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ink/ink214.xml" ContentType="application/inkml+xml"/>
  <Override PartName="/ppt/ink/ink215.xml" ContentType="application/inkml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ink/ink223.xml" ContentType="application/inkml+xml"/>
  <Override PartName="/ppt/ink/ink224.xml" ContentType="application/inkml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ink/ink231.xml" ContentType="application/inkml+xml"/>
  <Override PartName="/ppt/ink/ink232.xml" ContentType="application/inkml+xml"/>
  <Override PartName="/ppt/ink/ink233.xml" ContentType="application/inkml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ink/ink266.xml" ContentType="application/inkml+xml"/>
  <Override PartName="/ppt/ink/ink267.xml" ContentType="application/inkml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ink/ink278.xml" ContentType="application/inkml+xml"/>
  <Override PartName="/ppt/ink/ink279.xml" ContentType="application/inkml+xml"/>
  <Override PartName="/ppt/ink/ink280.xml" ContentType="application/inkml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ink/ink357.xml" ContentType="application/inkml+xml"/>
  <Override PartName="/ppt/ink/ink358.xml" ContentType="application/inkml+xml"/>
  <Override PartName="/ppt/ink/ink359.xml" ContentType="application/inkml+xml"/>
  <Override PartName="/ppt/ink/ink360.xml" ContentType="application/inkml+xml"/>
  <Override PartName="/ppt/ink/ink361.xml" ContentType="application/inkml+xml"/>
  <Override PartName="/ppt/ink/ink362.xml" ContentType="application/inkml+xml"/>
  <Override PartName="/ppt/ink/ink363.xml" ContentType="application/inkml+xml"/>
  <Override PartName="/ppt/ink/ink364.xml" ContentType="application/inkml+xml"/>
  <Override PartName="/ppt/ink/ink365.xml" ContentType="application/inkml+xml"/>
  <Override PartName="/ppt/ink/ink366.xml" ContentType="application/inkml+xml"/>
  <Override PartName="/ppt/ink/ink367.xml" ContentType="application/inkml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ink/ink372.xml" ContentType="application/inkml+xml"/>
  <Override PartName="/ppt/ink/ink373.xml" ContentType="application/inkml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ink/ink393.xml" ContentType="application/inkml+xml"/>
  <Override PartName="/ppt/ink/ink394.xml" ContentType="application/inkml+xml"/>
  <Override PartName="/ppt/ink/ink395.xml" ContentType="application/inkml+xml"/>
  <Override PartName="/ppt/ink/ink396.xml" ContentType="application/inkml+xml"/>
  <Override PartName="/ppt/ink/ink397.xml" ContentType="application/inkml+xml"/>
  <Override PartName="/ppt/ink/ink398.xml" ContentType="application/inkml+xml"/>
  <Override PartName="/ppt/ink/ink399.xml" ContentType="application/inkml+xml"/>
  <Override PartName="/ppt/ink/ink400.xml" ContentType="application/inkml+xml"/>
  <Override PartName="/ppt/ink/ink401.xml" ContentType="application/inkml+xml"/>
  <Override PartName="/ppt/ink/ink402.xml" ContentType="application/inkml+xml"/>
  <Override PartName="/ppt/ink/ink403.xml" ContentType="application/inkml+xml"/>
  <Override PartName="/ppt/ink/ink404.xml" ContentType="application/inkml+xml"/>
  <Override PartName="/ppt/ink/ink405.xml" ContentType="application/inkml+xml"/>
  <Override PartName="/ppt/ink/ink406.xml" ContentType="application/inkml+xml"/>
  <Override PartName="/ppt/ink/ink407.xml" ContentType="application/inkml+xml"/>
  <Override PartName="/ppt/ink/ink408.xml" ContentType="application/inkml+xml"/>
  <Override PartName="/ppt/ink/ink409.xml" ContentType="application/inkml+xml"/>
  <Override PartName="/ppt/ink/ink410.xml" ContentType="application/inkml+xml"/>
  <Override PartName="/ppt/ink/ink411.xml" ContentType="application/inkml+xml"/>
  <Override PartName="/ppt/ink/ink412.xml" ContentType="application/inkml+xml"/>
  <Override PartName="/ppt/ink/ink413.xml" ContentType="application/inkml+xml"/>
  <Override PartName="/ppt/ink/ink414.xml" ContentType="application/inkml+xml"/>
  <Override PartName="/ppt/ink/ink415.xml" ContentType="application/inkml+xml"/>
  <Override PartName="/ppt/ink/ink416.xml" ContentType="application/inkml+xml"/>
  <Override PartName="/ppt/ink/ink417.xml" ContentType="application/inkml+xml"/>
  <Override PartName="/ppt/ink/ink418.xml" ContentType="application/inkml+xml"/>
  <Override PartName="/ppt/ink/ink419.xml" ContentType="application/inkml+xml"/>
  <Override PartName="/ppt/ink/ink420.xml" ContentType="application/inkml+xml"/>
  <Override PartName="/ppt/ink/ink421.xml" ContentType="application/inkml+xml"/>
  <Override PartName="/ppt/ink/ink422.xml" ContentType="application/inkml+xml"/>
  <Override PartName="/ppt/ink/ink423.xml" ContentType="application/inkml+xml"/>
  <Override PartName="/ppt/ink/ink424.xml" ContentType="application/inkml+xml"/>
  <Override PartName="/ppt/ink/ink425.xml" ContentType="application/inkml+xml"/>
  <Override PartName="/ppt/ink/ink426.xml" ContentType="application/inkml+xml"/>
  <Override PartName="/ppt/ink/ink427.xml" ContentType="application/inkml+xml"/>
  <Override PartName="/ppt/ink/ink428.xml" ContentType="application/inkml+xml"/>
  <Override PartName="/ppt/ink/ink429.xml" ContentType="application/inkml+xml"/>
  <Override PartName="/ppt/ink/ink430.xml" ContentType="application/inkml+xml"/>
  <Override PartName="/ppt/ink/ink431.xml" ContentType="application/inkml+xml"/>
  <Override PartName="/ppt/ink/ink432.xml" ContentType="application/inkml+xml"/>
  <Override PartName="/ppt/ink/ink433.xml" ContentType="application/inkml+xml"/>
  <Override PartName="/ppt/ink/ink434.xml" ContentType="application/inkml+xml"/>
  <Override PartName="/ppt/ink/ink435.xml" ContentType="application/inkml+xml"/>
  <Override PartName="/ppt/ink/ink436.xml" ContentType="application/inkml+xml"/>
  <Override PartName="/ppt/ink/ink437.xml" ContentType="application/inkml+xml"/>
  <Override PartName="/ppt/ink/ink438.xml" ContentType="application/inkml+xml"/>
  <Override PartName="/ppt/ink/ink439.xml" ContentType="application/inkml+xml"/>
  <Override PartName="/ppt/ink/ink440.xml" ContentType="application/inkml+xml"/>
  <Override PartName="/ppt/ink/ink441.xml" ContentType="application/inkml+xml"/>
  <Override PartName="/ppt/ink/ink442.xml" ContentType="application/inkml+xml"/>
  <Override PartName="/ppt/ink/ink443.xml" ContentType="application/inkml+xml"/>
  <Override PartName="/ppt/ink/ink444.xml" ContentType="application/inkml+xml"/>
  <Override PartName="/ppt/ink/ink445.xml" ContentType="application/inkml+xml"/>
  <Override PartName="/ppt/ink/ink446.xml" ContentType="application/inkml+xml"/>
  <Override PartName="/ppt/ink/ink447.xml" ContentType="application/inkml+xml"/>
  <Override PartName="/ppt/ink/ink448.xml" ContentType="application/inkml+xml"/>
  <Override PartName="/ppt/ink/ink449.xml" ContentType="application/inkml+xml"/>
  <Override PartName="/ppt/ink/ink450.xml" ContentType="application/inkml+xml"/>
  <Override PartName="/ppt/ink/ink451.xml" ContentType="application/inkml+xml"/>
  <Override PartName="/ppt/ink/ink452.xml" ContentType="application/inkml+xml"/>
  <Override PartName="/ppt/ink/ink453.xml" ContentType="application/inkml+xml"/>
  <Override PartName="/ppt/ink/ink454.xml" ContentType="application/inkml+xml"/>
  <Override PartName="/ppt/ink/ink455.xml" ContentType="application/inkml+xml"/>
  <Override PartName="/ppt/ink/ink456.xml" ContentType="application/inkml+xml"/>
  <Override PartName="/ppt/ink/ink457.xml" ContentType="application/inkml+xml"/>
  <Override PartName="/ppt/ink/ink458.xml" ContentType="application/inkml+xml"/>
  <Override PartName="/ppt/ink/ink459.xml" ContentType="application/inkml+xml"/>
  <Override PartName="/ppt/ink/ink460.xml" ContentType="application/inkml+xml"/>
  <Override PartName="/ppt/ink/ink461.xml" ContentType="application/inkml+xml"/>
  <Override PartName="/ppt/ink/ink462.xml" ContentType="application/inkml+xml"/>
  <Override PartName="/ppt/ink/ink463.xml" ContentType="application/inkml+xml"/>
  <Override PartName="/ppt/ink/ink464.xml" ContentType="application/inkml+xml"/>
  <Override PartName="/ppt/ink/ink465.xml" ContentType="application/inkml+xml"/>
  <Override PartName="/ppt/ink/ink466.xml" ContentType="application/inkml+xml"/>
  <Override PartName="/ppt/ink/ink467.xml" ContentType="application/inkml+xml"/>
  <Override PartName="/ppt/ink/ink468.xml" ContentType="application/inkml+xml"/>
  <Override PartName="/ppt/ink/ink469.xml" ContentType="application/inkml+xml"/>
  <Override PartName="/ppt/ink/ink470.xml" ContentType="application/inkml+xml"/>
  <Override PartName="/ppt/ink/ink471.xml" ContentType="application/inkml+xml"/>
  <Override PartName="/ppt/ink/ink472.xml" ContentType="application/inkml+xml"/>
  <Override PartName="/ppt/ink/ink473.xml" ContentType="application/inkml+xml"/>
  <Override PartName="/ppt/ink/ink474.xml" ContentType="application/inkml+xml"/>
  <Override PartName="/ppt/ink/ink475.xml" ContentType="application/inkml+xml"/>
  <Override PartName="/ppt/ink/ink476.xml" ContentType="application/inkml+xml"/>
  <Override PartName="/ppt/ink/ink477.xml" ContentType="application/inkml+xml"/>
  <Override PartName="/ppt/ink/ink478.xml" ContentType="application/inkml+xml"/>
  <Override PartName="/ppt/ink/ink479.xml" ContentType="application/inkml+xml"/>
  <Override PartName="/ppt/ink/ink480.xml" ContentType="application/inkml+xml"/>
  <Override PartName="/ppt/ink/ink481.xml" ContentType="application/inkml+xml"/>
  <Override PartName="/ppt/ink/ink482.xml" ContentType="application/inkml+xml"/>
  <Override PartName="/ppt/ink/ink483.xml" ContentType="application/inkml+xml"/>
  <Override PartName="/ppt/ink/ink484.xml" ContentType="application/inkml+xml"/>
  <Override PartName="/ppt/ink/ink485.xml" ContentType="application/inkml+xml"/>
  <Override PartName="/ppt/ink/ink486.xml" ContentType="application/inkml+xml"/>
  <Override PartName="/ppt/ink/ink487.xml" ContentType="application/inkml+xml"/>
  <Override PartName="/ppt/ink/ink488.xml" ContentType="application/inkml+xml"/>
  <Override PartName="/ppt/ink/ink489.xml" ContentType="application/inkml+xml"/>
  <Override PartName="/ppt/ink/ink490.xml" ContentType="application/inkml+xml"/>
  <Override PartName="/ppt/ink/ink491.xml" ContentType="application/inkml+xml"/>
  <Override PartName="/ppt/ink/ink492.xml" ContentType="application/inkml+xml"/>
  <Override PartName="/ppt/ink/ink493.xml" ContentType="application/inkml+xml"/>
  <Override PartName="/ppt/ink/ink494.xml" ContentType="application/inkml+xml"/>
  <Override PartName="/ppt/ink/ink495.xml" ContentType="application/inkml+xml"/>
  <Override PartName="/ppt/ink/ink496.xml" ContentType="application/inkml+xml"/>
  <Override PartName="/ppt/ink/ink497.xml" ContentType="application/inkml+xml"/>
  <Override PartName="/ppt/ink/ink498.xml" ContentType="application/inkml+xml"/>
  <Override PartName="/ppt/ink/ink499.xml" ContentType="application/inkml+xml"/>
  <Override PartName="/ppt/ink/ink500.xml" ContentType="application/inkml+xml"/>
  <Override PartName="/ppt/ink/ink501.xml" ContentType="application/inkml+xml"/>
  <Override PartName="/ppt/ink/ink502.xml" ContentType="application/inkml+xml"/>
  <Override PartName="/ppt/ink/ink503.xml" ContentType="application/inkml+xml"/>
  <Override PartName="/ppt/ink/ink504.xml" ContentType="application/inkml+xml"/>
  <Override PartName="/ppt/ink/ink505.xml" ContentType="application/inkml+xml"/>
  <Override PartName="/ppt/ink/ink506.xml" ContentType="application/inkml+xml"/>
  <Override PartName="/ppt/ink/ink507.xml" ContentType="application/inkml+xml"/>
  <Override PartName="/ppt/ink/ink508.xml" ContentType="application/inkml+xml"/>
  <Override PartName="/ppt/ink/ink509.xml" ContentType="application/inkml+xml"/>
  <Override PartName="/ppt/ink/ink510.xml" ContentType="application/inkml+xml"/>
  <Override PartName="/ppt/ink/ink511.xml" ContentType="application/inkml+xml"/>
  <Override PartName="/ppt/ink/ink512.xml" ContentType="application/inkml+xml"/>
  <Override PartName="/ppt/ink/ink513.xml" ContentType="application/inkml+xml"/>
  <Override PartName="/ppt/ink/ink514.xml" ContentType="application/inkml+xml"/>
  <Override PartName="/ppt/ink/ink515.xml" ContentType="application/inkml+xml"/>
  <Override PartName="/ppt/ink/ink516.xml" ContentType="application/inkml+xml"/>
  <Override PartName="/ppt/ink/ink517.xml" ContentType="application/inkml+xml"/>
  <Override PartName="/ppt/ink/ink518.xml" ContentType="application/inkml+xml"/>
  <Override PartName="/ppt/ink/ink519.xml" ContentType="application/inkml+xml"/>
  <Override PartName="/ppt/ink/ink520.xml" ContentType="application/inkml+xml"/>
  <Override PartName="/ppt/ink/ink521.xml" ContentType="application/inkml+xml"/>
  <Override PartName="/ppt/ink/ink522.xml" ContentType="application/inkml+xml"/>
  <Override PartName="/ppt/ink/ink523.xml" ContentType="application/inkml+xml"/>
  <Override PartName="/ppt/ink/ink524.xml" ContentType="application/inkml+xml"/>
  <Override PartName="/ppt/ink/ink525.xml" ContentType="application/inkml+xml"/>
  <Override PartName="/ppt/ink/ink526.xml" ContentType="application/inkml+xml"/>
  <Override PartName="/ppt/ink/ink527.xml" ContentType="application/inkml+xml"/>
  <Override PartName="/ppt/ink/ink528.xml" ContentType="application/inkml+xml"/>
  <Override PartName="/ppt/ink/ink529.xml" ContentType="application/inkml+xml"/>
  <Override PartName="/ppt/ink/ink530.xml" ContentType="application/inkml+xml"/>
  <Override PartName="/ppt/ink/ink531.xml" ContentType="application/inkml+xml"/>
  <Override PartName="/ppt/ink/ink532.xml" ContentType="application/inkml+xml"/>
  <Override PartName="/ppt/ink/ink533.xml" ContentType="application/inkml+xml"/>
  <Override PartName="/ppt/ink/ink534.xml" ContentType="application/inkml+xml"/>
  <Override PartName="/ppt/ink/ink535.xml" ContentType="application/inkml+xml"/>
  <Override PartName="/ppt/ink/ink536.xml" ContentType="application/inkml+xml"/>
  <Override PartName="/ppt/ink/ink537.xml" ContentType="application/inkml+xml"/>
  <Override PartName="/ppt/ink/ink538.xml" ContentType="application/inkml+xml"/>
  <Override PartName="/ppt/ink/ink539.xml" ContentType="application/inkml+xml"/>
  <Override PartName="/ppt/ink/ink540.xml" ContentType="application/inkml+xml"/>
  <Override PartName="/ppt/ink/ink541.xml" ContentType="application/inkml+xml"/>
  <Override PartName="/ppt/ink/ink542.xml" ContentType="application/inkml+xml"/>
  <Override PartName="/ppt/ink/ink543.xml" ContentType="application/inkml+xml"/>
  <Override PartName="/ppt/ink/ink544.xml" ContentType="application/inkml+xml"/>
  <Override PartName="/ppt/ink/ink545.xml" ContentType="application/inkml+xml"/>
  <Override PartName="/ppt/ink/ink546.xml" ContentType="application/inkml+xml"/>
  <Override PartName="/ppt/ink/ink547.xml" ContentType="application/inkml+xml"/>
  <Override PartName="/ppt/ink/ink548.xml" ContentType="application/inkml+xml"/>
  <Override PartName="/ppt/ink/ink549.xml" ContentType="application/inkml+xml"/>
  <Override PartName="/ppt/ink/ink550.xml" ContentType="application/inkml+xml"/>
  <Override PartName="/ppt/ink/ink551.xml" ContentType="application/inkml+xml"/>
  <Override PartName="/ppt/ink/ink552.xml" ContentType="application/inkml+xml"/>
  <Override PartName="/ppt/ink/ink553.xml" ContentType="application/inkml+xml"/>
  <Override PartName="/ppt/ink/ink554.xml" ContentType="application/inkml+xml"/>
  <Override PartName="/ppt/ink/ink555.xml" ContentType="application/inkml+xml"/>
  <Override PartName="/ppt/ink/ink556.xml" ContentType="application/inkml+xml"/>
  <Override PartName="/ppt/ink/ink557.xml" ContentType="application/inkml+xml"/>
  <Override PartName="/ppt/ink/ink558.xml" ContentType="application/inkml+xml"/>
  <Override PartName="/ppt/ink/ink559.xml" ContentType="application/inkml+xml"/>
  <Override PartName="/ppt/ink/ink560.xml" ContentType="application/inkml+xml"/>
  <Override PartName="/ppt/ink/ink561.xml" ContentType="application/inkml+xml"/>
  <Override PartName="/ppt/ink/ink562.xml" ContentType="application/inkml+xml"/>
  <Override PartName="/ppt/ink/ink563.xml" ContentType="application/inkml+xml"/>
  <Override PartName="/ppt/ink/ink564.xml" ContentType="application/inkml+xml"/>
  <Override PartName="/ppt/ink/ink565.xml" ContentType="application/inkml+xml"/>
  <Override PartName="/ppt/ink/ink566.xml" ContentType="application/inkml+xml"/>
  <Override PartName="/ppt/ink/ink567.xml" ContentType="application/inkml+xml"/>
  <Override PartName="/ppt/ink/ink568.xml" ContentType="application/inkml+xml"/>
  <Override PartName="/ppt/ink/ink569.xml" ContentType="application/inkml+xml"/>
  <Override PartName="/ppt/ink/ink570.xml" ContentType="application/inkml+xml"/>
  <Override PartName="/ppt/ink/ink571.xml" ContentType="application/inkml+xml"/>
  <Override PartName="/ppt/ink/ink572.xml" ContentType="application/inkml+xml"/>
  <Override PartName="/ppt/ink/ink573.xml" ContentType="application/inkml+xml"/>
  <Override PartName="/ppt/ink/ink574.xml" ContentType="application/inkml+xml"/>
  <Override PartName="/ppt/ink/ink575.xml" ContentType="application/inkml+xml"/>
  <Override PartName="/ppt/ink/ink576.xml" ContentType="application/inkml+xml"/>
  <Override PartName="/ppt/ink/ink577.xml" ContentType="application/inkml+xml"/>
  <Override PartName="/ppt/ink/ink578.xml" ContentType="application/inkml+xml"/>
  <Override PartName="/ppt/ink/ink579.xml" ContentType="application/inkml+xml"/>
  <Override PartName="/ppt/ink/ink580.xml" ContentType="application/inkml+xml"/>
  <Override PartName="/ppt/ink/ink581.xml" ContentType="application/inkml+xml"/>
  <Override PartName="/ppt/ink/ink582.xml" ContentType="application/inkml+xml"/>
  <Override PartName="/ppt/ink/ink583.xml" ContentType="application/inkml+xml"/>
  <Override PartName="/ppt/ink/ink584.xml" ContentType="application/inkml+xml"/>
  <Override PartName="/ppt/ink/ink585.xml" ContentType="application/inkml+xml"/>
  <Override PartName="/ppt/ink/ink586.xml" ContentType="application/inkml+xml"/>
  <Override PartName="/ppt/ink/ink587.xml" ContentType="application/inkml+xml"/>
  <Override PartName="/ppt/ink/ink588.xml" ContentType="application/inkml+xml"/>
  <Override PartName="/ppt/ink/ink589.xml" ContentType="application/inkml+xml"/>
  <Override PartName="/ppt/ink/ink590.xml" ContentType="application/inkml+xml"/>
  <Override PartName="/ppt/ink/ink591.xml" ContentType="application/inkml+xml"/>
  <Override PartName="/ppt/ink/ink592.xml" ContentType="application/inkml+xml"/>
  <Override PartName="/ppt/ink/ink593.xml" ContentType="application/inkml+xml"/>
  <Override PartName="/ppt/ink/ink594.xml" ContentType="application/inkml+xml"/>
  <Override PartName="/ppt/ink/ink595.xml" ContentType="application/inkml+xml"/>
  <Override PartName="/ppt/ink/ink596.xml" ContentType="application/inkml+xml"/>
  <Override PartName="/ppt/ink/ink597.xml" ContentType="application/inkml+xml"/>
  <Override PartName="/ppt/ink/ink598.xml" ContentType="application/inkml+xml"/>
  <Override PartName="/ppt/ink/ink599.xml" ContentType="application/inkml+xml"/>
  <Override PartName="/ppt/ink/ink600.xml" ContentType="application/inkml+xml"/>
  <Override PartName="/ppt/ink/ink601.xml" ContentType="application/inkml+xml"/>
  <Override PartName="/ppt/ink/ink602.xml" ContentType="application/inkml+xml"/>
  <Override PartName="/ppt/ink/ink603.xml" ContentType="application/inkml+xml"/>
  <Override PartName="/ppt/ink/ink604.xml" ContentType="application/inkml+xml"/>
  <Override PartName="/ppt/ink/ink605.xml" ContentType="application/inkml+xml"/>
  <Override PartName="/ppt/ink/ink606.xml" ContentType="application/inkml+xml"/>
  <Override PartName="/ppt/ink/ink607.xml" ContentType="application/inkml+xml"/>
  <Override PartName="/ppt/ink/ink608.xml" ContentType="application/inkml+xml"/>
  <Override PartName="/ppt/ink/ink609.xml" ContentType="application/inkml+xml"/>
  <Override PartName="/ppt/ink/ink610.xml" ContentType="application/inkml+xml"/>
  <Override PartName="/ppt/ink/ink611.xml" ContentType="application/inkml+xml"/>
  <Override PartName="/ppt/ink/ink612.xml" ContentType="application/inkml+xml"/>
  <Override PartName="/ppt/ink/ink613.xml" ContentType="application/inkml+xml"/>
  <Override PartName="/ppt/ink/ink614.xml" ContentType="application/inkml+xml"/>
  <Override PartName="/ppt/ink/ink615.xml" ContentType="application/inkml+xml"/>
  <Override PartName="/ppt/ink/ink616.xml" ContentType="application/inkml+xml"/>
  <Override PartName="/ppt/ink/ink617.xml" ContentType="application/inkml+xml"/>
  <Override PartName="/ppt/ink/ink618.xml" ContentType="application/inkml+xml"/>
  <Override PartName="/ppt/ink/ink619.xml" ContentType="application/inkml+xml"/>
  <Override PartName="/ppt/ink/ink620.xml" ContentType="application/inkml+xml"/>
  <Override PartName="/ppt/ink/ink621.xml" ContentType="application/inkml+xml"/>
  <Override PartName="/ppt/ink/ink622.xml" ContentType="application/inkml+xml"/>
  <Override PartName="/ppt/ink/ink623.xml" ContentType="application/inkml+xml"/>
  <Override PartName="/ppt/ink/ink624.xml" ContentType="application/inkml+xml"/>
  <Override PartName="/ppt/ink/ink625.xml" ContentType="application/inkml+xml"/>
  <Override PartName="/ppt/ink/ink626.xml" ContentType="application/inkml+xml"/>
  <Override PartName="/ppt/ink/ink627.xml" ContentType="application/inkml+xml"/>
  <Override PartName="/ppt/ink/ink628.xml" ContentType="application/inkml+xml"/>
  <Override PartName="/ppt/ink/ink629.xml" ContentType="application/inkml+xml"/>
  <Override PartName="/ppt/ink/ink630.xml" ContentType="application/inkml+xml"/>
  <Override PartName="/ppt/ink/ink631.xml" ContentType="application/inkml+xml"/>
  <Override PartName="/ppt/ink/ink632.xml" ContentType="application/inkml+xml"/>
  <Override PartName="/ppt/ink/ink633.xml" ContentType="application/inkml+xml"/>
  <Override PartName="/ppt/ink/ink634.xml" ContentType="application/inkml+xml"/>
  <Override PartName="/ppt/ink/ink635.xml" ContentType="application/inkml+xml"/>
  <Override PartName="/ppt/ink/ink636.xml" ContentType="application/inkml+xml"/>
  <Override PartName="/ppt/ink/ink637.xml" ContentType="application/inkml+xml"/>
  <Override PartName="/ppt/ink/ink638.xml" ContentType="application/inkml+xml"/>
  <Override PartName="/ppt/ink/ink639.xml" ContentType="application/inkml+xml"/>
  <Override PartName="/ppt/ink/ink640.xml" ContentType="application/inkml+xml"/>
  <Override PartName="/ppt/ink/ink641.xml" ContentType="application/inkml+xml"/>
  <Override PartName="/ppt/ink/ink642.xml" ContentType="application/inkml+xml"/>
  <Override PartName="/ppt/ink/ink643.xml" ContentType="application/inkml+xml"/>
  <Override PartName="/ppt/ink/ink644.xml" ContentType="application/inkml+xml"/>
  <Override PartName="/ppt/ink/ink645.xml" ContentType="application/inkml+xml"/>
  <Override PartName="/ppt/ink/ink646.xml" ContentType="application/inkml+xml"/>
  <Override PartName="/ppt/ink/ink647.xml" ContentType="application/inkml+xml"/>
  <Override PartName="/ppt/ink/ink648.xml" ContentType="application/inkml+xml"/>
  <Override PartName="/ppt/ink/ink649.xml" ContentType="application/inkml+xml"/>
  <Override PartName="/ppt/ink/ink650.xml" ContentType="application/inkml+xml"/>
  <Override PartName="/ppt/ink/ink651.xml" ContentType="application/inkml+xml"/>
  <Override PartName="/ppt/ink/ink652.xml" ContentType="application/inkml+xml"/>
  <Override PartName="/ppt/ink/ink653.xml" ContentType="application/inkml+xml"/>
  <Override PartName="/ppt/ink/ink654.xml" ContentType="application/inkml+xml"/>
  <Override PartName="/ppt/ink/ink655.xml" ContentType="application/inkml+xml"/>
  <Override PartName="/ppt/ink/ink656.xml" ContentType="application/inkml+xml"/>
  <Override PartName="/ppt/ink/ink657.xml" ContentType="application/inkml+xml"/>
  <Override PartName="/ppt/ink/ink658.xml" ContentType="application/inkml+xml"/>
  <Override PartName="/ppt/ink/ink659.xml" ContentType="application/inkml+xml"/>
  <Override PartName="/ppt/ink/ink660.xml" ContentType="application/inkml+xml"/>
  <Override PartName="/ppt/ink/ink661.xml" ContentType="application/inkml+xml"/>
  <Override PartName="/ppt/ink/ink662.xml" ContentType="application/inkml+xml"/>
  <Override PartName="/ppt/ink/ink663.xml" ContentType="application/inkml+xml"/>
  <Override PartName="/ppt/ink/ink664.xml" ContentType="application/inkml+xml"/>
  <Override PartName="/ppt/ink/ink665.xml" ContentType="application/inkml+xml"/>
  <Override PartName="/ppt/ink/ink666.xml" ContentType="application/inkml+xml"/>
  <Override PartName="/ppt/ink/ink667.xml" ContentType="application/inkml+xml"/>
  <Override PartName="/ppt/ink/ink668.xml" ContentType="application/inkml+xml"/>
  <Override PartName="/ppt/ink/ink669.xml" ContentType="application/inkml+xml"/>
  <Override PartName="/ppt/ink/ink670.xml" ContentType="application/inkml+xml"/>
  <Override PartName="/ppt/ink/ink671.xml" ContentType="application/inkml+xml"/>
  <Override PartName="/ppt/ink/ink672.xml" ContentType="application/inkml+xml"/>
  <Override PartName="/ppt/ink/ink673.xml" ContentType="application/inkml+xml"/>
  <Override PartName="/ppt/ink/ink674.xml" ContentType="application/inkml+xml"/>
  <Override PartName="/ppt/ink/ink675.xml" ContentType="application/inkml+xml"/>
  <Override PartName="/ppt/ink/ink676.xml" ContentType="application/inkml+xml"/>
  <Override PartName="/ppt/ink/ink677.xml" ContentType="application/inkml+xml"/>
  <Override PartName="/ppt/ink/ink678.xml" ContentType="application/inkml+xml"/>
  <Override PartName="/ppt/ink/ink679.xml" ContentType="application/inkml+xml"/>
  <Override PartName="/ppt/ink/ink680.xml" ContentType="application/inkml+xml"/>
  <Override PartName="/ppt/ink/ink681.xml" ContentType="application/inkml+xml"/>
  <Override PartName="/ppt/ink/ink682.xml" ContentType="application/inkml+xml"/>
  <Override PartName="/ppt/ink/ink683.xml" ContentType="application/inkml+xml"/>
  <Override PartName="/ppt/ink/ink684.xml" ContentType="application/inkml+xml"/>
  <Override PartName="/ppt/ink/ink685.xml" ContentType="application/inkml+xml"/>
  <Override PartName="/ppt/ink/ink686.xml" ContentType="application/inkml+xml"/>
  <Override PartName="/ppt/ink/ink687.xml" ContentType="application/inkml+xml"/>
  <Override PartName="/ppt/ink/ink688.xml" ContentType="application/inkml+xml"/>
  <Override PartName="/ppt/ink/ink689.xml" ContentType="application/inkml+xml"/>
  <Override PartName="/ppt/ink/ink690.xml" ContentType="application/inkml+xml"/>
  <Override PartName="/ppt/ink/ink691.xml" ContentType="application/inkml+xml"/>
  <Override PartName="/ppt/ink/ink692.xml" ContentType="application/inkml+xml"/>
  <Override PartName="/ppt/ink/ink693.xml" ContentType="application/inkml+xml"/>
  <Override PartName="/ppt/ink/ink694.xml" ContentType="application/inkml+xml"/>
  <Override PartName="/ppt/ink/ink695.xml" ContentType="application/inkml+xml"/>
  <Override PartName="/ppt/ink/ink696.xml" ContentType="application/inkml+xml"/>
  <Override PartName="/ppt/ink/ink697.xml" ContentType="application/inkml+xml"/>
  <Override PartName="/ppt/ink/ink698.xml" ContentType="application/inkml+xml"/>
  <Override PartName="/ppt/ink/ink699.xml" ContentType="application/inkml+xml"/>
  <Override PartName="/ppt/ink/ink700.xml" ContentType="application/inkml+xml"/>
  <Override PartName="/ppt/ink/ink701.xml" ContentType="application/inkml+xml"/>
  <Override PartName="/ppt/ink/ink702.xml" ContentType="application/inkml+xml"/>
  <Override PartName="/ppt/ink/ink703.xml" ContentType="application/inkml+xml"/>
  <Override PartName="/ppt/ink/ink704.xml" ContentType="application/inkml+xml"/>
  <Override PartName="/ppt/ink/ink705.xml" ContentType="application/inkml+xml"/>
  <Override PartName="/ppt/ink/ink706.xml" ContentType="application/inkml+xml"/>
  <Override PartName="/ppt/ink/ink707.xml" ContentType="application/inkml+xml"/>
  <Override PartName="/ppt/ink/ink708.xml" ContentType="application/inkml+xml"/>
  <Override PartName="/ppt/ink/ink709.xml" ContentType="application/inkml+xml"/>
  <Override PartName="/ppt/ink/ink710.xml" ContentType="application/inkml+xml"/>
  <Override PartName="/ppt/ink/ink711.xml" ContentType="application/inkml+xml"/>
  <Override PartName="/ppt/ink/ink712.xml" ContentType="application/inkml+xml"/>
  <Override PartName="/ppt/ink/ink713.xml" ContentType="application/inkml+xml"/>
  <Override PartName="/ppt/ink/ink714.xml" ContentType="application/inkml+xml"/>
  <Override PartName="/ppt/ink/ink715.xml" ContentType="application/inkml+xml"/>
  <Override PartName="/ppt/ink/ink716.xml" ContentType="application/inkml+xml"/>
  <Override PartName="/ppt/ink/ink717.xml" ContentType="application/inkml+xml"/>
  <Override PartName="/ppt/ink/ink718.xml" ContentType="application/inkml+xml"/>
  <Override PartName="/ppt/ink/ink719.xml" ContentType="application/inkml+xml"/>
  <Override PartName="/ppt/ink/ink720.xml" ContentType="application/inkml+xml"/>
  <Override PartName="/ppt/ink/ink721.xml" ContentType="application/inkml+xml"/>
  <Override PartName="/ppt/ink/ink722.xml" ContentType="application/inkml+xml"/>
  <Override PartName="/ppt/ink/ink723.xml" ContentType="application/inkml+xml"/>
  <Override PartName="/ppt/ink/ink724.xml" ContentType="application/inkml+xml"/>
  <Override PartName="/ppt/ink/ink725.xml" ContentType="application/inkml+xml"/>
  <Override PartName="/ppt/ink/ink726.xml" ContentType="application/inkml+xml"/>
  <Override PartName="/ppt/ink/ink727.xml" ContentType="application/inkml+xml"/>
  <Override PartName="/ppt/ink/ink728.xml" ContentType="application/inkml+xml"/>
  <Override PartName="/ppt/ink/ink729.xml" ContentType="application/inkml+xml"/>
  <Override PartName="/ppt/ink/ink730.xml" ContentType="application/inkml+xml"/>
  <Override PartName="/ppt/ink/ink731.xml" ContentType="application/inkml+xml"/>
  <Override PartName="/ppt/ink/ink732.xml" ContentType="application/inkml+xml"/>
  <Override PartName="/ppt/ink/ink733.xml" ContentType="application/inkml+xml"/>
  <Override PartName="/ppt/ink/ink734.xml" ContentType="application/inkml+xml"/>
  <Override PartName="/ppt/ink/ink735.xml" ContentType="application/inkml+xml"/>
  <Override PartName="/ppt/ink/ink736.xml" ContentType="application/inkml+xml"/>
  <Override PartName="/ppt/ink/ink737.xml" ContentType="application/inkml+xml"/>
  <Override PartName="/ppt/ink/ink738.xml" ContentType="application/inkml+xml"/>
  <Override PartName="/ppt/ink/ink739.xml" ContentType="application/inkml+xml"/>
  <Override PartName="/ppt/ink/ink740.xml" ContentType="application/inkml+xml"/>
  <Override PartName="/ppt/ink/ink741.xml" ContentType="application/inkml+xml"/>
  <Override PartName="/ppt/ink/ink742.xml" ContentType="application/inkml+xml"/>
  <Override PartName="/ppt/ink/ink743.xml" ContentType="application/inkml+xml"/>
  <Override PartName="/ppt/ink/ink744.xml" ContentType="application/inkml+xml"/>
  <Override PartName="/ppt/ink/ink745.xml" ContentType="application/inkml+xml"/>
  <Override PartName="/ppt/ink/ink746.xml" ContentType="application/inkml+xml"/>
  <Override PartName="/ppt/ink/ink747.xml" ContentType="application/inkml+xml"/>
  <Override PartName="/ppt/ink/ink748.xml" ContentType="application/inkml+xml"/>
  <Override PartName="/ppt/ink/ink749.xml" ContentType="application/inkml+xml"/>
  <Override PartName="/ppt/ink/ink750.xml" ContentType="application/inkml+xml"/>
  <Override PartName="/ppt/ink/ink751.xml" ContentType="application/inkml+xml"/>
  <Override PartName="/ppt/ink/ink752.xml" ContentType="application/inkml+xml"/>
  <Override PartName="/ppt/ink/ink753.xml" ContentType="application/inkml+xml"/>
  <Override PartName="/ppt/ink/ink754.xml" ContentType="application/inkml+xml"/>
  <Override PartName="/ppt/ink/ink755.xml" ContentType="application/inkml+xml"/>
  <Override PartName="/ppt/ink/ink756.xml" ContentType="application/inkml+xml"/>
  <Override PartName="/ppt/ink/ink757.xml" ContentType="application/inkml+xml"/>
  <Override PartName="/ppt/ink/ink758.xml" ContentType="application/inkml+xml"/>
  <Override PartName="/ppt/ink/ink759.xml" ContentType="application/inkml+xml"/>
  <Override PartName="/ppt/ink/ink760.xml" ContentType="application/inkml+xml"/>
  <Override PartName="/ppt/ink/ink761.xml" ContentType="application/inkml+xml"/>
  <Override PartName="/ppt/ink/ink762.xml" ContentType="application/inkml+xml"/>
  <Override PartName="/ppt/ink/ink763.xml" ContentType="application/inkml+xml"/>
  <Override PartName="/ppt/ink/ink764.xml" ContentType="application/inkml+xml"/>
  <Override PartName="/ppt/ink/ink765.xml" ContentType="application/inkml+xml"/>
  <Override PartName="/ppt/ink/ink766.xml" ContentType="application/inkml+xml"/>
  <Override PartName="/ppt/ink/ink767.xml" ContentType="application/inkml+xml"/>
  <Override PartName="/ppt/ink/ink768.xml" ContentType="application/inkml+xml"/>
  <Override PartName="/ppt/ink/ink769.xml" ContentType="application/inkml+xml"/>
  <Override PartName="/ppt/ink/ink770.xml" ContentType="application/inkml+xml"/>
  <Override PartName="/ppt/ink/ink771.xml" ContentType="application/inkml+xml"/>
  <Override PartName="/ppt/ink/ink772.xml" ContentType="application/inkml+xml"/>
  <Override PartName="/ppt/ink/ink773.xml" ContentType="application/inkml+xml"/>
  <Override PartName="/ppt/ink/ink774.xml" ContentType="application/inkml+xml"/>
  <Override PartName="/ppt/ink/ink775.xml" ContentType="application/inkml+xml"/>
  <Override PartName="/ppt/ink/ink776.xml" ContentType="application/inkml+xml"/>
  <Override PartName="/ppt/ink/ink777.xml" ContentType="application/inkml+xml"/>
  <Override PartName="/ppt/ink/ink778.xml" ContentType="application/inkml+xml"/>
  <Override PartName="/ppt/ink/ink779.xml" ContentType="application/inkml+xml"/>
  <Override PartName="/ppt/ink/ink780.xml" ContentType="application/inkml+xml"/>
  <Override PartName="/ppt/ink/ink781.xml" ContentType="application/inkml+xml"/>
  <Override PartName="/ppt/ink/ink782.xml" ContentType="application/inkml+xml"/>
  <Override PartName="/ppt/ink/ink783.xml" ContentType="application/inkml+xml"/>
  <Override PartName="/ppt/ink/ink784.xml" ContentType="application/inkml+xml"/>
  <Override PartName="/ppt/ink/ink785.xml" ContentType="application/inkml+xml"/>
  <Override PartName="/ppt/ink/ink786.xml" ContentType="application/inkml+xml"/>
  <Override PartName="/ppt/ink/ink787.xml" ContentType="application/inkml+xml"/>
  <Override PartName="/ppt/ink/ink788.xml" ContentType="application/inkml+xml"/>
  <Override PartName="/ppt/ink/ink789.xml" ContentType="application/inkml+xml"/>
  <Override PartName="/ppt/ink/ink790.xml" ContentType="application/inkml+xml"/>
  <Override PartName="/ppt/ink/ink791.xml" ContentType="application/inkml+xml"/>
  <Override PartName="/ppt/ink/ink792.xml" ContentType="application/inkml+xml"/>
  <Override PartName="/ppt/ink/ink793.xml" ContentType="application/inkml+xml"/>
  <Override PartName="/ppt/ink/ink794.xml" ContentType="application/inkml+xml"/>
  <Override PartName="/ppt/ink/ink795.xml" ContentType="application/inkml+xml"/>
  <Override PartName="/ppt/ink/ink796.xml" ContentType="application/inkml+xml"/>
  <Override PartName="/ppt/ink/ink797.xml" ContentType="application/inkml+xml"/>
  <Override PartName="/ppt/ink/ink798.xml" ContentType="application/inkml+xml"/>
  <Override PartName="/ppt/ink/ink799.xml" ContentType="application/inkml+xml"/>
  <Override PartName="/ppt/ink/ink800.xml" ContentType="application/inkml+xml"/>
  <Override PartName="/ppt/ink/ink801.xml" ContentType="application/inkml+xml"/>
  <Override PartName="/ppt/ink/ink802.xml" ContentType="application/inkml+xml"/>
  <Override PartName="/ppt/ink/ink803.xml" ContentType="application/inkml+xml"/>
  <Override PartName="/ppt/ink/ink804.xml" ContentType="application/inkml+xml"/>
  <Override PartName="/ppt/ink/ink805.xml" ContentType="application/inkml+xml"/>
  <Override PartName="/ppt/ink/ink806.xml" ContentType="application/inkml+xml"/>
  <Override PartName="/ppt/ink/ink807.xml" ContentType="application/inkml+xml"/>
  <Override PartName="/ppt/ink/ink808.xml" ContentType="application/inkml+xml"/>
  <Override PartName="/ppt/ink/ink809.xml" ContentType="application/inkml+xml"/>
  <Override PartName="/ppt/ink/ink810.xml" ContentType="application/inkml+xml"/>
  <Override PartName="/ppt/ink/ink811.xml" ContentType="application/inkml+xml"/>
  <Override PartName="/ppt/ink/ink812.xml" ContentType="application/inkml+xml"/>
  <Override PartName="/ppt/ink/ink813.xml" ContentType="application/inkml+xml"/>
  <Override PartName="/ppt/ink/ink814.xml" ContentType="application/inkml+xml"/>
  <Override PartName="/ppt/ink/ink815.xml" ContentType="application/inkml+xml"/>
  <Override PartName="/ppt/ink/ink816.xml" ContentType="application/inkml+xml"/>
  <Override PartName="/ppt/ink/ink817.xml" ContentType="application/inkml+xml"/>
  <Override PartName="/ppt/ink/ink818.xml" ContentType="application/inkml+xml"/>
  <Override PartName="/ppt/ink/ink819.xml" ContentType="application/inkml+xml"/>
  <Override PartName="/ppt/ink/ink820.xml" ContentType="application/inkml+xml"/>
  <Override PartName="/ppt/ink/ink821.xml" ContentType="application/inkml+xml"/>
  <Override PartName="/ppt/ink/ink822.xml" ContentType="application/inkml+xml"/>
  <Override PartName="/ppt/ink/ink823.xml" ContentType="application/inkml+xml"/>
  <Override PartName="/ppt/ink/ink824.xml" ContentType="application/inkml+xml"/>
  <Override PartName="/ppt/ink/ink825.xml" ContentType="application/inkml+xml"/>
  <Override PartName="/ppt/ink/ink826.xml" ContentType="application/inkml+xml"/>
  <Override PartName="/ppt/ink/ink827.xml" ContentType="application/inkml+xml"/>
  <Override PartName="/ppt/ink/ink828.xml" ContentType="application/inkml+xml"/>
  <Override PartName="/ppt/ink/ink829.xml" ContentType="application/inkml+xml"/>
  <Override PartName="/ppt/ink/ink830.xml" ContentType="application/inkml+xml"/>
  <Override PartName="/ppt/ink/ink831.xml" ContentType="application/inkml+xml"/>
  <Override PartName="/ppt/ink/ink832.xml" ContentType="application/inkml+xml"/>
  <Override PartName="/ppt/ink/ink833.xml" ContentType="application/inkml+xml"/>
  <Override PartName="/ppt/ink/ink834.xml" ContentType="application/inkml+xml"/>
  <Override PartName="/ppt/ink/ink835.xml" ContentType="application/inkml+xml"/>
  <Override PartName="/ppt/ink/ink836.xml" ContentType="application/inkml+xml"/>
  <Override PartName="/ppt/ink/ink837.xml" ContentType="application/inkml+xml"/>
  <Override PartName="/ppt/ink/ink838.xml" ContentType="application/inkml+xml"/>
  <Override PartName="/ppt/ink/ink839.xml" ContentType="application/inkml+xml"/>
  <Override PartName="/ppt/ink/ink840.xml" ContentType="application/inkml+xml"/>
  <Override PartName="/ppt/ink/ink841.xml" ContentType="application/inkml+xml"/>
  <Override PartName="/ppt/ink/ink842.xml" ContentType="application/inkml+xml"/>
  <Override PartName="/ppt/ink/ink843.xml" ContentType="application/inkml+xml"/>
  <Override PartName="/ppt/ink/ink844.xml" ContentType="application/inkml+xml"/>
  <Override PartName="/ppt/ink/ink845.xml" ContentType="application/inkml+xml"/>
  <Override PartName="/ppt/ink/ink846.xml" ContentType="application/inkml+xml"/>
  <Override PartName="/ppt/ink/ink847.xml" ContentType="application/inkml+xml"/>
  <Override PartName="/ppt/ink/ink848.xml" ContentType="application/inkml+xml"/>
  <Override PartName="/ppt/ink/ink849.xml" ContentType="application/inkml+xml"/>
  <Override PartName="/ppt/ink/ink850.xml" ContentType="application/inkml+xml"/>
  <Override PartName="/ppt/ink/ink851.xml" ContentType="application/inkml+xml"/>
  <Override PartName="/ppt/ink/ink852.xml" ContentType="application/inkml+xml"/>
  <Override PartName="/ppt/ink/ink853.xml" ContentType="application/inkml+xml"/>
  <Override PartName="/ppt/ink/ink854.xml" ContentType="application/inkml+xml"/>
  <Override PartName="/ppt/ink/ink855.xml" ContentType="application/inkml+xml"/>
  <Override PartName="/ppt/ink/ink856.xml" ContentType="application/inkml+xml"/>
  <Override PartName="/ppt/ink/ink857.xml" ContentType="application/inkml+xml"/>
  <Override PartName="/ppt/ink/ink858.xml" ContentType="application/inkml+xml"/>
  <Override PartName="/ppt/ink/ink859.xml" ContentType="application/inkml+xml"/>
  <Override PartName="/ppt/ink/ink860.xml" ContentType="application/inkml+xml"/>
  <Override PartName="/ppt/ink/ink861.xml" ContentType="application/inkml+xml"/>
  <Override PartName="/ppt/ink/ink862.xml" ContentType="application/inkml+xml"/>
  <Override PartName="/ppt/ink/ink863.xml" ContentType="application/inkml+xml"/>
  <Override PartName="/ppt/ink/ink864.xml" ContentType="application/inkml+xml"/>
  <Override PartName="/ppt/ink/ink865.xml" ContentType="application/inkml+xml"/>
  <Override PartName="/ppt/ink/ink866.xml" ContentType="application/inkml+xml"/>
  <Override PartName="/ppt/ink/ink867.xml" ContentType="application/inkml+xml"/>
  <Override PartName="/ppt/ink/ink868.xml" ContentType="application/inkml+xml"/>
  <Override PartName="/ppt/ink/ink869.xml" ContentType="application/inkml+xml"/>
  <Override PartName="/ppt/ink/ink870.xml" ContentType="application/inkml+xml"/>
  <Override PartName="/ppt/ink/ink871.xml" ContentType="application/inkml+xml"/>
  <Override PartName="/ppt/ink/ink872.xml" ContentType="application/inkml+xml"/>
  <Override PartName="/ppt/ink/ink873.xml" ContentType="application/inkml+xml"/>
  <Override PartName="/ppt/ink/ink874.xml" ContentType="application/inkml+xml"/>
  <Override PartName="/ppt/ink/ink875.xml" ContentType="application/inkml+xml"/>
  <Override PartName="/ppt/ink/ink876.xml" ContentType="application/inkml+xml"/>
  <Override PartName="/ppt/ink/ink877.xml" ContentType="application/inkml+xml"/>
  <Override PartName="/ppt/ink/ink878.xml" ContentType="application/inkml+xml"/>
  <Override PartName="/ppt/ink/ink879.xml" ContentType="application/inkml+xml"/>
  <Override PartName="/ppt/ink/ink880.xml" ContentType="application/inkml+xml"/>
  <Override PartName="/ppt/ink/ink881.xml" ContentType="application/inkml+xml"/>
  <Override PartName="/ppt/ink/ink882.xml" ContentType="application/inkml+xml"/>
  <Override PartName="/ppt/ink/ink883.xml" ContentType="application/inkml+xml"/>
  <Override PartName="/ppt/ink/ink884.xml" ContentType="application/inkml+xml"/>
  <Override PartName="/ppt/ink/ink885.xml" ContentType="application/inkml+xml"/>
  <Override PartName="/ppt/ink/ink886.xml" ContentType="application/inkml+xml"/>
  <Override PartName="/ppt/ink/ink887.xml" ContentType="application/inkml+xml"/>
  <Override PartName="/ppt/ink/ink888.xml" ContentType="application/inkml+xml"/>
  <Override PartName="/ppt/ink/ink889.xml" ContentType="application/inkml+xml"/>
  <Override PartName="/ppt/ink/ink890.xml" ContentType="application/inkml+xml"/>
  <Override PartName="/ppt/ink/ink891.xml" ContentType="application/inkml+xml"/>
  <Override PartName="/ppt/ink/ink892.xml" ContentType="application/inkml+xml"/>
  <Override PartName="/ppt/ink/ink893.xml" ContentType="application/inkml+xml"/>
  <Override PartName="/ppt/ink/ink894.xml" ContentType="application/inkml+xml"/>
  <Override PartName="/ppt/ink/ink895.xml" ContentType="application/inkml+xml"/>
  <Override PartName="/ppt/ink/ink896.xml" ContentType="application/inkml+xml"/>
  <Override PartName="/ppt/ink/ink897.xml" ContentType="application/inkml+xml"/>
  <Override PartName="/ppt/ink/ink898.xml" ContentType="application/inkml+xml"/>
  <Override PartName="/ppt/ink/ink899.xml" ContentType="application/inkml+xml"/>
  <Override PartName="/ppt/ink/ink900.xml" ContentType="application/inkml+xml"/>
  <Override PartName="/ppt/ink/ink901.xml" ContentType="application/inkml+xml"/>
  <Override PartName="/ppt/ink/ink902.xml" ContentType="application/inkml+xml"/>
  <Override PartName="/ppt/ink/ink903.xml" ContentType="application/inkml+xml"/>
  <Override PartName="/ppt/ink/ink904.xml" ContentType="application/inkml+xml"/>
  <Override PartName="/ppt/ink/ink905.xml" ContentType="application/inkml+xml"/>
  <Override PartName="/ppt/ink/ink906.xml" ContentType="application/inkml+xml"/>
  <Override PartName="/ppt/ink/ink907.xml" ContentType="application/inkml+xml"/>
  <Override PartName="/ppt/ink/ink908.xml" ContentType="application/inkml+xml"/>
  <Override PartName="/ppt/ink/ink909.xml" ContentType="application/inkml+xml"/>
  <Override PartName="/ppt/ink/ink910.xml" ContentType="application/inkml+xml"/>
  <Override PartName="/ppt/ink/ink911.xml" ContentType="application/inkml+xml"/>
  <Override PartName="/ppt/ink/ink912.xml" ContentType="application/inkml+xml"/>
  <Override PartName="/ppt/ink/ink913.xml" ContentType="application/inkml+xml"/>
  <Override PartName="/ppt/ink/ink914.xml" ContentType="application/inkml+xml"/>
  <Override PartName="/ppt/ink/ink915.xml" ContentType="application/inkml+xml"/>
  <Override PartName="/ppt/ink/ink916.xml" ContentType="application/inkml+xml"/>
  <Override PartName="/ppt/ink/ink917.xml" ContentType="application/inkml+xml"/>
  <Override PartName="/ppt/ink/ink918.xml" ContentType="application/inkml+xml"/>
  <Override PartName="/ppt/ink/ink919.xml" ContentType="application/inkml+xml"/>
  <Override PartName="/ppt/ink/ink920.xml" ContentType="application/inkml+xml"/>
  <Override PartName="/ppt/ink/ink921.xml" ContentType="application/inkml+xml"/>
  <Override PartName="/ppt/ink/ink922.xml" ContentType="application/inkml+xml"/>
  <Override PartName="/ppt/ink/ink923.xml" ContentType="application/inkml+xml"/>
  <Override PartName="/ppt/ink/ink924.xml" ContentType="application/inkml+xml"/>
  <Override PartName="/ppt/ink/ink925.xml" ContentType="application/inkml+xml"/>
  <Override PartName="/ppt/ink/ink926.xml" ContentType="application/inkml+xml"/>
  <Override PartName="/ppt/ink/ink927.xml" ContentType="application/inkml+xml"/>
  <Override PartName="/ppt/ink/ink928.xml" ContentType="application/inkml+xml"/>
  <Override PartName="/ppt/ink/ink929.xml" ContentType="application/inkml+xml"/>
  <Override PartName="/ppt/ink/ink930.xml" ContentType="application/inkml+xml"/>
  <Override PartName="/ppt/ink/ink931.xml" ContentType="application/inkml+xml"/>
  <Override PartName="/ppt/ink/ink932.xml" ContentType="application/inkml+xml"/>
  <Override PartName="/ppt/ink/ink933.xml" ContentType="application/inkml+xml"/>
  <Override PartName="/ppt/ink/ink934.xml" ContentType="application/inkml+xml"/>
  <Override PartName="/ppt/ink/ink935.xml" ContentType="application/inkml+xml"/>
  <Override PartName="/ppt/ink/ink936.xml" ContentType="application/inkml+xml"/>
  <Override PartName="/ppt/ink/ink937.xml" ContentType="application/inkml+xml"/>
  <Override PartName="/ppt/ink/ink938.xml" ContentType="application/inkml+xml"/>
  <Override PartName="/ppt/ink/ink939.xml" ContentType="application/inkml+xml"/>
  <Override PartName="/ppt/ink/ink940.xml" ContentType="application/inkml+xml"/>
  <Override PartName="/ppt/ink/ink941.xml" ContentType="application/inkml+xml"/>
  <Override PartName="/ppt/ink/ink942.xml" ContentType="application/inkml+xml"/>
  <Override PartName="/ppt/ink/ink943.xml" ContentType="application/inkml+xml"/>
  <Override PartName="/ppt/ink/ink944.xml" ContentType="application/inkml+xml"/>
  <Override PartName="/ppt/ink/ink945.xml" ContentType="application/inkml+xml"/>
  <Override PartName="/ppt/ink/ink946.xml" ContentType="application/inkml+xml"/>
  <Override PartName="/ppt/ink/ink947.xml" ContentType="application/inkml+xml"/>
  <Override PartName="/ppt/ink/ink948.xml" ContentType="application/inkml+xml"/>
  <Override PartName="/ppt/ink/ink949.xml" ContentType="application/inkml+xml"/>
  <Override PartName="/ppt/ink/ink950.xml" ContentType="application/inkml+xml"/>
  <Override PartName="/ppt/ink/ink951.xml" ContentType="application/inkml+xml"/>
  <Override PartName="/ppt/ink/ink952.xml" ContentType="application/inkml+xml"/>
  <Override PartName="/ppt/ink/ink953.xml" ContentType="application/inkml+xml"/>
  <Override PartName="/ppt/ink/ink954.xml" ContentType="application/inkml+xml"/>
  <Override PartName="/ppt/ink/ink955.xml" ContentType="application/inkml+xml"/>
  <Override PartName="/ppt/ink/ink956.xml" ContentType="application/inkml+xml"/>
  <Override PartName="/ppt/ink/ink957.xml" ContentType="application/inkml+xml"/>
  <Override PartName="/ppt/ink/ink958.xml" ContentType="application/inkml+xml"/>
  <Override PartName="/ppt/ink/ink959.xml" ContentType="application/inkml+xml"/>
  <Override PartName="/ppt/ink/ink960.xml" ContentType="application/inkml+xml"/>
  <Override PartName="/ppt/ink/ink961.xml" ContentType="application/inkml+xml"/>
  <Override PartName="/ppt/ink/ink962.xml" ContentType="application/inkml+xml"/>
  <Override PartName="/ppt/ink/ink963.xml" ContentType="application/inkml+xml"/>
  <Override PartName="/ppt/ink/ink964.xml" ContentType="application/inkml+xml"/>
  <Override PartName="/ppt/ink/ink965.xml" ContentType="application/inkml+xml"/>
  <Override PartName="/ppt/ink/ink966.xml" ContentType="application/inkml+xml"/>
  <Override PartName="/ppt/ink/ink967.xml" ContentType="application/inkml+xml"/>
  <Override PartName="/ppt/ink/ink968.xml" ContentType="application/inkml+xml"/>
  <Override PartName="/ppt/ink/ink969.xml" ContentType="application/inkml+xml"/>
  <Override PartName="/ppt/ink/ink970.xml" ContentType="application/inkml+xml"/>
  <Override PartName="/ppt/ink/ink971.xml" ContentType="application/inkml+xml"/>
  <Override PartName="/ppt/ink/ink972.xml" ContentType="application/inkml+xml"/>
  <Override PartName="/ppt/ink/ink973.xml" ContentType="application/inkml+xml"/>
  <Override PartName="/ppt/ink/ink974.xml" ContentType="application/inkml+xml"/>
  <Override PartName="/ppt/ink/ink975.xml" ContentType="application/inkml+xml"/>
  <Override PartName="/ppt/ink/ink976.xml" ContentType="application/inkml+xml"/>
  <Override PartName="/ppt/ink/ink977.xml" ContentType="application/inkml+xml"/>
  <Override PartName="/ppt/ink/ink978.xml" ContentType="application/inkml+xml"/>
  <Override PartName="/ppt/ink/ink979.xml" ContentType="application/inkml+xml"/>
  <Override PartName="/ppt/ink/ink980.xml" ContentType="application/inkml+xml"/>
  <Override PartName="/ppt/ink/ink981.xml" ContentType="application/inkml+xml"/>
  <Override PartName="/ppt/ink/ink982.xml" ContentType="application/inkml+xml"/>
  <Override PartName="/ppt/ink/ink983.xml" ContentType="application/inkml+xml"/>
  <Override PartName="/ppt/ink/ink984.xml" ContentType="application/inkml+xml"/>
  <Override PartName="/ppt/ink/ink985.xml" ContentType="application/inkml+xml"/>
  <Override PartName="/ppt/ink/ink986.xml" ContentType="application/inkml+xml"/>
  <Override PartName="/ppt/ink/ink987.xml" ContentType="application/inkml+xml"/>
  <Override PartName="/ppt/ink/ink988.xml" ContentType="application/inkml+xml"/>
  <Override PartName="/ppt/ink/ink989.xml" ContentType="application/inkml+xml"/>
  <Override PartName="/ppt/ink/ink990.xml" ContentType="application/inkml+xml"/>
  <Override PartName="/ppt/ink/ink991.xml" ContentType="application/inkml+xml"/>
  <Override PartName="/ppt/ink/ink992.xml" ContentType="application/inkml+xml"/>
  <Override PartName="/ppt/ink/ink993.xml" ContentType="application/inkml+xml"/>
  <Override PartName="/ppt/ink/ink994.xml" ContentType="application/inkml+xml"/>
  <Override PartName="/ppt/ink/ink995.xml" ContentType="application/inkml+xml"/>
  <Override PartName="/ppt/ink/ink996.xml" ContentType="application/inkml+xml"/>
  <Override PartName="/ppt/ink/ink997.xml" ContentType="application/inkml+xml"/>
  <Override PartName="/ppt/ink/ink998.xml" ContentType="application/inkml+xml"/>
  <Override PartName="/ppt/ink/ink999.xml" ContentType="application/inkml+xml"/>
  <Override PartName="/ppt/ink/ink1000.xml" ContentType="application/inkml+xml"/>
  <Override PartName="/ppt/ink/ink1001.xml" ContentType="application/inkml+xml"/>
  <Override PartName="/ppt/ink/ink1002.xml" ContentType="application/inkml+xml"/>
  <Override PartName="/ppt/ink/ink1003.xml" ContentType="application/inkml+xml"/>
  <Override PartName="/ppt/ink/ink1004.xml" ContentType="application/inkml+xml"/>
  <Override PartName="/ppt/ink/ink1005.xml" ContentType="application/inkml+xml"/>
  <Override PartName="/ppt/ink/ink1006.xml" ContentType="application/inkml+xml"/>
  <Override PartName="/ppt/ink/ink1007.xml" ContentType="application/inkml+xml"/>
  <Override PartName="/ppt/ink/ink1008.xml" ContentType="application/inkml+xml"/>
  <Override PartName="/ppt/ink/ink1009.xml" ContentType="application/inkml+xml"/>
  <Override PartName="/ppt/ink/ink1010.xml" ContentType="application/inkml+xml"/>
  <Override PartName="/ppt/ink/ink1011.xml" ContentType="application/inkml+xml"/>
  <Override PartName="/ppt/ink/ink1012.xml" ContentType="application/inkml+xml"/>
  <Override PartName="/ppt/ink/ink1013.xml" ContentType="application/inkml+xml"/>
  <Override PartName="/ppt/ink/ink1014.xml" ContentType="application/inkml+xml"/>
  <Override PartName="/ppt/ink/ink1015.xml" ContentType="application/inkml+xml"/>
  <Override PartName="/ppt/ink/ink1016.xml" ContentType="application/inkml+xml"/>
  <Override PartName="/ppt/ink/ink1017.xml" ContentType="application/inkml+xml"/>
  <Override PartName="/ppt/ink/ink1018.xml" ContentType="application/inkml+xml"/>
  <Override PartName="/ppt/ink/ink1019.xml" ContentType="application/inkml+xml"/>
  <Override PartName="/ppt/ink/ink1020.xml" ContentType="application/inkml+xml"/>
  <Override PartName="/ppt/ink/ink1021.xml" ContentType="application/inkml+xml"/>
  <Override PartName="/ppt/ink/ink1022.xml" ContentType="application/inkml+xml"/>
  <Override PartName="/ppt/ink/ink1023.xml" ContentType="application/inkml+xml"/>
  <Override PartName="/ppt/ink/ink1024.xml" ContentType="application/inkml+xml"/>
  <Override PartName="/ppt/ink/ink1025.xml" ContentType="application/inkml+xml"/>
  <Override PartName="/ppt/ink/ink1026.xml" ContentType="application/inkml+xml"/>
  <Override PartName="/ppt/ink/ink1027.xml" ContentType="application/inkml+xml"/>
  <Override PartName="/ppt/ink/ink1028.xml" ContentType="application/inkml+xml"/>
  <Override PartName="/ppt/ink/ink1029.xml" ContentType="application/inkml+xml"/>
  <Override PartName="/ppt/ink/ink1030.xml" ContentType="application/inkml+xml"/>
  <Override PartName="/ppt/ink/ink1031.xml" ContentType="application/inkml+xml"/>
  <Override PartName="/ppt/ink/ink1032.xml" ContentType="application/inkml+xml"/>
  <Override PartName="/ppt/ink/ink1033.xml" ContentType="application/inkml+xml"/>
  <Override PartName="/ppt/ink/ink1034.xml" ContentType="application/inkml+xml"/>
  <Override PartName="/ppt/ink/ink1035.xml" ContentType="application/inkml+xml"/>
  <Override PartName="/ppt/ink/ink1036.xml" ContentType="application/inkml+xml"/>
  <Override PartName="/ppt/ink/ink1037.xml" ContentType="application/inkml+xml"/>
  <Override PartName="/ppt/ink/ink1038.xml" ContentType="application/inkml+xml"/>
  <Override PartName="/ppt/ink/ink1039.xml" ContentType="application/inkml+xml"/>
  <Override PartName="/ppt/ink/ink1040.xml" ContentType="application/inkml+xml"/>
  <Override PartName="/ppt/ink/ink1041.xml" ContentType="application/inkml+xml"/>
  <Override PartName="/ppt/ink/ink1042.xml" ContentType="application/inkml+xml"/>
  <Override PartName="/ppt/ink/ink1043.xml" ContentType="application/inkml+xml"/>
  <Override PartName="/ppt/ink/ink1044.xml" ContentType="application/inkml+xml"/>
  <Override PartName="/ppt/ink/ink1045.xml" ContentType="application/inkml+xml"/>
  <Override PartName="/ppt/ink/ink1046.xml" ContentType="application/inkml+xml"/>
  <Override PartName="/ppt/ink/ink1047.xml" ContentType="application/inkml+xml"/>
  <Override PartName="/ppt/ink/ink1048.xml" ContentType="application/inkml+xml"/>
  <Override PartName="/ppt/ink/ink1049.xml" ContentType="application/inkml+xml"/>
  <Override PartName="/ppt/ink/ink1050.xml" ContentType="application/inkml+xml"/>
  <Override PartName="/ppt/ink/ink1051.xml" ContentType="application/inkml+xml"/>
  <Override PartName="/ppt/ink/ink1052.xml" ContentType="application/inkml+xml"/>
  <Override PartName="/ppt/ink/ink1053.xml" ContentType="application/inkml+xml"/>
  <Override PartName="/ppt/ink/ink1054.xml" ContentType="application/inkml+xml"/>
  <Override PartName="/ppt/ink/ink1055.xml" ContentType="application/inkml+xml"/>
  <Override PartName="/ppt/ink/ink1056.xml" ContentType="application/inkml+xml"/>
  <Override PartName="/ppt/ink/ink1057.xml" ContentType="application/inkml+xml"/>
  <Override PartName="/ppt/ink/ink1058.xml" ContentType="application/inkml+xml"/>
  <Override PartName="/ppt/ink/ink1059.xml" ContentType="application/inkml+xml"/>
  <Override PartName="/ppt/ink/ink1060.xml" ContentType="application/inkml+xml"/>
  <Override PartName="/ppt/ink/ink1061.xml" ContentType="application/inkml+xml"/>
  <Override PartName="/ppt/ink/ink1062.xml" ContentType="application/inkml+xml"/>
  <Override PartName="/ppt/ink/ink1063.xml" ContentType="application/inkml+xml"/>
  <Override PartName="/ppt/ink/ink1064.xml" ContentType="application/inkml+xml"/>
  <Override PartName="/ppt/ink/ink1065.xml" ContentType="application/inkml+xml"/>
  <Override PartName="/ppt/ink/ink1066.xml" ContentType="application/inkml+xml"/>
  <Override PartName="/ppt/ink/ink1067.xml" ContentType="application/inkml+xml"/>
  <Override PartName="/ppt/ink/ink1068.xml" ContentType="application/inkml+xml"/>
  <Override PartName="/ppt/ink/ink1069.xml" ContentType="application/inkml+xml"/>
  <Override PartName="/ppt/ink/ink1070.xml" ContentType="application/inkml+xml"/>
  <Override PartName="/ppt/ink/ink1071.xml" ContentType="application/inkml+xml"/>
  <Override PartName="/ppt/ink/ink1072.xml" ContentType="application/inkml+xml"/>
  <Override PartName="/ppt/ink/ink1073.xml" ContentType="application/inkml+xml"/>
  <Override PartName="/ppt/ink/ink1074.xml" ContentType="application/inkml+xml"/>
  <Override PartName="/ppt/ink/ink1075.xml" ContentType="application/inkml+xml"/>
  <Override PartName="/ppt/ink/ink1076.xml" ContentType="application/inkml+xml"/>
  <Override PartName="/ppt/ink/ink1077.xml" ContentType="application/inkml+xml"/>
  <Override PartName="/ppt/ink/ink1078.xml" ContentType="application/inkml+xml"/>
  <Override PartName="/ppt/ink/ink1079.xml" ContentType="application/inkml+xml"/>
  <Override PartName="/ppt/ink/ink1080.xml" ContentType="application/inkml+xml"/>
  <Override PartName="/ppt/ink/ink1081.xml" ContentType="application/inkml+xml"/>
  <Override PartName="/ppt/ink/ink1082.xml" ContentType="application/inkml+xml"/>
  <Override PartName="/ppt/ink/ink1083.xml" ContentType="application/inkml+xml"/>
  <Override PartName="/ppt/ink/ink1084.xml" ContentType="application/inkml+xml"/>
  <Override PartName="/ppt/ink/ink1085.xml" ContentType="application/inkml+xml"/>
  <Override PartName="/ppt/ink/ink1086.xml" ContentType="application/inkml+xml"/>
  <Override PartName="/ppt/ink/ink1087.xml" ContentType="application/inkml+xml"/>
  <Override PartName="/ppt/ink/ink1088.xml" ContentType="application/inkml+xml"/>
  <Override PartName="/ppt/ink/ink1089.xml" ContentType="application/inkml+xml"/>
  <Override PartName="/ppt/ink/ink1090.xml" ContentType="application/inkml+xml"/>
  <Override PartName="/ppt/ink/ink1091.xml" ContentType="application/inkml+xml"/>
  <Override PartName="/ppt/ink/ink1092.xml" ContentType="application/inkml+xml"/>
  <Override PartName="/ppt/ink/ink1093.xml" ContentType="application/inkml+xml"/>
  <Override PartName="/ppt/ink/ink1094.xml" ContentType="application/inkml+xml"/>
  <Override PartName="/ppt/ink/ink1095.xml" ContentType="application/inkml+xml"/>
  <Override PartName="/ppt/ink/ink1096.xml" ContentType="application/inkml+xml"/>
  <Override PartName="/ppt/ink/ink1097.xml" ContentType="application/inkml+xml"/>
  <Override PartName="/ppt/ink/ink1098.xml" ContentType="application/inkml+xml"/>
  <Override PartName="/ppt/ink/ink1099.xml" ContentType="application/inkml+xml"/>
  <Override PartName="/ppt/ink/ink1100.xml" ContentType="application/inkml+xml"/>
  <Override PartName="/ppt/ink/ink1101.xml" ContentType="application/inkml+xml"/>
  <Override PartName="/ppt/ink/ink1102.xml" ContentType="application/inkml+xml"/>
  <Override PartName="/ppt/ink/ink1103.xml" ContentType="application/inkml+xml"/>
  <Override PartName="/ppt/ink/ink1104.xml" ContentType="application/inkml+xml"/>
  <Override PartName="/ppt/ink/ink1105.xml" ContentType="application/inkml+xml"/>
  <Override PartName="/ppt/ink/ink1106.xml" ContentType="application/inkml+xml"/>
  <Override PartName="/ppt/ink/ink1107.xml" ContentType="application/inkml+xml"/>
  <Override PartName="/ppt/ink/ink1108.xml" ContentType="application/inkml+xml"/>
  <Override PartName="/ppt/ink/ink1109.xml" ContentType="application/inkml+xml"/>
  <Override PartName="/ppt/ink/ink1110.xml" ContentType="application/inkml+xml"/>
  <Override PartName="/ppt/ink/ink1111.xml" ContentType="application/inkml+xml"/>
  <Override PartName="/ppt/ink/ink1112.xml" ContentType="application/inkml+xml"/>
  <Override PartName="/ppt/ink/ink1113.xml" ContentType="application/inkml+xml"/>
  <Override PartName="/ppt/ink/ink1114.xml" ContentType="application/inkml+xml"/>
  <Override PartName="/ppt/ink/ink1115.xml" ContentType="application/inkml+xml"/>
  <Override PartName="/ppt/ink/ink1116.xml" ContentType="application/inkml+xml"/>
  <Override PartName="/ppt/ink/ink1117.xml" ContentType="application/inkml+xml"/>
  <Override PartName="/ppt/ink/ink1118.xml" ContentType="application/inkml+xml"/>
  <Override PartName="/ppt/ink/ink1119.xml" ContentType="application/inkml+xml"/>
  <Override PartName="/ppt/ink/ink1120.xml" ContentType="application/inkml+xml"/>
  <Override PartName="/ppt/ink/ink1121.xml" ContentType="application/inkml+xml"/>
  <Override PartName="/ppt/ink/ink1122.xml" ContentType="application/inkml+xml"/>
  <Override PartName="/ppt/ink/ink1123.xml" ContentType="application/inkml+xml"/>
  <Override PartName="/ppt/ink/ink1124.xml" ContentType="application/inkml+xml"/>
  <Override PartName="/ppt/ink/ink1125.xml" ContentType="application/inkml+xml"/>
  <Override PartName="/ppt/ink/ink1126.xml" ContentType="application/inkml+xml"/>
  <Override PartName="/ppt/ink/ink1127.xml" ContentType="application/inkml+xml"/>
  <Override PartName="/ppt/ink/ink1128.xml" ContentType="application/inkml+xml"/>
  <Override PartName="/ppt/ink/ink1129.xml" ContentType="application/inkml+xml"/>
  <Override PartName="/ppt/ink/ink1130.xml" ContentType="application/inkml+xml"/>
  <Override PartName="/ppt/ink/ink1131.xml" ContentType="application/inkml+xml"/>
  <Override PartName="/ppt/ink/ink1132.xml" ContentType="application/inkml+xml"/>
  <Override PartName="/ppt/ink/ink1133.xml" ContentType="application/inkml+xml"/>
  <Override PartName="/ppt/ink/ink1134.xml" ContentType="application/inkml+xml"/>
  <Override PartName="/ppt/ink/ink1135.xml" ContentType="application/inkml+xml"/>
  <Override PartName="/ppt/ink/ink1136.xml" ContentType="application/inkml+xml"/>
  <Override PartName="/ppt/ink/ink1137.xml" ContentType="application/inkml+xml"/>
  <Override PartName="/ppt/ink/ink1138.xml" ContentType="application/inkml+xml"/>
  <Override PartName="/ppt/ink/ink1139.xml" ContentType="application/inkml+xml"/>
  <Override PartName="/ppt/ink/ink1140.xml" ContentType="application/inkml+xml"/>
  <Override PartName="/ppt/ink/ink1141.xml" ContentType="application/inkml+xml"/>
  <Override PartName="/ppt/ink/ink1142.xml" ContentType="application/inkml+xml"/>
  <Override PartName="/ppt/ink/ink1143.xml" ContentType="application/inkml+xml"/>
  <Override PartName="/ppt/ink/ink1144.xml" ContentType="application/inkml+xml"/>
  <Override PartName="/ppt/ink/ink1145.xml" ContentType="application/inkml+xml"/>
  <Override PartName="/ppt/ink/ink1146.xml" ContentType="application/inkml+xml"/>
  <Override PartName="/ppt/ink/ink1147.xml" ContentType="application/inkml+xml"/>
  <Override PartName="/ppt/ink/ink1148.xml" ContentType="application/inkml+xml"/>
  <Override PartName="/ppt/ink/ink1149.xml" ContentType="application/inkml+xml"/>
  <Override PartName="/ppt/ink/ink1150.xml" ContentType="application/inkml+xml"/>
  <Override PartName="/ppt/ink/ink1151.xml" ContentType="application/inkml+xml"/>
  <Override PartName="/ppt/ink/ink1152.xml" ContentType="application/inkml+xml"/>
  <Override PartName="/ppt/ink/ink1153.xml" ContentType="application/inkml+xml"/>
  <Override PartName="/ppt/ink/ink1154.xml" ContentType="application/inkml+xml"/>
  <Override PartName="/ppt/ink/ink1155.xml" ContentType="application/inkml+xml"/>
  <Override PartName="/ppt/ink/ink1156.xml" ContentType="application/inkml+xml"/>
  <Override PartName="/ppt/ink/ink1157.xml" ContentType="application/inkml+xml"/>
  <Override PartName="/ppt/ink/ink1158.xml" ContentType="application/inkml+xml"/>
  <Override PartName="/ppt/ink/ink1159.xml" ContentType="application/inkml+xml"/>
  <Override PartName="/ppt/ink/ink1160.xml" ContentType="application/inkml+xml"/>
  <Override PartName="/ppt/ink/ink1161.xml" ContentType="application/inkml+xml"/>
  <Override PartName="/ppt/ink/ink1162.xml" ContentType="application/inkml+xml"/>
  <Override PartName="/ppt/ink/ink1163.xml" ContentType="application/inkml+xml"/>
  <Override PartName="/ppt/ink/ink1164.xml" ContentType="application/inkml+xml"/>
  <Override PartName="/ppt/ink/ink1165.xml" ContentType="application/inkml+xml"/>
  <Override PartName="/ppt/ink/ink1166.xml" ContentType="application/inkml+xml"/>
  <Override PartName="/ppt/ink/ink1167.xml" ContentType="application/inkml+xml"/>
  <Override PartName="/ppt/ink/ink1168.xml" ContentType="application/inkml+xml"/>
  <Override PartName="/ppt/ink/ink1169.xml" ContentType="application/inkml+xml"/>
  <Override PartName="/ppt/ink/ink1170.xml" ContentType="application/inkml+xml"/>
  <Override PartName="/ppt/ink/ink1171.xml" ContentType="application/inkml+xml"/>
  <Override PartName="/ppt/ink/ink1172.xml" ContentType="application/inkml+xml"/>
  <Override PartName="/ppt/ink/ink1173.xml" ContentType="application/inkml+xml"/>
  <Override PartName="/ppt/ink/ink1174.xml" ContentType="application/inkml+xml"/>
  <Override PartName="/ppt/ink/ink1175.xml" ContentType="application/inkml+xml"/>
  <Override PartName="/ppt/ink/ink1176.xml" ContentType="application/inkml+xml"/>
  <Override PartName="/ppt/ink/ink1177.xml" ContentType="application/inkml+xml"/>
  <Override PartName="/ppt/ink/ink1178.xml" ContentType="application/inkml+xml"/>
  <Override PartName="/ppt/ink/ink1179.xml" ContentType="application/inkml+xml"/>
  <Override PartName="/ppt/ink/ink1180.xml" ContentType="application/inkml+xml"/>
  <Override PartName="/ppt/ink/ink1181.xml" ContentType="application/inkml+xml"/>
  <Override PartName="/ppt/ink/ink1182.xml" ContentType="application/inkml+xml"/>
  <Override PartName="/ppt/ink/ink1183.xml" ContentType="application/inkml+xml"/>
  <Override PartName="/ppt/ink/ink1184.xml" ContentType="application/inkml+xml"/>
  <Override PartName="/ppt/ink/ink1185.xml" ContentType="application/inkml+xml"/>
  <Override PartName="/ppt/ink/ink1186.xml" ContentType="application/inkml+xml"/>
  <Override PartName="/ppt/ink/ink1187.xml" ContentType="application/inkml+xml"/>
  <Override PartName="/ppt/ink/ink1188.xml" ContentType="application/inkml+xml"/>
  <Override PartName="/ppt/ink/ink1189.xml" ContentType="application/inkml+xml"/>
  <Override PartName="/ppt/ink/ink1190.xml" ContentType="application/inkml+xml"/>
  <Override PartName="/ppt/ink/ink1191.xml" ContentType="application/inkml+xml"/>
  <Override PartName="/ppt/ink/ink1192.xml" ContentType="application/inkml+xml"/>
  <Override PartName="/ppt/ink/ink1193.xml" ContentType="application/inkml+xml"/>
  <Override PartName="/ppt/ink/ink1194.xml" ContentType="application/inkml+xml"/>
  <Override PartName="/ppt/ink/ink1195.xml" ContentType="application/inkml+xml"/>
  <Override PartName="/ppt/ink/ink1196.xml" ContentType="application/inkml+xml"/>
  <Override PartName="/ppt/ink/ink1197.xml" ContentType="application/inkml+xml"/>
  <Override PartName="/ppt/ink/ink1198.xml" ContentType="application/inkml+xml"/>
  <Override PartName="/ppt/ink/ink1199.xml" ContentType="application/inkml+xml"/>
  <Override PartName="/ppt/ink/ink1200.xml" ContentType="application/inkml+xml"/>
  <Override PartName="/ppt/ink/ink1201.xml" ContentType="application/inkml+xml"/>
  <Override PartName="/ppt/ink/ink1202.xml" ContentType="application/inkml+xml"/>
  <Override PartName="/ppt/ink/ink1203.xml" ContentType="application/inkml+xml"/>
  <Override PartName="/ppt/ink/ink1204.xml" ContentType="application/inkml+xml"/>
  <Override PartName="/ppt/ink/ink1205.xml" ContentType="application/inkml+xml"/>
  <Override PartName="/ppt/ink/ink1206.xml" ContentType="application/inkml+xml"/>
  <Override PartName="/ppt/ink/ink1207.xml" ContentType="application/inkml+xml"/>
  <Override PartName="/ppt/ink/ink1208.xml" ContentType="application/inkml+xml"/>
  <Override PartName="/ppt/ink/ink1209.xml" ContentType="application/inkml+xml"/>
  <Override PartName="/ppt/ink/ink1210.xml" ContentType="application/inkml+xml"/>
  <Override PartName="/ppt/ink/ink1211.xml" ContentType="application/inkml+xml"/>
  <Override PartName="/ppt/ink/ink1212.xml" ContentType="application/inkml+xml"/>
  <Override PartName="/ppt/ink/ink1213.xml" ContentType="application/inkml+xml"/>
  <Override PartName="/ppt/ink/ink1214.xml" ContentType="application/inkml+xml"/>
  <Override PartName="/ppt/ink/ink1215.xml" ContentType="application/inkml+xml"/>
  <Override PartName="/ppt/ink/ink1216.xml" ContentType="application/inkml+xml"/>
  <Override PartName="/ppt/ink/ink1217.xml" ContentType="application/inkml+xml"/>
  <Override PartName="/ppt/ink/ink1218.xml" ContentType="application/inkml+xml"/>
  <Override PartName="/ppt/ink/ink1219.xml" ContentType="application/inkml+xml"/>
  <Override PartName="/ppt/ink/ink1220.xml" ContentType="application/inkml+xml"/>
  <Override PartName="/ppt/ink/ink1221.xml" ContentType="application/inkml+xml"/>
  <Override PartName="/ppt/ink/ink1222.xml" ContentType="application/inkml+xml"/>
  <Override PartName="/ppt/ink/ink1223.xml" ContentType="application/inkml+xml"/>
  <Override PartName="/ppt/ink/ink1224.xml" ContentType="application/inkml+xml"/>
  <Override PartName="/ppt/ink/ink1225.xml" ContentType="application/inkml+xml"/>
  <Override PartName="/ppt/ink/ink1226.xml" ContentType="application/inkml+xml"/>
  <Override PartName="/ppt/ink/ink1227.xml" ContentType="application/inkml+xml"/>
  <Override PartName="/ppt/ink/ink1228.xml" ContentType="application/inkml+xml"/>
  <Override PartName="/ppt/ink/ink1229.xml" ContentType="application/inkml+xml"/>
  <Override PartName="/ppt/ink/ink1230.xml" ContentType="application/inkml+xml"/>
  <Override PartName="/ppt/ink/ink1231.xml" ContentType="application/inkml+xml"/>
  <Override PartName="/ppt/ink/ink1232.xml" ContentType="application/inkml+xml"/>
  <Override PartName="/ppt/ink/ink1233.xml" ContentType="application/inkml+xml"/>
  <Override PartName="/ppt/ink/ink1234.xml" ContentType="application/inkml+xml"/>
  <Override PartName="/ppt/ink/ink1235.xml" ContentType="application/inkml+xml"/>
  <Override PartName="/ppt/ink/ink1236.xml" ContentType="application/inkml+xml"/>
  <Override PartName="/ppt/ink/ink1237.xml" ContentType="application/inkml+xml"/>
  <Override PartName="/ppt/ink/ink1238.xml" ContentType="application/inkml+xml"/>
  <Override PartName="/ppt/ink/ink1239.xml" ContentType="application/inkml+xml"/>
  <Override PartName="/ppt/ink/ink1240.xml" ContentType="application/inkml+xml"/>
  <Override PartName="/ppt/ink/ink1241.xml" ContentType="application/inkml+xml"/>
  <Override PartName="/ppt/ink/ink1242.xml" ContentType="application/inkml+xml"/>
  <Override PartName="/ppt/ink/ink1243.xml" ContentType="application/inkml+xml"/>
  <Override PartName="/ppt/ink/ink1244.xml" ContentType="application/inkml+xml"/>
  <Override PartName="/ppt/ink/ink1245.xml" ContentType="application/inkml+xml"/>
  <Override PartName="/ppt/ink/ink1246.xml" ContentType="application/inkml+xml"/>
  <Override PartName="/ppt/ink/ink1247.xml" ContentType="application/inkml+xml"/>
  <Override PartName="/ppt/ink/ink1248.xml" ContentType="application/inkml+xml"/>
  <Override PartName="/ppt/ink/ink1249.xml" ContentType="application/inkml+xml"/>
  <Override PartName="/ppt/ink/ink1250.xml" ContentType="application/inkml+xml"/>
  <Override PartName="/ppt/ink/ink1251.xml" ContentType="application/inkml+xml"/>
  <Override PartName="/ppt/ink/ink1252.xml" ContentType="application/inkml+xml"/>
  <Override PartName="/ppt/ink/ink1253.xml" ContentType="application/inkml+xml"/>
  <Override PartName="/ppt/ink/ink1254.xml" ContentType="application/inkml+xml"/>
  <Override PartName="/ppt/ink/ink1255.xml" ContentType="application/inkml+xml"/>
  <Override PartName="/ppt/ink/ink1256.xml" ContentType="application/inkml+xml"/>
  <Override PartName="/ppt/ink/ink1257.xml" ContentType="application/inkml+xml"/>
  <Override PartName="/ppt/ink/ink1258.xml" ContentType="application/inkml+xml"/>
  <Override PartName="/ppt/ink/ink1259.xml" ContentType="application/inkml+xml"/>
  <Override PartName="/ppt/ink/ink1260.xml" ContentType="application/inkml+xml"/>
  <Override PartName="/ppt/ink/ink1261.xml" ContentType="application/inkml+xml"/>
  <Override PartName="/ppt/ink/ink1262.xml" ContentType="application/inkml+xml"/>
  <Override PartName="/ppt/ink/ink1263.xml" ContentType="application/inkml+xml"/>
  <Override PartName="/ppt/ink/ink1264.xml" ContentType="application/inkml+xml"/>
  <Override PartName="/ppt/ink/ink1265.xml" ContentType="application/inkml+xml"/>
  <Override PartName="/ppt/ink/ink1266.xml" ContentType="application/inkml+xml"/>
  <Override PartName="/ppt/ink/ink1267.xml" ContentType="application/inkml+xml"/>
  <Override PartName="/ppt/ink/ink1268.xml" ContentType="application/inkml+xml"/>
  <Override PartName="/ppt/ink/ink1269.xml" ContentType="application/inkml+xml"/>
  <Override PartName="/ppt/ink/ink1270.xml" ContentType="application/inkml+xml"/>
  <Override PartName="/ppt/ink/ink1271.xml" ContentType="application/inkml+xml"/>
  <Override PartName="/ppt/ink/ink1272.xml" ContentType="application/inkml+xml"/>
  <Override PartName="/ppt/ink/ink1273.xml" ContentType="application/inkml+xml"/>
  <Override PartName="/ppt/ink/ink1274.xml" ContentType="application/inkml+xml"/>
  <Override PartName="/ppt/ink/ink1275.xml" ContentType="application/inkml+xml"/>
  <Override PartName="/ppt/ink/ink1276.xml" ContentType="application/inkml+xml"/>
  <Override PartName="/ppt/ink/ink1277.xml" ContentType="application/inkml+xml"/>
  <Override PartName="/ppt/ink/ink1278.xml" ContentType="application/inkml+xml"/>
  <Override PartName="/ppt/ink/ink1279.xml" ContentType="application/inkml+xml"/>
  <Override PartName="/ppt/ink/ink1280.xml" ContentType="application/inkml+xml"/>
  <Override PartName="/ppt/ink/ink1281.xml" ContentType="application/inkml+xml"/>
  <Override PartName="/ppt/ink/ink1282.xml" ContentType="application/inkml+xml"/>
  <Override PartName="/ppt/ink/ink1283.xml" ContentType="application/inkml+xml"/>
  <Override PartName="/ppt/ink/ink1284.xml" ContentType="application/inkml+xml"/>
  <Override PartName="/ppt/ink/ink1285.xml" ContentType="application/inkml+xml"/>
  <Override PartName="/ppt/ink/ink1286.xml" ContentType="application/inkml+xml"/>
  <Override PartName="/ppt/ink/ink1287.xml" ContentType="application/inkml+xml"/>
  <Override PartName="/ppt/ink/ink1288.xml" ContentType="application/inkml+xml"/>
  <Override PartName="/ppt/ink/ink1289.xml" ContentType="application/inkml+xml"/>
  <Override PartName="/ppt/ink/ink1290.xml" ContentType="application/inkml+xml"/>
  <Override PartName="/ppt/ink/ink1291.xml" ContentType="application/inkml+xml"/>
  <Override PartName="/ppt/ink/ink1292.xml" ContentType="application/inkml+xml"/>
  <Override PartName="/ppt/ink/ink1293.xml" ContentType="application/inkml+xml"/>
  <Override PartName="/ppt/ink/ink1294.xml" ContentType="application/inkml+xml"/>
  <Override PartName="/ppt/ink/ink1295.xml" ContentType="application/inkml+xml"/>
  <Override PartName="/ppt/ink/ink1296.xml" ContentType="application/inkml+xml"/>
  <Override PartName="/ppt/ink/ink1297.xml" ContentType="application/inkml+xml"/>
  <Override PartName="/ppt/ink/ink1298.xml" ContentType="application/inkml+xml"/>
  <Override PartName="/ppt/ink/ink1299.xml" ContentType="application/inkml+xml"/>
  <Override PartName="/ppt/ink/ink1300.xml" ContentType="application/inkml+xml"/>
  <Override PartName="/ppt/ink/ink1301.xml" ContentType="application/inkml+xml"/>
  <Override PartName="/ppt/ink/ink1302.xml" ContentType="application/inkml+xml"/>
  <Override PartName="/ppt/ink/ink1303.xml" ContentType="application/inkml+xml"/>
  <Override PartName="/ppt/ink/ink1304.xml" ContentType="application/inkml+xml"/>
  <Override PartName="/ppt/ink/ink1305.xml" ContentType="application/inkml+xml"/>
  <Override PartName="/ppt/ink/ink1306.xml" ContentType="application/inkml+xml"/>
  <Override PartName="/ppt/ink/ink1307.xml" ContentType="application/inkml+xml"/>
  <Override PartName="/ppt/ink/ink1308.xml" ContentType="application/inkml+xml"/>
  <Override PartName="/ppt/ink/ink1309.xml" ContentType="application/inkml+xml"/>
  <Override PartName="/ppt/ink/ink1310.xml" ContentType="application/inkml+xml"/>
  <Override PartName="/ppt/ink/ink1311.xml" ContentType="application/inkml+xml"/>
  <Override PartName="/ppt/ink/ink1312.xml" ContentType="application/inkml+xml"/>
  <Override PartName="/ppt/ink/ink1313.xml" ContentType="application/inkml+xml"/>
  <Override PartName="/ppt/ink/ink1314.xml" ContentType="application/inkml+xml"/>
  <Override PartName="/ppt/ink/ink1315.xml" ContentType="application/inkml+xml"/>
  <Override PartName="/ppt/ink/ink1316.xml" ContentType="application/inkml+xml"/>
  <Override PartName="/ppt/ink/ink1317.xml" ContentType="application/inkml+xml"/>
  <Override PartName="/ppt/ink/ink1318.xml" ContentType="application/inkml+xml"/>
  <Override PartName="/ppt/ink/ink1319.xml" ContentType="application/inkml+xml"/>
  <Override PartName="/ppt/ink/ink1320.xml" ContentType="application/inkml+xml"/>
  <Override PartName="/ppt/ink/ink1321.xml" ContentType="application/inkml+xml"/>
  <Override PartName="/ppt/ink/ink1322.xml" ContentType="application/inkml+xml"/>
  <Override PartName="/ppt/ink/ink1323.xml" ContentType="application/inkml+xml"/>
  <Override PartName="/ppt/ink/ink1324.xml" ContentType="application/inkml+xml"/>
  <Override PartName="/ppt/ink/ink1325.xml" ContentType="application/inkml+xml"/>
  <Override PartName="/ppt/ink/ink1326.xml" ContentType="application/inkml+xml"/>
  <Override PartName="/ppt/ink/ink1327.xml" ContentType="application/inkml+xml"/>
  <Override PartName="/ppt/ink/ink1328.xml" ContentType="application/inkml+xml"/>
  <Override PartName="/ppt/ink/ink1329.xml" ContentType="application/inkml+xml"/>
  <Override PartName="/ppt/ink/ink1330.xml" ContentType="application/inkml+xml"/>
  <Override PartName="/ppt/ink/ink1331.xml" ContentType="application/inkml+xml"/>
  <Override PartName="/ppt/ink/ink1332.xml" ContentType="application/inkml+xml"/>
  <Override PartName="/ppt/ink/ink1333.xml" ContentType="application/inkml+xml"/>
  <Override PartName="/ppt/ink/ink1334.xml" ContentType="application/inkml+xml"/>
  <Override PartName="/ppt/ink/ink1335.xml" ContentType="application/inkml+xml"/>
  <Override PartName="/ppt/ink/ink1336.xml" ContentType="application/inkml+xml"/>
  <Override PartName="/ppt/ink/ink1337.xml" ContentType="application/inkml+xml"/>
  <Override PartName="/ppt/ink/ink1338.xml" ContentType="application/inkml+xml"/>
  <Override PartName="/ppt/ink/ink1339.xml" ContentType="application/inkml+xml"/>
  <Override PartName="/ppt/ink/ink1340.xml" ContentType="application/inkml+xml"/>
  <Override PartName="/ppt/ink/ink1341.xml" ContentType="application/inkml+xml"/>
  <Override PartName="/ppt/ink/ink1342.xml" ContentType="application/inkml+xml"/>
  <Override PartName="/ppt/ink/ink1343.xml" ContentType="application/inkml+xml"/>
  <Override PartName="/ppt/ink/ink1344.xml" ContentType="application/inkml+xml"/>
  <Override PartName="/ppt/ink/ink1345.xml" ContentType="application/inkml+xml"/>
  <Override PartName="/ppt/ink/ink1346.xml" ContentType="application/inkml+xml"/>
  <Override PartName="/ppt/ink/ink1347.xml" ContentType="application/inkml+xml"/>
  <Override PartName="/ppt/ink/ink1348.xml" ContentType="application/inkml+xml"/>
  <Override PartName="/ppt/ink/ink1349.xml" ContentType="application/inkml+xml"/>
  <Override PartName="/ppt/ink/ink1350.xml" ContentType="application/inkml+xml"/>
  <Override PartName="/ppt/ink/ink1351.xml" ContentType="application/inkml+xml"/>
  <Override PartName="/ppt/ink/ink1352.xml" ContentType="application/inkml+xml"/>
  <Override PartName="/ppt/ink/ink1353.xml" ContentType="application/inkml+xml"/>
  <Override PartName="/ppt/ink/ink1354.xml" ContentType="application/inkml+xml"/>
  <Override PartName="/ppt/ink/ink1355.xml" ContentType="application/inkml+xml"/>
  <Override PartName="/ppt/ink/ink1356.xml" ContentType="application/inkml+xml"/>
  <Override PartName="/ppt/ink/ink1357.xml" ContentType="application/inkml+xml"/>
  <Override PartName="/ppt/ink/ink1358.xml" ContentType="application/inkml+xml"/>
  <Override PartName="/ppt/ink/ink1359.xml" ContentType="application/inkml+xml"/>
  <Override PartName="/ppt/ink/ink1360.xml" ContentType="application/inkml+xml"/>
  <Override PartName="/ppt/ink/ink1361.xml" ContentType="application/inkml+xml"/>
  <Override PartName="/ppt/ink/ink1362.xml" ContentType="application/inkml+xml"/>
  <Override PartName="/ppt/ink/ink1363.xml" ContentType="application/inkml+xml"/>
  <Override PartName="/ppt/ink/ink1364.xml" ContentType="application/inkml+xml"/>
  <Override PartName="/ppt/ink/ink1365.xml" ContentType="application/inkml+xml"/>
  <Override PartName="/ppt/ink/ink1366.xml" ContentType="application/inkml+xml"/>
  <Override PartName="/ppt/ink/ink1367.xml" ContentType="application/inkml+xml"/>
  <Override PartName="/ppt/ink/ink1368.xml" ContentType="application/inkml+xml"/>
  <Override PartName="/ppt/ink/ink1369.xml" ContentType="application/inkml+xml"/>
  <Override PartName="/ppt/ink/ink1370.xml" ContentType="application/inkml+xml"/>
  <Override PartName="/ppt/ink/ink1371.xml" ContentType="application/inkml+xml"/>
  <Override PartName="/ppt/ink/ink1372.xml" ContentType="application/inkml+xml"/>
  <Override PartName="/ppt/ink/ink1373.xml" ContentType="application/inkml+xml"/>
  <Override PartName="/ppt/ink/ink1374.xml" ContentType="application/inkml+xml"/>
  <Override PartName="/ppt/ink/ink1375.xml" ContentType="application/inkml+xml"/>
  <Override PartName="/ppt/ink/ink1376.xml" ContentType="application/inkml+xml"/>
  <Override PartName="/ppt/ink/ink1377.xml" ContentType="application/inkml+xml"/>
  <Override PartName="/ppt/ink/ink1378.xml" ContentType="application/inkml+xml"/>
  <Override PartName="/ppt/ink/ink1379.xml" ContentType="application/inkml+xml"/>
  <Override PartName="/ppt/ink/ink1380.xml" ContentType="application/inkml+xml"/>
  <Override PartName="/ppt/ink/ink1381.xml" ContentType="application/inkml+xml"/>
  <Override PartName="/ppt/ink/ink1382.xml" ContentType="application/inkml+xml"/>
  <Override PartName="/ppt/ink/ink1383.xml" ContentType="application/inkml+xml"/>
  <Override PartName="/ppt/ink/ink1384.xml" ContentType="application/inkml+xml"/>
  <Override PartName="/ppt/ink/ink1385.xml" ContentType="application/inkml+xml"/>
  <Override PartName="/ppt/ink/ink1386.xml" ContentType="application/inkml+xml"/>
  <Override PartName="/ppt/ink/ink1387.xml" ContentType="application/inkml+xml"/>
  <Override PartName="/ppt/ink/ink1388.xml" ContentType="application/inkml+xml"/>
  <Override PartName="/ppt/ink/ink1389.xml" ContentType="application/inkml+xml"/>
  <Override PartName="/ppt/ink/ink1390.xml" ContentType="application/inkml+xml"/>
  <Override PartName="/ppt/ink/ink1391.xml" ContentType="application/inkml+xml"/>
  <Override PartName="/ppt/ink/ink1392.xml" ContentType="application/inkml+xml"/>
  <Override PartName="/ppt/ink/ink1393.xml" ContentType="application/inkml+xml"/>
  <Override PartName="/ppt/ink/ink1394.xml" ContentType="application/inkml+xml"/>
  <Override PartName="/ppt/ink/ink1395.xml" ContentType="application/inkml+xml"/>
  <Override PartName="/ppt/ink/ink1396.xml" ContentType="application/inkml+xml"/>
  <Override PartName="/ppt/ink/ink1397.xml" ContentType="application/inkml+xml"/>
  <Override PartName="/ppt/ink/ink1398.xml" ContentType="application/inkml+xml"/>
  <Override PartName="/ppt/ink/ink1399.xml" ContentType="application/inkml+xml"/>
  <Override PartName="/ppt/ink/ink1400.xml" ContentType="application/inkml+xml"/>
  <Override PartName="/ppt/ink/ink1401.xml" ContentType="application/inkml+xml"/>
  <Override PartName="/ppt/ink/ink1402.xml" ContentType="application/inkml+xml"/>
  <Override PartName="/ppt/ink/ink1403.xml" ContentType="application/inkml+xml"/>
  <Override PartName="/ppt/ink/ink1404.xml" ContentType="application/inkml+xml"/>
  <Override PartName="/ppt/ink/ink1405.xml" ContentType="application/inkml+xml"/>
  <Override PartName="/ppt/ink/ink1406.xml" ContentType="application/inkml+xml"/>
  <Override PartName="/ppt/ink/ink1407.xml" ContentType="application/inkml+xml"/>
  <Override PartName="/ppt/ink/ink1408.xml" ContentType="application/inkml+xml"/>
  <Override PartName="/ppt/ink/ink1409.xml" ContentType="application/inkml+xml"/>
  <Override PartName="/ppt/ink/ink1410.xml" ContentType="application/inkml+xml"/>
  <Override PartName="/ppt/ink/ink1411.xml" ContentType="application/inkml+xml"/>
  <Override PartName="/ppt/ink/ink1412.xml" ContentType="application/inkml+xml"/>
  <Override PartName="/ppt/ink/ink1413.xml" ContentType="application/inkml+xml"/>
  <Override PartName="/ppt/ink/ink1414.xml" ContentType="application/inkml+xml"/>
  <Override PartName="/ppt/ink/ink1415.xml" ContentType="application/inkml+xml"/>
  <Override PartName="/ppt/ink/ink1416.xml" ContentType="application/inkml+xml"/>
  <Override PartName="/ppt/ink/ink1417.xml" ContentType="application/inkml+xml"/>
  <Override PartName="/ppt/ink/ink1418.xml" ContentType="application/inkml+xml"/>
  <Override PartName="/ppt/ink/ink1419.xml" ContentType="application/inkml+xml"/>
  <Override PartName="/ppt/ink/ink1420.xml" ContentType="application/inkml+xml"/>
  <Override PartName="/ppt/ink/ink1421.xml" ContentType="application/inkml+xml"/>
  <Override PartName="/ppt/ink/ink1422.xml" ContentType="application/inkml+xml"/>
  <Override PartName="/ppt/ink/ink1423.xml" ContentType="application/inkml+xml"/>
  <Override PartName="/ppt/ink/ink1424.xml" ContentType="application/inkml+xml"/>
  <Override PartName="/ppt/ink/ink1425.xml" ContentType="application/inkml+xml"/>
  <Override PartName="/ppt/ink/ink1426.xml" ContentType="application/inkml+xml"/>
  <Override PartName="/ppt/ink/ink1427.xml" ContentType="application/inkml+xml"/>
  <Override PartName="/ppt/ink/ink1428.xml" ContentType="application/inkml+xml"/>
  <Override PartName="/ppt/ink/ink1429.xml" ContentType="application/inkml+xml"/>
  <Override PartName="/ppt/ink/ink1430.xml" ContentType="application/inkml+xml"/>
  <Override PartName="/ppt/ink/ink1431.xml" ContentType="application/inkml+xml"/>
  <Override PartName="/ppt/ink/ink1432.xml" ContentType="application/inkml+xml"/>
  <Override PartName="/ppt/ink/ink1433.xml" ContentType="application/inkml+xml"/>
  <Override PartName="/ppt/ink/ink1434.xml" ContentType="application/inkml+xml"/>
  <Override PartName="/ppt/ink/ink1435.xml" ContentType="application/inkml+xml"/>
  <Override PartName="/ppt/ink/ink1436.xml" ContentType="application/inkml+xml"/>
  <Override PartName="/ppt/ink/ink1437.xml" ContentType="application/inkml+xml"/>
  <Override PartName="/ppt/ink/ink1438.xml" ContentType="application/inkml+xml"/>
  <Override PartName="/ppt/ink/ink1439.xml" ContentType="application/inkml+xml"/>
  <Override PartName="/ppt/ink/ink1440.xml" ContentType="application/inkml+xml"/>
  <Override PartName="/ppt/ink/ink1441.xml" ContentType="application/inkml+xml"/>
  <Override PartName="/ppt/ink/ink1442.xml" ContentType="application/inkml+xml"/>
  <Override PartName="/ppt/ink/ink1443.xml" ContentType="application/inkml+xml"/>
  <Override PartName="/ppt/ink/ink1444.xml" ContentType="application/inkml+xml"/>
  <Override PartName="/ppt/ink/ink1445.xml" ContentType="application/inkml+xml"/>
  <Override PartName="/ppt/ink/ink1446.xml" ContentType="application/inkml+xml"/>
  <Override PartName="/ppt/ink/ink1447.xml" ContentType="application/inkml+xml"/>
  <Override PartName="/ppt/ink/ink1448.xml" ContentType="application/inkml+xml"/>
  <Override PartName="/ppt/ink/ink1449.xml" ContentType="application/inkml+xml"/>
  <Override PartName="/ppt/ink/ink1450.xml" ContentType="application/inkml+xml"/>
  <Override PartName="/ppt/ink/ink1451.xml" ContentType="application/inkml+xml"/>
  <Override PartName="/ppt/ink/ink1452.xml" ContentType="application/inkml+xml"/>
  <Override PartName="/ppt/ink/ink1453.xml" ContentType="application/inkml+xml"/>
  <Override PartName="/ppt/ink/ink1454.xml" ContentType="application/inkml+xml"/>
  <Override PartName="/ppt/ink/ink1455.xml" ContentType="application/inkml+xml"/>
  <Override PartName="/ppt/ink/ink1456.xml" ContentType="application/inkml+xml"/>
  <Override PartName="/ppt/ink/ink1457.xml" ContentType="application/inkml+xml"/>
  <Override PartName="/ppt/ink/ink1458.xml" ContentType="application/inkml+xml"/>
  <Override PartName="/ppt/ink/ink1459.xml" ContentType="application/inkml+xml"/>
  <Override PartName="/ppt/ink/ink1460.xml" ContentType="application/inkml+xml"/>
  <Override PartName="/ppt/ink/ink1461.xml" ContentType="application/inkml+xml"/>
  <Override PartName="/ppt/ink/ink1462.xml" ContentType="application/inkml+xml"/>
  <Override PartName="/ppt/ink/ink1463.xml" ContentType="application/inkml+xml"/>
  <Override PartName="/ppt/ink/ink1464.xml" ContentType="application/inkml+xml"/>
  <Override PartName="/ppt/ink/ink1465.xml" ContentType="application/inkml+xml"/>
  <Override PartName="/ppt/ink/ink1466.xml" ContentType="application/inkml+xml"/>
  <Override PartName="/ppt/ink/ink1467.xml" ContentType="application/inkml+xml"/>
  <Override PartName="/ppt/ink/ink1468.xml" ContentType="application/inkml+xml"/>
  <Override PartName="/ppt/ink/ink1469.xml" ContentType="application/inkml+xml"/>
  <Override PartName="/ppt/ink/ink1470.xml" ContentType="application/inkml+xml"/>
  <Override PartName="/ppt/ink/ink1471.xml" ContentType="application/inkml+xml"/>
  <Override PartName="/ppt/ink/ink1472.xml" ContentType="application/inkml+xml"/>
  <Override PartName="/ppt/ink/ink1473.xml" ContentType="application/inkml+xml"/>
  <Override PartName="/ppt/ink/ink1474.xml" ContentType="application/inkml+xml"/>
  <Override PartName="/ppt/ink/ink1475.xml" ContentType="application/inkml+xml"/>
  <Override PartName="/ppt/ink/ink1476.xml" ContentType="application/inkml+xml"/>
  <Override PartName="/ppt/ink/ink1477.xml" ContentType="application/inkml+xml"/>
  <Override PartName="/ppt/ink/ink1478.xml" ContentType="application/inkml+xml"/>
  <Override PartName="/ppt/ink/ink1479.xml" ContentType="application/inkml+xml"/>
  <Override PartName="/ppt/ink/ink1480.xml" ContentType="application/inkml+xml"/>
  <Override PartName="/ppt/ink/ink1481.xml" ContentType="application/inkml+xml"/>
  <Override PartName="/ppt/ink/ink1482.xml" ContentType="application/inkml+xml"/>
  <Override PartName="/ppt/ink/ink1483.xml" ContentType="application/inkml+xml"/>
  <Override PartName="/ppt/ink/ink1484.xml" ContentType="application/inkml+xml"/>
  <Override PartName="/ppt/ink/ink1485.xml" ContentType="application/inkml+xml"/>
  <Override PartName="/ppt/ink/ink1486.xml" ContentType="application/inkml+xml"/>
  <Override PartName="/ppt/ink/ink1487.xml" ContentType="application/inkml+xml"/>
  <Override PartName="/ppt/ink/ink1488.xml" ContentType="application/inkml+xml"/>
  <Override PartName="/ppt/ink/ink1489.xml" ContentType="application/inkml+xml"/>
  <Override PartName="/ppt/ink/ink1490.xml" ContentType="application/inkml+xml"/>
  <Override PartName="/ppt/ink/ink1491.xml" ContentType="application/inkml+xml"/>
  <Override PartName="/ppt/ink/ink1492.xml" ContentType="application/inkml+xml"/>
  <Override PartName="/ppt/ink/ink1493.xml" ContentType="application/inkml+xml"/>
  <Override PartName="/ppt/ink/ink1494.xml" ContentType="application/inkml+xml"/>
  <Override PartName="/ppt/ink/ink1495.xml" ContentType="application/inkml+xml"/>
  <Override PartName="/ppt/ink/ink1496.xml" ContentType="application/inkml+xml"/>
  <Override PartName="/ppt/ink/ink1497.xml" ContentType="application/inkml+xml"/>
  <Override PartName="/ppt/ink/ink1498.xml" ContentType="application/inkml+xml"/>
  <Override PartName="/ppt/ink/ink1499.xml" ContentType="application/inkml+xml"/>
  <Override PartName="/ppt/ink/ink1500.xml" ContentType="application/inkml+xml"/>
  <Override PartName="/ppt/ink/ink1501.xml" ContentType="application/inkml+xml"/>
  <Override PartName="/ppt/ink/ink1502.xml" ContentType="application/inkml+xml"/>
  <Override PartName="/ppt/ink/ink1503.xml" ContentType="application/inkml+xml"/>
  <Override PartName="/ppt/ink/ink1504.xml" ContentType="application/inkml+xml"/>
  <Override PartName="/ppt/ink/ink1505.xml" ContentType="application/inkml+xml"/>
  <Override PartName="/ppt/ink/ink1506.xml" ContentType="application/inkml+xml"/>
  <Override PartName="/ppt/ink/ink1507.xml" ContentType="application/inkml+xml"/>
  <Override PartName="/ppt/ink/ink1508.xml" ContentType="application/inkml+xml"/>
  <Override PartName="/ppt/ink/ink1509.xml" ContentType="application/inkml+xml"/>
  <Override PartName="/ppt/ink/ink1510.xml" ContentType="application/inkml+xml"/>
  <Override PartName="/ppt/ink/ink1511.xml" ContentType="application/inkml+xml"/>
  <Override PartName="/ppt/ink/ink1512.xml" ContentType="application/inkml+xml"/>
  <Override PartName="/ppt/ink/ink1513.xml" ContentType="application/inkml+xml"/>
  <Override PartName="/ppt/ink/ink1514.xml" ContentType="application/inkml+xml"/>
  <Override PartName="/ppt/ink/ink1515.xml" ContentType="application/inkml+xml"/>
  <Override PartName="/ppt/ink/ink1516.xml" ContentType="application/inkml+xml"/>
  <Override PartName="/ppt/ink/ink1517.xml" ContentType="application/inkml+xml"/>
  <Override PartName="/ppt/ink/ink1518.xml" ContentType="application/inkml+xml"/>
  <Override PartName="/ppt/ink/ink1519.xml" ContentType="application/inkml+xml"/>
  <Override PartName="/ppt/ink/ink1520.xml" ContentType="application/inkml+xml"/>
  <Override PartName="/ppt/ink/ink1521.xml" ContentType="application/inkml+xml"/>
  <Override PartName="/ppt/ink/ink1522.xml" ContentType="application/inkml+xml"/>
  <Override PartName="/ppt/ink/ink1523.xml" ContentType="application/inkml+xml"/>
  <Override PartName="/ppt/ink/ink1524.xml" ContentType="application/inkml+xml"/>
  <Override PartName="/ppt/ink/ink1525.xml" ContentType="application/inkml+xml"/>
  <Override PartName="/ppt/ink/ink1526.xml" ContentType="application/inkml+xml"/>
  <Override PartName="/ppt/ink/ink1527.xml" ContentType="application/inkml+xml"/>
  <Override PartName="/ppt/ink/ink1528.xml" ContentType="application/inkml+xml"/>
  <Override PartName="/ppt/ink/ink1529.xml" ContentType="application/inkml+xml"/>
  <Override PartName="/ppt/ink/ink1530.xml" ContentType="application/inkml+xml"/>
  <Override PartName="/ppt/ink/ink1531.xml" ContentType="application/inkml+xml"/>
  <Override PartName="/ppt/ink/ink1532.xml" ContentType="application/inkml+xml"/>
  <Override PartName="/ppt/ink/ink1533.xml" ContentType="application/inkml+xml"/>
  <Override PartName="/ppt/ink/ink1534.xml" ContentType="application/inkml+xml"/>
  <Override PartName="/ppt/ink/ink1535.xml" ContentType="application/inkml+xml"/>
  <Override PartName="/ppt/ink/ink1536.xml" ContentType="application/inkml+xml"/>
  <Override PartName="/ppt/ink/ink1537.xml" ContentType="application/inkml+xml"/>
  <Override PartName="/ppt/ink/ink1538.xml" ContentType="application/inkml+xml"/>
  <Override PartName="/ppt/ink/ink1539.xml" ContentType="application/inkml+xml"/>
  <Override PartName="/ppt/ink/ink1540.xml" ContentType="application/inkml+xml"/>
  <Override PartName="/ppt/ink/ink1541.xml" ContentType="application/inkml+xml"/>
  <Override PartName="/ppt/ink/ink1542.xml" ContentType="application/inkml+xml"/>
  <Override PartName="/ppt/ink/ink1543.xml" ContentType="application/inkml+xml"/>
  <Override PartName="/ppt/ink/ink1544.xml" ContentType="application/inkml+xml"/>
  <Override PartName="/ppt/ink/ink1545.xml" ContentType="application/inkml+xml"/>
  <Override PartName="/ppt/ink/ink1546.xml" ContentType="application/inkml+xml"/>
  <Override PartName="/ppt/ink/ink1547.xml" ContentType="application/inkml+xml"/>
  <Override PartName="/ppt/ink/ink1548.xml" ContentType="application/inkml+xml"/>
  <Override PartName="/ppt/ink/ink1549.xml" ContentType="application/inkml+xml"/>
  <Override PartName="/ppt/ink/ink1550.xml" ContentType="application/inkml+xml"/>
  <Override PartName="/ppt/ink/ink1551.xml" ContentType="application/inkml+xml"/>
  <Override PartName="/ppt/ink/ink1552.xml" ContentType="application/inkml+xml"/>
  <Override PartName="/ppt/ink/ink1553.xml" ContentType="application/inkml+xml"/>
  <Override PartName="/ppt/ink/ink1554.xml" ContentType="application/inkml+xml"/>
  <Override PartName="/ppt/ink/ink1555.xml" ContentType="application/inkml+xml"/>
  <Override PartName="/ppt/ink/ink1556.xml" ContentType="application/inkml+xml"/>
  <Override PartName="/ppt/ink/ink1557.xml" ContentType="application/inkml+xml"/>
  <Override PartName="/ppt/ink/ink1558.xml" ContentType="application/inkml+xml"/>
  <Override PartName="/ppt/ink/ink1559.xml" ContentType="application/inkml+xml"/>
  <Override PartName="/ppt/ink/ink1560.xml" ContentType="application/inkml+xml"/>
  <Override PartName="/ppt/ink/ink1561.xml" ContentType="application/inkml+xml"/>
  <Override PartName="/ppt/ink/ink1562.xml" ContentType="application/inkml+xml"/>
  <Override PartName="/ppt/ink/ink1563.xml" ContentType="application/inkml+xml"/>
  <Override PartName="/ppt/ink/ink1564.xml" ContentType="application/inkml+xml"/>
  <Override PartName="/ppt/ink/ink1565.xml" ContentType="application/inkml+xml"/>
  <Override PartName="/ppt/ink/ink1566.xml" ContentType="application/inkml+xml"/>
  <Override PartName="/ppt/ink/ink1567.xml" ContentType="application/inkml+xml"/>
  <Override PartName="/ppt/ink/ink1568.xml" ContentType="application/inkml+xml"/>
  <Override PartName="/ppt/ink/ink1569.xml" ContentType="application/inkml+xml"/>
  <Override PartName="/ppt/ink/ink1570.xml" ContentType="application/inkml+xml"/>
  <Override PartName="/ppt/ink/ink1571.xml" ContentType="application/inkml+xml"/>
  <Override PartName="/ppt/ink/ink1572.xml" ContentType="application/inkml+xml"/>
  <Override PartName="/ppt/ink/ink1573.xml" ContentType="application/inkml+xml"/>
  <Override PartName="/ppt/ink/ink1574.xml" ContentType="application/inkml+xml"/>
  <Override PartName="/ppt/ink/ink1575.xml" ContentType="application/inkml+xml"/>
  <Override PartName="/ppt/ink/ink1576.xml" ContentType="application/inkml+xml"/>
  <Override PartName="/ppt/ink/ink1577.xml" ContentType="application/inkml+xml"/>
  <Override PartName="/ppt/ink/ink1578.xml" ContentType="application/inkml+xml"/>
  <Override PartName="/ppt/ink/ink1579.xml" ContentType="application/inkml+xml"/>
  <Override PartName="/ppt/ink/ink1580.xml" ContentType="application/inkml+xml"/>
  <Override PartName="/ppt/ink/ink1581.xml" ContentType="application/inkml+xml"/>
  <Override PartName="/ppt/ink/ink1582.xml" ContentType="application/inkml+xml"/>
  <Override PartName="/ppt/ink/ink1583.xml" ContentType="application/inkml+xml"/>
  <Override PartName="/ppt/ink/ink1584.xml" ContentType="application/inkml+xml"/>
  <Override PartName="/ppt/ink/ink1585.xml" ContentType="application/inkml+xml"/>
  <Override PartName="/ppt/ink/ink1586.xml" ContentType="application/inkml+xml"/>
  <Override PartName="/ppt/ink/ink1587.xml" ContentType="application/inkml+xml"/>
  <Override PartName="/ppt/ink/ink1588.xml" ContentType="application/inkml+xml"/>
  <Override PartName="/ppt/ink/ink1589.xml" ContentType="application/inkml+xml"/>
  <Override PartName="/ppt/ink/ink1590.xml" ContentType="application/inkml+xml"/>
  <Override PartName="/ppt/ink/ink1591.xml" ContentType="application/inkml+xml"/>
  <Override PartName="/ppt/ink/ink1592.xml" ContentType="application/inkml+xml"/>
  <Override PartName="/ppt/ink/ink1593.xml" ContentType="application/inkml+xml"/>
  <Override PartName="/ppt/ink/ink1594.xml" ContentType="application/inkml+xml"/>
  <Override PartName="/ppt/ink/ink1595.xml" ContentType="application/inkml+xml"/>
  <Override PartName="/ppt/ink/ink1596.xml" ContentType="application/inkml+xml"/>
  <Override PartName="/ppt/ink/ink1597.xml" ContentType="application/inkml+xml"/>
  <Override PartName="/ppt/ink/ink1598.xml" ContentType="application/inkml+xml"/>
  <Override PartName="/ppt/ink/ink1599.xml" ContentType="application/inkml+xml"/>
  <Override PartName="/ppt/ink/ink1600.xml" ContentType="application/inkml+xml"/>
  <Override PartName="/ppt/ink/ink1601.xml" ContentType="application/inkml+xml"/>
  <Override PartName="/ppt/ink/ink1602.xml" ContentType="application/inkml+xml"/>
  <Override PartName="/ppt/ink/ink1603.xml" ContentType="application/inkml+xml"/>
  <Override PartName="/ppt/ink/ink1604.xml" ContentType="application/inkml+xml"/>
  <Override PartName="/ppt/ink/ink1605.xml" ContentType="application/inkml+xml"/>
  <Override PartName="/ppt/ink/ink1606.xml" ContentType="application/inkml+xml"/>
  <Override PartName="/ppt/ink/ink1607.xml" ContentType="application/inkml+xml"/>
  <Override PartName="/ppt/ink/ink1608.xml" ContentType="application/inkml+xml"/>
  <Override PartName="/ppt/ink/ink1609.xml" ContentType="application/inkml+xml"/>
  <Override PartName="/ppt/ink/ink1610.xml" ContentType="application/inkml+xml"/>
  <Override PartName="/ppt/ink/ink1611.xml" ContentType="application/inkml+xml"/>
  <Override PartName="/ppt/ink/ink1612.xml" ContentType="application/inkml+xml"/>
  <Override PartName="/ppt/ink/ink1613.xml" ContentType="application/inkml+xml"/>
  <Override PartName="/ppt/ink/ink1614.xml" ContentType="application/inkml+xml"/>
  <Override PartName="/ppt/ink/ink1615.xml" ContentType="application/inkml+xml"/>
  <Override PartName="/ppt/ink/ink1616.xml" ContentType="application/inkml+xml"/>
  <Override PartName="/ppt/ink/ink1617.xml" ContentType="application/inkml+xml"/>
  <Override PartName="/ppt/ink/ink1618.xml" ContentType="application/inkml+xml"/>
  <Override PartName="/ppt/ink/ink1619.xml" ContentType="application/inkml+xml"/>
  <Override PartName="/ppt/ink/ink1620.xml" ContentType="application/inkml+xml"/>
  <Override PartName="/ppt/ink/ink1621.xml" ContentType="application/inkml+xml"/>
  <Override PartName="/ppt/ink/ink1622.xml" ContentType="application/inkml+xml"/>
  <Override PartName="/ppt/ink/ink1623.xml" ContentType="application/inkml+xml"/>
  <Override PartName="/ppt/ink/ink1624.xml" ContentType="application/inkml+xml"/>
  <Override PartName="/ppt/ink/ink1625.xml" ContentType="application/inkml+xml"/>
  <Override PartName="/ppt/ink/ink1626.xml" ContentType="application/inkml+xml"/>
  <Override PartName="/ppt/ink/ink1627.xml" ContentType="application/inkml+xml"/>
  <Override PartName="/ppt/ink/ink1628.xml" ContentType="application/inkml+xml"/>
  <Override PartName="/ppt/ink/ink1629.xml" ContentType="application/inkml+xml"/>
  <Override PartName="/ppt/ink/ink1630.xml" ContentType="application/inkml+xml"/>
  <Override PartName="/ppt/ink/ink1631.xml" ContentType="application/inkml+xml"/>
  <Override PartName="/ppt/ink/ink1632.xml" ContentType="application/inkml+xml"/>
  <Override PartName="/ppt/ink/ink1633.xml" ContentType="application/inkml+xml"/>
  <Override PartName="/ppt/ink/ink1634.xml" ContentType="application/inkml+xml"/>
  <Override PartName="/ppt/ink/ink1635.xml" ContentType="application/inkml+xml"/>
  <Override PartName="/ppt/ink/ink1636.xml" ContentType="application/inkml+xml"/>
  <Override PartName="/ppt/ink/ink1637.xml" ContentType="application/inkml+xml"/>
  <Override PartName="/ppt/ink/ink1638.xml" ContentType="application/inkml+xml"/>
  <Override PartName="/ppt/ink/ink1639.xml" ContentType="application/inkml+xml"/>
  <Override PartName="/ppt/ink/ink1640.xml" ContentType="application/inkml+xml"/>
  <Override PartName="/ppt/ink/ink1641.xml" ContentType="application/inkml+xml"/>
  <Override PartName="/ppt/ink/ink1642.xml" ContentType="application/inkml+xml"/>
  <Override PartName="/ppt/ink/ink1643.xml" ContentType="application/inkml+xml"/>
  <Override PartName="/ppt/ink/ink1644.xml" ContentType="application/inkml+xml"/>
  <Override PartName="/ppt/ink/ink1645.xml" ContentType="application/inkml+xml"/>
  <Override PartName="/ppt/ink/ink1646.xml" ContentType="application/inkml+xml"/>
  <Override PartName="/ppt/ink/ink1647.xml" ContentType="application/inkml+xml"/>
  <Override PartName="/ppt/ink/ink1648.xml" ContentType="application/inkml+xml"/>
  <Override PartName="/ppt/ink/ink1649.xml" ContentType="application/inkml+xml"/>
  <Override PartName="/ppt/ink/ink1650.xml" ContentType="application/inkml+xml"/>
  <Override PartName="/ppt/ink/ink1651.xml" ContentType="application/inkml+xml"/>
  <Override PartName="/ppt/ink/ink1652.xml" ContentType="application/inkml+xml"/>
  <Override PartName="/ppt/ink/ink1653.xml" ContentType="application/inkml+xml"/>
  <Override PartName="/ppt/ink/ink1654.xml" ContentType="application/inkml+xml"/>
  <Override PartName="/ppt/ink/ink1655.xml" ContentType="application/inkml+xml"/>
  <Override PartName="/ppt/ink/ink1656.xml" ContentType="application/inkml+xml"/>
  <Override PartName="/ppt/ink/ink1657.xml" ContentType="application/inkml+xml"/>
  <Override PartName="/ppt/ink/ink1658.xml" ContentType="application/inkml+xml"/>
  <Override PartName="/ppt/ink/ink1659.xml" ContentType="application/inkml+xml"/>
  <Override PartName="/ppt/ink/ink1660.xml" ContentType="application/inkml+xml"/>
  <Override PartName="/ppt/ink/ink1661.xml" ContentType="application/inkml+xml"/>
  <Override PartName="/ppt/ink/ink1662.xml" ContentType="application/inkml+xml"/>
  <Override PartName="/ppt/ink/ink1663.xml" ContentType="application/inkml+xml"/>
  <Override PartName="/ppt/ink/ink1664.xml" ContentType="application/inkml+xml"/>
  <Override PartName="/ppt/ink/ink1665.xml" ContentType="application/inkml+xml"/>
  <Override PartName="/ppt/ink/ink1666.xml" ContentType="application/inkml+xml"/>
  <Override PartName="/ppt/ink/ink1667.xml" ContentType="application/inkml+xml"/>
  <Override PartName="/ppt/ink/ink1668.xml" ContentType="application/inkml+xml"/>
  <Override PartName="/ppt/ink/ink1669.xml" ContentType="application/inkml+xml"/>
  <Override PartName="/ppt/ink/ink1670.xml" ContentType="application/inkml+xml"/>
  <Override PartName="/ppt/ink/ink1671.xml" ContentType="application/inkml+xml"/>
  <Override PartName="/ppt/ink/ink1672.xml" ContentType="application/inkml+xml"/>
  <Override PartName="/ppt/ink/ink1673.xml" ContentType="application/inkml+xml"/>
  <Override PartName="/ppt/ink/ink1674.xml" ContentType="application/inkml+xml"/>
  <Override PartName="/ppt/ink/ink1675.xml" ContentType="application/inkml+xml"/>
  <Override PartName="/ppt/ink/ink1676.xml" ContentType="application/inkml+xml"/>
  <Override PartName="/ppt/ink/ink1677.xml" ContentType="application/inkml+xml"/>
  <Override PartName="/ppt/ink/ink1678.xml" ContentType="application/inkml+xml"/>
  <Override PartName="/ppt/ink/ink1679.xml" ContentType="application/inkml+xml"/>
  <Override PartName="/ppt/ink/ink1680.xml" ContentType="application/inkml+xml"/>
  <Override PartName="/ppt/ink/ink1681.xml" ContentType="application/inkml+xml"/>
  <Override PartName="/ppt/ink/ink1682.xml" ContentType="application/inkml+xml"/>
  <Override PartName="/ppt/ink/ink1683.xml" ContentType="application/inkml+xml"/>
  <Override PartName="/ppt/ink/ink1684.xml" ContentType="application/inkml+xml"/>
  <Override PartName="/ppt/ink/ink1685.xml" ContentType="application/inkml+xml"/>
  <Override PartName="/ppt/ink/ink1686.xml" ContentType="application/inkml+xml"/>
  <Override PartName="/ppt/ink/ink1687.xml" ContentType="application/inkml+xml"/>
  <Override PartName="/ppt/ink/ink1688.xml" ContentType="application/inkml+xml"/>
  <Override PartName="/ppt/ink/ink1689.xml" ContentType="application/inkml+xml"/>
  <Override PartName="/ppt/ink/ink1690.xml" ContentType="application/inkml+xml"/>
  <Override PartName="/ppt/ink/ink1691.xml" ContentType="application/inkml+xml"/>
  <Override PartName="/ppt/ink/ink1692.xml" ContentType="application/inkml+xml"/>
  <Override PartName="/ppt/ink/ink1693.xml" ContentType="application/inkml+xml"/>
  <Override PartName="/ppt/ink/ink1694.xml" ContentType="application/inkml+xml"/>
  <Override PartName="/ppt/ink/ink1695.xml" ContentType="application/inkml+xml"/>
  <Override PartName="/ppt/ink/ink1696.xml" ContentType="application/inkml+xml"/>
  <Override PartName="/ppt/ink/ink1697.xml" ContentType="application/inkml+xml"/>
  <Override PartName="/ppt/ink/ink1698.xml" ContentType="application/inkml+xml"/>
  <Override PartName="/ppt/ink/ink1699.xml" ContentType="application/inkml+xml"/>
  <Override PartName="/ppt/ink/ink1700.xml" ContentType="application/inkml+xml"/>
  <Override PartName="/ppt/ink/ink1701.xml" ContentType="application/inkml+xml"/>
  <Override PartName="/ppt/ink/ink1702.xml" ContentType="application/inkml+xml"/>
  <Override PartName="/ppt/ink/ink1703.xml" ContentType="application/inkml+xml"/>
  <Override PartName="/ppt/ink/ink1704.xml" ContentType="application/inkml+xml"/>
  <Override PartName="/ppt/ink/ink1705.xml" ContentType="application/inkml+xml"/>
  <Override PartName="/ppt/ink/ink1706.xml" ContentType="application/inkml+xml"/>
  <Override PartName="/ppt/ink/ink1707.xml" ContentType="application/inkml+xml"/>
  <Override PartName="/ppt/ink/ink1708.xml" ContentType="application/inkml+xml"/>
  <Override PartName="/ppt/ink/ink1709.xml" ContentType="application/inkml+xml"/>
  <Override PartName="/ppt/ink/ink1710.xml" ContentType="application/inkml+xml"/>
  <Override PartName="/ppt/ink/ink1711.xml" ContentType="application/inkml+xml"/>
  <Override PartName="/ppt/ink/ink1712.xml" ContentType="application/inkml+xml"/>
  <Override PartName="/ppt/ink/ink1713.xml" ContentType="application/inkml+xml"/>
  <Override PartName="/ppt/ink/ink1714.xml" ContentType="application/inkml+xml"/>
  <Override PartName="/ppt/ink/ink1715.xml" ContentType="application/inkml+xml"/>
  <Override PartName="/ppt/ink/ink1716.xml" ContentType="application/inkml+xml"/>
  <Override PartName="/ppt/ink/ink1717.xml" ContentType="application/inkml+xml"/>
  <Override PartName="/ppt/ink/ink1718.xml" ContentType="application/inkml+xml"/>
  <Override PartName="/ppt/ink/ink1719.xml" ContentType="application/inkml+xml"/>
  <Override PartName="/ppt/ink/ink1720.xml" ContentType="application/inkml+xml"/>
  <Override PartName="/ppt/ink/ink1721.xml" ContentType="application/inkml+xml"/>
  <Override PartName="/ppt/ink/ink1722.xml" ContentType="application/inkml+xml"/>
  <Override PartName="/ppt/ink/ink1723.xml" ContentType="application/inkml+xml"/>
  <Override PartName="/ppt/ink/ink1724.xml" ContentType="application/inkml+xml"/>
  <Override PartName="/ppt/ink/ink1725.xml" ContentType="application/inkml+xml"/>
  <Override PartName="/ppt/ink/ink1726.xml" ContentType="application/inkml+xml"/>
  <Override PartName="/ppt/ink/ink1727.xml" ContentType="application/inkml+xml"/>
  <Override PartName="/ppt/ink/ink1728.xml" ContentType="application/inkml+xml"/>
  <Override PartName="/ppt/ink/ink1729.xml" ContentType="application/inkml+xml"/>
  <Override PartName="/ppt/ink/ink1730.xml" ContentType="application/inkml+xml"/>
  <Override PartName="/ppt/ink/ink1731.xml" ContentType="application/inkml+xml"/>
  <Override PartName="/ppt/ink/ink1732.xml" ContentType="application/inkml+xml"/>
  <Override PartName="/ppt/ink/ink1733.xml" ContentType="application/inkml+xml"/>
  <Override PartName="/ppt/ink/ink1734.xml" ContentType="application/inkml+xml"/>
  <Override PartName="/ppt/ink/ink1735.xml" ContentType="application/inkml+xml"/>
  <Override PartName="/ppt/ink/ink1736.xml" ContentType="application/inkml+xml"/>
  <Override PartName="/ppt/ink/ink1737.xml" ContentType="application/inkml+xml"/>
  <Override PartName="/ppt/ink/ink1738.xml" ContentType="application/inkml+xml"/>
  <Override PartName="/ppt/ink/ink1739.xml" ContentType="application/inkml+xml"/>
  <Override PartName="/ppt/ink/ink1740.xml" ContentType="application/inkml+xml"/>
  <Override PartName="/ppt/ink/ink1741.xml" ContentType="application/inkml+xml"/>
  <Override PartName="/ppt/ink/ink1742.xml" ContentType="application/inkml+xml"/>
  <Override PartName="/ppt/ink/ink1743.xml" ContentType="application/inkml+xml"/>
  <Override PartName="/ppt/ink/ink1744.xml" ContentType="application/inkml+xml"/>
  <Override PartName="/ppt/ink/ink1745.xml" ContentType="application/inkml+xml"/>
  <Override PartName="/ppt/ink/ink1746.xml" ContentType="application/inkml+xml"/>
  <Override PartName="/ppt/ink/ink1747.xml" ContentType="application/inkml+xml"/>
  <Override PartName="/ppt/ink/ink1748.xml" ContentType="application/inkml+xml"/>
  <Override PartName="/ppt/ink/ink1749.xml" ContentType="application/inkml+xml"/>
  <Override PartName="/ppt/ink/ink1750.xml" ContentType="application/inkml+xml"/>
  <Override PartName="/ppt/ink/ink1751.xml" ContentType="application/inkml+xml"/>
  <Override PartName="/ppt/ink/ink1752.xml" ContentType="application/inkml+xml"/>
  <Override PartName="/ppt/ink/ink1753.xml" ContentType="application/inkml+xml"/>
  <Override PartName="/ppt/ink/ink1754.xml" ContentType="application/inkml+xml"/>
  <Override PartName="/ppt/ink/ink1755.xml" ContentType="application/inkml+xml"/>
  <Override PartName="/ppt/ink/ink1756.xml" ContentType="application/inkml+xml"/>
  <Override PartName="/ppt/ink/ink1757.xml" ContentType="application/inkml+xml"/>
  <Override PartName="/ppt/ink/ink1758.xml" ContentType="application/inkml+xml"/>
  <Override PartName="/ppt/ink/ink1759.xml" ContentType="application/inkml+xml"/>
  <Override PartName="/ppt/ink/ink1760.xml" ContentType="application/inkml+xml"/>
  <Override PartName="/ppt/ink/ink1761.xml" ContentType="application/inkml+xml"/>
  <Override PartName="/ppt/ink/ink1762.xml" ContentType="application/inkml+xml"/>
  <Override PartName="/ppt/ink/ink1763.xml" ContentType="application/inkml+xml"/>
  <Override PartName="/ppt/ink/ink1764.xml" ContentType="application/inkml+xml"/>
  <Override PartName="/ppt/ink/ink1765.xml" ContentType="application/inkml+xml"/>
  <Override PartName="/ppt/ink/ink1766.xml" ContentType="application/inkml+xml"/>
  <Override PartName="/ppt/ink/ink1767.xml" ContentType="application/inkml+xml"/>
  <Override PartName="/ppt/ink/ink1768.xml" ContentType="application/inkml+xml"/>
  <Override PartName="/ppt/ink/ink1769.xml" ContentType="application/inkml+xml"/>
  <Override PartName="/ppt/ink/ink1770.xml" ContentType="application/inkml+xml"/>
  <Override PartName="/ppt/ink/ink1771.xml" ContentType="application/inkml+xml"/>
  <Override PartName="/ppt/ink/ink1772.xml" ContentType="application/inkml+xml"/>
  <Override PartName="/ppt/ink/ink1773.xml" ContentType="application/inkml+xml"/>
  <Override PartName="/ppt/ink/ink1774.xml" ContentType="application/inkml+xml"/>
  <Override PartName="/ppt/ink/ink1775.xml" ContentType="application/inkml+xml"/>
  <Override PartName="/ppt/ink/ink1776.xml" ContentType="application/inkml+xml"/>
  <Override PartName="/ppt/ink/ink1777.xml" ContentType="application/inkml+xml"/>
  <Override PartName="/ppt/ink/ink1778.xml" ContentType="application/inkml+xml"/>
  <Override PartName="/ppt/ink/ink1779.xml" ContentType="application/inkml+xml"/>
  <Override PartName="/ppt/ink/ink1780.xml" ContentType="application/inkml+xml"/>
  <Override PartName="/ppt/ink/ink1781.xml" ContentType="application/inkml+xml"/>
  <Override PartName="/ppt/ink/ink1782.xml" ContentType="application/inkml+xml"/>
  <Override PartName="/ppt/ink/ink1783.xml" ContentType="application/inkml+xml"/>
  <Override PartName="/ppt/ink/ink1784.xml" ContentType="application/inkml+xml"/>
  <Override PartName="/ppt/ink/ink1785.xml" ContentType="application/inkml+xml"/>
  <Override PartName="/ppt/ink/ink1786.xml" ContentType="application/inkml+xml"/>
  <Override PartName="/ppt/ink/ink1787.xml" ContentType="application/inkml+xml"/>
  <Override PartName="/ppt/ink/ink1788.xml" ContentType="application/inkml+xml"/>
  <Override PartName="/ppt/ink/ink1789.xml" ContentType="application/inkml+xml"/>
  <Override PartName="/ppt/ink/ink1790.xml" ContentType="application/inkml+xml"/>
  <Override PartName="/ppt/ink/ink1791.xml" ContentType="application/inkml+xml"/>
  <Override PartName="/ppt/ink/ink1792.xml" ContentType="application/inkml+xml"/>
  <Override PartName="/ppt/ink/ink1793.xml" ContentType="application/inkml+xml"/>
  <Override PartName="/ppt/ink/ink1794.xml" ContentType="application/inkml+xml"/>
  <Override PartName="/ppt/ink/ink1795.xml" ContentType="application/inkml+xml"/>
  <Override PartName="/ppt/ink/ink1796.xml" ContentType="application/inkml+xml"/>
  <Override PartName="/ppt/ink/ink1797.xml" ContentType="application/inkml+xml"/>
  <Override PartName="/ppt/ink/ink1798.xml" ContentType="application/inkml+xml"/>
  <Override PartName="/ppt/ink/ink1799.xml" ContentType="application/inkml+xml"/>
  <Override PartName="/ppt/ink/ink1800.xml" ContentType="application/inkml+xml"/>
  <Override PartName="/ppt/ink/ink1801.xml" ContentType="application/inkml+xml"/>
  <Override PartName="/ppt/ink/ink1802.xml" ContentType="application/inkml+xml"/>
  <Override PartName="/ppt/ink/ink1803.xml" ContentType="application/inkml+xml"/>
  <Override PartName="/ppt/ink/ink1804.xml" ContentType="application/inkml+xml"/>
  <Override PartName="/ppt/ink/ink1805.xml" ContentType="application/inkml+xml"/>
  <Override PartName="/ppt/ink/ink1806.xml" ContentType="application/inkml+xml"/>
  <Override PartName="/ppt/ink/ink1807.xml" ContentType="application/inkml+xml"/>
  <Override PartName="/ppt/ink/ink1808.xml" ContentType="application/inkml+xml"/>
  <Override PartName="/ppt/ink/ink1809.xml" ContentType="application/inkml+xml"/>
  <Override PartName="/ppt/ink/ink1810.xml" ContentType="application/inkml+xml"/>
  <Override PartName="/ppt/ink/ink1811.xml" ContentType="application/inkml+xml"/>
  <Override PartName="/ppt/ink/ink1812.xml" ContentType="application/inkml+xml"/>
  <Override PartName="/ppt/ink/ink1813.xml" ContentType="application/inkml+xml"/>
  <Override PartName="/ppt/ink/ink1814.xml" ContentType="application/inkml+xml"/>
  <Override PartName="/ppt/ink/ink1815.xml" ContentType="application/inkml+xml"/>
  <Override PartName="/ppt/ink/ink1816.xml" ContentType="application/inkml+xml"/>
  <Override PartName="/ppt/ink/ink1817.xml" ContentType="application/inkml+xml"/>
  <Override PartName="/ppt/ink/ink1818.xml" ContentType="application/inkml+xml"/>
  <Override PartName="/ppt/ink/ink1819.xml" ContentType="application/inkml+xml"/>
  <Override PartName="/ppt/ink/ink1820.xml" ContentType="application/inkml+xml"/>
  <Override PartName="/ppt/ink/ink1821.xml" ContentType="application/inkml+xml"/>
  <Override PartName="/ppt/ink/ink1822.xml" ContentType="application/inkml+xml"/>
  <Override PartName="/ppt/ink/ink1823.xml" ContentType="application/inkml+xml"/>
  <Override PartName="/ppt/ink/ink1824.xml" ContentType="application/inkml+xml"/>
  <Override PartName="/ppt/ink/ink1825.xml" ContentType="application/inkml+xml"/>
  <Override PartName="/ppt/ink/ink1826.xml" ContentType="application/inkml+xml"/>
  <Override PartName="/ppt/ink/ink1827.xml" ContentType="application/inkml+xml"/>
  <Override PartName="/ppt/ink/ink1828.xml" ContentType="application/inkml+xml"/>
  <Override PartName="/ppt/ink/ink1829.xml" ContentType="application/inkml+xml"/>
  <Override PartName="/ppt/ink/ink1830.xml" ContentType="application/inkml+xml"/>
  <Override PartName="/ppt/ink/ink1831.xml" ContentType="application/inkml+xml"/>
  <Override PartName="/ppt/ink/ink1832.xml" ContentType="application/inkml+xml"/>
  <Override PartName="/ppt/ink/ink1833.xml" ContentType="application/inkml+xml"/>
  <Override PartName="/ppt/ink/ink1834.xml" ContentType="application/inkml+xml"/>
  <Override PartName="/ppt/ink/ink1835.xml" ContentType="application/inkml+xml"/>
  <Override PartName="/ppt/ink/ink1836.xml" ContentType="application/inkml+xml"/>
  <Override PartName="/ppt/ink/ink1837.xml" ContentType="application/inkml+xml"/>
  <Override PartName="/ppt/ink/ink1838.xml" ContentType="application/inkml+xml"/>
  <Override PartName="/ppt/ink/ink1839.xml" ContentType="application/inkml+xml"/>
  <Override PartName="/ppt/ink/ink1840.xml" ContentType="application/inkml+xml"/>
  <Override PartName="/ppt/ink/ink1841.xml" ContentType="application/inkml+xml"/>
  <Override PartName="/ppt/ink/ink1842.xml" ContentType="application/inkml+xml"/>
  <Override PartName="/ppt/ink/ink1843.xml" ContentType="application/inkml+xml"/>
  <Override PartName="/ppt/ink/ink1844.xml" ContentType="application/inkml+xml"/>
  <Override PartName="/ppt/ink/ink1845.xml" ContentType="application/inkml+xml"/>
  <Override PartName="/ppt/ink/ink1846.xml" ContentType="application/inkml+xml"/>
  <Override PartName="/ppt/ink/ink1847.xml" ContentType="application/inkml+xml"/>
  <Override PartName="/ppt/ink/ink1848.xml" ContentType="application/inkml+xml"/>
  <Override PartName="/ppt/ink/ink1849.xml" ContentType="application/inkml+xml"/>
  <Override PartName="/ppt/ink/ink1850.xml" ContentType="application/inkml+xml"/>
  <Override PartName="/ppt/ink/ink1851.xml" ContentType="application/inkml+xml"/>
  <Override PartName="/ppt/ink/ink1852.xml" ContentType="application/inkml+xml"/>
  <Override PartName="/ppt/ink/ink1853.xml" ContentType="application/inkml+xml"/>
  <Override PartName="/ppt/ink/ink1854.xml" ContentType="application/inkml+xml"/>
  <Override PartName="/ppt/ink/ink1855.xml" ContentType="application/inkml+xml"/>
  <Override PartName="/ppt/ink/ink1856.xml" ContentType="application/inkml+xml"/>
  <Override PartName="/ppt/ink/ink1857.xml" ContentType="application/inkml+xml"/>
  <Override PartName="/ppt/ink/ink1858.xml" ContentType="application/inkml+xml"/>
  <Override PartName="/ppt/ink/ink1859.xml" ContentType="application/inkml+xml"/>
  <Override PartName="/ppt/ink/ink1860.xml" ContentType="application/inkml+xml"/>
  <Override PartName="/ppt/ink/ink1861.xml" ContentType="application/inkml+xml"/>
  <Override PartName="/ppt/ink/ink1862.xml" ContentType="application/inkml+xml"/>
  <Override PartName="/ppt/ink/ink1863.xml" ContentType="application/inkml+xml"/>
  <Override PartName="/ppt/ink/ink1864.xml" ContentType="application/inkml+xml"/>
  <Override PartName="/ppt/ink/ink1865.xml" ContentType="application/inkml+xml"/>
  <Override PartName="/ppt/ink/ink1866.xml" ContentType="application/inkml+xml"/>
  <Override PartName="/ppt/ink/ink1867.xml" ContentType="application/inkml+xml"/>
  <Override PartName="/ppt/ink/ink1868.xml" ContentType="application/inkml+xml"/>
  <Override PartName="/ppt/ink/ink1869.xml" ContentType="application/inkml+xml"/>
  <Override PartName="/ppt/ink/ink1870.xml" ContentType="application/inkml+xml"/>
  <Override PartName="/ppt/ink/ink1871.xml" ContentType="application/inkml+xml"/>
  <Override PartName="/ppt/ink/ink1872.xml" ContentType="application/inkml+xml"/>
  <Override PartName="/ppt/ink/ink1873.xml" ContentType="application/inkml+xml"/>
  <Override PartName="/ppt/ink/ink1874.xml" ContentType="application/inkml+xml"/>
  <Override PartName="/ppt/ink/ink1875.xml" ContentType="application/inkml+xml"/>
  <Override PartName="/ppt/ink/ink1876.xml" ContentType="application/inkml+xml"/>
  <Override PartName="/ppt/ink/ink1877.xml" ContentType="application/inkml+xml"/>
  <Override PartName="/ppt/ink/ink1878.xml" ContentType="application/inkml+xml"/>
  <Override PartName="/ppt/ink/ink1879.xml" ContentType="application/inkml+xml"/>
  <Override PartName="/ppt/ink/ink1880.xml" ContentType="application/inkml+xml"/>
  <Override PartName="/ppt/ink/ink1881.xml" ContentType="application/inkml+xml"/>
  <Override PartName="/ppt/ink/ink1882.xml" ContentType="application/inkml+xml"/>
  <Override PartName="/ppt/ink/ink1883.xml" ContentType="application/inkml+xml"/>
  <Override PartName="/ppt/ink/ink1884.xml" ContentType="application/inkml+xml"/>
  <Override PartName="/ppt/ink/ink1885.xml" ContentType="application/inkml+xml"/>
  <Override PartName="/ppt/ink/ink1886.xml" ContentType="application/inkml+xml"/>
  <Override PartName="/ppt/ink/ink1887.xml" ContentType="application/inkml+xml"/>
  <Override PartName="/ppt/ink/ink1888.xml" ContentType="application/inkml+xml"/>
  <Override PartName="/ppt/ink/ink1889.xml" ContentType="application/inkml+xml"/>
  <Override PartName="/ppt/ink/ink1890.xml" ContentType="application/inkml+xml"/>
  <Override PartName="/ppt/ink/ink1891.xml" ContentType="application/inkml+xml"/>
  <Override PartName="/ppt/ink/ink1892.xml" ContentType="application/inkml+xml"/>
  <Override PartName="/ppt/ink/ink1893.xml" ContentType="application/inkml+xml"/>
  <Override PartName="/ppt/ink/ink1894.xml" ContentType="application/inkml+xml"/>
  <Override PartName="/ppt/ink/ink1895.xml" ContentType="application/inkml+xml"/>
  <Override PartName="/ppt/ink/ink1896.xml" ContentType="application/inkml+xml"/>
  <Override PartName="/ppt/ink/ink1897.xml" ContentType="application/inkml+xml"/>
  <Override PartName="/ppt/ink/ink1898.xml" ContentType="application/inkml+xml"/>
  <Override PartName="/ppt/ink/ink1899.xml" ContentType="application/inkml+xml"/>
  <Override PartName="/ppt/ink/ink1900.xml" ContentType="application/inkml+xml"/>
  <Override PartName="/ppt/ink/ink1901.xml" ContentType="application/inkml+xml"/>
  <Override PartName="/ppt/ink/ink1902.xml" ContentType="application/inkml+xml"/>
  <Override PartName="/ppt/ink/ink1903.xml" ContentType="application/inkml+xml"/>
  <Override PartName="/ppt/ink/ink1904.xml" ContentType="application/inkml+xml"/>
  <Override PartName="/ppt/ink/ink1905.xml" ContentType="application/inkml+xml"/>
  <Override PartName="/ppt/ink/ink1906.xml" ContentType="application/inkml+xml"/>
  <Override PartName="/ppt/ink/ink1907.xml" ContentType="application/inkml+xml"/>
  <Override PartName="/ppt/ink/ink1908.xml" ContentType="application/inkml+xml"/>
  <Override PartName="/ppt/ink/ink1909.xml" ContentType="application/inkml+xml"/>
  <Override PartName="/ppt/ink/ink1910.xml" ContentType="application/inkml+xml"/>
  <Override PartName="/ppt/ink/ink1911.xml" ContentType="application/inkml+xml"/>
  <Override PartName="/ppt/ink/ink1912.xml" ContentType="application/inkml+xml"/>
  <Override PartName="/ppt/ink/ink1913.xml" ContentType="application/inkml+xml"/>
  <Override PartName="/ppt/ink/ink1914.xml" ContentType="application/inkml+xml"/>
  <Override PartName="/ppt/ink/ink1915.xml" ContentType="application/inkml+xml"/>
  <Override PartName="/ppt/ink/ink1916.xml" ContentType="application/inkml+xml"/>
  <Override PartName="/ppt/ink/ink1917.xml" ContentType="application/inkml+xml"/>
  <Override PartName="/ppt/ink/ink1918.xml" ContentType="application/inkml+xml"/>
  <Override PartName="/ppt/ink/ink1919.xml" ContentType="application/inkml+xml"/>
  <Override PartName="/ppt/ink/ink1920.xml" ContentType="application/inkml+xml"/>
  <Override PartName="/ppt/ink/ink1921.xml" ContentType="application/inkml+xml"/>
  <Override PartName="/ppt/ink/ink1922.xml" ContentType="application/inkml+xml"/>
  <Override PartName="/ppt/ink/ink1923.xml" ContentType="application/inkml+xml"/>
  <Override PartName="/ppt/ink/ink1924.xml" ContentType="application/inkml+xml"/>
  <Override PartName="/ppt/ink/ink1925.xml" ContentType="application/inkml+xml"/>
  <Override PartName="/ppt/ink/ink1926.xml" ContentType="application/inkml+xml"/>
  <Override PartName="/ppt/ink/ink1927.xml" ContentType="application/inkml+xml"/>
  <Override PartName="/ppt/ink/ink1928.xml" ContentType="application/inkml+xml"/>
  <Override PartName="/ppt/ink/ink1929.xml" ContentType="application/inkml+xml"/>
  <Override PartName="/ppt/ink/ink1930.xml" ContentType="application/inkml+xml"/>
  <Override PartName="/ppt/ink/ink1931.xml" ContentType="application/inkml+xml"/>
  <Override PartName="/ppt/ink/ink1932.xml" ContentType="application/inkml+xml"/>
  <Override PartName="/ppt/ink/ink1933.xml" ContentType="application/inkml+xml"/>
  <Override PartName="/ppt/ink/ink1934.xml" ContentType="application/inkml+xml"/>
  <Override PartName="/ppt/ink/ink1935.xml" ContentType="application/inkml+xml"/>
  <Override PartName="/ppt/ink/ink1936.xml" ContentType="application/inkml+xml"/>
  <Override PartName="/ppt/ink/ink1937.xml" ContentType="application/inkml+xml"/>
  <Override PartName="/ppt/ink/ink1938.xml" ContentType="application/inkml+xml"/>
  <Override PartName="/ppt/ink/ink1939.xml" ContentType="application/inkml+xml"/>
  <Override PartName="/ppt/ink/ink1940.xml" ContentType="application/inkml+xml"/>
  <Override PartName="/ppt/ink/ink1941.xml" ContentType="application/inkml+xml"/>
  <Override PartName="/ppt/ink/ink1942.xml" ContentType="application/inkml+xml"/>
  <Override PartName="/ppt/ink/ink1943.xml" ContentType="application/inkml+xml"/>
  <Override PartName="/ppt/ink/ink1944.xml" ContentType="application/inkml+xml"/>
  <Override PartName="/ppt/ink/ink1945.xml" ContentType="application/inkml+xml"/>
  <Override PartName="/ppt/ink/ink1946.xml" ContentType="application/inkml+xml"/>
  <Override PartName="/ppt/ink/ink1947.xml" ContentType="application/inkml+xml"/>
  <Override PartName="/ppt/ink/ink1948.xml" ContentType="application/inkml+xml"/>
  <Override PartName="/ppt/ink/ink1949.xml" ContentType="application/inkml+xml"/>
  <Override PartName="/ppt/ink/ink1950.xml" ContentType="application/inkml+xml"/>
  <Override PartName="/ppt/ink/ink1951.xml" ContentType="application/inkml+xml"/>
  <Override PartName="/ppt/ink/ink1952.xml" ContentType="application/inkml+xml"/>
  <Override PartName="/ppt/ink/ink1953.xml" ContentType="application/inkml+xml"/>
  <Override PartName="/ppt/ink/ink1954.xml" ContentType="application/inkml+xml"/>
  <Override PartName="/ppt/ink/ink1955.xml" ContentType="application/inkml+xml"/>
  <Override PartName="/ppt/ink/ink1956.xml" ContentType="application/inkml+xml"/>
  <Override PartName="/ppt/ink/ink1957.xml" ContentType="application/inkml+xml"/>
  <Override PartName="/ppt/ink/ink1958.xml" ContentType="application/inkml+xml"/>
  <Override PartName="/ppt/ink/ink1959.xml" ContentType="application/inkml+xml"/>
  <Override PartName="/ppt/ink/ink1960.xml" ContentType="application/inkml+xml"/>
  <Override PartName="/ppt/ink/ink1961.xml" ContentType="application/inkml+xml"/>
  <Override PartName="/ppt/ink/ink1962.xml" ContentType="application/inkml+xml"/>
  <Override PartName="/ppt/ink/ink1963.xml" ContentType="application/inkml+xml"/>
  <Override PartName="/ppt/ink/ink1964.xml" ContentType="application/inkml+xml"/>
  <Override PartName="/ppt/ink/ink1965.xml" ContentType="application/inkml+xml"/>
  <Override PartName="/ppt/ink/ink1966.xml" ContentType="application/inkml+xml"/>
  <Override PartName="/ppt/ink/ink1967.xml" ContentType="application/inkml+xml"/>
  <Override PartName="/ppt/ink/ink1968.xml" ContentType="application/inkml+xml"/>
  <Override PartName="/ppt/ink/ink1969.xml" ContentType="application/inkml+xml"/>
  <Override PartName="/ppt/ink/ink1970.xml" ContentType="application/inkml+xml"/>
  <Override PartName="/ppt/ink/ink1971.xml" ContentType="application/inkml+xml"/>
  <Override PartName="/ppt/ink/ink1972.xml" ContentType="application/inkml+xml"/>
  <Override PartName="/ppt/ink/ink1973.xml" ContentType="application/inkml+xml"/>
  <Override PartName="/ppt/ink/ink1974.xml" ContentType="application/inkml+xml"/>
  <Override PartName="/ppt/ink/ink1975.xml" ContentType="application/inkml+xml"/>
  <Override PartName="/ppt/ink/ink1976.xml" ContentType="application/inkml+xml"/>
  <Override PartName="/ppt/ink/ink1977.xml" ContentType="application/inkml+xml"/>
  <Override PartName="/ppt/ink/ink1978.xml" ContentType="application/inkml+xml"/>
  <Override PartName="/ppt/ink/ink1979.xml" ContentType="application/inkml+xml"/>
  <Override PartName="/ppt/ink/ink1980.xml" ContentType="application/inkml+xml"/>
  <Override PartName="/ppt/ink/ink1981.xml" ContentType="application/inkml+xml"/>
  <Override PartName="/ppt/ink/ink1982.xml" ContentType="application/inkml+xml"/>
  <Override PartName="/ppt/ink/ink1983.xml" ContentType="application/inkml+xml"/>
  <Override PartName="/ppt/ink/ink1984.xml" ContentType="application/inkml+xml"/>
  <Override PartName="/ppt/ink/ink1985.xml" ContentType="application/inkml+xml"/>
  <Override PartName="/ppt/ink/ink1986.xml" ContentType="application/inkml+xml"/>
  <Override PartName="/ppt/ink/ink1987.xml" ContentType="application/inkml+xml"/>
  <Override PartName="/ppt/ink/ink1988.xml" ContentType="application/inkml+xml"/>
  <Override PartName="/ppt/ink/ink1989.xml" ContentType="application/inkml+xml"/>
  <Override PartName="/ppt/ink/ink1990.xml" ContentType="application/inkml+xml"/>
  <Override PartName="/ppt/ink/ink1991.xml" ContentType="application/inkml+xml"/>
  <Override PartName="/ppt/ink/ink1992.xml" ContentType="application/inkml+xml"/>
  <Override PartName="/ppt/ink/ink1993.xml" ContentType="application/inkml+xml"/>
  <Override PartName="/ppt/ink/ink1994.xml" ContentType="application/inkml+xml"/>
  <Override PartName="/ppt/ink/ink1995.xml" ContentType="application/inkml+xml"/>
  <Override PartName="/ppt/ink/ink1996.xml" ContentType="application/inkml+xml"/>
  <Override PartName="/ppt/ink/ink1997.xml" ContentType="application/inkml+xml"/>
  <Override PartName="/ppt/ink/ink1998.xml" ContentType="application/inkml+xml"/>
  <Override PartName="/ppt/ink/ink1999.xml" ContentType="application/inkml+xml"/>
  <Override PartName="/ppt/ink/ink2000.xml" ContentType="application/inkml+xml"/>
  <Override PartName="/ppt/ink/ink2001.xml" ContentType="application/inkml+xml"/>
  <Override PartName="/ppt/ink/ink2002.xml" ContentType="application/inkml+xml"/>
  <Override PartName="/ppt/ink/ink2003.xml" ContentType="application/inkml+xml"/>
  <Override PartName="/ppt/ink/ink2004.xml" ContentType="application/inkml+xml"/>
  <Override PartName="/ppt/ink/ink2005.xml" ContentType="application/inkml+xml"/>
  <Override PartName="/ppt/ink/ink2006.xml" ContentType="application/inkml+xml"/>
  <Override PartName="/ppt/ink/ink2007.xml" ContentType="application/inkml+xml"/>
  <Override PartName="/ppt/ink/ink2008.xml" ContentType="application/inkml+xml"/>
  <Override PartName="/ppt/ink/ink2009.xml" ContentType="application/inkml+xml"/>
  <Override PartName="/ppt/ink/ink2010.xml" ContentType="application/inkml+xml"/>
  <Override PartName="/ppt/ink/ink2011.xml" ContentType="application/inkml+xml"/>
  <Override PartName="/ppt/ink/ink2012.xml" ContentType="application/inkml+xml"/>
  <Override PartName="/ppt/ink/ink2013.xml" ContentType="application/inkml+xml"/>
  <Override PartName="/ppt/ink/ink2014.xml" ContentType="application/inkml+xml"/>
  <Override PartName="/ppt/ink/ink2015.xml" ContentType="application/inkml+xml"/>
  <Override PartName="/ppt/ink/ink2016.xml" ContentType="application/inkml+xml"/>
  <Override PartName="/ppt/ink/ink2017.xml" ContentType="application/inkml+xml"/>
  <Override PartName="/ppt/ink/ink2018.xml" ContentType="application/inkml+xml"/>
  <Override PartName="/ppt/ink/ink2019.xml" ContentType="application/inkml+xml"/>
  <Override PartName="/ppt/ink/ink2020.xml" ContentType="application/inkml+xml"/>
  <Override PartName="/ppt/ink/ink2021.xml" ContentType="application/inkml+xml"/>
  <Override PartName="/ppt/ink/ink2022.xml" ContentType="application/inkml+xml"/>
  <Override PartName="/ppt/ink/ink2023.xml" ContentType="application/inkml+xml"/>
  <Override PartName="/ppt/ink/ink2024.xml" ContentType="application/inkml+xml"/>
  <Override PartName="/ppt/ink/ink2025.xml" ContentType="application/inkml+xml"/>
  <Override PartName="/ppt/ink/ink2026.xml" ContentType="application/inkml+xml"/>
  <Override PartName="/ppt/ink/ink2027.xml" ContentType="application/inkml+xml"/>
  <Override PartName="/ppt/ink/ink2028.xml" ContentType="application/inkml+xml"/>
  <Override PartName="/ppt/ink/ink2029.xml" ContentType="application/inkml+xml"/>
  <Override PartName="/ppt/ink/ink2030.xml" ContentType="application/inkml+xml"/>
  <Override PartName="/ppt/ink/ink2031.xml" ContentType="application/inkml+xml"/>
  <Override PartName="/ppt/ink/ink2032.xml" ContentType="application/inkml+xml"/>
  <Override PartName="/ppt/ink/ink2033.xml" ContentType="application/inkml+xml"/>
  <Override PartName="/ppt/ink/ink2034.xml" ContentType="application/inkml+xml"/>
  <Override PartName="/ppt/ink/ink2035.xml" ContentType="application/inkml+xml"/>
  <Override PartName="/ppt/ink/ink2036.xml" ContentType="application/inkml+xml"/>
  <Override PartName="/ppt/ink/ink2037.xml" ContentType="application/inkml+xml"/>
  <Override PartName="/ppt/ink/ink2038.xml" ContentType="application/inkml+xml"/>
  <Override PartName="/ppt/ink/ink2039.xml" ContentType="application/inkml+xml"/>
  <Override PartName="/ppt/ink/ink2040.xml" ContentType="application/inkml+xml"/>
  <Override PartName="/ppt/ink/ink2041.xml" ContentType="application/inkml+xml"/>
  <Override PartName="/ppt/ink/ink2042.xml" ContentType="application/inkml+xml"/>
  <Override PartName="/ppt/ink/ink2043.xml" ContentType="application/inkml+xml"/>
  <Override PartName="/ppt/ink/ink2044.xml" ContentType="application/inkml+xml"/>
  <Override PartName="/ppt/ink/ink2045.xml" ContentType="application/inkml+xml"/>
  <Override PartName="/ppt/ink/ink2046.xml" ContentType="application/inkml+xml"/>
  <Override PartName="/ppt/ink/ink2047.xml" ContentType="application/inkml+xml"/>
  <Override PartName="/ppt/ink/ink2048.xml" ContentType="application/inkml+xml"/>
  <Override PartName="/ppt/ink/ink2049.xml" ContentType="application/inkml+xml"/>
  <Override PartName="/ppt/ink/ink2050.xml" ContentType="application/inkml+xml"/>
  <Override PartName="/ppt/ink/ink2051.xml" ContentType="application/inkml+xml"/>
  <Override PartName="/ppt/ink/ink2052.xml" ContentType="application/inkml+xml"/>
  <Override PartName="/ppt/ink/ink2053.xml" ContentType="application/inkml+xml"/>
  <Override PartName="/ppt/ink/ink2054.xml" ContentType="application/inkml+xml"/>
  <Override PartName="/ppt/ink/ink2055.xml" ContentType="application/inkml+xml"/>
  <Override PartName="/ppt/ink/ink2056.xml" ContentType="application/inkml+xml"/>
  <Override PartName="/ppt/ink/ink2057.xml" ContentType="application/inkml+xml"/>
  <Override PartName="/ppt/ink/ink2058.xml" ContentType="application/inkml+xml"/>
  <Override PartName="/ppt/ink/ink2059.xml" ContentType="application/inkml+xml"/>
  <Override PartName="/ppt/ink/ink2060.xml" ContentType="application/inkml+xml"/>
  <Override PartName="/ppt/ink/ink2061.xml" ContentType="application/inkml+xml"/>
  <Override PartName="/ppt/ink/ink2062.xml" ContentType="application/inkml+xml"/>
  <Override PartName="/ppt/ink/ink2063.xml" ContentType="application/inkml+xml"/>
  <Override PartName="/ppt/ink/ink2064.xml" ContentType="application/inkml+xml"/>
  <Override PartName="/ppt/ink/ink2065.xml" ContentType="application/inkml+xml"/>
  <Override PartName="/ppt/ink/ink2066.xml" ContentType="application/inkml+xml"/>
  <Override PartName="/ppt/ink/ink2067.xml" ContentType="application/inkml+xml"/>
  <Override PartName="/ppt/ink/ink2068.xml" ContentType="application/inkml+xml"/>
  <Override PartName="/ppt/ink/ink2069.xml" ContentType="application/inkml+xml"/>
  <Override PartName="/ppt/ink/ink2070.xml" ContentType="application/inkml+xml"/>
  <Override PartName="/ppt/ink/ink2071.xml" ContentType="application/inkml+xml"/>
  <Override PartName="/ppt/ink/ink2072.xml" ContentType="application/inkml+xml"/>
  <Override PartName="/ppt/ink/ink2073.xml" ContentType="application/inkml+xml"/>
  <Override PartName="/ppt/ink/ink2074.xml" ContentType="application/inkml+xml"/>
  <Override PartName="/ppt/ink/ink2075.xml" ContentType="application/inkml+xml"/>
  <Override PartName="/ppt/ink/ink2076.xml" ContentType="application/inkml+xml"/>
  <Override PartName="/ppt/ink/ink2077.xml" ContentType="application/inkml+xml"/>
  <Override PartName="/ppt/ink/ink2078.xml" ContentType="application/inkml+xml"/>
  <Override PartName="/ppt/ink/ink2079.xml" ContentType="application/inkml+xml"/>
  <Override PartName="/ppt/ink/ink2080.xml" ContentType="application/inkml+xml"/>
  <Override PartName="/ppt/ink/ink2081.xml" ContentType="application/inkml+xml"/>
  <Override PartName="/ppt/ink/ink2082.xml" ContentType="application/inkml+xml"/>
  <Override PartName="/ppt/ink/ink2083.xml" ContentType="application/inkml+xml"/>
  <Override PartName="/ppt/ink/ink2084.xml" ContentType="application/inkml+xml"/>
  <Override PartName="/ppt/ink/ink2085.xml" ContentType="application/inkml+xml"/>
  <Override PartName="/ppt/ink/ink2086.xml" ContentType="application/inkml+xml"/>
  <Override PartName="/ppt/ink/ink2087.xml" ContentType="application/inkml+xml"/>
  <Override PartName="/ppt/ink/ink2088.xml" ContentType="application/inkml+xml"/>
  <Override PartName="/ppt/ink/ink2089.xml" ContentType="application/inkml+xml"/>
  <Override PartName="/ppt/ink/ink2090.xml" ContentType="application/inkml+xml"/>
  <Override PartName="/ppt/ink/ink2091.xml" ContentType="application/inkml+xml"/>
  <Override PartName="/ppt/ink/ink2092.xml" ContentType="application/inkml+xml"/>
  <Override PartName="/ppt/ink/ink2093.xml" ContentType="application/inkml+xml"/>
  <Override PartName="/ppt/ink/ink2094.xml" ContentType="application/inkml+xml"/>
  <Override PartName="/ppt/ink/ink2095.xml" ContentType="application/inkml+xml"/>
  <Override PartName="/ppt/ink/ink2096.xml" ContentType="application/inkml+xml"/>
  <Override PartName="/ppt/ink/ink2097.xml" ContentType="application/inkml+xml"/>
  <Override PartName="/ppt/ink/ink2098.xml" ContentType="application/inkml+xml"/>
  <Override PartName="/ppt/ink/ink2099.xml" ContentType="application/inkml+xml"/>
  <Override PartName="/ppt/ink/ink2100.xml" ContentType="application/inkml+xml"/>
  <Override PartName="/ppt/ink/ink2101.xml" ContentType="application/inkml+xml"/>
  <Override PartName="/ppt/ink/ink2102.xml" ContentType="application/inkml+xml"/>
  <Override PartName="/ppt/ink/ink2103.xml" ContentType="application/inkml+xml"/>
  <Override PartName="/ppt/ink/ink2104.xml" ContentType="application/inkml+xml"/>
  <Override PartName="/ppt/ink/ink2105.xml" ContentType="application/inkml+xml"/>
  <Override PartName="/ppt/ink/ink2106.xml" ContentType="application/inkml+xml"/>
  <Override PartName="/ppt/ink/ink2107.xml" ContentType="application/inkml+xml"/>
  <Override PartName="/ppt/ink/ink2108.xml" ContentType="application/inkml+xml"/>
  <Override PartName="/ppt/ink/ink2109.xml" ContentType="application/inkml+xml"/>
  <Override PartName="/ppt/ink/ink2110.xml" ContentType="application/inkml+xml"/>
  <Override PartName="/ppt/ink/ink2111.xml" ContentType="application/inkml+xml"/>
  <Override PartName="/ppt/ink/ink2112.xml" ContentType="application/inkml+xml"/>
  <Override PartName="/ppt/ink/ink2113.xml" ContentType="application/inkml+xml"/>
  <Override PartName="/ppt/ink/ink2114.xml" ContentType="application/inkml+xml"/>
  <Override PartName="/ppt/ink/ink2115.xml" ContentType="application/inkml+xml"/>
  <Override PartName="/ppt/ink/ink2116.xml" ContentType="application/inkml+xml"/>
  <Override PartName="/ppt/ink/ink2117.xml" ContentType="application/inkml+xml"/>
  <Override PartName="/ppt/ink/ink2118.xml" ContentType="application/inkml+xml"/>
  <Override PartName="/ppt/ink/ink2119.xml" ContentType="application/inkml+xml"/>
  <Override PartName="/ppt/ink/ink2120.xml" ContentType="application/inkml+xml"/>
  <Override PartName="/ppt/ink/ink2121.xml" ContentType="application/inkml+xml"/>
  <Override PartName="/ppt/ink/ink2122.xml" ContentType="application/inkml+xml"/>
  <Override PartName="/ppt/ink/ink2123.xml" ContentType="application/inkml+xml"/>
  <Override PartName="/ppt/ink/ink2124.xml" ContentType="application/inkml+xml"/>
  <Override PartName="/ppt/ink/ink2125.xml" ContentType="application/inkml+xml"/>
  <Override PartName="/ppt/ink/ink2126.xml" ContentType="application/inkml+xml"/>
  <Override PartName="/ppt/ink/ink2127.xml" ContentType="application/inkml+xml"/>
  <Override PartName="/ppt/ink/ink2128.xml" ContentType="application/inkml+xml"/>
  <Override PartName="/ppt/ink/ink2129.xml" ContentType="application/inkml+xml"/>
  <Override PartName="/ppt/ink/ink2130.xml" ContentType="application/inkml+xml"/>
  <Override PartName="/ppt/ink/ink2131.xml" ContentType="application/inkml+xml"/>
  <Override PartName="/ppt/ink/ink2132.xml" ContentType="application/inkml+xml"/>
  <Override PartName="/ppt/ink/ink2133.xml" ContentType="application/inkml+xml"/>
  <Override PartName="/ppt/ink/ink2134.xml" ContentType="application/inkml+xml"/>
  <Override PartName="/ppt/ink/ink2135.xml" ContentType="application/inkml+xml"/>
  <Override PartName="/ppt/ink/ink2136.xml" ContentType="application/inkml+xml"/>
  <Override PartName="/ppt/ink/ink2137.xml" ContentType="application/inkml+xml"/>
  <Override PartName="/ppt/ink/ink2138.xml" ContentType="application/inkml+xml"/>
  <Override PartName="/ppt/ink/ink2139.xml" ContentType="application/inkml+xml"/>
  <Override PartName="/ppt/ink/ink2140.xml" ContentType="application/inkml+xml"/>
  <Override PartName="/ppt/ink/ink2141.xml" ContentType="application/inkml+xml"/>
  <Override PartName="/ppt/ink/ink2142.xml" ContentType="application/inkml+xml"/>
  <Override PartName="/ppt/ink/ink2143.xml" ContentType="application/inkml+xml"/>
  <Override PartName="/ppt/ink/ink2144.xml" ContentType="application/inkml+xml"/>
  <Override PartName="/ppt/ink/ink2145.xml" ContentType="application/inkml+xml"/>
  <Override PartName="/ppt/ink/ink2146.xml" ContentType="application/inkml+xml"/>
  <Override PartName="/ppt/ink/ink2147.xml" ContentType="application/inkml+xml"/>
  <Override PartName="/ppt/ink/ink2148.xml" ContentType="application/inkml+xml"/>
  <Override PartName="/ppt/ink/ink2149.xml" ContentType="application/inkml+xml"/>
  <Override PartName="/ppt/ink/ink2150.xml" ContentType="application/inkml+xml"/>
  <Override PartName="/ppt/ink/ink2151.xml" ContentType="application/inkml+xml"/>
  <Override PartName="/ppt/ink/ink2152.xml" ContentType="application/inkml+xml"/>
  <Override PartName="/ppt/ink/ink2153.xml" ContentType="application/inkml+xml"/>
  <Override PartName="/ppt/ink/ink2154.xml" ContentType="application/inkml+xml"/>
  <Override PartName="/ppt/ink/ink2155.xml" ContentType="application/inkml+xml"/>
  <Override PartName="/ppt/ink/ink2156.xml" ContentType="application/inkml+xml"/>
  <Override PartName="/ppt/ink/ink2157.xml" ContentType="application/inkml+xml"/>
  <Override PartName="/ppt/ink/ink2158.xml" ContentType="application/inkml+xml"/>
  <Override PartName="/ppt/ink/ink2159.xml" ContentType="application/inkml+xml"/>
  <Override PartName="/ppt/ink/ink2160.xml" ContentType="application/inkml+xml"/>
  <Override PartName="/ppt/ink/ink2161.xml" ContentType="application/inkml+xml"/>
  <Override PartName="/ppt/ink/ink2162.xml" ContentType="application/inkml+xml"/>
  <Override PartName="/ppt/ink/ink2163.xml" ContentType="application/inkml+xml"/>
  <Override PartName="/ppt/ink/ink2164.xml" ContentType="application/inkml+xml"/>
  <Override PartName="/ppt/ink/ink2165.xml" ContentType="application/inkml+xml"/>
  <Override PartName="/ppt/ink/ink2166.xml" ContentType="application/inkml+xml"/>
  <Override PartName="/ppt/ink/ink2167.xml" ContentType="application/inkml+xml"/>
  <Override PartName="/ppt/ink/ink2168.xml" ContentType="application/inkml+xml"/>
  <Override PartName="/ppt/ink/ink2169.xml" ContentType="application/inkml+xml"/>
  <Override PartName="/ppt/ink/ink2170.xml" ContentType="application/inkml+xml"/>
  <Override PartName="/ppt/ink/ink2171.xml" ContentType="application/inkml+xml"/>
  <Override PartName="/ppt/ink/ink2172.xml" ContentType="application/inkml+xml"/>
  <Override PartName="/ppt/ink/ink2173.xml" ContentType="application/inkml+xml"/>
  <Override PartName="/ppt/ink/ink2174.xml" ContentType="application/inkml+xml"/>
  <Override PartName="/ppt/ink/ink2175.xml" ContentType="application/inkml+xml"/>
  <Override PartName="/ppt/ink/ink2176.xml" ContentType="application/inkml+xml"/>
  <Override PartName="/ppt/ink/ink2177.xml" ContentType="application/inkml+xml"/>
  <Override PartName="/ppt/ink/ink2178.xml" ContentType="application/inkml+xml"/>
  <Override PartName="/ppt/ink/ink2179.xml" ContentType="application/inkml+xml"/>
  <Override PartName="/ppt/ink/ink2180.xml" ContentType="application/inkml+xml"/>
  <Override PartName="/ppt/ink/ink2181.xml" ContentType="application/inkml+xml"/>
  <Override PartName="/ppt/ink/ink2182.xml" ContentType="application/inkml+xml"/>
  <Override PartName="/ppt/ink/ink2183.xml" ContentType="application/inkml+xml"/>
  <Override PartName="/ppt/ink/ink2184.xml" ContentType="application/inkml+xml"/>
  <Override PartName="/ppt/ink/ink2185.xml" ContentType="application/inkml+xml"/>
  <Override PartName="/ppt/ink/ink2186.xml" ContentType="application/inkml+xml"/>
  <Override PartName="/ppt/ink/ink2187.xml" ContentType="application/inkml+xml"/>
  <Override PartName="/ppt/ink/ink2188.xml" ContentType="application/inkml+xml"/>
  <Override PartName="/ppt/ink/ink2189.xml" ContentType="application/inkml+xml"/>
  <Override PartName="/ppt/ink/ink2190.xml" ContentType="application/inkml+xml"/>
  <Override PartName="/ppt/ink/ink2191.xml" ContentType="application/inkml+xml"/>
  <Override PartName="/ppt/ink/ink2192.xml" ContentType="application/inkml+xml"/>
  <Override PartName="/ppt/ink/ink2193.xml" ContentType="application/inkml+xml"/>
  <Override PartName="/ppt/ink/ink2194.xml" ContentType="application/inkml+xml"/>
  <Override PartName="/ppt/ink/ink2195.xml" ContentType="application/inkml+xml"/>
  <Override PartName="/ppt/ink/ink2196.xml" ContentType="application/inkml+xml"/>
  <Override PartName="/ppt/ink/ink2197.xml" ContentType="application/inkml+xml"/>
  <Override PartName="/ppt/ink/ink2198.xml" ContentType="application/inkml+xml"/>
  <Override PartName="/ppt/ink/ink2199.xml" ContentType="application/inkml+xml"/>
  <Override PartName="/ppt/ink/ink2200.xml" ContentType="application/inkml+xml"/>
  <Override PartName="/ppt/ink/ink2201.xml" ContentType="application/inkml+xml"/>
  <Override PartName="/ppt/ink/ink2202.xml" ContentType="application/inkml+xml"/>
  <Override PartName="/ppt/ink/ink2203.xml" ContentType="application/inkml+xml"/>
  <Override PartName="/ppt/ink/ink2204.xml" ContentType="application/inkml+xml"/>
  <Override PartName="/ppt/ink/ink2205.xml" ContentType="application/inkml+xml"/>
  <Override PartName="/ppt/ink/ink2206.xml" ContentType="application/inkml+xml"/>
  <Override PartName="/ppt/ink/ink2207.xml" ContentType="application/inkml+xml"/>
  <Override PartName="/ppt/ink/ink2208.xml" ContentType="application/inkml+xml"/>
  <Override PartName="/ppt/ink/ink2209.xml" ContentType="application/inkml+xml"/>
  <Override PartName="/ppt/ink/ink2210.xml" ContentType="application/inkml+xml"/>
  <Override PartName="/ppt/ink/ink2211.xml" ContentType="application/inkml+xml"/>
  <Override PartName="/ppt/ink/ink2212.xml" ContentType="application/inkml+xml"/>
  <Override PartName="/ppt/ink/ink2213.xml" ContentType="application/inkml+xml"/>
  <Override PartName="/ppt/ink/ink2214.xml" ContentType="application/inkml+xml"/>
  <Override PartName="/ppt/ink/ink2215.xml" ContentType="application/inkml+xml"/>
  <Override PartName="/ppt/ink/ink2216.xml" ContentType="application/inkml+xml"/>
  <Override PartName="/ppt/ink/ink2217.xml" ContentType="application/inkml+xml"/>
  <Override PartName="/ppt/ink/ink2218.xml" ContentType="application/inkml+xml"/>
  <Override PartName="/ppt/ink/ink2219.xml" ContentType="application/inkml+xml"/>
  <Override PartName="/ppt/ink/ink2220.xml" ContentType="application/inkml+xml"/>
  <Override PartName="/ppt/ink/ink2221.xml" ContentType="application/inkml+xml"/>
  <Override PartName="/ppt/ink/ink2222.xml" ContentType="application/inkml+xml"/>
  <Override PartName="/ppt/ink/ink2223.xml" ContentType="application/inkml+xml"/>
  <Override PartName="/ppt/ink/ink2224.xml" ContentType="application/inkml+xml"/>
  <Override PartName="/ppt/ink/ink2225.xml" ContentType="application/inkml+xml"/>
  <Override PartName="/ppt/ink/ink2226.xml" ContentType="application/inkml+xml"/>
  <Override PartName="/ppt/ink/ink2227.xml" ContentType="application/inkml+xml"/>
  <Override PartName="/ppt/ink/ink2228.xml" ContentType="application/inkml+xml"/>
  <Override PartName="/ppt/ink/ink2229.xml" ContentType="application/inkml+xml"/>
  <Override PartName="/ppt/ink/ink2230.xml" ContentType="application/inkml+xml"/>
  <Override PartName="/ppt/ink/ink2231.xml" ContentType="application/inkml+xml"/>
  <Override PartName="/ppt/ink/ink2232.xml" ContentType="application/inkml+xml"/>
  <Override PartName="/ppt/ink/ink2233.xml" ContentType="application/inkml+xml"/>
  <Override PartName="/ppt/ink/ink2234.xml" ContentType="application/inkml+xml"/>
  <Override PartName="/ppt/ink/ink2235.xml" ContentType="application/inkml+xml"/>
  <Override PartName="/ppt/ink/ink2236.xml" ContentType="application/inkml+xml"/>
  <Override PartName="/ppt/ink/ink2237.xml" ContentType="application/inkml+xml"/>
  <Override PartName="/ppt/ink/ink2238.xml" ContentType="application/inkml+xml"/>
  <Override PartName="/ppt/ink/ink2239.xml" ContentType="application/inkml+xml"/>
  <Override PartName="/ppt/ink/ink2240.xml" ContentType="application/inkml+xml"/>
  <Override PartName="/ppt/ink/ink2241.xml" ContentType="application/inkml+xml"/>
  <Override PartName="/ppt/ink/ink2242.xml" ContentType="application/inkml+xml"/>
  <Override PartName="/ppt/ink/ink2243.xml" ContentType="application/inkml+xml"/>
  <Override PartName="/ppt/ink/ink2244.xml" ContentType="application/inkml+xml"/>
  <Override PartName="/ppt/ink/ink2245.xml" ContentType="application/inkml+xml"/>
  <Override PartName="/ppt/ink/ink2246.xml" ContentType="application/inkml+xml"/>
  <Override PartName="/ppt/ink/ink2247.xml" ContentType="application/inkml+xml"/>
  <Override PartName="/ppt/ink/ink2248.xml" ContentType="application/inkml+xml"/>
  <Override PartName="/ppt/ink/ink2249.xml" ContentType="application/inkml+xml"/>
  <Override PartName="/ppt/ink/ink2250.xml" ContentType="application/inkml+xml"/>
  <Override PartName="/ppt/ink/ink2251.xml" ContentType="application/inkml+xml"/>
  <Override PartName="/ppt/ink/ink2252.xml" ContentType="application/inkml+xml"/>
  <Override PartName="/ppt/ink/ink2253.xml" ContentType="application/inkml+xml"/>
  <Override PartName="/ppt/ink/ink2254.xml" ContentType="application/inkml+xml"/>
  <Override PartName="/ppt/ink/ink2255.xml" ContentType="application/inkml+xml"/>
  <Override PartName="/ppt/ink/ink2256.xml" ContentType="application/inkml+xml"/>
  <Override PartName="/ppt/ink/ink2257.xml" ContentType="application/inkml+xml"/>
  <Override PartName="/ppt/ink/ink2258.xml" ContentType="application/inkml+xml"/>
  <Override PartName="/ppt/ink/ink2259.xml" ContentType="application/inkml+xml"/>
  <Override PartName="/ppt/ink/ink2260.xml" ContentType="application/inkml+xml"/>
  <Override PartName="/ppt/ink/ink2261.xml" ContentType="application/inkml+xml"/>
  <Override PartName="/ppt/ink/ink2262.xml" ContentType="application/inkml+xml"/>
  <Override PartName="/ppt/ink/ink2263.xml" ContentType="application/inkml+xml"/>
  <Override PartName="/ppt/ink/ink2264.xml" ContentType="application/inkml+xml"/>
  <Override PartName="/ppt/ink/ink2265.xml" ContentType="application/inkml+xml"/>
  <Override PartName="/ppt/ink/ink2266.xml" ContentType="application/inkml+xml"/>
  <Override PartName="/ppt/ink/ink2267.xml" ContentType="application/inkml+xml"/>
  <Override PartName="/ppt/ink/ink2268.xml" ContentType="application/inkml+xml"/>
  <Override PartName="/ppt/ink/ink2269.xml" ContentType="application/inkml+xml"/>
  <Override PartName="/ppt/ink/ink2270.xml" ContentType="application/inkml+xml"/>
  <Override PartName="/ppt/ink/ink2271.xml" ContentType="application/inkml+xml"/>
  <Override PartName="/ppt/ink/ink2272.xml" ContentType="application/inkml+xml"/>
  <Override PartName="/ppt/ink/ink2273.xml" ContentType="application/inkml+xml"/>
  <Override PartName="/ppt/ink/ink2274.xml" ContentType="application/inkml+xml"/>
  <Override PartName="/ppt/ink/ink2275.xml" ContentType="application/inkml+xml"/>
  <Override PartName="/ppt/ink/ink2276.xml" ContentType="application/inkml+xml"/>
  <Override PartName="/ppt/ink/ink2277.xml" ContentType="application/inkml+xml"/>
  <Override PartName="/ppt/ink/ink2278.xml" ContentType="application/inkml+xml"/>
  <Override PartName="/ppt/ink/ink2279.xml" ContentType="application/inkml+xml"/>
  <Override PartName="/ppt/ink/ink2280.xml" ContentType="application/inkml+xml"/>
  <Override PartName="/ppt/ink/ink2281.xml" ContentType="application/inkml+xml"/>
  <Override PartName="/ppt/ink/ink2282.xml" ContentType="application/inkml+xml"/>
  <Override PartName="/ppt/ink/ink2283.xml" ContentType="application/inkml+xml"/>
  <Override PartName="/ppt/ink/ink2284.xml" ContentType="application/inkml+xml"/>
  <Override PartName="/ppt/ink/ink2285.xml" ContentType="application/inkml+xml"/>
  <Override PartName="/ppt/ink/ink2286.xml" ContentType="application/inkml+xml"/>
  <Override PartName="/ppt/ink/ink2287.xml" ContentType="application/inkml+xml"/>
  <Override PartName="/ppt/ink/ink2288.xml" ContentType="application/inkml+xml"/>
  <Override PartName="/ppt/ink/ink2289.xml" ContentType="application/inkml+xml"/>
  <Override PartName="/ppt/ink/ink2290.xml" ContentType="application/inkml+xml"/>
  <Override PartName="/ppt/ink/ink2291.xml" ContentType="application/inkml+xml"/>
  <Override PartName="/ppt/ink/ink2292.xml" ContentType="application/inkml+xml"/>
  <Override PartName="/ppt/ink/ink2293.xml" ContentType="application/inkml+xml"/>
  <Override PartName="/ppt/ink/ink2294.xml" ContentType="application/inkml+xml"/>
  <Override PartName="/ppt/ink/ink2295.xml" ContentType="application/inkml+xml"/>
  <Override PartName="/ppt/ink/ink2296.xml" ContentType="application/inkml+xml"/>
  <Override PartName="/ppt/ink/ink2297.xml" ContentType="application/inkml+xml"/>
  <Override PartName="/ppt/ink/ink2298.xml" ContentType="application/inkml+xml"/>
  <Override PartName="/ppt/ink/ink2299.xml" ContentType="application/inkml+xml"/>
  <Override PartName="/ppt/ink/ink2300.xml" ContentType="application/inkml+xml"/>
  <Override PartName="/ppt/ink/ink2301.xml" ContentType="application/inkml+xml"/>
  <Override PartName="/ppt/ink/ink2302.xml" ContentType="application/inkml+xml"/>
  <Override PartName="/ppt/ink/ink2303.xml" ContentType="application/inkml+xml"/>
  <Override PartName="/ppt/ink/ink2304.xml" ContentType="application/inkml+xml"/>
  <Override PartName="/ppt/ink/ink2305.xml" ContentType="application/inkml+xml"/>
  <Override PartName="/ppt/ink/ink2306.xml" ContentType="application/inkml+xml"/>
  <Override PartName="/ppt/ink/ink2307.xml" ContentType="application/inkml+xml"/>
  <Override PartName="/ppt/ink/ink2308.xml" ContentType="application/inkml+xml"/>
  <Override PartName="/ppt/ink/ink2309.xml" ContentType="application/inkml+xml"/>
  <Override PartName="/ppt/ink/ink2310.xml" ContentType="application/inkml+xml"/>
  <Override PartName="/ppt/ink/ink2311.xml" ContentType="application/inkml+xml"/>
  <Override PartName="/ppt/ink/ink2312.xml" ContentType="application/inkml+xml"/>
  <Override PartName="/ppt/ink/ink2313.xml" ContentType="application/inkml+xml"/>
  <Override PartName="/ppt/ink/ink2314.xml" ContentType="application/inkml+xml"/>
  <Override PartName="/ppt/ink/ink2315.xml" ContentType="application/inkml+xml"/>
  <Override PartName="/ppt/ink/ink2316.xml" ContentType="application/inkml+xml"/>
  <Override PartName="/ppt/ink/ink2317.xml" ContentType="application/inkml+xml"/>
  <Override PartName="/ppt/ink/ink2318.xml" ContentType="application/inkml+xml"/>
  <Override PartName="/ppt/ink/ink2319.xml" ContentType="application/inkml+xml"/>
  <Override PartName="/ppt/ink/ink2320.xml" ContentType="application/inkml+xml"/>
  <Override PartName="/ppt/ink/ink2321.xml" ContentType="application/inkml+xml"/>
  <Override PartName="/ppt/ink/ink2322.xml" ContentType="application/inkml+xml"/>
  <Override PartName="/ppt/ink/ink2323.xml" ContentType="application/inkml+xml"/>
  <Override PartName="/ppt/ink/ink2324.xml" ContentType="application/inkml+xml"/>
  <Override PartName="/ppt/ink/ink2325.xml" ContentType="application/inkml+xml"/>
  <Override PartName="/ppt/ink/ink2326.xml" ContentType="application/inkml+xml"/>
  <Override PartName="/ppt/ink/ink2327.xml" ContentType="application/inkml+xml"/>
  <Override PartName="/ppt/ink/ink2328.xml" ContentType="application/inkml+xml"/>
  <Override PartName="/ppt/ink/ink2329.xml" ContentType="application/inkml+xml"/>
  <Override PartName="/ppt/ink/ink2330.xml" ContentType="application/inkml+xml"/>
  <Override PartName="/ppt/ink/ink2331.xml" ContentType="application/inkml+xml"/>
  <Override PartName="/ppt/ink/ink2332.xml" ContentType="application/inkml+xml"/>
  <Override PartName="/ppt/ink/ink2333.xml" ContentType="application/inkml+xml"/>
  <Override PartName="/ppt/ink/ink2334.xml" ContentType="application/inkml+xml"/>
  <Override PartName="/ppt/ink/ink2335.xml" ContentType="application/inkml+xml"/>
  <Override PartName="/ppt/ink/ink2336.xml" ContentType="application/inkml+xml"/>
  <Override PartName="/ppt/ink/ink2337.xml" ContentType="application/inkml+xml"/>
  <Override PartName="/ppt/ink/ink2338.xml" ContentType="application/inkml+xml"/>
  <Override PartName="/ppt/ink/ink2339.xml" ContentType="application/inkml+xml"/>
  <Override PartName="/ppt/ink/ink2340.xml" ContentType="application/inkml+xml"/>
  <Override PartName="/ppt/ink/ink2341.xml" ContentType="application/inkml+xml"/>
  <Override PartName="/ppt/ink/ink2342.xml" ContentType="application/inkml+xml"/>
  <Override PartName="/ppt/ink/ink2343.xml" ContentType="application/inkml+xml"/>
  <Override PartName="/ppt/ink/ink2344.xml" ContentType="application/inkml+xml"/>
  <Override PartName="/ppt/ink/ink2345.xml" ContentType="application/inkml+xml"/>
  <Override PartName="/ppt/ink/ink2346.xml" ContentType="application/inkml+xml"/>
  <Override PartName="/ppt/ink/ink2347.xml" ContentType="application/inkml+xml"/>
  <Override PartName="/ppt/ink/ink2348.xml" ContentType="application/inkml+xml"/>
  <Override PartName="/ppt/ink/ink2349.xml" ContentType="application/inkml+xml"/>
  <Override PartName="/ppt/ink/ink2350.xml" ContentType="application/inkml+xml"/>
  <Override PartName="/ppt/ink/ink2351.xml" ContentType="application/inkml+xml"/>
  <Override PartName="/ppt/ink/ink2352.xml" ContentType="application/inkml+xml"/>
  <Override PartName="/ppt/ink/ink2353.xml" ContentType="application/inkml+xml"/>
  <Override PartName="/ppt/ink/ink2354.xml" ContentType="application/inkml+xml"/>
  <Override PartName="/ppt/ink/ink2355.xml" ContentType="application/inkml+xml"/>
  <Override PartName="/ppt/ink/ink2356.xml" ContentType="application/inkml+xml"/>
  <Override PartName="/ppt/ink/ink2357.xml" ContentType="application/inkml+xml"/>
  <Override PartName="/ppt/ink/ink2358.xml" ContentType="application/inkml+xml"/>
  <Override PartName="/ppt/ink/ink2359.xml" ContentType="application/inkml+xml"/>
  <Override PartName="/ppt/ink/ink2360.xml" ContentType="application/inkml+xml"/>
  <Override PartName="/ppt/ink/ink2361.xml" ContentType="application/inkml+xml"/>
  <Override PartName="/ppt/ink/ink2362.xml" ContentType="application/inkml+xml"/>
  <Override PartName="/ppt/ink/ink2363.xml" ContentType="application/inkml+xml"/>
  <Override PartName="/ppt/ink/ink2364.xml" ContentType="application/inkml+xml"/>
  <Override PartName="/ppt/ink/ink2365.xml" ContentType="application/inkml+xml"/>
  <Override PartName="/ppt/ink/ink2366.xml" ContentType="application/inkml+xml"/>
  <Override PartName="/ppt/ink/ink2367.xml" ContentType="application/inkml+xml"/>
  <Override PartName="/ppt/ink/ink2368.xml" ContentType="application/inkml+xml"/>
  <Override PartName="/ppt/ink/ink2369.xml" ContentType="application/inkml+xml"/>
  <Override PartName="/ppt/ink/ink2370.xml" ContentType="application/inkml+xml"/>
  <Override PartName="/ppt/ink/ink2371.xml" ContentType="application/inkml+xml"/>
  <Override PartName="/ppt/ink/ink2372.xml" ContentType="application/inkml+xml"/>
  <Override PartName="/ppt/ink/ink2373.xml" ContentType="application/inkml+xml"/>
  <Override PartName="/ppt/ink/ink2374.xml" ContentType="application/inkml+xml"/>
  <Override PartName="/ppt/ink/ink2375.xml" ContentType="application/inkml+xml"/>
  <Override PartName="/ppt/ink/ink2376.xml" ContentType="application/inkml+xml"/>
  <Override PartName="/ppt/ink/ink2377.xml" ContentType="application/inkml+xml"/>
  <Override PartName="/ppt/ink/ink2378.xml" ContentType="application/inkml+xml"/>
  <Override PartName="/ppt/ink/ink2379.xml" ContentType="application/inkml+xml"/>
  <Override PartName="/ppt/ink/ink2380.xml" ContentType="application/inkml+xml"/>
  <Override PartName="/ppt/ink/ink2381.xml" ContentType="application/inkml+xml"/>
  <Override PartName="/ppt/ink/ink2382.xml" ContentType="application/inkml+xml"/>
  <Override PartName="/ppt/ink/ink2383.xml" ContentType="application/inkml+xml"/>
  <Override PartName="/ppt/ink/ink2384.xml" ContentType="application/inkml+xml"/>
  <Override PartName="/ppt/ink/ink2385.xml" ContentType="application/inkml+xml"/>
  <Override PartName="/ppt/ink/ink2386.xml" ContentType="application/inkml+xml"/>
  <Override PartName="/ppt/ink/ink2387.xml" ContentType="application/inkml+xml"/>
  <Override PartName="/ppt/ink/ink2388.xml" ContentType="application/inkml+xml"/>
  <Override PartName="/ppt/ink/ink2389.xml" ContentType="application/inkml+xml"/>
  <Override PartName="/ppt/ink/ink2390.xml" ContentType="application/inkml+xml"/>
  <Override PartName="/ppt/ink/ink2391.xml" ContentType="application/inkml+xml"/>
  <Override PartName="/ppt/ink/ink2392.xml" ContentType="application/inkml+xml"/>
  <Override PartName="/ppt/ink/ink2393.xml" ContentType="application/inkml+xml"/>
  <Override PartName="/ppt/ink/ink2394.xml" ContentType="application/inkml+xml"/>
  <Override PartName="/ppt/ink/ink2395.xml" ContentType="application/inkml+xml"/>
  <Override PartName="/ppt/ink/ink2396.xml" ContentType="application/inkml+xml"/>
  <Override PartName="/ppt/ink/ink2397.xml" ContentType="application/inkml+xml"/>
  <Override PartName="/ppt/ink/ink2398.xml" ContentType="application/inkml+xml"/>
  <Override PartName="/ppt/ink/ink2399.xml" ContentType="application/inkml+xml"/>
  <Override PartName="/ppt/ink/ink2400.xml" ContentType="application/inkml+xml"/>
  <Override PartName="/ppt/ink/ink2401.xml" ContentType="application/inkml+xml"/>
  <Override PartName="/ppt/ink/ink2402.xml" ContentType="application/inkml+xml"/>
  <Override PartName="/ppt/ink/ink2403.xml" ContentType="application/inkml+xml"/>
  <Override PartName="/ppt/ink/ink2404.xml" ContentType="application/inkml+xml"/>
  <Override PartName="/ppt/ink/ink2405.xml" ContentType="application/inkml+xml"/>
  <Override PartName="/ppt/ink/ink2406.xml" ContentType="application/inkml+xml"/>
  <Override PartName="/ppt/ink/ink2407.xml" ContentType="application/inkml+xml"/>
  <Override PartName="/ppt/ink/ink2408.xml" ContentType="application/inkml+xml"/>
  <Override PartName="/ppt/ink/ink2409.xml" ContentType="application/inkml+xml"/>
  <Override PartName="/ppt/ink/ink2410.xml" ContentType="application/inkml+xml"/>
  <Override PartName="/ppt/ink/ink2411.xml" ContentType="application/inkml+xml"/>
  <Override PartName="/ppt/ink/ink2412.xml" ContentType="application/inkml+xml"/>
  <Override PartName="/ppt/ink/ink2413.xml" ContentType="application/inkml+xml"/>
  <Override PartName="/ppt/ink/ink2414.xml" ContentType="application/inkml+xml"/>
  <Override PartName="/ppt/ink/ink2415.xml" ContentType="application/inkml+xml"/>
  <Override PartName="/ppt/ink/ink2416.xml" ContentType="application/inkml+xml"/>
  <Override PartName="/ppt/ink/ink2417.xml" ContentType="application/inkml+xml"/>
  <Override PartName="/ppt/ink/ink2418.xml" ContentType="application/inkml+xml"/>
  <Override PartName="/ppt/ink/ink2419.xml" ContentType="application/inkml+xml"/>
  <Override PartName="/ppt/ink/ink2420.xml" ContentType="application/inkml+xml"/>
  <Override PartName="/ppt/ink/ink2421.xml" ContentType="application/inkml+xml"/>
  <Override PartName="/ppt/ink/ink2422.xml" ContentType="application/inkml+xml"/>
  <Override PartName="/ppt/ink/ink2423.xml" ContentType="application/inkml+xml"/>
  <Override PartName="/ppt/ink/ink2424.xml" ContentType="application/inkml+xml"/>
  <Override PartName="/ppt/ink/ink2425.xml" ContentType="application/inkml+xml"/>
  <Override PartName="/ppt/ink/ink2426.xml" ContentType="application/inkml+xml"/>
  <Override PartName="/ppt/ink/ink2427.xml" ContentType="application/inkml+xml"/>
  <Override PartName="/ppt/ink/ink2428.xml" ContentType="application/inkml+xml"/>
  <Override PartName="/ppt/ink/ink2429.xml" ContentType="application/inkml+xml"/>
  <Override PartName="/ppt/ink/ink2430.xml" ContentType="application/inkml+xml"/>
  <Override PartName="/ppt/ink/ink2431.xml" ContentType="application/inkml+xml"/>
  <Override PartName="/ppt/ink/ink2432.xml" ContentType="application/inkml+xml"/>
  <Override PartName="/ppt/ink/ink2433.xml" ContentType="application/inkml+xml"/>
  <Override PartName="/ppt/ink/ink2434.xml" ContentType="application/inkml+xml"/>
  <Override PartName="/ppt/ink/ink2435.xml" ContentType="application/inkml+xml"/>
  <Override PartName="/ppt/ink/ink2436.xml" ContentType="application/inkml+xml"/>
  <Override PartName="/ppt/ink/ink2437.xml" ContentType="application/inkml+xml"/>
  <Override PartName="/ppt/ink/ink2438.xml" ContentType="application/inkml+xml"/>
  <Override PartName="/ppt/ink/ink2439.xml" ContentType="application/inkml+xml"/>
  <Override PartName="/ppt/ink/ink2440.xml" ContentType="application/inkml+xml"/>
  <Override PartName="/ppt/ink/ink2441.xml" ContentType="application/inkml+xml"/>
  <Override PartName="/ppt/ink/ink2442.xml" ContentType="application/inkml+xml"/>
  <Override PartName="/ppt/ink/ink2443.xml" ContentType="application/inkml+xml"/>
  <Override PartName="/ppt/ink/ink2444.xml" ContentType="application/inkml+xml"/>
  <Override PartName="/ppt/ink/ink2445.xml" ContentType="application/inkml+xml"/>
  <Override PartName="/ppt/ink/ink2446.xml" ContentType="application/inkml+xml"/>
  <Override PartName="/ppt/ink/ink2447.xml" ContentType="application/inkml+xml"/>
  <Override PartName="/ppt/ink/ink2448.xml" ContentType="application/inkml+xml"/>
  <Override PartName="/ppt/ink/ink2449.xml" ContentType="application/inkml+xml"/>
  <Override PartName="/ppt/ink/ink2450.xml" ContentType="application/inkml+xml"/>
  <Override PartName="/ppt/ink/ink2451.xml" ContentType="application/inkml+xml"/>
  <Override PartName="/ppt/ink/ink2452.xml" ContentType="application/inkml+xml"/>
  <Override PartName="/ppt/ink/ink2453.xml" ContentType="application/inkml+xml"/>
  <Override PartName="/ppt/ink/ink2454.xml" ContentType="application/inkml+xml"/>
  <Override PartName="/ppt/ink/ink2455.xml" ContentType="application/inkml+xml"/>
  <Override PartName="/ppt/ink/ink2456.xml" ContentType="application/inkml+xml"/>
  <Override PartName="/ppt/ink/ink2457.xml" ContentType="application/inkml+xml"/>
  <Override PartName="/ppt/ink/ink2458.xml" ContentType="application/inkml+xml"/>
  <Override PartName="/ppt/ink/ink2459.xml" ContentType="application/inkml+xml"/>
  <Override PartName="/ppt/ink/ink2460.xml" ContentType="application/inkml+xml"/>
  <Override PartName="/ppt/ink/ink2461.xml" ContentType="application/inkml+xml"/>
  <Override PartName="/ppt/ink/ink2462.xml" ContentType="application/inkml+xml"/>
  <Override PartName="/ppt/ink/ink2463.xml" ContentType="application/inkml+xml"/>
  <Override PartName="/ppt/ink/ink2464.xml" ContentType="application/inkml+xml"/>
  <Override PartName="/ppt/ink/ink2465.xml" ContentType="application/inkml+xml"/>
  <Override PartName="/ppt/ink/ink2466.xml" ContentType="application/inkml+xml"/>
  <Override PartName="/ppt/ink/ink2467.xml" ContentType="application/inkml+xml"/>
  <Override PartName="/ppt/ink/ink2468.xml" ContentType="application/inkml+xml"/>
  <Override PartName="/ppt/ink/ink2469.xml" ContentType="application/inkml+xml"/>
  <Override PartName="/ppt/ink/ink2470.xml" ContentType="application/inkml+xml"/>
  <Override PartName="/ppt/ink/ink2471.xml" ContentType="application/inkml+xml"/>
  <Override PartName="/ppt/ink/ink2472.xml" ContentType="application/inkml+xml"/>
  <Override PartName="/ppt/ink/ink2473.xml" ContentType="application/inkml+xml"/>
  <Override PartName="/ppt/ink/ink2474.xml" ContentType="application/inkml+xml"/>
  <Override PartName="/ppt/ink/ink2475.xml" ContentType="application/inkml+xml"/>
  <Override PartName="/ppt/ink/ink2476.xml" ContentType="application/inkml+xml"/>
  <Override PartName="/ppt/ink/ink2477.xml" ContentType="application/inkml+xml"/>
  <Override PartName="/ppt/ink/ink2478.xml" ContentType="application/inkml+xml"/>
  <Override PartName="/ppt/ink/ink2479.xml" ContentType="application/inkml+xml"/>
  <Override PartName="/ppt/ink/ink2480.xml" ContentType="application/inkml+xml"/>
  <Override PartName="/ppt/ink/ink2481.xml" ContentType="application/inkml+xml"/>
  <Override PartName="/ppt/ink/ink2482.xml" ContentType="application/inkml+xml"/>
  <Override PartName="/ppt/ink/ink2483.xml" ContentType="application/inkml+xml"/>
  <Override PartName="/ppt/ink/ink2484.xml" ContentType="application/inkml+xml"/>
  <Override PartName="/ppt/ink/ink2485.xml" ContentType="application/inkml+xml"/>
  <Override PartName="/ppt/ink/ink2486.xml" ContentType="application/inkml+xml"/>
  <Override PartName="/ppt/ink/ink2487.xml" ContentType="application/inkml+xml"/>
  <Override PartName="/ppt/ink/ink2488.xml" ContentType="application/inkml+xml"/>
  <Override PartName="/ppt/ink/ink2489.xml" ContentType="application/inkml+xml"/>
  <Override PartName="/ppt/ink/ink2490.xml" ContentType="application/inkml+xml"/>
  <Override PartName="/ppt/ink/ink2491.xml" ContentType="application/inkml+xml"/>
  <Override PartName="/ppt/ink/ink2492.xml" ContentType="application/inkml+xml"/>
  <Override PartName="/ppt/ink/ink2493.xml" ContentType="application/inkml+xml"/>
  <Override PartName="/ppt/ink/ink2494.xml" ContentType="application/inkml+xml"/>
  <Override PartName="/ppt/ink/ink2495.xml" ContentType="application/inkml+xml"/>
  <Override PartName="/ppt/ink/ink2496.xml" ContentType="application/inkml+xml"/>
  <Override PartName="/ppt/ink/ink2497.xml" ContentType="application/inkml+xml"/>
  <Override PartName="/ppt/ink/ink2498.xml" ContentType="application/inkml+xml"/>
  <Override PartName="/ppt/ink/ink2499.xml" ContentType="application/inkml+xml"/>
  <Override PartName="/ppt/ink/ink2500.xml" ContentType="application/inkml+xml"/>
  <Override PartName="/ppt/ink/ink2501.xml" ContentType="application/inkml+xml"/>
  <Override PartName="/ppt/ink/ink2502.xml" ContentType="application/inkml+xml"/>
  <Override PartName="/ppt/ink/ink2503.xml" ContentType="application/inkml+xml"/>
  <Override PartName="/ppt/ink/ink2504.xml" ContentType="application/inkml+xml"/>
  <Override PartName="/ppt/ink/ink2505.xml" ContentType="application/inkml+xml"/>
  <Override PartName="/ppt/ink/ink2506.xml" ContentType="application/inkml+xml"/>
  <Override PartName="/ppt/ink/ink2507.xml" ContentType="application/inkml+xml"/>
  <Override PartName="/ppt/ink/ink2508.xml" ContentType="application/inkml+xml"/>
  <Override PartName="/ppt/ink/ink2509.xml" ContentType="application/inkml+xml"/>
  <Override PartName="/ppt/ink/ink2510.xml" ContentType="application/inkml+xml"/>
  <Override PartName="/ppt/ink/ink2511.xml" ContentType="application/inkml+xml"/>
  <Override PartName="/ppt/ink/ink2512.xml" ContentType="application/inkml+xml"/>
  <Override PartName="/ppt/ink/ink2513.xml" ContentType="application/inkml+xml"/>
  <Override PartName="/ppt/ink/ink2514.xml" ContentType="application/inkml+xml"/>
  <Override PartName="/ppt/ink/ink2515.xml" ContentType="application/inkml+xml"/>
  <Override PartName="/ppt/ink/ink2516.xml" ContentType="application/inkml+xml"/>
  <Override PartName="/ppt/ink/ink2517.xml" ContentType="application/inkml+xml"/>
  <Override PartName="/ppt/ink/ink2518.xml" ContentType="application/inkml+xml"/>
  <Override PartName="/ppt/ink/ink2519.xml" ContentType="application/inkml+xml"/>
  <Override PartName="/ppt/ink/ink2520.xml" ContentType="application/inkml+xml"/>
  <Override PartName="/ppt/ink/ink2521.xml" ContentType="application/inkml+xml"/>
  <Override PartName="/ppt/ink/ink2522.xml" ContentType="application/inkml+xml"/>
  <Override PartName="/ppt/ink/ink2523.xml" ContentType="application/inkml+xml"/>
  <Override PartName="/ppt/ink/ink2524.xml" ContentType="application/inkml+xml"/>
  <Override PartName="/ppt/ink/ink2525.xml" ContentType="application/inkml+xml"/>
  <Override PartName="/ppt/ink/ink2526.xml" ContentType="application/inkml+xml"/>
  <Override PartName="/ppt/ink/ink2527.xml" ContentType="application/inkml+xml"/>
  <Override PartName="/ppt/ink/ink2528.xml" ContentType="application/inkml+xml"/>
  <Override PartName="/ppt/ink/ink2529.xml" ContentType="application/inkml+xml"/>
  <Override PartName="/ppt/ink/ink2530.xml" ContentType="application/inkml+xml"/>
  <Override PartName="/ppt/ink/ink2531.xml" ContentType="application/inkml+xml"/>
  <Override PartName="/ppt/ink/ink2532.xml" ContentType="application/inkml+xml"/>
  <Override PartName="/ppt/ink/ink2533.xml" ContentType="application/inkml+xml"/>
  <Override PartName="/ppt/ink/ink2534.xml" ContentType="application/inkml+xml"/>
  <Override PartName="/ppt/ink/ink2535.xml" ContentType="application/inkml+xml"/>
  <Override PartName="/ppt/ink/ink2536.xml" ContentType="application/inkml+xml"/>
  <Override PartName="/ppt/ink/ink2537.xml" ContentType="application/inkml+xml"/>
  <Override PartName="/ppt/ink/ink2538.xml" ContentType="application/inkml+xml"/>
  <Override PartName="/ppt/ink/ink2539.xml" ContentType="application/inkml+xml"/>
  <Override PartName="/ppt/ink/ink2540.xml" ContentType="application/inkml+xml"/>
  <Override PartName="/ppt/ink/ink2541.xml" ContentType="application/inkml+xml"/>
  <Override PartName="/ppt/ink/ink2542.xml" ContentType="application/inkml+xml"/>
  <Override PartName="/ppt/ink/ink2543.xml" ContentType="application/inkml+xml"/>
  <Override PartName="/ppt/ink/ink2544.xml" ContentType="application/inkml+xml"/>
  <Override PartName="/ppt/ink/ink2545.xml" ContentType="application/inkml+xml"/>
  <Override PartName="/ppt/ink/ink2546.xml" ContentType="application/inkml+xml"/>
  <Override PartName="/ppt/ink/ink2547.xml" ContentType="application/inkml+xml"/>
  <Override PartName="/ppt/ink/ink2548.xml" ContentType="application/inkml+xml"/>
  <Override PartName="/ppt/ink/ink2549.xml" ContentType="application/inkml+xml"/>
  <Override PartName="/ppt/ink/ink2550.xml" ContentType="application/inkml+xml"/>
  <Override PartName="/ppt/ink/ink2551.xml" ContentType="application/inkml+xml"/>
  <Override PartName="/ppt/ink/ink2552.xml" ContentType="application/inkml+xml"/>
  <Override PartName="/ppt/ink/ink2553.xml" ContentType="application/inkml+xml"/>
  <Override PartName="/ppt/ink/ink2554.xml" ContentType="application/inkml+xml"/>
  <Override PartName="/ppt/ink/ink2555.xml" ContentType="application/inkml+xml"/>
  <Override PartName="/ppt/ink/ink2556.xml" ContentType="application/inkml+xml"/>
  <Override PartName="/ppt/ink/ink2557.xml" ContentType="application/inkml+xml"/>
  <Override PartName="/ppt/ink/ink2558.xml" ContentType="application/inkml+xml"/>
  <Override PartName="/ppt/ink/ink2559.xml" ContentType="application/inkml+xml"/>
  <Override PartName="/ppt/ink/ink2560.xml" ContentType="application/inkml+xml"/>
  <Override PartName="/ppt/ink/ink2561.xml" ContentType="application/inkml+xml"/>
  <Override PartName="/ppt/ink/ink2562.xml" ContentType="application/inkml+xml"/>
  <Override PartName="/ppt/ink/ink2563.xml" ContentType="application/inkml+xml"/>
  <Override PartName="/ppt/ink/ink2564.xml" ContentType="application/inkml+xml"/>
  <Override PartName="/ppt/ink/ink2565.xml" ContentType="application/inkml+xml"/>
  <Override PartName="/ppt/ink/ink2566.xml" ContentType="application/inkml+xml"/>
  <Override PartName="/ppt/ink/ink2567.xml" ContentType="application/inkml+xml"/>
  <Override PartName="/ppt/ink/ink2568.xml" ContentType="application/inkml+xml"/>
  <Override PartName="/ppt/ink/ink2569.xml" ContentType="application/inkml+xml"/>
  <Override PartName="/ppt/ink/ink2570.xml" ContentType="application/inkml+xml"/>
  <Override PartName="/ppt/ink/ink2571.xml" ContentType="application/inkml+xml"/>
  <Override PartName="/ppt/ink/ink2572.xml" ContentType="application/inkml+xml"/>
  <Override PartName="/ppt/ink/ink2573.xml" ContentType="application/inkml+xml"/>
  <Override PartName="/ppt/ink/ink2574.xml" ContentType="application/inkml+xml"/>
  <Override PartName="/ppt/ink/ink2575.xml" ContentType="application/inkml+xml"/>
  <Override PartName="/ppt/ink/ink2576.xml" ContentType="application/inkml+xml"/>
  <Override PartName="/ppt/ink/ink2577.xml" ContentType="application/inkml+xml"/>
  <Override PartName="/ppt/ink/ink2578.xml" ContentType="application/inkml+xml"/>
  <Override PartName="/ppt/ink/ink2579.xml" ContentType="application/inkml+xml"/>
  <Override PartName="/ppt/ink/ink2580.xml" ContentType="application/inkml+xml"/>
  <Override PartName="/ppt/ink/ink2581.xml" ContentType="application/inkml+xml"/>
  <Override PartName="/ppt/ink/ink2582.xml" ContentType="application/inkml+xml"/>
  <Override PartName="/ppt/ink/ink2583.xml" ContentType="application/inkml+xml"/>
  <Override PartName="/ppt/ink/ink2584.xml" ContentType="application/inkml+xml"/>
  <Override PartName="/ppt/ink/ink2585.xml" ContentType="application/inkml+xml"/>
  <Override PartName="/ppt/ink/ink2586.xml" ContentType="application/inkml+xml"/>
  <Override PartName="/ppt/ink/ink2587.xml" ContentType="application/inkml+xml"/>
  <Override PartName="/ppt/ink/ink2588.xml" ContentType="application/inkml+xml"/>
  <Override PartName="/ppt/ink/ink2589.xml" ContentType="application/inkml+xml"/>
  <Override PartName="/ppt/ink/ink2590.xml" ContentType="application/inkml+xml"/>
  <Override PartName="/ppt/ink/ink2591.xml" ContentType="application/inkml+xml"/>
  <Override PartName="/ppt/ink/ink2592.xml" ContentType="application/inkml+xml"/>
  <Override PartName="/ppt/ink/ink2593.xml" ContentType="application/inkml+xml"/>
  <Override PartName="/ppt/ink/ink2594.xml" ContentType="application/inkml+xml"/>
  <Override PartName="/ppt/ink/ink2595.xml" ContentType="application/inkml+xml"/>
  <Override PartName="/ppt/ink/ink2596.xml" ContentType="application/inkml+xml"/>
  <Override PartName="/ppt/ink/ink2597.xml" ContentType="application/inkml+xml"/>
  <Override PartName="/ppt/ink/ink2598.xml" ContentType="application/inkml+xml"/>
  <Override PartName="/ppt/ink/ink2599.xml" ContentType="application/inkml+xml"/>
  <Override PartName="/ppt/ink/ink2600.xml" ContentType="application/inkml+xml"/>
  <Override PartName="/ppt/ink/ink2601.xml" ContentType="application/inkml+xml"/>
  <Override PartName="/ppt/ink/ink2602.xml" ContentType="application/inkml+xml"/>
  <Override PartName="/ppt/ink/ink2603.xml" ContentType="application/inkml+xml"/>
  <Override PartName="/ppt/ink/ink2604.xml" ContentType="application/inkml+xml"/>
  <Override PartName="/ppt/ink/ink2605.xml" ContentType="application/inkml+xml"/>
  <Override PartName="/ppt/ink/ink2606.xml" ContentType="application/inkml+xml"/>
  <Override PartName="/ppt/ink/ink2607.xml" ContentType="application/inkml+xml"/>
  <Override PartName="/ppt/ink/ink2608.xml" ContentType="application/inkml+xml"/>
  <Override PartName="/ppt/ink/ink2609.xml" ContentType="application/inkml+xml"/>
  <Override PartName="/ppt/ink/ink2610.xml" ContentType="application/inkml+xml"/>
  <Override PartName="/ppt/ink/ink2611.xml" ContentType="application/inkml+xml"/>
  <Override PartName="/ppt/ink/ink2612.xml" ContentType="application/inkml+xml"/>
  <Override PartName="/ppt/ink/ink2613.xml" ContentType="application/inkml+xml"/>
  <Override PartName="/ppt/ink/ink2614.xml" ContentType="application/inkml+xml"/>
  <Override PartName="/ppt/ink/ink2615.xml" ContentType="application/inkml+xml"/>
  <Override PartName="/ppt/ink/ink2616.xml" ContentType="application/inkml+xml"/>
  <Override PartName="/ppt/ink/ink2617.xml" ContentType="application/inkml+xml"/>
  <Override PartName="/ppt/ink/ink2618.xml" ContentType="application/inkml+xml"/>
  <Override PartName="/ppt/ink/ink2619.xml" ContentType="application/inkml+xml"/>
  <Override PartName="/ppt/ink/ink2620.xml" ContentType="application/inkml+xml"/>
  <Override PartName="/ppt/ink/ink2621.xml" ContentType="application/inkml+xml"/>
  <Override PartName="/ppt/ink/ink2622.xml" ContentType="application/inkml+xml"/>
  <Override PartName="/ppt/ink/ink2623.xml" ContentType="application/inkml+xml"/>
  <Override PartName="/ppt/ink/ink2624.xml" ContentType="application/inkml+xml"/>
  <Override PartName="/ppt/ink/ink2625.xml" ContentType="application/inkml+xml"/>
  <Override PartName="/ppt/ink/ink2626.xml" ContentType="application/inkml+xml"/>
  <Override PartName="/ppt/ink/ink2627.xml" ContentType="application/inkml+xml"/>
  <Override PartName="/ppt/ink/ink2628.xml" ContentType="application/inkml+xml"/>
  <Override PartName="/ppt/ink/ink2629.xml" ContentType="application/inkml+xml"/>
  <Override PartName="/ppt/ink/ink2630.xml" ContentType="application/inkml+xml"/>
  <Override PartName="/ppt/ink/ink2631.xml" ContentType="application/inkml+xml"/>
  <Override PartName="/ppt/ink/ink2632.xml" ContentType="application/inkml+xml"/>
  <Override PartName="/ppt/ink/ink2633.xml" ContentType="application/inkml+xml"/>
  <Override PartName="/ppt/ink/ink2634.xml" ContentType="application/inkml+xml"/>
  <Override PartName="/ppt/ink/ink2635.xml" ContentType="application/inkml+xml"/>
  <Override PartName="/ppt/ink/ink2636.xml" ContentType="application/inkml+xml"/>
  <Override PartName="/ppt/ink/ink2637.xml" ContentType="application/inkml+xml"/>
  <Override PartName="/ppt/ink/ink2638.xml" ContentType="application/inkml+xml"/>
  <Override PartName="/ppt/ink/ink2639.xml" ContentType="application/inkml+xml"/>
  <Override PartName="/ppt/ink/ink2640.xml" ContentType="application/inkml+xml"/>
  <Override PartName="/ppt/ink/ink2641.xml" ContentType="application/inkml+xml"/>
  <Override PartName="/ppt/ink/ink2642.xml" ContentType="application/inkml+xml"/>
  <Override PartName="/ppt/ink/ink2643.xml" ContentType="application/inkml+xml"/>
  <Override PartName="/ppt/ink/ink2644.xml" ContentType="application/inkml+xml"/>
  <Override PartName="/ppt/ink/ink2645.xml" ContentType="application/inkml+xml"/>
  <Override PartName="/ppt/ink/ink2646.xml" ContentType="application/inkml+xml"/>
  <Override PartName="/ppt/ink/ink2647.xml" ContentType="application/inkml+xml"/>
  <Override PartName="/ppt/ink/ink2648.xml" ContentType="application/inkml+xml"/>
  <Override PartName="/ppt/ink/ink2649.xml" ContentType="application/inkml+xml"/>
  <Override PartName="/ppt/ink/ink2650.xml" ContentType="application/inkml+xml"/>
  <Override PartName="/ppt/ink/ink2651.xml" ContentType="application/inkml+xml"/>
  <Override PartName="/ppt/ink/ink2652.xml" ContentType="application/inkml+xml"/>
  <Override PartName="/ppt/ink/ink2653.xml" ContentType="application/inkml+xml"/>
  <Override PartName="/ppt/ink/ink2654.xml" ContentType="application/inkml+xml"/>
  <Override PartName="/ppt/ink/ink2655.xml" ContentType="application/inkml+xml"/>
  <Override PartName="/ppt/ink/ink2656.xml" ContentType="application/inkml+xml"/>
  <Override PartName="/ppt/ink/ink2657.xml" ContentType="application/inkml+xml"/>
  <Override PartName="/ppt/ink/ink2658.xml" ContentType="application/inkml+xml"/>
  <Override PartName="/ppt/ink/ink2659.xml" ContentType="application/inkml+xml"/>
  <Override PartName="/ppt/ink/ink2660.xml" ContentType="application/inkml+xml"/>
  <Override PartName="/ppt/ink/ink2661.xml" ContentType="application/inkml+xml"/>
  <Override PartName="/ppt/ink/ink2662.xml" ContentType="application/inkml+xml"/>
  <Override PartName="/ppt/ink/ink2663.xml" ContentType="application/inkml+xml"/>
  <Override PartName="/ppt/ink/ink2664.xml" ContentType="application/inkml+xml"/>
  <Override PartName="/ppt/ink/ink2665.xml" ContentType="application/inkml+xml"/>
  <Override PartName="/ppt/ink/ink2666.xml" ContentType="application/inkml+xml"/>
  <Override PartName="/ppt/ink/ink2667.xml" ContentType="application/inkml+xml"/>
  <Override PartName="/ppt/ink/ink2668.xml" ContentType="application/inkml+xml"/>
  <Override PartName="/ppt/ink/ink2669.xml" ContentType="application/inkml+xml"/>
  <Override PartName="/ppt/ink/ink2670.xml" ContentType="application/inkml+xml"/>
  <Override PartName="/ppt/ink/ink2671.xml" ContentType="application/inkml+xml"/>
  <Override PartName="/ppt/ink/ink2672.xml" ContentType="application/inkml+xml"/>
  <Override PartName="/ppt/ink/ink2673.xml" ContentType="application/inkml+xml"/>
  <Override PartName="/ppt/ink/ink2674.xml" ContentType="application/inkml+xml"/>
  <Override PartName="/ppt/ink/ink2675.xml" ContentType="application/inkml+xml"/>
  <Override PartName="/ppt/ink/ink2676.xml" ContentType="application/inkml+xml"/>
  <Override PartName="/ppt/ink/ink2677.xml" ContentType="application/inkml+xml"/>
  <Override PartName="/ppt/ink/ink2678.xml" ContentType="application/inkml+xml"/>
  <Override PartName="/ppt/ink/ink2679.xml" ContentType="application/inkml+xml"/>
  <Override PartName="/ppt/ink/ink2680.xml" ContentType="application/inkml+xml"/>
  <Override PartName="/ppt/ink/ink2681.xml" ContentType="application/inkml+xml"/>
  <Override PartName="/ppt/ink/ink2682.xml" ContentType="application/inkml+xml"/>
  <Override PartName="/ppt/ink/ink2683.xml" ContentType="application/inkml+xml"/>
  <Override PartName="/ppt/ink/ink2684.xml" ContentType="application/inkml+xml"/>
  <Override PartName="/ppt/ink/ink2685.xml" ContentType="application/inkml+xml"/>
  <Override PartName="/ppt/ink/ink2686.xml" ContentType="application/inkml+xml"/>
  <Override PartName="/ppt/ink/ink2687.xml" ContentType="application/inkml+xml"/>
  <Override PartName="/ppt/ink/ink2688.xml" ContentType="application/inkml+xml"/>
  <Override PartName="/ppt/ink/ink2689.xml" ContentType="application/inkml+xml"/>
  <Override PartName="/ppt/ink/ink2690.xml" ContentType="application/inkml+xml"/>
  <Override PartName="/ppt/ink/ink2691.xml" ContentType="application/inkml+xml"/>
  <Override PartName="/ppt/ink/ink2692.xml" ContentType="application/inkml+xml"/>
  <Override PartName="/ppt/ink/ink2693.xml" ContentType="application/inkml+xml"/>
  <Override PartName="/ppt/ink/ink2694.xml" ContentType="application/inkml+xml"/>
  <Override PartName="/ppt/ink/ink2695.xml" ContentType="application/inkml+xml"/>
  <Override PartName="/ppt/ink/ink2696.xml" ContentType="application/inkml+xml"/>
  <Override PartName="/ppt/ink/ink2697.xml" ContentType="application/inkml+xml"/>
  <Override PartName="/ppt/ink/ink2698.xml" ContentType="application/inkml+xml"/>
  <Override PartName="/ppt/ink/ink2699.xml" ContentType="application/inkml+xml"/>
  <Override PartName="/ppt/ink/ink2700.xml" ContentType="application/inkml+xml"/>
  <Override PartName="/ppt/ink/ink2701.xml" ContentType="application/inkml+xml"/>
  <Override PartName="/ppt/ink/ink2702.xml" ContentType="application/inkml+xml"/>
  <Override PartName="/ppt/ink/ink2703.xml" ContentType="application/inkml+xml"/>
  <Override PartName="/ppt/ink/ink2704.xml" ContentType="application/inkml+xml"/>
  <Override PartName="/ppt/ink/ink2705.xml" ContentType="application/inkml+xml"/>
  <Override PartName="/ppt/ink/ink2706.xml" ContentType="application/inkml+xml"/>
  <Override PartName="/ppt/ink/ink2707.xml" ContentType="application/inkml+xml"/>
  <Override PartName="/ppt/ink/ink2708.xml" ContentType="application/inkml+xml"/>
  <Override PartName="/ppt/ink/ink2709.xml" ContentType="application/inkml+xml"/>
  <Override PartName="/ppt/ink/ink2710.xml" ContentType="application/inkml+xml"/>
  <Override PartName="/ppt/ink/ink2711.xml" ContentType="application/inkml+xml"/>
  <Override PartName="/ppt/ink/ink2712.xml" ContentType="application/inkml+xml"/>
  <Override PartName="/ppt/ink/ink2713.xml" ContentType="application/inkml+xml"/>
  <Override PartName="/ppt/ink/ink2714.xml" ContentType="application/inkml+xml"/>
  <Override PartName="/ppt/ink/ink2715.xml" ContentType="application/inkml+xml"/>
  <Override PartName="/ppt/ink/ink2716.xml" ContentType="application/inkml+xml"/>
  <Override PartName="/ppt/ink/ink2717.xml" ContentType="application/inkml+xml"/>
  <Override PartName="/ppt/ink/ink2718.xml" ContentType="application/inkml+xml"/>
  <Override PartName="/ppt/ink/ink2719.xml" ContentType="application/inkml+xml"/>
  <Override PartName="/ppt/ink/ink2720.xml" ContentType="application/inkml+xml"/>
  <Override PartName="/ppt/ink/ink2721.xml" ContentType="application/inkml+xml"/>
  <Override PartName="/ppt/ink/ink2722.xml" ContentType="application/inkml+xml"/>
  <Override PartName="/ppt/ink/ink2723.xml" ContentType="application/inkml+xml"/>
  <Override PartName="/ppt/ink/ink2724.xml" ContentType="application/inkml+xml"/>
  <Override PartName="/ppt/ink/ink2725.xml" ContentType="application/inkml+xml"/>
  <Override PartName="/ppt/ink/ink2726.xml" ContentType="application/inkml+xml"/>
  <Override PartName="/ppt/ink/ink2727.xml" ContentType="application/inkml+xml"/>
  <Override PartName="/ppt/ink/ink2728.xml" ContentType="application/inkml+xml"/>
  <Override PartName="/ppt/ink/ink2729.xml" ContentType="application/inkml+xml"/>
  <Override PartName="/ppt/ink/ink2730.xml" ContentType="application/inkml+xml"/>
  <Override PartName="/ppt/ink/ink2731.xml" ContentType="application/inkml+xml"/>
  <Override PartName="/ppt/ink/ink2732.xml" ContentType="application/inkml+xml"/>
  <Override PartName="/ppt/ink/ink2733.xml" ContentType="application/inkml+xml"/>
  <Override PartName="/ppt/ink/ink2734.xml" ContentType="application/inkml+xml"/>
  <Override PartName="/ppt/ink/ink2735.xml" ContentType="application/inkml+xml"/>
  <Override PartName="/ppt/ink/ink2736.xml" ContentType="application/inkml+xml"/>
  <Override PartName="/ppt/ink/ink2737.xml" ContentType="application/inkml+xml"/>
  <Override PartName="/ppt/ink/ink2738.xml" ContentType="application/inkml+xml"/>
  <Override PartName="/ppt/ink/ink2739.xml" ContentType="application/inkml+xml"/>
  <Override PartName="/ppt/ink/ink2740.xml" ContentType="application/inkml+xml"/>
  <Override PartName="/ppt/ink/ink2741.xml" ContentType="application/inkml+xml"/>
  <Override PartName="/ppt/ink/ink2742.xml" ContentType="application/inkml+xml"/>
  <Override PartName="/ppt/ink/ink2743.xml" ContentType="application/inkml+xml"/>
  <Override PartName="/ppt/ink/ink2744.xml" ContentType="application/inkml+xml"/>
  <Override PartName="/ppt/ink/ink2745.xml" ContentType="application/inkml+xml"/>
  <Override PartName="/ppt/ink/ink2746.xml" ContentType="application/inkml+xml"/>
  <Override PartName="/ppt/ink/ink2747.xml" ContentType="application/inkml+xml"/>
  <Override PartName="/ppt/ink/ink2748.xml" ContentType="application/inkml+xml"/>
  <Override PartName="/ppt/ink/ink2749.xml" ContentType="application/inkml+xml"/>
  <Override PartName="/ppt/ink/ink2750.xml" ContentType="application/inkml+xml"/>
  <Override PartName="/ppt/ink/ink2751.xml" ContentType="application/inkml+xml"/>
  <Override PartName="/ppt/ink/ink2752.xml" ContentType="application/inkml+xml"/>
  <Override PartName="/ppt/ink/ink2753.xml" ContentType="application/inkml+xml"/>
  <Override PartName="/ppt/ink/ink2754.xml" ContentType="application/inkml+xml"/>
  <Override PartName="/ppt/ink/ink2755.xml" ContentType="application/inkml+xml"/>
  <Override PartName="/ppt/ink/ink2756.xml" ContentType="application/inkml+xml"/>
  <Override PartName="/ppt/ink/ink2757.xml" ContentType="application/inkml+xml"/>
  <Override PartName="/ppt/ink/ink2758.xml" ContentType="application/inkml+xml"/>
  <Override PartName="/ppt/ink/ink2759.xml" ContentType="application/inkml+xml"/>
  <Override PartName="/ppt/ink/ink2760.xml" ContentType="application/inkml+xml"/>
  <Override PartName="/ppt/ink/ink2761.xml" ContentType="application/inkml+xml"/>
  <Override PartName="/ppt/ink/ink2762.xml" ContentType="application/inkml+xml"/>
  <Override PartName="/ppt/ink/ink2763.xml" ContentType="application/inkml+xml"/>
  <Override PartName="/ppt/ink/ink2764.xml" ContentType="application/inkml+xml"/>
  <Override PartName="/ppt/ink/ink2765.xml" ContentType="application/inkml+xml"/>
  <Override PartName="/ppt/ink/ink2766.xml" ContentType="application/inkml+xml"/>
  <Override PartName="/ppt/ink/ink2767.xml" ContentType="application/inkml+xml"/>
  <Override PartName="/ppt/ink/ink2768.xml" ContentType="application/inkml+xml"/>
  <Override PartName="/ppt/ink/ink2769.xml" ContentType="application/inkml+xml"/>
  <Override PartName="/ppt/ink/ink2770.xml" ContentType="application/inkml+xml"/>
  <Override PartName="/ppt/ink/ink2771.xml" ContentType="application/inkml+xml"/>
  <Override PartName="/ppt/ink/ink2772.xml" ContentType="application/inkml+xml"/>
  <Override PartName="/ppt/ink/ink2773.xml" ContentType="application/inkml+xml"/>
  <Override PartName="/ppt/ink/ink2774.xml" ContentType="application/inkml+xml"/>
  <Override PartName="/ppt/ink/ink2775.xml" ContentType="application/inkml+xml"/>
  <Override PartName="/ppt/ink/ink2776.xml" ContentType="application/inkml+xml"/>
  <Override PartName="/ppt/ink/ink2777.xml" ContentType="application/inkml+xml"/>
  <Override PartName="/ppt/ink/ink2778.xml" ContentType="application/inkml+xml"/>
  <Override PartName="/ppt/ink/ink2779.xml" ContentType="application/inkml+xml"/>
  <Override PartName="/ppt/ink/ink2780.xml" ContentType="application/inkml+xml"/>
  <Override PartName="/ppt/ink/ink2781.xml" ContentType="application/inkml+xml"/>
  <Override PartName="/ppt/ink/ink2782.xml" ContentType="application/inkml+xml"/>
  <Override PartName="/ppt/ink/ink2783.xml" ContentType="application/inkml+xml"/>
  <Override PartName="/ppt/ink/ink2784.xml" ContentType="application/inkml+xml"/>
  <Override PartName="/ppt/ink/ink2785.xml" ContentType="application/inkml+xml"/>
  <Override PartName="/ppt/ink/ink2786.xml" ContentType="application/inkml+xml"/>
  <Override PartName="/ppt/ink/ink2787.xml" ContentType="application/inkml+xml"/>
  <Override PartName="/ppt/ink/ink2788.xml" ContentType="application/inkml+xml"/>
  <Override PartName="/ppt/ink/ink2789.xml" ContentType="application/inkml+xml"/>
  <Override PartName="/ppt/ink/ink2790.xml" ContentType="application/inkml+xml"/>
  <Override PartName="/ppt/ink/ink2791.xml" ContentType="application/inkml+xml"/>
  <Override PartName="/ppt/ink/ink2792.xml" ContentType="application/inkml+xml"/>
  <Override PartName="/ppt/ink/ink2793.xml" ContentType="application/inkml+xml"/>
  <Override PartName="/ppt/ink/ink2794.xml" ContentType="application/inkml+xml"/>
  <Override PartName="/ppt/ink/ink2795.xml" ContentType="application/inkml+xml"/>
  <Override PartName="/ppt/ink/ink2796.xml" ContentType="application/inkml+xml"/>
  <Override PartName="/ppt/ink/ink2797.xml" ContentType="application/inkml+xml"/>
  <Override PartName="/ppt/ink/ink2798.xml" ContentType="application/inkml+xml"/>
  <Override PartName="/ppt/ink/ink2799.xml" ContentType="application/inkml+xml"/>
  <Override PartName="/ppt/ink/ink2800.xml" ContentType="application/inkml+xml"/>
  <Override PartName="/ppt/ink/ink2801.xml" ContentType="application/inkml+xml"/>
  <Override PartName="/ppt/ink/ink2802.xml" ContentType="application/inkml+xml"/>
  <Override PartName="/ppt/ink/ink2803.xml" ContentType="application/inkml+xml"/>
  <Override PartName="/ppt/ink/ink2804.xml" ContentType="application/inkml+xml"/>
  <Override PartName="/ppt/ink/ink2805.xml" ContentType="application/inkml+xml"/>
  <Override PartName="/ppt/ink/ink2806.xml" ContentType="application/inkml+xml"/>
  <Override PartName="/ppt/ink/ink2807.xml" ContentType="application/inkml+xml"/>
  <Override PartName="/ppt/ink/ink2808.xml" ContentType="application/inkml+xml"/>
  <Override PartName="/ppt/ink/ink2809.xml" ContentType="application/inkml+xml"/>
  <Override PartName="/ppt/ink/ink2810.xml" ContentType="application/inkml+xml"/>
  <Override PartName="/ppt/ink/ink2811.xml" ContentType="application/inkml+xml"/>
  <Override PartName="/ppt/ink/ink2812.xml" ContentType="application/inkml+xml"/>
  <Override PartName="/ppt/ink/ink2813.xml" ContentType="application/inkml+xml"/>
  <Override PartName="/ppt/ink/ink2814.xml" ContentType="application/inkml+xml"/>
  <Override PartName="/ppt/ink/ink2815.xml" ContentType="application/inkml+xml"/>
  <Override PartName="/ppt/ink/ink2816.xml" ContentType="application/inkml+xml"/>
  <Override PartName="/ppt/ink/ink2817.xml" ContentType="application/inkml+xml"/>
  <Override PartName="/ppt/ink/ink2818.xml" ContentType="application/inkml+xml"/>
  <Override PartName="/ppt/ink/ink2819.xml" ContentType="application/inkml+xml"/>
  <Override PartName="/ppt/ink/ink2820.xml" ContentType="application/inkml+xml"/>
  <Override PartName="/ppt/ink/ink2821.xml" ContentType="application/inkml+xml"/>
  <Override PartName="/ppt/ink/ink2822.xml" ContentType="application/inkml+xml"/>
  <Override PartName="/ppt/ink/ink2823.xml" ContentType="application/inkml+xml"/>
  <Override PartName="/ppt/ink/ink2824.xml" ContentType="application/inkml+xml"/>
  <Override PartName="/ppt/ink/ink2825.xml" ContentType="application/inkml+xml"/>
  <Override PartName="/ppt/ink/ink2826.xml" ContentType="application/inkml+xml"/>
  <Override PartName="/ppt/ink/ink2827.xml" ContentType="application/inkml+xml"/>
  <Override PartName="/ppt/ink/ink2828.xml" ContentType="application/inkml+xml"/>
  <Override PartName="/ppt/ink/ink2829.xml" ContentType="application/inkml+xml"/>
  <Override PartName="/ppt/ink/ink2830.xml" ContentType="application/inkml+xml"/>
  <Override PartName="/ppt/ink/ink2831.xml" ContentType="application/inkml+xml"/>
  <Override PartName="/ppt/ink/ink2832.xml" ContentType="application/inkml+xml"/>
  <Override PartName="/ppt/ink/ink2833.xml" ContentType="application/inkml+xml"/>
  <Override PartName="/ppt/ink/ink2834.xml" ContentType="application/inkml+xml"/>
  <Override PartName="/ppt/ink/ink2835.xml" ContentType="application/inkml+xml"/>
  <Override PartName="/ppt/ink/ink2836.xml" ContentType="application/inkml+xml"/>
  <Override PartName="/ppt/ink/ink2837.xml" ContentType="application/inkml+xml"/>
  <Override PartName="/ppt/ink/ink2838.xml" ContentType="application/inkml+xml"/>
  <Override PartName="/ppt/ink/ink2839.xml" ContentType="application/inkml+xml"/>
  <Override PartName="/ppt/ink/ink2840.xml" ContentType="application/inkml+xml"/>
  <Override PartName="/ppt/ink/ink2841.xml" ContentType="application/inkml+xml"/>
  <Override PartName="/ppt/ink/ink2842.xml" ContentType="application/inkml+xml"/>
  <Override PartName="/ppt/ink/ink2843.xml" ContentType="application/inkml+xml"/>
  <Override PartName="/ppt/ink/ink2844.xml" ContentType="application/inkml+xml"/>
  <Override PartName="/ppt/ink/ink2845.xml" ContentType="application/inkml+xml"/>
  <Override PartName="/ppt/ink/ink2846.xml" ContentType="application/inkml+xml"/>
  <Override PartName="/ppt/ink/ink2847.xml" ContentType="application/inkml+xml"/>
  <Override PartName="/ppt/ink/ink2848.xml" ContentType="application/inkml+xml"/>
  <Override PartName="/ppt/ink/ink2849.xml" ContentType="application/inkml+xml"/>
  <Override PartName="/ppt/ink/ink2850.xml" ContentType="application/inkml+xml"/>
  <Override PartName="/ppt/ink/ink2851.xml" ContentType="application/inkml+xml"/>
  <Override PartName="/ppt/ink/ink2852.xml" ContentType="application/inkml+xml"/>
  <Override PartName="/ppt/ink/ink2853.xml" ContentType="application/inkml+xml"/>
  <Override PartName="/ppt/ink/ink2854.xml" ContentType="application/inkml+xml"/>
  <Override PartName="/ppt/ink/ink2855.xml" ContentType="application/inkml+xml"/>
  <Override PartName="/ppt/ink/ink2856.xml" ContentType="application/inkml+xml"/>
  <Override PartName="/ppt/ink/ink2857.xml" ContentType="application/inkml+xml"/>
  <Override PartName="/ppt/ink/ink2858.xml" ContentType="application/inkml+xml"/>
  <Override PartName="/ppt/ink/ink2859.xml" ContentType="application/inkml+xml"/>
  <Override PartName="/ppt/ink/ink2860.xml" ContentType="application/inkml+xml"/>
  <Override PartName="/ppt/ink/ink2861.xml" ContentType="application/inkml+xml"/>
  <Override PartName="/ppt/ink/ink2862.xml" ContentType="application/inkml+xml"/>
  <Override PartName="/ppt/ink/ink2863.xml" ContentType="application/inkml+xml"/>
  <Override PartName="/ppt/ink/ink2864.xml" ContentType="application/inkml+xml"/>
  <Override PartName="/ppt/ink/ink2865.xml" ContentType="application/inkml+xml"/>
  <Override PartName="/ppt/ink/ink2866.xml" ContentType="application/inkml+xml"/>
  <Override PartName="/ppt/ink/ink2867.xml" ContentType="application/inkml+xml"/>
  <Override PartName="/ppt/ink/ink2868.xml" ContentType="application/inkml+xml"/>
  <Override PartName="/ppt/ink/ink2869.xml" ContentType="application/inkml+xml"/>
  <Override PartName="/ppt/ink/ink2870.xml" ContentType="application/inkml+xml"/>
  <Override PartName="/ppt/ink/ink2871.xml" ContentType="application/inkml+xml"/>
  <Override PartName="/ppt/ink/ink2872.xml" ContentType="application/inkml+xml"/>
  <Override PartName="/ppt/ink/ink2873.xml" ContentType="application/inkml+xml"/>
  <Override PartName="/ppt/ink/ink2874.xml" ContentType="application/inkml+xml"/>
  <Override PartName="/ppt/ink/ink2875.xml" ContentType="application/inkml+xml"/>
  <Override PartName="/ppt/ink/ink2876.xml" ContentType="application/inkml+xml"/>
  <Override PartName="/ppt/ink/ink2877.xml" ContentType="application/inkml+xml"/>
  <Override PartName="/ppt/ink/ink2878.xml" ContentType="application/inkml+xml"/>
  <Override PartName="/ppt/ink/ink2879.xml" ContentType="application/inkml+xml"/>
  <Override PartName="/ppt/ink/ink2880.xml" ContentType="application/inkml+xml"/>
  <Override PartName="/ppt/ink/ink2881.xml" ContentType="application/inkml+xml"/>
  <Override PartName="/ppt/ink/ink2882.xml" ContentType="application/inkml+xml"/>
  <Override PartName="/ppt/ink/ink2883.xml" ContentType="application/inkml+xml"/>
  <Override PartName="/ppt/ink/ink2884.xml" ContentType="application/inkml+xml"/>
  <Override PartName="/ppt/ink/ink2885.xml" ContentType="application/inkml+xml"/>
  <Override PartName="/ppt/ink/ink2886.xml" ContentType="application/inkml+xml"/>
  <Override PartName="/ppt/ink/ink2887.xml" ContentType="application/inkml+xml"/>
  <Override PartName="/ppt/ink/ink2888.xml" ContentType="application/inkml+xml"/>
  <Override PartName="/ppt/ink/ink2889.xml" ContentType="application/inkml+xml"/>
  <Override PartName="/ppt/ink/ink2890.xml" ContentType="application/inkml+xml"/>
  <Override PartName="/ppt/ink/ink2891.xml" ContentType="application/inkml+xml"/>
  <Override PartName="/ppt/ink/ink2892.xml" ContentType="application/inkml+xml"/>
  <Override PartName="/ppt/ink/ink2893.xml" ContentType="application/inkml+xml"/>
  <Override PartName="/ppt/ink/ink2894.xml" ContentType="application/inkml+xml"/>
  <Override PartName="/ppt/ink/ink2895.xml" ContentType="application/inkml+xml"/>
  <Override PartName="/ppt/ink/ink2896.xml" ContentType="application/inkml+xml"/>
  <Override PartName="/ppt/ink/ink2897.xml" ContentType="application/inkml+xml"/>
  <Override PartName="/ppt/ink/ink2898.xml" ContentType="application/inkml+xml"/>
  <Override PartName="/ppt/ink/ink2899.xml" ContentType="application/inkml+xml"/>
  <Override PartName="/ppt/ink/ink2900.xml" ContentType="application/inkml+xml"/>
  <Override PartName="/ppt/ink/ink2901.xml" ContentType="application/inkml+xml"/>
  <Override PartName="/ppt/ink/ink2902.xml" ContentType="application/inkml+xml"/>
  <Override PartName="/ppt/ink/ink2903.xml" ContentType="application/inkml+xml"/>
  <Override PartName="/ppt/ink/ink2904.xml" ContentType="application/inkml+xml"/>
  <Override PartName="/ppt/ink/ink2905.xml" ContentType="application/inkml+xml"/>
  <Override PartName="/ppt/ink/ink2906.xml" ContentType="application/inkml+xml"/>
  <Override PartName="/ppt/ink/ink2907.xml" ContentType="application/inkml+xml"/>
  <Override PartName="/ppt/ink/ink2908.xml" ContentType="application/inkml+xml"/>
  <Override PartName="/ppt/ink/ink2909.xml" ContentType="application/inkml+xml"/>
  <Override PartName="/ppt/ink/ink2910.xml" ContentType="application/inkml+xml"/>
  <Override PartName="/ppt/ink/ink2911.xml" ContentType="application/inkml+xml"/>
  <Override PartName="/ppt/ink/ink2912.xml" ContentType="application/inkml+xml"/>
  <Override PartName="/ppt/ink/ink2913.xml" ContentType="application/inkml+xml"/>
  <Override PartName="/ppt/ink/ink2914.xml" ContentType="application/inkml+xml"/>
  <Override PartName="/ppt/ink/ink2915.xml" ContentType="application/inkml+xml"/>
  <Override PartName="/ppt/ink/ink2916.xml" ContentType="application/inkml+xml"/>
  <Override PartName="/ppt/ink/ink2917.xml" ContentType="application/inkml+xml"/>
  <Override PartName="/ppt/ink/ink2918.xml" ContentType="application/inkml+xml"/>
  <Override PartName="/ppt/ink/ink2919.xml" ContentType="application/inkml+xml"/>
  <Override PartName="/ppt/ink/ink2920.xml" ContentType="application/inkml+xml"/>
  <Override PartName="/ppt/ink/ink2921.xml" ContentType="application/inkml+xml"/>
  <Override PartName="/ppt/ink/ink2922.xml" ContentType="application/inkml+xml"/>
  <Override PartName="/ppt/ink/ink2923.xml" ContentType="application/inkml+xml"/>
  <Override PartName="/ppt/ink/ink2924.xml" ContentType="application/inkml+xml"/>
  <Override PartName="/ppt/ink/ink2925.xml" ContentType="application/inkml+xml"/>
  <Override PartName="/ppt/ink/ink2926.xml" ContentType="application/inkml+xml"/>
  <Override PartName="/ppt/ink/ink2927.xml" ContentType="application/inkml+xml"/>
  <Override PartName="/ppt/ink/ink2928.xml" ContentType="application/inkml+xml"/>
  <Override PartName="/ppt/ink/ink2929.xml" ContentType="application/inkml+xml"/>
  <Override PartName="/ppt/ink/ink2930.xml" ContentType="application/inkml+xml"/>
  <Override PartName="/ppt/ink/ink2931.xml" ContentType="application/inkml+xml"/>
  <Override PartName="/ppt/ink/ink2932.xml" ContentType="application/inkml+xml"/>
  <Override PartName="/ppt/ink/ink2933.xml" ContentType="application/inkml+xml"/>
  <Override PartName="/ppt/ink/ink2934.xml" ContentType="application/inkml+xml"/>
  <Override PartName="/ppt/ink/ink2935.xml" ContentType="application/inkml+xml"/>
  <Override PartName="/ppt/ink/ink2936.xml" ContentType="application/inkml+xml"/>
  <Override PartName="/ppt/ink/ink2937.xml" ContentType="application/inkml+xml"/>
  <Override PartName="/ppt/ink/ink2938.xml" ContentType="application/inkml+xml"/>
  <Override PartName="/ppt/ink/ink2939.xml" ContentType="application/inkml+xml"/>
  <Override PartName="/ppt/ink/ink2940.xml" ContentType="application/inkml+xml"/>
  <Override PartName="/ppt/ink/ink2941.xml" ContentType="application/inkml+xml"/>
  <Override PartName="/ppt/ink/ink2942.xml" ContentType="application/inkml+xml"/>
  <Override PartName="/ppt/ink/ink2943.xml" ContentType="application/inkml+xml"/>
  <Override PartName="/ppt/ink/ink2944.xml" ContentType="application/inkml+xml"/>
  <Override PartName="/ppt/ink/ink2945.xml" ContentType="application/inkml+xml"/>
  <Override PartName="/ppt/ink/ink2946.xml" ContentType="application/inkml+xml"/>
  <Override PartName="/ppt/ink/ink2947.xml" ContentType="application/inkml+xml"/>
  <Override PartName="/ppt/ink/ink2948.xml" ContentType="application/inkml+xml"/>
  <Override PartName="/ppt/ink/ink2949.xml" ContentType="application/inkml+xml"/>
  <Override PartName="/ppt/ink/ink2950.xml" ContentType="application/inkml+xml"/>
  <Override PartName="/ppt/ink/ink2951.xml" ContentType="application/inkml+xml"/>
  <Override PartName="/ppt/ink/ink2952.xml" ContentType="application/inkml+xml"/>
  <Override PartName="/ppt/ink/ink2953.xml" ContentType="application/inkml+xml"/>
  <Override PartName="/ppt/ink/ink2954.xml" ContentType="application/inkml+xml"/>
  <Override PartName="/ppt/ink/ink2955.xml" ContentType="application/inkml+xml"/>
  <Override PartName="/ppt/ink/ink2956.xml" ContentType="application/inkml+xml"/>
  <Override PartName="/ppt/ink/ink2957.xml" ContentType="application/inkml+xml"/>
  <Override PartName="/ppt/ink/ink2958.xml" ContentType="application/inkml+xml"/>
  <Override PartName="/ppt/ink/ink2959.xml" ContentType="application/inkml+xml"/>
  <Override PartName="/ppt/ink/ink2960.xml" ContentType="application/inkml+xml"/>
  <Override PartName="/ppt/ink/ink2961.xml" ContentType="application/inkml+xml"/>
  <Override PartName="/ppt/ink/ink2962.xml" ContentType="application/inkml+xml"/>
  <Override PartName="/ppt/ink/ink2963.xml" ContentType="application/inkml+xml"/>
  <Override PartName="/ppt/ink/ink2964.xml" ContentType="application/inkml+xml"/>
  <Override PartName="/ppt/ink/ink2965.xml" ContentType="application/inkml+xml"/>
  <Override PartName="/ppt/ink/ink2966.xml" ContentType="application/inkml+xml"/>
  <Override PartName="/ppt/ink/ink2967.xml" ContentType="application/inkml+xml"/>
  <Override PartName="/ppt/ink/ink2968.xml" ContentType="application/inkml+xml"/>
  <Override PartName="/ppt/ink/ink2969.xml" ContentType="application/inkml+xml"/>
  <Override PartName="/ppt/ink/ink2970.xml" ContentType="application/inkml+xml"/>
  <Override PartName="/ppt/ink/ink2971.xml" ContentType="application/inkml+xml"/>
  <Override PartName="/ppt/ink/ink2972.xml" ContentType="application/inkml+xml"/>
  <Override PartName="/ppt/ink/ink2973.xml" ContentType="application/inkml+xml"/>
  <Override PartName="/ppt/ink/ink2974.xml" ContentType="application/inkml+xml"/>
  <Override PartName="/ppt/ink/ink2975.xml" ContentType="application/inkml+xml"/>
  <Override PartName="/ppt/ink/ink2976.xml" ContentType="application/inkml+xml"/>
  <Override PartName="/ppt/ink/ink2977.xml" ContentType="application/inkml+xml"/>
  <Override PartName="/ppt/ink/ink2978.xml" ContentType="application/inkml+xml"/>
  <Override PartName="/ppt/ink/ink2979.xml" ContentType="application/inkml+xml"/>
  <Override PartName="/ppt/ink/ink2980.xml" ContentType="application/inkml+xml"/>
  <Override PartName="/ppt/ink/ink2981.xml" ContentType="application/inkml+xml"/>
  <Override PartName="/ppt/ink/ink2982.xml" ContentType="application/inkml+xml"/>
  <Override PartName="/ppt/ink/ink2983.xml" ContentType="application/inkml+xml"/>
  <Override PartName="/ppt/ink/ink2984.xml" ContentType="application/inkml+xml"/>
  <Override PartName="/ppt/ink/ink2985.xml" ContentType="application/inkml+xml"/>
  <Override PartName="/ppt/ink/ink2986.xml" ContentType="application/inkml+xml"/>
  <Override PartName="/ppt/ink/ink2987.xml" ContentType="application/inkml+xml"/>
  <Override PartName="/ppt/ink/ink2988.xml" ContentType="application/inkml+xml"/>
  <Override PartName="/ppt/ink/ink2989.xml" ContentType="application/inkml+xml"/>
  <Override PartName="/ppt/ink/ink2990.xml" ContentType="application/inkml+xml"/>
  <Override PartName="/ppt/ink/ink2991.xml" ContentType="application/inkml+xml"/>
  <Override PartName="/ppt/ink/ink2992.xml" ContentType="application/inkml+xml"/>
  <Override PartName="/ppt/ink/ink2993.xml" ContentType="application/inkml+xml"/>
  <Override PartName="/ppt/ink/ink2994.xml" ContentType="application/inkml+xml"/>
  <Override PartName="/ppt/ink/ink2995.xml" ContentType="application/inkml+xml"/>
  <Override PartName="/ppt/ink/ink2996.xml" ContentType="application/inkml+xml"/>
  <Override PartName="/ppt/ink/ink2997.xml" ContentType="application/inkml+xml"/>
  <Override PartName="/ppt/ink/ink2998.xml" ContentType="application/inkml+xml"/>
  <Override PartName="/ppt/ink/ink2999.xml" ContentType="application/inkml+xml"/>
  <Override PartName="/ppt/ink/ink3000.xml" ContentType="application/inkml+xml"/>
  <Override PartName="/ppt/ink/ink3001.xml" ContentType="application/inkml+xml"/>
  <Override PartName="/ppt/ink/ink3002.xml" ContentType="application/inkml+xml"/>
  <Override PartName="/ppt/ink/ink3003.xml" ContentType="application/inkml+xml"/>
  <Override PartName="/ppt/ink/ink3004.xml" ContentType="application/inkml+xml"/>
  <Override PartName="/ppt/ink/ink3005.xml" ContentType="application/inkml+xml"/>
  <Override PartName="/ppt/ink/ink3006.xml" ContentType="application/inkml+xml"/>
  <Override PartName="/ppt/ink/ink3007.xml" ContentType="application/inkml+xml"/>
  <Override PartName="/ppt/ink/ink3008.xml" ContentType="application/inkml+xml"/>
  <Override PartName="/ppt/ink/ink3009.xml" ContentType="application/inkml+xml"/>
  <Override PartName="/ppt/ink/ink3010.xml" ContentType="application/inkml+xml"/>
  <Override PartName="/ppt/ink/ink3011.xml" ContentType="application/inkml+xml"/>
  <Override PartName="/ppt/ink/ink3012.xml" ContentType="application/inkml+xml"/>
  <Override PartName="/ppt/ink/ink3013.xml" ContentType="application/inkml+xml"/>
  <Override PartName="/ppt/ink/ink3014.xml" ContentType="application/inkml+xml"/>
  <Override PartName="/ppt/ink/ink3015.xml" ContentType="application/inkml+xml"/>
  <Override PartName="/ppt/ink/ink3016.xml" ContentType="application/inkml+xml"/>
  <Override PartName="/ppt/ink/ink3017.xml" ContentType="application/inkml+xml"/>
  <Override PartName="/ppt/ink/ink3018.xml" ContentType="application/inkml+xml"/>
  <Override PartName="/ppt/ink/ink3019.xml" ContentType="application/inkml+xml"/>
  <Override PartName="/ppt/ink/ink3020.xml" ContentType="application/inkml+xml"/>
  <Override PartName="/ppt/ink/ink3021.xml" ContentType="application/inkml+xml"/>
  <Override PartName="/ppt/ink/ink3022.xml" ContentType="application/inkml+xml"/>
  <Override PartName="/ppt/ink/ink3023.xml" ContentType="application/inkml+xml"/>
  <Override PartName="/ppt/ink/ink3024.xml" ContentType="application/inkml+xml"/>
  <Override PartName="/ppt/ink/ink3025.xml" ContentType="application/inkml+xml"/>
  <Override PartName="/ppt/ink/ink3026.xml" ContentType="application/inkml+xml"/>
  <Override PartName="/ppt/ink/ink3027.xml" ContentType="application/inkml+xml"/>
  <Override PartName="/ppt/ink/ink3028.xml" ContentType="application/inkml+xml"/>
  <Override PartName="/ppt/ink/ink3029.xml" ContentType="application/inkml+xml"/>
  <Override PartName="/ppt/ink/ink3030.xml" ContentType="application/inkml+xml"/>
  <Override PartName="/ppt/ink/ink3031.xml" ContentType="application/inkml+xml"/>
  <Override PartName="/ppt/ink/ink3032.xml" ContentType="application/inkml+xml"/>
  <Override PartName="/ppt/ink/ink3033.xml" ContentType="application/inkml+xml"/>
  <Override PartName="/ppt/ink/ink3034.xml" ContentType="application/inkml+xml"/>
  <Override PartName="/ppt/ink/ink3035.xml" ContentType="application/inkml+xml"/>
  <Override PartName="/ppt/ink/ink3036.xml" ContentType="application/inkml+xml"/>
  <Override PartName="/ppt/ink/ink3037.xml" ContentType="application/inkml+xml"/>
  <Override PartName="/ppt/ink/ink3038.xml" ContentType="application/inkml+xml"/>
  <Override PartName="/ppt/ink/ink3039.xml" ContentType="application/inkml+xml"/>
  <Override PartName="/ppt/ink/ink3040.xml" ContentType="application/inkml+xml"/>
  <Override PartName="/ppt/ink/ink3041.xml" ContentType="application/inkml+xml"/>
  <Override PartName="/ppt/ink/ink3042.xml" ContentType="application/inkml+xml"/>
  <Override PartName="/ppt/ink/ink3043.xml" ContentType="application/inkml+xml"/>
  <Override PartName="/ppt/ink/ink3044.xml" ContentType="application/inkml+xml"/>
  <Override PartName="/ppt/ink/ink3045.xml" ContentType="application/inkml+xml"/>
  <Override PartName="/ppt/ink/ink3046.xml" ContentType="application/inkml+xml"/>
  <Override PartName="/ppt/ink/ink3047.xml" ContentType="application/inkml+xml"/>
  <Override PartName="/ppt/ink/ink3048.xml" ContentType="application/inkml+xml"/>
  <Override PartName="/ppt/ink/ink3049.xml" ContentType="application/inkml+xml"/>
  <Override PartName="/ppt/ink/ink3050.xml" ContentType="application/inkml+xml"/>
  <Override PartName="/ppt/ink/ink3051.xml" ContentType="application/inkml+xml"/>
  <Override PartName="/ppt/ink/ink3052.xml" ContentType="application/inkml+xml"/>
  <Override PartName="/ppt/ink/ink3053.xml" ContentType="application/inkml+xml"/>
  <Override PartName="/ppt/ink/ink3054.xml" ContentType="application/inkml+xml"/>
  <Override PartName="/ppt/ink/ink3055.xml" ContentType="application/inkml+xml"/>
  <Override PartName="/ppt/ink/ink3056.xml" ContentType="application/inkml+xml"/>
  <Override PartName="/ppt/ink/ink3057.xml" ContentType="application/inkml+xml"/>
  <Override PartName="/ppt/ink/ink3058.xml" ContentType="application/inkml+xml"/>
  <Override PartName="/ppt/ink/ink3059.xml" ContentType="application/inkml+xml"/>
  <Override PartName="/ppt/ink/ink3060.xml" ContentType="application/inkml+xml"/>
  <Override PartName="/ppt/ink/ink3061.xml" ContentType="application/inkml+xml"/>
  <Override PartName="/ppt/ink/ink3062.xml" ContentType="application/inkml+xml"/>
  <Override PartName="/ppt/ink/ink3063.xml" ContentType="application/inkml+xml"/>
  <Override PartName="/ppt/ink/ink3064.xml" ContentType="application/inkml+xml"/>
  <Override PartName="/ppt/ink/ink3065.xml" ContentType="application/inkml+xml"/>
  <Override PartName="/ppt/ink/ink3066.xml" ContentType="application/inkml+xml"/>
  <Override PartName="/ppt/ink/ink3067.xml" ContentType="application/inkml+xml"/>
  <Override PartName="/ppt/ink/ink3068.xml" ContentType="application/inkml+xml"/>
  <Override PartName="/ppt/ink/ink3069.xml" ContentType="application/inkml+xml"/>
  <Override PartName="/ppt/ink/ink3070.xml" ContentType="application/inkml+xml"/>
  <Override PartName="/ppt/ink/ink3071.xml" ContentType="application/inkml+xml"/>
  <Override PartName="/ppt/ink/ink3072.xml" ContentType="application/inkml+xml"/>
  <Override PartName="/ppt/ink/ink3073.xml" ContentType="application/inkml+xml"/>
  <Override PartName="/ppt/ink/ink3074.xml" ContentType="application/inkml+xml"/>
  <Override PartName="/ppt/ink/ink3075.xml" ContentType="application/inkml+xml"/>
  <Override PartName="/ppt/ink/ink3076.xml" ContentType="application/inkml+xml"/>
  <Override PartName="/ppt/ink/ink3077.xml" ContentType="application/inkml+xml"/>
  <Override PartName="/ppt/ink/ink3078.xml" ContentType="application/inkml+xml"/>
  <Override PartName="/ppt/ink/ink3079.xml" ContentType="application/inkml+xml"/>
  <Override PartName="/ppt/ink/ink3080.xml" ContentType="application/inkml+xml"/>
  <Override PartName="/ppt/ink/ink3081.xml" ContentType="application/inkml+xml"/>
  <Override PartName="/ppt/ink/ink3082.xml" ContentType="application/inkml+xml"/>
  <Override PartName="/ppt/ink/ink3083.xml" ContentType="application/inkml+xml"/>
  <Override PartName="/ppt/ink/ink3084.xml" ContentType="application/inkml+xml"/>
  <Override PartName="/ppt/ink/ink3085.xml" ContentType="application/inkml+xml"/>
  <Override PartName="/ppt/ink/ink3086.xml" ContentType="application/inkml+xml"/>
  <Override PartName="/ppt/ink/ink3087.xml" ContentType="application/inkml+xml"/>
  <Override PartName="/ppt/ink/ink3088.xml" ContentType="application/inkml+xml"/>
  <Override PartName="/ppt/ink/ink3089.xml" ContentType="application/inkml+xml"/>
  <Override PartName="/ppt/ink/ink3090.xml" ContentType="application/inkml+xml"/>
  <Override PartName="/ppt/ink/ink3091.xml" ContentType="application/inkml+xml"/>
  <Override PartName="/ppt/ink/ink3092.xml" ContentType="application/inkml+xml"/>
  <Override PartName="/ppt/ink/ink3093.xml" ContentType="application/inkml+xml"/>
  <Override PartName="/ppt/ink/ink3094.xml" ContentType="application/inkml+xml"/>
  <Override PartName="/ppt/ink/ink3095.xml" ContentType="application/inkml+xml"/>
  <Override PartName="/ppt/ink/ink3096.xml" ContentType="application/inkml+xml"/>
  <Override PartName="/ppt/ink/ink3097.xml" ContentType="application/inkml+xml"/>
  <Override PartName="/ppt/ink/ink3098.xml" ContentType="application/inkml+xml"/>
  <Override PartName="/ppt/ink/ink3099.xml" ContentType="application/inkml+xml"/>
  <Override PartName="/ppt/ink/ink3100.xml" ContentType="application/inkml+xml"/>
  <Override PartName="/ppt/ink/ink3101.xml" ContentType="application/inkml+xml"/>
  <Override PartName="/ppt/ink/ink3102.xml" ContentType="application/inkml+xml"/>
  <Override PartName="/ppt/ink/ink3103.xml" ContentType="application/inkml+xml"/>
  <Override PartName="/ppt/ink/ink3104.xml" ContentType="application/inkml+xml"/>
  <Override PartName="/ppt/ink/ink3105.xml" ContentType="application/inkml+xml"/>
  <Override PartName="/ppt/ink/ink3106.xml" ContentType="application/inkml+xml"/>
  <Override PartName="/ppt/ink/ink3107.xml" ContentType="application/inkml+xml"/>
  <Override PartName="/ppt/ink/ink3108.xml" ContentType="application/inkml+xml"/>
  <Override PartName="/ppt/ink/ink3109.xml" ContentType="application/inkml+xml"/>
  <Override PartName="/ppt/ink/ink3110.xml" ContentType="application/inkml+xml"/>
  <Override PartName="/ppt/ink/ink3111.xml" ContentType="application/inkml+xml"/>
  <Override PartName="/ppt/ink/ink3112.xml" ContentType="application/inkml+xml"/>
  <Override PartName="/ppt/ink/ink3113.xml" ContentType="application/inkml+xml"/>
  <Override PartName="/ppt/ink/ink3114.xml" ContentType="application/inkml+xml"/>
  <Override PartName="/ppt/ink/ink3115.xml" ContentType="application/inkml+xml"/>
  <Override PartName="/ppt/ink/ink3116.xml" ContentType="application/inkml+xml"/>
  <Override PartName="/ppt/ink/ink3117.xml" ContentType="application/inkml+xml"/>
  <Override PartName="/ppt/ink/ink3118.xml" ContentType="application/inkml+xml"/>
  <Override PartName="/ppt/ink/ink3119.xml" ContentType="application/inkml+xml"/>
  <Override PartName="/ppt/ink/ink3120.xml" ContentType="application/inkml+xml"/>
  <Override PartName="/ppt/ink/ink3121.xml" ContentType="application/inkml+xml"/>
  <Override PartName="/ppt/ink/ink3122.xml" ContentType="application/inkml+xml"/>
  <Override PartName="/ppt/ink/ink3123.xml" ContentType="application/inkml+xml"/>
  <Override PartName="/ppt/ink/ink3124.xml" ContentType="application/inkml+xml"/>
  <Override PartName="/ppt/ink/ink3125.xml" ContentType="application/inkml+xml"/>
  <Override PartName="/ppt/ink/ink3126.xml" ContentType="application/inkml+xml"/>
  <Override PartName="/ppt/ink/ink3127.xml" ContentType="application/inkml+xml"/>
  <Override PartName="/ppt/ink/ink3128.xml" ContentType="application/inkml+xml"/>
  <Override PartName="/ppt/ink/ink3129.xml" ContentType="application/inkml+xml"/>
  <Override PartName="/ppt/ink/ink3130.xml" ContentType="application/inkml+xml"/>
  <Override PartName="/ppt/ink/ink3131.xml" ContentType="application/inkml+xml"/>
  <Override PartName="/ppt/ink/ink3132.xml" ContentType="application/inkml+xml"/>
  <Override PartName="/ppt/ink/ink3133.xml" ContentType="application/inkml+xml"/>
  <Override PartName="/ppt/ink/ink3134.xml" ContentType="application/inkml+xml"/>
  <Override PartName="/ppt/ink/ink3135.xml" ContentType="application/inkml+xml"/>
  <Override PartName="/ppt/ink/ink3136.xml" ContentType="application/inkml+xml"/>
  <Override PartName="/ppt/ink/ink3137.xml" ContentType="application/inkml+xml"/>
  <Override PartName="/ppt/ink/ink3138.xml" ContentType="application/inkml+xml"/>
  <Override PartName="/ppt/ink/ink3139.xml" ContentType="application/inkml+xml"/>
  <Override PartName="/ppt/ink/ink3140.xml" ContentType="application/inkml+xml"/>
  <Override PartName="/ppt/ink/ink3141.xml" ContentType="application/inkml+xml"/>
  <Override PartName="/ppt/ink/ink3142.xml" ContentType="application/inkml+xml"/>
  <Override PartName="/ppt/ink/ink3143.xml" ContentType="application/inkml+xml"/>
  <Override PartName="/ppt/ink/ink3144.xml" ContentType="application/inkml+xml"/>
  <Override PartName="/ppt/ink/ink3145.xml" ContentType="application/inkml+xml"/>
  <Override PartName="/ppt/ink/ink3146.xml" ContentType="application/inkml+xml"/>
  <Override PartName="/ppt/ink/ink3147.xml" ContentType="application/inkml+xml"/>
  <Override PartName="/ppt/ink/ink3148.xml" ContentType="application/inkml+xml"/>
  <Override PartName="/ppt/ink/ink3149.xml" ContentType="application/inkml+xml"/>
  <Override PartName="/ppt/ink/ink3150.xml" ContentType="application/inkml+xml"/>
  <Override PartName="/ppt/ink/ink3151.xml" ContentType="application/inkml+xml"/>
  <Override PartName="/ppt/ink/ink3152.xml" ContentType="application/inkml+xml"/>
  <Override PartName="/ppt/ink/ink3153.xml" ContentType="application/inkml+xml"/>
  <Override PartName="/ppt/ink/ink3154.xml" ContentType="application/inkml+xml"/>
  <Override PartName="/ppt/ink/ink3155.xml" ContentType="application/inkml+xml"/>
  <Override PartName="/ppt/ink/ink3156.xml" ContentType="application/inkml+xml"/>
  <Override PartName="/ppt/ink/ink3157.xml" ContentType="application/inkml+xml"/>
  <Override PartName="/ppt/ink/ink3158.xml" ContentType="application/inkml+xml"/>
  <Override PartName="/ppt/ink/ink3159.xml" ContentType="application/inkml+xml"/>
  <Override PartName="/ppt/ink/ink3160.xml" ContentType="application/inkml+xml"/>
  <Override PartName="/ppt/ink/ink3161.xml" ContentType="application/inkml+xml"/>
  <Override PartName="/ppt/ink/ink3162.xml" ContentType="application/inkml+xml"/>
  <Override PartName="/ppt/ink/ink3163.xml" ContentType="application/inkml+xml"/>
  <Override PartName="/ppt/ink/ink3164.xml" ContentType="application/inkml+xml"/>
  <Override PartName="/ppt/ink/ink3165.xml" ContentType="application/inkml+xml"/>
  <Override PartName="/ppt/ink/ink3166.xml" ContentType="application/inkml+xml"/>
  <Override PartName="/ppt/ink/ink3167.xml" ContentType="application/inkml+xml"/>
  <Override PartName="/ppt/ink/ink3168.xml" ContentType="application/inkml+xml"/>
  <Override PartName="/ppt/ink/ink3169.xml" ContentType="application/inkml+xml"/>
  <Override PartName="/ppt/ink/ink3170.xml" ContentType="application/inkml+xml"/>
  <Override PartName="/ppt/ink/ink3171.xml" ContentType="application/inkml+xml"/>
  <Override PartName="/ppt/ink/ink3172.xml" ContentType="application/inkml+xml"/>
  <Override PartName="/ppt/ink/ink3173.xml" ContentType="application/inkml+xml"/>
  <Override PartName="/ppt/ink/ink3174.xml" ContentType="application/inkml+xml"/>
  <Override PartName="/ppt/ink/ink3175.xml" ContentType="application/inkml+xml"/>
  <Override PartName="/ppt/ink/ink3176.xml" ContentType="application/inkml+xml"/>
  <Override PartName="/ppt/ink/ink3177.xml" ContentType="application/inkml+xml"/>
  <Override PartName="/ppt/ink/ink3178.xml" ContentType="application/inkml+xml"/>
  <Override PartName="/ppt/ink/ink3179.xml" ContentType="application/inkml+xml"/>
  <Override PartName="/ppt/ink/ink3180.xml" ContentType="application/inkml+xml"/>
  <Override PartName="/ppt/ink/ink3181.xml" ContentType="application/inkml+xml"/>
  <Override PartName="/ppt/ink/ink3182.xml" ContentType="application/inkml+xml"/>
  <Override PartName="/ppt/ink/ink3183.xml" ContentType="application/inkml+xml"/>
  <Override PartName="/ppt/ink/ink3184.xml" ContentType="application/inkml+xml"/>
  <Override PartName="/ppt/ink/ink3185.xml" ContentType="application/inkml+xml"/>
  <Override PartName="/ppt/ink/ink3186.xml" ContentType="application/inkml+xml"/>
  <Override PartName="/ppt/ink/ink3187.xml" ContentType="application/inkml+xml"/>
  <Override PartName="/ppt/ink/ink3188.xml" ContentType="application/inkml+xml"/>
  <Override PartName="/ppt/ink/ink3189.xml" ContentType="application/inkml+xml"/>
  <Override PartName="/ppt/ink/ink3190.xml" ContentType="application/inkml+xml"/>
  <Override PartName="/ppt/ink/ink3191.xml" ContentType="application/inkml+xml"/>
  <Override PartName="/ppt/ink/ink3192.xml" ContentType="application/inkml+xml"/>
  <Override PartName="/ppt/ink/ink3193.xml" ContentType="application/inkml+xml"/>
  <Override PartName="/ppt/ink/ink3194.xml" ContentType="application/inkml+xml"/>
  <Override PartName="/ppt/ink/ink3195.xml" ContentType="application/inkml+xml"/>
  <Override PartName="/ppt/ink/ink3196.xml" ContentType="application/inkml+xml"/>
  <Override PartName="/ppt/ink/ink3197.xml" ContentType="application/inkml+xml"/>
  <Override PartName="/ppt/ink/ink3198.xml" ContentType="application/inkml+xml"/>
  <Override PartName="/ppt/ink/ink3199.xml" ContentType="application/inkml+xml"/>
  <Override PartName="/ppt/ink/ink3200.xml" ContentType="application/inkml+xml"/>
  <Override PartName="/ppt/ink/ink3201.xml" ContentType="application/inkml+xml"/>
  <Override PartName="/ppt/ink/ink3202.xml" ContentType="application/inkml+xml"/>
  <Override PartName="/ppt/ink/ink3203.xml" ContentType="application/inkml+xml"/>
  <Override PartName="/ppt/ink/ink3204.xml" ContentType="application/inkml+xml"/>
  <Override PartName="/ppt/ink/ink3205.xml" ContentType="application/inkml+xml"/>
  <Override PartName="/ppt/ink/ink3206.xml" ContentType="application/inkml+xml"/>
  <Override PartName="/ppt/ink/ink3207.xml" ContentType="application/inkml+xml"/>
  <Override PartName="/ppt/ink/ink3208.xml" ContentType="application/inkml+xml"/>
  <Override PartName="/ppt/ink/ink3209.xml" ContentType="application/inkml+xml"/>
  <Override PartName="/ppt/ink/ink3210.xml" ContentType="application/inkml+xml"/>
  <Override PartName="/ppt/ink/ink3211.xml" ContentType="application/inkml+xml"/>
  <Override PartName="/ppt/ink/ink3212.xml" ContentType="application/inkml+xml"/>
  <Override PartName="/ppt/ink/ink3213.xml" ContentType="application/inkml+xml"/>
  <Override PartName="/ppt/ink/ink3214.xml" ContentType="application/inkml+xml"/>
  <Override PartName="/ppt/ink/ink3215.xml" ContentType="application/inkml+xml"/>
  <Override PartName="/ppt/ink/ink3216.xml" ContentType="application/inkml+xml"/>
  <Override PartName="/ppt/ink/ink3217.xml" ContentType="application/inkml+xml"/>
  <Override PartName="/ppt/ink/ink3218.xml" ContentType="application/inkml+xml"/>
  <Override PartName="/ppt/ink/ink3219.xml" ContentType="application/inkml+xml"/>
  <Override PartName="/ppt/ink/ink3220.xml" ContentType="application/inkml+xml"/>
  <Override PartName="/ppt/ink/ink3221.xml" ContentType="application/inkml+xml"/>
  <Override PartName="/ppt/ink/ink3222.xml" ContentType="application/inkml+xml"/>
  <Override PartName="/ppt/ink/ink3223.xml" ContentType="application/inkml+xml"/>
  <Override PartName="/ppt/ink/ink3224.xml" ContentType="application/inkml+xml"/>
  <Override PartName="/ppt/ink/ink3225.xml" ContentType="application/inkml+xml"/>
  <Override PartName="/ppt/ink/ink3226.xml" ContentType="application/inkml+xml"/>
  <Override PartName="/ppt/ink/ink3227.xml" ContentType="application/inkml+xml"/>
  <Override PartName="/ppt/ink/ink3228.xml" ContentType="application/inkml+xml"/>
  <Override PartName="/ppt/ink/ink3229.xml" ContentType="application/inkml+xml"/>
  <Override PartName="/ppt/ink/ink3230.xml" ContentType="application/inkml+xml"/>
  <Override PartName="/ppt/ink/ink3231.xml" ContentType="application/inkml+xml"/>
  <Override PartName="/ppt/ink/ink3232.xml" ContentType="application/inkml+xml"/>
  <Override PartName="/ppt/ink/ink3233.xml" ContentType="application/inkml+xml"/>
  <Override PartName="/ppt/ink/ink3234.xml" ContentType="application/inkml+xml"/>
  <Override PartName="/ppt/ink/ink3235.xml" ContentType="application/inkml+xml"/>
  <Override PartName="/ppt/ink/ink3236.xml" ContentType="application/inkml+xml"/>
  <Override PartName="/ppt/ink/ink3237.xml" ContentType="application/inkml+xml"/>
  <Override PartName="/ppt/ink/ink3238.xml" ContentType="application/inkml+xml"/>
  <Override PartName="/ppt/ink/ink3239.xml" ContentType="application/inkml+xml"/>
  <Override PartName="/ppt/ink/ink3240.xml" ContentType="application/inkml+xml"/>
  <Override PartName="/ppt/ink/ink3241.xml" ContentType="application/inkml+xml"/>
  <Override PartName="/ppt/ink/ink3242.xml" ContentType="application/inkml+xml"/>
  <Override PartName="/ppt/ink/ink3243.xml" ContentType="application/inkml+xml"/>
  <Override PartName="/ppt/ink/ink3244.xml" ContentType="application/inkml+xml"/>
  <Override PartName="/ppt/ink/ink3245.xml" ContentType="application/inkml+xml"/>
  <Override PartName="/ppt/ink/ink3246.xml" ContentType="application/inkml+xml"/>
  <Override PartName="/ppt/ink/ink3247.xml" ContentType="application/inkml+xml"/>
  <Override PartName="/ppt/ink/ink3248.xml" ContentType="application/inkml+xml"/>
  <Override PartName="/ppt/ink/ink3249.xml" ContentType="application/inkml+xml"/>
  <Override PartName="/ppt/ink/ink3250.xml" ContentType="application/inkml+xml"/>
  <Override PartName="/ppt/ink/ink3251.xml" ContentType="application/inkml+xml"/>
  <Override PartName="/ppt/ink/ink3252.xml" ContentType="application/inkml+xml"/>
  <Override PartName="/ppt/ink/ink3253.xml" ContentType="application/inkml+xml"/>
  <Override PartName="/ppt/ink/ink3254.xml" ContentType="application/inkml+xml"/>
  <Override PartName="/ppt/ink/ink3255.xml" ContentType="application/inkml+xml"/>
  <Override PartName="/ppt/ink/ink3256.xml" ContentType="application/inkml+xml"/>
  <Override PartName="/ppt/ink/ink3257.xml" ContentType="application/inkml+xml"/>
  <Override PartName="/ppt/ink/ink3258.xml" ContentType="application/inkml+xml"/>
  <Override PartName="/ppt/ink/ink3259.xml" ContentType="application/inkml+xml"/>
  <Override PartName="/ppt/ink/ink3260.xml" ContentType="application/inkml+xml"/>
  <Override PartName="/ppt/ink/ink3261.xml" ContentType="application/inkml+xml"/>
  <Override PartName="/ppt/ink/ink3262.xml" ContentType="application/inkml+xml"/>
  <Override PartName="/ppt/ink/ink3263.xml" ContentType="application/inkml+xml"/>
  <Override PartName="/ppt/ink/ink3264.xml" ContentType="application/inkml+xml"/>
  <Override PartName="/ppt/ink/ink3265.xml" ContentType="application/inkml+xml"/>
  <Override PartName="/ppt/ink/ink3266.xml" ContentType="application/inkml+xml"/>
  <Override PartName="/ppt/ink/ink3267.xml" ContentType="application/inkml+xml"/>
  <Override PartName="/ppt/ink/ink3268.xml" ContentType="application/inkml+xml"/>
  <Override PartName="/ppt/ink/ink3269.xml" ContentType="application/inkml+xml"/>
  <Override PartName="/ppt/ink/ink3270.xml" ContentType="application/inkml+xml"/>
  <Override PartName="/ppt/ink/ink3271.xml" ContentType="application/inkml+xml"/>
  <Override PartName="/ppt/ink/ink3272.xml" ContentType="application/inkml+xml"/>
  <Override PartName="/ppt/ink/ink3273.xml" ContentType="application/inkml+xml"/>
  <Override PartName="/ppt/ink/ink3274.xml" ContentType="application/inkml+xml"/>
  <Override PartName="/ppt/ink/ink3275.xml" ContentType="application/inkml+xml"/>
  <Override PartName="/ppt/ink/ink3276.xml" ContentType="application/inkml+xml"/>
  <Override PartName="/ppt/ink/ink3277.xml" ContentType="application/inkml+xml"/>
  <Override PartName="/ppt/ink/ink3278.xml" ContentType="application/inkml+xml"/>
  <Override PartName="/ppt/ink/ink3279.xml" ContentType="application/inkml+xml"/>
  <Override PartName="/ppt/ink/ink3280.xml" ContentType="application/inkml+xml"/>
  <Override PartName="/ppt/ink/ink3281.xml" ContentType="application/inkml+xml"/>
  <Override PartName="/ppt/ink/ink3282.xml" ContentType="application/inkml+xml"/>
  <Override PartName="/ppt/ink/ink3283.xml" ContentType="application/inkml+xml"/>
  <Override PartName="/ppt/ink/ink3284.xml" ContentType="application/inkml+xml"/>
  <Override PartName="/ppt/ink/ink3285.xml" ContentType="application/inkml+xml"/>
  <Override PartName="/ppt/ink/ink3286.xml" ContentType="application/inkml+xml"/>
  <Override PartName="/ppt/ink/ink3287.xml" ContentType="application/inkml+xml"/>
  <Override PartName="/ppt/ink/ink3288.xml" ContentType="application/inkml+xml"/>
  <Override PartName="/ppt/ink/ink3289.xml" ContentType="application/inkml+xml"/>
  <Override PartName="/ppt/ink/ink3290.xml" ContentType="application/inkml+xml"/>
  <Override PartName="/ppt/ink/ink3291.xml" ContentType="application/inkml+xml"/>
  <Override PartName="/ppt/ink/ink3292.xml" ContentType="application/inkml+xml"/>
  <Override PartName="/ppt/ink/ink3293.xml" ContentType="application/inkml+xml"/>
  <Override PartName="/ppt/ink/ink3294.xml" ContentType="application/inkml+xml"/>
  <Override PartName="/ppt/ink/ink3295.xml" ContentType="application/inkml+xml"/>
  <Override PartName="/ppt/ink/ink3296.xml" ContentType="application/inkml+xml"/>
  <Override PartName="/ppt/ink/ink3297.xml" ContentType="application/inkml+xml"/>
  <Override PartName="/ppt/ink/ink3298.xml" ContentType="application/inkml+xml"/>
  <Override PartName="/ppt/ink/ink3299.xml" ContentType="application/inkml+xml"/>
  <Override PartName="/ppt/ink/ink3300.xml" ContentType="application/inkml+xml"/>
  <Override PartName="/ppt/ink/ink3301.xml" ContentType="application/inkml+xml"/>
  <Override PartName="/ppt/ink/ink3302.xml" ContentType="application/inkml+xml"/>
  <Override PartName="/ppt/ink/ink3303.xml" ContentType="application/inkml+xml"/>
  <Override PartName="/ppt/ink/ink3304.xml" ContentType="application/inkml+xml"/>
  <Override PartName="/ppt/ink/ink3305.xml" ContentType="application/inkml+xml"/>
  <Override PartName="/ppt/ink/ink3306.xml" ContentType="application/inkml+xml"/>
  <Override PartName="/ppt/ink/ink3307.xml" ContentType="application/inkml+xml"/>
  <Override PartName="/ppt/ink/ink3308.xml" ContentType="application/inkml+xml"/>
  <Override PartName="/ppt/ink/ink3309.xml" ContentType="application/inkml+xml"/>
  <Override PartName="/ppt/ink/ink3310.xml" ContentType="application/inkml+xml"/>
  <Override PartName="/ppt/ink/ink3311.xml" ContentType="application/inkml+xml"/>
  <Override PartName="/ppt/ink/ink3312.xml" ContentType="application/inkml+xml"/>
  <Override PartName="/ppt/ink/ink3313.xml" ContentType="application/inkml+xml"/>
  <Override PartName="/ppt/ink/ink3314.xml" ContentType="application/inkml+xml"/>
  <Override PartName="/ppt/ink/ink3315.xml" ContentType="application/inkml+xml"/>
  <Override PartName="/ppt/ink/ink3316.xml" ContentType="application/inkml+xml"/>
  <Override PartName="/ppt/ink/ink3317.xml" ContentType="application/inkml+xml"/>
  <Override PartName="/ppt/ink/ink3318.xml" ContentType="application/inkml+xml"/>
  <Override PartName="/ppt/ink/ink3319.xml" ContentType="application/inkml+xml"/>
  <Override PartName="/ppt/ink/ink3320.xml" ContentType="application/inkml+xml"/>
  <Override PartName="/ppt/ink/ink3321.xml" ContentType="application/inkml+xml"/>
  <Override PartName="/ppt/ink/ink3322.xml" ContentType="application/inkml+xml"/>
  <Override PartName="/ppt/ink/ink3323.xml" ContentType="application/inkml+xml"/>
  <Override PartName="/ppt/ink/ink3324.xml" ContentType="application/inkml+xml"/>
  <Override PartName="/ppt/ink/ink3325.xml" ContentType="application/inkml+xml"/>
  <Override PartName="/ppt/ink/ink3326.xml" ContentType="application/inkml+xml"/>
  <Override PartName="/ppt/ink/ink3327.xml" ContentType="application/inkml+xml"/>
  <Override PartName="/ppt/ink/ink3328.xml" ContentType="application/inkml+xml"/>
  <Override PartName="/ppt/ink/ink3329.xml" ContentType="application/inkml+xml"/>
  <Override PartName="/ppt/ink/ink3330.xml" ContentType="application/inkml+xml"/>
  <Override PartName="/ppt/ink/ink3331.xml" ContentType="application/inkml+xml"/>
  <Override PartName="/ppt/ink/ink3332.xml" ContentType="application/inkml+xml"/>
  <Override PartName="/ppt/ink/ink3333.xml" ContentType="application/inkml+xml"/>
  <Override PartName="/ppt/ink/ink3334.xml" ContentType="application/inkml+xml"/>
  <Override PartName="/ppt/ink/ink3335.xml" ContentType="application/inkml+xml"/>
  <Override PartName="/ppt/ink/ink3336.xml" ContentType="application/inkml+xml"/>
  <Override PartName="/ppt/ink/ink3337.xml" ContentType="application/inkml+xml"/>
  <Override PartName="/ppt/ink/ink3338.xml" ContentType="application/inkml+xml"/>
  <Override PartName="/ppt/ink/ink3339.xml" ContentType="application/inkml+xml"/>
  <Override PartName="/ppt/ink/ink3340.xml" ContentType="application/inkml+xml"/>
  <Override PartName="/ppt/ink/ink3341.xml" ContentType="application/inkml+xml"/>
  <Override PartName="/ppt/ink/ink3342.xml" ContentType="application/inkml+xml"/>
  <Override PartName="/ppt/ink/ink3343.xml" ContentType="application/inkml+xml"/>
  <Override PartName="/ppt/ink/ink3344.xml" ContentType="application/inkml+xml"/>
  <Override PartName="/ppt/ink/ink3345.xml" ContentType="application/inkml+xml"/>
  <Override PartName="/ppt/ink/ink3346.xml" ContentType="application/inkml+xml"/>
  <Override PartName="/ppt/ink/ink3347.xml" ContentType="application/inkml+xml"/>
  <Override PartName="/ppt/ink/ink3348.xml" ContentType="application/inkml+xml"/>
  <Override PartName="/ppt/ink/ink3349.xml" ContentType="application/inkml+xml"/>
  <Override PartName="/ppt/ink/ink3350.xml" ContentType="application/inkml+xml"/>
  <Override PartName="/ppt/ink/ink3351.xml" ContentType="application/inkml+xml"/>
  <Override PartName="/ppt/ink/ink3352.xml" ContentType="application/inkml+xml"/>
  <Override PartName="/ppt/ink/ink3353.xml" ContentType="application/inkml+xml"/>
  <Override PartName="/ppt/ink/ink3354.xml" ContentType="application/inkml+xml"/>
  <Override PartName="/ppt/ink/ink3355.xml" ContentType="application/inkml+xml"/>
  <Override PartName="/ppt/ink/ink3356.xml" ContentType="application/inkml+xml"/>
  <Override PartName="/ppt/ink/ink3357.xml" ContentType="application/inkml+xml"/>
  <Override PartName="/ppt/ink/ink3358.xml" ContentType="application/inkml+xml"/>
  <Override PartName="/ppt/ink/ink3359.xml" ContentType="application/inkml+xml"/>
  <Override PartName="/ppt/ink/ink3360.xml" ContentType="application/inkml+xml"/>
  <Override PartName="/ppt/ink/ink3361.xml" ContentType="application/inkml+xml"/>
  <Override PartName="/ppt/ink/ink3362.xml" ContentType="application/inkml+xml"/>
  <Override PartName="/ppt/ink/ink3363.xml" ContentType="application/inkml+xml"/>
  <Override PartName="/ppt/ink/ink3364.xml" ContentType="application/inkml+xml"/>
  <Override PartName="/ppt/ink/ink3365.xml" ContentType="application/inkml+xml"/>
  <Override PartName="/ppt/ink/ink3366.xml" ContentType="application/inkml+xml"/>
  <Override PartName="/ppt/ink/ink3367.xml" ContentType="application/inkml+xml"/>
  <Override PartName="/ppt/ink/ink3368.xml" ContentType="application/inkml+xml"/>
  <Override PartName="/ppt/ink/ink3369.xml" ContentType="application/inkml+xml"/>
  <Override PartName="/ppt/ink/ink3370.xml" ContentType="application/inkml+xml"/>
  <Override PartName="/ppt/ink/ink3371.xml" ContentType="application/inkml+xml"/>
  <Override PartName="/ppt/ink/ink3372.xml" ContentType="application/inkml+xml"/>
  <Override PartName="/ppt/ink/ink3373.xml" ContentType="application/inkml+xml"/>
  <Override PartName="/ppt/ink/ink3374.xml" ContentType="application/inkml+xml"/>
  <Override PartName="/ppt/ink/ink3375.xml" ContentType="application/inkml+xml"/>
  <Override PartName="/ppt/ink/ink3376.xml" ContentType="application/inkml+xml"/>
  <Override PartName="/ppt/ink/ink3377.xml" ContentType="application/inkml+xml"/>
  <Override PartName="/ppt/ink/ink3378.xml" ContentType="application/inkml+xml"/>
  <Override PartName="/ppt/ink/ink3379.xml" ContentType="application/inkml+xml"/>
  <Override PartName="/ppt/ink/ink3380.xml" ContentType="application/inkml+xml"/>
  <Override PartName="/ppt/ink/ink3381.xml" ContentType="application/inkml+xml"/>
  <Override PartName="/ppt/ink/ink3382.xml" ContentType="application/inkml+xml"/>
  <Override PartName="/ppt/ink/ink3383.xml" ContentType="application/inkml+xml"/>
  <Override PartName="/ppt/ink/ink3384.xml" ContentType="application/inkml+xml"/>
  <Override PartName="/ppt/ink/ink3385.xml" ContentType="application/inkml+xml"/>
  <Override PartName="/ppt/ink/ink3386.xml" ContentType="application/inkml+xml"/>
  <Override PartName="/ppt/ink/ink3387.xml" ContentType="application/inkml+xml"/>
  <Override PartName="/ppt/ink/ink3388.xml" ContentType="application/inkml+xml"/>
  <Override PartName="/ppt/ink/ink3389.xml" ContentType="application/inkml+xml"/>
  <Override PartName="/ppt/ink/ink3390.xml" ContentType="application/inkml+xml"/>
  <Override PartName="/ppt/ink/ink3391.xml" ContentType="application/inkml+xml"/>
  <Override PartName="/ppt/ink/ink3392.xml" ContentType="application/inkml+xml"/>
  <Override PartName="/ppt/ink/ink3393.xml" ContentType="application/inkml+xml"/>
  <Override PartName="/ppt/ink/ink3394.xml" ContentType="application/inkml+xml"/>
  <Override PartName="/ppt/ink/ink3395.xml" ContentType="application/inkml+xml"/>
  <Override PartName="/ppt/ink/ink3396.xml" ContentType="application/inkml+xml"/>
  <Override PartName="/ppt/ink/ink3397.xml" ContentType="application/inkml+xml"/>
  <Override PartName="/ppt/ink/ink3398.xml" ContentType="application/inkml+xml"/>
  <Override PartName="/ppt/ink/ink3399.xml" ContentType="application/inkml+xml"/>
  <Override PartName="/ppt/ink/ink3400.xml" ContentType="application/inkml+xml"/>
  <Override PartName="/ppt/ink/ink3401.xml" ContentType="application/inkml+xml"/>
  <Override PartName="/ppt/ink/ink3402.xml" ContentType="application/inkml+xml"/>
  <Override PartName="/ppt/ink/ink3403.xml" ContentType="application/inkml+xml"/>
  <Override PartName="/ppt/ink/ink3404.xml" ContentType="application/inkml+xml"/>
  <Override PartName="/ppt/ink/ink3405.xml" ContentType="application/inkml+xml"/>
  <Override PartName="/ppt/ink/ink3406.xml" ContentType="application/inkml+xml"/>
  <Override PartName="/ppt/ink/ink3407.xml" ContentType="application/inkml+xml"/>
  <Override PartName="/ppt/ink/ink3408.xml" ContentType="application/inkml+xml"/>
  <Override PartName="/ppt/ink/ink3409.xml" ContentType="application/inkml+xml"/>
  <Override PartName="/ppt/ink/ink3410.xml" ContentType="application/inkml+xml"/>
  <Override PartName="/ppt/ink/ink3411.xml" ContentType="application/inkml+xml"/>
  <Override PartName="/ppt/ink/ink3412.xml" ContentType="application/inkml+xml"/>
  <Override PartName="/ppt/ink/ink3413.xml" ContentType="application/inkml+xml"/>
  <Override PartName="/ppt/ink/ink3414.xml" ContentType="application/inkml+xml"/>
  <Override PartName="/ppt/ink/ink3415.xml" ContentType="application/inkml+xml"/>
  <Override PartName="/ppt/ink/ink3416.xml" ContentType="application/inkml+xml"/>
  <Override PartName="/ppt/ink/ink3417.xml" ContentType="application/inkml+xml"/>
  <Override PartName="/ppt/ink/ink3418.xml" ContentType="application/inkml+xml"/>
  <Override PartName="/ppt/ink/ink3419.xml" ContentType="application/inkml+xml"/>
  <Override PartName="/ppt/ink/ink3420.xml" ContentType="application/inkml+xml"/>
  <Override PartName="/ppt/ink/ink3421.xml" ContentType="application/inkml+xml"/>
  <Override PartName="/ppt/ink/ink3422.xml" ContentType="application/inkml+xml"/>
  <Override PartName="/ppt/ink/ink3423.xml" ContentType="application/inkml+xml"/>
  <Override PartName="/ppt/ink/ink3424.xml" ContentType="application/inkml+xml"/>
  <Override PartName="/ppt/ink/ink3425.xml" ContentType="application/inkml+xml"/>
  <Override PartName="/ppt/ink/ink3426.xml" ContentType="application/inkml+xml"/>
  <Override PartName="/ppt/ink/ink3427.xml" ContentType="application/inkml+xml"/>
  <Override PartName="/ppt/ink/ink3428.xml" ContentType="application/inkml+xml"/>
  <Override PartName="/ppt/ink/ink3429.xml" ContentType="application/inkml+xml"/>
  <Override PartName="/ppt/ink/ink3430.xml" ContentType="application/inkml+xml"/>
  <Override PartName="/ppt/ink/ink3431.xml" ContentType="application/inkml+xml"/>
  <Override PartName="/ppt/ink/ink3432.xml" ContentType="application/inkml+xml"/>
  <Override PartName="/ppt/ink/ink3433.xml" ContentType="application/inkml+xml"/>
  <Override PartName="/ppt/ink/ink3434.xml" ContentType="application/inkml+xml"/>
  <Override PartName="/ppt/ink/ink3435.xml" ContentType="application/inkml+xml"/>
  <Override PartName="/ppt/ink/ink3436.xml" ContentType="application/inkml+xml"/>
  <Override PartName="/ppt/ink/ink3437.xml" ContentType="application/inkml+xml"/>
  <Override PartName="/ppt/ink/ink3438.xml" ContentType="application/inkml+xml"/>
  <Override PartName="/ppt/ink/ink3439.xml" ContentType="application/inkml+xml"/>
  <Override PartName="/ppt/ink/ink3440.xml" ContentType="application/inkml+xml"/>
  <Override PartName="/ppt/ink/ink3441.xml" ContentType="application/inkml+xml"/>
  <Override PartName="/ppt/ink/ink3442.xml" ContentType="application/inkml+xml"/>
  <Override PartName="/ppt/ink/ink3443.xml" ContentType="application/inkml+xml"/>
  <Override PartName="/ppt/ink/ink3444.xml" ContentType="application/inkml+xml"/>
  <Override PartName="/ppt/ink/ink3445.xml" ContentType="application/inkml+xml"/>
  <Override PartName="/ppt/ink/ink3446.xml" ContentType="application/inkml+xml"/>
  <Override PartName="/ppt/ink/ink3447.xml" ContentType="application/inkml+xml"/>
  <Override PartName="/ppt/ink/ink3448.xml" ContentType="application/inkml+xml"/>
  <Override PartName="/ppt/ink/ink3449.xml" ContentType="application/inkml+xml"/>
  <Override PartName="/ppt/ink/ink3450.xml" ContentType="application/inkml+xml"/>
  <Override PartName="/ppt/ink/ink3451.xml" ContentType="application/inkml+xml"/>
  <Override PartName="/ppt/ink/ink3452.xml" ContentType="application/inkml+xml"/>
  <Override PartName="/ppt/ink/ink3453.xml" ContentType="application/inkml+xml"/>
  <Override PartName="/ppt/ink/ink3454.xml" ContentType="application/inkml+xml"/>
  <Override PartName="/ppt/ink/ink3455.xml" ContentType="application/inkml+xml"/>
  <Override PartName="/ppt/ink/ink3456.xml" ContentType="application/inkml+xml"/>
  <Override PartName="/ppt/ink/ink3457.xml" ContentType="application/inkml+xml"/>
  <Override PartName="/ppt/ink/ink3458.xml" ContentType="application/inkml+xml"/>
  <Override PartName="/ppt/ink/ink3459.xml" ContentType="application/inkml+xml"/>
  <Override PartName="/ppt/ink/ink3460.xml" ContentType="application/inkml+xml"/>
  <Override PartName="/ppt/ink/ink3461.xml" ContentType="application/inkml+xml"/>
  <Override PartName="/ppt/ink/ink3462.xml" ContentType="application/inkml+xml"/>
  <Override PartName="/ppt/ink/ink3463.xml" ContentType="application/inkml+xml"/>
  <Override PartName="/ppt/ink/ink3464.xml" ContentType="application/inkml+xml"/>
  <Override PartName="/ppt/ink/ink3465.xml" ContentType="application/inkml+xml"/>
  <Override PartName="/ppt/ink/ink3466.xml" ContentType="application/inkml+xml"/>
  <Override PartName="/ppt/ink/ink3467.xml" ContentType="application/inkml+xml"/>
  <Override PartName="/ppt/ink/ink3468.xml" ContentType="application/inkml+xml"/>
  <Override PartName="/ppt/ink/ink3469.xml" ContentType="application/inkml+xml"/>
  <Override PartName="/ppt/ink/ink3470.xml" ContentType="application/inkml+xml"/>
  <Override PartName="/ppt/ink/ink3471.xml" ContentType="application/inkml+xml"/>
  <Override PartName="/ppt/ink/ink3472.xml" ContentType="application/inkml+xml"/>
  <Override PartName="/ppt/ink/ink3473.xml" ContentType="application/inkml+xml"/>
  <Override PartName="/ppt/ink/ink3474.xml" ContentType="application/inkml+xml"/>
  <Override PartName="/ppt/ink/ink3475.xml" ContentType="application/inkml+xml"/>
  <Override PartName="/ppt/ink/ink3476.xml" ContentType="application/inkml+xml"/>
  <Override PartName="/ppt/ink/ink3477.xml" ContentType="application/inkml+xml"/>
  <Override PartName="/ppt/ink/ink3478.xml" ContentType="application/inkml+xml"/>
  <Override PartName="/ppt/ink/ink3479.xml" ContentType="application/inkml+xml"/>
  <Override PartName="/ppt/ink/ink3480.xml" ContentType="application/inkml+xml"/>
  <Override PartName="/ppt/ink/ink3481.xml" ContentType="application/inkml+xml"/>
  <Override PartName="/ppt/ink/ink3482.xml" ContentType="application/inkml+xml"/>
  <Override PartName="/ppt/ink/ink3483.xml" ContentType="application/inkml+xml"/>
  <Override PartName="/ppt/ink/ink3484.xml" ContentType="application/inkml+xml"/>
  <Override PartName="/ppt/ink/ink3485.xml" ContentType="application/inkml+xml"/>
  <Override PartName="/ppt/ink/ink3486.xml" ContentType="application/inkml+xml"/>
  <Override PartName="/ppt/ink/ink3487.xml" ContentType="application/inkml+xml"/>
  <Override PartName="/ppt/ink/ink3488.xml" ContentType="application/inkml+xml"/>
  <Override PartName="/ppt/ink/ink3489.xml" ContentType="application/inkml+xml"/>
  <Override PartName="/ppt/ink/ink3490.xml" ContentType="application/inkml+xml"/>
  <Override PartName="/ppt/ink/ink3491.xml" ContentType="application/inkml+xml"/>
  <Override PartName="/ppt/ink/ink3492.xml" ContentType="application/inkml+xml"/>
  <Override PartName="/ppt/ink/ink3493.xml" ContentType="application/inkml+xml"/>
  <Override PartName="/ppt/ink/ink3494.xml" ContentType="application/inkml+xml"/>
  <Override PartName="/ppt/ink/ink3495.xml" ContentType="application/inkml+xml"/>
  <Override PartName="/ppt/ink/ink3496.xml" ContentType="application/inkml+xml"/>
  <Override PartName="/ppt/ink/ink3497.xml" ContentType="application/inkml+xml"/>
  <Override PartName="/ppt/ink/ink3498.xml" ContentType="application/inkml+xml"/>
  <Override PartName="/ppt/ink/ink3499.xml" ContentType="application/inkml+xml"/>
  <Override PartName="/ppt/ink/ink3500.xml" ContentType="application/inkml+xml"/>
  <Override PartName="/ppt/ink/ink3501.xml" ContentType="application/inkml+xml"/>
  <Override PartName="/ppt/ink/ink3502.xml" ContentType="application/inkml+xml"/>
  <Override PartName="/ppt/ink/ink3503.xml" ContentType="application/inkml+xml"/>
  <Override PartName="/ppt/ink/ink3504.xml" ContentType="application/inkml+xml"/>
  <Override PartName="/ppt/ink/ink3505.xml" ContentType="application/inkml+xml"/>
  <Override PartName="/ppt/ink/ink3506.xml" ContentType="application/inkml+xml"/>
  <Override PartName="/ppt/ink/ink3507.xml" ContentType="application/inkml+xml"/>
  <Override PartName="/ppt/ink/ink3508.xml" ContentType="application/inkml+xml"/>
  <Override PartName="/ppt/ink/ink3509.xml" ContentType="application/inkml+xml"/>
  <Override PartName="/ppt/ink/ink3510.xml" ContentType="application/inkml+xml"/>
  <Override PartName="/ppt/ink/ink3511.xml" ContentType="application/inkml+xml"/>
  <Override PartName="/ppt/ink/ink3512.xml" ContentType="application/inkml+xml"/>
  <Override PartName="/ppt/ink/ink3513.xml" ContentType="application/inkml+xml"/>
  <Override PartName="/ppt/ink/ink3514.xml" ContentType="application/inkml+xml"/>
  <Override PartName="/ppt/ink/ink3515.xml" ContentType="application/inkml+xml"/>
  <Override PartName="/ppt/ink/ink3516.xml" ContentType="application/inkml+xml"/>
  <Override PartName="/ppt/ink/ink3517.xml" ContentType="application/inkml+xml"/>
  <Override PartName="/ppt/ink/ink3518.xml" ContentType="application/inkml+xml"/>
  <Override PartName="/ppt/ink/ink3519.xml" ContentType="application/inkml+xml"/>
  <Override PartName="/ppt/ink/ink3520.xml" ContentType="application/inkml+xml"/>
  <Override PartName="/ppt/ink/ink3521.xml" ContentType="application/inkml+xml"/>
  <Override PartName="/ppt/ink/ink3522.xml" ContentType="application/inkml+xml"/>
  <Override PartName="/ppt/ink/ink3523.xml" ContentType="application/inkml+xml"/>
  <Override PartName="/ppt/ink/ink3524.xml" ContentType="application/inkml+xml"/>
  <Override PartName="/ppt/ink/ink3525.xml" ContentType="application/inkml+xml"/>
  <Override PartName="/ppt/ink/ink3526.xml" ContentType="application/inkml+xml"/>
  <Override PartName="/ppt/ink/ink3527.xml" ContentType="application/inkml+xml"/>
  <Override PartName="/ppt/ink/ink3528.xml" ContentType="application/inkml+xml"/>
  <Override PartName="/ppt/ink/ink3529.xml" ContentType="application/inkml+xml"/>
  <Override PartName="/ppt/ink/ink3530.xml" ContentType="application/inkml+xml"/>
  <Override PartName="/ppt/ink/ink3531.xml" ContentType="application/inkml+xml"/>
  <Override PartName="/ppt/ink/ink3532.xml" ContentType="application/inkml+xml"/>
  <Override PartName="/ppt/ink/ink3533.xml" ContentType="application/inkml+xml"/>
  <Override PartName="/ppt/ink/ink3534.xml" ContentType="application/inkml+xml"/>
  <Override PartName="/ppt/ink/ink3535.xml" ContentType="application/inkml+xml"/>
  <Override PartName="/ppt/ink/ink3536.xml" ContentType="application/inkml+xml"/>
  <Override PartName="/ppt/ink/ink3537.xml" ContentType="application/inkml+xml"/>
  <Override PartName="/ppt/ink/ink3538.xml" ContentType="application/inkml+xml"/>
  <Override PartName="/ppt/ink/ink3539.xml" ContentType="application/inkml+xml"/>
  <Override PartName="/ppt/ink/ink3540.xml" ContentType="application/inkml+xml"/>
  <Override PartName="/ppt/ink/ink3541.xml" ContentType="application/inkml+xml"/>
  <Override PartName="/ppt/ink/ink3542.xml" ContentType="application/inkml+xml"/>
  <Override PartName="/ppt/ink/ink3543.xml" ContentType="application/inkml+xml"/>
  <Override PartName="/ppt/ink/ink3544.xml" ContentType="application/inkml+xml"/>
  <Override PartName="/ppt/ink/ink3545.xml" ContentType="application/inkml+xml"/>
  <Override PartName="/ppt/ink/ink3546.xml" ContentType="application/inkml+xml"/>
  <Override PartName="/ppt/ink/ink3547.xml" ContentType="application/inkml+xml"/>
  <Override PartName="/ppt/ink/ink3548.xml" ContentType="application/inkml+xml"/>
  <Override PartName="/ppt/ink/ink3549.xml" ContentType="application/inkml+xml"/>
  <Override PartName="/ppt/ink/ink3550.xml" ContentType="application/inkml+xml"/>
  <Override PartName="/ppt/ink/ink3551.xml" ContentType="application/inkml+xml"/>
  <Override PartName="/ppt/ink/ink3552.xml" ContentType="application/inkml+xml"/>
  <Override PartName="/ppt/ink/ink3553.xml" ContentType="application/inkml+xml"/>
  <Override PartName="/ppt/ink/ink3554.xml" ContentType="application/inkml+xml"/>
  <Override PartName="/ppt/ink/ink3555.xml" ContentType="application/inkml+xml"/>
  <Override PartName="/ppt/ink/ink3556.xml" ContentType="application/inkml+xml"/>
  <Override PartName="/ppt/ink/ink3557.xml" ContentType="application/inkml+xml"/>
  <Override PartName="/ppt/ink/ink3558.xml" ContentType="application/inkml+xml"/>
  <Override PartName="/ppt/ink/ink3559.xml" ContentType="application/inkml+xml"/>
  <Override PartName="/ppt/ink/ink3560.xml" ContentType="application/inkml+xml"/>
  <Override PartName="/ppt/ink/ink3561.xml" ContentType="application/inkml+xml"/>
  <Override PartName="/ppt/ink/ink3562.xml" ContentType="application/inkml+xml"/>
  <Override PartName="/ppt/ink/ink3563.xml" ContentType="application/inkml+xml"/>
  <Override PartName="/ppt/ink/ink3564.xml" ContentType="application/inkml+xml"/>
  <Override PartName="/ppt/ink/ink3565.xml" ContentType="application/inkml+xml"/>
  <Override PartName="/ppt/ink/ink3566.xml" ContentType="application/inkml+xml"/>
  <Override PartName="/ppt/ink/ink3567.xml" ContentType="application/inkml+xml"/>
  <Override PartName="/ppt/ink/ink3568.xml" ContentType="application/inkml+xml"/>
  <Override PartName="/ppt/ink/ink3569.xml" ContentType="application/inkml+xml"/>
  <Override PartName="/ppt/ink/ink3570.xml" ContentType="application/inkml+xml"/>
  <Override PartName="/ppt/ink/ink3571.xml" ContentType="application/inkml+xml"/>
  <Override PartName="/ppt/ink/ink3572.xml" ContentType="application/inkml+xml"/>
  <Override PartName="/ppt/ink/ink3573.xml" ContentType="application/inkml+xml"/>
  <Override PartName="/ppt/ink/ink3574.xml" ContentType="application/inkml+xml"/>
  <Override PartName="/ppt/ink/ink3575.xml" ContentType="application/inkml+xml"/>
  <Override PartName="/ppt/ink/ink3576.xml" ContentType="application/inkml+xml"/>
  <Override PartName="/ppt/ink/ink3577.xml" ContentType="application/inkml+xml"/>
  <Override PartName="/ppt/ink/ink3578.xml" ContentType="application/inkml+xml"/>
  <Override PartName="/ppt/ink/ink3579.xml" ContentType="application/inkml+xml"/>
  <Override PartName="/ppt/ink/ink3580.xml" ContentType="application/inkml+xml"/>
  <Override PartName="/ppt/ink/ink3581.xml" ContentType="application/inkml+xml"/>
  <Override PartName="/ppt/ink/ink3582.xml" ContentType="application/inkml+xml"/>
  <Override PartName="/ppt/ink/ink3583.xml" ContentType="application/inkml+xml"/>
  <Override PartName="/ppt/ink/ink3584.xml" ContentType="application/inkml+xml"/>
  <Override PartName="/ppt/ink/ink3585.xml" ContentType="application/inkml+xml"/>
  <Override PartName="/ppt/ink/ink3586.xml" ContentType="application/inkml+xml"/>
  <Override PartName="/ppt/ink/ink3587.xml" ContentType="application/inkml+xml"/>
  <Override PartName="/ppt/ink/ink3588.xml" ContentType="application/inkml+xml"/>
  <Override PartName="/ppt/ink/ink3589.xml" ContentType="application/inkml+xml"/>
  <Override PartName="/ppt/ink/ink3590.xml" ContentType="application/inkml+xml"/>
  <Override PartName="/ppt/ink/ink3591.xml" ContentType="application/inkml+xml"/>
  <Override PartName="/ppt/ink/ink3592.xml" ContentType="application/inkml+xml"/>
  <Override PartName="/ppt/ink/ink3593.xml" ContentType="application/inkml+xml"/>
  <Override PartName="/ppt/ink/ink3594.xml" ContentType="application/inkml+xml"/>
  <Override PartName="/ppt/ink/ink3595.xml" ContentType="application/inkml+xml"/>
  <Override PartName="/ppt/ink/ink3596.xml" ContentType="application/inkml+xml"/>
  <Override PartName="/ppt/ink/ink3597.xml" ContentType="application/inkml+xml"/>
  <Override PartName="/ppt/ink/ink3598.xml" ContentType="application/inkml+xml"/>
  <Override PartName="/ppt/ink/ink3599.xml" ContentType="application/inkml+xml"/>
  <Override PartName="/ppt/ink/ink3600.xml" ContentType="application/inkml+xml"/>
  <Override PartName="/ppt/ink/ink3601.xml" ContentType="application/inkml+xml"/>
  <Override PartName="/ppt/ink/ink3602.xml" ContentType="application/inkml+xml"/>
  <Override PartName="/ppt/ink/ink3603.xml" ContentType="application/inkml+xml"/>
  <Override PartName="/ppt/ink/ink3604.xml" ContentType="application/inkml+xml"/>
  <Override PartName="/ppt/ink/ink3605.xml" ContentType="application/inkml+xml"/>
  <Override PartName="/ppt/ink/ink3606.xml" ContentType="application/inkml+xml"/>
  <Override PartName="/ppt/ink/ink3607.xml" ContentType="application/inkml+xml"/>
  <Override PartName="/ppt/ink/ink3608.xml" ContentType="application/inkml+xml"/>
  <Override PartName="/ppt/ink/ink3609.xml" ContentType="application/inkml+xml"/>
  <Override PartName="/ppt/ink/ink3610.xml" ContentType="application/inkml+xml"/>
  <Override PartName="/ppt/ink/ink3611.xml" ContentType="application/inkml+xml"/>
  <Override PartName="/ppt/ink/ink3612.xml" ContentType="application/inkml+xml"/>
  <Override PartName="/ppt/ink/ink3613.xml" ContentType="application/inkml+xml"/>
  <Override PartName="/ppt/ink/ink3614.xml" ContentType="application/inkml+xml"/>
  <Override PartName="/ppt/ink/ink3615.xml" ContentType="application/inkml+xml"/>
  <Override PartName="/ppt/ink/ink3616.xml" ContentType="application/inkml+xml"/>
  <Override PartName="/ppt/ink/ink3617.xml" ContentType="application/inkml+xml"/>
  <Override PartName="/ppt/ink/ink3618.xml" ContentType="application/inkml+xml"/>
  <Override PartName="/ppt/ink/ink3619.xml" ContentType="application/inkml+xml"/>
  <Override PartName="/ppt/ink/ink3620.xml" ContentType="application/inkml+xml"/>
  <Override PartName="/ppt/ink/ink3621.xml" ContentType="application/inkml+xml"/>
  <Override PartName="/ppt/ink/ink3622.xml" ContentType="application/inkml+xml"/>
  <Override PartName="/ppt/ink/ink3623.xml" ContentType="application/inkml+xml"/>
  <Override PartName="/ppt/ink/ink3624.xml" ContentType="application/inkml+xml"/>
  <Override PartName="/ppt/ink/ink3625.xml" ContentType="application/inkml+xml"/>
  <Override PartName="/ppt/ink/ink3626.xml" ContentType="application/inkml+xml"/>
  <Override PartName="/ppt/ink/ink3627.xml" ContentType="application/inkml+xml"/>
  <Override PartName="/ppt/ink/ink3628.xml" ContentType="application/inkml+xml"/>
  <Override PartName="/ppt/ink/ink3629.xml" ContentType="application/inkml+xml"/>
  <Override PartName="/ppt/ink/ink3630.xml" ContentType="application/inkml+xml"/>
  <Override PartName="/ppt/ink/ink3631.xml" ContentType="application/inkml+xml"/>
  <Override PartName="/ppt/ink/ink3632.xml" ContentType="application/inkml+xml"/>
  <Override PartName="/ppt/ink/ink3633.xml" ContentType="application/inkml+xml"/>
  <Override PartName="/ppt/ink/ink3634.xml" ContentType="application/inkml+xml"/>
  <Override PartName="/ppt/ink/ink3635.xml" ContentType="application/inkml+xml"/>
  <Override PartName="/ppt/ink/ink3636.xml" ContentType="application/inkml+xml"/>
  <Override PartName="/ppt/ink/ink3637.xml" ContentType="application/inkml+xml"/>
  <Override PartName="/ppt/ink/ink3638.xml" ContentType="application/inkml+xml"/>
  <Override PartName="/ppt/ink/ink3639.xml" ContentType="application/inkml+xml"/>
  <Override PartName="/ppt/ink/ink3640.xml" ContentType="application/inkml+xml"/>
  <Override PartName="/ppt/ink/ink3641.xml" ContentType="application/inkml+xml"/>
  <Override PartName="/ppt/ink/ink3642.xml" ContentType="application/inkml+xml"/>
  <Override PartName="/ppt/ink/ink3643.xml" ContentType="application/inkml+xml"/>
  <Override PartName="/ppt/ink/ink3644.xml" ContentType="application/inkml+xml"/>
  <Override PartName="/ppt/ink/ink3645.xml" ContentType="application/inkml+xml"/>
  <Override PartName="/ppt/ink/ink3646.xml" ContentType="application/inkml+xml"/>
  <Override PartName="/ppt/ink/ink3647.xml" ContentType="application/inkml+xml"/>
  <Override PartName="/ppt/ink/ink3648.xml" ContentType="application/inkml+xml"/>
  <Override PartName="/ppt/ink/ink3649.xml" ContentType="application/inkml+xml"/>
  <Override PartName="/ppt/ink/ink3650.xml" ContentType="application/inkml+xml"/>
  <Override PartName="/ppt/ink/ink3651.xml" ContentType="application/inkml+xml"/>
  <Override PartName="/ppt/ink/ink3652.xml" ContentType="application/inkml+xml"/>
  <Override PartName="/ppt/ink/ink3653.xml" ContentType="application/inkml+xml"/>
  <Override PartName="/ppt/ink/ink3654.xml" ContentType="application/inkml+xml"/>
  <Override PartName="/ppt/ink/ink3655.xml" ContentType="application/inkml+xml"/>
  <Override PartName="/ppt/ink/ink3656.xml" ContentType="application/inkml+xml"/>
  <Override PartName="/ppt/ink/ink3657.xml" ContentType="application/inkml+xml"/>
  <Override PartName="/ppt/ink/ink3658.xml" ContentType="application/inkml+xml"/>
  <Override PartName="/ppt/ink/ink3659.xml" ContentType="application/inkml+xml"/>
  <Override PartName="/ppt/ink/ink3660.xml" ContentType="application/inkml+xml"/>
  <Override PartName="/ppt/ink/ink3661.xml" ContentType="application/inkml+xml"/>
  <Override PartName="/ppt/ink/ink3662.xml" ContentType="application/inkml+xml"/>
  <Override PartName="/ppt/ink/ink3663.xml" ContentType="application/inkml+xml"/>
  <Override PartName="/ppt/ink/ink3664.xml" ContentType="application/inkml+xml"/>
  <Override PartName="/ppt/ink/ink3665.xml" ContentType="application/inkml+xml"/>
  <Override PartName="/ppt/ink/ink3666.xml" ContentType="application/inkml+xml"/>
  <Override PartName="/ppt/ink/ink3667.xml" ContentType="application/inkml+xml"/>
  <Override PartName="/ppt/ink/ink3668.xml" ContentType="application/inkml+xml"/>
  <Override PartName="/ppt/ink/ink3669.xml" ContentType="application/inkml+xml"/>
  <Override PartName="/ppt/ink/ink3670.xml" ContentType="application/inkml+xml"/>
  <Override PartName="/ppt/ink/ink3671.xml" ContentType="application/inkml+xml"/>
  <Override PartName="/ppt/ink/ink3672.xml" ContentType="application/inkml+xml"/>
  <Override PartName="/ppt/ink/ink3673.xml" ContentType="application/inkml+xml"/>
  <Override PartName="/ppt/ink/ink3674.xml" ContentType="application/inkml+xml"/>
  <Override PartName="/ppt/ink/ink3675.xml" ContentType="application/inkml+xml"/>
  <Override PartName="/ppt/ink/ink3676.xml" ContentType="application/inkml+xml"/>
  <Override PartName="/ppt/ink/ink3677.xml" ContentType="application/inkml+xml"/>
  <Override PartName="/ppt/ink/ink3678.xml" ContentType="application/inkml+xml"/>
  <Override PartName="/ppt/ink/ink3679.xml" ContentType="application/inkml+xml"/>
  <Override PartName="/ppt/ink/ink3680.xml" ContentType="application/inkml+xml"/>
  <Override PartName="/ppt/ink/ink3681.xml" ContentType="application/inkml+xml"/>
  <Override PartName="/ppt/ink/ink3682.xml" ContentType="application/inkml+xml"/>
  <Override PartName="/ppt/ink/ink3683.xml" ContentType="application/inkml+xml"/>
  <Override PartName="/ppt/ink/ink3684.xml" ContentType="application/inkml+xml"/>
  <Override PartName="/ppt/ink/ink3685.xml" ContentType="application/inkml+xml"/>
  <Override PartName="/ppt/ink/ink3686.xml" ContentType="application/inkml+xml"/>
  <Override PartName="/ppt/ink/ink3687.xml" ContentType="application/inkml+xml"/>
  <Override PartName="/ppt/ink/ink3688.xml" ContentType="application/inkml+xml"/>
  <Override PartName="/ppt/ink/ink3689.xml" ContentType="application/inkml+xml"/>
  <Override PartName="/ppt/ink/ink3690.xml" ContentType="application/inkml+xml"/>
  <Override PartName="/ppt/ink/ink3691.xml" ContentType="application/inkml+xml"/>
  <Override PartName="/ppt/ink/ink3692.xml" ContentType="application/inkml+xml"/>
  <Override PartName="/ppt/ink/ink3693.xml" ContentType="application/inkml+xml"/>
  <Override PartName="/ppt/ink/ink3694.xml" ContentType="application/inkml+xml"/>
  <Override PartName="/ppt/ink/ink3695.xml" ContentType="application/inkml+xml"/>
  <Override PartName="/ppt/ink/ink3696.xml" ContentType="application/inkml+xml"/>
  <Override PartName="/ppt/ink/ink3697.xml" ContentType="application/inkml+xml"/>
  <Override PartName="/ppt/ink/ink3698.xml" ContentType="application/inkml+xml"/>
  <Override PartName="/ppt/ink/ink3699.xml" ContentType="application/inkml+xml"/>
  <Override PartName="/ppt/ink/ink3700.xml" ContentType="application/inkml+xml"/>
  <Override PartName="/ppt/ink/ink3701.xml" ContentType="application/inkml+xml"/>
  <Override PartName="/ppt/ink/ink3702.xml" ContentType="application/inkml+xml"/>
  <Override PartName="/ppt/ink/ink3703.xml" ContentType="application/inkml+xml"/>
  <Override PartName="/ppt/ink/ink3704.xml" ContentType="application/inkml+xml"/>
  <Override PartName="/ppt/ink/ink3705.xml" ContentType="application/inkml+xml"/>
  <Override PartName="/ppt/ink/ink3706.xml" ContentType="application/inkml+xml"/>
  <Override PartName="/ppt/ink/ink3707.xml" ContentType="application/inkml+xml"/>
  <Override PartName="/ppt/ink/ink3708.xml" ContentType="application/inkml+xml"/>
  <Override PartName="/ppt/ink/ink3709.xml" ContentType="application/inkml+xml"/>
  <Override PartName="/ppt/ink/ink3710.xml" ContentType="application/inkml+xml"/>
  <Override PartName="/ppt/ink/ink3711.xml" ContentType="application/inkml+xml"/>
  <Override PartName="/ppt/ink/ink3712.xml" ContentType="application/inkml+xml"/>
  <Override PartName="/ppt/ink/ink3713.xml" ContentType="application/inkml+xml"/>
  <Override PartName="/ppt/ink/ink3714.xml" ContentType="application/inkml+xml"/>
  <Override PartName="/ppt/ink/ink3715.xml" ContentType="application/inkml+xml"/>
  <Override PartName="/ppt/ink/ink3716.xml" ContentType="application/inkml+xml"/>
  <Override PartName="/ppt/ink/ink3717.xml" ContentType="application/inkml+xml"/>
  <Override PartName="/ppt/ink/ink3718.xml" ContentType="application/inkml+xml"/>
  <Override PartName="/ppt/ink/ink3719.xml" ContentType="application/inkml+xml"/>
  <Override PartName="/ppt/ink/ink3720.xml" ContentType="application/inkml+xml"/>
  <Override PartName="/ppt/ink/ink3721.xml" ContentType="application/inkml+xml"/>
  <Override PartName="/ppt/ink/ink3722.xml" ContentType="application/inkml+xml"/>
  <Override PartName="/ppt/ink/ink3723.xml" ContentType="application/inkml+xml"/>
  <Override PartName="/ppt/ink/ink3724.xml" ContentType="application/inkml+xml"/>
  <Override PartName="/ppt/ink/ink3725.xml" ContentType="application/inkml+xml"/>
  <Override PartName="/ppt/ink/ink3726.xml" ContentType="application/inkml+xml"/>
  <Override PartName="/ppt/ink/ink3727.xml" ContentType="application/inkml+xml"/>
  <Override PartName="/ppt/ink/ink3728.xml" ContentType="application/inkml+xml"/>
  <Override PartName="/ppt/ink/ink3729.xml" ContentType="application/inkml+xml"/>
  <Override PartName="/ppt/ink/ink3730.xml" ContentType="application/inkml+xml"/>
  <Override PartName="/ppt/ink/ink3731.xml" ContentType="application/inkml+xml"/>
  <Override PartName="/ppt/ink/ink3732.xml" ContentType="application/inkml+xml"/>
  <Override PartName="/ppt/ink/ink3733.xml" ContentType="application/inkml+xml"/>
  <Override PartName="/ppt/ink/ink3734.xml" ContentType="application/inkml+xml"/>
  <Override PartName="/ppt/ink/ink3735.xml" ContentType="application/inkml+xml"/>
  <Override PartName="/ppt/ink/ink3736.xml" ContentType="application/inkml+xml"/>
  <Override PartName="/ppt/ink/ink3737.xml" ContentType="application/inkml+xml"/>
  <Override PartName="/ppt/ink/ink3738.xml" ContentType="application/inkml+xml"/>
  <Override PartName="/ppt/ink/ink3739.xml" ContentType="application/inkml+xml"/>
  <Override PartName="/ppt/ink/ink3740.xml" ContentType="application/inkml+xml"/>
  <Override PartName="/ppt/ink/ink3741.xml" ContentType="application/inkml+xml"/>
  <Override PartName="/ppt/ink/ink3742.xml" ContentType="application/inkml+xml"/>
  <Override PartName="/ppt/ink/ink3743.xml" ContentType="application/inkml+xml"/>
  <Override PartName="/ppt/ink/ink3744.xml" ContentType="application/inkml+xml"/>
  <Override PartName="/ppt/ink/ink3745.xml" ContentType="application/inkml+xml"/>
  <Override PartName="/ppt/ink/ink3746.xml" ContentType="application/inkml+xml"/>
  <Override PartName="/ppt/ink/ink3747.xml" ContentType="application/inkml+xml"/>
  <Override PartName="/ppt/ink/ink3748.xml" ContentType="application/inkml+xml"/>
  <Override PartName="/ppt/ink/ink3749.xml" ContentType="application/inkml+xml"/>
  <Override PartName="/ppt/ink/ink3750.xml" ContentType="application/inkml+xml"/>
  <Override PartName="/ppt/ink/ink3751.xml" ContentType="application/inkml+xml"/>
  <Override PartName="/ppt/ink/ink3752.xml" ContentType="application/inkml+xml"/>
  <Override PartName="/ppt/ink/ink3753.xml" ContentType="application/inkml+xml"/>
  <Override PartName="/ppt/ink/ink3754.xml" ContentType="application/inkml+xml"/>
  <Override PartName="/ppt/ink/ink3755.xml" ContentType="application/inkml+xml"/>
  <Override PartName="/ppt/ink/ink3756.xml" ContentType="application/inkml+xml"/>
  <Override PartName="/ppt/ink/ink3757.xml" ContentType="application/inkml+xml"/>
  <Override PartName="/ppt/ink/ink3758.xml" ContentType="application/inkml+xml"/>
  <Override PartName="/ppt/ink/ink3759.xml" ContentType="application/inkml+xml"/>
  <Override PartName="/ppt/ink/ink3760.xml" ContentType="application/inkml+xml"/>
  <Override PartName="/ppt/ink/ink3761.xml" ContentType="application/inkml+xml"/>
  <Override PartName="/ppt/ink/ink3762.xml" ContentType="application/inkml+xml"/>
  <Override PartName="/ppt/ink/ink3763.xml" ContentType="application/inkml+xml"/>
  <Override PartName="/ppt/ink/ink3764.xml" ContentType="application/inkml+xml"/>
  <Override PartName="/ppt/ink/ink3765.xml" ContentType="application/inkml+xml"/>
  <Override PartName="/ppt/ink/ink3766.xml" ContentType="application/inkml+xml"/>
  <Override PartName="/ppt/ink/ink3767.xml" ContentType="application/inkml+xml"/>
  <Override PartName="/ppt/ink/ink3768.xml" ContentType="application/inkml+xml"/>
  <Override PartName="/ppt/ink/ink3769.xml" ContentType="application/inkml+xml"/>
  <Override PartName="/ppt/ink/ink3770.xml" ContentType="application/inkml+xml"/>
  <Override PartName="/ppt/ink/ink3771.xml" ContentType="application/inkml+xml"/>
  <Override PartName="/ppt/ink/ink3772.xml" ContentType="application/inkml+xml"/>
  <Override PartName="/ppt/ink/ink3773.xml" ContentType="application/inkml+xml"/>
  <Override PartName="/ppt/ink/ink3774.xml" ContentType="application/inkml+xml"/>
  <Override PartName="/ppt/ink/ink3775.xml" ContentType="application/inkml+xml"/>
  <Override PartName="/ppt/ink/ink3776.xml" ContentType="application/inkml+xml"/>
  <Override PartName="/ppt/ink/ink3777.xml" ContentType="application/inkml+xml"/>
  <Override PartName="/ppt/ink/ink3778.xml" ContentType="application/inkml+xml"/>
  <Override PartName="/ppt/ink/ink3779.xml" ContentType="application/inkml+xml"/>
  <Override PartName="/ppt/ink/ink3780.xml" ContentType="application/inkml+xml"/>
  <Override PartName="/ppt/ink/ink3781.xml" ContentType="application/inkml+xml"/>
  <Override PartName="/ppt/ink/ink3782.xml" ContentType="application/inkml+xml"/>
  <Override PartName="/ppt/ink/ink3783.xml" ContentType="application/inkml+xml"/>
  <Override PartName="/ppt/ink/ink3784.xml" ContentType="application/inkml+xml"/>
  <Override PartName="/ppt/ink/ink3785.xml" ContentType="application/inkml+xml"/>
  <Override PartName="/ppt/ink/ink3786.xml" ContentType="application/inkml+xml"/>
  <Override PartName="/ppt/ink/ink3787.xml" ContentType="application/inkml+xml"/>
  <Override PartName="/ppt/ink/ink3788.xml" ContentType="application/inkml+xml"/>
  <Override PartName="/ppt/ink/ink3789.xml" ContentType="application/inkml+xml"/>
  <Override PartName="/ppt/ink/ink3790.xml" ContentType="application/inkml+xml"/>
  <Override PartName="/ppt/ink/ink3791.xml" ContentType="application/inkml+xml"/>
  <Override PartName="/ppt/ink/ink3792.xml" ContentType="application/inkml+xml"/>
  <Override PartName="/ppt/ink/ink3793.xml" ContentType="application/inkml+xml"/>
  <Override PartName="/ppt/ink/ink3794.xml" ContentType="application/inkml+xml"/>
  <Override PartName="/ppt/ink/ink3795.xml" ContentType="application/inkml+xml"/>
  <Override PartName="/ppt/ink/ink3796.xml" ContentType="application/inkml+xml"/>
  <Override PartName="/ppt/ink/ink3797.xml" ContentType="application/inkml+xml"/>
  <Override PartName="/ppt/ink/ink3798.xml" ContentType="application/inkml+xml"/>
  <Override PartName="/ppt/ink/ink3799.xml" ContentType="application/inkml+xml"/>
  <Override PartName="/ppt/ink/ink3800.xml" ContentType="application/inkml+xml"/>
  <Override PartName="/ppt/ink/ink3801.xml" ContentType="application/inkml+xml"/>
  <Override PartName="/ppt/ink/ink3802.xml" ContentType="application/inkml+xml"/>
  <Override PartName="/ppt/ink/ink3803.xml" ContentType="application/inkml+xml"/>
  <Override PartName="/ppt/ink/ink3804.xml" ContentType="application/inkml+xml"/>
  <Override PartName="/ppt/ink/ink3805.xml" ContentType="application/inkml+xml"/>
  <Override PartName="/ppt/ink/ink3806.xml" ContentType="application/inkml+xml"/>
  <Override PartName="/ppt/ink/ink3807.xml" ContentType="application/inkml+xml"/>
  <Override PartName="/ppt/ink/ink3808.xml" ContentType="application/inkml+xml"/>
  <Override PartName="/ppt/ink/ink3809.xml" ContentType="application/inkml+xml"/>
  <Override PartName="/ppt/ink/ink3810.xml" ContentType="application/inkml+xml"/>
  <Override PartName="/ppt/ink/ink3811.xml" ContentType="application/inkml+xml"/>
  <Override PartName="/ppt/ink/ink3812.xml" ContentType="application/inkml+xml"/>
  <Override PartName="/ppt/ink/ink3813.xml" ContentType="application/inkml+xml"/>
  <Override PartName="/ppt/ink/ink3814.xml" ContentType="application/inkml+xml"/>
  <Override PartName="/ppt/ink/ink3815.xml" ContentType="application/inkml+xml"/>
  <Override PartName="/ppt/ink/ink3816.xml" ContentType="application/inkml+xml"/>
  <Override PartName="/ppt/ink/ink3817.xml" ContentType="application/inkml+xml"/>
  <Override PartName="/ppt/ink/ink3818.xml" ContentType="application/inkml+xml"/>
  <Override PartName="/ppt/ink/ink3819.xml" ContentType="application/inkml+xml"/>
  <Override PartName="/ppt/ink/ink3820.xml" ContentType="application/inkml+xml"/>
  <Override PartName="/ppt/ink/ink3821.xml" ContentType="application/inkml+xml"/>
  <Override PartName="/ppt/ink/ink3822.xml" ContentType="application/inkml+xml"/>
  <Override PartName="/ppt/ink/ink3823.xml" ContentType="application/inkml+xml"/>
  <Override PartName="/ppt/ink/ink3824.xml" ContentType="application/inkml+xml"/>
  <Override PartName="/ppt/ink/ink3825.xml" ContentType="application/inkml+xml"/>
  <Override PartName="/ppt/ink/ink3826.xml" ContentType="application/inkml+xml"/>
  <Override PartName="/ppt/ink/ink3827.xml" ContentType="application/inkml+xml"/>
  <Override PartName="/ppt/ink/ink3828.xml" ContentType="application/inkml+xml"/>
  <Override PartName="/ppt/ink/ink3829.xml" ContentType="application/inkml+xml"/>
  <Override PartName="/ppt/ink/ink3830.xml" ContentType="application/inkml+xml"/>
  <Override PartName="/ppt/ink/ink3831.xml" ContentType="application/inkml+xml"/>
  <Override PartName="/ppt/ink/ink3832.xml" ContentType="application/inkml+xml"/>
  <Override PartName="/ppt/ink/ink3833.xml" ContentType="application/inkml+xml"/>
  <Override PartName="/ppt/ink/ink3834.xml" ContentType="application/inkml+xml"/>
  <Override PartName="/ppt/ink/ink3835.xml" ContentType="application/inkml+xml"/>
  <Override PartName="/ppt/ink/ink3836.xml" ContentType="application/inkml+xml"/>
  <Override PartName="/ppt/ink/ink3837.xml" ContentType="application/inkml+xml"/>
  <Override PartName="/ppt/ink/ink3838.xml" ContentType="application/inkml+xml"/>
  <Override PartName="/ppt/ink/ink3839.xml" ContentType="application/inkml+xml"/>
  <Override PartName="/ppt/ink/ink3840.xml" ContentType="application/inkml+xml"/>
  <Override PartName="/ppt/ink/ink3841.xml" ContentType="application/inkml+xml"/>
  <Override PartName="/ppt/ink/ink3842.xml" ContentType="application/inkml+xml"/>
  <Override PartName="/ppt/ink/ink3843.xml" ContentType="application/inkml+xml"/>
  <Override PartName="/ppt/ink/ink3844.xml" ContentType="application/inkml+xml"/>
  <Override PartName="/ppt/ink/ink3845.xml" ContentType="application/inkml+xml"/>
  <Override PartName="/ppt/ink/ink3846.xml" ContentType="application/inkml+xml"/>
  <Override PartName="/ppt/ink/ink3847.xml" ContentType="application/inkml+xml"/>
  <Override PartName="/ppt/ink/ink3848.xml" ContentType="application/inkml+xml"/>
  <Override PartName="/ppt/ink/ink3849.xml" ContentType="application/inkml+xml"/>
  <Override PartName="/ppt/ink/ink3850.xml" ContentType="application/inkml+xml"/>
  <Override PartName="/ppt/ink/ink3851.xml" ContentType="application/inkml+xml"/>
  <Override PartName="/ppt/ink/ink3852.xml" ContentType="application/inkml+xml"/>
  <Override PartName="/ppt/ink/ink3853.xml" ContentType="application/inkml+xml"/>
  <Override PartName="/ppt/ink/ink3854.xml" ContentType="application/inkml+xml"/>
  <Override PartName="/ppt/ink/ink3855.xml" ContentType="application/inkml+xml"/>
  <Override PartName="/ppt/ink/ink3856.xml" ContentType="application/inkml+xml"/>
  <Override PartName="/ppt/ink/ink3857.xml" ContentType="application/inkml+xml"/>
  <Override PartName="/ppt/ink/ink3858.xml" ContentType="application/inkml+xml"/>
  <Override PartName="/ppt/ink/ink3859.xml" ContentType="application/inkml+xml"/>
  <Override PartName="/ppt/ink/ink3860.xml" ContentType="application/inkml+xml"/>
  <Override PartName="/ppt/ink/ink3861.xml" ContentType="application/inkml+xml"/>
  <Override PartName="/ppt/ink/ink3862.xml" ContentType="application/inkml+xml"/>
  <Override PartName="/ppt/ink/ink3863.xml" ContentType="application/inkml+xml"/>
  <Override PartName="/ppt/ink/ink3864.xml" ContentType="application/inkml+xml"/>
  <Override PartName="/ppt/ink/ink3865.xml" ContentType="application/inkml+xml"/>
  <Override PartName="/ppt/ink/ink3866.xml" ContentType="application/inkml+xml"/>
  <Override PartName="/ppt/ink/ink3867.xml" ContentType="application/inkml+xml"/>
  <Override PartName="/ppt/ink/ink3868.xml" ContentType="application/inkml+xml"/>
  <Override PartName="/ppt/ink/ink3869.xml" ContentType="application/inkml+xml"/>
  <Override PartName="/ppt/ink/ink3870.xml" ContentType="application/inkml+xml"/>
  <Override PartName="/ppt/ink/ink3871.xml" ContentType="application/inkml+xml"/>
  <Override PartName="/ppt/ink/ink3872.xml" ContentType="application/inkml+xml"/>
  <Override PartName="/ppt/ink/ink3873.xml" ContentType="application/inkml+xml"/>
  <Override PartName="/ppt/ink/ink3874.xml" ContentType="application/inkml+xml"/>
  <Override PartName="/ppt/ink/ink3875.xml" ContentType="application/inkml+xml"/>
  <Override PartName="/ppt/ink/ink3876.xml" ContentType="application/inkml+xml"/>
  <Override PartName="/ppt/ink/ink3877.xml" ContentType="application/inkml+xml"/>
  <Override PartName="/ppt/ink/ink3878.xml" ContentType="application/inkml+xml"/>
  <Override PartName="/ppt/ink/ink3879.xml" ContentType="application/inkml+xml"/>
  <Override PartName="/ppt/ink/ink3880.xml" ContentType="application/inkml+xml"/>
  <Override PartName="/ppt/ink/ink3881.xml" ContentType="application/inkml+xml"/>
  <Override PartName="/ppt/ink/ink3882.xml" ContentType="application/inkml+xml"/>
  <Override PartName="/ppt/ink/ink3883.xml" ContentType="application/inkml+xml"/>
  <Override PartName="/ppt/ink/ink3884.xml" ContentType="application/inkml+xml"/>
  <Override PartName="/ppt/ink/ink3885.xml" ContentType="application/inkml+xml"/>
  <Override PartName="/ppt/ink/ink3886.xml" ContentType="application/inkml+xml"/>
  <Override PartName="/ppt/ink/ink3887.xml" ContentType="application/inkml+xml"/>
  <Override PartName="/ppt/ink/ink3888.xml" ContentType="application/inkml+xml"/>
  <Override PartName="/ppt/ink/ink3889.xml" ContentType="application/inkml+xml"/>
  <Override PartName="/ppt/ink/ink3890.xml" ContentType="application/inkml+xml"/>
  <Override PartName="/ppt/ink/ink3891.xml" ContentType="application/inkml+xml"/>
  <Override PartName="/ppt/ink/ink3892.xml" ContentType="application/inkml+xml"/>
  <Override PartName="/ppt/ink/ink3893.xml" ContentType="application/inkml+xml"/>
  <Override PartName="/ppt/ink/ink3894.xml" ContentType="application/inkml+xml"/>
  <Override PartName="/ppt/ink/ink3895.xml" ContentType="application/inkml+xml"/>
  <Override PartName="/ppt/ink/ink3896.xml" ContentType="application/inkml+xml"/>
  <Override PartName="/ppt/ink/ink3897.xml" ContentType="application/inkml+xml"/>
  <Override PartName="/ppt/ink/ink3898.xml" ContentType="application/inkml+xml"/>
  <Override PartName="/ppt/ink/ink3899.xml" ContentType="application/inkml+xml"/>
  <Override PartName="/ppt/ink/ink3900.xml" ContentType="application/inkml+xml"/>
  <Override PartName="/ppt/ink/ink3901.xml" ContentType="application/inkml+xml"/>
  <Override PartName="/ppt/ink/ink3902.xml" ContentType="application/inkml+xml"/>
  <Override PartName="/ppt/ink/ink3903.xml" ContentType="application/inkml+xml"/>
  <Override PartName="/ppt/ink/ink3904.xml" ContentType="application/inkml+xml"/>
  <Override PartName="/ppt/ink/ink3905.xml" ContentType="application/inkml+xml"/>
  <Override PartName="/ppt/ink/ink3906.xml" ContentType="application/inkml+xml"/>
  <Override PartName="/ppt/ink/ink3907.xml" ContentType="application/inkml+xml"/>
  <Override PartName="/ppt/ink/ink3908.xml" ContentType="application/inkml+xml"/>
  <Override PartName="/ppt/ink/ink3909.xml" ContentType="application/inkml+xml"/>
  <Override PartName="/ppt/ink/ink3910.xml" ContentType="application/inkml+xml"/>
  <Override PartName="/ppt/ink/ink3911.xml" ContentType="application/inkml+xml"/>
  <Override PartName="/ppt/ink/ink3912.xml" ContentType="application/inkml+xml"/>
  <Override PartName="/ppt/ink/ink3913.xml" ContentType="application/inkml+xml"/>
  <Override PartName="/ppt/ink/ink3914.xml" ContentType="application/inkml+xml"/>
  <Override PartName="/ppt/ink/ink3915.xml" ContentType="application/inkml+xml"/>
  <Override PartName="/ppt/ink/ink3916.xml" ContentType="application/inkml+xml"/>
  <Override PartName="/ppt/ink/ink3917.xml" ContentType="application/inkml+xml"/>
  <Override PartName="/ppt/ink/ink3918.xml" ContentType="application/inkml+xml"/>
  <Override PartName="/ppt/ink/ink3919.xml" ContentType="application/inkml+xml"/>
  <Override PartName="/ppt/ink/ink3920.xml" ContentType="application/inkml+xml"/>
  <Override PartName="/ppt/ink/ink3921.xml" ContentType="application/inkml+xml"/>
  <Override PartName="/ppt/ink/ink3922.xml" ContentType="application/inkml+xml"/>
  <Override PartName="/ppt/ink/ink3923.xml" ContentType="application/inkml+xml"/>
  <Override PartName="/ppt/ink/ink3924.xml" ContentType="application/inkml+xml"/>
  <Override PartName="/ppt/ink/ink3925.xml" ContentType="application/inkml+xml"/>
  <Override PartName="/ppt/ink/ink3926.xml" ContentType="application/inkml+xml"/>
  <Override PartName="/ppt/ink/ink3927.xml" ContentType="application/inkml+xml"/>
  <Override PartName="/ppt/ink/ink3928.xml" ContentType="application/inkml+xml"/>
  <Override PartName="/ppt/ink/ink3929.xml" ContentType="application/inkml+xml"/>
  <Override PartName="/ppt/ink/ink3930.xml" ContentType="application/inkml+xml"/>
  <Override PartName="/ppt/ink/ink3931.xml" ContentType="application/inkml+xml"/>
  <Override PartName="/ppt/ink/ink3932.xml" ContentType="application/inkml+xml"/>
  <Override PartName="/ppt/ink/ink3933.xml" ContentType="application/inkml+xml"/>
  <Override PartName="/ppt/ink/ink3934.xml" ContentType="application/inkml+xml"/>
  <Override PartName="/ppt/ink/ink3935.xml" ContentType="application/inkml+xml"/>
  <Override PartName="/ppt/ink/ink3936.xml" ContentType="application/inkml+xml"/>
  <Override PartName="/ppt/ink/ink3937.xml" ContentType="application/inkml+xml"/>
  <Override PartName="/ppt/ink/ink3938.xml" ContentType="application/inkml+xml"/>
  <Override PartName="/ppt/ink/ink3939.xml" ContentType="application/inkml+xml"/>
  <Override PartName="/ppt/ink/ink3940.xml" ContentType="application/inkml+xml"/>
  <Override PartName="/ppt/ink/ink3941.xml" ContentType="application/inkml+xml"/>
  <Override PartName="/ppt/ink/ink3942.xml" ContentType="application/inkml+xml"/>
  <Override PartName="/ppt/ink/ink3943.xml" ContentType="application/inkml+xml"/>
  <Override PartName="/ppt/ink/ink3944.xml" ContentType="application/inkml+xml"/>
  <Override PartName="/ppt/ink/ink3945.xml" ContentType="application/inkml+xml"/>
  <Override PartName="/ppt/ink/ink3946.xml" ContentType="application/inkml+xml"/>
  <Override PartName="/ppt/ink/ink3947.xml" ContentType="application/inkml+xml"/>
  <Override PartName="/ppt/ink/ink3948.xml" ContentType="application/inkml+xml"/>
  <Override PartName="/ppt/ink/ink3949.xml" ContentType="application/inkml+xml"/>
  <Override PartName="/ppt/ink/ink3950.xml" ContentType="application/inkml+xml"/>
  <Override PartName="/ppt/ink/ink3951.xml" ContentType="application/inkml+xml"/>
  <Override PartName="/ppt/ink/ink3952.xml" ContentType="application/inkml+xml"/>
  <Override PartName="/ppt/ink/ink3953.xml" ContentType="application/inkml+xml"/>
  <Override PartName="/ppt/ink/ink3954.xml" ContentType="application/inkml+xml"/>
  <Override PartName="/ppt/ink/ink3955.xml" ContentType="application/inkml+xml"/>
  <Override PartName="/ppt/ink/ink3956.xml" ContentType="application/inkml+xml"/>
  <Override PartName="/ppt/ink/ink3957.xml" ContentType="application/inkml+xml"/>
  <Override PartName="/ppt/ink/ink3958.xml" ContentType="application/inkml+xml"/>
  <Override PartName="/ppt/ink/ink3959.xml" ContentType="application/inkml+xml"/>
  <Override PartName="/ppt/ink/ink3960.xml" ContentType="application/inkml+xml"/>
  <Override PartName="/ppt/ink/ink3961.xml" ContentType="application/inkml+xml"/>
  <Override PartName="/ppt/ink/ink3962.xml" ContentType="application/inkml+xml"/>
  <Override PartName="/ppt/ink/ink3963.xml" ContentType="application/inkml+xml"/>
  <Override PartName="/ppt/ink/ink3964.xml" ContentType="application/inkml+xml"/>
  <Override PartName="/ppt/ink/ink3965.xml" ContentType="application/inkml+xml"/>
  <Override PartName="/ppt/ink/ink3966.xml" ContentType="application/inkml+xml"/>
  <Override PartName="/ppt/ink/ink3967.xml" ContentType="application/inkml+xml"/>
  <Override PartName="/ppt/ink/ink3968.xml" ContentType="application/inkml+xml"/>
  <Override PartName="/ppt/ink/ink3969.xml" ContentType="application/inkml+xml"/>
  <Override PartName="/ppt/ink/ink3970.xml" ContentType="application/inkml+xml"/>
  <Override PartName="/ppt/ink/ink3971.xml" ContentType="application/inkml+xml"/>
  <Override PartName="/ppt/ink/ink3972.xml" ContentType="application/inkml+xml"/>
  <Override PartName="/ppt/ink/ink3973.xml" ContentType="application/inkml+xml"/>
  <Override PartName="/ppt/ink/ink3974.xml" ContentType="application/inkml+xml"/>
  <Override PartName="/ppt/ink/ink3975.xml" ContentType="application/inkml+xml"/>
  <Override PartName="/ppt/ink/ink3976.xml" ContentType="application/inkml+xml"/>
  <Override PartName="/ppt/ink/ink3977.xml" ContentType="application/inkml+xml"/>
  <Override PartName="/ppt/ink/ink3978.xml" ContentType="application/inkml+xml"/>
  <Override PartName="/ppt/ink/ink3979.xml" ContentType="application/inkml+xml"/>
  <Override PartName="/ppt/ink/ink3980.xml" ContentType="application/inkml+xml"/>
  <Override PartName="/ppt/ink/ink3981.xml" ContentType="application/inkml+xml"/>
  <Override PartName="/ppt/ink/ink3982.xml" ContentType="application/inkml+xml"/>
  <Override PartName="/ppt/ink/ink3983.xml" ContentType="application/inkml+xml"/>
  <Override PartName="/ppt/ink/ink3984.xml" ContentType="application/inkml+xml"/>
  <Override PartName="/ppt/ink/ink3985.xml" ContentType="application/inkml+xml"/>
  <Override PartName="/ppt/ink/ink3986.xml" ContentType="application/inkml+xml"/>
  <Override PartName="/ppt/ink/ink3987.xml" ContentType="application/inkml+xml"/>
  <Override PartName="/ppt/ink/ink3988.xml" ContentType="application/inkml+xml"/>
  <Override PartName="/ppt/ink/ink3989.xml" ContentType="application/inkml+xml"/>
  <Override PartName="/ppt/ink/ink3990.xml" ContentType="application/inkml+xml"/>
  <Override PartName="/ppt/ink/ink3991.xml" ContentType="application/inkml+xml"/>
  <Override PartName="/ppt/ink/ink3992.xml" ContentType="application/inkml+xml"/>
  <Override PartName="/ppt/ink/ink3993.xml" ContentType="application/inkml+xml"/>
  <Override PartName="/ppt/ink/ink3994.xml" ContentType="application/inkml+xml"/>
  <Override PartName="/ppt/ink/ink3995.xml" ContentType="application/inkml+xml"/>
  <Override PartName="/ppt/ink/ink3996.xml" ContentType="application/inkml+xml"/>
  <Override PartName="/ppt/ink/ink3997.xml" ContentType="application/inkml+xml"/>
  <Override PartName="/ppt/ink/ink3998.xml" ContentType="application/inkml+xml"/>
  <Override PartName="/ppt/ink/ink3999.xml" ContentType="application/inkml+xml"/>
  <Override PartName="/ppt/ink/ink4000.xml" ContentType="application/inkml+xml"/>
  <Override PartName="/ppt/ink/ink4001.xml" ContentType="application/inkml+xml"/>
  <Override PartName="/ppt/ink/ink4002.xml" ContentType="application/inkml+xml"/>
  <Override PartName="/ppt/ink/ink4003.xml" ContentType="application/inkml+xml"/>
  <Override PartName="/ppt/ink/ink4004.xml" ContentType="application/inkml+xml"/>
  <Override PartName="/ppt/ink/ink4005.xml" ContentType="application/inkml+xml"/>
  <Override PartName="/ppt/ink/ink4006.xml" ContentType="application/inkml+xml"/>
  <Override PartName="/ppt/ink/ink4007.xml" ContentType="application/inkml+xml"/>
  <Override PartName="/ppt/ink/ink4008.xml" ContentType="application/inkml+xml"/>
  <Override PartName="/ppt/ink/ink4009.xml" ContentType="application/inkml+xml"/>
  <Override PartName="/ppt/ink/ink4010.xml" ContentType="application/inkml+xml"/>
  <Override PartName="/ppt/ink/ink4011.xml" ContentType="application/inkml+xml"/>
  <Override PartName="/ppt/ink/ink4012.xml" ContentType="application/inkml+xml"/>
  <Override PartName="/ppt/ink/ink4013.xml" ContentType="application/inkml+xml"/>
  <Override PartName="/ppt/ink/ink4014.xml" ContentType="application/inkml+xml"/>
  <Override PartName="/ppt/ink/ink4015.xml" ContentType="application/inkml+xml"/>
  <Override PartName="/ppt/ink/ink4016.xml" ContentType="application/inkml+xml"/>
  <Override PartName="/ppt/ink/ink4017.xml" ContentType="application/inkml+xml"/>
  <Override PartName="/ppt/ink/ink4018.xml" ContentType="application/inkml+xml"/>
  <Override PartName="/ppt/ink/ink4019.xml" ContentType="application/inkml+xml"/>
  <Override PartName="/ppt/ink/ink4020.xml" ContentType="application/inkml+xml"/>
  <Override PartName="/ppt/ink/ink4021.xml" ContentType="application/inkml+xml"/>
  <Override PartName="/ppt/ink/ink4022.xml" ContentType="application/inkml+xml"/>
  <Override PartName="/ppt/ink/ink4023.xml" ContentType="application/inkml+xml"/>
  <Override PartName="/ppt/ink/ink4024.xml" ContentType="application/inkml+xml"/>
  <Override PartName="/ppt/ink/ink4025.xml" ContentType="application/inkml+xml"/>
  <Override PartName="/ppt/ink/ink4026.xml" ContentType="application/inkml+xml"/>
  <Override PartName="/ppt/ink/ink4027.xml" ContentType="application/inkml+xml"/>
  <Override PartName="/ppt/ink/ink4028.xml" ContentType="application/inkml+xml"/>
  <Override PartName="/ppt/ink/ink4029.xml" ContentType="application/inkml+xml"/>
  <Override PartName="/ppt/ink/ink4030.xml" ContentType="application/inkml+xml"/>
  <Override PartName="/ppt/ink/ink4031.xml" ContentType="application/inkml+xml"/>
  <Override PartName="/ppt/ink/ink4032.xml" ContentType="application/inkml+xml"/>
  <Override PartName="/ppt/ink/ink4033.xml" ContentType="application/inkml+xml"/>
  <Override PartName="/ppt/ink/ink4034.xml" ContentType="application/inkml+xml"/>
  <Override PartName="/ppt/ink/ink4035.xml" ContentType="application/inkml+xml"/>
  <Override PartName="/ppt/ink/ink4036.xml" ContentType="application/inkml+xml"/>
  <Override PartName="/ppt/ink/ink4037.xml" ContentType="application/inkml+xml"/>
  <Override PartName="/ppt/ink/ink4038.xml" ContentType="application/inkml+xml"/>
  <Override PartName="/ppt/ink/ink4039.xml" ContentType="application/inkml+xml"/>
  <Override PartName="/ppt/ink/ink4040.xml" ContentType="application/inkml+xml"/>
  <Override PartName="/ppt/ink/ink4041.xml" ContentType="application/inkml+xml"/>
  <Override PartName="/ppt/ink/ink4042.xml" ContentType="application/inkml+xml"/>
  <Override PartName="/ppt/ink/ink4043.xml" ContentType="application/inkml+xml"/>
  <Override PartName="/ppt/ink/ink4044.xml" ContentType="application/inkml+xml"/>
  <Override PartName="/ppt/ink/ink4045.xml" ContentType="application/inkml+xml"/>
  <Override PartName="/ppt/ink/ink4046.xml" ContentType="application/inkml+xml"/>
  <Override PartName="/ppt/ink/ink4047.xml" ContentType="application/inkml+xml"/>
  <Override PartName="/ppt/ink/ink4048.xml" ContentType="application/inkml+xml"/>
  <Override PartName="/ppt/ink/ink4049.xml" ContentType="application/inkml+xml"/>
  <Override PartName="/ppt/ink/ink4050.xml" ContentType="application/inkml+xml"/>
  <Override PartName="/ppt/ink/ink4051.xml" ContentType="application/inkml+xml"/>
  <Override PartName="/ppt/ink/ink4052.xml" ContentType="application/inkml+xml"/>
  <Override PartName="/ppt/ink/ink4053.xml" ContentType="application/inkml+xml"/>
  <Override PartName="/ppt/ink/ink4054.xml" ContentType="application/inkml+xml"/>
  <Override PartName="/ppt/ink/ink4055.xml" ContentType="application/inkml+xml"/>
  <Override PartName="/ppt/ink/ink4056.xml" ContentType="application/inkml+xml"/>
  <Override PartName="/ppt/ink/ink4057.xml" ContentType="application/inkml+xml"/>
  <Override PartName="/ppt/ink/ink4058.xml" ContentType="application/inkml+xml"/>
  <Override PartName="/ppt/ink/ink4059.xml" ContentType="application/inkml+xml"/>
  <Override PartName="/ppt/ink/ink4060.xml" ContentType="application/inkml+xml"/>
  <Override PartName="/ppt/ink/ink4061.xml" ContentType="application/inkml+xml"/>
  <Override PartName="/ppt/ink/ink4062.xml" ContentType="application/inkml+xml"/>
  <Override PartName="/ppt/ink/ink4063.xml" ContentType="application/inkml+xml"/>
  <Override PartName="/ppt/ink/ink4064.xml" ContentType="application/inkml+xml"/>
  <Override PartName="/ppt/ink/ink4065.xml" ContentType="application/inkml+xml"/>
  <Override PartName="/ppt/ink/ink4066.xml" ContentType="application/inkml+xml"/>
  <Override PartName="/ppt/ink/ink4067.xml" ContentType="application/inkml+xml"/>
  <Override PartName="/ppt/ink/ink4068.xml" ContentType="application/inkml+xml"/>
  <Override PartName="/ppt/ink/ink4069.xml" ContentType="application/inkml+xml"/>
  <Override PartName="/ppt/ink/ink4070.xml" ContentType="application/inkml+xml"/>
  <Override PartName="/ppt/ink/ink4071.xml" ContentType="application/inkml+xml"/>
  <Override PartName="/ppt/ink/ink4072.xml" ContentType="application/inkml+xml"/>
  <Override PartName="/ppt/ink/ink4073.xml" ContentType="application/inkml+xml"/>
  <Override PartName="/ppt/ink/ink4074.xml" ContentType="application/inkml+xml"/>
  <Override PartName="/ppt/ink/ink4075.xml" ContentType="application/inkml+xml"/>
  <Override PartName="/ppt/ink/ink4076.xml" ContentType="application/inkml+xml"/>
  <Override PartName="/ppt/ink/ink4077.xml" ContentType="application/inkml+xml"/>
  <Override PartName="/ppt/ink/ink4078.xml" ContentType="application/inkml+xml"/>
  <Override PartName="/ppt/ink/ink4079.xml" ContentType="application/inkml+xml"/>
  <Override PartName="/ppt/ink/ink4080.xml" ContentType="application/inkml+xml"/>
  <Override PartName="/ppt/ink/ink4081.xml" ContentType="application/inkml+xml"/>
  <Override PartName="/ppt/ink/ink4082.xml" ContentType="application/inkml+xml"/>
  <Override PartName="/ppt/ink/ink4083.xml" ContentType="application/inkml+xml"/>
  <Override PartName="/ppt/ink/ink4084.xml" ContentType="application/inkml+xml"/>
  <Override PartName="/ppt/ink/ink4085.xml" ContentType="application/inkml+xml"/>
  <Override PartName="/ppt/ink/ink4086.xml" ContentType="application/inkml+xml"/>
  <Override PartName="/ppt/ink/ink4087.xml" ContentType="application/inkml+xml"/>
  <Override PartName="/ppt/ink/ink4088.xml" ContentType="application/inkml+xml"/>
  <Override PartName="/ppt/ink/ink4089.xml" ContentType="application/inkml+xml"/>
  <Override PartName="/ppt/ink/ink4090.xml" ContentType="application/inkml+xml"/>
  <Override PartName="/ppt/ink/ink4091.xml" ContentType="application/inkml+xml"/>
  <Override PartName="/ppt/ink/ink4092.xml" ContentType="application/inkml+xml"/>
  <Override PartName="/ppt/ink/ink4093.xml" ContentType="application/inkml+xml"/>
  <Override PartName="/ppt/ink/ink4094.xml" ContentType="application/inkml+xml"/>
  <Override PartName="/ppt/ink/ink4095.xml" ContentType="application/inkml+xml"/>
  <Override PartName="/ppt/ink/ink4096.xml" ContentType="application/inkml+xml"/>
  <Override PartName="/ppt/ink/ink4097.xml" ContentType="application/inkml+xml"/>
  <Override PartName="/ppt/ink/ink4098.xml" ContentType="application/inkml+xml"/>
  <Override PartName="/ppt/ink/ink4099.xml" ContentType="application/inkml+xml"/>
  <Override PartName="/ppt/ink/ink4100.xml" ContentType="application/inkml+xml"/>
  <Override PartName="/ppt/ink/ink4101.xml" ContentType="application/inkml+xml"/>
  <Override PartName="/ppt/ink/ink4102.xml" ContentType="application/inkml+xml"/>
  <Override PartName="/ppt/ink/ink4103.xml" ContentType="application/inkml+xml"/>
  <Override PartName="/ppt/ink/ink4104.xml" ContentType="application/inkml+xml"/>
  <Override PartName="/ppt/ink/ink4105.xml" ContentType="application/inkml+xml"/>
  <Override PartName="/ppt/ink/ink4106.xml" ContentType="application/inkml+xml"/>
  <Override PartName="/ppt/ink/ink4107.xml" ContentType="application/inkml+xml"/>
  <Override PartName="/ppt/ink/ink4108.xml" ContentType="application/inkml+xml"/>
  <Override PartName="/ppt/ink/ink4109.xml" ContentType="application/inkml+xml"/>
  <Override PartName="/ppt/ink/ink4110.xml" ContentType="application/inkml+xml"/>
  <Override PartName="/ppt/ink/ink4111.xml" ContentType="application/inkml+xml"/>
  <Override PartName="/ppt/ink/ink4112.xml" ContentType="application/inkml+xml"/>
  <Override PartName="/ppt/ink/ink4113.xml" ContentType="application/inkml+xml"/>
  <Override PartName="/ppt/ink/ink4114.xml" ContentType="application/inkml+xml"/>
  <Override PartName="/ppt/ink/ink4115.xml" ContentType="application/inkml+xml"/>
  <Override PartName="/ppt/ink/ink4116.xml" ContentType="application/inkml+xml"/>
  <Override PartName="/ppt/ink/ink4117.xml" ContentType="application/inkml+xml"/>
  <Override PartName="/ppt/ink/ink4118.xml" ContentType="application/inkml+xml"/>
  <Override PartName="/ppt/ink/ink4119.xml" ContentType="application/inkml+xml"/>
  <Override PartName="/ppt/ink/ink4120.xml" ContentType="application/inkml+xml"/>
  <Override PartName="/ppt/ink/ink4121.xml" ContentType="application/inkml+xml"/>
  <Override PartName="/ppt/ink/ink4122.xml" ContentType="application/inkml+xml"/>
  <Override PartName="/ppt/ink/ink4123.xml" ContentType="application/inkml+xml"/>
  <Override PartName="/ppt/ink/ink4124.xml" ContentType="application/inkml+xml"/>
  <Override PartName="/ppt/ink/ink4125.xml" ContentType="application/inkml+xml"/>
  <Override PartName="/ppt/ink/ink4126.xml" ContentType="application/inkml+xml"/>
  <Override PartName="/ppt/ink/ink4127.xml" ContentType="application/inkml+xml"/>
  <Override PartName="/ppt/ink/ink4128.xml" ContentType="application/inkml+xml"/>
  <Override PartName="/ppt/ink/ink4129.xml" ContentType="application/inkml+xml"/>
  <Override PartName="/ppt/ink/ink4130.xml" ContentType="application/inkml+xml"/>
  <Override PartName="/ppt/ink/ink4131.xml" ContentType="application/inkml+xml"/>
  <Override PartName="/ppt/ink/ink4132.xml" ContentType="application/inkml+xml"/>
  <Override PartName="/ppt/ink/ink4133.xml" ContentType="application/inkml+xml"/>
  <Override PartName="/ppt/ink/ink4134.xml" ContentType="application/inkml+xml"/>
  <Override PartName="/ppt/ink/ink4135.xml" ContentType="application/inkml+xml"/>
  <Override PartName="/ppt/ink/ink4136.xml" ContentType="application/inkml+xml"/>
  <Override PartName="/ppt/ink/ink4137.xml" ContentType="application/inkml+xml"/>
  <Override PartName="/ppt/ink/ink4138.xml" ContentType="application/inkml+xml"/>
  <Override PartName="/ppt/ink/ink4139.xml" ContentType="application/inkml+xml"/>
  <Override PartName="/ppt/ink/ink4140.xml" ContentType="application/inkml+xml"/>
  <Override PartName="/ppt/ink/ink4141.xml" ContentType="application/inkml+xml"/>
  <Override PartName="/ppt/ink/ink4142.xml" ContentType="application/inkml+xml"/>
  <Override PartName="/ppt/ink/ink4143.xml" ContentType="application/inkml+xml"/>
  <Override PartName="/ppt/ink/ink4144.xml" ContentType="application/inkml+xml"/>
  <Override PartName="/ppt/ink/ink4145.xml" ContentType="application/inkml+xml"/>
  <Override PartName="/ppt/ink/ink4146.xml" ContentType="application/inkml+xml"/>
  <Override PartName="/ppt/ink/ink4147.xml" ContentType="application/inkml+xml"/>
  <Override PartName="/ppt/ink/ink4148.xml" ContentType="application/inkml+xml"/>
  <Override PartName="/ppt/ink/ink4149.xml" ContentType="application/inkml+xml"/>
  <Override PartName="/ppt/ink/ink4150.xml" ContentType="application/inkml+xml"/>
  <Override PartName="/ppt/ink/ink4151.xml" ContentType="application/inkml+xml"/>
  <Override PartName="/ppt/ink/ink4152.xml" ContentType="application/inkml+xml"/>
  <Override PartName="/ppt/ink/ink4153.xml" ContentType="application/inkml+xml"/>
  <Override PartName="/ppt/ink/ink4154.xml" ContentType="application/inkml+xml"/>
  <Override PartName="/ppt/ink/ink4155.xml" ContentType="application/inkml+xml"/>
  <Override PartName="/ppt/ink/ink4156.xml" ContentType="application/inkml+xml"/>
  <Override PartName="/ppt/ink/ink4157.xml" ContentType="application/inkml+xml"/>
  <Override PartName="/ppt/ink/ink4158.xml" ContentType="application/inkml+xml"/>
  <Override PartName="/ppt/ink/ink4159.xml" ContentType="application/inkml+xml"/>
  <Override PartName="/ppt/ink/ink4160.xml" ContentType="application/inkml+xml"/>
  <Override PartName="/ppt/ink/ink4161.xml" ContentType="application/inkml+xml"/>
  <Override PartName="/ppt/ink/ink4162.xml" ContentType="application/inkml+xml"/>
  <Override PartName="/ppt/ink/ink4163.xml" ContentType="application/inkml+xml"/>
  <Override PartName="/ppt/ink/ink4164.xml" ContentType="application/inkml+xml"/>
  <Override PartName="/ppt/ink/ink4165.xml" ContentType="application/inkml+xml"/>
  <Override PartName="/ppt/ink/ink4166.xml" ContentType="application/inkml+xml"/>
  <Override PartName="/ppt/ink/ink4167.xml" ContentType="application/inkml+xml"/>
  <Override PartName="/ppt/ink/ink4168.xml" ContentType="application/inkml+xml"/>
  <Override PartName="/ppt/ink/ink4169.xml" ContentType="application/inkml+xml"/>
  <Override PartName="/ppt/ink/ink4170.xml" ContentType="application/inkml+xml"/>
  <Override PartName="/ppt/ink/ink4171.xml" ContentType="application/inkml+xml"/>
  <Override PartName="/ppt/ink/ink4172.xml" ContentType="application/inkml+xml"/>
  <Override PartName="/ppt/ink/ink4173.xml" ContentType="application/inkml+xml"/>
  <Override PartName="/ppt/ink/ink4174.xml" ContentType="application/inkml+xml"/>
  <Override PartName="/ppt/ink/ink4175.xml" ContentType="application/inkml+xml"/>
  <Override PartName="/ppt/ink/ink4176.xml" ContentType="application/inkml+xml"/>
  <Override PartName="/ppt/ink/ink4177.xml" ContentType="application/inkml+xml"/>
  <Override PartName="/ppt/ink/ink4178.xml" ContentType="application/inkml+xml"/>
  <Override PartName="/ppt/ink/ink4179.xml" ContentType="application/inkml+xml"/>
  <Override PartName="/ppt/ink/ink4180.xml" ContentType="application/inkml+xml"/>
  <Override PartName="/ppt/ink/ink4181.xml" ContentType="application/inkml+xml"/>
  <Override PartName="/ppt/ink/ink4182.xml" ContentType="application/inkml+xml"/>
  <Override PartName="/ppt/ink/ink4183.xml" ContentType="application/inkml+xml"/>
  <Override PartName="/ppt/ink/ink4184.xml" ContentType="application/inkml+xml"/>
  <Override PartName="/ppt/ink/ink4185.xml" ContentType="application/inkml+xml"/>
  <Override PartName="/ppt/ink/ink4186.xml" ContentType="application/inkml+xml"/>
  <Override PartName="/ppt/ink/ink4187.xml" ContentType="application/inkml+xml"/>
  <Override PartName="/ppt/ink/ink4188.xml" ContentType="application/inkml+xml"/>
  <Override PartName="/ppt/ink/ink4189.xml" ContentType="application/inkml+xml"/>
  <Override PartName="/ppt/ink/ink4190.xml" ContentType="application/inkml+xml"/>
  <Override PartName="/ppt/ink/ink4191.xml" ContentType="application/inkml+xml"/>
  <Override PartName="/ppt/ink/ink4192.xml" ContentType="application/inkml+xml"/>
  <Override PartName="/ppt/ink/ink4193.xml" ContentType="application/inkml+xml"/>
  <Override PartName="/ppt/ink/ink4194.xml" ContentType="application/inkml+xml"/>
  <Override PartName="/ppt/ink/ink4195.xml" ContentType="application/inkml+xml"/>
  <Override PartName="/ppt/ink/ink4196.xml" ContentType="application/inkml+xml"/>
  <Override PartName="/ppt/ink/ink4197.xml" ContentType="application/inkml+xml"/>
  <Override PartName="/ppt/ink/ink4198.xml" ContentType="application/inkml+xml"/>
  <Override PartName="/ppt/ink/ink4199.xml" ContentType="application/inkml+xml"/>
  <Override PartName="/ppt/ink/ink4200.xml" ContentType="application/inkml+xml"/>
  <Override PartName="/ppt/ink/ink4201.xml" ContentType="application/inkml+xml"/>
  <Override PartName="/ppt/ink/ink4202.xml" ContentType="application/inkml+xml"/>
  <Override PartName="/ppt/ink/ink4203.xml" ContentType="application/inkml+xml"/>
  <Override PartName="/ppt/ink/ink4204.xml" ContentType="application/inkml+xml"/>
  <Override PartName="/ppt/ink/ink4205.xml" ContentType="application/inkml+xml"/>
  <Override PartName="/ppt/ink/ink4206.xml" ContentType="application/inkml+xml"/>
  <Override PartName="/ppt/ink/ink4207.xml" ContentType="application/inkml+xml"/>
  <Override PartName="/ppt/ink/ink4208.xml" ContentType="application/inkml+xml"/>
  <Override PartName="/ppt/ink/ink4209.xml" ContentType="application/inkml+xml"/>
  <Override PartName="/ppt/ink/ink4210.xml" ContentType="application/inkml+xml"/>
  <Override PartName="/ppt/ink/ink4211.xml" ContentType="application/inkml+xml"/>
  <Override PartName="/ppt/ink/ink4212.xml" ContentType="application/inkml+xml"/>
  <Override PartName="/ppt/ink/ink4213.xml" ContentType="application/inkml+xml"/>
  <Override PartName="/ppt/ink/ink4214.xml" ContentType="application/inkml+xml"/>
  <Override PartName="/ppt/ink/ink4215.xml" ContentType="application/inkml+xml"/>
  <Override PartName="/ppt/ink/ink4216.xml" ContentType="application/inkml+xml"/>
  <Override PartName="/ppt/ink/ink4217.xml" ContentType="application/inkml+xml"/>
  <Override PartName="/ppt/ink/ink4218.xml" ContentType="application/inkml+xml"/>
  <Override PartName="/ppt/ink/ink4219.xml" ContentType="application/inkml+xml"/>
  <Override PartName="/ppt/ink/ink4220.xml" ContentType="application/inkml+xml"/>
  <Override PartName="/ppt/ink/ink4221.xml" ContentType="application/inkml+xml"/>
  <Override PartName="/ppt/ink/ink4222.xml" ContentType="application/inkml+xml"/>
  <Override PartName="/ppt/ink/ink4223.xml" ContentType="application/inkml+xml"/>
  <Override PartName="/ppt/ink/ink4224.xml" ContentType="application/inkml+xml"/>
  <Override PartName="/ppt/ink/ink4225.xml" ContentType="application/inkml+xml"/>
  <Override PartName="/ppt/ink/ink4226.xml" ContentType="application/inkml+xml"/>
  <Override PartName="/ppt/ink/ink4227.xml" ContentType="application/inkml+xml"/>
  <Override PartName="/ppt/ink/ink4228.xml" ContentType="application/inkml+xml"/>
  <Override PartName="/ppt/ink/ink4229.xml" ContentType="application/inkml+xml"/>
  <Override PartName="/ppt/ink/ink4230.xml" ContentType="application/inkml+xml"/>
  <Override PartName="/ppt/ink/ink4231.xml" ContentType="application/inkml+xml"/>
  <Override PartName="/ppt/ink/ink4232.xml" ContentType="application/inkml+xml"/>
  <Override PartName="/ppt/ink/ink4233.xml" ContentType="application/inkml+xml"/>
  <Override PartName="/ppt/ink/ink4234.xml" ContentType="application/inkml+xml"/>
  <Override PartName="/ppt/ink/ink4235.xml" ContentType="application/inkml+xml"/>
  <Override PartName="/ppt/ink/ink4236.xml" ContentType="application/inkml+xml"/>
  <Override PartName="/ppt/ink/ink4237.xml" ContentType="application/inkml+xml"/>
  <Override PartName="/ppt/ink/ink4238.xml" ContentType="application/inkml+xml"/>
  <Override PartName="/ppt/ink/ink4239.xml" ContentType="application/inkml+xml"/>
  <Override PartName="/ppt/ink/ink4240.xml" ContentType="application/inkml+xml"/>
  <Override PartName="/ppt/ink/ink4241.xml" ContentType="application/inkml+xml"/>
  <Override PartName="/ppt/ink/ink4242.xml" ContentType="application/inkml+xml"/>
  <Override PartName="/ppt/ink/ink4243.xml" ContentType="application/inkml+xml"/>
  <Override PartName="/ppt/ink/ink4244.xml" ContentType="application/inkml+xml"/>
  <Override PartName="/ppt/ink/ink4245.xml" ContentType="application/inkml+xml"/>
  <Override PartName="/ppt/ink/ink4246.xml" ContentType="application/inkml+xml"/>
  <Override PartName="/ppt/ink/ink4247.xml" ContentType="application/inkml+xml"/>
  <Override PartName="/ppt/ink/ink4248.xml" ContentType="application/inkml+xml"/>
  <Override PartName="/ppt/ink/ink4249.xml" ContentType="application/inkml+xml"/>
  <Override PartName="/ppt/ink/ink4250.xml" ContentType="application/inkml+xml"/>
  <Override PartName="/ppt/ink/ink4251.xml" ContentType="application/inkml+xml"/>
  <Override PartName="/ppt/ink/ink4252.xml" ContentType="application/inkml+xml"/>
  <Override PartName="/ppt/ink/ink4253.xml" ContentType="application/inkml+xml"/>
  <Override PartName="/ppt/ink/ink4254.xml" ContentType="application/inkml+xml"/>
  <Override PartName="/ppt/ink/ink4255.xml" ContentType="application/inkml+xml"/>
  <Override PartName="/ppt/ink/ink4256.xml" ContentType="application/inkml+xml"/>
  <Override PartName="/ppt/ink/ink4257.xml" ContentType="application/inkml+xml"/>
  <Override PartName="/ppt/ink/ink4258.xml" ContentType="application/inkml+xml"/>
  <Override PartName="/ppt/ink/ink4259.xml" ContentType="application/inkml+xml"/>
  <Override PartName="/ppt/ink/ink4260.xml" ContentType="application/inkml+xml"/>
  <Override PartName="/ppt/ink/ink4261.xml" ContentType="application/inkml+xml"/>
  <Override PartName="/ppt/ink/ink4262.xml" ContentType="application/inkml+xml"/>
  <Override PartName="/ppt/ink/ink4263.xml" ContentType="application/inkml+xml"/>
  <Override PartName="/ppt/ink/ink4264.xml" ContentType="application/inkml+xml"/>
  <Override PartName="/ppt/ink/ink4265.xml" ContentType="application/inkml+xml"/>
  <Override PartName="/ppt/ink/ink4266.xml" ContentType="application/inkml+xml"/>
  <Override PartName="/ppt/ink/ink4267.xml" ContentType="application/inkml+xml"/>
  <Override PartName="/ppt/ink/ink4268.xml" ContentType="application/inkml+xml"/>
  <Override PartName="/ppt/ink/ink4269.xml" ContentType="application/inkml+xml"/>
  <Override PartName="/ppt/ink/ink4270.xml" ContentType="application/inkml+xml"/>
  <Override PartName="/ppt/ink/ink4271.xml" ContentType="application/inkml+xml"/>
  <Override PartName="/ppt/ink/ink4272.xml" ContentType="application/inkml+xml"/>
  <Override PartName="/ppt/ink/ink4273.xml" ContentType="application/inkml+xml"/>
  <Override PartName="/ppt/ink/ink4274.xml" ContentType="application/inkml+xml"/>
  <Override PartName="/ppt/ink/ink4275.xml" ContentType="application/inkml+xml"/>
  <Override PartName="/ppt/ink/ink4276.xml" ContentType="application/inkml+xml"/>
  <Override PartName="/ppt/ink/ink4277.xml" ContentType="application/inkml+xml"/>
  <Override PartName="/ppt/ink/ink4278.xml" ContentType="application/inkml+xml"/>
  <Override PartName="/ppt/ink/ink4279.xml" ContentType="application/inkml+xml"/>
  <Override PartName="/ppt/ink/ink4280.xml" ContentType="application/inkml+xml"/>
  <Override PartName="/ppt/ink/ink4281.xml" ContentType="application/inkml+xml"/>
  <Override PartName="/ppt/ink/ink4282.xml" ContentType="application/inkml+xml"/>
  <Override PartName="/ppt/ink/ink4283.xml" ContentType="application/inkml+xml"/>
  <Override PartName="/ppt/ink/ink4284.xml" ContentType="application/inkml+xml"/>
  <Override PartName="/ppt/ink/ink4285.xml" ContentType="application/inkml+xml"/>
  <Override PartName="/ppt/ink/ink4286.xml" ContentType="application/inkml+xml"/>
  <Override PartName="/ppt/ink/ink4287.xml" ContentType="application/inkml+xml"/>
  <Override PartName="/ppt/ink/ink4288.xml" ContentType="application/inkml+xml"/>
  <Override PartName="/ppt/ink/ink4289.xml" ContentType="application/inkml+xml"/>
  <Override PartName="/ppt/ink/ink4290.xml" ContentType="application/inkml+xml"/>
  <Override PartName="/ppt/ink/ink4291.xml" ContentType="application/inkml+xml"/>
  <Override PartName="/ppt/ink/ink4292.xml" ContentType="application/inkml+xml"/>
  <Override PartName="/ppt/ink/ink4293.xml" ContentType="application/inkml+xml"/>
  <Override PartName="/ppt/ink/ink4294.xml" ContentType="application/inkml+xml"/>
  <Override PartName="/ppt/ink/ink4295.xml" ContentType="application/inkml+xml"/>
  <Override PartName="/ppt/ink/ink4296.xml" ContentType="application/inkml+xml"/>
  <Override PartName="/ppt/ink/ink4297.xml" ContentType="application/inkml+xml"/>
  <Override PartName="/ppt/ink/ink4298.xml" ContentType="application/inkml+xml"/>
  <Override PartName="/ppt/ink/ink4299.xml" ContentType="application/inkml+xml"/>
  <Override PartName="/ppt/ink/ink4300.xml" ContentType="application/inkml+xml"/>
  <Override PartName="/ppt/ink/ink4301.xml" ContentType="application/inkml+xml"/>
  <Override PartName="/ppt/ink/ink4302.xml" ContentType="application/inkml+xml"/>
  <Override PartName="/ppt/ink/ink4303.xml" ContentType="application/inkml+xml"/>
  <Override PartName="/ppt/ink/ink4304.xml" ContentType="application/inkml+xml"/>
  <Override PartName="/ppt/ink/ink4305.xml" ContentType="application/inkml+xml"/>
  <Override PartName="/ppt/ink/ink4306.xml" ContentType="application/inkml+xml"/>
  <Override PartName="/ppt/ink/ink4307.xml" ContentType="application/inkml+xml"/>
  <Override PartName="/ppt/ink/ink4308.xml" ContentType="application/inkml+xml"/>
  <Override PartName="/ppt/ink/ink4309.xml" ContentType="application/inkml+xml"/>
  <Override PartName="/ppt/ink/ink4310.xml" ContentType="application/inkml+xml"/>
  <Override PartName="/ppt/ink/ink4311.xml" ContentType="application/inkml+xml"/>
  <Override PartName="/ppt/ink/ink4312.xml" ContentType="application/inkml+xml"/>
  <Override PartName="/ppt/ink/ink4313.xml" ContentType="application/inkml+xml"/>
  <Override PartName="/ppt/ink/ink4314.xml" ContentType="application/inkml+xml"/>
  <Override PartName="/ppt/ink/ink4315.xml" ContentType="application/inkml+xml"/>
  <Override PartName="/ppt/ink/ink4316.xml" ContentType="application/inkml+xml"/>
  <Override PartName="/ppt/ink/ink4317.xml" ContentType="application/inkml+xml"/>
  <Override PartName="/ppt/ink/ink4318.xml" ContentType="application/inkml+xml"/>
  <Override PartName="/ppt/ink/ink4319.xml" ContentType="application/inkml+xml"/>
  <Override PartName="/ppt/ink/ink4320.xml" ContentType="application/inkml+xml"/>
  <Override PartName="/ppt/ink/ink4321.xml" ContentType="application/inkml+xml"/>
  <Override PartName="/ppt/ink/ink4322.xml" ContentType="application/inkml+xml"/>
  <Override PartName="/ppt/ink/ink4323.xml" ContentType="application/inkml+xml"/>
  <Override PartName="/ppt/ink/ink4324.xml" ContentType="application/inkml+xml"/>
  <Override PartName="/ppt/ink/ink4325.xml" ContentType="application/inkml+xml"/>
  <Override PartName="/ppt/ink/ink4326.xml" ContentType="application/inkml+xml"/>
  <Override PartName="/ppt/ink/ink4327.xml" ContentType="application/inkml+xml"/>
  <Override PartName="/ppt/ink/ink4328.xml" ContentType="application/inkml+xml"/>
  <Override PartName="/ppt/ink/ink4329.xml" ContentType="application/inkml+xml"/>
  <Override PartName="/ppt/ink/ink4330.xml" ContentType="application/inkml+xml"/>
  <Override PartName="/ppt/ink/ink4331.xml" ContentType="application/inkml+xml"/>
  <Override PartName="/ppt/ink/ink4332.xml" ContentType="application/inkml+xml"/>
  <Override PartName="/ppt/ink/ink4333.xml" ContentType="application/inkml+xml"/>
  <Override PartName="/ppt/ink/ink4334.xml" ContentType="application/inkml+xml"/>
  <Override PartName="/ppt/ink/ink4335.xml" ContentType="application/inkml+xml"/>
  <Override PartName="/ppt/ink/ink4336.xml" ContentType="application/inkml+xml"/>
  <Override PartName="/ppt/ink/ink4337.xml" ContentType="application/inkml+xml"/>
  <Override PartName="/ppt/ink/ink4338.xml" ContentType="application/inkml+xml"/>
  <Override PartName="/ppt/ink/ink4339.xml" ContentType="application/inkml+xml"/>
  <Override PartName="/ppt/ink/ink4340.xml" ContentType="application/inkml+xml"/>
  <Override PartName="/ppt/ink/ink4341.xml" ContentType="application/inkml+xml"/>
  <Override PartName="/ppt/ink/ink4342.xml" ContentType="application/inkml+xml"/>
  <Override PartName="/ppt/ink/ink4343.xml" ContentType="application/inkml+xml"/>
  <Override PartName="/ppt/ink/ink4344.xml" ContentType="application/inkml+xml"/>
  <Override PartName="/ppt/ink/ink4345.xml" ContentType="application/inkml+xml"/>
  <Override PartName="/ppt/ink/ink4346.xml" ContentType="application/inkml+xml"/>
  <Override PartName="/ppt/ink/ink4347.xml" ContentType="application/inkml+xml"/>
  <Override PartName="/ppt/ink/ink4348.xml" ContentType="application/inkml+xml"/>
  <Override PartName="/ppt/ink/ink4349.xml" ContentType="application/inkml+xml"/>
  <Override PartName="/ppt/ink/ink4350.xml" ContentType="application/inkml+xml"/>
  <Override PartName="/ppt/ink/ink4351.xml" ContentType="application/inkml+xml"/>
  <Override PartName="/ppt/ink/ink4352.xml" ContentType="application/inkml+xml"/>
  <Override PartName="/ppt/ink/ink4353.xml" ContentType="application/inkml+xml"/>
  <Override PartName="/ppt/ink/ink4354.xml" ContentType="application/inkml+xml"/>
  <Override PartName="/ppt/ink/ink4355.xml" ContentType="application/inkml+xml"/>
  <Override PartName="/ppt/ink/ink4356.xml" ContentType="application/inkml+xml"/>
  <Override PartName="/ppt/ink/ink4357.xml" ContentType="application/inkml+xml"/>
  <Override PartName="/ppt/ink/ink4358.xml" ContentType="application/inkml+xml"/>
  <Override PartName="/ppt/ink/ink4359.xml" ContentType="application/inkml+xml"/>
  <Override PartName="/ppt/ink/ink4360.xml" ContentType="application/inkml+xml"/>
  <Override PartName="/ppt/ink/ink4361.xml" ContentType="application/inkml+xml"/>
  <Override PartName="/ppt/ink/ink4362.xml" ContentType="application/inkml+xml"/>
  <Override PartName="/ppt/ink/ink4363.xml" ContentType="application/inkml+xml"/>
  <Override PartName="/ppt/ink/ink4364.xml" ContentType="application/inkml+xml"/>
  <Override PartName="/ppt/ink/ink4365.xml" ContentType="application/inkml+xml"/>
  <Override PartName="/ppt/ink/ink4366.xml" ContentType="application/inkml+xml"/>
  <Override PartName="/ppt/ink/ink4367.xml" ContentType="application/inkml+xml"/>
  <Override PartName="/ppt/ink/ink4368.xml" ContentType="application/inkml+xml"/>
  <Override PartName="/ppt/ink/ink4369.xml" ContentType="application/inkml+xml"/>
  <Override PartName="/ppt/ink/ink4370.xml" ContentType="application/inkml+xml"/>
  <Override PartName="/ppt/ink/ink4371.xml" ContentType="application/inkml+xml"/>
  <Override PartName="/ppt/ink/ink4372.xml" ContentType="application/inkml+xml"/>
  <Override PartName="/ppt/ink/ink4373.xml" ContentType="application/inkml+xml"/>
  <Override PartName="/ppt/ink/ink4374.xml" ContentType="application/inkml+xml"/>
  <Override PartName="/ppt/ink/ink4375.xml" ContentType="application/inkml+xml"/>
  <Override PartName="/ppt/ink/ink4376.xml" ContentType="application/inkml+xml"/>
  <Override PartName="/ppt/ink/ink4377.xml" ContentType="application/inkml+xml"/>
  <Override PartName="/ppt/ink/ink4378.xml" ContentType="application/inkml+xml"/>
  <Override PartName="/ppt/ink/ink4379.xml" ContentType="application/inkml+xml"/>
  <Override PartName="/ppt/ink/ink4380.xml" ContentType="application/inkml+xml"/>
  <Override PartName="/ppt/ink/ink4381.xml" ContentType="application/inkml+xml"/>
  <Override PartName="/ppt/ink/ink4382.xml" ContentType="application/inkml+xml"/>
  <Override PartName="/ppt/ink/ink4383.xml" ContentType="application/inkml+xml"/>
  <Override PartName="/ppt/ink/ink4384.xml" ContentType="application/inkml+xml"/>
  <Override PartName="/ppt/ink/ink4385.xml" ContentType="application/inkml+xml"/>
  <Override PartName="/ppt/ink/ink4386.xml" ContentType="application/inkml+xml"/>
  <Override PartName="/ppt/ink/ink4387.xml" ContentType="application/inkml+xml"/>
  <Override PartName="/ppt/ink/ink4388.xml" ContentType="application/inkml+xml"/>
  <Override PartName="/ppt/ink/ink4389.xml" ContentType="application/inkml+xml"/>
  <Override PartName="/ppt/ink/ink4390.xml" ContentType="application/inkml+xml"/>
  <Override PartName="/ppt/ink/ink4391.xml" ContentType="application/inkml+xml"/>
  <Override PartName="/ppt/ink/ink4392.xml" ContentType="application/inkml+xml"/>
  <Override PartName="/ppt/ink/ink4393.xml" ContentType="application/inkml+xml"/>
  <Override PartName="/ppt/ink/ink4394.xml" ContentType="application/inkml+xml"/>
  <Override PartName="/ppt/ink/ink4395.xml" ContentType="application/inkml+xml"/>
  <Override PartName="/ppt/ink/ink4396.xml" ContentType="application/inkml+xml"/>
  <Override PartName="/ppt/ink/ink4397.xml" ContentType="application/inkml+xml"/>
  <Override PartName="/ppt/ink/ink4398.xml" ContentType="application/inkml+xml"/>
  <Override PartName="/ppt/ink/ink4399.xml" ContentType="application/inkml+xml"/>
  <Override PartName="/ppt/ink/ink4400.xml" ContentType="application/inkml+xml"/>
  <Override PartName="/ppt/ink/ink4401.xml" ContentType="application/inkml+xml"/>
  <Override PartName="/ppt/ink/ink4402.xml" ContentType="application/inkml+xml"/>
  <Override PartName="/ppt/ink/ink4403.xml" ContentType="application/inkml+xml"/>
  <Override PartName="/ppt/ink/ink4404.xml" ContentType="application/inkml+xml"/>
  <Override PartName="/ppt/ink/ink4405.xml" ContentType="application/inkml+xml"/>
  <Override PartName="/ppt/ink/ink4406.xml" ContentType="application/inkml+xml"/>
  <Override PartName="/ppt/ink/ink4407.xml" ContentType="application/inkml+xml"/>
  <Override PartName="/ppt/ink/ink4408.xml" ContentType="application/inkml+xml"/>
  <Override PartName="/ppt/ink/ink4409.xml" ContentType="application/inkml+xml"/>
  <Override PartName="/ppt/ink/ink4410.xml" ContentType="application/inkml+xml"/>
  <Override PartName="/ppt/ink/ink4411.xml" ContentType="application/inkml+xml"/>
  <Override PartName="/ppt/ink/ink4412.xml" ContentType="application/inkml+xml"/>
  <Override PartName="/ppt/ink/ink4413.xml" ContentType="application/inkml+xml"/>
  <Override PartName="/ppt/ink/ink4414.xml" ContentType="application/inkml+xml"/>
  <Override PartName="/ppt/ink/ink4415.xml" ContentType="application/inkml+xml"/>
  <Override PartName="/ppt/ink/ink4416.xml" ContentType="application/inkml+xml"/>
  <Override PartName="/ppt/ink/ink4417.xml" ContentType="application/inkml+xml"/>
  <Override PartName="/ppt/ink/ink4418.xml" ContentType="application/inkml+xml"/>
  <Override PartName="/ppt/ink/ink4419.xml" ContentType="application/inkml+xml"/>
  <Override PartName="/ppt/ink/ink4420.xml" ContentType="application/inkml+xml"/>
  <Override PartName="/ppt/ink/ink4421.xml" ContentType="application/inkml+xml"/>
  <Override PartName="/ppt/ink/ink4422.xml" ContentType="application/inkml+xml"/>
  <Override PartName="/ppt/ink/ink4423.xml" ContentType="application/inkml+xml"/>
  <Override PartName="/ppt/ink/ink4424.xml" ContentType="application/inkml+xml"/>
  <Override PartName="/ppt/ink/ink4425.xml" ContentType="application/inkml+xml"/>
  <Override PartName="/ppt/ink/ink4426.xml" ContentType="application/inkml+xml"/>
  <Override PartName="/ppt/ink/ink4427.xml" ContentType="application/inkml+xml"/>
  <Override PartName="/ppt/ink/ink4428.xml" ContentType="application/inkml+xml"/>
  <Override PartName="/ppt/ink/ink4429.xml" ContentType="application/inkml+xml"/>
  <Override PartName="/ppt/ink/ink4430.xml" ContentType="application/inkml+xml"/>
  <Override PartName="/ppt/ink/ink4431.xml" ContentType="application/inkml+xml"/>
  <Override PartName="/ppt/ink/ink4432.xml" ContentType="application/inkml+xml"/>
  <Override PartName="/ppt/ink/ink4433.xml" ContentType="application/inkml+xml"/>
  <Override PartName="/ppt/ink/ink4434.xml" ContentType="application/inkml+xml"/>
  <Override PartName="/ppt/ink/ink4435.xml" ContentType="application/inkml+xml"/>
  <Override PartName="/ppt/ink/ink4436.xml" ContentType="application/inkml+xml"/>
  <Override PartName="/ppt/ink/ink4437.xml" ContentType="application/inkml+xml"/>
  <Override PartName="/ppt/ink/ink4438.xml" ContentType="application/inkml+xml"/>
  <Override PartName="/ppt/ink/ink4439.xml" ContentType="application/inkml+xml"/>
  <Override PartName="/ppt/ink/ink4440.xml" ContentType="application/inkml+xml"/>
  <Override PartName="/ppt/ink/ink4441.xml" ContentType="application/inkml+xml"/>
  <Override PartName="/ppt/ink/ink4442.xml" ContentType="application/inkml+xml"/>
  <Override PartName="/ppt/ink/ink4443.xml" ContentType="application/inkml+xml"/>
  <Override PartName="/ppt/ink/ink4444.xml" ContentType="application/inkml+xml"/>
  <Override PartName="/ppt/ink/ink4445.xml" ContentType="application/inkml+xml"/>
  <Override PartName="/ppt/ink/ink4446.xml" ContentType="application/inkml+xml"/>
  <Override PartName="/ppt/ink/ink4447.xml" ContentType="application/inkml+xml"/>
  <Override PartName="/ppt/ink/ink4448.xml" ContentType="application/inkml+xml"/>
  <Override PartName="/ppt/ink/ink4449.xml" ContentType="application/inkml+xml"/>
  <Override PartName="/ppt/ink/ink4450.xml" ContentType="application/inkml+xml"/>
  <Override PartName="/ppt/ink/ink4451.xml" ContentType="application/inkml+xml"/>
  <Override PartName="/ppt/ink/ink4452.xml" ContentType="application/inkml+xml"/>
  <Override PartName="/ppt/ink/ink4453.xml" ContentType="application/inkml+xml"/>
  <Override PartName="/ppt/ink/ink4454.xml" ContentType="application/inkml+xml"/>
  <Override PartName="/ppt/ink/ink4455.xml" ContentType="application/inkml+xml"/>
  <Override PartName="/ppt/ink/ink4456.xml" ContentType="application/inkml+xml"/>
  <Override PartName="/ppt/ink/ink4457.xml" ContentType="application/inkml+xml"/>
  <Override PartName="/ppt/ink/ink4458.xml" ContentType="application/inkml+xml"/>
  <Override PartName="/ppt/ink/ink4459.xml" ContentType="application/inkml+xml"/>
  <Override PartName="/ppt/ink/ink4460.xml" ContentType="application/inkml+xml"/>
  <Override PartName="/ppt/ink/ink4461.xml" ContentType="application/inkml+xml"/>
  <Override PartName="/ppt/ink/ink4462.xml" ContentType="application/inkml+xml"/>
  <Override PartName="/ppt/ink/ink4463.xml" ContentType="application/inkml+xml"/>
  <Override PartName="/ppt/ink/ink4464.xml" ContentType="application/inkml+xml"/>
  <Override PartName="/ppt/ink/ink4465.xml" ContentType="application/inkml+xml"/>
  <Override PartName="/ppt/ink/ink4466.xml" ContentType="application/inkml+xml"/>
  <Override PartName="/ppt/ink/ink4467.xml" ContentType="application/inkml+xml"/>
  <Override PartName="/ppt/ink/ink4468.xml" ContentType="application/inkml+xml"/>
  <Override PartName="/ppt/ink/ink4469.xml" ContentType="application/inkml+xml"/>
  <Override PartName="/ppt/ink/ink4470.xml" ContentType="application/inkml+xml"/>
  <Override PartName="/ppt/ink/ink4471.xml" ContentType="application/inkml+xml"/>
  <Override PartName="/ppt/ink/ink4472.xml" ContentType="application/inkml+xml"/>
  <Override PartName="/ppt/ink/ink4473.xml" ContentType="application/inkml+xml"/>
  <Override PartName="/ppt/ink/ink4474.xml" ContentType="application/inkml+xml"/>
  <Override PartName="/ppt/ink/ink4475.xml" ContentType="application/inkml+xml"/>
  <Override PartName="/ppt/ink/ink4476.xml" ContentType="application/inkml+xml"/>
  <Override PartName="/ppt/ink/ink4477.xml" ContentType="application/inkml+xml"/>
  <Override PartName="/ppt/ink/ink4478.xml" ContentType="application/inkml+xml"/>
  <Override PartName="/ppt/ink/ink4479.xml" ContentType="application/inkml+xml"/>
  <Override PartName="/ppt/ink/ink4480.xml" ContentType="application/inkml+xml"/>
  <Override PartName="/ppt/ink/ink4481.xml" ContentType="application/inkml+xml"/>
  <Override PartName="/ppt/ink/ink4482.xml" ContentType="application/inkml+xml"/>
  <Override PartName="/ppt/ink/ink4483.xml" ContentType="application/inkml+xml"/>
  <Override PartName="/ppt/ink/ink4484.xml" ContentType="application/inkml+xml"/>
  <Override PartName="/ppt/ink/ink4485.xml" ContentType="application/inkml+xml"/>
  <Override PartName="/ppt/ink/ink4486.xml" ContentType="application/inkml+xml"/>
  <Override PartName="/ppt/ink/ink4487.xml" ContentType="application/inkml+xml"/>
  <Override PartName="/ppt/ink/ink4488.xml" ContentType="application/inkml+xml"/>
  <Override PartName="/ppt/ink/ink4489.xml" ContentType="application/inkml+xml"/>
  <Override PartName="/ppt/ink/ink4490.xml" ContentType="application/inkml+xml"/>
  <Override PartName="/ppt/ink/ink4491.xml" ContentType="application/inkml+xml"/>
  <Override PartName="/ppt/ink/ink4492.xml" ContentType="application/inkml+xml"/>
  <Override PartName="/ppt/ink/ink4493.xml" ContentType="application/inkml+xml"/>
  <Override PartName="/ppt/ink/ink4494.xml" ContentType="application/inkml+xml"/>
  <Override PartName="/ppt/ink/ink4495.xml" ContentType="application/inkml+xml"/>
  <Override PartName="/ppt/ink/ink4496.xml" ContentType="application/inkml+xml"/>
  <Override PartName="/ppt/ink/ink4497.xml" ContentType="application/inkml+xml"/>
  <Override PartName="/ppt/ink/ink4498.xml" ContentType="application/inkml+xml"/>
  <Override PartName="/ppt/ink/ink4499.xml" ContentType="application/inkml+xml"/>
  <Override PartName="/ppt/ink/ink4500.xml" ContentType="application/inkml+xml"/>
  <Override PartName="/ppt/ink/ink4501.xml" ContentType="application/inkml+xml"/>
  <Override PartName="/ppt/ink/ink4502.xml" ContentType="application/inkml+xml"/>
  <Override PartName="/ppt/ink/ink4503.xml" ContentType="application/inkml+xml"/>
  <Override PartName="/ppt/ink/ink4504.xml" ContentType="application/inkml+xml"/>
  <Override PartName="/ppt/ink/ink4505.xml" ContentType="application/inkml+xml"/>
  <Override PartName="/ppt/ink/ink4506.xml" ContentType="application/inkml+xml"/>
  <Override PartName="/ppt/ink/ink4507.xml" ContentType="application/inkml+xml"/>
  <Override PartName="/ppt/ink/ink4508.xml" ContentType="application/inkml+xml"/>
  <Override PartName="/ppt/ink/ink4509.xml" ContentType="application/inkml+xml"/>
  <Override PartName="/ppt/ink/ink4510.xml" ContentType="application/inkml+xml"/>
  <Override PartName="/ppt/ink/ink4511.xml" ContentType="application/inkml+xml"/>
  <Override PartName="/ppt/ink/ink4512.xml" ContentType="application/inkml+xml"/>
  <Override PartName="/ppt/ink/ink4513.xml" ContentType="application/inkml+xml"/>
  <Override PartName="/ppt/ink/ink4514.xml" ContentType="application/inkml+xml"/>
  <Override PartName="/ppt/ink/ink4515.xml" ContentType="application/inkml+xml"/>
  <Override PartName="/ppt/ink/ink4516.xml" ContentType="application/inkml+xml"/>
  <Override PartName="/ppt/ink/ink4517.xml" ContentType="application/inkml+xml"/>
  <Override PartName="/ppt/ink/ink4518.xml" ContentType="application/inkml+xml"/>
  <Override PartName="/ppt/ink/ink4519.xml" ContentType="application/inkml+xml"/>
  <Override PartName="/ppt/ink/ink4520.xml" ContentType="application/inkml+xml"/>
  <Override PartName="/ppt/ink/ink4521.xml" ContentType="application/inkml+xml"/>
  <Override PartName="/ppt/ink/ink4522.xml" ContentType="application/inkml+xml"/>
  <Override PartName="/ppt/ink/ink4523.xml" ContentType="application/inkml+xml"/>
  <Override PartName="/ppt/ink/ink4524.xml" ContentType="application/inkml+xml"/>
  <Override PartName="/ppt/ink/ink4525.xml" ContentType="application/inkml+xml"/>
  <Override PartName="/ppt/ink/ink4526.xml" ContentType="application/inkml+xml"/>
  <Override PartName="/ppt/ink/ink4527.xml" ContentType="application/inkml+xml"/>
  <Override PartName="/ppt/ink/ink4528.xml" ContentType="application/inkml+xml"/>
  <Override PartName="/ppt/ink/ink4529.xml" ContentType="application/inkml+xml"/>
  <Override PartName="/ppt/ink/ink4530.xml" ContentType="application/inkml+xml"/>
  <Override PartName="/ppt/ink/ink4531.xml" ContentType="application/inkml+xml"/>
  <Override PartName="/ppt/ink/ink4532.xml" ContentType="application/inkml+xml"/>
  <Override PartName="/ppt/ink/ink4533.xml" ContentType="application/inkml+xml"/>
  <Override PartName="/ppt/ink/ink4534.xml" ContentType="application/inkml+xml"/>
  <Override PartName="/ppt/ink/ink4535.xml" ContentType="application/inkml+xml"/>
  <Override PartName="/ppt/ink/ink4536.xml" ContentType="application/inkml+xml"/>
  <Override PartName="/ppt/ink/ink4537.xml" ContentType="application/inkml+xml"/>
  <Override PartName="/ppt/ink/ink4538.xml" ContentType="application/inkml+xml"/>
  <Override PartName="/ppt/ink/ink4539.xml" ContentType="application/inkml+xml"/>
  <Override PartName="/ppt/ink/ink4540.xml" ContentType="application/inkml+xml"/>
  <Override PartName="/ppt/ink/ink4541.xml" ContentType="application/inkml+xml"/>
  <Override PartName="/ppt/ink/ink4542.xml" ContentType="application/inkml+xml"/>
  <Override PartName="/ppt/ink/ink4543.xml" ContentType="application/inkml+xml"/>
  <Override PartName="/ppt/ink/ink4544.xml" ContentType="application/inkml+xml"/>
  <Override PartName="/ppt/ink/ink4545.xml" ContentType="application/inkml+xml"/>
  <Override PartName="/ppt/ink/ink4546.xml" ContentType="application/inkml+xml"/>
  <Override PartName="/ppt/ink/ink4547.xml" ContentType="application/inkml+xml"/>
  <Override PartName="/ppt/ink/ink4548.xml" ContentType="application/inkml+xml"/>
  <Override PartName="/ppt/ink/ink4549.xml" ContentType="application/inkml+xml"/>
  <Override PartName="/ppt/ink/ink4550.xml" ContentType="application/inkml+xml"/>
  <Override PartName="/ppt/ink/ink4551.xml" ContentType="application/inkml+xml"/>
  <Override PartName="/ppt/ink/ink4552.xml" ContentType="application/inkml+xml"/>
  <Override PartName="/ppt/ink/ink4553.xml" ContentType="application/inkml+xml"/>
  <Override PartName="/ppt/ink/ink4554.xml" ContentType="application/inkml+xml"/>
  <Override PartName="/ppt/ink/ink4555.xml" ContentType="application/inkml+xml"/>
  <Override PartName="/ppt/ink/ink4556.xml" ContentType="application/inkml+xml"/>
  <Override PartName="/ppt/ink/ink4557.xml" ContentType="application/inkml+xml"/>
  <Override PartName="/ppt/ink/ink4558.xml" ContentType="application/inkml+xml"/>
  <Override PartName="/ppt/ink/ink4559.xml" ContentType="application/inkml+xml"/>
  <Override PartName="/ppt/ink/ink4560.xml" ContentType="application/inkml+xml"/>
  <Override PartName="/ppt/ink/ink4561.xml" ContentType="application/inkml+xml"/>
  <Override PartName="/ppt/ink/ink4562.xml" ContentType="application/inkml+xml"/>
  <Override PartName="/ppt/ink/ink4563.xml" ContentType="application/inkml+xml"/>
  <Override PartName="/ppt/ink/ink4564.xml" ContentType="application/inkml+xml"/>
  <Override PartName="/ppt/ink/ink4565.xml" ContentType="application/inkml+xml"/>
  <Override PartName="/ppt/ink/ink4566.xml" ContentType="application/inkml+xml"/>
  <Override PartName="/ppt/ink/ink4567.xml" ContentType="application/inkml+xml"/>
  <Override PartName="/ppt/ink/ink4568.xml" ContentType="application/inkml+xml"/>
  <Override PartName="/ppt/ink/ink4569.xml" ContentType="application/inkml+xml"/>
  <Override PartName="/ppt/ink/ink4570.xml" ContentType="application/inkml+xml"/>
  <Override PartName="/ppt/ink/ink4571.xml" ContentType="application/inkml+xml"/>
  <Override PartName="/ppt/ink/ink4572.xml" ContentType="application/inkml+xml"/>
  <Override PartName="/ppt/ink/ink4573.xml" ContentType="application/inkml+xml"/>
  <Override PartName="/ppt/ink/ink4574.xml" ContentType="application/inkml+xml"/>
  <Override PartName="/ppt/ink/ink4575.xml" ContentType="application/inkml+xml"/>
  <Override PartName="/ppt/ink/ink4576.xml" ContentType="application/inkml+xml"/>
  <Override PartName="/ppt/ink/ink4577.xml" ContentType="application/inkml+xml"/>
  <Override PartName="/ppt/ink/ink4578.xml" ContentType="application/inkml+xml"/>
  <Override PartName="/ppt/ink/ink4579.xml" ContentType="application/inkml+xml"/>
  <Override PartName="/ppt/ink/ink4580.xml" ContentType="application/inkml+xml"/>
  <Override PartName="/ppt/ink/ink4581.xml" ContentType="application/inkml+xml"/>
  <Override PartName="/ppt/ink/ink4582.xml" ContentType="application/inkml+xml"/>
  <Override PartName="/ppt/ink/ink4583.xml" ContentType="application/inkml+xml"/>
  <Override PartName="/ppt/ink/ink4584.xml" ContentType="application/inkml+xml"/>
  <Override PartName="/ppt/ink/ink4585.xml" ContentType="application/inkml+xml"/>
  <Override PartName="/ppt/ink/ink4586.xml" ContentType="application/inkml+xml"/>
  <Override PartName="/ppt/ink/ink4587.xml" ContentType="application/inkml+xml"/>
  <Override PartName="/ppt/ink/ink4588.xml" ContentType="application/inkml+xml"/>
  <Override PartName="/ppt/ink/ink4589.xml" ContentType="application/inkml+xml"/>
  <Override PartName="/ppt/ink/ink4590.xml" ContentType="application/inkml+xml"/>
  <Override PartName="/ppt/ink/ink4591.xml" ContentType="application/inkml+xml"/>
  <Override PartName="/ppt/ink/ink4592.xml" ContentType="application/inkml+xml"/>
  <Override PartName="/ppt/ink/ink4593.xml" ContentType="application/inkml+xml"/>
  <Override PartName="/ppt/ink/ink4594.xml" ContentType="application/inkml+xml"/>
  <Override PartName="/ppt/ink/ink4595.xml" ContentType="application/inkml+xml"/>
  <Override PartName="/ppt/ink/ink4596.xml" ContentType="application/inkml+xml"/>
  <Override PartName="/ppt/ink/ink4597.xml" ContentType="application/inkml+xml"/>
  <Override PartName="/ppt/ink/ink4598.xml" ContentType="application/inkml+xml"/>
  <Override PartName="/ppt/ink/ink4599.xml" ContentType="application/inkml+xml"/>
  <Override PartName="/ppt/ink/ink4600.xml" ContentType="application/inkml+xml"/>
  <Override PartName="/ppt/ink/ink4601.xml" ContentType="application/inkml+xml"/>
  <Override PartName="/ppt/ink/ink4602.xml" ContentType="application/inkml+xml"/>
  <Override PartName="/ppt/ink/ink4603.xml" ContentType="application/inkml+xml"/>
  <Override PartName="/ppt/ink/ink4604.xml" ContentType="application/inkml+xml"/>
  <Override PartName="/ppt/ink/ink4605.xml" ContentType="application/inkml+xml"/>
  <Override PartName="/ppt/ink/ink4606.xml" ContentType="application/inkml+xml"/>
  <Override PartName="/ppt/ink/ink4607.xml" ContentType="application/inkml+xml"/>
  <Override PartName="/ppt/ink/ink4608.xml" ContentType="application/inkml+xml"/>
  <Override PartName="/ppt/ink/ink4609.xml" ContentType="application/inkml+xml"/>
  <Override PartName="/ppt/ink/ink4610.xml" ContentType="application/inkml+xml"/>
  <Override PartName="/ppt/ink/ink4611.xml" ContentType="application/inkml+xml"/>
  <Override PartName="/ppt/ink/ink4612.xml" ContentType="application/inkml+xml"/>
  <Override PartName="/ppt/ink/ink4613.xml" ContentType="application/inkml+xml"/>
  <Override PartName="/ppt/ink/ink4614.xml" ContentType="application/inkml+xml"/>
  <Override PartName="/ppt/ink/ink4615.xml" ContentType="application/inkml+xml"/>
  <Override PartName="/ppt/ink/ink4616.xml" ContentType="application/inkml+xml"/>
  <Override PartName="/ppt/ink/ink4617.xml" ContentType="application/inkml+xml"/>
  <Override PartName="/ppt/ink/ink4618.xml" ContentType="application/inkml+xml"/>
  <Override PartName="/ppt/ink/ink4619.xml" ContentType="application/inkml+xml"/>
  <Override PartName="/ppt/ink/ink4620.xml" ContentType="application/inkml+xml"/>
  <Override PartName="/ppt/ink/ink4621.xml" ContentType="application/inkml+xml"/>
  <Override PartName="/ppt/ink/ink4622.xml" ContentType="application/inkml+xml"/>
  <Override PartName="/ppt/ink/ink4623.xml" ContentType="application/inkml+xml"/>
  <Override PartName="/ppt/ink/ink4624.xml" ContentType="application/inkml+xml"/>
  <Override PartName="/ppt/ink/ink4625.xml" ContentType="application/inkml+xml"/>
  <Override PartName="/ppt/ink/ink4626.xml" ContentType="application/inkml+xml"/>
  <Override PartName="/ppt/ink/ink4627.xml" ContentType="application/inkml+xml"/>
  <Override PartName="/ppt/ink/ink4628.xml" ContentType="application/inkml+xml"/>
  <Override PartName="/ppt/ink/ink4629.xml" ContentType="application/inkml+xml"/>
  <Override PartName="/ppt/ink/ink4630.xml" ContentType="application/inkml+xml"/>
  <Override PartName="/ppt/ink/ink4631.xml" ContentType="application/inkml+xml"/>
  <Override PartName="/ppt/ink/ink4632.xml" ContentType="application/inkml+xml"/>
  <Override PartName="/ppt/ink/ink4633.xml" ContentType="application/inkml+xml"/>
  <Override PartName="/ppt/ink/ink4634.xml" ContentType="application/inkml+xml"/>
  <Override PartName="/ppt/ink/ink4635.xml" ContentType="application/inkml+xml"/>
  <Override PartName="/ppt/ink/ink4636.xml" ContentType="application/inkml+xml"/>
  <Override PartName="/ppt/ink/ink4637.xml" ContentType="application/inkml+xml"/>
  <Override PartName="/ppt/ink/ink4638.xml" ContentType="application/inkml+xml"/>
  <Override PartName="/ppt/ink/ink4639.xml" ContentType="application/inkml+xml"/>
  <Override PartName="/ppt/ink/ink4640.xml" ContentType="application/inkml+xml"/>
  <Override PartName="/ppt/ink/ink4641.xml" ContentType="application/inkml+xml"/>
  <Override PartName="/ppt/ink/ink4642.xml" ContentType="application/inkml+xml"/>
  <Override PartName="/ppt/ink/ink4643.xml" ContentType="application/inkml+xml"/>
  <Override PartName="/ppt/ink/ink4644.xml" ContentType="application/inkml+xml"/>
  <Override PartName="/ppt/ink/ink4645.xml" ContentType="application/inkml+xml"/>
  <Override PartName="/ppt/ink/ink4646.xml" ContentType="application/inkml+xml"/>
  <Override PartName="/ppt/ink/ink4647.xml" ContentType="application/inkml+xml"/>
  <Override PartName="/ppt/ink/ink4648.xml" ContentType="application/inkml+xml"/>
  <Override PartName="/ppt/ink/ink4649.xml" ContentType="application/inkml+xml"/>
  <Override PartName="/ppt/ink/ink4650.xml" ContentType="application/inkml+xml"/>
  <Override PartName="/ppt/ink/ink4651.xml" ContentType="application/inkml+xml"/>
  <Override PartName="/ppt/ink/ink4652.xml" ContentType="application/inkml+xml"/>
  <Override PartName="/ppt/ink/ink4653.xml" ContentType="application/inkml+xml"/>
  <Override PartName="/ppt/ink/ink4654.xml" ContentType="application/inkml+xml"/>
  <Override PartName="/ppt/ink/ink4655.xml" ContentType="application/inkml+xml"/>
  <Override PartName="/ppt/ink/ink4656.xml" ContentType="application/inkml+xml"/>
  <Override PartName="/ppt/ink/ink4657.xml" ContentType="application/inkml+xml"/>
  <Override PartName="/ppt/ink/ink4658.xml" ContentType="application/inkml+xml"/>
  <Override PartName="/ppt/ink/ink4659.xml" ContentType="application/inkml+xml"/>
  <Override PartName="/ppt/ink/ink4660.xml" ContentType="application/inkml+xml"/>
  <Override PartName="/ppt/ink/ink4661.xml" ContentType="application/inkml+xml"/>
  <Override PartName="/ppt/ink/ink4662.xml" ContentType="application/inkml+xml"/>
  <Override PartName="/ppt/ink/ink4663.xml" ContentType="application/inkml+xml"/>
  <Override PartName="/ppt/ink/ink4664.xml" ContentType="application/inkml+xml"/>
  <Override PartName="/ppt/ink/ink4665.xml" ContentType="application/inkml+xml"/>
  <Override PartName="/ppt/ink/ink4666.xml" ContentType="application/inkml+xml"/>
  <Override PartName="/ppt/ink/ink4667.xml" ContentType="application/inkml+xml"/>
  <Override PartName="/ppt/ink/ink4668.xml" ContentType="application/inkml+xml"/>
  <Override PartName="/ppt/ink/ink4669.xml" ContentType="application/inkml+xml"/>
  <Override PartName="/ppt/ink/ink4670.xml" ContentType="application/inkml+xml"/>
  <Override PartName="/ppt/ink/ink4671.xml" ContentType="application/inkml+xml"/>
  <Override PartName="/ppt/ink/ink4672.xml" ContentType="application/inkml+xml"/>
  <Override PartName="/ppt/ink/ink4673.xml" ContentType="application/inkml+xml"/>
  <Override PartName="/ppt/ink/ink4674.xml" ContentType="application/inkml+xml"/>
  <Override PartName="/ppt/ink/ink4675.xml" ContentType="application/inkml+xml"/>
  <Override PartName="/ppt/ink/ink4676.xml" ContentType="application/inkml+xml"/>
  <Override PartName="/ppt/ink/ink4677.xml" ContentType="application/inkml+xml"/>
  <Override PartName="/ppt/ink/ink4678.xml" ContentType="application/inkml+xml"/>
  <Override PartName="/ppt/ink/ink4679.xml" ContentType="application/inkml+xml"/>
  <Override PartName="/ppt/ink/ink4680.xml" ContentType="application/inkml+xml"/>
  <Override PartName="/ppt/ink/ink4681.xml" ContentType="application/inkml+xml"/>
  <Override PartName="/ppt/ink/ink4682.xml" ContentType="application/inkml+xml"/>
  <Override PartName="/ppt/ink/ink4683.xml" ContentType="application/inkml+xml"/>
  <Override PartName="/ppt/ink/ink4684.xml" ContentType="application/inkml+xml"/>
  <Override PartName="/ppt/ink/ink4685.xml" ContentType="application/inkml+xml"/>
  <Override PartName="/ppt/ink/ink4686.xml" ContentType="application/inkml+xml"/>
  <Override PartName="/ppt/ink/ink4687.xml" ContentType="application/inkml+xml"/>
  <Override PartName="/ppt/ink/ink4688.xml" ContentType="application/inkml+xml"/>
  <Override PartName="/ppt/ink/ink4689.xml" ContentType="application/inkml+xml"/>
  <Override PartName="/ppt/ink/ink4690.xml" ContentType="application/inkml+xml"/>
  <Override PartName="/ppt/ink/ink4691.xml" ContentType="application/inkml+xml"/>
  <Override PartName="/ppt/ink/ink4692.xml" ContentType="application/inkml+xml"/>
  <Override PartName="/ppt/ink/ink4693.xml" ContentType="application/inkml+xml"/>
  <Override PartName="/ppt/ink/ink4694.xml" ContentType="application/inkml+xml"/>
  <Override PartName="/ppt/ink/ink4695.xml" ContentType="application/inkml+xml"/>
  <Override PartName="/ppt/ink/ink4696.xml" ContentType="application/inkml+xml"/>
  <Override PartName="/ppt/ink/ink4697.xml" ContentType="application/inkml+xml"/>
  <Override PartName="/ppt/ink/ink4698.xml" ContentType="application/inkml+xml"/>
  <Override PartName="/ppt/ink/ink4699.xml" ContentType="application/inkml+xml"/>
  <Override PartName="/ppt/ink/ink4700.xml" ContentType="application/inkml+xml"/>
  <Override PartName="/ppt/ink/ink4701.xml" ContentType="application/inkml+xml"/>
  <Override PartName="/ppt/ink/ink4702.xml" ContentType="application/inkml+xml"/>
  <Override PartName="/ppt/ink/ink4703.xml" ContentType="application/inkml+xml"/>
  <Override PartName="/ppt/ink/ink4704.xml" ContentType="application/inkml+xml"/>
  <Override PartName="/ppt/ink/ink4705.xml" ContentType="application/inkml+xml"/>
  <Override PartName="/ppt/ink/ink4706.xml" ContentType="application/inkml+xml"/>
  <Override PartName="/ppt/ink/ink4707.xml" ContentType="application/inkml+xml"/>
  <Override PartName="/ppt/ink/ink4708.xml" ContentType="application/inkml+xml"/>
  <Override PartName="/ppt/ink/ink4709.xml" ContentType="application/inkml+xml"/>
  <Override PartName="/ppt/ink/ink4710.xml" ContentType="application/inkml+xml"/>
  <Override PartName="/ppt/ink/ink4711.xml" ContentType="application/inkml+xml"/>
  <Override PartName="/ppt/ink/ink4712.xml" ContentType="application/inkml+xml"/>
  <Override PartName="/ppt/ink/ink4713.xml" ContentType="application/inkml+xml"/>
  <Override PartName="/ppt/ink/ink4714.xml" ContentType="application/inkml+xml"/>
  <Override PartName="/ppt/ink/ink4715.xml" ContentType="application/inkml+xml"/>
  <Override PartName="/ppt/ink/ink4716.xml" ContentType="application/inkml+xml"/>
  <Override PartName="/ppt/ink/ink4717.xml" ContentType="application/inkml+xml"/>
  <Override PartName="/ppt/ink/ink4718.xml" ContentType="application/inkml+xml"/>
  <Override PartName="/ppt/ink/ink4719.xml" ContentType="application/inkml+xml"/>
  <Override PartName="/ppt/ink/ink4720.xml" ContentType="application/inkml+xml"/>
  <Override PartName="/ppt/ink/ink4721.xml" ContentType="application/inkml+xml"/>
  <Override PartName="/ppt/ink/ink4722.xml" ContentType="application/inkml+xml"/>
  <Override PartName="/ppt/ink/ink4723.xml" ContentType="application/inkml+xml"/>
  <Override PartName="/ppt/ink/ink4724.xml" ContentType="application/inkml+xml"/>
  <Override PartName="/ppt/ink/ink4725.xml" ContentType="application/inkml+xml"/>
  <Override PartName="/ppt/ink/ink4726.xml" ContentType="application/inkml+xml"/>
  <Override PartName="/ppt/ink/ink4727.xml" ContentType="application/inkml+xml"/>
  <Override PartName="/ppt/ink/ink4728.xml" ContentType="application/inkml+xml"/>
  <Override PartName="/ppt/ink/ink4729.xml" ContentType="application/inkml+xml"/>
  <Override PartName="/ppt/ink/ink4730.xml" ContentType="application/inkml+xml"/>
  <Override PartName="/ppt/ink/ink4731.xml" ContentType="application/inkml+xml"/>
  <Override PartName="/ppt/ink/ink4732.xml" ContentType="application/inkml+xml"/>
  <Override PartName="/ppt/ink/ink4733.xml" ContentType="application/inkml+xml"/>
  <Override PartName="/ppt/ink/ink4734.xml" ContentType="application/inkml+xml"/>
  <Override PartName="/ppt/ink/ink4735.xml" ContentType="application/inkml+xml"/>
  <Override PartName="/ppt/ink/ink4736.xml" ContentType="application/inkml+xml"/>
  <Override PartName="/ppt/ink/ink4737.xml" ContentType="application/inkml+xml"/>
  <Override PartName="/ppt/ink/ink4738.xml" ContentType="application/inkml+xml"/>
  <Override PartName="/ppt/ink/ink4739.xml" ContentType="application/inkml+xml"/>
  <Override PartName="/ppt/ink/ink4740.xml" ContentType="application/inkml+xml"/>
  <Override PartName="/ppt/ink/ink4741.xml" ContentType="application/inkml+xml"/>
  <Override PartName="/ppt/ink/ink4742.xml" ContentType="application/inkml+xml"/>
  <Override PartName="/ppt/ink/ink4743.xml" ContentType="application/inkml+xml"/>
  <Override PartName="/ppt/ink/ink4744.xml" ContentType="application/inkml+xml"/>
  <Override PartName="/ppt/ink/ink4745.xml" ContentType="application/inkml+xml"/>
  <Override PartName="/ppt/ink/ink4746.xml" ContentType="application/inkml+xml"/>
  <Override PartName="/ppt/ink/ink4747.xml" ContentType="application/inkml+xml"/>
  <Override PartName="/ppt/ink/ink4748.xml" ContentType="application/inkml+xml"/>
  <Override PartName="/ppt/ink/ink4749.xml" ContentType="application/inkml+xml"/>
  <Override PartName="/ppt/ink/ink4750.xml" ContentType="application/inkml+xml"/>
  <Override PartName="/ppt/ink/ink4751.xml" ContentType="application/inkml+xml"/>
  <Override PartName="/ppt/ink/ink4752.xml" ContentType="application/inkml+xml"/>
  <Override PartName="/ppt/ink/ink4753.xml" ContentType="application/inkml+xml"/>
  <Override PartName="/ppt/ink/ink4754.xml" ContentType="application/inkml+xml"/>
  <Override PartName="/ppt/ink/ink4755.xml" ContentType="application/inkml+xml"/>
  <Override PartName="/ppt/ink/ink4756.xml" ContentType="application/inkml+xml"/>
  <Override PartName="/ppt/ink/ink4757.xml" ContentType="application/inkml+xml"/>
  <Override PartName="/ppt/ink/ink4758.xml" ContentType="application/inkml+xml"/>
  <Override PartName="/ppt/ink/ink4759.xml" ContentType="application/inkml+xml"/>
  <Override PartName="/ppt/ink/ink4760.xml" ContentType="application/inkml+xml"/>
  <Override PartName="/ppt/ink/ink4761.xml" ContentType="application/inkml+xml"/>
  <Override PartName="/ppt/ink/ink4762.xml" ContentType="application/inkml+xml"/>
  <Override PartName="/ppt/ink/ink4763.xml" ContentType="application/inkml+xml"/>
  <Override PartName="/ppt/ink/ink4764.xml" ContentType="application/inkml+xml"/>
  <Override PartName="/ppt/ink/ink4765.xml" ContentType="application/inkml+xml"/>
  <Override PartName="/ppt/ink/ink4766.xml" ContentType="application/inkml+xml"/>
  <Override PartName="/ppt/ink/ink4767.xml" ContentType="application/inkml+xml"/>
  <Override PartName="/ppt/ink/ink4768.xml" ContentType="application/inkml+xml"/>
  <Override PartName="/ppt/ink/ink4769.xml" ContentType="application/inkml+xml"/>
  <Override PartName="/ppt/ink/ink4770.xml" ContentType="application/inkml+xml"/>
  <Override PartName="/ppt/ink/ink4771.xml" ContentType="application/inkml+xml"/>
  <Override PartName="/ppt/ink/ink4772.xml" ContentType="application/inkml+xml"/>
  <Override PartName="/ppt/ink/ink4773.xml" ContentType="application/inkml+xml"/>
  <Override PartName="/ppt/ink/ink4774.xml" ContentType="application/inkml+xml"/>
  <Override PartName="/ppt/ink/ink4775.xml" ContentType="application/inkml+xml"/>
  <Override PartName="/ppt/ink/ink4776.xml" ContentType="application/inkml+xml"/>
  <Override PartName="/ppt/ink/ink4777.xml" ContentType="application/inkml+xml"/>
  <Override PartName="/ppt/ink/ink4778.xml" ContentType="application/inkml+xml"/>
  <Override PartName="/ppt/ink/ink4779.xml" ContentType="application/inkml+xml"/>
  <Override PartName="/ppt/ink/ink4780.xml" ContentType="application/inkml+xml"/>
  <Override PartName="/ppt/ink/ink4781.xml" ContentType="application/inkml+xml"/>
  <Override PartName="/ppt/ink/ink4782.xml" ContentType="application/inkml+xml"/>
  <Override PartName="/ppt/ink/ink4783.xml" ContentType="application/inkml+xml"/>
  <Override PartName="/ppt/ink/ink4784.xml" ContentType="application/inkml+xml"/>
  <Override PartName="/ppt/ink/ink4785.xml" ContentType="application/inkml+xml"/>
  <Override PartName="/ppt/ink/ink4786.xml" ContentType="application/inkml+xml"/>
  <Override PartName="/ppt/ink/ink4787.xml" ContentType="application/inkml+xml"/>
  <Override PartName="/ppt/ink/ink4788.xml" ContentType="application/inkml+xml"/>
  <Override PartName="/ppt/ink/ink4789.xml" ContentType="application/inkml+xml"/>
  <Override PartName="/ppt/ink/ink4790.xml" ContentType="application/inkml+xml"/>
  <Override PartName="/ppt/ink/ink4791.xml" ContentType="application/inkml+xml"/>
  <Override PartName="/ppt/ink/ink4792.xml" ContentType="application/inkml+xml"/>
  <Override PartName="/ppt/ink/ink4793.xml" ContentType="application/inkml+xml"/>
  <Override PartName="/ppt/ink/ink4794.xml" ContentType="application/inkml+xml"/>
  <Override PartName="/ppt/ink/ink4795.xml" ContentType="application/inkml+xml"/>
  <Override PartName="/ppt/ink/ink4796.xml" ContentType="application/inkml+xml"/>
  <Override PartName="/ppt/ink/ink4797.xml" ContentType="application/inkml+xml"/>
  <Override PartName="/ppt/ink/ink4798.xml" ContentType="application/inkml+xml"/>
  <Override PartName="/ppt/ink/ink4799.xml" ContentType="application/inkml+xml"/>
  <Override PartName="/ppt/ink/ink4800.xml" ContentType="application/inkml+xml"/>
  <Override PartName="/ppt/ink/ink4801.xml" ContentType="application/inkml+xml"/>
  <Override PartName="/ppt/ink/ink4802.xml" ContentType="application/inkml+xml"/>
  <Override PartName="/ppt/ink/ink4803.xml" ContentType="application/inkml+xml"/>
  <Override PartName="/ppt/ink/ink4804.xml" ContentType="application/inkml+xml"/>
  <Override PartName="/ppt/ink/ink4805.xml" ContentType="application/inkml+xml"/>
  <Override PartName="/ppt/ink/ink4806.xml" ContentType="application/inkml+xml"/>
  <Override PartName="/ppt/ink/ink4807.xml" ContentType="application/inkml+xml"/>
  <Override PartName="/ppt/ink/ink4808.xml" ContentType="application/inkml+xml"/>
  <Override PartName="/ppt/ink/ink4809.xml" ContentType="application/inkml+xml"/>
  <Override PartName="/ppt/ink/ink4810.xml" ContentType="application/inkml+xml"/>
  <Override PartName="/ppt/ink/ink4811.xml" ContentType="application/inkml+xml"/>
  <Override PartName="/ppt/ink/ink4812.xml" ContentType="application/inkml+xml"/>
  <Override PartName="/ppt/ink/ink4813.xml" ContentType="application/inkml+xml"/>
  <Override PartName="/ppt/ink/ink4814.xml" ContentType="application/inkml+xml"/>
  <Override PartName="/ppt/ink/ink4815.xml" ContentType="application/inkml+xml"/>
  <Override PartName="/ppt/ink/ink4816.xml" ContentType="application/inkml+xml"/>
  <Override PartName="/ppt/ink/ink4817.xml" ContentType="application/inkml+xml"/>
  <Override PartName="/ppt/ink/ink4818.xml" ContentType="application/inkml+xml"/>
  <Override PartName="/ppt/ink/ink4819.xml" ContentType="application/inkml+xml"/>
  <Override PartName="/ppt/ink/ink4820.xml" ContentType="application/inkml+xml"/>
  <Override PartName="/ppt/ink/ink4821.xml" ContentType="application/inkml+xml"/>
  <Override PartName="/ppt/ink/ink4822.xml" ContentType="application/inkml+xml"/>
  <Override PartName="/ppt/ink/ink4823.xml" ContentType="application/inkml+xml"/>
  <Override PartName="/ppt/ink/ink4824.xml" ContentType="application/inkml+xml"/>
  <Override PartName="/ppt/ink/ink4825.xml" ContentType="application/inkml+xml"/>
  <Override PartName="/ppt/ink/ink4826.xml" ContentType="application/inkml+xml"/>
  <Override PartName="/ppt/ink/ink4827.xml" ContentType="application/inkml+xml"/>
  <Override PartName="/ppt/ink/ink4828.xml" ContentType="application/inkml+xml"/>
  <Override PartName="/ppt/ink/ink4829.xml" ContentType="application/inkml+xml"/>
  <Override PartName="/ppt/ink/ink4830.xml" ContentType="application/inkml+xml"/>
  <Override PartName="/ppt/ink/ink4831.xml" ContentType="application/inkml+xml"/>
  <Override PartName="/ppt/ink/ink4832.xml" ContentType="application/inkml+xml"/>
  <Override PartName="/ppt/ink/ink4833.xml" ContentType="application/inkml+xml"/>
  <Override PartName="/ppt/ink/ink4834.xml" ContentType="application/inkml+xml"/>
  <Override PartName="/ppt/ink/ink4835.xml" ContentType="application/inkml+xml"/>
  <Override PartName="/ppt/ink/ink4836.xml" ContentType="application/inkml+xml"/>
  <Override PartName="/ppt/ink/ink4837.xml" ContentType="application/inkml+xml"/>
  <Override PartName="/ppt/ink/ink4838.xml" ContentType="application/inkml+xml"/>
  <Override PartName="/ppt/ink/ink4839.xml" ContentType="application/inkml+xml"/>
  <Override PartName="/ppt/ink/ink4840.xml" ContentType="application/inkml+xml"/>
  <Override PartName="/ppt/ink/ink4841.xml" ContentType="application/inkml+xml"/>
  <Override PartName="/ppt/ink/ink4842.xml" ContentType="application/inkml+xml"/>
  <Override PartName="/ppt/ink/ink4843.xml" ContentType="application/inkml+xml"/>
  <Override PartName="/ppt/ink/ink4844.xml" ContentType="application/inkml+xml"/>
  <Override PartName="/ppt/ink/ink4845.xml" ContentType="application/inkml+xml"/>
  <Override PartName="/ppt/ink/ink4846.xml" ContentType="application/inkml+xml"/>
  <Override PartName="/ppt/ink/ink4847.xml" ContentType="application/inkml+xml"/>
  <Override PartName="/ppt/ink/ink4848.xml" ContentType="application/inkml+xml"/>
  <Override PartName="/ppt/ink/ink4849.xml" ContentType="application/inkml+xml"/>
  <Override PartName="/ppt/ink/ink4850.xml" ContentType="application/inkml+xml"/>
  <Override PartName="/ppt/ink/ink4851.xml" ContentType="application/inkml+xml"/>
  <Override PartName="/ppt/ink/ink4852.xml" ContentType="application/inkml+xml"/>
  <Override PartName="/ppt/ink/ink4853.xml" ContentType="application/inkml+xml"/>
  <Override PartName="/ppt/ink/ink4854.xml" ContentType="application/inkml+xml"/>
  <Override PartName="/ppt/ink/ink4855.xml" ContentType="application/inkml+xml"/>
  <Override PartName="/ppt/ink/ink4856.xml" ContentType="application/inkml+xml"/>
  <Override PartName="/ppt/ink/ink4857.xml" ContentType="application/inkml+xml"/>
  <Override PartName="/ppt/ink/ink4858.xml" ContentType="application/inkml+xml"/>
  <Override PartName="/ppt/ink/ink4859.xml" ContentType="application/inkml+xml"/>
  <Override PartName="/ppt/ink/ink4860.xml" ContentType="application/inkml+xml"/>
  <Override PartName="/ppt/ink/ink4861.xml" ContentType="application/inkml+xml"/>
  <Override PartName="/ppt/ink/ink4862.xml" ContentType="application/inkml+xml"/>
  <Override PartName="/ppt/ink/ink4863.xml" ContentType="application/inkml+xml"/>
  <Override PartName="/ppt/ink/ink4864.xml" ContentType="application/inkml+xml"/>
  <Override PartName="/ppt/ink/ink4865.xml" ContentType="application/inkml+xml"/>
  <Override PartName="/ppt/ink/ink4866.xml" ContentType="application/inkml+xml"/>
  <Override PartName="/ppt/ink/ink4867.xml" ContentType="application/inkml+xml"/>
  <Override PartName="/ppt/ink/ink4868.xml" ContentType="application/inkml+xml"/>
  <Override PartName="/ppt/ink/ink4869.xml" ContentType="application/inkml+xml"/>
  <Override PartName="/ppt/ink/ink4870.xml" ContentType="application/inkml+xml"/>
  <Override PartName="/ppt/ink/ink4871.xml" ContentType="application/inkml+xml"/>
  <Override PartName="/ppt/ink/ink4872.xml" ContentType="application/inkml+xml"/>
  <Override PartName="/ppt/ink/ink4873.xml" ContentType="application/inkml+xml"/>
  <Override PartName="/ppt/ink/ink4874.xml" ContentType="application/inkml+xml"/>
  <Override PartName="/ppt/ink/ink4875.xml" ContentType="application/inkml+xml"/>
  <Override PartName="/ppt/ink/ink4876.xml" ContentType="application/inkml+xml"/>
  <Override PartName="/ppt/ink/ink4877.xml" ContentType="application/inkml+xml"/>
  <Override PartName="/ppt/ink/ink4878.xml" ContentType="application/inkml+xml"/>
  <Override PartName="/ppt/ink/ink4879.xml" ContentType="application/inkml+xml"/>
  <Override PartName="/ppt/ink/ink4880.xml" ContentType="application/inkml+xml"/>
  <Override PartName="/ppt/ink/ink4881.xml" ContentType="application/inkml+xml"/>
  <Override PartName="/ppt/ink/ink4882.xml" ContentType="application/inkml+xml"/>
  <Override PartName="/ppt/ink/ink4883.xml" ContentType="application/inkml+xml"/>
  <Override PartName="/ppt/ink/ink4884.xml" ContentType="application/inkml+xml"/>
  <Override PartName="/ppt/ink/ink4885.xml" ContentType="application/inkml+xml"/>
  <Override PartName="/ppt/ink/ink4886.xml" ContentType="application/inkml+xml"/>
  <Override PartName="/ppt/ink/ink4887.xml" ContentType="application/inkml+xml"/>
  <Override PartName="/ppt/ink/ink4888.xml" ContentType="application/inkml+xml"/>
  <Override PartName="/ppt/ink/ink4889.xml" ContentType="application/inkml+xml"/>
  <Override PartName="/ppt/ink/ink4890.xml" ContentType="application/inkml+xml"/>
  <Override PartName="/ppt/ink/ink4891.xml" ContentType="application/inkml+xml"/>
  <Override PartName="/ppt/ink/ink4892.xml" ContentType="application/inkml+xml"/>
  <Override PartName="/ppt/ink/ink4893.xml" ContentType="application/inkml+xml"/>
  <Override PartName="/ppt/ink/ink4894.xml" ContentType="application/inkml+xml"/>
  <Override PartName="/ppt/ink/ink4895.xml" ContentType="application/inkml+xml"/>
  <Override PartName="/ppt/ink/ink4896.xml" ContentType="application/inkml+xml"/>
  <Override PartName="/ppt/ink/ink4897.xml" ContentType="application/inkml+xml"/>
  <Override PartName="/ppt/ink/ink4898.xml" ContentType="application/inkml+xml"/>
  <Override PartName="/ppt/ink/ink4899.xml" ContentType="application/inkml+xml"/>
  <Override PartName="/ppt/ink/ink4900.xml" ContentType="application/inkml+xml"/>
  <Override PartName="/ppt/ink/ink4901.xml" ContentType="application/inkml+xml"/>
  <Override PartName="/ppt/ink/ink4902.xml" ContentType="application/inkml+xml"/>
  <Override PartName="/ppt/ink/ink4903.xml" ContentType="application/inkml+xml"/>
  <Override PartName="/ppt/ink/ink4904.xml" ContentType="application/inkml+xml"/>
  <Override PartName="/ppt/ink/ink4905.xml" ContentType="application/inkml+xml"/>
  <Override PartName="/ppt/ink/ink4906.xml" ContentType="application/inkml+xml"/>
  <Override PartName="/ppt/ink/ink4907.xml" ContentType="application/inkml+xml"/>
  <Override PartName="/ppt/ink/ink4908.xml" ContentType="application/inkml+xml"/>
  <Override PartName="/ppt/ink/ink4909.xml" ContentType="application/inkml+xml"/>
  <Override PartName="/ppt/ink/ink4910.xml" ContentType="application/inkml+xml"/>
  <Override PartName="/ppt/ink/ink4911.xml" ContentType="application/inkml+xml"/>
  <Override PartName="/ppt/ink/ink4912.xml" ContentType="application/inkml+xml"/>
  <Override PartName="/ppt/ink/ink4913.xml" ContentType="application/inkml+xml"/>
  <Override PartName="/ppt/ink/ink4914.xml" ContentType="application/inkml+xml"/>
  <Override PartName="/ppt/ink/ink4915.xml" ContentType="application/inkml+xml"/>
  <Override PartName="/ppt/ink/ink4916.xml" ContentType="application/inkml+xml"/>
  <Override PartName="/ppt/ink/ink4917.xml" ContentType="application/inkml+xml"/>
  <Override PartName="/ppt/ink/ink4918.xml" ContentType="application/inkml+xml"/>
  <Override PartName="/ppt/ink/ink4919.xml" ContentType="application/inkml+xml"/>
  <Override PartName="/ppt/ink/ink4920.xml" ContentType="application/inkml+xml"/>
  <Override PartName="/ppt/ink/ink4921.xml" ContentType="application/inkml+xml"/>
  <Override PartName="/ppt/ink/ink4922.xml" ContentType="application/inkml+xml"/>
  <Override PartName="/ppt/ink/ink4923.xml" ContentType="application/inkml+xml"/>
  <Override PartName="/ppt/ink/ink4924.xml" ContentType="application/inkml+xml"/>
  <Override PartName="/ppt/ink/ink4925.xml" ContentType="application/inkml+xml"/>
  <Override PartName="/ppt/ink/ink4926.xml" ContentType="application/inkml+xml"/>
  <Override PartName="/ppt/ink/ink4927.xml" ContentType="application/inkml+xml"/>
  <Override PartName="/ppt/ink/ink4928.xml" ContentType="application/inkml+xml"/>
  <Override PartName="/ppt/ink/ink4929.xml" ContentType="application/inkml+xml"/>
  <Override PartName="/ppt/ink/ink4930.xml" ContentType="application/inkml+xml"/>
  <Override PartName="/ppt/ink/ink4931.xml" ContentType="application/inkml+xml"/>
  <Override PartName="/ppt/ink/ink4932.xml" ContentType="application/inkml+xml"/>
  <Override PartName="/ppt/ink/ink4933.xml" ContentType="application/inkml+xml"/>
  <Override PartName="/ppt/ink/ink4934.xml" ContentType="application/inkml+xml"/>
  <Override PartName="/ppt/ink/ink4935.xml" ContentType="application/inkml+xml"/>
  <Override PartName="/ppt/ink/ink4936.xml" ContentType="application/inkml+xml"/>
  <Override PartName="/ppt/ink/ink4937.xml" ContentType="application/inkml+xml"/>
  <Override PartName="/ppt/ink/ink4938.xml" ContentType="application/inkml+xml"/>
  <Override PartName="/ppt/ink/ink4939.xml" ContentType="application/inkml+xml"/>
  <Override PartName="/ppt/ink/ink4940.xml" ContentType="application/inkml+xml"/>
  <Override PartName="/ppt/ink/ink4941.xml" ContentType="application/inkml+xml"/>
  <Override PartName="/ppt/ink/ink4942.xml" ContentType="application/inkml+xml"/>
  <Override PartName="/ppt/ink/ink4943.xml" ContentType="application/inkml+xml"/>
  <Override PartName="/ppt/ink/ink4944.xml" ContentType="application/inkml+xml"/>
  <Override PartName="/ppt/ink/ink4945.xml" ContentType="application/inkml+xml"/>
  <Override PartName="/ppt/ink/ink4946.xml" ContentType="application/inkml+xml"/>
  <Override PartName="/ppt/ink/ink4947.xml" ContentType="application/inkml+xml"/>
  <Override PartName="/ppt/ink/ink4948.xml" ContentType="application/inkml+xml"/>
  <Override PartName="/ppt/ink/ink4949.xml" ContentType="application/inkml+xml"/>
  <Override PartName="/ppt/ink/ink4950.xml" ContentType="application/inkml+xml"/>
  <Override PartName="/ppt/ink/ink4951.xml" ContentType="application/inkml+xml"/>
  <Override PartName="/ppt/ink/ink4952.xml" ContentType="application/inkml+xml"/>
  <Override PartName="/ppt/ink/ink4953.xml" ContentType="application/inkml+xml"/>
  <Override PartName="/ppt/ink/ink4954.xml" ContentType="application/inkml+xml"/>
  <Override PartName="/ppt/ink/ink4955.xml" ContentType="application/inkml+xml"/>
  <Override PartName="/ppt/ink/ink4956.xml" ContentType="application/inkml+xml"/>
  <Override PartName="/ppt/ink/ink4957.xml" ContentType="application/inkml+xml"/>
  <Override PartName="/ppt/ink/ink4958.xml" ContentType="application/inkml+xml"/>
  <Override PartName="/ppt/ink/ink4959.xml" ContentType="application/inkml+xml"/>
  <Override PartName="/ppt/ink/ink4960.xml" ContentType="application/inkml+xml"/>
  <Override PartName="/ppt/ink/ink4961.xml" ContentType="application/inkml+xml"/>
  <Override PartName="/ppt/ink/ink4962.xml" ContentType="application/inkml+xml"/>
  <Override PartName="/ppt/ink/ink4963.xml" ContentType="application/inkml+xml"/>
  <Override PartName="/ppt/ink/ink4964.xml" ContentType="application/inkml+xml"/>
  <Override PartName="/ppt/ink/ink4965.xml" ContentType="application/inkml+xml"/>
  <Override PartName="/ppt/ink/ink4966.xml" ContentType="application/inkml+xml"/>
  <Override PartName="/ppt/ink/ink4967.xml" ContentType="application/inkml+xml"/>
  <Override PartName="/ppt/ink/ink4968.xml" ContentType="application/inkml+xml"/>
  <Override PartName="/ppt/ink/ink4969.xml" ContentType="application/inkml+xml"/>
  <Override PartName="/ppt/ink/ink4970.xml" ContentType="application/inkml+xml"/>
  <Override PartName="/ppt/ink/ink4971.xml" ContentType="application/inkml+xml"/>
  <Override PartName="/ppt/ink/ink4972.xml" ContentType="application/inkml+xml"/>
  <Override PartName="/ppt/ink/ink4973.xml" ContentType="application/inkml+xml"/>
  <Override PartName="/ppt/ink/ink4974.xml" ContentType="application/inkml+xml"/>
  <Override PartName="/ppt/ink/ink4975.xml" ContentType="application/inkml+xml"/>
  <Override PartName="/ppt/ink/ink4976.xml" ContentType="application/inkml+xml"/>
  <Override PartName="/ppt/ink/ink4977.xml" ContentType="application/inkml+xml"/>
  <Override PartName="/ppt/ink/ink4978.xml" ContentType="application/inkml+xml"/>
  <Override PartName="/ppt/ink/ink4979.xml" ContentType="application/inkml+xml"/>
  <Override PartName="/ppt/ink/ink4980.xml" ContentType="application/inkml+xml"/>
  <Override PartName="/ppt/ink/ink4981.xml" ContentType="application/inkml+xml"/>
  <Override PartName="/ppt/ink/ink4982.xml" ContentType="application/inkml+xml"/>
  <Override PartName="/ppt/ink/ink4983.xml" ContentType="application/inkml+xml"/>
  <Override PartName="/ppt/ink/ink4984.xml" ContentType="application/inkml+xml"/>
  <Override PartName="/ppt/ink/ink4985.xml" ContentType="application/inkml+xml"/>
  <Override PartName="/ppt/ink/ink4986.xml" ContentType="application/inkml+xml"/>
  <Override PartName="/ppt/ink/ink4987.xml" ContentType="application/inkml+xml"/>
  <Override PartName="/ppt/ink/ink4988.xml" ContentType="application/inkml+xml"/>
  <Override PartName="/ppt/ink/ink4989.xml" ContentType="application/inkml+xml"/>
  <Override PartName="/ppt/ink/ink4990.xml" ContentType="application/inkml+xml"/>
  <Override PartName="/ppt/ink/ink4991.xml" ContentType="application/inkml+xml"/>
  <Override PartName="/ppt/ink/ink4992.xml" ContentType="application/inkml+xml"/>
  <Override PartName="/ppt/ink/ink4993.xml" ContentType="application/inkml+xml"/>
  <Override PartName="/ppt/ink/ink4994.xml" ContentType="application/inkml+xml"/>
  <Override PartName="/ppt/ink/ink4995.xml" ContentType="application/inkml+xml"/>
  <Override PartName="/ppt/ink/ink4996.xml" ContentType="application/inkml+xml"/>
  <Override PartName="/ppt/ink/ink4997.xml" ContentType="application/inkml+xml"/>
  <Override PartName="/ppt/ink/ink4998.xml" ContentType="application/inkml+xml"/>
  <Override PartName="/ppt/ink/ink4999.xml" ContentType="application/inkml+xml"/>
  <Override PartName="/ppt/ink/ink5000.xml" ContentType="application/inkml+xml"/>
  <Override PartName="/ppt/ink/ink5001.xml" ContentType="application/inkml+xml"/>
  <Override PartName="/ppt/ink/ink5002.xml" ContentType="application/inkml+xml"/>
  <Override PartName="/ppt/ink/ink5003.xml" ContentType="application/inkml+xml"/>
  <Override PartName="/ppt/ink/ink5004.xml" ContentType="application/inkml+xml"/>
  <Override PartName="/ppt/ink/ink5005.xml" ContentType="application/inkml+xml"/>
  <Override PartName="/ppt/ink/ink5006.xml" ContentType="application/inkml+xml"/>
  <Override PartName="/ppt/ink/ink5007.xml" ContentType="application/inkml+xml"/>
  <Override PartName="/ppt/ink/ink5008.xml" ContentType="application/inkml+xml"/>
  <Override PartName="/ppt/ink/ink5009.xml" ContentType="application/inkml+xml"/>
  <Override PartName="/ppt/ink/ink5010.xml" ContentType="application/inkml+xml"/>
  <Override PartName="/ppt/ink/ink5011.xml" ContentType="application/inkml+xml"/>
  <Override PartName="/ppt/ink/ink5012.xml" ContentType="application/inkml+xml"/>
  <Override PartName="/ppt/ink/ink5013.xml" ContentType="application/inkml+xml"/>
  <Override PartName="/ppt/ink/ink5014.xml" ContentType="application/inkml+xml"/>
  <Override PartName="/ppt/ink/ink5015.xml" ContentType="application/inkml+xml"/>
  <Override PartName="/ppt/ink/ink5016.xml" ContentType="application/inkml+xml"/>
  <Override PartName="/ppt/ink/ink5017.xml" ContentType="application/inkml+xml"/>
  <Override PartName="/ppt/ink/ink5018.xml" ContentType="application/inkml+xml"/>
  <Override PartName="/ppt/ink/ink5019.xml" ContentType="application/inkml+xml"/>
  <Override PartName="/ppt/ink/ink5020.xml" ContentType="application/inkml+xml"/>
  <Override PartName="/ppt/ink/ink5021.xml" ContentType="application/inkml+xml"/>
  <Override PartName="/ppt/ink/ink5022.xml" ContentType="application/inkml+xml"/>
  <Override PartName="/ppt/ink/ink5023.xml" ContentType="application/inkml+xml"/>
  <Override PartName="/ppt/ink/ink5024.xml" ContentType="application/inkml+xml"/>
  <Override PartName="/ppt/ink/ink5025.xml" ContentType="application/inkml+xml"/>
  <Override PartName="/ppt/ink/ink5026.xml" ContentType="application/inkml+xml"/>
  <Override PartName="/ppt/ink/ink5027.xml" ContentType="application/inkml+xml"/>
  <Override PartName="/ppt/ink/ink5028.xml" ContentType="application/inkml+xml"/>
  <Override PartName="/ppt/ink/ink5029.xml" ContentType="application/inkml+xml"/>
  <Override PartName="/ppt/ink/ink5030.xml" ContentType="application/inkml+xml"/>
  <Override PartName="/ppt/ink/ink5031.xml" ContentType="application/inkml+xml"/>
  <Override PartName="/ppt/ink/ink5032.xml" ContentType="application/inkml+xml"/>
  <Override PartName="/ppt/ink/ink5033.xml" ContentType="application/inkml+xml"/>
  <Override PartName="/ppt/ink/ink5034.xml" ContentType="application/inkml+xml"/>
  <Override PartName="/ppt/ink/ink5035.xml" ContentType="application/inkml+xml"/>
  <Override PartName="/ppt/ink/ink5036.xml" ContentType="application/inkml+xml"/>
  <Override PartName="/ppt/ink/ink5037.xml" ContentType="application/inkml+xml"/>
  <Override PartName="/ppt/ink/ink5038.xml" ContentType="application/inkml+xml"/>
  <Override PartName="/ppt/ink/ink5039.xml" ContentType="application/inkml+xml"/>
  <Override PartName="/ppt/ink/ink5040.xml" ContentType="application/inkml+xml"/>
  <Override PartName="/ppt/ink/ink5041.xml" ContentType="application/inkml+xml"/>
  <Override PartName="/ppt/ink/ink5042.xml" ContentType="application/inkml+xml"/>
  <Override PartName="/ppt/ink/ink5043.xml" ContentType="application/inkml+xml"/>
  <Override PartName="/ppt/ink/ink5044.xml" ContentType="application/inkml+xml"/>
  <Override PartName="/ppt/ink/ink5045.xml" ContentType="application/inkml+xml"/>
  <Override PartName="/ppt/ink/ink5046.xml" ContentType="application/inkml+xml"/>
  <Override PartName="/ppt/ink/ink5047.xml" ContentType="application/inkml+xml"/>
  <Override PartName="/ppt/ink/ink5048.xml" ContentType="application/inkml+xml"/>
  <Override PartName="/ppt/ink/ink5049.xml" ContentType="application/inkml+xml"/>
  <Override PartName="/ppt/ink/ink5050.xml" ContentType="application/inkml+xml"/>
  <Override PartName="/ppt/ink/ink5051.xml" ContentType="application/inkml+xml"/>
  <Override PartName="/ppt/ink/ink5052.xml" ContentType="application/inkml+xml"/>
  <Override PartName="/ppt/ink/ink5053.xml" ContentType="application/inkml+xml"/>
  <Override PartName="/ppt/ink/ink5054.xml" ContentType="application/inkml+xml"/>
  <Override PartName="/ppt/ink/ink5055.xml" ContentType="application/inkml+xml"/>
  <Override PartName="/ppt/ink/ink5056.xml" ContentType="application/inkml+xml"/>
  <Override PartName="/ppt/ink/ink5057.xml" ContentType="application/inkml+xml"/>
  <Override PartName="/ppt/ink/ink5058.xml" ContentType="application/inkml+xml"/>
  <Override PartName="/ppt/ink/ink5059.xml" ContentType="application/inkml+xml"/>
  <Override PartName="/ppt/ink/ink5060.xml" ContentType="application/inkml+xml"/>
  <Override PartName="/ppt/ink/ink5061.xml" ContentType="application/inkml+xml"/>
  <Override PartName="/ppt/ink/ink5062.xml" ContentType="application/inkml+xml"/>
  <Override PartName="/ppt/ink/ink5063.xml" ContentType="application/inkml+xml"/>
  <Override PartName="/ppt/ink/ink5064.xml" ContentType="application/inkml+xml"/>
  <Override PartName="/ppt/ink/ink5065.xml" ContentType="application/inkml+xml"/>
  <Override PartName="/ppt/ink/ink5066.xml" ContentType="application/inkml+xml"/>
  <Override PartName="/ppt/ink/ink5067.xml" ContentType="application/inkml+xml"/>
  <Override PartName="/ppt/ink/ink5068.xml" ContentType="application/inkml+xml"/>
  <Override PartName="/ppt/ink/ink5069.xml" ContentType="application/inkml+xml"/>
  <Override PartName="/ppt/ink/ink5070.xml" ContentType="application/inkml+xml"/>
  <Override PartName="/ppt/ink/ink5071.xml" ContentType="application/inkml+xml"/>
  <Override PartName="/ppt/ink/ink5072.xml" ContentType="application/inkml+xml"/>
  <Override PartName="/ppt/ink/ink5073.xml" ContentType="application/inkml+xml"/>
  <Override PartName="/ppt/ink/ink5074.xml" ContentType="application/inkml+xml"/>
  <Override PartName="/ppt/ink/ink5075.xml" ContentType="application/inkml+xml"/>
  <Override PartName="/ppt/ink/ink5076.xml" ContentType="application/inkml+xml"/>
  <Override PartName="/ppt/ink/ink5077.xml" ContentType="application/inkml+xml"/>
  <Override PartName="/ppt/ink/ink5078.xml" ContentType="application/inkml+xml"/>
  <Override PartName="/ppt/ink/ink5079.xml" ContentType="application/inkml+xml"/>
  <Override PartName="/ppt/ink/ink5080.xml" ContentType="application/inkml+xml"/>
  <Override PartName="/ppt/ink/ink5081.xml" ContentType="application/inkml+xml"/>
  <Override PartName="/ppt/ink/ink5082.xml" ContentType="application/inkml+xml"/>
  <Override PartName="/ppt/ink/ink5083.xml" ContentType="application/inkml+xml"/>
  <Override PartName="/ppt/ink/ink5084.xml" ContentType="application/inkml+xml"/>
  <Override PartName="/ppt/ink/ink5085.xml" ContentType="application/inkml+xml"/>
  <Override PartName="/ppt/ink/ink5086.xml" ContentType="application/inkml+xml"/>
  <Override PartName="/ppt/ink/ink5087.xml" ContentType="application/inkml+xml"/>
  <Override PartName="/ppt/ink/ink5088.xml" ContentType="application/inkml+xml"/>
  <Override PartName="/ppt/ink/ink5089.xml" ContentType="application/inkml+xml"/>
  <Override PartName="/ppt/ink/ink5090.xml" ContentType="application/inkml+xml"/>
  <Override PartName="/ppt/ink/ink5091.xml" ContentType="application/inkml+xml"/>
  <Override PartName="/ppt/ink/ink5092.xml" ContentType="application/inkml+xml"/>
  <Override PartName="/ppt/ink/ink5093.xml" ContentType="application/inkml+xml"/>
  <Override PartName="/ppt/ink/ink5094.xml" ContentType="application/inkml+xml"/>
  <Override PartName="/ppt/ink/ink5095.xml" ContentType="application/inkml+xml"/>
  <Override PartName="/ppt/ink/ink5096.xml" ContentType="application/inkml+xml"/>
  <Override PartName="/ppt/ink/ink5097.xml" ContentType="application/inkml+xml"/>
  <Override PartName="/ppt/ink/ink5098.xml" ContentType="application/inkml+xml"/>
  <Override PartName="/ppt/ink/ink5099.xml" ContentType="application/inkml+xml"/>
  <Override PartName="/ppt/ink/ink5100.xml" ContentType="application/inkml+xml"/>
  <Override PartName="/ppt/ink/ink5101.xml" ContentType="application/inkml+xml"/>
  <Override PartName="/ppt/ink/ink5102.xml" ContentType="application/inkml+xml"/>
  <Override PartName="/ppt/ink/ink5103.xml" ContentType="application/inkml+xml"/>
  <Override PartName="/ppt/ink/ink5104.xml" ContentType="application/inkml+xml"/>
  <Override PartName="/ppt/ink/ink5105.xml" ContentType="application/inkml+xml"/>
  <Override PartName="/ppt/ink/ink5106.xml" ContentType="application/inkml+xml"/>
  <Override PartName="/ppt/ink/ink5107.xml" ContentType="application/inkml+xml"/>
  <Override PartName="/ppt/ink/ink5108.xml" ContentType="application/inkml+xml"/>
  <Override PartName="/ppt/ink/ink5109.xml" ContentType="application/inkml+xml"/>
  <Override PartName="/ppt/ink/ink5110.xml" ContentType="application/inkml+xml"/>
  <Override PartName="/ppt/ink/ink5111.xml" ContentType="application/inkml+xml"/>
  <Override PartName="/ppt/ink/ink5112.xml" ContentType="application/inkml+xml"/>
  <Override PartName="/ppt/ink/ink5113.xml" ContentType="application/inkml+xml"/>
  <Override PartName="/ppt/ink/ink5114.xml" ContentType="application/inkml+xml"/>
  <Override PartName="/ppt/ink/ink5115.xml" ContentType="application/inkml+xml"/>
  <Override PartName="/ppt/ink/ink5116.xml" ContentType="application/inkml+xml"/>
  <Override PartName="/ppt/ink/ink5117.xml" ContentType="application/inkml+xml"/>
  <Override PartName="/ppt/ink/ink5118.xml" ContentType="application/inkml+xml"/>
  <Override PartName="/ppt/ink/ink5119.xml" ContentType="application/inkml+xml"/>
  <Override PartName="/ppt/ink/ink5120.xml" ContentType="application/inkml+xml"/>
  <Override PartName="/ppt/ink/ink5121.xml" ContentType="application/inkml+xml"/>
  <Override PartName="/ppt/ink/ink5122.xml" ContentType="application/inkml+xml"/>
  <Override PartName="/ppt/ink/ink5123.xml" ContentType="application/inkml+xml"/>
  <Override PartName="/ppt/ink/ink5124.xml" ContentType="application/inkml+xml"/>
  <Override PartName="/ppt/ink/ink5125.xml" ContentType="application/inkml+xml"/>
  <Override PartName="/ppt/ink/ink5126.xml" ContentType="application/inkml+xml"/>
  <Override PartName="/ppt/ink/ink5127.xml" ContentType="application/inkml+xml"/>
  <Override PartName="/ppt/ink/ink5128.xml" ContentType="application/inkml+xml"/>
  <Override PartName="/ppt/ink/ink5129.xml" ContentType="application/inkml+xml"/>
  <Override PartName="/ppt/ink/ink5130.xml" ContentType="application/inkml+xml"/>
  <Override PartName="/ppt/ink/ink5131.xml" ContentType="application/inkml+xml"/>
  <Override PartName="/ppt/ink/ink5132.xml" ContentType="application/inkml+xml"/>
  <Override PartName="/ppt/ink/ink5133.xml" ContentType="application/inkml+xml"/>
  <Override PartName="/ppt/ink/ink5134.xml" ContentType="application/inkml+xml"/>
  <Override PartName="/ppt/ink/ink5135.xml" ContentType="application/inkml+xml"/>
  <Override PartName="/ppt/ink/ink5136.xml" ContentType="application/inkml+xml"/>
  <Override PartName="/ppt/ink/ink5137.xml" ContentType="application/inkml+xml"/>
  <Override PartName="/ppt/ink/ink5138.xml" ContentType="application/inkml+xml"/>
  <Override PartName="/ppt/ink/ink5139.xml" ContentType="application/inkml+xml"/>
  <Override PartName="/ppt/ink/ink5140.xml" ContentType="application/inkml+xml"/>
  <Override PartName="/ppt/ink/ink5141.xml" ContentType="application/inkml+xml"/>
  <Override PartName="/ppt/ink/ink5142.xml" ContentType="application/inkml+xml"/>
  <Override PartName="/ppt/ink/ink5143.xml" ContentType="application/inkml+xml"/>
  <Override PartName="/ppt/ink/ink5144.xml" ContentType="application/inkml+xml"/>
  <Override PartName="/ppt/ink/ink5145.xml" ContentType="application/inkml+xml"/>
  <Override PartName="/ppt/ink/ink5146.xml" ContentType="application/inkml+xml"/>
  <Override PartName="/ppt/ink/ink5147.xml" ContentType="application/inkml+xml"/>
  <Override PartName="/ppt/ink/ink5148.xml" ContentType="application/inkml+xml"/>
  <Override PartName="/ppt/ink/ink5149.xml" ContentType="application/inkml+xml"/>
  <Override PartName="/ppt/ink/ink5150.xml" ContentType="application/inkml+xml"/>
  <Override PartName="/ppt/ink/ink5151.xml" ContentType="application/inkml+xml"/>
  <Override PartName="/ppt/ink/ink5152.xml" ContentType="application/inkml+xml"/>
  <Override PartName="/ppt/ink/ink5153.xml" ContentType="application/inkml+xml"/>
  <Override PartName="/ppt/ink/ink5154.xml" ContentType="application/inkml+xml"/>
  <Override PartName="/ppt/ink/ink5155.xml" ContentType="application/inkml+xml"/>
  <Override PartName="/ppt/ink/ink5156.xml" ContentType="application/inkml+xml"/>
  <Override PartName="/ppt/ink/ink5157.xml" ContentType="application/inkml+xml"/>
  <Override PartName="/ppt/ink/ink5158.xml" ContentType="application/inkml+xml"/>
  <Override PartName="/ppt/ink/ink5159.xml" ContentType="application/inkml+xml"/>
  <Override PartName="/ppt/ink/ink5160.xml" ContentType="application/inkml+xml"/>
  <Override PartName="/ppt/ink/ink5161.xml" ContentType="application/inkml+xml"/>
  <Override PartName="/ppt/ink/ink5162.xml" ContentType="application/inkml+xml"/>
  <Override PartName="/ppt/ink/ink5163.xml" ContentType="application/inkml+xml"/>
  <Override PartName="/ppt/ink/ink5164.xml" ContentType="application/inkml+xml"/>
  <Override PartName="/ppt/ink/ink5165.xml" ContentType="application/inkml+xml"/>
  <Override PartName="/ppt/ink/ink5166.xml" ContentType="application/inkml+xml"/>
  <Override PartName="/ppt/ink/ink5167.xml" ContentType="application/inkml+xml"/>
  <Override PartName="/ppt/ink/ink5168.xml" ContentType="application/inkml+xml"/>
  <Override PartName="/ppt/ink/ink5169.xml" ContentType="application/inkml+xml"/>
  <Override PartName="/ppt/ink/ink5170.xml" ContentType="application/inkml+xml"/>
  <Override PartName="/ppt/ink/ink5171.xml" ContentType="application/inkml+xml"/>
  <Override PartName="/ppt/ink/ink5172.xml" ContentType="application/inkml+xml"/>
  <Override PartName="/ppt/ink/ink5173.xml" ContentType="application/inkml+xml"/>
  <Override PartName="/ppt/ink/ink5174.xml" ContentType="application/inkml+xml"/>
  <Override PartName="/ppt/ink/ink5175.xml" ContentType="application/inkml+xml"/>
  <Override PartName="/ppt/ink/ink5176.xml" ContentType="application/inkml+xml"/>
  <Override PartName="/ppt/ink/ink5177.xml" ContentType="application/inkml+xml"/>
  <Override PartName="/ppt/ink/ink5178.xml" ContentType="application/inkml+xml"/>
  <Override PartName="/ppt/ink/ink5179.xml" ContentType="application/inkml+xml"/>
  <Override PartName="/ppt/ink/ink5180.xml" ContentType="application/inkml+xml"/>
  <Override PartName="/ppt/ink/ink5181.xml" ContentType="application/inkml+xml"/>
  <Override PartName="/ppt/ink/ink5182.xml" ContentType="application/inkml+xml"/>
  <Override PartName="/ppt/ink/ink5183.xml" ContentType="application/inkml+xml"/>
  <Override PartName="/ppt/ink/ink5184.xml" ContentType="application/inkml+xml"/>
  <Override PartName="/ppt/ink/ink5185.xml" ContentType="application/inkml+xml"/>
  <Override PartName="/ppt/ink/ink5186.xml" ContentType="application/inkml+xml"/>
  <Override PartName="/ppt/ink/ink5187.xml" ContentType="application/inkml+xml"/>
  <Override PartName="/ppt/ink/ink5188.xml" ContentType="application/inkml+xml"/>
  <Override PartName="/ppt/ink/ink5189.xml" ContentType="application/inkml+xml"/>
  <Override PartName="/ppt/ink/ink5190.xml" ContentType="application/inkml+xml"/>
  <Override PartName="/ppt/ink/ink5191.xml" ContentType="application/inkml+xml"/>
  <Override PartName="/ppt/ink/ink5192.xml" ContentType="application/inkml+xml"/>
  <Override PartName="/ppt/ink/ink5193.xml" ContentType="application/inkml+xml"/>
  <Override PartName="/ppt/ink/ink5194.xml" ContentType="application/inkml+xml"/>
  <Override PartName="/ppt/ink/ink5195.xml" ContentType="application/inkml+xml"/>
  <Override PartName="/ppt/ink/ink5196.xml" ContentType="application/inkml+xml"/>
  <Override PartName="/ppt/ink/ink5197.xml" ContentType="application/inkml+xml"/>
  <Override PartName="/ppt/ink/ink5198.xml" ContentType="application/inkml+xml"/>
  <Override PartName="/ppt/ink/ink5199.xml" ContentType="application/inkml+xml"/>
  <Override PartName="/ppt/ink/ink5200.xml" ContentType="application/inkml+xml"/>
  <Override PartName="/ppt/ink/ink5201.xml" ContentType="application/inkml+xml"/>
  <Override PartName="/ppt/ink/ink5202.xml" ContentType="application/inkml+xml"/>
  <Override PartName="/ppt/ink/ink5203.xml" ContentType="application/inkml+xml"/>
  <Override PartName="/ppt/ink/ink5204.xml" ContentType="application/inkml+xml"/>
  <Override PartName="/ppt/ink/ink5205.xml" ContentType="application/inkml+xml"/>
  <Override PartName="/ppt/ink/ink5206.xml" ContentType="application/inkml+xml"/>
  <Override PartName="/ppt/ink/ink5207.xml" ContentType="application/inkml+xml"/>
  <Override PartName="/ppt/ink/ink5208.xml" ContentType="application/inkml+xml"/>
  <Override PartName="/ppt/ink/ink5209.xml" ContentType="application/inkml+xml"/>
  <Override PartName="/ppt/ink/ink5210.xml" ContentType="application/inkml+xml"/>
  <Override PartName="/ppt/ink/ink5211.xml" ContentType="application/inkml+xml"/>
  <Override PartName="/ppt/ink/ink5212.xml" ContentType="application/inkml+xml"/>
  <Override PartName="/ppt/ink/ink5213.xml" ContentType="application/inkml+xml"/>
  <Override PartName="/ppt/ink/ink5214.xml" ContentType="application/inkml+xml"/>
  <Override PartName="/ppt/ink/ink5215.xml" ContentType="application/inkml+xml"/>
  <Override PartName="/ppt/ink/ink5216.xml" ContentType="application/inkml+xml"/>
  <Override PartName="/ppt/ink/ink5217.xml" ContentType="application/inkml+xml"/>
  <Override PartName="/ppt/ink/ink5218.xml" ContentType="application/inkml+xml"/>
  <Override PartName="/ppt/ink/ink5219.xml" ContentType="application/inkml+xml"/>
  <Override PartName="/ppt/ink/ink5220.xml" ContentType="application/inkml+xml"/>
  <Override PartName="/ppt/ink/ink5221.xml" ContentType="application/inkml+xml"/>
  <Override PartName="/ppt/ink/ink5222.xml" ContentType="application/inkml+xml"/>
  <Override PartName="/ppt/ink/ink5223.xml" ContentType="application/inkml+xml"/>
  <Override PartName="/ppt/ink/ink5224.xml" ContentType="application/inkml+xml"/>
  <Override PartName="/ppt/ink/ink5225.xml" ContentType="application/inkml+xml"/>
  <Override PartName="/ppt/ink/ink5226.xml" ContentType="application/inkml+xml"/>
  <Override PartName="/ppt/ink/ink5227.xml" ContentType="application/inkml+xml"/>
  <Override PartName="/ppt/ink/ink5228.xml" ContentType="application/inkml+xml"/>
  <Override PartName="/ppt/ink/ink5229.xml" ContentType="application/inkml+xml"/>
  <Override PartName="/ppt/ink/ink5230.xml" ContentType="application/inkml+xml"/>
  <Override PartName="/ppt/ink/ink5231.xml" ContentType="application/inkml+xml"/>
  <Override PartName="/ppt/ink/ink5232.xml" ContentType="application/inkml+xml"/>
  <Override PartName="/ppt/ink/ink5233.xml" ContentType="application/inkml+xml"/>
  <Override PartName="/ppt/ink/ink5234.xml" ContentType="application/inkml+xml"/>
  <Override PartName="/ppt/ink/ink5235.xml" ContentType="application/inkml+xml"/>
  <Override PartName="/ppt/ink/ink5236.xml" ContentType="application/inkml+xml"/>
  <Override PartName="/ppt/ink/ink5237.xml" ContentType="application/inkml+xml"/>
  <Override PartName="/ppt/ink/ink5238.xml" ContentType="application/inkml+xml"/>
  <Override PartName="/ppt/ink/ink5239.xml" ContentType="application/inkml+xml"/>
  <Override PartName="/ppt/ink/ink5240.xml" ContentType="application/inkml+xml"/>
  <Override PartName="/ppt/ink/ink5241.xml" ContentType="application/inkml+xml"/>
  <Override PartName="/ppt/ink/ink5242.xml" ContentType="application/inkml+xml"/>
  <Override PartName="/ppt/ink/ink5243.xml" ContentType="application/inkml+xml"/>
  <Override PartName="/ppt/ink/ink5244.xml" ContentType="application/inkml+xml"/>
  <Override PartName="/ppt/ink/ink5245.xml" ContentType="application/inkml+xml"/>
  <Override PartName="/ppt/ink/ink5246.xml" ContentType="application/inkml+xml"/>
  <Override PartName="/ppt/ink/ink5247.xml" ContentType="application/inkml+xml"/>
  <Override PartName="/ppt/ink/ink5248.xml" ContentType="application/inkml+xml"/>
  <Override PartName="/ppt/ink/ink5249.xml" ContentType="application/inkml+xml"/>
  <Override PartName="/ppt/ink/ink5250.xml" ContentType="application/inkml+xml"/>
  <Override PartName="/ppt/ink/ink5251.xml" ContentType="application/inkml+xml"/>
  <Override PartName="/ppt/ink/ink5252.xml" ContentType="application/inkml+xml"/>
  <Override PartName="/ppt/ink/ink5253.xml" ContentType="application/inkml+xml"/>
  <Override PartName="/ppt/ink/ink5254.xml" ContentType="application/inkml+xml"/>
  <Override PartName="/ppt/ink/ink5255.xml" ContentType="application/inkml+xml"/>
  <Override PartName="/ppt/ink/ink5256.xml" ContentType="application/inkml+xml"/>
  <Override PartName="/ppt/ink/ink5257.xml" ContentType="application/inkml+xml"/>
  <Override PartName="/ppt/ink/ink5258.xml" ContentType="application/inkml+xml"/>
  <Override PartName="/ppt/ink/ink5259.xml" ContentType="application/inkml+xml"/>
  <Override PartName="/ppt/ink/ink5260.xml" ContentType="application/inkml+xml"/>
  <Override PartName="/ppt/ink/ink5261.xml" ContentType="application/inkml+xml"/>
  <Override PartName="/ppt/ink/ink5262.xml" ContentType="application/inkml+xml"/>
  <Override PartName="/ppt/ink/ink5263.xml" ContentType="application/inkml+xml"/>
  <Override PartName="/ppt/ink/ink5264.xml" ContentType="application/inkml+xml"/>
  <Override PartName="/ppt/ink/ink5265.xml" ContentType="application/inkml+xml"/>
  <Override PartName="/ppt/ink/ink5266.xml" ContentType="application/inkml+xml"/>
  <Override PartName="/ppt/ink/ink5267.xml" ContentType="application/inkml+xml"/>
  <Override PartName="/ppt/ink/ink5268.xml" ContentType="application/inkml+xml"/>
  <Override PartName="/ppt/ink/ink5269.xml" ContentType="application/inkml+xml"/>
  <Override PartName="/ppt/ink/ink5270.xml" ContentType="application/inkml+xml"/>
  <Override PartName="/ppt/ink/ink5271.xml" ContentType="application/inkml+xml"/>
  <Override PartName="/ppt/ink/ink5272.xml" ContentType="application/inkml+xml"/>
  <Override PartName="/ppt/ink/ink5273.xml" ContentType="application/inkml+xml"/>
  <Override PartName="/ppt/ink/ink5274.xml" ContentType="application/inkml+xml"/>
  <Override PartName="/ppt/ink/ink5275.xml" ContentType="application/inkml+xml"/>
  <Override PartName="/ppt/ink/ink5276.xml" ContentType="application/inkml+xml"/>
  <Override PartName="/ppt/ink/ink5277.xml" ContentType="application/inkml+xml"/>
  <Override PartName="/ppt/ink/ink5278.xml" ContentType="application/inkml+xml"/>
  <Override PartName="/ppt/ink/ink5279.xml" ContentType="application/inkml+xml"/>
  <Override PartName="/ppt/ink/ink5280.xml" ContentType="application/inkml+xml"/>
  <Override PartName="/ppt/ink/ink5281.xml" ContentType="application/inkml+xml"/>
  <Override PartName="/ppt/ink/ink5282.xml" ContentType="application/inkml+xml"/>
  <Override PartName="/ppt/ink/ink5283.xml" ContentType="application/inkml+xml"/>
  <Override PartName="/ppt/ink/ink5284.xml" ContentType="application/inkml+xml"/>
  <Override PartName="/ppt/ink/ink5285.xml" ContentType="application/inkml+xml"/>
  <Override PartName="/ppt/ink/ink5286.xml" ContentType="application/inkml+xml"/>
  <Override PartName="/ppt/ink/ink5287.xml" ContentType="application/inkml+xml"/>
  <Override PartName="/ppt/ink/ink5288.xml" ContentType="application/inkml+xml"/>
  <Override PartName="/ppt/ink/ink5289.xml" ContentType="application/inkml+xml"/>
  <Override PartName="/ppt/ink/ink5290.xml" ContentType="application/inkml+xml"/>
  <Override PartName="/ppt/ink/ink5291.xml" ContentType="application/inkml+xml"/>
  <Override PartName="/ppt/ink/ink5292.xml" ContentType="application/inkml+xml"/>
  <Override PartName="/ppt/ink/ink5293.xml" ContentType="application/inkml+xml"/>
  <Override PartName="/ppt/ink/ink5294.xml" ContentType="application/inkml+xml"/>
  <Override PartName="/ppt/ink/ink5295.xml" ContentType="application/inkml+xml"/>
  <Override PartName="/ppt/ink/ink5296.xml" ContentType="application/inkml+xml"/>
  <Override PartName="/ppt/ink/ink5297.xml" ContentType="application/inkml+xml"/>
  <Override PartName="/ppt/ink/ink5298.xml" ContentType="application/inkml+xml"/>
  <Override PartName="/ppt/ink/ink5299.xml" ContentType="application/inkml+xml"/>
  <Override PartName="/ppt/ink/ink5300.xml" ContentType="application/inkml+xml"/>
  <Override PartName="/ppt/ink/ink5301.xml" ContentType="application/inkml+xml"/>
  <Override PartName="/ppt/ink/ink5302.xml" ContentType="application/inkml+xml"/>
  <Override PartName="/ppt/ink/ink5303.xml" ContentType="application/inkml+xml"/>
  <Override PartName="/ppt/ink/ink5304.xml" ContentType="application/inkml+xml"/>
  <Override PartName="/ppt/ink/ink5305.xml" ContentType="application/inkml+xml"/>
  <Override PartName="/ppt/ink/ink5306.xml" ContentType="application/inkml+xml"/>
  <Override PartName="/ppt/ink/ink5307.xml" ContentType="application/inkml+xml"/>
  <Override PartName="/ppt/ink/ink5308.xml" ContentType="application/inkml+xml"/>
  <Override PartName="/ppt/ink/ink5309.xml" ContentType="application/inkml+xml"/>
  <Override PartName="/ppt/ink/ink5310.xml" ContentType="application/inkml+xml"/>
  <Override PartName="/ppt/ink/ink5311.xml" ContentType="application/inkml+xml"/>
  <Override PartName="/ppt/ink/ink5312.xml" ContentType="application/inkml+xml"/>
  <Override PartName="/ppt/ink/ink5313.xml" ContentType="application/inkml+xml"/>
  <Override PartName="/ppt/ink/ink5314.xml" ContentType="application/inkml+xml"/>
  <Override PartName="/ppt/ink/ink5315.xml" ContentType="application/inkml+xml"/>
  <Override PartName="/ppt/ink/ink5316.xml" ContentType="application/inkml+xml"/>
  <Override PartName="/ppt/ink/ink5317.xml" ContentType="application/inkml+xml"/>
  <Override PartName="/ppt/ink/ink5318.xml" ContentType="application/inkml+xml"/>
  <Override PartName="/ppt/ink/ink5319.xml" ContentType="application/inkml+xml"/>
  <Override PartName="/ppt/ink/ink5320.xml" ContentType="application/inkml+xml"/>
  <Override PartName="/ppt/ink/ink5321.xml" ContentType="application/inkml+xml"/>
  <Override PartName="/ppt/ink/ink5322.xml" ContentType="application/inkml+xml"/>
  <Override PartName="/ppt/ink/ink5323.xml" ContentType="application/inkml+xml"/>
  <Override PartName="/ppt/ink/ink5324.xml" ContentType="application/inkml+xml"/>
  <Override PartName="/ppt/ink/ink5325.xml" ContentType="application/inkml+xml"/>
  <Override PartName="/ppt/ink/ink5326.xml" ContentType="application/inkml+xml"/>
  <Override PartName="/ppt/ink/ink5327.xml" ContentType="application/inkml+xml"/>
  <Override PartName="/ppt/ink/ink5328.xml" ContentType="application/inkml+xml"/>
  <Override PartName="/ppt/ink/ink5329.xml" ContentType="application/inkml+xml"/>
  <Override PartName="/ppt/ink/ink5330.xml" ContentType="application/inkml+xml"/>
  <Override PartName="/ppt/ink/ink5331.xml" ContentType="application/inkml+xml"/>
  <Override PartName="/ppt/ink/ink5332.xml" ContentType="application/inkml+xml"/>
  <Override PartName="/ppt/ink/ink5333.xml" ContentType="application/inkml+xml"/>
  <Override PartName="/ppt/ink/ink5334.xml" ContentType="application/inkml+xml"/>
  <Override PartName="/ppt/ink/ink5335.xml" ContentType="application/inkml+xml"/>
  <Override PartName="/ppt/ink/ink5336.xml" ContentType="application/inkml+xml"/>
  <Override PartName="/ppt/ink/ink5337.xml" ContentType="application/inkml+xml"/>
  <Override PartName="/ppt/ink/ink5338.xml" ContentType="application/inkml+xml"/>
  <Override PartName="/ppt/ink/ink5339.xml" ContentType="application/inkml+xml"/>
  <Override PartName="/ppt/ink/ink5340.xml" ContentType="application/inkml+xml"/>
  <Override PartName="/ppt/ink/ink5341.xml" ContentType="application/inkml+xml"/>
  <Override PartName="/ppt/ink/ink5342.xml" ContentType="application/inkml+xml"/>
  <Override PartName="/ppt/ink/ink5343.xml" ContentType="application/inkml+xml"/>
  <Override PartName="/ppt/ink/ink5344.xml" ContentType="application/inkml+xml"/>
  <Override PartName="/ppt/ink/ink5345.xml" ContentType="application/inkml+xml"/>
  <Override PartName="/ppt/ink/ink5346.xml" ContentType="application/inkml+xml"/>
  <Override PartName="/ppt/ink/ink5347.xml" ContentType="application/inkml+xml"/>
  <Override PartName="/ppt/ink/ink5348.xml" ContentType="application/inkml+xml"/>
  <Override PartName="/ppt/ink/ink5349.xml" ContentType="application/inkml+xml"/>
  <Override PartName="/ppt/ink/ink5350.xml" ContentType="application/inkml+xml"/>
  <Override PartName="/ppt/ink/ink5351.xml" ContentType="application/inkml+xml"/>
  <Override PartName="/ppt/ink/ink5352.xml" ContentType="application/inkml+xml"/>
  <Override PartName="/ppt/ink/ink5353.xml" ContentType="application/inkml+xml"/>
  <Override PartName="/ppt/ink/ink5354.xml" ContentType="application/inkml+xml"/>
  <Override PartName="/ppt/ink/ink5355.xml" ContentType="application/inkml+xml"/>
  <Override PartName="/ppt/ink/ink5356.xml" ContentType="application/inkml+xml"/>
  <Override PartName="/ppt/ink/ink5357.xml" ContentType="application/inkml+xml"/>
  <Override PartName="/ppt/ink/ink5358.xml" ContentType="application/inkml+xml"/>
  <Override PartName="/ppt/ink/ink5359.xml" ContentType="application/inkml+xml"/>
  <Override PartName="/ppt/ink/ink5360.xml" ContentType="application/inkml+xml"/>
  <Override PartName="/ppt/ink/ink5361.xml" ContentType="application/inkml+xml"/>
  <Override PartName="/ppt/ink/ink5362.xml" ContentType="application/inkml+xml"/>
  <Override PartName="/ppt/ink/ink5363.xml" ContentType="application/inkml+xml"/>
  <Override PartName="/ppt/ink/ink5364.xml" ContentType="application/inkml+xml"/>
  <Override PartName="/ppt/ink/ink5365.xml" ContentType="application/inkml+xml"/>
  <Override PartName="/ppt/ink/ink5366.xml" ContentType="application/inkml+xml"/>
  <Override PartName="/ppt/ink/ink5367.xml" ContentType="application/inkml+xml"/>
  <Override PartName="/ppt/ink/ink5368.xml" ContentType="application/inkml+xml"/>
  <Override PartName="/ppt/ink/ink5369.xml" ContentType="application/inkml+xml"/>
  <Override PartName="/ppt/ink/ink5370.xml" ContentType="application/inkml+xml"/>
  <Override PartName="/ppt/ink/ink5371.xml" ContentType="application/inkml+xml"/>
  <Override PartName="/ppt/ink/ink5372.xml" ContentType="application/inkml+xml"/>
  <Override PartName="/ppt/ink/ink5373.xml" ContentType="application/inkml+xml"/>
  <Override PartName="/ppt/ink/ink5374.xml" ContentType="application/inkml+xml"/>
  <Override PartName="/ppt/ink/ink5375.xml" ContentType="application/inkml+xml"/>
  <Override PartName="/ppt/ink/ink5376.xml" ContentType="application/inkml+xml"/>
  <Override PartName="/ppt/ink/ink5377.xml" ContentType="application/inkml+xml"/>
  <Override PartName="/ppt/ink/ink5378.xml" ContentType="application/inkml+xml"/>
  <Override PartName="/ppt/ink/ink5379.xml" ContentType="application/inkml+xml"/>
  <Override PartName="/ppt/ink/ink5380.xml" ContentType="application/inkml+xml"/>
  <Override PartName="/ppt/ink/ink5381.xml" ContentType="application/inkml+xml"/>
  <Override PartName="/ppt/ink/ink5382.xml" ContentType="application/inkml+xml"/>
  <Override PartName="/ppt/ink/ink5383.xml" ContentType="application/inkml+xml"/>
  <Override PartName="/ppt/ink/ink5384.xml" ContentType="application/inkml+xml"/>
  <Override PartName="/ppt/ink/ink5385.xml" ContentType="application/inkml+xml"/>
  <Override PartName="/ppt/ink/ink5386.xml" ContentType="application/inkml+xml"/>
  <Override PartName="/ppt/ink/ink5387.xml" ContentType="application/inkml+xml"/>
  <Override PartName="/ppt/ink/ink5388.xml" ContentType="application/inkml+xml"/>
  <Override PartName="/ppt/ink/ink5389.xml" ContentType="application/inkml+xml"/>
  <Override PartName="/ppt/ink/ink5390.xml" ContentType="application/inkml+xml"/>
  <Override PartName="/ppt/ink/ink5391.xml" ContentType="application/inkml+xml"/>
  <Override PartName="/ppt/ink/ink5392.xml" ContentType="application/inkml+xml"/>
  <Override PartName="/ppt/ink/ink5393.xml" ContentType="application/inkml+xml"/>
  <Override PartName="/ppt/ink/ink5394.xml" ContentType="application/inkml+xml"/>
  <Override PartName="/ppt/ink/ink5395.xml" ContentType="application/inkml+xml"/>
  <Override PartName="/ppt/ink/ink5396.xml" ContentType="application/inkml+xml"/>
  <Override PartName="/ppt/ink/ink5397.xml" ContentType="application/inkml+xml"/>
  <Override PartName="/ppt/ink/ink5398.xml" ContentType="application/inkml+xml"/>
  <Override PartName="/ppt/ink/ink5399.xml" ContentType="application/inkml+xml"/>
  <Override PartName="/ppt/ink/ink5400.xml" ContentType="application/inkml+xml"/>
  <Override PartName="/ppt/ink/ink5401.xml" ContentType="application/inkml+xml"/>
  <Override PartName="/ppt/ink/ink5402.xml" ContentType="application/inkml+xml"/>
  <Override PartName="/ppt/ink/ink5403.xml" ContentType="application/inkml+xml"/>
  <Override PartName="/ppt/ink/ink5404.xml" ContentType="application/inkml+xml"/>
  <Override PartName="/ppt/ink/ink5405.xml" ContentType="application/inkml+xml"/>
  <Override PartName="/ppt/ink/ink5406.xml" ContentType="application/inkml+xml"/>
  <Override PartName="/ppt/ink/ink5407.xml" ContentType="application/inkml+xml"/>
  <Override PartName="/ppt/ink/ink5408.xml" ContentType="application/inkml+xml"/>
  <Override PartName="/ppt/ink/ink5409.xml" ContentType="application/inkml+xml"/>
  <Override PartName="/ppt/ink/ink5410.xml" ContentType="application/inkml+xml"/>
  <Override PartName="/ppt/ink/ink5411.xml" ContentType="application/inkml+xml"/>
  <Override PartName="/ppt/ink/ink5412.xml" ContentType="application/inkml+xml"/>
  <Override PartName="/ppt/ink/ink5413.xml" ContentType="application/inkml+xml"/>
  <Override PartName="/ppt/ink/ink5414.xml" ContentType="application/inkml+xml"/>
  <Override PartName="/ppt/ink/ink5415.xml" ContentType="application/inkml+xml"/>
  <Override PartName="/ppt/ink/ink5416.xml" ContentType="application/inkml+xml"/>
  <Override PartName="/ppt/ink/ink5417.xml" ContentType="application/inkml+xml"/>
  <Override PartName="/ppt/ink/ink5418.xml" ContentType="application/inkml+xml"/>
  <Override PartName="/ppt/ink/ink5419.xml" ContentType="application/inkml+xml"/>
  <Override PartName="/ppt/ink/ink5420.xml" ContentType="application/inkml+xml"/>
  <Override PartName="/ppt/ink/ink5421.xml" ContentType="application/inkml+xml"/>
  <Override PartName="/ppt/ink/ink5422.xml" ContentType="application/inkml+xml"/>
  <Override PartName="/ppt/ink/ink5423.xml" ContentType="application/inkml+xml"/>
  <Override PartName="/ppt/ink/ink5424.xml" ContentType="application/inkml+xml"/>
  <Override PartName="/ppt/ink/ink5425.xml" ContentType="application/inkml+xml"/>
  <Override PartName="/ppt/ink/ink5426.xml" ContentType="application/inkml+xml"/>
  <Override PartName="/ppt/ink/ink5427.xml" ContentType="application/inkml+xml"/>
  <Override PartName="/ppt/ink/ink5428.xml" ContentType="application/inkml+xml"/>
  <Override PartName="/ppt/ink/ink5429.xml" ContentType="application/inkml+xml"/>
  <Override PartName="/ppt/ink/ink5430.xml" ContentType="application/inkml+xml"/>
  <Override PartName="/ppt/ink/ink5431.xml" ContentType="application/inkml+xml"/>
  <Override PartName="/ppt/ink/ink5432.xml" ContentType="application/inkml+xml"/>
  <Override PartName="/ppt/ink/ink5433.xml" ContentType="application/inkml+xml"/>
  <Override PartName="/ppt/ink/ink5434.xml" ContentType="application/inkml+xml"/>
  <Override PartName="/ppt/ink/ink5435.xml" ContentType="application/inkml+xml"/>
  <Override PartName="/ppt/ink/ink5436.xml" ContentType="application/inkml+xml"/>
  <Override PartName="/ppt/ink/ink5437.xml" ContentType="application/inkml+xml"/>
  <Override PartName="/ppt/ink/ink5438.xml" ContentType="application/inkml+xml"/>
  <Override PartName="/ppt/ink/ink5439.xml" ContentType="application/inkml+xml"/>
  <Override PartName="/ppt/ink/ink5440.xml" ContentType="application/inkml+xml"/>
  <Override PartName="/ppt/ink/ink5441.xml" ContentType="application/inkml+xml"/>
  <Override PartName="/ppt/ink/ink5442.xml" ContentType="application/inkml+xml"/>
  <Override PartName="/ppt/ink/ink5443.xml" ContentType="application/inkml+xml"/>
  <Override PartName="/ppt/ink/ink5444.xml" ContentType="application/inkml+xml"/>
  <Override PartName="/ppt/ink/ink5445.xml" ContentType="application/inkml+xml"/>
  <Override PartName="/ppt/ink/ink5446.xml" ContentType="application/inkml+xml"/>
  <Override PartName="/ppt/ink/ink5447.xml" ContentType="application/inkml+xml"/>
  <Override PartName="/ppt/ink/ink5448.xml" ContentType="application/inkml+xml"/>
  <Override PartName="/ppt/ink/ink5449.xml" ContentType="application/inkml+xml"/>
  <Override PartName="/ppt/ink/ink5450.xml" ContentType="application/inkml+xml"/>
  <Override PartName="/ppt/ink/ink5451.xml" ContentType="application/inkml+xml"/>
  <Override PartName="/ppt/ink/ink5452.xml" ContentType="application/inkml+xml"/>
  <Override PartName="/ppt/ink/ink5453.xml" ContentType="application/inkml+xml"/>
  <Override PartName="/ppt/ink/ink5454.xml" ContentType="application/inkml+xml"/>
  <Override PartName="/ppt/ink/ink5455.xml" ContentType="application/inkml+xml"/>
  <Override PartName="/ppt/ink/ink5456.xml" ContentType="application/inkml+xml"/>
  <Override PartName="/ppt/ink/ink5457.xml" ContentType="application/inkml+xml"/>
  <Override PartName="/ppt/ink/ink5458.xml" ContentType="application/inkml+xml"/>
  <Override PartName="/ppt/ink/ink5459.xml" ContentType="application/inkml+xml"/>
  <Override PartName="/ppt/ink/ink5460.xml" ContentType="application/inkml+xml"/>
  <Override PartName="/ppt/ink/ink5461.xml" ContentType="application/inkml+xml"/>
  <Override PartName="/ppt/ink/ink5462.xml" ContentType="application/inkml+xml"/>
  <Override PartName="/ppt/ink/ink5463.xml" ContentType="application/inkml+xml"/>
  <Override PartName="/ppt/ink/ink5464.xml" ContentType="application/inkml+xml"/>
  <Override PartName="/ppt/ink/ink5465.xml" ContentType="application/inkml+xml"/>
  <Override PartName="/ppt/ink/ink5466.xml" ContentType="application/inkml+xml"/>
  <Override PartName="/ppt/ink/ink5467.xml" ContentType="application/inkml+xml"/>
  <Override PartName="/ppt/ink/ink5468.xml" ContentType="application/inkml+xml"/>
  <Override PartName="/ppt/ink/ink5469.xml" ContentType="application/inkml+xml"/>
  <Override PartName="/ppt/ink/ink5470.xml" ContentType="application/inkml+xml"/>
  <Override PartName="/ppt/ink/ink5471.xml" ContentType="application/inkml+xml"/>
  <Override PartName="/ppt/ink/ink5472.xml" ContentType="application/inkml+xml"/>
  <Override PartName="/ppt/ink/ink5473.xml" ContentType="application/inkml+xml"/>
  <Override PartName="/ppt/ink/ink5474.xml" ContentType="application/inkml+xml"/>
  <Override PartName="/ppt/ink/ink5475.xml" ContentType="application/inkml+xml"/>
  <Override PartName="/ppt/ink/ink5476.xml" ContentType="application/inkml+xml"/>
  <Override PartName="/ppt/ink/ink5477.xml" ContentType="application/inkml+xml"/>
  <Override PartName="/ppt/ink/ink5478.xml" ContentType="application/inkml+xml"/>
  <Override PartName="/ppt/ink/ink5479.xml" ContentType="application/inkml+xml"/>
  <Override PartName="/ppt/ink/ink5480.xml" ContentType="application/inkml+xml"/>
  <Override PartName="/ppt/ink/ink5481.xml" ContentType="application/inkml+xml"/>
  <Override PartName="/ppt/ink/ink5482.xml" ContentType="application/inkml+xml"/>
  <Override PartName="/ppt/ink/ink5483.xml" ContentType="application/inkml+xml"/>
  <Override PartName="/ppt/ink/ink5484.xml" ContentType="application/inkml+xml"/>
  <Override PartName="/ppt/ink/ink5485.xml" ContentType="application/inkml+xml"/>
  <Override PartName="/ppt/ink/ink5486.xml" ContentType="application/inkml+xml"/>
  <Override PartName="/ppt/ink/ink5487.xml" ContentType="application/inkml+xml"/>
  <Override PartName="/ppt/ink/ink5488.xml" ContentType="application/inkml+xml"/>
  <Override PartName="/ppt/ink/ink5489.xml" ContentType="application/inkml+xml"/>
  <Override PartName="/ppt/ink/ink5490.xml" ContentType="application/inkml+xml"/>
  <Override PartName="/ppt/ink/ink5491.xml" ContentType="application/inkml+xml"/>
  <Override PartName="/ppt/ink/ink5492.xml" ContentType="application/inkml+xml"/>
  <Override PartName="/ppt/ink/ink5493.xml" ContentType="application/inkml+xml"/>
  <Override PartName="/ppt/ink/ink5494.xml" ContentType="application/inkml+xml"/>
  <Override PartName="/ppt/ink/ink5495.xml" ContentType="application/inkml+xml"/>
  <Override PartName="/ppt/ink/ink5496.xml" ContentType="application/inkml+xml"/>
  <Override PartName="/ppt/ink/ink5497.xml" ContentType="application/inkml+xml"/>
  <Override PartName="/ppt/ink/ink5498.xml" ContentType="application/inkml+xml"/>
  <Override PartName="/ppt/ink/ink5499.xml" ContentType="application/inkml+xml"/>
  <Override PartName="/ppt/ink/ink5500.xml" ContentType="application/inkml+xml"/>
  <Override PartName="/ppt/ink/ink5501.xml" ContentType="application/inkml+xml"/>
  <Override PartName="/ppt/ink/ink5502.xml" ContentType="application/inkml+xml"/>
  <Override PartName="/ppt/ink/ink5503.xml" ContentType="application/inkml+xml"/>
  <Override PartName="/ppt/ink/ink5504.xml" ContentType="application/inkml+xml"/>
  <Override PartName="/ppt/ink/ink5505.xml" ContentType="application/inkml+xml"/>
  <Override PartName="/ppt/ink/ink5506.xml" ContentType="application/inkml+xml"/>
  <Override PartName="/ppt/ink/ink5507.xml" ContentType="application/inkml+xml"/>
  <Override PartName="/ppt/ink/ink5508.xml" ContentType="application/inkml+xml"/>
  <Override PartName="/ppt/ink/ink5509.xml" ContentType="application/inkml+xml"/>
  <Override PartName="/ppt/ink/ink5510.xml" ContentType="application/inkml+xml"/>
  <Override PartName="/ppt/ink/ink5511.xml" ContentType="application/inkml+xml"/>
  <Override PartName="/ppt/ink/ink5512.xml" ContentType="application/inkml+xml"/>
  <Override PartName="/ppt/ink/ink5513.xml" ContentType="application/inkml+xml"/>
  <Override PartName="/ppt/ink/ink5514.xml" ContentType="application/inkml+xml"/>
  <Override PartName="/ppt/ink/ink5515.xml" ContentType="application/inkml+xml"/>
  <Override PartName="/ppt/ink/ink5516.xml" ContentType="application/inkml+xml"/>
  <Override PartName="/ppt/ink/ink5517.xml" ContentType="application/inkml+xml"/>
  <Override PartName="/ppt/ink/ink5518.xml" ContentType="application/inkml+xml"/>
  <Override PartName="/ppt/ink/ink5519.xml" ContentType="application/inkml+xml"/>
  <Override PartName="/ppt/ink/ink5520.xml" ContentType="application/inkml+xml"/>
  <Override PartName="/ppt/ink/ink5521.xml" ContentType="application/inkml+xml"/>
  <Override PartName="/ppt/ink/ink5522.xml" ContentType="application/inkml+xml"/>
  <Override PartName="/ppt/ink/ink5523.xml" ContentType="application/inkml+xml"/>
  <Override PartName="/ppt/ink/ink5524.xml" ContentType="application/inkml+xml"/>
  <Override PartName="/ppt/ink/ink5525.xml" ContentType="application/inkml+xml"/>
  <Override PartName="/ppt/ink/ink5526.xml" ContentType="application/inkml+xml"/>
  <Override PartName="/ppt/ink/ink5527.xml" ContentType="application/inkml+xml"/>
  <Override PartName="/ppt/ink/ink5528.xml" ContentType="application/inkml+xml"/>
  <Override PartName="/ppt/ink/ink5529.xml" ContentType="application/inkml+xml"/>
  <Override PartName="/ppt/ink/ink5530.xml" ContentType="application/inkml+xml"/>
  <Override PartName="/ppt/ink/ink5531.xml" ContentType="application/inkml+xml"/>
  <Override PartName="/ppt/ink/ink5532.xml" ContentType="application/inkml+xml"/>
  <Override PartName="/ppt/ink/ink5533.xml" ContentType="application/inkml+xml"/>
  <Override PartName="/ppt/ink/ink5534.xml" ContentType="application/inkml+xml"/>
  <Override PartName="/ppt/ink/ink5535.xml" ContentType="application/inkml+xml"/>
  <Override PartName="/ppt/ink/ink5536.xml" ContentType="application/inkml+xml"/>
  <Override PartName="/ppt/ink/ink5537.xml" ContentType="application/inkml+xml"/>
  <Override PartName="/ppt/ink/ink5538.xml" ContentType="application/inkml+xml"/>
  <Override PartName="/ppt/ink/ink5539.xml" ContentType="application/inkml+xml"/>
  <Override PartName="/ppt/ink/ink5540.xml" ContentType="application/inkml+xml"/>
  <Override PartName="/ppt/ink/ink5541.xml" ContentType="application/inkml+xml"/>
  <Override PartName="/ppt/ink/ink5542.xml" ContentType="application/inkml+xml"/>
  <Override PartName="/ppt/ink/ink5543.xml" ContentType="application/inkml+xml"/>
  <Override PartName="/ppt/ink/ink5544.xml" ContentType="application/inkml+xml"/>
  <Override PartName="/ppt/ink/ink5545.xml" ContentType="application/inkml+xml"/>
  <Override PartName="/ppt/ink/ink5546.xml" ContentType="application/inkml+xml"/>
  <Override PartName="/ppt/ink/ink5547.xml" ContentType="application/inkml+xml"/>
  <Override PartName="/ppt/ink/ink5548.xml" ContentType="application/inkml+xml"/>
  <Override PartName="/ppt/ink/ink5549.xml" ContentType="application/inkml+xml"/>
  <Override PartName="/ppt/ink/ink5550.xml" ContentType="application/inkml+xml"/>
  <Override PartName="/ppt/ink/ink5551.xml" ContentType="application/inkml+xml"/>
  <Override PartName="/ppt/ink/ink5552.xml" ContentType="application/inkml+xml"/>
  <Override PartName="/ppt/ink/ink5553.xml" ContentType="application/inkml+xml"/>
  <Override PartName="/ppt/ink/ink5554.xml" ContentType="application/inkml+xml"/>
  <Override PartName="/ppt/ink/ink5555.xml" ContentType="application/inkml+xml"/>
  <Override PartName="/ppt/ink/ink5556.xml" ContentType="application/inkml+xml"/>
  <Override PartName="/ppt/ink/ink5557.xml" ContentType="application/inkml+xml"/>
  <Override PartName="/ppt/ink/ink5558.xml" ContentType="application/inkml+xml"/>
  <Override PartName="/ppt/ink/ink5559.xml" ContentType="application/inkml+xml"/>
  <Override PartName="/ppt/ink/ink5560.xml" ContentType="application/inkml+xml"/>
  <Override PartName="/ppt/ink/ink5561.xml" ContentType="application/inkml+xml"/>
  <Override PartName="/ppt/ink/ink5562.xml" ContentType="application/inkml+xml"/>
  <Override PartName="/ppt/ink/ink5563.xml" ContentType="application/inkml+xml"/>
  <Override PartName="/ppt/ink/ink5564.xml" ContentType="application/inkml+xml"/>
  <Override PartName="/ppt/ink/ink5565.xml" ContentType="application/inkml+xml"/>
  <Override PartName="/ppt/ink/ink5566.xml" ContentType="application/inkml+xml"/>
  <Override PartName="/ppt/ink/ink5567.xml" ContentType="application/inkml+xml"/>
  <Override PartName="/ppt/ink/ink5568.xml" ContentType="application/inkml+xml"/>
  <Override PartName="/ppt/ink/ink5569.xml" ContentType="application/inkml+xml"/>
  <Override PartName="/ppt/ink/ink5570.xml" ContentType="application/inkml+xml"/>
  <Override PartName="/ppt/ink/ink5571.xml" ContentType="application/inkml+xml"/>
  <Override PartName="/ppt/ink/ink5572.xml" ContentType="application/inkml+xml"/>
  <Override PartName="/ppt/ink/ink5573.xml" ContentType="application/inkml+xml"/>
  <Override PartName="/ppt/ink/ink5574.xml" ContentType="application/inkml+xml"/>
  <Override PartName="/ppt/ink/ink5575.xml" ContentType="application/inkml+xml"/>
  <Override PartName="/ppt/ink/ink5576.xml" ContentType="application/inkml+xml"/>
  <Override PartName="/ppt/ink/ink5577.xml" ContentType="application/inkml+xml"/>
  <Override PartName="/ppt/ink/ink5578.xml" ContentType="application/inkml+xml"/>
  <Override PartName="/ppt/ink/ink5579.xml" ContentType="application/inkml+xml"/>
  <Override PartName="/ppt/ink/ink5580.xml" ContentType="application/inkml+xml"/>
  <Override PartName="/ppt/ink/ink5581.xml" ContentType="application/inkml+xml"/>
  <Override PartName="/ppt/ink/ink5582.xml" ContentType="application/inkml+xml"/>
  <Override PartName="/ppt/ink/ink5583.xml" ContentType="application/inkml+xml"/>
  <Override PartName="/ppt/ink/ink5584.xml" ContentType="application/inkml+xml"/>
  <Override PartName="/ppt/ink/ink5585.xml" ContentType="application/inkml+xml"/>
  <Override PartName="/ppt/ink/ink5586.xml" ContentType="application/inkml+xml"/>
  <Override PartName="/ppt/ink/ink5587.xml" ContentType="application/inkml+xml"/>
  <Override PartName="/ppt/ink/ink5588.xml" ContentType="application/inkml+xml"/>
  <Override PartName="/ppt/ink/ink5589.xml" ContentType="application/inkml+xml"/>
  <Override PartName="/ppt/ink/ink5590.xml" ContentType="application/inkml+xml"/>
  <Override PartName="/ppt/ink/ink5591.xml" ContentType="application/inkml+xml"/>
  <Override PartName="/ppt/ink/ink5592.xml" ContentType="application/inkml+xml"/>
  <Override PartName="/ppt/ink/ink5593.xml" ContentType="application/inkml+xml"/>
  <Override PartName="/ppt/ink/ink5594.xml" ContentType="application/inkml+xml"/>
  <Override PartName="/ppt/ink/ink5595.xml" ContentType="application/inkml+xml"/>
  <Override PartName="/ppt/ink/ink5596.xml" ContentType="application/inkml+xml"/>
  <Override PartName="/ppt/ink/ink5597.xml" ContentType="application/inkml+xml"/>
  <Override PartName="/ppt/ink/ink5598.xml" ContentType="application/inkml+xml"/>
  <Override PartName="/ppt/ink/ink5599.xml" ContentType="application/inkml+xml"/>
  <Override PartName="/ppt/ink/ink5600.xml" ContentType="application/inkml+xml"/>
  <Override PartName="/ppt/ink/ink5601.xml" ContentType="application/inkml+xml"/>
  <Override PartName="/ppt/ink/ink5602.xml" ContentType="application/inkml+xml"/>
  <Override PartName="/ppt/ink/ink5603.xml" ContentType="application/inkml+xml"/>
  <Override PartName="/ppt/ink/ink5604.xml" ContentType="application/inkml+xml"/>
  <Override PartName="/ppt/ink/ink5605.xml" ContentType="application/inkml+xml"/>
  <Override PartName="/ppt/ink/ink5606.xml" ContentType="application/inkml+xml"/>
  <Override PartName="/ppt/ink/ink5607.xml" ContentType="application/inkml+xml"/>
  <Override PartName="/ppt/ink/ink5608.xml" ContentType="application/inkml+xml"/>
  <Override PartName="/ppt/ink/ink5609.xml" ContentType="application/inkml+xml"/>
  <Override PartName="/ppt/ink/ink5610.xml" ContentType="application/inkml+xml"/>
  <Override PartName="/ppt/ink/ink5611.xml" ContentType="application/inkml+xml"/>
  <Override PartName="/ppt/ink/ink5612.xml" ContentType="application/inkml+xml"/>
  <Override PartName="/ppt/ink/ink5613.xml" ContentType="application/inkml+xml"/>
  <Override PartName="/ppt/ink/ink5614.xml" ContentType="application/inkml+xml"/>
  <Override PartName="/ppt/ink/ink5615.xml" ContentType="application/inkml+xml"/>
  <Override PartName="/ppt/ink/ink5616.xml" ContentType="application/inkml+xml"/>
  <Override PartName="/ppt/ink/ink5617.xml" ContentType="application/inkml+xml"/>
  <Override PartName="/ppt/ink/ink5618.xml" ContentType="application/inkml+xml"/>
  <Override PartName="/ppt/ink/ink5619.xml" ContentType="application/inkml+xml"/>
  <Override PartName="/ppt/ink/ink5620.xml" ContentType="application/inkml+xml"/>
  <Override PartName="/ppt/ink/ink5621.xml" ContentType="application/inkml+xml"/>
  <Override PartName="/ppt/ink/ink5622.xml" ContentType="application/inkml+xml"/>
  <Override PartName="/ppt/ink/ink5623.xml" ContentType="application/inkml+xml"/>
  <Override PartName="/ppt/ink/ink5624.xml" ContentType="application/inkml+xml"/>
  <Override PartName="/ppt/ink/ink5625.xml" ContentType="application/inkml+xml"/>
  <Override PartName="/ppt/ink/ink5626.xml" ContentType="application/inkml+xml"/>
  <Override PartName="/ppt/ink/ink5627.xml" ContentType="application/inkml+xml"/>
  <Override PartName="/ppt/ink/ink5628.xml" ContentType="application/inkml+xml"/>
  <Override PartName="/ppt/ink/ink5629.xml" ContentType="application/inkml+xml"/>
  <Override PartName="/ppt/ink/ink5630.xml" ContentType="application/inkml+xml"/>
  <Override PartName="/ppt/ink/ink5631.xml" ContentType="application/inkml+xml"/>
  <Override PartName="/ppt/ink/ink5632.xml" ContentType="application/inkml+xml"/>
  <Override PartName="/ppt/ink/ink5633.xml" ContentType="application/inkml+xml"/>
  <Override PartName="/ppt/ink/ink5634.xml" ContentType="application/inkml+xml"/>
  <Override PartName="/ppt/ink/ink5635.xml" ContentType="application/inkml+xml"/>
  <Override PartName="/ppt/ink/ink5636.xml" ContentType="application/inkml+xml"/>
  <Override PartName="/ppt/ink/ink5637.xml" ContentType="application/inkml+xml"/>
  <Override PartName="/ppt/ink/ink5638.xml" ContentType="application/inkml+xml"/>
  <Override PartName="/ppt/ink/ink5639.xml" ContentType="application/inkml+xml"/>
  <Override PartName="/ppt/ink/ink5640.xml" ContentType="application/inkml+xml"/>
  <Override PartName="/ppt/ink/ink5641.xml" ContentType="application/inkml+xml"/>
  <Override PartName="/ppt/ink/ink5642.xml" ContentType="application/inkml+xml"/>
  <Override PartName="/ppt/ink/ink5643.xml" ContentType="application/inkml+xml"/>
  <Override PartName="/ppt/ink/ink5644.xml" ContentType="application/inkml+xml"/>
  <Override PartName="/ppt/ink/ink5645.xml" ContentType="application/inkml+xml"/>
  <Override PartName="/ppt/ink/ink5646.xml" ContentType="application/inkml+xml"/>
  <Override PartName="/ppt/ink/ink5647.xml" ContentType="application/inkml+xml"/>
  <Override PartName="/ppt/ink/ink5648.xml" ContentType="application/inkml+xml"/>
  <Override PartName="/ppt/ink/ink5649.xml" ContentType="application/inkml+xml"/>
  <Override PartName="/ppt/ink/ink5650.xml" ContentType="application/inkml+xml"/>
  <Override PartName="/ppt/ink/ink5651.xml" ContentType="application/inkml+xml"/>
  <Override PartName="/ppt/ink/ink5652.xml" ContentType="application/inkml+xml"/>
  <Override PartName="/ppt/ink/ink5653.xml" ContentType="application/inkml+xml"/>
  <Override PartName="/ppt/ink/ink5654.xml" ContentType="application/inkml+xml"/>
  <Override PartName="/ppt/ink/ink5655.xml" ContentType="application/inkml+xml"/>
  <Override PartName="/ppt/ink/ink5656.xml" ContentType="application/inkml+xml"/>
  <Override PartName="/ppt/ink/ink5657.xml" ContentType="application/inkml+xml"/>
  <Override PartName="/ppt/ink/ink5658.xml" ContentType="application/inkml+xml"/>
  <Override PartName="/ppt/ink/ink5659.xml" ContentType="application/inkml+xml"/>
  <Override PartName="/ppt/ink/ink5660.xml" ContentType="application/inkml+xml"/>
  <Override PartName="/ppt/ink/ink5661.xml" ContentType="application/inkml+xml"/>
  <Override PartName="/ppt/ink/ink5662.xml" ContentType="application/inkml+xml"/>
  <Override PartName="/ppt/ink/ink5663.xml" ContentType="application/inkml+xml"/>
  <Override PartName="/ppt/ink/ink5664.xml" ContentType="application/inkml+xml"/>
  <Override PartName="/ppt/ink/ink5665.xml" ContentType="application/inkml+xml"/>
  <Override PartName="/ppt/ink/ink5666.xml" ContentType="application/inkml+xml"/>
  <Override PartName="/ppt/ink/ink5667.xml" ContentType="application/inkml+xml"/>
  <Override PartName="/ppt/ink/ink5668.xml" ContentType="application/inkml+xml"/>
  <Override PartName="/ppt/ink/ink5669.xml" ContentType="application/inkml+xml"/>
  <Override PartName="/ppt/ink/ink5670.xml" ContentType="application/inkml+xml"/>
  <Override PartName="/ppt/ink/ink5671.xml" ContentType="application/inkml+xml"/>
  <Override PartName="/ppt/ink/ink5672.xml" ContentType="application/inkml+xml"/>
  <Override PartName="/ppt/ink/ink5673.xml" ContentType="application/inkml+xml"/>
  <Override PartName="/ppt/ink/ink5674.xml" ContentType="application/inkml+xml"/>
  <Override PartName="/ppt/ink/ink5675.xml" ContentType="application/inkml+xml"/>
  <Override PartName="/ppt/ink/ink5676.xml" ContentType="application/inkml+xml"/>
  <Override PartName="/ppt/ink/ink5677.xml" ContentType="application/inkml+xml"/>
  <Override PartName="/ppt/ink/ink5678.xml" ContentType="application/inkml+xml"/>
  <Override PartName="/ppt/ink/ink5679.xml" ContentType="application/inkml+xml"/>
  <Override PartName="/ppt/ink/ink5680.xml" ContentType="application/inkml+xml"/>
  <Override PartName="/ppt/ink/ink5681.xml" ContentType="application/inkml+xml"/>
  <Override PartName="/ppt/ink/ink5682.xml" ContentType="application/inkml+xml"/>
  <Override PartName="/ppt/ink/ink5683.xml" ContentType="application/inkml+xml"/>
  <Override PartName="/ppt/ink/ink5684.xml" ContentType="application/inkml+xml"/>
  <Override PartName="/ppt/ink/ink5685.xml" ContentType="application/inkml+xml"/>
  <Override PartName="/ppt/ink/ink5686.xml" ContentType="application/inkml+xml"/>
  <Override PartName="/ppt/ink/ink5687.xml" ContentType="application/inkml+xml"/>
  <Override PartName="/ppt/ink/ink5688.xml" ContentType="application/inkml+xml"/>
  <Override PartName="/ppt/ink/ink5689.xml" ContentType="application/inkml+xml"/>
  <Override PartName="/ppt/ink/ink5690.xml" ContentType="application/inkml+xml"/>
  <Override PartName="/ppt/ink/ink5691.xml" ContentType="application/inkml+xml"/>
  <Override PartName="/ppt/ink/ink5692.xml" ContentType="application/inkml+xml"/>
  <Override PartName="/ppt/ink/ink5693.xml" ContentType="application/inkml+xml"/>
  <Override PartName="/ppt/ink/ink5694.xml" ContentType="application/inkml+xml"/>
  <Override PartName="/ppt/ink/ink5695.xml" ContentType="application/inkml+xml"/>
  <Override PartName="/ppt/ink/ink5696.xml" ContentType="application/inkml+xml"/>
  <Override PartName="/ppt/ink/ink5697.xml" ContentType="application/inkml+xml"/>
  <Override PartName="/ppt/ink/ink5698.xml" ContentType="application/inkml+xml"/>
  <Override PartName="/ppt/ink/ink5699.xml" ContentType="application/inkml+xml"/>
  <Override PartName="/ppt/ink/ink5700.xml" ContentType="application/inkml+xml"/>
  <Override PartName="/ppt/ink/ink5701.xml" ContentType="application/inkml+xml"/>
  <Override PartName="/ppt/ink/ink5702.xml" ContentType="application/inkml+xml"/>
  <Override PartName="/ppt/ink/ink5703.xml" ContentType="application/inkml+xml"/>
  <Override PartName="/ppt/ink/ink5704.xml" ContentType="application/inkml+xml"/>
  <Override PartName="/ppt/ink/ink5705.xml" ContentType="application/inkml+xml"/>
  <Override PartName="/ppt/ink/ink5706.xml" ContentType="application/inkml+xml"/>
  <Override PartName="/ppt/ink/ink5707.xml" ContentType="application/inkml+xml"/>
  <Override PartName="/ppt/ink/ink5708.xml" ContentType="application/inkml+xml"/>
  <Override PartName="/ppt/ink/ink5709.xml" ContentType="application/inkml+xml"/>
  <Override PartName="/ppt/ink/ink5710.xml" ContentType="application/inkml+xml"/>
  <Override PartName="/ppt/ink/ink5711.xml" ContentType="application/inkml+xml"/>
  <Override PartName="/ppt/ink/ink5712.xml" ContentType="application/inkml+xml"/>
  <Override PartName="/ppt/ink/ink5713.xml" ContentType="application/inkml+xml"/>
  <Override PartName="/ppt/ink/ink5714.xml" ContentType="application/inkml+xml"/>
  <Override PartName="/ppt/ink/ink5715.xml" ContentType="application/inkml+xml"/>
  <Override PartName="/ppt/ink/ink5716.xml" ContentType="application/inkml+xml"/>
  <Override PartName="/ppt/ink/ink5717.xml" ContentType="application/inkml+xml"/>
  <Override PartName="/ppt/ink/ink5718.xml" ContentType="application/inkml+xml"/>
  <Override PartName="/ppt/ink/ink5719.xml" ContentType="application/inkml+xml"/>
  <Override PartName="/ppt/ink/ink5720.xml" ContentType="application/inkml+xml"/>
  <Override PartName="/ppt/ink/ink5721.xml" ContentType="application/inkml+xml"/>
  <Override PartName="/ppt/ink/ink5722.xml" ContentType="application/inkml+xml"/>
  <Override PartName="/ppt/ink/ink5723.xml" ContentType="application/inkml+xml"/>
  <Override PartName="/ppt/ink/ink5724.xml" ContentType="application/inkml+xml"/>
  <Override PartName="/ppt/ink/ink5725.xml" ContentType="application/inkml+xml"/>
  <Override PartName="/ppt/ink/ink5726.xml" ContentType="application/inkml+xml"/>
  <Override PartName="/ppt/ink/ink5727.xml" ContentType="application/inkml+xml"/>
  <Override PartName="/ppt/ink/ink5728.xml" ContentType="application/inkml+xml"/>
  <Override PartName="/ppt/ink/ink5729.xml" ContentType="application/inkml+xml"/>
  <Override PartName="/ppt/ink/ink5730.xml" ContentType="application/inkml+xml"/>
  <Override PartName="/ppt/ink/ink5731.xml" ContentType="application/inkml+xml"/>
  <Override PartName="/ppt/ink/ink5732.xml" ContentType="application/inkml+xml"/>
  <Override PartName="/ppt/ink/ink5733.xml" ContentType="application/inkml+xml"/>
  <Override PartName="/ppt/ink/ink5734.xml" ContentType="application/inkml+xml"/>
  <Override PartName="/ppt/ink/ink5735.xml" ContentType="application/inkml+xml"/>
  <Override PartName="/ppt/ink/ink5736.xml" ContentType="application/inkml+xml"/>
  <Override PartName="/ppt/ink/ink5737.xml" ContentType="application/inkml+xml"/>
  <Override PartName="/ppt/ink/ink5738.xml" ContentType="application/inkml+xml"/>
  <Override PartName="/ppt/ink/ink5739.xml" ContentType="application/inkml+xml"/>
  <Override PartName="/ppt/ink/ink5740.xml" ContentType="application/inkml+xml"/>
  <Override PartName="/ppt/ink/ink5741.xml" ContentType="application/inkml+xml"/>
  <Override PartName="/ppt/ink/ink5742.xml" ContentType="application/inkml+xml"/>
  <Override PartName="/ppt/ink/ink5743.xml" ContentType="application/inkml+xml"/>
  <Override PartName="/ppt/ink/ink5744.xml" ContentType="application/inkml+xml"/>
  <Override PartName="/ppt/ink/ink5745.xml" ContentType="application/inkml+xml"/>
  <Override PartName="/ppt/ink/ink5746.xml" ContentType="application/inkml+xml"/>
  <Override PartName="/ppt/ink/ink5747.xml" ContentType="application/inkml+xml"/>
  <Override PartName="/ppt/ink/ink5748.xml" ContentType="application/inkml+xml"/>
  <Override PartName="/ppt/ink/ink5749.xml" ContentType="application/inkml+xml"/>
  <Override PartName="/ppt/ink/ink5750.xml" ContentType="application/inkml+xml"/>
  <Override PartName="/ppt/ink/ink5751.xml" ContentType="application/inkml+xml"/>
  <Override PartName="/ppt/ink/ink5752.xml" ContentType="application/inkml+xml"/>
  <Override PartName="/ppt/ink/ink5753.xml" ContentType="application/inkml+xml"/>
  <Override PartName="/ppt/ink/ink5754.xml" ContentType="application/inkml+xml"/>
  <Override PartName="/ppt/ink/ink5755.xml" ContentType="application/inkml+xml"/>
  <Override PartName="/ppt/ink/ink5756.xml" ContentType="application/inkml+xml"/>
  <Override PartName="/ppt/ink/ink5757.xml" ContentType="application/inkml+xml"/>
  <Override PartName="/ppt/ink/ink5758.xml" ContentType="application/inkml+xml"/>
  <Override PartName="/ppt/ink/ink5759.xml" ContentType="application/inkml+xml"/>
  <Override PartName="/ppt/ink/ink5760.xml" ContentType="application/inkml+xml"/>
  <Override PartName="/ppt/ink/ink5761.xml" ContentType="application/inkml+xml"/>
  <Override PartName="/ppt/ink/ink5762.xml" ContentType="application/inkml+xml"/>
  <Override PartName="/ppt/ink/ink5763.xml" ContentType="application/inkml+xml"/>
  <Override PartName="/ppt/ink/ink5764.xml" ContentType="application/inkml+xml"/>
  <Override PartName="/ppt/ink/ink5765.xml" ContentType="application/inkml+xml"/>
  <Override PartName="/ppt/ink/ink5766.xml" ContentType="application/inkml+xml"/>
  <Override PartName="/ppt/ink/ink5767.xml" ContentType="application/inkml+xml"/>
  <Override PartName="/ppt/ink/ink5768.xml" ContentType="application/inkml+xml"/>
  <Override PartName="/ppt/ink/ink5769.xml" ContentType="application/inkml+xml"/>
  <Override PartName="/ppt/ink/ink5770.xml" ContentType="application/inkml+xml"/>
  <Override PartName="/ppt/ink/ink5771.xml" ContentType="application/inkml+xml"/>
  <Override PartName="/ppt/ink/ink5772.xml" ContentType="application/inkml+xml"/>
  <Override PartName="/ppt/ink/ink5773.xml" ContentType="application/inkml+xml"/>
  <Override PartName="/ppt/ink/ink5774.xml" ContentType="application/inkml+xml"/>
  <Override PartName="/ppt/ink/ink5775.xml" ContentType="application/inkml+xml"/>
  <Override PartName="/ppt/ink/ink5776.xml" ContentType="application/inkml+xml"/>
  <Override PartName="/ppt/ink/ink5777.xml" ContentType="application/inkml+xml"/>
  <Override PartName="/ppt/ink/ink5778.xml" ContentType="application/inkml+xml"/>
  <Override PartName="/ppt/ink/ink5779.xml" ContentType="application/inkml+xml"/>
  <Override PartName="/ppt/ink/ink5780.xml" ContentType="application/inkml+xml"/>
  <Override PartName="/ppt/ink/ink5781.xml" ContentType="application/inkml+xml"/>
  <Override PartName="/ppt/ink/ink5782.xml" ContentType="application/inkml+xml"/>
  <Override PartName="/ppt/ink/ink5783.xml" ContentType="application/inkml+xml"/>
  <Override PartName="/ppt/ink/ink5784.xml" ContentType="application/inkml+xml"/>
  <Override PartName="/ppt/ink/ink5785.xml" ContentType="application/inkml+xml"/>
  <Override PartName="/ppt/ink/ink5786.xml" ContentType="application/inkml+xml"/>
  <Override PartName="/ppt/ink/ink5787.xml" ContentType="application/inkml+xml"/>
  <Override PartName="/ppt/ink/ink5788.xml" ContentType="application/inkml+xml"/>
  <Override PartName="/ppt/ink/ink5789.xml" ContentType="application/inkml+xml"/>
  <Override PartName="/ppt/ink/ink5790.xml" ContentType="application/inkml+xml"/>
  <Override PartName="/ppt/ink/ink5791.xml" ContentType="application/inkml+xml"/>
  <Override PartName="/ppt/ink/ink5792.xml" ContentType="application/inkml+xml"/>
  <Override PartName="/ppt/ink/ink5793.xml" ContentType="application/inkml+xml"/>
  <Override PartName="/ppt/ink/ink5794.xml" ContentType="application/inkml+xml"/>
  <Override PartName="/ppt/ink/ink5795.xml" ContentType="application/inkml+xml"/>
  <Override PartName="/ppt/ink/ink5796.xml" ContentType="application/inkml+xml"/>
  <Override PartName="/ppt/ink/ink5797.xml" ContentType="application/inkml+xml"/>
  <Override PartName="/ppt/ink/ink5798.xml" ContentType="application/inkml+xml"/>
  <Override PartName="/ppt/ink/ink5799.xml" ContentType="application/inkml+xml"/>
  <Override PartName="/ppt/ink/ink5800.xml" ContentType="application/inkml+xml"/>
  <Override PartName="/ppt/ink/ink5801.xml" ContentType="application/inkml+xml"/>
  <Override PartName="/ppt/ink/ink5802.xml" ContentType="application/inkml+xml"/>
  <Override PartName="/ppt/ink/ink5803.xml" ContentType="application/inkml+xml"/>
  <Override PartName="/ppt/ink/ink5804.xml" ContentType="application/inkml+xml"/>
  <Override PartName="/ppt/ink/ink5805.xml" ContentType="application/inkml+xml"/>
  <Override PartName="/ppt/ink/ink5806.xml" ContentType="application/inkml+xml"/>
  <Override PartName="/ppt/ink/ink5807.xml" ContentType="application/inkml+xml"/>
  <Override PartName="/ppt/ink/ink5808.xml" ContentType="application/inkml+xml"/>
  <Override PartName="/ppt/ink/ink5809.xml" ContentType="application/inkml+xml"/>
  <Override PartName="/ppt/ink/ink5810.xml" ContentType="application/inkml+xml"/>
  <Override PartName="/ppt/ink/ink5811.xml" ContentType="application/inkml+xml"/>
  <Override PartName="/ppt/ink/ink5812.xml" ContentType="application/inkml+xml"/>
  <Override PartName="/ppt/ink/ink5813.xml" ContentType="application/inkml+xml"/>
  <Override PartName="/ppt/ink/ink5814.xml" ContentType="application/inkml+xml"/>
  <Override PartName="/ppt/ink/ink5815.xml" ContentType="application/inkml+xml"/>
  <Override PartName="/ppt/ink/ink5816.xml" ContentType="application/inkml+xml"/>
  <Override PartName="/ppt/ink/ink5817.xml" ContentType="application/inkml+xml"/>
  <Override PartName="/ppt/ink/ink5818.xml" ContentType="application/inkml+xml"/>
  <Override PartName="/ppt/ink/ink5819.xml" ContentType="application/inkml+xml"/>
  <Override PartName="/ppt/ink/ink5820.xml" ContentType="application/inkml+xml"/>
  <Override PartName="/ppt/ink/ink5821.xml" ContentType="application/inkml+xml"/>
  <Override PartName="/ppt/ink/ink5822.xml" ContentType="application/inkml+xml"/>
  <Override PartName="/ppt/ink/ink5823.xml" ContentType="application/inkml+xml"/>
  <Override PartName="/ppt/ink/ink5824.xml" ContentType="application/inkml+xml"/>
  <Override PartName="/ppt/ink/ink5825.xml" ContentType="application/inkml+xml"/>
  <Override PartName="/ppt/ink/ink5826.xml" ContentType="application/inkml+xml"/>
  <Override PartName="/ppt/ink/ink5827.xml" ContentType="application/inkml+xml"/>
  <Override PartName="/ppt/ink/ink5828.xml" ContentType="application/inkml+xml"/>
  <Override PartName="/ppt/ink/ink5829.xml" ContentType="application/inkml+xml"/>
  <Override PartName="/ppt/ink/ink5830.xml" ContentType="application/inkml+xml"/>
  <Override PartName="/ppt/ink/ink5831.xml" ContentType="application/inkml+xml"/>
  <Override PartName="/ppt/ink/ink5832.xml" ContentType="application/inkml+xml"/>
  <Override PartName="/ppt/ink/ink5833.xml" ContentType="application/inkml+xml"/>
  <Override PartName="/ppt/ink/ink5834.xml" ContentType="application/inkml+xml"/>
  <Override PartName="/ppt/ink/ink5835.xml" ContentType="application/inkml+xml"/>
  <Override PartName="/ppt/ink/ink5836.xml" ContentType="application/inkml+xml"/>
  <Override PartName="/ppt/ink/ink5837.xml" ContentType="application/inkml+xml"/>
  <Override PartName="/ppt/ink/ink5838.xml" ContentType="application/inkml+xml"/>
  <Override PartName="/ppt/ink/ink5839.xml" ContentType="application/inkml+xml"/>
  <Override PartName="/ppt/ink/ink5840.xml" ContentType="application/inkml+xml"/>
  <Override PartName="/ppt/ink/ink5841.xml" ContentType="application/inkml+xml"/>
  <Override PartName="/ppt/ink/ink5842.xml" ContentType="application/inkml+xml"/>
  <Override PartName="/ppt/ink/ink5843.xml" ContentType="application/inkml+xml"/>
  <Override PartName="/ppt/ink/ink5844.xml" ContentType="application/inkml+xml"/>
  <Override PartName="/ppt/ink/ink5845.xml" ContentType="application/inkml+xml"/>
  <Override PartName="/ppt/ink/ink5846.xml" ContentType="application/inkml+xml"/>
  <Override PartName="/ppt/ink/ink5847.xml" ContentType="application/inkml+xml"/>
  <Override PartName="/ppt/ink/ink5848.xml" ContentType="application/inkml+xml"/>
  <Override PartName="/ppt/ink/ink5849.xml" ContentType="application/inkml+xml"/>
  <Override PartName="/ppt/ink/ink5850.xml" ContentType="application/inkml+xml"/>
  <Override PartName="/ppt/ink/ink5851.xml" ContentType="application/inkml+xml"/>
  <Override PartName="/ppt/ink/ink5852.xml" ContentType="application/inkml+xml"/>
  <Override PartName="/ppt/ink/ink5853.xml" ContentType="application/inkml+xml"/>
  <Override PartName="/ppt/ink/ink5854.xml" ContentType="application/inkml+xml"/>
  <Override PartName="/ppt/ink/ink5855.xml" ContentType="application/inkml+xml"/>
  <Override PartName="/ppt/ink/ink5856.xml" ContentType="application/inkml+xml"/>
  <Override PartName="/ppt/ink/ink5857.xml" ContentType="application/inkml+xml"/>
  <Override PartName="/ppt/ink/ink5858.xml" ContentType="application/inkml+xml"/>
  <Override PartName="/ppt/ink/ink5859.xml" ContentType="application/inkml+xml"/>
  <Override PartName="/ppt/ink/ink5860.xml" ContentType="application/inkml+xml"/>
  <Override PartName="/ppt/ink/ink5861.xml" ContentType="application/inkml+xml"/>
  <Override PartName="/ppt/ink/ink5862.xml" ContentType="application/inkml+xml"/>
  <Override PartName="/ppt/ink/ink5863.xml" ContentType="application/inkml+xml"/>
  <Override PartName="/ppt/ink/ink5864.xml" ContentType="application/inkml+xml"/>
  <Override PartName="/ppt/ink/ink5865.xml" ContentType="application/inkml+xml"/>
  <Override PartName="/ppt/ink/ink5866.xml" ContentType="application/inkml+xml"/>
  <Override PartName="/ppt/ink/ink5867.xml" ContentType="application/inkml+xml"/>
  <Override PartName="/ppt/ink/ink5868.xml" ContentType="application/inkml+xml"/>
  <Override PartName="/ppt/ink/ink5869.xml" ContentType="application/inkml+xml"/>
  <Override PartName="/ppt/ink/ink5870.xml" ContentType="application/inkml+xml"/>
  <Override PartName="/ppt/ink/ink5871.xml" ContentType="application/inkml+xml"/>
  <Override PartName="/ppt/ink/ink5872.xml" ContentType="application/inkml+xml"/>
  <Override PartName="/ppt/ink/ink5873.xml" ContentType="application/inkml+xml"/>
  <Override PartName="/ppt/ink/ink5874.xml" ContentType="application/inkml+xml"/>
  <Override PartName="/ppt/ink/ink5875.xml" ContentType="application/inkml+xml"/>
  <Override PartName="/ppt/ink/ink5876.xml" ContentType="application/inkml+xml"/>
  <Override PartName="/ppt/ink/ink5877.xml" ContentType="application/inkml+xml"/>
  <Override PartName="/ppt/ink/ink5878.xml" ContentType="application/inkml+xml"/>
  <Override PartName="/ppt/ink/ink5879.xml" ContentType="application/inkml+xml"/>
  <Override PartName="/ppt/ink/ink5880.xml" ContentType="application/inkml+xml"/>
  <Override PartName="/ppt/ink/ink5881.xml" ContentType="application/inkml+xml"/>
  <Override PartName="/ppt/ink/ink5882.xml" ContentType="application/inkml+xml"/>
  <Override PartName="/ppt/ink/ink5883.xml" ContentType="application/inkml+xml"/>
  <Override PartName="/ppt/ink/ink5884.xml" ContentType="application/inkml+xml"/>
  <Override PartName="/ppt/ink/ink5885.xml" ContentType="application/inkml+xml"/>
  <Override PartName="/ppt/ink/ink5886.xml" ContentType="application/inkml+xml"/>
  <Override PartName="/ppt/ink/ink5887.xml" ContentType="application/inkml+xml"/>
  <Override PartName="/ppt/ink/ink5888.xml" ContentType="application/inkml+xml"/>
  <Override PartName="/ppt/ink/ink5889.xml" ContentType="application/inkml+xml"/>
  <Override PartName="/ppt/ink/ink5890.xml" ContentType="application/inkml+xml"/>
  <Override PartName="/ppt/ink/ink5891.xml" ContentType="application/inkml+xml"/>
  <Override PartName="/ppt/ink/ink5892.xml" ContentType="application/inkml+xml"/>
  <Override PartName="/ppt/ink/ink5893.xml" ContentType="application/inkml+xml"/>
  <Override PartName="/ppt/ink/ink5894.xml" ContentType="application/inkml+xml"/>
  <Override PartName="/ppt/ink/ink5895.xml" ContentType="application/inkml+xml"/>
  <Override PartName="/ppt/ink/ink5896.xml" ContentType="application/inkml+xml"/>
  <Override PartName="/ppt/ink/ink5897.xml" ContentType="application/inkml+xml"/>
  <Override PartName="/ppt/ink/ink5898.xml" ContentType="application/inkml+xml"/>
  <Override PartName="/ppt/ink/ink5899.xml" ContentType="application/inkml+xml"/>
  <Override PartName="/ppt/ink/ink5900.xml" ContentType="application/inkml+xml"/>
  <Override PartName="/ppt/ink/ink5901.xml" ContentType="application/inkml+xml"/>
  <Override PartName="/ppt/ink/ink5902.xml" ContentType="application/inkml+xml"/>
  <Override PartName="/ppt/ink/ink5903.xml" ContentType="application/inkml+xml"/>
  <Override PartName="/ppt/ink/ink5904.xml" ContentType="application/inkml+xml"/>
  <Override PartName="/ppt/ink/ink5905.xml" ContentType="application/inkml+xml"/>
  <Override PartName="/ppt/ink/ink5906.xml" ContentType="application/inkml+xml"/>
  <Override PartName="/ppt/ink/ink5907.xml" ContentType="application/inkml+xml"/>
  <Override PartName="/ppt/ink/ink5908.xml" ContentType="application/inkml+xml"/>
  <Override PartName="/ppt/ink/ink5909.xml" ContentType="application/inkml+xml"/>
  <Override PartName="/ppt/ink/ink5910.xml" ContentType="application/inkml+xml"/>
  <Override PartName="/ppt/ink/ink5911.xml" ContentType="application/inkml+xml"/>
  <Override PartName="/ppt/ink/ink5912.xml" ContentType="application/inkml+xml"/>
  <Override PartName="/ppt/ink/ink5913.xml" ContentType="application/inkml+xml"/>
  <Override PartName="/ppt/ink/ink5914.xml" ContentType="application/inkml+xml"/>
  <Override PartName="/ppt/ink/ink5915.xml" ContentType="application/inkml+xml"/>
  <Override PartName="/ppt/ink/ink5916.xml" ContentType="application/inkml+xml"/>
  <Override PartName="/ppt/ink/ink5917.xml" ContentType="application/inkml+xml"/>
  <Override PartName="/ppt/ink/ink5918.xml" ContentType="application/inkml+xml"/>
  <Override PartName="/ppt/ink/ink5919.xml" ContentType="application/inkml+xml"/>
  <Override PartName="/ppt/ink/ink5920.xml" ContentType="application/inkml+xml"/>
  <Override PartName="/ppt/ink/ink5921.xml" ContentType="application/inkml+xml"/>
  <Override PartName="/ppt/ink/ink5922.xml" ContentType="application/inkml+xml"/>
  <Override PartName="/ppt/ink/ink5923.xml" ContentType="application/inkml+xml"/>
  <Override PartName="/ppt/ink/ink5924.xml" ContentType="application/inkml+xml"/>
  <Override PartName="/ppt/ink/ink5925.xml" ContentType="application/inkml+xml"/>
  <Override PartName="/ppt/ink/ink5926.xml" ContentType="application/inkml+xml"/>
  <Override PartName="/ppt/ink/ink5927.xml" ContentType="application/inkml+xml"/>
  <Override PartName="/ppt/ink/ink5928.xml" ContentType="application/inkml+xml"/>
  <Override PartName="/ppt/ink/ink5929.xml" ContentType="application/inkml+xml"/>
  <Override PartName="/ppt/ink/ink5930.xml" ContentType="application/inkml+xml"/>
  <Override PartName="/ppt/ink/ink5931.xml" ContentType="application/inkml+xml"/>
  <Override PartName="/ppt/ink/ink5932.xml" ContentType="application/inkml+xml"/>
  <Override PartName="/ppt/ink/ink5933.xml" ContentType="application/inkml+xml"/>
  <Override PartName="/ppt/ink/ink5934.xml" ContentType="application/inkml+xml"/>
  <Override PartName="/ppt/ink/ink5935.xml" ContentType="application/inkml+xml"/>
  <Override PartName="/ppt/ink/ink5936.xml" ContentType="application/inkml+xml"/>
  <Override PartName="/ppt/ink/ink5937.xml" ContentType="application/inkml+xml"/>
  <Override PartName="/ppt/ink/ink5938.xml" ContentType="application/inkml+xml"/>
  <Override PartName="/ppt/ink/ink5939.xml" ContentType="application/inkml+xml"/>
  <Override PartName="/ppt/ink/ink5940.xml" ContentType="application/inkml+xml"/>
  <Override PartName="/ppt/ink/ink5941.xml" ContentType="application/inkml+xml"/>
  <Override PartName="/ppt/ink/ink5942.xml" ContentType="application/inkml+xml"/>
  <Override PartName="/ppt/ink/ink5943.xml" ContentType="application/inkml+xml"/>
  <Override PartName="/ppt/ink/ink5944.xml" ContentType="application/inkml+xml"/>
  <Override PartName="/ppt/ink/ink5945.xml" ContentType="application/inkml+xml"/>
  <Override PartName="/ppt/ink/ink5946.xml" ContentType="application/inkml+xml"/>
  <Override PartName="/ppt/ink/ink5947.xml" ContentType="application/inkml+xml"/>
  <Override PartName="/ppt/ink/ink5948.xml" ContentType="application/inkml+xml"/>
  <Override PartName="/ppt/ink/ink5949.xml" ContentType="application/inkml+xml"/>
  <Override PartName="/ppt/ink/ink5950.xml" ContentType="application/inkml+xml"/>
  <Override PartName="/ppt/ink/ink5951.xml" ContentType="application/inkml+xml"/>
  <Override PartName="/ppt/ink/ink5952.xml" ContentType="application/inkml+xml"/>
  <Override PartName="/ppt/ink/ink5953.xml" ContentType="application/inkml+xml"/>
  <Override PartName="/ppt/ink/ink5954.xml" ContentType="application/inkml+xml"/>
  <Override PartName="/ppt/ink/ink5955.xml" ContentType="application/inkml+xml"/>
  <Override PartName="/ppt/ink/ink5956.xml" ContentType="application/inkml+xml"/>
  <Override PartName="/ppt/ink/ink5957.xml" ContentType="application/inkml+xml"/>
  <Override PartName="/ppt/ink/ink5958.xml" ContentType="application/inkml+xml"/>
  <Override PartName="/ppt/ink/ink5959.xml" ContentType="application/inkml+xml"/>
  <Override PartName="/ppt/ink/ink5960.xml" ContentType="application/inkml+xml"/>
  <Override PartName="/ppt/ink/ink5961.xml" ContentType="application/inkml+xml"/>
  <Override PartName="/ppt/ink/ink5962.xml" ContentType="application/inkml+xml"/>
  <Override PartName="/ppt/ink/ink5963.xml" ContentType="application/inkml+xml"/>
  <Override PartName="/ppt/ink/ink5964.xml" ContentType="application/inkml+xml"/>
  <Override PartName="/ppt/ink/ink5965.xml" ContentType="application/inkml+xml"/>
  <Override PartName="/ppt/ink/ink5966.xml" ContentType="application/inkml+xml"/>
  <Override PartName="/ppt/ink/ink5967.xml" ContentType="application/inkml+xml"/>
  <Override PartName="/ppt/ink/ink5968.xml" ContentType="application/inkml+xml"/>
  <Override PartName="/ppt/ink/ink5969.xml" ContentType="application/inkml+xml"/>
  <Override PartName="/ppt/ink/ink5970.xml" ContentType="application/inkml+xml"/>
  <Override PartName="/ppt/ink/ink5971.xml" ContentType="application/inkml+xml"/>
  <Override PartName="/ppt/ink/ink5972.xml" ContentType="application/inkml+xml"/>
  <Override PartName="/ppt/ink/ink5973.xml" ContentType="application/inkml+xml"/>
  <Override PartName="/ppt/ink/ink5974.xml" ContentType="application/inkml+xml"/>
  <Override PartName="/ppt/ink/ink5975.xml" ContentType="application/inkml+xml"/>
  <Override PartName="/ppt/ink/ink5976.xml" ContentType="application/inkml+xml"/>
  <Override PartName="/ppt/ink/ink5977.xml" ContentType="application/inkml+xml"/>
  <Override PartName="/ppt/ink/ink5978.xml" ContentType="application/inkml+xml"/>
  <Override PartName="/ppt/ink/ink5979.xml" ContentType="application/inkml+xml"/>
  <Override PartName="/ppt/ink/ink5980.xml" ContentType="application/inkml+xml"/>
  <Override PartName="/ppt/ink/ink5981.xml" ContentType="application/inkml+xml"/>
  <Override PartName="/ppt/ink/ink5982.xml" ContentType="application/inkml+xml"/>
  <Override PartName="/ppt/ink/ink5983.xml" ContentType="application/inkml+xml"/>
  <Override PartName="/ppt/ink/ink5984.xml" ContentType="application/inkml+xml"/>
  <Override PartName="/ppt/ink/ink5985.xml" ContentType="application/inkml+xml"/>
  <Override PartName="/ppt/ink/ink5986.xml" ContentType="application/inkml+xml"/>
  <Override PartName="/ppt/ink/ink5987.xml" ContentType="application/inkml+xml"/>
  <Override PartName="/ppt/ink/ink5988.xml" ContentType="application/inkml+xml"/>
  <Override PartName="/ppt/ink/ink5989.xml" ContentType="application/inkml+xml"/>
  <Override PartName="/ppt/ink/ink5990.xml" ContentType="application/inkml+xml"/>
  <Override PartName="/ppt/ink/ink5991.xml" ContentType="application/inkml+xml"/>
  <Override PartName="/ppt/ink/ink5992.xml" ContentType="application/inkml+xml"/>
  <Override PartName="/ppt/ink/ink5993.xml" ContentType="application/inkml+xml"/>
  <Override PartName="/ppt/ink/ink5994.xml" ContentType="application/inkml+xml"/>
  <Override PartName="/ppt/ink/ink5995.xml" ContentType="application/inkml+xml"/>
  <Override PartName="/ppt/ink/ink5996.xml" ContentType="application/inkml+xml"/>
  <Override PartName="/ppt/ink/ink5997.xml" ContentType="application/inkml+xml"/>
  <Override PartName="/ppt/ink/ink5998.xml" ContentType="application/inkml+xml"/>
  <Override PartName="/ppt/ink/ink5999.xml" ContentType="application/inkml+xml"/>
  <Override PartName="/ppt/ink/ink6000.xml" ContentType="application/inkml+xml"/>
  <Override PartName="/ppt/ink/ink6001.xml" ContentType="application/inkml+xml"/>
  <Override PartName="/ppt/ink/ink6002.xml" ContentType="application/inkml+xml"/>
  <Override PartName="/ppt/ink/ink6003.xml" ContentType="application/inkml+xml"/>
  <Override PartName="/ppt/ink/ink6004.xml" ContentType="application/inkml+xml"/>
  <Override PartName="/ppt/ink/ink6005.xml" ContentType="application/inkml+xml"/>
  <Override PartName="/ppt/ink/ink6006.xml" ContentType="application/inkml+xml"/>
  <Override PartName="/ppt/ink/ink6007.xml" ContentType="application/inkml+xml"/>
  <Override PartName="/ppt/ink/ink6008.xml" ContentType="application/inkml+xml"/>
  <Override PartName="/ppt/ink/ink6009.xml" ContentType="application/inkml+xml"/>
  <Override PartName="/ppt/ink/ink6010.xml" ContentType="application/inkml+xml"/>
  <Override PartName="/ppt/ink/ink6011.xml" ContentType="application/inkml+xml"/>
  <Override PartName="/ppt/ink/ink6012.xml" ContentType="application/inkml+xml"/>
  <Override PartName="/ppt/ink/ink6013.xml" ContentType="application/inkml+xml"/>
  <Override PartName="/ppt/ink/ink6014.xml" ContentType="application/inkml+xml"/>
  <Override PartName="/ppt/ink/ink6015.xml" ContentType="application/inkml+xml"/>
  <Override PartName="/ppt/ink/ink6016.xml" ContentType="application/inkml+xml"/>
  <Override PartName="/ppt/ink/ink6017.xml" ContentType="application/inkml+xml"/>
  <Override PartName="/ppt/ink/ink6018.xml" ContentType="application/inkml+xml"/>
  <Override PartName="/ppt/ink/ink6019.xml" ContentType="application/inkml+xml"/>
  <Override PartName="/ppt/ink/ink6020.xml" ContentType="application/inkml+xml"/>
  <Override PartName="/ppt/ink/ink6021.xml" ContentType="application/inkml+xml"/>
  <Override PartName="/ppt/ink/ink6022.xml" ContentType="application/inkml+xml"/>
  <Override PartName="/ppt/ink/ink6023.xml" ContentType="application/inkml+xml"/>
  <Override PartName="/ppt/ink/ink6024.xml" ContentType="application/inkml+xml"/>
  <Override PartName="/ppt/ink/ink6025.xml" ContentType="application/inkml+xml"/>
  <Override PartName="/ppt/ink/ink6026.xml" ContentType="application/inkml+xml"/>
  <Override PartName="/ppt/ink/ink6027.xml" ContentType="application/inkml+xml"/>
  <Override PartName="/ppt/ink/ink6028.xml" ContentType="application/inkml+xml"/>
  <Override PartName="/ppt/ink/ink6029.xml" ContentType="application/inkml+xml"/>
  <Override PartName="/ppt/ink/ink6030.xml" ContentType="application/inkml+xml"/>
  <Override PartName="/ppt/ink/ink6031.xml" ContentType="application/inkml+xml"/>
  <Override PartName="/ppt/ink/ink6032.xml" ContentType="application/inkml+xml"/>
  <Override PartName="/ppt/ink/ink6033.xml" ContentType="application/inkml+xml"/>
  <Override PartName="/ppt/ink/ink6034.xml" ContentType="application/inkml+xml"/>
  <Override PartName="/ppt/ink/ink6035.xml" ContentType="application/inkml+xml"/>
  <Override PartName="/ppt/ink/ink6036.xml" ContentType="application/inkml+xml"/>
  <Override PartName="/ppt/ink/ink6037.xml" ContentType="application/inkml+xml"/>
  <Override PartName="/ppt/ink/ink6038.xml" ContentType="application/inkml+xml"/>
  <Override PartName="/ppt/ink/ink6039.xml" ContentType="application/inkml+xml"/>
  <Override PartName="/ppt/ink/ink6040.xml" ContentType="application/inkml+xml"/>
  <Override PartName="/ppt/ink/ink6041.xml" ContentType="application/inkml+xml"/>
  <Override PartName="/ppt/ink/ink6042.xml" ContentType="application/inkml+xml"/>
  <Override PartName="/ppt/ink/ink6043.xml" ContentType="application/inkml+xml"/>
  <Override PartName="/ppt/ink/ink6044.xml" ContentType="application/inkml+xml"/>
  <Override PartName="/ppt/ink/ink6045.xml" ContentType="application/inkml+xml"/>
  <Override PartName="/ppt/ink/ink6046.xml" ContentType="application/inkml+xml"/>
  <Override PartName="/ppt/ink/ink6047.xml" ContentType="application/inkml+xml"/>
  <Override PartName="/ppt/ink/ink6048.xml" ContentType="application/inkml+xml"/>
  <Override PartName="/ppt/ink/ink6049.xml" ContentType="application/inkml+xml"/>
  <Override PartName="/ppt/ink/ink6050.xml" ContentType="application/inkml+xml"/>
  <Override PartName="/ppt/ink/ink6051.xml" ContentType="application/inkml+xml"/>
  <Override PartName="/ppt/ink/ink6052.xml" ContentType="application/inkml+xml"/>
  <Override PartName="/ppt/ink/ink6053.xml" ContentType="application/inkml+xml"/>
  <Override PartName="/ppt/ink/ink6054.xml" ContentType="application/inkml+xml"/>
  <Override PartName="/ppt/ink/ink6055.xml" ContentType="application/inkml+xml"/>
  <Override PartName="/ppt/ink/ink6056.xml" ContentType="application/inkml+xml"/>
  <Override PartName="/ppt/ink/ink6057.xml" ContentType="application/inkml+xml"/>
  <Override PartName="/ppt/ink/ink6058.xml" ContentType="application/inkml+xml"/>
  <Override PartName="/ppt/ink/ink6059.xml" ContentType="application/inkml+xml"/>
  <Override PartName="/ppt/ink/ink6060.xml" ContentType="application/inkml+xml"/>
  <Override PartName="/ppt/ink/ink6061.xml" ContentType="application/inkml+xml"/>
  <Override PartName="/ppt/ink/ink6062.xml" ContentType="application/inkml+xml"/>
  <Override PartName="/ppt/ink/ink6063.xml" ContentType="application/inkml+xml"/>
  <Override PartName="/ppt/ink/ink6064.xml" ContentType="application/inkml+xml"/>
  <Override PartName="/ppt/ink/ink6065.xml" ContentType="application/inkml+xml"/>
  <Override PartName="/ppt/ink/ink6066.xml" ContentType="application/inkml+xml"/>
  <Override PartName="/ppt/ink/ink6067.xml" ContentType="application/inkml+xml"/>
  <Override PartName="/ppt/ink/ink6068.xml" ContentType="application/inkml+xml"/>
  <Override PartName="/ppt/ink/ink6069.xml" ContentType="application/inkml+xml"/>
  <Override PartName="/ppt/ink/ink6070.xml" ContentType="application/inkml+xml"/>
  <Override PartName="/ppt/ink/ink6071.xml" ContentType="application/inkml+xml"/>
  <Override PartName="/ppt/ink/ink6072.xml" ContentType="application/inkml+xml"/>
  <Override PartName="/ppt/ink/ink6073.xml" ContentType="application/inkml+xml"/>
  <Override PartName="/ppt/ink/ink6074.xml" ContentType="application/inkml+xml"/>
  <Override PartName="/ppt/ink/ink6075.xml" ContentType="application/inkml+xml"/>
  <Override PartName="/ppt/ink/ink6076.xml" ContentType="application/inkml+xml"/>
  <Override PartName="/ppt/ink/ink6077.xml" ContentType="application/inkml+xml"/>
  <Override PartName="/ppt/ink/ink6078.xml" ContentType="application/inkml+xml"/>
  <Override PartName="/ppt/ink/ink6079.xml" ContentType="application/inkml+xml"/>
  <Override PartName="/ppt/ink/ink6080.xml" ContentType="application/inkml+xml"/>
  <Override PartName="/ppt/ink/ink6081.xml" ContentType="application/inkml+xml"/>
  <Override PartName="/ppt/ink/ink6082.xml" ContentType="application/inkml+xml"/>
  <Override PartName="/ppt/ink/ink6083.xml" ContentType="application/inkml+xml"/>
  <Override PartName="/ppt/ink/ink6084.xml" ContentType="application/inkml+xml"/>
  <Override PartName="/ppt/ink/ink6085.xml" ContentType="application/inkml+xml"/>
  <Override PartName="/ppt/ink/ink6086.xml" ContentType="application/inkml+xml"/>
  <Override PartName="/ppt/ink/ink6087.xml" ContentType="application/inkml+xml"/>
  <Override PartName="/ppt/ink/ink6088.xml" ContentType="application/inkml+xml"/>
  <Override PartName="/ppt/ink/ink6089.xml" ContentType="application/inkml+xml"/>
  <Override PartName="/ppt/ink/ink6090.xml" ContentType="application/inkml+xml"/>
  <Override PartName="/ppt/ink/ink6091.xml" ContentType="application/inkml+xml"/>
  <Override PartName="/ppt/ink/ink6092.xml" ContentType="application/inkml+xml"/>
  <Override PartName="/ppt/ink/ink6093.xml" ContentType="application/inkml+xml"/>
  <Override PartName="/ppt/ink/ink6094.xml" ContentType="application/inkml+xml"/>
  <Override PartName="/ppt/ink/ink6095.xml" ContentType="application/inkml+xml"/>
  <Override PartName="/ppt/ink/ink6096.xml" ContentType="application/inkml+xml"/>
  <Override PartName="/ppt/ink/ink6097.xml" ContentType="application/inkml+xml"/>
  <Override PartName="/ppt/ink/ink6098.xml" ContentType="application/inkml+xml"/>
  <Override PartName="/ppt/ink/ink6099.xml" ContentType="application/inkml+xml"/>
  <Override PartName="/ppt/ink/ink6100.xml" ContentType="application/inkml+xml"/>
  <Override PartName="/ppt/ink/ink6101.xml" ContentType="application/inkml+xml"/>
  <Override PartName="/ppt/ink/ink6102.xml" ContentType="application/inkml+xml"/>
  <Override PartName="/ppt/ink/ink6103.xml" ContentType="application/inkml+xml"/>
  <Override PartName="/ppt/ink/ink6104.xml" ContentType="application/inkml+xml"/>
  <Override PartName="/ppt/ink/ink6105.xml" ContentType="application/inkml+xml"/>
  <Override PartName="/ppt/ink/ink6106.xml" ContentType="application/inkml+xml"/>
  <Override PartName="/ppt/ink/ink6107.xml" ContentType="application/inkml+xml"/>
  <Override PartName="/ppt/ink/ink6108.xml" ContentType="application/inkml+xml"/>
  <Override PartName="/ppt/ink/ink6109.xml" ContentType="application/inkml+xml"/>
  <Override PartName="/ppt/ink/ink6110.xml" ContentType="application/inkml+xml"/>
  <Override PartName="/ppt/ink/ink6111.xml" ContentType="application/inkml+xml"/>
  <Override PartName="/ppt/ink/ink6112.xml" ContentType="application/inkml+xml"/>
  <Override PartName="/ppt/ink/ink6113.xml" ContentType="application/inkml+xml"/>
  <Override PartName="/ppt/ink/ink6114.xml" ContentType="application/inkml+xml"/>
  <Override PartName="/ppt/ink/ink6115.xml" ContentType="application/inkml+xml"/>
  <Override PartName="/ppt/ink/ink6116.xml" ContentType="application/inkml+xml"/>
  <Override PartName="/ppt/ink/ink6117.xml" ContentType="application/inkml+xml"/>
  <Override PartName="/ppt/ink/ink6118.xml" ContentType="application/inkml+xml"/>
  <Override PartName="/ppt/ink/ink6119.xml" ContentType="application/inkml+xml"/>
  <Override PartName="/ppt/ink/ink6120.xml" ContentType="application/inkml+xml"/>
  <Override PartName="/ppt/ink/ink6121.xml" ContentType="application/inkml+xml"/>
  <Override PartName="/ppt/ink/ink6122.xml" ContentType="application/inkml+xml"/>
  <Override PartName="/ppt/ink/ink6123.xml" ContentType="application/inkml+xml"/>
  <Override PartName="/ppt/ink/ink6124.xml" ContentType="application/inkml+xml"/>
  <Override PartName="/ppt/ink/ink6125.xml" ContentType="application/inkml+xml"/>
  <Override PartName="/ppt/ink/ink6126.xml" ContentType="application/inkml+xml"/>
  <Override PartName="/ppt/ink/ink6127.xml" ContentType="application/inkml+xml"/>
  <Override PartName="/ppt/ink/ink6128.xml" ContentType="application/inkml+xml"/>
  <Override PartName="/ppt/ink/ink6129.xml" ContentType="application/inkml+xml"/>
  <Override PartName="/ppt/ink/ink6130.xml" ContentType="application/inkml+xml"/>
  <Override PartName="/ppt/ink/ink6131.xml" ContentType="application/inkml+xml"/>
  <Override PartName="/ppt/ink/ink6132.xml" ContentType="application/inkml+xml"/>
  <Override PartName="/ppt/ink/ink6133.xml" ContentType="application/inkml+xml"/>
  <Override PartName="/ppt/ink/ink6134.xml" ContentType="application/inkml+xml"/>
  <Override PartName="/ppt/ink/ink6135.xml" ContentType="application/inkml+xml"/>
  <Override PartName="/ppt/ink/ink6136.xml" ContentType="application/inkml+xml"/>
  <Override PartName="/ppt/ink/ink6137.xml" ContentType="application/inkml+xml"/>
  <Override PartName="/ppt/ink/ink6138.xml" ContentType="application/inkml+xml"/>
  <Override PartName="/ppt/ink/ink6139.xml" ContentType="application/inkml+xml"/>
  <Override PartName="/ppt/ink/ink6140.xml" ContentType="application/inkml+xml"/>
  <Override PartName="/ppt/ink/ink6141.xml" ContentType="application/inkml+xml"/>
  <Override PartName="/ppt/ink/ink6142.xml" ContentType="application/inkml+xml"/>
  <Override PartName="/ppt/ink/ink6143.xml" ContentType="application/inkml+xml"/>
  <Override PartName="/ppt/ink/ink6144.xml" ContentType="application/inkml+xml"/>
  <Override PartName="/ppt/ink/ink6145.xml" ContentType="application/inkml+xml"/>
  <Override PartName="/ppt/ink/ink6146.xml" ContentType="application/inkml+xml"/>
  <Override PartName="/ppt/ink/ink6147.xml" ContentType="application/inkml+xml"/>
  <Override PartName="/ppt/ink/ink6148.xml" ContentType="application/inkml+xml"/>
  <Override PartName="/ppt/ink/ink6149.xml" ContentType="application/inkml+xml"/>
  <Override PartName="/ppt/ink/ink6150.xml" ContentType="application/inkml+xml"/>
  <Override PartName="/ppt/ink/ink6151.xml" ContentType="application/inkml+xml"/>
  <Override PartName="/ppt/ink/ink6152.xml" ContentType="application/inkml+xml"/>
  <Override PartName="/ppt/ink/ink6153.xml" ContentType="application/inkml+xml"/>
  <Override PartName="/ppt/ink/ink6154.xml" ContentType="application/inkml+xml"/>
  <Override PartName="/ppt/ink/ink6155.xml" ContentType="application/inkml+xml"/>
  <Override PartName="/ppt/ink/ink6156.xml" ContentType="application/inkml+xml"/>
  <Override PartName="/ppt/ink/ink6157.xml" ContentType="application/inkml+xml"/>
  <Override PartName="/ppt/ink/ink6158.xml" ContentType="application/inkml+xml"/>
  <Override PartName="/ppt/ink/ink6159.xml" ContentType="application/inkml+xml"/>
  <Override PartName="/ppt/ink/ink6160.xml" ContentType="application/inkml+xml"/>
  <Override PartName="/ppt/ink/ink6161.xml" ContentType="application/inkml+xml"/>
  <Override PartName="/ppt/ink/ink6162.xml" ContentType="application/inkml+xml"/>
  <Override PartName="/ppt/ink/ink6163.xml" ContentType="application/inkml+xml"/>
  <Override PartName="/ppt/ink/ink6164.xml" ContentType="application/inkml+xml"/>
  <Override PartName="/ppt/ink/ink6165.xml" ContentType="application/inkml+xml"/>
  <Override PartName="/ppt/ink/ink6166.xml" ContentType="application/inkml+xml"/>
  <Override PartName="/ppt/ink/ink6167.xml" ContentType="application/inkml+xml"/>
  <Override PartName="/ppt/ink/ink6168.xml" ContentType="application/inkml+xml"/>
  <Override PartName="/ppt/ink/ink6169.xml" ContentType="application/inkml+xml"/>
  <Override PartName="/ppt/ink/ink6170.xml" ContentType="application/inkml+xml"/>
  <Override PartName="/ppt/ink/ink6171.xml" ContentType="application/inkml+xml"/>
  <Override PartName="/ppt/ink/ink6172.xml" ContentType="application/inkml+xml"/>
  <Override PartName="/ppt/ink/ink6173.xml" ContentType="application/inkml+xml"/>
  <Override PartName="/ppt/ink/ink6174.xml" ContentType="application/inkml+xml"/>
  <Override PartName="/ppt/ink/ink6175.xml" ContentType="application/inkml+xml"/>
  <Override PartName="/ppt/ink/ink6176.xml" ContentType="application/inkml+xml"/>
  <Override PartName="/ppt/ink/ink6177.xml" ContentType="application/inkml+xml"/>
  <Override PartName="/ppt/ink/ink6178.xml" ContentType="application/inkml+xml"/>
  <Override PartName="/ppt/ink/ink6179.xml" ContentType="application/inkml+xml"/>
  <Override PartName="/ppt/ink/ink6180.xml" ContentType="application/inkml+xml"/>
  <Override PartName="/ppt/ink/ink6181.xml" ContentType="application/inkml+xml"/>
  <Override PartName="/ppt/ink/ink6182.xml" ContentType="application/inkml+xml"/>
  <Override PartName="/ppt/ink/ink6183.xml" ContentType="application/inkml+xml"/>
  <Override PartName="/ppt/ink/ink6184.xml" ContentType="application/inkml+xml"/>
  <Override PartName="/ppt/ink/ink6185.xml" ContentType="application/inkml+xml"/>
  <Override PartName="/ppt/ink/ink6186.xml" ContentType="application/inkml+xml"/>
  <Override PartName="/ppt/ink/ink6187.xml" ContentType="application/inkml+xml"/>
  <Override PartName="/ppt/ink/ink6188.xml" ContentType="application/inkml+xml"/>
  <Override PartName="/ppt/ink/ink6189.xml" ContentType="application/inkml+xml"/>
  <Override PartName="/ppt/ink/ink6190.xml" ContentType="application/inkml+xml"/>
  <Override PartName="/ppt/ink/ink6191.xml" ContentType="application/inkml+xml"/>
  <Override PartName="/ppt/ink/ink6192.xml" ContentType="application/inkml+xml"/>
  <Override PartName="/ppt/ink/ink6193.xml" ContentType="application/inkml+xml"/>
  <Override PartName="/ppt/ink/ink6194.xml" ContentType="application/inkml+xml"/>
  <Override PartName="/ppt/ink/ink6195.xml" ContentType="application/inkml+xml"/>
  <Override PartName="/ppt/ink/ink6196.xml" ContentType="application/inkml+xml"/>
  <Override PartName="/ppt/ink/ink6197.xml" ContentType="application/inkml+xml"/>
  <Override PartName="/ppt/ink/ink6198.xml" ContentType="application/inkml+xml"/>
  <Override PartName="/ppt/ink/ink6199.xml" ContentType="application/inkml+xml"/>
  <Override PartName="/ppt/ink/ink6200.xml" ContentType="application/inkml+xml"/>
  <Override PartName="/ppt/ink/ink6201.xml" ContentType="application/inkml+xml"/>
  <Override PartName="/ppt/ink/ink6202.xml" ContentType="application/inkml+xml"/>
  <Override PartName="/ppt/ink/ink6203.xml" ContentType="application/inkml+xml"/>
  <Override PartName="/ppt/ink/ink6204.xml" ContentType="application/inkml+xml"/>
  <Override PartName="/ppt/ink/ink6205.xml" ContentType="application/inkml+xml"/>
  <Override PartName="/ppt/ink/ink6206.xml" ContentType="application/inkml+xml"/>
  <Override PartName="/ppt/ink/ink6207.xml" ContentType="application/inkml+xml"/>
  <Override PartName="/ppt/ink/ink6208.xml" ContentType="application/inkml+xml"/>
  <Override PartName="/ppt/ink/ink6209.xml" ContentType="application/inkml+xml"/>
  <Override PartName="/ppt/ink/ink6210.xml" ContentType="application/inkml+xml"/>
  <Override PartName="/ppt/ink/ink6211.xml" ContentType="application/inkml+xml"/>
  <Override PartName="/ppt/ink/ink6212.xml" ContentType="application/inkml+xml"/>
  <Override PartName="/ppt/ink/ink6213.xml" ContentType="application/inkml+xml"/>
  <Override PartName="/ppt/ink/ink6214.xml" ContentType="application/inkml+xml"/>
  <Override PartName="/ppt/ink/ink6215.xml" ContentType="application/inkml+xml"/>
  <Override PartName="/ppt/ink/ink6216.xml" ContentType="application/inkml+xml"/>
  <Override PartName="/ppt/ink/ink6217.xml" ContentType="application/inkml+xml"/>
  <Override PartName="/ppt/ink/ink6218.xml" ContentType="application/inkml+xml"/>
  <Override PartName="/ppt/ink/ink6219.xml" ContentType="application/inkml+xml"/>
  <Override PartName="/ppt/ink/ink6220.xml" ContentType="application/inkml+xml"/>
  <Override PartName="/ppt/ink/ink6221.xml" ContentType="application/inkml+xml"/>
  <Override PartName="/ppt/ink/ink6222.xml" ContentType="application/inkml+xml"/>
  <Override PartName="/ppt/ink/ink6223.xml" ContentType="application/inkml+xml"/>
  <Override PartName="/ppt/ink/ink6224.xml" ContentType="application/inkml+xml"/>
  <Override PartName="/ppt/ink/ink6225.xml" ContentType="application/inkml+xml"/>
  <Override PartName="/ppt/ink/ink6226.xml" ContentType="application/inkml+xml"/>
  <Override PartName="/ppt/ink/ink6227.xml" ContentType="application/inkml+xml"/>
  <Override PartName="/ppt/ink/ink6228.xml" ContentType="application/inkml+xml"/>
  <Override PartName="/ppt/ink/ink6229.xml" ContentType="application/inkml+xml"/>
  <Override PartName="/ppt/ink/ink6230.xml" ContentType="application/inkml+xml"/>
  <Override PartName="/ppt/ink/ink6231.xml" ContentType="application/inkml+xml"/>
  <Override PartName="/ppt/ink/ink6232.xml" ContentType="application/inkml+xml"/>
  <Override PartName="/ppt/ink/ink6233.xml" ContentType="application/inkml+xml"/>
  <Override PartName="/ppt/ink/ink6234.xml" ContentType="application/inkml+xml"/>
  <Override PartName="/ppt/ink/ink6235.xml" ContentType="application/inkml+xml"/>
  <Override PartName="/ppt/ink/ink6236.xml" ContentType="application/inkml+xml"/>
  <Override PartName="/ppt/ink/ink6237.xml" ContentType="application/inkml+xml"/>
  <Override PartName="/ppt/ink/ink6238.xml" ContentType="application/inkml+xml"/>
  <Override PartName="/ppt/ink/ink6239.xml" ContentType="application/inkml+xml"/>
  <Override PartName="/ppt/ink/ink6240.xml" ContentType="application/inkml+xml"/>
  <Override PartName="/ppt/ink/ink6241.xml" ContentType="application/inkml+xml"/>
  <Override PartName="/ppt/ink/ink6242.xml" ContentType="application/inkml+xml"/>
  <Override PartName="/ppt/ink/ink6243.xml" ContentType="application/inkml+xml"/>
  <Override PartName="/ppt/ink/ink6244.xml" ContentType="application/inkml+xml"/>
  <Override PartName="/ppt/ink/ink6245.xml" ContentType="application/inkml+xml"/>
  <Override PartName="/ppt/ink/ink6246.xml" ContentType="application/inkml+xml"/>
  <Override PartName="/ppt/ink/ink6247.xml" ContentType="application/inkml+xml"/>
  <Override PartName="/ppt/ink/ink6248.xml" ContentType="application/inkml+xml"/>
  <Override PartName="/ppt/ink/ink6249.xml" ContentType="application/inkml+xml"/>
  <Override PartName="/ppt/ink/ink6250.xml" ContentType="application/inkml+xml"/>
  <Override PartName="/ppt/ink/ink6251.xml" ContentType="application/inkml+xml"/>
  <Override PartName="/ppt/ink/ink6252.xml" ContentType="application/inkml+xml"/>
  <Override PartName="/ppt/ink/ink6253.xml" ContentType="application/inkml+xml"/>
  <Override PartName="/ppt/ink/ink6254.xml" ContentType="application/inkml+xml"/>
  <Override PartName="/ppt/ink/ink6255.xml" ContentType="application/inkml+xml"/>
  <Override PartName="/ppt/ink/ink6256.xml" ContentType="application/inkml+xml"/>
  <Override PartName="/ppt/ink/ink6257.xml" ContentType="application/inkml+xml"/>
  <Override PartName="/ppt/ink/ink6258.xml" ContentType="application/inkml+xml"/>
  <Override PartName="/ppt/ink/ink6259.xml" ContentType="application/inkml+xml"/>
  <Override PartName="/ppt/ink/ink6260.xml" ContentType="application/inkml+xml"/>
  <Override PartName="/ppt/ink/ink6261.xml" ContentType="application/inkml+xml"/>
  <Override PartName="/ppt/ink/ink6262.xml" ContentType="application/inkml+xml"/>
  <Override PartName="/ppt/ink/ink6263.xml" ContentType="application/inkml+xml"/>
  <Override PartName="/ppt/ink/ink6264.xml" ContentType="application/inkml+xml"/>
  <Override PartName="/ppt/ink/ink6265.xml" ContentType="application/inkml+xml"/>
  <Override PartName="/ppt/ink/ink6266.xml" ContentType="application/inkml+xml"/>
  <Override PartName="/ppt/ink/ink6267.xml" ContentType="application/inkml+xml"/>
  <Override PartName="/ppt/ink/ink6268.xml" ContentType="application/inkml+xml"/>
  <Override PartName="/ppt/ink/ink6269.xml" ContentType="application/inkml+xml"/>
  <Override PartName="/ppt/ink/ink6270.xml" ContentType="application/inkml+xml"/>
  <Override PartName="/ppt/ink/ink6271.xml" ContentType="application/inkml+xml"/>
  <Override PartName="/ppt/ink/ink6272.xml" ContentType="application/inkml+xml"/>
  <Override PartName="/ppt/ink/ink6273.xml" ContentType="application/inkml+xml"/>
  <Override PartName="/ppt/ink/ink6274.xml" ContentType="application/inkml+xml"/>
  <Override PartName="/ppt/ink/ink6275.xml" ContentType="application/inkml+xml"/>
  <Override PartName="/ppt/ink/ink6276.xml" ContentType="application/inkml+xml"/>
  <Override PartName="/ppt/ink/ink6277.xml" ContentType="application/inkml+xml"/>
  <Override PartName="/ppt/ink/ink6278.xml" ContentType="application/inkml+xml"/>
  <Override PartName="/ppt/ink/ink6279.xml" ContentType="application/inkml+xml"/>
  <Override PartName="/ppt/ink/ink6280.xml" ContentType="application/inkml+xml"/>
  <Override PartName="/ppt/ink/ink6281.xml" ContentType="application/inkml+xml"/>
  <Override PartName="/ppt/ink/ink6282.xml" ContentType="application/inkml+xml"/>
  <Override PartName="/ppt/ink/ink6283.xml" ContentType="application/inkml+xml"/>
  <Override PartName="/ppt/ink/ink6284.xml" ContentType="application/inkml+xml"/>
  <Override PartName="/ppt/ink/ink6285.xml" ContentType="application/inkml+xml"/>
  <Override PartName="/ppt/ink/ink6286.xml" ContentType="application/inkml+xml"/>
  <Override PartName="/ppt/ink/ink6287.xml" ContentType="application/inkml+xml"/>
  <Override PartName="/ppt/ink/ink6288.xml" ContentType="application/inkml+xml"/>
  <Override PartName="/ppt/ink/ink6289.xml" ContentType="application/inkml+xml"/>
  <Override PartName="/ppt/ink/ink6290.xml" ContentType="application/inkml+xml"/>
  <Override PartName="/ppt/ink/ink6291.xml" ContentType="application/inkml+xml"/>
  <Override PartName="/ppt/ink/ink6292.xml" ContentType="application/inkml+xml"/>
  <Override PartName="/ppt/ink/ink6293.xml" ContentType="application/inkml+xml"/>
  <Override PartName="/ppt/ink/ink6294.xml" ContentType="application/inkml+xml"/>
  <Override PartName="/ppt/ink/ink6295.xml" ContentType="application/inkml+xml"/>
  <Override PartName="/ppt/ink/ink6296.xml" ContentType="application/inkml+xml"/>
  <Override PartName="/ppt/ink/ink6297.xml" ContentType="application/inkml+xml"/>
  <Override PartName="/ppt/ink/ink6298.xml" ContentType="application/inkml+xml"/>
  <Override PartName="/ppt/ink/ink6299.xml" ContentType="application/inkml+xml"/>
  <Override PartName="/ppt/ink/ink6300.xml" ContentType="application/inkml+xml"/>
  <Override PartName="/ppt/ink/ink6301.xml" ContentType="application/inkml+xml"/>
  <Override PartName="/ppt/ink/ink6302.xml" ContentType="application/inkml+xml"/>
  <Override PartName="/ppt/ink/ink6303.xml" ContentType="application/inkml+xml"/>
  <Override PartName="/ppt/ink/ink6304.xml" ContentType="application/inkml+xml"/>
  <Override PartName="/ppt/ink/ink6305.xml" ContentType="application/inkml+xml"/>
  <Override PartName="/ppt/ink/ink6306.xml" ContentType="application/inkml+xml"/>
  <Override PartName="/ppt/ink/ink6307.xml" ContentType="application/inkml+xml"/>
  <Override PartName="/ppt/ink/ink6308.xml" ContentType="application/inkml+xml"/>
  <Override PartName="/ppt/ink/ink6309.xml" ContentType="application/inkml+xml"/>
  <Override PartName="/ppt/ink/ink6310.xml" ContentType="application/inkml+xml"/>
  <Override PartName="/ppt/ink/ink6311.xml" ContentType="application/inkml+xml"/>
  <Override PartName="/ppt/ink/ink6312.xml" ContentType="application/inkml+xml"/>
  <Override PartName="/ppt/ink/ink6313.xml" ContentType="application/inkml+xml"/>
  <Override PartName="/ppt/ink/ink6314.xml" ContentType="application/inkml+xml"/>
  <Override PartName="/ppt/ink/ink6315.xml" ContentType="application/inkml+xml"/>
  <Override PartName="/ppt/ink/ink6316.xml" ContentType="application/inkml+xml"/>
  <Override PartName="/ppt/ink/ink6317.xml" ContentType="application/inkml+xml"/>
  <Override PartName="/ppt/ink/ink6318.xml" ContentType="application/inkml+xml"/>
  <Override PartName="/ppt/ink/ink6319.xml" ContentType="application/inkml+xml"/>
  <Override PartName="/ppt/ink/ink6320.xml" ContentType="application/inkml+xml"/>
  <Override PartName="/ppt/ink/ink6321.xml" ContentType="application/inkml+xml"/>
  <Override PartName="/ppt/ink/ink6322.xml" ContentType="application/inkml+xml"/>
  <Override PartName="/ppt/ink/ink6323.xml" ContentType="application/inkml+xml"/>
  <Override PartName="/ppt/ink/ink6324.xml" ContentType="application/inkml+xml"/>
  <Override PartName="/ppt/ink/ink6325.xml" ContentType="application/inkml+xml"/>
  <Override PartName="/ppt/ink/ink6326.xml" ContentType="application/inkml+xml"/>
  <Override PartName="/ppt/ink/ink6327.xml" ContentType="application/inkml+xml"/>
  <Override PartName="/ppt/ink/ink6328.xml" ContentType="application/inkml+xml"/>
  <Override PartName="/ppt/ink/ink6329.xml" ContentType="application/inkml+xml"/>
  <Override PartName="/ppt/ink/ink6330.xml" ContentType="application/inkml+xml"/>
  <Override PartName="/ppt/ink/ink6331.xml" ContentType="application/inkml+xml"/>
  <Override PartName="/ppt/ink/ink6332.xml" ContentType="application/inkml+xml"/>
  <Override PartName="/ppt/ink/ink6333.xml" ContentType="application/inkml+xml"/>
  <Override PartName="/ppt/ink/ink6334.xml" ContentType="application/inkml+xml"/>
  <Override PartName="/ppt/ink/ink6335.xml" ContentType="application/inkml+xml"/>
  <Override PartName="/ppt/ink/ink6336.xml" ContentType="application/inkml+xml"/>
  <Override PartName="/ppt/ink/ink6337.xml" ContentType="application/inkml+xml"/>
  <Override PartName="/ppt/ink/ink6338.xml" ContentType="application/inkml+xml"/>
  <Override PartName="/ppt/ink/ink6339.xml" ContentType="application/inkml+xml"/>
  <Override PartName="/ppt/ink/ink6340.xml" ContentType="application/inkml+xml"/>
  <Override PartName="/ppt/ink/ink6341.xml" ContentType="application/inkml+xml"/>
  <Override PartName="/ppt/ink/ink6342.xml" ContentType="application/inkml+xml"/>
  <Override PartName="/ppt/ink/ink6343.xml" ContentType="application/inkml+xml"/>
  <Override PartName="/ppt/ink/ink6344.xml" ContentType="application/inkml+xml"/>
  <Override PartName="/ppt/ink/ink6345.xml" ContentType="application/inkml+xml"/>
  <Override PartName="/ppt/ink/ink6346.xml" ContentType="application/inkml+xml"/>
  <Override PartName="/ppt/ink/ink6347.xml" ContentType="application/inkml+xml"/>
  <Override PartName="/ppt/ink/ink6348.xml" ContentType="application/inkml+xml"/>
  <Override PartName="/ppt/ink/ink6349.xml" ContentType="application/inkml+xml"/>
  <Override PartName="/ppt/ink/ink6350.xml" ContentType="application/inkml+xml"/>
  <Override PartName="/ppt/ink/ink6351.xml" ContentType="application/inkml+xml"/>
  <Override PartName="/ppt/ink/ink6352.xml" ContentType="application/inkml+xml"/>
  <Override PartName="/ppt/ink/ink6353.xml" ContentType="application/inkml+xml"/>
  <Override PartName="/ppt/ink/ink6354.xml" ContentType="application/inkml+xml"/>
  <Override PartName="/ppt/ink/ink6355.xml" ContentType="application/inkml+xml"/>
  <Override PartName="/ppt/ink/ink6356.xml" ContentType="application/inkml+xml"/>
  <Override PartName="/ppt/ink/ink6357.xml" ContentType="application/inkml+xml"/>
  <Override PartName="/ppt/ink/ink6358.xml" ContentType="application/inkml+xml"/>
  <Override PartName="/ppt/ink/ink6359.xml" ContentType="application/inkml+xml"/>
  <Override PartName="/ppt/ink/ink6360.xml" ContentType="application/inkml+xml"/>
  <Override PartName="/ppt/ink/ink6361.xml" ContentType="application/inkml+xml"/>
  <Override PartName="/ppt/ink/ink6362.xml" ContentType="application/inkml+xml"/>
  <Override PartName="/ppt/ink/ink6363.xml" ContentType="application/inkml+xml"/>
  <Override PartName="/ppt/ink/ink6364.xml" ContentType="application/inkml+xml"/>
  <Override PartName="/ppt/ink/ink6365.xml" ContentType="application/inkml+xml"/>
  <Override PartName="/ppt/ink/ink6366.xml" ContentType="application/inkml+xml"/>
  <Override PartName="/ppt/ink/ink6367.xml" ContentType="application/inkml+xml"/>
  <Override PartName="/ppt/ink/ink6368.xml" ContentType="application/inkml+xml"/>
  <Override PartName="/ppt/ink/ink6369.xml" ContentType="application/inkml+xml"/>
  <Override PartName="/ppt/ink/ink6370.xml" ContentType="application/inkml+xml"/>
  <Override PartName="/ppt/ink/ink6371.xml" ContentType="application/inkml+xml"/>
  <Override PartName="/ppt/ink/ink6372.xml" ContentType="application/inkml+xml"/>
  <Override PartName="/ppt/ink/ink6373.xml" ContentType="application/inkml+xml"/>
  <Override PartName="/ppt/ink/ink6374.xml" ContentType="application/inkml+xml"/>
  <Override PartName="/ppt/ink/ink6375.xml" ContentType="application/inkml+xml"/>
  <Override PartName="/ppt/ink/ink6376.xml" ContentType="application/inkml+xml"/>
  <Override PartName="/ppt/ink/ink6377.xml" ContentType="application/inkml+xml"/>
  <Override PartName="/ppt/ink/ink6378.xml" ContentType="application/inkml+xml"/>
  <Override PartName="/ppt/ink/ink6379.xml" ContentType="application/inkml+xml"/>
  <Override PartName="/ppt/ink/ink6380.xml" ContentType="application/inkml+xml"/>
  <Override PartName="/ppt/ink/ink6381.xml" ContentType="application/inkml+xml"/>
  <Override PartName="/ppt/ink/ink6382.xml" ContentType="application/inkml+xml"/>
  <Override PartName="/ppt/ink/ink6383.xml" ContentType="application/inkml+xml"/>
  <Override PartName="/ppt/ink/ink6384.xml" ContentType="application/inkml+xml"/>
  <Override PartName="/ppt/ink/ink6385.xml" ContentType="application/inkml+xml"/>
  <Override PartName="/ppt/ink/ink6386.xml" ContentType="application/inkml+xml"/>
  <Override PartName="/ppt/ink/ink6387.xml" ContentType="application/inkml+xml"/>
  <Override PartName="/ppt/ink/ink6388.xml" ContentType="application/inkml+xml"/>
  <Override PartName="/ppt/ink/ink6389.xml" ContentType="application/inkml+xml"/>
  <Override PartName="/ppt/ink/ink6390.xml" ContentType="application/inkml+xml"/>
  <Override PartName="/ppt/ink/ink6391.xml" ContentType="application/inkml+xml"/>
  <Override PartName="/ppt/ink/ink6392.xml" ContentType="application/inkml+xml"/>
  <Override PartName="/ppt/ink/ink6393.xml" ContentType="application/inkml+xml"/>
  <Override PartName="/ppt/ink/ink6394.xml" ContentType="application/inkml+xml"/>
  <Override PartName="/ppt/ink/ink6395.xml" ContentType="application/inkml+xml"/>
  <Override PartName="/ppt/ink/ink6396.xml" ContentType="application/inkml+xml"/>
  <Override PartName="/ppt/ink/ink6397.xml" ContentType="application/inkml+xml"/>
  <Override PartName="/ppt/ink/ink6398.xml" ContentType="application/inkml+xml"/>
  <Override PartName="/ppt/ink/ink6399.xml" ContentType="application/inkml+xml"/>
  <Override PartName="/ppt/ink/ink6400.xml" ContentType="application/inkml+xml"/>
  <Override PartName="/ppt/ink/ink6401.xml" ContentType="application/inkml+xml"/>
  <Override PartName="/ppt/ink/ink6402.xml" ContentType="application/inkml+xml"/>
  <Override PartName="/ppt/ink/ink6403.xml" ContentType="application/inkml+xml"/>
  <Override PartName="/ppt/ink/ink6404.xml" ContentType="application/inkml+xml"/>
  <Override PartName="/ppt/ink/ink6405.xml" ContentType="application/inkml+xml"/>
  <Override PartName="/ppt/ink/ink6406.xml" ContentType="application/inkml+xml"/>
  <Override PartName="/ppt/ink/ink6407.xml" ContentType="application/inkml+xml"/>
  <Override PartName="/ppt/ink/ink6408.xml" ContentType="application/inkml+xml"/>
  <Override PartName="/ppt/ink/ink6409.xml" ContentType="application/inkml+xml"/>
  <Override PartName="/ppt/ink/ink6410.xml" ContentType="application/inkml+xml"/>
  <Override PartName="/ppt/ink/ink6411.xml" ContentType="application/inkml+xml"/>
  <Override PartName="/ppt/ink/ink6412.xml" ContentType="application/inkml+xml"/>
  <Override PartName="/ppt/ink/ink6413.xml" ContentType="application/inkml+xml"/>
  <Override PartName="/ppt/ink/ink6414.xml" ContentType="application/inkml+xml"/>
  <Override PartName="/ppt/ink/ink6415.xml" ContentType="application/inkml+xml"/>
  <Override PartName="/ppt/ink/ink6416.xml" ContentType="application/inkml+xml"/>
  <Override PartName="/ppt/ink/ink6417.xml" ContentType="application/inkml+xml"/>
  <Override PartName="/ppt/ink/ink6418.xml" ContentType="application/inkml+xml"/>
  <Override PartName="/ppt/ink/ink6419.xml" ContentType="application/inkml+xml"/>
  <Override PartName="/ppt/ink/ink6420.xml" ContentType="application/inkml+xml"/>
  <Override PartName="/ppt/ink/ink6421.xml" ContentType="application/inkml+xml"/>
  <Override PartName="/ppt/ink/ink6422.xml" ContentType="application/inkml+xml"/>
  <Override PartName="/ppt/ink/ink6423.xml" ContentType="application/inkml+xml"/>
  <Override PartName="/ppt/ink/ink6424.xml" ContentType="application/inkml+xml"/>
  <Override PartName="/ppt/ink/ink6425.xml" ContentType="application/inkml+xml"/>
  <Override PartName="/ppt/ink/ink6426.xml" ContentType="application/inkml+xml"/>
  <Override PartName="/ppt/ink/ink6427.xml" ContentType="application/inkml+xml"/>
  <Override PartName="/ppt/ink/ink6428.xml" ContentType="application/inkml+xml"/>
  <Override PartName="/ppt/ink/ink6429.xml" ContentType="application/inkml+xml"/>
  <Override PartName="/ppt/ink/ink6430.xml" ContentType="application/inkml+xml"/>
  <Override PartName="/ppt/ink/ink6431.xml" ContentType="application/inkml+xml"/>
  <Override PartName="/ppt/ink/ink6432.xml" ContentType="application/inkml+xml"/>
  <Override PartName="/ppt/ink/ink6433.xml" ContentType="application/inkml+xml"/>
  <Override PartName="/ppt/ink/ink6434.xml" ContentType="application/inkml+xml"/>
  <Override PartName="/ppt/ink/ink6435.xml" ContentType="application/inkml+xml"/>
  <Override PartName="/ppt/ink/ink6436.xml" ContentType="application/inkml+xml"/>
  <Override PartName="/ppt/ink/ink6437.xml" ContentType="application/inkml+xml"/>
  <Override PartName="/ppt/ink/ink6438.xml" ContentType="application/inkml+xml"/>
  <Override PartName="/ppt/ink/ink6439.xml" ContentType="application/inkml+xml"/>
  <Override PartName="/ppt/ink/ink6440.xml" ContentType="application/inkml+xml"/>
  <Override PartName="/ppt/ink/ink6441.xml" ContentType="application/inkml+xml"/>
  <Override PartName="/ppt/ink/ink6442.xml" ContentType="application/inkml+xml"/>
  <Override PartName="/ppt/ink/ink6443.xml" ContentType="application/inkml+xml"/>
  <Override PartName="/ppt/ink/ink6444.xml" ContentType="application/inkml+xml"/>
  <Override PartName="/ppt/ink/ink6445.xml" ContentType="application/inkml+xml"/>
  <Override PartName="/ppt/ink/ink6446.xml" ContentType="application/inkml+xml"/>
  <Override PartName="/ppt/ink/ink6447.xml" ContentType="application/inkml+xml"/>
  <Override PartName="/ppt/ink/ink6448.xml" ContentType="application/inkml+xml"/>
  <Override PartName="/ppt/ink/ink6449.xml" ContentType="application/inkml+xml"/>
  <Override PartName="/ppt/ink/ink6450.xml" ContentType="application/inkml+xml"/>
  <Override PartName="/ppt/ink/ink6451.xml" ContentType="application/inkml+xml"/>
  <Override PartName="/ppt/ink/ink6452.xml" ContentType="application/inkml+xml"/>
  <Override PartName="/ppt/ink/ink6453.xml" ContentType="application/inkml+xml"/>
  <Override PartName="/ppt/ink/ink6454.xml" ContentType="application/inkml+xml"/>
  <Override PartName="/ppt/ink/ink6455.xml" ContentType="application/inkml+xml"/>
  <Override PartName="/ppt/ink/ink6456.xml" ContentType="application/inkml+xml"/>
  <Override PartName="/ppt/ink/ink6457.xml" ContentType="application/inkml+xml"/>
  <Override PartName="/ppt/ink/ink6458.xml" ContentType="application/inkml+xml"/>
  <Override PartName="/ppt/ink/ink6459.xml" ContentType="application/inkml+xml"/>
  <Override PartName="/ppt/ink/ink6460.xml" ContentType="application/inkml+xml"/>
  <Override PartName="/ppt/ink/ink6461.xml" ContentType="application/inkml+xml"/>
  <Override PartName="/ppt/ink/ink6462.xml" ContentType="application/inkml+xml"/>
  <Override PartName="/ppt/ink/ink6463.xml" ContentType="application/inkml+xml"/>
  <Override PartName="/ppt/ink/ink6464.xml" ContentType="application/inkml+xml"/>
  <Override PartName="/ppt/ink/ink6465.xml" ContentType="application/inkml+xml"/>
  <Override PartName="/ppt/ink/ink6466.xml" ContentType="application/inkml+xml"/>
  <Override PartName="/ppt/ink/ink6467.xml" ContentType="application/inkml+xml"/>
  <Override PartName="/ppt/ink/ink6468.xml" ContentType="application/inkml+xml"/>
  <Override PartName="/ppt/ink/ink6469.xml" ContentType="application/inkml+xml"/>
  <Override PartName="/ppt/ink/ink6470.xml" ContentType="application/inkml+xml"/>
  <Override PartName="/ppt/ink/ink6471.xml" ContentType="application/inkml+xml"/>
  <Override PartName="/ppt/ink/ink6472.xml" ContentType="application/inkml+xml"/>
  <Override PartName="/ppt/ink/ink6473.xml" ContentType="application/inkml+xml"/>
  <Override PartName="/ppt/ink/ink6474.xml" ContentType="application/inkml+xml"/>
  <Override PartName="/ppt/ink/ink6475.xml" ContentType="application/inkml+xml"/>
  <Override PartName="/ppt/ink/ink6476.xml" ContentType="application/inkml+xml"/>
  <Override PartName="/ppt/ink/ink6477.xml" ContentType="application/inkml+xml"/>
  <Override PartName="/ppt/ink/ink6478.xml" ContentType="application/inkml+xml"/>
  <Override PartName="/ppt/ink/ink6479.xml" ContentType="application/inkml+xml"/>
  <Override PartName="/ppt/ink/ink6480.xml" ContentType="application/inkml+xml"/>
  <Override PartName="/ppt/ink/ink6481.xml" ContentType="application/inkml+xml"/>
  <Override PartName="/ppt/ink/ink6482.xml" ContentType="application/inkml+xml"/>
  <Override PartName="/ppt/ink/ink6483.xml" ContentType="application/inkml+xml"/>
  <Override PartName="/ppt/ink/ink6484.xml" ContentType="application/inkml+xml"/>
  <Override PartName="/ppt/ink/ink6485.xml" ContentType="application/inkml+xml"/>
  <Override PartName="/ppt/ink/ink6486.xml" ContentType="application/inkml+xml"/>
  <Override PartName="/ppt/ink/ink6487.xml" ContentType="application/inkml+xml"/>
  <Override PartName="/ppt/ink/ink6488.xml" ContentType="application/inkml+xml"/>
  <Override PartName="/ppt/ink/ink6489.xml" ContentType="application/inkml+xml"/>
  <Override PartName="/ppt/ink/ink6490.xml" ContentType="application/inkml+xml"/>
  <Override PartName="/ppt/ink/ink6491.xml" ContentType="application/inkml+xml"/>
  <Override PartName="/ppt/ink/ink6492.xml" ContentType="application/inkml+xml"/>
  <Override PartName="/ppt/ink/ink6493.xml" ContentType="application/inkml+xml"/>
  <Override PartName="/ppt/ink/ink6494.xml" ContentType="application/inkml+xml"/>
  <Override PartName="/ppt/ink/ink6495.xml" ContentType="application/inkml+xml"/>
  <Override PartName="/ppt/ink/ink6496.xml" ContentType="application/inkml+xml"/>
  <Override PartName="/ppt/ink/ink6497.xml" ContentType="application/inkml+xml"/>
  <Override PartName="/ppt/ink/ink6498.xml" ContentType="application/inkml+xml"/>
  <Override PartName="/ppt/ink/ink6499.xml" ContentType="application/inkml+xml"/>
  <Override PartName="/ppt/ink/ink6500.xml" ContentType="application/inkml+xml"/>
  <Override PartName="/ppt/ink/ink6501.xml" ContentType="application/inkml+xml"/>
  <Override PartName="/ppt/ink/ink6502.xml" ContentType="application/inkml+xml"/>
  <Override PartName="/ppt/ink/ink6503.xml" ContentType="application/inkml+xml"/>
  <Override PartName="/ppt/ink/ink6504.xml" ContentType="application/inkml+xml"/>
  <Override PartName="/ppt/ink/ink6505.xml" ContentType="application/inkml+xml"/>
  <Override PartName="/ppt/ink/ink6506.xml" ContentType="application/inkml+xml"/>
  <Override PartName="/ppt/ink/ink6507.xml" ContentType="application/inkml+xml"/>
  <Override PartName="/ppt/ink/ink6508.xml" ContentType="application/inkml+xml"/>
  <Override PartName="/ppt/ink/ink6509.xml" ContentType="application/inkml+xml"/>
  <Override PartName="/ppt/ink/ink6510.xml" ContentType="application/inkml+xml"/>
  <Override PartName="/ppt/ink/ink6511.xml" ContentType="application/inkml+xml"/>
  <Override PartName="/ppt/ink/ink6512.xml" ContentType="application/inkml+xml"/>
  <Override PartName="/ppt/ink/ink6513.xml" ContentType="application/inkml+xml"/>
  <Override PartName="/ppt/ink/ink6514.xml" ContentType="application/inkml+xml"/>
  <Override PartName="/ppt/ink/ink6515.xml" ContentType="application/inkml+xml"/>
  <Override PartName="/ppt/ink/ink6516.xml" ContentType="application/inkml+xml"/>
  <Override PartName="/ppt/ink/ink6517.xml" ContentType="application/inkml+xml"/>
  <Override PartName="/ppt/ink/ink6518.xml" ContentType="application/inkml+xml"/>
  <Override PartName="/ppt/ink/ink6519.xml" ContentType="application/inkml+xml"/>
  <Override PartName="/ppt/ink/ink6520.xml" ContentType="application/inkml+xml"/>
  <Override PartName="/ppt/ink/ink6521.xml" ContentType="application/inkml+xml"/>
  <Override PartName="/ppt/ink/ink6522.xml" ContentType="application/inkml+xml"/>
  <Override PartName="/ppt/ink/ink6523.xml" ContentType="application/inkml+xml"/>
  <Override PartName="/ppt/ink/ink6524.xml" ContentType="application/inkml+xml"/>
  <Override PartName="/ppt/ink/ink6525.xml" ContentType="application/inkml+xml"/>
  <Override PartName="/ppt/ink/ink6526.xml" ContentType="application/inkml+xml"/>
  <Override PartName="/ppt/ink/ink6527.xml" ContentType="application/inkml+xml"/>
  <Override PartName="/ppt/ink/ink6528.xml" ContentType="application/inkml+xml"/>
  <Override PartName="/ppt/ink/ink6529.xml" ContentType="application/inkml+xml"/>
  <Override PartName="/ppt/ink/ink6530.xml" ContentType="application/inkml+xml"/>
  <Override PartName="/ppt/ink/ink6531.xml" ContentType="application/inkml+xml"/>
  <Override PartName="/ppt/ink/ink6532.xml" ContentType="application/inkml+xml"/>
  <Override PartName="/ppt/ink/ink6533.xml" ContentType="application/inkml+xml"/>
  <Override PartName="/ppt/ink/ink6534.xml" ContentType="application/inkml+xml"/>
  <Override PartName="/ppt/ink/ink6535.xml" ContentType="application/inkml+xml"/>
  <Override PartName="/ppt/ink/ink6536.xml" ContentType="application/inkml+xml"/>
  <Override PartName="/ppt/ink/ink6537.xml" ContentType="application/inkml+xml"/>
  <Override PartName="/ppt/ink/ink6538.xml" ContentType="application/inkml+xml"/>
  <Override PartName="/ppt/ink/ink6539.xml" ContentType="application/inkml+xml"/>
  <Override PartName="/ppt/ink/ink6540.xml" ContentType="application/inkml+xml"/>
  <Override PartName="/ppt/ink/ink6541.xml" ContentType="application/inkml+xml"/>
  <Override PartName="/ppt/ink/ink6542.xml" ContentType="application/inkml+xml"/>
  <Override PartName="/ppt/ink/ink6543.xml" ContentType="application/inkml+xml"/>
  <Override PartName="/ppt/ink/ink6544.xml" ContentType="application/inkml+xml"/>
  <Override PartName="/ppt/ink/ink6545.xml" ContentType="application/inkml+xml"/>
  <Override PartName="/ppt/ink/ink6546.xml" ContentType="application/inkml+xml"/>
  <Override PartName="/ppt/ink/ink6547.xml" ContentType="application/inkml+xml"/>
  <Override PartName="/ppt/ink/ink6548.xml" ContentType="application/inkml+xml"/>
  <Override PartName="/ppt/ink/ink6549.xml" ContentType="application/inkml+xml"/>
  <Override PartName="/ppt/ink/ink6550.xml" ContentType="application/inkml+xml"/>
  <Override PartName="/ppt/ink/ink6551.xml" ContentType="application/inkml+xml"/>
  <Override PartName="/ppt/ink/ink6552.xml" ContentType="application/inkml+xml"/>
  <Override PartName="/ppt/ink/ink6553.xml" ContentType="application/inkml+xml"/>
  <Override PartName="/ppt/ink/ink6554.xml" ContentType="application/inkml+xml"/>
  <Override PartName="/ppt/ink/ink6555.xml" ContentType="application/inkml+xml"/>
  <Override PartName="/ppt/ink/ink6556.xml" ContentType="application/inkml+xml"/>
  <Override PartName="/ppt/ink/ink6557.xml" ContentType="application/inkml+xml"/>
  <Override PartName="/ppt/ink/ink6558.xml" ContentType="application/inkml+xml"/>
  <Override PartName="/ppt/ink/ink6559.xml" ContentType="application/inkml+xml"/>
  <Override PartName="/ppt/ink/ink6560.xml" ContentType="application/inkml+xml"/>
  <Override PartName="/ppt/ink/ink6561.xml" ContentType="application/inkml+xml"/>
  <Override PartName="/ppt/ink/ink6562.xml" ContentType="application/inkml+xml"/>
  <Override PartName="/ppt/ink/ink6563.xml" ContentType="application/inkml+xml"/>
  <Override PartName="/ppt/ink/ink6564.xml" ContentType="application/inkml+xml"/>
  <Override PartName="/ppt/ink/ink6565.xml" ContentType="application/inkml+xml"/>
  <Override PartName="/ppt/ink/ink6566.xml" ContentType="application/inkml+xml"/>
  <Override PartName="/ppt/ink/ink6567.xml" ContentType="application/inkml+xml"/>
  <Override PartName="/ppt/ink/ink6568.xml" ContentType="application/inkml+xml"/>
  <Override PartName="/ppt/ink/ink6569.xml" ContentType="application/inkml+xml"/>
  <Override PartName="/ppt/ink/ink6570.xml" ContentType="application/inkml+xml"/>
  <Override PartName="/ppt/ink/ink6571.xml" ContentType="application/inkml+xml"/>
  <Override PartName="/ppt/ink/ink6572.xml" ContentType="application/inkml+xml"/>
  <Override PartName="/ppt/ink/ink6573.xml" ContentType="application/inkml+xml"/>
  <Override PartName="/ppt/ink/ink6574.xml" ContentType="application/inkml+xml"/>
  <Override PartName="/ppt/ink/ink6575.xml" ContentType="application/inkml+xml"/>
  <Override PartName="/ppt/ink/ink6576.xml" ContentType="application/inkml+xml"/>
  <Override PartName="/ppt/ink/ink6577.xml" ContentType="application/inkml+xml"/>
  <Override PartName="/ppt/ink/ink6578.xml" ContentType="application/inkml+xml"/>
  <Override PartName="/ppt/ink/ink6579.xml" ContentType="application/inkml+xml"/>
  <Override PartName="/ppt/ink/ink6580.xml" ContentType="application/inkml+xml"/>
  <Override PartName="/ppt/ink/ink6581.xml" ContentType="application/inkml+xml"/>
  <Override PartName="/ppt/ink/ink6582.xml" ContentType="application/inkml+xml"/>
  <Override PartName="/ppt/ink/ink6583.xml" ContentType="application/inkml+xml"/>
  <Override PartName="/ppt/ink/ink6584.xml" ContentType="application/inkml+xml"/>
  <Override PartName="/ppt/ink/ink6585.xml" ContentType="application/inkml+xml"/>
  <Override PartName="/ppt/ink/ink6586.xml" ContentType="application/inkml+xml"/>
  <Override PartName="/ppt/ink/ink6587.xml" ContentType="application/inkml+xml"/>
  <Override PartName="/ppt/ink/ink6588.xml" ContentType="application/inkml+xml"/>
  <Override PartName="/ppt/ink/ink6589.xml" ContentType="application/inkml+xml"/>
  <Override PartName="/ppt/ink/ink6590.xml" ContentType="application/inkml+xml"/>
  <Override PartName="/ppt/ink/ink6591.xml" ContentType="application/inkml+xml"/>
  <Override PartName="/ppt/ink/ink6592.xml" ContentType="application/inkml+xml"/>
  <Override PartName="/ppt/ink/ink6593.xml" ContentType="application/inkml+xml"/>
  <Override PartName="/ppt/ink/ink6594.xml" ContentType="application/inkml+xml"/>
  <Override PartName="/ppt/ink/ink6595.xml" ContentType="application/inkml+xml"/>
  <Override PartName="/ppt/ink/ink6596.xml" ContentType="application/inkml+xml"/>
  <Override PartName="/ppt/ink/ink6597.xml" ContentType="application/inkml+xml"/>
  <Override PartName="/ppt/ink/ink6598.xml" ContentType="application/inkml+xml"/>
  <Override PartName="/ppt/ink/ink6599.xml" ContentType="application/inkml+xml"/>
  <Override PartName="/ppt/ink/ink6600.xml" ContentType="application/inkml+xml"/>
  <Override PartName="/ppt/ink/ink6601.xml" ContentType="application/inkml+xml"/>
  <Override PartName="/ppt/ink/ink6602.xml" ContentType="application/inkml+xml"/>
  <Override PartName="/ppt/ink/ink6603.xml" ContentType="application/inkml+xml"/>
  <Override PartName="/ppt/ink/ink6604.xml" ContentType="application/inkml+xml"/>
  <Override PartName="/ppt/ink/ink6605.xml" ContentType="application/inkml+xml"/>
  <Override PartName="/ppt/ink/ink6606.xml" ContentType="application/inkml+xml"/>
  <Override PartName="/ppt/ink/ink6607.xml" ContentType="application/inkml+xml"/>
  <Override PartName="/ppt/ink/ink6608.xml" ContentType="application/inkml+xml"/>
  <Override PartName="/ppt/ink/ink6609.xml" ContentType="application/inkml+xml"/>
  <Override PartName="/ppt/ink/ink6610.xml" ContentType="application/inkml+xml"/>
  <Override PartName="/ppt/ink/ink6611.xml" ContentType="application/inkml+xml"/>
  <Override PartName="/ppt/ink/ink6612.xml" ContentType="application/inkml+xml"/>
  <Override PartName="/ppt/ink/ink6613.xml" ContentType="application/inkml+xml"/>
  <Override PartName="/ppt/ink/ink6614.xml" ContentType="application/inkml+xml"/>
  <Override PartName="/ppt/ink/ink6615.xml" ContentType="application/inkml+xml"/>
  <Override PartName="/ppt/ink/ink6616.xml" ContentType="application/inkml+xml"/>
  <Override PartName="/ppt/ink/ink6617.xml" ContentType="application/inkml+xml"/>
  <Override PartName="/ppt/ink/ink6618.xml" ContentType="application/inkml+xml"/>
  <Override PartName="/ppt/ink/ink6619.xml" ContentType="application/inkml+xml"/>
  <Override PartName="/ppt/ink/ink6620.xml" ContentType="application/inkml+xml"/>
  <Override PartName="/ppt/ink/ink6621.xml" ContentType="application/inkml+xml"/>
  <Override PartName="/ppt/ink/ink6622.xml" ContentType="application/inkml+xml"/>
  <Override PartName="/ppt/ink/ink6623.xml" ContentType="application/inkml+xml"/>
  <Override PartName="/ppt/ink/ink6624.xml" ContentType="application/inkml+xml"/>
  <Override PartName="/ppt/ink/ink6625.xml" ContentType="application/inkml+xml"/>
  <Override PartName="/ppt/ink/ink6626.xml" ContentType="application/inkml+xml"/>
  <Override PartName="/ppt/ink/ink6627.xml" ContentType="application/inkml+xml"/>
  <Override PartName="/ppt/ink/ink6628.xml" ContentType="application/inkml+xml"/>
  <Override PartName="/ppt/ink/ink6629.xml" ContentType="application/inkml+xml"/>
  <Override PartName="/ppt/ink/ink6630.xml" ContentType="application/inkml+xml"/>
  <Override PartName="/ppt/ink/ink6631.xml" ContentType="application/inkml+xml"/>
  <Override PartName="/ppt/ink/ink6632.xml" ContentType="application/inkml+xml"/>
  <Override PartName="/ppt/ink/ink6633.xml" ContentType="application/inkml+xml"/>
  <Override PartName="/ppt/ink/ink6634.xml" ContentType="application/inkml+xml"/>
  <Override PartName="/ppt/ink/ink6635.xml" ContentType="application/inkml+xml"/>
  <Override PartName="/ppt/ink/ink6636.xml" ContentType="application/inkml+xml"/>
  <Override PartName="/ppt/ink/ink6637.xml" ContentType="application/inkml+xml"/>
  <Override PartName="/ppt/ink/ink6638.xml" ContentType="application/inkml+xml"/>
  <Override PartName="/ppt/ink/ink6639.xml" ContentType="application/inkml+xml"/>
  <Override PartName="/ppt/ink/ink6640.xml" ContentType="application/inkml+xml"/>
  <Override PartName="/ppt/ink/ink6641.xml" ContentType="application/inkml+xml"/>
  <Override PartName="/ppt/ink/ink6642.xml" ContentType="application/inkml+xml"/>
  <Override PartName="/ppt/ink/ink6643.xml" ContentType="application/inkml+xml"/>
  <Override PartName="/ppt/ink/ink6644.xml" ContentType="application/inkml+xml"/>
  <Override PartName="/ppt/ink/ink6645.xml" ContentType="application/inkml+xml"/>
  <Override PartName="/ppt/ink/ink6646.xml" ContentType="application/inkml+xml"/>
  <Override PartName="/ppt/ink/ink6647.xml" ContentType="application/inkml+xml"/>
  <Override PartName="/ppt/ink/ink6648.xml" ContentType="application/inkml+xml"/>
  <Override PartName="/ppt/ink/ink6649.xml" ContentType="application/inkml+xml"/>
  <Override PartName="/ppt/ink/ink6650.xml" ContentType="application/inkml+xml"/>
  <Override PartName="/ppt/ink/ink6651.xml" ContentType="application/inkml+xml"/>
  <Override PartName="/ppt/ink/ink6652.xml" ContentType="application/inkml+xml"/>
  <Override PartName="/ppt/ink/ink6653.xml" ContentType="application/inkml+xml"/>
  <Override PartName="/ppt/ink/ink6654.xml" ContentType="application/inkml+xml"/>
  <Override PartName="/ppt/ink/ink6655.xml" ContentType="application/inkml+xml"/>
  <Override PartName="/ppt/ink/ink6656.xml" ContentType="application/inkml+xml"/>
  <Override PartName="/ppt/ink/ink6657.xml" ContentType="application/inkml+xml"/>
  <Override PartName="/ppt/ink/ink6658.xml" ContentType="application/inkml+xml"/>
  <Override PartName="/ppt/ink/ink6659.xml" ContentType="application/inkml+xml"/>
  <Override PartName="/ppt/ink/ink6660.xml" ContentType="application/inkml+xml"/>
  <Override PartName="/ppt/ink/ink6661.xml" ContentType="application/inkml+xml"/>
  <Override PartName="/ppt/ink/ink6662.xml" ContentType="application/inkml+xml"/>
  <Override PartName="/ppt/ink/ink6663.xml" ContentType="application/inkml+xml"/>
  <Override PartName="/ppt/ink/ink6664.xml" ContentType="application/inkml+xml"/>
  <Override PartName="/ppt/ink/ink6665.xml" ContentType="application/inkml+xml"/>
  <Override PartName="/ppt/ink/ink6666.xml" ContentType="application/inkml+xml"/>
  <Override PartName="/ppt/ink/ink6667.xml" ContentType="application/inkml+xml"/>
  <Override PartName="/ppt/ink/ink6668.xml" ContentType="application/inkml+xml"/>
  <Override PartName="/ppt/ink/ink6669.xml" ContentType="application/inkml+xml"/>
  <Override PartName="/ppt/ink/ink6670.xml" ContentType="application/inkml+xml"/>
  <Override PartName="/ppt/ink/ink6671.xml" ContentType="application/inkml+xml"/>
  <Override PartName="/ppt/ink/ink6672.xml" ContentType="application/inkml+xml"/>
  <Override PartName="/ppt/ink/ink6673.xml" ContentType="application/inkml+xml"/>
  <Override PartName="/ppt/ink/ink6674.xml" ContentType="application/inkml+xml"/>
  <Override PartName="/ppt/ink/ink6675.xml" ContentType="application/inkml+xml"/>
  <Override PartName="/ppt/ink/ink6676.xml" ContentType="application/inkml+xml"/>
  <Override PartName="/ppt/ink/ink6677.xml" ContentType="application/inkml+xml"/>
  <Override PartName="/ppt/ink/ink6678.xml" ContentType="application/inkml+xml"/>
  <Override PartName="/ppt/ink/ink6679.xml" ContentType="application/inkml+xml"/>
  <Override PartName="/ppt/ink/ink6680.xml" ContentType="application/inkml+xml"/>
  <Override PartName="/ppt/ink/ink6681.xml" ContentType="application/inkml+xml"/>
  <Override PartName="/ppt/ink/ink6682.xml" ContentType="application/inkml+xml"/>
  <Override PartName="/ppt/ink/ink6683.xml" ContentType="application/inkml+xml"/>
  <Override PartName="/ppt/ink/ink6684.xml" ContentType="application/inkml+xml"/>
  <Override PartName="/ppt/ink/ink6685.xml" ContentType="application/inkml+xml"/>
  <Override PartName="/ppt/ink/ink6686.xml" ContentType="application/inkml+xml"/>
  <Override PartName="/ppt/ink/ink6687.xml" ContentType="application/inkml+xml"/>
  <Override PartName="/ppt/ink/ink6688.xml" ContentType="application/inkml+xml"/>
  <Override PartName="/ppt/ink/ink6689.xml" ContentType="application/inkml+xml"/>
  <Override PartName="/ppt/ink/ink6690.xml" ContentType="application/inkml+xml"/>
  <Override PartName="/ppt/ink/ink6691.xml" ContentType="application/inkml+xml"/>
  <Override PartName="/ppt/ink/ink6692.xml" ContentType="application/inkml+xml"/>
  <Override PartName="/ppt/ink/ink6693.xml" ContentType="application/inkml+xml"/>
  <Override PartName="/ppt/ink/ink6694.xml" ContentType="application/inkml+xml"/>
  <Override PartName="/ppt/ink/ink6695.xml" ContentType="application/inkml+xml"/>
  <Override PartName="/ppt/ink/ink6696.xml" ContentType="application/inkml+xml"/>
  <Override PartName="/ppt/ink/ink6697.xml" ContentType="application/inkml+xml"/>
  <Override PartName="/ppt/ink/ink6698.xml" ContentType="application/inkml+xml"/>
  <Override PartName="/ppt/ink/ink6699.xml" ContentType="application/inkml+xml"/>
  <Override PartName="/ppt/ink/ink6700.xml" ContentType="application/inkml+xml"/>
  <Override PartName="/ppt/ink/ink6701.xml" ContentType="application/inkml+xml"/>
  <Override PartName="/ppt/ink/ink6702.xml" ContentType="application/inkml+xml"/>
  <Override PartName="/ppt/ink/ink6703.xml" ContentType="application/inkml+xml"/>
  <Override PartName="/ppt/ink/ink6704.xml" ContentType="application/inkml+xml"/>
  <Override PartName="/ppt/ink/ink6705.xml" ContentType="application/inkml+xml"/>
  <Override PartName="/ppt/ink/ink6706.xml" ContentType="application/inkml+xml"/>
  <Override PartName="/ppt/ink/ink6707.xml" ContentType="application/inkml+xml"/>
  <Override PartName="/ppt/ink/ink6708.xml" ContentType="application/inkml+xml"/>
  <Override PartName="/ppt/ink/ink6709.xml" ContentType="application/inkml+xml"/>
  <Override PartName="/ppt/ink/ink6710.xml" ContentType="application/inkml+xml"/>
  <Override PartName="/ppt/ink/ink6711.xml" ContentType="application/inkml+xml"/>
  <Override PartName="/ppt/ink/ink6712.xml" ContentType="application/inkml+xml"/>
  <Override PartName="/ppt/ink/ink6713.xml" ContentType="application/inkml+xml"/>
  <Override PartName="/ppt/ink/ink6714.xml" ContentType="application/inkml+xml"/>
  <Override PartName="/ppt/ink/ink6715.xml" ContentType="application/inkml+xml"/>
  <Override PartName="/ppt/ink/ink6716.xml" ContentType="application/inkml+xml"/>
  <Override PartName="/ppt/ink/ink6717.xml" ContentType="application/inkml+xml"/>
  <Override PartName="/ppt/ink/ink6718.xml" ContentType="application/inkml+xml"/>
  <Override PartName="/ppt/ink/ink6719.xml" ContentType="application/inkml+xml"/>
  <Override PartName="/ppt/ink/ink6720.xml" ContentType="application/inkml+xml"/>
  <Override PartName="/ppt/ink/ink6721.xml" ContentType="application/inkml+xml"/>
  <Override PartName="/ppt/ink/ink6722.xml" ContentType="application/inkml+xml"/>
  <Override PartName="/ppt/ink/ink6723.xml" ContentType="application/inkml+xml"/>
  <Override PartName="/ppt/ink/ink6724.xml" ContentType="application/inkml+xml"/>
  <Override PartName="/ppt/ink/ink6725.xml" ContentType="application/inkml+xml"/>
  <Override PartName="/ppt/ink/ink6726.xml" ContentType="application/inkml+xml"/>
  <Override PartName="/ppt/ink/ink6727.xml" ContentType="application/inkml+xml"/>
  <Override PartName="/ppt/ink/ink6728.xml" ContentType="application/inkml+xml"/>
  <Override PartName="/ppt/ink/ink6729.xml" ContentType="application/inkml+xml"/>
  <Override PartName="/ppt/ink/ink6730.xml" ContentType="application/inkml+xml"/>
  <Override PartName="/ppt/ink/ink6731.xml" ContentType="application/inkml+xml"/>
  <Override PartName="/ppt/ink/ink6732.xml" ContentType="application/inkml+xml"/>
  <Override PartName="/ppt/ink/ink6733.xml" ContentType="application/inkml+xml"/>
  <Override PartName="/ppt/ink/ink6734.xml" ContentType="application/inkml+xml"/>
  <Override PartName="/ppt/ink/ink6735.xml" ContentType="application/inkml+xml"/>
  <Override PartName="/ppt/ink/ink6736.xml" ContentType="application/inkml+xml"/>
  <Override PartName="/ppt/ink/ink6737.xml" ContentType="application/inkml+xml"/>
  <Override PartName="/ppt/ink/ink6738.xml" ContentType="application/inkml+xml"/>
  <Override PartName="/ppt/ink/ink6739.xml" ContentType="application/inkml+xml"/>
  <Override PartName="/ppt/ink/ink6740.xml" ContentType="application/inkml+xml"/>
  <Override PartName="/ppt/ink/ink6741.xml" ContentType="application/inkml+xml"/>
  <Override PartName="/ppt/ink/ink6742.xml" ContentType="application/inkml+xml"/>
  <Override PartName="/ppt/ink/ink6743.xml" ContentType="application/inkml+xml"/>
  <Override PartName="/ppt/ink/ink6744.xml" ContentType="application/inkml+xml"/>
  <Override PartName="/ppt/ink/ink6745.xml" ContentType="application/inkml+xml"/>
  <Override PartName="/ppt/ink/ink6746.xml" ContentType="application/inkml+xml"/>
  <Override PartName="/ppt/ink/ink6747.xml" ContentType="application/inkml+xml"/>
  <Override PartName="/ppt/ink/ink6748.xml" ContentType="application/inkml+xml"/>
  <Override PartName="/ppt/ink/ink6749.xml" ContentType="application/inkml+xml"/>
  <Override PartName="/ppt/ink/ink6750.xml" ContentType="application/inkml+xml"/>
  <Override PartName="/ppt/ink/ink6751.xml" ContentType="application/inkml+xml"/>
  <Override PartName="/ppt/ink/ink6752.xml" ContentType="application/inkml+xml"/>
  <Override PartName="/ppt/ink/ink6753.xml" ContentType="application/inkml+xml"/>
  <Override PartName="/ppt/ink/ink6754.xml" ContentType="application/inkml+xml"/>
  <Override PartName="/ppt/ink/ink6755.xml" ContentType="application/inkml+xml"/>
  <Override PartName="/ppt/ink/ink6756.xml" ContentType="application/inkml+xml"/>
  <Override PartName="/ppt/ink/ink6757.xml" ContentType="application/inkml+xml"/>
  <Override PartName="/ppt/ink/ink6758.xml" ContentType="application/inkml+xml"/>
  <Override PartName="/ppt/ink/ink6759.xml" ContentType="application/inkml+xml"/>
  <Override PartName="/ppt/ink/ink6760.xml" ContentType="application/inkml+xml"/>
  <Override PartName="/ppt/ink/ink6761.xml" ContentType="application/inkml+xml"/>
  <Override PartName="/ppt/ink/ink6762.xml" ContentType="application/inkml+xml"/>
  <Override PartName="/ppt/ink/ink6763.xml" ContentType="application/inkml+xml"/>
  <Override PartName="/ppt/ink/ink6764.xml" ContentType="application/inkml+xml"/>
  <Override PartName="/ppt/ink/ink6765.xml" ContentType="application/inkml+xml"/>
  <Override PartName="/ppt/ink/ink6766.xml" ContentType="application/inkml+xml"/>
  <Override PartName="/ppt/ink/ink6767.xml" ContentType="application/inkml+xml"/>
  <Override PartName="/ppt/ink/ink6768.xml" ContentType="application/inkml+xml"/>
  <Override PartName="/ppt/ink/ink6769.xml" ContentType="application/inkml+xml"/>
  <Override PartName="/ppt/ink/ink6770.xml" ContentType="application/inkml+xml"/>
  <Override PartName="/ppt/ink/ink6771.xml" ContentType="application/inkml+xml"/>
  <Override PartName="/ppt/ink/ink6772.xml" ContentType="application/inkml+xml"/>
  <Override PartName="/ppt/ink/ink6773.xml" ContentType="application/inkml+xml"/>
  <Override PartName="/ppt/ink/ink6774.xml" ContentType="application/inkml+xml"/>
  <Override PartName="/ppt/ink/ink6775.xml" ContentType="application/inkml+xml"/>
  <Override PartName="/ppt/ink/ink6776.xml" ContentType="application/inkml+xml"/>
  <Override PartName="/ppt/ink/ink6777.xml" ContentType="application/inkml+xml"/>
  <Override PartName="/ppt/ink/ink6778.xml" ContentType="application/inkml+xml"/>
  <Override PartName="/ppt/ink/ink6779.xml" ContentType="application/inkml+xml"/>
  <Override PartName="/ppt/ink/ink6780.xml" ContentType="application/inkml+xml"/>
  <Override PartName="/ppt/ink/ink6781.xml" ContentType="application/inkml+xml"/>
  <Override PartName="/ppt/ink/ink6782.xml" ContentType="application/inkml+xml"/>
  <Override PartName="/ppt/ink/ink6783.xml" ContentType="application/inkml+xml"/>
  <Override PartName="/ppt/ink/ink6784.xml" ContentType="application/inkml+xml"/>
  <Override PartName="/ppt/ink/ink6785.xml" ContentType="application/inkml+xml"/>
  <Override PartName="/ppt/ink/ink6786.xml" ContentType="application/inkml+xml"/>
  <Override PartName="/ppt/ink/ink6787.xml" ContentType="application/inkml+xml"/>
  <Override PartName="/ppt/ink/ink6788.xml" ContentType="application/inkml+xml"/>
  <Override PartName="/ppt/ink/ink6789.xml" ContentType="application/inkml+xml"/>
  <Override PartName="/ppt/ink/ink6790.xml" ContentType="application/inkml+xml"/>
  <Override PartName="/ppt/ink/ink6791.xml" ContentType="application/inkml+xml"/>
  <Override PartName="/ppt/ink/ink6792.xml" ContentType="application/inkml+xml"/>
  <Override PartName="/ppt/ink/ink6793.xml" ContentType="application/inkml+xml"/>
  <Override PartName="/ppt/ink/ink6794.xml" ContentType="application/inkml+xml"/>
  <Override PartName="/ppt/ink/ink6795.xml" ContentType="application/inkml+xml"/>
  <Override PartName="/ppt/ink/ink6796.xml" ContentType="application/inkml+xml"/>
  <Override PartName="/ppt/ink/ink6797.xml" ContentType="application/inkml+xml"/>
  <Override PartName="/ppt/ink/ink6798.xml" ContentType="application/inkml+xml"/>
  <Override PartName="/ppt/ink/ink6799.xml" ContentType="application/inkml+xml"/>
  <Override PartName="/ppt/ink/ink6800.xml" ContentType="application/inkml+xml"/>
  <Override PartName="/ppt/ink/ink6801.xml" ContentType="application/inkml+xml"/>
  <Override PartName="/ppt/ink/ink6802.xml" ContentType="application/inkml+xml"/>
  <Override PartName="/ppt/ink/ink6803.xml" ContentType="application/inkml+xml"/>
  <Override PartName="/ppt/ink/ink6804.xml" ContentType="application/inkml+xml"/>
  <Override PartName="/ppt/ink/ink6805.xml" ContentType="application/inkml+xml"/>
  <Override PartName="/ppt/ink/ink6806.xml" ContentType="application/inkml+xml"/>
  <Override PartName="/ppt/ink/ink6807.xml" ContentType="application/inkml+xml"/>
  <Override PartName="/ppt/ink/ink6808.xml" ContentType="application/inkml+xml"/>
  <Override PartName="/ppt/ink/ink6809.xml" ContentType="application/inkml+xml"/>
  <Override PartName="/ppt/ink/ink6810.xml" ContentType="application/inkml+xml"/>
  <Override PartName="/ppt/ink/ink6811.xml" ContentType="application/inkml+xml"/>
  <Override PartName="/ppt/ink/ink6812.xml" ContentType="application/inkml+xml"/>
  <Override PartName="/ppt/ink/ink6813.xml" ContentType="application/inkml+xml"/>
  <Override PartName="/ppt/ink/ink6814.xml" ContentType="application/inkml+xml"/>
  <Override PartName="/ppt/ink/ink6815.xml" ContentType="application/inkml+xml"/>
  <Override PartName="/ppt/ink/ink6816.xml" ContentType="application/inkml+xml"/>
  <Override PartName="/ppt/ink/ink6817.xml" ContentType="application/inkml+xml"/>
  <Override PartName="/ppt/ink/ink6818.xml" ContentType="application/inkml+xml"/>
  <Override PartName="/ppt/ink/ink6819.xml" ContentType="application/inkml+xml"/>
  <Override PartName="/ppt/ink/ink6820.xml" ContentType="application/inkml+xml"/>
  <Override PartName="/ppt/ink/ink6821.xml" ContentType="application/inkml+xml"/>
  <Override PartName="/ppt/ink/ink6822.xml" ContentType="application/inkml+xml"/>
  <Override PartName="/ppt/ink/ink6823.xml" ContentType="application/inkml+xml"/>
  <Override PartName="/ppt/ink/ink6824.xml" ContentType="application/inkml+xml"/>
  <Override PartName="/ppt/ink/ink6825.xml" ContentType="application/inkml+xml"/>
  <Override PartName="/ppt/ink/ink6826.xml" ContentType="application/inkml+xml"/>
  <Override PartName="/ppt/ink/ink6827.xml" ContentType="application/inkml+xml"/>
  <Override PartName="/ppt/ink/ink6828.xml" ContentType="application/inkml+xml"/>
  <Override PartName="/ppt/ink/ink6829.xml" ContentType="application/inkml+xml"/>
  <Override PartName="/ppt/ink/ink6830.xml" ContentType="application/inkml+xml"/>
  <Override PartName="/ppt/ink/ink6831.xml" ContentType="application/inkml+xml"/>
  <Override PartName="/ppt/ink/ink6832.xml" ContentType="application/inkml+xml"/>
  <Override PartName="/ppt/ink/ink6833.xml" ContentType="application/inkml+xml"/>
  <Override PartName="/ppt/ink/ink6834.xml" ContentType="application/inkml+xml"/>
  <Override PartName="/ppt/ink/ink6835.xml" ContentType="application/inkml+xml"/>
  <Override PartName="/ppt/ink/ink6836.xml" ContentType="application/inkml+xml"/>
  <Override PartName="/ppt/ink/ink6837.xml" ContentType="application/inkml+xml"/>
  <Override PartName="/ppt/ink/ink6838.xml" ContentType="application/inkml+xml"/>
  <Override PartName="/ppt/ink/ink6839.xml" ContentType="application/inkml+xml"/>
  <Override PartName="/ppt/ink/ink6840.xml" ContentType="application/inkml+xml"/>
  <Override PartName="/ppt/ink/ink6841.xml" ContentType="application/inkml+xml"/>
  <Override PartName="/ppt/ink/ink6842.xml" ContentType="application/inkml+xml"/>
  <Override PartName="/ppt/ink/ink6843.xml" ContentType="application/inkml+xml"/>
  <Override PartName="/ppt/ink/ink6844.xml" ContentType="application/inkml+xml"/>
  <Override PartName="/ppt/ink/ink6845.xml" ContentType="application/inkml+xml"/>
  <Override PartName="/ppt/ink/ink6846.xml" ContentType="application/inkml+xml"/>
  <Override PartName="/ppt/ink/ink6847.xml" ContentType="application/inkml+xml"/>
  <Override PartName="/ppt/ink/ink6848.xml" ContentType="application/inkml+xml"/>
  <Override PartName="/ppt/ink/ink6849.xml" ContentType="application/inkml+xml"/>
  <Override PartName="/ppt/ink/ink6850.xml" ContentType="application/inkml+xml"/>
  <Override PartName="/ppt/ink/ink6851.xml" ContentType="application/inkml+xml"/>
  <Override PartName="/ppt/ink/ink6852.xml" ContentType="application/inkml+xml"/>
  <Override PartName="/ppt/ink/ink6853.xml" ContentType="application/inkml+xml"/>
  <Override PartName="/ppt/ink/ink6854.xml" ContentType="application/inkml+xml"/>
  <Override PartName="/ppt/ink/ink6855.xml" ContentType="application/inkml+xml"/>
  <Override PartName="/ppt/ink/ink6856.xml" ContentType="application/inkml+xml"/>
  <Override PartName="/ppt/ink/ink6857.xml" ContentType="application/inkml+xml"/>
  <Override PartName="/ppt/ink/ink6858.xml" ContentType="application/inkml+xml"/>
  <Override PartName="/ppt/ink/ink6859.xml" ContentType="application/inkml+xml"/>
  <Override PartName="/ppt/ink/ink6860.xml" ContentType="application/inkml+xml"/>
  <Override PartName="/ppt/ink/ink6861.xml" ContentType="application/inkml+xml"/>
  <Override PartName="/ppt/ink/ink6862.xml" ContentType="application/inkml+xml"/>
  <Override PartName="/ppt/ink/ink6863.xml" ContentType="application/inkml+xml"/>
  <Override PartName="/ppt/ink/ink6864.xml" ContentType="application/inkml+xml"/>
  <Override PartName="/ppt/ink/ink6865.xml" ContentType="application/inkml+xml"/>
  <Override PartName="/ppt/ink/ink6866.xml" ContentType="application/inkml+xml"/>
  <Override PartName="/ppt/ink/ink6867.xml" ContentType="application/inkml+xml"/>
  <Override PartName="/ppt/ink/ink6868.xml" ContentType="application/inkml+xml"/>
  <Override PartName="/ppt/ink/ink6869.xml" ContentType="application/inkml+xml"/>
  <Override PartName="/ppt/ink/ink6870.xml" ContentType="application/inkml+xml"/>
  <Override PartName="/ppt/ink/ink6871.xml" ContentType="application/inkml+xml"/>
  <Override PartName="/ppt/ink/ink6872.xml" ContentType="application/inkml+xml"/>
  <Override PartName="/ppt/ink/ink6873.xml" ContentType="application/inkml+xml"/>
  <Override PartName="/ppt/ink/ink6874.xml" ContentType="application/inkml+xml"/>
  <Override PartName="/ppt/ink/ink6875.xml" ContentType="application/inkml+xml"/>
  <Override PartName="/ppt/ink/ink6876.xml" ContentType="application/inkml+xml"/>
  <Override PartName="/ppt/ink/ink6877.xml" ContentType="application/inkml+xml"/>
  <Override PartName="/ppt/ink/ink6878.xml" ContentType="application/inkml+xml"/>
  <Override PartName="/ppt/ink/ink6879.xml" ContentType="application/inkml+xml"/>
  <Override PartName="/ppt/ink/ink6880.xml" ContentType="application/inkml+xml"/>
  <Override PartName="/ppt/ink/ink6881.xml" ContentType="application/inkml+xml"/>
  <Override PartName="/ppt/ink/ink6882.xml" ContentType="application/inkml+xml"/>
  <Override PartName="/ppt/ink/ink6883.xml" ContentType="application/inkml+xml"/>
  <Override PartName="/ppt/ink/ink6884.xml" ContentType="application/inkml+xml"/>
  <Override PartName="/ppt/ink/ink6885.xml" ContentType="application/inkml+xml"/>
  <Override PartName="/ppt/ink/ink6886.xml" ContentType="application/inkml+xml"/>
  <Override PartName="/ppt/ink/ink6887.xml" ContentType="application/inkml+xml"/>
  <Override PartName="/ppt/ink/ink6888.xml" ContentType="application/inkml+xml"/>
  <Override PartName="/ppt/ink/ink6889.xml" ContentType="application/inkml+xml"/>
  <Override PartName="/ppt/ink/ink6890.xml" ContentType="application/inkml+xml"/>
  <Override PartName="/ppt/ink/ink6891.xml" ContentType="application/inkml+xml"/>
  <Override PartName="/ppt/ink/ink6892.xml" ContentType="application/inkml+xml"/>
  <Override PartName="/ppt/ink/ink6893.xml" ContentType="application/inkml+xml"/>
  <Override PartName="/ppt/ink/ink6894.xml" ContentType="application/inkml+xml"/>
  <Override PartName="/ppt/ink/ink6895.xml" ContentType="application/inkml+xml"/>
  <Override PartName="/ppt/ink/ink6896.xml" ContentType="application/inkml+xml"/>
  <Override PartName="/ppt/ink/ink6897.xml" ContentType="application/inkml+xml"/>
  <Override PartName="/ppt/ink/ink6898.xml" ContentType="application/inkml+xml"/>
  <Override PartName="/ppt/ink/ink6899.xml" ContentType="application/inkml+xml"/>
  <Override PartName="/ppt/ink/ink6900.xml" ContentType="application/inkml+xml"/>
  <Override PartName="/ppt/ink/ink6901.xml" ContentType="application/inkml+xml"/>
  <Override PartName="/ppt/ink/ink6902.xml" ContentType="application/inkml+xml"/>
  <Override PartName="/ppt/ink/ink6903.xml" ContentType="application/inkml+xml"/>
  <Override PartName="/ppt/ink/ink6904.xml" ContentType="application/inkml+xml"/>
  <Override PartName="/ppt/ink/ink6905.xml" ContentType="application/inkml+xml"/>
  <Override PartName="/ppt/ink/ink6906.xml" ContentType="application/inkml+xml"/>
  <Override PartName="/ppt/ink/ink6907.xml" ContentType="application/inkml+xml"/>
  <Override PartName="/ppt/ink/ink6908.xml" ContentType="application/inkml+xml"/>
  <Override PartName="/ppt/ink/ink6909.xml" ContentType="application/inkml+xml"/>
  <Override PartName="/ppt/ink/ink6910.xml" ContentType="application/inkml+xml"/>
  <Override PartName="/ppt/ink/ink6911.xml" ContentType="application/inkml+xml"/>
  <Override PartName="/ppt/ink/ink6912.xml" ContentType="application/inkml+xml"/>
  <Override PartName="/ppt/ink/ink6913.xml" ContentType="application/inkml+xml"/>
  <Override PartName="/ppt/ink/ink6914.xml" ContentType="application/inkml+xml"/>
  <Override PartName="/ppt/ink/ink6915.xml" ContentType="application/inkml+xml"/>
  <Override PartName="/ppt/ink/ink6916.xml" ContentType="application/inkml+xml"/>
  <Override PartName="/ppt/ink/ink6917.xml" ContentType="application/inkml+xml"/>
  <Override PartName="/ppt/ink/ink6918.xml" ContentType="application/inkml+xml"/>
  <Override PartName="/ppt/ink/ink6919.xml" ContentType="application/inkml+xml"/>
  <Override PartName="/ppt/ink/ink6920.xml" ContentType="application/inkml+xml"/>
  <Override PartName="/ppt/ink/ink6921.xml" ContentType="application/inkml+xml"/>
  <Override PartName="/ppt/ink/ink6922.xml" ContentType="application/inkml+xml"/>
  <Override PartName="/ppt/ink/ink6923.xml" ContentType="application/inkml+xml"/>
  <Override PartName="/ppt/ink/ink6924.xml" ContentType="application/inkml+xml"/>
  <Override PartName="/ppt/ink/ink6925.xml" ContentType="application/inkml+xml"/>
  <Override PartName="/ppt/ink/ink6926.xml" ContentType="application/inkml+xml"/>
  <Override PartName="/ppt/ink/ink6927.xml" ContentType="application/inkml+xml"/>
  <Override PartName="/ppt/ink/ink6928.xml" ContentType="application/inkml+xml"/>
  <Override PartName="/ppt/ink/ink6929.xml" ContentType="application/inkml+xml"/>
  <Override PartName="/ppt/ink/ink6930.xml" ContentType="application/inkml+xml"/>
  <Override PartName="/ppt/ink/ink6931.xml" ContentType="application/inkml+xml"/>
  <Override PartName="/ppt/ink/ink6932.xml" ContentType="application/inkml+xml"/>
  <Override PartName="/ppt/ink/ink6933.xml" ContentType="application/inkml+xml"/>
  <Override PartName="/ppt/ink/ink6934.xml" ContentType="application/inkml+xml"/>
  <Override PartName="/ppt/ink/ink6935.xml" ContentType="application/inkml+xml"/>
  <Override PartName="/ppt/ink/ink6936.xml" ContentType="application/inkml+xml"/>
  <Override PartName="/ppt/ink/ink6937.xml" ContentType="application/inkml+xml"/>
  <Override PartName="/ppt/ink/ink6938.xml" ContentType="application/inkml+xml"/>
  <Override PartName="/ppt/ink/ink6939.xml" ContentType="application/inkml+xml"/>
  <Override PartName="/ppt/ink/ink6940.xml" ContentType="application/inkml+xml"/>
  <Override PartName="/ppt/ink/ink6941.xml" ContentType="application/inkml+xml"/>
  <Override PartName="/ppt/ink/ink6942.xml" ContentType="application/inkml+xml"/>
  <Override PartName="/ppt/ink/ink6943.xml" ContentType="application/inkml+xml"/>
  <Override PartName="/ppt/ink/ink6944.xml" ContentType="application/inkml+xml"/>
  <Override PartName="/ppt/ink/ink6945.xml" ContentType="application/inkml+xml"/>
  <Override PartName="/ppt/ink/ink6946.xml" ContentType="application/inkml+xml"/>
  <Override PartName="/ppt/ink/ink6947.xml" ContentType="application/inkml+xml"/>
  <Override PartName="/ppt/ink/ink6948.xml" ContentType="application/inkml+xml"/>
  <Override PartName="/ppt/ink/ink6949.xml" ContentType="application/inkml+xml"/>
  <Override PartName="/ppt/ink/ink6950.xml" ContentType="application/inkml+xml"/>
  <Override PartName="/ppt/ink/ink6951.xml" ContentType="application/inkml+xml"/>
  <Override PartName="/ppt/ink/ink6952.xml" ContentType="application/inkml+xml"/>
  <Override PartName="/ppt/ink/ink6953.xml" ContentType="application/inkml+xml"/>
  <Override PartName="/ppt/ink/ink6954.xml" ContentType="application/inkml+xml"/>
  <Override PartName="/ppt/ink/ink6955.xml" ContentType="application/inkml+xml"/>
  <Override PartName="/ppt/ink/ink6956.xml" ContentType="application/inkml+xml"/>
  <Override PartName="/ppt/ink/ink6957.xml" ContentType="application/inkml+xml"/>
  <Override PartName="/ppt/ink/ink6958.xml" ContentType="application/inkml+xml"/>
  <Override PartName="/ppt/ink/ink6959.xml" ContentType="application/inkml+xml"/>
  <Override PartName="/ppt/ink/ink6960.xml" ContentType="application/inkml+xml"/>
  <Override PartName="/ppt/ink/ink6961.xml" ContentType="application/inkml+xml"/>
  <Override PartName="/ppt/ink/ink6962.xml" ContentType="application/inkml+xml"/>
  <Override PartName="/ppt/ink/ink6963.xml" ContentType="application/inkml+xml"/>
  <Override PartName="/ppt/ink/ink6964.xml" ContentType="application/inkml+xml"/>
  <Override PartName="/ppt/ink/ink6965.xml" ContentType="application/inkml+xml"/>
  <Override PartName="/ppt/ink/ink6966.xml" ContentType="application/inkml+xml"/>
  <Override PartName="/ppt/ink/ink6967.xml" ContentType="application/inkml+xml"/>
  <Override PartName="/ppt/ink/ink6968.xml" ContentType="application/inkml+xml"/>
  <Override PartName="/ppt/ink/ink6969.xml" ContentType="application/inkml+xml"/>
  <Override PartName="/ppt/ink/ink6970.xml" ContentType="application/inkml+xml"/>
  <Override PartName="/ppt/ink/ink6971.xml" ContentType="application/inkml+xml"/>
  <Override PartName="/ppt/ink/ink6972.xml" ContentType="application/inkml+xml"/>
  <Override PartName="/ppt/ink/ink6973.xml" ContentType="application/inkml+xml"/>
  <Override PartName="/ppt/ink/ink6974.xml" ContentType="application/inkml+xml"/>
  <Override PartName="/ppt/ink/ink6975.xml" ContentType="application/inkml+xml"/>
  <Override PartName="/ppt/ink/ink6976.xml" ContentType="application/inkml+xml"/>
  <Override PartName="/ppt/ink/ink6977.xml" ContentType="application/inkml+xml"/>
  <Override PartName="/ppt/ink/ink6978.xml" ContentType="application/inkml+xml"/>
  <Override PartName="/ppt/ink/ink6979.xml" ContentType="application/inkml+xml"/>
  <Override PartName="/ppt/ink/ink6980.xml" ContentType="application/inkml+xml"/>
  <Override PartName="/ppt/ink/ink6981.xml" ContentType="application/inkml+xml"/>
  <Override PartName="/ppt/ink/ink6982.xml" ContentType="application/inkml+xml"/>
  <Override PartName="/ppt/ink/ink6983.xml" ContentType="application/inkml+xml"/>
  <Override PartName="/ppt/ink/ink6984.xml" ContentType="application/inkml+xml"/>
  <Override PartName="/ppt/ink/ink6985.xml" ContentType="application/inkml+xml"/>
  <Override PartName="/ppt/ink/ink6986.xml" ContentType="application/inkml+xml"/>
  <Override PartName="/ppt/ink/ink6987.xml" ContentType="application/inkml+xml"/>
  <Override PartName="/ppt/ink/ink6988.xml" ContentType="application/inkml+xml"/>
  <Override PartName="/ppt/ink/ink6989.xml" ContentType="application/inkml+xml"/>
  <Override PartName="/ppt/ink/ink6990.xml" ContentType="application/inkml+xml"/>
  <Override PartName="/ppt/ink/ink6991.xml" ContentType="application/inkml+xml"/>
  <Override PartName="/ppt/ink/ink6992.xml" ContentType="application/inkml+xml"/>
  <Override PartName="/ppt/ink/ink6993.xml" ContentType="application/inkml+xml"/>
  <Override PartName="/ppt/ink/ink6994.xml" ContentType="application/inkml+xml"/>
  <Override PartName="/ppt/ink/ink6995.xml" ContentType="application/inkml+xml"/>
  <Override PartName="/ppt/ink/ink6996.xml" ContentType="application/inkml+xml"/>
  <Override PartName="/ppt/ink/ink6997.xml" ContentType="application/inkml+xml"/>
  <Override PartName="/ppt/ink/ink6998.xml" ContentType="application/inkml+xml"/>
  <Override PartName="/ppt/ink/ink6999.xml" ContentType="application/inkml+xml"/>
  <Override PartName="/ppt/ink/ink7000.xml" ContentType="application/inkml+xml"/>
  <Override PartName="/ppt/ink/ink7001.xml" ContentType="application/inkml+xml"/>
  <Override PartName="/ppt/ink/ink7002.xml" ContentType="application/inkml+xml"/>
  <Override PartName="/ppt/ink/ink7003.xml" ContentType="application/inkml+xml"/>
  <Override PartName="/ppt/ink/ink7004.xml" ContentType="application/inkml+xml"/>
  <Override PartName="/ppt/ink/ink7005.xml" ContentType="application/inkml+xml"/>
  <Override PartName="/ppt/ink/ink7006.xml" ContentType="application/inkml+xml"/>
  <Override PartName="/ppt/ink/ink7007.xml" ContentType="application/inkml+xml"/>
  <Override PartName="/ppt/ink/ink7008.xml" ContentType="application/inkml+xml"/>
  <Override PartName="/ppt/ink/ink7009.xml" ContentType="application/inkml+xml"/>
  <Override PartName="/ppt/ink/ink7010.xml" ContentType="application/inkml+xml"/>
  <Override PartName="/ppt/ink/ink7011.xml" ContentType="application/inkml+xml"/>
  <Override PartName="/ppt/ink/ink7012.xml" ContentType="application/inkml+xml"/>
  <Override PartName="/ppt/ink/ink7013.xml" ContentType="application/inkml+xml"/>
  <Override PartName="/ppt/ink/ink7014.xml" ContentType="application/inkml+xml"/>
  <Override PartName="/ppt/ink/ink7015.xml" ContentType="application/inkml+xml"/>
  <Override PartName="/ppt/ink/ink7016.xml" ContentType="application/inkml+xml"/>
  <Override PartName="/ppt/ink/ink7017.xml" ContentType="application/inkml+xml"/>
  <Override PartName="/ppt/ink/ink7018.xml" ContentType="application/inkml+xml"/>
  <Override PartName="/ppt/ink/ink7019.xml" ContentType="application/inkml+xml"/>
  <Override PartName="/ppt/ink/ink7020.xml" ContentType="application/inkml+xml"/>
  <Override PartName="/ppt/ink/ink7021.xml" ContentType="application/inkml+xml"/>
  <Override PartName="/ppt/ink/ink7022.xml" ContentType="application/inkml+xml"/>
  <Override PartName="/ppt/ink/ink7023.xml" ContentType="application/inkml+xml"/>
  <Override PartName="/ppt/ink/ink7024.xml" ContentType="application/inkml+xml"/>
  <Override PartName="/ppt/ink/ink7025.xml" ContentType="application/inkml+xml"/>
  <Override PartName="/ppt/ink/ink7026.xml" ContentType="application/inkml+xml"/>
  <Override PartName="/ppt/ink/ink7027.xml" ContentType="application/inkml+xml"/>
  <Override PartName="/ppt/ink/ink7028.xml" ContentType="application/inkml+xml"/>
  <Override PartName="/ppt/ink/ink7029.xml" ContentType="application/inkml+xml"/>
  <Override PartName="/ppt/ink/ink7030.xml" ContentType="application/inkml+xml"/>
  <Override PartName="/ppt/ink/ink7031.xml" ContentType="application/inkml+xml"/>
  <Override PartName="/ppt/ink/ink7032.xml" ContentType="application/inkml+xml"/>
  <Override PartName="/ppt/ink/ink7033.xml" ContentType="application/inkml+xml"/>
  <Override PartName="/ppt/ink/ink7034.xml" ContentType="application/inkml+xml"/>
  <Override PartName="/ppt/ink/ink7035.xml" ContentType="application/inkml+xml"/>
  <Override PartName="/ppt/ink/ink7036.xml" ContentType="application/inkml+xml"/>
  <Override PartName="/ppt/ink/ink7037.xml" ContentType="application/inkml+xml"/>
  <Override PartName="/ppt/ink/ink7038.xml" ContentType="application/inkml+xml"/>
  <Override PartName="/ppt/ink/ink7039.xml" ContentType="application/inkml+xml"/>
  <Override PartName="/ppt/ink/ink7040.xml" ContentType="application/inkml+xml"/>
  <Override PartName="/ppt/ink/ink7041.xml" ContentType="application/inkml+xml"/>
  <Override PartName="/ppt/ink/ink7042.xml" ContentType="application/inkml+xml"/>
  <Override PartName="/ppt/ink/ink7043.xml" ContentType="application/inkml+xml"/>
  <Override PartName="/ppt/ink/ink7044.xml" ContentType="application/inkml+xml"/>
  <Override PartName="/ppt/ink/ink7045.xml" ContentType="application/inkml+xml"/>
  <Override PartName="/ppt/ink/ink7046.xml" ContentType="application/inkml+xml"/>
  <Override PartName="/ppt/ink/ink7047.xml" ContentType="application/inkml+xml"/>
  <Override PartName="/ppt/ink/ink7048.xml" ContentType="application/inkml+xml"/>
  <Override PartName="/ppt/ink/ink7049.xml" ContentType="application/inkml+xml"/>
  <Override PartName="/ppt/ink/ink7050.xml" ContentType="application/inkml+xml"/>
  <Override PartName="/ppt/ink/ink7051.xml" ContentType="application/inkml+xml"/>
  <Override PartName="/ppt/ink/ink7052.xml" ContentType="application/inkml+xml"/>
  <Override PartName="/ppt/ink/ink7053.xml" ContentType="application/inkml+xml"/>
  <Override PartName="/ppt/ink/ink7054.xml" ContentType="application/inkml+xml"/>
  <Override PartName="/ppt/ink/ink7055.xml" ContentType="application/inkml+xml"/>
  <Override PartName="/ppt/ink/ink7056.xml" ContentType="application/inkml+xml"/>
  <Override PartName="/ppt/ink/ink7057.xml" ContentType="application/inkml+xml"/>
  <Override PartName="/ppt/ink/ink7058.xml" ContentType="application/inkml+xml"/>
  <Override PartName="/ppt/ink/ink7059.xml" ContentType="application/inkml+xml"/>
  <Override PartName="/ppt/ink/ink7060.xml" ContentType="application/inkml+xml"/>
  <Override PartName="/ppt/ink/ink7061.xml" ContentType="application/inkml+xml"/>
  <Override PartName="/ppt/ink/ink7062.xml" ContentType="application/inkml+xml"/>
  <Override PartName="/ppt/ink/ink7063.xml" ContentType="application/inkml+xml"/>
  <Override PartName="/ppt/ink/ink7064.xml" ContentType="application/inkml+xml"/>
  <Override PartName="/ppt/ink/ink7065.xml" ContentType="application/inkml+xml"/>
  <Override PartName="/ppt/ink/ink7066.xml" ContentType="application/inkml+xml"/>
  <Override PartName="/ppt/ink/ink7067.xml" ContentType="application/inkml+xml"/>
  <Override PartName="/ppt/ink/ink7068.xml" ContentType="application/inkml+xml"/>
  <Override PartName="/ppt/ink/ink7069.xml" ContentType="application/inkml+xml"/>
  <Override PartName="/ppt/ink/ink7070.xml" ContentType="application/inkml+xml"/>
  <Override PartName="/ppt/ink/ink7071.xml" ContentType="application/inkml+xml"/>
  <Override PartName="/ppt/ink/ink7072.xml" ContentType="application/inkml+xml"/>
  <Override PartName="/ppt/ink/ink7073.xml" ContentType="application/inkml+xml"/>
  <Override PartName="/ppt/ink/ink7074.xml" ContentType="application/inkml+xml"/>
  <Override PartName="/ppt/ink/ink7075.xml" ContentType="application/inkml+xml"/>
  <Override PartName="/ppt/ink/ink7076.xml" ContentType="application/inkml+xml"/>
  <Override PartName="/ppt/ink/ink7077.xml" ContentType="application/inkml+xml"/>
  <Override PartName="/ppt/ink/ink7078.xml" ContentType="application/inkml+xml"/>
  <Override PartName="/ppt/ink/ink7079.xml" ContentType="application/inkml+xml"/>
  <Override PartName="/ppt/ink/ink7080.xml" ContentType="application/inkml+xml"/>
  <Override PartName="/ppt/ink/ink7081.xml" ContentType="application/inkml+xml"/>
  <Override PartName="/ppt/ink/ink7082.xml" ContentType="application/inkml+xml"/>
  <Override PartName="/ppt/ink/ink7083.xml" ContentType="application/inkml+xml"/>
  <Override PartName="/ppt/ink/ink7084.xml" ContentType="application/inkml+xml"/>
  <Override PartName="/ppt/ink/ink7085.xml" ContentType="application/inkml+xml"/>
  <Override PartName="/ppt/ink/ink7086.xml" ContentType="application/inkml+xml"/>
  <Override PartName="/ppt/ink/ink7087.xml" ContentType="application/inkml+xml"/>
  <Override PartName="/ppt/ink/ink7088.xml" ContentType="application/inkml+xml"/>
  <Override PartName="/ppt/ink/ink7089.xml" ContentType="application/inkml+xml"/>
  <Override PartName="/ppt/ink/ink7090.xml" ContentType="application/inkml+xml"/>
  <Override PartName="/ppt/ink/ink7091.xml" ContentType="application/inkml+xml"/>
  <Override PartName="/ppt/ink/ink7092.xml" ContentType="application/inkml+xml"/>
  <Override PartName="/ppt/ink/ink7093.xml" ContentType="application/inkml+xml"/>
  <Override PartName="/ppt/ink/ink7094.xml" ContentType="application/inkml+xml"/>
  <Override PartName="/ppt/ink/ink7095.xml" ContentType="application/inkml+xml"/>
  <Override PartName="/ppt/ink/ink7096.xml" ContentType="application/inkml+xml"/>
  <Override PartName="/ppt/ink/ink7097.xml" ContentType="application/inkml+xml"/>
  <Override PartName="/ppt/ink/ink7098.xml" ContentType="application/inkml+xml"/>
  <Override PartName="/ppt/ink/ink7099.xml" ContentType="application/inkml+xml"/>
  <Override PartName="/ppt/ink/ink7100.xml" ContentType="application/inkml+xml"/>
  <Override PartName="/ppt/ink/ink7101.xml" ContentType="application/inkml+xml"/>
  <Override PartName="/ppt/ink/ink7102.xml" ContentType="application/inkml+xml"/>
  <Override PartName="/ppt/ink/ink7103.xml" ContentType="application/inkml+xml"/>
  <Override PartName="/ppt/ink/ink7104.xml" ContentType="application/inkml+xml"/>
  <Override PartName="/ppt/ink/ink7105.xml" ContentType="application/inkml+xml"/>
  <Override PartName="/ppt/ink/ink7106.xml" ContentType="application/inkml+xml"/>
  <Override PartName="/ppt/ink/ink7107.xml" ContentType="application/inkml+xml"/>
  <Override PartName="/ppt/ink/ink7108.xml" ContentType="application/inkml+xml"/>
  <Override PartName="/ppt/ink/ink7109.xml" ContentType="application/inkml+xml"/>
  <Override PartName="/ppt/ink/ink7110.xml" ContentType="application/inkml+xml"/>
  <Override PartName="/ppt/ink/ink7111.xml" ContentType="application/inkml+xml"/>
  <Override PartName="/ppt/ink/ink7112.xml" ContentType="application/inkml+xml"/>
  <Override PartName="/ppt/ink/ink7113.xml" ContentType="application/inkml+xml"/>
  <Override PartName="/ppt/ink/ink7114.xml" ContentType="application/inkml+xml"/>
  <Override PartName="/ppt/ink/ink7115.xml" ContentType="application/inkml+xml"/>
  <Override PartName="/ppt/ink/ink7116.xml" ContentType="application/inkml+xml"/>
  <Override PartName="/ppt/ink/ink7117.xml" ContentType="application/inkml+xml"/>
  <Override PartName="/ppt/ink/ink7118.xml" ContentType="application/inkml+xml"/>
  <Override PartName="/ppt/ink/ink7119.xml" ContentType="application/inkml+xml"/>
  <Override PartName="/ppt/ink/ink7120.xml" ContentType="application/inkml+xml"/>
  <Override PartName="/ppt/ink/ink7121.xml" ContentType="application/inkml+xml"/>
  <Override PartName="/ppt/ink/ink7122.xml" ContentType="application/inkml+xml"/>
  <Override PartName="/ppt/ink/ink7123.xml" ContentType="application/inkml+xml"/>
  <Override PartName="/ppt/ink/ink7124.xml" ContentType="application/inkml+xml"/>
  <Override PartName="/ppt/ink/ink7125.xml" ContentType="application/inkml+xml"/>
  <Override PartName="/ppt/ink/ink7126.xml" ContentType="application/inkml+xml"/>
  <Override PartName="/ppt/ink/ink7127.xml" ContentType="application/inkml+xml"/>
  <Override PartName="/ppt/ink/ink7128.xml" ContentType="application/inkml+xml"/>
  <Override PartName="/ppt/ink/ink7129.xml" ContentType="application/inkml+xml"/>
  <Override PartName="/ppt/ink/ink7130.xml" ContentType="application/inkml+xml"/>
  <Override PartName="/ppt/ink/ink7131.xml" ContentType="application/inkml+xml"/>
  <Override PartName="/ppt/ink/ink7132.xml" ContentType="application/inkml+xml"/>
  <Override PartName="/ppt/ink/ink7133.xml" ContentType="application/inkml+xml"/>
  <Override PartName="/ppt/ink/ink7134.xml" ContentType="application/inkml+xml"/>
  <Override PartName="/ppt/ink/ink7135.xml" ContentType="application/inkml+xml"/>
  <Override PartName="/ppt/ink/ink7136.xml" ContentType="application/inkml+xml"/>
  <Override PartName="/ppt/ink/ink7137.xml" ContentType="application/inkml+xml"/>
  <Override PartName="/ppt/ink/ink7138.xml" ContentType="application/inkml+xml"/>
  <Override PartName="/ppt/ink/ink7139.xml" ContentType="application/inkml+xml"/>
  <Override PartName="/ppt/ink/ink7140.xml" ContentType="application/inkml+xml"/>
  <Override PartName="/ppt/ink/ink7141.xml" ContentType="application/inkml+xml"/>
  <Override PartName="/ppt/ink/ink7142.xml" ContentType="application/inkml+xml"/>
  <Override PartName="/ppt/ink/ink7143.xml" ContentType="application/inkml+xml"/>
  <Override PartName="/ppt/ink/ink7144.xml" ContentType="application/inkml+xml"/>
  <Override PartName="/ppt/ink/ink7145.xml" ContentType="application/inkml+xml"/>
  <Override PartName="/ppt/ink/ink7146.xml" ContentType="application/inkml+xml"/>
  <Override PartName="/ppt/ink/ink7147.xml" ContentType="application/inkml+xml"/>
  <Override PartName="/ppt/ink/ink7148.xml" ContentType="application/inkml+xml"/>
  <Override PartName="/ppt/ink/ink7149.xml" ContentType="application/inkml+xml"/>
  <Override PartName="/ppt/ink/ink7150.xml" ContentType="application/inkml+xml"/>
  <Override PartName="/ppt/ink/ink7151.xml" ContentType="application/inkml+xml"/>
  <Override PartName="/ppt/ink/ink7152.xml" ContentType="application/inkml+xml"/>
  <Override PartName="/ppt/ink/ink7153.xml" ContentType="application/inkml+xml"/>
  <Override PartName="/ppt/ink/ink7154.xml" ContentType="application/inkml+xml"/>
  <Override PartName="/ppt/ink/ink7155.xml" ContentType="application/inkml+xml"/>
  <Override PartName="/ppt/ink/ink7156.xml" ContentType="application/inkml+xml"/>
  <Override PartName="/ppt/ink/ink7157.xml" ContentType="application/inkml+xml"/>
  <Override PartName="/ppt/ink/ink7158.xml" ContentType="application/inkml+xml"/>
  <Override PartName="/ppt/ink/ink7159.xml" ContentType="application/inkml+xml"/>
  <Override PartName="/ppt/ink/ink7160.xml" ContentType="application/inkml+xml"/>
  <Override PartName="/ppt/ink/ink7161.xml" ContentType="application/inkml+xml"/>
  <Override PartName="/ppt/ink/ink7162.xml" ContentType="application/inkml+xml"/>
  <Override PartName="/ppt/ink/ink7163.xml" ContentType="application/inkml+xml"/>
  <Override PartName="/ppt/ink/ink7164.xml" ContentType="application/inkml+xml"/>
  <Override PartName="/ppt/ink/ink7165.xml" ContentType="application/inkml+xml"/>
  <Override PartName="/ppt/ink/ink7166.xml" ContentType="application/inkml+xml"/>
  <Override PartName="/ppt/ink/ink7167.xml" ContentType="application/inkml+xml"/>
  <Override PartName="/ppt/ink/ink7168.xml" ContentType="application/inkml+xml"/>
  <Override PartName="/ppt/ink/ink7169.xml" ContentType="application/inkml+xml"/>
  <Override PartName="/ppt/ink/ink7170.xml" ContentType="application/inkml+xml"/>
  <Override PartName="/ppt/ink/ink7171.xml" ContentType="application/inkml+xml"/>
  <Override PartName="/ppt/ink/ink7172.xml" ContentType="application/inkml+xml"/>
  <Override PartName="/ppt/ink/ink7173.xml" ContentType="application/inkml+xml"/>
  <Override PartName="/ppt/ink/ink7174.xml" ContentType="application/inkml+xml"/>
  <Override PartName="/ppt/ink/ink7175.xml" ContentType="application/inkml+xml"/>
  <Override PartName="/ppt/ink/ink7176.xml" ContentType="application/inkml+xml"/>
  <Override PartName="/ppt/ink/ink7177.xml" ContentType="application/inkml+xml"/>
  <Override PartName="/ppt/ink/ink7178.xml" ContentType="application/inkml+xml"/>
  <Override PartName="/ppt/ink/ink7179.xml" ContentType="application/inkml+xml"/>
  <Override PartName="/ppt/ink/ink7180.xml" ContentType="application/inkml+xml"/>
  <Override PartName="/ppt/ink/ink7181.xml" ContentType="application/inkml+xml"/>
  <Override PartName="/ppt/ink/ink7182.xml" ContentType="application/inkml+xml"/>
  <Override PartName="/ppt/ink/ink7183.xml" ContentType="application/inkml+xml"/>
  <Override PartName="/ppt/ink/ink7184.xml" ContentType="application/inkml+xml"/>
  <Override PartName="/ppt/ink/ink7185.xml" ContentType="application/inkml+xml"/>
  <Override PartName="/ppt/ink/ink7186.xml" ContentType="application/inkml+xml"/>
  <Override PartName="/ppt/ink/ink7187.xml" ContentType="application/inkml+xml"/>
  <Override PartName="/ppt/ink/ink7188.xml" ContentType="application/inkml+xml"/>
  <Override PartName="/ppt/ink/ink7189.xml" ContentType="application/inkml+xml"/>
  <Override PartName="/ppt/ink/ink7190.xml" ContentType="application/inkml+xml"/>
  <Override PartName="/ppt/ink/ink7191.xml" ContentType="application/inkml+xml"/>
  <Override PartName="/ppt/ink/ink7192.xml" ContentType="application/inkml+xml"/>
  <Override PartName="/ppt/ink/ink7193.xml" ContentType="application/inkml+xml"/>
  <Override PartName="/ppt/ink/ink7194.xml" ContentType="application/inkml+xml"/>
  <Override PartName="/ppt/ink/ink7195.xml" ContentType="application/inkml+xml"/>
  <Override PartName="/ppt/ink/ink7196.xml" ContentType="application/inkml+xml"/>
  <Override PartName="/ppt/ink/ink7197.xml" ContentType="application/inkml+xml"/>
  <Override PartName="/ppt/ink/ink7198.xml" ContentType="application/inkml+xml"/>
  <Override PartName="/ppt/ink/ink7199.xml" ContentType="application/inkml+xml"/>
  <Override PartName="/ppt/ink/ink7200.xml" ContentType="application/inkml+xml"/>
  <Override PartName="/ppt/ink/ink7201.xml" ContentType="application/inkml+xml"/>
  <Override PartName="/ppt/ink/ink7202.xml" ContentType="application/inkml+xml"/>
  <Override PartName="/ppt/ink/ink7203.xml" ContentType="application/inkml+xml"/>
  <Override PartName="/ppt/ink/ink7204.xml" ContentType="application/inkml+xml"/>
  <Override PartName="/ppt/ink/ink7205.xml" ContentType="application/inkml+xml"/>
  <Override PartName="/ppt/ink/ink7206.xml" ContentType="application/inkml+xml"/>
  <Override PartName="/ppt/ink/ink7207.xml" ContentType="application/inkml+xml"/>
  <Override PartName="/ppt/ink/ink7208.xml" ContentType="application/inkml+xml"/>
  <Override PartName="/ppt/ink/ink7209.xml" ContentType="application/inkml+xml"/>
  <Override PartName="/ppt/ink/ink7210.xml" ContentType="application/inkml+xml"/>
  <Override PartName="/ppt/ink/ink7211.xml" ContentType="application/inkml+xml"/>
  <Override PartName="/ppt/ink/ink7212.xml" ContentType="application/inkml+xml"/>
  <Override PartName="/ppt/ink/ink7213.xml" ContentType="application/inkml+xml"/>
  <Override PartName="/ppt/ink/ink7214.xml" ContentType="application/inkml+xml"/>
  <Override PartName="/ppt/ink/ink7215.xml" ContentType="application/inkml+xml"/>
  <Override PartName="/ppt/ink/ink7216.xml" ContentType="application/inkml+xml"/>
  <Override PartName="/ppt/ink/ink7217.xml" ContentType="application/inkml+xml"/>
  <Override PartName="/ppt/ink/ink7218.xml" ContentType="application/inkml+xml"/>
  <Override PartName="/ppt/ink/ink7219.xml" ContentType="application/inkml+xml"/>
  <Override PartName="/ppt/ink/ink7220.xml" ContentType="application/inkml+xml"/>
  <Override PartName="/ppt/ink/ink7221.xml" ContentType="application/inkml+xml"/>
  <Override PartName="/ppt/ink/ink7222.xml" ContentType="application/inkml+xml"/>
  <Override PartName="/ppt/ink/ink7223.xml" ContentType="application/inkml+xml"/>
  <Override PartName="/ppt/ink/ink7224.xml" ContentType="application/inkml+xml"/>
  <Override PartName="/ppt/ink/ink7225.xml" ContentType="application/inkml+xml"/>
  <Override PartName="/ppt/ink/ink7226.xml" ContentType="application/inkml+xml"/>
  <Override PartName="/ppt/ink/ink7227.xml" ContentType="application/inkml+xml"/>
  <Override PartName="/ppt/ink/ink7228.xml" ContentType="application/inkml+xml"/>
  <Override PartName="/ppt/ink/ink7229.xml" ContentType="application/inkml+xml"/>
  <Override PartName="/ppt/ink/ink7230.xml" ContentType="application/inkml+xml"/>
  <Override PartName="/ppt/ink/ink7231.xml" ContentType="application/inkml+xml"/>
  <Override PartName="/ppt/ink/ink7232.xml" ContentType="application/inkml+xml"/>
  <Override PartName="/ppt/ink/ink7233.xml" ContentType="application/inkml+xml"/>
  <Override PartName="/ppt/ink/ink7234.xml" ContentType="application/inkml+xml"/>
  <Override PartName="/ppt/ink/ink7235.xml" ContentType="application/inkml+xml"/>
  <Override PartName="/ppt/ink/ink7236.xml" ContentType="application/inkml+xml"/>
  <Override PartName="/ppt/ink/ink7237.xml" ContentType="application/inkml+xml"/>
  <Override PartName="/ppt/ink/ink7238.xml" ContentType="application/inkml+xml"/>
  <Override PartName="/ppt/ink/ink7239.xml" ContentType="application/inkml+xml"/>
  <Override PartName="/ppt/ink/ink7240.xml" ContentType="application/inkml+xml"/>
  <Override PartName="/ppt/ink/ink7241.xml" ContentType="application/inkml+xml"/>
  <Override PartName="/ppt/ink/ink7242.xml" ContentType="application/inkml+xml"/>
  <Override PartName="/ppt/ink/ink7243.xml" ContentType="application/inkml+xml"/>
  <Override PartName="/ppt/ink/ink7244.xml" ContentType="application/inkml+xml"/>
  <Override PartName="/ppt/ink/ink7245.xml" ContentType="application/inkml+xml"/>
  <Override PartName="/ppt/ink/ink7246.xml" ContentType="application/inkml+xml"/>
  <Override PartName="/ppt/ink/ink7247.xml" ContentType="application/inkml+xml"/>
  <Override PartName="/ppt/ink/ink7248.xml" ContentType="application/inkml+xml"/>
  <Override PartName="/ppt/ink/ink7249.xml" ContentType="application/inkml+xml"/>
  <Override PartName="/ppt/ink/ink7250.xml" ContentType="application/inkml+xml"/>
  <Override PartName="/ppt/ink/ink7251.xml" ContentType="application/inkml+xml"/>
  <Override PartName="/ppt/ink/ink7252.xml" ContentType="application/inkml+xml"/>
  <Override PartName="/ppt/ink/ink7253.xml" ContentType="application/inkml+xml"/>
  <Override PartName="/ppt/ink/ink7254.xml" ContentType="application/inkml+xml"/>
  <Override PartName="/ppt/ink/ink7255.xml" ContentType="application/inkml+xml"/>
  <Override PartName="/ppt/ink/ink7256.xml" ContentType="application/inkml+xml"/>
  <Override PartName="/ppt/ink/ink7257.xml" ContentType="application/inkml+xml"/>
  <Override PartName="/ppt/ink/ink7258.xml" ContentType="application/inkml+xml"/>
  <Override PartName="/ppt/ink/ink7259.xml" ContentType="application/inkml+xml"/>
  <Override PartName="/ppt/ink/ink7260.xml" ContentType="application/inkml+xml"/>
  <Override PartName="/ppt/ink/ink7261.xml" ContentType="application/inkml+xml"/>
  <Override PartName="/ppt/ink/ink7262.xml" ContentType="application/inkml+xml"/>
  <Override PartName="/ppt/ink/ink7263.xml" ContentType="application/inkml+xml"/>
  <Override PartName="/ppt/ink/ink7264.xml" ContentType="application/inkml+xml"/>
  <Override PartName="/ppt/ink/ink7265.xml" ContentType="application/inkml+xml"/>
  <Override PartName="/ppt/ink/ink7266.xml" ContentType="application/inkml+xml"/>
  <Override PartName="/ppt/ink/ink7267.xml" ContentType="application/inkml+xml"/>
  <Override PartName="/ppt/ink/ink7268.xml" ContentType="application/inkml+xml"/>
  <Override PartName="/ppt/ink/ink7269.xml" ContentType="application/inkml+xml"/>
  <Override PartName="/ppt/ink/ink7270.xml" ContentType="application/inkml+xml"/>
  <Override PartName="/ppt/ink/ink7271.xml" ContentType="application/inkml+xml"/>
  <Override PartName="/ppt/ink/ink7272.xml" ContentType="application/inkml+xml"/>
  <Override PartName="/ppt/ink/ink7273.xml" ContentType="application/inkml+xml"/>
  <Override PartName="/ppt/ink/ink7274.xml" ContentType="application/inkml+xml"/>
  <Override PartName="/ppt/ink/ink7275.xml" ContentType="application/inkml+xml"/>
  <Override PartName="/ppt/ink/ink7276.xml" ContentType="application/inkml+xml"/>
  <Override PartName="/ppt/ink/ink7277.xml" ContentType="application/inkml+xml"/>
  <Override PartName="/ppt/ink/ink7278.xml" ContentType="application/inkml+xml"/>
  <Override PartName="/ppt/ink/ink7279.xml" ContentType="application/inkml+xml"/>
  <Override PartName="/ppt/ink/ink7280.xml" ContentType="application/inkml+xml"/>
  <Override PartName="/ppt/ink/ink7281.xml" ContentType="application/inkml+xml"/>
  <Override PartName="/ppt/ink/ink7282.xml" ContentType="application/inkml+xml"/>
  <Override PartName="/ppt/ink/ink7283.xml" ContentType="application/inkml+xml"/>
  <Override PartName="/ppt/ink/ink7284.xml" ContentType="application/inkml+xml"/>
  <Override PartName="/ppt/ink/ink7285.xml" ContentType="application/inkml+xml"/>
  <Override PartName="/ppt/ink/ink7286.xml" ContentType="application/inkml+xml"/>
  <Override PartName="/ppt/ink/ink7287.xml" ContentType="application/inkml+xml"/>
  <Override PartName="/ppt/ink/ink7288.xml" ContentType="application/inkml+xml"/>
  <Override PartName="/ppt/ink/ink7289.xml" ContentType="application/inkml+xml"/>
  <Override PartName="/ppt/ink/ink7290.xml" ContentType="application/inkml+xml"/>
  <Override PartName="/ppt/ink/ink7291.xml" ContentType="application/inkml+xml"/>
  <Override PartName="/ppt/ink/ink7292.xml" ContentType="application/inkml+xml"/>
  <Override PartName="/ppt/ink/ink7293.xml" ContentType="application/inkml+xml"/>
  <Override PartName="/ppt/ink/ink7294.xml" ContentType="application/inkml+xml"/>
  <Override PartName="/ppt/ink/ink7295.xml" ContentType="application/inkml+xml"/>
  <Override PartName="/ppt/ink/ink7296.xml" ContentType="application/inkml+xml"/>
  <Override PartName="/ppt/ink/ink7297.xml" ContentType="application/inkml+xml"/>
  <Override PartName="/ppt/ink/ink7298.xml" ContentType="application/inkml+xml"/>
  <Override PartName="/ppt/ink/ink7299.xml" ContentType="application/inkml+xml"/>
  <Override PartName="/ppt/ink/ink7300.xml" ContentType="application/inkml+xml"/>
  <Override PartName="/ppt/ink/ink7301.xml" ContentType="application/inkml+xml"/>
  <Override PartName="/ppt/ink/ink7302.xml" ContentType="application/inkml+xml"/>
  <Override PartName="/ppt/ink/ink7303.xml" ContentType="application/inkml+xml"/>
  <Override PartName="/ppt/ink/ink7304.xml" ContentType="application/inkml+xml"/>
  <Override PartName="/ppt/ink/ink7305.xml" ContentType="application/inkml+xml"/>
  <Override PartName="/ppt/ink/ink7306.xml" ContentType="application/inkml+xml"/>
  <Override PartName="/ppt/ink/ink7307.xml" ContentType="application/inkml+xml"/>
  <Override PartName="/ppt/ink/ink7308.xml" ContentType="application/inkml+xml"/>
  <Override PartName="/ppt/ink/ink7309.xml" ContentType="application/inkml+xml"/>
  <Override PartName="/ppt/ink/ink7310.xml" ContentType="application/inkml+xml"/>
  <Override PartName="/ppt/ink/ink7311.xml" ContentType="application/inkml+xml"/>
  <Override PartName="/ppt/ink/ink7312.xml" ContentType="application/inkml+xml"/>
  <Override PartName="/ppt/ink/ink7313.xml" ContentType="application/inkml+xml"/>
  <Override PartName="/ppt/ink/ink7314.xml" ContentType="application/inkml+xml"/>
  <Override PartName="/ppt/ink/ink7315.xml" ContentType="application/inkml+xml"/>
  <Override PartName="/ppt/ink/ink7316.xml" ContentType="application/inkml+xml"/>
  <Override PartName="/ppt/ink/ink7317.xml" ContentType="application/inkml+xml"/>
  <Override PartName="/ppt/ink/ink7318.xml" ContentType="application/inkml+xml"/>
  <Override PartName="/ppt/ink/ink7319.xml" ContentType="application/inkml+xml"/>
  <Override PartName="/ppt/ink/ink7320.xml" ContentType="application/inkml+xml"/>
  <Override PartName="/ppt/ink/ink7321.xml" ContentType="application/inkml+xml"/>
  <Override PartName="/ppt/ink/ink7322.xml" ContentType="application/inkml+xml"/>
  <Override PartName="/ppt/ink/ink7323.xml" ContentType="application/inkml+xml"/>
  <Override PartName="/ppt/ink/ink7324.xml" ContentType="application/inkml+xml"/>
  <Override PartName="/ppt/ink/ink7325.xml" ContentType="application/inkml+xml"/>
  <Override PartName="/ppt/ink/ink7326.xml" ContentType="application/inkml+xml"/>
  <Override PartName="/ppt/ink/ink7327.xml" ContentType="application/inkml+xml"/>
  <Override PartName="/ppt/ink/ink7328.xml" ContentType="application/inkml+xml"/>
  <Override PartName="/ppt/ink/ink7329.xml" ContentType="application/inkml+xml"/>
  <Override PartName="/ppt/ink/ink7330.xml" ContentType="application/inkml+xml"/>
  <Override PartName="/ppt/ink/ink7331.xml" ContentType="application/inkml+xml"/>
  <Override PartName="/ppt/ink/ink7332.xml" ContentType="application/inkml+xml"/>
  <Override PartName="/ppt/ink/ink7333.xml" ContentType="application/inkml+xml"/>
  <Override PartName="/ppt/ink/ink7334.xml" ContentType="application/inkml+xml"/>
  <Override PartName="/ppt/ink/ink7335.xml" ContentType="application/inkml+xml"/>
  <Override PartName="/ppt/ink/ink7336.xml" ContentType="application/inkml+xml"/>
  <Override PartName="/ppt/ink/ink7337.xml" ContentType="application/inkml+xml"/>
  <Override PartName="/ppt/ink/ink7338.xml" ContentType="application/inkml+xml"/>
  <Override PartName="/ppt/ink/ink7339.xml" ContentType="application/inkml+xml"/>
  <Override PartName="/ppt/ink/ink7340.xml" ContentType="application/inkml+xml"/>
  <Override PartName="/ppt/ink/ink7341.xml" ContentType="application/inkml+xml"/>
  <Override PartName="/ppt/ink/ink7342.xml" ContentType="application/inkml+xml"/>
  <Override PartName="/ppt/ink/ink7343.xml" ContentType="application/inkml+xml"/>
  <Override PartName="/ppt/ink/ink7344.xml" ContentType="application/inkml+xml"/>
  <Override PartName="/ppt/ink/ink7345.xml" ContentType="application/inkml+xml"/>
  <Override PartName="/ppt/ink/ink7346.xml" ContentType="application/inkml+xml"/>
  <Override PartName="/ppt/ink/ink7347.xml" ContentType="application/inkml+xml"/>
  <Override PartName="/ppt/ink/ink7348.xml" ContentType="application/inkml+xml"/>
  <Override PartName="/ppt/ink/ink7349.xml" ContentType="application/inkml+xml"/>
  <Override PartName="/ppt/ink/ink7350.xml" ContentType="application/inkml+xml"/>
  <Override PartName="/ppt/ink/ink7351.xml" ContentType="application/inkml+xml"/>
  <Override PartName="/ppt/ink/ink7352.xml" ContentType="application/inkml+xml"/>
  <Override PartName="/ppt/ink/ink7353.xml" ContentType="application/inkml+xml"/>
  <Override PartName="/ppt/ink/ink7354.xml" ContentType="application/inkml+xml"/>
  <Override PartName="/ppt/ink/ink7355.xml" ContentType="application/inkml+xml"/>
  <Override PartName="/ppt/ink/ink7356.xml" ContentType="application/inkml+xml"/>
  <Override PartName="/ppt/ink/ink7357.xml" ContentType="application/inkml+xml"/>
  <Override PartName="/ppt/ink/ink7358.xml" ContentType="application/inkml+xml"/>
  <Override PartName="/ppt/ink/ink7359.xml" ContentType="application/inkml+xml"/>
  <Override PartName="/ppt/ink/ink7360.xml" ContentType="application/inkml+xml"/>
  <Override PartName="/ppt/ink/ink7361.xml" ContentType="application/inkml+xml"/>
  <Override PartName="/ppt/ink/ink7362.xml" ContentType="application/inkml+xml"/>
  <Override PartName="/ppt/ink/ink7363.xml" ContentType="application/inkml+xml"/>
  <Override PartName="/ppt/ink/ink7364.xml" ContentType="application/inkml+xml"/>
  <Override PartName="/ppt/ink/ink7365.xml" ContentType="application/inkml+xml"/>
  <Override PartName="/ppt/ink/ink7366.xml" ContentType="application/inkml+xml"/>
  <Override PartName="/ppt/ink/ink7367.xml" ContentType="application/inkml+xml"/>
  <Override PartName="/ppt/ink/ink7368.xml" ContentType="application/inkml+xml"/>
  <Override PartName="/ppt/ink/ink7369.xml" ContentType="application/inkml+xml"/>
  <Override PartName="/ppt/ink/ink7370.xml" ContentType="application/inkml+xml"/>
  <Override PartName="/ppt/ink/ink7371.xml" ContentType="application/inkml+xml"/>
  <Override PartName="/ppt/ink/ink7372.xml" ContentType="application/inkml+xml"/>
  <Override PartName="/ppt/ink/ink7373.xml" ContentType="application/inkml+xml"/>
  <Override PartName="/ppt/ink/ink7374.xml" ContentType="application/inkml+xml"/>
  <Override PartName="/ppt/ink/ink7375.xml" ContentType="application/inkml+xml"/>
  <Override PartName="/ppt/ink/ink7376.xml" ContentType="application/inkml+xml"/>
  <Override PartName="/ppt/ink/ink7377.xml" ContentType="application/inkml+xml"/>
  <Override PartName="/ppt/ink/ink7378.xml" ContentType="application/inkml+xml"/>
  <Override PartName="/ppt/ink/ink7379.xml" ContentType="application/inkml+xml"/>
  <Override PartName="/ppt/ink/ink7380.xml" ContentType="application/inkml+xml"/>
  <Override PartName="/ppt/ink/ink7381.xml" ContentType="application/inkml+xml"/>
  <Override PartName="/ppt/ink/ink7382.xml" ContentType="application/inkml+xml"/>
  <Override PartName="/ppt/ink/ink7383.xml" ContentType="application/inkml+xml"/>
  <Override PartName="/ppt/ink/ink7384.xml" ContentType="application/inkml+xml"/>
  <Override PartName="/ppt/ink/ink7385.xml" ContentType="application/inkml+xml"/>
  <Override PartName="/ppt/ink/ink7386.xml" ContentType="application/inkml+xml"/>
  <Override PartName="/ppt/ink/ink7387.xml" ContentType="application/inkml+xml"/>
  <Override PartName="/ppt/ink/ink7388.xml" ContentType="application/inkml+xml"/>
  <Override PartName="/ppt/ink/ink7389.xml" ContentType="application/inkml+xml"/>
  <Override PartName="/ppt/ink/ink7390.xml" ContentType="application/inkml+xml"/>
  <Override PartName="/ppt/ink/ink7391.xml" ContentType="application/inkml+xml"/>
  <Override PartName="/ppt/ink/ink7392.xml" ContentType="application/inkml+xml"/>
  <Override PartName="/ppt/ink/ink7393.xml" ContentType="application/inkml+xml"/>
  <Override PartName="/ppt/ink/ink7394.xml" ContentType="application/inkml+xml"/>
  <Override PartName="/ppt/ink/ink7395.xml" ContentType="application/inkml+xml"/>
  <Override PartName="/ppt/ink/ink7396.xml" ContentType="application/inkml+xml"/>
  <Override PartName="/ppt/ink/ink7397.xml" ContentType="application/inkml+xml"/>
  <Override PartName="/ppt/ink/ink7398.xml" ContentType="application/inkml+xml"/>
  <Override PartName="/ppt/ink/ink7399.xml" ContentType="application/inkml+xml"/>
  <Override PartName="/ppt/ink/ink7400.xml" ContentType="application/inkml+xml"/>
  <Override PartName="/ppt/ink/ink7401.xml" ContentType="application/inkml+xml"/>
  <Override PartName="/ppt/ink/ink7402.xml" ContentType="application/inkml+xml"/>
  <Override PartName="/ppt/ink/ink7403.xml" ContentType="application/inkml+xml"/>
  <Override PartName="/ppt/ink/ink7404.xml" ContentType="application/inkml+xml"/>
  <Override PartName="/ppt/ink/ink7405.xml" ContentType="application/inkml+xml"/>
  <Override PartName="/ppt/ink/ink7406.xml" ContentType="application/inkml+xml"/>
  <Override PartName="/ppt/ink/ink7407.xml" ContentType="application/inkml+xml"/>
  <Override PartName="/ppt/ink/ink7408.xml" ContentType="application/inkml+xml"/>
  <Override PartName="/ppt/ink/ink7409.xml" ContentType="application/inkml+xml"/>
  <Override PartName="/ppt/ink/ink7410.xml" ContentType="application/inkml+xml"/>
  <Override PartName="/ppt/ink/ink7411.xml" ContentType="application/inkml+xml"/>
  <Override PartName="/ppt/ink/ink7412.xml" ContentType="application/inkml+xml"/>
  <Override PartName="/ppt/ink/ink7413.xml" ContentType="application/inkml+xml"/>
  <Override PartName="/ppt/ink/ink7414.xml" ContentType="application/inkml+xml"/>
  <Override PartName="/ppt/ink/ink7415.xml" ContentType="application/inkml+xml"/>
  <Override PartName="/ppt/ink/ink7416.xml" ContentType="application/inkml+xml"/>
  <Override PartName="/ppt/ink/ink7417.xml" ContentType="application/inkml+xml"/>
  <Override PartName="/ppt/ink/ink7418.xml" ContentType="application/inkml+xml"/>
  <Override PartName="/ppt/ink/ink7419.xml" ContentType="application/inkml+xml"/>
  <Override PartName="/ppt/ink/ink7420.xml" ContentType="application/inkml+xml"/>
  <Override PartName="/ppt/ink/ink7421.xml" ContentType="application/inkml+xml"/>
  <Override PartName="/ppt/ink/ink7422.xml" ContentType="application/inkml+xml"/>
  <Override PartName="/ppt/ink/ink7423.xml" ContentType="application/inkml+xml"/>
  <Override PartName="/ppt/ink/ink7424.xml" ContentType="application/inkml+xml"/>
  <Override PartName="/ppt/ink/ink7425.xml" ContentType="application/inkml+xml"/>
  <Override PartName="/ppt/ink/ink7426.xml" ContentType="application/inkml+xml"/>
  <Override PartName="/ppt/ink/ink7427.xml" ContentType="application/inkml+xml"/>
  <Override PartName="/ppt/ink/ink7428.xml" ContentType="application/inkml+xml"/>
  <Override PartName="/ppt/ink/ink7429.xml" ContentType="application/inkml+xml"/>
  <Override PartName="/ppt/ink/ink7430.xml" ContentType="application/inkml+xml"/>
  <Override PartName="/ppt/ink/ink7431.xml" ContentType="application/inkml+xml"/>
  <Override PartName="/ppt/ink/ink7432.xml" ContentType="application/inkml+xml"/>
  <Override PartName="/ppt/ink/ink7433.xml" ContentType="application/inkml+xml"/>
  <Override PartName="/ppt/ink/ink7434.xml" ContentType="application/inkml+xml"/>
  <Override PartName="/ppt/ink/ink7435.xml" ContentType="application/inkml+xml"/>
  <Override PartName="/ppt/ink/ink7436.xml" ContentType="application/inkml+xml"/>
  <Override PartName="/ppt/ink/ink7437.xml" ContentType="application/inkml+xml"/>
  <Override PartName="/ppt/ink/ink7438.xml" ContentType="application/inkml+xml"/>
  <Override PartName="/ppt/ink/ink7439.xml" ContentType="application/inkml+xml"/>
  <Override PartName="/ppt/ink/ink7440.xml" ContentType="application/inkml+xml"/>
  <Override PartName="/ppt/ink/ink7441.xml" ContentType="application/inkml+xml"/>
  <Override PartName="/ppt/ink/ink7442.xml" ContentType="application/inkml+xml"/>
  <Override PartName="/ppt/ink/ink7443.xml" ContentType="application/inkml+xml"/>
  <Override PartName="/ppt/ink/ink7444.xml" ContentType="application/inkml+xml"/>
  <Override PartName="/ppt/ink/ink7445.xml" ContentType="application/inkml+xml"/>
  <Override PartName="/ppt/ink/ink7446.xml" ContentType="application/inkml+xml"/>
  <Override PartName="/ppt/ink/ink7447.xml" ContentType="application/inkml+xml"/>
  <Override PartName="/ppt/ink/ink7448.xml" ContentType="application/inkml+xml"/>
  <Override PartName="/ppt/ink/ink7449.xml" ContentType="application/inkml+xml"/>
  <Override PartName="/ppt/ink/ink7450.xml" ContentType="application/inkml+xml"/>
  <Override PartName="/ppt/ink/ink7451.xml" ContentType="application/inkml+xml"/>
  <Override PartName="/ppt/ink/ink7452.xml" ContentType="application/inkml+xml"/>
  <Override PartName="/ppt/ink/ink7453.xml" ContentType="application/inkml+xml"/>
  <Override PartName="/ppt/ink/ink7454.xml" ContentType="application/inkml+xml"/>
  <Override PartName="/ppt/ink/ink7455.xml" ContentType="application/inkml+xml"/>
  <Override PartName="/ppt/ink/ink7456.xml" ContentType="application/inkml+xml"/>
  <Override PartName="/ppt/ink/ink7457.xml" ContentType="application/inkml+xml"/>
  <Override PartName="/ppt/ink/ink7458.xml" ContentType="application/inkml+xml"/>
  <Override PartName="/ppt/ink/ink7459.xml" ContentType="application/inkml+xml"/>
  <Override PartName="/ppt/ink/ink7460.xml" ContentType="application/inkml+xml"/>
  <Override PartName="/ppt/ink/ink7461.xml" ContentType="application/inkml+xml"/>
  <Override PartName="/ppt/ink/ink7462.xml" ContentType="application/inkml+xml"/>
  <Override PartName="/ppt/ink/ink7463.xml" ContentType="application/inkml+xml"/>
  <Override PartName="/ppt/ink/ink7464.xml" ContentType="application/inkml+xml"/>
  <Override PartName="/ppt/ink/ink7465.xml" ContentType="application/inkml+xml"/>
  <Override PartName="/ppt/ink/ink7466.xml" ContentType="application/inkml+xml"/>
  <Override PartName="/ppt/ink/ink7467.xml" ContentType="application/inkml+xml"/>
  <Override PartName="/ppt/ink/ink7468.xml" ContentType="application/inkml+xml"/>
  <Override PartName="/ppt/ink/ink7469.xml" ContentType="application/inkml+xml"/>
  <Override PartName="/ppt/ink/ink7470.xml" ContentType="application/inkml+xml"/>
  <Override PartName="/ppt/ink/ink7471.xml" ContentType="application/inkml+xml"/>
  <Override PartName="/ppt/ink/ink7472.xml" ContentType="application/inkml+xml"/>
  <Override PartName="/ppt/ink/ink7473.xml" ContentType="application/inkml+xml"/>
  <Override PartName="/ppt/ink/ink7474.xml" ContentType="application/inkml+xml"/>
  <Override PartName="/ppt/ink/ink7475.xml" ContentType="application/inkml+xml"/>
  <Override PartName="/ppt/ink/ink7476.xml" ContentType="application/inkml+xml"/>
  <Override PartName="/ppt/ink/ink7477.xml" ContentType="application/inkml+xml"/>
  <Override PartName="/ppt/ink/ink7478.xml" ContentType="application/inkml+xml"/>
  <Override PartName="/ppt/ink/ink7479.xml" ContentType="application/inkml+xml"/>
  <Override PartName="/ppt/ink/ink7480.xml" ContentType="application/inkml+xml"/>
  <Override PartName="/ppt/ink/ink7481.xml" ContentType="application/inkml+xml"/>
  <Override PartName="/ppt/ink/ink7482.xml" ContentType="application/inkml+xml"/>
  <Override PartName="/ppt/ink/ink7483.xml" ContentType="application/inkml+xml"/>
  <Override PartName="/ppt/ink/ink7484.xml" ContentType="application/inkml+xml"/>
  <Override PartName="/ppt/ink/ink7485.xml" ContentType="application/inkml+xml"/>
  <Override PartName="/ppt/ink/ink7486.xml" ContentType="application/inkml+xml"/>
  <Override PartName="/ppt/ink/ink7487.xml" ContentType="application/inkml+xml"/>
  <Override PartName="/ppt/ink/ink7488.xml" ContentType="application/inkml+xml"/>
  <Override PartName="/ppt/ink/ink7489.xml" ContentType="application/inkml+xml"/>
  <Override PartName="/ppt/ink/ink7490.xml" ContentType="application/inkml+xml"/>
  <Override PartName="/ppt/ink/ink7491.xml" ContentType="application/inkml+xml"/>
  <Override PartName="/ppt/ink/ink7492.xml" ContentType="application/inkml+xml"/>
  <Override PartName="/ppt/ink/ink7493.xml" ContentType="application/inkml+xml"/>
  <Override PartName="/ppt/ink/ink7494.xml" ContentType="application/inkml+xml"/>
  <Override PartName="/ppt/ink/ink7495.xml" ContentType="application/inkml+xml"/>
  <Override PartName="/ppt/ink/ink7496.xml" ContentType="application/inkml+xml"/>
  <Override PartName="/ppt/ink/ink7497.xml" ContentType="application/inkml+xml"/>
  <Override PartName="/ppt/ink/ink7498.xml" ContentType="application/inkml+xml"/>
  <Override PartName="/ppt/ink/ink7499.xml" ContentType="application/inkml+xml"/>
  <Override PartName="/ppt/ink/ink7500.xml" ContentType="application/inkml+xml"/>
  <Override PartName="/ppt/ink/ink7501.xml" ContentType="application/inkml+xml"/>
  <Override PartName="/ppt/ink/ink7502.xml" ContentType="application/inkml+xml"/>
  <Override PartName="/ppt/ink/ink7503.xml" ContentType="application/inkml+xml"/>
  <Override PartName="/ppt/ink/ink7504.xml" ContentType="application/inkml+xml"/>
  <Override PartName="/ppt/ink/ink7505.xml" ContentType="application/inkml+xml"/>
  <Override PartName="/ppt/ink/ink7506.xml" ContentType="application/inkml+xml"/>
  <Override PartName="/ppt/ink/ink7507.xml" ContentType="application/inkml+xml"/>
  <Override PartName="/ppt/ink/ink7508.xml" ContentType="application/inkml+xml"/>
  <Override PartName="/ppt/ink/ink7509.xml" ContentType="application/inkml+xml"/>
  <Override PartName="/ppt/ink/ink7510.xml" ContentType="application/inkml+xml"/>
  <Override PartName="/ppt/ink/ink7511.xml" ContentType="application/inkml+xml"/>
  <Override PartName="/ppt/ink/ink7512.xml" ContentType="application/inkml+xml"/>
  <Override PartName="/ppt/ink/ink7513.xml" ContentType="application/inkml+xml"/>
  <Override PartName="/ppt/ink/ink7514.xml" ContentType="application/inkml+xml"/>
  <Override PartName="/ppt/ink/ink7515.xml" ContentType="application/inkml+xml"/>
  <Override PartName="/ppt/ink/ink7516.xml" ContentType="application/inkml+xml"/>
  <Override PartName="/ppt/ink/ink7517.xml" ContentType="application/inkml+xml"/>
  <Override PartName="/ppt/ink/ink7518.xml" ContentType="application/inkml+xml"/>
  <Override PartName="/ppt/ink/ink7519.xml" ContentType="application/inkml+xml"/>
  <Override PartName="/ppt/ink/ink7520.xml" ContentType="application/inkml+xml"/>
  <Override PartName="/ppt/ink/ink7521.xml" ContentType="application/inkml+xml"/>
  <Override PartName="/ppt/ink/ink7522.xml" ContentType="application/inkml+xml"/>
  <Override PartName="/ppt/ink/ink7523.xml" ContentType="application/inkml+xml"/>
  <Override PartName="/ppt/ink/ink7524.xml" ContentType="application/inkml+xml"/>
  <Override PartName="/ppt/ink/ink7525.xml" ContentType="application/inkml+xml"/>
  <Override PartName="/ppt/ink/ink7526.xml" ContentType="application/inkml+xml"/>
  <Override PartName="/ppt/ink/ink7527.xml" ContentType="application/inkml+xml"/>
  <Override PartName="/ppt/ink/ink7528.xml" ContentType="application/inkml+xml"/>
  <Override PartName="/ppt/ink/ink7529.xml" ContentType="application/inkml+xml"/>
  <Override PartName="/ppt/ink/ink7530.xml" ContentType="application/inkml+xml"/>
  <Override PartName="/ppt/ink/ink7531.xml" ContentType="application/inkml+xml"/>
  <Override PartName="/ppt/ink/ink7532.xml" ContentType="application/inkml+xml"/>
  <Override PartName="/ppt/ink/ink7533.xml" ContentType="application/inkml+xml"/>
  <Override PartName="/ppt/ink/ink7534.xml" ContentType="application/inkml+xml"/>
  <Override PartName="/ppt/ink/ink7535.xml" ContentType="application/inkml+xml"/>
  <Override PartName="/ppt/ink/ink7536.xml" ContentType="application/inkml+xml"/>
  <Override PartName="/ppt/ink/ink7537.xml" ContentType="application/inkml+xml"/>
  <Override PartName="/ppt/ink/ink7538.xml" ContentType="application/inkml+xml"/>
  <Override PartName="/ppt/ink/ink7539.xml" ContentType="application/inkml+xml"/>
  <Override PartName="/ppt/ink/ink7540.xml" ContentType="application/inkml+xml"/>
  <Override PartName="/ppt/ink/ink7541.xml" ContentType="application/inkml+xml"/>
  <Override PartName="/ppt/ink/ink7542.xml" ContentType="application/inkml+xml"/>
  <Override PartName="/ppt/ink/ink7543.xml" ContentType="application/inkml+xml"/>
  <Override PartName="/ppt/ink/ink7544.xml" ContentType="application/inkml+xml"/>
  <Override PartName="/ppt/ink/ink7545.xml" ContentType="application/inkml+xml"/>
  <Override PartName="/ppt/ink/ink7546.xml" ContentType="application/inkml+xml"/>
  <Override PartName="/ppt/ink/ink7547.xml" ContentType="application/inkml+xml"/>
  <Override PartName="/ppt/ink/ink7548.xml" ContentType="application/inkml+xml"/>
  <Override PartName="/ppt/ink/ink7549.xml" ContentType="application/inkml+xml"/>
  <Override PartName="/ppt/ink/ink7550.xml" ContentType="application/inkml+xml"/>
  <Override PartName="/ppt/ink/ink7551.xml" ContentType="application/inkml+xml"/>
  <Override PartName="/ppt/ink/ink7552.xml" ContentType="application/inkml+xml"/>
  <Override PartName="/ppt/ink/ink7553.xml" ContentType="application/inkml+xml"/>
  <Override PartName="/ppt/ink/ink7554.xml" ContentType="application/inkml+xml"/>
  <Override PartName="/ppt/ink/ink7555.xml" ContentType="application/inkml+xml"/>
  <Override PartName="/ppt/ink/ink7556.xml" ContentType="application/inkml+xml"/>
  <Override PartName="/ppt/ink/ink7557.xml" ContentType="application/inkml+xml"/>
  <Override PartName="/ppt/ink/ink7558.xml" ContentType="application/inkml+xml"/>
  <Override PartName="/ppt/ink/ink7559.xml" ContentType="application/inkml+xml"/>
  <Override PartName="/ppt/ink/ink7560.xml" ContentType="application/inkml+xml"/>
  <Override PartName="/ppt/ink/ink7561.xml" ContentType="application/inkml+xml"/>
  <Override PartName="/ppt/ink/ink7562.xml" ContentType="application/inkml+xml"/>
  <Override PartName="/ppt/ink/ink7563.xml" ContentType="application/inkml+xml"/>
  <Override PartName="/ppt/ink/ink7564.xml" ContentType="application/inkml+xml"/>
  <Override PartName="/ppt/ink/ink7565.xml" ContentType="application/inkml+xml"/>
  <Override PartName="/ppt/ink/ink7566.xml" ContentType="application/inkml+xml"/>
  <Override PartName="/ppt/ink/ink7567.xml" ContentType="application/inkml+xml"/>
  <Override PartName="/ppt/ink/ink7568.xml" ContentType="application/inkml+xml"/>
  <Override PartName="/ppt/ink/ink7569.xml" ContentType="application/inkml+xml"/>
  <Override PartName="/ppt/ink/ink7570.xml" ContentType="application/inkml+xml"/>
  <Override PartName="/ppt/ink/ink7571.xml" ContentType="application/inkml+xml"/>
  <Override PartName="/ppt/ink/ink7572.xml" ContentType="application/inkml+xml"/>
  <Override PartName="/ppt/ink/ink7573.xml" ContentType="application/inkml+xml"/>
  <Override PartName="/ppt/ink/ink7574.xml" ContentType="application/inkml+xml"/>
  <Override PartName="/ppt/ink/ink7575.xml" ContentType="application/inkml+xml"/>
  <Override PartName="/ppt/ink/ink7576.xml" ContentType="application/inkml+xml"/>
  <Override PartName="/ppt/ink/ink7577.xml" ContentType="application/inkml+xml"/>
  <Override PartName="/ppt/ink/ink7578.xml" ContentType="application/inkml+xml"/>
  <Override PartName="/ppt/ink/ink7579.xml" ContentType="application/inkml+xml"/>
  <Override PartName="/ppt/ink/ink7580.xml" ContentType="application/inkml+xml"/>
  <Override PartName="/ppt/ink/ink7581.xml" ContentType="application/inkml+xml"/>
  <Override PartName="/ppt/ink/ink7582.xml" ContentType="application/inkml+xml"/>
  <Override PartName="/ppt/ink/ink7583.xml" ContentType="application/inkml+xml"/>
  <Override PartName="/ppt/ink/ink7584.xml" ContentType="application/inkml+xml"/>
  <Override PartName="/ppt/ink/ink7585.xml" ContentType="application/inkml+xml"/>
  <Override PartName="/ppt/ink/ink7586.xml" ContentType="application/inkml+xml"/>
  <Override PartName="/ppt/ink/ink7587.xml" ContentType="application/inkml+xml"/>
  <Override PartName="/ppt/ink/ink7588.xml" ContentType="application/inkml+xml"/>
  <Override PartName="/ppt/ink/ink7589.xml" ContentType="application/inkml+xml"/>
  <Override PartName="/ppt/ink/ink7590.xml" ContentType="application/inkml+xml"/>
  <Override PartName="/ppt/ink/ink7591.xml" ContentType="application/inkml+xml"/>
  <Override PartName="/ppt/ink/ink7592.xml" ContentType="application/inkml+xml"/>
  <Override PartName="/ppt/ink/ink7593.xml" ContentType="application/inkml+xml"/>
  <Override PartName="/ppt/ink/ink7594.xml" ContentType="application/inkml+xml"/>
  <Override PartName="/ppt/ink/ink7595.xml" ContentType="application/inkml+xml"/>
  <Override PartName="/ppt/ink/ink7596.xml" ContentType="application/inkml+xml"/>
  <Override PartName="/ppt/ink/ink7597.xml" ContentType="application/inkml+xml"/>
  <Override PartName="/ppt/ink/ink7598.xml" ContentType="application/inkml+xml"/>
  <Override PartName="/ppt/ink/ink7599.xml" ContentType="application/inkml+xml"/>
  <Override PartName="/ppt/ink/ink7600.xml" ContentType="application/inkml+xml"/>
  <Override PartName="/ppt/ink/ink7601.xml" ContentType="application/inkml+xml"/>
  <Override PartName="/ppt/ink/ink7602.xml" ContentType="application/inkml+xml"/>
  <Override PartName="/ppt/ink/ink7603.xml" ContentType="application/inkml+xml"/>
  <Override PartName="/ppt/ink/ink7604.xml" ContentType="application/inkml+xml"/>
  <Override PartName="/ppt/ink/ink7605.xml" ContentType="application/inkml+xml"/>
  <Override PartName="/ppt/ink/ink7606.xml" ContentType="application/inkml+xml"/>
  <Override PartName="/ppt/ink/ink7607.xml" ContentType="application/inkml+xml"/>
  <Override PartName="/ppt/ink/ink7608.xml" ContentType="application/inkml+xml"/>
  <Override PartName="/ppt/ink/ink7609.xml" ContentType="application/inkml+xml"/>
  <Override PartName="/ppt/ink/ink7610.xml" ContentType="application/inkml+xml"/>
  <Override PartName="/ppt/ink/ink7611.xml" ContentType="application/inkml+xml"/>
  <Override PartName="/ppt/ink/ink7612.xml" ContentType="application/inkml+xml"/>
  <Override PartName="/ppt/ink/ink7613.xml" ContentType="application/inkml+xml"/>
  <Override PartName="/ppt/ink/ink7614.xml" ContentType="application/inkml+xml"/>
  <Override PartName="/ppt/ink/ink7615.xml" ContentType="application/inkml+xml"/>
  <Override PartName="/ppt/ink/ink7616.xml" ContentType="application/inkml+xml"/>
  <Override PartName="/ppt/ink/ink7617.xml" ContentType="application/inkml+xml"/>
  <Override PartName="/ppt/ink/ink7618.xml" ContentType="application/inkml+xml"/>
  <Override PartName="/ppt/ink/ink7619.xml" ContentType="application/inkml+xml"/>
  <Override PartName="/ppt/ink/ink7620.xml" ContentType="application/inkml+xml"/>
  <Override PartName="/ppt/ink/ink7621.xml" ContentType="application/inkml+xml"/>
  <Override PartName="/ppt/ink/ink7622.xml" ContentType="application/inkml+xml"/>
  <Override PartName="/ppt/ink/ink7623.xml" ContentType="application/inkml+xml"/>
  <Override PartName="/ppt/ink/ink7624.xml" ContentType="application/inkml+xml"/>
  <Override PartName="/ppt/ink/ink7625.xml" ContentType="application/inkml+xml"/>
  <Override PartName="/ppt/ink/ink7626.xml" ContentType="application/inkml+xml"/>
  <Override PartName="/ppt/ink/ink7627.xml" ContentType="application/inkml+xml"/>
  <Override PartName="/ppt/ink/ink7628.xml" ContentType="application/inkml+xml"/>
  <Override PartName="/ppt/ink/ink7629.xml" ContentType="application/inkml+xml"/>
  <Override PartName="/ppt/ink/ink7630.xml" ContentType="application/inkml+xml"/>
  <Override PartName="/ppt/ink/ink7631.xml" ContentType="application/inkml+xml"/>
  <Override PartName="/ppt/ink/ink7632.xml" ContentType="application/inkml+xml"/>
  <Override PartName="/ppt/ink/ink7633.xml" ContentType="application/inkml+xml"/>
  <Override PartName="/ppt/ink/ink7634.xml" ContentType="application/inkml+xml"/>
  <Override PartName="/ppt/ink/ink7635.xml" ContentType="application/inkml+xml"/>
  <Override PartName="/ppt/ink/ink7636.xml" ContentType="application/inkml+xml"/>
  <Override PartName="/ppt/ink/ink7637.xml" ContentType="application/inkml+xml"/>
  <Override PartName="/ppt/ink/ink7638.xml" ContentType="application/inkml+xml"/>
  <Override PartName="/ppt/ink/ink7639.xml" ContentType="application/inkml+xml"/>
  <Override PartName="/ppt/ink/ink7640.xml" ContentType="application/inkml+xml"/>
  <Override PartName="/ppt/ink/ink7641.xml" ContentType="application/inkml+xml"/>
  <Override PartName="/ppt/ink/ink7642.xml" ContentType="application/inkml+xml"/>
  <Override PartName="/ppt/ink/ink7643.xml" ContentType="application/inkml+xml"/>
  <Override PartName="/ppt/ink/ink7644.xml" ContentType="application/inkml+xml"/>
  <Override PartName="/ppt/ink/ink7645.xml" ContentType="application/inkml+xml"/>
  <Override PartName="/ppt/ink/ink7646.xml" ContentType="application/inkml+xml"/>
  <Override PartName="/ppt/ink/ink7647.xml" ContentType="application/inkml+xml"/>
  <Override PartName="/ppt/ink/ink7648.xml" ContentType="application/inkml+xml"/>
  <Override PartName="/ppt/ink/ink7649.xml" ContentType="application/inkml+xml"/>
  <Override PartName="/ppt/ink/ink7650.xml" ContentType="application/inkml+xml"/>
  <Override PartName="/ppt/ink/ink7651.xml" ContentType="application/inkml+xml"/>
  <Override PartName="/ppt/ink/ink7652.xml" ContentType="application/inkml+xml"/>
  <Override PartName="/ppt/ink/ink7653.xml" ContentType="application/inkml+xml"/>
  <Override PartName="/ppt/ink/ink7654.xml" ContentType="application/inkml+xml"/>
  <Override PartName="/ppt/ink/ink7655.xml" ContentType="application/inkml+xml"/>
  <Override PartName="/ppt/ink/ink7656.xml" ContentType="application/inkml+xml"/>
  <Override PartName="/ppt/ink/ink7657.xml" ContentType="application/inkml+xml"/>
  <Override PartName="/ppt/ink/ink7658.xml" ContentType="application/inkml+xml"/>
  <Override PartName="/ppt/ink/ink7659.xml" ContentType="application/inkml+xml"/>
  <Override PartName="/ppt/ink/ink7660.xml" ContentType="application/inkml+xml"/>
  <Override PartName="/ppt/ink/ink7661.xml" ContentType="application/inkml+xml"/>
  <Override PartName="/ppt/ink/ink7662.xml" ContentType="application/inkml+xml"/>
  <Override PartName="/ppt/ink/ink7663.xml" ContentType="application/inkml+xml"/>
  <Override PartName="/ppt/ink/ink7664.xml" ContentType="application/inkml+xml"/>
  <Override PartName="/ppt/ink/ink7665.xml" ContentType="application/inkml+xml"/>
  <Override PartName="/ppt/ink/ink7666.xml" ContentType="application/inkml+xml"/>
  <Override PartName="/ppt/ink/ink7667.xml" ContentType="application/inkml+xml"/>
  <Override PartName="/ppt/ink/ink7668.xml" ContentType="application/inkml+xml"/>
  <Override PartName="/ppt/ink/ink7669.xml" ContentType="application/inkml+xml"/>
  <Override PartName="/ppt/ink/ink7670.xml" ContentType="application/inkml+xml"/>
  <Override PartName="/ppt/ink/ink7671.xml" ContentType="application/inkml+xml"/>
  <Override PartName="/ppt/ink/ink7672.xml" ContentType="application/inkml+xml"/>
  <Override PartName="/ppt/ink/ink7673.xml" ContentType="application/inkml+xml"/>
  <Override PartName="/ppt/ink/ink7674.xml" ContentType="application/inkml+xml"/>
  <Override PartName="/ppt/ink/ink7675.xml" ContentType="application/inkml+xml"/>
  <Override PartName="/ppt/ink/ink7676.xml" ContentType="application/inkml+xml"/>
  <Override PartName="/ppt/ink/ink7677.xml" ContentType="application/inkml+xml"/>
  <Override PartName="/ppt/ink/ink7678.xml" ContentType="application/inkml+xml"/>
  <Override PartName="/ppt/ink/ink7679.xml" ContentType="application/inkml+xml"/>
  <Override PartName="/ppt/ink/ink7680.xml" ContentType="application/inkml+xml"/>
  <Override PartName="/ppt/ink/ink7681.xml" ContentType="application/inkml+xml"/>
  <Override PartName="/ppt/ink/ink7682.xml" ContentType="application/inkml+xml"/>
  <Override PartName="/ppt/ink/ink7683.xml" ContentType="application/inkml+xml"/>
  <Override PartName="/ppt/ink/ink7684.xml" ContentType="application/inkml+xml"/>
  <Override PartName="/ppt/ink/ink7685.xml" ContentType="application/inkml+xml"/>
  <Override PartName="/ppt/ink/ink7686.xml" ContentType="application/inkml+xml"/>
  <Override PartName="/ppt/ink/ink7687.xml" ContentType="application/inkml+xml"/>
  <Override PartName="/ppt/ink/ink7688.xml" ContentType="application/inkml+xml"/>
  <Override PartName="/ppt/ink/ink7689.xml" ContentType="application/inkml+xml"/>
  <Override PartName="/ppt/ink/ink7690.xml" ContentType="application/inkml+xml"/>
  <Override PartName="/ppt/ink/ink7691.xml" ContentType="application/inkml+xml"/>
  <Override PartName="/ppt/ink/ink7692.xml" ContentType="application/inkml+xml"/>
  <Override PartName="/ppt/ink/ink7693.xml" ContentType="application/inkml+xml"/>
  <Override PartName="/ppt/ink/ink7694.xml" ContentType="application/inkml+xml"/>
  <Override PartName="/ppt/ink/ink7695.xml" ContentType="application/inkml+xml"/>
  <Override PartName="/ppt/ink/ink7696.xml" ContentType="application/inkml+xml"/>
  <Override PartName="/ppt/ink/ink7697.xml" ContentType="application/inkml+xml"/>
  <Override PartName="/ppt/ink/ink7698.xml" ContentType="application/inkml+xml"/>
  <Override PartName="/ppt/ink/ink7699.xml" ContentType="application/inkml+xml"/>
  <Override PartName="/ppt/ink/ink7700.xml" ContentType="application/inkml+xml"/>
  <Override PartName="/ppt/ink/ink7701.xml" ContentType="application/inkml+xml"/>
  <Override PartName="/ppt/ink/ink7702.xml" ContentType="application/inkml+xml"/>
  <Override PartName="/ppt/ink/ink7703.xml" ContentType="application/inkml+xml"/>
  <Override PartName="/ppt/ink/ink7704.xml" ContentType="application/inkml+xml"/>
  <Override PartName="/ppt/ink/ink7705.xml" ContentType="application/inkml+xml"/>
  <Override PartName="/ppt/ink/ink7706.xml" ContentType="application/inkml+xml"/>
  <Override PartName="/ppt/ink/ink7707.xml" ContentType="application/inkml+xml"/>
  <Override PartName="/ppt/ink/ink7708.xml" ContentType="application/inkml+xml"/>
  <Override PartName="/ppt/ink/ink7709.xml" ContentType="application/inkml+xml"/>
  <Override PartName="/ppt/ink/ink7710.xml" ContentType="application/inkml+xml"/>
  <Override PartName="/ppt/ink/ink7711.xml" ContentType="application/inkml+xml"/>
  <Override PartName="/ppt/ink/ink7712.xml" ContentType="application/inkml+xml"/>
  <Override PartName="/ppt/ink/ink7713.xml" ContentType="application/inkml+xml"/>
  <Override PartName="/ppt/ink/ink7714.xml" ContentType="application/inkml+xml"/>
  <Override PartName="/ppt/ink/ink7715.xml" ContentType="application/inkml+xml"/>
  <Override PartName="/ppt/ink/ink7716.xml" ContentType="application/inkml+xml"/>
  <Override PartName="/ppt/ink/ink7717.xml" ContentType="application/inkml+xml"/>
  <Override PartName="/ppt/ink/ink7718.xml" ContentType="application/inkml+xml"/>
  <Override PartName="/ppt/ink/ink7719.xml" ContentType="application/inkml+xml"/>
  <Override PartName="/ppt/ink/ink7720.xml" ContentType="application/inkml+xml"/>
  <Override PartName="/ppt/ink/ink7721.xml" ContentType="application/inkml+xml"/>
  <Override PartName="/ppt/ink/ink7722.xml" ContentType="application/inkml+xml"/>
  <Override PartName="/ppt/ink/ink7723.xml" ContentType="application/inkml+xml"/>
  <Override PartName="/ppt/ink/ink7724.xml" ContentType="application/inkml+xml"/>
  <Override PartName="/ppt/ink/ink7725.xml" ContentType="application/inkml+xml"/>
  <Override PartName="/ppt/ink/ink7726.xml" ContentType="application/inkml+xml"/>
  <Override PartName="/ppt/ink/ink7727.xml" ContentType="application/inkml+xml"/>
  <Override PartName="/ppt/ink/ink7728.xml" ContentType="application/inkml+xml"/>
  <Override PartName="/ppt/ink/ink7729.xml" ContentType="application/inkml+xml"/>
  <Override PartName="/ppt/ink/ink7730.xml" ContentType="application/inkml+xml"/>
  <Override PartName="/ppt/ink/ink7731.xml" ContentType="application/inkml+xml"/>
  <Override PartName="/ppt/ink/ink7732.xml" ContentType="application/inkml+xml"/>
  <Override PartName="/ppt/ink/ink7733.xml" ContentType="application/inkml+xml"/>
  <Override PartName="/ppt/ink/ink7734.xml" ContentType="application/inkml+xml"/>
  <Override PartName="/ppt/ink/ink7735.xml" ContentType="application/inkml+xml"/>
  <Override PartName="/ppt/ink/ink7736.xml" ContentType="application/inkml+xml"/>
  <Override PartName="/ppt/ink/ink7737.xml" ContentType="application/inkml+xml"/>
  <Override PartName="/ppt/ink/ink7738.xml" ContentType="application/inkml+xml"/>
  <Override PartName="/ppt/ink/ink7739.xml" ContentType="application/inkml+xml"/>
  <Override PartName="/ppt/ink/ink7740.xml" ContentType="application/inkml+xml"/>
  <Override PartName="/ppt/ink/ink7741.xml" ContentType="application/inkml+xml"/>
  <Override PartName="/ppt/ink/ink7742.xml" ContentType="application/inkml+xml"/>
  <Override PartName="/ppt/ink/ink7743.xml" ContentType="application/inkml+xml"/>
  <Override PartName="/ppt/ink/ink7744.xml" ContentType="application/inkml+xml"/>
  <Override PartName="/ppt/ink/ink7745.xml" ContentType="application/inkml+xml"/>
  <Override PartName="/ppt/ink/ink7746.xml" ContentType="application/inkml+xml"/>
  <Override PartName="/ppt/ink/ink7747.xml" ContentType="application/inkml+xml"/>
  <Override PartName="/ppt/ink/ink7748.xml" ContentType="application/inkml+xml"/>
  <Override PartName="/ppt/ink/ink7749.xml" ContentType="application/inkml+xml"/>
  <Override PartName="/ppt/ink/ink7750.xml" ContentType="application/inkml+xml"/>
  <Override PartName="/ppt/ink/ink7751.xml" ContentType="application/inkml+xml"/>
  <Override PartName="/ppt/ink/ink7752.xml" ContentType="application/inkml+xml"/>
  <Override PartName="/ppt/ink/ink7753.xml" ContentType="application/inkml+xml"/>
  <Override PartName="/ppt/ink/ink7754.xml" ContentType="application/inkml+xml"/>
  <Override PartName="/ppt/ink/ink7755.xml" ContentType="application/inkml+xml"/>
  <Override PartName="/ppt/ink/ink7756.xml" ContentType="application/inkml+xml"/>
  <Override PartName="/ppt/ink/ink7757.xml" ContentType="application/inkml+xml"/>
  <Override PartName="/ppt/ink/ink7758.xml" ContentType="application/inkml+xml"/>
  <Override PartName="/ppt/ink/ink7759.xml" ContentType="application/inkml+xml"/>
  <Override PartName="/ppt/ink/ink7760.xml" ContentType="application/inkml+xml"/>
  <Override PartName="/ppt/ink/ink7761.xml" ContentType="application/inkml+xml"/>
  <Override PartName="/ppt/ink/ink7762.xml" ContentType="application/inkml+xml"/>
  <Override PartName="/ppt/ink/ink7763.xml" ContentType="application/inkml+xml"/>
  <Override PartName="/ppt/ink/ink7764.xml" ContentType="application/inkml+xml"/>
  <Override PartName="/ppt/ink/ink7765.xml" ContentType="application/inkml+xml"/>
  <Override PartName="/ppt/ink/ink7766.xml" ContentType="application/inkml+xml"/>
  <Override PartName="/ppt/ink/ink7767.xml" ContentType="application/inkml+xml"/>
  <Override PartName="/ppt/ink/ink7768.xml" ContentType="application/inkml+xml"/>
  <Override PartName="/ppt/ink/ink7769.xml" ContentType="application/inkml+xml"/>
  <Override PartName="/ppt/ink/ink7770.xml" ContentType="application/inkml+xml"/>
  <Override PartName="/ppt/ink/ink7771.xml" ContentType="application/inkml+xml"/>
  <Override PartName="/ppt/ink/ink7772.xml" ContentType="application/inkml+xml"/>
  <Override PartName="/ppt/ink/ink7773.xml" ContentType="application/inkml+xml"/>
  <Override PartName="/ppt/ink/ink7774.xml" ContentType="application/inkml+xml"/>
  <Override PartName="/ppt/ink/ink7775.xml" ContentType="application/inkml+xml"/>
  <Override PartName="/ppt/ink/ink7776.xml" ContentType="application/inkml+xml"/>
  <Override PartName="/ppt/ink/ink7777.xml" ContentType="application/inkml+xml"/>
  <Override PartName="/ppt/ink/ink7778.xml" ContentType="application/inkml+xml"/>
  <Override PartName="/ppt/ink/ink7779.xml" ContentType="application/inkml+xml"/>
  <Override PartName="/ppt/ink/ink7780.xml" ContentType="application/inkml+xml"/>
  <Override PartName="/ppt/ink/ink7781.xml" ContentType="application/inkml+xml"/>
  <Override PartName="/ppt/ink/ink7782.xml" ContentType="application/inkml+xml"/>
  <Override PartName="/ppt/ink/ink7783.xml" ContentType="application/inkml+xml"/>
  <Override PartName="/ppt/ink/ink7784.xml" ContentType="application/inkml+xml"/>
  <Override PartName="/ppt/ink/ink7785.xml" ContentType="application/inkml+xml"/>
  <Override PartName="/ppt/ink/ink7786.xml" ContentType="application/inkml+xml"/>
  <Override PartName="/ppt/ink/ink7787.xml" ContentType="application/inkml+xml"/>
  <Override PartName="/ppt/ink/ink7788.xml" ContentType="application/inkml+xml"/>
  <Override PartName="/ppt/ink/ink7789.xml" ContentType="application/inkml+xml"/>
  <Override PartName="/ppt/ink/ink7790.xml" ContentType="application/inkml+xml"/>
  <Override PartName="/ppt/ink/ink7791.xml" ContentType="application/inkml+xml"/>
  <Override PartName="/ppt/ink/ink7792.xml" ContentType="application/inkml+xml"/>
  <Override PartName="/ppt/ink/ink7793.xml" ContentType="application/inkml+xml"/>
  <Override PartName="/ppt/ink/ink7794.xml" ContentType="application/inkml+xml"/>
  <Override PartName="/ppt/ink/ink7795.xml" ContentType="application/inkml+xml"/>
  <Override PartName="/ppt/ink/ink7796.xml" ContentType="application/inkml+xml"/>
  <Override PartName="/ppt/ink/ink7797.xml" ContentType="application/inkml+xml"/>
  <Override PartName="/ppt/ink/ink7798.xml" ContentType="application/inkml+xml"/>
  <Override PartName="/ppt/ink/ink7799.xml" ContentType="application/inkml+xml"/>
  <Override PartName="/ppt/ink/ink7800.xml" ContentType="application/inkml+xml"/>
  <Override PartName="/ppt/ink/ink7801.xml" ContentType="application/inkml+xml"/>
  <Override PartName="/ppt/ink/ink7802.xml" ContentType="application/inkml+xml"/>
  <Override PartName="/ppt/ink/ink7803.xml" ContentType="application/inkml+xml"/>
  <Override PartName="/ppt/ink/ink7804.xml" ContentType="application/inkml+xml"/>
  <Override PartName="/ppt/ink/ink7805.xml" ContentType="application/inkml+xml"/>
  <Override PartName="/ppt/ink/ink7806.xml" ContentType="application/inkml+xml"/>
  <Override PartName="/ppt/ink/ink7807.xml" ContentType="application/inkml+xml"/>
  <Override PartName="/ppt/ink/ink7808.xml" ContentType="application/inkml+xml"/>
  <Override PartName="/ppt/ink/ink7809.xml" ContentType="application/inkml+xml"/>
  <Override PartName="/ppt/ink/ink7810.xml" ContentType="application/inkml+xml"/>
  <Override PartName="/ppt/ink/ink7811.xml" ContentType="application/inkml+xml"/>
  <Override PartName="/ppt/ink/ink7812.xml" ContentType="application/inkml+xml"/>
  <Override PartName="/ppt/ink/ink7813.xml" ContentType="application/inkml+xml"/>
  <Override PartName="/ppt/ink/ink7814.xml" ContentType="application/inkml+xml"/>
  <Override PartName="/ppt/ink/ink7815.xml" ContentType="application/inkml+xml"/>
  <Override PartName="/ppt/ink/ink7816.xml" ContentType="application/inkml+xml"/>
  <Override PartName="/ppt/ink/ink7817.xml" ContentType="application/inkml+xml"/>
  <Override PartName="/ppt/ink/ink7818.xml" ContentType="application/inkml+xml"/>
  <Override PartName="/ppt/ink/ink7819.xml" ContentType="application/inkml+xml"/>
  <Override PartName="/ppt/ink/ink7820.xml" ContentType="application/inkml+xml"/>
  <Override PartName="/ppt/ink/ink7821.xml" ContentType="application/inkml+xml"/>
  <Override PartName="/ppt/ink/ink7822.xml" ContentType="application/inkml+xml"/>
  <Override PartName="/ppt/ink/ink7823.xml" ContentType="application/inkml+xml"/>
  <Override PartName="/ppt/ink/ink7824.xml" ContentType="application/inkml+xml"/>
  <Override PartName="/ppt/ink/ink7825.xml" ContentType="application/inkml+xml"/>
  <Override PartName="/ppt/ink/ink7826.xml" ContentType="application/inkml+xml"/>
  <Override PartName="/ppt/ink/ink7827.xml" ContentType="application/inkml+xml"/>
  <Override PartName="/ppt/ink/ink7828.xml" ContentType="application/inkml+xml"/>
  <Override PartName="/ppt/ink/ink7829.xml" ContentType="application/inkml+xml"/>
  <Override PartName="/ppt/ink/ink7830.xml" ContentType="application/inkml+xml"/>
  <Override PartName="/ppt/ink/ink7831.xml" ContentType="application/inkml+xml"/>
  <Override PartName="/ppt/ink/ink7832.xml" ContentType="application/inkml+xml"/>
  <Override PartName="/ppt/ink/ink7833.xml" ContentType="application/inkml+xml"/>
  <Override PartName="/ppt/ink/ink7834.xml" ContentType="application/inkml+xml"/>
  <Override PartName="/ppt/ink/ink7835.xml" ContentType="application/inkml+xml"/>
  <Override PartName="/ppt/ink/ink7836.xml" ContentType="application/inkml+xml"/>
  <Override PartName="/ppt/ink/ink7837.xml" ContentType="application/inkml+xml"/>
  <Override PartName="/ppt/ink/ink7838.xml" ContentType="application/inkml+xml"/>
  <Override PartName="/ppt/ink/ink7839.xml" ContentType="application/inkml+xml"/>
  <Override PartName="/ppt/ink/ink7840.xml" ContentType="application/inkml+xml"/>
  <Override PartName="/ppt/ink/ink7841.xml" ContentType="application/inkml+xml"/>
  <Override PartName="/ppt/ink/ink7842.xml" ContentType="application/inkml+xml"/>
  <Override PartName="/ppt/ink/ink7843.xml" ContentType="application/inkml+xml"/>
  <Override PartName="/ppt/ink/ink7844.xml" ContentType="application/inkml+xml"/>
  <Override PartName="/ppt/ink/ink7845.xml" ContentType="application/inkml+xml"/>
  <Override PartName="/ppt/ink/ink7846.xml" ContentType="application/inkml+xml"/>
  <Override PartName="/ppt/ink/ink7847.xml" ContentType="application/inkml+xml"/>
  <Override PartName="/ppt/ink/ink7848.xml" ContentType="application/inkml+xml"/>
  <Override PartName="/ppt/ink/ink7849.xml" ContentType="application/inkml+xml"/>
  <Override PartName="/ppt/ink/ink7850.xml" ContentType="application/inkml+xml"/>
  <Override PartName="/ppt/ink/ink7851.xml" ContentType="application/inkml+xml"/>
  <Override PartName="/ppt/ink/ink7852.xml" ContentType="application/inkml+xml"/>
  <Override PartName="/ppt/ink/ink7853.xml" ContentType="application/inkml+xml"/>
  <Override PartName="/ppt/ink/ink7854.xml" ContentType="application/inkml+xml"/>
  <Override PartName="/ppt/ink/ink7855.xml" ContentType="application/inkml+xml"/>
  <Override PartName="/ppt/ink/ink7856.xml" ContentType="application/inkml+xml"/>
  <Override PartName="/ppt/ink/ink7857.xml" ContentType="application/inkml+xml"/>
  <Override PartName="/ppt/ink/ink7858.xml" ContentType="application/inkml+xml"/>
  <Override PartName="/ppt/ink/ink7859.xml" ContentType="application/inkml+xml"/>
  <Override PartName="/ppt/ink/ink7860.xml" ContentType="application/inkml+xml"/>
  <Override PartName="/ppt/ink/ink7861.xml" ContentType="application/inkml+xml"/>
  <Override PartName="/ppt/ink/ink7862.xml" ContentType="application/inkml+xml"/>
  <Override PartName="/ppt/ink/ink7863.xml" ContentType="application/inkml+xml"/>
  <Override PartName="/ppt/ink/ink7864.xml" ContentType="application/inkml+xml"/>
  <Override PartName="/ppt/ink/ink7865.xml" ContentType="application/inkml+xml"/>
  <Override PartName="/ppt/ink/ink7866.xml" ContentType="application/inkml+xml"/>
  <Override PartName="/ppt/ink/ink7867.xml" ContentType="application/inkml+xml"/>
  <Override PartName="/ppt/ink/ink7868.xml" ContentType="application/inkml+xml"/>
  <Override PartName="/ppt/ink/ink7869.xml" ContentType="application/inkml+xml"/>
  <Override PartName="/ppt/ink/ink7870.xml" ContentType="application/inkml+xml"/>
  <Override PartName="/ppt/ink/ink7871.xml" ContentType="application/inkml+xml"/>
  <Override PartName="/ppt/ink/ink7872.xml" ContentType="application/inkml+xml"/>
  <Override PartName="/ppt/ink/ink7873.xml" ContentType="application/inkml+xml"/>
  <Override PartName="/ppt/ink/ink7874.xml" ContentType="application/inkml+xml"/>
  <Override PartName="/ppt/ink/ink7875.xml" ContentType="application/inkml+xml"/>
  <Override PartName="/ppt/ink/ink7876.xml" ContentType="application/inkml+xml"/>
  <Override PartName="/ppt/ink/ink7877.xml" ContentType="application/inkml+xml"/>
  <Override PartName="/ppt/ink/ink7878.xml" ContentType="application/inkml+xml"/>
  <Override PartName="/ppt/ink/ink7879.xml" ContentType="application/inkml+xml"/>
  <Override PartName="/ppt/ink/ink7880.xml" ContentType="application/inkml+xml"/>
  <Override PartName="/ppt/ink/ink7881.xml" ContentType="application/inkml+xml"/>
  <Override PartName="/ppt/ink/ink7882.xml" ContentType="application/inkml+xml"/>
  <Override PartName="/ppt/ink/ink7883.xml" ContentType="application/inkml+xml"/>
  <Override PartName="/ppt/ink/ink7884.xml" ContentType="application/inkml+xml"/>
  <Override PartName="/ppt/ink/ink7885.xml" ContentType="application/inkml+xml"/>
  <Override PartName="/ppt/ink/ink7886.xml" ContentType="application/inkml+xml"/>
  <Override PartName="/ppt/ink/ink7887.xml" ContentType="application/inkml+xml"/>
  <Override PartName="/ppt/ink/ink7888.xml" ContentType="application/inkml+xml"/>
  <Override PartName="/ppt/ink/ink7889.xml" ContentType="application/inkml+xml"/>
  <Override PartName="/ppt/ink/ink7890.xml" ContentType="application/inkml+xml"/>
  <Override PartName="/ppt/ink/ink7891.xml" ContentType="application/inkml+xml"/>
  <Override PartName="/ppt/ink/ink7892.xml" ContentType="application/inkml+xml"/>
  <Override PartName="/ppt/ink/ink7893.xml" ContentType="application/inkml+xml"/>
  <Override PartName="/ppt/ink/ink7894.xml" ContentType="application/inkml+xml"/>
  <Override PartName="/ppt/ink/ink7895.xml" ContentType="application/inkml+xml"/>
  <Override PartName="/ppt/ink/ink7896.xml" ContentType="application/inkml+xml"/>
  <Override PartName="/ppt/ink/ink7897.xml" ContentType="application/inkml+xml"/>
  <Override PartName="/ppt/ink/ink7898.xml" ContentType="application/inkml+xml"/>
  <Override PartName="/ppt/ink/ink7899.xml" ContentType="application/inkml+xml"/>
  <Override PartName="/ppt/ink/ink7900.xml" ContentType="application/inkml+xml"/>
  <Override PartName="/ppt/ink/ink7901.xml" ContentType="application/inkml+xml"/>
  <Override PartName="/ppt/ink/ink7902.xml" ContentType="application/inkml+xml"/>
  <Override PartName="/ppt/ink/ink7903.xml" ContentType="application/inkml+xml"/>
  <Override PartName="/ppt/ink/ink7904.xml" ContentType="application/inkml+xml"/>
  <Override PartName="/ppt/ink/ink7905.xml" ContentType="application/inkml+xml"/>
  <Override PartName="/ppt/ink/ink7906.xml" ContentType="application/inkml+xml"/>
  <Override PartName="/ppt/ink/ink7907.xml" ContentType="application/inkml+xml"/>
  <Override PartName="/ppt/ink/ink7908.xml" ContentType="application/inkml+xml"/>
  <Override PartName="/ppt/ink/ink7909.xml" ContentType="application/inkml+xml"/>
  <Override PartName="/ppt/ink/ink7910.xml" ContentType="application/inkml+xml"/>
  <Override PartName="/ppt/ink/ink7911.xml" ContentType="application/inkml+xml"/>
  <Override PartName="/ppt/ink/ink7912.xml" ContentType="application/inkml+xml"/>
  <Override PartName="/ppt/ink/ink7913.xml" ContentType="application/inkml+xml"/>
  <Override PartName="/ppt/ink/ink7914.xml" ContentType="application/inkml+xml"/>
  <Override PartName="/ppt/ink/ink7915.xml" ContentType="application/inkml+xml"/>
  <Override PartName="/ppt/ink/ink7916.xml" ContentType="application/inkml+xml"/>
  <Override PartName="/ppt/ink/ink7917.xml" ContentType="application/inkml+xml"/>
  <Override PartName="/ppt/ink/ink7918.xml" ContentType="application/inkml+xml"/>
  <Override PartName="/ppt/ink/ink7919.xml" ContentType="application/inkml+xml"/>
  <Override PartName="/ppt/ink/ink7920.xml" ContentType="application/inkml+xml"/>
  <Override PartName="/ppt/ink/ink7921.xml" ContentType="application/inkml+xml"/>
  <Override PartName="/ppt/ink/ink7922.xml" ContentType="application/inkml+xml"/>
  <Override PartName="/ppt/ink/ink7923.xml" ContentType="application/inkml+xml"/>
  <Override PartName="/ppt/ink/ink7924.xml" ContentType="application/inkml+xml"/>
  <Override PartName="/ppt/ink/ink7925.xml" ContentType="application/inkml+xml"/>
  <Override PartName="/ppt/ink/ink7926.xml" ContentType="application/inkml+xml"/>
  <Override PartName="/ppt/ink/ink7927.xml" ContentType="application/inkml+xml"/>
  <Override PartName="/ppt/ink/ink7928.xml" ContentType="application/inkml+xml"/>
  <Override PartName="/ppt/ink/ink7929.xml" ContentType="application/inkml+xml"/>
  <Override PartName="/ppt/ink/ink7930.xml" ContentType="application/inkml+xml"/>
  <Override PartName="/ppt/ink/ink7931.xml" ContentType="application/inkml+xml"/>
  <Override PartName="/ppt/ink/ink7932.xml" ContentType="application/inkml+xml"/>
  <Override PartName="/ppt/ink/ink7933.xml" ContentType="application/inkml+xml"/>
  <Override PartName="/ppt/ink/ink7934.xml" ContentType="application/inkml+xml"/>
  <Override PartName="/ppt/ink/ink7935.xml" ContentType="application/inkml+xml"/>
  <Override PartName="/ppt/ink/ink7936.xml" ContentType="application/inkml+xml"/>
  <Override PartName="/ppt/ink/ink7937.xml" ContentType="application/inkml+xml"/>
  <Override PartName="/ppt/ink/ink7938.xml" ContentType="application/inkml+xml"/>
  <Override PartName="/ppt/ink/ink7939.xml" ContentType="application/inkml+xml"/>
  <Override PartName="/ppt/ink/ink7940.xml" ContentType="application/inkml+xml"/>
  <Override PartName="/ppt/ink/ink7941.xml" ContentType="application/inkml+xml"/>
  <Override PartName="/ppt/ink/ink7942.xml" ContentType="application/inkml+xml"/>
  <Override PartName="/ppt/ink/ink7943.xml" ContentType="application/inkml+xml"/>
  <Override PartName="/ppt/ink/ink7944.xml" ContentType="application/inkml+xml"/>
  <Override PartName="/ppt/ink/ink7945.xml" ContentType="application/inkml+xml"/>
  <Override PartName="/ppt/ink/ink7946.xml" ContentType="application/inkml+xml"/>
  <Override PartName="/ppt/ink/ink7947.xml" ContentType="application/inkml+xml"/>
  <Override PartName="/ppt/ink/ink7948.xml" ContentType="application/inkml+xml"/>
  <Override PartName="/ppt/ink/ink7949.xml" ContentType="application/inkml+xml"/>
  <Override PartName="/ppt/ink/ink7950.xml" ContentType="application/inkml+xml"/>
  <Override PartName="/ppt/ink/ink7951.xml" ContentType="application/inkml+xml"/>
  <Override PartName="/ppt/ink/ink7952.xml" ContentType="application/inkml+xml"/>
  <Override PartName="/ppt/ink/ink7953.xml" ContentType="application/inkml+xml"/>
  <Override PartName="/ppt/ink/ink7954.xml" ContentType="application/inkml+xml"/>
  <Override PartName="/ppt/ink/ink7955.xml" ContentType="application/inkml+xml"/>
  <Override PartName="/ppt/ink/ink7956.xml" ContentType="application/inkml+xml"/>
  <Override PartName="/ppt/ink/ink7957.xml" ContentType="application/inkml+xml"/>
  <Override PartName="/ppt/ink/ink7958.xml" ContentType="application/inkml+xml"/>
  <Override PartName="/ppt/ink/ink7959.xml" ContentType="application/inkml+xml"/>
  <Override PartName="/ppt/ink/ink7960.xml" ContentType="application/inkml+xml"/>
  <Override PartName="/ppt/ink/ink7961.xml" ContentType="application/inkml+xml"/>
  <Override PartName="/ppt/ink/ink7962.xml" ContentType="application/inkml+xml"/>
  <Override PartName="/ppt/ink/ink7963.xml" ContentType="application/inkml+xml"/>
  <Override PartName="/ppt/ink/ink7964.xml" ContentType="application/inkml+xml"/>
  <Override PartName="/ppt/ink/ink7965.xml" ContentType="application/inkml+xml"/>
  <Override PartName="/ppt/ink/ink7966.xml" ContentType="application/inkml+xml"/>
  <Override PartName="/ppt/ink/ink7967.xml" ContentType="application/inkml+xml"/>
  <Override PartName="/ppt/ink/ink7968.xml" ContentType="application/inkml+xml"/>
  <Override PartName="/ppt/ink/ink7969.xml" ContentType="application/inkml+xml"/>
  <Override PartName="/ppt/ink/ink7970.xml" ContentType="application/inkml+xml"/>
  <Override PartName="/ppt/ink/ink7971.xml" ContentType="application/inkml+xml"/>
  <Override PartName="/ppt/ink/ink7972.xml" ContentType="application/inkml+xml"/>
  <Override PartName="/ppt/ink/ink7973.xml" ContentType="application/inkml+xml"/>
  <Override PartName="/ppt/ink/ink7974.xml" ContentType="application/inkml+xml"/>
  <Override PartName="/ppt/ink/ink7975.xml" ContentType="application/inkml+xml"/>
  <Override PartName="/ppt/ink/ink7976.xml" ContentType="application/inkml+xml"/>
  <Override PartName="/ppt/ink/ink7977.xml" ContentType="application/inkml+xml"/>
  <Override PartName="/ppt/ink/ink7978.xml" ContentType="application/inkml+xml"/>
  <Override PartName="/ppt/ink/ink7979.xml" ContentType="application/inkml+xml"/>
  <Override PartName="/ppt/ink/ink7980.xml" ContentType="application/inkml+xml"/>
  <Override PartName="/ppt/ink/ink7981.xml" ContentType="application/inkml+xml"/>
  <Override PartName="/ppt/ink/ink7982.xml" ContentType="application/inkml+xml"/>
  <Override PartName="/ppt/ink/ink7983.xml" ContentType="application/inkml+xml"/>
  <Override PartName="/ppt/ink/ink7984.xml" ContentType="application/inkml+xml"/>
  <Override PartName="/ppt/ink/ink7985.xml" ContentType="application/inkml+xml"/>
  <Override PartName="/ppt/ink/ink7986.xml" ContentType="application/inkml+xml"/>
  <Override PartName="/ppt/ink/ink7987.xml" ContentType="application/inkml+xml"/>
  <Override PartName="/ppt/ink/ink7988.xml" ContentType="application/inkml+xml"/>
  <Override PartName="/ppt/ink/ink7989.xml" ContentType="application/inkml+xml"/>
  <Override PartName="/ppt/ink/ink7990.xml" ContentType="application/inkml+xml"/>
  <Override PartName="/ppt/ink/ink7991.xml" ContentType="application/inkml+xml"/>
  <Override PartName="/ppt/ink/ink7992.xml" ContentType="application/inkml+xml"/>
  <Override PartName="/ppt/ink/ink7993.xml" ContentType="application/inkml+xml"/>
  <Override PartName="/ppt/ink/ink7994.xml" ContentType="application/inkml+xml"/>
  <Override PartName="/ppt/ink/ink7995.xml" ContentType="application/inkml+xml"/>
  <Override PartName="/ppt/ink/ink7996.xml" ContentType="application/inkml+xml"/>
  <Override PartName="/ppt/ink/ink7997.xml" ContentType="application/inkml+xml"/>
  <Override PartName="/ppt/ink/ink7998.xml" ContentType="application/inkml+xml"/>
  <Override PartName="/ppt/ink/ink7999.xml" ContentType="application/inkml+xml"/>
  <Override PartName="/ppt/ink/ink8000.xml" ContentType="application/inkml+xml"/>
  <Override PartName="/ppt/ink/ink8001.xml" ContentType="application/inkml+xml"/>
  <Override PartName="/ppt/ink/ink8002.xml" ContentType="application/inkml+xml"/>
  <Override PartName="/ppt/ink/ink8003.xml" ContentType="application/inkml+xml"/>
  <Override PartName="/ppt/ink/ink8004.xml" ContentType="application/inkml+xml"/>
  <Override PartName="/ppt/ink/ink8005.xml" ContentType="application/inkml+xml"/>
  <Override PartName="/ppt/ink/ink8006.xml" ContentType="application/inkml+xml"/>
  <Override PartName="/ppt/ink/ink8007.xml" ContentType="application/inkml+xml"/>
  <Override PartName="/ppt/ink/ink8008.xml" ContentType="application/inkml+xml"/>
  <Override PartName="/ppt/ink/ink8009.xml" ContentType="application/inkml+xml"/>
  <Override PartName="/ppt/ink/ink8010.xml" ContentType="application/inkml+xml"/>
  <Override PartName="/ppt/ink/ink8011.xml" ContentType="application/inkml+xml"/>
  <Override PartName="/ppt/ink/ink8012.xml" ContentType="application/inkml+xml"/>
  <Override PartName="/ppt/ink/ink8013.xml" ContentType="application/inkml+xml"/>
  <Override PartName="/ppt/ink/ink8014.xml" ContentType="application/inkml+xml"/>
  <Override PartName="/ppt/ink/ink8015.xml" ContentType="application/inkml+xml"/>
  <Override PartName="/ppt/ink/ink8016.xml" ContentType="application/inkml+xml"/>
  <Override PartName="/ppt/ink/ink8017.xml" ContentType="application/inkml+xml"/>
  <Override PartName="/ppt/ink/ink8018.xml" ContentType="application/inkml+xml"/>
  <Override PartName="/ppt/ink/ink8019.xml" ContentType="application/inkml+xml"/>
  <Override PartName="/ppt/ink/ink8020.xml" ContentType="application/inkml+xml"/>
  <Override PartName="/ppt/ink/ink8021.xml" ContentType="application/inkml+xml"/>
  <Override PartName="/ppt/ink/ink8022.xml" ContentType="application/inkml+xml"/>
  <Override PartName="/ppt/ink/ink8023.xml" ContentType="application/inkml+xml"/>
  <Override PartName="/ppt/ink/ink8024.xml" ContentType="application/inkml+xml"/>
  <Override PartName="/ppt/ink/ink8025.xml" ContentType="application/inkml+xml"/>
  <Override PartName="/ppt/ink/ink8026.xml" ContentType="application/inkml+xml"/>
  <Override PartName="/ppt/ink/ink8027.xml" ContentType="application/inkml+xml"/>
  <Override PartName="/ppt/ink/ink8028.xml" ContentType="application/inkml+xml"/>
  <Override PartName="/ppt/ink/ink8029.xml" ContentType="application/inkml+xml"/>
  <Override PartName="/ppt/ink/ink8030.xml" ContentType="application/inkml+xml"/>
  <Override PartName="/ppt/ink/ink8031.xml" ContentType="application/inkml+xml"/>
  <Override PartName="/ppt/ink/ink8032.xml" ContentType="application/inkml+xml"/>
  <Override PartName="/ppt/ink/ink8033.xml" ContentType="application/inkml+xml"/>
  <Override PartName="/ppt/ink/ink8034.xml" ContentType="application/inkml+xml"/>
  <Override PartName="/ppt/ink/ink8035.xml" ContentType="application/inkml+xml"/>
  <Override PartName="/ppt/ink/ink8036.xml" ContentType="application/inkml+xml"/>
  <Override PartName="/ppt/ink/ink8037.xml" ContentType="application/inkml+xml"/>
  <Override PartName="/ppt/ink/ink8038.xml" ContentType="application/inkml+xml"/>
  <Override PartName="/ppt/ink/ink8039.xml" ContentType="application/inkml+xml"/>
  <Override PartName="/ppt/ink/ink8040.xml" ContentType="application/inkml+xml"/>
  <Override PartName="/ppt/ink/ink8041.xml" ContentType="application/inkml+xml"/>
  <Override PartName="/ppt/ink/ink8042.xml" ContentType="application/inkml+xml"/>
  <Override PartName="/ppt/ink/ink8043.xml" ContentType="application/inkml+xml"/>
  <Override PartName="/ppt/ink/ink8044.xml" ContentType="application/inkml+xml"/>
  <Override PartName="/ppt/ink/ink8045.xml" ContentType="application/inkml+xml"/>
  <Override PartName="/ppt/ink/ink8046.xml" ContentType="application/inkml+xml"/>
  <Override PartName="/ppt/ink/ink8047.xml" ContentType="application/inkml+xml"/>
  <Override PartName="/ppt/ink/ink8048.xml" ContentType="application/inkml+xml"/>
  <Override PartName="/ppt/ink/ink8049.xml" ContentType="application/inkml+xml"/>
  <Override PartName="/ppt/ink/ink8050.xml" ContentType="application/inkml+xml"/>
  <Override PartName="/ppt/ink/ink8051.xml" ContentType="application/inkml+xml"/>
  <Override PartName="/ppt/ink/ink8052.xml" ContentType="application/inkml+xml"/>
  <Override PartName="/ppt/ink/ink8053.xml" ContentType="application/inkml+xml"/>
  <Override PartName="/ppt/ink/ink8054.xml" ContentType="application/inkml+xml"/>
  <Override PartName="/ppt/ink/ink8055.xml" ContentType="application/inkml+xml"/>
  <Override PartName="/ppt/ink/ink8056.xml" ContentType="application/inkml+xml"/>
  <Override PartName="/ppt/ink/ink8057.xml" ContentType="application/inkml+xml"/>
  <Override PartName="/ppt/ink/ink8058.xml" ContentType="application/inkml+xml"/>
  <Override PartName="/ppt/ink/ink8059.xml" ContentType="application/inkml+xml"/>
  <Override PartName="/ppt/ink/ink8060.xml" ContentType="application/inkml+xml"/>
  <Override PartName="/ppt/ink/ink8061.xml" ContentType="application/inkml+xml"/>
  <Override PartName="/ppt/ink/ink8062.xml" ContentType="application/inkml+xml"/>
  <Override PartName="/ppt/ink/ink8063.xml" ContentType="application/inkml+xml"/>
  <Override PartName="/ppt/ink/ink8064.xml" ContentType="application/inkml+xml"/>
  <Override PartName="/ppt/ink/ink8065.xml" ContentType="application/inkml+xml"/>
  <Override PartName="/ppt/ink/ink8066.xml" ContentType="application/inkml+xml"/>
  <Override PartName="/ppt/ink/ink8067.xml" ContentType="application/inkml+xml"/>
  <Override PartName="/ppt/ink/ink8068.xml" ContentType="application/inkml+xml"/>
  <Override PartName="/ppt/ink/ink8069.xml" ContentType="application/inkml+xml"/>
  <Override PartName="/ppt/ink/ink8070.xml" ContentType="application/inkml+xml"/>
  <Override PartName="/ppt/ink/ink8071.xml" ContentType="application/inkml+xml"/>
  <Override PartName="/ppt/ink/ink8072.xml" ContentType="application/inkml+xml"/>
  <Override PartName="/ppt/ink/ink8073.xml" ContentType="application/inkml+xml"/>
  <Override PartName="/ppt/ink/ink8074.xml" ContentType="application/inkml+xml"/>
  <Override PartName="/ppt/ink/ink8075.xml" ContentType="application/inkml+xml"/>
  <Override PartName="/ppt/ink/ink8076.xml" ContentType="application/inkml+xml"/>
  <Override PartName="/ppt/ink/ink8077.xml" ContentType="application/inkml+xml"/>
  <Override PartName="/ppt/ink/ink8078.xml" ContentType="application/inkml+xml"/>
  <Override PartName="/ppt/ink/ink8079.xml" ContentType="application/inkml+xml"/>
  <Override PartName="/ppt/ink/ink8080.xml" ContentType="application/inkml+xml"/>
  <Override PartName="/ppt/ink/ink8081.xml" ContentType="application/inkml+xml"/>
  <Override PartName="/ppt/ink/ink8082.xml" ContentType="application/inkml+xml"/>
  <Override PartName="/ppt/ink/ink8083.xml" ContentType="application/inkml+xml"/>
  <Override PartName="/ppt/ink/ink8084.xml" ContentType="application/inkml+xml"/>
  <Override PartName="/ppt/ink/ink8085.xml" ContentType="application/inkml+xml"/>
  <Override PartName="/ppt/ink/ink8086.xml" ContentType="application/inkml+xml"/>
  <Override PartName="/ppt/ink/ink8087.xml" ContentType="application/inkml+xml"/>
  <Override PartName="/ppt/ink/ink8088.xml" ContentType="application/inkml+xml"/>
  <Override PartName="/ppt/ink/ink8089.xml" ContentType="application/inkml+xml"/>
  <Override PartName="/ppt/ink/ink8090.xml" ContentType="application/inkml+xml"/>
  <Override PartName="/ppt/ink/ink8091.xml" ContentType="application/inkml+xml"/>
  <Override PartName="/ppt/ink/ink8092.xml" ContentType="application/inkml+xml"/>
  <Override PartName="/ppt/ink/ink8093.xml" ContentType="application/inkml+xml"/>
  <Override PartName="/ppt/ink/ink8094.xml" ContentType="application/inkml+xml"/>
  <Override PartName="/ppt/ink/ink8095.xml" ContentType="application/inkml+xml"/>
  <Override PartName="/ppt/ink/ink8096.xml" ContentType="application/inkml+xml"/>
  <Override PartName="/ppt/ink/ink8097.xml" ContentType="application/inkml+xml"/>
  <Override PartName="/ppt/ink/ink8098.xml" ContentType="application/inkml+xml"/>
  <Override PartName="/ppt/ink/ink8099.xml" ContentType="application/inkml+xml"/>
  <Override PartName="/ppt/ink/ink8100.xml" ContentType="application/inkml+xml"/>
  <Override PartName="/ppt/ink/ink8101.xml" ContentType="application/inkml+xml"/>
  <Override PartName="/ppt/ink/ink8102.xml" ContentType="application/inkml+xml"/>
  <Override PartName="/ppt/ink/ink8103.xml" ContentType="application/inkml+xml"/>
  <Override PartName="/ppt/ink/ink8104.xml" ContentType="application/inkml+xml"/>
  <Override PartName="/ppt/ink/ink8105.xml" ContentType="application/inkml+xml"/>
  <Override PartName="/ppt/ink/ink8106.xml" ContentType="application/inkml+xml"/>
  <Override PartName="/ppt/ink/ink8107.xml" ContentType="application/inkml+xml"/>
  <Override PartName="/ppt/ink/ink8108.xml" ContentType="application/inkml+xml"/>
  <Override PartName="/ppt/ink/ink8109.xml" ContentType="application/inkml+xml"/>
  <Override PartName="/ppt/ink/ink8110.xml" ContentType="application/inkml+xml"/>
  <Override PartName="/ppt/ink/ink8111.xml" ContentType="application/inkml+xml"/>
  <Override PartName="/ppt/ink/ink8112.xml" ContentType="application/inkml+xml"/>
  <Override PartName="/ppt/ink/ink8113.xml" ContentType="application/inkml+xml"/>
  <Override PartName="/ppt/ink/ink8114.xml" ContentType="application/inkml+xml"/>
  <Override PartName="/ppt/ink/ink8115.xml" ContentType="application/inkml+xml"/>
  <Override PartName="/ppt/ink/ink8116.xml" ContentType="application/inkml+xml"/>
  <Override PartName="/ppt/ink/ink8117.xml" ContentType="application/inkml+xml"/>
  <Override PartName="/ppt/ink/ink8118.xml" ContentType="application/inkml+xml"/>
  <Override PartName="/ppt/ink/ink8119.xml" ContentType="application/inkml+xml"/>
  <Override PartName="/ppt/ink/ink8120.xml" ContentType="application/inkml+xml"/>
  <Override PartName="/ppt/ink/ink8121.xml" ContentType="application/inkml+xml"/>
  <Override PartName="/ppt/ink/ink8122.xml" ContentType="application/inkml+xml"/>
  <Override PartName="/ppt/ink/ink8123.xml" ContentType="application/inkml+xml"/>
  <Override PartName="/ppt/ink/ink8124.xml" ContentType="application/inkml+xml"/>
  <Override PartName="/ppt/ink/ink8125.xml" ContentType="application/inkml+xml"/>
  <Override PartName="/ppt/ink/ink8126.xml" ContentType="application/inkml+xml"/>
  <Override PartName="/ppt/ink/ink8127.xml" ContentType="application/inkml+xml"/>
  <Override PartName="/ppt/ink/ink8128.xml" ContentType="application/inkml+xml"/>
  <Override PartName="/ppt/ink/ink8129.xml" ContentType="application/inkml+xml"/>
  <Override PartName="/ppt/ink/ink8130.xml" ContentType="application/inkml+xml"/>
  <Override PartName="/ppt/ink/ink8131.xml" ContentType="application/inkml+xml"/>
  <Override PartName="/ppt/ink/ink8132.xml" ContentType="application/inkml+xml"/>
  <Override PartName="/ppt/ink/ink8133.xml" ContentType="application/inkml+xml"/>
  <Override PartName="/ppt/ink/ink8134.xml" ContentType="application/inkml+xml"/>
  <Override PartName="/ppt/ink/ink8135.xml" ContentType="application/inkml+xml"/>
  <Override PartName="/ppt/ink/ink8136.xml" ContentType="application/inkml+xml"/>
  <Override PartName="/ppt/ink/ink8137.xml" ContentType="application/inkml+xml"/>
  <Override PartName="/ppt/ink/ink8138.xml" ContentType="application/inkml+xml"/>
  <Override PartName="/ppt/ink/ink8139.xml" ContentType="application/inkml+xml"/>
  <Override PartName="/ppt/ink/ink8140.xml" ContentType="application/inkml+xml"/>
  <Override PartName="/ppt/ink/ink8141.xml" ContentType="application/inkml+xml"/>
  <Override PartName="/ppt/ink/ink8142.xml" ContentType="application/inkml+xml"/>
  <Override PartName="/ppt/ink/ink8143.xml" ContentType="application/inkml+xml"/>
  <Override PartName="/ppt/ink/ink8144.xml" ContentType="application/inkml+xml"/>
  <Override PartName="/ppt/ink/ink8145.xml" ContentType="application/inkml+xml"/>
  <Override PartName="/ppt/ink/ink8146.xml" ContentType="application/inkml+xml"/>
  <Override PartName="/ppt/ink/ink8147.xml" ContentType="application/inkml+xml"/>
  <Override PartName="/ppt/ink/ink8148.xml" ContentType="application/inkml+xml"/>
  <Override PartName="/ppt/ink/ink8149.xml" ContentType="application/inkml+xml"/>
  <Override PartName="/ppt/ink/ink8150.xml" ContentType="application/inkml+xml"/>
  <Override PartName="/ppt/ink/ink8151.xml" ContentType="application/inkml+xml"/>
  <Override PartName="/ppt/ink/ink8152.xml" ContentType="application/inkml+xml"/>
  <Override PartName="/ppt/ink/ink8153.xml" ContentType="application/inkml+xml"/>
  <Override PartName="/ppt/ink/ink8154.xml" ContentType="application/inkml+xml"/>
  <Override PartName="/ppt/ink/ink8155.xml" ContentType="application/inkml+xml"/>
  <Override PartName="/ppt/ink/ink8156.xml" ContentType="application/inkml+xml"/>
  <Override PartName="/ppt/ink/ink8157.xml" ContentType="application/inkml+xml"/>
  <Override PartName="/ppt/ink/ink8158.xml" ContentType="application/inkml+xml"/>
  <Override PartName="/ppt/ink/ink8159.xml" ContentType="application/inkml+xml"/>
  <Override PartName="/ppt/ink/ink8160.xml" ContentType="application/inkml+xml"/>
  <Override PartName="/ppt/ink/ink8161.xml" ContentType="application/inkml+xml"/>
  <Override PartName="/ppt/ink/ink8162.xml" ContentType="application/inkml+xml"/>
  <Override PartName="/ppt/ink/ink8163.xml" ContentType="application/inkml+xml"/>
  <Override PartName="/ppt/ink/ink8164.xml" ContentType="application/inkml+xml"/>
  <Override PartName="/ppt/ink/ink8165.xml" ContentType="application/inkml+xml"/>
  <Override PartName="/ppt/ink/ink8166.xml" ContentType="application/inkml+xml"/>
  <Override PartName="/ppt/ink/ink8167.xml" ContentType="application/inkml+xml"/>
  <Override PartName="/ppt/ink/ink8168.xml" ContentType="application/inkml+xml"/>
  <Override PartName="/ppt/ink/ink8169.xml" ContentType="application/inkml+xml"/>
  <Override PartName="/ppt/ink/ink8170.xml" ContentType="application/inkml+xml"/>
  <Override PartName="/ppt/ink/ink8171.xml" ContentType="application/inkml+xml"/>
  <Override PartName="/ppt/ink/ink8172.xml" ContentType="application/inkml+xml"/>
  <Override PartName="/ppt/ink/ink8173.xml" ContentType="application/inkml+xml"/>
  <Override PartName="/ppt/ink/ink8174.xml" ContentType="application/inkml+xml"/>
  <Override PartName="/ppt/ink/ink8175.xml" ContentType="application/inkml+xml"/>
  <Override PartName="/ppt/ink/ink8176.xml" ContentType="application/inkml+xml"/>
  <Override PartName="/ppt/ink/ink8177.xml" ContentType="application/inkml+xml"/>
  <Override PartName="/ppt/ink/ink8178.xml" ContentType="application/inkml+xml"/>
  <Override PartName="/ppt/ink/ink8179.xml" ContentType="application/inkml+xml"/>
  <Override PartName="/ppt/ink/ink8180.xml" ContentType="application/inkml+xml"/>
  <Override PartName="/ppt/ink/ink8181.xml" ContentType="application/inkml+xml"/>
  <Override PartName="/ppt/ink/ink8182.xml" ContentType="application/inkml+xml"/>
  <Override PartName="/ppt/ink/ink8183.xml" ContentType="application/inkml+xml"/>
  <Override PartName="/ppt/ink/ink8184.xml" ContentType="application/inkml+xml"/>
  <Override PartName="/ppt/ink/ink8185.xml" ContentType="application/inkml+xml"/>
  <Override PartName="/ppt/ink/ink8186.xml" ContentType="application/inkml+xml"/>
  <Override PartName="/ppt/ink/ink8187.xml" ContentType="application/inkml+xml"/>
  <Override PartName="/ppt/ink/ink8188.xml" ContentType="application/inkml+xml"/>
  <Override PartName="/ppt/ink/ink8189.xml" ContentType="application/inkml+xml"/>
  <Override PartName="/ppt/ink/ink8190.xml" ContentType="application/inkml+xml"/>
  <Override PartName="/ppt/ink/ink8191.xml" ContentType="application/inkml+xml"/>
  <Override PartName="/ppt/ink/ink8192.xml" ContentType="application/inkml+xml"/>
  <Override PartName="/ppt/ink/ink8193.xml" ContentType="application/inkml+xml"/>
  <Override PartName="/ppt/ink/ink8194.xml" ContentType="application/inkml+xml"/>
  <Override PartName="/ppt/ink/ink8195.xml" ContentType="application/inkml+xml"/>
  <Override PartName="/ppt/ink/ink8196.xml" ContentType="application/inkml+xml"/>
  <Override PartName="/ppt/ink/ink8197.xml" ContentType="application/inkml+xml"/>
  <Override PartName="/ppt/ink/ink8198.xml" ContentType="application/inkml+xml"/>
  <Override PartName="/ppt/ink/ink8199.xml" ContentType="application/inkml+xml"/>
  <Override PartName="/ppt/ink/ink8200.xml" ContentType="application/inkml+xml"/>
  <Override PartName="/ppt/ink/ink8201.xml" ContentType="application/inkml+xml"/>
  <Override PartName="/ppt/ink/ink8202.xml" ContentType="application/inkml+xml"/>
  <Override PartName="/ppt/ink/ink8203.xml" ContentType="application/inkml+xml"/>
  <Override PartName="/ppt/ink/ink8204.xml" ContentType="application/inkml+xml"/>
  <Override PartName="/ppt/ink/ink8205.xml" ContentType="application/inkml+xml"/>
  <Override PartName="/ppt/ink/ink8206.xml" ContentType="application/inkml+xml"/>
  <Override PartName="/ppt/ink/ink8207.xml" ContentType="application/inkml+xml"/>
  <Override PartName="/ppt/ink/ink8208.xml" ContentType="application/inkml+xml"/>
  <Override PartName="/ppt/ink/ink8209.xml" ContentType="application/inkml+xml"/>
  <Override PartName="/ppt/ink/ink8210.xml" ContentType="application/inkml+xml"/>
  <Override PartName="/ppt/ink/ink8211.xml" ContentType="application/inkml+xml"/>
  <Override PartName="/ppt/ink/ink8212.xml" ContentType="application/inkml+xml"/>
  <Override PartName="/ppt/ink/ink8213.xml" ContentType="application/inkml+xml"/>
  <Override PartName="/ppt/ink/ink8214.xml" ContentType="application/inkml+xml"/>
  <Override PartName="/ppt/ink/ink8215.xml" ContentType="application/inkml+xml"/>
  <Override PartName="/ppt/ink/ink8216.xml" ContentType="application/inkml+xml"/>
  <Override PartName="/ppt/ink/ink8217.xml" ContentType="application/inkml+xml"/>
  <Override PartName="/ppt/ink/ink8218.xml" ContentType="application/inkml+xml"/>
  <Override PartName="/ppt/ink/ink8219.xml" ContentType="application/inkml+xml"/>
  <Override PartName="/ppt/ink/ink8220.xml" ContentType="application/inkml+xml"/>
  <Override PartName="/ppt/ink/ink8221.xml" ContentType="application/inkml+xml"/>
  <Override PartName="/ppt/ink/ink8222.xml" ContentType="application/inkml+xml"/>
  <Override PartName="/ppt/ink/ink8223.xml" ContentType="application/inkml+xml"/>
  <Override PartName="/ppt/ink/ink8224.xml" ContentType="application/inkml+xml"/>
  <Override PartName="/ppt/ink/ink8225.xml" ContentType="application/inkml+xml"/>
  <Override PartName="/ppt/ink/ink8226.xml" ContentType="application/inkml+xml"/>
  <Override PartName="/ppt/ink/ink8227.xml" ContentType="application/inkml+xml"/>
  <Override PartName="/ppt/ink/ink8228.xml" ContentType="application/inkml+xml"/>
  <Override PartName="/ppt/ink/ink8229.xml" ContentType="application/inkml+xml"/>
  <Override PartName="/ppt/ink/ink8230.xml" ContentType="application/inkml+xml"/>
  <Override PartName="/ppt/ink/ink8231.xml" ContentType="application/inkml+xml"/>
  <Override PartName="/ppt/ink/ink8232.xml" ContentType="application/inkml+xml"/>
  <Override PartName="/ppt/ink/ink8233.xml" ContentType="application/inkml+xml"/>
  <Override PartName="/ppt/ink/ink8234.xml" ContentType="application/inkml+xml"/>
  <Override PartName="/ppt/ink/ink8235.xml" ContentType="application/inkml+xml"/>
  <Override PartName="/ppt/ink/ink8236.xml" ContentType="application/inkml+xml"/>
  <Override PartName="/ppt/ink/ink8237.xml" ContentType="application/inkml+xml"/>
  <Override PartName="/ppt/ink/ink8238.xml" ContentType="application/inkml+xml"/>
  <Override PartName="/ppt/ink/ink8239.xml" ContentType="application/inkml+xml"/>
  <Override PartName="/ppt/ink/ink8240.xml" ContentType="application/inkml+xml"/>
  <Override PartName="/ppt/ink/ink8241.xml" ContentType="application/inkml+xml"/>
  <Override PartName="/ppt/ink/ink8242.xml" ContentType="application/inkml+xml"/>
  <Override PartName="/ppt/ink/ink8243.xml" ContentType="application/inkml+xml"/>
  <Override PartName="/ppt/ink/ink8244.xml" ContentType="application/inkml+xml"/>
  <Override PartName="/ppt/ink/ink8245.xml" ContentType="application/inkml+xml"/>
  <Override PartName="/ppt/ink/ink8246.xml" ContentType="application/inkml+xml"/>
  <Override PartName="/ppt/ink/ink8247.xml" ContentType="application/inkml+xml"/>
  <Override PartName="/ppt/ink/ink8248.xml" ContentType="application/inkml+xml"/>
  <Override PartName="/ppt/ink/ink8249.xml" ContentType="application/inkml+xml"/>
  <Override PartName="/ppt/ink/ink8250.xml" ContentType="application/inkml+xml"/>
  <Override PartName="/ppt/ink/ink8251.xml" ContentType="application/inkml+xml"/>
  <Override PartName="/ppt/ink/ink8252.xml" ContentType="application/inkml+xml"/>
  <Override PartName="/ppt/ink/ink8253.xml" ContentType="application/inkml+xml"/>
  <Override PartName="/ppt/ink/ink8254.xml" ContentType="application/inkml+xml"/>
  <Override PartName="/ppt/ink/ink8255.xml" ContentType="application/inkml+xml"/>
  <Override PartName="/ppt/ink/ink8256.xml" ContentType="application/inkml+xml"/>
  <Override PartName="/ppt/ink/ink8257.xml" ContentType="application/inkml+xml"/>
  <Override PartName="/ppt/ink/ink8258.xml" ContentType="application/inkml+xml"/>
  <Override PartName="/ppt/ink/ink8259.xml" ContentType="application/inkml+xml"/>
  <Override PartName="/ppt/ink/ink8260.xml" ContentType="application/inkml+xml"/>
  <Override PartName="/ppt/ink/ink8261.xml" ContentType="application/inkml+xml"/>
  <Override PartName="/ppt/ink/ink8262.xml" ContentType="application/inkml+xml"/>
  <Override PartName="/ppt/ink/ink8263.xml" ContentType="application/inkml+xml"/>
  <Override PartName="/ppt/ink/ink8264.xml" ContentType="application/inkml+xml"/>
  <Override PartName="/ppt/ink/ink8265.xml" ContentType="application/inkml+xml"/>
  <Override PartName="/ppt/ink/ink8266.xml" ContentType="application/inkml+xml"/>
  <Override PartName="/ppt/ink/ink8267.xml" ContentType="application/inkml+xml"/>
  <Override PartName="/ppt/ink/ink8268.xml" ContentType="application/inkml+xml"/>
  <Override PartName="/ppt/ink/ink8269.xml" ContentType="application/inkml+xml"/>
  <Override PartName="/ppt/ink/ink8270.xml" ContentType="application/inkml+xml"/>
  <Override PartName="/ppt/ink/ink8271.xml" ContentType="application/inkml+xml"/>
  <Override PartName="/ppt/ink/ink8272.xml" ContentType="application/inkml+xml"/>
  <Override PartName="/ppt/ink/ink8273.xml" ContentType="application/inkml+xml"/>
  <Override PartName="/ppt/ink/ink8274.xml" ContentType="application/inkml+xml"/>
  <Override PartName="/ppt/ink/ink8275.xml" ContentType="application/inkml+xml"/>
  <Override PartName="/ppt/ink/ink8276.xml" ContentType="application/inkml+xml"/>
  <Override PartName="/ppt/ink/ink8277.xml" ContentType="application/inkml+xml"/>
  <Override PartName="/ppt/ink/ink8278.xml" ContentType="application/inkml+xml"/>
  <Override PartName="/ppt/ink/ink8279.xml" ContentType="application/inkml+xml"/>
  <Override PartName="/ppt/ink/ink8280.xml" ContentType="application/inkml+xml"/>
  <Override PartName="/ppt/ink/ink8281.xml" ContentType="application/inkml+xml"/>
  <Override PartName="/ppt/ink/ink8282.xml" ContentType="application/inkml+xml"/>
  <Override PartName="/ppt/ink/ink8283.xml" ContentType="application/inkml+xml"/>
  <Override PartName="/ppt/ink/ink8284.xml" ContentType="application/inkml+xml"/>
  <Override PartName="/ppt/ink/ink8285.xml" ContentType="application/inkml+xml"/>
  <Override PartName="/ppt/ink/ink8286.xml" ContentType="application/inkml+xml"/>
  <Override PartName="/ppt/ink/ink8287.xml" ContentType="application/inkml+xml"/>
  <Override PartName="/ppt/ink/ink8288.xml" ContentType="application/inkml+xml"/>
  <Override PartName="/ppt/ink/ink8289.xml" ContentType="application/inkml+xml"/>
  <Override PartName="/ppt/ink/ink8290.xml" ContentType="application/inkml+xml"/>
  <Override PartName="/ppt/ink/ink8291.xml" ContentType="application/inkml+xml"/>
  <Override PartName="/ppt/ink/ink8292.xml" ContentType="application/inkml+xml"/>
  <Override PartName="/ppt/ink/ink8293.xml" ContentType="application/inkml+xml"/>
  <Override PartName="/ppt/ink/ink8294.xml" ContentType="application/inkml+xml"/>
  <Override PartName="/ppt/ink/ink8295.xml" ContentType="application/inkml+xml"/>
  <Override PartName="/ppt/ink/ink8296.xml" ContentType="application/inkml+xml"/>
  <Override PartName="/ppt/ink/ink8297.xml" ContentType="application/inkml+xml"/>
  <Override PartName="/ppt/ink/ink8298.xml" ContentType="application/inkml+xml"/>
  <Override PartName="/ppt/ink/ink8299.xml" ContentType="application/inkml+xml"/>
  <Override PartName="/ppt/ink/ink8300.xml" ContentType="application/inkml+xml"/>
  <Override PartName="/ppt/ink/ink8301.xml" ContentType="application/inkml+xml"/>
  <Override PartName="/ppt/ink/ink8302.xml" ContentType="application/inkml+xml"/>
  <Override PartName="/ppt/ink/ink8303.xml" ContentType="application/inkml+xml"/>
  <Override PartName="/ppt/ink/ink8304.xml" ContentType="application/inkml+xml"/>
  <Override PartName="/ppt/ink/ink8305.xml" ContentType="application/inkml+xml"/>
  <Override PartName="/ppt/ink/ink8306.xml" ContentType="application/inkml+xml"/>
  <Override PartName="/ppt/ink/ink8307.xml" ContentType="application/inkml+xml"/>
  <Override PartName="/ppt/ink/ink8308.xml" ContentType="application/inkml+xml"/>
  <Override PartName="/ppt/ink/ink8309.xml" ContentType="application/inkml+xml"/>
  <Override PartName="/ppt/ink/ink8310.xml" ContentType="application/inkml+xml"/>
  <Override PartName="/ppt/ink/ink8311.xml" ContentType="application/inkml+xml"/>
  <Override PartName="/ppt/ink/ink8312.xml" ContentType="application/inkml+xml"/>
  <Override PartName="/ppt/ink/ink8313.xml" ContentType="application/inkml+xml"/>
  <Override PartName="/ppt/ink/ink8314.xml" ContentType="application/inkml+xml"/>
  <Override PartName="/ppt/ink/ink8315.xml" ContentType="application/inkml+xml"/>
  <Override PartName="/ppt/ink/ink8316.xml" ContentType="application/inkml+xml"/>
  <Override PartName="/ppt/ink/ink8317.xml" ContentType="application/inkml+xml"/>
  <Override PartName="/ppt/ink/ink8318.xml" ContentType="application/inkml+xml"/>
  <Override PartName="/ppt/ink/ink8319.xml" ContentType="application/inkml+xml"/>
  <Override PartName="/ppt/ink/ink8320.xml" ContentType="application/inkml+xml"/>
  <Override PartName="/ppt/ink/ink8321.xml" ContentType="application/inkml+xml"/>
  <Override PartName="/ppt/ink/ink8322.xml" ContentType="application/inkml+xml"/>
  <Override PartName="/ppt/ink/ink8323.xml" ContentType="application/inkml+xml"/>
  <Override PartName="/ppt/ink/ink8324.xml" ContentType="application/inkml+xml"/>
  <Override PartName="/ppt/ink/ink8325.xml" ContentType="application/inkml+xml"/>
  <Override PartName="/ppt/ink/ink8326.xml" ContentType="application/inkml+xml"/>
  <Override PartName="/ppt/ink/ink8327.xml" ContentType="application/inkml+xml"/>
  <Override PartName="/ppt/ink/ink8328.xml" ContentType="application/inkml+xml"/>
  <Override PartName="/ppt/ink/ink8329.xml" ContentType="application/inkml+xml"/>
  <Override PartName="/ppt/ink/ink8330.xml" ContentType="application/inkml+xml"/>
  <Override PartName="/ppt/ink/ink8331.xml" ContentType="application/inkml+xml"/>
  <Override PartName="/ppt/ink/ink8332.xml" ContentType="application/inkml+xml"/>
  <Override PartName="/ppt/ink/ink8333.xml" ContentType="application/inkml+xml"/>
  <Override PartName="/ppt/ink/ink8334.xml" ContentType="application/inkml+xml"/>
  <Override PartName="/ppt/ink/ink8335.xml" ContentType="application/inkml+xml"/>
  <Override PartName="/ppt/ink/ink8336.xml" ContentType="application/inkml+xml"/>
  <Override PartName="/ppt/ink/ink8337.xml" ContentType="application/inkml+xml"/>
  <Override PartName="/ppt/ink/ink8338.xml" ContentType="application/inkml+xml"/>
  <Override PartName="/ppt/ink/ink8339.xml" ContentType="application/inkml+xml"/>
  <Override PartName="/ppt/ink/ink8340.xml" ContentType="application/inkml+xml"/>
  <Override PartName="/ppt/ink/ink8341.xml" ContentType="application/inkml+xml"/>
  <Override PartName="/ppt/ink/ink8342.xml" ContentType="application/inkml+xml"/>
  <Override PartName="/ppt/ink/ink8343.xml" ContentType="application/inkml+xml"/>
  <Override PartName="/ppt/ink/ink8344.xml" ContentType="application/inkml+xml"/>
  <Override PartName="/ppt/ink/ink8345.xml" ContentType="application/inkml+xml"/>
  <Override PartName="/ppt/ink/ink8346.xml" ContentType="application/inkml+xml"/>
  <Override PartName="/ppt/ink/ink8347.xml" ContentType="application/inkml+xml"/>
  <Override PartName="/ppt/ink/ink8348.xml" ContentType="application/inkml+xml"/>
  <Override PartName="/ppt/ink/ink8349.xml" ContentType="application/inkml+xml"/>
  <Override PartName="/ppt/ink/ink8350.xml" ContentType="application/inkml+xml"/>
  <Override PartName="/ppt/ink/ink8351.xml" ContentType="application/inkml+xml"/>
  <Override PartName="/ppt/ink/ink8352.xml" ContentType="application/inkml+xml"/>
  <Override PartName="/ppt/ink/ink8353.xml" ContentType="application/inkml+xml"/>
  <Override PartName="/ppt/ink/ink8354.xml" ContentType="application/inkml+xml"/>
  <Override PartName="/ppt/ink/ink8355.xml" ContentType="application/inkml+xml"/>
  <Override PartName="/ppt/ink/ink8356.xml" ContentType="application/inkml+xml"/>
  <Override PartName="/ppt/ink/ink8357.xml" ContentType="application/inkml+xml"/>
  <Override PartName="/ppt/ink/ink8358.xml" ContentType="application/inkml+xml"/>
  <Override PartName="/ppt/ink/ink8359.xml" ContentType="application/inkml+xml"/>
  <Override PartName="/ppt/ink/ink8360.xml" ContentType="application/inkml+xml"/>
  <Override PartName="/ppt/ink/ink8361.xml" ContentType="application/inkml+xml"/>
  <Override PartName="/ppt/ink/ink8362.xml" ContentType="application/inkml+xml"/>
  <Override PartName="/ppt/ink/ink8363.xml" ContentType="application/inkml+xml"/>
  <Override PartName="/ppt/ink/ink8364.xml" ContentType="application/inkml+xml"/>
  <Override PartName="/ppt/ink/ink8365.xml" ContentType="application/inkml+xml"/>
  <Override PartName="/ppt/ink/ink8366.xml" ContentType="application/inkml+xml"/>
  <Override PartName="/ppt/ink/ink8367.xml" ContentType="application/inkml+xml"/>
  <Override PartName="/ppt/ink/ink8368.xml" ContentType="application/inkml+xml"/>
  <Override PartName="/ppt/ink/ink8369.xml" ContentType="application/inkml+xml"/>
  <Override PartName="/ppt/ink/ink8370.xml" ContentType="application/inkml+xml"/>
  <Override PartName="/ppt/ink/ink8371.xml" ContentType="application/inkml+xml"/>
  <Override PartName="/ppt/ink/ink8372.xml" ContentType="application/inkml+xml"/>
  <Override PartName="/ppt/ink/ink8373.xml" ContentType="application/inkml+xml"/>
  <Override PartName="/ppt/ink/ink8374.xml" ContentType="application/inkml+xml"/>
  <Override PartName="/ppt/ink/ink8375.xml" ContentType="application/inkml+xml"/>
  <Override PartName="/ppt/ink/ink8376.xml" ContentType="application/inkml+xml"/>
  <Override PartName="/ppt/ink/ink8377.xml" ContentType="application/inkml+xml"/>
  <Override PartName="/ppt/ink/ink8378.xml" ContentType="application/inkml+xml"/>
  <Override PartName="/ppt/ink/ink8379.xml" ContentType="application/inkml+xml"/>
  <Override PartName="/ppt/ink/ink8380.xml" ContentType="application/inkml+xml"/>
  <Override PartName="/ppt/ink/ink8381.xml" ContentType="application/inkml+xml"/>
  <Override PartName="/ppt/ink/ink8382.xml" ContentType="application/inkml+xml"/>
  <Override PartName="/ppt/ink/ink8383.xml" ContentType="application/inkml+xml"/>
  <Override PartName="/ppt/ink/ink8384.xml" ContentType="application/inkml+xml"/>
  <Override PartName="/ppt/ink/ink8385.xml" ContentType="application/inkml+xml"/>
  <Override PartName="/ppt/ink/ink8386.xml" ContentType="application/inkml+xml"/>
  <Override PartName="/ppt/ink/ink8387.xml" ContentType="application/inkml+xml"/>
  <Override PartName="/ppt/ink/ink8388.xml" ContentType="application/inkml+xml"/>
  <Override PartName="/ppt/ink/ink8389.xml" ContentType="application/inkml+xml"/>
  <Override PartName="/ppt/ink/ink8390.xml" ContentType="application/inkml+xml"/>
  <Override PartName="/ppt/ink/ink8391.xml" ContentType="application/inkml+xml"/>
  <Override PartName="/ppt/ink/ink8392.xml" ContentType="application/inkml+xml"/>
  <Override PartName="/ppt/ink/ink8393.xml" ContentType="application/inkml+xml"/>
  <Override PartName="/ppt/ink/ink8394.xml" ContentType="application/inkml+xml"/>
  <Override PartName="/ppt/ink/ink8395.xml" ContentType="application/inkml+xml"/>
  <Override PartName="/ppt/ink/ink8396.xml" ContentType="application/inkml+xml"/>
  <Override PartName="/ppt/ink/ink8397.xml" ContentType="application/inkml+xml"/>
  <Override PartName="/ppt/ink/ink8398.xml" ContentType="application/inkml+xml"/>
  <Override PartName="/ppt/ink/ink8399.xml" ContentType="application/inkml+xml"/>
  <Override PartName="/ppt/ink/ink8400.xml" ContentType="application/inkml+xml"/>
  <Override PartName="/ppt/ink/ink8401.xml" ContentType="application/inkml+xml"/>
  <Override PartName="/ppt/ink/ink8402.xml" ContentType="application/inkml+xml"/>
  <Override PartName="/ppt/ink/ink8403.xml" ContentType="application/inkml+xml"/>
  <Override PartName="/ppt/ink/ink8404.xml" ContentType="application/inkml+xml"/>
  <Override PartName="/ppt/ink/ink8405.xml" ContentType="application/inkml+xml"/>
  <Override PartName="/ppt/ink/ink8406.xml" ContentType="application/inkml+xml"/>
  <Override PartName="/ppt/ink/ink8407.xml" ContentType="application/inkml+xml"/>
  <Override PartName="/ppt/ink/ink8408.xml" ContentType="application/inkml+xml"/>
  <Override PartName="/ppt/ink/ink8409.xml" ContentType="application/inkml+xml"/>
  <Override PartName="/ppt/ink/ink8410.xml" ContentType="application/inkml+xml"/>
  <Override PartName="/ppt/ink/ink8411.xml" ContentType="application/inkml+xml"/>
  <Override PartName="/ppt/ink/ink8412.xml" ContentType="application/inkml+xml"/>
  <Override PartName="/ppt/ink/ink8413.xml" ContentType="application/inkml+xml"/>
  <Override PartName="/ppt/ink/ink8414.xml" ContentType="application/inkml+xml"/>
  <Override PartName="/ppt/ink/ink8415.xml" ContentType="application/inkml+xml"/>
  <Override PartName="/ppt/ink/ink8416.xml" ContentType="application/inkml+xml"/>
  <Override PartName="/ppt/ink/ink8417.xml" ContentType="application/inkml+xml"/>
  <Override PartName="/ppt/ink/ink8418.xml" ContentType="application/inkml+xml"/>
  <Override PartName="/ppt/ink/ink8419.xml" ContentType="application/inkml+xml"/>
  <Override PartName="/ppt/ink/ink8420.xml" ContentType="application/inkml+xml"/>
  <Override PartName="/ppt/ink/ink8421.xml" ContentType="application/inkml+xml"/>
  <Override PartName="/ppt/ink/ink8422.xml" ContentType="application/inkml+xml"/>
  <Override PartName="/ppt/ink/ink8423.xml" ContentType="application/inkml+xml"/>
  <Override PartName="/ppt/ink/ink8424.xml" ContentType="application/inkml+xml"/>
  <Override PartName="/ppt/ink/ink8425.xml" ContentType="application/inkml+xml"/>
  <Override PartName="/ppt/ink/ink8426.xml" ContentType="application/inkml+xml"/>
  <Override PartName="/ppt/ink/ink8427.xml" ContentType="application/inkml+xml"/>
  <Override PartName="/ppt/ink/ink8428.xml" ContentType="application/inkml+xml"/>
  <Override PartName="/ppt/ink/ink8429.xml" ContentType="application/inkml+xml"/>
  <Override PartName="/ppt/ink/ink8430.xml" ContentType="application/inkml+xml"/>
  <Override PartName="/ppt/ink/ink8431.xml" ContentType="application/inkml+xml"/>
  <Override PartName="/ppt/ink/ink8432.xml" ContentType="application/inkml+xml"/>
  <Override PartName="/ppt/ink/ink8433.xml" ContentType="application/inkml+xml"/>
  <Override PartName="/ppt/ink/ink8434.xml" ContentType="application/inkml+xml"/>
  <Override PartName="/ppt/ink/ink8435.xml" ContentType="application/inkml+xml"/>
  <Override PartName="/ppt/ink/ink8436.xml" ContentType="application/inkml+xml"/>
  <Override PartName="/ppt/ink/ink8437.xml" ContentType="application/inkml+xml"/>
  <Override PartName="/ppt/ink/ink8438.xml" ContentType="application/inkml+xml"/>
  <Override PartName="/ppt/ink/ink8439.xml" ContentType="application/inkml+xml"/>
  <Override PartName="/ppt/ink/ink8440.xml" ContentType="application/inkml+xml"/>
  <Override PartName="/ppt/ink/ink8441.xml" ContentType="application/inkml+xml"/>
  <Override PartName="/ppt/ink/ink8442.xml" ContentType="application/inkml+xml"/>
  <Override PartName="/ppt/ink/ink8443.xml" ContentType="application/inkml+xml"/>
  <Override PartName="/ppt/ink/ink8444.xml" ContentType="application/inkml+xml"/>
  <Override PartName="/ppt/ink/ink8445.xml" ContentType="application/inkml+xml"/>
  <Override PartName="/ppt/ink/ink8446.xml" ContentType="application/inkml+xml"/>
  <Override PartName="/ppt/ink/ink8447.xml" ContentType="application/inkml+xml"/>
  <Override PartName="/ppt/ink/ink8448.xml" ContentType="application/inkml+xml"/>
  <Override PartName="/ppt/ink/ink8449.xml" ContentType="application/inkml+xml"/>
  <Override PartName="/ppt/ink/ink8450.xml" ContentType="application/inkml+xml"/>
  <Override PartName="/ppt/ink/ink8451.xml" ContentType="application/inkml+xml"/>
  <Override PartName="/ppt/ink/ink8452.xml" ContentType="application/inkml+xml"/>
  <Override PartName="/ppt/ink/ink8453.xml" ContentType="application/inkml+xml"/>
  <Override PartName="/ppt/ink/ink8454.xml" ContentType="application/inkml+xml"/>
  <Override PartName="/ppt/ink/ink8455.xml" ContentType="application/inkml+xml"/>
  <Override PartName="/ppt/ink/ink8456.xml" ContentType="application/inkml+xml"/>
  <Override PartName="/ppt/ink/ink8457.xml" ContentType="application/inkml+xml"/>
  <Override PartName="/ppt/ink/ink8458.xml" ContentType="application/inkml+xml"/>
  <Override PartName="/ppt/ink/ink8459.xml" ContentType="application/inkml+xml"/>
  <Override PartName="/ppt/ink/ink8460.xml" ContentType="application/inkml+xml"/>
  <Override PartName="/ppt/ink/ink8461.xml" ContentType="application/inkml+xml"/>
  <Override PartName="/ppt/ink/ink8462.xml" ContentType="application/inkml+xml"/>
  <Override PartName="/ppt/ink/ink8463.xml" ContentType="application/inkml+xml"/>
  <Override PartName="/ppt/ink/ink8464.xml" ContentType="application/inkml+xml"/>
  <Override PartName="/ppt/ink/ink8465.xml" ContentType="application/inkml+xml"/>
  <Override PartName="/ppt/ink/ink8466.xml" ContentType="application/inkml+xml"/>
  <Override PartName="/ppt/ink/ink8467.xml" ContentType="application/inkml+xml"/>
  <Override PartName="/ppt/ink/ink8468.xml" ContentType="application/inkml+xml"/>
  <Override PartName="/ppt/ink/ink8469.xml" ContentType="application/inkml+xml"/>
  <Override PartName="/ppt/ink/ink8470.xml" ContentType="application/inkml+xml"/>
  <Override PartName="/ppt/ink/ink8471.xml" ContentType="application/inkml+xml"/>
  <Override PartName="/ppt/ink/ink8472.xml" ContentType="application/inkml+xml"/>
  <Override PartName="/ppt/ink/ink8473.xml" ContentType="application/inkml+xml"/>
  <Override PartName="/ppt/ink/ink8474.xml" ContentType="application/inkml+xml"/>
  <Override PartName="/ppt/ink/ink8475.xml" ContentType="application/inkml+xml"/>
  <Override PartName="/ppt/ink/ink8476.xml" ContentType="application/inkml+xml"/>
  <Override PartName="/ppt/ink/ink8477.xml" ContentType="application/inkml+xml"/>
  <Override PartName="/ppt/ink/ink8478.xml" ContentType="application/inkml+xml"/>
  <Override PartName="/ppt/ink/ink8479.xml" ContentType="application/inkml+xml"/>
  <Override PartName="/ppt/ink/ink8480.xml" ContentType="application/inkml+xml"/>
  <Override PartName="/ppt/ink/ink8481.xml" ContentType="application/inkml+xml"/>
  <Override PartName="/ppt/ink/ink8482.xml" ContentType="application/inkml+xml"/>
  <Override PartName="/ppt/ink/ink8483.xml" ContentType="application/inkml+xml"/>
  <Override PartName="/ppt/ink/ink8484.xml" ContentType="application/inkml+xml"/>
  <Override PartName="/ppt/ink/ink8485.xml" ContentType="application/inkml+xml"/>
  <Override PartName="/ppt/ink/ink8486.xml" ContentType="application/inkml+xml"/>
  <Override PartName="/ppt/ink/ink8487.xml" ContentType="application/inkml+xml"/>
  <Override PartName="/ppt/ink/ink8488.xml" ContentType="application/inkml+xml"/>
  <Override PartName="/ppt/ink/ink8489.xml" ContentType="application/inkml+xml"/>
  <Override PartName="/ppt/ink/ink8490.xml" ContentType="application/inkml+xml"/>
  <Override PartName="/ppt/ink/ink8491.xml" ContentType="application/inkml+xml"/>
  <Override PartName="/ppt/ink/ink8492.xml" ContentType="application/inkml+xml"/>
  <Override PartName="/ppt/ink/ink8493.xml" ContentType="application/inkml+xml"/>
  <Override PartName="/ppt/ink/ink8494.xml" ContentType="application/inkml+xml"/>
  <Override PartName="/ppt/ink/ink8495.xml" ContentType="application/inkml+xml"/>
  <Override PartName="/ppt/ink/ink8496.xml" ContentType="application/inkml+xml"/>
  <Override PartName="/ppt/ink/ink8497.xml" ContentType="application/inkml+xml"/>
  <Override PartName="/ppt/ink/ink8498.xml" ContentType="application/inkml+xml"/>
  <Override PartName="/ppt/ink/ink8499.xml" ContentType="application/inkml+xml"/>
  <Override PartName="/ppt/ink/ink8500.xml" ContentType="application/inkml+xml"/>
  <Override PartName="/ppt/ink/ink8501.xml" ContentType="application/inkml+xml"/>
  <Override PartName="/ppt/ink/ink8502.xml" ContentType="application/inkml+xml"/>
  <Override PartName="/ppt/ink/ink8503.xml" ContentType="application/inkml+xml"/>
  <Override PartName="/ppt/ink/ink8504.xml" ContentType="application/inkml+xml"/>
  <Override PartName="/ppt/ink/ink8505.xml" ContentType="application/inkml+xml"/>
  <Override PartName="/ppt/ink/ink8506.xml" ContentType="application/inkml+xml"/>
  <Override PartName="/ppt/ink/ink8507.xml" ContentType="application/inkml+xml"/>
  <Override PartName="/ppt/ink/ink8508.xml" ContentType="application/inkml+xml"/>
  <Override PartName="/ppt/ink/ink8509.xml" ContentType="application/inkml+xml"/>
  <Override PartName="/ppt/ink/ink8510.xml" ContentType="application/inkml+xml"/>
  <Override PartName="/ppt/ink/ink8511.xml" ContentType="application/inkml+xml"/>
  <Override PartName="/ppt/ink/ink8512.xml" ContentType="application/inkml+xml"/>
  <Override PartName="/ppt/ink/ink8513.xml" ContentType="application/inkml+xml"/>
  <Override PartName="/ppt/ink/ink8514.xml" ContentType="application/inkml+xml"/>
  <Override PartName="/ppt/ink/ink8515.xml" ContentType="application/inkml+xml"/>
  <Override PartName="/ppt/ink/ink8516.xml" ContentType="application/inkml+xml"/>
  <Override PartName="/ppt/ink/ink8517.xml" ContentType="application/inkml+xml"/>
  <Override PartName="/ppt/ink/ink8518.xml" ContentType="application/inkml+xml"/>
  <Override PartName="/ppt/ink/ink8519.xml" ContentType="application/inkml+xml"/>
  <Override PartName="/ppt/ink/ink8520.xml" ContentType="application/inkml+xml"/>
  <Override PartName="/ppt/ink/ink8521.xml" ContentType="application/inkml+xml"/>
  <Override PartName="/ppt/ink/ink8522.xml" ContentType="application/inkml+xml"/>
  <Override PartName="/ppt/ink/ink8523.xml" ContentType="application/inkml+xml"/>
  <Override PartName="/ppt/ink/ink8524.xml" ContentType="application/inkml+xml"/>
  <Override PartName="/ppt/ink/ink8525.xml" ContentType="application/inkml+xml"/>
  <Override PartName="/ppt/ink/ink8526.xml" ContentType="application/inkml+xml"/>
  <Override PartName="/ppt/ink/ink8527.xml" ContentType="application/inkml+xml"/>
  <Override PartName="/ppt/ink/ink8528.xml" ContentType="application/inkml+xml"/>
  <Override PartName="/ppt/ink/ink8529.xml" ContentType="application/inkml+xml"/>
  <Override PartName="/ppt/ink/ink8530.xml" ContentType="application/inkml+xml"/>
  <Override PartName="/ppt/ink/ink8531.xml" ContentType="application/inkml+xml"/>
  <Override PartName="/ppt/ink/ink8532.xml" ContentType="application/inkml+xml"/>
  <Override PartName="/ppt/ink/ink8533.xml" ContentType="application/inkml+xml"/>
  <Override PartName="/ppt/ink/ink8534.xml" ContentType="application/inkml+xml"/>
  <Override PartName="/ppt/ink/ink8535.xml" ContentType="application/inkml+xml"/>
  <Override PartName="/ppt/ink/ink8536.xml" ContentType="application/inkml+xml"/>
  <Override PartName="/ppt/ink/ink8537.xml" ContentType="application/inkml+xml"/>
  <Override PartName="/ppt/ink/ink8538.xml" ContentType="application/inkml+xml"/>
  <Override PartName="/ppt/ink/ink8539.xml" ContentType="application/inkml+xml"/>
  <Override PartName="/ppt/ink/ink8540.xml" ContentType="application/inkml+xml"/>
  <Override PartName="/ppt/ink/ink8541.xml" ContentType="application/inkml+xml"/>
  <Override PartName="/ppt/ink/ink8542.xml" ContentType="application/inkml+xml"/>
  <Override PartName="/ppt/ink/ink8543.xml" ContentType="application/inkml+xml"/>
  <Override PartName="/ppt/ink/ink8544.xml" ContentType="application/inkml+xml"/>
  <Override PartName="/ppt/ink/ink8545.xml" ContentType="application/inkml+xml"/>
  <Override PartName="/ppt/ink/ink8546.xml" ContentType="application/inkml+xml"/>
  <Override PartName="/ppt/ink/ink8547.xml" ContentType="application/inkml+xml"/>
  <Override PartName="/ppt/ink/ink8548.xml" ContentType="application/inkml+xml"/>
  <Override PartName="/ppt/ink/ink8549.xml" ContentType="application/inkml+xml"/>
  <Override PartName="/ppt/ink/ink8550.xml" ContentType="application/inkml+xml"/>
  <Override PartName="/ppt/ink/ink8551.xml" ContentType="application/inkml+xml"/>
  <Override PartName="/ppt/ink/ink8552.xml" ContentType="application/inkml+xml"/>
  <Override PartName="/ppt/ink/ink8553.xml" ContentType="application/inkml+xml"/>
  <Override PartName="/ppt/ink/ink8554.xml" ContentType="application/inkml+xml"/>
  <Override PartName="/ppt/ink/ink8555.xml" ContentType="application/inkml+xml"/>
  <Override PartName="/ppt/ink/ink8556.xml" ContentType="application/inkml+xml"/>
  <Override PartName="/ppt/ink/ink8557.xml" ContentType="application/inkml+xml"/>
  <Override PartName="/ppt/ink/ink8558.xml" ContentType="application/inkml+xml"/>
  <Override PartName="/ppt/ink/ink8559.xml" ContentType="application/inkml+xml"/>
  <Override PartName="/ppt/ink/ink8560.xml" ContentType="application/inkml+xml"/>
  <Override PartName="/ppt/ink/ink8561.xml" ContentType="application/inkml+xml"/>
  <Override PartName="/ppt/ink/ink8562.xml" ContentType="application/inkml+xml"/>
  <Override PartName="/ppt/ink/ink8563.xml" ContentType="application/inkml+xml"/>
  <Override PartName="/ppt/ink/ink8564.xml" ContentType="application/inkml+xml"/>
  <Override PartName="/ppt/ink/ink8565.xml" ContentType="application/inkml+xml"/>
  <Override PartName="/ppt/ink/ink8566.xml" ContentType="application/inkml+xml"/>
  <Override PartName="/ppt/ink/ink8567.xml" ContentType="application/inkml+xml"/>
  <Override PartName="/ppt/ink/ink8568.xml" ContentType="application/inkml+xml"/>
  <Override PartName="/ppt/ink/ink8569.xml" ContentType="application/inkml+xml"/>
  <Override PartName="/ppt/ink/ink8570.xml" ContentType="application/inkml+xml"/>
  <Override PartName="/ppt/ink/ink8571.xml" ContentType="application/inkml+xml"/>
  <Override PartName="/ppt/ink/ink8572.xml" ContentType="application/inkml+xml"/>
  <Override PartName="/ppt/ink/ink8573.xml" ContentType="application/inkml+xml"/>
  <Override PartName="/ppt/ink/ink8574.xml" ContentType="application/inkml+xml"/>
  <Override PartName="/ppt/ink/ink8575.xml" ContentType="application/inkml+xml"/>
  <Override PartName="/ppt/ink/ink8576.xml" ContentType="application/inkml+xml"/>
  <Override PartName="/ppt/ink/ink8577.xml" ContentType="application/inkml+xml"/>
  <Override PartName="/ppt/ink/ink8578.xml" ContentType="application/inkml+xml"/>
  <Override PartName="/ppt/ink/ink8579.xml" ContentType="application/inkml+xml"/>
  <Override PartName="/ppt/ink/ink8580.xml" ContentType="application/inkml+xml"/>
  <Override PartName="/ppt/ink/ink8581.xml" ContentType="application/inkml+xml"/>
  <Override PartName="/ppt/ink/ink8582.xml" ContentType="application/inkml+xml"/>
  <Override PartName="/ppt/ink/ink8583.xml" ContentType="application/inkml+xml"/>
  <Override PartName="/ppt/ink/ink8584.xml" ContentType="application/inkml+xml"/>
  <Override PartName="/ppt/ink/ink8585.xml" ContentType="application/inkml+xml"/>
  <Override PartName="/ppt/ink/ink8586.xml" ContentType="application/inkml+xml"/>
  <Override PartName="/ppt/ink/ink8587.xml" ContentType="application/inkml+xml"/>
  <Override PartName="/ppt/ink/ink8588.xml" ContentType="application/inkml+xml"/>
  <Override PartName="/ppt/ink/ink8589.xml" ContentType="application/inkml+xml"/>
  <Override PartName="/ppt/ink/ink8590.xml" ContentType="application/inkml+xml"/>
  <Override PartName="/ppt/ink/ink8591.xml" ContentType="application/inkml+xml"/>
  <Override PartName="/ppt/ink/ink8592.xml" ContentType="application/inkml+xml"/>
  <Override PartName="/ppt/ink/ink8593.xml" ContentType="application/inkml+xml"/>
  <Override PartName="/ppt/ink/ink8594.xml" ContentType="application/inkml+xml"/>
  <Override PartName="/ppt/ink/ink8595.xml" ContentType="application/inkml+xml"/>
  <Override PartName="/ppt/ink/ink8596.xml" ContentType="application/inkml+xml"/>
  <Override PartName="/ppt/ink/ink8597.xml" ContentType="application/inkml+xml"/>
  <Override PartName="/ppt/ink/ink8598.xml" ContentType="application/inkml+xml"/>
  <Override PartName="/ppt/ink/ink8599.xml" ContentType="application/inkml+xml"/>
  <Override PartName="/ppt/ink/ink8600.xml" ContentType="application/inkml+xml"/>
  <Override PartName="/ppt/ink/ink8601.xml" ContentType="application/inkml+xml"/>
  <Override PartName="/ppt/ink/ink8602.xml" ContentType="application/inkml+xml"/>
  <Override PartName="/ppt/ink/ink8603.xml" ContentType="application/inkml+xml"/>
  <Override PartName="/ppt/ink/ink8604.xml" ContentType="application/inkml+xml"/>
  <Override PartName="/ppt/ink/ink8605.xml" ContentType="application/inkml+xml"/>
  <Override PartName="/ppt/ink/ink8606.xml" ContentType="application/inkml+xml"/>
  <Override PartName="/ppt/ink/ink8607.xml" ContentType="application/inkml+xml"/>
  <Override PartName="/ppt/ink/ink8608.xml" ContentType="application/inkml+xml"/>
  <Override PartName="/ppt/ink/ink8609.xml" ContentType="application/inkml+xml"/>
  <Override PartName="/ppt/ink/ink8610.xml" ContentType="application/inkml+xml"/>
  <Override PartName="/ppt/ink/ink8611.xml" ContentType="application/inkml+xml"/>
  <Override PartName="/ppt/ink/ink8612.xml" ContentType="application/inkml+xml"/>
  <Override PartName="/ppt/ink/ink8613.xml" ContentType="application/inkml+xml"/>
  <Override PartName="/ppt/ink/ink8614.xml" ContentType="application/inkml+xml"/>
  <Override PartName="/ppt/ink/ink8615.xml" ContentType="application/inkml+xml"/>
  <Override PartName="/ppt/ink/ink8616.xml" ContentType="application/inkml+xml"/>
  <Override PartName="/ppt/ink/ink8617.xml" ContentType="application/inkml+xml"/>
  <Override PartName="/ppt/ink/ink8618.xml" ContentType="application/inkml+xml"/>
  <Override PartName="/ppt/ink/ink8619.xml" ContentType="application/inkml+xml"/>
  <Override PartName="/ppt/ink/ink8620.xml" ContentType="application/inkml+xml"/>
  <Override PartName="/ppt/ink/ink8621.xml" ContentType="application/inkml+xml"/>
  <Override PartName="/ppt/ink/ink8622.xml" ContentType="application/inkml+xml"/>
  <Override PartName="/ppt/ink/ink8623.xml" ContentType="application/inkml+xml"/>
  <Override PartName="/ppt/ink/ink8624.xml" ContentType="application/inkml+xml"/>
  <Override PartName="/ppt/ink/ink8625.xml" ContentType="application/inkml+xml"/>
  <Override PartName="/ppt/ink/ink8626.xml" ContentType="application/inkml+xml"/>
  <Override PartName="/ppt/ink/ink8627.xml" ContentType="application/inkml+xml"/>
  <Override PartName="/ppt/ink/ink8628.xml" ContentType="application/inkml+xml"/>
  <Override PartName="/ppt/ink/ink8629.xml" ContentType="application/inkml+xml"/>
  <Override PartName="/ppt/ink/ink8630.xml" ContentType="application/inkml+xml"/>
  <Override PartName="/ppt/ink/ink8631.xml" ContentType="application/inkml+xml"/>
  <Override PartName="/ppt/ink/ink8632.xml" ContentType="application/inkml+xml"/>
  <Override PartName="/ppt/ink/ink8633.xml" ContentType="application/inkml+xml"/>
  <Override PartName="/ppt/ink/ink8634.xml" ContentType="application/inkml+xml"/>
  <Override PartName="/ppt/ink/ink8635.xml" ContentType="application/inkml+xml"/>
  <Override PartName="/ppt/ink/ink8636.xml" ContentType="application/inkml+xml"/>
  <Override PartName="/ppt/ink/ink8637.xml" ContentType="application/inkml+xml"/>
  <Override PartName="/ppt/ink/ink8638.xml" ContentType="application/inkml+xml"/>
  <Override PartName="/ppt/ink/ink8639.xml" ContentType="application/inkml+xml"/>
  <Override PartName="/ppt/ink/ink8640.xml" ContentType="application/inkml+xml"/>
  <Override PartName="/ppt/ink/ink8641.xml" ContentType="application/inkml+xml"/>
  <Override PartName="/ppt/ink/ink8642.xml" ContentType="application/inkml+xml"/>
  <Override PartName="/ppt/ink/ink8643.xml" ContentType="application/inkml+xml"/>
  <Override PartName="/ppt/ink/ink8644.xml" ContentType="application/inkml+xml"/>
  <Override PartName="/ppt/ink/ink8645.xml" ContentType="application/inkml+xml"/>
  <Override PartName="/ppt/ink/ink8646.xml" ContentType="application/inkml+xml"/>
  <Override PartName="/ppt/ink/ink8647.xml" ContentType="application/inkml+xml"/>
  <Override PartName="/ppt/ink/ink8648.xml" ContentType="application/inkml+xml"/>
  <Override PartName="/ppt/ink/ink8649.xml" ContentType="application/inkml+xml"/>
  <Override PartName="/ppt/ink/ink8650.xml" ContentType="application/inkml+xml"/>
  <Override PartName="/ppt/ink/ink8651.xml" ContentType="application/inkml+xml"/>
  <Override PartName="/ppt/ink/ink8652.xml" ContentType="application/inkml+xml"/>
  <Override PartName="/ppt/ink/ink8653.xml" ContentType="application/inkml+xml"/>
  <Override PartName="/ppt/ink/ink8654.xml" ContentType="application/inkml+xml"/>
  <Override PartName="/ppt/ink/ink8655.xml" ContentType="application/inkml+xml"/>
  <Override PartName="/ppt/ink/ink8656.xml" ContentType="application/inkml+xml"/>
  <Override PartName="/ppt/ink/ink8657.xml" ContentType="application/inkml+xml"/>
  <Override PartName="/ppt/ink/ink8658.xml" ContentType="application/inkml+xml"/>
  <Override PartName="/ppt/ink/ink8659.xml" ContentType="application/inkml+xml"/>
  <Override PartName="/ppt/ink/ink8660.xml" ContentType="application/inkml+xml"/>
  <Override PartName="/ppt/ink/ink8661.xml" ContentType="application/inkml+xml"/>
  <Override PartName="/ppt/ink/ink8662.xml" ContentType="application/inkml+xml"/>
  <Override PartName="/ppt/ink/ink8663.xml" ContentType="application/inkml+xml"/>
  <Override PartName="/ppt/ink/ink8664.xml" ContentType="application/inkml+xml"/>
  <Override PartName="/ppt/ink/ink8665.xml" ContentType="application/inkml+xml"/>
  <Override PartName="/ppt/ink/ink8666.xml" ContentType="application/inkml+xml"/>
  <Override PartName="/ppt/ink/ink8667.xml" ContentType="application/inkml+xml"/>
  <Override PartName="/ppt/ink/ink8668.xml" ContentType="application/inkml+xml"/>
  <Override PartName="/ppt/ink/ink8669.xml" ContentType="application/inkml+xml"/>
  <Override PartName="/ppt/ink/ink8670.xml" ContentType="application/inkml+xml"/>
  <Override PartName="/ppt/ink/ink8671.xml" ContentType="application/inkml+xml"/>
  <Override PartName="/ppt/ink/ink8672.xml" ContentType="application/inkml+xml"/>
  <Override PartName="/ppt/ink/ink8673.xml" ContentType="application/inkml+xml"/>
  <Override PartName="/ppt/ink/ink8674.xml" ContentType="application/inkml+xml"/>
  <Override PartName="/ppt/ink/ink8675.xml" ContentType="application/inkml+xml"/>
  <Override PartName="/ppt/ink/ink8676.xml" ContentType="application/inkml+xml"/>
  <Override PartName="/ppt/ink/ink8677.xml" ContentType="application/inkml+xml"/>
  <Override PartName="/ppt/ink/ink8678.xml" ContentType="application/inkml+xml"/>
  <Override PartName="/ppt/ink/ink8679.xml" ContentType="application/inkml+xml"/>
  <Override PartName="/ppt/ink/ink8680.xml" ContentType="application/inkml+xml"/>
  <Override PartName="/ppt/ink/ink8681.xml" ContentType="application/inkml+xml"/>
  <Override PartName="/ppt/ink/ink8682.xml" ContentType="application/inkml+xml"/>
  <Override PartName="/ppt/ink/ink8683.xml" ContentType="application/inkml+xml"/>
  <Override PartName="/ppt/ink/ink8684.xml" ContentType="application/inkml+xml"/>
  <Override PartName="/ppt/ink/ink8685.xml" ContentType="application/inkml+xml"/>
  <Override PartName="/ppt/ink/ink8686.xml" ContentType="application/inkml+xml"/>
  <Override PartName="/ppt/ink/ink8687.xml" ContentType="application/inkml+xml"/>
  <Override PartName="/ppt/ink/ink8688.xml" ContentType="application/inkml+xml"/>
  <Override PartName="/ppt/ink/ink8689.xml" ContentType="application/inkml+xml"/>
  <Override PartName="/ppt/ink/ink8690.xml" ContentType="application/inkml+xml"/>
  <Override PartName="/ppt/ink/ink8691.xml" ContentType="application/inkml+xml"/>
  <Override PartName="/ppt/ink/ink8692.xml" ContentType="application/inkml+xml"/>
  <Override PartName="/ppt/ink/ink8693.xml" ContentType="application/inkml+xml"/>
  <Override PartName="/ppt/ink/ink8694.xml" ContentType="application/inkml+xml"/>
  <Override PartName="/ppt/ink/ink8695.xml" ContentType="application/inkml+xml"/>
  <Override PartName="/ppt/ink/ink8696.xml" ContentType="application/inkml+xml"/>
  <Override PartName="/ppt/ink/ink8697.xml" ContentType="application/inkml+xml"/>
  <Override PartName="/ppt/ink/ink8698.xml" ContentType="application/inkml+xml"/>
  <Override PartName="/ppt/ink/ink8699.xml" ContentType="application/inkml+xml"/>
  <Override PartName="/ppt/ink/ink8700.xml" ContentType="application/inkml+xml"/>
  <Override PartName="/ppt/ink/ink8701.xml" ContentType="application/inkml+xml"/>
  <Override PartName="/ppt/ink/ink8702.xml" ContentType="application/inkml+xml"/>
  <Override PartName="/ppt/ink/ink8703.xml" ContentType="application/inkml+xml"/>
  <Override PartName="/ppt/ink/ink8704.xml" ContentType="application/inkml+xml"/>
  <Override PartName="/ppt/ink/ink8705.xml" ContentType="application/inkml+xml"/>
  <Override PartName="/ppt/ink/ink8706.xml" ContentType="application/inkml+xml"/>
  <Override PartName="/ppt/ink/ink8707.xml" ContentType="application/inkml+xml"/>
  <Override PartName="/ppt/ink/ink8708.xml" ContentType="application/inkml+xml"/>
  <Override PartName="/ppt/ink/ink8709.xml" ContentType="application/inkml+xml"/>
  <Override PartName="/ppt/ink/ink8710.xml" ContentType="application/inkml+xml"/>
  <Override PartName="/ppt/ink/ink8711.xml" ContentType="application/inkml+xml"/>
  <Override PartName="/ppt/ink/ink8712.xml" ContentType="application/inkml+xml"/>
  <Override PartName="/ppt/ink/ink8713.xml" ContentType="application/inkml+xml"/>
  <Override PartName="/ppt/ink/ink8714.xml" ContentType="application/inkml+xml"/>
  <Override PartName="/ppt/ink/ink8715.xml" ContentType="application/inkml+xml"/>
  <Override PartName="/ppt/ink/ink8716.xml" ContentType="application/inkml+xml"/>
  <Override PartName="/ppt/ink/ink8717.xml" ContentType="application/inkml+xml"/>
  <Override PartName="/ppt/ink/ink8718.xml" ContentType="application/inkml+xml"/>
  <Override PartName="/ppt/ink/ink8719.xml" ContentType="application/inkml+xml"/>
  <Override PartName="/ppt/ink/ink8720.xml" ContentType="application/inkml+xml"/>
  <Override PartName="/ppt/ink/ink8721.xml" ContentType="application/inkml+xml"/>
  <Override PartName="/ppt/ink/ink8722.xml" ContentType="application/inkml+xml"/>
  <Override PartName="/ppt/ink/ink8723.xml" ContentType="application/inkml+xml"/>
  <Override PartName="/ppt/ink/ink8724.xml" ContentType="application/inkml+xml"/>
  <Override PartName="/ppt/ink/ink8725.xml" ContentType="application/inkml+xml"/>
  <Override PartName="/ppt/ink/ink8726.xml" ContentType="application/inkml+xml"/>
  <Override PartName="/ppt/ink/ink8727.xml" ContentType="application/inkml+xml"/>
  <Override PartName="/ppt/ink/ink8728.xml" ContentType="application/inkml+xml"/>
  <Override PartName="/ppt/ink/ink8729.xml" ContentType="application/inkml+xml"/>
  <Override PartName="/ppt/ink/ink8730.xml" ContentType="application/inkml+xml"/>
  <Override PartName="/ppt/ink/ink8731.xml" ContentType="application/inkml+xml"/>
  <Override PartName="/ppt/ink/ink8732.xml" ContentType="application/inkml+xml"/>
  <Override PartName="/ppt/ink/ink8733.xml" ContentType="application/inkml+xml"/>
  <Override PartName="/ppt/ink/ink8734.xml" ContentType="application/inkml+xml"/>
  <Override PartName="/ppt/ink/ink8735.xml" ContentType="application/inkml+xml"/>
  <Override PartName="/ppt/ink/ink8736.xml" ContentType="application/inkml+xml"/>
  <Override PartName="/ppt/ink/ink8737.xml" ContentType="application/inkml+xml"/>
  <Override PartName="/ppt/ink/ink8738.xml" ContentType="application/inkml+xml"/>
  <Override PartName="/ppt/ink/ink8739.xml" ContentType="application/inkml+xml"/>
  <Override PartName="/ppt/ink/ink8740.xml" ContentType="application/inkml+xml"/>
  <Override PartName="/ppt/ink/ink8741.xml" ContentType="application/inkml+xml"/>
  <Override PartName="/ppt/ink/ink8742.xml" ContentType="application/inkml+xml"/>
  <Override PartName="/ppt/ink/ink8743.xml" ContentType="application/inkml+xml"/>
  <Override PartName="/ppt/ink/ink8744.xml" ContentType="application/inkml+xml"/>
  <Override PartName="/ppt/ink/ink8745.xml" ContentType="application/inkml+xml"/>
  <Override PartName="/ppt/ink/ink8746.xml" ContentType="application/inkml+xml"/>
  <Override PartName="/ppt/ink/ink8747.xml" ContentType="application/inkml+xml"/>
  <Override PartName="/ppt/ink/ink8748.xml" ContentType="application/inkml+xml"/>
  <Override PartName="/ppt/ink/ink8749.xml" ContentType="application/inkml+xml"/>
  <Override PartName="/ppt/ink/ink8750.xml" ContentType="application/inkml+xml"/>
  <Override PartName="/ppt/ink/ink8751.xml" ContentType="application/inkml+xml"/>
  <Override PartName="/ppt/ink/ink8752.xml" ContentType="application/inkml+xml"/>
  <Override PartName="/ppt/ink/ink8753.xml" ContentType="application/inkml+xml"/>
  <Override PartName="/ppt/ink/ink8754.xml" ContentType="application/inkml+xml"/>
  <Override PartName="/ppt/ink/ink8755.xml" ContentType="application/inkml+xml"/>
  <Override PartName="/ppt/ink/ink8756.xml" ContentType="application/inkml+xml"/>
  <Override PartName="/ppt/ink/ink8757.xml" ContentType="application/inkml+xml"/>
  <Override PartName="/ppt/ink/ink8758.xml" ContentType="application/inkml+xml"/>
  <Override PartName="/ppt/ink/ink8759.xml" ContentType="application/inkml+xml"/>
  <Override PartName="/ppt/ink/ink8760.xml" ContentType="application/inkml+xml"/>
  <Override PartName="/ppt/ink/ink8761.xml" ContentType="application/inkml+xml"/>
  <Override PartName="/ppt/ink/ink8762.xml" ContentType="application/inkml+xml"/>
  <Override PartName="/ppt/ink/ink8763.xml" ContentType="application/inkml+xml"/>
  <Override PartName="/ppt/ink/ink8764.xml" ContentType="application/inkml+xml"/>
  <Override PartName="/ppt/ink/ink8765.xml" ContentType="application/inkml+xml"/>
  <Override PartName="/ppt/ink/ink8766.xml" ContentType="application/inkml+xml"/>
  <Override PartName="/ppt/ink/ink8767.xml" ContentType="application/inkml+xml"/>
  <Override PartName="/ppt/ink/ink8768.xml" ContentType="application/inkml+xml"/>
  <Override PartName="/ppt/ink/ink8769.xml" ContentType="application/inkml+xml"/>
  <Override PartName="/ppt/ink/ink8770.xml" ContentType="application/inkml+xml"/>
  <Override PartName="/ppt/ink/ink8771.xml" ContentType="application/inkml+xml"/>
  <Override PartName="/ppt/ink/ink8772.xml" ContentType="application/inkml+xml"/>
  <Override PartName="/ppt/ink/ink8773.xml" ContentType="application/inkml+xml"/>
  <Override PartName="/ppt/ink/ink8774.xml" ContentType="application/inkml+xml"/>
  <Override PartName="/ppt/ink/ink8775.xml" ContentType="application/inkml+xml"/>
  <Override PartName="/ppt/ink/ink8776.xml" ContentType="application/inkml+xml"/>
  <Override PartName="/ppt/ink/ink8777.xml" ContentType="application/inkml+xml"/>
  <Override PartName="/ppt/ink/ink8778.xml" ContentType="application/inkml+xml"/>
  <Override PartName="/ppt/ink/ink8779.xml" ContentType="application/inkml+xml"/>
  <Override PartName="/ppt/ink/ink8780.xml" ContentType="application/inkml+xml"/>
  <Override PartName="/ppt/ink/ink8781.xml" ContentType="application/inkml+xml"/>
  <Override PartName="/ppt/ink/ink8782.xml" ContentType="application/inkml+xml"/>
  <Override PartName="/ppt/ink/ink8783.xml" ContentType="application/inkml+xml"/>
  <Override PartName="/ppt/ink/ink8784.xml" ContentType="application/inkml+xml"/>
  <Override PartName="/ppt/ink/ink8785.xml" ContentType="application/inkml+xml"/>
  <Override PartName="/ppt/ink/ink8786.xml" ContentType="application/inkml+xml"/>
  <Override PartName="/ppt/ink/ink8787.xml" ContentType="application/inkml+xml"/>
  <Override PartName="/ppt/ink/ink8788.xml" ContentType="application/inkml+xml"/>
  <Override PartName="/ppt/ink/ink8789.xml" ContentType="application/inkml+xml"/>
  <Override PartName="/ppt/ink/ink8790.xml" ContentType="application/inkml+xml"/>
  <Override PartName="/ppt/ink/ink8791.xml" ContentType="application/inkml+xml"/>
  <Override PartName="/ppt/ink/ink8792.xml" ContentType="application/inkml+xml"/>
  <Override PartName="/ppt/ink/ink8793.xml" ContentType="application/inkml+xml"/>
  <Override PartName="/ppt/ink/ink8794.xml" ContentType="application/inkml+xml"/>
  <Override PartName="/ppt/ink/ink8795.xml" ContentType="application/inkml+xml"/>
  <Override PartName="/ppt/ink/ink8796.xml" ContentType="application/inkml+xml"/>
  <Override PartName="/ppt/ink/ink8797.xml" ContentType="application/inkml+xml"/>
  <Override PartName="/ppt/ink/ink8798.xml" ContentType="application/inkml+xml"/>
  <Override PartName="/ppt/ink/ink8799.xml" ContentType="application/inkml+xml"/>
  <Override PartName="/ppt/ink/ink8800.xml" ContentType="application/inkml+xml"/>
  <Override PartName="/ppt/ink/ink8801.xml" ContentType="application/inkml+xml"/>
  <Override PartName="/ppt/ink/ink8802.xml" ContentType="application/inkml+xml"/>
  <Override PartName="/ppt/ink/ink8803.xml" ContentType="application/inkml+xml"/>
  <Override PartName="/ppt/ink/ink8804.xml" ContentType="application/inkml+xml"/>
  <Override PartName="/ppt/ink/ink8805.xml" ContentType="application/inkml+xml"/>
  <Override PartName="/ppt/ink/ink8806.xml" ContentType="application/inkml+xml"/>
  <Override PartName="/ppt/ink/ink8807.xml" ContentType="application/inkml+xml"/>
  <Override PartName="/ppt/ink/ink8808.xml" ContentType="application/inkml+xml"/>
  <Override PartName="/ppt/ink/ink8809.xml" ContentType="application/inkml+xml"/>
  <Override PartName="/ppt/ink/ink8810.xml" ContentType="application/inkml+xml"/>
  <Override PartName="/ppt/ink/ink8811.xml" ContentType="application/inkml+xml"/>
  <Override PartName="/ppt/ink/ink8812.xml" ContentType="application/inkml+xml"/>
  <Override PartName="/ppt/ink/ink8813.xml" ContentType="application/inkml+xml"/>
  <Override PartName="/ppt/ink/ink8814.xml" ContentType="application/inkml+xml"/>
  <Override PartName="/ppt/ink/ink8815.xml" ContentType="application/inkml+xml"/>
  <Override PartName="/ppt/ink/ink8816.xml" ContentType="application/inkml+xml"/>
  <Override PartName="/ppt/ink/ink8817.xml" ContentType="application/inkml+xml"/>
  <Override PartName="/ppt/ink/ink8818.xml" ContentType="application/inkml+xml"/>
  <Override PartName="/ppt/ink/ink8819.xml" ContentType="application/inkml+xml"/>
  <Override PartName="/ppt/ink/ink8820.xml" ContentType="application/inkml+xml"/>
  <Override PartName="/ppt/ink/ink8821.xml" ContentType="application/inkml+xml"/>
  <Override PartName="/ppt/ink/ink8822.xml" ContentType="application/inkml+xml"/>
  <Override PartName="/ppt/ink/ink8823.xml" ContentType="application/inkml+xml"/>
  <Override PartName="/ppt/ink/ink8824.xml" ContentType="application/inkml+xml"/>
  <Override PartName="/ppt/ink/ink8825.xml" ContentType="application/inkml+xml"/>
  <Override PartName="/ppt/ink/ink8826.xml" ContentType="application/inkml+xml"/>
  <Override PartName="/ppt/ink/ink8827.xml" ContentType="application/inkml+xml"/>
  <Override PartName="/ppt/ink/ink8828.xml" ContentType="application/inkml+xml"/>
  <Override PartName="/ppt/ink/ink8829.xml" ContentType="application/inkml+xml"/>
  <Override PartName="/ppt/ink/ink8830.xml" ContentType="application/inkml+xml"/>
  <Override PartName="/ppt/ink/ink8831.xml" ContentType="application/inkml+xml"/>
  <Override PartName="/ppt/ink/ink8832.xml" ContentType="application/inkml+xml"/>
  <Override PartName="/ppt/ink/ink8833.xml" ContentType="application/inkml+xml"/>
  <Override PartName="/ppt/ink/ink8834.xml" ContentType="application/inkml+xml"/>
  <Override PartName="/ppt/ink/ink8835.xml" ContentType="application/inkml+xml"/>
  <Override PartName="/ppt/ink/ink8836.xml" ContentType="application/inkml+xml"/>
  <Override PartName="/ppt/ink/ink8837.xml" ContentType="application/inkml+xml"/>
  <Override PartName="/ppt/ink/ink8838.xml" ContentType="application/inkml+xml"/>
  <Override PartName="/ppt/ink/ink8839.xml" ContentType="application/inkml+xml"/>
  <Override PartName="/ppt/ink/ink8840.xml" ContentType="application/inkml+xml"/>
  <Override PartName="/ppt/ink/ink8841.xml" ContentType="application/inkml+xml"/>
  <Override PartName="/ppt/ink/ink8842.xml" ContentType="application/inkml+xml"/>
  <Override PartName="/ppt/ink/ink8843.xml" ContentType="application/inkml+xml"/>
  <Override PartName="/ppt/ink/ink8844.xml" ContentType="application/inkml+xml"/>
  <Override PartName="/ppt/ink/ink8845.xml" ContentType="application/inkml+xml"/>
  <Override PartName="/ppt/ink/ink8846.xml" ContentType="application/inkml+xml"/>
  <Override PartName="/ppt/ink/ink8847.xml" ContentType="application/inkml+xml"/>
  <Override PartName="/ppt/ink/ink8848.xml" ContentType="application/inkml+xml"/>
  <Override PartName="/ppt/ink/ink8849.xml" ContentType="application/inkml+xml"/>
  <Override PartName="/ppt/ink/ink8850.xml" ContentType="application/inkml+xml"/>
  <Override PartName="/ppt/ink/ink8851.xml" ContentType="application/inkml+xml"/>
  <Override PartName="/ppt/ink/ink8852.xml" ContentType="application/inkml+xml"/>
  <Override PartName="/ppt/ink/ink8853.xml" ContentType="application/inkml+xml"/>
  <Override PartName="/ppt/ink/ink8854.xml" ContentType="application/inkml+xml"/>
  <Override PartName="/ppt/ink/ink8855.xml" ContentType="application/inkml+xml"/>
  <Override PartName="/ppt/ink/ink8856.xml" ContentType="application/inkml+xml"/>
  <Override PartName="/ppt/ink/ink8857.xml" ContentType="application/inkml+xml"/>
  <Override PartName="/ppt/ink/ink8858.xml" ContentType="application/inkml+xml"/>
  <Override PartName="/ppt/ink/ink8859.xml" ContentType="application/inkml+xml"/>
  <Override PartName="/ppt/ink/ink8860.xml" ContentType="application/inkml+xml"/>
  <Override PartName="/ppt/ink/ink8861.xml" ContentType="application/inkml+xml"/>
  <Override PartName="/ppt/ink/ink8862.xml" ContentType="application/inkml+xml"/>
  <Override PartName="/ppt/ink/ink8863.xml" ContentType="application/inkml+xml"/>
  <Override PartName="/ppt/ink/ink8864.xml" ContentType="application/inkml+xml"/>
  <Override PartName="/ppt/ink/ink8865.xml" ContentType="application/inkml+xml"/>
  <Override PartName="/ppt/ink/ink8866.xml" ContentType="application/inkml+xml"/>
  <Override PartName="/ppt/ink/ink8867.xml" ContentType="application/inkml+xml"/>
  <Override PartName="/ppt/ink/ink8868.xml" ContentType="application/inkml+xml"/>
  <Override PartName="/ppt/ink/ink8869.xml" ContentType="application/inkml+xml"/>
  <Override PartName="/ppt/ink/ink8870.xml" ContentType="application/inkml+xml"/>
  <Override PartName="/ppt/ink/ink8871.xml" ContentType="application/inkml+xml"/>
  <Override PartName="/ppt/ink/ink8872.xml" ContentType="application/inkml+xml"/>
  <Override PartName="/ppt/ink/ink8873.xml" ContentType="application/inkml+xml"/>
  <Override PartName="/ppt/ink/ink8874.xml" ContentType="application/inkml+xml"/>
  <Override PartName="/ppt/ink/ink8875.xml" ContentType="application/inkml+xml"/>
  <Override PartName="/ppt/ink/ink8876.xml" ContentType="application/inkml+xml"/>
  <Override PartName="/ppt/ink/ink8877.xml" ContentType="application/inkml+xml"/>
  <Override PartName="/ppt/ink/ink8878.xml" ContentType="application/inkml+xml"/>
  <Override PartName="/ppt/ink/ink8879.xml" ContentType="application/inkml+xml"/>
  <Override PartName="/ppt/ink/ink8880.xml" ContentType="application/inkml+xml"/>
  <Override PartName="/ppt/ink/ink8881.xml" ContentType="application/inkml+xml"/>
  <Override PartName="/ppt/ink/ink8882.xml" ContentType="application/inkml+xml"/>
  <Override PartName="/ppt/ink/ink8883.xml" ContentType="application/inkml+xml"/>
  <Override PartName="/ppt/ink/ink8884.xml" ContentType="application/inkml+xml"/>
  <Override PartName="/ppt/ink/ink8885.xml" ContentType="application/inkml+xml"/>
  <Override PartName="/ppt/ink/ink8886.xml" ContentType="application/inkml+xml"/>
  <Override PartName="/ppt/ink/ink8887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188"/>
  </p:notesMasterIdLst>
  <p:sldIdLst>
    <p:sldId id="382" r:id="rId3"/>
    <p:sldId id="393" r:id="rId4"/>
    <p:sldId id="394" r:id="rId5"/>
    <p:sldId id="395" r:id="rId6"/>
    <p:sldId id="396" r:id="rId7"/>
    <p:sldId id="383" r:id="rId8"/>
    <p:sldId id="397" r:id="rId9"/>
    <p:sldId id="398" r:id="rId10"/>
    <p:sldId id="399" r:id="rId11"/>
    <p:sldId id="400" r:id="rId12"/>
    <p:sldId id="401" r:id="rId13"/>
    <p:sldId id="402" r:id="rId14"/>
    <p:sldId id="403" r:id="rId15"/>
    <p:sldId id="404" r:id="rId16"/>
    <p:sldId id="405" r:id="rId17"/>
    <p:sldId id="406" r:id="rId18"/>
    <p:sldId id="407" r:id="rId19"/>
    <p:sldId id="408" r:id="rId20"/>
    <p:sldId id="409" r:id="rId21"/>
    <p:sldId id="410" r:id="rId22"/>
    <p:sldId id="411" r:id="rId23"/>
    <p:sldId id="412" r:id="rId24"/>
    <p:sldId id="413" r:id="rId25"/>
    <p:sldId id="414" r:id="rId26"/>
    <p:sldId id="384" r:id="rId27"/>
    <p:sldId id="415" r:id="rId28"/>
    <p:sldId id="416" r:id="rId29"/>
    <p:sldId id="417" r:id="rId30"/>
    <p:sldId id="418" r:id="rId31"/>
    <p:sldId id="419" r:id="rId32"/>
    <p:sldId id="420" r:id="rId33"/>
    <p:sldId id="421" r:id="rId34"/>
    <p:sldId id="422" r:id="rId35"/>
    <p:sldId id="385" r:id="rId36"/>
    <p:sldId id="423" r:id="rId37"/>
    <p:sldId id="424" r:id="rId38"/>
    <p:sldId id="425" r:id="rId39"/>
    <p:sldId id="426" r:id="rId40"/>
    <p:sldId id="427" r:id="rId41"/>
    <p:sldId id="428" r:id="rId42"/>
    <p:sldId id="429" r:id="rId43"/>
    <p:sldId id="430" r:id="rId44"/>
    <p:sldId id="431" r:id="rId45"/>
    <p:sldId id="432" r:id="rId46"/>
    <p:sldId id="442" r:id="rId47"/>
    <p:sldId id="433" r:id="rId48"/>
    <p:sldId id="434" r:id="rId49"/>
    <p:sldId id="435" r:id="rId50"/>
    <p:sldId id="436" r:id="rId51"/>
    <p:sldId id="437" r:id="rId52"/>
    <p:sldId id="438" r:id="rId53"/>
    <p:sldId id="439" r:id="rId54"/>
    <p:sldId id="440" r:id="rId55"/>
    <p:sldId id="441" r:id="rId56"/>
    <p:sldId id="386" r:id="rId57"/>
    <p:sldId id="443" r:id="rId58"/>
    <p:sldId id="444" r:id="rId59"/>
    <p:sldId id="445" r:id="rId60"/>
    <p:sldId id="446" r:id="rId61"/>
    <p:sldId id="447" r:id="rId62"/>
    <p:sldId id="448" r:id="rId63"/>
    <p:sldId id="449" r:id="rId64"/>
    <p:sldId id="450" r:id="rId65"/>
    <p:sldId id="451" r:id="rId66"/>
    <p:sldId id="452" r:id="rId67"/>
    <p:sldId id="453" r:id="rId68"/>
    <p:sldId id="454" r:id="rId69"/>
    <p:sldId id="455" r:id="rId70"/>
    <p:sldId id="456" r:id="rId71"/>
    <p:sldId id="457" r:id="rId72"/>
    <p:sldId id="458" r:id="rId73"/>
    <p:sldId id="459" r:id="rId74"/>
    <p:sldId id="460" r:id="rId75"/>
    <p:sldId id="461" r:id="rId76"/>
    <p:sldId id="462" r:id="rId77"/>
    <p:sldId id="463" r:id="rId78"/>
    <p:sldId id="464" r:id="rId79"/>
    <p:sldId id="465" r:id="rId80"/>
    <p:sldId id="466" r:id="rId81"/>
    <p:sldId id="467" r:id="rId82"/>
    <p:sldId id="468" r:id="rId83"/>
    <p:sldId id="469" r:id="rId84"/>
    <p:sldId id="470" r:id="rId85"/>
    <p:sldId id="471" r:id="rId86"/>
    <p:sldId id="472" r:id="rId87"/>
    <p:sldId id="387" r:id="rId88"/>
    <p:sldId id="473" r:id="rId89"/>
    <p:sldId id="474" r:id="rId90"/>
    <p:sldId id="475" r:id="rId91"/>
    <p:sldId id="476" r:id="rId92"/>
    <p:sldId id="477" r:id="rId93"/>
    <p:sldId id="478" r:id="rId94"/>
    <p:sldId id="479" r:id="rId95"/>
    <p:sldId id="480" r:id="rId96"/>
    <p:sldId id="481" r:id="rId97"/>
    <p:sldId id="482" r:id="rId98"/>
    <p:sldId id="483" r:id="rId99"/>
    <p:sldId id="484" r:id="rId100"/>
    <p:sldId id="485" r:id="rId101"/>
    <p:sldId id="486" r:id="rId102"/>
    <p:sldId id="487" r:id="rId103"/>
    <p:sldId id="488" r:id="rId104"/>
    <p:sldId id="489" r:id="rId105"/>
    <p:sldId id="490" r:id="rId106"/>
    <p:sldId id="491" r:id="rId107"/>
    <p:sldId id="492" r:id="rId108"/>
    <p:sldId id="389" r:id="rId109"/>
    <p:sldId id="493" r:id="rId110"/>
    <p:sldId id="495" r:id="rId111"/>
    <p:sldId id="494" r:id="rId112"/>
    <p:sldId id="496" r:id="rId113"/>
    <p:sldId id="497" r:id="rId114"/>
    <p:sldId id="498" r:id="rId115"/>
    <p:sldId id="499" r:id="rId116"/>
    <p:sldId id="500" r:id="rId117"/>
    <p:sldId id="501" r:id="rId118"/>
    <p:sldId id="502" r:id="rId119"/>
    <p:sldId id="503" r:id="rId120"/>
    <p:sldId id="504" r:id="rId121"/>
    <p:sldId id="505" r:id="rId122"/>
    <p:sldId id="506" r:id="rId123"/>
    <p:sldId id="507" r:id="rId124"/>
    <p:sldId id="508" r:id="rId125"/>
    <p:sldId id="509" r:id="rId126"/>
    <p:sldId id="510" r:id="rId127"/>
    <p:sldId id="511" r:id="rId128"/>
    <p:sldId id="513" r:id="rId129"/>
    <p:sldId id="512" r:id="rId130"/>
    <p:sldId id="514" r:id="rId131"/>
    <p:sldId id="515" r:id="rId132"/>
    <p:sldId id="516" r:id="rId133"/>
    <p:sldId id="390" r:id="rId134"/>
    <p:sldId id="517" r:id="rId135"/>
    <p:sldId id="518" r:id="rId136"/>
    <p:sldId id="519" r:id="rId137"/>
    <p:sldId id="520" r:id="rId138"/>
    <p:sldId id="521" r:id="rId139"/>
    <p:sldId id="522" r:id="rId140"/>
    <p:sldId id="523" r:id="rId141"/>
    <p:sldId id="524" r:id="rId142"/>
    <p:sldId id="525" r:id="rId143"/>
    <p:sldId id="526" r:id="rId144"/>
    <p:sldId id="527" r:id="rId145"/>
    <p:sldId id="528" r:id="rId146"/>
    <p:sldId id="529" r:id="rId147"/>
    <p:sldId id="530" r:id="rId148"/>
    <p:sldId id="531" r:id="rId149"/>
    <p:sldId id="532" r:id="rId150"/>
    <p:sldId id="533" r:id="rId151"/>
    <p:sldId id="534" r:id="rId152"/>
    <p:sldId id="535" r:id="rId153"/>
    <p:sldId id="536" r:id="rId154"/>
    <p:sldId id="537" r:id="rId155"/>
    <p:sldId id="538" r:id="rId156"/>
    <p:sldId id="539" r:id="rId157"/>
    <p:sldId id="391" r:id="rId158"/>
    <p:sldId id="540" r:id="rId159"/>
    <p:sldId id="541" r:id="rId160"/>
    <p:sldId id="542" r:id="rId161"/>
    <p:sldId id="543" r:id="rId162"/>
    <p:sldId id="544" r:id="rId163"/>
    <p:sldId id="545" r:id="rId164"/>
    <p:sldId id="546" r:id="rId165"/>
    <p:sldId id="547" r:id="rId166"/>
    <p:sldId id="548" r:id="rId167"/>
    <p:sldId id="392" r:id="rId168"/>
    <p:sldId id="550" r:id="rId169"/>
    <p:sldId id="551" r:id="rId170"/>
    <p:sldId id="552" r:id="rId171"/>
    <p:sldId id="553" r:id="rId172"/>
    <p:sldId id="554" r:id="rId173"/>
    <p:sldId id="555" r:id="rId174"/>
    <p:sldId id="556" r:id="rId175"/>
    <p:sldId id="557" r:id="rId176"/>
    <p:sldId id="558" r:id="rId177"/>
    <p:sldId id="559" r:id="rId178"/>
    <p:sldId id="560" r:id="rId179"/>
    <p:sldId id="563" r:id="rId180"/>
    <p:sldId id="564" r:id="rId181"/>
    <p:sldId id="566" r:id="rId182"/>
    <p:sldId id="565" r:id="rId183"/>
    <p:sldId id="568" r:id="rId184"/>
    <p:sldId id="567" r:id="rId185"/>
    <p:sldId id="569" r:id="rId186"/>
    <p:sldId id="571" r:id="rId187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333FF"/>
    <a:srgbClr val="31FB57"/>
    <a:srgbClr val="FB3211"/>
    <a:srgbClr val="9966FF"/>
    <a:srgbClr val="FF66FF"/>
    <a:srgbClr val="FDF36F"/>
    <a:srgbClr val="E5422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5922" autoAdjust="0"/>
  </p:normalViewPr>
  <p:slideViewPr>
    <p:cSldViewPr>
      <p:cViewPr varScale="1">
        <p:scale>
          <a:sx n="63" d="100"/>
          <a:sy n="63" d="100"/>
        </p:scale>
        <p:origin x="1380" y="6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63" Type="http://schemas.openxmlformats.org/officeDocument/2006/relationships/slide" Target="slides/slide61.xml"/><Relationship Id="rId84" Type="http://schemas.openxmlformats.org/officeDocument/2006/relationships/slide" Target="slides/slide82.xml"/><Relationship Id="rId138" Type="http://schemas.openxmlformats.org/officeDocument/2006/relationships/slide" Target="slides/slide136.xml"/><Relationship Id="rId159" Type="http://schemas.openxmlformats.org/officeDocument/2006/relationships/slide" Target="slides/slide157.xml"/><Relationship Id="rId170" Type="http://schemas.openxmlformats.org/officeDocument/2006/relationships/slide" Target="slides/slide168.xml"/><Relationship Id="rId191" Type="http://schemas.openxmlformats.org/officeDocument/2006/relationships/theme" Target="theme/theme1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53" Type="http://schemas.openxmlformats.org/officeDocument/2006/relationships/slide" Target="slides/slide51.xml"/><Relationship Id="rId74" Type="http://schemas.openxmlformats.org/officeDocument/2006/relationships/slide" Target="slides/slide72.xml"/><Relationship Id="rId128" Type="http://schemas.openxmlformats.org/officeDocument/2006/relationships/slide" Target="slides/slide126.xml"/><Relationship Id="rId149" Type="http://schemas.openxmlformats.org/officeDocument/2006/relationships/slide" Target="slides/slide147.xml"/><Relationship Id="rId5" Type="http://schemas.openxmlformats.org/officeDocument/2006/relationships/slide" Target="slides/slide3.xml"/><Relationship Id="rId95" Type="http://schemas.openxmlformats.org/officeDocument/2006/relationships/slide" Target="slides/slide93.xml"/><Relationship Id="rId160" Type="http://schemas.openxmlformats.org/officeDocument/2006/relationships/slide" Target="slides/slide158.xml"/><Relationship Id="rId181" Type="http://schemas.openxmlformats.org/officeDocument/2006/relationships/slide" Target="slides/slide179.xml"/><Relationship Id="rId22" Type="http://schemas.openxmlformats.org/officeDocument/2006/relationships/slide" Target="slides/slide20.xml"/><Relationship Id="rId43" Type="http://schemas.openxmlformats.org/officeDocument/2006/relationships/slide" Target="slides/slide41.xml"/><Relationship Id="rId64" Type="http://schemas.openxmlformats.org/officeDocument/2006/relationships/slide" Target="slides/slide62.xml"/><Relationship Id="rId118" Type="http://schemas.openxmlformats.org/officeDocument/2006/relationships/slide" Target="slides/slide116.xml"/><Relationship Id="rId139" Type="http://schemas.openxmlformats.org/officeDocument/2006/relationships/slide" Target="slides/slide137.xml"/><Relationship Id="rId85" Type="http://schemas.openxmlformats.org/officeDocument/2006/relationships/slide" Target="slides/slide83.xml"/><Relationship Id="rId150" Type="http://schemas.openxmlformats.org/officeDocument/2006/relationships/slide" Target="slides/slide148.xml"/><Relationship Id="rId171" Type="http://schemas.openxmlformats.org/officeDocument/2006/relationships/slide" Target="slides/slide169.xml"/><Relationship Id="rId192" Type="http://schemas.openxmlformats.org/officeDocument/2006/relationships/tableStyles" Target="tableStyles.xml"/><Relationship Id="rId12" Type="http://schemas.openxmlformats.org/officeDocument/2006/relationships/slide" Target="slides/slide10.xml"/><Relationship Id="rId33" Type="http://schemas.openxmlformats.org/officeDocument/2006/relationships/slide" Target="slides/slide31.xml"/><Relationship Id="rId108" Type="http://schemas.openxmlformats.org/officeDocument/2006/relationships/slide" Target="slides/slide106.xml"/><Relationship Id="rId129" Type="http://schemas.openxmlformats.org/officeDocument/2006/relationships/slide" Target="slides/slide127.xml"/><Relationship Id="rId54" Type="http://schemas.openxmlformats.org/officeDocument/2006/relationships/slide" Target="slides/slide52.xml"/><Relationship Id="rId75" Type="http://schemas.openxmlformats.org/officeDocument/2006/relationships/slide" Target="slides/slide73.xml"/><Relationship Id="rId96" Type="http://schemas.openxmlformats.org/officeDocument/2006/relationships/slide" Target="slides/slide94.xml"/><Relationship Id="rId140" Type="http://schemas.openxmlformats.org/officeDocument/2006/relationships/slide" Target="slides/slide138.xml"/><Relationship Id="rId161" Type="http://schemas.openxmlformats.org/officeDocument/2006/relationships/slide" Target="slides/slide159.xml"/><Relationship Id="rId182" Type="http://schemas.openxmlformats.org/officeDocument/2006/relationships/slide" Target="slides/slide180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5" Type="http://schemas.openxmlformats.org/officeDocument/2006/relationships/slide" Target="slides/slide63.xml"/><Relationship Id="rId86" Type="http://schemas.openxmlformats.org/officeDocument/2006/relationships/slide" Target="slides/slide84.xml"/><Relationship Id="rId130" Type="http://schemas.openxmlformats.org/officeDocument/2006/relationships/slide" Target="slides/slide128.xml"/><Relationship Id="rId151" Type="http://schemas.openxmlformats.org/officeDocument/2006/relationships/slide" Target="slides/slide149.xml"/><Relationship Id="rId172" Type="http://schemas.openxmlformats.org/officeDocument/2006/relationships/slide" Target="slides/slide170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slide" Target="slides/slide123.xml"/><Relationship Id="rId141" Type="http://schemas.openxmlformats.org/officeDocument/2006/relationships/slide" Target="slides/slide139.xml"/><Relationship Id="rId146" Type="http://schemas.openxmlformats.org/officeDocument/2006/relationships/slide" Target="slides/slide144.xml"/><Relationship Id="rId167" Type="http://schemas.openxmlformats.org/officeDocument/2006/relationships/slide" Target="slides/slide165.xml"/><Relationship Id="rId188" Type="http://schemas.openxmlformats.org/officeDocument/2006/relationships/notesMaster" Target="notesMasters/notesMaster1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162" Type="http://schemas.openxmlformats.org/officeDocument/2006/relationships/slide" Target="slides/slide160.xml"/><Relationship Id="rId183" Type="http://schemas.openxmlformats.org/officeDocument/2006/relationships/slide" Target="slides/slide181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131" Type="http://schemas.openxmlformats.org/officeDocument/2006/relationships/slide" Target="slides/slide129.xml"/><Relationship Id="rId136" Type="http://schemas.openxmlformats.org/officeDocument/2006/relationships/slide" Target="slides/slide134.xml"/><Relationship Id="rId157" Type="http://schemas.openxmlformats.org/officeDocument/2006/relationships/slide" Target="slides/slide155.xml"/><Relationship Id="rId178" Type="http://schemas.openxmlformats.org/officeDocument/2006/relationships/slide" Target="slides/slide176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52" Type="http://schemas.openxmlformats.org/officeDocument/2006/relationships/slide" Target="slides/slide150.xml"/><Relationship Id="rId173" Type="http://schemas.openxmlformats.org/officeDocument/2006/relationships/slide" Target="slides/slide171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slide" Target="slides/slide124.xml"/><Relationship Id="rId147" Type="http://schemas.openxmlformats.org/officeDocument/2006/relationships/slide" Target="slides/slide145.xml"/><Relationship Id="rId168" Type="http://schemas.openxmlformats.org/officeDocument/2006/relationships/slide" Target="slides/slide166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142" Type="http://schemas.openxmlformats.org/officeDocument/2006/relationships/slide" Target="slides/slide140.xml"/><Relationship Id="rId163" Type="http://schemas.openxmlformats.org/officeDocument/2006/relationships/slide" Target="slides/slide161.xml"/><Relationship Id="rId184" Type="http://schemas.openxmlformats.org/officeDocument/2006/relationships/slide" Target="slides/slide182.xml"/><Relationship Id="rId189" Type="http://schemas.openxmlformats.org/officeDocument/2006/relationships/presProps" Target="presProps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137" Type="http://schemas.openxmlformats.org/officeDocument/2006/relationships/slide" Target="slides/slide135.xml"/><Relationship Id="rId158" Type="http://schemas.openxmlformats.org/officeDocument/2006/relationships/slide" Target="slides/slide156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32" Type="http://schemas.openxmlformats.org/officeDocument/2006/relationships/slide" Target="slides/slide130.xml"/><Relationship Id="rId153" Type="http://schemas.openxmlformats.org/officeDocument/2006/relationships/slide" Target="slides/slide151.xml"/><Relationship Id="rId174" Type="http://schemas.openxmlformats.org/officeDocument/2006/relationships/slide" Target="slides/slide172.xml"/><Relationship Id="rId179" Type="http://schemas.openxmlformats.org/officeDocument/2006/relationships/slide" Target="slides/slide177.xml"/><Relationship Id="rId190" Type="http://schemas.openxmlformats.org/officeDocument/2006/relationships/viewProps" Target="viewProps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27" Type="http://schemas.openxmlformats.org/officeDocument/2006/relationships/slide" Target="slides/slide12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143" Type="http://schemas.openxmlformats.org/officeDocument/2006/relationships/slide" Target="slides/slide141.xml"/><Relationship Id="rId148" Type="http://schemas.openxmlformats.org/officeDocument/2006/relationships/slide" Target="slides/slide146.xml"/><Relationship Id="rId164" Type="http://schemas.openxmlformats.org/officeDocument/2006/relationships/slide" Target="slides/slide162.xml"/><Relationship Id="rId169" Type="http://schemas.openxmlformats.org/officeDocument/2006/relationships/slide" Target="slides/slide167.xml"/><Relationship Id="rId185" Type="http://schemas.openxmlformats.org/officeDocument/2006/relationships/slide" Target="slides/slide183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80" Type="http://schemas.openxmlformats.org/officeDocument/2006/relationships/slide" Target="slides/slide178.xml"/><Relationship Id="rId26" Type="http://schemas.openxmlformats.org/officeDocument/2006/relationships/slide" Target="slides/slide24.xml"/><Relationship Id="rId47" Type="http://schemas.openxmlformats.org/officeDocument/2006/relationships/slide" Target="slides/slide45.xml"/><Relationship Id="rId68" Type="http://schemas.openxmlformats.org/officeDocument/2006/relationships/slide" Target="slides/slide66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33" Type="http://schemas.openxmlformats.org/officeDocument/2006/relationships/slide" Target="slides/slide131.xml"/><Relationship Id="rId154" Type="http://schemas.openxmlformats.org/officeDocument/2006/relationships/slide" Target="slides/slide152.xml"/><Relationship Id="rId175" Type="http://schemas.openxmlformats.org/officeDocument/2006/relationships/slide" Target="slides/slide173.xml"/><Relationship Id="rId16" Type="http://schemas.openxmlformats.org/officeDocument/2006/relationships/slide" Target="slides/slide14.xml"/><Relationship Id="rId37" Type="http://schemas.openxmlformats.org/officeDocument/2006/relationships/slide" Target="slides/slide35.xml"/><Relationship Id="rId58" Type="http://schemas.openxmlformats.org/officeDocument/2006/relationships/slide" Target="slides/slide56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44" Type="http://schemas.openxmlformats.org/officeDocument/2006/relationships/slide" Target="slides/slide142.xml"/><Relationship Id="rId90" Type="http://schemas.openxmlformats.org/officeDocument/2006/relationships/slide" Target="slides/slide88.xml"/><Relationship Id="rId165" Type="http://schemas.openxmlformats.org/officeDocument/2006/relationships/slide" Target="slides/slide163.xml"/><Relationship Id="rId186" Type="http://schemas.openxmlformats.org/officeDocument/2006/relationships/slide" Target="slides/slide184.xml"/><Relationship Id="rId27" Type="http://schemas.openxmlformats.org/officeDocument/2006/relationships/slide" Target="slides/slide25.xml"/><Relationship Id="rId48" Type="http://schemas.openxmlformats.org/officeDocument/2006/relationships/slide" Target="slides/slide46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34" Type="http://schemas.openxmlformats.org/officeDocument/2006/relationships/slide" Target="slides/slide132.xml"/><Relationship Id="rId80" Type="http://schemas.openxmlformats.org/officeDocument/2006/relationships/slide" Target="slides/slide78.xml"/><Relationship Id="rId155" Type="http://schemas.openxmlformats.org/officeDocument/2006/relationships/slide" Target="slides/slide153.xml"/><Relationship Id="rId176" Type="http://schemas.openxmlformats.org/officeDocument/2006/relationships/slide" Target="slides/slide174.xml"/><Relationship Id="rId17" Type="http://schemas.openxmlformats.org/officeDocument/2006/relationships/slide" Target="slides/slide15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24" Type="http://schemas.openxmlformats.org/officeDocument/2006/relationships/slide" Target="slides/slide122.xml"/><Relationship Id="rId70" Type="http://schemas.openxmlformats.org/officeDocument/2006/relationships/slide" Target="slides/slide68.xml"/><Relationship Id="rId91" Type="http://schemas.openxmlformats.org/officeDocument/2006/relationships/slide" Target="slides/slide89.xml"/><Relationship Id="rId145" Type="http://schemas.openxmlformats.org/officeDocument/2006/relationships/slide" Target="slides/slide143.xml"/><Relationship Id="rId166" Type="http://schemas.openxmlformats.org/officeDocument/2006/relationships/slide" Target="slides/slide164.xml"/><Relationship Id="rId187" Type="http://schemas.openxmlformats.org/officeDocument/2006/relationships/slide" Target="slides/slide185.xml"/><Relationship Id="rId1" Type="http://schemas.openxmlformats.org/officeDocument/2006/relationships/slideMaster" Target="slideMasters/slideMaster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60" Type="http://schemas.openxmlformats.org/officeDocument/2006/relationships/slide" Target="slides/slide58.xml"/><Relationship Id="rId81" Type="http://schemas.openxmlformats.org/officeDocument/2006/relationships/slide" Target="slides/slide79.xml"/><Relationship Id="rId135" Type="http://schemas.openxmlformats.org/officeDocument/2006/relationships/slide" Target="slides/slide133.xml"/><Relationship Id="rId156" Type="http://schemas.openxmlformats.org/officeDocument/2006/relationships/slide" Target="slides/slide154.xml"/><Relationship Id="rId177" Type="http://schemas.openxmlformats.org/officeDocument/2006/relationships/slide" Target="slides/slide175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0:49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439 349,'1'50,"-13"115,-74 159,85-321,-1 0,1 0,0 0,0 0,0 0,0 0,1 1,-1-1,1 0,0 0,0 1,0-1,0 0,0 1,1-1,0 0,0 0,-1 1,2-1,-1 0,0 0,1 0,-1 0,1-1,0 1,0 0,0-1,0 1,1-1,-1 0,0 0,1 0,0 0,0 0,-1 0,1-1,0 1,0-1,1 0,156 4,-94-8,215 2,-246-9,-29 4</inkml:trace>
  <inkml:trace contextRef="#ctx0" brushRef="#br0" timeOffset="4667.74">1202 433,'90'-45,"-84"42,10-6,1 1,0 0,0 1,1 0,0 2,0 0,0 1,1 1,0 1,-1 0,1 1,4 2,-18 0,-1 0,1 0,-1 1,0 0,1 0,-1 0,0 0,0 0,0 1,-1 0,1 0,-1 0,1 0,-1 1,0-1,0 1,0 0,-1 0,0 0,1 0,-1 0,-1 0,1 1,0-1,-1 1,0-1,0 1,-1 0,1-1,-1 1,0-1,0 1,-1 0,1-1,-1 1,0 0,0-1,0 1,-1-1,0 0,0 1,0-1,-2 3,-5 9,-1-1,0-1,-1 0,0 0,-1-1,-1-1,-6 6,-22 22,41-38,0-1,0 1,1 0,-1-1,0 1,1 0,0-1,-1 1,1-1,0 1,0-1,-1 1,1-1,0 1,1-1,-1 0,0 0,0 1,0-1,1 0,-1 0,1 0,-1-1,1 1,-1 0,1 0,-1-1,1 1,0-1,-1 1,1-1,0 0,-1 0,1 0,0 0,-1 0,1 0,0 0,0 0,-1-1,1 1,0-1,7 3,0-1,0 0,-1 0,1 1,-1 0,0 0,1 1,-1 0,0 1,-1 0,1 0,-1 1,0-1,0 2,0-1,0 1,-1 0,0 0,-1 1,1-1,-1 2,0-1,-1 0,0 1,0 0,-1 0,0 0,2 8,-4-9,0 0,-1 1,0-1,0 0,0 1,-1-1,-1 0,1 0,-1 0,0 0,0 0,-1 0,0 0,-1-1,1 0,-1 1,0-1,-1-1,1 1,-1-1,0 1,-1-1,1-1,-1 1,0-1,0 0,0 0,-1-1,1 0,-1 0,-6 2,7-3,0 1,0-1,-1-1,1 1,0-1,-1 0,1 0,-1-1,1 0,-1 0,1 0,0-1,-1 0,1 0,0-1,-1 0,1 0,0 0,0-1,1 0,-1 0,0 0,1-1,0 0,0 0,0 0,0-1,1 1,0-1,0 0,0 0,0-1,2-11,4 3</inkml:trace>
  <inkml:trace contextRef="#ctx0" brushRef="#br0" timeOffset="5506.21">1963 377,'302'-97,"-300"96,0 0,-1 0,1 0,0 0,0 1,-1-1,1 1,0-1,0 1,0 0,0-1,-1 1,1 0,0 0,0 0,0 1,0-1,0 0,0 1,-1-1,1 1,0 0,0-1,-1 1,1 0,0 0,-1 0,1 0,-1 0,0 1,1-1,-1 0,0 1,1-1,-1 1,0-1,0 1,0 0,-1-1,1 1,0 0,-1 0,1 0,-1-1,1 1,-1 0,0 0,0 0,0 0,0 0,1 13,-2-1,0 0,0 0,-1 1,-1-1,0 0,-1-1,-1 1,-5 10,-19 85,-1 143,30-242,-1 0,0 0,-1 0,0 0,0 0,-1 0,0-1,-1 1,0-1,-1 0,1 0,-2-1,1 1,-2-5,2-5</inkml:trace>
  <inkml:trace contextRef="#ctx0" brushRef="#br0" timeOffset="5753.449">1963 631,'29'5,"28"1,10 0,-2-1,-7-1,-9-2,-8-6,-6-2,-4 0,-2 1,-2 1,-5-3,-7-1</inkml:trace>
  <inkml:trace contextRef="#ctx0" brushRef="#br0" timeOffset="8171.995">2697 66,'1'17,"23"79,-10 165,5 26,8-69,-28-51,1-165,0 0,-1 0,1 0,0 1,-1-1,1 0,-1 0,0 0,0 0,1 0,-1 0,-1 0,1 0,0 0,0-1,-1 1,1 0,-1-1,1 1,-1-1,0 0,0 1,0-1,1 0,-1 0,0 0,0 0,-1 0,1-1,0 1,0-1,0 1,0-1,-1 0,-80-10,47 3,-29 2,-1 3,1 2,-1 4,-23 5,-103 6,-292 14,-44 0,70-30,221 27,120-11,82-8,1-3,-1 0,1-3,-33-1,65-1,0 1,0 0,0-1,0 1,0-1,1 0,-1 1,0-1,0 0,1 0,-1 0,0 0,1-1,-1 1,1 0,0-1,-1 1,1-1,0 1,0-1,0 0,0 1,0-1,0 0,1 0,-1 0,0 1,1-1,0 0,-1 0,1 0,0 0,0-2,7-74,-4 59,30-208,-33-477,-1 670,0 25,-1 0,2 0,-1 0,2 0,-1 0,1 1,0-1,1 0,0 0,0 1,1-1,0 1,1 0,-1 0,3-3,1 7,0 0,0 0,1 1,-1 0,1 0,0 1,0 0,0 0,0 1,0 0,0 0,1 1,-1 0,0 0,0 1,0 0,4 2,16-2,240 3,-37 23,425-26,563-1,-1213-1,1 1,-1 0,1 1,-1 0,1 0,-1 0,0 1,1 0,-1 0,0 0,0 1,0 0,2 2,5 6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1:14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170 202,'10'43,"7"43,2 17,1 0,-1-8,-5-10,-5-10,-3-8,-4-11,-1-5,-1-7,-1-6,0-4,0-4,1-1,-1-2,-4 0,-1-5</inkml:trace>
  <inkml:trace contextRef="#ctx0" brushRef="#br0" timeOffset="462.952">0 315,'57'-49,"2"3,2 3,2 2,1 3,27-9,-73 38,0 1,1 1,0 1,0 0,1 1,-1 2,1 0,10 0,-23 3,0 0,0 0,0 1,1 0,-1 0,0 1,0-1,0 2,-1-1,1 1,-1 0,1 0,-1 1,0 0,0 0,0 0,-1 1,1 0,-1 0,-1 0,1 1,-1 0,1 0,1 4,-1 0,0 0,-1 0,-1 0,1 1,-2-1,1 1,-1-1,-1 1,0 0,-1 0,0 0,0 0,-1 0,-1 0,0-1,0 1,-1-1,0 1,-1-1,0 0,-1 0,0 0,0-1,-1 0,-1 0,-5 6,-22 23,-2-2,-1-1,-2-2,-24 15,-80 56,140-103,1 1,0-1,0 1,0-1,1 1,-1 0,0 0,1 0,-1 0,1 0,-1 0,1 0,0 1,0-1,0 0,0 1,1-1,-1 1,0-1,1 1,0-1,0 1,-1-1,2 1,-1-1,0 1,0-1,1 1,-1-1,1 1,0-1,0 0,0 1,0-1,0 0,1 0,-1 1,0-1,1 0,0 0,-1-1,1 1,0 0,0-1,0 1,1-1,84 68,-70-60,-1 2,-1 0,0 1,-1 0,0 1,-1 1,0 0,-1 1,-1 0,0 1,-1 0,7 17,-10-14,-5-9,1-1,0 1,1-1,0 0,1 0,0 0,0-1,1 1,0-1,5 5,1-2</inkml:trace>
  <inkml:trace contextRef="#ctx0" brushRef="#br0" timeOffset="869.176">932 1078,'69'-37,"-45"27,-1-2,0 0,-1-1,0-2,-1 0,-1-1,0-1,-2-1,11-12,-25 23,0 1,-1 0,0-1,0 0,0 1,-1-1,0 0,-1 0,1-1,-1 1,-1 0,1 0,-1-1,-1 1,1 0,-1 0,-1-1,-1-5,2 10,0-1,0 0,0 1,-1 0,0-1,1 1,-1 0,0 0,-1 0,1 0,0 0,-1 1,0-1,1 1,-1 0,0-1,0 1,-1 1,1-1,0 0,-1 1,1-1,-1 1,1 0,-1 0,1 1,-1-1,0 1,1 0,-1 0,0 0,1 0,-1 0,0 1,1 0,-4 1,-2 2,1 1,0 1,1-1,-1 1,1 0,0 1,1 0,-1 0,2 0,-1 1,1 0,0 0,0 0,1 1,0 0,1-1,0 1,0 1,1-1,0 0,0 0,1 1,1-1,0 4,-2-4,1 1,0-1,1 1,0-1,1 1,0 0,0-1,1 0,0 1,1-1,0 0,1 0,-1 0,2 0,-1-1,1 0,0 0,1 0,0-1,0 1,1-1,0-1,0 1,0-1,1-1,0 1,0-1,1 0,-1-1,1 0,0-1,0 0,6 2,13-2,-3-1</inkml:trace>
  <inkml:trace contextRef="#ctx0" brushRef="#br0" timeOffset="1218.101">1496 738,'5'43,"2"0,2-1,2-1,2 1,2-2,12 26,-27-64,1 0,-1 0,1 0,-1 0,1 0,-1 0,1 0,0 0,0 0,0 0,0 0,0-1,1 1,-1 0,1-1,-1 1,1-1,-1 0,1 1,0-1,-1 0,1 0,0 0,0 0,0 0,0-1,0 1,0 0,0-1,0 0,0 1,0-1,0 0,0 0,1 0,-1 0,0-1,0 1,0 0,0-1,0 1,0-1,0 0,0 0,0 0,-1 0,1 0,0 0,0-1,-1 1,1-1,51-117,43-100,-69 174,-16 25</inkml:trace>
  <inkml:trace contextRef="#ctx0" brushRef="#br0" timeOffset="1469.986">2032 879,'5'29,"2"9</inkml:trace>
  <inkml:trace contextRef="#ctx0" brushRef="#br0" timeOffset="1953.848">2259 823,'24'-6,"0"-1,0 0,-1-2,0-1,0-1,-1-1,0 0,-1-2,-1 0,9-10,-26 22,-1 0,1 0,0 0,-1-1,0 1,1-1,-1 0,0 0,0 0,-1 0,1 0,-1 0,1 0,-1-1,0 1,0 0,-1-1,1 1,-1-1,1 1,-1-1,0 1,0-1,-1 1,1-1,-1 1,0-1,0 1,0 0,0-1,0 1,-1 0,1 0,-1 0,0 0,0 0,0 0,-1 1,1-1,0 1,-1-1,0 1,0 0,1 0,-1 0,0 1,-1-1,1 0,0 1,0 0,-1 0,1 0,0 0,-1 1,1-1,-1 1,1 0,-1 0,0 0,-5 4,1 1,0-1,0 2,0-1,0 1,1 0,0 0,0 1,0 0,1 1,0-1,1 1,0 0,0 0,0 1,1-1,1 1,-1 0,1 0,1 1,-1 3,-1-4,1 0,0 0,1 1,0-1,0 1,1 0,0-1,1 1,0 0,0 0,1 0,1-1,-1 1,2-1,-1 1,1-1,1 0,-1 0,2 0,-1 0,1-1,1 0,-1 0,1 0,6 5,-3-4,1 0,0-1,0 0,1-1,-1 0,2 0,-1-1,1-1,0 0,0-1,1 0,-1-1,1 0,0-1,-1 0,1-1,0-1,0 0,0 0,0-2,0 1,0-2,-1 1,1-2,-1 0,0 0,0-1,4-3,2-5,-5 0</inkml:trace>
  <inkml:trace contextRef="#ctx0" brushRef="#br0" timeOffset="2401.205">2879 711,'1'14,"0"0,0 0,1 0,1 0,1-1,0 1,0-1,1 0,1 0,0 0,5 5,-9-13,1-1,0 1,0-1,1 0,-1 0,1 0,0-1,0 0,0 1,0-1,0 0,1-1,0 1,-1-1,1 0,0 0,0-1,0 1,0-1,0 0,1-1,-1 1,0-1,0 0,1 0,-1 0,0-1,0 0,0 0,0 0,5-3,92-64,-44 23,-54 43,-1 1,0 0,0 0,1 1,-1-1,0 1,1 0,-1-1,0 2,1-1,-1 0,0 1,1-1,-1 1,0 0,1 0,-1 0,0 1,0-1,0 1,0-1,0 1,-1 0,1 0,-1 1,1-1,1 3,34 17,-31-19,0-1,1 0,0 0,-1-1,1 0,0 0,0-1,-1 0,1-1,0 1,0-2,-1 1,1-1,-1 0,1 0,-1-1,0 0,0-1,0 1,0-1,0 0,-1-1,0 0,5-5,1-1,0-1,-1 0,0-1,-1 0,-1 0,0-1,-1-1,0 0,-1 0,-1 0,2-7,0-59,-14 63</inkml:trace>
  <inkml:trace contextRef="#ctx0" brushRef="#br0" timeOffset="3035.649">1976 315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1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1406,'354'-562,"-315"496,-3-3,-3-1,-4-1,10-38,69-214,-107 320,2-5,-1 0,0 0,0 0,-1 0,0 0,0 0,-1 0,0 0,0-1,-1 1,0 0,-2-5,2 12,0 0,-1 0,1 0,-1 0,1 0,-1 1,0-1,1 1,-1-1,0 1,1 0,-1 0,0-1,1 1,-1 0,0 1,1-1,-1 0,0 0,1 1,-1-1,0 1,1-1,-1 1,1 0,-1 0,1-1,-1 1,1 0,0 0,-1 1,1-1,0 0,0 0,0 1,0-1,0 0,0 1,0-1,0 1,1-1,-1 1,0 0,1-1,-1 1,-10 18,-1 0,2 0,1 2,1-1,0 1,2 0,1 0,0 1,0 17,-19 82,-7 73,6-26,-4 7,16-101,7-54,2 0,0 0,1 1,2-1,0 0,1 1,1-1,1 1,1-1,5 17,-7-34,0-1,0 0,1 0,-1 0,1 0,0 0,0 0,0 0,0 0,1-1,-1 1,1-1,-1 0,1 0,0 0,0 0,0 0,0 0,0-1,0 0,1 1,-1-1,0 0,1-1,-1 1,1-1,-1 1,1-1,-1 0,0 0,1 0,-1-1,1 0,-1 1,1-1,8-2,-1 0,1-1,-1-1,0 1,-1-2,1 0,-1 0,0 0,7-7,35-40,-2-3,-2-1,-3-2,-3-3,-2-1,-3-2,-3-1,-3-2,15-50,-25 71,-2 0,-2-1,-2-1,-2-1,-3 0,-2 0,-1-1,-3 0,-3-46,-1 95,1 0,-1 0,0 0,0 0,1 0,-2 0,1 0,0 1,0-1,0 0,-1 0,1 0,-1 0,0 0,0 1,1-1,-1 0,0 0,0 1,-1-1,1 1,0-1,0 1,-1 0,1-1,-1 1,1 0,-1 0,0 0,1 0,-1 0,0 0,0 1,1-1,-1 0,0 1,0 0,0-1,0 1,0 0,0 0,0 0,0 0,1 0,-1 1,0-1,0 0,0 1,0 0,0-1,1 1,-1 0,0 0,1 0,-1 0,0 0,1 0,-1 0,1 1,0-1,-1 1,1-1,0 1,-13 16,2 0,0 0,1 1,1 0,1 1,1 0,0 1,-4 19,3-11,-25 82,5 1,6 1,4 1,5 1,5 0,6 74,26-33,-23-154,0 0,1 0,-1 0,0-1,0 1,1 0,-1-1,1 1,0 0,-1-1,1 1,0-1,0 1,0-1,0 1,0-1,0 0,1 1,-1-1,0 0,1 0,-1 0,0 0,1 0,0 0,-1 0,1-1,-1 1,1 0,0-1,-1 0,1 1,0-1,0 0,0 0,-1 0,1 0,0 0,0 0,-1 0,1-1,0 1,-1-1,1 1,0-1,-1 0,1 1,-1-1,1 0,-1 0,1 0,-1 0,1-1,0 0,105-132,-84 103,1 2,2 1,1 0,1 3,29-22,-55 46,-1-1,1 0,0 1,0-1,0 1,0-1,0 1,0 0,0 0,0 0,1 0,-1 0,0 1,0-1,1 1,-1-1,1 1,-1 0,0 0,1 0,-1 0,1 1,-1-1,0 0,1 1,-1 0,0-1,0 1,1 0,-1 0,0 1,0-1,0 0,0 1,0-1,-1 1,1-1,0 1,-1 0,1 0,-1 0,1 0,-1 1,8 91,-10-88,0 1,1-1,-1 1,1-1,0 1,1-1,0 1,0-1,0 1,1-1,0 0,0 1,0-1,1 0,0 0,0-1,1 1,-1-1,1 1,1-1,-1 0,2 1,1-4,1-1,-1 0,0 0,0-1,1 0,-1 0,1 0,-1-1,0 0,0-1,0 1,0-2,0 1,0-1,0 0,0 0,-1 0,0-1,0 0,0-1,0 1,0-1,-1 0,2-3,-5 6,23-14,-1-2,-1-1,-1-1,0 0,-2-2,0 0,-2-2,0 0,-2-1,0 0,1-7,-15 29,-1 1,1 0,-1-1,1 1,-1-1,0 0,0 1,0-1,0 0,-1 0,1 1,-1-1,0 0,0 0,0 0,0 0,0 1,0-1,-1 0,1 0,-1 0,0 1,0-1,0 0,0 1,0-1,-1 1,1-1,-1 1,0 0,1 0,-1-1,0 1,-1 0,1 1,0-1,0 0,-1 1,1-1,-1 1,1 0,-1 0,0 0,1 0,-1 0,0 0,-8 4,1 0,-1 1,1 0,0 0,0 1,1 1,-1-1,1 2,0-1,1 1,-1 0,2 1,-1 0,1 0,0 1,0 0,1 0,1 1,-1-1,2 1,-1 0,1 1,1-1,0 1,0-1,1 1,0 4,0-9,1-1,0 1,0-1,0 1,0 0,1-1,0 1,0 0,1-1,0 1,0 0,0-1,0 1,1-1,0 1,0-1,0 0,1 0,0 0,0 0,0 0,1-1,-1 1,1-1,0 0,0 0,1-1,-1 1,1-1,0 0,0 0,0 0,0-1,0 0,5 2,5-1,0-1,1 0,-1-1,0-1,1 0,-1-2,1 1,-1-2,0 0,0 0,0-2,0 0,-1 0,0-2,0 0,0 0,-1-1,0-1,174-169,-135 131,-50 48,-1 0,0 0,1 0,-1 0,0 0,0 0,1 0,-1 0,0 0,0 1,0-1,-1 0,1 1,0-1,0 1,-1-1,1 1,-1-1,1 1,-1-1,0 1,1 0,-1-1,0 1,0-1,0 1,0 0,-1-1,1 1,0-1,-1 1,1 0,-1 0,1 1,-1 1,0 0,0 0,0-1,1 1,0 0,0 0,0 0,0 0,0 0,1-1,-1 1,1 0,0 0,1-1,-1 1,0-1,1 1,0-1,0 1,0-1,0 0,1 0,-1 0,1 0,0 0,-1-1,1 1,1-1,-1 0,0 0,0 0,1 0,-1-1,1 1,0-1,-1 0,1 0,0 0,0 0,3-1,7-4,1-1,-1-1,-1 0,1 0,-1-2,0 0,-1 0,0-1,0-1,2-2,69-47,-66 49,-14 7,-1 0,1 1,0-1,0 1,0-1,0 1,0 0,0 0,1 1,-1-1,1 1,-1-1,1 1,-1 0,1 0,0 1,0-1,-1 1,1 0,0 0,0 0,-1 0,1 1,0 0,-1-1,1 1,0 1,-1-1,1 0,-1 1,0 0,1 0,-1 0,0 0,0 0,0 1,0-1,-1 1,3 2,24 149,-15-102,-4-34</inkml:trace>
  <inkml:trace contextRef="#ctx0" brushRef="#br0" timeOffset="466.03">1 785,'53'-9,"60"-14,26-2,3-2,-8-1,-12 4,-13 2,-15-1,-19 4,-22 5</inkml:trace>
</inkml:ink>
</file>

<file path=ppt/ink/ink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7:01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593 374,'-24'38,"-22"42,-9 17,6-4,6-8,6-8,4-13,7-12,4-6,1-6,4-4,-1-5,4-2,-1-6,2-2,-1 0,1-3</inkml:trace>
  <inkml:trace contextRef="#ctx0" brushRef="#br0" timeOffset="299.859">0 430,'231'202,"48"19,-76-63,-195-151,-3-4,0 0,-1 1,1 0,-1 0,0 0,0 1,0-1,0 1,-1 0,0 0,0 0,0 0,-1 1,0-1,0 1,0-1,0 1,-1 0,-8 7,-3-3</inkml:trace>
  <inkml:trace contextRef="#ctx0" brushRef="#br0" timeOffset="1433.81">790 1475,'112'-138,"37"-38,-125 158,-16 37,-13-1,-6 39,11-56,0 0,1 0,-1 0,0 0,1 1,-1-1,0 0,1 0,-1 0,1 0,0 0,-1 0,1 0,0 0,0 0,-1-1,1 1,0 0,0 0,0-1,0 1,0 0,0-1,0 1,0-1,1 1,-1-1,0 0,0 1,0-1,0 0,0 0,1 0,-1 0,0 0,0 0,0 0,1 0,-1-1,0 1,0 0,0-1,0 1,1-1,9-3,0 0,0 0,-1-1,0-1,0 0,0 0,0-1,-1 0,0-1,5-6,34-24,111-71,-158 108,0 1,1-1,-1 1,0 0,0-1,0 1,0 0,0 0,0 0,0 0,0 0,1 0,-1 0,0 0,0 0,0 0,0 1,0-1,0 0,0 1,0-1,0 1,0-1,0 1,0 0,0-1,0 1,0 0,-1 0,1-1,0 1,-1 0,1 0,0 0,-1 0,1 0,-1 0,1 0,-1 0,0 0,1 0,-1 0,0 0,0 0,0 2,5 56,-5-51,3 45,2-33</inkml:trace>
  <inkml:trace contextRef="#ctx0" brushRef="#br0" timeOffset="2701.799">1806 1248,'46'-3,"-1"-3,1-1,-1-3,-1-1,0-2,0-3,-2-1,0-2,-1-1,-1-3,-1-1,-1-2,2-4,-19 12,0-2,-2 0,0-1,-1-1,-1-1,7-13,-20 29,0 1,-1-1,1 0,-2 0,1 0,-1-1,0 1,0 0,-1-1,0 1,-1-1,0 0,0 1,0-1,-1 1,0-1,0 1,-1-1,0 1,-1 0,1-1,-1 1,-1 1,1-1,-1 0,-2-2,4 6,-1 0,0-1,1 1,-1 0,0 1,-1-1,1 0,0 1,-1 0,1 0,-1 0,0 0,0 0,0 1,0-1,0 1,0 0,0 1,0-1,0 1,0 0,0 0,-1 0,1 0,0 1,0-1,0 1,0 0,0 0,0 1,0-1,0 1,1 0,-1 0,-2 2,-5 3,0 0,0 0,0 2,1-1,0 1,1 1,0 0,1 0,0 0,-5 9,6-9,1 0,-1 0,2 0,-1 1,2 0,-1 0,1 0,1 0,0 1,1 0,0-1,1 1,0 0,1 0,0 0,1 0,0 0,1-1,0 1,1 0,0-1,1 0,1 0,-1 0,2 0,-1-1,1 1,1-2,0 1,1-1,-1 0,2 0,-1-1,9 6,2-4,1 0,0-2,1 0,-1-2,1 0,1-1,-1-1,1-1,0-1,0-1,0-1,-1-1,1 0,0-2,0-1,-1 0,0-2,0 0,0-2,-1 0,0-1,-1-1,17-12,-2 3,-1-2,-1-2,-1 0,-1-3,-2 0,0-2,-2 0,-1-2,8-14,-18 9,-14 35,-1-1,0 1,0 0,1-1,-1 1,0-1,0 1,1-1,-1 1,0 0,0-1,0 1,0-1,0 1,0-1,0 1,0-1,0 1,0-1,0 1,0-1,0 1,0-1,-1 1,1-1,0 1,0 0,0-1,-1 1,1-1,0 1,0 0,-1-1,1 1,0-1,-1 1,1 0,-1 0,1-1,0 1,-1 0,1 0,-1-1,1 1,-1 0,1 0,-1 0,1 0,-1 0,1 0,0 0,-1 0,1 0,-1 0,1 0,-1 0,1 0,-1 0,1 0,-1 0,1 0,-1 1,1-1,-1 0,1 0,0 1,-1-1,1 0,-1 1,-8 5,0 1,1 1,0-1,0 1,0 1,1 0,0 0,1 0,0 1,1-1,0 1,-3 9,6-15,-2 1,0 0,1 0,0 0,0 0,1 1,-1-1,1 1,0 0,1 0,0-1,-1 1,2 0,-1 0,1 0,0 0,0 1,1-1,-1 0,1 0,1-1,-1 1,1 0,0 0,0-1,1 1,0-1,0 0,0 1,0-1,1-1,0 1,0-1,0 1,0-1,1 0,0 0,0-1,3 2,7 0,1-1,1 0,-1-1,1-1,-1-1,1 0,0-1,-1 0,1-2,-1 0,1-1,-1 0,0-2,0 0,0 0,11-7,15-6,0-2,-2-2,0-2,-1-1,-2-2,-1-2,-1-1,25-28,-52 49,1-1,-2 0,1 0,-1-1,-1 1,0-2,0 1,-1-1,-1 1,0-1,0-1,-1 1,-1 0,0-1,-1 1,0-1,-1 0,0 1,-1-1,-2-6,3 16,-1 0,0 0,0 0,0 1,0-1,0 0,-1 0,1 1,-1-1,0 1,0-1,0 1,0 0,0 0,0 0,0 0,-1 0,1 0,-1 0,1 1,-1 0,0-1,0 1,0 0,0 0,1 0,-1 1,0-1,0 1,0 0,-1 0,1 0,0 0,0 0,0 0,0 1,0 0,0 0,-6 1,0 1,-1 0,1 0,0 1,1 1,-1 0,1 0,0 0,0 1,0 0,-3 5,-12 12,2 0,0 1,2 2,1 0,-13 25,25-40,1 0,-1 0,2 1,0 0,0 0,1 0,1 0,0 0,0 1,2-1,-1 1,1-1,1 1,1-1,-1 0,3 4,-2-9,1 1,1-1,-1 0,1 0,0 0,1-1,0 1,0-1,0 0,1-1,0 1,0-1,0 0,0 0,1-1,0 0,0 0,0-1,1 0,1 1,12 3,0 0,1-1,0-1,0-1,0-1,15 0,54-13,-69 3</inkml:trace>
  <inkml:trace contextRef="#ctx0" brushRef="#br0" timeOffset="3253.028">4148 1023,'-10'9,"-5"1,1 1,0 0,1 1,0 1,1 0,0 1,1 0,1 0,-8 16,17-30,1 1,-1-1,1 0,0 1,-1-1,1 1,0-1,-1 0,1 1,0-1,-1 1,1-1,0 1,0-1,0 1,0-1,-1 1,1-1,0 1,0-1,0 1,0-1,0 1,0 0,0-1,0 1,1-1,-1 1,0-1,0 1,0-1,1 1,-1-1,0 1,0-1,1 0,-1 1,0-1,1 1,-1-1,0 0,1 1,-1-1,1 0,-1 1,1-1,-1 0,1 0,-1 1,1-1,-1 0,1 0,-1 0,1 0,-1 0,1 0,-1 0,1 0,-1 0,1 0,-1 0,1 0,33-14,160-169,-193 182,0 0,0 0,1 0,-1 0,0 0,0 0,1 1,-1-1,1 0,-1 1,1-1,-1 1,1-1,-1 1,1-1,-1 1,1 0,-1 0,1 0,-1 0,1 0,0 1,-1-1,1 0,-1 1,1-1,-1 1,1-1,-1 1,0 0,1-1,-1 1,0 0,1 0,-1 0,0 0,0 0,0 0,0 1,0-1,0 0,0 0,0 1,-1-1,1 1,0-1,-1 1,1 0,0-1,2 4,0-1,0 0,0 0,0-1,0 1,1-1,0 1,0-1,0 0,0 0,0-1,0 1,1-1,0 0,-1 0,1-1,0 1,0-1,-1 0,1 0,0-1,0 0,0 1,0-2,0 1,0 0,5-2,-2-1,0 0,0-1,0 0,0 0,0-1,-1 0,0 0,0-1,0 0,-1 0,0-1,0 1,-1-1,0-1,0 1,0-1,-1 0,0 0,-1 0,0 0,2-8,-7-20,-2 19</inkml:trace>
  <inkml:trace contextRef="#ctx0" brushRef="#br0" timeOffset="3686.587">4121 148,'37'-24,"-6"3,0 1,1 2,1 2,1 0,0 3,9-2,-41 14,0 0,1 0,-1 1,0-1,0 1,1-1,-1 1,0 0,1 0,-1 0,0 0,1 1,-1-1,0 0,0 1,1 0,-1-1,0 1,0 0,0 0,0 0,0 1,0-1,0 0,0 1,-1-1,1 1,0 0,-1-1,1 1,-1 0,0 0,0 0,1 0,-1 0,-1 0,1 1,0-1,0 0,-1 0,1 1,-1-1,0 0,0 0,0 1,0-1,0 0,0 1,-1-1,1 0,-1 1,1-1,-1 0,0 0,0 1,-40 82,-5 20,46-102,-1 0,1 0,0-1,0 1,0 0,0 0,1-1,-1 1,1 0,-1-1,1 1,0-1,0 1,0 0,1-1,-1 0,0 1,1-1,0 0,-1 0,1 0,0 0,0 0,0 0,0 0,1-1,-1 1,0-1,1 0,-1 0,1 1,-1-2,1 1,0 0,0 0,100 7,-93-9,77-12,-63 6</inkml:trace>
</inkml:ink>
</file>

<file path=ppt/ink/ink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7:00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89,'38'-10,"28"-7,6-2,-3 3,-9 5,-10 3,-9 3,-6 3,-4 2,-3 0,-1 1,-1 0,0-1,1 1,-5 4,-5 1</inkml:trace>
  <inkml:trace contextRef="#ctx0" brushRef="#br0" timeOffset="216.31">114 343,'43'0,"33"-5,14-6,-3-2,-8 2,-12-2,-13 1,-6 3,-6-3,-5 2,-5 2,-2 2,-7 3</inkml:trace>
</inkml:ink>
</file>

<file path=ppt/ink/ink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59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726 25,'-31'-8,"-1"2,0 2,-1 0,1 2,-1 2,-17 2,36 0,0 1,-1 1,1 0,1 0,-1 2,1 0,0 0,0 1,0 1,1 0,1 1,-1 0,1 1,1 0,-9 11,-127 186,124-170,-66 142,85-170,0 0,0 1,1-1,0 0,1 1,0-1,1 1,0-1,0 1,1-1,0 1,1-1,0 0,0 0,1 1,1-1,-1-1,1 1,4 6,-1-8,0-1,0-1,1 1,0-1,0 0,0-1,0 0,1 0,-1-1,1 0,0-1,0 0,0 0,0-1,0 0,1 0,-1-1,0 0,0-1,0 0,1-1,-1 1,0-2,-1 1,1-1,0-1,-1 0,0 0,1 0,-2-1,8-5,31-21,-1-3,-1-1,-2-2,-1-1,-3-3,-1-1,-2-2,-1-1,14-29,42-139,-101 271,2 0,3 1,3 0,2 0,3 5,0-39,2 1,1-1,1 0,1 0,1 0,2-1,0-1,1 1,6 5,-11-16,4 7</inkml:trace>
  <inkml:trace contextRef="#ctx0" brushRef="#br0" timeOffset="616.508">924 1042,'220'-275,"-177"229,-41 46,0 0,0 1,-1-1,1 1,0-1,-1 1,1 0,0 0,-1-1,1 1,-1 0,1 1,-1-1,0 0,1 0,-1 1,0-1,0 0,0 1,0-1,0 1,0 0,-1-1,1 1,0 0,-1-1,1 1,-1 0,0 0,1-1,-1 3,10 16,-6-18,-1-1,1 0,0 0,-1-1,1 1,0-1,0 0,0 0,-1 0,1 0,0-1,0 1,0-1,-1 0,1 0,0 0,-1-1,1 1,-1-1,0 0,0 0,1 0,-1-1,0 1,-1-1,1 1,0-1,1-3,-1 4,70-55,-71 58,-1 0,1 0,0 0,-1 1,1-1,-1 1,1-1,-1 1,0 0,1-1,-1 1,0 0,0 0,0 0,-1 0,1 0,0 0,-1 0,1 0,-1 0,0 0,0 0,0 0,0 0,0 1,0-1,0 0,-1 0,0 2,2-1,19 144,-10-121</inkml:trace>
</inkml:ink>
</file>

<file path=ppt/ink/ink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38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0 756,'45'91,"72"245,-96-289,-20-46,-1 0,1 0,-1 0,1 0,-1-1,1 1,0 0,-1 0,1 0,0-1,0 1,0 0,-1-1,1 1,0-1,0 1,0-1,0 1,0-1,0 0,0 1,0-1,0 0,0 0,0 0,0 0,0 0,0 0,0 0,1 0,-1 0,0 0,0-1,0 1,0 0,0-1,0 1,-1-1,1 1,0-1,0 1,0-1,0 0,0 1,-1-1,1 0,56-114,-48 90,133-347,-126 327,-12 34</inkml:trace>
  <inkml:trace contextRef="#ctx0" brushRef="#br0" timeOffset="951.41">876 729,'0'-1,"-1"1,1-1,0 1,-1 0,1-1,-1 1,1 0,-1 0,1-1,-1 1,0 0,1 0,-1 0,1 0,-1-1,1 1,-1 0,1 0,-1 0,0 0,1 0,-1 1,1-1,-1 0,1 0,-1 0,0 0,1 1,-1-1,1 0,-1 0,1 1,0-1,-1 0,1 1,-1-1,1 1,-1-1,1 0,0 1,-1-1,1 1,0-1,0 1,-1-1,1 1,0 0,0-1,0 1,0-1,0 1,-1-1,1 1,0-1,0 1,0 0,1-1,-1 1,0 0,-6 39,6-39,-12 171,8-162,1 0,1 0,-1 0,1 0,1 0,0 1,1-1,-1 0,2 1,0-1,0 0,1 0,0 1,1-1,0-1,0 1,1 0,0-1,1 0,0 0,1 0,5 6,-8-12,1-1,-1 1,1-1,0 0,0 0,0 0,0-1,1 1,-1-1,0 0,1-1,-1 1,1 0,-1-1,0 0,1 0,-1-1,1 1,-1-1,0 0,1 0,-1 0,0-1,0 0,0 0,0 0,0 0,0 0,-1-1,4-2,96-95,-51 27,-3-2,-3-1,-4-3,18-50,-55 118,13-22,-1-1,-2-1,-2 0,-1-1,-1 0,-2-1,-2 0,-1 0,-2-1,-1-32,-3 69,1 1,-1-1,0 0,1 0,-1 1,0-1,0 0,1 0,-1 0,0 0,0 1,0-1,0 0,0 0,0 0,0 0,-1 0,1 1,0-1,0 0,-1 0,1 0,0 1,-1-1,1 0,-1 0,1 1,-1-1,1 0,-1 1,1-1,-1 1,0-1,1 1,-1-1,0 1,1-1,-1 1,0 0,0-1,0 1,1 0,-1-1,0 1,0 0,0 0,0 0,1 0,-1 0,0 0,0 0,0 0,0 0,1 1,-1-1,0 0,0 0,0 1,1-1,-1 0,0 1,0-1,1 1,-2 0,-73 153,55-105,3 1,1 1,3 0,2 0,2 2,3-1,2 1,2 35,4-72,1 0,0 0,1-1,1 1,0-1,1 0,1 0,0-1,1 0,1 0,0-1,1 0,10 11,-11-16,1-1,0 0,1-1,0 0,0-1,0 0,0 0,1-1,-1-1,1 0,0-1,0 0,1-1,-1 0,0 0,0-2,11-1,-15 1,-1-1,0-1,0 0,0 0,0 0,0 0,-1-1,1 0,-1-1,0 0,0 0,-1 0,1 0,-1-1,-1 0,1 0,-1 0,0-1,0 1,-1-1,1 0,-2 0,1 0,-1-1,0 1,0-1,-1 1,0-1,-1 1,1-1,-2 1,1-1,-1 0,0 1,0-1,-1 1,-1-2,-1-5,0 1,-1 0,-1 0,0 0,-1 1,0 0,-1 0,-1 1,1 0,-2 0,1 1,-2 1,1-1,-9-4,12 9,-1-1,1 2,-1-1,0 1,-1 0,1 1,-1 0,1 0,-1 1,0 0,0 1,0 0,0 0,0 1,0 0,0 0,-1 1,1 1,1-1,-1 1,0 1,-8 3,-8 6</inkml:trace>
  <inkml:trace contextRef="#ctx0" brushRef="#br0" timeOffset="1239.438">678 333,'9'-5,"9"4,1 1</inkml:trace>
  <inkml:trace contextRef="#ctx0" brushRef="#br0" timeOffset="2020.786">1864 1151,'37'-18,"-1"-1,-1-2,-1-1,-1-2,0-2,19-20,-41 35,0-1,0 0,-1-1,0 0,-2-1,1 1,-2-2,1 1,1-8,-7 16,0 0,0 1,0-1,0 0,-1 0,0 0,-1-1,1 1,-1 0,0 0,-1 0,1 0,-1 0,-1 0,1 0,-1 0,0 0,0 0,0 1,-1-1,0 1,0 0,-1-1,1 1,-5-3,5 5,1 0,-1 1,0-1,0 1,0 0,-1 0,1 0,0 0,-1 1,1-1,-1 1,0 0,1 0,-1 0,0 1,0-1,0 1,1 0,-1 0,0 0,0 1,0-1,1 1,-1 0,0 0,1 0,-1 1,1-1,-1 1,1 0,0 0,-1 0,1 0,0 0,1 1,-1 0,0-1,1 1,-1 0,1 0,0 0,0 1,0-1,0 0,1 1,-1-1,1 1,0 0,0 0,0 2,0 0,1 1,0-1,0 1,0-1,1 1,-1-1,2 0,-1 1,1-1,0 0,0 0,0 0,1 0,0-1,1 1,-1-1,1 1,0-1,0 0,0-1,1 1,0-1,0 0,0 0,0 0,1-1,-1 1,1-1,0-1,0 1,0-1,0 0,0-1,1 1,3-1,163 31,-170-33,0 1,0 1,0-1,0 0,0 1,0-1,0 1,0 0,-1 0,1 0,0 1,0-1,-1 0,1 1,-1 0,1 0,-1 0,0 0,1 0,-1 0,0 0,-1 1,1-1,0 1,-1 0,1-1,-1 1,0 0,0 0,0 0,0-1,0 1,-1 0,1 0,-1 0,0 1,0-1,0 0,0 0,-1 0,1 0,-1 0,0 0,0-1,0 1,0 0,-1 2,-55 85,52-74,7-5</inkml:trace>
  <inkml:trace contextRef="#ctx0" brushRef="#br0" timeOffset="2734.325">2795 756,'-23'18,"1"1,1 1,1 0,0 2,2 0,0 2,2-1,0 2,2 1,12-24,1-1,0 1,0 0,1-1,-1 1,0 0,1 0,-1 0,1 0,-1 0,1 0,0 0,0-1,0 1,0 0,0 0,0 0,1 0,-1 0,1 0,-1 0,1 0,0-1,-1 1,1 0,0 0,0-1,0 1,1-1,-1 1,0-1,0 1,1-1,-1 0,1 1,0-1,-1 0,1 0,0 0,-1-1,1 1,0 0,0-1,0 1,0-1,0 1,-1-1,1 0,2 0,10-1,1-2,-1 0,0 0,0-1,-1-1,1 0,-1-1,0 0,-1-1,1-1,-1 0,-1-1,0 0,0 0,0-1,-1-1,7-10,-11 15,-6 5,0 0,1 0,-1-1,1 1,-1 0,0 0,1 0,0 0,-1 0,1 0,0 0,-1 0,1 0,0 0,0 0,0 1,0-1,0 0,0 0,0 1,0-1,0 1,0-1,0 1,0-1,0 1,1 0,-1 0,0-1,0 1,0 0,1 0,-1 0,0 0,0 0,0 1,1-1,-1 0,0 1,0-1,0 0,0 1,0-1,0 1,0 0,0-1,0 1,0 0,0 0,0-1,0 1,0 0,-1 0,1 0,0 0,0 1,8 59,-10-56,1 1,0-1,1 1,-1 0,1-1,0 1,1-1,-1 1,1-1,0 0,0 0,1 0,0 0,-1 0,2 0,-1-1,0 1,1-1,0 0,0 0,0 0,2 0,-1-1,1 1,0-2,0 1,1-1,-1 1,0-2,1 1,-1-1,1 0,0 0,-1-1,1 0,0 0,-1-1,1 1,-1-2,1 1,-1-1,1 0,-1 0,0 0,0-1,0 0,0 0,0-1,-1 0,1 0,16-12,0-2,-1-1,0 0,-2-2,13-16,-12 12,0-2,-1-1,-2 0,-1-1,-1 0,-2-2,-1 0,3-13,-11 32,20-57,-4-1,-2 0,-4-2,-2 1,-4-2,-2-35,-5 101,-1 1,0-1,-1 1,1-1,-1 1,0-1,-1 1,0-1,0 1,0 0,0 0,-1 0,0 0,-1 1,1-1,-1 1,0 0,-1-1,4 5,0 1,0-1,-1 1,1-1,0 1,0 0,-1-1,1 1,0 0,0 0,-1 0,1 0,0 0,-1 0,1 0,0 0,-1 0,1 1,0-1,0 0,-1 1,1-1,0 1,0 0,0-1,0 1,0 0,0 0,0 0,0-1,0 1,0 0,0 0,0 0,1 1,-1-1,0 0,1 0,-1 1,-21 49,15-13,2 0,2 1,1-1,2 1,3 20,0 19,3 10,4-1,5 0,2-1,9 13,-24-89,12 40,10 85,-24-134,1 1,-1-1,0 0,0 0,0 1,0-1,0 0,0 0,0 1,0-1,-1 0,1 0,0 0,-1 1,1-1,-1 0,1 0,-1 0,0 0,1 0,-1 0,0 0,0 0,0 0,0 0,0-1,0 1,0 0,0 0,0-1,0 1,0-1,0 1,0-1,-1 1,1-1,0 0,0 0,0 0,-1 1,1-1,0 0,0 0,-1-1,1 1,0 0,0 0,-1-1,1 1,-53-36,15-11,22 28</inkml:trace>
  <inkml:trace contextRef="#ctx0" brushRef="#br0" timeOffset="2918.827">3077 587,'53'0,"26"0,6 0,-3 0,-5 0,-11 0,-8 0,-8 0,-4 0,-4 0,-5 0,-3 0,-4 0,-1 0,-6 0</inkml:trace>
  <inkml:trace contextRef="#ctx0" brushRef="#br0" timeOffset="3084.989">3951 700,'0'38,"0"18,0 4,0-3,0-12</inkml:trace>
  <inkml:trace contextRef="#ctx0" brushRef="#br0" timeOffset="3333.707">3980 418,'0'0</inkml:trace>
  <inkml:trace contextRef="#ctx0" brushRef="#br0" timeOffset="3571.336">4263 729,'-1'7,"1"1,0 0,0 0,0 0,1 0,0-1,1 1,0 0,0-1,1 1,0-1,0 0,0 0,1 0,0 0,1-1,0 1,0-1,0 0,0-1,1 1,0-1,0 0,1-1,-1 1,1-1,0 0,2 0,-5-4,1 0,-1 0,0 0,0 0,1-1,-1 0,0 0,0 0,0 0,0-1,0 1,0-1,-1 0,1-1,0 1,-1 0,0-1,1 0,-1 0,0 0,0 0,-1 0,1-1,-1 1,0-1,0 0,0 1,1-3,1-4,0 0,0 0,-1 0,0 0,-1 0,0-1,-1 1,0-1,0 1,-1-1,-1 0,0 4,0 1,-1 0,0-1,0 1,0 0,-1 0,1 0,-2 0,1 1,-1-1,1 1,-2 0,1 0,0 0,-1 0,0 1,0 0,0 0,-1 0,1 1,-1 0,0 0,0 0,0 1,0 0,-1 0,1 0,0 1,-1 0,1 0,-1 1,1-1,-1 2,1-1,-1 1,1 0,-1 0,1 0,-5 3,-9 11,1 1</inkml:trace>
  <inkml:trace contextRef="#ctx0" brushRef="#br0" timeOffset="3899.745">4629 869,'11'-25,"1"0,1 1,1 0,1 1,1 0,1 2,2 0,14-14,-32 34,0 0,0-1,0 1,0 0,0 0,1 0,-1 0,0 1,0-1,1 0,-1 0,0 1,1-1,-1 1,0-1,1 1,-1 0,1-1,-1 1,1 0,-1 0,1 0,-1 0,1 0,-1 0,1 1,-1-1,0 0,1 1,-1-1,1 1,-1 0,0-1,1 1,-1 0,0 0,0 0,0 0,0 0,0 0,0 0,0 0,0 0,0 0,0 1,0-1,-1 0,1 1,-1-1,1 0,-1 1,1-1,-1 1,0 0,8 18,-6-12,-1 0,2 0,-1 0,1-1,0 1,1-1,0 1,0-1,0 0,1-1,0 1,0-1,1 0,0 0,0 0,0-1,1 0,0 0,0-1,0 0,0 0,1-1,-1 0,1 0,0-1,3 1,-1-4,-1 0,0-1,1-1,-1 1,0-2,0 1,0-1,-1 0,1-1,-1 0,0 0,-1-1,1 0,-1 0,0-1,0 0,-1 0,0-1,-1 0,1 0,-1 0,-1 0,0-1,0 0,0 0,-1 0,-1 0,1 0,-2-1,1 0,6-14,-1 5</inkml:trace>
</inkml:ink>
</file>

<file path=ppt/ink/ink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37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171 252,'16'9,"1"-1,0 0,0-1,1-1,0 0,0-2,0 0,1-1,-1-1,1 0,0-2,0 0,-1-1,1-1,-1 0,1-2,-1 0,0-1,0-1,-1-1,1 0,-1-1,-1-1,7-5,-7 6,-1-1,-1-1,0 0,0-1,-1-1,-1 0,0 0,0-1,-1-1,-1 0,0 0,-1-1,-1-1,0 1,-1-1,0-1,-8 17,0 1,1-1,-1 0,0 1,1-1,-1 0,0 0,0 0,1 1,-1-1,0 0,0 0,1 0,-1 0,0-1,0 1,1 0,-1 0,0 0,0 0,1-1,-1 1,0 0,1-1,-1 1,0-1,1 1,-1-1,1 1,-1-1,1 1,-1-1,1 1,-1-1,1 0,-1 1,1-1,0 0,-1 1,1-1,0 0,0 1,0-1,-1 0,1 0,0 1,0-1,0 0,0 0,0 1,0-1,0 0,1 0,-1 1,0-1,0 0,1 0,-1 1,1-1,-13 18,1 0,2 1,-1 0,2 1,1 0,0 0,1 1,-1 11,0-8,-36 142,7 1,-10 137,38-233,3 7,-5 0,-2-1,-4 0,-3-1,-4-1,-13 26,29-87,0 1,0-1,-2-1,1 1,-2-1,0-1,0 0,-1 0,0-1,-1-1,0 0,0 0,5-5,0 0,0 0,0-1,0 0,0 0,-1-1,1 0,-1 0,1-1,-1 0,0 0,0-1,1 0,-1 0,0-1,0 0,1 0,-1-1,1 0,-1-1,1 1,0-1,0 0,0-1,-5-4,1-1,0 0,1-1,0 0,1 0,0-1,0 0,1-1,1 0,0 0,1-1,0 0,1 0,0 0,1 0,0-1,1 0,1 0,0 0,1 0,1-7,1 5,1 1,0-1,2 0,0 1,0 0,1 0,1 0,1 1,0-1,1 2,0-1,1 1,1 0,0 1,1 0,0 1,0 0,1 1,1 0,0 0,0 2,1 0,0 0,0 1,1 1,0 0,2 1,334-102,-317 97,-4 3,0-1,-1-2,1-1,-2-1,0-1,0-2,-1-1,-1-1,-1-1,-1-1,5-6,-51 59,0 0,3 2,1 0,2 1,1 0,2 1,-5 25,16-56,-1 1,1-1,1 1,0 0,0 0,0 0,1 0,0 0,1 0,0-1,1 9,3 2</inkml:trace>
  <inkml:trace contextRef="#ctx0" brushRef="#br0" timeOffset="898.413">1328 1042,'-15'28,"1"1,2 1,0 0,2 1,2 0,1 0,1 1,0 6,6-34,-1-1,1 0,-1 1,1-1,0 1,0-1,1 1,-1-1,1 1,-1-1,1 0,0 1,0-1,1 0,-1 0,1 0,0 0,-1 0,1 0,0 0,1 0,-1-1,0 1,1-1,0 0,-1 0,1 0,0 0,0 0,0 0,0-1,1 0,-1 1,0-1,1-1,-1 1,0 0,1-1,-1 1,1-1,-1 0,1 0,6-1,0-1,0 0,-1 0,1-1,-1 0,0 0,1-1,-2 0,1-1,0 0,-1 0,0-1,0 0,-1-1,0 0,0 0,0 0,-1-1,0 0,0 0,-1 0,0-1,-1 0,0 0,0 0,-1 0,0-1,-1 1,1-1,-2 0,0 1,0-1,-1 0,0-5,1 9,-1 0,1-1,-1 1,0 0,-1-1,0 1,0 0,0 0,-1-1,0 1,0 0,0 0,-1 1,0-1,0 0,0 1,-1 0,0 0,0 0,0 0,0 1,-1-1,0 1,0 0,0 1,0-1,-1 1,0 0,-1 0,3 1,0 0,0 0,0 1,0 0,-1 0,1 0,-1 0,1 1,0-1,-1 1,1 0,-1 1,1-1,-1 1,1 0,0 0,-1 0,1 0,0 1,0 0,0 0,0 0,0 0,0 1,1-1,-1 1,1 0,0 0,0 0,0 1,0-1,0 1,1 0,0-1,0 1,0 0,0 0,0 1,1-1,-1 0,1 0,1 1,-1-1,0 1,1-1,0 0,0 2,0-3,1-1,-1 1,0 0,1-1,0 1,-1 0,1-1,0 1,1-1,-1 1,0-1,1 0,-1 0,1 1,0-1,-1 0,1 0,0-1,0 1,1 0,-1-1,0 1,1-1,-1 1,0-1,1 0,-1 0,1-1,0 1,-1 0,2-1,92 6,-81-6,13-2,-1-1,0-2,0 0,-1-2,1-1,-2 0,1-3,-1 0,-1-1,0-1,0-1,-2-2,0 0,0-1,7-9,-22 20,0-1,-1 0,1 0,-1 0,-1 0,1-1,-1 0,-1 0,1-1,-2 1,1-1,-1 0,0 0,-1 0,0 0,0-1,-1-1,-2 8,0 1,-1 0,1 0,-1 0,0 0,0 0,0 0,0 1,0-1,0 1,0-1,0 1,0 0,-1-1,1 1,-1 0,1 1,-1-1,1 0,-1 1,1-1,-1 1,1 0,-1 0,0 0,1 0,-1 1,1-1,-1 1,1-1,-1 1,1 0,-1 0,1 0,-1 0,1 0,0 1,0-1,0 1,0-1,0 1,0 0,0 0,0 0,1 0,-1 0,1 0,0 0,-1 1,0 1,0-2,1 0,-1 0,0 0,1 1,-1-1,1 0,0 1,0-1,0 1,0-1,0 1,1-1,-1 1,1 0,0-1,-1 1,1 0,0-1,1 1,-1 0,0-1,1 1,-1-1,1 1,0-1,0 1,0-1,0 1,1-1,-1 0,0 1,1-1,0 0,-1 0,1 0,0 0,0-1,0 1,1 0,0 0,104 46,-92-43,-11-4,0 0,0 0,0 1,0-1,0 1,0 0,0 0,-1 0,1 1,-1-1,1 1,-1 0,0 0,0 0,-1 0,1 1,0-1,-1 1,0-1,0 1,0 0,0 0,-1 0,0 0,0 0,0 0,0 1,0-1,-1 0,0 0,0 1,0-1,0 0,-1 0,1 1,-1-1,0 0,-1 0,0 2,-7 67,10-71,-1 0,0 0,1 0,-1-1,1 1,0 0,0 0,0 0,0-1,0 1,0-1,0 1,0-1,1 1,-1-1,1 0,-1 1,1-1,-1 0,1 0,0 0,-1 0,1-1,0 1,0 0,-1-1,1 1,0-1,0 0,0 1,0-1,0 0,0 0,0 0,0 0,1-1,20-2</inkml:trace>
</inkml:ink>
</file>

<file path=ppt/ink/ink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49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0,'0'24,"0"8</inkml:trace>
</inkml:ink>
</file>

<file path=ppt/ink/ink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45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543 160,'-22'16,"1"1,0 1,2 1,0 1,1 0,-15 23,20-26,-164 213,129-161,34-46,-1-1,-1 0,-1-1,-1-1,-1 0,-16 12,18-20</inkml:trace>
  <inkml:trace contextRef="#ctx0" brushRef="#br0" timeOffset="284.452">35 217,'15'29,"18"19,9 6,3-2,-3-8,-3-9,-8-4,-5-7,-1-4,-2 0,2-4,-5 1,0-3,-3 1,-1-2,-2-3</inkml:trace>
  <inkml:trace contextRef="#ctx0" brushRef="#br0" timeOffset="553.733">826 330,'52'-5,"23"-1,3 0,-6 1,-12 2,-10 0,-10 2,-11 1</inkml:trace>
  <inkml:trace contextRef="#ctx0" brushRef="#br0" timeOffset="803.37">826 584,'43'0,"29"-5,6-1,-4 0,-11 1,-11-3,-9-1,-8 2,-4 1,-4 3,-5 0</inkml:trace>
  <inkml:trace contextRef="#ctx0" brushRef="#br0" timeOffset="1332.51">1644 48,'0'-1,"1"1,-1-1,1 1,-1-1,1 0,-1 1,1-1,-1 1,1-1,0 1,-1-1,1 1,0 0,-1-1,1 1,0 0,0 0,-1-1,1 1,0 0,0 0,0 0,-1 0,1 0,0 0,0 0,0 0,-1 0,1 0,0 1,0-1,-1 0,1 0,0 1,0-1,-1 1,1-1,0 0,-1 1,1-1,-1 1,1 0,-1-1,1 1,-1-1,1 1,-1 0,1-1,-1 1,0 0,1 0,-1-1,0 1,0 0,1 0,-1-1,0 1,0 0,173 298,-75-201,-80-72,-17-16</inkml:trace>
  <inkml:trace contextRef="#ctx0" brushRef="#br0" timeOffset="1666.677">2038 19,'-83'63,"2"4,-35 39,-46 83,89-88,63-84</inkml:trace>
  <inkml:trace contextRef="#ctx0" brushRef="#br0" timeOffset="2336.691">2038 669,'87'-112,"-74"92,0 1,1 0,1 0,1 2,1 0,0 1,8-5,-23 19,0 1,0-1,0 1,0 0,1 0,-1 0,0 0,0 0,1 0,-1 1,0-1,1 1,-1 0,1 0,-1-1,1 2,-1-1,0 0,1 0,-1 1,0-1,1 1,-1 0,0 0,1 0,-1 0,0 0,0 0,0 0,0 1,0-1,0 1,-1 0,1-1,0 1,-1 0,1 0,-1 0,0 0,1 0,-1 0,0 1,-1-1,1 0,0 1,0-1,-1 2,3 5,-4-7,1 0,0 0,-1 0,1 0,0 0,0 1,1-1,-1 0,0 0,1 0,-1 0,1 0,0 0,0 0,-1 0,1-1,1 1,-1 0,0 0,0-1,1 1,-1-1,0 1,1-1,0 1,-1-1,1 0,0 0,0 0,-1 0,1 0,0 0,0-1,0 1,0 0,0-1,0 0,1 1,-1-1,0 0,0 0,0 0,0-1,0 1,0 0,0-1,1 0,104-74,-101 71,-6 3,1 0,-1 0,1 0,0 0,0 0,0 0,-1 0,1 0,0 0,0 0,0 1,0-1,0 0,1 0,-1 1,0-1,0 1,0-1,0 1,1 0,-1-1,0 1,1 0,-1 0,0 0,0 0,1 0,-1 0,0 0,0 0,1 1,-1-1,0 0,0 1,1-1,-1 1,0 0,0-1,0 1,0 0,0-1,0 1,0 0,0 0,0 0,0 0,-1 0,1 0,0 0,-1 0,1 0,0 1,-1-1,0 0,1 0,-1 0,0 1,1-1,-1 0,0 0,0 2,2 28,20 80,-13-96</inkml:trace>
  <inkml:trace contextRef="#ctx0" brushRef="#br0" timeOffset="4199.886">3139 19,'-9'-3,"-1"-1,1 1,-1 1,0 0,0 0,0 1,0 0,0 0,0 1,0 1,0 0,0 0,0 1,0 0,1 1,-1 0,1 1,-8 3,6-3,1 1,-1 1,1 0,0 1,0-1,1 2,0 0,0 0,-6 8,12-13,1-1,-1 1,1-1,0 1,0 0,0 0,0 0,1 0,-1 1,1-1,0 0,-1 1,2-1,-1 1,0-1,1 1,0-1,-1 1,1-1,1 1,-1-1,0 1,1-1,0 1,0-1,0 1,0-1,1 0,-1 0,1 1,0-1,0 0,0 0,0 0,8 4,0 0,0 0,1-1,-1-1,1 0,1 0,-1-1,1 0,-1-1,1 0,0-1,0-1,0 0,7 0,113 3,-131-4,0-1,0 1,1 0,-1 0,0 0,0 0,0 0,1 0,-1 0,0 0,0 0,0 0,0 1,1-1,-1 0,0 1,0-1,0 1,0 0,0-1,0 1,0 0,0-1,0 1,-1 0,1 0,0 0,0 0,-1 0,1 0,0 0,-1 0,1 0,-1 0,1 0,-1 0,0 0,0 1,1-1,-1 0,0 0,0 0,0 1,0-1,0 0,0 0,-1 0,1 0,0 1,-1-1,1 0,0 0,-1 0,1 0,-1 0,0 0,0 1,-9 10,0 0,-1 0,-1-1,0-1,0 0,-1 0,-1-1,1-1,-1 0,-1-1,-2 0,-17 11,-122 64,121-76,29-8</inkml:trace>
  <inkml:trace contextRef="#ctx0" brushRef="#br0" timeOffset="4436.78">3365 330,'-4'33,"-3"17,1 4,2-8</inkml:trace>
  <inkml:trace contextRef="#ctx0" brushRef="#br0" timeOffset="5018.807">3619 527,'6'-29,"2"0,1 1,1 0,1 0,1 1,1 1,2 0,1 1,2-1,-17 23,0 1,0 0,0 0,1 0,-1 0,1 0,-1 0,1 0,0 0,0 0,0 1,0-1,0 1,0-1,0 1,0 0,1 0,-1 0,0 0,1 1,-1-1,1 0,-1 1,1 0,-1-1,1 1,-1 0,1 0,-1 1,1-1,-1 1,1-1,-1 1,0 0,1-1,-1 1,0 1,1-1,-1 0,0 0,0 1,0-1,0 1,0 0,-1-1,1 1,0 0,-1 0,2 2,14 34,36 60,-51-96,0 1,0 0,1-1,-1 0,1 0,0 1,-1-2,1 1,0 0,0 0,0-1,0 0,1 0,-1 1,0-2,0 1,1 0,-1-1,1 0,-1 1,0-1,1-1,-1 1,0 0,1-1,-1 0,0 1,1-1,1-2,3-1,-1-2,0 1,0-1,0 0,-1-1,0 0,0 0,0 0,-1 0,0-1,-1 0,0 0,0 0,-1-1,0 1,0-1,-1 0,0 1,0-1,-1 0,0 0,-1 0,0-9,10-66,-5 60</inkml:trace>
</inkml:ink>
</file>

<file path=ppt/ink/ink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51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28,'-45'52,"2"2,3 1,2 3,3 0,-3 13,31-61,1 1,1 0,0-1,0 2,1-1,1 1,0-1,0 1,1 0,1 0,0 0,0 0,1 0,1 0,0 0,1 0,0 0,1 0,0-1,1 1,0-1,1 0,3 6,6 2,0-1,2 0,0-1,1-1,1-1,0 0,1-1,0-1,1-1,5 2,-1-4</inkml:trace>
  <inkml:trace contextRef="#ctx0" brushRef="#br0" timeOffset="835.391">341 734,'35'-13,"0"-2,0-1,-2-2,0-1,-1-2,-1-1,-1-1,-1-2,-1-1,-1-1,-2-1,-1-1,0-3,6-41,-30 73,0-1,0 1,0-1,0 1,0-1,0 1,0 0,0-1,0 1,0-1,0 1,0-1,0 1,0 0,-1-1,1 1,0-1,0 1,-1 0,1-1,0 1,-1 0,1-1,0 1,-1 0,1 0,0-1,-1 1,1 0,0 0,-1 0,1-1,-1 1,1 0,0 0,-1 0,1 0,-1 0,1 0,-1 0,1 0,-1 0,1 0,0 0,-1 0,1 0,-1 0,1 0,0 1,-1-1,1 0,-1 0,1 0,0 1,-1-1,1 0,0 1,-1-1,1 0,0 1,-1-1,1 0,0 1,0-1,-1 0,1 1,0-1,0 1,0-1,-28 23,20-14,1 0,0 1,1 0,0 0,0 0,1 1,0 0,1 0,1 0,0 1,0-1,1 1,0-1,1 1,0 0,1 0,1 4,-1-13,1 0,-1 0,1-1,0 1,0 0,0 0,0 0,1-1,-1 1,1-1,0 1,-1-1,1 1,0-1,0 0,1 0,-1 0,0 0,1 0,-1-1,1 1,-1-1,1 0,0 1,0-1,-1 0,1-1,0 1,0 0,0-1,0 0,1 0,99-2,-85-3,-1-1,-1 0,1-1,-1-1,-1-1,1 0,-2-1,1-1,-1 0,-1-1,0 0,-1-1,0-1,-1 0,0 0,-1-1,-1 0,0-1,-2 0,1-1,-2 0,-5 15,1-1,0 0,0 1,-1-1,1 0,-1-1,0 1,0 0,0 0,0 0,-1-1,1 1,-1 0,0 0,0-1,0 1,0 0,-1-1,1 1,-1-2,-1 5,0-1,0 1,0 0,0 0,0 0,0 0,0 1,0-1,0 0,0 1,1-1,-1 1,0 0,0 0,0-1,1 1,-1 0,0 1,1-1,-1 0,1 0,-1 1,1-1,0 1,0-1,-1 1,1-1,0 1,0 0,1 0,-1-1,0 1,1 0,-1 0,-4 6,0 0,0 1,0 0,2-1,-1 1,1 0,0 1,1-1,0 1,0-1,1 1,0-1,1 1,0 0,1-1,0 1,0-1,1 1,3 8,-3-15,0 1,1-1,-1 0,1 0,0 0,0 0,0-1,0 1,0-1,1 0,-1 1,1-2,0 1,-1 0,1-1,0 0,0 1,0-2,0 1,0 0,0-1,0 0,3 0,97-8,-89 2,1 0,-1 0,0-2,-1 1,1-2,-2 0,1-1,-1 0,-1-1,0 0,0-1,-1-1,-1 0,0 0,-1-1,0 0,-1 0,5-13,-11 24,0 1,0-1,0 0,0 0,0 0,-1-1,0 1,1 0,-1-1,0 1,-1 0,1-1,-1 1,1-1,-1 1,0-1,0 1,-1-1,1 1,-1-1,1 1,-1-1,0 1,-1 0,1-1,0 1,-1 0,0 0,0 0,0 0,0 0,0 1,0-1,-1 1,0-1,-1 0,-1 3,1 1,-1 0,1 0,-1 1,1-1,0 1,0 0,0 0,0 0,0 1,0 0,0-1,1 1,-1 0,1 1,0-1,0 1,0-1,1 1,-1 0,1 0,0 0,0 0,0 1,1-1,-2 3,-5 11,1 0,0 1,1-1,1 1,1 1,0-1,0 17,4-28,0-1,0 1,1-1,0 0,0 1,0-1,1 0,0 1,1-1,0 0,0-1,0 1,1 0,0-1,0 0,0 0,1 0,0 0,0-1,1 0,0 0,0 0,37 15,-21-16</inkml:trace>
  <inkml:trace contextRef="#ctx0" brushRef="#br0" timeOffset="1304.52">1695 594,'-87'76,"133"-105,47-53,-91 81,0 0,0 0,0 0,0 0,0 0,0 0,0 1,0-1,1 1,-1 0,0-1,0 1,0 0,0 0,1 1,-1-1,0 0,0 1,0-1,0 1,0 0,0 0,0-1,0 2,0-1,0 0,0 0,0 0,-1 1,1-1,-1 1,1-1,-1 1,1 0,-1 0,0 0,0-1,0 1,0 0,0 0,0 0,-1 1,1-1,0 0,46 46,-42-48,0 0,0-1,0 1,0-1,0 0,0 0,-1 0,1-1,0 0,-1 0,1 0,-1 0,1-1,-1 0,0 0,0 0,0 0,-1-1,1 1,-1-1,0 0,0 0,0 0,0 0,-1-1,0 1,0-1,0 0,0 1,-1-1,0 0,1-4,7-15</inkml:trace>
  <inkml:trace contextRef="#ctx0" brushRef="#br0" timeOffset="1717.815">2373 85,'-18'77,"-3"0,-4-2,-5 5,3-21,-16 57,43-113,-1 0,1 0,0 0,1 0,-1 0,0 0,1 0,-1 0,1 0,0-1,0 1,0 0,1 0,-1-1,1 1,-1-1,1 1,0-1,0 1,0-1,0 0,0 0,1 0,-1 0,0-1,1 1,0-1,-1 1,1-1,0 0,0 0,-1 0,1 0,0-1,0 1,0-1,0 0,0 1,0-1,0-1,0 1,0 0,0-1,0 0,0 1,1-2,7 1,0-1,0-1,0 0,0 0,0-1,-1-1,1 0,-1 0,0-1,-1 0,0 0,0-1,0-1,1-7</inkml:trace>
  <inkml:trace contextRef="#ctx0" brushRef="#br0" timeOffset="1962.879">2119 395,'43'-5,"24"-1,10-5,-3 0,-9 1,-11 3,-11 3,-6 1,-11 2</inkml:trace>
  <inkml:trace contextRef="#ctx0" brushRef="#br0" timeOffset="2200.647">2740 424,'38'5,"28"1,6-5,-3-2,-9-2,-10 1,-8-1,-8-3,-8-2</inkml:trace>
  <inkml:trace contextRef="#ctx0" brushRef="#br0" timeOffset="2415.949">2995 254,'-5'44,"-2"23,1 5,1-4,1-10,2-9,1-9,1-6,0-8</inkml:trace>
  <inkml:trace contextRef="#ctx0" brushRef="#br0" timeOffset="2970.334">3474 339,'-21'28,"1"1,2 0,1 2,1 0,2 1,-7 22,20-51,0 0,0 1,0-1,1 1,-1-1,1 1,-1-1,1 1,1-1,-1 1,0 0,1-1,-1 1,1-1,0 0,1 1,-1-1,0 0,1 1,0-1,0 0,0 0,0-1,0 1,0 0,1-1,-1 1,1-1,0 0,0 1,0-1,0-1,0 1,0 0,0-1,1 0,-1 0,1 0,-1 0,0 0,1-1,0 1,-1-1,1 0,-1 0,1 0,-1-1,1 1,11-3,0-1,-1 0,1-1,-1 0,0-2,0 1,-1-2,0 1,0-2,-1 0,0 0,-1-1,0-1,0 0,-1 0,0-1,-1 0,-1-1,0 0,-1 0,0-1,-1 0,2-8,-2 7,-2 0,0 0,0 0,-2-1,0 1,-1-1,0 0,-1 1,-1-1,-1 0,2 13,0 0,-1 0,1 0,-1 1,0-1,0 0,0 1,-1-1,1 0,0 1,-1 0,0-1,0 1,1 0,-1 0,-1 0,1 0,0 0,0 0,-1 1,1-1,-1 1,1-1,-1 1,0 0,1 0,-1 0,0 1,0-1,0 1,1-1,-1 1,0 0,0 0,0 0,0 1,-1-1,-6 1,0 1,0-1,0 2,1-1,-1 1,1 1,0-1,-1 2,2-1,-5 4,4 0,1 0,-1 0,2 1,-1 0,1 1,1 0,-1 0,2 0,0 1,0 0,1 0,0 0,0 0,2 1,-2 11,3-6,2 0,0 1,1-1,1 0,0 0,1 0,1 0,1-1,0 0,6 9,-2 2,87 163,-88-154,-12-22</inkml:trace>
  <inkml:trace contextRef="#ctx0" brushRef="#br0" timeOffset="3301.362">3926 1,'21'43,"-2"0,-2 2,-2 0,-2 1,-2 1,4 38,-12-58,-1 0,-1 1,-1-1,-1 0,-2 0,-1 0,-1 0,-1-1,-1 0,-2 0,0 0,-9 14,7-17,-2-1,0-1,-1 0,-1-1,-1 0,-1-1,-1-1,0-1,-1 0,-16 9,-7-8,22-14</inkml:trace>
  <inkml:trace contextRef="#ctx0" brushRef="#br0" timeOffset="5987.079">4461 678,'-19'33,"-16"27,-7 1,0-8,5-9,11-12</inkml:trace>
</inkml:ink>
</file>

<file path=ppt/ink/ink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02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0 508,'1'284,"-1"-281,0 0,0 0,0 0,1 0,-1 0,1 0,0 0,0 0,0 0,0 0,0 0,1-1,-1 1,1 0,0-1,-1 1,1-1,0 0,1 0,-1 0,0 0,1 0,-1 0,1 0,-1-1,1 1,0-1,-1 0,1 0,0 0,0 0,0-1,0 1,0-1,0 1,0-1,0 0,0 0,0-1,0 1,0-1,0 1,0-1,0 0,0 0,0 0,0 0,-1-1,89-68,-89 69,1 0,-1 1,1-1,0 1,-1-1,1 1,0 0,0 0,-1 0,1 1,0-1,-1 1,1-1,0 1,-1 0,1 0,-1 0,1 0,-1 0,0 1,0-1,1 1,-1 0,0-1,0 1,0 0,0 2,22 12,-19-14,-1 0,1-1,-1 0,1 1,-1-1,1-1,0 1,-1-1,1 0,0 0,0 0,-1-1,1 1,0-1,-1 0,1-1,-1 1,1-1,-1 0,0 0,0 0,0-1,0 1,0-1,0 0,82-92,-47-25,-34 96</inkml:trace>
  <inkml:trace contextRef="#ctx0" brushRef="#br0" timeOffset="1380.746">762 0,'-21'114,"4"0,6 0,4 2,8 78,-2-192,0 0,0 0,1 0,-1 1,1-1,0 0,-1 0,1 0,0 0,0 0,1 0,-1 1,0-1,1 0,-1 0,1 0,0 0,0 0,-1 0,1 0,0 0,1-1,-1 1,0 0,1-1,-1 1,0 0,1-1,0 0,-1 1,1-1,0 0,0 0,0 0,0 0,0 0,0 0,0-1,0 1,0-1,0 1,0-1,0 0,0 0,0 0,1 0,-1 0,0 0,1-1,170-112,-172 112,1 1,-1-1,0 1,1-1,-1 1,1-1,-1 1,1 0,-1 0,1 0,0 0,-1 0,1 0,-1 0,1 1,-1-1,1 0,-1 1,1-1,-1 1,0 0,1-1,-1 1,0 0,1 0,-1 0,0 0,0 0,0 0,0 0,0 0,0 0,0 1,0-1,0 0,-1 1,1-1,-1 1,1-1,-1 1,1-1,-1 1,7 73,-7-53,1-19,-1-1,0 1,1 0,0 0,0 0,0-1,0 1,0 0,0-1,1 1,-1-1,1 1,0-1,-1 0,1 0,0 0,0 0,1 0,-1 0,0 0,1-1,-1 1,1-1,-1 0,1 0,0 0,-1 0,1 0,0 0,0-1,0 0,-1 1,1-1,0 0,0 0,0 0,0-1,0 1,0-1,-1 0,1 1,0-1,-1 0,1-1,0 1,-1 0,2-2,10 0,0-1,0 0,-1-1,0 0,0-1,0-1,-1 0,0-1,0 0,0 0,-1-2,-1 1,0-1,0-1,-1 0,0 0,-1-1,0 0,-1 0,0-1,-1 0,-1 0,0 0,3-13,-8 24,1 1,-1-1,0 1,1-1,-1 1,0-1,0 0,0 1,0-1,-1 1,1-1,0 0,-1 1,1-1,-1 1,1-1,-1 1,0 0,1-1,-1 1,0 0,0-1,0 1,0 0,0 0,-1 0,1 0,0 0,0 0,-1 0,1 0,0 0,-1 1,1-1,-1 1,1-1,-1 1,1-1,-1 1,0 0,1 0,-1 0,1 0,-1 0,0 0,1 0,-1 0,1 1,-1-1,1 1,-1-1,1 1,-1-1,1 1,-1 0,1 0,0 0,-1 0,-10 8,1 0,1 1,-1 1,2-1,-1 1,1 1,1 0,0 0,1 1,0 0,1 0,1 0,-2 7,6-17,0 0,0 0,0-1,0 1,1 0,-1 0,1 0,0 0,0 0,0 0,1 0,-1 0,1 0,-1-1,1 1,0 0,0 0,0 0,0-1,1 1,-1-1,1 1,-1-1,1 1,0-1,0 0,0 0,1 0,-1 0,0 0,1-1,-1 1,1-1,-1 1,1-1,0 0,-1 0,1 0,0 0,0-1,0 1,0-1,0 0,2 0,25 5,1-2,-1-2,1-1,-1-1,22-4,-35 3,0 0,0-2,0 0,0 0,-1-2,0 0,0-1,-1-1,0 0,0-1,-1 0,0-2,0 1,-1-2,-1 0,0 0,0-1,-2 0,1-1,-2-1,0 1,-1-1,5-13,-12 26,0-1,0 0,0 0,0 0,-1 1,0-1,1 0,-1 0,0 0,-1 0,1 0,0 0,-1 1,0-1,1 0,-1 0,0 0,0 1,-1-1,1 1,-1-1,1 1,-1-1,0 1,0 0,0 0,0 0,0 0,0 0,0 0,-1 1,1-1,-1 1,1-1,-1 1,0 0,1 0,-1 0,0 1,0-1,0 1,0-1,0 1,1 0,-1 0,0 0,0 1,0-1,0 1,0-1,1 1,-1 0,0 0,0 0,1 0,-1 1,-2 0,0-1,0 1,0 1,0-1,0 1,1 0,-1 0,1 0,0 0,0 1,0 0,1-1,-1 2,1-1,0 0,0 1,0-1,1 1,-1 0,1 0,0 0,1 0,-2 5,5-7,1 0,0 0,-1-1,1 1,0 0,0-1,1 0,-1 0,0 0,1 0,-1-1,1 1,0-1,-1 0,1 0,0 0,0 0,0-1,0 1,-1-1,1 0,0-1,0 1,0 0,2-2,1 2,47-7,-48 5,0 0,0 1,0 0,0 0,1 0,-1 1,0 0,1 0,-1 0,0 1,0 0,1 0,-1 1,0 0,0 0,-4 1,-1 0,1-1,-1 1,0 0,0 0,0 1,0-1,-1 0,1 0,-1 0,0 0,0 1,0-1,0 0,0 0,-1 1,1-1,-1 0,0 0,0 0,-1 2,-2 12,3-15,1 1,-1 0,0 0,1 0,0-1,-1 1,1 0,0 0,1 0,-1 0,0-1,1 1,-1 0,1 0,0-1,0 1,0 0,1-1,-1 1,0-1,1 0,0 1,-1-1,1 0,0 0,0 0,0 0,1 0,-1-1,0 1,1-1,-1 1,1-1,-1 0,1 0,0 0,-1 0,2 0,9 0,0 0,0-1,0 0,-1-1,1 0,0-1,-1-1,1 0,-1 0,0-2,0 1,0-2,-1 1,1-1,-1-1,-1 0,1-1,-1 0,-1 0,0-1,0-1,0 1,-1-1,-1-1,0 1,0-2,22-47,-29 58,1 0,-1-1,0 1,0-1,0 1,0 0,0-1,0 1,0 0,0-1,-1 1,1 0,0-1,-1 1,1 0,-1-1,0 1,1 0,-1 0,0 0,0 0,1 0,-1 0,0 0,0 0,0 0,0 0,-1 0,1 0,0 1,0-1,0 0,-1 1,1-1,0 1,-1 0,1-1,0 1,-1 0,1 0,0 0,-1 0,1 0,0 0,-2 0,-5 1,-1 1,1 0,0 0,-1 1,1 0,1 1,-1-1,0 1,1 1,0 0,0 0,0 0,1 1,-1-1,1 2,1-1,-1 1,1 0,0 0,1 0,0 1,0-1,0 1,-1 5,3-7,0 0,0 0,0 1,0-1,1 0,0 1,1 0,-1-1,1 1,0-1,1 1,0-1,0 1,0-1,1 1,0-1,0 0,0 0,1 0,0 0,0 0,1 0,0-1,0 0,0 0,0 0,1 0,0 0,0-1,1 1,11 5,0 0,0-1,1-1,0 0,1-1,0-1,0-1,0-1,0-1,1 0,0-2,-1 0,1-1,0-1,8-2,58 2,-62 0</inkml:trace>
</inkml:ink>
</file>

<file path=ppt/ink/ink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07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57,'-3'0,"0"-1,0 1,0 0,0 0,0 0,0 0,0 0,0 1,1-1,-1 1,0 0,0 0,0 0,0 0,1 0,-1 1,1-1,-1 1,1 0,-1 0,1-1,0 2,0-1,0 0,0 0,0 1,0-1,1 1,-2 2,2-4,-42 54,1 2,3 2,-20 44,-20 30,-70 97,139-216</inkml:trace>
  <inkml:trace contextRef="#ctx0" brushRef="#br0" timeOffset="279.775">0 1,'53'101,"4"-2,56 73,16 39,-84-142,-35-56</inkml:trace>
  <inkml:trace contextRef="#ctx0" brushRef="#br0" timeOffset="848.733">509 764,'142'-212,"-142"210,0 1,1 0,-1 0,0-1,1 1,-1 0,1 0,0 0,-1-1,1 1,0 0,-1 0,1 0,0 0,0 0,0 1,0-1,0 0,0 0,0 0,0 1,1-1,-1 1,0-1,0 1,0-1,1 1,-1 0,0 0,1-1,-1 1,0 0,0 0,1 0,-1 0,0 1,1-1,-1 0,0 0,0 1,1-1,-1 1,0-1,0 1,0 0,0-1,0 1,0 0,0 0,0 0,0 0,0 0,0 0,0 0,-1 2,0 1,1-1,-1 1,1-1,0 1,0-1,0 0,0 1,1-1,-1 0,1 0,0 0,0 0,0 0,0 0,0-1,1 1,-1-1,1 0,0 1,-1-1,1 0,0 0,1-1,-1 1,0-1,0 0,1 1,-1-1,0-1,1 1,-1 0,1-1,-1 0,1 0,-1 0,134-16,-98 56,-16-8,-12-26</inkml:trace>
  <inkml:trace contextRef="#ctx0" brushRef="#br0" timeOffset="1145.65">1243 198,'24'0,"22"0,8 0,0 0,-4 0,-7 0,-5 0,-4 0,-4 0,-1 0,-2 0,0 0,0 0,-4 0</inkml:trace>
  <inkml:trace contextRef="#ctx0" brushRef="#br0" timeOffset="1399.575">1355 424,'43'0,"29"-4,7-3,-5 1,-11 2,-20 0,-18 7,-13 2</inkml:trace>
  <inkml:trace contextRef="#ctx0" brushRef="#br0" timeOffset="1647.357">1300 678,'38'0,"22"0,7 0,-5 0,-7 0,-9-4,-6-3,-7 1,-3 1,-7 2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9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0 585,'34'-9,"15"-4,5 1,-2 2,-6 3,-5 2,-10 3</inkml:trace>
  <inkml:trace contextRef="#ctx0" brushRef="#br0" timeOffset="251.183">0 811,'43'-9,"15"-4</inkml:trace>
  <inkml:trace contextRef="#ctx0" brushRef="#br0" timeOffset="1167.233">254 1009,'90'-66,"-3"-4,36-39,-110 97,-1 0,-1-1,0-1,0 0,-1 0,-1-1,-1 0,0 0,-1-1,5-15,-11 31,-1-1,0 0,1 1,-1-1,1 0,-1 1,0-1,0 0,1 1,-1-1,0 0,0 0,0 1,0-1,0 0,0 0,0 1,0-1,0 0,0 0,0 1,0-1,0 0,-1 1,1-1,0 0,-1 0,1 1,0-1,-1 1,1-1,-1 0,1 1,-1-1,1 1,-1-1,1 1,-1-1,0 1,1 0,-1-1,0 1,1 0,-1-1,0 1,1 0,-1 0,0 0,0 0,1-1,-1 1,0 0,0 0,1 0,-1 1,0-1,0 0,1 0,-1 0,0 1,-42 20,-47 100,87-118,1 1,-1 0,1 0,0 0,0 0,0 0,1 1,-1-1,1 0,0 1,0-1,1 1,0-1,-1 1,1 0,1-1,-1 1,1-1,-1 1,1-1,1 0,-1 1,1-1,-1 0,1 0,0 0,1 0,-1 0,1 0,0-1,0 1,0-1,0 0,0 0,3 2,1 0,0 0,0 0,0-1,0 0,1-1,0 0,0 0,0 0,0-1,0 0,0-1,0 0,1 0,-1 0,0-1,1-1,-1 0,0 0,1 0,-1-1,0 0,0 0,0-1,0-1,-1 1,1-1,-1 0,1-1,18-11,-1-2,0 0,-1-2,-1 0,-1-2,-1 0,1-3,-13 15,0 0,-1 0,0-1,0 0,-1 0,-1-1,0 0,0 0,-1-1,-1 1,0-1,-1 0,1-7,-4 19,0 1,0-1,0 0,0 1,0-1,0 0,0 0,0 1,0-1,0 0,-1 1,1-1,0 1,0-1,-1 0,1 1,-1-1,1 1,0-1,-1 1,1-1,-1 1,1-1,-1 1,0-1,1 1,-1 0,1-1,-1 1,0 0,1-1,-1 1,0 0,1 0,-1 0,0 0,1 0,-1 0,0-1,1 2,-1-1,0 0,0 0,1 0,-1 0,0 0,1 1,-1-1,0 0,1 0,-1 1,1-1,-1 1,1-1,-1 0,0 1,1-1,-1 1,1-1,0 1,-1 0,1-1,-1 1,1-1,0 1,0 0,-36 35,32-32,0 0,0 1,1-1,0 1,0 0,0 0,1 0,0 0,0 1,0-1,0 0,1 1,0 0,0-1,1 1,-1 0,1-1,0 1,1 0,0-1,-1 1,2 0,-1-1,1 1,0-1,0 0,0 0,1 1,-1-2,1 1,1 0,-1 0,1-1,-1 0,1 0,1 0,-1 0,0-1,1 1,0-1,0 0,0-1,2 2,6-2,-1 0,0-1,1-1,-1 0,0-1,1 0,-1-1,0 0,0-1,0 0,0-1,-1 0,1-1,-1-1,0 1,0-2,-1 1,0-2,0 1,0-2,6-6,-1 0,0-1,-1 0,-1-1,-1-1,0 0,-1-1,-1 0,-1 0,5-17,-13 34,0 1,0-1,0 0,0 1,0-1,0 0,0 0,0 0,-1 0,1 0,-1 0,0 0,1 0,-1 0,0 0,0 0,0 0,-1 0,1 0,0 0,-1 0,1 0,-1 0,0 0,0 1,1-1,-1 0,0 0,-1 1,1-1,0 0,0 1,-1-1,1 1,-1 0,1-1,-1 1,0 0,1 0,-1 0,0 0,0 0,0 0,0 1,1-1,-1 1,0-1,0 1,0 0,0 0,0 0,-1 0,1 0,0 0,0 0,0 1,0-1,-1 1,-5 4,1 1,0 0,0 0,0 1,1-1,0 1,0 1,1-1,0 1,0 0,1 0,0 0,0 1,1 0,0-1,-1 8,0-6,-2 4,0-1,1 1,1 1,0-1,1 0,0 1,2 0,-1 0,2 0,0-1,0 1,2 0,0 0,0-1,1 1,1-1,1 1,0-1,1-1,0 1,7 10,0-7</inkml:trace>
  <inkml:trace contextRef="#ctx0" brushRef="#br0" timeOffset="1817.397">1411 868,'-4'2,"0"0,0 1,0-1,1 1,-1 0,1 1,-1-1,1 0,0 1,0 0,0-1,1 1,0 0,-1 1,1-1,1 0,-1 1,1-1,-1 1,1-1,1 1,-1 4,1-8,1 0,0-1,0 1,1 0,-1-1,0 1,0-1,0 1,0-1,0 1,1-1,-1 0,0 0,0 1,1-1,-1 0,0 0,0 0,1 0,-1-1,0 1,0 0,1 0,-1-1,0 1,0-1,0 1,0-1,0 0,1 1,-1-1,0 0,-1 0,1 1,0-1,0 0,0 0,0 0,-1 0,1 0,0 0,-1-1,1 1,-1 0,92-128,-92 128,0 0,1 1,-1-1,0 1,1-1,-1 0,1 1,-1-1,1 1,-1-1,1 1,-1-1,1 1,-1 0,1-1,-1 1,1 0,0-1,-1 1,1 0,0 0,-1-1,1 1,0 0,-1 0,1 0,0 0,-1 0,1 0,0 0,0 0,-1 0,1 0,0 1,-1-1,1 0,-1 0,1 1,0-1,-1 0,1 1,-1-1,1 1,0-1,-1 0,1 1,-1-1,0 1,1 0,-1-1,1 1,-1-1,15 43,-10-24,-5-16,1-1,-1 1,1-1,-1 0,1 0,0 1,0-1,0 0,0 0,0 0,0 0,1 0,-1 0,1 0,-1 0,1-1,0 1,0-1,0 1,0-1,0 1,0-1,0 0,0 0,0 0,0-1,1 1,-1 0,0-1,1 1,-1-1,0 0,1 0,-1 0,1 0,-1 0,0 0,1-1,-1 1,0-1,1 0,-1 0,0 1,0-1,0-1,1 1,2-5,0 0,0-1,-1 1,0-1,0 0,-1 0,0 0,0-1,-1 1,0 0,0-1,-1 0,1 0,-2 1,1-1,-1 0,-1-1,2-17</inkml:trace>
  <inkml:trace contextRef="#ctx0" brushRef="#br0" timeOffset="2271.538">1637 50,'13'-7,"-3"1,1 0,0 1,0 0,0 1,1 0,-1 0,1 2,0-1,0 1,10 0,-20 2,-1 0,0 1,1-1,-1 0,1 0,-1 0,0 1,1-1,-1 1,0-1,1 1,-1 0,0-1,0 1,1 0,-1 0,0 0,0 0,0 0,0 0,0 0,-1 0,1 0,0 1,0-1,-1 0,1 0,0 1,-1-1,0 0,1 1,-1-1,0 1,0-1,1 0,-1 1,0-1,0 1,-1-1,1 1,0-1,0 0,-1 1,1-1,-1 0,1 1,-1-1,0 0,1 1,-34 65,25-55,6-10,0 1,-1 0,1 1,0-1,0 0,1 1,-1 0,1 0,-1-1,1 2,1-1,-1 0,0 0,1 0,0 1,0-1,0 1,1-1,-1 0,1 1,0-1,1 1,-1-1,1 1,0-1,0 1,0-1,0 0,1 1,0-1,-1 0,2 0,-1 0,0-1,2 2,5 0,0 0,1-1,-1 0,1-1,0 0,0-1,0 0,1 0,-1-1,0 0,1-1,5 0,10 0</inkml:trace>
  <inkml:trace contextRef="#ctx0" brushRef="#br0" timeOffset="2569.001">2202 360,'-10'34,"-8"29,-5 6,1-6,4-8,0-8,4-8,-1-11,2-4,-1-8,-4-5,2-5</inkml:trace>
  <inkml:trace contextRef="#ctx0" brushRef="#br0" timeOffset="2822.915">1948 417,'29'33,"18"26,7 8,-1-8,-5-10,-6-7,-5-11,-4-7,-3-1,-2-6,-5-6</inkml:trace>
  <inkml:trace contextRef="#ctx0" brushRef="#br0" timeOffset="3767.807">311 755,'-5'5,"-6"1,-7 0,-4-1,1 4,0-1,-2-1,-2-1,-1 2,9 0,7-1</inkml:trace>
</inkml:ink>
</file>

<file path=ppt/ink/ink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5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37,'10'-6,"-1"1,2 1,-1-1,0 2,1-1,0 2,-1-1,1 1,0 1,0 0,1 1,-1 0,0 0,0 1,0 1,0 0,0 0,-1 1,3 1,-8 3,1 1,-1-1,0 1,0 0,-1 0,0 1,-1-1,0 1,0 0,-1 0,0 0,0 0,-1 0,-1 0,1 0,-1 1,-1-1,0 0,0 0,-1 0,0 1,0 23,0 16,-2-1,-3 1,-1-2,-3 1,-9 26,10-43,5-11,-1 0,-1-1,-1 0,0 0,-1-1,-1 0,-1 0,-8 9,33-90,20-10,3 2,3 1,7-4,-5 7,24-54,-64 120,-1 0,0 0,1 0,-1 0,1 0,-1 0,1 0,0 1,-1-1,1 1,0-1,-1 1,1-1,0 1,-1 0,1 0,0 0,0 0,-1 0,1 0,0 0,0 1,-1-1,1 1,0-1,-1 1,1 0,0-1,-1 1,1 0,-1 0,0 0,1 0,-1 0,0 1,1-1,-1 0,0 1,0-1,0 0,0 1,0-1,0 2,36 72,-29-56,-2 1,-1-1,0 1,-1 0,-1 1,-1-1,-1 0,-1 1,-1-1,-2 14,-8 11,8-61,14-17,2 0,1 1,1 1,2 0,1 1,1 1,22-25,3-8,-26 34,-3 6,0-1,1 2,1 0,1 1,1 1,8-6,-26 24,0 0,-1 0,1 0,0 0,0 0,0 0,0 1,0-1,0 0,0 1,0-1,0 0,0 1,1-1,-1 1,0 0,0-1,0 1,1 0,-1 0,0 0,0 0,1 0,-1 0,0 0,0 0,0 0,1 1,-1-1,0 0,0 1,0-1,0 1,1 0,-1-1,0 1,0 0,0-1,0 1,-1 0,1 0,0 0,0 0,0 0,-1 0,1 0,0 0,-1 0,1 0,-1 1,1-1,-1 0,0 0,0 0,1 1,-1-1,0 0,0 0,0 1,0-1,0 0,-1 0,1 0,0 1,0-1,-1 0,1 0,-1 1,-54 190,44-168,2 1,0 1,2 0,0 0,2 0,1 1,1-1,2 1,0 7,18 5,-5-27</inkml:trace>
</inkml:ink>
</file>

<file path=ppt/ink/ink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58,'-14'2,"0"0,0 2,0 0,1 0,-1 2,1-1,1 2,-1 0,1 0,0 1,1 0,-10 10,10-8,1 1,-1 1,2 0,0 1,1-1,0 2,0-1,2 1,0 0,0 0,1 1,1 0,0 0,2 0,-1 0,2 0,0 0,1 1,0-1,1 0,2 9,-3-21,0 0,0 0,0-1,0 1,0 0,0 0,1 0,0 0,-1-1,1 1,0 0,0-1,1 1,-1-1,0 1,1-1,0 1,-1-1,1 0,0 0,0 0,0 0,0 0,1 0,-1-1,1 1,-1-1,1 0,-1 1,1-1,-1 0,1 0,0-1,0 1,0-1,-1 1,1-1,0 0,0 0,0 0,2-1,13-8,0-1,-1-1,0 0,-1-1,0-1,-1-1,0 0,-1-1,-1 0,0-1,-2-1,1 0,-2 0,0-1,5-16,17-21,-26 45,-1-1,0-1,-1 1,0-1,-1 1,0-1,-1 0,0 0,-1-1,0 1,-1 0,0 0,-1-1,-1 1,-1-6,2 17,1 0,0 0,-1 0,1 0,0 0,-1 0,1 1,0-1,0 0,0 0,0 0,0 0,0 0,0 0,0 0,0 0,0 0,0 0,1 0,-1 0,0 0,1 0,-1 1,1-1,-1 0,1 0,-1 0,1 1,0-1,-1 0,1 1,0-1,-1 0,1 1,0-1,0 1,0-1,0 1,-1 0,1-1,0 1,0 0,0-1,0 1,0 0,0 0,0 0,0 0,0 0,0 0,0 0,0 0,0 1,0-1,0 0,1 4,0 0,0 0,0 0,-1 0,0 0,1 0,-2 0,1 0,0 0,-1 0,0 1,0-1,0 0,0 0,-1 0,0 1,0-1,0 0,-57 229,53-215,3-16,1 0,0 1,-1-1,1 0,0 0,0 0,1 1,-1-1,0 1,1-1,-1 0,1 1,0-1,0 1,0-1,0 1,0-1,1 1,-1-1,1 1,-1-1,1 0,0 1,0-1,0 0,0 0,0 0,1 1,-1-1,1 0,-1-1,1 1,0 0,0 0,0-1,0 1,0-1,0 0,0 1,0-1,0 0,1 0,0 0,3 0,-1 0,1 0,-1 0,1-1,0 0,-1 0,1 0,0-1,-1 1,1-1,-1-1,1 1,-1-1,0 0,0 0,0-1,0 1,0-1,0 0,-1-1,3-1,0-6</inkml:trace>
</inkml:ink>
</file>

<file path=ppt/ink/ink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1,'3'0,"0"1,0 0,-1 0,1 0,0 0,-1 0,1 0,-1 1,1-1,-1 1,1 0,-1 0,0-1,0 2,0-1,0 0,0 0,-1 1,1-1,-1 0,1 1,-1 0,0-1,0 1,0 0,0 0,-1-1,1 1,-1 0,1 0,-1 0,0 0,0 0,-1 0,1-1,-1 1,1 0,-1 0,0 0,0-1,0 1,0 0,0-1,-1 1,1-1,-1 1,0-1,-1 2,-149 225,137-208,0 0,-1-1,-1-1,0-1,-2 0,-18 13,20-21,0-3</inkml:trace>
</inkml:ink>
</file>

<file path=ppt/ink/ink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1,'24'28,"13"20,4 1,1-2,-2-5,-3-10,-4-10,-6-4,-4-4,-1-1,1-2,1-4,-3-2</inkml:trace>
</inkml:ink>
</file>

<file path=ppt/ink/ink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0,'4'34,"3"20,-1 6,-1-2,-2-7,-1-7,-1-10</inkml:trace>
</inkml:ink>
</file>

<file path=ppt/ink/ink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1 358,'1'-11,"2"-1,-1 1,1 0,1 0,0 1,1-1,0 1,1 0,-1 0,3-1,7-15,99-158,-114 182,1 0,0 0,0 1,0-1,0 0,0 1,0-1,1 1,-1 0,0-1,1 1,-1 0,1 0,0 0,-1 0,1 0,0 0,-1 0,1 0,0 1,0-1,0 1,0-1,-1 1,1 0,0 0,0 0,0 0,0 0,0 0,0 0,0 1,0-1,0 1,-1-1,1 1,0 0,0 0,-1 0,1 0,0 0,-1 0,1 0,-1 0,0 1,1-1,-1 1,0-1,1 2,17 36,-18-36,-1 0,1 0,0 0,0 0,0 0,0 0,0 0,1 0,-1 0,1-1,0 1,0 0,0-1,0 0,0 1,1-1,-1 0,1 0,-1 0,1-1,0 1,-1-1,1 1,0-1,0 0,0 0,0 0,0 0,1-1,-1 0,0 1,0-1,0 0,1 0,0-1,92-49,-50 19,-45 30,1 0,-1 0,0 0,1 0,-1 1,0-1,1 0,-1 1,1-1,-1 1,1 0,-1-1,1 1,-1 0,1 0,-1 0,1 0,0 0,-1 0,1 0,-1 1,1-1,-1 1,1-1,-1 1,0-1,1 1,-1 0,1 0,-1-1,0 1,0 0,0 0,1 0,-1 1,0-1,0 0,0 0,-1 1,1-1,0 0,0 2,15 71,-13-48,18 57,-12-64</inkml:trace>
</inkml:ink>
</file>

<file path=ppt/ink/ink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9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1,'1'205,"-2"-201,1 0,-1 0,1 0,0 0,1 0,-1 0,1 0,0 0,0 0,0 0,1 0,-1 0,1 0,0-1,0 1,0-1,0 1,1-1,-1 0,1 0,0 0,0 0,0 0,0-1,1 1,-1-1,1 0,-1 0,1 0,0-1,0 1,0-1,0 0,0 0,0 0,0-1,0 1,0-1,0 0,0 0,1-1,12-4,-1-2,0 0,-1 0,0-2,0 0,0 0,-1-2,-1 0,0 0,0-1,-1-1,-1 0,0 0,5-10,-3 5</inkml:trace>
</inkml:ink>
</file>

<file path=ppt/ink/ink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20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0 327,'37'-31,"-3"-1,0-2,-2-1,3-8,58-63,-92 105,0 0,0 1,0-1,0 0,0 0,0 0,0 0,0 1,0-1,0 1,0-1,0 1,0-1,1 1,-1-1,0 1,0 0,1 0,-1 0,0 0,0 0,1 0,-1 0,0 0,0 0,1 0,-1 1,0-1,0 1,0-1,0 1,1-1,-1 1,0-1,0 1,0 0,0 0,0 0,0-1,-1 1,1 0,0 0,0 0,-1 0,1 1,0-1,-1 0,1 0,-1 0,0 0,1 1,-1-1,0 0,0 0,0 1,1-1,-1 0,-1 1,36 41,-29-43,0 0,0 0,1 0,-1-1,0 1,0-2,0 1,0-1,-1 0,1 0,0 0,-1-1,1 0,-1 0,0 0,3-3,17-7,15-11,-33 19,0 0,0 0,0 1,1 0,-1 1,1-1,0 1,0 1,0 0,1 0,5 0,-11 3,0 1,0-1,0 1,-1 0,1 0,-1 0,0 0,0 1,0-1,0 1,0-1,0 1,0 0,-1 0,1-1,-1 1,0 0,0 0,0 1,0-1,-1 0,1 0,-1 0,0 0,0 1,0-1,0 0,-1 0,1 0,-1 0,0 3,1 0,-1 11,0-14,-1-1,1 1,1 0,-1 0,0 0,1 0,-1-1,1 1,0 0,0 0,0 0,0 0,1 0,-1 0,1 0,0 0,0-1,0 1,0 0,0-1,1 1,-1 0,1-1,-1 0,1 1,0-1,0 0,0 0,0 0,1 0,-1 0,0-1,1 1,-1-1,1 1,0-1,-1 0,1 0,12-3</inkml:trace>
</inkml:ink>
</file>

<file path=ppt/ink/ink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31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143 470,'-14'13,"1"0,0 1,1 0,1 0,0 1,1 1,1 0,1 0,0 1,1 0,0 1,2-1,0 1,-1 7,5-22,0 0,1 1,-1-1,1 0,-1 1,1-1,0 0,0 1,1-1,-1 0,1 1,-1-1,1 0,0 0,0 1,1-1,-1 0,1 0,-1 0,1 0,0-1,0 1,0 0,1-1,-1 1,0-1,1 0,0 0,-1 0,1 0,0 0,0-1,0 1,0-1,1 0,-1 0,0 0,0 0,1-1,-1 1,0-1,1 0,2 0,2 0,0 0,0-1,0 1,-1-2,1 1,0-1,-1 0,0-1,1 1,-1-2,0 1,0-1,0 0,-1 0,0-1,0 0,0 0,0 0,-1-1,1 0,-2 0,1 0,-1-1,0 1,0-1,0 0,-1 0,2-6,-1 2,0-1,0 0,-1 1,-1-1,0-1,0 1,-1 0,-1 0,0 0,-1-1,0 1,-1 0,0 0,-1 0,0 1,-1-1,0 0,-3-3,-67-68,72 81,-1 0,0 0,0 0,0 0,0 1,0-1,0 1,0 0,0-1,-1 1,1 1,-1-1,1 1,0-1,-1 1,1 0,-1 0,1 0,-1 1,1-1,0 1,-1 0,1 0,0 0,-1 0,1 0,0 1,0 0,0 0,-1 1,3-3,0 1,0 0,0-1,0 1,0 0,0 0,1-1,-1 1,0 0,1 0,-1 0,1 0,-1 0,1 0,-1 0,1 0,-1 0,1 0,0 0,0 0,0 0,-1 1,1-1,0 0,1 0,-1 0,0 0,0 0,0 0,0 0,1 0,-1 0,1 0,-1 0,1 0,-1 0,1 0,-1 0,1 0,0 0,0 0,-1 0,1-1,0 1,0 0,0-1,0 1,0-1,0 1,0-1,0 1,0-1,56 20,-35-23,0-1,-1-1,1-1,-1-1,0 0,0-2,-1 0,0-2,-1 0,0-1,-1 0,0-2,-1 0,-1-1,10-12,-8 12,0-1,-1-1,-1 0,0-2,-1 0,-1 0,-1-1,-1-1,-1 0,0-1,-2 0,0 0,-2-2,-8 153,7 8,6-1,5-1,7 0,17 48,-25-105,-3 0,-4 1,-4 0,-3 0,-5 40,-30 36,31-148,0-1,-1 0,0 0,0 0,-1 0,0 0,0-1,0 0,0 0,-1 0,0 0,0-1,0 1,-1-1,0-1,1 1,-1-1,0 0,-1 0,1-1,-6 2,8-3,0-1,1 1,-1-1,1 0,-1 0,0 0,1-1,-1 1,0-1,1 0,-1 0,1 0,0 0,-1-1,1 1,0-1,0 0,0 0,0 0,0 0,0-1,0 1,1-1,0 0,-1 1,1-1,0 0,0-1,0 1,1 0,-1 0,1-1,0 1,0-1,0 0,-19-131,20 89,3 1,1 0,3 0,1 0,3 0,1 2,2-1,2 2,2 0,2 1,17-27,21 10,-38 49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29,'-4'-10,"-3"2,1 7,-3 4,-1 6,6 1,5-5,6-4,2-2</inkml:trace>
  <inkml:trace contextRef="#ctx0" brushRef="#br0" timeOffset="303.929">238 1,'5'0,"1"5,0 6,-1 1</inkml:trace>
</inkml:ink>
</file>

<file path=ppt/ink/ink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31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0,'-19'39,"-21"31,-8 14,-2-3,9-10,6-7,5-11,6-9,4-7,4-5,1-8,2-4,-1 0,-2-3,0-10,-1-5,2-4</inkml:trace>
  <inkml:trace contextRef="#ctx0" brushRef="#br0" timeOffset="238.03">5 0,'34'39,"20"26,7 8,-4 1,-5-8,-8-10,-6-10,-4-12,-4-8,-7-3,-3-5,1-2,-4 2,1-2,-4 0,2-2,-3-3</inkml:trace>
</inkml:ink>
</file>

<file path=ppt/ink/ink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20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1 441,'172'400,"-170"-395,35 69,-36-72,0 0,0-1,0 1,1 0,-1-1,1 0,-1 1,1-1,-1 0,1 1,0-1,-1 0,1 0,0-1,0 1,0 0,0-1,0 1,0-1,0 1,0-1,0 0,0 0,0 0,0 0,0 0,0 0,0-1,0 1,0-1,0 1,0-1,-1 0,1 0,0 1,0-2,1 1,110-119,-110 116,100-179,-34 50,-10 81,-39 45</inkml:trace>
  <inkml:trace contextRef="#ctx0" brushRef="#br0" timeOffset="662.25">1074 441,'-28'22,"1"2,1 0,1 2,1 1,1 0,2 2,1 1,1 0,-12 28,30-56,0 0,0 0,0 0,0 0,0 0,0 0,1 0,-1 0,1 0,-1 0,1 0,0 0,0 1,0-1,0 0,0 0,0 0,1 0,-1 0,1 0,0 0,-1 0,1 0,0 0,0 0,0 0,0 0,1 0,-1-1,0 1,1-1,-1 1,1-1,0 1,-1-1,1 0,0 0,0 0,0 0,0 0,0 0,0 0,0-1,0 1,0-1,0 1,1-1,9-1,0-1,-1-1,1 0,-1 0,0-1,0-1,0 0,-1 0,0-1,0 0,0-1,-1 0,1 0,-2-1,1-1,-1 1,-1-1,1-1,1-3,-9 13,87-137,-86 136,-1 1,0-1,1 0,-1 1,1-1,-1 1,1-1,-1 1,1-1,-1 1,1-1,-1 1,1-1,0 1,-1 0,1-1,0 1,-1 0,1 0,0-1,-1 1,1 0,0 0,0 0,-1 0,1 0,0 0,0 0,-1 0,1 0,0 0,0 0,-1 1,1-1,0 0,-1 0,1 1,0-1,-1 1,1-1,-1 0,1 1,0-1,-1 1,1-1,-1 1,1 0,-1-1,0 1,1-1,-1 1,0 0,1-1,-1 1,0 0,0-1,1 1,-1 0,0 0,0-1,0 1,0 0,0 0,0-1,0 1,0 0,0 0,-1-1,6 59,-5-56,-1 1,1 1,-1-1,1 1,0 0,0-1,0 1,1 0,-1-1,1 1,0-1,1 1,-1-1,1 1,0-1,0 0,0 0,0 0,1 0,0 0,-1 0,2-1,-1 0,0 1,1-1,-1 0,1-1,0 1,0-1,2 2,4-2,-1 0,1 0,0-1,-1-1,1 1,0-1,0-1,-1 0,1-1,0 1,-1-2,0 1,1-1,-1-1,0 0,0 0,-1-1,1 0,-1 0,1-2,21-17,-3 0,0-2,-1-1,16-22,-13 16,-13 16,0-1,-1 0,-1-1,-1 0,0-1,-2 0,0-1,-1-1,-2 0,0 0,-1 0,-1-1,-1 0,-2 0,1-12,-2 27,-1-1,0 0,-1 0,0 0,-1 0,1 1,-2-1,1 0,-1 0,-1 1,1-1,-1 1,-1 0,0 0,0 0,0 0,-1 1,0 0,-1 0,-4-5,4 10,1 1,-1 0,0 0,1 1,-1 0,0 0,0 0,1 0,-1 1,0 0,1 0,-1 1,1 0,-1 0,1 0,0 0,0 1,0 0,0 0,1 0,-1 1,1-1,-1 1,1 0,1 1,-1-1,0 0,0 4,-8 7,1 1,0 1,2 0,0 0,1 1,1 0,0 0,2 1,0-1,1 1,0 1,2-1,1 0,0 1,1-1,1 1,1-1,1 0,2 11,-1-17,1 0,0 0,1-1,0 1,1-1,0-1,1 1,0-1,1 0,0-1,1 0,0-1,0 0,1 0,0-1,1-1,0 0,0 0,1-1,-1-1,1 0,0 0,1-2,-1 1,1-2,-1 0,1-1,0 0,0-1,-1 0,3-1,-5-2,0 1,0-2,0 1,0-1,-1-1,0 0,0 0,0-1,-1-1,0 1,0-2,0 1,-1-1,4-2,7-5</inkml:trace>
  <inkml:trace contextRef="#ctx0" brushRef="#br0" timeOffset="9470.462">2089 385,'2'1,"-1"-1,0 1,1 1,-1-1,0 0,0 0,1 0,-1 1,0-1,0 0,0 1,-1-1,1 1,0-1,0 1,-1 0,1-1,-1 1,0 0,1-1,-1 1,0 0,0-1,0 1,0 0,0-1,-1 1,1 0,0-1,-1 1,1 0,-1-1,0 1,0 0,1 2,-4 23,-1-4,2-1,0 1,2-1,0 1,2 0,0-1,4 15,-5-34,1 0,0 0,0 0,0 0,0-1,0 1,1 0,-1-1,1 1,-1-1,1 1,0-1,0 0,0 0,1 0,-1 0,0 0,1 0,0-1,-1 1,1-1,0 1,-1-1,1 0,0 0,0-1,0 1,0-1,0 1,0-1,0 0,0 0,0 0,0 0,0-1,0 1,0-1,0 0,0 0,0 0,-1 0,1 0,0-1,-1 1,1-1,-1 0,1 0,20-16,-2-2,0-1,-1 0,-1-1,-1-1,-1-1,-1-1,-1 0,-1-1,3-12,-6 8,-12 33,1 0,0 1,1-1,-1 1,1-1,-1 0,1 1,0-1,0 0,0 0,1 1,-1-1,1 0,0-1,-1 1,1 0,1 0,-1-1,0 1,1-1,-1 0,1 1,0-1,-1-1,1 1,0 0,2 0,10 5,0 0,1-1,-1-1,1 0,1-1,-1-1,0 0,1-1,-1-1,1-1,0 0,-1-1,1-1,5-2,0-1,-1-1,1-1,-1 0,0-2,-1-1,0 0,-1-2,12-8,39-42,-69 60,1 0,-1 0,1-1,-1 1,0 0,0-1,0 1,0 0,0-1,0 1,-1-1,1 0,-1 1,0-1,0 1,0-1,0 0,0 1,-1-1,1 1,-1-1,1 1,-1-1,0 1,0-1,0 1,0 0,-1-1,1 1,-1 0,1 0,-1 0,0 0,0 0,-1-1,-1 0,1 1,-1-1,0 1,0 0,0 0,0 0,0 0,0 1,0 0,-1 0,1 0,0 0,-1 1,1-1,-1 1,1 0,-1 1,1-1,0 1,-1 0,1 0,0 0,-3 1,-94 52,84-39,0 0,1 1,1 1,1 0,0 1,2 1,0 0,1 0,1 2,0-1,-2 10,11-24,-1-1,1 0,1 1,-1-1,1 1,-1-1,2 1,-1-1,1 1,-1-1,2 1,-1-1,0 0,1 0,0 1,0-1,1 0,-1-1,1 1,0 0,1-1,-1 0,1 0,0 0,-1 0,2 0,-1-1,1 1,5 3,0 0,1-1,0 0,0 0,0-1,1-1,-1 0,1 0,0-1,0-1,1 0,0-1,203-3,-134-21,-64 12</inkml:trace>
</inkml:ink>
</file>

<file path=ppt/ink/ink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2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731 27,'-1'-2,"-1"0,1 0,-1 1,1-1,-1 0,0 1,1-1,-1 1,0-1,0 1,0 0,0 0,0 0,0 0,-1 0,1 0,0 1,0-1,-1 1,1-1,0 1,-1 0,1 0,0 0,-2 0,1 0,-32-1,1 2,0 0,-1 3,1 1,0 1,1 2,-24 9,16-6,-188 65,230-76,0 0,0 1,0-1,0 0,-1 0,1 1,0-1,0 1,0-1,-1 1,1-1,0 1,-1-1,1 1,0 0,-1-1,1 1,-1 0,1-1,-1 1,1 0,-1 0,0 0,1-1,-1 1,0 0,0 0,1 0,-1 0,0 0,0-1,0 1,0 0,0 0,0 0,0 0,-1 0,1 0,0-1,0 1,-1 0,1 0,0 0,-1 0,1-1,-1 1,1 0,-1-1,1 1,-1 0,0-1,1 1,-1-1,0 1,0-1,1 1,-1-1,0 1,0-1,0 0,1 1,-1-1,0 0,0 0,0 0,0 1,0-1,0 0,18 6,0 0,1-1,-1-1,1-1,0 0,0-2,0 0,1 0,-1-2,10-1,111 7,-137-5,-1-1,1 1,0 0,-1 0,1 0,0 0,-1 0,1 0,0 1,-1-1,1 1,0-1,-1 1,1-1,-1 1,1 0,-1 0,1 0,-1 0,0 0,1 0,-1 0,0 0,0 0,0 1,0-1,0 0,0 1,0-1,0 1,-1-1,1 1,-1-1,1 1,-1 0,1-1,-1 1,0 0,0-1,0 1,0 0,0-1,0 1,0 0,0-1,-1 1,1 0,-1-1,1 1,-1 0,-11 12,0-1,0 0,-1-1,-1 0,0-1,0-1,-1 0,-1-1,-9 4,-8 7,-229 147,259-166,0 0,0 1,0 0,0-1,0 1,0 0,0 1,1-1,-1 0,1 1,-1 0,1-1,0 1,0 0,0 0,0 0,1 0,0 1,-1-1,1 0,0 0,0 1,1-1,-1 1,1-1,-1 1,1-1,0 1,1-1,-1 1,1-1,-1 1,1-1,0 1,0-1,1 0,0 2,3 2,0 0,0-1,1 0,0 0,0 0,1 0,-1-1,1 0,1-1,-1 0,0 0,1 0,0-1,0 0,0-1,0 1,0-2,1 1,-1-1,1 0,-1-1,0 0,1 0,2-1,-8 0,0 0,0 0,0 0,0-1,0 1,0-1,0 0,-1 1,1-1,-1-1,1 1,-1 0,0 0,1-1,-1 0,-1 1,1-1,0 0,-1 0,1 0,0-2,5-17</inkml:trace>
</inkml:ink>
</file>

<file path=ppt/ink/ink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2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0,'-10'44,"-18"77,6 1,1 39,-13 296,7-154,2-125,22-155</inkml:trace>
</inkml:ink>
</file>

<file path=ppt/ink/ink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8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1 740,'30'2,"1"-2,0 0,-1-2,1-2,-1 0,0-2,0-2,-1 0,0-2,0-1,-1-2,19-11,-6-8,-1-2,-3-2,0-1,-3-1,-1-3,-2 0,-1-2,19-40,99-153,-148 234,0 1,1 0,-1-1,0 1,0 0,1 0,-1-1,1 1,-1 0,1 0,-1 0,1-1,0 1,0 0,-1 0,1 0,0 0,0 0,0 0,0 1,0-1,0 0,0 0,1 1,-1-1,0 1,0-1,0 1,1-1,-1 1,0 0,1 0,-1 0,0-1,0 1,1 0,-1 1,0-1,1 0,-1 0,0 0,1 1,-1-1,0 1,0-1,0 1,1-1,-1 1,0 0,0 0,0-1,0 1,0 0,0 0,0 0,-1 0,1 0,0 0,0 0,-1 1,1-1,35 137,-30-81,-1 0,-4 0,-4 54,3-91,-1 1,-1-1,-1 1,0-1,-2 0,0 0,-1 0,-2-1,1 0,-2 0,-1-1,0 0,-1 0,-1-2,-1 1,0-1,-1-1,-1-1,0 0,-1-1,-4 3,6-11,1 0,-2 0,1-1,0-1,-1-1,0 0,1 0,-1-2,0 0,0 0,1-2,-1 0,0 0,-4-3,14 2,0 0,0 0,0-1,1 1,0-1,0 0,0-1,0 1,0-1,1 0,0 0,0 0,0 0,1 0,-1 0,1-1,1 1,-1-1,1 0,0 0,0 1,1-1,-1 0,1 0,1 0,-1 1,1-1,0 0,0 0,1 1,-1-1,1 1,1-1,-1 1,1 0,0 0,0-1,10-19</inkml:trace>
</inkml:ink>
</file>

<file path=ppt/ink/ink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8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8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29,'-10'38,"-2"22,-1 7,4-5,2-7,-2-13,0-9,2-5,2-3,2-6</inkml:trace>
  <inkml:trace contextRef="#ctx0" brushRef="#br0" timeOffset="666.995">168 452,'178'-282,"-116"174,-62 107,1 0,-1 0,0 1,0-1,0 0,0 0,1 1,-1-1,0 0,0 1,1-1,-1 0,1 1,-1-1,1 1,-1-1,1 0,-1 1,1-1,-1 1,1-1,0 1,-1 0,1-1,0 1,-1 0,1-1,0 1,-1 0,1 0,0 0,0-1,-1 1,1 0,0 0,0 0,0 0,-1 1,1-1,0 0,0 0,-1 0,1 0,0 1,-1-1,1 0,0 1,-1-1,1 1,0-1,-1 1,1-1,-1 1,1-1,-1 1,1-1,-1 1,1 0,-1-1,0 1,1 0,-1 0,10 49,-10-37,1 0,0 0,1 0,0 0,1 0,0-1,1 1,0-1,1 0,0 0,1-1,1 1,0-1,0-1,1 1,0-1,1-1,0 0,1 0,5 4,-13-12,2 3,-1-1,1 0,0 0,0 0,0-1,0 0,1 1,-1-2,1 1,-1 0,1-1,-1 0,1 0,0 0,0 0,0-1,-1 0,1 0,0 0,0-1,0 0,-1 1,3-2,6-6,0-1,-1 0,0-1,-1 0,0 0,0-1,-1-1,-1 0,0 0,0-1,-2 0,1 0,-2-1,0 0,0 0,-1-1,-1 0,-1 1,0-1,1-9,-4-68,-2 72</inkml:trace>
</inkml:ink>
</file>

<file path=ppt/ink/ink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9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86,'-16'4,"0"0,1 0,0 2,0 0,0 0,0 2,1 0,0 0,1 1,0 1,0 0,1 1,-10 12,16-17,1 0,0 0,1 0,-1 1,1 0,0 0,1 0,0 0,0 0,0 1,1-1,0 1,1 0,-1 0,1 0,1 0,0 0,0-1,1 1,-1 0,2 0,-1 0,1 0,0-1,1 1,0-1,0 0,4 7,-3-7,1-1,0 0,0 0,0 0,0-1,1 1,0-1,0-1,1 1,-1-1,1 0,0-1,0 1,0-1,0-1,1 0,-1 0,1 0,-1-1,1 0,0 0,0-1,-1 0,1 0,0-1,0 0,-1 0,1-1,-1 0,1 0,-1-1,0 0,6-3,140-71,-134 69</inkml:trace>
  <inkml:trace contextRef="#ctx0" brushRef="#br0" timeOffset="385.287">516 340,'29'7,"0"-2,0-1,0-1,1-2,-1-1,1-1,-1-1,0-2,10-3,-29 5,1-1,-1 0,0 0,-1-1,1-1,-1 0,1 0,-2 0,1-1,0-1,-1 0,-1 0,1 0,-1-1,0 0,-1 0,0-1,0 0,-1 0,0 0,0-1,-1 0,0 1,-1-2,0 1,-1 0,0 0,-1-1,0 1,0-1,-1 1,-1-8,-1 13,1 0,-1 1,0-1,0 1,0-1,-1 1,1 0,-1 0,0 0,0 0,-1 1,1-1,-1 1,1 0,-1 0,0 0,-1 0,1 1,0-1,-1 1,1 1,-1-1,0 0,1 1,-1 0,0 0,0 1,0-1,0 1,0 0,-4 1,-2-1,0 1,0 1,1 0,-1 1,1 0,-1 0,1 1,0 0,0 1,1 0,0 1,0 0,0 0,0 2,-2 2,0 1,2 0,-1 1,1 0,1 0,0 1,1 0,0 1,1 0,1 0,0 0,1 0,0 1,1 0,1-1,1 1,0 0,0 0,2 8,1-12,0 0,1-1,0 0,0 1,1-1,1 0,0-1,0 1,1-1,0 0,0 0,1-1,0 0,1 0,0-1,0 0,0 0,1-1,0 0,0 0,5 1,1 0,1 0,0 0,0-2,1 0,0-1,0-1,0 0,0-1,0-1,1-1,-1 0,0-1,2-1,5-1,1-1,-1 0,0-2,-1-1,0-1,0 0,0-2,9-6,-7-1</inkml:trace>
</inkml:ink>
</file>

<file path=ppt/ink/ink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1 345,'78'-37,"-31"16,-1-2,-1-2,-1-2,33-28,45-83,-122 137,0 0,0 1,1-1,-1 1,0-1,0 1,0-1,1 1,-1-1,0 1,1-1,-1 1,0 0,1-1,-1 1,1-1,-1 1,0 0,1-1,-1 1,1 0,-1-1,1 1,-1 0,1 0,-1 0,1 0,0-1,-1 1,1 0,-1 0,1 0,-1 0,1 0,-1 0,1 0,0 0,-1 1,1-1,-1 0,1 0,-1 0,1 1,-1-1,1 0,-1 0,1 1,-1-1,1 0,-1 1,0-1,1 1,-1-1,0 1,1-1,-1 1,0-1,1 0,-1 1,9 39,-7-29,24 219,-17-168,-4-12,2-2,2 1,3-1,1-1,3 0,3 3,-19-49,0 0,0 0,0 0,0 0,1 0,-1-1,0 1,0 0,0 0,1 0,-1 0,0-1,1 1,-1 0,1 0,-1-1,1 1,-1 0,1-1,0 1,-1 0,1-1,0 1,-1-1,1 1,0-1,0 0,0 1,-1-1,1 0,0 1,0-1,0 0,0 0,0 0,-1 0,1 0,0 0,0 0,0 0,0 0,0 0,0 0,-1 0,1-1,0 1,0 0,0-1,0 1,-1-1,1 1,0-1,-1 1,1-1,0 1,-1-1,1 0,-1 1,1-1,0 0,-1 1,0-1,1 0,50-145,86-327,-126 396,-11 65</inkml:trace>
</inkml:ink>
</file>

<file path=ppt/ink/ink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3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0,'0'5,"0"1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1,'-1'0,"-1"0,1 0,0 0,-1 0,1 0,0 0,-1 0,1 0,0 1,-1-1,1 1,0-1,0 1,-1-1,1 1,0 0,0 0,0-1,0 1,0 0,0 0,0 0,0 0,0 0,1 0,-1 1,0-1,1 0,-1 1,-107 176,64-106,-92 129,27-78,104-132,7-4</inkml:trace>
  <inkml:trace contextRef="#ctx0" brushRef="#br0" timeOffset="431.407">39 1,'34'20,"-10"11,-1 2,-2 0,-1 1,9 23,-14-26,1-1,1 0,2-1,1-1,1-1,10 10,-4-14,-26-25</inkml:trace>
</inkml:ink>
</file>

<file path=ppt/ink/ink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1,'-19'38,"-11"27,-5 8,3-5,2-8,7-10,1-8,6-7,0-9,3-5,-1 0,-4-5,2-4</inkml:trace>
  <inkml:trace contextRef="#ctx0" brushRef="#br0" timeOffset="254.624">0 28,'20'39,"15"26,7 8,0-4,-1-9,-3-15,-8-10,-5-11,-6-10</inkml:trace>
</inkml:ink>
</file>

<file path=ppt/ink/ink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59,'47'-9,"22"-4,3 1,-6 2,-9 3,-9 3,-9 1,-10 2</inkml:trace>
  <inkml:trace contextRef="#ctx0" brushRef="#br0" timeOffset="245.512">0 257,'38'-5,"28"-1,11-5,-2 0,-9 1,-11-2,-5 1,-7 2,-5-1,-5-1,-8 3</inkml:trace>
</inkml:ink>
</file>

<file path=ppt/ink/ink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9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339 141,'11'-43,"3"83,1 137,-7-127,-3 0,-1 0,-3 0,-2 0,-2 0,-2 0,-3-1,-13 48,-22 83,48-119,1-55</inkml:trace>
  <inkml:trace contextRef="#ctx0" brushRef="#br0" timeOffset="244.389">0 621,'43'-5,"39"-6,14-6,-3-5,-14 1,-10-1,-12 4,-11 5,-9-1,-5-2,-4-3,-2-4,-5 3</inkml:trace>
  <inkml:trace contextRef="#ctx0" brushRef="#br0" timeOffset="699.344">819 0,'-28'487,"10"-260,15-203,0-12,0 1,2 0,-1 0,2 0,0 0,0 0,1 0,1 0,0 0,1-1,1 4,-3-14,0-1,0 1,-1-1,1 0,0 1,0-1,0 0,0 0,1 1,-1-1,0 0,0 0,1 0,-1-1,1 1,-1 0,0 0,1-1,0 1,-1-1,1 1,-1-1,1 0,0 1,-1-1,1 0,-1 0,1 0,0 0,-1-1,1 1,0 0,-1-1,1 1,-1-1,1 0,-1 1,1-1,-1 0,1 0,-1 0,0 0,1 0,61-49,-59 45,35-33,-25 22,1 1,0 0,1 1,0 1,1 1,1 0,0 1,15-6,-32 16,0 0,1 0,-1 1,0-1,0 1,1-1,-1 1,0-1,1 1,-1 0,0 0,1-1,-1 1,1 0,-1 0,0 1,1-1,-1 0,0 0,1 1,-1-1,0 0,1 1,-1 0,0-1,0 1,1 0,-1-1,0 1,0 0,0 0,0 0,0 0,0 0,0 0,-1 0,1 0,0 1,-1-1,1 0,0 0,-1 1,1-1,-1 0,0 1,1-1,-1 0,0 1,0-1,0 1,-9 77,6-62,1-9,0-1,1 1,0-1,0 1,1 0,0 0,0-1,1 1,0 0,1-1,-1 1,1-1,1 0,-1 1,1-1,1 0,-1-1,3 3,4 6</inkml:trace>
  <inkml:trace contextRef="#ctx0" brushRef="#br0" timeOffset="1142.631">1411 791,'13'2,"0"0,0-1,0 0,0-1,0-1,-1 0,1 0,0-1,0-1,-1 0,1-1,-1 0,0-1,0 0,-1-1,1 0,0-2,-9 6,0 0,0-1,0 1,0 0,-1-1,1 1,-1-1,0 0,0 0,0 0,0 0,0 0,-1 0,1-1,-1 1,0 0,0-1,0 1,0-1,-1 0,1 1,-1-1,0 1,0-1,-1 1,1-1,-1 0,1 1,-1-1,0 1,0 0,-1-1,1 1,-1 0,0 0,0 0,0 0,0 0,0 0,0 0,-1 1,0-1,1 1,-1 0,0 0,0 0,0 0,0 0,-1 0,1 1,0 0,-1 0,1 0,-1 0,1 0,-1 1,1-1,-1 1,0 0,1 0,-1 1,-7 3,0 1,0 1,1 0,0 0,0 1,0 0,1 1,0 0,1 1,0-1,0 2,1-1,0 1,0 0,1 0,1 1,-1 1,3-8,0 0,0 0,0 1,1-1,-1 1,1 0,0 0,1 0,-1 0,1 0,0 0,0 1,1-1,0 0,-1 0,2 1,-1-1,1 0,-1 0,1 0,1 0,-1 1,1-1,0-1,0 1,0 0,1 0,0-1,0 0,0 1,0-1,1 0,-1-1,1 1,0-1,0 1,0-1,5 2,5-1,1 0,0-2,-1 1,1-2,0 0,0-1,0 0,0-2,0 1,0-2,-1 0,9-3,2-1</inkml:trace>
  <inkml:trace contextRef="#ctx0" brushRef="#br0" timeOffset="1580.703">1750 931,'42'-30,"-2"-2,-2-1,-1-2,-1-2,4-9,-40 45,0 1,0-1,0 1,0-1,1 0,-1 1,0-1,0 1,0-1,0 1,1-1,-1 1,0-1,1 1,-1-1,0 1,1 0,-1-1,0 1,1-1,-1 1,1 0,-1-1,1 1,-1 0,1 0,-1-1,1 1,-1 0,1 0,-1 0,1 0,-1-1,1 1,0 0,-1 0,1 0,-1 0,1 0,-1 1,1-1,-1 0,1 0,0 0,-1 0,1 1,-1-1,1 0,-1 0,0 1,1-1,-1 0,1 1,-1-1,1 1,-1-1,0 0,1 1,-1-1,0 1,1-1,-1 1,0-1,0 1,0-1,1 1,-1-1,0 1,0 0,1 47,-2-31,1-13,1 1,-1-1,1 0,0 0,0 0,0 0,1 0,0 0,-1 0,1 0,1 0,-1-1,0 1,1-1,0 0,0 0,0 0,0 0,0 0,0 0,1-1,0 0,-1 0,1 0,0 0,0 0,0-1,0 0,0 0,0 0,1 0,-1 0,0-1,2 0,2 1,1-1,0 0,-1 0,1-1,0-1,-1 1,1-1,-1 0,0-1,0 0,0-1,0 1,0-1,-1-1,1 0,4-4,-5 3,1-1,-2 0,1-1,-1 1,0-1,0-1,-1 1,-1-1,1 0,-1 0,-1 0,1 0,-2-1,1 1,-1-1,-1 0,0 0,0 0,-1 0,0 1,-1-1,0 0,0 0,-1 0,-2-3,-6-5</inkml:trace>
</inkml:ink>
</file>

<file path=ppt/ink/ink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3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1 177,'201'-150,"-199"148,0 1,0 0,0 0,0 0,0 0,0 1,1-1,-1 0,0 1,0 0,0-1,1 1,-1 0,0 0,1 0,-1 1,0-1,0 0,0 1,1-1,-1 1,0 0,0 0,0 0,0 0,0 0,0 0,0 1,-1-1,1 1,0-1,-1 1,1-1,-1 1,1 0,0 1,30 81,-27-65,41 192,25 72,-30-177,-39-106,-1 0,0 0,0 1,0-1,0 0,0 0,1 0,-1-1,0 1,0 0,0 0,0-1,0 1,0 0,0-1,0 1,0-1,0 0,0 1,0-1,0 0,0 1,0-1,0 0,-1 0,1 0,0 0,-1 0,1 0,0 0,-1 0,0 0,1 0,-1 0,1 0,-1 0,0 0,0-1,0 1,0 0,0 0,0 0,0 0,0 0,0-1,0 1,88-298,-69 239,4 2,2 0,2 2,3 1,6-5,-1 2,-31 50</inkml:trace>
</inkml:ink>
</file>

<file path=ppt/ink/ink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3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85,'38'-5,"37"-6,11-1,-5 1,-12-2,-12 1,-11 2,-9 4,-10 2</inkml:trace>
</inkml:ink>
</file>

<file path=ppt/ink/ink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3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86,'39'-5,"40"-7,13 0,0-4,-11 1,-15 3,-13 4,-16 3</inkml:trace>
</inkml:ink>
</file>

<file path=ppt/ink/ink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4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368 396,'-20'38,"-10"28,-6 6,4 2,3-8,0-10,7-9,1-4,4-4,1-4,-2-3,2-2,4-2,-1-5,1-2,-1 0,1-3</inkml:trace>
  <inkml:trace contextRef="#ctx0" brushRef="#br0" timeOffset="211.253">1 453,'14'43,"15"28,2 8,0-5,1-11,-2-11,-4-9,-4-8,1-9,1-5,0 0,2 0,1-4,-4-3</inkml:trace>
  <inkml:trace contextRef="#ctx0" brushRef="#br0" timeOffset="3315.665">565 960,'-3'27,"0"-1,-2 0,-1-1,-1 1,-1-1,-2 0,0-1,-1 0,-11 15,36-67,0 1,2 0,2 1,0 1,1 1,2 0,0 2,23-19,-43 40,0 0,0 0,-1 1,1-1,0 1,0-1,0 1,0-1,0 1,0-1,-1 1,1 0,0 0,0-1,0 1,0 0,0 0,0 0,0 0,0 0,0 0,0 0,0 1,0-1,0 0,0 0,0 1,0-1,0 1,0-1,0 1,0-1,-1 1,1-1,0 1,0 0,-1 0,1-1,0 1,-1 0,1 0,-1 0,1 0,-1-1,1 1,-1 0,0 0,1 0,-1 0,0 0,0 0,0 0,1 1,3 59,-4-54,-1 14,0-16,0 0,1 0,-1 0,1 1,1-1,-1 0,1 0,0 0,0 0,0 0,1 0,-1 0,1 0,1 1,-1-6,0 1,0-1,0 0,0 1,0-1,0 0,0 0,0-1,0 1,1 0,-1-1,0 1,0-1,-1 0,1 1,0-1,0 0,0 0,0 0,-1-1,1 1,0 0,-1-1,0 1,1-1,-1 1,0-1,1 0,-1 1,0-1,0 0,0 0,-1 0,3-1,186-192,-189 194,0 0,1 0,-1 0,1 0,-1 1,1-1,-1 0,1 0,0 0,0 1,-1-1,1 0,0 0,0 1,0-1,0 1,0-1,0 1,-1-1,1 1,0 0,0-1,1 1,-1 0,0 0,0 0,0 0,0 0,0 0,0 0,0 0,0 0,0 0,0 1,0-1,0 0,0 1,0-1,0 1,0-1,0 1,0-1,-1 1,1-1,0 1,0 0,-1 0,1-1,0 1,-1 0,1 0,-1 0,1 0,-1 0,1 0,-1 0,10 156,-5-137</inkml:trace>
  <inkml:trace contextRef="#ctx0" brushRef="#br0" timeOffset="6095.976">1215 1045,'23'-2,"1"0,0-2,0 0,-1-1,0-2,0 0,-1-2,0 0,0-2,-1 0,0-1,-1-1,-1-1,0-1,-1-1,0-1,87-119,-94 124,-1-1,-1 0,0 0,-1-1,0-1,-2 1,1-1,-2 0,0 0,0-1,-2 0,0 0,1-12,-4 25,0-1,-1 1,1 0,0 0,-1-1,0 1,0 0,0 0,0 0,0-1,-1 2,1-1,-1 0,0 0,0 0,0 1,0-1,0 1,-1-1,1 1,-1 0,0 0,1 0,-1 0,0 1,0-1,0 1,0 0,0 0,-1 0,1 0,0 0,0 1,-1-1,1 1,0 0,-1 0,1 0,0 1,-1-1,1 1,0 0,0 0,-1 0,1 0,0 0,0 1,0-1,1 1,-1 0,0 0,0 0,1 0,0 0,-1 1,-10 12,0 0,2 0,-1 1,2 1,0 0,1 0,1 1,1 0,0 1,2-1,0 1,1 0,0 1,2-1,0 1,2 5,-1-18,0 1,1-1,0 1,0 0,0-1,1 1,1-1,-1 1,1-1,1 0,-1 1,1-1,0 0,1-1,-1 1,1-1,1 1,-1-1,1 0,0-1,1 1,-1-1,1 0,0-1,0 1,1-1,-1 0,1-1,0 1,0-1,1-1,8 3,1-2,0 0,0-1,0-1,0-1,0 0,0-1,0-1,0-1,0 0,-1-1,1 0,-1-2,0 0,0-1,11-7,-6 4,-1-1,1-1,-2-2,0 1,-1-2,0-1,-1 0,-1-1,0 0,-1-2,0-2,-9 13,0 1,-1-1,0 0,0-1,-1 1,0-1,-1 0,1 0,-2 0,1-1,-2 1,1 0,-1-1,0 1,-1-1,0 0,-1-4,0 12,0 0,0 0,0 0,0 0,0 0,0 0,0 1,-1-1,1 0,0 1,-1-1,0 1,1-1,-1 1,0 0,0 0,1 0,-1 0,0 0,0 0,0 0,0 1,-1-1,1 1,0-1,0 1,0 0,0 0,0 0,-1 0,1 0,0 0,0 1,0-1,0 1,-2 0,-68 40,63-33,1 1,0 1,1-1,0 1,1 1,0-1,0 1,1 0,1 0,0 1,0-1,1 1,1 0,0 0,0 0,1 0,1 0,0 0,1 0,0 0,1 0,1 4,0-9,0-1,1 1,-1-1,1 0,1 0,-1-1,1 0,0 1,1-1,-1-1,1 1,0-1,0 0,0-1,0 1,1-1,-1 0,1-1,0 1,0-2,3 2,8 1,0-1,0-1,0 0,1-2,-1 0,0-1,1 0,-1-2,10-5,0-1,-1-2,0-1,0 0,-2-3,1 0,-2-1,0-1,-1-2,-1 0,-1-1,0-1,14-21,-26 32,0 0,-1-1,-1 0,0 0,0-1,-1 0,-1 0,0-1,0 1,-1-1,-1 0,0 0,-1-4,-1 16,-1-1,1 0,-1 1,0-1,0 0,0 1,0-1,0 0,0 0,-1 1,1-1,0 0,-1 1,0-1,1 1,-1-1,0 0,0 1,1 0,-1-1,0 1,-1-1,1 1,0 0,0 0,0 0,-1 0,1 0,-1 0,1 0,-1 0,1 0,-1 1,1-1,-1 1,0-1,1 1,-1-1,0 1,1 0,-1 0,0 0,-1 0,-70 29,58-14,-1 1,2 0,0 1,1 1,1 0,1 0,0 2,1-1,1 1,1 0,1 1,0 4,5-19,0 0,0 0,0 0,1 0,0 0,0 1,1-1,0 1,0-1,0 0,1 1,0-1,0 0,1 0,-1 1,2-1,-1 0,0-1,1 1,0 0,1-1,-1 0,1 1,0-1,0-1,0 1,1-1,0 1,0-1,0-1,0 1,1-1,-1 0,1 0,0 0,4 0,14 6</inkml:trace>
  <inkml:trace contextRef="#ctx0" brushRef="#br0" timeOffset="6650.524">2851 847,'-159'234,"159"-234,1 0,-1 0,1 0,-1 0,1 1,-1-1,1 0,-1 0,1 0,-1 0,0 1,1-1,-1 0,1 0,-1 1,0-1,1 0,-1 1,1-1,-1 0,0 1,0-1,1 0,-1 1,0-1,0 1,1-1,-1 1,0-1,0 1,0-1,0 1,0-1,0 1,0-1,0 1,0-1,0 0,0 1,0-1,0 1,0-1,0 1,0-1,0 1,-1-1,1 1,0-1,0 1,-1-1,1 0,0 1,0-1,-1 0,1 1,-1-1,1 0,0 1,-1-1,1 0,-1 0,1 1,0-1,-1 0,34-22,142-147,-125 130,-33 77,-15-28,-1-5,-1-1,1 0,-1 0,1 0,0 0,0 0,0 0,0 0,1 0,-1 0,1-1,0 1,1-1,-1 1,0-1,1 0,0 0,0 0,0 0,0 0,0-1,1 1,-1-1,1 0,-1 0,1 0,0 0,0-1,0 0,3 1,-2-1,0 0,0-1,1 0,-1 0,0-1,1 1,-1-1,0 0,0-1,0 1,0-1,0 0,0 0,0 0,-1-1,1 0,-1 0,0 0,1 0,-2-1,1 1,0-1,-1 0,1 0,-1-1,0 1,-1-1,1 1,-1-2,5-7,0-1,-2 0,0-1,0 1,-1-1,-1 0,0 0,-2 0,1-11,-2-3,0 5</inkml:trace>
  <inkml:trace contextRef="#ctx0" brushRef="#br0" timeOffset="8636.302">3612 396,'1'-1,"-1"-1,0 1,0-1,0 1,0-1,-1 1,1-1,0 1,-1 0,1-1,-1 1,1 0,-1-1,0 1,1 0,-1-1,0 1,0 0,0 0,0 0,0 0,0 0,0 0,0 0,0 0,-1 1,1-1,0 0,-1 1,1-1,0 1,-1-1,1 1,-1 0,1-1,0 1,-1 0,1 0,-1 0,1 0,-1 0,1 0,-1 1,0-1,-64 24,49-11,0 0,0 2,2 0,0 0,1 2,0 0,1 0,1 1,1 1,1 0,0 0,1 1,1 3,3-12,1 0,1 1,0-1,0 1,1-1,1 1,0 0,1 0,0 0,0 0,1 0,1 0,0-1,1 1,0 0,5 9,-2-14,0 0,1 0,-1-1,1 0,1 0,-1-1,1 0,0-1,0 1,1-1,-1-1,1 0,0 0,0-1,0 0,0 0,0-1,0 0,0-1,1 0,-1 0,0-1,0 0,3-1,-1 0,0 1,0-2,0 0,0 0,0 0,-1-2,1 1,-1-1,7-5,7-7</inkml:trace>
  <inkml:trace contextRef="#ctx0" brushRef="#br0" timeOffset="8947.517">3952 453,'-27'40,"3"2,1 0,2 2,2 0,-11 42,28-84,0 1,1 0,0 0,0 0,0 0,0 1,0-1,1 0,-1 0,1 0,0 1,0-1,0 0,0 0,1 0,-1 1,1-1,0 0,0 0,0 0,0 0,0 0,1 0,-1 0,1-1,0 1,0 0,0-1,0 1,1-1,-1 0,0 0,1 0,0 0,2 1,9-1,0-1,0 0,1-1,-1 0,0-1,0-1,0 0,0-1,0-1,0 0,-1-1,1 0,-1-1,-1-1,5-2,1-3,-1 0,-1-1,1-1,-2-1,0 0,-1-1,-1 0,0-1,-1 0,-1-1,-1-1,0 0,-1 0,0-5,-7 20,0 1,0-1,-1 0,1 0,-1 0,0 0,-1 0,1 0,0 0,-1 0,0 0,0 0,0-1,-1 1,1 0,-1 0,0 0,0 0,-1 0,1 0,-1 1,0-1,0 0,0 1,0-1,-1 1,1 0,-1 0,0 0,0 0,0 0,0 1,0-1,-1 1,1 0,-1 0,0 0,1 0,-1 1,0-1,0 1,0 0,0 0,0 1,0-1,-2 1,-78 21,59-9</inkml:trace>
  <inkml:trace contextRef="#ctx0" brushRef="#br0" timeOffset="9313.946">4601 367,'-24'13,"0"1,1 0,0 2,1 1,1 0,1 2,0 0,1 1,-2 6,19-24,0-1,1 1,-1 0,1 0,0 0,0-1,-1 1,1 0,0 1,1-1,-1 0,0 0,1 0,-1 0,1 1,-1-1,1 0,0 0,0 1,0-1,1 0,-1 0,0 1,1-1,-1 0,1 0,0 0,0 0,0 0,0 1,0-2,0 1,1 0,-1 0,0 0,1-1,0 1,-1 0,1-1,0 0,0 1,0-1,1 1,71 23,-67-24,0-1,0 1,0 0,0 1,0 0,-1 0,1 0,-1 1,0 0,1 0,-1 1,0 0,-1 0,1 0,-1 1,0-1,0 1,0 1,-1-1,0 1,0-1,0 1,0 0,-1 0,0 1,0 1,-3-4,0 0,0 0,-1 0,1 0,-1 0,0 0,0-1,0 1,0 0,-1-1,0 1,0 0,0-1,0 0,0 1,0-1,-1 0,0 0,0-1,0 1,0 0,0-1,0 0,0 0,-4 2,-95 39,15-27,62-14</inkml:trace>
  <inkml:trace contextRef="#ctx0" brushRef="#br0" timeOffset="9670.114">4967 86,'-55'71,"3"2,3 2,4 3,-18 45,54-108,1 0,1 1,1 1,0-1,1 1,1 0,0 0,1 0,1 0,1 0,0 1,1-1,1 1,1-1,0 0,2 0,-1 0,2 0,6 14,-5-21,0 0,0-1,1 0,0 0,1-1,0 0,0 0,1-1,0 0,0 0,1-1,0 0,0-1,0 0,0-1,1 0,0-1,0 0,0 0,0-1,0-1,1 0,-1 0,3-1,10 0</inkml:trace>
  <inkml:trace contextRef="#ctx0" brushRef="#br0" timeOffset="10401.186">4883 847,'32'-15,"0"-2,-1-1,-1-2,-1-1,0-1,-2-1,-1-2,0 0,-2-2,3-7,-20 23,-1 0,0 0,0-1,-2 0,1 0,-2-1,1 1,-2-1,2-12,-4 23,-1 1,1 0,0-1,-1 1,1 0,-1-1,0 1,1 0,-1 0,0-1,0 1,0 0,0 0,1 0,-2 0,1 0,0 0,0 1,0-1,0 0,-1 0,1 1,0-1,0 1,-1-1,1 1,-1 0,1-1,0 1,-1 0,1 0,-1 0,1 0,0 0,-1 0,1 0,-1 1,1-1,0 0,-1 1,1-1,0 1,-1 0,1-1,0 1,0 0,0 0,0 0,0 0,0 0,0 0,0 0,0 0,0 0,0 0,1 0,-1 1,0 0,-8 6,0 1,1 0,0 1,0 0,1 0,1 1,-1-1,2 2,0-1,0 0,1 1,0 0,0 5,2-12,1 0,0 0,1 0,-1 0,1-1,-1 1,2 0,-1 0,0 0,1 0,0 0,0 0,1 0,-1-1,1 1,0-1,0 1,0-1,1 1,0-1,0 0,0 0,0-1,0 1,1-1,0 1,0-1,0 0,0-1,0 1,0-1,1 1,-1-1,2 0,0 0,1 0,-1-1,0 0,1 0,-1-1,1 0,-1 0,1 0,-1-1,0 0,1 0,-1 0,0-1,0 0,0 0,0-1,0 0,0 0,-1 0,1 0,-1-1,0 0,0 0,0-1,-1 1,1-1,1-2,4-5,-1 0,0-1,0 0,-1 0,-1-1,0 0,-1 0,0-1,-2 0,4-14,-8 29,1-1,-1 1,1 0,-1-1,0 1,1-1,-1 1,0-1,1 1,-1-1,0 1,0-1,0 1,0-1,1 1,-1-1,0 1,0-1,0 1,0-1,0 0,0 1,0-1,0 1,0-1,-1 1,1-1,0 1,0-1,0 1,-1-1,1 1,0-1,0 1,-1-1,1 1,0-1,-1 1,1 0,-1-1,1 1,-1 0,1-1,0 1,-1 0,1 0,-1-1,1 1,-1 0,0 0,1 0,-1 0,1 0,-1 0,1-1,-1 1,1 0,-1 1,0-1,-25 23,22-19,0 1,0 0,1-1,-1 1,1 1,1-1,-1 0,1 1,0-1,0 1,0 0,1 0,0-1,0 1,1 0,-1 0,1 0,0 0,1 0,0 0,0 0,0 0,0-1,1 1,0 0,0-1,1 1,-1-1,1 0,1 0,-1 0,1 0,-1-1,1 1,1-1,-1 0,0 0,1 0,0-1,0 0,0 0,0 0,5 2,3-5,0 0,0-1,-1 0,1-1,-1 0,1-1,-1 0,0-1,0 0,0-1,-1-1,1 0,-1 0,-1-1,1-1,-1 1,-1-2,5-4,1 0,-1-1,-1-1,0 0,-1-1,-1 0,-1 0,0-1,-1-1,-1 1,0-2,-1 1,2-12,-8 28,0 0,-1-1,1 1,0 0,-1-1,1 1,-1 0,0-1,1 1,-1 0,0-1,-1 1,1-1,0 1,-1 0,1-1,-1 1,0 0,0-1,0 1,0 0,0 0,0 0,-1 0,1 0,-1 0,1 0,-1 1,0-1,0 1,1-1,-1 1,0-1,0 1,-1 0,1 0,0 0,0 0,-1 0,1 1,0-1,-1 1,1-1,0 1,-1 0,0 0,-9 5,1 0,-1 1,1 0,0 1,1 0,-1 1,1 0,1 0,0 1,0 1,1-1,0 1,0 1,1-1,-2 7,-37 69,34-61</inkml:trace>
  <inkml:trace contextRef="#ctx0" brushRef="#br0" timeOffset="10905.48">5814 876,'0'-1,"-1"0,1 0,0 0,0 1,-1-1,1 0,0 0,0 0,0 0,0 0,0 0,0 0,0 0,1 0,-1 0,0 0,0 0,1 1,-1-1,1 0,-1 0,1 0,-1 0,1 1,-1-1,1 0,0 1,-1-1,1 0,0 1,-1-1,1 1,0-1,0 1,1-1,136-106,-138 106,1 0,0 0,0 0,0 0,-1 1,1-1,0 0,0 0,0 0,0 1,0-1,1 1,-1-1,0 1,0-1,0 1,0-1,1 1,-1 0,0 0,0 0,1 0,-1 0,0 0,0 0,1 0,-1 0,0 0,0 1,1-1,-1 0,0 1,0-1,0 1,0 0,0-1,0 1,0 0,0 0,0-1,0 1,0 0,0 0,-1 0,1 0,0 0,0 0,-1 1,1-1,-1 0,1 0,-1 0,0 0,1 1,-1-1,0 0,0 0,0 1,10 19,-10-18,1 1,0-1,0 1,0-1,1 1,-1-1,1 0,0 0,0 0,0 0,0 0,0 0,1-1,-1 1,1-1,0 1,-1-1,1 0,0 0,0 0,1-1,-1 1,0-1,1 0,-1 0,1 0,-1 0,1 0,-1-1,1 1,-1-1,1 0,-1 0,2-1,-1 0,0 0,0-1,-1 0,1 0,0 0,-1 0,0 0,1-1,-1 1,0-1,0 0,0 0,-1 0,1 0,-1-1,0 1,0-1,0 1,0-1,0 0,-1 0,0 0,0 0,0 0,0 0,-1 0,1 0,-1 0,0 0,0 0,-1 0,1-2,0-19</inkml:trace>
  <inkml:trace contextRef="#ctx0" brushRef="#br0" timeOffset="11951.414">6237 226,'-61'206,"54"-186,2 1,0-1,1 1,1 1,1-1,1 0,1 1,1-1,1 0,3 13,-3-29,0-1,0-1,1 1,0 0,0 0,0-1,0 0,0 0,1 0,-1 0,1 0,0 0,0-1,0 0,0 0,0 0,0 0,1-1,-1 0,1 0,-1 0,1 0,-1-1,1 1,-1-1,1 0,0-1,-1 1,1-1,-1 0,1 0,-1 0,0-1,1 1,-1-1,0 0,0-1,0 1,0-1,-1 1,1-1,-1 0,1 0,-1-1,0 1,0-1,8-12</inkml:trace>
  <inkml:trace contextRef="#ctx0" brushRef="#br0" timeOffset="12166.144">5927 453,'39'0,"26"0,8 0,-5-5,-8-2,-10 1,-8 1,-8 1,-3 2,-3 1,-6 1</inkml:trace>
  <inkml:trace contextRef="#ctx0" brushRef="#br0" timeOffset="12453.162">6548 537,'29'-10,"9"-7,-1-2</inkml:trace>
  <inkml:trace contextRef="#ctx0" brushRef="#br0" timeOffset="12674.296">6633 312,'0'38,"0"27,5 8,1-4,0-10,4-14,-1-10,0-6,-4-3,-1-7</inkml:trace>
  <inkml:trace contextRef="#ctx0" brushRef="#br0" timeOffset="13183.456">6944 453,'-23'27,"2"2,0 0,3 2,0 0,2 1,1 1,-1 9,14-40,1 0,0 1,0-1,0 1,0-1,1 1,-1-1,1 1,-1-1,1 1,0 0,0-1,0 1,0-1,0 1,1 0,-1-1,1 1,0-1,0 1,0-1,0 1,0-1,0 0,1 0,-1 1,1-1,-1 0,1 0,0-1,0 1,0 0,0 0,0-1,0 1,1-1,-1 0,0 0,1 0,-1 0,1 0,-1 0,1-1,-1 1,1-1,0 0,-1 0,1 0,0 0,12-2,-1-2,0 0,0 0,0-2,-1 1,0-2,0 0,0 0,-1-1,0-1,-1 0,1 0,-2-1,0-1,0 0,-1 0,0-1,-1 0,2-4,80-166,-71 96,-18 84,-1 0,0 0,0 1,0-1,0 0,0 1,0-1,-1 0,1 1,0-1,-1 0,1 1,-1-1,0 1,1-1,-1 1,0-1,0 1,0-1,0 1,0 0,-1 0,1-1,0 1,0 0,-1 0,1 0,-1 1,1-1,-1 0,1 0,-1 1,0-1,1 1,-1-1,0 1,1 0,-1 0,0-1,1 1,-1 1,0-1,1 0,-1 0,0 0,1 1,-1-1,0 1,-7 3,0 0,0 1,0 0,1 1,-1 0,2 0,-1 1,0 0,1 0,1 0,-1 1,1 0,1 1,-1 0,-11 16,2 0,1 2,2-1,0 2,1 0,2 0,1 0,-2 17,9-30,0 0,1 0,1 0,0-1,1 1,0 0,2-1,-1 0,2 0,0 0,0 0,2-1,1 4,17 44,-19-41</inkml:trace>
  <inkml:trace contextRef="#ctx0" brushRef="#br0" timeOffset="13532.384">7028 0,'29'38,"-2"1,-1 1,-2 1,-2 1,-2 1,-1 1,-3 0,-1 2,5 35,-17-62,-1-1,-2 0,0 1,0-1,-2 1,0-1,-2 0,0 0,0 0,-2 0,0-1,-1 0,-1 0,0-1,-11 15,-5 4,-2-1,-1-1,-1-2,-1 0,-2-2,-14 9,21-18,6-3</inkml:trace>
  <inkml:trace contextRef="#ctx0" brushRef="#br0" timeOffset="14221.197">6548 537,'33'-5,"22"-1,5 0,-7 1</inkml:trace>
</inkml:ink>
</file>

<file path=ppt/ink/ink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27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641 92,'1'-2,"0"0,0 0,0 0,-1-1,1 1,-1 0,0-1,1 1,-1 0,0-1,0 1,0 0,-1-1,1 1,-1 0,1-1,-1 1,0 0,0 0,1 0,-2 0,1-1,0 1,0 1,-1-1,1 0,-1 0,1 0,-1 1,0-1,0 1,0-1,0 1,0 0,0 0,0 0,0 0,-2 0,-11-4,-1 2,0 0,0 0,0 2,-1 0,1 1,0 0,0 1,0 1,-15 4,-7 4,1 1,0 2,1 2,0 1,2 2,-1 2,17-11,11-6,0 0,0 1,0 0,1 0,-1 0,1 1,0 0,0 0,1 1,-1-1,-3 7,10-10,0 0,0 0,0 0,0 1,1-2,-1 1,1 0,-1 0,1 0,0-1,-1 1,1-1,0 1,0-1,0 0,0 1,1-1,-1 0,0-1,0 1,1 0,-1-1,0 1,1-1,-1 0,0 1,2-1,-1 1,176 15,-178-16,1 0,-1 0,0 0,1 0,-1 0,1 0,-1 0,1 1,-1-1,1 0,-1 1,0-1,1 1,-1-1,0 1,1 0,-1 0,0-1,0 1,0 0,0 0,0 0,0 0,0 1,0-1,0 0,0 0,0 0,-1 1,1-1,-1 0,1 1,-1-1,1 1,-1-1,0 0,0 1,1-1,-1 1,0-1,0 1,-1-1,1 1,0-1,0 1,-1-1,1 0,-1 1,1-1,-1 1,-91 100,27-43,-88 98,151-154,-1 0,0 0,1 0,-1 0,1 0,0 1,0-1,1 1,-1-1,1 1,-1 0,1 0,0-1,1 1,-1 0,1 0,-1 0,1 0,0 0,1 0,-1 0,1 0,-1 0,1 0,0-1,1 1,-1 0,1-1,-1 1,1-1,0 1,1-1,1 3,7 1,0-1,0 0,1-1,0 0,0 0,1-1,-1-1,1 0,0-1,-1 0,1-1,0-1,0 0,0 0,0-1,0-1,-1 0,1-1,0 0,-1-1,10-5,-18 8,-1 0,0-1,0 1,1-1,-1 0,0 1,0-1,0-1,-1 1,1 0,-1-1,1 0,-1 1,0-1,0 0,0 0,0 0,0 0,-1-1,1 1,-1 0,0-1,0 1,0-1,0 0,2-18</inkml:trace>
</inkml:ink>
</file>

<file path=ppt/ink/ink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27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1,'-41'148,"6"1,8 3,6 0,5 18,5-67,-4 0,-4-1,-32 94,29-119,14-60</inkml:trace>
</inkml:ink>
</file>

<file path=ppt/ink/ink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1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1 607,'15'5,"1"0,0-1,0-1,0 0,1-1,-1-1,0-1,1 0,-1-1,1-1,-1-1,0 0,0-1,0 0,-1-2,1 0,-1 0,-1-1,5-4,21-13,-1-2,-1-2,-1-1,-2-2,-1-2,-2 0,-1-3,14-21,124-183,-168 238,-1 0,1 0,-1 0,1 0,0 0,0 0,0 0,0 1,0-1,0 0,1 1,-1-1,1 0,-1 1,1 0,-1-1,1 1,0 0,-1 0,1 0,0 0,0 0,0 0,0 1,0-1,0 1,0-1,0 1,0 0,0 0,0 0,0 0,0 0,0 0,1 0,-1 1,0-1,0 1,0 0,0-1,-1 1,1 0,0 0,0 0,0 0,-1 1,1-1,-1 0,1 1,4 10,-1 1,0-1,-1 1,-1 0,0 0,0 1,-2-1,0 0,0 1,-1-1,-1 9,1 1,4 17,-2 0,-2-1,-1 1,-3-1,-1 1,-1-1,-3 0,-1-1,-1 0,-3-1,0 0,-13 18,24-46,-1 0,-1 0,0-1,0 0,0 0,-1 0,0-1,-1 0,0 0,0 0,0-1,-1 0,0-1,0 1,0-2,-1 1,0-1,0 0,0-1,0 0,0-1,-1 1,1-2,-8 1,8-3,0-1,0-1,1 1,-1-2,1 1,0-1,0 0,0-1,1 1,-1-2,1 1,0-1,1 0,-1 0,1-1,1 0,-1 0,1-1,0 1,1-1,0 0,0 0,1 0,0-1,0 1,1-1,0 0,0 0,1 0,0 0,1 0,0 0,0 0,2-2,-3-14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3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1,'-15'29,"-13"18,-3 7,-1-6,5-11</inkml:trace>
</inkml:ink>
</file>

<file path=ppt/ink/ink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1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1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140 175,'-24'33,"-8"22,1 5,7-2,7-7,6-12</inkml:trace>
  <inkml:trace contextRef="#ctx0" brushRef="#br0" timeOffset="967.314">280 513,'32'-84,"4"2,3 1,41-62,-15 67,-65 75,1 1,0-1,0 1,-1 0,1 0,0-1,0 1,0 0,-1 0,1 0,0 0,0 0,0 0,-1 0,1 0,0 0,0 0,0 1,-1-1,1 0,0 0,0 1,-1-1,1 1,0-1,-1 0,1 1,0-1,-1 1,1 0,-1-1,1 1,-1-1,1 1,-1 0,1 0,-1-1,0 1,1 0,-1 0,0-1,0 1,1 0,-1 0,0-1,0 1,0 0,0 0,5 45,-5-43,0 11,0 1,0-1,1 0,1 1,0-1,1 0,1 0,0 0,1-1,0 0,1 1,1-2,0 1,1-1,8 11,-12-19,0-1,-1 0,1 1,1-1,-1-1,0 1,1-1,-1 0,1 0,0 0,-1 0,1-1,0 0,0 0,0 0,0-1,0 1,0-1,1 0,-1-1,0 1,0-1,0 0,-1-1,1 1,0-1,0 0,-1 0,1 0,-1 0,1-1,-1 0,0 0,0 0,0-1,-1 1,2-2,12-22,-1 0,-2-1,0 0,-2-1,-1-1,-1 0,2-18,-7-16,-5 59,1 4</inkml:trace>
  <inkml:trace contextRef="#ctx0" brushRef="#br0" timeOffset="1481.235">1381 5,'-16'2,"0"0,0 1,1 0,-1 2,1 0,0 0,0 1,0 1,1 1,0 0,1 1,0 0,0 1,-4 4,13-11,-1 1,1-1,0 1,0 0,0 0,1 0,-1 0,1 1,0-1,0 1,1 0,-1 0,1 0,0 0,1 0,-1 1,1-1,0 1,0-1,1 0,-1 1,1-1,1 1,-1-1,1 1,0-1,0 1,0-1,1 0,0 0,0 1,0-1,1-1,-1 1,1 0,3 2,-1-1,1 0,-1 0,2-1,-1 1,1-2,-1 1,1-1,1 0,-1 0,0-1,1 0,0 0,0-1,0 0,0 0,0-1,0 0,0-1,0 0,1 0,-1 0,0-1,1 1,0 1,0-2,0 1,0-1,0-1,0 1,0-1,-1-1,1 0,-1 0,0-1,0 0,0 0,0-1,-1 0,2-1,9-10,-2 2</inkml:trace>
  <inkml:trace contextRef="#ctx0" brushRef="#br0" timeOffset="1864.917">1522 344,'51'-13,"-1"-2,-1-2,-1-3,0-2,-2-1,41-29,-5-21,-80 72,0-1,-1 0,1 1,-1-1,1 0,-1 0,1 0,-1 0,0-1,0 1,0 0,0 0,-1-1,1 1,-1 0,1-1,-1 1,0-1,0 1,0-1,0 1,0 0,0-1,-1 1,1-1,-1 1,0 0,0-1,1 1,-2 0,1 0,0 0,0 0,-1 0,1 0,-1 0,1 0,-1 0,0 1,0-1,-1 0,-8-2,1 0,0 1,-1 1,0 0,0 0,0 1,1 0,-1 1,0 0,0 1,0 0,0 1,0 0,1 1,-1 0,1 0,0 1,0 1,0-1,0 2,1-1,-3 4,1-3,0 0,0 1,1 1,0-1,0 2,1-1,0 1,1 1,0-1,0 1,1 1,0 0,1 0,0 0,1 0,0 1,1 0,0 0,1 0,-1 7,4-14,0 0,1 0,-1 0,1 0,0 0,0 0,0 0,1-1,-1 1,1 0,1-1,-1 1,0-1,1 0,0 0,0 0,0 0,1 0,-1-1,1 1,0-1,0 0,0 0,0-1,1 1,-1-1,1 0,-1 0,1 0,3 0,12 5,0-2,0 0,1-2,0 0,-1-1,18-1,6 0,0-3,-1-1,1-2,-1-2,0-2,-1-2,3-2,-21 3,-6-1</inkml:trace>
</inkml:ink>
</file>

<file path=ppt/ink/ink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5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533 170,'-1'-8,"0"1,0-1,0 0,-1 1,-1-1,1 1,-1-1,0 1,-1 0,0 1,0-1,0 0,-1 1,0 0,0 0,0 1,-1-1,0 1,0 0,0 1,-1 0,0 0,0 0,0 1,0-1,0 2,0-1,-1 1,0 0,1 1,-1 0,0 0,0 1,1-1,-1 2,0-1,0 1,1 0,-1 1,0 0,-12 7,0 0,1 1,0 1,1 1,0 1,1 0,1 1,0 1,1 1,0 0,1 1,1 0,1 1,0 1,2 0,0 0,1 1,1 0,1 0,-1 5,6-20,1 0,-1 0,1 0,0 0,0 0,0 1,1-1,-1 0,1 0,1 1,-1-1,1 0,0 0,0 1,1-1,-1 0,1 0,0 0,0-1,1 1,0 0,-1-1,2 0,-1 1,0-1,1-1,0 1,0 0,0-1,0 0,0 0,1 0,-1 0,1-1,0 0,0 0,0 0,0 0,0-1,0 0,2 0,16-2,-1 0,0-2,0-1,0-1,-1 0,1-2,-1 0,-1-2,1 0,-2-1,1-1,-1-1,-1-1,0 0,-1-1,6-7,-20 19,50-43,-2-3,-2-1,-2-3,32-46,-78 96,-1 1,0 1,0-1,0 1,0-1,0 1,0-1,0 1,0-1,1 1,-1 0,0-1,0 1,0-1,1 1,-1-1,0 1,0 0,1-1,-1 1,0 0,1-1,-1 1,1 0,-1-1,0 1,1 0,-1 0,1 0,-1-1,1 1,-1 0,0 0,1 0,-1 0,1 0,-1 0,1 0,-1 0,1 0,-1 0,1 0,-1 0,1 0,-1 0,1 0,-1 0,1 1,-1-1,0 0,1 0,-1 1,1-1,-1 0,0 0,1 1,-1-1,0 0,1 1,-1-1,0 1,0-1,1 0,-1 1,0-1,0 1,0-1,1 1,0 36,-1-30,-1 34,-2-29,2 0,-1 1,2-1,-1 1,2-1,0 1,0-1,1 0,1 0,0 0,0 0,1 0,1 0,0-1,0 0,1 0,1 0,0-1,0 0,1 0,5 3,1-2</inkml:trace>
</inkml:ink>
</file>

<file path=ppt/ink/ink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6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31,'38'-5,"33"-2,8 1,-5 1,-9 1,-11 2,-11 1,-7 0,-14 1,-12 1</inkml:trace>
</inkml:ink>
</file>

<file path=ppt/ink/ink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6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98,'38'-5,"33"-6,8-1,-4 1,-6-2,-9 1,-10 2,-9 4,-7-3,-9 1</inkml:trace>
</inkml:ink>
</file>

<file path=ppt/ink/ink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0,'0'5,"-5"2,4-1,6-1,3-2</inkml:trace>
</inkml:ink>
</file>

<file path=ppt/ink/ink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1,'4'0,"-2"0,-2 4,-2 7,1 2</inkml:trace>
</inkml:ink>
</file>

<file path=ppt/ink/ink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6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0,'-24'39,"-17"26,-2 8,1-4,9-9,9-10,4-9,6-6,4-5,0-2,-3-1,-5-1,2-4</inkml:trace>
  <inkml:trace contextRef="#ctx0" brushRef="#br0" timeOffset="275.44">1 141,'24'29,"27"24,10 7,-1-1,-6-11,-7-8,-7-12,-5-5,-4-7,-7-2,-3-2,-10-4,-7-3</inkml:trace>
</inkml:ink>
</file>

<file path=ppt/ink/ink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48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29,'1'-2,"0"1,0 0,0 0,0 0,0 0,0 0,0 1,0-1,0 0,0 0,0 1,0-1,1 0,-1 1,0 0,0-1,1 1,-1 0,0-1,1 1,-1 0,0 0,1 0,-1 0,0 0,1 0,-1 1,0-1,1 0,-1 1,0-1,0 1,1-1,-1 1,0 0,0-1,0 1,0 0,0 0,0 0,0 0,0 0,0 0,0 0,-1 0,1 0,0 0,-1 0,1 1,0-1,-1 0,0 0,1 1,-1-1,0 0,0 1,0-1,1 0,-2 1,1-1,0 0,0 1,0-1,0 0,-1 2,2 260,-37 60,20-223,-45 207,38-230,20-74,1-5</inkml:trace>
  <inkml:trace contextRef="#ctx0" brushRef="#br0" timeOffset="283.089">0 706,'58'-29,"23"-14,8 0,-6 3,-8 3,-12 8,-11 4,-11 6,-7 7,-4 0,-3 2,-1-1,0 0,-5-2,-6 1</inkml:trace>
  <inkml:trace contextRef="#ctx0" brushRef="#br0" timeOffset="750.685">819 1,'-5'123,"-5"0,-11 26,9-61,0-1,-15 191,27-261,8 71,-8-86,1 0,0-1,-1 1,1 0,0 0,0-1,0 1,0-1,0 1,0-1,1 1,-1-1,0 1,1-1,-1 0,1 0,-1 0,1 0,0 0,-1 0,1 0,0-1,0 1,0-1,0 1,-1-1,1 0,0 1,0-1,0 0,0 0,0-1,0 1,0 0,-1 0,1-1,0 1,0-1,0 0,-1 0,1 1,0-2,153-102,7 6,-160 97,0 1,-1-1,1 1,0-1,0 1,0 0,-1-1,1 1,0 0,0 0,0 0,0 1,-1-1,1 0,0 1,0-1,0 1,-1-1,1 1,0 0,-1 0,1 0,-1 0,1 0,-1 0,1 0,-1 1,0-1,1 0,-1 1,0-1,0 1,0-1,0 1,-1 0,1-1,0 1,-1 0,1 0,-1-1,1 1,-1 0,0 1,7 81,-21-27,3 27,15-72,2-6</inkml:trace>
  <inkml:trace contextRef="#ctx0" brushRef="#br0" timeOffset="1174.057">1355 903,'20'6,"1"-1,0 0,0-2,0-1,0 0,0-2,0 0,1-1,12-4,-29 4,0-1,0 0,0 0,0-1,0 1,0-1,-1 0,1 0,-1-1,0 1,0-1,0 0,-1 0,1-1,-1 1,0-1,0 1,-1-1,1-1,-1 4,-1-1,0 1,0-1,0 0,0 0,0 0,-1 0,1 0,-1 1,0-1,1 0,-1 0,-1 0,1 0,0 0,-1 0,0 0,1 0,-1 0,0 1,0-1,-1 0,1 1,-1-1,1 1,-1-1,0 1,0 0,0-1,0 1,0 0,0 1,-1-1,1 0,-1 0,0 1,-1-1,0 1,1-1,-1 1,0 0,0 0,0 1,1-1,-1 1,0 0,0 0,0 0,0 1,0-1,0 1,1 0,-1 0,0 0,1 1,-1-1,0 1,1 0,0 0,-1 0,1 0,-2 2,-73 75,71-71,1 0,-1 1,2 0,-1 0,1 0,1 1,-1 0,2 0,-1 0,1 0,1 1,0-1,0 1,1-1,1 1,0-1,1 10,2-16,1 1,0-1,0-1,0 1,1-1,-1 1,1-1,0 0,0-1,0 1,0-1,0 0,0 0,1-1,-1 0,1 0,-1 0,1 0,0-1,-1 0,1 0,-1-1,1 1,-1-1,1 0,2-2,10 3,10-1,-2 0</inkml:trace>
  <inkml:trace contextRef="#ctx0" brushRef="#br0" timeOffset="1605.149">1778 1073,'206'-185,"-152"118,-45 113,-8-41,0 0,0-1,1 1,0-1,0 1,0-1,0 0,1 0,0 0,0 0,0 0,0 0,0-1,1 0,-1 1,1-1,0-1,0 1,0 0,1-1,-1 0,1 0,-1 0,1-1,-1 0,1 0,0 0,0 0,-1 0,1-1,0 0,0 0,0-1,0 1,-1-1,1 0,0 0,0-1,-1 1,1-1,-1 0,4-2,4-3,-1 0,0 0,-1-1,1 0,-2-1,1 0,-1-1,0 0,-1 0,0-1,-1 0,0-1,-1 1,0-1,-1 0,0-1,-1 1,-1-1,1-3,0-8</inkml:trace>
</inkml:ink>
</file>

<file path=ppt/ink/ink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52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1,'-27'5,"-1"1,1 2,1 0,-1 2,1 1,1 1,0 1,1 2,1 0,-14 12,24-17,0 1,0 1,1 0,0 1,1 0,1 0,0 1,1 1,0 0,1 0,1 0,1 1,0 0,1 1,0-1,1 1,1 0,1 0,1 0,0 4,1-16,1-1,0 1,0-1,0 0,0 1,1-1,-1 0,1 0,0 0,1 0,-1 0,1-1,-1 1,1-1,0 0,0 1,1-1,-1 0,1-1,-1 1,1-1,0 0,0 0,0 0,0 0,0 0,0-1,1 0,-1 0,0 0,1-1,-1 1,1-1,-1 0,1 0,-1-1,1 1,-1-1,0 0,1 0,-1 0,0-1,0 0,0 1,2-3,34-14,0-3,-2-1,0-2,-2-1,-1-2,-1-2,-1-1,3-7,0 1,-2-1,-2-2,-2-2,-1 0,-3-2,0-4,-25 48,-1-1,0 0,0 0,0 0,1 1,-1-1,0 0,0 0,1 0,-1 0,0 0,0 0,1 1,-1-1,0 0,1 0,-1 0,0 0,0 0,1 0,-1 0,0 0,1 0,-1 0,0 0,0 0,1-1,-1 1,0 0,0 0,1 0,-1 0,0 0,1-1,-9 46,5-32,-1 11,0 1,2 0,1 0,1 1,1-1,2 15,-1-31,0 0,0 0,0 0,1-1,1 1,-1-1,1 0,1 0,-1 0,1 0,1-1,-1 0,1 0,1 0,-1-1,1 0,0-1,1 1,7 4,-7-5,0 0,1-1,0 1,0-2,0 1,0-1,1-1,-1 1,1-2,0 1,-1-1,1-1,0 0,0 0,8-5</inkml:trace>
  <inkml:trace contextRef="#ctx0" brushRef="#br0" timeOffset="279.868">1161 114,'39'0,"26"-5,8-2,-4 1,-10 1,-8 1,-10 2,-6 1,-4 1,-8 0</inkml:trace>
  <inkml:trace contextRef="#ctx0" brushRef="#br0" timeOffset="516.286">1133 424,'44'-5,"32"-6,9-2,-5 2,-12 3,-12 2,-11 3,-14-3,-6-1,-8 1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4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24 677,'-11'155,"-2"26,14-173,0 0,0 1,0-1,1 0,1 0,-1 0,1-1,0 1,1-1,0 1,0-1,0 0,1-1,0 1,1-1,-1 0,1 0,0-1,1 1,5 2,-9-6,0 0,1-1,-1 1,1-1,-1 0,1 0,-1 0,1 0,0-1,-1 1,1-1,0 0,-1 0,1 0,0-1,-1 1,1-1,0 0,-1 0,1 0,-1-1,1 1,-1-1,0 0,0 0,0 0,0 0,2-3,76-83,-65 66,94-113,-109 134,1 0,-1-1,1 1,-1 0,1 0,0 0,-1 0,1 1,0-1,0 0,0 1,-1-1,1 1,0 0,0-1,0 1,0 0,0 0,0 0,0 0,0 1,0-1,-1 1,1-1,0 1,0-1,0 1,-1 0,1 0,0 0,-1 0,1 0,-1 0,1 1,0 0,42 62,-31-41,-9-17,0 0,0 0,1-1,0 0,0 0,0 0,1 0,-1-1,1 0,0 0,0-1,0 0,1 0,-1 0,1 0,0-1,0-1,0 1,0-1,0 0,0 0,0-1,0 0,0-1,0 1,0-1,0 0,0-1,0 0,-1 0,1 0,-1-1,1 0,-1-1,0 1,0-1,0 0,0 0,-1-1,0 0,0 0,0 0,3-5,6-10,0-1,-1 0,-2-1,0-1,-1 0,2-10,-2 5,-7 20,0 1,0-1,-1-1,0 1,0 0,-1 0,0-1,0 1,-1-1,0 1,-1 0,1-1,-2 1,-1-6,-3-4</inkml:trace>
  <inkml:trace contextRef="#ctx0" brushRef="#br0" timeOffset="10506.741">1295 0,'0'656,"-4"-585,-3 1,-3-1,-15 48,25-117,-12 138,12-140,0 1,0 0,0-1,-1 1,1 0,0-1,0 1,0 0,0-1,0 1,0 0,0 0,1-1,-1 1,0 0,0-1,0 1,1 0,-1-1,0 1,1-1,-1 1,1 0,-1-1,1 1,-1-1,1 1,-1-1,1 1,-1-1,1 0,-1 1,1-1,0 0,-1 1,1-1,0 0,-1 0,1 1,0-1,-1 0,1 0,0 0,-1 0,1 0,0 0,0 0,-1 0,1 0,0-1,-1 1,1 0,0 0,-1-1,1 1,0 0,-1-1,1 1,-1 0,1-1,-1 1,1-1,-1 1,1-1,0 0,31-35,136-228,-101 159,-66 104,0-1,1 1,-1 0,0-1,0 1,1 0,-1 0,0 0,1 0,-1 0,1 0,0 0,-1 0,1 1,0-1,-1 0,1 1,0 0,0-1,0 1,-1 0,1 0,0 0,0 0,0 0,-1 0,1 1,0-1,0 1,-1-1,1 1,0 0,-1-1,1 1,0 0,-1 0,0 0,1 0,-1 1,1-1,-1 1,52 60,-22 7,25 33,-14-41,-39-54,0-1,1 0,-1 0,1 0,0 0,0-1,1 0,0 1,0-2,0 1,0 0,1-1,0 0,0-1,0 1,0-1,0 0,1 0,0-1,4 1,4-3,1-1,-1-1,1-1,-1 0,0 0,0-2,-1 0,1-1,-1 0,0-1,0 0,-1-1,0-1,-1 0,0-1,8-8,-19 17,9-7,-1 0,1-1,-2-1,1 1,-1-1,-1-1,1 1,-2-2,0 1,0 0,-1-1,0-3,-3 10,-1-1,1 0,-2 0,1 1,-1-1,1 0,-2 0,1 0,-1 1,1-1,-2 0,1 1,-1-1,1 1,-2-1,1 1,-1 0,1 0,-1 0,-1 0,1 0,-1 1,1-1,-2 1,1 0,0 0,-1 1,1-1,-1 1,0 0,0 0,0 1,-1-1,1 1,-1 0,1 1,-1-1,0 1,1 0,-1 1,0-1,0 1,1 0,-1 1,0-1,-1 2,-3 1,0 0,0 1,0 0,1 1,0 0,0 0,0 1,1 1,-1-1,1 1,1 0,0 1,0 0,0 0,1 1,0 0,1 0,0 0,0 0,1 1,0 0,1 0,0 0,-1 8,3-10,0 0,1 0,0 0,1 0,-1 0,2 0,-1 0,1 0,0-1,1 1,0 0,0-1,0 0,1 0,0 0,1 0,-1-1,1 1,0-1,1 0,0-1,0 1,0-1,0-1,1 1,0-1,0 0,0 0,2 0,4 1,0 0,1-1,0 0,0-1,0 0,0-1,0-1,0 0,1-1,-1 0,0-2,0 1,0-2,12-3,12-4,-1-2,-1-2,0-2,30-17,-34 16,-1-1,0-1,-2-2,0-1,-2-1,0-1,-2-2,0 0,13-21,-33 39,0 0,-1 0,0-1,0 1,-1-1,0 0,-1 0,0 0,0 0,-1 0,0-1,0-5,-1 11,0 1,-1 0,1-1,-1 1,1 0,-1 0,0 0,0-1,0 1,-1 0,1 0,-1 0,0 1,0-1,0 0,0 1,0-1,0 1,-1 0,1 0,-1 0,0 0,1 0,-1 0,0 1,0-1,0 1,0 0,-1 0,1 0,0 0,0 1,-1-1,1 1,0 0,-1 0,0-1,1 1,-1-1,1 1,-1 0,1 0,-1 0,1 1,-1-1,1 1,-1 0,1 0,0 0,-1 1,1-1,0 1,0-1,0 1,0 0,0 1,0-1,1 0,-1 1,1-1,0 1,-1 0,1 0,0 0,1 0,-1 0,0 0,1 0,0 0,0 1,0-1,0 1,0-1,1 1,0-1,-1 1,4 0,-1-1,1 0,0 0,0 0,0 0,0-1,0 1,1-1,-1 0,1 0,-1 0,1 0,0-1,0 1,0-1,0 0,0 0,0-1,0 1,0-1,0 0,2 0,20 5,-22-4,1-1,0 0,0 1,0-1,0 1,0 0,1 1,-2-1,1 1,0 0,0 0,0 0,-1 1,0 0,1 0,-1 0,0 0,0 0,-1 1,1 0,-1 0,1 0,-1 0,-1 1,1-1,-1 1,1-1,-1 1,0 0,-1 0,1 0,-1 0,0 2,-13 72,9-71,1-1,0 1,0-1,1 1,-1 0,2 0,-1-1,1 1,1 0,-1 0,1 0,1-1,-1 1,1 0,1-1,-1 0,4 6,0-8,1 0,0 0,0-1,0 0,0 0,1-1,-1 0,1-1,0 1,0-1,0-1,0 0,0 0,1 0,-1-1,0 0,0-1,0 0,0 0,1-1,4-1,2 1,0-1,0 0,0-1,-1 0,1-2,-1 1,0-2,0 0,-1 0,0-2,0 1,-1-2,0 0,-1 0,0-1,-1 0,0-1,0 0,-2 0,1-1,-2-1,1 1,-2-1,0 0,-1-1,0 1,-1-1,-1 0,0 0,0-5,-3 9,1-1,-2 1,1 0,-2-1,1 1,-2 0,1 0,-2 0,1 0,-1 1,-3-4,6 10,-1 1,-1-1,1 1,0-1,-1 1,0 0,0 0,0 0,0 0,0 1,-1-1,1 1,-1 0,1 0,-1 0,0 0,0 1,0-1,0 1,0 0,0 0,0 1,0-1,0 1,-1 0,1 0,0 0,0 1,0-1,0 1,-3 1,-1 1,1 1,0 0,-1 0,1 1,1 0,-1 0,1 0,0 1,0 0,0 0,1 1,0 0,0 0,1 0,0 0,0 1,0-1,1 1,1 0,-1 0,1 0,1 0,-1 1,1-1,1 0,-1 1,2 3,-3-1,2 0,0 0,0 0,1 0,0 0,0 0,2 0,-1-1,1 1,1-1,0 1,0-1,1 0,1-1,-1 1,2-1,-1 0,3 2,2-1,1 1,0-1,1-1,0 0,0-1,1-1,0 0,0 0,1-2,0 0,0 0,0-1,0-1,4-1,223 9,-211-11,-4-1,-3 1</inkml:trace>
</inkml:ink>
</file>

<file path=ppt/ink/ink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55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0 673,'5'0,"6"0,6 0,6 0,2 0,3 0,1 0,0 0,1 0,-1 0,0 0,0 0,0 0,-6 0</inkml:trace>
  <inkml:trace contextRef="#ctx0" brushRef="#br0" timeOffset="352.917">960 277,'-29'43,"1"1,2 1,3 1,1 1,3 0,1 2,-1 13,4-15,-2-1,-2-1,-2-1,-2 0,-1-2,-3-1,-19 22,32-48,1-3</inkml:trace>
  <inkml:trace contextRef="#ctx0" brushRef="#br0" timeOffset="672.449">593 363,'71'149,"-30"-58,4-3,35 50,4 7,-76-129</inkml:trace>
  <inkml:trace contextRef="#ctx0" brushRef="#br0" timeOffset="1268.439">960 1294,'125'-247,"-92"206,-32 40,-1 1,1-1,-1 0,1 1,-1-1,1 1,0-1,-1 1,1-1,0 1,-1-1,1 1,0 0,0-1,-1 1,1 0,0 0,0-1,0 1,-1 0,1 0,0 0,0 0,0 0,0 0,-1 0,1 1,0-1,0 0,0 0,-1 1,1-1,0 0,0 1,-1-1,1 1,0-1,-1 1,1-1,-1 1,1-1,0 1,-1 0,1-1,-1 1,0 0,1-1,-1 1,1 0,-1 0,0-1,0 1,1 0,-1 0,0 0,0-1,0 2,3 9,-3-9,0-1,0 1,0-1,0 1,0 0,0-1,1 1,-1-1,1 1,-1 0,1-1,0 1,0-1,-1 0,1 1,0-1,0 0,0 1,0-1,1 0,-1 0,0 0,0 0,1 0,-1 0,0 0,1-1,-1 1,1 0,-1-1,1 1,0-1,-1 0,1 1,-1-1,1 0,1 0,57-35,-56 31,0 1,1-1,-1 1,1 0,-1 0,1 0,0 1,0 0,0 0,1 0,-1 0,0 1,5-1,-7 4,0-1,0 1,0 0,-1 1,1-1,-1 0,1 1,-1-1,0 1,0 0,0 0,0 0,-1 0,1 0,-1 0,0 0,0 0,0 0,0 1,-1-1,1 0,-1 1,1 2,2 6,11 31,-5-27</inkml:trace>
  <inkml:trace contextRef="#ctx0" brushRef="#br0" timeOffset="2652.779">1298 898,'6'4,"0"-1,0 1,1-2,-1 1,1-1,0 0,-1 0,1 0,0-1,0 0,0-1,0 0,0 0,0 0,0-1,0 0,-1 0,1-1,0 1,0-2,-1 1,0-1,4-1,4-4,0-1,-1 0,0-1,0 0,-1-1,0 0,-1-1,-1-1,6-8,35-36,-41 48,0 0,0-1,-1 0,0-1,-1 0,-1-1,1 1,-2-1,0-1,0 1,-1-1,-1 0,0 0,0 0,-2-1,1-3,-3 15,1 1,-1 0,0-1,1 1,-1-1,0 1,0-1,0 1,0-1,-1 1,1 0,0-1,-1 1,1-1,-1 1,1 0,-1-1,1 1,-1 0,0 0,0-1,0 1,0 0,0 0,0 0,0 0,0 0,0 0,0 0,0 1,-1-1,1 0,0 1,-1-1,1 1,0-1,-1 1,1 0,-1-1,1 1,0 0,-1 0,1 0,-1 0,1 0,-2 0,-56 38,47-24,1 0,1 1,0 1,1 0,0 0,1 1,1 0,1 0,1 0,0 1,1 0,1 0,1 0,-1 12,4-27,-1 1,1 0,0 0,0-1,0 1,0 0,0-1,1 1,0-1,0 1,0-1,0 0,0 0,1 0,-1 0,1 0,0-1,-1 1,1-1,1 0,-1 0,0 0,0 0,1 0,-1-1,1 1,0-1,-1 0,1 0,0-1,0 1,0-1,9 2,1-1,-1 0,1-1,-1-1,0 0,1-1,-1 0,9-3,5-4,0-1,0-2,-1 0,-1-2,0 0,-1-2,0-1,-2-1,0-1,-1 0,-1-2,8-10,3-31,-31 62,0 1,0-1,0 0,-1 1,1-1,0 0,0 0,0 1,-1-1,1 0,0 0,0 1,0-1,-1 0,1 0,0 0,-1 0,1 1,0-1,-1 0,1 0,0 0,0 0,-1 0,1 0,0 0,-1 0,1 0,0 0,-1 0,1 0,0 0,-1 0,1 0,0 0,-1 0,1 0,0-1,-1 1,1 0,0 0,0 0,-1 0,1-1,0 1,0 0,-1 0,1-1,0 1,0 0,0 0,-1-1,1 1,0 0,0-1,0 1,0 0,0 0,0-1,0 1,0-1,-18 27,13-13,2-9,0-1,1 1,0-1,-1 1,1 0,1 0,-1 0,0 0,1 0,0 0,0 0,0 1,1-1,-1 0,1 1,0-1,0 0,1 1,-1-1,1 0,0 0,0 1,0-1,1 0,-1 0,1 0,0-1,0 1,1 0,-1-1,1 1,0-1,-1 0,1 0,1 0,-1 0,2 1,1-1,1-1,-1 1,1-1,0-1,-1 1,1-1,0 0,0-1,0 1,0-1,0-1,0 0,0 1,-1-2,1 1,0-1,-1 0,1-1,-1 1,1-1,-1-1,0 1,-1-1,5-3,118-121,-126 126,5-4,-1-1,0 0,-1 0,0-1,0 1,0-1,-1 0,0-1,0 1,-1-1,-1 1,1-1,-1 0,-1 0,1 0,-1 0,-1 0,0 0,-1-8,0 16,1-1,-1 1,0-1,0 1,0 0,0-1,0 1,0 0,0-1,0 1,0 0,-1 0,1 0,0 0,-1 0,1 1,-1-1,1 0,-1 1,1-1,-1 1,0-1,1 1,-1 0,0-1,1 1,-1 0,0 0,1 0,-1 1,0-1,1 0,-1 1,1-1,-1 1,0-1,1 1,-1 0,0 0,-53 41,48-34,1 1,0 0,1 1,-1-1,2 1,-1 0,2 0,-1 0,1 1,1-1,0 1,0 0,1 0,1 0,0-1,0 1,1 0,0 0,1 0,0-1,1 1,0-1,0 0,2 0,-1 0,6 9,-2-8,0 0,1-1,0 0,1 0,0-1,1 0,-1-1,2 0,6 3,7 1</inkml:trace>
  <inkml:trace contextRef="#ctx0" brushRef="#br0" timeOffset="3220.287">2653 785,'-35'40,"18"-23,2 0,0 0,2 2,0 0,1 0,0 1,-2 8,15-29,-1 1,0 0,1 0,-1 0,0 0,0 0,1 0,-1 0,0 0,1 0,-1 0,0 0,0 1,1-1,-1 0,0 0,0 0,1 0,-1 0,0 0,0 1,1-1,-1 0,0 0,0 0,0 0,1 1,-1-1,0 0,0 0,0 1,0-1,0 0,1 0,-1 1,0-1,0 0,0 0,0 1,0-1,0 0,0 1,0-1,0 0,0 0,0 1,0-1,0 0,0 1,0-1,0 0,24-20,-22 18,126-126,-127 127,1 0,-1 1,1 0,-1-1,1 1,-1 0,1 0,0-1,-1 2,1-1,-1 0,1 0,0 0,-1 1,1-1,-1 1,1-1,-1 1,1-1,-1 1,0 0,1 0,-1 0,0 0,1 0,-1 0,0 0,0 0,0 0,0 1,0-1,0 0,0 1,-1-1,1 1,0-1,-1 1,1-1,-1 1,0-1,1 1,-1-1,0 1,0 0,0-1,0 1,0-1,0 1,-1 0,1-1,-1 2,8 20,-7-20,1-1,0 0,0 0,0 0,1 0,-1 0,0 0,1-1,-1 1,1 0,-1-1,1 1,0-1,0 1,0-1,0 0,0 0,0 0,0 0,0 0,0 0,0-1,1 1,-1-1,0 1,1-1,-1 0,0 0,0 0,1 0,-1 0,0-1,1 1,-1-1,0 1,0-1,0 0,0 0,0 0,0 0,0 0,0 0,0-1,0 1,0-1,-1 1,1-1,-1 0,1 0,0-1,3-1,-1-1,1 0,-1 0,0-1,0 1,-1-1,0 0,0 0,0 0,-1 0,0 0,0-1,0 1,-1-1,0 1,0-1,-1 0,0 1,0-7,-13-55,10 46</inkml:trace>
  <inkml:trace contextRef="#ctx0" brushRef="#br0" timeOffset="3672.727">2709 51,'3'-1,"11"-7,-1 1,1 1,0 0,0 1,0 1,1 0,0 1,0 0,2 1,-16 2,0-1,0 1,0 0,0 0,0 0,0-1,0 1,0 0,0 0,0 0,0 1,0-1,0 0,0 0,0 0,0 1,0-1,0 1,0-1,0 1,0-1,0 1,0-1,-1 1,1 0,0-1,0 1,-1 0,1 0,0-1,-1 1,1 0,-1 0,1 0,-1 0,0 0,1 0,-1 0,0 0,0 0,1 0,-1 0,0 0,0 0,0 0,0 0,0 0,-1 0,1 0,0 0,0 0,-1 0,1 0,-1 1,-30 52,28-51,-41 84,43-83,0-1,1 0,0 0,0 0,0 0,0 0,0 0,0 1,1-1,0 0,0 0,-1 0,2 0,-1 0,0-1,1 1,-1 0,1 0,0-1,0 1,0-1,0 0,0 1,0-1,1 0,-1 0,1-1,-1 1,4 1,4 2,1-1,0-1,0 0,0 0,0-1,0 0,0-1,1-1,-1 0,0 0,9-2,-18 2,23-1</inkml:trace>
  <inkml:trace contextRef="#ctx0" brushRef="#br0" timeOffset="6389.049">3500 306,'-5'0,"1"0,-1 1,0-1,1 1,-1 0,1 0,-1 0,1 1,0-1,-1 1,1 0,0 1,0-1,0 1,1-1,-1 1,1 0,-1 0,1 1,0-1,0 1,0 0,1 0,-1-1,1 2,0-1,0 0,1 0,-1 1,1 0,2 3,1 1,0 0,1-1,0 0,0 1,1-1,0 0,0-1,1 1,0-1,0 0,1 0,0 0,0-1,1 0,-1 0,7 3,44 51,-55-56,1 1,-1-1,0 1,0-1,0 1,-1 0,1 0,-1-1,0 1,-1 0,1 0,-1 0,0 0,0 0,-1 0,1 0,-1 0,0 0,-1 0,1-1,-1 1,0 0,0-1,0 1,-1-1,1 0,-1 0,0 0,0 0,-1 0,1-1,-1 1,0-1,0 0,0 0,0-1,-4 3,2-1,-1 0,1 0,-1 0,0-1,0 0,-1-1,1 1,0-1,-1-1,0 1,1-1,-1-1,0 1,1-1,-1-1,0 1,1-1,-1-1,0 1,1-1,0-1,-1 1,1-1,0-1,0 1,1-1,-1 0,1-1,0 1,-3-4,-3-5</inkml:trace>
</inkml:ink>
</file>

<file path=ppt/ink/ink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02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85 395,'-5'19,"-2"12,1-1</inkml:trace>
  <inkml:trace contextRef="#ctx0" brushRef="#br0" timeOffset="-237.467">56 790,'-10'38,"-2"28,0 6,2-3,3-19,2-17</inkml:trace>
  <inkml:trace contextRef="#ctx0" brushRef="#br0" timeOffset="417.227">282 1100,'142'-229,"-104"171,-37 58,0 0,0 0,0 0,0 0,0 0,0 0,0 0,0 1,0-1,0 0,0 1,0-1,0 0,0 1,0-1,0 1,0-1,0 1,-1 0,1-1,0 1,0 0,-1 0,1 0,0-1,-1 1,1 0,-1 0,1 0,-1 0,0 0,1 0,-1 0,0 0,0 0,1 0,-1 0,0 0,0 0,0 0,0 0,0 0,-1 0,1 0,0 0,0 0,-1 0,1 0,0 0,1 9,-1-10,1 7,-1 1,1-1,0 0,1 0,0 0,0 0,0 0,1 0,0-1,0 1,1-1,0 0,0 0,0 0,1-1,0 1,0-1,0 0,1 0,0-1,-1 0,2 0,-1 0,0-1,1 1,0-2,-1 1,1-1,2 1,0-5,0-1,0 0,0 0,0-1,-1 0,0 0,0-1,0 0,0 0,-1-1,0 0,0 0,0-1,-1 0,0 0,0 0,-1-1,0 0,0 0,-1 0,0-1,-1 1,0-1,0 0,5-10,-1 0,0 0,-2-1,0 1,-2-1,0 0,-1 0,-1-1,0 1,-2 0,0-5</inkml:trace>
  <inkml:trace contextRef="#ctx0" brushRef="#br0" timeOffset="1076.764">1186 254,'-25'22,"1"0,1 2,1 0,2 2,0 0,2 1,0 1,2 1,2 0,0 1,2 0,1 1,2 1,-5 27,12-46,1 1,0 0,1 0,0-1,1 1,1 0,0 0,0-1,2 0,0 1,0-1,1 0,1-1,0 0,1 1,0-2,8 11,4 3,0 0,2-1,1-1,1-1,0 0,16 8,-21-20,-1-3</inkml:trace>
  <inkml:trace contextRef="#ctx0" brushRef="#br0" timeOffset="1977.696">1213 959,'30'-10,"-1"-1,-1-2,0-1,-1-1,0-1,-1-1,-1-2,-1 0,-1-2,10-11,-23 21,-1 0,0 0,0-1,-1 0,-1-1,0 0,0 0,-1 0,-1-1,-1 0,0 0,0 0,-1 0,-1-1,-1 1,0-16,-1 29,1-1,-1 0,-1 0,1 1,0-1,0 0,0 1,-1-1,1 0,-1 1,0-1,1 0,-1 1,0-1,0 1,0-1,0 1,0 0,0-1,0 1,-1 0,1 0,0 0,-1 0,1 0,-1 0,1 0,-1 0,1 0,-1 1,0-1,1 1,-1-1,0 1,1 0,-1 0,0 0,0 0,1 0,-1 0,0 0,0 0,1 1,-1-1,0 0,1 1,-1 0,1-1,-1 1,0 0,1 0,0 0,-1 0,1 0,-1 0,1 0,0 1,0-1,0 0,0 1,0-1,0 1,0-1,0 1,-6 7,-1-1,2 1,-1 0,1 1,1 0,-1 0,2 0,-1 0,2 1,-1-1,1 1,1 0,0 0,1 0,0 1,0-1,1 0,1 0,0 1,0-1,1 0,1 0,0 0,0-1,3 7,-2-12,-1 0,1-1,0 1,0-1,0 0,1 0,-1-1,1 1,0-1,0 0,0 0,1-1,-1 1,1-1,-1 0,1-1,0 1,-1-1,1 0,0-1,0 1,0-1,0 0,0-1,0 0,3 0,4-1,-1 0,0-1,0-1,0 0,0 0,-1-1,0-1,0 0,0 0,0-1,-1 0,2-3,61-74,-74 86,1 1,-1 0,1-1,0 1,0 0,0 0,0-1,0 1,0 0,1-1,-1 1,1 0,0-1,0 1,0-1,0 1,0-1,1 1,-1-1,1 0,0 0,-1 1,1-1,0-1,0 1,0 0,0 0,1-1,-1 1,0-1,1 0,-1 1,1-1,-1 0,1-1,1 1,6-2,-1-1,1 0,0-1,-1 0,1 0,-1-1,0 0,0-1,-1 0,1 0,-1-1,0 0,-1-1,1 0,-1 0,-1 0,1-1,-1 0,-1 0,1 0,-1-1,-1 0,0 0,3-9,-6 15,5-8,-2 0,1 0,-2 0,1 0,-1-1,-1 1,0-1,-1 0,0 0,-1 0,0 1,-1-1,-1-5,1 16,-1-1,1 1,0-1,-1 1,1 0,-1-1,0 1,1 0,-1 0,0 0,0 0,0 1,1-1,-1 0,0 1,0-1,0 1,0 0,0 0,0 0,0 0,0 0,0 0,0 0,0 1,0-1,0 1,0-1,0 1,0 0,1-1,-1 1,0 0,0 0,1 1,-1-1,1 0,-1 1,1-1,-1 0,1 1,0 0,0-1,0 1,0 0,0-1,0 1,0 0,0 0,1 0,-1 2,-8 13,1 1,1 0,0 1,1-1,2 1,-3 17,6-23,1-1,1 0,0 0,1 0,0 0,1 0,0 0,1-1,0 1,1-1,0 0,1 0,0-1,1 1,0-1,1-1,0 0,0 0,1 0,0-1,0 0,1-1,0 0,0-1,2 1,7 6</inkml:trace>
  <inkml:trace contextRef="#ctx0" brushRef="#br0" timeOffset="2547.036">2145 1072,'33'-49,"-18"25,1 1,2 1,0 0,0 1,2 1,7-4,-27 24,0 1,-1-1,1 1,0-1,0 1,0 0,0-1,0 1,0-1,0 1,0-1,0 1,0 0,1-1,-1 1,0-1,0 1,0-1,1 1,-1-1,0 1,0-1,1 1,-1-1,1 0,-1 1,0-1,1 1,-1-1,1 0,-1 1,1-1,-1 0,1 0,-1 1,1-1,-1 0,1 0,-1 0,1 0,-1 0,1 0,0 0,-1 0,1 0,-1 0,1 0,-1 0,1 0,0 0,-1 0,1 0,-1-1,1 1,-1 0,1 0,-1-1,1 1,-1 0,0-1,1 1,-1-1,1 1,-1 0,1-1,-1 12,0-8,0-1,0 1,0-1,1 1,-1-1,1 1,0 0,-1-1,1 0,0 1,0-1,1 0,-1 1,0-1,1 0,-1 0,1 0,0 0,0 0,0-1,0 1,0 0,0-1,0 0,0 1,1-1,-1 0,0 0,1 0,-1 0,1-1,-1 1,1-1,-1 1,1-1,0 0,-1 0,1 0,-1 0,1-1,-1 1,1-1,-1 0,1 1,-1-1,1 0,-1 0,0-1,1 1,-1 0,1-2,37-74,-32 58</inkml:trace>
  <inkml:trace contextRef="#ctx0" brushRef="#br0" timeOffset="2916.957">2709 282,'-139'431,"131"-406,6-20,-1-1,1 0,0 1,1-1,-1 1,1 0,0 0,0-1,0 1,1 0,0 0,0 0,0 0,0 0,1-1,0 1,0 0,0 0,1-1,-1 1,1 0,0-1,0 0,1 1,-1-1,1 0,0 0,0-1,1 1,3 3,-2-5,0 1,0-1,1 1,-1-2,1 1,-1 0,1-1,0 0,0-1,-1 1,1-1,0 0,0-1,0 1,-1-1,1 0,0-1,-1 1,1-1,-1 0,1 0,-1-1,0 0,0 0,0 0,4-4,16-9</inkml:trace>
  <inkml:trace contextRef="#ctx0" brushRef="#br0" timeOffset="3164.604">2427 592,'39'0,"26"-4,8-3,-5 1,-8 2,-15 0</inkml:trace>
  <inkml:trace contextRef="#ctx0" brushRef="#br0" timeOffset="3415.865">2907 592,'39'0,"21"-4,6-7,-8-7,-14 1</inkml:trace>
  <inkml:trace contextRef="#ctx0" brushRef="#br0" timeOffset="3630.899">3189 339,'-10'38,"-2"32,-5 9,0-4,5-10,2-12,5-9,2-8,1-5,2-3,1-7</inkml:trace>
  <inkml:trace contextRef="#ctx0" brushRef="#br0" timeOffset="4165.858">3499 479,'-25'33,"0"1,2 1,2 0,2 2,0 0,-1 11,19-46,0 0,-1 1,1-1,0 0,0 0,0 1,1-1,-1 1,1-1,-1 0,1 1,0-1,0 1,0-1,0 1,0-1,0 1,1-1,-1 1,1-1,0 0,0 1,0-1,0 0,0 1,0-1,1 0,-1 0,1 0,-1 0,1-1,0 1,0 0,0-1,0 1,0-1,0 1,0-1,0 0,0 0,1 0,-1 0,1 0,7 0,0 0,0-1,0 0,0 0,-1-1,1 0,0-1,0 0,0 0,-1-1,1 0,-1-1,0 0,0-1,-1 0,1 0,-1-1,0 0,0 0,5-7,4-3,0-2,-2 0,0-1,-2 0,0-1,-1-1,-1 0,2-6,1-2,-1-1,-2-1,-1 0,-1 0,-2 0,3-25,-9 53,-1 0,1 0,-1 0,0 0,0 0,0 0,0 0,0 0,0 0,-1 0,0 1,1-1,-1 0,0 0,0 0,-1 1,1-1,-1 1,1-1,-1 1,0-1,0 1,0 0,0 0,0 0,0 0,0 0,-1 0,1 1,-1-1,0 1,1 0,-1 0,0 0,0 0,1 0,-1 0,0 1,0-1,0 1,0 0,0 0,0 0,0 1,0-1,0 0,0 1,0 0,1 0,-1 0,0 0,0 0,1 1,-1-1,-8 9,0 0,0 1,1 0,0 1,1 0,1 0,0 1,0 0,1 0,1 1,-3 11,-3 10,2 1,2 0,1 1,2 0,2 0,1 0,1 0,3 0,3 17,46 159,-47-189</inkml:trace>
  <inkml:trace contextRef="#ctx0" brushRef="#br0" timeOffset="4630.805">3132 621,'34'-9,"15"-4,5 1,-7 2</inkml:trace>
  <inkml:trace contextRef="#ctx0" brushRef="#br0" timeOffset="5051.985">3640 0,'30'24,"-1"1,-1 1,-1 2,-2 0,0 2,-3 1,0 0,-2 2,-1 0,-2 1,-1 1,-2 1,-1 0,-2 1,-2 0,-1 0,0 13,-4-19,-1 1,-2 0,0 0,-3 0,0 0,-2 0,-2-1,-1 1,-1-1,-1-1,-10 20,7-33,0 0,-1-2,0 1,-1-2,-1 0,0-1,-1 0,-1-1,0-1,0 0,-1-2,0 0,-10 3,-4-1</inkml:trace>
</inkml:ink>
</file>

<file path=ppt/ink/ink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18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39,'-25'-35,"25"35,-1-1,0 1,1 0,-1-1,1 1,-1 0,0-1,1 1,-1 0,1 0,-1-1,0 1,1 0,-1 0,0 0,0 0,1 0,-1 0,0 0,1 0,-1 0,0 1,1-1,-1 0,0 0,1 0,-1 1,1-1,-1 0,0 1,1-1,-1 1,1-1,-1 0,1 1,-1-1,1 1,0 0,-1-1,1 1,-1-1,1 1,0 0,0-1,-1 1,1-1,0 1,0 0,0-1,0 1,0 0,0-1,0 1,0 0,0 0,0-1,0 1,0 0,-9 162,10-115,-1 72,14 237,-9-316,-4-22,1 1,1-1,1 1,0-1,2 0,0 0,1-1,7 13,-12-28,0 0,0 0,0 0,1 0,-1 0,1-1,0 1,0-1,0 0,0 1,0-1,0-1,0 1,1 0,-1-1,1 0,-1 0,1 0,0 0,-1 0,1-1,0 0,0 1,-1-2,1 1,0 0,0-1,2 0,96-47,-80 29,-1-2,-1 0,-1-2,-1 0,-1-1,-1-1,-1 0,10-22,-5 10,-19 34,-1 0,1 0,0 0,0 0,0 0,1 0,-1 0,0 0,1 1,0-1,0 1,0-1,0 1,0 0,0-1,1 1,-1 0,1 1,-1-1,1 0,0 1,0-1,0 1,0 0,0 0,0 0,0 1,0-1,0 1,0-1,0 1,0 0,0 0,1 0,-1 1,0-1,0 1,0 0,0 0,0 0,0 0,7 8,-1 1,0 0,-1 0,0 0,-1 1,0 1,0-1,2 7,19 32,-19-36,0-1,1 0,0-1,1-1,1 1,-1-2,2 1,0-2,0 0,4 2,-10-7,-1-1,1 0,0-1,0 1,0-1,0-1,1 1,-1-1,0-1,0 1,1-1,-1-1,0 1,1-1,-1 0,0-1,0 0,0 0,0 0,0-1,0 0,-1 0,4-3,14-13,-1 0,-1-2,0-1,-2 0,-1-1,0-1,-2-1,-1-1,-1 0,-1-1,7-21,-8 23,-1 1,-2-1,0-1,-2 0,0 0,-2-1,-1 0,-1 0,-2 0,0 0,-2-1,-1 1,-2-9,2 26,-1 0,0 1,0-1,-1 1,0-1,-1 1,0 0,0 0,-1 1,0-1,0 1,-1 0,0 1,-3-3,-1 3</inkml:trace>
</inkml:ink>
</file>

<file path=ppt/ink/ink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18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1 340,'31'-5,"-1"-1,1-2,-1-1,-1-2,0-1,0-1,-1-1,-1-2,0 0,-2-2,16-13,24-49,-63 78,-1-1,0 1,0-1,0 1,-1-1,1 1,0-1,-1 1,0-1,0 1,1-1,-2 0,1 1,0-1,0 0,-1 1,1-1,-1 1,0-1,0 1,0-1,0 1,0 0,-1 0,1-1,-1 1,1 0,-1 0,0 0,0 0,0 1,0-1,0 0,0 1,0 0,-1-1,1 1,-3-1,0-1,0 1,0 0,0 1,-1-1,1 1,-1 0,1 0,0 1,-1 0,1 0,-1 0,1 0,-1 1,1 0,-1 0,1 1,0-1,0 1,0 0,0 0,0 1,0 0,0 0,1 0,0 0,-1 1,-7 6,-1 0,2 2,-1-1,2 2,-1-1,2 1,0 1,-5 9,7-10,1 0,0 1,1 0,1 0,0 0,1 0,0 1,2 0,-1-1,2 1,0 0,1 3,-1-11,1-1,0 1,0-1,0 1,1-1,0 0,1 0,-1 0,1 0,0 0,1 0,-1-1,1 1,0-1,0 0,1 0,0-1,0 1,0-1,0 0,0 0,1-1,0 0,0 0,0 0,0-1,6 3,4-2,-1-1,1 0,-1 0,1-2,0 0,-1-1,1 0,-1-1,1-1,-1 0,0-2,0 1,0-2,-1 0,14-8,31-15,-34 19</inkml:trace>
</inkml:ink>
</file>

<file path=ppt/ink/ink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22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 44,'-6'-5,"1"1,-1-1,0 1,0 1,0-1,-1 1,0 0,1 0,-1 1,0 0,0 0,0 1,0 0,0 0,-1 0,1 1,0 0,0 1,0 0,0 0,-1 0,1 1,1 0,-1 0,0 1,0 0,1 0,0 0,-1 1,1 0,1 0,-1 1,1-1,-1 1,1 1,-27 21,1 2,1 1,1 1,-22 33,41-51,1 1,1 0,0 0,1 1,1 0,0 0,1 0,0 1,2 0,0 0,0 0,2 0,0 1,0 5,2-13,-1 0,1-1,0 1,1-1,-1 0,2 1,-1-1,1 0,1 0,-1 0,1-1,1 1,-1-1,1 0,1 0,-1-1,1 0,0 0,1 0,-1 0,1-1,0 0,0-1,1 0,-1 0,1 0,0-1,0 0,0 0,1-1,-1 0,3-1,5 1,0-1,0 0,0-1,0-1,-1 0,1-2,0 0,-1 0,1-1,-1-1,0-1,-1 0,0-1,0 0,0-2,-1 1,0-1,0-1,7-8,70-68,-73 67</inkml:trace>
</inkml:ink>
</file>

<file path=ppt/ink/ink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35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397 140,'-1'-4,"0"0,-1 0,1 1,-1-1,0 1,0-1,0 1,0 0,0-1,-1 1,0 1,1-1,-1 0,0 0,0 1,-1 0,1 0,0 0,-1 0,0 0,1 1,-1-1,0 1,0 0,1 0,-1 0,0 1,0 0,0-1,0 1,0 0,0 1,0-1,0 1,0 0,1 0,-1 0,0 0,0 1,1 0,-1-1,1 1,-1 0,1 1,-1 0,-18 16,1 1,1 2,1 0,1 1,0 1,2 0,1 2,1 0,13-24,-11 16,0 1,2 0,1 0,0 1,1 1,1-1,1 1,1 1,1-1,-1 17,5-33,1 0,0 0,0 0,0 0,0 0,1 0,-1-1,1 1,1 0,-1-1,1 1,-1-1,1 0,0 0,1 0,-1 0,1 0,0-1,0 0,0 0,0 0,0 0,1 0,-1-1,1 0,0 0,-1 0,1-1,0 1,0-1,0 0,0-1,1 1,-1-1,0 0,0-1,0 1,0-1,0 0,0 0,0 0,0-1,0 1,0-1,3-3,20-10,-2-1,0-1,-1-2,0 0,-2-2,0-1,-2 0,0-2,0-2,13-13,-4 5,-1-1,-2-1,-2-2,-1 0,-2-2,9-24,-18 44,-59 178,35-98,6-47,0 1,1-1,1 1,1 0,0 0,0 0,2 0,0 0,0 0,1 1,1-1,0-1,1 1,1 0,0-1,0 1,2-1,0 0,0-1,3 5,4-5</inkml:trace>
  <inkml:trace contextRef="#ctx0" brushRef="#br0" timeOffset="450.377">905 648,'267'-326,"-182"203,-92 195,7-68,-3 127,4-126,0 0,0 0,0-1,1 1,0-1,0 1,0-1,0 0,1 1,-1-1,1-1,0 1,1 0,-1-1,0 1,1-1,0 0,0 0,0-1,0 1,0-1,0 0,1 0,-1 0,4 0,1 1,1-1,-1-1,1 0,-1-1,1 1,-1-2,1 1,-1-1,1-1,-1 0,0 0,0-1,0 0,0 0,0-1,-1-1,1 1,-1-1,0 0,-1-1,7-6,5-4,-1-1,-1-1,-1 0,0-1,-2-1,0 0,-1-1,0-2,2-7,-2-1,-1 0,-1-1,-2-1,-1 1,2-30,-7 38</inkml:trace>
</inkml:ink>
</file>

<file path=ppt/ink/ink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395 110,'-19'203,"9"1,11 71,-1-174,-28 202,2-179,24-115</inkml:trace>
  <inkml:trace contextRef="#ctx0" brushRef="#br0" timeOffset="612.905">1 872,'109'-26,"-1"-5,-1-5,-3-4,44-26,-118 52,-1-2,0-1,-2-1,0-1,0-1,5-8,-22 18,-1 0,0 0,0-1,-1 0,-1 0,0-1,0 0,-1 0,-1-1,0 0,-1 0,0 0,-1 0,0 0,-2-1,1-6,-3-286,2 307,-1 0,1-1,-1 1,1 0,0-1,-1 1,1-1,0 1,0-1,-1 0,1 1,0-1,0 0,0 1,0-1,-1 0,1 0,0 0,0 0,0 0,0 0,0 0,0 0,-1 0,1 0,0 0,0 0,0-1,0 1,-1 0,1-1,0 1,0-1,-1 1,1-1,0 1,0-1,-1 1,1-1,-1 0,1 1,-1-1,1 0,-1 0,1 1,-1-1,1 0,-1 0,0 0,0 1,1-1,-1 0,0 0,0 0,0 0,0 0,0 1,0-1,0 0,0 0,0 0,-1 0,1 0,0 1,0-1,-1 0,1 0,-1 0,1 1,-1-2,6 15,0-1,-1 1,-1 0,0 0,0 0,-1 0,-1 0,-1 1,0-1,0 0,-1 0,-1 1,0-1,-2 2,2 9,-25 192,2-27,8 2,9 16,7-183,0-10,1 0,0 0,1-1,0 1,1 0,1-1,0 0,0 1,2-1,3 8,-7-19,0 0,1 1,-1-1,1 0,-1 0,1 0,0 0,0-1,0 1,0 0,0-1,0 0,0 1,1-1,-1 0,0 0,1 0,-1 0,1 0,-1-1,1 1,-1-1,1 0,0 0,-1 0,1 0,-1 0,1 0,-1-1,1 1,0-1,-1 0,0 0,1 0,-1 0,1 0,-1 0,2-2,80-64,-81 64,46-48,-33 32,0 2,2 0,-1 1,2 0,0 2,1 0,4-1,-23 14,0 1,0-1,1 0,-1 0,0 1,1-1,-1 0,1 1,-1 0,1-1,-1 1,1 0,-1 0,1 0,-1 0,1 0,-1 0,1 0,-1 0,1 0,-1 1,1-1,-1 1,0-1,1 1,-1 0,0-1,1 1,-1 0,0 0,0 0,0 0,1 0,-1 0,0 0,-1 0,1 1,0-1,0 0,0 0,-1 1,1-1,-1 1,1-1,-1 0,1 1,-1-1,0 1,5 79,-5-72,-2 19,0-21,1-1,1 1,-1 0,1-1,0 1,1-1,-1 1,1 0,0-1,1 1,0-1,0 0,0 0,1 1,0-1,9 6</inkml:trace>
  <inkml:trace contextRef="#ctx0" brushRef="#br0" timeOffset="1312.948">1863 788,'-58'42,"2"2,2 3,3 2,-16 21,61-64,1 0,0 0,0 0,0 0,1 1,0 0,0 0,0 0,1 0,0 1,1-1,0 1,0 0,1-1,-1 4,2-10,1 1,-1-1,0 1,1-1,-1 1,1-1,-1 1,1-1,0 0,0 1,-1-1,1 0,0 1,0-1,0 0,1 0,-1 0,0 0,0 0,1 0,-1 0,0 0,1-1,-1 1,1-1,-1 1,1-1,-1 1,1-1,-1 0,1 1,-1-1,1 0,0 0,-1 0,1-1,-1 1,1 0,0-1,61-16,142-124,-94 37,-109 104,-1-1,1 1,0 0,0 0,0-1,0 1,0 0,0 1,-1-1,1 0,0 1,0-1,0 1,0-1,-1 1,1 0,0 0,-1 0,1 0,-1 0,1 0,-1 0,1 0,-1 0,0 1,1-1,-1 1,0-1,0 1,0 0,0-1,0 1,-1 0,1-1,0 1,-1 0,0 0,1 0,-1 0,0-1,0 1,0 0,0 1,7 13,-6-11,1-1,0 1,1-1,-1 1,1-1,-1 0,1 1,1-1,-1-1,1 1,-1 0,1-1,0 0,0 0,0 0,1 0,-1-1,1 0,-1 0,1 0,0 0,0-1,0 0,0 0,0 0,0 0,0-1,0 0,0 0,0 0,0-1,0 0,2 0,9-6,0-1,-1 0,1-1,-1-1,-1 0,0-1,-1-1,0 0,-1-1,0 0,2-4,99-153,-83 117,-9 17,-1-1,-2-1,-2-1,-1 0,-2-1,-2-1,-2 0,-2 0,-1 0,-1-23,-3 38,-9-144,7 168,0 1,0-1,0 0,0 1,0-1,-1 1,1-1,-1 1,1-1,-1 0,1 1,-1-1,0 1,1 0,-1-1,0 1,0 0,0-1,0 1,0 0,-1 0,1 0,0 0,0 0,-1 0,1 0,0 1,-1-1,1 0,-1 1,1-1,-1 1,0-1,1 1,-1 0,1 0,-1 0,0 0,1 0,-1 0,1 0,-1 0,0 1,1-1,-1 0,1 1,-1 0,1-1,-1 1,1 0,0 0,-1 0,1 0,-1 0,-8 15,0 1,1 0,1 0,1 1,1 0,0 0,1 1,1 0,1-1,1 1,0 0,1 3,-1 67,4 0,3-1,5 1,19 80,-1-40,-16-81,-2 0,-2 1,1 48,-13-72,-11-31,-63-153,62 130,2 3</inkml:trace>
  <inkml:trace contextRef="#ctx0" brushRef="#br0" timeOffset="1547.87">2173 562,'39'0,"36"0,15 0,2 0,-5-5,-8-1,-7 0,-12 1,-6-3,-8-1,-6 2,-6 1,-3 3,-3 0,-6 3</inkml:trace>
</inkml:ink>
</file>

<file path=ppt/ink/ink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38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0 624,'1'2,"0"0,1 0,-1 0,0 0,1 0,-1-1,1 1,0 0,0-1,0 1,-1-1,1 0,0 0,0 0,1 0,-1 0,0 0,0 0,0 0,1-1,-1 0,0 1,1-1,-1 0,0 0,1 0,-1 0,0-1,1 1,-1 0,0-1,0 0,1 0,-1 1,0-1,0 0,0-1,0 1,0 0,2-2,74-64,111-186,-19 51,-148 177,-18 19,1-1,-1 0,1 1,0 0,1 0,-1 1,1-1,0 1,1 0,-1 1,1 0,0 0,0 0,0 1,1 0,-1 0,1 1,-1 0,1 0,0 1,0 0,0 0,0 1,0 0,-1 0,8 2,-9 3,0-1,0 1,-1 1,0-1,0 1,0 0,-1 0,0 0,0 1,0-1,-1 1,0 0,0 0,-1 0,0 0,0 1,-1-1,0 1,0-1,-1 1,0 2,4 10,0 10,-1 1,-1 0,-1-1,-2 1,-1 0,-1-1,-2 1,-1-1,-1 0,-5 10,6-29,1 0,-1 0,-1 0,0-1,0 0,-1-1,0 1,-1-2,0 1,0-1,-1 0,0-1,0 0,-1-1,0 0,0 0,0-2,-1 1,0-1,0-1,0 0,0-1,0 0,0-1,-1 0,1-1,-1 0,1-1,-1 0,-1 1,-1 0,0-1,0 0,1-1,-1 0,1-2,-1 0,1 0,0-1,-4-3,-10-25,21 14</inkml:trace>
  <inkml:trace contextRef="#ctx0" brushRef="#br0" timeOffset="686.078">1157 370,'15'2,"0"-1,0-1,0 0,0-1,-1-1,1 0,-1-1,1-1,-1 0,0-1,0 0,0-1,-1-1,0 0,0-1,-1 0,0-1,0 0,-5 3,-1 0,1-1,-1 1,0-1,0-1,-1 1,0-1,-1 0,1 0,-1 0,-1-1,-2 6,0 1,0-1,0 1,0-1,-1 1,0-1,1 1,-1-1,0 0,0 1,0-1,-1 1,1-1,-1 0,1 1,-1-1,0 1,0-1,0 1,0 0,-1 0,1-1,0 1,-1 0,0 0,1 0,-1 0,0 0,0 1,0-1,0 1,0-1,-1 1,1 0,0 0,-1-1,1 2,-1-1,-1 0,-2-1,0 0,0 1,0-1,-1 2,1-1,0 1,0 0,-1 0,1 0,0 1,0 0,0 0,-1 1,1 0,1 0,-1 0,0 1,0 0,1 0,0 0,-1 1,1 0,1 0,-3 2,-94 123,96-123,0 1,1 0,0 0,0 0,0 0,1 1,0-1,1 1,0 0,0 0,1 0,-1 0,2 0,-1 0,1 0,1 0,-1 0,1 0,1 1,-1-2,1 1,1 0,-1 0,2-1,-1 1,1-1,0 0,0 0,1 0,0-1,0 0,0 0,7 6,7-3,0-1,0 0,1-1,0-2,0 0,1-1,-1 0,1-2,0-1,0 0,0-2,-1 0,1-1,0-1,-1-1,1-1,-1-1,17-8,3 3,-1-2,0-2,0-2,-2-1,0-2,-1-2,30-24,96-84,-156 123,0 0,0-1,-1 0,0 0,0 0,-1-1,0 0,-1 1,1-1,-2-1,0 1,0 0,0-4,-1 10,-1 0,0 0,0-1,0 1,0 0,0 0,-1 0,1-1,-1 1,0 0,0 0,0 0,0 0,-1 0,1 1,-1-1,0 0,1 1,-1-1,0 1,-1-1,1 1,0 0,-1 0,1 0,-1 0,0 1,0-1,1 1,-1-1,0 1,0 0,0 0,0 1,-1-1,1 0,0 1,0 0,0 0,-1 0,-6 0,1 0,0 1,0 0,-1 1,1 0,0 0,0 1,1 0,-1 1,0 0,1 0,0 0,0 1,0 1,1-1,0 1,0 1,-2 2,-7 7,1 1,0 1,1 1,1 0,1 0,-8 20,15-33,1 0,0 0,0 1,0 0,1 0,0-1,1 2,0-1,0 0,0 1,1-1,0 0,0 1,1 0,0-1,0 1,1-1,0 1,1-1,-1 0,1 1,0-1,1 0,0 0,0 0,1-1,0 1,1 1,4-1,0-1,0 0,1 0,-1-1,1 0,1 0,-1-1,1-1,-1 0,1 0,0-1,0-1,0 0,3 0,16-1,1-1,-1-1,1-2,-1-1,0-2,15-5,-22 6,114-30,-108 30</inkml:trace>
</inkml:ink>
</file>

<file path=ppt/ink/ink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44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28 317,'-28'12,"29"-12,-1 0,0 0,1 0,-1 0,0 0,1 0,-1 0,0 0,1 0,-1 0,0 0,1 0,-1 0,0 0,1 0,-1 1,0-1,0 0,1 0,-1 0,0 1,0-1,1 0,-1 0,0 1,0-1,0 0,1 0,-1 1,0-1,0 0,0 1,0-1,0 0,1 1,-1-1,0 0,0 1,0-1,0 0,0 1,0-1,0 0,0 1,-1-1,1 0,0 1,0-1,0 0,0 1,0-1,0 0,-1 1,1-1,0 0,0 0,0 1,-1-1,1 0,11 2,0-1,0-1,-1 0,1-1,0 0,0 0,0-1,-1 0,1-1,-1-1,0 1,0-2,0 1,0-1,-1-1,0 0,2-1,139-131,-120 106,-29 32,0-1,0 0,0 1,0-1,0 1,0-1,0 1,1 0,-1-1,0 1,0 0,0 0,0 0,0 0,1 0,-1 0,0 0,0 0,0 0,0 0,0 1,1-1,-1 0,0 1,0-1,0 1,0-1,0 1,0 0,0-1,0 1,-1 0,1 0,0 0,0-1,-1 1,1 0,0 0,-1 0,1 0,-1 0,1 0,-1 0,1 1,-1-1,0 0,0 0,1 1,21 57,83 459,-92-445,22 71,-35-142,1-1,-1 0,0 0,0 0,1 0,-1 0,1 0,-1 0,1 0,-1 0,1 0,0 0,0 0,-1 0,1 0,0 0,0-1,0 1,0 0,0-1,0 1,0 0,0-1,0 1,0-1,0 0,0 1,0-1,1 0,-1 0,0 0,0 0,0 0,0 0,1 0,-1 0,0 0,0 0,0-1,0 1,0 0,0-1,0 1,1-1,-1 1,0-1,-1 0,1 1,0-1,0 0,0 0,0 0,0 1,-1-1,1 0,0 0,-1 0,1 0,-1 0,1-1,-1 1,0 0,1 0,70-200,109-328,-145 375,-22 107,-7 36</inkml:trace>
  <inkml:trace contextRef="#ctx0" brushRef="#br0" timeOffset="731.289">959 1051,'-63'113,"158"-303,40-17,-99 175,-35 32,0-1,0 1,0 0,-1 0,1 0,0 0,0 0,0 0,0 0,0 0,-1 0,1 0,0 0,0 1,0-1,-1 0,1 1,0-1,0 0,-1 1,1-1,0 1,-1-1,1 1,0 0,-1-1,1 1,-1-1,1 1,-1 0,1 0,-1-1,0 1,1 0,-1 0,0-1,1 1,-1 0,0 0,0 0,0 0,0-1,0 1,0 0,0 0,0 0,0 0,0 0,0-1,-1 1,1 0,0 0,-1 0,1 0,-46 203,45-202,1-1,-1 1,1 0,-1-1,1 1,0-1,0 1,0 0,0-1,0 1,0 0,0-1,0 1,1 0,-1-1,1 1,-1-1,1 1,-1-1,1 1,0-1,0 1,0-1,0 0,0 1,0-1,0 0,0 0,1 0,-1 0,0 0,1 0,-1 0,1 0,-1-1,1 1,-1 0,1-1,-1 1,1-1,0 0,-1 1,1-1,-1 0,1 0,0 0,-1 0,1-1,0 1,-1 0,1-1,0 1,-1-1,1 1,-1-1,1 0,-1 0,0 1,1-1,-1 0,0 0,1 0,0-1,207-155,-209 157,1-1,0 0,0 0,-1 0,1 1,0-1,0 1,0-1,0 0,0 1,0-1,0 1,0 0,0-1,0 1,0 0,0 0,0 0,0-1,1 1,-1 0,0 0,0 1,0-1,0 0,0 0,0 0,0 1,0-1,0 1,0-1,0 1,0-1,0 1,0-1,0 1,0 0,-1 0,1-1,0 1,-1 0,1 0,0 0,-1 0,1 0,-1 0,1 0,-1 0,1 0,-1 0,0 0,0 0,1 0,-1 0,0 1,-4 62,3-61,-30 143,27-90,8-31</inkml:trace>
</inkml:ink>
</file>

<file path=ppt/ink/ink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48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57 396,'9'0,"14"0,7 0,3 0,1 0,0 0,-2 0,-1 0,-1 0,-1 0,-1 0,1 0,-1 0,0 0,0 0,0 0,-10 5,-7 1</inkml:trace>
  <inkml:trace contextRef="#ctx0" brushRef="#br0" timeOffset="304.627">0 678,'53'-10,"27"-2,4 0,-6 2,-13-1,-11 0,-12 2,-7 3,-4 3,-4 1,-6 1</inkml:trace>
  <inkml:trace contextRef="#ctx0" brushRef="#br0" timeOffset="833.57">1497 1,'-124'279,"88"-204,-3-2,-4-2,-2-2,-36 40,-55 45,123-140,2-1</inkml:trace>
  <inkml:trace contextRef="#ctx0" brushRef="#br0" timeOffset="1101.96">1130 57,'14'39,"15"31,2 9,0-4,1-6,-2-9,0-15,0-10,-1-7,-6-3,-1-5,0-2,1 1,2 2,-4 2,0-3,-4-4</inkml:trace>
  <inkml:trace contextRef="#ctx0" brushRef="#br0" timeOffset="1671.041">1581 988,'55'-102,"-34"59,3 0,1 2,2 0,15-15,-41 55,-1-1,0 1,1-1,-1 1,1 0,-1 0,1-1,0 1,-1 0,1 0,0 0,0-1,0 1,0 0,0 1,0-1,0 0,1 0,-1 0,0 1,0-1,1 0,-1 1,0-1,1 1,-1 0,0-1,1 1,-1 0,1 0,-1 0,0 0,1 0,-1 0,1 0,-1 0,0 1,1-1,-1 1,1-1,-1 1,0-1,0 1,1 0,-1-1,0 1,0 0,0 0,0 0,0 0,0 0,0 0,0 1,-18 161,18-162,-1 1,0-1,1 0,-1 1,0-1,1 0,0 1,-1-1,1 0,0 0,-1 0,1 1,0-1,0 0,0 0,0 0,0 0,0-1,0 1,1 0,-1 0,0-1,0 1,1-1,-1 1,0-1,1 1,-1-1,0 0,1 0,-1 1,1-1,-1 0,0 0,1-1,-1 1,1 0,-1 0,0-1,1 1,-1-1,0 1,1-1,58-29,-57 28,37-27,52-24,-89 53,-1 0,1 0,0 0,-1 1,1-1,0 1,-1 0,1 0,-1 0,1 0,-1 0,0 0,1 0,-1 1,0 0,0-1,0 1,0 0,0 0,0 0,-1 0,1 0,-1 0,1 1,-1-1,0 0,0 1,0-1,0 1,0-1,0 1,-1 0,0-1,1 1,-1 0,0-1,0 1,0 0,-1-1,1 1,-1 1,17 53,-4-43</inkml:trace>
  <inkml:trace contextRef="#ctx0" brushRef="#br0" timeOffset="2882.223">2428 848,'54'-20,"-1"-1,-1-3,-1-2,33-24,-66 40,17-8,-1-1,-1-2,-1-1,-1-2,0 0,-2-3,-1 0,-1-2,-2 0,-1-2,17-29,-17-32,-23 90,-1-1,0 1,0-1,0 1,0-1,-1 1,1-1,-1 1,1-1,-1 1,0 0,0-1,0 1,0 0,0 0,-1-1,1 1,0 0,-1 0,0 1,0-1,1 0,-1 0,0 1,0-1,0 1,-1 0,1-1,0 1,-1 0,1 1,0-1,-1 0,1 0,-2 1,-2 1,-1 1,1-1,-1 2,1-1,0 1,0 0,0 0,0 0,1 1,-1 0,1 0,0 0,0 1,1 0,-1 0,1 0,0 0,0 1,1 0,-1-1,1 1,1 0,-1 1,-1 5,-10 18,0 0,2 0,2 1,1 1,1-1,1 2,1 8,5-33,1 1,0-1,0 1,1-1,0 0,0 0,1 1,0-1,1 0,-1 0,1-1,1 1,0-1,0 1,0-1,1 0,0-1,0 1,1-1,0 0,0 0,0-1,1 0,0 0,0 0,0-1,0 0,1-1,-1 1,1-1,4 1,2-2,0 0,-1 0,1-1,0-1,0 0,0-1,-1-1,1 0,0 0,-1-2,0 0,0 0,0-1,4-3,171-101,-165 94,0-1,-2 0,0-2,-1 0,-1-1,0-1,-2 0,0-2,-2 0,0-1,-2 0,0-1,-1 0,0-7,-7 2,-25 30,9 11,1 1,0 0,0 0,1 1,1 1,1-1,0 1,-3 11,6-19,0 0,1 0,-1 0,2 1,-1-1,1 1,0-1,1 1,0 0,0 0,0 0,1 0,1 0,-1 0,1-1,0 1,1 0,0 0,0-1,1 1,0-1,0 0,1 0,0 0,0 0,0 0,1-1,0 0,0 0,1 0,2 1,2-2,-1-1,1 0,0 0,0-1,0 0,0-1,0-1,0 1,1-1,-1-1,1 0,-1-1,0 0,1 0,-1-1,0 0,2-2,14-3,-1-2,0-1,0-1,-1-1,0-1,1-3,3-1,0-1,-2-2,-1-1,0-1,-1-1,-2-1,0-1,-2-1,-1 0,-1-2,-1 0,8-21,-21 43,-1-1,0 0,0 0,-1 0,0 0,0 0,0 0,-1 0,0-1,-1 1,0-1,0 1,0 0,-1-1,0 1,-1 0,1-1,-1 1,-1 0,1 0,-1 1,0-1,-1 0,0 1,0 0,-1-1,0 6,0-1,-1 1,1 1,0-1,-1 1,1 0,0 0,-1 0,1 1,0 0,-1 0,1 0,0 1,0 0,0 0,0 0,0 0,1 1,-1 0,1 0,-1 0,1 1,0-1,0 2,-17 13,1 0,1 2,1 0,1 1,0 1,2 1,1 0,0 1,2 1,1-1,1 2,-6 23,14-41,0 0,1 0,0 1,1-1,0 0,0 1,1-1,0 0,0 1,1-1,0 0,0 0,1 0,0 0,1-1,-1 1,2-1,-1 0,1 0,0 0,0-1,1 1,0-1,0-1,0 1,1-1,0 0,0 0,0-1,5 2,129 31,-116-35</inkml:trace>
  <inkml:trace contextRef="#ctx0" brushRef="#br0" timeOffset="3367.592">4347 763,'-66'98,"116"-142,-18 7,-7 7,1 1,1 1,2 1,17-11,-45 37,-1 0,1 0,0 0,0 0,0 0,1 0,-1 0,0 0,0 0,0 1,1-1,-1 1,0-1,1 1,-1-1,1 1,-1 0,0-1,1 1,-1 0,1 0,-1 0,0 0,1 0,-1 1,1-1,-1 0,0 1,1-1,-1 1,0-1,1 1,-1 0,0-1,0 1,1 0,-1 0,0 0,0 0,0 0,0 0,0 0,-1 0,1 0,0 1,0-1,-1 0,1 0,-1 1,1-1,-1 1,0-1,1 0,-1 1,0 0,2 9,-2-7,0 1,0-1,1 1,-1-1,1 1,0-1,0 0,1 1,-1-1,1 0,0 0,0 0,0 0,1 0,-1 0,1-1,0 1,0-1,0 0,1 0,-1 0,1 0,0-1,-1 1,1-1,0 0,0 0,1 0,-1-1,4 1,-1-3,1 0,0-1,-1 0,1 0,-1-1,1 0,-1 0,0-1,0 0,-1 0,1 0,-1-1,0 0,0-1,-1 1,1-1,-1 0,0 0,-1-1,0 1,0-1,0 0,-1 0,0-1,0 1,-1 0,1-5,5-11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5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1384,'60'-27,"-1"-4,-1-2,-2-2,-2-3,-1-3,7-9,-23 13,-2-2,-1-1,-2-1,-2-2,2-8,16-51,-47 98,0 0,0 0,0-1,0 1,-1-1,1 1,-1-1,0 1,0-1,-1 1,0 0,1-1,-2 1,1 0,0-1,-1 1,0 0,0 0,0 0,0 0,0 1,-1-1,-2-2,3 4,0 1,0-1,0 1,0-1,0 1,0 0,0 0,-1 0,1 0,0 1,-1-1,1 1,-1-1,1 1,0 0,-1 0,1 0,-1 0,1 0,-1 0,1 1,0-1,-1 1,1 0,0 0,-1 0,1 0,0 0,0 0,0 0,0 1,0-1,-1 2,-55 64,46-40,0 1,2 1,1-1,1 2,2-1,1 1,1 0,1 0,2 11,1-33,1 1,0-1,1 0,0 1,0-1,1 0,0-1,0 1,0 0,1-1,1 0,-1 1,1-2,0 1,1-1,0 0,0 0,0 0,0-1,1 0,0 0,0 0,1-1,-1 0,1-1,6 2,0 0,0 0,1-2,0 1,0-2,0 0,0-1,0-1,1 0,-1-1,0 0,0-1,0-1,0 0,7-4,8-3,0-1,0-2,-1 0,-1-2,-1-2,0 0,-1-2,-1-1,0 0,15-19,-20 18,-1-1,-1 0,0-2,-2 0,-1-1,4-10,-17 32,-1-1,0 1,0-1,0 0,0 1,-1-1,1 0,-1 0,0 1,0-1,0 0,-1 0,1 0,-1 1,0-1,0 0,0 1,-1-1,1 1,-1-1,0 1,0 0,0 0,0 0,-1 0,1 0,-1 0,0 1,0-1,1 1,-2 0,1 0,0 0,0 0,-1 0,1 1,-1-1,1 1,-1 0,0 0,1 1,-1-1,0 1,0-1,1 1,-1 0,0 1,0-1,1 1,-1 0,0-1,0 2,1-1,-1 0,1 1,0-1,-1 1,1 0,0 0,-3 3,-3 3,0 0,0 0,1 1,0 1,1-1,0 1,0 1,1-1,1 1,0 0,0 0,1 1,0-1,1 1,0 0,1 0,1 0,0 0,0 0,1 0,2 12,0-14,0 0,0 0,1-1,1 1,0-1,0 1,1-1,0-1,0 1,1-1,0 0,1 0,0 0,0-1,0 0,1-1,0 1,1-2,-1 1,1-1,0 0,0-1,4 1,3 2,1-2,0 0,0 0,0-2,0 0,1-1,-1 0,1-2,-1 0,1-1,-1-1,1 0,3-3,3-3,-1-1,0-1,-1-2,0 0,0-1,-2-1,1-1,-2-1,0-1,-1 0,-1-1,-1-1,0-1,-1 0,-1-1,-2-1,0 0,-1-1,-1 0,0-3,-7 20,0 1,-1-1,0 0,0 0,0 0,-1 0,0 0,0 0,-1-1,0 1,0 0,0 0,0-1,-1 1,0 0,-1 0,0 0,1 0,-2 0,1 0,-1 1,0-1,0 1,0 0,-2-2,3 6,0 0,-1 0,1 0,0 0,0 1,-1-1,1 1,0 0,-1-1,1 1,0 0,-1 0,1 1,-1-1,1 0,0 1,0 0,-1-1,1 1,0 0,0 0,0 0,0 0,0 1,0-1,0 1,0-1,0 1,1-1,-2 2,-44 57,38-45,2 0,0 1,1 0,1 0,0 1,1 0,1-1,1 1,0 1,1-1,1 0,1 0,0 0,1 0,1 0,0 0,5 10,-5-18,1 0,0-1,0 0,1 0,0 0,0-1,1 1,0-1,0 0,0-1,1 0,0 0,1 0,-1-1,1 0,0 0,0-1,1 0,-1-1,1 0,0 0,0-1,0 0,13 0</inkml:trace>
  <inkml:trace contextRef="#ctx0" brushRef="#br0" timeOffset="698.453">2033 1045,'-87'146,"78"-118,9-28,1 0,-1-1,0 1,0 0,0 0,1 0,-1-1,0 1,0 0,1 0,-1 0,0 0,1 0,-1-1,0 1,1 0,-1 0,0 0,0 0,1 0,-1 0,0 0,1 0,-1 0,0 0,1 0,-1 0,0 0,1 0,-1 1,0-1,0 0,1 0,-1 0,0 0,1 1,-1-1,0 0,0 0,0 0,1 1,-1-1,0 0,0 0,0 1,1-1,-1 0,0 0,0 1,0-1,0 0,0 1,0-1,0 0,0 1,0-1,0 0,0 1,129-171,-129 169,1 0,0 0,-1 0,1 0,0 0,0 0,0 1,0-1,0 0,0 0,0 1,0-1,0 1,0-1,0 1,0-1,0 1,0 0,0-1,1 1,-1 0,0 0,0 0,0 0,0 0,1 0,-1 0,0 1,0-1,0 0,0 1,1-1,-1 1,0-1,0 1,0-1,0 1,0 0,0-1,0 1,-1 0,1 0,0 0,0 0,31 53,-18-27,-13-24,0-1,0 1,0-1,0 1,1-1,-1 1,1-1,0 0,0 0,-1 0,2 0,-1 0,0-1,0 1,0 0,1-1,-1 0,1 0,-1 1,1-1,-1-1,1 1,0 0,0-1,-1 1,1-1,0 0,0 0,-1 0,1 0,0 0,0-1,-1 1,1-1,0 0,-1 0,1 0,-1 0,1 0,0-1,11-12,-1 0,0-1,-1 0,0-1,-2-1,0 1,-1-2,0 1,5-18,-4-19,-14 54</inkml:trace>
  <inkml:trace contextRef="#ctx0" brushRef="#br0" timeOffset="1013.729">2710 791,'38'-4,"23"-3,5 1,-3 2,-8 0,-9 2,-6 1,-7 0,-8 6,-8 2</inkml:trace>
  <inkml:trace contextRef="#ctx0" brushRef="#br0" timeOffset="1232.462">2794 1018,'34'0,"20"0,6 0,-2-5,-6-2,-8 1,-6 1,-10-3,-4-1,-7 2</inkml:trace>
  <inkml:trace contextRef="#ctx0" brushRef="#br0" timeOffset="2450.012">4319 340,'0'19,"0"17,0 5,0 2,0-2,4-3,3-3,-1-4,-2-1,0-1,-2-1,-1 0,0-1,-1 1,-1 0,1-5</inkml:trace>
  <inkml:trace contextRef="#ctx0" brushRef="#br0" timeOffset="2965.572">4178 368,'66'-37,"2"4,1 2,49-14,-11 28,-105 17,1 0,-1 0,1 1,-1-1,0 0,1 1,-1 0,0 0,1-1,-1 1,0 0,0 1,0-1,0 0,0 1,0-1,0 1,0 0,-1-1,1 1,-1 0,1 0,-1 0,0 0,1 0,-1 1,0-1,-1 0,1 0,0 1,-1-1,1 1,-1-1,1 0,-1 1,0-1,0 1,-1-1,1 0,0 1,-1 1,-2 9,0 0,-1 0,-1 0,0-1,0 0,-2 0,1 0,-1-1,-1 0,0 0,-1-1,0 0,0-1,-1 1,-5 2,-51 59,65-69,-1 0,1-1,0 1,0 0,0 0,0 0,0 0,0 0,0 0,1 0,-1 0,1 0,0 0,-1 1,1-1,0 0,0 0,0 0,1 0,-1 0,0 1,1-1,-1 0,1 0,0 0,0 0,0 0,0 0,0 0,0-1,0 1,1 0,-1-1,1 1,-1 0,1-1,0 0,-1 1,1-1,0 0,0 0,0 0,0 0,0 0,0-1,0 1,1 0,201 66,-200-66,-1 0,0 0,1 0,-1 0,0 1,0 0,0-1,0 1,0 0,0 0,0 1,-1-1,1 1,-1-1,0 1,1 0,-1 0,0 0,-1 0,1 0,-1 0,1 0,-1 1,0-1,0 0,0 1,-1-1,1 1,-1-1,0 1,0-1,0 1,0-1,-1 1,1-1,-1 1,0-1,0 1,0-1,-1 0,1 0,-1 1,1-1,-3 2,-9 8,0 0,-2-1,1-1,-1 0,-1-1,0-1,-1 0,1-1,-15 5,12-5,-234 82,241-86</inkml:trace>
  <inkml:trace contextRef="#ctx0" brushRef="#br0" timeOffset="3219.899">5250 453,'-34'39,"-25"31,-7 9,-3-5,6-9,9-12,9-9,12-8,7-5,3-3,0-2,0 0,-1 1,-2-1,4-3</inkml:trace>
  <inkml:trace contextRef="#ctx0" brushRef="#br0" timeOffset="4102.35">5221 791,'-14'17,"1"1,1 0,1 1,0 0,1 1,2 0,-2 6,-9 16,-3 7,-2 0,-3-2,-1 0,-2-2,-17 16,34-48,17-21,18-30,-18 33,184-286,-152 242,1 1,2 2,3 2,28-24,-68 66,0-1,1 0,-1 1,0 0,1-1,0 1,-1 0,1 0,0 0,0 1,0-1,0 1,1 0,-1 0,0 0,0 0,1 0,-1 1,1-1,-1 1,0 0,1 0,-1 0,1 1,-1-1,0 1,1 0,-1 0,0 0,0 0,1 0,-1 1,0 0,0-1,-1 1,1 0,0 0,-1 1,1-1,-1 1,0-1,1 1,-1 0,1 1,9 24,-1-1,-1 1,-1 1,-1-1,-2 2,1 15,-6-36,27 134,-27-135,-2 48,1-55,0 0,0 0,-1 0,1 0,0 0,0 1,-1-1,1 0,0 0,-1 0,1 0,-1 0,1 0,-1-1,0 1,1 0,-1 0,0 0,0 0,1-1,-1 1,0 0,0-1,0 1,0-1,0 1,0-1,0 1,0-1,0 0,0 1,0-1,0 0,0 0,0 0,-1 0,1 0,0 0,0 0,0 0,0-1,-1 1,-132-79,92 54,-2 2,-1 2,0 2,-29-7,45 18</inkml:trace>
  <inkml:trace contextRef="#ctx0" brushRef="#br0" timeOffset="5399.658">3331 227,'14'-17,"-5"3,1 1,0 1,1 0,0 0,1 1,1 0,-1 1,2 1,-1 0,10-4,-21 13,0-1,0 1,1 0,-1 0,0 1,0-1,0 0,0 1,1 0,-1-1,0 1,0 0,0 0,0 0,0 0,-1 0,1 1,0-1,0 0,-1 1,1-1,-1 1,1 0,-1 0,0-1,0 1,0 0,0 0,0 0,0 0,0 0,-1 1,1-1,-1 0,1 0,-1 0,0 0,0 1,0-1,0 0,0 0,0 0,-1 1,1-1,-1 0,0 0,1 0,-1 0,1 8,29 272,29 92,-21-90,-33-266,-1 0,-1 0,0 0,-2 0,0 0,-1 0,0 0,-2 0,0 0,-1-1,-1 1,-6 15,11-34,0 1,0-1,0 1,0-1,0 1,-1-1,1 1,0-1,0 1,-1-1,1 1,0-1,0 1,-1-1,1 1,0 0,-1-1,1 1,-1 0,1-1,-1 1,1 0,0-1,-1 1,1 0,-1 0,1 0,-1-1,1 1,-1 0,1 0,-1 0,0 0,1 0,-1 0,1 0,-1 0,1 0,-1 0,1 0,-1 0,1 1,-1-1,1 0,-1 0,1 1,-1-1,1 0,-1 0,1 1,0-1,-1 0,1 1,0-1,-1 1,1-1,0 0,-1 1,1-1,0 1,0-1,-1 1,1-1,0 1,0-1,0 1,-7-44,7-281,4 225,4 1,5 0,3 1,5 0,4 2,24-54,-42 128,2 0,0 1,1 1,1 0,1 0,1 1,0 0,7-6,-14 18,1-1,-1 1,1 0,0 1,0 0,0 0,1 0,0 1,0 0,0 1,0-1,1 2,-1-1,1 1,0 0,0 1,0 0,-1 1,1-1,0 2,0-1,1 1,283 54,-216-46,-10 0,-1-3,1-3,46-5,316-49,-216 27,-210 24,-1-1,0 1,0 0,1 0,-1 0,0 1,1-1,-1 0,0 1,0 0,1-1,-1 1,0 0,0 0,0 0,0 1,0-1,0 0,-1 1,1-1,0 1,-1-1,1 1,-1 0,1 0,-1 0,0 0,0 0,0 0,0 0,0 0,0 0,-1 1,4 81,-6-47,2-27,0-1,1 0,0 0,0 0,1 0,1 0,-1 0,1-1,0 1,1-1,0 0,1 0,-1 0,2 0,7 3</inkml:trace>
</inkml:ink>
</file>

<file path=ppt/ink/ink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5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788 225,'0'0,"-1"0,1 0,0 0,-1-1,1 1,0 0,-1 0,1 0,0-1,-1 1,1 0,0 0,0-1,0 1,-1 0,1-1,0 1,0 0,0-1,-1 1,1 0,0-1,0 1,0-1,0 1,0 0,0-1,0 1,0 0,0-1,0 1,0-1,0 1,0 0,0-1,0 1,1 0,-1-1,0 1,0 0,0-1,0 1,1 0,-1-1,0 1,0 0,1 0,-1-1,0 1,1 0,-1 0,0-1,1 1,-1 0,0 0,1 0,-1 0,0 0,1-1,-1 1,0 0,1 0,-1 0,1 0,-1 0,0 0,1 0,-1 0,0 0,-14-3,0 1,0 0,-1 1,1 0,-1 1,1 1,-1 0,1 1,0 1,0 0,0 1,0 0,0 1,1 1,-6 3,-10 1,-349 144,354-145,12-5,0 0,0 1,0 1,1 0,0 0,0 1,1 0,-1 1,-3 5,13-13,0 1,0 0,0 0,0-1,0 1,1 0,-1 0,0 0,0 0,1 0,-1 1,1-1,-1 0,1 0,-1 0,1 0,0 1,-1-1,1 0,0 0,0 1,0-1,0 0,0 0,0 1,0-1,1 0,-1 0,0 1,1-1,-1 0,1 0,-1 0,1 0,0 0,-1 0,1 0,0 0,0 0,0 0,-1 0,1 0,0 0,0-1,0 1,1 0,-1-1,0 1,0-1,0 1,0-1,0 1,1-1,-1 0,0 0,1 0,75 11,270-14,-344 4,0-1,-1 1,1 0,-1-1,1 1,-1 0,0 0,1 1,-1-1,0 1,0-1,0 1,0-1,0 1,0 0,-1 0,1 0,0 0,-1 0,1 1,-1-1,0 0,0 1,0-1,0 0,0 1,-1-1,1 1,-1 0,0-1,1 1,-1-1,0 1,-1 0,1-1,0 1,-1-1,1 1,-1-1,0 1,0-1,0 1,0-1,0 0,-1 0,1 1,-1-1,1 0,-1 0,0 0,0-1,0 1,0 0,0-1,0 1,-31 37,-1-1,-2-2,-2-1,-11 6,-52 49,59-52,26-25,0 1,1 0,0 1,2 0,-1 2,2-1,0 1,1 1,-5 13,15-26,0 0,0 0,0 0,1 0,0 0,0 0,0 0,1-1,0 1,0 0,0 0,0 0,1 0,0-1,0 1,0-1,0 1,1-1,0 0,0 0,0 0,0 0,1-1,-1 1,1-1,0 0,0 0,0 0,0-1,0 1,1-1,-1 0,1 0,0-1,0 0,-1 1,1-1,0-1,0 1,0-1,0 0,0 0,0 0,0-1,1 0,-2 2,12 0,-1 0,1-1,0 0,-1-1,1-1,-1-1,0 0,1 0,3-4,11-19,-22 9</inkml:trace>
  <inkml:trace contextRef="#ctx0" brushRef="#br0" timeOffset="300.982">337 0,'-23'52,"2"1,2 1,3 1,2 1,2 0,4 0,-1 27,6 11,3 1,5-1,14 75,-17-155,7 63,-4 1,-3-1,-4 1,-3-1,-3 1,-15 59,1 28,22-142</inkml:trace>
</inkml:ink>
</file>

<file path=ppt/ink/ink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7:01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593 374,'-24'38,"-22"42,-9 17,6-4,6-8,6-8,4-13,7-12,4-6,1-6,4-4,-1-5,4-2,-1-6,2-2,-1 0,1-3</inkml:trace>
  <inkml:trace contextRef="#ctx0" brushRef="#br0" timeOffset="299.859">0 430,'231'202,"48"19,-76-63,-195-151,-3-4,0 0,-1 1,1 0,-1 0,0 0,0 1,0-1,0 1,-1 0,0 0,0 0,0 0,-1 1,0-1,0 1,0-1,0 1,-1 0,-8 7,-3-3</inkml:trace>
  <inkml:trace contextRef="#ctx0" brushRef="#br0" timeOffset="1433.81">790 1475,'112'-138,"37"-38,-125 158,-16 37,-13-1,-6 39,11-56,0 0,1 0,-1 0,0 0,1 1,-1-1,0 0,1 0,-1 0,1 0,0 0,-1 0,1 0,0 0,0 0,-1-1,1 1,0 0,0 0,0-1,0 1,0 0,0-1,0 1,0-1,1 1,-1-1,0 0,0 1,0-1,0 0,0 0,1 0,-1 0,0 0,0 0,0 0,1 0,-1-1,0 1,0 0,0-1,0 1,1-1,9-3,0 0,0 0,-1-1,0-1,0 0,0 0,0-1,-1 0,0-1,5-6,34-24,111-71,-158 108,0 1,1-1,-1 1,0 0,0-1,0 1,0 0,0 0,0 0,0 0,0 0,1 0,-1 0,0 0,0 0,0 0,0 1,0-1,0 0,0 1,0-1,0 1,0-1,0 1,0 0,0-1,0 1,0 0,-1 0,1-1,0 1,-1 0,1 0,0 0,-1 0,1 0,-1 0,1 0,-1 0,0 0,1 0,-1 0,0 0,0 0,0 2,5 56,-5-51,3 45,2-33</inkml:trace>
  <inkml:trace contextRef="#ctx0" brushRef="#br0" timeOffset="2701.799">1806 1248,'46'-3,"-1"-3,1-1,-1-3,-1-1,0-2,0-3,-2-1,0-2,-1-1,-1-3,-1-1,-1-2,2-4,-19 12,0-2,-2 0,0-1,-1-1,-1-1,7-13,-20 29,0 1,-1-1,1 0,-2 0,1 0,-1-1,0 1,0 0,-1-1,0 1,-1-1,0 0,0 1,0-1,-1 1,0-1,0 1,-1-1,0 1,-1 0,1-1,-1 1,-1 1,1-1,-1 0,-2-2,4 6,-1 0,0-1,1 1,-1 0,0 1,-1-1,1 0,0 1,-1 0,1 0,-1 0,0 0,0 0,0 1,0-1,0 1,0 0,0 1,0-1,0 1,0 0,0 0,-1 0,1 0,0 1,0-1,0 1,0 0,0 0,0 1,0-1,0 1,1 0,-1 0,-2 2,-5 3,0 0,0 0,0 2,1-1,0 1,1 1,0 0,1 0,0 0,-5 9,6-9,1 0,-1 0,2 0,-1 1,2 0,-1 0,1 0,1 0,0 1,1 0,0-1,1 1,0 0,1 0,0 0,1 0,0 0,1-1,0 1,1 0,0-1,1 0,1 0,-1 0,2 0,-1-1,1 1,1-2,0 1,1-1,-1 0,2 0,-1-1,9 6,2-4,1 0,0-2,1 0,-1-2,1 0,1-1,-1-1,1-1,0-1,0-1,0-1,-1-1,1 0,0-2,0-1,-1 0,0-2,0 0,0-2,-1 0,0-1,-1-1,17-12,-2 3,-1-2,-1-2,-1 0,-1-3,-2 0,0-2,-2 0,-1-2,8-14,-18 9,-14 35,-1-1,0 1,0 0,1-1,-1 1,0-1,0 1,1-1,-1 1,0 0,0-1,0 1,0-1,0 1,0-1,0 1,0-1,0 1,0-1,0 1,0-1,0 1,0-1,-1 1,1-1,0 1,0 0,0-1,-1 1,1-1,0 1,0 0,-1-1,1 1,0-1,-1 1,1 0,-1 0,1-1,0 1,-1 0,1 0,-1-1,1 1,-1 0,1 0,-1 0,1 0,-1 0,1 0,0 0,-1 0,1 0,-1 0,1 0,-1 0,1 0,-1 0,1 0,-1 0,1 0,-1 1,1-1,-1 0,1 0,0 1,-1-1,1 0,-1 1,-8 5,0 1,1 1,0-1,0 1,0 1,1 0,0 0,1 0,0 1,1-1,0 1,-3 9,6-15,-2 1,0 0,1 0,0 0,0 0,1 1,-1-1,1 1,0 0,1 0,0-1,-1 1,2 0,-1 0,1 0,0 0,0 1,1-1,-1 0,1 0,1-1,-1 1,1 0,0 0,0-1,1 1,0-1,0 0,0 1,0-1,1-1,0 1,0-1,0 1,0-1,1 0,0 0,0-1,3 2,7 0,1-1,1 0,-1-1,1-1,-1-1,1 0,0-1,-1 0,1-2,-1 0,1-1,-1 0,0-2,0 0,0 0,11-7,15-6,0-2,-2-2,0-2,-1-1,-2-2,-1-2,-1-1,25-28,-52 49,1-1,-2 0,1 0,-1-1,-1 1,0-2,0 1,-1-1,-1 1,0-1,0-1,-1 1,-1 0,0-1,-1 1,0-1,-1 0,0 1,-1-1,-2-6,3 16,-1 0,0 0,0 0,0 1,0-1,0 0,-1 0,1 1,-1-1,0 1,0-1,0 1,0 0,0 0,0 0,0 0,-1 0,1 0,-1 0,1 1,-1 0,0-1,0 1,0 0,0 0,1 0,-1 1,0-1,0 1,0 0,-1 0,1 0,0 0,0 0,0 0,0 1,0 0,0 0,-6 1,0 1,-1 0,1 0,0 1,1 1,-1 0,1 0,0 0,0 1,0 0,-3 5,-12 12,2 0,0 1,2 2,1 0,-13 25,25-40,1 0,-1 0,2 1,0 0,0 0,1 0,1 0,0 0,0 1,2-1,-1 1,1-1,1 1,1-1,-1 0,3 4,-2-9,1 1,1-1,-1 0,1 0,0 0,1-1,0 1,0-1,0 0,1-1,0 1,0-1,0 0,0 0,1-1,0 0,0 0,0-1,1 0,1 1,12 3,0 0,1-1,0-1,0-1,0-1,15 0,54-13,-69 3</inkml:trace>
  <inkml:trace contextRef="#ctx0" brushRef="#br0" timeOffset="3253.028">4148 1023,'-10'9,"-5"1,1 1,0 0,1 1,0 1,1 0,0 1,1 0,1 0,-8 16,17-30,1 1,-1-1,1 0,0 1,-1-1,1 1,0-1,-1 0,1 1,0-1,-1 1,1-1,0 1,0-1,0 1,0-1,-1 1,1-1,0 1,0-1,0 1,0-1,0 1,0 0,0-1,0 1,1-1,-1 1,0-1,0 1,0-1,1 1,-1-1,0 1,0-1,1 0,-1 1,0-1,1 1,-1-1,0 0,1 1,-1-1,1 0,-1 1,1-1,-1 0,1 0,-1 1,1-1,-1 0,1 0,-1 0,1 0,-1 0,1 0,-1 0,1 0,-1 0,1 0,-1 0,1 0,33-14,160-169,-193 182,0 0,0 0,1 0,-1 0,0 0,0 0,1 1,-1-1,1 0,-1 1,1-1,-1 1,1-1,-1 1,1-1,-1 1,1 0,-1 0,1 0,-1 0,1 0,0 1,-1-1,1 0,-1 1,1-1,-1 1,1-1,-1 1,0 0,1-1,-1 1,0 0,1 0,-1 0,0 0,0 0,0 0,0 1,0-1,0 0,0 0,0 1,-1-1,1 1,0-1,-1 1,1 0,0-1,2 4,0-1,0 0,0 0,0-1,0 1,1-1,0 1,0-1,0 0,0 0,0-1,0 1,1-1,0 0,-1 0,1-1,0 1,0-1,-1 0,1 0,0-1,0 0,0 1,0-2,0 1,0 0,5-2,-2-1,0 0,0-1,0 0,0 0,0-1,-1 0,0 0,0-1,0 0,-1 0,0-1,0 1,-1-1,0-1,0 1,0-1,-1 0,0 0,-1 0,0 0,2-8,-7-20,-2 19</inkml:trace>
  <inkml:trace contextRef="#ctx0" brushRef="#br0" timeOffset="3686.587">4121 148,'37'-24,"-6"3,0 1,1 2,1 2,1 0,0 3,9-2,-41 14,0 0,1 0,-1 1,0-1,0 1,1-1,-1 1,0 0,1 0,-1 0,0 0,1 1,-1-1,0 0,0 1,1 0,-1-1,0 1,0 0,0 0,0 0,0 1,0-1,0 0,0 1,-1-1,1 1,0 0,-1-1,1 1,-1 0,0 0,0 0,1 0,-1 0,-1 0,1 1,0-1,0 0,-1 0,1 1,-1-1,0 0,0 0,0 1,0-1,0 0,0 1,-1-1,1 0,-1 1,1-1,-1 0,0 0,0 1,-40 82,-5 20,46-102,-1 0,1 0,0-1,0 1,0 0,0 0,1-1,-1 1,1 0,-1-1,1 1,0-1,0 1,0 0,1-1,-1 0,0 1,1-1,0 0,-1 0,1 0,0 0,0 0,0 0,0 0,1-1,-1 1,0-1,1 0,-1 0,1 1,-1-2,1 1,0 0,0 0,100 7,-93-9,77-12,-63 6</inkml:trace>
</inkml:ink>
</file>

<file path=ppt/ink/ink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7:00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89,'38'-10,"28"-7,6-2,-3 3,-9 5,-10 3,-9 3,-6 3,-4 2,-3 0,-1 1,-1 0,0-1,1 1,-5 4,-5 1</inkml:trace>
  <inkml:trace contextRef="#ctx0" brushRef="#br0" timeOffset="216.31">114 343,'43'0,"33"-5,14-6,-3-2,-8 2,-12-2,-13 1,-6 3,-6-3,-5 2,-5 2,-2 2,-7 3</inkml:trace>
</inkml:ink>
</file>

<file path=ppt/ink/ink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59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726 25,'-31'-8,"-1"2,0 2,-1 0,1 2,-1 2,-17 2,36 0,0 1,-1 1,1 0,1 0,-1 2,1 0,0 0,0 1,0 1,1 0,1 1,-1 0,1 1,1 0,-9 11,-127 186,124-170,-66 142,85-170,0 0,0 1,1-1,0 0,1 1,0-1,1 1,0-1,0 1,1-1,0 1,1-1,0 0,0 0,1 1,1-1,-1-1,1 1,4 6,-1-8,0-1,0-1,1 1,0-1,0 0,0-1,0 0,1 0,-1-1,1 0,0-1,0 0,0 0,0-1,0 0,1 0,-1-1,0 0,0-1,0 0,1-1,-1 1,0-2,-1 1,1-1,0-1,-1 0,0 0,1 0,-2-1,8-5,31-21,-1-3,-1-1,-2-2,-1-1,-3-3,-1-1,-2-2,-1-1,14-29,42-139,-101 271,2 0,3 1,3 0,2 0,3 5,0-39,2 1,1-1,1 0,1 0,1 0,2-1,0-1,1 1,6 5,-11-16,4 7</inkml:trace>
  <inkml:trace contextRef="#ctx0" brushRef="#br0" timeOffset="616.508">924 1042,'220'-275,"-177"229,-41 46,0 0,0 1,-1-1,1 1,0-1,-1 1,1 0,0 0,-1-1,1 1,-1 0,1 1,-1-1,0 0,1 0,-1 1,0-1,0 0,0 1,0-1,0 1,0 0,-1-1,1 1,0 0,-1-1,1 1,-1 0,0 0,1-1,-1 3,10 16,-6-18,-1-1,1 0,0 0,-1-1,1 1,0-1,0 0,0 0,-1 0,1 0,0-1,0 1,0-1,-1 0,1 0,0 0,-1-1,1 1,-1-1,0 0,0 0,1 0,-1-1,0 1,-1-1,1 1,0-1,1-3,-1 4,70-55,-71 58,-1 0,1 0,0 0,-1 1,1-1,-1 1,1-1,-1 1,0 0,1-1,-1 1,0 0,0 0,0 0,-1 0,1 0,0 0,-1 0,1 0,-1 0,0 0,0 0,0 0,0 0,0 1,0-1,0 0,-1 0,0 2,2-1,19 144,-10-121</inkml:trace>
</inkml:ink>
</file>

<file path=ppt/ink/ink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7:10.8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0 283,'140'-24,"-69"11,0 2,1 4,6 3,167-45,-221 45</inkml:trace>
  <inkml:trace contextRef="#ctx0" brushRef="#br0" timeOffset="295.657">141 424,'19'5,"26"-3,10-3,5 0,-3-5,-1-2,-6 1,-6 1,-1-2,-4-1,-3 2,-2 1,-8 3</inkml:trace>
  <inkml:trace contextRef="#ctx0" brushRef="#br0" timeOffset="797.344">480 1,'40'72,"-24"-58,-1-1,2 0,0-1,1-1,0-1,0-1,1 0,0-2,0 0,1-1,0 0,17 1,11 6,-16-6,53 26,-84-30,-1-1,1 1,-1-1,1 1,-1-1,0 1,0-1,0 1,0-1,-1 1,1 0,-1-1,1 1,-1-1,0 0,0 1,0-1,0 0,0 1,-1-1,1 0,-1 0,1 0,-1 0,0 0,0-1,0 1,0 0,0-1,0 0,0 1,0-1,-1 0,1 0,-1 0,1 0,0-1,-1 1,-2 0,-4 4,-24 15,2 2,1 1,0 1,2 2,-7 9,-31 33,-60 77,115-124,3-2</inkml:trace>
</inkml:ink>
</file>

<file path=ppt/ink/ink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7:1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822 120,'-41'-12,"-1"2,0 3,0 1,-1 2,1 1,-1 3,0 1,1 3,0 1,-18 5,38-1,1 0,0 1,0 1,1 1,1 1,0 1,1 0,0 2,1 0,1 1,1 0,0 1,1 1,1 0,1 1,-6 13,11-20,1 1,0 1,1-1,1 1,0 0,1 0,1 1,0-1,1 0,1 1,0-1,2 12,-1-19,0 0,1 0,0 0,0 0,1-1,0 1,0-1,1 0,0 0,0 0,0 0,1-1,0 1,1-1,-1 0,1-1,0 1,0-1,1-1,0 1,0-1,0 0,0-1,7 3,1-3,0-1,0-1,1-1,-1 0,0 0,0-2,0 0,0-1,0 0,0-1,-1-1,0 0,0-1,0-1,-1 0,1-1,-2 0,3-3,16-7,-1-1,-1-1,-1-2,-1-1,-1-1,-1-1,-1-2,-1 0,-1-1,-2-2,-1 0,-1-1,-2 0,-1-1,-2-1,8-30,-11 43,-10 51,0-21,-2 36,0-19,1-1,1 0,1 1,1-1,2 0,0 0,2 0,0-1,7 13,-8-25,1-1,0 0,1 0,1 0,0-1,0 0,1 0,1-1,-1 0,2-1,9 8,3-3</inkml:trace>
  <inkml:trace contextRef="#ctx0" brushRef="#br0" timeOffset="524.673">1076 939,'233'-269,"-232"269,38-38,-38 37,-1 1,1-1,0 1,0-1,0 1,-1-1,1 1,0 0,0-1,0 1,0 0,0 0,0 0,0-1,0 1,0 0,0 0,0 0,-1 0,1 1,0-1,0 0,0 0,0 1,0-1,0 0,0 1,-1-1,1 1,0-1,0 1,0-1,-1 1,1 0,0-1,-1 1,1 0,-1-1,1 1,-1 0,1 0,-1 0,1 0,-1-1,0 1,1 0,-1 0,0 0,0 0,0 0,7 24,-7-22,0 0,0 0,0 0,0 0,0 0,1 0,0 0,-1-1,1 1,0 0,0 0,1-1,-1 1,0-1,1 1,0-1,-1 1,1-1,0 0,0 0,0 0,1 0,-1 0,0 0,1-1,-1 1,1-1,0 0,-1 0,1 0,0 0,0 0,0 0,0-1,0 1,-1-1,1 0,0 0,2 0,69-52,-23 10,-49 41,0 1,0-1,-1 1,1-1,0 1,0 0,0 0,-1 0,1 0,0 0,0 0,0 1,-1-1,1 0,0 1,0 0,-1-1,1 1,0 0,-1 0,1 0,-1 0,1 0,-1 0,0 0,1 0,-1 1,0-1,0 1,0-1,0 1,0-1,0 1,0-1,0 1,-1 0,1 0,-1-1,1 1,-1 0,0 0,0 0,1-1,-1 1,-1 0,1 0,0 0,0-1,-1 1,1 0,16 43,-1-32,2-5</inkml:trace>
  <inkml:trace contextRef="#ctx0" brushRef="#br0" timeOffset="4300.623">2008 233,'423'0,"-393"11,-35-5</inkml:trace>
  <inkml:trace contextRef="#ctx0" brushRef="#br0" timeOffset="4668.654">2063 459,'71'36,"-57"-32,0 0,0-1,0 0,1-1,-1-1,1 0,-1-2,0 1,1-1,-1-1,1-1,-1 0,11-4,6 0,103-17,-121 28,-7 1</inkml:trace>
  <inkml:trace contextRef="#ctx0" brushRef="#br0" timeOffset="6856.058">2713 176,'122'-120,"-120"118,0 1,0 0,0 0,1-1,-1 2,0-1,1 0,-1 0,1 1,-1-1,1 1,-1 0,1 0,-1 0,1 0,-1 0,1 1,-1-1,1 1,-1 0,1-1,-1 1,0 0,1 0,-1 1,0-1,0 0,0 1,0-1,0 1,0 0,0 0,-1-1,1 1,-1 0,1 1,-1-1,0 0,1 2,36 97,22 308,-37-173,-24-235,1 0,-1-1,1 1,0 0,0 0,-1-1,1 1,0 0,0 0,0-1,0 1,0 0,0 0,0-1,0 1,0 0,0 0,0-1,1 1,-1 0,0 0,1-1,-1 1,0 0,1-1,-1 1,0-1,1 1,-1 0,1-1,0 1,-1-1,1 1,-1-1,1 1,0-1,-1 0,1 1,0-1,-1 0,1 0,0 1,0-1,-1 0,1 0,0 0,0 0,-1 0,1 0,0 0,0 0,-1 0,1 0,0 0,0-1,-1 1,1 0,0 0,-1-1,1 1,0-1,-1 1,1 0,0-1,-1 1,1-1,-1 1,1-1,-1 0,61-176,154-461,-207 619,-2 8</inkml:trace>
  <inkml:trace contextRef="#ctx0" brushRef="#br0" timeOffset="7640.586">3306 910,'29'-73,"-15"46,0 0,2 1,1 1,2 0,0 2,2-1,-21 23,0 0,1 0,-1 0,1 0,-1 0,1 1,-1-1,1 0,0 0,-1 0,1 1,0-1,0 0,0 1,-1-1,1 1,0-1,0 1,0-1,0 1,0 0,0-1,0 1,0 0,0 0,0 0,0-1,0 1,0 0,0 1,0-1,0 0,0 0,0 0,0 1,0-1,0 0,0 1,0-1,0 1,0-1,0 1,0-1,-1 1,1 0,0-1,0 1,-1 0,1 0,0 0,-1-1,1 1,-1 0,1 0,-1 0,0 0,1 0,9 156,-10-156,0 0,0 0,1 0,-1 0,0 0,1 0,-1-1,0 1,1 0,-1 0,1 0,-1-1,1 1,0 0,-1 0,1-1,0 1,-1 0,1-1,0 1,0-1,0 1,0-1,-1 0,1 1,0-1,0 0,0 1,0-1,0 0,0 0,0 0,0 0,0 0,0 0,0 0,0 0,0 0,0-1,-1 1,1 0,0-1,0 1,0 0,0-1,0 1,-1-1,1 0,0 1,0-1,-1 1,1-1,0 0,-1 0,1 0,40-40,99-108,-140 148,1 0,-1 0,1 0,-1 0,1 0,0 0,0 0,-1 0,1 0,0 0,0 0,0 0,0 1,0-1,0 0,0 1,0-1,0 1,0-1,0 1,1 0,-1-1,0 1,0 0,0 0,0 0,1 0,-1 0,0 0,0 0,1 0,-1 0,0 0,0 1,0-1,0 1,0-1,1 1,-1-1,0 1,0-1,0 1,0 0,0 0,-1-1,1 1,0 0,0 0,0 0,-1 0,1 1,10 155,-6-138</inkml:trace>
  <inkml:trace contextRef="#ctx0" brushRef="#br0" timeOffset="8636.329">3983 797,'47'-10,"-1"-3,-1-1,0-2,-1-2,0-2,16-12,-35 19,-1 0,-1-2,0 0,-1-2,-1-1,0 0,-2-1,0-2,-1 0,-1 0,-1-2,-1 0,-1-1,7-16,-18 34,0 0,0 0,0 0,0 0,-1 0,0-1,-1 1,1 0,-1-1,-1 1,1-1,-1 0,0 1,0-1,-1 1,0-1,0 1,-1-1,0 1,0-1,0 1,-1 0,1 0,-2 0,1 1,-1-1,1 1,-3-2,0 6,0 0,0 1,0 0,0 0,0 0,0 0,0 1,0 0,0 1,0-1,0 1,0 0,1 0,-1 1,1 0,0 0,-1 0,1 1,1-1,-1 1,0 0,1 1,-3 3,-12 12,2 1,0 1,1 0,1 1,2 1,0 0,1 0,2 2,0-1,2 1,-4 20,9-37,-1 0,2 1,-1-1,1 1,1 0,0 0,0-1,1 1,0 0,1 0,0 0,0-1,1 1,0-1,1 1,0-1,1 0,0 0,0 0,1 0,0-1,0 0,1 0,0 0,1-1,1 2,6-2,0-1,0-1,1 0,-1-1,1 0,0-1,1-1,-1 0,0-1,1-1,-1 0,0-2,1 1,-1-2,0 0,0 0,-1-2,1 0,-1 0,0-2,0 0,0 0,-1-1,5-5,-17 13,25-13,-1-2,0 0,-1-1,-1-2,0 0,-1-1,-2-2,0 0,-1-1,-1-1,-1 0,5-11,38-125,-60 157,1-1,0 1,0 0,-1 0,1 0,-1 0,0 0,1-1,-1 1,0 0,-1 0,1-1,0 1,0 0,-1 0,0 0,1 0,-1 0,0 0,0 0,0 0,0 0,0 0,0 0,-1 0,1 1,-1-1,1 0,-1 1,0-1,1 1,-1 0,0 0,0 0,0 0,0 0,0 0,0 0,0 0,0 1,-1-1,1 1,0 0,0 0,0-1,-1 1,1 1,0-1,0 0,-1 1,1-1,0 1,0-1,0 1,0 0,0 0,0 0,-1 1,-8 6,1 1,1 0,-1 1,1 0,1 1,0-1,1 2,0-1,0 1,2 0,-1 0,1 1,1-1,-1 7,-1-4,5-11,-42 145,43-143,-1 0,1 0,0 0,0 0,0 0,1 0,0 0,0 0,0-1,1 1,0 0,0 0,1-1,0 0,-1 1,2-1,-1 0,1 0,-1-1,1 1,1-1,-1 0,1 0,0 1,6 1,0 1,1-2,0 1,0-2,0 1,1-2,-1 0,1 0,0-1,0 0,0-2,-1 1,1-1,0-1,0-1,0 0,0 0,-1-1,1-1,-1 0,0 0,0-2,0 1,-1-1,0-1,0 0,-1-1,1 0,5-7,10-6,-1-1,-1-1,-1-1,-2-2,0 0,-1-1,-2 0,-1-2,-1 0,-2-1,-1 0,-1-2,-1 1,-2-1,0-8,-8 38,0-1,0 1,0-1,0 1,0-1,-1 1,0-1,1 1,-1-1,0 0,0 1,0-1,-1 1,1-1,0 1,-1-1,0 0,0 1,0 0,0-1,0 1,0 0,0-1,-1 1,1 0,-1 0,0 0,0 0,1 0,-1 1,0-1,-1 1,1-1,0 1,0 0,-1-1,1 1,0 0,-1 1,1-1,-1 0,1 1,-1-1,0 1,0 0,-4 3,-1 0,1 1,0 0,0 0,0 0,0 1,1 0,0 0,0 1,0 0,1 0,0 0,0 1,0 0,1 0,0 0,-5 12,1 1,1 0,1 1,1 0,1 0,0 0,2 0,0 0,1 1,2-1,0 1,2 7,0-18,0 0,1 0,0 0,0-1,1 1,1-1,0 0,0-1,1 1,0-1,1 0,0-1,0 0,1 0,0-1,0 0,0-1,4 1,34 13,-26-16</inkml:trace>
  <inkml:trace contextRef="#ctx0" brushRef="#br0" timeOffset="9255.999">5733 685,'-18'15,"0"1,1 0,1 1,1 1,0 1,2 0,0 1,-9 17,22-36,-1-1,0 1,0 0,1-1,-1 1,0 0,1-1,-1 1,0 0,1 0,-1 0,1-1,0 1,-1 0,1 0,0 0,-1 0,1 0,0 0,0 0,0 0,0 0,0 0,0 0,0 0,0 0,0 0,0-1,1 1,-1 0,0 0,1 0,-1 0,0 0,1 0,-1 0,1-1,0 1,-1 0,1 0,0-1,-1 1,1-1,0 1,0 0,-1-1,1 1,0-1,0 1,0-1,0 0,0 0,0 1,-1-1,1 0,0 0,0 0,0 0,0 0,0 0,0 0,0 0,0 0,1 0,10-7,0 0,0-1,-1-1,0 1,-1-2,1 0,-2 0,0 0,0-1,3-6,-11 16,104-115,-105 117,0 0,0-1,0 1,1 0,-1-1,0 1,0 0,1-1,-1 1,0-1,1 1,-1 0,1-1,-1 1,1-1,-1 1,1-1,-1 0,1 1,-1-1,1 0,0 1,-1-1,1 0,0 1,-1-1,1 0,0 0,-1 0,1 0,0 0,-1 0,1 0,0 0,-1 0,1 0,0 0,-1 0,1 0,0-1,-1 1,1 0,0 0,-1-1,1 1,-1 0,1-1,0 1,-1-1,1 1,-1-1,1 1,-1-1,0 1,1-1,-1 0,0 1,1-1,-1 0,0 5,-1 0,1 0,0 0,0 1,0-1,0 0,1 0,-1 0,1 0,0 0,1 0,-1 0,1-1,-1 1,1 0,0-1,1 1,-1-1,1 0,-1 1,1-1,0 0,0-1,0 1,0-1,1 1,-1-1,1 0,0 0,-1 0,1-1,0 1,0-1,0 0,0 0,0-1,0 1,0-1,0 0,3 0,6-3,0-1,-1-1,1 0,-1-1,0-1,0 0,-1 0,0-1,0 0,-1-1,0 0,0-1,-1 0,-1 0,1-1,-2 0,2-4,39-91,-39 82</inkml:trace>
</inkml:ink>
</file>

<file path=ppt/ink/ink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3:1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146,'1'-5,"-1"0,0 0,0 0,0 0,0 0,-1 0,0 0,0 0,0 0,-1 0,1 0,-1 0,0 1,-1-1,1 1,-1 0,0-1,0 1,0 0,-1 1,1-1,-1 1,0-1,0 1,0 0,-1 0,1 1,-1 0,1-1,-1 1,0 1,0-1,0 1,0 0,-20-4,-1 1,0 2,0 0,0 2,1 1,-1 1,0 1,1 1,-1 1,0 2,1-2,-31 9,1 2,1 3,1 2,0 2,-12 10,50-25,-1 1,1 1,1 0,0 1,0 0,1 1,1 1,0 0,0 0,10-10,0 0,0 0,0-1,1 1,-1 0,1 1,-1-1,1 0,0 0,0 1,1-1,-1 0,1 1,-1-1,1 0,0 1,0-1,1 1,-1-1,1 0,0 1,-1-1,2 0,-1 1,0-1,1 0,-1 0,1 0,0 0,0-1,0 1,0 0,0-1,1 1,-1-1,1 0,1 1,4 3,0 0,1 0,0-1,0-1,0 1,1-1,0-1,-1 0,1 0,0-1,0 0,2 0,160-2,-172-1,1 1,-1 0,1-1,-1 1,1 0,-1 0,1-1,-1 1,1 0,-1 0,1 0,-1 0,1 0,-1 0,1 0,0 0,-1 0,1 0,-1 0,1 0,-1 0,1 0,-1 0,1 1,0-1,-1 0,1 0,-1 1,0-1,1 0,-1 1,1-1,-1 0,1 1,-1-1,0 1,1-1,-1 1,0-1,1 1,-1-1,0 1,0-1,0 1,1-1,-1 1,0-1,0 1,0-1,0 1,0-1,0 1,0 0,0-1,0 1,0-1,0 1,-1-1,1 1,0-1,0 1,0-1,-1 1,1-1,0 1,-1 0,-32 24,28-22,-202 157,203-157,-11 8,1 0,0 1,1 0,0 1,1 0,1 1,0 1,1 0,-4 8,12-20,1-1,0 0,1 1,-1-1,0 1,1 0,-1-1,1 1,0-1,0 1,0 0,0-1,0 1,1-1,-1 1,1 0,0-1,0 1,0-1,0 0,0 1,0-1,1 0,-1 0,1 1,-1-1,1 0,0-1,0 1,0 0,0 0,0-1,0 1,0-1,1 0,1 1,3 1,-1 0,1 0,0-1,0 0,0-1,0 1,1-1,-1-1,0 1,1-1,-1 0,0-1,1 0,250-48,-146 31,-88 12</inkml:trace>
  <inkml:trace contextRef="#ctx0" brushRef="#br0" timeOffset="296.178">1384 486,'-15'9,"-14"18,-7 9,3 3,2 0,1-2,7-2,1-3,5-2,1-5,2-3,5-1,3 2,2-4</inkml:trace>
  <inkml:trace contextRef="#ctx0" brushRef="#br0" timeOffset="562.558">1045 400,'14'19,"15"17,7 1,2-1,-1-1,-1-6,-3-5,-1-5,-7-1,-2-4,-1-5,-4 2,0-2,1-2,-2-2</inkml:trace>
  <inkml:trace contextRef="#ctx0" brushRef="#br0" timeOffset="1051.246">1835 513,'-22'5,"1"1,0 0,0 2,0 0,1 1,0 1,1 1,0 1,1 1,1 0,-1 1,2 1,0 1,-1 2,15-15,-1-1,1 1,0 0,0 0,0 0,0 0,0 0,1 0,0 0,-1 1,1-1,0 0,1 1,-1-1,1 1,-1-1,1 1,0 0,0-1,1 1,-1-1,1 1,-1-1,1 0,0 1,1-1,-1 0,0 1,1-1,0 0,0 0,0 0,0 0,0-1,1 1,-1-1,1 1,-1-1,1 0,0 0,0 0,0 0,6-1,0-1,-1 1,1-2,0 1,-1-1,1-1,-1 1,1-1,-1-1,0 0,0 0,0 0,0-1,-1 0,1-1,-1 0,0 0,0 0,-1-1,0 0,1-2,100-95,-105 102,-1 0,0 0,1 0,-1 0,0 0,1 1,-1-1,1 1,-1-1,1 1,-1-1,1 1,0 0,-1 0,1 0,-1 0,1 0,-1 0,1 0,0 0,-1 1,1-1,-1 0,1 1,-1 0,1-1,-1 1,1 0,-1 0,0-1,0 1,1 0,-1 1,0-1,0 0,0 0,0 0,0 1,0-1,0 0,-1 1,1-1,0 1,-1-1,1 1,-1-1,1 1,-1-1,0 1,0 0,0 0,11 17,4 1,0-4</inkml:trace>
  <inkml:trace contextRef="#ctx0" brushRef="#br0" timeOffset="1578.122">2118 824,'9'-7,"0"0,0 0,-1 0,0-1,0-1,-1 1,0-1,-1-1,5-6,10-14,-12 18,-5 5,1 0,0 0,0 1,1 0,0 0,0 0,0 0,1 1,0 0,0 1,0-1,1 1,-5 4,0 0,-1 0,1 1,-1-1,1 1,-1 0,1 0,-1-1,1 2,-1-1,0 0,0 0,1 1,-1-1,0 1,0 0,0-1,-1 1,1 0,0 0,-1 0,1 1,-1-1,0 0,0 0,0 1,1 0,18 21,-15-22,0 0,1-1,-1 0,0 0,1 0,-1-1,1 0,-1 0,1-1,-1 1,0-1,1 0,-1 0,0-1,0 0,0 0,0 0,0 0,0-1,0 0,-1 0,1 0,-1 0,0-1,0 0,0 0,2-3,25-15,-30 21,0-1,1 1,-1 0,0 0,0 0,1 0,-1 1,1-1,-1 0,1 0,-1 1,1-1,0 1,-1 0,1-1,0 1,-1 0,1 0,-1 0,1 0,0 0,-1 0,1 1,0-1,-1 1,1-1,-1 1,1-1,-1 1,1 0,-1 0,1-1,-1 1,0 0,1 1,-1-1,0 0,0 0,0 0,0 1,0-1,0 0,0 2,30 78,-20-66</inkml:trace>
  <inkml:trace contextRef="#ctx0" brushRef="#br0" timeOffset="2395.116">2992 570,'5'14,"0"1,-1 0,-1 0,-1 0,0 0,-1 0,0 1,-2-1,0 0,0 1,-2 6,-1-3,0 1,0-1,-2 1,0-1,-2-1,0 1,-1-1,-7 10,-6-7,13-41,14 2,0-1,2 1,0 1,2-1,0 1,0 1,2-1,0 2,0-1,2 2,0-1,19-18,1 1,1 2,1 1,24-13,-41 29,1 0,0 2,1 0,1 1,0 1,18-5,-36 13,0 1,0-1,0 0,1 1,-1 0,0 0,0 0,1 0,-1 0,0 1,0-1,0 1,0 0,1 0,-1 0,0 0,0 1,-1-1,1 1,0 0,0 0,-1 0,1 0,-1 0,0 0,0 1,0-1,0 1,0 0,0-1,0 1,-1 0,0 0,1 0,-1 0,0 0,-1 0,1 0,0 1,-1-1,0 0,0 0,0 1,0-1,0 0,-1 0,1 1,-1-1,0 0,0 0,-1 2,-4 10,0-1,-1 0,0-1,-1 1,-1-2,0 1,0-1,-2 0,1-1,-1 0,-1-1,0 0,-1-1,1-1,-2 1,1-2,-14 6,-79 7,103-20,-1 0,0-1,1 1,-1-1,0 0,1 1,-1-2,1 1,0 0,-1-1,1 1,0-1,0 0,0 0,0 0,0-1,0 1,0-1,1 0,0 1,-1-1,1 0,0 0,0 0,1-1,-1 1,-1-4,-2-16,3 1</inkml:trace>
  <inkml:trace contextRef="#ctx0" brushRef="#br0" timeOffset="2699.705">3697 119,'5'38,"2"22,-6 7,-2-5,-2-7,0-8,1-8,0-5,-4-9,-1-4,1 0,1 1,-3-4,-1 1,2 1,2-3</inkml:trace>
  <inkml:trace contextRef="#ctx0" brushRef="#br0" timeOffset="3084.921">3867 570,'24'8,"0"0,0-2,0-1,1 0,0-2,0-1,0-1,0-1,0-2,0 0,0-1,0-2,4-2,-25 7,0-1,-1 0,1 0,-1 0,1 0,-1 0,1-1,-1 1,0-1,0 0,0 0,0-1,0 1,0 0,-1-1,1 0,-1 1,0-1,0 0,0 0,0-1,0 1,0 0,-1 0,0-1,0 1,0-1,0 1,0-1,-1 0,1 1,-1-1,0 0,0 1,0-1,-1 0,0 1,1-1,-1 1,0-1,-1 1,1-1,0 1,-1 0,0-1,0 1,0 0,-1 0,0 0,-1 1,0-1,1 1,-1 0,-1 0,1 0,0 1,0-1,0 1,-1 0,1 0,-1 1,1-1,-1 1,1 0,-1 0,1 1,-1-1,1 1,0 0,-1 0,1 0,0 1,-1 0,-99 53,90-45,0 2,1 0,0 0,1 2,0-1,1 1,1 1,0 0,-6 12,13-21,0-1,1 1,-1 0,1 0,0 0,1 0,-1 0,1 0,0 1,1-1,0 0,0 0,0 1,0-1,1 0,0 1,1-1,-1 0,1 0,1 0,-1 0,1-1,0 1,0-1,0 1,1-1,0 0,0 0,1 0,5 3,2 0,-1 0,1-1,0 0,1-1,0-1,0 0,0-1,0 0,1-1,-1 0,1-1,0-1,0 0,0-1,-1-1,8 0,8 0</inkml:trace>
  <inkml:trace contextRef="#ctx0" brushRef="#br0" timeOffset="5048.847">4770 400,'5'0,"6"0,2 0</inkml:trace>
  <inkml:trace contextRef="#ctx0" brushRef="#br0" timeOffset="5300.915">4798 683,'0'0</inkml:trace>
  <inkml:trace contextRef="#ctx0" brushRef="#br0" timeOffset="39709.539">7790 598,'-19'33,"-2"12,3-7,4-10</inkml:trace>
  <inkml:trace contextRef="#ctx0" brushRef="#br0" timeOffset="39876.466">7705 316,'-5'-10,"-1"-2</inkml:trace>
  <inkml:trace contextRef="#ctx0" brushRef="#br0" timeOffset="40280.653">7959 683,'6'-1,"0"-1,1 1,-1-1,0-1,0 1,0-1,-1 0,1 0,-1-1,1 1,-1-1,0 0,0-1,-1 1,1-1,-1 0,0 0,-1-1,1 1,-1-1,2-4,48-52,-50 60,1 1,0-1,0 1,0 1,0-1,0 0,0 1,0 0,0 0,1 0,-1 0,0 1,0 0,0 0,0 0,0 0,-1 0,1 1,0 0,0 0,-1 0,1 0,-1 0,0 1,0-1,0 1,0 0,0 0,0 0,-1 0,0 1,1-1,-1 1,0-1,0 2,33 30,-33-33,1 0,-1-1,1 1,0 0,0-1,-1 0,1 1,0-1,0 0,0 0,1-1,-1 1,0-1,0 0,0 1,0-1,1-1,-1 1,0 0,0-1,0 0,0 1,0-1,0-1,0 1,0 0,0-1,0 1,-1-1,1 0,0 0,-1 0,0 0,1 0,-1-1,0 1,0-1,0 1,-1-1,1 0,90-167,-86 162</inkml:trace>
  <inkml:trace contextRef="#ctx0" brushRef="#br0" timeOffset="40840.331">9003 400,'-15'2,"1"0,-1 1,1 0,0 1,0 0,0 2,1-1,-1 2,1 0,1 0,-1 1,2 1,-1 0,1 0,0 2,1-1,0 1,-4 7,12-16,1-1,-1 1,1 0,0 0,-1 0,1 0,0 0,0 0,1 0,-1 0,0 0,1 1,-1-1,1 0,0 0,0 1,-1-1,2 0,-1 0,0 1,0-1,1 0,-1 0,1 1,0-1,0 0,-1 0,1 0,1 0,-1 0,0 0,0-1,1 1,-1 0,1 0,-1-1,1 1,0-1,0 0,0 1,0-1,0 0,0 0,0 0,0 0,0-1,0 1,0-1,1 1,-1-1,0 0,0 1,1-1,-1 0,12-4,0 1,-1-2,1 1,-1-2,-1 0,1-1,-1 0,0 0,0-2,-1 1,0-1,-1-1,9-9,19-14,-26 23,-1-1,1 0,0 1,0 0,1 1,1 1,-1 0,1 1,1 0,-1 1,1 1,0 0,1 1,11-1,-24 5,1 0,-1 0,0 0,0 0,0 1,0 0,0 0,0 0,0 0,0 0,0 0,-1 1,1-1,0 1,-1 0,1 0,-1 0,0 0,0 0,1 1,-1-1,-1 1,1-1,0 1,-1-1,1 1,-1 0,0 0,0 0,0 0,0 0,-1 0,1 2,-1 105,-94 296,43-256,51-148,-1-1,1 1,-1-1,1 1,-1-1,0 0,0 0,0 1,0-1,1 0,-1 0,-1 0,1 0,0 0,0 0,0 0,-1 0,1 0,0-1,-1 1,1 0,0-1,-1 1,1-1,-1 0,1 1,-1-1,1 0,-1 0,1 0,-1 0,1 0,-1 0,1 0,-1-1,1 1,-1-1,1 1,-1-1,1 1,0-1,-1 0,1 0,0 1,-1-1,1 0,0 0,0 0,0-1,0 1,0 0,0 0,0 0,1-1,-1 1,0-1,1 1,-6-10,1-1,1 0,0 1,0-1,2 0,-1-1,1 1,1 0,0-1,1 1,1-1,0 1,0-1,1 1,0 0,1 0,1 0,0 0,1 1,0-1,0 1,1 0,1 1,0-1,0 1,7-6,-4 8,0 0,0 0,1 1,0 0,1 1,-1 0,1 1,0 0,1 1,-1 0,1 1,0 1,-1 0,13 0,22-7,-19 4,-4 0</inkml:trace>
  <inkml:trace contextRef="#ctx0" brushRef="#br0" timeOffset="38124.45">5306 796,'2'3,"-1"0,1 0,0 0,1 0,-1-1,0 1,1-1,0 1,-1-1,1 0,0 0,0 0,0 0,0-1,1 1,-1-1,0 0,1 0,1 0,3 1,0 0,0-1,-1 0,1-1,0 0,0 0,0 0,0-1,0 0,0-1,-1 0,1 0,-1-1,1 0,-1 0,0 0,0-1,0 0,0-1,119-97,-73 50,-3-3,-3-2,9-15,98-156,-34 20,-119 206,-1 1,0-1,0 1,1-1,-1 1,1-1,-1 1,1 0,0-1,0 1,0 0,-1-1,1 1,0 0,0 0,1 0,-1 0,0 0,0 0,0 0,1 0,-1 0,1 1,-1-1,0 1,1-1,-1 1,1-1,-1 1,1 0,-1 0,1-1,-1 1,1 0,0 1,-1-1,1 0,-1 0,1 1,-1-1,1 1,-1-1,0 1,1-1,-1 1,0 0,1 0,8 13,-1 0,0 0,-1 1,-1 0,0 0,-1 1,-1 0,0 0,-1 3,12 29,40 197,-54-232,0 1,-1-1,-1 1,0-1,-1 1,0-1,-1 1,-1-1,0 0,-1 0,0 0,-1 0,0-1,-1 0,0 0,-1 0,-1-1,0 0,0-1,-1 1,0-2,-1 1,0-1,-1-1,1 0,-2 0,1-1,-1 0,0-1,0-1,-1 0,-7 2,0-2,-1-1,1 0,-1-1,0-1,0-1,0-1,1-1,-1-1,0-1,1-1,-11-3,26 6,0-1,0 0,0-1,1 1,-1-1,1 0,-1 0,1-1,0 1,0-1,1 0,-1 0,1 0,-1 0,1-1,1 1,-1-1,1 0,-1-2,-5-15</inkml:trace>
  <inkml:trace contextRef="#ctx0" brushRef="#br0" timeOffset="38856.935">6435 542,'12'64,"-4"1,-3 0,-2 51,-4-98,-1 1,-1-1,0 0,-2 0,0 0,-1 0,-7 15,-1-27,10-33,8 3,2 1,0 0,1 1,2-1,0 1,1 1,1 0,1 0,6-5,-9 10,127-166,-129 173,1 0,0 0,1 0,0 1,0 0,0 1,1 0,1 1,-1 0,1 0,0 1,0 0,0 1,1 1,-1 0,1 0,7 0,-15 3,-1 0,1 1,-1-1,1 1,-1 0,1 0,-1 0,0 1,0-1,0 1,0 0,0-1,0 1,0 1,0-1,-1 0,1 1,-1-1,0 1,0 0,0 0,0 0,0 0,0 0,-1 0,1 0,-1 0,0 1,0-1,-1 1,1-1,0 0,-1 2,1 5,0-1,-1 0,0 1,0-1,-1 1,0-1,-1 0,0 1,0-1,-1 0,0 0,-1 0,-2 1,0 0,-1 0,0 0,-1-1,0 0,0 0,-1-1,0 0,-1-1,1 0,-1 0,-1-1,1 0,-1-1,0 0,-1-1,1 0,-1-1,0 0,-10 1,-59 8,57-14</inkml:trace>
  <inkml:trace contextRef="#ctx0" brushRef="#br0" timeOffset="39461.967">6914 824,'63'-43,"-3"-2,-2-3,-1-2,22-30,-72 75,-1 0,1 0,-1-1,-1 0,1 0,-1-1,0 0,-1 0,1 0,-1 0,-1 0,1-1,-1 0,-1 0,0 0,0 0,0 0,-1 0,0 0,0-1,-1 1,0 0,-1-1,0-1,0 8,-1 0,1-1,-1 1,1 0,-1 0,0 0,0 0,0 0,0 0,0 1,0-1,0 1,0-1,-1 1,1 0,-1 0,1 0,-1 0,1 0,-1 1,0-1,1 1,-1-1,0 1,1 0,-1 0,0 1,1-1,-1 0,0 1,1-1,-1 1,1 0,-1 0,0 1,-79 52,79-51,0-1,1 1,0-1,-1 1,1 0,0 0,1 0,-1 0,0 1,1-1,0 0,0 1,0-1,0 1,0-1,1 1,-1-1,1 1,0-1,0 1,0-1,1 1,-1-1,1 1,0-1,0 1,0-1,1 1,-1-1,1 0,-1 0,1 0,0 0,1 0,-1 0,0-1,1 1,-1-1,1 1,0-1,0 0,0 0,0 0,0-1,0 1,2 0,95 3,15 4,-113-8,1 0,-1 0,0 0,0 0,0 0,0 1,0-1,0 1,-1-1,1 1,0-1,-1 1,1 0,-1 0,0 0,0 0,1 0,-1 0,0 0,-1 1,1-1,0 0,-1 0,1 1,-1-1,0 0,0 1,1-1,-2 0,1 1,0-1,0 0,-1 2,-30 75,24-65,-26 52,26-47</inkml:trace>
  <inkml:trace contextRef="#ctx0" brushRef="#br0" timeOffset="42908.647">0 1304,'257'-21,"1"11,13 11,-92 0,214-28,-54 15,-136-2,103 11,22-25,38 17,-234-1,2 6,34 6,-87 1,233-29,-79 15,79-21,71 23,-147-16,-42 26,116-9,-158-3,149 7,77-4,157-25,305-22,-366 29,43 1,66 16,-418 39,-144-27</inkml:trace>
</inkml:ink>
</file>

<file path=ppt/ink/ink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3:1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146,'1'-5,"-1"0,0 0,0 0,0 0,0 0,-1 0,0 0,0 0,0 0,-1 0,1 0,-1 0,0 1,-1-1,1 1,-1 0,0-1,0 1,0 0,-1 1,1-1,-1 1,0-1,0 1,0 0,-1 0,1 1,-1 0,1-1,-1 1,0 1,0-1,0 1,0 0,-20-4,-1 1,0 2,0 0,0 2,1 1,-1 1,0 1,1 1,-1 1,0 2,1-2,-31 9,1 2,1 3,1 2,0 2,-12 10,50-25,-1 1,1 1,1 0,0 1,0 0,1 1,1 1,0 0,0 0,10-10,0 0,0 0,0-1,1 1,-1 0,1 1,-1-1,1 0,0 0,0 1,1-1,-1 0,1 1,-1-1,1 0,0 1,0-1,1 1,-1-1,1 0,0 1,-1-1,2 0,-1 1,0-1,1 0,-1 0,1 0,0 0,0-1,0 1,0 0,0-1,1 1,-1-1,1 0,1 1,4 3,0 0,1 0,0-1,0-1,0 1,1-1,0-1,-1 0,1 0,0-1,0 0,2 0,160-2,-172-1,1 1,-1 0,1-1,-1 1,1 0,-1 0,1-1,-1 1,1 0,-1 0,1 0,-1 0,1 0,-1 0,1 0,0 0,-1 0,1 0,-1 0,1 0,-1 0,1 0,-1 0,1 1,0-1,-1 0,1 0,-1 1,0-1,1 0,-1 1,1-1,-1 0,1 1,-1-1,0 1,1-1,-1 1,0-1,1 1,-1-1,0 1,0-1,0 1,1-1,-1 1,0-1,0 1,0-1,0 1,0-1,0 1,0 0,0-1,0 1,0-1,0 1,-1-1,1 1,0-1,0 1,0-1,-1 1,1-1,0 1,-1 0,-32 24,28-22,-202 157,203-157,-11 8,1 0,0 1,1 0,0 1,1 0,1 1,0 1,1 0,-4 8,12-20,1-1,0 0,1 1,-1-1,0 1,1 0,-1-1,1 1,0-1,0 1,0 0,0-1,0 1,1-1,-1 1,1 0,0-1,0 1,0-1,0 0,0 1,0-1,1 0,-1 0,1 1,-1-1,1 0,0-1,0 1,0 0,0 0,0-1,0 1,0-1,1 0,1 1,3 1,-1 0,1 0,0-1,0 0,0-1,0 1,1-1,-1-1,0 1,1-1,-1 0,0-1,1 0,250-48,-146 31,-88 12</inkml:trace>
  <inkml:trace contextRef="#ctx0" brushRef="#br0" timeOffset="296.178">1384 486,'-15'9,"-14"18,-7 9,3 3,2 0,1-2,7-2,1-3,5-2,1-5,2-3,5-1,3 2,2-4</inkml:trace>
  <inkml:trace contextRef="#ctx0" brushRef="#br0" timeOffset="562.558">1045 400,'14'19,"15"17,7 1,2-1,-1-1,-1-6,-3-5,-1-5,-7-1,-2-4,-1-5,-4 2,0-2,1-2,-2-2</inkml:trace>
  <inkml:trace contextRef="#ctx0" brushRef="#br0" timeOffset="1051.246">1835 513,'-22'5,"1"1,0 0,0 2,0 0,1 1,0 1,1 1,0 1,1 1,1 0,-1 1,2 1,0 1,-1 2,15-15,-1-1,1 1,0 0,0 0,0 0,0 0,0 0,1 0,0 0,-1 1,1-1,0 0,1 1,-1-1,1 1,-1-1,1 1,0 0,0-1,1 1,-1-1,1 1,-1-1,1 0,0 1,1-1,-1 0,0 1,1-1,0 0,0 0,0 0,0 0,0-1,1 1,-1-1,1 1,-1-1,1 0,0 0,0 0,0 0,6-1,0-1,-1 1,1-2,0 1,-1-1,1-1,-1 1,1-1,-1-1,0 0,0 0,0 0,0-1,-1 0,1-1,-1 0,0 0,0 0,-1-1,0 0,1-2,100-95,-105 102,-1 0,0 0,1 0,-1 0,0 0,1 1,-1-1,1 1,-1-1,1 1,-1-1,1 1,0 0,-1 0,1 0,-1 0,1 0,-1 0,1 0,0 0,-1 1,1-1,-1 0,1 1,-1 0,1-1,-1 1,1 0,-1 0,0-1,0 1,1 0,-1 1,0-1,0 0,0 0,0 0,0 1,0-1,0 0,-1 1,1-1,0 1,-1-1,1 1,-1-1,1 1,-1-1,0 1,0 0,0 0,11 17,4 1,0-4</inkml:trace>
  <inkml:trace contextRef="#ctx0" brushRef="#br0" timeOffset="1578.122">2118 824,'9'-7,"0"0,0 0,-1 0,0-1,0-1,-1 1,0-1,-1-1,5-6,10-14,-12 18,-5 5,1 0,0 0,0 1,1 0,0 0,0 0,0 0,1 1,0 0,0 1,0-1,1 1,-5 4,0 0,-1 0,1 1,-1-1,1 1,-1 0,1 0,-1-1,1 2,-1-1,0 0,0 0,1 1,-1-1,0 1,0 0,0-1,-1 1,1 0,0 0,-1 0,1 1,-1-1,0 0,0 0,0 1,1 0,18 21,-15-22,0 0,1-1,-1 0,0 0,1 0,-1-1,1 0,-1 0,1-1,-1 1,0-1,1 0,-1 0,0-1,0 0,0 0,0 0,0 0,0-1,0 0,-1 0,1 0,-1 0,0-1,0 0,0 0,2-3,25-15,-30 21,0-1,1 1,-1 0,0 0,0 0,1 0,-1 1,1-1,-1 0,1 0,-1 1,1-1,0 1,-1 0,1-1,0 1,-1 0,1 0,-1 0,1 0,0 0,-1 0,1 1,0-1,-1 1,1-1,-1 1,1-1,-1 1,1 0,-1 0,1-1,-1 1,0 0,1 1,-1-1,0 0,0 0,0 0,0 1,0-1,0 0,0 2,30 78,-20-66</inkml:trace>
  <inkml:trace contextRef="#ctx0" brushRef="#br0" timeOffset="2395.116">2992 570,'5'14,"0"1,-1 0,-1 0,-1 0,0 0,-1 0,0 1,-2-1,0 0,0 1,-2 6,-1-3,0 1,0-1,-2 1,0-1,-2-1,0 1,-1-1,-7 10,-6-7,13-41,14 2,0-1,2 1,0 1,2-1,0 1,0 1,2-1,0 2,0-1,2 2,0-1,19-18,1 1,1 2,1 1,24-13,-41 29,1 0,0 2,1 0,1 1,0 1,18-5,-36 13,0 1,0-1,0 0,1 1,-1 0,0 0,0 0,1 0,-1 0,0 1,0-1,0 1,0 0,1 0,-1 0,0 0,0 1,-1-1,1 1,0 0,0 0,-1 0,1 0,-1 0,0 0,0 1,0-1,0 1,0 0,0-1,0 1,-1 0,0 0,1 0,-1 0,0 0,-1 0,1 0,0 1,-1-1,0 0,0 0,0 1,0-1,0 0,-1 0,1 1,-1-1,0 0,0 0,-1 2,-4 10,0-1,-1 0,0-1,-1 1,-1-2,0 1,0-1,-2 0,1-1,-1 0,-1-1,0 0,-1-1,1-1,-2 1,1-2,-14 6,-79 7,103-20,-1 0,0-1,1 1,-1-1,0 0,1 1,-1-2,1 1,0 0,-1-1,1 1,0-1,0 0,0 0,0 0,0-1,0 1,0-1,1 0,0 1,-1-1,1 0,0 0,0 0,1-1,-1 1,-1-4,-2-16,3 1</inkml:trace>
  <inkml:trace contextRef="#ctx0" brushRef="#br0" timeOffset="2699.705">3697 119,'5'38,"2"22,-6 7,-2-5,-2-7,0-8,1-8,0-5,-4-9,-1-4,1 0,1 1,-3-4,-1 1,2 1,2-3</inkml:trace>
  <inkml:trace contextRef="#ctx0" brushRef="#br0" timeOffset="3084.921">3867 570,'24'8,"0"0,0-2,0-1,1 0,0-2,0-1,0-1,0-1,0-2,0 0,0-1,0-2,4-2,-25 7,0-1,-1 0,1 0,-1 0,1 0,-1 0,1-1,-1 1,0-1,0 0,0 0,0-1,0 1,0 0,-1-1,1 0,-1 1,0-1,0 0,0 0,0-1,0 1,0 0,-1 0,0-1,0 1,0-1,0 1,0-1,-1 0,1 1,-1-1,0 0,0 1,0-1,-1 0,0 1,1-1,-1 1,0-1,-1 1,1-1,0 1,-1 0,0-1,0 1,0 0,-1 0,0 0,-1 1,0-1,1 1,-1 0,-1 0,1 0,0 1,0-1,0 1,-1 0,1 0,-1 1,1-1,-1 1,1 0,-1 0,1 1,-1-1,1 1,0 0,-1 0,1 0,0 1,-1 0,-99 53,90-45,0 2,1 0,0 0,1 2,0-1,1 1,1 1,0 0,-6 12,13-21,0-1,1 1,-1 0,1 0,0 0,1 0,-1 0,1 0,0 1,1-1,0 0,0 0,0 1,0-1,1 0,0 1,1-1,-1 0,1 0,1 0,-1 0,1-1,0 1,0-1,0 1,1-1,0 0,0 0,1 0,5 3,2 0,-1 0,1-1,0 0,1-1,0-1,0 0,0-1,0 0,1-1,-1 0,1-1,0-1,0 0,0-1,-1-1,8 0,8 0</inkml:trace>
  <inkml:trace contextRef="#ctx0" brushRef="#br0" timeOffset="5048.847">4770 400,'5'0,"6"0,2 0</inkml:trace>
  <inkml:trace contextRef="#ctx0" brushRef="#br0" timeOffset="5300.915">4798 683,'0'0</inkml:trace>
  <inkml:trace contextRef="#ctx0" brushRef="#br0" timeOffset="39709.539">7790 598,'-19'33,"-2"12,3-7,4-10</inkml:trace>
  <inkml:trace contextRef="#ctx0" brushRef="#br0" timeOffset="39876.466">7705 316,'-5'-10,"-1"-2</inkml:trace>
  <inkml:trace contextRef="#ctx0" brushRef="#br0" timeOffset="40280.653">7959 683,'6'-1,"0"-1,1 1,-1-1,0-1,0 1,0-1,-1 0,1 0,-1-1,1 1,-1-1,0 0,0-1,-1 1,1-1,-1 0,0 0,-1-1,1 1,-1-1,2-4,48-52,-50 60,1 1,0-1,0 1,0 1,0-1,0 0,0 1,0 0,0 0,1 0,-1 0,0 1,0 0,0 0,0 0,0 0,-1 0,1 1,0 0,0 0,-1 0,1 0,-1 0,0 1,0-1,0 1,0 0,0 0,0 0,-1 0,0 1,1-1,-1 1,0-1,0 2,33 30,-33-33,1 0,-1-1,1 1,0 0,0-1,-1 0,1 1,0-1,0 0,0 0,1-1,-1 1,0-1,0 0,0 1,0-1,1-1,-1 1,0 0,0-1,0 0,0 1,0-1,0-1,0 1,0 0,0-1,0 1,-1-1,1 0,0 0,-1 0,0 0,1 0,-1-1,0 1,0-1,0 1,-1-1,1 0,90-167,-86 162</inkml:trace>
  <inkml:trace contextRef="#ctx0" brushRef="#br0" timeOffset="40840.331">9003 400,'-15'2,"1"0,-1 1,1 0,0 1,0 0,0 2,1-1,-1 2,1 0,1 0,-1 1,2 1,-1 0,1 0,0 2,1-1,0 1,-4 7,12-16,1-1,-1 1,1 0,0 0,-1 0,1 0,0 0,0 0,1 0,-1 0,0 0,1 1,-1-1,1 0,0 0,0 1,-1-1,2 0,-1 0,0 1,0-1,1 0,-1 0,1 1,0-1,0 0,-1 0,1 0,1 0,-1 0,0 0,0-1,1 1,-1 0,1 0,-1-1,1 1,0-1,0 0,0 1,0-1,0 0,0 0,0 0,0 0,0-1,0 1,0-1,1 1,-1-1,0 0,0 1,1-1,-1 0,12-4,0 1,-1-2,1 1,-1-2,-1 0,1-1,-1 0,0 0,0-2,-1 1,0-1,-1-1,9-9,19-14,-26 23,-1-1,1 0,0 1,0 0,1 1,1 1,-1 0,1 1,1 0,-1 1,1 1,0 0,1 1,11-1,-24 5,1 0,-1 0,0 0,0 0,0 1,0 0,0 0,0 0,0 0,0 0,0 0,-1 1,1-1,0 1,-1 0,1 0,-1 0,0 0,0 0,1 1,-1-1,-1 1,1-1,0 1,-1-1,1 1,-1 0,0 0,0 0,0 0,0 0,-1 0,1 2,-1 105,-94 296,43-256,51-148,-1-1,1 1,-1-1,1 1,-1-1,0 0,0 0,0 1,0-1,1 0,-1 0,-1 0,1 0,0 0,0 0,0 0,-1 0,1 0,0-1,-1 1,1 0,0-1,-1 1,1-1,-1 0,1 1,-1-1,1 0,-1 0,1 0,-1 0,1 0,-1 0,1 0,-1-1,1 1,-1-1,1 1,-1-1,1 1,0-1,-1 0,1 0,0 1,-1-1,1 0,0 0,0 0,0-1,0 1,0 0,0 0,0 0,1-1,-1 1,0-1,1 1,-6-10,1-1,1 0,0 1,0-1,2 0,-1-1,1 1,1 0,0-1,1 1,1-1,0 1,0-1,1 1,0 0,1 0,1 0,0 0,1 1,0-1,0 1,1 0,1 1,0-1,0 1,7-6,-4 8,0 0,0 0,1 1,0 0,1 1,-1 0,1 1,0 0,1 1,-1 0,1 1,0 1,-1 0,13 0,22-7,-19 4,-4 0</inkml:trace>
  <inkml:trace contextRef="#ctx0" brushRef="#br0" timeOffset="38124.45">5306 796,'2'3,"-1"0,1 0,0 0,1 0,-1-1,0 1,1-1,0 1,-1-1,1 0,0 0,0 0,0 0,0-1,1 1,-1-1,0 0,1 0,1 0,3 1,0 0,0-1,-1 0,1-1,0 0,0 0,0 0,0-1,0 0,0-1,-1 0,1 0,-1-1,1 0,-1 0,0 0,0-1,0 0,0-1,119-97,-73 50,-3-3,-3-2,9-15,98-156,-34 20,-119 206,-1 1,0-1,0 1,1-1,-1 1,1-1,-1 1,1 0,0-1,0 1,0 0,-1-1,1 1,0 0,0 0,1 0,-1 0,0 0,0 0,0 0,1 0,-1 0,1 1,-1-1,0 1,1-1,-1 1,1-1,-1 1,1 0,-1 0,1-1,-1 1,1 0,0 1,-1-1,1 0,-1 0,1 1,-1-1,1 1,-1-1,0 1,1-1,-1 1,0 0,1 0,8 13,-1 0,0 0,-1 1,-1 0,0 0,-1 1,-1 0,0 0,-1 3,12 29,40 197,-54-232,0 1,-1-1,-1 1,0-1,-1 1,0-1,-1 1,-1-1,0 0,-1 0,0 0,-1 0,0-1,-1 0,0 0,-1 0,-1-1,0 0,0-1,-1 1,0-2,-1 1,0-1,-1-1,1 0,-2 0,1-1,-1 0,0-1,0-1,-1 0,-7 2,0-2,-1-1,1 0,-1-1,0-1,0-1,0-1,1-1,-1-1,0-1,1-1,-11-3,26 6,0-1,0 0,0-1,1 1,-1-1,1 0,-1 0,1-1,0 1,0-1,1 0,-1 0,1 0,-1 0,1-1,1 1,-1-1,1 0,-1-2,-5-15</inkml:trace>
  <inkml:trace contextRef="#ctx0" brushRef="#br0" timeOffset="38856.935">6435 542,'12'64,"-4"1,-3 0,-2 51,-4-98,-1 1,-1-1,0 0,-2 0,0 0,-1 0,-7 15,-1-27,10-33,8 3,2 1,0 0,1 1,2-1,0 1,1 1,1 0,1 0,6-5,-9 10,127-166,-129 173,1 0,0 0,1 0,0 1,0 0,0 1,1 0,1 1,-1 0,1 0,0 1,0 0,0 1,1 1,-1 0,1 0,7 0,-15 3,-1 0,1 1,-1-1,1 1,-1 0,1 0,-1 0,0 1,0-1,0 1,0 0,0-1,0 1,0 1,0-1,-1 0,1 1,-1-1,0 1,0 0,0 0,0 0,0 0,0 0,-1 0,1 0,-1 0,0 1,0-1,-1 1,1-1,0 0,-1 2,1 5,0-1,-1 0,0 1,0-1,-1 1,0-1,-1 0,0 1,0-1,-1 0,0 0,-1 0,-2 1,0 0,-1 0,0 0,-1-1,0 0,0 0,-1-1,0 0,-1-1,1 0,-1 0,-1-1,1 0,-1-1,0 0,-1-1,1 0,-1-1,0 0,-10 1,-59 8,57-14</inkml:trace>
  <inkml:trace contextRef="#ctx0" brushRef="#br0" timeOffset="39461.967">6914 824,'63'-43,"-3"-2,-2-3,-1-2,22-30,-72 75,-1 0,1 0,-1-1,-1 0,1 0,-1-1,0 0,-1 0,1 0,-1 0,-1 0,1-1,-1 0,-1 0,0 0,0 0,0 0,-1 0,0 0,0-1,-1 1,0 0,-1-1,0-1,0 8,-1 0,1-1,-1 1,1 0,-1 0,0 0,0 0,0 0,0 0,0 1,0-1,0 1,0-1,-1 1,1 0,-1 0,1 0,-1 0,1 0,-1 1,0-1,1 1,-1-1,0 1,1 0,-1 0,0 1,1-1,-1 0,0 1,1-1,-1 1,1 0,-1 0,0 1,-79 52,79-51,0-1,1 1,0-1,-1 1,1 0,0 0,1 0,-1 0,0 1,1-1,0 0,0 1,0-1,0 1,0-1,1 1,-1-1,1 1,0-1,0 1,0-1,1 1,-1-1,1 1,0-1,0 1,0-1,1 1,-1-1,1 0,-1 0,1 0,0 0,1 0,-1 0,0-1,1 1,-1-1,1 1,0-1,0 0,0 0,0 0,0-1,0 1,2 0,95 3,15 4,-113-8,1 0,-1 0,0 0,0 0,0 0,0 1,0-1,0 1,-1-1,1 1,0-1,-1 1,1 0,-1 0,0 0,0 0,1 0,-1 0,0 0,-1 1,1-1,0 0,-1 0,1 1,-1-1,0 0,0 1,1-1,-2 0,1 1,0-1,0 0,-1 2,-30 75,24-65,-26 52,26-47</inkml:trace>
  <inkml:trace contextRef="#ctx0" brushRef="#br0" timeOffset="42908.647">0 1304,'257'-21,"1"11,13 11,-92 0,214-28,-54 15,-136-2,103 11,22-25,38 17,-234-1,2 6,34 6,-87 1,233-29,-79 15,79-21,71 23,-147-16,-42 26,116-9,-158-3,149 7,77-4,157-25,305-22,-366 29,43 1,66 16,-418 39,-144-27</inkml:trace>
</inkml:ink>
</file>

<file path=ppt/ink/ink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0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1 537,'57'-16,"1"2,1 3,0 3,42-1,329-19,351 28,-134-54,-210 24,-421 29,56 13,-102 3,10-13</inkml:trace>
  <inkml:trace contextRef="#ctx0" brushRef="#br0" timeOffset="504.869">678 57,'-43'34,"-29"25,-6 7,4-2,11-8,10-13,16-9,8-10,5-5,6-1,1-3,9-4,10-4,10-3,7-8,6-2,-2-5,-5-2</inkml:trace>
  <inkml:trace contextRef="#ctx0" brushRef="#br0" timeOffset="753.735">1582 1,'-151'52,"79"-29,1 2,1 4,2 2,1 4,-8 8,-81 66,155-108,0 0,-1 0,1 0,0 0,0 0,0 0,0 1,0-1,0 0,0 1,0-1,1 0,-1 1,1-1,-1 1,1-1,-1 1,1-1,0 1,0 0,0-1,-1 1,2-1,-1 1,0-1,0 1,0-1,1 1,-1 0,1-1,-1 0,1 1,0-1,-1 1,1-1,0 0,0 1,0-1,0 0,0 0,0 0,1 0,-1 0,1 1,13 7</inkml:trace>
  <inkml:trace contextRef="#ctx0" brushRef="#br0" timeOffset="1006.069">1892 28,'-43'20,"-29"15,-11 7,3 1,10-7,13-4,11-4,8-5,7-3,3 0,6 2,2-3,5 0,10-4,5-3</inkml:trace>
  <inkml:trace contextRef="#ctx0" brushRef="#br0" timeOffset="1238.799">2456 114,'-38'14,"-32"15,-9 6,4-1,10-3,12-1,9-6,8-3,5 1,3 0,2 3,5-5</inkml:trace>
  <inkml:trace contextRef="#ctx0" brushRef="#br0" timeOffset="1540.019">3021 114,'-19'28,"-21"20,-8 2,-6-4,1-4,6-10,5-5,6-2,3-6,8-1,3-4,6-4</inkml:trace>
  <inkml:trace contextRef="#ctx0" brushRef="#br0" timeOffset="4770.972">1242 565,'12'167,"0"-100,32 104,-41-165,0 1,1-1,0 1,0-1,1 0,-1-1,1 1,0-1,1 0,0 0,-1 0,1-1,1 0,-1 0,1-1,-1 1,1-1,0-1,0 0,0 0,0 0,2 0,4-1,0-1,0 0,-1-1,1 0,0-1,0 0,-1-1,1-1,-1 0,0 0,0-1,-1-1,1 0,-1-1,0 0,-1 0,0-1,0-1,0 1,-1-2,-1 1,0-1,0-1,1-1,8-9,-1-1,-1 0,-1-1,-1 0,-1-1,-1-1,5-17,-13 31,4-8,-1-1,-1 1,-1-2,0 1,-2 0,0-1,-1 1,-1-1,-1 1,-3-18,3 35,1 1,0 0,-1 0,1-1,-1 1,1 0,-1 0,0 0,0 0,0 0,0 0,-1 0,1 0,0 0,-1 0,1 1,-1-1,0 0,0 1,1 0,-1-1,0 1,0 0,0 0,0 0,-1 0,1 0,0 1,0-1,0 1,-1-1,1 1,0 0,-1 0,1 0,0 0,0 0,-1 0,1 1,0-1,0 1,-1 0,-1 0,-12 10</inkml:trace>
  <inkml:trace contextRef="#ctx0" brushRef="#br0" timeOffset="6888.223">1469 904,'11'127,"8"85,-19-211,0 1,0 0,0-1,0 1,1 0,-1 0,0-1,1 1,-1 0,1-1,0 1,-1-1,1 1,0-1,0 1,0-1,0 1,0-1,1 0,-1 1,0-1,1 0,-1 0,0 0,1 0,-1 0,1-1,0 1,-1 0,1-1,-1 1,1-1,0 0,0 1,-1-1,1 0,0 0,0 0,-1 0,1 0,0 0,-1-1,1 1,0-1,-1 1,1-1,1 0,11-1,57 6,-70-2,-1 0,0 0,1 0,-1 0,0 1,0-1,0 0,0 0,-1 0,1 0,0 0,-1 0,0 0,1 0,-1 0,0 0,0 0,0 0,0-1,0 1,-1 0,1-1,0 1,-1-1,0 1,1-1,-1 0,0 1,1-1,-2 0,2 1,-149 100,71-56,61-35,-39 27,56-37,0 0,0 0,0 1,0-1,0 0,0 0,1 1,-1-1,0 0,0 1,1-1,-1 1,1-1,0 0,-1 1,1 0,0-1,0 1,0-1,0 1,0-1,0 1,0-1,0 1,1-1,-1 1,1-1,-1 1,1-1,-1 0,1 1,0-1,0 0,0 1,0-1,0 0,0 0,0 1,7 4,-1-1,1 0,1 0,-1 0,1-1,-1-1,1 1,0-1,0-1,1 0,-1 0,0-1,1 0,-1 0,1-1,-1 0,8-2,59 7,31 19,-106-23,0-1,0 1,0 0,0 0,-1-1,1 1,0 0,0 0,0 0,-1 0,1 0,0 0,-1 0,1 1,-1-1,1 0,-1 0,0 0,0 0,1 1,-1-1,0 0,0 0,0 1,0-1,0 0,0 0,-1 0,1 1,0-1,-1 0,1 0,-1 0,1 0,-1 0,1 1,-1-1,0 0,1 0,-1-1,0 1,0 0,0 0,0 0,0 0,0-1,0 1,-49 38,-140 73,171-100,14-10,1 0,0 0,0 0,0 1,0-1,0 1,1 0,-1 0,1 0,0 1,-1-1,2 1,-1 0,0 0,1 0,0 0,0 0,0 0,-1 3,5-3,-1-1,1 0,0 0,0 0,0 0,1-1,-1 1,1-1,-1 1,1-1,0 0,0 0,0 0,0 0,0-1,1 1,-1-1,0 0,1 0,-1 0,1 0,-1-1,1 1,65 9,-60-10,1 0,-1 1,0 0,0 0,0 1,0 0,-1 1,1 0,0 0,-1 1,0 0,0 0,0 1,-1 0,8 6,-14-8,0 1,0-1,-1 0,1 1,-1-1,1 1,-1-1,0 1,0-1,-1 0,1 1,-1-1,0 1,0-1,0 0,0 0,0 0,-1 1,1-1,-1 0,0-1,0 1,0 0,0 0,-1-1,1 1,-1-1,1 0,-1 0,0 0,0 0,0 0,0-1,0 1,0-1,0 0,-1 0,0 0,-8 8,-28 17,-65 60,104-85,0 0,1 0,-1 0,0 0,1 1,-1-1,1 0,-1 0,1 0,-1 1,1-1,0 0,0 1,0-1,-1 0,1 0,0 1,1-1,-1 0,0 1,0-1,1 0,-1 0,0 1,1-1,-1 0,1 0,0 0,-1 1,1-1,0 0,0 0,-1 0,1 0,0-1,0 1,0 0,0 0,0 0,1-1,-1 1,0 0,60 22,-44-18,-13-4,0 0,0 0,0 0,0 0,0 0,-1 1,1 0,0 0,-1 0,1 0,-1 0,0 1,0-1,0 1,0 0,0 0,-1 0,1 1,-1-1,0 0,0 1,0 0,-1-1,1 1,-1 0,0 0,0 0,0 0,0 0,-1 0,1 0,-1 0,0 0,-1 0,1 0,-1 0,1 0,-1 0,0 0,-1-1,1 1,-1 0,-14 21,-21 53,22 68,14-111,0-10,0-1,2 1,1 0,0-1,2 1,6 21,-12-43,-1-10</inkml:trace>
  <inkml:trace contextRef="#ctx0" brushRef="#br0" timeOffset="9704.854">932 2993,'227'-12,"0"-6,-2-10,29 28,-223-7,-28 5,-1 1,1 0,0-1,0 2,0-1,0 0,0 0,0 1,0 0,0 0,0-1,0 2,0-1,0 0,0 1,0-1,0 1,0 0,0 0,0 0,2 1,-9 66,-8 156,-15-81,10 37,23-79,3-44,-7-36,-7 93,2-111,0 1,0-1,0 0,-1 0,1 0,-1-1,1 1,-1-1,0 0,0 0,0 0,0 0,0-1,0 0,-1 0,1 0,-1 0,1-1,0 1,-1-1,1 0,-1 0,1-1,0 0,-1 1,1-1,0-1,-1 1,1-1,0 1,0-1,0-1,1 1,-1 0,-27-7,-12 3,-1 2,-1 1,1 2,-25 4,-20-1,-391-2,467 0,0 0,-1-2,1 1,1-2,-1 0,0 0,1-1,-1-1,-9-5,19 7,-1-1,1 0,0 0,1 0,-1-1,1 1,0-1,0 1,0-1,1 0,-1 0,1 0,1 0,-1 0,0 0,1 0,0 0,1 0,-1 0,1 0,0 0,0 1,0-1,0 0,1 0,0 1,2-4,3-23,31-181,-55 24,13 173,1 0,0 0,1-1,1 0,0 1,2-1,-1 0,2 1,1-7,15 4,-7 17</inkml:trace>
  <inkml:trace contextRef="#ctx0" brushRef="#br0" timeOffset="12036.205">1074 3331,'2'1,"0"1,0-1,0 1,-1 0,1-1,0 1,-1 0,0 0,1 0,-1 1,0-1,0 0,0 0,0 1,0-1,-1 0,1 1,-1-1,1 1,-1-1,0 1,0-1,0 1,-1-1,1 1,-21 137,-8-7,47-149,78-155,30 5,-126 165,1 1,-1-1,1 0,-1 0,1 1,-1-1,1 0,-1 1,1-1,-1 0,1 1,0-1,-1 1,1-1,0 1,0-1,-1 1,1 0,0-1,0 1,0 0,0 0,-1-1,1 1,0 0,0 0,0 0,0 0,0 0,-1 0,1 0,0 1,0-1,0 0,0 0,0 1,-1-1,1 0,0 1,0-1,-1 1,1-1,0 1,-1-1,1 1,0 0,-1-1,1 1,-1 0,1-1,-1 1,1 0,-1 0,0-1,1 1,-1 0,0 0,0 0,1 0,-1-1,0 1,0 0,5 60,-5-56,-2 25,1-24,0 1,0-1,1 0,0 1,0-1,0 1,1-1,0 1,0-1,1 0,-1 0,2 1,-1-1,0-1,2 3,-1-7,-1-1,1 1,-1-1,1 0,-1 0,1 0,-1 0,1 0,-1-1,1 1,-1-1,1 1,-1-1,1 0,-1 0,0 0,0 0,1-1,-1 1,0 0,0-1,0 0,0 1,-1-1,1 0,0 0,-1 0,1 0,-1 0,0-1,1 0,-1 2,176-227,-177 227,1 0,-1 0,1 0,0 0,-1 0,1 0,0 1,0-1,0 0,-1 0,1 1,0-1,0 0,0 1,0-1,0 1,0-1,0 1,0 0,0-1,1 1,-1 0,0 0,0 0,0 0,0 0,0 0,0 0,0 0,1 0,-1 1,0-1,0 0,0 1,0-1,0 1,0-1,0 1,0-1,0 1,0 0,-1-1,1 1,0 0,0 0,-1 0,1 0,0 0,-1-1,1 1,-1 0,1 0,-1 1,1-1,-1 0,0 0,0 0,1 0,-1 0,0 0,0 0,0 0,0 1,0-1,0 0,-1 0,1 0,0 0,-1 0,1 1,-24 141,22-130,2 0,0 1,0-1,1 0,1 0,0 0,1 0,3 9,-1-3</inkml:trace>
</inkml:ink>
</file>

<file path=ppt/ink/ink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3:1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146,'1'-5,"-1"0,0 0,0 0,0 0,0 0,-1 0,0 0,0 0,0 0,-1 0,1 0,-1 0,0 1,-1-1,1 1,-1 0,0-1,0 1,0 0,-1 1,1-1,-1 1,0-1,0 1,0 0,-1 0,1 1,-1 0,1-1,-1 1,0 1,0-1,0 1,0 0,-20-4,-1 1,0 2,0 0,0 2,1 1,-1 1,0 1,1 1,-1 1,0 2,1-2,-31 9,1 2,1 3,1 2,0 2,-12 10,50-25,-1 1,1 1,1 0,0 1,0 0,1 1,1 1,0 0,0 0,10-10,0 0,0 0,0-1,1 1,-1 0,1 1,-1-1,1 0,0 0,0 1,1-1,-1 0,1 1,-1-1,1 0,0 1,0-1,1 1,-1-1,1 0,0 1,-1-1,2 0,-1 1,0-1,1 0,-1 0,1 0,0 0,0-1,0 1,0 0,0-1,1 1,-1-1,1 0,1 1,4 3,0 0,1 0,0-1,0-1,0 1,1-1,0-1,-1 0,1 0,0-1,0 0,2 0,160-2,-172-1,1 1,-1 0,1-1,-1 1,1 0,-1 0,1-1,-1 1,1 0,-1 0,1 0,-1 0,1 0,-1 0,1 0,0 0,-1 0,1 0,-1 0,1 0,-1 0,1 0,-1 0,1 1,0-1,-1 0,1 0,-1 1,0-1,1 0,-1 1,1-1,-1 0,1 1,-1-1,0 1,1-1,-1 1,0-1,1 1,-1-1,0 1,0-1,0 1,1-1,-1 1,0-1,0 1,0-1,0 1,0-1,0 1,0 0,0-1,0 1,0-1,0 1,-1-1,1 1,0-1,0 1,0-1,-1 1,1-1,0 1,-1 0,-32 24,28-22,-202 157,203-157,-11 8,1 0,0 1,1 0,0 1,1 0,1 1,0 1,1 0,-4 8,12-20,1-1,0 0,1 1,-1-1,0 1,1 0,-1-1,1 1,0-1,0 1,0 0,0-1,0 1,1-1,-1 1,1 0,0-1,0 1,0-1,0 0,0 1,0-1,1 0,-1 0,1 1,-1-1,1 0,0-1,0 1,0 0,0 0,0-1,0 1,0-1,1 0,1 1,3 1,-1 0,1 0,0-1,0 0,0-1,0 1,1-1,-1-1,0 1,1-1,-1 0,0-1,1 0,250-48,-146 31,-88 12</inkml:trace>
  <inkml:trace contextRef="#ctx0" brushRef="#br0" timeOffset="296.178">1384 486,'-15'9,"-14"18,-7 9,3 3,2 0,1-2,7-2,1-3,5-2,1-5,2-3,5-1,3 2,2-4</inkml:trace>
  <inkml:trace contextRef="#ctx0" brushRef="#br0" timeOffset="562.558">1045 400,'14'19,"15"17,7 1,2-1,-1-1,-1-6,-3-5,-1-5,-7-1,-2-4,-1-5,-4 2,0-2,1-2,-2-2</inkml:trace>
  <inkml:trace contextRef="#ctx0" brushRef="#br0" timeOffset="1051.246">1835 513,'-22'5,"1"1,0 0,0 2,0 0,1 1,0 1,1 1,0 1,1 1,1 0,-1 1,2 1,0 1,-1 2,15-15,-1-1,1 1,0 0,0 0,0 0,0 0,0 0,1 0,0 0,-1 1,1-1,0 0,1 1,-1-1,1 1,-1-1,1 1,0 0,0-1,1 1,-1-1,1 1,-1-1,1 0,0 1,1-1,-1 0,0 1,1-1,0 0,0 0,0 0,0 0,0-1,1 1,-1-1,1 1,-1-1,1 0,0 0,0 0,0 0,6-1,0-1,-1 1,1-2,0 1,-1-1,1-1,-1 1,1-1,-1-1,0 0,0 0,0 0,0-1,-1 0,1-1,-1 0,0 0,0 0,-1-1,0 0,1-2,100-95,-105 102,-1 0,0 0,1 0,-1 0,0 0,1 1,-1-1,1 1,-1-1,1 1,-1-1,1 1,0 0,-1 0,1 0,-1 0,1 0,-1 0,1 0,0 0,-1 1,1-1,-1 0,1 1,-1 0,1-1,-1 1,1 0,-1 0,0-1,0 1,1 0,-1 1,0-1,0 0,0 0,0 0,0 1,0-1,0 0,-1 1,1-1,0 1,-1-1,1 1,-1-1,1 1,-1-1,0 1,0 0,0 0,11 17,4 1,0-4</inkml:trace>
  <inkml:trace contextRef="#ctx0" brushRef="#br0" timeOffset="1578.122">2118 824,'9'-7,"0"0,0 0,-1 0,0-1,0-1,-1 1,0-1,-1-1,5-6,10-14,-12 18,-5 5,1 0,0 0,0 1,1 0,0 0,0 0,0 0,1 1,0 0,0 1,0-1,1 1,-5 4,0 0,-1 0,1 1,-1-1,1 1,-1 0,1 0,-1-1,1 2,-1-1,0 0,0 0,1 1,-1-1,0 1,0 0,0-1,-1 1,1 0,0 0,-1 0,1 1,-1-1,0 0,0 0,0 1,1 0,18 21,-15-22,0 0,1-1,-1 0,0 0,1 0,-1-1,1 0,-1 0,1-1,-1 1,0-1,1 0,-1 0,0-1,0 0,0 0,0 0,0 0,0-1,0 0,-1 0,1 0,-1 0,0-1,0 0,0 0,2-3,25-15,-30 21,0-1,1 1,-1 0,0 0,0 0,1 0,-1 1,1-1,-1 0,1 0,-1 1,1-1,0 1,-1 0,1-1,0 1,-1 0,1 0,-1 0,1 0,0 0,-1 0,1 1,0-1,-1 1,1-1,-1 1,1-1,-1 1,1 0,-1 0,1-1,-1 1,0 0,1 1,-1-1,0 0,0 0,0 0,0 1,0-1,0 0,0 2,30 78,-20-66</inkml:trace>
  <inkml:trace contextRef="#ctx0" brushRef="#br0" timeOffset="2395.116">2992 570,'5'14,"0"1,-1 0,-1 0,-1 0,0 0,-1 0,0 1,-2-1,0 0,0 1,-2 6,-1-3,0 1,0-1,-2 1,0-1,-2-1,0 1,-1-1,-7 10,-6-7,13-41,14 2,0-1,2 1,0 1,2-1,0 1,0 1,2-1,0 2,0-1,2 2,0-1,19-18,1 1,1 2,1 1,24-13,-41 29,1 0,0 2,1 0,1 1,0 1,18-5,-36 13,0 1,0-1,0 0,1 1,-1 0,0 0,0 0,1 0,-1 0,0 1,0-1,0 1,0 0,1 0,-1 0,0 0,0 1,-1-1,1 1,0 0,0 0,-1 0,1 0,-1 0,0 0,0 1,0-1,0 1,0 0,0-1,0 1,-1 0,0 0,1 0,-1 0,0 0,-1 0,1 0,0 1,-1-1,0 0,0 0,0 1,0-1,0 0,-1 0,1 1,-1-1,0 0,0 0,-1 2,-4 10,0-1,-1 0,0-1,-1 1,-1-2,0 1,0-1,-2 0,1-1,-1 0,-1-1,0 0,-1-1,1-1,-2 1,1-2,-14 6,-79 7,103-20,-1 0,0-1,1 1,-1-1,0 0,1 1,-1-2,1 1,0 0,-1-1,1 1,0-1,0 0,0 0,0 0,0-1,0 1,0-1,1 0,0 1,-1-1,1 0,0 0,0 0,1-1,-1 1,-1-4,-2-16,3 1</inkml:trace>
  <inkml:trace contextRef="#ctx0" brushRef="#br0" timeOffset="2699.705">3697 119,'5'38,"2"22,-6 7,-2-5,-2-7,0-8,1-8,0-5,-4-9,-1-4,1 0,1 1,-3-4,-1 1,2 1,2-3</inkml:trace>
  <inkml:trace contextRef="#ctx0" brushRef="#br0" timeOffset="3084.921">3867 570,'24'8,"0"0,0-2,0-1,1 0,0-2,0-1,0-1,0-1,0-2,0 0,0-1,0-2,4-2,-25 7,0-1,-1 0,1 0,-1 0,1 0,-1 0,1-1,-1 1,0-1,0 0,0 0,0-1,0 1,0 0,-1-1,1 0,-1 1,0-1,0 0,0 0,0-1,0 1,0 0,-1 0,0-1,0 1,0-1,0 1,0-1,-1 0,1 1,-1-1,0 0,0 1,0-1,-1 0,0 1,1-1,-1 1,0-1,-1 1,1-1,0 1,-1 0,0-1,0 1,0 0,-1 0,0 0,-1 1,0-1,1 1,-1 0,-1 0,1 0,0 1,0-1,0 1,-1 0,1 0,-1 1,1-1,-1 1,1 0,-1 0,1 1,-1-1,1 1,0 0,-1 0,1 0,0 1,-1 0,-99 53,90-45,0 2,1 0,0 0,1 2,0-1,1 1,1 1,0 0,-6 12,13-21,0-1,1 1,-1 0,1 0,0 0,1 0,-1 0,1 0,0 1,1-1,0 0,0 0,0 1,0-1,1 0,0 1,1-1,-1 0,1 0,1 0,-1 0,1-1,0 1,0-1,0 1,1-1,0 0,0 0,1 0,5 3,2 0,-1 0,1-1,0 0,1-1,0-1,0 0,0-1,0 0,1-1,-1 0,1-1,0-1,0 0,0-1,-1-1,8 0,8 0</inkml:trace>
  <inkml:trace contextRef="#ctx0" brushRef="#br0" timeOffset="5048.847">4770 400,'5'0,"6"0,2 0</inkml:trace>
  <inkml:trace contextRef="#ctx0" brushRef="#br0" timeOffset="5300.915">4798 683,'0'0</inkml:trace>
  <inkml:trace contextRef="#ctx0" brushRef="#br0" timeOffset="39709.539">7790 598,'-19'33,"-2"12,3-7,4-10</inkml:trace>
  <inkml:trace contextRef="#ctx0" brushRef="#br0" timeOffset="39876.466">7705 316,'-5'-10,"-1"-2</inkml:trace>
  <inkml:trace contextRef="#ctx0" brushRef="#br0" timeOffset="40280.653">7959 683,'6'-1,"0"-1,1 1,-1-1,0-1,0 1,0-1,-1 0,1 0,-1-1,1 1,-1-1,0 0,0-1,-1 1,1-1,-1 0,0 0,-1-1,1 1,-1-1,2-4,48-52,-50 60,1 1,0-1,0 1,0 1,0-1,0 0,0 1,0 0,0 0,1 0,-1 0,0 1,0 0,0 0,0 0,0 0,-1 0,1 1,0 0,0 0,-1 0,1 0,-1 0,0 1,0-1,0 1,0 0,0 0,0 0,-1 0,0 1,1-1,-1 1,0-1,0 2,33 30,-33-33,1 0,-1-1,1 1,0 0,0-1,-1 0,1 1,0-1,0 0,0 0,1-1,-1 1,0-1,0 0,0 1,0-1,1-1,-1 1,0 0,0-1,0 0,0 1,0-1,0-1,0 1,0 0,0-1,0 1,-1-1,1 0,0 0,-1 0,0 0,1 0,-1-1,0 1,0-1,0 1,-1-1,1 0,90-167,-86 162</inkml:trace>
  <inkml:trace contextRef="#ctx0" brushRef="#br0" timeOffset="40840.331">9003 400,'-15'2,"1"0,-1 1,1 0,0 1,0 0,0 2,1-1,-1 2,1 0,1 0,-1 1,2 1,-1 0,1 0,0 2,1-1,0 1,-4 7,12-16,1-1,-1 1,1 0,0 0,-1 0,1 0,0 0,0 0,1 0,-1 0,0 0,1 1,-1-1,1 0,0 0,0 1,-1-1,2 0,-1 0,0 1,0-1,1 0,-1 0,1 1,0-1,0 0,-1 0,1 0,1 0,-1 0,0 0,0-1,1 1,-1 0,1 0,-1-1,1 1,0-1,0 0,0 1,0-1,0 0,0 0,0 0,0 0,0-1,0 1,0-1,1 1,-1-1,0 0,0 1,1-1,-1 0,12-4,0 1,-1-2,1 1,-1-2,-1 0,1-1,-1 0,0 0,0-2,-1 1,0-1,-1-1,9-9,19-14,-26 23,-1-1,1 0,0 1,0 0,1 1,1 1,-1 0,1 1,1 0,-1 1,1 1,0 0,1 1,11-1,-24 5,1 0,-1 0,0 0,0 0,0 1,0 0,0 0,0 0,0 0,0 0,0 0,-1 1,1-1,0 1,-1 0,1 0,-1 0,0 0,0 0,1 1,-1-1,-1 1,1-1,0 1,-1-1,1 1,-1 0,0 0,0 0,0 0,0 0,-1 0,1 2,-1 105,-94 296,43-256,51-148,-1-1,1 1,-1-1,1 1,-1-1,0 0,0 0,0 1,0-1,1 0,-1 0,-1 0,1 0,0 0,0 0,0 0,-1 0,1 0,0-1,-1 1,1 0,0-1,-1 1,1-1,-1 0,1 1,-1-1,1 0,-1 0,1 0,-1 0,1 0,-1 0,1 0,-1-1,1 1,-1-1,1 1,-1-1,1 1,0-1,-1 0,1 0,0 1,-1-1,1 0,0 0,0 0,0-1,0 1,0 0,0 0,0 0,1-1,-1 1,0-1,1 1,-6-10,1-1,1 0,0 1,0-1,2 0,-1-1,1 1,1 0,0-1,1 1,1-1,0 1,0-1,1 1,0 0,1 0,1 0,0 0,1 1,0-1,0 1,1 0,1 1,0-1,0 1,7-6,-4 8,0 0,0 0,1 1,0 0,1 1,-1 0,1 1,0 0,1 1,-1 0,1 1,0 1,-1 0,13 0,22-7,-19 4,-4 0</inkml:trace>
  <inkml:trace contextRef="#ctx0" brushRef="#br0" timeOffset="38124.45">5306 796,'2'3,"-1"0,1 0,0 0,1 0,-1-1,0 1,1-1,0 1,-1-1,1 0,0 0,0 0,0 0,0-1,1 1,-1-1,0 0,1 0,1 0,3 1,0 0,0-1,-1 0,1-1,0 0,0 0,0 0,0-1,0 0,0-1,-1 0,1 0,-1-1,1 0,-1 0,0 0,0-1,0 0,0-1,119-97,-73 50,-3-3,-3-2,9-15,98-156,-34 20,-119 206,-1 1,0-1,0 1,1-1,-1 1,1-1,-1 1,1 0,0-1,0 1,0 0,-1-1,1 1,0 0,0 0,1 0,-1 0,0 0,0 0,0 0,1 0,-1 0,1 1,-1-1,0 1,1-1,-1 1,1-1,-1 1,1 0,-1 0,1-1,-1 1,1 0,0 1,-1-1,1 0,-1 0,1 1,-1-1,1 1,-1-1,0 1,1-1,-1 1,0 0,1 0,8 13,-1 0,0 0,-1 1,-1 0,0 0,-1 1,-1 0,0 0,-1 3,12 29,40 197,-54-232,0 1,-1-1,-1 1,0-1,-1 1,0-1,-1 1,-1-1,0 0,-1 0,0 0,-1 0,0-1,-1 0,0 0,-1 0,-1-1,0 0,0-1,-1 1,0-2,-1 1,0-1,-1-1,1 0,-2 0,1-1,-1 0,0-1,0-1,-1 0,-7 2,0-2,-1-1,1 0,-1-1,0-1,0-1,0-1,1-1,-1-1,0-1,1-1,-11-3,26 6,0-1,0 0,0-1,1 1,-1-1,1 0,-1 0,1-1,0 1,0-1,1 0,-1 0,1 0,-1 0,1-1,1 1,-1-1,1 0,-1-2,-5-15</inkml:trace>
  <inkml:trace contextRef="#ctx0" brushRef="#br0" timeOffset="38856.935">6435 542,'12'64,"-4"1,-3 0,-2 51,-4-98,-1 1,-1-1,0 0,-2 0,0 0,-1 0,-7 15,-1-27,10-33,8 3,2 1,0 0,1 1,2-1,0 1,1 1,1 0,1 0,6-5,-9 10,127-166,-129 173,1 0,0 0,1 0,0 1,0 0,0 1,1 0,1 1,-1 0,1 0,0 1,0 0,0 1,1 1,-1 0,1 0,7 0,-15 3,-1 0,1 1,-1-1,1 1,-1 0,1 0,-1 0,0 1,0-1,0 1,0 0,0-1,0 1,0 1,0-1,-1 0,1 1,-1-1,0 1,0 0,0 0,0 0,0 0,0 0,-1 0,1 0,-1 0,0 1,0-1,-1 1,1-1,0 0,-1 2,1 5,0-1,-1 0,0 1,0-1,-1 1,0-1,-1 0,0 1,0-1,-1 0,0 0,-1 0,-2 1,0 0,-1 0,0 0,-1-1,0 0,0 0,-1-1,0 0,-1-1,1 0,-1 0,-1-1,1 0,-1-1,0 0,-1-1,1 0,-1-1,0 0,-10 1,-59 8,57-14</inkml:trace>
  <inkml:trace contextRef="#ctx0" brushRef="#br0" timeOffset="39461.967">6914 824,'63'-43,"-3"-2,-2-3,-1-2,22-30,-72 75,-1 0,1 0,-1-1,-1 0,1 0,-1-1,0 0,-1 0,1 0,-1 0,-1 0,1-1,-1 0,-1 0,0 0,0 0,0 0,-1 0,0 0,0-1,-1 1,0 0,-1-1,0-1,0 8,-1 0,1-1,-1 1,1 0,-1 0,0 0,0 0,0 0,0 0,0 1,0-1,0 1,0-1,-1 1,1 0,-1 0,1 0,-1 0,1 0,-1 1,0-1,1 1,-1-1,0 1,1 0,-1 0,0 1,1-1,-1 0,0 1,1-1,-1 1,1 0,-1 0,0 1,-79 52,79-51,0-1,1 1,0-1,-1 1,1 0,0 0,1 0,-1 0,0 1,1-1,0 0,0 1,0-1,0 1,0-1,1 1,-1-1,1 1,0-1,0 1,0-1,1 1,-1-1,1 1,0-1,0 1,0-1,1 1,-1-1,1 0,-1 0,1 0,0 0,1 0,-1 0,0-1,1 1,-1-1,1 1,0-1,0 0,0 0,0 0,0-1,0 1,2 0,95 3,15 4,-113-8,1 0,-1 0,0 0,0 0,0 0,0 1,0-1,0 1,-1-1,1 1,0-1,-1 1,1 0,-1 0,0 0,0 0,1 0,-1 0,0 0,-1 1,1-1,0 0,-1 0,1 1,-1-1,0 0,0 1,1-1,-2 0,1 1,0-1,0 0,-1 2,-30 75,24-65,-26 52,26-47</inkml:trace>
  <inkml:trace contextRef="#ctx0" brushRef="#br0" timeOffset="42908.647">0 1304,'257'-21,"1"11,13 11,-92 0,214-28,-54 15,-136-2,103 11,22-25,38 17,-234-1,2 6,34 6,-87 1,233-29,-79 15,79-21,71 23,-147-16,-42 26,116-9,-158-3,149 7,77-4,157-25,305-22,-366 29,43 1,66 16,-418 39,-144-27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582 220,'44'5,"0"-2,-1-2,1-2,0-2,0-2,-1-2,0-1,-1-3,16-6,283-145,-339 160,1 0,0 0,0 1,0 0,0-1,0 1,0 0,0 0,0 1,0-1,0 1,0-1,1 1,-1 0,0 0,0 1,0-1,1 1,-1-1,0 1,0 0,0 0,0 0,0 1,0-1,0 1,-1-1,1 1,-1 0,1 0,-1 0,1 1,-1-1,0 1,0-1,0 1,-1-1,1 1,0 0,-1 0,0 0,1 1,0 14,-1-1,0 1,-1 0,-1-1,-1 1,0-1,-1 1,-2 3,-7 50,-79 671,89-583,1-160,1 1,0-1,-1 1,1-1,0 1,-1-1,1 1,-1-1,1 1,0 0,-1-1,1 1,-1-1,1 1,-1 0,0 0,1-1,-1 1,1 0,-1 0,0 0,1-1,-1 1,1 0,-1 0,0 0,1 0,-1 0,1 0,-1 0,0 1,1-1,-1 0,1 0,-1 0,0 1,1-1,-1 0,1 0,-1 1,1-1,-1 1,1-1,-1 0,1 1,-1-1,1 1,0-1,-1 1,1-1,0 1,0-1,-1 1,1 0,0-1,0 1,0-1,-1 1,1 0,0-1,-5-5,-8-7,-1 0,1 1,-2 0,0 2,0-1,0 2,-1 0,-1 1,1 0,-1 2,0 0,-1 1,1 0,-1 1,-7 1,-13 0,0 2,1 2,-1 1,0 2,1 2,0 1,0 2,1 1,0 2,-32 17,-18 14,3 4,2 3,2 3,2 4,3 3,-14 20,36-25,35-32</inkml:trace>
  <inkml:trace contextRef="#ctx0" brushRef="#br0" timeOffset="454.474">1091 673,'505'-109,"-464"98,43-3,-81 17,-1-1,0 1,0-1,-1 1,1-1,-1 1,1 0,-1 0,0 0,0 0,0 0,0 0,0 0,-1 0,1 0,-1 0,0 1,0-1,0 0,-1 0,1 0,-1 0,1 0,-1 1,0-1,0-1,-1 1,1 0,-1 0,1 0,-1 0,0 3,-44 181,46-172,-3 7,2 1,1-1,1 1,0-1,2 0,1 1,3 9,0-14</inkml:trace>
  <inkml:trace contextRef="#ctx0" brushRef="#br0" timeOffset="4668.46">1825 1378,'26'-12,"0"-1,0-1,-2-1,0-2,0 0,-2-1,0-1,-1-2,-1 0,-1-1,-1 0,-1-2,2-5,-4 9,62-66,-58 68,-1-2,0 0,-2-1,0-1,-2 0,12-23,-21 33,-2 7,0 1,0-1,-1 1,0-1,0 0,0 0,0 0,-1 0,0 0,0 0,0-1,-1 1,1 0,-1 0,-1-1,1 1,-1 0,0 0,0 0,0 0,-1-1,-1 5,1 0,-1 0,1 0,-1 1,1-1,-1 1,1 0,-1-1,1 1,-1 1,1-1,-1 0,0 1,1-1,-1 1,1 0,0-1,-1 1,1 0,0 1,-1-1,1 0,0 1,0-1,0 1,0 0,0-1,1 1,-2 1,-8 5,1 0,-1 1,2 1,-1 0,1 0,1 0,0 1,0 1,1-1,-2 5,9-15,-1 1,1-1,-1 0,1 1,0-1,-1 0,1 1,0-1,0 1,0-1,0 0,0 1,0-1,0 1,1-1,-1 0,0 1,1-1,-1 0,1 1,0-1,-1 0,1 0,0 0,0 1,-1-1,1 0,0 0,0 0,0 0,1-1,-1 1,0 0,0 0,0-1,1 1,-1 0,0-1,1 1,-1-1,0 0,1 1,-1-1,65 6,-62-6,144-24,-146 23,0 1,0-1,0 1,-1 0,1 0,0 0,0 0,0 0,0 1,0-1,0 1,0-1,0 1,0 0,0-1,-1 1,1 0,0 0,-1 0,1 1,-1-1,1 0,-1 1,1-1,-1 0,0 1,0 0,0-1,0 1,0 0,0-1,0 1,0 0,-1 0,1 0,-1 0,1 0,-1 0,0 0,0 0,0 1,-17 81,-33 62,49-142,0 0,1 0,-1 0,1 0,0-1,0 1,1 0,-1 0,1 0,0 0,0 0,0-1,0 1,1 0,-1-1,1 1,0-1,0 0,0 0,1 1,-1-1,1-1,-1 1,1 0,0-1,0 1,0-1,1 0,-1 0,1 0,-1 0,1-1,3 2,16 3</inkml:trace>
  <inkml:trace contextRef="#ctx0" brushRef="#br0" timeOffset="8492.855">2897 1152,'-39'-17,"74"4,7 7,-1-2,0-2,0-2,-2-2,1-1,22-14,26-43,-85 69,0 0,0-1,0 1,-1-1,0 0,0 0,0 0,0 0,0 0,-1-1,0 1,0 0,0-1,0 1,-1 0,1-1,-1 1,0-1,-1 1,1-1,-1 1,0 0,0-1,0 1,0 1,-1 1,1-1,-1 1,1 0,-1-1,0 1,0 0,0 0,0 0,0 1,0-1,0 0,-1 1,1-1,-1 1,1 0,-1 0,1 0,-1 0,0 0,1 1,-1-1,0 1,0 0,1 0,-1 0,0 0,0 0,0 0,-2 1,-80 32,68-22,1 0,1 2,0 0,0 0,2 2,-1 0,2 0,0 1,1 1,-3 6,9-18,1 1,-1 0,1 0,1 1,-1-1,1 1,0 0,0-1,1 1,0 0,1 1,-1-1,1 0,0 0,1 1,0-1,0 0,1 1,0-1,0 0,0 1,1-1,0 0,1 0,-1-1,1 1,1 0,-1-1,1 0,3 4,3 0,1 0,0-1,0-1,0 0,1 0,1-1,-1-1,1 0,0 0,0-2,1 1,-1-2,1 0,0 0,0-2,0 1,0-2,5 0,12-1,0-1,-1-2,1-1,-1-1,0-2,-1 0,0-3,0 0,-1-2,0 0,-1-2,-1-2,22-17,-30 20,-1 3,0-1,-1-1,0 0,-1-1,-1-1,0-1,-1 0,-1 0,0-1,3-8,-14 21,0-1,-1 1,1 0,-1 0,1-1,-1 1,-1 0,1-1,-1 1,1 0,-1 0,0-1,-1 1,1 0,-1 0,1 0,-1 0,-1 1,1-1,0 1,-1-1,0 1,0 0,0 0,0 0,0 0,-1 0,1 1,-1-1,0 1,1 0,-1 0,0 1,0-1,0 1,-1 0,1 0,0 0,0 1,-1-1,1 1,0 0,-1 0,1 0,0 1,0 0,-1 0,1 0,0 0,0 1,0-1,-3 3,-2-1,-1 1,1 1,0-1,0 1,1 1,0 0,0 0,0 1,1 0,-1 0,2 0,-1 1,1 0,0 1,1-1,0 1,1 0,-1 0,2 1,-1-1,1 1,1 0,0 0,0 0,1 0,0 0,1 0,0 0,0 0,1 1,1-1,0 0,0-1,1 1,0 0,0-1,1 1,4 5,-3-6,1-1,0 0,0-1,1 1,0-1,0 0,0-1,1 1,0-2,0 1,1-1,0 0,0-1,0 0,0 0,1-1,-1 0,1-1,0 0,-1-1,1 0,0 0,0-1,13 1,1 0,-1-2,0-1,0 0,0-2,0-1,-1 0,0-2,0-1,0 0,-1-2,12-7,-17 9</inkml:trace>
  <inkml:trace contextRef="#ctx0" brushRef="#br0" timeOffset="9837.121">4985 898,'204'-149,"-151"123,-52 26,0-1,0 1,1 0,-1 0,0 0,0 0,0 0,1 0,-1 1,0-1,0 0,0 0,0 1,1-1,-1 1,0-1,0 1,0 0,0-1,0 1,0 0,0 0,0 0,-1-1,1 1,0 0,0 0,-1 0,1 0,-1 0,1 1,-1-1,1 0,-1 0,1 0,-1 0,0 1,0-1,0 0,0 0,0 0,0 1,14 140,-12-104,1-1,2 0,1 0,2 0,1-1,12 27,-9-31,36 58,-46-90,1 0,-1 1,0-1,0 0,0 0,0-1,1 1,-1 0,0-1,0 1,0-1,0 0,0 0,0 0,0 0,0 0,0 0,0 0,-1-1,1 1,0-1,-1 1,1-1,-1 1,0-1,1 0,-1 0,0 0,0 0,0 0,0 0,-1 0,1 0,0 0,-1 0,0 0,1-1,-1 1,0 0,0-1,2-2,130-370,-105 298,-22 66</inkml:trace>
  <inkml:trace contextRef="#ctx0" brushRef="#br0" timeOffset="10073.216">5917 870,'0'38,"0"23,0 5,0-4,0-7,0-13</inkml:trace>
  <inkml:trace contextRef="#ctx0" brushRef="#br0" timeOffset="10221.348">5917 474</inkml:trace>
  <inkml:trace contextRef="#ctx0" brushRef="#br0" timeOffset="13056.442">6340 362,'-17'30,"10"4,3 1,0-1,3 1,0 0,4 19,-1 16,28 310,-33-300,9-101,2 1,1-1,1 2,0-1,1 2,1-1,1 2,1-1,0 2,1 0,1 1,0 0,1 1,1 1,0 1,1 0,0 2,0 0,2 0,-18 8,1 0,-1 0,0 0,0 1,1-1,-1 1,1 0,0 0,-1 0,1 0,0 0,-1 1,1 0,0 0,0 0,-1 0,1 0,0 1,-1 0,1-1,0 1,-1 1,1-1,-1 1,1-1,-1 1,0 0,0 0,0 0,0 1,0-1,0 1,-1-1,1 1,-1 0,0 0,1 0,-2 0,1 1,0 0,2 9,0 0,-1-1,-1 1,0 0,-1 1,-1-1,0 0,0 0,-2 0,1 0,-2 0,0 0,0 0,-1 0,-1-1,0 0,0 0,-1 0,-6 7,3-7,-1-1,0 0,-1-1,0 0,0-1,-1 0,0 0,-1-2,1 0,-2 0,1-1,-1 0,0-1,0-1,0-1,-1 0,1 0,-3-1,12-2,-1 0,1 0,0 0,-1 0,1-1,0 0,0 0,-1-1,1 1,0-1,0 0,1-1,-1 1,0-1,1 0,-1 0,1 0,0-1,-3-2,-2-9</inkml:trace>
  <inkml:trace contextRef="#ctx0" brushRef="#br0" timeOffset="13890.794">6764 1293,'88'-66,"-2"-4,62-67,-135 124,-2 0,0-2,0 1,-1-1,-1-1,-1 1,0-2,3-10,-10 24,0 0,-1 1,1-1,-1 0,0 0,0 0,0 0,0 0,0 0,0 0,-1 1,0-1,1 0,-1 0,0 0,0 1,-1-1,1 0,0 1,-1 0,0-1,1 1,-1 0,0-1,0 1,-1 0,1 1,0-1,0 0,-1 1,1-1,-1 1,0 0,1-1,-1 2,0-1,0 0,0 0,1 1,-1-1,0 1,0 0,0 0,0 0,0 0,0 1,0-1,0 1,1 0,-1 0,0 0,0 0,1 0,-1 0,1 1,-1-1,1 1,-1 1,0-3,1 1,-1 0,1 0,0 0,0 1,0-1,-1 0,1 1,0-1,1 1,-1 0,0-1,0 1,1 0,-1 0,1 0,0 1,-1-1,1 0,0 0,0 1,0-1,1 1,-1-1,1 0,-1 1,1-1,0 1,0 0,0-1,0 1,0-1,1 1,-1-1,1 0,-1 1,1-1,0 1,0-1,0 0,1 0,-1 1,0-1,1 0,-1 0,1 0,0-1,0 2,92 29,-88-32,0 0,0 1,-1-1,1 1,0 1,0-1,-1 1,1 0,-1 0,0 1,0-1,1 1,-2 0,1 1,0-1,-1 1,1 0,-1 0,0 0,-1 1,1-1,-1 1,1 0,-2 0,3 4,-3-2,-1 1,0 0,0 0,0 0,-1 0,0 0,-1 0,0 0,0 0,-1 0,0-1,0 1,-1 0,1-1,-2 0,1 1,-2 0,-11 31,16-39,-1 1,1-1,0 0,-1 1,1-1,0 1,-1-1,1 1,0-1,0 1,0 0,0-1,-1 1,1-1,0 1,0-1,0 1,0-1,0 1,0 0,0-1,1 1,-1-1,0 1,0-1,0 1,0-1,1 1,-1-1,0 1,1-1,-1 1,0-1,1 1,-1-1,0 1,1-1,-1 0,1 1,-1-1,1 0,-1 1,1-1,-1 0,1 0,-1 0,1 1,-1-1,1 0,0 0,-1 0,1 0,-1 0,1 0,-1 0,1 0,0 0,-1 0,1 0,-1-1,1 1,-1 0,1 0,-1 0,1-1,0 1,14-6</inkml:trace>
  <inkml:trace contextRef="#ctx0" brushRef="#br0" timeOffset="14610.871">7808 785,'-29'12,"1"2,1 1,1 2,0 0,1 2,0 1,2 0,1 2,-19 23,39-44,0 0,1 0,-1 0,0 0,1 1,-1-1,1 1,-1-1,1 1,0-1,0 1,0 0,0 0,0-1,0 1,0 0,0 0,1 0,-1 0,1 0,-1 0,1 0,0 0,0 0,0 0,0 0,0 0,0 0,1 0,-1 0,1 0,-1 0,1 0,0 0,0 0,0 0,0 0,0-1,0 1,0 0,1-1,-1 1,0-1,1 0,0 1,-1-1,1 0,0 0,-1 0,1 0,0 0,0 0,14-2,0 0,-1-1,1 0,-1-2,0 0,0 0,0-2,0 0,-1 0,10-7,-17 10,114-68,-120 70,0 0,0 1,0-1,0 0,0 1,0 0,1-1,-1 1,0 0,0-1,0 1,1 0,-1 0,0 0,0 0,1 0,-1 0,0 0,0 1,1-1,-1 0,0 1,0-1,0 1,0-1,0 1,0-1,0 1,0 0,0 0,0 0,0-1,0 1,0 0,0 0,-1 0,1 0,0 0,-1 0,1 1,0-1,9 59,-6-24,-3-32,1-1,-1 1,1 0,-1-1,1 1,0-1,0 0,1 1,-1-1,1 0,0 0,0-1,0 1,0-1,0 1,0-1,1 0,-1 0,1 0,-1-1,1 1,0-1,-1 0,1 0,0 0,0-1,0 1,0-1,0 0,3 0,4-1,0 0,0 0,0-1,0-1,-1 0,1-1,-1 1,1-2,-1 0,4-3,21-14,-2-2,0-2,-1-1,-2-1,-1-1,-1-2,-2-1,-1-1,15-28,-18 24,-2-1,-2-1,-2 0,-1-2,-2 1,-2-2,-1 0,-3 0,-1 0,-2-1,-2-13,-1 48,0-1,0 1,-1-1,0 0,0 1,-1-1,-1 1,1-1,-1 1,0 0,-1 0,0 0,0 0,-1 0,0 1,-1-1,1 1,-1 0,-1 0,1 1,-1 0,-3-3,6 7,0 1,0 1,0-1,0 0,0 1,0-1,0 1,0 0,0 0,0 0,0 1,0-1,0 1,0-1,0 1,0 0,0 0,1 0,-1 1,0-1,0 1,1-1,-1 1,1 0,0 0,0 0,-1 0,1 1,1-1,-1 0,0 1,-1 1,-40 93,33 100,11-149,6 50,3-1,5 0,9 20,-4-15,18 105,-40-183,-12-30,-25-87,29 73</inkml:trace>
  <inkml:trace contextRef="#ctx0" brushRef="#br0" timeOffset="20311.486">8089 644,'29'5,"24"1,8 0,-3-1,-5-1,-2-2,-6-1,-4 0,-6-1,-3 0,-8-6,-2 0,-1-1,1 2,2 1,-4 2</inkml:trace>
  <inkml:trace contextRef="#ctx0" brushRef="#br0" timeOffset="22680.192">8993 841,'8'-18,"-13"25,-17 30,16-28,-1 1,1-1,1 1,-1 0,2 0,-1 0,2 1,-1 0,1-1,1 1,0 0,0 1,2-1,-1 0,1 0,1 0,0 1,0-1,1 0,0 0,1 0,1-1,0 1,0-1,1 0,4 8,0-12,0 0,0 0,0-1,1 0,0 0,0-1,0 0,0-1,1-1,-1 1,1-2,-1 1,1-1,0-1,0 0,-1-1,1 0,0 0,-1-1,1 0,-1-1,1-1,-1 1,0-2,0 0,10-2,0-1,-1-1,0-1,0-1,-1-1,-1 0,0-1,0-1,-2 0,0-1,0-1,8-13,69-92,-100 131,0 0,1 0,0 1,0 0,1 0,1 1,0 0,0 0,1 0,1 0,0 1,1-1,-1 12,2-17,0 1,1-1,0 0,0 1,1-1,0 0,0 1,1-1,0 0,0 0,0 0,1-1,0 1,1 0,-1-1,1 0,1 0,-1 0,1 0,0-1,0 0,0 0,1 0,0-1,0 0,0 0,0 0,1-1,0 0,-1 0,1 0,0-1,0 0,3 0,-2-5,0 0,0 0,0 0,0-1,-1 0,1-1,-1 0,0 0,-1 0,1-1,-1 0,0 0,-1-1,1 1,-1-1,0 0,-1-1,0 1,0-1,-1 0,0 0,0 0,-1 0,0-1,1-4,-1 7,0-1,0 1,-1-1,1 1,-2-1,1 1,-1-1,0 0,0 1,0-1,-1 0,0 1,-1-1,1 1,-1 0,-1-1,1 1,-1 0,0 0,0 0,-1 1,0-1,0 1,0 0,0 0,-1 0,0 1,0-1,0 1,-1 0,1 1,-1-1,-3 0,5 2,-1 0,1 1,-1 0,1 0,-1 0,0 0,0 1,1 0,-1 0,0 0,1 0,-1 1,0-1,1 1,-1 1,1-1,-1 1,1-1,-2 2,6-2,1 0,-1 0,0 0,1 0,-1 0,1 0,-1 0,1 0,-1-1,1 1,0 0,-1 0,1-1,0 1,0 0,0-1,-1 1,1-1,0 1,0-1,0 1,0-1,0 0,0 1,0-1,0 0,0 0,0 0,0 1,0-1,0 0,0-1,0 1,1 0,17 2,1-1,-1-1,1-1,-1-1,1 0,-1-1,0-2,0 0,14-5,21-5,58 1,-109 14,1 0,0 1,-1-1,1 1,-1-1,1 1,-1 0,0 0,1 1,-1-1,0 1,0-1,0 1,0 0,0 0,0 1,-1-1,1 0,-1 1,1 0,-1 0,0-1,0 1,0 0,-1 1,1-1,-1 0,1 0,0 4,-1 8,0 0,0 0,-1 1,-1-1,-1 0,0 0,-1 0,0 0,-5 9,0 11,-8 27,17-62,0 0,1 0,-1 0,1-1,-1 1,0 0,1-1,-1 1,0-1,0 0,0 1,1-1,-1 0,0 0,0 1,0-1,0 0,0 0,0 0,0 0,-1-1,1 1,0 0,-1 0,1 0,0-1,-1 1,0 0,1-1,-1 1,1-2,0 2,123-126,-70 78,-35 33,0 0,1 1,0 1,1 1,1 1,0 0,0 2,9-2,-30 11,0 0,0 1,0-1,0 1,0-1,0 0,0 1,0 0,0-1,0 1,0 0,0-1,1 1,-1 0,0 0,0 0,0 0,0 0,0 0,0 0,1 1,-1-1,0 0,0 0,0 1,0-1,0 1,0-1,0 1,0 0,0-1,0 1,0 0,-1-1,1 1,0 0,0 0,-1 0,1 0,0 0,-1 0,1 0,-1 0,1 0,-1 0,0 0,1 0,-1 0,0 0,0 0,0 1,0-1,0 0,0 0,0 0,0 0,0 0,-1 0,1 1,0-1,-1 0,1 0,-1 0,1 0,-1 0,-26 67,-11 51,37-114,1 0,0 1,0-1,0 0,1 0,-1 0,1 0,1 0,-1 0,1-1,-1 1,1 0,1-1,-1 1,1-1,0 0,0 1,0-1,0-1,1 1,-1 0,1-1,1 1,9 7</inkml:trace>
  <inkml:trace contextRef="#ctx0" brushRef="#br0" timeOffset="23207.864">10941 785,'-13'0,"0"0,1 1,-1 1,0 0,1 0,0 2,-1-1,1 2,1-1,-1 2,1 0,0 0,-1 1,10-5,-1 0,1 1,0-1,0 0,0 1,0-1,0 1,0 0,1 0,0 0,-1 0,1 0,0 0,0 0,1 0,-1 0,1 0,-1 0,1 0,0 1,0-1,0 0,1 0,-1 0,1 0,0 1,0-1,0 0,0 0,0-1,1 1,-1 0,1 0,0-1,0 1,0 0,81 86,-82-89,3 1,-1 1,1 0,-1 0,1 0,-1 0,0 0,0 1,0-1,0 1,0 0,0 0,-1 0,0 0,1 1,-1-1,0 0,-1 1,1 0,-1-1,1 1,-1 0,0 0,-1 0,1 0,0 0,-1-1,0 1,0 0,0 0,-1 0,1 0,-1 0,0 0,0 0,-1 0,1-1,-1 1,0 1,-6 1,1 0,-1-1,0 0,-1-1,1 0,-1 0,0 0,0-1,0-1,0 1,0-2,-1 1,1-1,-1 0,1-1,-1 0,1-1,-6-1,12 2,0-1,0 0,-1 0,1 0,0 0,0 0,0-1,1 1,-1-1,0 0,0 0,1 0,-1 0,1 0,0 0,0-1,0 1,-2-3,-4-12</inkml:trace>
  <inkml:trace contextRef="#ctx0" brushRef="#br0" timeOffset="24026.318">8993 390,'5'0,"1"0</inkml:trace>
  <inkml:trace contextRef="#ctx0" brushRef="#br0" timeOffset="25665.752">215 1914,'244'-20,"1"11,36 11,176-4,-51-25,-201 27,182-12,141-7,-160-5,110-7,68 3,-176 3,133-6,11 3,-202 17,167-8,-80-8,35 16,152-18,-10 15,-224 11,182-24,-82 15,298-5,-513-12,-214 29</inkml:trace>
  <inkml:trace contextRef="#ctx0" brushRef="#br0" timeOffset="29812.157">11222 1124,'-4'4,"-3"-2,6-2,2-1</inkml:trace>
  <inkml:trace contextRef="#ctx0" brushRef="#br0" timeOffset="30092.61">11195 898,'0'0</inkml:trace>
</inkml:ink>
</file>

<file path=ppt/ink/ink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0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1 537,'57'-16,"1"2,1 3,0 3,42-1,329-19,351 28,-134-54,-210 24,-421 29,56 13,-102 3,10-13</inkml:trace>
  <inkml:trace contextRef="#ctx0" brushRef="#br0" timeOffset="504.869">678 57,'-43'34,"-29"25,-6 7,4-2,11-8,10-13,16-9,8-10,5-5,6-1,1-3,9-4,10-4,10-3,7-8,6-2,-2-5,-5-2</inkml:trace>
  <inkml:trace contextRef="#ctx0" brushRef="#br0" timeOffset="753.735">1582 1,'-151'52,"79"-29,1 2,1 4,2 2,1 4,-8 8,-81 66,155-108,0 0,-1 0,1 0,0 0,0 0,0 0,0 1,0-1,0 0,0 1,0-1,1 0,-1 1,1-1,-1 1,1-1,-1 1,1-1,0 1,0 0,0-1,-1 1,2-1,-1 1,0-1,0 1,0-1,1 1,-1 0,1-1,-1 0,1 1,0-1,-1 1,1-1,0 0,0 1,0-1,0 0,0 0,0 0,1 0,-1 0,1 1,13 7</inkml:trace>
  <inkml:trace contextRef="#ctx0" brushRef="#br0" timeOffset="1006.069">1892 28,'-43'20,"-29"15,-11 7,3 1,10-7,13-4,11-4,8-5,7-3,3 0,6 2,2-3,5 0,10-4,5-3</inkml:trace>
  <inkml:trace contextRef="#ctx0" brushRef="#br0" timeOffset="1238.799">2456 114,'-38'14,"-32"15,-9 6,4-1,10-3,12-1,9-6,8-3,5 1,3 0,2 3,5-5</inkml:trace>
  <inkml:trace contextRef="#ctx0" brushRef="#br0" timeOffset="1540.019">3021 114,'-19'28,"-21"20,-8 2,-6-4,1-4,6-10,5-5,6-2,3-6,8-1,3-4,6-4</inkml:trace>
  <inkml:trace contextRef="#ctx0" brushRef="#br0" timeOffset="4770.972">1242 565,'12'167,"0"-100,32 104,-41-165,0 1,1-1,0 1,0-1,1 0,-1-1,1 1,0-1,1 0,0 0,-1 0,1-1,1 0,-1 0,1-1,-1 1,1-1,0-1,0 0,0 0,0 0,2 0,4-1,0-1,0 0,-1-1,1 0,0-1,0 0,-1-1,1-1,-1 0,0 0,0-1,-1-1,1 0,-1-1,0 0,-1 0,0-1,0-1,0 1,-1-2,-1 1,0-1,0-1,1-1,8-9,-1-1,-1 0,-1-1,-1 0,-1-1,-1-1,5-17,-13 31,4-8,-1-1,-1 1,-1-2,0 1,-2 0,0-1,-1 1,-1-1,-1 1,-3-18,3 35,1 1,0 0,-1 0,1-1,-1 1,1 0,-1 0,0 0,0 0,0 0,0 0,-1 0,1 0,0 0,-1 0,1 1,-1-1,0 0,0 1,1 0,-1-1,0 1,0 0,0 0,0 0,-1 0,1 0,0 1,0-1,0 1,-1-1,1 1,0 0,-1 0,1 0,0 0,0 0,-1 0,1 1,0-1,0 1,-1 0,-1 0,-12 10</inkml:trace>
  <inkml:trace contextRef="#ctx0" brushRef="#br0" timeOffset="6888.223">1469 904,'11'127,"8"85,-19-211,0 1,0 0,0-1,0 1,1 0,-1 0,0-1,1 1,-1 0,1-1,0 1,-1-1,1 1,0-1,0 1,0-1,0 1,0-1,1 0,-1 1,0-1,1 0,-1 0,0 0,1 0,-1 0,1-1,0 1,-1 0,1-1,-1 1,1-1,0 0,0 1,-1-1,1 0,0 0,0 0,-1 0,1 0,0 0,-1-1,1 1,0-1,-1 1,1-1,1 0,11-1,57 6,-70-2,-1 0,0 0,1 0,-1 0,0 1,0-1,0 0,0 0,-1 0,1 0,0 0,-1 0,0 0,1 0,-1 0,0 0,0 0,0 0,0-1,0 1,-1 0,1-1,0 1,-1-1,0 1,1-1,-1 0,0 1,1-1,-2 0,2 1,-149 100,71-56,61-35,-39 27,56-37,0 0,0 0,0 1,0-1,0 0,0 0,1 1,-1-1,0 0,0 1,1-1,-1 1,1-1,0 0,-1 1,1 0,0-1,0 1,0-1,0 1,0-1,0 1,0-1,0 1,1-1,-1 1,1-1,-1 1,1-1,-1 0,1 1,0-1,0 0,0 1,0-1,0 0,0 0,0 1,7 4,-1-1,1 0,1 0,-1 0,1-1,-1-1,1 1,0-1,0-1,1 0,-1 0,0-1,1 0,-1 0,1-1,-1 0,8-2,59 7,31 19,-106-23,0-1,0 1,0 0,0 0,-1-1,1 1,0 0,0 0,0 0,-1 0,1 0,0 0,-1 0,1 1,-1-1,1 0,-1 0,0 0,0 0,1 1,-1-1,0 0,0 0,0 1,0-1,0 0,0 0,-1 0,1 1,0-1,-1 0,1 0,-1 0,1 0,-1 0,1 1,-1-1,0 0,1 0,-1-1,0 1,0 0,0 0,0 0,0 0,0-1,0 1,-49 38,-140 73,171-100,14-10,1 0,0 0,0 0,0 1,0-1,0 1,1 0,-1 0,1 0,0 1,-1-1,2 1,-1 0,0 0,1 0,0 0,0 0,0 0,-1 3,5-3,-1-1,1 0,0 0,0 0,0 0,1-1,-1 1,1-1,-1 1,1-1,0 0,0 0,0 0,0 0,0-1,1 1,-1-1,0 0,1 0,-1 0,1 0,-1-1,1 1,65 9,-60-10,1 0,-1 1,0 0,0 0,0 1,0 0,-1 1,1 0,0 0,-1 1,0 0,0 0,0 1,-1 0,8 6,-14-8,0 1,0-1,-1 0,1 1,-1-1,1 1,-1-1,0 1,0-1,-1 0,1 1,-1-1,0 1,0-1,0 0,0 0,0 0,-1 1,1-1,-1 0,0-1,0 1,0 0,0 0,-1-1,1 1,-1-1,1 0,-1 0,0 0,0 0,0 0,0-1,0 1,0-1,0 0,-1 0,0 0,-8 8,-28 17,-65 60,104-85,0 0,1 0,-1 0,0 0,1 1,-1-1,1 0,-1 0,1 0,-1 1,1-1,0 0,0 1,0-1,-1 0,1 0,0 1,1-1,-1 0,0 1,0-1,1 0,-1 0,0 1,1-1,-1 0,1 0,0 0,-1 1,1-1,0 0,0 0,-1 0,1 0,0-1,0 1,0 0,0 0,0 0,1-1,-1 1,0 0,60 22,-44-18,-13-4,0 0,0 0,0 0,0 0,0 0,-1 1,1 0,0 0,-1 0,1 0,-1 0,0 1,0-1,0 1,0 0,0 0,-1 0,1 1,-1-1,0 0,0 1,0 0,-1-1,1 1,-1 0,0 0,0 0,0 0,0 0,-1 0,1 0,-1 0,0 0,-1 0,1 0,-1 0,1 0,-1 0,0 0,-1-1,1 1,-1 0,-14 21,-21 53,22 68,14-111,0-10,0-1,2 1,1 0,0-1,2 1,6 21,-12-43,-1-10</inkml:trace>
  <inkml:trace contextRef="#ctx0" brushRef="#br0" timeOffset="9704.854">932 2993,'227'-12,"0"-6,-2-10,29 28,-223-7,-28 5,-1 1,1 0,0-1,0 2,0-1,0 0,0 0,0 1,0 0,0 0,0-1,0 2,0-1,0 0,0 1,0-1,0 1,0 0,0 0,0 0,2 1,-9 66,-8 156,-15-81,10 37,23-79,3-44,-7-36,-7 93,2-111,0 1,0-1,0 0,-1 0,1 0,-1-1,1 1,-1-1,0 0,0 0,0 0,0 0,0-1,0 0,-1 0,1 0,-1 0,1-1,0 1,-1-1,1 0,-1 0,1-1,0 0,-1 1,1-1,0-1,-1 1,1-1,0 1,0-1,0-1,1 1,-1 0,-27-7,-12 3,-1 2,-1 1,1 2,-25 4,-20-1,-391-2,467 0,0 0,-1-2,1 1,1-2,-1 0,0 0,1-1,-1-1,-9-5,19 7,-1-1,1 0,0 0,1 0,-1-1,1 1,0-1,0 1,0-1,1 0,-1 0,1 0,1 0,-1 0,0 0,1 0,0 0,1 0,-1 0,1 0,0 0,0 1,0-1,0 0,1 0,0 1,2-4,3-23,31-181,-55 24,13 173,1 0,0 0,1-1,1 0,0 1,2-1,-1 0,2 1,1-7,15 4,-7 17</inkml:trace>
  <inkml:trace contextRef="#ctx0" brushRef="#br0" timeOffset="12036.205">1074 3331,'2'1,"0"1,0-1,0 1,-1 0,1-1,0 1,-1 0,0 0,1 0,-1 1,0-1,0 0,0 0,0 1,0-1,-1 0,1 1,-1-1,1 1,-1-1,0 1,0-1,0 1,-1-1,1 1,-21 137,-8-7,47-149,78-155,30 5,-126 165,1 1,-1-1,1 0,-1 0,1 1,-1-1,1 0,-1 1,1-1,-1 0,1 1,0-1,-1 1,1-1,0 1,0-1,-1 1,1 0,0-1,0 1,0 0,0 0,-1-1,1 1,0 0,0 0,0 0,0 0,0 0,-1 0,1 0,0 1,0-1,0 0,0 0,0 1,-1-1,1 0,0 1,0-1,-1 1,1-1,0 1,-1-1,1 1,0 0,-1-1,1 1,-1 0,1-1,-1 1,1 0,-1 0,0-1,1 1,-1 0,0 0,0 0,1 0,-1-1,0 1,0 0,5 60,-5-56,-2 25,1-24,0 1,0-1,1 0,0 1,0-1,0 1,1-1,0 1,0-1,1 0,-1 0,2 1,-1-1,0-1,2 3,-1-7,-1-1,1 1,-1-1,1 0,-1 0,1 0,-1 0,1 0,-1-1,1 1,-1-1,1 1,-1-1,1 0,-1 0,0 0,0 0,1-1,-1 1,0 0,0-1,0 0,0 1,-1-1,1 0,0 0,-1 0,1 0,-1 0,0-1,1 0,-1 2,176-227,-177 227,1 0,-1 0,1 0,0 0,-1 0,1 0,0 1,0-1,0 0,-1 0,1 1,0-1,0 0,0 1,0-1,0 1,0-1,0 1,0 0,0-1,1 1,-1 0,0 0,0 0,0 0,0 0,0 0,0 0,0 0,1 0,-1 1,0-1,0 0,0 1,0-1,0 1,0-1,0 1,0-1,0 1,0 0,-1-1,1 1,0 0,0 0,-1 0,1 0,0 0,-1-1,1 1,-1 0,1 0,-1 1,1-1,-1 0,0 0,0 0,1 0,-1 0,0 0,0 0,0 0,0 1,0-1,0 0,-1 0,1 0,0 0,-1 0,1 1,-24 141,22-130,2 0,0 1,0-1,1 0,1 0,0 0,1 0,3 9,-1-3</inkml:trace>
</inkml:ink>
</file>

<file path=ppt/ink/ink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25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1239 2370,'-254'0,"110"-27,-211 27,343 0</inkml:trace>
  <inkml:trace contextRef="#ctx0" brushRef="#br0" timeOffset="3640.422">1296 198,'-431'0,"198"27,193-25,0-1,0-1,0-3,0-1,-2-3,-127-22,118 26,51 2,-1 1,0 0,0 0,1 0,-1 0,0 0,0 0,0 0,1 0,-1 0,0 0,0 0,1 1,-1-1,0 0,0 1,1-1,-1 0,0 1,1-1,-1 1,0-1,1 1,-1-1,1 1,-1-1,1 1,-1 0,1-1,-1 1,1 0,0-1,-1 1,1 0,0 0,0-1,0 1,-1 0,1 0,0-1,0 1,0 0,0 0,0 0,0-1,0 1,1 0,-1 0,0-1,0 1,1 0,-1 0,0-1,1 1,-1 0,1-1,-1 1,1 0,-1-1,1 1,12 13,4-1</inkml:trace>
  <inkml:trace contextRef="#ctx0" brushRef="#br0" timeOffset="18989.979">1126 28,'0'1808,"-25"-1639,-8 57,34 255,-29-296,27-174</inkml:trace>
  <inkml:trace contextRef="#ctx0" brushRef="#br0" timeOffset="19506.647">1239 2060,'-33'56,"-103"114,-45 52,115-121,60-83</inkml:trace>
  <inkml:trace contextRef="#ctx0" brushRef="#br0" timeOffset="20558.888">1239 0,'-51'90,"-1"9,0 4,-5-1,-32 37,62-94,18-26</inkml:trace>
  <inkml:trace contextRef="#ctx0" brushRef="#br0" timeOffset="21841.028">82 846,'0'56,"-11"143,-35 84,21-139,26-142,-1 0,0 1,0-1,1 0,-1 1,1-1,0 0,0 1,0-1,0 0,0 0,0 0,0 0,1 0,-1 0,1-1,-1 1,1 0,0-1,0 1,0-1,0 1,0-1,0 0,0 0,0 0,0 0,1-1,-1 1,0 0,1-1,-1 1,2-1,88 2,-72-3,57-1,-64 1</inkml:trace>
  <inkml:trace contextRef="#ctx0" brushRef="#br0" timeOffset="22738.407">562 1355,'-1'-2,"-1"1,1 0,0-1,-1 1,1 0,-1 0,1-1,-1 1,0 1,1-1,-1 0,0 0,1 0,-1 1,0-1,0 1,0 0,0-1,0 1,1 0,-1 0,0 0,0 1,0-1,0 0,0 1,0-1,1 1,-1-1,0 1,0 0,1 0,-1 0,0 0,1 0,-1 0,0 1,-73 46,74-47,-1 0,0 0,0 1,1-1,-1 1,1 0,0-1,-1 1,1 0,0 0,0 0,0 0,0 0,0 0,1 0,-1 0,0 0,1 0,0 0,-1 0,1 1,0-1,0 0,1 0,-1 0,0 0,1 1,-1-1,1 0,-1 0,1 0,0 0,0 0,0 0,0 0,0-1,1 1,0 1,1-1,0 1,1-1,-1 1,1-1,-1 0,1 0,0-1,0 1,0-1,0 0,0 0,0 0,1 0,-1-1,0 0,3 0,36 9,-42-9,0 1,0 0,0-1,0 1,0 0,0 0,0 0,-1-1,1 1,0 0,0 0,-1 0,1 0,0 0,-1 0,1 1,-1-1,0 0,1 0,-1 0,0 0,0 1,0-1,1 0,-1 0,0 0,-1 1,1-1,0 0,0 0,0 0,-1 0,1 1,-1-1,1 0,-1 0,1 0,-1 0,0 0,1 0,-2 0,-33 49,29-44,3-1,-54 82,56-85,1 1,-1-1,0 0,1 1,-1-1,1 0,0 1,0-1,0 0,0 1,0-1,0 0,0 1,1-1,0 0,-1 1,1-1,0 0,0 0,0 0,0 0,0 0,1 0,-1 0,1 0,-1 0,1-1,0 1,0 0,-1-1,1 0,0 1,0-1,1 0,-1 0,0 0,0 0,0-1,1 1,-1 0,2-1,1 2,0-1,0-1,1 1,-1-1,0 0,1 0,-1 0,0-1,1 1,-1-1,0-1,0 1,0-1,0 0,0 0,0 0,0-1,-1 0,1 0,3-3,8-5</inkml:trace>
  <inkml:trace contextRef="#ctx0" brushRef="#br0" timeOffset="35593.543">787 1467,'-1'-1,"0"-1,1 1,-1 0,0 0,0 0,0 0,0 0,0 0,0 0,0 1,0-1,0 0,0 0,0 1,0-1,-1 1,1-1,0 1,-1-1,1 1,0 0,-1 0,1 0,0 0,-1 0,1 0,0 0,-1 0,1 0,0 0,-1 1,1-1,0 1,0-1,-1 1,1-1,0 1,0 0,0-1,0 1,0 0,-1 1,-3 4,0 1,1 0,0 1,0-1,0 1,1-1,0 1,1 0,-1 0,2 1,-1-1,1 0,0 0,1 1,0-1,1 1,-1-1,1 0,1 1,-1 9,-1-8,-1-4,0 1,1-1,0 0,0 0,1 1,0-1,0 0,0 0,1 0,0 0,0 0,0 0,1 0,0-1,0 1,0-1,1 0,0 0,0 0,3 3,-2-5,0 1,1-1,0 0,-1 0,1 0,0-1,0 0,1 0,-1 0,0-1,1 0,-1 0,1-1,-1 0,0 0,1 0,-1-1,1 0,-1 0,0-1,1 0,-1 0,0 0,0-1,-1 1,1-2,0 1,-1 0,0-1,0 0,5-5,-3 5,-1 0,1-1,-1 0,1-1,-1 1,-1-1,1 0,-1 0,0-1,-1 0,1 0,-1 0,-1 0,1 0,-1-1,0 0,-1 0,0 1,0-1,-1 0,0-1,0 1,-1 0,0 0,-1 0,0 0,0 0,0 0,-1 0,0 0,-1 0,0 0,0 1,-1-2,0 2,-1 0,1 1,-1-1,0 1,-1 0,1 1,-1 0,0-1,-1 2,1-1,-1 1,0 0,0 0,0 1,0 0,-1 0,0 1,1 0,-1 0,0 1,0 0,0 0,0 1,0 0,0 0,1 1,-1 0,0 0,0 1,0 0,1 1,-1-1,1 2,0-1,0 1,0 0,0 0,-2 3,-18 35,20-20</inkml:trace>
  <inkml:trace contextRef="#ctx0" brushRef="#br0" timeOffset="36330.498">787 1636,'5'0,"1"5,5 2,5-1,0 4,2 0,-2 3,-4 4,-4 4,2 3,-1 3,-2 1,2-4,1-2,2-3,0-7</inkml:trace>
</inkml:ink>
</file>

<file path=ppt/ink/ink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3:1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146,'1'-5,"-1"0,0 0,0 0,0 0,0 0,-1 0,0 0,0 0,0 0,-1 0,1 0,-1 0,0 1,-1-1,1 1,-1 0,0-1,0 1,0 0,-1 1,1-1,-1 1,0-1,0 1,0 0,-1 0,1 1,-1 0,1-1,-1 1,0 1,0-1,0 1,0 0,-20-4,-1 1,0 2,0 0,0 2,1 1,-1 1,0 1,1 1,-1 1,0 2,1-2,-31 9,1 2,1 3,1 2,0 2,-12 10,50-25,-1 1,1 1,1 0,0 1,0 0,1 1,1 1,0 0,0 0,10-10,0 0,0 0,0-1,1 1,-1 0,1 1,-1-1,1 0,0 0,0 1,1-1,-1 0,1 1,-1-1,1 0,0 1,0-1,1 1,-1-1,1 0,0 1,-1-1,2 0,-1 1,0-1,1 0,-1 0,1 0,0 0,0-1,0 1,0 0,0-1,1 1,-1-1,1 0,1 1,4 3,0 0,1 0,0-1,0-1,0 1,1-1,0-1,-1 0,1 0,0-1,0 0,2 0,160-2,-172-1,1 1,-1 0,1-1,-1 1,1 0,-1 0,1-1,-1 1,1 0,-1 0,1 0,-1 0,1 0,-1 0,1 0,0 0,-1 0,1 0,-1 0,1 0,-1 0,1 0,-1 0,1 1,0-1,-1 0,1 0,-1 1,0-1,1 0,-1 1,1-1,-1 0,1 1,-1-1,0 1,1-1,-1 1,0-1,1 1,-1-1,0 1,0-1,0 1,1-1,-1 1,0-1,0 1,0-1,0 1,0-1,0 1,0 0,0-1,0 1,0-1,0 1,-1-1,1 1,0-1,0 1,0-1,-1 1,1-1,0 1,-1 0,-32 24,28-22,-202 157,203-157,-11 8,1 0,0 1,1 0,0 1,1 0,1 1,0 1,1 0,-4 8,12-20,1-1,0 0,1 1,-1-1,0 1,1 0,-1-1,1 1,0-1,0 1,0 0,0-1,0 1,1-1,-1 1,1 0,0-1,0 1,0-1,0 0,0 1,0-1,1 0,-1 0,1 1,-1-1,1 0,0-1,0 1,0 0,0 0,0-1,0 1,0-1,1 0,1 1,3 1,-1 0,1 0,0-1,0 0,0-1,0 1,1-1,-1-1,0 1,1-1,-1 0,0-1,1 0,250-48,-146 31,-88 12</inkml:trace>
  <inkml:trace contextRef="#ctx0" brushRef="#br0" timeOffset="296.178">1384 486,'-15'9,"-14"18,-7 9,3 3,2 0,1-2,7-2,1-3,5-2,1-5,2-3,5-1,3 2,2-4</inkml:trace>
  <inkml:trace contextRef="#ctx0" brushRef="#br0" timeOffset="562.558">1045 400,'14'19,"15"17,7 1,2-1,-1-1,-1-6,-3-5,-1-5,-7-1,-2-4,-1-5,-4 2,0-2,1-2,-2-2</inkml:trace>
  <inkml:trace contextRef="#ctx0" brushRef="#br0" timeOffset="1051.246">1835 513,'-22'5,"1"1,0 0,0 2,0 0,1 1,0 1,1 1,0 1,1 1,1 0,-1 1,2 1,0 1,-1 2,15-15,-1-1,1 1,0 0,0 0,0 0,0 0,0 0,1 0,0 0,-1 1,1-1,0 0,1 1,-1-1,1 1,-1-1,1 1,0 0,0-1,1 1,-1-1,1 1,-1-1,1 0,0 1,1-1,-1 0,0 1,1-1,0 0,0 0,0 0,0 0,0-1,1 1,-1-1,1 1,-1-1,1 0,0 0,0 0,0 0,6-1,0-1,-1 1,1-2,0 1,-1-1,1-1,-1 1,1-1,-1-1,0 0,0 0,0 0,0-1,-1 0,1-1,-1 0,0 0,0 0,-1-1,0 0,1-2,100-95,-105 102,-1 0,0 0,1 0,-1 0,0 0,1 1,-1-1,1 1,-1-1,1 1,-1-1,1 1,0 0,-1 0,1 0,-1 0,1 0,-1 0,1 0,0 0,-1 1,1-1,-1 0,1 1,-1 0,1-1,-1 1,1 0,-1 0,0-1,0 1,1 0,-1 1,0-1,0 0,0 0,0 0,0 1,0-1,0 0,-1 1,1-1,0 1,-1-1,1 1,-1-1,1 1,-1-1,0 1,0 0,0 0,11 17,4 1,0-4</inkml:trace>
  <inkml:trace contextRef="#ctx0" brushRef="#br0" timeOffset="1578.122">2118 824,'9'-7,"0"0,0 0,-1 0,0-1,0-1,-1 1,0-1,-1-1,5-6,10-14,-12 18,-5 5,1 0,0 0,0 1,1 0,0 0,0 0,0 0,1 1,0 0,0 1,0-1,1 1,-5 4,0 0,-1 0,1 1,-1-1,1 1,-1 0,1 0,-1-1,1 2,-1-1,0 0,0 0,1 1,-1-1,0 1,0 0,0-1,-1 1,1 0,0 0,-1 0,1 1,-1-1,0 0,0 0,0 1,1 0,18 21,-15-22,0 0,1-1,-1 0,0 0,1 0,-1-1,1 0,-1 0,1-1,-1 1,0-1,1 0,-1 0,0-1,0 0,0 0,0 0,0 0,0-1,0 0,-1 0,1 0,-1 0,0-1,0 0,0 0,2-3,25-15,-30 21,0-1,1 1,-1 0,0 0,0 0,1 0,-1 1,1-1,-1 0,1 0,-1 1,1-1,0 1,-1 0,1-1,0 1,-1 0,1 0,-1 0,1 0,0 0,-1 0,1 1,0-1,-1 1,1-1,-1 1,1-1,-1 1,1 0,-1 0,1-1,-1 1,0 0,1 1,-1-1,0 0,0 0,0 0,0 1,0-1,0 0,0 2,30 78,-20-66</inkml:trace>
  <inkml:trace contextRef="#ctx0" brushRef="#br0" timeOffset="2395.116">2992 570,'5'14,"0"1,-1 0,-1 0,-1 0,0 0,-1 0,0 1,-2-1,0 0,0 1,-2 6,-1-3,0 1,0-1,-2 1,0-1,-2-1,0 1,-1-1,-7 10,-6-7,13-41,14 2,0-1,2 1,0 1,2-1,0 1,0 1,2-1,0 2,0-1,2 2,0-1,19-18,1 1,1 2,1 1,24-13,-41 29,1 0,0 2,1 0,1 1,0 1,18-5,-36 13,0 1,0-1,0 0,1 1,-1 0,0 0,0 0,1 0,-1 0,0 1,0-1,0 1,0 0,1 0,-1 0,0 0,0 1,-1-1,1 1,0 0,0 0,-1 0,1 0,-1 0,0 0,0 1,0-1,0 1,0 0,0-1,0 1,-1 0,0 0,1 0,-1 0,0 0,-1 0,1 0,0 1,-1-1,0 0,0 0,0 1,0-1,0 0,-1 0,1 1,-1-1,0 0,0 0,-1 2,-4 10,0-1,-1 0,0-1,-1 1,-1-2,0 1,0-1,-2 0,1-1,-1 0,-1-1,0 0,-1-1,1-1,-2 1,1-2,-14 6,-79 7,103-20,-1 0,0-1,1 1,-1-1,0 0,1 1,-1-2,1 1,0 0,-1-1,1 1,0-1,0 0,0 0,0 0,0-1,0 1,0-1,1 0,0 1,-1-1,1 0,0 0,0 0,1-1,-1 1,-1-4,-2-16,3 1</inkml:trace>
  <inkml:trace contextRef="#ctx0" brushRef="#br0" timeOffset="2699.705">3697 119,'5'38,"2"22,-6 7,-2-5,-2-7,0-8,1-8,0-5,-4-9,-1-4,1 0,1 1,-3-4,-1 1,2 1,2-3</inkml:trace>
  <inkml:trace contextRef="#ctx0" brushRef="#br0" timeOffset="3084.921">3867 570,'24'8,"0"0,0-2,0-1,1 0,0-2,0-1,0-1,0-1,0-2,0 0,0-1,0-2,4-2,-25 7,0-1,-1 0,1 0,-1 0,1 0,-1 0,1-1,-1 1,0-1,0 0,0 0,0-1,0 1,0 0,-1-1,1 0,-1 1,0-1,0 0,0 0,0-1,0 1,0 0,-1 0,0-1,0 1,0-1,0 1,0-1,-1 0,1 1,-1-1,0 0,0 1,0-1,-1 0,0 1,1-1,-1 1,0-1,-1 1,1-1,0 1,-1 0,0-1,0 1,0 0,-1 0,0 0,-1 1,0-1,1 1,-1 0,-1 0,1 0,0 1,0-1,0 1,-1 0,1 0,-1 1,1-1,-1 1,1 0,-1 0,1 1,-1-1,1 1,0 0,-1 0,1 0,0 1,-1 0,-99 53,90-45,0 2,1 0,0 0,1 2,0-1,1 1,1 1,0 0,-6 12,13-21,0-1,1 1,-1 0,1 0,0 0,1 0,-1 0,1 0,0 1,1-1,0 0,0 0,0 1,0-1,1 0,0 1,1-1,-1 0,1 0,1 0,-1 0,1-1,0 1,0-1,0 1,1-1,0 0,0 0,1 0,5 3,2 0,-1 0,1-1,0 0,1-1,0-1,0 0,0-1,0 0,1-1,-1 0,1-1,0-1,0 0,0-1,-1-1,8 0,8 0</inkml:trace>
  <inkml:trace contextRef="#ctx0" brushRef="#br0" timeOffset="5048.847">4770 400,'5'0,"6"0,2 0</inkml:trace>
  <inkml:trace contextRef="#ctx0" brushRef="#br0" timeOffset="5300.915">4798 683,'0'0</inkml:trace>
  <inkml:trace contextRef="#ctx0" brushRef="#br0" timeOffset="39709.539">7790 598,'-19'33,"-2"12,3-7,4-10</inkml:trace>
  <inkml:trace contextRef="#ctx0" brushRef="#br0" timeOffset="39876.466">7705 316,'-5'-10,"-1"-2</inkml:trace>
  <inkml:trace contextRef="#ctx0" brushRef="#br0" timeOffset="40280.653">7959 683,'6'-1,"0"-1,1 1,-1-1,0-1,0 1,0-1,-1 0,1 0,-1-1,1 1,-1-1,0 0,0-1,-1 1,1-1,-1 0,0 0,-1-1,1 1,-1-1,2-4,48-52,-50 60,1 1,0-1,0 1,0 1,0-1,0 0,0 1,0 0,0 0,1 0,-1 0,0 1,0 0,0 0,0 0,0 0,-1 0,1 1,0 0,0 0,-1 0,1 0,-1 0,0 1,0-1,0 1,0 0,0 0,0 0,-1 0,0 1,1-1,-1 1,0-1,0 2,33 30,-33-33,1 0,-1-1,1 1,0 0,0-1,-1 0,1 1,0-1,0 0,0 0,1-1,-1 1,0-1,0 0,0 1,0-1,1-1,-1 1,0 0,0-1,0 0,0 1,0-1,0-1,0 1,0 0,0-1,0 1,-1-1,1 0,0 0,-1 0,0 0,1 0,-1-1,0 1,0-1,0 1,-1-1,1 0,90-167,-86 162</inkml:trace>
  <inkml:trace contextRef="#ctx0" brushRef="#br0" timeOffset="40840.331">9003 400,'-15'2,"1"0,-1 1,1 0,0 1,0 0,0 2,1-1,-1 2,1 0,1 0,-1 1,2 1,-1 0,1 0,0 2,1-1,0 1,-4 7,12-16,1-1,-1 1,1 0,0 0,-1 0,1 0,0 0,0 0,1 0,-1 0,0 0,1 1,-1-1,1 0,0 0,0 1,-1-1,2 0,-1 0,0 1,0-1,1 0,-1 0,1 1,0-1,0 0,-1 0,1 0,1 0,-1 0,0 0,0-1,1 1,-1 0,1 0,-1-1,1 1,0-1,0 0,0 1,0-1,0 0,0 0,0 0,0 0,0-1,0 1,0-1,1 1,-1-1,0 0,0 1,1-1,-1 0,12-4,0 1,-1-2,1 1,-1-2,-1 0,1-1,-1 0,0 0,0-2,-1 1,0-1,-1-1,9-9,19-14,-26 23,-1-1,1 0,0 1,0 0,1 1,1 1,-1 0,1 1,1 0,-1 1,1 1,0 0,1 1,11-1,-24 5,1 0,-1 0,0 0,0 0,0 1,0 0,0 0,0 0,0 0,0 0,0 0,-1 1,1-1,0 1,-1 0,1 0,-1 0,0 0,0 0,1 1,-1-1,-1 1,1-1,0 1,-1-1,1 1,-1 0,0 0,0 0,0 0,0 0,-1 0,1 2,-1 105,-94 296,43-256,51-148,-1-1,1 1,-1-1,1 1,-1-1,0 0,0 0,0 1,0-1,1 0,-1 0,-1 0,1 0,0 0,0 0,0 0,-1 0,1 0,0-1,-1 1,1 0,0-1,-1 1,1-1,-1 0,1 1,-1-1,1 0,-1 0,1 0,-1 0,1 0,-1 0,1 0,-1-1,1 1,-1-1,1 1,-1-1,1 1,0-1,-1 0,1 0,0 1,-1-1,1 0,0 0,0 0,0-1,0 1,0 0,0 0,0 0,1-1,-1 1,0-1,1 1,-6-10,1-1,1 0,0 1,0-1,2 0,-1-1,1 1,1 0,0-1,1 1,1-1,0 1,0-1,1 1,0 0,1 0,1 0,0 0,1 1,0-1,0 1,1 0,1 1,0-1,0 1,7-6,-4 8,0 0,0 0,1 1,0 0,1 1,-1 0,1 1,0 0,1 1,-1 0,1 1,0 1,-1 0,13 0,22-7,-19 4,-4 0</inkml:trace>
  <inkml:trace contextRef="#ctx0" brushRef="#br0" timeOffset="38124.45">5306 796,'2'3,"-1"0,1 0,0 0,1 0,-1-1,0 1,1-1,0 1,-1-1,1 0,0 0,0 0,0 0,0-1,1 1,-1-1,0 0,1 0,1 0,3 1,0 0,0-1,-1 0,1-1,0 0,0 0,0 0,0-1,0 0,0-1,-1 0,1 0,-1-1,1 0,-1 0,0 0,0-1,0 0,0-1,119-97,-73 50,-3-3,-3-2,9-15,98-156,-34 20,-119 206,-1 1,0-1,0 1,1-1,-1 1,1-1,-1 1,1 0,0-1,0 1,0 0,-1-1,1 1,0 0,0 0,1 0,-1 0,0 0,0 0,0 0,1 0,-1 0,1 1,-1-1,0 1,1-1,-1 1,1-1,-1 1,1 0,-1 0,1-1,-1 1,1 0,0 1,-1-1,1 0,-1 0,1 1,-1-1,1 1,-1-1,0 1,1-1,-1 1,0 0,1 0,8 13,-1 0,0 0,-1 1,-1 0,0 0,-1 1,-1 0,0 0,-1 3,12 29,40 197,-54-232,0 1,-1-1,-1 1,0-1,-1 1,0-1,-1 1,-1-1,0 0,-1 0,0 0,-1 0,0-1,-1 0,0 0,-1 0,-1-1,0 0,0-1,-1 1,0-2,-1 1,0-1,-1-1,1 0,-2 0,1-1,-1 0,0-1,0-1,-1 0,-7 2,0-2,-1-1,1 0,-1-1,0-1,0-1,0-1,1-1,-1-1,0-1,1-1,-11-3,26 6,0-1,0 0,0-1,1 1,-1-1,1 0,-1 0,1-1,0 1,0-1,1 0,-1 0,1 0,-1 0,1-1,1 1,-1-1,1 0,-1-2,-5-15</inkml:trace>
  <inkml:trace contextRef="#ctx0" brushRef="#br0" timeOffset="38856.935">6435 542,'12'64,"-4"1,-3 0,-2 51,-4-98,-1 1,-1-1,0 0,-2 0,0 0,-1 0,-7 15,-1-27,10-33,8 3,2 1,0 0,1 1,2-1,0 1,1 1,1 0,1 0,6-5,-9 10,127-166,-129 173,1 0,0 0,1 0,0 1,0 0,0 1,1 0,1 1,-1 0,1 0,0 1,0 0,0 1,1 1,-1 0,1 0,7 0,-15 3,-1 0,1 1,-1-1,1 1,-1 0,1 0,-1 0,0 1,0-1,0 1,0 0,0-1,0 1,0 1,0-1,-1 0,1 1,-1-1,0 1,0 0,0 0,0 0,0 0,0 0,-1 0,1 0,-1 0,0 1,0-1,-1 1,1-1,0 0,-1 2,1 5,0-1,-1 0,0 1,0-1,-1 1,0-1,-1 0,0 1,0-1,-1 0,0 0,-1 0,-2 1,0 0,-1 0,0 0,-1-1,0 0,0 0,-1-1,0 0,-1-1,1 0,-1 0,-1-1,1 0,-1-1,0 0,-1-1,1 0,-1-1,0 0,-10 1,-59 8,57-14</inkml:trace>
  <inkml:trace contextRef="#ctx0" brushRef="#br0" timeOffset="39461.967">6914 824,'63'-43,"-3"-2,-2-3,-1-2,22-30,-72 75,-1 0,1 0,-1-1,-1 0,1 0,-1-1,0 0,-1 0,1 0,-1 0,-1 0,1-1,-1 0,-1 0,0 0,0 0,0 0,-1 0,0 0,0-1,-1 1,0 0,-1-1,0-1,0 8,-1 0,1-1,-1 1,1 0,-1 0,0 0,0 0,0 0,0 0,0 1,0-1,0 1,0-1,-1 1,1 0,-1 0,1 0,-1 0,1 0,-1 1,0-1,1 1,-1-1,0 1,1 0,-1 0,0 1,1-1,-1 0,0 1,1-1,-1 1,1 0,-1 0,0 1,-79 52,79-51,0-1,1 1,0-1,-1 1,1 0,0 0,1 0,-1 0,0 1,1-1,0 0,0 1,0-1,0 1,0-1,1 1,-1-1,1 1,0-1,0 1,0-1,1 1,-1-1,1 1,0-1,0 1,0-1,1 1,-1-1,1 0,-1 0,1 0,0 0,1 0,-1 0,0-1,1 1,-1-1,1 1,0-1,0 0,0 0,0 0,0-1,0 1,2 0,95 3,15 4,-113-8,1 0,-1 0,0 0,0 0,0 0,0 1,0-1,0 1,-1-1,1 1,0-1,-1 1,1 0,-1 0,0 0,0 0,1 0,-1 0,0 0,-1 1,1-1,0 0,-1 0,1 1,-1-1,0 0,0 1,1-1,-2 0,1 1,0-1,0 0,-1 2,-30 75,24-65,-26 52,26-47</inkml:trace>
  <inkml:trace contextRef="#ctx0" brushRef="#br0" timeOffset="42908.647">0 1304,'257'-21,"1"11,13 11,-92 0,214-28,-54 15,-136-2,103 11,22-25,38 17,-234-1,2 6,34 6,-87 1,233-29,-79 15,79-21,71 23,-147-16,-42 26,116-9,-158-3,149 7,77-4,157-25,305-22,-366 29,43 1,66 16,-418 39,-144-27</inkml:trace>
</inkml:ink>
</file>

<file path=ppt/ink/ink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0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1 537,'57'-16,"1"2,1 3,0 3,42-1,329-19,351 28,-134-54,-210 24,-421 29,56 13,-102 3,10-13</inkml:trace>
  <inkml:trace contextRef="#ctx0" brushRef="#br0" timeOffset="504.869">678 57,'-43'34,"-29"25,-6 7,4-2,11-8,10-13,16-9,8-10,5-5,6-1,1-3,9-4,10-4,10-3,7-8,6-2,-2-5,-5-2</inkml:trace>
  <inkml:trace contextRef="#ctx0" brushRef="#br0" timeOffset="753.735">1582 1,'-151'52,"79"-29,1 2,1 4,2 2,1 4,-8 8,-81 66,155-108,0 0,-1 0,1 0,0 0,0 0,0 0,0 1,0-1,0 0,0 1,0-1,1 0,-1 1,1-1,-1 1,1-1,-1 1,1-1,0 1,0 0,0-1,-1 1,2-1,-1 1,0-1,0 1,0-1,1 1,-1 0,1-1,-1 0,1 1,0-1,-1 1,1-1,0 0,0 1,0-1,0 0,0 0,0 0,1 0,-1 0,1 1,13 7</inkml:trace>
  <inkml:trace contextRef="#ctx0" brushRef="#br0" timeOffset="1006.069">1892 28,'-43'20,"-29"15,-11 7,3 1,10-7,13-4,11-4,8-5,7-3,3 0,6 2,2-3,5 0,10-4,5-3</inkml:trace>
  <inkml:trace contextRef="#ctx0" brushRef="#br0" timeOffset="1238.799">2456 114,'-38'14,"-32"15,-9 6,4-1,10-3,12-1,9-6,8-3,5 1,3 0,2 3,5-5</inkml:trace>
  <inkml:trace contextRef="#ctx0" brushRef="#br0" timeOffset="1540.019">3021 114,'-19'28,"-21"20,-8 2,-6-4,1-4,6-10,5-5,6-2,3-6,8-1,3-4,6-4</inkml:trace>
  <inkml:trace contextRef="#ctx0" brushRef="#br0" timeOffset="4770.972">1242 565,'12'167,"0"-100,32 104,-41-165,0 1,1-1,0 1,0-1,1 0,-1-1,1 1,0-1,1 0,0 0,-1 0,1-1,1 0,-1 0,1-1,-1 1,1-1,0-1,0 0,0 0,0 0,2 0,4-1,0-1,0 0,-1-1,1 0,0-1,0 0,-1-1,1-1,-1 0,0 0,0-1,-1-1,1 0,-1-1,0 0,-1 0,0-1,0-1,0 1,-1-2,-1 1,0-1,0-1,1-1,8-9,-1-1,-1 0,-1-1,-1 0,-1-1,-1-1,5-17,-13 31,4-8,-1-1,-1 1,-1-2,0 1,-2 0,0-1,-1 1,-1-1,-1 1,-3-18,3 35,1 1,0 0,-1 0,1-1,-1 1,1 0,-1 0,0 0,0 0,0 0,0 0,-1 0,1 0,0 0,-1 0,1 1,-1-1,0 0,0 1,1 0,-1-1,0 1,0 0,0 0,0 0,-1 0,1 0,0 1,0-1,0 1,-1-1,1 1,0 0,-1 0,1 0,0 0,0 0,-1 0,1 1,0-1,0 1,-1 0,-1 0,-12 10</inkml:trace>
  <inkml:trace contextRef="#ctx0" brushRef="#br0" timeOffset="6888.223">1469 904,'11'127,"8"85,-19-211,0 1,0 0,0-1,0 1,1 0,-1 0,0-1,1 1,-1 0,1-1,0 1,-1-1,1 1,0-1,0 1,0-1,0 1,0-1,1 0,-1 1,0-1,1 0,-1 0,0 0,1 0,-1 0,1-1,0 1,-1 0,1-1,-1 1,1-1,0 0,0 1,-1-1,1 0,0 0,0 0,-1 0,1 0,0 0,-1-1,1 1,0-1,-1 1,1-1,1 0,11-1,57 6,-70-2,-1 0,0 0,1 0,-1 0,0 1,0-1,0 0,0 0,-1 0,1 0,0 0,-1 0,0 0,1 0,-1 0,0 0,0 0,0 0,0-1,0 1,-1 0,1-1,0 1,-1-1,0 1,1-1,-1 0,0 1,1-1,-2 0,2 1,-149 100,71-56,61-35,-39 27,56-37,0 0,0 0,0 1,0-1,0 0,0 0,1 1,-1-1,0 0,0 1,1-1,-1 1,1-1,0 0,-1 1,1 0,0-1,0 1,0-1,0 1,0-1,0 1,0-1,0 1,1-1,-1 1,1-1,-1 1,1-1,-1 0,1 1,0-1,0 0,0 1,0-1,0 0,0 0,0 1,7 4,-1-1,1 0,1 0,-1 0,1-1,-1-1,1 1,0-1,0-1,1 0,-1 0,0-1,1 0,-1 0,1-1,-1 0,8-2,59 7,31 19,-106-23,0-1,0 1,0 0,0 0,-1-1,1 1,0 0,0 0,0 0,-1 0,1 0,0 0,-1 0,1 1,-1-1,1 0,-1 0,0 0,0 0,1 1,-1-1,0 0,0 0,0 1,0-1,0 0,0 0,-1 0,1 1,0-1,-1 0,1 0,-1 0,1 0,-1 0,1 1,-1-1,0 0,1 0,-1-1,0 1,0 0,0 0,0 0,0 0,0-1,0 1,-49 38,-140 73,171-100,14-10,1 0,0 0,0 0,0 1,0-1,0 1,1 0,-1 0,1 0,0 1,-1-1,2 1,-1 0,0 0,1 0,0 0,0 0,0 0,-1 3,5-3,-1-1,1 0,0 0,0 0,0 0,1-1,-1 1,1-1,-1 1,1-1,0 0,0 0,0 0,0 0,0-1,1 1,-1-1,0 0,1 0,-1 0,1 0,-1-1,1 1,65 9,-60-10,1 0,-1 1,0 0,0 0,0 1,0 0,-1 1,1 0,0 0,-1 1,0 0,0 0,0 1,-1 0,8 6,-14-8,0 1,0-1,-1 0,1 1,-1-1,1 1,-1-1,0 1,0-1,-1 0,1 1,-1-1,0 1,0-1,0 0,0 0,0 0,-1 1,1-1,-1 0,0-1,0 1,0 0,0 0,-1-1,1 1,-1-1,1 0,-1 0,0 0,0 0,0 0,0-1,0 1,0-1,0 0,-1 0,0 0,-8 8,-28 17,-65 60,104-85,0 0,1 0,-1 0,0 0,1 1,-1-1,1 0,-1 0,1 0,-1 1,1-1,0 0,0 1,0-1,-1 0,1 0,0 1,1-1,-1 0,0 1,0-1,1 0,-1 0,0 1,1-1,-1 0,1 0,0 0,-1 1,1-1,0 0,0 0,-1 0,1 0,0-1,0 1,0 0,0 0,0 0,1-1,-1 1,0 0,60 22,-44-18,-13-4,0 0,0 0,0 0,0 0,0 0,-1 1,1 0,0 0,-1 0,1 0,-1 0,0 1,0-1,0 1,0 0,0 0,-1 0,1 1,-1-1,0 0,0 1,0 0,-1-1,1 1,-1 0,0 0,0 0,0 0,0 0,-1 0,1 0,-1 0,0 0,-1 0,1 0,-1 0,1 0,-1 0,0 0,-1-1,1 1,-1 0,-14 21,-21 53,22 68,14-111,0-10,0-1,2 1,1 0,0-1,2 1,6 21,-12-43,-1-10</inkml:trace>
  <inkml:trace contextRef="#ctx0" brushRef="#br0" timeOffset="9704.854">932 2993,'227'-12,"0"-6,-2-10,29 28,-223-7,-28 5,-1 1,1 0,0-1,0 2,0-1,0 0,0 0,0 1,0 0,0 0,0-1,0 2,0-1,0 0,0 1,0-1,0 1,0 0,0 0,0 0,2 1,-9 66,-8 156,-15-81,10 37,23-79,3-44,-7-36,-7 93,2-111,0 1,0-1,0 0,-1 0,1 0,-1-1,1 1,-1-1,0 0,0 0,0 0,0 0,0-1,0 0,-1 0,1 0,-1 0,1-1,0 1,-1-1,1 0,-1 0,1-1,0 0,-1 1,1-1,0-1,-1 1,1-1,0 1,0-1,0-1,1 1,-1 0,-27-7,-12 3,-1 2,-1 1,1 2,-25 4,-20-1,-391-2,467 0,0 0,-1-2,1 1,1-2,-1 0,0 0,1-1,-1-1,-9-5,19 7,-1-1,1 0,0 0,1 0,-1-1,1 1,0-1,0 1,0-1,1 0,-1 0,1 0,1 0,-1 0,0 0,1 0,0 0,1 0,-1 0,1 0,0 0,0 1,0-1,0 0,1 0,0 1,2-4,3-23,31-181,-55 24,13 173,1 0,0 0,1-1,1 0,0 1,2-1,-1 0,2 1,1-7,15 4,-7 17</inkml:trace>
  <inkml:trace contextRef="#ctx0" brushRef="#br0" timeOffset="12036.205">1074 3331,'2'1,"0"1,0-1,0 1,-1 0,1-1,0 1,-1 0,0 0,1 0,-1 1,0-1,0 0,0 0,0 1,0-1,-1 0,1 1,-1-1,1 1,-1-1,0 1,0-1,0 1,-1-1,1 1,-21 137,-8-7,47-149,78-155,30 5,-126 165,1 1,-1-1,1 0,-1 0,1 1,-1-1,1 0,-1 1,1-1,-1 0,1 1,0-1,-1 1,1-1,0 1,0-1,-1 1,1 0,0-1,0 1,0 0,0 0,-1-1,1 1,0 0,0 0,0 0,0 0,0 0,-1 0,1 0,0 1,0-1,0 0,0 0,0 1,-1-1,1 0,0 1,0-1,-1 1,1-1,0 1,-1-1,1 1,0 0,-1-1,1 1,-1 0,1-1,-1 1,1 0,-1 0,0-1,1 1,-1 0,0 0,0 0,1 0,-1-1,0 1,0 0,5 60,-5-56,-2 25,1-24,0 1,0-1,1 0,0 1,0-1,0 1,1-1,0 1,0-1,1 0,-1 0,2 1,-1-1,0-1,2 3,-1-7,-1-1,1 1,-1-1,1 0,-1 0,1 0,-1 0,1 0,-1-1,1 1,-1-1,1 1,-1-1,1 0,-1 0,0 0,0 0,1-1,-1 1,0 0,0-1,0 0,0 1,-1-1,1 0,0 0,-1 0,1 0,-1 0,0-1,1 0,-1 2,176-227,-177 227,1 0,-1 0,1 0,0 0,-1 0,1 0,0 1,0-1,0 0,-1 0,1 1,0-1,0 0,0 1,0-1,0 1,0-1,0 1,0 0,0-1,1 1,-1 0,0 0,0 0,0 0,0 0,0 0,0 0,0 0,1 0,-1 1,0-1,0 0,0 1,0-1,0 1,0-1,0 1,0-1,0 1,0 0,-1-1,1 1,0 0,0 0,-1 0,1 0,0 0,-1-1,1 1,-1 0,1 0,-1 1,1-1,-1 0,0 0,0 0,1 0,-1 0,0 0,0 0,0 0,0 1,0-1,0 0,-1 0,1 0,0 0,-1 0,1 1,-24 141,22-130,2 0,0 1,0-1,1 0,1 0,0 0,1 0,3 9,-1-3</inkml:trace>
</inkml:ink>
</file>

<file path=ppt/ink/ink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25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1239 2370,'-254'0,"110"-27,-211 27,343 0</inkml:trace>
  <inkml:trace contextRef="#ctx0" brushRef="#br0" timeOffset="3640.422">1296 198,'-431'0,"198"27,193-25,0-1,0-1,0-3,0-1,-2-3,-127-22,118 26,51 2,-1 1,0 0,0 0,1 0,-1 0,0 0,0 0,0 0,1 0,-1 0,0 0,0 0,1 1,-1-1,0 0,0 1,1-1,-1 0,0 1,1-1,-1 1,0-1,1 1,-1-1,1 1,-1-1,1 1,-1 0,1-1,-1 1,1 0,0-1,-1 1,1 0,0 0,0-1,0 1,-1 0,1 0,0-1,0 1,0 0,0 0,0 0,0-1,0 1,1 0,-1 0,0-1,0 1,1 0,-1 0,0-1,1 1,-1 0,1-1,-1 1,1 0,-1-1,1 1,12 13,4-1</inkml:trace>
  <inkml:trace contextRef="#ctx0" brushRef="#br0" timeOffset="18989.979">1126 28,'0'1808,"-25"-1639,-8 57,34 255,-29-296,27-174</inkml:trace>
  <inkml:trace contextRef="#ctx0" brushRef="#br0" timeOffset="19506.647">1239 2060,'-33'56,"-103"114,-45 52,115-121,60-83</inkml:trace>
  <inkml:trace contextRef="#ctx0" brushRef="#br0" timeOffset="20558.888">1239 0,'-51'90,"-1"9,0 4,-5-1,-32 37,62-94,18-26</inkml:trace>
  <inkml:trace contextRef="#ctx0" brushRef="#br0" timeOffset="21841.028">82 846,'0'56,"-11"143,-35 84,21-139,26-142,-1 0,0 1,0-1,1 0,-1 1,1-1,0 0,0 1,0-1,0 0,0 0,0 0,0 0,1 0,-1 0,1-1,-1 1,1 0,0-1,0 1,0-1,0 1,0-1,0 0,0 0,0 0,0 0,1-1,-1 1,0 0,1-1,-1 1,2-1,88 2,-72-3,57-1,-64 1</inkml:trace>
  <inkml:trace contextRef="#ctx0" brushRef="#br0" timeOffset="22738.407">562 1355,'-1'-2,"-1"1,1 0,0-1,-1 1,1 0,-1 0,1-1,-1 1,0 1,1-1,-1 0,0 0,1 0,-1 1,0-1,0 1,0 0,0-1,0 1,1 0,-1 0,0 0,0 1,0-1,0 0,0 1,0-1,1 1,-1-1,0 1,0 0,1 0,-1 0,0 0,1 0,-1 0,0 1,-73 46,74-47,-1 0,0 0,0 1,1-1,-1 1,1 0,0-1,-1 1,1 0,0 0,0 0,0 0,0 0,0 0,1 0,-1 0,0 0,1 0,0 0,-1 0,1 1,0-1,0 0,1 0,-1 0,0 0,1 1,-1-1,1 0,-1 0,1 0,0 0,0 0,0 0,0 0,0-1,1 1,0 1,1-1,0 1,1-1,-1 1,1-1,-1 0,1 0,0-1,0 1,0-1,0 0,0 0,0 0,1 0,-1-1,0 0,3 0,36 9,-42-9,0 1,0 0,0-1,0 1,0 0,0 0,0 0,-1-1,1 1,0 0,0 0,-1 0,1 0,0 0,-1 0,1 1,-1-1,0 0,1 0,-1 0,0 0,0 1,0-1,1 0,-1 0,0 0,-1 1,1-1,0 0,0 0,0 0,-1 0,1 1,-1-1,1 0,-1 0,1 0,-1 0,0 0,1 0,-2 0,-33 49,29-44,3-1,-54 82,56-85,1 1,-1-1,0 0,1 1,-1-1,1 0,0 1,0-1,0 0,0 1,0-1,0 0,0 1,1-1,0 0,-1 1,1-1,0 0,0 0,0 0,0 0,0 0,1 0,-1 0,1 0,-1 0,1-1,0 1,0 0,-1-1,1 0,0 1,0-1,1 0,-1 0,0 0,0 0,0-1,1 1,-1 0,2-1,1 2,0-1,0-1,1 1,-1-1,0 0,1 0,-1 0,0-1,1 1,-1-1,0-1,0 1,0-1,0 0,0 0,0 0,0-1,-1 0,1 0,3-3,8-5</inkml:trace>
  <inkml:trace contextRef="#ctx0" brushRef="#br0" timeOffset="35593.543">787 1467,'-1'-1,"0"-1,1 1,-1 0,0 0,0 0,0 0,0 0,0 0,0 0,0 1,0-1,0 0,0 0,0 1,0-1,-1 1,1-1,0 1,-1-1,1 1,0 0,-1 0,1 0,0 0,-1 0,1 0,0 0,-1 0,1 0,0 0,-1 1,1-1,0 1,0-1,-1 1,1-1,0 1,0 0,0-1,0 1,0 0,-1 1,-3 4,0 1,1 0,0 1,0-1,0 1,1-1,0 1,1 0,-1 0,2 1,-1-1,1 0,0 0,1 1,0-1,1 1,-1-1,1 0,1 1,-1 9,-1-8,-1-4,0 1,1-1,0 0,0 0,1 1,0-1,0 0,0 0,1 0,0 0,0 0,0 0,1 0,0-1,0 1,0-1,1 0,0 0,0 0,3 3,-2-5,0 1,1-1,0 0,-1 0,1 0,0-1,0 0,1 0,-1 0,0-1,1 0,-1 0,1-1,-1 0,0 0,1 0,-1-1,1 0,-1 0,0-1,1 0,-1 0,0 0,0-1,-1 1,1-2,0 1,-1 0,0-1,0 0,5-5,-3 5,-1 0,1-1,-1 0,1-1,-1 1,-1-1,1 0,-1 0,0-1,-1 0,1 0,-1 0,-1 0,1 0,-1-1,0 0,-1 0,0 1,0-1,-1 0,0-1,0 1,-1 0,0 0,-1 0,0 0,0 0,0 0,-1 0,0 0,-1 0,0 0,0 1,-1-2,0 2,-1 0,1 1,-1-1,0 1,-1 0,1 1,-1 0,0-1,-1 2,1-1,-1 1,0 0,0 0,0 1,0 0,-1 0,0 1,1 0,-1 0,0 1,0 0,0 0,0 1,0 0,0 0,1 1,-1 0,0 0,0 1,0 0,1 1,-1-1,1 2,0-1,0 1,0 0,0 0,-2 3,-18 35,20-20</inkml:trace>
  <inkml:trace contextRef="#ctx0" brushRef="#br0" timeOffset="36330.498">787 1636,'5'0,"1"5,5 2,5-1,0 4,2 0,-2 3,-4 4,-4 4,2 3,-1 3,-2 1,2-4,1-2,2-3,0-7</inkml:trace>
</inkml:ink>
</file>

<file path=ppt/ink/ink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1,'1'283,"-1"-281,0 0,0 1,0-1,0 0,1 0,-1 0,1 0,-1 0,1 0,0 0,0 0,0 0,0-1,0 1,0 0,1 0,-1-1,0 1,1-1,-1 1,1-1,0 0,0 0,-1 1,1-1,0 0,0-1,0 1,0 0,0 0,0-1,0 1,0-1,0 0,0 0,0 0,1 0,-1 0,0 0,0 0,0-1,0 1,0-1,0 1,0-1,0 0,0 0,0 0,0 0,-1 0,1 0,0 0,-1-1,1 1,-1-1,1 1,-1-1,0 0,1 1,-1-2,20-20,-1-2,-2 0,0-1,-2-1,10-22,37-58,-63 106,1 0,-1 0,0 0,0 0,1 0,-1 0,1 0,-1 0,1 0,-1 0,1 0,0 0,-1 0,1 1,0-1,0 0,0 1,-1-1,1 0,0 1,0-1,0 1,0-1,0 1,0-1,0 1,0 0,0 0,0 0,1-1,-1 1,0 0,0 0,0 0,0 1,0-1,0 0,0 0,0 0,0 1,0-1,0 1,0-1,0 1,0-1,0 1,0-1,0 1,0 0,-1 0,1-1,0 1,-1 0,1 0,0 0,-1 0,1 0,-1 0,1 0,-1 0,0 0,1 1,29 169,3 109,-31-256,-1 0,0-1,-2 1,-1 0,-1-1,0 1,-2-1,-1 0,-1 0,-1-1,-1 1,0-2,-11 17,15-30,0-1,0 1,-1-1,1 0,-2-1,1 1,-1-1,0 0,0-1,-1 0,1 0,-1-1,0 1,0-2,-1 1,1-1,-1 0,0-1,0 0,0-1,0 0,-3 0,7-3,0 1,0-2,0 1,0-1,1 1,-1-1,1-1,0 1,0-1,0 1,0-1,1 0,-1 0,1-1,0 1,0-1,1 0,-1 1,1-1,0 0,0 0,1-1,0 1,0 0,0 0,0-1,1 1,0 0,0-1,0 1,1-1,0-3,4-21,1 1,1-1,2 2,1-1,1 1,1 0,1 1,13-17,25-58,-42 84</inkml:trace>
</inkml:ink>
</file>

<file path=ppt/ink/ink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1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837 170,'-368'0,"272"-12,82 8,1 2,-1-1,1 2,-1 0,0 0,0 1,1 1,-1 0,-10 3,8 0,13-4,0 0,0 0,0 1,0-1,0 1,0 0,0 0,0 0,1 0,-1 0,0 0,0 1,1-1,-1 1,1 0,0 0,0 0,-1 0,1 0,0 0,1 1,-1-1,0 1,1-1,-1 1,1 0,0-1,-1 4,2 10,0 1,1-1,1 1,1-1,0 0,1 0,4 10,12 55,-12 200,-10-166,13 110,6-11,-39-252,3-3,-2 0,-1 2,-2 0,-2 2,-1 1,-4-1,29 36,1 0,-1 0,1 0,-1 0,1 0,0 0,-1 0,1 0,0-1,0 1,0 0,0-1,0 1,0-1,0 1,0-1,1 1,-1-1,1 0,-1 1,1-1,-1 0,1 0,0 1,0-1,0 0,0 0,0 1,0-1,1 0,-1 1,1-1,-1 0,1 1,-1-1,1 0,0 1,0-1,0 1,0-1,0 1,0 0,0-1,0 1,1 0,-1 0,0 0,1 0,-1 0,1 0,15-3,0 1,0 1,0 0,0 1,0 1,1 1,11 2,21-1,258-1,-307-1,44 5,-44-5,0-1,0 1,-1 0,1 1,0-1,0 0,-1 0,1 0,0 0,0 1,-1-1,1 0,0 0,-1 1,1-1,0 1,-1-1,1 1,0-1,-1 1,1-1,-1 1,1-1,-1 1,0 0,1-1,-1 1,1 0,-1-1,0 1,0 0,1 0,-1-1,0 1,0 0,0 0,0-1,0 1,0 0,0 0,0 0,0-1,0 1,0 0,-1 0,1-1,0 1,0 0,-1-1,1 1,-1 0,1-1,-1 1,1 0,-115 88,8-3,-80 52,166-127</inkml:trace>
  <inkml:trace contextRef="#ctx0" brushRef="#br0" timeOffset="3835.151">866 227,'-13'-8,"1"0,0-1,1-1,0 0,0 0,1-1,0 0,-7-13,-51-50,33 51,34 23,1 0,-1 0,0 0,1 0,-1 0,0 0,1 0,-1 0,0 0,1 0,-1 0,0 1,1-1,-1 0,1 0,-1 1,0-1,1 0,-1 1,1-1,-1 1,1-1,-1 0,1 1,-1-1,1 1,-1 0,1-1,0 1,-1-1,1 1,0-1,0 1,-1 0,1-1,0 1,0 0,0-1,0 1,0 0,0-1,0 1,0 0,0-1,0 1,0 0,0-1,0 1,1 0,-1-1,0 1,0-1,1 1,-1 0,0-1,1 1,-1-1,1 1,-1 0,50 256,-43-98,-6-159,0 1,0 0,0-1,0 1,0 0,0-1,0 1,0-1,0 0,0 1,0-1,0 0,0 0,0 0,0 1,0-1,1 0,-1-1,0 1,0 0,0 0,0 0,0-1,0 1,0 0,0-1,0 1,0-1,0 1,0-1,0 0,0 1,0-1,0 0,-1 0,1 1,0-1,0 0,-1 0,1 0,-1 0,1 0,-1 0,1 0,-1 0,0 0,1 0,-1 0,0-1,3-1,106-131,-91 115</inkml:trace>
  <inkml:trace contextRef="#ctx0" brushRef="#br0" timeOffset="4178.853">1345 1,'-14'19,"-10"16,-1 7,0 1,3-2,6-3,1-3,2-3,0-2,1-2,-2 0,2 0,-3-5,2-2,3-4</inkml:trace>
  <inkml:trace contextRef="#ctx0" brushRef="#br0" timeOffset="4462.718">1063 57,'10'29,"12"14,3 5,2-6,1-5,1-9,-5-5,-2-5,-4-2,-1-4,-3 2,-4 2,-3 0</inkml:trace>
</inkml:ink>
</file>

<file path=ppt/ink/ink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3:1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146,'1'-5,"-1"0,0 0,0 0,0 0,0 0,-1 0,0 0,0 0,0 0,-1 0,1 0,-1 0,0 1,-1-1,1 1,-1 0,0-1,0 1,0 0,-1 1,1-1,-1 1,0-1,0 1,0 0,-1 0,1 1,-1 0,1-1,-1 1,0 1,0-1,0 1,0 0,-20-4,-1 1,0 2,0 0,0 2,1 1,-1 1,0 1,1 1,-1 1,0 2,1-2,-31 9,1 2,1 3,1 2,0 2,-12 10,50-25,-1 1,1 1,1 0,0 1,0 0,1 1,1 1,0 0,0 0,10-10,0 0,0 0,0-1,1 1,-1 0,1 1,-1-1,1 0,0 0,0 1,1-1,-1 0,1 1,-1-1,1 0,0 1,0-1,1 1,-1-1,1 0,0 1,-1-1,2 0,-1 1,0-1,1 0,-1 0,1 0,0 0,0-1,0 1,0 0,0-1,1 1,-1-1,1 0,1 1,4 3,0 0,1 0,0-1,0-1,0 1,1-1,0-1,-1 0,1 0,0-1,0 0,2 0,160-2,-172-1,1 1,-1 0,1-1,-1 1,1 0,-1 0,1-1,-1 1,1 0,-1 0,1 0,-1 0,1 0,-1 0,1 0,0 0,-1 0,1 0,-1 0,1 0,-1 0,1 0,-1 0,1 1,0-1,-1 0,1 0,-1 1,0-1,1 0,-1 1,1-1,-1 0,1 1,-1-1,0 1,1-1,-1 1,0-1,1 1,-1-1,0 1,0-1,0 1,1-1,-1 1,0-1,0 1,0-1,0 1,0-1,0 1,0 0,0-1,0 1,0-1,0 1,-1-1,1 1,0-1,0 1,0-1,-1 1,1-1,0 1,-1 0,-32 24,28-22,-202 157,203-157,-11 8,1 0,0 1,1 0,0 1,1 0,1 1,0 1,1 0,-4 8,12-20,1-1,0 0,1 1,-1-1,0 1,1 0,-1-1,1 1,0-1,0 1,0 0,0-1,0 1,1-1,-1 1,1 0,0-1,0 1,0-1,0 0,0 1,0-1,1 0,-1 0,1 1,-1-1,1 0,0-1,0 1,0 0,0 0,0-1,0 1,0-1,1 0,1 1,3 1,-1 0,1 0,0-1,0 0,0-1,0 1,1-1,-1-1,0 1,1-1,-1 0,0-1,1 0,250-48,-146 31,-88 12</inkml:trace>
  <inkml:trace contextRef="#ctx0" brushRef="#br0" timeOffset="296.178">1384 486,'-15'9,"-14"18,-7 9,3 3,2 0,1-2,7-2,1-3,5-2,1-5,2-3,5-1,3 2,2-4</inkml:trace>
  <inkml:trace contextRef="#ctx0" brushRef="#br0" timeOffset="562.558">1045 400,'14'19,"15"17,7 1,2-1,-1-1,-1-6,-3-5,-1-5,-7-1,-2-4,-1-5,-4 2,0-2,1-2,-2-2</inkml:trace>
  <inkml:trace contextRef="#ctx0" brushRef="#br0" timeOffset="1051.246">1835 513,'-22'5,"1"1,0 0,0 2,0 0,1 1,0 1,1 1,0 1,1 1,1 0,-1 1,2 1,0 1,-1 2,15-15,-1-1,1 1,0 0,0 0,0 0,0 0,0 0,1 0,0 0,-1 1,1-1,0 0,1 1,-1-1,1 1,-1-1,1 1,0 0,0-1,1 1,-1-1,1 1,-1-1,1 0,0 1,1-1,-1 0,0 1,1-1,0 0,0 0,0 0,0 0,0-1,1 1,-1-1,1 1,-1-1,1 0,0 0,0 0,0 0,6-1,0-1,-1 1,1-2,0 1,-1-1,1-1,-1 1,1-1,-1-1,0 0,0 0,0 0,0-1,-1 0,1-1,-1 0,0 0,0 0,-1-1,0 0,1-2,100-95,-105 102,-1 0,0 0,1 0,-1 0,0 0,1 1,-1-1,1 1,-1-1,1 1,-1-1,1 1,0 0,-1 0,1 0,-1 0,1 0,-1 0,1 0,0 0,-1 1,1-1,-1 0,1 1,-1 0,1-1,-1 1,1 0,-1 0,0-1,0 1,1 0,-1 1,0-1,0 0,0 0,0 0,0 1,0-1,0 0,-1 1,1-1,0 1,-1-1,1 1,-1-1,1 1,-1-1,0 1,0 0,0 0,11 17,4 1,0-4</inkml:trace>
  <inkml:trace contextRef="#ctx0" brushRef="#br0" timeOffset="1578.122">2118 824,'9'-7,"0"0,0 0,-1 0,0-1,0-1,-1 1,0-1,-1-1,5-6,10-14,-12 18,-5 5,1 0,0 0,0 1,1 0,0 0,0 0,0 0,1 1,0 0,0 1,0-1,1 1,-5 4,0 0,-1 0,1 1,-1-1,1 1,-1 0,1 0,-1-1,1 2,-1-1,0 0,0 0,1 1,-1-1,0 1,0 0,0-1,-1 1,1 0,0 0,-1 0,1 1,-1-1,0 0,0 0,0 1,1 0,18 21,-15-22,0 0,1-1,-1 0,0 0,1 0,-1-1,1 0,-1 0,1-1,-1 1,0-1,1 0,-1 0,0-1,0 0,0 0,0 0,0 0,0-1,0 0,-1 0,1 0,-1 0,0-1,0 0,0 0,2-3,25-15,-30 21,0-1,1 1,-1 0,0 0,0 0,1 0,-1 1,1-1,-1 0,1 0,-1 1,1-1,0 1,-1 0,1-1,0 1,-1 0,1 0,-1 0,1 0,0 0,-1 0,1 1,0-1,-1 1,1-1,-1 1,1-1,-1 1,1 0,-1 0,1-1,-1 1,0 0,1 1,-1-1,0 0,0 0,0 0,0 1,0-1,0 0,0 2,30 78,-20-66</inkml:trace>
  <inkml:trace contextRef="#ctx0" brushRef="#br0" timeOffset="2395.116">2992 570,'5'14,"0"1,-1 0,-1 0,-1 0,0 0,-1 0,0 1,-2-1,0 0,0 1,-2 6,-1-3,0 1,0-1,-2 1,0-1,-2-1,0 1,-1-1,-7 10,-6-7,13-41,14 2,0-1,2 1,0 1,2-1,0 1,0 1,2-1,0 2,0-1,2 2,0-1,19-18,1 1,1 2,1 1,24-13,-41 29,1 0,0 2,1 0,1 1,0 1,18-5,-36 13,0 1,0-1,0 0,1 1,-1 0,0 0,0 0,1 0,-1 0,0 1,0-1,0 1,0 0,1 0,-1 0,0 0,0 1,-1-1,1 1,0 0,0 0,-1 0,1 0,-1 0,0 0,0 1,0-1,0 1,0 0,0-1,0 1,-1 0,0 0,1 0,-1 0,0 0,-1 0,1 0,0 1,-1-1,0 0,0 0,0 1,0-1,0 0,-1 0,1 1,-1-1,0 0,0 0,-1 2,-4 10,0-1,-1 0,0-1,-1 1,-1-2,0 1,0-1,-2 0,1-1,-1 0,-1-1,0 0,-1-1,1-1,-2 1,1-2,-14 6,-79 7,103-20,-1 0,0-1,1 1,-1-1,0 0,1 1,-1-2,1 1,0 0,-1-1,1 1,0-1,0 0,0 0,0 0,0-1,0 1,0-1,1 0,0 1,-1-1,1 0,0 0,0 0,1-1,-1 1,-1-4,-2-16,3 1</inkml:trace>
  <inkml:trace contextRef="#ctx0" brushRef="#br0" timeOffset="2699.705">3697 119,'5'38,"2"22,-6 7,-2-5,-2-7,0-8,1-8,0-5,-4-9,-1-4,1 0,1 1,-3-4,-1 1,2 1,2-3</inkml:trace>
  <inkml:trace contextRef="#ctx0" brushRef="#br0" timeOffset="3084.921">3867 570,'24'8,"0"0,0-2,0-1,1 0,0-2,0-1,0-1,0-1,0-2,0 0,0-1,0-2,4-2,-25 7,0-1,-1 0,1 0,-1 0,1 0,-1 0,1-1,-1 1,0-1,0 0,0 0,0-1,0 1,0 0,-1-1,1 0,-1 1,0-1,0 0,0 0,0-1,0 1,0 0,-1 0,0-1,0 1,0-1,0 1,0-1,-1 0,1 1,-1-1,0 0,0 1,0-1,-1 0,0 1,1-1,-1 1,0-1,-1 1,1-1,0 1,-1 0,0-1,0 1,0 0,-1 0,0 0,-1 1,0-1,1 1,-1 0,-1 0,1 0,0 1,0-1,0 1,-1 0,1 0,-1 1,1-1,-1 1,1 0,-1 0,1 1,-1-1,1 1,0 0,-1 0,1 0,0 1,-1 0,-99 53,90-45,0 2,1 0,0 0,1 2,0-1,1 1,1 1,0 0,-6 12,13-21,0-1,1 1,-1 0,1 0,0 0,1 0,-1 0,1 0,0 1,1-1,0 0,0 0,0 1,0-1,1 0,0 1,1-1,-1 0,1 0,1 0,-1 0,1-1,0 1,0-1,0 1,1-1,0 0,0 0,1 0,5 3,2 0,-1 0,1-1,0 0,1-1,0-1,0 0,0-1,0 0,1-1,-1 0,1-1,0-1,0 0,0-1,-1-1,8 0,8 0</inkml:trace>
  <inkml:trace contextRef="#ctx0" brushRef="#br0" timeOffset="5048.847">4770 400,'5'0,"6"0,2 0</inkml:trace>
  <inkml:trace contextRef="#ctx0" brushRef="#br0" timeOffset="5300.915">4798 683,'0'0</inkml:trace>
  <inkml:trace contextRef="#ctx0" brushRef="#br0" timeOffset="39709.539">7790 598,'-19'33,"-2"12,3-7,4-10</inkml:trace>
  <inkml:trace contextRef="#ctx0" brushRef="#br0" timeOffset="39876.466">7705 316,'-5'-10,"-1"-2</inkml:trace>
  <inkml:trace contextRef="#ctx0" brushRef="#br0" timeOffset="40280.653">7959 683,'6'-1,"0"-1,1 1,-1-1,0-1,0 1,0-1,-1 0,1 0,-1-1,1 1,-1-1,0 0,0-1,-1 1,1-1,-1 0,0 0,-1-1,1 1,-1-1,2-4,48-52,-50 60,1 1,0-1,0 1,0 1,0-1,0 0,0 1,0 0,0 0,1 0,-1 0,0 1,0 0,0 0,0 0,0 0,-1 0,1 1,0 0,0 0,-1 0,1 0,-1 0,0 1,0-1,0 1,0 0,0 0,0 0,-1 0,0 1,1-1,-1 1,0-1,0 2,33 30,-33-33,1 0,-1-1,1 1,0 0,0-1,-1 0,1 1,0-1,0 0,0 0,1-1,-1 1,0-1,0 0,0 1,0-1,1-1,-1 1,0 0,0-1,0 0,0 1,0-1,0-1,0 1,0 0,0-1,0 1,-1-1,1 0,0 0,-1 0,0 0,1 0,-1-1,0 1,0-1,0 1,-1-1,1 0,90-167,-86 162</inkml:trace>
  <inkml:trace contextRef="#ctx0" brushRef="#br0" timeOffset="40840.331">9003 400,'-15'2,"1"0,-1 1,1 0,0 1,0 0,0 2,1-1,-1 2,1 0,1 0,-1 1,2 1,-1 0,1 0,0 2,1-1,0 1,-4 7,12-16,1-1,-1 1,1 0,0 0,-1 0,1 0,0 0,0 0,1 0,-1 0,0 0,1 1,-1-1,1 0,0 0,0 1,-1-1,2 0,-1 0,0 1,0-1,1 0,-1 0,1 1,0-1,0 0,-1 0,1 0,1 0,-1 0,0 0,0-1,1 1,-1 0,1 0,-1-1,1 1,0-1,0 0,0 1,0-1,0 0,0 0,0 0,0 0,0-1,0 1,0-1,1 1,-1-1,0 0,0 1,1-1,-1 0,12-4,0 1,-1-2,1 1,-1-2,-1 0,1-1,-1 0,0 0,0-2,-1 1,0-1,-1-1,9-9,19-14,-26 23,-1-1,1 0,0 1,0 0,1 1,1 1,-1 0,1 1,1 0,-1 1,1 1,0 0,1 1,11-1,-24 5,1 0,-1 0,0 0,0 0,0 1,0 0,0 0,0 0,0 0,0 0,0 0,-1 1,1-1,0 1,-1 0,1 0,-1 0,0 0,0 0,1 1,-1-1,-1 1,1-1,0 1,-1-1,1 1,-1 0,0 0,0 0,0 0,0 0,-1 0,1 2,-1 105,-94 296,43-256,51-148,-1-1,1 1,-1-1,1 1,-1-1,0 0,0 0,0 1,0-1,1 0,-1 0,-1 0,1 0,0 0,0 0,0 0,-1 0,1 0,0-1,-1 1,1 0,0-1,-1 1,1-1,-1 0,1 1,-1-1,1 0,-1 0,1 0,-1 0,1 0,-1 0,1 0,-1-1,1 1,-1-1,1 1,-1-1,1 1,0-1,-1 0,1 0,0 1,-1-1,1 0,0 0,0 0,0-1,0 1,0 0,0 0,0 0,1-1,-1 1,0-1,1 1,-6-10,1-1,1 0,0 1,0-1,2 0,-1-1,1 1,1 0,0-1,1 1,1-1,0 1,0-1,1 1,0 0,1 0,1 0,0 0,1 1,0-1,0 1,1 0,1 1,0-1,0 1,7-6,-4 8,0 0,0 0,1 1,0 0,1 1,-1 0,1 1,0 0,1 1,-1 0,1 1,0 1,-1 0,13 0,22-7,-19 4,-4 0</inkml:trace>
  <inkml:trace contextRef="#ctx0" brushRef="#br0" timeOffset="38124.45">5306 796,'2'3,"-1"0,1 0,0 0,1 0,-1-1,0 1,1-1,0 1,-1-1,1 0,0 0,0 0,0 0,0-1,1 1,-1-1,0 0,1 0,1 0,3 1,0 0,0-1,-1 0,1-1,0 0,0 0,0 0,0-1,0 0,0-1,-1 0,1 0,-1-1,1 0,-1 0,0 0,0-1,0 0,0-1,119-97,-73 50,-3-3,-3-2,9-15,98-156,-34 20,-119 206,-1 1,0-1,0 1,1-1,-1 1,1-1,-1 1,1 0,0-1,0 1,0 0,-1-1,1 1,0 0,0 0,1 0,-1 0,0 0,0 0,0 0,1 0,-1 0,1 1,-1-1,0 1,1-1,-1 1,1-1,-1 1,1 0,-1 0,1-1,-1 1,1 0,0 1,-1-1,1 0,-1 0,1 1,-1-1,1 1,-1-1,0 1,1-1,-1 1,0 0,1 0,8 13,-1 0,0 0,-1 1,-1 0,0 0,-1 1,-1 0,0 0,-1 3,12 29,40 197,-54-232,0 1,-1-1,-1 1,0-1,-1 1,0-1,-1 1,-1-1,0 0,-1 0,0 0,-1 0,0-1,-1 0,0 0,-1 0,-1-1,0 0,0-1,-1 1,0-2,-1 1,0-1,-1-1,1 0,-2 0,1-1,-1 0,0-1,0-1,-1 0,-7 2,0-2,-1-1,1 0,-1-1,0-1,0-1,0-1,1-1,-1-1,0-1,1-1,-11-3,26 6,0-1,0 0,0-1,1 1,-1-1,1 0,-1 0,1-1,0 1,0-1,1 0,-1 0,1 0,-1 0,1-1,1 1,-1-1,1 0,-1-2,-5-15</inkml:trace>
  <inkml:trace contextRef="#ctx0" brushRef="#br0" timeOffset="38856.935">6435 542,'12'64,"-4"1,-3 0,-2 51,-4-98,-1 1,-1-1,0 0,-2 0,0 0,-1 0,-7 15,-1-27,10-33,8 3,2 1,0 0,1 1,2-1,0 1,1 1,1 0,1 0,6-5,-9 10,127-166,-129 173,1 0,0 0,1 0,0 1,0 0,0 1,1 0,1 1,-1 0,1 0,0 1,0 0,0 1,1 1,-1 0,1 0,7 0,-15 3,-1 0,1 1,-1-1,1 1,-1 0,1 0,-1 0,0 1,0-1,0 1,0 0,0-1,0 1,0 1,0-1,-1 0,1 1,-1-1,0 1,0 0,0 0,0 0,0 0,0 0,-1 0,1 0,-1 0,0 1,0-1,-1 1,1-1,0 0,-1 2,1 5,0-1,-1 0,0 1,0-1,-1 1,0-1,-1 0,0 1,0-1,-1 0,0 0,-1 0,-2 1,0 0,-1 0,0 0,-1-1,0 0,0 0,-1-1,0 0,-1-1,1 0,-1 0,-1-1,1 0,-1-1,0 0,-1-1,1 0,-1-1,0 0,-10 1,-59 8,57-14</inkml:trace>
  <inkml:trace contextRef="#ctx0" brushRef="#br0" timeOffset="39461.967">6914 824,'63'-43,"-3"-2,-2-3,-1-2,22-30,-72 75,-1 0,1 0,-1-1,-1 0,1 0,-1-1,0 0,-1 0,1 0,-1 0,-1 0,1-1,-1 0,-1 0,0 0,0 0,0 0,-1 0,0 0,0-1,-1 1,0 0,-1-1,0-1,0 8,-1 0,1-1,-1 1,1 0,-1 0,0 0,0 0,0 0,0 0,0 1,0-1,0 1,0-1,-1 1,1 0,-1 0,1 0,-1 0,1 0,-1 1,0-1,1 1,-1-1,0 1,1 0,-1 0,0 1,1-1,-1 0,0 1,1-1,-1 1,1 0,-1 0,0 1,-79 52,79-51,0-1,1 1,0-1,-1 1,1 0,0 0,1 0,-1 0,0 1,1-1,0 0,0 1,0-1,0 1,0-1,1 1,-1-1,1 1,0-1,0 1,0-1,1 1,-1-1,1 1,0-1,0 1,0-1,1 1,-1-1,1 0,-1 0,1 0,0 0,1 0,-1 0,0-1,1 1,-1-1,1 1,0-1,0 0,0 0,0 0,0-1,0 1,2 0,95 3,15 4,-113-8,1 0,-1 0,0 0,0 0,0 0,0 1,0-1,0 1,-1-1,1 1,0-1,-1 1,1 0,-1 0,0 0,0 0,1 0,-1 0,0 0,-1 1,1-1,0 0,-1 0,1 1,-1-1,0 0,0 1,1-1,-2 0,1 1,0-1,0 0,-1 2,-30 75,24-65,-26 52,26-47</inkml:trace>
  <inkml:trace contextRef="#ctx0" brushRef="#br0" timeOffset="42908.647">0 1304,'257'-21,"1"11,13 11,-92 0,214-28,-54 15,-136-2,103 11,22-25,38 17,-234-1,2 6,34 6,-87 1,233-29,-79 15,79-21,71 23,-147-16,-42 26,116-9,-158-3,149 7,77-4,157-25,305-22,-366 29,43 1,66 16,-418 39,-144-27</inkml:trace>
</inkml:ink>
</file>

<file path=ppt/ink/ink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0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1 537,'57'-16,"1"2,1 3,0 3,42-1,329-19,351 28,-134-54,-210 24,-421 29,56 13,-102 3,10-13</inkml:trace>
  <inkml:trace contextRef="#ctx0" brushRef="#br0" timeOffset="504.869">678 57,'-43'34,"-29"25,-6 7,4-2,11-8,10-13,16-9,8-10,5-5,6-1,1-3,9-4,10-4,10-3,7-8,6-2,-2-5,-5-2</inkml:trace>
  <inkml:trace contextRef="#ctx0" brushRef="#br0" timeOffset="753.735">1582 1,'-151'52,"79"-29,1 2,1 4,2 2,1 4,-8 8,-81 66,155-108,0 0,-1 0,1 0,0 0,0 0,0 0,0 1,0-1,0 0,0 1,0-1,1 0,-1 1,1-1,-1 1,1-1,-1 1,1-1,0 1,0 0,0-1,-1 1,2-1,-1 1,0-1,0 1,0-1,1 1,-1 0,1-1,-1 0,1 1,0-1,-1 1,1-1,0 0,0 1,0-1,0 0,0 0,0 0,1 0,-1 0,1 1,13 7</inkml:trace>
  <inkml:trace contextRef="#ctx0" brushRef="#br0" timeOffset="1006.069">1892 28,'-43'20,"-29"15,-11 7,3 1,10-7,13-4,11-4,8-5,7-3,3 0,6 2,2-3,5 0,10-4,5-3</inkml:trace>
  <inkml:trace contextRef="#ctx0" brushRef="#br0" timeOffset="1238.799">2456 114,'-38'14,"-32"15,-9 6,4-1,10-3,12-1,9-6,8-3,5 1,3 0,2 3,5-5</inkml:trace>
  <inkml:trace contextRef="#ctx0" brushRef="#br0" timeOffset="1540.019">3021 114,'-19'28,"-21"20,-8 2,-6-4,1-4,6-10,5-5,6-2,3-6,8-1,3-4,6-4</inkml:trace>
  <inkml:trace contextRef="#ctx0" brushRef="#br0" timeOffset="4770.972">1242 565,'12'167,"0"-100,32 104,-41-165,0 1,1-1,0 1,0-1,1 0,-1-1,1 1,0-1,1 0,0 0,-1 0,1-1,1 0,-1 0,1-1,-1 1,1-1,0-1,0 0,0 0,0 0,2 0,4-1,0-1,0 0,-1-1,1 0,0-1,0 0,-1-1,1-1,-1 0,0 0,0-1,-1-1,1 0,-1-1,0 0,-1 0,0-1,0-1,0 1,-1-2,-1 1,0-1,0-1,1-1,8-9,-1-1,-1 0,-1-1,-1 0,-1-1,-1-1,5-17,-13 31,4-8,-1-1,-1 1,-1-2,0 1,-2 0,0-1,-1 1,-1-1,-1 1,-3-18,3 35,1 1,0 0,-1 0,1-1,-1 1,1 0,-1 0,0 0,0 0,0 0,0 0,-1 0,1 0,0 0,-1 0,1 1,-1-1,0 0,0 1,1 0,-1-1,0 1,0 0,0 0,0 0,-1 0,1 0,0 1,0-1,0 1,-1-1,1 1,0 0,-1 0,1 0,0 0,0 0,-1 0,1 1,0-1,0 1,-1 0,-1 0,-12 10</inkml:trace>
  <inkml:trace contextRef="#ctx0" brushRef="#br0" timeOffset="6888.223">1469 904,'11'127,"8"85,-19-211,0 1,0 0,0-1,0 1,1 0,-1 0,0-1,1 1,-1 0,1-1,0 1,-1-1,1 1,0-1,0 1,0-1,0 1,0-1,1 0,-1 1,0-1,1 0,-1 0,0 0,1 0,-1 0,1-1,0 1,-1 0,1-1,-1 1,1-1,0 0,0 1,-1-1,1 0,0 0,0 0,-1 0,1 0,0 0,-1-1,1 1,0-1,-1 1,1-1,1 0,11-1,57 6,-70-2,-1 0,0 0,1 0,-1 0,0 1,0-1,0 0,0 0,-1 0,1 0,0 0,-1 0,0 0,1 0,-1 0,0 0,0 0,0 0,0-1,0 1,-1 0,1-1,0 1,-1-1,0 1,1-1,-1 0,0 1,1-1,-2 0,2 1,-149 100,71-56,61-35,-39 27,56-37,0 0,0 0,0 1,0-1,0 0,0 0,1 1,-1-1,0 0,0 1,1-1,-1 1,1-1,0 0,-1 1,1 0,0-1,0 1,0-1,0 1,0-1,0 1,0-1,0 1,1-1,-1 1,1-1,-1 1,1-1,-1 0,1 1,0-1,0 0,0 1,0-1,0 0,0 0,0 1,7 4,-1-1,1 0,1 0,-1 0,1-1,-1-1,1 1,0-1,0-1,1 0,-1 0,0-1,1 0,-1 0,1-1,-1 0,8-2,59 7,31 19,-106-23,0-1,0 1,0 0,0 0,-1-1,1 1,0 0,0 0,0 0,-1 0,1 0,0 0,-1 0,1 1,-1-1,1 0,-1 0,0 0,0 0,1 1,-1-1,0 0,0 0,0 1,0-1,0 0,0 0,-1 0,1 1,0-1,-1 0,1 0,-1 0,1 0,-1 0,1 1,-1-1,0 0,1 0,-1-1,0 1,0 0,0 0,0 0,0 0,0-1,0 1,-49 38,-140 73,171-100,14-10,1 0,0 0,0 0,0 1,0-1,0 1,1 0,-1 0,1 0,0 1,-1-1,2 1,-1 0,0 0,1 0,0 0,0 0,0 0,-1 3,5-3,-1-1,1 0,0 0,0 0,0 0,1-1,-1 1,1-1,-1 1,1-1,0 0,0 0,0 0,0 0,0-1,1 1,-1-1,0 0,1 0,-1 0,1 0,-1-1,1 1,65 9,-60-10,1 0,-1 1,0 0,0 0,0 1,0 0,-1 1,1 0,0 0,-1 1,0 0,0 0,0 1,-1 0,8 6,-14-8,0 1,0-1,-1 0,1 1,-1-1,1 1,-1-1,0 1,0-1,-1 0,1 1,-1-1,0 1,0-1,0 0,0 0,0 0,-1 1,1-1,-1 0,0-1,0 1,0 0,0 0,-1-1,1 1,-1-1,1 0,-1 0,0 0,0 0,0 0,0-1,0 1,0-1,0 0,-1 0,0 0,-8 8,-28 17,-65 60,104-85,0 0,1 0,-1 0,0 0,1 1,-1-1,1 0,-1 0,1 0,-1 1,1-1,0 0,0 1,0-1,-1 0,1 0,0 1,1-1,-1 0,0 1,0-1,1 0,-1 0,0 1,1-1,-1 0,1 0,0 0,-1 1,1-1,0 0,0 0,-1 0,1 0,0-1,0 1,0 0,0 0,0 0,1-1,-1 1,0 0,60 22,-44-18,-13-4,0 0,0 0,0 0,0 0,0 0,-1 1,1 0,0 0,-1 0,1 0,-1 0,0 1,0-1,0 1,0 0,0 0,-1 0,1 1,-1-1,0 0,0 1,0 0,-1-1,1 1,-1 0,0 0,0 0,0 0,0 0,-1 0,1 0,-1 0,0 0,-1 0,1 0,-1 0,1 0,-1 0,0 0,-1-1,1 1,-1 0,-14 21,-21 53,22 68,14-111,0-10,0-1,2 1,1 0,0-1,2 1,6 21,-12-43,-1-10</inkml:trace>
  <inkml:trace contextRef="#ctx0" brushRef="#br0" timeOffset="9704.854">932 2993,'227'-12,"0"-6,-2-10,29 28,-223-7,-28 5,-1 1,1 0,0-1,0 2,0-1,0 0,0 0,0 1,0 0,0 0,0-1,0 2,0-1,0 0,0 1,0-1,0 1,0 0,0 0,0 0,2 1,-9 66,-8 156,-15-81,10 37,23-79,3-44,-7-36,-7 93,2-111,0 1,0-1,0 0,-1 0,1 0,-1-1,1 1,-1-1,0 0,0 0,0 0,0 0,0-1,0 0,-1 0,1 0,-1 0,1-1,0 1,-1-1,1 0,-1 0,1-1,0 0,-1 1,1-1,0-1,-1 1,1-1,0 1,0-1,0-1,1 1,-1 0,-27-7,-12 3,-1 2,-1 1,1 2,-25 4,-20-1,-391-2,467 0,0 0,-1-2,1 1,1-2,-1 0,0 0,1-1,-1-1,-9-5,19 7,-1-1,1 0,0 0,1 0,-1-1,1 1,0-1,0 1,0-1,1 0,-1 0,1 0,1 0,-1 0,0 0,1 0,0 0,1 0,-1 0,1 0,0 0,0 1,0-1,0 0,1 0,0 1,2-4,3-23,31-181,-55 24,13 173,1 0,0 0,1-1,1 0,0 1,2-1,-1 0,2 1,1-7,15 4,-7 17</inkml:trace>
  <inkml:trace contextRef="#ctx0" brushRef="#br0" timeOffset="12036.205">1074 3331,'2'1,"0"1,0-1,0 1,-1 0,1-1,0 1,-1 0,0 0,1 0,-1 1,0-1,0 0,0 0,0 1,0-1,-1 0,1 1,-1-1,1 1,-1-1,0 1,0-1,0 1,-1-1,1 1,-21 137,-8-7,47-149,78-155,30 5,-126 165,1 1,-1-1,1 0,-1 0,1 1,-1-1,1 0,-1 1,1-1,-1 0,1 1,0-1,-1 1,1-1,0 1,0-1,-1 1,1 0,0-1,0 1,0 0,0 0,-1-1,1 1,0 0,0 0,0 0,0 0,0 0,-1 0,1 0,0 1,0-1,0 0,0 0,0 1,-1-1,1 0,0 1,0-1,-1 1,1-1,0 1,-1-1,1 1,0 0,-1-1,1 1,-1 0,1-1,-1 1,1 0,-1 0,0-1,1 1,-1 0,0 0,0 0,1 0,-1-1,0 1,0 0,5 60,-5-56,-2 25,1-24,0 1,0-1,1 0,0 1,0-1,0 1,1-1,0 1,0-1,1 0,-1 0,2 1,-1-1,0-1,2 3,-1-7,-1-1,1 1,-1-1,1 0,-1 0,1 0,-1 0,1 0,-1-1,1 1,-1-1,1 1,-1-1,1 0,-1 0,0 0,0 0,1-1,-1 1,0 0,0-1,0 0,0 1,-1-1,1 0,0 0,-1 0,1 0,-1 0,0-1,1 0,-1 2,176-227,-177 227,1 0,-1 0,1 0,0 0,-1 0,1 0,0 1,0-1,0 0,-1 0,1 1,0-1,0 0,0 1,0-1,0 1,0-1,0 1,0 0,0-1,1 1,-1 0,0 0,0 0,0 0,0 0,0 0,0 0,0 0,1 0,-1 1,0-1,0 0,0 1,0-1,0 1,0-1,0 1,0-1,0 1,0 0,-1-1,1 1,0 0,0 0,-1 0,1 0,0 0,-1-1,1 1,-1 0,1 0,-1 1,1-1,-1 0,0 0,0 0,1 0,-1 0,0 0,0 0,0 0,0 1,0-1,0 0,-1 0,1 0,0 0,-1 0,1 1,-24 141,22-130,2 0,0 1,0-1,1 0,1 0,0 0,1 0,3 9,-1-3</inkml:trace>
</inkml:ink>
</file>

<file path=ppt/ink/ink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25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1239 2370,'-254'0,"110"-27,-211 27,343 0</inkml:trace>
  <inkml:trace contextRef="#ctx0" brushRef="#br0" timeOffset="3640.422">1296 198,'-431'0,"198"27,193-25,0-1,0-1,0-3,0-1,-2-3,-127-22,118 26,51 2,-1 1,0 0,0 0,1 0,-1 0,0 0,0 0,0 0,1 0,-1 0,0 0,0 0,1 1,-1-1,0 0,0 1,1-1,-1 0,0 1,1-1,-1 1,0-1,1 1,-1-1,1 1,-1-1,1 1,-1 0,1-1,-1 1,1 0,0-1,-1 1,1 0,0 0,0-1,0 1,-1 0,1 0,0-1,0 1,0 0,0 0,0 0,0-1,0 1,1 0,-1 0,0-1,0 1,1 0,-1 0,0-1,1 1,-1 0,1-1,-1 1,1 0,-1-1,1 1,12 13,4-1</inkml:trace>
  <inkml:trace contextRef="#ctx0" brushRef="#br0" timeOffset="18989.979">1126 28,'0'1808,"-25"-1639,-8 57,34 255,-29-296,27-174</inkml:trace>
  <inkml:trace contextRef="#ctx0" brushRef="#br0" timeOffset="19506.647">1239 2060,'-33'56,"-103"114,-45 52,115-121,60-83</inkml:trace>
  <inkml:trace contextRef="#ctx0" brushRef="#br0" timeOffset="20558.888">1239 0,'-51'90,"-1"9,0 4,-5-1,-32 37,62-94,18-26</inkml:trace>
  <inkml:trace contextRef="#ctx0" brushRef="#br0" timeOffset="21841.028">82 846,'0'56,"-11"143,-35 84,21-139,26-142,-1 0,0 1,0-1,1 0,-1 1,1-1,0 0,0 1,0-1,0 0,0 0,0 0,0 0,1 0,-1 0,1-1,-1 1,1 0,0-1,0 1,0-1,0 1,0-1,0 0,0 0,0 0,0 0,1-1,-1 1,0 0,1-1,-1 1,2-1,88 2,-72-3,57-1,-64 1</inkml:trace>
  <inkml:trace contextRef="#ctx0" brushRef="#br0" timeOffset="22738.407">562 1355,'-1'-2,"-1"1,1 0,0-1,-1 1,1 0,-1 0,1-1,-1 1,0 1,1-1,-1 0,0 0,1 0,-1 1,0-1,0 1,0 0,0-1,0 1,1 0,-1 0,0 0,0 1,0-1,0 0,0 1,0-1,1 1,-1-1,0 1,0 0,1 0,-1 0,0 0,1 0,-1 0,0 1,-73 46,74-47,-1 0,0 0,0 1,1-1,-1 1,1 0,0-1,-1 1,1 0,0 0,0 0,0 0,0 0,0 0,1 0,-1 0,0 0,1 0,0 0,-1 0,1 1,0-1,0 0,1 0,-1 0,0 0,1 1,-1-1,1 0,-1 0,1 0,0 0,0 0,0 0,0 0,0-1,1 1,0 1,1-1,0 1,1-1,-1 1,1-1,-1 0,1 0,0-1,0 1,0-1,0 0,0 0,0 0,1 0,-1-1,0 0,3 0,36 9,-42-9,0 1,0 0,0-1,0 1,0 0,0 0,0 0,-1-1,1 1,0 0,0 0,-1 0,1 0,0 0,-1 0,1 1,-1-1,0 0,1 0,-1 0,0 0,0 1,0-1,1 0,-1 0,0 0,-1 1,1-1,0 0,0 0,0 0,-1 0,1 1,-1-1,1 0,-1 0,1 0,-1 0,0 0,1 0,-2 0,-33 49,29-44,3-1,-54 82,56-85,1 1,-1-1,0 0,1 1,-1-1,1 0,0 1,0-1,0 0,0 1,0-1,0 0,0 1,1-1,0 0,-1 1,1-1,0 0,0 0,0 0,0 0,0 0,1 0,-1 0,1 0,-1 0,1-1,0 1,0 0,-1-1,1 0,0 1,0-1,1 0,-1 0,0 0,0 0,0-1,1 1,-1 0,2-1,1 2,0-1,0-1,1 1,-1-1,0 0,1 0,-1 0,0-1,1 1,-1-1,0-1,0 1,0-1,0 0,0 0,0 0,0-1,-1 0,1 0,3-3,8-5</inkml:trace>
  <inkml:trace contextRef="#ctx0" brushRef="#br0" timeOffset="35593.543">787 1467,'-1'-1,"0"-1,1 1,-1 0,0 0,0 0,0 0,0 0,0 0,0 0,0 1,0-1,0 0,0 0,0 1,0-1,-1 1,1-1,0 1,-1-1,1 1,0 0,-1 0,1 0,0 0,-1 0,1 0,0 0,-1 0,1 0,0 0,-1 1,1-1,0 1,0-1,-1 1,1-1,0 1,0 0,0-1,0 1,0 0,-1 1,-3 4,0 1,1 0,0 1,0-1,0 1,1-1,0 1,1 0,-1 0,2 1,-1-1,1 0,0 0,1 1,0-1,1 1,-1-1,1 0,1 1,-1 9,-1-8,-1-4,0 1,1-1,0 0,0 0,1 1,0-1,0 0,0 0,1 0,0 0,0 0,0 0,1 0,0-1,0 1,0-1,1 0,0 0,0 0,3 3,-2-5,0 1,1-1,0 0,-1 0,1 0,0-1,0 0,1 0,-1 0,0-1,1 0,-1 0,1-1,-1 0,0 0,1 0,-1-1,1 0,-1 0,0-1,1 0,-1 0,0 0,0-1,-1 1,1-2,0 1,-1 0,0-1,0 0,5-5,-3 5,-1 0,1-1,-1 0,1-1,-1 1,-1-1,1 0,-1 0,0-1,-1 0,1 0,-1 0,-1 0,1 0,-1-1,0 0,-1 0,0 1,0-1,-1 0,0-1,0 1,-1 0,0 0,-1 0,0 0,0 0,0 0,-1 0,0 0,-1 0,0 0,0 1,-1-2,0 2,-1 0,1 1,-1-1,0 1,-1 0,1 1,-1 0,0-1,-1 2,1-1,-1 1,0 0,0 0,0 1,0 0,-1 0,0 1,1 0,-1 0,0 1,0 0,0 0,0 1,0 0,0 0,1 1,-1 0,0 0,0 1,0 0,1 1,-1-1,1 2,0-1,0 1,0 0,0 0,-2 3,-18 35,20-20</inkml:trace>
  <inkml:trace contextRef="#ctx0" brushRef="#br0" timeOffset="36330.498">787 1636,'5'0,"1"5,5 2,5-1,0 4,2 0,-2 3,-4 4,-4 4,2 3,-1 3,-2 1,2-4,1-2,2-3,0-7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31,'-262'423,"245"-395,-1-2,-2-1,0 0,-1-1,-19 15,10-23,30-16,0 0,-1 0,1 0,-1 0,1 0,-1 0,1 0,-1 0,1-1,0 1,-1 0,1 0,-1 0,1-1,0 1,-1 0,1 0,0-1,-1 1,1 0,0-1,-1 1,1-1,0 1,0 0,0-1,-1 1,1-1,0 1,0 0,0-1,0 1,0-1,0 1,-1-1,1 1,0-1,0 1,1 0,-1-1,0 1,0-1,0 1,0-1,0 1,0 0,1-1,-1 1,0-1,0 1,1 0,-1-1,0 1,0 0,1-1,-1 1,0 0,1-1,-1 1,0 0,1 0,-1-1,1 1,-1 0,1 0,-1 0,0 0,1 0,-1 0,145-188,85-89,-77 134,-152 142,0 0,0 1,1-1,-1 0,0 0,1 1,-1-1,1 0,-1 1,0 0,1-1,-1 1,1 0,-1 0,1-1,-1 1,1 0,-1 1,1-1,-1 0,1 0,-1 1,1-1,-1 1,1-1,-1 1,0 0,1-1,-1 1,0 0,0 0,1 0,-1 0,0 0,0 0,0 0,0 0,0 1,0-1,-1 0,1 0,0 1,-1-1,1 1,-1-1,1 0,-1 1,1 1,14 76,-4 95,23-1,-6 5,-31-160,-20-34,22 15,-227-230,139 161,71 58</inkml:trace>
</inkml:ink>
</file>

<file path=ppt/ink/ink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1,'1'283,"-1"-281,0 0,0 1,0-1,0 0,1 0,-1 0,1 0,-1 0,1 0,0 0,0 0,0 0,0-1,0 1,0 0,1 0,-1-1,0 1,1-1,-1 1,1-1,0 0,0 0,-1 1,1-1,0 0,0-1,0 1,0 0,0 0,0-1,0 1,0-1,0 0,0 0,0 0,1 0,-1 0,0 0,0 0,0-1,0 1,0-1,0 1,0-1,0 0,0 0,0 0,0 0,-1 0,1 0,0 0,-1-1,1 1,-1-1,1 1,-1-1,0 0,1 1,-1-2,20-20,-1-2,-2 0,0-1,-2-1,10-22,37-58,-63 106,1 0,-1 0,0 0,0 0,1 0,-1 0,1 0,-1 0,1 0,-1 0,1 0,0 0,-1 0,1 1,0-1,0 0,0 1,-1-1,1 0,0 1,0-1,0 1,0-1,0 1,0-1,0 1,0 0,0 0,0 0,1-1,-1 1,0 0,0 0,0 0,0 1,0-1,0 0,0 0,0 0,0 1,0-1,0 1,0-1,0 1,0-1,0 1,0-1,0 1,0 0,-1 0,1-1,0 1,-1 0,1 0,0 0,-1 0,1 0,-1 0,1 0,-1 0,0 0,1 1,29 169,3 109,-31-256,-1 0,0-1,-2 1,-1 0,-1-1,0 1,-2-1,-1 0,-1 0,-1-1,-1 1,0-2,-11 17,15-30,0-1,0 1,-1-1,1 0,-2-1,1 1,-1-1,0 0,0-1,-1 0,1 0,-1-1,0 1,0-2,-1 1,1-1,-1 0,0-1,0 0,0-1,0 0,-3 0,7-3,0 1,0-2,0 1,0-1,1 1,-1-1,1-1,0 1,0-1,0 1,0-1,1 0,-1 0,1-1,0 1,0-1,1 0,-1 1,1-1,0 0,0 0,1-1,0 1,0 0,0 0,0-1,1 1,0 0,0-1,0 1,1-1,0-3,4-21,1 1,1-1,2 2,1-1,1 1,1 0,1 1,13-17,25-58,-42 84</inkml:trace>
</inkml:ink>
</file>

<file path=ppt/ink/ink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1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837 170,'-368'0,"272"-12,82 8,1 2,-1-1,1 2,-1 0,0 0,0 1,1 1,-1 0,-10 3,8 0,13-4,0 0,0 0,0 1,0-1,0 1,0 0,0 0,0 0,1 0,-1 0,0 0,0 1,1-1,-1 1,1 0,0 0,0 0,-1 0,1 0,0 0,1 1,-1-1,0 1,1-1,-1 1,1 0,0-1,-1 4,2 10,0 1,1-1,1 1,1-1,0 0,1 0,4 10,12 55,-12 200,-10-166,13 110,6-11,-39-252,3-3,-2 0,-1 2,-2 0,-2 2,-1 1,-4-1,29 36,1 0,-1 0,1 0,-1 0,1 0,0 0,-1 0,1 0,0-1,0 1,0 0,0-1,0 1,0-1,0 1,0-1,1 1,-1-1,1 0,-1 1,1-1,-1 0,1 0,0 1,0-1,0 0,0 0,0 1,0-1,1 0,-1 1,1-1,-1 0,1 1,-1-1,1 0,0 1,0-1,0 1,0-1,0 1,0 0,0-1,0 1,1 0,-1 0,0 0,1 0,-1 0,1 0,15-3,0 1,0 1,0 0,0 1,0 1,1 1,11 2,21-1,258-1,-307-1,44 5,-44-5,0-1,0 1,-1 0,1 1,0-1,0 0,-1 0,1 0,0 0,0 1,-1-1,1 0,0 0,-1 1,1-1,0 1,-1-1,1 1,0-1,-1 1,1-1,-1 1,1-1,-1 1,0 0,1-1,-1 1,1 0,-1-1,0 1,0 0,1 0,-1-1,0 1,0 0,0 0,0-1,0 1,0 0,0 0,0 0,0-1,0 1,0 0,-1 0,1-1,0 1,0 0,-1-1,1 1,-1 0,1-1,-1 1,1 0,-115 88,8-3,-80 52,166-127</inkml:trace>
  <inkml:trace contextRef="#ctx0" brushRef="#br0" timeOffset="3835.151">866 227,'-13'-8,"1"0,0-1,1-1,0 0,0 0,1-1,0 0,-7-13,-51-50,33 51,34 23,1 0,-1 0,0 0,1 0,-1 0,0 0,1 0,-1 0,0 0,1 0,-1 0,0 1,1-1,-1 0,1 0,-1 1,0-1,1 0,-1 1,1-1,-1 1,1-1,-1 0,1 1,-1-1,1 1,-1 0,1-1,0 1,-1-1,1 1,0-1,0 1,-1 0,1-1,0 1,0 0,0-1,0 1,0 0,0-1,0 1,0 0,0-1,0 1,0 0,0-1,0 1,1 0,-1-1,0 1,0-1,1 1,-1 0,0-1,1 1,-1-1,1 1,-1 0,50 256,-43-98,-6-159,0 1,0 0,0-1,0 1,0 0,0-1,0 1,0-1,0 0,0 1,0-1,0 0,0 0,0 0,0 1,0-1,1 0,-1-1,0 1,0 0,0 0,0 0,0-1,0 1,0 0,0-1,0 1,0-1,0 1,0-1,0 0,0 1,0-1,0 0,-1 0,1 1,0-1,0 0,-1 0,1 0,-1 0,1 0,-1 0,1 0,-1 0,0 0,1 0,-1 0,0-1,3-1,106-131,-91 115</inkml:trace>
  <inkml:trace contextRef="#ctx0" brushRef="#br0" timeOffset="4178.853">1345 1,'-14'19,"-10"16,-1 7,0 1,3-2,6-3,1-3,2-3,0-2,1-2,-2 0,2 0,-3-5,2-2,3-4</inkml:trace>
  <inkml:trace contextRef="#ctx0" brushRef="#br0" timeOffset="4462.718">1063 57,'10'29,"12"14,3 5,2-6,1-5,1-9,-5-5,-2-5,-4-2,-1-4,-3 2,-4 2,-3 0</inkml:trace>
</inkml:ink>
</file>

<file path=ppt/ink/ink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33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2259 678,'-10'33,"-3"17,1-2</inkml:trace>
  <inkml:trace contextRef="#ctx0" brushRef="#br0" timeOffset="232.751">2231 141,'0'0</inkml:trace>
  <inkml:trace contextRef="#ctx0" brushRef="#br0" timeOffset="397.491">2569 28,'0'479,"12"-353,-7-108,-2 0,-1 0,0 1,-1-1,-1 0,-1 1,0-1,-2 1,0-1,-1 0,0 0,-3 2,-2 2,0-4</inkml:trace>
  <inkml:trace contextRef="#ctx0" brushRef="#br0" timeOffset="615.776">2908 565,'-9'38,"-4"18,1 3,2-7</inkml:trace>
  <inkml:trace contextRef="#ctx0" brushRef="#br0" timeOffset="864.669">2908 141</inkml:trace>
  <inkml:trace contextRef="#ctx0" brushRef="#br0" timeOffset="1633.186">3274 0,'11'292,"1"-163,-6 0,-6 31,-11-100,19-86,5 8,1 0,0 1,1 1,1 0,1 1,0 1,1 1,0 0,1 1,0 1,1 1,7-2,-11 6,0 1,0 0,0 1,1 1,0 1,-1 0,1 1,0 1,8 1,-23-1,1 1,-1-1,0 1,1-1,-1 1,1 0,-1 0,0 0,0 0,0 1,1-1,-1 0,0 1,-1 0,1-1,0 1,0 0,-1 0,1 0,-1 0,1 0,-1 0,0 0,0 1,0-1,0 0,-1 1,1-1,0 1,-1-1,0 1,1-1,-1 1,0-1,-1 1,1-1,0 1,-1-1,1 0,-1 1,0-1,1 1,-1-1,-1 0,1 0,0 0,0 1,-1-1,1 0,-1-1,0 1,1 0,-3 1,-12 16,-1 0,-1-1,-1-1,0-1,-1-1,-1-1,0 0,-1-1,0-2,-1 0,0-2,-1 0,-12 2,6 1,11-5,1-1,-1 0,0-2,0 0,0 0,0-2,-1-1,-6 0,25-1,0 0,0 1,0-1,0 0,0 0,0 0,0 0,0 0,0 0,0 0,0 0,0-1,0 1,1 0,-1-1,0 1,0 0,0-1,0 1,0-1,1 1,-1-1,0 1,0-1,1 0,-1 1,0-1,1 0,-1 0,1 0,-1 1,1-1,-1 0,1 0,0 0,-1 0,1 0,0 0,0 0,0 0,0 0,0 1,0-2,4-10</inkml:trace>
  <inkml:trace contextRef="#ctx0" brushRef="#br0" timeOffset="-1231.991">820 282,'-295'1,"260"4,-1 2,1 2,0 1,1 1,0 3,-29 15,19-10,32-14,-81 44,90-48,0 1,0 0,1 0,-1 1,1-1,-1 0,1 1,0-1,0 1,0 0,0 0,0 0,1 0,-1 0,1 0,0 0,0 1,0-1,1 0,-1 1,1-1,-1 1,1-1,0 0,0 1,1-1,0 2,2 0,0 0,1 0,-1 0,1-1,1 0,-1 0,0 0,1 0,0-1,0 1,0-1,0-1,1 1,-1-1,1 0,-1 0,1 0,0-1,0 0,0 0,0 0,5-1,145 21,-52-9,-103-12,-1 1,1 0,-1-1,1 1,-1 0,1-1,-1 1,1 0,-1 0,0 0,1 0,-1-1,0 1,0 0,0 0,0 0,1 0,-1 0,0-1,0 1,-1 0,1 0,0 0,0 0,0 0,-1 0,1-1,0 1,-1 0,1 0,-1 0,1-1,-1 1,1 0,-1-1,1 1,-1 0,0-1,1 1,-1-1,0 1,0-1,1 1,-1-1,0 0,0 1,0-1,1 0,-1 0,0 1,0-1,0 0,0 0,0 0,0 0,-2 2,-67 48,-127 109,195-158,0 1,0-1,0 0,0 1,0-1,0 1,0-1,0 1,1 0,-1 0,1 0,-1 0,1 0,0 0,-1 0,1 1,0-1,1 0,-1 1,0-1,1 1,-1-1,1 0,0 1,0-1,0 1,0-1,0 1,0-1,1 1,-1-1,1 1,0-1,0 0,0 1,0-1,0 0,0 0,0 0,1 0,-1 0,1 0,0 0,-1 0,2 0,9 3,0 0,0 0,1-1,0-1,0 0,0-1,0 0,1-1,-1 0,0-1,1-1,-1 0,4-2,21 2,187-1,-200 2</inkml:trace>
  <inkml:trace contextRef="#ctx0" brushRef="#br0" timeOffset="-882.734">1271 565,'-33'25,"2"2,0 1,2 2,1 1,2 1,1 1,-20 35,12 22,32-88,1 0,0 1,0-1,0 0,0 1,0-1,0 0,1 1,-1-1,1 0,0 0,-1 1,1-1,0 0,0 0,1 0,-1 0,0 0,1 0,-1 0,1-1,-1 1,1 0,0-1,0 0,0 1,0-1,0 0,0 0,0 0,0 0,0 0,1 0,-1-1,0 1,1-1,-1 0,1 1,12 0,0 0,0-1,0 0,-1-1,1-1,0 0,0-1,-1-1,0 0,0-1,0-1,0 0,-1 0,0-2,0 1,-1-2,0 0,2-2,10-9,-2-1,0 0,-1-2,-2 0,0-2,-1 0,-2-1,6-12,-17 28,-1 1,1-2,-1 1,-1 0,0-1,0 0,-1 0,-1 0,0 0,0 0,-1-4,-1 10,1 0,-1 1,0-1,0 1,0-1,-1 1,1-1,-1 1,0 0,-1-1,1 1,-1 0,0 1,0-1,0 0,0 1,-1 0,1 0,-1 0,0 0,0 0,0 1,0-1,0 1,0 1,-1-1,-1 0,-3-1,0 1,-1 0,1 1,0 0,-1 0,1 1,-1 0,1 1,0 0,-1 0,1 1,0 0,0 1,0 0,-7 4,-9 5</inkml:trace>
  <inkml:trace contextRef="#ctx0" brushRef="#br0" timeOffset="-584.592">1271 705,'5'24,"1"13,5 5,0 0,3-3,0-2,1-8,-1-5,2-5,-2-7</inkml:trace>
  <inkml:trace contextRef="#ctx0" brushRef="#br0" timeOffset="-250.221">1581 649,'3'13,"0"0,1-1,0 1,1-1,1 0,0 0,0-1,1 0,1 0,-1 0,2-1,0 0,0-1,0 1,1-2,1 0,0 0,0-1,0 0,1-1,-1 0,12 3,-13-9,1-1,-1-1,1 0,-1 0,0-1,0 0,0-1,0 0,-1 0,1-1,-1 0,-1-1,1 0,-1-1,0 0,0 0,0 0,-1-1,-1 0,1 0,-1-1,-1 0,3-4,33-97,-41 107,1 1,-1-1,0 0,0 1,0-1,0 0,-1 1,1-1,-1 1,0-1,0 1,1-1,-1 1,-1-1,1 1,0 0,-1-1,1 1,-1 0,0 0,1 0,-1 0,0 1,0-1,0 0,-3 0,-11-6</inkml:trace>
  <inkml:trace contextRef="#ctx0" brushRef="#br0" timeOffset="2220.53">3783 705,'15'0,"0"-1,0 0,0-1,0-1,0 0,0-2,-1 1,1-2,-1 0,-1 0,1-1,-1-1,0 0,-1-1,0-1,-1 0,1 0,-2-1,0 0,0-1,-1 0,6-10,-2 1,-7 15,-1 0,-1-1,1 1,-1-1,0 0,0 0,-1-1,0 1,0-1,-1 0,0 0,0 0,-1 0,0 0,-1 0,1 0,-1 0,-1-6,0 13,0-1,0 0,0 0,0 1,0-1,-1 0,1 1,0-1,-1 1,1 0,-1-1,1 1,-1 0,0 0,1 0,-1 0,0 0,0 0,0 1,0-1,0 1,0-1,0 1,0 0,0-1,0 1,0 0,0 1,0-1,0 0,0 0,0 1,0-1,0 1,0 0,-67 33,62-29,1-1,-1 1,1 1,0-1,1 1,-1 0,1 0,0 0,1 1,-1 0,1 0,1 0,-1 0,1 1,1 0,-1-1,0 7,6-9,-1-1,1 1,0-1,0 0,0 0,1 0,0 0,0 0,0-1,0 0,0 0,0 0,1 0,0-1,-1 1,1-1,0-1,0 1,0-1,0 1,1-2,-1 1,0 0,0-1,1 0,-1 0,0-1,1 1,28 0,62 9,-93-8,-1-1,0 1,1 0,-1 0,0 0,0 0,0 0,0 1,0-1,0 1,0-1,-1 1,1 0,0-1,-1 1,1 0,-1 0,0 0,0 0,0 0,0 1,0-1,0 0,0 0,-1 1,1-1,-1 0,0 1,1-1,-1 1,0-1,0 0,-1 1,1-1,-1 2,-40 98,34-84</inkml:trace>
  <inkml:trace contextRef="#ctx0" brushRef="#br0" timeOffset="2448.452">4488 592,'-14'34,"-5"10</inkml:trace>
  <inkml:trace contextRef="#ctx0" brushRef="#br0" timeOffset="2598.12">4488 225,'0'0</inkml:trace>
  <inkml:trace contextRef="#ctx0" brushRef="#br0" timeOffset="2865.552">4714 395,'-1'3,"-6"23,0 0,1 0,2 0,1 1,0 0,3 0,0 0,3 17,-3-41,0 0,0 0,0 0,1 0,-1 0,1 0,0-1,0 1,0 0,0-1,0 1,1 0,-1-1,1 1,-1-1,1 0,0 0,0 0,0 0,0 0,1 0,-1 0,0 0,1-1,-1 0,1 1,0-1,-1 0,1 0,0 0,0-1,-1 1,1-1,0 1,0-1,0 0,0 0,0 0,0 0,-1-1,1 1,0-1,0 0,2-1,8-7,0 0,-1-1,0-1,0 0,-1 0,-1-1,0-1,6-9,12-15,62-81,-73 89,-13 22</inkml:trace>
  <inkml:trace contextRef="#ctx0" brushRef="#br0" timeOffset="3363.645">5222 678,'6'-17,"0"0,1 1,1 0,1 1,0 0,1 0,1 1,0 0,1 1,0 0,1 1,1 0,-1 1,6-2,-17 12,-1 0,1 0,-1 0,1 0,0 1,-1-1,1 0,0 1,0 0,0-1,-1 1,1 0,0 0,0 0,0 0,0 0,-1 0,1 1,0-1,0 1,0-1,-1 1,1-1,0 1,-1 0,1 0,-1 0,1 0,-1 0,1 0,-1 1,0-1,1 0,-1 1,0-1,0 1,0-1,0 1,0 0,0-1,-1 1,1 0,-1-1,1 1,-1 0,1 0,-1 0,0 0,0-1,0 1,0 2,1 4,-1-5,-1-1,1 0,0 1,0-1,0 1,0-1,0 1,1-1,-1 1,1-1,0 0,-1 1,1-1,0 0,1 0,-1 1,0-1,0 0,1 0,0-1,-1 1,1 0,0 0,0-1,0 1,0-1,0 1,0-1,0 0,0 0,0 0,1 0,-1 0,0-1,1 1,-1-1,1 1,-1-1,3 0,12-4,1-1,-1-1,0 0,-1-2,0 1,0-2,0 0,-1-2,33-16,-23 13,-18 9,1 0,0 0,0 1,0 0,1 0,0 1,-1 0,1 1,0 0,0 0,0 1,2 0,-10 2,1-1,-1 0,0 1,1-1,-1 1,0 0,1-1,-1 1,0 0,0 0,0 0,0 0,0 0,0 0,0 0,0 0,0 0,0 0,0 0,-1 1,1-1,0 0,-1 1,0-1,1 0,-1 1,0-1,1 1,-1-1,0 0,0 1,0-1,0 1,0-1,-1 1,1-1,0 0,-1 1,1-1,-1 1,-20 63,18-60,1-1,-1 1,1-1,-1 1,2 0,-1 0,0 0,1 0,0 0,0 0,0 1,1-1,0 0,0 0,0 1,1-1,0 0,0 0,0 0,0 1,1-1,1 1,8 6</inkml:trace>
  <inkml:trace contextRef="#ctx0" brushRef="#br0" timeOffset="4331.496">0 1270,'1101'-42,"2000"-218,-1800 155,-561 59,-679 51,-44 1</inkml:trace>
  <inkml:trace contextRef="#ctx0" brushRef="#br0" timeOffset="7650.302">2964 1072,'-2'1,"1"0,0 1,0-1,0 0,0 0,0 1,0-1,1 1,-1-1,0 0,1 1,-1-1,1 1,-1 0,1-1,0 1,-1-1,1 1,0 0,0-1,0 1,0-1,1 1,-1 0,0-1,1 1,-1-1,1 1,0-1,-1 1,1-1,0 1,1 9,4 383,6-305,-13-88,0-1,-1 1,1 0,0 0,0-1,-1 1,1 0,0-1,-1 0,1 1,0-1,-1 0,1 1,-1-1,1 0,-1 0,1 0,0-1,-1 1,1 0,-1 0,1-1,0 1,-1-1,1 1,0-1,-1 0,1 1,0-1,0 0,0 0,-1 0,1 0,0 0,0 0,1 0,-2-1,-4-1,-13-4,0 1,-1 1,0 0,0 2,0 1,0 0,0 1,0 1,0 1,-3 2,-27-2,-227 26,-184-23,183 23,279-27,-1-1,1 1,0-1,-1 1,1-1,-1 0,1 1,-1-1,1 0,-1 1,1-1,-1 0,1 0,-1 1,0-1,0 0,1 0,-1 0,0 1,0-1,0 0,0 0,0 0,0 0,0 0,0 1,0-1,0 0,-1 0,1 0,0 1,-1-1,1 0,0 0,-1 1,1-1,-1 0,1 1,-1-1,1 0,-1 1,0-1,1 1,-1-1,0 1,1-1,-1 1,0-1,0 1,1 0,-1-1,0 1,0 0,0 0,1 0,-1 0,0-1,0 1,0 0,0 0,1 1,-1-1,0 0,0 0,0 0,0 1,1-1,-2 0,31-39,1 1,2 1,1 1,13-8,-39 37,-5 3,0 1,0 0,0 0,1 0,-1 0,1 0,0 0,0 1,0-1,0 1,0 0,0 0,1 0,-1 0,1 1,-1-1,1 1,0 0,-1 0,1 0,0 1,0-1,0 1,0 0,0 0,-1 0,1 1,0-1,0 1,0 0,-1 0,1 0,0 1,2 1,2 6,0 1,-1 0,0 0,-1 0,0 1,-1 0,0 0,-1 1,0 0,-1-1,2 11,6 15,50 202,-43-144,-19-94,1-1,-1 1,0-1,1 0,-1 1,1-1,-1 0,0 0,1 1,-1-1,0 0,1 0,-1 0,0 0,0 0,1 0,-1 0,0 0,1 0,-1 0,0-1,1 1,-1 0,0 0,1 0,-1-1,1 1,-1 0,0-1,1 1,-1-1,1 1,-1-1,1 1,-1-1,1 1,0-1,-1 1,1-1,0 0,-1 1,1-1,0 1,0-1,-1 0,1 1,0-1,0 0,0 0,-1 0,-21-18,-1 0,0 2,-1 1,-1 0,-1 2,0 1,-1 1,0 1,-16-3,-95-6,113 20</inkml:trace>
</inkml:ink>
</file>

<file path=ppt/ink/ink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3:1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146,'1'-5,"-1"0,0 0,0 0,0 0,0 0,-1 0,0 0,0 0,0 0,-1 0,1 0,-1 0,0 1,-1-1,1 1,-1 0,0-1,0 1,0 0,-1 1,1-1,-1 1,0-1,0 1,0 0,-1 0,1 1,-1 0,1-1,-1 1,0 1,0-1,0 1,0 0,-20-4,-1 1,0 2,0 0,0 2,1 1,-1 1,0 1,1 1,-1 1,0 2,1-2,-31 9,1 2,1 3,1 2,0 2,-12 10,50-25,-1 1,1 1,1 0,0 1,0 0,1 1,1 1,0 0,0 0,10-10,0 0,0 0,0-1,1 1,-1 0,1 1,-1-1,1 0,0 0,0 1,1-1,-1 0,1 1,-1-1,1 0,0 1,0-1,1 1,-1-1,1 0,0 1,-1-1,2 0,-1 1,0-1,1 0,-1 0,1 0,0 0,0-1,0 1,0 0,0-1,1 1,-1-1,1 0,1 1,4 3,0 0,1 0,0-1,0-1,0 1,1-1,0-1,-1 0,1 0,0-1,0 0,2 0,160-2,-172-1,1 1,-1 0,1-1,-1 1,1 0,-1 0,1-1,-1 1,1 0,-1 0,1 0,-1 0,1 0,-1 0,1 0,0 0,-1 0,1 0,-1 0,1 0,-1 0,1 0,-1 0,1 1,0-1,-1 0,1 0,-1 1,0-1,1 0,-1 1,1-1,-1 0,1 1,-1-1,0 1,1-1,-1 1,0-1,1 1,-1-1,0 1,0-1,0 1,1-1,-1 1,0-1,0 1,0-1,0 1,0-1,0 1,0 0,0-1,0 1,0-1,0 1,-1-1,1 1,0-1,0 1,0-1,-1 1,1-1,0 1,-1 0,-32 24,28-22,-202 157,203-157,-11 8,1 0,0 1,1 0,0 1,1 0,1 1,0 1,1 0,-4 8,12-20,1-1,0 0,1 1,-1-1,0 1,1 0,-1-1,1 1,0-1,0 1,0 0,0-1,0 1,1-1,-1 1,1 0,0-1,0 1,0-1,0 0,0 1,0-1,1 0,-1 0,1 1,-1-1,1 0,0-1,0 1,0 0,0 0,0-1,0 1,0-1,1 0,1 1,3 1,-1 0,1 0,0-1,0 0,0-1,0 1,1-1,-1-1,0 1,1-1,-1 0,0-1,1 0,250-48,-146 31,-88 12</inkml:trace>
  <inkml:trace contextRef="#ctx0" brushRef="#br0" timeOffset="296.178">1384 486,'-15'9,"-14"18,-7 9,3 3,2 0,1-2,7-2,1-3,5-2,1-5,2-3,5-1,3 2,2-4</inkml:trace>
  <inkml:trace contextRef="#ctx0" brushRef="#br0" timeOffset="562.558">1045 400,'14'19,"15"17,7 1,2-1,-1-1,-1-6,-3-5,-1-5,-7-1,-2-4,-1-5,-4 2,0-2,1-2,-2-2</inkml:trace>
  <inkml:trace contextRef="#ctx0" brushRef="#br0" timeOffset="1051.246">1835 513,'-22'5,"1"1,0 0,0 2,0 0,1 1,0 1,1 1,0 1,1 1,1 0,-1 1,2 1,0 1,-1 2,15-15,-1-1,1 1,0 0,0 0,0 0,0 0,0 0,1 0,0 0,-1 1,1-1,0 0,1 1,-1-1,1 1,-1-1,1 1,0 0,0-1,1 1,-1-1,1 1,-1-1,1 0,0 1,1-1,-1 0,0 1,1-1,0 0,0 0,0 0,0 0,0-1,1 1,-1-1,1 1,-1-1,1 0,0 0,0 0,0 0,6-1,0-1,-1 1,1-2,0 1,-1-1,1-1,-1 1,1-1,-1-1,0 0,0 0,0 0,0-1,-1 0,1-1,-1 0,0 0,0 0,-1-1,0 0,1-2,100-95,-105 102,-1 0,0 0,1 0,-1 0,0 0,1 1,-1-1,1 1,-1-1,1 1,-1-1,1 1,0 0,-1 0,1 0,-1 0,1 0,-1 0,1 0,0 0,-1 1,1-1,-1 0,1 1,-1 0,1-1,-1 1,1 0,-1 0,0-1,0 1,1 0,-1 1,0-1,0 0,0 0,0 0,0 1,0-1,0 0,-1 1,1-1,0 1,-1-1,1 1,-1-1,1 1,-1-1,0 1,0 0,0 0,11 17,4 1,0-4</inkml:trace>
  <inkml:trace contextRef="#ctx0" brushRef="#br0" timeOffset="1578.122">2118 824,'9'-7,"0"0,0 0,-1 0,0-1,0-1,-1 1,0-1,-1-1,5-6,10-14,-12 18,-5 5,1 0,0 0,0 1,1 0,0 0,0 0,0 0,1 1,0 0,0 1,0-1,1 1,-5 4,0 0,-1 0,1 1,-1-1,1 1,-1 0,1 0,-1-1,1 2,-1-1,0 0,0 0,1 1,-1-1,0 1,0 0,0-1,-1 1,1 0,0 0,-1 0,1 1,-1-1,0 0,0 0,0 1,1 0,18 21,-15-22,0 0,1-1,-1 0,0 0,1 0,-1-1,1 0,-1 0,1-1,-1 1,0-1,1 0,-1 0,0-1,0 0,0 0,0 0,0 0,0-1,0 0,-1 0,1 0,-1 0,0-1,0 0,0 0,2-3,25-15,-30 21,0-1,1 1,-1 0,0 0,0 0,1 0,-1 1,1-1,-1 0,1 0,-1 1,1-1,0 1,-1 0,1-1,0 1,-1 0,1 0,-1 0,1 0,0 0,-1 0,1 1,0-1,-1 1,1-1,-1 1,1-1,-1 1,1 0,-1 0,1-1,-1 1,0 0,1 1,-1-1,0 0,0 0,0 0,0 1,0-1,0 0,0 2,30 78,-20-66</inkml:trace>
  <inkml:trace contextRef="#ctx0" brushRef="#br0" timeOffset="2395.116">2992 570,'5'14,"0"1,-1 0,-1 0,-1 0,0 0,-1 0,0 1,-2-1,0 0,0 1,-2 6,-1-3,0 1,0-1,-2 1,0-1,-2-1,0 1,-1-1,-7 10,-6-7,13-41,14 2,0-1,2 1,0 1,2-1,0 1,0 1,2-1,0 2,0-1,2 2,0-1,19-18,1 1,1 2,1 1,24-13,-41 29,1 0,0 2,1 0,1 1,0 1,18-5,-36 13,0 1,0-1,0 0,1 1,-1 0,0 0,0 0,1 0,-1 0,0 1,0-1,0 1,0 0,1 0,-1 0,0 0,0 1,-1-1,1 1,0 0,0 0,-1 0,1 0,-1 0,0 0,0 1,0-1,0 1,0 0,0-1,0 1,-1 0,0 0,1 0,-1 0,0 0,-1 0,1 0,0 1,-1-1,0 0,0 0,0 1,0-1,0 0,-1 0,1 1,-1-1,0 0,0 0,-1 2,-4 10,0-1,-1 0,0-1,-1 1,-1-2,0 1,0-1,-2 0,1-1,-1 0,-1-1,0 0,-1-1,1-1,-2 1,1-2,-14 6,-79 7,103-20,-1 0,0-1,1 1,-1-1,0 0,1 1,-1-2,1 1,0 0,-1-1,1 1,0-1,0 0,0 0,0 0,0-1,0 1,0-1,1 0,0 1,-1-1,1 0,0 0,0 0,1-1,-1 1,-1-4,-2-16,3 1</inkml:trace>
  <inkml:trace contextRef="#ctx0" brushRef="#br0" timeOffset="2699.705">3697 119,'5'38,"2"22,-6 7,-2-5,-2-7,0-8,1-8,0-5,-4-9,-1-4,1 0,1 1,-3-4,-1 1,2 1,2-3</inkml:trace>
  <inkml:trace contextRef="#ctx0" brushRef="#br0" timeOffset="3084.921">3867 570,'24'8,"0"0,0-2,0-1,1 0,0-2,0-1,0-1,0-1,0-2,0 0,0-1,0-2,4-2,-25 7,0-1,-1 0,1 0,-1 0,1 0,-1 0,1-1,-1 1,0-1,0 0,0 0,0-1,0 1,0 0,-1-1,1 0,-1 1,0-1,0 0,0 0,0-1,0 1,0 0,-1 0,0-1,0 1,0-1,0 1,0-1,-1 0,1 1,-1-1,0 0,0 1,0-1,-1 0,0 1,1-1,-1 1,0-1,-1 1,1-1,0 1,-1 0,0-1,0 1,0 0,-1 0,0 0,-1 1,0-1,1 1,-1 0,-1 0,1 0,0 1,0-1,0 1,-1 0,1 0,-1 1,1-1,-1 1,1 0,-1 0,1 1,-1-1,1 1,0 0,-1 0,1 0,0 1,-1 0,-99 53,90-45,0 2,1 0,0 0,1 2,0-1,1 1,1 1,0 0,-6 12,13-21,0-1,1 1,-1 0,1 0,0 0,1 0,-1 0,1 0,0 1,1-1,0 0,0 0,0 1,0-1,1 0,0 1,1-1,-1 0,1 0,1 0,-1 0,1-1,0 1,0-1,0 1,1-1,0 0,0 0,1 0,5 3,2 0,-1 0,1-1,0 0,1-1,0-1,0 0,0-1,0 0,1-1,-1 0,1-1,0-1,0 0,0-1,-1-1,8 0,8 0</inkml:trace>
  <inkml:trace contextRef="#ctx0" brushRef="#br0" timeOffset="5048.847">4770 400,'5'0,"6"0,2 0</inkml:trace>
  <inkml:trace contextRef="#ctx0" brushRef="#br0" timeOffset="5300.915">4798 683,'0'0</inkml:trace>
  <inkml:trace contextRef="#ctx0" brushRef="#br0" timeOffset="39709.539">7790 598,'-19'33,"-2"12,3-7,4-10</inkml:trace>
  <inkml:trace contextRef="#ctx0" brushRef="#br0" timeOffset="39876.466">7705 316,'-5'-10,"-1"-2</inkml:trace>
  <inkml:trace contextRef="#ctx0" brushRef="#br0" timeOffset="40280.653">7959 683,'6'-1,"0"-1,1 1,-1-1,0-1,0 1,0-1,-1 0,1 0,-1-1,1 1,-1-1,0 0,0-1,-1 1,1-1,-1 0,0 0,-1-1,1 1,-1-1,2-4,48-52,-50 60,1 1,0-1,0 1,0 1,0-1,0 0,0 1,0 0,0 0,1 0,-1 0,0 1,0 0,0 0,0 0,0 0,-1 0,1 1,0 0,0 0,-1 0,1 0,-1 0,0 1,0-1,0 1,0 0,0 0,0 0,-1 0,0 1,1-1,-1 1,0-1,0 2,33 30,-33-33,1 0,-1-1,1 1,0 0,0-1,-1 0,1 1,0-1,0 0,0 0,1-1,-1 1,0-1,0 0,0 1,0-1,1-1,-1 1,0 0,0-1,0 0,0 1,0-1,0-1,0 1,0 0,0-1,0 1,-1-1,1 0,0 0,-1 0,0 0,1 0,-1-1,0 1,0-1,0 1,-1-1,1 0,90-167,-86 162</inkml:trace>
  <inkml:trace contextRef="#ctx0" brushRef="#br0" timeOffset="40840.331">9003 400,'-15'2,"1"0,-1 1,1 0,0 1,0 0,0 2,1-1,-1 2,1 0,1 0,-1 1,2 1,-1 0,1 0,0 2,1-1,0 1,-4 7,12-16,1-1,-1 1,1 0,0 0,-1 0,1 0,0 0,0 0,1 0,-1 0,0 0,1 1,-1-1,1 0,0 0,0 1,-1-1,2 0,-1 0,0 1,0-1,1 0,-1 0,1 1,0-1,0 0,-1 0,1 0,1 0,-1 0,0 0,0-1,1 1,-1 0,1 0,-1-1,1 1,0-1,0 0,0 1,0-1,0 0,0 0,0 0,0 0,0-1,0 1,0-1,1 1,-1-1,0 0,0 1,1-1,-1 0,12-4,0 1,-1-2,1 1,-1-2,-1 0,1-1,-1 0,0 0,0-2,-1 1,0-1,-1-1,9-9,19-14,-26 23,-1-1,1 0,0 1,0 0,1 1,1 1,-1 0,1 1,1 0,-1 1,1 1,0 0,1 1,11-1,-24 5,1 0,-1 0,0 0,0 0,0 1,0 0,0 0,0 0,0 0,0 0,0 0,-1 1,1-1,0 1,-1 0,1 0,-1 0,0 0,0 0,1 1,-1-1,-1 1,1-1,0 1,-1-1,1 1,-1 0,0 0,0 0,0 0,0 0,-1 0,1 2,-1 105,-94 296,43-256,51-148,-1-1,1 1,-1-1,1 1,-1-1,0 0,0 0,0 1,0-1,1 0,-1 0,-1 0,1 0,0 0,0 0,0 0,-1 0,1 0,0-1,-1 1,1 0,0-1,-1 1,1-1,-1 0,1 1,-1-1,1 0,-1 0,1 0,-1 0,1 0,-1 0,1 0,-1-1,1 1,-1-1,1 1,-1-1,1 1,0-1,-1 0,1 0,0 1,-1-1,1 0,0 0,0 0,0-1,0 1,0 0,0 0,0 0,1-1,-1 1,0-1,1 1,-6-10,1-1,1 0,0 1,0-1,2 0,-1-1,1 1,1 0,0-1,1 1,1-1,0 1,0-1,1 1,0 0,1 0,1 0,0 0,1 1,0-1,0 1,1 0,1 1,0-1,0 1,7-6,-4 8,0 0,0 0,1 1,0 0,1 1,-1 0,1 1,0 0,1 1,-1 0,1 1,0 1,-1 0,13 0,22-7,-19 4,-4 0</inkml:trace>
  <inkml:trace contextRef="#ctx0" brushRef="#br0" timeOffset="38124.45">5306 796,'2'3,"-1"0,1 0,0 0,1 0,-1-1,0 1,1-1,0 1,-1-1,1 0,0 0,0 0,0 0,0-1,1 1,-1-1,0 0,1 0,1 0,3 1,0 0,0-1,-1 0,1-1,0 0,0 0,0 0,0-1,0 0,0-1,-1 0,1 0,-1-1,1 0,-1 0,0 0,0-1,0 0,0-1,119-97,-73 50,-3-3,-3-2,9-15,98-156,-34 20,-119 206,-1 1,0-1,0 1,1-1,-1 1,1-1,-1 1,1 0,0-1,0 1,0 0,-1-1,1 1,0 0,0 0,1 0,-1 0,0 0,0 0,0 0,1 0,-1 0,1 1,-1-1,0 1,1-1,-1 1,1-1,-1 1,1 0,-1 0,1-1,-1 1,1 0,0 1,-1-1,1 0,-1 0,1 1,-1-1,1 1,-1-1,0 1,1-1,-1 1,0 0,1 0,8 13,-1 0,0 0,-1 1,-1 0,0 0,-1 1,-1 0,0 0,-1 3,12 29,40 197,-54-232,0 1,-1-1,-1 1,0-1,-1 1,0-1,-1 1,-1-1,0 0,-1 0,0 0,-1 0,0-1,-1 0,0 0,-1 0,-1-1,0 0,0-1,-1 1,0-2,-1 1,0-1,-1-1,1 0,-2 0,1-1,-1 0,0-1,0-1,-1 0,-7 2,0-2,-1-1,1 0,-1-1,0-1,0-1,0-1,1-1,-1-1,0-1,1-1,-11-3,26 6,0-1,0 0,0-1,1 1,-1-1,1 0,-1 0,1-1,0 1,0-1,1 0,-1 0,1 0,-1 0,1-1,1 1,-1-1,1 0,-1-2,-5-15</inkml:trace>
  <inkml:trace contextRef="#ctx0" brushRef="#br0" timeOffset="38856.935">6435 542,'12'64,"-4"1,-3 0,-2 51,-4-98,-1 1,-1-1,0 0,-2 0,0 0,-1 0,-7 15,-1-27,10-33,8 3,2 1,0 0,1 1,2-1,0 1,1 1,1 0,1 0,6-5,-9 10,127-166,-129 173,1 0,0 0,1 0,0 1,0 0,0 1,1 0,1 1,-1 0,1 0,0 1,0 0,0 1,1 1,-1 0,1 0,7 0,-15 3,-1 0,1 1,-1-1,1 1,-1 0,1 0,-1 0,0 1,0-1,0 1,0 0,0-1,0 1,0 1,0-1,-1 0,1 1,-1-1,0 1,0 0,0 0,0 0,0 0,0 0,-1 0,1 0,-1 0,0 1,0-1,-1 1,1-1,0 0,-1 2,1 5,0-1,-1 0,0 1,0-1,-1 1,0-1,-1 0,0 1,0-1,-1 0,0 0,-1 0,-2 1,0 0,-1 0,0 0,-1-1,0 0,0 0,-1-1,0 0,-1-1,1 0,-1 0,-1-1,1 0,-1-1,0 0,-1-1,1 0,-1-1,0 0,-10 1,-59 8,57-14</inkml:trace>
  <inkml:trace contextRef="#ctx0" brushRef="#br0" timeOffset="39461.967">6914 824,'63'-43,"-3"-2,-2-3,-1-2,22-30,-72 75,-1 0,1 0,-1-1,-1 0,1 0,-1-1,0 0,-1 0,1 0,-1 0,-1 0,1-1,-1 0,-1 0,0 0,0 0,0 0,-1 0,0 0,0-1,-1 1,0 0,-1-1,0-1,0 8,-1 0,1-1,-1 1,1 0,-1 0,0 0,0 0,0 0,0 0,0 1,0-1,0 1,0-1,-1 1,1 0,-1 0,1 0,-1 0,1 0,-1 1,0-1,1 1,-1-1,0 1,1 0,-1 0,0 1,1-1,-1 0,0 1,1-1,-1 1,1 0,-1 0,0 1,-79 52,79-51,0-1,1 1,0-1,-1 1,1 0,0 0,1 0,-1 0,0 1,1-1,0 0,0 1,0-1,0 1,0-1,1 1,-1-1,1 1,0-1,0 1,0-1,1 1,-1-1,1 1,0-1,0 1,0-1,1 1,-1-1,1 0,-1 0,1 0,0 0,1 0,-1 0,0-1,1 1,-1-1,1 1,0-1,0 0,0 0,0 0,0-1,0 1,2 0,95 3,15 4,-113-8,1 0,-1 0,0 0,0 0,0 0,0 1,0-1,0 1,-1-1,1 1,0-1,-1 1,1 0,-1 0,0 0,0 0,1 0,-1 0,0 0,-1 1,1-1,0 0,-1 0,1 1,-1-1,0 0,0 1,1-1,-2 0,1 1,0-1,0 0,-1 2,-30 75,24-65,-26 52,26-47</inkml:trace>
  <inkml:trace contextRef="#ctx0" brushRef="#br0" timeOffset="42908.647">0 1304,'257'-21,"1"11,13 11,-92 0,214-28,-54 15,-136-2,103 11,22-25,38 17,-234-1,2 6,34 6,-87 1,233-29,-79 15,79-21,71 23,-147-16,-42 26,116-9,-158-3,149 7,77-4,157-25,305-22,-366 29,43 1,66 16,-418 39,-144-27</inkml:trace>
</inkml:ink>
</file>

<file path=ppt/ink/ink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0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1 537,'57'-16,"1"2,1 3,0 3,42-1,329-19,351 28,-134-54,-210 24,-421 29,56 13,-102 3,10-13</inkml:trace>
  <inkml:trace contextRef="#ctx0" brushRef="#br0" timeOffset="504.869">678 57,'-43'34,"-29"25,-6 7,4-2,11-8,10-13,16-9,8-10,5-5,6-1,1-3,9-4,10-4,10-3,7-8,6-2,-2-5,-5-2</inkml:trace>
  <inkml:trace contextRef="#ctx0" brushRef="#br0" timeOffset="753.735">1582 1,'-151'52,"79"-29,1 2,1 4,2 2,1 4,-8 8,-81 66,155-108,0 0,-1 0,1 0,0 0,0 0,0 0,0 1,0-1,0 0,0 1,0-1,1 0,-1 1,1-1,-1 1,1-1,-1 1,1-1,0 1,0 0,0-1,-1 1,2-1,-1 1,0-1,0 1,0-1,1 1,-1 0,1-1,-1 0,1 1,0-1,-1 1,1-1,0 0,0 1,0-1,0 0,0 0,0 0,1 0,-1 0,1 1,13 7</inkml:trace>
  <inkml:trace contextRef="#ctx0" brushRef="#br0" timeOffset="1006.069">1892 28,'-43'20,"-29"15,-11 7,3 1,10-7,13-4,11-4,8-5,7-3,3 0,6 2,2-3,5 0,10-4,5-3</inkml:trace>
  <inkml:trace contextRef="#ctx0" brushRef="#br0" timeOffset="1238.799">2456 114,'-38'14,"-32"15,-9 6,4-1,10-3,12-1,9-6,8-3,5 1,3 0,2 3,5-5</inkml:trace>
  <inkml:trace contextRef="#ctx0" brushRef="#br0" timeOffset="1540.019">3021 114,'-19'28,"-21"20,-8 2,-6-4,1-4,6-10,5-5,6-2,3-6,8-1,3-4,6-4</inkml:trace>
  <inkml:trace contextRef="#ctx0" brushRef="#br0" timeOffset="4770.972">1242 565,'12'167,"0"-100,32 104,-41-165,0 1,1-1,0 1,0-1,1 0,-1-1,1 1,0-1,1 0,0 0,-1 0,1-1,1 0,-1 0,1-1,-1 1,1-1,0-1,0 0,0 0,0 0,2 0,4-1,0-1,0 0,-1-1,1 0,0-1,0 0,-1-1,1-1,-1 0,0 0,0-1,-1-1,1 0,-1-1,0 0,-1 0,0-1,0-1,0 1,-1-2,-1 1,0-1,0-1,1-1,8-9,-1-1,-1 0,-1-1,-1 0,-1-1,-1-1,5-17,-13 31,4-8,-1-1,-1 1,-1-2,0 1,-2 0,0-1,-1 1,-1-1,-1 1,-3-18,3 35,1 1,0 0,-1 0,1-1,-1 1,1 0,-1 0,0 0,0 0,0 0,0 0,-1 0,1 0,0 0,-1 0,1 1,-1-1,0 0,0 1,1 0,-1-1,0 1,0 0,0 0,0 0,-1 0,1 0,0 1,0-1,0 1,-1-1,1 1,0 0,-1 0,1 0,0 0,0 0,-1 0,1 1,0-1,0 1,-1 0,-1 0,-12 10</inkml:trace>
  <inkml:trace contextRef="#ctx0" brushRef="#br0" timeOffset="6888.223">1469 904,'11'127,"8"85,-19-211,0 1,0 0,0-1,0 1,1 0,-1 0,0-1,1 1,-1 0,1-1,0 1,-1-1,1 1,0-1,0 1,0-1,0 1,0-1,1 0,-1 1,0-1,1 0,-1 0,0 0,1 0,-1 0,1-1,0 1,-1 0,1-1,-1 1,1-1,0 0,0 1,-1-1,1 0,0 0,0 0,-1 0,1 0,0 0,-1-1,1 1,0-1,-1 1,1-1,1 0,11-1,57 6,-70-2,-1 0,0 0,1 0,-1 0,0 1,0-1,0 0,0 0,-1 0,1 0,0 0,-1 0,0 0,1 0,-1 0,0 0,0 0,0 0,0-1,0 1,-1 0,1-1,0 1,-1-1,0 1,1-1,-1 0,0 1,1-1,-2 0,2 1,-149 100,71-56,61-35,-39 27,56-37,0 0,0 0,0 1,0-1,0 0,0 0,1 1,-1-1,0 0,0 1,1-1,-1 1,1-1,0 0,-1 1,1 0,0-1,0 1,0-1,0 1,0-1,0 1,0-1,0 1,1-1,-1 1,1-1,-1 1,1-1,-1 0,1 1,0-1,0 0,0 1,0-1,0 0,0 0,0 1,7 4,-1-1,1 0,1 0,-1 0,1-1,-1-1,1 1,0-1,0-1,1 0,-1 0,0-1,1 0,-1 0,1-1,-1 0,8-2,59 7,31 19,-106-23,0-1,0 1,0 0,0 0,-1-1,1 1,0 0,0 0,0 0,-1 0,1 0,0 0,-1 0,1 1,-1-1,1 0,-1 0,0 0,0 0,1 1,-1-1,0 0,0 0,0 1,0-1,0 0,0 0,-1 0,1 1,0-1,-1 0,1 0,-1 0,1 0,-1 0,1 1,-1-1,0 0,1 0,-1-1,0 1,0 0,0 0,0 0,0 0,0-1,0 1,-49 38,-140 73,171-100,14-10,1 0,0 0,0 0,0 1,0-1,0 1,1 0,-1 0,1 0,0 1,-1-1,2 1,-1 0,0 0,1 0,0 0,0 0,0 0,-1 3,5-3,-1-1,1 0,0 0,0 0,0 0,1-1,-1 1,1-1,-1 1,1-1,0 0,0 0,0 0,0 0,0-1,1 1,-1-1,0 0,1 0,-1 0,1 0,-1-1,1 1,65 9,-60-10,1 0,-1 1,0 0,0 0,0 1,0 0,-1 1,1 0,0 0,-1 1,0 0,0 0,0 1,-1 0,8 6,-14-8,0 1,0-1,-1 0,1 1,-1-1,1 1,-1-1,0 1,0-1,-1 0,1 1,-1-1,0 1,0-1,0 0,0 0,0 0,-1 1,1-1,-1 0,0-1,0 1,0 0,0 0,-1-1,1 1,-1-1,1 0,-1 0,0 0,0 0,0 0,0-1,0 1,0-1,0 0,-1 0,0 0,-8 8,-28 17,-65 60,104-85,0 0,1 0,-1 0,0 0,1 1,-1-1,1 0,-1 0,1 0,-1 1,1-1,0 0,0 1,0-1,-1 0,1 0,0 1,1-1,-1 0,0 1,0-1,1 0,-1 0,0 1,1-1,-1 0,1 0,0 0,-1 1,1-1,0 0,0 0,-1 0,1 0,0-1,0 1,0 0,0 0,0 0,1-1,-1 1,0 0,60 22,-44-18,-13-4,0 0,0 0,0 0,0 0,0 0,-1 1,1 0,0 0,-1 0,1 0,-1 0,0 1,0-1,0 1,0 0,0 0,-1 0,1 1,-1-1,0 0,0 1,0 0,-1-1,1 1,-1 0,0 0,0 0,0 0,0 0,-1 0,1 0,-1 0,0 0,-1 0,1 0,-1 0,1 0,-1 0,0 0,-1-1,1 1,-1 0,-14 21,-21 53,22 68,14-111,0-10,0-1,2 1,1 0,0-1,2 1,6 21,-12-43,-1-10</inkml:trace>
  <inkml:trace contextRef="#ctx0" brushRef="#br0" timeOffset="9704.854">932 2993,'227'-12,"0"-6,-2-10,29 28,-223-7,-28 5,-1 1,1 0,0-1,0 2,0-1,0 0,0 0,0 1,0 0,0 0,0-1,0 2,0-1,0 0,0 1,0-1,0 1,0 0,0 0,0 0,2 1,-9 66,-8 156,-15-81,10 37,23-79,3-44,-7-36,-7 93,2-111,0 1,0-1,0 0,-1 0,1 0,-1-1,1 1,-1-1,0 0,0 0,0 0,0 0,0-1,0 0,-1 0,1 0,-1 0,1-1,0 1,-1-1,1 0,-1 0,1-1,0 0,-1 1,1-1,0-1,-1 1,1-1,0 1,0-1,0-1,1 1,-1 0,-27-7,-12 3,-1 2,-1 1,1 2,-25 4,-20-1,-391-2,467 0,0 0,-1-2,1 1,1-2,-1 0,0 0,1-1,-1-1,-9-5,19 7,-1-1,1 0,0 0,1 0,-1-1,1 1,0-1,0 1,0-1,1 0,-1 0,1 0,1 0,-1 0,0 0,1 0,0 0,1 0,-1 0,1 0,0 0,0 1,0-1,0 0,1 0,0 1,2-4,3-23,31-181,-55 24,13 173,1 0,0 0,1-1,1 0,0 1,2-1,-1 0,2 1,1-7,15 4,-7 17</inkml:trace>
  <inkml:trace contextRef="#ctx0" brushRef="#br0" timeOffset="12036.205">1074 3331,'2'1,"0"1,0-1,0 1,-1 0,1-1,0 1,-1 0,0 0,1 0,-1 1,0-1,0 0,0 0,0 1,0-1,-1 0,1 1,-1-1,1 1,-1-1,0 1,0-1,0 1,-1-1,1 1,-21 137,-8-7,47-149,78-155,30 5,-126 165,1 1,-1-1,1 0,-1 0,1 1,-1-1,1 0,-1 1,1-1,-1 0,1 1,0-1,-1 1,1-1,0 1,0-1,-1 1,1 0,0-1,0 1,0 0,0 0,-1-1,1 1,0 0,0 0,0 0,0 0,0 0,-1 0,1 0,0 1,0-1,0 0,0 0,0 1,-1-1,1 0,0 1,0-1,-1 1,1-1,0 1,-1-1,1 1,0 0,-1-1,1 1,-1 0,1-1,-1 1,1 0,-1 0,0-1,1 1,-1 0,0 0,0 0,1 0,-1-1,0 1,0 0,5 60,-5-56,-2 25,1-24,0 1,0-1,1 0,0 1,0-1,0 1,1-1,0 1,0-1,1 0,-1 0,2 1,-1-1,0-1,2 3,-1-7,-1-1,1 1,-1-1,1 0,-1 0,1 0,-1 0,1 0,-1-1,1 1,-1-1,1 1,-1-1,1 0,-1 0,0 0,0 0,1-1,-1 1,0 0,0-1,0 0,0 1,-1-1,1 0,0 0,-1 0,1 0,-1 0,0-1,1 0,-1 2,176-227,-177 227,1 0,-1 0,1 0,0 0,-1 0,1 0,0 1,0-1,0 0,-1 0,1 1,0-1,0 0,0 1,0-1,0 1,0-1,0 1,0 0,0-1,1 1,-1 0,0 0,0 0,0 0,0 0,0 0,0 0,0 0,1 0,-1 1,0-1,0 0,0 1,0-1,0 1,0-1,0 1,0-1,0 1,0 0,-1-1,1 1,0 0,0 0,-1 0,1 0,0 0,-1-1,1 1,-1 0,1 0,-1 1,1-1,-1 0,0 0,0 0,1 0,-1 0,0 0,0 0,0 0,0 1,0-1,0 0,-1 0,1 0,0 0,-1 0,1 1,-24 141,22-130,2 0,0 1,0-1,1 0,1 0,0 0,1 0,3 9,-1-3</inkml:trace>
</inkml:ink>
</file>

<file path=ppt/ink/ink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25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1239 2370,'-254'0,"110"-27,-211 27,343 0</inkml:trace>
  <inkml:trace contextRef="#ctx0" brushRef="#br0" timeOffset="3640.422">1296 198,'-431'0,"198"27,193-25,0-1,0-1,0-3,0-1,-2-3,-127-22,118 26,51 2,-1 1,0 0,0 0,1 0,-1 0,0 0,0 0,0 0,1 0,-1 0,0 0,0 0,1 1,-1-1,0 0,0 1,1-1,-1 0,0 1,1-1,-1 1,0-1,1 1,-1-1,1 1,-1-1,1 1,-1 0,1-1,-1 1,1 0,0-1,-1 1,1 0,0 0,0-1,0 1,-1 0,1 0,0-1,0 1,0 0,0 0,0 0,0-1,0 1,1 0,-1 0,0-1,0 1,1 0,-1 0,0-1,1 1,-1 0,1-1,-1 1,1 0,-1-1,1 1,12 13,4-1</inkml:trace>
  <inkml:trace contextRef="#ctx0" brushRef="#br0" timeOffset="18989.979">1126 28,'0'1808,"-25"-1639,-8 57,34 255,-29-296,27-174</inkml:trace>
  <inkml:trace contextRef="#ctx0" brushRef="#br0" timeOffset="19506.647">1239 2060,'-33'56,"-103"114,-45 52,115-121,60-83</inkml:trace>
  <inkml:trace contextRef="#ctx0" brushRef="#br0" timeOffset="20558.888">1239 0,'-51'90,"-1"9,0 4,-5-1,-32 37,62-94,18-26</inkml:trace>
  <inkml:trace contextRef="#ctx0" brushRef="#br0" timeOffset="21841.028">82 846,'0'56,"-11"143,-35 84,21-139,26-142,-1 0,0 1,0-1,1 0,-1 1,1-1,0 0,0 1,0-1,0 0,0 0,0 0,0 0,1 0,-1 0,1-1,-1 1,1 0,0-1,0 1,0-1,0 1,0-1,0 0,0 0,0 0,0 0,1-1,-1 1,0 0,1-1,-1 1,2-1,88 2,-72-3,57-1,-64 1</inkml:trace>
  <inkml:trace contextRef="#ctx0" brushRef="#br0" timeOffset="22738.407">562 1355,'-1'-2,"-1"1,1 0,0-1,-1 1,1 0,-1 0,1-1,-1 1,0 1,1-1,-1 0,0 0,1 0,-1 1,0-1,0 1,0 0,0-1,0 1,1 0,-1 0,0 0,0 1,0-1,0 0,0 1,0-1,1 1,-1-1,0 1,0 0,1 0,-1 0,0 0,1 0,-1 0,0 1,-73 46,74-47,-1 0,0 0,0 1,1-1,-1 1,1 0,0-1,-1 1,1 0,0 0,0 0,0 0,0 0,0 0,1 0,-1 0,0 0,1 0,0 0,-1 0,1 1,0-1,0 0,1 0,-1 0,0 0,1 1,-1-1,1 0,-1 0,1 0,0 0,0 0,0 0,0 0,0-1,1 1,0 1,1-1,0 1,1-1,-1 1,1-1,-1 0,1 0,0-1,0 1,0-1,0 0,0 0,0 0,1 0,-1-1,0 0,3 0,36 9,-42-9,0 1,0 0,0-1,0 1,0 0,0 0,0 0,-1-1,1 1,0 0,0 0,-1 0,1 0,0 0,-1 0,1 1,-1-1,0 0,1 0,-1 0,0 0,0 1,0-1,1 0,-1 0,0 0,-1 1,1-1,0 0,0 0,0 0,-1 0,1 1,-1-1,1 0,-1 0,1 0,-1 0,0 0,1 0,-2 0,-33 49,29-44,3-1,-54 82,56-85,1 1,-1-1,0 0,1 1,-1-1,1 0,0 1,0-1,0 0,0 1,0-1,0 0,0 1,1-1,0 0,-1 1,1-1,0 0,0 0,0 0,0 0,0 0,1 0,-1 0,1 0,-1 0,1-1,0 1,0 0,-1-1,1 0,0 1,0-1,1 0,-1 0,0 0,0 0,0-1,1 1,-1 0,2-1,1 2,0-1,0-1,1 1,-1-1,0 0,1 0,-1 0,0-1,1 1,-1-1,0-1,0 1,0-1,0 0,0 0,0 0,0-1,-1 0,1 0,3-3,8-5</inkml:trace>
  <inkml:trace contextRef="#ctx0" brushRef="#br0" timeOffset="35593.543">787 1467,'-1'-1,"0"-1,1 1,-1 0,0 0,0 0,0 0,0 0,0 0,0 0,0 1,0-1,0 0,0 0,0 1,0-1,-1 1,1-1,0 1,-1-1,1 1,0 0,-1 0,1 0,0 0,-1 0,1 0,0 0,-1 0,1 0,0 0,-1 1,1-1,0 1,0-1,-1 1,1-1,0 1,0 0,0-1,0 1,0 0,-1 1,-3 4,0 1,1 0,0 1,0-1,0 1,1-1,0 1,1 0,-1 0,2 1,-1-1,1 0,0 0,1 1,0-1,1 1,-1-1,1 0,1 1,-1 9,-1-8,-1-4,0 1,1-1,0 0,0 0,1 1,0-1,0 0,0 0,1 0,0 0,0 0,0 0,1 0,0-1,0 1,0-1,1 0,0 0,0 0,3 3,-2-5,0 1,1-1,0 0,-1 0,1 0,0-1,0 0,1 0,-1 0,0-1,1 0,-1 0,1-1,-1 0,0 0,1 0,-1-1,1 0,-1 0,0-1,1 0,-1 0,0 0,0-1,-1 1,1-2,0 1,-1 0,0-1,0 0,5-5,-3 5,-1 0,1-1,-1 0,1-1,-1 1,-1-1,1 0,-1 0,0-1,-1 0,1 0,-1 0,-1 0,1 0,-1-1,0 0,-1 0,0 1,0-1,-1 0,0-1,0 1,-1 0,0 0,-1 0,0 0,0 0,0 0,-1 0,0 0,-1 0,0 0,0 1,-1-2,0 2,-1 0,1 1,-1-1,0 1,-1 0,1 1,-1 0,0-1,-1 2,1-1,-1 1,0 0,0 0,0 1,0 0,-1 0,0 1,1 0,-1 0,0 1,0 0,0 0,0 1,0 0,0 0,1 1,-1 0,0 0,0 1,0 0,1 1,-1-1,1 2,0-1,0 1,0 0,0 0,-2 3,-18 35,20-20</inkml:trace>
  <inkml:trace contextRef="#ctx0" brushRef="#br0" timeOffset="36330.498">787 1636,'5'0,"1"5,5 2,5-1,0 4,2 0,-2 3,-4 4,-4 4,2 3,-1 3,-2 1,2-4,1-2,2-3,0-7</inkml:trace>
</inkml:ink>
</file>

<file path=ppt/ink/ink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1,'1'283,"-1"-281,0 0,0 1,0-1,0 0,1 0,-1 0,1 0,-1 0,1 0,0 0,0 0,0 0,0-1,0 1,0 0,1 0,-1-1,0 1,1-1,-1 1,1-1,0 0,0 0,-1 1,1-1,0 0,0-1,0 1,0 0,0 0,0-1,0 1,0-1,0 0,0 0,0 0,1 0,-1 0,0 0,0 0,0-1,0 1,0-1,0 1,0-1,0 0,0 0,0 0,0 0,-1 0,1 0,0 0,-1-1,1 1,-1-1,1 1,-1-1,0 0,1 1,-1-2,20-20,-1-2,-2 0,0-1,-2-1,10-22,37-58,-63 106,1 0,-1 0,0 0,0 0,1 0,-1 0,1 0,-1 0,1 0,-1 0,1 0,0 0,-1 0,1 1,0-1,0 0,0 1,-1-1,1 0,0 1,0-1,0 1,0-1,0 1,0-1,0 1,0 0,0 0,0 0,1-1,-1 1,0 0,0 0,0 0,0 1,0-1,0 0,0 0,0 0,0 1,0-1,0 1,0-1,0 1,0-1,0 1,0-1,0 1,0 0,-1 0,1-1,0 1,-1 0,1 0,0 0,-1 0,1 0,-1 0,1 0,-1 0,0 0,1 1,29 169,3 109,-31-256,-1 0,0-1,-2 1,-1 0,-1-1,0 1,-2-1,-1 0,-1 0,-1-1,-1 1,0-2,-11 17,15-30,0-1,0 1,-1-1,1 0,-2-1,1 1,-1-1,0 0,0-1,-1 0,1 0,-1-1,0 1,0-2,-1 1,1-1,-1 0,0-1,0 0,0-1,0 0,-3 0,7-3,0 1,0-2,0 1,0-1,1 1,-1-1,1-1,0 1,0-1,0 1,0-1,1 0,-1 0,1-1,0 1,0-1,1 0,-1 1,1-1,0 0,0 0,1-1,0 1,0 0,0 0,0-1,1 1,0 0,0-1,0 1,1-1,0-3,4-21,1 1,1-1,2 2,1-1,1 1,1 0,1 1,13-17,25-58,-42 84</inkml:trace>
</inkml:ink>
</file>

<file path=ppt/ink/ink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1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837 170,'-368'0,"272"-12,82 8,1 2,-1-1,1 2,-1 0,0 0,0 1,1 1,-1 0,-10 3,8 0,13-4,0 0,0 0,0 1,0-1,0 1,0 0,0 0,0 0,1 0,-1 0,0 0,0 1,1-1,-1 1,1 0,0 0,0 0,-1 0,1 0,0 0,1 1,-1-1,0 1,1-1,-1 1,1 0,0-1,-1 4,2 10,0 1,1-1,1 1,1-1,0 0,1 0,4 10,12 55,-12 200,-10-166,13 110,6-11,-39-252,3-3,-2 0,-1 2,-2 0,-2 2,-1 1,-4-1,29 36,1 0,-1 0,1 0,-1 0,1 0,0 0,-1 0,1 0,0-1,0 1,0 0,0-1,0 1,0-1,0 1,0-1,1 1,-1-1,1 0,-1 1,1-1,-1 0,1 0,0 1,0-1,0 0,0 0,0 1,0-1,1 0,-1 1,1-1,-1 0,1 1,-1-1,1 0,0 1,0-1,0 1,0-1,0 1,0 0,0-1,0 1,1 0,-1 0,0 0,1 0,-1 0,1 0,15-3,0 1,0 1,0 0,0 1,0 1,1 1,11 2,21-1,258-1,-307-1,44 5,-44-5,0-1,0 1,-1 0,1 1,0-1,0 0,-1 0,1 0,0 0,0 1,-1-1,1 0,0 0,-1 1,1-1,0 1,-1-1,1 1,0-1,-1 1,1-1,-1 1,1-1,-1 1,0 0,1-1,-1 1,1 0,-1-1,0 1,0 0,1 0,-1-1,0 1,0 0,0 0,0-1,0 1,0 0,0 0,0 0,0-1,0 1,0 0,-1 0,1-1,0 1,0 0,-1-1,1 1,-1 0,1-1,-1 1,1 0,-115 88,8-3,-80 52,166-127</inkml:trace>
  <inkml:trace contextRef="#ctx0" brushRef="#br0" timeOffset="3835.151">866 227,'-13'-8,"1"0,0-1,1-1,0 0,0 0,1-1,0 0,-7-13,-51-50,33 51,34 23,1 0,-1 0,0 0,1 0,-1 0,0 0,1 0,-1 0,0 0,1 0,-1 0,0 1,1-1,-1 0,1 0,-1 1,0-1,1 0,-1 1,1-1,-1 1,1-1,-1 0,1 1,-1-1,1 1,-1 0,1-1,0 1,-1-1,1 1,0-1,0 1,-1 0,1-1,0 1,0 0,0-1,0 1,0 0,0-1,0 1,0 0,0-1,0 1,0 0,0-1,0 1,1 0,-1-1,0 1,0-1,1 1,-1 0,0-1,1 1,-1-1,1 1,-1 0,50 256,-43-98,-6-159,0 1,0 0,0-1,0 1,0 0,0-1,0 1,0-1,0 0,0 1,0-1,0 0,0 0,0 0,0 1,0-1,1 0,-1-1,0 1,0 0,0 0,0 0,0-1,0 1,0 0,0-1,0 1,0-1,0 1,0-1,0 0,0 1,0-1,0 0,-1 0,1 1,0-1,0 0,-1 0,1 0,-1 0,1 0,-1 0,1 0,-1 0,0 0,1 0,-1 0,0-1,3-1,106-131,-91 115</inkml:trace>
  <inkml:trace contextRef="#ctx0" brushRef="#br0" timeOffset="4178.853">1345 1,'-14'19,"-10"16,-1 7,0 1,3-2,6-3,1-3,2-3,0-2,1-2,-2 0,2 0,-3-5,2-2,3-4</inkml:trace>
  <inkml:trace contextRef="#ctx0" brushRef="#br0" timeOffset="4462.718">1063 57,'10'29,"12"14,3 5,2-6,1-5,1-9,-5-5,-2-5,-4-2,-1-4,-3 2,-4 2,-3 0</inkml:trace>
</inkml:ink>
</file>

<file path=ppt/ink/ink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33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2259 678,'-10'33,"-3"17,1-2</inkml:trace>
  <inkml:trace contextRef="#ctx0" brushRef="#br0" timeOffset="232.751">2231 141,'0'0</inkml:trace>
  <inkml:trace contextRef="#ctx0" brushRef="#br0" timeOffset="397.491">2569 28,'0'479,"12"-353,-7-108,-2 0,-1 0,0 1,-1-1,-1 0,-1 1,0-1,-2 1,0-1,-1 0,0 0,-3 2,-2 2,0-4</inkml:trace>
  <inkml:trace contextRef="#ctx0" brushRef="#br0" timeOffset="615.776">2908 565,'-9'38,"-4"18,1 3,2-7</inkml:trace>
  <inkml:trace contextRef="#ctx0" brushRef="#br0" timeOffset="864.669">2908 141</inkml:trace>
  <inkml:trace contextRef="#ctx0" brushRef="#br0" timeOffset="1633.186">3274 0,'11'292,"1"-163,-6 0,-6 31,-11-100,19-86,5 8,1 0,0 1,1 1,1 0,1 1,0 1,1 1,0 0,1 1,0 1,1 1,7-2,-11 6,0 1,0 0,0 1,1 1,0 1,-1 0,1 1,0 1,8 1,-23-1,1 1,-1-1,0 1,1-1,-1 1,1 0,-1 0,0 0,0 0,0 1,1-1,-1 0,0 1,-1 0,1-1,0 1,0 0,-1 0,1 0,-1 0,1 0,-1 0,0 0,0 1,0-1,0 0,-1 1,1-1,0 1,-1-1,0 1,1-1,-1 1,0-1,-1 1,1-1,0 1,-1-1,1 0,-1 1,0-1,1 1,-1-1,-1 0,1 0,0 0,0 1,-1-1,1 0,-1-1,0 1,1 0,-3 1,-12 16,-1 0,-1-1,-1-1,0-1,-1-1,-1-1,0 0,-1-1,0-2,-1 0,0-2,-1 0,-12 2,6 1,11-5,1-1,-1 0,0-2,0 0,0 0,0-2,-1-1,-6 0,25-1,0 0,0 1,0-1,0 0,0 0,0 0,0 0,0 0,0 0,0 0,0 0,0-1,0 1,1 0,-1-1,0 1,0 0,0-1,0 1,0-1,1 1,-1-1,0 1,0-1,1 0,-1 1,0-1,1 0,-1 0,1 0,-1 1,1-1,-1 0,1 0,0 0,-1 0,1 0,0 0,0 0,0 0,0 0,0 1,0-2,4-10</inkml:trace>
  <inkml:trace contextRef="#ctx0" brushRef="#br0" timeOffset="-1231.991">820 282,'-295'1,"260"4,-1 2,1 2,0 1,1 1,0 3,-29 15,19-10,32-14,-81 44,90-48,0 1,0 0,1 0,-1 1,1-1,-1 0,1 1,0-1,0 1,0 0,0 0,0 0,1 0,-1 0,1 0,0 0,0 1,0-1,1 0,-1 1,1-1,-1 1,1-1,0 0,0 1,1-1,0 2,2 0,0 0,1 0,-1 0,1-1,1 0,-1 0,0 0,1 0,0-1,0 1,0-1,0-1,1 1,-1-1,1 0,-1 0,1 0,0-1,0 0,0 0,0 0,5-1,145 21,-52-9,-103-12,-1 1,1 0,-1-1,1 1,-1 0,1-1,-1 1,1 0,-1 0,0 0,1 0,-1-1,0 1,0 0,0 0,0 0,1 0,-1 0,0-1,0 1,-1 0,1 0,0 0,0 0,0 0,-1 0,1-1,0 1,-1 0,1 0,-1 0,1-1,-1 1,1 0,-1-1,1 1,-1 0,0-1,1 1,-1-1,0 1,0-1,1 1,-1-1,0 0,0 1,0-1,1 0,-1 0,0 1,0-1,0 0,0 0,0 0,0 0,-2 2,-67 48,-127 109,195-158,0 1,0-1,0 0,0 1,0-1,0 1,0-1,0 1,1 0,-1 0,1 0,-1 0,1 0,0 0,-1 0,1 1,0-1,1 0,-1 1,0-1,1 1,-1-1,1 0,0 1,0-1,0 1,0-1,0 1,0-1,1 1,-1-1,1 1,0-1,0 0,0 1,0-1,0 0,0 0,0 0,1 0,-1 0,1 0,0 0,-1 0,2 0,9 3,0 0,0 0,1-1,0-1,0 0,0-1,0 0,1-1,-1 0,0-1,1-1,-1 0,4-2,21 2,187-1,-200 2</inkml:trace>
  <inkml:trace contextRef="#ctx0" brushRef="#br0" timeOffset="-882.734">1271 565,'-33'25,"2"2,0 1,2 2,1 1,2 1,1 1,-20 35,12 22,32-88,1 0,0 1,0-1,0 0,0 1,0-1,0 0,1 1,-1-1,1 0,0 0,-1 1,1-1,0 0,0 0,1 0,-1 0,0 0,1 0,-1 0,1-1,-1 1,1 0,0-1,0 0,0 1,0-1,0 0,0 0,0 0,0 0,0 0,1 0,-1-1,0 1,1-1,-1 0,1 1,12 0,0 0,0-1,0 0,-1-1,1-1,0 0,0-1,-1-1,0 0,0-1,0-1,0 0,-1 0,0-2,0 1,-1-2,0 0,2-2,10-9,-2-1,0 0,-1-2,-2 0,0-2,-1 0,-2-1,6-12,-17 28,-1 1,1-2,-1 1,-1 0,0-1,0 0,-1 0,-1 0,0 0,0 0,-1-4,-1 10,1 0,-1 1,0-1,0 1,0-1,-1 1,1-1,-1 1,0 0,-1-1,1 1,-1 0,0 1,0-1,0 0,0 1,-1 0,1 0,-1 0,0 0,0 0,0 1,0-1,0 1,0 1,-1-1,-1 0,-3-1,0 1,-1 0,1 1,0 0,-1 0,1 1,-1 0,1 1,0 0,-1 0,1 1,0 0,0 1,0 0,-7 4,-9 5</inkml:trace>
  <inkml:trace contextRef="#ctx0" brushRef="#br0" timeOffset="-584.592">1271 705,'5'24,"1"13,5 5,0 0,3-3,0-2,1-8,-1-5,2-5,-2-7</inkml:trace>
  <inkml:trace contextRef="#ctx0" brushRef="#br0" timeOffset="-250.221">1581 649,'3'13,"0"0,1-1,0 1,1-1,1 0,0 0,0-1,1 0,1 0,-1 0,2-1,0 0,0-1,0 1,1-2,1 0,0 0,0-1,0 0,1-1,-1 0,12 3,-13-9,1-1,-1-1,1 0,-1 0,0-1,0 0,0-1,0 0,-1 0,1-1,-1 0,-1-1,1 0,-1-1,0 0,0 0,0 0,-1-1,-1 0,1 0,-1-1,-1 0,3-4,33-97,-41 107,1 1,-1-1,0 0,0 1,0-1,0 0,-1 1,1-1,-1 1,0-1,0 1,1-1,-1 1,-1-1,1 1,0 0,-1-1,1 1,-1 0,0 0,1 0,-1 0,0 1,0-1,0 0,-3 0,-11-6</inkml:trace>
  <inkml:trace contextRef="#ctx0" brushRef="#br0" timeOffset="2220.53">3783 705,'15'0,"0"-1,0 0,0-1,0-1,0 0,0-2,-1 1,1-2,-1 0,-1 0,1-1,-1-1,0 0,-1-1,0-1,-1 0,1 0,-2-1,0 0,0-1,-1 0,6-10,-2 1,-7 15,-1 0,-1-1,1 1,-1-1,0 0,0 0,-1-1,0 1,0-1,-1 0,0 0,0 0,-1 0,0 0,-1 0,1 0,-1 0,-1-6,0 13,0-1,0 0,0 0,0 1,0-1,-1 0,1 1,0-1,-1 1,1 0,-1-1,1 1,-1 0,0 0,1 0,-1 0,0 0,0 0,0 1,0-1,0 1,0-1,0 1,0 0,0-1,0 1,0 0,0 1,0-1,0 0,0 0,0 1,0-1,0 1,0 0,-67 33,62-29,1-1,-1 1,1 1,0-1,1 1,-1 0,1 0,0 0,1 1,-1 0,1 0,1 0,-1 0,1 1,1 0,-1-1,0 7,6-9,-1-1,1 1,0-1,0 0,0 0,1 0,0 0,0 0,0-1,0 0,0 0,0 0,1 0,0-1,-1 1,1-1,0-1,0 1,0-1,0 1,1-2,-1 1,0 0,0-1,1 0,-1 0,0-1,1 1,28 0,62 9,-93-8,-1-1,0 1,1 0,-1 0,0 0,0 0,0 0,0 1,0-1,0 1,0-1,-1 1,1 0,0-1,-1 1,1 0,-1 0,0 0,0 0,0 0,0 1,0-1,0 0,0 0,-1 1,1-1,-1 0,0 1,1-1,-1 1,0-1,0 0,-1 1,1-1,-1 2,-40 98,34-84</inkml:trace>
  <inkml:trace contextRef="#ctx0" brushRef="#br0" timeOffset="2448.452">4488 592,'-14'34,"-5"10</inkml:trace>
  <inkml:trace contextRef="#ctx0" brushRef="#br0" timeOffset="2598.12">4488 225,'0'0</inkml:trace>
  <inkml:trace contextRef="#ctx0" brushRef="#br0" timeOffset="2865.552">4714 395,'-1'3,"-6"23,0 0,1 0,2 0,1 1,0 0,3 0,0 0,3 17,-3-41,0 0,0 0,0 0,1 0,-1 0,1 0,0-1,0 1,0 0,0-1,0 1,1 0,-1-1,1 1,-1-1,1 0,0 0,0 0,0 0,0 0,1 0,-1 0,0 0,1-1,-1 0,1 1,0-1,-1 0,1 0,0 0,0-1,-1 1,1-1,0 1,0-1,0 0,0 0,0 0,0 0,-1-1,1 1,0-1,0 0,2-1,8-7,0 0,-1-1,0-1,0 0,-1 0,-1-1,0-1,6-9,12-15,62-81,-73 89,-13 22</inkml:trace>
  <inkml:trace contextRef="#ctx0" brushRef="#br0" timeOffset="3363.645">5222 678,'6'-17,"0"0,1 1,1 0,1 1,0 0,1 0,1 1,0 0,1 1,0 0,1 1,1 0,-1 1,6-2,-17 12,-1 0,1 0,-1 0,1 0,0 1,-1-1,1 0,0 1,0 0,0-1,-1 1,1 0,0 0,0 0,0 0,0 0,-1 0,1 1,0-1,0 1,0-1,-1 1,1-1,0 1,-1 0,1 0,-1 0,1 0,-1 0,1 0,-1 1,0-1,1 0,-1 1,0-1,0 1,0-1,0 1,0 0,0-1,-1 1,1 0,-1-1,1 1,-1 0,1 0,-1 0,0 0,0-1,0 1,0 2,1 4,-1-5,-1-1,1 0,0 1,0-1,0 1,0-1,0 1,1-1,-1 1,1-1,0 0,-1 1,1-1,0 0,1 0,-1 1,0-1,0 0,1 0,0-1,-1 1,1 0,0 0,0-1,0 1,0-1,0 1,0-1,0 0,0 0,0 0,1 0,-1 0,0-1,1 1,-1-1,1 1,-1-1,3 0,12-4,1-1,-1-1,0 0,-1-2,0 1,0-2,0 0,-1-2,33-16,-23 13,-18 9,1 0,0 0,0 1,0 0,1 0,0 1,-1 0,1 1,0 0,0 0,0 1,2 0,-10 2,1-1,-1 0,0 1,1-1,-1 1,0 0,1-1,-1 1,0 0,0 0,0 0,0 0,0 0,0 0,0 0,0 0,0 0,0 0,0 0,-1 1,1-1,0 0,-1 1,0-1,1 0,-1 1,0-1,1 1,-1-1,0 0,0 1,0-1,0 1,0-1,-1 1,1-1,0 0,-1 1,1-1,-1 1,-20 63,18-60,1-1,-1 1,1-1,-1 1,2 0,-1 0,0 0,1 0,0 0,0 0,0 1,1-1,0 0,0 0,0 1,1-1,0 0,0 0,0 0,0 1,1-1,1 1,8 6</inkml:trace>
  <inkml:trace contextRef="#ctx0" brushRef="#br0" timeOffset="4331.496">0 1270,'1101'-42,"2000"-218,-1800 155,-561 59,-679 51,-44 1</inkml:trace>
  <inkml:trace contextRef="#ctx0" brushRef="#br0" timeOffset="7650.302">2964 1072,'-2'1,"1"0,0 1,0-1,0 0,0 0,0 1,0-1,1 1,-1-1,0 0,1 1,-1-1,1 1,-1 0,1-1,0 1,-1-1,1 1,0 0,0-1,0 1,0-1,1 1,-1 0,0-1,1 1,-1-1,1 1,0-1,-1 1,1-1,0 1,1 9,4 383,6-305,-13-88,0-1,-1 1,1 0,0 0,0-1,-1 1,1 0,0-1,-1 0,1 1,0-1,-1 0,1 1,-1-1,1 0,-1 0,1 0,0-1,-1 1,1 0,-1 0,1-1,0 1,-1-1,1 1,0-1,-1 0,1 1,0-1,0 0,0 0,-1 0,1 0,0 0,0 0,1 0,-2-1,-4-1,-13-4,0 1,-1 1,0 0,0 2,0 1,0 0,0 1,0 1,0 1,-3 2,-27-2,-227 26,-184-23,183 23,279-27,-1-1,1 1,0-1,-1 1,1-1,-1 0,1 1,-1-1,1 0,-1 1,1-1,-1 0,1 0,-1 1,0-1,0 0,1 0,-1 0,0 1,0-1,0 0,0 0,0 0,0 0,0 0,0 1,0-1,0 0,-1 0,1 0,0 1,-1-1,1 0,0 0,-1 1,1-1,-1 0,1 1,-1-1,1 0,-1 1,0-1,1 1,-1-1,0 1,1-1,-1 1,0-1,0 1,1 0,-1-1,0 1,0 0,0 0,1 0,-1 0,0-1,0 1,0 0,0 0,1 1,-1-1,0 0,0 0,0 0,0 1,1-1,-2 0,31-39,1 1,2 1,1 1,13-8,-39 37,-5 3,0 1,0 0,0 0,1 0,-1 0,1 0,0 0,0 1,0-1,0 1,0 0,0 0,1 0,-1 0,1 1,-1-1,1 1,0 0,-1 0,1 0,0 1,0-1,0 1,0 0,0 0,-1 0,1 1,0-1,0 1,0 0,-1 0,1 0,0 1,2 1,2 6,0 1,-1 0,0 0,-1 0,0 1,-1 0,0 0,-1 1,0 0,-1-1,2 11,6 15,50 202,-43-144,-19-94,1-1,-1 1,0-1,1 0,-1 1,1-1,-1 0,0 0,1 1,-1-1,0 0,1 0,-1 0,0 0,0 0,1 0,-1 0,0 0,1 0,-1 0,0-1,1 1,-1 0,0 0,1 0,-1-1,1 1,-1 0,0-1,1 1,-1-1,1 1,-1-1,1 1,-1-1,1 1,0-1,-1 1,1-1,0 0,-1 1,1-1,0 1,0-1,-1 0,1 1,0-1,0 0,0 0,-1 0,-21-18,-1 0,0 2,-1 1,-1 0,-1 2,0 1,-1 1,0 1,-16-3,-95-6,113 20</inkml:trace>
</inkml:ink>
</file>

<file path=ppt/ink/ink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0,'-10'19,"2"12,2-1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289 282,'-19'33,"-12"26,0 8,1-3,4-8,4-8,4-8,0-10,4-6,0-2,-4-5,2 0,-1-4,2-3</inkml:trace>
  <inkml:trace contextRef="#ctx0" brushRef="#br0" timeOffset="260.855">35 311,'24'33,"13"21,4 6,1-2,-3-7,-7-6,-5-12,-11-11,-9-9</inkml:trace>
  <inkml:trace contextRef="#ctx0" brushRef="#br0" timeOffset="585.148">147 0,'0'5,"5"1,1 0</inkml:trace>
  <inkml:trace contextRef="#ctx0" brushRef="#br0" timeOffset="831.814">317 0,'5'0,"6"0,1 0</inkml:trace>
  <inkml:trace contextRef="#ctx0" brushRef="#br0" timeOffset="1115.88">514 338,'24'0,"18"0,6 0,0 0,-4 0,-8 0</inkml:trace>
  <inkml:trace contextRef="#ctx0" brushRef="#br0" timeOffset="1366.546">712 84,'-5'39,"-1"26,0 8,1-5,6-3,3-8,1-10,0-7,-2-6,0-4,-2-2,0-1,-1-1,0-4</inkml:trace>
</inkml:ink>
</file>

<file path=ppt/ink/ink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0,'-5'24,"-1"0,-1-1,0 0,-2 0,-1-1,-1-1,-10 16,6-7,-156 243,170-271,-1 1,1-1,0 1,0-1,0 1,0-1,1 1,-1 0,1 0,-1-1,1 1,0 0,0 0,0-1,1 1,-1 0,1-1,-1 1,1 0,0-1,0 1,0-1,0 1,0-1,1 1,-1-1,1 0,0 0,-1 0,1 0,0 0,0 0,1 0,-1 0,0-1,0 1,1-1,-1 0,1 0,0 0,6 4,1 0,0-1,1-1,-1 0,1 0,-1-1,1 0,0-1,9 1,127-30,-125 26</inkml:trace>
</inkml:ink>
</file>

<file path=ppt/ink/ink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1,'-12'0,"1"0,-1 0,1 1,-1 0,1 1,0 1,0-1,-1 2,2 0,-1 0,0 1,1 0,0 1,0 0,-1 1,10-6,1 0,-1 0,0-1,0 1,0 0,1 0,-1 0,1 0,-1 0,0 0,1 0,0 0,-1 0,1 0,0 0,-1 0,1 0,0 0,0 0,0 1,0-1,0 0,0 0,0 0,0 0,0 0,1 0,-1 0,0 0,1 1,-1-1,1 0,-1-1,1 1,0 0,-1 0,1 0,0 0,0 0,-1 0,1-1,0 1,0 0,0-1,0 1,0-1,1 1,49 18,-49-19,-1 0,0 0,1 0,-1 0,1 0,-1 0,0 1,1-1,-1 0,0 1,1-1,-1 1,0 0,0-1,0 1,0 0,1 0,-1 0,0-1,0 1,0 1,-1-1,1 0,0 0,0 0,-1 0,1 0,0 1,-1-1,1 0,-1 1,0-1,1 0,-1 1,0-1,0 0,0 1,0-1,0 1,0-1,0 0,0 1,-1-1,1 0,0 1,-1-1,1 0,-1 0,0 1,1-1,-1 0,0 0,0 0,0 1,-62 57,-16 25,78-83,0 0,0 1,0-1,1 0,-1 1,1-1,-1 1,1-1,-1 1,1-1,0 1,-1 0,1-1,0 1,0-1,0 1,0 0,1-1,-1 1,0-1,1 1,-1-1,1 1,-1-1,1 1,0-1,0 0,-1 1,1-1,0 0,0 0,0 1,1-1,-1 0,0 0,0 0,1 0,-1-1,0 1,1 0,-1 0,1-1,-1 1,1-1,-1 1,1-1,-1 0,1 0,-1 1,1-1,84 2,-76-3,0-1,-1 0,1 0,0-1,-1 0,1-1,-1 0,0 0,0-1,-1-1,1 1,6-7,-3-1</inkml:trace>
</inkml:ink>
</file>

<file path=ppt/ink/ink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40,'24'0,"23"0,7-5,0-1,-5-1,-5 2,-6-3,-10 0</inkml:trace>
</inkml:ink>
</file>

<file path=ppt/ink/ink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75,'43'-5,"29"-6,7-2,-5 2,-11-2,-11 1,-14 2</inkml:trace>
</inkml:ink>
</file>

<file path=ppt/ink/ink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1,'-10'79,"-3"0,-4 0,-3-2,-4 0,-12 22,35-98,0 1,-1 1,0-1,0 0,1 1,-1-1,1 1,0 0,0-1,0 1,0 0,1 0,-1-1,1 1,-1 0,1 0,0 0,0 0,0 0,1 0,-1-1,1 1,-1 0,1 0,0 0,0-1,0 1,0 0,1-1,-1 1,1-1,0 0,-1 1,1-1,0 0,0 0,1 0,0 1,13-1,1 0,-1-1,0 0,0-2,1 0,-1 0,0-2,0 0,0-1,0 0,-1-1,7-4,-13 6,19-6,-3 2</inkml:trace>
</inkml:ink>
</file>

<file path=ppt/ink/ink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0 199,'39'4,"26"3,8-1,-4-1,-9-2,-10-1,-9-5,-6-3,-4 0,-4 1,-5-4,-2 0,-4-3,-1 0,-2 2</inkml:trace>
  <inkml:trace contextRef="#ctx0" brushRef="#br0" timeOffset="236.198">283 0,'-5'39,"-1"26,0 8,6-4,3-9,1-10,4-9,1-6,-1-9</inkml:trace>
</inkml:ink>
</file>

<file path=ppt/ink/ink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84,'-9'7,"1"0,0 1,0 0,1 1,0-1,1 1,-1 1,2-1,-1 1,1 1,3-7,0-1,1 1,-1 0,1-1,0 1,0 0,0 0,1 0,0 0,-1 0,1-1,0 1,1 0,-1 0,1 0,-1 0,1 0,1 0,-1-1,0 1,1 0,0-1,0 1,0-1,0 0,0 0,1 0,-1 0,3 2,4-1,0 1,0-1,1 0,-1-1,1-1,0 1,0-1,0-1,1 0,-1 0,0-1,0-1,0 1,0-1,1-1,2-1,-4 1,0-1,0 1,-1-2,1 1,-1-1,0 0,0-1,0 0,0 0,-1-1,0 0,0 0,-1-1,1 0,-1 0,-1 0,0-1,3-4,-5 8,0-1,-1 1,1-1,-1 0,0 0,0 0,-1 0,0 0,1 0,-2 0,1-1,0 1,-1 0,0-1,-1 1,1 0,-1 0,0-1,0 1,0 0,-1 0,0 0,0 0,0 0,-1 1,1-1,-1 1,0-1,-1 1,1 0,-1 0,-1-1,-88-39,69 39</inkml:trace>
  <inkml:trace contextRef="#ctx0" brushRef="#br0" timeOffset="312.217">88 84,'10'19,"7"11,2 6,2-4,-3-2,1-2,-4 0,2-6,-4-1,3-4,-3-1,1 2,0 3,-4-2</inkml:trace>
</inkml:ink>
</file>

<file path=ppt/ink/ink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7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1,'-24'0,"0"2,1 1,0 1,-1 0,1 2,1 1,-1 0,1 2,1 1,-1 0,2 2,0 0,-9 8,25-18,0 0,0 0,0 1,0-1,0 1,1 0,-1 0,1 0,0 0,0 1,0-1,1 1,-1 0,1 0,0 0,0 0,0 0,0 0,1 1,0-1,0 0,0 1,0-1,1 1,0-1,0 1,0-1,0 1,1-1,-1 1,1-1,0 1,1-1,-1 0,1 1,0-1,0 0,2 2,6 4,1 0,0-1,0 0,1-1,1-1,-1 0,1 0,0-1,1-1,-1 0,11 1,-10-2,0 1,0 0,0 1,-1 0,1 1,-2 1,1 0,-1 0,0 2,6 5,-16-12,0 1,0-1,0 0,0 1,0-1,-1 1,0 0,1 0,-1-1,-1 1,1 0,-1 0,1 0,-1 0,0 0,0 0,-1 0,1 0,-1 0,0-1,0 1,0 0,-1 0,1-1,-1 1,0-1,0 1,0-1,-1 0,1 0,-1 0,1 0,-1 0,0 0,0-1,0 0,-1 1,1-1,0 0,-1-1,1 1,-1 0,0-1,0 0,-15 10,1 0,-1-2,-1 0,1-1,-2-1,1-1,-1-1,0-1,0 0,-9-1,28-3,0 0,0 0,-1 0,1 0,0 0,0 0,0-1,0 1,0-1,-1 0,1 1,0-1,0 0,0 0,1 0,-1-1,0 1,0 0,1-1,-1 1,1-1,-1 1,1-1,-1 0,1 0,0 0,0 0,0 0,0 0,0 0,1 0,-1 0,0 0,1 0,0 0,-1 0,1-1,0 1,0 0,0 0,1 0,-1-1,0 1,1 0,0 0,-1 0,1 0,0 0,0 0,0 0,0 0,1 0,12-20,0 0,2 2,0 0,2 1,0 0,1 2,0 0,2 1,9-5,28-19,-33 26</inkml:trace>
</inkml:ink>
</file>

<file path=ppt/ink/ink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3:1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146,'1'-5,"-1"0,0 0,0 0,0 0,0 0,-1 0,0 0,0 0,0 0,-1 0,1 0,-1 0,0 1,-1-1,1 1,-1 0,0-1,0 1,0 0,-1 1,1-1,-1 1,0-1,0 1,0 0,-1 0,1 1,-1 0,1-1,-1 1,0 1,0-1,0 1,0 0,-20-4,-1 1,0 2,0 0,0 2,1 1,-1 1,0 1,1 1,-1 1,0 2,1-2,-31 9,1 2,1 3,1 2,0 2,-12 10,50-25,-1 1,1 1,1 0,0 1,0 0,1 1,1 1,0 0,0 0,10-10,0 0,0 0,0-1,1 1,-1 0,1 1,-1-1,1 0,0 0,0 1,1-1,-1 0,1 1,-1-1,1 0,0 1,0-1,1 1,-1-1,1 0,0 1,-1-1,2 0,-1 1,0-1,1 0,-1 0,1 0,0 0,0-1,0 1,0 0,0-1,1 1,-1-1,1 0,1 1,4 3,0 0,1 0,0-1,0-1,0 1,1-1,0-1,-1 0,1 0,0-1,0 0,2 0,160-2,-172-1,1 1,-1 0,1-1,-1 1,1 0,-1 0,1-1,-1 1,1 0,-1 0,1 0,-1 0,1 0,-1 0,1 0,0 0,-1 0,1 0,-1 0,1 0,-1 0,1 0,-1 0,1 1,0-1,-1 0,1 0,-1 1,0-1,1 0,-1 1,1-1,-1 0,1 1,-1-1,0 1,1-1,-1 1,0-1,1 1,-1-1,0 1,0-1,0 1,1-1,-1 1,0-1,0 1,0-1,0 1,0-1,0 1,0 0,0-1,0 1,0-1,0 1,-1-1,1 1,0-1,0 1,0-1,-1 1,1-1,0 1,-1 0,-32 24,28-22,-202 157,203-157,-11 8,1 0,0 1,1 0,0 1,1 0,1 1,0 1,1 0,-4 8,12-20,1-1,0 0,1 1,-1-1,0 1,1 0,-1-1,1 1,0-1,0 1,0 0,0-1,0 1,1-1,-1 1,1 0,0-1,0 1,0-1,0 0,0 1,0-1,1 0,-1 0,1 1,-1-1,1 0,0-1,0 1,0 0,0 0,0-1,0 1,0-1,1 0,1 1,3 1,-1 0,1 0,0-1,0 0,0-1,0 1,1-1,-1-1,0 1,1-1,-1 0,0-1,1 0,250-48,-146 31,-88 12</inkml:trace>
  <inkml:trace contextRef="#ctx0" brushRef="#br0" timeOffset="296.178">1384 486,'-15'9,"-14"18,-7 9,3 3,2 0,1-2,7-2,1-3,5-2,1-5,2-3,5-1,3 2,2-4</inkml:trace>
  <inkml:trace contextRef="#ctx0" brushRef="#br0" timeOffset="562.558">1045 400,'14'19,"15"17,7 1,2-1,-1-1,-1-6,-3-5,-1-5,-7-1,-2-4,-1-5,-4 2,0-2,1-2,-2-2</inkml:trace>
  <inkml:trace contextRef="#ctx0" brushRef="#br0" timeOffset="1051.246">1835 513,'-22'5,"1"1,0 0,0 2,0 0,1 1,0 1,1 1,0 1,1 1,1 0,-1 1,2 1,0 1,-1 2,15-15,-1-1,1 1,0 0,0 0,0 0,0 0,0 0,1 0,0 0,-1 1,1-1,0 0,1 1,-1-1,1 1,-1-1,1 1,0 0,0-1,1 1,-1-1,1 1,-1-1,1 0,0 1,1-1,-1 0,0 1,1-1,0 0,0 0,0 0,0 0,0-1,1 1,-1-1,1 1,-1-1,1 0,0 0,0 0,0 0,6-1,0-1,-1 1,1-2,0 1,-1-1,1-1,-1 1,1-1,-1-1,0 0,0 0,0 0,0-1,-1 0,1-1,-1 0,0 0,0 0,-1-1,0 0,1-2,100-95,-105 102,-1 0,0 0,1 0,-1 0,0 0,1 1,-1-1,1 1,-1-1,1 1,-1-1,1 1,0 0,-1 0,1 0,-1 0,1 0,-1 0,1 0,0 0,-1 1,1-1,-1 0,1 1,-1 0,1-1,-1 1,1 0,-1 0,0-1,0 1,1 0,-1 1,0-1,0 0,0 0,0 0,0 1,0-1,0 0,-1 1,1-1,0 1,-1-1,1 1,-1-1,1 1,-1-1,0 1,0 0,0 0,11 17,4 1,0-4</inkml:trace>
  <inkml:trace contextRef="#ctx0" brushRef="#br0" timeOffset="1578.122">2118 824,'9'-7,"0"0,0 0,-1 0,0-1,0-1,-1 1,0-1,-1-1,5-6,10-14,-12 18,-5 5,1 0,0 0,0 1,1 0,0 0,0 0,0 0,1 1,0 0,0 1,0-1,1 1,-5 4,0 0,-1 0,1 1,-1-1,1 1,-1 0,1 0,-1-1,1 2,-1-1,0 0,0 0,1 1,-1-1,0 1,0 0,0-1,-1 1,1 0,0 0,-1 0,1 1,-1-1,0 0,0 0,0 1,1 0,18 21,-15-22,0 0,1-1,-1 0,0 0,1 0,-1-1,1 0,-1 0,1-1,-1 1,0-1,1 0,-1 0,0-1,0 0,0 0,0 0,0 0,0-1,0 0,-1 0,1 0,-1 0,0-1,0 0,0 0,2-3,25-15,-30 21,0-1,1 1,-1 0,0 0,0 0,1 0,-1 1,1-1,-1 0,1 0,-1 1,1-1,0 1,-1 0,1-1,0 1,-1 0,1 0,-1 0,1 0,0 0,-1 0,1 1,0-1,-1 1,1-1,-1 1,1-1,-1 1,1 0,-1 0,1-1,-1 1,0 0,1 1,-1-1,0 0,0 0,0 0,0 1,0-1,0 0,0 2,30 78,-20-66</inkml:trace>
  <inkml:trace contextRef="#ctx0" brushRef="#br0" timeOffset="2395.116">2992 570,'5'14,"0"1,-1 0,-1 0,-1 0,0 0,-1 0,0 1,-2-1,0 0,0 1,-2 6,-1-3,0 1,0-1,-2 1,0-1,-2-1,0 1,-1-1,-7 10,-6-7,13-41,14 2,0-1,2 1,0 1,2-1,0 1,0 1,2-1,0 2,0-1,2 2,0-1,19-18,1 1,1 2,1 1,24-13,-41 29,1 0,0 2,1 0,1 1,0 1,18-5,-36 13,0 1,0-1,0 0,1 1,-1 0,0 0,0 0,1 0,-1 0,0 1,0-1,0 1,0 0,1 0,-1 0,0 0,0 1,-1-1,1 1,0 0,0 0,-1 0,1 0,-1 0,0 0,0 1,0-1,0 1,0 0,0-1,0 1,-1 0,0 0,1 0,-1 0,0 0,-1 0,1 0,0 1,-1-1,0 0,0 0,0 1,0-1,0 0,-1 0,1 1,-1-1,0 0,0 0,-1 2,-4 10,0-1,-1 0,0-1,-1 1,-1-2,0 1,0-1,-2 0,1-1,-1 0,-1-1,0 0,-1-1,1-1,-2 1,1-2,-14 6,-79 7,103-20,-1 0,0-1,1 1,-1-1,0 0,1 1,-1-2,1 1,0 0,-1-1,1 1,0-1,0 0,0 0,0 0,0-1,0 1,0-1,1 0,0 1,-1-1,1 0,0 0,0 0,1-1,-1 1,-1-4,-2-16,3 1</inkml:trace>
  <inkml:trace contextRef="#ctx0" brushRef="#br0" timeOffset="2699.705">3697 119,'5'38,"2"22,-6 7,-2-5,-2-7,0-8,1-8,0-5,-4-9,-1-4,1 0,1 1,-3-4,-1 1,2 1,2-3</inkml:trace>
  <inkml:trace contextRef="#ctx0" brushRef="#br0" timeOffset="3084.921">3867 570,'24'8,"0"0,0-2,0-1,1 0,0-2,0-1,0-1,0-1,0-2,0 0,0-1,0-2,4-2,-25 7,0-1,-1 0,1 0,-1 0,1 0,-1 0,1-1,-1 1,0-1,0 0,0 0,0-1,0 1,0 0,-1-1,1 0,-1 1,0-1,0 0,0 0,0-1,0 1,0 0,-1 0,0-1,0 1,0-1,0 1,0-1,-1 0,1 1,-1-1,0 0,0 1,0-1,-1 0,0 1,1-1,-1 1,0-1,-1 1,1-1,0 1,-1 0,0-1,0 1,0 0,-1 0,0 0,-1 1,0-1,1 1,-1 0,-1 0,1 0,0 1,0-1,0 1,-1 0,1 0,-1 1,1-1,-1 1,1 0,-1 0,1 1,-1-1,1 1,0 0,-1 0,1 0,0 1,-1 0,-99 53,90-45,0 2,1 0,0 0,1 2,0-1,1 1,1 1,0 0,-6 12,13-21,0-1,1 1,-1 0,1 0,0 0,1 0,-1 0,1 0,0 1,1-1,0 0,0 0,0 1,0-1,1 0,0 1,1-1,-1 0,1 0,1 0,-1 0,1-1,0 1,0-1,0 1,1-1,0 0,0 0,1 0,5 3,2 0,-1 0,1-1,0 0,1-1,0-1,0 0,0-1,0 0,1-1,-1 0,1-1,0-1,0 0,0-1,-1-1,8 0,8 0</inkml:trace>
  <inkml:trace contextRef="#ctx0" brushRef="#br0" timeOffset="5048.847">4770 400,'5'0,"6"0,2 0</inkml:trace>
  <inkml:trace contextRef="#ctx0" brushRef="#br0" timeOffset="5300.915">4798 683,'0'0</inkml:trace>
  <inkml:trace contextRef="#ctx0" brushRef="#br0" timeOffset="39709.539">7790 598,'-19'33,"-2"12,3-7,4-10</inkml:trace>
  <inkml:trace contextRef="#ctx0" brushRef="#br0" timeOffset="39876.466">7705 316,'-5'-10,"-1"-2</inkml:trace>
  <inkml:trace contextRef="#ctx0" brushRef="#br0" timeOffset="40280.653">7959 683,'6'-1,"0"-1,1 1,-1-1,0-1,0 1,0-1,-1 0,1 0,-1-1,1 1,-1-1,0 0,0-1,-1 1,1-1,-1 0,0 0,-1-1,1 1,-1-1,2-4,48-52,-50 60,1 1,0-1,0 1,0 1,0-1,0 0,0 1,0 0,0 0,1 0,-1 0,0 1,0 0,0 0,0 0,0 0,-1 0,1 1,0 0,0 0,-1 0,1 0,-1 0,0 1,0-1,0 1,0 0,0 0,0 0,-1 0,0 1,1-1,-1 1,0-1,0 2,33 30,-33-33,1 0,-1-1,1 1,0 0,0-1,-1 0,1 1,0-1,0 0,0 0,1-1,-1 1,0-1,0 0,0 1,0-1,1-1,-1 1,0 0,0-1,0 0,0 1,0-1,0-1,0 1,0 0,0-1,0 1,-1-1,1 0,0 0,-1 0,0 0,1 0,-1-1,0 1,0-1,0 1,-1-1,1 0,90-167,-86 162</inkml:trace>
  <inkml:trace contextRef="#ctx0" brushRef="#br0" timeOffset="40840.331">9003 400,'-15'2,"1"0,-1 1,1 0,0 1,0 0,0 2,1-1,-1 2,1 0,1 0,-1 1,2 1,-1 0,1 0,0 2,1-1,0 1,-4 7,12-16,1-1,-1 1,1 0,0 0,-1 0,1 0,0 0,0 0,1 0,-1 0,0 0,1 1,-1-1,1 0,0 0,0 1,-1-1,2 0,-1 0,0 1,0-1,1 0,-1 0,1 1,0-1,0 0,-1 0,1 0,1 0,-1 0,0 0,0-1,1 1,-1 0,1 0,-1-1,1 1,0-1,0 0,0 1,0-1,0 0,0 0,0 0,0 0,0-1,0 1,0-1,1 1,-1-1,0 0,0 1,1-1,-1 0,12-4,0 1,-1-2,1 1,-1-2,-1 0,1-1,-1 0,0 0,0-2,-1 1,0-1,-1-1,9-9,19-14,-26 23,-1-1,1 0,0 1,0 0,1 1,1 1,-1 0,1 1,1 0,-1 1,1 1,0 0,1 1,11-1,-24 5,1 0,-1 0,0 0,0 0,0 1,0 0,0 0,0 0,0 0,0 0,0 0,-1 1,1-1,0 1,-1 0,1 0,-1 0,0 0,0 0,1 1,-1-1,-1 1,1-1,0 1,-1-1,1 1,-1 0,0 0,0 0,0 0,0 0,-1 0,1 2,-1 105,-94 296,43-256,51-148,-1-1,1 1,-1-1,1 1,-1-1,0 0,0 0,0 1,0-1,1 0,-1 0,-1 0,1 0,0 0,0 0,0 0,-1 0,1 0,0-1,-1 1,1 0,0-1,-1 1,1-1,-1 0,1 1,-1-1,1 0,-1 0,1 0,-1 0,1 0,-1 0,1 0,-1-1,1 1,-1-1,1 1,-1-1,1 1,0-1,-1 0,1 0,0 1,-1-1,1 0,0 0,0 0,0-1,0 1,0 0,0 0,0 0,1-1,-1 1,0-1,1 1,-6-10,1-1,1 0,0 1,0-1,2 0,-1-1,1 1,1 0,0-1,1 1,1-1,0 1,0-1,1 1,0 0,1 0,1 0,0 0,1 1,0-1,0 1,1 0,1 1,0-1,0 1,7-6,-4 8,0 0,0 0,1 1,0 0,1 1,-1 0,1 1,0 0,1 1,-1 0,1 1,0 1,-1 0,13 0,22-7,-19 4,-4 0</inkml:trace>
  <inkml:trace contextRef="#ctx0" brushRef="#br0" timeOffset="38124.45">5306 796,'2'3,"-1"0,1 0,0 0,1 0,-1-1,0 1,1-1,0 1,-1-1,1 0,0 0,0 0,0 0,0-1,1 1,-1-1,0 0,1 0,1 0,3 1,0 0,0-1,-1 0,1-1,0 0,0 0,0 0,0-1,0 0,0-1,-1 0,1 0,-1-1,1 0,-1 0,0 0,0-1,0 0,0-1,119-97,-73 50,-3-3,-3-2,9-15,98-156,-34 20,-119 206,-1 1,0-1,0 1,1-1,-1 1,1-1,-1 1,1 0,0-1,0 1,0 0,-1-1,1 1,0 0,0 0,1 0,-1 0,0 0,0 0,0 0,1 0,-1 0,1 1,-1-1,0 1,1-1,-1 1,1-1,-1 1,1 0,-1 0,1-1,-1 1,1 0,0 1,-1-1,1 0,-1 0,1 1,-1-1,1 1,-1-1,0 1,1-1,-1 1,0 0,1 0,8 13,-1 0,0 0,-1 1,-1 0,0 0,-1 1,-1 0,0 0,-1 3,12 29,40 197,-54-232,0 1,-1-1,-1 1,0-1,-1 1,0-1,-1 1,-1-1,0 0,-1 0,0 0,-1 0,0-1,-1 0,0 0,-1 0,-1-1,0 0,0-1,-1 1,0-2,-1 1,0-1,-1-1,1 0,-2 0,1-1,-1 0,0-1,0-1,-1 0,-7 2,0-2,-1-1,1 0,-1-1,0-1,0-1,0-1,1-1,-1-1,0-1,1-1,-11-3,26 6,0-1,0 0,0-1,1 1,-1-1,1 0,-1 0,1-1,0 1,0-1,1 0,-1 0,1 0,-1 0,1-1,1 1,-1-1,1 0,-1-2,-5-15</inkml:trace>
  <inkml:trace contextRef="#ctx0" brushRef="#br0" timeOffset="38856.935">6435 542,'12'64,"-4"1,-3 0,-2 51,-4-98,-1 1,-1-1,0 0,-2 0,0 0,-1 0,-7 15,-1-27,10-33,8 3,2 1,0 0,1 1,2-1,0 1,1 1,1 0,1 0,6-5,-9 10,127-166,-129 173,1 0,0 0,1 0,0 1,0 0,0 1,1 0,1 1,-1 0,1 0,0 1,0 0,0 1,1 1,-1 0,1 0,7 0,-15 3,-1 0,1 1,-1-1,1 1,-1 0,1 0,-1 0,0 1,0-1,0 1,0 0,0-1,0 1,0 1,0-1,-1 0,1 1,-1-1,0 1,0 0,0 0,0 0,0 0,0 0,-1 0,1 0,-1 0,0 1,0-1,-1 1,1-1,0 0,-1 2,1 5,0-1,-1 0,0 1,0-1,-1 1,0-1,-1 0,0 1,0-1,-1 0,0 0,-1 0,-2 1,0 0,-1 0,0 0,-1-1,0 0,0 0,-1-1,0 0,-1-1,1 0,-1 0,-1-1,1 0,-1-1,0 0,-1-1,1 0,-1-1,0 0,-10 1,-59 8,57-14</inkml:trace>
  <inkml:trace contextRef="#ctx0" brushRef="#br0" timeOffset="39461.967">6914 824,'63'-43,"-3"-2,-2-3,-1-2,22-30,-72 75,-1 0,1 0,-1-1,-1 0,1 0,-1-1,0 0,-1 0,1 0,-1 0,-1 0,1-1,-1 0,-1 0,0 0,0 0,0 0,-1 0,0 0,0-1,-1 1,0 0,-1-1,0-1,0 8,-1 0,1-1,-1 1,1 0,-1 0,0 0,0 0,0 0,0 0,0 1,0-1,0 1,0-1,-1 1,1 0,-1 0,1 0,-1 0,1 0,-1 1,0-1,1 1,-1-1,0 1,1 0,-1 0,0 1,1-1,-1 0,0 1,1-1,-1 1,1 0,-1 0,0 1,-79 52,79-51,0-1,1 1,0-1,-1 1,1 0,0 0,1 0,-1 0,0 1,1-1,0 0,0 1,0-1,0 1,0-1,1 1,-1-1,1 1,0-1,0 1,0-1,1 1,-1-1,1 1,0-1,0 1,0-1,1 1,-1-1,1 0,-1 0,1 0,0 0,1 0,-1 0,0-1,1 1,-1-1,1 1,0-1,0 0,0 0,0 0,0-1,0 1,2 0,95 3,15 4,-113-8,1 0,-1 0,0 0,0 0,0 0,0 1,0-1,0 1,-1-1,1 1,0-1,-1 1,1 0,-1 0,0 0,0 0,1 0,-1 0,0 0,-1 1,1-1,0 0,-1 0,1 1,-1-1,0 0,0 1,1-1,-2 0,1 1,0-1,0 0,-1 2,-30 75,24-65,-26 52,26-47</inkml:trace>
  <inkml:trace contextRef="#ctx0" brushRef="#br0" timeOffset="42908.647">0 1304,'257'-21,"1"11,13 11,-92 0,214-28,-54 15,-136-2,103 11,22-25,38 17,-234-1,2 6,34 6,-87 1,233-29,-79 15,79-21,71 23,-147-16,-42 26,116-9,-158-3,149 7,77-4,157-25,305-22,-366 29,43 1,66 16,-418 39,-144-27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1:00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77,'0'738,"-18"-638,18-100,-1 1,1-1,-1 1,0 0,1-1,-1 1,0-1,1 0,-1 1,0-1,0 1,1-1,-1 0,0 0,0 0,0 1,1-1,-1 0,0 0,0 0,0 0,1 0,-1 0,0 0,0-1,0 1,0 0,1 0,-1-1,0 1,0 0,1-1,-1 1,0-1,1 1,-1-1,0 1,1-1,-1 1,1-1,-1 0,1 1,-1-1,1 0,-1 1,1-1,0 0,-1 0,1 1,0-1,0 0,-1 0,1 0,0 1,0-1,0 0,0 0,0 0,0 0,0 1,1-1,-1 0,0 0,-4-18</inkml:trace>
  <inkml:trace contextRef="#ctx0" brushRef="#br0" timeOffset="8754.051">1 331,'347'-147,"-240"97,2 4,38-6,-20 22,-109 24</inkml:trace>
  <inkml:trace contextRef="#ctx0" brushRef="#br0" timeOffset="10457.002">961 500,'-8'3,"0"0,0 0,1 1,0 0,0 1,0-1,0 1,1 0,-1 1,1 0,1 0,-1 0,1 1,0 0,1 0,-1 0,1 0,1 1,-1-1,-1 8,1-6,0 1,1 0,0-1,1 1,0 0,1 0,-1 0,2 0,0 0,0 1,1-1,0 0,0 0,3 4,-3-9,0-1,0 1,1-1,-1 1,1-1,1 0,-1 1,0-1,1-1,0 1,0 0,0-1,0 1,1-1,-1 0,1 0,0 0,0-1,0 1,0-1,1 0,-1 0,0 0,1-1,-1 0,1 0,0 0,-1 0,1-1,0 1,1-1,5-2,-1 0,1 0,0-1,0-1,-1 0,0 0,0-1,0 0,0 0,-1-2,0 1,0-1,-1 0,1-1,-2 1,1-2,-1 1,0-1,-1 0,0-1,-1 1,0-1,0 0,-1-1,0 1,-1-1,0 0,-1 0,1-9,-1 15,0-1,0 1,0-1,-1 0,0 1,-1-1,1 0,-1 0,0 0,0 1,-1-1,0 0,0 0,0 1,-1-1,1 1,-1-1,-1 1,1-1,-1 1,0 0,0 0,0 1,-1-1,0 1,0-1,0 1,0 0,-1 1,1-1,-1 1,-2-1,4 2,0 1,0 0,0 0,0 0,0 0,0 1,0-1,0 1,-1-1,1 1,0 0,0 1,0-1,0 0,-1 1,1 0,0 0,0 0,0 0,0 0,1 0,-1 1,0 0,0-1,1 1,-1 0,1 0,0 1,-1-1,1 0,0 1,0-1,1 1,-2 1,3-2,0 0,0-1,1 1,-1 0,1 0,-1-1,1 1,-1 0,1-1,0 1,0-1,0 1,0-1,0 1,0-1,0 1,0-1,0 0,1 0,-1 0,1 0,-1 0,1 0,-1 0,1 0,-1 0,1-1,0 1,-1-1,1 1,0-1,0 0,-1 1,1-1,0 0,0 0,0 0,1-1,72-5,187-57,-77 34,-201 45,-5-8,0 2,0 0,1 1,1 1,0 0,0 2,1 0,1 1,0 1,2 1,-1 0,1 2,13-17,0 1,0-1,0 1,0-1,1 1,-1-1,1 1,0 0,0 0,0 0,0 0,0 0,0 0,1 0,-1 0,1 0,0 0,0 0,0 0,1 0,-1 0,1 0,-1 0,1 0,0 0,0 0,0-1,1 1,-1 0,1 0,0-1,-1 1,1-1,0 0,0 1,1-1,-1 0,0 0,1-1,-1 1,1 0,-1-1,1 1,0-1,0 0,0 0,0 0,2 0,7 1,0-2,0 1,0-2,1 1,-1-2,0 1,0-2,0 0,-1 0,1-1,-1 0,0-1,0 0,0-1,-1 0,9-7,147-131,-140 119,-1 0,-1-2,-2 0,-1-2,-1 0,-1-2,-2 0,-1 0,8-25,-21 50,-1-1,0 0,0 0,0 0,-1 0,0 0,0 0,-1 0,0 0,0 0,-1 0,0-1,0 1,0 0,-1 1,0-1,-1 0,0 0,0 1,0-1,0 1,-1 0,0 0,-1 1,1-1,-1 1,0 0,0 0,-1 0,1 1,-1 0,0 0,-1 0,1 1,0 0,-1 0,-1 0,-1 2,0 0,0 0,0 1,0 0,0 0,0 1,0 1,0-1,0 1,1 1,-1 0,1 0,-1 0,1 1,0 1,1-1,-1 1,1 1,0-1,0 1,0 0,1 1,0-1,1 1,-1 1,1-1,0 1,1 0,0 0,0 0,-2 8,-2-2,0 0,1 1,1 1,0-1,1 1,1 0,0 0,1 0,1 0,0 1,1-1,1 1,1-1,0 1,1-1,1 1,0-1,1 0,1 0,1-1,0 1,3 3,-2-8,0-1,1 0,0-1,1 1,-1-1,2-1,-1 0,1 0,1-1,-1-1,1 1,0-2,1 1,-1-2,1 0,0 0,11 2,5 3,-21-6,0 0,0 0,1 0,-1-1,0-1,1 1,0-1,-1 0,1-1,0 0,-1 0,1 0,0-1,-1-1,1 1,-1-1,3-1,8-8</inkml:trace>
  <inkml:trace contextRef="#ctx0" brushRef="#br0" timeOffset="11482.987">2315 444,'-19'2,"1"2,-1 0,1 2,0 0,0 0,1 2,-1 0,2 1,-1 1,1 1,1 0,0 1,12-10,0 1,0-1,1 1,-1-1,1 1,-1 0,1 0,0 0,0 0,1 0,-1 1,1-1,-1 1,1-1,0 1,0-1,1 1,-1-1,1 1,0 0,0-1,0 1,0 0,1-1,-1 1,1 0,0-1,0 1,0-1,0 0,1 1,0-1,-1 0,1 0,0 0,1 0,-1 0,0 0,1 0,0-1,-1 0,1 1,0-1,0 0,1 0,-1-1,0 1,1-1,-1 1,0-1,1 0,0 0,-1-1,1 1,-1-1,4 1,7-4,0-1,0 0,0 0,0-1,-1-1,0 0,0-1,-1-1,1 0,-2 0,1-1,-1-1,-1 0,0 0,0-1,-1 0,0-1,-1 0,1-2,63-69,-53 68,-13 30,-13 109,8-120,0 1,0-1,0 0,1 1,-1-1,1 0,0 0,0 0,1 0,-1 0,1 0,0-1,0 1,0-1,0 0,0 0,1 0,0 0,-1-1,1 1,0-1,0 0,1 0,-1 0,4 0,0 1,-1-1,1 0,0 0,-1-1,1 0,0-1,0 0,0 0,0 0,-1-1,1 0,0-1,-1 0,1 0,-1 0,1-1,-1 0,0-1,0 0,0 0,-1 0,0-1,1 0,-2 0,1 0,0-1,-1 0,3-4,67-108,-65 111,-9 30,0 1,0-18,0-1,1 0,0 0,0-1,1 1,-1 0,1-1,0 1,0-1,0 0,1 0,-1 0,1 0,0-1,0 0,1 1,-1-2,1 1,-1 0,1-1,0 0,0 0,0 0,0-1,0 1,0-1,0-1,6 1,-2 0,0-1,1 0,-1 0,1-1,-1 0,1-1,-1 0,0-1,0 0,0 0,0-1,-1 0,1 0,-1-1,0 0,0-1,56-51,-47 41,0 0,1 1,1 0,0 2,1 0,15-6,-32 18,-1 0,1 0,-1 0,1 1,-1-1,1 1,-1-1,1 1,0 0,-1 0,1 0,0 0,-1 1,1-1,0 1,-1 0,1-1,-1 1,1 0,-1 0,0 1,1-1,-1 0,0 1,0 0,0-1,0 1,0 0,0 0,-1 0,1 0,-1 0,1 1,-1-1,0 0,0 1,0-1,0 1,1 1,21 106,-12 143,-7-217,-1 1,-2 0,-2 0,-1 0,-1 0,-3 0,-1-1,-1 0,-2 0,-2-1,-1 0,-2-1,-9 14,11-21,-2 0,-1-1,-1-1,-1-1,-2 0,0-1,-1-1,-1-1,-20 13,40-32,0 1,-1 0,1-1,0 1,-1-1,1 1,-1-1,0 0,1 0,-1 0,0 0,0-1,-1 1,1-1,0 0,0 0,-1 0,1 0,-1 0,1-1,0 0,-1 1,1-1,-1-1,1 1,-1 0,1-1,-1 0,1 0,0 0,-1 0,1 0,0-1,0 1,0-1,0 0,0 0,0 0,1 0,-1 0,-2-3,2-9,1 0,0 1,1-1,1 0,0 0,0 1,2-1,-1 0,2 0,0 1,0 0,2-1,-1 1,2 1,2-5,21-61,3 1,4 2,2 2,4 1,3 3,16-16,-40 60,0 1,2 1,1 0,1 2,1 1,1 1,0 1,1 2,1 0,1 2,0 2,25-8,-41 16,0 1,1 0,-1 1,1 1,-1 0,1 1,-1 0,1 1,-1 1,1 0,-1 1,0 1,0 0,7 4,35 15,-33-15</inkml:trace>
  <inkml:trace contextRef="#ctx0" brushRef="#br0" timeOffset="12868.533">198 1262,'688'-96,"268"-44,370-10,-354 83,-626 41,-336 26,56 9,-80 7,-3-6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4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481 217,'-11'237,"-24"10,22-108,-2-105,10-39</inkml:trace>
  <inkml:trace contextRef="#ctx0" brushRef="#br0" timeOffset="300.474">86 190,'38'-5,"42"-2,17-4,1 0,-6 1,-10 3,-13 3,-9 1,-10 2,-9 1,-6 0,-5 1,-2-1,-1 0,-11 5,-7 2</inkml:trace>
  <inkml:trace contextRef="#ctx0" brushRef="#br0" timeOffset="570.459">1 951,'43'5,"39"-4,9-6,0-2,-12 0,-13 1,-14-4,-11 1,-8 1,-4 2,-3-2,0 0,-5 1</inkml:trace>
  <inkml:trace contextRef="#ctx0" brushRef="#br0" timeOffset="1232.641">1187 246,'50'-9,"-1"-3,-1-1,0-3,-1-2,0-2,17-11,-60 29,0 1,0-1,0 0,0 0,0 0,0-1,0 0,-1 1,1-1,-1-1,0 1,0 0,0-1,0 1,-1-1,1 0,-1 0,0 0,0 0,-1 0,1-1,-1 1,0 0,0-1,0 1,-1-1,1 1,-1-1,-1-1,1 5,-1 0,1-1,-1 1,0 0,1 0,-1 0,0-1,0 1,0 0,0 0,0 0,0 1,0-1,0 0,-1 0,1 1,0-1,0 0,-1 1,1-1,0 1,-1 0,1-1,0 1,-1 0,1 0,-1 0,1 0,-1 0,1 0,0 0,-1 1,1-1,0 0,-1 1,1-1,0 1,-1 0,1-1,-1 2,-48 35,31-9,1 2,2 0,1 1,2 0,1 1,1 0,2 1,1 1,1-1,2 1,1 13,-1-16,-18 196,18-150,-3 0,-3-1,-5 4,14-71,0 0,-1 0,0-1,0 1,0-1,-1 0,-1 0,0 0,0-1,0 1,-1-1,0-1,0 1,0-1,-1 0,0 0,-1-1,1 0,-1 0,0-1,0 0,0 0,-1-1,1 0,-1 0,0-1,0 0,0-1,0 0,0 0,0-1,0 0,0-1,-3 0,8-1,1 1,-1-1,1 1,-1-1,1 0,0-1,-1 1,1 0,0-1,1 0,-1 0,0 0,1 0,0 0,0 0,0-1,0 1,0-1,0 1,1-1,0 0,0 1,0-1,0 0,1 0,-1 0,1 0,0 0,0 0,0 0,1-3,1-6,0 0,0 1,1-1,1 1,0-1,1 1,0 0,1 1,1-2,12-14,1 1,1 1,1 0,1 2,1 1,1 1,11-6,-13 8,-5 7,1 0,-1 1,2 1,-1 1,2 1,-1 1,1 0,0 2,0 0,13 0,39 10,-55 1</inkml:trace>
</inkml:ink>
</file>

<file path=ppt/ink/ink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0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1 537,'57'-16,"1"2,1 3,0 3,42-1,329-19,351 28,-134-54,-210 24,-421 29,56 13,-102 3,10-13</inkml:trace>
  <inkml:trace contextRef="#ctx0" brushRef="#br0" timeOffset="504.869">678 57,'-43'34,"-29"25,-6 7,4-2,11-8,10-13,16-9,8-10,5-5,6-1,1-3,9-4,10-4,10-3,7-8,6-2,-2-5,-5-2</inkml:trace>
  <inkml:trace contextRef="#ctx0" brushRef="#br0" timeOffset="753.735">1582 1,'-151'52,"79"-29,1 2,1 4,2 2,1 4,-8 8,-81 66,155-108,0 0,-1 0,1 0,0 0,0 0,0 0,0 1,0-1,0 0,0 1,0-1,1 0,-1 1,1-1,-1 1,1-1,-1 1,1-1,0 1,0 0,0-1,-1 1,2-1,-1 1,0-1,0 1,0-1,1 1,-1 0,1-1,-1 0,1 1,0-1,-1 1,1-1,0 0,0 1,0-1,0 0,0 0,0 0,1 0,-1 0,1 1,13 7</inkml:trace>
  <inkml:trace contextRef="#ctx0" brushRef="#br0" timeOffset="1006.069">1892 28,'-43'20,"-29"15,-11 7,3 1,10-7,13-4,11-4,8-5,7-3,3 0,6 2,2-3,5 0,10-4,5-3</inkml:trace>
  <inkml:trace contextRef="#ctx0" brushRef="#br0" timeOffset="1238.799">2456 114,'-38'14,"-32"15,-9 6,4-1,10-3,12-1,9-6,8-3,5 1,3 0,2 3,5-5</inkml:trace>
  <inkml:trace contextRef="#ctx0" brushRef="#br0" timeOffset="1540.019">3021 114,'-19'28,"-21"20,-8 2,-6-4,1-4,6-10,5-5,6-2,3-6,8-1,3-4,6-4</inkml:trace>
  <inkml:trace contextRef="#ctx0" brushRef="#br0" timeOffset="4770.972">1242 565,'12'167,"0"-100,32 104,-41-165,0 1,1-1,0 1,0-1,1 0,-1-1,1 1,0-1,1 0,0 0,-1 0,1-1,1 0,-1 0,1-1,-1 1,1-1,0-1,0 0,0 0,0 0,2 0,4-1,0-1,0 0,-1-1,1 0,0-1,0 0,-1-1,1-1,-1 0,0 0,0-1,-1-1,1 0,-1-1,0 0,-1 0,0-1,0-1,0 1,-1-2,-1 1,0-1,0-1,1-1,8-9,-1-1,-1 0,-1-1,-1 0,-1-1,-1-1,5-17,-13 31,4-8,-1-1,-1 1,-1-2,0 1,-2 0,0-1,-1 1,-1-1,-1 1,-3-18,3 35,1 1,0 0,-1 0,1-1,-1 1,1 0,-1 0,0 0,0 0,0 0,0 0,-1 0,1 0,0 0,-1 0,1 1,-1-1,0 0,0 1,1 0,-1-1,0 1,0 0,0 0,0 0,-1 0,1 0,0 1,0-1,0 1,-1-1,1 1,0 0,-1 0,1 0,0 0,0 0,-1 0,1 1,0-1,0 1,-1 0,-1 0,-12 10</inkml:trace>
  <inkml:trace contextRef="#ctx0" brushRef="#br0" timeOffset="6888.223">1469 904,'11'127,"8"85,-19-211,0 1,0 0,0-1,0 1,1 0,-1 0,0-1,1 1,-1 0,1-1,0 1,-1-1,1 1,0-1,0 1,0-1,0 1,0-1,1 0,-1 1,0-1,1 0,-1 0,0 0,1 0,-1 0,1-1,0 1,-1 0,1-1,-1 1,1-1,0 0,0 1,-1-1,1 0,0 0,0 0,-1 0,1 0,0 0,-1-1,1 1,0-1,-1 1,1-1,1 0,11-1,57 6,-70-2,-1 0,0 0,1 0,-1 0,0 1,0-1,0 0,0 0,-1 0,1 0,0 0,-1 0,0 0,1 0,-1 0,0 0,0 0,0 0,0-1,0 1,-1 0,1-1,0 1,-1-1,0 1,1-1,-1 0,0 1,1-1,-2 0,2 1,-149 100,71-56,61-35,-39 27,56-37,0 0,0 0,0 1,0-1,0 0,0 0,1 1,-1-1,0 0,0 1,1-1,-1 1,1-1,0 0,-1 1,1 0,0-1,0 1,0-1,0 1,0-1,0 1,0-1,0 1,1-1,-1 1,1-1,-1 1,1-1,-1 0,1 1,0-1,0 0,0 1,0-1,0 0,0 0,0 1,7 4,-1-1,1 0,1 0,-1 0,1-1,-1-1,1 1,0-1,0-1,1 0,-1 0,0-1,1 0,-1 0,1-1,-1 0,8-2,59 7,31 19,-106-23,0-1,0 1,0 0,0 0,-1-1,1 1,0 0,0 0,0 0,-1 0,1 0,0 0,-1 0,1 1,-1-1,1 0,-1 0,0 0,0 0,1 1,-1-1,0 0,0 0,0 1,0-1,0 0,0 0,-1 0,1 1,0-1,-1 0,1 0,-1 0,1 0,-1 0,1 1,-1-1,0 0,1 0,-1-1,0 1,0 0,0 0,0 0,0 0,0-1,0 1,-49 38,-140 73,171-100,14-10,1 0,0 0,0 0,0 1,0-1,0 1,1 0,-1 0,1 0,0 1,-1-1,2 1,-1 0,0 0,1 0,0 0,0 0,0 0,-1 3,5-3,-1-1,1 0,0 0,0 0,0 0,1-1,-1 1,1-1,-1 1,1-1,0 0,0 0,0 0,0 0,0-1,1 1,-1-1,0 0,1 0,-1 0,1 0,-1-1,1 1,65 9,-60-10,1 0,-1 1,0 0,0 0,0 1,0 0,-1 1,1 0,0 0,-1 1,0 0,0 0,0 1,-1 0,8 6,-14-8,0 1,0-1,-1 0,1 1,-1-1,1 1,-1-1,0 1,0-1,-1 0,1 1,-1-1,0 1,0-1,0 0,0 0,0 0,-1 1,1-1,-1 0,0-1,0 1,0 0,0 0,-1-1,1 1,-1-1,1 0,-1 0,0 0,0 0,0 0,0-1,0 1,0-1,0 0,-1 0,0 0,-8 8,-28 17,-65 60,104-85,0 0,1 0,-1 0,0 0,1 1,-1-1,1 0,-1 0,1 0,-1 1,1-1,0 0,0 1,0-1,-1 0,1 0,0 1,1-1,-1 0,0 1,0-1,1 0,-1 0,0 1,1-1,-1 0,1 0,0 0,-1 1,1-1,0 0,0 0,-1 0,1 0,0-1,0 1,0 0,0 0,0 0,1-1,-1 1,0 0,60 22,-44-18,-13-4,0 0,0 0,0 0,0 0,0 0,-1 1,1 0,0 0,-1 0,1 0,-1 0,0 1,0-1,0 1,0 0,0 0,-1 0,1 1,-1-1,0 0,0 1,0 0,-1-1,1 1,-1 0,0 0,0 0,0 0,0 0,-1 0,1 0,-1 0,0 0,-1 0,1 0,-1 0,1 0,-1 0,0 0,-1-1,1 1,-1 0,-14 21,-21 53,22 68,14-111,0-10,0-1,2 1,1 0,0-1,2 1,6 21,-12-43,-1-10</inkml:trace>
  <inkml:trace contextRef="#ctx0" brushRef="#br0" timeOffset="9704.854">932 2993,'227'-12,"0"-6,-2-10,29 28,-223-7,-28 5,-1 1,1 0,0-1,0 2,0-1,0 0,0 0,0 1,0 0,0 0,0-1,0 2,0-1,0 0,0 1,0-1,0 1,0 0,0 0,0 0,2 1,-9 66,-8 156,-15-81,10 37,23-79,3-44,-7-36,-7 93,2-111,0 1,0-1,0 0,-1 0,1 0,-1-1,1 1,-1-1,0 0,0 0,0 0,0 0,0-1,0 0,-1 0,1 0,-1 0,1-1,0 1,-1-1,1 0,-1 0,1-1,0 0,-1 1,1-1,0-1,-1 1,1-1,0 1,0-1,0-1,1 1,-1 0,-27-7,-12 3,-1 2,-1 1,1 2,-25 4,-20-1,-391-2,467 0,0 0,-1-2,1 1,1-2,-1 0,0 0,1-1,-1-1,-9-5,19 7,-1-1,1 0,0 0,1 0,-1-1,1 1,0-1,0 1,0-1,1 0,-1 0,1 0,1 0,-1 0,0 0,1 0,0 0,1 0,-1 0,1 0,0 0,0 1,0-1,0 0,1 0,0 1,2-4,3-23,31-181,-55 24,13 173,1 0,0 0,1-1,1 0,0 1,2-1,-1 0,2 1,1-7,15 4,-7 17</inkml:trace>
  <inkml:trace contextRef="#ctx0" brushRef="#br0" timeOffset="12036.205">1074 3331,'2'1,"0"1,0-1,0 1,-1 0,1-1,0 1,-1 0,0 0,1 0,-1 1,0-1,0 0,0 0,0 1,0-1,-1 0,1 1,-1-1,1 1,-1-1,0 1,0-1,0 1,-1-1,1 1,-21 137,-8-7,47-149,78-155,30 5,-126 165,1 1,-1-1,1 0,-1 0,1 1,-1-1,1 0,-1 1,1-1,-1 0,1 1,0-1,-1 1,1-1,0 1,0-1,-1 1,1 0,0-1,0 1,0 0,0 0,-1-1,1 1,0 0,0 0,0 0,0 0,0 0,-1 0,1 0,0 1,0-1,0 0,0 0,0 1,-1-1,1 0,0 1,0-1,-1 1,1-1,0 1,-1-1,1 1,0 0,-1-1,1 1,-1 0,1-1,-1 1,1 0,-1 0,0-1,1 1,-1 0,0 0,0 0,1 0,-1-1,0 1,0 0,5 60,-5-56,-2 25,1-24,0 1,0-1,1 0,0 1,0-1,0 1,1-1,0 1,0-1,1 0,-1 0,2 1,-1-1,0-1,2 3,-1-7,-1-1,1 1,-1-1,1 0,-1 0,1 0,-1 0,1 0,-1-1,1 1,-1-1,1 1,-1-1,1 0,-1 0,0 0,0 0,1-1,-1 1,0 0,0-1,0 0,0 1,-1-1,1 0,0 0,-1 0,1 0,-1 0,0-1,1 0,-1 2,176-227,-177 227,1 0,-1 0,1 0,0 0,-1 0,1 0,0 1,0-1,0 0,-1 0,1 1,0-1,0 0,0 1,0-1,0 1,0-1,0 1,0 0,0-1,1 1,-1 0,0 0,0 0,0 0,0 0,0 0,0 0,0 0,1 0,-1 1,0-1,0 0,0 1,0-1,0 1,0-1,0 1,0-1,0 1,0 0,-1-1,1 1,0 0,0 0,-1 0,1 0,0 0,-1-1,1 1,-1 0,1 0,-1 1,1-1,-1 0,0 0,0 0,1 0,-1 0,0 0,0 0,0 0,0 1,0-1,0 0,-1 0,1 0,0 0,-1 0,1 1,-24 141,22-130,2 0,0 1,0-1,1 0,1 0,0 0,1 0,3 9,-1-3</inkml:trace>
</inkml:ink>
</file>

<file path=ppt/ink/ink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25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1239 2370,'-254'0,"110"-27,-211 27,343 0</inkml:trace>
  <inkml:trace contextRef="#ctx0" brushRef="#br0" timeOffset="3640.422">1296 198,'-431'0,"198"27,193-25,0-1,0-1,0-3,0-1,-2-3,-127-22,118 26,51 2,-1 1,0 0,0 0,1 0,-1 0,0 0,0 0,0 0,1 0,-1 0,0 0,0 0,1 1,-1-1,0 0,0 1,1-1,-1 0,0 1,1-1,-1 1,0-1,1 1,-1-1,1 1,-1-1,1 1,-1 0,1-1,-1 1,1 0,0-1,-1 1,1 0,0 0,0-1,0 1,-1 0,1 0,0-1,0 1,0 0,0 0,0 0,0-1,0 1,1 0,-1 0,0-1,0 1,1 0,-1 0,0-1,1 1,-1 0,1-1,-1 1,1 0,-1-1,1 1,12 13,4-1</inkml:trace>
  <inkml:trace contextRef="#ctx0" brushRef="#br0" timeOffset="18989.979">1126 28,'0'1808,"-25"-1639,-8 57,34 255,-29-296,27-174</inkml:trace>
  <inkml:trace contextRef="#ctx0" brushRef="#br0" timeOffset="19506.647">1239 2060,'-33'56,"-103"114,-45 52,115-121,60-83</inkml:trace>
  <inkml:trace contextRef="#ctx0" brushRef="#br0" timeOffset="20558.888">1239 0,'-51'90,"-1"9,0 4,-5-1,-32 37,62-94,18-26</inkml:trace>
  <inkml:trace contextRef="#ctx0" brushRef="#br0" timeOffset="21841.028">82 846,'0'56,"-11"143,-35 84,21-139,26-142,-1 0,0 1,0-1,1 0,-1 1,1-1,0 0,0 1,0-1,0 0,0 0,0 0,0 0,1 0,-1 0,1-1,-1 1,1 0,0-1,0 1,0-1,0 1,0-1,0 0,0 0,0 0,0 0,1-1,-1 1,0 0,1-1,-1 1,2-1,88 2,-72-3,57-1,-64 1</inkml:trace>
  <inkml:trace contextRef="#ctx0" brushRef="#br0" timeOffset="22738.407">562 1355,'-1'-2,"-1"1,1 0,0-1,-1 1,1 0,-1 0,1-1,-1 1,0 1,1-1,-1 0,0 0,1 0,-1 1,0-1,0 1,0 0,0-1,0 1,1 0,-1 0,0 0,0 1,0-1,0 0,0 1,0-1,1 1,-1-1,0 1,0 0,1 0,-1 0,0 0,1 0,-1 0,0 1,-73 46,74-47,-1 0,0 0,0 1,1-1,-1 1,1 0,0-1,-1 1,1 0,0 0,0 0,0 0,0 0,0 0,1 0,-1 0,0 0,1 0,0 0,-1 0,1 1,0-1,0 0,1 0,-1 0,0 0,1 1,-1-1,1 0,-1 0,1 0,0 0,0 0,0 0,0 0,0-1,1 1,0 1,1-1,0 1,1-1,-1 1,1-1,-1 0,1 0,0-1,0 1,0-1,0 0,0 0,0 0,1 0,-1-1,0 0,3 0,36 9,-42-9,0 1,0 0,0-1,0 1,0 0,0 0,0 0,-1-1,1 1,0 0,0 0,-1 0,1 0,0 0,-1 0,1 1,-1-1,0 0,1 0,-1 0,0 0,0 1,0-1,1 0,-1 0,0 0,-1 1,1-1,0 0,0 0,0 0,-1 0,1 1,-1-1,1 0,-1 0,1 0,-1 0,0 0,1 0,-2 0,-33 49,29-44,3-1,-54 82,56-85,1 1,-1-1,0 0,1 1,-1-1,1 0,0 1,0-1,0 0,0 1,0-1,0 0,0 1,1-1,0 0,-1 1,1-1,0 0,0 0,0 0,0 0,0 0,1 0,-1 0,1 0,-1 0,1-1,0 1,0 0,-1-1,1 0,0 1,0-1,1 0,-1 0,0 0,0 0,0-1,1 1,-1 0,2-1,1 2,0-1,0-1,1 1,-1-1,0 0,1 0,-1 0,0-1,1 1,-1-1,0-1,0 1,0-1,0 0,0 0,0 0,0-1,-1 0,1 0,3-3,8-5</inkml:trace>
  <inkml:trace contextRef="#ctx0" brushRef="#br0" timeOffset="35593.543">787 1467,'-1'-1,"0"-1,1 1,-1 0,0 0,0 0,0 0,0 0,0 0,0 0,0 1,0-1,0 0,0 0,0 1,0-1,-1 1,1-1,0 1,-1-1,1 1,0 0,-1 0,1 0,0 0,-1 0,1 0,0 0,-1 0,1 0,0 0,-1 1,1-1,0 1,0-1,-1 1,1-1,0 1,0 0,0-1,0 1,0 0,-1 1,-3 4,0 1,1 0,0 1,0-1,0 1,1-1,0 1,1 0,-1 0,2 1,-1-1,1 0,0 0,1 1,0-1,1 1,-1-1,1 0,1 1,-1 9,-1-8,-1-4,0 1,1-1,0 0,0 0,1 1,0-1,0 0,0 0,1 0,0 0,0 0,0 0,1 0,0-1,0 1,0-1,1 0,0 0,0 0,3 3,-2-5,0 1,1-1,0 0,-1 0,1 0,0-1,0 0,1 0,-1 0,0-1,1 0,-1 0,1-1,-1 0,0 0,1 0,-1-1,1 0,-1 0,0-1,1 0,-1 0,0 0,0-1,-1 1,1-2,0 1,-1 0,0-1,0 0,5-5,-3 5,-1 0,1-1,-1 0,1-1,-1 1,-1-1,1 0,-1 0,0-1,-1 0,1 0,-1 0,-1 0,1 0,-1-1,0 0,-1 0,0 1,0-1,-1 0,0-1,0 1,-1 0,0 0,-1 0,0 0,0 0,0 0,-1 0,0 0,-1 0,0 0,0 1,-1-2,0 2,-1 0,1 1,-1-1,0 1,-1 0,1 1,-1 0,0-1,-1 2,1-1,-1 1,0 0,0 0,0 1,0 0,-1 0,0 1,1 0,-1 0,0 1,0 0,0 0,0 1,0 0,0 0,1 1,-1 0,0 0,0 1,0 0,1 1,-1-1,1 2,0-1,0 1,0 0,0 0,-2 3,-18 35,20-20</inkml:trace>
  <inkml:trace contextRef="#ctx0" brushRef="#br0" timeOffset="36330.498">787 1636,'5'0,"1"5,5 2,5-1,0 4,2 0,-2 3,-4 4,-4 4,2 3,-1 3,-2 1,2-4,1-2,2-3,0-7</inkml:trace>
</inkml:ink>
</file>

<file path=ppt/ink/ink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1,'1'283,"-1"-281,0 0,0 1,0-1,0 0,1 0,-1 0,1 0,-1 0,1 0,0 0,0 0,0 0,0-1,0 1,0 0,1 0,-1-1,0 1,1-1,-1 1,1-1,0 0,0 0,-1 1,1-1,0 0,0-1,0 1,0 0,0 0,0-1,0 1,0-1,0 0,0 0,0 0,1 0,-1 0,0 0,0 0,0-1,0 1,0-1,0 1,0-1,0 0,0 0,0 0,0 0,-1 0,1 0,0 0,-1-1,1 1,-1-1,1 1,-1-1,0 0,1 1,-1-2,20-20,-1-2,-2 0,0-1,-2-1,10-22,37-58,-63 106,1 0,-1 0,0 0,0 0,1 0,-1 0,1 0,-1 0,1 0,-1 0,1 0,0 0,-1 0,1 1,0-1,0 0,0 1,-1-1,1 0,0 1,0-1,0 1,0-1,0 1,0-1,0 1,0 0,0 0,0 0,1-1,-1 1,0 0,0 0,0 0,0 1,0-1,0 0,0 0,0 0,0 1,0-1,0 1,0-1,0 1,0-1,0 1,0-1,0 1,0 0,-1 0,1-1,0 1,-1 0,1 0,0 0,-1 0,1 0,-1 0,1 0,-1 0,0 0,1 1,29 169,3 109,-31-256,-1 0,0-1,-2 1,-1 0,-1-1,0 1,-2-1,-1 0,-1 0,-1-1,-1 1,0-2,-11 17,15-30,0-1,0 1,-1-1,1 0,-2-1,1 1,-1-1,0 0,0-1,-1 0,1 0,-1-1,0 1,0-2,-1 1,1-1,-1 0,0-1,0 0,0-1,0 0,-3 0,7-3,0 1,0-2,0 1,0-1,1 1,-1-1,1-1,0 1,0-1,0 1,0-1,1 0,-1 0,1-1,0 1,0-1,1 0,-1 1,1-1,0 0,0 0,1-1,0 1,0 0,0 0,0-1,1 1,0 0,0-1,0 1,1-1,0-3,4-21,1 1,1-1,2 2,1-1,1 1,1 0,1 1,13-17,25-58,-42 84</inkml:trace>
</inkml:ink>
</file>

<file path=ppt/ink/ink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1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837 170,'-368'0,"272"-12,82 8,1 2,-1-1,1 2,-1 0,0 0,0 1,1 1,-1 0,-10 3,8 0,13-4,0 0,0 0,0 1,0-1,0 1,0 0,0 0,0 0,1 0,-1 0,0 0,0 1,1-1,-1 1,1 0,0 0,0 0,-1 0,1 0,0 0,1 1,-1-1,0 1,1-1,-1 1,1 0,0-1,-1 4,2 10,0 1,1-1,1 1,1-1,0 0,1 0,4 10,12 55,-12 200,-10-166,13 110,6-11,-39-252,3-3,-2 0,-1 2,-2 0,-2 2,-1 1,-4-1,29 36,1 0,-1 0,1 0,-1 0,1 0,0 0,-1 0,1 0,0-1,0 1,0 0,0-1,0 1,0-1,0 1,0-1,1 1,-1-1,1 0,-1 1,1-1,-1 0,1 0,0 1,0-1,0 0,0 0,0 1,0-1,1 0,-1 1,1-1,-1 0,1 1,-1-1,1 0,0 1,0-1,0 1,0-1,0 1,0 0,0-1,0 1,1 0,-1 0,0 0,1 0,-1 0,1 0,15-3,0 1,0 1,0 0,0 1,0 1,1 1,11 2,21-1,258-1,-307-1,44 5,-44-5,0-1,0 1,-1 0,1 1,0-1,0 0,-1 0,1 0,0 0,0 1,-1-1,1 0,0 0,-1 1,1-1,0 1,-1-1,1 1,0-1,-1 1,1-1,-1 1,1-1,-1 1,0 0,1-1,-1 1,1 0,-1-1,0 1,0 0,1 0,-1-1,0 1,0 0,0 0,0-1,0 1,0 0,0 0,0 0,0-1,0 1,0 0,-1 0,1-1,0 1,0 0,-1-1,1 1,-1 0,1-1,-1 1,1 0,-115 88,8-3,-80 52,166-127</inkml:trace>
  <inkml:trace contextRef="#ctx0" brushRef="#br0" timeOffset="3835.151">866 227,'-13'-8,"1"0,0-1,1-1,0 0,0 0,1-1,0 0,-7-13,-51-50,33 51,34 23,1 0,-1 0,0 0,1 0,-1 0,0 0,1 0,-1 0,0 0,1 0,-1 0,0 1,1-1,-1 0,1 0,-1 1,0-1,1 0,-1 1,1-1,-1 1,1-1,-1 0,1 1,-1-1,1 1,-1 0,1-1,0 1,-1-1,1 1,0-1,0 1,-1 0,1-1,0 1,0 0,0-1,0 1,0 0,0-1,0 1,0 0,0-1,0 1,0 0,0-1,0 1,1 0,-1-1,0 1,0-1,1 1,-1 0,0-1,1 1,-1-1,1 1,-1 0,50 256,-43-98,-6-159,0 1,0 0,0-1,0 1,0 0,0-1,0 1,0-1,0 0,0 1,0-1,0 0,0 0,0 0,0 1,0-1,1 0,-1-1,0 1,0 0,0 0,0 0,0-1,0 1,0 0,0-1,0 1,0-1,0 1,0-1,0 0,0 1,0-1,0 0,-1 0,1 1,0-1,0 0,-1 0,1 0,-1 0,1 0,-1 0,1 0,-1 0,0 0,1 0,-1 0,0-1,3-1,106-131,-91 115</inkml:trace>
  <inkml:trace contextRef="#ctx0" brushRef="#br0" timeOffset="4178.853">1345 1,'-14'19,"-10"16,-1 7,0 1,3-2,6-3,1-3,2-3,0-2,1-2,-2 0,2 0,-3-5,2-2,3-4</inkml:trace>
  <inkml:trace contextRef="#ctx0" brushRef="#br0" timeOffset="4462.718">1063 57,'10'29,"12"14,3 5,2-6,1-5,1-9,-5-5,-2-5,-4-2,-1-4,-3 2,-4 2,-3 0</inkml:trace>
</inkml:ink>
</file>

<file path=ppt/ink/ink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33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2259 678,'-10'33,"-3"17,1-2</inkml:trace>
  <inkml:trace contextRef="#ctx0" brushRef="#br0" timeOffset="232.751">2231 141,'0'0</inkml:trace>
  <inkml:trace contextRef="#ctx0" brushRef="#br0" timeOffset="397.491">2569 28,'0'479,"12"-353,-7-108,-2 0,-1 0,0 1,-1-1,-1 0,-1 1,0-1,-2 1,0-1,-1 0,0 0,-3 2,-2 2,0-4</inkml:trace>
  <inkml:trace contextRef="#ctx0" brushRef="#br0" timeOffset="615.776">2908 565,'-9'38,"-4"18,1 3,2-7</inkml:trace>
  <inkml:trace contextRef="#ctx0" brushRef="#br0" timeOffset="864.669">2908 141</inkml:trace>
  <inkml:trace contextRef="#ctx0" brushRef="#br0" timeOffset="1633.186">3274 0,'11'292,"1"-163,-6 0,-6 31,-11-100,19-86,5 8,1 0,0 1,1 1,1 0,1 1,0 1,1 1,0 0,1 1,0 1,1 1,7-2,-11 6,0 1,0 0,0 1,1 1,0 1,-1 0,1 1,0 1,8 1,-23-1,1 1,-1-1,0 1,1-1,-1 1,1 0,-1 0,0 0,0 0,0 1,1-1,-1 0,0 1,-1 0,1-1,0 1,0 0,-1 0,1 0,-1 0,1 0,-1 0,0 0,0 1,0-1,0 0,-1 1,1-1,0 1,-1-1,0 1,1-1,-1 1,0-1,-1 1,1-1,0 1,-1-1,1 0,-1 1,0-1,1 1,-1-1,-1 0,1 0,0 0,0 1,-1-1,1 0,-1-1,0 1,1 0,-3 1,-12 16,-1 0,-1-1,-1-1,0-1,-1-1,-1-1,0 0,-1-1,0-2,-1 0,0-2,-1 0,-12 2,6 1,11-5,1-1,-1 0,0-2,0 0,0 0,0-2,-1-1,-6 0,25-1,0 0,0 1,0-1,0 0,0 0,0 0,0 0,0 0,0 0,0 0,0 0,0-1,0 1,1 0,-1-1,0 1,0 0,0-1,0 1,0-1,1 1,-1-1,0 1,0-1,1 0,-1 1,0-1,1 0,-1 0,1 0,-1 1,1-1,-1 0,1 0,0 0,-1 0,1 0,0 0,0 0,0 0,0 0,0 1,0-2,4-10</inkml:trace>
  <inkml:trace contextRef="#ctx0" brushRef="#br0" timeOffset="-1231.991">820 282,'-295'1,"260"4,-1 2,1 2,0 1,1 1,0 3,-29 15,19-10,32-14,-81 44,90-48,0 1,0 0,1 0,-1 1,1-1,-1 0,1 1,0-1,0 1,0 0,0 0,0 0,1 0,-1 0,1 0,0 0,0 1,0-1,1 0,-1 1,1-1,-1 1,1-1,0 0,0 1,1-1,0 2,2 0,0 0,1 0,-1 0,1-1,1 0,-1 0,0 0,1 0,0-1,0 1,0-1,0-1,1 1,-1-1,1 0,-1 0,1 0,0-1,0 0,0 0,0 0,5-1,145 21,-52-9,-103-12,-1 1,1 0,-1-1,1 1,-1 0,1-1,-1 1,1 0,-1 0,0 0,1 0,-1-1,0 1,0 0,0 0,0 0,1 0,-1 0,0-1,0 1,-1 0,1 0,0 0,0 0,0 0,-1 0,1-1,0 1,-1 0,1 0,-1 0,1-1,-1 1,1 0,-1-1,1 1,-1 0,0-1,1 1,-1-1,0 1,0-1,1 1,-1-1,0 0,0 1,0-1,1 0,-1 0,0 1,0-1,0 0,0 0,0 0,0 0,-2 2,-67 48,-127 109,195-158,0 1,0-1,0 0,0 1,0-1,0 1,0-1,0 1,1 0,-1 0,1 0,-1 0,1 0,0 0,-1 0,1 1,0-1,1 0,-1 1,0-1,1 1,-1-1,1 0,0 1,0-1,0 1,0-1,0 1,0-1,1 1,-1-1,1 1,0-1,0 0,0 1,0-1,0 0,0 0,0 0,1 0,-1 0,1 0,0 0,-1 0,2 0,9 3,0 0,0 0,1-1,0-1,0 0,0-1,0 0,1-1,-1 0,0-1,1-1,-1 0,4-2,21 2,187-1,-200 2</inkml:trace>
  <inkml:trace contextRef="#ctx0" brushRef="#br0" timeOffset="-882.734">1271 565,'-33'25,"2"2,0 1,2 2,1 1,2 1,1 1,-20 35,12 22,32-88,1 0,0 1,0-1,0 0,0 1,0-1,0 0,1 1,-1-1,1 0,0 0,-1 1,1-1,0 0,0 0,1 0,-1 0,0 0,1 0,-1 0,1-1,-1 1,1 0,0-1,0 0,0 1,0-1,0 0,0 0,0 0,0 0,0 0,1 0,-1-1,0 1,1-1,-1 0,1 1,12 0,0 0,0-1,0 0,-1-1,1-1,0 0,0-1,-1-1,0 0,0-1,0-1,0 0,-1 0,0-2,0 1,-1-2,0 0,2-2,10-9,-2-1,0 0,-1-2,-2 0,0-2,-1 0,-2-1,6-12,-17 28,-1 1,1-2,-1 1,-1 0,0-1,0 0,-1 0,-1 0,0 0,0 0,-1-4,-1 10,1 0,-1 1,0-1,0 1,0-1,-1 1,1-1,-1 1,0 0,-1-1,1 1,-1 0,0 1,0-1,0 0,0 1,-1 0,1 0,-1 0,0 0,0 0,0 1,0-1,0 1,0 1,-1-1,-1 0,-3-1,0 1,-1 0,1 1,0 0,-1 0,1 1,-1 0,1 1,0 0,-1 0,1 1,0 0,0 1,0 0,-7 4,-9 5</inkml:trace>
  <inkml:trace contextRef="#ctx0" brushRef="#br0" timeOffset="-584.592">1271 705,'5'24,"1"13,5 5,0 0,3-3,0-2,1-8,-1-5,2-5,-2-7</inkml:trace>
  <inkml:trace contextRef="#ctx0" brushRef="#br0" timeOffset="-250.221">1581 649,'3'13,"0"0,1-1,0 1,1-1,1 0,0 0,0-1,1 0,1 0,-1 0,2-1,0 0,0-1,0 1,1-2,1 0,0 0,0-1,0 0,1-1,-1 0,12 3,-13-9,1-1,-1-1,1 0,-1 0,0-1,0 0,0-1,0 0,-1 0,1-1,-1 0,-1-1,1 0,-1-1,0 0,0 0,0 0,-1-1,-1 0,1 0,-1-1,-1 0,3-4,33-97,-41 107,1 1,-1-1,0 0,0 1,0-1,0 0,-1 1,1-1,-1 1,0-1,0 1,1-1,-1 1,-1-1,1 1,0 0,-1-1,1 1,-1 0,0 0,1 0,-1 0,0 1,0-1,0 0,-3 0,-11-6</inkml:trace>
  <inkml:trace contextRef="#ctx0" brushRef="#br0" timeOffset="2220.53">3783 705,'15'0,"0"-1,0 0,0-1,0-1,0 0,0-2,-1 1,1-2,-1 0,-1 0,1-1,-1-1,0 0,-1-1,0-1,-1 0,1 0,-2-1,0 0,0-1,-1 0,6-10,-2 1,-7 15,-1 0,-1-1,1 1,-1-1,0 0,0 0,-1-1,0 1,0-1,-1 0,0 0,0 0,-1 0,0 0,-1 0,1 0,-1 0,-1-6,0 13,0-1,0 0,0 0,0 1,0-1,-1 0,1 1,0-1,-1 1,1 0,-1-1,1 1,-1 0,0 0,1 0,-1 0,0 0,0 0,0 1,0-1,0 1,0-1,0 1,0 0,0-1,0 1,0 0,0 1,0-1,0 0,0 0,0 1,0-1,0 1,0 0,-67 33,62-29,1-1,-1 1,1 1,0-1,1 1,-1 0,1 0,0 0,1 1,-1 0,1 0,1 0,-1 0,1 1,1 0,-1-1,0 7,6-9,-1-1,1 1,0-1,0 0,0 0,1 0,0 0,0 0,0-1,0 0,0 0,0 0,1 0,0-1,-1 1,1-1,0-1,0 1,0-1,0 1,1-2,-1 1,0 0,0-1,1 0,-1 0,0-1,1 1,28 0,62 9,-93-8,-1-1,0 1,1 0,-1 0,0 0,0 0,0 0,0 1,0-1,0 1,0-1,-1 1,1 0,0-1,-1 1,1 0,-1 0,0 0,0 0,0 0,0 1,0-1,0 0,0 0,-1 1,1-1,-1 0,0 1,1-1,-1 1,0-1,0 0,-1 1,1-1,-1 2,-40 98,34-84</inkml:trace>
  <inkml:trace contextRef="#ctx0" brushRef="#br0" timeOffset="2448.452">4488 592,'-14'34,"-5"10</inkml:trace>
  <inkml:trace contextRef="#ctx0" brushRef="#br0" timeOffset="2598.12">4488 225,'0'0</inkml:trace>
  <inkml:trace contextRef="#ctx0" brushRef="#br0" timeOffset="2865.552">4714 395,'-1'3,"-6"23,0 0,1 0,2 0,1 1,0 0,3 0,0 0,3 17,-3-41,0 0,0 0,0 0,1 0,-1 0,1 0,0-1,0 1,0 0,0-1,0 1,1 0,-1-1,1 1,-1-1,1 0,0 0,0 0,0 0,0 0,1 0,-1 0,0 0,1-1,-1 0,1 1,0-1,-1 0,1 0,0 0,0-1,-1 1,1-1,0 1,0-1,0 0,0 0,0 0,0 0,-1-1,1 1,0-1,0 0,2-1,8-7,0 0,-1-1,0-1,0 0,-1 0,-1-1,0-1,6-9,12-15,62-81,-73 89,-13 22</inkml:trace>
  <inkml:trace contextRef="#ctx0" brushRef="#br0" timeOffset="3363.645">5222 678,'6'-17,"0"0,1 1,1 0,1 1,0 0,1 0,1 1,0 0,1 1,0 0,1 1,1 0,-1 1,6-2,-17 12,-1 0,1 0,-1 0,1 0,0 1,-1-1,1 0,0 1,0 0,0-1,-1 1,1 0,0 0,0 0,0 0,0 0,-1 0,1 1,0-1,0 1,0-1,-1 1,1-1,0 1,-1 0,1 0,-1 0,1 0,-1 0,1 0,-1 1,0-1,1 0,-1 1,0-1,0 1,0-1,0 1,0 0,0-1,-1 1,1 0,-1-1,1 1,-1 0,1 0,-1 0,0 0,0-1,0 1,0 2,1 4,-1-5,-1-1,1 0,0 1,0-1,0 1,0-1,0 1,1-1,-1 1,1-1,0 0,-1 1,1-1,0 0,1 0,-1 1,0-1,0 0,1 0,0-1,-1 1,1 0,0 0,0-1,0 1,0-1,0 1,0-1,0 0,0 0,0 0,1 0,-1 0,0-1,1 1,-1-1,1 1,-1-1,3 0,12-4,1-1,-1-1,0 0,-1-2,0 1,0-2,0 0,-1-2,33-16,-23 13,-18 9,1 0,0 0,0 1,0 0,1 0,0 1,-1 0,1 1,0 0,0 0,0 1,2 0,-10 2,1-1,-1 0,0 1,1-1,-1 1,0 0,1-1,-1 1,0 0,0 0,0 0,0 0,0 0,0 0,0 0,0 0,0 0,0 0,0 0,-1 1,1-1,0 0,-1 1,0-1,1 0,-1 1,0-1,1 1,-1-1,0 0,0 1,0-1,0 1,0-1,-1 1,1-1,0 0,-1 1,1-1,-1 1,-20 63,18-60,1-1,-1 1,1-1,-1 1,2 0,-1 0,0 0,1 0,0 0,0 0,0 1,1-1,0 0,0 0,0 1,1-1,0 0,0 0,0 0,0 1,1-1,1 1,8 6</inkml:trace>
  <inkml:trace contextRef="#ctx0" brushRef="#br0" timeOffset="4331.496">0 1270,'1101'-42,"2000"-218,-1800 155,-561 59,-679 51,-44 1</inkml:trace>
  <inkml:trace contextRef="#ctx0" brushRef="#br0" timeOffset="7650.302">2964 1072,'-2'1,"1"0,0 1,0-1,0 0,0 0,0 1,0-1,1 1,-1-1,0 0,1 1,-1-1,1 1,-1 0,1-1,0 1,-1-1,1 1,0 0,0-1,0 1,0-1,1 1,-1 0,0-1,1 1,-1-1,1 1,0-1,-1 1,1-1,0 1,1 9,4 383,6-305,-13-88,0-1,-1 1,1 0,0 0,0-1,-1 1,1 0,0-1,-1 0,1 1,0-1,-1 0,1 1,-1-1,1 0,-1 0,1 0,0-1,-1 1,1 0,-1 0,1-1,0 1,-1-1,1 1,0-1,-1 0,1 1,0-1,0 0,0 0,-1 0,1 0,0 0,0 0,1 0,-2-1,-4-1,-13-4,0 1,-1 1,0 0,0 2,0 1,0 0,0 1,0 1,0 1,-3 2,-27-2,-227 26,-184-23,183 23,279-27,-1-1,1 1,0-1,-1 1,1-1,-1 0,1 1,-1-1,1 0,-1 1,1-1,-1 0,1 0,-1 1,0-1,0 0,1 0,-1 0,0 1,0-1,0 0,0 0,0 0,0 0,0 0,0 1,0-1,0 0,-1 0,1 0,0 1,-1-1,1 0,0 0,-1 1,1-1,-1 0,1 1,-1-1,1 0,-1 1,0-1,1 1,-1-1,0 1,1-1,-1 1,0-1,0 1,1 0,-1-1,0 1,0 0,0 0,1 0,-1 0,0-1,0 1,0 0,0 0,1 1,-1-1,0 0,0 0,0 0,0 1,1-1,-2 0,31-39,1 1,2 1,1 1,13-8,-39 37,-5 3,0 1,0 0,0 0,1 0,-1 0,1 0,0 0,0 1,0-1,0 1,0 0,0 0,1 0,-1 0,1 1,-1-1,1 1,0 0,-1 0,1 0,0 1,0-1,0 1,0 0,0 0,-1 0,1 1,0-1,0 1,0 0,-1 0,1 0,0 1,2 1,2 6,0 1,-1 0,0 0,-1 0,0 1,-1 0,0 0,-1 1,0 0,-1-1,2 11,6 15,50 202,-43-144,-19-94,1-1,-1 1,0-1,1 0,-1 1,1-1,-1 0,0 0,1 1,-1-1,0 0,1 0,-1 0,0 0,0 0,1 0,-1 0,0 0,1 0,-1 0,0-1,1 1,-1 0,0 0,1 0,-1-1,1 1,-1 0,0-1,1 1,-1-1,1 1,-1-1,1 1,-1-1,1 1,0-1,-1 1,1-1,0 0,-1 1,1-1,0 1,0-1,-1 0,1 1,0-1,0 0,0 0,-1 0,-21-18,-1 0,0 2,-1 1,-1 0,-1 2,0 1,-1 1,0 1,-16-3,-95-6,113 20</inkml:trace>
</inkml:ink>
</file>

<file path=ppt/ink/ink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0,'-10'19,"2"12,2-1</inkml:trace>
</inkml:ink>
</file>

<file path=ppt/ink/ink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0,'-5'24,"-1"0,-1-1,0 0,-2 0,-1-1,-1-1,-10 16,6-7,-156 243,170-271,-1 1,1-1,0 1,0-1,0 1,0-1,1 1,-1 0,1 0,-1-1,1 1,0 0,0 0,0-1,1 1,-1 0,1-1,-1 1,1 0,0-1,0 1,0-1,0 1,0-1,1 1,-1-1,1 0,0 0,-1 0,1 0,0 0,0 0,1 0,-1 0,0-1,0 1,1-1,-1 0,1 0,0 0,6 4,1 0,0-1,1-1,-1 0,1 0,-1-1,1 0,0-1,9 1,127-30,-125 26</inkml:trace>
</inkml:ink>
</file>

<file path=ppt/ink/ink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1,'-12'0,"1"0,-1 0,1 1,-1 0,1 1,0 1,0-1,-1 2,2 0,-1 0,0 1,1 0,0 1,0 0,-1 1,10-6,1 0,-1 0,0-1,0 1,0 0,1 0,-1 0,1 0,-1 0,0 0,1 0,0 0,-1 0,1 0,0 0,-1 0,1 0,0 0,0 0,0 1,0-1,0 0,0 0,0 0,0 0,0 0,1 0,-1 0,0 0,1 1,-1-1,1 0,-1-1,1 1,0 0,-1 0,1 0,0 0,0 0,-1 0,1-1,0 1,0 0,0-1,0 1,0-1,1 1,49 18,-49-19,-1 0,0 0,1 0,-1 0,1 0,-1 0,0 1,1-1,-1 0,0 1,1-1,-1 1,0 0,0-1,0 1,0 0,1 0,-1 0,0-1,0 1,0 1,-1-1,1 0,0 0,0 0,-1 0,1 0,0 1,-1-1,1 0,-1 1,0-1,1 0,-1 1,0-1,0 0,0 1,0-1,0 1,0-1,0 0,0 1,-1-1,1 0,0 1,-1-1,1 0,-1 0,0 1,1-1,-1 0,0 0,0 0,0 1,-62 57,-16 25,78-83,0 0,0 1,0-1,1 0,-1 1,1-1,-1 1,1-1,-1 1,1-1,0 1,-1 0,1-1,0 1,0-1,0 1,0 0,1-1,-1 1,0-1,1 1,-1-1,1 1,-1-1,1 1,0-1,0 0,-1 1,1-1,0 0,0 0,0 1,1-1,-1 0,0 0,0 0,1 0,-1-1,0 1,1 0,-1 0,1-1,-1 1,1-1,-1 1,1-1,-1 0,1 0,-1 1,1-1,84 2,-76-3,0-1,-1 0,1 0,0-1,-1 0,1-1,-1 0,0 0,0-1,-1-1,1 1,6-7,-3-1</inkml:trace>
</inkml:ink>
</file>

<file path=ppt/ink/ink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40,'24'0,"23"0,7-5,0-1,-5-1,-5 2,-6-3,-10 0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9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57 144,'-4'34,"2"25,3 8,0-4,0-6,0-9,0-8,0-6,-1-3,1-3,-1-1,0-5</inkml:trace>
  <inkml:trace contextRef="#ctx0" brushRef="#br0" timeOffset="446.402">1 32,'29'-8,"0"1,0 1,1 1,-1 2,1 1,0 1,0 2,10 2,-37-3,0 0,1 1,-1 0,0-1,0 1,0 0,0 1,0-1,0 0,0 1,0 0,-1 0,1 0,-1 0,1 0,-1 0,0 0,1 1,-1-1,-1 1,1 0,0 0,-1-1,1 1,-1 0,0 0,0 0,0 1,0-1,0 0,-1 0,0 0,1 1,-1-1,0 0,-1 0,1 1,-1-1,1 0,-1 0,0 0,0 0,0 0,-1 1,-74 111,32-59,42-53,0 0,0 0,1 0,-1 1,1-1,0 1,-1-1,2 1,-1-1,0 1,1 0,0-1,0 1,0 0,0-1,0 1,1-1,0 1,0 0,0-1,0 1,0-1,1 0,-1 1,1-1,0 0,0 0,0 0,0 0,1 0,-1-1,1 1,0-1,0 1,-1-1,2 0,-1 0,0-1,2 2,104 68,-105-67,-1 0,0-1,0 1,0 1,0-1,-1 0,1 1,-1-1,-1 1,1 0,0 0,-1-1,0 1,0 0,-1 0,1 0,-1 0,0 0,0 0,-1 0,0 0,0 0,0 0,0 0,-1 0,1 0,-1-1,0 1,-1-1,1 0,-1 1,0-1,0 0,0 0,-1-1,1 1,-1-1,0 0,0 0,0 0,-5 2,-3 3,-1-2,0 1,0-2,-1 0,1 0,-1-1,0-1,0 0,0-1,-1-1,-3 0,-7-1</inkml:trace>
  <inkml:trace contextRef="#ctx0" brushRef="#br0" timeOffset="763.563">819 201,'-14'33,"-10"21,-5 7,2-4,0-5,6-8,1-5,4-6,0-3,3-2,-2-6,3-1,-3-5,-2-5,0-4</inkml:trace>
  <inkml:trace contextRef="#ctx0" brushRef="#br0" timeOffset="1017.366">509 286,'33'34,"22"15,5 5,-2-3,-7-9,-11-8,-8-9,-5-4,-7-6</inkml:trace>
  <inkml:trace contextRef="#ctx0" brushRef="#br0" timeOffset="3250.523">1102 370,'19'0,"16"0,7 0,1 0,-2 0,-3-4,-3-3,-3 1,-2 1,-2 2,0 1,0 1,-6 0</inkml:trace>
  <inkml:trace contextRef="#ctx0" brushRef="#br0" timeOffset="3511.837">1186 568,'58'-5,"23"-1,3 0,-2 1,-12-4,-12 1,-12 0,-13 3</inkml:trace>
  <inkml:trace contextRef="#ctx0" brushRef="#br0" timeOffset="3901.35">2118 144,'-39'44,"2"1,1 1,-27 50,60-93,1 0,-1 0,0 0,1 1,0-1,0 1,0 0,0 0,0-1,1 1,0 0,0 0,0 0,0 0,1 1,-1-1,1 0,0 0,0 0,1 0,-1 1,1-1,0 0,0 0,0 0,1 0,-1-1,1 1,0 0,0 0,0-1,1 0,-1 1,1-1,0 0,0 0,0 0,0-1,0 1,1-1,-1 1,2-1,14 2,0-1,0-1,0-1,1-1,-1-1,0 0,1-1,-1-1,0-1,-1-1,1-1,-1 0,0-1,0-1,-1-1,0 0,14-11,-19 13,0-1,-1 0,0-1,0 0,-1 0,-1-1,1-1,-1 0,-1 0,0 0,-1-1,0 0,-1-1,0 0,-3 5,0 1,0-1,-1 0,0 0,0 0,-1 0,0-1,0 1,-1 0,0 0,-1-1,0 1,0 0,-1 0,0 0,0 0,-1 0,0 1,0-1,-1 1,0 0,0 0,-1 0,0-1,-3 0,1 1,-1 0,-1 0,1 0,-1 1,0 1,-1 0,1 0,-1 1,0 0,0 0,0 1,-1 0,1 1,-1 1,1-1,-1 2,0-1,-9 2,-15-1</inkml:trace>
  <inkml:trace contextRef="#ctx0" brushRef="#br0" timeOffset="4181.59">1863 201,'10'5,"22"6,11 1,7-1,0-2,2-4,-4-1,-1-3,2 0,-3-2,-4 1,-5-1,-3 6,-3 1,-3 0,0-1,-5-2</inkml:trace>
  <inkml:trace contextRef="#ctx0" brushRef="#br0" timeOffset="4517.511">2683 483,'-25'34,"-16"20,-2 1</inkml:trace>
</inkml:ink>
</file>

<file path=ppt/ink/ink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75,'43'-5,"29"-6,7-2,-5 2,-11-2,-11 1,-14 2</inkml:trace>
</inkml:ink>
</file>

<file path=ppt/ink/ink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1,'-10'79,"-3"0,-4 0,-3-2,-4 0,-12 22,35-98,0 1,-1 1,0-1,0 0,1 1,-1-1,1 1,0 0,0-1,0 1,0 0,1 0,-1-1,1 1,-1 0,1 0,0 0,0 0,0 0,1 0,-1-1,1 1,-1 0,1 0,0 0,0-1,0 1,0 0,1-1,-1 1,1-1,0 0,-1 1,1-1,0 0,0 0,1 0,0 1,13-1,1 0,-1-1,0 0,0-2,1 0,-1 0,0-2,0 0,0-1,0 0,-1-1,7-4,-13 6,19-6,-3 2</inkml:trace>
</inkml:ink>
</file>

<file path=ppt/ink/ink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0 199,'39'4,"26"3,8-1,-4-1,-9-2,-10-1,-9-5,-6-3,-4 0,-4 1,-5-4,-2 0,-4-3,-1 0,-2 2</inkml:trace>
  <inkml:trace contextRef="#ctx0" brushRef="#br0" timeOffset="236.198">283 0,'-5'39,"-1"26,0 8,6-4,3-9,1-10,4-9,1-6,-1-9</inkml:trace>
</inkml:ink>
</file>

<file path=ppt/ink/ink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84,'-9'7,"1"0,0 1,0 0,1 1,0-1,1 1,-1 1,2-1,-1 1,1 1,3-7,0-1,1 1,-1 0,1-1,0 1,0 0,0 0,1 0,0 0,-1 0,1-1,0 1,1 0,-1 0,1 0,-1 0,1 0,1 0,-1-1,0 1,1 0,0-1,0 1,0-1,0 0,0 0,1 0,-1 0,3 2,4-1,0 1,0-1,1 0,-1-1,1-1,0 1,0-1,0-1,1 0,-1 0,0-1,0-1,0 1,0-1,1-1,2-1,-4 1,0-1,0 1,-1-2,1 1,-1-1,0 0,0-1,0 0,0 0,-1-1,0 0,0 0,-1-1,1 0,-1 0,-1 0,0-1,3-4,-5 8,0-1,-1 1,1-1,-1 0,0 0,0 0,-1 0,0 0,1 0,-2 0,1-1,0 1,-1 0,0-1,-1 1,1 0,-1 0,0-1,0 1,0 0,-1 0,0 0,0 0,0 0,-1 1,1-1,-1 1,0-1,-1 1,1 0,-1 0,-1-1,-88-39,69 39</inkml:trace>
  <inkml:trace contextRef="#ctx0" brushRef="#br0" timeOffset="312.217">88 84,'10'19,"7"11,2 6,2-4,-3-2,1-2,-4 0,2-6,-4-1,3-4,-3-1,1 2,0 3,-4-2</inkml:trace>
</inkml:ink>
</file>

<file path=ppt/ink/ink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7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1,'-24'0,"0"2,1 1,0 1,-1 0,1 2,1 1,-1 0,1 2,1 1,-1 0,2 2,0 0,-9 8,25-18,0 0,0 0,0 1,0-1,0 1,1 0,-1 0,1 0,0 0,0 1,0-1,1 1,-1 0,1 0,0 0,0 0,0 0,0 0,1 1,0-1,0 0,0 1,0-1,1 1,0-1,0 1,0-1,0 1,1-1,-1 1,1-1,0 1,1-1,-1 0,1 1,0-1,0 0,2 2,6 4,1 0,0-1,0 0,1-1,1-1,-1 0,1 0,0-1,1-1,-1 0,11 1,-10-2,0 1,0 0,0 1,-1 0,1 1,-2 1,1 0,-1 0,0 2,6 5,-16-12,0 1,0-1,0 0,0 1,0-1,-1 1,0 0,1 0,-1-1,-1 1,1 0,-1 0,1 0,-1 0,0 0,0 0,-1 0,1 0,-1 0,0-1,0 1,0 0,-1 0,1-1,-1 1,0-1,0 1,0-1,-1 0,1 0,-1 0,1 0,-1 0,0 0,0-1,0 0,-1 1,1-1,0 0,-1-1,1 1,-1 0,0-1,0 0,-15 10,1 0,-1-2,-1 0,1-1,-2-1,1-1,-1-1,0-1,0 0,-9-1,28-3,0 0,0 0,-1 0,1 0,0 0,0 0,0-1,0 1,0-1,-1 0,1 1,0-1,0 0,0 0,1 0,-1-1,0 1,0 0,1-1,-1 1,1-1,-1 1,1-1,-1 0,1 0,0 0,0 0,0 0,0 0,0 0,1 0,-1 0,0 0,1 0,0 0,-1 0,1-1,0 1,0 0,0 0,1 0,-1-1,0 1,1 0,0 0,-1 0,1 0,0 0,0 0,0 0,0 0,1 0,12-20,0 0,2 2,0 0,2 1,0 0,1 2,0 0,2 1,9-5,28-19,-33 26</inkml:trace>
</inkml:ink>
</file>

<file path=ppt/ink/ink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5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0,'-12'0,"0"1,1 0,-1 0,0 1,1 1,-1 0,1 0,0 1,0 1,0 0,1 0,0 1,0 0,0 1,0 0,1 1,-6 6,14-13,-1 0,1 1,0-1,0 0,0 1,0-1,0 1,0-1,0 1,1 0,-1-1,1 1,-1 0,1-1,-1 1,1 0,0 0,0 0,0-1,0 1,0 0,0 0,0-1,1 1,-1 0,1 0,-1-1,1 1,0 0,-1-1,1 1,0-1,0 1,0-1,0 1,1-1,-1 0,0 0,1 1,-1-1,0 0,1 0,-1 0,1 0,79 31,-69-29,13 4,-21-7,1 0,-1 0,1 1,-1 0,0 0,1 0,-1 0,0 1,0 0,0-1,0 2,0-1,0 0,-1 1,1-1,-1 1,0 0,0 0,0 1,0-1,0 1,-1-1,1 1,-1 0,0 0,0 0,0 0,-1 0,0 0,1 1,-1-1,-1 0,1 2,-1 0,-1 0,0 1,0-1,-1 0,1 1,-1-1,-1 0,1 0,-1-1,0 1,0 0,-1-1,0 0,0 0,0 0,0 0,-1-1,0 1,0-1,-2 1,-115 62,120-66,0 0,1 0,-1-1,0 1,0 0,0 0,1-1,-1 1,0-1,0 0,0 0,0 1,0-1,0 0,0-1,0 1,0 0,1 0,-1-1,0 1,0-1,0 0,0 0,1 1,-1-1,0 0,1 0,-1-1,1 1,-1 0,1 0,0-1,-1 1,1-1,0 1,0-1,0 0,0 1,0-1,0 0,1 0,-1 1,0-1,1 0,0 0,-1 0,1 0,0 0,0 0,0 0,2-5,1-1,0 1,0-1,1 1,0 0,0 0,0 0,1 1,0 0,0 0,1 0,0 0,0 1,0 0,0 0,1 1,0 0,0 0,0 0,1 1,1 0,44-24,-29 16</inkml:trace>
</inkml:ink>
</file>

<file path=ppt/ink/ink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0,'0'313,"0"-300,-1 1,0-1,0 0,-2 0,0 0,0 0,-1 0,0-1,-3 5,-11-4,12-19</inkml:trace>
  <inkml:trace contextRef="#ctx0" brushRef="#br0" timeOffset="469.919">306 57,'-17'10,"1"1,1 0,0 1,0 1,1 1,1 0,0 0,1 1,1 1,0 0,-3 9,13-22,1 1,0-1,0 1,0-1,0 1,1-1,-1 0,1 1,0-1,0 0,0 1,1-1,-1 0,1 0,-1 0,1 0,0 0,0-1,1 1,-1 0,0-1,1 0,0 1,-1-1,1 0,0-1,0 1,0 0,0-1,0 0,1 1,-1-1,0 0,1-1,-1 1,0-1,3 1,32 16,33 43,-64-55</inkml:trace>
</inkml:ink>
</file>

<file path=ppt/ink/ink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5 128,'-1'48,"-1"-31,1 0,1 0,0 0,1 1,1-1,1-1,0 1,1 0,1-1,0 0,1 0,7 11,-11-24,1 0,-1 0,1 0,0 0,0-1,0 1,0-1,0 0,1 0,-1 0,1 0,-1-1,1 1,0-1,-1 0,1 0,0-1,0 1,0-1,0 1,0-1,0-1,0 1,-1 0,1-1,0 0,0 0,0 0,1-1,6-1,0-2,0 1,0-1,-1 0,0-1,0-1,-1 1,1-2,2-3,86-89,-95 98,-1 1,0-1,1 1,-1-1,1 1,0 0,-1 0,1 0,0 0,-1 0,1 1,0-1,0 1,0 0,0 0,-1 0,1 0,0 0,0 1,0-1,-1 1,1 0,0 0,0 0,-1 0,1 0,-1 1,1-1,-1 1,0-1,1 1,-1 0,0 0,0 0,0 0,-1 1,1-1,0 0,-1 1,0-1,1 1,0 1,41 34,-38-36,1 1,-1-1,1 0,0 0,0-1,0 0,0 0,0 0,0-1,0 0,0 0,0 0,0-1,0 0,0 0,0 0,0-1,0 0,-1 0,1-1,-1 1,1-1,-1 0,0-1,0 1,0-1,-1 0,2-1,1-3,1 0,-1 0,0-1,-1 0,1 0,-2 0,0-1,0 0,0 0,-1 0,-1-1,0 1,0-1,-1 0,0-3,-8-124,-1 119</inkml:trace>
</inkml:ink>
</file>

<file path=ppt/ink/ink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2 735,'39'170,"-30"-112,-2 1,-3 0,-2 0,-3 1,-2 1,-26 224,0 8,30-108,-1-173</inkml:trace>
  <inkml:trace contextRef="#ctx0" brushRef="#br0" timeOffset="1868.208">59 764,'734'0,"-590"-26,-139 28,0 1,-1-1,1 1,-1-1,0 1,0 1,0-1,-1 0,1 1,-1 0,1 0,-1 0,0 0,-1 0,1 1,-1-1,0 1,0 0,0-1,-1 1,0 0,0 0,0 0,0 0,-1 0,0 0,0 0,0 0,-1 3,3 3,2 35,-1 0,-3 1,-1-1,-3 0,-8 41,3 4,4 0,6 88,1-52,26 88,-17-155,-7-48,-1 1,0 0,-1 0,-1 0,0 0,-1 0,0 0,-1 1,-1-1,-2 10,0-4,4-17,0 1,0-1,0 0,-1 1,1-1,0 1,-1-1,0 0,1 0,-1 1,0-1,0 0,0 0,-1 0,1 0,0 0,-1 0,0 0,1 0,-1-1,0 1,0-1,0 1,0-1,0 0,0 0,0 1,0-1,0-1,-1 1,1 0,0-1,-1 1,1-1,0 1,-2-1,-336-12,96 11,76-26,-29 26,173 1</inkml:trace>
  <inkml:trace contextRef="#ctx0" brushRef="#br0" timeOffset="4085.501">340 30,'0'-2,"1"1,-1 0,1-1,-1 1,1 0,0-1,-1 1,1 0,0 0,0 0,0 0,0 0,0 0,0 0,0 0,0 0,0 0,0 0,1 1,-1-1,0 0,1 1,-1-1,0 1,1-1,-1 1,0 0,1 0,-1 0,1 0,-1 0,1 0,-1 0,0 0,1 0,-1 1,1-1,-1 0,0 1,1-1,-1 1,0 0,0-1,1 1,-1 0,0 0,0 0,0 0,0 0,0 0,0 0,0 0,-1 0,1 0,0 1,0-1,-1 0,1 1,-1-1,1 0,-1 1,0-1,6 14,-1 0,-1 0,0 0,-1 0,-1 1,0 0,-1-1,-1 6,7 51,-2-39,-1-1,-2 1,-1 0,-2 0,-1 0,-2 8,3-36,-6 38,1 0,2 0,2 0,3 35,10-44,-13-43</inkml:trace>
  <inkml:trace contextRef="#ctx0" brushRef="#br0" timeOffset="4769.006">369 1,'-152'142,"153"-142,-1 0,1 0,0 0,-1 0,1 1,0-1,0 0,-1 0,1 1,0-1,-1 0,1 1,0-1,-1 1,1-1,-1 0,1 1,-1 0,1-1,-1 1,1-1,-1 1,0 0,1-1,-1 1,0 0,1-1,-1 1,0 0,0-1,0 1,1 0,-1 0,0-1,0 1,0 0,0 0,-1-1,1 1,0 0,0-1,0 1,0 0,-1 0,1-1,0 1,-1 0,1-1,-1 1,1-1,0 1,-1 0,1-1,-1 1,0-1,1 1,-1-1,1 0,-1 1,0-1,289-5,-187 5,-100-1,0 0,0 0,-1 0,1 0,-1 0,1 0,-1 0,1 0,-1 0,1 0,-1 0,0-1,0 1,0 0,0 0,0 0,0 0,0 0,0-1,0 1,0 0,0 0,-1 0,1 0,-1 0,1 0,-1 0,1 0,-1 0,1 0,-1 0,0 0,0 0,1 0,-1 0,0 1,0-1,0 0,0 1,0-1,0 1,0-1,0 1,0-1,0 1,0-1,0 1,-1 0,-1-3,-10-8,0 0,-1 0,0 2,0 0,-1 0,0 1,-1 1,-11-3,-18-10,27 12</inkml:trace>
  <inkml:trace contextRef="#ctx0" brushRef="#br0" timeOffset="9269.993">510 2231,'3'2,"-1"0,1 1,0-1,-1 0,1 1,-1-1,0 1,0 0,0 0,0 0,-1 0,1 0,-1 0,0 0,1 1,-1-1,0 2,0-1,6 20,-2 0,0 0,-2 1,0 0,-2-1,-1 1,-2 19,2-9,-31 226,38-54,-79-291,-87-3,131 71,27 16,1 0,-1 0,1 0,0 0,-1-1,1 1,-1 0,1 0,0 0,-1-1,1 1,0 0,0-1,-1 1,1 0,0-1,0 1,-1 0,1-1,0 1,0-1,0 1,0 0,-1-1,1 1,0-1,0 1,0-1,0 1,0 0,0-1,0 1,0-1,0 1,0 0,1-1,-1 1,0-1,0 1,0 0,0-1,1 1,-1-1,0 1,0 0,1-1,-1 1,0 0,0-1,1 1,-1 0,1 0,-1-1,0 1,1 0,-1 0,0 0,1 0,-1-1,1 1,-1 0,0 0,1 0,-1 0,1 0,-1 0,1 0,-1 0,308-60,-280 53,45-10,0 4,0 2,46 1,-119 10,0 1,-1-1,1 1,0-1,0 1,0-1,-1 1,1-1,0 1,0-1,0 1,0 0,0-1,0 1,0-1,0 1,0-1,1 1,-1-1,0 1,0-1,0 1,1-1,-1 1,0-1,1 1,-1-1,0 1,1-1,-1 0,0 1,1-1,-1 1,1-1,-1 0,1 0,-1 1,1-1,-1 0,1 0,-1 1,1-1,-1 0,1 0,-1 0,1 0,0 0,-1 0,1 0,-1 0,1 0,-1 0,1 0,0 0,-46 26,7-9,2 2,0 2,1 1,1 2,2 1,0 1,-3 7,14-13,4-4</inkml:trace>
</inkml:ink>
</file>

<file path=ppt/ink/ink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3:1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146,'1'-5,"-1"0,0 0,0 0,0 0,0 0,-1 0,0 0,0 0,0 0,-1 0,1 0,-1 0,0 1,-1-1,1 1,-1 0,0-1,0 1,0 0,-1 1,1-1,-1 1,0-1,0 1,0 0,-1 0,1 1,-1 0,1-1,-1 1,0 1,0-1,0 1,0 0,-20-4,-1 1,0 2,0 0,0 2,1 1,-1 1,0 1,1 1,-1 1,0 2,1-2,-31 9,1 2,1 3,1 2,0 2,-12 10,50-25,-1 1,1 1,1 0,0 1,0 0,1 1,1 1,0 0,0 0,10-10,0 0,0 0,0-1,1 1,-1 0,1 1,-1-1,1 0,0 0,0 1,1-1,-1 0,1 1,-1-1,1 0,0 1,0-1,1 1,-1-1,1 0,0 1,-1-1,2 0,-1 1,0-1,1 0,-1 0,1 0,0 0,0-1,0 1,0 0,0-1,1 1,-1-1,1 0,1 1,4 3,0 0,1 0,0-1,0-1,0 1,1-1,0-1,-1 0,1 0,0-1,0 0,2 0,160-2,-172-1,1 1,-1 0,1-1,-1 1,1 0,-1 0,1-1,-1 1,1 0,-1 0,1 0,-1 0,1 0,-1 0,1 0,0 0,-1 0,1 0,-1 0,1 0,-1 0,1 0,-1 0,1 1,0-1,-1 0,1 0,-1 1,0-1,1 0,-1 1,1-1,-1 0,1 1,-1-1,0 1,1-1,-1 1,0-1,1 1,-1-1,0 1,0-1,0 1,1-1,-1 1,0-1,0 1,0-1,0 1,0-1,0 1,0 0,0-1,0 1,0-1,0 1,-1-1,1 1,0-1,0 1,0-1,-1 1,1-1,0 1,-1 0,-32 24,28-22,-202 157,203-157,-11 8,1 0,0 1,1 0,0 1,1 0,1 1,0 1,1 0,-4 8,12-20,1-1,0 0,1 1,-1-1,0 1,1 0,-1-1,1 1,0-1,0 1,0 0,0-1,0 1,1-1,-1 1,1 0,0-1,0 1,0-1,0 0,0 1,0-1,1 0,-1 0,1 1,-1-1,1 0,0-1,0 1,0 0,0 0,0-1,0 1,0-1,1 0,1 1,3 1,-1 0,1 0,0-1,0 0,0-1,0 1,1-1,-1-1,0 1,1-1,-1 0,0-1,1 0,250-48,-146 31,-88 12</inkml:trace>
  <inkml:trace contextRef="#ctx0" brushRef="#br0" timeOffset="296.178">1384 486,'-15'9,"-14"18,-7 9,3 3,2 0,1-2,7-2,1-3,5-2,1-5,2-3,5-1,3 2,2-4</inkml:trace>
  <inkml:trace contextRef="#ctx0" brushRef="#br0" timeOffset="562.558">1045 400,'14'19,"15"17,7 1,2-1,-1-1,-1-6,-3-5,-1-5,-7-1,-2-4,-1-5,-4 2,0-2,1-2,-2-2</inkml:trace>
  <inkml:trace contextRef="#ctx0" brushRef="#br0" timeOffset="1051.246">1835 513,'-22'5,"1"1,0 0,0 2,0 0,1 1,0 1,1 1,0 1,1 1,1 0,-1 1,2 1,0 1,-1 2,15-15,-1-1,1 1,0 0,0 0,0 0,0 0,0 0,1 0,0 0,-1 1,1-1,0 0,1 1,-1-1,1 1,-1-1,1 1,0 0,0-1,1 1,-1-1,1 1,-1-1,1 0,0 1,1-1,-1 0,0 1,1-1,0 0,0 0,0 0,0 0,0-1,1 1,-1-1,1 1,-1-1,1 0,0 0,0 0,0 0,6-1,0-1,-1 1,1-2,0 1,-1-1,1-1,-1 1,1-1,-1-1,0 0,0 0,0 0,0-1,-1 0,1-1,-1 0,0 0,0 0,-1-1,0 0,1-2,100-95,-105 102,-1 0,0 0,1 0,-1 0,0 0,1 1,-1-1,1 1,-1-1,1 1,-1-1,1 1,0 0,-1 0,1 0,-1 0,1 0,-1 0,1 0,0 0,-1 1,1-1,-1 0,1 1,-1 0,1-1,-1 1,1 0,-1 0,0-1,0 1,1 0,-1 1,0-1,0 0,0 0,0 0,0 1,0-1,0 0,-1 1,1-1,0 1,-1-1,1 1,-1-1,1 1,-1-1,0 1,0 0,0 0,11 17,4 1,0-4</inkml:trace>
  <inkml:trace contextRef="#ctx0" brushRef="#br0" timeOffset="1578.122">2118 824,'9'-7,"0"0,0 0,-1 0,0-1,0-1,-1 1,0-1,-1-1,5-6,10-14,-12 18,-5 5,1 0,0 0,0 1,1 0,0 0,0 0,0 0,1 1,0 0,0 1,0-1,1 1,-5 4,0 0,-1 0,1 1,-1-1,1 1,-1 0,1 0,-1-1,1 2,-1-1,0 0,0 0,1 1,-1-1,0 1,0 0,0-1,-1 1,1 0,0 0,-1 0,1 1,-1-1,0 0,0 0,0 1,1 0,18 21,-15-22,0 0,1-1,-1 0,0 0,1 0,-1-1,1 0,-1 0,1-1,-1 1,0-1,1 0,-1 0,0-1,0 0,0 0,0 0,0 0,0-1,0 0,-1 0,1 0,-1 0,0-1,0 0,0 0,2-3,25-15,-30 21,0-1,1 1,-1 0,0 0,0 0,1 0,-1 1,1-1,-1 0,1 0,-1 1,1-1,0 1,-1 0,1-1,0 1,-1 0,1 0,-1 0,1 0,0 0,-1 0,1 1,0-1,-1 1,1-1,-1 1,1-1,-1 1,1 0,-1 0,1-1,-1 1,0 0,1 1,-1-1,0 0,0 0,0 0,0 1,0-1,0 0,0 2,30 78,-20-66</inkml:trace>
  <inkml:trace contextRef="#ctx0" brushRef="#br0" timeOffset="2395.116">2992 570,'5'14,"0"1,-1 0,-1 0,-1 0,0 0,-1 0,0 1,-2-1,0 0,0 1,-2 6,-1-3,0 1,0-1,-2 1,0-1,-2-1,0 1,-1-1,-7 10,-6-7,13-41,14 2,0-1,2 1,0 1,2-1,0 1,0 1,2-1,0 2,0-1,2 2,0-1,19-18,1 1,1 2,1 1,24-13,-41 29,1 0,0 2,1 0,1 1,0 1,18-5,-36 13,0 1,0-1,0 0,1 1,-1 0,0 0,0 0,1 0,-1 0,0 1,0-1,0 1,0 0,1 0,-1 0,0 0,0 1,-1-1,1 1,0 0,0 0,-1 0,1 0,-1 0,0 0,0 1,0-1,0 1,0 0,0-1,0 1,-1 0,0 0,1 0,-1 0,0 0,-1 0,1 0,0 1,-1-1,0 0,0 0,0 1,0-1,0 0,-1 0,1 1,-1-1,0 0,0 0,-1 2,-4 10,0-1,-1 0,0-1,-1 1,-1-2,0 1,0-1,-2 0,1-1,-1 0,-1-1,0 0,-1-1,1-1,-2 1,1-2,-14 6,-79 7,103-20,-1 0,0-1,1 1,-1-1,0 0,1 1,-1-2,1 1,0 0,-1-1,1 1,0-1,0 0,0 0,0 0,0-1,0 1,0-1,1 0,0 1,-1-1,1 0,0 0,0 0,1-1,-1 1,-1-4,-2-16,3 1</inkml:trace>
  <inkml:trace contextRef="#ctx0" brushRef="#br0" timeOffset="2699.705">3697 119,'5'38,"2"22,-6 7,-2-5,-2-7,0-8,1-8,0-5,-4-9,-1-4,1 0,1 1,-3-4,-1 1,2 1,2-3</inkml:trace>
  <inkml:trace contextRef="#ctx0" brushRef="#br0" timeOffset="3084.921">3867 570,'24'8,"0"0,0-2,0-1,1 0,0-2,0-1,0-1,0-1,0-2,0 0,0-1,0-2,4-2,-25 7,0-1,-1 0,1 0,-1 0,1 0,-1 0,1-1,-1 1,0-1,0 0,0 0,0-1,0 1,0 0,-1-1,1 0,-1 1,0-1,0 0,0 0,0-1,0 1,0 0,-1 0,0-1,0 1,0-1,0 1,0-1,-1 0,1 1,-1-1,0 0,0 1,0-1,-1 0,0 1,1-1,-1 1,0-1,-1 1,1-1,0 1,-1 0,0-1,0 1,0 0,-1 0,0 0,-1 1,0-1,1 1,-1 0,-1 0,1 0,0 1,0-1,0 1,-1 0,1 0,-1 1,1-1,-1 1,1 0,-1 0,1 1,-1-1,1 1,0 0,-1 0,1 0,0 1,-1 0,-99 53,90-45,0 2,1 0,0 0,1 2,0-1,1 1,1 1,0 0,-6 12,13-21,0-1,1 1,-1 0,1 0,0 0,1 0,-1 0,1 0,0 1,1-1,0 0,0 0,0 1,0-1,1 0,0 1,1-1,-1 0,1 0,1 0,-1 0,1-1,0 1,0-1,0 1,1-1,0 0,0 0,1 0,5 3,2 0,-1 0,1-1,0 0,1-1,0-1,0 0,0-1,0 0,1-1,-1 0,1-1,0-1,0 0,0-1,-1-1,8 0,8 0</inkml:trace>
  <inkml:trace contextRef="#ctx0" brushRef="#br0" timeOffset="5048.847">4770 400,'5'0,"6"0,2 0</inkml:trace>
  <inkml:trace contextRef="#ctx0" brushRef="#br0" timeOffset="5300.915">4798 683,'0'0</inkml:trace>
  <inkml:trace contextRef="#ctx0" brushRef="#br0" timeOffset="39709.539">7790 598,'-19'33,"-2"12,3-7,4-10</inkml:trace>
  <inkml:trace contextRef="#ctx0" brushRef="#br0" timeOffset="39876.466">7705 316,'-5'-10,"-1"-2</inkml:trace>
  <inkml:trace contextRef="#ctx0" brushRef="#br0" timeOffset="40280.653">7959 683,'6'-1,"0"-1,1 1,-1-1,0-1,0 1,0-1,-1 0,1 0,-1-1,1 1,-1-1,0 0,0-1,-1 1,1-1,-1 0,0 0,-1-1,1 1,-1-1,2-4,48-52,-50 60,1 1,0-1,0 1,0 1,0-1,0 0,0 1,0 0,0 0,1 0,-1 0,0 1,0 0,0 0,0 0,0 0,-1 0,1 1,0 0,0 0,-1 0,1 0,-1 0,0 1,0-1,0 1,0 0,0 0,0 0,-1 0,0 1,1-1,-1 1,0-1,0 2,33 30,-33-33,1 0,-1-1,1 1,0 0,0-1,-1 0,1 1,0-1,0 0,0 0,1-1,-1 1,0-1,0 0,0 1,0-1,1-1,-1 1,0 0,0-1,0 0,0 1,0-1,0-1,0 1,0 0,0-1,0 1,-1-1,1 0,0 0,-1 0,0 0,1 0,-1-1,0 1,0-1,0 1,-1-1,1 0,90-167,-86 162</inkml:trace>
  <inkml:trace contextRef="#ctx0" brushRef="#br0" timeOffset="40840.331">9003 400,'-15'2,"1"0,-1 1,1 0,0 1,0 0,0 2,1-1,-1 2,1 0,1 0,-1 1,2 1,-1 0,1 0,0 2,1-1,0 1,-4 7,12-16,1-1,-1 1,1 0,0 0,-1 0,1 0,0 0,0 0,1 0,-1 0,0 0,1 1,-1-1,1 0,0 0,0 1,-1-1,2 0,-1 0,0 1,0-1,1 0,-1 0,1 1,0-1,0 0,-1 0,1 0,1 0,-1 0,0 0,0-1,1 1,-1 0,1 0,-1-1,1 1,0-1,0 0,0 1,0-1,0 0,0 0,0 0,0 0,0-1,0 1,0-1,1 1,-1-1,0 0,0 1,1-1,-1 0,12-4,0 1,-1-2,1 1,-1-2,-1 0,1-1,-1 0,0 0,0-2,-1 1,0-1,-1-1,9-9,19-14,-26 23,-1-1,1 0,0 1,0 0,1 1,1 1,-1 0,1 1,1 0,-1 1,1 1,0 0,1 1,11-1,-24 5,1 0,-1 0,0 0,0 0,0 1,0 0,0 0,0 0,0 0,0 0,0 0,-1 1,1-1,0 1,-1 0,1 0,-1 0,0 0,0 0,1 1,-1-1,-1 1,1-1,0 1,-1-1,1 1,-1 0,0 0,0 0,0 0,0 0,-1 0,1 2,-1 105,-94 296,43-256,51-148,-1-1,1 1,-1-1,1 1,-1-1,0 0,0 0,0 1,0-1,1 0,-1 0,-1 0,1 0,0 0,0 0,0 0,-1 0,1 0,0-1,-1 1,1 0,0-1,-1 1,1-1,-1 0,1 1,-1-1,1 0,-1 0,1 0,-1 0,1 0,-1 0,1 0,-1-1,1 1,-1-1,1 1,-1-1,1 1,0-1,-1 0,1 0,0 1,-1-1,1 0,0 0,0 0,0-1,0 1,0 0,0 0,0 0,1-1,-1 1,0-1,1 1,-6-10,1-1,1 0,0 1,0-1,2 0,-1-1,1 1,1 0,0-1,1 1,1-1,0 1,0-1,1 1,0 0,1 0,1 0,0 0,1 1,0-1,0 1,1 0,1 1,0-1,0 1,7-6,-4 8,0 0,0 0,1 1,0 0,1 1,-1 0,1 1,0 0,1 1,-1 0,1 1,0 1,-1 0,13 0,22-7,-19 4,-4 0</inkml:trace>
  <inkml:trace contextRef="#ctx0" brushRef="#br0" timeOffset="38124.45">5306 796,'2'3,"-1"0,1 0,0 0,1 0,-1-1,0 1,1-1,0 1,-1-1,1 0,0 0,0 0,0 0,0-1,1 1,-1-1,0 0,1 0,1 0,3 1,0 0,0-1,-1 0,1-1,0 0,0 0,0 0,0-1,0 0,0-1,-1 0,1 0,-1-1,1 0,-1 0,0 0,0-1,0 0,0-1,119-97,-73 50,-3-3,-3-2,9-15,98-156,-34 20,-119 206,-1 1,0-1,0 1,1-1,-1 1,1-1,-1 1,1 0,0-1,0 1,0 0,-1-1,1 1,0 0,0 0,1 0,-1 0,0 0,0 0,0 0,1 0,-1 0,1 1,-1-1,0 1,1-1,-1 1,1-1,-1 1,1 0,-1 0,1-1,-1 1,1 0,0 1,-1-1,1 0,-1 0,1 1,-1-1,1 1,-1-1,0 1,1-1,-1 1,0 0,1 0,8 13,-1 0,0 0,-1 1,-1 0,0 0,-1 1,-1 0,0 0,-1 3,12 29,40 197,-54-232,0 1,-1-1,-1 1,0-1,-1 1,0-1,-1 1,-1-1,0 0,-1 0,0 0,-1 0,0-1,-1 0,0 0,-1 0,-1-1,0 0,0-1,-1 1,0-2,-1 1,0-1,-1-1,1 0,-2 0,1-1,-1 0,0-1,0-1,-1 0,-7 2,0-2,-1-1,1 0,-1-1,0-1,0-1,0-1,1-1,-1-1,0-1,1-1,-11-3,26 6,0-1,0 0,0-1,1 1,-1-1,1 0,-1 0,1-1,0 1,0-1,1 0,-1 0,1 0,-1 0,1-1,1 1,-1-1,1 0,-1-2,-5-15</inkml:trace>
  <inkml:trace contextRef="#ctx0" brushRef="#br0" timeOffset="38856.935">6435 542,'12'64,"-4"1,-3 0,-2 51,-4-98,-1 1,-1-1,0 0,-2 0,0 0,-1 0,-7 15,-1-27,10-33,8 3,2 1,0 0,1 1,2-1,0 1,1 1,1 0,1 0,6-5,-9 10,127-166,-129 173,1 0,0 0,1 0,0 1,0 0,0 1,1 0,1 1,-1 0,1 0,0 1,0 0,0 1,1 1,-1 0,1 0,7 0,-15 3,-1 0,1 1,-1-1,1 1,-1 0,1 0,-1 0,0 1,0-1,0 1,0 0,0-1,0 1,0 1,0-1,-1 0,1 1,-1-1,0 1,0 0,0 0,0 0,0 0,0 0,-1 0,1 0,-1 0,0 1,0-1,-1 1,1-1,0 0,-1 2,1 5,0-1,-1 0,0 1,0-1,-1 1,0-1,-1 0,0 1,0-1,-1 0,0 0,-1 0,-2 1,0 0,-1 0,0 0,-1-1,0 0,0 0,-1-1,0 0,-1-1,1 0,-1 0,-1-1,1 0,-1-1,0 0,-1-1,1 0,-1-1,0 0,-10 1,-59 8,57-14</inkml:trace>
  <inkml:trace contextRef="#ctx0" brushRef="#br0" timeOffset="39461.967">6914 824,'63'-43,"-3"-2,-2-3,-1-2,22-30,-72 75,-1 0,1 0,-1-1,-1 0,1 0,-1-1,0 0,-1 0,1 0,-1 0,-1 0,1-1,-1 0,-1 0,0 0,0 0,0 0,-1 0,0 0,0-1,-1 1,0 0,-1-1,0-1,0 8,-1 0,1-1,-1 1,1 0,-1 0,0 0,0 0,0 0,0 0,0 1,0-1,0 1,0-1,-1 1,1 0,-1 0,1 0,-1 0,1 0,-1 1,0-1,1 1,-1-1,0 1,1 0,-1 0,0 1,1-1,-1 0,0 1,1-1,-1 1,1 0,-1 0,0 1,-79 52,79-51,0-1,1 1,0-1,-1 1,1 0,0 0,1 0,-1 0,0 1,1-1,0 0,0 1,0-1,0 1,0-1,1 1,-1-1,1 1,0-1,0 1,0-1,1 1,-1-1,1 1,0-1,0 1,0-1,1 1,-1-1,1 0,-1 0,1 0,0 0,1 0,-1 0,0-1,1 1,-1-1,1 1,0-1,0 0,0 0,0 0,0-1,0 1,2 0,95 3,15 4,-113-8,1 0,-1 0,0 0,0 0,0 0,0 1,0-1,0 1,-1-1,1 1,0-1,-1 1,1 0,-1 0,0 0,0 0,1 0,-1 0,0 0,-1 1,1-1,0 0,-1 0,1 1,-1-1,0 0,0 1,1-1,-2 0,1 1,0-1,0 0,-1 2,-30 75,24-65,-26 52,26-47</inkml:trace>
  <inkml:trace contextRef="#ctx0" brushRef="#br0" timeOffset="42908.647">0 1304,'257'-21,"1"11,13 11,-92 0,214-28,-54 15,-136-2,103 11,22-25,38 17,-234-1,2 6,34 6,-87 1,233-29,-79 15,79-21,71 23,-147-16,-42 26,116-9,-158-3,149 7,77-4,157-25,305-22,-366 29,43 1,66 16,-418 39,-144-27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37 537,'-28'197,"26"-173,0-13,0 0,1 0,0 0,1 0,0 0,0 0,1 0,1-1,0 1,0 0,1 0,1-1,0 0,0 1,1-2,0 1,0 0,5 4,-6-11,1 0,-1 0,1 0,0 0,0-1,0 1,0-1,1-1,-1 1,0-1,1 0,-1 0,1-1,0 1,-1-1,1 0,-1-1,1 1,-1-1,1 0,-1-1,1 1,-1-1,0 0,0-1,0 1,0-1,122-92,-59 20,-67 75,-1-1,1 1,0 0,0-1,-1 1,1 0,0 0,0 0,0 0,-1 0,1 0,0 0,0 0,0 0,-1 0,1 0,0 0,0 1,-1-1,1 0,0 0,0 1,-1-1,1 1,0-1,-1 1,1-1,-1 1,1-1,0 1,-1-1,1 1,-1 0,1-1,-1 1,0 0,1-1,-1 1,0 0,1 0,-1-1,0 1,0 0,0 0,0 0,0-1,0 1,0 0,0 0,0 0,0-1,0 1,0 0,-1 0,1 0,0-1,0 1,-1 0,1-1,-1 1,3 9,-2-3,1-1,1 1,-1-1,1 1,0-1,1 1,0-1,0 0,0 0,0 0,1-1,0 1,0-1,1 0,-1 0,1 0,0-1,1 0,-1 0,1 0,0-1,-1 1,2-1,-1-1,0 1,0-1,1 0,-1 0,1-1,0 0,0 0,-1-1,1 0,0 0,0 0,-1-1,5-1,5-4,1-2,-2 0,1-1,-1 0,0-1,-1-1,0 0,-1-1,-1 0,1-1,-2 0,0-1,3-6,-2 3,-1 0,-1-1,-1 0,0-1,-1 0,-1 0,-1 0,3-20,-7-3,-7 27</inkml:trace>
  <inkml:trace contextRef="#ctx0" brushRef="#br0" timeOffset="1433.576">940 1,'29'495,"-2"-234,-27-260,10 71,-10-70,1 1,-1-2,1 1,0 0,0 0,-1 0,1 0,0 0,0 0,1-1,-1 1,0-1,1 1,-1-1,1 1,-1-1,1 0,-1 1,1-1,0 0,0 0,0-1,0 1,0 0,-1 0,1-1,0 1,0-1,1 0,-1 0,0 0,0 0,1 0,10-4,-1-1,1 0,-1-1,0-1,0 0,0 0,-1-1,-1 0,1-1,-1-1,-1 0,9-10,-9 11,11-13,48-35,-67 58,1-1,0 1,-1-1,1 1,0 0,-1 0,1 0,-1 0,0 0,1 0,-1 0,0 0,1 0,-1 1,0-1,0 1,0-1,0 1,-1-1,1 1,0-1,0 1,-1 0,1-1,-1 1,0 0,1-1,-1 1,0 0,0 0,0-1,0 1,-1 0,1 0,0-1,-1 2,1-1,1 24,-2-22,0 1,0-1,1 1,0 0,0-1,0 1,0-1,1 1,0-1,0 1,0-1,0 1,1-1,0 0,0 1,0-1,0 0,1 0,-1-1,1 1,0-1,0 1,0-1,1 0,-1 0,1 0,0 0,0-1,0 0,0 1,7-2,1 0,0-1,-1 0,1 0,-1-2,1 1,-1-1,0-1,1 0,-1-1,-1 0,1 0,0-1,1-2,13-4,-3 2,-1 0,0-2,-1 0,0-2,-1 0,0-1,-1-1,-1 0,-1-2,0 0,6-8,-19 19,1 0,-1 0,0 0,-1 0,0-1,0 1,0-1,-1 1,1-1,-2 0,1 0,-1 1,0-2,0 5,0 0,0 1,-1-1,1 1,-1-1,1 1,-1-1,0 1,0-1,0 1,0 0,0-1,-1 1,1 0,-1 0,1 0,-1 0,0 0,0 0,0 1,0-1,0 0,0 1,0 0,-1 0,1-1,-1 1,1 1,0-1,-1 0,1 0,-1 1,0 0,-1-1,-6 3,0 0,1 0,-1 1,1 0,0 0,0 1,0 1,0-1,0 2,1-1,0 1,0 0,1 1,0-1,0 2,0-1,1 1,0 0,1 0,-1 0,2 1,-1 0,1 0,1 0,-1 1,1-1,1 1,0-1,0 4,1-7,0-1,1 0,0 0,0 0,0 1,0-1,1 0,0 0,0 1,0-1,1 0,0 0,-1 0,2-1,-1 1,1 0,-1-1,1 0,1 1,-1-1,0 0,1-1,0 1,0-1,0 1,0-1,1-1,-1 1,1 0,0-1,0 0,4 1,3 2,1 0,0-1,0 0,1-1,-1 0,1-1,0-1,-1 0,1-1,0-1,-1 0,1-1,0 0,0-1,11-5,0 0,-1-2,0-1,-1-1,0 0,-1-2,-1-1,0-1,-1 0,0-2,-1 0,-2-1,0-1,0 0,2-7,5-9,49-98,-72 132,-1 1,1-1,-1 0,0 0,0 0,1 1,-2-1,1 0,0 0,0 0,0 1,-1-1,1 0,-1 0,1 1,-1-1,0 0,0 1,0-1,0 1,0-1,0 1,0-1,0 1,-1 0,1 0,0-1,-1 1,1 0,-1 0,1 1,-1-1,0 0,1 0,-1 1,0-1,0 1,1-1,-1 1,0 0,0 0,0 0,1 0,-1 0,0 0,0 0,0 0,1 1,-1-1,0 1,1 0,-1-1,0 1,1 0,-1 0,1 0,-1 0,0 1,-8 1,1 0,0 1,0 0,1 1,-1-1,1 2,0-1,0 1,1 1,0-1,0 1,0 1,1-1,0 1,0 0,1 0,0 1,1-1,-4 9,8-15,0 0,0 0,0 0,0 0,0 0,0 0,1 0,-1 0,0 0,1 0,0-1,-1 1,1 0,0 0,0-1,0 1,0 0,0-1,0 1,1-1,-1 1,1-1,-1 0,1 0,-1 1,1-1,-1 0,1 0,0-1,0 1,-1 0,1 0,0-1,0 1,0-1,0 0,1 0,81 5,-75-5,29-2,-28 0,-1 1,0 0,0 0,1 1,-1 1,1 0,-1 0,0 0,0 1,0 1,0 0,0 0,3 2,-9-3,-1 1,1 0,-1 0,0 1,0-1,0 0,0 1,-1-1,1 1,-1-1,0 1,0 0,0-1,0 1,-1 0,1 0,-1 0,0 0,0 0,-1-1,1 1,-1 0,0 0,0-1,-1 4,1-4,-1 0,1 0,0 1,1-1,-1 0,0 1,1-1,0 0,0 1,0-1,0 0,0 1,1-1,0 0,-1 1,1-1,0 0,1 0,-1 0,0 0,1 0,0 0,0 0,0 0,0-1,0 1,0-1,1 0,-1 1,1-1,0 0,-1 0,1-1,0 1,2 0,6-1,0 0,0 0,0-2,0 1,0-1,0-1,0 0,-1-1,1 0,-1 0,1-1,-1 0,0-1,-1-1,1 1,13-5,-1 0,0-1,-1-1,-1-1,0-1,0 0,-1-2,-1 0,-1-1,14-18,-29 33,0 0,0-1,0 1,0-1,0 1,0-1,-1 0,1 0,-1 1,0-1,0 0,0 0,0 0,0-1,-1 1,1 0,-1 0,0 0,0 0,0-1,-1 1,1 0,-1 0,1 0,-1 0,0 0,0 0,-1 0,1 0,0 0,-1 1,0-1,0 0,0 1,0-1,0 1,0 0,0 0,-1 0,1 0,-1 0,0 0,0 1,1-1,-1 1,0 0,0 0,-3-1,-3 1,0 1,1 0,-1 0,0 1,0 0,1 0,-1 1,0 0,1 1,0-1,-1 2,1-1,0 1,1 1,-1-1,1 1,0 0,0 1,0 0,1 0,0 1,0-1,-3 7,4-8,1 0,0 1,1 0,-1 0,1 0,0 0,0 1,1-1,0 1,0-1,0 1,1 0,0 0,1 0,-1-1,1 1,1 0,-1 0,1 0,0 0,1 0,-1-1,1 1,1-1,-1 1,1-1,1 0,-1 0,1 0,0 1,12 7,1 0,0-1,1-1,0-1,1 0,0-2,1 0,0-1,0-1,1 0,0-2,0-1,0 0,1-2,-1 0,5-1,1 3,-1-1,1-1,0-1,0-1,-1-2,15-2,-17-3</inkml:trace>
</inkml:ink>
</file>

<file path=ppt/ink/ink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0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1 537,'57'-16,"1"2,1 3,0 3,42-1,329-19,351 28,-134-54,-210 24,-421 29,56 13,-102 3,10-13</inkml:trace>
  <inkml:trace contextRef="#ctx0" brushRef="#br0" timeOffset="504.869">678 57,'-43'34,"-29"25,-6 7,4-2,11-8,10-13,16-9,8-10,5-5,6-1,1-3,9-4,10-4,10-3,7-8,6-2,-2-5,-5-2</inkml:trace>
  <inkml:trace contextRef="#ctx0" brushRef="#br0" timeOffset="753.735">1582 1,'-151'52,"79"-29,1 2,1 4,2 2,1 4,-8 8,-81 66,155-108,0 0,-1 0,1 0,0 0,0 0,0 0,0 1,0-1,0 0,0 1,0-1,1 0,-1 1,1-1,-1 1,1-1,-1 1,1-1,0 1,0 0,0-1,-1 1,2-1,-1 1,0-1,0 1,0-1,1 1,-1 0,1-1,-1 0,1 1,0-1,-1 1,1-1,0 0,0 1,0-1,0 0,0 0,0 0,1 0,-1 0,1 1,13 7</inkml:trace>
  <inkml:trace contextRef="#ctx0" brushRef="#br0" timeOffset="1006.069">1892 28,'-43'20,"-29"15,-11 7,3 1,10-7,13-4,11-4,8-5,7-3,3 0,6 2,2-3,5 0,10-4,5-3</inkml:trace>
  <inkml:trace contextRef="#ctx0" brushRef="#br0" timeOffset="1238.799">2456 114,'-38'14,"-32"15,-9 6,4-1,10-3,12-1,9-6,8-3,5 1,3 0,2 3,5-5</inkml:trace>
  <inkml:trace contextRef="#ctx0" brushRef="#br0" timeOffset="1540.019">3021 114,'-19'28,"-21"20,-8 2,-6-4,1-4,6-10,5-5,6-2,3-6,8-1,3-4,6-4</inkml:trace>
  <inkml:trace contextRef="#ctx0" brushRef="#br0" timeOffset="4770.972">1242 565,'12'167,"0"-100,32 104,-41-165,0 1,1-1,0 1,0-1,1 0,-1-1,1 1,0-1,1 0,0 0,-1 0,1-1,1 0,-1 0,1-1,-1 1,1-1,0-1,0 0,0 0,0 0,2 0,4-1,0-1,0 0,-1-1,1 0,0-1,0 0,-1-1,1-1,-1 0,0 0,0-1,-1-1,1 0,-1-1,0 0,-1 0,0-1,0-1,0 1,-1-2,-1 1,0-1,0-1,1-1,8-9,-1-1,-1 0,-1-1,-1 0,-1-1,-1-1,5-17,-13 31,4-8,-1-1,-1 1,-1-2,0 1,-2 0,0-1,-1 1,-1-1,-1 1,-3-18,3 35,1 1,0 0,-1 0,1-1,-1 1,1 0,-1 0,0 0,0 0,0 0,0 0,-1 0,1 0,0 0,-1 0,1 1,-1-1,0 0,0 1,1 0,-1-1,0 1,0 0,0 0,0 0,-1 0,1 0,0 1,0-1,0 1,-1-1,1 1,0 0,-1 0,1 0,0 0,0 0,-1 0,1 1,0-1,0 1,-1 0,-1 0,-12 10</inkml:trace>
  <inkml:trace contextRef="#ctx0" brushRef="#br0" timeOffset="6888.223">1469 904,'11'127,"8"85,-19-211,0 1,0 0,0-1,0 1,1 0,-1 0,0-1,1 1,-1 0,1-1,0 1,-1-1,1 1,0-1,0 1,0-1,0 1,0-1,1 0,-1 1,0-1,1 0,-1 0,0 0,1 0,-1 0,1-1,0 1,-1 0,1-1,-1 1,1-1,0 0,0 1,-1-1,1 0,0 0,0 0,-1 0,1 0,0 0,-1-1,1 1,0-1,-1 1,1-1,1 0,11-1,57 6,-70-2,-1 0,0 0,1 0,-1 0,0 1,0-1,0 0,0 0,-1 0,1 0,0 0,-1 0,0 0,1 0,-1 0,0 0,0 0,0 0,0-1,0 1,-1 0,1-1,0 1,-1-1,0 1,1-1,-1 0,0 1,1-1,-2 0,2 1,-149 100,71-56,61-35,-39 27,56-37,0 0,0 0,0 1,0-1,0 0,0 0,1 1,-1-1,0 0,0 1,1-1,-1 1,1-1,0 0,-1 1,1 0,0-1,0 1,0-1,0 1,0-1,0 1,0-1,0 1,1-1,-1 1,1-1,-1 1,1-1,-1 0,1 1,0-1,0 0,0 1,0-1,0 0,0 0,0 1,7 4,-1-1,1 0,1 0,-1 0,1-1,-1-1,1 1,0-1,0-1,1 0,-1 0,0-1,1 0,-1 0,1-1,-1 0,8-2,59 7,31 19,-106-23,0-1,0 1,0 0,0 0,-1-1,1 1,0 0,0 0,0 0,-1 0,1 0,0 0,-1 0,1 1,-1-1,1 0,-1 0,0 0,0 0,1 1,-1-1,0 0,0 0,0 1,0-1,0 0,0 0,-1 0,1 1,0-1,-1 0,1 0,-1 0,1 0,-1 0,1 1,-1-1,0 0,1 0,-1-1,0 1,0 0,0 0,0 0,0 0,0-1,0 1,-49 38,-140 73,171-100,14-10,1 0,0 0,0 0,0 1,0-1,0 1,1 0,-1 0,1 0,0 1,-1-1,2 1,-1 0,0 0,1 0,0 0,0 0,0 0,-1 3,5-3,-1-1,1 0,0 0,0 0,0 0,1-1,-1 1,1-1,-1 1,1-1,0 0,0 0,0 0,0 0,0-1,1 1,-1-1,0 0,1 0,-1 0,1 0,-1-1,1 1,65 9,-60-10,1 0,-1 1,0 0,0 0,0 1,0 0,-1 1,1 0,0 0,-1 1,0 0,0 0,0 1,-1 0,8 6,-14-8,0 1,0-1,-1 0,1 1,-1-1,1 1,-1-1,0 1,0-1,-1 0,1 1,-1-1,0 1,0-1,0 0,0 0,0 0,-1 1,1-1,-1 0,0-1,0 1,0 0,0 0,-1-1,1 1,-1-1,1 0,-1 0,0 0,0 0,0 0,0-1,0 1,0-1,0 0,-1 0,0 0,-8 8,-28 17,-65 60,104-85,0 0,1 0,-1 0,0 0,1 1,-1-1,1 0,-1 0,1 0,-1 1,1-1,0 0,0 1,0-1,-1 0,1 0,0 1,1-1,-1 0,0 1,0-1,1 0,-1 0,0 1,1-1,-1 0,1 0,0 0,-1 1,1-1,0 0,0 0,-1 0,1 0,0-1,0 1,0 0,0 0,0 0,1-1,-1 1,0 0,60 22,-44-18,-13-4,0 0,0 0,0 0,0 0,0 0,-1 1,1 0,0 0,-1 0,1 0,-1 0,0 1,0-1,0 1,0 0,0 0,-1 0,1 1,-1-1,0 0,0 1,0 0,-1-1,1 1,-1 0,0 0,0 0,0 0,0 0,-1 0,1 0,-1 0,0 0,-1 0,1 0,-1 0,1 0,-1 0,0 0,-1-1,1 1,-1 0,-14 21,-21 53,22 68,14-111,0-10,0-1,2 1,1 0,0-1,2 1,6 21,-12-43,-1-10</inkml:trace>
  <inkml:trace contextRef="#ctx0" brushRef="#br0" timeOffset="9704.854">932 2993,'227'-12,"0"-6,-2-10,29 28,-223-7,-28 5,-1 1,1 0,0-1,0 2,0-1,0 0,0 0,0 1,0 0,0 0,0-1,0 2,0-1,0 0,0 1,0-1,0 1,0 0,0 0,0 0,2 1,-9 66,-8 156,-15-81,10 37,23-79,3-44,-7-36,-7 93,2-111,0 1,0-1,0 0,-1 0,1 0,-1-1,1 1,-1-1,0 0,0 0,0 0,0 0,0-1,0 0,-1 0,1 0,-1 0,1-1,0 1,-1-1,1 0,-1 0,1-1,0 0,-1 1,1-1,0-1,-1 1,1-1,0 1,0-1,0-1,1 1,-1 0,-27-7,-12 3,-1 2,-1 1,1 2,-25 4,-20-1,-391-2,467 0,0 0,-1-2,1 1,1-2,-1 0,0 0,1-1,-1-1,-9-5,19 7,-1-1,1 0,0 0,1 0,-1-1,1 1,0-1,0 1,0-1,1 0,-1 0,1 0,1 0,-1 0,0 0,1 0,0 0,1 0,-1 0,1 0,0 0,0 1,0-1,0 0,1 0,0 1,2-4,3-23,31-181,-55 24,13 173,1 0,0 0,1-1,1 0,0 1,2-1,-1 0,2 1,1-7,15 4,-7 17</inkml:trace>
  <inkml:trace contextRef="#ctx0" brushRef="#br0" timeOffset="12036.205">1074 3331,'2'1,"0"1,0-1,0 1,-1 0,1-1,0 1,-1 0,0 0,1 0,-1 1,0-1,0 0,0 0,0 1,0-1,-1 0,1 1,-1-1,1 1,-1-1,0 1,0-1,0 1,-1-1,1 1,-21 137,-8-7,47-149,78-155,30 5,-126 165,1 1,-1-1,1 0,-1 0,1 1,-1-1,1 0,-1 1,1-1,-1 0,1 1,0-1,-1 1,1-1,0 1,0-1,-1 1,1 0,0-1,0 1,0 0,0 0,-1-1,1 1,0 0,0 0,0 0,0 0,0 0,-1 0,1 0,0 1,0-1,0 0,0 0,0 1,-1-1,1 0,0 1,0-1,-1 1,1-1,0 1,-1-1,1 1,0 0,-1-1,1 1,-1 0,1-1,-1 1,1 0,-1 0,0-1,1 1,-1 0,0 0,0 0,1 0,-1-1,0 1,0 0,5 60,-5-56,-2 25,1-24,0 1,0-1,1 0,0 1,0-1,0 1,1-1,0 1,0-1,1 0,-1 0,2 1,-1-1,0-1,2 3,-1-7,-1-1,1 1,-1-1,1 0,-1 0,1 0,-1 0,1 0,-1-1,1 1,-1-1,1 1,-1-1,1 0,-1 0,0 0,0 0,1-1,-1 1,0 0,0-1,0 0,0 1,-1-1,1 0,0 0,-1 0,1 0,-1 0,0-1,1 0,-1 2,176-227,-177 227,1 0,-1 0,1 0,0 0,-1 0,1 0,0 1,0-1,0 0,-1 0,1 1,0-1,0 0,0 1,0-1,0 1,0-1,0 1,0 0,0-1,1 1,-1 0,0 0,0 0,0 0,0 0,0 0,0 0,0 0,1 0,-1 1,0-1,0 0,0 1,0-1,0 1,0-1,0 1,0-1,0 1,0 0,-1-1,1 1,0 0,0 0,-1 0,1 0,0 0,-1-1,1 1,-1 0,1 0,-1 1,1-1,-1 0,0 0,0 0,1 0,-1 0,0 0,0 0,0 0,0 1,0-1,0 0,-1 0,1 0,0 0,-1 0,1 1,-24 141,22-130,2 0,0 1,0-1,1 0,1 0,0 0,1 0,3 9,-1-3</inkml:trace>
</inkml:ink>
</file>

<file path=ppt/ink/ink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25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1239 2370,'-254'0,"110"-27,-211 27,343 0</inkml:trace>
  <inkml:trace contextRef="#ctx0" brushRef="#br0" timeOffset="3640.422">1296 198,'-431'0,"198"27,193-25,0-1,0-1,0-3,0-1,-2-3,-127-22,118 26,51 2,-1 1,0 0,0 0,1 0,-1 0,0 0,0 0,0 0,1 0,-1 0,0 0,0 0,1 1,-1-1,0 0,0 1,1-1,-1 0,0 1,1-1,-1 1,0-1,1 1,-1-1,1 1,-1-1,1 1,-1 0,1-1,-1 1,1 0,0-1,-1 1,1 0,0 0,0-1,0 1,-1 0,1 0,0-1,0 1,0 0,0 0,0 0,0-1,0 1,1 0,-1 0,0-1,0 1,1 0,-1 0,0-1,1 1,-1 0,1-1,-1 1,1 0,-1-1,1 1,12 13,4-1</inkml:trace>
  <inkml:trace contextRef="#ctx0" brushRef="#br0" timeOffset="18989.979">1126 28,'0'1808,"-25"-1639,-8 57,34 255,-29-296,27-174</inkml:trace>
  <inkml:trace contextRef="#ctx0" brushRef="#br0" timeOffset="19506.647">1239 2060,'-33'56,"-103"114,-45 52,115-121,60-83</inkml:trace>
  <inkml:trace contextRef="#ctx0" brushRef="#br0" timeOffset="20558.888">1239 0,'-51'90,"-1"9,0 4,-5-1,-32 37,62-94,18-26</inkml:trace>
  <inkml:trace contextRef="#ctx0" brushRef="#br0" timeOffset="21841.028">82 846,'0'56,"-11"143,-35 84,21-139,26-142,-1 0,0 1,0-1,1 0,-1 1,1-1,0 0,0 1,0-1,0 0,0 0,0 0,0 0,1 0,-1 0,1-1,-1 1,1 0,0-1,0 1,0-1,0 1,0-1,0 0,0 0,0 0,0 0,1-1,-1 1,0 0,1-1,-1 1,2-1,88 2,-72-3,57-1,-64 1</inkml:trace>
  <inkml:trace contextRef="#ctx0" brushRef="#br0" timeOffset="22738.407">562 1355,'-1'-2,"-1"1,1 0,0-1,-1 1,1 0,-1 0,1-1,-1 1,0 1,1-1,-1 0,0 0,1 0,-1 1,0-1,0 1,0 0,0-1,0 1,1 0,-1 0,0 0,0 1,0-1,0 0,0 1,0-1,1 1,-1-1,0 1,0 0,1 0,-1 0,0 0,1 0,-1 0,0 1,-73 46,74-47,-1 0,0 0,0 1,1-1,-1 1,1 0,0-1,-1 1,1 0,0 0,0 0,0 0,0 0,0 0,1 0,-1 0,0 0,1 0,0 0,-1 0,1 1,0-1,0 0,1 0,-1 0,0 0,1 1,-1-1,1 0,-1 0,1 0,0 0,0 0,0 0,0 0,0-1,1 1,0 1,1-1,0 1,1-1,-1 1,1-1,-1 0,1 0,0-1,0 1,0-1,0 0,0 0,0 0,1 0,-1-1,0 0,3 0,36 9,-42-9,0 1,0 0,0-1,0 1,0 0,0 0,0 0,-1-1,1 1,0 0,0 0,-1 0,1 0,0 0,-1 0,1 1,-1-1,0 0,1 0,-1 0,0 0,0 1,0-1,1 0,-1 0,0 0,-1 1,1-1,0 0,0 0,0 0,-1 0,1 1,-1-1,1 0,-1 0,1 0,-1 0,0 0,1 0,-2 0,-33 49,29-44,3-1,-54 82,56-85,1 1,-1-1,0 0,1 1,-1-1,1 0,0 1,0-1,0 0,0 1,0-1,0 0,0 1,1-1,0 0,-1 1,1-1,0 0,0 0,0 0,0 0,0 0,1 0,-1 0,1 0,-1 0,1-1,0 1,0 0,-1-1,1 0,0 1,0-1,1 0,-1 0,0 0,0 0,0-1,1 1,-1 0,2-1,1 2,0-1,0-1,1 1,-1-1,0 0,1 0,-1 0,0-1,1 1,-1-1,0-1,0 1,0-1,0 0,0 0,0 0,0-1,-1 0,1 0,3-3,8-5</inkml:trace>
  <inkml:trace contextRef="#ctx0" brushRef="#br0" timeOffset="35593.543">787 1467,'-1'-1,"0"-1,1 1,-1 0,0 0,0 0,0 0,0 0,0 0,0 0,0 1,0-1,0 0,0 0,0 1,0-1,-1 1,1-1,0 1,-1-1,1 1,0 0,-1 0,1 0,0 0,-1 0,1 0,0 0,-1 0,1 0,0 0,-1 1,1-1,0 1,0-1,-1 1,1-1,0 1,0 0,0-1,0 1,0 0,-1 1,-3 4,0 1,1 0,0 1,0-1,0 1,1-1,0 1,1 0,-1 0,2 1,-1-1,1 0,0 0,1 1,0-1,1 1,-1-1,1 0,1 1,-1 9,-1-8,-1-4,0 1,1-1,0 0,0 0,1 1,0-1,0 0,0 0,1 0,0 0,0 0,0 0,1 0,0-1,0 1,0-1,1 0,0 0,0 0,3 3,-2-5,0 1,1-1,0 0,-1 0,1 0,0-1,0 0,1 0,-1 0,0-1,1 0,-1 0,1-1,-1 0,0 0,1 0,-1-1,1 0,-1 0,0-1,1 0,-1 0,0 0,0-1,-1 1,1-2,0 1,-1 0,0-1,0 0,5-5,-3 5,-1 0,1-1,-1 0,1-1,-1 1,-1-1,1 0,-1 0,0-1,-1 0,1 0,-1 0,-1 0,1 0,-1-1,0 0,-1 0,0 1,0-1,-1 0,0-1,0 1,-1 0,0 0,-1 0,0 0,0 0,0 0,-1 0,0 0,-1 0,0 0,0 1,-1-2,0 2,-1 0,1 1,-1-1,0 1,-1 0,1 1,-1 0,0-1,-1 2,1-1,-1 1,0 0,0 0,0 1,0 0,-1 0,0 1,1 0,-1 0,0 1,0 0,0 0,0 1,0 0,0 0,1 1,-1 0,0 0,0 1,0 0,1 1,-1-1,1 2,0-1,0 1,0 0,0 0,-2 3,-18 35,20-20</inkml:trace>
  <inkml:trace contextRef="#ctx0" brushRef="#br0" timeOffset="36330.498">787 1636,'5'0,"1"5,5 2,5-1,0 4,2 0,-2 3,-4 4,-4 4,2 3,-1 3,-2 1,2-4,1-2,2-3,0-7</inkml:trace>
</inkml:ink>
</file>

<file path=ppt/ink/ink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1,'1'283,"-1"-281,0 0,0 1,0-1,0 0,1 0,-1 0,1 0,-1 0,1 0,0 0,0 0,0 0,0-1,0 1,0 0,1 0,-1-1,0 1,1-1,-1 1,1-1,0 0,0 0,-1 1,1-1,0 0,0-1,0 1,0 0,0 0,0-1,0 1,0-1,0 0,0 0,0 0,1 0,-1 0,0 0,0 0,0-1,0 1,0-1,0 1,0-1,0 0,0 0,0 0,0 0,-1 0,1 0,0 0,-1-1,1 1,-1-1,1 1,-1-1,0 0,1 1,-1-2,20-20,-1-2,-2 0,0-1,-2-1,10-22,37-58,-63 106,1 0,-1 0,0 0,0 0,1 0,-1 0,1 0,-1 0,1 0,-1 0,1 0,0 0,-1 0,1 1,0-1,0 0,0 1,-1-1,1 0,0 1,0-1,0 1,0-1,0 1,0-1,0 1,0 0,0 0,0 0,1-1,-1 1,0 0,0 0,0 0,0 1,0-1,0 0,0 0,0 0,0 1,0-1,0 1,0-1,0 1,0-1,0 1,0-1,0 1,0 0,-1 0,1-1,0 1,-1 0,1 0,0 0,-1 0,1 0,-1 0,1 0,-1 0,0 0,1 1,29 169,3 109,-31-256,-1 0,0-1,-2 1,-1 0,-1-1,0 1,-2-1,-1 0,-1 0,-1-1,-1 1,0-2,-11 17,15-30,0-1,0 1,-1-1,1 0,-2-1,1 1,-1-1,0 0,0-1,-1 0,1 0,-1-1,0 1,0-2,-1 1,1-1,-1 0,0-1,0 0,0-1,0 0,-3 0,7-3,0 1,0-2,0 1,0-1,1 1,-1-1,1-1,0 1,0-1,0 1,0-1,1 0,-1 0,1-1,0 1,0-1,1 0,-1 1,1-1,0 0,0 0,1-1,0 1,0 0,0 0,0-1,1 1,0 0,0-1,0 1,1-1,0-3,4-21,1 1,1-1,2 2,1-1,1 1,1 0,1 1,13-17,25-58,-42 84</inkml:trace>
</inkml:ink>
</file>

<file path=ppt/ink/ink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1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837 170,'-368'0,"272"-12,82 8,1 2,-1-1,1 2,-1 0,0 0,0 1,1 1,-1 0,-10 3,8 0,13-4,0 0,0 0,0 1,0-1,0 1,0 0,0 0,0 0,1 0,-1 0,0 0,0 1,1-1,-1 1,1 0,0 0,0 0,-1 0,1 0,0 0,1 1,-1-1,0 1,1-1,-1 1,1 0,0-1,-1 4,2 10,0 1,1-1,1 1,1-1,0 0,1 0,4 10,12 55,-12 200,-10-166,13 110,6-11,-39-252,3-3,-2 0,-1 2,-2 0,-2 2,-1 1,-4-1,29 36,1 0,-1 0,1 0,-1 0,1 0,0 0,-1 0,1 0,0-1,0 1,0 0,0-1,0 1,0-1,0 1,0-1,1 1,-1-1,1 0,-1 1,1-1,-1 0,1 0,0 1,0-1,0 0,0 0,0 1,0-1,1 0,-1 1,1-1,-1 0,1 1,-1-1,1 0,0 1,0-1,0 1,0-1,0 1,0 0,0-1,0 1,1 0,-1 0,0 0,1 0,-1 0,1 0,15-3,0 1,0 1,0 0,0 1,0 1,1 1,11 2,21-1,258-1,-307-1,44 5,-44-5,0-1,0 1,-1 0,1 1,0-1,0 0,-1 0,1 0,0 0,0 1,-1-1,1 0,0 0,-1 1,1-1,0 1,-1-1,1 1,0-1,-1 1,1-1,-1 1,1-1,-1 1,0 0,1-1,-1 1,1 0,-1-1,0 1,0 0,1 0,-1-1,0 1,0 0,0 0,0-1,0 1,0 0,0 0,0 0,0-1,0 1,0 0,-1 0,1-1,0 1,0 0,-1-1,1 1,-1 0,1-1,-1 1,1 0,-115 88,8-3,-80 52,166-127</inkml:trace>
  <inkml:trace contextRef="#ctx0" brushRef="#br0" timeOffset="3835.151">866 227,'-13'-8,"1"0,0-1,1-1,0 0,0 0,1-1,0 0,-7-13,-51-50,33 51,34 23,1 0,-1 0,0 0,1 0,-1 0,0 0,1 0,-1 0,0 0,1 0,-1 0,0 1,1-1,-1 0,1 0,-1 1,0-1,1 0,-1 1,1-1,-1 1,1-1,-1 0,1 1,-1-1,1 1,-1 0,1-1,0 1,-1-1,1 1,0-1,0 1,-1 0,1-1,0 1,0 0,0-1,0 1,0 0,0-1,0 1,0 0,0-1,0 1,0 0,0-1,0 1,1 0,-1-1,0 1,0-1,1 1,-1 0,0-1,1 1,-1-1,1 1,-1 0,50 256,-43-98,-6-159,0 1,0 0,0-1,0 1,0 0,0-1,0 1,0-1,0 0,0 1,0-1,0 0,0 0,0 0,0 1,0-1,1 0,-1-1,0 1,0 0,0 0,0 0,0-1,0 1,0 0,0-1,0 1,0-1,0 1,0-1,0 0,0 1,0-1,0 0,-1 0,1 1,0-1,0 0,-1 0,1 0,-1 0,1 0,-1 0,1 0,-1 0,0 0,1 0,-1 0,0-1,3-1,106-131,-91 115</inkml:trace>
  <inkml:trace contextRef="#ctx0" brushRef="#br0" timeOffset="4178.853">1345 1,'-14'19,"-10"16,-1 7,0 1,3-2,6-3,1-3,2-3,0-2,1-2,-2 0,2 0,-3-5,2-2,3-4</inkml:trace>
  <inkml:trace contextRef="#ctx0" brushRef="#br0" timeOffset="4462.718">1063 57,'10'29,"12"14,3 5,2-6,1-5,1-9,-5-5,-2-5,-4-2,-1-4,-3 2,-4 2,-3 0</inkml:trace>
</inkml:ink>
</file>

<file path=ppt/ink/ink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33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2259 678,'-10'33,"-3"17,1-2</inkml:trace>
  <inkml:trace contextRef="#ctx0" brushRef="#br0" timeOffset="232.751">2231 141,'0'0</inkml:trace>
  <inkml:trace contextRef="#ctx0" brushRef="#br0" timeOffset="397.491">2569 28,'0'479,"12"-353,-7-108,-2 0,-1 0,0 1,-1-1,-1 0,-1 1,0-1,-2 1,0-1,-1 0,0 0,-3 2,-2 2,0-4</inkml:trace>
  <inkml:trace contextRef="#ctx0" brushRef="#br0" timeOffset="615.776">2908 565,'-9'38,"-4"18,1 3,2-7</inkml:trace>
  <inkml:trace contextRef="#ctx0" brushRef="#br0" timeOffset="864.669">2908 141</inkml:trace>
  <inkml:trace contextRef="#ctx0" brushRef="#br0" timeOffset="1633.186">3274 0,'11'292,"1"-163,-6 0,-6 31,-11-100,19-86,5 8,1 0,0 1,1 1,1 0,1 1,0 1,1 1,0 0,1 1,0 1,1 1,7-2,-11 6,0 1,0 0,0 1,1 1,0 1,-1 0,1 1,0 1,8 1,-23-1,1 1,-1-1,0 1,1-1,-1 1,1 0,-1 0,0 0,0 0,0 1,1-1,-1 0,0 1,-1 0,1-1,0 1,0 0,-1 0,1 0,-1 0,1 0,-1 0,0 0,0 1,0-1,0 0,-1 1,1-1,0 1,-1-1,0 1,1-1,-1 1,0-1,-1 1,1-1,0 1,-1-1,1 0,-1 1,0-1,1 1,-1-1,-1 0,1 0,0 0,0 1,-1-1,1 0,-1-1,0 1,1 0,-3 1,-12 16,-1 0,-1-1,-1-1,0-1,-1-1,-1-1,0 0,-1-1,0-2,-1 0,0-2,-1 0,-12 2,6 1,11-5,1-1,-1 0,0-2,0 0,0 0,0-2,-1-1,-6 0,25-1,0 0,0 1,0-1,0 0,0 0,0 0,0 0,0 0,0 0,0 0,0 0,0-1,0 1,1 0,-1-1,0 1,0 0,0-1,0 1,0-1,1 1,-1-1,0 1,0-1,1 0,-1 1,0-1,1 0,-1 0,1 0,-1 1,1-1,-1 0,1 0,0 0,-1 0,1 0,0 0,0 0,0 0,0 0,0 1,0-2,4-10</inkml:trace>
  <inkml:trace contextRef="#ctx0" brushRef="#br0" timeOffset="-1231.991">820 282,'-295'1,"260"4,-1 2,1 2,0 1,1 1,0 3,-29 15,19-10,32-14,-81 44,90-48,0 1,0 0,1 0,-1 1,1-1,-1 0,1 1,0-1,0 1,0 0,0 0,0 0,1 0,-1 0,1 0,0 0,0 1,0-1,1 0,-1 1,1-1,-1 1,1-1,0 0,0 1,1-1,0 2,2 0,0 0,1 0,-1 0,1-1,1 0,-1 0,0 0,1 0,0-1,0 1,0-1,0-1,1 1,-1-1,1 0,-1 0,1 0,0-1,0 0,0 0,0 0,5-1,145 21,-52-9,-103-12,-1 1,1 0,-1-1,1 1,-1 0,1-1,-1 1,1 0,-1 0,0 0,1 0,-1-1,0 1,0 0,0 0,0 0,1 0,-1 0,0-1,0 1,-1 0,1 0,0 0,0 0,0 0,-1 0,1-1,0 1,-1 0,1 0,-1 0,1-1,-1 1,1 0,-1-1,1 1,-1 0,0-1,1 1,-1-1,0 1,0-1,1 1,-1-1,0 0,0 1,0-1,1 0,-1 0,0 1,0-1,0 0,0 0,0 0,0 0,-2 2,-67 48,-127 109,195-158,0 1,0-1,0 0,0 1,0-1,0 1,0-1,0 1,1 0,-1 0,1 0,-1 0,1 0,0 0,-1 0,1 1,0-1,1 0,-1 1,0-1,1 1,-1-1,1 0,0 1,0-1,0 1,0-1,0 1,0-1,1 1,-1-1,1 1,0-1,0 0,0 1,0-1,0 0,0 0,0 0,1 0,-1 0,1 0,0 0,-1 0,2 0,9 3,0 0,0 0,1-1,0-1,0 0,0-1,0 0,1-1,-1 0,0-1,1-1,-1 0,4-2,21 2,187-1,-200 2</inkml:trace>
  <inkml:trace contextRef="#ctx0" brushRef="#br0" timeOffset="-882.734">1271 565,'-33'25,"2"2,0 1,2 2,1 1,2 1,1 1,-20 35,12 22,32-88,1 0,0 1,0-1,0 0,0 1,0-1,0 0,1 1,-1-1,1 0,0 0,-1 1,1-1,0 0,0 0,1 0,-1 0,0 0,1 0,-1 0,1-1,-1 1,1 0,0-1,0 0,0 1,0-1,0 0,0 0,0 0,0 0,0 0,1 0,-1-1,0 1,1-1,-1 0,1 1,12 0,0 0,0-1,0 0,-1-1,1-1,0 0,0-1,-1-1,0 0,0-1,0-1,0 0,-1 0,0-2,0 1,-1-2,0 0,2-2,10-9,-2-1,0 0,-1-2,-2 0,0-2,-1 0,-2-1,6-12,-17 28,-1 1,1-2,-1 1,-1 0,0-1,0 0,-1 0,-1 0,0 0,0 0,-1-4,-1 10,1 0,-1 1,0-1,0 1,0-1,-1 1,1-1,-1 1,0 0,-1-1,1 1,-1 0,0 1,0-1,0 0,0 1,-1 0,1 0,-1 0,0 0,0 0,0 1,0-1,0 1,0 1,-1-1,-1 0,-3-1,0 1,-1 0,1 1,0 0,-1 0,1 1,-1 0,1 1,0 0,-1 0,1 1,0 0,0 1,0 0,-7 4,-9 5</inkml:trace>
  <inkml:trace contextRef="#ctx0" brushRef="#br0" timeOffset="-584.592">1271 705,'5'24,"1"13,5 5,0 0,3-3,0-2,1-8,-1-5,2-5,-2-7</inkml:trace>
  <inkml:trace contextRef="#ctx0" brushRef="#br0" timeOffset="-250.221">1581 649,'3'13,"0"0,1-1,0 1,1-1,1 0,0 0,0-1,1 0,1 0,-1 0,2-1,0 0,0-1,0 1,1-2,1 0,0 0,0-1,0 0,1-1,-1 0,12 3,-13-9,1-1,-1-1,1 0,-1 0,0-1,0 0,0-1,0 0,-1 0,1-1,-1 0,-1-1,1 0,-1-1,0 0,0 0,0 0,-1-1,-1 0,1 0,-1-1,-1 0,3-4,33-97,-41 107,1 1,-1-1,0 0,0 1,0-1,0 0,-1 1,1-1,-1 1,0-1,0 1,1-1,-1 1,-1-1,1 1,0 0,-1-1,1 1,-1 0,0 0,1 0,-1 0,0 1,0-1,0 0,-3 0,-11-6</inkml:trace>
  <inkml:trace contextRef="#ctx0" brushRef="#br0" timeOffset="2220.53">3783 705,'15'0,"0"-1,0 0,0-1,0-1,0 0,0-2,-1 1,1-2,-1 0,-1 0,1-1,-1-1,0 0,-1-1,0-1,-1 0,1 0,-2-1,0 0,0-1,-1 0,6-10,-2 1,-7 15,-1 0,-1-1,1 1,-1-1,0 0,0 0,-1-1,0 1,0-1,-1 0,0 0,0 0,-1 0,0 0,-1 0,1 0,-1 0,-1-6,0 13,0-1,0 0,0 0,0 1,0-1,-1 0,1 1,0-1,-1 1,1 0,-1-1,1 1,-1 0,0 0,1 0,-1 0,0 0,0 0,0 1,0-1,0 1,0-1,0 1,0 0,0-1,0 1,0 0,0 1,0-1,0 0,0 0,0 1,0-1,0 1,0 0,-67 33,62-29,1-1,-1 1,1 1,0-1,1 1,-1 0,1 0,0 0,1 1,-1 0,1 0,1 0,-1 0,1 1,1 0,-1-1,0 7,6-9,-1-1,1 1,0-1,0 0,0 0,1 0,0 0,0 0,0-1,0 0,0 0,0 0,1 0,0-1,-1 1,1-1,0-1,0 1,0-1,0 1,1-2,-1 1,0 0,0-1,1 0,-1 0,0-1,1 1,28 0,62 9,-93-8,-1-1,0 1,1 0,-1 0,0 0,0 0,0 0,0 1,0-1,0 1,0-1,-1 1,1 0,0-1,-1 1,1 0,-1 0,0 0,0 0,0 0,0 1,0-1,0 0,0 0,-1 1,1-1,-1 0,0 1,1-1,-1 1,0-1,0 0,-1 1,1-1,-1 2,-40 98,34-84</inkml:trace>
  <inkml:trace contextRef="#ctx0" brushRef="#br0" timeOffset="2448.452">4488 592,'-14'34,"-5"10</inkml:trace>
  <inkml:trace contextRef="#ctx0" brushRef="#br0" timeOffset="2598.12">4488 225,'0'0</inkml:trace>
  <inkml:trace contextRef="#ctx0" brushRef="#br0" timeOffset="2865.552">4714 395,'-1'3,"-6"23,0 0,1 0,2 0,1 1,0 0,3 0,0 0,3 17,-3-41,0 0,0 0,0 0,1 0,-1 0,1 0,0-1,0 1,0 0,0-1,0 1,1 0,-1-1,1 1,-1-1,1 0,0 0,0 0,0 0,0 0,1 0,-1 0,0 0,1-1,-1 0,1 1,0-1,-1 0,1 0,0 0,0-1,-1 1,1-1,0 1,0-1,0 0,0 0,0 0,0 0,-1-1,1 1,0-1,0 0,2-1,8-7,0 0,-1-1,0-1,0 0,-1 0,-1-1,0-1,6-9,12-15,62-81,-73 89,-13 22</inkml:trace>
  <inkml:trace contextRef="#ctx0" brushRef="#br0" timeOffset="3363.645">5222 678,'6'-17,"0"0,1 1,1 0,1 1,0 0,1 0,1 1,0 0,1 1,0 0,1 1,1 0,-1 1,6-2,-17 12,-1 0,1 0,-1 0,1 0,0 1,-1-1,1 0,0 1,0 0,0-1,-1 1,1 0,0 0,0 0,0 0,0 0,-1 0,1 1,0-1,0 1,0-1,-1 1,1-1,0 1,-1 0,1 0,-1 0,1 0,-1 0,1 0,-1 1,0-1,1 0,-1 1,0-1,0 1,0-1,0 1,0 0,0-1,-1 1,1 0,-1-1,1 1,-1 0,1 0,-1 0,0 0,0-1,0 1,0 2,1 4,-1-5,-1-1,1 0,0 1,0-1,0 1,0-1,0 1,1-1,-1 1,1-1,0 0,-1 1,1-1,0 0,1 0,-1 1,0-1,0 0,1 0,0-1,-1 1,1 0,0 0,0-1,0 1,0-1,0 1,0-1,0 0,0 0,0 0,1 0,-1 0,0-1,1 1,-1-1,1 1,-1-1,3 0,12-4,1-1,-1-1,0 0,-1-2,0 1,0-2,0 0,-1-2,33-16,-23 13,-18 9,1 0,0 0,0 1,0 0,1 0,0 1,-1 0,1 1,0 0,0 0,0 1,2 0,-10 2,1-1,-1 0,0 1,1-1,-1 1,0 0,1-1,-1 1,0 0,0 0,0 0,0 0,0 0,0 0,0 0,0 0,0 0,0 0,0 0,-1 1,1-1,0 0,-1 1,0-1,1 0,-1 1,0-1,1 1,-1-1,0 0,0 1,0-1,0 1,0-1,-1 1,1-1,0 0,-1 1,1-1,-1 1,-20 63,18-60,1-1,-1 1,1-1,-1 1,2 0,-1 0,0 0,1 0,0 0,0 0,0 1,1-1,0 0,0 0,0 1,1-1,0 0,0 0,0 0,0 1,1-1,1 1,8 6</inkml:trace>
  <inkml:trace contextRef="#ctx0" brushRef="#br0" timeOffset="4331.496">0 1270,'1101'-42,"2000"-218,-1800 155,-561 59,-679 51,-44 1</inkml:trace>
  <inkml:trace contextRef="#ctx0" brushRef="#br0" timeOffset="7650.302">2964 1072,'-2'1,"1"0,0 1,0-1,0 0,0 0,0 1,0-1,1 1,-1-1,0 0,1 1,-1-1,1 1,-1 0,1-1,0 1,-1-1,1 1,0 0,0-1,0 1,0-1,1 1,-1 0,0-1,1 1,-1-1,1 1,0-1,-1 1,1-1,0 1,1 9,4 383,6-305,-13-88,0-1,-1 1,1 0,0 0,0-1,-1 1,1 0,0-1,-1 0,1 1,0-1,-1 0,1 1,-1-1,1 0,-1 0,1 0,0-1,-1 1,1 0,-1 0,1-1,0 1,-1-1,1 1,0-1,-1 0,1 1,0-1,0 0,0 0,-1 0,1 0,0 0,0 0,1 0,-2-1,-4-1,-13-4,0 1,-1 1,0 0,0 2,0 1,0 0,0 1,0 1,0 1,-3 2,-27-2,-227 26,-184-23,183 23,279-27,-1-1,1 1,0-1,-1 1,1-1,-1 0,1 1,-1-1,1 0,-1 1,1-1,-1 0,1 0,-1 1,0-1,0 0,1 0,-1 0,0 1,0-1,0 0,0 0,0 0,0 0,0 0,0 1,0-1,0 0,-1 0,1 0,0 1,-1-1,1 0,0 0,-1 1,1-1,-1 0,1 1,-1-1,1 0,-1 1,0-1,1 1,-1-1,0 1,1-1,-1 1,0-1,0 1,1 0,-1-1,0 1,0 0,0 0,1 0,-1 0,0-1,0 1,0 0,0 0,1 1,-1-1,0 0,0 0,0 0,0 1,1-1,-2 0,31-39,1 1,2 1,1 1,13-8,-39 37,-5 3,0 1,0 0,0 0,1 0,-1 0,1 0,0 0,0 1,0-1,0 1,0 0,0 0,1 0,-1 0,1 1,-1-1,1 1,0 0,-1 0,1 0,0 1,0-1,0 1,0 0,0 0,-1 0,1 1,0-1,0 1,0 0,-1 0,1 0,0 1,2 1,2 6,0 1,-1 0,0 0,-1 0,0 1,-1 0,0 0,-1 1,0 0,-1-1,2 11,6 15,50 202,-43-144,-19-94,1-1,-1 1,0-1,1 0,-1 1,1-1,-1 0,0 0,1 1,-1-1,0 0,1 0,-1 0,0 0,0 0,1 0,-1 0,0 0,1 0,-1 0,0-1,1 1,-1 0,0 0,1 0,-1-1,1 1,-1 0,0-1,1 1,-1-1,1 1,-1-1,1 1,-1-1,1 1,0-1,-1 1,1-1,0 0,-1 1,1-1,0 1,0-1,-1 0,1 1,0-1,0 0,0 0,-1 0,-21-18,-1 0,0 2,-1 1,-1 0,-1 2,0 1,-1 1,0 1,-16-3,-95-6,113 20</inkml:trace>
</inkml:ink>
</file>

<file path=ppt/ink/ink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0,'-10'19,"2"12,2-1</inkml:trace>
</inkml:ink>
</file>

<file path=ppt/ink/ink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0,'-5'24,"-1"0,-1-1,0 0,-2 0,-1-1,-1-1,-10 16,6-7,-156 243,170-271,-1 1,1-1,0 1,0-1,0 1,0-1,1 1,-1 0,1 0,-1-1,1 1,0 0,0 0,0-1,1 1,-1 0,1-1,-1 1,1 0,0-1,0 1,0-1,0 1,0-1,1 1,-1-1,1 0,0 0,-1 0,1 0,0 0,0 0,1 0,-1 0,0-1,0 1,1-1,-1 0,1 0,0 0,6 4,1 0,0-1,1-1,-1 0,1 0,-1-1,1 0,0-1,9 1,127-30,-125 26</inkml:trace>
</inkml:ink>
</file>

<file path=ppt/ink/ink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1,'-12'0,"1"0,-1 0,1 1,-1 0,1 1,0 1,0-1,-1 2,2 0,-1 0,0 1,1 0,0 1,0 0,-1 1,10-6,1 0,-1 0,0-1,0 1,0 0,1 0,-1 0,1 0,-1 0,0 0,1 0,0 0,-1 0,1 0,0 0,-1 0,1 0,0 0,0 0,0 1,0-1,0 0,0 0,0 0,0 0,0 0,1 0,-1 0,0 0,1 1,-1-1,1 0,-1-1,1 1,0 0,-1 0,1 0,0 0,0 0,-1 0,1-1,0 1,0 0,0-1,0 1,0-1,1 1,49 18,-49-19,-1 0,0 0,1 0,-1 0,1 0,-1 0,0 1,1-1,-1 0,0 1,1-1,-1 1,0 0,0-1,0 1,0 0,1 0,-1 0,0-1,0 1,0 1,-1-1,1 0,0 0,0 0,-1 0,1 0,0 1,-1-1,1 0,-1 1,0-1,1 0,-1 1,0-1,0 0,0 1,0-1,0 1,0-1,0 0,0 1,-1-1,1 0,0 1,-1-1,1 0,-1 0,0 1,1-1,-1 0,0 0,0 0,0 1,-62 57,-16 25,78-83,0 0,0 1,0-1,1 0,-1 1,1-1,-1 1,1-1,-1 1,1-1,0 1,-1 0,1-1,0 1,0-1,0 1,0 0,1-1,-1 1,0-1,1 1,-1-1,1 1,-1-1,1 1,0-1,0 0,-1 1,1-1,0 0,0 0,0 1,1-1,-1 0,0 0,0 0,1 0,-1-1,0 1,1 0,-1 0,1-1,-1 1,1-1,-1 1,1-1,-1 0,1 0,-1 1,1-1,84 2,-76-3,0-1,-1 0,1 0,0-1,-1 0,1-1,-1 0,0 0,0-1,-1-1,1 1,6-7,-3-1</inkml:trace>
</inkml:ink>
</file>

<file path=ppt/ink/ink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40,'24'0,"23"0,7-5,0-1,-5-1,-5 2,-6-3,-10 0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6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0 904,'3'1,"-1"-1,1 1,0-1,-1 0,1 0,-1 0,1 0,0 0,-1 0,1-1,-1 1,1-1,-1 0,1 0,-1 0,0 0,1 0,-1 0,0-1,0 1,0-1,0 0,0 1,0-1,0 0,0 0,-1 0,1 0,-1-1,1 1,-2 1,51-55,-3-2,-3-1,23-43,75-147,-22 39,-121 207,1 1,0 0,0-1,0 1,0 0,1 0,-1 0,0 0,1 0,0 0,-1 0,1 0,0 1,0-1,0 1,0-1,0 1,0 0,1 0,-1 0,0 0,1 0,-1 0,0 0,1 1,-1 0,1-1,-1 1,1 0,-1 0,1 0,-1 0,1 1,-1-1,1 1,-1-1,0 1,1 0,-1 0,0 0,0 0,1 1,-1-1,0 1,0-1,0 1,0 0,12 14,0 1,-2 1,0-1,-1 2,-1 0,0 0,-2 0,0 1,2 11,-9-29,21 53,-3 0,-2 1,-3 1,-2 1,-2 2,-9-58,0 0,-1 0,1 1,-1-1,1 0,-1 0,0 1,0-1,0 0,0 1,0-1,0 0,-1 1,1-1,-1 0,1 0,-1 0,0 0,0 1,0-1,0 0,-1 0,1-1,0 1,-1 0,1 0,-1-1,0 1,1-1,-1 1,0-1,0 0,0 1,0-1,0 0,0-1,0 1,-1 0,1-1,0 1,0-1,-1 1,1-1,0 0,-1 0,-1 0,-13-3,-1-1,1-1,1-1,-1 0,1-1,0 0,0-1,1-1,-36-17,-263-139,297 158,18 7</inkml:trace>
  <inkml:trace contextRef="#ctx0" brushRef="#br0" timeOffset="633.873">1693 227,'-252'23,"226"-19,1 0,0 2,0 1,0 1,1 1,0 1,-22 14,45-24,0 0,0 0,1 1,-1-1,0 0,0 1,1-1,-1 0,0 1,1-1,-1 1,0-1,1 1,-1 0,1-1,-1 1,1 0,-1-1,1 1,0 0,-1-1,1 1,0 0,0 0,-1-1,1 1,0 0,0 0,0 0,0-1,0 1,0 0,0 0,0 0,0-1,0 1,1 0,-1 0,0 0,0-1,1 1,-1 0,1-1,-1 1,0 0,1-1,-1 1,1 0,0-1,-1 1,1-1,-1 1,1-1,0 1,0-1,-1 0,1 1,0-1,46 21,-47-21,48 12,-41-12,1 1,-1 0,0 1,0-1,0 2,0-1,0 1,0 0,0 0,-1 1,0 0,1 0,-2 0,1 1,2 2,-7-2,0-1,0 1,-1-1,1 1,-1 0,0-1,-1 1,1 0,-1-1,0 1,0-1,0 1,-1-1,1 1,-1-1,0 0,-1 0,1 0,-1 0,1 0,-1-1,0 1,-1-1,1 0,-1 0,-3 3,-34 26,34-27,-1-1,1 1,1 1,-1-1,1 1,0 0,0 1,0 0,1-1,0 2,1-1,-1 0,1 1,1 0,-1 2,3-7,1 0,0 0,-1 0,1 0,0 0,1 1,-1-1,1 0,-1 0,1 0,0 0,0 0,0 0,0-1,1 1,-1 0,1 0,0-1,0 1,0-1,0 0,0 1,0-1,1 0,-1 0,1-1,-1 1,1 0,0-1,0 0,-1 1,1-1,2 0,3 2,-1 0,1-1,0 0,-1-1,1 0,0 0,0 0,0-1,0 0,0-1,-1 0,7-1,-5-1,1 0,-1-1,-1 0,1-1,-1 0,1 0,-2-1,1 0,0 0,-1-1,0 0,-1 0,0-1,0 1,0-1,-1-1,2-3,1-7</inkml:trace>
  <inkml:trace contextRef="#ctx0" brushRef="#br0" timeOffset="968.732">1355 29,'-7'37,"1"0,1 0,3 0,1 0,2 1,1-1,5 21,33 287,-41-44,6-252,1-31</inkml:trace>
  <inkml:trace contextRef="#ctx0" brushRef="#br0" timeOffset="1504.649">1976 57,'-5'44,"3"32,3 9,0-5,0-12,5-12,2-11,-2-9,0-5,-3-3,-1-2,0 0,3-5,1-6</inkml:trace>
  <inkml:trace contextRef="#ctx0" brushRef="#br0" timeOffset="6451.691">1890 114,'93'-46,"-58"32,0 1,1 2,0 1,1 2,32-2,-64 9,0 1,1 0,-1 0,0 0,0 0,1 1,-1 0,0 0,0 1,0-1,0 1,0 0,-1 0,1 1,0-1,-1 1,0 0,0 0,0 1,0-1,0 1,0 0,-1 0,0 0,0 1,0-1,-1 1,1-1,-1 1,0 0,0 0,-1 0,1 0,-1 0,0 0,-1 3,1 5,-2-1,0 1,0-1,-1 1,-1-1,0 0,0 0,-1 0,-1 0,0-1,-1 0,0 0,0 0,-2-1,1 0,-1 0,0 0,-1-1,-1 0,9-9,0 1,0 0,-1 0,1 0,0 0,0 0,0 0,0 1,0-1,0 0,1 0,-1 1,0-1,0 1,1-1,-1 0,1 1,0-1,-1 1,1-1,0 1,0-1,0 1,0-1,0 1,0-1,0 1,1-1,-1 1,0-1,1 1,-1-1,1 1,0-1,-1 0,1 1,0-1,0 0,0 0,0 0,0 1,0-1,0 0,0 0,1-1,-1 1,0 0,0 0,1 0,-1-1,1 1,-1-1,1 1,-1-1,1 0,15 7,-1 0,0 0,-1 2,0-1,0 2,-1 0,-1 1,1 1,-2 0,1 0,3 7,-14-16,0 0,0 0,-1 0,1 0,-1 0,0 1,0-1,0 0,0 1,-1-1,1 0,-1 1,0-1,0 1,0-1,0 1,-1-1,1 0,-1 1,0-1,0 0,0 0,0 1,-1-1,0 0,1 0,-1 0,0-1,0 1,0 0,-1-1,1 1,-1-1,1 0,-1 0,0 0,-1 1,-7 5,-1 0,0 0,-1-1,1-1,-1 0,-1-1,1 0,-9 1,3-1,1-2,0 0,-1-1,0-1,1-1,-1-1,0 0,1-2,-1 0,1-1,0 0,-16-7,10-1</inkml:trace>
  <inkml:trace contextRef="#ctx0" brushRef="#br0" timeOffset="7192.492">3302 199,'-33'0,"1"2,-1 2,1 0,0 2,1 2,-1 1,-14 6,34-10,0 1,0 0,0 1,1 0,0 0,1 1,-1 1,1 0,1 0,0 1,0 0,1 1,0-1,1 2,0-1,1 1,0 0,1 0,1 1,0-1,-3 14,6-21,1 0,0 0,-1 0,2 0,-1 0,0 0,1 0,0 0,0 0,1 0,-1-1,1 1,0 0,0-1,1 1,-1-1,1 0,0 0,0 0,1 0,-1 0,1-1,0 1,0-1,0 0,0 0,0-1,1 1,-1-1,1 0,-1 0,1 0,2 0,16 4,-1-1,1-1,0-1,0-1,0-1,18-1,-19-1,-1 0,0-2,0 0,0-1,0-1,0-1,-1-1,0-1,-1 0,17-11,-18 9</inkml:trace>
  <inkml:trace contextRef="#ctx0" brushRef="#br0" timeOffset="7438.792">3330 340,'-38'5,"-32"6,-9 1,4-1,10-2,12-4,19-1,20-3,13 0</inkml:trace>
</inkml:ink>
</file>

<file path=ppt/ink/ink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75,'43'-5,"29"-6,7-2,-5 2,-11-2,-11 1,-14 2</inkml:trace>
</inkml:ink>
</file>

<file path=ppt/ink/ink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1,'-10'79,"-3"0,-4 0,-3-2,-4 0,-12 22,35-98,0 1,-1 1,0-1,0 0,1 1,-1-1,1 1,0 0,0-1,0 1,0 0,1 0,-1-1,1 1,-1 0,1 0,0 0,0 0,0 0,1 0,-1-1,1 1,-1 0,1 0,0 0,0-1,0 1,0 0,1-1,-1 1,1-1,0 0,-1 1,1-1,0 0,0 0,1 0,0 1,13-1,1 0,-1-1,0 0,0-2,1 0,-1 0,0-2,0 0,0-1,0 0,-1-1,7-4,-13 6,19-6,-3 2</inkml:trace>
</inkml:ink>
</file>

<file path=ppt/ink/ink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0 199,'39'4,"26"3,8-1,-4-1,-9-2,-10-1,-9-5,-6-3,-4 0,-4 1,-5-4,-2 0,-4-3,-1 0,-2 2</inkml:trace>
  <inkml:trace contextRef="#ctx0" brushRef="#br0" timeOffset="236.198">283 0,'-5'39,"-1"26,0 8,6-4,3-9,1-10,4-9,1-6,-1-9</inkml:trace>
</inkml:ink>
</file>

<file path=ppt/ink/ink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84,'-9'7,"1"0,0 1,0 0,1 1,0-1,1 1,-1 1,2-1,-1 1,1 1,3-7,0-1,1 1,-1 0,1-1,0 1,0 0,0 0,1 0,0 0,-1 0,1-1,0 1,1 0,-1 0,1 0,-1 0,1 0,1 0,-1-1,0 1,1 0,0-1,0 1,0-1,0 0,0 0,1 0,-1 0,3 2,4-1,0 1,0-1,1 0,-1-1,1-1,0 1,0-1,0-1,1 0,-1 0,0-1,0-1,0 1,0-1,1-1,2-1,-4 1,0-1,0 1,-1-2,1 1,-1-1,0 0,0-1,0 0,0 0,-1-1,0 0,0 0,-1-1,1 0,-1 0,-1 0,0-1,3-4,-5 8,0-1,-1 1,1-1,-1 0,0 0,0 0,-1 0,0 0,1 0,-2 0,1-1,0 1,-1 0,0-1,-1 1,1 0,-1 0,0-1,0 1,0 0,-1 0,0 0,0 0,0 0,-1 1,1-1,-1 1,0-1,-1 1,1 0,-1 0,-1-1,-88-39,69 39</inkml:trace>
  <inkml:trace contextRef="#ctx0" brushRef="#br0" timeOffset="312.217">88 84,'10'19,"7"11,2 6,2-4,-3-2,1-2,-4 0,2-6,-4-1,3-4,-3-1,1 2,0 3,-4-2</inkml:trace>
</inkml:ink>
</file>

<file path=ppt/ink/ink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7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1,'-24'0,"0"2,1 1,0 1,-1 0,1 2,1 1,-1 0,1 2,1 1,-1 0,2 2,0 0,-9 8,25-18,0 0,0 0,0 1,0-1,0 1,1 0,-1 0,1 0,0 0,0 1,0-1,1 1,-1 0,1 0,0 0,0 0,0 0,0 0,1 1,0-1,0 0,0 1,0-1,1 1,0-1,0 1,0-1,0 1,1-1,-1 1,1-1,0 1,1-1,-1 0,1 1,0-1,0 0,2 2,6 4,1 0,0-1,0 0,1-1,1-1,-1 0,1 0,0-1,1-1,-1 0,11 1,-10-2,0 1,0 0,0 1,-1 0,1 1,-2 1,1 0,-1 0,0 2,6 5,-16-12,0 1,0-1,0 0,0 1,0-1,-1 1,0 0,1 0,-1-1,-1 1,1 0,-1 0,1 0,-1 0,0 0,0 0,-1 0,1 0,-1 0,0-1,0 1,0 0,-1 0,1-1,-1 1,0-1,0 1,0-1,-1 0,1 0,-1 0,1 0,-1 0,0 0,0-1,0 0,-1 1,1-1,0 0,-1-1,1 1,-1 0,0-1,0 0,-15 10,1 0,-1-2,-1 0,1-1,-2-1,1-1,-1-1,0-1,0 0,-9-1,28-3,0 0,0 0,-1 0,1 0,0 0,0 0,0-1,0 1,0-1,-1 0,1 1,0-1,0 0,0 0,1 0,-1-1,0 1,0 0,1-1,-1 1,1-1,-1 1,1-1,-1 0,1 0,0 0,0 0,0 0,0 0,0 0,1 0,-1 0,0 0,1 0,0 0,-1 0,1-1,0 1,0 0,0 0,1 0,-1-1,0 1,1 0,0 0,-1 0,1 0,0 0,0 0,0 0,0 0,1 0,12-20,0 0,2 2,0 0,2 1,0 0,1 2,0 0,2 1,9-5,28-19,-33 26</inkml:trace>
</inkml:ink>
</file>

<file path=ppt/ink/ink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5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0,'-12'0,"0"1,1 0,-1 0,0 1,1 1,-1 0,1 0,0 1,0 1,0 0,1 0,0 1,0 0,0 1,0 0,1 1,-6 6,14-13,-1 0,1 1,0-1,0 0,0 1,0-1,0 1,0-1,0 1,1 0,-1-1,1 1,-1 0,1-1,-1 1,1 0,0 0,0 0,0-1,0 1,0 0,0 0,0-1,1 1,-1 0,1 0,-1-1,1 1,0 0,-1-1,1 1,0-1,0 1,0-1,0 1,1-1,-1 0,0 0,1 1,-1-1,0 0,1 0,-1 0,1 0,79 31,-69-29,13 4,-21-7,1 0,-1 0,1 1,-1 0,0 0,1 0,-1 0,0 1,0 0,0-1,0 2,0-1,0 0,-1 1,1-1,-1 1,0 0,0 0,0 1,0-1,0 1,-1-1,1 1,-1 0,0 0,0 0,0 0,-1 0,0 0,1 1,-1-1,-1 0,1 2,-1 0,-1 0,0 1,0-1,-1 0,1 1,-1-1,-1 0,1 0,-1-1,0 1,0 0,-1-1,0 0,0 0,0 0,0 0,-1-1,0 1,0-1,-2 1,-115 62,120-66,0 0,1 0,-1-1,0 1,0 0,0 0,1-1,-1 1,0-1,0 0,0 0,0 1,0-1,0 0,0-1,0 1,0 0,1 0,-1-1,0 1,0-1,0 0,0 0,1 1,-1-1,0 0,1 0,-1-1,1 1,-1 0,1 0,0-1,-1 1,1-1,0 1,0-1,0 0,0 1,0-1,0 0,1 0,-1 1,0-1,1 0,0 0,-1 0,1 0,0 0,0 0,0 0,2-5,1-1,0 1,0-1,1 1,0 0,0 0,0 0,1 1,0 0,0 0,1 0,0 0,0 1,0 0,0 0,1 1,0 0,0 0,0 0,1 1,1 0,44-24,-29 16</inkml:trace>
</inkml:ink>
</file>

<file path=ppt/ink/ink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0,'0'313,"0"-300,-1 1,0-1,0 0,-2 0,0 0,0 0,-1 0,0-1,-3 5,-11-4,12-19</inkml:trace>
  <inkml:trace contextRef="#ctx0" brushRef="#br0" timeOffset="469.919">306 57,'-17'10,"1"1,1 0,0 1,0 1,1 1,1 0,0 0,1 1,1 1,0 0,-3 9,13-22,1 1,0-1,0 1,0-1,0 1,1-1,-1 0,1 1,0-1,0 0,0 1,1-1,-1 0,1 0,-1 0,1 0,0 0,0-1,1 1,-1 0,0-1,1 0,0 1,-1-1,1 0,0-1,0 1,0 0,0-1,0 0,1 1,-1-1,0 0,1-1,-1 1,0-1,3 1,32 16,33 43,-64-55</inkml:trace>
</inkml:ink>
</file>

<file path=ppt/ink/ink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5 128,'-1'48,"-1"-31,1 0,1 0,0 0,1 1,1-1,1-1,0 1,1 0,1-1,0 0,1 0,7 11,-11-24,1 0,-1 0,1 0,0 0,0-1,0 1,0-1,0 0,1 0,-1 0,1 0,-1-1,1 1,0-1,-1 0,1 0,0-1,0 1,0-1,0 1,0-1,0-1,0 1,-1 0,1-1,0 0,0 0,0 0,1-1,6-1,0-2,0 1,0-1,-1 0,0-1,0-1,-1 1,1-2,2-3,86-89,-95 98,-1 1,0-1,1 1,-1-1,1 1,0 0,-1 0,1 0,0 0,-1 0,1 1,0-1,0 1,0 0,0 0,-1 0,1 0,0 0,0 1,0-1,-1 1,1 0,0 0,0 0,-1 0,1 0,-1 1,1-1,-1 1,0-1,1 1,-1 0,0 0,0 0,0 0,-1 1,1-1,0 0,-1 1,0-1,1 1,0 1,41 34,-38-36,1 1,-1-1,1 0,0 0,0-1,0 0,0 0,0 0,0-1,0 0,0 0,0 0,0-1,0 0,0 0,0 0,0-1,0 0,-1 0,1-1,-1 1,1-1,-1 0,0-1,0 1,0-1,-1 0,2-1,1-3,1 0,-1 0,0-1,-1 0,1 0,-2 0,0-1,0 0,0 0,-1 0,-1-1,0 1,0-1,-1 0,0-3,-8-124,-1 119</inkml:trace>
</inkml:ink>
</file>

<file path=ppt/ink/ink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2 735,'39'170,"-30"-112,-2 1,-3 0,-2 0,-3 1,-2 1,-26 224,0 8,30-108,-1-173</inkml:trace>
  <inkml:trace contextRef="#ctx0" brushRef="#br0" timeOffset="1868.208">59 764,'734'0,"-590"-26,-139 28,0 1,-1-1,1 1,-1-1,0 1,0 1,0-1,-1 0,1 1,-1 0,1 0,-1 0,0 0,-1 0,1 1,-1-1,0 1,0 0,0-1,-1 1,0 0,0 0,0 0,0 0,-1 0,0 0,0 0,0 0,-1 3,3 3,2 35,-1 0,-3 1,-1-1,-3 0,-8 41,3 4,4 0,6 88,1-52,26 88,-17-155,-7-48,-1 1,0 0,-1 0,-1 0,0 0,-1 0,0 0,-1 1,-1-1,-2 10,0-4,4-17,0 1,0-1,0 0,-1 1,1-1,0 1,-1-1,0 0,1 0,-1 1,0-1,0 0,0 0,-1 0,1 0,0 0,-1 0,0 0,1 0,-1-1,0 1,0-1,0 1,0-1,0 0,0 0,0 1,0-1,0-1,-1 1,1 0,0-1,-1 1,1-1,0 1,-2-1,-336-12,96 11,76-26,-29 26,173 1</inkml:trace>
  <inkml:trace contextRef="#ctx0" brushRef="#br0" timeOffset="4085.501">340 30,'0'-2,"1"1,-1 0,1-1,-1 1,1 0,0-1,-1 1,1 0,0 0,0 0,0 0,0 0,0 0,0 0,0 0,0 0,0 0,0 0,1 1,-1-1,0 0,1 1,-1-1,0 1,1-1,-1 1,0 0,1 0,-1 0,1 0,-1 0,1 0,-1 0,0 0,1 0,-1 1,1-1,-1 0,0 1,1-1,-1 1,0 0,0-1,1 1,-1 0,0 0,0 0,0 0,0 0,0 0,0 0,0 0,-1 0,1 0,0 1,0-1,-1 0,1 1,-1-1,1 0,-1 1,0-1,6 14,-1 0,-1 0,0 0,-1 0,-1 1,0 0,-1-1,-1 6,7 51,-2-39,-1-1,-2 1,-1 0,-2 0,-1 0,-2 8,3-36,-6 38,1 0,2 0,2 0,3 35,10-44,-13-43</inkml:trace>
  <inkml:trace contextRef="#ctx0" brushRef="#br0" timeOffset="4769.006">369 1,'-152'142,"153"-142,-1 0,1 0,0 0,-1 0,1 1,0-1,0 0,-1 0,1 1,0-1,-1 0,1 1,0-1,-1 1,1-1,-1 0,1 1,-1 0,1-1,-1 1,1-1,-1 1,0 0,1-1,-1 1,0 0,1-1,-1 1,0 0,0-1,0 1,1 0,-1 0,0-1,0 1,0 0,0 0,-1-1,1 1,0 0,0-1,0 1,0 0,-1 0,1-1,0 1,-1 0,1-1,-1 1,1-1,0 1,-1 0,1-1,-1 1,0-1,1 1,-1-1,1 0,-1 1,0-1,289-5,-187 5,-100-1,0 0,0 0,-1 0,1 0,-1 0,1 0,-1 0,1 0,-1 0,1 0,-1 0,0-1,0 1,0 0,0 0,0 0,0 0,0 0,0-1,0 1,0 0,0 0,-1 0,1 0,-1 0,1 0,-1 0,1 0,-1 0,1 0,-1 0,0 0,0 0,1 0,-1 0,0 1,0-1,0 0,0 1,0-1,0 1,0-1,0 1,0-1,0 1,0-1,0 1,-1 0,-1-3,-10-8,0 0,-1 0,0 2,0 0,-1 0,0 1,-1 1,-11-3,-18-10,27 12</inkml:trace>
  <inkml:trace contextRef="#ctx0" brushRef="#br0" timeOffset="9269.993">510 2231,'3'2,"-1"0,1 1,0-1,-1 0,1 1,-1-1,0 1,0 0,0 0,0 0,-1 0,1 0,-1 0,0 0,1 1,-1-1,0 2,0-1,6 20,-2 0,0 0,-2 1,0 0,-2-1,-1 1,-2 19,2-9,-31 226,38-54,-79-291,-87-3,131 71,27 16,1 0,-1 0,1 0,0 0,-1-1,1 1,-1 0,1 0,0 0,-1-1,1 1,0 0,0-1,-1 1,1 0,0-1,0 1,-1 0,1-1,0 1,0-1,0 1,0 0,-1-1,1 1,0-1,0 1,0-1,0 1,0 0,0-1,0 1,0-1,0 1,0 0,1-1,-1 1,0-1,0 1,0 0,0-1,1 1,-1-1,0 1,0 0,1-1,-1 1,0 0,0-1,1 1,-1 0,1 0,-1-1,0 1,1 0,-1 0,0 0,1 0,-1-1,1 1,-1 0,0 0,1 0,-1 0,1 0,-1 0,1 0,-1 0,308-60,-280 53,45-10,0 4,0 2,46 1,-119 10,0 1,-1-1,1 1,0-1,0 1,0-1,-1 1,1-1,0 1,0-1,0 1,0 0,0-1,0 1,0-1,0 1,0-1,1 1,-1-1,0 1,0-1,0 1,1-1,-1 1,0-1,1 1,-1-1,0 1,1-1,-1 0,0 1,1-1,-1 1,1-1,-1 0,1 0,-1 1,1-1,-1 0,1 0,-1 1,1-1,-1 0,1 0,-1 0,1 0,0 0,-1 0,1 0,-1 0,1 0,-1 0,1 0,0 0,-46 26,7-9,2 2,0 2,1 1,1 2,2 1,0 1,-3 7,14-13,4-4</inkml:trace>
</inkml:ink>
</file>

<file path=ppt/ink/ink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18,'-14'-4,"0"0,0 1,0 0,-1 2,1-1,-1 2,1 0,-1 1,1 0,0 1,-1 1,1 0,0 1,-6 2,-3 0,-25 4,28-7,-1 1,0 1,1 1,0 1,1 1,-12 6,30-13,-1 0,0 1,0-1,1 0,-1 1,0-1,1 1,0-1,-1 1,1 0,0 0,0 0,0-1,0 1,0 0,0 0,1 0,-1 1,0-1,1 0,0 0,0 0,-1 0,1 0,1 1,-1-1,0 0,0 0,1 0,-1 0,1 0,0 0,-1 0,1 0,0 0,0 0,1 0,-1 0,0-1,0 1,1 0,-1-1,1 1,0-1,-1 0,1 1,0-1,0 0,0 0,0 0,0 0,0-1,0 1,0 0,0-1,0 0,0 1,0-1,2 0,304 62,-307-63,0 1,0 0,0 0,0-1,0 1,0 0,0 0,0 0,0 0,0 0,0 0,0 1,0-1,0 0,0 0,0 1,0-1,0 0,0 1,-1-1,1 1,0 0,0-1,0 1,-1-1,1 1,0 0,0 0,-1-1,1 1,-1 0,1 0,-1 0,1 0,-1 0,0 0,1 0,-1 0,0 0,0 0,1 0,-1 0,0 0,0 0,0 0,0 0,0 0,-1 0,1 0,0 0,0-1,-1 1,1 0,0 0,-1 0,1 0,-1 0,0 0,1 0,-1-1,1 1,-1 0,0-1,0 1,-17 11,0-1,-1 0,0-2,0 0,-1-1,-20 4,-9 6,-38 12,44-16,1 1,0 3,1 1,-11 9,50-27,0-1,0 1,0 0,1 0,-1-1,0 1,0 1,1-1,-1 0,1 0,-1 0,1 1,0-1,-1 1,1-1,0 1,0 0,0-1,0 1,0 0,0 0,1 0,-1-1,1 1,-1 0,1 0,0 0,-1 0,1 0,0 0,0 0,0 0,1 0,-1 0,0 0,1 0,0 0,-1-1,1 1,0 0,0 0,0 0,0-1,0 1,0-1,0 1,1-1,-1 1,1 0,15 6,1-1,-1 0,1-1,0-1,1-1,-1 0,1-2,0 0,-1-1,1-1,0 0,0-2,1 0,27 0,154 0,-178-2,-5-2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0,'18'252,"5"-105,-15-101,-2 0,-2 1,-2-1,-2 0,-5 32,-3-50,8-28,0-1,0 1,0 0,0-1,0 1,0 0,0-1,0 1,0 0,0-1,0 1,0 0,0 0,-1-1,1 1,0 0,0-1,0 1,-1 0,1 0,0-1,0 1,-1 0,1 0,0 0,0 0,-1-1,1 1,0 0,-1 0,1 0,0 0,-1 0,1 0,0 0,0 0,-1 0,1 0,0 0,-1 0,1 0,0 0,-1 0,1 0,0 0,-1 0,1 0,0 0,-1 1,1-1,0 0,0 0,-1 0,1 1,0-1,0 0,-1 0,1 1,-3-20,0-1</inkml:trace>
</inkml:ink>
</file>

<file path=ppt/ink/ink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112 104,'-14'34,"-6"25,2 7,3-2,5-8,3-8,3-8,3-10</inkml:trace>
  <inkml:trace contextRef="#ctx0" brushRef="#br0" timeOffset="246.137">83 48,'39'0,"31"-5,14-1,-3 0,-10 1,-12 1,-12 2,-9-4,-6-1,-8 1</inkml:trace>
  <inkml:trace contextRef="#ctx0" brushRef="#br0" timeOffset="444.613">27 330,'33'0,"32"-5,8-1,-3 0,-9 1,-10 1,-8 2,-8 1,-4 0,-3 1,-6 0</inkml:trace>
  <inkml:trace contextRef="#ctx0" brushRef="#br0" timeOffset="1311.241">56 471,'0'5,"0"6,0 6,0 5,-5-1,-2 1,1 1,-4-4,0 1,2 1,2 2,2 2,7-4,2-5</inkml:trace>
  <inkml:trace contextRef="#ctx0" brushRef="#br0" timeOffset="1831.378">846 301,'5'0,"6"0,6 0,5 0,4 0,2 0,1 0,0 0,1 0,-1 0,0 0,-5 0</inkml:trace>
  <inkml:trace contextRef="#ctx0" brushRef="#br0" timeOffset="2129.91">817 555,'48'0,"21"0,3 0,-6-4,-9-3,-9 1,-14 1</inkml:trace>
</inkml:ink>
</file>

<file path=ppt/ink/ink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91,'-10'5,"0"0,1 1,-1 1,1-1,1 2,-1-1,1 1,1 0,-1 1,2-1,-1 2,1-1,0 1,1-1,0 2,1-1,0 0,-2 10,2-7,2 1,-1-1,2 1,0 0,0 0,1 0,1-1,1 1,0 0,0 0,4 10,-4-20,-1 1,1 0,0-1,0 1,1-1,-1 1,1-1,0 0,0 0,0-1,1 1,-1-1,1 1,0-1,0 0,0 0,0-1,1 1,-1-1,1 0,-1 0,1-1,0 1,-1-1,1 0,0 0,0-1,0 0,0 1,0-2,0 1,0 0,3-2,19-5,0-2,0-1,-1-1,-1-1,0-2,-1 0,0-1,-1-2,-1 0,-1-1,3-5,-8 10,-1-1,-1 0,0-1,-1 0,0-1,-1-1,4-9,-13 22,0-1,-1 0,0 0,1 0,-2 0,1-1,-1 1,1-1,-2 1,1 0,0-1,-1 0,0 1,-1-1,1 1,-1-1,0 1,0 0,-1-1,1 1,-1 0,0 0,-1 0,1 0,-1 0,0 0,0 1,-1-1,-1 0,-3-2,-1 0,0 1,0 0,-1 1,0 0,1 1,-2-1,1 2,0 0,-1 0,0 1,0 0,0 0,1 2,-1-1,-7 2,-15-2</inkml:trace>
  <inkml:trace contextRef="#ctx0" brushRef="#br0" timeOffset="200.332">1 288,'57'-9,"30"-4,8-4,-2 1,-7 3,-8 4,-9 3,-10 3,-6 2,-3 1,-4 0,-2 1,-2-5,1-2,-2 1,-4 0,-2 2,-8 1</inkml:trace>
</inkml:ink>
</file>

<file path=ppt/ink/ink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3:1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146,'1'-5,"-1"0,0 0,0 0,0 0,0 0,-1 0,0 0,0 0,0 0,-1 0,1 0,-1 0,0 1,-1-1,1 1,-1 0,0-1,0 1,0 0,-1 1,1-1,-1 1,0-1,0 1,0 0,-1 0,1 1,-1 0,1-1,-1 1,0 1,0-1,0 1,0 0,-20-4,-1 1,0 2,0 0,0 2,1 1,-1 1,0 1,1 1,-1 1,0 2,1-2,-31 9,1 2,1 3,1 2,0 2,-12 10,50-25,-1 1,1 1,1 0,0 1,0 0,1 1,1 1,0 0,0 0,10-10,0 0,0 0,0-1,1 1,-1 0,1 1,-1-1,1 0,0 0,0 1,1-1,-1 0,1 1,-1-1,1 0,0 1,0-1,1 1,-1-1,1 0,0 1,-1-1,2 0,-1 1,0-1,1 0,-1 0,1 0,0 0,0-1,0 1,0 0,0-1,1 1,-1-1,1 0,1 1,4 3,0 0,1 0,0-1,0-1,0 1,1-1,0-1,-1 0,1 0,0-1,0 0,2 0,160-2,-172-1,1 1,-1 0,1-1,-1 1,1 0,-1 0,1-1,-1 1,1 0,-1 0,1 0,-1 0,1 0,-1 0,1 0,0 0,-1 0,1 0,-1 0,1 0,-1 0,1 0,-1 0,1 1,0-1,-1 0,1 0,-1 1,0-1,1 0,-1 1,1-1,-1 0,1 1,-1-1,0 1,1-1,-1 1,0-1,1 1,-1-1,0 1,0-1,0 1,1-1,-1 1,0-1,0 1,0-1,0 1,0-1,0 1,0 0,0-1,0 1,0-1,0 1,-1-1,1 1,0-1,0 1,0-1,-1 1,1-1,0 1,-1 0,-32 24,28-22,-202 157,203-157,-11 8,1 0,0 1,1 0,0 1,1 0,1 1,0 1,1 0,-4 8,12-20,1-1,0 0,1 1,-1-1,0 1,1 0,-1-1,1 1,0-1,0 1,0 0,0-1,0 1,1-1,-1 1,1 0,0-1,0 1,0-1,0 0,0 1,0-1,1 0,-1 0,1 1,-1-1,1 0,0-1,0 1,0 0,0 0,0-1,0 1,0-1,1 0,1 1,3 1,-1 0,1 0,0-1,0 0,0-1,0 1,1-1,-1-1,0 1,1-1,-1 0,0-1,1 0,250-48,-146 31,-88 12</inkml:trace>
  <inkml:trace contextRef="#ctx0" brushRef="#br0" timeOffset="296.178">1384 486,'-15'9,"-14"18,-7 9,3 3,2 0,1-2,7-2,1-3,5-2,1-5,2-3,5-1,3 2,2-4</inkml:trace>
  <inkml:trace contextRef="#ctx0" brushRef="#br0" timeOffset="562.558">1045 400,'14'19,"15"17,7 1,2-1,-1-1,-1-6,-3-5,-1-5,-7-1,-2-4,-1-5,-4 2,0-2,1-2,-2-2</inkml:trace>
  <inkml:trace contextRef="#ctx0" brushRef="#br0" timeOffset="1051.246">1835 513,'-22'5,"1"1,0 0,0 2,0 0,1 1,0 1,1 1,0 1,1 1,1 0,-1 1,2 1,0 1,-1 2,15-15,-1-1,1 1,0 0,0 0,0 0,0 0,0 0,1 0,0 0,-1 1,1-1,0 0,1 1,-1-1,1 1,-1-1,1 1,0 0,0-1,1 1,-1-1,1 1,-1-1,1 0,0 1,1-1,-1 0,0 1,1-1,0 0,0 0,0 0,0 0,0-1,1 1,-1-1,1 1,-1-1,1 0,0 0,0 0,0 0,6-1,0-1,-1 1,1-2,0 1,-1-1,1-1,-1 1,1-1,-1-1,0 0,0 0,0 0,0-1,-1 0,1-1,-1 0,0 0,0 0,-1-1,0 0,1-2,100-95,-105 102,-1 0,0 0,1 0,-1 0,0 0,1 1,-1-1,1 1,-1-1,1 1,-1-1,1 1,0 0,-1 0,1 0,-1 0,1 0,-1 0,1 0,0 0,-1 1,1-1,-1 0,1 1,-1 0,1-1,-1 1,1 0,-1 0,0-1,0 1,1 0,-1 1,0-1,0 0,0 0,0 0,0 1,0-1,0 0,-1 1,1-1,0 1,-1-1,1 1,-1-1,1 1,-1-1,0 1,0 0,0 0,11 17,4 1,0-4</inkml:trace>
  <inkml:trace contextRef="#ctx0" brushRef="#br0" timeOffset="1578.122">2118 824,'9'-7,"0"0,0 0,-1 0,0-1,0-1,-1 1,0-1,-1-1,5-6,10-14,-12 18,-5 5,1 0,0 0,0 1,1 0,0 0,0 0,0 0,1 1,0 0,0 1,0-1,1 1,-5 4,0 0,-1 0,1 1,-1-1,1 1,-1 0,1 0,-1-1,1 2,-1-1,0 0,0 0,1 1,-1-1,0 1,0 0,0-1,-1 1,1 0,0 0,-1 0,1 1,-1-1,0 0,0 0,0 1,1 0,18 21,-15-22,0 0,1-1,-1 0,0 0,1 0,-1-1,1 0,-1 0,1-1,-1 1,0-1,1 0,-1 0,0-1,0 0,0 0,0 0,0 0,0-1,0 0,-1 0,1 0,-1 0,0-1,0 0,0 0,2-3,25-15,-30 21,0-1,1 1,-1 0,0 0,0 0,1 0,-1 1,1-1,-1 0,1 0,-1 1,1-1,0 1,-1 0,1-1,0 1,-1 0,1 0,-1 0,1 0,0 0,-1 0,1 1,0-1,-1 1,1-1,-1 1,1-1,-1 1,1 0,-1 0,1-1,-1 1,0 0,1 1,-1-1,0 0,0 0,0 0,0 1,0-1,0 0,0 2,30 78,-20-66</inkml:trace>
  <inkml:trace contextRef="#ctx0" brushRef="#br0" timeOffset="2395.116">2992 570,'5'14,"0"1,-1 0,-1 0,-1 0,0 0,-1 0,0 1,-2-1,0 0,0 1,-2 6,-1-3,0 1,0-1,-2 1,0-1,-2-1,0 1,-1-1,-7 10,-6-7,13-41,14 2,0-1,2 1,0 1,2-1,0 1,0 1,2-1,0 2,0-1,2 2,0-1,19-18,1 1,1 2,1 1,24-13,-41 29,1 0,0 2,1 0,1 1,0 1,18-5,-36 13,0 1,0-1,0 0,1 1,-1 0,0 0,0 0,1 0,-1 0,0 1,0-1,0 1,0 0,1 0,-1 0,0 0,0 1,-1-1,1 1,0 0,0 0,-1 0,1 0,-1 0,0 0,0 1,0-1,0 1,0 0,0-1,0 1,-1 0,0 0,1 0,-1 0,0 0,-1 0,1 0,0 1,-1-1,0 0,0 0,0 1,0-1,0 0,-1 0,1 1,-1-1,0 0,0 0,-1 2,-4 10,0-1,-1 0,0-1,-1 1,-1-2,0 1,0-1,-2 0,1-1,-1 0,-1-1,0 0,-1-1,1-1,-2 1,1-2,-14 6,-79 7,103-20,-1 0,0-1,1 1,-1-1,0 0,1 1,-1-2,1 1,0 0,-1-1,1 1,0-1,0 0,0 0,0 0,0-1,0 1,0-1,1 0,0 1,-1-1,1 0,0 0,0 0,1-1,-1 1,-1-4,-2-16,3 1</inkml:trace>
  <inkml:trace contextRef="#ctx0" brushRef="#br0" timeOffset="2699.705">3697 119,'5'38,"2"22,-6 7,-2-5,-2-7,0-8,1-8,0-5,-4-9,-1-4,1 0,1 1,-3-4,-1 1,2 1,2-3</inkml:trace>
  <inkml:trace contextRef="#ctx0" brushRef="#br0" timeOffset="3084.921">3867 570,'24'8,"0"0,0-2,0-1,1 0,0-2,0-1,0-1,0-1,0-2,0 0,0-1,0-2,4-2,-25 7,0-1,-1 0,1 0,-1 0,1 0,-1 0,1-1,-1 1,0-1,0 0,0 0,0-1,0 1,0 0,-1-1,1 0,-1 1,0-1,0 0,0 0,0-1,0 1,0 0,-1 0,0-1,0 1,0-1,0 1,0-1,-1 0,1 1,-1-1,0 0,0 1,0-1,-1 0,0 1,1-1,-1 1,0-1,-1 1,1-1,0 1,-1 0,0-1,0 1,0 0,-1 0,0 0,-1 1,0-1,1 1,-1 0,-1 0,1 0,0 1,0-1,0 1,-1 0,1 0,-1 1,1-1,-1 1,1 0,-1 0,1 1,-1-1,1 1,0 0,-1 0,1 0,0 1,-1 0,-99 53,90-45,0 2,1 0,0 0,1 2,0-1,1 1,1 1,0 0,-6 12,13-21,0-1,1 1,-1 0,1 0,0 0,1 0,-1 0,1 0,0 1,1-1,0 0,0 0,0 1,0-1,1 0,0 1,1-1,-1 0,1 0,1 0,-1 0,1-1,0 1,0-1,0 1,1-1,0 0,0 0,1 0,5 3,2 0,-1 0,1-1,0 0,1-1,0-1,0 0,0-1,0 0,1-1,-1 0,1-1,0-1,0 0,0-1,-1-1,8 0,8 0</inkml:trace>
  <inkml:trace contextRef="#ctx0" brushRef="#br0" timeOffset="5048.847">4770 400,'5'0,"6"0,2 0</inkml:trace>
  <inkml:trace contextRef="#ctx0" brushRef="#br0" timeOffset="5300.915">4798 683,'0'0</inkml:trace>
  <inkml:trace contextRef="#ctx0" brushRef="#br0" timeOffset="39709.539">7790 598,'-19'33,"-2"12,3-7,4-10</inkml:trace>
  <inkml:trace contextRef="#ctx0" brushRef="#br0" timeOffset="39876.466">7705 316,'-5'-10,"-1"-2</inkml:trace>
  <inkml:trace contextRef="#ctx0" brushRef="#br0" timeOffset="40280.653">7959 683,'6'-1,"0"-1,1 1,-1-1,0-1,0 1,0-1,-1 0,1 0,-1-1,1 1,-1-1,0 0,0-1,-1 1,1-1,-1 0,0 0,-1-1,1 1,-1-1,2-4,48-52,-50 60,1 1,0-1,0 1,0 1,0-1,0 0,0 1,0 0,0 0,1 0,-1 0,0 1,0 0,0 0,0 0,0 0,-1 0,1 1,0 0,0 0,-1 0,1 0,-1 0,0 1,0-1,0 1,0 0,0 0,0 0,-1 0,0 1,1-1,-1 1,0-1,0 2,33 30,-33-33,1 0,-1-1,1 1,0 0,0-1,-1 0,1 1,0-1,0 0,0 0,1-1,-1 1,0-1,0 0,0 1,0-1,1-1,-1 1,0 0,0-1,0 0,0 1,0-1,0-1,0 1,0 0,0-1,0 1,-1-1,1 0,0 0,-1 0,0 0,1 0,-1-1,0 1,0-1,0 1,-1-1,1 0,90-167,-86 162</inkml:trace>
  <inkml:trace contextRef="#ctx0" brushRef="#br0" timeOffset="40840.331">9003 400,'-15'2,"1"0,-1 1,1 0,0 1,0 0,0 2,1-1,-1 2,1 0,1 0,-1 1,2 1,-1 0,1 0,0 2,1-1,0 1,-4 7,12-16,1-1,-1 1,1 0,0 0,-1 0,1 0,0 0,0 0,1 0,-1 0,0 0,1 1,-1-1,1 0,0 0,0 1,-1-1,2 0,-1 0,0 1,0-1,1 0,-1 0,1 1,0-1,0 0,-1 0,1 0,1 0,-1 0,0 0,0-1,1 1,-1 0,1 0,-1-1,1 1,0-1,0 0,0 1,0-1,0 0,0 0,0 0,0 0,0-1,0 1,0-1,1 1,-1-1,0 0,0 1,1-1,-1 0,12-4,0 1,-1-2,1 1,-1-2,-1 0,1-1,-1 0,0 0,0-2,-1 1,0-1,-1-1,9-9,19-14,-26 23,-1-1,1 0,0 1,0 0,1 1,1 1,-1 0,1 1,1 0,-1 1,1 1,0 0,1 1,11-1,-24 5,1 0,-1 0,0 0,0 0,0 1,0 0,0 0,0 0,0 0,0 0,0 0,-1 1,1-1,0 1,-1 0,1 0,-1 0,0 0,0 0,1 1,-1-1,-1 1,1-1,0 1,-1-1,1 1,-1 0,0 0,0 0,0 0,0 0,-1 0,1 2,-1 105,-94 296,43-256,51-148,-1-1,1 1,-1-1,1 1,-1-1,0 0,0 0,0 1,0-1,1 0,-1 0,-1 0,1 0,0 0,0 0,0 0,-1 0,1 0,0-1,-1 1,1 0,0-1,-1 1,1-1,-1 0,1 1,-1-1,1 0,-1 0,1 0,-1 0,1 0,-1 0,1 0,-1-1,1 1,-1-1,1 1,-1-1,1 1,0-1,-1 0,1 0,0 1,-1-1,1 0,0 0,0 0,0-1,0 1,0 0,0 0,0 0,1-1,-1 1,0-1,1 1,-6-10,1-1,1 0,0 1,0-1,2 0,-1-1,1 1,1 0,0-1,1 1,1-1,0 1,0-1,1 1,0 0,1 0,1 0,0 0,1 1,0-1,0 1,1 0,1 1,0-1,0 1,7-6,-4 8,0 0,0 0,1 1,0 0,1 1,-1 0,1 1,0 0,1 1,-1 0,1 1,0 1,-1 0,13 0,22-7,-19 4,-4 0</inkml:trace>
  <inkml:trace contextRef="#ctx0" brushRef="#br0" timeOffset="38124.45">5306 796,'2'3,"-1"0,1 0,0 0,1 0,-1-1,0 1,1-1,0 1,-1-1,1 0,0 0,0 0,0 0,0-1,1 1,-1-1,0 0,1 0,1 0,3 1,0 0,0-1,-1 0,1-1,0 0,0 0,0 0,0-1,0 0,0-1,-1 0,1 0,-1-1,1 0,-1 0,0 0,0-1,0 0,0-1,119-97,-73 50,-3-3,-3-2,9-15,98-156,-34 20,-119 206,-1 1,0-1,0 1,1-1,-1 1,1-1,-1 1,1 0,0-1,0 1,0 0,-1-1,1 1,0 0,0 0,1 0,-1 0,0 0,0 0,0 0,1 0,-1 0,1 1,-1-1,0 1,1-1,-1 1,1-1,-1 1,1 0,-1 0,1-1,-1 1,1 0,0 1,-1-1,1 0,-1 0,1 1,-1-1,1 1,-1-1,0 1,1-1,-1 1,0 0,1 0,8 13,-1 0,0 0,-1 1,-1 0,0 0,-1 1,-1 0,0 0,-1 3,12 29,40 197,-54-232,0 1,-1-1,-1 1,0-1,-1 1,0-1,-1 1,-1-1,0 0,-1 0,0 0,-1 0,0-1,-1 0,0 0,-1 0,-1-1,0 0,0-1,-1 1,0-2,-1 1,0-1,-1-1,1 0,-2 0,1-1,-1 0,0-1,0-1,-1 0,-7 2,0-2,-1-1,1 0,-1-1,0-1,0-1,0-1,1-1,-1-1,0-1,1-1,-11-3,26 6,0-1,0 0,0-1,1 1,-1-1,1 0,-1 0,1-1,0 1,0-1,1 0,-1 0,1 0,-1 0,1-1,1 1,-1-1,1 0,-1-2,-5-15</inkml:trace>
  <inkml:trace contextRef="#ctx0" brushRef="#br0" timeOffset="38856.935">6435 542,'12'64,"-4"1,-3 0,-2 51,-4-98,-1 1,-1-1,0 0,-2 0,0 0,-1 0,-7 15,-1-27,10-33,8 3,2 1,0 0,1 1,2-1,0 1,1 1,1 0,1 0,6-5,-9 10,127-166,-129 173,1 0,0 0,1 0,0 1,0 0,0 1,1 0,1 1,-1 0,1 0,0 1,0 0,0 1,1 1,-1 0,1 0,7 0,-15 3,-1 0,1 1,-1-1,1 1,-1 0,1 0,-1 0,0 1,0-1,0 1,0 0,0-1,0 1,0 1,0-1,-1 0,1 1,-1-1,0 1,0 0,0 0,0 0,0 0,0 0,-1 0,1 0,-1 0,0 1,0-1,-1 1,1-1,0 0,-1 2,1 5,0-1,-1 0,0 1,0-1,-1 1,0-1,-1 0,0 1,0-1,-1 0,0 0,-1 0,-2 1,0 0,-1 0,0 0,-1-1,0 0,0 0,-1-1,0 0,-1-1,1 0,-1 0,-1-1,1 0,-1-1,0 0,-1-1,1 0,-1-1,0 0,-10 1,-59 8,57-14</inkml:trace>
  <inkml:trace contextRef="#ctx0" brushRef="#br0" timeOffset="39461.967">6914 824,'63'-43,"-3"-2,-2-3,-1-2,22-30,-72 75,-1 0,1 0,-1-1,-1 0,1 0,-1-1,0 0,-1 0,1 0,-1 0,-1 0,1-1,-1 0,-1 0,0 0,0 0,0 0,-1 0,0 0,0-1,-1 1,0 0,-1-1,0-1,0 8,-1 0,1-1,-1 1,1 0,-1 0,0 0,0 0,0 0,0 0,0 1,0-1,0 1,0-1,-1 1,1 0,-1 0,1 0,-1 0,1 0,-1 1,0-1,1 1,-1-1,0 1,1 0,-1 0,0 1,1-1,-1 0,0 1,1-1,-1 1,1 0,-1 0,0 1,-79 52,79-51,0-1,1 1,0-1,-1 1,1 0,0 0,1 0,-1 0,0 1,1-1,0 0,0 1,0-1,0 1,0-1,1 1,-1-1,1 1,0-1,0 1,0-1,1 1,-1-1,1 1,0-1,0 1,0-1,1 1,-1-1,1 0,-1 0,1 0,0 0,1 0,-1 0,0-1,1 1,-1-1,1 1,0-1,0 0,0 0,0 0,0-1,0 1,2 0,95 3,15 4,-113-8,1 0,-1 0,0 0,0 0,0 0,0 1,0-1,0 1,-1-1,1 1,0-1,-1 1,1 0,-1 0,0 0,0 0,1 0,-1 0,0 0,-1 1,1-1,0 0,-1 0,1 1,-1-1,0 0,0 1,1-1,-2 0,1 1,0-1,0 0,-1 2,-30 75,24-65,-26 52,26-47</inkml:trace>
  <inkml:trace contextRef="#ctx0" brushRef="#br0" timeOffset="42908.647">0 1304,'257'-21,"1"11,13 11,-92 0,214-28,-54 15,-136-2,103 11,22-25,38 17,-234-1,2 6,34 6,-87 1,233-29,-79 15,79-21,71 23,-147-16,-42 26,116-9,-158-3,149 7,77-4,157-25,305-22,-366 29,43 1,66 16,-418 39,-144-27</inkml:trace>
</inkml:ink>
</file>

<file path=ppt/ink/ink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0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1 537,'57'-16,"1"2,1 3,0 3,42-1,329-19,351 28,-134-54,-210 24,-421 29,56 13,-102 3,10-13</inkml:trace>
  <inkml:trace contextRef="#ctx0" brushRef="#br0" timeOffset="504.869">678 57,'-43'34,"-29"25,-6 7,4-2,11-8,10-13,16-9,8-10,5-5,6-1,1-3,9-4,10-4,10-3,7-8,6-2,-2-5,-5-2</inkml:trace>
  <inkml:trace contextRef="#ctx0" brushRef="#br0" timeOffset="753.735">1582 1,'-151'52,"79"-29,1 2,1 4,2 2,1 4,-8 8,-81 66,155-108,0 0,-1 0,1 0,0 0,0 0,0 0,0 1,0-1,0 0,0 1,0-1,1 0,-1 1,1-1,-1 1,1-1,-1 1,1-1,0 1,0 0,0-1,-1 1,2-1,-1 1,0-1,0 1,0-1,1 1,-1 0,1-1,-1 0,1 1,0-1,-1 1,1-1,0 0,0 1,0-1,0 0,0 0,0 0,1 0,-1 0,1 1,13 7</inkml:trace>
  <inkml:trace contextRef="#ctx0" brushRef="#br0" timeOffset="1006.069">1892 28,'-43'20,"-29"15,-11 7,3 1,10-7,13-4,11-4,8-5,7-3,3 0,6 2,2-3,5 0,10-4,5-3</inkml:trace>
  <inkml:trace contextRef="#ctx0" brushRef="#br0" timeOffset="1238.799">2456 114,'-38'14,"-32"15,-9 6,4-1,10-3,12-1,9-6,8-3,5 1,3 0,2 3,5-5</inkml:trace>
  <inkml:trace contextRef="#ctx0" brushRef="#br0" timeOffset="1540.019">3021 114,'-19'28,"-21"20,-8 2,-6-4,1-4,6-10,5-5,6-2,3-6,8-1,3-4,6-4</inkml:trace>
  <inkml:trace contextRef="#ctx0" brushRef="#br0" timeOffset="4770.972">1242 565,'12'167,"0"-100,32 104,-41-165,0 1,1-1,0 1,0-1,1 0,-1-1,1 1,0-1,1 0,0 0,-1 0,1-1,1 0,-1 0,1-1,-1 1,1-1,0-1,0 0,0 0,0 0,2 0,4-1,0-1,0 0,-1-1,1 0,0-1,0 0,-1-1,1-1,-1 0,0 0,0-1,-1-1,1 0,-1-1,0 0,-1 0,0-1,0-1,0 1,-1-2,-1 1,0-1,0-1,1-1,8-9,-1-1,-1 0,-1-1,-1 0,-1-1,-1-1,5-17,-13 31,4-8,-1-1,-1 1,-1-2,0 1,-2 0,0-1,-1 1,-1-1,-1 1,-3-18,3 35,1 1,0 0,-1 0,1-1,-1 1,1 0,-1 0,0 0,0 0,0 0,0 0,-1 0,1 0,0 0,-1 0,1 1,-1-1,0 0,0 1,1 0,-1-1,0 1,0 0,0 0,0 0,-1 0,1 0,0 1,0-1,0 1,-1-1,1 1,0 0,-1 0,1 0,0 0,0 0,-1 0,1 1,0-1,0 1,-1 0,-1 0,-12 10</inkml:trace>
  <inkml:trace contextRef="#ctx0" brushRef="#br0" timeOffset="6888.223">1469 904,'11'127,"8"85,-19-211,0 1,0 0,0-1,0 1,1 0,-1 0,0-1,1 1,-1 0,1-1,0 1,-1-1,1 1,0-1,0 1,0-1,0 1,0-1,1 0,-1 1,0-1,1 0,-1 0,0 0,1 0,-1 0,1-1,0 1,-1 0,1-1,-1 1,1-1,0 0,0 1,-1-1,1 0,0 0,0 0,-1 0,1 0,0 0,-1-1,1 1,0-1,-1 1,1-1,1 0,11-1,57 6,-70-2,-1 0,0 0,1 0,-1 0,0 1,0-1,0 0,0 0,-1 0,1 0,0 0,-1 0,0 0,1 0,-1 0,0 0,0 0,0 0,0-1,0 1,-1 0,1-1,0 1,-1-1,0 1,1-1,-1 0,0 1,1-1,-2 0,2 1,-149 100,71-56,61-35,-39 27,56-37,0 0,0 0,0 1,0-1,0 0,0 0,1 1,-1-1,0 0,0 1,1-1,-1 1,1-1,0 0,-1 1,1 0,0-1,0 1,0-1,0 1,0-1,0 1,0-1,0 1,1-1,-1 1,1-1,-1 1,1-1,-1 0,1 1,0-1,0 0,0 1,0-1,0 0,0 0,0 1,7 4,-1-1,1 0,1 0,-1 0,1-1,-1-1,1 1,0-1,0-1,1 0,-1 0,0-1,1 0,-1 0,1-1,-1 0,8-2,59 7,31 19,-106-23,0-1,0 1,0 0,0 0,-1-1,1 1,0 0,0 0,0 0,-1 0,1 0,0 0,-1 0,1 1,-1-1,1 0,-1 0,0 0,0 0,1 1,-1-1,0 0,0 0,0 1,0-1,0 0,0 0,-1 0,1 1,0-1,-1 0,1 0,-1 0,1 0,-1 0,1 1,-1-1,0 0,1 0,-1-1,0 1,0 0,0 0,0 0,0 0,0-1,0 1,-49 38,-140 73,171-100,14-10,1 0,0 0,0 0,0 1,0-1,0 1,1 0,-1 0,1 0,0 1,-1-1,2 1,-1 0,0 0,1 0,0 0,0 0,0 0,-1 3,5-3,-1-1,1 0,0 0,0 0,0 0,1-1,-1 1,1-1,-1 1,1-1,0 0,0 0,0 0,0 0,0-1,1 1,-1-1,0 0,1 0,-1 0,1 0,-1-1,1 1,65 9,-60-10,1 0,-1 1,0 0,0 0,0 1,0 0,-1 1,1 0,0 0,-1 1,0 0,0 0,0 1,-1 0,8 6,-14-8,0 1,0-1,-1 0,1 1,-1-1,1 1,-1-1,0 1,0-1,-1 0,1 1,-1-1,0 1,0-1,0 0,0 0,0 0,-1 1,1-1,-1 0,0-1,0 1,0 0,0 0,-1-1,1 1,-1-1,1 0,-1 0,0 0,0 0,0 0,0-1,0 1,0-1,0 0,-1 0,0 0,-8 8,-28 17,-65 60,104-85,0 0,1 0,-1 0,0 0,1 1,-1-1,1 0,-1 0,1 0,-1 1,1-1,0 0,0 1,0-1,-1 0,1 0,0 1,1-1,-1 0,0 1,0-1,1 0,-1 0,0 1,1-1,-1 0,1 0,0 0,-1 1,1-1,0 0,0 0,-1 0,1 0,0-1,0 1,0 0,0 0,0 0,1-1,-1 1,0 0,60 22,-44-18,-13-4,0 0,0 0,0 0,0 0,0 0,-1 1,1 0,0 0,-1 0,1 0,-1 0,0 1,0-1,0 1,0 0,0 0,-1 0,1 1,-1-1,0 0,0 1,0 0,-1-1,1 1,-1 0,0 0,0 0,0 0,0 0,-1 0,1 0,-1 0,0 0,-1 0,1 0,-1 0,1 0,-1 0,0 0,-1-1,1 1,-1 0,-14 21,-21 53,22 68,14-111,0-10,0-1,2 1,1 0,0-1,2 1,6 21,-12-43,-1-10</inkml:trace>
  <inkml:trace contextRef="#ctx0" brushRef="#br0" timeOffset="9704.854">932 2993,'227'-12,"0"-6,-2-10,29 28,-223-7,-28 5,-1 1,1 0,0-1,0 2,0-1,0 0,0 0,0 1,0 0,0 0,0-1,0 2,0-1,0 0,0 1,0-1,0 1,0 0,0 0,0 0,2 1,-9 66,-8 156,-15-81,10 37,23-79,3-44,-7-36,-7 93,2-111,0 1,0-1,0 0,-1 0,1 0,-1-1,1 1,-1-1,0 0,0 0,0 0,0 0,0-1,0 0,-1 0,1 0,-1 0,1-1,0 1,-1-1,1 0,-1 0,1-1,0 0,-1 1,1-1,0-1,-1 1,1-1,0 1,0-1,0-1,1 1,-1 0,-27-7,-12 3,-1 2,-1 1,1 2,-25 4,-20-1,-391-2,467 0,0 0,-1-2,1 1,1-2,-1 0,0 0,1-1,-1-1,-9-5,19 7,-1-1,1 0,0 0,1 0,-1-1,1 1,0-1,0 1,0-1,1 0,-1 0,1 0,1 0,-1 0,0 0,1 0,0 0,1 0,-1 0,1 0,0 0,0 1,0-1,0 0,1 0,0 1,2-4,3-23,31-181,-55 24,13 173,1 0,0 0,1-1,1 0,0 1,2-1,-1 0,2 1,1-7,15 4,-7 17</inkml:trace>
  <inkml:trace contextRef="#ctx0" brushRef="#br0" timeOffset="12036.205">1074 3331,'2'1,"0"1,0-1,0 1,-1 0,1-1,0 1,-1 0,0 0,1 0,-1 1,0-1,0 0,0 0,0 1,0-1,-1 0,1 1,-1-1,1 1,-1-1,0 1,0-1,0 1,-1-1,1 1,-21 137,-8-7,47-149,78-155,30 5,-126 165,1 1,-1-1,1 0,-1 0,1 1,-1-1,1 0,-1 1,1-1,-1 0,1 1,0-1,-1 1,1-1,0 1,0-1,-1 1,1 0,0-1,0 1,0 0,0 0,-1-1,1 1,0 0,0 0,0 0,0 0,0 0,-1 0,1 0,0 1,0-1,0 0,0 0,0 1,-1-1,1 0,0 1,0-1,-1 1,1-1,0 1,-1-1,1 1,0 0,-1-1,1 1,-1 0,1-1,-1 1,1 0,-1 0,0-1,1 1,-1 0,0 0,0 0,1 0,-1-1,0 1,0 0,5 60,-5-56,-2 25,1-24,0 1,0-1,1 0,0 1,0-1,0 1,1-1,0 1,0-1,1 0,-1 0,2 1,-1-1,0-1,2 3,-1-7,-1-1,1 1,-1-1,1 0,-1 0,1 0,-1 0,1 0,-1-1,1 1,-1-1,1 1,-1-1,1 0,-1 0,0 0,0 0,1-1,-1 1,0 0,0-1,0 0,0 1,-1-1,1 0,0 0,-1 0,1 0,-1 0,0-1,1 0,-1 2,176-227,-177 227,1 0,-1 0,1 0,0 0,-1 0,1 0,0 1,0-1,0 0,-1 0,1 1,0-1,0 0,0 1,0-1,0 1,0-1,0 1,0 0,0-1,1 1,-1 0,0 0,0 0,0 0,0 0,0 0,0 0,0 0,1 0,-1 1,0-1,0 0,0 1,0-1,0 1,0-1,0 1,0-1,0 1,0 0,-1-1,1 1,0 0,0 0,-1 0,1 0,0 0,-1-1,1 1,-1 0,1 0,-1 1,1-1,-1 0,0 0,0 0,1 0,-1 0,0 0,0 0,0 0,0 1,0-1,0 0,-1 0,1 0,0 0,-1 0,1 1,-24 141,22-130,2 0,0 1,0-1,1 0,1 0,0 0,1 0,3 9,-1-3</inkml:trace>
</inkml:ink>
</file>

<file path=ppt/ink/ink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25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1239 2370,'-254'0,"110"-27,-211 27,343 0</inkml:trace>
  <inkml:trace contextRef="#ctx0" brushRef="#br0" timeOffset="3640.422">1296 198,'-431'0,"198"27,193-25,0-1,0-1,0-3,0-1,-2-3,-127-22,118 26,51 2,-1 1,0 0,0 0,1 0,-1 0,0 0,0 0,0 0,1 0,-1 0,0 0,0 0,1 1,-1-1,0 0,0 1,1-1,-1 0,0 1,1-1,-1 1,0-1,1 1,-1-1,1 1,-1-1,1 1,-1 0,1-1,-1 1,1 0,0-1,-1 1,1 0,0 0,0-1,0 1,-1 0,1 0,0-1,0 1,0 0,0 0,0 0,0-1,0 1,1 0,-1 0,0-1,0 1,1 0,-1 0,0-1,1 1,-1 0,1-1,-1 1,1 0,-1-1,1 1,12 13,4-1</inkml:trace>
  <inkml:trace contextRef="#ctx0" brushRef="#br0" timeOffset="18989.979">1126 28,'0'1808,"-25"-1639,-8 57,34 255,-29-296,27-174</inkml:trace>
  <inkml:trace contextRef="#ctx0" brushRef="#br0" timeOffset="19506.647">1239 2060,'-33'56,"-103"114,-45 52,115-121,60-83</inkml:trace>
  <inkml:trace contextRef="#ctx0" brushRef="#br0" timeOffset="20558.888">1239 0,'-51'90,"-1"9,0 4,-5-1,-32 37,62-94,18-26</inkml:trace>
  <inkml:trace contextRef="#ctx0" brushRef="#br0" timeOffset="21841.028">82 846,'0'56,"-11"143,-35 84,21-139,26-142,-1 0,0 1,0-1,1 0,-1 1,1-1,0 0,0 1,0-1,0 0,0 0,0 0,0 0,1 0,-1 0,1-1,-1 1,1 0,0-1,0 1,0-1,0 1,0-1,0 0,0 0,0 0,0 0,1-1,-1 1,0 0,1-1,-1 1,2-1,88 2,-72-3,57-1,-64 1</inkml:trace>
  <inkml:trace contextRef="#ctx0" brushRef="#br0" timeOffset="22738.407">562 1355,'-1'-2,"-1"1,1 0,0-1,-1 1,1 0,-1 0,1-1,-1 1,0 1,1-1,-1 0,0 0,1 0,-1 1,0-1,0 1,0 0,0-1,0 1,1 0,-1 0,0 0,0 1,0-1,0 0,0 1,0-1,1 1,-1-1,0 1,0 0,1 0,-1 0,0 0,1 0,-1 0,0 1,-73 46,74-47,-1 0,0 0,0 1,1-1,-1 1,1 0,0-1,-1 1,1 0,0 0,0 0,0 0,0 0,0 0,1 0,-1 0,0 0,1 0,0 0,-1 0,1 1,0-1,0 0,1 0,-1 0,0 0,1 1,-1-1,1 0,-1 0,1 0,0 0,0 0,0 0,0 0,0-1,1 1,0 1,1-1,0 1,1-1,-1 1,1-1,-1 0,1 0,0-1,0 1,0-1,0 0,0 0,0 0,1 0,-1-1,0 0,3 0,36 9,-42-9,0 1,0 0,0-1,0 1,0 0,0 0,0 0,-1-1,1 1,0 0,0 0,-1 0,1 0,0 0,-1 0,1 1,-1-1,0 0,1 0,-1 0,0 0,0 1,0-1,1 0,-1 0,0 0,-1 1,1-1,0 0,0 0,0 0,-1 0,1 1,-1-1,1 0,-1 0,1 0,-1 0,0 0,1 0,-2 0,-33 49,29-44,3-1,-54 82,56-85,1 1,-1-1,0 0,1 1,-1-1,1 0,0 1,0-1,0 0,0 1,0-1,0 0,0 1,1-1,0 0,-1 1,1-1,0 0,0 0,0 0,0 0,0 0,1 0,-1 0,1 0,-1 0,1-1,0 1,0 0,-1-1,1 0,0 1,0-1,1 0,-1 0,0 0,0 0,0-1,1 1,-1 0,2-1,1 2,0-1,0-1,1 1,-1-1,0 0,1 0,-1 0,0-1,1 1,-1-1,0-1,0 1,0-1,0 0,0 0,0 0,0-1,-1 0,1 0,3-3,8-5</inkml:trace>
  <inkml:trace contextRef="#ctx0" brushRef="#br0" timeOffset="35593.543">787 1467,'-1'-1,"0"-1,1 1,-1 0,0 0,0 0,0 0,0 0,0 0,0 0,0 1,0-1,0 0,0 0,0 1,0-1,-1 1,1-1,0 1,-1-1,1 1,0 0,-1 0,1 0,0 0,-1 0,1 0,0 0,-1 0,1 0,0 0,-1 1,1-1,0 1,0-1,-1 1,1-1,0 1,0 0,0-1,0 1,0 0,-1 1,-3 4,0 1,1 0,0 1,0-1,0 1,1-1,0 1,1 0,-1 0,2 1,-1-1,1 0,0 0,1 1,0-1,1 1,-1-1,1 0,1 1,-1 9,-1-8,-1-4,0 1,1-1,0 0,0 0,1 1,0-1,0 0,0 0,1 0,0 0,0 0,0 0,1 0,0-1,0 1,0-1,1 0,0 0,0 0,3 3,-2-5,0 1,1-1,0 0,-1 0,1 0,0-1,0 0,1 0,-1 0,0-1,1 0,-1 0,1-1,-1 0,0 0,1 0,-1-1,1 0,-1 0,0-1,1 0,-1 0,0 0,0-1,-1 1,1-2,0 1,-1 0,0-1,0 0,5-5,-3 5,-1 0,1-1,-1 0,1-1,-1 1,-1-1,1 0,-1 0,0-1,-1 0,1 0,-1 0,-1 0,1 0,-1-1,0 0,-1 0,0 1,0-1,-1 0,0-1,0 1,-1 0,0 0,-1 0,0 0,0 0,0 0,-1 0,0 0,-1 0,0 0,0 1,-1-2,0 2,-1 0,1 1,-1-1,0 1,-1 0,1 1,-1 0,0-1,-1 2,1-1,-1 1,0 0,0 0,0 1,0 0,-1 0,0 1,1 0,-1 0,0 1,0 0,0 0,0 1,0 0,0 0,1 1,-1 0,0 0,0 1,0 0,1 1,-1-1,1 2,0-1,0 1,0 0,0 0,-2 3,-18 35,20-20</inkml:trace>
  <inkml:trace contextRef="#ctx0" brushRef="#br0" timeOffset="36330.498">787 1636,'5'0,"1"5,5 2,5-1,0 4,2 0,-2 3,-4 4,-4 4,2 3,-1 3,-2 1,2-4,1-2,2-3,0-7</inkml:trace>
</inkml:ink>
</file>

<file path=ppt/ink/ink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1,'1'283,"-1"-281,0 0,0 1,0-1,0 0,1 0,-1 0,1 0,-1 0,1 0,0 0,0 0,0 0,0-1,0 1,0 0,1 0,-1-1,0 1,1-1,-1 1,1-1,0 0,0 0,-1 1,1-1,0 0,0-1,0 1,0 0,0 0,0-1,0 1,0-1,0 0,0 0,0 0,1 0,-1 0,0 0,0 0,0-1,0 1,0-1,0 1,0-1,0 0,0 0,0 0,0 0,-1 0,1 0,0 0,-1-1,1 1,-1-1,1 1,-1-1,0 0,1 1,-1-2,20-20,-1-2,-2 0,0-1,-2-1,10-22,37-58,-63 106,1 0,-1 0,0 0,0 0,1 0,-1 0,1 0,-1 0,1 0,-1 0,1 0,0 0,-1 0,1 1,0-1,0 0,0 1,-1-1,1 0,0 1,0-1,0 1,0-1,0 1,0-1,0 1,0 0,0 0,0 0,1-1,-1 1,0 0,0 0,0 0,0 1,0-1,0 0,0 0,0 0,0 1,0-1,0 1,0-1,0 1,0-1,0 1,0-1,0 1,0 0,-1 0,1-1,0 1,-1 0,1 0,0 0,-1 0,1 0,-1 0,1 0,-1 0,0 0,1 1,29 169,3 109,-31-256,-1 0,0-1,-2 1,-1 0,-1-1,0 1,-2-1,-1 0,-1 0,-1-1,-1 1,0-2,-11 17,15-30,0-1,0 1,-1-1,1 0,-2-1,1 1,-1-1,0 0,0-1,-1 0,1 0,-1-1,0 1,0-2,-1 1,1-1,-1 0,0-1,0 0,0-1,0 0,-3 0,7-3,0 1,0-2,0 1,0-1,1 1,-1-1,1-1,0 1,0-1,0 1,0-1,1 0,-1 0,1-1,0 1,0-1,1 0,-1 1,1-1,0 0,0 0,1-1,0 1,0 0,0 0,0-1,1 1,0 0,0-1,0 1,1-1,0-3,4-21,1 1,1-1,2 2,1-1,1 1,1 0,1 1,13-17,25-58,-42 84</inkml:trace>
</inkml:ink>
</file>

<file path=ppt/ink/ink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1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837 170,'-368'0,"272"-12,82 8,1 2,-1-1,1 2,-1 0,0 0,0 1,1 1,-1 0,-10 3,8 0,13-4,0 0,0 0,0 1,0-1,0 1,0 0,0 0,0 0,1 0,-1 0,0 0,0 1,1-1,-1 1,1 0,0 0,0 0,-1 0,1 0,0 0,1 1,-1-1,0 1,1-1,-1 1,1 0,0-1,-1 4,2 10,0 1,1-1,1 1,1-1,0 0,1 0,4 10,12 55,-12 200,-10-166,13 110,6-11,-39-252,3-3,-2 0,-1 2,-2 0,-2 2,-1 1,-4-1,29 36,1 0,-1 0,1 0,-1 0,1 0,0 0,-1 0,1 0,0-1,0 1,0 0,0-1,0 1,0-1,0 1,0-1,1 1,-1-1,1 0,-1 1,1-1,-1 0,1 0,0 1,0-1,0 0,0 0,0 1,0-1,1 0,-1 1,1-1,-1 0,1 1,-1-1,1 0,0 1,0-1,0 1,0-1,0 1,0 0,0-1,0 1,1 0,-1 0,0 0,1 0,-1 0,1 0,15-3,0 1,0 1,0 0,0 1,0 1,1 1,11 2,21-1,258-1,-307-1,44 5,-44-5,0-1,0 1,-1 0,1 1,0-1,0 0,-1 0,1 0,0 0,0 1,-1-1,1 0,0 0,-1 1,1-1,0 1,-1-1,1 1,0-1,-1 1,1-1,-1 1,1-1,-1 1,0 0,1-1,-1 1,1 0,-1-1,0 1,0 0,1 0,-1-1,0 1,0 0,0 0,0-1,0 1,0 0,0 0,0 0,0-1,0 1,0 0,-1 0,1-1,0 1,0 0,-1-1,1 1,-1 0,1-1,-1 1,1 0,-115 88,8-3,-80 52,166-127</inkml:trace>
  <inkml:trace contextRef="#ctx0" brushRef="#br0" timeOffset="3835.151">866 227,'-13'-8,"1"0,0-1,1-1,0 0,0 0,1-1,0 0,-7-13,-51-50,33 51,34 23,1 0,-1 0,0 0,1 0,-1 0,0 0,1 0,-1 0,0 0,1 0,-1 0,0 1,1-1,-1 0,1 0,-1 1,0-1,1 0,-1 1,1-1,-1 1,1-1,-1 0,1 1,-1-1,1 1,-1 0,1-1,0 1,-1-1,1 1,0-1,0 1,-1 0,1-1,0 1,0 0,0-1,0 1,0 0,0-1,0 1,0 0,0-1,0 1,0 0,0-1,0 1,1 0,-1-1,0 1,0-1,1 1,-1 0,0-1,1 1,-1-1,1 1,-1 0,50 256,-43-98,-6-159,0 1,0 0,0-1,0 1,0 0,0-1,0 1,0-1,0 0,0 1,0-1,0 0,0 0,0 0,0 1,0-1,1 0,-1-1,0 1,0 0,0 0,0 0,0-1,0 1,0 0,0-1,0 1,0-1,0 1,0-1,0 0,0 1,0-1,0 0,-1 0,1 1,0-1,0 0,-1 0,1 0,-1 0,1 0,-1 0,1 0,-1 0,0 0,1 0,-1 0,0-1,3-1,106-131,-91 115</inkml:trace>
  <inkml:trace contextRef="#ctx0" brushRef="#br0" timeOffset="4178.853">1345 1,'-14'19,"-10"16,-1 7,0 1,3-2,6-3,1-3,2-3,0-2,1-2,-2 0,2 0,-3-5,2-2,3-4</inkml:trace>
  <inkml:trace contextRef="#ctx0" brushRef="#br0" timeOffset="4462.718">1063 57,'10'29,"12"14,3 5,2-6,1-5,1-9,-5-5,-2-5,-4-2,-1-4,-3 2,-4 2,-3 0</inkml:trace>
</inkml:ink>
</file>

<file path=ppt/ink/ink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33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2259 678,'-10'33,"-3"17,1-2</inkml:trace>
  <inkml:trace contextRef="#ctx0" brushRef="#br0" timeOffset="232.751">2231 141,'0'0</inkml:trace>
  <inkml:trace contextRef="#ctx0" brushRef="#br0" timeOffset="397.491">2569 28,'0'479,"12"-353,-7-108,-2 0,-1 0,0 1,-1-1,-1 0,-1 1,0-1,-2 1,0-1,-1 0,0 0,-3 2,-2 2,0-4</inkml:trace>
  <inkml:trace contextRef="#ctx0" brushRef="#br0" timeOffset="615.776">2908 565,'-9'38,"-4"18,1 3,2-7</inkml:trace>
  <inkml:trace contextRef="#ctx0" brushRef="#br0" timeOffset="864.669">2908 141</inkml:trace>
  <inkml:trace contextRef="#ctx0" brushRef="#br0" timeOffset="1633.186">3274 0,'11'292,"1"-163,-6 0,-6 31,-11-100,19-86,5 8,1 0,0 1,1 1,1 0,1 1,0 1,1 1,0 0,1 1,0 1,1 1,7-2,-11 6,0 1,0 0,0 1,1 1,0 1,-1 0,1 1,0 1,8 1,-23-1,1 1,-1-1,0 1,1-1,-1 1,1 0,-1 0,0 0,0 0,0 1,1-1,-1 0,0 1,-1 0,1-1,0 1,0 0,-1 0,1 0,-1 0,1 0,-1 0,0 0,0 1,0-1,0 0,-1 1,1-1,0 1,-1-1,0 1,1-1,-1 1,0-1,-1 1,1-1,0 1,-1-1,1 0,-1 1,0-1,1 1,-1-1,-1 0,1 0,0 0,0 1,-1-1,1 0,-1-1,0 1,1 0,-3 1,-12 16,-1 0,-1-1,-1-1,0-1,-1-1,-1-1,0 0,-1-1,0-2,-1 0,0-2,-1 0,-12 2,6 1,11-5,1-1,-1 0,0-2,0 0,0 0,0-2,-1-1,-6 0,25-1,0 0,0 1,0-1,0 0,0 0,0 0,0 0,0 0,0 0,0 0,0 0,0-1,0 1,1 0,-1-1,0 1,0 0,0-1,0 1,0-1,1 1,-1-1,0 1,0-1,1 0,-1 1,0-1,1 0,-1 0,1 0,-1 1,1-1,-1 0,1 0,0 0,-1 0,1 0,0 0,0 0,0 0,0 0,0 1,0-2,4-10</inkml:trace>
  <inkml:trace contextRef="#ctx0" brushRef="#br0" timeOffset="-1231.991">820 282,'-295'1,"260"4,-1 2,1 2,0 1,1 1,0 3,-29 15,19-10,32-14,-81 44,90-48,0 1,0 0,1 0,-1 1,1-1,-1 0,1 1,0-1,0 1,0 0,0 0,0 0,1 0,-1 0,1 0,0 0,0 1,0-1,1 0,-1 1,1-1,-1 1,1-1,0 0,0 1,1-1,0 2,2 0,0 0,1 0,-1 0,1-1,1 0,-1 0,0 0,1 0,0-1,0 1,0-1,0-1,1 1,-1-1,1 0,-1 0,1 0,0-1,0 0,0 0,0 0,5-1,145 21,-52-9,-103-12,-1 1,1 0,-1-1,1 1,-1 0,1-1,-1 1,1 0,-1 0,0 0,1 0,-1-1,0 1,0 0,0 0,0 0,1 0,-1 0,0-1,0 1,-1 0,1 0,0 0,0 0,0 0,-1 0,1-1,0 1,-1 0,1 0,-1 0,1-1,-1 1,1 0,-1-1,1 1,-1 0,0-1,1 1,-1-1,0 1,0-1,1 1,-1-1,0 0,0 1,0-1,1 0,-1 0,0 1,0-1,0 0,0 0,0 0,0 0,-2 2,-67 48,-127 109,195-158,0 1,0-1,0 0,0 1,0-1,0 1,0-1,0 1,1 0,-1 0,1 0,-1 0,1 0,0 0,-1 0,1 1,0-1,1 0,-1 1,0-1,1 1,-1-1,1 0,0 1,0-1,0 1,0-1,0 1,0-1,1 1,-1-1,1 1,0-1,0 0,0 1,0-1,0 0,0 0,0 0,1 0,-1 0,1 0,0 0,-1 0,2 0,9 3,0 0,0 0,1-1,0-1,0 0,0-1,0 0,1-1,-1 0,0-1,1-1,-1 0,4-2,21 2,187-1,-200 2</inkml:trace>
  <inkml:trace contextRef="#ctx0" brushRef="#br0" timeOffset="-882.734">1271 565,'-33'25,"2"2,0 1,2 2,1 1,2 1,1 1,-20 35,12 22,32-88,1 0,0 1,0-1,0 0,0 1,0-1,0 0,1 1,-1-1,1 0,0 0,-1 1,1-1,0 0,0 0,1 0,-1 0,0 0,1 0,-1 0,1-1,-1 1,1 0,0-1,0 0,0 1,0-1,0 0,0 0,0 0,0 0,0 0,1 0,-1-1,0 1,1-1,-1 0,1 1,12 0,0 0,0-1,0 0,-1-1,1-1,0 0,0-1,-1-1,0 0,0-1,0-1,0 0,-1 0,0-2,0 1,-1-2,0 0,2-2,10-9,-2-1,0 0,-1-2,-2 0,0-2,-1 0,-2-1,6-12,-17 28,-1 1,1-2,-1 1,-1 0,0-1,0 0,-1 0,-1 0,0 0,0 0,-1-4,-1 10,1 0,-1 1,0-1,0 1,0-1,-1 1,1-1,-1 1,0 0,-1-1,1 1,-1 0,0 1,0-1,0 0,0 1,-1 0,1 0,-1 0,0 0,0 0,0 1,0-1,0 1,0 1,-1-1,-1 0,-3-1,0 1,-1 0,1 1,0 0,-1 0,1 1,-1 0,1 1,0 0,-1 0,1 1,0 0,0 1,0 0,-7 4,-9 5</inkml:trace>
  <inkml:trace contextRef="#ctx0" brushRef="#br0" timeOffset="-584.592">1271 705,'5'24,"1"13,5 5,0 0,3-3,0-2,1-8,-1-5,2-5,-2-7</inkml:trace>
  <inkml:trace contextRef="#ctx0" brushRef="#br0" timeOffset="-250.221">1581 649,'3'13,"0"0,1-1,0 1,1-1,1 0,0 0,0-1,1 0,1 0,-1 0,2-1,0 0,0-1,0 1,1-2,1 0,0 0,0-1,0 0,1-1,-1 0,12 3,-13-9,1-1,-1-1,1 0,-1 0,0-1,0 0,0-1,0 0,-1 0,1-1,-1 0,-1-1,1 0,-1-1,0 0,0 0,0 0,-1-1,-1 0,1 0,-1-1,-1 0,3-4,33-97,-41 107,1 1,-1-1,0 0,0 1,0-1,0 0,-1 1,1-1,-1 1,0-1,0 1,1-1,-1 1,-1-1,1 1,0 0,-1-1,1 1,-1 0,0 0,1 0,-1 0,0 1,0-1,0 0,-3 0,-11-6</inkml:trace>
  <inkml:trace contextRef="#ctx0" brushRef="#br0" timeOffset="2220.53">3783 705,'15'0,"0"-1,0 0,0-1,0-1,0 0,0-2,-1 1,1-2,-1 0,-1 0,1-1,-1-1,0 0,-1-1,0-1,-1 0,1 0,-2-1,0 0,0-1,-1 0,6-10,-2 1,-7 15,-1 0,-1-1,1 1,-1-1,0 0,0 0,-1-1,0 1,0-1,-1 0,0 0,0 0,-1 0,0 0,-1 0,1 0,-1 0,-1-6,0 13,0-1,0 0,0 0,0 1,0-1,-1 0,1 1,0-1,-1 1,1 0,-1-1,1 1,-1 0,0 0,1 0,-1 0,0 0,0 0,0 1,0-1,0 1,0-1,0 1,0 0,0-1,0 1,0 0,0 1,0-1,0 0,0 0,0 1,0-1,0 1,0 0,-67 33,62-29,1-1,-1 1,1 1,0-1,1 1,-1 0,1 0,0 0,1 1,-1 0,1 0,1 0,-1 0,1 1,1 0,-1-1,0 7,6-9,-1-1,1 1,0-1,0 0,0 0,1 0,0 0,0 0,0-1,0 0,0 0,0 0,1 0,0-1,-1 1,1-1,0-1,0 1,0-1,0 1,1-2,-1 1,0 0,0-1,1 0,-1 0,0-1,1 1,28 0,62 9,-93-8,-1-1,0 1,1 0,-1 0,0 0,0 0,0 0,0 1,0-1,0 1,0-1,-1 1,1 0,0-1,-1 1,1 0,-1 0,0 0,0 0,0 0,0 1,0-1,0 0,0 0,-1 1,1-1,-1 0,0 1,1-1,-1 1,0-1,0 0,-1 1,1-1,-1 2,-40 98,34-84</inkml:trace>
  <inkml:trace contextRef="#ctx0" brushRef="#br0" timeOffset="2448.452">4488 592,'-14'34,"-5"10</inkml:trace>
  <inkml:trace contextRef="#ctx0" brushRef="#br0" timeOffset="2598.12">4488 225,'0'0</inkml:trace>
  <inkml:trace contextRef="#ctx0" brushRef="#br0" timeOffset="2865.552">4714 395,'-1'3,"-6"23,0 0,1 0,2 0,1 1,0 0,3 0,0 0,3 17,-3-41,0 0,0 0,0 0,1 0,-1 0,1 0,0-1,0 1,0 0,0-1,0 1,1 0,-1-1,1 1,-1-1,1 0,0 0,0 0,0 0,0 0,1 0,-1 0,0 0,1-1,-1 0,1 1,0-1,-1 0,1 0,0 0,0-1,-1 1,1-1,0 1,0-1,0 0,0 0,0 0,0 0,-1-1,1 1,0-1,0 0,2-1,8-7,0 0,-1-1,0-1,0 0,-1 0,-1-1,0-1,6-9,12-15,62-81,-73 89,-13 22</inkml:trace>
  <inkml:trace contextRef="#ctx0" brushRef="#br0" timeOffset="3363.645">5222 678,'6'-17,"0"0,1 1,1 0,1 1,0 0,1 0,1 1,0 0,1 1,0 0,1 1,1 0,-1 1,6-2,-17 12,-1 0,1 0,-1 0,1 0,0 1,-1-1,1 0,0 1,0 0,0-1,-1 1,1 0,0 0,0 0,0 0,0 0,-1 0,1 1,0-1,0 1,0-1,-1 1,1-1,0 1,-1 0,1 0,-1 0,1 0,-1 0,1 0,-1 1,0-1,1 0,-1 1,0-1,0 1,0-1,0 1,0 0,0-1,-1 1,1 0,-1-1,1 1,-1 0,1 0,-1 0,0 0,0-1,0 1,0 2,1 4,-1-5,-1-1,1 0,0 1,0-1,0 1,0-1,0 1,1-1,-1 1,1-1,0 0,-1 1,1-1,0 0,1 0,-1 1,0-1,0 0,1 0,0-1,-1 1,1 0,0 0,0-1,0 1,0-1,0 1,0-1,0 0,0 0,0 0,1 0,-1 0,0-1,1 1,-1-1,1 1,-1-1,3 0,12-4,1-1,-1-1,0 0,-1-2,0 1,0-2,0 0,-1-2,33-16,-23 13,-18 9,1 0,0 0,0 1,0 0,1 0,0 1,-1 0,1 1,0 0,0 0,0 1,2 0,-10 2,1-1,-1 0,0 1,1-1,-1 1,0 0,1-1,-1 1,0 0,0 0,0 0,0 0,0 0,0 0,0 0,0 0,0 0,0 0,0 0,-1 1,1-1,0 0,-1 1,0-1,1 0,-1 1,0-1,1 1,-1-1,0 0,0 1,0-1,0 1,0-1,-1 1,1-1,0 0,-1 1,1-1,-1 1,-20 63,18-60,1-1,-1 1,1-1,-1 1,2 0,-1 0,0 0,1 0,0 0,0 0,0 1,1-1,0 0,0 0,0 1,1-1,0 0,0 0,0 0,0 1,1-1,1 1,8 6</inkml:trace>
  <inkml:trace contextRef="#ctx0" brushRef="#br0" timeOffset="4331.496">0 1270,'1101'-42,"2000"-218,-1800 155,-561 59,-679 51,-44 1</inkml:trace>
  <inkml:trace contextRef="#ctx0" brushRef="#br0" timeOffset="7650.302">2964 1072,'-2'1,"1"0,0 1,0-1,0 0,0 0,0 1,0-1,1 1,-1-1,0 0,1 1,-1-1,1 1,-1 0,1-1,0 1,-1-1,1 1,0 0,0-1,0 1,0-1,1 1,-1 0,0-1,1 1,-1-1,1 1,0-1,-1 1,1-1,0 1,1 9,4 383,6-305,-13-88,0-1,-1 1,1 0,0 0,0-1,-1 1,1 0,0-1,-1 0,1 1,0-1,-1 0,1 1,-1-1,1 0,-1 0,1 0,0-1,-1 1,1 0,-1 0,1-1,0 1,-1-1,1 1,0-1,-1 0,1 1,0-1,0 0,0 0,-1 0,1 0,0 0,0 0,1 0,-2-1,-4-1,-13-4,0 1,-1 1,0 0,0 2,0 1,0 0,0 1,0 1,0 1,-3 2,-27-2,-227 26,-184-23,183 23,279-27,-1-1,1 1,0-1,-1 1,1-1,-1 0,1 1,-1-1,1 0,-1 1,1-1,-1 0,1 0,-1 1,0-1,0 0,1 0,-1 0,0 1,0-1,0 0,0 0,0 0,0 0,0 0,0 1,0-1,0 0,-1 0,1 0,0 1,-1-1,1 0,0 0,-1 1,1-1,-1 0,1 1,-1-1,1 0,-1 1,0-1,1 1,-1-1,0 1,1-1,-1 1,0-1,0 1,1 0,-1-1,0 1,0 0,0 0,1 0,-1 0,0-1,0 1,0 0,0 0,1 1,-1-1,0 0,0 0,0 0,0 1,1-1,-2 0,31-39,1 1,2 1,1 1,13-8,-39 37,-5 3,0 1,0 0,0 0,1 0,-1 0,1 0,0 0,0 1,0-1,0 1,0 0,0 0,1 0,-1 0,1 1,-1-1,1 1,0 0,-1 0,1 0,0 1,0-1,0 1,0 0,0 0,-1 0,1 1,0-1,0 1,0 0,-1 0,1 0,0 1,2 1,2 6,0 1,-1 0,0 0,-1 0,0 1,-1 0,0 0,-1 1,0 0,-1-1,2 11,6 15,50 202,-43-144,-19-94,1-1,-1 1,0-1,1 0,-1 1,1-1,-1 0,0 0,1 1,-1-1,0 0,1 0,-1 0,0 0,0 0,1 0,-1 0,0 0,1 0,-1 0,0-1,1 1,-1 0,0 0,1 0,-1-1,1 1,-1 0,0-1,1 1,-1-1,1 1,-1-1,1 1,-1-1,1 1,0-1,-1 1,1-1,0 0,-1 1,1-1,0 1,0-1,-1 0,1 1,0-1,0 0,0 0,-1 0,-21-18,-1 0,0 2,-1 1,-1 0,-1 2,0 1,-1 1,0 1,-16-3,-95-6,113 20</inkml:trace>
</inkml:ink>
</file>

<file path=ppt/ink/ink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0,'-10'19,"2"12,2-1</inkml:trace>
</inkml:ink>
</file>

<file path=ppt/ink/ink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0,'10'43,"21"169,-22-153,-3 0,-3 1,-4 56,0-42,27 58,-33-174,-9-44,14 60</inkml:trace>
</inkml:ink>
</file>

<file path=ppt/ink/ink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0,'-5'24,"-1"0,-1-1,0 0,-2 0,-1-1,-1-1,-10 16,6-7,-156 243,170-271,-1 1,1-1,0 1,0-1,0 1,0-1,1 1,-1 0,1 0,-1-1,1 1,0 0,0 0,0-1,1 1,-1 0,1-1,-1 1,1 0,0-1,0 1,0-1,0 1,0-1,1 1,-1-1,1 0,0 0,-1 0,1 0,0 0,0 0,1 0,-1 0,0-1,0 1,1-1,-1 0,1 0,0 0,6 4,1 0,0-1,1-1,-1 0,1 0,-1-1,1 0,0-1,9 1,127-30,-125 26</inkml:trace>
</inkml:ink>
</file>

<file path=ppt/ink/ink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1,'-12'0,"1"0,-1 0,1 1,-1 0,1 1,0 1,0-1,-1 2,2 0,-1 0,0 1,1 0,0 1,0 0,-1 1,10-6,1 0,-1 0,0-1,0 1,0 0,1 0,-1 0,1 0,-1 0,0 0,1 0,0 0,-1 0,1 0,0 0,-1 0,1 0,0 0,0 0,0 1,0-1,0 0,0 0,0 0,0 0,0 0,1 0,-1 0,0 0,1 1,-1-1,1 0,-1-1,1 1,0 0,-1 0,1 0,0 0,0 0,-1 0,1-1,0 1,0 0,0-1,0 1,0-1,1 1,49 18,-49-19,-1 0,0 0,1 0,-1 0,1 0,-1 0,0 1,1-1,-1 0,0 1,1-1,-1 1,0 0,0-1,0 1,0 0,1 0,-1 0,0-1,0 1,0 1,-1-1,1 0,0 0,0 0,-1 0,1 0,0 1,-1-1,1 0,-1 1,0-1,1 0,-1 1,0-1,0 0,0 1,0-1,0 1,0-1,0 0,0 1,-1-1,1 0,0 1,-1-1,1 0,-1 0,0 1,1-1,-1 0,0 0,0 0,0 1,-62 57,-16 25,78-83,0 0,0 1,0-1,1 0,-1 1,1-1,-1 1,1-1,-1 1,1-1,0 1,-1 0,1-1,0 1,0-1,0 1,0 0,1-1,-1 1,0-1,1 1,-1-1,1 1,-1-1,1 1,0-1,0 0,-1 1,1-1,0 0,0 0,0 1,1-1,-1 0,0 0,0 0,1 0,-1-1,0 1,1 0,-1 0,1-1,-1 1,1-1,-1 1,1-1,-1 0,1 0,-1 1,1-1,84 2,-76-3,0-1,-1 0,1 0,0-1,-1 0,1-1,-1 0,0 0,0-1,-1-1,1 1,6-7,-3-1</inkml:trace>
</inkml:ink>
</file>

<file path=ppt/ink/ink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40,'24'0,"23"0,7-5,0-1,-5-1,-5 2,-6-3,-10 0</inkml:trace>
</inkml:ink>
</file>

<file path=ppt/ink/ink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75,'43'-5,"29"-6,7-2,-5 2,-11-2,-11 1,-14 2</inkml:trace>
</inkml:ink>
</file>

<file path=ppt/ink/ink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1,'-10'79,"-3"0,-4 0,-3-2,-4 0,-12 22,35-98,0 1,-1 1,0-1,0 0,1 1,-1-1,1 1,0 0,0-1,0 1,0 0,1 0,-1-1,1 1,-1 0,1 0,0 0,0 0,0 0,1 0,-1-1,1 1,-1 0,1 0,0 0,0-1,0 1,0 0,1-1,-1 1,1-1,0 0,-1 1,1-1,0 0,0 0,1 0,0 1,13-1,1 0,-1-1,0 0,0-2,1 0,-1 0,0-2,0 0,0-1,0 0,-1-1,7-4,-13 6,19-6,-3 2</inkml:trace>
</inkml:ink>
</file>

<file path=ppt/ink/ink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0 199,'39'4,"26"3,8-1,-4-1,-9-2,-10-1,-9-5,-6-3,-4 0,-4 1,-5-4,-2 0,-4-3,-1 0,-2 2</inkml:trace>
  <inkml:trace contextRef="#ctx0" brushRef="#br0" timeOffset="236.198">283 0,'-5'39,"-1"26,0 8,6-4,3-9,1-10,4-9,1-6,-1-9</inkml:trace>
</inkml:ink>
</file>

<file path=ppt/ink/ink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84,'-9'7,"1"0,0 1,0 0,1 1,0-1,1 1,-1 1,2-1,-1 1,1 1,3-7,0-1,1 1,-1 0,1-1,0 1,0 0,0 0,1 0,0 0,-1 0,1-1,0 1,1 0,-1 0,1 0,-1 0,1 0,1 0,-1-1,0 1,1 0,0-1,0 1,0-1,0 0,0 0,1 0,-1 0,3 2,4-1,0 1,0-1,1 0,-1-1,1-1,0 1,0-1,0-1,1 0,-1 0,0-1,0-1,0 1,0-1,1-1,2-1,-4 1,0-1,0 1,-1-2,1 1,-1-1,0 0,0-1,0 0,0 0,-1-1,0 0,0 0,-1-1,1 0,-1 0,-1 0,0-1,3-4,-5 8,0-1,-1 1,1-1,-1 0,0 0,0 0,-1 0,0 0,1 0,-2 0,1-1,0 1,-1 0,0-1,-1 1,1 0,-1 0,0-1,0 1,0 0,-1 0,0 0,0 0,0 0,-1 1,1-1,-1 1,0-1,-1 1,1 0,-1 0,-1-1,-88-39,69 39</inkml:trace>
  <inkml:trace contextRef="#ctx0" brushRef="#br0" timeOffset="312.217">88 84,'10'19,"7"11,2 6,2-4,-3-2,1-2,-4 0,2-6,-4-1,3-4,-3-1,1 2,0 3,-4-2</inkml:trace>
</inkml:ink>
</file>

<file path=ppt/ink/ink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7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1,'-24'0,"0"2,1 1,0 1,-1 0,1 2,1 1,-1 0,1 2,1 1,-1 0,2 2,0 0,-9 8,25-18,0 0,0 0,0 1,0-1,0 1,1 0,-1 0,1 0,0 0,0 1,0-1,1 1,-1 0,1 0,0 0,0 0,0 0,0 0,1 1,0-1,0 0,0 1,0-1,1 1,0-1,0 1,0-1,0 1,1-1,-1 1,1-1,0 1,1-1,-1 0,1 1,0-1,0 0,2 2,6 4,1 0,0-1,0 0,1-1,1-1,-1 0,1 0,0-1,1-1,-1 0,11 1,-10-2,0 1,0 0,0 1,-1 0,1 1,-2 1,1 0,-1 0,0 2,6 5,-16-12,0 1,0-1,0 0,0 1,0-1,-1 1,0 0,1 0,-1-1,-1 1,1 0,-1 0,1 0,-1 0,0 0,0 0,-1 0,1 0,-1 0,0-1,0 1,0 0,-1 0,1-1,-1 1,0-1,0 1,0-1,-1 0,1 0,-1 0,1 0,-1 0,0 0,0-1,0 0,-1 1,1-1,0 0,-1-1,1 1,-1 0,0-1,0 0,-15 10,1 0,-1-2,-1 0,1-1,-2-1,1-1,-1-1,0-1,0 0,-9-1,28-3,0 0,0 0,-1 0,1 0,0 0,0 0,0-1,0 1,0-1,-1 0,1 1,0-1,0 0,0 0,1 0,-1-1,0 1,0 0,1-1,-1 1,1-1,-1 1,1-1,-1 0,1 0,0 0,0 0,0 0,0 0,0 0,1 0,-1 0,0 0,1 0,0 0,-1 0,1-1,0 1,0 0,0 0,1 0,-1-1,0 1,1 0,0 0,-1 0,1 0,0 0,0 0,0 0,0 0,1 0,12-20,0 0,2 2,0 0,2 1,0 0,1 2,0 0,2 1,9-5,28-19,-33 26</inkml:trace>
</inkml:ink>
</file>

<file path=ppt/ink/ink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5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0,'-12'0,"0"1,1 0,-1 0,0 1,1 1,-1 0,1 0,0 1,0 1,0 0,1 0,0 1,0 0,0 1,0 0,1 1,-6 6,14-13,-1 0,1 1,0-1,0 0,0 1,0-1,0 1,0-1,0 1,1 0,-1-1,1 1,-1 0,1-1,-1 1,1 0,0 0,0 0,0-1,0 1,0 0,0 0,0-1,1 1,-1 0,1 0,-1-1,1 1,0 0,-1-1,1 1,0-1,0 1,0-1,0 1,1-1,-1 0,0 0,1 1,-1-1,0 0,1 0,-1 0,1 0,79 31,-69-29,13 4,-21-7,1 0,-1 0,1 1,-1 0,0 0,1 0,-1 0,0 1,0 0,0-1,0 2,0-1,0 0,-1 1,1-1,-1 1,0 0,0 0,0 1,0-1,0 1,-1-1,1 1,-1 0,0 0,0 0,0 0,-1 0,0 0,1 1,-1-1,-1 0,1 2,-1 0,-1 0,0 1,0-1,-1 0,1 1,-1-1,-1 0,1 0,-1-1,0 1,0 0,-1-1,0 0,0 0,0 0,0 0,-1-1,0 1,0-1,-2 1,-115 62,120-66,0 0,1 0,-1-1,0 1,0 0,0 0,1-1,-1 1,0-1,0 0,0 0,0 1,0-1,0 0,0-1,0 1,0 0,1 0,-1-1,0 1,0-1,0 0,0 0,1 1,-1-1,0 0,1 0,-1-1,1 1,-1 0,1 0,0-1,-1 1,1-1,0 1,0-1,0 0,0 1,0-1,0 0,1 0,-1 1,0-1,1 0,0 0,-1 0,1 0,0 0,0 0,0 0,2-5,1-1,0 1,0-1,1 1,0 0,0 0,0 0,1 1,0 0,0 0,1 0,0 0,0 1,0 0,0 0,1 1,0 0,0 0,0 0,1 1,1 0,44-24,-29 16</inkml:trace>
</inkml:ink>
</file>

<file path=ppt/ink/ink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0,'0'313,"0"-300,-1 1,0-1,0 0,-2 0,0 0,0 0,-1 0,0-1,-3 5,-11-4,12-19</inkml:trace>
  <inkml:trace contextRef="#ctx0" brushRef="#br0" timeOffset="469.919">306 57,'-17'10,"1"1,1 0,0 1,0 1,1 1,1 0,0 0,1 1,1 1,0 0,-3 9,13-22,1 1,0-1,0 1,0-1,0 1,1-1,-1 0,1 1,0-1,0 0,0 1,1-1,-1 0,1 0,-1 0,1 0,0 0,0-1,1 1,-1 0,0-1,1 0,0 1,-1-1,1 0,0-1,0 1,0 0,0-1,0 0,1 1,-1-1,0 0,1-1,-1 1,0-1,3 1,32 16,33 43,-64-55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1 173,'22'-19,"2"1,0 1,1 1,1 1,1 2,0 1,0 0,1 2,0 2,2 0,-4 1,1 1,0 1,1 2,-1 1,0 1,1 1,4 1,-23 2,1 0,-1 1,0 0,0 1,0 0,-1 0,0 1,0 0,0 0,-1 1,1 0,-2 0,1 0,-1 1,0 0,-1 1,0-1,0 1,-1 0,0 0,0 1,-1-1,0 1,-1-1,0 1,-1 0,0 0,0 0,-1 4,-2-2,1-1,-2-1,1 1,-1 0,-1-1,0 1,-1-1,0 0,0 0,-1-1,0 0,-1 0,0 0,0-1,-1 0,0 0,0-1,-1 0,0 0,-1-1,1 0,-1-1,0 0,-10 3,-38 22,58-27,0-1,1 0,-1 0,1 0,0 0,0 0,-1 0,1-1,0 1,1 0,-1 0,0-1,0 1,1 0,-1-1,1 0,0 1,-1-1,1 0,0 0,0 1,-1-2,1 1,0 0,2 1,-1 0,186 104,-40-27,-121-63,-17-15</inkml:trace>
</inkml:ink>
</file>

<file path=ppt/ink/ink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5 128,'-1'48,"-1"-31,1 0,1 0,0 0,1 1,1-1,1-1,0 1,1 0,1-1,0 0,1 0,7 11,-11-24,1 0,-1 0,1 0,0 0,0-1,0 1,0-1,0 0,1 0,-1 0,1 0,-1-1,1 1,0-1,-1 0,1 0,0-1,0 1,0-1,0 1,0-1,0-1,0 1,-1 0,1-1,0 0,0 0,0 0,1-1,6-1,0-2,0 1,0-1,-1 0,0-1,0-1,-1 1,1-2,2-3,86-89,-95 98,-1 1,0-1,1 1,-1-1,1 1,0 0,-1 0,1 0,0 0,-1 0,1 1,0-1,0 1,0 0,0 0,-1 0,1 0,0 0,0 1,0-1,-1 1,1 0,0 0,0 0,-1 0,1 0,-1 1,1-1,-1 1,0-1,1 1,-1 0,0 0,0 0,0 0,-1 1,1-1,0 0,-1 1,0-1,1 1,0 1,41 34,-38-36,1 1,-1-1,1 0,0 0,0-1,0 0,0 0,0 0,0-1,0 0,0 0,0 0,0-1,0 0,0 0,0 0,0-1,0 0,-1 0,1-1,-1 1,1-1,-1 0,0-1,0 1,0-1,-1 0,2-1,1-3,1 0,-1 0,0-1,-1 0,1 0,-2 0,0-1,0 0,0 0,-1 0,-1-1,0 1,0-1,-1 0,0-3,-8-124,-1 119</inkml:trace>
</inkml:ink>
</file>

<file path=ppt/ink/ink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2 735,'39'170,"-30"-112,-2 1,-3 0,-2 0,-3 1,-2 1,-26 224,0 8,30-108,-1-173</inkml:trace>
  <inkml:trace contextRef="#ctx0" brushRef="#br0" timeOffset="1868.208">59 764,'734'0,"-590"-26,-139 28,0 1,-1-1,1 1,-1-1,0 1,0 1,0-1,-1 0,1 1,-1 0,1 0,-1 0,0 0,-1 0,1 1,-1-1,0 1,0 0,0-1,-1 1,0 0,0 0,0 0,0 0,-1 0,0 0,0 0,0 0,-1 3,3 3,2 35,-1 0,-3 1,-1-1,-3 0,-8 41,3 4,4 0,6 88,1-52,26 88,-17-155,-7-48,-1 1,0 0,-1 0,-1 0,0 0,-1 0,0 0,-1 1,-1-1,-2 10,0-4,4-17,0 1,0-1,0 0,-1 1,1-1,0 1,-1-1,0 0,1 0,-1 1,0-1,0 0,0 0,-1 0,1 0,0 0,-1 0,0 0,1 0,-1-1,0 1,0-1,0 1,0-1,0 0,0 0,0 1,0-1,0-1,-1 1,1 0,0-1,-1 1,1-1,0 1,-2-1,-336-12,96 11,76-26,-29 26,173 1</inkml:trace>
  <inkml:trace contextRef="#ctx0" brushRef="#br0" timeOffset="4085.501">340 30,'0'-2,"1"1,-1 0,1-1,-1 1,1 0,0-1,-1 1,1 0,0 0,0 0,0 0,0 0,0 0,0 0,0 0,0 0,0 0,0 0,1 1,-1-1,0 0,1 1,-1-1,0 1,1-1,-1 1,0 0,1 0,-1 0,1 0,-1 0,1 0,-1 0,0 0,1 0,-1 1,1-1,-1 0,0 1,1-1,-1 1,0 0,0-1,1 1,-1 0,0 0,0 0,0 0,0 0,0 0,0 0,0 0,-1 0,1 0,0 1,0-1,-1 0,1 1,-1-1,1 0,-1 1,0-1,6 14,-1 0,-1 0,0 0,-1 0,-1 1,0 0,-1-1,-1 6,7 51,-2-39,-1-1,-2 1,-1 0,-2 0,-1 0,-2 8,3-36,-6 38,1 0,2 0,2 0,3 35,10-44,-13-43</inkml:trace>
  <inkml:trace contextRef="#ctx0" brushRef="#br0" timeOffset="4769.006">369 1,'-152'142,"153"-142,-1 0,1 0,0 0,-1 0,1 1,0-1,0 0,-1 0,1 1,0-1,-1 0,1 1,0-1,-1 1,1-1,-1 0,1 1,-1 0,1-1,-1 1,1-1,-1 1,0 0,1-1,-1 1,0 0,1-1,-1 1,0 0,0-1,0 1,1 0,-1 0,0-1,0 1,0 0,0 0,-1-1,1 1,0 0,0-1,0 1,0 0,-1 0,1-1,0 1,-1 0,1-1,-1 1,1-1,0 1,-1 0,1-1,-1 1,0-1,1 1,-1-1,1 0,-1 1,0-1,289-5,-187 5,-100-1,0 0,0 0,-1 0,1 0,-1 0,1 0,-1 0,1 0,-1 0,1 0,-1 0,0-1,0 1,0 0,0 0,0 0,0 0,0 0,0-1,0 1,0 0,0 0,-1 0,1 0,-1 0,1 0,-1 0,1 0,-1 0,1 0,-1 0,0 0,0 0,1 0,-1 0,0 1,0-1,0 0,0 1,0-1,0 1,0-1,0 1,0-1,0 1,0-1,0 1,-1 0,-1-3,-10-8,0 0,-1 0,0 2,0 0,-1 0,0 1,-1 1,-11-3,-18-10,27 12</inkml:trace>
  <inkml:trace contextRef="#ctx0" brushRef="#br0" timeOffset="9269.993">510 2231,'3'2,"-1"0,1 1,0-1,-1 0,1 1,-1-1,0 1,0 0,0 0,0 0,-1 0,1 0,-1 0,0 0,1 1,-1-1,0 2,0-1,6 20,-2 0,0 0,-2 1,0 0,-2-1,-1 1,-2 19,2-9,-31 226,38-54,-79-291,-87-3,131 71,27 16,1 0,-1 0,1 0,0 0,-1-1,1 1,-1 0,1 0,0 0,-1-1,1 1,0 0,0-1,-1 1,1 0,0-1,0 1,-1 0,1-1,0 1,0-1,0 1,0 0,-1-1,1 1,0-1,0 1,0-1,0 1,0 0,0-1,0 1,0-1,0 1,0 0,1-1,-1 1,0-1,0 1,0 0,0-1,1 1,-1-1,0 1,0 0,1-1,-1 1,0 0,0-1,1 1,-1 0,1 0,-1-1,0 1,1 0,-1 0,0 0,1 0,-1-1,1 1,-1 0,0 0,1 0,-1 0,1 0,-1 0,1 0,-1 0,308-60,-280 53,45-10,0 4,0 2,46 1,-119 10,0 1,-1-1,1 1,0-1,0 1,0-1,-1 1,1-1,0 1,0-1,0 1,0 0,0-1,0 1,0-1,0 1,0-1,1 1,-1-1,0 1,0-1,0 1,1-1,-1 1,0-1,1 1,-1-1,0 1,1-1,-1 0,0 1,1-1,-1 1,1-1,-1 0,1 0,-1 1,1-1,-1 0,1 0,-1 1,1-1,-1 0,1 0,-1 0,1 0,0 0,-1 0,1 0,-1 0,1 0,-1 0,1 0,0 0,-46 26,7-9,2 2,0 2,1 1,1 2,2 1,0 1,-3 7,14-13,4-4</inkml:trace>
</inkml:ink>
</file>

<file path=ppt/ink/ink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18,'-14'-4,"0"0,0 1,0 0,-1 2,1-1,-1 2,1 0,-1 1,1 0,0 1,-1 1,1 0,0 1,-6 2,-3 0,-25 4,28-7,-1 1,0 1,1 1,0 1,1 1,-12 6,30-13,-1 0,0 1,0-1,1 0,-1 1,0-1,1 1,0-1,-1 1,1 0,0 0,0 0,0-1,0 1,0 0,0 0,1 0,-1 1,0-1,1 0,0 0,0 0,-1 0,1 0,1 1,-1-1,0 0,0 0,1 0,-1 0,1 0,0 0,-1 0,1 0,0 0,0 0,1 0,-1 0,0-1,0 1,1 0,-1-1,1 1,0-1,-1 0,1 1,0-1,0 0,0 0,0 0,0 0,0-1,0 1,0 0,0-1,0 0,0 1,0-1,2 0,304 62,-307-63,0 1,0 0,0 0,0-1,0 1,0 0,0 0,0 0,0 0,0 0,0 0,0 1,0-1,0 0,0 0,0 1,0-1,0 0,0 1,-1-1,1 1,0 0,0-1,0 1,-1-1,1 1,0 0,0 0,-1-1,1 1,-1 0,1 0,-1 0,1 0,-1 0,0 0,1 0,-1 0,0 0,0 0,1 0,-1 0,0 0,0 0,0 0,0 0,0 0,-1 0,1 0,0 0,0-1,-1 1,1 0,0 0,-1 0,1 0,-1 0,0 0,1 0,-1-1,1 1,-1 0,0-1,0 1,-17 11,0-1,-1 0,0-2,0 0,-1-1,-20 4,-9 6,-38 12,44-16,1 1,0 3,1 1,-11 9,50-27,0-1,0 1,0 0,1 0,-1-1,0 1,0 1,1-1,-1 0,1 0,-1 0,1 1,0-1,-1 1,1-1,0 1,0 0,0-1,0 1,0 0,0 0,1 0,-1-1,1 1,-1 0,1 0,0 0,-1 0,1 0,0 0,0 0,0 0,1 0,-1 0,0 0,1 0,0 0,-1-1,1 1,0 0,0 0,0 0,0-1,0 1,0-1,0 1,1-1,-1 1,1 0,15 6,1-1,-1 0,1-1,0-1,1-1,-1 0,1-2,0 0,-1-1,1-1,0 0,0-2,1 0,27 0,154 0,-178-2,-5-2</inkml:trace>
</inkml:ink>
</file>

<file path=ppt/ink/ink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112 104,'-14'34,"-6"25,2 7,3-2,5-8,3-8,3-8,3-10</inkml:trace>
  <inkml:trace contextRef="#ctx0" brushRef="#br0" timeOffset="246.137">83 48,'39'0,"31"-5,14-1,-3 0,-10 1,-12 1,-12 2,-9-4,-6-1,-8 1</inkml:trace>
  <inkml:trace contextRef="#ctx0" brushRef="#br0" timeOffset="444.613">27 330,'33'0,"32"-5,8-1,-3 0,-9 1,-10 1,-8 2,-8 1,-4 0,-3 1,-6 0</inkml:trace>
  <inkml:trace contextRef="#ctx0" brushRef="#br0" timeOffset="1311.241">56 471,'0'5,"0"6,0 6,0 5,-5-1,-2 1,1 1,-4-4,0 1,2 1,2 2,2 2,7-4,2-5</inkml:trace>
  <inkml:trace contextRef="#ctx0" brushRef="#br0" timeOffset="1831.378">846 301,'5'0,"6"0,6 0,5 0,4 0,2 0,1 0,0 0,1 0,-1 0,0 0,-5 0</inkml:trace>
  <inkml:trace contextRef="#ctx0" brushRef="#br0" timeOffset="2129.91">817 555,'48'0,"21"0,3 0,-6-4,-9-3,-9 1,-14 1</inkml:trace>
</inkml:ink>
</file>

<file path=ppt/ink/ink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91,'-10'5,"0"0,1 1,-1 1,1-1,1 2,-1-1,1 1,1 0,-1 1,2-1,-1 2,1-1,0 1,1-1,0 2,1-1,0 0,-2 10,2-7,2 1,-1-1,2 1,0 0,0 0,1 0,1-1,1 1,0 0,0 0,4 10,-4-20,-1 1,1 0,0-1,0 1,1-1,-1 1,1-1,0 0,0 0,0-1,1 1,-1-1,1 1,0-1,0 0,0 0,0-1,1 1,-1-1,1 0,-1 0,1-1,0 1,-1-1,1 0,0 0,0-1,0 0,0 1,0-2,0 1,0 0,3-2,19-5,0-2,0-1,-1-1,-1-1,0-2,-1 0,0-1,-1-2,-1 0,-1-1,3-5,-8 10,-1-1,-1 0,0-1,-1 0,0-1,-1-1,4-9,-13 22,0-1,-1 0,0 0,1 0,-2 0,1-1,-1 1,1-1,-2 1,1 0,0-1,-1 0,0 1,-1-1,1 1,-1-1,0 1,0 0,-1-1,1 1,-1 0,0 0,-1 0,1 0,-1 0,0 0,0 1,-1-1,-1 0,-3-2,-1 0,0 1,0 0,-1 1,0 0,1 1,-2-1,1 2,0 0,-1 0,0 1,0 0,0 0,1 2,-1-1,-7 2,-15-2</inkml:trace>
  <inkml:trace contextRef="#ctx0" brushRef="#br0" timeOffset="200.332">1 288,'57'-9,"30"-4,8-4,-2 1,-7 3,-8 4,-9 3,-10 3,-6 2,-3 1,-4 0,-2 1,-2-5,1-2,-2 1,-4 0,-2 2,-8 1</inkml:trace>
</inkml:ink>
</file>

<file path=ppt/ink/ink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1 170,'24'4,"12"3,6-6,0-3,-3 0,-2-1,-4 1,-1 0,-3 1,0 0,-1 1,-1 0,1 0,0 0,-10 0,-7 0</inkml:trace>
  <inkml:trace contextRef="#ctx0" brushRef="#br0" timeOffset="245.29">1 367,'43'-5,"34"-1,8-1,-6-2,-10-1,-14 2,-10 2,-13 2</inkml:trace>
  <inkml:trace contextRef="#ctx0" brushRef="#br0" timeOffset="767.109">255 0,'61'33,"188"65,-246-97,-1-1,1 1,-1 0,1 0,-1 0,0 0,0 0,1 0,-1 0,0 1,0-1,0 1,0 0,-1-1,1 1,0 0,-1 0,1 0,-1 0,0 0,0 1,0-1,0 0,0 0,0 1,0-1,-1 1,1-1,-1 1,0-1,0 1,0-1,0 1,0-1,0 1,-1-1,1 0,-1 1,1-1,-1 1,0-1,0 0,-12 15,-1-1,-1 0,0-2,-1 1,0-2,-1 0,-1-1,-8 4,-34 25,-62 47,109-74</inkml:trace>
</inkml:ink>
</file>

<file path=ppt/ink/ink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36,'-1'49,"13"117,-4-130,-8-31,0 0,0 0,0-1,1 1,0 0,-1-1,2 1,-1-1,0 1,1-1,0 1,0-1,0 0,1 0,0 0,-1 0,1-1,0 1,1-1,-1 1,1-1,-1 0,1 0,0-1,0 1,0-1,0 0,1 0,-1 0,1-1,-1 0,1 1,4-1,2-4,1 0,-1 0,0-1,0-1,-1 0,1-1,-1 0,0 0,-1-1,0 0,0-1,0 0,-1 0,0-1,-1 0,1-1,3-7,4 0,58-76,-73 92,0 0,0 0,0 0,1 0,-1 0,0 0,1 0,-1 0,0 0,1 0,-1 0,1 0,0 0,-1 0,1 1,0-1,-1 0,1 0,0 1,0-1,0 0,0 1,-1-1,1 1,0-1,0 1,0-1,0 1,0 0,0 0,0-1,1 1,-1 0,0 0,0 0,0 0,0 0,0 0,0 0,0 1,0-1,0 0,0 1,0-1,0 0,0 1,0-1,0 1,0 0,0-1,-1 1,1 0,0-1,0 2,32 132,-31-130,0 0,0-1,0 1,0-1,1 1,-1-1,1 0,0 0,0 0,0-1,0 1,1-1,-1 1,1-1,-1 0,1 0,0-1,0 1,0-1,0 0,0 0,0 0,0 0,0-1,0 0,0 0,0 0,0 0,0-1,1 1,-1-1,0 0,0 0,0-1,-1 1,1-1,0 0,-1 0,1 0,2-2,6-7,0 0,-1-1,-1 0,0 0,0-1,-1-1,-1 1,-1-1,1-1,-2 0,2-7,12-21,13-61,-35 93,-3 5</inkml:trace>
</inkml:ink>
</file>

<file path=ppt/ink/ink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47,'38'-10,"23"-3,5 1,-4 2,-12 8,-14 4</inkml:trace>
</inkml:ink>
</file>

<file path=ppt/ink/ink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1,'-5'48,"-1"21,0 3,6-6,3-9,1-9,-1-9,0-6,-5-3,-3-2,0-11,0-9</inkml:trace>
</inkml:ink>
</file>

<file path=ppt/ink/ink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1,'-34'19,"-15"11,0 6,8 0,17-4,16-4,15-7,7-1,4-5,5 0,4-3,-4 3,0-3,-5 2,0-1,2-4,-3-2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14,'0'-1,"-1"1,1 0,-1 0,1-1,0 1,-1 0,1-1,0 1,-1 0,1-1,0 1,0 0,-1-1,1 1,0-1,0 1,0-1,-1 1,1-1,0 1,0 0,0-1,0 1,0-1,0 1,0-1,0 1,0-1,0 1,0-1,1 0,-46 15,1 1,1 3,1 1,0 2,-38 26,79-46,0-1,0 1,-1 0,1-1,0 1,0 0,0 0,0 0,0 0,0 0,0 0,0 0,0 0,0 0,1 0,-1 0,0 1,1-1,-1 0,1 0,-1 1,1-1,0 0,0 1,-1-1,1 0,0 1,0-1,0 1,0-1,1 0,-1 1,0-1,1 0,-1 1,0-1,1 0,0 1,-1-1,1 0,0 0,0 0,-1 0,1 0,0 0,0 0,0 0,0 0,0 0,1 0,-1-1,0 1,0 0,0-1,1 1,-1-1,1 1,124 29,-101-26,49 23,-74-23,1 0,-1 0,0 0,0 0,-1 0,1-1,-1 1,0 0,0 0,0 0,0-1,0 1,-1 0,0-1,0 0,0 1,0-1,0 0,-1 0,0 0,1 0,-1-1,0 1,0-1,0 1,-2 0,-191 163,193-163,0 0,1 0,0 0,0 0,0 0,0 1,0-1,1 0,0 1,-1-1,1 1,0 0,1-1,-1 1,1 0,0 0,-1-1,2 1,-1 0,0 0,1-1,0 1,-1 0,2-1,-1 1,0-1,1 1,-1-1,1 1,0-1,0 0,0 0,1 0,-1 0,1-1,0 1,-1-1,1 1,0-1,1 0,-1 0,0 0,1 0,-1-1,0 0,1 1,0-1,-1 0,1-1,0 1,-1-1,3 1,10 1,0 0,1-1,-1 0,0-1,0-1,1-1,-1 0,0-1,0-1,-1 0,1-1,-1-1,0 0,4-3,11-21,-22 13</inkml:trace>
</inkml:ink>
</file>

<file path=ppt/ink/ink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0,'-11'2,"0"0,0 1,1 0,-1 1,1 0,0 0,0 1,1 1,-1-1,1 2,1-1,-1 1,1 0,0 1,0 0,1 0,0 1,1 0,0 0,-4 7,11-10,0 0,0-1,0 1,1-1,-1 1,1-1,1 0,-1 0,1 0,0 0,0 0,0-1,1 1,-1-1,1 0,0 0,0 0,1 0,-1-1,1 0,0 0,0 0,0-1,0 1,0-1,1 0,-1-1,28 19,43 61,-75-78,1-1,-1 1,1-1,-1 1,0-1,0 1,0 0,0-1,-1 1,1 0,-1 0,0 0,0 0,0-1,0 1,0 0,0 0,-1 0,0-1,1 1,-1 0,0-1,0 1,0 0,-1-1,1 1,-1-1,1 0,-1 1,0-1,0 0,0 0,0 0,0 0,0-1,-1 1,-1 0,-8 5,0-1,-1-1,0 0,0-1,0 0,-1-1,1 0,-1-1,0-1,1 0,-1-1,0 0,-5-2,17 2,-1 0,0-1,1 1,-1-1,0 0,1 0,-1 1,1-2,0 1,-1 0,1 0,0-1,0 1,-1-1,1 0,0 0,1 0,-1 0,0 0,1 0,-1 0,1 0,-1-1,1 1,0-1,0 1,0-1,1 1,-1-1,0 1,1-1,0 0,-1 1,1-1,0 0,1 1,-1-1,0 0,1 1,-1-1,1 1,0-1,0 1,0-1,0 1,1-1,-1 1,0 0,1-1,9-8,0 1,0 0,1 0,1 1,-1 1,2 0,-1 0,1 2,0-1,0 2,10-3,-2-1,3 0</inkml:trace>
</inkml:ink>
</file>

<file path=ppt/ink/ink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23,'15'0,"13"0,8 0,3 0,-2 0,-1 0,-3 0,-1 0,-2 0,-2 0,-4-5,-3-1,1 0,-4 1</inkml:trace>
</inkml:ink>
</file>

<file path=ppt/ink/ink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42,'38'0,"33"0,8-5,-4-2,-6 1,-9 1,-10 1,-9 2,-7 1,-3-4,-9-1</inkml:trace>
</inkml:ink>
</file>

<file path=ppt/ink/ink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6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35,'-15'4,"1"0,-1 1,1 0,1 1,-1 1,1 0,0 1,0 0,1 1,0 1,1 0,0 0,0 1,1 0,1 1,0 0,1 1,0 0,0 0,-3 11,5-12,0 1,0 0,2 0,0 0,0 1,1-1,0 1,2 0,-1-1,2 1,0 0,0 0,2 0,-1 0,2-1,0 1,3 9,-2-18,-1-1,1 1,0-1,1 0,-1 0,1 0,-1-1,1 1,0-1,1-1,-1 1,0-1,1 1,0-1,-1-1,1 1,0-1,0 0,0-1,0 1,2-1,126-11,-112 6,-1 0,0-1,-1-2,1 0,-2-1,1-1,-1 0,-1-2,0 0,0-1,-1-1,-1-1,0 0,-2-1,1 0,-2-2,0 1,4-10,-14 19,0 0,0-1,0 1,-1-1,0 1,-1-1,0 0,-1 1,1-1,-2 0,1 0,-1 0,-1 1,1-1,-1 0,-1 1,0 0,0-1,0 1,-1 1,-1-1,1 0,-1 1,0 0,-1 0,0 0,0 1,0 0,-1 0,0 1,0-1,0 2,-1-1,1 1,-1 0,0 0,0 1,-9-2,-120-14,93 18</inkml:trace>
  <inkml:trace contextRef="#ctx0" brushRef="#br0" timeOffset="281.93">0 289,'530'30,"-138"-31,-361 1</inkml:trace>
</inkml:ink>
</file>

<file path=ppt/ink/ink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3:1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146,'1'-5,"-1"0,0 0,0 0,0 0,0 0,-1 0,0 0,0 0,0 0,-1 0,1 0,-1 0,0 1,-1-1,1 1,-1 0,0-1,0 1,0 0,-1 1,1-1,-1 1,0-1,0 1,0 0,-1 0,1 1,-1 0,1-1,-1 1,0 1,0-1,0 1,0 0,-20-4,-1 1,0 2,0 0,0 2,1 1,-1 1,0 1,1 1,-1 1,0 2,1-2,-31 9,1 2,1 3,1 2,0 2,-12 10,50-25,-1 1,1 1,1 0,0 1,0 0,1 1,1 1,0 0,0 0,10-10,0 0,0 0,0-1,1 1,-1 0,1 1,-1-1,1 0,0 0,0 1,1-1,-1 0,1 1,-1-1,1 0,0 1,0-1,1 1,-1-1,1 0,0 1,-1-1,2 0,-1 1,0-1,1 0,-1 0,1 0,0 0,0-1,0 1,0 0,0-1,1 1,-1-1,1 0,1 1,4 3,0 0,1 0,0-1,0-1,0 1,1-1,0-1,-1 0,1 0,0-1,0 0,2 0,160-2,-172-1,1 1,-1 0,1-1,-1 1,1 0,-1 0,1-1,-1 1,1 0,-1 0,1 0,-1 0,1 0,-1 0,1 0,0 0,-1 0,1 0,-1 0,1 0,-1 0,1 0,-1 0,1 1,0-1,-1 0,1 0,-1 1,0-1,1 0,-1 1,1-1,-1 0,1 1,-1-1,0 1,1-1,-1 1,0-1,1 1,-1-1,0 1,0-1,0 1,1-1,-1 1,0-1,0 1,0-1,0 1,0-1,0 1,0 0,0-1,0 1,0-1,0 1,-1-1,1 1,0-1,0 1,0-1,-1 1,1-1,0 1,-1 0,-32 24,28-22,-202 157,203-157,-11 8,1 0,0 1,1 0,0 1,1 0,1 1,0 1,1 0,-4 8,12-20,1-1,0 0,1 1,-1-1,0 1,1 0,-1-1,1 1,0-1,0 1,0 0,0-1,0 1,1-1,-1 1,1 0,0-1,0 1,0-1,0 0,0 1,0-1,1 0,-1 0,1 1,-1-1,1 0,0-1,0 1,0 0,0 0,0-1,0 1,0-1,1 0,1 1,3 1,-1 0,1 0,0-1,0 0,0-1,0 1,1-1,-1-1,0 1,1-1,-1 0,0-1,1 0,250-48,-146 31,-88 12</inkml:trace>
  <inkml:trace contextRef="#ctx0" brushRef="#br0" timeOffset="296.178">1384 486,'-15'9,"-14"18,-7 9,3 3,2 0,1-2,7-2,1-3,5-2,1-5,2-3,5-1,3 2,2-4</inkml:trace>
  <inkml:trace contextRef="#ctx0" brushRef="#br0" timeOffset="562.558">1045 400,'14'19,"15"17,7 1,2-1,-1-1,-1-6,-3-5,-1-5,-7-1,-2-4,-1-5,-4 2,0-2,1-2,-2-2</inkml:trace>
  <inkml:trace contextRef="#ctx0" brushRef="#br0" timeOffset="1051.246">1835 513,'-22'5,"1"1,0 0,0 2,0 0,1 1,0 1,1 1,0 1,1 1,1 0,-1 1,2 1,0 1,-1 2,15-15,-1-1,1 1,0 0,0 0,0 0,0 0,0 0,1 0,0 0,-1 1,1-1,0 0,1 1,-1-1,1 1,-1-1,1 1,0 0,0-1,1 1,-1-1,1 1,-1-1,1 0,0 1,1-1,-1 0,0 1,1-1,0 0,0 0,0 0,0 0,0-1,1 1,-1-1,1 1,-1-1,1 0,0 0,0 0,0 0,6-1,0-1,-1 1,1-2,0 1,-1-1,1-1,-1 1,1-1,-1-1,0 0,0 0,0 0,0-1,-1 0,1-1,-1 0,0 0,0 0,-1-1,0 0,1-2,100-95,-105 102,-1 0,0 0,1 0,-1 0,0 0,1 1,-1-1,1 1,-1-1,1 1,-1-1,1 1,0 0,-1 0,1 0,-1 0,1 0,-1 0,1 0,0 0,-1 1,1-1,-1 0,1 1,-1 0,1-1,-1 1,1 0,-1 0,0-1,0 1,1 0,-1 1,0-1,0 0,0 0,0 0,0 1,0-1,0 0,-1 1,1-1,0 1,-1-1,1 1,-1-1,1 1,-1-1,0 1,0 0,0 0,11 17,4 1,0-4</inkml:trace>
  <inkml:trace contextRef="#ctx0" brushRef="#br0" timeOffset="1578.122">2118 824,'9'-7,"0"0,0 0,-1 0,0-1,0-1,-1 1,0-1,-1-1,5-6,10-14,-12 18,-5 5,1 0,0 0,0 1,1 0,0 0,0 0,0 0,1 1,0 0,0 1,0-1,1 1,-5 4,0 0,-1 0,1 1,-1-1,1 1,-1 0,1 0,-1-1,1 2,-1-1,0 0,0 0,1 1,-1-1,0 1,0 0,0-1,-1 1,1 0,0 0,-1 0,1 1,-1-1,0 0,0 0,0 1,1 0,18 21,-15-22,0 0,1-1,-1 0,0 0,1 0,-1-1,1 0,-1 0,1-1,-1 1,0-1,1 0,-1 0,0-1,0 0,0 0,0 0,0 0,0-1,0 0,-1 0,1 0,-1 0,0-1,0 0,0 0,2-3,25-15,-30 21,0-1,1 1,-1 0,0 0,0 0,1 0,-1 1,1-1,-1 0,1 0,-1 1,1-1,0 1,-1 0,1-1,0 1,-1 0,1 0,-1 0,1 0,0 0,-1 0,1 1,0-1,-1 1,1-1,-1 1,1-1,-1 1,1 0,-1 0,1-1,-1 1,0 0,1 1,-1-1,0 0,0 0,0 0,0 1,0-1,0 0,0 2,30 78,-20-66</inkml:trace>
  <inkml:trace contextRef="#ctx0" brushRef="#br0" timeOffset="2395.116">2992 570,'5'14,"0"1,-1 0,-1 0,-1 0,0 0,-1 0,0 1,-2-1,0 0,0 1,-2 6,-1-3,0 1,0-1,-2 1,0-1,-2-1,0 1,-1-1,-7 10,-6-7,13-41,14 2,0-1,2 1,0 1,2-1,0 1,0 1,2-1,0 2,0-1,2 2,0-1,19-18,1 1,1 2,1 1,24-13,-41 29,1 0,0 2,1 0,1 1,0 1,18-5,-36 13,0 1,0-1,0 0,1 1,-1 0,0 0,0 0,1 0,-1 0,0 1,0-1,0 1,0 0,1 0,-1 0,0 0,0 1,-1-1,1 1,0 0,0 0,-1 0,1 0,-1 0,0 0,0 1,0-1,0 1,0 0,0-1,0 1,-1 0,0 0,1 0,-1 0,0 0,-1 0,1 0,0 1,-1-1,0 0,0 0,0 1,0-1,0 0,-1 0,1 1,-1-1,0 0,0 0,-1 2,-4 10,0-1,-1 0,0-1,-1 1,-1-2,0 1,0-1,-2 0,1-1,-1 0,-1-1,0 0,-1-1,1-1,-2 1,1-2,-14 6,-79 7,103-20,-1 0,0-1,1 1,-1-1,0 0,1 1,-1-2,1 1,0 0,-1-1,1 1,0-1,0 0,0 0,0 0,0-1,0 1,0-1,1 0,0 1,-1-1,1 0,0 0,0 0,1-1,-1 1,-1-4,-2-16,3 1</inkml:trace>
  <inkml:trace contextRef="#ctx0" brushRef="#br0" timeOffset="2699.705">3697 119,'5'38,"2"22,-6 7,-2-5,-2-7,0-8,1-8,0-5,-4-9,-1-4,1 0,1 1,-3-4,-1 1,2 1,2-3</inkml:trace>
  <inkml:trace contextRef="#ctx0" brushRef="#br0" timeOffset="3084.921">3867 570,'24'8,"0"0,0-2,0-1,1 0,0-2,0-1,0-1,0-1,0-2,0 0,0-1,0-2,4-2,-25 7,0-1,-1 0,1 0,-1 0,1 0,-1 0,1-1,-1 1,0-1,0 0,0 0,0-1,0 1,0 0,-1-1,1 0,-1 1,0-1,0 0,0 0,0-1,0 1,0 0,-1 0,0-1,0 1,0-1,0 1,0-1,-1 0,1 1,-1-1,0 0,0 1,0-1,-1 0,0 1,1-1,-1 1,0-1,-1 1,1-1,0 1,-1 0,0-1,0 1,0 0,-1 0,0 0,-1 1,0-1,1 1,-1 0,-1 0,1 0,0 1,0-1,0 1,-1 0,1 0,-1 1,1-1,-1 1,1 0,-1 0,1 1,-1-1,1 1,0 0,-1 0,1 0,0 1,-1 0,-99 53,90-45,0 2,1 0,0 0,1 2,0-1,1 1,1 1,0 0,-6 12,13-21,0-1,1 1,-1 0,1 0,0 0,1 0,-1 0,1 0,0 1,1-1,0 0,0 0,0 1,0-1,1 0,0 1,1-1,-1 0,1 0,1 0,-1 0,1-1,0 1,0-1,0 1,1-1,0 0,0 0,1 0,5 3,2 0,-1 0,1-1,0 0,1-1,0-1,0 0,0-1,0 0,1-1,-1 0,1-1,0-1,0 0,0-1,-1-1,8 0,8 0</inkml:trace>
  <inkml:trace contextRef="#ctx0" brushRef="#br0" timeOffset="5048.847">4770 400,'5'0,"6"0,2 0</inkml:trace>
  <inkml:trace contextRef="#ctx0" brushRef="#br0" timeOffset="5300.915">4798 683,'0'0</inkml:trace>
  <inkml:trace contextRef="#ctx0" brushRef="#br0" timeOffset="39709.539">7790 598,'-19'33,"-2"12,3-7,4-10</inkml:trace>
  <inkml:trace contextRef="#ctx0" brushRef="#br0" timeOffset="39876.466">7705 316,'-5'-10,"-1"-2</inkml:trace>
  <inkml:trace contextRef="#ctx0" brushRef="#br0" timeOffset="40280.653">7959 683,'6'-1,"0"-1,1 1,-1-1,0-1,0 1,0-1,-1 0,1 0,-1-1,1 1,-1-1,0 0,0-1,-1 1,1-1,-1 0,0 0,-1-1,1 1,-1-1,2-4,48-52,-50 60,1 1,0-1,0 1,0 1,0-1,0 0,0 1,0 0,0 0,1 0,-1 0,0 1,0 0,0 0,0 0,0 0,-1 0,1 1,0 0,0 0,-1 0,1 0,-1 0,0 1,0-1,0 1,0 0,0 0,0 0,-1 0,0 1,1-1,-1 1,0-1,0 2,33 30,-33-33,1 0,-1-1,1 1,0 0,0-1,-1 0,1 1,0-1,0 0,0 0,1-1,-1 1,0-1,0 0,0 1,0-1,1-1,-1 1,0 0,0-1,0 0,0 1,0-1,0-1,0 1,0 0,0-1,0 1,-1-1,1 0,0 0,-1 0,0 0,1 0,-1-1,0 1,0-1,0 1,-1-1,1 0,90-167,-86 162</inkml:trace>
  <inkml:trace contextRef="#ctx0" brushRef="#br0" timeOffset="40840.331">9003 400,'-15'2,"1"0,-1 1,1 0,0 1,0 0,0 2,1-1,-1 2,1 0,1 0,-1 1,2 1,-1 0,1 0,0 2,1-1,0 1,-4 7,12-16,1-1,-1 1,1 0,0 0,-1 0,1 0,0 0,0 0,1 0,-1 0,0 0,1 1,-1-1,1 0,0 0,0 1,-1-1,2 0,-1 0,0 1,0-1,1 0,-1 0,1 1,0-1,0 0,-1 0,1 0,1 0,-1 0,0 0,0-1,1 1,-1 0,1 0,-1-1,1 1,0-1,0 0,0 1,0-1,0 0,0 0,0 0,0 0,0-1,0 1,0-1,1 1,-1-1,0 0,0 1,1-1,-1 0,12-4,0 1,-1-2,1 1,-1-2,-1 0,1-1,-1 0,0 0,0-2,-1 1,0-1,-1-1,9-9,19-14,-26 23,-1-1,1 0,0 1,0 0,1 1,1 1,-1 0,1 1,1 0,-1 1,1 1,0 0,1 1,11-1,-24 5,1 0,-1 0,0 0,0 0,0 1,0 0,0 0,0 0,0 0,0 0,0 0,-1 1,1-1,0 1,-1 0,1 0,-1 0,0 0,0 0,1 1,-1-1,-1 1,1-1,0 1,-1-1,1 1,-1 0,0 0,0 0,0 0,0 0,-1 0,1 2,-1 105,-94 296,43-256,51-148,-1-1,1 1,-1-1,1 1,-1-1,0 0,0 0,0 1,0-1,1 0,-1 0,-1 0,1 0,0 0,0 0,0 0,-1 0,1 0,0-1,-1 1,1 0,0-1,-1 1,1-1,-1 0,1 1,-1-1,1 0,-1 0,1 0,-1 0,1 0,-1 0,1 0,-1-1,1 1,-1-1,1 1,-1-1,1 1,0-1,-1 0,1 0,0 1,-1-1,1 0,0 0,0 0,0-1,0 1,0 0,0 0,0 0,1-1,-1 1,0-1,1 1,-6-10,1-1,1 0,0 1,0-1,2 0,-1-1,1 1,1 0,0-1,1 1,1-1,0 1,0-1,1 1,0 0,1 0,1 0,0 0,1 1,0-1,0 1,1 0,1 1,0-1,0 1,7-6,-4 8,0 0,0 0,1 1,0 0,1 1,-1 0,1 1,0 0,1 1,-1 0,1 1,0 1,-1 0,13 0,22-7,-19 4,-4 0</inkml:trace>
  <inkml:trace contextRef="#ctx0" brushRef="#br0" timeOffset="38124.45">5306 796,'2'3,"-1"0,1 0,0 0,1 0,-1-1,0 1,1-1,0 1,-1-1,1 0,0 0,0 0,0 0,0-1,1 1,-1-1,0 0,1 0,1 0,3 1,0 0,0-1,-1 0,1-1,0 0,0 0,0 0,0-1,0 0,0-1,-1 0,1 0,-1-1,1 0,-1 0,0 0,0-1,0 0,0-1,119-97,-73 50,-3-3,-3-2,9-15,98-156,-34 20,-119 206,-1 1,0-1,0 1,1-1,-1 1,1-1,-1 1,1 0,0-1,0 1,0 0,-1-1,1 1,0 0,0 0,1 0,-1 0,0 0,0 0,0 0,1 0,-1 0,1 1,-1-1,0 1,1-1,-1 1,1-1,-1 1,1 0,-1 0,1-1,-1 1,1 0,0 1,-1-1,1 0,-1 0,1 1,-1-1,1 1,-1-1,0 1,1-1,-1 1,0 0,1 0,8 13,-1 0,0 0,-1 1,-1 0,0 0,-1 1,-1 0,0 0,-1 3,12 29,40 197,-54-232,0 1,-1-1,-1 1,0-1,-1 1,0-1,-1 1,-1-1,0 0,-1 0,0 0,-1 0,0-1,-1 0,0 0,-1 0,-1-1,0 0,0-1,-1 1,0-2,-1 1,0-1,-1-1,1 0,-2 0,1-1,-1 0,0-1,0-1,-1 0,-7 2,0-2,-1-1,1 0,-1-1,0-1,0-1,0-1,1-1,-1-1,0-1,1-1,-11-3,26 6,0-1,0 0,0-1,1 1,-1-1,1 0,-1 0,1-1,0 1,0-1,1 0,-1 0,1 0,-1 0,1-1,1 1,-1-1,1 0,-1-2,-5-15</inkml:trace>
  <inkml:trace contextRef="#ctx0" brushRef="#br0" timeOffset="38856.935">6435 542,'12'64,"-4"1,-3 0,-2 51,-4-98,-1 1,-1-1,0 0,-2 0,0 0,-1 0,-7 15,-1-27,10-33,8 3,2 1,0 0,1 1,2-1,0 1,1 1,1 0,1 0,6-5,-9 10,127-166,-129 173,1 0,0 0,1 0,0 1,0 0,0 1,1 0,1 1,-1 0,1 0,0 1,0 0,0 1,1 1,-1 0,1 0,7 0,-15 3,-1 0,1 1,-1-1,1 1,-1 0,1 0,-1 0,0 1,0-1,0 1,0 0,0-1,0 1,0 1,0-1,-1 0,1 1,-1-1,0 1,0 0,0 0,0 0,0 0,0 0,-1 0,1 0,-1 0,0 1,0-1,-1 1,1-1,0 0,-1 2,1 5,0-1,-1 0,0 1,0-1,-1 1,0-1,-1 0,0 1,0-1,-1 0,0 0,-1 0,-2 1,0 0,-1 0,0 0,-1-1,0 0,0 0,-1-1,0 0,-1-1,1 0,-1 0,-1-1,1 0,-1-1,0 0,-1-1,1 0,-1-1,0 0,-10 1,-59 8,57-14</inkml:trace>
  <inkml:trace contextRef="#ctx0" brushRef="#br0" timeOffset="39461.967">6914 824,'63'-43,"-3"-2,-2-3,-1-2,22-30,-72 75,-1 0,1 0,-1-1,-1 0,1 0,-1-1,0 0,-1 0,1 0,-1 0,-1 0,1-1,-1 0,-1 0,0 0,0 0,0 0,-1 0,0 0,0-1,-1 1,0 0,-1-1,0-1,0 8,-1 0,1-1,-1 1,1 0,-1 0,0 0,0 0,0 0,0 0,0 1,0-1,0 1,0-1,-1 1,1 0,-1 0,1 0,-1 0,1 0,-1 1,0-1,1 1,-1-1,0 1,1 0,-1 0,0 1,1-1,-1 0,0 1,1-1,-1 1,1 0,-1 0,0 1,-79 52,79-51,0-1,1 1,0-1,-1 1,1 0,0 0,1 0,-1 0,0 1,1-1,0 0,0 1,0-1,0 1,0-1,1 1,-1-1,1 1,0-1,0 1,0-1,1 1,-1-1,1 1,0-1,0 1,0-1,1 1,-1-1,1 0,-1 0,1 0,0 0,1 0,-1 0,0-1,1 1,-1-1,1 1,0-1,0 0,0 0,0 0,0-1,0 1,2 0,95 3,15 4,-113-8,1 0,-1 0,0 0,0 0,0 0,0 1,0-1,0 1,-1-1,1 1,0-1,-1 1,1 0,-1 0,0 0,0 0,1 0,-1 0,0 0,-1 1,1-1,0 0,-1 0,1 1,-1-1,0 0,0 1,1-1,-2 0,1 1,0-1,0 0,-1 2,-30 75,24-65,-26 52,26-47</inkml:trace>
  <inkml:trace contextRef="#ctx0" brushRef="#br0" timeOffset="42908.647">0 1304,'257'-21,"1"11,13 11,-92 0,214-28,-54 15,-136-2,103 11,22-25,38 17,-234-1,2 6,34 6,-87 1,233-29,-79 15,79-21,71 23,-147-16,-42 26,116-9,-158-3,149 7,77-4,157-25,305-22,-366 29,43 1,66 16,-418 39,-144-27</inkml:trace>
</inkml:ink>
</file>

<file path=ppt/ink/ink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0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1 537,'57'-16,"1"2,1 3,0 3,42-1,329-19,351 28,-134-54,-210 24,-421 29,56 13,-102 3,10-13</inkml:trace>
  <inkml:trace contextRef="#ctx0" brushRef="#br0" timeOffset="504.869">678 57,'-43'34,"-29"25,-6 7,4-2,11-8,10-13,16-9,8-10,5-5,6-1,1-3,9-4,10-4,10-3,7-8,6-2,-2-5,-5-2</inkml:trace>
  <inkml:trace contextRef="#ctx0" brushRef="#br0" timeOffset="753.735">1582 1,'-151'52,"79"-29,1 2,1 4,2 2,1 4,-8 8,-81 66,155-108,0 0,-1 0,1 0,0 0,0 0,0 0,0 1,0-1,0 0,0 1,0-1,1 0,-1 1,1-1,-1 1,1-1,-1 1,1-1,0 1,0 0,0-1,-1 1,2-1,-1 1,0-1,0 1,0-1,1 1,-1 0,1-1,-1 0,1 1,0-1,-1 1,1-1,0 0,0 1,0-1,0 0,0 0,0 0,1 0,-1 0,1 1,13 7</inkml:trace>
  <inkml:trace contextRef="#ctx0" brushRef="#br0" timeOffset="1006.069">1892 28,'-43'20,"-29"15,-11 7,3 1,10-7,13-4,11-4,8-5,7-3,3 0,6 2,2-3,5 0,10-4,5-3</inkml:trace>
  <inkml:trace contextRef="#ctx0" brushRef="#br0" timeOffset="1238.799">2456 114,'-38'14,"-32"15,-9 6,4-1,10-3,12-1,9-6,8-3,5 1,3 0,2 3,5-5</inkml:trace>
  <inkml:trace contextRef="#ctx0" brushRef="#br0" timeOffset="1540.019">3021 114,'-19'28,"-21"20,-8 2,-6-4,1-4,6-10,5-5,6-2,3-6,8-1,3-4,6-4</inkml:trace>
  <inkml:trace contextRef="#ctx0" brushRef="#br0" timeOffset="4770.972">1242 565,'12'167,"0"-100,32 104,-41-165,0 1,1-1,0 1,0-1,1 0,-1-1,1 1,0-1,1 0,0 0,-1 0,1-1,1 0,-1 0,1-1,-1 1,1-1,0-1,0 0,0 0,0 0,2 0,4-1,0-1,0 0,-1-1,1 0,0-1,0 0,-1-1,1-1,-1 0,0 0,0-1,-1-1,1 0,-1-1,0 0,-1 0,0-1,0-1,0 1,-1-2,-1 1,0-1,0-1,1-1,8-9,-1-1,-1 0,-1-1,-1 0,-1-1,-1-1,5-17,-13 31,4-8,-1-1,-1 1,-1-2,0 1,-2 0,0-1,-1 1,-1-1,-1 1,-3-18,3 35,1 1,0 0,-1 0,1-1,-1 1,1 0,-1 0,0 0,0 0,0 0,0 0,-1 0,1 0,0 0,-1 0,1 1,-1-1,0 0,0 1,1 0,-1-1,0 1,0 0,0 0,0 0,-1 0,1 0,0 1,0-1,0 1,-1-1,1 1,0 0,-1 0,1 0,0 0,0 0,-1 0,1 1,0-1,0 1,-1 0,-1 0,-12 10</inkml:trace>
  <inkml:trace contextRef="#ctx0" brushRef="#br0" timeOffset="6888.223">1469 904,'11'127,"8"85,-19-211,0 1,0 0,0-1,0 1,1 0,-1 0,0-1,1 1,-1 0,1-1,0 1,-1-1,1 1,0-1,0 1,0-1,0 1,0-1,1 0,-1 1,0-1,1 0,-1 0,0 0,1 0,-1 0,1-1,0 1,-1 0,1-1,-1 1,1-1,0 0,0 1,-1-1,1 0,0 0,0 0,-1 0,1 0,0 0,-1-1,1 1,0-1,-1 1,1-1,1 0,11-1,57 6,-70-2,-1 0,0 0,1 0,-1 0,0 1,0-1,0 0,0 0,-1 0,1 0,0 0,-1 0,0 0,1 0,-1 0,0 0,0 0,0 0,0-1,0 1,-1 0,1-1,0 1,-1-1,0 1,1-1,-1 0,0 1,1-1,-2 0,2 1,-149 100,71-56,61-35,-39 27,56-37,0 0,0 0,0 1,0-1,0 0,0 0,1 1,-1-1,0 0,0 1,1-1,-1 1,1-1,0 0,-1 1,1 0,0-1,0 1,0-1,0 1,0-1,0 1,0-1,0 1,1-1,-1 1,1-1,-1 1,1-1,-1 0,1 1,0-1,0 0,0 1,0-1,0 0,0 0,0 1,7 4,-1-1,1 0,1 0,-1 0,1-1,-1-1,1 1,0-1,0-1,1 0,-1 0,0-1,1 0,-1 0,1-1,-1 0,8-2,59 7,31 19,-106-23,0-1,0 1,0 0,0 0,-1-1,1 1,0 0,0 0,0 0,-1 0,1 0,0 0,-1 0,1 1,-1-1,1 0,-1 0,0 0,0 0,1 1,-1-1,0 0,0 0,0 1,0-1,0 0,0 0,-1 0,1 1,0-1,-1 0,1 0,-1 0,1 0,-1 0,1 1,-1-1,0 0,1 0,-1-1,0 1,0 0,0 0,0 0,0 0,0-1,0 1,-49 38,-140 73,171-100,14-10,1 0,0 0,0 0,0 1,0-1,0 1,1 0,-1 0,1 0,0 1,-1-1,2 1,-1 0,0 0,1 0,0 0,0 0,0 0,-1 3,5-3,-1-1,1 0,0 0,0 0,0 0,1-1,-1 1,1-1,-1 1,1-1,0 0,0 0,0 0,0 0,0-1,1 1,-1-1,0 0,1 0,-1 0,1 0,-1-1,1 1,65 9,-60-10,1 0,-1 1,0 0,0 0,0 1,0 0,-1 1,1 0,0 0,-1 1,0 0,0 0,0 1,-1 0,8 6,-14-8,0 1,0-1,-1 0,1 1,-1-1,1 1,-1-1,0 1,0-1,-1 0,1 1,-1-1,0 1,0-1,0 0,0 0,0 0,-1 1,1-1,-1 0,0-1,0 1,0 0,0 0,-1-1,1 1,-1-1,1 0,-1 0,0 0,0 0,0 0,0-1,0 1,0-1,0 0,-1 0,0 0,-8 8,-28 17,-65 60,104-85,0 0,1 0,-1 0,0 0,1 1,-1-1,1 0,-1 0,1 0,-1 1,1-1,0 0,0 1,0-1,-1 0,1 0,0 1,1-1,-1 0,0 1,0-1,1 0,-1 0,0 1,1-1,-1 0,1 0,0 0,-1 1,1-1,0 0,0 0,-1 0,1 0,0-1,0 1,0 0,0 0,0 0,1-1,-1 1,0 0,60 22,-44-18,-13-4,0 0,0 0,0 0,0 0,0 0,-1 1,1 0,0 0,-1 0,1 0,-1 0,0 1,0-1,0 1,0 0,0 0,-1 0,1 1,-1-1,0 0,0 1,0 0,-1-1,1 1,-1 0,0 0,0 0,0 0,0 0,-1 0,1 0,-1 0,0 0,-1 0,1 0,-1 0,1 0,-1 0,0 0,-1-1,1 1,-1 0,-14 21,-21 53,22 68,14-111,0-10,0-1,2 1,1 0,0-1,2 1,6 21,-12-43,-1-10</inkml:trace>
  <inkml:trace contextRef="#ctx0" brushRef="#br0" timeOffset="9704.854">932 2993,'227'-12,"0"-6,-2-10,29 28,-223-7,-28 5,-1 1,1 0,0-1,0 2,0-1,0 0,0 0,0 1,0 0,0 0,0-1,0 2,0-1,0 0,0 1,0-1,0 1,0 0,0 0,0 0,2 1,-9 66,-8 156,-15-81,10 37,23-79,3-44,-7-36,-7 93,2-111,0 1,0-1,0 0,-1 0,1 0,-1-1,1 1,-1-1,0 0,0 0,0 0,0 0,0-1,0 0,-1 0,1 0,-1 0,1-1,0 1,-1-1,1 0,-1 0,1-1,0 0,-1 1,1-1,0-1,-1 1,1-1,0 1,0-1,0-1,1 1,-1 0,-27-7,-12 3,-1 2,-1 1,1 2,-25 4,-20-1,-391-2,467 0,0 0,-1-2,1 1,1-2,-1 0,0 0,1-1,-1-1,-9-5,19 7,-1-1,1 0,0 0,1 0,-1-1,1 1,0-1,0 1,0-1,1 0,-1 0,1 0,1 0,-1 0,0 0,1 0,0 0,1 0,-1 0,1 0,0 0,0 1,0-1,0 0,1 0,0 1,2-4,3-23,31-181,-55 24,13 173,1 0,0 0,1-1,1 0,0 1,2-1,-1 0,2 1,1-7,15 4,-7 17</inkml:trace>
  <inkml:trace contextRef="#ctx0" brushRef="#br0" timeOffset="12036.205">1074 3331,'2'1,"0"1,0-1,0 1,-1 0,1-1,0 1,-1 0,0 0,1 0,-1 1,0-1,0 0,0 0,0 1,0-1,-1 0,1 1,-1-1,1 1,-1-1,0 1,0-1,0 1,-1-1,1 1,-21 137,-8-7,47-149,78-155,30 5,-126 165,1 1,-1-1,1 0,-1 0,1 1,-1-1,1 0,-1 1,1-1,-1 0,1 1,0-1,-1 1,1-1,0 1,0-1,-1 1,1 0,0-1,0 1,0 0,0 0,-1-1,1 1,0 0,0 0,0 0,0 0,0 0,-1 0,1 0,0 1,0-1,0 0,0 0,0 1,-1-1,1 0,0 1,0-1,-1 1,1-1,0 1,-1-1,1 1,0 0,-1-1,1 1,-1 0,1-1,-1 1,1 0,-1 0,0-1,1 1,-1 0,0 0,0 0,1 0,-1-1,0 1,0 0,5 60,-5-56,-2 25,1-24,0 1,0-1,1 0,0 1,0-1,0 1,1-1,0 1,0-1,1 0,-1 0,2 1,-1-1,0-1,2 3,-1-7,-1-1,1 1,-1-1,1 0,-1 0,1 0,-1 0,1 0,-1-1,1 1,-1-1,1 1,-1-1,1 0,-1 0,0 0,0 0,1-1,-1 1,0 0,0-1,0 0,0 1,-1-1,1 0,0 0,-1 0,1 0,-1 0,0-1,1 0,-1 2,176-227,-177 227,1 0,-1 0,1 0,0 0,-1 0,1 0,0 1,0-1,0 0,-1 0,1 1,0-1,0 0,0 1,0-1,0 1,0-1,0 1,0 0,0-1,1 1,-1 0,0 0,0 0,0 0,0 0,0 0,0 0,0 0,1 0,-1 1,0-1,0 0,0 1,0-1,0 1,0-1,0 1,0-1,0 1,0 0,-1-1,1 1,0 0,0 0,-1 0,1 0,0 0,-1-1,1 1,-1 0,1 0,-1 1,1-1,-1 0,0 0,0 0,1 0,-1 0,0 0,0 0,0 0,0 1,0-1,0 0,-1 0,1 0,0 0,-1 0,1 1,-24 141,22-130,2 0,0 1,0-1,1 0,1 0,0 0,1 0,3 9,-1-3</inkml:trace>
</inkml:ink>
</file>

<file path=ppt/ink/ink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25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1239 2370,'-254'0,"110"-27,-211 27,343 0</inkml:trace>
  <inkml:trace contextRef="#ctx0" brushRef="#br0" timeOffset="3640.422">1296 198,'-431'0,"198"27,193-25,0-1,0-1,0-3,0-1,-2-3,-127-22,118 26,51 2,-1 1,0 0,0 0,1 0,-1 0,0 0,0 0,0 0,1 0,-1 0,0 0,0 0,1 1,-1-1,0 0,0 1,1-1,-1 0,0 1,1-1,-1 1,0-1,1 1,-1-1,1 1,-1-1,1 1,-1 0,1-1,-1 1,1 0,0-1,-1 1,1 0,0 0,0-1,0 1,-1 0,1 0,0-1,0 1,0 0,0 0,0 0,0-1,0 1,1 0,-1 0,0-1,0 1,1 0,-1 0,0-1,1 1,-1 0,1-1,-1 1,1 0,-1-1,1 1,12 13,4-1</inkml:trace>
  <inkml:trace contextRef="#ctx0" brushRef="#br0" timeOffset="18989.979">1126 28,'0'1808,"-25"-1639,-8 57,34 255,-29-296,27-174</inkml:trace>
  <inkml:trace contextRef="#ctx0" brushRef="#br0" timeOffset="19506.647">1239 2060,'-33'56,"-103"114,-45 52,115-121,60-83</inkml:trace>
  <inkml:trace contextRef="#ctx0" brushRef="#br0" timeOffset="20558.888">1239 0,'-51'90,"-1"9,0 4,-5-1,-32 37,62-94,18-26</inkml:trace>
  <inkml:trace contextRef="#ctx0" brushRef="#br0" timeOffset="21841.028">82 846,'0'56,"-11"143,-35 84,21-139,26-142,-1 0,0 1,0-1,1 0,-1 1,1-1,0 0,0 1,0-1,0 0,0 0,0 0,0 0,1 0,-1 0,1-1,-1 1,1 0,0-1,0 1,0-1,0 1,0-1,0 0,0 0,0 0,0 0,1-1,-1 1,0 0,1-1,-1 1,2-1,88 2,-72-3,57-1,-64 1</inkml:trace>
  <inkml:trace contextRef="#ctx0" brushRef="#br0" timeOffset="22738.407">562 1355,'-1'-2,"-1"1,1 0,0-1,-1 1,1 0,-1 0,1-1,-1 1,0 1,1-1,-1 0,0 0,1 0,-1 1,0-1,0 1,0 0,0-1,0 1,1 0,-1 0,0 0,0 1,0-1,0 0,0 1,0-1,1 1,-1-1,0 1,0 0,1 0,-1 0,0 0,1 0,-1 0,0 1,-73 46,74-47,-1 0,0 0,0 1,1-1,-1 1,1 0,0-1,-1 1,1 0,0 0,0 0,0 0,0 0,0 0,1 0,-1 0,0 0,1 0,0 0,-1 0,1 1,0-1,0 0,1 0,-1 0,0 0,1 1,-1-1,1 0,-1 0,1 0,0 0,0 0,0 0,0 0,0-1,1 1,0 1,1-1,0 1,1-1,-1 1,1-1,-1 0,1 0,0-1,0 1,0-1,0 0,0 0,0 0,1 0,-1-1,0 0,3 0,36 9,-42-9,0 1,0 0,0-1,0 1,0 0,0 0,0 0,-1-1,1 1,0 0,0 0,-1 0,1 0,0 0,-1 0,1 1,-1-1,0 0,1 0,-1 0,0 0,0 1,0-1,1 0,-1 0,0 0,-1 1,1-1,0 0,0 0,0 0,-1 0,1 1,-1-1,1 0,-1 0,1 0,-1 0,0 0,1 0,-2 0,-33 49,29-44,3-1,-54 82,56-85,1 1,-1-1,0 0,1 1,-1-1,1 0,0 1,0-1,0 0,0 1,0-1,0 0,0 1,1-1,0 0,-1 1,1-1,0 0,0 0,0 0,0 0,0 0,1 0,-1 0,1 0,-1 0,1-1,0 1,0 0,-1-1,1 0,0 1,0-1,1 0,-1 0,0 0,0 0,0-1,1 1,-1 0,2-1,1 2,0-1,0-1,1 1,-1-1,0 0,1 0,-1 0,0-1,1 1,-1-1,0-1,0 1,0-1,0 0,0 0,0 0,0-1,-1 0,1 0,3-3,8-5</inkml:trace>
  <inkml:trace contextRef="#ctx0" brushRef="#br0" timeOffset="35593.543">787 1467,'-1'-1,"0"-1,1 1,-1 0,0 0,0 0,0 0,0 0,0 0,0 0,0 1,0-1,0 0,0 0,0 1,0-1,-1 1,1-1,0 1,-1-1,1 1,0 0,-1 0,1 0,0 0,-1 0,1 0,0 0,-1 0,1 0,0 0,-1 1,1-1,0 1,0-1,-1 1,1-1,0 1,0 0,0-1,0 1,0 0,-1 1,-3 4,0 1,1 0,0 1,0-1,0 1,1-1,0 1,1 0,-1 0,2 1,-1-1,1 0,0 0,1 1,0-1,1 1,-1-1,1 0,1 1,-1 9,-1-8,-1-4,0 1,1-1,0 0,0 0,1 1,0-1,0 0,0 0,1 0,0 0,0 0,0 0,1 0,0-1,0 1,0-1,1 0,0 0,0 0,3 3,-2-5,0 1,1-1,0 0,-1 0,1 0,0-1,0 0,1 0,-1 0,0-1,1 0,-1 0,1-1,-1 0,0 0,1 0,-1-1,1 0,-1 0,0-1,1 0,-1 0,0 0,0-1,-1 1,1-2,0 1,-1 0,0-1,0 0,5-5,-3 5,-1 0,1-1,-1 0,1-1,-1 1,-1-1,1 0,-1 0,0-1,-1 0,1 0,-1 0,-1 0,1 0,-1-1,0 0,-1 0,0 1,0-1,-1 0,0-1,0 1,-1 0,0 0,-1 0,0 0,0 0,0 0,-1 0,0 0,-1 0,0 0,0 1,-1-2,0 2,-1 0,1 1,-1-1,0 1,-1 0,1 1,-1 0,0-1,-1 2,1-1,-1 1,0 0,0 0,0 1,0 0,-1 0,0 1,1 0,-1 0,0 1,0 0,0 0,0 1,0 0,0 0,1 1,-1 0,0 0,0 1,0 0,1 1,-1-1,1 2,0-1,0 1,0 0,0 0,-2 3,-18 35,20-20</inkml:trace>
  <inkml:trace contextRef="#ctx0" brushRef="#br0" timeOffset="36330.498">787 1636,'5'0,"1"5,5 2,5-1,0 4,2 0,-2 3,-4 4,-4 4,2 3,-1 3,-2 1,2-4,1-2,2-3,0-7</inkml:trace>
</inkml:ink>
</file>

<file path=ppt/ink/ink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1,'1'283,"-1"-281,0 0,0 1,0-1,0 0,1 0,-1 0,1 0,-1 0,1 0,0 0,0 0,0 0,0-1,0 1,0 0,1 0,-1-1,0 1,1-1,-1 1,1-1,0 0,0 0,-1 1,1-1,0 0,0-1,0 1,0 0,0 0,0-1,0 1,0-1,0 0,0 0,0 0,1 0,-1 0,0 0,0 0,0-1,0 1,0-1,0 1,0-1,0 0,0 0,0 0,0 0,-1 0,1 0,0 0,-1-1,1 1,-1-1,1 1,-1-1,0 0,1 1,-1-2,20-20,-1-2,-2 0,0-1,-2-1,10-22,37-58,-63 106,1 0,-1 0,0 0,0 0,1 0,-1 0,1 0,-1 0,1 0,-1 0,1 0,0 0,-1 0,1 1,0-1,0 0,0 1,-1-1,1 0,0 1,0-1,0 1,0-1,0 1,0-1,0 1,0 0,0 0,0 0,1-1,-1 1,0 0,0 0,0 0,0 1,0-1,0 0,0 0,0 0,0 1,0-1,0 1,0-1,0 1,0-1,0 1,0-1,0 1,0 0,-1 0,1-1,0 1,-1 0,1 0,0 0,-1 0,1 0,-1 0,1 0,-1 0,0 0,1 1,29 169,3 109,-31-256,-1 0,0-1,-2 1,-1 0,-1-1,0 1,-2-1,-1 0,-1 0,-1-1,-1 1,0-2,-11 17,15-30,0-1,0 1,-1-1,1 0,-2-1,1 1,-1-1,0 0,0-1,-1 0,1 0,-1-1,0 1,0-2,-1 1,1-1,-1 0,0-1,0 0,0-1,0 0,-3 0,7-3,0 1,0-2,0 1,0-1,1 1,-1-1,1-1,0 1,0-1,0 1,0-1,1 0,-1 0,1-1,0 1,0-1,1 0,-1 1,1-1,0 0,0 0,1-1,0 1,0 0,0 0,0-1,1 1,0 0,0-1,0 1,1-1,0-3,4-21,1 1,1-1,2 2,1-1,1 1,1 0,1 1,13-17,25-58,-42 84</inkml:trace>
</inkml:ink>
</file>

<file path=ppt/ink/ink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1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837 170,'-368'0,"272"-12,82 8,1 2,-1-1,1 2,-1 0,0 0,0 1,1 1,-1 0,-10 3,8 0,13-4,0 0,0 0,0 1,0-1,0 1,0 0,0 0,0 0,1 0,-1 0,0 0,0 1,1-1,-1 1,1 0,0 0,0 0,-1 0,1 0,0 0,1 1,-1-1,0 1,1-1,-1 1,1 0,0-1,-1 4,2 10,0 1,1-1,1 1,1-1,0 0,1 0,4 10,12 55,-12 200,-10-166,13 110,6-11,-39-252,3-3,-2 0,-1 2,-2 0,-2 2,-1 1,-4-1,29 36,1 0,-1 0,1 0,-1 0,1 0,0 0,-1 0,1 0,0-1,0 1,0 0,0-1,0 1,0-1,0 1,0-1,1 1,-1-1,1 0,-1 1,1-1,-1 0,1 0,0 1,0-1,0 0,0 0,0 1,0-1,1 0,-1 1,1-1,-1 0,1 1,-1-1,1 0,0 1,0-1,0 1,0-1,0 1,0 0,0-1,0 1,1 0,-1 0,0 0,1 0,-1 0,1 0,15-3,0 1,0 1,0 0,0 1,0 1,1 1,11 2,21-1,258-1,-307-1,44 5,-44-5,0-1,0 1,-1 0,1 1,0-1,0 0,-1 0,1 0,0 0,0 1,-1-1,1 0,0 0,-1 1,1-1,0 1,-1-1,1 1,0-1,-1 1,1-1,-1 1,1-1,-1 1,0 0,1-1,-1 1,1 0,-1-1,0 1,0 0,1 0,-1-1,0 1,0 0,0 0,0-1,0 1,0 0,0 0,0 0,0-1,0 1,0 0,-1 0,1-1,0 1,0 0,-1-1,1 1,-1 0,1-1,-1 1,1 0,-115 88,8-3,-80 52,166-127</inkml:trace>
  <inkml:trace contextRef="#ctx0" brushRef="#br0" timeOffset="3835.151">866 227,'-13'-8,"1"0,0-1,1-1,0 0,0 0,1-1,0 0,-7-13,-51-50,33 51,34 23,1 0,-1 0,0 0,1 0,-1 0,0 0,1 0,-1 0,0 0,1 0,-1 0,0 1,1-1,-1 0,1 0,-1 1,0-1,1 0,-1 1,1-1,-1 1,1-1,-1 0,1 1,-1-1,1 1,-1 0,1-1,0 1,-1-1,1 1,0-1,0 1,-1 0,1-1,0 1,0 0,0-1,0 1,0 0,0-1,0 1,0 0,0-1,0 1,0 0,0-1,0 1,1 0,-1-1,0 1,0-1,1 1,-1 0,0-1,1 1,-1-1,1 1,-1 0,50 256,-43-98,-6-159,0 1,0 0,0-1,0 1,0 0,0-1,0 1,0-1,0 0,0 1,0-1,0 0,0 0,0 0,0 1,0-1,1 0,-1-1,0 1,0 0,0 0,0 0,0-1,0 1,0 0,0-1,0 1,0-1,0 1,0-1,0 0,0 1,0-1,0 0,-1 0,1 1,0-1,0 0,-1 0,1 0,-1 0,1 0,-1 0,1 0,-1 0,0 0,1 0,-1 0,0-1,3-1,106-131,-91 115</inkml:trace>
  <inkml:trace contextRef="#ctx0" brushRef="#br0" timeOffset="4178.853">1345 1,'-14'19,"-10"16,-1 7,0 1,3-2,6-3,1-3,2-3,0-2,1-2,-2 0,2 0,-3-5,2-2,3-4</inkml:trace>
  <inkml:trace contextRef="#ctx0" brushRef="#br0" timeOffset="4462.718">1063 57,'10'29,"12"14,3 5,2-6,1-5,1-9,-5-5,-2-5,-4-2,-1-4,-3 2,-4 2,-3 0</inkml:trace>
</inkml:ink>
</file>

<file path=ppt/ink/ink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33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2259 678,'-10'33,"-3"17,1-2</inkml:trace>
  <inkml:trace contextRef="#ctx0" brushRef="#br0" timeOffset="232.751">2231 141,'0'0</inkml:trace>
  <inkml:trace contextRef="#ctx0" brushRef="#br0" timeOffset="397.491">2569 28,'0'479,"12"-353,-7-108,-2 0,-1 0,0 1,-1-1,-1 0,-1 1,0-1,-2 1,0-1,-1 0,0 0,-3 2,-2 2,0-4</inkml:trace>
  <inkml:trace contextRef="#ctx0" brushRef="#br0" timeOffset="615.776">2908 565,'-9'38,"-4"18,1 3,2-7</inkml:trace>
  <inkml:trace contextRef="#ctx0" brushRef="#br0" timeOffset="864.669">2908 141</inkml:trace>
  <inkml:trace contextRef="#ctx0" brushRef="#br0" timeOffset="1633.186">3274 0,'11'292,"1"-163,-6 0,-6 31,-11-100,19-86,5 8,1 0,0 1,1 1,1 0,1 1,0 1,1 1,0 0,1 1,0 1,1 1,7-2,-11 6,0 1,0 0,0 1,1 1,0 1,-1 0,1 1,0 1,8 1,-23-1,1 1,-1-1,0 1,1-1,-1 1,1 0,-1 0,0 0,0 0,0 1,1-1,-1 0,0 1,-1 0,1-1,0 1,0 0,-1 0,1 0,-1 0,1 0,-1 0,0 0,0 1,0-1,0 0,-1 1,1-1,0 1,-1-1,0 1,1-1,-1 1,0-1,-1 1,1-1,0 1,-1-1,1 0,-1 1,0-1,1 1,-1-1,-1 0,1 0,0 0,0 1,-1-1,1 0,-1-1,0 1,1 0,-3 1,-12 16,-1 0,-1-1,-1-1,0-1,-1-1,-1-1,0 0,-1-1,0-2,-1 0,0-2,-1 0,-12 2,6 1,11-5,1-1,-1 0,0-2,0 0,0 0,0-2,-1-1,-6 0,25-1,0 0,0 1,0-1,0 0,0 0,0 0,0 0,0 0,0 0,0 0,0 0,0-1,0 1,1 0,-1-1,0 1,0 0,0-1,0 1,0-1,1 1,-1-1,0 1,0-1,1 0,-1 1,0-1,1 0,-1 0,1 0,-1 1,1-1,-1 0,1 0,0 0,-1 0,1 0,0 0,0 0,0 0,0 0,0 1,0-2,4-10</inkml:trace>
  <inkml:trace contextRef="#ctx0" brushRef="#br0" timeOffset="-1231.991">820 282,'-295'1,"260"4,-1 2,1 2,0 1,1 1,0 3,-29 15,19-10,32-14,-81 44,90-48,0 1,0 0,1 0,-1 1,1-1,-1 0,1 1,0-1,0 1,0 0,0 0,0 0,1 0,-1 0,1 0,0 0,0 1,0-1,1 0,-1 1,1-1,-1 1,1-1,0 0,0 1,1-1,0 2,2 0,0 0,1 0,-1 0,1-1,1 0,-1 0,0 0,1 0,0-1,0 1,0-1,0-1,1 1,-1-1,1 0,-1 0,1 0,0-1,0 0,0 0,0 0,5-1,145 21,-52-9,-103-12,-1 1,1 0,-1-1,1 1,-1 0,1-1,-1 1,1 0,-1 0,0 0,1 0,-1-1,0 1,0 0,0 0,0 0,1 0,-1 0,0-1,0 1,-1 0,1 0,0 0,0 0,0 0,-1 0,1-1,0 1,-1 0,1 0,-1 0,1-1,-1 1,1 0,-1-1,1 1,-1 0,0-1,1 1,-1-1,0 1,0-1,1 1,-1-1,0 0,0 1,0-1,1 0,-1 0,0 1,0-1,0 0,0 0,0 0,0 0,-2 2,-67 48,-127 109,195-158,0 1,0-1,0 0,0 1,0-1,0 1,0-1,0 1,1 0,-1 0,1 0,-1 0,1 0,0 0,-1 0,1 1,0-1,1 0,-1 1,0-1,1 1,-1-1,1 0,0 1,0-1,0 1,0-1,0 1,0-1,1 1,-1-1,1 1,0-1,0 0,0 1,0-1,0 0,0 0,0 0,1 0,-1 0,1 0,0 0,-1 0,2 0,9 3,0 0,0 0,1-1,0-1,0 0,0-1,0 0,1-1,-1 0,0-1,1-1,-1 0,4-2,21 2,187-1,-200 2</inkml:trace>
  <inkml:trace contextRef="#ctx0" brushRef="#br0" timeOffset="-882.734">1271 565,'-33'25,"2"2,0 1,2 2,1 1,2 1,1 1,-20 35,12 22,32-88,1 0,0 1,0-1,0 0,0 1,0-1,0 0,1 1,-1-1,1 0,0 0,-1 1,1-1,0 0,0 0,1 0,-1 0,0 0,1 0,-1 0,1-1,-1 1,1 0,0-1,0 0,0 1,0-1,0 0,0 0,0 0,0 0,0 0,1 0,-1-1,0 1,1-1,-1 0,1 1,12 0,0 0,0-1,0 0,-1-1,1-1,0 0,0-1,-1-1,0 0,0-1,0-1,0 0,-1 0,0-2,0 1,-1-2,0 0,2-2,10-9,-2-1,0 0,-1-2,-2 0,0-2,-1 0,-2-1,6-12,-17 28,-1 1,1-2,-1 1,-1 0,0-1,0 0,-1 0,-1 0,0 0,0 0,-1-4,-1 10,1 0,-1 1,0-1,0 1,0-1,-1 1,1-1,-1 1,0 0,-1-1,1 1,-1 0,0 1,0-1,0 0,0 1,-1 0,1 0,-1 0,0 0,0 0,0 1,0-1,0 1,0 1,-1-1,-1 0,-3-1,0 1,-1 0,1 1,0 0,-1 0,1 1,-1 0,1 1,0 0,-1 0,1 1,0 0,0 1,0 0,-7 4,-9 5</inkml:trace>
  <inkml:trace contextRef="#ctx0" brushRef="#br0" timeOffset="-584.592">1271 705,'5'24,"1"13,5 5,0 0,3-3,0-2,1-8,-1-5,2-5,-2-7</inkml:trace>
  <inkml:trace contextRef="#ctx0" brushRef="#br0" timeOffset="-250.221">1581 649,'3'13,"0"0,1-1,0 1,1-1,1 0,0 0,0-1,1 0,1 0,-1 0,2-1,0 0,0-1,0 1,1-2,1 0,0 0,0-1,0 0,1-1,-1 0,12 3,-13-9,1-1,-1-1,1 0,-1 0,0-1,0 0,0-1,0 0,-1 0,1-1,-1 0,-1-1,1 0,-1-1,0 0,0 0,0 0,-1-1,-1 0,1 0,-1-1,-1 0,3-4,33-97,-41 107,1 1,-1-1,0 0,0 1,0-1,0 0,-1 1,1-1,-1 1,0-1,0 1,1-1,-1 1,-1-1,1 1,0 0,-1-1,1 1,-1 0,0 0,1 0,-1 0,0 1,0-1,0 0,-3 0,-11-6</inkml:trace>
  <inkml:trace contextRef="#ctx0" brushRef="#br0" timeOffset="2220.53">3783 705,'15'0,"0"-1,0 0,0-1,0-1,0 0,0-2,-1 1,1-2,-1 0,-1 0,1-1,-1-1,0 0,-1-1,0-1,-1 0,1 0,-2-1,0 0,0-1,-1 0,6-10,-2 1,-7 15,-1 0,-1-1,1 1,-1-1,0 0,0 0,-1-1,0 1,0-1,-1 0,0 0,0 0,-1 0,0 0,-1 0,1 0,-1 0,-1-6,0 13,0-1,0 0,0 0,0 1,0-1,-1 0,1 1,0-1,-1 1,1 0,-1-1,1 1,-1 0,0 0,1 0,-1 0,0 0,0 0,0 1,0-1,0 1,0-1,0 1,0 0,0-1,0 1,0 0,0 1,0-1,0 0,0 0,0 1,0-1,0 1,0 0,-67 33,62-29,1-1,-1 1,1 1,0-1,1 1,-1 0,1 0,0 0,1 1,-1 0,1 0,1 0,-1 0,1 1,1 0,-1-1,0 7,6-9,-1-1,1 1,0-1,0 0,0 0,1 0,0 0,0 0,0-1,0 0,0 0,0 0,1 0,0-1,-1 1,1-1,0-1,0 1,0-1,0 1,1-2,-1 1,0 0,0-1,1 0,-1 0,0-1,1 1,28 0,62 9,-93-8,-1-1,0 1,1 0,-1 0,0 0,0 0,0 0,0 1,0-1,0 1,0-1,-1 1,1 0,0-1,-1 1,1 0,-1 0,0 0,0 0,0 0,0 1,0-1,0 0,0 0,-1 1,1-1,-1 0,0 1,1-1,-1 1,0-1,0 0,-1 1,1-1,-1 2,-40 98,34-84</inkml:trace>
  <inkml:trace contextRef="#ctx0" brushRef="#br0" timeOffset="2448.452">4488 592,'-14'34,"-5"10</inkml:trace>
  <inkml:trace contextRef="#ctx0" brushRef="#br0" timeOffset="2598.12">4488 225,'0'0</inkml:trace>
  <inkml:trace contextRef="#ctx0" brushRef="#br0" timeOffset="2865.552">4714 395,'-1'3,"-6"23,0 0,1 0,2 0,1 1,0 0,3 0,0 0,3 17,-3-41,0 0,0 0,0 0,1 0,-1 0,1 0,0-1,0 1,0 0,0-1,0 1,1 0,-1-1,1 1,-1-1,1 0,0 0,0 0,0 0,0 0,1 0,-1 0,0 0,1-1,-1 0,1 1,0-1,-1 0,1 0,0 0,0-1,-1 1,1-1,0 1,0-1,0 0,0 0,0 0,0 0,-1-1,1 1,0-1,0 0,2-1,8-7,0 0,-1-1,0-1,0 0,-1 0,-1-1,0-1,6-9,12-15,62-81,-73 89,-13 22</inkml:trace>
  <inkml:trace contextRef="#ctx0" brushRef="#br0" timeOffset="3363.645">5222 678,'6'-17,"0"0,1 1,1 0,1 1,0 0,1 0,1 1,0 0,1 1,0 0,1 1,1 0,-1 1,6-2,-17 12,-1 0,1 0,-1 0,1 0,0 1,-1-1,1 0,0 1,0 0,0-1,-1 1,1 0,0 0,0 0,0 0,0 0,-1 0,1 1,0-1,0 1,0-1,-1 1,1-1,0 1,-1 0,1 0,-1 0,1 0,-1 0,1 0,-1 1,0-1,1 0,-1 1,0-1,0 1,0-1,0 1,0 0,0-1,-1 1,1 0,-1-1,1 1,-1 0,1 0,-1 0,0 0,0-1,0 1,0 2,1 4,-1-5,-1-1,1 0,0 1,0-1,0 1,0-1,0 1,1-1,-1 1,1-1,0 0,-1 1,1-1,0 0,1 0,-1 1,0-1,0 0,1 0,0-1,-1 1,1 0,0 0,0-1,0 1,0-1,0 1,0-1,0 0,0 0,0 0,1 0,-1 0,0-1,1 1,-1-1,1 1,-1-1,3 0,12-4,1-1,-1-1,0 0,-1-2,0 1,0-2,0 0,-1-2,33-16,-23 13,-18 9,1 0,0 0,0 1,0 0,1 0,0 1,-1 0,1 1,0 0,0 0,0 1,2 0,-10 2,1-1,-1 0,0 1,1-1,-1 1,0 0,1-1,-1 1,0 0,0 0,0 0,0 0,0 0,0 0,0 0,0 0,0 0,0 0,0 0,-1 1,1-1,0 0,-1 1,0-1,1 0,-1 1,0-1,1 1,-1-1,0 0,0 1,0-1,0 1,0-1,-1 1,1-1,0 0,-1 1,1-1,-1 1,-20 63,18-60,1-1,-1 1,1-1,-1 1,2 0,-1 0,0 0,1 0,0 0,0 0,0 1,1-1,0 0,0 0,0 1,1-1,0 0,0 0,0 0,0 1,1-1,1 1,8 6</inkml:trace>
  <inkml:trace contextRef="#ctx0" brushRef="#br0" timeOffset="4331.496">0 1270,'1101'-42,"2000"-218,-1800 155,-561 59,-679 51,-44 1</inkml:trace>
  <inkml:trace contextRef="#ctx0" brushRef="#br0" timeOffset="7650.302">2964 1072,'-2'1,"1"0,0 1,0-1,0 0,0 0,0 1,0-1,1 1,-1-1,0 0,1 1,-1-1,1 1,-1 0,1-1,0 1,-1-1,1 1,0 0,0-1,0 1,0-1,1 1,-1 0,0-1,1 1,-1-1,1 1,0-1,-1 1,1-1,0 1,1 9,4 383,6-305,-13-88,0-1,-1 1,1 0,0 0,0-1,-1 1,1 0,0-1,-1 0,1 1,0-1,-1 0,1 1,-1-1,1 0,-1 0,1 0,0-1,-1 1,1 0,-1 0,1-1,0 1,-1-1,1 1,0-1,-1 0,1 1,0-1,0 0,0 0,-1 0,1 0,0 0,0 0,1 0,-2-1,-4-1,-13-4,0 1,-1 1,0 0,0 2,0 1,0 0,0 1,0 1,0 1,-3 2,-27-2,-227 26,-184-23,183 23,279-27,-1-1,1 1,0-1,-1 1,1-1,-1 0,1 1,-1-1,1 0,-1 1,1-1,-1 0,1 0,-1 1,0-1,0 0,1 0,-1 0,0 1,0-1,0 0,0 0,0 0,0 0,0 0,0 1,0-1,0 0,-1 0,1 0,0 1,-1-1,1 0,0 0,-1 1,1-1,-1 0,1 1,-1-1,1 0,-1 1,0-1,1 1,-1-1,0 1,1-1,-1 1,0-1,0 1,1 0,-1-1,0 1,0 0,0 0,1 0,-1 0,0-1,0 1,0 0,0 0,1 1,-1-1,0 0,0 0,0 0,0 1,1-1,-2 0,31-39,1 1,2 1,1 1,13-8,-39 37,-5 3,0 1,0 0,0 0,1 0,-1 0,1 0,0 0,0 1,0-1,0 1,0 0,0 0,1 0,-1 0,1 1,-1-1,1 1,0 0,-1 0,1 0,0 1,0-1,0 1,0 0,0 0,-1 0,1 1,0-1,0 1,0 0,-1 0,1 0,0 1,2 1,2 6,0 1,-1 0,0 0,-1 0,0 1,-1 0,0 0,-1 1,0 0,-1-1,2 11,6 15,50 202,-43-144,-19-94,1-1,-1 1,0-1,1 0,-1 1,1-1,-1 0,0 0,1 1,-1-1,0 0,1 0,-1 0,0 0,0 0,1 0,-1 0,0 0,1 0,-1 0,0-1,1 1,-1 0,0 0,1 0,-1-1,1 1,-1 0,0-1,1 1,-1-1,1 1,-1-1,1 1,-1-1,1 1,0-1,-1 1,1-1,0 0,-1 1,1-1,0 1,0-1,-1 0,1 1,0-1,0 0,0 0,-1 0,-21-18,-1 0,0 2,-1 1,-1 0,-1 2,0 1,-1 1,0 1,-16-3,-95-6,113 20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1,'42'106,"-6"2,-4 2,13 85,-11 57,-25 23,-4-225,1-32</inkml:trace>
</inkml:ink>
</file>

<file path=ppt/ink/ink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0,'-10'19,"2"12,2-1</inkml:trace>
</inkml:ink>
</file>

<file path=ppt/ink/ink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0,'-5'24,"-1"0,-1-1,0 0,-2 0,-1-1,-1-1,-10 16,6-7,-156 243,170-271,-1 1,1-1,0 1,0-1,0 1,0-1,1 1,-1 0,1 0,-1-1,1 1,0 0,0 0,0-1,1 1,-1 0,1-1,-1 1,1 0,0-1,0 1,0-1,0 1,0-1,1 1,-1-1,1 0,0 0,-1 0,1 0,0 0,0 0,1 0,-1 0,0-1,0 1,1-1,-1 0,1 0,0 0,6 4,1 0,0-1,1-1,-1 0,1 0,-1-1,1 0,0-1,9 1,127-30,-125 26</inkml:trace>
</inkml:ink>
</file>

<file path=ppt/ink/ink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1,'-12'0,"1"0,-1 0,1 1,-1 0,1 1,0 1,0-1,-1 2,2 0,-1 0,0 1,1 0,0 1,0 0,-1 1,10-6,1 0,-1 0,0-1,0 1,0 0,1 0,-1 0,1 0,-1 0,0 0,1 0,0 0,-1 0,1 0,0 0,-1 0,1 0,0 0,0 0,0 1,0-1,0 0,0 0,0 0,0 0,0 0,1 0,-1 0,0 0,1 1,-1-1,1 0,-1-1,1 1,0 0,-1 0,1 0,0 0,0 0,-1 0,1-1,0 1,0 0,0-1,0 1,0-1,1 1,49 18,-49-19,-1 0,0 0,1 0,-1 0,1 0,-1 0,0 1,1-1,-1 0,0 1,1-1,-1 1,0 0,0-1,0 1,0 0,1 0,-1 0,0-1,0 1,0 1,-1-1,1 0,0 0,0 0,-1 0,1 0,0 1,-1-1,1 0,-1 1,0-1,1 0,-1 1,0-1,0 0,0 1,0-1,0 1,0-1,0 0,0 1,-1-1,1 0,0 1,-1-1,1 0,-1 0,0 1,1-1,-1 0,0 0,0 0,0 1,-62 57,-16 25,78-83,0 0,0 1,0-1,1 0,-1 1,1-1,-1 1,1-1,-1 1,1-1,0 1,-1 0,1-1,0 1,0-1,0 1,0 0,1-1,-1 1,0-1,1 1,-1-1,1 1,-1-1,1 1,0-1,0 0,-1 1,1-1,0 0,0 0,0 1,1-1,-1 0,0 0,0 0,1 0,-1-1,0 1,1 0,-1 0,1-1,-1 1,1-1,-1 1,1-1,-1 0,1 0,-1 1,1-1,84 2,-76-3,0-1,-1 0,1 0,0-1,-1 0,1-1,-1 0,0 0,0-1,-1-1,1 1,6-7,-3-1</inkml:trace>
</inkml:ink>
</file>

<file path=ppt/ink/ink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40,'24'0,"23"0,7-5,0-1,-5-1,-5 2,-6-3,-10 0</inkml:trace>
</inkml:ink>
</file>

<file path=ppt/ink/ink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75,'43'-5,"29"-6,7-2,-5 2,-11-2,-11 1,-14 2</inkml:trace>
</inkml:ink>
</file>

<file path=ppt/ink/ink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1,'-10'79,"-3"0,-4 0,-3-2,-4 0,-12 22,35-98,0 1,-1 1,0-1,0 0,1 1,-1-1,1 1,0 0,0-1,0 1,0 0,1 0,-1-1,1 1,-1 0,1 0,0 0,0 0,0 0,1 0,-1-1,1 1,-1 0,1 0,0 0,0-1,0 1,0 0,1-1,-1 1,1-1,0 0,-1 1,1-1,0 0,0 0,1 0,0 1,13-1,1 0,-1-1,0 0,0-2,1 0,-1 0,0-2,0 0,0-1,0 0,-1-1,7-4,-13 6,19-6,-3 2</inkml:trace>
</inkml:ink>
</file>

<file path=ppt/ink/ink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0 199,'39'4,"26"3,8-1,-4-1,-9-2,-10-1,-9-5,-6-3,-4 0,-4 1,-5-4,-2 0,-4-3,-1 0,-2 2</inkml:trace>
  <inkml:trace contextRef="#ctx0" brushRef="#br0" timeOffset="236.198">283 0,'-5'39,"-1"26,0 8,6-4,3-9,1-10,4-9,1-6,-1-9</inkml:trace>
</inkml:ink>
</file>

<file path=ppt/ink/ink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84,'-9'7,"1"0,0 1,0 0,1 1,0-1,1 1,-1 1,2-1,-1 1,1 1,3-7,0-1,1 1,-1 0,1-1,0 1,0 0,0 0,1 0,0 0,-1 0,1-1,0 1,1 0,-1 0,1 0,-1 0,1 0,1 0,-1-1,0 1,1 0,0-1,0 1,0-1,0 0,0 0,1 0,-1 0,3 2,4-1,0 1,0-1,1 0,-1-1,1-1,0 1,0-1,0-1,1 0,-1 0,0-1,0-1,0 1,0-1,1-1,2-1,-4 1,0-1,0 1,-1-2,1 1,-1-1,0 0,0-1,0 0,0 0,-1-1,0 0,0 0,-1-1,1 0,-1 0,-1 0,0-1,3-4,-5 8,0-1,-1 1,1-1,-1 0,0 0,0 0,-1 0,0 0,1 0,-2 0,1-1,0 1,-1 0,0-1,-1 1,1 0,-1 0,0-1,0 1,0 0,-1 0,0 0,0 0,0 0,-1 1,1-1,-1 1,0-1,-1 1,1 0,-1 0,-1-1,-88-39,69 39</inkml:trace>
  <inkml:trace contextRef="#ctx0" brushRef="#br0" timeOffset="312.217">88 84,'10'19,"7"11,2 6,2-4,-3-2,1-2,-4 0,2-6,-4-1,3-4,-3-1,1 2,0 3,-4-2</inkml:trace>
</inkml:ink>
</file>

<file path=ppt/ink/ink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7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1,'-24'0,"0"2,1 1,0 1,-1 0,1 2,1 1,-1 0,1 2,1 1,-1 0,2 2,0 0,-9 8,25-18,0 0,0 0,0 1,0-1,0 1,1 0,-1 0,1 0,0 0,0 1,0-1,1 1,-1 0,1 0,0 0,0 0,0 0,0 0,1 1,0-1,0 0,0 1,0-1,1 1,0-1,0 1,0-1,0 1,1-1,-1 1,1-1,0 1,1-1,-1 0,1 1,0-1,0 0,2 2,6 4,1 0,0-1,0 0,1-1,1-1,-1 0,1 0,0-1,1-1,-1 0,11 1,-10-2,0 1,0 0,0 1,-1 0,1 1,-2 1,1 0,-1 0,0 2,6 5,-16-12,0 1,0-1,0 0,0 1,0-1,-1 1,0 0,1 0,-1-1,-1 1,1 0,-1 0,1 0,-1 0,0 0,0 0,-1 0,1 0,-1 0,0-1,0 1,0 0,-1 0,1-1,-1 1,0-1,0 1,0-1,-1 0,1 0,-1 0,1 0,-1 0,0 0,0-1,0 0,-1 1,1-1,0 0,-1-1,1 1,-1 0,0-1,0 0,-15 10,1 0,-1-2,-1 0,1-1,-2-1,1-1,-1-1,0-1,0 0,-9-1,28-3,0 0,0 0,-1 0,1 0,0 0,0 0,0-1,0 1,0-1,-1 0,1 1,0-1,0 0,0 0,1 0,-1-1,0 1,0 0,1-1,-1 1,1-1,-1 1,1-1,-1 0,1 0,0 0,0 0,0 0,0 0,0 0,1 0,-1 0,0 0,1 0,0 0,-1 0,1-1,0 1,0 0,0 0,1 0,-1-1,0 1,1 0,0 0,-1 0,1 0,0 0,0 0,0 0,0 0,1 0,12-20,0 0,2 2,0 0,2 1,0 0,1 2,0 0,2 1,9-5,28-19,-33 26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4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85 170,'-1'1,"-1"0,1 0,0 0,0 0,0 0,0 1,0-1,1 0,-1 1,0-1,1 0,-1 1,0-1,1 1,0-1,-1 1,1-1,0 1,0-1,0 1,0 0,0-1,0 1,0-1,1 1,-1-1,0 1,1-1,-1 1,1-1,0 0,-1 1,2 0,0 9,33 270,-37-60,2-221</inkml:trace>
  <inkml:trace contextRef="#ctx0" brushRef="#br0" timeOffset="7467.906">28 254,'2'-3,"0"0,0-1,0 1,0 0,1 1,-1-1,1 0,-1 1,1-1,0 1,0 0,0 0,1 0,-1 0,0 0,4 0,0-2,34-20,-13 5,1 2,1 0,0 3,1 0,1 2,0 1,1 1,22-2,-53 11,0 0,0 1,0-1,1 0,-1 1,0 0,0-1,1 1,-1 0,0 0,0 0,1 1,-1-1,0 0,0 1,0 0,1-1,-1 1,0 0,0 0,0 0,0 0,0 0,-1 1,1-1,0 1,-1-1,1 1,0 0,-1-1,0 1,1 0,-1 0,0 0,0 0,0 0,-1 0,1 0,0 0,-1 1,1-1,-1 0,0 0,1 1,-1-1,0 0,-1 3,-2 3,0 1,0-1,-1 1,0-1,-1 0,0-1,0 1,-1-1,0 0,0 0,0-1,-1 0,0 0,-6 4,-42 44,53-51,1-1,-1 1,1-1,0 1,0 0,0-1,0 1,1 0,-1 0,1 0,-1-1,1 1,0 0,0 0,1 0,-1 0,0 0,1-1,0 1,0 0,0 0,0-1,0 1,0 0,1-1,-1 1,1-1,-1 0,1 0,0 1,0-1,0 0,2 0,77 63,-77-63,77 63,-79-63,-1 0,1 0,-1 0,0 0,0 0,1 1,-1-1,-1 0,1 0,0 1,0-1,-1 1,0-1,1 0,-1 1,0-1,0 1,0-1,0 1,-1-1,1 1,-1-1,1 0,-1 1,0-1,0 0,0 0,0 1,-1-1,1 0,0 0,-1 0,1 0,-1-1,0 1,0 0,0-1,0 1,-1 0,-25 17,-1-1,-1-1,0-2,-1-1,-1-2,0-1,-12 2,18-4,-7 2,-1-1,0-1,0-2,-1-1,-34 1,62-7,8-1</inkml:trace>
  <inkml:trace contextRef="#ctx0" brushRef="#br0" timeOffset="7817.292">1157 0,'-152'140,"121"-106,-13 13,3 3,1 2,3 1,-3 10,2-7,-2-1,-3-3,-39 37,-1 2,74-80</inkml:trace>
  <inkml:trace contextRef="#ctx0" brushRef="#br0" timeOffset="9852.231">1186 254,'-165'190,"-43"101,206-287,-15 20,24-28,230-245,-31 29,-206 219,0 0,1 0,0 0,-1 0,1 0,0 0,-1 0,1 0,0 0,0 0,0 0,0 1,0-1,0 0,0 1,0-1,0 1,0-1,0 1,0-1,1 1,-1 0,0-1,0 1,0 0,0 0,1 0,-1 0,0 0,0 0,1 0,-1 1,0-1,0 0,0 1,0-1,0 1,1-1,-1 1,0-1,0 1,0 0,0-1,-1 1,1 0,0 0,0 0,0 0,-1 0,1 0,0 0,0 0,10 102,36 130,-7-76,-40-157,-1 0,1 0,-1 0,1 0,0 0,-1 0,1 0,-1 0,1 0,-1 0,1 1,0-1,-1 0,1 0,-1 0,1 0,0 1,-1-1,1 0,-1 0,1 1,0-1,-1 0,1 1,0-1,0 0,-1 1,1-1,0 0,0 1,0-1,-1 1,1-1,0 0,0 1,0-1,0 1,0-1,0 1,0-1,0 1,0-1,0 0,0 1,0-1,0 1,0-1,0 1,0-1,1 0,-1 1,0-1,0 1,0-1,1 0,-1 1,0-1,1 0,-1 1,0-1,1 0,-1 1,0-1,1 0,-29-26,23 20,-24-23,0 2,-2 1,0 2,-2 0,-1 3,-1 0,-26-10,48 25,0 1,-1 1,0 0,0 1,0 0,0 1,0 0,-1 1,1 1,0 1,-1 0,1 0,0 2,-10 3</inkml:trace>
</inkml:ink>
</file>

<file path=ppt/ink/ink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5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0,'-12'0,"0"1,1 0,-1 0,0 1,1 1,-1 0,1 0,0 1,0 1,0 0,1 0,0 1,0 0,0 1,0 0,1 1,-6 6,14-13,-1 0,1 1,0-1,0 0,0 1,0-1,0 1,0-1,0 1,1 0,-1-1,1 1,-1 0,1-1,-1 1,1 0,0 0,0 0,0-1,0 1,0 0,0 0,0-1,1 1,-1 0,1 0,-1-1,1 1,0 0,-1-1,1 1,0-1,0 1,0-1,0 1,1-1,-1 0,0 0,1 1,-1-1,0 0,1 0,-1 0,1 0,79 31,-69-29,13 4,-21-7,1 0,-1 0,1 1,-1 0,0 0,1 0,-1 0,0 1,0 0,0-1,0 2,0-1,0 0,-1 1,1-1,-1 1,0 0,0 0,0 1,0-1,0 1,-1-1,1 1,-1 0,0 0,0 0,0 0,-1 0,0 0,1 1,-1-1,-1 0,1 2,-1 0,-1 0,0 1,0-1,-1 0,1 1,-1-1,-1 0,1 0,-1-1,0 1,0 0,-1-1,0 0,0 0,0 0,0 0,-1-1,0 1,0-1,-2 1,-115 62,120-66,0 0,1 0,-1-1,0 1,0 0,0 0,1-1,-1 1,0-1,0 0,0 0,0 1,0-1,0 0,0-1,0 1,0 0,1 0,-1-1,0 1,0-1,0 0,0 0,1 1,-1-1,0 0,1 0,-1-1,1 1,-1 0,1 0,0-1,-1 1,1-1,0 1,0-1,0 0,0 1,0-1,0 0,1 0,-1 1,0-1,1 0,0 0,-1 0,1 0,0 0,0 0,0 0,2-5,1-1,0 1,0-1,1 1,0 0,0 0,0 0,1 1,0 0,0 0,1 0,0 0,0 1,0 0,0 0,1 1,0 0,0 0,0 0,1 1,1 0,44-24,-29 16</inkml:trace>
</inkml:ink>
</file>

<file path=ppt/ink/ink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0,'0'313,"0"-300,-1 1,0-1,0 0,-2 0,0 0,0 0,-1 0,0-1,-3 5,-11-4,12-19</inkml:trace>
  <inkml:trace contextRef="#ctx0" brushRef="#br0" timeOffset="469.919">306 57,'-17'10,"1"1,1 0,0 1,0 1,1 1,1 0,0 0,1 1,1 1,0 0,-3 9,13-22,1 1,0-1,0 1,0-1,0 1,1-1,-1 0,1 1,0-1,0 0,0 1,1-1,-1 0,1 0,-1 0,1 0,0 0,0-1,1 1,-1 0,0-1,1 0,0 1,-1-1,1 0,0-1,0 1,0 0,0-1,0 0,1 1,-1-1,0 0,1-1,-1 1,0-1,3 1,32 16,33 43,-64-55</inkml:trace>
</inkml:ink>
</file>

<file path=ppt/ink/ink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5 128,'-1'48,"-1"-31,1 0,1 0,0 0,1 1,1-1,1-1,0 1,1 0,1-1,0 0,1 0,7 11,-11-24,1 0,-1 0,1 0,0 0,0-1,0 1,0-1,0 0,1 0,-1 0,1 0,-1-1,1 1,0-1,-1 0,1 0,0-1,0 1,0-1,0 1,0-1,0-1,0 1,-1 0,1-1,0 0,0 0,0 0,1-1,6-1,0-2,0 1,0-1,-1 0,0-1,0-1,-1 1,1-2,2-3,86-89,-95 98,-1 1,0-1,1 1,-1-1,1 1,0 0,-1 0,1 0,0 0,-1 0,1 1,0-1,0 1,0 0,0 0,-1 0,1 0,0 0,0 1,0-1,-1 1,1 0,0 0,0 0,-1 0,1 0,-1 1,1-1,-1 1,0-1,1 1,-1 0,0 0,0 0,0 0,-1 1,1-1,0 0,-1 1,0-1,1 1,0 1,41 34,-38-36,1 1,-1-1,1 0,0 0,0-1,0 0,0 0,0 0,0-1,0 0,0 0,0 0,0-1,0 0,0 0,0 0,0-1,0 0,-1 0,1-1,-1 1,1-1,-1 0,0-1,0 1,0-1,-1 0,2-1,1-3,1 0,-1 0,0-1,-1 0,1 0,-2 0,0-1,0 0,0 0,-1 0,-1-1,0 1,0-1,-1 0,0-3,-8-124,-1 119</inkml:trace>
</inkml:ink>
</file>

<file path=ppt/ink/ink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2 735,'39'170,"-30"-112,-2 1,-3 0,-2 0,-3 1,-2 1,-26 224,0 8,30-108,-1-173</inkml:trace>
  <inkml:trace contextRef="#ctx0" brushRef="#br0" timeOffset="1868.208">59 764,'734'0,"-590"-26,-139 28,0 1,-1-1,1 1,-1-1,0 1,0 1,0-1,-1 0,1 1,-1 0,1 0,-1 0,0 0,-1 0,1 1,-1-1,0 1,0 0,0-1,-1 1,0 0,0 0,0 0,0 0,-1 0,0 0,0 0,0 0,-1 3,3 3,2 35,-1 0,-3 1,-1-1,-3 0,-8 41,3 4,4 0,6 88,1-52,26 88,-17-155,-7-48,-1 1,0 0,-1 0,-1 0,0 0,-1 0,0 0,-1 1,-1-1,-2 10,0-4,4-17,0 1,0-1,0 0,-1 1,1-1,0 1,-1-1,0 0,1 0,-1 1,0-1,0 0,0 0,-1 0,1 0,0 0,-1 0,0 0,1 0,-1-1,0 1,0-1,0 1,0-1,0 0,0 0,0 1,0-1,0-1,-1 1,1 0,0-1,-1 1,1-1,0 1,-2-1,-336-12,96 11,76-26,-29 26,173 1</inkml:trace>
  <inkml:trace contextRef="#ctx0" brushRef="#br0" timeOffset="4085.501">340 30,'0'-2,"1"1,-1 0,1-1,-1 1,1 0,0-1,-1 1,1 0,0 0,0 0,0 0,0 0,0 0,0 0,0 0,0 0,0 0,0 0,1 1,-1-1,0 0,1 1,-1-1,0 1,1-1,-1 1,0 0,1 0,-1 0,1 0,-1 0,1 0,-1 0,0 0,1 0,-1 1,1-1,-1 0,0 1,1-1,-1 1,0 0,0-1,1 1,-1 0,0 0,0 0,0 0,0 0,0 0,0 0,0 0,-1 0,1 0,0 1,0-1,-1 0,1 1,-1-1,1 0,-1 1,0-1,6 14,-1 0,-1 0,0 0,-1 0,-1 1,0 0,-1-1,-1 6,7 51,-2-39,-1-1,-2 1,-1 0,-2 0,-1 0,-2 8,3-36,-6 38,1 0,2 0,2 0,3 35,10-44,-13-43</inkml:trace>
  <inkml:trace contextRef="#ctx0" brushRef="#br0" timeOffset="4769.006">369 1,'-152'142,"153"-142,-1 0,1 0,0 0,-1 0,1 1,0-1,0 0,-1 0,1 1,0-1,-1 0,1 1,0-1,-1 1,1-1,-1 0,1 1,-1 0,1-1,-1 1,1-1,-1 1,0 0,1-1,-1 1,0 0,1-1,-1 1,0 0,0-1,0 1,1 0,-1 0,0-1,0 1,0 0,0 0,-1-1,1 1,0 0,0-1,0 1,0 0,-1 0,1-1,0 1,-1 0,1-1,-1 1,1-1,0 1,-1 0,1-1,-1 1,0-1,1 1,-1-1,1 0,-1 1,0-1,289-5,-187 5,-100-1,0 0,0 0,-1 0,1 0,-1 0,1 0,-1 0,1 0,-1 0,1 0,-1 0,0-1,0 1,0 0,0 0,0 0,0 0,0 0,0-1,0 1,0 0,0 0,-1 0,1 0,-1 0,1 0,-1 0,1 0,-1 0,1 0,-1 0,0 0,0 0,1 0,-1 0,0 1,0-1,0 0,0 1,0-1,0 1,0-1,0 1,0-1,0 1,0-1,0 1,-1 0,-1-3,-10-8,0 0,-1 0,0 2,0 0,-1 0,0 1,-1 1,-11-3,-18-10,27 12</inkml:trace>
  <inkml:trace contextRef="#ctx0" brushRef="#br0" timeOffset="9269.993">510 2231,'3'2,"-1"0,1 1,0-1,-1 0,1 1,-1-1,0 1,0 0,0 0,0 0,-1 0,1 0,-1 0,0 0,1 1,-1-1,0 2,0-1,6 20,-2 0,0 0,-2 1,0 0,-2-1,-1 1,-2 19,2-9,-31 226,38-54,-79-291,-87-3,131 71,27 16,1 0,-1 0,1 0,0 0,-1-1,1 1,-1 0,1 0,0 0,-1-1,1 1,0 0,0-1,-1 1,1 0,0-1,0 1,-1 0,1-1,0 1,0-1,0 1,0 0,-1-1,1 1,0-1,0 1,0-1,0 1,0 0,0-1,0 1,0-1,0 1,0 0,1-1,-1 1,0-1,0 1,0 0,0-1,1 1,-1-1,0 1,0 0,1-1,-1 1,0 0,0-1,1 1,-1 0,1 0,-1-1,0 1,1 0,-1 0,0 0,1 0,-1-1,1 1,-1 0,0 0,1 0,-1 0,1 0,-1 0,1 0,-1 0,308-60,-280 53,45-10,0 4,0 2,46 1,-119 10,0 1,-1-1,1 1,0-1,0 1,0-1,-1 1,1-1,0 1,0-1,0 1,0 0,0-1,0 1,0-1,0 1,0-1,1 1,-1-1,0 1,0-1,0 1,1-1,-1 1,0-1,1 1,-1-1,0 1,1-1,-1 0,0 1,1-1,-1 1,1-1,-1 0,1 0,-1 1,1-1,-1 0,1 0,-1 1,1-1,-1 0,1 0,-1 0,1 0,0 0,-1 0,1 0,-1 0,1 0,-1 0,1 0,0 0,-46 26,7-9,2 2,0 2,1 1,1 2,2 1,0 1,-3 7,14-13,4-4</inkml:trace>
</inkml:ink>
</file>

<file path=ppt/ink/ink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18,'-14'-4,"0"0,0 1,0 0,-1 2,1-1,-1 2,1 0,-1 1,1 0,0 1,-1 1,1 0,0 1,-6 2,-3 0,-25 4,28-7,-1 1,0 1,1 1,0 1,1 1,-12 6,30-13,-1 0,0 1,0-1,1 0,-1 1,0-1,1 1,0-1,-1 1,1 0,0 0,0 0,0-1,0 1,0 0,0 0,1 0,-1 1,0-1,1 0,0 0,0 0,-1 0,1 0,1 1,-1-1,0 0,0 0,1 0,-1 0,1 0,0 0,-1 0,1 0,0 0,0 0,1 0,-1 0,0-1,0 1,1 0,-1-1,1 1,0-1,-1 0,1 1,0-1,0 0,0 0,0 0,0 0,0-1,0 1,0 0,0-1,0 0,0 1,0-1,2 0,304 62,-307-63,0 1,0 0,0 0,0-1,0 1,0 0,0 0,0 0,0 0,0 0,0 0,0 1,0-1,0 0,0 0,0 1,0-1,0 0,0 1,-1-1,1 1,0 0,0-1,0 1,-1-1,1 1,0 0,0 0,-1-1,1 1,-1 0,1 0,-1 0,1 0,-1 0,0 0,1 0,-1 0,0 0,0 0,1 0,-1 0,0 0,0 0,0 0,0 0,0 0,-1 0,1 0,0 0,0-1,-1 1,1 0,0 0,-1 0,1 0,-1 0,0 0,1 0,-1-1,1 1,-1 0,0-1,0 1,-17 11,0-1,-1 0,0-2,0 0,-1-1,-20 4,-9 6,-38 12,44-16,1 1,0 3,1 1,-11 9,50-27,0-1,0 1,0 0,1 0,-1-1,0 1,0 1,1-1,-1 0,1 0,-1 0,1 1,0-1,-1 1,1-1,0 1,0 0,0-1,0 1,0 0,0 0,1 0,-1-1,1 1,-1 0,1 0,0 0,-1 0,1 0,0 0,0 0,0 0,1 0,-1 0,0 0,1 0,0 0,-1-1,1 1,0 0,0 0,0 0,0-1,0 1,0-1,0 1,1-1,-1 1,1 0,15 6,1-1,-1 0,1-1,0-1,1-1,-1 0,1-2,0 0,-1-1,1-1,0 0,0-2,1 0,27 0,154 0,-178-2,-5-2</inkml:trace>
</inkml:ink>
</file>

<file path=ppt/ink/ink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112 104,'-14'34,"-6"25,2 7,3-2,5-8,3-8,3-8,3-10</inkml:trace>
  <inkml:trace contextRef="#ctx0" brushRef="#br0" timeOffset="246.137">83 48,'39'0,"31"-5,14-1,-3 0,-10 1,-12 1,-12 2,-9-4,-6-1,-8 1</inkml:trace>
  <inkml:trace contextRef="#ctx0" brushRef="#br0" timeOffset="444.613">27 330,'33'0,"32"-5,8-1,-3 0,-9 1,-10 1,-8 2,-8 1,-4 0,-3 1,-6 0</inkml:trace>
  <inkml:trace contextRef="#ctx0" brushRef="#br0" timeOffset="1311.241">56 471,'0'5,"0"6,0 6,0 5,-5-1,-2 1,1 1,-4-4,0 1,2 1,2 2,2 2,7-4,2-5</inkml:trace>
  <inkml:trace contextRef="#ctx0" brushRef="#br0" timeOffset="1831.378">846 301,'5'0,"6"0,6 0,5 0,4 0,2 0,1 0,0 0,1 0,-1 0,0 0,-5 0</inkml:trace>
  <inkml:trace contextRef="#ctx0" brushRef="#br0" timeOffset="2129.91">817 555,'48'0,"21"0,3 0,-6-4,-9-3,-9 1,-14 1</inkml:trace>
</inkml:ink>
</file>

<file path=ppt/ink/ink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91,'-10'5,"0"0,1 1,-1 1,1-1,1 2,-1-1,1 1,1 0,-1 1,2-1,-1 2,1-1,0 1,1-1,0 2,1-1,0 0,-2 10,2-7,2 1,-1-1,2 1,0 0,0 0,1 0,1-1,1 1,0 0,0 0,4 10,-4-20,-1 1,1 0,0-1,0 1,1-1,-1 1,1-1,0 0,0 0,0-1,1 1,-1-1,1 1,0-1,0 0,0 0,0-1,1 1,-1-1,1 0,-1 0,1-1,0 1,-1-1,1 0,0 0,0-1,0 0,0 1,0-2,0 1,0 0,3-2,19-5,0-2,0-1,-1-1,-1-1,0-2,-1 0,0-1,-1-2,-1 0,-1-1,3-5,-8 10,-1-1,-1 0,0-1,-1 0,0-1,-1-1,4-9,-13 22,0-1,-1 0,0 0,1 0,-2 0,1-1,-1 1,1-1,-2 1,1 0,0-1,-1 0,0 1,-1-1,1 1,-1-1,0 1,0 0,-1-1,1 1,-1 0,0 0,-1 0,1 0,-1 0,0 0,0 1,-1-1,-1 0,-3-2,-1 0,0 1,0 0,-1 1,0 0,1 1,-2-1,1 2,0 0,-1 0,0 1,0 0,0 0,1 2,-1-1,-7 2,-15-2</inkml:trace>
  <inkml:trace contextRef="#ctx0" brushRef="#br0" timeOffset="200.332">1 288,'57'-9,"30"-4,8-4,-2 1,-7 3,-8 4,-9 3,-10 3,-6 2,-3 1,-4 0,-2 1,-2-5,1-2,-2 1,-4 0,-2 2,-8 1</inkml:trace>
</inkml:ink>
</file>

<file path=ppt/ink/ink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1 170,'24'4,"12"3,6-6,0-3,-3 0,-2-1,-4 1,-1 0,-3 1,0 0,-1 1,-1 0,1 0,0 0,-10 0,-7 0</inkml:trace>
  <inkml:trace contextRef="#ctx0" brushRef="#br0" timeOffset="245.29">1 367,'43'-5,"34"-1,8-1,-6-2,-10-1,-14 2,-10 2,-13 2</inkml:trace>
  <inkml:trace contextRef="#ctx0" brushRef="#br0" timeOffset="767.109">255 0,'61'33,"188"65,-246-97,-1-1,1 1,-1 0,1 0,-1 0,0 0,0 0,1 0,-1 0,0 1,0-1,0 1,0 0,-1-1,1 1,0 0,-1 0,1 0,-1 0,0 0,0 1,0-1,0 0,0 0,0 1,0-1,-1 1,1-1,-1 1,0-1,0 1,0-1,0 1,0-1,0 1,-1-1,1 0,-1 1,1-1,-1 1,0-1,0 0,-12 15,-1-1,-1 0,0-2,-1 1,0-2,-1 0,-1-1,-8 4,-34 25,-62 47,109-74</inkml:trace>
</inkml:ink>
</file>

<file path=ppt/ink/ink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36,'-1'49,"13"117,-4-130,-8-31,0 0,0 0,0-1,1 1,0 0,-1-1,2 1,-1-1,0 1,1-1,0 1,0-1,0 0,1 0,0 0,-1 0,1-1,0 1,1-1,-1 1,1-1,-1 0,1 0,0-1,0 1,0-1,0 0,1 0,-1 0,1-1,-1 0,1 1,4-1,2-4,1 0,-1 0,0-1,0-1,-1 0,1-1,-1 0,0 0,-1-1,0 0,0-1,0 0,-1 0,0-1,-1 0,1-1,3-7,4 0,58-76,-73 92,0 0,0 0,0 0,1 0,-1 0,0 0,1 0,-1 0,0 0,1 0,-1 0,1 0,0 0,-1 0,1 1,0-1,-1 0,1 0,0 1,0-1,0 0,0 1,-1-1,1 1,0-1,0 1,0-1,0 1,0 0,0 0,0-1,1 1,-1 0,0 0,0 0,0 0,0 0,0 0,0 0,0 1,0-1,0 0,0 1,0-1,0 0,0 1,0-1,0 1,0 0,0-1,-1 1,1 0,0-1,0 2,32 132,-31-130,0 0,0-1,0 1,0-1,1 1,-1-1,1 0,0 0,0 0,0-1,0 1,1-1,-1 1,1-1,-1 0,1 0,0-1,0 1,0-1,0 0,0 0,0 0,0 0,0-1,0 0,0 0,0 0,0 0,0-1,1 1,-1-1,0 0,0 0,0-1,-1 1,1-1,0 0,-1 0,1 0,2-2,6-7,0 0,-1-1,-1 0,0 0,0-1,-1-1,-1 1,-1-1,1-1,-2 0,2-7,12-21,13-61,-35 93,-3 5</inkml:trace>
</inkml:ink>
</file>

<file path=ppt/ink/ink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47,'38'-10,"23"-3,5 1,-4 2,-12 8,-14 4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1:3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315 401,'221'-138,"-21"2,-199 135,0 0,0 0,0-1,-1 1,1 0,0 0,0 0,0 0,0 0,0 0,1 0,-1 0,0 1,0-1,1 0,-1 1,0-1,1 1,-1-1,0 1,1 0,-1-1,1 1,-1 0,1 0,-1 0,0 0,1 0,-1 1,1-1,-1 0,1 1,-1-1,0 1,1-1,-1 1,0-1,0 1,1 0,-1 0,0 0,0 0,0 0,0 0,0 0,0 0,0 0,0 1,4 129,-8-81,2 274,57 43,-56-366,1-1,-1 1,0 0,1 0,-1-1,0 1,0 0,0 0,0-1,0 1,0 0,0 0,0 0,0-1,0 1,-1 0,1 0,0-1,0 1,-1 0,1 0,0-1,-1 1,1 0,-1-1,1 1,-1 0,1-1,-1 1,1-1,-1 1,0-1,1 1,-1-1,0 0,1 1,-1-1,0 0,0 1,1-1,-1 0,0 0,0 0,0 0,1 0,-2 0,-34-19,34 17,-13-6,0 0,0 1,-1 1,0 0,0 1,-1 1,1 1,-1 0,0 1,0 1,0 0,0 1,0 1,0 1,0 0,1 1,-1 1,1 1,0 0,0 1,0 1,1 0,0 1,0 0,-7 7,-7 0,0 2,1 1,0 1,2 2,0 0,1 2,2 1,-16 19,37-41,0 1,0-1,1 0,-1 0,0 1,1-1,0 1,0 0,-1-1,1 1,1 0,-1-1,0 1,1 0,0 0,-1 0,1 0,0 0,0-1,1 1,-1 0,1 0,-1 0,2 2,8 7</inkml:trace>
  <inkml:trace contextRef="#ctx0" brushRef="#br0" timeOffset="398.277">456 627,'89'-44,"1"4,2 4,27-4,90-21,-187 57,-36 34,10-25,1 0,-1 0,1 0,0 1,0-1,0 1,1 0,0-1,0 1,0 0,1 0,0 1,0-1,1 0,-1 0,1 1,1-1,-1 0,1 0,0 0,0 0,1 0,0 0,0 0,1 0,-1 0,1-1,0 0,4 6,9 2</inkml:trace>
  <inkml:trace contextRef="#ctx0" brushRef="#br0" timeOffset="1021.149">1077 1051,'224'-236,"-212"218,-2 0,0 0,-2-1,0 0,-1 0,0-1,-2 0,0 0,-2 0,1-6,-9-32,5 57,-1 0,1 0,-1 0,1 0,-1 0,1 0,-1 0,0 0,1 0,-1 0,0 1,0-1,0 0,1 0,-1 1,0-1,0 1,0-1,0 1,0-1,0 1,0 0,-1-1,1 1,0 0,0 0,0 0,0 0,0 0,0 0,0 0,-1 0,1 0,0 0,0 1,0-1,0 0,0 1,0-1,0 1,0-1,0 1,0 0,0-1,1 1,-1 0,0-1,0 1,0 0,0 1,-3 1,1 0,-1 0,0 0,1 0,0 1,-1 0,2-1,-1 1,0 0,1 1,-1-1,1 0,1 1,-1-1,0 1,1 0,0-1,0 1,1 0,-1 0,1-1,0 1,0 0,1 0,-1 0,1-1,0 1,0 0,1-1,0 1,-1 0,1-1,1 0,-1 0,1 0,-1 0,1 0,3 3,149 38,-151-41,0-1,0 1,-1 0,1 0,-1 0,0 0,0 0,-1 1,1-1,-1 1,0 0,-1 0,1 0,-1 0,0 0,0 0,0 0,-1 0,1 0,-1 0,-1 0,1 1,-1-1,0 0,0 2,0 2,0 16</inkml:trace>
  <inkml:trace contextRef="#ctx0" brushRef="#br0" timeOffset="1265.25">1783 712,'-14'33,"-6"22,2 5,3-7</inkml:trace>
  <inkml:trace contextRef="#ctx0" brushRef="#br0" timeOffset="1421.382">1754 345,'0'0</inkml:trace>
  <inkml:trace contextRef="#ctx0" brushRef="#br0" timeOffset="1848.642">2121 487,'-11'13,"1"0,0 1,1 0,1 1,0-1,1 2,0-1,1 1,1 0,1 1,0-1,1 1,1-1,0 1,1 0,2 6,-1-19,2 0,-1 0,0 0,1 0,0 0,0 0,0-1,0 1,0-1,1 1,0-1,-1 0,1 0,1 0,-1 0,0-1,1 1,-1-1,1 0,0 0,-1 0,1 0,0-1,0 1,0-1,1 0,-1-1,0 1,0-1,0 1,1-1,-1-1,0 1,0 0,0-1,1 0,-1 0,0 0,0-1,0 1,-1-1,1 0,3-2,10-5,-1-1,0 0,-1 0,0-2,-1 0,0-1,-1 0,0-1,-1 0,-1-1,0 0,-1-1,7-17,8-16,-3-2,-3-1,-1 0,-1-8,-12 40,-1 0,0-1,-1 1,-2-1,0 0,-1 1,-1-1,-1 0,-1-4,2 18,0 0,-1 0,0 0,0 0,0 0,-1 1,0-1,0 1,-1 0,0 0,0 0,0 0,-1 0,0 1,0 0,0 0,-1 0,1 1,-1 0,0 0,-1 0,1 1,0 0,-1 0,0 1,0 0,-5-2,4 3,1-1,-1 1,0 1,0-1,1 1,-1 1,0-1,1 1,-1 1,0-1,1 1,-1 0,1 1,0 0,0 0,0 1,0 0,1 0,-1 0,1 1,0 0,0 0,1 1,0-1,0 1,0 1,0-1,1 0,0 1,-1 3,-3 6,0 1,0 0,2 1,0 0,1 0,1 0,0 0,2 1,0-1,1 1,1 0,0-1,2 1,0 0,1-1,4 14,-2-17,0 0,0 0,1-1,1 0,1 0,0 0,1-1,0 0,0-1,2 0,0 0,0-1,1-1,0 0,0-1,2 0,-1 0,1-2,0 0,0 0,7 1,-4-1,0-2,0 1,0-2,1 0,0-2,0 0,0 0,0-2,0 0,0-1,0-1,-1-1,1 0,0-1,-1-1,15-7,26-22,-38 17</inkml:trace>
  <inkml:trace contextRef="#ctx0" brushRef="#br0" timeOffset="2765.961">2912 430,'-27'12,"2"1,0 1,0 2,1 0,2 1,-1 2,2 0,0 1,-6 10,-11 36,38-64,-1 0,0 0,1 0,-1 0,1 0,0 0,-1 0,1 0,0 0,0 0,1 0,-1 0,0 0,1 0,-1 0,1 0,0 0,-1 0,1 0,0 0,0 0,0 0,0-1,1 1,-1 0,0-1,1 1,-1-1,1 0,0 1,-1-1,1 0,0 0,0 0,10 2,0-1,0 0,0-1,-1 0,1-1,0-1,0 0,0 0,0-1,0-1,-1 0,1 0,-1-1,0 0,0-1,-1-1,1 0,-1 0,0-1,-1 0,1-1,-1 0,106-106,-39 30,-54 71,-18 28,-7-7,1-1,-1 1,1 0,1 0,0 0,0 0,0 1,1-1,0 0,1 0,-1 0,2 0,-1 0,1 0,0 0,1 0,0 0,0-1,1 0,0 1,0-1,0-1,4 4,-6-8,0 0,1 0,-1 0,1-1,0 1,-1-1,1 0,0 0,0 0,0 0,0 0,0-1,0 1,0-1,0 0,0 0,0 0,0 0,0-1,0 1,0-1,0 1,0-1,0 0,0 0,0-1,0 1,-1-1,1 1,0-2,68-65,21-91,-90 159,0 1,-1 0,0 0,1 0,-1 0,1 0,-1 0,0 0,0 0,0 0,1 1,-1-1,0 0,-1 1,1-1,0 1,0-1,-1 1,1-1,0 1,-1-1,0 1,1 0,-1-1,0 1,0 0,0-1,0 1,0 0,0-1,11 45,-9-32,1 0,1 1,0-1,1-1,0 1,1-1,1 0,0 0,0 0,7 6,-13-16,0-1,1 1,-1 0,1-1,0 1,0-1,0 0,0 0,0 0,0 0,1 0,-1 0,1 0,-1-1,1 1,0-1,0 0,-1 0,1 0,0 0,0 0,0 0,0-1,0 0,0 0,0 1,0-2,0 1,0 0,0-1,0 1,0-1,0 0,0 0,0 0,0 0,0-1,-1 1,1-1,-1 1,1-1,-1 0,0 0,2-2,7-10,-1 0,-1 0,-1-1,0 0,-1 0,0-1,-1 0,3-16,26-59,-26 72,2-1,0 2,0-1,2 2,0 0,11-10,-24 26,1 0,-1 0,1 0,-1 0,1 1,0-1,-1 0,1 1,0-1,0 0,-1 1,1-1,0 1,0-1,0 1,0-1,0 1,0 0,0-1,0 1,0 0,0 0,0 0,0 0,0 0,0 0,0 0,0 0,0 0,0 0,0 0,0 1,0-1,0 0,0 1,-1-1,1 1,0-1,0 1,0-1,0 1,-1 0,1-1,0 1,-1 0,1 0,0-1,-1 1,1 0,-1 0,1 0,-1 0,0 0,1 0,-1 0,0 0,0 0,1 0,-1 1,6 63,-6-62,6 74,3 0,3-1,4-1,3 0,4 2,0 7,19 133,-38-201,-1 1,-1 0,-1 0,0 0,-1 0,-1 0,-1 0,0-1,-1 1,-1 0,0-1,-1 0,-1 0,-1 0,0-1,-1 0,-1 0,0-1,-1 0,0-1,-1 0,-8 6,17-16,0 0,0-1,0 0,-1 0,1 0,-1 0,0 0,1 0,-1 0,0-1,0 0,0 1,0-1,0 0,-1-1,1 1,0 0,0-1,0 0,-1 0,1 0,0 0,0 0,-1-1,1 1,0-1,0 0,0 0,0 0,0 0,0-1,0 1,0-1,0 0,1 1,-1-1,1-1,-1 1,1 0,0 0,0-1,0 0,0 1,0-1,1 0,-1 0,1 0,-1-2,0-8,2 0,-1 0,2 0,-1 0,2 0,0 1,1-1,0 0,0 1,6-12,0-4,3-10,2 0,2 0,1 2,2 0,2 1,1 1,1 1,2 1,12-10,11 3,-26 28</inkml:trace>
  <inkml:trace contextRef="#ctx0" brushRef="#br0" timeOffset="3802.387">5 1587,'-1'0,"1"0,0-1,-1 1,1-1,0 1,-1-1,1 1,0-1,0 0,0 1,-1-1,1 1,0-1,0 1,0-1,0 0,0 1,0-1,0 1,0-1,0 0,0 1,0-1,1 1,-1-1,0 0,0 1,0-1,1 1,-1-1,0 1,1-1,-1 1,1-1,-1 1,0 0,1-1,-1 1,1 0,-1-1,1 1,-1 0,1-1,-1 1,1 0,0 0,-1 0,1-1,-1 1,1 0,-1 0,1 0,0 0,-1 0,1 0,-1 0,1 0,0 0,-1 1,1-1,42-6,-42 6,403-47,201-54,-248 35,36-3,467-67,-564 102,262 4,-273 32,-148-29,-9 16,-111 9,-3 3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0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30,'1'0,"-1"0,1 1,0-1,-1 0,1 1,0-1,-1 1,1-1,-1 1,1-1,0 1,-1-1,1 1,-1-1,0 1,1 0,-1-1,1 1,-1 0,0-1,0 1,1 0,-1 0,0-1,0 1,0 0,0 0,0-1,0 1,0 0,0 0,0-1,0 1,0 0,0 0,-1-1,1 1,0 0,-1 0,1-1,0 1,-1-1,1 1,-1 0,1-1,-1 1,1-1,-1 1,1-1,-1 1,0-1,1 1,-1-1,0 0,1 1,-1-1,0 0,0 0,1 1,-1-1,0 0,0 0,1 0,-1 0,0 0,0 0,1 0,15 12,0-2,2 1,-1-2,1 0,0-1,1-1,0-1,3 1,0 0,10 5,0 1,0 1,-1 1,-1 2,-1 1,0 1,14 14,-40-31,0 0,0 0,0 0,0 1,-1-1,1 0,-1 1,1-1,-1 1,0-1,0 1,0 0,0-1,-1 1,1 0,-1 0,1-1,-1 1,0 0,0 0,0 0,-1-1,1 1,-1 0,1 0,-1-1,0 1,0 0,0-1,-1 1,1-1,0 1,-1-1,0 0,1 0,-1 0,0 0,0 0,0 0,-1 0,1 0,0-1,-1 1,1-1,-1 0,-2 1,-271 115,260-108,7-5,-1 0,1 1,1 0,-1 0,1 1,0 0,0 1,0 0,1 0,0 0,1 1,0 0,0 0,0 1,1 0,1 0,-3 6,17 14,1-24</inkml:trace>
  <inkml:trace contextRef="#ctx0" brushRef="#br0" timeOffset="401.109">1267 30,'-42'21,"1"2,0 1,2 3,1 1,1 2,2 1,1 2,1 1,-10 17,38-47,1 1,0-1,0 1,0 0,1 0,-1 0,1 1,1-1,-1 1,1 0,0-1,0 1,0 0,1 0,0 0,0 1,1-1,0 0,0 0,0 0,1 0,0 0,0 1,0-1,1 0,0-1,0 1,0 0,1-1,0 1,0-1,1 0,-1 0,1 0,0 0,0-1,1 1,-1-1,1 0,0 0,8 2,-1 0,1-1,-1 0,2-1,-1-1,0 0,1-1,-1 0,1-1,-1 0,1-1,0-1,-1 0,1-1,-1 0,1-1,-1-1,2-1,21-7,-1-1,-1-2,0-2,-1-1,-1-2,1-1,-18 10,0 0,-1-1,-1-1,0 0,0-1,-1 0,-1-1,0 0,-2 0,6-12,-10 18,-1 1,-1-1,0 0,0 0,0 0,-1 0,-1 0,1-1,-1 1,-1 0,0-1,0 1,-1-1,0 1,-1 0,0 0,-1 0,1 0,-2 0,1 0,-5-6,4 8,-1 0,0 1,-1 0,0 0,0 0,0 1,0-1,-1 1,0 1,0 0,0 0,-1 0,1 1,-1 0,0 0,0 1,0 0,0 0,0 1,-1 0,-11-1,-1 0,1 2,-1 0,0 2,1 0,0 1,-11 3,-64 24,58-14</inkml:trace>
  <inkml:trace contextRef="#ctx0" brushRef="#br0" timeOffset="3200.112">477 623,'53'-24,"51"-22,22-9,4 1,-1 5,-8 5,-10 6,-9 5,-9 2,-4 3,-9 0,-8 6,-11 1,-16 5</inkml:trace>
</inkml:ink>
</file>

<file path=ppt/ink/ink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1,'-5'48,"-1"21,0 3,6-6,3-9,1-9,-1-9,0-6,-5-3,-3-2,0-11,0-9</inkml:trace>
</inkml:ink>
</file>

<file path=ppt/ink/ink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1,'-34'19,"-15"11,0 6,8 0,17-4,16-4,15-7,7-1,4-5,5 0,4-3,-4 3,0-3,-5 2,0-1,2-4,-3-2</inkml:trace>
</inkml:ink>
</file>

<file path=ppt/ink/ink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0,'-11'2,"0"0,0 1,1 0,-1 1,1 0,0 0,0 1,1 1,-1-1,1 2,1-1,-1 1,1 0,0 1,0 0,1 0,0 1,1 0,0 0,-4 7,11-10,0 0,0-1,0 1,1-1,-1 1,1-1,1 0,-1 0,1 0,0 0,0 0,0-1,1 1,-1-1,1 0,0 0,0 0,1 0,-1-1,1 0,0 0,0 0,0-1,0 1,0-1,1 0,-1-1,28 19,43 61,-75-78,1-1,-1 1,1-1,-1 1,0-1,0 1,0 0,0-1,-1 1,1 0,-1 0,0 0,0 0,0-1,0 1,0 0,0 0,-1 0,0-1,1 1,-1 0,0-1,0 1,0 0,-1-1,1 1,-1-1,1 0,-1 1,0-1,0 0,0 0,0 0,0 0,0-1,-1 1,-1 0,-8 5,0-1,-1-1,0 0,0-1,0 0,-1-1,1 0,-1-1,0-1,1 0,-1-1,0 0,-5-2,17 2,-1 0,0-1,1 1,-1-1,0 0,1 0,-1 1,1-2,0 1,-1 0,1 0,0-1,0 1,-1-1,1 0,0 0,1 0,-1 0,0 0,1 0,-1 0,1 0,-1-1,1 1,0-1,0 1,0-1,1 1,-1-1,0 1,1-1,0 0,-1 1,1-1,0 0,1 1,-1-1,0 0,1 1,-1-1,1 1,0-1,0 1,0-1,0 1,1-1,-1 1,0 0,1-1,9-8,0 1,0 0,1 0,1 1,-1 1,2 0,-1 0,1 2,0-1,0 2,10-3,-2-1,3 0</inkml:trace>
</inkml:ink>
</file>

<file path=ppt/ink/ink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23,'15'0,"13"0,8 0,3 0,-2 0,-1 0,-3 0,-1 0,-2 0,-2 0,-4-5,-3-1,1 0,-4 1</inkml:trace>
</inkml:ink>
</file>

<file path=ppt/ink/ink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42,'38'0,"33"0,8-5,-4-2,-6 1,-9 1,-10 1,-9 2,-7 1,-3-4,-9-1</inkml:trace>
</inkml:ink>
</file>

<file path=ppt/ink/ink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6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35,'-15'4,"1"0,-1 1,1 0,1 1,-1 1,1 0,0 1,0 0,1 1,0 1,1 0,0 0,0 1,1 0,1 1,0 0,1 1,0 0,0 0,-3 11,5-12,0 1,0 0,2 0,0 0,0 1,1-1,0 1,2 0,-1-1,2 1,0 0,0 0,2 0,-1 0,2-1,0 1,3 9,-2-18,-1-1,1 1,0-1,1 0,-1 0,1 0,-1-1,1 1,0-1,1-1,-1 1,0-1,1 1,0-1,-1-1,1 1,0-1,0 0,0-1,0 1,2-1,126-11,-112 6,-1 0,0-1,-1-2,1 0,-2-1,1-1,-1 0,-1-2,0 0,0-1,-1-1,-1-1,0 0,-2-1,1 0,-2-2,0 1,4-10,-14 19,0 0,0-1,0 1,-1-1,0 1,-1-1,0 0,-1 1,1-1,-2 0,1 0,-1 0,-1 1,1-1,-1 0,-1 1,0 0,0-1,0 1,-1 1,-1-1,1 0,-1 1,0 0,-1 0,0 0,0 1,0 0,-1 0,0 1,0-1,0 2,-1-1,1 1,-1 0,0 0,0 1,-9-2,-120-14,93 18</inkml:trace>
  <inkml:trace contextRef="#ctx0" brushRef="#br0" timeOffset="281.93">0 289,'530'30,"-138"-31,-361 1</inkml:trace>
</inkml:ink>
</file>

<file path=ppt/ink/ink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54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537 231,'-167'447,"161"-428,-1-1,0 1,-2-2,0 1,-1-1,-1-1,0 0,-1-1,-9 9,48-82,252-484,-263 522,-9 30,-6 41,-1-42,-3 256,5-256,-1 1,1 0,0-1,1 1,0-1,1 0,0 0,0 0,1-1,0 0,0 1,1-2,0 1,1 0,-4-5,0 0,1 0,-1 0,0 0,1-1,0 1,0-1,0 0,0 0,0 0,0-1,0 0,1 1,-1-1,0-1,1 1,-1-1,1 0,-1 0,0 0,1 0,-1-1,1 0,-1 0,0 0,0 0,1-1,-1 1,0-1,0 0,2-2,7-7,0 1,-1-2,0 0,-1 0,-1-1,0 0,0-1,-2 0,0-1,0 0,-1 0,2-11,2 3,0-1,-1 0,-1 0,-1 0,-1-1,-1-1,-2 1,0-1,-2 0,-1-10,0 35,-1 0,0-1,1 1,-1-1,0 1,0 0,0-1,0 1,0-1,0 1,-1 0,1-1,0 1,-1 0,1-1,-1 1,1 0,-1 0,1-1,-1 1,0 0,0 0,0 0,0 0,0 0,0 0,0 0,0 0,0 0,0 0,0 1,-1-1,1 1,0-1,-1 1,1-1,0 1,-1-1,1 1,0 0,-1 0,1 0,-1 0,1 0,0 0,-1 0,1 0,0 1,-1-1,1 0,0 1,-1-1,1 1,0 0,-1-1,1 1,0 0,0 0,0 0,0 0,0 0,0 0,0 0,0 0,0 0,1 0,-1 0,-11 20,3 1</inkml:trace>
  <inkml:trace contextRef="#ctx0" brushRef="#br0" timeOffset="335.93">1242 401,'-11'23,"1"0,0 1,2 0,1 0,1 1,0 0,2 0,2 1,-1 24,3-47,0 0,0 0,0 0,0 0,0 0,1 0,-1 0,1 0,0 0,0 0,0 0,0-1,1 1,-1 0,1-1,-1 1,1-1,0 0,0 1,0-1,0 0,1 0,-1 0,0 0,1-1,0 1,-1-1,1 1,0-1,-1 0,1 0,0 0,0-1,0 1,0-1,0 1,0-1,0 0,0 0,0 0,0-1,0 1,0-1,0 0,1 0,5-2,-1-2,1 1,-1-1,1 0,-1-1,-1 0,1 0,-1-1,0 1,0-2,-1 1,0-1,-1 0,1 0,-2-1,1 1,-1-1,0 0,-1 0,0 0,-1-1,1 1,-2-1,1 0,-2 1,1-1,-1 0,-1 0,1 1,-2-1,1 0,-2 1,1-1,-1 1,0 0,1 3,-1 0,1 1,-1-1,0 1,0 0,-1-1,1 1,-1 1,0-1,0 1,-1-1,1 1,-1 0,0 1,0-1,-1 1,1 0,-1 1,1-1,-1 1,0 0,0 0,0 1,0 0,0 0,0 0,0 1,0 0,0 0,-1 0,1 1,0 0,-6 1,-7 9</inkml:trace>
  <inkml:trace contextRef="#ctx0" brushRef="#br0" timeOffset="840.002">1412 739,'51'-50,"-2"-2,-2-2,39-60,-64 74,-12 63,-6-2,30 89,-33-107,1 0,-1 0,1 0,0-1,0 1,0-1,0 1,0-1,1 0,-1 1,1-1,-1-1,1 1,0 0,0-1,0 1,0-1,0 0,0 0,0 0,0 0,1-1,-1 1,0-1,0 0,1 0,-1 0,0 0,0 0,1-1,-1 0,1 0,2-2,0-1,0 0,0 0,0 0,0-1,-1 0,0 0,0 0,-1-1,1 0,-1 1,0-2,-1 1,1 0,-1-1,-1 1,1-1,-1 0,0 0,-1 0,1 0,-1 0,-1-1,0 1,0 0,0 0,-1-2,1-47,-1 32</inkml:trace>
  <inkml:trace contextRef="#ctx0" brushRef="#br0" timeOffset="1352.533">2202 542,'20'-5,"15"-2,7 1,1 1,-2 1,-3 2,-9 1</inkml:trace>
  <inkml:trace contextRef="#ctx0" brushRef="#br0" timeOffset="1906.389">2682 569,'17'3,"0"-2,0 0,0-1,0-1,-1-1,1 0,0-1,-1-1,1 0,-1-1,0-1,-1 0,1-2,-1 0,-1 0,0-1,0-1,0 0,5-6,-17 12,0 1,0-1,0 1,-1-1,1 0,-1 0,0 0,0 0,0 0,0 0,-1 0,1 0,-1 0,0 0,0 0,-1 0,1 0,-1 0,0 0,0 0,-1 1,1-1,-1 0,1 0,-1 1,0-1,-1 1,1 0,0-1,-1 1,0 0,0 1,0-1,0 0,0 1,-1 0,1 0,-1 0,1 0,-1 0,0 1,1-1,-1 1,0 0,0 0,0 1,-2-1,-7-1,0 1,1 0,-1 1,0 1,1 0,-1 0,0 1,1 1,0 0,-1 1,1 0,1 1,-1 0,1 1,-1 0,2 1,-1 0,1 1,0 0,1 0,0 1,0 1,1-1,0 1,0 1,1-1,1 1,0 1,0-1,1 1,1 0,0 0,1 0,0 1,0-1,2-5,-1-1,1 0,0 0,0 0,1 0,0 1,0-1,1 0,-1 1,1-1,1 0,-1 0,1 0,0 0,0 0,1-1,0 1,0 0,0-1,1 0,-1 0,1 0,0 0,1-1,-1 0,1 1,0-2,0 1,0 0,1-1,-1 0,4 1,7 2,1 0,0-1,1-1,-1-1,1 0,-1-1,1-1,0 0,0-2,0 0,-1-1,1-1,-1 0,1-1,29-9,-1-2,-1-1,0-3,23-13,-15 1,-35 17</inkml:trace>
  <inkml:trace contextRef="#ctx0" brushRef="#br0" timeOffset="2718.807">3500 485,'-18'1,"0"0,0 1,-1 1,1 1,1 0,-1 1,1 1,-5 3,14-6,1 0,0 1,-1 0,1 0,1 1,-1 0,1 0,-1 0,2 1,-1 0,1 0,-1 1,2-1,-1 1,1 0,0 0,0 1,1-1,-1 5,3-9,1-1,-1 1,1 0,0-1,0 1,0 0,0 0,0-1,0 1,1 0,-1-1,1 1,0-1,0 1,0 0,0-1,1 0,-1 1,0-1,1 0,0 0,0 0,-1 0,1 0,0 0,0 0,1-1,-1 1,0-1,1 1,-1-1,1 0,-1 0,1 0,-1 0,1-1,0 1,-1-1,1 1,0-1,-1 0,1 0,0 0,-1 0,1-1,0 1,0-1,14-2,1-1,-1-1,0-1,-1 0,1-1,-1-1,-1 0,1-1,-1-1,-1 0,0-1,0-1,9-11,9-3,35-27,-66 54,0-1,-1 0,1 0,0 0,-1 0,1 1,0-1,-1 0,1 1,0-1,-1 1,1-1,-1 1,1-1,-1 1,1-1,-1 1,1-1,-1 1,1-1,-1 1,0 0,1-1,-1 1,0 0,0-1,0 1,1 0,-1-1,0 1,0 0,0 0,0-1,0 1,0 0,0 0,0-1,-1 1,1 0,0-1,0 1,-1 0,1-1,0 1,-1 0,1-1,0 1,-1-1,1 1,-1-1,1 1,-1-1,1 1,-1-1,0 1,1-1,-1 0,0 1,-1 5,-62 161,46-131,2 2,2 0,2 0,1 1,2 1,2 0,-1 21,11 252,1-288,9-31,52-123,-61 125,-1-1,0 1,0-1,-1 0,0 0,0 0,0-1,0 1,-1 0,1-1,-2 1,1-1,0 1,-1-1,0 1,0-1,-1 1,0-1,0 1,0-1,0 1,-1 0,0-1,0 1,-1 0,1 0,-1 1,0-1,0 0,-1 1,-1-2,-8-1,0 2,0-1,-1 2,1-1,-1 2,0 0,0 1,0 0,-1 1,1 1,0 0,-3 1,-47-3,44-3,25-3,30-7,200-41,-144 34,-71 19</inkml:trace>
  <inkml:trace contextRef="#ctx0" brushRef="#br0" timeOffset="3069.871">3811 598,'11'37,"-9"-27,0 1,1-1,1 0,-1 0,1 0,1 0,0 0,0-1,1 0,0 0,1-1,0 1,0-2,1 1,3 2,-4-8,0-1,-1-1,1 1,0-1,0 0,0 0,-1-1,1 0,0 0,-1-1,1 0,-1 0,1 0,-1-1,0 0,0 0,0-1,0 0,-1 0,0 0,1 0,-1-1,-1 0,1 0,-1 0,0-1,0 1,0-3,54-120,-51 109</inkml:trace>
  <inkml:trace contextRef="#ctx0" brushRef="#br0" timeOffset="3271.333">4291 598,'-5'24,"-2"8</inkml:trace>
  <inkml:trace contextRef="#ctx0" brushRef="#br0" timeOffset="3523.801">4234 344,'0'0</inkml:trace>
  <inkml:trace contextRef="#ctx0" brushRef="#br0" timeOffset="3770.62">4574 34,'25'140,"5"71,-47 5,-6-87,20-82,16-55,-4-1</inkml:trace>
  <inkml:trace contextRef="#ctx0" brushRef="#br0" timeOffset="4018.988">4912 542,'0'33,"0"12</inkml:trace>
  <inkml:trace contextRef="#ctx0" brushRef="#br0" timeOffset="4269.867">4884 202,'0'0</inkml:trace>
  <inkml:trace contextRef="#ctx0" brushRef="#br0" timeOffset="8859.82">6351 118,'0'0</inkml:trace>
  <inkml:trace contextRef="#ctx0" brushRef="#br0" timeOffset="8626.492">6323 401,'-10'24,"-2"12,-1 6,8-5,4-9</inkml:trace>
  <inkml:trace contextRef="#ctx0" brushRef="#br0" timeOffset="9094.27">6549 344,'-10'13,"1"1,0 0,1 0,1 1,0-1,1 2,1-1,0 1,1-1,1 1,0 1,0 12,3-27,0 0,0 1,0-1,1 0,-1 1,1-1,0 0,-1 0,1 1,0-1,0 0,0 0,1 0,-1 0,0 0,1 0,0-1,-1 1,1 0,0-1,0 1,0-1,0 0,0 0,0 1,0-1,0-1,0 1,0 0,1 0,-1-1,0 1,1-1,-1 0,0 0,1 0,-1 0,0 0,1 0,-1-1,0 1,2-1,94-36,-80 24,0-1,0 0,-1-1,-1-1,-1-1,0 0,-1-1,20-70,-37 82,-2 6</inkml:trace>
  <inkml:trace contextRef="#ctx0" brushRef="#br0" timeOffset="9538.419">6971 569,'257'-214,"-216"191,-40 23,0-1,0 1,-1-1,1 1,0 0,0-1,0 1,0 0,0 0,0 0,0-1,0 1,0 0,-1 0,1 0,0 0,0 1,0-1,0 0,0 0,0 1,0-1,0 0,-1 1,1-1,0 1,0-1,0 1,-1-1,1 1,0-1,-1 1,1 0,0 0,-1-1,1 1,-1 0,1 0,-1 0,0-1,1 1,-1 0,0 0,1 0,-1 1,0 34,-1-34,0 0,1 1,-1-1,1 0,-1 1,1-1,0 1,0-1,0 0,1 1,-1-1,0 0,1 1,0-1,-1 0,1 0,0 1,0-1,0 0,0 0,1 0,-1 0,1 0,-1 0,1-1,-1 1,1 0,0-1,0 1,0-1,0 0,0 0,0 0,0 0,0 0,1 0,0 0,8 0,0-1,0 0,0 0,0-1,0-1,0 0,0 0,-1-1,1 0,-1-1,0 0,0-1,6-3,8-3,95-37,-118 47,0 1,0-1,0 1,0-1,-1 1,1-1,0 1,0-1,0 1,0 0,0 0,0 0,0-1,0 1,0 0,0 0,0 0,0 1,0-1,0 0,0 0,0 0,0 1,-1-1,1 0,0 1,0-1,0 1,0-1,0 1,-1-1,1 1,0 0,-1-1,1 1,0 0,-1 0,1 0,-1-1,1 1,-1 0,1 0,-1 0,0 0,1 0,-1 0,0 0,0 0,0 0,1 0,-1 0,0 0,-1 0,-11 59,8-45,-1 7</inkml:trace>
  <inkml:trace contextRef="#ctx0" brushRef="#br0" timeOffset="7592.166">5335 5,'1'0,"-1"-1,0 1,1 0,-1-1,1 1,-1 0,1-1,-1 1,1 0,-1 0,1-1,-1 1,1 0,-1 0,1 0,-1 0,1 0,-1 0,1 0,-1 0,1 0,-1 0,1 0,0 0,-1 0,1 0,-1 1,1-1,-1 0,1 0,-1 1,1-1,-1 0,0 0,1 1,-1-1,1 1,-1-1,0 0,1 1,-1-1,0 1,1-1,-1 1,0-1,0 1,1-1,-1 1,0-1,0 1,0-1,0 1,0-1,0 1,0 0,0-1,0 1,0-1,0 1,0-1,0 1,0-1,-1 1,1 0,1 39,-22 102,-7-23,0 47,18-124,-2 52,16-90,-1 0,1-1,0 1,0-1,0 0,0 0,0 0,1-1,-1 0,1 0,-1 0,1 0,0 0,0-1,0 0,0 0,0-1,0 1,0-1,0 0,0 0,0-1,0 1,0-1,0 0,5-2,2 1,-1-1,1 0,0 0,-1-1,0 0,0-1,0-1,-1 1,1-2,-1 1,-1-2,1 1,-1-1,1-3,-5 7,-1-1,0 0,0 0,0-1,0 1,-1-1,0 0,0 0,-1 0,1 0,-2 0,1 0,0-1,-1 1,0-1,-1 1,0-1,0 1,0-1,0 1,-1-1,0 1,-1-1,0 1,0 0,-1-4,-2 2,-1 1,0-1,0 1,0 0,-1 1,0-1,-1 1,1 1,-1-1,0 1,0 1,-1 0,1 0,-1 0,0 1,0 1,0-1,-1 1,1 1,0 0,-1 0,1 1,-1 0,1 1,-1 0,1 0,0 1,0 0,0 0,0 1,0 1,0 0,-4 2,-6 6</inkml:trace>
  <inkml:trace contextRef="#ctx0" brushRef="#br0" timeOffset="8372.984">5617 626,'16'-5,"0"-1,0-1,0 0,-1-1,0-1,-1 0,0-1,0-1,-1 0,-1-1,0 0,0-1,-1 0,-1-1,0 0,-1 0,4-9,-8 13,24-59,-28 67,0 0,-1 1,1-1,-1 0,0 0,1 1,-1-1,0 0,0 0,0 0,0 0,0 1,-1-1,1 0,0 0,-1 0,1 1,-1-1,0 0,0 1,0-1,0 1,0-1,0 1,0-1,0 1,0-1,-1 1,1 0,0 0,-1 0,1 0,-1 0,0 0,1 0,-2 0,0 1,0 0,0-1,0 1,0 0,0 1,0-1,1 0,-1 1,0 0,0-1,0 1,1 0,-1 0,0 1,1-1,-1 1,1-1,0 1,-1 0,1 0,0 0,0 0,0 0,0 0,1 0,-1 1,1-1,-1 1,1-1,0 1,0 0,0 0,0-1,0 1,1 0,-1 0,1 0,0 0,-1 0,2-1,-1 1,0 0,0 0,1 0,0 0,-1 0,1-1,0 1,1 0,0 2,2-1,1 0,0 0,-1 0,1 0,1-1,-1 0,0 0,1 0,0-1,-1 1,1-1,0-1,0 1,0-1,0 0,0-1,1 1,-1-1,0 0,3-1,82 20,-89-18,-1 0,1 0,0 1,-1-1,1 1,-1-1,1 1,-1-1,0 1,0 0,1 0,-1-1,0 1,-1 0,1 0,0 0,-1 0,1 0,-1 0,1 0,-1 0,0 0,0 1,0-1,0 0,0 0,0 0,-1 0,1 0,-1 0,0 0,1 0,-2 2,-39 67,29-53,7-10,4-7,0-1,0 1,0-1,0 1,1-1,-1 1,0 0,0-1,1 1,-1 0,0 0,1 0,-1 0,1-1,-1 1,1 0,0 0,-1 0,1 0,0 0,-1 0,1 0,0 0,0 0,0 0,0 0,0 0,0 0,0 0,1 0,-1 0,0 0,0 0,1 0,-1 0,1 0,-1 0,1 0,-1 0,1 0,-1-1,1 1,0 0,0 0,-1-1,1 1,1 0,11 2</inkml:trace>
  <inkml:trace contextRef="#ctx0" brushRef="#br0" timeOffset="11443.842">1 1162,'81'-18,"0"4,1 3,1 3,26 4,453-8,-22-17,-105 10,34-7,450 27,-523-30,227 0,-17 30,-279-29,52 0,18-2,102 30,-262-26,-37 7,31-3,-180 14,2 2,-1 3,1 2,0 2,-34-1,145-22,-147 27</inkml:trace>
</inkml:ink>
</file>

<file path=ppt/ink/ink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2</inkml:trace>
</inkml:ink>
</file>

<file path=ppt/ink/ink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3:1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146,'1'-5,"-1"0,0 0,0 0,0 0,0 0,-1 0,0 0,0 0,0 0,-1 0,1 0,-1 0,0 1,-1-1,1 1,-1 0,0-1,0 1,0 0,-1 1,1-1,-1 1,0-1,0 1,0 0,-1 0,1 1,-1 0,1-1,-1 1,0 1,0-1,0 1,0 0,-20-4,-1 1,0 2,0 0,0 2,1 1,-1 1,0 1,1 1,-1 1,0 2,1-2,-31 9,1 2,1 3,1 2,0 2,-12 10,50-25,-1 1,1 1,1 0,0 1,0 0,1 1,1 1,0 0,0 0,10-10,0 0,0 0,0-1,1 1,-1 0,1 1,-1-1,1 0,0 0,0 1,1-1,-1 0,1 1,-1-1,1 0,0 1,0-1,1 1,-1-1,1 0,0 1,-1-1,2 0,-1 1,0-1,1 0,-1 0,1 0,0 0,0-1,0 1,0 0,0-1,1 1,-1-1,1 0,1 1,4 3,0 0,1 0,0-1,0-1,0 1,1-1,0-1,-1 0,1 0,0-1,0 0,2 0,160-2,-172-1,1 1,-1 0,1-1,-1 1,1 0,-1 0,1-1,-1 1,1 0,-1 0,1 0,-1 0,1 0,-1 0,1 0,0 0,-1 0,1 0,-1 0,1 0,-1 0,1 0,-1 0,1 1,0-1,-1 0,1 0,-1 1,0-1,1 0,-1 1,1-1,-1 0,1 1,-1-1,0 1,1-1,-1 1,0-1,1 1,-1-1,0 1,0-1,0 1,1-1,-1 1,0-1,0 1,0-1,0 1,0-1,0 1,0 0,0-1,0 1,0-1,0 1,-1-1,1 1,0-1,0 1,0-1,-1 1,1-1,0 1,-1 0,-32 24,28-22,-202 157,203-157,-11 8,1 0,0 1,1 0,0 1,1 0,1 1,0 1,1 0,-4 8,12-20,1-1,0 0,1 1,-1-1,0 1,1 0,-1-1,1 1,0-1,0 1,0 0,0-1,0 1,1-1,-1 1,1 0,0-1,0 1,0-1,0 0,0 1,0-1,1 0,-1 0,1 1,-1-1,1 0,0-1,0 1,0 0,0 0,0-1,0 1,0-1,1 0,1 1,3 1,-1 0,1 0,0-1,0 0,0-1,0 1,1-1,-1-1,0 1,1-1,-1 0,0-1,1 0,250-48,-146 31,-88 12</inkml:trace>
  <inkml:trace contextRef="#ctx0" brushRef="#br0" timeOffset="296.178">1384 486,'-15'9,"-14"18,-7 9,3 3,2 0,1-2,7-2,1-3,5-2,1-5,2-3,5-1,3 2,2-4</inkml:trace>
  <inkml:trace contextRef="#ctx0" brushRef="#br0" timeOffset="562.558">1045 400,'14'19,"15"17,7 1,2-1,-1-1,-1-6,-3-5,-1-5,-7-1,-2-4,-1-5,-4 2,0-2,1-2,-2-2</inkml:trace>
  <inkml:trace contextRef="#ctx0" brushRef="#br0" timeOffset="1051.246">1835 513,'-22'5,"1"1,0 0,0 2,0 0,1 1,0 1,1 1,0 1,1 1,1 0,-1 1,2 1,0 1,-1 2,15-15,-1-1,1 1,0 0,0 0,0 0,0 0,0 0,1 0,0 0,-1 1,1-1,0 0,1 1,-1-1,1 1,-1-1,1 1,0 0,0-1,1 1,-1-1,1 1,-1-1,1 0,0 1,1-1,-1 0,0 1,1-1,0 0,0 0,0 0,0 0,0-1,1 1,-1-1,1 1,-1-1,1 0,0 0,0 0,0 0,6-1,0-1,-1 1,1-2,0 1,-1-1,1-1,-1 1,1-1,-1-1,0 0,0 0,0 0,0-1,-1 0,1-1,-1 0,0 0,0 0,-1-1,0 0,1-2,100-95,-105 102,-1 0,0 0,1 0,-1 0,0 0,1 1,-1-1,1 1,-1-1,1 1,-1-1,1 1,0 0,-1 0,1 0,-1 0,1 0,-1 0,1 0,0 0,-1 1,1-1,-1 0,1 1,-1 0,1-1,-1 1,1 0,-1 0,0-1,0 1,1 0,-1 1,0-1,0 0,0 0,0 0,0 1,0-1,0 0,-1 1,1-1,0 1,-1-1,1 1,-1-1,1 1,-1-1,0 1,0 0,0 0,11 17,4 1,0-4</inkml:trace>
  <inkml:trace contextRef="#ctx0" brushRef="#br0" timeOffset="1578.122">2118 824,'9'-7,"0"0,0 0,-1 0,0-1,0-1,-1 1,0-1,-1-1,5-6,10-14,-12 18,-5 5,1 0,0 0,0 1,1 0,0 0,0 0,0 0,1 1,0 0,0 1,0-1,1 1,-5 4,0 0,-1 0,1 1,-1-1,1 1,-1 0,1 0,-1-1,1 2,-1-1,0 0,0 0,1 1,-1-1,0 1,0 0,0-1,-1 1,1 0,0 0,-1 0,1 1,-1-1,0 0,0 0,0 1,1 0,18 21,-15-22,0 0,1-1,-1 0,0 0,1 0,-1-1,1 0,-1 0,1-1,-1 1,0-1,1 0,-1 0,0-1,0 0,0 0,0 0,0 0,0-1,0 0,-1 0,1 0,-1 0,0-1,0 0,0 0,2-3,25-15,-30 21,0-1,1 1,-1 0,0 0,0 0,1 0,-1 1,1-1,-1 0,1 0,-1 1,1-1,0 1,-1 0,1-1,0 1,-1 0,1 0,-1 0,1 0,0 0,-1 0,1 1,0-1,-1 1,1-1,-1 1,1-1,-1 1,1 0,-1 0,1-1,-1 1,0 0,1 1,-1-1,0 0,0 0,0 0,0 1,0-1,0 0,0 2,30 78,-20-66</inkml:trace>
  <inkml:trace contextRef="#ctx0" brushRef="#br0" timeOffset="2395.116">2992 570,'5'14,"0"1,-1 0,-1 0,-1 0,0 0,-1 0,0 1,-2-1,0 0,0 1,-2 6,-1-3,0 1,0-1,-2 1,0-1,-2-1,0 1,-1-1,-7 10,-6-7,13-41,14 2,0-1,2 1,0 1,2-1,0 1,0 1,2-1,0 2,0-1,2 2,0-1,19-18,1 1,1 2,1 1,24-13,-41 29,1 0,0 2,1 0,1 1,0 1,18-5,-36 13,0 1,0-1,0 0,1 1,-1 0,0 0,0 0,1 0,-1 0,0 1,0-1,0 1,0 0,1 0,-1 0,0 0,0 1,-1-1,1 1,0 0,0 0,-1 0,1 0,-1 0,0 0,0 1,0-1,0 1,0 0,0-1,0 1,-1 0,0 0,1 0,-1 0,0 0,-1 0,1 0,0 1,-1-1,0 0,0 0,0 1,0-1,0 0,-1 0,1 1,-1-1,0 0,0 0,-1 2,-4 10,0-1,-1 0,0-1,-1 1,-1-2,0 1,0-1,-2 0,1-1,-1 0,-1-1,0 0,-1-1,1-1,-2 1,1-2,-14 6,-79 7,103-20,-1 0,0-1,1 1,-1-1,0 0,1 1,-1-2,1 1,0 0,-1-1,1 1,0-1,0 0,0 0,0 0,0-1,0 1,0-1,1 0,0 1,-1-1,1 0,0 0,0 0,1-1,-1 1,-1-4,-2-16,3 1</inkml:trace>
  <inkml:trace contextRef="#ctx0" brushRef="#br0" timeOffset="2699.705">3697 119,'5'38,"2"22,-6 7,-2-5,-2-7,0-8,1-8,0-5,-4-9,-1-4,1 0,1 1,-3-4,-1 1,2 1,2-3</inkml:trace>
  <inkml:trace contextRef="#ctx0" brushRef="#br0" timeOffset="3084.921">3867 570,'24'8,"0"0,0-2,0-1,1 0,0-2,0-1,0-1,0-1,0-2,0 0,0-1,0-2,4-2,-25 7,0-1,-1 0,1 0,-1 0,1 0,-1 0,1-1,-1 1,0-1,0 0,0 0,0-1,0 1,0 0,-1-1,1 0,-1 1,0-1,0 0,0 0,0-1,0 1,0 0,-1 0,0-1,0 1,0-1,0 1,0-1,-1 0,1 1,-1-1,0 0,0 1,0-1,-1 0,0 1,1-1,-1 1,0-1,-1 1,1-1,0 1,-1 0,0-1,0 1,0 0,-1 0,0 0,-1 1,0-1,1 1,-1 0,-1 0,1 0,0 1,0-1,0 1,-1 0,1 0,-1 1,1-1,-1 1,1 0,-1 0,1 1,-1-1,1 1,0 0,-1 0,1 0,0 1,-1 0,-99 53,90-45,0 2,1 0,0 0,1 2,0-1,1 1,1 1,0 0,-6 12,13-21,0-1,1 1,-1 0,1 0,0 0,1 0,-1 0,1 0,0 1,1-1,0 0,0 0,0 1,0-1,1 0,0 1,1-1,-1 0,1 0,1 0,-1 0,1-1,0 1,0-1,0 1,1-1,0 0,0 0,1 0,5 3,2 0,-1 0,1-1,0 0,1-1,0-1,0 0,0-1,0 0,1-1,-1 0,1-1,0-1,0 0,0-1,-1-1,8 0,8 0</inkml:trace>
  <inkml:trace contextRef="#ctx0" brushRef="#br0" timeOffset="5048.847">4770 400,'5'0,"6"0,2 0</inkml:trace>
  <inkml:trace contextRef="#ctx0" brushRef="#br0" timeOffset="5300.915">4798 683,'0'0</inkml:trace>
  <inkml:trace contextRef="#ctx0" brushRef="#br0" timeOffset="39709.539">7790 598,'-19'33,"-2"12,3-7,4-10</inkml:trace>
  <inkml:trace contextRef="#ctx0" brushRef="#br0" timeOffset="39876.466">7705 316,'-5'-10,"-1"-2</inkml:trace>
  <inkml:trace contextRef="#ctx0" brushRef="#br0" timeOffset="40280.653">7959 683,'6'-1,"0"-1,1 1,-1-1,0-1,0 1,0-1,-1 0,1 0,-1-1,1 1,-1-1,0 0,0-1,-1 1,1-1,-1 0,0 0,-1-1,1 1,-1-1,2-4,48-52,-50 60,1 1,0-1,0 1,0 1,0-1,0 0,0 1,0 0,0 0,1 0,-1 0,0 1,0 0,0 0,0 0,0 0,-1 0,1 1,0 0,0 0,-1 0,1 0,-1 0,0 1,0-1,0 1,0 0,0 0,0 0,-1 0,0 1,1-1,-1 1,0-1,0 2,33 30,-33-33,1 0,-1-1,1 1,0 0,0-1,-1 0,1 1,0-1,0 0,0 0,1-1,-1 1,0-1,0 0,0 1,0-1,1-1,-1 1,0 0,0-1,0 0,0 1,0-1,0-1,0 1,0 0,0-1,0 1,-1-1,1 0,0 0,-1 0,0 0,1 0,-1-1,0 1,0-1,0 1,-1-1,1 0,90-167,-86 162</inkml:trace>
  <inkml:trace contextRef="#ctx0" brushRef="#br0" timeOffset="40840.331">9003 400,'-15'2,"1"0,-1 1,1 0,0 1,0 0,0 2,1-1,-1 2,1 0,1 0,-1 1,2 1,-1 0,1 0,0 2,1-1,0 1,-4 7,12-16,1-1,-1 1,1 0,0 0,-1 0,1 0,0 0,0 0,1 0,-1 0,0 0,1 1,-1-1,1 0,0 0,0 1,-1-1,2 0,-1 0,0 1,0-1,1 0,-1 0,1 1,0-1,0 0,-1 0,1 0,1 0,-1 0,0 0,0-1,1 1,-1 0,1 0,-1-1,1 1,0-1,0 0,0 1,0-1,0 0,0 0,0 0,0 0,0-1,0 1,0-1,1 1,-1-1,0 0,0 1,1-1,-1 0,12-4,0 1,-1-2,1 1,-1-2,-1 0,1-1,-1 0,0 0,0-2,-1 1,0-1,-1-1,9-9,19-14,-26 23,-1-1,1 0,0 1,0 0,1 1,1 1,-1 0,1 1,1 0,-1 1,1 1,0 0,1 1,11-1,-24 5,1 0,-1 0,0 0,0 0,0 1,0 0,0 0,0 0,0 0,0 0,0 0,-1 1,1-1,0 1,-1 0,1 0,-1 0,0 0,0 0,1 1,-1-1,-1 1,1-1,0 1,-1-1,1 1,-1 0,0 0,0 0,0 0,0 0,-1 0,1 2,-1 105,-94 296,43-256,51-148,-1-1,1 1,-1-1,1 1,-1-1,0 0,0 0,0 1,0-1,1 0,-1 0,-1 0,1 0,0 0,0 0,0 0,-1 0,1 0,0-1,-1 1,1 0,0-1,-1 1,1-1,-1 0,1 1,-1-1,1 0,-1 0,1 0,-1 0,1 0,-1 0,1 0,-1-1,1 1,-1-1,1 1,-1-1,1 1,0-1,-1 0,1 0,0 1,-1-1,1 0,0 0,0 0,0-1,0 1,0 0,0 0,0 0,1-1,-1 1,0-1,1 1,-6-10,1-1,1 0,0 1,0-1,2 0,-1-1,1 1,1 0,0-1,1 1,1-1,0 1,0-1,1 1,0 0,1 0,1 0,0 0,1 1,0-1,0 1,1 0,1 1,0-1,0 1,7-6,-4 8,0 0,0 0,1 1,0 0,1 1,-1 0,1 1,0 0,1 1,-1 0,1 1,0 1,-1 0,13 0,22-7,-19 4,-4 0</inkml:trace>
  <inkml:trace contextRef="#ctx0" brushRef="#br0" timeOffset="38124.45">5306 796,'2'3,"-1"0,1 0,0 0,1 0,-1-1,0 1,1-1,0 1,-1-1,1 0,0 0,0 0,0 0,0-1,1 1,-1-1,0 0,1 0,1 0,3 1,0 0,0-1,-1 0,1-1,0 0,0 0,0 0,0-1,0 0,0-1,-1 0,1 0,-1-1,1 0,-1 0,0 0,0-1,0 0,0-1,119-97,-73 50,-3-3,-3-2,9-15,98-156,-34 20,-119 206,-1 1,0-1,0 1,1-1,-1 1,1-1,-1 1,1 0,0-1,0 1,0 0,-1-1,1 1,0 0,0 0,1 0,-1 0,0 0,0 0,0 0,1 0,-1 0,1 1,-1-1,0 1,1-1,-1 1,1-1,-1 1,1 0,-1 0,1-1,-1 1,1 0,0 1,-1-1,1 0,-1 0,1 1,-1-1,1 1,-1-1,0 1,1-1,-1 1,0 0,1 0,8 13,-1 0,0 0,-1 1,-1 0,0 0,-1 1,-1 0,0 0,-1 3,12 29,40 197,-54-232,0 1,-1-1,-1 1,0-1,-1 1,0-1,-1 1,-1-1,0 0,-1 0,0 0,-1 0,0-1,-1 0,0 0,-1 0,-1-1,0 0,0-1,-1 1,0-2,-1 1,0-1,-1-1,1 0,-2 0,1-1,-1 0,0-1,0-1,-1 0,-7 2,0-2,-1-1,1 0,-1-1,0-1,0-1,0-1,1-1,-1-1,0-1,1-1,-11-3,26 6,0-1,0 0,0-1,1 1,-1-1,1 0,-1 0,1-1,0 1,0-1,1 0,-1 0,1 0,-1 0,1-1,1 1,-1-1,1 0,-1-2,-5-15</inkml:trace>
  <inkml:trace contextRef="#ctx0" brushRef="#br0" timeOffset="38856.935">6435 542,'12'64,"-4"1,-3 0,-2 51,-4-98,-1 1,-1-1,0 0,-2 0,0 0,-1 0,-7 15,-1-27,10-33,8 3,2 1,0 0,1 1,2-1,0 1,1 1,1 0,1 0,6-5,-9 10,127-166,-129 173,1 0,0 0,1 0,0 1,0 0,0 1,1 0,1 1,-1 0,1 0,0 1,0 0,0 1,1 1,-1 0,1 0,7 0,-15 3,-1 0,1 1,-1-1,1 1,-1 0,1 0,-1 0,0 1,0-1,0 1,0 0,0-1,0 1,0 1,0-1,-1 0,1 1,-1-1,0 1,0 0,0 0,0 0,0 0,0 0,-1 0,1 0,-1 0,0 1,0-1,-1 1,1-1,0 0,-1 2,1 5,0-1,-1 0,0 1,0-1,-1 1,0-1,-1 0,0 1,0-1,-1 0,0 0,-1 0,-2 1,0 0,-1 0,0 0,-1-1,0 0,0 0,-1-1,0 0,-1-1,1 0,-1 0,-1-1,1 0,-1-1,0 0,-1-1,1 0,-1-1,0 0,-10 1,-59 8,57-14</inkml:trace>
  <inkml:trace contextRef="#ctx0" brushRef="#br0" timeOffset="39461.967">6914 824,'63'-43,"-3"-2,-2-3,-1-2,22-30,-72 75,-1 0,1 0,-1-1,-1 0,1 0,-1-1,0 0,-1 0,1 0,-1 0,-1 0,1-1,-1 0,-1 0,0 0,0 0,0 0,-1 0,0 0,0-1,-1 1,0 0,-1-1,0-1,0 8,-1 0,1-1,-1 1,1 0,-1 0,0 0,0 0,0 0,0 0,0 1,0-1,0 1,0-1,-1 1,1 0,-1 0,1 0,-1 0,1 0,-1 1,0-1,1 1,-1-1,0 1,1 0,-1 0,0 1,1-1,-1 0,0 1,1-1,-1 1,1 0,-1 0,0 1,-79 52,79-51,0-1,1 1,0-1,-1 1,1 0,0 0,1 0,-1 0,0 1,1-1,0 0,0 1,0-1,0 1,0-1,1 1,-1-1,1 1,0-1,0 1,0-1,1 1,-1-1,1 1,0-1,0 1,0-1,1 1,-1-1,1 0,-1 0,1 0,0 0,1 0,-1 0,0-1,1 1,-1-1,1 1,0-1,0 0,0 0,0 0,0-1,0 1,2 0,95 3,15 4,-113-8,1 0,-1 0,0 0,0 0,0 0,0 1,0-1,0 1,-1-1,1 1,0-1,-1 1,1 0,-1 0,0 0,0 0,1 0,-1 0,0 0,-1 1,1-1,0 0,-1 0,1 1,-1-1,0 0,0 1,1-1,-2 0,1 1,0-1,0 0,-1 2,-30 75,24-65,-26 52,26-47</inkml:trace>
  <inkml:trace contextRef="#ctx0" brushRef="#br0" timeOffset="42908.647">0 1304,'257'-21,"1"11,13 11,-92 0,214-28,-54 15,-136-2,103 11,22-25,38 17,-234-1,2 6,34 6,-87 1,233-29,-79 15,79-21,71 23,-147-16,-42 26,116-9,-158-3,149 7,77-4,157-25,305-22,-366 29,43 1,66 16,-418 39,-144-27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9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1,'-19'38,"-11"18,-1 4,0-4,1-10,5-10,3-5,-1-3,4-7</inkml:trace>
</inkml:ink>
</file>

<file path=ppt/ink/ink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0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1 537,'57'-16,"1"2,1 3,0 3,42-1,329-19,351 28,-134-54,-210 24,-421 29,56 13,-102 3,10-13</inkml:trace>
  <inkml:trace contextRef="#ctx0" brushRef="#br0" timeOffset="504.869">678 57,'-43'34,"-29"25,-6 7,4-2,11-8,10-13,16-9,8-10,5-5,6-1,1-3,9-4,10-4,10-3,7-8,6-2,-2-5,-5-2</inkml:trace>
  <inkml:trace contextRef="#ctx0" brushRef="#br0" timeOffset="753.735">1582 1,'-151'52,"79"-29,1 2,1 4,2 2,1 4,-8 8,-81 66,155-108,0 0,-1 0,1 0,0 0,0 0,0 0,0 1,0-1,0 0,0 1,0-1,1 0,-1 1,1-1,-1 1,1-1,-1 1,1-1,0 1,0 0,0-1,-1 1,2-1,-1 1,0-1,0 1,0-1,1 1,-1 0,1-1,-1 0,1 1,0-1,-1 1,1-1,0 0,0 1,0-1,0 0,0 0,0 0,1 0,-1 0,1 1,13 7</inkml:trace>
  <inkml:trace contextRef="#ctx0" brushRef="#br0" timeOffset="1006.069">1892 28,'-43'20,"-29"15,-11 7,3 1,10-7,13-4,11-4,8-5,7-3,3 0,6 2,2-3,5 0,10-4,5-3</inkml:trace>
  <inkml:trace contextRef="#ctx0" brushRef="#br0" timeOffset="1238.799">2456 114,'-38'14,"-32"15,-9 6,4-1,10-3,12-1,9-6,8-3,5 1,3 0,2 3,5-5</inkml:trace>
  <inkml:trace contextRef="#ctx0" brushRef="#br0" timeOffset="1540.019">3021 114,'-19'28,"-21"20,-8 2,-6-4,1-4,6-10,5-5,6-2,3-6,8-1,3-4,6-4</inkml:trace>
  <inkml:trace contextRef="#ctx0" brushRef="#br0" timeOffset="4770.972">1242 565,'12'167,"0"-100,32 104,-41-165,0 1,1-1,0 1,0-1,1 0,-1-1,1 1,0-1,1 0,0 0,-1 0,1-1,1 0,-1 0,1-1,-1 1,1-1,0-1,0 0,0 0,0 0,2 0,4-1,0-1,0 0,-1-1,1 0,0-1,0 0,-1-1,1-1,-1 0,0 0,0-1,-1-1,1 0,-1-1,0 0,-1 0,0-1,0-1,0 1,-1-2,-1 1,0-1,0-1,1-1,8-9,-1-1,-1 0,-1-1,-1 0,-1-1,-1-1,5-17,-13 31,4-8,-1-1,-1 1,-1-2,0 1,-2 0,0-1,-1 1,-1-1,-1 1,-3-18,3 35,1 1,0 0,-1 0,1-1,-1 1,1 0,-1 0,0 0,0 0,0 0,0 0,-1 0,1 0,0 0,-1 0,1 1,-1-1,0 0,0 1,1 0,-1-1,0 1,0 0,0 0,0 0,-1 0,1 0,0 1,0-1,0 1,-1-1,1 1,0 0,-1 0,1 0,0 0,0 0,-1 0,1 1,0-1,0 1,-1 0,-1 0,-12 10</inkml:trace>
  <inkml:trace contextRef="#ctx0" brushRef="#br0" timeOffset="6888.223">1469 904,'11'127,"8"85,-19-211,0 1,0 0,0-1,0 1,1 0,-1 0,0-1,1 1,-1 0,1-1,0 1,-1-1,1 1,0-1,0 1,0-1,0 1,0-1,1 0,-1 1,0-1,1 0,-1 0,0 0,1 0,-1 0,1-1,0 1,-1 0,1-1,-1 1,1-1,0 0,0 1,-1-1,1 0,0 0,0 0,-1 0,1 0,0 0,-1-1,1 1,0-1,-1 1,1-1,1 0,11-1,57 6,-70-2,-1 0,0 0,1 0,-1 0,0 1,0-1,0 0,0 0,-1 0,1 0,0 0,-1 0,0 0,1 0,-1 0,0 0,0 0,0 0,0-1,0 1,-1 0,1-1,0 1,-1-1,0 1,1-1,-1 0,0 1,1-1,-2 0,2 1,-149 100,71-56,61-35,-39 27,56-37,0 0,0 0,0 1,0-1,0 0,0 0,1 1,-1-1,0 0,0 1,1-1,-1 1,1-1,0 0,-1 1,1 0,0-1,0 1,0-1,0 1,0-1,0 1,0-1,0 1,1-1,-1 1,1-1,-1 1,1-1,-1 0,1 1,0-1,0 0,0 1,0-1,0 0,0 0,0 1,7 4,-1-1,1 0,1 0,-1 0,1-1,-1-1,1 1,0-1,0-1,1 0,-1 0,0-1,1 0,-1 0,1-1,-1 0,8-2,59 7,31 19,-106-23,0-1,0 1,0 0,0 0,-1-1,1 1,0 0,0 0,0 0,-1 0,1 0,0 0,-1 0,1 1,-1-1,1 0,-1 0,0 0,0 0,1 1,-1-1,0 0,0 0,0 1,0-1,0 0,0 0,-1 0,1 1,0-1,-1 0,1 0,-1 0,1 0,-1 0,1 1,-1-1,0 0,1 0,-1-1,0 1,0 0,0 0,0 0,0 0,0-1,0 1,-49 38,-140 73,171-100,14-10,1 0,0 0,0 0,0 1,0-1,0 1,1 0,-1 0,1 0,0 1,-1-1,2 1,-1 0,0 0,1 0,0 0,0 0,0 0,-1 3,5-3,-1-1,1 0,0 0,0 0,0 0,1-1,-1 1,1-1,-1 1,1-1,0 0,0 0,0 0,0 0,0-1,1 1,-1-1,0 0,1 0,-1 0,1 0,-1-1,1 1,65 9,-60-10,1 0,-1 1,0 0,0 0,0 1,0 0,-1 1,1 0,0 0,-1 1,0 0,0 0,0 1,-1 0,8 6,-14-8,0 1,0-1,-1 0,1 1,-1-1,1 1,-1-1,0 1,0-1,-1 0,1 1,-1-1,0 1,0-1,0 0,0 0,0 0,-1 1,1-1,-1 0,0-1,0 1,0 0,0 0,-1-1,1 1,-1-1,1 0,-1 0,0 0,0 0,0 0,0-1,0 1,0-1,0 0,-1 0,0 0,-8 8,-28 17,-65 60,104-85,0 0,1 0,-1 0,0 0,1 1,-1-1,1 0,-1 0,1 0,-1 1,1-1,0 0,0 1,0-1,-1 0,1 0,0 1,1-1,-1 0,0 1,0-1,1 0,-1 0,0 1,1-1,-1 0,1 0,0 0,-1 1,1-1,0 0,0 0,-1 0,1 0,0-1,0 1,0 0,0 0,0 0,1-1,-1 1,0 0,60 22,-44-18,-13-4,0 0,0 0,0 0,0 0,0 0,-1 1,1 0,0 0,-1 0,1 0,-1 0,0 1,0-1,0 1,0 0,0 0,-1 0,1 1,-1-1,0 0,0 1,0 0,-1-1,1 1,-1 0,0 0,0 0,0 0,0 0,-1 0,1 0,-1 0,0 0,-1 0,1 0,-1 0,1 0,-1 0,0 0,-1-1,1 1,-1 0,-14 21,-21 53,22 68,14-111,0-10,0-1,2 1,1 0,0-1,2 1,6 21,-12-43,-1-10</inkml:trace>
  <inkml:trace contextRef="#ctx0" brushRef="#br0" timeOffset="9704.854">932 2993,'227'-12,"0"-6,-2-10,29 28,-223-7,-28 5,-1 1,1 0,0-1,0 2,0-1,0 0,0 0,0 1,0 0,0 0,0-1,0 2,0-1,0 0,0 1,0-1,0 1,0 0,0 0,0 0,2 1,-9 66,-8 156,-15-81,10 37,23-79,3-44,-7-36,-7 93,2-111,0 1,0-1,0 0,-1 0,1 0,-1-1,1 1,-1-1,0 0,0 0,0 0,0 0,0-1,0 0,-1 0,1 0,-1 0,1-1,0 1,-1-1,1 0,-1 0,1-1,0 0,-1 1,1-1,0-1,-1 1,1-1,0 1,0-1,0-1,1 1,-1 0,-27-7,-12 3,-1 2,-1 1,1 2,-25 4,-20-1,-391-2,467 0,0 0,-1-2,1 1,1-2,-1 0,0 0,1-1,-1-1,-9-5,19 7,-1-1,1 0,0 0,1 0,-1-1,1 1,0-1,0 1,0-1,1 0,-1 0,1 0,1 0,-1 0,0 0,1 0,0 0,1 0,-1 0,1 0,0 0,0 1,0-1,0 0,1 0,0 1,2-4,3-23,31-181,-55 24,13 173,1 0,0 0,1-1,1 0,0 1,2-1,-1 0,2 1,1-7,15 4,-7 17</inkml:trace>
  <inkml:trace contextRef="#ctx0" brushRef="#br0" timeOffset="12036.205">1074 3331,'2'1,"0"1,0-1,0 1,-1 0,1-1,0 1,-1 0,0 0,1 0,-1 1,0-1,0 0,0 0,0 1,0-1,-1 0,1 1,-1-1,1 1,-1-1,0 1,0-1,0 1,-1-1,1 1,-21 137,-8-7,47-149,78-155,30 5,-126 165,1 1,-1-1,1 0,-1 0,1 1,-1-1,1 0,-1 1,1-1,-1 0,1 1,0-1,-1 1,1-1,0 1,0-1,-1 1,1 0,0-1,0 1,0 0,0 0,-1-1,1 1,0 0,0 0,0 0,0 0,0 0,-1 0,1 0,0 1,0-1,0 0,0 0,0 1,-1-1,1 0,0 1,0-1,-1 1,1-1,0 1,-1-1,1 1,0 0,-1-1,1 1,-1 0,1-1,-1 1,1 0,-1 0,0-1,1 1,-1 0,0 0,0 0,1 0,-1-1,0 1,0 0,5 60,-5-56,-2 25,1-24,0 1,0-1,1 0,0 1,0-1,0 1,1-1,0 1,0-1,1 0,-1 0,2 1,-1-1,0-1,2 3,-1-7,-1-1,1 1,-1-1,1 0,-1 0,1 0,-1 0,1 0,-1-1,1 1,-1-1,1 1,-1-1,1 0,-1 0,0 0,0 0,1-1,-1 1,0 0,0-1,0 0,0 1,-1-1,1 0,0 0,-1 0,1 0,-1 0,0-1,1 0,-1 2,176-227,-177 227,1 0,-1 0,1 0,0 0,-1 0,1 0,0 1,0-1,0 0,-1 0,1 1,0-1,0 0,0 1,0-1,0 1,0-1,0 1,0 0,0-1,1 1,-1 0,0 0,0 0,0 0,0 0,0 0,0 0,0 0,1 0,-1 1,0-1,0 0,0 1,0-1,0 1,0-1,0 1,0-1,0 1,0 0,-1-1,1 1,0 0,0 0,-1 0,1 0,0 0,-1-1,1 1,-1 0,1 0,-1 1,1-1,-1 0,0 0,0 0,1 0,-1 0,0 0,0 0,0 0,0 1,0-1,0 0,-1 0,1 0,0 0,-1 0,1 1,-24 141,22-130,2 0,0 1,0-1,1 0,1 0,0 0,1 0,3 9,-1-3</inkml:trace>
</inkml:ink>
</file>

<file path=ppt/ink/ink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25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1239 2370,'-254'0,"110"-27,-211 27,343 0</inkml:trace>
  <inkml:trace contextRef="#ctx0" brushRef="#br0" timeOffset="3640.422">1296 198,'-431'0,"198"27,193-25,0-1,0-1,0-3,0-1,-2-3,-127-22,118 26,51 2,-1 1,0 0,0 0,1 0,-1 0,0 0,0 0,0 0,1 0,-1 0,0 0,0 0,1 1,-1-1,0 0,0 1,1-1,-1 0,0 1,1-1,-1 1,0-1,1 1,-1-1,1 1,-1-1,1 1,-1 0,1-1,-1 1,1 0,0-1,-1 1,1 0,0 0,0-1,0 1,-1 0,1 0,0-1,0 1,0 0,0 0,0 0,0-1,0 1,1 0,-1 0,0-1,0 1,1 0,-1 0,0-1,1 1,-1 0,1-1,-1 1,1 0,-1-1,1 1,12 13,4-1</inkml:trace>
  <inkml:trace contextRef="#ctx0" brushRef="#br0" timeOffset="18989.979">1126 28,'0'1808,"-25"-1639,-8 57,34 255,-29-296,27-174</inkml:trace>
  <inkml:trace contextRef="#ctx0" brushRef="#br0" timeOffset="19506.647">1239 2060,'-33'56,"-103"114,-45 52,115-121,60-83</inkml:trace>
  <inkml:trace contextRef="#ctx0" brushRef="#br0" timeOffset="20558.888">1239 0,'-51'90,"-1"9,0 4,-5-1,-32 37,62-94,18-26</inkml:trace>
  <inkml:trace contextRef="#ctx0" brushRef="#br0" timeOffset="21841.028">82 846,'0'56,"-11"143,-35 84,21-139,26-142,-1 0,0 1,0-1,1 0,-1 1,1-1,0 0,0 1,0-1,0 0,0 0,0 0,0 0,1 0,-1 0,1-1,-1 1,1 0,0-1,0 1,0-1,0 1,0-1,0 0,0 0,0 0,0 0,1-1,-1 1,0 0,1-1,-1 1,2-1,88 2,-72-3,57-1,-64 1</inkml:trace>
  <inkml:trace contextRef="#ctx0" brushRef="#br0" timeOffset="22738.407">562 1355,'-1'-2,"-1"1,1 0,0-1,-1 1,1 0,-1 0,1-1,-1 1,0 1,1-1,-1 0,0 0,1 0,-1 1,0-1,0 1,0 0,0-1,0 1,1 0,-1 0,0 0,0 1,0-1,0 0,0 1,0-1,1 1,-1-1,0 1,0 0,1 0,-1 0,0 0,1 0,-1 0,0 1,-73 46,74-47,-1 0,0 0,0 1,1-1,-1 1,1 0,0-1,-1 1,1 0,0 0,0 0,0 0,0 0,0 0,1 0,-1 0,0 0,1 0,0 0,-1 0,1 1,0-1,0 0,1 0,-1 0,0 0,1 1,-1-1,1 0,-1 0,1 0,0 0,0 0,0 0,0 0,0-1,1 1,0 1,1-1,0 1,1-1,-1 1,1-1,-1 0,1 0,0-1,0 1,0-1,0 0,0 0,0 0,1 0,-1-1,0 0,3 0,36 9,-42-9,0 1,0 0,0-1,0 1,0 0,0 0,0 0,-1-1,1 1,0 0,0 0,-1 0,1 0,0 0,-1 0,1 1,-1-1,0 0,1 0,-1 0,0 0,0 1,0-1,1 0,-1 0,0 0,-1 1,1-1,0 0,0 0,0 0,-1 0,1 1,-1-1,1 0,-1 0,1 0,-1 0,0 0,1 0,-2 0,-33 49,29-44,3-1,-54 82,56-85,1 1,-1-1,0 0,1 1,-1-1,1 0,0 1,0-1,0 0,0 1,0-1,0 0,0 1,1-1,0 0,-1 1,1-1,0 0,0 0,0 0,0 0,0 0,1 0,-1 0,1 0,-1 0,1-1,0 1,0 0,-1-1,1 0,0 1,0-1,1 0,-1 0,0 0,0 0,0-1,1 1,-1 0,2-1,1 2,0-1,0-1,1 1,-1-1,0 0,1 0,-1 0,0-1,1 1,-1-1,0-1,0 1,0-1,0 0,0 0,0 0,0-1,-1 0,1 0,3-3,8-5</inkml:trace>
  <inkml:trace contextRef="#ctx0" brushRef="#br0" timeOffset="35593.543">787 1467,'-1'-1,"0"-1,1 1,-1 0,0 0,0 0,0 0,0 0,0 0,0 0,0 1,0-1,0 0,0 0,0 1,0-1,-1 1,1-1,0 1,-1-1,1 1,0 0,-1 0,1 0,0 0,-1 0,1 0,0 0,-1 0,1 0,0 0,-1 1,1-1,0 1,0-1,-1 1,1-1,0 1,0 0,0-1,0 1,0 0,-1 1,-3 4,0 1,1 0,0 1,0-1,0 1,1-1,0 1,1 0,-1 0,2 1,-1-1,1 0,0 0,1 1,0-1,1 1,-1-1,1 0,1 1,-1 9,-1-8,-1-4,0 1,1-1,0 0,0 0,1 1,0-1,0 0,0 0,1 0,0 0,0 0,0 0,1 0,0-1,0 1,0-1,1 0,0 0,0 0,3 3,-2-5,0 1,1-1,0 0,-1 0,1 0,0-1,0 0,1 0,-1 0,0-1,1 0,-1 0,1-1,-1 0,0 0,1 0,-1-1,1 0,-1 0,0-1,1 0,-1 0,0 0,0-1,-1 1,1-2,0 1,-1 0,0-1,0 0,5-5,-3 5,-1 0,1-1,-1 0,1-1,-1 1,-1-1,1 0,-1 0,0-1,-1 0,1 0,-1 0,-1 0,1 0,-1-1,0 0,-1 0,0 1,0-1,-1 0,0-1,0 1,-1 0,0 0,-1 0,0 0,0 0,0 0,-1 0,0 0,-1 0,0 0,0 1,-1-2,0 2,-1 0,1 1,-1-1,0 1,-1 0,1 1,-1 0,0-1,-1 2,1-1,-1 1,0 0,0 0,0 1,0 0,-1 0,0 1,1 0,-1 0,0 1,0 0,0 0,0 1,0 0,0 0,1 1,-1 0,0 0,0 1,0 0,1 1,-1-1,1 2,0-1,0 1,0 0,0 0,-2 3,-18 35,20-20</inkml:trace>
  <inkml:trace contextRef="#ctx0" brushRef="#br0" timeOffset="36330.498">787 1636,'5'0,"1"5,5 2,5-1,0 4,2 0,-2 3,-4 4,-4 4,2 3,-1 3,-2 1,2-4,1-2,2-3,0-7</inkml:trace>
</inkml:ink>
</file>

<file path=ppt/ink/ink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1,'1'283,"-1"-281,0 0,0 1,0-1,0 0,1 0,-1 0,1 0,-1 0,1 0,0 0,0 0,0 0,0-1,0 1,0 0,1 0,-1-1,0 1,1-1,-1 1,1-1,0 0,0 0,-1 1,1-1,0 0,0-1,0 1,0 0,0 0,0-1,0 1,0-1,0 0,0 0,0 0,1 0,-1 0,0 0,0 0,0-1,0 1,0-1,0 1,0-1,0 0,0 0,0 0,0 0,-1 0,1 0,0 0,-1-1,1 1,-1-1,1 1,-1-1,0 0,1 1,-1-2,20-20,-1-2,-2 0,0-1,-2-1,10-22,37-58,-63 106,1 0,-1 0,0 0,0 0,1 0,-1 0,1 0,-1 0,1 0,-1 0,1 0,0 0,-1 0,1 1,0-1,0 0,0 1,-1-1,1 0,0 1,0-1,0 1,0-1,0 1,0-1,0 1,0 0,0 0,0 0,1-1,-1 1,0 0,0 0,0 0,0 1,0-1,0 0,0 0,0 0,0 1,0-1,0 1,0-1,0 1,0-1,0 1,0-1,0 1,0 0,-1 0,1-1,0 1,-1 0,1 0,0 0,-1 0,1 0,-1 0,1 0,-1 0,0 0,1 1,29 169,3 109,-31-256,-1 0,0-1,-2 1,-1 0,-1-1,0 1,-2-1,-1 0,-1 0,-1-1,-1 1,0-2,-11 17,15-30,0-1,0 1,-1-1,1 0,-2-1,1 1,-1-1,0 0,0-1,-1 0,1 0,-1-1,0 1,0-2,-1 1,1-1,-1 0,0-1,0 0,0-1,0 0,-3 0,7-3,0 1,0-2,0 1,0-1,1 1,-1-1,1-1,0 1,0-1,0 1,0-1,1 0,-1 0,1-1,0 1,0-1,1 0,-1 1,1-1,0 0,0 0,1-1,0 1,0 0,0 0,0-1,1 1,0 0,0-1,0 1,1-1,0-3,4-21,1 1,1-1,2 2,1-1,1 1,1 0,1 1,13-17,25-58,-42 84</inkml:trace>
</inkml:ink>
</file>

<file path=ppt/ink/ink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1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837 170,'-368'0,"272"-12,82 8,1 2,-1-1,1 2,-1 0,0 0,0 1,1 1,-1 0,-10 3,8 0,13-4,0 0,0 0,0 1,0-1,0 1,0 0,0 0,0 0,1 0,-1 0,0 0,0 1,1-1,-1 1,1 0,0 0,0 0,-1 0,1 0,0 0,1 1,-1-1,0 1,1-1,-1 1,1 0,0-1,-1 4,2 10,0 1,1-1,1 1,1-1,0 0,1 0,4 10,12 55,-12 200,-10-166,13 110,6-11,-39-252,3-3,-2 0,-1 2,-2 0,-2 2,-1 1,-4-1,29 36,1 0,-1 0,1 0,-1 0,1 0,0 0,-1 0,1 0,0-1,0 1,0 0,0-1,0 1,0-1,0 1,0-1,1 1,-1-1,1 0,-1 1,1-1,-1 0,1 0,0 1,0-1,0 0,0 0,0 1,0-1,1 0,-1 1,1-1,-1 0,1 1,-1-1,1 0,0 1,0-1,0 1,0-1,0 1,0 0,0-1,0 1,1 0,-1 0,0 0,1 0,-1 0,1 0,15-3,0 1,0 1,0 0,0 1,0 1,1 1,11 2,21-1,258-1,-307-1,44 5,-44-5,0-1,0 1,-1 0,1 1,0-1,0 0,-1 0,1 0,0 0,0 1,-1-1,1 0,0 0,-1 1,1-1,0 1,-1-1,1 1,0-1,-1 1,1-1,-1 1,1-1,-1 1,0 0,1-1,-1 1,1 0,-1-1,0 1,0 0,1 0,-1-1,0 1,0 0,0 0,0-1,0 1,0 0,0 0,0 0,0-1,0 1,0 0,-1 0,1-1,0 1,0 0,-1-1,1 1,-1 0,1-1,-1 1,1 0,-115 88,8-3,-80 52,166-127</inkml:trace>
  <inkml:trace contextRef="#ctx0" brushRef="#br0" timeOffset="3835.151">866 227,'-13'-8,"1"0,0-1,1-1,0 0,0 0,1-1,0 0,-7-13,-51-50,33 51,34 23,1 0,-1 0,0 0,1 0,-1 0,0 0,1 0,-1 0,0 0,1 0,-1 0,0 1,1-1,-1 0,1 0,-1 1,0-1,1 0,-1 1,1-1,-1 1,1-1,-1 0,1 1,-1-1,1 1,-1 0,1-1,0 1,-1-1,1 1,0-1,0 1,-1 0,1-1,0 1,0 0,0-1,0 1,0 0,0-1,0 1,0 0,0-1,0 1,0 0,0-1,0 1,1 0,-1-1,0 1,0-1,1 1,-1 0,0-1,1 1,-1-1,1 1,-1 0,50 256,-43-98,-6-159,0 1,0 0,0-1,0 1,0 0,0-1,0 1,0-1,0 0,0 1,0-1,0 0,0 0,0 0,0 1,0-1,1 0,-1-1,0 1,0 0,0 0,0 0,0-1,0 1,0 0,0-1,0 1,0-1,0 1,0-1,0 0,0 1,0-1,0 0,-1 0,1 1,0-1,0 0,-1 0,1 0,-1 0,1 0,-1 0,1 0,-1 0,0 0,1 0,-1 0,0-1,3-1,106-131,-91 115</inkml:trace>
  <inkml:trace contextRef="#ctx0" brushRef="#br0" timeOffset="4178.853">1345 1,'-14'19,"-10"16,-1 7,0 1,3-2,6-3,1-3,2-3,0-2,1-2,-2 0,2 0,-3-5,2-2,3-4</inkml:trace>
  <inkml:trace contextRef="#ctx0" brushRef="#br0" timeOffset="4462.718">1063 57,'10'29,"12"14,3 5,2-6,1-5,1-9,-5-5,-2-5,-4-2,-1-4,-3 2,-4 2,-3 0</inkml:trace>
</inkml:ink>
</file>

<file path=ppt/ink/ink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33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2259 678,'-10'33,"-3"17,1-2</inkml:trace>
  <inkml:trace contextRef="#ctx0" brushRef="#br0" timeOffset="232.751">2231 141,'0'0</inkml:trace>
  <inkml:trace contextRef="#ctx0" brushRef="#br0" timeOffset="397.491">2569 28,'0'479,"12"-353,-7-108,-2 0,-1 0,0 1,-1-1,-1 0,-1 1,0-1,-2 1,0-1,-1 0,0 0,-3 2,-2 2,0-4</inkml:trace>
  <inkml:trace contextRef="#ctx0" brushRef="#br0" timeOffset="615.776">2908 565,'-9'38,"-4"18,1 3,2-7</inkml:trace>
  <inkml:trace contextRef="#ctx0" brushRef="#br0" timeOffset="864.669">2908 141</inkml:trace>
  <inkml:trace contextRef="#ctx0" brushRef="#br0" timeOffset="1633.186">3274 0,'11'292,"1"-163,-6 0,-6 31,-11-100,19-86,5 8,1 0,0 1,1 1,1 0,1 1,0 1,1 1,0 0,1 1,0 1,1 1,7-2,-11 6,0 1,0 0,0 1,1 1,0 1,-1 0,1 1,0 1,8 1,-23-1,1 1,-1-1,0 1,1-1,-1 1,1 0,-1 0,0 0,0 0,0 1,1-1,-1 0,0 1,-1 0,1-1,0 1,0 0,-1 0,1 0,-1 0,1 0,-1 0,0 0,0 1,0-1,0 0,-1 1,1-1,0 1,-1-1,0 1,1-1,-1 1,0-1,-1 1,1-1,0 1,-1-1,1 0,-1 1,0-1,1 1,-1-1,-1 0,1 0,0 0,0 1,-1-1,1 0,-1-1,0 1,1 0,-3 1,-12 16,-1 0,-1-1,-1-1,0-1,-1-1,-1-1,0 0,-1-1,0-2,-1 0,0-2,-1 0,-12 2,6 1,11-5,1-1,-1 0,0-2,0 0,0 0,0-2,-1-1,-6 0,25-1,0 0,0 1,0-1,0 0,0 0,0 0,0 0,0 0,0 0,0 0,0 0,0-1,0 1,1 0,-1-1,0 1,0 0,0-1,0 1,0-1,1 1,-1-1,0 1,0-1,1 0,-1 1,0-1,1 0,-1 0,1 0,-1 1,1-1,-1 0,1 0,0 0,-1 0,1 0,0 0,0 0,0 0,0 0,0 1,0-2,4-10</inkml:trace>
  <inkml:trace contextRef="#ctx0" brushRef="#br0" timeOffset="-1231.991">820 282,'-295'1,"260"4,-1 2,1 2,0 1,1 1,0 3,-29 15,19-10,32-14,-81 44,90-48,0 1,0 0,1 0,-1 1,1-1,-1 0,1 1,0-1,0 1,0 0,0 0,0 0,1 0,-1 0,1 0,0 0,0 1,0-1,1 0,-1 1,1-1,-1 1,1-1,0 0,0 1,1-1,0 2,2 0,0 0,1 0,-1 0,1-1,1 0,-1 0,0 0,1 0,0-1,0 1,0-1,0-1,1 1,-1-1,1 0,-1 0,1 0,0-1,0 0,0 0,0 0,5-1,145 21,-52-9,-103-12,-1 1,1 0,-1-1,1 1,-1 0,1-1,-1 1,1 0,-1 0,0 0,1 0,-1-1,0 1,0 0,0 0,0 0,1 0,-1 0,0-1,0 1,-1 0,1 0,0 0,0 0,0 0,-1 0,1-1,0 1,-1 0,1 0,-1 0,1-1,-1 1,1 0,-1-1,1 1,-1 0,0-1,1 1,-1-1,0 1,0-1,1 1,-1-1,0 0,0 1,0-1,1 0,-1 0,0 1,0-1,0 0,0 0,0 0,0 0,-2 2,-67 48,-127 109,195-158,0 1,0-1,0 0,0 1,0-1,0 1,0-1,0 1,1 0,-1 0,1 0,-1 0,1 0,0 0,-1 0,1 1,0-1,1 0,-1 1,0-1,1 1,-1-1,1 0,0 1,0-1,0 1,0-1,0 1,0-1,1 1,-1-1,1 1,0-1,0 0,0 1,0-1,0 0,0 0,0 0,1 0,-1 0,1 0,0 0,-1 0,2 0,9 3,0 0,0 0,1-1,0-1,0 0,0-1,0 0,1-1,-1 0,0-1,1-1,-1 0,4-2,21 2,187-1,-200 2</inkml:trace>
  <inkml:trace contextRef="#ctx0" brushRef="#br0" timeOffset="-882.734">1271 565,'-33'25,"2"2,0 1,2 2,1 1,2 1,1 1,-20 35,12 22,32-88,1 0,0 1,0-1,0 0,0 1,0-1,0 0,1 1,-1-1,1 0,0 0,-1 1,1-1,0 0,0 0,1 0,-1 0,0 0,1 0,-1 0,1-1,-1 1,1 0,0-1,0 0,0 1,0-1,0 0,0 0,0 0,0 0,0 0,1 0,-1-1,0 1,1-1,-1 0,1 1,12 0,0 0,0-1,0 0,-1-1,1-1,0 0,0-1,-1-1,0 0,0-1,0-1,0 0,-1 0,0-2,0 1,-1-2,0 0,2-2,10-9,-2-1,0 0,-1-2,-2 0,0-2,-1 0,-2-1,6-12,-17 28,-1 1,1-2,-1 1,-1 0,0-1,0 0,-1 0,-1 0,0 0,0 0,-1-4,-1 10,1 0,-1 1,0-1,0 1,0-1,-1 1,1-1,-1 1,0 0,-1-1,1 1,-1 0,0 1,0-1,0 0,0 1,-1 0,1 0,-1 0,0 0,0 0,0 1,0-1,0 1,0 1,-1-1,-1 0,-3-1,0 1,-1 0,1 1,0 0,-1 0,1 1,-1 0,1 1,0 0,-1 0,1 1,0 0,0 1,0 0,-7 4,-9 5</inkml:trace>
  <inkml:trace contextRef="#ctx0" brushRef="#br0" timeOffset="-584.592">1271 705,'5'24,"1"13,5 5,0 0,3-3,0-2,1-8,-1-5,2-5,-2-7</inkml:trace>
  <inkml:trace contextRef="#ctx0" brushRef="#br0" timeOffset="-250.221">1581 649,'3'13,"0"0,1-1,0 1,1-1,1 0,0 0,0-1,1 0,1 0,-1 0,2-1,0 0,0-1,0 1,1-2,1 0,0 0,0-1,0 0,1-1,-1 0,12 3,-13-9,1-1,-1-1,1 0,-1 0,0-1,0 0,0-1,0 0,-1 0,1-1,-1 0,-1-1,1 0,-1-1,0 0,0 0,0 0,-1-1,-1 0,1 0,-1-1,-1 0,3-4,33-97,-41 107,1 1,-1-1,0 0,0 1,0-1,0 0,-1 1,1-1,-1 1,0-1,0 1,1-1,-1 1,-1-1,1 1,0 0,-1-1,1 1,-1 0,0 0,1 0,-1 0,0 1,0-1,0 0,-3 0,-11-6</inkml:trace>
  <inkml:trace contextRef="#ctx0" brushRef="#br0" timeOffset="2220.53">3783 705,'15'0,"0"-1,0 0,0-1,0-1,0 0,0-2,-1 1,1-2,-1 0,-1 0,1-1,-1-1,0 0,-1-1,0-1,-1 0,1 0,-2-1,0 0,0-1,-1 0,6-10,-2 1,-7 15,-1 0,-1-1,1 1,-1-1,0 0,0 0,-1-1,0 1,0-1,-1 0,0 0,0 0,-1 0,0 0,-1 0,1 0,-1 0,-1-6,0 13,0-1,0 0,0 0,0 1,0-1,-1 0,1 1,0-1,-1 1,1 0,-1-1,1 1,-1 0,0 0,1 0,-1 0,0 0,0 0,0 1,0-1,0 1,0-1,0 1,0 0,0-1,0 1,0 0,0 1,0-1,0 0,0 0,0 1,0-1,0 1,0 0,-67 33,62-29,1-1,-1 1,1 1,0-1,1 1,-1 0,1 0,0 0,1 1,-1 0,1 0,1 0,-1 0,1 1,1 0,-1-1,0 7,6-9,-1-1,1 1,0-1,0 0,0 0,1 0,0 0,0 0,0-1,0 0,0 0,0 0,1 0,0-1,-1 1,1-1,0-1,0 1,0-1,0 1,1-2,-1 1,0 0,0-1,1 0,-1 0,0-1,1 1,28 0,62 9,-93-8,-1-1,0 1,1 0,-1 0,0 0,0 0,0 0,0 1,0-1,0 1,0-1,-1 1,1 0,0-1,-1 1,1 0,-1 0,0 0,0 0,0 0,0 1,0-1,0 0,0 0,-1 1,1-1,-1 0,0 1,1-1,-1 1,0-1,0 0,-1 1,1-1,-1 2,-40 98,34-84</inkml:trace>
  <inkml:trace contextRef="#ctx0" brushRef="#br0" timeOffset="2448.452">4488 592,'-14'34,"-5"10</inkml:trace>
  <inkml:trace contextRef="#ctx0" brushRef="#br0" timeOffset="2598.12">4488 225,'0'0</inkml:trace>
  <inkml:trace contextRef="#ctx0" brushRef="#br0" timeOffset="2865.552">4714 395,'-1'3,"-6"23,0 0,1 0,2 0,1 1,0 0,3 0,0 0,3 17,-3-41,0 0,0 0,0 0,1 0,-1 0,1 0,0-1,0 1,0 0,0-1,0 1,1 0,-1-1,1 1,-1-1,1 0,0 0,0 0,0 0,0 0,1 0,-1 0,0 0,1-1,-1 0,1 1,0-1,-1 0,1 0,0 0,0-1,-1 1,1-1,0 1,0-1,0 0,0 0,0 0,0 0,-1-1,1 1,0-1,0 0,2-1,8-7,0 0,-1-1,0-1,0 0,-1 0,-1-1,0-1,6-9,12-15,62-81,-73 89,-13 22</inkml:trace>
  <inkml:trace contextRef="#ctx0" brushRef="#br0" timeOffset="3363.645">5222 678,'6'-17,"0"0,1 1,1 0,1 1,0 0,1 0,1 1,0 0,1 1,0 0,1 1,1 0,-1 1,6-2,-17 12,-1 0,1 0,-1 0,1 0,0 1,-1-1,1 0,0 1,0 0,0-1,-1 1,1 0,0 0,0 0,0 0,0 0,-1 0,1 1,0-1,0 1,0-1,-1 1,1-1,0 1,-1 0,1 0,-1 0,1 0,-1 0,1 0,-1 1,0-1,1 0,-1 1,0-1,0 1,0-1,0 1,0 0,0-1,-1 1,1 0,-1-1,1 1,-1 0,1 0,-1 0,0 0,0-1,0 1,0 2,1 4,-1-5,-1-1,1 0,0 1,0-1,0 1,0-1,0 1,1-1,-1 1,1-1,0 0,-1 1,1-1,0 0,1 0,-1 1,0-1,0 0,1 0,0-1,-1 1,1 0,0 0,0-1,0 1,0-1,0 1,0-1,0 0,0 0,0 0,1 0,-1 0,0-1,1 1,-1-1,1 1,-1-1,3 0,12-4,1-1,-1-1,0 0,-1-2,0 1,0-2,0 0,-1-2,33-16,-23 13,-18 9,1 0,0 0,0 1,0 0,1 0,0 1,-1 0,1 1,0 0,0 0,0 1,2 0,-10 2,1-1,-1 0,0 1,1-1,-1 1,0 0,1-1,-1 1,0 0,0 0,0 0,0 0,0 0,0 0,0 0,0 0,0 0,0 0,0 0,-1 1,1-1,0 0,-1 1,0-1,1 0,-1 1,0-1,1 1,-1-1,0 0,0 1,0-1,0 1,0-1,-1 1,1-1,0 0,-1 1,1-1,-1 1,-20 63,18-60,1-1,-1 1,1-1,-1 1,2 0,-1 0,0 0,1 0,0 0,0 0,0 1,1-1,0 0,0 0,0 1,1-1,0 0,0 0,0 0,0 1,1-1,1 1,8 6</inkml:trace>
  <inkml:trace contextRef="#ctx0" brushRef="#br0" timeOffset="4331.496">0 1270,'1101'-42,"2000"-218,-1800 155,-561 59,-679 51,-44 1</inkml:trace>
  <inkml:trace contextRef="#ctx0" brushRef="#br0" timeOffset="7650.302">2964 1072,'-2'1,"1"0,0 1,0-1,0 0,0 0,0 1,0-1,1 1,-1-1,0 0,1 1,-1-1,1 1,-1 0,1-1,0 1,-1-1,1 1,0 0,0-1,0 1,0-1,1 1,-1 0,0-1,1 1,-1-1,1 1,0-1,-1 1,1-1,0 1,1 9,4 383,6-305,-13-88,0-1,-1 1,1 0,0 0,0-1,-1 1,1 0,0-1,-1 0,1 1,0-1,-1 0,1 1,-1-1,1 0,-1 0,1 0,0-1,-1 1,1 0,-1 0,1-1,0 1,-1-1,1 1,0-1,-1 0,1 1,0-1,0 0,0 0,-1 0,1 0,0 0,0 0,1 0,-2-1,-4-1,-13-4,0 1,-1 1,0 0,0 2,0 1,0 0,0 1,0 1,0 1,-3 2,-27-2,-227 26,-184-23,183 23,279-27,-1-1,1 1,0-1,-1 1,1-1,-1 0,1 1,-1-1,1 0,-1 1,1-1,-1 0,1 0,-1 1,0-1,0 0,1 0,-1 0,0 1,0-1,0 0,0 0,0 0,0 0,0 0,0 1,0-1,0 0,-1 0,1 0,0 1,-1-1,1 0,0 0,-1 1,1-1,-1 0,1 1,-1-1,1 0,-1 1,0-1,1 1,-1-1,0 1,1-1,-1 1,0-1,0 1,1 0,-1-1,0 1,0 0,0 0,1 0,-1 0,0-1,0 1,0 0,0 0,1 1,-1-1,0 0,0 0,0 0,0 1,1-1,-2 0,31-39,1 1,2 1,1 1,13-8,-39 37,-5 3,0 1,0 0,0 0,1 0,-1 0,1 0,0 0,0 1,0-1,0 1,0 0,0 0,1 0,-1 0,1 1,-1-1,1 1,0 0,-1 0,1 0,0 1,0-1,0 1,0 0,0 0,-1 0,1 1,0-1,0 1,0 0,-1 0,1 0,0 1,2 1,2 6,0 1,-1 0,0 0,-1 0,0 1,-1 0,0 0,-1 1,0 0,-1-1,2 11,6 15,50 202,-43-144,-19-94,1-1,-1 1,0-1,1 0,-1 1,1-1,-1 0,0 0,1 1,-1-1,0 0,1 0,-1 0,0 0,0 0,1 0,-1 0,0 0,1 0,-1 0,0-1,1 1,-1 0,0 0,1 0,-1-1,1 1,-1 0,0-1,1 1,-1-1,1 1,-1-1,1 1,-1-1,1 1,0-1,-1 1,1-1,0 0,-1 1,1-1,0 1,0-1,-1 0,1 1,0-1,0 0,0 0,-1 0,-21-18,-1 0,0 2,-1 1,-1 0,-1 2,0 1,-1 1,0 1,-16-3,-95-6,113 20</inkml:trace>
</inkml:ink>
</file>

<file path=ppt/ink/ink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0,'-10'19,"2"12,2-1</inkml:trace>
</inkml:ink>
</file>

<file path=ppt/ink/ink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0,'-5'24,"-1"0,-1-1,0 0,-2 0,-1-1,-1-1,-10 16,6-7,-156 243,170-271,-1 1,1-1,0 1,0-1,0 1,0-1,1 1,-1 0,1 0,-1-1,1 1,0 0,0 0,0-1,1 1,-1 0,1-1,-1 1,1 0,0-1,0 1,0-1,0 1,0-1,1 1,-1-1,1 0,0 0,-1 0,1 0,0 0,0 0,1 0,-1 0,0-1,0 1,1-1,-1 0,1 0,0 0,6 4,1 0,0-1,1-1,-1 0,1 0,-1-1,1 0,0-1,9 1,127-30,-125 26</inkml:trace>
</inkml:ink>
</file>

<file path=ppt/ink/ink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1,'-12'0,"1"0,-1 0,1 1,-1 0,1 1,0 1,0-1,-1 2,2 0,-1 0,0 1,1 0,0 1,0 0,-1 1,10-6,1 0,-1 0,0-1,0 1,0 0,1 0,-1 0,1 0,-1 0,0 0,1 0,0 0,-1 0,1 0,0 0,-1 0,1 0,0 0,0 0,0 1,0-1,0 0,0 0,0 0,0 0,0 0,1 0,-1 0,0 0,1 1,-1-1,1 0,-1-1,1 1,0 0,-1 0,1 0,0 0,0 0,-1 0,1-1,0 1,0 0,0-1,0 1,0-1,1 1,49 18,-49-19,-1 0,0 0,1 0,-1 0,1 0,-1 0,0 1,1-1,-1 0,0 1,1-1,-1 1,0 0,0-1,0 1,0 0,1 0,-1 0,0-1,0 1,0 1,-1-1,1 0,0 0,0 0,-1 0,1 0,0 1,-1-1,1 0,-1 1,0-1,1 0,-1 1,0-1,0 0,0 1,0-1,0 1,0-1,0 0,0 1,-1-1,1 0,0 1,-1-1,1 0,-1 0,0 1,1-1,-1 0,0 0,0 0,0 1,-62 57,-16 25,78-83,0 0,0 1,0-1,1 0,-1 1,1-1,-1 1,1-1,-1 1,1-1,0 1,-1 0,1-1,0 1,0-1,0 1,0 0,1-1,-1 1,0-1,1 1,-1-1,1 1,-1-1,1 1,0-1,0 0,-1 1,1-1,0 0,0 0,0 1,1-1,-1 0,0 0,0 0,1 0,-1-1,0 1,1 0,-1 0,1-1,-1 1,1-1,-1 1,1-1,-1 0,1 0,-1 1,1-1,84 2,-76-3,0-1,-1 0,1 0,0-1,-1 0,1-1,-1 0,0 0,0-1,-1-1,1 1,6-7,-3-1</inkml:trace>
</inkml:ink>
</file>

<file path=ppt/ink/ink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40,'24'0,"23"0,7-5,0-1,-5-1,-5 2,-6-3,-10 0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1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1406,'354'-562,"-315"496,-3-3,-3-1,-4-1,10-38,69-214,-107 320,2-5,-1 0,0 0,0 0,-1 0,0 0,0 0,-1 0,0 0,0-1,-1 1,0 0,-2-5,2 12,0 0,-1 0,1 0,-1 0,1 0,-1 1,0-1,1 1,-1-1,0 1,1 0,-1 0,0-1,1 1,-1 0,0 1,1-1,-1 0,0 0,1 1,-1-1,0 1,1-1,-1 1,1 0,-1 0,1-1,-1 1,1 0,0 0,-1 1,1-1,0 0,0 0,0 1,0-1,0 0,0 1,0-1,0 1,1-1,-1 1,0 0,1-1,-1 1,-10 18,-1 0,2 0,1 2,1-1,0 1,2 0,1 0,0 1,0 17,-19 82,-7 73,6-26,-4 7,16-101,7-54,2 0,0 0,1 1,2-1,0 0,1 1,1-1,1 1,1-1,5 17,-7-34,0-1,0 0,1 0,-1 0,1 0,0 0,0 0,0 0,0 0,1-1,-1 1,1-1,-1 0,1 0,0 0,0 0,0 0,0 0,0-1,0 0,1 1,-1-1,0 0,1-1,-1 1,1-1,-1 1,1-1,-1 0,0 0,1 0,-1-1,1 0,-1 1,1-1,8-2,-1 0,1-1,-1-1,0 1,-1-2,1 0,-1 0,0 0,7-7,35-40,-2-3,-2-1,-3-2,-3-3,-2-1,-3-2,-3-1,-3-2,15-50,-25 71,-2 0,-2-1,-2-1,-2-1,-3 0,-2 0,-1-1,-3 0,-3-46,-1 95,1 0,-1 0,0 0,0 0,1 0,-2 0,1 0,0 1,0-1,0 0,-1 0,1 0,-1 0,0 0,0 1,1-1,-1 0,0 0,0 1,-1-1,1 1,0-1,0 1,-1 0,1-1,-1 1,1 0,-1 0,0 0,1 0,-1 0,0 0,0 1,1-1,-1 0,0 1,0 0,0-1,0 1,0 0,0 0,0 0,0 0,1 0,-1 1,0-1,0 0,0 1,0 0,0-1,1 1,-1 0,0 0,1 0,-1 0,0 0,1 0,-1 0,1 1,0-1,-1 1,1-1,0 1,-13 16,2 0,0 0,1 1,1 0,1 1,1 0,0 1,-4 19,3-11,-25 82,5 1,6 1,4 1,5 1,5 0,6 74,26-33,-23-154,0 0,1 0,-1 0,0-1,0 1,1 0,-1-1,1 1,0 0,-1-1,1 1,0-1,0 1,0-1,0 1,0-1,0 0,1 1,-1-1,0 0,1 0,-1 0,0 0,1 0,0 0,-1 0,1-1,-1 1,1 0,0-1,-1 0,1 1,0-1,0 0,0 0,-1 0,1 0,0 0,0 0,-1 0,1-1,0 1,-1-1,1 1,0-1,-1 0,1 1,-1-1,1 0,-1 0,1 0,-1 0,1-1,0 0,105-132,-84 103,1 2,2 1,1 0,1 3,29-22,-55 46,-1-1,1 0,0 1,0-1,0 1,0-1,0 1,0 0,0 0,0 0,1 0,-1 0,0 1,0-1,1 1,-1-1,1 1,-1 0,0 0,1 0,-1 0,1 1,-1-1,0 0,1 1,-1 0,0-1,0 1,1 0,-1 0,0 1,0-1,0 0,0 1,0-1,-1 1,1-1,0 1,-1 0,1 0,-1 0,1 0,-1 1,8 91,-10-88,0 1,1-1,-1 1,1-1,0 1,1-1,0 1,0-1,0 1,1-1,0 0,0 1,0-1,1 0,0 0,0-1,1 1,-1-1,1 1,1-1,-1 0,2 1,1-4,1-1,-1 0,0 0,0-1,1 0,-1 0,1 0,-1-1,0 0,0-1,0 1,0-2,0 1,0-1,0 0,0 0,-1 0,0-1,0 0,0-1,0 1,0-1,-1 0,2-3,-5 6,23-14,-1-2,-1-1,-1-1,0 0,-2-2,0 0,-2-2,0 0,-2-1,0 0,1-7,-15 29,-1 1,1 0,-1-1,1 1,-1-1,0 0,0 1,0-1,0 0,-1 0,1 1,-1-1,0 0,0 0,0 0,0 0,0 1,0-1,-1 0,1 0,-1 0,0 1,0-1,0 0,0 1,0-1,-1 1,1-1,-1 1,0 0,1 0,-1-1,0 1,-1 0,1 1,0-1,0 0,-1 1,1-1,-1 1,1 0,-1 0,0 0,1 0,-1 0,0 0,-8 4,1 0,-1 1,1 0,0 0,0 1,1 1,-1-1,1 2,0-1,1 1,-1 0,2 1,-1 0,1 0,0 1,0 0,1 0,1 1,-1-1,2 1,-1 0,1 1,1-1,0 1,0-1,1 1,0 4,0-9,1-1,0 1,0-1,0 1,0 0,1-1,0 1,0 0,1-1,0 1,0 0,0-1,0 1,1-1,0 1,0-1,0 0,1 0,0 0,0 0,0 0,1-1,-1 1,1-1,0 0,0 0,1-1,-1 1,1-1,0 0,0 0,0 0,0-1,0 0,5 2,5-1,0-1,1 0,-1-1,0-1,1 0,-1-2,1 1,-1-2,0 0,0 0,0-2,0 0,-1 0,0-2,0 0,0 0,-1-1,0-1,174-169,-135 131,-50 48,-1 0,0 0,1 0,-1 0,0 0,0 0,1 0,-1 0,0 0,0 1,0-1,-1 0,1 1,0-1,0 1,-1-1,1 1,-1-1,1 1,-1-1,0 1,1 0,-1-1,0 1,0-1,0 1,0 0,-1-1,1 1,0-1,-1 1,1 0,-1 0,1 1,-1 1,0 0,0 0,0-1,1 1,0 0,0 0,0 0,0 0,0 0,1-1,-1 1,1 0,0 0,1-1,-1 1,0-1,1 1,0-1,0 1,0-1,0 0,1 0,-1 0,1 0,0 0,-1-1,1 1,1-1,-1 0,0 0,0 0,1 0,-1-1,1 1,0-1,-1 0,1 0,0 0,0 0,3-1,7-4,1-1,-1-1,-1 0,1 0,-1-2,0 0,-1 0,0-1,0-1,2-2,69-47,-66 49,-14 7,-1 0,1 1,0-1,0 1,0-1,0 1,0 0,0 0,1 1,-1-1,1 1,-1-1,1 1,-1 0,1 0,0 1,0-1,-1 1,1 0,0 0,0 0,-1 0,1 1,0 0,-1-1,1 1,0 1,-1-1,1 0,-1 1,0 0,1 0,-1 0,0 0,0 0,0 1,0-1,-1 1,3 2,24 149,-15-102,-4-34</inkml:trace>
  <inkml:trace contextRef="#ctx0" brushRef="#br0" timeOffset="466.03">1 785,'53'-9,"60"-14,26-2,3-2,-8-1,-12 4,-13 2,-15-1,-19 4,-22 5</inkml:trace>
</inkml:ink>
</file>

<file path=ppt/ink/ink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75,'43'-5,"29"-6,7-2,-5 2,-11-2,-11 1,-14 2</inkml:trace>
</inkml:ink>
</file>

<file path=ppt/ink/ink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1,'-10'79,"-3"0,-4 0,-3-2,-4 0,-12 22,35-98,0 1,-1 1,0-1,0 0,1 1,-1-1,1 1,0 0,0-1,0 1,0 0,1 0,-1-1,1 1,-1 0,1 0,0 0,0 0,0 0,1 0,-1-1,1 1,-1 0,1 0,0 0,0-1,0 1,0 0,1-1,-1 1,1-1,0 0,-1 1,1-1,0 0,0 0,1 0,0 1,13-1,1 0,-1-1,0 0,0-2,1 0,-1 0,0-2,0 0,0-1,0 0,-1-1,7-4,-13 6,19-6,-3 2</inkml:trace>
</inkml:ink>
</file>

<file path=ppt/ink/ink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0 199,'39'4,"26"3,8-1,-4-1,-9-2,-10-1,-9-5,-6-3,-4 0,-4 1,-5-4,-2 0,-4-3,-1 0,-2 2</inkml:trace>
  <inkml:trace contextRef="#ctx0" brushRef="#br0" timeOffset="236.198">283 0,'-5'39,"-1"26,0 8,6-4,3-9,1-10,4-9,1-6,-1-9</inkml:trace>
</inkml:ink>
</file>

<file path=ppt/ink/ink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84,'-9'7,"1"0,0 1,0 0,1 1,0-1,1 1,-1 1,2-1,-1 1,1 1,3-7,0-1,1 1,-1 0,1-1,0 1,0 0,0 0,1 0,0 0,-1 0,1-1,0 1,1 0,-1 0,1 0,-1 0,1 0,1 0,-1-1,0 1,1 0,0-1,0 1,0-1,0 0,0 0,1 0,-1 0,3 2,4-1,0 1,0-1,1 0,-1-1,1-1,0 1,0-1,0-1,1 0,-1 0,0-1,0-1,0 1,0-1,1-1,2-1,-4 1,0-1,0 1,-1-2,1 1,-1-1,0 0,0-1,0 0,0 0,-1-1,0 0,0 0,-1-1,1 0,-1 0,-1 0,0-1,3-4,-5 8,0-1,-1 1,1-1,-1 0,0 0,0 0,-1 0,0 0,1 0,-2 0,1-1,0 1,-1 0,0-1,-1 1,1 0,-1 0,0-1,0 1,0 0,-1 0,0 0,0 0,0 0,-1 1,1-1,-1 1,0-1,-1 1,1 0,-1 0,-1-1,-88-39,69 39</inkml:trace>
  <inkml:trace contextRef="#ctx0" brushRef="#br0" timeOffset="312.217">88 84,'10'19,"7"11,2 6,2-4,-3-2,1-2,-4 0,2-6,-4-1,3-4,-3-1,1 2,0 3,-4-2</inkml:trace>
</inkml:ink>
</file>

<file path=ppt/ink/ink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7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1,'-24'0,"0"2,1 1,0 1,-1 0,1 2,1 1,-1 0,1 2,1 1,-1 0,2 2,0 0,-9 8,25-18,0 0,0 0,0 1,0-1,0 1,1 0,-1 0,1 0,0 0,0 1,0-1,1 1,-1 0,1 0,0 0,0 0,0 0,0 0,1 1,0-1,0 0,0 1,0-1,1 1,0-1,0 1,0-1,0 1,1-1,-1 1,1-1,0 1,1-1,-1 0,1 1,0-1,0 0,2 2,6 4,1 0,0-1,0 0,1-1,1-1,-1 0,1 0,0-1,1-1,-1 0,11 1,-10-2,0 1,0 0,0 1,-1 0,1 1,-2 1,1 0,-1 0,0 2,6 5,-16-12,0 1,0-1,0 0,0 1,0-1,-1 1,0 0,1 0,-1-1,-1 1,1 0,-1 0,1 0,-1 0,0 0,0 0,-1 0,1 0,-1 0,0-1,0 1,0 0,-1 0,1-1,-1 1,0-1,0 1,0-1,-1 0,1 0,-1 0,1 0,-1 0,0 0,0-1,0 0,-1 1,1-1,0 0,-1-1,1 1,-1 0,0-1,0 0,-15 10,1 0,-1-2,-1 0,1-1,-2-1,1-1,-1-1,0-1,0 0,-9-1,28-3,0 0,0 0,-1 0,1 0,0 0,0 0,0-1,0 1,0-1,-1 0,1 1,0-1,0 0,0 0,1 0,-1-1,0 1,0 0,1-1,-1 1,1-1,-1 1,1-1,-1 0,1 0,0 0,0 0,0 0,0 0,0 0,1 0,-1 0,0 0,1 0,0 0,-1 0,1-1,0 1,0 0,0 0,1 0,-1-1,0 1,1 0,0 0,-1 0,1 0,0 0,0 0,0 0,0 0,1 0,12-20,0 0,2 2,0 0,2 1,0 0,1 2,0 0,2 1,9-5,28-19,-33 26</inkml:trace>
</inkml:ink>
</file>

<file path=ppt/ink/ink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5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0,'-12'0,"0"1,1 0,-1 0,0 1,1 1,-1 0,1 0,0 1,0 1,0 0,1 0,0 1,0 0,0 1,0 0,1 1,-6 6,14-13,-1 0,1 1,0-1,0 0,0 1,0-1,0 1,0-1,0 1,1 0,-1-1,1 1,-1 0,1-1,-1 1,1 0,0 0,0 0,0-1,0 1,0 0,0 0,0-1,1 1,-1 0,1 0,-1-1,1 1,0 0,-1-1,1 1,0-1,0 1,0-1,0 1,1-1,-1 0,0 0,1 1,-1-1,0 0,1 0,-1 0,1 0,79 31,-69-29,13 4,-21-7,1 0,-1 0,1 1,-1 0,0 0,1 0,-1 0,0 1,0 0,0-1,0 2,0-1,0 0,-1 1,1-1,-1 1,0 0,0 0,0 1,0-1,0 1,-1-1,1 1,-1 0,0 0,0 0,0 0,-1 0,0 0,1 1,-1-1,-1 0,1 2,-1 0,-1 0,0 1,0-1,-1 0,1 1,-1-1,-1 0,1 0,-1-1,0 1,0 0,-1-1,0 0,0 0,0 0,0 0,-1-1,0 1,0-1,-2 1,-115 62,120-66,0 0,1 0,-1-1,0 1,0 0,0 0,1-1,-1 1,0-1,0 0,0 0,0 1,0-1,0 0,0-1,0 1,0 0,1 0,-1-1,0 1,0-1,0 0,0 0,1 1,-1-1,0 0,1 0,-1-1,1 1,-1 0,1 0,0-1,-1 1,1-1,0 1,0-1,0 0,0 1,0-1,0 0,1 0,-1 1,0-1,1 0,0 0,-1 0,1 0,0 0,0 0,0 0,2-5,1-1,0 1,0-1,1 1,0 0,0 0,0 0,1 1,0 0,0 0,1 0,0 0,0 1,0 0,0 0,1 1,0 0,0 0,0 0,1 1,1 0,44-24,-29 16</inkml:trace>
</inkml:ink>
</file>

<file path=ppt/ink/ink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0,'0'313,"0"-300,-1 1,0-1,0 0,-2 0,0 0,0 0,-1 0,0-1,-3 5,-11-4,12-19</inkml:trace>
  <inkml:trace contextRef="#ctx0" brushRef="#br0" timeOffset="469.919">306 57,'-17'10,"1"1,1 0,0 1,0 1,1 1,1 0,0 0,1 1,1 1,0 0,-3 9,13-22,1 1,0-1,0 1,0-1,0 1,1-1,-1 0,1 1,0-1,0 0,0 1,1-1,-1 0,1 0,-1 0,1 0,0 0,0-1,1 1,-1 0,0-1,1 0,0 1,-1-1,1 0,0-1,0 1,0 0,0-1,0 0,1 1,-1-1,0 0,1-1,-1 1,0-1,3 1,32 16,33 43,-64-55</inkml:trace>
</inkml:ink>
</file>

<file path=ppt/ink/ink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5 128,'-1'48,"-1"-31,1 0,1 0,0 0,1 1,1-1,1-1,0 1,1 0,1-1,0 0,1 0,7 11,-11-24,1 0,-1 0,1 0,0 0,0-1,0 1,0-1,0 0,1 0,-1 0,1 0,-1-1,1 1,0-1,-1 0,1 0,0-1,0 1,0-1,0 1,0-1,0-1,0 1,-1 0,1-1,0 0,0 0,0 0,1-1,6-1,0-2,0 1,0-1,-1 0,0-1,0-1,-1 1,1-2,2-3,86-89,-95 98,-1 1,0-1,1 1,-1-1,1 1,0 0,-1 0,1 0,0 0,-1 0,1 1,0-1,0 1,0 0,0 0,-1 0,1 0,0 0,0 1,0-1,-1 1,1 0,0 0,0 0,-1 0,1 0,-1 1,1-1,-1 1,0-1,1 1,-1 0,0 0,0 0,0 0,-1 1,1-1,0 0,-1 1,0-1,1 1,0 1,41 34,-38-36,1 1,-1-1,1 0,0 0,0-1,0 0,0 0,0 0,0-1,0 0,0 0,0 0,0-1,0 0,0 0,0 0,0-1,0 0,-1 0,1-1,-1 1,1-1,-1 0,0-1,0 1,0-1,-1 0,2-1,1-3,1 0,-1 0,0-1,-1 0,1 0,-2 0,0-1,0 0,0 0,-1 0,-1-1,0 1,0-1,-1 0,0-3,-8-124,-1 119</inkml:trace>
</inkml:ink>
</file>

<file path=ppt/ink/ink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2 735,'39'170,"-30"-112,-2 1,-3 0,-2 0,-3 1,-2 1,-26 224,0 8,30-108,-1-173</inkml:trace>
  <inkml:trace contextRef="#ctx0" brushRef="#br0" timeOffset="1868.208">59 764,'734'0,"-590"-26,-139 28,0 1,-1-1,1 1,-1-1,0 1,0 1,0-1,-1 0,1 1,-1 0,1 0,-1 0,0 0,-1 0,1 1,-1-1,0 1,0 0,0-1,-1 1,0 0,0 0,0 0,0 0,-1 0,0 0,0 0,0 0,-1 3,3 3,2 35,-1 0,-3 1,-1-1,-3 0,-8 41,3 4,4 0,6 88,1-52,26 88,-17-155,-7-48,-1 1,0 0,-1 0,-1 0,0 0,-1 0,0 0,-1 1,-1-1,-2 10,0-4,4-17,0 1,0-1,0 0,-1 1,1-1,0 1,-1-1,0 0,1 0,-1 1,0-1,0 0,0 0,-1 0,1 0,0 0,-1 0,0 0,1 0,-1-1,0 1,0-1,0 1,0-1,0 0,0 0,0 1,0-1,0-1,-1 1,1 0,0-1,-1 1,1-1,0 1,-2-1,-336-12,96 11,76-26,-29 26,173 1</inkml:trace>
  <inkml:trace contextRef="#ctx0" brushRef="#br0" timeOffset="4085.501">340 30,'0'-2,"1"1,-1 0,1-1,-1 1,1 0,0-1,-1 1,1 0,0 0,0 0,0 0,0 0,0 0,0 0,0 0,0 0,0 0,0 0,1 1,-1-1,0 0,1 1,-1-1,0 1,1-1,-1 1,0 0,1 0,-1 0,1 0,-1 0,1 0,-1 0,0 0,1 0,-1 1,1-1,-1 0,0 1,1-1,-1 1,0 0,0-1,1 1,-1 0,0 0,0 0,0 0,0 0,0 0,0 0,0 0,-1 0,1 0,0 1,0-1,-1 0,1 1,-1-1,1 0,-1 1,0-1,6 14,-1 0,-1 0,0 0,-1 0,-1 1,0 0,-1-1,-1 6,7 51,-2-39,-1-1,-2 1,-1 0,-2 0,-1 0,-2 8,3-36,-6 38,1 0,2 0,2 0,3 35,10-44,-13-43</inkml:trace>
  <inkml:trace contextRef="#ctx0" brushRef="#br0" timeOffset="4769.006">369 1,'-152'142,"153"-142,-1 0,1 0,0 0,-1 0,1 1,0-1,0 0,-1 0,1 1,0-1,-1 0,1 1,0-1,-1 1,1-1,-1 0,1 1,-1 0,1-1,-1 1,1-1,-1 1,0 0,1-1,-1 1,0 0,1-1,-1 1,0 0,0-1,0 1,1 0,-1 0,0-1,0 1,0 0,0 0,-1-1,1 1,0 0,0-1,0 1,0 0,-1 0,1-1,0 1,-1 0,1-1,-1 1,1-1,0 1,-1 0,1-1,-1 1,0-1,1 1,-1-1,1 0,-1 1,0-1,289-5,-187 5,-100-1,0 0,0 0,-1 0,1 0,-1 0,1 0,-1 0,1 0,-1 0,1 0,-1 0,0-1,0 1,0 0,0 0,0 0,0 0,0 0,0-1,0 1,0 0,0 0,-1 0,1 0,-1 0,1 0,-1 0,1 0,-1 0,1 0,-1 0,0 0,0 0,1 0,-1 0,0 1,0-1,0 0,0 1,0-1,0 1,0-1,0 1,0-1,0 1,0-1,0 1,-1 0,-1-3,-10-8,0 0,-1 0,0 2,0 0,-1 0,0 1,-1 1,-11-3,-18-10,27 12</inkml:trace>
  <inkml:trace contextRef="#ctx0" brushRef="#br0" timeOffset="9269.993">510 2231,'3'2,"-1"0,1 1,0-1,-1 0,1 1,-1-1,0 1,0 0,0 0,0 0,-1 0,1 0,-1 0,0 0,1 1,-1-1,0 2,0-1,6 20,-2 0,0 0,-2 1,0 0,-2-1,-1 1,-2 19,2-9,-31 226,38-54,-79-291,-87-3,131 71,27 16,1 0,-1 0,1 0,0 0,-1-1,1 1,-1 0,1 0,0 0,-1-1,1 1,0 0,0-1,-1 1,1 0,0-1,0 1,-1 0,1-1,0 1,0-1,0 1,0 0,-1-1,1 1,0-1,0 1,0-1,0 1,0 0,0-1,0 1,0-1,0 1,0 0,1-1,-1 1,0-1,0 1,0 0,0-1,1 1,-1-1,0 1,0 0,1-1,-1 1,0 0,0-1,1 1,-1 0,1 0,-1-1,0 1,1 0,-1 0,0 0,1 0,-1-1,1 1,-1 0,0 0,1 0,-1 0,1 0,-1 0,1 0,-1 0,308-60,-280 53,45-10,0 4,0 2,46 1,-119 10,0 1,-1-1,1 1,0-1,0 1,0-1,-1 1,1-1,0 1,0-1,0 1,0 0,0-1,0 1,0-1,0 1,0-1,1 1,-1-1,0 1,0-1,0 1,1-1,-1 1,0-1,1 1,-1-1,0 1,1-1,-1 0,0 1,1-1,-1 1,1-1,-1 0,1 0,-1 1,1-1,-1 0,1 0,-1 1,1-1,-1 0,1 0,-1 0,1 0,0 0,-1 0,1 0,-1 0,1 0,-1 0,1 0,0 0,-46 26,7-9,2 2,0 2,1 1,1 2,2 1,0 1,-3 7,14-13,4-4</inkml:trace>
</inkml:ink>
</file>

<file path=ppt/ink/ink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18,'-14'-4,"0"0,0 1,0 0,-1 2,1-1,-1 2,1 0,-1 1,1 0,0 1,-1 1,1 0,0 1,-6 2,-3 0,-25 4,28-7,-1 1,0 1,1 1,0 1,1 1,-12 6,30-13,-1 0,0 1,0-1,1 0,-1 1,0-1,1 1,0-1,-1 1,1 0,0 0,0 0,0-1,0 1,0 0,0 0,1 0,-1 1,0-1,1 0,0 0,0 0,-1 0,1 0,1 1,-1-1,0 0,0 0,1 0,-1 0,1 0,0 0,-1 0,1 0,0 0,0 0,1 0,-1 0,0-1,0 1,1 0,-1-1,1 1,0-1,-1 0,1 1,0-1,0 0,0 0,0 0,0 0,0-1,0 1,0 0,0-1,0 0,0 1,0-1,2 0,304 62,-307-63,0 1,0 0,0 0,0-1,0 1,0 0,0 0,0 0,0 0,0 0,0 0,0 1,0-1,0 0,0 0,0 1,0-1,0 0,0 1,-1-1,1 1,0 0,0-1,0 1,-1-1,1 1,0 0,0 0,-1-1,1 1,-1 0,1 0,-1 0,1 0,-1 0,0 0,1 0,-1 0,0 0,0 0,1 0,-1 0,0 0,0 0,0 0,0 0,0 0,-1 0,1 0,0 0,0-1,-1 1,1 0,0 0,-1 0,1 0,-1 0,0 0,1 0,-1-1,1 1,-1 0,0-1,0 1,-17 11,0-1,-1 0,0-2,0 0,-1-1,-20 4,-9 6,-38 12,44-16,1 1,0 3,1 1,-11 9,50-27,0-1,0 1,0 0,1 0,-1-1,0 1,0 1,1-1,-1 0,1 0,-1 0,1 1,0-1,-1 1,1-1,0 1,0 0,0-1,0 1,0 0,0 0,1 0,-1-1,1 1,-1 0,1 0,0 0,-1 0,1 0,0 0,0 0,0 0,1 0,-1 0,0 0,1 0,0 0,-1-1,1 1,0 0,0 0,0 0,0-1,0 1,0-1,0 1,1-1,-1 1,1 0,15 6,1-1,-1 0,1-1,0-1,1-1,-1 0,1-2,0 0,-1-1,1-1,0 0,0-2,1 0,27 0,154 0,-178-2,-5-2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9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0 585,'34'-9,"15"-4,5 1,-2 2,-6 3,-5 2,-10 3</inkml:trace>
  <inkml:trace contextRef="#ctx0" brushRef="#br0" timeOffset="251.183">0 811,'43'-9,"15"-4</inkml:trace>
  <inkml:trace contextRef="#ctx0" brushRef="#br0" timeOffset="1167.233">254 1009,'90'-66,"-3"-4,36-39,-110 97,-1 0,-1-1,0-1,0 0,-1 0,-1-1,-1 0,0 0,-1-1,5-15,-11 31,-1-1,0 0,1 1,-1-1,1 0,-1 1,0-1,0 0,1 1,-1-1,0 0,0 0,0 1,0-1,0 0,0 0,0 1,0-1,0 0,0 0,0 1,0-1,0 0,-1 1,1-1,0 0,-1 0,1 1,0-1,-1 1,1-1,-1 0,1 1,-1-1,1 1,-1-1,1 1,-1-1,0 1,1 0,-1-1,0 1,1 0,-1-1,0 1,1 0,-1 0,0 0,0 0,1-1,-1 1,0 0,0 0,1 0,-1 1,0-1,0 0,1 0,-1 0,0 1,-42 20,-47 100,87-118,1 1,-1 0,1 0,0 0,0 0,0 0,1 1,-1-1,1 0,0 1,0-1,1 1,0-1,-1 1,1 0,1-1,-1 1,1-1,-1 1,1-1,1 0,-1 1,1-1,-1 0,1 0,0 0,1 0,-1 0,1 0,0-1,0 1,0-1,0 0,0 0,3 2,1 0,0 0,0 0,0-1,0 0,1-1,0 0,0 0,0 0,0-1,0 0,0-1,0 0,1 0,-1 0,0-1,1-1,-1 0,0 0,1 0,-1-1,0 0,0 0,0-1,0-1,-1 1,1-1,-1 0,1-1,18-11,-1-2,0 0,-1-2,-1 0,-1-2,-1 0,1-3,-13 15,0 0,-1 0,0-1,0 0,-1 0,-1-1,0 0,0 0,-1-1,-1 1,0-1,-1 0,1-7,-4 19,0 1,0-1,0 0,0 1,0-1,0 0,0 0,0 1,0-1,0 0,-1 1,1-1,0 1,0-1,-1 0,1 1,-1-1,1 1,0-1,-1 1,1-1,-1 1,1-1,-1 1,0-1,1 1,-1 0,1-1,-1 1,0 0,1-1,-1 1,0 0,1 0,-1 0,0 0,1 0,-1 0,0-1,1 2,-1-1,0 0,0 0,1 0,-1 0,0 0,1 1,-1-1,0 0,1 0,-1 1,1-1,-1 1,1-1,-1 0,0 1,1-1,-1 1,1-1,0 1,-1 0,1-1,-1 1,1-1,0 1,0 0,-36 35,32-32,0 0,0 1,1-1,0 1,0 0,0 0,1 0,0 0,0 1,0-1,0 0,1 1,0 0,0-1,1 1,-1 0,1-1,0 1,1 0,0-1,-1 1,2 0,-1-1,1 1,0-1,0 0,0 0,1 1,-1-2,1 1,1 0,-1 0,1-1,-1 0,1 0,1 0,-1 0,0-1,1 1,0-1,0 0,0-1,2 2,6-2,-1 0,0-1,1-1,-1 0,0-1,1 0,-1-1,0 0,0-1,0 0,0-1,-1 0,1-1,-1-1,0 1,0-2,-1 1,0-2,0 1,0-2,6-6,-1 0,0-1,-1 0,-1-1,-1-1,0 0,-1-1,-1 0,-1 0,5-17,-13 34,0 1,0-1,0 0,0 1,0-1,0 0,0 0,0 0,-1 0,1 0,-1 0,0 0,1 0,-1 0,0 0,0 0,0 0,-1 0,1 0,0 0,-1 0,1 0,-1 0,0 0,0 1,1-1,-1 0,0 0,-1 1,1-1,0 0,0 1,-1-1,1 1,-1 0,1-1,-1 1,0 0,1 0,-1 0,0 0,0 0,0 0,0 1,1-1,-1 1,0-1,0 1,0 0,0 0,0 0,-1 0,1 0,0 0,0 0,0 1,0-1,-1 1,-5 4,1 1,0 0,0 0,0 1,1-1,0 1,0 1,1-1,0 1,0 0,1 0,0 0,0 1,1 0,0-1,-1 8,0-6,-2 4,0-1,1 1,1 1,0-1,1 0,0 1,2 0,-1 0,2 0,0-1,0 1,2 0,0 0,0-1,1 1,1-1,1 1,0-1,1-1,0 1,7 10,0-7</inkml:trace>
  <inkml:trace contextRef="#ctx0" brushRef="#br0" timeOffset="1817.397">1411 868,'-4'2,"0"0,0 1,0-1,1 1,-1 0,1 1,-1-1,1 0,0 1,0 0,0-1,1 1,0 0,-1 1,1-1,1 0,-1 1,1-1,-1 1,1-1,1 1,-1 4,1-8,1 0,0-1,0 1,1 0,-1-1,0 1,0-1,0 1,0-1,0 1,1-1,-1 0,0 0,0 1,1-1,-1 0,0 0,0 0,1 0,-1-1,0 1,0 0,1 0,-1-1,0 1,0-1,0 1,0-1,0 0,1 1,-1-1,0 0,-1 0,1 1,0-1,0 0,0 0,0 0,-1 0,1 0,0 0,-1-1,1 1,-1 0,92-128,-92 128,0 0,1 1,-1-1,0 1,1-1,-1 0,1 1,-1-1,1 1,-1-1,1 1,-1-1,1 1,-1 0,1-1,-1 1,1 0,0-1,-1 1,1 0,0 0,-1-1,1 1,0 0,-1 0,1 0,0 0,-1 0,1 0,0 0,0 0,-1 0,1 0,0 1,-1-1,1 0,-1 0,1 1,0-1,-1 0,1 1,-1-1,1 1,0-1,-1 0,1 1,-1-1,0 1,1 0,-1-1,1 1,-1-1,15 43,-10-24,-5-16,1-1,-1 1,1-1,-1 0,1 0,0 1,0-1,0 0,0 0,0 0,0 0,1 0,-1 0,1 0,-1 0,1-1,0 1,0-1,0 1,0-1,0 1,0-1,0 0,0 0,0 0,0-1,1 1,-1 0,0-1,1 1,-1-1,0 0,1 0,-1 0,1 0,-1 0,0 0,1-1,-1 1,0-1,1 0,-1 0,0 1,0-1,0-1,1 1,2-5,0 0,0-1,-1 1,0-1,0 0,-1 0,0 0,0-1,-1 1,0 0,0-1,-1 0,1 0,-2 1,1-1,-1 0,-1-1,2-17</inkml:trace>
  <inkml:trace contextRef="#ctx0" brushRef="#br0" timeOffset="2271.538">1637 50,'13'-7,"-3"1,1 0,0 1,0 0,0 1,1 0,-1 0,1 2,0-1,0 1,10 0,-20 2,-1 0,0 1,1-1,-1 0,1 0,-1 0,0 1,1-1,-1 1,0-1,1 1,-1 0,0-1,0 1,1 0,-1 0,0 0,0 0,0 0,0 0,0 0,-1 0,1 0,0 1,0-1,-1 0,1 0,0 1,-1-1,0 0,1 1,-1-1,0 1,0-1,1 0,-1 1,0-1,0 1,-1-1,1 1,0-1,0 0,-1 1,1-1,-1 0,1 1,-1-1,0 0,1 1,-34 65,25-55,6-10,0 1,-1 0,1 1,0-1,0 0,1 1,-1 0,1 0,-1-1,1 2,1-1,-1 0,0 0,1 0,0 1,0-1,0 1,1-1,-1 0,1 1,0-1,1 1,-1-1,1 1,0-1,0 1,0-1,0 0,1 1,0-1,-1 0,2 0,-1 0,0-1,2 2,5 0,0 0,1-1,-1 0,1-1,0 0,0-1,0 0,1 0,-1-1,0 0,1-1,5 0,10 0</inkml:trace>
  <inkml:trace contextRef="#ctx0" brushRef="#br0" timeOffset="2569.001">2202 360,'-10'34,"-8"29,-5 6,1-6,4-8,0-8,4-8,-1-11,2-4,-1-8,-4-5,2-5</inkml:trace>
  <inkml:trace contextRef="#ctx0" brushRef="#br0" timeOffset="2822.915">1948 417,'29'33,"18"26,7 8,-1-8,-5-10,-6-7,-5-11,-4-7,-3-1,-2-6,-5-6</inkml:trace>
  <inkml:trace contextRef="#ctx0" brushRef="#br0" timeOffset="3767.807">311 755,'-5'5,"-6"1,-7 0,-4-1,1 4,0-1,-2-1,-2-1,-1 2,9 0,7-1</inkml:trace>
</inkml:ink>
</file>

<file path=ppt/ink/ink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112 104,'-14'34,"-6"25,2 7,3-2,5-8,3-8,3-8,3-10</inkml:trace>
  <inkml:trace contextRef="#ctx0" brushRef="#br0" timeOffset="246.137">83 48,'39'0,"31"-5,14-1,-3 0,-10 1,-12 1,-12 2,-9-4,-6-1,-8 1</inkml:trace>
  <inkml:trace contextRef="#ctx0" brushRef="#br0" timeOffset="444.613">27 330,'33'0,"32"-5,8-1,-3 0,-9 1,-10 1,-8 2,-8 1,-4 0,-3 1,-6 0</inkml:trace>
  <inkml:trace contextRef="#ctx0" brushRef="#br0" timeOffset="1311.241">56 471,'0'5,"0"6,0 6,0 5,-5-1,-2 1,1 1,-4-4,0 1,2 1,2 2,2 2,7-4,2-5</inkml:trace>
  <inkml:trace contextRef="#ctx0" brushRef="#br0" timeOffset="1831.378">846 301,'5'0,"6"0,6 0,5 0,4 0,2 0,1 0,0 0,1 0,-1 0,0 0,-5 0</inkml:trace>
  <inkml:trace contextRef="#ctx0" brushRef="#br0" timeOffset="2129.91">817 555,'48'0,"21"0,3 0,-6-4,-9-3,-9 1,-14 1</inkml:trace>
</inkml:ink>
</file>

<file path=ppt/ink/ink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91,'-10'5,"0"0,1 1,-1 1,1-1,1 2,-1-1,1 1,1 0,-1 1,2-1,-1 2,1-1,0 1,1-1,0 2,1-1,0 0,-2 10,2-7,2 1,-1-1,2 1,0 0,0 0,1 0,1-1,1 1,0 0,0 0,4 10,-4-20,-1 1,1 0,0-1,0 1,1-1,-1 1,1-1,0 0,0 0,0-1,1 1,-1-1,1 1,0-1,0 0,0 0,0-1,1 1,-1-1,1 0,-1 0,1-1,0 1,-1-1,1 0,0 0,0-1,0 0,0 1,0-2,0 1,0 0,3-2,19-5,0-2,0-1,-1-1,-1-1,0-2,-1 0,0-1,-1-2,-1 0,-1-1,3-5,-8 10,-1-1,-1 0,0-1,-1 0,0-1,-1-1,4-9,-13 22,0-1,-1 0,0 0,1 0,-2 0,1-1,-1 1,1-1,-2 1,1 0,0-1,-1 0,0 1,-1-1,1 1,-1-1,0 1,0 0,-1-1,1 1,-1 0,0 0,-1 0,1 0,-1 0,0 0,0 1,-1-1,-1 0,-3-2,-1 0,0 1,0 0,-1 1,0 0,1 1,-2-1,1 2,0 0,-1 0,0 1,0 0,0 0,1 2,-1-1,-7 2,-15-2</inkml:trace>
  <inkml:trace contextRef="#ctx0" brushRef="#br0" timeOffset="200.332">1 288,'57'-9,"30"-4,8-4,-2 1,-7 3,-8 4,-9 3,-10 3,-6 2,-3 1,-4 0,-2 1,-2-5,1-2,-2 1,-4 0,-2 2,-8 1</inkml:trace>
</inkml:ink>
</file>

<file path=ppt/ink/ink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1 170,'24'4,"12"3,6-6,0-3,-3 0,-2-1,-4 1,-1 0,-3 1,0 0,-1 1,-1 0,1 0,0 0,-10 0,-7 0</inkml:trace>
  <inkml:trace contextRef="#ctx0" brushRef="#br0" timeOffset="245.29">1 367,'43'-5,"34"-1,8-1,-6-2,-10-1,-14 2,-10 2,-13 2</inkml:trace>
  <inkml:trace contextRef="#ctx0" brushRef="#br0" timeOffset="767.109">255 0,'61'33,"188"65,-246-97,-1-1,1 1,-1 0,1 0,-1 0,0 0,0 0,1 0,-1 0,0 1,0-1,0 1,0 0,-1-1,1 1,0 0,-1 0,1 0,-1 0,0 0,0 1,0-1,0 0,0 0,0 1,0-1,-1 1,1-1,-1 1,0-1,0 1,0-1,0 1,0-1,0 1,-1-1,1 0,-1 1,1-1,-1 1,0-1,0 0,-12 15,-1-1,-1 0,0-2,-1 1,0-2,-1 0,-1-1,-8 4,-34 25,-62 47,109-74</inkml:trace>
</inkml:ink>
</file>

<file path=ppt/ink/ink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36,'-1'49,"13"117,-4-130,-8-31,0 0,0 0,0-1,1 1,0 0,-1-1,2 1,-1-1,0 1,1-1,0 1,0-1,0 0,1 0,0 0,-1 0,1-1,0 1,1-1,-1 1,1-1,-1 0,1 0,0-1,0 1,0-1,0 0,1 0,-1 0,1-1,-1 0,1 1,4-1,2-4,1 0,-1 0,0-1,0-1,-1 0,1-1,-1 0,0 0,-1-1,0 0,0-1,0 0,-1 0,0-1,-1 0,1-1,3-7,4 0,58-76,-73 92,0 0,0 0,0 0,1 0,-1 0,0 0,1 0,-1 0,0 0,1 0,-1 0,1 0,0 0,-1 0,1 1,0-1,-1 0,1 0,0 1,0-1,0 0,0 1,-1-1,1 1,0-1,0 1,0-1,0 1,0 0,0 0,0-1,1 1,-1 0,0 0,0 0,0 0,0 0,0 0,0 0,0 1,0-1,0 0,0 1,0-1,0 0,0 1,0-1,0 1,0 0,0-1,-1 1,1 0,0-1,0 2,32 132,-31-130,0 0,0-1,0 1,0-1,1 1,-1-1,1 0,0 0,0 0,0-1,0 1,1-1,-1 1,1-1,-1 0,1 0,0-1,0 1,0-1,0 0,0 0,0 0,0 0,0-1,0 0,0 0,0 0,0 0,0-1,1 1,-1-1,0 0,0 0,0-1,-1 1,1-1,0 0,-1 0,1 0,2-2,6-7,0 0,-1-1,-1 0,0 0,0-1,-1-1,-1 1,-1-1,1-1,-2 0,2-7,12-21,13-61,-35 93,-3 5</inkml:trace>
</inkml:ink>
</file>

<file path=ppt/ink/ink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47,'38'-10,"23"-3,5 1,-4 2,-12 8,-14 4</inkml:trace>
</inkml:ink>
</file>

<file path=ppt/ink/ink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1,'-5'48,"-1"21,0 3,6-6,3-9,1-9,-1-9,0-6,-5-3,-3-2,0-11,0-9</inkml:trace>
</inkml:ink>
</file>

<file path=ppt/ink/ink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1,'-34'19,"-15"11,0 6,8 0,17-4,16-4,15-7,7-1,4-5,5 0,4-3,-4 3,0-3,-5 2,0-1,2-4,-3-2</inkml:trace>
</inkml:ink>
</file>

<file path=ppt/ink/ink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0,'-11'2,"0"0,0 1,1 0,-1 1,1 0,0 0,0 1,1 1,-1-1,1 2,1-1,-1 1,1 0,0 1,0 0,1 0,0 1,1 0,0 0,-4 7,11-10,0 0,0-1,0 1,1-1,-1 1,1-1,1 0,-1 0,1 0,0 0,0 0,0-1,1 1,-1-1,1 0,0 0,0 0,1 0,-1-1,1 0,0 0,0 0,0-1,0 1,0-1,1 0,-1-1,28 19,43 61,-75-78,1-1,-1 1,1-1,-1 1,0-1,0 1,0 0,0-1,-1 1,1 0,-1 0,0 0,0 0,0-1,0 1,0 0,0 0,-1 0,0-1,1 1,-1 0,0-1,0 1,0 0,-1-1,1 1,-1-1,1 0,-1 1,0-1,0 0,0 0,0 0,0 0,0-1,-1 1,-1 0,-8 5,0-1,-1-1,0 0,0-1,0 0,-1-1,1 0,-1-1,0-1,1 0,-1-1,0 0,-5-2,17 2,-1 0,0-1,1 1,-1-1,0 0,1 0,-1 1,1-2,0 1,-1 0,1 0,0-1,0 1,-1-1,1 0,0 0,1 0,-1 0,0 0,1 0,-1 0,1 0,-1-1,1 1,0-1,0 1,0-1,1 1,-1-1,0 1,1-1,0 0,-1 1,1-1,0 0,1 1,-1-1,0 0,1 1,-1-1,1 1,0-1,0 1,0-1,0 1,1-1,-1 1,0 0,1-1,9-8,0 1,0 0,1 0,1 1,-1 1,2 0,-1 0,1 2,0-1,0 2,10-3,-2-1,3 0</inkml:trace>
</inkml:ink>
</file>

<file path=ppt/ink/ink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23,'15'0,"13"0,8 0,3 0,-2 0,-1 0,-3 0,-1 0,-2 0,-2 0,-4-5,-3-1,1 0,-4 1</inkml:trace>
</inkml:ink>
</file>

<file path=ppt/ink/ink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42,'38'0,"33"0,8-5,-4-2,-6 1,-9 1,-10 1,-9 2,-7 1,-3-4,-9-1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29,'-4'-10,"-3"2,1 7,-3 4,-1 6,6 1,5-5,6-4,2-2</inkml:trace>
  <inkml:trace contextRef="#ctx0" brushRef="#br0" timeOffset="303.929">238 1,'5'0,"1"5,0 6,-1 1</inkml:trace>
</inkml:ink>
</file>

<file path=ppt/ink/ink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6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35,'-15'4,"1"0,-1 1,1 0,1 1,-1 1,1 0,0 1,0 0,1 1,0 1,1 0,0 0,0 1,1 0,1 1,0 0,1 1,0 0,0 0,-3 11,5-12,0 1,0 0,2 0,0 0,0 1,1-1,0 1,2 0,-1-1,2 1,0 0,0 0,2 0,-1 0,2-1,0 1,3 9,-2-18,-1-1,1 1,0-1,1 0,-1 0,1 0,-1-1,1 1,0-1,1-1,-1 1,0-1,1 1,0-1,-1-1,1 1,0-1,0 0,0-1,0 1,2-1,126-11,-112 6,-1 0,0-1,-1-2,1 0,-2-1,1-1,-1 0,-1-2,0 0,0-1,-1-1,-1-1,0 0,-2-1,1 0,-2-2,0 1,4-10,-14 19,0 0,0-1,0 1,-1-1,0 1,-1-1,0 0,-1 1,1-1,-2 0,1 0,-1 0,-1 1,1-1,-1 0,-1 1,0 0,0-1,0 1,-1 1,-1-1,1 0,-1 1,0 0,-1 0,0 0,0 1,0 0,-1 0,0 1,0-1,0 2,-1-1,1 1,-1 0,0 0,0 1,-9-2,-120-14,93 18</inkml:trace>
  <inkml:trace contextRef="#ctx0" brushRef="#br0" timeOffset="281.93">0 289,'530'30,"-138"-31,-361 1</inkml:trace>
</inkml:ink>
</file>

<file path=ppt/ink/ink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54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537 231,'-167'447,"161"-428,-1-1,0 1,-2-2,0 1,-1-1,-1-1,0 0,-1-1,-9 9,48-82,252-484,-263 522,-9 30,-6 41,-1-42,-3 256,5-256,-1 1,1 0,0-1,1 1,0-1,1 0,0 0,0 0,1-1,0 0,0 1,1-2,0 1,1 0,-4-5,0 0,1 0,-1 0,0 0,1-1,0 1,0-1,0 0,0 0,0 0,0-1,0 0,1 1,-1-1,0-1,1 1,-1-1,1 0,-1 0,0 0,1 0,-1-1,1 0,-1 0,0 0,0 0,1-1,-1 1,0-1,0 0,2-2,7-7,0 1,-1-2,0 0,-1 0,-1-1,0 0,0-1,-2 0,0-1,0 0,-1 0,2-11,2 3,0-1,-1 0,-1 0,-1 0,-1-1,-1-1,-2 1,0-1,-2 0,-1-10,0 35,-1 0,0-1,1 1,-1-1,0 1,0 0,0-1,0 1,0-1,0 1,-1 0,1-1,0 1,-1 0,1-1,-1 1,1 0,-1 0,1-1,-1 1,0 0,0 0,0 0,0 0,0 0,0 0,0 0,0 0,0 0,0 0,0 1,-1-1,1 1,0-1,-1 1,1-1,0 1,-1-1,1 1,0 0,-1 0,1 0,-1 0,1 0,0 0,-1 0,1 0,0 1,-1-1,1 0,0 1,-1-1,1 1,0 0,-1-1,1 1,0 0,0 0,0 0,0 0,0 0,0 0,0 0,0 0,0 0,1 0,-1 0,-11 20,3 1</inkml:trace>
  <inkml:trace contextRef="#ctx0" brushRef="#br0" timeOffset="335.93">1242 401,'-11'23,"1"0,0 1,2 0,1 0,1 1,0 0,2 0,2 1,-1 24,3-47,0 0,0 0,0 0,0 0,0 0,1 0,-1 0,1 0,0 0,0 0,0 0,0-1,1 1,-1 0,1-1,-1 1,1-1,0 0,0 1,0-1,0 0,1 0,-1 0,0 0,1-1,0 1,-1-1,1 1,0-1,-1 0,1 0,0 0,0-1,0 1,0-1,0 1,0-1,0 0,0 0,0 0,0-1,0 1,0-1,0 0,1 0,5-2,-1-2,1 1,-1-1,1 0,-1-1,-1 0,1 0,-1-1,0 1,0-2,-1 1,0-1,-1 0,1 0,-2-1,1 1,-1-1,0 0,-1 0,0 0,-1-1,1 1,-2-1,1 0,-2 1,1-1,-1 0,-1 0,1 1,-2-1,1 0,-2 1,1-1,-1 1,0 0,1 3,-1 0,1 1,-1-1,0 1,0 0,-1-1,1 1,-1 1,0-1,0 1,-1-1,1 1,-1 0,0 1,0-1,-1 1,1 0,-1 1,1-1,-1 1,0 0,0 0,0 1,0 0,0 0,0 0,0 1,0 0,0 0,-1 0,1 1,0 0,-6 1,-7 9</inkml:trace>
  <inkml:trace contextRef="#ctx0" brushRef="#br0" timeOffset="840.002">1412 739,'51'-50,"-2"-2,-2-2,39-60,-64 74,-12 63,-6-2,30 89,-33-107,1 0,-1 0,1 0,0-1,0 1,0-1,0 1,0-1,1 0,-1 1,1-1,-1-1,1 1,0 0,0-1,0 1,0-1,0 0,0 0,0 0,0 0,1-1,-1 1,0-1,0 0,1 0,-1 0,0 0,0 0,1-1,-1 0,1 0,2-2,0-1,0 0,0 0,0 0,0-1,-1 0,0 0,0 0,-1-1,1 0,-1 1,0-2,-1 1,1 0,-1-1,-1 1,1-1,-1 0,0 0,-1 0,1 0,-1 0,-1-1,0 1,0 0,0 0,-1-2,1-47,-1 32</inkml:trace>
  <inkml:trace contextRef="#ctx0" brushRef="#br0" timeOffset="1352.533">2202 542,'20'-5,"15"-2,7 1,1 1,-2 1,-3 2,-9 1</inkml:trace>
  <inkml:trace contextRef="#ctx0" brushRef="#br0" timeOffset="1906.389">2682 569,'17'3,"0"-2,0 0,0-1,0-1,-1-1,1 0,0-1,-1-1,1 0,-1-1,0-1,-1 0,1-2,-1 0,-1 0,0-1,0-1,0 0,5-6,-17 12,0 1,0-1,0 1,-1-1,1 0,-1 0,0 0,0 0,0 0,0 0,-1 0,1 0,-1 0,0 0,0 0,-1 0,1 0,-1 0,0 0,0 0,-1 1,1-1,-1 0,1 0,-1 1,0-1,-1 1,1 0,0-1,-1 1,0 0,0 1,0-1,0 0,0 1,-1 0,1 0,-1 0,1 0,-1 0,0 1,1-1,-1 1,0 0,0 0,0 1,-2-1,-7-1,0 1,1 0,-1 1,0 1,1 0,-1 0,0 1,1 1,0 0,-1 1,1 0,1 1,-1 0,1 1,-1 0,2 1,-1 0,1 1,0 0,1 0,0 1,0 1,1-1,0 1,0 1,1-1,1 1,0 1,0-1,1 1,1 0,0 0,1 0,0 1,0-1,2-5,-1-1,1 0,0 0,0 0,1 0,0 1,0-1,1 0,-1 1,1-1,1 0,-1 0,1 0,0 0,0 0,1-1,0 1,0 0,0-1,1 0,-1 0,1 0,0 0,1-1,-1 0,1 1,0-2,0 1,0 0,1-1,-1 0,4 1,7 2,1 0,0-1,1-1,-1-1,1 0,-1-1,1-1,0 0,0-2,0 0,-1-1,1-1,-1 0,1-1,29-9,-1-2,-1-1,0-3,23-13,-15 1,-35 17</inkml:trace>
  <inkml:trace contextRef="#ctx0" brushRef="#br0" timeOffset="2718.807">3500 485,'-18'1,"0"0,0 1,-1 1,1 1,1 0,-1 1,1 1,-5 3,14-6,1 0,0 1,-1 0,1 0,1 1,-1 0,1 0,-1 0,2 1,-1 0,1 0,-1 1,2-1,-1 1,1 0,0 0,0 1,1-1,-1 5,3-9,1-1,-1 1,1 0,0-1,0 1,0 0,0 0,0-1,0 1,1 0,-1-1,1 1,0-1,0 1,0 0,0-1,1 0,-1 1,0-1,1 0,0 0,0 0,-1 0,1 0,0 0,0 0,1-1,-1 1,0-1,1 1,-1-1,1 0,-1 0,1 0,-1 0,1-1,0 1,-1-1,1 1,0-1,-1 0,1 0,0 0,-1 0,1-1,0 1,0-1,14-2,1-1,-1-1,0-1,-1 0,1-1,-1-1,-1 0,1-1,-1-1,-1 0,0-1,0-1,9-11,9-3,35-27,-66 54,0-1,-1 0,1 0,0 0,-1 0,1 1,0-1,-1 0,1 1,0-1,-1 1,1-1,-1 1,1-1,-1 1,1-1,-1 1,1-1,-1 1,1-1,-1 1,0 0,1-1,-1 1,0 0,0-1,0 1,1 0,-1-1,0 1,0 0,0 0,0-1,0 1,0 0,0 0,0-1,-1 1,1 0,0-1,0 1,-1 0,1-1,0 1,-1 0,1-1,0 1,-1-1,1 1,-1-1,1 1,-1-1,1 1,-1-1,0 1,1-1,-1 0,0 1,-1 5,-62 161,46-131,2 2,2 0,2 0,1 1,2 1,2 0,-1 21,11 252,1-288,9-31,52-123,-61 125,-1-1,0 1,0-1,-1 0,0 0,0 0,0-1,0 1,-1 0,1-1,-2 1,1-1,0 1,-1-1,0 1,0-1,-1 1,0-1,0 1,0-1,0 1,-1 0,0-1,0 1,-1 0,1 0,-1 1,0-1,0 0,-1 1,-1-2,-8-1,0 2,0-1,-1 2,1-1,-1 2,0 0,0 1,0 0,-1 1,1 1,0 0,-3 1,-47-3,44-3,25-3,30-7,200-41,-144 34,-71 19</inkml:trace>
  <inkml:trace contextRef="#ctx0" brushRef="#br0" timeOffset="3069.871">3811 598,'11'37,"-9"-27,0 1,1-1,1 0,-1 0,1 0,1 0,0 0,0-1,1 0,0 0,1-1,0 1,0-2,1 1,3 2,-4-8,0-1,-1-1,1 1,0-1,0 0,0 0,-1-1,1 0,0 0,-1-1,1 0,-1 0,1 0,-1-1,0 0,0 0,0-1,0 0,-1 0,0 0,1 0,-1-1,-1 0,1 0,-1 0,0-1,0 1,0-3,54-120,-51 109</inkml:trace>
  <inkml:trace contextRef="#ctx0" brushRef="#br0" timeOffset="3271.333">4291 598,'-5'24,"-2"8</inkml:trace>
  <inkml:trace contextRef="#ctx0" brushRef="#br0" timeOffset="3523.801">4234 344,'0'0</inkml:trace>
  <inkml:trace contextRef="#ctx0" brushRef="#br0" timeOffset="3770.62">4574 34,'25'140,"5"71,-47 5,-6-87,20-82,16-55,-4-1</inkml:trace>
  <inkml:trace contextRef="#ctx0" brushRef="#br0" timeOffset="4018.988">4912 542,'0'33,"0"12</inkml:trace>
  <inkml:trace contextRef="#ctx0" brushRef="#br0" timeOffset="4269.867">4884 202,'0'0</inkml:trace>
  <inkml:trace contextRef="#ctx0" brushRef="#br0" timeOffset="8859.82">6351 118,'0'0</inkml:trace>
  <inkml:trace contextRef="#ctx0" brushRef="#br0" timeOffset="8626.492">6323 401,'-10'24,"-2"12,-1 6,8-5,4-9</inkml:trace>
  <inkml:trace contextRef="#ctx0" brushRef="#br0" timeOffset="9094.27">6549 344,'-10'13,"1"1,0 0,1 0,1 1,0-1,1 2,1-1,0 1,1-1,1 1,0 1,0 12,3-27,0 0,0 1,0-1,1 0,-1 1,1-1,0 0,-1 0,1 1,0-1,0 0,0 0,1 0,-1 0,0 0,1 0,0-1,-1 1,1 0,0-1,0 1,0-1,0 0,0 0,0 1,0-1,0-1,0 1,0 0,1 0,-1-1,0 1,1-1,-1 0,0 0,1 0,-1 0,0 0,1 0,-1-1,0 1,2-1,94-36,-80 24,0-1,0 0,-1-1,-1-1,-1-1,0 0,-1-1,20-70,-37 82,-2 6</inkml:trace>
  <inkml:trace contextRef="#ctx0" brushRef="#br0" timeOffset="9538.419">6971 569,'257'-214,"-216"191,-40 23,0-1,0 1,-1-1,1 1,0 0,0-1,0 1,0 0,0 0,0 0,0-1,0 1,0 0,-1 0,1 0,0 0,0 1,0-1,0 0,0 0,0 1,0-1,0 0,-1 1,1-1,0 1,0-1,0 1,-1-1,1 1,0-1,-1 1,1 0,0 0,-1-1,1 1,-1 0,1 0,-1 0,0-1,1 1,-1 0,0 0,1 0,-1 1,0 34,-1-34,0 0,1 1,-1-1,1 0,-1 1,1-1,0 1,0-1,0 0,1 1,-1-1,0 0,1 1,0-1,-1 0,1 0,0 1,0-1,0 0,0 0,1 0,-1 0,1 0,-1 0,1-1,-1 1,1 0,0-1,0 1,0-1,0 0,0 0,0 0,0 0,0 0,1 0,0 0,8 0,0-1,0 0,0 0,0-1,0-1,0 0,0 0,-1-1,1 0,-1-1,0 0,0-1,6-3,8-3,95-37,-118 47,0 1,0-1,0 1,0-1,-1 1,1-1,0 1,0-1,0 1,0 0,0 0,0 0,0-1,0 1,0 0,0 0,0 0,0 1,0-1,0 0,0 0,0 0,0 1,-1-1,1 0,0 1,0-1,0 1,0-1,0 1,-1-1,1 1,0 0,-1-1,1 1,0 0,-1 0,1 0,-1-1,1 1,-1 0,1 0,-1 0,0 0,1 0,-1 0,0 0,0 0,0 0,1 0,-1 0,0 0,-1 0,-11 59,8-45,-1 7</inkml:trace>
  <inkml:trace contextRef="#ctx0" brushRef="#br0" timeOffset="7592.166">5335 5,'1'0,"-1"-1,0 1,1 0,-1-1,1 1,-1 0,1-1,-1 1,1 0,-1 0,1-1,-1 1,1 0,-1 0,1 0,-1 0,1 0,-1 0,1 0,-1 0,1 0,-1 0,1 0,0 0,-1 0,1 0,-1 1,1-1,-1 0,1 0,-1 1,1-1,-1 0,0 0,1 1,-1-1,1 1,-1-1,0 0,1 1,-1-1,0 1,1-1,-1 1,0-1,0 1,1-1,-1 1,0-1,0 1,0-1,0 1,0-1,0 1,0 0,0-1,0 1,0-1,0 1,0-1,0 1,0-1,-1 1,1 0,1 39,-22 102,-7-23,0 47,18-124,-2 52,16-90,-1 0,1-1,0 1,0-1,0 0,0 0,0 0,1-1,-1 0,1 0,-1 0,1 0,0 0,0-1,0 0,0 0,0-1,0 1,0-1,0 0,0 0,0-1,0 1,0-1,0 0,5-2,2 1,-1-1,1 0,0 0,-1-1,0 0,0-1,0-1,-1 1,1-2,-1 1,-1-2,1 1,-1-1,1-3,-5 7,-1-1,0 0,0 0,0-1,0 1,-1-1,0 0,0 0,-1 0,1 0,-2 0,1 0,0-1,-1 1,0-1,-1 1,0-1,0 1,0-1,0 1,-1-1,0 1,-1-1,0 1,0 0,-1-4,-2 2,-1 1,0-1,0 1,0 0,-1 1,0-1,-1 1,1 1,-1-1,0 1,0 1,-1 0,1 0,-1 0,0 1,0 1,0-1,-1 1,1 1,0 0,-1 0,1 1,-1 0,1 1,-1 0,1 0,0 1,0 0,0 0,0 1,0 1,0 0,-4 2,-6 6</inkml:trace>
  <inkml:trace contextRef="#ctx0" brushRef="#br0" timeOffset="8372.984">5617 626,'16'-5,"0"-1,0-1,0 0,-1-1,0-1,-1 0,0-1,0-1,-1 0,-1-1,0 0,0-1,-1 0,-1-1,0 0,-1 0,4-9,-8 13,24-59,-28 67,0 0,-1 1,1-1,-1 0,0 0,1 1,-1-1,0 0,0 0,0 0,0 0,0 1,-1-1,1 0,0 0,-1 0,1 1,-1-1,0 0,0 1,0-1,0 1,0-1,0 1,0-1,0 1,0-1,-1 1,1 0,0 0,-1 0,1 0,-1 0,0 0,1 0,-2 0,0 1,0 0,0-1,0 1,0 0,0 1,0-1,1 0,-1 1,0 0,0-1,0 1,1 0,-1 0,0 1,1-1,-1 1,1-1,0 1,-1 0,1 0,0 0,0 0,0 0,0 0,1 0,-1 1,1-1,-1 1,1-1,0 1,0 0,0 0,0-1,0 1,1 0,-1 0,1 0,0 0,-1 0,2-1,-1 1,0 0,0 0,1 0,0 0,-1 0,1-1,0 1,1 0,0 2,2-1,1 0,0 0,-1 0,1 0,1-1,-1 0,0 0,1 0,0-1,-1 1,1-1,0-1,0 1,0-1,0 0,0-1,1 1,-1-1,0 0,3-1,82 20,-89-18,-1 0,1 0,0 1,-1-1,1 1,-1-1,1 1,-1-1,0 1,0 0,1 0,-1-1,0 1,-1 0,1 0,0 0,-1 0,1 0,-1 0,1 0,-1 0,0 0,0 1,0-1,0 0,0 0,0 0,-1 0,1 0,-1 0,0 0,1 0,-2 2,-39 67,29-53,7-10,4-7,0-1,0 1,0-1,0 1,1-1,-1 1,0 0,0-1,1 1,-1 0,0 0,1 0,-1 0,1-1,-1 1,1 0,0 0,-1 0,1 0,0 0,-1 0,1 0,0 0,0 0,0 0,0 0,0 0,0 0,0 0,1 0,-1 0,0 0,0 0,1 0,-1 0,1 0,-1 0,1 0,-1 0,1 0,-1-1,1 1,0 0,0 0,-1-1,1 1,1 0,11 2</inkml:trace>
  <inkml:trace contextRef="#ctx0" brushRef="#br0" timeOffset="11443.842">1 1162,'81'-18,"0"4,1 3,1 3,26 4,453-8,-22-17,-105 10,34-7,450 27,-523-30,227 0,-17 30,-279-29,52 0,18-2,102 30,-262-26,-37 7,31-3,-180 14,2 2,-1 3,1 2,0 2,-34-1,145-22,-147 27</inkml:trace>
</inkml:ink>
</file>

<file path=ppt/ink/ink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2</inkml:trace>
</inkml:ink>
</file>

<file path=ppt/ink/ink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14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1 737,'69'-38,"-57"30,0-2,-1 0,-1 0,0-1,0 0,-1 0,0-1,-1-1,-1 0,4-7,16-25,-27 45,0-1,0 0,0 1,0-1,0 1,1-1,-1 1,0-1,0 1,0 0,1-1,-1 1,0-1,0 1,1-1,-1 1,0 0,1-1,-1 1,1 0,-1-1,0 1,1 0,-1-1,1 1,-1 0,1 0,-1 0,1-1,-1 1,1 0,-1 0,1 0,-1 0,1 0,-1 0,1 0,-1 0,1 0,-1 0,1 0,-1 1,1-1,-1 0,1 0,-1 0,1 1,-1-1,1 0,-1 0,1 1,-1-1,0 0,1 1,-1-1,0 1,1-1,-1 0,11 34,-10-26,7 40,-2 0,-2 1,-2-1,-3 1,-1 0,0 39,1 249,0-328,1 1,-1-1,-1 0,1 0,-2 0,1 0,-1 0,0 0,-1-1,-2 4,5-11,0-1,1 0,-1 0,0 0,1 1,-1-1,0 0,0 0,1 0,-1 0,0 0,0 0,1 0,-1-1,0 1,0 0,1 0,-1 0,0-1,1 1,-1 0,0-1,1 1,-1-1,0 1,1-1,-1 1,1-1,-1 1,1-1,-1 0,1 1,0-1,-1 0,1 1,0-1,-1 0,1 1,0-1,0 0,-1 0,1 1,0-1,0 0,0 0,0 1,0-1,0 0,0 0,1 1,-1-1,0 0,1 0,-2-16,1 0,0 0,2 1,0-1,1 0,0 1,1-1,1 1,1 0,2-4,-3 8,15-42,3 0,3 1,2 1,2 2,2 0,2 3,2 1,3 1,41-37,-72 74,0-1,1 2,0-1,0 1,1 1,-1-1,1 2,1-1,-1 1,1 1,0 0,0 1,0 0,1 0,-1 1,4 0,-12 3,-1-1,1 0,0 1,-1-1,1 1,0 0,-1 0,1 0,-1 0,0 0,1 1,-1-1,0 1,0-1,0 1,0 0,0 0,0 0,0 0,-1 0,1 0,-1 1,1-1,-1 0,0 1,0-1,0 1,0-1,-1 1,1 0,-1-1,1 1,-1 0,0-1,0 1,0 1,-18 99,9-84,-2-1,0 0,-1-1,0 0,-1 0,-1-1,-1-1,0-1,-1 0,-1-1,0-1,-1 0,0-1,0-1,-8 2,-85 15,106-27,1 1,-1-1,1 0,-1 0,0-1,1 1,-1-1,1 0,-1 0,1 0,0-1,-1 0,1 0,0 0,0 0,0-1,0 1,1-1,-1 0,1 0,-1 0,-1-4,4 5,-1-1,2 1,-1-1,0 0,0 0,1 1,0-1,-1 0,1 0,0 0,0 1,1-1,-1 0,1 0,-1 0,1 1,0-1,0 0,0 1,0-1,0 1,1-1,-1 1,1 0,0 0,1-2,8-12</inkml:trace>
  <inkml:trace contextRef="#ctx0" brushRef="#br0" timeOffset="5384.324">1187 511,'-1'46,"0"-16,1 0,1 1,2-1,1 0,7 27,-10-54,-1 0,1-1,0 1,0 0,0-1,0 1,0-1,0 1,1-1,-1 0,1 0,0 1,0-1,-1 0,1-1,1 1,-1 0,0 0,0-1,1 1,-1-1,0 0,1 0,0 0,-1 0,1 0,-1-1,1 1,0-1,0 1,-1-1,1 0,0 0,0 0,-1-1,1 1,0-1,-1 1,1-1,0 0,1-1,7-2,0-1,-1-1,0 0,0 0,0-1,-1 0,1-1,-2 1,3-4,100-144,-111 156,0-1,1 0,-1 1,0-1,1 1,-1-1,0 0,1 1,-1-1,1 0,-1 1,0-1,1 0,-1 0,1 1,-1-1,1 0,-1 0,1 0,-1 0,1 0,-1 0,1 1,-1-1,1 0,-1-1,1 1,0 0,-1 0,1 0,-1 0,1 0,-1 0,0-1,1 1,-1 0,1 0,-1-1,1 1,-1 0,1-1,-1 1,0 0,1-1,-1 1,0-1,1 1,-1-1,0 1,0 0,1-1,-1 1,0-1,0 1,0-1,0 1,0-1,0 1,0-1,0 0,2 51,-3-42,16 120,-13-124,-1 0,1 1,0-1,0 0,0 0,1 0,-1 0,1 0,0-1,0 1,1-1,-1 0,1 0,-1 0,1 0,0-1,0 0,0 1,0-1,1-1,-1 1,1-1,-1 1,1-1,-1-1,3 1,5-2,-1-1,1 0,-1-1,0 0,0-1,0 0,0-1,-1 0,0 0,0-1,0-1,-1 0,0 0,0 0,-1-1,1-1,-2 0,0 0,0 0,0-1,0-2,39-63,24-24,-68 97,0 1,0 0,0 0,0 0,1 0,-1 0,0 0,0 0,1 1,-1-1,0 1,1 0,-1 0,0 0,1 0,-1 0,0 0,1 0,-1 1,0-1,1 1,-1 0,0 0,0 0,0 0,1 0,-1 0,-1 0,1 1,0-1,0 1,0 0,57 62,-52-56,-4-5,1 1,0-1,-1 1,0 0,0 0,0 0,0 0,-1 1,0-1,0 1,0 0,0-1,-1 1,1 0,-1 0,0 0,-1 0,0 0,1 0,-1 0,-1 0,1 0,-1 0,0 0,0 0,0 0,-1 0,0-1,0 1,0 0,0-1,-1 0,0 1,0-1,0 0,0 0,-8 2,0-1,0 1,-1-2,1 0,-1 0,0-1,0 0,0-1,-4-1,84-3,89-14,-134 8,0-1,-1-1,0 0,0-2,-1-1,-1 0,0-2,-1 0,0-1,-2-1,0 0,0-2,-2 0,0 0,-2-2,0 0,-1 0,-1-1,-1 0,-1-1,-1 0,-1-2,4-26,-3 20,-2 0,-1 0,-1-1,-2 1,-1-1,-2 0,-7 4,8 28,0 0,0 1,0-1,0 0,0 1,0-1,0 0,0 1,0-1,0 0,0 0,0 1,0-1,-1 0,1 1,0-1,0 0,0 0,-1 1,1-1,0 0,0 0,-1 1,1-1,0 0,0 0,-1 0,1 0,0 1,-1-1,1 0,0 0,-1 0,1 0,0 0,-1 0,1 0,0 0,-1 0,1 0,0 0,-1 0,1 0,0 0,-1 0,1 0,0 0,0-1,-1 1,1 0,0 0,-1 0,1 0,0-1,0 1,-1 0,1 0,0-1,0 1,-1 0,-10 45,2 1,2 0,2 1,2 0,2 31,-26 174,27-250,0 0,0 0,0 0,0 0,0 0,0-1,1 1,-1 0,1 0,-1 0,1-1,0 1,0 0,0-1,0 1,0-1,0 1,0-1,0 1,1-1,-1 0,0 0,1 1,-1-1,1 0,-1 0,1 0,0-1,-1 1,1 0,0-1,0 1,-1-1,1 1,0-1,0 0,0 0,0 0,0 0,-1 0,1 0,0-1,0 1,0 0,0-1,-1 0,87-38,-77 32,-3 1,1 0,0 0,0 1,0 0,1 1,0 0,0 0,0 1,0 1,0 0,1 0,-1 1,0 0,1 0,-1 1,1 1,-1 0,1 0,1 2,-8-1,-1 1,0 0,1 0,-1 0,0 0,0 1,-1-1,1 1,-1-1,0 1,0 0,0 0,0 0,-1 0,1 1,-1-1,0 0,-1 1,1-1,-1 0,0 1,0-1,0 1,-1 3,1 16</inkml:trace>
  <inkml:trace contextRef="#ctx0" brushRef="#br0" timeOffset="8299.66">3387 483,'2'-7,"1"0,0-1,0 1,0 0,1 1,0-1,0 1,1-1,0 1,0 0,0 1,1 0,-1-1,2 2,-1-1,0 1,1 0,0 0,-1 1,2 0,-1 0,0 0,0 1,1 0,0 1,-1 0,1 0,0 0,-1 1,8 1,-9 3,0 1,-1 0,1 0,-1 0,0 1,0 0,0 0,-1 0,0 1,0-1,-1 1,1 0,-2 0,1 0,-1 1,0-1,0 0,-1 1,0-1,-1 1,1 0,-1-1,-1 1,1-1,-2 1,0 5,-2 16,-1 0,0-1,-3 0,0-1,-2 1,-1-2,-4 7,-39 47,53-102,16-12,2 0,1 2,1 0,2 2,1 0,1 1,2 1,0 2,21-16,57-23,-102 64,-1 1,1-1,0 1,0-1,0 1,0 0,0-1,0 1,0 0,0 0,0-1,0 1,0 0,0 0,0 0,0 0,0 0,0 1,0-1,0 0,0 0,0 1,0-1,0 0,0 1,-1-1,1 1,0-1,0 1,0 0,-1-1,1 1,0 0,0-1,-1 1,1 0,-1 0,1 0,-1 0,1 0,-1-1,1 1,-1 0,0 0,0 0,1 0,-1 0,0 0,0 0,0 0,0 0,0 0,0 0,0 0,-1 0,1 0,0 1,-14 64,12-59,-60 197,61-198,0-6,1 1,-1 0,0-1,0 1,1-1,-1 1,1 0,-1 0,1-1,-1 1,1 0,-1 0,1 0,0-1,-1 1,1 0,0 0,0 0,-1 0,1 0,0 0,0 0,0 0,0 0,0-1,1 1,-1 0,0 0,0 0,0 0,1 0,-1 0,1-1,-1 1,0 0,1 0,0 0,-1-1,1 1,-1 0,1-1,0 1,-1 0,1-1,0 1,0-1,0 1,-1-1,1 0,0 1,0-1,0 0,0 0,0 1,0-1,-1 0,1 0,0 0,0 0,0 0,0 0,0 0,0-1,0 1,0 0,95-105,-43 47,2 2,3 2,2 3,17-9,-76 59,0 0,-1 0,1-1,0 1,0 0,0 0,0 0,0 0,0 0,1 0,-1 1,0-1,0 0,1 0,-1 1,0-1,1 1,-1-1,1 1,-1 0,1-1,-1 1,0 0,1 0,-1 0,1 0,-1 0,1 1,-1-1,1 0,-1 1,0-1,1 1,-1-1,0 1,1 0,-1-1,0 1,0 0,1 0,-1 0,0 0,0 0,0 0,0 0,0 0,-1 1,3 11,-2 0,0 1,-1-1,0 1,-1-1,0 1,-2-1,1 0,-1 0,-1 0,0 0,-1 0,-1 0,-7 25,-27 69,44-101,1-12</inkml:trace>
  <inkml:trace contextRef="#ctx0" brushRef="#br0" timeOffset="13233.126">4855 540,'-7'-3,"-1"1,0-1,1 2,-1-1,0 1,0 0,0 1,0 0,0 0,0 1,0 0,1 0,-1 1,0 0,1 0,-1 1,1 0,-1 0,1 1,0 0,1 0,-1 0,1 1,0 0,0 0,0 1,1 0,-4 5,2-4,0 0,0 1,1 0,0 1,1-1,0 1,0 0,1 1,0-1,1 1,0-1,0 1,1 0,0 0,1 0,0 1,1-1,0 0,0 0,1 0,0 1,1-1,1 0,1 5,-3-12,1-1,0 1,0 0,0 0,0-1,0 1,1-1,-1 0,1 0,-1 1,1-2,0 1,0 0,0-1,0 1,0-1,0 0,1 0,-1 0,0 0,0-1,1 1,-1-1,0 0,1 0,-1 0,0 0,1-1,2 0,94-35,-80 23,0 0,-1-1,0-1,-1-1,-1 0,-1-1,10-13,-7 7,-5 9,-2-1,0-1,0 0,-1 0,-1-1,-1 0,-1-1,4-11,-17 18,-12 32,14-15,0 1,0-1,1 1,0 0,0 0,0 0,1 1,0-1,0 0,1 0,0 1,1-1,-1 0,1 0,1 1,-1-1,1 0,0 0,1 0,0-1,0 1,0-1,1 1,0-1,0 0,1 0,-1-1,1 0,0 1,1-2,-1 1,1 0,0-1,0 0,1-1,-1 1,4 0,-1 0,0 0,0 0,1-1,-1 0,1-1,0 0,0 0,0-1,0-1,0 1,0-2,0 1,0-1,-1-1,1 0,0 0,0-1,-1 0,0-1,0 0,0 0,0-1,0 0,-1-1,33-26,-1-3,-1-1,-3-2,32-41,-53 58,-13 17,0 0,0 1,1-1,-1 0,1 1,0-1,0 1,0 0,1 0,-1 0,1 1,-1-1,1 1,0 0,0 0,0 0,0 0,3 0,-4 4,0-1,0 1,-1 0,1 0,0 1,-1-1,0 1,1-1,-1 1,0 0,0-1,0 1,-1 0,1 0,-1 1,0-1,0 0,0 0,0 1,0 1,0-4,32 132,-32-127,0 0,-1-1,1 1,-1 0,0 0,-1 0,1 0,-1 0,-1-1,1 1,-1 0,1-1,-2 1,1-1,-1 0,1 0,-1 0,-1 0,1 0,-1 0,0-1,0 0,0 0,-1 0,1 0,-1-1,0 1,0-1,0 0,0-1,-1 0,1 1,-1-2,-2 2,-68 5,76-9,-1 0,1 0,-1 0,1 0,-1 0,1 0,0 0,-1 0,1 0,0 0,0 0,0 0,-1 0,1 0,0 0,1 0,-1 0,0 0,0-1,0 1,1 0,-1 0,0 0,1 0,-1 1,1-1,-1 0,1 0,0 0,-1 0,1 0,0 1,0-1,-1 0,1 0,0 1,0-1,0 1,0-1,0 1,0-1,0 1,0 0,0-1,0 1,0 0,0 0,1 0,116-35,-30 25,-73 10,0-1,0-1,0 0,0-1,-1 0,1-1,-1-1,5-2,-4-1,-1 1,0-2,0 0,-1 0,-1-2,1 1,-1-2,-1 1,0-2,-1 1,-1-1,1-1,-2 0,7-14,-15 25,1 0,0 0,0 0,0 0,0 0,0 0,1 1,-1-1,1 0,0 1,0-1,0 1,0 0,0 0,0-1,1 1,-1 1,1-1,-1 0,1 1,0-1,0 1,0 0,0 0,0 0,0 0,0 0,0 1,0-1,0 1,0 0,0 0,0 0,0 0,0 1,1-1,-1 1,0 0,0 0,0 0,1 5,-1 1,0-1,0 1,0-1,-1 1,0 0,-1 0,1 0,-1 0,-1 0,1 0,-1 0,0 0,-1 0,0 0,0 0,0 0,-1 0,0 0,-1 0,1 0,-1-1,0 0,-3 3,-1 6,-2-2,0 1,-1-1,0 0,-1-1,0 0,-1-1,-12 10,3-2,-23 10,67-23,205-9,-210 0,1-1,-1 0,1-1,-1-1,-1-1,1 0,-1-2,0 0,-1 0,0-2,-1 0,0-1,-1 0,0-1,10-12,-22 23,1 0,-1 0,0 0,0-1,0 1,0 0,0-1,-1 1,1-1,-1 0,0 1,1-1,-1 0,-1 0,1 0,0 0,-1 0,1 0,-1 0,0 0,0 0,0 0,0 0,-1 0,1 0,-1 0,0 0,1 0,-2 0,1 1,-1-3,-10-6</inkml:trace>
  <inkml:trace contextRef="#ctx0" brushRef="#br0" timeOffset="21887.437">7367 596,'-10'-1,"1"1,-1 0,0 0,1 0,-1 2,1-1,-1 1,1 0,-1 1,1 0,0 1,0 0,1 0,-8 3,2 1,-1 0,1 1,1 1,-1 0,2 0,-1 2,2-1,0 2,0-1,1 2,0-1,1 1,1 1,0-1,-1 7,7-18,1 1,0-1,0 0,0 1,1-1,-1 0,1 1,0-1,0 1,0-1,0 1,1-1,-1 0,1 1,0-1,0 0,0 1,0-1,1 0,-1 0,1 0,0 0,0 0,0 0,0-1,1 1,-1-1,0 1,1-1,0 0,0 0,0 0,0-1,0 1,0 0,0-1,0 0,0 0,1 0,-1 0,0-1,1 1,-1-1,1 0,13-1,-1-1,1-1,0-1,-1 0,0-1,0-1,-1-1,1 0,-1-1,-1 0,1-1,-2-1,1 0,-1-1,-1 0,0-1,0-1,-1 0,-1 0,0-1,11-9,5-3,-2-1,0 0,-2-2,-1-1,-2-1,-1 0,-1-1,-2-1,-1 0,-2-2,-1 1,-1-1,-2-1,-2 1,2-37,-24-53,14 121,0 0,0 0,0 0,0 0,0 1,-1-1,0 1,0-1,0 1,0 0,0 0,0 0,-1 1,0-1,1 1,-1 0,0 0,0 0,0 1,0-1,-1 1,1 0,0 0,-1 0,1 1,0-1,-3 1,1 0,0 1,0-1,-1 1,1 1,0-1,0 1,0 0,0 0,0 0,1 1,-1 0,1 0,0 1,0-1,0 1,0 0,0 1,1-1,0 1,0 0,0 0,1 0,-1 0,0 2,-3 7,0-1,1 1,0 0,1 1,1-1,0 1,1 0,0 0,1 9,-1-1,2 0,1 1,0-1,2 1,1-1,1 0,0 0,2 0,1-1,1 0,3 7,7 7,1 0,2-2,2 0,1-1,21 22,35 43,-79-97,-1-1,0 0,1 0,-1 1,1-1,-1 0,1 0,-1 0,1 0,-1 0,1 1,-1-1,1 0,-1 0,1 0,-1 0,1-1,-1 1,1 0,-1 0,1 0,-1 0,1 0,-1-1,1 1,-1 0,1 0,-1-1,1 1,-1 0,0-1,1 1,-1-1,0 1,1 0,-1-1,0 1,0-1,1 1,-1-1,0 1,0-1,0 1,1-1,-1 1,0-1,0 1,0-1,0 1,0-1,0 1,0-1,0 1,0-1,-1 1,1-1,0 1,0-1,0 1,0-1,-1 1,1-1,1-16</inkml:trace>
  <inkml:trace contextRef="#ctx0" brushRef="#br0" timeOffset="22235.821">8101 540,'-21'17,"1"1,1 1,1 1,1 1,1 0,0 1,2 1,0 0,-8 23,20-42,0-1,0 1,1 0,-1 0,1 0,0 0,1 0,-1 0,0 0,1 0,0 0,0 0,0 0,1 0,0 1,-1-1,1 0,0 0,1-1,-1 1,1 0,0 0,0-1,0 1,0-1,1 1,-1-1,1 0,0 0,0 0,0-1,0 1,0-1,1 1,-1-1,1 0,0 0,-1-1,1 1,0-1,0 0,0 0,6 0,-1-1,0 0,0-1,0 0,1-1,-1 0,0 0,0-1,-1 0,1 0,-1-1,1 0,-1-1,0 0,-1 0,1-1,-1 1,0-2,-1 1,1-1,-1 0,-1 0,1-1,-1 0,0 1,-1-2,0 1,0-1,-1 1,0-1,-1 0,0 0,0 0,-1 0,0-4,0 6,-1 0,0 0,0 0,-1 0,0 0,0 0,-1 1,0-1,0 0,0 1,-1 0,0-1,0 1,-1 0,0 1,0-1,0 0,-1 1,1 0,-1 0,-1 1,1-1,-1 1,1 0,-1 1,0-1,0 1,-1 0,1 1,-1-1,1 2,-1-1,0 0,0 1,0 0,0 1,1 0,-1 0,0 0,0 1,0 0,-4 1,-14 5</inkml:trace>
  <inkml:trace contextRef="#ctx0" brushRef="#br0" timeOffset="23019.478">8411 511,'-8'17,"0"0,1 0,0 1,2 0,0 0,1 1,1-1,-1 16,3-29,-1-1,1 0,0 1,0-1,0 1,1-1,-1 1,1 0,0-1,1 1,-1-1,1 1,0-1,0 1,0-1,0 0,1 1,0-1,0 0,0 0,0 0,1 0,0 0,0-1,0 1,0-1,0 0,0 0,1 0,0 0,0-1,-1 1,5 1,3-3,0-1,-1 0,1 0,-1-1,1-1,-1 0,0 0,0-1,0 0,0-1,0 0,0 0,-1-1,0 0,0-1,-1 0,1-1,-1 0,0 0,-1 0,0-1,0 0,-1-1,4-5,-8 12,-2 2,0 1,0-1,1 1,-1 0,0-1,0 1,1-1,-1 1,1-1,-1 1,0-1,1 1,-1-1,1 0,-1 1,1-1,-1 0,1 1,-1-1,1 0,-1 1,1-1,-1 0,1 0,0 0,-1 0,1 0,0 1,-1-1,1 0,-1 0,1-1,0 1,-1 0,1 0,-1 0,1 0,0 0,-1-1,1 1,-1 0,1 0,-1-1,1 1,-1 0,1-1,-1 1,1-1,-1 1,0-1,1 1,-1-1,0 1,1-1,-1 1,0-1,1 1,-1-1,0 0,2 10,0 0,1 0,0 0,1 0,-1-1,2 0,-1 0,1 0,0 0,1-1,4 5,-7-8,0-1,0 0,0 0,0 0,0-1,0 1,1-1,-1 1,1-1,0 0,0 0,0-1,0 1,0-1,0 0,0 0,0 0,0-1,0 1,1-1,-1 0,0 0,0-1,1 1,-1-1,2 0,1-4,0 1,-1-1,0 1,0-2,0 1,0-1,-1 0,0 0,0 0,0-1,-1 0,0 0,0 0,-1 0,0-1,15-24,49-104,-63 93,-8 27</inkml:trace>
  <inkml:trace contextRef="#ctx0" brushRef="#br0" timeOffset="23609.109">9173 821,'172'-203,"-129"160,-42 43,0 0,0 0,0 1,0-1,0 0,0 1,0-1,-1 1,1-1,0 1,0 0,0-1,0 1,-1 0,1-1,0 1,-1 0,1 0,-1 0,1 0,-1 0,1 0,-1-1,1 1,-1 0,0 0,0 0,0 0,1 0,-1 0,0 0,0 1,0-1,0 0,-1 0,1 0,0 0,0 0,-1 0,2 5,-1 2,0 1,1 0,0 0,1-1,0 1,0-1,1 1,0-1,1 0,0 0,0-1,0 1,1-1,0 0,1 0,-1 0,3 1,-5-5,1 0,0 0,0-1,0 1,0-1,0 0,1 0,-1 0,0-1,1 1,0-1,-1 0,1 0,0-1,-1 0,1 1,0-2,0 1,-1 0,1-1,0 0,-1 0,1 0,-1-1,1 0,-1 1,0-2,1 1,-1 0,0-1,-1 0,1 0,0 0,-1 0,9-9,0 0,-1-1,-1-1,0 1,0-2,-2 1,0-1,0 0,-2-1,0 0,0 0,-2-1,0 1,-1-1,0 0,-2 1,0-1,-1-10,0 2</inkml:trace>
</inkml:ink>
</file>

<file path=ppt/ink/ink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650 490,'-12'-7,"-1"1,1 0,-1 1,0 1,-1 0,1 0,-1 2,1 0,-1 0,0 1,0 1,-11 1,1 2,1 0,1 2,-1 1,1 1,0 1,0 1,1 1,0 0,1 2,0 0,1 1,0 1,2 1,-1 1,2 0,0 2,-10 12,14-16,0 1,2-1,-1 2,2 0,0 0,0 0,-3 14,10-26,0 0,0 1,1-1,0 0,0 1,0-1,1 0,-1 1,1-1,0 1,1-1,-1 1,1-1,-1 0,1 1,1-1,-1 0,0 1,1-1,0 0,0 0,0-1,1 1,-1 0,1-1,0 1,0-1,0 0,1 0,-1 0,1 0,-1-1,5 3,2-3,1 0,0 0,0-1,0-1,0 0,0 0,0-1,0 0,0-1,-1-1,1 1,-1-2,1 1,-1-2,0 1,-1-1,1-1,-1 1,0-2,0 1,-1-1,6-6,52-40,-4-3,-1-2,11-18,84-82,-156 157,1 0,-1 0,1 0,-1-1,1 1,-1 0,1 0,0 0,-1 0,1 0,0 0,0 0,0 1,0-1,0 0,0 0,0 1,0-1,0 0,0 1,0-1,0 1,0 0,0-1,1 1,-1 0,0 0,0-1,1 1,-1 0,0 0,0 0,0 1,1-1,-1 0,0 0,0 1,0-1,1 0,-1 1,0 0,0-1,0 1,0-1,0 1,0 0,0 0,0 0,0 0,-1 0,1-1,0 1,0 1,-1-1,1 0,-1 0,1 0,-1 0,1 0,-1 1,-21 142,11 72,10-208,0 0,1 0,1 0,-1 0,1 0,1 0,-1-1,1 1,0-1,1 1,0-1,0 0,1-1,0 1,0-1,0 0,1 0,0 0,0-1,0 0,1 0,-1-1,1 0,0 0,1 0,-1-1,1 0,-1 0,3-1,14 2</inkml:trace>
  <inkml:trace contextRef="#ctx0" brushRef="#br0" timeOffset="551.65">1101 800,'280'-222,"-144"124,-135 97,0 1,0-1,-1 1,1-1,0 1,0-1,0 1,0 0,0-1,0 1,0 0,0 0,0 0,0 0,-1 0,1 0,0 0,0 0,0 0,0 0,0 0,0 1,0-1,0 0,0 1,0-1,-1 1,1-1,0 1,0-1,0 1,-1 0,1-1,0 1,-1 0,1-1,-1 1,1 0,-1 0,1 0,-1-1,1 1,-1 0,0 0,1 0,-1 0,0 0,0 0,0 0,0 0,0 0,0 0,0 0,0 0,0 0,0 0,0-1,-1 1,1 0,-1 1,-11 60,-1-23,9-31,0 0,1 0,1 0,-1 0,1 1,1-1,0 1,0 0,0-1,1 1,1 3,-1-10,0 0,1-1,0 1,-1 0,1-1,0 1,0-1,0 1,0-1,0 1,0-1,0 0,0 0,0 1,1-1,-1 0,0 0,1 0,-1 0,1-1,0 1,-1 0,1-1,-1 1,1-1,0 1,0-1,-1 0,1 1,0-1,-1 0,1 0,0-1,0 1,-1 0,1 0,0-1,-1 1,1-1,0 0,1 0,68-33,149-130,-220 163,1 1,-1-1,1 1,-1-1,1 1,0-1,-1 1,1-1,0 1,-1 0,1-1,0 1,0 0,-1-1,1 1,0 0,0 0,-1 0,1 0,0 0,0 0,0 0,-1 0,1 0,0 0,0 0,0 1,-1-1,1 0,0 0,-1 1,1-1,0 1,0-1,-1 1,1-1,-1 1,1-1,-1 1,1-1,0 1,-1 0,0-1,1 1,-1 0,1-1,-1 1,0 0,0 0,1-1,-1 1,0 0,0 0,0-1,0 1,0 0,0 0,0 0,0-1,0 1,0 0,0 0,-1 0,-9 59,9-54,-37 143,25-103,6-28</inkml:trace>
  <inkml:trace contextRef="#ctx0" brushRef="#br0" timeOffset="4783.583">2202 603,'-8'2,"1"1,0 0,0 0,0 1,0 0,0 0,1 1,0-1,0 1,0 1,0-1,1 1,0 0,0 0,1 1,-1-1,1 1,1 0,-1 0,1 0,1 1,-2 4,1-4,0 1,0-1,1 1,0-1,0 1,1 0,1 0,-1-1,1 1,1 0,-1 0,2 0,-1-1,3 7,-3-11,0 0,1 0,-1 0,1-1,0 1,0 0,0-1,0 1,1-1,0 0,0 0,-1 0,2 0,-1 0,0-1,0 1,1-1,0 0,-1 0,1 0,0-1,0 1,0-1,0 0,0 0,0 0,0-1,0 1,1-1,-1 0,2 0,9-4,-1 1,1-2,-1 0,0-1,-1 0,1-1,-1-1,0 0,-1 0,0-2,0 1,-1-1,-1-1,1 0,-2-1,0 0,0 0,-1-1,0 0,-1 0,-1-1,3-9,-6 19,-1 0,0 0,0 0,0 0,-1-1,0 1,0-1,0 1,0-1,0 0,-1 1,0-1,0 0,0 1,-1-1,0 0,0 1,0-1,0 1,-1-1,1 1,-1 0,0 0,0-1,-1 1,1 1,-1-1,0 0,0 1,0-1,-1 1,1 0,-1 0,0 0,0 1,0-1,0 1,0 0,0 0,-1 0,1 1,0 0,-1 0,-3-1,2 3,0 0,1 0,-1 0,0 1,1 0,0 0,-1 1,1-1,0 1,0 0,1 0,-1 1,1 0,-1-1,1 1,0 1,0-1,1 1,0-1,-1 2,3-5,0 0,0 1,1-1,-1 0,0 1,1-1,-1 1,1-1,0 1,-1-1,1 1,0-1,0 1,0-1,0 1,0-1,0 1,0-1,1 1,-1-1,1 1,-1-1,1 0,-1 1,1-1,0 1,0-1,-1 0,1 0,0 0,0 1,0-1,0 0,1 0,-1 0,0 0,0-1,1 1,-1 0,0 0,1-1,0 1,64 18,-35-19,0-2,0 0,0-2,-1-2,1-1,-1-1,-1-1,23-11,0 2,11 2,-72 52,4-27,-40 94,44-100,-1 1,1-1,1 1,-1 0,1-1,-1 1,1 0,0-1,0 1,1 0,-1-1,1 1,-1 0,1-1,1 1,-1-1,0 1,1-1,-1 0,1 1,0-1,0 0,1 0,-1-1,1 1,-1 0,3 1,2-2,0 0,-1 0,1-1,0 0,0 0,0-1,0 0,0 0,0-1,0 1,0-2,0 1,0-1,0 0,-1 0,1-1,-1 0,1 0,-1-1,0 1,0-1,-1 0,1-1,-1 0,2-2,-6 6,18-14,-1-1,-1-1,-1-1,0-1,-1 0,-1 0,-1-2,3-6,-3 14,-18 42,3-19,-3 5,2 1,0-1,1 1,0 0,1 0,1-1,0 1,2 0,2 14,-3-27,0 1,1-1,-1 0,1 1,-1-1,1 0,0 0,0-1,1 1,-1 0,1-1,-1 1,1-1,0 0,0 0,0 0,0 0,0 0,0-1,0 1,1-1,-1 0,0 0,1 0,-1 0,1-1,0 0,-1 1,1-1,-1 0,1-1,2 0,4 0,0-1,1-1,-1 1,-1-2,1 0,0 0,-1 0,0-1,0-1,7-5,21-15,-2-1,-1-3,-1 0,22-28,-51 52,1-1,0 1,0 1,0-1,1 1,0-1,0 2,0-1,1 1,-1 0,1 0,0 0,0 1,1 1,-1-1,0 1,1 0,5 0,-11 2,0 1,0 0,0-1,0 1,0 0,0 0,0 1,0-1,0 0,0 1,-1-1,1 1,-1-1,1 1,-1 0,0 0,1-1,-1 1,0 0,0 0,0 0,-1 0,1 0,0 1,-1-1,1 0,-1 0,0 0,0 1,0-1,0 1,-4 70,-22-1,27-72,0 1,0 0,0-1,0 0,1 1,-1-1,0 1,0-1,0 0,0 0,0 0,0 0,0 0,1 0,-1 0,0 0,0 0,0 0,0-1,0 1,0 0,0-1,0 1,0-1,0 1,0-1,0 0,0 1,0-1,0 0,0 1,-1-1,1 0,0 0,0 0,-1 0,1 0,-1 0,101-88,-70 66,-20 13,0 2,0-1,0 1,1 1,0 0,1 1,-1 0,1 1,0 0,1 1,-1 1,7-1,-18 3,-1 1,0 0,1-1,-1 1,1 0,-1 0,1 0,-1 0,0 1,1-1,-1 0,1 0,-1 1,0-1,1 1,-1 0,0-1,0 1,1 0,-1 0,0-1,0 1,0 0,0 0,0 0,0 0,0 1,0-1,0 0,-1 0,1 0,0 1,-1-1,1 0,-1 1,0-1,1 1,-1-1,0 0,0 1,0-1,0 1,0-1,0 1,0-1,0 0,-1 2,-22 70,21-70,-6 17,4-15,1 0,-1 0,1 1,1-1,-1 1,1 0,0 0,0 0,1 0,0 0,0 0,0 1,1-1,0 0,0 0,0 1,1-1,0 0,0 0,1 0,0 0,0 0,0 0,1 0,1-4,0 0,1 0,-1-1,1 0,-1 0,0 0,1-1,0 1,-1-1,1 0,-1 0,1-1,-1 1,1-1,-1 0,1-1,-1 1,0-1,0 1,1-1,-1 0,0-1,-1 1,1-1,0 0,-1 0,1 0,-1 0,0 0,1-3,4 0,29-26,-2-2,-1-1,-2-2,-2-1,-1-1,-2-2,-2-1,13-30,26-36,-37 61,-2-2,-2-1,-2-1,5-23,-25 69,7-66,-22 81,4 9,1 0,1 0,0 1,2 0,1 0,0 0,-1 15,-17 133,17-135,3 0,0 0,2 0,2 0,1 0,1 0,5 18,-5-39,0 0,-1 1,0-1,-1 1,-1-1,0 1,-1-1,0 1,-1-1,0 0,-1 3,2-16,1 1,0-1,0 1,-1 0,1-1,0 1,0-1,-1 1,1 0,-1-1,1 1,0 0,-1 0,1-1,-1 1,1 0,-1 0,1 0,0-1,-1 1,1 0,-1 0,1 0,-1 0,1 0,-1 0,1 0,-1 0,1 0,-1 0,1 0,-1 0,1 1,-1-1,1 0,-1 0,1 0,0 1,-1-1,1 0,-1 0,1 1,0-1,-1 0,1 1,0-1,-1 1,1-1,0 0,0 1,-1-1,1 1,0-1,0 1,0-1,-1 1,1-1,0 1,0-1,0 0,0 1,0-1,0 1,0 0,-14-40,11 13,0 1</inkml:trace>
  <inkml:trace contextRef="#ctx0" brushRef="#br0" timeOffset="5032.532">4064 321,'58'0,"23"0,4 0,-9 0,-7 0,-11 0,-10 0,-9 0,-6 0,-3 0,-3 0,-6 5,-6 1</inkml:trace>
</inkml:ink>
</file>

<file path=ppt/ink/ink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6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15,'-17'73,"-6"80,20-146,1-1,0 0,0 1,1 0,0-1,0 1,1 0,0-1,0 1,0 0,1-1,0 1,1 0,-1-1,1 1,0-1,1 0,-1 0,1 0,1 0,-1 0,1 0,1 0,-1-5,0 0,0-1,0 1,0-1,0 0,0 0,0-1,0 1,0-1,0 1,0-1,0-1,0 1,0-1,-1 1,1-1,0 0,-1 0,0 0,1-1,-1 1,0-1,0 0,0 0,-1 0,1 0,1-4,3 1,100-138,-80 99,56-95,-82 138,0 1,0-1,0 1,0 0,0 0,1 0,-1 0,0 0,1 0,-1 0,0 0,1 0,-1 1,1-1,0 0,-1 1,1-1,-1 1,1 0,0 0,-1 0,1-1,0 1,-1 1,1-1,0 0,-1 0,1 1,0-1,-1 1,1-1,-1 1,1 0,-1-1,1 1,-1 0,1 0,-1 0,0 0,0 0,0 1,1-1,-1 0,0 0,0 1,-1-1,1 1,0-1,0 1,-1-1,1 1,-1-1,1 1,-1 0,0-1,1 1,-1 1,42 172,-36 87,-8-156,4-81,-2 0,0 0,-2-1,-1 1,0 0,-2-1,-1 1,-1-2,-1 1,-1-1,-1 0,-1 0,-1-2,-1 1,0-2,-2 1,-16 15,29-33,0 0,0-1,0 0,0 1,0-1,-1 0,1 0,-1 0,0 0,0-1,1 1,-1-1,0 0,0 0,0 0,0 0,0 0,-1-1,1 1,0-1,0 0,0 0,-1 0,1 0,0-1,0 1,0-1,0 0,0 0,0 0,0 0,0 0,0-1,0 1,0-1,1 0,-1 0,1 0,-1 0,1 0,0-1,0 1,0-1,0 1,0-1,-1-2,0-4,0 0,1 0,0-1,0 1,1-1,0 1,0-1,1 1,1-1,-1 1,2-1,-1 1,1 0,1-1,-1 1,2 0,2-6,87-141,-74 129,-5 9,1 0,0 1,2 0,0 2,1 0,1 0,0 2,0 1,2 0,5-2,-23 13,0-1,0 1,0-1,0 1,0 0,0 1,0-1,0 0,0 1,0-1,1 1,-1 0,0 0,0 1,0-1,0 1,0-1,1 1,-1 0,0 0,1 1,2 3</inkml:trace>
</inkml:ink>
</file>

<file path=ppt/ink/ink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462 1,'-89'18,"48"-8,0 2,2 2,-1 1,2 3,-15 9,51-27,1 0,-1 0,0 1,1-1,-1 1,1 0,-1-1,1 1,-1 0,1 0,-1 0,1 0,0 0,-1 0,1 0,0 1,0-1,0 0,0 1,0-1,0 0,0 1,1 0,-1-1,0 1,1-1,-1 1,1 0,0-1,-1 1,1 0,0-1,0 1,0 0,0-1,1 1,-1 0,0-1,1 1,-1 0,1-1,0 1,-1-1,1 1,0-1,0 1,0-1,0 1,0-1,0 0,0 0,1 1,113 34,-15-21,-99-14,0 0,1 0,-1-1,0 1,0 0,-1 0,1 0,0 0,0 0,0 0,-1 0,1 0,0 1,-1-1,1 0,-1 0,1 1,-1-1,0 0,0 0,0 1,1-1,-1 0,0 1,0-1,-1 0,1 1,0-1,0 0,-1 0,1 1,0-1,-1 0,0 0,1 0,-1 1,0-1,1 0,-2 0,-31 45,-232 173,264-218,-1 0,1 0,-1 0,1 0,-1 0,1 0,-1 0,1 0,0 1,0-1,0 1,0-1,0 1,0-1,0 1,0-1,0 1,1 0,-1 0,1-1,-1 1,1 0,0 0,0-1,0 1,0 0,0 0,0 0,0-1,0 1,1 0,-1 0,1-1,-1 1,1 0,0-1,0 1,0 0,0-1,0 1,0-1,0 0,0 1,0-1,1 0,-1 0,0 1,1-1,-1 0,1-1,0 1,-1 0,1 0,0-1,-1 1,1-1,0 1,17 0,0-1,0-1,0 0,-1-2,1 0,0-1,-1-1,0 0,0-2,-1 0,1-1,-8 4,1 0,0 0,0-1,-1-1,1 0,-1 0,-1-1,1 0,-1-1,-1 0,3-3,4-8</inkml:trace>
</inkml:ink>
</file>

<file path=ppt/ink/ink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1,'17'494,"-10"-428,-2 0,-4 1,-2-1,-3 0,-4 6,-10 78,18-126</inkml:trace>
</inkml:ink>
</file>

<file path=ppt/ink/ink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2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1069,'51'-26,"107"-52,-4-7,93-70,-224 140,-1-1,-1 0,-1-2,-1-1,0 0,-1-1,-1-1,-1 0,-1-2,-1 0,-1 0,-1-1,-1-1,-1 0,5-20,-7 13,-5 23,0 0,0 0,-1-1,0 1,-1-1,0 1,0-1,-1 1,0-1,-1 1,0-1,0 1,-1-1,0 1,-1 0,0 0,-2-3,3 9,0 1,0-1,0 0,0 1,-1 0,1-1,-1 1,0 0,1 1,-1-1,0 0,0 1,0-1,0 1,0 0,-1 0,1 0,0 1,0-1,-1 1,1 0,0-1,-1 2,1-1,0 0,-1 1,1-1,0 1,0 0,-1 0,1 0,0 1,0-1,0 1,0 0,-97 72,79-50,1 2,1 0,0 1,3 1,0 1,2 0,1 1,1 0,2 1,1 0,1 1,2 0,1 0,1 0,2 10,2-32,0-1,1 1,0-1,0 0,1 1,0-1,1 0,0 0,1 0,0-1,0 1,0-1,1 0,1 0,-1 0,1-1,0 0,1 0,0-1,0 0,0 0,1 0,0-1,0 0,0-1,1 1,0-2,0 1,-1-1,7 1,-1 2,1-1,0 0,0-1,0-1,1 0,-1-1,1 0,0-2,-1 0,1 0,0-2,-1 0,1 0,-1-2,5-1,5-3,0-1,0-1,-1-1,0-1,-1-2,-1 0,0-1,-1-1,0-1,-1-1,-2-1,0 0,1-4,-17 21,4-4,0-1,-1 1,0-1,0 0,-1-1,1 1,-2-1,1 0,-1 0,0 0,-1 0,0 0,0-1,-1 1,0-1,0-4,-2 11,1 0,-1 0,0 0,1 0,-1 0,0 1,0-1,-1 0,1 1,0-1,0 1,-1-1,1 1,-1 0,1-1,-1 1,0 0,1 0,-1 0,0 0,0 0,0 1,0-1,0 1,0-1,0 1,0 0,0-1,0 1,0 0,0 0,0 0,0 1,0-1,0 0,-1 1,-69 24,60-18,2 0,-1 1,1 0,0 1,1 0,0 0,1 1,-1 0,2 0,0 1,0 0,1 1,0-1,1 1,0 0,1 1,0-1,-1 9,5-17,-1 0,1 0,0 0,0 0,1 0,-1 0,1 1,0-2,0 1,0 0,1 0,-1 0,1 0,0-1,0 1,0-1,0 1,1-1,-1 0,1 0,0 0,0 0,0-1,1 1,-1-1,0 0,1 0,-1 0,1 0,0-1,0 1,0-1,2 1,8 1,0 0,0-1,0 0,0-1,0-1,1 0,-1-1,0 0,2-2,27-6,-1-1,-1-3,0-1,-1-2,26-15,-16 2,-1-2,-1-2,-2-2,-1-3,-2-1,-2-2,-1-1,1-7,-26 31,-2 0,0 0,-1-2,-1 1,0-2,-2 1,0-1,-2-1,0 0,-1 1,-2-2,0 1,-1-1,-1 1,-2-1,0 0,-1-1,-20-42,21 64,-1 1,0 0,1-1,-1 1,0 0,0 0,0 0,0-1,0 1,0 0,0 0,0 0,-1 1,1-1,0 0,-1 0,1 1,0-1,-1 1,1-1,-1 1,1 0,0-1,-1 1,1 0,-1 0,1 0,-1 0,1 0,-1 0,1 1,-1-1,1 0,-1 1,1-1,0 1,-1-1,1 1,0 0,-1 0,1-1,0 1,-1 1,-8 9,0 0,1 0,1 1,0 0,0 0,1 1,1 0,0 0,1 1,0-1,1 1,1 0,0 1,1 0,-12 56,4 0,3 1,3 0,3 0,6 39,21 36,-16-82,-12-65,1 0,-1 1,1-1,-1 0,1 0,-1 0,1 0,-1-1,1 1,-1 0,1-1,-1 1,1-1,0 1,-1-1,1 0,0 1,0-1,-1 0,1 0,0 0,0 0,0 0,0 0,0 0,0 0,0-1,0 0,1 2,-19-17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1,'-1'0,"-1"0,1 0,0 0,-1 0,1 0,0 0,-1 0,1 0,0 1,-1-1,1 1,0-1,0 1,-1-1,1 1,0 0,0 0,0-1,0 1,0 0,0 0,0 0,0 0,0 0,1 0,-1 1,0-1,1 0,-1 1,-107 176,64-106,-92 129,27-78,104-132,7-4</inkml:trace>
  <inkml:trace contextRef="#ctx0" brushRef="#br0" timeOffset="431.407">39 1,'34'20,"-10"11,-1 2,-2 0,-1 1,9 23,-14-26,1-1,1 0,2-1,1-1,1-1,10 10,-4-14,-26-25</inkml:trace>
</inkml:ink>
</file>

<file path=ppt/ink/ink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12,'43'5,"39"1,14 1,1-7,-11-3,-11-1,-8 0,-7 1,-8 1,-3-4,-11-1</inkml:trace>
</inkml:ink>
</file>

<file path=ppt/ink/ink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8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88,'-7'-6,"-1"0,0 1,0 0,-1 0,1 1,-1 0,0 0,0 1,-1 0,1 1,0 0,-1 1,0 0,1 0,-1 1,1 0,-1 0,0 1,1 1,-1 0,1 0,0 1,0 0,0 0,0 1,0 0,1 1,-1 0,1 0,0 1,1 0,0 0,0 1,0 0,1 0,0 0,0 1,0 0,1 0,1 1,-1-1,-2 9,2-2,0-1,2 1,-1 0,2 0,0 1,0-1,2 0,0 0,2 15,-2-27,1-1,-1 1,0 0,1-1,0 1,0 0,0-1,0 1,0-1,0 0,1 1,-1-1,1 0,0 0,0 0,0 0,-1 0,2 0,-1 0,0-1,0 1,1-1,-1 0,0 1,1-1,-1 0,1 0,0-1,-1 1,1-1,0 1,-1-1,1 0,0 0,0 0,-1 0,2 0,100-31,-67 9,-2-3,-1 0,-1-3,-1-1,-1-1,-2-1,11-17,-29 36,90-109,-106 148,-4 0,0 1,1-1,2 2,1-1,1 1,1 5,5 8,1 0,2 0,1-1,8 22,-4-16,0 19,-3 1,-4-1,-4 61,1-106,1-17,-1 0,0 0,0 1,0-1,-1 0,1 0,-1 0,0 0,0 0,0 0,-1 0,1 0,-1-1,0 1,0-1,0 1,-1-1,1 0,-1 1,0-1,0-1,0 1,0 0,0-1,0 1,-1-1,0 0,1 0,-1-1,0 1,0-1,0 1,0-1,0-1,0 1,0 0,0-1,0 0,0 0,0 0,-1-1,1 1,-1-1,1-1,-1 1,1-1,0 0,0 0,0 0,0 0,0-1,0 1,1-1,-1 0,1 0,0-1,0 1,0-1,0 1,0-1,1 0,0 0,0 0,0 0,0-1,1 1,-1 0,1-1,0-3,-9-128,10 136,1-11,0-1,1 0,0 1,1-1,0 1,1 0,0 0,1 0,0 1,1-1,0 1,0 1,1-1,1 1,-1 0,1 1,1 0,0 0,9-6,20-12,1 1,1 2,1 2,22-7,-2-1,157-73,-210 99,-1-1,0 0,1 0,-1-1,-1 1,1-1,-1-1,0 1,0-1,0 0,-1-1,0 1,-1-1,1 0,-1 0,0-1,-1 1,0-1,2-6,-6 11,-1 1,1-1,-1 0,0 1,0 0,0-1,0 1,0 0,-1 0,1 0,0 0,-1 0,0 1,1-1,-1 1,0 0,0-1,0 1,0 1,0-1,0 0,0 1,0-1,0 1,0 0,0 0,0 0,0 1,0-1,0 1,0-1,0 1,0 0,0 0,0 1,-4 0,0 0,1 0,0 1,0 0,0 1,0-1,0 1,0 0,1 1,0-1,0 1,0 0,1 0,-1 0,1 1,0 0,1 0,0 0,0 0,0 0,0 1,1-1,0 1,1-1,-1 1,1 0,1 0,-1 0,1 0,0-1,1 1,-1 0,2 0,-1 0,1-1,0 1,0 0,0-1,1 0,0 0,1 0,-1 0,1 0,0 0,5 4,-2-5,0 0,1-1,-1 1,1-1,0-1,0 0,1 0,-1-1,0 1,1-2,0 1,-1-1,1-1,0 0,0 0,-1 0,7-2,-1-1,0 0,-1-1,1-1,-1 0,0-1,0 0,0-1,-1 0,0-1,0-1,-1 0,0 0,-1-1,0 0,-1-1,0 0,0 0,-1-1,-1-1,0 1,2-6,-8 14,0-1,0 1,0-1,-1 1,1-1,-1 0,0 0,-1 1,1-1,-1 1,0-1,0 0,0 1,-1-1,0 1,1 0,-2 0,1-1,0 1,-1 1,0-1,0 0,0 1,0-1,0 1,-1 0,1 0,-1 0,0 1,0-1,0 1,0 0,-1 0,1 0,0 1,-1-1,0 1,1 0,-1 1,1-1,-1 1,0 0,1 0,-1 0,0 1,-3 0,-1 13,34-5,1-8,-1 0,1-2,-1-1,1-1,-1-1,24-7,-10 4,46-9,-50 10</inkml:trace>
  <inkml:trace contextRef="#ctx0" brushRef="#br0" timeOffset="2400.181">1813 484,'0'0</inkml:trace>
</inkml:ink>
</file>

<file path=ppt/ink/ink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3:1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146,'1'-5,"-1"0,0 0,0 0,0 0,0 0,-1 0,0 0,0 0,0 0,-1 0,1 0,-1 0,0 1,-1-1,1 1,-1 0,0-1,0 1,0 0,-1 1,1-1,-1 1,0-1,0 1,0 0,-1 0,1 1,-1 0,1-1,-1 1,0 1,0-1,0 1,0 0,-20-4,-1 1,0 2,0 0,0 2,1 1,-1 1,0 1,1 1,-1 1,0 2,1-2,-31 9,1 2,1 3,1 2,0 2,-12 10,50-25,-1 1,1 1,1 0,0 1,0 0,1 1,1 1,0 0,0 0,10-10,0 0,0 0,0-1,1 1,-1 0,1 1,-1-1,1 0,0 0,0 1,1-1,-1 0,1 1,-1-1,1 0,0 1,0-1,1 1,-1-1,1 0,0 1,-1-1,2 0,-1 1,0-1,1 0,-1 0,1 0,0 0,0-1,0 1,0 0,0-1,1 1,-1-1,1 0,1 1,4 3,0 0,1 0,0-1,0-1,0 1,1-1,0-1,-1 0,1 0,0-1,0 0,2 0,160-2,-172-1,1 1,-1 0,1-1,-1 1,1 0,-1 0,1-1,-1 1,1 0,-1 0,1 0,-1 0,1 0,-1 0,1 0,0 0,-1 0,1 0,-1 0,1 0,-1 0,1 0,-1 0,1 1,0-1,-1 0,1 0,-1 1,0-1,1 0,-1 1,1-1,-1 0,1 1,-1-1,0 1,1-1,-1 1,0-1,1 1,-1-1,0 1,0-1,0 1,1-1,-1 1,0-1,0 1,0-1,0 1,0-1,0 1,0 0,0-1,0 1,0-1,0 1,-1-1,1 1,0-1,0 1,0-1,-1 1,1-1,0 1,-1 0,-32 24,28-22,-202 157,203-157,-11 8,1 0,0 1,1 0,0 1,1 0,1 1,0 1,1 0,-4 8,12-20,1-1,0 0,1 1,-1-1,0 1,1 0,-1-1,1 1,0-1,0 1,0 0,0-1,0 1,1-1,-1 1,1 0,0-1,0 1,0-1,0 0,0 1,0-1,1 0,-1 0,1 1,-1-1,1 0,0-1,0 1,0 0,0 0,0-1,0 1,0-1,1 0,1 1,3 1,-1 0,1 0,0-1,0 0,0-1,0 1,1-1,-1-1,0 1,1-1,-1 0,0-1,1 0,250-48,-146 31,-88 12</inkml:trace>
  <inkml:trace contextRef="#ctx0" brushRef="#br0" timeOffset="296.178">1384 486,'-15'9,"-14"18,-7 9,3 3,2 0,1-2,7-2,1-3,5-2,1-5,2-3,5-1,3 2,2-4</inkml:trace>
  <inkml:trace contextRef="#ctx0" brushRef="#br0" timeOffset="562.558">1045 400,'14'19,"15"17,7 1,2-1,-1-1,-1-6,-3-5,-1-5,-7-1,-2-4,-1-5,-4 2,0-2,1-2,-2-2</inkml:trace>
  <inkml:trace contextRef="#ctx0" brushRef="#br0" timeOffset="1051.246">1835 513,'-22'5,"1"1,0 0,0 2,0 0,1 1,0 1,1 1,0 1,1 1,1 0,-1 1,2 1,0 1,-1 2,15-15,-1-1,1 1,0 0,0 0,0 0,0 0,0 0,1 0,0 0,-1 1,1-1,0 0,1 1,-1-1,1 1,-1-1,1 1,0 0,0-1,1 1,-1-1,1 1,-1-1,1 0,0 1,1-1,-1 0,0 1,1-1,0 0,0 0,0 0,0 0,0-1,1 1,-1-1,1 1,-1-1,1 0,0 0,0 0,0 0,6-1,0-1,-1 1,1-2,0 1,-1-1,1-1,-1 1,1-1,-1-1,0 0,0 0,0 0,0-1,-1 0,1-1,-1 0,0 0,0 0,-1-1,0 0,1-2,100-95,-105 102,-1 0,0 0,1 0,-1 0,0 0,1 1,-1-1,1 1,-1-1,1 1,-1-1,1 1,0 0,-1 0,1 0,-1 0,1 0,-1 0,1 0,0 0,-1 1,1-1,-1 0,1 1,-1 0,1-1,-1 1,1 0,-1 0,0-1,0 1,1 0,-1 1,0-1,0 0,0 0,0 0,0 1,0-1,0 0,-1 1,1-1,0 1,-1-1,1 1,-1-1,1 1,-1-1,0 1,0 0,0 0,11 17,4 1,0-4</inkml:trace>
  <inkml:trace contextRef="#ctx0" brushRef="#br0" timeOffset="1578.122">2118 824,'9'-7,"0"0,0 0,-1 0,0-1,0-1,-1 1,0-1,-1-1,5-6,10-14,-12 18,-5 5,1 0,0 0,0 1,1 0,0 0,0 0,0 0,1 1,0 0,0 1,0-1,1 1,-5 4,0 0,-1 0,1 1,-1-1,1 1,-1 0,1 0,-1-1,1 2,-1-1,0 0,0 0,1 1,-1-1,0 1,0 0,0-1,-1 1,1 0,0 0,-1 0,1 1,-1-1,0 0,0 0,0 1,1 0,18 21,-15-22,0 0,1-1,-1 0,0 0,1 0,-1-1,1 0,-1 0,1-1,-1 1,0-1,1 0,-1 0,0-1,0 0,0 0,0 0,0 0,0-1,0 0,-1 0,1 0,-1 0,0-1,0 0,0 0,2-3,25-15,-30 21,0-1,1 1,-1 0,0 0,0 0,1 0,-1 1,1-1,-1 0,1 0,-1 1,1-1,0 1,-1 0,1-1,0 1,-1 0,1 0,-1 0,1 0,0 0,-1 0,1 1,0-1,-1 1,1-1,-1 1,1-1,-1 1,1 0,-1 0,1-1,-1 1,0 0,1 1,-1-1,0 0,0 0,0 0,0 1,0-1,0 0,0 2,30 78,-20-66</inkml:trace>
  <inkml:trace contextRef="#ctx0" brushRef="#br0" timeOffset="2395.116">2992 570,'5'14,"0"1,-1 0,-1 0,-1 0,0 0,-1 0,0 1,-2-1,0 0,0 1,-2 6,-1-3,0 1,0-1,-2 1,0-1,-2-1,0 1,-1-1,-7 10,-6-7,13-41,14 2,0-1,2 1,0 1,2-1,0 1,0 1,2-1,0 2,0-1,2 2,0-1,19-18,1 1,1 2,1 1,24-13,-41 29,1 0,0 2,1 0,1 1,0 1,18-5,-36 13,0 1,0-1,0 0,1 1,-1 0,0 0,0 0,1 0,-1 0,0 1,0-1,0 1,0 0,1 0,-1 0,0 0,0 1,-1-1,1 1,0 0,0 0,-1 0,1 0,-1 0,0 0,0 1,0-1,0 1,0 0,0-1,0 1,-1 0,0 0,1 0,-1 0,0 0,-1 0,1 0,0 1,-1-1,0 0,0 0,0 1,0-1,0 0,-1 0,1 1,-1-1,0 0,0 0,-1 2,-4 10,0-1,-1 0,0-1,-1 1,-1-2,0 1,0-1,-2 0,1-1,-1 0,-1-1,0 0,-1-1,1-1,-2 1,1-2,-14 6,-79 7,103-20,-1 0,0-1,1 1,-1-1,0 0,1 1,-1-2,1 1,0 0,-1-1,1 1,0-1,0 0,0 0,0 0,0-1,0 1,0-1,1 0,0 1,-1-1,1 0,0 0,0 0,1-1,-1 1,-1-4,-2-16,3 1</inkml:trace>
  <inkml:trace contextRef="#ctx0" brushRef="#br0" timeOffset="2699.705">3697 119,'5'38,"2"22,-6 7,-2-5,-2-7,0-8,1-8,0-5,-4-9,-1-4,1 0,1 1,-3-4,-1 1,2 1,2-3</inkml:trace>
  <inkml:trace contextRef="#ctx0" brushRef="#br0" timeOffset="3084.921">3867 570,'24'8,"0"0,0-2,0-1,1 0,0-2,0-1,0-1,0-1,0-2,0 0,0-1,0-2,4-2,-25 7,0-1,-1 0,1 0,-1 0,1 0,-1 0,1-1,-1 1,0-1,0 0,0 0,0-1,0 1,0 0,-1-1,1 0,-1 1,0-1,0 0,0 0,0-1,0 1,0 0,-1 0,0-1,0 1,0-1,0 1,0-1,-1 0,1 1,-1-1,0 0,0 1,0-1,-1 0,0 1,1-1,-1 1,0-1,-1 1,1-1,0 1,-1 0,0-1,0 1,0 0,-1 0,0 0,-1 1,0-1,1 1,-1 0,-1 0,1 0,0 1,0-1,0 1,-1 0,1 0,-1 1,1-1,-1 1,1 0,-1 0,1 1,-1-1,1 1,0 0,-1 0,1 0,0 1,-1 0,-99 53,90-45,0 2,1 0,0 0,1 2,0-1,1 1,1 1,0 0,-6 12,13-21,0-1,1 1,-1 0,1 0,0 0,1 0,-1 0,1 0,0 1,1-1,0 0,0 0,0 1,0-1,1 0,0 1,1-1,-1 0,1 0,1 0,-1 0,1-1,0 1,0-1,0 1,1-1,0 0,0 0,1 0,5 3,2 0,-1 0,1-1,0 0,1-1,0-1,0 0,0-1,0 0,1-1,-1 0,1-1,0-1,0 0,0-1,-1-1,8 0,8 0</inkml:trace>
  <inkml:trace contextRef="#ctx0" brushRef="#br0" timeOffset="5048.847">4770 400,'5'0,"6"0,2 0</inkml:trace>
  <inkml:trace contextRef="#ctx0" brushRef="#br0" timeOffset="5300.915">4798 683,'0'0</inkml:trace>
  <inkml:trace contextRef="#ctx0" brushRef="#br0" timeOffset="39709.539">7790 598,'-19'33,"-2"12,3-7,4-10</inkml:trace>
  <inkml:trace contextRef="#ctx0" brushRef="#br0" timeOffset="39876.466">7705 316,'-5'-10,"-1"-2</inkml:trace>
  <inkml:trace contextRef="#ctx0" brushRef="#br0" timeOffset="40280.653">7959 683,'6'-1,"0"-1,1 1,-1-1,0-1,0 1,0-1,-1 0,1 0,-1-1,1 1,-1-1,0 0,0-1,-1 1,1-1,-1 0,0 0,-1-1,1 1,-1-1,2-4,48-52,-50 60,1 1,0-1,0 1,0 1,0-1,0 0,0 1,0 0,0 0,1 0,-1 0,0 1,0 0,0 0,0 0,0 0,-1 0,1 1,0 0,0 0,-1 0,1 0,-1 0,0 1,0-1,0 1,0 0,0 0,0 0,-1 0,0 1,1-1,-1 1,0-1,0 2,33 30,-33-33,1 0,-1-1,1 1,0 0,0-1,-1 0,1 1,0-1,0 0,0 0,1-1,-1 1,0-1,0 0,0 1,0-1,1-1,-1 1,0 0,0-1,0 0,0 1,0-1,0-1,0 1,0 0,0-1,0 1,-1-1,1 0,0 0,-1 0,0 0,1 0,-1-1,0 1,0-1,0 1,-1-1,1 0,90-167,-86 162</inkml:trace>
  <inkml:trace contextRef="#ctx0" brushRef="#br0" timeOffset="40840.331">9003 400,'-15'2,"1"0,-1 1,1 0,0 1,0 0,0 2,1-1,-1 2,1 0,1 0,-1 1,2 1,-1 0,1 0,0 2,1-1,0 1,-4 7,12-16,1-1,-1 1,1 0,0 0,-1 0,1 0,0 0,0 0,1 0,-1 0,0 0,1 1,-1-1,1 0,0 0,0 1,-1-1,2 0,-1 0,0 1,0-1,1 0,-1 0,1 1,0-1,0 0,-1 0,1 0,1 0,-1 0,0 0,0-1,1 1,-1 0,1 0,-1-1,1 1,0-1,0 0,0 1,0-1,0 0,0 0,0 0,0 0,0-1,0 1,0-1,1 1,-1-1,0 0,0 1,1-1,-1 0,12-4,0 1,-1-2,1 1,-1-2,-1 0,1-1,-1 0,0 0,0-2,-1 1,0-1,-1-1,9-9,19-14,-26 23,-1-1,1 0,0 1,0 0,1 1,1 1,-1 0,1 1,1 0,-1 1,1 1,0 0,1 1,11-1,-24 5,1 0,-1 0,0 0,0 0,0 1,0 0,0 0,0 0,0 0,0 0,0 0,-1 1,1-1,0 1,-1 0,1 0,-1 0,0 0,0 0,1 1,-1-1,-1 1,1-1,0 1,-1-1,1 1,-1 0,0 0,0 0,0 0,0 0,-1 0,1 2,-1 105,-94 296,43-256,51-148,-1-1,1 1,-1-1,1 1,-1-1,0 0,0 0,0 1,0-1,1 0,-1 0,-1 0,1 0,0 0,0 0,0 0,-1 0,1 0,0-1,-1 1,1 0,0-1,-1 1,1-1,-1 0,1 1,-1-1,1 0,-1 0,1 0,-1 0,1 0,-1 0,1 0,-1-1,1 1,-1-1,1 1,-1-1,1 1,0-1,-1 0,1 0,0 1,-1-1,1 0,0 0,0 0,0-1,0 1,0 0,0 0,0 0,1-1,-1 1,0-1,1 1,-6-10,1-1,1 0,0 1,0-1,2 0,-1-1,1 1,1 0,0-1,1 1,1-1,0 1,0-1,1 1,0 0,1 0,1 0,0 0,1 1,0-1,0 1,1 0,1 1,0-1,0 1,7-6,-4 8,0 0,0 0,1 1,0 0,1 1,-1 0,1 1,0 0,1 1,-1 0,1 1,0 1,-1 0,13 0,22-7,-19 4,-4 0</inkml:trace>
  <inkml:trace contextRef="#ctx0" brushRef="#br0" timeOffset="38124.45">5306 796,'2'3,"-1"0,1 0,0 0,1 0,-1-1,0 1,1-1,0 1,-1-1,1 0,0 0,0 0,0 0,0-1,1 1,-1-1,0 0,1 0,1 0,3 1,0 0,0-1,-1 0,1-1,0 0,0 0,0 0,0-1,0 0,0-1,-1 0,1 0,-1-1,1 0,-1 0,0 0,0-1,0 0,0-1,119-97,-73 50,-3-3,-3-2,9-15,98-156,-34 20,-119 206,-1 1,0-1,0 1,1-1,-1 1,1-1,-1 1,1 0,0-1,0 1,0 0,-1-1,1 1,0 0,0 0,1 0,-1 0,0 0,0 0,0 0,1 0,-1 0,1 1,-1-1,0 1,1-1,-1 1,1-1,-1 1,1 0,-1 0,1-1,-1 1,1 0,0 1,-1-1,1 0,-1 0,1 1,-1-1,1 1,-1-1,0 1,1-1,-1 1,0 0,1 0,8 13,-1 0,0 0,-1 1,-1 0,0 0,-1 1,-1 0,0 0,-1 3,12 29,40 197,-54-232,0 1,-1-1,-1 1,0-1,-1 1,0-1,-1 1,-1-1,0 0,-1 0,0 0,-1 0,0-1,-1 0,0 0,-1 0,-1-1,0 0,0-1,-1 1,0-2,-1 1,0-1,-1-1,1 0,-2 0,1-1,-1 0,0-1,0-1,-1 0,-7 2,0-2,-1-1,1 0,-1-1,0-1,0-1,0-1,1-1,-1-1,0-1,1-1,-11-3,26 6,0-1,0 0,0-1,1 1,-1-1,1 0,-1 0,1-1,0 1,0-1,1 0,-1 0,1 0,-1 0,1-1,1 1,-1-1,1 0,-1-2,-5-15</inkml:trace>
  <inkml:trace contextRef="#ctx0" brushRef="#br0" timeOffset="38856.935">6435 542,'12'64,"-4"1,-3 0,-2 51,-4-98,-1 1,-1-1,0 0,-2 0,0 0,-1 0,-7 15,-1-27,10-33,8 3,2 1,0 0,1 1,2-1,0 1,1 1,1 0,1 0,6-5,-9 10,127-166,-129 173,1 0,0 0,1 0,0 1,0 0,0 1,1 0,1 1,-1 0,1 0,0 1,0 0,0 1,1 1,-1 0,1 0,7 0,-15 3,-1 0,1 1,-1-1,1 1,-1 0,1 0,-1 0,0 1,0-1,0 1,0 0,0-1,0 1,0 1,0-1,-1 0,1 1,-1-1,0 1,0 0,0 0,0 0,0 0,0 0,-1 0,1 0,-1 0,0 1,0-1,-1 1,1-1,0 0,-1 2,1 5,0-1,-1 0,0 1,0-1,-1 1,0-1,-1 0,0 1,0-1,-1 0,0 0,-1 0,-2 1,0 0,-1 0,0 0,-1-1,0 0,0 0,-1-1,0 0,-1-1,1 0,-1 0,-1-1,1 0,-1-1,0 0,-1-1,1 0,-1-1,0 0,-10 1,-59 8,57-14</inkml:trace>
  <inkml:trace contextRef="#ctx0" brushRef="#br0" timeOffset="39461.967">6914 824,'63'-43,"-3"-2,-2-3,-1-2,22-30,-72 75,-1 0,1 0,-1-1,-1 0,1 0,-1-1,0 0,-1 0,1 0,-1 0,-1 0,1-1,-1 0,-1 0,0 0,0 0,0 0,-1 0,0 0,0-1,-1 1,0 0,-1-1,0-1,0 8,-1 0,1-1,-1 1,1 0,-1 0,0 0,0 0,0 0,0 0,0 1,0-1,0 1,0-1,-1 1,1 0,-1 0,1 0,-1 0,1 0,-1 1,0-1,1 1,-1-1,0 1,1 0,-1 0,0 1,1-1,-1 0,0 1,1-1,-1 1,1 0,-1 0,0 1,-79 52,79-51,0-1,1 1,0-1,-1 1,1 0,0 0,1 0,-1 0,0 1,1-1,0 0,0 1,0-1,0 1,0-1,1 1,-1-1,1 1,0-1,0 1,0-1,1 1,-1-1,1 1,0-1,0 1,0-1,1 1,-1-1,1 0,-1 0,1 0,0 0,1 0,-1 0,0-1,1 1,-1-1,1 1,0-1,0 0,0 0,0 0,0-1,0 1,2 0,95 3,15 4,-113-8,1 0,-1 0,0 0,0 0,0 0,0 1,0-1,0 1,-1-1,1 1,0-1,-1 1,1 0,-1 0,0 0,0 0,1 0,-1 0,0 0,-1 1,1-1,0 0,-1 0,1 1,-1-1,0 0,0 1,1-1,-2 0,1 1,0-1,0 0,-1 2,-30 75,24-65,-26 52,26-47</inkml:trace>
  <inkml:trace contextRef="#ctx0" brushRef="#br0" timeOffset="42908.647">0 1304,'257'-21,"1"11,13 11,-92 0,214-28,-54 15,-136-2,103 11,22-25,38 17,-234-1,2 6,34 6,-87 1,233-29,-79 15,79-21,71 23,-147-16,-42 26,116-9,-158-3,149 7,77-4,157-25,305-22,-366 29,43 1,66 16,-418 39,-144-27</inkml:trace>
</inkml:ink>
</file>

<file path=ppt/ink/ink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0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1 537,'57'-16,"1"2,1 3,0 3,42-1,329-19,351 28,-134-54,-210 24,-421 29,56 13,-102 3,10-13</inkml:trace>
  <inkml:trace contextRef="#ctx0" brushRef="#br0" timeOffset="504.869">678 57,'-43'34,"-29"25,-6 7,4-2,11-8,10-13,16-9,8-10,5-5,6-1,1-3,9-4,10-4,10-3,7-8,6-2,-2-5,-5-2</inkml:trace>
  <inkml:trace contextRef="#ctx0" brushRef="#br0" timeOffset="753.735">1582 1,'-151'52,"79"-29,1 2,1 4,2 2,1 4,-8 8,-81 66,155-108,0 0,-1 0,1 0,0 0,0 0,0 0,0 1,0-1,0 0,0 1,0-1,1 0,-1 1,1-1,-1 1,1-1,-1 1,1-1,0 1,0 0,0-1,-1 1,2-1,-1 1,0-1,0 1,0-1,1 1,-1 0,1-1,-1 0,1 1,0-1,-1 1,1-1,0 0,0 1,0-1,0 0,0 0,0 0,1 0,-1 0,1 1,13 7</inkml:trace>
  <inkml:trace contextRef="#ctx0" brushRef="#br0" timeOffset="1006.069">1892 28,'-43'20,"-29"15,-11 7,3 1,10-7,13-4,11-4,8-5,7-3,3 0,6 2,2-3,5 0,10-4,5-3</inkml:trace>
  <inkml:trace contextRef="#ctx0" brushRef="#br0" timeOffset="1238.799">2456 114,'-38'14,"-32"15,-9 6,4-1,10-3,12-1,9-6,8-3,5 1,3 0,2 3,5-5</inkml:trace>
  <inkml:trace contextRef="#ctx0" brushRef="#br0" timeOffset="1540.019">3021 114,'-19'28,"-21"20,-8 2,-6-4,1-4,6-10,5-5,6-2,3-6,8-1,3-4,6-4</inkml:trace>
  <inkml:trace contextRef="#ctx0" brushRef="#br0" timeOffset="4770.972">1242 565,'12'167,"0"-100,32 104,-41-165,0 1,1-1,0 1,0-1,1 0,-1-1,1 1,0-1,1 0,0 0,-1 0,1-1,1 0,-1 0,1-1,-1 1,1-1,0-1,0 0,0 0,0 0,2 0,4-1,0-1,0 0,-1-1,1 0,0-1,0 0,-1-1,1-1,-1 0,0 0,0-1,-1-1,1 0,-1-1,0 0,-1 0,0-1,0-1,0 1,-1-2,-1 1,0-1,0-1,1-1,8-9,-1-1,-1 0,-1-1,-1 0,-1-1,-1-1,5-17,-13 31,4-8,-1-1,-1 1,-1-2,0 1,-2 0,0-1,-1 1,-1-1,-1 1,-3-18,3 35,1 1,0 0,-1 0,1-1,-1 1,1 0,-1 0,0 0,0 0,0 0,0 0,-1 0,1 0,0 0,-1 0,1 1,-1-1,0 0,0 1,1 0,-1-1,0 1,0 0,0 0,0 0,-1 0,1 0,0 1,0-1,0 1,-1-1,1 1,0 0,-1 0,1 0,0 0,0 0,-1 0,1 1,0-1,0 1,-1 0,-1 0,-12 10</inkml:trace>
  <inkml:trace contextRef="#ctx0" brushRef="#br0" timeOffset="6888.223">1469 904,'11'127,"8"85,-19-211,0 1,0 0,0-1,0 1,1 0,-1 0,0-1,1 1,-1 0,1-1,0 1,-1-1,1 1,0-1,0 1,0-1,0 1,0-1,1 0,-1 1,0-1,1 0,-1 0,0 0,1 0,-1 0,1-1,0 1,-1 0,1-1,-1 1,1-1,0 0,0 1,-1-1,1 0,0 0,0 0,-1 0,1 0,0 0,-1-1,1 1,0-1,-1 1,1-1,1 0,11-1,57 6,-70-2,-1 0,0 0,1 0,-1 0,0 1,0-1,0 0,0 0,-1 0,1 0,0 0,-1 0,0 0,1 0,-1 0,0 0,0 0,0 0,0-1,0 1,-1 0,1-1,0 1,-1-1,0 1,1-1,-1 0,0 1,1-1,-2 0,2 1,-149 100,71-56,61-35,-39 27,56-37,0 0,0 0,0 1,0-1,0 0,0 0,1 1,-1-1,0 0,0 1,1-1,-1 1,1-1,0 0,-1 1,1 0,0-1,0 1,0-1,0 1,0-1,0 1,0-1,0 1,1-1,-1 1,1-1,-1 1,1-1,-1 0,1 1,0-1,0 0,0 1,0-1,0 0,0 0,0 1,7 4,-1-1,1 0,1 0,-1 0,1-1,-1-1,1 1,0-1,0-1,1 0,-1 0,0-1,1 0,-1 0,1-1,-1 0,8-2,59 7,31 19,-106-23,0-1,0 1,0 0,0 0,-1-1,1 1,0 0,0 0,0 0,-1 0,1 0,0 0,-1 0,1 1,-1-1,1 0,-1 0,0 0,0 0,1 1,-1-1,0 0,0 0,0 1,0-1,0 0,0 0,-1 0,1 1,0-1,-1 0,1 0,-1 0,1 0,-1 0,1 1,-1-1,0 0,1 0,-1-1,0 1,0 0,0 0,0 0,0 0,0-1,0 1,-49 38,-140 73,171-100,14-10,1 0,0 0,0 0,0 1,0-1,0 1,1 0,-1 0,1 0,0 1,-1-1,2 1,-1 0,0 0,1 0,0 0,0 0,0 0,-1 3,5-3,-1-1,1 0,0 0,0 0,0 0,1-1,-1 1,1-1,-1 1,1-1,0 0,0 0,0 0,0 0,0-1,1 1,-1-1,0 0,1 0,-1 0,1 0,-1-1,1 1,65 9,-60-10,1 0,-1 1,0 0,0 0,0 1,0 0,-1 1,1 0,0 0,-1 1,0 0,0 0,0 1,-1 0,8 6,-14-8,0 1,0-1,-1 0,1 1,-1-1,1 1,-1-1,0 1,0-1,-1 0,1 1,-1-1,0 1,0-1,0 0,0 0,0 0,-1 1,1-1,-1 0,0-1,0 1,0 0,0 0,-1-1,1 1,-1-1,1 0,-1 0,0 0,0 0,0 0,0-1,0 1,0-1,0 0,-1 0,0 0,-8 8,-28 17,-65 60,104-85,0 0,1 0,-1 0,0 0,1 1,-1-1,1 0,-1 0,1 0,-1 1,1-1,0 0,0 1,0-1,-1 0,1 0,0 1,1-1,-1 0,0 1,0-1,1 0,-1 0,0 1,1-1,-1 0,1 0,0 0,-1 1,1-1,0 0,0 0,-1 0,1 0,0-1,0 1,0 0,0 0,0 0,1-1,-1 1,0 0,60 22,-44-18,-13-4,0 0,0 0,0 0,0 0,0 0,-1 1,1 0,0 0,-1 0,1 0,-1 0,0 1,0-1,0 1,0 0,0 0,-1 0,1 1,-1-1,0 0,0 1,0 0,-1-1,1 1,-1 0,0 0,0 0,0 0,0 0,-1 0,1 0,-1 0,0 0,-1 0,1 0,-1 0,1 0,-1 0,0 0,-1-1,1 1,-1 0,-14 21,-21 53,22 68,14-111,0-10,0-1,2 1,1 0,0-1,2 1,6 21,-12-43,-1-10</inkml:trace>
  <inkml:trace contextRef="#ctx0" brushRef="#br0" timeOffset="9704.854">932 2993,'227'-12,"0"-6,-2-10,29 28,-223-7,-28 5,-1 1,1 0,0-1,0 2,0-1,0 0,0 0,0 1,0 0,0 0,0-1,0 2,0-1,0 0,0 1,0-1,0 1,0 0,0 0,0 0,2 1,-9 66,-8 156,-15-81,10 37,23-79,3-44,-7-36,-7 93,2-111,0 1,0-1,0 0,-1 0,1 0,-1-1,1 1,-1-1,0 0,0 0,0 0,0 0,0-1,0 0,-1 0,1 0,-1 0,1-1,0 1,-1-1,1 0,-1 0,1-1,0 0,-1 1,1-1,0-1,-1 1,1-1,0 1,0-1,0-1,1 1,-1 0,-27-7,-12 3,-1 2,-1 1,1 2,-25 4,-20-1,-391-2,467 0,0 0,-1-2,1 1,1-2,-1 0,0 0,1-1,-1-1,-9-5,19 7,-1-1,1 0,0 0,1 0,-1-1,1 1,0-1,0 1,0-1,1 0,-1 0,1 0,1 0,-1 0,0 0,1 0,0 0,1 0,-1 0,1 0,0 0,0 1,0-1,0 0,1 0,0 1,2-4,3-23,31-181,-55 24,13 173,1 0,0 0,1-1,1 0,0 1,2-1,-1 0,2 1,1-7,15 4,-7 17</inkml:trace>
  <inkml:trace contextRef="#ctx0" brushRef="#br0" timeOffset="12036.205">1074 3331,'2'1,"0"1,0-1,0 1,-1 0,1-1,0 1,-1 0,0 0,1 0,-1 1,0-1,0 0,0 0,0 1,0-1,-1 0,1 1,-1-1,1 1,-1-1,0 1,0-1,0 1,-1-1,1 1,-21 137,-8-7,47-149,78-155,30 5,-126 165,1 1,-1-1,1 0,-1 0,1 1,-1-1,1 0,-1 1,1-1,-1 0,1 1,0-1,-1 1,1-1,0 1,0-1,-1 1,1 0,0-1,0 1,0 0,0 0,-1-1,1 1,0 0,0 0,0 0,0 0,0 0,-1 0,1 0,0 1,0-1,0 0,0 0,0 1,-1-1,1 0,0 1,0-1,-1 1,1-1,0 1,-1-1,1 1,0 0,-1-1,1 1,-1 0,1-1,-1 1,1 0,-1 0,0-1,1 1,-1 0,0 0,0 0,1 0,-1-1,0 1,0 0,5 60,-5-56,-2 25,1-24,0 1,0-1,1 0,0 1,0-1,0 1,1-1,0 1,0-1,1 0,-1 0,2 1,-1-1,0-1,2 3,-1-7,-1-1,1 1,-1-1,1 0,-1 0,1 0,-1 0,1 0,-1-1,1 1,-1-1,1 1,-1-1,1 0,-1 0,0 0,0 0,1-1,-1 1,0 0,0-1,0 0,0 1,-1-1,1 0,0 0,-1 0,1 0,-1 0,0-1,1 0,-1 2,176-227,-177 227,1 0,-1 0,1 0,0 0,-1 0,1 0,0 1,0-1,0 0,-1 0,1 1,0-1,0 0,0 1,0-1,0 1,0-1,0 1,0 0,0-1,1 1,-1 0,0 0,0 0,0 0,0 0,0 0,0 0,0 0,1 0,-1 1,0-1,0 0,0 1,0-1,0 1,0-1,0 1,0-1,0 1,0 0,-1-1,1 1,0 0,0 0,-1 0,1 0,0 0,-1-1,1 1,-1 0,1 0,-1 1,1-1,-1 0,0 0,0 0,1 0,-1 0,0 0,0 0,0 0,0 1,0-1,0 0,-1 0,1 0,0 0,-1 0,1 1,-24 141,22-130,2 0,0 1,0-1,1 0,1 0,0 0,1 0,3 9,-1-3</inkml:trace>
</inkml:ink>
</file>

<file path=ppt/ink/ink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25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1239 2370,'-254'0,"110"-27,-211 27,343 0</inkml:trace>
  <inkml:trace contextRef="#ctx0" brushRef="#br0" timeOffset="3640.422">1296 198,'-431'0,"198"27,193-25,0-1,0-1,0-3,0-1,-2-3,-127-22,118 26,51 2,-1 1,0 0,0 0,1 0,-1 0,0 0,0 0,0 0,1 0,-1 0,0 0,0 0,1 1,-1-1,0 0,0 1,1-1,-1 0,0 1,1-1,-1 1,0-1,1 1,-1-1,1 1,-1-1,1 1,-1 0,1-1,-1 1,1 0,0-1,-1 1,1 0,0 0,0-1,0 1,-1 0,1 0,0-1,0 1,0 0,0 0,0 0,0-1,0 1,1 0,-1 0,0-1,0 1,1 0,-1 0,0-1,1 1,-1 0,1-1,-1 1,1 0,-1-1,1 1,12 13,4-1</inkml:trace>
  <inkml:trace contextRef="#ctx0" brushRef="#br0" timeOffset="18989.979">1126 28,'0'1808,"-25"-1639,-8 57,34 255,-29-296,27-174</inkml:trace>
  <inkml:trace contextRef="#ctx0" brushRef="#br0" timeOffset="19506.647">1239 2060,'-33'56,"-103"114,-45 52,115-121,60-83</inkml:trace>
  <inkml:trace contextRef="#ctx0" brushRef="#br0" timeOffset="20558.888">1239 0,'-51'90,"-1"9,0 4,-5-1,-32 37,62-94,18-26</inkml:trace>
  <inkml:trace contextRef="#ctx0" brushRef="#br0" timeOffset="21841.028">82 846,'0'56,"-11"143,-35 84,21-139,26-142,-1 0,0 1,0-1,1 0,-1 1,1-1,0 0,0 1,0-1,0 0,0 0,0 0,0 0,1 0,-1 0,1-1,-1 1,1 0,0-1,0 1,0-1,0 1,0-1,0 0,0 0,0 0,0 0,1-1,-1 1,0 0,1-1,-1 1,2-1,88 2,-72-3,57-1,-64 1</inkml:trace>
  <inkml:trace contextRef="#ctx0" brushRef="#br0" timeOffset="22738.407">562 1355,'-1'-2,"-1"1,1 0,0-1,-1 1,1 0,-1 0,1-1,-1 1,0 1,1-1,-1 0,0 0,1 0,-1 1,0-1,0 1,0 0,0-1,0 1,1 0,-1 0,0 0,0 1,0-1,0 0,0 1,0-1,1 1,-1-1,0 1,0 0,1 0,-1 0,0 0,1 0,-1 0,0 1,-73 46,74-47,-1 0,0 0,0 1,1-1,-1 1,1 0,0-1,-1 1,1 0,0 0,0 0,0 0,0 0,0 0,1 0,-1 0,0 0,1 0,0 0,-1 0,1 1,0-1,0 0,1 0,-1 0,0 0,1 1,-1-1,1 0,-1 0,1 0,0 0,0 0,0 0,0 0,0-1,1 1,0 1,1-1,0 1,1-1,-1 1,1-1,-1 0,1 0,0-1,0 1,0-1,0 0,0 0,0 0,1 0,-1-1,0 0,3 0,36 9,-42-9,0 1,0 0,0-1,0 1,0 0,0 0,0 0,-1-1,1 1,0 0,0 0,-1 0,1 0,0 0,-1 0,1 1,-1-1,0 0,1 0,-1 0,0 0,0 1,0-1,1 0,-1 0,0 0,-1 1,1-1,0 0,0 0,0 0,-1 0,1 1,-1-1,1 0,-1 0,1 0,-1 0,0 0,1 0,-2 0,-33 49,29-44,3-1,-54 82,56-85,1 1,-1-1,0 0,1 1,-1-1,1 0,0 1,0-1,0 0,0 1,0-1,0 0,0 1,1-1,0 0,-1 1,1-1,0 0,0 0,0 0,0 0,0 0,1 0,-1 0,1 0,-1 0,1-1,0 1,0 0,-1-1,1 0,0 1,0-1,1 0,-1 0,0 0,0 0,0-1,1 1,-1 0,2-1,1 2,0-1,0-1,1 1,-1-1,0 0,1 0,-1 0,0-1,1 1,-1-1,0-1,0 1,0-1,0 0,0 0,0 0,0-1,-1 0,1 0,3-3,8-5</inkml:trace>
  <inkml:trace contextRef="#ctx0" brushRef="#br0" timeOffset="35593.543">787 1467,'-1'-1,"0"-1,1 1,-1 0,0 0,0 0,0 0,0 0,0 0,0 0,0 1,0-1,0 0,0 0,0 1,0-1,-1 1,1-1,0 1,-1-1,1 1,0 0,-1 0,1 0,0 0,-1 0,1 0,0 0,-1 0,1 0,0 0,-1 1,1-1,0 1,0-1,-1 1,1-1,0 1,0 0,0-1,0 1,0 0,-1 1,-3 4,0 1,1 0,0 1,0-1,0 1,1-1,0 1,1 0,-1 0,2 1,-1-1,1 0,0 0,1 1,0-1,1 1,-1-1,1 0,1 1,-1 9,-1-8,-1-4,0 1,1-1,0 0,0 0,1 1,0-1,0 0,0 0,1 0,0 0,0 0,0 0,1 0,0-1,0 1,0-1,1 0,0 0,0 0,3 3,-2-5,0 1,1-1,0 0,-1 0,1 0,0-1,0 0,1 0,-1 0,0-1,1 0,-1 0,1-1,-1 0,0 0,1 0,-1-1,1 0,-1 0,0-1,1 0,-1 0,0 0,0-1,-1 1,1-2,0 1,-1 0,0-1,0 0,5-5,-3 5,-1 0,1-1,-1 0,1-1,-1 1,-1-1,1 0,-1 0,0-1,-1 0,1 0,-1 0,-1 0,1 0,-1-1,0 0,-1 0,0 1,0-1,-1 0,0-1,0 1,-1 0,0 0,-1 0,0 0,0 0,0 0,-1 0,0 0,-1 0,0 0,0 1,-1-2,0 2,-1 0,1 1,-1-1,0 1,-1 0,1 1,-1 0,0-1,-1 2,1-1,-1 1,0 0,0 0,0 1,0 0,-1 0,0 1,1 0,-1 0,0 1,0 0,0 0,0 1,0 0,0 0,1 1,-1 0,0 0,0 1,0 0,1 1,-1-1,1 2,0-1,0 1,0 0,0 0,-2 3,-18 35,20-20</inkml:trace>
  <inkml:trace contextRef="#ctx0" brushRef="#br0" timeOffset="36330.498">787 1636,'5'0,"1"5,5 2,5-1,0 4,2 0,-2 3,-4 4,-4 4,2 3,-1 3,-2 1,2-4,1-2,2-3,0-7</inkml:trace>
</inkml:ink>
</file>

<file path=ppt/ink/ink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1,'1'283,"-1"-281,0 0,0 1,0-1,0 0,1 0,-1 0,1 0,-1 0,1 0,0 0,0 0,0 0,0-1,0 1,0 0,1 0,-1-1,0 1,1-1,-1 1,1-1,0 0,0 0,-1 1,1-1,0 0,0-1,0 1,0 0,0 0,0-1,0 1,0-1,0 0,0 0,0 0,1 0,-1 0,0 0,0 0,0-1,0 1,0-1,0 1,0-1,0 0,0 0,0 0,0 0,-1 0,1 0,0 0,-1-1,1 1,-1-1,1 1,-1-1,0 0,1 1,-1-2,20-20,-1-2,-2 0,0-1,-2-1,10-22,37-58,-63 106,1 0,-1 0,0 0,0 0,1 0,-1 0,1 0,-1 0,1 0,-1 0,1 0,0 0,-1 0,1 1,0-1,0 0,0 1,-1-1,1 0,0 1,0-1,0 1,0-1,0 1,0-1,0 1,0 0,0 0,0 0,1-1,-1 1,0 0,0 0,0 0,0 1,0-1,0 0,0 0,0 0,0 1,0-1,0 1,0-1,0 1,0-1,0 1,0-1,0 1,0 0,-1 0,1-1,0 1,-1 0,1 0,0 0,-1 0,1 0,-1 0,1 0,-1 0,0 0,1 1,29 169,3 109,-31-256,-1 0,0-1,-2 1,-1 0,-1-1,0 1,-2-1,-1 0,-1 0,-1-1,-1 1,0-2,-11 17,15-30,0-1,0 1,-1-1,1 0,-2-1,1 1,-1-1,0 0,0-1,-1 0,1 0,-1-1,0 1,0-2,-1 1,1-1,-1 0,0-1,0 0,0-1,0 0,-3 0,7-3,0 1,0-2,0 1,0-1,1 1,-1-1,1-1,0 1,0-1,0 1,0-1,1 0,-1 0,1-1,0 1,0-1,1 0,-1 1,1-1,0 0,0 0,1-1,0 1,0 0,0 0,0-1,1 1,0 0,0-1,0 1,1-1,0-3,4-21,1 1,1-1,2 2,1-1,1 1,1 0,1 1,13-17,25-58,-42 84</inkml:trace>
</inkml:ink>
</file>

<file path=ppt/ink/ink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1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837 170,'-368'0,"272"-12,82 8,1 2,-1-1,1 2,-1 0,0 0,0 1,1 1,-1 0,-10 3,8 0,13-4,0 0,0 0,0 1,0-1,0 1,0 0,0 0,0 0,1 0,-1 0,0 0,0 1,1-1,-1 1,1 0,0 0,0 0,-1 0,1 0,0 0,1 1,-1-1,0 1,1-1,-1 1,1 0,0-1,-1 4,2 10,0 1,1-1,1 1,1-1,0 0,1 0,4 10,12 55,-12 200,-10-166,13 110,6-11,-39-252,3-3,-2 0,-1 2,-2 0,-2 2,-1 1,-4-1,29 36,1 0,-1 0,1 0,-1 0,1 0,0 0,-1 0,1 0,0-1,0 1,0 0,0-1,0 1,0-1,0 1,0-1,1 1,-1-1,1 0,-1 1,1-1,-1 0,1 0,0 1,0-1,0 0,0 0,0 1,0-1,1 0,-1 1,1-1,-1 0,1 1,-1-1,1 0,0 1,0-1,0 1,0-1,0 1,0 0,0-1,0 1,1 0,-1 0,0 0,1 0,-1 0,1 0,15-3,0 1,0 1,0 0,0 1,0 1,1 1,11 2,21-1,258-1,-307-1,44 5,-44-5,0-1,0 1,-1 0,1 1,0-1,0 0,-1 0,1 0,0 0,0 1,-1-1,1 0,0 0,-1 1,1-1,0 1,-1-1,1 1,0-1,-1 1,1-1,-1 1,1-1,-1 1,0 0,1-1,-1 1,1 0,-1-1,0 1,0 0,1 0,-1-1,0 1,0 0,0 0,0-1,0 1,0 0,0 0,0 0,0-1,0 1,0 0,-1 0,1-1,0 1,0 0,-1-1,1 1,-1 0,1-1,-1 1,1 0,-115 88,8-3,-80 52,166-127</inkml:trace>
  <inkml:trace contextRef="#ctx0" brushRef="#br0" timeOffset="3835.151">866 227,'-13'-8,"1"0,0-1,1-1,0 0,0 0,1-1,0 0,-7-13,-51-50,33 51,34 23,1 0,-1 0,0 0,1 0,-1 0,0 0,1 0,-1 0,0 0,1 0,-1 0,0 1,1-1,-1 0,1 0,-1 1,0-1,1 0,-1 1,1-1,-1 1,1-1,-1 0,1 1,-1-1,1 1,-1 0,1-1,0 1,-1-1,1 1,0-1,0 1,-1 0,1-1,0 1,0 0,0-1,0 1,0 0,0-1,0 1,0 0,0-1,0 1,0 0,0-1,0 1,1 0,-1-1,0 1,0-1,1 1,-1 0,0-1,1 1,-1-1,1 1,-1 0,50 256,-43-98,-6-159,0 1,0 0,0-1,0 1,0 0,0-1,0 1,0-1,0 0,0 1,0-1,0 0,0 0,0 0,0 1,0-1,1 0,-1-1,0 1,0 0,0 0,0 0,0-1,0 1,0 0,0-1,0 1,0-1,0 1,0-1,0 0,0 1,0-1,0 0,-1 0,1 1,0-1,0 0,-1 0,1 0,-1 0,1 0,-1 0,1 0,-1 0,0 0,1 0,-1 0,0-1,3-1,106-131,-91 115</inkml:trace>
  <inkml:trace contextRef="#ctx0" brushRef="#br0" timeOffset="4178.853">1345 1,'-14'19,"-10"16,-1 7,0 1,3-2,6-3,1-3,2-3,0-2,1-2,-2 0,2 0,-3-5,2-2,3-4</inkml:trace>
  <inkml:trace contextRef="#ctx0" brushRef="#br0" timeOffset="4462.718">1063 57,'10'29,"12"14,3 5,2-6,1-5,1-9,-5-5,-2-5,-4-2,-1-4,-3 2,-4 2,-3 0</inkml:trace>
</inkml:ink>
</file>

<file path=ppt/ink/ink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33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2259 678,'-10'33,"-3"17,1-2</inkml:trace>
  <inkml:trace contextRef="#ctx0" brushRef="#br0" timeOffset="232.751">2231 141,'0'0</inkml:trace>
  <inkml:trace contextRef="#ctx0" brushRef="#br0" timeOffset="397.491">2569 28,'0'479,"12"-353,-7-108,-2 0,-1 0,0 1,-1-1,-1 0,-1 1,0-1,-2 1,0-1,-1 0,0 0,-3 2,-2 2,0-4</inkml:trace>
  <inkml:trace contextRef="#ctx0" brushRef="#br0" timeOffset="615.776">2908 565,'-9'38,"-4"18,1 3,2-7</inkml:trace>
  <inkml:trace contextRef="#ctx0" brushRef="#br0" timeOffset="864.669">2908 141</inkml:trace>
  <inkml:trace contextRef="#ctx0" brushRef="#br0" timeOffset="1633.186">3274 0,'11'292,"1"-163,-6 0,-6 31,-11-100,19-86,5 8,1 0,0 1,1 1,1 0,1 1,0 1,1 1,0 0,1 1,0 1,1 1,7-2,-11 6,0 1,0 0,0 1,1 1,0 1,-1 0,1 1,0 1,8 1,-23-1,1 1,-1-1,0 1,1-1,-1 1,1 0,-1 0,0 0,0 0,0 1,1-1,-1 0,0 1,-1 0,1-1,0 1,0 0,-1 0,1 0,-1 0,1 0,-1 0,0 0,0 1,0-1,0 0,-1 1,1-1,0 1,-1-1,0 1,1-1,-1 1,0-1,-1 1,1-1,0 1,-1-1,1 0,-1 1,0-1,1 1,-1-1,-1 0,1 0,0 0,0 1,-1-1,1 0,-1-1,0 1,1 0,-3 1,-12 16,-1 0,-1-1,-1-1,0-1,-1-1,-1-1,0 0,-1-1,0-2,-1 0,0-2,-1 0,-12 2,6 1,11-5,1-1,-1 0,0-2,0 0,0 0,0-2,-1-1,-6 0,25-1,0 0,0 1,0-1,0 0,0 0,0 0,0 0,0 0,0 0,0 0,0 0,0-1,0 1,1 0,-1-1,0 1,0 0,0-1,0 1,0-1,1 1,-1-1,0 1,0-1,1 0,-1 1,0-1,1 0,-1 0,1 0,-1 1,1-1,-1 0,1 0,0 0,-1 0,1 0,0 0,0 0,0 0,0 0,0 1,0-2,4-10</inkml:trace>
  <inkml:trace contextRef="#ctx0" brushRef="#br0" timeOffset="-1231.991">820 282,'-295'1,"260"4,-1 2,1 2,0 1,1 1,0 3,-29 15,19-10,32-14,-81 44,90-48,0 1,0 0,1 0,-1 1,1-1,-1 0,1 1,0-1,0 1,0 0,0 0,0 0,1 0,-1 0,1 0,0 0,0 1,0-1,1 0,-1 1,1-1,-1 1,1-1,0 0,0 1,1-1,0 2,2 0,0 0,1 0,-1 0,1-1,1 0,-1 0,0 0,1 0,0-1,0 1,0-1,0-1,1 1,-1-1,1 0,-1 0,1 0,0-1,0 0,0 0,0 0,5-1,145 21,-52-9,-103-12,-1 1,1 0,-1-1,1 1,-1 0,1-1,-1 1,1 0,-1 0,0 0,1 0,-1-1,0 1,0 0,0 0,0 0,1 0,-1 0,0-1,0 1,-1 0,1 0,0 0,0 0,0 0,-1 0,1-1,0 1,-1 0,1 0,-1 0,1-1,-1 1,1 0,-1-1,1 1,-1 0,0-1,1 1,-1-1,0 1,0-1,1 1,-1-1,0 0,0 1,0-1,1 0,-1 0,0 1,0-1,0 0,0 0,0 0,0 0,-2 2,-67 48,-127 109,195-158,0 1,0-1,0 0,0 1,0-1,0 1,0-1,0 1,1 0,-1 0,1 0,-1 0,1 0,0 0,-1 0,1 1,0-1,1 0,-1 1,0-1,1 1,-1-1,1 0,0 1,0-1,0 1,0-1,0 1,0-1,1 1,-1-1,1 1,0-1,0 0,0 1,0-1,0 0,0 0,0 0,1 0,-1 0,1 0,0 0,-1 0,2 0,9 3,0 0,0 0,1-1,0-1,0 0,0-1,0 0,1-1,-1 0,0-1,1-1,-1 0,4-2,21 2,187-1,-200 2</inkml:trace>
  <inkml:trace contextRef="#ctx0" brushRef="#br0" timeOffset="-882.734">1271 565,'-33'25,"2"2,0 1,2 2,1 1,2 1,1 1,-20 35,12 22,32-88,1 0,0 1,0-1,0 0,0 1,0-1,0 0,1 1,-1-1,1 0,0 0,-1 1,1-1,0 0,0 0,1 0,-1 0,0 0,1 0,-1 0,1-1,-1 1,1 0,0-1,0 0,0 1,0-1,0 0,0 0,0 0,0 0,0 0,1 0,-1-1,0 1,1-1,-1 0,1 1,12 0,0 0,0-1,0 0,-1-1,1-1,0 0,0-1,-1-1,0 0,0-1,0-1,0 0,-1 0,0-2,0 1,-1-2,0 0,2-2,10-9,-2-1,0 0,-1-2,-2 0,0-2,-1 0,-2-1,6-12,-17 28,-1 1,1-2,-1 1,-1 0,0-1,0 0,-1 0,-1 0,0 0,0 0,-1-4,-1 10,1 0,-1 1,0-1,0 1,0-1,-1 1,1-1,-1 1,0 0,-1-1,1 1,-1 0,0 1,0-1,0 0,0 1,-1 0,1 0,-1 0,0 0,0 0,0 1,0-1,0 1,0 1,-1-1,-1 0,-3-1,0 1,-1 0,1 1,0 0,-1 0,1 1,-1 0,1 1,0 0,-1 0,1 1,0 0,0 1,0 0,-7 4,-9 5</inkml:trace>
  <inkml:trace contextRef="#ctx0" brushRef="#br0" timeOffset="-584.592">1271 705,'5'24,"1"13,5 5,0 0,3-3,0-2,1-8,-1-5,2-5,-2-7</inkml:trace>
  <inkml:trace contextRef="#ctx0" brushRef="#br0" timeOffset="-250.221">1581 649,'3'13,"0"0,1-1,0 1,1-1,1 0,0 0,0-1,1 0,1 0,-1 0,2-1,0 0,0-1,0 1,1-2,1 0,0 0,0-1,0 0,1-1,-1 0,12 3,-13-9,1-1,-1-1,1 0,-1 0,0-1,0 0,0-1,0 0,-1 0,1-1,-1 0,-1-1,1 0,-1-1,0 0,0 0,0 0,-1-1,-1 0,1 0,-1-1,-1 0,3-4,33-97,-41 107,1 1,-1-1,0 0,0 1,0-1,0 0,-1 1,1-1,-1 1,0-1,0 1,1-1,-1 1,-1-1,1 1,0 0,-1-1,1 1,-1 0,0 0,1 0,-1 0,0 1,0-1,0 0,-3 0,-11-6</inkml:trace>
  <inkml:trace contextRef="#ctx0" brushRef="#br0" timeOffset="2220.53">3783 705,'15'0,"0"-1,0 0,0-1,0-1,0 0,0-2,-1 1,1-2,-1 0,-1 0,1-1,-1-1,0 0,-1-1,0-1,-1 0,1 0,-2-1,0 0,0-1,-1 0,6-10,-2 1,-7 15,-1 0,-1-1,1 1,-1-1,0 0,0 0,-1-1,0 1,0-1,-1 0,0 0,0 0,-1 0,0 0,-1 0,1 0,-1 0,-1-6,0 13,0-1,0 0,0 0,0 1,0-1,-1 0,1 1,0-1,-1 1,1 0,-1-1,1 1,-1 0,0 0,1 0,-1 0,0 0,0 0,0 1,0-1,0 1,0-1,0 1,0 0,0-1,0 1,0 0,0 1,0-1,0 0,0 0,0 1,0-1,0 1,0 0,-67 33,62-29,1-1,-1 1,1 1,0-1,1 1,-1 0,1 0,0 0,1 1,-1 0,1 0,1 0,-1 0,1 1,1 0,-1-1,0 7,6-9,-1-1,1 1,0-1,0 0,0 0,1 0,0 0,0 0,0-1,0 0,0 0,0 0,1 0,0-1,-1 1,1-1,0-1,0 1,0-1,0 1,1-2,-1 1,0 0,0-1,1 0,-1 0,0-1,1 1,28 0,62 9,-93-8,-1-1,0 1,1 0,-1 0,0 0,0 0,0 0,0 1,0-1,0 1,0-1,-1 1,1 0,0-1,-1 1,1 0,-1 0,0 0,0 0,0 0,0 1,0-1,0 0,0 0,-1 1,1-1,-1 0,0 1,1-1,-1 1,0-1,0 0,-1 1,1-1,-1 2,-40 98,34-84</inkml:trace>
  <inkml:trace contextRef="#ctx0" brushRef="#br0" timeOffset="2448.452">4488 592,'-14'34,"-5"10</inkml:trace>
  <inkml:trace contextRef="#ctx0" brushRef="#br0" timeOffset="2598.12">4488 225,'0'0</inkml:trace>
  <inkml:trace contextRef="#ctx0" brushRef="#br0" timeOffset="2865.552">4714 395,'-1'3,"-6"23,0 0,1 0,2 0,1 1,0 0,3 0,0 0,3 17,-3-41,0 0,0 0,0 0,1 0,-1 0,1 0,0-1,0 1,0 0,0-1,0 1,1 0,-1-1,1 1,-1-1,1 0,0 0,0 0,0 0,0 0,1 0,-1 0,0 0,1-1,-1 0,1 1,0-1,-1 0,1 0,0 0,0-1,-1 1,1-1,0 1,0-1,0 0,0 0,0 0,0 0,-1-1,1 1,0-1,0 0,2-1,8-7,0 0,-1-1,0-1,0 0,-1 0,-1-1,0-1,6-9,12-15,62-81,-73 89,-13 22</inkml:trace>
  <inkml:trace contextRef="#ctx0" brushRef="#br0" timeOffset="3363.645">5222 678,'6'-17,"0"0,1 1,1 0,1 1,0 0,1 0,1 1,0 0,1 1,0 0,1 1,1 0,-1 1,6-2,-17 12,-1 0,1 0,-1 0,1 0,0 1,-1-1,1 0,0 1,0 0,0-1,-1 1,1 0,0 0,0 0,0 0,0 0,-1 0,1 1,0-1,0 1,0-1,-1 1,1-1,0 1,-1 0,1 0,-1 0,1 0,-1 0,1 0,-1 1,0-1,1 0,-1 1,0-1,0 1,0-1,0 1,0 0,0-1,-1 1,1 0,-1-1,1 1,-1 0,1 0,-1 0,0 0,0-1,0 1,0 2,1 4,-1-5,-1-1,1 0,0 1,0-1,0 1,0-1,0 1,1-1,-1 1,1-1,0 0,-1 1,1-1,0 0,1 0,-1 1,0-1,0 0,1 0,0-1,-1 1,1 0,0 0,0-1,0 1,0-1,0 1,0-1,0 0,0 0,0 0,1 0,-1 0,0-1,1 1,-1-1,1 1,-1-1,3 0,12-4,1-1,-1-1,0 0,-1-2,0 1,0-2,0 0,-1-2,33-16,-23 13,-18 9,1 0,0 0,0 1,0 0,1 0,0 1,-1 0,1 1,0 0,0 0,0 1,2 0,-10 2,1-1,-1 0,0 1,1-1,-1 1,0 0,1-1,-1 1,0 0,0 0,0 0,0 0,0 0,0 0,0 0,0 0,0 0,0 0,0 0,-1 1,1-1,0 0,-1 1,0-1,1 0,-1 1,0-1,1 1,-1-1,0 0,0 1,0-1,0 1,0-1,-1 1,1-1,0 0,-1 1,1-1,-1 1,-20 63,18-60,1-1,-1 1,1-1,-1 1,2 0,-1 0,0 0,1 0,0 0,0 0,0 1,1-1,0 0,0 0,0 1,1-1,0 0,0 0,0 0,0 1,1-1,1 1,8 6</inkml:trace>
  <inkml:trace contextRef="#ctx0" brushRef="#br0" timeOffset="4331.496">0 1270,'1101'-42,"2000"-218,-1800 155,-561 59,-679 51,-44 1</inkml:trace>
  <inkml:trace contextRef="#ctx0" brushRef="#br0" timeOffset="7650.302">2964 1072,'-2'1,"1"0,0 1,0-1,0 0,0 0,0 1,0-1,1 1,-1-1,0 0,1 1,-1-1,1 1,-1 0,1-1,0 1,-1-1,1 1,0 0,0-1,0 1,0-1,1 1,-1 0,0-1,1 1,-1-1,1 1,0-1,-1 1,1-1,0 1,1 9,4 383,6-305,-13-88,0-1,-1 1,1 0,0 0,0-1,-1 1,1 0,0-1,-1 0,1 1,0-1,-1 0,1 1,-1-1,1 0,-1 0,1 0,0-1,-1 1,1 0,-1 0,1-1,0 1,-1-1,1 1,0-1,-1 0,1 1,0-1,0 0,0 0,-1 0,1 0,0 0,0 0,1 0,-2-1,-4-1,-13-4,0 1,-1 1,0 0,0 2,0 1,0 0,0 1,0 1,0 1,-3 2,-27-2,-227 26,-184-23,183 23,279-27,-1-1,1 1,0-1,-1 1,1-1,-1 0,1 1,-1-1,1 0,-1 1,1-1,-1 0,1 0,-1 1,0-1,0 0,1 0,-1 0,0 1,0-1,0 0,0 0,0 0,0 0,0 0,0 1,0-1,0 0,-1 0,1 0,0 1,-1-1,1 0,0 0,-1 1,1-1,-1 0,1 1,-1-1,1 0,-1 1,0-1,1 1,-1-1,0 1,1-1,-1 1,0-1,0 1,1 0,-1-1,0 1,0 0,0 0,1 0,-1 0,0-1,0 1,0 0,0 0,1 1,-1-1,0 0,0 0,0 0,0 1,1-1,-2 0,31-39,1 1,2 1,1 1,13-8,-39 37,-5 3,0 1,0 0,0 0,1 0,-1 0,1 0,0 0,0 1,0-1,0 1,0 0,0 0,1 0,-1 0,1 1,-1-1,1 1,0 0,-1 0,1 0,0 1,0-1,0 1,0 0,0 0,-1 0,1 1,0-1,0 1,0 0,-1 0,1 0,0 1,2 1,2 6,0 1,-1 0,0 0,-1 0,0 1,-1 0,0 0,-1 1,0 0,-1-1,2 11,6 15,50 202,-43-144,-19-94,1-1,-1 1,0-1,1 0,-1 1,1-1,-1 0,0 0,1 1,-1-1,0 0,1 0,-1 0,0 0,0 0,1 0,-1 0,0 0,1 0,-1 0,0-1,1 1,-1 0,0 0,1 0,-1-1,1 1,-1 0,0-1,1 1,-1-1,1 1,-1-1,1 1,-1-1,1 1,0-1,-1 1,1-1,0 0,-1 1,1-1,0 1,0-1,-1 0,1 1,0-1,0 0,0 0,-1 0,-21-18,-1 0,0 2,-1 1,-1 0,-1 2,0 1,-1 1,0 1,-16-3,-95-6,113 20</inkml:trace>
</inkml:ink>
</file>

<file path=ppt/ink/ink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0,'-10'19,"2"12,2-1</inkml:trace>
</inkml:ink>
</file>

<file path=ppt/ink/ink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3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1,'-15'29,"-13"18,-3 7,-1-6,5-11</inkml:trace>
</inkml:ink>
</file>

<file path=ppt/ink/ink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0,'-5'24,"-1"0,-1-1,0 0,-2 0,-1-1,-1-1,-10 16,6-7,-156 243,170-271,-1 1,1-1,0 1,0-1,0 1,0-1,1 1,-1 0,1 0,-1-1,1 1,0 0,0 0,0-1,1 1,-1 0,1-1,-1 1,1 0,0-1,0 1,0-1,0 1,0-1,1 1,-1-1,1 0,0 0,-1 0,1 0,0 0,0 0,1 0,-1 0,0-1,0 1,1-1,-1 0,1 0,0 0,6 4,1 0,0-1,1-1,-1 0,1 0,-1-1,1 0,0-1,9 1,127-30,-125 26</inkml:trace>
</inkml:ink>
</file>

<file path=ppt/ink/ink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1,'-12'0,"1"0,-1 0,1 1,-1 0,1 1,0 1,0-1,-1 2,2 0,-1 0,0 1,1 0,0 1,0 0,-1 1,10-6,1 0,-1 0,0-1,0 1,0 0,1 0,-1 0,1 0,-1 0,0 0,1 0,0 0,-1 0,1 0,0 0,-1 0,1 0,0 0,0 0,0 1,0-1,0 0,0 0,0 0,0 0,0 0,1 0,-1 0,0 0,1 1,-1-1,1 0,-1-1,1 1,0 0,-1 0,1 0,0 0,0 0,-1 0,1-1,0 1,0 0,0-1,0 1,0-1,1 1,49 18,-49-19,-1 0,0 0,1 0,-1 0,1 0,-1 0,0 1,1-1,-1 0,0 1,1-1,-1 1,0 0,0-1,0 1,0 0,1 0,-1 0,0-1,0 1,0 1,-1-1,1 0,0 0,0 0,-1 0,1 0,0 1,-1-1,1 0,-1 1,0-1,1 0,-1 1,0-1,0 0,0 1,0-1,0 1,0-1,0 0,0 1,-1-1,1 0,0 1,-1-1,1 0,-1 0,0 1,1-1,-1 0,0 0,0 0,0 1,-62 57,-16 25,78-83,0 0,0 1,0-1,1 0,-1 1,1-1,-1 1,1-1,-1 1,1-1,0 1,-1 0,1-1,0 1,0-1,0 1,0 0,1-1,-1 1,0-1,1 1,-1-1,1 1,-1-1,1 1,0-1,0 0,-1 1,1-1,0 0,0 0,0 1,1-1,-1 0,0 0,0 0,1 0,-1-1,0 1,1 0,-1 0,1-1,-1 1,1-1,-1 1,1-1,-1 0,1 0,-1 1,1-1,84 2,-76-3,0-1,-1 0,1 0,0-1,-1 0,1-1,-1 0,0 0,0-1,-1-1,1 1,6-7,-3-1</inkml:trace>
</inkml:ink>
</file>

<file path=ppt/ink/ink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40,'24'0,"23"0,7-5,0-1,-5-1,-5 2,-6-3,-10 0</inkml:trace>
</inkml:ink>
</file>

<file path=ppt/ink/ink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75,'43'-5,"29"-6,7-2,-5 2,-11-2,-11 1,-14 2</inkml:trace>
</inkml:ink>
</file>

<file path=ppt/ink/ink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1,'-10'79,"-3"0,-4 0,-3-2,-4 0,-12 22,35-98,0 1,-1 1,0-1,0 0,1 1,-1-1,1 1,0 0,0-1,0 1,0 0,1 0,-1-1,1 1,-1 0,1 0,0 0,0 0,0 0,1 0,-1-1,1 1,-1 0,1 0,0 0,0-1,0 1,0 0,1-1,-1 1,1-1,0 0,-1 1,1-1,0 0,0 0,1 0,0 1,13-1,1 0,-1-1,0 0,0-2,1 0,-1 0,0-2,0 0,0-1,0 0,-1-1,7-4,-13 6,19-6,-3 2</inkml:trace>
</inkml:ink>
</file>

<file path=ppt/ink/ink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0 199,'39'4,"26"3,8-1,-4-1,-9-2,-10-1,-9-5,-6-3,-4 0,-4 1,-5-4,-2 0,-4-3,-1 0,-2 2</inkml:trace>
  <inkml:trace contextRef="#ctx0" brushRef="#br0" timeOffset="236.198">283 0,'-5'39,"-1"26,0 8,6-4,3-9,1-10,4-9,1-6,-1-9</inkml:trace>
</inkml:ink>
</file>

<file path=ppt/ink/ink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84,'-9'7,"1"0,0 1,0 0,1 1,0-1,1 1,-1 1,2-1,-1 1,1 1,3-7,0-1,1 1,-1 0,1-1,0 1,0 0,0 0,1 0,0 0,-1 0,1-1,0 1,1 0,-1 0,1 0,-1 0,1 0,1 0,-1-1,0 1,1 0,0-1,0 1,0-1,0 0,0 0,1 0,-1 0,3 2,4-1,0 1,0-1,1 0,-1-1,1-1,0 1,0-1,0-1,1 0,-1 0,0-1,0-1,0 1,0-1,1-1,2-1,-4 1,0-1,0 1,-1-2,1 1,-1-1,0 0,0-1,0 0,0 0,-1-1,0 0,0 0,-1-1,1 0,-1 0,-1 0,0-1,3-4,-5 8,0-1,-1 1,1-1,-1 0,0 0,0 0,-1 0,0 0,1 0,-2 0,1-1,0 1,-1 0,0-1,-1 1,1 0,-1 0,0-1,0 1,0 0,-1 0,0 0,0 0,0 0,-1 1,1-1,-1 1,0-1,-1 1,1 0,-1 0,-1-1,-88-39,69 39</inkml:trace>
  <inkml:trace contextRef="#ctx0" brushRef="#br0" timeOffset="312.217">88 84,'10'19,"7"11,2 6,2-4,-3-2,1-2,-4 0,2-6,-4-1,3-4,-3-1,1 2,0 3,-4-2</inkml:trace>
</inkml:ink>
</file>

<file path=ppt/ink/ink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7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1,'-24'0,"0"2,1 1,0 1,-1 0,1 2,1 1,-1 0,1 2,1 1,-1 0,2 2,0 0,-9 8,25-18,0 0,0 0,0 1,0-1,0 1,1 0,-1 0,1 0,0 0,0 1,0-1,1 1,-1 0,1 0,0 0,0 0,0 0,0 0,1 1,0-1,0 0,0 1,0-1,1 1,0-1,0 1,0-1,0 1,1-1,-1 1,1-1,0 1,1-1,-1 0,1 1,0-1,0 0,2 2,6 4,1 0,0-1,0 0,1-1,1-1,-1 0,1 0,0-1,1-1,-1 0,11 1,-10-2,0 1,0 0,0 1,-1 0,1 1,-2 1,1 0,-1 0,0 2,6 5,-16-12,0 1,0-1,0 0,0 1,0-1,-1 1,0 0,1 0,-1-1,-1 1,1 0,-1 0,1 0,-1 0,0 0,0 0,-1 0,1 0,-1 0,0-1,0 1,0 0,-1 0,1-1,-1 1,0-1,0 1,0-1,-1 0,1 0,-1 0,1 0,-1 0,0 0,0-1,0 0,-1 1,1-1,0 0,-1-1,1 1,-1 0,0-1,0 0,-15 10,1 0,-1-2,-1 0,1-1,-2-1,1-1,-1-1,0-1,0 0,-9-1,28-3,0 0,0 0,-1 0,1 0,0 0,0 0,0-1,0 1,0-1,-1 0,1 1,0-1,0 0,0 0,1 0,-1-1,0 1,0 0,1-1,-1 1,1-1,-1 1,1-1,-1 0,1 0,0 0,0 0,0 0,0 0,0 0,1 0,-1 0,0 0,1 0,0 0,-1 0,1-1,0 1,0 0,0 0,1 0,-1-1,0 1,1 0,0 0,-1 0,1 0,0 0,0 0,0 0,0 0,1 0,12-20,0 0,2 2,0 0,2 1,0 0,1 2,0 0,2 1,9-5,28-19,-33 26</inkml:trace>
</inkml:ink>
</file>

<file path=ppt/ink/ink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5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0,'-12'0,"0"1,1 0,-1 0,0 1,1 1,-1 0,1 0,0 1,0 1,0 0,1 0,0 1,0 0,0 1,0 0,1 1,-6 6,14-13,-1 0,1 1,0-1,0 0,0 1,0-1,0 1,0-1,0 1,1 0,-1-1,1 1,-1 0,1-1,-1 1,1 0,0 0,0 0,0-1,0 1,0 0,0 0,0-1,1 1,-1 0,1 0,-1-1,1 1,0 0,-1-1,1 1,0-1,0 1,0-1,0 1,1-1,-1 0,0 0,1 1,-1-1,0 0,1 0,-1 0,1 0,79 31,-69-29,13 4,-21-7,1 0,-1 0,1 1,-1 0,0 0,1 0,-1 0,0 1,0 0,0-1,0 2,0-1,0 0,-1 1,1-1,-1 1,0 0,0 0,0 1,0-1,0 1,-1-1,1 1,-1 0,0 0,0 0,0 0,-1 0,0 0,1 1,-1-1,-1 0,1 2,-1 0,-1 0,0 1,0-1,-1 0,1 1,-1-1,-1 0,1 0,-1-1,0 1,0 0,-1-1,0 0,0 0,0 0,0 0,-1-1,0 1,0-1,-2 1,-115 62,120-66,0 0,1 0,-1-1,0 1,0 0,0 0,1-1,-1 1,0-1,0 0,0 0,0 1,0-1,0 0,0-1,0 1,0 0,1 0,-1-1,0 1,0-1,0 0,0 0,1 1,-1-1,0 0,1 0,-1-1,1 1,-1 0,1 0,0-1,-1 1,1-1,0 1,0-1,0 0,0 1,0-1,0 0,1 0,-1 1,0-1,1 0,0 0,-1 0,1 0,0 0,0 0,0 0,2-5,1-1,0 1,0-1,1 1,0 0,0 0,0 0,1 1,0 0,0 0,1 0,0 0,0 1,0 0,0 0,1 1,0 0,0 0,0 0,1 1,1 0,44-24,-29 16</inkml:trace>
</inkml:ink>
</file>

<file path=ppt/ink/ink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0,'0'313,"0"-300,-1 1,0-1,0 0,-2 0,0 0,0 0,-1 0,0-1,-3 5,-11-4,12-19</inkml:trace>
  <inkml:trace contextRef="#ctx0" brushRef="#br0" timeOffset="469.919">306 57,'-17'10,"1"1,1 0,0 1,0 1,1 1,1 0,0 0,1 1,1 1,0 0,-3 9,13-22,1 1,0-1,0 1,0-1,0 1,1-1,-1 0,1 1,0-1,0 0,0 1,1-1,-1 0,1 0,-1 0,1 0,0 0,0-1,1 1,-1 0,0-1,1 0,0 1,-1-1,1 0,0-1,0 1,0 0,0-1,0 0,1 1,-1-1,0 0,1-1,-1 1,0-1,3 1,32 16,33 43,-64-55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4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24 677,'-11'155,"-2"26,14-173,0 0,0 1,0-1,1 0,1 0,-1 0,1-1,0 1,1-1,0 1,0-1,0 0,1-1,0 1,1-1,-1 0,1 0,0-1,1 1,5 2,-9-6,0 0,1-1,-1 1,1-1,-1 0,1 0,-1 0,1 0,0-1,-1 1,1-1,0 0,-1 0,1 0,0-1,-1 1,1-1,0 0,-1 0,1 0,-1-1,1 1,-1-1,0 0,0 0,0 0,0 0,2-3,76-83,-65 66,94-113,-109 134,1 0,-1-1,1 1,-1 0,1 0,0 0,-1 0,1 1,0-1,0 0,0 1,-1-1,1 1,0 0,0-1,0 1,0 0,0 0,0 0,0 0,0 1,0-1,-1 1,1-1,0 1,0-1,0 1,-1 0,1 0,0 0,-1 0,1 0,-1 0,1 1,0 0,42 62,-31-41,-9-17,0 0,0 0,1-1,0 0,0 0,0 0,1 0,-1-1,1 0,0 0,0-1,0 0,1 0,-1 0,1 0,0-1,0-1,0 1,0-1,0 0,0 0,0-1,0 0,0-1,0 1,0-1,0 0,0-1,0 0,-1 0,1 0,-1-1,1 0,-1-1,0 1,0-1,0 0,0 0,-1-1,0 0,0 0,0 0,3-5,6-10,0-1,-1 0,-2-1,0-1,-1 0,2-10,-2 5,-7 20,0 1,0-1,-1-1,0 1,0 0,-1 0,0-1,0 1,-1-1,0 1,-1 0,1-1,-2 1,-1-6,-3-4</inkml:trace>
  <inkml:trace contextRef="#ctx0" brushRef="#br0" timeOffset="10506.741">1295 0,'0'656,"-4"-585,-3 1,-3-1,-15 48,25-117,-12 138,12-140,0 1,0 0,0-1,-1 1,1 0,0-1,0 1,0 0,0-1,0 1,0 0,0 0,1-1,-1 1,0 0,0-1,0 1,1 0,-1-1,0 1,1-1,-1 1,1 0,-1-1,1 1,-1-1,1 1,-1-1,1 1,-1-1,1 0,-1 1,1-1,0 0,-1 1,1-1,0 0,-1 0,1 1,0-1,-1 0,1 0,0 0,-1 0,1 0,0 0,0 0,-1 0,1 0,0-1,-1 1,1 0,0 0,-1-1,1 1,0 0,-1-1,1 1,-1 0,1-1,-1 1,1-1,-1 1,1-1,0 0,31-35,136-228,-101 159,-66 104,0-1,1 1,-1 0,0-1,0 1,1 0,-1 0,0 0,1 0,-1 0,1 0,0 0,-1 0,1 1,0-1,-1 0,1 1,0 0,0-1,0 1,-1 0,1 0,0 0,0 0,0 0,-1 0,1 1,0-1,0 1,-1-1,1 1,0 0,-1-1,1 1,0 0,-1 0,0 0,1 0,-1 1,1-1,-1 1,52 60,-22 7,25 33,-14-41,-39-54,0-1,1 0,-1 0,1 0,0 0,0-1,1 0,0 1,0-2,0 1,0 0,1-1,0 0,0-1,0 1,0-1,0 0,1 0,0-1,4 1,4-3,1-1,-1-1,1-1,-1 0,0 0,0-2,-1 0,1-1,-1 0,0-1,0 0,-1-1,0-1,-1 0,0-1,8-8,-19 17,9-7,-1 0,1-1,-2-1,1 1,-1-1,-1-1,1 1,-2-2,0 1,0 0,-1-1,0-3,-3 10,-1-1,1 0,-2 0,1 1,-1-1,1 0,-2 0,1 0,-1 1,1-1,-2 0,1 1,-1-1,1 1,-2-1,1 1,-1 0,1 0,-1 0,-1 0,1 0,-1 1,1-1,-2 1,1 0,0 0,-1 1,1-1,-1 1,0 0,0 0,0 1,-1-1,1 1,-1 0,1 1,-1-1,0 1,1 0,-1 1,0-1,0 1,1 0,-1 1,0-1,-1 2,-3 1,0 0,0 1,0 0,1 1,0 0,0 0,0 1,1 1,-1-1,1 1,1 0,0 1,0 0,0 0,1 1,0 0,1 0,0 0,0 0,1 1,0 0,1 0,0 0,-1 8,3-10,0 0,1 0,0 0,1 0,-1 0,2 0,-1 0,1 0,0-1,1 1,0 0,0-1,0 0,1 0,0 0,1 0,-1-1,1 1,0-1,1 0,0-1,0 1,0-1,0-1,1 1,0-1,0 0,0 0,2 0,4 1,0 0,1-1,0 0,0-1,0 0,0-1,0-1,0 0,1-1,-1 0,0-2,0 1,0-2,12-3,12-4,-1-2,-1-2,0-2,30-17,-34 16,-1-1,0-1,-2-2,0-1,-2-1,0-1,-2-2,0 0,13-21,-33 39,0 0,-1 0,0-1,0 1,-1-1,0 0,-1 0,0 0,0 0,-1 0,0-1,0-5,-1 11,0 1,-1 0,1-1,-1 1,1 0,-1 0,0 0,0-1,0 1,-1 0,1 0,-1 0,0 1,0-1,0 0,0 1,0-1,0 1,-1 0,1 0,-1 0,0 0,1 0,-1 0,0 1,0-1,0 1,0 0,-1 0,1 0,0 0,0 1,-1-1,1 1,0 0,-1 0,0-1,1 1,-1-1,1 1,-1 0,1 0,-1 0,1 1,-1-1,1 1,-1 0,1 0,0 0,-1 1,1-1,0 1,0-1,0 1,0 0,0 1,0-1,1 0,-1 1,1-1,0 1,-1 0,1 0,0 0,1 0,-1 0,0 0,1 0,0 0,0 1,0-1,0 1,0-1,1 1,0-1,-1 1,4 0,-1-1,1 0,0 0,0 0,0 0,0-1,0 1,1-1,-1 0,1 0,-1 0,1 0,0-1,0 1,0-1,0 0,0 0,0-1,0 1,0-1,0 0,2 0,20 5,-22-4,1-1,0 0,0 1,0-1,0 1,0 0,1 1,-2-1,1 1,0 0,0 0,0 0,-1 1,0 0,1 0,-1 0,0 0,0 0,-1 1,1 0,-1 0,1 0,-1 0,-1 1,1-1,-1 1,1-1,-1 1,0 0,-1 0,1 0,-1 0,0 2,-13 72,9-71,1-1,0 1,0-1,1 1,-1 0,2 0,-1-1,1 1,1 0,-1 0,1 0,1-1,-1 1,1 0,1-1,-1 0,4 6,0-8,1 0,0 0,0-1,0 0,0 0,1-1,-1 0,1-1,0 1,0-1,0-1,0 0,0 0,1 0,-1-1,0 0,0-1,0 0,0 0,1-1,4-1,2 1,0-1,0 0,0-1,-1 0,1-2,-1 1,0-2,0 0,-1 0,0-2,0 1,-1-2,0 0,-1 0,0-1,-1 0,0-1,0 0,-2 0,1-1,-2-1,1 1,-2-1,0 0,-1-1,0 1,-1-1,-1 0,0 0,0-5,-3 9,1-1,-2 1,1 0,-2-1,1 1,-2 0,1 0,-2 0,1 0,-1 1,-3-4,6 10,-1 1,-1-1,1 1,0-1,-1 1,0 0,0 0,0 0,0 0,0 1,-1-1,1 1,-1 0,1 0,-1 0,0 0,0 1,0-1,0 1,0 0,0 0,0 1,0-1,0 1,-1 0,1 0,0 0,0 1,0-1,0 1,-3 1,-1 1,1 1,0 0,-1 0,1 1,1 0,-1 0,1 0,0 1,0 0,0 0,1 1,0 0,0 0,1 0,0 0,0 1,0-1,1 1,1 0,-1 0,1 0,1 0,-1 1,1-1,1 0,-1 1,2 3,-3-1,2 0,0 0,0 0,1 0,0 0,0 0,2 0,-1-1,1 1,1-1,0 1,0-1,1 0,1-1,-1 1,2-1,-1 0,3 2,2-1,1 1,0-1,1-1,0 0,0-1,1-1,0 0,0 0,1-2,0 0,0 0,0-1,0-1,4-1,223 9,-211-11,-4-1,-3 1</inkml:trace>
</inkml:ink>
</file>

<file path=ppt/ink/ink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5 128,'-1'48,"-1"-31,1 0,1 0,0 0,1 1,1-1,1-1,0 1,1 0,1-1,0 0,1 0,7 11,-11-24,1 0,-1 0,1 0,0 0,0-1,0 1,0-1,0 0,1 0,-1 0,1 0,-1-1,1 1,0-1,-1 0,1 0,0-1,0 1,0-1,0 1,0-1,0-1,0 1,-1 0,1-1,0 0,0 0,0 0,1-1,6-1,0-2,0 1,0-1,-1 0,0-1,0-1,-1 1,1-2,2-3,86-89,-95 98,-1 1,0-1,1 1,-1-1,1 1,0 0,-1 0,1 0,0 0,-1 0,1 1,0-1,0 1,0 0,0 0,-1 0,1 0,0 0,0 1,0-1,-1 1,1 0,0 0,0 0,-1 0,1 0,-1 1,1-1,-1 1,0-1,1 1,-1 0,0 0,0 0,0 0,-1 1,1-1,0 0,-1 1,0-1,1 1,0 1,41 34,-38-36,1 1,-1-1,1 0,0 0,0-1,0 0,0 0,0 0,0-1,0 0,0 0,0 0,0-1,0 0,0 0,0 0,0-1,0 0,-1 0,1-1,-1 1,1-1,-1 0,0-1,0 1,0-1,-1 0,2-1,1-3,1 0,-1 0,0-1,-1 0,1 0,-2 0,0-1,0 0,0 0,-1 0,-1-1,0 1,0-1,-1 0,0-3,-8-124,-1 119</inkml:trace>
</inkml:ink>
</file>

<file path=ppt/ink/ink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2 735,'39'170,"-30"-112,-2 1,-3 0,-2 0,-3 1,-2 1,-26 224,0 8,30-108,-1-173</inkml:trace>
  <inkml:trace contextRef="#ctx0" brushRef="#br0" timeOffset="1868.208">59 764,'734'0,"-590"-26,-139 28,0 1,-1-1,1 1,-1-1,0 1,0 1,0-1,-1 0,1 1,-1 0,1 0,-1 0,0 0,-1 0,1 1,-1-1,0 1,0 0,0-1,-1 1,0 0,0 0,0 0,0 0,-1 0,0 0,0 0,0 0,-1 3,3 3,2 35,-1 0,-3 1,-1-1,-3 0,-8 41,3 4,4 0,6 88,1-52,26 88,-17-155,-7-48,-1 1,0 0,-1 0,-1 0,0 0,-1 0,0 0,-1 1,-1-1,-2 10,0-4,4-17,0 1,0-1,0 0,-1 1,1-1,0 1,-1-1,0 0,1 0,-1 1,0-1,0 0,0 0,-1 0,1 0,0 0,-1 0,0 0,1 0,-1-1,0 1,0-1,0 1,0-1,0 0,0 0,0 1,0-1,0-1,-1 1,1 0,0-1,-1 1,1-1,0 1,-2-1,-336-12,96 11,76-26,-29 26,173 1</inkml:trace>
  <inkml:trace contextRef="#ctx0" brushRef="#br0" timeOffset="4085.501">340 30,'0'-2,"1"1,-1 0,1-1,-1 1,1 0,0-1,-1 1,1 0,0 0,0 0,0 0,0 0,0 0,0 0,0 0,0 0,0 0,0 0,1 1,-1-1,0 0,1 1,-1-1,0 1,1-1,-1 1,0 0,1 0,-1 0,1 0,-1 0,1 0,-1 0,0 0,1 0,-1 1,1-1,-1 0,0 1,1-1,-1 1,0 0,0-1,1 1,-1 0,0 0,0 0,0 0,0 0,0 0,0 0,0 0,-1 0,1 0,0 1,0-1,-1 0,1 1,-1-1,1 0,-1 1,0-1,6 14,-1 0,-1 0,0 0,-1 0,-1 1,0 0,-1-1,-1 6,7 51,-2-39,-1-1,-2 1,-1 0,-2 0,-1 0,-2 8,3-36,-6 38,1 0,2 0,2 0,3 35,10-44,-13-43</inkml:trace>
  <inkml:trace contextRef="#ctx0" brushRef="#br0" timeOffset="4769.006">369 1,'-152'142,"153"-142,-1 0,1 0,0 0,-1 0,1 1,0-1,0 0,-1 0,1 1,0-1,-1 0,1 1,0-1,-1 1,1-1,-1 0,1 1,-1 0,1-1,-1 1,1-1,-1 1,0 0,1-1,-1 1,0 0,1-1,-1 1,0 0,0-1,0 1,1 0,-1 0,0-1,0 1,0 0,0 0,-1-1,1 1,0 0,0-1,0 1,0 0,-1 0,1-1,0 1,-1 0,1-1,-1 1,1-1,0 1,-1 0,1-1,-1 1,0-1,1 1,-1-1,1 0,-1 1,0-1,289-5,-187 5,-100-1,0 0,0 0,-1 0,1 0,-1 0,1 0,-1 0,1 0,-1 0,1 0,-1 0,0-1,0 1,0 0,0 0,0 0,0 0,0 0,0-1,0 1,0 0,0 0,-1 0,1 0,-1 0,1 0,-1 0,1 0,-1 0,1 0,-1 0,0 0,0 0,1 0,-1 0,0 1,0-1,0 0,0 1,0-1,0 1,0-1,0 1,0-1,0 1,0-1,0 1,-1 0,-1-3,-10-8,0 0,-1 0,0 2,0 0,-1 0,0 1,-1 1,-11-3,-18-10,27 12</inkml:trace>
  <inkml:trace contextRef="#ctx0" brushRef="#br0" timeOffset="9269.993">510 2231,'3'2,"-1"0,1 1,0-1,-1 0,1 1,-1-1,0 1,0 0,0 0,0 0,-1 0,1 0,-1 0,0 0,1 1,-1-1,0 2,0-1,6 20,-2 0,0 0,-2 1,0 0,-2-1,-1 1,-2 19,2-9,-31 226,38-54,-79-291,-87-3,131 71,27 16,1 0,-1 0,1 0,0 0,-1-1,1 1,-1 0,1 0,0 0,-1-1,1 1,0 0,0-1,-1 1,1 0,0-1,0 1,-1 0,1-1,0 1,0-1,0 1,0 0,-1-1,1 1,0-1,0 1,0-1,0 1,0 0,0-1,0 1,0-1,0 1,0 0,1-1,-1 1,0-1,0 1,0 0,0-1,1 1,-1-1,0 1,0 0,1-1,-1 1,0 0,0-1,1 1,-1 0,1 0,-1-1,0 1,1 0,-1 0,0 0,1 0,-1-1,1 1,-1 0,0 0,1 0,-1 0,1 0,-1 0,1 0,-1 0,308-60,-280 53,45-10,0 4,0 2,46 1,-119 10,0 1,-1-1,1 1,0-1,0 1,0-1,-1 1,1-1,0 1,0-1,0 1,0 0,0-1,0 1,0-1,0 1,0-1,1 1,-1-1,0 1,0-1,0 1,1-1,-1 1,0-1,1 1,-1-1,0 1,1-1,-1 0,0 1,1-1,-1 1,1-1,-1 0,1 0,-1 1,1-1,-1 0,1 0,-1 1,1-1,-1 0,1 0,-1 0,1 0,0 0,-1 0,1 0,-1 0,1 0,-1 0,1 0,0 0,-46 26,7-9,2 2,0 2,1 1,1 2,2 1,0 1,-3 7,14-13,4-4</inkml:trace>
</inkml:ink>
</file>

<file path=ppt/ink/ink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18,'-14'-4,"0"0,0 1,0 0,-1 2,1-1,-1 2,1 0,-1 1,1 0,0 1,-1 1,1 0,0 1,-6 2,-3 0,-25 4,28-7,-1 1,0 1,1 1,0 1,1 1,-12 6,30-13,-1 0,0 1,0-1,1 0,-1 1,0-1,1 1,0-1,-1 1,1 0,0 0,0 0,0-1,0 1,0 0,0 0,1 0,-1 1,0-1,1 0,0 0,0 0,-1 0,1 0,1 1,-1-1,0 0,0 0,1 0,-1 0,1 0,0 0,-1 0,1 0,0 0,0 0,1 0,-1 0,0-1,0 1,1 0,-1-1,1 1,0-1,-1 0,1 1,0-1,0 0,0 0,0 0,0 0,0-1,0 1,0 0,0-1,0 0,0 1,0-1,2 0,304 62,-307-63,0 1,0 0,0 0,0-1,0 1,0 0,0 0,0 0,0 0,0 0,0 0,0 1,0-1,0 0,0 0,0 1,0-1,0 0,0 1,-1-1,1 1,0 0,0-1,0 1,-1-1,1 1,0 0,0 0,-1-1,1 1,-1 0,1 0,-1 0,1 0,-1 0,0 0,1 0,-1 0,0 0,0 0,1 0,-1 0,0 0,0 0,0 0,0 0,0 0,-1 0,1 0,0 0,0-1,-1 1,1 0,0 0,-1 0,1 0,-1 0,0 0,1 0,-1-1,1 1,-1 0,0-1,0 1,-17 11,0-1,-1 0,0-2,0 0,-1-1,-20 4,-9 6,-38 12,44-16,1 1,0 3,1 1,-11 9,50-27,0-1,0 1,0 0,1 0,-1-1,0 1,0 1,1-1,-1 0,1 0,-1 0,1 1,0-1,-1 1,1-1,0 1,0 0,0-1,0 1,0 0,0 0,1 0,-1-1,1 1,-1 0,1 0,0 0,-1 0,1 0,0 0,0 0,0 0,1 0,-1 0,0 0,1 0,0 0,-1-1,1 1,0 0,0 0,0 0,0-1,0 1,0-1,0 1,1-1,-1 1,1 0,15 6,1-1,-1 0,1-1,0-1,1-1,-1 0,1-2,0 0,-1-1,1-1,0 0,0-2,1 0,27 0,154 0,-178-2,-5-2</inkml:trace>
</inkml:ink>
</file>

<file path=ppt/ink/ink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112 104,'-14'34,"-6"25,2 7,3-2,5-8,3-8,3-8,3-10</inkml:trace>
  <inkml:trace contextRef="#ctx0" brushRef="#br0" timeOffset="246.137">83 48,'39'0,"31"-5,14-1,-3 0,-10 1,-12 1,-12 2,-9-4,-6-1,-8 1</inkml:trace>
  <inkml:trace contextRef="#ctx0" brushRef="#br0" timeOffset="444.613">27 330,'33'0,"32"-5,8-1,-3 0,-9 1,-10 1,-8 2,-8 1,-4 0,-3 1,-6 0</inkml:trace>
  <inkml:trace contextRef="#ctx0" brushRef="#br0" timeOffset="1311.241">56 471,'0'5,"0"6,0 6,0 5,-5-1,-2 1,1 1,-4-4,0 1,2 1,2 2,2 2,7-4,2-5</inkml:trace>
  <inkml:trace contextRef="#ctx0" brushRef="#br0" timeOffset="1831.378">846 301,'5'0,"6"0,6 0,5 0,4 0,2 0,1 0,0 0,1 0,-1 0,0 0,-5 0</inkml:trace>
  <inkml:trace contextRef="#ctx0" brushRef="#br0" timeOffset="2129.91">817 555,'48'0,"21"0,3 0,-6-4,-9-3,-9 1,-14 1</inkml:trace>
</inkml:ink>
</file>

<file path=ppt/ink/ink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91,'-10'5,"0"0,1 1,-1 1,1-1,1 2,-1-1,1 1,1 0,-1 1,2-1,-1 2,1-1,0 1,1-1,0 2,1-1,0 0,-2 10,2-7,2 1,-1-1,2 1,0 0,0 0,1 0,1-1,1 1,0 0,0 0,4 10,-4-20,-1 1,1 0,0-1,0 1,1-1,-1 1,1-1,0 0,0 0,0-1,1 1,-1-1,1 1,0-1,0 0,0 0,0-1,1 1,-1-1,1 0,-1 0,1-1,0 1,-1-1,1 0,0 0,0-1,0 0,0 1,0-2,0 1,0 0,3-2,19-5,0-2,0-1,-1-1,-1-1,0-2,-1 0,0-1,-1-2,-1 0,-1-1,3-5,-8 10,-1-1,-1 0,0-1,-1 0,0-1,-1-1,4-9,-13 22,0-1,-1 0,0 0,1 0,-2 0,1-1,-1 1,1-1,-2 1,1 0,0-1,-1 0,0 1,-1-1,1 1,-1-1,0 1,0 0,-1-1,1 1,-1 0,0 0,-1 0,1 0,-1 0,0 0,0 1,-1-1,-1 0,-3-2,-1 0,0 1,0 0,-1 1,0 0,1 1,-2-1,1 2,0 0,-1 0,0 1,0 0,0 0,1 2,-1-1,-7 2,-15-2</inkml:trace>
  <inkml:trace contextRef="#ctx0" brushRef="#br0" timeOffset="200.332">1 288,'57'-9,"30"-4,8-4,-2 1,-7 3,-8 4,-9 3,-10 3,-6 2,-3 1,-4 0,-2 1,-2-5,1-2,-2 1,-4 0,-2 2,-8 1</inkml:trace>
</inkml:ink>
</file>

<file path=ppt/ink/ink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1 170,'24'4,"12"3,6-6,0-3,-3 0,-2-1,-4 1,-1 0,-3 1,0 0,-1 1,-1 0,1 0,0 0,-10 0,-7 0</inkml:trace>
  <inkml:trace contextRef="#ctx0" brushRef="#br0" timeOffset="245.29">1 367,'43'-5,"34"-1,8-1,-6-2,-10-1,-14 2,-10 2,-13 2</inkml:trace>
  <inkml:trace contextRef="#ctx0" brushRef="#br0" timeOffset="767.109">255 0,'61'33,"188"65,-246-97,-1-1,1 1,-1 0,1 0,-1 0,0 0,0 0,1 0,-1 0,0 1,0-1,0 1,0 0,-1-1,1 1,0 0,-1 0,1 0,-1 0,0 0,0 1,0-1,0 0,0 0,0 1,0-1,-1 1,1-1,-1 1,0-1,0 1,0-1,0 1,0-1,0 1,-1-1,1 0,-1 1,1-1,-1 1,0-1,0 0,-12 15,-1-1,-1 0,0-2,-1 1,0-2,-1 0,-1-1,-8 4,-34 25,-62 47,109-74</inkml:trace>
</inkml:ink>
</file>

<file path=ppt/ink/ink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36,'-1'49,"13"117,-4-130,-8-31,0 0,0 0,0-1,1 1,0 0,-1-1,2 1,-1-1,0 1,1-1,0 1,0-1,0 0,1 0,0 0,-1 0,1-1,0 1,1-1,-1 1,1-1,-1 0,1 0,0-1,0 1,0-1,0 0,1 0,-1 0,1-1,-1 0,1 1,4-1,2-4,1 0,-1 0,0-1,0-1,-1 0,1-1,-1 0,0 0,-1-1,0 0,0-1,0 0,-1 0,0-1,-1 0,1-1,3-7,4 0,58-76,-73 92,0 0,0 0,0 0,1 0,-1 0,0 0,1 0,-1 0,0 0,1 0,-1 0,1 0,0 0,-1 0,1 1,0-1,-1 0,1 0,0 1,0-1,0 0,0 1,-1-1,1 1,0-1,0 1,0-1,0 1,0 0,0 0,0-1,1 1,-1 0,0 0,0 0,0 0,0 0,0 0,0 0,0 1,0-1,0 0,0 1,0-1,0 0,0 1,0-1,0 1,0 0,0-1,-1 1,1 0,0-1,0 2,32 132,-31-130,0 0,0-1,0 1,0-1,1 1,-1-1,1 0,0 0,0 0,0-1,0 1,1-1,-1 1,1-1,-1 0,1 0,0-1,0 1,0-1,0 0,0 0,0 0,0 0,0-1,0 0,0 0,0 0,0 0,0-1,1 1,-1-1,0 0,0 0,0-1,-1 1,1-1,0 0,-1 0,1 0,2-2,6-7,0 0,-1-1,-1 0,0 0,0-1,-1-1,-1 1,-1-1,1-1,-2 0,2-7,12-21,13-61,-35 93,-3 5</inkml:trace>
</inkml:ink>
</file>

<file path=ppt/ink/ink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47,'38'-10,"23"-3,5 1,-4 2,-12 8,-14 4</inkml:trace>
</inkml:ink>
</file>

<file path=ppt/ink/ink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1,'-5'48,"-1"21,0 3,6-6,3-9,1-9,-1-9,0-6,-5-3,-3-2,0-11,0-9</inkml:trace>
</inkml:ink>
</file>

<file path=ppt/ink/ink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1,'-34'19,"-15"11,0 6,8 0,17-4,16-4,15-7,7-1,4-5,5 0,4-3,-4 3,0-3,-5 2,0-1,2-4,-3-2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5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1384,'60'-27,"-1"-4,-1-2,-2-2,-2-3,-1-3,7-9,-23 13,-2-2,-1-1,-2-1,-2-2,2-8,16-51,-47 98,0 0,0 0,0-1,0 1,-1-1,1 1,-1-1,0 1,0-1,-1 1,0 0,1-1,-2 1,1 0,0-1,-1 1,0 0,0 0,0 0,0 0,0 1,-1-1,-2-2,3 4,0 1,0-1,0 1,0-1,0 1,0 0,0 0,-1 0,1 0,0 1,-1-1,1 1,-1-1,1 1,0 0,-1 0,1 0,-1 0,1 0,-1 0,1 1,0-1,-1 1,1 0,0 0,-1 0,1 0,0 0,0 0,0 0,0 1,0-1,-1 2,-55 64,46-40,0 1,2 1,1-1,1 2,2-1,1 1,1 0,1 0,2 11,1-33,1 1,0-1,1 0,0 1,0-1,1 0,0-1,0 1,0 0,1-1,1 0,-1 1,1-2,0 1,1-1,0 0,0 0,0 0,0-1,1 0,0 0,0 0,1-1,-1 0,1-1,6 2,0 0,0 0,1-2,0 1,0-2,0 0,0-1,0-1,1 0,-1-1,0 0,0-1,0-1,0 0,7-4,8-3,0-1,0-2,-1 0,-1-2,-1-2,0 0,-1-2,-1-1,0 0,15-19,-20 18,-1-1,-1 0,0-2,-2 0,-1-1,4-10,-17 32,-1-1,0 1,0-1,0 0,0 1,-1-1,1 0,-1 0,0 1,0-1,0 0,-1 0,1 0,-1 1,0-1,0 0,0 1,-1-1,1 1,-1-1,0 1,0 0,0 0,0 0,-1 0,1 0,-1 0,0 1,0-1,1 1,-2 0,1 0,0 0,0 0,-1 0,1 1,-1-1,1 1,-1 0,0 0,1 1,-1-1,0 1,0-1,1 1,-1 0,0 1,0-1,1 1,-1 0,0-1,0 2,1-1,-1 0,1 1,0-1,-1 1,1 0,0 0,-3 3,-3 3,0 0,0 0,1 1,0 1,1-1,0 1,0 1,1-1,1 1,0 0,0 0,1 1,0-1,1 1,0 0,1 0,1 0,0 0,0 0,1 0,2 12,0-14,0 0,0 0,1-1,1 1,0-1,0 1,1-1,0-1,0 1,1-1,0 0,1 0,0 0,0-1,0 0,1-1,0 1,1-2,-1 1,1-1,0 0,0-1,4 1,3 2,1-2,0 0,0 0,0-2,0 0,1-1,-1 0,1-2,-1 0,1-1,-1-1,1 0,3-3,3-3,-1-1,0-1,-1-2,0 0,0-1,-2-1,1-1,-2-1,0-1,-1 0,-1-1,-1-1,0-1,-1 0,-1-1,-2-1,0 0,-1-1,-1 0,0-3,-7 20,0 1,-1-1,0 0,0 0,0 0,-1 0,0 0,0 0,-1-1,0 1,0 0,0 0,0-1,-1 1,0 0,-1 0,0 0,1 0,-2 0,1 0,-1 1,0-1,0 1,0 0,-2-2,3 6,0 0,-1 0,1 0,0 0,0 1,-1-1,1 1,0 0,-1-1,1 1,0 0,-1 0,1 1,-1-1,1 0,0 1,0 0,-1-1,1 1,0 0,0 0,0 0,0 0,0 1,0-1,0 1,0-1,0 1,1-1,-2 2,-44 57,38-45,2 0,0 1,1 0,1 0,0 1,1 0,1-1,1 1,0 1,1-1,1 0,1 0,0 0,1 0,1 0,0 0,5 10,-5-18,1 0,0-1,0 0,1 0,0 0,0-1,1 1,0-1,0 0,0-1,1 0,0 0,1 0,-1-1,1 0,0 0,0-1,1 0,-1-1,1 0,0 0,0-1,0 0,13 0</inkml:trace>
  <inkml:trace contextRef="#ctx0" brushRef="#br0" timeOffset="698.453">2033 1045,'-87'146,"78"-118,9-28,1 0,-1-1,0 1,0 0,0 0,1 0,-1-1,0 1,0 0,1 0,-1 0,0 0,1 0,-1-1,0 1,1 0,-1 0,0 0,0 0,1 0,-1 0,0 0,1 0,-1 0,0 0,1 0,-1 0,0 0,1 0,-1 1,0-1,0 0,1 0,-1 0,0 0,1 1,-1-1,0 0,0 0,0 0,1 1,-1-1,0 0,0 0,0 1,1-1,-1 0,0 0,0 1,0-1,0 0,0 1,0-1,0 0,0 1,0-1,0 0,0 1,129-171,-129 169,1 0,0 0,-1 0,1 0,0 0,0 0,0 1,0-1,0 0,0 0,0 1,0-1,0 1,0-1,0 1,0-1,0 1,0 0,0-1,1 1,-1 0,0 0,0 0,0 0,0 0,1 0,-1 0,0 1,0-1,0 0,0 1,1-1,-1 1,0-1,0 1,0-1,0 1,0 0,0-1,0 1,-1 0,1 0,0 0,0 0,31 53,-18-27,-13-24,0-1,0 1,0-1,0 1,1-1,-1 1,1-1,0 0,0 0,-1 0,2 0,-1 0,0-1,0 1,0 0,1-1,-1 0,1 0,-1 1,1-1,-1-1,1 1,0 0,0-1,-1 1,1-1,0 0,0 0,-1 0,1 0,0 0,0-1,-1 1,1-1,0 0,-1 0,1 0,-1 0,1 0,0-1,11-12,-1 0,0-1,-1 0,0-1,-2-1,0 1,-1-2,0 1,5-18,-4-19,-14 54</inkml:trace>
  <inkml:trace contextRef="#ctx0" brushRef="#br0" timeOffset="1013.729">2710 791,'38'-4,"23"-3,5 1,-3 2,-8 0,-9 2,-6 1,-7 0,-8 6,-8 2</inkml:trace>
  <inkml:trace contextRef="#ctx0" brushRef="#br0" timeOffset="1232.462">2794 1018,'34'0,"20"0,6 0,-2-5,-6-2,-8 1,-6 1,-10-3,-4-1,-7 2</inkml:trace>
  <inkml:trace contextRef="#ctx0" brushRef="#br0" timeOffset="2450.012">4319 340,'0'19,"0"17,0 5,0 2,0-2,4-3,3-3,-1-4,-2-1,0-1,-2-1,-1 0,0-1,-1 1,-1 0,1-5</inkml:trace>
  <inkml:trace contextRef="#ctx0" brushRef="#br0" timeOffset="2965.572">4178 368,'66'-37,"2"4,1 2,49-14,-11 28,-105 17,1 0,-1 0,1 1,-1-1,0 0,1 1,-1 0,0 0,1-1,-1 1,0 0,0 1,0-1,0 0,0 1,0-1,0 1,0 0,-1-1,1 1,-1 0,1 0,-1 0,0 0,1 0,-1 1,0-1,-1 0,1 0,0 1,-1-1,1 1,-1-1,1 0,-1 1,0-1,0 1,-1-1,1 0,0 1,-1 1,-2 9,0 0,-1 0,-1 0,0-1,0 0,-2 0,1 0,-1-1,-1 0,0 0,-1-1,0 0,0-1,-1 1,-5 2,-51 59,65-69,-1 0,1-1,0 1,0 0,0 0,0 0,0 0,0 0,0 0,1 0,-1 0,1 0,0 0,-1 1,1-1,0 0,0 0,0 0,1 0,-1 0,0 1,1-1,-1 0,1 0,0 0,0 0,0 0,0 0,0 0,0-1,0 1,1 0,-1-1,1 1,-1 0,1-1,0 0,-1 1,1-1,0 0,0 0,0 0,0 0,0 0,0-1,0 1,1 0,201 66,-200-66,-1 0,0 0,1 0,-1 0,0 1,0 0,0-1,0 1,0 0,0 0,0 1,-1-1,1 1,-1-1,0 1,1 0,-1 0,0 0,-1 0,1 0,-1 0,1 0,-1 1,0-1,0 0,0 1,-1-1,1 1,-1-1,0 1,0-1,0 1,0-1,-1 1,1-1,-1 1,0-1,0 1,0-1,-1 0,1 0,-1 1,1-1,-3 2,-9 8,0 0,-2-1,1-1,-1 0,-1-1,0-1,-1 0,1-1,-15 5,12-5,-234 82,241-86</inkml:trace>
  <inkml:trace contextRef="#ctx0" brushRef="#br0" timeOffset="3219.899">5250 453,'-34'39,"-25"31,-7 9,-3-5,6-9,9-12,9-9,12-8,7-5,3-3,0-2,0 0,-1 1,-2-1,4-3</inkml:trace>
  <inkml:trace contextRef="#ctx0" brushRef="#br0" timeOffset="4102.35">5221 791,'-14'17,"1"1,1 0,1 1,0 0,1 1,2 0,-2 6,-9 16,-3 7,-2 0,-3-2,-1 0,-2-2,-17 16,34-48,17-21,18-30,-18 33,184-286,-152 242,1 1,2 2,3 2,28-24,-68 66,0-1,1 0,-1 1,0 0,1-1,0 1,-1 0,1 0,0 0,0 1,0-1,0 1,1 0,-1 0,0 0,0 0,1 0,-1 1,1-1,-1 1,0 0,1 0,-1 0,1 1,-1-1,0 1,1 0,-1 0,0 0,0 0,1 0,-1 1,0 0,0-1,-1 1,1 0,0 0,-1 1,1-1,-1 1,0-1,1 1,-1 0,1 1,9 24,-1-1,-1 1,-1 1,-1-1,-2 2,1 15,-6-36,27 134,-27-135,-2 48,1-55,0 0,0 0,-1 0,1 0,0 0,0 1,-1-1,1 0,0 0,-1 0,1 0,-1 0,1 0,-1-1,0 1,1 0,-1 0,0 0,0 0,1-1,-1 1,0 0,0-1,0 1,0-1,0 1,0-1,0 1,0-1,0 0,0 1,0-1,0 0,0 0,0 0,-1 0,1 0,0 0,0 0,0 0,0-1,-1 1,-132-79,92 54,-2 2,-1 2,0 2,-29-7,45 18</inkml:trace>
  <inkml:trace contextRef="#ctx0" brushRef="#br0" timeOffset="5399.658">3331 227,'14'-17,"-5"3,1 1,0 1,1 0,0 0,1 1,1 0,-1 1,2 1,-1 0,10-4,-21 13,0-1,0 1,1 0,-1 0,0 1,0-1,0 0,0 1,1 0,-1-1,0 1,0 0,0 0,0 0,0 0,-1 0,1 1,0-1,0 0,-1 1,1-1,-1 1,1 0,-1 0,0-1,0 1,0 0,0 0,0 0,0 0,0 0,-1 1,1-1,-1 0,1 0,-1 0,0 0,0 1,0-1,0 0,0 0,0 0,-1 1,1-1,-1 0,0 0,1 0,-1 0,1 8,29 272,29 92,-21-90,-33-266,-1 0,-1 0,0 0,-2 0,0 0,-1 0,0 0,-2 0,0 0,-1-1,-1 1,-6 15,11-34,0 1,0-1,0 1,0-1,0 1,-1-1,1 1,0-1,0 1,-1-1,1 1,0-1,0 1,-1-1,1 1,0 0,-1-1,1 1,-1 0,1-1,-1 1,1 0,0-1,-1 1,1 0,-1 0,1 0,-1-1,1 1,-1 0,1 0,-1 0,0 0,1 0,-1 0,1 0,-1 0,1 0,-1 0,1 0,-1 0,1 1,-1-1,1 0,-1 0,1 1,-1-1,1 0,-1 0,1 1,0-1,-1 0,1 1,0-1,-1 1,1-1,0 0,-1 1,1-1,0 1,0-1,-1 1,1-1,0 1,0-1,0 1,-7-44,7-281,4 225,4 1,5 0,3 1,5 0,4 2,24-54,-42 128,2 0,0 1,1 1,1 0,1 0,1 1,0 0,7-6,-14 18,1-1,-1 1,1 0,0 1,0 0,0 0,1 0,0 1,0 0,0 1,0-1,1 2,-1-1,1 1,0 0,0 1,0 0,-1 1,1-1,0 2,0-1,1 1,283 54,-216-46,-10 0,-1-3,1-3,46-5,316-49,-216 27,-210 24,-1-1,0 1,0 0,1 0,-1 0,0 1,1-1,-1 0,0 1,0 0,1-1,-1 1,0 0,0 0,0 0,0 1,0-1,0 0,-1 1,1-1,0 1,-1-1,1 1,-1 0,1 0,-1 0,0 0,0 0,0 0,0 0,0 0,0 0,-1 1,4 81,-6-47,2-27,0-1,1 0,0 0,0 0,1 0,1 0,-1 0,1-1,0 1,1-1,0 0,1 0,-1 0,2 0,7 3</inkml:trace>
</inkml:ink>
</file>

<file path=ppt/ink/ink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0,'-11'2,"0"0,0 1,1 0,-1 1,1 0,0 0,0 1,1 1,-1-1,1 2,1-1,-1 1,1 0,0 1,0 0,1 0,0 1,1 0,0 0,-4 7,11-10,0 0,0-1,0 1,1-1,-1 1,1-1,1 0,-1 0,1 0,0 0,0 0,0-1,1 1,-1-1,1 0,0 0,0 0,1 0,-1-1,1 0,0 0,0 0,0-1,0 1,0-1,1 0,-1-1,28 19,43 61,-75-78,1-1,-1 1,1-1,-1 1,0-1,0 1,0 0,0-1,-1 1,1 0,-1 0,0 0,0 0,0-1,0 1,0 0,0 0,-1 0,0-1,1 1,-1 0,0-1,0 1,0 0,-1-1,1 1,-1-1,1 0,-1 1,0-1,0 0,0 0,0 0,0 0,0-1,-1 1,-1 0,-8 5,0-1,-1-1,0 0,0-1,0 0,-1-1,1 0,-1-1,0-1,1 0,-1-1,0 0,-5-2,17 2,-1 0,0-1,1 1,-1-1,0 0,1 0,-1 1,1-2,0 1,-1 0,1 0,0-1,0 1,-1-1,1 0,0 0,1 0,-1 0,0 0,1 0,-1 0,1 0,-1-1,1 1,0-1,0 1,0-1,1 1,-1-1,0 1,1-1,0 0,-1 1,1-1,0 0,1 1,-1-1,0 0,1 1,-1-1,1 1,0-1,0 1,0-1,0 1,1-1,-1 1,0 0,1-1,9-8,0 1,0 0,1 0,1 1,-1 1,2 0,-1 0,1 2,0-1,0 2,10-3,-2-1,3 0</inkml:trace>
</inkml:ink>
</file>

<file path=ppt/ink/ink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23,'15'0,"13"0,8 0,3 0,-2 0,-1 0,-3 0,-1 0,-2 0,-2 0,-4-5,-3-1,1 0,-4 1</inkml:trace>
</inkml:ink>
</file>

<file path=ppt/ink/ink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42,'38'0,"33"0,8-5,-4-2,-6 1,-9 1,-10 1,-9 2,-7 1,-3-4,-9-1</inkml:trace>
</inkml:ink>
</file>

<file path=ppt/ink/ink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6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35,'-15'4,"1"0,-1 1,1 0,1 1,-1 1,1 0,0 1,0 0,1 1,0 1,1 0,0 0,0 1,1 0,1 1,0 0,1 1,0 0,0 0,-3 11,5-12,0 1,0 0,2 0,0 0,0 1,1-1,0 1,2 0,-1-1,2 1,0 0,0 0,2 0,-1 0,2-1,0 1,3 9,-2-18,-1-1,1 1,0-1,1 0,-1 0,1 0,-1-1,1 1,0-1,1-1,-1 1,0-1,1 1,0-1,-1-1,1 1,0-1,0 0,0-1,0 1,2-1,126-11,-112 6,-1 0,0-1,-1-2,1 0,-2-1,1-1,-1 0,-1-2,0 0,0-1,-1-1,-1-1,0 0,-2-1,1 0,-2-2,0 1,4-10,-14 19,0 0,0-1,0 1,-1-1,0 1,-1-1,0 0,-1 1,1-1,-2 0,1 0,-1 0,-1 1,1-1,-1 0,-1 1,0 0,0-1,0 1,-1 1,-1-1,1 0,-1 1,0 0,-1 0,0 0,0 1,0 0,-1 0,0 1,0-1,0 2,-1-1,1 1,-1 0,0 0,0 1,-9-2,-120-14,93 18</inkml:trace>
  <inkml:trace contextRef="#ctx0" brushRef="#br0" timeOffset="281.93">0 289,'530'30,"-138"-31,-361 1</inkml:trace>
</inkml:ink>
</file>

<file path=ppt/ink/ink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54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537 231,'-167'447,"161"-428,-1-1,0 1,-2-2,0 1,-1-1,-1-1,0 0,-1-1,-9 9,48-82,252-484,-263 522,-9 30,-6 41,-1-42,-3 256,5-256,-1 1,1 0,0-1,1 1,0-1,1 0,0 0,0 0,1-1,0 0,0 1,1-2,0 1,1 0,-4-5,0 0,1 0,-1 0,0 0,1-1,0 1,0-1,0 0,0 0,0 0,0-1,0 0,1 1,-1-1,0-1,1 1,-1-1,1 0,-1 0,0 0,1 0,-1-1,1 0,-1 0,0 0,0 0,1-1,-1 1,0-1,0 0,2-2,7-7,0 1,-1-2,0 0,-1 0,-1-1,0 0,0-1,-2 0,0-1,0 0,-1 0,2-11,2 3,0-1,-1 0,-1 0,-1 0,-1-1,-1-1,-2 1,0-1,-2 0,-1-10,0 35,-1 0,0-1,1 1,-1-1,0 1,0 0,0-1,0 1,0-1,0 1,-1 0,1-1,0 1,-1 0,1-1,-1 1,1 0,-1 0,1-1,-1 1,0 0,0 0,0 0,0 0,0 0,0 0,0 0,0 0,0 0,0 0,0 1,-1-1,1 1,0-1,-1 1,1-1,0 1,-1-1,1 1,0 0,-1 0,1 0,-1 0,1 0,0 0,-1 0,1 0,0 1,-1-1,1 0,0 1,-1-1,1 1,0 0,-1-1,1 1,0 0,0 0,0 0,0 0,0 0,0 0,0 0,0 0,0 0,1 0,-1 0,-11 20,3 1</inkml:trace>
  <inkml:trace contextRef="#ctx0" brushRef="#br0" timeOffset="335.93">1242 401,'-11'23,"1"0,0 1,2 0,1 0,1 1,0 0,2 0,2 1,-1 24,3-47,0 0,0 0,0 0,0 0,0 0,1 0,-1 0,1 0,0 0,0 0,0 0,0-1,1 1,-1 0,1-1,-1 1,1-1,0 0,0 1,0-1,0 0,1 0,-1 0,0 0,1-1,0 1,-1-1,1 1,0-1,-1 0,1 0,0 0,0-1,0 1,0-1,0 1,0-1,0 0,0 0,0 0,0-1,0 1,0-1,0 0,1 0,5-2,-1-2,1 1,-1-1,1 0,-1-1,-1 0,1 0,-1-1,0 1,0-2,-1 1,0-1,-1 0,1 0,-2-1,1 1,-1-1,0 0,-1 0,0 0,-1-1,1 1,-2-1,1 0,-2 1,1-1,-1 0,-1 0,1 1,-2-1,1 0,-2 1,1-1,-1 1,0 0,1 3,-1 0,1 1,-1-1,0 1,0 0,-1-1,1 1,-1 1,0-1,0 1,-1-1,1 1,-1 0,0 1,0-1,-1 1,1 0,-1 1,1-1,-1 1,0 0,0 0,0 1,0 0,0 0,0 0,0 1,0 0,0 0,-1 0,1 1,0 0,-6 1,-7 9</inkml:trace>
  <inkml:trace contextRef="#ctx0" brushRef="#br0" timeOffset="840.002">1412 739,'51'-50,"-2"-2,-2-2,39-60,-64 74,-12 63,-6-2,30 89,-33-107,1 0,-1 0,1 0,0-1,0 1,0-1,0 1,0-1,1 0,-1 1,1-1,-1-1,1 1,0 0,0-1,0 1,0-1,0 0,0 0,0 0,0 0,1-1,-1 1,0-1,0 0,1 0,-1 0,0 0,0 0,1-1,-1 0,1 0,2-2,0-1,0 0,0 0,0 0,0-1,-1 0,0 0,0 0,-1-1,1 0,-1 1,0-2,-1 1,1 0,-1-1,-1 1,1-1,-1 0,0 0,-1 0,1 0,-1 0,-1-1,0 1,0 0,0 0,-1-2,1-47,-1 32</inkml:trace>
  <inkml:trace contextRef="#ctx0" brushRef="#br0" timeOffset="1352.533">2202 542,'20'-5,"15"-2,7 1,1 1,-2 1,-3 2,-9 1</inkml:trace>
  <inkml:trace contextRef="#ctx0" brushRef="#br0" timeOffset="1906.389">2682 569,'17'3,"0"-2,0 0,0-1,0-1,-1-1,1 0,0-1,-1-1,1 0,-1-1,0-1,-1 0,1-2,-1 0,-1 0,0-1,0-1,0 0,5-6,-17 12,0 1,0-1,0 1,-1-1,1 0,-1 0,0 0,0 0,0 0,0 0,-1 0,1 0,-1 0,0 0,0 0,-1 0,1 0,-1 0,0 0,0 0,-1 1,1-1,-1 0,1 0,-1 1,0-1,-1 1,1 0,0-1,-1 1,0 0,0 1,0-1,0 0,0 1,-1 0,1 0,-1 0,1 0,-1 0,0 1,1-1,-1 1,0 0,0 0,0 1,-2-1,-7-1,0 1,1 0,-1 1,0 1,1 0,-1 0,0 1,1 1,0 0,-1 1,1 0,1 1,-1 0,1 1,-1 0,2 1,-1 0,1 1,0 0,1 0,0 1,0 1,1-1,0 1,0 1,1-1,1 1,0 1,0-1,1 1,1 0,0 0,1 0,0 1,0-1,2-5,-1-1,1 0,0 0,0 0,1 0,0 1,0-1,1 0,-1 1,1-1,1 0,-1 0,1 0,0 0,0 0,1-1,0 1,0 0,0-1,1 0,-1 0,1 0,0 0,1-1,-1 0,1 1,0-2,0 1,0 0,1-1,-1 0,4 1,7 2,1 0,0-1,1-1,-1-1,1 0,-1-1,1-1,0 0,0-2,0 0,-1-1,1-1,-1 0,1-1,29-9,-1-2,-1-1,0-3,23-13,-15 1,-35 17</inkml:trace>
  <inkml:trace contextRef="#ctx0" brushRef="#br0" timeOffset="2718.807">3500 485,'-18'1,"0"0,0 1,-1 1,1 1,1 0,-1 1,1 1,-5 3,14-6,1 0,0 1,-1 0,1 0,1 1,-1 0,1 0,-1 0,2 1,-1 0,1 0,-1 1,2-1,-1 1,1 0,0 0,0 1,1-1,-1 5,3-9,1-1,-1 1,1 0,0-1,0 1,0 0,0 0,0-1,0 1,1 0,-1-1,1 1,0-1,0 1,0 0,0-1,1 0,-1 1,0-1,1 0,0 0,0 0,-1 0,1 0,0 0,0 0,1-1,-1 1,0-1,1 1,-1-1,1 0,-1 0,1 0,-1 0,1-1,0 1,-1-1,1 1,0-1,-1 0,1 0,0 0,-1 0,1-1,0 1,0-1,14-2,1-1,-1-1,0-1,-1 0,1-1,-1-1,-1 0,1-1,-1-1,-1 0,0-1,0-1,9-11,9-3,35-27,-66 54,0-1,-1 0,1 0,0 0,-1 0,1 1,0-1,-1 0,1 1,0-1,-1 1,1-1,-1 1,1-1,-1 1,1-1,-1 1,1-1,-1 1,1-1,-1 1,0 0,1-1,-1 1,0 0,0-1,0 1,1 0,-1-1,0 1,0 0,0 0,0-1,0 1,0 0,0 0,0-1,-1 1,1 0,0-1,0 1,-1 0,1-1,0 1,-1 0,1-1,0 1,-1-1,1 1,-1-1,1 1,-1-1,1 1,-1-1,0 1,1-1,-1 0,0 1,-1 5,-62 161,46-131,2 2,2 0,2 0,1 1,2 1,2 0,-1 21,11 252,1-288,9-31,52-123,-61 125,-1-1,0 1,0-1,-1 0,0 0,0 0,0-1,0 1,-1 0,1-1,-2 1,1-1,0 1,-1-1,0 1,0-1,-1 1,0-1,0 1,0-1,0 1,-1 0,0-1,0 1,-1 0,1 0,-1 1,0-1,0 0,-1 1,-1-2,-8-1,0 2,0-1,-1 2,1-1,-1 2,0 0,0 1,0 0,-1 1,1 1,0 0,-3 1,-47-3,44-3,25-3,30-7,200-41,-144 34,-71 19</inkml:trace>
  <inkml:trace contextRef="#ctx0" brushRef="#br0" timeOffset="3069.871">3811 598,'11'37,"-9"-27,0 1,1-1,1 0,-1 0,1 0,1 0,0 0,0-1,1 0,0 0,1-1,0 1,0-2,1 1,3 2,-4-8,0-1,-1-1,1 1,0-1,0 0,0 0,-1-1,1 0,0 0,-1-1,1 0,-1 0,1 0,-1-1,0 0,0 0,0-1,0 0,-1 0,0 0,1 0,-1-1,-1 0,1 0,-1 0,0-1,0 1,0-3,54-120,-51 109</inkml:trace>
  <inkml:trace contextRef="#ctx0" brushRef="#br0" timeOffset="3271.333">4291 598,'-5'24,"-2"8</inkml:trace>
  <inkml:trace contextRef="#ctx0" brushRef="#br0" timeOffset="3523.801">4234 344,'0'0</inkml:trace>
  <inkml:trace contextRef="#ctx0" brushRef="#br0" timeOffset="3770.62">4574 34,'25'140,"5"71,-47 5,-6-87,20-82,16-55,-4-1</inkml:trace>
  <inkml:trace contextRef="#ctx0" brushRef="#br0" timeOffset="4018.988">4912 542,'0'33,"0"12</inkml:trace>
  <inkml:trace contextRef="#ctx0" brushRef="#br0" timeOffset="4269.867">4884 202,'0'0</inkml:trace>
  <inkml:trace contextRef="#ctx0" brushRef="#br0" timeOffset="8859.82">6351 118,'0'0</inkml:trace>
  <inkml:trace contextRef="#ctx0" brushRef="#br0" timeOffset="8626.492">6323 401,'-10'24,"-2"12,-1 6,8-5,4-9</inkml:trace>
  <inkml:trace contextRef="#ctx0" brushRef="#br0" timeOffset="9094.27">6549 344,'-10'13,"1"1,0 0,1 0,1 1,0-1,1 2,1-1,0 1,1-1,1 1,0 1,0 12,3-27,0 0,0 1,0-1,1 0,-1 1,1-1,0 0,-1 0,1 1,0-1,0 0,0 0,1 0,-1 0,0 0,1 0,0-1,-1 1,1 0,0-1,0 1,0-1,0 0,0 0,0 1,0-1,0-1,0 1,0 0,1 0,-1-1,0 1,1-1,-1 0,0 0,1 0,-1 0,0 0,1 0,-1-1,0 1,2-1,94-36,-80 24,0-1,0 0,-1-1,-1-1,-1-1,0 0,-1-1,20-70,-37 82,-2 6</inkml:trace>
  <inkml:trace contextRef="#ctx0" brushRef="#br0" timeOffset="9538.419">6971 569,'257'-214,"-216"191,-40 23,0-1,0 1,-1-1,1 1,0 0,0-1,0 1,0 0,0 0,0 0,0-1,0 1,0 0,-1 0,1 0,0 0,0 1,0-1,0 0,0 0,0 1,0-1,0 0,-1 1,1-1,0 1,0-1,0 1,-1-1,1 1,0-1,-1 1,1 0,0 0,-1-1,1 1,-1 0,1 0,-1 0,0-1,1 1,-1 0,0 0,1 0,-1 1,0 34,-1-34,0 0,1 1,-1-1,1 0,-1 1,1-1,0 1,0-1,0 0,1 1,-1-1,0 0,1 1,0-1,-1 0,1 0,0 1,0-1,0 0,0 0,1 0,-1 0,1 0,-1 0,1-1,-1 1,1 0,0-1,0 1,0-1,0 0,0 0,0 0,0 0,0 0,1 0,0 0,8 0,0-1,0 0,0 0,0-1,0-1,0 0,0 0,-1-1,1 0,-1-1,0 0,0-1,6-3,8-3,95-37,-118 47,0 1,0-1,0 1,0-1,-1 1,1-1,0 1,0-1,0 1,0 0,0 0,0 0,0-1,0 1,0 0,0 0,0 0,0 1,0-1,0 0,0 0,0 0,0 1,-1-1,1 0,0 1,0-1,0 1,0-1,0 1,-1-1,1 1,0 0,-1-1,1 1,0 0,-1 0,1 0,-1-1,1 1,-1 0,1 0,-1 0,0 0,1 0,-1 0,0 0,0 0,0 0,1 0,-1 0,0 0,-1 0,-11 59,8-45,-1 7</inkml:trace>
  <inkml:trace contextRef="#ctx0" brushRef="#br0" timeOffset="7592.166">5335 5,'1'0,"-1"-1,0 1,1 0,-1-1,1 1,-1 0,1-1,-1 1,1 0,-1 0,1-1,-1 1,1 0,-1 0,1 0,-1 0,1 0,-1 0,1 0,-1 0,1 0,-1 0,1 0,0 0,-1 0,1 0,-1 1,1-1,-1 0,1 0,-1 1,1-1,-1 0,0 0,1 1,-1-1,1 1,-1-1,0 0,1 1,-1-1,0 1,1-1,-1 1,0-1,0 1,1-1,-1 1,0-1,0 1,0-1,0 1,0-1,0 1,0 0,0-1,0 1,0-1,0 1,0-1,0 1,0-1,-1 1,1 0,1 39,-22 102,-7-23,0 47,18-124,-2 52,16-90,-1 0,1-1,0 1,0-1,0 0,0 0,0 0,1-1,-1 0,1 0,-1 0,1 0,0 0,0-1,0 0,0 0,0-1,0 1,0-1,0 0,0 0,0-1,0 1,0-1,0 0,5-2,2 1,-1-1,1 0,0 0,-1-1,0 0,0-1,0-1,-1 1,1-2,-1 1,-1-2,1 1,-1-1,1-3,-5 7,-1-1,0 0,0 0,0-1,0 1,-1-1,0 0,0 0,-1 0,1 0,-2 0,1 0,0-1,-1 1,0-1,-1 1,0-1,0 1,0-1,0 1,-1-1,0 1,-1-1,0 1,0 0,-1-4,-2 2,-1 1,0-1,0 1,0 0,-1 1,0-1,-1 1,1 1,-1-1,0 1,0 1,-1 0,1 0,-1 0,0 1,0 1,0-1,-1 1,1 1,0 0,-1 0,1 1,-1 0,1 1,-1 0,1 0,0 1,0 0,0 0,0 1,0 1,0 0,-4 2,-6 6</inkml:trace>
  <inkml:trace contextRef="#ctx0" brushRef="#br0" timeOffset="8372.984">5617 626,'16'-5,"0"-1,0-1,0 0,-1-1,0-1,-1 0,0-1,0-1,-1 0,-1-1,0 0,0-1,-1 0,-1-1,0 0,-1 0,4-9,-8 13,24-59,-28 67,0 0,-1 1,1-1,-1 0,0 0,1 1,-1-1,0 0,0 0,0 0,0 0,0 1,-1-1,1 0,0 0,-1 0,1 1,-1-1,0 0,0 1,0-1,0 1,0-1,0 1,0-1,0 1,0-1,-1 1,1 0,0 0,-1 0,1 0,-1 0,0 0,1 0,-2 0,0 1,0 0,0-1,0 1,0 0,0 1,0-1,1 0,-1 1,0 0,0-1,0 1,1 0,-1 0,0 1,1-1,-1 1,1-1,0 1,-1 0,1 0,0 0,0 0,0 0,0 0,1 0,-1 1,1-1,-1 1,1-1,0 1,0 0,0 0,0-1,0 1,1 0,-1 0,1 0,0 0,-1 0,2-1,-1 1,0 0,0 0,1 0,0 0,-1 0,1-1,0 1,1 0,0 2,2-1,1 0,0 0,-1 0,1 0,1-1,-1 0,0 0,1 0,0-1,-1 1,1-1,0-1,0 1,0-1,0 0,0-1,1 1,-1-1,0 0,3-1,82 20,-89-18,-1 0,1 0,0 1,-1-1,1 1,-1-1,1 1,-1-1,0 1,0 0,1 0,-1-1,0 1,-1 0,1 0,0 0,-1 0,1 0,-1 0,1 0,-1 0,0 0,0 1,0-1,0 0,0 0,0 0,-1 0,1 0,-1 0,0 0,1 0,-2 2,-39 67,29-53,7-10,4-7,0-1,0 1,0-1,0 1,1-1,-1 1,0 0,0-1,1 1,-1 0,0 0,1 0,-1 0,1-1,-1 1,1 0,0 0,-1 0,1 0,0 0,-1 0,1 0,0 0,0 0,0 0,0 0,0 0,0 0,0 0,1 0,-1 0,0 0,0 0,1 0,-1 0,1 0,-1 0,1 0,-1 0,1 0,-1-1,1 1,0 0,0 0,-1-1,1 1,1 0,11 2</inkml:trace>
  <inkml:trace contextRef="#ctx0" brushRef="#br0" timeOffset="11443.842">1 1162,'81'-18,"0"4,1 3,1 3,26 4,453-8,-22-17,-105 10,34-7,450 27,-523-30,227 0,-17 30,-279-29,52 0,18-2,102 30,-262-26,-37 7,31-3,-180 14,2 2,-1 3,1 2,0 2,-34-1,145-22,-147 27</inkml:trace>
</inkml:ink>
</file>

<file path=ppt/ink/ink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2</inkml:trace>
</inkml:ink>
</file>

<file path=ppt/ink/ink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14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1 737,'69'-38,"-57"30,0-2,-1 0,-1 0,0-1,0 0,-1 0,0-1,-1-1,-1 0,4-7,16-25,-27 45,0-1,0 0,0 1,0-1,0 1,1-1,-1 1,0-1,0 1,0 0,1-1,-1 1,0-1,0 1,1-1,-1 1,0 0,1-1,-1 1,1 0,-1-1,0 1,1 0,-1-1,1 1,-1 0,1 0,-1 0,1-1,-1 1,1 0,-1 0,1 0,-1 0,1 0,-1 0,1 0,-1 0,1 0,-1 0,1 0,-1 1,1-1,-1 0,1 0,-1 0,1 1,-1-1,1 0,-1 0,1 1,-1-1,0 0,1 1,-1-1,0 1,1-1,-1 0,11 34,-10-26,7 40,-2 0,-2 1,-2-1,-3 1,-1 0,0 39,1 249,0-328,1 1,-1-1,-1 0,1 0,-2 0,1 0,-1 0,0 0,-1-1,-2 4,5-11,0-1,1 0,-1 0,0 0,1 1,-1-1,0 0,0 0,1 0,-1 0,0 0,0 0,1 0,-1-1,0 1,0 0,1 0,-1 0,0-1,1 1,-1 0,0-1,1 1,-1-1,0 1,1-1,-1 1,1-1,-1 1,1-1,-1 0,1 1,0-1,-1 0,1 1,0-1,-1 0,1 1,0-1,0 0,-1 0,1 1,0-1,0 0,0 0,0 1,0-1,0 0,0 0,1 1,-1-1,0 0,1 0,-2-16,1 0,0 0,2 1,0-1,1 0,0 1,1-1,1 1,1 0,2-4,-3 8,15-42,3 0,3 1,2 1,2 2,2 0,2 3,2 1,3 1,41-37,-72 74,0-1,1 2,0-1,0 1,1 1,-1-1,1 2,1-1,-1 1,1 1,0 0,0 1,0 0,1 0,-1 1,4 0,-12 3,-1-1,1 0,0 1,-1-1,1 1,0 0,-1 0,1 0,-1 0,0 0,1 1,-1-1,0 1,0-1,0 1,0 0,0 0,0 0,0 0,-1 0,1 0,-1 1,1-1,-1 0,0 1,0-1,0 1,0-1,-1 1,1 0,-1-1,1 1,-1 0,0-1,0 1,0 1,-18 99,9-84,-2-1,0 0,-1-1,0 0,-1 0,-1-1,-1-1,0-1,-1 0,-1-1,0-1,-1 0,0-1,0-1,-8 2,-85 15,106-27,1 1,-1-1,1 0,-1 0,0-1,1 1,-1-1,1 0,-1 0,1 0,0-1,-1 0,1 0,0 0,0 0,0-1,0 1,1-1,-1 0,1 0,-1 0,-1-4,4 5,-1-1,2 1,-1-1,0 0,0 0,1 1,0-1,-1 0,1 0,0 0,0 1,1-1,-1 0,1 0,-1 0,1 1,0-1,0 0,0 1,0-1,0 1,1-1,-1 1,1 0,0 0,1-2,8-12</inkml:trace>
  <inkml:trace contextRef="#ctx0" brushRef="#br0" timeOffset="5384.324">1187 511,'-1'46,"0"-16,1 0,1 1,2-1,1 0,7 27,-10-54,-1 0,1-1,0 1,0 0,0-1,0 1,0-1,0 1,1-1,-1 0,1 0,0 1,0-1,-1 0,1-1,1 1,-1 0,0 0,0-1,1 1,-1-1,0 0,1 0,0 0,-1 0,1 0,-1-1,1 1,0-1,0 1,-1-1,1 0,0 0,0 0,-1-1,1 1,0-1,-1 1,1-1,0 0,1-1,7-2,0-1,-1-1,0 0,0 0,0-1,-1 0,1-1,-2 1,3-4,100-144,-111 156,0-1,1 0,-1 1,0-1,1 1,-1-1,0 0,1 1,-1-1,1 0,-1 1,0-1,1 0,-1 0,1 1,-1-1,1 0,-1 0,1 0,-1 0,1 0,-1 0,1 1,-1-1,1 0,-1-1,1 1,0 0,-1 0,1 0,-1 0,1 0,-1 0,0-1,1 1,-1 0,1 0,-1-1,1 1,-1 0,1-1,-1 1,0 0,1-1,-1 1,0-1,1 1,-1-1,0 1,0 0,1-1,-1 1,0-1,0 1,0-1,0 1,0-1,0 1,0-1,0 0,2 51,-3-42,16 120,-13-124,-1 0,1 1,0-1,0 0,0 0,1 0,-1 0,1 0,0-1,0 1,1-1,-1 0,1 0,-1 0,1 0,0-1,0 0,0 1,0-1,1-1,-1 1,1-1,-1 1,1-1,-1-1,3 1,5-2,-1-1,1 0,-1-1,0 0,0-1,0 0,0-1,-1 0,0 0,0-1,0-1,-1 0,0 0,0 0,-1-1,1-1,-2 0,0 0,0 0,0-1,0-2,39-63,24-24,-68 97,0 1,0 0,0 0,0 0,1 0,-1 0,0 0,0 0,1 1,-1-1,0 1,1 0,-1 0,0 0,1 0,-1 0,0 0,1 0,-1 1,0-1,1 1,-1 0,0 0,0 0,0 0,1 0,-1 0,-1 0,1 1,0-1,0 1,0 0,57 62,-52-56,-4-5,1 1,0-1,-1 1,0 0,0 0,0 0,0 0,-1 1,0-1,0 1,0 0,0-1,-1 1,1 0,-1 0,0 0,-1 0,0 0,1 0,-1 0,-1 0,1 0,-1 0,0 0,0 0,0 0,-1 0,0-1,0 1,0 0,0-1,-1 0,0 1,0-1,0 0,0 0,-8 2,0-1,0 1,-1-2,1 0,-1 0,0-1,0 0,0-1,-4-1,84-3,89-14,-134 8,0-1,-1-1,0 0,0-2,-1-1,-1 0,0-2,-1 0,0-1,-2-1,0 0,0-2,-2 0,0 0,-2-2,0 0,-1 0,-1-1,-1 0,-1-1,-1 0,-1-2,4-26,-3 20,-2 0,-1 0,-1-1,-2 1,-1-1,-2 0,-7 4,8 28,0 0,0 1,0-1,0 0,0 1,0-1,0 0,0 1,0-1,0 0,0 0,0 1,0-1,-1 0,1 1,0-1,0 0,0 0,-1 1,1-1,0 0,0 0,-1 1,1-1,0 0,0 0,-1 0,1 0,0 1,-1-1,1 0,0 0,-1 0,1 0,0 0,-1 0,1 0,0 0,-1 0,1 0,0 0,-1 0,1 0,0 0,-1 0,1 0,0 0,0-1,-1 1,1 0,0 0,-1 0,1 0,0-1,0 1,-1 0,1 0,0-1,0 1,-1 0,-10 45,2 1,2 0,2 1,2 0,2 31,-26 174,27-250,0 0,0 0,0 0,0 0,0 0,0-1,1 1,-1 0,1 0,-1 0,1-1,0 1,0 0,0-1,0 1,0-1,0 1,0-1,0 1,1-1,-1 0,0 0,1 1,-1-1,1 0,-1 0,1 0,0-1,-1 1,1 0,0-1,0 1,-1-1,1 1,0-1,0 0,0 0,0 0,0 0,-1 0,1 0,0-1,0 1,0 0,0-1,-1 0,87-38,-77 32,-3 1,1 0,0 0,0 1,0 0,1 1,0 0,0 0,0 1,0 1,0 0,1 0,-1 1,0 0,1 0,-1 1,1 1,-1 0,1 0,1 2,-8-1,-1 1,0 0,1 0,-1 0,0 0,0 1,-1-1,1 1,-1-1,0 1,0 0,0 0,0 0,-1 0,1 1,-1-1,0 0,-1 1,1-1,-1 0,0 1,0-1,0 1,-1 3,1 16</inkml:trace>
  <inkml:trace contextRef="#ctx0" brushRef="#br0" timeOffset="8299.66">3387 483,'2'-7,"1"0,0-1,0 1,0 0,1 1,0-1,0 1,1-1,0 1,0 0,0 1,1 0,-1-1,2 2,-1-1,0 1,1 0,0 0,-1 1,2 0,-1 0,0 0,0 1,1 0,0 1,-1 0,1 0,0 0,-1 1,8 1,-9 3,0 1,-1 0,1 0,-1 0,0 1,0 0,0 0,-1 0,0 1,0-1,-1 1,1 0,-2 0,1 0,-1 1,0-1,0 0,-1 1,0-1,-1 1,1 0,-1-1,-1 1,1-1,-2 1,0 5,-2 16,-1 0,0-1,-3 0,0-1,-2 1,-1-2,-4 7,-39 47,53-102,16-12,2 0,1 2,1 0,2 2,1 0,1 1,2 1,0 2,21-16,57-23,-102 64,-1 1,1-1,0 1,0-1,0 1,0 0,0-1,0 1,0 0,0 0,0-1,0 1,0 0,0 0,0 0,0 0,0 0,0 1,0-1,0 0,0 0,0 1,0-1,0 0,0 1,-1-1,1 1,0-1,0 1,0 0,-1-1,1 1,0 0,0-1,-1 1,1 0,-1 0,1 0,-1 0,1 0,-1-1,1 1,-1 0,0 0,0 0,1 0,-1 0,0 0,0 0,0 0,0 0,0 0,0 0,0 0,-1 0,1 0,0 1,-14 64,12-59,-60 197,61-198,0-6,1 1,-1 0,0-1,0 1,1-1,-1 1,1 0,-1 0,1-1,-1 1,1 0,-1 0,1 0,0-1,-1 1,1 0,0 0,0 0,-1 0,1 0,0 0,0 0,0 0,0 0,0-1,1 1,-1 0,0 0,0 0,0 0,1 0,-1 0,1-1,-1 1,0 0,1 0,0 0,-1-1,1 1,-1 0,1-1,0 1,-1 0,1-1,0 1,0-1,0 1,-1-1,1 0,0 1,0-1,0 0,0 0,0 1,0-1,-1 0,1 0,0 0,0 0,0 0,0 0,0 0,0-1,0 1,0 0,95-105,-43 47,2 2,3 2,2 3,17-9,-76 59,0 0,-1 0,1-1,0 1,0 0,0 0,0 0,0 0,0 0,1 0,-1 1,0-1,0 0,1 0,-1 1,0-1,1 1,-1-1,1 1,-1 0,1-1,-1 1,0 0,1 0,-1 0,1 0,-1 0,1 1,-1-1,1 0,-1 1,0-1,1 1,-1-1,0 1,1 0,-1-1,0 1,0 0,1 0,-1 0,0 0,0 0,0 0,0 0,0 0,-1 1,3 11,-2 0,0 1,-1-1,0 1,-1-1,0 1,-2-1,1 0,-1 0,-1 0,0 0,-1 0,-1 0,-7 25,-27 69,44-101,1-12</inkml:trace>
  <inkml:trace contextRef="#ctx0" brushRef="#br0" timeOffset="13233.126">4855 540,'-7'-3,"-1"1,0-1,1 2,-1-1,0 1,0 0,0 1,0 0,0 0,0 1,0 0,1 0,-1 1,0 0,1 0,-1 1,1 0,-1 0,1 1,0 0,1 0,-1 0,1 1,0 0,0 0,0 1,1 0,-4 5,2-4,0 0,0 1,1 0,0 1,1-1,0 1,0 0,1 1,0-1,1 1,0-1,0 1,1 0,0 0,1 0,0 1,1-1,0 0,0 0,1 0,0 1,1-1,1 0,1 5,-3-12,1-1,0 1,0 0,0 0,0-1,0 1,1-1,-1 0,1 0,-1 1,1-2,0 1,0 0,0-1,0 1,0-1,0 0,1 0,-1 0,0 0,0-1,1 1,-1-1,0 0,1 0,-1 0,0 0,1-1,2 0,94-35,-80 23,0 0,-1-1,0-1,-1-1,-1 0,-1-1,10-13,-7 7,-5 9,-2-1,0-1,0 0,-1 0,-1-1,-1 0,-1-1,4-11,-17 18,-12 32,14-15,0 1,0-1,1 1,0 0,0 0,0 0,1 1,0-1,0 0,1 0,0 1,1-1,-1 0,1 0,1 1,-1-1,1 0,0 0,1 0,0-1,0 1,0-1,1 1,0-1,0 0,1 0,-1-1,1 0,0 1,1-2,-1 1,1 0,0-1,0 0,1-1,-1 1,4 0,-1 0,0 0,0 0,1-1,-1 0,1-1,0 0,0 0,0-1,0-1,0 1,0-2,0 1,0-1,-1-1,1 0,0 0,0-1,-1 0,0-1,0 0,0 0,0-1,0 0,-1-1,33-26,-1-3,-1-1,-3-2,32-41,-53 58,-13 17,0 0,0 1,1-1,-1 0,1 1,0-1,0 1,0 0,1 0,-1 0,1 1,-1-1,1 1,0 0,0 0,0 0,0 0,3 0,-4 4,0-1,0 1,-1 0,1 0,0 1,-1-1,0 1,1-1,-1 1,0 0,0-1,0 1,-1 0,1 0,-1 1,0-1,0 0,0 0,0 1,0 1,0-4,32 132,-32-127,0 0,-1-1,1 1,-1 0,0 0,-1 0,1 0,-1 0,-1-1,1 1,-1 0,1-1,-2 1,1-1,-1 0,1 0,-1 0,-1 0,1 0,-1 0,0-1,0 0,0 0,-1 0,1 0,-1-1,0 1,0-1,0 0,0-1,-1 0,1 1,-1-2,-2 2,-68 5,76-9,-1 0,1 0,-1 0,1 0,-1 0,1 0,0 0,-1 0,1 0,0 0,0 0,0 0,-1 0,1 0,0 0,1 0,-1 0,0 0,0-1,0 1,1 0,-1 0,0 0,1 0,-1 1,1-1,-1 0,1 0,0 0,-1 0,1 0,0 1,0-1,-1 0,1 0,0 1,0-1,0 1,0-1,0 1,0-1,0 1,0 0,0-1,0 1,0 0,0 0,1 0,116-35,-30 25,-73 10,0-1,0-1,0 0,0-1,-1 0,1-1,-1-1,5-2,-4-1,-1 1,0-2,0 0,-1 0,-1-2,1 1,-1-2,-1 1,0-2,-1 1,-1-1,1-1,-2 0,7-14,-15 25,1 0,0 0,0 0,0 0,0 0,0 0,1 1,-1-1,1 0,0 1,0-1,0 1,0 0,0 0,0-1,1 1,-1 1,1-1,-1 0,1 1,0-1,0 1,0 0,0 0,0 0,0 0,0 0,0 1,0-1,0 1,0 0,0 0,0 0,0 0,0 1,1-1,-1 1,0 0,0 0,0 0,1 5,-1 1,0-1,0 1,0-1,-1 1,0 0,-1 0,1 0,-1 0,-1 0,1 0,-1 0,0 0,-1 0,0 0,0 0,0 0,-1 0,0 0,-1 0,1 0,-1-1,0 0,-3 3,-1 6,-2-2,0 1,-1-1,0 0,-1-1,0 0,-1-1,-12 10,3-2,-23 10,67-23,205-9,-210 0,1-1,-1 0,1-1,-1-1,-1-1,1 0,-1-2,0 0,-1 0,0-2,-1 0,0-1,-1 0,0-1,10-12,-22 23,1 0,-1 0,0 0,0-1,0 1,0 0,0-1,-1 1,1-1,-1 0,0 1,1-1,-1 0,-1 0,1 0,0 0,-1 0,1 0,-1 0,0 0,0 0,0 0,0 0,-1 0,1 0,-1 0,0 0,1 0,-2 0,1 1,-1-3,-10-6</inkml:trace>
  <inkml:trace contextRef="#ctx0" brushRef="#br0" timeOffset="21887.437">7367 596,'-10'-1,"1"1,-1 0,0 0,1 0,-1 2,1-1,-1 1,1 0,-1 1,1 0,0 1,0 0,1 0,-8 3,2 1,-1 0,1 1,1 1,-1 0,2 0,-1 2,2-1,0 2,0-1,1 2,0-1,1 1,1 1,0-1,-1 7,7-18,1 1,0-1,0 0,0 1,1-1,-1 0,1 1,0-1,0 1,0-1,0 1,1-1,-1 0,1 1,0-1,0 0,0 1,0-1,1 0,-1 0,1 0,0 0,0 0,0 0,0-1,1 1,-1-1,0 1,1-1,0 0,0 0,0 0,0-1,0 1,0 0,0-1,0 0,0 0,1 0,-1 0,0-1,1 1,-1-1,1 0,13-1,-1-1,1-1,0-1,-1 0,0-1,0-1,-1-1,1 0,-1-1,-1 0,1-1,-2-1,1 0,-1-1,-1 0,0-1,0-1,-1 0,-1 0,0-1,11-9,5-3,-2-1,0 0,-2-2,-1-1,-2-1,-1 0,-1-1,-2-1,-1 0,-2-2,-1 1,-1-1,-2-1,-2 1,2-37,-24-53,14 121,0 0,0 0,0 0,0 0,0 1,-1-1,0 1,0-1,0 1,0 0,0 0,0 0,-1 1,0-1,1 1,-1 0,0 0,0 0,0 1,0-1,-1 1,1 0,0 0,-1 0,1 1,0-1,-3 1,1 0,0 1,0-1,-1 1,1 1,0-1,0 1,0 0,0 0,0 0,1 1,-1 0,1 0,0 1,0-1,0 1,0 0,0 1,1-1,0 1,0 0,0 0,1 0,-1 0,0 2,-3 7,0-1,1 1,0 0,1 1,1-1,0 1,1 0,0 0,1 9,-1-1,2 0,1 1,0-1,2 1,1-1,1 0,0 0,2 0,1-1,1 0,3 7,7 7,1 0,2-2,2 0,1-1,21 22,35 43,-79-97,-1-1,0 0,1 0,-1 1,1-1,-1 0,1 0,-1 0,1 0,-1 0,1 1,-1-1,1 0,-1 0,1 0,-1 0,1-1,-1 1,1 0,-1 0,1 0,-1 0,1 0,-1-1,1 1,-1 0,1 0,-1-1,1 1,-1 0,0-1,1 1,-1-1,0 1,1 0,-1-1,0 1,0-1,1 1,-1-1,0 1,0-1,0 1,1-1,-1 1,0-1,0 1,0-1,0 1,0-1,0 1,0-1,0 1,0-1,-1 1,1-1,0 1,0-1,0 1,0-1,-1 1,1-1,1-16</inkml:trace>
  <inkml:trace contextRef="#ctx0" brushRef="#br0" timeOffset="22235.821">8101 540,'-21'17,"1"1,1 1,1 1,1 1,1 0,0 1,2 1,0 0,-8 23,20-42,0-1,0 1,1 0,-1 0,1 0,0 0,1 0,-1 0,0 0,1 0,0 0,0 0,0 0,1 0,0 1,-1-1,1 0,0 0,1-1,-1 1,1 0,0 0,0-1,0 1,0-1,1 1,-1-1,1 0,0 0,0 0,0-1,0 1,0-1,1 1,-1-1,1 0,0 0,-1-1,1 1,0-1,0 0,0 0,6 0,-1-1,0 0,0-1,0 0,1-1,-1 0,0 0,0-1,-1 0,1 0,-1-1,1 0,-1-1,0 0,-1 0,1-1,-1 1,0-2,-1 1,1-1,-1 0,-1 0,1-1,-1 0,0 1,-1-2,0 1,0-1,-1 1,0-1,-1 0,0 0,0 0,-1 0,0-4,0 6,-1 0,0 0,0 0,-1 0,0 0,0 0,-1 1,0-1,0 0,0 1,-1 0,0-1,0 1,-1 0,0 1,0-1,0 0,-1 1,1 0,-1 0,-1 1,1-1,-1 1,1 0,-1 1,0-1,0 1,-1 0,1 1,-1-1,1 2,-1-1,0 0,0 1,0 0,0 1,1 0,-1 0,0 0,0 1,0 0,-4 1,-14 5</inkml:trace>
  <inkml:trace contextRef="#ctx0" brushRef="#br0" timeOffset="23019.478">8411 511,'-8'17,"0"0,1 0,0 1,2 0,0 0,1 1,1-1,-1 16,3-29,-1-1,1 0,0 1,0-1,0 1,1-1,-1 1,1 0,0-1,1 1,-1-1,1 1,0-1,0 1,0-1,0 0,1 1,0-1,0 0,0 0,0 0,1 0,0 0,0-1,0 1,0-1,0 0,0 0,1 0,0 0,0-1,-1 1,5 1,3-3,0-1,-1 0,1 0,-1-1,1-1,-1 0,0 0,0-1,0 0,0-1,0 0,0 0,-1-1,0 0,0-1,-1 0,1-1,-1 0,0 0,-1 0,0-1,0 0,-1-1,4-5,-8 12,-2 2,0 1,0-1,1 1,-1 0,0-1,0 1,1-1,-1 1,1-1,-1 1,0-1,1 1,-1-1,1 0,-1 1,1-1,-1 0,1 1,-1-1,1 0,-1 1,1-1,-1 0,1 0,0 0,-1 0,1 0,0 1,-1-1,1 0,-1 0,1-1,0 1,-1 0,1 0,-1 0,1 0,0 0,-1-1,1 1,-1 0,1 0,-1-1,1 1,-1 0,1-1,-1 1,1-1,-1 1,0-1,1 1,-1-1,0 1,1-1,-1 1,0-1,1 1,-1-1,0 0,2 10,0 0,1 0,0 0,1 0,-1-1,2 0,-1 0,1 0,0 0,1-1,4 5,-7-8,0-1,0 0,0 0,0 0,0-1,0 1,1-1,-1 1,1-1,0 0,0 0,0-1,0 1,0-1,0 0,0 0,0 0,0-1,0 1,1-1,-1 0,0 0,0-1,1 1,-1-1,2 0,1-4,0 1,-1-1,0 1,0-2,0 1,0-1,-1 0,0 0,0 0,0-1,-1 0,0 0,0 0,-1 0,0-1,15-24,49-104,-63 93,-8 27</inkml:trace>
  <inkml:trace contextRef="#ctx0" brushRef="#br0" timeOffset="23609.109">9173 821,'172'-203,"-129"160,-42 43,0 0,0 0,0 1,0-1,0 0,0 1,0-1,-1 1,1-1,0 1,0 0,0-1,0 1,-1 0,1-1,0 1,-1 0,1 0,-1 0,1 0,-1 0,1 0,-1-1,1 1,-1 0,0 0,0 0,0 0,1 0,-1 0,0 0,0 1,0-1,0 0,-1 0,1 0,0 0,0 0,-1 0,2 5,-1 2,0 1,1 0,0 0,1-1,0 1,0-1,1 1,0-1,1 0,0 0,0-1,0 1,1-1,0 0,1 0,-1 0,3 1,-5-5,1 0,0 0,0-1,0 1,0-1,0 0,1 0,-1 0,0-1,1 1,0-1,-1 0,1 0,0-1,-1 0,1 1,0-2,0 1,-1 0,1-1,0 0,-1 0,1 0,-1-1,1 0,-1 1,0-2,1 1,-1 0,0-1,-1 0,1 0,0 0,-1 0,9-9,0 0,-1-1,-1-1,0 1,0-2,-2 1,0-1,0 0,-2-1,0 0,0 0,-2-1,0 1,-1-1,0 0,-2 1,0-1,-1-10,0 2</inkml:trace>
</inkml:ink>
</file>

<file path=ppt/ink/ink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650 490,'-12'-7,"-1"1,1 0,-1 1,0 1,-1 0,1 0,-1 2,1 0,-1 0,0 1,0 1,-11 1,1 2,1 0,1 2,-1 1,1 1,0 1,0 1,1 1,0 0,1 2,0 0,1 1,0 1,2 1,-1 1,2 0,0 2,-10 12,14-16,0 1,2-1,-1 2,2 0,0 0,0 0,-3 14,10-26,0 0,0 1,1-1,0 0,0 1,0-1,1 0,-1 1,1-1,0 1,1-1,-1 1,1-1,-1 0,1 1,1-1,-1 0,0 1,1-1,0 0,0 0,0-1,1 1,-1 0,1-1,0 1,0-1,0 0,1 0,-1 0,1 0,-1-1,5 3,2-3,1 0,0 0,0-1,0-1,0 0,0 0,0-1,0 0,0-1,-1-1,1 1,-1-2,1 1,-1-2,0 1,-1-1,1-1,-1 1,0-2,0 1,-1-1,6-6,52-40,-4-3,-1-2,11-18,84-82,-156 157,1 0,-1 0,1 0,-1-1,1 1,-1 0,1 0,0 0,-1 0,1 0,0 0,0 0,0 1,0-1,0 0,0 0,0 1,0-1,0 0,0 1,0-1,0 1,0 0,0-1,1 1,-1 0,0 0,0-1,1 1,-1 0,0 0,0 0,0 1,1-1,-1 0,0 0,0 1,0-1,1 0,-1 1,0 0,0-1,0 1,0-1,0 1,0 0,0 0,0 0,0 0,-1 0,1-1,0 1,0 1,-1-1,1 0,-1 0,1 0,-1 0,1 0,-1 1,-21 142,11 72,10-208,0 0,1 0,1 0,-1 0,1 0,1 0,-1-1,1 1,0-1,1 1,0-1,0 0,1-1,0 1,0-1,0 0,1 0,0 0,0-1,0 0,1 0,-1-1,1 0,0 0,1 0,-1-1,1 0,-1 0,3-1,14 2</inkml:trace>
  <inkml:trace contextRef="#ctx0" brushRef="#br0" timeOffset="551.65">1101 800,'280'-222,"-144"124,-135 97,0 1,0-1,-1 1,1-1,0 1,0-1,0 1,0 0,0-1,0 1,0 0,0 0,0 0,0 0,-1 0,1 0,0 0,0 0,0 0,0 0,0 0,0 1,0-1,0 0,0 1,0-1,-1 1,1-1,0 1,0-1,0 1,-1 0,1-1,0 1,-1 0,1-1,-1 1,1 0,-1 0,1 0,-1-1,1 1,-1 0,0 0,1 0,-1 0,0 0,0 0,0 0,0 0,0 0,0 0,0 0,0 0,0 0,0 0,0-1,-1 1,1 0,-1 1,-11 60,-1-23,9-31,0 0,1 0,1 0,-1 0,1 1,1-1,0 1,0 0,0-1,1 1,1 3,-1-10,0 0,1-1,0 1,-1 0,1-1,0 1,0-1,0 1,0-1,0 1,0-1,0 0,0 0,0 1,1-1,-1 0,0 0,1 0,-1 0,1-1,0 1,-1 0,1-1,-1 1,1-1,0 1,0-1,-1 0,1 1,0-1,-1 0,1 0,0-1,0 1,-1 0,1 0,0-1,-1 1,1-1,0 0,1 0,68-33,149-130,-220 163,1 1,-1-1,1 1,-1-1,1 1,0-1,-1 1,1-1,0 1,-1 0,1-1,0 1,0 0,-1-1,1 1,0 0,0 0,-1 0,1 0,0 0,0 0,0 0,-1 0,1 0,0 0,0 0,0 1,-1-1,1 0,0 0,-1 1,1-1,0 1,0-1,-1 1,1-1,-1 1,1-1,-1 1,1-1,0 1,-1 0,0-1,1 1,-1 0,1-1,-1 1,0 0,0 0,1-1,-1 1,0 0,0 0,0-1,0 1,0 0,0 0,0 0,0-1,0 1,0 0,0 0,-1 0,-9 59,9-54,-37 143,25-103,6-28</inkml:trace>
  <inkml:trace contextRef="#ctx0" brushRef="#br0" timeOffset="4783.583">2202 603,'-8'2,"1"1,0 0,0 0,0 1,0 0,0 0,1 1,0-1,0 1,0 1,0-1,1 1,0 0,0 0,1 1,-1-1,1 1,1 0,-1 0,1 0,1 1,-2 4,1-4,0 1,0-1,1 1,0-1,0 1,1 0,1 0,-1-1,1 1,1 0,-1 0,2 0,-1-1,3 7,-3-11,0 0,1 0,-1 0,1-1,0 1,0 0,0-1,0 1,1-1,0 0,0 0,-1 0,2 0,-1 0,0-1,0 1,1-1,0 0,-1 0,1 0,0-1,0 1,0-1,0 0,0 0,0 0,0-1,0 1,1-1,-1 0,2 0,9-4,-1 1,1-2,-1 0,0-1,-1 0,1-1,-1-1,0 0,-1 0,0-2,0 1,-1-1,-1-1,1 0,-2-1,0 0,0 0,-1-1,0 0,-1 0,-1-1,3-9,-6 19,-1 0,0 0,0 0,0 0,-1-1,0 1,0-1,0 1,0-1,0 0,-1 1,0-1,0 0,0 1,-1-1,0 0,0 1,0-1,0 1,-1-1,1 1,-1 0,0 0,0-1,-1 1,1 1,-1-1,0 0,0 1,0-1,-1 1,1 0,-1 0,0 0,0 1,0-1,0 1,0 0,0 0,-1 0,1 1,0 0,-1 0,-3-1,2 3,0 0,1 0,-1 0,0 1,1 0,0 0,-1 1,1-1,0 1,0 0,1 0,-1 1,1 0,-1-1,1 1,0 1,0-1,1 1,0-1,-1 2,3-5,0 0,0 1,1-1,-1 0,0 1,1-1,-1 1,1-1,0 1,-1-1,1 1,0-1,0 1,0-1,0 1,0-1,0 1,0-1,1 1,-1-1,1 1,-1-1,1 0,-1 1,1-1,0 1,0-1,-1 0,1 0,0 0,0 1,0-1,0 0,1 0,-1 0,0 0,0-1,1 1,-1 0,0 0,1-1,0 1,64 18,-35-19,0-2,0 0,0-2,-1-2,1-1,-1-1,-1-1,23-11,0 2,11 2,-72 52,4-27,-40 94,44-100,-1 1,1-1,1 1,-1 0,1-1,-1 1,1 0,0-1,0 1,1 0,-1-1,1 1,-1 0,1-1,1 1,-1-1,0 1,1-1,-1 0,1 1,0-1,0 0,1 0,-1-1,1 1,-1 0,3 1,2-2,0 0,-1 0,1-1,0 0,0 0,0-1,0 0,0 0,0-1,0 1,0-2,0 1,0-1,0 0,-1 0,1-1,-1 0,1 0,-1-1,0 1,0-1,-1 0,1-1,-1 0,2-2,-6 6,18-14,-1-1,-1-1,-1-1,0-1,-1 0,-1 0,-1-2,3-6,-3 14,-18 42,3-19,-3 5,2 1,0-1,1 1,0 0,1 0,1-1,0 1,2 0,2 14,-3-27,0 1,1-1,-1 0,1 1,-1-1,1 0,0 0,0-1,1 1,-1 0,1-1,-1 1,1-1,0 0,0 0,0 0,0 0,0 0,0-1,0 1,1-1,-1 0,0 0,1 0,-1 0,1-1,0 0,-1 1,1-1,-1 0,1-1,2 0,4 0,0-1,1-1,-1 1,-1-2,1 0,0 0,-1 0,0-1,0-1,7-5,21-15,-2-1,-1-3,-1 0,22-28,-51 52,1-1,0 1,0 1,0-1,1 1,0-1,0 2,0-1,1 1,-1 0,1 0,0 0,0 1,1 1,-1-1,0 1,1 0,5 0,-11 2,0 1,0 0,0-1,0 1,0 0,0 0,0 1,0-1,0 0,0 1,-1-1,1 1,-1-1,1 1,-1 0,0 0,1-1,-1 1,0 0,0 0,0 0,-1 0,1 0,0 1,-1-1,1 0,-1 0,0 0,0 1,0-1,0 1,-4 70,-22-1,27-72,0 1,0 0,0-1,0 0,1 1,-1-1,0 1,0-1,0 0,0 0,0 0,0 0,0 0,1 0,-1 0,0 0,0 0,0 0,0-1,0 1,0 0,0-1,0 1,0-1,0 1,0-1,0 0,0 1,0-1,0 0,0 1,-1-1,1 0,0 0,0 0,-1 0,1 0,-1 0,101-88,-70 66,-20 13,0 2,0-1,0 1,1 1,0 0,1 1,-1 0,1 1,0 0,1 1,-1 1,7-1,-18 3,-1 1,0 0,1-1,-1 1,1 0,-1 0,1 0,-1 0,0 1,1-1,-1 0,1 0,-1 1,0-1,1 1,-1 0,0-1,0 1,1 0,-1 0,0-1,0 1,0 0,0 0,0 0,0 0,0 1,0-1,0 0,-1 0,1 0,0 1,-1-1,1 0,-1 1,0-1,1 1,-1-1,0 0,0 1,0-1,0 1,0-1,0 1,0-1,0 0,-1 2,-22 70,21-70,-6 17,4-15,1 0,-1 0,1 1,1-1,-1 1,1 0,0 0,0 0,1 0,0 0,0 0,0 1,1-1,0 0,0 0,0 1,1-1,0 0,0 0,1 0,0 0,0 0,0 0,1 0,1-4,0 0,1 0,-1-1,1 0,-1 0,0 0,1-1,0 1,-1-1,1 0,-1 0,1-1,-1 1,1-1,-1 0,1-1,-1 1,0-1,0 1,1-1,-1 0,0-1,-1 1,1-1,0 0,-1 0,1 0,-1 0,0 0,1-3,4 0,29-26,-2-2,-1-1,-2-2,-2-1,-1-1,-2-2,-2-1,13-30,26-36,-37 61,-2-2,-2-1,-2-1,5-23,-25 69,7-66,-22 81,4 9,1 0,1 0,0 1,2 0,1 0,0 0,-1 15,-17 133,17-135,3 0,0 0,2 0,2 0,1 0,1 0,5 18,-5-39,0 0,-1 1,0-1,-1 1,-1-1,0 1,-1-1,0 1,-1-1,0 0,-1 3,2-16,1 1,0-1,0 1,-1 0,1-1,0 1,0-1,-1 1,1 0,-1-1,1 1,0 0,-1 0,1-1,-1 1,1 0,-1 0,1 0,0-1,-1 1,1 0,-1 0,1 0,-1 0,1 0,-1 0,1 0,-1 0,1 0,-1 0,1 0,-1 0,1 1,-1-1,1 0,-1 0,1 0,0 1,-1-1,1 0,-1 0,1 1,0-1,-1 0,1 1,0-1,-1 1,1-1,0 0,0 1,-1-1,1 1,0-1,0 1,0-1,-1 1,1-1,0 1,0-1,0 0,0 1,0-1,0 1,0 0,-14-40,11 13,0 1</inkml:trace>
  <inkml:trace contextRef="#ctx0" brushRef="#br0" timeOffset="5032.532">4064 321,'58'0,"23"0,4 0,-9 0,-7 0,-11 0,-10 0,-9 0,-6 0,-3 0,-3 0,-6 5,-6 1</inkml:trace>
</inkml:ink>
</file>

<file path=ppt/ink/ink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6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15,'-17'73,"-6"80,20-146,1-1,0 0,0 1,1 0,0-1,0 1,1 0,0-1,0 1,0 0,1-1,0 1,1 0,-1-1,1 1,0-1,1 0,-1 0,1 0,1 0,-1 0,1 0,1 0,-1-5,0 0,0-1,0 1,0-1,0 0,0 0,0-1,0 1,0-1,0 1,0-1,0-1,0 1,0-1,-1 1,1-1,0 0,-1 0,0 0,1-1,-1 1,0-1,0 0,0 0,-1 0,1 0,1-4,3 1,100-138,-80 99,56-95,-82 138,0 1,0-1,0 1,0 0,0 0,1 0,-1 0,0 0,1 0,-1 0,0 0,1 0,-1 1,1-1,0 0,-1 1,1-1,-1 1,1 0,0 0,-1 0,1-1,0 1,-1 1,1-1,0 0,-1 0,1 1,0-1,-1 1,1-1,-1 1,1 0,-1-1,1 1,-1 0,1 0,-1 0,0 0,0 0,0 1,1-1,-1 0,0 0,0 1,-1-1,1 1,0-1,0 1,-1-1,1 1,-1-1,1 1,-1 0,0-1,1 1,-1 1,42 172,-36 87,-8-156,4-81,-2 0,0 0,-2-1,-1 1,0 0,-2-1,-1 1,-1-2,-1 1,-1-1,-1 0,-1 0,-1-2,-1 1,0-2,-2 1,-16 15,29-33,0 0,0-1,0 0,0 1,0-1,-1 0,1 0,-1 0,0 0,0-1,1 1,-1-1,0 0,0 0,0 0,0 0,0 0,-1-1,1 1,0-1,0 0,0 0,-1 0,1 0,0-1,0 1,0-1,0 0,0 0,0 0,0 0,0 0,0-1,0 1,0-1,1 0,-1 0,1 0,-1 0,1 0,0-1,0 1,0-1,0 1,0-1,-1-2,0-4,0 0,1 0,0-1,0 1,1-1,0 1,0-1,1 1,1-1,-1 1,2-1,-1 1,1 0,1-1,-1 1,2 0,2-6,87-141,-74 129,-5 9,1 0,0 1,2 0,0 2,1 0,1 0,0 2,0 1,2 0,5-2,-23 13,0-1,0 1,0-1,0 1,0 0,0 1,0-1,0 0,0 1,0-1,1 1,-1 0,0 0,0 1,0-1,0 1,0-1,1 1,-1 0,0 0,1 1,2 3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6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538 368,'-45'-37,"27"31,0 1,0 1,0 1,-1 0,1 2,-1 0,1 1,-1 0,1 2,-1 0,1 1,0 1,-11 4,-56 23,85-30,-1 1,1-1,0 1,0-1,-1 1,1-1,1 1,-1-1,0 1,0-1,0 1,1-1,-1 1,1-1,-1 0,1 1,0-1,-1 0,1 1,0-1,0 0,0 0,0 0,0 0,0 0,0 0,0 0,1 0,-1 0,0 0,1 0,-1-1,0 1,1-1,-1 1,1-1,-1 0,2 1,164 53,-166-53,-1-1,1 0,0 0,-1 1,1-1,-1 1,1-1,-1 1,1-1,-1 1,1-1,-1 1,1-1,-1 1,1-1,-1 1,0 0,1-1,-1 1,0 0,0-1,0 1,1 0,-1-1,0 1,0 0,0 0,0-1,0 1,0 0,0-1,0 1,-1 0,1-1,0 1,0 0,-1-1,1 1,0 0,-1-1,1 1,0 0,-1-1,1 1,-1-1,1 1,-1-1,1 1,-1-1,0 0,1 1,-1-1,1 0,-1 1,0-1,-41 26,39-24,-57 32,1 3,2 3,-19 19,73-57,0 0,0 1,0-1,0 1,1 0,-1 0,1 0,0 0,0 0,0 0,0 1,0-1,1 1,-1-1,1 1,0-1,0 1,1 0,-1 0,1 0,0-1,0 1,0 0,0 0,1 0,-1-1,1 1,0 0,0-1,1 1,-1 0,1-1,-1 0,1 1,0-1,1 0,-1 0,0 0,1 0,0 0,1 0,8 6,1-2,0 0,1-1,0 0,-1-1,2 0,-1-2,0 1,1-2,0 0,-1 0,1-2,0 1,0-2,0 0,12-3,-24 4,1 0,0-1,-1 1,1-1,0 0,-1 0,1 0,-1 0,1-1,-1 1,0-1,1 0,-1 0,0 0,0-1,0 1,-1 0,1-1,-1 0,1 0,-1 0,0 0,0 0,0 0,0-1,-1 1,0 0,1-2,3-15</inkml:trace>
  <inkml:trace contextRef="#ctx0" brushRef="#br0" timeOffset="435.491">312 1,'-1'435,"-38"-86,-35 23,47-200,42-133,-3-27</inkml:trace>
</inkml:ink>
</file>

<file path=ppt/ink/ink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462 1,'-89'18,"48"-8,0 2,2 2,-1 1,2 3,-15 9,51-27,1 0,-1 0,0 1,1-1,-1 1,1 0,-1-1,1 1,-1 0,1 0,-1 0,1 0,0 0,-1 0,1 0,0 1,0-1,0 0,0 1,0-1,0 0,0 1,1 0,-1-1,0 1,1-1,-1 1,1 0,0-1,-1 1,1 0,0-1,0 1,0 0,0-1,1 1,-1 0,0-1,1 1,-1 0,1-1,0 1,-1-1,1 1,0-1,0 1,0-1,0 1,0-1,0 0,0 0,1 1,113 34,-15-21,-99-14,0 0,1 0,-1-1,0 1,0 0,-1 0,1 0,0 0,0 0,0 0,-1 0,1 0,0 1,-1-1,1 0,-1 0,1 1,-1-1,0 0,0 0,0 1,1-1,-1 0,0 1,0-1,-1 0,1 1,0-1,0 0,-1 0,1 1,0-1,-1 0,0 0,1 0,-1 1,0-1,1 0,-2 0,-31 45,-232 173,264-218,-1 0,1 0,-1 0,1 0,-1 0,1 0,-1 0,1 0,0 1,0-1,0 1,0-1,0 1,0-1,0 1,0-1,0 1,1 0,-1 0,1-1,-1 1,1 0,0 0,0-1,0 1,0 0,0 0,0 0,0-1,0 1,1 0,-1 0,1-1,-1 1,1 0,0-1,0 1,0 0,0-1,0 1,0-1,0 0,0 1,0-1,1 0,-1 0,0 1,1-1,-1 0,1-1,0 1,-1 0,1 0,0-1,-1 1,1-1,0 1,17 0,0-1,0-1,0 0,-1-2,1 0,0-1,-1-1,0 0,0-2,-1 0,1-1,-8 4,1 0,0 0,0-1,-1-1,1 0,-1 0,-1-1,1 0,-1-1,-1 0,3-3,4-8</inkml:trace>
</inkml:ink>
</file>

<file path=ppt/ink/ink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1,'17'494,"-10"-428,-2 0,-4 1,-2-1,-3 0,-4 6,-10 78,18-126</inkml:trace>
</inkml:ink>
</file>

<file path=ppt/ink/ink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2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1069,'51'-26,"107"-52,-4-7,93-70,-224 140,-1-1,-1 0,-1-2,-1-1,0 0,-1-1,-1-1,-1 0,-1-2,-1 0,-1 0,-1-1,-1-1,-1 0,5-20,-7 13,-5 23,0 0,0 0,-1-1,0 1,-1-1,0 1,0-1,-1 1,0-1,-1 1,0-1,0 1,-1-1,0 1,-1 0,0 0,-2-3,3 9,0 1,0-1,0 0,0 1,-1 0,1-1,-1 1,0 0,1 1,-1-1,0 0,0 1,0-1,0 1,0 0,-1 0,1 0,0 1,0-1,-1 1,1 0,0-1,-1 2,1-1,0 0,-1 1,1-1,0 1,0 0,-1 0,1 0,0 1,0-1,0 1,0 0,-97 72,79-50,1 2,1 0,0 1,3 1,0 1,2 0,1 1,1 0,2 1,1 0,1 1,2 0,1 0,1 0,2 10,2-32,0-1,1 1,0-1,0 0,1 1,0-1,1 0,0 0,1 0,0-1,0 1,0-1,1 0,1 0,-1 0,1-1,0 0,1 0,0-1,0 0,0 0,1 0,0-1,0 0,0-1,1 1,0-2,0 1,-1-1,7 1,-1 2,1-1,0 0,0-1,0-1,1 0,-1-1,1 0,0-2,-1 0,1 0,0-2,-1 0,1 0,-1-2,5-1,5-3,0-1,0-1,-1-1,0-1,-1-2,-1 0,0-1,-1-1,0-1,-1-1,-2-1,0 0,1-4,-17 21,4-4,0-1,-1 1,0-1,0 0,-1-1,1 1,-2-1,1 0,-1 0,0 0,-1 0,0 0,0-1,-1 1,0-1,0-4,-2 11,1 0,-1 0,0 0,1 0,-1 0,0 1,0-1,-1 0,1 1,0-1,0 1,-1-1,1 1,-1 0,1-1,-1 1,0 0,1 0,-1 0,0 0,0 0,0 1,0-1,0 1,0-1,0 1,0 0,0-1,0 1,0 0,0 0,0 0,0 1,0-1,0 0,-1 1,-69 24,60-18,2 0,-1 1,1 0,0 1,1 0,0 0,1 1,-1 0,2 0,0 1,0 0,1 1,0-1,1 1,0 0,1 1,0-1,-1 9,5-17,-1 0,1 0,0 0,0 0,1 0,-1 0,1 1,0-2,0 1,0 0,1 0,-1 0,1 0,0-1,0 1,0-1,0 1,1-1,-1 0,1 0,0 0,0 0,0-1,1 1,-1-1,0 0,1 0,-1 0,1 0,0-1,0 1,0-1,2 1,8 1,0 0,0-1,0 0,0-1,0-1,1 0,-1-1,0 0,2-2,27-6,-1-1,-1-3,0-1,-1-2,26-15,-16 2,-1-2,-1-2,-2-2,-1-3,-2-1,-2-2,-1-1,1-7,-26 31,-2 0,0 0,-1-2,-1 1,0-2,-2 1,0-1,-2-1,0 0,-1 1,-2-2,0 1,-1-1,-1 1,-2-1,0 0,-1-1,-20-42,21 64,-1 1,0 0,1-1,-1 1,0 0,0 0,0 0,0-1,0 1,0 0,0 0,0 0,-1 1,1-1,0 0,-1 0,1 1,0-1,-1 1,1-1,-1 1,1 0,0-1,-1 1,1 0,-1 0,1 0,-1 0,1 0,-1 0,1 1,-1-1,1 0,-1 1,1-1,0 1,-1-1,1 1,0 0,-1 0,1-1,0 1,-1 1,-8 9,0 0,1 0,1 1,0 0,0 0,1 1,1 0,0 0,1 1,0-1,1 1,1 0,0 1,1 0,-12 56,4 0,3 1,3 0,3 0,6 39,21 36,-16-82,-12-65,1 0,-1 1,1-1,-1 0,1 0,-1 0,1 0,-1-1,1 1,-1 0,1-1,-1 1,1-1,0 1,-1-1,1 0,0 1,0-1,-1 0,1 0,0 0,0 0,0 0,0 0,0 0,0 0,0-1,0 0,1 2,-19-17</inkml:trace>
</inkml:ink>
</file>

<file path=ppt/ink/ink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12,'43'5,"39"1,14 1,1-7,-11-3,-11-1,-8 0,-7 1,-8 1,-3-4,-11-1</inkml:trace>
</inkml:ink>
</file>

<file path=ppt/ink/ink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8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88,'-7'-6,"-1"0,0 1,0 0,-1 0,1 1,-1 0,0 0,0 1,-1 0,1 1,0 0,-1 1,0 0,1 0,-1 1,1 0,-1 0,0 1,1 1,-1 0,1 0,0 1,0 0,0 0,0 1,0 0,1 1,-1 0,1 0,0 1,1 0,0 0,0 1,0 0,1 0,0 0,0 1,0 0,1 0,1 1,-1-1,-2 9,2-2,0-1,2 1,-1 0,2 0,0 1,0-1,2 0,0 0,2 15,-2-27,1-1,-1 1,0 0,1-1,0 1,0 0,0-1,0 1,0-1,0 0,1 1,-1-1,1 0,0 0,0 0,0 0,-1 0,2 0,-1 0,0-1,0 1,1-1,-1 0,0 1,1-1,-1 0,1 0,0-1,-1 1,1-1,0 1,-1-1,1 0,0 0,0 0,-1 0,2 0,100-31,-67 9,-2-3,-1 0,-1-3,-1-1,-1-1,-2-1,11-17,-29 36,90-109,-106 148,-4 0,0 1,1-1,2 2,1-1,1 1,1 5,5 8,1 0,2 0,1-1,8 22,-4-16,0 19,-3 1,-4-1,-4 61,1-106,1-17,-1 0,0 0,0 1,0-1,-1 0,1 0,-1 0,0 0,0 0,0 0,-1 0,1 0,-1-1,0 1,0-1,0 1,-1-1,1 0,-1 1,0-1,0-1,0 1,0 0,0-1,0 1,-1-1,0 0,1 0,-1-1,0 1,0-1,0 1,0-1,0-1,0 1,0 0,0-1,0 0,0 0,0 0,-1-1,1 1,-1-1,1-1,-1 1,1-1,0 0,0 0,0 0,0 0,0-1,0 1,1-1,-1 0,1 0,0-1,0 1,0-1,0 1,0-1,1 0,0 0,0 0,0 0,0-1,1 1,-1 0,1-1,0-3,-9-128,10 136,1-11,0-1,1 0,0 1,1-1,0 1,1 0,0 0,1 0,0 1,1-1,0 1,0 1,1-1,1 1,-1 0,1 1,1 0,0 0,9-6,20-12,1 1,1 2,1 2,22-7,-2-1,157-73,-210 99,-1-1,0 0,1 0,-1-1,-1 1,1-1,-1-1,0 1,0-1,0 0,-1-1,0 1,-1-1,1 0,-1 0,0-1,-1 1,0-1,2-6,-6 11,-1 1,1-1,-1 0,0 1,0 0,0-1,0 1,0 0,-1 0,1 0,0 0,-1 0,0 1,1-1,-1 1,0 0,0-1,0 1,0 1,0-1,0 0,0 1,0-1,0 1,0 0,0 0,0 0,0 1,0-1,0 1,0-1,0 1,0 0,0 0,0 1,-4 0,0 0,1 0,0 1,0 0,0 1,0-1,0 1,0 0,1 1,0-1,0 1,0 0,1 0,-1 0,1 1,0 0,1 0,0 0,0 0,0 0,0 1,1-1,0 1,1-1,-1 1,1 0,1 0,-1 0,1 0,0-1,1 1,-1 0,2 0,-1 0,1-1,0 1,0 0,0-1,1 0,0 0,1 0,-1 0,1 0,0 0,5 4,-2-5,0 0,1-1,-1 1,1-1,0-1,0 0,1 0,-1-1,0 1,1-2,0 1,-1-1,1-1,0 0,0 0,-1 0,7-2,-1-1,0 0,-1-1,1-1,-1 0,0-1,0 0,0-1,-1 0,0-1,0-1,-1 0,0 0,-1-1,0 0,-1-1,0 0,0 0,-1-1,-1-1,0 1,2-6,-8 14,0-1,0 1,0-1,-1 1,1-1,-1 0,0 0,-1 1,1-1,-1 1,0-1,0 0,0 1,-1-1,0 1,1 0,-2 0,1-1,0 1,-1 1,0-1,0 0,0 1,0-1,0 1,-1 0,1 0,-1 0,0 1,0-1,0 1,0 0,-1 0,1 0,0 1,-1-1,0 1,1 0,-1 1,1-1,-1 1,0 0,1 0,-1 0,0 1,-3 0,-1 13,34-5,1-8,-1 0,1-2,-1-1,1-1,-1-1,24-7,-10 4,46-9,-50 10</inkml:trace>
  <inkml:trace contextRef="#ctx0" brushRef="#br0" timeOffset="2400.181">1813 484,'0'0</inkml:trace>
</inkml:ink>
</file>

<file path=ppt/ink/ink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54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1,'2'1,"-1"1,1-1,0 1,0-1,-1 1,1 0,0 0,-1 0,0 0,1 0,-1 0,0 0,0 0,0 0,-1 0,1 1,0-1,-1 0,0 1,1-1,-1 0,0 1,0-1,0 1,-1 0,2-1,0 42,-1 1,-2-1,-2 0,-7 31,4-27,-25 192,31-232,2-4,-1 1,1-1,-1 1,-1-1,1 0,-1 1,0-1,0 1,0-1,0 0,-1 0,1 0,-1 0,0 0,-2 2,6-17,2-1</inkml:trace>
  <inkml:trace contextRef="#ctx0" brushRef="#br0" timeOffset="1">327 169,'-181'176,"178"-174,0 0,-1 0,1 0,0 1,0-1,1 1,-1 0,1 0,-1 0,1 0,0 0,0 0,0 1,0-1,1 1,-1-1,1 1,0 0,0 0,0-1,1 1,0 0,-1 0,1 0,0 0,1-1,-1 1,1 0,-1 0,1 0,1-1,-1 1,0-1,1 1,1 1,9 6,0-2,2 1,-1-2,1 1,0-2,1 0,-1-1,1 0,1-2,9 3,104 47,-126-52,0 0,-1 0,0 1,1-1,-1 0,0 1,0 0,0-1,0 1,-1 0,1 0,-1 0,0 0,0 0,0 0,0 1,0-1,-1 0,1 0,-1 1,0-1,0 0,0 0,-1 1,1-1,-1 0,0 0,1 1,-1-1,-1 0,1 0,-2 2,4-11,2-6</inkml:trace>
</inkml:ink>
</file>

<file path=ppt/ink/ink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54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1582,'-4'-24,"18"37,-9 3,0 0,-1 0,0 0,-2 0,0 1,0-1,-2 1,0 0,-1-1,-1 1,1 23,-1 588,-27-211,35-206,-6-210,1-1,-1 1,0 0,1 0,-1-1,0 1,0 0,0 0,1 0,-1-1,0 1,0 0,0 0,0 0,0-1,-1 1,1 0,0 0,0 0,0-1,-1 1,1 0,0 0,-1-1,1 1,-1 0,1-1,-1 1,1 0,-1-1,1 1,-1-1,0 1,1-1,-1 1,0-1,1 1,-1-1,0 0,0 1,-7-4</inkml:trace>
  <inkml:trace contextRef="#ctx0" brushRef="#br0" timeOffset="1">282 1638,'60'-47,"66"24,61-4,52 9,-85-7,-16 25,-135 0,-1 0,1 1,0-1,-1 1,1 0,0 0,-1 0,1 0,-1 0,1 0,-1 1,0 0,0-1,0 1,1 0,-2 0,1 0,0 0,0 0,-1 0,1 1,-1-1,1 1,-1-1,0 1,0-1,0 1,-1-1,1 1,-1 0,3 89,-4-70,-3 1055,4-740,3-315,-2-20,0 0,0 0,-1 0,1 0,-1 0,1 0,-1 1,0-1,0 0,0 0,0 1,0-1,0 0,-1 0,1 1,-1-1,1 0,-1 0,0 0,0 0,0 0,0 0,0 0,0 0,-1 0,1-1,-1 1,1 0,-1-1,-1 2,-82 9,-83 19,127-25,0-1,-1-2,1-2,-38-4,-6 1,37 1,-119 13,77 0,73-17</inkml:trace>
  <inkml:trace contextRef="#ctx0" brushRef="#br0" timeOffset="2">734 932,'26'113,"5"109,-32 67,-10-239,5-55,1-6</inkml:trace>
  <inkml:trace contextRef="#ctx0" brushRef="#br0" timeOffset="3">593 932,'-39'73,"-58"19,97-91,-1-1,0 0,1 0,-1 1,0-1,1 1,-1-1,1 1,-1-1,1 1,-1-1,1 1,-1-1,1 1,-1 0,1-1,0 1,-1 0,1-1,0 1,0 0,0-1,-1 1,1 0,0 0,0-1,0 1,0 0,0-1,0 1,0 0,1 0,-1-1,0 1,0 0,0-1,1 1,-1 0,0-1,1 1,-1 0,1-1,-1 1,1-1,-1 1,1-1,-1 1,1-1,-1 1,1-1,-1 1,1-1,0 0,-1 1,1-1,0 0,0 0,-1 0,1 1,0-1,-1 0,1 0,0 0,0 0,-1 0,2 0,56 4,-53-4,173-21,55 9,-185 12,-48 0,-1-1,1 1,0-1,0 1,-1-1,1 1,0-1,0 0,-1 1,1-1,0 0,0 1,0-1,0 0,0 1,0-1,0 1,0-1,0 0,0 1,1-1,-1 0,0 1,0-1,1 1,-1-1,0 1,1-1,-1 0,0 1,1-1,-1 1,1 0,-1-1,1 1,-1-1,1 1,-1 0,1-1,-1 1,1 0,0-1,-1 1,1 0,-1 0,1 0,0 0,-1 0,1-1,0 1,-1 0,1 1,-1-1,1 0,0 0,-1 0,1 0,0 0,-1 0,1 1,-1-1,1 0,0 1,-24-18,-1 2,-1 0,0 1,0 2,-2 1,1 1,-1 1,-24-5,1-12,45 15</inkml:trace>
  <inkml:trace contextRef="#ctx0" brushRef="#br0" timeOffset="4">198 86,'-17'16,"0"0,1 1,1 0,1 2,0 0,1 0,1 1,-5 13,5-5,1 1,2 0,1 0,1 1,1-1,2 2,1-1,1 24,2 132,0-183,0-1,0 0,1 0,-1 0,1 0,-1 1,1-1,0 0,-1 0,1 0,0 0,0 0,1-1,-1 1,0 0,1 0,-1-1,1 1,-1-1,1 1,0-1,0 0,-1 1,1-1,0 0,0 0,0-1,0 1,0 0,1-1,-1 1,0-1,0 1,0-1,0 0,1 0,-1 0,0 0,0-1,0 1,0 0,1-1,-1 0,0 0,15-4</inkml:trace>
  <inkml:trace contextRef="#ctx0" brushRef="#br0" timeOffset="5">509 86,'-13'25,"3"-8,0 1,1 1,0 0,2 0,0 1,2-1,0 2,1-1,1 0,0 17,4-31,0-1,0 1,1-1,0 0,0 0,0 0,1 0,0 0,0 0,0-1,0 1,1-1,0 0,0 0,0 0,0-1,0 1,1-1,0 0,0 0,-1-1,1 0,1 1,-1-2,0 1,1 0,-1-1,2 0,1 1,0 1,0 0,-1 0,1 0,-1 1,0 1,0-1,0 1,-1 0,1 0,-1 1,0 0,3 5,-6-6,-1 0,1 0,-1 0,0 0,0 0,-1 1,0-1,0 1,0-1,0 1,-1-1,0 1,0-1,-1 1,1-1,-1 1,0-1,-1 1,1-1,-1 0,0 1,-1-1,1 0,-1-1,0 1,0 0,0-1,-1 1,0-1,0 0,-3 2,-6 6,0 0,-1 0,0-2,-1 0,0 0,-1-2,0 0,0-1,-9 3,21-8,1 0,-1 0,1 0,-1-1,0 0,0 1,0-1,0-1,0 1,0-1,0 1,0-1,0 0,0-1,0 1,0-1,0 1,0-1,0 0,0-1,0 1,1-1,-1 0,1 1,-1-2,1 1,-1 0,1-1,0 1,0-1,0 0,1 0,-1 0,1 0,0-1,-1 1,1-1,1 1,-1-1,1-7,1 1,0-1,0 1,1-1,1 1,0 0,0 0,1-1,0 2,1-1,0 0,0 1,1-1,1 1,-1 1,2-1,-1 1,1 0,0 0,0 1,1 0,0 0,1 1,3-2,106-44,-96 49</inkml:trace>
  <inkml:trace contextRef="#ctx0" brushRef="#br0" timeOffset="6">847 481,'14'5,"15"-4,7-1,2-1,-5-5,-4-2,-6 1</inkml:trace>
  <inkml:trace contextRef="#ctx0" brushRef="#br0" timeOffset="7">989 284,'-10'33,"-3"21,1 6,2-2,3-7,3-6,2-7,1-5,1-7</inkml:trace>
  <inkml:trace contextRef="#ctx0" brushRef="#br0" timeOffset="8">1270 311,'-2'14,"-4"10,1 1,2 0,0 0,2 0,0 0,3 12,-1-35,-1 1,1 0,0 0,0-1,0 1,1-1,-1 1,0-1,1 1,0-1,-1 0,1 0,0 0,0 0,1 0,-1 0,0-1,0 1,1-1,-1 1,1-1,0 0,-1 0,1 0,0 0,-1-1,1 1,0-1,0 1,0-1,-1 0,1 0,0 0,0-1,0 1,0-1,-1 1,1-1,0 0,-1 0,1 0,-1-1,1 1,-1-1,1 1,-1-1,0 0,0 0,0 0,0 0,0 0,0 0,0 0,-1-1,1-1,131-124,-131 126,0 1,-1-1,1 0,0 0,0 1,0-1,0 1,1 0,-1-1,0 1,1 0,-1 0,0 1,1-1,-1 0,1 1,-1-1,1 1,-1 0,1 0,0 0,-1 0,1 1,-1-1,1 1,-1-1,1 1,-1 0,0 0,1 0,-1 0,0 0,0 1,1-1,-1 1,0-1,-1 1,1 0,0 0,0 0,-1 0,1 0,-1 0,0 0,1 0,-1 1,0-1,0 0,0 1,4 13,1 0,-2 1,0 0,-1-1,-1 1,-1 0,0 0,-1 0,-1 0,0 0,-1 0,-1 0,-1 0,0-1,-1 1,-1-1,-1-1,0 1,-1-1,0 0,-1-1,-1 0,-3 3,8-9,0-1,-1 1,0-1,0 0,0 0,-1-1,0 1,-1-2,1 1,-1-1,0 0,-1 0,7-5,1 1,0-1,-1 0,1 0,-1 1,1-1,-1 0,1 0,-1 0,1-1,0 1,-1 0,1 0,-1-1,1 1,0-1,-1 1,1-1,0 0,-1 0,1 1,0-1,0 0,0 0,0 0,0 0,0 0,0 0,0-1,0 1,0 0,1 0,-1-1,1 1,-1 0,1-1,-1 1,1-1,0 1,-1 0,1-2,-5-63,7 49,0 0,1 0,1 1,1-1,0 1,2 0,-1 1,2-1,0 1,1 1,0-1,1 2,1-1,8-8,-4 9</inkml:trace>
  <inkml:trace contextRef="#ctx0" brushRef="#br0" timeOffset="9">1807 1,'135'282,"-129"-269,0 1,-1-1,0 1,-1 0,0 0,-1 0,-1 1,0-1,-1 0,-1 1,0-1,-1 1,-1-1,0 1,-1-1,0 0,-1 0,-1 0,0 0,0-1,-6 7,-2-1,0 0,-2-1,-1 0,0-1,-1-1,0 0,-2-2,0 0,0-1,-16 7,16-8,4-1</inkml:trace>
  <inkml:trace contextRef="#ctx0" brushRef="#br0" timeOffset="10">903 3331,'0'820,"-3"-796,-11-29,-40-70,-3 1,-49-46,100 113,5 7,0 0,-1 0,1-1,0 1,0-1,0 1,0-1,0 1,0-1,0 0,0 1,0-1,0 0,0 0,1 0,-1 0,0 0,0 0,1 0,-1 0,1 0,-1 0,1 0,-1 0,1 0,0 0,0-1,-1 1,1 0,0 0,0 0,0-1,0 1,0 0,0 0,1 0,-1-1,0 1,1 0,-1 0,1 0,-1 0,1 0,-1 0,1 0,0 0,-1 0,1 0,0 0,0 0,0 0,0 1,0-1,0 0,0 1,0-1,131-9,-24-3,0 5,0 5,3 5,-33-2,-69-1,0 1,0 1,0-1,0 1,0 1,0 0,0 0,0 1,-1 0,6 2,-14-3,1-1,-1 1,0 0,0-1,0 1,0 0,-1-1,1 1,0-1,-1 1,1-1,-1 1,1-1,-1 1,0-1,1 1,-1-1,0 1,0-1,0 0,0 0,0 0,-1 0,1 1,0-1,0-1,-1 1,1 0,-1 0,1 0,-1-1,1 1,-1-1,0 1,-199 95,20 7,167-93</inkml:trace>
</inkml:ink>
</file>

<file path=ppt/ink/ink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54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54,'-4'14,"0"0,0 1,2-1,-1 1,2 0,0-1,1 1,1 0,0 0,0 0,2-1,0 1,1-1,0 0,1 0,0 0,1-1,1 1,0-1,1-1,1 0,-1 0,2 0,0-1,0-1,10 8,-16-15,-1-1,1-1,0 1,0-1,0 1,0-1,0 0,0 0,0-1,0 1,0-1,0 0,0 0,1-1,-1 1,0-1,0 0,0 0,0 0,0 0,0-1,-1 1,1-1,0 0,-1 0,1-1,88-75,-75 61,78-88,-94 103,1-1,-1 1,0 0,0 0,1 0,0 0,-1 0,1 0,0 0,0 0,0 1,0-1,0 1,0 0,0-1,1 1,-1 0,0 0,1 0,-1 1,1-1,-1 1,1-1,-1 1,1 0,-1 0,1 0,-1 0,1 0,-1 0,1 1,-1 0,1-1,-1 1,1 0,-1 0,0 0,0 0,1 1,-1-1,2 2,18 19,-15-13,0 0,0 0,1-1,1-1,-1 1,1-1,0-1,1 1,-1-2,1 1,0-1,1-1,-1 0,1 0,0-1,0 0,0-1,0-1,0 1,6-2,-8 0,0 0,0-1,-1 0,1 0,0-1,-1 0,1-1,-1 0,0 0,0-1,0 0,0 0,-1-1,0 0,0 0,0-1,0 1,-1-2,0 1,0-1,-1 0,0 0,0 0,0-1,-1 0,-1 0,1 0,-1 0,0-10,0 0,-2 0,0 0,-1-1,-1 1,0 0,-2 0,-2-9,-2 3</inkml:trace>
</inkml:ink>
</file>

<file path=ppt/ink/ink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3:1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146,'1'-5,"-1"0,0 0,0 0,0 0,0 0,-1 0,0 0,0 0,0 0,-1 0,1 0,-1 0,0 1,-1-1,1 1,-1 0,0-1,0 1,0 0,-1 1,1-1,-1 1,0-1,0 1,0 0,-1 0,1 1,-1 0,1-1,-1 1,0 1,0-1,0 1,0 0,-20-4,-1 1,0 2,0 0,0 2,1 1,-1 1,0 1,1 1,-1 1,0 2,1-2,-31 9,1 2,1 3,1 2,0 2,-12 10,50-25,-1 1,1 1,1 0,0 1,0 0,1 1,1 1,0 0,0 0,10-10,0 0,0 0,0-1,1 1,-1 0,1 1,-1-1,1 0,0 0,0 1,1-1,-1 0,1 1,-1-1,1 0,0 1,0-1,1 1,-1-1,1 0,0 1,-1-1,2 0,-1 1,0-1,1 0,-1 0,1 0,0 0,0-1,0 1,0 0,0-1,1 1,-1-1,1 0,1 1,4 3,0 0,1 0,0-1,0-1,0 1,1-1,0-1,-1 0,1 0,0-1,0 0,2 0,160-2,-172-1,1 1,-1 0,1-1,-1 1,1 0,-1 0,1-1,-1 1,1 0,-1 0,1 0,-1 0,1 0,-1 0,1 0,0 0,-1 0,1 0,-1 0,1 0,-1 0,1 0,-1 0,1 1,0-1,-1 0,1 0,-1 1,0-1,1 0,-1 1,1-1,-1 0,1 1,-1-1,0 1,1-1,-1 1,0-1,1 1,-1-1,0 1,0-1,0 1,1-1,-1 1,0-1,0 1,0-1,0 1,0-1,0 1,0 0,0-1,0 1,0-1,0 1,-1-1,1 1,0-1,0 1,0-1,-1 1,1-1,0 1,-1 0,-32 24,28-22,-202 157,203-157,-11 8,1 0,0 1,1 0,0 1,1 0,1 1,0 1,1 0,-4 8,12-20,1-1,0 0,1 1,-1-1,0 1,1 0,-1-1,1 1,0-1,0 1,0 0,0-1,0 1,1-1,-1 1,1 0,0-1,0 1,0-1,0 0,0 1,0-1,1 0,-1 0,1 1,-1-1,1 0,0-1,0 1,0 0,0 0,0-1,0 1,0-1,1 0,1 1,3 1,-1 0,1 0,0-1,0 0,0-1,0 1,1-1,-1-1,0 1,1-1,-1 0,0-1,1 0,250-48,-146 31,-88 12</inkml:trace>
  <inkml:trace contextRef="#ctx0" brushRef="#br0" timeOffset="296.178">1384 486,'-15'9,"-14"18,-7 9,3 3,2 0,1-2,7-2,1-3,5-2,1-5,2-3,5-1,3 2,2-4</inkml:trace>
  <inkml:trace contextRef="#ctx0" brushRef="#br0" timeOffset="562.558">1045 400,'14'19,"15"17,7 1,2-1,-1-1,-1-6,-3-5,-1-5,-7-1,-2-4,-1-5,-4 2,0-2,1-2,-2-2</inkml:trace>
  <inkml:trace contextRef="#ctx0" brushRef="#br0" timeOffset="1051.246">1835 513,'-22'5,"1"1,0 0,0 2,0 0,1 1,0 1,1 1,0 1,1 1,1 0,-1 1,2 1,0 1,-1 2,15-15,-1-1,1 1,0 0,0 0,0 0,0 0,0 0,1 0,0 0,-1 1,1-1,0 0,1 1,-1-1,1 1,-1-1,1 1,0 0,0-1,1 1,-1-1,1 1,-1-1,1 0,0 1,1-1,-1 0,0 1,1-1,0 0,0 0,0 0,0 0,0-1,1 1,-1-1,1 1,-1-1,1 0,0 0,0 0,0 0,6-1,0-1,-1 1,1-2,0 1,-1-1,1-1,-1 1,1-1,-1-1,0 0,0 0,0 0,0-1,-1 0,1-1,-1 0,0 0,0 0,-1-1,0 0,1-2,100-95,-105 102,-1 0,0 0,1 0,-1 0,0 0,1 1,-1-1,1 1,-1-1,1 1,-1-1,1 1,0 0,-1 0,1 0,-1 0,1 0,-1 0,1 0,0 0,-1 1,1-1,-1 0,1 1,-1 0,1-1,-1 1,1 0,-1 0,0-1,0 1,1 0,-1 1,0-1,0 0,0 0,0 0,0 1,0-1,0 0,-1 1,1-1,0 1,-1-1,1 1,-1-1,1 1,-1-1,0 1,0 0,0 0,11 17,4 1,0-4</inkml:trace>
  <inkml:trace contextRef="#ctx0" brushRef="#br0" timeOffset="1578.122">2118 824,'9'-7,"0"0,0 0,-1 0,0-1,0-1,-1 1,0-1,-1-1,5-6,10-14,-12 18,-5 5,1 0,0 0,0 1,1 0,0 0,0 0,0 0,1 1,0 0,0 1,0-1,1 1,-5 4,0 0,-1 0,1 1,-1-1,1 1,-1 0,1 0,-1-1,1 2,-1-1,0 0,0 0,1 1,-1-1,0 1,0 0,0-1,-1 1,1 0,0 0,-1 0,1 1,-1-1,0 0,0 0,0 1,1 0,18 21,-15-22,0 0,1-1,-1 0,0 0,1 0,-1-1,1 0,-1 0,1-1,-1 1,0-1,1 0,-1 0,0-1,0 0,0 0,0 0,0 0,0-1,0 0,-1 0,1 0,-1 0,0-1,0 0,0 0,2-3,25-15,-30 21,0-1,1 1,-1 0,0 0,0 0,1 0,-1 1,1-1,-1 0,1 0,-1 1,1-1,0 1,-1 0,1-1,0 1,-1 0,1 0,-1 0,1 0,0 0,-1 0,1 1,0-1,-1 1,1-1,-1 1,1-1,-1 1,1 0,-1 0,1-1,-1 1,0 0,1 1,-1-1,0 0,0 0,0 0,0 1,0-1,0 0,0 2,30 78,-20-66</inkml:trace>
  <inkml:trace contextRef="#ctx0" brushRef="#br0" timeOffset="2395.116">2992 570,'5'14,"0"1,-1 0,-1 0,-1 0,0 0,-1 0,0 1,-2-1,0 0,0 1,-2 6,-1-3,0 1,0-1,-2 1,0-1,-2-1,0 1,-1-1,-7 10,-6-7,13-41,14 2,0-1,2 1,0 1,2-1,0 1,0 1,2-1,0 2,0-1,2 2,0-1,19-18,1 1,1 2,1 1,24-13,-41 29,1 0,0 2,1 0,1 1,0 1,18-5,-36 13,0 1,0-1,0 0,1 1,-1 0,0 0,0 0,1 0,-1 0,0 1,0-1,0 1,0 0,1 0,-1 0,0 0,0 1,-1-1,1 1,0 0,0 0,-1 0,1 0,-1 0,0 0,0 1,0-1,0 1,0 0,0-1,0 1,-1 0,0 0,1 0,-1 0,0 0,-1 0,1 0,0 1,-1-1,0 0,0 0,0 1,0-1,0 0,-1 0,1 1,-1-1,0 0,0 0,-1 2,-4 10,0-1,-1 0,0-1,-1 1,-1-2,0 1,0-1,-2 0,1-1,-1 0,-1-1,0 0,-1-1,1-1,-2 1,1-2,-14 6,-79 7,103-20,-1 0,0-1,1 1,-1-1,0 0,1 1,-1-2,1 1,0 0,-1-1,1 1,0-1,0 0,0 0,0 0,0-1,0 1,0-1,1 0,0 1,-1-1,1 0,0 0,0 0,1-1,-1 1,-1-4,-2-16,3 1</inkml:trace>
  <inkml:trace contextRef="#ctx0" brushRef="#br0" timeOffset="2699.705">3697 119,'5'38,"2"22,-6 7,-2-5,-2-7,0-8,1-8,0-5,-4-9,-1-4,1 0,1 1,-3-4,-1 1,2 1,2-3</inkml:trace>
  <inkml:trace contextRef="#ctx0" brushRef="#br0" timeOffset="3084.921">3867 570,'24'8,"0"0,0-2,0-1,1 0,0-2,0-1,0-1,0-1,0-2,0 0,0-1,0-2,4-2,-25 7,0-1,-1 0,1 0,-1 0,1 0,-1 0,1-1,-1 1,0-1,0 0,0 0,0-1,0 1,0 0,-1-1,1 0,-1 1,0-1,0 0,0 0,0-1,0 1,0 0,-1 0,0-1,0 1,0-1,0 1,0-1,-1 0,1 1,-1-1,0 0,0 1,0-1,-1 0,0 1,1-1,-1 1,0-1,-1 1,1-1,0 1,-1 0,0-1,0 1,0 0,-1 0,0 0,-1 1,0-1,1 1,-1 0,-1 0,1 0,0 1,0-1,0 1,-1 0,1 0,-1 1,1-1,-1 1,1 0,-1 0,1 1,-1-1,1 1,0 0,-1 0,1 0,0 1,-1 0,-99 53,90-45,0 2,1 0,0 0,1 2,0-1,1 1,1 1,0 0,-6 12,13-21,0-1,1 1,-1 0,1 0,0 0,1 0,-1 0,1 0,0 1,1-1,0 0,0 0,0 1,0-1,1 0,0 1,1-1,-1 0,1 0,1 0,-1 0,1-1,0 1,0-1,0 1,1-1,0 0,0 0,1 0,5 3,2 0,-1 0,1-1,0 0,1-1,0-1,0 0,0-1,0 0,1-1,-1 0,1-1,0-1,0 0,0-1,-1-1,8 0,8 0</inkml:trace>
  <inkml:trace contextRef="#ctx0" brushRef="#br0" timeOffset="5048.847">4770 400,'5'0,"6"0,2 0</inkml:trace>
  <inkml:trace contextRef="#ctx0" brushRef="#br0" timeOffset="5300.915">4798 683,'0'0</inkml:trace>
  <inkml:trace contextRef="#ctx0" brushRef="#br0" timeOffset="39709.539">7790 598,'-19'33,"-2"12,3-7,4-10</inkml:trace>
  <inkml:trace contextRef="#ctx0" brushRef="#br0" timeOffset="39876.466">7705 316,'-5'-10,"-1"-2</inkml:trace>
  <inkml:trace contextRef="#ctx0" brushRef="#br0" timeOffset="40280.653">7959 683,'6'-1,"0"-1,1 1,-1-1,0-1,0 1,0-1,-1 0,1 0,-1-1,1 1,-1-1,0 0,0-1,-1 1,1-1,-1 0,0 0,-1-1,1 1,-1-1,2-4,48-52,-50 60,1 1,0-1,0 1,0 1,0-1,0 0,0 1,0 0,0 0,1 0,-1 0,0 1,0 0,0 0,0 0,0 0,-1 0,1 1,0 0,0 0,-1 0,1 0,-1 0,0 1,0-1,0 1,0 0,0 0,0 0,-1 0,0 1,1-1,-1 1,0-1,0 2,33 30,-33-33,1 0,-1-1,1 1,0 0,0-1,-1 0,1 1,0-1,0 0,0 0,1-1,-1 1,0-1,0 0,0 1,0-1,1-1,-1 1,0 0,0-1,0 0,0 1,0-1,0-1,0 1,0 0,0-1,0 1,-1-1,1 0,0 0,-1 0,0 0,1 0,-1-1,0 1,0-1,0 1,-1-1,1 0,90-167,-86 162</inkml:trace>
  <inkml:trace contextRef="#ctx0" brushRef="#br0" timeOffset="40840.331">9003 400,'-15'2,"1"0,-1 1,1 0,0 1,0 0,0 2,1-1,-1 2,1 0,1 0,-1 1,2 1,-1 0,1 0,0 2,1-1,0 1,-4 7,12-16,1-1,-1 1,1 0,0 0,-1 0,1 0,0 0,0 0,1 0,-1 0,0 0,1 1,-1-1,1 0,0 0,0 1,-1-1,2 0,-1 0,0 1,0-1,1 0,-1 0,1 1,0-1,0 0,-1 0,1 0,1 0,-1 0,0 0,0-1,1 1,-1 0,1 0,-1-1,1 1,0-1,0 0,0 1,0-1,0 0,0 0,0 0,0 0,0-1,0 1,0-1,1 1,-1-1,0 0,0 1,1-1,-1 0,12-4,0 1,-1-2,1 1,-1-2,-1 0,1-1,-1 0,0 0,0-2,-1 1,0-1,-1-1,9-9,19-14,-26 23,-1-1,1 0,0 1,0 0,1 1,1 1,-1 0,1 1,1 0,-1 1,1 1,0 0,1 1,11-1,-24 5,1 0,-1 0,0 0,0 0,0 1,0 0,0 0,0 0,0 0,0 0,0 0,-1 1,1-1,0 1,-1 0,1 0,-1 0,0 0,0 0,1 1,-1-1,-1 1,1-1,0 1,-1-1,1 1,-1 0,0 0,0 0,0 0,0 0,-1 0,1 2,-1 105,-94 296,43-256,51-148,-1-1,1 1,-1-1,1 1,-1-1,0 0,0 0,0 1,0-1,1 0,-1 0,-1 0,1 0,0 0,0 0,0 0,-1 0,1 0,0-1,-1 1,1 0,0-1,-1 1,1-1,-1 0,1 1,-1-1,1 0,-1 0,1 0,-1 0,1 0,-1 0,1 0,-1-1,1 1,-1-1,1 1,-1-1,1 1,0-1,-1 0,1 0,0 1,-1-1,1 0,0 0,0 0,0-1,0 1,0 0,0 0,0 0,1-1,-1 1,0-1,1 1,-6-10,1-1,1 0,0 1,0-1,2 0,-1-1,1 1,1 0,0-1,1 1,1-1,0 1,0-1,1 1,0 0,1 0,1 0,0 0,1 1,0-1,0 1,1 0,1 1,0-1,0 1,7-6,-4 8,0 0,0 0,1 1,0 0,1 1,-1 0,1 1,0 0,1 1,-1 0,1 1,0 1,-1 0,13 0,22-7,-19 4,-4 0</inkml:trace>
  <inkml:trace contextRef="#ctx0" brushRef="#br0" timeOffset="38124.45">5306 796,'2'3,"-1"0,1 0,0 0,1 0,-1-1,0 1,1-1,0 1,-1-1,1 0,0 0,0 0,0 0,0-1,1 1,-1-1,0 0,1 0,1 0,3 1,0 0,0-1,-1 0,1-1,0 0,0 0,0 0,0-1,0 0,0-1,-1 0,1 0,-1-1,1 0,-1 0,0 0,0-1,0 0,0-1,119-97,-73 50,-3-3,-3-2,9-15,98-156,-34 20,-119 206,-1 1,0-1,0 1,1-1,-1 1,1-1,-1 1,1 0,0-1,0 1,0 0,-1-1,1 1,0 0,0 0,1 0,-1 0,0 0,0 0,0 0,1 0,-1 0,1 1,-1-1,0 1,1-1,-1 1,1-1,-1 1,1 0,-1 0,1-1,-1 1,1 0,0 1,-1-1,1 0,-1 0,1 1,-1-1,1 1,-1-1,0 1,1-1,-1 1,0 0,1 0,8 13,-1 0,0 0,-1 1,-1 0,0 0,-1 1,-1 0,0 0,-1 3,12 29,40 197,-54-232,0 1,-1-1,-1 1,0-1,-1 1,0-1,-1 1,-1-1,0 0,-1 0,0 0,-1 0,0-1,-1 0,0 0,-1 0,-1-1,0 0,0-1,-1 1,0-2,-1 1,0-1,-1-1,1 0,-2 0,1-1,-1 0,0-1,0-1,-1 0,-7 2,0-2,-1-1,1 0,-1-1,0-1,0-1,0-1,1-1,-1-1,0-1,1-1,-11-3,26 6,0-1,0 0,0-1,1 1,-1-1,1 0,-1 0,1-1,0 1,0-1,1 0,-1 0,1 0,-1 0,1-1,1 1,-1-1,1 0,-1-2,-5-15</inkml:trace>
  <inkml:trace contextRef="#ctx0" brushRef="#br0" timeOffset="38856.935">6435 542,'12'64,"-4"1,-3 0,-2 51,-4-98,-1 1,-1-1,0 0,-2 0,0 0,-1 0,-7 15,-1-27,10-33,8 3,2 1,0 0,1 1,2-1,0 1,1 1,1 0,1 0,6-5,-9 10,127-166,-129 173,1 0,0 0,1 0,0 1,0 0,0 1,1 0,1 1,-1 0,1 0,0 1,0 0,0 1,1 1,-1 0,1 0,7 0,-15 3,-1 0,1 1,-1-1,1 1,-1 0,1 0,-1 0,0 1,0-1,0 1,0 0,0-1,0 1,0 1,0-1,-1 0,1 1,-1-1,0 1,0 0,0 0,0 0,0 0,0 0,-1 0,1 0,-1 0,0 1,0-1,-1 1,1-1,0 0,-1 2,1 5,0-1,-1 0,0 1,0-1,-1 1,0-1,-1 0,0 1,0-1,-1 0,0 0,-1 0,-2 1,0 0,-1 0,0 0,-1-1,0 0,0 0,-1-1,0 0,-1-1,1 0,-1 0,-1-1,1 0,-1-1,0 0,-1-1,1 0,-1-1,0 0,-10 1,-59 8,57-14</inkml:trace>
  <inkml:trace contextRef="#ctx0" brushRef="#br0" timeOffset="39461.967">6914 824,'63'-43,"-3"-2,-2-3,-1-2,22-30,-72 75,-1 0,1 0,-1-1,-1 0,1 0,-1-1,0 0,-1 0,1 0,-1 0,-1 0,1-1,-1 0,-1 0,0 0,0 0,0 0,-1 0,0 0,0-1,-1 1,0 0,-1-1,0-1,0 8,-1 0,1-1,-1 1,1 0,-1 0,0 0,0 0,0 0,0 0,0 1,0-1,0 1,0-1,-1 1,1 0,-1 0,1 0,-1 0,1 0,-1 1,0-1,1 1,-1-1,0 1,1 0,-1 0,0 1,1-1,-1 0,0 1,1-1,-1 1,1 0,-1 0,0 1,-79 52,79-51,0-1,1 1,0-1,-1 1,1 0,0 0,1 0,-1 0,0 1,1-1,0 0,0 1,0-1,0 1,0-1,1 1,-1-1,1 1,0-1,0 1,0-1,1 1,-1-1,1 1,0-1,0 1,0-1,1 1,-1-1,1 0,-1 0,1 0,0 0,1 0,-1 0,0-1,1 1,-1-1,1 1,0-1,0 0,0 0,0 0,0-1,0 1,2 0,95 3,15 4,-113-8,1 0,-1 0,0 0,0 0,0 0,0 1,0-1,0 1,-1-1,1 1,0-1,-1 1,1 0,-1 0,0 0,0 0,1 0,-1 0,0 0,-1 1,1-1,0 0,-1 0,1 1,-1-1,0 0,0 1,1-1,-2 0,1 1,0-1,0 0,-1 2,-30 75,24-65,-26 52,26-47</inkml:trace>
  <inkml:trace contextRef="#ctx0" brushRef="#br0" timeOffset="42908.647">0 1304,'257'-21,"1"11,13 11,-92 0,214-28,-54 15,-136-2,103 11,22-25,38 17,-234-1,2 6,34 6,-87 1,233-29,-79 15,79-21,71 23,-147-16,-42 26,116-9,-158-3,149 7,77-4,157-25,305-22,-366 29,43 1,66 16,-418 39,-144-27</inkml:trace>
</inkml:ink>
</file>

<file path=ppt/ink/ink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0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1 537,'57'-16,"1"2,1 3,0 3,42-1,329-19,351 28,-134-54,-210 24,-421 29,56 13,-102 3,10-13</inkml:trace>
  <inkml:trace contextRef="#ctx0" brushRef="#br0" timeOffset="504.869">678 57,'-43'34,"-29"25,-6 7,4-2,11-8,10-13,16-9,8-10,5-5,6-1,1-3,9-4,10-4,10-3,7-8,6-2,-2-5,-5-2</inkml:trace>
  <inkml:trace contextRef="#ctx0" brushRef="#br0" timeOffset="753.735">1582 1,'-151'52,"79"-29,1 2,1 4,2 2,1 4,-8 8,-81 66,155-108,0 0,-1 0,1 0,0 0,0 0,0 0,0 1,0-1,0 0,0 1,0-1,1 0,-1 1,1-1,-1 1,1-1,-1 1,1-1,0 1,0 0,0-1,-1 1,2-1,-1 1,0-1,0 1,0-1,1 1,-1 0,1-1,-1 0,1 1,0-1,-1 1,1-1,0 0,0 1,0-1,0 0,0 0,0 0,1 0,-1 0,1 1,13 7</inkml:trace>
  <inkml:trace contextRef="#ctx0" brushRef="#br0" timeOffset="1006.069">1892 28,'-43'20,"-29"15,-11 7,3 1,10-7,13-4,11-4,8-5,7-3,3 0,6 2,2-3,5 0,10-4,5-3</inkml:trace>
  <inkml:trace contextRef="#ctx0" brushRef="#br0" timeOffset="1238.799">2456 114,'-38'14,"-32"15,-9 6,4-1,10-3,12-1,9-6,8-3,5 1,3 0,2 3,5-5</inkml:trace>
  <inkml:trace contextRef="#ctx0" brushRef="#br0" timeOffset="1540.019">3021 114,'-19'28,"-21"20,-8 2,-6-4,1-4,6-10,5-5,6-2,3-6,8-1,3-4,6-4</inkml:trace>
  <inkml:trace contextRef="#ctx0" brushRef="#br0" timeOffset="4770.972">1242 565,'12'167,"0"-100,32 104,-41-165,0 1,1-1,0 1,0-1,1 0,-1-1,1 1,0-1,1 0,0 0,-1 0,1-1,1 0,-1 0,1-1,-1 1,1-1,0-1,0 0,0 0,0 0,2 0,4-1,0-1,0 0,-1-1,1 0,0-1,0 0,-1-1,1-1,-1 0,0 0,0-1,-1-1,1 0,-1-1,0 0,-1 0,0-1,0-1,0 1,-1-2,-1 1,0-1,0-1,1-1,8-9,-1-1,-1 0,-1-1,-1 0,-1-1,-1-1,5-17,-13 31,4-8,-1-1,-1 1,-1-2,0 1,-2 0,0-1,-1 1,-1-1,-1 1,-3-18,3 35,1 1,0 0,-1 0,1-1,-1 1,1 0,-1 0,0 0,0 0,0 0,0 0,-1 0,1 0,0 0,-1 0,1 1,-1-1,0 0,0 1,1 0,-1-1,0 1,0 0,0 0,0 0,-1 0,1 0,0 1,0-1,0 1,-1-1,1 1,0 0,-1 0,1 0,0 0,0 0,-1 0,1 1,0-1,0 1,-1 0,-1 0,-12 10</inkml:trace>
  <inkml:trace contextRef="#ctx0" brushRef="#br0" timeOffset="6888.223">1469 904,'11'127,"8"85,-19-211,0 1,0 0,0-1,0 1,1 0,-1 0,0-1,1 1,-1 0,1-1,0 1,-1-1,1 1,0-1,0 1,0-1,0 1,0-1,1 0,-1 1,0-1,1 0,-1 0,0 0,1 0,-1 0,1-1,0 1,-1 0,1-1,-1 1,1-1,0 0,0 1,-1-1,1 0,0 0,0 0,-1 0,1 0,0 0,-1-1,1 1,0-1,-1 1,1-1,1 0,11-1,57 6,-70-2,-1 0,0 0,1 0,-1 0,0 1,0-1,0 0,0 0,-1 0,1 0,0 0,-1 0,0 0,1 0,-1 0,0 0,0 0,0 0,0-1,0 1,-1 0,1-1,0 1,-1-1,0 1,1-1,-1 0,0 1,1-1,-2 0,2 1,-149 100,71-56,61-35,-39 27,56-37,0 0,0 0,0 1,0-1,0 0,0 0,1 1,-1-1,0 0,0 1,1-1,-1 1,1-1,0 0,-1 1,1 0,0-1,0 1,0-1,0 1,0-1,0 1,0-1,0 1,1-1,-1 1,1-1,-1 1,1-1,-1 0,1 1,0-1,0 0,0 1,0-1,0 0,0 0,0 1,7 4,-1-1,1 0,1 0,-1 0,1-1,-1-1,1 1,0-1,0-1,1 0,-1 0,0-1,1 0,-1 0,1-1,-1 0,8-2,59 7,31 19,-106-23,0-1,0 1,0 0,0 0,-1-1,1 1,0 0,0 0,0 0,-1 0,1 0,0 0,-1 0,1 1,-1-1,1 0,-1 0,0 0,0 0,1 1,-1-1,0 0,0 0,0 1,0-1,0 0,0 0,-1 0,1 1,0-1,-1 0,1 0,-1 0,1 0,-1 0,1 1,-1-1,0 0,1 0,-1-1,0 1,0 0,0 0,0 0,0 0,0-1,0 1,-49 38,-140 73,171-100,14-10,1 0,0 0,0 0,0 1,0-1,0 1,1 0,-1 0,1 0,0 1,-1-1,2 1,-1 0,0 0,1 0,0 0,0 0,0 0,-1 3,5-3,-1-1,1 0,0 0,0 0,0 0,1-1,-1 1,1-1,-1 1,1-1,0 0,0 0,0 0,0 0,0-1,1 1,-1-1,0 0,1 0,-1 0,1 0,-1-1,1 1,65 9,-60-10,1 0,-1 1,0 0,0 0,0 1,0 0,-1 1,1 0,0 0,-1 1,0 0,0 0,0 1,-1 0,8 6,-14-8,0 1,0-1,-1 0,1 1,-1-1,1 1,-1-1,0 1,0-1,-1 0,1 1,-1-1,0 1,0-1,0 0,0 0,0 0,-1 1,1-1,-1 0,0-1,0 1,0 0,0 0,-1-1,1 1,-1-1,1 0,-1 0,0 0,0 0,0 0,0-1,0 1,0-1,0 0,-1 0,0 0,-8 8,-28 17,-65 60,104-85,0 0,1 0,-1 0,0 0,1 1,-1-1,1 0,-1 0,1 0,-1 1,1-1,0 0,0 1,0-1,-1 0,1 0,0 1,1-1,-1 0,0 1,0-1,1 0,-1 0,0 1,1-1,-1 0,1 0,0 0,-1 1,1-1,0 0,0 0,-1 0,1 0,0-1,0 1,0 0,0 0,0 0,1-1,-1 1,0 0,60 22,-44-18,-13-4,0 0,0 0,0 0,0 0,0 0,-1 1,1 0,0 0,-1 0,1 0,-1 0,0 1,0-1,0 1,0 0,0 0,-1 0,1 1,-1-1,0 0,0 1,0 0,-1-1,1 1,-1 0,0 0,0 0,0 0,0 0,-1 0,1 0,-1 0,0 0,-1 0,1 0,-1 0,1 0,-1 0,0 0,-1-1,1 1,-1 0,-14 21,-21 53,22 68,14-111,0-10,0-1,2 1,1 0,0-1,2 1,6 21,-12-43,-1-10</inkml:trace>
  <inkml:trace contextRef="#ctx0" brushRef="#br0" timeOffset="9704.854">932 2993,'227'-12,"0"-6,-2-10,29 28,-223-7,-28 5,-1 1,1 0,0-1,0 2,0-1,0 0,0 0,0 1,0 0,0 0,0-1,0 2,0-1,0 0,0 1,0-1,0 1,0 0,0 0,0 0,2 1,-9 66,-8 156,-15-81,10 37,23-79,3-44,-7-36,-7 93,2-111,0 1,0-1,0 0,-1 0,1 0,-1-1,1 1,-1-1,0 0,0 0,0 0,0 0,0-1,0 0,-1 0,1 0,-1 0,1-1,0 1,-1-1,1 0,-1 0,1-1,0 0,-1 1,1-1,0-1,-1 1,1-1,0 1,0-1,0-1,1 1,-1 0,-27-7,-12 3,-1 2,-1 1,1 2,-25 4,-20-1,-391-2,467 0,0 0,-1-2,1 1,1-2,-1 0,0 0,1-1,-1-1,-9-5,19 7,-1-1,1 0,0 0,1 0,-1-1,1 1,0-1,0 1,0-1,1 0,-1 0,1 0,1 0,-1 0,0 0,1 0,0 0,1 0,-1 0,1 0,0 0,0 1,0-1,0 0,1 0,0 1,2-4,3-23,31-181,-55 24,13 173,1 0,0 0,1-1,1 0,0 1,2-1,-1 0,2 1,1-7,15 4,-7 17</inkml:trace>
  <inkml:trace contextRef="#ctx0" brushRef="#br0" timeOffset="12036.205">1074 3331,'2'1,"0"1,0-1,0 1,-1 0,1-1,0 1,-1 0,0 0,1 0,-1 1,0-1,0 0,0 0,0 1,0-1,-1 0,1 1,-1-1,1 1,-1-1,0 1,0-1,0 1,-1-1,1 1,-21 137,-8-7,47-149,78-155,30 5,-126 165,1 1,-1-1,1 0,-1 0,1 1,-1-1,1 0,-1 1,1-1,-1 0,1 1,0-1,-1 1,1-1,0 1,0-1,-1 1,1 0,0-1,0 1,0 0,0 0,-1-1,1 1,0 0,0 0,0 0,0 0,0 0,-1 0,1 0,0 1,0-1,0 0,0 0,0 1,-1-1,1 0,0 1,0-1,-1 1,1-1,0 1,-1-1,1 1,0 0,-1-1,1 1,-1 0,1-1,-1 1,1 0,-1 0,0-1,1 1,-1 0,0 0,0 0,1 0,-1-1,0 1,0 0,5 60,-5-56,-2 25,1-24,0 1,0-1,1 0,0 1,0-1,0 1,1-1,0 1,0-1,1 0,-1 0,2 1,-1-1,0-1,2 3,-1-7,-1-1,1 1,-1-1,1 0,-1 0,1 0,-1 0,1 0,-1-1,1 1,-1-1,1 1,-1-1,1 0,-1 0,0 0,0 0,1-1,-1 1,0 0,0-1,0 0,0 1,-1-1,1 0,0 0,-1 0,1 0,-1 0,0-1,1 0,-1 2,176-227,-177 227,1 0,-1 0,1 0,0 0,-1 0,1 0,0 1,0-1,0 0,-1 0,1 1,0-1,0 0,0 1,0-1,0 1,0-1,0 1,0 0,0-1,1 1,-1 0,0 0,0 0,0 0,0 0,0 0,0 0,0 0,1 0,-1 1,0-1,0 0,0 1,0-1,0 1,0-1,0 1,0-1,0 1,0 0,-1-1,1 1,0 0,0 0,-1 0,1 0,0 0,-1-1,1 1,-1 0,1 0,-1 1,1-1,-1 0,0 0,0 0,1 0,-1 0,0 0,0 0,0 0,0 1,0-1,0 0,-1 0,1 0,0 0,-1 0,1 1,-24 141,22-130,2 0,0 1,0-1,1 0,1 0,0 0,1 0,3 9,-1-3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1:48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258 170,'0'650,"-29"-284,12-278,8-115,12 8,3 1</inkml:trace>
  <inkml:trace contextRef="#ctx0" brushRef="#br0" timeOffset="582.934">738 85,'-15'56,"3"1,2 0,-3 51,35 177,-22-213,11 115,6-58,-17-130,0 1,0-1,0 1,0 0,0-1,-1 1,1 0,0-1,0 1,0 0,-1-1,1 1,0 0,0 0,-1-1,1 1,0 0,-1 0,1-1,0 1,-1 0,1 0,0 0,-1 0,1-1,-1 1,1 0,0 0,-1 0,1 0,0 0,-1 0,1 0,-1 0,1 0,0 0,-1 0,1 0,-1 1,1-1,0 0,-1 0,1 0,0 0,-1 1,1-1,0 0,-1 0,1 1,0-1,0 0,-1 1,1-1,0 0,0 0,0 1,-1-1,1 1,0-1,0 0,0 1,0-1,0 0,-1 1,-17-31,-87-187,86 183,-1 1,-2 0,-1 2,-18-19,32 40,1 2,-1-1,0 1,-1 1,0-1,0 2,-1-1,0 2,0-1,0 1,0 1,-1 0,0 1,0 0,0 1,-12-1,11 4,-1 2,1 0,0 0,0 1,0 1,0 0,1 1,0 0,0 1,1 0,-1 1,2 0,-1 1,1 0,1 0,-1 1,2 1,-1 0,1 0,1 0,0 1,1 0,0 0,1 1,0 0,1-1,1 2,0-1,0 0,1 1,1-1,0 9,1 2</inkml:trace>
  <inkml:trace contextRef="#ctx0" brushRef="#br0" timeOffset="1664.649">1077 762,'-3'5,"-6"12,1-1,0 1,2 1,0 0,0-1,2 2,0-1,1 4,10 99,-6-117,0 0,0 0,1 0,-1 0,1 0,0-1,-1 1,2-1,-1 1,0-1,1 0,0 0,-1 0,1 0,1 0,-1-1,0 1,0-1,1 0,0 0,-1 0,1-1,0 1,0-1,0 0,0 0,0 0,0 0,6-3,-1 0,1 0,-1-1,0 0,0-1,0 0,0 0,-1-1,1 0,-1 0,0-1,-1 0,0-1,0 0,0 0,0 0,-1-1,-1 0,3-4,4-3,-1 0,-1 0,0-1,-2-1,0 1,0-1,-2-1,0 1,3-18,-8 32,0-1,-1 0,1 1,-1-1,0 0,0 0,-1 1,1-1,-1 0,1 0,-1 1,0-1,-1 1,1-1,-1 1,1-1,-1 1,0 0,0 0,0 0,-1 0,1 0,-1 1,0-1,0 1,0-1,0 1,0 0,0 0,0 0,-1 1,1-1,-1 1,1 0,-1 0,1 0,-1 0,0 1,0-1,1 1,-1 0,0 0,0 0,1 1,-1-1,0 1,-1 1,-5 0,0 0,0 1,0 1,1 0,-1 0,1 1,0 0,0 0,1 1,0 0,0 1,0 0,1 0,0 0,0 1,-4 6,10-13,0 1,0-1,0 0,0 0,0 1,1-1,-1 0,0 1,1-1,-1 1,1-1,-1 1,1-1,0 1,-1-1,1 1,0-1,0 1,0 0,0-1,1 1,-1-1,0 1,1-1,-1 1,1-1,-1 1,1-1,0 1,-1-1,1 0,0 1,0-1,0 0,0 0,0 0,0 0,1 0,-1 0,0 0,0 0,1 0,-1 0,1-1,0 1,70 14,-51-14,1-1,-1-2,0 0,0-1,-1-1,1 0,-1-2,0-1,0 0,-1-2,0 0,0-1,-1 0,0-2,-1 0,12-12,-10 10,0-1,-1-1,-1 0,-1-1,0-1,-1-1,-1 0,-1 0,0-2,-2 0,0 0,-2-1,0 0,-1 0,-2-1,0 0,1-13,-4-18,-2 1,-3 0,-8-52,9 93,-1 0,0 1,-1-1,0 1,-1 0,0 0,-1 0,-1 0,1 1,-3-3,7 12,0-1,0 1,0 0,0 0,0 0,0 1,0-1,0 0,0 0,0 1,0-1,0 0,0 1,-1-1,1 1,0-1,-1 1,1 0,0 0,-1-1,1 1,0 0,-1 0,1 0,0 1,-1-1,1 0,0 0,0 1,-1-1,1 1,0-1,0 1,-1-1,1 1,0 0,0 0,0-1,0 1,0 0,0 0,0 0,0 0,1 0,-1 0,0 0,1 1,-1-1,0 1,-28 64,23-31,2 0,1 1,1-1,2 0,4 19,-2 27,-2-5,11 159,-2-178,39 138,-41-183,-2-5</inkml:trace>
  <inkml:trace contextRef="#ctx0" brushRef="#br0" timeOffset="1918.955">1924 819,'4'29,"3"9</inkml:trace>
  <inkml:trace contextRef="#ctx0" brushRef="#br0" timeOffset="2068.633">1951 339,'0'0</inkml:trace>
  <inkml:trace contextRef="#ctx0" brushRef="#br0" timeOffset="2569.705">2460 537,'-24'10,"1"1,0 1,1 0,0 2,1 1,1 0,0 2,1 0,1 1,-13 17,27-32,1 1,-1 0,1 0,0 0,0 1,0-1,0 1,1-1,-1 1,1 0,1 0,-1 0,1 0,0 0,0 0,0 1,0-1,1 0,0 0,1 1,-1-1,1 0,0 0,0 1,0-1,1 0,-1 0,2-1,-1 1,0 0,1-1,0 1,0-1,0 0,2 3,4 0,-1 0,1 0,1 0,-1-1,1-1,0 0,1 0,-1-1,1 0,0-1,0 0,0 0,0-2,0 1,0-1,1-1,4 0,-3-4,0-1,-1 0,1 0,-1-2,0 1,-1-2,1 1,-1-1,-1-1,7-7,-6 8,12-16,-1-1,-1 0,-1-2,-1 0,-1-1,-2-1,0-1,0-7,10-14,-11 22,-1-1,-2-1,-1 0,-2-1,-1 1,-1-2,-2 1,-1-1,-1 0,-2 0,-3-16,3 42,-1 0,0 1,-1-1,1 0,-2 1,1-1,-1 0,1 1,-2-1,1 1,-1 0,0 0,0 0,-1 0,1 1,-1-1,-1 1,1 0,-1 0,0 0,0 1,0 0,-1 0,1 0,-1 1,0-1,0 2,0-1,-1 0,1 1,0 0,-1 1,0 0,1 0,-7-1,2 4,-1 0,1 0,-1 1,1 1,0 0,0 0,1 1,-1 0,1 1,0 0,0 1,1 0,0 0,0 1,1 0,0 1,0 0,1 0,0 1,1-1,-2 5,-3 4,2 2,-1-1,2 1,1 0,0 1,2 0,0 0,1 0,2 0,0 1,1 6,1-9,1-1,1 1,1 0,1-1,0 0,1 0,2 0,-1 0,2-1,0 0,1-1,1 0,0 0,1-1,1 0,1-1,0-1,0 0,1 0,1-2,0 1,1-2,11 6,-13-10,1-1,0-1,1 0,-1-1,1-1,-1 0,1-1,0-1,-1 0,1-1,14-3,-7-1,-5-2</inkml:trace>
  <inkml:trace contextRef="#ctx0" brushRef="#br0" timeOffset="8166.767">3194 593,'-14'-14,"12"11,0 0,0 1,0-1,0 1,-1 0,1 0,-1 0,0 0,0 0,1 0,-1 1,0 0,0-1,-1 1,1 0,0 0,0 1,0-1,-1 1,1 0,0-1,-1 1,-1 1,0 0,0 0,0 0,0 1,0 0,0 0,0 0,1 0,-1 1,1-1,0 1,0 0,0 1,0-1,0 1,1 0,-1 0,1 0,0 0,0 0,1 1,-1-1,1 1,0 0,0 1,-3 6,1 1,0-1,1 0,1 1,0 0,1-1,0 1,1 0,0 9,0-19,0 0,-1 0,1 0,1-1,-1 1,0 0,0 0,1 0,0 0,0-1,-1 1,2 0,-1-1,0 1,0-1,1 1,-1-1,1 0,0 1,0-1,0 0,0 0,0 0,0-1,1 1,-1 0,0-1,1 0,-1 1,1-1,0 0,-1 0,1 0,0-1,0 1,0-1,-1 0,1 1,0-1,0 0,0-1,0 1,-1 0,1-1,0 0,1 0,9-5,-1-1,-1-1,1 0,-1 0,-1-1,0 0,0-1,0 0,-2-1,1 0,-1 0,-1-1,4-8,4-2,72-142,-95 213,5-36,0-1,2 0,-1 1,1-1,1 1,0-1,1 1,1-1,0 1,0-1,1 0,1 0,0 0,0 0,1-1,1 0,0 0,0 0,1 0,1-1,0-1,3 4,-9-11,0-1,0 0,0 1,1-1,-1 0,0 0,1 0,-1-1,0 1,1-1,-1 1,1-1,-1 0,1 0,-1 0,1 0,-1 0,1 0,-1-1,1 1,-1-1,0 0,1 0,-1 0,0 0,0 0,1 0,-1 0,0-1,0 1,0-1,0-1,54-67,-44 52,78-126,-72 100,-16 45,-1-1,0 1,-1 0,1-1,0 1,0 0,0 0,0 0,-1 0,1 0,0 0,-1 0,1 0,-1 0,1 0,-1 0,1 0,-1 1,0-1,0 0,1 0,-1 0,0 1,0-1,0 0,0 0,-1 0,1 1,0-1,0 0,-1 0,1 0,-1 0,0 1,24 94,-22-94,0 0,0 0,0 0,0 0,0-1,1 1,-1 0,0 0,1-1,-1 1,1-1,0 1,-1-1,1 0,0 0,0 0,0 0,0 0,0 0,0 0,0-1,0 1,0-1,0 1,1-1,-1 0,0 0,0 0,0 0,0 0,0-1,1 1,-1 0,0-1,0 0,0 0,0 1,0-1,0 0,0 0,-1-1,1 1,1-1,2-3,1-1,-1 0,0-1,0 1,0-1,-1 0,0 0,-1 0,1 0,-1-1,-1 0,0 1,0-1,0 0,0-6,9-27,-7 26,26-42,-28 58,1 0,-1 0,0 0,1 0,-1 1,0-1,1 1,-1-1,0 1,0 0,-1 0,1 0,0 0,-1 0,1 0,-1 1,1-1,-1 0,0 1,0-1,0 1,-1 0,1-1,-1 1,1 1,2 2,15 46,-1 1,-3 0,-2 1,-3 1,-2 0,-1 21,7 183,-12-256,3 18,-1 1,-1 0,-1-1,-1 1,-1 0,-3 18,4-37,-2 11,0-1,0 0,-1 0,-1 0,0 0,-1-1,-1 1,1-1,-2 0,0-1,0 0,-8 9,13-18,0 0,0-1,0 1,0-1,-1 1,1-1,0 0,-1 0,1 0,-1 0,1 0,-1 0,1-1,-1 1,0-1,1 0,-1 0,1 0,-1 0,0 0,1-1,-1 1,1-1,-1 0,0 1,1-1,0 0,-1-1,1 1,0 0,-1-1,1 1,0-1,0 0,0 1,0-1,1 0,-1 0,0 0,1-1,0 1,-47-102,45 82,1 0,0 0,2 0,1 0,0 0,2 1,0-1,2 0,0 1,1 0,1 0,2 1,0 0,0 0,2 1,1 0,0 1,5-4,-5 11,1 1,0 0,0 1,1 1,1 0,-1 1,1 0,0 1,1 1,0 1,-1 0,1 1,0 0,1 2,-1 0,0 0,0 2,1 0,-1 1,16 3,39-2,-44-3,-2 0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9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28,'-71'154,"37"-75,-4-1,-3-3,-29 40,-180 205,212-285,25-30</inkml:trace>
  <inkml:trace contextRef="#ctx0" brushRef="#br0" timeOffset="365.567">189 28,'4'26,"1"0,1 0,1-1,1 1,2-2,0 1,2-2,0 1,2-2,0 0,2 0,0-1,12 10,128 138,-49 27,-102-182,-3-5</inkml:trace>
  <inkml:trace contextRef="#ctx0" brushRef="#br0" timeOffset="664.943">895 339,'53'5,"22"-4,3-1,-7-1,-10-1,-12 1,-8-5,-8-1,-8 1</inkml:trace>
  <inkml:trace contextRef="#ctx0" brushRef="#br0" timeOffset="918.288">895 565,'43'5,"34"-4,13-1,-4-1,-12-1,-13-4,-13-1,-10 0,-6 2,-3 1,-8 2</inkml:trace>
  <inkml:trace contextRef="#ctx0" brushRef="#br0" timeOffset="1447.211">2137 1,'-254'446,"110"-214,113-187,19-27</inkml:trace>
  <inkml:trace contextRef="#ctx0" brushRef="#br0" timeOffset="1749.821">1657 57,'274'365,"-213"-293,-47-57,0 1,0 1,-1 0,-1 0,-1 1,-1 1,8 17,-11-11</inkml:trace>
  <inkml:trace contextRef="#ctx0" brushRef="#br0" timeOffset="2332.303">2193 932,'6'-28,"0"0,2 0,1 1,1 0,1 1,2 1,0-1,2 2,5-6,-19 28,-1 0,1 0,0 0,-1 1,1-1,0 0,0 0,0 1,1-1,-1 1,0-1,1 1,-1 0,1-1,-1 1,1 0,-1 0,1 0,0 0,0 0,-1 0,1 1,0-1,0 1,0-1,0 1,0 0,0-1,0 1,0 0,0 0,0 1,0-1,0 0,-1 1,1-1,0 1,0-1,0 1,0 0,-1 0,1 0,0 0,-1 0,1 0,-1 0,1 1,-1-1,1 0,-1 1,0 0,1 0,3 12,-5-12,0 1,0 0,0 0,1-1,-1 1,1-1,0 1,0-1,0 1,0-1,0 1,1-1,-1 0,1 0,-1 1,1-1,0 0,0 0,0-1,0 1,0 0,0-1,1 1,-1-1,0 0,1 0,-1 0,1 0,-1 0,1 0,0-1,-1 1,1-1,0 0,-1 0,1 0,0 0,-1 0,2-1,152-88,-154 88,0 1,0 0,0-1,0 1,1 0,-1 0,0 1,0-1,0 0,1 1,-1-1,0 1,0-1,0 1,0 0,0 0,0 0,0 0,-1 1,1-1,0 0,0 1,-1-1,1 1,-1 0,0-1,1 1,-1 0,0 0,0 0,0 0,0 0,0 0,-1 0,1 0,0 1,17 81,-14-25,-4-34</inkml:trace>
</inkml:ink>
</file>

<file path=ppt/ink/ink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25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1239 2370,'-254'0,"110"-27,-211 27,343 0</inkml:trace>
  <inkml:trace contextRef="#ctx0" brushRef="#br0" timeOffset="3640.422">1296 198,'-431'0,"198"27,193-25,0-1,0-1,0-3,0-1,-2-3,-127-22,118 26,51 2,-1 1,0 0,0 0,1 0,-1 0,0 0,0 0,0 0,1 0,-1 0,0 0,0 0,1 1,-1-1,0 0,0 1,1-1,-1 0,0 1,1-1,-1 1,0-1,1 1,-1-1,1 1,-1-1,1 1,-1 0,1-1,-1 1,1 0,0-1,-1 1,1 0,0 0,0-1,0 1,-1 0,1 0,0-1,0 1,0 0,0 0,0 0,0-1,0 1,1 0,-1 0,0-1,0 1,1 0,-1 0,0-1,1 1,-1 0,1-1,-1 1,1 0,-1-1,1 1,12 13,4-1</inkml:trace>
  <inkml:trace contextRef="#ctx0" brushRef="#br0" timeOffset="18989.979">1126 28,'0'1808,"-25"-1639,-8 57,34 255,-29-296,27-174</inkml:trace>
  <inkml:trace contextRef="#ctx0" brushRef="#br0" timeOffset="19506.647">1239 2060,'-33'56,"-103"114,-45 52,115-121,60-83</inkml:trace>
  <inkml:trace contextRef="#ctx0" brushRef="#br0" timeOffset="20558.888">1239 0,'-51'90,"-1"9,0 4,-5-1,-32 37,62-94,18-26</inkml:trace>
  <inkml:trace contextRef="#ctx0" brushRef="#br0" timeOffset="21841.028">82 846,'0'56,"-11"143,-35 84,21-139,26-142,-1 0,0 1,0-1,1 0,-1 1,1-1,0 0,0 1,0-1,0 0,0 0,0 0,0 0,1 0,-1 0,1-1,-1 1,1 0,0-1,0 1,0-1,0 1,0-1,0 0,0 0,0 0,0 0,1-1,-1 1,0 0,1-1,-1 1,2-1,88 2,-72-3,57-1,-64 1</inkml:trace>
  <inkml:trace contextRef="#ctx0" brushRef="#br0" timeOffset="22738.407">562 1355,'-1'-2,"-1"1,1 0,0-1,-1 1,1 0,-1 0,1-1,-1 1,0 1,1-1,-1 0,0 0,1 0,-1 1,0-1,0 1,0 0,0-1,0 1,1 0,-1 0,0 0,0 1,0-1,0 0,0 1,0-1,1 1,-1-1,0 1,0 0,1 0,-1 0,0 0,1 0,-1 0,0 1,-73 46,74-47,-1 0,0 0,0 1,1-1,-1 1,1 0,0-1,-1 1,1 0,0 0,0 0,0 0,0 0,0 0,1 0,-1 0,0 0,1 0,0 0,-1 0,1 1,0-1,0 0,1 0,-1 0,0 0,1 1,-1-1,1 0,-1 0,1 0,0 0,0 0,0 0,0 0,0-1,1 1,0 1,1-1,0 1,1-1,-1 1,1-1,-1 0,1 0,0-1,0 1,0-1,0 0,0 0,0 0,1 0,-1-1,0 0,3 0,36 9,-42-9,0 1,0 0,0-1,0 1,0 0,0 0,0 0,-1-1,1 1,0 0,0 0,-1 0,1 0,0 0,-1 0,1 1,-1-1,0 0,1 0,-1 0,0 0,0 1,0-1,1 0,-1 0,0 0,-1 1,1-1,0 0,0 0,0 0,-1 0,1 1,-1-1,1 0,-1 0,1 0,-1 0,0 0,1 0,-2 0,-33 49,29-44,3-1,-54 82,56-85,1 1,-1-1,0 0,1 1,-1-1,1 0,0 1,0-1,0 0,0 1,0-1,0 0,0 1,1-1,0 0,-1 1,1-1,0 0,0 0,0 0,0 0,0 0,1 0,-1 0,1 0,-1 0,1-1,0 1,0 0,-1-1,1 0,0 1,0-1,1 0,-1 0,0 0,0 0,0-1,1 1,-1 0,2-1,1 2,0-1,0-1,1 1,-1-1,0 0,1 0,-1 0,0-1,1 1,-1-1,0-1,0 1,0-1,0 0,0 0,0 0,0-1,-1 0,1 0,3-3,8-5</inkml:trace>
  <inkml:trace contextRef="#ctx0" brushRef="#br0" timeOffset="35593.543">787 1467,'-1'-1,"0"-1,1 1,-1 0,0 0,0 0,0 0,0 0,0 0,0 0,0 1,0-1,0 0,0 0,0 1,0-1,-1 1,1-1,0 1,-1-1,1 1,0 0,-1 0,1 0,0 0,-1 0,1 0,0 0,-1 0,1 0,0 0,-1 1,1-1,0 1,0-1,-1 1,1-1,0 1,0 0,0-1,0 1,0 0,-1 1,-3 4,0 1,1 0,0 1,0-1,0 1,1-1,0 1,1 0,-1 0,2 1,-1-1,1 0,0 0,1 1,0-1,1 1,-1-1,1 0,1 1,-1 9,-1-8,-1-4,0 1,1-1,0 0,0 0,1 1,0-1,0 0,0 0,1 0,0 0,0 0,0 0,1 0,0-1,0 1,0-1,1 0,0 0,0 0,3 3,-2-5,0 1,1-1,0 0,-1 0,1 0,0-1,0 0,1 0,-1 0,0-1,1 0,-1 0,1-1,-1 0,0 0,1 0,-1-1,1 0,-1 0,0-1,1 0,-1 0,0 0,0-1,-1 1,1-2,0 1,-1 0,0-1,0 0,5-5,-3 5,-1 0,1-1,-1 0,1-1,-1 1,-1-1,1 0,-1 0,0-1,-1 0,1 0,-1 0,-1 0,1 0,-1-1,0 0,-1 0,0 1,0-1,-1 0,0-1,0 1,-1 0,0 0,-1 0,0 0,0 0,0 0,-1 0,0 0,-1 0,0 0,0 1,-1-2,0 2,-1 0,1 1,-1-1,0 1,-1 0,1 1,-1 0,0-1,-1 2,1-1,-1 1,0 0,0 0,0 1,0 0,-1 0,0 1,1 0,-1 0,0 1,0 0,0 0,0 1,0 0,0 0,1 1,-1 0,0 0,0 1,0 0,1 1,-1-1,1 2,0-1,0 1,0 0,0 0,-2 3,-18 35,20-20</inkml:trace>
  <inkml:trace contextRef="#ctx0" brushRef="#br0" timeOffset="36330.498">787 1636,'5'0,"1"5,5 2,5-1,0 4,2 0,-2 3,-4 4,-4 4,2 3,-1 3,-2 1,2-4,1-2,2-3,0-7</inkml:trace>
</inkml:ink>
</file>

<file path=ppt/ink/ink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1,'1'283,"-1"-281,0 0,0 1,0-1,0 0,1 0,-1 0,1 0,-1 0,1 0,0 0,0 0,0 0,0-1,0 1,0 0,1 0,-1-1,0 1,1-1,-1 1,1-1,0 0,0 0,-1 1,1-1,0 0,0-1,0 1,0 0,0 0,0-1,0 1,0-1,0 0,0 0,0 0,1 0,-1 0,0 0,0 0,0-1,0 1,0-1,0 1,0-1,0 0,0 0,0 0,0 0,-1 0,1 0,0 0,-1-1,1 1,-1-1,1 1,-1-1,0 0,1 1,-1-2,20-20,-1-2,-2 0,0-1,-2-1,10-22,37-58,-63 106,1 0,-1 0,0 0,0 0,1 0,-1 0,1 0,-1 0,1 0,-1 0,1 0,0 0,-1 0,1 1,0-1,0 0,0 1,-1-1,1 0,0 1,0-1,0 1,0-1,0 1,0-1,0 1,0 0,0 0,0 0,1-1,-1 1,0 0,0 0,0 0,0 1,0-1,0 0,0 0,0 0,0 1,0-1,0 1,0-1,0 1,0-1,0 1,0-1,0 1,0 0,-1 0,1-1,0 1,-1 0,1 0,0 0,-1 0,1 0,-1 0,1 0,-1 0,0 0,1 1,29 169,3 109,-31-256,-1 0,0-1,-2 1,-1 0,-1-1,0 1,-2-1,-1 0,-1 0,-1-1,-1 1,0-2,-11 17,15-30,0-1,0 1,-1-1,1 0,-2-1,1 1,-1-1,0 0,0-1,-1 0,1 0,-1-1,0 1,0-2,-1 1,1-1,-1 0,0-1,0 0,0-1,0 0,-3 0,7-3,0 1,0-2,0 1,0-1,1 1,-1-1,1-1,0 1,0-1,0 1,0-1,1 0,-1 0,1-1,0 1,0-1,1 0,-1 1,1-1,0 0,0 0,1-1,0 1,0 0,0 0,0-1,1 1,0 0,0-1,0 1,1-1,0-3,4-21,1 1,1-1,2 2,1-1,1 1,1 0,1 1,13-17,25-58,-42 84</inkml:trace>
</inkml:ink>
</file>

<file path=ppt/ink/ink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1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837 170,'-368'0,"272"-12,82 8,1 2,-1-1,1 2,-1 0,0 0,0 1,1 1,-1 0,-10 3,8 0,13-4,0 0,0 0,0 1,0-1,0 1,0 0,0 0,0 0,1 0,-1 0,0 0,0 1,1-1,-1 1,1 0,0 0,0 0,-1 0,1 0,0 0,1 1,-1-1,0 1,1-1,-1 1,1 0,0-1,-1 4,2 10,0 1,1-1,1 1,1-1,0 0,1 0,4 10,12 55,-12 200,-10-166,13 110,6-11,-39-252,3-3,-2 0,-1 2,-2 0,-2 2,-1 1,-4-1,29 36,1 0,-1 0,1 0,-1 0,1 0,0 0,-1 0,1 0,0-1,0 1,0 0,0-1,0 1,0-1,0 1,0-1,1 1,-1-1,1 0,-1 1,1-1,-1 0,1 0,0 1,0-1,0 0,0 0,0 1,0-1,1 0,-1 1,1-1,-1 0,1 1,-1-1,1 0,0 1,0-1,0 1,0-1,0 1,0 0,0-1,0 1,1 0,-1 0,0 0,1 0,-1 0,1 0,15-3,0 1,0 1,0 0,0 1,0 1,1 1,11 2,21-1,258-1,-307-1,44 5,-44-5,0-1,0 1,-1 0,1 1,0-1,0 0,-1 0,1 0,0 0,0 1,-1-1,1 0,0 0,-1 1,1-1,0 1,-1-1,1 1,0-1,-1 1,1-1,-1 1,1-1,-1 1,0 0,1-1,-1 1,1 0,-1-1,0 1,0 0,1 0,-1-1,0 1,0 0,0 0,0-1,0 1,0 0,0 0,0 0,0-1,0 1,0 0,-1 0,1-1,0 1,0 0,-1-1,1 1,-1 0,1-1,-1 1,1 0,-115 88,8-3,-80 52,166-127</inkml:trace>
  <inkml:trace contextRef="#ctx0" brushRef="#br0" timeOffset="3835.151">866 227,'-13'-8,"1"0,0-1,1-1,0 0,0 0,1-1,0 0,-7-13,-51-50,33 51,34 23,1 0,-1 0,0 0,1 0,-1 0,0 0,1 0,-1 0,0 0,1 0,-1 0,0 1,1-1,-1 0,1 0,-1 1,0-1,1 0,-1 1,1-1,-1 1,1-1,-1 0,1 1,-1-1,1 1,-1 0,1-1,0 1,-1-1,1 1,0-1,0 1,-1 0,1-1,0 1,0 0,0-1,0 1,0 0,0-1,0 1,0 0,0-1,0 1,0 0,0-1,0 1,1 0,-1-1,0 1,0-1,1 1,-1 0,0-1,1 1,-1-1,1 1,-1 0,50 256,-43-98,-6-159,0 1,0 0,0-1,0 1,0 0,0-1,0 1,0-1,0 0,0 1,0-1,0 0,0 0,0 0,0 1,0-1,1 0,-1-1,0 1,0 0,0 0,0 0,0-1,0 1,0 0,0-1,0 1,0-1,0 1,0-1,0 0,0 1,0-1,0 0,-1 0,1 1,0-1,0 0,-1 0,1 0,-1 0,1 0,-1 0,1 0,-1 0,0 0,1 0,-1 0,0-1,3-1,106-131,-91 115</inkml:trace>
  <inkml:trace contextRef="#ctx0" brushRef="#br0" timeOffset="4178.853">1345 1,'-14'19,"-10"16,-1 7,0 1,3-2,6-3,1-3,2-3,0-2,1-2,-2 0,2 0,-3-5,2-2,3-4</inkml:trace>
  <inkml:trace contextRef="#ctx0" brushRef="#br0" timeOffset="4462.718">1063 57,'10'29,"12"14,3 5,2-6,1-5,1-9,-5-5,-2-5,-4-2,-1-4,-3 2,-4 2,-3 0</inkml:trace>
</inkml:ink>
</file>

<file path=ppt/ink/ink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33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2259 678,'-10'33,"-3"17,1-2</inkml:trace>
  <inkml:trace contextRef="#ctx0" brushRef="#br0" timeOffset="232.751">2231 141,'0'0</inkml:trace>
  <inkml:trace contextRef="#ctx0" brushRef="#br0" timeOffset="397.491">2569 28,'0'479,"12"-353,-7-108,-2 0,-1 0,0 1,-1-1,-1 0,-1 1,0-1,-2 1,0-1,-1 0,0 0,-3 2,-2 2,0-4</inkml:trace>
  <inkml:trace contextRef="#ctx0" brushRef="#br0" timeOffset="615.776">2908 565,'-9'38,"-4"18,1 3,2-7</inkml:trace>
  <inkml:trace contextRef="#ctx0" brushRef="#br0" timeOffset="864.669">2908 141</inkml:trace>
  <inkml:trace contextRef="#ctx0" brushRef="#br0" timeOffset="1633.186">3274 0,'11'292,"1"-163,-6 0,-6 31,-11-100,19-86,5 8,1 0,0 1,1 1,1 0,1 1,0 1,1 1,0 0,1 1,0 1,1 1,7-2,-11 6,0 1,0 0,0 1,1 1,0 1,-1 0,1 1,0 1,8 1,-23-1,1 1,-1-1,0 1,1-1,-1 1,1 0,-1 0,0 0,0 0,0 1,1-1,-1 0,0 1,-1 0,1-1,0 1,0 0,-1 0,1 0,-1 0,1 0,-1 0,0 0,0 1,0-1,0 0,-1 1,1-1,0 1,-1-1,0 1,1-1,-1 1,0-1,-1 1,1-1,0 1,-1-1,1 0,-1 1,0-1,1 1,-1-1,-1 0,1 0,0 0,0 1,-1-1,1 0,-1-1,0 1,1 0,-3 1,-12 16,-1 0,-1-1,-1-1,0-1,-1-1,-1-1,0 0,-1-1,0-2,-1 0,0-2,-1 0,-12 2,6 1,11-5,1-1,-1 0,0-2,0 0,0 0,0-2,-1-1,-6 0,25-1,0 0,0 1,0-1,0 0,0 0,0 0,0 0,0 0,0 0,0 0,0 0,0-1,0 1,1 0,-1-1,0 1,0 0,0-1,0 1,0-1,1 1,-1-1,0 1,0-1,1 0,-1 1,0-1,1 0,-1 0,1 0,-1 1,1-1,-1 0,1 0,0 0,-1 0,1 0,0 0,0 0,0 0,0 0,0 1,0-2,4-10</inkml:trace>
  <inkml:trace contextRef="#ctx0" brushRef="#br0" timeOffset="-1231.991">820 282,'-295'1,"260"4,-1 2,1 2,0 1,1 1,0 3,-29 15,19-10,32-14,-81 44,90-48,0 1,0 0,1 0,-1 1,1-1,-1 0,1 1,0-1,0 1,0 0,0 0,0 0,1 0,-1 0,1 0,0 0,0 1,0-1,1 0,-1 1,1-1,-1 1,1-1,0 0,0 1,1-1,0 2,2 0,0 0,1 0,-1 0,1-1,1 0,-1 0,0 0,1 0,0-1,0 1,0-1,0-1,1 1,-1-1,1 0,-1 0,1 0,0-1,0 0,0 0,0 0,5-1,145 21,-52-9,-103-12,-1 1,1 0,-1-1,1 1,-1 0,1-1,-1 1,1 0,-1 0,0 0,1 0,-1-1,0 1,0 0,0 0,0 0,1 0,-1 0,0-1,0 1,-1 0,1 0,0 0,0 0,0 0,-1 0,1-1,0 1,-1 0,1 0,-1 0,1-1,-1 1,1 0,-1-1,1 1,-1 0,0-1,1 1,-1-1,0 1,0-1,1 1,-1-1,0 0,0 1,0-1,1 0,-1 0,0 1,0-1,0 0,0 0,0 0,0 0,-2 2,-67 48,-127 109,195-158,0 1,0-1,0 0,0 1,0-1,0 1,0-1,0 1,1 0,-1 0,1 0,-1 0,1 0,0 0,-1 0,1 1,0-1,1 0,-1 1,0-1,1 1,-1-1,1 0,0 1,0-1,0 1,0-1,0 1,0-1,1 1,-1-1,1 1,0-1,0 0,0 1,0-1,0 0,0 0,0 0,1 0,-1 0,1 0,0 0,-1 0,2 0,9 3,0 0,0 0,1-1,0-1,0 0,0-1,0 0,1-1,-1 0,0-1,1-1,-1 0,4-2,21 2,187-1,-200 2</inkml:trace>
  <inkml:trace contextRef="#ctx0" brushRef="#br0" timeOffset="-882.734">1271 565,'-33'25,"2"2,0 1,2 2,1 1,2 1,1 1,-20 35,12 22,32-88,1 0,0 1,0-1,0 0,0 1,0-1,0 0,1 1,-1-1,1 0,0 0,-1 1,1-1,0 0,0 0,1 0,-1 0,0 0,1 0,-1 0,1-1,-1 1,1 0,0-1,0 0,0 1,0-1,0 0,0 0,0 0,0 0,0 0,1 0,-1-1,0 1,1-1,-1 0,1 1,12 0,0 0,0-1,0 0,-1-1,1-1,0 0,0-1,-1-1,0 0,0-1,0-1,0 0,-1 0,0-2,0 1,-1-2,0 0,2-2,10-9,-2-1,0 0,-1-2,-2 0,0-2,-1 0,-2-1,6-12,-17 28,-1 1,1-2,-1 1,-1 0,0-1,0 0,-1 0,-1 0,0 0,0 0,-1-4,-1 10,1 0,-1 1,0-1,0 1,0-1,-1 1,1-1,-1 1,0 0,-1-1,1 1,-1 0,0 1,0-1,0 0,0 1,-1 0,1 0,-1 0,0 0,0 0,0 1,0-1,0 1,0 1,-1-1,-1 0,-3-1,0 1,-1 0,1 1,0 0,-1 0,1 1,-1 0,1 1,0 0,-1 0,1 1,0 0,0 1,0 0,-7 4,-9 5</inkml:trace>
  <inkml:trace contextRef="#ctx0" brushRef="#br0" timeOffset="-584.592">1271 705,'5'24,"1"13,5 5,0 0,3-3,0-2,1-8,-1-5,2-5,-2-7</inkml:trace>
  <inkml:trace contextRef="#ctx0" brushRef="#br0" timeOffset="-250.221">1581 649,'3'13,"0"0,1-1,0 1,1-1,1 0,0 0,0-1,1 0,1 0,-1 0,2-1,0 0,0-1,0 1,1-2,1 0,0 0,0-1,0 0,1-1,-1 0,12 3,-13-9,1-1,-1-1,1 0,-1 0,0-1,0 0,0-1,0 0,-1 0,1-1,-1 0,-1-1,1 0,-1-1,0 0,0 0,0 0,-1-1,-1 0,1 0,-1-1,-1 0,3-4,33-97,-41 107,1 1,-1-1,0 0,0 1,0-1,0 0,-1 1,1-1,-1 1,0-1,0 1,1-1,-1 1,-1-1,1 1,0 0,-1-1,1 1,-1 0,0 0,1 0,-1 0,0 1,0-1,0 0,-3 0,-11-6</inkml:trace>
  <inkml:trace contextRef="#ctx0" brushRef="#br0" timeOffset="2220.53">3783 705,'15'0,"0"-1,0 0,0-1,0-1,0 0,0-2,-1 1,1-2,-1 0,-1 0,1-1,-1-1,0 0,-1-1,0-1,-1 0,1 0,-2-1,0 0,0-1,-1 0,6-10,-2 1,-7 15,-1 0,-1-1,1 1,-1-1,0 0,0 0,-1-1,0 1,0-1,-1 0,0 0,0 0,-1 0,0 0,-1 0,1 0,-1 0,-1-6,0 13,0-1,0 0,0 0,0 1,0-1,-1 0,1 1,0-1,-1 1,1 0,-1-1,1 1,-1 0,0 0,1 0,-1 0,0 0,0 0,0 1,0-1,0 1,0-1,0 1,0 0,0-1,0 1,0 0,0 1,0-1,0 0,0 0,0 1,0-1,0 1,0 0,-67 33,62-29,1-1,-1 1,1 1,0-1,1 1,-1 0,1 0,0 0,1 1,-1 0,1 0,1 0,-1 0,1 1,1 0,-1-1,0 7,6-9,-1-1,1 1,0-1,0 0,0 0,1 0,0 0,0 0,0-1,0 0,0 0,0 0,1 0,0-1,-1 1,1-1,0-1,0 1,0-1,0 1,1-2,-1 1,0 0,0-1,1 0,-1 0,0-1,1 1,28 0,62 9,-93-8,-1-1,0 1,1 0,-1 0,0 0,0 0,0 0,0 1,0-1,0 1,0-1,-1 1,1 0,0-1,-1 1,1 0,-1 0,0 0,0 0,0 0,0 1,0-1,0 0,0 0,-1 1,1-1,-1 0,0 1,1-1,-1 1,0-1,0 0,-1 1,1-1,-1 2,-40 98,34-84</inkml:trace>
  <inkml:trace contextRef="#ctx0" brushRef="#br0" timeOffset="2448.452">4488 592,'-14'34,"-5"10</inkml:trace>
  <inkml:trace contextRef="#ctx0" brushRef="#br0" timeOffset="2598.12">4488 225,'0'0</inkml:trace>
  <inkml:trace contextRef="#ctx0" brushRef="#br0" timeOffset="2865.552">4714 395,'-1'3,"-6"23,0 0,1 0,2 0,1 1,0 0,3 0,0 0,3 17,-3-41,0 0,0 0,0 0,1 0,-1 0,1 0,0-1,0 1,0 0,0-1,0 1,1 0,-1-1,1 1,-1-1,1 0,0 0,0 0,0 0,0 0,1 0,-1 0,0 0,1-1,-1 0,1 1,0-1,-1 0,1 0,0 0,0-1,-1 1,1-1,0 1,0-1,0 0,0 0,0 0,0 0,-1-1,1 1,0-1,0 0,2-1,8-7,0 0,-1-1,0-1,0 0,-1 0,-1-1,0-1,6-9,12-15,62-81,-73 89,-13 22</inkml:trace>
  <inkml:trace contextRef="#ctx0" brushRef="#br0" timeOffset="3363.645">5222 678,'6'-17,"0"0,1 1,1 0,1 1,0 0,1 0,1 1,0 0,1 1,0 0,1 1,1 0,-1 1,6-2,-17 12,-1 0,1 0,-1 0,1 0,0 1,-1-1,1 0,0 1,0 0,0-1,-1 1,1 0,0 0,0 0,0 0,0 0,-1 0,1 1,0-1,0 1,0-1,-1 1,1-1,0 1,-1 0,1 0,-1 0,1 0,-1 0,1 0,-1 1,0-1,1 0,-1 1,0-1,0 1,0-1,0 1,0 0,0-1,-1 1,1 0,-1-1,1 1,-1 0,1 0,-1 0,0 0,0-1,0 1,0 2,1 4,-1-5,-1-1,1 0,0 1,0-1,0 1,0-1,0 1,1-1,-1 1,1-1,0 0,-1 1,1-1,0 0,1 0,-1 1,0-1,0 0,1 0,0-1,-1 1,1 0,0 0,0-1,0 1,0-1,0 1,0-1,0 0,0 0,0 0,1 0,-1 0,0-1,1 1,-1-1,1 1,-1-1,3 0,12-4,1-1,-1-1,0 0,-1-2,0 1,0-2,0 0,-1-2,33-16,-23 13,-18 9,1 0,0 0,0 1,0 0,1 0,0 1,-1 0,1 1,0 0,0 0,0 1,2 0,-10 2,1-1,-1 0,0 1,1-1,-1 1,0 0,1-1,-1 1,0 0,0 0,0 0,0 0,0 0,0 0,0 0,0 0,0 0,0 0,0 0,-1 1,1-1,0 0,-1 1,0-1,1 0,-1 1,0-1,1 1,-1-1,0 0,0 1,0-1,0 1,0-1,-1 1,1-1,0 0,-1 1,1-1,-1 1,-20 63,18-60,1-1,-1 1,1-1,-1 1,2 0,-1 0,0 0,1 0,0 0,0 0,0 1,1-1,0 0,0 0,0 1,1-1,0 0,0 0,0 0,0 1,1-1,1 1,8 6</inkml:trace>
  <inkml:trace contextRef="#ctx0" brushRef="#br0" timeOffset="4331.496">0 1270,'1101'-42,"2000"-218,-1800 155,-561 59,-679 51,-44 1</inkml:trace>
  <inkml:trace contextRef="#ctx0" brushRef="#br0" timeOffset="7650.302">2964 1072,'-2'1,"1"0,0 1,0-1,0 0,0 0,0 1,0-1,1 1,-1-1,0 0,1 1,-1-1,1 1,-1 0,1-1,0 1,-1-1,1 1,0 0,0-1,0 1,0-1,1 1,-1 0,0-1,1 1,-1-1,1 1,0-1,-1 1,1-1,0 1,1 9,4 383,6-305,-13-88,0-1,-1 1,1 0,0 0,0-1,-1 1,1 0,0-1,-1 0,1 1,0-1,-1 0,1 1,-1-1,1 0,-1 0,1 0,0-1,-1 1,1 0,-1 0,1-1,0 1,-1-1,1 1,0-1,-1 0,1 1,0-1,0 0,0 0,-1 0,1 0,0 0,0 0,1 0,-2-1,-4-1,-13-4,0 1,-1 1,0 0,0 2,0 1,0 0,0 1,0 1,0 1,-3 2,-27-2,-227 26,-184-23,183 23,279-27,-1-1,1 1,0-1,-1 1,1-1,-1 0,1 1,-1-1,1 0,-1 1,1-1,-1 0,1 0,-1 1,0-1,0 0,1 0,-1 0,0 1,0-1,0 0,0 0,0 0,0 0,0 0,0 1,0-1,0 0,-1 0,1 0,0 1,-1-1,1 0,0 0,-1 1,1-1,-1 0,1 1,-1-1,1 0,-1 1,0-1,1 1,-1-1,0 1,1-1,-1 1,0-1,0 1,1 0,-1-1,0 1,0 0,0 0,1 0,-1 0,0-1,0 1,0 0,0 0,1 1,-1-1,0 0,0 0,0 0,0 1,1-1,-2 0,31-39,1 1,2 1,1 1,13-8,-39 37,-5 3,0 1,0 0,0 0,1 0,-1 0,1 0,0 0,0 1,0-1,0 1,0 0,0 0,1 0,-1 0,1 1,-1-1,1 1,0 0,-1 0,1 0,0 1,0-1,0 1,0 0,0 0,-1 0,1 1,0-1,0 1,0 0,-1 0,1 0,0 1,2 1,2 6,0 1,-1 0,0 0,-1 0,0 1,-1 0,0 0,-1 1,0 0,-1-1,2 11,6 15,50 202,-43-144,-19-94,1-1,-1 1,0-1,1 0,-1 1,1-1,-1 0,0 0,1 1,-1-1,0 0,1 0,-1 0,0 0,0 0,1 0,-1 0,0 0,1 0,-1 0,0-1,1 1,-1 0,0 0,1 0,-1-1,1 1,-1 0,0-1,1 1,-1-1,1 1,-1-1,1 1,-1-1,1 1,0-1,-1 1,1-1,0 0,-1 1,1-1,0 1,0-1,-1 0,1 1,0-1,0 0,0 0,-1 0,-21-18,-1 0,0 2,-1 1,-1 0,-1 2,0 1,-1 1,0 1,-16-3,-95-6,113 20</inkml:trace>
</inkml:ink>
</file>

<file path=ppt/ink/ink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0,'-10'19,"2"12,2-1</inkml:trace>
</inkml:ink>
</file>

<file path=ppt/ink/ink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0,'-5'24,"-1"0,-1-1,0 0,-2 0,-1-1,-1-1,-10 16,6-7,-156 243,170-271,-1 1,1-1,0 1,0-1,0 1,0-1,1 1,-1 0,1 0,-1-1,1 1,0 0,0 0,0-1,1 1,-1 0,1-1,-1 1,1 0,0-1,0 1,0-1,0 1,0-1,1 1,-1-1,1 0,0 0,-1 0,1 0,0 0,0 0,1 0,-1 0,0-1,0 1,1-1,-1 0,1 0,0 0,6 4,1 0,0-1,1-1,-1 0,1 0,-1-1,1 0,0-1,9 1,127-30,-125 26</inkml:trace>
</inkml:ink>
</file>

<file path=ppt/ink/ink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1,'-12'0,"1"0,-1 0,1 1,-1 0,1 1,0 1,0-1,-1 2,2 0,-1 0,0 1,1 0,0 1,0 0,-1 1,10-6,1 0,-1 0,0-1,0 1,0 0,1 0,-1 0,1 0,-1 0,0 0,1 0,0 0,-1 0,1 0,0 0,-1 0,1 0,0 0,0 0,0 1,0-1,0 0,0 0,0 0,0 0,0 0,1 0,-1 0,0 0,1 1,-1-1,1 0,-1-1,1 1,0 0,-1 0,1 0,0 0,0 0,-1 0,1-1,0 1,0 0,0-1,0 1,0-1,1 1,49 18,-49-19,-1 0,0 0,1 0,-1 0,1 0,-1 0,0 1,1-1,-1 0,0 1,1-1,-1 1,0 0,0-1,0 1,0 0,1 0,-1 0,0-1,0 1,0 1,-1-1,1 0,0 0,0 0,-1 0,1 0,0 1,-1-1,1 0,-1 1,0-1,1 0,-1 1,0-1,0 0,0 1,0-1,0 1,0-1,0 0,0 1,-1-1,1 0,0 1,-1-1,1 0,-1 0,0 1,1-1,-1 0,0 0,0 0,0 1,-62 57,-16 25,78-83,0 0,0 1,0-1,1 0,-1 1,1-1,-1 1,1-1,-1 1,1-1,0 1,-1 0,1-1,0 1,0-1,0 1,0 0,1-1,-1 1,0-1,1 1,-1-1,1 1,-1-1,1 1,0-1,0 0,-1 1,1-1,0 0,0 0,0 1,1-1,-1 0,0 0,0 0,1 0,-1-1,0 1,1 0,-1 0,1-1,-1 1,1-1,-1 1,1-1,-1 0,1 0,-1 1,1-1,84 2,-76-3,0-1,-1 0,1 0,0-1,-1 0,1-1,-1 0,0 0,0-1,-1-1,1 1,6-7,-3-1</inkml:trace>
</inkml:ink>
</file>

<file path=ppt/ink/ink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40,'24'0,"23"0,7-5,0-1,-5-1,-5 2,-6-3,-10 0</inkml:trace>
</inkml:ink>
</file>

<file path=ppt/ink/ink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75,'43'-5,"29"-6,7-2,-5 2,-11-2,-11 1,-14 2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56,'-4'-5,"-1"0,0 0,0 1,-1 0,1 0,-1 0,0 0,0 1,0 0,0 0,-1 1,1-1,-1 2,0-1,1 1,-1 0,0 0,0 0,0 1,0 0,0 1,1 0,-1 0,0 0,0 1,1 0,-1 0,1 0,-1 1,-1 2,3-5,0 1,0 0,0 0,0 1,0-1,0 1,1 0,-1 1,1-1,-1 1,1-1,0 1,0 1,0-1,1 0,-1 1,1 0,0 0,0 0,0 0,0 0,1 1,0-1,0 1,0 0,0 0,1-1,0 1,0 0,0 0,0 0,1 0,0 0,0 1,0-1,1 0,0 0,1 3,5 2,0-1,1-1,0 1,0-1,1 0,0-1,0 0,1-1,0 0,0 0,1-1,0 0,-1-1,2 0,8 2,37 16,-53-20,-1-1,0 1,-1-1,1 1,0 0,0 0,-1 0,1 0,-1 1,0-1,0 1,0-1,0 1,0 0,0 0,-1 0,1 0,-1 0,0 0,0 0,0 0,0 1,-1-1,1 0,-1 0,0 1,0-1,0 0,0 1,-1-1,1 0,-1 1,0-1,0 0,0 0,0 0,-1 0,1 0,-1 0,0 0,0-1,0 1,0 0,0-1,-1 1,-6 8,-1-1,0 0,-1-1,1 0,-2 0,0-1,0 0,0-1,-1-1,0 0,0-1,0 0,-1-1,0 0,-4-1,-14 8,27-9,0 0,0 0,0 0,-1 0,1-1,0 0,0 0,-1-1,1 1,-1-1,1 0,0-1,-6 0,10 0,0 1,1-1,-1 0,0 0,0 0,1 1,-1-1,0 0,1 0,-1 0,1 0,0 0,-1 0,1 0,0 0,-1-1,1 1,0 0,0 0,0 0,0 0,0 0,0 0,0 0,0 0,1-1,-1 1,0 0,1 0,-1 0,0 0,1 0,0 0,-1 0,1 1,-1-1,1 0,0 0,0 0,-1 0,1 1,0-1,1 0,12-14</inkml:trace>
</inkml:ink>
</file>

<file path=ppt/ink/ink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1,'-10'79,"-3"0,-4 0,-3-2,-4 0,-12 22,35-98,0 1,-1 1,0-1,0 0,1 1,-1-1,1 1,0 0,0-1,0 1,0 0,1 0,-1-1,1 1,-1 0,1 0,0 0,0 0,0 0,1 0,-1-1,1 1,-1 0,1 0,0 0,0-1,0 1,0 0,1-1,-1 1,1-1,0 0,-1 1,1-1,0 0,0 0,1 0,0 1,13-1,1 0,-1-1,0 0,0-2,1 0,-1 0,0-2,0 0,0-1,0 0,-1-1,7-4,-13 6,19-6,-3 2</inkml:trace>
</inkml:ink>
</file>

<file path=ppt/ink/ink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0 199,'39'4,"26"3,8-1,-4-1,-9-2,-10-1,-9-5,-6-3,-4 0,-4 1,-5-4,-2 0,-4-3,-1 0,-2 2</inkml:trace>
  <inkml:trace contextRef="#ctx0" brushRef="#br0" timeOffset="236.198">283 0,'-5'39,"-1"26,0 8,6-4,3-9,1-10,4-9,1-6,-1-9</inkml:trace>
</inkml:ink>
</file>

<file path=ppt/ink/ink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84,'-9'7,"1"0,0 1,0 0,1 1,0-1,1 1,-1 1,2-1,-1 1,1 1,3-7,0-1,1 1,-1 0,1-1,0 1,0 0,0 0,1 0,0 0,-1 0,1-1,0 1,1 0,-1 0,1 0,-1 0,1 0,1 0,-1-1,0 1,1 0,0-1,0 1,0-1,0 0,0 0,1 0,-1 0,3 2,4-1,0 1,0-1,1 0,-1-1,1-1,0 1,0-1,0-1,1 0,-1 0,0-1,0-1,0 1,0-1,1-1,2-1,-4 1,0-1,0 1,-1-2,1 1,-1-1,0 0,0-1,0 0,0 0,-1-1,0 0,0 0,-1-1,1 0,-1 0,-1 0,0-1,3-4,-5 8,0-1,-1 1,1-1,-1 0,0 0,0 0,-1 0,0 0,1 0,-2 0,1-1,0 1,-1 0,0-1,-1 1,1 0,-1 0,0-1,0 1,0 0,-1 0,0 0,0 0,0 0,-1 1,1-1,-1 1,0-1,-1 1,1 0,-1 0,-1-1,-88-39,69 39</inkml:trace>
  <inkml:trace contextRef="#ctx0" brushRef="#br0" timeOffset="312.217">88 84,'10'19,"7"11,2 6,2-4,-3-2,1-2,-4 0,2-6,-4-1,3-4,-3-1,1 2,0 3,-4-2</inkml:trace>
</inkml:ink>
</file>

<file path=ppt/ink/ink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7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1,'-24'0,"0"2,1 1,0 1,-1 0,1 2,1 1,-1 0,1 2,1 1,-1 0,2 2,0 0,-9 8,25-18,0 0,0 0,0 1,0-1,0 1,1 0,-1 0,1 0,0 0,0 1,0-1,1 1,-1 0,1 0,0 0,0 0,0 0,0 0,1 1,0-1,0 0,0 1,0-1,1 1,0-1,0 1,0-1,0 1,1-1,-1 1,1-1,0 1,1-1,-1 0,1 1,0-1,0 0,2 2,6 4,1 0,0-1,0 0,1-1,1-1,-1 0,1 0,0-1,1-1,-1 0,11 1,-10-2,0 1,0 0,0 1,-1 0,1 1,-2 1,1 0,-1 0,0 2,6 5,-16-12,0 1,0-1,0 0,0 1,0-1,-1 1,0 0,1 0,-1-1,-1 1,1 0,-1 0,1 0,-1 0,0 0,0 0,-1 0,1 0,-1 0,0-1,0 1,0 0,-1 0,1-1,-1 1,0-1,0 1,0-1,-1 0,1 0,-1 0,1 0,-1 0,0 0,0-1,0 0,-1 1,1-1,0 0,-1-1,1 1,-1 0,0-1,0 0,-15 10,1 0,-1-2,-1 0,1-1,-2-1,1-1,-1-1,0-1,0 0,-9-1,28-3,0 0,0 0,-1 0,1 0,0 0,0 0,0-1,0 1,0-1,-1 0,1 1,0-1,0 0,0 0,1 0,-1-1,0 1,0 0,1-1,-1 1,1-1,-1 1,1-1,-1 0,1 0,0 0,0 0,0 0,0 0,0 0,1 0,-1 0,0 0,1 0,0 0,-1 0,1-1,0 1,0 0,0 0,1 0,-1-1,0 1,1 0,0 0,-1 0,1 0,0 0,0 0,0 0,0 0,1 0,12-20,0 0,2 2,0 0,2 1,0 0,1 2,0 0,2 1,9-5,28-19,-33 26</inkml:trace>
</inkml:ink>
</file>

<file path=ppt/ink/ink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5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0,'-12'0,"0"1,1 0,-1 0,0 1,1 1,-1 0,1 0,0 1,0 1,0 0,1 0,0 1,0 0,0 1,0 0,1 1,-6 6,14-13,-1 0,1 1,0-1,0 0,0 1,0-1,0 1,0-1,0 1,1 0,-1-1,1 1,-1 0,1-1,-1 1,1 0,0 0,0 0,0-1,0 1,0 0,0 0,0-1,1 1,-1 0,1 0,-1-1,1 1,0 0,-1-1,1 1,0-1,0 1,0-1,0 1,1-1,-1 0,0 0,1 1,-1-1,0 0,1 0,-1 0,1 0,79 31,-69-29,13 4,-21-7,1 0,-1 0,1 1,-1 0,0 0,1 0,-1 0,0 1,0 0,0-1,0 2,0-1,0 0,-1 1,1-1,-1 1,0 0,0 0,0 1,0-1,0 1,-1-1,1 1,-1 0,0 0,0 0,0 0,-1 0,0 0,1 1,-1-1,-1 0,1 2,-1 0,-1 0,0 1,0-1,-1 0,1 1,-1-1,-1 0,1 0,-1-1,0 1,0 0,-1-1,0 0,0 0,0 0,0 0,-1-1,0 1,0-1,-2 1,-115 62,120-66,0 0,1 0,-1-1,0 1,0 0,0 0,1-1,-1 1,0-1,0 0,0 0,0 1,0-1,0 0,0-1,0 1,0 0,1 0,-1-1,0 1,0-1,0 0,0 0,1 1,-1-1,0 0,1 0,-1-1,1 1,-1 0,1 0,0-1,-1 1,1-1,0 1,0-1,0 0,0 1,0-1,0 0,1 0,-1 1,0-1,1 0,0 0,-1 0,1 0,0 0,0 0,0 0,2-5,1-1,0 1,0-1,1 1,0 0,0 0,0 0,1 1,0 0,0 0,1 0,0 0,0 1,0 0,0 0,1 1,0 0,0 0,0 0,1 1,1 0,44-24,-29 16</inkml:trace>
</inkml:ink>
</file>

<file path=ppt/ink/ink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0,'0'313,"0"-300,-1 1,0-1,0 0,-2 0,0 0,0 0,-1 0,0-1,-3 5,-11-4,12-19</inkml:trace>
  <inkml:trace contextRef="#ctx0" brushRef="#br0" timeOffset="469.919">306 57,'-17'10,"1"1,1 0,0 1,0 1,1 1,1 0,0 0,1 1,1 1,0 0,-3 9,13-22,1 1,0-1,0 1,0-1,0 1,1-1,-1 0,1 1,0-1,0 0,0 1,1-1,-1 0,1 0,-1 0,1 0,0 0,0-1,1 1,-1 0,0-1,1 0,0 1,-1-1,1 0,0-1,0 1,0 0,0-1,0 0,1 1,-1-1,0 0,1-1,-1 1,0-1,3 1,32 16,33 43,-64-55</inkml:trace>
</inkml:ink>
</file>

<file path=ppt/ink/ink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5 128,'-1'48,"-1"-31,1 0,1 0,0 0,1 1,1-1,1-1,0 1,1 0,1-1,0 0,1 0,7 11,-11-24,1 0,-1 0,1 0,0 0,0-1,0 1,0-1,0 0,1 0,-1 0,1 0,-1-1,1 1,0-1,-1 0,1 0,0-1,0 1,0-1,0 1,0-1,0-1,0 1,-1 0,1-1,0 0,0 0,0 0,1-1,6-1,0-2,0 1,0-1,-1 0,0-1,0-1,-1 1,1-2,2-3,86-89,-95 98,-1 1,0-1,1 1,-1-1,1 1,0 0,-1 0,1 0,0 0,-1 0,1 1,0-1,0 1,0 0,0 0,-1 0,1 0,0 0,0 1,0-1,-1 1,1 0,0 0,0 0,-1 0,1 0,-1 1,1-1,-1 1,0-1,1 1,-1 0,0 0,0 0,0 0,-1 1,1-1,0 0,-1 1,0-1,1 1,0 1,41 34,-38-36,1 1,-1-1,1 0,0 0,0-1,0 0,0 0,0 0,0-1,0 0,0 0,0 0,0-1,0 0,0 0,0 0,0-1,0 0,-1 0,1-1,-1 1,1-1,-1 0,0-1,0 1,0-1,-1 0,2-1,1-3,1 0,-1 0,0-1,-1 0,1 0,-2 0,0-1,0 0,0 0,-1 0,-1-1,0 1,0-1,-1 0,0-3,-8-124,-1 119</inkml:trace>
</inkml:ink>
</file>

<file path=ppt/ink/ink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2 735,'39'170,"-30"-112,-2 1,-3 0,-2 0,-3 1,-2 1,-26 224,0 8,30-108,-1-173</inkml:trace>
  <inkml:trace contextRef="#ctx0" brushRef="#br0" timeOffset="1868.208">59 764,'734'0,"-590"-26,-139 28,0 1,-1-1,1 1,-1-1,0 1,0 1,0-1,-1 0,1 1,-1 0,1 0,-1 0,0 0,-1 0,1 1,-1-1,0 1,0 0,0-1,-1 1,0 0,0 0,0 0,0 0,-1 0,0 0,0 0,0 0,-1 3,3 3,2 35,-1 0,-3 1,-1-1,-3 0,-8 41,3 4,4 0,6 88,1-52,26 88,-17-155,-7-48,-1 1,0 0,-1 0,-1 0,0 0,-1 0,0 0,-1 1,-1-1,-2 10,0-4,4-17,0 1,0-1,0 0,-1 1,1-1,0 1,-1-1,0 0,1 0,-1 1,0-1,0 0,0 0,-1 0,1 0,0 0,-1 0,0 0,1 0,-1-1,0 1,0-1,0 1,0-1,0 0,0 0,0 1,0-1,0-1,-1 1,1 0,0-1,-1 1,1-1,0 1,-2-1,-336-12,96 11,76-26,-29 26,173 1</inkml:trace>
  <inkml:trace contextRef="#ctx0" brushRef="#br0" timeOffset="4085.501">340 30,'0'-2,"1"1,-1 0,1-1,-1 1,1 0,0-1,-1 1,1 0,0 0,0 0,0 0,0 0,0 0,0 0,0 0,0 0,0 0,0 0,1 1,-1-1,0 0,1 1,-1-1,0 1,1-1,-1 1,0 0,1 0,-1 0,1 0,-1 0,1 0,-1 0,0 0,1 0,-1 1,1-1,-1 0,0 1,1-1,-1 1,0 0,0-1,1 1,-1 0,0 0,0 0,0 0,0 0,0 0,0 0,0 0,-1 0,1 0,0 1,0-1,-1 0,1 1,-1-1,1 0,-1 1,0-1,6 14,-1 0,-1 0,0 0,-1 0,-1 1,0 0,-1-1,-1 6,7 51,-2-39,-1-1,-2 1,-1 0,-2 0,-1 0,-2 8,3-36,-6 38,1 0,2 0,2 0,3 35,10-44,-13-43</inkml:trace>
  <inkml:trace contextRef="#ctx0" brushRef="#br0" timeOffset="4769.006">369 1,'-152'142,"153"-142,-1 0,1 0,0 0,-1 0,1 1,0-1,0 0,-1 0,1 1,0-1,-1 0,1 1,0-1,-1 1,1-1,-1 0,1 1,-1 0,1-1,-1 1,1-1,-1 1,0 0,1-1,-1 1,0 0,1-1,-1 1,0 0,0-1,0 1,1 0,-1 0,0-1,0 1,0 0,0 0,-1-1,1 1,0 0,0-1,0 1,0 0,-1 0,1-1,0 1,-1 0,1-1,-1 1,1-1,0 1,-1 0,1-1,-1 1,0-1,1 1,-1-1,1 0,-1 1,0-1,289-5,-187 5,-100-1,0 0,0 0,-1 0,1 0,-1 0,1 0,-1 0,1 0,-1 0,1 0,-1 0,0-1,0 1,0 0,0 0,0 0,0 0,0 0,0-1,0 1,0 0,0 0,-1 0,1 0,-1 0,1 0,-1 0,1 0,-1 0,1 0,-1 0,0 0,0 0,1 0,-1 0,0 1,0-1,0 0,0 1,0-1,0 1,0-1,0 1,0-1,0 1,0-1,0 1,-1 0,-1-3,-10-8,0 0,-1 0,0 2,0 0,-1 0,0 1,-1 1,-11-3,-18-10,27 12</inkml:trace>
  <inkml:trace contextRef="#ctx0" brushRef="#br0" timeOffset="9269.993">510 2231,'3'2,"-1"0,1 1,0-1,-1 0,1 1,-1-1,0 1,0 0,0 0,0 0,-1 0,1 0,-1 0,0 0,1 1,-1-1,0 2,0-1,6 20,-2 0,0 0,-2 1,0 0,-2-1,-1 1,-2 19,2-9,-31 226,38-54,-79-291,-87-3,131 71,27 16,1 0,-1 0,1 0,0 0,-1-1,1 1,-1 0,1 0,0 0,-1-1,1 1,0 0,0-1,-1 1,1 0,0-1,0 1,-1 0,1-1,0 1,0-1,0 1,0 0,-1-1,1 1,0-1,0 1,0-1,0 1,0 0,0-1,0 1,0-1,0 1,0 0,1-1,-1 1,0-1,0 1,0 0,0-1,1 1,-1-1,0 1,0 0,1-1,-1 1,0 0,0-1,1 1,-1 0,1 0,-1-1,0 1,1 0,-1 0,0 0,1 0,-1-1,1 1,-1 0,0 0,1 0,-1 0,1 0,-1 0,1 0,-1 0,308-60,-280 53,45-10,0 4,0 2,46 1,-119 10,0 1,-1-1,1 1,0-1,0 1,0-1,-1 1,1-1,0 1,0-1,0 1,0 0,0-1,0 1,0-1,0 1,0-1,1 1,-1-1,0 1,0-1,0 1,1-1,-1 1,0-1,1 1,-1-1,0 1,1-1,-1 0,0 1,1-1,-1 1,1-1,-1 0,1 0,-1 1,1-1,-1 0,1 0,-1 1,1-1,-1 0,1 0,-1 0,1 0,0 0,-1 0,1 0,-1 0,1 0,-1 0,1 0,0 0,-46 26,7-9,2 2,0 2,1 1,1 2,2 1,0 1,-3 7,14-13,4-4</inkml:trace>
</inkml:ink>
</file>

<file path=ppt/ink/ink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18,'-14'-4,"0"0,0 1,0 0,-1 2,1-1,-1 2,1 0,-1 1,1 0,0 1,-1 1,1 0,0 1,-6 2,-3 0,-25 4,28-7,-1 1,0 1,1 1,0 1,1 1,-12 6,30-13,-1 0,0 1,0-1,1 0,-1 1,0-1,1 1,0-1,-1 1,1 0,0 0,0 0,0-1,0 1,0 0,0 0,1 0,-1 1,0-1,1 0,0 0,0 0,-1 0,1 0,1 1,-1-1,0 0,0 0,1 0,-1 0,1 0,0 0,-1 0,1 0,0 0,0 0,1 0,-1 0,0-1,0 1,1 0,-1-1,1 1,0-1,-1 0,1 1,0-1,0 0,0 0,0 0,0 0,0-1,0 1,0 0,0-1,0 0,0 1,0-1,2 0,304 62,-307-63,0 1,0 0,0 0,0-1,0 1,0 0,0 0,0 0,0 0,0 0,0 0,0 1,0-1,0 0,0 0,0 1,0-1,0 0,0 1,-1-1,1 1,0 0,0-1,0 1,-1-1,1 1,0 0,0 0,-1-1,1 1,-1 0,1 0,-1 0,1 0,-1 0,0 0,1 0,-1 0,0 0,0 0,1 0,-1 0,0 0,0 0,0 0,0 0,0 0,-1 0,1 0,0 0,0-1,-1 1,1 0,0 0,-1 0,1 0,-1 0,0 0,1 0,-1-1,1 1,-1 0,0-1,0 1,-17 11,0-1,-1 0,0-2,0 0,-1-1,-20 4,-9 6,-38 12,44-16,1 1,0 3,1 1,-11 9,50-27,0-1,0 1,0 0,1 0,-1-1,0 1,0 1,1-1,-1 0,1 0,-1 0,1 1,0-1,-1 1,1-1,0 1,0 0,0-1,0 1,0 0,0 0,1 0,-1-1,1 1,-1 0,1 0,0 0,-1 0,1 0,0 0,0 0,0 0,1 0,-1 0,0 0,1 0,0 0,-1-1,1 1,0 0,0 0,0 0,0-1,0 1,0-1,0 1,1-1,-1 1,1 0,15 6,1-1,-1 0,1-1,0-1,1-1,-1 0,1-2,0 0,-1-1,1-1,0 0,0-2,1 0,27 0,154 0,-178-2,-5-2</inkml:trace>
</inkml:ink>
</file>

<file path=ppt/ink/ink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112 104,'-14'34,"-6"25,2 7,3-2,5-8,3-8,3-8,3-10</inkml:trace>
  <inkml:trace contextRef="#ctx0" brushRef="#br0" timeOffset="246.137">83 48,'39'0,"31"-5,14-1,-3 0,-10 1,-12 1,-12 2,-9-4,-6-1,-8 1</inkml:trace>
  <inkml:trace contextRef="#ctx0" brushRef="#br0" timeOffset="444.613">27 330,'33'0,"32"-5,8-1,-3 0,-9 1,-10 1,-8 2,-8 1,-4 0,-3 1,-6 0</inkml:trace>
  <inkml:trace contextRef="#ctx0" brushRef="#br0" timeOffset="1311.241">56 471,'0'5,"0"6,0 6,0 5,-5-1,-2 1,1 1,-4-4,0 1,2 1,2 2,2 2,7-4,2-5</inkml:trace>
  <inkml:trace contextRef="#ctx0" brushRef="#br0" timeOffset="1831.378">846 301,'5'0,"6"0,6 0,5 0,4 0,2 0,1 0,0 0,1 0,-1 0,0 0,-5 0</inkml:trace>
  <inkml:trace contextRef="#ctx0" brushRef="#br0" timeOffset="2129.91">817 555,'48'0,"21"0,3 0,-6-4,-9-3,-9 1,-14 1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31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1 565,'38'5,"32"-3,9-3,1 0,-9 0,-11-1,-12 1,-13-4,-9-2,-7-4,-8 0</inkml:trace>
  <inkml:trace contextRef="#ctx0" brushRef="#br0" timeOffset="237.909">227 368,'-5'43,"-2"29,1 7,6-6,3-9,1-12,5-9,0-8,-1-5,3-7,5-8,-2-6</inkml:trace>
  <inkml:trace contextRef="#ctx0" brushRef="#br0" timeOffset="852.512">848 453,'-25'33,"2"1,1 0,2 2,1 0,2 2,-10 32,26-68,0 0,-1 1,1-1,0 1,0-1,0 1,0 0,1-1,-1 1,1 0,-1-1,1 1,0 0,0 0,1-1,-1 1,0 0,1 0,0-1,-1 1,1 0,0-1,0 1,1-1,-1 0,0 1,1-1,0 0,-1 0,1 1,0-1,0-1,0 1,0 0,1 0,-1-1,0 1,1-1,-1 0,1 0,0 0,11 1,1 0,0-2,0 0,0 0,0-2,0 1,0-2,-1 0,1-1,-1 0,0-2,0 1,1-2,102-106,41-68,-150 169,0-1,0 0,-1 0,0-1,-2 1,1-1,-2-1,0 1,0-1,-1 0,-1 0,-1 0,0 0,-1-12,-1 23,0-1,0 1,0 0,0 0,-1-1,0 1,0 0,0 0,0 1,0-1,-1 0,0 1,0-1,0 1,0 0,0 0,0 0,-1 0,0 1,1 0,-1-1,0 1,0 0,0 1,-1-1,1 1,0 0,0 0,-1 0,1 1,-1-1,1 1,-1 0,1 0,0 1,-1-1,1 1,-1 0,1 0,0 1,-4 1,-3 1,0 0,1 1,0 0,0 1,0 0,1 1,0-1,0 2,0 0,1 0,0 0,1 1,0 0,0 0,1 1,0 0,1 0,0 0,1 1,-1 3,-4 11,2 0,1 0,0 0,2 1,2-1,0 1,1 0,3 17,5 16,3 0,2-1,16 46,-9-38,-11-35,-1-13,-2 0,0 0,0 1,-2-1,-1 1,0 0,-1 0,-1 0,-1 0,0 0,-2-1,-3 14,-16 3,12-30</inkml:trace>
  <inkml:trace contextRef="#ctx0" brushRef="#br0" timeOffset="1190.588">1496 1,'142'458,"-134"-434,-1 0,-1 1,-1-1,-2 2,0-1,-1 0,-2 0,-1 1,0-1,-2 0,-1 0,-1 0,-2-1,0 0,-3 6,-3-5,-1-1,-1 0,-2-1,0 0,-1-2,-1 0,-1-1,-1-1,0 0,-2-2,0-1,-1-1,-11 5,12-7,5-2</inkml:trace>
</inkml:ink>
</file>

<file path=ppt/ink/ink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91,'-10'5,"0"0,1 1,-1 1,1-1,1 2,-1-1,1 1,1 0,-1 1,2-1,-1 2,1-1,0 1,1-1,0 2,1-1,0 0,-2 10,2-7,2 1,-1-1,2 1,0 0,0 0,1 0,1-1,1 1,0 0,0 0,4 10,-4-20,-1 1,1 0,0-1,0 1,1-1,-1 1,1-1,0 0,0 0,0-1,1 1,-1-1,1 1,0-1,0 0,0 0,0-1,1 1,-1-1,1 0,-1 0,1-1,0 1,-1-1,1 0,0 0,0-1,0 0,0 1,0-2,0 1,0 0,3-2,19-5,0-2,0-1,-1-1,-1-1,0-2,-1 0,0-1,-1-2,-1 0,-1-1,3-5,-8 10,-1-1,-1 0,0-1,-1 0,0-1,-1-1,4-9,-13 22,0-1,-1 0,0 0,1 0,-2 0,1-1,-1 1,1-1,-2 1,1 0,0-1,-1 0,0 1,-1-1,1 1,-1-1,0 1,0 0,-1-1,1 1,-1 0,0 0,-1 0,1 0,-1 0,0 0,0 1,-1-1,-1 0,-3-2,-1 0,0 1,0 0,-1 1,0 0,1 1,-2-1,1 2,0 0,-1 0,0 1,0 0,0 0,1 2,-1-1,-7 2,-15-2</inkml:trace>
  <inkml:trace contextRef="#ctx0" brushRef="#br0" timeOffset="200.332">1 288,'57'-9,"30"-4,8-4,-2 1,-7 3,-8 4,-9 3,-10 3,-6 2,-3 1,-4 0,-2 1,-2-5,1-2,-2 1,-4 0,-2 2,-8 1</inkml:trace>
</inkml:ink>
</file>

<file path=ppt/ink/ink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1 170,'24'4,"12"3,6-6,0-3,-3 0,-2-1,-4 1,-1 0,-3 1,0 0,-1 1,-1 0,1 0,0 0,-10 0,-7 0</inkml:trace>
  <inkml:trace contextRef="#ctx0" brushRef="#br0" timeOffset="245.29">1 367,'43'-5,"34"-1,8-1,-6-2,-10-1,-14 2,-10 2,-13 2</inkml:trace>
  <inkml:trace contextRef="#ctx0" brushRef="#br0" timeOffset="767.109">255 0,'61'33,"188"65,-246-97,-1-1,1 1,-1 0,1 0,-1 0,0 0,0 0,1 0,-1 0,0 1,0-1,0 1,0 0,-1-1,1 1,0 0,-1 0,1 0,-1 0,0 0,0 1,0-1,0 0,0 0,0 1,0-1,-1 1,1-1,-1 1,0-1,0 1,0-1,0 1,0-1,0 1,-1-1,1 0,-1 1,1-1,-1 1,0-1,0 0,-12 15,-1-1,-1 0,0-2,-1 1,0-2,-1 0,-1-1,-8 4,-34 25,-62 47,109-74</inkml:trace>
</inkml:ink>
</file>

<file path=ppt/ink/ink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36,'-1'49,"13"117,-4-130,-8-31,0 0,0 0,0-1,1 1,0 0,-1-1,2 1,-1-1,0 1,1-1,0 1,0-1,0 0,1 0,0 0,-1 0,1-1,0 1,1-1,-1 1,1-1,-1 0,1 0,0-1,0 1,0-1,0 0,1 0,-1 0,1-1,-1 0,1 1,4-1,2-4,1 0,-1 0,0-1,0-1,-1 0,1-1,-1 0,0 0,-1-1,0 0,0-1,0 0,-1 0,0-1,-1 0,1-1,3-7,4 0,58-76,-73 92,0 0,0 0,0 0,1 0,-1 0,0 0,1 0,-1 0,0 0,1 0,-1 0,1 0,0 0,-1 0,1 1,0-1,-1 0,1 0,0 1,0-1,0 0,0 1,-1-1,1 1,0-1,0 1,0-1,0 1,0 0,0 0,0-1,1 1,-1 0,0 0,0 0,0 0,0 0,0 0,0 0,0 1,0-1,0 0,0 1,0-1,0 0,0 1,0-1,0 1,0 0,0-1,-1 1,1 0,0-1,0 2,32 132,-31-130,0 0,0-1,0 1,0-1,1 1,-1-1,1 0,0 0,0 0,0-1,0 1,1-1,-1 1,1-1,-1 0,1 0,0-1,0 1,0-1,0 0,0 0,0 0,0 0,0-1,0 0,0 0,0 0,0 0,0-1,1 1,-1-1,0 0,0 0,0-1,-1 1,1-1,0 0,-1 0,1 0,2-2,6-7,0 0,-1-1,-1 0,0 0,0-1,-1-1,-1 1,-1-1,1-1,-2 0,2-7,12-21,13-61,-35 93,-3 5</inkml:trace>
</inkml:ink>
</file>

<file path=ppt/ink/ink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47,'38'-10,"23"-3,5 1,-4 2,-12 8,-14 4</inkml:trace>
</inkml:ink>
</file>

<file path=ppt/ink/ink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1,'-5'48,"-1"21,0 3,6-6,3-9,1-9,-1-9,0-6,-5-3,-3-2,0-11,0-9</inkml:trace>
</inkml:ink>
</file>

<file path=ppt/ink/ink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1,'-34'19,"-15"11,0 6,8 0,17-4,16-4,15-7,7-1,4-5,5 0,4-3,-4 3,0-3,-5 2,0-1,2-4,-3-2</inkml:trace>
</inkml:ink>
</file>

<file path=ppt/ink/ink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0,'-11'2,"0"0,0 1,1 0,-1 1,1 0,0 0,0 1,1 1,-1-1,1 2,1-1,-1 1,1 0,0 1,0 0,1 0,0 1,1 0,0 0,-4 7,11-10,0 0,0-1,0 1,1-1,-1 1,1-1,1 0,-1 0,1 0,0 0,0 0,0-1,1 1,-1-1,1 0,0 0,0 0,1 0,-1-1,1 0,0 0,0 0,0-1,0 1,0-1,1 0,-1-1,28 19,43 61,-75-78,1-1,-1 1,1-1,-1 1,0-1,0 1,0 0,0-1,-1 1,1 0,-1 0,0 0,0 0,0-1,0 1,0 0,0 0,-1 0,0-1,1 1,-1 0,0-1,0 1,0 0,-1-1,1 1,-1-1,1 0,-1 1,0-1,0 0,0 0,0 0,0 0,0-1,-1 1,-1 0,-8 5,0-1,-1-1,0 0,0-1,0 0,-1-1,1 0,-1-1,0-1,1 0,-1-1,0 0,-5-2,17 2,-1 0,0-1,1 1,-1-1,0 0,1 0,-1 1,1-2,0 1,-1 0,1 0,0-1,0 1,-1-1,1 0,0 0,1 0,-1 0,0 0,1 0,-1 0,1 0,-1-1,1 1,0-1,0 1,0-1,1 1,-1-1,0 1,1-1,0 0,-1 1,1-1,0 0,1 1,-1-1,0 0,1 1,-1-1,1 1,0-1,0 1,0-1,0 1,1-1,-1 1,0 0,1-1,9-8,0 1,0 0,1 0,1 1,-1 1,2 0,-1 0,1 2,0-1,0 2,10-3,-2-1,3 0</inkml:trace>
</inkml:ink>
</file>

<file path=ppt/ink/ink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23,'15'0,"13"0,8 0,3 0,-2 0,-1 0,-3 0,-1 0,-2 0,-2 0,-4-5,-3-1,1 0,-4 1</inkml:trace>
</inkml:ink>
</file>

<file path=ppt/ink/ink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42,'38'0,"33"0,8-5,-4-2,-6 1,-9 1,-10 1,-9 2,-7 1,-3-4,-9-1</inkml:trace>
</inkml:ink>
</file>

<file path=ppt/ink/ink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6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35,'-15'4,"1"0,-1 1,1 0,1 1,-1 1,1 0,0 1,0 0,1 1,0 1,1 0,0 0,0 1,1 0,1 1,0 0,1 1,0 0,0 0,-3 11,5-12,0 1,0 0,2 0,0 0,0 1,1-1,0 1,2 0,-1-1,2 1,0 0,0 0,2 0,-1 0,2-1,0 1,3 9,-2-18,-1-1,1 1,0-1,1 0,-1 0,1 0,-1-1,1 1,0-1,1-1,-1 1,0-1,1 1,0-1,-1-1,1 1,0-1,0 0,0-1,0 1,2-1,126-11,-112 6,-1 0,0-1,-1-2,1 0,-2-1,1-1,-1 0,-1-2,0 0,0-1,-1-1,-1-1,0 0,-2-1,1 0,-2-2,0 1,4-10,-14 19,0 0,0-1,0 1,-1-1,0 1,-1-1,0 0,-1 1,1-1,-2 0,1 0,-1 0,-1 1,1-1,-1 0,-1 1,0 0,0-1,0 1,-1 1,-1-1,1 0,-1 1,0 0,-1 0,0 0,0 1,0 0,-1 0,0 1,0-1,0 2,-1-1,1 1,-1 0,0 0,0 1,-9-2,-120-14,93 18</inkml:trace>
  <inkml:trace contextRef="#ctx0" brushRef="#br0" timeOffset="281.93">0 289,'530'30,"-138"-31,-361 1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8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0,'-32'28,"1"1,2 1,1 2,2 0,1 2,2 1,-4 9,15-26,0 1,1 1,1 0,1 0,0 1,2 0,1 0,0 1,2 0,0 0,1 0,2 1,0-1,1 0,2 1,1 7,78 232,-76-247,52 95,-56-109,0 0,-1 1,1-1,1 0,-1 0,0 0,0 0,0 0,0-1,1 1,-1 0,0-1,1 1,-1 0,1-1,-1 0,1 1,-1-1,1 0,-1 0,1 0,-1 0,1 0,-1 0,1 0,-1 0,1-1,-1 1,0 0,1-1,-1 1,1-1,-1 0,14-8</inkml:trace>
  <inkml:trace contextRef="#ctx0" brushRef="#br0" timeOffset="1499.355">259 791,'33'-1,"0"-1,0-1,0-2,-1-1,0-1,0-2,0-1,-2-2,6-3,-16 1,-1 0,-1-1,0-1,-1 0,0-2,-2 0,0 0,-1-2,-1 1,0-2,-2 0,6-14,-14 31,0 0,0-1,-1 0,1 1,-1-1,0 0,0-1,-1 1,1 0,-1 0,0-1,-1 1,1 0,-1-1,0 1,0 0,-1-1,0 1,0 0,0-1,0 1,-2-3,1 8,0-1,0 0,-1 0,1 1,0-1,-1 1,1 0,0-1,-1 1,1 0,-1 1,1-1,0 0,-1 1,1-1,0 1,0 0,-1-1,1 1,0 0,0 1,0-1,0 0,0 0,0 1,0 0,1-1,-1 1,0 0,1 0,0-1,-1 1,0 2,-8 5,-6 7,0 1,1 0,0 1,2 1,0 0,1 1,1 0,1 1,1 0,-4 14,11-30,1 0,0 0,0 0,0 0,0 0,1 0,0 1,0-1,0 0,1 0,0 1,0-1,0 0,1 0,-1 0,1 0,0-1,1 1,-1 0,1-1,0 0,0 1,0-1,1 0,-1-1,1 1,0 0,0-1,0 0,1 0,2 1,6 4,0 0,0-1,0-1,1 0,-1-1,1 0,1-1,-1-1,1 0,13 0,-7-3,-1 0,1-2,-1-1,1 0,-1-2,0 0,0-1,-1-1,0-1,0-1,-1 0,0-2,0 0,-1-1,22-17,-2-1,0-2,-3-2,0-2,9-15,-36 44,-1 0,-1 0,0-1,0 1,0-1,-1-1,0 1,-1 0,1-1,-2 0,1 1,-1-1,-1 0,0-1,1-8,-3 17,1-1,-1 1,1-1,-1 1,1-1,-1 1,0-1,0 1,1-1,-1 1,0 0,0-1,0 1,-1 0,1 0,0 0,0 0,-1 0,1 0,-1 0,1 1,0-1,-1 0,0 1,1-1,-1 1,1 0,-1-1,1 1,-1 0,0 0,1 0,-1 0,0 0,1 0,-1 1,1-1,-1 0,0 1,1-1,-1 1,1 0,0 0,-1-1,0 2,-63 41,53-30,1 2,1-1,0 1,1 0,1 1,0 0,-4 14,11-24,0 0,0 0,0 0,1 0,-1 0,2 1,-1-1,1 0,0 0,0 0,0 0,1 0,0 0,0 0,1-1,-1 1,1-1,1 1,-1-1,1 0,-1 0,2-1,-1 1,0-1,1 0,0 0,0 0,0-1,0 0,0 0,1 0,0 0,-1-1,1 0,0-1,0 1,0-1,0 0,0 0,1-1,-1 0,0 0,4-1,8-1,-1-2,0 0,0-1,-1-1,1 0,-1-1,0-1,-1-1,0 0,0-1,-1 0,-1-1,0-1,0 0,-1-1,0 0,7-12,-9 12,6-5,0-2,-1 1,-2-2,0 0,-1-1,-1 0,-1 0,-1-1,-1-1,1-5,-8 27,-1-1,1 1,-1-1,1 0,-1 1,0-1,0 0,0 1,-1-1,1 1,-1-1,1 0,-1 1,0-1,0 1,0 0,0-1,0 1,-1 0,1-1,-1 1,1 0,-1 0,0 0,0 0,0 1,0-1,0 1,0-1,0 1,0-1,-1 1,1 0,-1 0,1 0,-1 1,1-1,-1 0,1 1,-1 0,0 0,1-1,-1 1,0 1,1-1,-1 0,1 1,-1-1,0 1,1 0,0 0,-1 0,1 0,-1 0,1 1,0-1,-2 2,-7 6,0 0,1 0,0 1,1 1,0-1,0 2,1-1,1 1,0 0,1 1,0-1,1 1,0 1,1-1,0 0,1 1,1 0,0 0,1 0,0 0,1 0,1 0,0 0,4 13,-3-16,2-1,-1 1,1-1,1 0,-1 0,2 0,0-1,0 1,0-1,1-1,0 1,1-1,0-1,0 1,1-1,0-1,0 0,1 0,-1-1,1 0,0 0,8 1,8 2</inkml:trace>
  <inkml:trace contextRef="#ctx0" brushRef="#br0" timeOffset="2014.523">1925 566,'-16'21,"2"-3,0 1,1 0,1 0,1 1,1 1,0 0,2 0,-4 16,12-37,0 0,1 0,-1 0,1 0,-1-1,0 1,1 0,-1 0,0 0,1 0,-1 0,1 0,-1 0,0 0,1 0,-1 1,0-1,1 0,-1 0,1 0,-1 0,0 0,1 1,-1-1,0 0,1 0,-1 1,0-1,0 0,1 0,-1 1,0-1,0 0,0 1,1-1,-1 0,0 1,0-1,0 0,0 1,0-1,1 1,-1-1,0 0,0 1,0-1,0 1,0-1,0 0,0 1,-1-1,1 0,0 1,0-1,0 1,0-1,0 0,-1 1,1-1,23-24,116-153,-138 176,-1-1,1 1,-1-1,1 1,-1 0,1-1,-1 1,1-1,0 1,0 0,0-1,0 1,0 0,0 0,0 0,0 0,0 0,0 0,0 0,1 0,-1 0,0 1,1-1,-1 0,1 1,-1-1,1 1,-1 0,1-1,-1 1,1 0,-1 0,1 0,-1 0,1 0,0 0,-1 1,1-1,-1 0,1 1,-1-1,0 1,1 0,-1-1,1 1,-1 0,13 42,-14-38,1 0,-1 0,1 1,0-1,1 0,-1 0,1-1,0 1,0 0,1 0,-1-1,1 1,0-1,0 0,1 0,-1 0,1-1,0 1,0-1,0 0,0 0,0 0,1 0,0-1,-1 0,1 0,0 0,0 0,0-1,4 1,-1-3,-1-1,1 1,-1-1,0-1,0 1,0-1,0-1,0 1,-1-1,0 0,1-1,-1 1,-1-1,1-1,-1 1,0-1,0 1,-1-2,1 1,-1 0,-1-1,1 0,-1 1,0-1,-1-1,0 1,1-4,4-3,0-3</inkml:trace>
  <inkml:trace contextRef="#ctx0" brushRef="#br0" timeOffset="2480.364">2574 29,'1'0,"0"0,1 0,-1 0,0 0,1 0,-1 1,0-1,0 0,1 1,-1-1,0 1,0-1,0 1,1-1,-1 1,0 0,0 0,0 0,0 0,0-1,0 1,-1 0,1 0,0 1,0-1,-1 0,1 0,-1 0,1 0,-1 1,1-1,-1 0,0 0,1 1,-1-1,0 0,0 1,0-1,0 0,0 1,-1-1,1 0,0 0,0 1,-1-1,1 0,-23 66,19-59,-32 69,23-55,2-1,0 2,2-1,0 2,2-1,1 1,0 0,2 0,1 1,1-1,0 9,3-30,-1 1,1 0,0 0,0 0,0 0,0-1,0 1,1 0,0-1,0 1,0-1,0 0,1 0,-1 0,1 0,-1 0,1 0,0-1,0 1,1-1,-1 0,0 0,1 0,-1 0,1-1,0 1,-1-1,1 0,0 0,0 0,0-1,0 0,0 1,0-1,0 0,-1-1,1 1,4-2,7 0,0-1,0 0,0-2,-1 1,0-2,0 0,0-1,-1 0,0-1,0 0,-1-1,2-2,-3-1</inkml:trace>
  <inkml:trace contextRef="#ctx0" brushRef="#br0" timeOffset="2735.378">2291 340,'43'0,"29"0,7-5,-5-1,-11 0,-6 1,-8-4,-12 1</inkml:trace>
</inkml:ink>
</file>

<file path=ppt/ink/ink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54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537 231,'-167'447,"161"-428,-1-1,0 1,-2-2,0 1,-1-1,-1-1,0 0,-1-1,-9 9,48-82,252-484,-263 522,-9 30,-6 41,-1-42,-3 256,5-256,-1 1,1 0,0-1,1 1,0-1,1 0,0 0,0 0,1-1,0 0,0 1,1-2,0 1,1 0,-4-5,0 0,1 0,-1 0,0 0,1-1,0 1,0-1,0 0,0 0,0 0,0-1,0 0,1 1,-1-1,0-1,1 1,-1-1,1 0,-1 0,0 0,1 0,-1-1,1 0,-1 0,0 0,0 0,1-1,-1 1,0-1,0 0,2-2,7-7,0 1,-1-2,0 0,-1 0,-1-1,0 0,0-1,-2 0,0-1,0 0,-1 0,2-11,2 3,0-1,-1 0,-1 0,-1 0,-1-1,-1-1,-2 1,0-1,-2 0,-1-10,0 35,-1 0,0-1,1 1,-1-1,0 1,0 0,0-1,0 1,0-1,0 1,-1 0,1-1,0 1,-1 0,1-1,-1 1,1 0,-1 0,1-1,-1 1,0 0,0 0,0 0,0 0,0 0,0 0,0 0,0 0,0 0,0 0,0 1,-1-1,1 1,0-1,-1 1,1-1,0 1,-1-1,1 1,0 0,-1 0,1 0,-1 0,1 0,0 0,-1 0,1 0,0 1,-1-1,1 0,0 1,-1-1,1 1,0 0,-1-1,1 1,0 0,0 0,0 0,0 0,0 0,0 0,0 0,0 0,0 0,1 0,-1 0,-11 20,3 1</inkml:trace>
  <inkml:trace contextRef="#ctx0" brushRef="#br0" timeOffset="335.93">1242 401,'-11'23,"1"0,0 1,2 0,1 0,1 1,0 0,2 0,2 1,-1 24,3-47,0 0,0 0,0 0,0 0,0 0,1 0,-1 0,1 0,0 0,0 0,0 0,0-1,1 1,-1 0,1-1,-1 1,1-1,0 0,0 1,0-1,0 0,1 0,-1 0,0 0,1-1,0 1,-1-1,1 1,0-1,-1 0,1 0,0 0,0-1,0 1,0-1,0 1,0-1,0 0,0 0,0 0,0-1,0 1,0-1,0 0,1 0,5-2,-1-2,1 1,-1-1,1 0,-1-1,-1 0,1 0,-1-1,0 1,0-2,-1 1,0-1,-1 0,1 0,-2-1,1 1,-1-1,0 0,-1 0,0 0,-1-1,1 1,-2-1,1 0,-2 1,1-1,-1 0,-1 0,1 1,-2-1,1 0,-2 1,1-1,-1 1,0 0,1 3,-1 0,1 1,-1-1,0 1,0 0,-1-1,1 1,-1 1,0-1,0 1,-1-1,1 1,-1 0,0 1,0-1,-1 1,1 0,-1 1,1-1,-1 1,0 0,0 0,0 1,0 0,0 0,0 0,0 1,0 0,0 0,-1 0,1 1,0 0,-6 1,-7 9</inkml:trace>
  <inkml:trace contextRef="#ctx0" brushRef="#br0" timeOffset="840.002">1412 739,'51'-50,"-2"-2,-2-2,39-60,-64 74,-12 63,-6-2,30 89,-33-107,1 0,-1 0,1 0,0-1,0 1,0-1,0 1,0-1,1 0,-1 1,1-1,-1-1,1 1,0 0,0-1,0 1,0-1,0 0,0 0,0 0,0 0,1-1,-1 1,0-1,0 0,1 0,-1 0,0 0,0 0,1-1,-1 0,1 0,2-2,0-1,0 0,0 0,0 0,0-1,-1 0,0 0,0 0,-1-1,1 0,-1 1,0-2,-1 1,1 0,-1-1,-1 1,1-1,-1 0,0 0,-1 0,1 0,-1 0,-1-1,0 1,0 0,0 0,-1-2,1-47,-1 32</inkml:trace>
  <inkml:trace contextRef="#ctx0" brushRef="#br0" timeOffset="1352.533">2202 542,'20'-5,"15"-2,7 1,1 1,-2 1,-3 2,-9 1</inkml:trace>
  <inkml:trace contextRef="#ctx0" brushRef="#br0" timeOffset="1906.389">2682 569,'17'3,"0"-2,0 0,0-1,0-1,-1-1,1 0,0-1,-1-1,1 0,-1-1,0-1,-1 0,1-2,-1 0,-1 0,0-1,0-1,0 0,5-6,-17 12,0 1,0-1,0 1,-1-1,1 0,-1 0,0 0,0 0,0 0,0 0,-1 0,1 0,-1 0,0 0,0 0,-1 0,1 0,-1 0,0 0,0 0,-1 1,1-1,-1 0,1 0,-1 1,0-1,-1 1,1 0,0-1,-1 1,0 0,0 1,0-1,0 0,0 1,-1 0,1 0,-1 0,1 0,-1 0,0 1,1-1,-1 1,0 0,0 0,0 1,-2-1,-7-1,0 1,1 0,-1 1,0 1,1 0,-1 0,0 1,1 1,0 0,-1 1,1 0,1 1,-1 0,1 1,-1 0,2 1,-1 0,1 1,0 0,1 0,0 1,0 1,1-1,0 1,0 1,1-1,1 1,0 1,0-1,1 1,1 0,0 0,1 0,0 1,0-1,2-5,-1-1,1 0,0 0,0 0,1 0,0 1,0-1,1 0,-1 1,1-1,1 0,-1 0,1 0,0 0,0 0,1-1,0 1,0 0,0-1,1 0,-1 0,1 0,0 0,1-1,-1 0,1 1,0-2,0 1,0 0,1-1,-1 0,4 1,7 2,1 0,0-1,1-1,-1-1,1 0,-1-1,1-1,0 0,0-2,0 0,-1-1,1-1,-1 0,1-1,29-9,-1-2,-1-1,0-3,23-13,-15 1,-35 17</inkml:trace>
  <inkml:trace contextRef="#ctx0" brushRef="#br0" timeOffset="2718.807">3500 485,'-18'1,"0"0,0 1,-1 1,1 1,1 0,-1 1,1 1,-5 3,14-6,1 0,0 1,-1 0,1 0,1 1,-1 0,1 0,-1 0,2 1,-1 0,1 0,-1 1,2-1,-1 1,1 0,0 0,0 1,1-1,-1 5,3-9,1-1,-1 1,1 0,0-1,0 1,0 0,0 0,0-1,0 1,1 0,-1-1,1 1,0-1,0 1,0 0,0-1,1 0,-1 1,0-1,1 0,0 0,0 0,-1 0,1 0,0 0,0 0,1-1,-1 1,0-1,1 1,-1-1,1 0,-1 0,1 0,-1 0,1-1,0 1,-1-1,1 1,0-1,-1 0,1 0,0 0,-1 0,1-1,0 1,0-1,14-2,1-1,-1-1,0-1,-1 0,1-1,-1-1,-1 0,1-1,-1-1,-1 0,0-1,0-1,9-11,9-3,35-27,-66 54,0-1,-1 0,1 0,0 0,-1 0,1 1,0-1,-1 0,1 1,0-1,-1 1,1-1,-1 1,1-1,-1 1,1-1,-1 1,1-1,-1 1,1-1,-1 1,0 0,1-1,-1 1,0 0,0-1,0 1,1 0,-1-1,0 1,0 0,0 0,0-1,0 1,0 0,0 0,0-1,-1 1,1 0,0-1,0 1,-1 0,1-1,0 1,-1 0,1-1,0 1,-1-1,1 1,-1-1,1 1,-1-1,1 1,-1-1,0 1,1-1,-1 0,0 1,-1 5,-62 161,46-131,2 2,2 0,2 0,1 1,2 1,2 0,-1 21,11 252,1-288,9-31,52-123,-61 125,-1-1,0 1,0-1,-1 0,0 0,0 0,0-1,0 1,-1 0,1-1,-2 1,1-1,0 1,-1-1,0 1,0-1,-1 1,0-1,0 1,0-1,0 1,-1 0,0-1,0 1,-1 0,1 0,-1 1,0-1,0 0,-1 1,-1-2,-8-1,0 2,0-1,-1 2,1-1,-1 2,0 0,0 1,0 0,-1 1,1 1,0 0,-3 1,-47-3,44-3,25-3,30-7,200-41,-144 34,-71 19</inkml:trace>
  <inkml:trace contextRef="#ctx0" brushRef="#br0" timeOffset="3069.871">3811 598,'11'37,"-9"-27,0 1,1-1,1 0,-1 0,1 0,1 0,0 0,0-1,1 0,0 0,1-1,0 1,0-2,1 1,3 2,-4-8,0-1,-1-1,1 1,0-1,0 0,0 0,-1-1,1 0,0 0,-1-1,1 0,-1 0,1 0,-1-1,0 0,0 0,0-1,0 0,-1 0,0 0,1 0,-1-1,-1 0,1 0,-1 0,0-1,0 1,0-3,54-120,-51 109</inkml:trace>
  <inkml:trace contextRef="#ctx0" brushRef="#br0" timeOffset="3271.333">4291 598,'-5'24,"-2"8</inkml:trace>
  <inkml:trace contextRef="#ctx0" brushRef="#br0" timeOffset="3523.801">4234 344,'0'0</inkml:trace>
  <inkml:trace contextRef="#ctx0" brushRef="#br0" timeOffset="3770.62">4574 34,'25'140,"5"71,-47 5,-6-87,20-82,16-55,-4-1</inkml:trace>
  <inkml:trace contextRef="#ctx0" brushRef="#br0" timeOffset="4018.988">4912 542,'0'33,"0"12</inkml:trace>
  <inkml:trace contextRef="#ctx0" brushRef="#br0" timeOffset="4269.867">4884 202,'0'0</inkml:trace>
  <inkml:trace contextRef="#ctx0" brushRef="#br0" timeOffset="8859.82">6351 118,'0'0</inkml:trace>
  <inkml:trace contextRef="#ctx0" brushRef="#br0" timeOffset="8626.492">6323 401,'-10'24,"-2"12,-1 6,8-5,4-9</inkml:trace>
  <inkml:trace contextRef="#ctx0" brushRef="#br0" timeOffset="9094.27">6549 344,'-10'13,"1"1,0 0,1 0,1 1,0-1,1 2,1-1,0 1,1-1,1 1,0 1,0 12,3-27,0 0,0 1,0-1,1 0,-1 1,1-1,0 0,-1 0,1 1,0-1,0 0,0 0,1 0,-1 0,0 0,1 0,0-1,-1 1,1 0,0-1,0 1,0-1,0 0,0 0,0 1,0-1,0-1,0 1,0 0,1 0,-1-1,0 1,1-1,-1 0,0 0,1 0,-1 0,0 0,1 0,-1-1,0 1,2-1,94-36,-80 24,0-1,0 0,-1-1,-1-1,-1-1,0 0,-1-1,20-70,-37 82,-2 6</inkml:trace>
  <inkml:trace contextRef="#ctx0" brushRef="#br0" timeOffset="9538.419">6971 569,'257'-214,"-216"191,-40 23,0-1,0 1,-1-1,1 1,0 0,0-1,0 1,0 0,0 0,0 0,0-1,0 1,0 0,-1 0,1 0,0 0,0 1,0-1,0 0,0 0,0 1,0-1,0 0,-1 1,1-1,0 1,0-1,0 1,-1-1,1 1,0-1,-1 1,1 0,0 0,-1-1,1 1,-1 0,1 0,-1 0,0-1,1 1,-1 0,0 0,1 0,-1 1,0 34,-1-34,0 0,1 1,-1-1,1 0,-1 1,1-1,0 1,0-1,0 0,1 1,-1-1,0 0,1 1,0-1,-1 0,1 0,0 1,0-1,0 0,0 0,1 0,-1 0,1 0,-1 0,1-1,-1 1,1 0,0-1,0 1,0-1,0 0,0 0,0 0,0 0,0 0,1 0,0 0,8 0,0-1,0 0,0 0,0-1,0-1,0 0,0 0,-1-1,1 0,-1-1,0 0,0-1,6-3,8-3,95-37,-118 47,0 1,0-1,0 1,0-1,-1 1,1-1,0 1,0-1,0 1,0 0,0 0,0 0,0-1,0 1,0 0,0 0,0 0,0 1,0-1,0 0,0 0,0 0,0 1,-1-1,1 0,0 1,0-1,0 1,0-1,0 1,-1-1,1 1,0 0,-1-1,1 1,0 0,-1 0,1 0,-1-1,1 1,-1 0,1 0,-1 0,0 0,1 0,-1 0,0 0,0 0,0 0,1 0,-1 0,0 0,-1 0,-11 59,8-45,-1 7</inkml:trace>
  <inkml:trace contextRef="#ctx0" brushRef="#br0" timeOffset="7592.166">5335 5,'1'0,"-1"-1,0 1,1 0,-1-1,1 1,-1 0,1-1,-1 1,1 0,-1 0,1-1,-1 1,1 0,-1 0,1 0,-1 0,1 0,-1 0,1 0,-1 0,1 0,-1 0,1 0,0 0,-1 0,1 0,-1 1,1-1,-1 0,1 0,-1 1,1-1,-1 0,0 0,1 1,-1-1,1 1,-1-1,0 0,1 1,-1-1,0 1,1-1,-1 1,0-1,0 1,1-1,-1 1,0-1,0 1,0-1,0 1,0-1,0 1,0 0,0-1,0 1,0-1,0 1,0-1,0 1,0-1,-1 1,1 0,1 39,-22 102,-7-23,0 47,18-124,-2 52,16-90,-1 0,1-1,0 1,0-1,0 0,0 0,0 0,1-1,-1 0,1 0,-1 0,1 0,0 0,0-1,0 0,0 0,0-1,0 1,0-1,0 0,0 0,0-1,0 1,0-1,0 0,5-2,2 1,-1-1,1 0,0 0,-1-1,0 0,0-1,0-1,-1 1,1-2,-1 1,-1-2,1 1,-1-1,1-3,-5 7,-1-1,0 0,0 0,0-1,0 1,-1-1,0 0,0 0,-1 0,1 0,-2 0,1 0,0-1,-1 1,0-1,-1 1,0-1,0 1,0-1,0 1,-1-1,0 1,-1-1,0 1,0 0,-1-4,-2 2,-1 1,0-1,0 1,0 0,-1 1,0-1,-1 1,1 1,-1-1,0 1,0 1,-1 0,1 0,-1 0,0 1,0 1,0-1,-1 1,1 1,0 0,-1 0,1 1,-1 0,1 1,-1 0,1 0,0 1,0 0,0 0,0 1,0 1,0 0,-4 2,-6 6</inkml:trace>
  <inkml:trace contextRef="#ctx0" brushRef="#br0" timeOffset="8372.984">5617 626,'16'-5,"0"-1,0-1,0 0,-1-1,0-1,-1 0,0-1,0-1,-1 0,-1-1,0 0,0-1,-1 0,-1-1,0 0,-1 0,4-9,-8 13,24-59,-28 67,0 0,-1 1,1-1,-1 0,0 0,1 1,-1-1,0 0,0 0,0 0,0 0,0 1,-1-1,1 0,0 0,-1 0,1 1,-1-1,0 0,0 1,0-1,0 1,0-1,0 1,0-1,0 1,0-1,-1 1,1 0,0 0,-1 0,1 0,-1 0,0 0,1 0,-2 0,0 1,0 0,0-1,0 1,0 0,0 1,0-1,1 0,-1 1,0 0,0-1,0 1,1 0,-1 0,0 1,1-1,-1 1,1-1,0 1,-1 0,1 0,0 0,0 0,0 0,0 0,1 0,-1 1,1-1,-1 1,1-1,0 1,0 0,0 0,0-1,0 1,1 0,-1 0,1 0,0 0,-1 0,2-1,-1 1,0 0,0 0,1 0,0 0,-1 0,1-1,0 1,1 0,0 2,2-1,1 0,0 0,-1 0,1 0,1-1,-1 0,0 0,1 0,0-1,-1 1,1-1,0-1,0 1,0-1,0 0,0-1,1 1,-1-1,0 0,3-1,82 20,-89-18,-1 0,1 0,0 1,-1-1,1 1,-1-1,1 1,-1-1,0 1,0 0,1 0,-1-1,0 1,-1 0,1 0,0 0,-1 0,1 0,-1 0,1 0,-1 0,0 0,0 1,0-1,0 0,0 0,0 0,-1 0,1 0,-1 0,0 0,1 0,-2 2,-39 67,29-53,7-10,4-7,0-1,0 1,0-1,0 1,1-1,-1 1,0 0,0-1,1 1,-1 0,0 0,1 0,-1 0,1-1,-1 1,1 0,0 0,-1 0,1 0,0 0,-1 0,1 0,0 0,0 0,0 0,0 0,0 0,0 0,0 0,1 0,-1 0,0 0,0 0,1 0,-1 0,1 0,-1 0,1 0,-1 0,1 0,-1-1,1 1,0 0,0 0,-1-1,1 1,1 0,11 2</inkml:trace>
  <inkml:trace contextRef="#ctx0" brushRef="#br0" timeOffset="11443.842">1 1162,'81'-18,"0"4,1 3,1 3,26 4,453-8,-22-17,-105 10,34-7,450 27,-523-30,227 0,-17 30,-279-29,52 0,18-2,102 30,-262-26,-37 7,31-3,-180 14,2 2,-1 3,1 2,0 2,-34-1,145-22,-147 27</inkml:trace>
</inkml:ink>
</file>

<file path=ppt/ink/ink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2</inkml:trace>
</inkml:ink>
</file>

<file path=ppt/ink/ink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14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1 737,'69'-38,"-57"30,0-2,-1 0,-1 0,0-1,0 0,-1 0,0-1,-1-1,-1 0,4-7,16-25,-27 45,0-1,0 0,0 1,0-1,0 1,1-1,-1 1,0-1,0 1,0 0,1-1,-1 1,0-1,0 1,1-1,-1 1,0 0,1-1,-1 1,1 0,-1-1,0 1,1 0,-1-1,1 1,-1 0,1 0,-1 0,1-1,-1 1,1 0,-1 0,1 0,-1 0,1 0,-1 0,1 0,-1 0,1 0,-1 0,1 0,-1 1,1-1,-1 0,1 0,-1 0,1 1,-1-1,1 0,-1 0,1 1,-1-1,0 0,1 1,-1-1,0 1,1-1,-1 0,11 34,-10-26,7 40,-2 0,-2 1,-2-1,-3 1,-1 0,0 39,1 249,0-328,1 1,-1-1,-1 0,1 0,-2 0,1 0,-1 0,0 0,-1-1,-2 4,5-11,0-1,1 0,-1 0,0 0,1 1,-1-1,0 0,0 0,1 0,-1 0,0 0,0 0,1 0,-1-1,0 1,0 0,1 0,-1 0,0-1,1 1,-1 0,0-1,1 1,-1-1,0 1,1-1,-1 1,1-1,-1 1,1-1,-1 0,1 1,0-1,-1 0,1 1,0-1,-1 0,1 1,0-1,0 0,-1 0,1 1,0-1,0 0,0 0,0 1,0-1,0 0,0 0,1 1,-1-1,0 0,1 0,-2-16,1 0,0 0,2 1,0-1,1 0,0 1,1-1,1 1,1 0,2-4,-3 8,15-42,3 0,3 1,2 1,2 2,2 0,2 3,2 1,3 1,41-37,-72 74,0-1,1 2,0-1,0 1,1 1,-1-1,1 2,1-1,-1 1,1 1,0 0,0 1,0 0,1 0,-1 1,4 0,-12 3,-1-1,1 0,0 1,-1-1,1 1,0 0,-1 0,1 0,-1 0,0 0,1 1,-1-1,0 1,0-1,0 1,0 0,0 0,0 0,0 0,-1 0,1 0,-1 1,1-1,-1 0,0 1,0-1,0 1,0-1,-1 1,1 0,-1-1,1 1,-1 0,0-1,0 1,0 1,-18 99,9-84,-2-1,0 0,-1-1,0 0,-1 0,-1-1,-1-1,0-1,-1 0,-1-1,0-1,-1 0,0-1,0-1,-8 2,-85 15,106-27,1 1,-1-1,1 0,-1 0,0-1,1 1,-1-1,1 0,-1 0,1 0,0-1,-1 0,1 0,0 0,0 0,0-1,0 1,1-1,-1 0,1 0,-1 0,-1-4,4 5,-1-1,2 1,-1-1,0 0,0 0,1 1,0-1,-1 0,1 0,0 0,0 1,1-1,-1 0,1 0,-1 0,1 1,0-1,0 0,0 1,0-1,0 1,1-1,-1 1,1 0,0 0,1-2,8-12</inkml:trace>
  <inkml:trace contextRef="#ctx0" brushRef="#br0" timeOffset="5384.324">1187 511,'-1'46,"0"-16,1 0,1 1,2-1,1 0,7 27,-10-54,-1 0,1-1,0 1,0 0,0-1,0 1,0-1,0 1,1-1,-1 0,1 0,0 1,0-1,-1 0,1-1,1 1,-1 0,0 0,0-1,1 1,-1-1,0 0,1 0,0 0,-1 0,1 0,-1-1,1 1,0-1,0 1,-1-1,1 0,0 0,0 0,-1-1,1 1,0-1,-1 1,1-1,0 0,1-1,7-2,0-1,-1-1,0 0,0 0,0-1,-1 0,1-1,-2 1,3-4,100-144,-111 156,0-1,1 0,-1 1,0-1,1 1,-1-1,0 0,1 1,-1-1,1 0,-1 1,0-1,1 0,-1 0,1 1,-1-1,1 0,-1 0,1 0,-1 0,1 0,-1 0,1 1,-1-1,1 0,-1-1,1 1,0 0,-1 0,1 0,-1 0,1 0,-1 0,0-1,1 1,-1 0,1 0,-1-1,1 1,-1 0,1-1,-1 1,0 0,1-1,-1 1,0-1,1 1,-1-1,0 1,0 0,1-1,-1 1,0-1,0 1,0-1,0 1,0-1,0 1,0-1,0 0,2 51,-3-42,16 120,-13-124,-1 0,1 1,0-1,0 0,0 0,1 0,-1 0,1 0,0-1,0 1,1-1,-1 0,1 0,-1 0,1 0,0-1,0 0,0 1,0-1,1-1,-1 1,1-1,-1 1,1-1,-1-1,3 1,5-2,-1-1,1 0,-1-1,0 0,0-1,0 0,0-1,-1 0,0 0,0-1,0-1,-1 0,0 0,0 0,-1-1,1-1,-2 0,0 0,0 0,0-1,0-2,39-63,24-24,-68 97,0 1,0 0,0 0,0 0,1 0,-1 0,0 0,0 0,1 1,-1-1,0 1,1 0,-1 0,0 0,1 0,-1 0,0 0,1 0,-1 1,0-1,1 1,-1 0,0 0,0 0,0 0,1 0,-1 0,-1 0,1 1,0-1,0 1,0 0,57 62,-52-56,-4-5,1 1,0-1,-1 1,0 0,0 0,0 0,0 0,-1 1,0-1,0 1,0 0,0-1,-1 1,1 0,-1 0,0 0,-1 0,0 0,1 0,-1 0,-1 0,1 0,-1 0,0 0,0 0,0 0,-1 0,0-1,0 1,0 0,0-1,-1 0,0 1,0-1,0 0,0 0,-8 2,0-1,0 1,-1-2,1 0,-1 0,0-1,0 0,0-1,-4-1,84-3,89-14,-134 8,0-1,-1-1,0 0,0-2,-1-1,-1 0,0-2,-1 0,0-1,-2-1,0 0,0-2,-2 0,0 0,-2-2,0 0,-1 0,-1-1,-1 0,-1-1,-1 0,-1-2,4-26,-3 20,-2 0,-1 0,-1-1,-2 1,-1-1,-2 0,-7 4,8 28,0 0,0 1,0-1,0 0,0 1,0-1,0 0,0 1,0-1,0 0,0 0,0 1,0-1,-1 0,1 1,0-1,0 0,0 0,-1 1,1-1,0 0,0 0,-1 1,1-1,0 0,0 0,-1 0,1 0,0 1,-1-1,1 0,0 0,-1 0,1 0,0 0,-1 0,1 0,0 0,-1 0,1 0,0 0,-1 0,1 0,0 0,-1 0,1 0,0 0,0-1,-1 1,1 0,0 0,-1 0,1 0,0-1,0 1,-1 0,1 0,0-1,0 1,-1 0,-10 45,2 1,2 0,2 1,2 0,2 31,-26 174,27-250,0 0,0 0,0 0,0 0,0 0,0-1,1 1,-1 0,1 0,-1 0,1-1,0 1,0 0,0-1,0 1,0-1,0 1,0-1,0 1,1-1,-1 0,0 0,1 1,-1-1,1 0,-1 0,1 0,0-1,-1 1,1 0,0-1,0 1,-1-1,1 1,0-1,0 0,0 0,0 0,0 0,-1 0,1 0,0-1,0 1,0 0,0-1,-1 0,87-38,-77 32,-3 1,1 0,0 0,0 1,0 0,1 1,0 0,0 0,0 1,0 1,0 0,1 0,-1 1,0 0,1 0,-1 1,1 1,-1 0,1 0,1 2,-8-1,-1 1,0 0,1 0,-1 0,0 0,0 1,-1-1,1 1,-1-1,0 1,0 0,0 0,0 0,-1 0,1 1,-1-1,0 0,-1 1,1-1,-1 0,0 1,0-1,0 1,-1 3,1 16</inkml:trace>
  <inkml:trace contextRef="#ctx0" brushRef="#br0" timeOffset="8299.66">3387 483,'2'-7,"1"0,0-1,0 1,0 0,1 1,0-1,0 1,1-1,0 1,0 0,0 1,1 0,-1-1,2 2,-1-1,0 1,1 0,0 0,-1 1,2 0,-1 0,0 0,0 1,1 0,0 1,-1 0,1 0,0 0,-1 1,8 1,-9 3,0 1,-1 0,1 0,-1 0,0 1,0 0,0 0,-1 0,0 1,0-1,-1 1,1 0,-2 0,1 0,-1 1,0-1,0 0,-1 1,0-1,-1 1,1 0,-1-1,-1 1,1-1,-2 1,0 5,-2 16,-1 0,0-1,-3 0,0-1,-2 1,-1-2,-4 7,-39 47,53-102,16-12,2 0,1 2,1 0,2 2,1 0,1 1,2 1,0 2,21-16,57-23,-102 64,-1 1,1-1,0 1,0-1,0 1,0 0,0-1,0 1,0 0,0 0,0-1,0 1,0 0,0 0,0 0,0 0,0 0,0 1,0-1,0 0,0 0,0 1,0-1,0 0,0 1,-1-1,1 1,0-1,0 1,0 0,-1-1,1 1,0 0,0-1,-1 1,1 0,-1 0,1 0,-1 0,1 0,-1-1,1 1,-1 0,0 0,0 0,1 0,-1 0,0 0,0 0,0 0,0 0,0 0,0 0,0 0,-1 0,1 0,0 1,-14 64,12-59,-60 197,61-198,0-6,1 1,-1 0,0-1,0 1,1-1,-1 1,1 0,-1 0,1-1,-1 1,1 0,-1 0,1 0,0-1,-1 1,1 0,0 0,0 0,-1 0,1 0,0 0,0 0,0 0,0 0,0-1,1 1,-1 0,0 0,0 0,0 0,1 0,-1 0,1-1,-1 1,0 0,1 0,0 0,-1-1,1 1,-1 0,1-1,0 1,-1 0,1-1,0 1,0-1,0 1,-1-1,1 0,0 1,0-1,0 0,0 0,0 1,0-1,-1 0,1 0,0 0,0 0,0 0,0 0,0 0,0-1,0 1,0 0,95-105,-43 47,2 2,3 2,2 3,17-9,-76 59,0 0,-1 0,1-1,0 1,0 0,0 0,0 0,0 0,0 0,1 0,-1 1,0-1,0 0,1 0,-1 1,0-1,1 1,-1-1,1 1,-1 0,1-1,-1 1,0 0,1 0,-1 0,1 0,-1 0,1 1,-1-1,1 0,-1 1,0-1,1 1,-1-1,0 1,1 0,-1-1,0 1,0 0,1 0,-1 0,0 0,0 0,0 0,0 0,0 0,-1 1,3 11,-2 0,0 1,-1-1,0 1,-1-1,0 1,-2-1,1 0,-1 0,-1 0,0 0,-1 0,-1 0,-7 25,-27 69,44-101,1-12</inkml:trace>
  <inkml:trace contextRef="#ctx0" brushRef="#br0" timeOffset="13233.126">4855 540,'-7'-3,"-1"1,0-1,1 2,-1-1,0 1,0 0,0 1,0 0,0 0,0 1,0 0,1 0,-1 1,0 0,1 0,-1 1,1 0,-1 0,1 1,0 0,1 0,-1 0,1 1,0 0,0 0,0 1,1 0,-4 5,2-4,0 0,0 1,1 0,0 1,1-1,0 1,0 0,1 1,0-1,1 1,0-1,0 1,1 0,0 0,1 0,0 1,1-1,0 0,0 0,1 0,0 1,1-1,1 0,1 5,-3-12,1-1,0 1,0 0,0 0,0-1,0 1,1-1,-1 0,1 0,-1 1,1-2,0 1,0 0,0-1,0 1,0-1,0 0,1 0,-1 0,0 0,0-1,1 1,-1-1,0 0,1 0,-1 0,0 0,1-1,2 0,94-35,-80 23,0 0,-1-1,0-1,-1-1,-1 0,-1-1,10-13,-7 7,-5 9,-2-1,0-1,0 0,-1 0,-1-1,-1 0,-1-1,4-11,-17 18,-12 32,14-15,0 1,0-1,1 1,0 0,0 0,0 0,1 1,0-1,0 0,1 0,0 1,1-1,-1 0,1 0,1 1,-1-1,1 0,0 0,1 0,0-1,0 1,0-1,1 1,0-1,0 0,1 0,-1-1,1 0,0 1,1-2,-1 1,1 0,0-1,0 0,1-1,-1 1,4 0,-1 0,0 0,0 0,1-1,-1 0,1-1,0 0,0 0,0-1,0-1,0 1,0-2,0 1,0-1,-1-1,1 0,0 0,0-1,-1 0,0-1,0 0,0 0,0-1,0 0,-1-1,33-26,-1-3,-1-1,-3-2,32-41,-53 58,-13 17,0 0,0 1,1-1,-1 0,1 1,0-1,0 1,0 0,1 0,-1 0,1 1,-1-1,1 1,0 0,0 0,0 0,0 0,3 0,-4 4,0-1,0 1,-1 0,1 0,0 1,-1-1,0 1,1-1,-1 1,0 0,0-1,0 1,-1 0,1 0,-1 1,0-1,0 0,0 0,0 1,0 1,0-4,32 132,-32-127,0 0,-1-1,1 1,-1 0,0 0,-1 0,1 0,-1 0,-1-1,1 1,-1 0,1-1,-2 1,1-1,-1 0,1 0,-1 0,-1 0,1 0,-1 0,0-1,0 0,0 0,-1 0,1 0,-1-1,0 1,0-1,0 0,0-1,-1 0,1 1,-1-2,-2 2,-68 5,76-9,-1 0,1 0,-1 0,1 0,-1 0,1 0,0 0,-1 0,1 0,0 0,0 0,0 0,-1 0,1 0,0 0,1 0,-1 0,0 0,0-1,0 1,1 0,-1 0,0 0,1 0,-1 1,1-1,-1 0,1 0,0 0,-1 0,1 0,0 1,0-1,-1 0,1 0,0 1,0-1,0 1,0-1,0 1,0-1,0 1,0 0,0-1,0 1,0 0,0 0,1 0,116-35,-30 25,-73 10,0-1,0-1,0 0,0-1,-1 0,1-1,-1-1,5-2,-4-1,-1 1,0-2,0 0,-1 0,-1-2,1 1,-1-2,-1 1,0-2,-1 1,-1-1,1-1,-2 0,7-14,-15 25,1 0,0 0,0 0,0 0,0 0,0 0,1 1,-1-1,1 0,0 1,0-1,0 1,0 0,0 0,0-1,1 1,-1 1,1-1,-1 0,1 1,0-1,0 1,0 0,0 0,0 0,0 0,0 0,0 1,0-1,0 1,0 0,0 0,0 0,0 0,0 1,1-1,-1 1,0 0,0 0,0 0,1 5,-1 1,0-1,0 1,0-1,-1 1,0 0,-1 0,1 0,-1 0,-1 0,1 0,-1 0,0 0,-1 0,0 0,0 0,0 0,-1 0,0 0,-1 0,1 0,-1-1,0 0,-3 3,-1 6,-2-2,0 1,-1-1,0 0,-1-1,0 0,-1-1,-12 10,3-2,-23 10,67-23,205-9,-210 0,1-1,-1 0,1-1,-1-1,-1-1,1 0,-1-2,0 0,-1 0,0-2,-1 0,0-1,-1 0,0-1,10-12,-22 23,1 0,-1 0,0 0,0-1,0 1,0 0,0-1,-1 1,1-1,-1 0,0 1,1-1,-1 0,-1 0,1 0,0 0,-1 0,1 0,-1 0,0 0,0 0,0 0,0 0,-1 0,1 0,-1 0,0 0,1 0,-2 0,1 1,-1-3,-10-6</inkml:trace>
  <inkml:trace contextRef="#ctx0" brushRef="#br0" timeOffset="21887.437">7367 596,'-10'-1,"1"1,-1 0,0 0,1 0,-1 2,1-1,-1 1,1 0,-1 1,1 0,0 1,0 0,1 0,-8 3,2 1,-1 0,1 1,1 1,-1 0,2 0,-1 2,2-1,0 2,0-1,1 2,0-1,1 1,1 1,0-1,-1 7,7-18,1 1,0-1,0 0,0 1,1-1,-1 0,1 1,0-1,0 1,0-1,0 1,1-1,-1 0,1 1,0-1,0 0,0 1,0-1,1 0,-1 0,1 0,0 0,0 0,0 0,0-1,1 1,-1-1,0 1,1-1,0 0,0 0,0 0,0-1,0 1,0 0,0-1,0 0,0 0,1 0,-1 0,0-1,1 1,-1-1,1 0,13-1,-1-1,1-1,0-1,-1 0,0-1,0-1,-1-1,1 0,-1-1,-1 0,1-1,-2-1,1 0,-1-1,-1 0,0-1,0-1,-1 0,-1 0,0-1,11-9,5-3,-2-1,0 0,-2-2,-1-1,-2-1,-1 0,-1-1,-2-1,-1 0,-2-2,-1 1,-1-1,-2-1,-2 1,2-37,-24-53,14 121,0 0,0 0,0 0,0 0,0 1,-1-1,0 1,0-1,0 1,0 0,0 0,0 0,-1 1,0-1,1 1,-1 0,0 0,0 0,0 1,0-1,-1 1,1 0,0 0,-1 0,1 1,0-1,-3 1,1 0,0 1,0-1,-1 1,1 1,0-1,0 1,0 0,0 0,0 0,1 1,-1 0,1 0,0 1,0-1,0 1,0 0,0 1,1-1,0 1,0 0,0 0,1 0,-1 0,0 2,-3 7,0-1,1 1,0 0,1 1,1-1,0 1,1 0,0 0,1 9,-1-1,2 0,1 1,0-1,2 1,1-1,1 0,0 0,2 0,1-1,1 0,3 7,7 7,1 0,2-2,2 0,1-1,21 22,35 43,-79-97,-1-1,0 0,1 0,-1 1,1-1,-1 0,1 0,-1 0,1 0,-1 0,1 1,-1-1,1 0,-1 0,1 0,-1 0,1-1,-1 1,1 0,-1 0,1 0,-1 0,1 0,-1-1,1 1,-1 0,1 0,-1-1,1 1,-1 0,0-1,1 1,-1-1,0 1,1 0,-1-1,0 1,0-1,1 1,-1-1,0 1,0-1,0 1,1-1,-1 1,0-1,0 1,0-1,0 1,0-1,0 1,0-1,0 1,0-1,-1 1,1-1,0 1,0-1,0 1,0-1,-1 1,1-1,1-16</inkml:trace>
  <inkml:trace contextRef="#ctx0" brushRef="#br0" timeOffset="22235.821">8101 540,'-21'17,"1"1,1 1,1 1,1 1,1 0,0 1,2 1,0 0,-8 23,20-42,0-1,0 1,1 0,-1 0,1 0,0 0,1 0,-1 0,0 0,1 0,0 0,0 0,0 0,1 0,0 1,-1-1,1 0,0 0,1-1,-1 1,1 0,0 0,0-1,0 1,0-1,1 1,-1-1,1 0,0 0,0 0,0-1,0 1,0-1,1 1,-1-1,1 0,0 0,-1-1,1 1,0-1,0 0,0 0,6 0,-1-1,0 0,0-1,0 0,1-1,-1 0,0 0,0-1,-1 0,1 0,-1-1,1 0,-1-1,0 0,-1 0,1-1,-1 1,0-2,-1 1,1-1,-1 0,-1 0,1-1,-1 0,0 1,-1-2,0 1,0-1,-1 1,0-1,-1 0,0 0,0 0,-1 0,0-4,0 6,-1 0,0 0,0 0,-1 0,0 0,0 0,-1 1,0-1,0 0,0 1,-1 0,0-1,0 1,-1 0,0 1,0-1,0 0,-1 1,1 0,-1 0,-1 1,1-1,-1 1,1 0,-1 1,0-1,0 1,-1 0,1 1,-1-1,1 2,-1-1,0 0,0 1,0 0,0 1,1 0,-1 0,0 0,0 1,0 0,-4 1,-14 5</inkml:trace>
  <inkml:trace contextRef="#ctx0" brushRef="#br0" timeOffset="23019.478">8411 511,'-8'17,"0"0,1 0,0 1,2 0,0 0,1 1,1-1,-1 16,3-29,-1-1,1 0,0 1,0-1,0 1,1-1,-1 1,1 0,0-1,1 1,-1-1,1 1,0-1,0 1,0-1,0 0,1 1,0-1,0 0,0 0,0 0,1 0,0 0,0-1,0 1,0-1,0 0,0 0,1 0,0 0,0-1,-1 1,5 1,3-3,0-1,-1 0,1 0,-1-1,1-1,-1 0,0 0,0-1,0 0,0-1,0 0,0 0,-1-1,0 0,0-1,-1 0,1-1,-1 0,0 0,-1 0,0-1,0 0,-1-1,4-5,-8 12,-2 2,0 1,0-1,1 1,-1 0,0-1,0 1,1-1,-1 1,1-1,-1 1,0-1,1 1,-1-1,1 0,-1 1,1-1,-1 0,1 1,-1-1,1 0,-1 1,1-1,-1 0,1 0,0 0,-1 0,1 0,0 1,-1-1,1 0,-1 0,1-1,0 1,-1 0,1 0,-1 0,1 0,0 0,-1-1,1 1,-1 0,1 0,-1-1,1 1,-1 0,1-1,-1 1,1-1,-1 1,0-1,1 1,-1-1,0 1,1-1,-1 1,0-1,1 1,-1-1,0 0,2 10,0 0,1 0,0 0,1 0,-1-1,2 0,-1 0,1 0,0 0,1-1,4 5,-7-8,0-1,0 0,0 0,0 0,0-1,0 1,1-1,-1 1,1-1,0 0,0 0,0-1,0 1,0-1,0 0,0 0,0 0,0-1,0 1,1-1,-1 0,0 0,0-1,1 1,-1-1,2 0,1-4,0 1,-1-1,0 1,0-2,0 1,0-1,-1 0,0 0,0 0,0-1,-1 0,0 0,0 0,-1 0,0-1,15-24,49-104,-63 93,-8 27</inkml:trace>
  <inkml:trace contextRef="#ctx0" brushRef="#br0" timeOffset="23609.109">9173 821,'172'-203,"-129"160,-42 43,0 0,0 0,0 1,0-1,0 0,0 1,0-1,-1 1,1-1,0 1,0 0,0-1,0 1,-1 0,1-1,0 1,-1 0,1 0,-1 0,1 0,-1 0,1 0,-1-1,1 1,-1 0,0 0,0 0,0 0,1 0,-1 0,0 0,0 1,0-1,0 0,-1 0,1 0,0 0,0 0,-1 0,2 5,-1 2,0 1,1 0,0 0,1-1,0 1,0-1,1 1,0-1,1 0,0 0,0-1,0 1,1-1,0 0,1 0,-1 0,3 1,-5-5,1 0,0 0,0-1,0 1,0-1,0 0,1 0,-1 0,0-1,1 1,0-1,-1 0,1 0,0-1,-1 0,1 1,0-2,0 1,-1 0,1-1,0 0,-1 0,1 0,-1-1,1 0,-1 1,0-2,1 1,-1 0,0-1,-1 0,1 0,0 0,-1 0,9-9,0 0,-1-1,-1-1,0 1,0-2,-2 1,0-1,0 0,-2-1,0 0,0 0,-2-1,0 1,-1-1,0 0,-2 1,0-1,-1-10,0 2</inkml:trace>
</inkml:ink>
</file>

<file path=ppt/ink/ink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650 490,'-12'-7,"-1"1,1 0,-1 1,0 1,-1 0,1 0,-1 2,1 0,-1 0,0 1,0 1,-11 1,1 2,1 0,1 2,-1 1,1 1,0 1,0 1,1 1,0 0,1 2,0 0,1 1,0 1,2 1,-1 1,2 0,0 2,-10 12,14-16,0 1,2-1,-1 2,2 0,0 0,0 0,-3 14,10-26,0 0,0 1,1-1,0 0,0 1,0-1,1 0,-1 1,1-1,0 1,1-1,-1 1,1-1,-1 0,1 1,1-1,-1 0,0 1,1-1,0 0,0 0,0-1,1 1,-1 0,1-1,0 1,0-1,0 0,1 0,-1 0,1 0,-1-1,5 3,2-3,1 0,0 0,0-1,0-1,0 0,0 0,0-1,0 0,0-1,-1-1,1 1,-1-2,1 1,-1-2,0 1,-1-1,1-1,-1 1,0-2,0 1,-1-1,6-6,52-40,-4-3,-1-2,11-18,84-82,-156 157,1 0,-1 0,1 0,-1-1,1 1,-1 0,1 0,0 0,-1 0,1 0,0 0,0 0,0 1,0-1,0 0,0 0,0 1,0-1,0 0,0 1,0-1,0 1,0 0,0-1,1 1,-1 0,0 0,0-1,1 1,-1 0,0 0,0 0,0 1,1-1,-1 0,0 0,0 1,0-1,1 0,-1 1,0 0,0-1,0 1,0-1,0 1,0 0,0 0,0 0,0 0,-1 0,1-1,0 1,0 1,-1-1,1 0,-1 0,1 0,-1 0,1 0,-1 1,-21 142,11 72,10-208,0 0,1 0,1 0,-1 0,1 0,1 0,-1-1,1 1,0-1,1 1,0-1,0 0,1-1,0 1,0-1,0 0,1 0,0 0,0-1,0 0,1 0,-1-1,1 0,0 0,1 0,-1-1,1 0,-1 0,3-1,14 2</inkml:trace>
  <inkml:trace contextRef="#ctx0" brushRef="#br0" timeOffset="551.65">1101 800,'280'-222,"-144"124,-135 97,0 1,0-1,-1 1,1-1,0 1,0-1,0 1,0 0,0-1,0 1,0 0,0 0,0 0,0 0,-1 0,1 0,0 0,0 0,0 0,0 0,0 0,0 1,0-1,0 0,0 1,0-1,-1 1,1-1,0 1,0-1,0 1,-1 0,1-1,0 1,-1 0,1-1,-1 1,1 0,-1 0,1 0,-1-1,1 1,-1 0,0 0,1 0,-1 0,0 0,0 0,0 0,0 0,0 0,0 0,0 0,0 0,0 0,0 0,0-1,-1 1,1 0,-1 1,-11 60,-1-23,9-31,0 0,1 0,1 0,-1 0,1 1,1-1,0 1,0 0,0-1,1 1,1 3,-1-10,0 0,1-1,0 1,-1 0,1-1,0 1,0-1,0 1,0-1,0 1,0-1,0 0,0 0,0 1,1-1,-1 0,0 0,1 0,-1 0,1-1,0 1,-1 0,1-1,-1 1,1-1,0 1,0-1,-1 0,1 1,0-1,-1 0,1 0,0-1,0 1,-1 0,1 0,0-1,-1 1,1-1,0 0,1 0,68-33,149-130,-220 163,1 1,-1-1,1 1,-1-1,1 1,0-1,-1 1,1-1,0 1,-1 0,1-1,0 1,0 0,-1-1,1 1,0 0,0 0,-1 0,1 0,0 0,0 0,0 0,-1 0,1 0,0 0,0 0,0 1,-1-1,1 0,0 0,-1 1,1-1,0 1,0-1,-1 1,1-1,-1 1,1-1,-1 1,1-1,0 1,-1 0,0-1,1 1,-1 0,1-1,-1 1,0 0,0 0,1-1,-1 1,0 0,0 0,0-1,0 1,0 0,0 0,0 0,0-1,0 1,0 0,0 0,-1 0,-9 59,9-54,-37 143,25-103,6-28</inkml:trace>
  <inkml:trace contextRef="#ctx0" brushRef="#br0" timeOffset="4783.583">2202 603,'-8'2,"1"1,0 0,0 0,0 1,0 0,0 0,1 1,0-1,0 1,0 1,0-1,1 1,0 0,0 0,1 1,-1-1,1 1,1 0,-1 0,1 0,1 1,-2 4,1-4,0 1,0-1,1 1,0-1,0 1,1 0,1 0,-1-1,1 1,1 0,-1 0,2 0,-1-1,3 7,-3-11,0 0,1 0,-1 0,1-1,0 1,0 0,0-1,0 1,1-1,0 0,0 0,-1 0,2 0,-1 0,0-1,0 1,1-1,0 0,-1 0,1 0,0-1,0 1,0-1,0 0,0 0,0 0,0-1,0 1,1-1,-1 0,2 0,9-4,-1 1,1-2,-1 0,0-1,-1 0,1-1,-1-1,0 0,-1 0,0-2,0 1,-1-1,-1-1,1 0,-2-1,0 0,0 0,-1-1,0 0,-1 0,-1-1,3-9,-6 19,-1 0,0 0,0 0,0 0,-1-1,0 1,0-1,0 1,0-1,0 0,-1 1,0-1,0 0,0 1,-1-1,0 0,0 1,0-1,0 1,-1-1,1 1,-1 0,0 0,0-1,-1 1,1 1,-1-1,0 0,0 1,0-1,-1 1,1 0,-1 0,0 0,0 1,0-1,0 1,0 0,0 0,-1 0,1 1,0 0,-1 0,-3-1,2 3,0 0,1 0,-1 0,0 1,1 0,0 0,-1 1,1-1,0 1,0 0,1 0,-1 1,1 0,-1-1,1 1,0 1,0-1,1 1,0-1,-1 2,3-5,0 0,0 1,1-1,-1 0,0 1,1-1,-1 1,1-1,0 1,-1-1,1 1,0-1,0 1,0-1,0 1,0-1,0 1,0-1,1 1,-1-1,1 1,-1-1,1 0,-1 1,1-1,0 1,0-1,-1 0,1 0,0 0,0 1,0-1,0 0,1 0,-1 0,0 0,0-1,1 1,-1 0,0 0,1-1,0 1,64 18,-35-19,0-2,0 0,0-2,-1-2,1-1,-1-1,-1-1,23-11,0 2,11 2,-72 52,4-27,-40 94,44-100,-1 1,1-1,1 1,-1 0,1-1,-1 1,1 0,0-1,0 1,1 0,-1-1,1 1,-1 0,1-1,1 1,-1-1,0 1,1-1,-1 0,1 1,0-1,0 0,1 0,-1-1,1 1,-1 0,3 1,2-2,0 0,-1 0,1-1,0 0,0 0,0-1,0 0,0 0,0-1,0 1,0-2,0 1,0-1,0 0,-1 0,1-1,-1 0,1 0,-1-1,0 1,0-1,-1 0,1-1,-1 0,2-2,-6 6,18-14,-1-1,-1-1,-1-1,0-1,-1 0,-1 0,-1-2,3-6,-3 14,-18 42,3-19,-3 5,2 1,0-1,1 1,0 0,1 0,1-1,0 1,2 0,2 14,-3-27,0 1,1-1,-1 0,1 1,-1-1,1 0,0 0,0-1,1 1,-1 0,1-1,-1 1,1-1,0 0,0 0,0 0,0 0,0 0,0-1,0 1,1-1,-1 0,0 0,1 0,-1 0,1-1,0 0,-1 1,1-1,-1 0,1-1,2 0,4 0,0-1,1-1,-1 1,-1-2,1 0,0 0,-1 0,0-1,0-1,7-5,21-15,-2-1,-1-3,-1 0,22-28,-51 52,1-1,0 1,0 1,0-1,1 1,0-1,0 2,0-1,1 1,-1 0,1 0,0 0,0 1,1 1,-1-1,0 1,1 0,5 0,-11 2,0 1,0 0,0-1,0 1,0 0,0 0,0 1,0-1,0 0,0 1,-1-1,1 1,-1-1,1 1,-1 0,0 0,1-1,-1 1,0 0,0 0,0 0,-1 0,1 0,0 1,-1-1,1 0,-1 0,0 0,0 1,0-1,0 1,-4 70,-22-1,27-72,0 1,0 0,0-1,0 0,1 1,-1-1,0 1,0-1,0 0,0 0,0 0,0 0,0 0,1 0,-1 0,0 0,0 0,0 0,0-1,0 1,0 0,0-1,0 1,0-1,0 1,0-1,0 0,0 1,0-1,0 0,0 1,-1-1,1 0,0 0,0 0,-1 0,1 0,-1 0,101-88,-70 66,-20 13,0 2,0-1,0 1,1 1,0 0,1 1,-1 0,1 1,0 0,1 1,-1 1,7-1,-18 3,-1 1,0 0,1-1,-1 1,1 0,-1 0,1 0,-1 0,0 1,1-1,-1 0,1 0,-1 1,0-1,1 1,-1 0,0-1,0 1,1 0,-1 0,0-1,0 1,0 0,0 0,0 0,0 0,0 1,0-1,0 0,-1 0,1 0,0 1,-1-1,1 0,-1 1,0-1,1 1,-1-1,0 0,0 1,0-1,0 1,0-1,0 1,0-1,0 0,-1 2,-22 70,21-70,-6 17,4-15,1 0,-1 0,1 1,1-1,-1 1,1 0,0 0,0 0,1 0,0 0,0 0,0 1,1-1,0 0,0 0,0 1,1-1,0 0,0 0,1 0,0 0,0 0,0 0,1 0,1-4,0 0,1 0,-1-1,1 0,-1 0,0 0,1-1,0 1,-1-1,1 0,-1 0,1-1,-1 1,1-1,-1 0,1-1,-1 1,0-1,0 1,1-1,-1 0,0-1,-1 1,1-1,0 0,-1 0,1 0,-1 0,0 0,1-3,4 0,29-26,-2-2,-1-1,-2-2,-2-1,-1-1,-2-2,-2-1,13-30,26-36,-37 61,-2-2,-2-1,-2-1,5-23,-25 69,7-66,-22 81,4 9,1 0,1 0,0 1,2 0,1 0,0 0,-1 15,-17 133,17-135,3 0,0 0,2 0,2 0,1 0,1 0,5 18,-5-39,0 0,-1 1,0-1,-1 1,-1-1,0 1,-1-1,0 1,-1-1,0 0,-1 3,2-16,1 1,0-1,0 1,-1 0,1-1,0 1,0-1,-1 1,1 0,-1-1,1 1,0 0,-1 0,1-1,-1 1,1 0,-1 0,1 0,0-1,-1 1,1 0,-1 0,1 0,-1 0,1 0,-1 0,1 0,-1 0,1 0,-1 0,1 0,-1 0,1 1,-1-1,1 0,-1 0,1 0,0 1,-1-1,1 0,-1 0,1 1,0-1,-1 0,1 1,0-1,-1 1,1-1,0 0,0 1,-1-1,1 1,0-1,0 1,0-1,-1 1,1-1,0 1,0-1,0 0,0 1,0-1,0 1,0 0,-14-40,11 13,0 1</inkml:trace>
  <inkml:trace contextRef="#ctx0" brushRef="#br0" timeOffset="5032.532">4064 321,'58'0,"23"0,4 0,-9 0,-7 0,-11 0,-10 0,-9 0,-6 0,-3 0,-3 0,-6 5,-6 1</inkml:trace>
</inkml:ink>
</file>

<file path=ppt/ink/ink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6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15,'-17'73,"-6"80,20-146,1-1,0 0,0 1,1 0,0-1,0 1,1 0,0-1,0 1,0 0,1-1,0 1,1 0,-1-1,1 1,0-1,1 0,-1 0,1 0,1 0,-1 0,1 0,1 0,-1-5,0 0,0-1,0 1,0-1,0 0,0 0,0-1,0 1,0-1,0 1,0-1,0-1,0 1,0-1,-1 1,1-1,0 0,-1 0,0 0,1-1,-1 1,0-1,0 0,0 0,-1 0,1 0,1-4,3 1,100-138,-80 99,56-95,-82 138,0 1,0-1,0 1,0 0,0 0,1 0,-1 0,0 0,1 0,-1 0,0 0,1 0,-1 1,1-1,0 0,-1 1,1-1,-1 1,1 0,0 0,-1 0,1-1,0 1,-1 1,1-1,0 0,-1 0,1 1,0-1,-1 1,1-1,-1 1,1 0,-1-1,1 1,-1 0,1 0,-1 0,0 0,0 0,0 1,1-1,-1 0,0 0,0 1,-1-1,1 1,0-1,0 1,-1-1,1 1,-1-1,1 1,-1 0,0-1,1 1,-1 1,42 172,-36 87,-8-156,4-81,-2 0,0 0,-2-1,-1 1,0 0,-2-1,-1 1,-1-2,-1 1,-1-1,-1 0,-1 0,-1-2,-1 1,0-2,-2 1,-16 15,29-33,0 0,0-1,0 0,0 1,0-1,-1 0,1 0,-1 0,0 0,0-1,1 1,-1-1,0 0,0 0,0 0,0 0,0 0,-1-1,1 1,0-1,0 0,0 0,-1 0,1 0,0-1,0 1,0-1,0 0,0 0,0 0,0 0,0 0,0-1,0 1,0-1,1 0,-1 0,1 0,-1 0,1 0,0-1,0 1,0-1,0 1,0-1,-1-2,0-4,0 0,1 0,0-1,0 1,1-1,0 1,0-1,1 1,1-1,-1 1,2-1,-1 1,1 0,1-1,-1 1,2 0,2-6,87-141,-74 129,-5 9,1 0,0 1,2 0,0 2,1 0,1 0,0 2,0 1,2 0,5-2,-23 13,0-1,0 1,0-1,0 1,0 0,0 1,0-1,0 0,0 1,0-1,1 1,-1 0,0 0,0 1,0-1,0 1,0-1,1 1,-1 0,0 0,1 1,2 3</inkml:trace>
</inkml:ink>
</file>

<file path=ppt/ink/ink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462 1,'-89'18,"48"-8,0 2,2 2,-1 1,2 3,-15 9,51-27,1 0,-1 0,0 1,1-1,-1 1,1 0,-1-1,1 1,-1 0,1 0,-1 0,1 0,0 0,-1 0,1 0,0 1,0-1,0 0,0 1,0-1,0 0,0 1,1 0,-1-1,0 1,1-1,-1 1,1 0,0-1,-1 1,1 0,0-1,0 1,0 0,0-1,1 1,-1 0,0-1,1 1,-1 0,1-1,0 1,-1-1,1 1,0-1,0 1,0-1,0 1,0-1,0 0,0 0,1 1,113 34,-15-21,-99-14,0 0,1 0,-1-1,0 1,0 0,-1 0,1 0,0 0,0 0,0 0,-1 0,1 0,0 1,-1-1,1 0,-1 0,1 1,-1-1,0 0,0 0,0 1,1-1,-1 0,0 1,0-1,-1 0,1 1,0-1,0 0,-1 0,1 1,0-1,-1 0,0 0,1 0,-1 1,0-1,1 0,-2 0,-31 45,-232 173,264-218,-1 0,1 0,-1 0,1 0,-1 0,1 0,-1 0,1 0,0 1,0-1,0 1,0-1,0 1,0-1,0 1,0-1,0 1,1 0,-1 0,1-1,-1 1,1 0,0 0,0-1,0 1,0 0,0 0,0 0,0-1,0 1,1 0,-1 0,1-1,-1 1,1 0,0-1,0 1,0 0,0-1,0 1,0-1,0 0,0 1,0-1,1 0,-1 0,0 1,1-1,-1 0,1-1,0 1,-1 0,1 0,0-1,-1 1,1-1,0 1,17 0,0-1,0-1,0 0,-1-2,1 0,0-1,-1-1,0 0,0-2,-1 0,1-1,-8 4,1 0,0 0,0-1,-1-1,1 0,-1 0,-1-1,1 0,-1-1,-1 0,3-3,4-8</inkml:trace>
</inkml:ink>
</file>

<file path=ppt/ink/ink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1,'17'494,"-10"-428,-2 0,-4 1,-2-1,-3 0,-4 6,-10 78,18-126</inkml:trace>
</inkml:ink>
</file>

<file path=ppt/ink/ink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2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1069,'51'-26,"107"-52,-4-7,93-70,-224 140,-1-1,-1 0,-1-2,-1-1,0 0,-1-1,-1-1,-1 0,-1-2,-1 0,-1 0,-1-1,-1-1,-1 0,5-20,-7 13,-5 23,0 0,0 0,-1-1,0 1,-1-1,0 1,0-1,-1 1,0-1,-1 1,0-1,0 1,-1-1,0 1,-1 0,0 0,-2-3,3 9,0 1,0-1,0 0,0 1,-1 0,1-1,-1 1,0 0,1 1,-1-1,0 0,0 1,0-1,0 1,0 0,-1 0,1 0,0 1,0-1,-1 1,1 0,0-1,-1 2,1-1,0 0,-1 1,1-1,0 1,0 0,-1 0,1 0,0 1,0-1,0 1,0 0,-97 72,79-50,1 2,1 0,0 1,3 1,0 1,2 0,1 1,1 0,2 1,1 0,1 1,2 0,1 0,1 0,2 10,2-32,0-1,1 1,0-1,0 0,1 1,0-1,1 0,0 0,1 0,0-1,0 1,0-1,1 0,1 0,-1 0,1-1,0 0,1 0,0-1,0 0,0 0,1 0,0-1,0 0,0-1,1 1,0-2,0 1,-1-1,7 1,-1 2,1-1,0 0,0-1,0-1,1 0,-1-1,1 0,0-2,-1 0,1 0,0-2,-1 0,1 0,-1-2,5-1,5-3,0-1,0-1,-1-1,0-1,-1-2,-1 0,0-1,-1-1,0-1,-1-1,-2-1,0 0,1-4,-17 21,4-4,0-1,-1 1,0-1,0 0,-1-1,1 1,-2-1,1 0,-1 0,0 0,-1 0,0 0,0-1,-1 1,0-1,0-4,-2 11,1 0,-1 0,0 0,1 0,-1 0,0 1,0-1,-1 0,1 1,0-1,0 1,-1-1,1 1,-1 0,1-1,-1 1,0 0,1 0,-1 0,0 0,0 0,0 1,0-1,0 1,0-1,0 1,0 0,0-1,0 1,0 0,0 0,0 0,0 1,0-1,0 0,-1 1,-69 24,60-18,2 0,-1 1,1 0,0 1,1 0,0 0,1 1,-1 0,2 0,0 1,0 0,1 1,0-1,1 1,0 0,1 1,0-1,-1 9,5-17,-1 0,1 0,0 0,0 0,1 0,-1 0,1 1,0-2,0 1,0 0,1 0,-1 0,1 0,0-1,0 1,0-1,0 1,1-1,-1 0,1 0,0 0,0 0,0-1,1 1,-1-1,0 0,1 0,-1 0,1 0,0-1,0 1,0-1,2 1,8 1,0 0,0-1,0 0,0-1,0-1,1 0,-1-1,0 0,2-2,27-6,-1-1,-1-3,0-1,-1-2,26-15,-16 2,-1-2,-1-2,-2-2,-1-3,-2-1,-2-2,-1-1,1-7,-26 31,-2 0,0 0,-1-2,-1 1,0-2,-2 1,0-1,-2-1,0 0,-1 1,-2-2,0 1,-1-1,-1 1,-2-1,0 0,-1-1,-20-42,21 64,-1 1,0 0,1-1,-1 1,0 0,0 0,0 0,0-1,0 1,0 0,0 0,0 0,-1 1,1-1,0 0,-1 0,1 1,0-1,-1 1,1-1,-1 1,1 0,0-1,-1 1,1 0,-1 0,1 0,-1 0,1 0,-1 0,1 1,-1-1,1 0,-1 1,1-1,0 1,-1-1,1 1,0 0,-1 0,1-1,0 1,-1 1,-8 9,0 0,1 0,1 1,0 0,0 0,1 1,1 0,0 0,1 1,0-1,1 1,1 0,0 1,1 0,-12 56,4 0,3 1,3 0,3 0,6 39,21 36,-16-82,-12-65,1 0,-1 1,1-1,-1 0,1 0,-1 0,1 0,-1-1,1 1,-1 0,1-1,-1 1,1-1,0 1,-1-1,1 0,0 1,0-1,-1 0,1 0,0 0,0 0,0 0,0 0,0 0,0 0,0-1,0 0,1 2,-19-17</inkml:trace>
</inkml:ink>
</file>

<file path=ppt/ink/ink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12,'43'5,"39"1,14 1,1-7,-11-3,-11-1,-8 0,-7 1,-8 1,-3-4,-11-1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96 137,'0'10,"0"7,0 7,-5 3,-1 2,0 1,1 0,-3-1,0 1,-4-1,0 0,-2-6,0-1,9-4,9-6,4-5</inkml:trace>
  <inkml:trace contextRef="#ctx0" brushRef="#br0" timeOffset="931.773">406 278,'2'1,"-1"0,0 0,0 1,-1-1,1 0,0 1,0-1,-1 0,1 1,0-1,-1 1,0-1,1 1,-1-1,0 1,0 0,0-1,0 1,0-1,0 1,0-1,0 1,-1-1,1 1,-1-1,1 1,-1-1,1 1,-1-1,0 1,0-1,0 0,0 0,0 1,0-1,0 0,0 0,-1 1,0 2,-107 181,227-372,-67 116,-27 35,1 1,2 2,1 0,31-26,-59 59,0 0,0 0,0 1,0-1,0 0,0 0,0 1,1-1,-1 0,0 1,0-1,0 0,0 0,0 1,0-1,0 0,1 0,-1 0,0 1,0-1,0 0,0 0,1 0,-1 1,0-1,0 0,1 0,-1 0,0 0,0 0,1 1,-1-1,0 0,0 0,1 0,-1 0,0 0,0 0,1 0,-1 0,0 0,1 0,-1 0,0 0,0 0,1 0,-1 0,0-1,0 1,1 0,-1 0,0 0,0 0,1 0,-1-1,0 1,0 0,0 0,1 0,-1-1,0 1,-7 28,6-24,-3 8,1 0,1 1,0 0,1 0,1-1,0 1,0 0,1 0,1-1,0 1,0-1,2 1,0-1,0 0,1 0,0 0,1-1,0 0,3 3,-3-9,0-1,-1 1,2-1,-1-1,0 1,1-1,-1-1,1 1,0-1,0 0,0-1,0 1,0-1,1-1,-1 1,0-1,0-1,1 1,-1-1,0 0,0-1,0 0,0 0,0 0,-1-1,1 0,-1-1,1 1,-1-1,0 0,-1-1,1 1,-1-1,0 0,0-1,0 1,1-3,94-171,-81 59,-19 96</inkml:trace>
</inkml:ink>
</file>

<file path=ppt/ink/ink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8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88,'-7'-6,"-1"0,0 1,0 0,-1 0,1 1,-1 0,0 0,0 1,-1 0,1 1,0 0,-1 1,0 0,1 0,-1 1,1 0,-1 0,0 1,1 1,-1 0,1 0,0 1,0 0,0 0,0 1,0 0,1 1,-1 0,1 0,0 1,1 0,0 0,0 1,0 0,1 0,0 0,0 1,0 0,1 0,1 1,-1-1,-2 9,2-2,0-1,2 1,-1 0,2 0,0 1,0-1,2 0,0 0,2 15,-2-27,1-1,-1 1,0 0,1-1,0 1,0 0,0-1,0 1,0-1,0 0,1 1,-1-1,1 0,0 0,0 0,0 0,-1 0,2 0,-1 0,0-1,0 1,1-1,-1 0,0 1,1-1,-1 0,1 0,0-1,-1 1,1-1,0 1,-1-1,1 0,0 0,0 0,-1 0,2 0,100-31,-67 9,-2-3,-1 0,-1-3,-1-1,-1-1,-2-1,11-17,-29 36,90-109,-106 148,-4 0,0 1,1-1,2 2,1-1,1 1,1 5,5 8,1 0,2 0,1-1,8 22,-4-16,0 19,-3 1,-4-1,-4 61,1-106,1-17,-1 0,0 0,0 1,0-1,-1 0,1 0,-1 0,0 0,0 0,0 0,-1 0,1 0,-1-1,0 1,0-1,0 1,-1-1,1 0,-1 1,0-1,0-1,0 1,0 0,0-1,0 1,-1-1,0 0,1 0,-1-1,0 1,0-1,0 1,0-1,0-1,0 1,0 0,0-1,0 0,0 0,0 0,-1-1,1 1,-1-1,1-1,-1 1,1-1,0 0,0 0,0 0,0 0,0-1,0 1,1-1,-1 0,1 0,0-1,0 1,0-1,0 1,0-1,1 0,0 0,0 0,0 0,0-1,1 1,-1 0,1-1,0-3,-9-128,10 136,1-11,0-1,1 0,0 1,1-1,0 1,1 0,0 0,1 0,0 1,1-1,0 1,0 1,1-1,1 1,-1 0,1 1,1 0,0 0,9-6,20-12,1 1,1 2,1 2,22-7,-2-1,157-73,-210 99,-1-1,0 0,1 0,-1-1,-1 1,1-1,-1-1,0 1,0-1,0 0,-1-1,0 1,-1-1,1 0,-1 0,0-1,-1 1,0-1,2-6,-6 11,-1 1,1-1,-1 0,0 1,0 0,0-1,0 1,0 0,-1 0,1 0,0 0,-1 0,0 1,1-1,-1 1,0 0,0-1,0 1,0 1,0-1,0 0,0 1,0-1,0 1,0 0,0 0,0 0,0 1,0-1,0 1,0-1,0 1,0 0,0 0,0 1,-4 0,0 0,1 0,0 1,0 0,0 1,0-1,0 1,0 0,1 1,0-1,0 1,0 0,1 0,-1 0,1 1,0 0,1 0,0 0,0 0,0 0,0 1,1-1,0 1,1-1,-1 1,1 0,1 0,-1 0,1 0,0-1,1 1,-1 0,2 0,-1 0,1-1,0 1,0 0,0-1,1 0,0 0,1 0,-1 0,1 0,0 0,5 4,-2-5,0 0,1-1,-1 1,1-1,0-1,0 0,1 0,-1-1,0 1,1-2,0 1,-1-1,1-1,0 0,0 0,-1 0,7-2,-1-1,0 0,-1-1,1-1,-1 0,0-1,0 0,0-1,-1 0,0-1,0-1,-1 0,0 0,-1-1,0 0,-1-1,0 0,0 0,-1-1,-1-1,0 1,2-6,-8 14,0-1,0 1,0-1,-1 1,1-1,-1 0,0 0,-1 1,1-1,-1 1,0-1,0 0,0 1,-1-1,0 1,1 0,-2 0,1-1,0 1,-1 1,0-1,0 0,0 1,0-1,0 1,-1 0,1 0,-1 0,0 1,0-1,0 1,0 0,-1 0,1 0,0 1,-1-1,0 1,1 0,-1 1,1-1,-1 1,0 0,1 0,-1 0,0 1,-3 0,-1 13,34-5,1-8,-1 0,1-2,-1-1,1-1,-1-1,24-7,-10 4,46-9,-50 10</inkml:trace>
  <inkml:trace contextRef="#ctx0" brushRef="#br0" timeOffset="2400.181">1813 484,'0'0</inkml:trace>
</inkml:ink>
</file>

<file path=ppt/ink/ink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28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270 113,'0'0,"0"1,0-1,0 1,0-1,0 0,0 1,-1-1,1 1,0-1,1 0,-1 1,0-1,0 1,0-1,0 0,0 1,0-1,0 1,1-1,-1 0,0 1,0-1,0 0,1 1,-1-1,0 0,1 0,-1 1,0-1,1 0,-1 0,0 1,1-1,-1 0,0 0,1 0,-1 0,0 1,1-1,-1 0,1 0,-1 0,0 0,1 0,-1 0,1 0,-1 0,0 0,1 0,-1 0,1-1,-1 1,0 0,1 0,-1 0,0 0,1-1,-1 1,0 0,1 0,-1-1,0 1,1 0,-1-1,-4 42,3-38,-84 424,58-320,-5-1,-18 35,42-119,-71 159,79-181,1 0,-1 0,0 0,0 0,0 0,1 0,-1 0,0 0,0 0,1 0,-1 0,0 0,0 0,1 0,-1 0,0 0,0 0,1 0,-1 0,0 0,0 0,1 0,-1 0,0 1,0-1,0 0,1 0,-1 0,0 0,0 0,0 1,0-1,1 0,-1 0,0 0,0 1,0-1,0 0,0 0,0 1,0-1,0 0,0 0,1 1,-1-1,20-19,-5 2,-2 0</inkml:trace>
  <inkml:trace contextRef="#ctx0" brushRef="#br0" timeOffset="500.95">834 0,'-33'76,"4"1,3 2,3 0,2 9,15-42,2 0,2 1,1-1,5 26,-4 120,-27-62,-1-204,15 38,-61-122,64 139,-2 1,0 0,-1 0,0 1,-2 1,0 0,-1 2,0-1,-1 2,-1 0,0 1,0 1,-2 1,1 0,-1 2,0 0,-1 1,0 1,0 1,0 1,-2 1,16 2,1 1,-1 0,0 1,1 0,-1 0,1 0,-1 1,1 0,0 0,-1 1,1-1,0 1,1 1,-1-1,0 1,1 0,0 0,0 1,0-1,1 1,-1 0,1 1,0-1,1 1,-1-1,1 1,0 0,1 0,-1 1,0 5,0 11</inkml:trace>
  <inkml:trace contextRef="#ctx0" brushRef="#br0" timeOffset="5056.303">1061 846,'36'1,"1"-2,0-2,0-1,-1-2,0-1,4-3,-27 7,0 0,0-1,-1 0,1-1,-1 0,0-1,-1 0,0-1,0-1,0 1,-1-2,0 0,0 0,-1 0,0-1,-1-1,0 1,-1-2,-6 11,0 0,0-1,-1 1,1 0,0-1,-1 1,0-1,1 1,-1-1,0 1,0-1,1 0,-1 1,-1-1,1 1,0-1,0 1,0-1,-1 1,1-1,-1 1,1-1,-1 1,0 0,1-1,-1 1,0 0,0-1,0 1,0 0,0 0,0 0,-1 0,1 0,0 0,0 0,-1 0,1 1,0-1,-1 0,1 1,-1-1,-68-3,56 7,0 2,0-1,0 2,1 0,0 0,0 2,0-1,1 2,0-1,0 2,1-1,1 2,-1-1,2 2,0-1,0 1,-6 11,13-18,0 0,0 0,0 0,0 0,1 0,0 0,0 1,0-1,1 0,0 1,0-1,0 0,1 1,-1-1,1 0,1 0,-1 1,1-1,0 0,0 0,0-1,1 1,-1 0,1-1,0 1,1-1,-1 0,1 0,0-1,0 1,0-1,0 1,0-1,1 0,0-1,-1 1,1-1,4 1,14 5,0-1,1-1,0 0,0-2,1-1,-1-2,1 0,-1-1,1-1,-1-2,1 0,-1-2,0 0,-1-2,1 0,-1-2,-1-1,18-9,11-5,0-1,-2-3,-2-2,0-2,4-7,-40 30,-1 0,0-1,0 0,-1-1,0 0,-1 0,0-1,-1 0,0-1,-1 1,0-2,-6 11,0 0,0-1,-1 1,1 0,-1 0,1 0,-1-1,0 1,0 0,0 0,-1 0,1 0,-1 1,0-1,0 0,0 1,0-1,0 1,0-1,-1 1,1 0,-1 0,0 0,1 1,-1-1,0 0,0 1,0 0,0 0,0 0,0 0,0 0,-1 1,1-1,0 1,0 0,-1 0,1 0,0 0,0 1,-1-1,1 1,0 0,0 0,0 0,0 0,0 1,0-1,0 1,0 0,-11 3,0 0,0 1,1 1,0 0,0 1,1 0,0 1,0 0,1 1,1 0,-1 1,-1 3,11-13,0 0,0 0,1 0,-1 0,0 0,1 0,-1 0,1 1,-1-1,1 0,0 0,-1 0,1 1,0-1,0 0,0 0,0 1,0-1,0 0,0 0,1 1,-1-1,0 0,1 0,-1 0,0 1,1-1,0 0,-1 0,1 0,0 0,-1 0,1 0,0 0,0 0,0-1,0 1,0 0,0 0,0-1,0 1,0 0,0-1,0 1,1-1,-1 0,0 1,0-1,1 0,63 8,160-11,-223 3,0 0,0-1,1 1,-1 0,0 0,0 1,0-1,0 0,0 1,0-1,0 1,0 0,0 0,0 0,0 0,0 0,0 0,0 0,-1 0,1 1,-1-1,1 1,-1-1,1 1,-1 0,0-1,0 1,0 0,0 0,0 0,0 0,0 0,-1 0,1 0,-1 0,1 0,-1 0,0 0,0 1,0-1,0 0,0 0,0 0,-1 0,1 0,-1 0,1 0,-1 0,0 0,0 0,0 0,-1 2,-18 30,-15 39,35-71,0 1,0-1,-1 0,1 0,1 1,-1-1,0 0,1 0,-1 1,1-1,-1 0,1 0,0 0,0 0,0 0,0 0,0 0,1 0,-1 0,1-1,-1 1,1 0,-1-1,1 0,0 1,0-1,0 0,0 0,0 0,0 0,0 0,0 0,1 0,14 3,-1-2,1 1,-1-2,1 0,-1-1,1-1,0-1,-1 0,0-1,1 0,-1-2,-1 0,1 0,14-9,14-5,-1-1,-1-3,-1-1,14-14,-34 23,-1-1,-1-1,0 0,-1-2,-1 0,0-3,-15 21,0-1,-1 0,1 0,0 0,-1 0,1 0,-1-1,0 1,1 0,-1-1,0 1,-1-1,1 1,0-1,-1 1,1-1,-1 0,0 1,0-1,0 1,0-1,0 0,-1 1,1-1,-1 1,0-1,1 1,-1-1,0 1,-1-1,1 1,0 0,-1 0,1-1,-1 1,0 0,1 0,-1 1,0-1,0 0,0 1,-1-1,1 1,0 0,-2-1,-2 0,-1 0,1 1,-1 0,1 0,-1 0,1 1,-1 0,0 0,1 1,-1 0,1 0,-1 0,1 1,-1 0,1 0,0 1,0-1,0 2,0-1,1 0,-1 1,1 1,-10 6,1 1,0 1,1 0,0 1,1 0,1 1,-4 7,11-17,0 0,1 0,-1 1,1 0,0-1,1 1,-1 0,1 1,0-1,1 0,0 0,0 1,0-1,0 1,1-1,0 1,1-1,-1 1,1-1,1 0,-1 1,1-1,0 0,0 0,1 0,0 0,0 0,0-1,1 1,0-1,0 0,0 0,1 0,-1-1,6 4,13 5,1 0,0-2,0-1,1-2,0 0,1-1,0-2,0 0,9-1,-13-1,0-1,-1 0,1-2,0-1,0 0,-1-2,1-1,-1 0,0-1,0-2,11-4,-14 3</inkml:trace>
</inkml:ink>
</file>

<file path=ppt/ink/ink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35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93 198,'34'-68,"-34"68,0 0,1 1,-1-1,0 0,0 1,0-1,0 0,0 1,0-1,0 0,1 1,-1-1,0 0,0 0,0 1,1-1,-1 0,0 0,0 1,1-1,-1 0,0 0,1 0,-1 0,0 1,1-1,-1 0,0 0,1 0,-1 0,0 0,1 0,-1 0,0 0,1 0,-1 0,0 0,1 0,-1 0,0 0,1 0,-1 0,0 0,1 0,-1-1,0 1,1 0,-1 0,0 0,0-1,1 1,-1 0,0 0,0-1,1 1,-1 0,0 0,0-1,0 1,1 0,-1-1,-4 32,-59 167,0 94,62-287,-1 1,0 0,0 0,1 1,-1-1,1 1,1-1,-1 1,1-1,0 1,1 0,-1-1,1 1,1-1,-1 0,1 1,0-1,0 0,1 0,0 0,0 0,1-1,-1 1,1-1,0 0,1 0,-1 0,1 0,0-1,4 3,4-3,-1-2,0 0,1 0,0-1,-1 0,1-1,-1-1,1 0,-1-1,1 0,-1-1,10-3,63-9,22 8,-89 1</inkml:trace>
  <inkml:trace contextRef="#ctx0" brushRef="#br0" timeOffset="318.774">771 396,'19'5,"16"1,7 0,1-1,-2-2,-3-1,-8-5,-5-3,-1 0,0 1,0 1,2 2,0 0,1 2,-4 0</inkml:trace>
  <inkml:trace contextRef="#ctx0" brushRef="#br0" timeOffset="568.639">827 650,'39'0,"31"-5,9-2,1 1,-9-3,-12-1,-6 1,-7 3,-6-2,-7-1,-2 2,-8 2</inkml:trace>
  <inkml:trace contextRef="#ctx0" brushRef="#br0" timeOffset="991.635">1956 0,'-136'398,"56"-201,79-194,0-1,0 0,0 1,1-1,-1 1,1-1,-1 1,1-1,0 1,0-1,0 1,0-1,0 1,1-1,-1 1,1-1,0 1,0-1,0 0,0 1,0-1,0 0,0 0,1 0,-1 0,1 0,0 0,-1 0,1 0,0-1,0 1,0-1,0 1,1-1,-1 0,0 0,0 0,1 0,-1 0,1 0,-1-1,2 1,23 2,0-2,0-1,0-1,-1-1,1-1,-1-1,1-2,17-6,-21 4,-5 0</inkml:trace>
  <inkml:trace contextRef="#ctx0" brushRef="#br0" timeOffset="4338.161">2605 565,'-39'-17,"30"16,-1 0,1 1,0 1,-1 0,1 0,0 0,0 1,0 1,0 0,0 0,0 0,1 1,0 0,0 1,0 0,0 0,-6 7,12-12,-1 1,1 1,-1-1,1 0,0 1,-1-1,1 1,0-1,0 1,0 0,0 0,1 0,-1 0,0 0,1 1,-1-1,1 0,0 1,0-1,0 1,0-1,0 1,1 0,-1-1,1 1,0 0,0-1,-1 1,2 0,-1-1,0 1,1 0,-1-1,1 1,0-1,-1 1,1 0,1-1,-1 0,0 1,1-1,-1 0,1 0,-1 0,1 0,0 0,1 1,5 2,1-1,-1 0,1 0,0-1,0 0,1-1,-1 0,0 0,1-1,-1 0,2-1,14 3,-24-4,0 1,-1 0,1 0,0-1,0 1,0 0,-1 0,1 0,0 0,0 0,0 0,-1 0,1 0,0 0,0 0,-1 1,1-1,0 0,0 0,-1 1,1-1,0 1,0-1,-1 1,1-1,-1 1,1-1,0 1,-1-1,1 1,-1 0,1-1,-1 1,0 0,1-1,-1 1,0 0,1 0,-1-1,0 1,0 0,0 0,0-1,1 1,-1 0,0 0,0 0,-1-1,1 1,0 0,0 0,0 0,0-1,-1 1,1 0,0 0,-1-1,1 1,-1 0,1-1,-1 1,1 0,-1-1,1 1,-1-1,1 1,-2 0,-32 27,27-22,-1-1,1 1,-1 0,1 1,1 0,0 0,0 0,0 1,1 0,0 0,0 0,1 1,0-1,1 2,2-8,1 0,0 0,0 0,0 0,0 0,0 0,1 0,-1 0,0-1,1 1,0 0,-1 0,1 0,0 0,0 0,0-1,0 1,0 0,1-1,-1 1,0-1,1 0,-1 1,1-1,-1 0,1 0,0 0,0 0,-1 0,1 0,0 0,0-1,0 1,0-1,0 1,0-1,0 0,0 0,1 0,82 3,-68-5,0-1,0 0,-1-1,1-1,-1 0,0-1,-1-1,1-1,-1 0,-1-1,1 0,4-6,-7 3</inkml:trace>
  <inkml:trace contextRef="#ctx0" brushRef="#br0" timeOffset="4754.64">3142 537,'-13'5,"1"1,0 0,0 0,1 2,0-1,0 1,1 1,0 0,0 1,1 0,0 0,1 0,0 1,1 1,-1 1,7-9,-1 1,1-1,0 0,0 1,0-1,1 1,0 0,-1-1,2 1,-1-1,0 1,1-1,0 1,0-1,1 1,-1-1,1 0,0 0,0 0,0 0,0 0,1 0,0 0,-1-1,1 1,1-1,-1 0,0 0,1 0,0 0,0-1,-1 0,1 1,1-1,-1-1,0 1,0-1,1 1,-1-1,1 0,-1-1,1 1,-1-1,3 0,3 1,-1 0,1 0,0-1,0 0,-1-1,1 0,-1 0,1-1,-1 0,1-1,-1 0,0-1,0 0,-1 0,1-1,-1 0,0 0,0-1,0 0,-1 0,0-1,0 0,1-3,-5 6,-1 0,0 0,0 0,0 0,0 0,-1 0,1 0,-1-1,0 1,-1 0,1-1,-1 1,0-1,0 1,0-1,0 1,-1 0,0-1,0 1,0 0,0-1,-1 1,0 0,1 0,-2 0,1 0,0 1,-1-1,0 0,1 1,-1 0,-1 0,0-2,-31-18,18 15</inkml:trace>
  <inkml:trace contextRef="#ctx0" brushRef="#br0" timeOffset="5468.732">3198 706,'0'5,"0"6,0 6,5 6,6 2,6 3,5-4,-1-1,0-4,-3-1,-4-4</inkml:trace>
  <inkml:trace contextRef="#ctx0" brushRef="#br0" timeOffset="8458.716">3649 367,'10'0,"12"0,8 0,3 0,1 0,0 0,-2 0,-1 0,-1 0,-1 0,-1 0,1 0,-1 0,0 0,0 0,-5 0</inkml:trace>
  <inkml:trace contextRef="#ctx0" brushRef="#br0" timeOffset="8808.469">3931 142,'-5'29,"-1"23,0 9,1-2,2-7,1-6,-4-7,-1-5,1-4,2-1,0-2,-2-5,-2-1,-3-5,0 0,2-3</inkml:trace>
  <inkml:trace contextRef="#ctx0" brushRef="#br0" timeOffset="9702.73">4355 170,'-37'96,"-1"17,36-109,1 0,0 0,1-1,-1 1,1 0,0 0,0 0,0 0,0 0,1 0,-1 0,1 0,0-1,0 1,1 0,-1 0,1-1,0 1,0-1,0 0,0 1,0-1,1 0,0 0,-1 0,1-1,0 1,0-1,1 1,-1-1,0 0,1-1,-1 1,1 0,0-1,-1 0,1 0,0 0,0 0,0-1,0 1,0-1,0 0,0 0,0-1,3 0,9-5,0-2,-1 0,1 0,-2-2,1 0,-1 0,-1-1,0-1,-1 0,0-1,4-7,11-8,132-143,-101 85,-75 130,2 0,2 1,1 1,2 2,-1 164,12-168,28 179,-29-213,3 8,-2 0,0 0,-1 0,-1 0,0 0,-2-1,0 1,-1 0,0-1,-2 0,-5 12,8-25,0 0,-1 0,0 0,0 0,0-1,0 1,0-1,-1 0,1 0,-1-1,0 1,0-1,0 0,0 0,0-1,0 0,0 0,-1 0,1 0,-3-1,5 1,0-1,0 0,-1 0,1 0,0 0,0 0,0-1,-1 0,1 1,0-1,0 0,0-1,0 1,0 0,1-1,-1 0,0 1,1-1,-1 0,1 0,-1-1,1 1,0 0,0-1,0 0,0 1,1-1,-1 0,1 0,-1 0,1 0,0 0,0-3,0-3,0 0,1 0,0 0,0 0,1 0,1 1,-1-1,1 0,1 0,0 1,0 0,0-1,1 1,1 0,-1 1,1-1,0 1,5-5,7-8,1 1,0 1,1 0,1 2,20-13,-21 14,0 2,1 0,0 1,1 1,0 1,1 0,0 2,1 1,0 1,23-4,-22 9</inkml:trace>
</inkml:ink>
</file>

<file path=ppt/ink/ink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43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1,'2'1,"-1"1,1-1,0 1,0-1,-1 1,1 0,0 0,-1 0,0 0,1 0,-1 0,0 0,0 0,0 0,-1 0,1 1,0-1,-1 0,0 1,1-1,-1 0,0 1,0-1,0 1,-1 0,2-1,0 42,-1 1,-2-1,-2 0,-7 31,4-27,-25 192,31-232,2-4,-1 1,1-1,-1 1,-1-1,1 0,-1 1,0-1,0 1,0-1,0 0,-1 0,1 0,-1 0,0 0,-2 2,6-17,2-1</inkml:trace>
  <inkml:trace contextRef="#ctx0" brushRef="#br0" timeOffset="1">327 169,'-181'176,"178"-174,0 0,-1 0,1 0,0 1,0-1,1 1,-1 0,1 0,-1 0,1 0,0 0,0 0,0 1,0-1,1 1,-1-1,1 1,0 0,0 0,0-1,1 1,0 0,-1 0,1 0,0 0,1-1,-1 1,1 0,-1 0,1 0,1-1,-1 1,0-1,1 1,1 1,9 6,0-2,2 1,-1-2,1 1,0-2,1 0,-1-1,1 0,1-2,9 3,104 47,-126-52,0 0,-1 0,0 1,1-1,-1 0,0 1,0 0,0-1,0 1,-1 0,1 0,-1 0,0 0,0 0,0 0,0 1,0-1,-1 0,1 0,-1 1,0-1,0 0,0 0,-1 1,1-1,-1 0,0 0,1 1,-1-1,-1 0,1 0,-2 2,4-11,2-6</inkml:trace>
</inkml:ink>
</file>

<file path=ppt/ink/ink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43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1582,'-4'-24,"18"37,-9 3,0 0,-1 0,0 0,-2 0,0 1,0-1,-2 1,0 0,-1-1,-1 1,1 23,-1 588,-27-211,35-206,-6-210,1-1,-1 1,0 0,1 0,-1-1,0 1,0 0,0 0,1 0,-1-1,0 1,0 0,0 0,0 0,0-1,-1 1,1 0,0 0,0 0,0-1,-1 1,1 0,0 0,-1-1,1 1,-1 0,1-1,-1 1,1 0,-1-1,1 1,-1-1,0 1,1-1,-1 1,0-1,1 1,-1-1,0 0,0 1,-7-4</inkml:trace>
  <inkml:trace contextRef="#ctx0" brushRef="#br0" timeOffset="1">282 1638,'60'-47,"66"24,61-4,52 9,-85-7,-16 25,-135 0,-1 0,1 1,0-1,-1 1,1 0,0 0,-1 0,1 0,-1 0,1 0,-1 1,0 0,0-1,0 1,1 0,-2 0,1 0,0 0,0 0,-1 0,1 1,-1-1,1 1,-1-1,0 1,0-1,0 1,-1-1,1 1,-1 0,3 89,-4-70,-3 1055,4-740,3-315,-2-20,0 0,0 0,-1 0,1 0,-1 0,1 0,-1 1,0-1,0 0,0 0,0 1,0-1,0 0,-1 0,1 1,-1-1,1 0,-1 0,0 0,0 0,0 0,0 0,0 0,0 0,-1 0,1-1,-1 1,1 0,-1-1,-1 2,-82 9,-83 19,127-25,0-1,-1-2,1-2,-38-4,-6 1,37 1,-119 13,77 0,73-17</inkml:trace>
  <inkml:trace contextRef="#ctx0" brushRef="#br0" timeOffset="2">734 932,'26'113,"5"109,-32 67,-10-239,5-55,1-6</inkml:trace>
  <inkml:trace contextRef="#ctx0" brushRef="#br0" timeOffset="3">593 932,'-39'73,"-58"19,97-91,-1-1,0 0,1 0,-1 1,0-1,1 1,-1-1,1 1,-1-1,1 1,-1-1,1 1,-1-1,1 1,-1 0,1-1,0 1,-1 0,1-1,0 1,0 0,0-1,-1 1,1 0,0 0,0-1,0 1,0 0,0-1,0 1,0 0,1 0,-1-1,0 1,0 0,0-1,1 1,-1 0,0-1,1 1,-1 0,1-1,-1 1,1-1,-1 1,1-1,-1 1,1-1,-1 1,1-1,-1 1,1-1,0 0,-1 1,1-1,0 0,0 0,-1 0,1 1,0-1,-1 0,1 0,0 0,0 0,-1 0,2 0,56 4,-53-4,173-21,55 9,-185 12,-48 0,-1-1,1 1,0-1,0 1,-1-1,1 1,0-1,0 0,-1 1,1-1,0 0,0 1,0-1,0 0,0 1,0-1,0 1,0-1,0 0,0 1,1-1,-1 0,0 1,0-1,1 1,-1-1,0 1,1-1,-1 0,0 1,1-1,-1 1,1 0,-1-1,1 1,-1-1,1 1,-1 0,1-1,-1 1,1 0,0-1,-1 1,1 0,-1 0,1 0,0 0,-1 0,1-1,0 1,-1 0,1 1,-1-1,1 0,0 0,-1 0,1 0,0 0,-1 0,1 1,-1-1,1 0,0 1,-24-18,-1 2,-1 0,0 1,0 2,-2 1,1 1,-1 1,-24-5,1-12,45 15</inkml:trace>
  <inkml:trace contextRef="#ctx0" brushRef="#br0" timeOffset="4">198 86,'-17'16,"0"0,1 1,1 0,1 2,0 0,1 0,1 1,-5 13,5-5,1 1,2 0,1 0,1 1,1-1,2 2,1-1,1 24,2 132,0-183,0-1,0 0,1 0,-1 0,1 0,-1 1,1-1,0 0,-1 0,1 0,0 0,0 0,1-1,-1 1,0 0,1 0,-1-1,1 1,-1-1,1 1,0-1,0 0,-1 1,1-1,0 0,0 0,0-1,0 1,0 0,1-1,-1 1,0-1,0 1,0-1,0 0,1 0,-1 0,0 0,0-1,0 1,0 0,1-1,-1 0,0 0,15-4</inkml:trace>
  <inkml:trace contextRef="#ctx0" brushRef="#br0" timeOffset="5">509 86,'-13'25,"3"-8,0 1,1 1,0 0,2 0,0 1,2-1,0 2,1-1,1 0,0 17,4-31,0-1,0 1,1-1,0 0,0 0,0 0,1 0,0 0,0 0,0-1,0 1,1-1,0 0,0 0,0 0,0-1,0 1,1-1,0 0,0 0,-1-1,1 0,1 1,-1-2,0 1,1 0,-1-1,2 0,1 1,0 1,0 0,-1 0,1 0,-1 1,0 1,0-1,0 1,-1 0,1 0,-1 1,0 0,3 5,-6-6,-1 0,1 0,-1 0,0 0,0 0,-1 1,0-1,0 1,0-1,0 1,-1-1,0 1,0-1,-1 1,1-1,-1 1,0-1,-1 1,1-1,-1 0,0 1,-1-1,1 0,-1-1,0 1,0 0,0-1,-1 1,0-1,0 0,-3 2,-6 6,0 0,-1 0,0-2,-1 0,0 0,-1-2,0 0,0-1,-9 3,21-8,1 0,-1 0,1 0,-1-1,0 0,0 1,0-1,0-1,0 1,0-1,0 1,0-1,0 0,0-1,0 1,0-1,0 1,0-1,0 0,0-1,0 1,1-1,-1 0,1 1,-1-2,1 1,-1 0,1-1,0 1,0-1,0 0,1 0,-1 0,1 0,0-1,-1 1,1-1,1 1,-1-1,1-7,1 1,0-1,0 1,1-1,1 1,0 0,0 0,1-1,0 2,1-1,0 0,0 1,1-1,1 1,-1 1,2-1,-1 1,1 0,0 0,0 1,1 0,0 0,1 1,3-2,106-44,-96 49</inkml:trace>
  <inkml:trace contextRef="#ctx0" brushRef="#br0" timeOffset="6">847 481,'14'5,"15"-4,7-1,2-1,-5-5,-4-2,-6 1</inkml:trace>
  <inkml:trace contextRef="#ctx0" brushRef="#br0" timeOffset="7">989 284,'-10'33,"-3"21,1 6,2-2,3-7,3-6,2-7,1-5,1-7</inkml:trace>
  <inkml:trace contextRef="#ctx0" brushRef="#br0" timeOffset="8">1270 311,'-2'14,"-4"10,1 1,2 0,0 0,2 0,0 0,3 12,-1-35,-1 1,1 0,0 0,0-1,0 1,1-1,-1 1,0-1,1 1,0-1,-1 0,1 0,0 0,0 0,1 0,-1 0,0-1,0 1,1-1,-1 1,1-1,0 0,-1 0,1 0,0 0,-1-1,1 1,0-1,0 1,0-1,-1 0,1 0,0 0,0-1,0 1,0-1,-1 1,1-1,0 0,-1 0,1 0,-1-1,1 1,-1-1,1 1,-1-1,0 0,0 0,0 0,0 0,0 0,0 0,0 0,-1-1,1-1,131-124,-131 126,0 1,-1-1,1 0,0 0,0 1,0-1,0 1,1 0,-1-1,0 1,1 0,-1 0,0 1,1-1,-1 0,1 1,-1-1,1 1,-1 0,1 0,0 0,-1 0,1 1,-1-1,1 1,-1-1,1 1,-1 0,0 0,1 0,-1 0,0 0,0 1,1-1,-1 1,0-1,-1 1,1 0,0 0,0 0,-1 0,1 0,-1 0,0 0,1 0,-1 1,0-1,0 0,0 1,4 13,1 0,-2 1,0 0,-1-1,-1 1,-1 0,0 0,-1 0,-1 0,0 0,-1 0,-1 0,-1 0,0-1,-1 1,-1-1,-1-1,0 1,-1-1,0 0,-1-1,-1 0,-3 3,8-9,0-1,-1 1,0-1,0 0,0 0,-1-1,0 1,-1-2,1 1,-1-1,0 0,-1 0,7-5,1 1,0-1,-1 0,1 0,-1 1,1-1,-1 0,1 0,-1 0,1-1,0 1,-1 0,1 0,-1-1,1 1,0-1,-1 1,1-1,0 0,-1 0,1 1,0-1,0 0,0 0,0 0,0 0,0 0,0 0,0-1,0 1,0 0,1 0,-1-1,1 1,-1 0,1-1,-1 1,1-1,0 1,-1 0,1-2,-5-63,7 49,0 0,1 0,1 1,1-1,0 1,2 0,-1 1,2-1,0 1,1 1,0-1,1 2,1-1,8-8,-4 9</inkml:trace>
  <inkml:trace contextRef="#ctx0" brushRef="#br0" timeOffset="9">1807 1,'135'282,"-129"-269,0 1,-1-1,0 1,-1 0,0 0,-1 0,-1 1,0-1,-1 0,-1 1,0-1,-1 1,-1-1,0 1,-1-1,0 0,-1 0,-1 0,0 0,0-1,-6 7,-2-1,0 0,-2-1,-1 0,0-1,-1-1,0 0,-2-2,0 0,0-1,-16 7,16-8,4-1</inkml:trace>
  <inkml:trace contextRef="#ctx0" brushRef="#br0" timeOffset="10">903 3331,'0'820,"-3"-796,-11-29,-40-70,-3 1,-49-46,100 113,5 7,0 0,-1 0,1-1,0 1,0-1,0 1,0-1,0 1,0-1,0 0,0 1,0-1,0 0,0 0,1 0,-1 0,0 0,0 0,1 0,-1 0,1 0,-1 0,1 0,-1 0,1 0,0 0,0-1,-1 1,1 0,0 0,0 0,0-1,0 1,0 0,0 0,1 0,-1-1,0 1,1 0,-1 0,1 0,-1 0,1 0,-1 0,1 0,0 0,-1 0,1 0,0 0,0 0,0 0,0 1,0-1,0 0,0 1,0-1,131-9,-24-3,0 5,0 5,3 5,-33-2,-69-1,0 1,0 1,0-1,0 1,0 1,0 0,0 0,0 1,-1 0,6 2,-14-3,1-1,-1 1,0 0,0-1,0 1,0 0,-1-1,1 1,0-1,-1 1,1-1,-1 1,1-1,-1 1,0-1,1 1,-1-1,0 1,0-1,0 0,0 0,0 0,-1 0,1 1,0-1,0-1,-1 1,1 0,-1 0,1 0,-1-1,1 1,-1-1,0 1,-199 95,20 7,167-93</inkml:trace>
</inkml:ink>
</file>

<file path=ppt/ink/ink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43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54,'-4'14,"0"0,0 1,2-1,-1 1,2 0,0-1,1 1,1 0,0 0,0 0,2-1,0 1,1-1,0 0,1 0,0 0,1-1,1 1,0-1,1-1,1 0,-1 0,2 0,0-1,0-1,10 8,-16-15,-1-1,1-1,0 1,0-1,0 1,0-1,0 0,0 0,0-1,0 1,0-1,0 0,0 0,1-1,-1 1,0-1,0 0,0 0,0 0,0 0,0-1,-1 1,1-1,0 0,-1 0,1-1,88-75,-75 61,78-88,-94 103,1-1,-1 1,0 0,0 0,1 0,0 0,-1 0,1 0,0 0,0 0,0 1,0-1,0 1,0 0,0-1,1 1,-1 0,0 0,1 0,-1 1,1-1,-1 1,1-1,-1 1,1 0,-1 0,1 0,-1 0,1 0,-1 0,1 1,-1 0,1-1,-1 1,1 0,-1 0,0 0,0 0,1 1,-1-1,2 2,18 19,-15-13,0 0,0 0,1-1,1-1,-1 1,1-1,0-1,1 1,-1-2,1 1,0-1,1-1,-1 0,1 0,0-1,0 0,0-1,0-1,0 1,6-2,-8 0,0 0,0-1,-1 0,1 0,0-1,-1 0,1-1,-1 0,0 0,0-1,0 0,0 0,-1-1,0 0,0 0,0-1,0 1,-1-2,0 1,0-1,-1 0,0 0,0 0,0-1,-1 0,-1 0,1 0,-1 0,0-10,0 0,-2 0,0 0,-1-1,-1 1,0 0,-2 0,-2-9,-2 3</inkml:trace>
</inkml:ink>
</file>

<file path=ppt/ink/ink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3:1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146,'1'-5,"-1"0,0 0,0 0,0 0,0 0,-1 0,0 0,0 0,0 0,-1 0,1 0,-1 0,0 1,-1-1,1 1,-1 0,0-1,0 1,0 0,-1 1,1-1,-1 1,0-1,0 1,0 0,-1 0,1 1,-1 0,1-1,-1 1,0 1,0-1,0 1,0 0,-20-4,-1 1,0 2,0 0,0 2,1 1,-1 1,0 1,1 1,-1 1,0 2,1-2,-31 9,1 2,1 3,1 2,0 2,-12 10,50-25,-1 1,1 1,1 0,0 1,0 0,1 1,1 1,0 0,0 0,10-10,0 0,0 0,0-1,1 1,-1 0,1 1,-1-1,1 0,0 0,0 1,1-1,-1 0,1 1,-1-1,1 0,0 1,0-1,1 1,-1-1,1 0,0 1,-1-1,2 0,-1 1,0-1,1 0,-1 0,1 0,0 0,0-1,0 1,0 0,0-1,1 1,-1-1,1 0,1 1,4 3,0 0,1 0,0-1,0-1,0 1,1-1,0-1,-1 0,1 0,0-1,0 0,2 0,160-2,-172-1,1 1,-1 0,1-1,-1 1,1 0,-1 0,1-1,-1 1,1 0,-1 0,1 0,-1 0,1 0,-1 0,1 0,0 0,-1 0,1 0,-1 0,1 0,-1 0,1 0,-1 0,1 1,0-1,-1 0,1 0,-1 1,0-1,1 0,-1 1,1-1,-1 0,1 1,-1-1,0 1,1-1,-1 1,0-1,1 1,-1-1,0 1,0-1,0 1,1-1,-1 1,0-1,0 1,0-1,0 1,0-1,0 1,0 0,0-1,0 1,0-1,0 1,-1-1,1 1,0-1,0 1,0-1,-1 1,1-1,0 1,-1 0,-32 24,28-22,-202 157,203-157,-11 8,1 0,0 1,1 0,0 1,1 0,1 1,0 1,1 0,-4 8,12-20,1-1,0 0,1 1,-1-1,0 1,1 0,-1-1,1 1,0-1,0 1,0 0,0-1,0 1,1-1,-1 1,1 0,0-1,0 1,0-1,0 0,0 1,0-1,1 0,-1 0,1 1,-1-1,1 0,0-1,0 1,0 0,0 0,0-1,0 1,0-1,1 0,1 1,3 1,-1 0,1 0,0-1,0 0,0-1,0 1,1-1,-1-1,0 1,1-1,-1 0,0-1,1 0,250-48,-146 31,-88 12</inkml:trace>
  <inkml:trace contextRef="#ctx0" brushRef="#br0" timeOffset="296.178">1384 486,'-15'9,"-14"18,-7 9,3 3,2 0,1-2,7-2,1-3,5-2,1-5,2-3,5-1,3 2,2-4</inkml:trace>
  <inkml:trace contextRef="#ctx0" brushRef="#br0" timeOffset="562.558">1045 400,'14'19,"15"17,7 1,2-1,-1-1,-1-6,-3-5,-1-5,-7-1,-2-4,-1-5,-4 2,0-2,1-2,-2-2</inkml:trace>
  <inkml:trace contextRef="#ctx0" brushRef="#br0" timeOffset="1051.246">1835 513,'-22'5,"1"1,0 0,0 2,0 0,1 1,0 1,1 1,0 1,1 1,1 0,-1 1,2 1,0 1,-1 2,15-15,-1-1,1 1,0 0,0 0,0 0,0 0,0 0,1 0,0 0,-1 1,1-1,0 0,1 1,-1-1,1 1,-1-1,1 1,0 0,0-1,1 1,-1-1,1 1,-1-1,1 0,0 1,1-1,-1 0,0 1,1-1,0 0,0 0,0 0,0 0,0-1,1 1,-1-1,1 1,-1-1,1 0,0 0,0 0,0 0,6-1,0-1,-1 1,1-2,0 1,-1-1,1-1,-1 1,1-1,-1-1,0 0,0 0,0 0,0-1,-1 0,1-1,-1 0,0 0,0 0,-1-1,0 0,1-2,100-95,-105 102,-1 0,0 0,1 0,-1 0,0 0,1 1,-1-1,1 1,-1-1,1 1,-1-1,1 1,0 0,-1 0,1 0,-1 0,1 0,-1 0,1 0,0 0,-1 1,1-1,-1 0,1 1,-1 0,1-1,-1 1,1 0,-1 0,0-1,0 1,1 0,-1 1,0-1,0 0,0 0,0 0,0 1,0-1,0 0,-1 1,1-1,0 1,-1-1,1 1,-1-1,1 1,-1-1,0 1,0 0,0 0,11 17,4 1,0-4</inkml:trace>
  <inkml:trace contextRef="#ctx0" brushRef="#br0" timeOffset="1578.122">2118 824,'9'-7,"0"0,0 0,-1 0,0-1,0-1,-1 1,0-1,-1-1,5-6,10-14,-12 18,-5 5,1 0,0 0,0 1,1 0,0 0,0 0,0 0,1 1,0 0,0 1,0-1,1 1,-5 4,0 0,-1 0,1 1,-1-1,1 1,-1 0,1 0,-1-1,1 2,-1-1,0 0,0 0,1 1,-1-1,0 1,0 0,0-1,-1 1,1 0,0 0,-1 0,1 1,-1-1,0 0,0 0,0 1,1 0,18 21,-15-22,0 0,1-1,-1 0,0 0,1 0,-1-1,1 0,-1 0,1-1,-1 1,0-1,1 0,-1 0,0-1,0 0,0 0,0 0,0 0,0-1,0 0,-1 0,1 0,-1 0,0-1,0 0,0 0,2-3,25-15,-30 21,0-1,1 1,-1 0,0 0,0 0,1 0,-1 1,1-1,-1 0,1 0,-1 1,1-1,0 1,-1 0,1-1,0 1,-1 0,1 0,-1 0,1 0,0 0,-1 0,1 1,0-1,-1 1,1-1,-1 1,1-1,-1 1,1 0,-1 0,1-1,-1 1,0 0,1 1,-1-1,0 0,0 0,0 0,0 1,0-1,0 0,0 2,30 78,-20-66</inkml:trace>
  <inkml:trace contextRef="#ctx0" brushRef="#br0" timeOffset="2395.116">2992 570,'5'14,"0"1,-1 0,-1 0,-1 0,0 0,-1 0,0 1,-2-1,0 0,0 1,-2 6,-1-3,0 1,0-1,-2 1,0-1,-2-1,0 1,-1-1,-7 10,-6-7,13-41,14 2,0-1,2 1,0 1,2-1,0 1,0 1,2-1,0 2,0-1,2 2,0-1,19-18,1 1,1 2,1 1,24-13,-41 29,1 0,0 2,1 0,1 1,0 1,18-5,-36 13,0 1,0-1,0 0,1 1,-1 0,0 0,0 0,1 0,-1 0,0 1,0-1,0 1,0 0,1 0,-1 0,0 0,0 1,-1-1,1 1,0 0,0 0,-1 0,1 0,-1 0,0 0,0 1,0-1,0 1,0 0,0-1,0 1,-1 0,0 0,1 0,-1 0,0 0,-1 0,1 0,0 1,-1-1,0 0,0 0,0 1,0-1,0 0,-1 0,1 1,-1-1,0 0,0 0,-1 2,-4 10,0-1,-1 0,0-1,-1 1,-1-2,0 1,0-1,-2 0,1-1,-1 0,-1-1,0 0,-1-1,1-1,-2 1,1-2,-14 6,-79 7,103-20,-1 0,0-1,1 1,-1-1,0 0,1 1,-1-2,1 1,0 0,-1-1,1 1,0-1,0 0,0 0,0 0,0-1,0 1,0-1,1 0,0 1,-1-1,1 0,0 0,0 0,1-1,-1 1,-1-4,-2-16,3 1</inkml:trace>
  <inkml:trace contextRef="#ctx0" brushRef="#br0" timeOffset="2699.705">3697 119,'5'38,"2"22,-6 7,-2-5,-2-7,0-8,1-8,0-5,-4-9,-1-4,1 0,1 1,-3-4,-1 1,2 1,2-3</inkml:trace>
  <inkml:trace contextRef="#ctx0" brushRef="#br0" timeOffset="3084.921">3867 570,'24'8,"0"0,0-2,0-1,1 0,0-2,0-1,0-1,0-1,0-2,0 0,0-1,0-2,4-2,-25 7,0-1,-1 0,1 0,-1 0,1 0,-1 0,1-1,-1 1,0-1,0 0,0 0,0-1,0 1,0 0,-1-1,1 0,-1 1,0-1,0 0,0 0,0-1,0 1,0 0,-1 0,0-1,0 1,0-1,0 1,0-1,-1 0,1 1,-1-1,0 0,0 1,0-1,-1 0,0 1,1-1,-1 1,0-1,-1 1,1-1,0 1,-1 0,0-1,0 1,0 0,-1 0,0 0,-1 1,0-1,1 1,-1 0,-1 0,1 0,0 1,0-1,0 1,-1 0,1 0,-1 1,1-1,-1 1,1 0,-1 0,1 1,-1-1,1 1,0 0,-1 0,1 0,0 1,-1 0,-99 53,90-45,0 2,1 0,0 0,1 2,0-1,1 1,1 1,0 0,-6 12,13-21,0-1,1 1,-1 0,1 0,0 0,1 0,-1 0,1 0,0 1,1-1,0 0,0 0,0 1,0-1,1 0,0 1,1-1,-1 0,1 0,1 0,-1 0,1-1,0 1,0-1,0 1,1-1,0 0,0 0,1 0,5 3,2 0,-1 0,1-1,0 0,1-1,0-1,0 0,0-1,0 0,1-1,-1 0,1-1,0-1,0 0,0-1,-1-1,8 0,8 0</inkml:trace>
  <inkml:trace contextRef="#ctx0" brushRef="#br0" timeOffset="5048.847">4770 400,'5'0,"6"0,2 0</inkml:trace>
  <inkml:trace contextRef="#ctx0" brushRef="#br0" timeOffset="5300.915">4798 683,'0'0</inkml:trace>
  <inkml:trace contextRef="#ctx0" brushRef="#br0" timeOffset="39709.539">7790 598,'-19'33,"-2"12,3-7,4-10</inkml:trace>
  <inkml:trace contextRef="#ctx0" brushRef="#br0" timeOffset="39876.466">7705 316,'-5'-10,"-1"-2</inkml:trace>
  <inkml:trace contextRef="#ctx0" brushRef="#br0" timeOffset="40280.653">7959 683,'6'-1,"0"-1,1 1,-1-1,0-1,0 1,0-1,-1 0,1 0,-1-1,1 1,-1-1,0 0,0-1,-1 1,1-1,-1 0,0 0,-1-1,1 1,-1-1,2-4,48-52,-50 60,1 1,0-1,0 1,0 1,0-1,0 0,0 1,0 0,0 0,1 0,-1 0,0 1,0 0,0 0,0 0,0 0,-1 0,1 1,0 0,0 0,-1 0,1 0,-1 0,0 1,0-1,0 1,0 0,0 0,0 0,-1 0,0 1,1-1,-1 1,0-1,0 2,33 30,-33-33,1 0,-1-1,1 1,0 0,0-1,-1 0,1 1,0-1,0 0,0 0,1-1,-1 1,0-1,0 0,0 1,0-1,1-1,-1 1,0 0,0-1,0 0,0 1,0-1,0-1,0 1,0 0,0-1,0 1,-1-1,1 0,0 0,-1 0,0 0,1 0,-1-1,0 1,0-1,0 1,-1-1,1 0,90-167,-86 162</inkml:trace>
  <inkml:trace contextRef="#ctx0" brushRef="#br0" timeOffset="40840.331">9003 400,'-15'2,"1"0,-1 1,1 0,0 1,0 0,0 2,1-1,-1 2,1 0,1 0,-1 1,2 1,-1 0,1 0,0 2,1-1,0 1,-4 7,12-16,1-1,-1 1,1 0,0 0,-1 0,1 0,0 0,0 0,1 0,-1 0,0 0,1 1,-1-1,1 0,0 0,0 1,-1-1,2 0,-1 0,0 1,0-1,1 0,-1 0,1 1,0-1,0 0,-1 0,1 0,1 0,-1 0,0 0,0-1,1 1,-1 0,1 0,-1-1,1 1,0-1,0 0,0 1,0-1,0 0,0 0,0 0,0 0,0-1,0 1,0-1,1 1,-1-1,0 0,0 1,1-1,-1 0,12-4,0 1,-1-2,1 1,-1-2,-1 0,1-1,-1 0,0 0,0-2,-1 1,0-1,-1-1,9-9,19-14,-26 23,-1-1,1 0,0 1,0 0,1 1,1 1,-1 0,1 1,1 0,-1 1,1 1,0 0,1 1,11-1,-24 5,1 0,-1 0,0 0,0 0,0 1,0 0,0 0,0 0,0 0,0 0,0 0,-1 1,1-1,0 1,-1 0,1 0,-1 0,0 0,0 0,1 1,-1-1,-1 1,1-1,0 1,-1-1,1 1,-1 0,0 0,0 0,0 0,0 0,-1 0,1 2,-1 105,-94 296,43-256,51-148,-1-1,1 1,-1-1,1 1,-1-1,0 0,0 0,0 1,0-1,1 0,-1 0,-1 0,1 0,0 0,0 0,0 0,-1 0,1 0,0-1,-1 1,1 0,0-1,-1 1,1-1,-1 0,1 1,-1-1,1 0,-1 0,1 0,-1 0,1 0,-1 0,1 0,-1-1,1 1,-1-1,1 1,-1-1,1 1,0-1,-1 0,1 0,0 1,-1-1,1 0,0 0,0 0,0-1,0 1,0 0,0 0,0 0,1-1,-1 1,0-1,1 1,-6-10,1-1,1 0,0 1,0-1,2 0,-1-1,1 1,1 0,0-1,1 1,1-1,0 1,0-1,1 1,0 0,1 0,1 0,0 0,1 1,0-1,0 1,1 0,1 1,0-1,0 1,7-6,-4 8,0 0,0 0,1 1,0 0,1 1,-1 0,1 1,0 0,1 1,-1 0,1 1,0 1,-1 0,13 0,22-7,-19 4,-4 0</inkml:trace>
  <inkml:trace contextRef="#ctx0" brushRef="#br0" timeOffset="38124.45">5306 796,'2'3,"-1"0,1 0,0 0,1 0,-1-1,0 1,1-1,0 1,-1-1,1 0,0 0,0 0,0 0,0-1,1 1,-1-1,0 0,1 0,1 0,3 1,0 0,0-1,-1 0,1-1,0 0,0 0,0 0,0-1,0 0,0-1,-1 0,1 0,-1-1,1 0,-1 0,0 0,0-1,0 0,0-1,119-97,-73 50,-3-3,-3-2,9-15,98-156,-34 20,-119 206,-1 1,0-1,0 1,1-1,-1 1,1-1,-1 1,1 0,0-1,0 1,0 0,-1-1,1 1,0 0,0 0,1 0,-1 0,0 0,0 0,0 0,1 0,-1 0,1 1,-1-1,0 1,1-1,-1 1,1-1,-1 1,1 0,-1 0,1-1,-1 1,1 0,0 1,-1-1,1 0,-1 0,1 1,-1-1,1 1,-1-1,0 1,1-1,-1 1,0 0,1 0,8 13,-1 0,0 0,-1 1,-1 0,0 0,-1 1,-1 0,0 0,-1 3,12 29,40 197,-54-232,0 1,-1-1,-1 1,0-1,-1 1,0-1,-1 1,-1-1,0 0,-1 0,0 0,-1 0,0-1,-1 0,0 0,-1 0,-1-1,0 0,0-1,-1 1,0-2,-1 1,0-1,-1-1,1 0,-2 0,1-1,-1 0,0-1,0-1,-1 0,-7 2,0-2,-1-1,1 0,-1-1,0-1,0-1,0-1,1-1,-1-1,0-1,1-1,-11-3,26 6,0-1,0 0,0-1,1 1,-1-1,1 0,-1 0,1-1,0 1,0-1,1 0,-1 0,1 0,-1 0,1-1,1 1,-1-1,1 0,-1-2,-5-15</inkml:trace>
  <inkml:trace contextRef="#ctx0" brushRef="#br0" timeOffset="38856.935">6435 542,'12'64,"-4"1,-3 0,-2 51,-4-98,-1 1,-1-1,0 0,-2 0,0 0,-1 0,-7 15,-1-27,10-33,8 3,2 1,0 0,1 1,2-1,0 1,1 1,1 0,1 0,6-5,-9 10,127-166,-129 173,1 0,0 0,1 0,0 1,0 0,0 1,1 0,1 1,-1 0,1 0,0 1,0 0,0 1,1 1,-1 0,1 0,7 0,-15 3,-1 0,1 1,-1-1,1 1,-1 0,1 0,-1 0,0 1,0-1,0 1,0 0,0-1,0 1,0 1,0-1,-1 0,1 1,-1-1,0 1,0 0,0 0,0 0,0 0,0 0,-1 0,1 0,-1 0,0 1,0-1,-1 1,1-1,0 0,-1 2,1 5,0-1,-1 0,0 1,0-1,-1 1,0-1,-1 0,0 1,0-1,-1 0,0 0,-1 0,-2 1,0 0,-1 0,0 0,-1-1,0 0,0 0,-1-1,0 0,-1-1,1 0,-1 0,-1-1,1 0,-1-1,0 0,-1-1,1 0,-1-1,0 0,-10 1,-59 8,57-14</inkml:trace>
  <inkml:trace contextRef="#ctx0" brushRef="#br0" timeOffset="39461.967">6914 824,'63'-43,"-3"-2,-2-3,-1-2,22-30,-72 75,-1 0,1 0,-1-1,-1 0,1 0,-1-1,0 0,-1 0,1 0,-1 0,-1 0,1-1,-1 0,-1 0,0 0,0 0,0 0,-1 0,0 0,0-1,-1 1,0 0,-1-1,0-1,0 8,-1 0,1-1,-1 1,1 0,-1 0,0 0,0 0,0 0,0 0,0 1,0-1,0 1,0-1,-1 1,1 0,-1 0,1 0,-1 0,1 0,-1 1,0-1,1 1,-1-1,0 1,1 0,-1 0,0 1,1-1,-1 0,0 1,1-1,-1 1,1 0,-1 0,0 1,-79 52,79-51,0-1,1 1,0-1,-1 1,1 0,0 0,1 0,-1 0,0 1,1-1,0 0,0 1,0-1,0 1,0-1,1 1,-1-1,1 1,0-1,0 1,0-1,1 1,-1-1,1 1,0-1,0 1,0-1,1 1,-1-1,1 0,-1 0,1 0,0 0,1 0,-1 0,0-1,1 1,-1-1,1 1,0-1,0 0,0 0,0 0,0-1,0 1,2 0,95 3,15 4,-113-8,1 0,-1 0,0 0,0 0,0 0,0 1,0-1,0 1,-1-1,1 1,0-1,-1 1,1 0,-1 0,0 0,0 0,1 0,-1 0,0 0,-1 1,1-1,0 0,-1 0,1 1,-1-1,0 0,0 1,1-1,-2 0,1 1,0-1,0 0,-1 2,-30 75,24-65,-26 52,26-47</inkml:trace>
  <inkml:trace contextRef="#ctx0" brushRef="#br0" timeOffset="42908.647">0 1304,'257'-21,"1"11,13 11,-92 0,214-28,-54 15,-136-2,103 11,22-25,38 17,-234-1,2 6,34 6,-87 1,233-29,-79 15,79-21,71 23,-147-16,-42 26,116-9,-158-3,149 7,77-4,157-25,305-22,-366 29,43 1,66 16,-418 39,-144-27</inkml:trace>
</inkml:ink>
</file>

<file path=ppt/ink/ink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0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1 537,'57'-16,"1"2,1 3,0 3,42-1,329-19,351 28,-134-54,-210 24,-421 29,56 13,-102 3,10-13</inkml:trace>
  <inkml:trace contextRef="#ctx0" brushRef="#br0" timeOffset="504.869">678 57,'-43'34,"-29"25,-6 7,4-2,11-8,10-13,16-9,8-10,5-5,6-1,1-3,9-4,10-4,10-3,7-8,6-2,-2-5,-5-2</inkml:trace>
  <inkml:trace contextRef="#ctx0" brushRef="#br0" timeOffset="753.735">1582 1,'-151'52,"79"-29,1 2,1 4,2 2,1 4,-8 8,-81 66,155-108,0 0,-1 0,1 0,0 0,0 0,0 0,0 1,0-1,0 0,0 1,0-1,1 0,-1 1,1-1,-1 1,1-1,-1 1,1-1,0 1,0 0,0-1,-1 1,2-1,-1 1,0-1,0 1,0-1,1 1,-1 0,1-1,-1 0,1 1,0-1,-1 1,1-1,0 0,0 1,0-1,0 0,0 0,0 0,1 0,-1 0,1 1,13 7</inkml:trace>
  <inkml:trace contextRef="#ctx0" brushRef="#br0" timeOffset="1006.069">1892 28,'-43'20,"-29"15,-11 7,3 1,10-7,13-4,11-4,8-5,7-3,3 0,6 2,2-3,5 0,10-4,5-3</inkml:trace>
  <inkml:trace contextRef="#ctx0" brushRef="#br0" timeOffset="1238.799">2456 114,'-38'14,"-32"15,-9 6,4-1,10-3,12-1,9-6,8-3,5 1,3 0,2 3,5-5</inkml:trace>
  <inkml:trace contextRef="#ctx0" brushRef="#br0" timeOffset="1540.019">3021 114,'-19'28,"-21"20,-8 2,-6-4,1-4,6-10,5-5,6-2,3-6,8-1,3-4,6-4</inkml:trace>
  <inkml:trace contextRef="#ctx0" brushRef="#br0" timeOffset="4770.972">1242 565,'12'167,"0"-100,32 104,-41-165,0 1,1-1,0 1,0-1,1 0,-1-1,1 1,0-1,1 0,0 0,-1 0,1-1,1 0,-1 0,1-1,-1 1,1-1,0-1,0 0,0 0,0 0,2 0,4-1,0-1,0 0,-1-1,1 0,0-1,0 0,-1-1,1-1,-1 0,0 0,0-1,-1-1,1 0,-1-1,0 0,-1 0,0-1,0-1,0 1,-1-2,-1 1,0-1,0-1,1-1,8-9,-1-1,-1 0,-1-1,-1 0,-1-1,-1-1,5-17,-13 31,4-8,-1-1,-1 1,-1-2,0 1,-2 0,0-1,-1 1,-1-1,-1 1,-3-18,3 35,1 1,0 0,-1 0,1-1,-1 1,1 0,-1 0,0 0,0 0,0 0,0 0,-1 0,1 0,0 0,-1 0,1 1,-1-1,0 0,0 1,1 0,-1-1,0 1,0 0,0 0,0 0,-1 0,1 0,0 1,0-1,0 1,-1-1,1 1,0 0,-1 0,1 0,0 0,0 0,-1 0,1 1,0-1,0 1,-1 0,-1 0,-12 10</inkml:trace>
  <inkml:trace contextRef="#ctx0" brushRef="#br0" timeOffset="6888.223">1469 904,'11'127,"8"85,-19-211,0 1,0 0,0-1,0 1,1 0,-1 0,0-1,1 1,-1 0,1-1,0 1,-1-1,1 1,0-1,0 1,0-1,0 1,0-1,1 0,-1 1,0-1,1 0,-1 0,0 0,1 0,-1 0,1-1,0 1,-1 0,1-1,-1 1,1-1,0 0,0 1,-1-1,1 0,0 0,0 0,-1 0,1 0,0 0,-1-1,1 1,0-1,-1 1,1-1,1 0,11-1,57 6,-70-2,-1 0,0 0,1 0,-1 0,0 1,0-1,0 0,0 0,-1 0,1 0,0 0,-1 0,0 0,1 0,-1 0,0 0,0 0,0 0,0-1,0 1,-1 0,1-1,0 1,-1-1,0 1,1-1,-1 0,0 1,1-1,-2 0,2 1,-149 100,71-56,61-35,-39 27,56-37,0 0,0 0,0 1,0-1,0 0,0 0,1 1,-1-1,0 0,0 1,1-1,-1 1,1-1,0 0,-1 1,1 0,0-1,0 1,0-1,0 1,0-1,0 1,0-1,0 1,1-1,-1 1,1-1,-1 1,1-1,-1 0,1 1,0-1,0 0,0 1,0-1,0 0,0 0,0 1,7 4,-1-1,1 0,1 0,-1 0,1-1,-1-1,1 1,0-1,0-1,1 0,-1 0,0-1,1 0,-1 0,1-1,-1 0,8-2,59 7,31 19,-106-23,0-1,0 1,0 0,0 0,-1-1,1 1,0 0,0 0,0 0,-1 0,1 0,0 0,-1 0,1 1,-1-1,1 0,-1 0,0 0,0 0,1 1,-1-1,0 0,0 0,0 1,0-1,0 0,0 0,-1 0,1 1,0-1,-1 0,1 0,-1 0,1 0,-1 0,1 1,-1-1,0 0,1 0,-1-1,0 1,0 0,0 0,0 0,0 0,0-1,0 1,-49 38,-140 73,171-100,14-10,1 0,0 0,0 0,0 1,0-1,0 1,1 0,-1 0,1 0,0 1,-1-1,2 1,-1 0,0 0,1 0,0 0,0 0,0 0,-1 3,5-3,-1-1,1 0,0 0,0 0,0 0,1-1,-1 1,1-1,-1 1,1-1,0 0,0 0,0 0,0 0,0-1,1 1,-1-1,0 0,1 0,-1 0,1 0,-1-1,1 1,65 9,-60-10,1 0,-1 1,0 0,0 0,0 1,0 0,-1 1,1 0,0 0,-1 1,0 0,0 0,0 1,-1 0,8 6,-14-8,0 1,0-1,-1 0,1 1,-1-1,1 1,-1-1,0 1,0-1,-1 0,1 1,-1-1,0 1,0-1,0 0,0 0,0 0,-1 1,1-1,-1 0,0-1,0 1,0 0,0 0,-1-1,1 1,-1-1,1 0,-1 0,0 0,0 0,0 0,0-1,0 1,0-1,0 0,-1 0,0 0,-8 8,-28 17,-65 60,104-85,0 0,1 0,-1 0,0 0,1 1,-1-1,1 0,-1 0,1 0,-1 1,1-1,0 0,0 1,0-1,-1 0,1 0,0 1,1-1,-1 0,0 1,0-1,1 0,-1 0,0 1,1-1,-1 0,1 0,0 0,-1 1,1-1,0 0,0 0,-1 0,1 0,0-1,0 1,0 0,0 0,0 0,1-1,-1 1,0 0,60 22,-44-18,-13-4,0 0,0 0,0 0,0 0,0 0,-1 1,1 0,0 0,-1 0,1 0,-1 0,0 1,0-1,0 1,0 0,0 0,-1 0,1 1,-1-1,0 0,0 1,0 0,-1-1,1 1,-1 0,0 0,0 0,0 0,0 0,-1 0,1 0,-1 0,0 0,-1 0,1 0,-1 0,1 0,-1 0,0 0,-1-1,1 1,-1 0,-14 21,-21 53,22 68,14-111,0-10,0-1,2 1,1 0,0-1,2 1,6 21,-12-43,-1-10</inkml:trace>
  <inkml:trace contextRef="#ctx0" brushRef="#br0" timeOffset="9704.854">932 2993,'227'-12,"0"-6,-2-10,29 28,-223-7,-28 5,-1 1,1 0,0-1,0 2,0-1,0 0,0 0,0 1,0 0,0 0,0-1,0 2,0-1,0 0,0 1,0-1,0 1,0 0,0 0,0 0,2 1,-9 66,-8 156,-15-81,10 37,23-79,3-44,-7-36,-7 93,2-111,0 1,0-1,0 0,-1 0,1 0,-1-1,1 1,-1-1,0 0,0 0,0 0,0 0,0-1,0 0,-1 0,1 0,-1 0,1-1,0 1,-1-1,1 0,-1 0,1-1,0 0,-1 1,1-1,0-1,-1 1,1-1,0 1,0-1,0-1,1 1,-1 0,-27-7,-12 3,-1 2,-1 1,1 2,-25 4,-20-1,-391-2,467 0,0 0,-1-2,1 1,1-2,-1 0,0 0,1-1,-1-1,-9-5,19 7,-1-1,1 0,0 0,1 0,-1-1,1 1,0-1,0 1,0-1,1 0,-1 0,1 0,1 0,-1 0,0 0,1 0,0 0,1 0,-1 0,1 0,0 0,0 1,0-1,0 0,1 0,0 1,2-4,3-23,31-181,-55 24,13 173,1 0,0 0,1-1,1 0,0 1,2-1,-1 0,2 1,1-7,15 4,-7 17</inkml:trace>
  <inkml:trace contextRef="#ctx0" brushRef="#br0" timeOffset="12036.205">1074 3331,'2'1,"0"1,0-1,0 1,-1 0,1-1,0 1,-1 0,0 0,1 0,-1 1,0-1,0 0,0 0,0 1,0-1,-1 0,1 1,-1-1,1 1,-1-1,0 1,0-1,0 1,-1-1,1 1,-21 137,-8-7,47-149,78-155,30 5,-126 165,1 1,-1-1,1 0,-1 0,1 1,-1-1,1 0,-1 1,1-1,-1 0,1 1,0-1,-1 1,1-1,0 1,0-1,-1 1,1 0,0-1,0 1,0 0,0 0,-1-1,1 1,0 0,0 0,0 0,0 0,0 0,-1 0,1 0,0 1,0-1,0 0,0 0,0 1,-1-1,1 0,0 1,0-1,-1 1,1-1,0 1,-1-1,1 1,0 0,-1-1,1 1,-1 0,1-1,-1 1,1 0,-1 0,0-1,1 1,-1 0,0 0,0 0,1 0,-1-1,0 1,0 0,5 60,-5-56,-2 25,1-24,0 1,0-1,1 0,0 1,0-1,0 1,1-1,0 1,0-1,1 0,-1 0,2 1,-1-1,0-1,2 3,-1-7,-1-1,1 1,-1-1,1 0,-1 0,1 0,-1 0,1 0,-1-1,1 1,-1-1,1 1,-1-1,1 0,-1 0,0 0,0 0,1-1,-1 1,0 0,0-1,0 0,0 1,-1-1,1 0,0 0,-1 0,1 0,-1 0,0-1,1 0,-1 2,176-227,-177 227,1 0,-1 0,1 0,0 0,-1 0,1 0,0 1,0-1,0 0,-1 0,1 1,0-1,0 0,0 1,0-1,0 1,0-1,0 1,0 0,0-1,1 1,-1 0,0 0,0 0,0 0,0 0,0 0,0 0,0 0,1 0,-1 1,0-1,0 0,0 1,0-1,0 1,0-1,0 1,0-1,0 1,0 0,-1-1,1 1,0 0,0 0,-1 0,1 0,0 0,-1-1,1 1,-1 0,1 0,-1 1,1-1,-1 0,0 0,0 0,1 0,-1 0,0 0,0 0,0 0,0 1,0-1,0 0,-1 0,1 0,0 0,-1 0,1 1,-24 141,22-130,2 0,0 1,0-1,1 0,1 0,0 0,1 0,3 9,-1-3</inkml:trace>
</inkml:ink>
</file>

<file path=ppt/ink/ink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25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1239 2370,'-254'0,"110"-27,-211 27,343 0</inkml:trace>
  <inkml:trace contextRef="#ctx0" brushRef="#br0" timeOffset="3640.422">1296 198,'-431'0,"198"27,193-25,0-1,0-1,0-3,0-1,-2-3,-127-22,118 26,51 2,-1 1,0 0,0 0,1 0,-1 0,0 0,0 0,0 0,1 0,-1 0,0 0,0 0,1 1,-1-1,0 0,0 1,1-1,-1 0,0 1,1-1,-1 1,0-1,1 1,-1-1,1 1,-1-1,1 1,-1 0,1-1,-1 1,1 0,0-1,-1 1,1 0,0 0,0-1,0 1,-1 0,1 0,0-1,0 1,0 0,0 0,0 0,0-1,0 1,1 0,-1 0,0-1,0 1,1 0,-1 0,0-1,1 1,-1 0,1-1,-1 1,1 0,-1-1,1 1,12 13,4-1</inkml:trace>
  <inkml:trace contextRef="#ctx0" brushRef="#br0" timeOffset="18989.979">1126 28,'0'1808,"-25"-1639,-8 57,34 255,-29-296,27-174</inkml:trace>
  <inkml:trace contextRef="#ctx0" brushRef="#br0" timeOffset="19506.647">1239 2060,'-33'56,"-103"114,-45 52,115-121,60-83</inkml:trace>
  <inkml:trace contextRef="#ctx0" brushRef="#br0" timeOffset="20558.888">1239 0,'-51'90,"-1"9,0 4,-5-1,-32 37,62-94,18-26</inkml:trace>
  <inkml:trace contextRef="#ctx0" brushRef="#br0" timeOffset="21841.028">82 846,'0'56,"-11"143,-35 84,21-139,26-142,-1 0,0 1,0-1,1 0,-1 1,1-1,0 0,0 1,0-1,0 0,0 0,0 0,0 0,1 0,-1 0,1-1,-1 1,1 0,0-1,0 1,0-1,0 1,0-1,0 0,0 0,0 0,0 0,1-1,-1 1,0 0,1-1,-1 1,2-1,88 2,-72-3,57-1,-64 1</inkml:trace>
  <inkml:trace contextRef="#ctx0" brushRef="#br0" timeOffset="22738.407">562 1355,'-1'-2,"-1"1,1 0,0-1,-1 1,1 0,-1 0,1-1,-1 1,0 1,1-1,-1 0,0 0,1 0,-1 1,0-1,0 1,0 0,0-1,0 1,1 0,-1 0,0 0,0 1,0-1,0 0,0 1,0-1,1 1,-1-1,0 1,0 0,1 0,-1 0,0 0,1 0,-1 0,0 1,-73 46,74-47,-1 0,0 0,0 1,1-1,-1 1,1 0,0-1,-1 1,1 0,0 0,0 0,0 0,0 0,0 0,1 0,-1 0,0 0,1 0,0 0,-1 0,1 1,0-1,0 0,1 0,-1 0,0 0,1 1,-1-1,1 0,-1 0,1 0,0 0,0 0,0 0,0 0,0-1,1 1,0 1,1-1,0 1,1-1,-1 1,1-1,-1 0,1 0,0-1,0 1,0-1,0 0,0 0,0 0,1 0,-1-1,0 0,3 0,36 9,-42-9,0 1,0 0,0-1,0 1,0 0,0 0,0 0,-1-1,1 1,0 0,0 0,-1 0,1 0,0 0,-1 0,1 1,-1-1,0 0,1 0,-1 0,0 0,0 1,0-1,1 0,-1 0,0 0,-1 1,1-1,0 0,0 0,0 0,-1 0,1 1,-1-1,1 0,-1 0,1 0,-1 0,0 0,1 0,-2 0,-33 49,29-44,3-1,-54 82,56-85,1 1,-1-1,0 0,1 1,-1-1,1 0,0 1,0-1,0 0,0 1,0-1,0 0,0 1,1-1,0 0,-1 1,1-1,0 0,0 0,0 0,0 0,0 0,1 0,-1 0,1 0,-1 0,1-1,0 1,0 0,-1-1,1 0,0 1,0-1,1 0,-1 0,0 0,0 0,0-1,1 1,-1 0,2-1,1 2,0-1,0-1,1 1,-1-1,0 0,1 0,-1 0,0-1,1 1,-1-1,0-1,0 1,0-1,0 0,0 0,0 0,0-1,-1 0,1 0,3-3,8-5</inkml:trace>
  <inkml:trace contextRef="#ctx0" brushRef="#br0" timeOffset="35593.543">787 1467,'-1'-1,"0"-1,1 1,-1 0,0 0,0 0,0 0,0 0,0 0,0 0,0 1,0-1,0 0,0 0,0 1,0-1,-1 1,1-1,0 1,-1-1,1 1,0 0,-1 0,1 0,0 0,-1 0,1 0,0 0,-1 0,1 0,0 0,-1 1,1-1,0 1,0-1,-1 1,1-1,0 1,0 0,0-1,0 1,0 0,-1 1,-3 4,0 1,1 0,0 1,0-1,0 1,1-1,0 1,1 0,-1 0,2 1,-1-1,1 0,0 0,1 1,0-1,1 1,-1-1,1 0,1 1,-1 9,-1-8,-1-4,0 1,1-1,0 0,0 0,1 1,0-1,0 0,0 0,1 0,0 0,0 0,0 0,1 0,0-1,0 1,0-1,1 0,0 0,0 0,3 3,-2-5,0 1,1-1,0 0,-1 0,1 0,0-1,0 0,1 0,-1 0,0-1,1 0,-1 0,1-1,-1 0,0 0,1 0,-1-1,1 0,-1 0,0-1,1 0,-1 0,0 0,0-1,-1 1,1-2,0 1,-1 0,0-1,0 0,5-5,-3 5,-1 0,1-1,-1 0,1-1,-1 1,-1-1,1 0,-1 0,0-1,-1 0,1 0,-1 0,-1 0,1 0,-1-1,0 0,-1 0,0 1,0-1,-1 0,0-1,0 1,-1 0,0 0,-1 0,0 0,0 0,0 0,-1 0,0 0,-1 0,0 0,0 1,-1-2,0 2,-1 0,1 1,-1-1,0 1,-1 0,1 1,-1 0,0-1,-1 2,1-1,-1 1,0 0,0 0,0 1,0 0,-1 0,0 1,1 0,-1 0,0 1,0 0,0 0,0 1,0 0,0 0,1 1,-1 0,0 0,0 1,0 0,1 1,-1-1,1 2,0-1,0 1,0 0,0 0,-2 3,-18 35,20-20</inkml:trace>
  <inkml:trace contextRef="#ctx0" brushRef="#br0" timeOffset="36330.498">787 1636,'5'0,"1"5,5 2,5-1,0 4,2 0,-2 3,-4 4,-4 4,2 3,-1 3,-2 1,2-4,1-2,2-3,0-7</inkml:trace>
</inkml:ink>
</file>

<file path=ppt/ink/ink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1,'1'283,"-1"-281,0 0,0 1,0-1,0 0,1 0,-1 0,1 0,-1 0,1 0,0 0,0 0,0 0,0-1,0 1,0 0,1 0,-1-1,0 1,1-1,-1 1,1-1,0 0,0 0,-1 1,1-1,0 0,0-1,0 1,0 0,0 0,0-1,0 1,0-1,0 0,0 0,0 0,1 0,-1 0,0 0,0 0,0-1,0 1,0-1,0 1,0-1,0 0,0 0,0 0,0 0,-1 0,1 0,0 0,-1-1,1 1,-1-1,1 1,-1-1,0 0,1 1,-1-2,20-20,-1-2,-2 0,0-1,-2-1,10-22,37-58,-63 106,1 0,-1 0,0 0,0 0,1 0,-1 0,1 0,-1 0,1 0,-1 0,1 0,0 0,-1 0,1 1,0-1,0 0,0 1,-1-1,1 0,0 1,0-1,0 1,0-1,0 1,0-1,0 1,0 0,0 0,0 0,1-1,-1 1,0 0,0 0,0 0,0 1,0-1,0 0,0 0,0 0,0 1,0-1,0 1,0-1,0 1,0-1,0 1,0-1,0 1,0 0,-1 0,1-1,0 1,-1 0,1 0,0 0,-1 0,1 0,-1 0,1 0,-1 0,0 0,1 1,29 169,3 109,-31-256,-1 0,0-1,-2 1,-1 0,-1-1,0 1,-2-1,-1 0,-1 0,-1-1,-1 1,0-2,-11 17,15-30,0-1,0 1,-1-1,1 0,-2-1,1 1,-1-1,0 0,0-1,-1 0,1 0,-1-1,0 1,0-2,-1 1,1-1,-1 0,0-1,0 0,0-1,0 0,-3 0,7-3,0 1,0-2,0 1,0-1,1 1,-1-1,1-1,0 1,0-1,0 1,0-1,1 0,-1 0,1-1,0 1,0-1,1 0,-1 1,1-1,0 0,0 0,1-1,0 1,0 0,0 0,0-1,1 1,0 0,0-1,0 1,1-1,0-3,4-21,1 1,1-1,2 2,1-1,1 1,1 0,1 1,13-17,25-58,-42 84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582 220,'44'5,"0"-2,-1-2,1-2,0-2,0-2,-1-2,0-1,-1-3,16-6,283-145,-339 160,1 0,0 0,0 1,0 0,0-1,0 1,0 0,0 0,0 1,0-1,0 1,0-1,1 1,-1 0,0 0,0 1,0-1,1 1,-1-1,0 1,0 0,0 0,0 0,0 1,0-1,0 1,-1-1,1 1,-1 0,1 0,-1 0,1 1,-1-1,0 1,0-1,0 1,-1-1,1 1,0 0,-1 0,0 0,1 1,0 14,-1-1,0 1,-1 0,-1-1,-1 1,0-1,-1 1,-2 3,-7 50,-79 671,89-583,1-160,1 1,0-1,-1 1,1-1,0 1,-1-1,1 1,-1-1,1 1,0 0,-1-1,1 1,-1-1,1 1,-1 0,0 0,1-1,-1 1,1 0,-1 0,0 0,1-1,-1 1,1 0,-1 0,0 0,1 0,-1 0,1 0,-1 0,0 1,1-1,-1 0,1 0,-1 0,0 1,1-1,-1 0,1 0,-1 1,1-1,-1 1,1-1,-1 0,1 1,-1-1,1 1,0-1,-1 1,1-1,0 1,0-1,-1 1,1 0,0-1,0 1,0-1,-1 1,1 0,0-1,-5-5,-8-7,-1 0,1 1,-2 0,0 2,0-1,0 2,-1 0,-1 1,1 0,-1 2,0 0,-1 1,1 0,-1 1,-7 1,-13 0,0 2,1 2,-1 1,0 2,1 2,0 1,0 2,1 1,0 2,-32 17,-18 14,3 4,2 3,2 3,2 4,3 3,-14 20,36-25,35-32</inkml:trace>
  <inkml:trace contextRef="#ctx0" brushRef="#br0" timeOffset="454.474">1091 673,'505'-109,"-464"98,43-3,-81 17,-1-1,0 1,0-1,-1 1,1-1,-1 1,1 0,-1 0,0 0,0 0,0 0,0 0,0 0,-1 0,1 0,-1 0,0 1,0-1,0 0,-1 0,1 0,-1 0,1 0,-1 1,0-1,0-1,-1 1,1 0,-1 0,1 0,-1 0,0 3,-44 181,46-172,-3 7,2 1,1-1,1 1,0-1,2 0,1 1,3 9,0-14</inkml:trace>
  <inkml:trace contextRef="#ctx0" brushRef="#br0" timeOffset="4668.46">1825 1378,'26'-12,"0"-1,0-1,-2-1,0-2,0 0,-2-1,0-1,-1-2,-1 0,-1-1,-1 0,-1-2,2-5,-4 9,62-66,-58 68,-1-2,0 0,-2-1,0-1,-2 0,12-23,-21 33,-2 7,0 1,0-1,-1 1,0-1,0 0,0 0,0 0,-1 0,0 0,0 0,0-1,-1 1,1 0,-1 0,-1-1,1 1,-1 0,0 0,0 0,0 0,-1-1,-1 5,1 0,-1 0,1 0,-1 1,1-1,-1 1,1 0,-1-1,1 1,-1 1,1-1,-1 0,0 1,1-1,-1 1,1 0,0-1,-1 1,1 0,0 1,-1-1,1 0,0 1,0-1,0 1,0 0,0-1,1 1,-2 1,-8 5,1 0,-1 1,2 1,-1 0,1 0,1 0,0 1,0 1,1-1,-2 5,9-15,-1 1,1-1,-1 0,1 1,0-1,-1 0,1 1,0-1,0 1,0-1,0 0,0 1,0-1,0 1,1-1,-1 0,0 1,1-1,-1 0,1 1,0-1,-1 0,1 0,0 0,0 1,-1-1,1 0,0 0,0 0,0 0,1-1,-1 1,0 0,0 0,0-1,1 1,-1 0,0-1,1 1,-1-1,0 0,1 1,-1-1,65 6,-62-6,144-24,-146 23,0 1,0-1,0 1,-1 0,1 0,0 0,0 0,0 0,0 1,0-1,0 1,0-1,0 1,0 0,0-1,-1 1,1 0,0 0,-1 0,1 1,-1-1,1 0,-1 1,1-1,-1 0,0 1,0 0,0-1,0 1,0 0,0-1,0 1,0 0,-1 0,1 0,-1 0,1 0,-1 0,0 0,0 0,0 1,-17 81,-33 62,49-142,0 0,1 0,-1 0,1 0,0-1,0 1,1 0,-1 0,1 0,0 0,0 0,0-1,0 1,1 0,-1-1,1 1,0-1,0 0,0 0,1 1,-1-1,1-1,-1 1,1 0,0-1,0 1,0-1,1 0,-1 0,1 0,-1 0,1-1,3 2,16 3</inkml:trace>
  <inkml:trace contextRef="#ctx0" brushRef="#br0" timeOffset="8492.855">2897 1152,'-39'-17,"74"4,7 7,-1-2,0-2,0-2,-2-2,1-1,22-14,26-43,-85 69,0 0,0-1,0 1,-1-1,0 0,0 0,0 0,0 0,0 0,-1-1,0 1,0 0,0-1,0 1,-1 0,1-1,-1 1,0-1,-1 1,1-1,-1 1,0 0,0-1,0 1,0 1,-1 1,1-1,-1 1,1 0,-1-1,0 1,0 0,0 0,0 0,0 1,0-1,0 0,-1 1,1-1,-1 1,1 0,-1 0,1 0,-1 0,0 0,1 1,-1-1,0 1,0 0,1 0,-1 0,0 0,0 0,0 0,-2 1,-80 32,68-22,1 0,1 2,0 0,0 0,2 2,-1 0,2 0,0 1,1 1,-3 6,9-18,1 1,-1 0,1 0,1 1,-1-1,1 1,0 0,0-1,1 1,0 0,1 1,-1-1,1 0,0 0,1 1,0-1,0 0,1 1,0-1,0 0,0 1,1-1,0 0,1 0,-1-1,1 1,1 0,-1-1,1 0,3 4,3 0,1 0,0-1,0-1,0 0,1 0,1-1,-1-1,1 0,0 0,0-2,1 1,-1-2,1 0,0 0,0-2,0 1,0-2,5 0,12-1,0-1,-1-2,1-1,-1-1,0-2,-1 0,0-3,0 0,-1-2,0 0,-1-2,-1-2,22-17,-30 20,-1 3,0-1,-1-1,0 0,-1-1,-1-1,0-1,-1 0,-1 0,0-1,3-8,-14 21,0-1,-1 1,1 0,-1 0,1-1,-1 1,-1 0,1-1,-1 1,1 0,-1 0,0-1,-1 1,1 0,-1 0,1 0,-1 0,-1 1,1-1,0 1,-1-1,0 1,0 0,0 0,0 0,0 0,-1 0,1 1,-1-1,0 1,1 0,-1 0,0 1,0-1,0 1,-1 0,1 0,0 0,0 1,-1-1,1 1,0 0,-1 0,1 0,0 1,0 0,-1 0,1 0,0 0,0 1,0-1,-3 3,-2-1,-1 1,1 1,0-1,0 1,1 1,0 0,0 0,0 1,1 0,-1 0,2 0,-1 1,1 0,0 1,1-1,0 1,1 0,-1 0,2 1,-1-1,1 1,1 0,0 0,0 0,1 0,0 0,1 0,0 0,0 0,1 1,1-1,0 0,0-1,1 1,0 0,0-1,1 1,4 5,-3-6,1-1,0 0,0-1,1 1,0-1,0 0,0-1,1 1,0-2,0 1,1-1,0 0,0-1,0 0,0 0,1-1,-1 0,1-1,0 0,-1-1,1 0,0 0,0-1,13 1,1 0,-1-2,0-1,0 0,0-2,0-1,-1 0,0-2,0-1,0 0,-1-2,12-7,-17 9</inkml:trace>
  <inkml:trace contextRef="#ctx0" brushRef="#br0" timeOffset="9837.121">4985 898,'204'-149,"-151"123,-52 26,0-1,0 1,1 0,-1 0,0 0,0 0,0 0,1 0,-1 1,0-1,0 0,0 0,0 1,1-1,-1 1,0-1,0 1,0 0,0-1,0 1,0 0,0 0,0 0,-1-1,1 1,0 0,0 0,-1 0,1 0,-1 0,1 1,-1-1,1 0,-1 0,1 0,-1 0,0 1,0-1,0 0,0 0,0 0,0 1,14 140,-12-104,1-1,2 0,1 0,2 0,1-1,12 27,-9-31,36 58,-46-90,1 0,-1 1,0-1,0 0,0 0,0-1,1 1,-1 0,0-1,0 1,0-1,0 0,0 0,0 0,0 0,0 0,0 0,0 0,-1-1,1 1,0-1,-1 1,1-1,-1 1,0-1,1 0,-1 0,0 0,0 0,0 0,0 0,-1 0,1 0,0 0,-1 0,0 0,1-1,-1 1,0 0,0-1,2-2,130-370,-105 298,-22 66</inkml:trace>
  <inkml:trace contextRef="#ctx0" brushRef="#br0" timeOffset="10073.216">5917 870,'0'38,"0"23,0 5,0-4,0-7,0-13</inkml:trace>
  <inkml:trace contextRef="#ctx0" brushRef="#br0" timeOffset="10221.348">5917 474</inkml:trace>
  <inkml:trace contextRef="#ctx0" brushRef="#br0" timeOffset="13056.442">6340 362,'-17'30,"10"4,3 1,0-1,3 1,0 0,4 19,-1 16,28 310,-33-300,9-101,2 1,1-1,1 2,0-1,1 2,1-1,1 2,1-1,0 2,1 0,1 1,0 0,1 1,1 1,0 1,1 0,0 2,0 0,2 0,-18 8,1 0,-1 0,0 0,0 1,1-1,-1 1,1 0,0 0,-1 0,1 0,0 0,-1 1,1 0,0 0,0 0,-1 0,1 0,0 1,-1 0,1-1,0 1,-1 1,1-1,-1 1,1-1,-1 1,0 0,0 0,0 0,0 1,0-1,0 1,-1-1,1 1,-1 0,0 0,1 0,-2 0,1 1,0 0,2 9,0 0,-1-1,-1 1,0 0,-1 1,-1-1,0 0,0 0,-2 0,1 0,-2 0,0 0,0 0,-1 0,-1-1,0 0,0 0,-1 0,-6 7,3-7,-1-1,0 0,-1-1,0 0,0-1,-1 0,0 0,-1-2,1 0,-2 0,1-1,-1 0,0-1,0-1,0-1,-1 0,1 0,-3-1,12-2,-1 0,1 0,0 0,-1 0,1-1,0 0,0 0,-1-1,1 1,0-1,0 0,1-1,-1 1,0-1,1 0,-1 0,1 0,0-1,-3-2,-2-9</inkml:trace>
  <inkml:trace contextRef="#ctx0" brushRef="#br0" timeOffset="13890.794">6764 1293,'88'-66,"-2"-4,62-67,-135 124,-2 0,0-2,0 1,-1-1,-1-1,-1 1,0-2,3-10,-10 24,0 0,-1 1,1-1,-1 0,0 0,0 0,0 0,0 0,0 0,0 0,-1 1,0-1,1 0,-1 0,0 0,0 1,-1-1,1 0,0 1,-1 0,0-1,1 1,-1 0,0-1,0 1,-1 0,1 1,0-1,0 0,-1 1,1-1,-1 1,0 0,1-1,-1 2,0-1,0 0,0 0,1 1,-1-1,0 1,0 0,0 0,0 0,0 0,0 1,0-1,0 1,1 0,-1 0,0 0,0 0,1 0,-1 0,1 1,-1-1,1 1,-1 1,0-3,1 1,-1 0,1 0,0 0,0 1,0-1,-1 0,1 1,0-1,1 1,-1 0,0-1,0 1,1 0,-1 0,1 0,0 1,-1-1,1 0,0 0,0 1,0-1,1 1,-1-1,1 0,-1 1,1-1,0 1,0 0,0-1,0 1,0-1,1 1,-1-1,1 0,-1 1,1-1,0 1,0-1,0 0,1 0,-1 1,0-1,1 0,-1 0,1 0,0-1,0 2,92 29,-88-32,0 0,0 1,-1-1,1 1,0 1,0-1,-1 1,1 0,-1 0,0 1,0-1,1 1,-2 0,1 1,0-1,-1 1,1 0,-1 0,0 0,-1 1,1-1,-1 1,1 0,-2 0,3 4,-3-2,-1 1,0 0,0 0,0 0,-1 0,0 0,-1 0,0 0,0 0,-1 0,0-1,0 1,-1 0,1-1,-2 0,1 1,-2 0,-11 31,16-39,-1 1,1-1,0 0,-1 1,1-1,0 1,-1-1,1 1,0-1,0 1,0 0,0-1,-1 1,1-1,0 1,0-1,0 1,0-1,0 1,0 0,0-1,1 1,-1-1,0 1,0-1,0 1,0-1,1 1,-1-1,0 1,1-1,-1 1,0-1,1 1,-1-1,0 1,1-1,-1 0,1 1,-1-1,1 0,-1 1,1-1,-1 0,1 0,-1 0,1 1,-1-1,1 0,0 0,-1 0,1 0,-1 0,1 0,-1 0,1 0,0 0,-1 0,1 0,-1-1,1 1,-1 0,1 0,-1 0,1-1,0 1,14-6</inkml:trace>
  <inkml:trace contextRef="#ctx0" brushRef="#br0" timeOffset="14610.871">7808 785,'-29'12,"1"2,1 1,1 2,0 0,1 2,0 1,2 0,1 2,-19 23,39-44,0 0,1 0,-1 0,0 0,1 1,-1-1,1 1,-1-1,1 1,0-1,0 1,0 0,0 0,0-1,0 1,0 0,0 0,1 0,-1 0,1 0,-1 0,1 0,0 0,0 0,0 0,0 0,0 0,0 0,1 0,-1 0,1 0,-1 0,1 0,0 0,0 0,0 0,0 0,0-1,0 1,0 0,1-1,-1 1,0-1,1 0,0 1,-1-1,1 0,0 0,-1 0,1 0,0 0,0 0,14-2,0 0,-1-1,1 0,-1-2,0 0,0 0,0-2,0 0,-1 0,10-7,-17 10,114-68,-120 70,0 0,0 1,0-1,0 0,0 1,0 0,1-1,-1 1,0 0,0-1,0 1,1 0,-1 0,0 0,0 0,1 0,-1 0,0 0,0 1,1-1,-1 0,0 1,0-1,0 1,0-1,0 1,0-1,0 1,0 0,0 0,0 0,0-1,0 1,0 0,0 0,-1 0,1 0,0 0,-1 0,1 1,0-1,9 59,-6-24,-3-32,1-1,-1 1,1 0,-1-1,1 1,0-1,0 0,1 1,-1-1,1 0,0 0,0-1,0 1,0-1,0 1,0-1,1 0,-1 0,1 0,-1-1,1 1,0-1,-1 0,1 0,0 0,0-1,0 1,0-1,0 0,3 0,4-1,0 0,0 0,0-1,0-1,-1 0,1-1,-1 1,1-2,-1 0,4-3,21-14,-2-2,0-2,-1-1,-2-1,-1-1,-1-2,-2-1,-1-1,15-28,-18 24,-2-1,-2-1,-2 0,-1-2,-2 1,-2-2,-1 0,-3 0,-1 0,-2-1,-2-13,-1 48,0-1,0 1,-1-1,0 0,0 1,-1-1,-1 1,1-1,-1 1,0 0,-1 0,0 0,0 0,-1 0,0 1,-1-1,1 1,-1 0,-1 0,1 1,-1 0,-3-3,6 7,0 1,0 1,0-1,0 0,0 1,0-1,0 1,0 0,0 0,0 0,0 1,0-1,0 1,0-1,0 1,0 0,0 0,1 0,-1 1,0-1,0 1,1-1,-1 1,1 0,0 0,0 0,-1 0,1 1,1-1,-1 0,0 1,-1 1,-40 93,33 100,11-149,6 50,3-1,5 0,9 20,-4-15,18 105,-40-183,-12-30,-25-87,29 73</inkml:trace>
  <inkml:trace contextRef="#ctx0" brushRef="#br0" timeOffset="20311.486">8089 644,'29'5,"24"1,8 0,-3-1,-5-1,-2-2,-6-1,-4 0,-6-1,-3 0,-8-6,-2 0,-1-1,1 2,2 1,-4 2</inkml:trace>
  <inkml:trace contextRef="#ctx0" brushRef="#br0" timeOffset="22680.192">8993 841,'8'-18,"-13"25,-17 30,16-28,-1 1,1-1,1 1,-1 0,2 0,-1 0,2 1,-1 0,1-1,1 1,0 0,0 1,2-1,-1 0,1 0,1 0,0 1,0-1,1 0,0 0,1 0,1-1,0 1,0-1,1 0,4 8,0-12,0 0,0 0,0-1,1 0,0 0,0-1,0 0,0-1,1-1,-1 1,1-2,-1 1,1-1,0-1,0 0,-1-1,1 0,0 0,-1-1,1 0,-1-1,1-1,-1 1,0-2,0 0,10-2,0-1,-1-1,0-1,0-1,-1-1,-1 0,0-1,0-1,-2 0,0-1,0-1,8-13,69-92,-100 131,0 0,1 0,0 1,0 0,1 0,1 1,0 0,0 0,1 0,1 0,0 1,1-1,-1 12,2-17,0 1,1-1,0 0,0 1,1-1,0 0,0 1,1-1,0 0,0 0,0 0,1-1,0 1,1 0,-1-1,1 0,1 0,-1 0,1 0,0-1,0 0,0 0,1 0,0-1,0 0,0 0,0 0,1-1,0 0,-1 0,1 0,0-1,0 0,3 0,-2-5,0 0,0 0,0 0,0-1,-1 0,1-1,-1 0,0 0,-1 0,1-1,-1 0,0 0,-1-1,1 1,-1-1,0 0,-1-1,0 1,0-1,-1 0,0 0,0 0,-1 0,0-1,1-4,-1 7,0-1,0 1,-1-1,1 1,-2-1,1 1,-1-1,0 0,0 1,0-1,-1 0,0 1,-1-1,1 1,-1 0,-1-1,1 1,-1 0,0 0,0 0,-1 1,0-1,0 1,0 0,0 0,-1 0,0 1,0-1,0 1,-1 0,1 1,-1-1,-3 0,5 2,-1 0,1 1,-1 0,1 0,-1 0,0 0,0 1,1 0,-1 0,0 0,1 0,-1 1,0-1,1 1,-1 1,1-1,-1 1,1-1,-2 2,6-2,1 0,-1 0,0 0,1 0,-1 0,1 0,-1 0,1 0,-1-1,1 1,0 0,-1 0,1-1,0 1,0 0,0-1,-1 1,1-1,0 1,0-1,0 1,0-1,0 0,0 1,0-1,0 0,0 0,0 0,0 1,0-1,0 0,0-1,0 1,1 0,17 2,1-1,-1-1,1-1,-1-1,1 0,-1-1,0-2,0 0,14-5,21-5,58 1,-109 14,1 0,0 1,-1-1,1 1,-1-1,1 1,-1 0,0 0,1 1,-1-1,0 1,0-1,0 1,0 0,0 0,0 1,-1-1,1 0,-1 1,1 0,-1 0,0-1,0 1,0 0,-1 1,1-1,-1 0,1 0,0 4,-1 8,0 0,0 0,-1 1,-1-1,-1 0,0 0,-1 0,0 0,-5 9,0 11,-8 27,17-62,0 0,1 0,-1 0,1-1,-1 1,0 0,1-1,-1 1,0-1,0 0,0 1,1-1,-1 0,0 0,0 1,0-1,0 0,0 0,0 0,0 0,-1-1,1 1,0 0,-1 0,1 0,0-1,-1 1,0 0,1-1,-1 1,1-2,0 2,123-126,-70 78,-35 33,0 0,1 1,0 1,1 1,1 1,0 0,0 2,9-2,-30 11,0 0,0 1,0-1,0 1,0-1,0 0,0 1,0 0,0-1,0 1,0 0,0-1,1 1,-1 0,0 0,0 0,0 0,0 0,0 0,0 0,1 1,-1-1,0 0,0 0,0 1,0-1,0 1,0-1,0 1,0 0,0-1,0 1,0 0,-1-1,1 1,0 0,0 0,-1 0,1 0,0 0,-1 0,1 0,-1 0,1 0,-1 0,0 0,1 0,-1 0,0 0,0 0,0 1,0-1,0 0,0 0,0 0,0 0,0 0,-1 0,1 1,0-1,-1 0,1 0,-1 0,1 0,-1 0,-26 67,-11 51,37-114,1 0,0 1,0-1,0 0,1 0,-1 0,1 0,1 0,-1 0,1-1,-1 1,1 0,1-1,-1 1,1-1,0 0,0 1,0-1,0-1,1 1,-1 0,1-1,1 1,9 7</inkml:trace>
  <inkml:trace contextRef="#ctx0" brushRef="#br0" timeOffset="23207.864">10941 785,'-13'0,"0"0,1 1,-1 1,0 0,1 0,0 2,-1-1,1 2,1-1,-1 2,1 0,0 0,-1 1,10-5,-1 0,1 1,0-1,0 0,0 1,0-1,0 1,0 0,1 0,0 0,-1 0,1 0,0 0,0 0,1 0,-1 0,1 0,-1 0,1 0,0 1,0-1,0 0,1 0,-1 0,1 0,0 1,0-1,0 0,0 0,0-1,1 1,-1 0,1 0,0-1,0 1,0 0,81 86,-82-89,3 1,-1 1,1 0,-1 0,1 0,-1 0,0 0,0 1,0-1,0 1,0 0,0 0,-1 0,0 0,1 1,-1-1,0 0,-1 1,1 0,-1-1,1 1,-1 0,0 0,-1 0,1 0,0 0,-1-1,0 1,0 0,0 0,-1 0,1 0,-1 0,0 0,0 0,-1 0,1-1,-1 1,0 1,-6 1,1 0,-1-1,0 0,-1-1,1 0,-1 0,0 0,0-1,0-1,0 1,0-2,-1 1,1-1,-1 0,1-1,-1 0,1-1,-6-1,12 2,0-1,0 0,-1 0,1 0,0 0,0 0,0-1,1 1,-1-1,0 0,0 0,1 0,-1 0,1 0,0 0,0-1,0 1,-2-3,-4-12</inkml:trace>
  <inkml:trace contextRef="#ctx0" brushRef="#br0" timeOffset="24026.318">8993 390,'5'0,"1"0</inkml:trace>
  <inkml:trace contextRef="#ctx0" brushRef="#br0" timeOffset="25665.752">215 1914,'244'-20,"1"11,36 11,176-4,-51-25,-201 27,182-12,141-7,-160-5,110-7,68 3,-176 3,133-6,11 3,-202 17,167-8,-80-8,35 16,152-18,-10 15,-224 11,182-24,-82 15,298-5,-513-12,-214 29</inkml:trace>
  <inkml:trace contextRef="#ctx0" brushRef="#br0" timeOffset="29812.157">11222 1124,'-4'4,"-3"-2,6-2,2-1</inkml:trace>
  <inkml:trace contextRef="#ctx0" brushRef="#br0" timeOffset="30092.61">11195 898,'0'0</inkml:trace>
</inkml:ink>
</file>

<file path=ppt/ink/ink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1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837 170,'-368'0,"272"-12,82 8,1 2,-1-1,1 2,-1 0,0 0,0 1,1 1,-1 0,-10 3,8 0,13-4,0 0,0 0,0 1,0-1,0 1,0 0,0 0,0 0,1 0,-1 0,0 0,0 1,1-1,-1 1,1 0,0 0,0 0,-1 0,1 0,0 0,1 1,-1-1,0 1,1-1,-1 1,1 0,0-1,-1 4,2 10,0 1,1-1,1 1,1-1,0 0,1 0,4 10,12 55,-12 200,-10-166,13 110,6-11,-39-252,3-3,-2 0,-1 2,-2 0,-2 2,-1 1,-4-1,29 36,1 0,-1 0,1 0,-1 0,1 0,0 0,-1 0,1 0,0-1,0 1,0 0,0-1,0 1,0-1,0 1,0-1,1 1,-1-1,1 0,-1 1,1-1,-1 0,1 0,0 1,0-1,0 0,0 0,0 1,0-1,1 0,-1 1,1-1,-1 0,1 1,-1-1,1 0,0 1,0-1,0 1,0-1,0 1,0 0,0-1,0 1,1 0,-1 0,0 0,1 0,-1 0,1 0,15-3,0 1,0 1,0 0,0 1,0 1,1 1,11 2,21-1,258-1,-307-1,44 5,-44-5,0-1,0 1,-1 0,1 1,0-1,0 0,-1 0,1 0,0 0,0 1,-1-1,1 0,0 0,-1 1,1-1,0 1,-1-1,1 1,0-1,-1 1,1-1,-1 1,1-1,-1 1,0 0,1-1,-1 1,1 0,-1-1,0 1,0 0,1 0,-1-1,0 1,0 0,0 0,0-1,0 1,0 0,0 0,0 0,0-1,0 1,0 0,-1 0,1-1,0 1,0 0,-1-1,1 1,-1 0,1-1,-1 1,1 0,-115 88,8-3,-80 52,166-127</inkml:trace>
  <inkml:trace contextRef="#ctx0" brushRef="#br0" timeOffset="3835.151">866 227,'-13'-8,"1"0,0-1,1-1,0 0,0 0,1-1,0 0,-7-13,-51-50,33 51,34 23,1 0,-1 0,0 0,1 0,-1 0,0 0,1 0,-1 0,0 0,1 0,-1 0,0 1,1-1,-1 0,1 0,-1 1,0-1,1 0,-1 1,1-1,-1 1,1-1,-1 0,1 1,-1-1,1 1,-1 0,1-1,0 1,-1-1,1 1,0-1,0 1,-1 0,1-1,0 1,0 0,0-1,0 1,0 0,0-1,0 1,0 0,0-1,0 1,0 0,0-1,0 1,1 0,-1-1,0 1,0-1,1 1,-1 0,0-1,1 1,-1-1,1 1,-1 0,50 256,-43-98,-6-159,0 1,0 0,0-1,0 1,0 0,0-1,0 1,0-1,0 0,0 1,0-1,0 0,0 0,0 0,0 1,0-1,1 0,-1-1,0 1,0 0,0 0,0 0,0-1,0 1,0 0,0-1,0 1,0-1,0 1,0-1,0 0,0 1,0-1,0 0,-1 0,1 1,0-1,0 0,-1 0,1 0,-1 0,1 0,-1 0,1 0,-1 0,0 0,1 0,-1 0,0-1,3-1,106-131,-91 115</inkml:trace>
  <inkml:trace contextRef="#ctx0" brushRef="#br0" timeOffset="4178.853">1345 1,'-14'19,"-10"16,-1 7,0 1,3-2,6-3,1-3,2-3,0-2,1-2,-2 0,2 0,-3-5,2-2,3-4</inkml:trace>
  <inkml:trace contextRef="#ctx0" brushRef="#br0" timeOffset="4462.718">1063 57,'10'29,"12"14,3 5,2-6,1-5,1-9,-5-5,-2-5,-4-2,-1-4,-3 2,-4 2,-3 0</inkml:trace>
</inkml:ink>
</file>

<file path=ppt/ink/ink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33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2259 678,'-10'33,"-3"17,1-2</inkml:trace>
  <inkml:trace contextRef="#ctx0" brushRef="#br0" timeOffset="232.751">2231 141,'0'0</inkml:trace>
  <inkml:trace contextRef="#ctx0" brushRef="#br0" timeOffset="397.491">2569 28,'0'479,"12"-353,-7-108,-2 0,-1 0,0 1,-1-1,-1 0,-1 1,0-1,-2 1,0-1,-1 0,0 0,-3 2,-2 2,0-4</inkml:trace>
  <inkml:trace contextRef="#ctx0" brushRef="#br0" timeOffset="615.776">2908 565,'-9'38,"-4"18,1 3,2-7</inkml:trace>
  <inkml:trace contextRef="#ctx0" brushRef="#br0" timeOffset="864.669">2908 141</inkml:trace>
  <inkml:trace contextRef="#ctx0" brushRef="#br0" timeOffset="1633.186">3274 0,'11'292,"1"-163,-6 0,-6 31,-11-100,19-86,5 8,1 0,0 1,1 1,1 0,1 1,0 1,1 1,0 0,1 1,0 1,1 1,7-2,-11 6,0 1,0 0,0 1,1 1,0 1,-1 0,1 1,0 1,8 1,-23-1,1 1,-1-1,0 1,1-1,-1 1,1 0,-1 0,0 0,0 0,0 1,1-1,-1 0,0 1,-1 0,1-1,0 1,0 0,-1 0,1 0,-1 0,1 0,-1 0,0 0,0 1,0-1,0 0,-1 1,1-1,0 1,-1-1,0 1,1-1,-1 1,0-1,-1 1,1-1,0 1,-1-1,1 0,-1 1,0-1,1 1,-1-1,-1 0,1 0,0 0,0 1,-1-1,1 0,-1-1,0 1,1 0,-3 1,-12 16,-1 0,-1-1,-1-1,0-1,-1-1,-1-1,0 0,-1-1,0-2,-1 0,0-2,-1 0,-12 2,6 1,11-5,1-1,-1 0,0-2,0 0,0 0,0-2,-1-1,-6 0,25-1,0 0,0 1,0-1,0 0,0 0,0 0,0 0,0 0,0 0,0 0,0 0,0-1,0 1,1 0,-1-1,0 1,0 0,0-1,0 1,0-1,1 1,-1-1,0 1,0-1,1 0,-1 1,0-1,1 0,-1 0,1 0,-1 1,1-1,-1 0,1 0,0 0,-1 0,1 0,0 0,0 0,0 0,0 0,0 1,0-2,4-10</inkml:trace>
  <inkml:trace contextRef="#ctx0" brushRef="#br0" timeOffset="-1231.991">820 282,'-295'1,"260"4,-1 2,1 2,0 1,1 1,0 3,-29 15,19-10,32-14,-81 44,90-48,0 1,0 0,1 0,-1 1,1-1,-1 0,1 1,0-1,0 1,0 0,0 0,0 0,1 0,-1 0,1 0,0 0,0 1,0-1,1 0,-1 1,1-1,-1 1,1-1,0 0,0 1,1-1,0 2,2 0,0 0,1 0,-1 0,1-1,1 0,-1 0,0 0,1 0,0-1,0 1,0-1,0-1,1 1,-1-1,1 0,-1 0,1 0,0-1,0 0,0 0,0 0,5-1,145 21,-52-9,-103-12,-1 1,1 0,-1-1,1 1,-1 0,1-1,-1 1,1 0,-1 0,0 0,1 0,-1-1,0 1,0 0,0 0,0 0,1 0,-1 0,0-1,0 1,-1 0,1 0,0 0,0 0,0 0,-1 0,1-1,0 1,-1 0,1 0,-1 0,1-1,-1 1,1 0,-1-1,1 1,-1 0,0-1,1 1,-1-1,0 1,0-1,1 1,-1-1,0 0,0 1,0-1,1 0,-1 0,0 1,0-1,0 0,0 0,0 0,0 0,-2 2,-67 48,-127 109,195-158,0 1,0-1,0 0,0 1,0-1,0 1,0-1,0 1,1 0,-1 0,1 0,-1 0,1 0,0 0,-1 0,1 1,0-1,1 0,-1 1,0-1,1 1,-1-1,1 0,0 1,0-1,0 1,0-1,0 1,0-1,1 1,-1-1,1 1,0-1,0 0,0 1,0-1,0 0,0 0,0 0,1 0,-1 0,1 0,0 0,-1 0,2 0,9 3,0 0,0 0,1-1,0-1,0 0,0-1,0 0,1-1,-1 0,0-1,1-1,-1 0,4-2,21 2,187-1,-200 2</inkml:trace>
  <inkml:trace contextRef="#ctx0" brushRef="#br0" timeOffset="-882.734">1271 565,'-33'25,"2"2,0 1,2 2,1 1,2 1,1 1,-20 35,12 22,32-88,1 0,0 1,0-1,0 0,0 1,0-1,0 0,1 1,-1-1,1 0,0 0,-1 1,1-1,0 0,0 0,1 0,-1 0,0 0,1 0,-1 0,1-1,-1 1,1 0,0-1,0 0,0 1,0-1,0 0,0 0,0 0,0 0,0 0,1 0,-1-1,0 1,1-1,-1 0,1 1,12 0,0 0,0-1,0 0,-1-1,1-1,0 0,0-1,-1-1,0 0,0-1,0-1,0 0,-1 0,0-2,0 1,-1-2,0 0,2-2,10-9,-2-1,0 0,-1-2,-2 0,0-2,-1 0,-2-1,6-12,-17 28,-1 1,1-2,-1 1,-1 0,0-1,0 0,-1 0,-1 0,0 0,0 0,-1-4,-1 10,1 0,-1 1,0-1,0 1,0-1,-1 1,1-1,-1 1,0 0,-1-1,1 1,-1 0,0 1,0-1,0 0,0 1,-1 0,1 0,-1 0,0 0,0 0,0 1,0-1,0 1,0 1,-1-1,-1 0,-3-1,0 1,-1 0,1 1,0 0,-1 0,1 1,-1 0,1 1,0 0,-1 0,1 1,0 0,0 1,0 0,-7 4,-9 5</inkml:trace>
  <inkml:trace contextRef="#ctx0" brushRef="#br0" timeOffset="-584.592">1271 705,'5'24,"1"13,5 5,0 0,3-3,0-2,1-8,-1-5,2-5,-2-7</inkml:trace>
  <inkml:trace contextRef="#ctx0" brushRef="#br0" timeOffset="-250.221">1581 649,'3'13,"0"0,1-1,0 1,1-1,1 0,0 0,0-1,1 0,1 0,-1 0,2-1,0 0,0-1,0 1,1-2,1 0,0 0,0-1,0 0,1-1,-1 0,12 3,-13-9,1-1,-1-1,1 0,-1 0,0-1,0 0,0-1,0 0,-1 0,1-1,-1 0,-1-1,1 0,-1-1,0 0,0 0,0 0,-1-1,-1 0,1 0,-1-1,-1 0,3-4,33-97,-41 107,1 1,-1-1,0 0,0 1,0-1,0 0,-1 1,1-1,-1 1,0-1,0 1,1-1,-1 1,-1-1,1 1,0 0,-1-1,1 1,-1 0,0 0,1 0,-1 0,0 1,0-1,0 0,-3 0,-11-6</inkml:trace>
  <inkml:trace contextRef="#ctx0" brushRef="#br0" timeOffset="2220.53">3783 705,'15'0,"0"-1,0 0,0-1,0-1,0 0,0-2,-1 1,1-2,-1 0,-1 0,1-1,-1-1,0 0,-1-1,0-1,-1 0,1 0,-2-1,0 0,0-1,-1 0,6-10,-2 1,-7 15,-1 0,-1-1,1 1,-1-1,0 0,0 0,-1-1,0 1,0-1,-1 0,0 0,0 0,-1 0,0 0,-1 0,1 0,-1 0,-1-6,0 13,0-1,0 0,0 0,0 1,0-1,-1 0,1 1,0-1,-1 1,1 0,-1-1,1 1,-1 0,0 0,1 0,-1 0,0 0,0 0,0 1,0-1,0 1,0-1,0 1,0 0,0-1,0 1,0 0,0 1,0-1,0 0,0 0,0 1,0-1,0 1,0 0,-67 33,62-29,1-1,-1 1,1 1,0-1,1 1,-1 0,1 0,0 0,1 1,-1 0,1 0,1 0,-1 0,1 1,1 0,-1-1,0 7,6-9,-1-1,1 1,0-1,0 0,0 0,1 0,0 0,0 0,0-1,0 0,0 0,0 0,1 0,0-1,-1 1,1-1,0-1,0 1,0-1,0 1,1-2,-1 1,0 0,0-1,1 0,-1 0,0-1,1 1,28 0,62 9,-93-8,-1-1,0 1,1 0,-1 0,0 0,0 0,0 0,0 1,0-1,0 1,0-1,-1 1,1 0,0-1,-1 1,1 0,-1 0,0 0,0 0,0 0,0 1,0-1,0 0,0 0,-1 1,1-1,-1 0,0 1,1-1,-1 1,0-1,0 0,-1 1,1-1,-1 2,-40 98,34-84</inkml:trace>
  <inkml:trace contextRef="#ctx0" brushRef="#br0" timeOffset="2448.452">4488 592,'-14'34,"-5"10</inkml:trace>
  <inkml:trace contextRef="#ctx0" brushRef="#br0" timeOffset="2598.12">4488 225,'0'0</inkml:trace>
  <inkml:trace contextRef="#ctx0" brushRef="#br0" timeOffset="2865.552">4714 395,'-1'3,"-6"23,0 0,1 0,2 0,1 1,0 0,3 0,0 0,3 17,-3-41,0 0,0 0,0 0,1 0,-1 0,1 0,0-1,0 1,0 0,0-1,0 1,1 0,-1-1,1 1,-1-1,1 0,0 0,0 0,0 0,0 0,1 0,-1 0,0 0,1-1,-1 0,1 1,0-1,-1 0,1 0,0 0,0-1,-1 1,1-1,0 1,0-1,0 0,0 0,0 0,0 0,-1-1,1 1,0-1,0 0,2-1,8-7,0 0,-1-1,0-1,0 0,-1 0,-1-1,0-1,6-9,12-15,62-81,-73 89,-13 22</inkml:trace>
  <inkml:trace contextRef="#ctx0" brushRef="#br0" timeOffset="3363.645">5222 678,'6'-17,"0"0,1 1,1 0,1 1,0 0,1 0,1 1,0 0,1 1,0 0,1 1,1 0,-1 1,6-2,-17 12,-1 0,1 0,-1 0,1 0,0 1,-1-1,1 0,0 1,0 0,0-1,-1 1,1 0,0 0,0 0,0 0,0 0,-1 0,1 1,0-1,0 1,0-1,-1 1,1-1,0 1,-1 0,1 0,-1 0,1 0,-1 0,1 0,-1 1,0-1,1 0,-1 1,0-1,0 1,0-1,0 1,0 0,0-1,-1 1,1 0,-1-1,1 1,-1 0,1 0,-1 0,0 0,0-1,0 1,0 2,1 4,-1-5,-1-1,1 0,0 1,0-1,0 1,0-1,0 1,1-1,-1 1,1-1,0 0,-1 1,1-1,0 0,1 0,-1 1,0-1,0 0,1 0,0-1,-1 1,1 0,0 0,0-1,0 1,0-1,0 1,0-1,0 0,0 0,0 0,1 0,-1 0,0-1,1 1,-1-1,1 1,-1-1,3 0,12-4,1-1,-1-1,0 0,-1-2,0 1,0-2,0 0,-1-2,33-16,-23 13,-18 9,1 0,0 0,0 1,0 0,1 0,0 1,-1 0,1 1,0 0,0 0,0 1,2 0,-10 2,1-1,-1 0,0 1,1-1,-1 1,0 0,1-1,-1 1,0 0,0 0,0 0,0 0,0 0,0 0,0 0,0 0,0 0,0 0,0 0,-1 1,1-1,0 0,-1 1,0-1,1 0,-1 1,0-1,1 1,-1-1,0 0,0 1,0-1,0 1,0-1,-1 1,1-1,0 0,-1 1,1-1,-1 1,-20 63,18-60,1-1,-1 1,1-1,-1 1,2 0,-1 0,0 0,1 0,0 0,0 0,0 1,1-1,0 0,0 0,0 1,1-1,0 0,0 0,0 0,0 1,1-1,1 1,8 6</inkml:trace>
  <inkml:trace contextRef="#ctx0" brushRef="#br0" timeOffset="4331.496">0 1270,'1101'-42,"2000"-218,-1800 155,-561 59,-679 51,-44 1</inkml:trace>
  <inkml:trace contextRef="#ctx0" brushRef="#br0" timeOffset="7650.302">2964 1072,'-2'1,"1"0,0 1,0-1,0 0,0 0,0 1,0-1,1 1,-1-1,0 0,1 1,-1-1,1 1,-1 0,1-1,0 1,-1-1,1 1,0 0,0-1,0 1,0-1,1 1,-1 0,0-1,1 1,-1-1,1 1,0-1,-1 1,1-1,0 1,1 9,4 383,6-305,-13-88,0-1,-1 1,1 0,0 0,0-1,-1 1,1 0,0-1,-1 0,1 1,0-1,-1 0,1 1,-1-1,1 0,-1 0,1 0,0-1,-1 1,1 0,-1 0,1-1,0 1,-1-1,1 1,0-1,-1 0,1 1,0-1,0 0,0 0,-1 0,1 0,0 0,0 0,1 0,-2-1,-4-1,-13-4,0 1,-1 1,0 0,0 2,0 1,0 0,0 1,0 1,0 1,-3 2,-27-2,-227 26,-184-23,183 23,279-27,-1-1,1 1,0-1,-1 1,1-1,-1 0,1 1,-1-1,1 0,-1 1,1-1,-1 0,1 0,-1 1,0-1,0 0,1 0,-1 0,0 1,0-1,0 0,0 0,0 0,0 0,0 0,0 1,0-1,0 0,-1 0,1 0,0 1,-1-1,1 0,0 0,-1 1,1-1,-1 0,1 1,-1-1,1 0,-1 1,0-1,1 1,-1-1,0 1,1-1,-1 1,0-1,0 1,1 0,-1-1,0 1,0 0,0 0,1 0,-1 0,0-1,0 1,0 0,0 0,1 1,-1-1,0 0,0 0,0 0,0 1,1-1,-2 0,31-39,1 1,2 1,1 1,13-8,-39 37,-5 3,0 1,0 0,0 0,1 0,-1 0,1 0,0 0,0 1,0-1,0 1,0 0,0 0,1 0,-1 0,1 1,-1-1,1 1,0 0,-1 0,1 0,0 1,0-1,0 1,0 0,0 0,-1 0,1 1,0-1,0 1,0 0,-1 0,1 0,0 1,2 1,2 6,0 1,-1 0,0 0,-1 0,0 1,-1 0,0 0,-1 1,0 0,-1-1,2 11,6 15,50 202,-43-144,-19-94,1-1,-1 1,0-1,1 0,-1 1,1-1,-1 0,0 0,1 1,-1-1,0 0,1 0,-1 0,0 0,0 0,1 0,-1 0,0 0,1 0,-1 0,0-1,1 1,-1 0,0 0,1 0,-1-1,1 1,-1 0,0-1,1 1,-1-1,1 1,-1-1,1 1,-1-1,1 1,0-1,-1 1,1-1,0 0,-1 1,1-1,0 1,0-1,-1 0,1 1,0-1,0 0,0 0,-1 0,-21-18,-1 0,0 2,-1 1,-1 0,-1 2,0 1,-1 1,0 1,-16-3,-95-6,113 20</inkml:trace>
</inkml:ink>
</file>

<file path=ppt/ink/ink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0,'-10'19,"2"12,2-1</inkml:trace>
</inkml:ink>
</file>

<file path=ppt/ink/ink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0,'-5'24,"-1"0,-1-1,0 0,-2 0,-1-1,-1-1,-10 16,6-7,-156 243,170-271,-1 1,1-1,0 1,0-1,0 1,0-1,1 1,-1 0,1 0,-1-1,1 1,0 0,0 0,0-1,1 1,-1 0,1-1,-1 1,1 0,0-1,0 1,0-1,0 1,0-1,1 1,-1-1,1 0,0 0,-1 0,1 0,0 0,0 0,1 0,-1 0,0-1,0 1,1-1,-1 0,1 0,0 0,6 4,1 0,0-1,1-1,-1 0,1 0,-1-1,1 0,0-1,9 1,127-30,-125 26</inkml:trace>
</inkml:ink>
</file>

<file path=ppt/ink/ink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1,'-12'0,"1"0,-1 0,1 1,-1 0,1 1,0 1,0-1,-1 2,2 0,-1 0,0 1,1 0,0 1,0 0,-1 1,10-6,1 0,-1 0,0-1,0 1,0 0,1 0,-1 0,1 0,-1 0,0 0,1 0,0 0,-1 0,1 0,0 0,-1 0,1 0,0 0,0 0,0 1,0-1,0 0,0 0,0 0,0 0,0 0,1 0,-1 0,0 0,1 1,-1-1,1 0,-1-1,1 1,0 0,-1 0,1 0,0 0,0 0,-1 0,1-1,0 1,0 0,0-1,0 1,0-1,1 1,49 18,-49-19,-1 0,0 0,1 0,-1 0,1 0,-1 0,0 1,1-1,-1 0,0 1,1-1,-1 1,0 0,0-1,0 1,0 0,1 0,-1 0,0-1,0 1,0 1,-1-1,1 0,0 0,0 0,-1 0,1 0,0 1,-1-1,1 0,-1 1,0-1,1 0,-1 1,0-1,0 0,0 1,0-1,0 1,0-1,0 0,0 1,-1-1,1 0,0 1,-1-1,1 0,-1 0,0 1,1-1,-1 0,0 0,0 0,0 1,-62 57,-16 25,78-83,0 0,0 1,0-1,1 0,-1 1,1-1,-1 1,1-1,-1 1,1-1,0 1,-1 0,1-1,0 1,0-1,0 1,0 0,1-1,-1 1,0-1,1 1,-1-1,1 1,-1-1,1 1,0-1,0 0,-1 1,1-1,0 0,0 0,0 1,1-1,-1 0,0 0,0 0,1 0,-1-1,0 1,1 0,-1 0,1-1,-1 1,1-1,-1 1,1-1,-1 0,1 0,-1 1,1-1,84 2,-76-3,0-1,-1 0,1 0,0-1,-1 0,1-1,-1 0,0 0,0-1,-1-1,1 1,6-7,-3-1</inkml:trace>
</inkml:ink>
</file>

<file path=ppt/ink/ink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40,'24'0,"23"0,7-5,0-1,-5-1,-5 2,-6-3,-10 0</inkml:trace>
</inkml:ink>
</file>

<file path=ppt/ink/ink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75,'43'-5,"29"-6,7-2,-5 2,-11-2,-11 1,-14 2</inkml:trace>
</inkml:ink>
</file>

<file path=ppt/ink/ink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1,'-10'79,"-3"0,-4 0,-3-2,-4 0,-12 22,35-98,0 1,-1 1,0-1,0 0,1 1,-1-1,1 1,0 0,0-1,0 1,0 0,1 0,-1-1,1 1,-1 0,1 0,0 0,0 0,0 0,1 0,-1-1,1 1,-1 0,1 0,0 0,0-1,0 1,0 0,1-1,-1 1,1-1,0 0,-1 1,1-1,0 0,0 0,1 0,0 1,13-1,1 0,-1-1,0 0,0-2,1 0,-1 0,0-2,0 0,0-1,0 0,-1-1,7-4,-13 6,19-6,-3 2</inkml:trace>
</inkml:ink>
</file>

<file path=ppt/ink/ink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0 199,'39'4,"26"3,8-1,-4-1,-9-2,-10-1,-9-5,-6-3,-4 0,-4 1,-5-4,-2 0,-4-3,-1 0,-2 2</inkml:trace>
  <inkml:trace contextRef="#ctx0" brushRef="#br0" timeOffset="236.198">283 0,'-5'39,"-1"26,0 8,6-4,3-9,1-10,4-9,1-6,-1-9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31,'-262'423,"245"-395,-1-2,-2-1,0 0,-1-1,-19 15,10-23,30-16,0 0,-1 0,1 0,-1 0,1 0,-1 0,1 0,-1 0,1-1,0 1,-1 0,1 0,-1 0,1-1,0 1,-1 0,1 0,0-1,-1 1,1 0,0-1,-1 1,1-1,0 1,0 0,0-1,-1 1,1-1,0 1,0 0,0-1,0 1,0-1,0 1,-1-1,1 1,0-1,0 1,1 0,-1-1,0 1,0-1,0 1,0-1,0 1,0 0,1-1,-1 1,0-1,0 1,1 0,-1-1,0 1,0 0,1-1,-1 1,0 0,1-1,-1 1,0 0,1 0,-1-1,1 1,-1 0,1 0,-1 0,0 0,1 0,-1 0,145-188,85-89,-77 134,-152 142,0 0,0 1,1-1,-1 0,0 0,1 1,-1-1,1 0,-1 1,0 0,1-1,-1 1,1 0,-1 0,1-1,-1 1,1 0,-1 1,1-1,-1 0,1 0,-1 1,1-1,-1 1,1-1,-1 1,0 0,1-1,-1 1,0 0,0 0,1 0,-1 0,0 0,0 0,0 0,0 0,0 1,0-1,-1 0,1 0,0 1,-1-1,1 1,-1-1,1 0,-1 1,1 1,14 76,-4 95,23-1,-6 5,-31-160,-20-34,22 15,-227-230,139 161,71 58</inkml:trace>
</inkml:ink>
</file>

<file path=ppt/ink/ink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84,'-9'7,"1"0,0 1,0 0,1 1,0-1,1 1,-1 1,2-1,-1 1,1 1,3-7,0-1,1 1,-1 0,1-1,0 1,0 0,0 0,1 0,0 0,-1 0,1-1,0 1,1 0,-1 0,1 0,-1 0,1 0,1 0,-1-1,0 1,1 0,0-1,0 1,0-1,0 0,0 0,1 0,-1 0,3 2,4-1,0 1,0-1,1 0,-1-1,1-1,0 1,0-1,0-1,1 0,-1 0,0-1,0-1,0 1,0-1,1-1,2-1,-4 1,0-1,0 1,-1-2,1 1,-1-1,0 0,0-1,0 0,0 0,-1-1,0 0,0 0,-1-1,1 0,-1 0,-1 0,0-1,3-4,-5 8,0-1,-1 1,1-1,-1 0,0 0,0 0,-1 0,0 0,1 0,-2 0,1-1,0 1,-1 0,0-1,-1 1,1 0,-1 0,0-1,0 1,0 0,-1 0,0 0,0 0,0 0,-1 1,1-1,-1 1,0-1,-1 1,1 0,-1 0,-1-1,-88-39,69 39</inkml:trace>
  <inkml:trace contextRef="#ctx0" brushRef="#br0" timeOffset="312.217">88 84,'10'19,"7"11,2 6,2-4,-3-2,1-2,-4 0,2-6,-4-1,3-4,-3-1,1 2,0 3,-4-2</inkml:trace>
</inkml:ink>
</file>

<file path=ppt/ink/ink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7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1,'-24'0,"0"2,1 1,0 1,-1 0,1 2,1 1,-1 0,1 2,1 1,-1 0,2 2,0 0,-9 8,25-18,0 0,0 0,0 1,0-1,0 1,1 0,-1 0,1 0,0 0,0 1,0-1,1 1,-1 0,1 0,0 0,0 0,0 0,0 0,1 1,0-1,0 0,0 1,0-1,1 1,0-1,0 1,0-1,0 1,1-1,-1 1,1-1,0 1,1-1,-1 0,1 1,0-1,0 0,2 2,6 4,1 0,0-1,0 0,1-1,1-1,-1 0,1 0,0-1,1-1,-1 0,11 1,-10-2,0 1,0 0,0 1,-1 0,1 1,-2 1,1 0,-1 0,0 2,6 5,-16-12,0 1,0-1,0 0,0 1,0-1,-1 1,0 0,1 0,-1-1,-1 1,1 0,-1 0,1 0,-1 0,0 0,0 0,-1 0,1 0,-1 0,0-1,0 1,0 0,-1 0,1-1,-1 1,0-1,0 1,0-1,-1 0,1 0,-1 0,1 0,-1 0,0 0,0-1,0 0,-1 1,1-1,0 0,-1-1,1 1,-1 0,0-1,0 0,-15 10,1 0,-1-2,-1 0,1-1,-2-1,1-1,-1-1,0-1,0 0,-9-1,28-3,0 0,0 0,-1 0,1 0,0 0,0 0,0-1,0 1,0-1,-1 0,1 1,0-1,0 0,0 0,1 0,-1-1,0 1,0 0,1-1,-1 1,1-1,-1 1,1-1,-1 0,1 0,0 0,0 0,0 0,0 0,0 0,1 0,-1 0,0 0,1 0,0 0,-1 0,1-1,0 1,0 0,0 0,1 0,-1-1,0 1,1 0,0 0,-1 0,1 0,0 0,0 0,0 0,0 0,1 0,12-20,0 0,2 2,0 0,2 1,0 0,1 2,0 0,2 1,9-5,28-19,-33 26</inkml:trace>
</inkml:ink>
</file>

<file path=ppt/ink/ink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5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0,'-12'0,"0"1,1 0,-1 0,0 1,1 1,-1 0,1 0,0 1,0 1,0 0,1 0,0 1,0 0,0 1,0 0,1 1,-6 6,14-13,-1 0,1 1,0-1,0 0,0 1,0-1,0 1,0-1,0 1,1 0,-1-1,1 1,-1 0,1-1,-1 1,1 0,0 0,0 0,0-1,0 1,0 0,0 0,0-1,1 1,-1 0,1 0,-1-1,1 1,0 0,-1-1,1 1,0-1,0 1,0-1,0 1,1-1,-1 0,0 0,1 1,-1-1,0 0,1 0,-1 0,1 0,79 31,-69-29,13 4,-21-7,1 0,-1 0,1 1,-1 0,0 0,1 0,-1 0,0 1,0 0,0-1,0 2,0-1,0 0,-1 1,1-1,-1 1,0 0,0 0,0 1,0-1,0 1,-1-1,1 1,-1 0,0 0,0 0,0 0,-1 0,0 0,1 1,-1-1,-1 0,1 2,-1 0,-1 0,0 1,0-1,-1 0,1 1,-1-1,-1 0,1 0,-1-1,0 1,0 0,-1-1,0 0,0 0,0 0,0 0,-1-1,0 1,0-1,-2 1,-115 62,120-66,0 0,1 0,-1-1,0 1,0 0,0 0,1-1,-1 1,0-1,0 0,0 0,0 1,0-1,0 0,0-1,0 1,0 0,1 0,-1-1,0 1,0-1,0 0,0 0,1 1,-1-1,0 0,1 0,-1-1,1 1,-1 0,1 0,0-1,-1 1,1-1,0 1,0-1,0 0,0 1,0-1,0 0,1 0,-1 1,0-1,1 0,0 0,-1 0,1 0,0 0,0 0,0 0,2-5,1-1,0 1,0-1,1 1,0 0,0 0,0 0,1 1,0 0,0 0,1 0,0 0,0 1,0 0,0 0,1 1,0 0,0 0,0 0,1 1,1 0,44-24,-29 16</inkml:trace>
</inkml:ink>
</file>

<file path=ppt/ink/ink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0,'0'313,"0"-300,-1 1,0-1,0 0,-2 0,0 0,0 0,-1 0,0-1,-3 5,-11-4,12-19</inkml:trace>
  <inkml:trace contextRef="#ctx0" brushRef="#br0" timeOffset="469.919">306 57,'-17'10,"1"1,1 0,0 1,0 1,1 1,1 0,0 0,1 1,1 1,0 0,-3 9,13-22,1 1,0-1,0 1,0-1,0 1,1-1,-1 0,1 1,0-1,0 0,0 1,1-1,-1 0,1 0,-1 0,1 0,0 0,0-1,1 1,-1 0,0-1,1 0,0 1,-1-1,1 0,0-1,0 1,0 0,0-1,0 0,1 1,-1-1,0 0,1-1,-1 1,0-1,3 1,32 16,33 43,-64-55</inkml:trace>
</inkml:ink>
</file>

<file path=ppt/ink/ink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5 128,'-1'48,"-1"-31,1 0,1 0,0 0,1 1,1-1,1-1,0 1,1 0,1-1,0 0,1 0,7 11,-11-24,1 0,-1 0,1 0,0 0,0-1,0 1,0-1,0 0,1 0,-1 0,1 0,-1-1,1 1,0-1,-1 0,1 0,0-1,0 1,0-1,0 1,0-1,0-1,0 1,-1 0,1-1,0 0,0 0,0 0,1-1,6-1,0-2,0 1,0-1,-1 0,0-1,0-1,-1 1,1-2,2-3,86-89,-95 98,-1 1,0-1,1 1,-1-1,1 1,0 0,-1 0,1 0,0 0,-1 0,1 1,0-1,0 1,0 0,0 0,-1 0,1 0,0 0,0 1,0-1,-1 1,1 0,0 0,0 0,-1 0,1 0,-1 1,1-1,-1 1,0-1,1 1,-1 0,0 0,0 0,0 0,-1 1,1-1,0 0,-1 1,0-1,1 1,0 1,41 34,-38-36,1 1,-1-1,1 0,0 0,0-1,0 0,0 0,0 0,0-1,0 0,0 0,0 0,0-1,0 0,0 0,0 0,0-1,0 0,-1 0,1-1,-1 1,1-1,-1 0,0-1,0 1,0-1,-1 0,2-1,1-3,1 0,-1 0,0-1,-1 0,1 0,-2 0,0-1,0 0,0 0,-1 0,-1-1,0 1,0-1,-1 0,0-3,-8-124,-1 119</inkml:trace>
</inkml:ink>
</file>

<file path=ppt/ink/ink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2 735,'39'170,"-30"-112,-2 1,-3 0,-2 0,-3 1,-2 1,-26 224,0 8,30-108,-1-173</inkml:trace>
  <inkml:trace contextRef="#ctx0" brushRef="#br0" timeOffset="1868.208">59 764,'734'0,"-590"-26,-139 28,0 1,-1-1,1 1,-1-1,0 1,0 1,0-1,-1 0,1 1,-1 0,1 0,-1 0,0 0,-1 0,1 1,-1-1,0 1,0 0,0-1,-1 1,0 0,0 0,0 0,0 0,-1 0,0 0,0 0,0 0,-1 3,3 3,2 35,-1 0,-3 1,-1-1,-3 0,-8 41,3 4,4 0,6 88,1-52,26 88,-17-155,-7-48,-1 1,0 0,-1 0,-1 0,0 0,-1 0,0 0,-1 1,-1-1,-2 10,0-4,4-17,0 1,0-1,0 0,-1 1,1-1,0 1,-1-1,0 0,1 0,-1 1,0-1,0 0,0 0,-1 0,1 0,0 0,-1 0,0 0,1 0,-1-1,0 1,0-1,0 1,0-1,0 0,0 0,0 1,0-1,0-1,-1 1,1 0,0-1,-1 1,1-1,0 1,-2-1,-336-12,96 11,76-26,-29 26,173 1</inkml:trace>
  <inkml:trace contextRef="#ctx0" brushRef="#br0" timeOffset="4085.501">340 30,'0'-2,"1"1,-1 0,1-1,-1 1,1 0,0-1,-1 1,1 0,0 0,0 0,0 0,0 0,0 0,0 0,0 0,0 0,0 0,0 0,1 1,-1-1,0 0,1 1,-1-1,0 1,1-1,-1 1,0 0,1 0,-1 0,1 0,-1 0,1 0,-1 0,0 0,1 0,-1 1,1-1,-1 0,0 1,1-1,-1 1,0 0,0-1,1 1,-1 0,0 0,0 0,0 0,0 0,0 0,0 0,0 0,-1 0,1 0,0 1,0-1,-1 0,1 1,-1-1,1 0,-1 1,0-1,6 14,-1 0,-1 0,0 0,-1 0,-1 1,0 0,-1-1,-1 6,7 51,-2-39,-1-1,-2 1,-1 0,-2 0,-1 0,-2 8,3-36,-6 38,1 0,2 0,2 0,3 35,10-44,-13-43</inkml:trace>
  <inkml:trace contextRef="#ctx0" brushRef="#br0" timeOffset="4769.006">369 1,'-152'142,"153"-142,-1 0,1 0,0 0,-1 0,1 1,0-1,0 0,-1 0,1 1,0-1,-1 0,1 1,0-1,-1 1,1-1,-1 0,1 1,-1 0,1-1,-1 1,1-1,-1 1,0 0,1-1,-1 1,0 0,1-1,-1 1,0 0,0-1,0 1,1 0,-1 0,0-1,0 1,0 0,0 0,-1-1,1 1,0 0,0-1,0 1,0 0,-1 0,1-1,0 1,-1 0,1-1,-1 1,1-1,0 1,-1 0,1-1,-1 1,0-1,1 1,-1-1,1 0,-1 1,0-1,289-5,-187 5,-100-1,0 0,0 0,-1 0,1 0,-1 0,1 0,-1 0,1 0,-1 0,1 0,-1 0,0-1,0 1,0 0,0 0,0 0,0 0,0 0,0-1,0 1,0 0,0 0,-1 0,1 0,-1 0,1 0,-1 0,1 0,-1 0,1 0,-1 0,0 0,0 0,1 0,-1 0,0 1,0-1,0 0,0 1,0-1,0 1,0-1,0 1,0-1,0 1,0-1,0 1,-1 0,-1-3,-10-8,0 0,-1 0,0 2,0 0,-1 0,0 1,-1 1,-11-3,-18-10,27 12</inkml:trace>
  <inkml:trace contextRef="#ctx0" brushRef="#br0" timeOffset="9269.993">510 2231,'3'2,"-1"0,1 1,0-1,-1 0,1 1,-1-1,0 1,0 0,0 0,0 0,-1 0,1 0,-1 0,0 0,1 1,-1-1,0 2,0-1,6 20,-2 0,0 0,-2 1,0 0,-2-1,-1 1,-2 19,2-9,-31 226,38-54,-79-291,-87-3,131 71,27 16,1 0,-1 0,1 0,0 0,-1-1,1 1,-1 0,1 0,0 0,-1-1,1 1,0 0,0-1,-1 1,1 0,0-1,0 1,-1 0,1-1,0 1,0-1,0 1,0 0,-1-1,1 1,0-1,0 1,0-1,0 1,0 0,0-1,0 1,0-1,0 1,0 0,1-1,-1 1,0-1,0 1,0 0,0-1,1 1,-1-1,0 1,0 0,1-1,-1 1,0 0,0-1,1 1,-1 0,1 0,-1-1,0 1,1 0,-1 0,0 0,1 0,-1-1,1 1,-1 0,0 0,1 0,-1 0,1 0,-1 0,1 0,-1 0,308-60,-280 53,45-10,0 4,0 2,46 1,-119 10,0 1,-1-1,1 1,0-1,0 1,0-1,-1 1,1-1,0 1,0-1,0 1,0 0,0-1,0 1,0-1,0 1,0-1,1 1,-1-1,0 1,0-1,0 1,1-1,-1 1,0-1,1 1,-1-1,0 1,1-1,-1 0,0 1,1-1,-1 1,1-1,-1 0,1 0,-1 1,1-1,-1 0,1 0,-1 1,1-1,-1 0,1 0,-1 0,1 0,0 0,-1 0,1 0,-1 0,1 0,-1 0,1 0,0 0,-46 26,7-9,2 2,0 2,1 1,1 2,2 1,0 1,-3 7,14-13,4-4</inkml:trace>
</inkml:ink>
</file>

<file path=ppt/ink/ink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18,'-14'-4,"0"0,0 1,0 0,-1 2,1-1,-1 2,1 0,-1 1,1 0,0 1,-1 1,1 0,0 1,-6 2,-3 0,-25 4,28-7,-1 1,0 1,1 1,0 1,1 1,-12 6,30-13,-1 0,0 1,0-1,1 0,-1 1,0-1,1 1,0-1,-1 1,1 0,0 0,0 0,0-1,0 1,0 0,0 0,1 0,-1 1,0-1,1 0,0 0,0 0,-1 0,1 0,1 1,-1-1,0 0,0 0,1 0,-1 0,1 0,0 0,-1 0,1 0,0 0,0 0,1 0,-1 0,0-1,0 1,1 0,-1-1,1 1,0-1,-1 0,1 1,0-1,0 0,0 0,0 0,0 0,0-1,0 1,0 0,0-1,0 0,0 1,0-1,2 0,304 62,-307-63,0 1,0 0,0 0,0-1,0 1,0 0,0 0,0 0,0 0,0 0,0 0,0 1,0-1,0 0,0 0,0 1,0-1,0 0,0 1,-1-1,1 1,0 0,0-1,0 1,-1-1,1 1,0 0,0 0,-1-1,1 1,-1 0,1 0,-1 0,1 0,-1 0,0 0,1 0,-1 0,0 0,0 0,1 0,-1 0,0 0,0 0,0 0,0 0,0 0,-1 0,1 0,0 0,0-1,-1 1,1 0,0 0,-1 0,1 0,-1 0,0 0,1 0,-1-1,1 1,-1 0,0-1,0 1,-17 11,0-1,-1 0,0-2,0 0,-1-1,-20 4,-9 6,-38 12,44-16,1 1,0 3,1 1,-11 9,50-27,0-1,0 1,0 0,1 0,-1-1,0 1,0 1,1-1,-1 0,1 0,-1 0,1 1,0-1,-1 1,1-1,0 1,0 0,0-1,0 1,0 0,0 0,1 0,-1-1,1 1,-1 0,1 0,0 0,-1 0,1 0,0 0,0 0,0 0,1 0,-1 0,0 0,1 0,0 0,-1-1,1 1,0 0,0 0,0 0,0-1,0 1,0-1,0 1,1-1,-1 1,1 0,15 6,1-1,-1 0,1-1,0-1,1-1,-1 0,1-2,0 0,-1-1,1-1,0 0,0-2,1 0,27 0,154 0,-178-2,-5-2</inkml:trace>
</inkml:ink>
</file>

<file path=ppt/ink/ink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112 104,'-14'34,"-6"25,2 7,3-2,5-8,3-8,3-8,3-10</inkml:trace>
  <inkml:trace contextRef="#ctx0" brushRef="#br0" timeOffset="246.137">83 48,'39'0,"31"-5,14-1,-3 0,-10 1,-12 1,-12 2,-9-4,-6-1,-8 1</inkml:trace>
  <inkml:trace contextRef="#ctx0" brushRef="#br0" timeOffset="444.613">27 330,'33'0,"32"-5,8-1,-3 0,-9 1,-10 1,-8 2,-8 1,-4 0,-3 1,-6 0</inkml:trace>
  <inkml:trace contextRef="#ctx0" brushRef="#br0" timeOffset="1311.241">56 471,'0'5,"0"6,0 6,0 5,-5-1,-2 1,1 1,-4-4,0 1,2 1,2 2,2 2,7-4,2-5</inkml:trace>
  <inkml:trace contextRef="#ctx0" brushRef="#br0" timeOffset="1831.378">846 301,'5'0,"6"0,6 0,5 0,4 0,2 0,1 0,0 0,1 0,-1 0,0 0,-5 0</inkml:trace>
  <inkml:trace contextRef="#ctx0" brushRef="#br0" timeOffset="2129.91">817 555,'48'0,"21"0,3 0,-6-4,-9-3,-9 1,-14 1</inkml:trace>
</inkml:ink>
</file>

<file path=ppt/ink/ink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91,'-10'5,"0"0,1 1,-1 1,1-1,1 2,-1-1,1 1,1 0,-1 1,2-1,-1 2,1-1,0 1,1-1,0 2,1-1,0 0,-2 10,2-7,2 1,-1-1,2 1,0 0,0 0,1 0,1-1,1 1,0 0,0 0,4 10,-4-20,-1 1,1 0,0-1,0 1,1-1,-1 1,1-1,0 0,0 0,0-1,1 1,-1-1,1 1,0-1,0 0,0 0,0-1,1 1,-1-1,1 0,-1 0,1-1,0 1,-1-1,1 0,0 0,0-1,0 0,0 1,0-2,0 1,0 0,3-2,19-5,0-2,0-1,-1-1,-1-1,0-2,-1 0,0-1,-1-2,-1 0,-1-1,3-5,-8 10,-1-1,-1 0,0-1,-1 0,0-1,-1-1,4-9,-13 22,0-1,-1 0,0 0,1 0,-2 0,1-1,-1 1,1-1,-2 1,1 0,0-1,-1 0,0 1,-1-1,1 1,-1-1,0 1,0 0,-1-1,1 1,-1 0,0 0,-1 0,1 0,-1 0,0 0,0 1,-1-1,-1 0,-3-2,-1 0,0 1,0 0,-1 1,0 0,1 1,-2-1,1 2,0 0,-1 0,0 1,0 0,0 0,1 2,-1-1,-7 2,-15-2</inkml:trace>
  <inkml:trace contextRef="#ctx0" brushRef="#br0" timeOffset="200.332">1 288,'57'-9,"30"-4,8-4,-2 1,-7 3,-8 4,-9 3,-10 3,-6 2,-3 1,-4 0,-2 1,-2-5,1-2,-2 1,-4 0,-2 2,-8 1</inkml:trace>
</inkml:ink>
</file>

<file path=ppt/ink/ink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1 170,'24'4,"12"3,6-6,0-3,-3 0,-2-1,-4 1,-1 0,-3 1,0 0,-1 1,-1 0,1 0,0 0,-10 0,-7 0</inkml:trace>
  <inkml:trace contextRef="#ctx0" brushRef="#br0" timeOffset="245.29">1 367,'43'-5,"34"-1,8-1,-6-2,-10-1,-14 2,-10 2,-13 2</inkml:trace>
  <inkml:trace contextRef="#ctx0" brushRef="#br0" timeOffset="767.109">255 0,'61'33,"188"65,-246-97,-1-1,1 1,-1 0,1 0,-1 0,0 0,0 0,1 0,-1 0,0 1,0-1,0 1,0 0,-1-1,1 1,0 0,-1 0,1 0,-1 0,0 0,0 1,0-1,0 0,0 0,0 1,0-1,-1 1,1-1,-1 1,0-1,0 1,0-1,0 1,0-1,0 1,-1-1,1 0,-1 1,1-1,-1 1,0-1,0 0,-12 15,-1-1,-1 0,0-2,-1 1,0-2,-1 0,-1-1,-8 4,-34 25,-62 47,109-74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289 282,'-19'33,"-12"26,0 8,1-3,4-8,4-8,4-8,0-10,4-6,0-2,-4-5,2 0,-1-4,2-3</inkml:trace>
  <inkml:trace contextRef="#ctx0" brushRef="#br0" timeOffset="260.855">35 311,'24'33,"13"21,4 6,1-2,-3-7,-7-6,-5-12,-11-11,-9-9</inkml:trace>
  <inkml:trace contextRef="#ctx0" brushRef="#br0" timeOffset="585.148">147 0,'0'5,"5"1,1 0</inkml:trace>
  <inkml:trace contextRef="#ctx0" brushRef="#br0" timeOffset="831.814">317 0,'5'0,"6"0,1 0</inkml:trace>
  <inkml:trace contextRef="#ctx0" brushRef="#br0" timeOffset="1115.88">514 338,'24'0,"18"0,6 0,0 0,-4 0,-8 0</inkml:trace>
  <inkml:trace contextRef="#ctx0" brushRef="#br0" timeOffset="1366.546">712 84,'-5'39,"-1"26,0 8,1-5,6-3,3-8,1-10,0-7,-2-6,0-4,-2-2,0-1,-1-1,0-4</inkml:trace>
</inkml:ink>
</file>

<file path=ppt/ink/ink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36,'-1'49,"13"117,-4-130,-8-31,0 0,0 0,0-1,1 1,0 0,-1-1,2 1,-1-1,0 1,1-1,0 1,0-1,0 0,1 0,0 0,-1 0,1-1,0 1,1-1,-1 1,1-1,-1 0,1 0,0-1,0 1,0-1,0 0,1 0,-1 0,1-1,-1 0,1 1,4-1,2-4,1 0,-1 0,0-1,0-1,-1 0,1-1,-1 0,0 0,-1-1,0 0,0-1,0 0,-1 0,0-1,-1 0,1-1,3-7,4 0,58-76,-73 92,0 0,0 0,0 0,1 0,-1 0,0 0,1 0,-1 0,0 0,1 0,-1 0,1 0,0 0,-1 0,1 1,0-1,-1 0,1 0,0 1,0-1,0 0,0 1,-1-1,1 1,0-1,0 1,0-1,0 1,0 0,0 0,0-1,1 1,-1 0,0 0,0 0,0 0,0 0,0 0,0 0,0 1,0-1,0 0,0 1,0-1,0 0,0 1,0-1,0 1,0 0,0-1,-1 1,1 0,0-1,0 2,32 132,-31-130,0 0,0-1,0 1,0-1,1 1,-1-1,1 0,0 0,0 0,0-1,0 1,1-1,-1 1,1-1,-1 0,1 0,0-1,0 1,0-1,0 0,0 0,0 0,0 0,0-1,0 0,0 0,0 0,0 0,0-1,1 1,-1-1,0 0,0 0,0-1,-1 1,1-1,0 0,-1 0,1 0,2-2,6-7,0 0,-1-1,-1 0,0 0,0-1,-1-1,-1 1,-1-1,1-1,-2 0,2-7,12-21,13-61,-35 93,-3 5</inkml:trace>
</inkml:ink>
</file>

<file path=ppt/ink/ink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47,'38'-10,"23"-3,5 1,-4 2,-12 8,-14 4</inkml:trace>
</inkml:ink>
</file>

<file path=ppt/ink/ink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1,'-5'48,"-1"21,0 3,6-6,3-9,1-9,-1-9,0-6,-5-3,-3-2,0-11,0-9</inkml:trace>
</inkml:ink>
</file>

<file path=ppt/ink/ink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1,'-34'19,"-15"11,0 6,8 0,17-4,16-4,15-7,7-1,4-5,5 0,4-3,-4 3,0-3,-5 2,0-1,2-4,-3-2</inkml:trace>
</inkml:ink>
</file>

<file path=ppt/ink/ink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0,'-11'2,"0"0,0 1,1 0,-1 1,1 0,0 0,0 1,1 1,-1-1,1 2,1-1,-1 1,1 0,0 1,0 0,1 0,0 1,1 0,0 0,-4 7,11-10,0 0,0-1,0 1,1-1,-1 1,1-1,1 0,-1 0,1 0,0 0,0 0,0-1,1 1,-1-1,1 0,0 0,0 0,1 0,-1-1,1 0,0 0,0 0,0-1,0 1,0-1,1 0,-1-1,28 19,43 61,-75-78,1-1,-1 1,1-1,-1 1,0-1,0 1,0 0,0-1,-1 1,1 0,-1 0,0 0,0 0,0-1,0 1,0 0,0 0,-1 0,0-1,1 1,-1 0,0-1,0 1,0 0,-1-1,1 1,-1-1,1 0,-1 1,0-1,0 0,0 0,0 0,0 0,0-1,-1 1,-1 0,-8 5,0-1,-1-1,0 0,0-1,0 0,-1-1,1 0,-1-1,0-1,1 0,-1-1,0 0,-5-2,17 2,-1 0,0-1,1 1,-1-1,0 0,1 0,-1 1,1-2,0 1,-1 0,1 0,0-1,0 1,-1-1,1 0,0 0,1 0,-1 0,0 0,1 0,-1 0,1 0,-1-1,1 1,0-1,0 1,0-1,1 1,-1-1,0 1,1-1,0 0,-1 1,1-1,0 0,1 1,-1-1,0 0,1 1,-1-1,1 1,0-1,0 1,0-1,0 1,1-1,-1 1,0 0,1-1,9-8,0 1,0 0,1 0,1 1,-1 1,2 0,-1 0,1 2,0-1,0 2,10-3,-2-1,3 0</inkml:trace>
</inkml:ink>
</file>

<file path=ppt/ink/ink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23,'15'0,"13"0,8 0,3 0,-2 0,-1 0,-3 0,-1 0,-2 0,-2 0,-4-5,-3-1,1 0,-4 1</inkml:trace>
</inkml:ink>
</file>

<file path=ppt/ink/ink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42,'38'0,"33"0,8-5,-4-2,-6 1,-9 1,-10 1,-9 2,-7 1,-3-4,-9-1</inkml:trace>
</inkml:ink>
</file>

<file path=ppt/ink/ink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6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35,'-15'4,"1"0,-1 1,1 0,1 1,-1 1,1 0,0 1,0 0,1 1,0 1,1 0,0 0,0 1,1 0,1 1,0 0,1 1,0 0,0 0,-3 11,5-12,0 1,0 0,2 0,0 0,0 1,1-1,0 1,2 0,-1-1,2 1,0 0,0 0,2 0,-1 0,2-1,0 1,3 9,-2-18,-1-1,1 1,0-1,1 0,-1 0,1 0,-1-1,1 1,0-1,1-1,-1 1,0-1,1 1,0-1,-1-1,1 1,0-1,0 0,0-1,0 1,2-1,126-11,-112 6,-1 0,0-1,-1-2,1 0,-2-1,1-1,-1 0,-1-2,0 0,0-1,-1-1,-1-1,0 0,-2-1,1 0,-2-2,0 1,4-10,-14 19,0 0,0-1,0 1,-1-1,0 1,-1-1,0 0,-1 1,1-1,-2 0,1 0,-1 0,-1 1,1-1,-1 0,-1 1,0 0,0-1,0 1,-1 1,-1-1,1 0,-1 1,0 0,-1 0,0 0,0 1,0 0,-1 0,0 1,0-1,0 2,-1-1,1 1,-1 0,0 0,0 1,-9-2,-120-14,93 18</inkml:trace>
  <inkml:trace contextRef="#ctx0" brushRef="#br0" timeOffset="281.93">0 289,'530'30,"-138"-31,-361 1</inkml:trace>
</inkml:ink>
</file>

<file path=ppt/ink/ink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54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537 231,'-167'447,"161"-428,-1-1,0 1,-2-2,0 1,-1-1,-1-1,0 0,-1-1,-9 9,48-82,252-484,-263 522,-9 30,-6 41,-1-42,-3 256,5-256,-1 1,1 0,0-1,1 1,0-1,1 0,0 0,0 0,1-1,0 0,0 1,1-2,0 1,1 0,-4-5,0 0,1 0,-1 0,0 0,1-1,0 1,0-1,0 0,0 0,0 0,0-1,0 0,1 1,-1-1,0-1,1 1,-1-1,1 0,-1 0,0 0,1 0,-1-1,1 0,-1 0,0 0,0 0,1-1,-1 1,0-1,0 0,2-2,7-7,0 1,-1-2,0 0,-1 0,-1-1,0 0,0-1,-2 0,0-1,0 0,-1 0,2-11,2 3,0-1,-1 0,-1 0,-1 0,-1-1,-1-1,-2 1,0-1,-2 0,-1-10,0 35,-1 0,0-1,1 1,-1-1,0 1,0 0,0-1,0 1,0-1,0 1,-1 0,1-1,0 1,-1 0,1-1,-1 1,1 0,-1 0,1-1,-1 1,0 0,0 0,0 0,0 0,0 0,0 0,0 0,0 0,0 0,0 0,0 1,-1-1,1 1,0-1,-1 1,1-1,0 1,-1-1,1 1,0 0,-1 0,1 0,-1 0,1 0,0 0,-1 0,1 0,0 1,-1-1,1 0,0 1,-1-1,1 1,0 0,-1-1,1 1,0 0,0 0,0 0,0 0,0 0,0 0,0 0,0 0,0 0,1 0,-1 0,-11 20,3 1</inkml:trace>
  <inkml:trace contextRef="#ctx0" brushRef="#br0" timeOffset="335.93">1242 401,'-11'23,"1"0,0 1,2 0,1 0,1 1,0 0,2 0,2 1,-1 24,3-47,0 0,0 0,0 0,0 0,0 0,1 0,-1 0,1 0,0 0,0 0,0 0,0-1,1 1,-1 0,1-1,-1 1,1-1,0 0,0 1,0-1,0 0,1 0,-1 0,0 0,1-1,0 1,-1-1,1 1,0-1,-1 0,1 0,0 0,0-1,0 1,0-1,0 1,0-1,0 0,0 0,0 0,0-1,0 1,0-1,0 0,1 0,5-2,-1-2,1 1,-1-1,1 0,-1-1,-1 0,1 0,-1-1,0 1,0-2,-1 1,0-1,-1 0,1 0,-2-1,1 1,-1-1,0 0,-1 0,0 0,-1-1,1 1,-2-1,1 0,-2 1,1-1,-1 0,-1 0,1 1,-2-1,1 0,-2 1,1-1,-1 1,0 0,1 3,-1 0,1 1,-1-1,0 1,0 0,-1-1,1 1,-1 1,0-1,0 1,-1-1,1 1,-1 0,0 1,0-1,-1 1,1 0,-1 1,1-1,-1 1,0 0,0 0,0 1,0 0,0 0,0 0,0 1,0 0,0 0,-1 0,1 1,0 0,-6 1,-7 9</inkml:trace>
  <inkml:trace contextRef="#ctx0" brushRef="#br0" timeOffset="840.002">1412 739,'51'-50,"-2"-2,-2-2,39-60,-64 74,-12 63,-6-2,30 89,-33-107,1 0,-1 0,1 0,0-1,0 1,0-1,0 1,0-1,1 0,-1 1,1-1,-1-1,1 1,0 0,0-1,0 1,0-1,0 0,0 0,0 0,0 0,1-1,-1 1,0-1,0 0,1 0,-1 0,0 0,0 0,1-1,-1 0,1 0,2-2,0-1,0 0,0 0,0 0,0-1,-1 0,0 0,0 0,-1-1,1 0,-1 1,0-2,-1 1,1 0,-1-1,-1 1,1-1,-1 0,0 0,-1 0,1 0,-1 0,-1-1,0 1,0 0,0 0,-1-2,1-47,-1 32</inkml:trace>
  <inkml:trace contextRef="#ctx0" brushRef="#br0" timeOffset="1352.533">2202 542,'20'-5,"15"-2,7 1,1 1,-2 1,-3 2,-9 1</inkml:trace>
  <inkml:trace contextRef="#ctx0" brushRef="#br0" timeOffset="1906.389">2682 569,'17'3,"0"-2,0 0,0-1,0-1,-1-1,1 0,0-1,-1-1,1 0,-1-1,0-1,-1 0,1-2,-1 0,-1 0,0-1,0-1,0 0,5-6,-17 12,0 1,0-1,0 1,-1-1,1 0,-1 0,0 0,0 0,0 0,0 0,-1 0,1 0,-1 0,0 0,0 0,-1 0,1 0,-1 0,0 0,0 0,-1 1,1-1,-1 0,1 0,-1 1,0-1,-1 1,1 0,0-1,-1 1,0 0,0 1,0-1,0 0,0 1,-1 0,1 0,-1 0,1 0,-1 0,0 1,1-1,-1 1,0 0,0 0,0 1,-2-1,-7-1,0 1,1 0,-1 1,0 1,1 0,-1 0,0 1,1 1,0 0,-1 1,1 0,1 1,-1 0,1 1,-1 0,2 1,-1 0,1 1,0 0,1 0,0 1,0 1,1-1,0 1,0 1,1-1,1 1,0 1,0-1,1 1,1 0,0 0,1 0,0 1,0-1,2-5,-1-1,1 0,0 0,0 0,1 0,0 1,0-1,1 0,-1 1,1-1,1 0,-1 0,1 0,0 0,0 0,1-1,0 1,0 0,0-1,1 0,-1 0,1 0,0 0,1-1,-1 0,1 1,0-2,0 1,0 0,1-1,-1 0,4 1,7 2,1 0,0-1,1-1,-1-1,1 0,-1-1,1-1,0 0,0-2,0 0,-1-1,1-1,-1 0,1-1,29-9,-1-2,-1-1,0-3,23-13,-15 1,-35 17</inkml:trace>
  <inkml:trace contextRef="#ctx0" brushRef="#br0" timeOffset="2718.807">3500 485,'-18'1,"0"0,0 1,-1 1,1 1,1 0,-1 1,1 1,-5 3,14-6,1 0,0 1,-1 0,1 0,1 1,-1 0,1 0,-1 0,2 1,-1 0,1 0,-1 1,2-1,-1 1,1 0,0 0,0 1,1-1,-1 5,3-9,1-1,-1 1,1 0,0-1,0 1,0 0,0 0,0-1,0 1,1 0,-1-1,1 1,0-1,0 1,0 0,0-1,1 0,-1 1,0-1,1 0,0 0,0 0,-1 0,1 0,0 0,0 0,1-1,-1 1,0-1,1 1,-1-1,1 0,-1 0,1 0,-1 0,1-1,0 1,-1-1,1 1,0-1,-1 0,1 0,0 0,-1 0,1-1,0 1,0-1,14-2,1-1,-1-1,0-1,-1 0,1-1,-1-1,-1 0,1-1,-1-1,-1 0,0-1,0-1,9-11,9-3,35-27,-66 54,0-1,-1 0,1 0,0 0,-1 0,1 1,0-1,-1 0,1 1,0-1,-1 1,1-1,-1 1,1-1,-1 1,1-1,-1 1,1-1,-1 1,1-1,-1 1,0 0,1-1,-1 1,0 0,0-1,0 1,1 0,-1-1,0 1,0 0,0 0,0-1,0 1,0 0,0 0,0-1,-1 1,1 0,0-1,0 1,-1 0,1-1,0 1,-1 0,1-1,0 1,-1-1,1 1,-1-1,1 1,-1-1,1 1,-1-1,0 1,1-1,-1 0,0 1,-1 5,-62 161,46-131,2 2,2 0,2 0,1 1,2 1,2 0,-1 21,11 252,1-288,9-31,52-123,-61 125,-1-1,0 1,0-1,-1 0,0 0,0 0,0-1,0 1,-1 0,1-1,-2 1,1-1,0 1,-1-1,0 1,0-1,-1 1,0-1,0 1,0-1,0 1,-1 0,0-1,0 1,-1 0,1 0,-1 1,0-1,0 0,-1 1,-1-2,-8-1,0 2,0-1,-1 2,1-1,-1 2,0 0,0 1,0 0,-1 1,1 1,0 0,-3 1,-47-3,44-3,25-3,30-7,200-41,-144 34,-71 19</inkml:trace>
  <inkml:trace contextRef="#ctx0" brushRef="#br0" timeOffset="3069.871">3811 598,'11'37,"-9"-27,0 1,1-1,1 0,-1 0,1 0,1 0,0 0,0-1,1 0,0 0,1-1,0 1,0-2,1 1,3 2,-4-8,0-1,-1-1,1 1,0-1,0 0,0 0,-1-1,1 0,0 0,-1-1,1 0,-1 0,1 0,-1-1,0 0,0 0,0-1,0 0,-1 0,0 0,1 0,-1-1,-1 0,1 0,-1 0,0-1,0 1,0-3,54-120,-51 109</inkml:trace>
  <inkml:trace contextRef="#ctx0" brushRef="#br0" timeOffset="3271.333">4291 598,'-5'24,"-2"8</inkml:trace>
  <inkml:trace contextRef="#ctx0" brushRef="#br0" timeOffset="3523.801">4234 344,'0'0</inkml:trace>
  <inkml:trace contextRef="#ctx0" brushRef="#br0" timeOffset="3770.62">4574 34,'25'140,"5"71,-47 5,-6-87,20-82,16-55,-4-1</inkml:trace>
  <inkml:trace contextRef="#ctx0" brushRef="#br0" timeOffset="4018.988">4912 542,'0'33,"0"12</inkml:trace>
  <inkml:trace contextRef="#ctx0" brushRef="#br0" timeOffset="4269.867">4884 202,'0'0</inkml:trace>
  <inkml:trace contextRef="#ctx0" brushRef="#br0" timeOffset="8859.82">6351 118,'0'0</inkml:trace>
  <inkml:trace contextRef="#ctx0" brushRef="#br0" timeOffset="8626.492">6323 401,'-10'24,"-2"12,-1 6,8-5,4-9</inkml:trace>
  <inkml:trace contextRef="#ctx0" brushRef="#br0" timeOffset="9094.27">6549 344,'-10'13,"1"1,0 0,1 0,1 1,0-1,1 2,1-1,0 1,1-1,1 1,0 1,0 12,3-27,0 0,0 1,0-1,1 0,-1 1,1-1,0 0,-1 0,1 1,0-1,0 0,0 0,1 0,-1 0,0 0,1 0,0-1,-1 1,1 0,0-1,0 1,0-1,0 0,0 0,0 1,0-1,0-1,0 1,0 0,1 0,-1-1,0 1,1-1,-1 0,0 0,1 0,-1 0,0 0,1 0,-1-1,0 1,2-1,94-36,-80 24,0-1,0 0,-1-1,-1-1,-1-1,0 0,-1-1,20-70,-37 82,-2 6</inkml:trace>
  <inkml:trace contextRef="#ctx0" brushRef="#br0" timeOffset="9538.419">6971 569,'257'-214,"-216"191,-40 23,0-1,0 1,-1-1,1 1,0 0,0-1,0 1,0 0,0 0,0 0,0-1,0 1,0 0,-1 0,1 0,0 0,0 1,0-1,0 0,0 0,0 1,0-1,0 0,-1 1,1-1,0 1,0-1,0 1,-1-1,1 1,0-1,-1 1,1 0,0 0,-1-1,1 1,-1 0,1 0,-1 0,0-1,1 1,-1 0,0 0,1 0,-1 1,0 34,-1-34,0 0,1 1,-1-1,1 0,-1 1,1-1,0 1,0-1,0 0,1 1,-1-1,0 0,1 1,0-1,-1 0,1 0,0 1,0-1,0 0,0 0,1 0,-1 0,1 0,-1 0,1-1,-1 1,1 0,0-1,0 1,0-1,0 0,0 0,0 0,0 0,0 0,1 0,0 0,8 0,0-1,0 0,0 0,0-1,0-1,0 0,0 0,-1-1,1 0,-1-1,0 0,0-1,6-3,8-3,95-37,-118 47,0 1,0-1,0 1,0-1,-1 1,1-1,0 1,0-1,0 1,0 0,0 0,0 0,0-1,0 1,0 0,0 0,0 0,0 1,0-1,0 0,0 0,0 0,0 1,-1-1,1 0,0 1,0-1,0 1,0-1,0 1,-1-1,1 1,0 0,-1-1,1 1,0 0,-1 0,1 0,-1-1,1 1,-1 0,1 0,-1 0,0 0,1 0,-1 0,0 0,0 0,0 0,1 0,-1 0,0 0,-1 0,-11 59,8-45,-1 7</inkml:trace>
  <inkml:trace contextRef="#ctx0" brushRef="#br0" timeOffset="7592.166">5335 5,'1'0,"-1"-1,0 1,1 0,-1-1,1 1,-1 0,1-1,-1 1,1 0,-1 0,1-1,-1 1,1 0,-1 0,1 0,-1 0,1 0,-1 0,1 0,-1 0,1 0,-1 0,1 0,0 0,-1 0,1 0,-1 1,1-1,-1 0,1 0,-1 1,1-1,-1 0,0 0,1 1,-1-1,1 1,-1-1,0 0,1 1,-1-1,0 1,1-1,-1 1,0-1,0 1,1-1,-1 1,0-1,0 1,0-1,0 1,0-1,0 1,0 0,0-1,0 1,0-1,0 1,0-1,0 1,0-1,-1 1,1 0,1 39,-22 102,-7-23,0 47,18-124,-2 52,16-90,-1 0,1-1,0 1,0-1,0 0,0 0,0 0,1-1,-1 0,1 0,-1 0,1 0,0 0,0-1,0 0,0 0,0-1,0 1,0-1,0 0,0 0,0-1,0 1,0-1,0 0,5-2,2 1,-1-1,1 0,0 0,-1-1,0 0,0-1,0-1,-1 1,1-2,-1 1,-1-2,1 1,-1-1,1-3,-5 7,-1-1,0 0,0 0,0-1,0 1,-1-1,0 0,0 0,-1 0,1 0,-2 0,1 0,0-1,-1 1,0-1,-1 1,0-1,0 1,0-1,0 1,-1-1,0 1,-1-1,0 1,0 0,-1-4,-2 2,-1 1,0-1,0 1,0 0,-1 1,0-1,-1 1,1 1,-1-1,0 1,0 1,-1 0,1 0,-1 0,0 1,0 1,0-1,-1 1,1 1,0 0,-1 0,1 1,-1 0,1 1,-1 0,1 0,0 1,0 0,0 0,0 1,0 1,0 0,-4 2,-6 6</inkml:trace>
  <inkml:trace contextRef="#ctx0" brushRef="#br0" timeOffset="8372.984">5617 626,'16'-5,"0"-1,0-1,0 0,-1-1,0-1,-1 0,0-1,0-1,-1 0,-1-1,0 0,0-1,-1 0,-1-1,0 0,-1 0,4-9,-8 13,24-59,-28 67,0 0,-1 1,1-1,-1 0,0 0,1 1,-1-1,0 0,0 0,0 0,0 0,0 1,-1-1,1 0,0 0,-1 0,1 1,-1-1,0 0,0 1,0-1,0 1,0-1,0 1,0-1,0 1,0-1,-1 1,1 0,0 0,-1 0,1 0,-1 0,0 0,1 0,-2 0,0 1,0 0,0-1,0 1,0 0,0 1,0-1,1 0,-1 1,0 0,0-1,0 1,1 0,-1 0,0 1,1-1,-1 1,1-1,0 1,-1 0,1 0,0 0,0 0,0 0,0 0,1 0,-1 1,1-1,-1 1,1-1,0 1,0 0,0 0,0-1,0 1,1 0,-1 0,1 0,0 0,-1 0,2-1,-1 1,0 0,0 0,1 0,0 0,-1 0,1-1,0 1,1 0,0 2,2-1,1 0,0 0,-1 0,1 0,1-1,-1 0,0 0,1 0,0-1,-1 1,1-1,0-1,0 1,0-1,0 0,0-1,1 1,-1-1,0 0,3-1,82 20,-89-18,-1 0,1 0,0 1,-1-1,1 1,-1-1,1 1,-1-1,0 1,0 0,1 0,-1-1,0 1,-1 0,1 0,0 0,-1 0,1 0,-1 0,1 0,-1 0,0 0,0 1,0-1,0 0,0 0,0 0,-1 0,1 0,-1 0,0 0,1 0,-2 2,-39 67,29-53,7-10,4-7,0-1,0 1,0-1,0 1,1-1,-1 1,0 0,0-1,1 1,-1 0,0 0,1 0,-1 0,1-1,-1 1,1 0,0 0,-1 0,1 0,0 0,-1 0,1 0,0 0,0 0,0 0,0 0,0 0,0 0,0 0,1 0,-1 0,0 0,0 0,1 0,-1 0,1 0,-1 0,1 0,-1 0,1 0,-1-1,1 1,0 0,0 0,-1-1,1 1,1 0,11 2</inkml:trace>
  <inkml:trace contextRef="#ctx0" brushRef="#br0" timeOffset="11443.842">1 1162,'81'-18,"0"4,1 3,1 3,26 4,453-8,-22-17,-105 10,34-7,450 27,-523-30,227 0,-17 30,-279-29,52 0,18-2,102 30,-262-26,-37 7,31-3,-180 14,2 2,-1 3,1 2,0 2,-34-1,145-22,-147 27</inkml:trace>
</inkml:ink>
</file>

<file path=ppt/ink/ink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4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481 217,'-11'237,"-24"10,22-108,-2-105,10-39</inkml:trace>
  <inkml:trace contextRef="#ctx0" brushRef="#br0" timeOffset="300.474">86 190,'38'-5,"42"-2,17-4,1 0,-6 1,-10 3,-13 3,-9 1,-10 2,-9 1,-6 0,-5 1,-2-1,-1 0,-11 5,-7 2</inkml:trace>
  <inkml:trace contextRef="#ctx0" brushRef="#br0" timeOffset="570.459">1 951,'43'5,"39"-4,9-6,0-2,-12 0,-13 1,-14-4,-11 1,-8 1,-4 2,-3-2,0 0,-5 1</inkml:trace>
  <inkml:trace contextRef="#ctx0" brushRef="#br0" timeOffset="1232.641">1187 246,'50'-9,"-1"-3,-1-1,0-3,-1-2,0-2,17-11,-60 29,0 1,0-1,0 0,0 0,0 0,0-1,0 0,-1 1,1-1,-1-1,0 1,0 0,0-1,0 1,-1-1,1 0,-1 0,0 0,0 0,-1 0,1-1,-1 1,0 0,0-1,0 1,-1-1,1 1,-1-1,-1-1,1 5,-1 0,1-1,-1 1,0 0,1 0,-1 0,0-1,0 1,0 0,0 0,0 0,0 1,0-1,0 0,-1 0,1 1,0-1,0 0,-1 1,1-1,0 1,-1 0,1-1,0 1,-1 0,1 0,-1 0,1 0,-1 0,1 0,0 0,-1 1,1-1,0 0,-1 1,1-1,0 1,-1 0,1-1,-1 2,-48 35,31-9,1 2,2 0,1 1,2 0,1 1,1 0,2 1,1 1,1-1,2 1,1 13,-1-16,-18 196,18-150,-3 0,-3-1,-5 4,14-71,0 0,-1 0,0-1,0 1,0-1,-1 0,-1 0,0 0,0-1,0 1,-1-1,0-1,0 1,0-1,-1 0,0 0,-1-1,1 0,-1 0,0-1,0 0,0 0,-1-1,1 0,-1 0,0-1,0 0,0-1,0 0,0 0,0-1,0 0,0-1,-3 0,8-1,1 1,-1-1,1 1,-1-1,1 0,0-1,-1 1,1 0,0-1,1 0,-1 0,0 0,1 0,0 0,0 0,0-1,0 1,0-1,0 1,1-1,0 0,0 1,0-1,0 0,1 0,-1 0,1 0,0 0,0 0,0 0,1-3,1-6,0 0,0 1,1-1,1 1,0-1,1 1,0 0,1 1,1-2,12-14,1 1,1 1,1 0,1 2,1 1,1 1,11-6,-13 8,-5 7,1 0,-1 1,2 1,-1 1,2 1,-1 1,1 0,0 2,0 0,13 0,39 10,-55 1</inkml:trace>
</inkml:ink>
</file>

<file path=ppt/ink/ink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2</inkml:trace>
</inkml:ink>
</file>

<file path=ppt/ink/ink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14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1 737,'69'-38,"-57"30,0-2,-1 0,-1 0,0-1,0 0,-1 0,0-1,-1-1,-1 0,4-7,16-25,-27 45,0-1,0 0,0 1,0-1,0 1,1-1,-1 1,0-1,0 1,0 0,1-1,-1 1,0-1,0 1,1-1,-1 1,0 0,1-1,-1 1,1 0,-1-1,0 1,1 0,-1-1,1 1,-1 0,1 0,-1 0,1-1,-1 1,1 0,-1 0,1 0,-1 0,1 0,-1 0,1 0,-1 0,1 0,-1 0,1 0,-1 1,1-1,-1 0,1 0,-1 0,1 1,-1-1,1 0,-1 0,1 1,-1-1,0 0,1 1,-1-1,0 1,1-1,-1 0,11 34,-10-26,7 40,-2 0,-2 1,-2-1,-3 1,-1 0,0 39,1 249,0-328,1 1,-1-1,-1 0,1 0,-2 0,1 0,-1 0,0 0,-1-1,-2 4,5-11,0-1,1 0,-1 0,0 0,1 1,-1-1,0 0,0 0,1 0,-1 0,0 0,0 0,1 0,-1-1,0 1,0 0,1 0,-1 0,0-1,1 1,-1 0,0-1,1 1,-1-1,0 1,1-1,-1 1,1-1,-1 1,1-1,-1 0,1 1,0-1,-1 0,1 1,0-1,-1 0,1 1,0-1,0 0,-1 0,1 1,0-1,0 0,0 0,0 1,0-1,0 0,0 0,1 1,-1-1,0 0,1 0,-2-16,1 0,0 0,2 1,0-1,1 0,0 1,1-1,1 1,1 0,2-4,-3 8,15-42,3 0,3 1,2 1,2 2,2 0,2 3,2 1,3 1,41-37,-72 74,0-1,1 2,0-1,0 1,1 1,-1-1,1 2,1-1,-1 1,1 1,0 0,0 1,0 0,1 0,-1 1,4 0,-12 3,-1-1,1 0,0 1,-1-1,1 1,0 0,-1 0,1 0,-1 0,0 0,1 1,-1-1,0 1,0-1,0 1,0 0,0 0,0 0,0 0,-1 0,1 0,-1 1,1-1,-1 0,0 1,0-1,0 1,0-1,-1 1,1 0,-1-1,1 1,-1 0,0-1,0 1,0 1,-18 99,9-84,-2-1,0 0,-1-1,0 0,-1 0,-1-1,-1-1,0-1,-1 0,-1-1,0-1,-1 0,0-1,0-1,-8 2,-85 15,106-27,1 1,-1-1,1 0,-1 0,0-1,1 1,-1-1,1 0,-1 0,1 0,0-1,-1 0,1 0,0 0,0 0,0-1,0 1,1-1,-1 0,1 0,-1 0,-1-4,4 5,-1-1,2 1,-1-1,0 0,0 0,1 1,0-1,-1 0,1 0,0 0,0 1,1-1,-1 0,1 0,-1 0,1 1,0-1,0 0,0 1,0-1,0 1,1-1,-1 1,1 0,0 0,1-2,8-12</inkml:trace>
  <inkml:trace contextRef="#ctx0" brushRef="#br0" timeOffset="5384.324">1187 511,'-1'46,"0"-16,1 0,1 1,2-1,1 0,7 27,-10-54,-1 0,1-1,0 1,0 0,0-1,0 1,0-1,0 1,1-1,-1 0,1 0,0 1,0-1,-1 0,1-1,1 1,-1 0,0 0,0-1,1 1,-1-1,0 0,1 0,0 0,-1 0,1 0,-1-1,1 1,0-1,0 1,-1-1,1 0,0 0,0 0,-1-1,1 1,0-1,-1 1,1-1,0 0,1-1,7-2,0-1,-1-1,0 0,0 0,0-1,-1 0,1-1,-2 1,3-4,100-144,-111 156,0-1,1 0,-1 1,0-1,1 1,-1-1,0 0,1 1,-1-1,1 0,-1 1,0-1,1 0,-1 0,1 1,-1-1,1 0,-1 0,1 0,-1 0,1 0,-1 0,1 1,-1-1,1 0,-1-1,1 1,0 0,-1 0,1 0,-1 0,1 0,-1 0,0-1,1 1,-1 0,1 0,-1-1,1 1,-1 0,1-1,-1 1,0 0,1-1,-1 1,0-1,1 1,-1-1,0 1,0 0,1-1,-1 1,0-1,0 1,0-1,0 1,0-1,0 1,0-1,0 0,2 51,-3-42,16 120,-13-124,-1 0,1 1,0-1,0 0,0 0,1 0,-1 0,1 0,0-1,0 1,1-1,-1 0,1 0,-1 0,1 0,0-1,0 0,0 1,0-1,1-1,-1 1,1-1,-1 1,1-1,-1-1,3 1,5-2,-1-1,1 0,-1-1,0 0,0-1,0 0,0-1,-1 0,0 0,0-1,0-1,-1 0,0 0,0 0,-1-1,1-1,-2 0,0 0,0 0,0-1,0-2,39-63,24-24,-68 97,0 1,0 0,0 0,0 0,1 0,-1 0,0 0,0 0,1 1,-1-1,0 1,1 0,-1 0,0 0,1 0,-1 0,0 0,1 0,-1 1,0-1,1 1,-1 0,0 0,0 0,0 0,1 0,-1 0,-1 0,1 1,0-1,0 1,0 0,57 62,-52-56,-4-5,1 1,0-1,-1 1,0 0,0 0,0 0,0 0,-1 1,0-1,0 1,0 0,0-1,-1 1,1 0,-1 0,0 0,-1 0,0 0,1 0,-1 0,-1 0,1 0,-1 0,0 0,0 0,0 0,-1 0,0-1,0 1,0 0,0-1,-1 0,0 1,0-1,0 0,0 0,-8 2,0-1,0 1,-1-2,1 0,-1 0,0-1,0 0,0-1,-4-1,84-3,89-14,-134 8,0-1,-1-1,0 0,0-2,-1-1,-1 0,0-2,-1 0,0-1,-2-1,0 0,0-2,-2 0,0 0,-2-2,0 0,-1 0,-1-1,-1 0,-1-1,-1 0,-1-2,4-26,-3 20,-2 0,-1 0,-1-1,-2 1,-1-1,-2 0,-7 4,8 28,0 0,0 1,0-1,0 0,0 1,0-1,0 0,0 1,0-1,0 0,0 0,0 1,0-1,-1 0,1 1,0-1,0 0,0 0,-1 1,1-1,0 0,0 0,-1 1,1-1,0 0,0 0,-1 0,1 0,0 1,-1-1,1 0,0 0,-1 0,1 0,0 0,-1 0,1 0,0 0,-1 0,1 0,0 0,-1 0,1 0,0 0,-1 0,1 0,0 0,0-1,-1 1,1 0,0 0,-1 0,1 0,0-1,0 1,-1 0,1 0,0-1,0 1,-1 0,-10 45,2 1,2 0,2 1,2 0,2 31,-26 174,27-250,0 0,0 0,0 0,0 0,0 0,0-1,1 1,-1 0,1 0,-1 0,1-1,0 1,0 0,0-1,0 1,0-1,0 1,0-1,0 1,1-1,-1 0,0 0,1 1,-1-1,1 0,-1 0,1 0,0-1,-1 1,1 0,0-1,0 1,-1-1,1 1,0-1,0 0,0 0,0 0,0 0,-1 0,1 0,0-1,0 1,0 0,0-1,-1 0,87-38,-77 32,-3 1,1 0,0 0,0 1,0 0,1 1,0 0,0 0,0 1,0 1,0 0,1 0,-1 1,0 0,1 0,-1 1,1 1,-1 0,1 0,1 2,-8-1,-1 1,0 0,1 0,-1 0,0 0,0 1,-1-1,1 1,-1-1,0 1,0 0,0 0,0 0,-1 0,1 1,-1-1,0 0,-1 1,1-1,-1 0,0 1,0-1,0 1,-1 3,1 16</inkml:trace>
  <inkml:trace contextRef="#ctx0" brushRef="#br0" timeOffset="8299.66">3387 483,'2'-7,"1"0,0-1,0 1,0 0,1 1,0-1,0 1,1-1,0 1,0 0,0 1,1 0,-1-1,2 2,-1-1,0 1,1 0,0 0,-1 1,2 0,-1 0,0 0,0 1,1 0,0 1,-1 0,1 0,0 0,-1 1,8 1,-9 3,0 1,-1 0,1 0,-1 0,0 1,0 0,0 0,-1 0,0 1,0-1,-1 1,1 0,-2 0,1 0,-1 1,0-1,0 0,-1 1,0-1,-1 1,1 0,-1-1,-1 1,1-1,-2 1,0 5,-2 16,-1 0,0-1,-3 0,0-1,-2 1,-1-2,-4 7,-39 47,53-102,16-12,2 0,1 2,1 0,2 2,1 0,1 1,2 1,0 2,21-16,57-23,-102 64,-1 1,1-1,0 1,0-1,0 1,0 0,0-1,0 1,0 0,0 0,0-1,0 1,0 0,0 0,0 0,0 0,0 0,0 1,0-1,0 0,0 0,0 1,0-1,0 0,0 1,-1-1,1 1,0-1,0 1,0 0,-1-1,1 1,0 0,0-1,-1 1,1 0,-1 0,1 0,-1 0,1 0,-1-1,1 1,-1 0,0 0,0 0,1 0,-1 0,0 0,0 0,0 0,0 0,0 0,0 0,0 0,-1 0,1 0,0 1,-14 64,12-59,-60 197,61-198,0-6,1 1,-1 0,0-1,0 1,1-1,-1 1,1 0,-1 0,1-1,-1 1,1 0,-1 0,1 0,0-1,-1 1,1 0,0 0,0 0,-1 0,1 0,0 0,0 0,0 0,0 0,0-1,1 1,-1 0,0 0,0 0,0 0,1 0,-1 0,1-1,-1 1,0 0,1 0,0 0,-1-1,1 1,-1 0,1-1,0 1,-1 0,1-1,0 1,0-1,0 1,-1-1,1 0,0 1,0-1,0 0,0 0,0 1,0-1,-1 0,1 0,0 0,0 0,0 0,0 0,0 0,0-1,0 1,0 0,95-105,-43 47,2 2,3 2,2 3,17-9,-76 59,0 0,-1 0,1-1,0 1,0 0,0 0,0 0,0 0,0 0,1 0,-1 1,0-1,0 0,1 0,-1 1,0-1,1 1,-1-1,1 1,-1 0,1-1,-1 1,0 0,1 0,-1 0,1 0,-1 0,1 1,-1-1,1 0,-1 1,0-1,1 1,-1-1,0 1,1 0,-1-1,0 1,0 0,1 0,-1 0,0 0,0 0,0 0,0 0,0 0,-1 1,3 11,-2 0,0 1,-1-1,0 1,-1-1,0 1,-2-1,1 0,-1 0,-1 0,0 0,-1 0,-1 0,-7 25,-27 69,44-101,1-12</inkml:trace>
  <inkml:trace contextRef="#ctx0" brushRef="#br0" timeOffset="13233.126">4855 540,'-7'-3,"-1"1,0-1,1 2,-1-1,0 1,0 0,0 1,0 0,0 0,0 1,0 0,1 0,-1 1,0 0,1 0,-1 1,1 0,-1 0,1 1,0 0,1 0,-1 0,1 1,0 0,0 0,0 1,1 0,-4 5,2-4,0 0,0 1,1 0,0 1,1-1,0 1,0 0,1 1,0-1,1 1,0-1,0 1,1 0,0 0,1 0,0 1,1-1,0 0,0 0,1 0,0 1,1-1,1 0,1 5,-3-12,1-1,0 1,0 0,0 0,0-1,0 1,1-1,-1 0,1 0,-1 1,1-2,0 1,0 0,0-1,0 1,0-1,0 0,1 0,-1 0,0 0,0-1,1 1,-1-1,0 0,1 0,-1 0,0 0,1-1,2 0,94-35,-80 23,0 0,-1-1,0-1,-1-1,-1 0,-1-1,10-13,-7 7,-5 9,-2-1,0-1,0 0,-1 0,-1-1,-1 0,-1-1,4-11,-17 18,-12 32,14-15,0 1,0-1,1 1,0 0,0 0,0 0,1 1,0-1,0 0,1 0,0 1,1-1,-1 0,1 0,1 1,-1-1,1 0,0 0,1 0,0-1,0 1,0-1,1 1,0-1,0 0,1 0,-1-1,1 0,0 1,1-2,-1 1,1 0,0-1,0 0,1-1,-1 1,4 0,-1 0,0 0,0 0,1-1,-1 0,1-1,0 0,0 0,0-1,0-1,0 1,0-2,0 1,0-1,-1-1,1 0,0 0,0-1,-1 0,0-1,0 0,0 0,0-1,0 0,-1-1,33-26,-1-3,-1-1,-3-2,32-41,-53 58,-13 17,0 0,0 1,1-1,-1 0,1 1,0-1,0 1,0 0,1 0,-1 0,1 1,-1-1,1 1,0 0,0 0,0 0,0 0,3 0,-4 4,0-1,0 1,-1 0,1 0,0 1,-1-1,0 1,1-1,-1 1,0 0,0-1,0 1,-1 0,1 0,-1 1,0-1,0 0,0 0,0 1,0 1,0-4,32 132,-32-127,0 0,-1-1,1 1,-1 0,0 0,-1 0,1 0,-1 0,-1-1,1 1,-1 0,1-1,-2 1,1-1,-1 0,1 0,-1 0,-1 0,1 0,-1 0,0-1,0 0,0 0,-1 0,1 0,-1-1,0 1,0-1,0 0,0-1,-1 0,1 1,-1-2,-2 2,-68 5,76-9,-1 0,1 0,-1 0,1 0,-1 0,1 0,0 0,-1 0,1 0,0 0,0 0,0 0,-1 0,1 0,0 0,1 0,-1 0,0 0,0-1,0 1,1 0,-1 0,0 0,1 0,-1 1,1-1,-1 0,1 0,0 0,-1 0,1 0,0 1,0-1,-1 0,1 0,0 1,0-1,0 1,0-1,0 1,0-1,0 1,0 0,0-1,0 1,0 0,0 0,1 0,116-35,-30 25,-73 10,0-1,0-1,0 0,0-1,-1 0,1-1,-1-1,5-2,-4-1,-1 1,0-2,0 0,-1 0,-1-2,1 1,-1-2,-1 1,0-2,-1 1,-1-1,1-1,-2 0,7-14,-15 25,1 0,0 0,0 0,0 0,0 0,0 0,1 1,-1-1,1 0,0 1,0-1,0 1,0 0,0 0,0-1,1 1,-1 1,1-1,-1 0,1 1,0-1,0 1,0 0,0 0,0 0,0 0,0 0,0 1,0-1,0 1,0 0,0 0,0 0,0 0,0 1,1-1,-1 1,0 0,0 0,0 0,1 5,-1 1,0-1,0 1,0-1,-1 1,0 0,-1 0,1 0,-1 0,-1 0,1 0,-1 0,0 0,-1 0,0 0,0 0,0 0,-1 0,0 0,-1 0,1 0,-1-1,0 0,-3 3,-1 6,-2-2,0 1,-1-1,0 0,-1-1,0 0,-1-1,-12 10,3-2,-23 10,67-23,205-9,-210 0,1-1,-1 0,1-1,-1-1,-1-1,1 0,-1-2,0 0,-1 0,0-2,-1 0,0-1,-1 0,0-1,10-12,-22 23,1 0,-1 0,0 0,0-1,0 1,0 0,0-1,-1 1,1-1,-1 0,0 1,1-1,-1 0,-1 0,1 0,0 0,-1 0,1 0,-1 0,0 0,0 0,0 0,0 0,-1 0,1 0,-1 0,0 0,1 0,-2 0,1 1,-1-3,-10-6</inkml:trace>
  <inkml:trace contextRef="#ctx0" brushRef="#br0" timeOffset="21887.437">7367 596,'-10'-1,"1"1,-1 0,0 0,1 0,-1 2,1-1,-1 1,1 0,-1 1,1 0,0 1,0 0,1 0,-8 3,2 1,-1 0,1 1,1 1,-1 0,2 0,-1 2,2-1,0 2,0-1,1 2,0-1,1 1,1 1,0-1,-1 7,7-18,1 1,0-1,0 0,0 1,1-1,-1 0,1 1,0-1,0 1,0-1,0 1,1-1,-1 0,1 1,0-1,0 0,0 1,0-1,1 0,-1 0,1 0,0 0,0 0,0 0,0-1,1 1,-1-1,0 1,1-1,0 0,0 0,0 0,0-1,0 1,0 0,0-1,0 0,0 0,1 0,-1 0,0-1,1 1,-1-1,1 0,13-1,-1-1,1-1,0-1,-1 0,0-1,0-1,-1-1,1 0,-1-1,-1 0,1-1,-2-1,1 0,-1-1,-1 0,0-1,0-1,-1 0,-1 0,0-1,11-9,5-3,-2-1,0 0,-2-2,-1-1,-2-1,-1 0,-1-1,-2-1,-1 0,-2-2,-1 1,-1-1,-2-1,-2 1,2-37,-24-53,14 121,0 0,0 0,0 0,0 0,0 1,-1-1,0 1,0-1,0 1,0 0,0 0,0 0,-1 1,0-1,1 1,-1 0,0 0,0 0,0 1,0-1,-1 1,1 0,0 0,-1 0,1 1,0-1,-3 1,1 0,0 1,0-1,-1 1,1 1,0-1,0 1,0 0,0 0,0 0,1 1,-1 0,1 0,0 1,0-1,0 1,0 0,0 1,1-1,0 1,0 0,0 0,1 0,-1 0,0 2,-3 7,0-1,1 1,0 0,1 1,1-1,0 1,1 0,0 0,1 9,-1-1,2 0,1 1,0-1,2 1,1-1,1 0,0 0,2 0,1-1,1 0,3 7,7 7,1 0,2-2,2 0,1-1,21 22,35 43,-79-97,-1-1,0 0,1 0,-1 1,1-1,-1 0,1 0,-1 0,1 0,-1 0,1 1,-1-1,1 0,-1 0,1 0,-1 0,1-1,-1 1,1 0,-1 0,1 0,-1 0,1 0,-1-1,1 1,-1 0,1 0,-1-1,1 1,-1 0,0-1,1 1,-1-1,0 1,1 0,-1-1,0 1,0-1,1 1,-1-1,0 1,0-1,0 1,1-1,-1 1,0-1,0 1,0-1,0 1,0-1,0 1,0-1,0 1,0-1,-1 1,1-1,0 1,0-1,0 1,0-1,-1 1,1-1,1-16</inkml:trace>
  <inkml:trace contextRef="#ctx0" brushRef="#br0" timeOffset="22235.821">8101 540,'-21'17,"1"1,1 1,1 1,1 1,1 0,0 1,2 1,0 0,-8 23,20-42,0-1,0 1,1 0,-1 0,1 0,0 0,1 0,-1 0,0 0,1 0,0 0,0 0,0 0,1 0,0 1,-1-1,1 0,0 0,1-1,-1 1,1 0,0 0,0-1,0 1,0-1,1 1,-1-1,1 0,0 0,0 0,0-1,0 1,0-1,1 1,-1-1,1 0,0 0,-1-1,1 1,0-1,0 0,0 0,6 0,-1-1,0 0,0-1,0 0,1-1,-1 0,0 0,0-1,-1 0,1 0,-1-1,1 0,-1-1,0 0,-1 0,1-1,-1 1,0-2,-1 1,1-1,-1 0,-1 0,1-1,-1 0,0 1,-1-2,0 1,0-1,-1 1,0-1,-1 0,0 0,0 0,-1 0,0-4,0 6,-1 0,0 0,0 0,-1 0,0 0,0 0,-1 1,0-1,0 0,0 1,-1 0,0-1,0 1,-1 0,0 1,0-1,0 0,-1 1,1 0,-1 0,-1 1,1-1,-1 1,1 0,-1 1,0-1,0 1,-1 0,1 1,-1-1,1 2,-1-1,0 0,0 1,0 0,0 1,1 0,-1 0,0 0,0 1,0 0,-4 1,-14 5</inkml:trace>
  <inkml:trace contextRef="#ctx0" brushRef="#br0" timeOffset="23019.478">8411 511,'-8'17,"0"0,1 0,0 1,2 0,0 0,1 1,1-1,-1 16,3-29,-1-1,1 0,0 1,0-1,0 1,1-1,-1 1,1 0,0-1,1 1,-1-1,1 1,0-1,0 1,0-1,0 0,1 1,0-1,0 0,0 0,0 0,1 0,0 0,0-1,0 1,0-1,0 0,0 0,1 0,0 0,0-1,-1 1,5 1,3-3,0-1,-1 0,1 0,-1-1,1-1,-1 0,0 0,0-1,0 0,0-1,0 0,0 0,-1-1,0 0,0-1,-1 0,1-1,-1 0,0 0,-1 0,0-1,0 0,-1-1,4-5,-8 12,-2 2,0 1,0-1,1 1,-1 0,0-1,0 1,1-1,-1 1,1-1,-1 1,0-1,1 1,-1-1,1 0,-1 1,1-1,-1 0,1 1,-1-1,1 0,-1 1,1-1,-1 0,1 0,0 0,-1 0,1 0,0 1,-1-1,1 0,-1 0,1-1,0 1,-1 0,1 0,-1 0,1 0,0 0,-1-1,1 1,-1 0,1 0,-1-1,1 1,-1 0,1-1,-1 1,1-1,-1 1,0-1,1 1,-1-1,0 1,1-1,-1 1,0-1,1 1,-1-1,0 0,2 10,0 0,1 0,0 0,1 0,-1-1,2 0,-1 0,1 0,0 0,1-1,4 5,-7-8,0-1,0 0,0 0,0 0,0-1,0 1,1-1,-1 1,1-1,0 0,0 0,0-1,0 1,0-1,0 0,0 0,0 0,0-1,0 1,1-1,-1 0,0 0,0-1,1 1,-1-1,2 0,1-4,0 1,-1-1,0 1,0-2,0 1,0-1,-1 0,0 0,0 0,0-1,-1 0,0 0,0 0,-1 0,0-1,15-24,49-104,-63 93,-8 27</inkml:trace>
  <inkml:trace contextRef="#ctx0" brushRef="#br0" timeOffset="23609.109">9173 821,'172'-203,"-129"160,-42 43,0 0,0 0,0 1,0-1,0 0,0 1,0-1,-1 1,1-1,0 1,0 0,0-1,0 1,-1 0,1-1,0 1,-1 0,1 0,-1 0,1 0,-1 0,1 0,-1-1,1 1,-1 0,0 0,0 0,0 0,1 0,-1 0,0 0,0 1,0-1,0 0,-1 0,1 0,0 0,0 0,-1 0,2 5,-1 2,0 1,1 0,0 0,1-1,0 1,0-1,1 1,0-1,1 0,0 0,0-1,0 1,1-1,0 0,1 0,-1 0,3 1,-5-5,1 0,0 0,0-1,0 1,0-1,0 0,1 0,-1 0,0-1,1 1,0-1,-1 0,1 0,0-1,-1 0,1 1,0-2,0 1,-1 0,1-1,0 0,-1 0,1 0,-1-1,1 0,-1 1,0-2,1 1,-1 0,0-1,-1 0,1 0,0 0,-1 0,9-9,0 0,-1-1,-1-1,0 1,0-2,-2 1,0-1,0 0,-2-1,0 0,0 0,-2-1,0 1,-1-1,0 0,-2 1,0-1,-1-10,0 2</inkml:trace>
</inkml:ink>
</file>

<file path=ppt/ink/ink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650 490,'-12'-7,"-1"1,1 0,-1 1,0 1,-1 0,1 0,-1 2,1 0,-1 0,0 1,0 1,-11 1,1 2,1 0,1 2,-1 1,1 1,0 1,0 1,1 1,0 0,1 2,0 0,1 1,0 1,2 1,-1 1,2 0,0 2,-10 12,14-16,0 1,2-1,-1 2,2 0,0 0,0 0,-3 14,10-26,0 0,0 1,1-1,0 0,0 1,0-1,1 0,-1 1,1-1,0 1,1-1,-1 1,1-1,-1 0,1 1,1-1,-1 0,0 1,1-1,0 0,0 0,0-1,1 1,-1 0,1-1,0 1,0-1,0 0,1 0,-1 0,1 0,-1-1,5 3,2-3,1 0,0 0,0-1,0-1,0 0,0 0,0-1,0 0,0-1,-1-1,1 1,-1-2,1 1,-1-2,0 1,-1-1,1-1,-1 1,0-2,0 1,-1-1,6-6,52-40,-4-3,-1-2,11-18,84-82,-156 157,1 0,-1 0,1 0,-1-1,1 1,-1 0,1 0,0 0,-1 0,1 0,0 0,0 0,0 1,0-1,0 0,0 0,0 1,0-1,0 0,0 1,0-1,0 1,0 0,0-1,1 1,-1 0,0 0,0-1,1 1,-1 0,0 0,0 0,0 1,1-1,-1 0,0 0,0 1,0-1,1 0,-1 1,0 0,0-1,0 1,0-1,0 1,0 0,0 0,0 0,0 0,-1 0,1-1,0 1,0 1,-1-1,1 0,-1 0,1 0,-1 0,1 0,-1 1,-21 142,11 72,10-208,0 0,1 0,1 0,-1 0,1 0,1 0,-1-1,1 1,0-1,1 1,0-1,0 0,1-1,0 1,0-1,0 0,1 0,0 0,0-1,0 0,1 0,-1-1,1 0,0 0,1 0,-1-1,1 0,-1 0,3-1,14 2</inkml:trace>
  <inkml:trace contextRef="#ctx0" brushRef="#br0" timeOffset="551.65">1101 800,'280'-222,"-144"124,-135 97,0 1,0-1,-1 1,1-1,0 1,0-1,0 1,0 0,0-1,0 1,0 0,0 0,0 0,0 0,-1 0,1 0,0 0,0 0,0 0,0 0,0 0,0 1,0-1,0 0,0 1,0-1,-1 1,1-1,0 1,0-1,0 1,-1 0,1-1,0 1,-1 0,1-1,-1 1,1 0,-1 0,1 0,-1-1,1 1,-1 0,0 0,1 0,-1 0,0 0,0 0,0 0,0 0,0 0,0 0,0 0,0 0,0 0,0 0,0-1,-1 1,1 0,-1 1,-11 60,-1-23,9-31,0 0,1 0,1 0,-1 0,1 1,1-1,0 1,0 0,0-1,1 1,1 3,-1-10,0 0,1-1,0 1,-1 0,1-1,0 1,0-1,0 1,0-1,0 1,0-1,0 0,0 0,0 1,1-1,-1 0,0 0,1 0,-1 0,1-1,0 1,-1 0,1-1,-1 1,1-1,0 1,0-1,-1 0,1 1,0-1,-1 0,1 0,0-1,0 1,-1 0,1 0,0-1,-1 1,1-1,0 0,1 0,68-33,149-130,-220 163,1 1,-1-1,1 1,-1-1,1 1,0-1,-1 1,1-1,0 1,-1 0,1-1,0 1,0 0,-1-1,1 1,0 0,0 0,-1 0,1 0,0 0,0 0,0 0,-1 0,1 0,0 0,0 0,0 1,-1-1,1 0,0 0,-1 1,1-1,0 1,0-1,-1 1,1-1,-1 1,1-1,-1 1,1-1,0 1,-1 0,0-1,1 1,-1 0,1-1,-1 1,0 0,0 0,1-1,-1 1,0 0,0 0,0-1,0 1,0 0,0 0,0 0,0-1,0 1,0 0,0 0,-1 0,-9 59,9-54,-37 143,25-103,6-28</inkml:trace>
  <inkml:trace contextRef="#ctx0" brushRef="#br0" timeOffset="4783.583">2202 603,'-8'2,"1"1,0 0,0 0,0 1,0 0,0 0,1 1,0-1,0 1,0 1,0-1,1 1,0 0,0 0,1 1,-1-1,1 1,1 0,-1 0,1 0,1 1,-2 4,1-4,0 1,0-1,1 1,0-1,0 1,1 0,1 0,-1-1,1 1,1 0,-1 0,2 0,-1-1,3 7,-3-11,0 0,1 0,-1 0,1-1,0 1,0 0,0-1,0 1,1-1,0 0,0 0,-1 0,2 0,-1 0,0-1,0 1,1-1,0 0,-1 0,1 0,0-1,0 1,0-1,0 0,0 0,0 0,0-1,0 1,1-1,-1 0,2 0,9-4,-1 1,1-2,-1 0,0-1,-1 0,1-1,-1-1,0 0,-1 0,0-2,0 1,-1-1,-1-1,1 0,-2-1,0 0,0 0,-1-1,0 0,-1 0,-1-1,3-9,-6 19,-1 0,0 0,0 0,0 0,-1-1,0 1,0-1,0 1,0-1,0 0,-1 1,0-1,0 0,0 1,-1-1,0 0,0 1,0-1,0 1,-1-1,1 1,-1 0,0 0,0-1,-1 1,1 1,-1-1,0 0,0 1,0-1,-1 1,1 0,-1 0,0 0,0 1,0-1,0 1,0 0,0 0,-1 0,1 1,0 0,-1 0,-3-1,2 3,0 0,1 0,-1 0,0 1,1 0,0 0,-1 1,1-1,0 1,0 0,1 0,-1 1,1 0,-1-1,1 1,0 1,0-1,1 1,0-1,-1 2,3-5,0 0,0 1,1-1,-1 0,0 1,1-1,-1 1,1-1,0 1,-1-1,1 1,0-1,0 1,0-1,0 1,0-1,0 1,0-1,1 1,-1-1,1 1,-1-1,1 0,-1 1,1-1,0 1,0-1,-1 0,1 0,0 0,0 1,0-1,0 0,1 0,-1 0,0 0,0-1,1 1,-1 0,0 0,1-1,0 1,64 18,-35-19,0-2,0 0,0-2,-1-2,1-1,-1-1,-1-1,23-11,0 2,11 2,-72 52,4-27,-40 94,44-100,-1 1,1-1,1 1,-1 0,1-1,-1 1,1 0,0-1,0 1,1 0,-1-1,1 1,-1 0,1-1,1 1,-1-1,0 1,1-1,-1 0,1 1,0-1,0 0,1 0,-1-1,1 1,-1 0,3 1,2-2,0 0,-1 0,1-1,0 0,0 0,0-1,0 0,0 0,0-1,0 1,0-2,0 1,0-1,0 0,-1 0,1-1,-1 0,1 0,-1-1,0 1,0-1,-1 0,1-1,-1 0,2-2,-6 6,18-14,-1-1,-1-1,-1-1,0-1,-1 0,-1 0,-1-2,3-6,-3 14,-18 42,3-19,-3 5,2 1,0-1,1 1,0 0,1 0,1-1,0 1,2 0,2 14,-3-27,0 1,1-1,-1 0,1 1,-1-1,1 0,0 0,0-1,1 1,-1 0,1-1,-1 1,1-1,0 0,0 0,0 0,0 0,0 0,0-1,0 1,1-1,-1 0,0 0,1 0,-1 0,1-1,0 0,-1 1,1-1,-1 0,1-1,2 0,4 0,0-1,1-1,-1 1,-1-2,1 0,0 0,-1 0,0-1,0-1,7-5,21-15,-2-1,-1-3,-1 0,22-28,-51 52,1-1,0 1,0 1,0-1,1 1,0-1,0 2,0-1,1 1,-1 0,1 0,0 0,0 1,1 1,-1-1,0 1,1 0,5 0,-11 2,0 1,0 0,0-1,0 1,0 0,0 0,0 1,0-1,0 0,0 1,-1-1,1 1,-1-1,1 1,-1 0,0 0,1-1,-1 1,0 0,0 0,0 0,-1 0,1 0,0 1,-1-1,1 0,-1 0,0 0,0 1,0-1,0 1,-4 70,-22-1,27-72,0 1,0 0,0-1,0 0,1 1,-1-1,0 1,0-1,0 0,0 0,0 0,0 0,0 0,1 0,-1 0,0 0,0 0,0 0,0-1,0 1,0 0,0-1,0 1,0-1,0 1,0-1,0 0,0 1,0-1,0 0,0 1,-1-1,1 0,0 0,0 0,-1 0,1 0,-1 0,101-88,-70 66,-20 13,0 2,0-1,0 1,1 1,0 0,1 1,-1 0,1 1,0 0,1 1,-1 1,7-1,-18 3,-1 1,0 0,1-1,-1 1,1 0,-1 0,1 0,-1 0,0 1,1-1,-1 0,1 0,-1 1,0-1,1 1,-1 0,0-1,0 1,1 0,-1 0,0-1,0 1,0 0,0 0,0 0,0 0,0 1,0-1,0 0,-1 0,1 0,0 1,-1-1,1 0,-1 1,0-1,1 1,-1-1,0 0,0 1,0-1,0 1,0-1,0 1,0-1,0 0,-1 2,-22 70,21-70,-6 17,4-15,1 0,-1 0,1 1,1-1,-1 1,1 0,0 0,0 0,1 0,0 0,0 0,0 1,1-1,0 0,0 0,0 1,1-1,0 0,0 0,1 0,0 0,0 0,0 0,1 0,1-4,0 0,1 0,-1-1,1 0,-1 0,0 0,1-1,0 1,-1-1,1 0,-1 0,1-1,-1 1,1-1,-1 0,1-1,-1 1,0-1,0 1,1-1,-1 0,0-1,-1 1,1-1,0 0,-1 0,1 0,-1 0,0 0,1-3,4 0,29-26,-2-2,-1-1,-2-2,-2-1,-1-1,-2-2,-2-1,13-30,26-36,-37 61,-2-2,-2-1,-2-1,5-23,-25 69,7-66,-22 81,4 9,1 0,1 0,0 1,2 0,1 0,0 0,-1 15,-17 133,17-135,3 0,0 0,2 0,2 0,1 0,1 0,5 18,-5-39,0 0,-1 1,0-1,-1 1,-1-1,0 1,-1-1,0 1,-1-1,0 0,-1 3,2-16,1 1,0-1,0 1,-1 0,1-1,0 1,0-1,-1 1,1 0,-1-1,1 1,0 0,-1 0,1-1,-1 1,1 0,-1 0,1 0,0-1,-1 1,1 0,-1 0,1 0,-1 0,1 0,-1 0,1 0,-1 0,1 0,-1 0,1 0,-1 0,1 1,-1-1,1 0,-1 0,1 0,0 1,-1-1,1 0,-1 0,1 1,0-1,-1 0,1 1,0-1,-1 1,1-1,0 0,0 1,-1-1,1 1,0-1,0 1,0-1,-1 1,1-1,0 1,0-1,0 0,0 1,0-1,0 1,0 0,-14-40,11 13,0 1</inkml:trace>
  <inkml:trace contextRef="#ctx0" brushRef="#br0" timeOffset="5032.532">4064 321,'58'0,"23"0,4 0,-9 0,-7 0,-11 0,-10 0,-9 0,-6 0,-3 0,-3 0,-6 5,-6 1</inkml:trace>
</inkml:ink>
</file>

<file path=ppt/ink/ink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6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15,'-17'73,"-6"80,20-146,1-1,0 0,0 1,1 0,0-1,0 1,1 0,0-1,0 1,0 0,1-1,0 1,1 0,-1-1,1 1,0-1,1 0,-1 0,1 0,1 0,-1 0,1 0,1 0,-1-5,0 0,0-1,0 1,0-1,0 0,0 0,0-1,0 1,0-1,0 1,0-1,0-1,0 1,0-1,-1 1,1-1,0 0,-1 0,0 0,1-1,-1 1,0-1,0 0,0 0,-1 0,1 0,1-4,3 1,100-138,-80 99,56-95,-82 138,0 1,0-1,0 1,0 0,0 0,1 0,-1 0,0 0,1 0,-1 0,0 0,1 0,-1 1,1-1,0 0,-1 1,1-1,-1 1,1 0,0 0,-1 0,1-1,0 1,-1 1,1-1,0 0,-1 0,1 1,0-1,-1 1,1-1,-1 1,1 0,-1-1,1 1,-1 0,1 0,-1 0,0 0,0 0,0 1,1-1,-1 0,0 0,0 1,-1-1,1 1,0-1,0 1,-1-1,1 1,-1-1,1 1,-1 0,0-1,1 1,-1 1,42 172,-36 87,-8-156,4-81,-2 0,0 0,-2-1,-1 1,0 0,-2-1,-1 1,-1-2,-1 1,-1-1,-1 0,-1 0,-1-2,-1 1,0-2,-2 1,-16 15,29-33,0 0,0-1,0 0,0 1,0-1,-1 0,1 0,-1 0,0 0,0-1,1 1,-1-1,0 0,0 0,0 0,0 0,0 0,-1-1,1 1,0-1,0 0,0 0,-1 0,1 0,0-1,0 1,0-1,0 0,0 0,0 0,0 0,0 0,0-1,0 1,0-1,1 0,-1 0,1 0,-1 0,1 0,0-1,0 1,0-1,0 1,0-1,-1-2,0-4,0 0,1 0,0-1,0 1,1-1,0 1,0-1,1 1,1-1,-1 1,2-1,-1 1,1 0,1-1,-1 1,2 0,2-6,87-141,-74 129,-5 9,1 0,0 1,2 0,0 2,1 0,1 0,0 2,0 1,2 0,5-2,-23 13,0-1,0 1,0-1,0 1,0 0,0 1,0-1,0 0,0 1,0-1,1 1,-1 0,0 0,0 1,0-1,0 1,0-1,1 1,-1 0,0 0,1 1,2 3</inkml:trace>
</inkml:ink>
</file>

<file path=ppt/ink/ink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462 1,'-89'18,"48"-8,0 2,2 2,-1 1,2 3,-15 9,51-27,1 0,-1 0,0 1,1-1,-1 1,1 0,-1-1,1 1,-1 0,1 0,-1 0,1 0,0 0,-1 0,1 0,0 1,0-1,0 0,0 1,0-1,0 0,0 1,1 0,-1-1,0 1,1-1,-1 1,1 0,0-1,-1 1,1 0,0-1,0 1,0 0,0-1,1 1,-1 0,0-1,1 1,-1 0,1-1,0 1,-1-1,1 1,0-1,0 1,0-1,0 1,0-1,0 0,0 0,1 1,113 34,-15-21,-99-14,0 0,1 0,-1-1,0 1,0 0,-1 0,1 0,0 0,0 0,0 0,-1 0,1 0,0 1,-1-1,1 0,-1 0,1 1,-1-1,0 0,0 0,0 1,1-1,-1 0,0 1,0-1,-1 0,1 1,0-1,0 0,-1 0,1 1,0-1,-1 0,0 0,1 0,-1 1,0-1,1 0,-2 0,-31 45,-232 173,264-218,-1 0,1 0,-1 0,1 0,-1 0,1 0,-1 0,1 0,0 1,0-1,0 1,0-1,0 1,0-1,0 1,0-1,0 1,1 0,-1 0,1-1,-1 1,1 0,0 0,0-1,0 1,0 0,0 0,0 0,0-1,0 1,1 0,-1 0,1-1,-1 1,1 0,0-1,0 1,0 0,0-1,0 1,0-1,0 0,0 1,0-1,1 0,-1 0,0 1,1-1,-1 0,1-1,0 1,-1 0,1 0,0-1,-1 1,1-1,0 1,17 0,0-1,0-1,0 0,-1-2,1 0,0-1,-1-1,0 0,0-2,-1 0,1-1,-8 4,1 0,0 0,0-1,-1-1,1 0,-1 0,-1-1,1 0,-1-1,-1 0,3-3,4-8</inkml:trace>
</inkml:ink>
</file>

<file path=ppt/ink/ink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1,'17'494,"-10"-428,-2 0,-4 1,-2-1,-3 0,-4 6,-10 78,18-126</inkml:trace>
</inkml:ink>
</file>

<file path=ppt/ink/ink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2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1069,'51'-26,"107"-52,-4-7,93-70,-224 140,-1-1,-1 0,-1-2,-1-1,0 0,-1-1,-1-1,-1 0,-1-2,-1 0,-1 0,-1-1,-1-1,-1 0,5-20,-7 13,-5 23,0 0,0 0,-1-1,0 1,-1-1,0 1,0-1,-1 1,0-1,-1 1,0-1,0 1,-1-1,0 1,-1 0,0 0,-2-3,3 9,0 1,0-1,0 0,0 1,-1 0,1-1,-1 1,0 0,1 1,-1-1,0 0,0 1,0-1,0 1,0 0,-1 0,1 0,0 1,0-1,-1 1,1 0,0-1,-1 2,1-1,0 0,-1 1,1-1,0 1,0 0,-1 0,1 0,0 1,0-1,0 1,0 0,-97 72,79-50,1 2,1 0,0 1,3 1,0 1,2 0,1 1,1 0,2 1,1 0,1 1,2 0,1 0,1 0,2 10,2-32,0-1,1 1,0-1,0 0,1 1,0-1,1 0,0 0,1 0,0-1,0 1,0-1,1 0,1 0,-1 0,1-1,0 0,1 0,0-1,0 0,0 0,1 0,0-1,0 0,0-1,1 1,0-2,0 1,-1-1,7 1,-1 2,1-1,0 0,0-1,0-1,1 0,-1-1,1 0,0-2,-1 0,1 0,0-2,-1 0,1 0,-1-2,5-1,5-3,0-1,0-1,-1-1,0-1,-1-2,-1 0,0-1,-1-1,0-1,-1-1,-2-1,0 0,1-4,-17 21,4-4,0-1,-1 1,0-1,0 0,-1-1,1 1,-2-1,1 0,-1 0,0 0,-1 0,0 0,0-1,-1 1,0-1,0-4,-2 11,1 0,-1 0,0 0,1 0,-1 0,0 1,0-1,-1 0,1 1,0-1,0 1,-1-1,1 1,-1 0,1-1,-1 1,0 0,1 0,-1 0,0 0,0 0,0 1,0-1,0 1,0-1,0 1,0 0,0-1,0 1,0 0,0 0,0 0,0 1,0-1,0 0,-1 1,-69 24,60-18,2 0,-1 1,1 0,0 1,1 0,0 0,1 1,-1 0,2 0,0 1,0 0,1 1,0-1,1 1,0 0,1 1,0-1,-1 9,5-17,-1 0,1 0,0 0,0 0,1 0,-1 0,1 1,0-2,0 1,0 0,1 0,-1 0,1 0,0-1,0 1,0-1,0 1,1-1,-1 0,1 0,0 0,0 0,0-1,1 1,-1-1,0 0,1 0,-1 0,1 0,0-1,0 1,0-1,2 1,8 1,0 0,0-1,0 0,0-1,0-1,1 0,-1-1,0 0,2-2,27-6,-1-1,-1-3,0-1,-1-2,26-15,-16 2,-1-2,-1-2,-2-2,-1-3,-2-1,-2-2,-1-1,1-7,-26 31,-2 0,0 0,-1-2,-1 1,0-2,-2 1,0-1,-2-1,0 0,-1 1,-2-2,0 1,-1-1,-1 1,-2-1,0 0,-1-1,-20-42,21 64,-1 1,0 0,1-1,-1 1,0 0,0 0,0 0,0-1,0 1,0 0,0 0,0 0,-1 1,1-1,0 0,-1 0,1 1,0-1,-1 1,1-1,-1 1,1 0,0-1,-1 1,1 0,-1 0,1 0,-1 0,1 0,-1 0,1 1,-1-1,1 0,-1 1,1-1,0 1,-1-1,1 1,0 0,-1 0,1-1,0 1,-1 1,-8 9,0 0,1 0,1 1,0 0,0 0,1 1,1 0,0 0,1 1,0-1,1 1,1 0,0 1,1 0,-12 56,4 0,3 1,3 0,3 0,6 39,21 36,-16-82,-12-65,1 0,-1 1,1-1,-1 0,1 0,-1 0,1 0,-1-1,1 1,-1 0,1-1,-1 1,1-1,0 1,-1-1,1 0,0 1,0-1,-1 0,1 0,0 0,0 0,0 0,0 0,0 0,0 0,0-1,0 0,1 2,-19-17</inkml:trace>
</inkml:ink>
</file>

<file path=ppt/ink/ink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12,'43'5,"39"1,14 1,1-7,-11-3,-11-1,-8 0,-7 1,-8 1,-3-4,-11-1</inkml:trace>
</inkml:ink>
</file>

<file path=ppt/ink/ink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8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88,'-7'-6,"-1"0,0 1,0 0,-1 0,1 1,-1 0,0 0,0 1,-1 0,1 1,0 0,-1 1,0 0,1 0,-1 1,1 0,-1 0,0 1,1 1,-1 0,1 0,0 1,0 0,0 0,0 1,0 0,1 1,-1 0,1 0,0 1,1 0,0 0,0 1,0 0,1 0,0 0,0 1,0 0,1 0,1 1,-1-1,-2 9,2-2,0-1,2 1,-1 0,2 0,0 1,0-1,2 0,0 0,2 15,-2-27,1-1,-1 1,0 0,1-1,0 1,0 0,0-1,0 1,0-1,0 0,1 1,-1-1,1 0,0 0,0 0,0 0,-1 0,2 0,-1 0,0-1,0 1,1-1,-1 0,0 1,1-1,-1 0,1 0,0-1,-1 1,1-1,0 1,-1-1,1 0,0 0,0 0,-1 0,2 0,100-31,-67 9,-2-3,-1 0,-1-3,-1-1,-1-1,-2-1,11-17,-29 36,90-109,-106 148,-4 0,0 1,1-1,2 2,1-1,1 1,1 5,5 8,1 0,2 0,1-1,8 22,-4-16,0 19,-3 1,-4-1,-4 61,1-106,1-17,-1 0,0 0,0 1,0-1,-1 0,1 0,-1 0,0 0,0 0,0 0,-1 0,1 0,-1-1,0 1,0-1,0 1,-1-1,1 0,-1 1,0-1,0-1,0 1,0 0,0-1,0 1,-1-1,0 0,1 0,-1-1,0 1,0-1,0 1,0-1,0-1,0 1,0 0,0-1,0 0,0 0,0 0,-1-1,1 1,-1-1,1-1,-1 1,1-1,0 0,0 0,0 0,0 0,0-1,0 1,1-1,-1 0,1 0,0-1,0 1,0-1,0 1,0-1,1 0,0 0,0 0,0 0,0-1,1 1,-1 0,1-1,0-3,-9-128,10 136,1-11,0-1,1 0,0 1,1-1,0 1,1 0,0 0,1 0,0 1,1-1,0 1,0 1,1-1,1 1,-1 0,1 1,1 0,0 0,9-6,20-12,1 1,1 2,1 2,22-7,-2-1,157-73,-210 99,-1-1,0 0,1 0,-1-1,-1 1,1-1,-1-1,0 1,0-1,0 0,-1-1,0 1,-1-1,1 0,-1 0,0-1,-1 1,0-1,2-6,-6 11,-1 1,1-1,-1 0,0 1,0 0,0-1,0 1,0 0,-1 0,1 0,0 0,-1 0,0 1,1-1,-1 1,0 0,0-1,0 1,0 1,0-1,0 0,0 1,0-1,0 1,0 0,0 0,0 0,0 1,0-1,0 1,0-1,0 1,0 0,0 0,0 1,-4 0,0 0,1 0,0 1,0 0,0 1,0-1,0 1,0 0,1 1,0-1,0 1,0 0,1 0,-1 0,1 1,0 0,1 0,0 0,0 0,0 0,0 1,1-1,0 1,1-1,-1 1,1 0,1 0,-1 0,1 0,0-1,1 1,-1 0,2 0,-1 0,1-1,0 1,0 0,0-1,1 0,0 0,1 0,-1 0,1 0,0 0,5 4,-2-5,0 0,1-1,-1 1,1-1,0-1,0 0,1 0,-1-1,0 1,1-2,0 1,-1-1,1-1,0 0,0 0,-1 0,7-2,-1-1,0 0,-1-1,1-1,-1 0,0-1,0 0,0-1,-1 0,0-1,0-1,-1 0,0 0,-1-1,0 0,-1-1,0 0,0 0,-1-1,-1-1,0 1,2-6,-8 14,0-1,0 1,0-1,-1 1,1-1,-1 0,0 0,-1 1,1-1,-1 1,0-1,0 0,0 1,-1-1,0 1,1 0,-2 0,1-1,0 1,-1 1,0-1,0 0,0 1,0-1,0 1,-1 0,1 0,-1 0,0 1,0-1,0 1,0 0,-1 0,1 0,0 1,-1-1,0 1,1 0,-1 1,1-1,-1 1,0 0,1 0,-1 0,0 1,-3 0,-1 13,34-5,1-8,-1 0,1-2,-1-1,1-1,-1-1,24-7,-10 4,46-9,-50 10</inkml:trace>
  <inkml:trace contextRef="#ctx0" brushRef="#br0" timeOffset="2400.181">1813 484,'0'0</inkml:trace>
</inkml:ink>
</file>

<file path=ppt/ink/ink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28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270 113,'0'0,"0"1,0-1,0 1,0-1,0 0,0 1,-1-1,1 1,0-1,1 0,-1 1,0-1,0 1,0-1,0 0,0 1,0-1,0 1,1-1,-1 0,0 1,0-1,0 0,1 1,-1-1,0 0,1 0,-1 1,0-1,1 0,-1 0,0 1,1-1,-1 0,0 0,1 0,-1 0,0 1,1-1,-1 0,1 0,-1 0,0 0,1 0,-1 0,1 0,-1 0,0 0,1 0,-1 0,1-1,-1 1,0 0,1 0,-1 0,0 0,1-1,-1 1,0 0,1 0,-1-1,0 1,1 0,-1-1,-4 42,3-38,-84 424,58-320,-5-1,-18 35,42-119,-71 159,79-181,1 0,-1 0,0 0,0 0,0 0,1 0,-1 0,0 0,0 0,1 0,-1 0,0 0,0 0,1 0,-1 0,0 0,0 0,1 0,-1 0,0 0,0 0,1 0,-1 0,0 1,0-1,0 0,1 0,-1 0,0 0,0 0,0 1,0-1,1 0,-1 0,0 0,0 1,0-1,0 0,0 0,0 1,0-1,0 0,0 0,1 1,-1-1,20-19,-5 2,-2 0</inkml:trace>
  <inkml:trace contextRef="#ctx0" brushRef="#br0" timeOffset="500.95">834 0,'-33'76,"4"1,3 2,3 0,2 9,15-42,2 0,2 1,1-1,5 26,-4 120,-27-62,-1-204,15 38,-61-122,64 139,-2 1,0 0,-1 0,0 1,-2 1,0 0,-1 2,0-1,-1 2,-1 0,0 1,0 1,-2 1,1 0,-1 2,0 0,-1 1,0 1,0 1,0 1,-2 1,16 2,1 1,-1 0,0 1,1 0,-1 0,1 0,-1 1,1 0,0 0,-1 1,1-1,0 1,1 1,-1-1,0 1,1 0,0 0,0 1,0-1,1 1,-1 0,1 1,0-1,1 1,-1-1,1 1,0 0,1 0,-1 1,0 5,0 11</inkml:trace>
  <inkml:trace contextRef="#ctx0" brushRef="#br0" timeOffset="5056.303">1061 846,'36'1,"1"-2,0-2,0-1,-1-2,0-1,4-3,-27 7,0 0,0-1,-1 0,1-1,-1 0,0-1,-1 0,0-1,0-1,0 1,-1-2,0 0,0 0,-1 0,0-1,-1-1,0 1,-1-2,-6 11,0 0,0-1,-1 1,1 0,0-1,-1 1,0-1,1 1,-1-1,0 1,0-1,1 0,-1 1,-1-1,1 1,0-1,0 1,0-1,-1 1,1-1,-1 1,1-1,-1 1,0 0,1-1,-1 1,0 0,0-1,0 1,0 0,0 0,0 0,-1 0,1 0,0 0,0 0,-1 0,1 1,0-1,-1 0,1 1,-1-1,-68-3,56 7,0 2,0-1,0 2,1 0,0 0,0 2,0-1,1 2,0-1,0 2,1-1,1 2,-1-1,2 2,0-1,0 1,-6 11,13-18,0 0,0 0,0 0,0 0,1 0,0 0,0 1,0-1,1 0,0 1,0-1,0 0,1 1,-1-1,1 0,1 0,-1 1,1-1,0 0,0 0,0-1,1 1,-1 0,1-1,0 1,1-1,-1 0,1 0,0-1,0 1,0-1,0 1,0-1,1 0,0-1,-1 1,1-1,4 1,14 5,0-1,1-1,0 0,0-2,1-1,-1-2,1 0,-1-1,1-1,-1-2,1 0,-1-2,0 0,-1-2,1 0,-1-2,-1-1,18-9,11-5,0-1,-2-3,-2-2,0-2,4-7,-40 30,-1 0,0-1,0 0,-1-1,0 0,-1 0,0-1,-1 0,0-1,-1 1,0-2,-6 11,0 0,0-1,-1 1,1 0,-1 0,1 0,-1-1,0 1,0 0,0 0,-1 0,1 0,-1 1,0-1,0 0,0 1,0-1,0 1,0-1,-1 1,1 0,-1 0,0 0,1 1,-1-1,0 0,0 1,0 0,0 0,0 0,0 0,0 0,-1 1,1-1,0 1,0 0,-1 0,1 0,0 0,0 1,-1-1,1 1,0 0,0 0,0 0,0 0,0 1,0-1,0 1,0 0,-11 3,0 0,0 1,1 1,0 0,0 1,1 0,0 1,0 0,1 1,1 0,-1 1,-1 3,11-13,0 0,0 0,1 0,-1 0,0 0,1 0,-1 0,1 1,-1-1,1 0,0 0,-1 0,1 1,0-1,0 0,0 0,0 1,0-1,0 0,0 0,1 1,-1-1,0 0,1 0,-1 0,0 1,1-1,0 0,-1 0,1 0,0 0,-1 0,1 0,0 0,0 0,0-1,0 1,0 0,0 0,0-1,0 1,0 0,0-1,0 1,1-1,-1 0,0 1,0-1,1 0,63 8,160-11,-223 3,0 0,0-1,1 1,-1 0,0 0,0 1,0-1,0 0,0 1,0-1,0 1,0 0,0 0,0 0,0 0,0 0,0 0,0 0,-1 0,1 1,-1-1,1 1,-1-1,1 1,-1 0,0-1,0 1,0 0,0 0,0 0,0 0,0 0,-1 0,1 0,-1 0,1 0,-1 0,0 0,0 1,0-1,0 0,0 0,0 0,-1 0,1 0,-1 0,1 0,-1 0,0 0,0 0,0 0,-1 2,-18 30,-15 39,35-71,0 1,0-1,-1 0,1 0,1 1,-1-1,0 0,1 0,-1 1,1-1,-1 0,1 0,0 0,0 0,0 0,0 0,0 0,1 0,-1 0,1-1,-1 1,1 0,-1-1,1 0,0 1,0-1,0 0,0 0,0 0,0 0,0 0,0 0,1 0,14 3,-1-2,1 1,-1-2,1 0,-1-1,1-1,0-1,-1 0,0-1,1 0,-1-2,-1 0,1 0,14-9,14-5,-1-1,-1-3,-1-1,14-14,-34 23,-1-1,-1-1,0 0,-1-2,-1 0,0-3,-15 21,0-1,-1 0,1 0,0 0,-1 0,1 0,-1-1,0 1,1 0,-1-1,0 1,-1-1,1 1,0-1,-1 1,1-1,-1 0,0 1,0-1,0 1,0-1,0 0,-1 1,1-1,-1 1,0-1,1 1,-1-1,0 1,-1-1,1 1,0 0,-1 0,1-1,-1 1,0 0,1 0,-1 1,0-1,0 0,0 1,-1-1,1 1,0 0,-2-1,-2 0,-1 0,1 1,-1 0,1 0,-1 0,1 1,-1 0,0 0,1 1,-1 0,1 0,-1 0,1 1,-1 0,1 0,0 1,0-1,0 2,0-1,1 0,-1 1,1 1,-10 6,1 1,0 1,1 0,0 1,1 0,1 1,-4 7,11-17,0 0,1 0,-1 1,1 0,0-1,1 1,-1 0,1 1,0-1,1 0,0 0,0 1,0-1,0 1,1-1,0 1,1-1,-1 1,1-1,1 0,-1 1,1-1,0 0,0 0,1 0,0 0,0 0,0-1,1 1,0-1,0 0,0 0,1 0,-1-1,6 4,13 5,1 0,0-2,0-1,1-2,0 0,1-1,0-2,0 0,9-1,-13-1,0-1,-1 0,1-2,0-1,0 0,-1-2,1-1,-1 0,0-1,0-2,11-4,-14 3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9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57 144,'-4'34,"2"25,3 8,0-4,0-6,0-9,0-8,0-6,-1-3,1-3,-1-1,0-5</inkml:trace>
  <inkml:trace contextRef="#ctx0" brushRef="#br0" timeOffset="446.402">1 32,'29'-8,"0"1,0 1,1 1,-1 2,1 1,0 1,0 2,10 2,-37-3,0 0,1 1,-1 0,0-1,0 1,0 0,0 1,0-1,0 0,0 1,0 0,-1 0,1 0,-1 0,1 0,-1 0,0 0,1 1,-1-1,-1 1,1 0,0 0,-1-1,1 1,-1 0,0 0,0 0,0 1,0-1,0 0,-1 0,0 0,1 1,-1-1,0 0,-1 0,1 1,-1-1,1 0,-1 0,0 0,0 0,0 0,-1 1,-74 111,32-59,42-53,0 0,0 0,1 0,-1 1,1-1,0 1,-1-1,2 1,-1-1,0 1,1 0,0-1,0 1,0 0,0-1,0 1,1-1,0 1,0 0,0-1,0 1,0-1,1 0,-1 1,1-1,0 0,0 0,0 0,0 0,1 0,-1-1,1 1,0-1,0 1,-1-1,2 0,-1 0,0-1,2 2,104 68,-105-67,-1 0,0-1,0 1,0 1,0-1,-1 0,1 1,-1-1,-1 1,1 0,0 0,-1-1,0 1,0 0,-1 0,1 0,-1 0,0 0,0 0,-1 0,0 0,0 0,0 0,0 0,-1 0,1 0,-1-1,0 1,-1-1,1 0,-1 1,0-1,0 0,0 0,-1-1,1 1,-1-1,0 0,0 0,0 0,-5 2,-3 3,-1-2,0 1,0-2,-1 0,1 0,-1-1,0-1,0 0,0-1,-1-1,-3 0,-7-1</inkml:trace>
  <inkml:trace contextRef="#ctx0" brushRef="#br0" timeOffset="763.563">819 201,'-14'33,"-10"21,-5 7,2-4,0-5,6-8,1-5,4-6,0-3,3-2,-2-6,3-1,-3-5,-2-5,0-4</inkml:trace>
  <inkml:trace contextRef="#ctx0" brushRef="#br0" timeOffset="1017.366">509 286,'33'34,"22"15,5 5,-2-3,-7-9,-11-8,-8-9,-5-4,-7-6</inkml:trace>
  <inkml:trace contextRef="#ctx0" brushRef="#br0" timeOffset="3250.523">1102 370,'19'0,"16"0,7 0,1 0,-2 0,-3-4,-3-3,-3 1,-2 1,-2 2,0 1,0 1,-6 0</inkml:trace>
  <inkml:trace contextRef="#ctx0" brushRef="#br0" timeOffset="3511.837">1186 568,'58'-5,"23"-1,3 0,-2 1,-12-4,-12 1,-12 0,-13 3</inkml:trace>
  <inkml:trace contextRef="#ctx0" brushRef="#br0" timeOffset="3901.35">2118 144,'-39'44,"2"1,1 1,-27 50,60-93,1 0,-1 0,0 0,1 1,0-1,0 1,0 0,0 0,0-1,1 1,0 0,0 0,0 0,0 0,1 1,-1-1,1 0,0 0,0 0,1 0,-1 1,1-1,0 0,0 0,0 0,1 0,-1-1,1 1,0 0,0 0,0-1,1 0,-1 1,1-1,0 0,0 0,0 0,0-1,0 1,1-1,-1 1,2-1,14 2,0-1,0-1,0-1,1-1,-1-1,0 0,1-1,-1-1,0-1,-1-1,1-1,-1 0,0-1,0-1,-1-1,0 0,14-11,-19 13,0-1,-1 0,0-1,0 0,-1 0,-1-1,1-1,-1 0,-1 0,0 0,-1-1,0 0,-1-1,0 0,-3 5,0 1,0-1,-1 0,0 0,0 0,-1 0,0-1,0 1,-1 0,0 0,-1-1,0 1,0 0,-1 0,0 0,0 0,-1 0,0 1,0-1,-1 1,0 0,0 0,-1 0,0-1,-3 0,1 1,-1 0,-1 0,1 0,-1 1,0 1,-1 0,1 0,-1 1,0 0,0 0,0 1,-1 0,1 1,-1 1,1-1,-1 2,0-1,-9 2,-15-1</inkml:trace>
  <inkml:trace contextRef="#ctx0" brushRef="#br0" timeOffset="4181.59">1863 201,'10'5,"22"6,11 1,7-1,0-2,2-4,-4-1,-1-3,2 0,-3-2,-4 1,-5-1,-3 6,-3 1,-3 0,0-1,-5-2</inkml:trace>
  <inkml:trace contextRef="#ctx0" brushRef="#br0" timeOffset="4517.511">2683 483,'-25'34,"-16"20,-2 1</inkml:trace>
</inkml:ink>
</file>

<file path=ppt/ink/ink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35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93 198,'34'-68,"-34"68,0 0,1 1,-1-1,0 0,0 1,0-1,0 0,0 1,0-1,0 0,1 1,-1-1,0 0,0 0,0 1,1-1,-1 0,0 0,0 1,1-1,-1 0,0 0,1 0,-1 0,0 1,1-1,-1 0,0 0,1 0,-1 0,0 0,1 0,-1 0,0 0,1 0,-1 0,0 0,1 0,-1 0,0 0,1 0,-1 0,0 0,1 0,-1-1,0 1,1 0,-1 0,0 0,0-1,1 1,-1 0,0 0,0-1,1 1,-1 0,0 0,0-1,0 1,1 0,-1-1,-4 32,-59 167,0 94,62-287,-1 1,0 0,0 0,1 1,-1-1,1 1,1-1,-1 1,1-1,0 1,1 0,-1-1,1 1,1-1,-1 0,1 1,0-1,0 0,1 0,0 0,0 0,1-1,-1 1,1-1,0 0,1 0,-1 0,1 0,0-1,4 3,4-3,-1-2,0 0,1 0,0-1,-1 0,1-1,-1-1,1 0,-1-1,1 0,-1-1,10-3,63-9,22 8,-89 1</inkml:trace>
  <inkml:trace contextRef="#ctx0" brushRef="#br0" timeOffset="318.774">771 396,'19'5,"16"1,7 0,1-1,-2-2,-3-1,-8-5,-5-3,-1 0,0 1,0 1,2 2,0 0,1 2,-4 0</inkml:trace>
  <inkml:trace contextRef="#ctx0" brushRef="#br0" timeOffset="568.639">827 650,'39'0,"31"-5,9-2,1 1,-9-3,-12-1,-6 1,-7 3,-6-2,-7-1,-2 2,-8 2</inkml:trace>
  <inkml:trace contextRef="#ctx0" brushRef="#br0" timeOffset="991.635">1956 0,'-136'398,"56"-201,79-194,0-1,0 0,0 1,1-1,-1 1,1-1,-1 1,1-1,0 1,0-1,0 1,0-1,0 1,1-1,-1 1,1-1,0 1,0-1,0 0,0 1,0-1,0 0,0 0,1 0,-1 0,1 0,0 0,-1 0,1 0,0-1,0 1,0-1,0 1,1-1,-1 0,0 0,0 0,1 0,-1 0,1 0,-1-1,2 1,23 2,0-2,0-1,0-1,-1-1,1-1,-1-1,1-2,17-6,-21 4,-5 0</inkml:trace>
  <inkml:trace contextRef="#ctx0" brushRef="#br0" timeOffset="4338.161">2605 565,'-39'-17,"30"16,-1 0,1 1,0 1,-1 0,1 0,0 0,0 1,0 1,0 0,0 0,0 0,1 1,0 0,0 1,0 0,0 0,-6 7,12-12,-1 1,1 1,-1-1,1 0,0 1,-1-1,1 1,0-1,0 1,0 0,0 0,1 0,-1 0,0 0,1 1,-1-1,1 0,0 1,0-1,0 1,0-1,0 1,1 0,-1-1,1 1,0 0,0-1,-1 1,2 0,-1-1,0 1,1 0,-1-1,1 1,0-1,-1 1,1 0,1-1,-1 0,0 1,1-1,-1 0,1 0,-1 0,1 0,0 0,1 1,5 2,1-1,-1 0,1 0,0-1,0 0,1-1,-1 0,0 0,1-1,-1 0,2-1,14 3,-24-4,0 1,-1 0,1 0,0-1,0 1,0 0,-1 0,1 0,0 0,0 0,0 0,-1 0,1 0,0 0,0 0,-1 1,1-1,0 0,0 0,-1 1,1-1,0 1,0-1,-1 1,1-1,-1 1,1-1,0 1,-1-1,1 1,-1 0,1-1,-1 1,0 0,1-1,-1 1,0 0,1 0,-1-1,0 1,0 0,0 0,0-1,1 1,-1 0,0 0,0 0,-1-1,1 1,0 0,0 0,0 0,0-1,-1 1,1 0,0 0,-1-1,1 1,-1 0,1-1,-1 1,1 0,-1-1,1 1,-1-1,1 1,-2 0,-32 27,27-22,-1-1,1 1,-1 0,1 1,1 0,0 0,0 0,0 1,1 0,0 0,0 0,1 1,0-1,1 2,2-8,1 0,0 0,0 0,0 0,0 0,0 0,1 0,-1 0,0-1,1 1,0 0,-1 0,1 0,0 0,0 0,0-1,0 1,0 0,1-1,-1 1,0-1,1 0,-1 1,1-1,-1 0,1 0,0 0,0 0,-1 0,1 0,0 0,0-1,0 1,0-1,0 1,0-1,0 0,0 0,1 0,82 3,-68-5,0-1,0 0,-1-1,1-1,-1 0,0-1,-1-1,1-1,-1 0,-1-1,1 0,4-6,-7 3</inkml:trace>
  <inkml:trace contextRef="#ctx0" brushRef="#br0" timeOffset="4754.64">3142 537,'-13'5,"1"1,0 0,0 0,1 2,0-1,0 1,1 1,0 0,0 1,1 0,0 0,1 0,0 1,1 1,-1 1,7-9,-1 1,1-1,0 0,0 1,0-1,1 1,0 0,-1-1,2 1,-1-1,0 1,1-1,0 1,0-1,1 1,-1-1,1 0,0 0,0 0,0 0,0 0,1 0,0 0,-1-1,1 1,1-1,-1 0,0 0,1 0,0 0,0-1,-1 0,1 1,1-1,-1-1,0 1,0-1,1 1,-1-1,1 0,-1-1,1 1,-1-1,3 0,3 1,-1 0,1 0,0-1,0 0,-1-1,1 0,-1 0,1-1,-1 0,1-1,-1 0,0-1,0 0,-1 0,1-1,-1 0,0 0,0-1,0 0,-1 0,0-1,0 0,1-3,-5 6,-1 0,0 0,0 0,0 0,0 0,-1 0,1 0,-1-1,0 1,-1 0,1-1,-1 1,0-1,0 1,0-1,0 1,-1 0,0-1,0 1,0 0,0-1,-1 1,0 0,1 0,-2 0,1 0,0 1,-1-1,0 0,1 1,-1 0,-1 0,0-2,-31-18,18 15</inkml:trace>
  <inkml:trace contextRef="#ctx0" brushRef="#br0" timeOffset="5468.732">3198 706,'0'5,"0"6,0 6,5 6,6 2,6 3,5-4,-1-1,0-4,-3-1,-4-4</inkml:trace>
  <inkml:trace contextRef="#ctx0" brushRef="#br0" timeOffset="8458.716">3649 367,'10'0,"12"0,8 0,3 0,1 0,0 0,-2 0,-1 0,-1 0,-1 0,-1 0,1 0,-1 0,0 0,0 0,-5 0</inkml:trace>
  <inkml:trace contextRef="#ctx0" brushRef="#br0" timeOffset="8808.469">3931 142,'-5'29,"-1"23,0 9,1-2,2-7,1-6,-4-7,-1-5,1-4,2-1,0-2,-2-5,-2-1,-3-5,0 0,2-3</inkml:trace>
  <inkml:trace contextRef="#ctx0" brushRef="#br0" timeOffset="9702.73">4355 170,'-37'96,"-1"17,36-109,1 0,0 0,1-1,-1 1,1 0,0 0,0 0,0 0,0 0,1 0,-1 0,1 0,0-1,0 1,1 0,-1 0,1-1,0 1,0-1,0 0,0 1,0-1,1 0,0 0,-1 0,1-1,0 1,0-1,1 1,-1-1,0 0,1-1,-1 1,1 0,0-1,-1 0,1 0,0 0,0 0,0-1,0 1,0-1,0 0,0 0,0-1,3 0,9-5,0-2,-1 0,1 0,-2-2,1 0,-1 0,-1-1,0-1,-1 0,0-1,4-7,11-8,132-143,-101 85,-75 130,2 0,2 1,1 1,2 2,-1 164,12-168,28 179,-29-213,3 8,-2 0,0 0,-1 0,-1 0,0 0,-2-1,0 1,-1 0,0-1,-2 0,-5 12,8-25,0 0,-1 0,0 0,0 0,0-1,0 1,0-1,-1 0,1 0,-1-1,0 1,0-1,0 0,0 0,0-1,0 0,0 0,-1 0,1 0,-3-1,5 1,0-1,0 0,-1 0,1 0,0 0,0 0,0-1,-1 0,1 1,0-1,0 0,0-1,0 1,0 0,1-1,-1 0,0 1,1-1,-1 0,1 0,-1-1,1 1,0 0,0-1,0 0,0 1,1-1,-1 0,1 0,-1 0,1 0,0 0,0-3,0-3,0 0,1 0,0 0,0 0,1 0,1 1,-1-1,1 0,1 0,0 1,0 0,0-1,1 1,1 0,-1 1,1-1,0 1,5-5,7-8,1 1,0 1,1 0,1 2,20-13,-21 14,0 2,1 0,0 1,1 1,0 1,1 0,0 2,1 1,0 1,23-4,-22 9</inkml:trace>
</inkml:ink>
</file>

<file path=ppt/ink/ink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9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1,'5'0,"1"5,0 6,4 1,0-1</inkml:trace>
</inkml:ink>
</file>

<file path=ppt/ink/ink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00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1,'-5'5,"-2"6,6 1,7-1,3-2</inkml:trace>
</inkml:ink>
</file>

<file path=ppt/ink/ink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1 105,'23'0,"14"0,5 0,0 0,-3 0,-2 0,-4 0,-1 0,-3 0,0 0,-11 0,-8 0</inkml:trace>
  <inkml:trace contextRef="#ctx0" brushRef="#br0" timeOffset="247.425">1 331,'38'0,"23"0,5 0,-3 0,-8-5,-9-1,-7-1,-10 2</inkml:trace>
  <inkml:trace contextRef="#ctx0" brushRef="#br0" timeOffset="1284.018">481 499,'18'-45,"3"0,2 2,1 0,3 2,5-6,-26 39,20-27,2 1,2 1,1 1,1 2,15-10,-46 38,0 1,0-1,0 1,0 0,0-1,1 1,-1 0,0 0,1-1,-1 1,1 0,-1 0,1 1,-1-1,1 0,-1 0,1 1,0-1,0 1,-1-1,1 1,0 0,0 0,-1 0,1 0,0 0,0 0,0 0,-1 1,1-1,0 1,-1-1,1 1,0-1,-1 1,1 0,-1 0,1 0,-1 0,1 0,-1 0,0 0,1 1,-1-1,0 0,0 1,0-1,0 1,0 0,3 13,-1 0,-1 1,0-1,-1 1,-1-1,0 1,-1-1,-2 3,1 64,2-80,0-1,0 1,0-1,-1 1,1 0,1-1,-1 1,0 0,0-1,1 1,-1-1,1 1,-1-1,1 1,0-1,-1 1,1-1,0 1,0-1,0 0,0 0,0 1,0-1,1 0,-1 0,0 0,0 0,1 0,-1-1,1 1,-1 0,1 0,-1-1,1 1,-1-1,1 0,0 1,-1-1,1 0,0 0,-1 0,1 0,-1 0,1-1,0 1,-1 0,1-1,-1 1,1-1,-1 1,1-1,-1 0,2-1,134-110,-113 89,1 1,0 1,2 1,0 2,16-8,-41 24,-1 1,1 0,-1-1,1 1,0 0,0 0,-1 0,1 0,0 0,0 1,0-1,0 0,0 1,0 0,0-1,0 1,0 0,0 0,0 0,1 0,-1 1,0-1,0 0,0 1,0-1,0 1,-1 0,1 0,0 0,0 0,0 0,-1 0,1 0,0 1,-1-1,1 1,-1-1,0 1,1-1,0 3,-2 5,0 1,0 0,-1 0,-1-1,1 1,-2 0,1-1,-1 0,-1 1,-1 2,-13 45,15-44,0 0,1 0,1 1,0-1,1 0,0 1,1-1,1 0,0 0,0 0,2 3,3 2</inkml:trace>
  <inkml:trace contextRef="#ctx0" brushRef="#br0" timeOffset="1981.351">1666 48,'-15'27,"2"1,1 1,2 0,0 0,2 1,1 0,0 15,6-43,1 0,0 1,-1-1,1 0,0 1,0-1,1 0,-1 1,0-1,1 0,-1 0,1 1,0-1,0 0,0 0,0 0,0 0,0 0,0 0,1 0,-1 0,1-1,-1 1,1-1,0 1,0-1,0 1,0-1,0 0,0 0,0 0,0 0,0 0,0 0,0-1,1 1,-1-1,0 0,1 1,-1-1,0 0,0 0,1 0,-1-1,0 1,1-1,-1 1,0-1,0 0,0 0,2 0,12-7,0 0,0-1,0-1,-1 0,-1-1,0-1,0 0,-1-1,-1-1,6-8,-1 4,98-147,-114 165,-1 1,0-1,0 0,1 1,-1-1,0 1,1-1,-1 0,1 1,-1-1,0 0,1 0,-1 1,1-1,-1 0,1 0,-1 0,1 0,-1 1,1-1,-1 0,1 0,-1 0,1 0,-1 0,1 0,-1 0,1 0,-1 0,1-1,-1 1,1 0,-1 0,1 0,-1-1,1 1,-1 0,0 0,1-1,-1 1,1 0,-1-1,0 1,1 0,-1-1,0 1,0-1,1 1,-1-1,0 1,0-1,1 1,-1 0,0-1,0 1,0-1,0 1,0-1,1 50,-1-40,-3 556,3-551,0 0,-1 1,-1-1,0 0,-1 0,0 0,-1-1,-1 1,0-1,-1 0,0 0,-1-1,-1 0,0 0,0 0,-1-1,-7 6,3-3,-1-2,0 0,0-1,-1 0,-1-1,0-1,-5 2,18-9,-1 0,0-1,0 1,0-1,-1 0,1 0,0 0,0 0,-1-1,1 0,0 0,-1 0,1 0,0 0,-1-1,1 0,0 0,0 0,0-1,0 1,0-1,0 0,0 0,0-1,1 1,-1-1,1 1,0-1,-1 0,1-1,1 1,-4-4,1-4,1 0,0 0,0-1,1 1,0-1,1 0,1 0,0 0,0 0,1 0,1 0,0 0,1-5,0-18,5-106,0 123</inkml:trace>
</inkml:ink>
</file>

<file path=ppt/ink/ink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3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635 25,'121'-25,"-122"26,1-1,0 0,0 1,0-1,0 0,-1 1,1-1,0 1,0-1,0 0,0 1,0-1,0 1,0-1,0 0,0 1,0-1,0 0,0 1,0-1,1 1,-1-1,0 0,0 1,0-1,0 0,1 1,-1-1,0 0,0 1,1-1,-1 0,0 0,1 1,-1-1,0 0,1 0,-1 0,0 1,1-1,-1 0,0 0,1 0,-1 0,0 0,1 0,-37 18,-162 39,139-43,0 3,1 2,-29 16,80-33,1 2,1-1,-1 1,0 0,1 0,0 1,0-1,0 1,1 0,-1 1,1-1,0 1,0 1,3-4,0-1,0 0,0 0,0 1,0-1,1 1,0-1,-1 1,1-1,0 0,0 1,0-1,0 1,1-1,-1 1,1-1,-1 1,1-1,0 0,0 0,0 1,0-1,0 0,1 0,-1 0,1 0,-1 0,1 0,0 0,-1-1,1 1,0-1,0 1,0-1,1 0,-1 0,2 1,11 6,0-1,0 0,1-1,0-1,1-1,-1 0,1-1,-1-1,1 0,0-2,0 1,3-2,54 10,-74-8,0 1,0-1,0 0,0 0,-1 0,1 0,0 0,0 0,-1 0,1 0,0 0,-1 0,1 0,-1 0,0 0,1 0,-1-1,0 1,1 0,-1 0,0-1,0 1,0 0,1-1,-1 1,0-1,0 1,0-1,0 1,0-1,0 0,0 1,0-1,0 0,0 0,-1 0,1 0,0 0,0 0,-308 167,202-90,47-5,59-70,0-1,0 1,0 0,1-1,-1 1,0 0,1 0,-1-1,1 1,0 0,0 0,0 0,0-1,0 1,0 0,0 0,0 0,1-1,-1 1,1 0,-1 0,1-1,0 1,-1 0,1-1,0 1,0-1,0 1,1-1,-1 1,0-1,0 0,1 0,-1 0,1 1,-1-1,1-1,-1 1,1 0,0 0,-1 0,1-1,0 1,0-1,-1 0,1 1,0-1,1 0,152 6,-101-8,163-32,-190 27,-3 0</inkml:trace>
  <inkml:trace contextRef="#ctx0" brushRef="#br0" timeOffset="387.467">1086 110,'-28'155,"-39"120,50-209,14-48,-1 0,-1 0,-1 0,0 0,-1-1,-1 0,-5 7,13-24,0 1,0 0,-1-1,1 1,0-1,0 1,-1 0,1-1,0 1,-1-1,1 1,0-1,-1 1,1-1,-1 0,1 1,-1-1,1 1,-1-1,1 0,-1 1,1-1,-1 0,1 0,-1 0,0 1,1-1,-1 0,1 0,-1 0,0 0,1 0,-1 0,0 0,1 0,-1 0,1 0,-1 0,0-1,1 1,-1 0,1 0,-1-1,0 1,1 0,-1-1,1 1,-1 0,1-1,0 1,-1-1,1 1,-1-1,1 1,0-1,-1 1,1-1,0 1,-1-1,1 1,0-2,-5-12</inkml:trace>
  <inkml:trace contextRef="#ctx0" brushRef="#br0" timeOffset="638.406">1002 166,'24'5,"22"-3,8-3,0 0,-5-5,-5-2,-6 1,-5 1,-2 2,-3-3,-1 0,-4 5,-12 3,-7 2</inkml:trace>
  <inkml:trace contextRef="#ctx0" brushRef="#br0" timeOffset="885.31">945 477,'38'5,"28"-4,6-1,-3-1,-9-1,-10 1,-9 0,-11 0</inkml:trace>
  <inkml:trace contextRef="#ctx0" brushRef="#br0" timeOffset="3223.587">1312 674,'-18'55,"7"-29,8-21,0 1,0-1,0 1,1-1,-1 1,1 0,1 0,-1 0,1 0,0 0,0 0,1 0,0 0,0 0,1 1,-1-1,1 0,0 0,1 0,0 0,0-1,0 1,0 0,3 4,-3-9,0 1,0-1,-1 1,1-1,0 0,0 0,0 0,1 0,-1 0,0 0,0-1,0 1,1-1,-1 1,0-1,1 0,-1 0,0 0,1 0,-1 0,0 0,1-1,-1 1,0-1,0 0,0 0,1 0,-1 0,0 0,0 0,0 0,-1-1,1 1,60-53,101-177,-163 231,0 1,0-1,0 0,0 1,0-1,1 0,-1 1,0-1,0 0,0 0,1 1,-1-1,0 0,1 0,-1 1,0-1,0 0,1 0,-1 0,0 0,1 0,-1 1,0-1,1 0,-1 0,1 0,-1 0,0 0,1 0,-1 0,0 0,1 0,-1 0,0 0,1 0,-1-1,0 1,1 0,-1 0,0 0,1 0,-1 0,0-1,1 1,-1 0,0 0,0-1,1 1,-1 0,0 0,0-1,0 1,1 0,-1-1,0 1,0 0,0-1,0 1,-7 36,6-28,-6 38,3 0,1 1,3-1,1 6,-3 114,1-156,-1 0,0 0,-1 0,0 0,0-1,-1 1,-1-1,1 0,-2 0,0 1,5-8,0 1,-1-1,0 0,1 0,-1 0,0 0,0 0,0 0,0 0,0-1,0 1,-1-1,1 1,0-1,-1 0,1 0,-1 0,0 0,1 0,-1-1,0 1,1-1,-1 0,0 0,1 0,-1 0,0 0,0-1,1 1,-1-1,0 1,1-1,-1 0,1 0,-1 0,1-1,0 1,-1-1,0 0,0-1,0 1,0-1,1 1,-1-1,1 0,0 0,0 0,0-1,0 1,0 0,1-1,-1 1,1-1,0 1,0-1,1 0,-1 1,1-1,-1 0,1 0,0 1,1-1,-1 0,1 0,-1 1,1-1,0 1,1-1,-1 1,1-3,57-101,40-35,-84 118</inkml:trace>
</inkml:ink>
</file>

<file path=ppt/ink/ink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42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1,'2'1,"-1"1,1-1,0 1,0-1,-1 1,1 0,0 0,-1 0,0 0,1 0,-1 0,0 0,0 0,0 0,-1 0,1 1,0-1,-1 0,0 1,1-1,-1 0,0 1,0-1,0 1,-1 0,2-1,0 42,-1 1,-2-1,-2 0,-7 31,4-27,-25 192,31-232,2-4,-1 1,1-1,-1 1,-1-1,1 0,-1 1,0-1,0 1,0-1,0 0,-1 0,1 0,-1 0,0 0,-2 2,6-17,2-1</inkml:trace>
  <inkml:trace contextRef="#ctx0" brushRef="#br0" timeOffset="1">327 169,'-181'176,"178"-174,0 0,-1 0,1 0,0 1,0-1,1 1,-1 0,1 0,-1 0,1 0,0 0,0 0,0 1,0-1,1 1,-1-1,1 1,0 0,0 0,0-1,1 1,0 0,-1 0,1 0,0 0,1-1,-1 1,1 0,-1 0,1 0,1-1,-1 1,0-1,1 1,1 1,9 6,0-2,2 1,-1-2,1 1,0-2,1 0,-1-1,1 0,1-2,9 3,104 47,-126-52,0 0,-1 0,0 1,1-1,-1 0,0 1,0 0,0-1,0 1,-1 0,1 0,-1 0,0 0,0 0,0 0,0 1,0-1,-1 0,1 0,-1 1,0-1,0 0,0 0,-1 1,1-1,-1 0,0 0,1 1,-1-1,-1 0,1 0,-2 2,4-11,2-6</inkml:trace>
</inkml:ink>
</file>

<file path=ppt/ink/ink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4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1582,'-4'-24,"18"37,-9 3,0 0,-1 0,0 0,-2 0,0 1,0-1,-2 1,0 0,-1-1,-1 1,1 23,-1 588,-27-211,35-206,-6-210,1-1,-1 1,0 0,1 0,-1-1,0 1,0 0,0 0,1 0,-1-1,0 1,0 0,0 0,0 0,0-1,-1 1,1 0,0 0,0 0,0-1,-1 1,1 0,0 0,-1-1,1 1,-1 0,1-1,-1 1,1 0,-1-1,1 1,-1-1,0 1,1-1,-1 1,0-1,1 1,-1-1,0 0,0 1,-7-4</inkml:trace>
  <inkml:trace contextRef="#ctx0" brushRef="#br0" timeOffset="1">282 1638,'60'-47,"66"24,61-4,52 9,-85-7,-16 25,-135 0,-1 0,1 1,0-1,-1 1,1 0,0 0,-1 0,1 0,-1 0,1 0,-1 1,0 0,0-1,0 1,1 0,-2 0,1 0,0 0,0 0,-1 0,1 1,-1-1,1 1,-1-1,0 1,0-1,0 1,-1-1,1 1,-1 0,3 89,-4-70,-3 1055,4-740,3-315,-2-20,0 0,0 0,-1 0,1 0,-1 0,1 0,-1 1,0-1,0 0,0 0,0 1,0-1,0 0,-1 0,1 1,-1-1,1 0,-1 0,0 0,0 0,0 0,0 0,0 0,0 0,-1 0,1-1,-1 1,1 0,-1-1,-1 2,-82 9,-83 19,127-25,0-1,-1-2,1-2,-38-4,-6 1,37 1,-119 13,77 0,73-17</inkml:trace>
  <inkml:trace contextRef="#ctx0" brushRef="#br0" timeOffset="2">734 932,'26'113,"5"109,-32 67,-10-239,5-55,1-6</inkml:trace>
  <inkml:trace contextRef="#ctx0" brushRef="#br0" timeOffset="3">593 932,'-39'73,"-58"19,97-91,-1-1,0 0,1 0,-1 1,0-1,1 1,-1-1,1 1,-1-1,1 1,-1-1,1 1,-1-1,1 1,-1 0,1-1,0 1,-1 0,1-1,0 1,0 0,0-1,-1 1,1 0,0 0,0-1,0 1,0 0,0-1,0 1,0 0,1 0,-1-1,0 1,0 0,0-1,1 1,-1 0,0-1,1 1,-1 0,1-1,-1 1,1-1,-1 1,1-1,-1 1,1-1,-1 1,1-1,-1 1,1-1,0 0,-1 1,1-1,0 0,0 0,-1 0,1 1,0-1,-1 0,1 0,0 0,0 0,-1 0,2 0,56 4,-53-4,173-21,55 9,-185 12,-48 0,-1-1,1 1,0-1,0 1,-1-1,1 1,0-1,0 0,-1 1,1-1,0 0,0 1,0-1,0 0,0 1,0-1,0 1,0-1,0 0,0 1,1-1,-1 0,0 1,0-1,1 1,-1-1,0 1,1-1,-1 0,0 1,1-1,-1 1,1 0,-1-1,1 1,-1-1,1 1,-1 0,1-1,-1 1,1 0,0-1,-1 1,1 0,-1 0,1 0,0 0,-1 0,1-1,0 1,-1 0,1 1,-1-1,1 0,0 0,-1 0,1 0,0 0,-1 0,1 1,-1-1,1 0,0 1,-24-18,-1 2,-1 0,0 1,0 2,-2 1,1 1,-1 1,-24-5,1-12,45 15</inkml:trace>
  <inkml:trace contextRef="#ctx0" brushRef="#br0" timeOffset="4">198 86,'-17'16,"0"0,1 1,1 0,1 2,0 0,1 0,1 1,-5 13,5-5,1 1,2 0,1 0,1 1,1-1,2 2,1-1,1 24,2 132,0-183,0-1,0 0,1 0,-1 0,1 0,-1 1,1-1,0 0,-1 0,1 0,0 0,0 0,1-1,-1 1,0 0,1 0,-1-1,1 1,-1-1,1 1,0-1,0 0,-1 1,1-1,0 0,0 0,0-1,0 1,0 0,1-1,-1 1,0-1,0 1,0-1,0 0,1 0,-1 0,0 0,0-1,0 1,0 0,1-1,-1 0,0 0,15-4</inkml:trace>
  <inkml:trace contextRef="#ctx0" brushRef="#br0" timeOffset="5">509 86,'-13'25,"3"-8,0 1,1 1,0 0,2 0,0 1,2-1,0 2,1-1,1 0,0 17,4-31,0-1,0 1,1-1,0 0,0 0,0 0,1 0,0 0,0 0,0-1,0 1,1-1,0 0,0 0,0 0,0-1,0 1,1-1,0 0,0 0,-1-1,1 0,1 1,-1-2,0 1,1 0,-1-1,2 0,1 1,0 1,0 0,-1 0,1 0,-1 1,0 1,0-1,0 1,-1 0,1 0,-1 1,0 0,3 5,-6-6,-1 0,1 0,-1 0,0 0,0 0,-1 1,0-1,0 1,0-1,0 1,-1-1,0 1,0-1,-1 1,1-1,-1 1,0-1,-1 1,1-1,-1 0,0 1,-1-1,1 0,-1-1,0 1,0 0,0-1,-1 1,0-1,0 0,-3 2,-6 6,0 0,-1 0,0-2,-1 0,0 0,-1-2,0 0,0-1,-9 3,21-8,1 0,-1 0,1 0,-1-1,0 0,0 1,0-1,0-1,0 1,0-1,0 1,0-1,0 0,0-1,0 1,0-1,0 1,0-1,0 0,0-1,0 1,1-1,-1 0,1 1,-1-2,1 1,-1 0,1-1,0 1,0-1,0 0,1 0,-1 0,1 0,0-1,-1 1,1-1,1 1,-1-1,1-7,1 1,0-1,0 1,1-1,1 1,0 0,0 0,1-1,0 2,1-1,0 0,0 1,1-1,1 1,-1 1,2-1,-1 1,1 0,0 0,0 1,1 0,0 0,1 1,3-2,106-44,-96 49</inkml:trace>
  <inkml:trace contextRef="#ctx0" brushRef="#br0" timeOffset="6">847 481,'14'5,"15"-4,7-1,2-1,-5-5,-4-2,-6 1</inkml:trace>
  <inkml:trace contextRef="#ctx0" brushRef="#br0" timeOffset="7">989 284,'-10'33,"-3"21,1 6,2-2,3-7,3-6,2-7,1-5,1-7</inkml:trace>
  <inkml:trace contextRef="#ctx0" brushRef="#br0" timeOffset="8">1270 311,'-2'14,"-4"10,1 1,2 0,0 0,2 0,0 0,3 12,-1-35,-1 1,1 0,0 0,0-1,0 1,1-1,-1 1,0-1,1 1,0-1,-1 0,1 0,0 0,0 0,1 0,-1 0,0-1,0 1,1-1,-1 1,1-1,0 0,-1 0,1 0,0 0,-1-1,1 1,0-1,0 1,0-1,-1 0,1 0,0 0,0-1,0 1,0-1,-1 1,1-1,0 0,-1 0,1 0,-1-1,1 1,-1-1,1 1,-1-1,0 0,0 0,0 0,0 0,0 0,0 0,0 0,-1-1,1-1,131-124,-131 126,0 1,-1-1,1 0,0 0,0 1,0-1,0 1,1 0,-1-1,0 1,1 0,-1 0,0 1,1-1,-1 0,1 1,-1-1,1 1,-1 0,1 0,0 0,-1 0,1 1,-1-1,1 1,-1-1,1 1,-1 0,0 0,1 0,-1 0,0 0,0 1,1-1,-1 1,0-1,-1 1,1 0,0 0,0 0,-1 0,1 0,-1 0,0 0,1 0,-1 1,0-1,0 0,0 1,4 13,1 0,-2 1,0 0,-1-1,-1 1,-1 0,0 0,-1 0,-1 0,0 0,-1 0,-1 0,-1 0,0-1,-1 1,-1-1,-1-1,0 1,-1-1,0 0,-1-1,-1 0,-3 3,8-9,0-1,-1 1,0-1,0 0,0 0,-1-1,0 1,-1-2,1 1,-1-1,0 0,-1 0,7-5,1 1,0-1,-1 0,1 0,-1 1,1-1,-1 0,1 0,-1 0,1-1,0 1,-1 0,1 0,-1-1,1 1,0-1,-1 1,1-1,0 0,-1 0,1 1,0-1,0 0,0 0,0 0,0 0,0 0,0 0,0-1,0 1,0 0,1 0,-1-1,1 1,-1 0,1-1,-1 1,1-1,0 1,-1 0,1-2,-5-63,7 49,0 0,1 0,1 1,1-1,0 1,2 0,-1 1,2-1,0 1,1 1,0-1,1 2,1-1,8-8,-4 9</inkml:trace>
  <inkml:trace contextRef="#ctx0" brushRef="#br0" timeOffset="9">1807 1,'135'282,"-129"-269,0 1,-1-1,0 1,-1 0,0 0,-1 0,-1 1,0-1,-1 0,-1 1,0-1,-1 1,-1-1,0 1,-1-1,0 0,-1 0,-1 0,0 0,0-1,-6 7,-2-1,0 0,-2-1,-1 0,0-1,-1-1,0 0,-2-2,0 0,0-1,-16 7,16-8,4-1</inkml:trace>
  <inkml:trace contextRef="#ctx0" brushRef="#br0" timeOffset="10">903 3331,'0'820,"-3"-796,-11-29,-40-70,-3 1,-49-46,100 113,5 7,0 0,-1 0,1-1,0 1,0-1,0 1,0-1,0 1,0-1,0 0,0 1,0-1,0 0,0 0,1 0,-1 0,0 0,0 0,1 0,-1 0,1 0,-1 0,1 0,-1 0,1 0,0 0,0-1,-1 1,1 0,0 0,0 0,0-1,0 1,0 0,0 0,1 0,-1-1,0 1,1 0,-1 0,1 0,-1 0,1 0,-1 0,1 0,0 0,-1 0,1 0,0 0,0 0,0 0,0 1,0-1,0 0,0 1,0-1,131-9,-24-3,0 5,0 5,3 5,-33-2,-69-1,0 1,0 1,0-1,0 1,0 1,0 0,0 0,0 1,-1 0,6 2,-14-3,1-1,-1 1,0 0,0-1,0 1,0 0,-1-1,1 1,0-1,-1 1,1-1,-1 1,1-1,-1 1,0-1,1 1,-1-1,0 1,0-1,0 0,0 0,0 0,-1 0,1 1,0-1,0-1,-1 1,1 0,-1 0,1 0,-1-1,1 1,-1-1,0 1,-199 95,20 7,167-93</inkml:trace>
</inkml:ink>
</file>

<file path=ppt/ink/ink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42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54,'-4'14,"0"0,0 1,2-1,-1 1,2 0,0-1,1 1,1 0,0 0,0 0,2-1,0 1,1-1,0 0,1 0,0 0,1-1,1 1,0-1,1-1,1 0,-1 0,2 0,0-1,0-1,10 8,-16-15,-1-1,1-1,0 1,0-1,0 1,0-1,0 0,0 0,0-1,0 1,0-1,0 0,0 0,1-1,-1 1,0-1,0 0,0 0,0 0,0 0,0-1,-1 1,1-1,0 0,-1 0,1-1,88-75,-75 61,78-88,-94 103,1-1,-1 1,0 0,0 0,1 0,0 0,-1 0,1 0,0 0,0 0,0 1,0-1,0 1,0 0,0-1,1 1,-1 0,0 0,1 0,-1 1,1-1,-1 1,1-1,-1 1,1 0,-1 0,1 0,-1 0,1 0,-1 0,1 1,-1 0,1-1,-1 1,1 0,-1 0,0 0,0 0,1 1,-1-1,2 2,18 19,-15-13,0 0,0 0,1-1,1-1,-1 1,1-1,0-1,1 1,-1-2,1 1,0-1,1-1,-1 0,1 0,0-1,0 0,0-1,0-1,0 1,6-2,-8 0,0 0,0-1,-1 0,1 0,0-1,-1 0,1-1,-1 0,0 0,0-1,0 0,0 0,-1-1,0 0,0 0,0-1,0 1,-1-2,0 1,0-1,-1 0,0 0,0 0,0-1,-1 0,-1 0,1 0,-1 0,0-10,0 0,-2 0,0 0,-1-1,-1 1,0 0,-2 0,-2-9,-2 3</inkml:trace>
</inkml:ink>
</file>

<file path=ppt/ink/ink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3:1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146,'1'-5,"-1"0,0 0,0 0,0 0,0 0,-1 0,0 0,0 0,0 0,-1 0,1 0,-1 0,0 1,-1-1,1 1,-1 0,0-1,0 1,0 0,-1 1,1-1,-1 1,0-1,0 1,0 0,-1 0,1 1,-1 0,1-1,-1 1,0 1,0-1,0 1,0 0,-20-4,-1 1,0 2,0 0,0 2,1 1,-1 1,0 1,1 1,-1 1,0 2,1-2,-31 9,1 2,1 3,1 2,0 2,-12 10,50-25,-1 1,1 1,1 0,0 1,0 0,1 1,1 1,0 0,0 0,10-10,0 0,0 0,0-1,1 1,-1 0,1 1,-1-1,1 0,0 0,0 1,1-1,-1 0,1 1,-1-1,1 0,0 1,0-1,1 1,-1-1,1 0,0 1,-1-1,2 0,-1 1,0-1,1 0,-1 0,1 0,0 0,0-1,0 1,0 0,0-1,1 1,-1-1,1 0,1 1,4 3,0 0,1 0,0-1,0-1,0 1,1-1,0-1,-1 0,1 0,0-1,0 0,2 0,160-2,-172-1,1 1,-1 0,1-1,-1 1,1 0,-1 0,1-1,-1 1,1 0,-1 0,1 0,-1 0,1 0,-1 0,1 0,0 0,-1 0,1 0,-1 0,1 0,-1 0,1 0,-1 0,1 1,0-1,-1 0,1 0,-1 1,0-1,1 0,-1 1,1-1,-1 0,1 1,-1-1,0 1,1-1,-1 1,0-1,1 1,-1-1,0 1,0-1,0 1,1-1,-1 1,0-1,0 1,0-1,0 1,0-1,0 1,0 0,0-1,0 1,0-1,0 1,-1-1,1 1,0-1,0 1,0-1,-1 1,1-1,0 1,-1 0,-32 24,28-22,-202 157,203-157,-11 8,1 0,0 1,1 0,0 1,1 0,1 1,0 1,1 0,-4 8,12-20,1-1,0 0,1 1,-1-1,0 1,1 0,-1-1,1 1,0-1,0 1,0 0,0-1,0 1,1-1,-1 1,1 0,0-1,0 1,0-1,0 0,0 1,0-1,1 0,-1 0,1 1,-1-1,1 0,0-1,0 1,0 0,0 0,0-1,0 1,0-1,1 0,1 1,3 1,-1 0,1 0,0-1,0 0,0-1,0 1,1-1,-1-1,0 1,1-1,-1 0,0-1,1 0,250-48,-146 31,-88 12</inkml:trace>
  <inkml:trace contextRef="#ctx0" brushRef="#br0" timeOffset="296.178">1384 486,'-15'9,"-14"18,-7 9,3 3,2 0,1-2,7-2,1-3,5-2,1-5,2-3,5-1,3 2,2-4</inkml:trace>
  <inkml:trace contextRef="#ctx0" brushRef="#br0" timeOffset="562.558">1045 400,'14'19,"15"17,7 1,2-1,-1-1,-1-6,-3-5,-1-5,-7-1,-2-4,-1-5,-4 2,0-2,1-2,-2-2</inkml:trace>
  <inkml:trace contextRef="#ctx0" brushRef="#br0" timeOffset="1051.246">1835 513,'-22'5,"1"1,0 0,0 2,0 0,1 1,0 1,1 1,0 1,1 1,1 0,-1 1,2 1,0 1,-1 2,15-15,-1-1,1 1,0 0,0 0,0 0,0 0,0 0,1 0,0 0,-1 1,1-1,0 0,1 1,-1-1,1 1,-1-1,1 1,0 0,0-1,1 1,-1-1,1 1,-1-1,1 0,0 1,1-1,-1 0,0 1,1-1,0 0,0 0,0 0,0 0,0-1,1 1,-1-1,1 1,-1-1,1 0,0 0,0 0,0 0,6-1,0-1,-1 1,1-2,0 1,-1-1,1-1,-1 1,1-1,-1-1,0 0,0 0,0 0,0-1,-1 0,1-1,-1 0,0 0,0 0,-1-1,0 0,1-2,100-95,-105 102,-1 0,0 0,1 0,-1 0,0 0,1 1,-1-1,1 1,-1-1,1 1,-1-1,1 1,0 0,-1 0,1 0,-1 0,1 0,-1 0,1 0,0 0,-1 1,1-1,-1 0,1 1,-1 0,1-1,-1 1,1 0,-1 0,0-1,0 1,1 0,-1 1,0-1,0 0,0 0,0 0,0 1,0-1,0 0,-1 1,1-1,0 1,-1-1,1 1,-1-1,1 1,-1-1,0 1,0 0,0 0,11 17,4 1,0-4</inkml:trace>
  <inkml:trace contextRef="#ctx0" brushRef="#br0" timeOffset="1578.122">2118 824,'9'-7,"0"0,0 0,-1 0,0-1,0-1,-1 1,0-1,-1-1,5-6,10-14,-12 18,-5 5,1 0,0 0,0 1,1 0,0 0,0 0,0 0,1 1,0 0,0 1,0-1,1 1,-5 4,0 0,-1 0,1 1,-1-1,1 1,-1 0,1 0,-1-1,1 2,-1-1,0 0,0 0,1 1,-1-1,0 1,0 0,0-1,-1 1,1 0,0 0,-1 0,1 1,-1-1,0 0,0 0,0 1,1 0,18 21,-15-22,0 0,1-1,-1 0,0 0,1 0,-1-1,1 0,-1 0,1-1,-1 1,0-1,1 0,-1 0,0-1,0 0,0 0,0 0,0 0,0-1,0 0,-1 0,1 0,-1 0,0-1,0 0,0 0,2-3,25-15,-30 21,0-1,1 1,-1 0,0 0,0 0,1 0,-1 1,1-1,-1 0,1 0,-1 1,1-1,0 1,-1 0,1-1,0 1,-1 0,1 0,-1 0,1 0,0 0,-1 0,1 1,0-1,-1 1,1-1,-1 1,1-1,-1 1,1 0,-1 0,1-1,-1 1,0 0,1 1,-1-1,0 0,0 0,0 0,0 1,0-1,0 0,0 2,30 78,-20-66</inkml:trace>
  <inkml:trace contextRef="#ctx0" brushRef="#br0" timeOffset="2395.116">2992 570,'5'14,"0"1,-1 0,-1 0,-1 0,0 0,-1 0,0 1,-2-1,0 0,0 1,-2 6,-1-3,0 1,0-1,-2 1,0-1,-2-1,0 1,-1-1,-7 10,-6-7,13-41,14 2,0-1,2 1,0 1,2-1,0 1,0 1,2-1,0 2,0-1,2 2,0-1,19-18,1 1,1 2,1 1,24-13,-41 29,1 0,0 2,1 0,1 1,0 1,18-5,-36 13,0 1,0-1,0 0,1 1,-1 0,0 0,0 0,1 0,-1 0,0 1,0-1,0 1,0 0,1 0,-1 0,0 0,0 1,-1-1,1 1,0 0,0 0,-1 0,1 0,-1 0,0 0,0 1,0-1,0 1,0 0,0-1,0 1,-1 0,0 0,1 0,-1 0,0 0,-1 0,1 0,0 1,-1-1,0 0,0 0,0 1,0-1,0 0,-1 0,1 1,-1-1,0 0,0 0,-1 2,-4 10,0-1,-1 0,0-1,-1 1,-1-2,0 1,0-1,-2 0,1-1,-1 0,-1-1,0 0,-1-1,1-1,-2 1,1-2,-14 6,-79 7,103-20,-1 0,0-1,1 1,-1-1,0 0,1 1,-1-2,1 1,0 0,-1-1,1 1,0-1,0 0,0 0,0 0,0-1,0 1,0-1,1 0,0 1,-1-1,1 0,0 0,0 0,1-1,-1 1,-1-4,-2-16,3 1</inkml:trace>
  <inkml:trace contextRef="#ctx0" brushRef="#br0" timeOffset="2699.705">3697 119,'5'38,"2"22,-6 7,-2-5,-2-7,0-8,1-8,0-5,-4-9,-1-4,1 0,1 1,-3-4,-1 1,2 1,2-3</inkml:trace>
  <inkml:trace contextRef="#ctx0" brushRef="#br0" timeOffset="3084.921">3867 570,'24'8,"0"0,0-2,0-1,1 0,0-2,0-1,0-1,0-1,0-2,0 0,0-1,0-2,4-2,-25 7,0-1,-1 0,1 0,-1 0,1 0,-1 0,1-1,-1 1,0-1,0 0,0 0,0-1,0 1,0 0,-1-1,1 0,-1 1,0-1,0 0,0 0,0-1,0 1,0 0,-1 0,0-1,0 1,0-1,0 1,0-1,-1 0,1 1,-1-1,0 0,0 1,0-1,-1 0,0 1,1-1,-1 1,0-1,-1 1,1-1,0 1,-1 0,0-1,0 1,0 0,-1 0,0 0,-1 1,0-1,1 1,-1 0,-1 0,1 0,0 1,0-1,0 1,-1 0,1 0,-1 1,1-1,-1 1,1 0,-1 0,1 1,-1-1,1 1,0 0,-1 0,1 0,0 1,-1 0,-99 53,90-45,0 2,1 0,0 0,1 2,0-1,1 1,1 1,0 0,-6 12,13-21,0-1,1 1,-1 0,1 0,0 0,1 0,-1 0,1 0,0 1,1-1,0 0,0 0,0 1,0-1,1 0,0 1,1-1,-1 0,1 0,1 0,-1 0,1-1,0 1,0-1,0 1,1-1,0 0,0 0,1 0,5 3,2 0,-1 0,1-1,0 0,1-1,0-1,0 0,0-1,0 0,1-1,-1 0,1-1,0-1,0 0,0-1,-1-1,8 0,8 0</inkml:trace>
  <inkml:trace contextRef="#ctx0" brushRef="#br0" timeOffset="5048.847">4770 400,'5'0,"6"0,2 0</inkml:trace>
  <inkml:trace contextRef="#ctx0" brushRef="#br0" timeOffset="5300.915">4798 683,'0'0</inkml:trace>
  <inkml:trace contextRef="#ctx0" brushRef="#br0" timeOffset="39709.539">7790 598,'-19'33,"-2"12,3-7,4-10</inkml:trace>
  <inkml:trace contextRef="#ctx0" brushRef="#br0" timeOffset="39876.466">7705 316,'-5'-10,"-1"-2</inkml:trace>
  <inkml:trace contextRef="#ctx0" brushRef="#br0" timeOffset="40280.653">7959 683,'6'-1,"0"-1,1 1,-1-1,0-1,0 1,0-1,-1 0,1 0,-1-1,1 1,-1-1,0 0,0-1,-1 1,1-1,-1 0,0 0,-1-1,1 1,-1-1,2-4,48-52,-50 60,1 1,0-1,0 1,0 1,0-1,0 0,0 1,0 0,0 0,1 0,-1 0,0 1,0 0,0 0,0 0,0 0,-1 0,1 1,0 0,0 0,-1 0,1 0,-1 0,0 1,0-1,0 1,0 0,0 0,0 0,-1 0,0 1,1-1,-1 1,0-1,0 2,33 30,-33-33,1 0,-1-1,1 1,0 0,0-1,-1 0,1 1,0-1,0 0,0 0,1-1,-1 1,0-1,0 0,0 1,0-1,1-1,-1 1,0 0,0-1,0 0,0 1,0-1,0-1,0 1,0 0,0-1,0 1,-1-1,1 0,0 0,-1 0,0 0,1 0,-1-1,0 1,0-1,0 1,-1-1,1 0,90-167,-86 162</inkml:trace>
  <inkml:trace contextRef="#ctx0" brushRef="#br0" timeOffset="40840.331">9003 400,'-15'2,"1"0,-1 1,1 0,0 1,0 0,0 2,1-1,-1 2,1 0,1 0,-1 1,2 1,-1 0,1 0,0 2,1-1,0 1,-4 7,12-16,1-1,-1 1,1 0,0 0,-1 0,1 0,0 0,0 0,1 0,-1 0,0 0,1 1,-1-1,1 0,0 0,0 1,-1-1,2 0,-1 0,0 1,0-1,1 0,-1 0,1 1,0-1,0 0,-1 0,1 0,1 0,-1 0,0 0,0-1,1 1,-1 0,1 0,-1-1,1 1,0-1,0 0,0 1,0-1,0 0,0 0,0 0,0 0,0-1,0 1,0-1,1 1,-1-1,0 0,0 1,1-1,-1 0,12-4,0 1,-1-2,1 1,-1-2,-1 0,1-1,-1 0,0 0,0-2,-1 1,0-1,-1-1,9-9,19-14,-26 23,-1-1,1 0,0 1,0 0,1 1,1 1,-1 0,1 1,1 0,-1 1,1 1,0 0,1 1,11-1,-24 5,1 0,-1 0,0 0,0 0,0 1,0 0,0 0,0 0,0 0,0 0,0 0,-1 1,1-1,0 1,-1 0,1 0,-1 0,0 0,0 0,1 1,-1-1,-1 1,1-1,0 1,-1-1,1 1,-1 0,0 0,0 0,0 0,0 0,-1 0,1 2,-1 105,-94 296,43-256,51-148,-1-1,1 1,-1-1,1 1,-1-1,0 0,0 0,0 1,0-1,1 0,-1 0,-1 0,1 0,0 0,0 0,0 0,-1 0,1 0,0-1,-1 1,1 0,0-1,-1 1,1-1,-1 0,1 1,-1-1,1 0,-1 0,1 0,-1 0,1 0,-1 0,1 0,-1-1,1 1,-1-1,1 1,-1-1,1 1,0-1,-1 0,1 0,0 1,-1-1,1 0,0 0,0 0,0-1,0 1,0 0,0 0,0 0,1-1,-1 1,0-1,1 1,-6-10,1-1,1 0,0 1,0-1,2 0,-1-1,1 1,1 0,0-1,1 1,1-1,0 1,0-1,1 1,0 0,1 0,1 0,0 0,1 1,0-1,0 1,1 0,1 1,0-1,0 1,7-6,-4 8,0 0,0 0,1 1,0 0,1 1,-1 0,1 1,0 0,1 1,-1 0,1 1,0 1,-1 0,13 0,22-7,-19 4,-4 0</inkml:trace>
  <inkml:trace contextRef="#ctx0" brushRef="#br0" timeOffset="38124.45">5306 796,'2'3,"-1"0,1 0,0 0,1 0,-1-1,0 1,1-1,0 1,-1-1,1 0,0 0,0 0,0 0,0-1,1 1,-1-1,0 0,1 0,1 0,3 1,0 0,0-1,-1 0,1-1,0 0,0 0,0 0,0-1,0 0,0-1,-1 0,1 0,-1-1,1 0,-1 0,0 0,0-1,0 0,0-1,119-97,-73 50,-3-3,-3-2,9-15,98-156,-34 20,-119 206,-1 1,0-1,0 1,1-1,-1 1,1-1,-1 1,1 0,0-1,0 1,0 0,-1-1,1 1,0 0,0 0,1 0,-1 0,0 0,0 0,0 0,1 0,-1 0,1 1,-1-1,0 1,1-1,-1 1,1-1,-1 1,1 0,-1 0,1-1,-1 1,1 0,0 1,-1-1,1 0,-1 0,1 1,-1-1,1 1,-1-1,0 1,1-1,-1 1,0 0,1 0,8 13,-1 0,0 0,-1 1,-1 0,0 0,-1 1,-1 0,0 0,-1 3,12 29,40 197,-54-232,0 1,-1-1,-1 1,0-1,-1 1,0-1,-1 1,-1-1,0 0,-1 0,0 0,-1 0,0-1,-1 0,0 0,-1 0,-1-1,0 0,0-1,-1 1,0-2,-1 1,0-1,-1-1,1 0,-2 0,1-1,-1 0,0-1,0-1,-1 0,-7 2,0-2,-1-1,1 0,-1-1,0-1,0-1,0-1,1-1,-1-1,0-1,1-1,-11-3,26 6,0-1,0 0,0-1,1 1,-1-1,1 0,-1 0,1-1,0 1,0-1,1 0,-1 0,1 0,-1 0,1-1,1 1,-1-1,1 0,-1-2,-5-15</inkml:trace>
  <inkml:trace contextRef="#ctx0" brushRef="#br0" timeOffset="38856.935">6435 542,'12'64,"-4"1,-3 0,-2 51,-4-98,-1 1,-1-1,0 0,-2 0,0 0,-1 0,-7 15,-1-27,10-33,8 3,2 1,0 0,1 1,2-1,0 1,1 1,1 0,1 0,6-5,-9 10,127-166,-129 173,1 0,0 0,1 0,0 1,0 0,0 1,1 0,1 1,-1 0,1 0,0 1,0 0,0 1,1 1,-1 0,1 0,7 0,-15 3,-1 0,1 1,-1-1,1 1,-1 0,1 0,-1 0,0 1,0-1,0 1,0 0,0-1,0 1,0 1,0-1,-1 0,1 1,-1-1,0 1,0 0,0 0,0 0,0 0,0 0,-1 0,1 0,-1 0,0 1,0-1,-1 1,1-1,0 0,-1 2,1 5,0-1,-1 0,0 1,0-1,-1 1,0-1,-1 0,0 1,0-1,-1 0,0 0,-1 0,-2 1,0 0,-1 0,0 0,-1-1,0 0,0 0,-1-1,0 0,-1-1,1 0,-1 0,-1-1,1 0,-1-1,0 0,-1-1,1 0,-1-1,0 0,-10 1,-59 8,57-14</inkml:trace>
  <inkml:trace contextRef="#ctx0" brushRef="#br0" timeOffset="39461.967">6914 824,'63'-43,"-3"-2,-2-3,-1-2,22-30,-72 75,-1 0,1 0,-1-1,-1 0,1 0,-1-1,0 0,-1 0,1 0,-1 0,-1 0,1-1,-1 0,-1 0,0 0,0 0,0 0,-1 0,0 0,0-1,-1 1,0 0,-1-1,0-1,0 8,-1 0,1-1,-1 1,1 0,-1 0,0 0,0 0,0 0,0 0,0 1,0-1,0 1,0-1,-1 1,1 0,-1 0,1 0,-1 0,1 0,-1 1,0-1,1 1,-1-1,0 1,1 0,-1 0,0 1,1-1,-1 0,0 1,1-1,-1 1,1 0,-1 0,0 1,-79 52,79-51,0-1,1 1,0-1,-1 1,1 0,0 0,1 0,-1 0,0 1,1-1,0 0,0 1,0-1,0 1,0-1,1 1,-1-1,1 1,0-1,0 1,0-1,1 1,-1-1,1 1,0-1,0 1,0-1,1 1,-1-1,1 0,-1 0,1 0,0 0,1 0,-1 0,0-1,1 1,-1-1,1 1,0-1,0 0,0 0,0 0,0-1,0 1,2 0,95 3,15 4,-113-8,1 0,-1 0,0 0,0 0,0 0,0 1,0-1,0 1,-1-1,1 1,0-1,-1 1,1 0,-1 0,0 0,0 0,1 0,-1 0,0 0,-1 1,1-1,0 0,-1 0,1 1,-1-1,0 0,0 1,1-1,-2 0,1 1,0-1,0 0,-1 2,-30 75,24-65,-26 52,26-47</inkml:trace>
  <inkml:trace contextRef="#ctx0" brushRef="#br0" timeOffset="42908.647">0 1304,'257'-21,"1"11,13 11,-92 0,214-28,-54 15,-136-2,103 11,22-25,38 17,-234-1,2 6,34 6,-87 1,233-29,-79 15,79-21,71 23,-147-16,-42 26,116-9,-158-3,149 7,77-4,157-25,305-22,-366 29,43 1,66 16,-418 39,-144-27</inkml:trace>
</inkml:ink>
</file>

<file path=ppt/ink/ink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0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1 537,'57'-16,"1"2,1 3,0 3,42-1,329-19,351 28,-134-54,-210 24,-421 29,56 13,-102 3,10-13</inkml:trace>
  <inkml:trace contextRef="#ctx0" brushRef="#br0" timeOffset="504.869">678 57,'-43'34,"-29"25,-6 7,4-2,11-8,10-13,16-9,8-10,5-5,6-1,1-3,9-4,10-4,10-3,7-8,6-2,-2-5,-5-2</inkml:trace>
  <inkml:trace contextRef="#ctx0" brushRef="#br0" timeOffset="753.735">1582 1,'-151'52,"79"-29,1 2,1 4,2 2,1 4,-8 8,-81 66,155-108,0 0,-1 0,1 0,0 0,0 0,0 0,0 1,0-1,0 0,0 1,0-1,1 0,-1 1,1-1,-1 1,1-1,-1 1,1-1,0 1,0 0,0-1,-1 1,2-1,-1 1,0-1,0 1,0-1,1 1,-1 0,1-1,-1 0,1 1,0-1,-1 1,1-1,0 0,0 1,0-1,0 0,0 0,0 0,1 0,-1 0,1 1,13 7</inkml:trace>
  <inkml:trace contextRef="#ctx0" brushRef="#br0" timeOffset="1006.069">1892 28,'-43'20,"-29"15,-11 7,3 1,10-7,13-4,11-4,8-5,7-3,3 0,6 2,2-3,5 0,10-4,5-3</inkml:trace>
  <inkml:trace contextRef="#ctx0" brushRef="#br0" timeOffset="1238.799">2456 114,'-38'14,"-32"15,-9 6,4-1,10-3,12-1,9-6,8-3,5 1,3 0,2 3,5-5</inkml:trace>
  <inkml:trace contextRef="#ctx0" brushRef="#br0" timeOffset="1540.019">3021 114,'-19'28,"-21"20,-8 2,-6-4,1-4,6-10,5-5,6-2,3-6,8-1,3-4,6-4</inkml:trace>
  <inkml:trace contextRef="#ctx0" brushRef="#br0" timeOffset="4770.972">1242 565,'12'167,"0"-100,32 104,-41-165,0 1,1-1,0 1,0-1,1 0,-1-1,1 1,0-1,1 0,0 0,-1 0,1-1,1 0,-1 0,1-1,-1 1,1-1,0-1,0 0,0 0,0 0,2 0,4-1,0-1,0 0,-1-1,1 0,0-1,0 0,-1-1,1-1,-1 0,0 0,0-1,-1-1,1 0,-1-1,0 0,-1 0,0-1,0-1,0 1,-1-2,-1 1,0-1,0-1,1-1,8-9,-1-1,-1 0,-1-1,-1 0,-1-1,-1-1,5-17,-13 31,4-8,-1-1,-1 1,-1-2,0 1,-2 0,0-1,-1 1,-1-1,-1 1,-3-18,3 35,1 1,0 0,-1 0,1-1,-1 1,1 0,-1 0,0 0,0 0,0 0,0 0,-1 0,1 0,0 0,-1 0,1 1,-1-1,0 0,0 1,1 0,-1-1,0 1,0 0,0 0,0 0,-1 0,1 0,0 1,0-1,0 1,-1-1,1 1,0 0,-1 0,1 0,0 0,0 0,-1 0,1 1,0-1,0 1,-1 0,-1 0,-12 10</inkml:trace>
  <inkml:trace contextRef="#ctx0" brushRef="#br0" timeOffset="6888.223">1469 904,'11'127,"8"85,-19-211,0 1,0 0,0-1,0 1,1 0,-1 0,0-1,1 1,-1 0,1-1,0 1,-1-1,1 1,0-1,0 1,0-1,0 1,0-1,1 0,-1 1,0-1,1 0,-1 0,0 0,1 0,-1 0,1-1,0 1,-1 0,1-1,-1 1,1-1,0 0,0 1,-1-1,1 0,0 0,0 0,-1 0,1 0,0 0,-1-1,1 1,0-1,-1 1,1-1,1 0,11-1,57 6,-70-2,-1 0,0 0,1 0,-1 0,0 1,0-1,0 0,0 0,-1 0,1 0,0 0,-1 0,0 0,1 0,-1 0,0 0,0 0,0 0,0-1,0 1,-1 0,1-1,0 1,-1-1,0 1,1-1,-1 0,0 1,1-1,-2 0,2 1,-149 100,71-56,61-35,-39 27,56-37,0 0,0 0,0 1,0-1,0 0,0 0,1 1,-1-1,0 0,0 1,1-1,-1 1,1-1,0 0,-1 1,1 0,0-1,0 1,0-1,0 1,0-1,0 1,0-1,0 1,1-1,-1 1,1-1,-1 1,1-1,-1 0,1 1,0-1,0 0,0 1,0-1,0 0,0 0,0 1,7 4,-1-1,1 0,1 0,-1 0,1-1,-1-1,1 1,0-1,0-1,1 0,-1 0,0-1,1 0,-1 0,1-1,-1 0,8-2,59 7,31 19,-106-23,0-1,0 1,0 0,0 0,-1-1,1 1,0 0,0 0,0 0,-1 0,1 0,0 0,-1 0,1 1,-1-1,1 0,-1 0,0 0,0 0,1 1,-1-1,0 0,0 0,0 1,0-1,0 0,0 0,-1 0,1 1,0-1,-1 0,1 0,-1 0,1 0,-1 0,1 1,-1-1,0 0,1 0,-1-1,0 1,0 0,0 0,0 0,0 0,0-1,0 1,-49 38,-140 73,171-100,14-10,1 0,0 0,0 0,0 1,0-1,0 1,1 0,-1 0,1 0,0 1,-1-1,2 1,-1 0,0 0,1 0,0 0,0 0,0 0,-1 3,5-3,-1-1,1 0,0 0,0 0,0 0,1-1,-1 1,1-1,-1 1,1-1,0 0,0 0,0 0,0 0,0-1,1 1,-1-1,0 0,1 0,-1 0,1 0,-1-1,1 1,65 9,-60-10,1 0,-1 1,0 0,0 0,0 1,0 0,-1 1,1 0,0 0,-1 1,0 0,0 0,0 1,-1 0,8 6,-14-8,0 1,0-1,-1 0,1 1,-1-1,1 1,-1-1,0 1,0-1,-1 0,1 1,-1-1,0 1,0-1,0 0,0 0,0 0,-1 1,1-1,-1 0,0-1,0 1,0 0,0 0,-1-1,1 1,-1-1,1 0,-1 0,0 0,0 0,0 0,0-1,0 1,0-1,0 0,-1 0,0 0,-8 8,-28 17,-65 60,104-85,0 0,1 0,-1 0,0 0,1 1,-1-1,1 0,-1 0,1 0,-1 1,1-1,0 0,0 1,0-1,-1 0,1 0,0 1,1-1,-1 0,0 1,0-1,1 0,-1 0,0 1,1-1,-1 0,1 0,0 0,-1 1,1-1,0 0,0 0,-1 0,1 0,0-1,0 1,0 0,0 0,0 0,1-1,-1 1,0 0,60 22,-44-18,-13-4,0 0,0 0,0 0,0 0,0 0,-1 1,1 0,0 0,-1 0,1 0,-1 0,0 1,0-1,0 1,0 0,0 0,-1 0,1 1,-1-1,0 0,0 1,0 0,-1-1,1 1,-1 0,0 0,0 0,0 0,0 0,-1 0,1 0,-1 0,0 0,-1 0,1 0,-1 0,1 0,-1 0,0 0,-1-1,1 1,-1 0,-14 21,-21 53,22 68,14-111,0-10,0-1,2 1,1 0,0-1,2 1,6 21,-12-43,-1-10</inkml:trace>
  <inkml:trace contextRef="#ctx0" brushRef="#br0" timeOffset="9704.854">932 2993,'227'-12,"0"-6,-2-10,29 28,-223-7,-28 5,-1 1,1 0,0-1,0 2,0-1,0 0,0 0,0 1,0 0,0 0,0-1,0 2,0-1,0 0,0 1,0-1,0 1,0 0,0 0,0 0,2 1,-9 66,-8 156,-15-81,10 37,23-79,3-44,-7-36,-7 93,2-111,0 1,0-1,0 0,-1 0,1 0,-1-1,1 1,-1-1,0 0,0 0,0 0,0 0,0-1,0 0,-1 0,1 0,-1 0,1-1,0 1,-1-1,1 0,-1 0,1-1,0 0,-1 1,1-1,0-1,-1 1,1-1,0 1,0-1,0-1,1 1,-1 0,-27-7,-12 3,-1 2,-1 1,1 2,-25 4,-20-1,-391-2,467 0,0 0,-1-2,1 1,1-2,-1 0,0 0,1-1,-1-1,-9-5,19 7,-1-1,1 0,0 0,1 0,-1-1,1 1,0-1,0 1,0-1,1 0,-1 0,1 0,1 0,-1 0,0 0,1 0,0 0,1 0,-1 0,1 0,0 0,0 1,0-1,0 0,1 0,0 1,2-4,3-23,31-181,-55 24,13 173,1 0,0 0,1-1,1 0,0 1,2-1,-1 0,2 1,1-7,15 4,-7 17</inkml:trace>
  <inkml:trace contextRef="#ctx0" brushRef="#br0" timeOffset="12036.205">1074 3331,'2'1,"0"1,0-1,0 1,-1 0,1-1,0 1,-1 0,0 0,1 0,-1 1,0-1,0 0,0 0,0 1,0-1,-1 0,1 1,-1-1,1 1,-1-1,0 1,0-1,0 1,-1-1,1 1,-21 137,-8-7,47-149,78-155,30 5,-126 165,1 1,-1-1,1 0,-1 0,1 1,-1-1,1 0,-1 1,1-1,-1 0,1 1,0-1,-1 1,1-1,0 1,0-1,-1 1,1 0,0-1,0 1,0 0,0 0,-1-1,1 1,0 0,0 0,0 0,0 0,0 0,-1 0,1 0,0 1,0-1,0 0,0 0,0 1,-1-1,1 0,0 1,0-1,-1 1,1-1,0 1,-1-1,1 1,0 0,-1-1,1 1,-1 0,1-1,-1 1,1 0,-1 0,0-1,1 1,-1 0,0 0,0 0,1 0,-1-1,0 1,0 0,5 60,-5-56,-2 25,1-24,0 1,0-1,1 0,0 1,0-1,0 1,1-1,0 1,0-1,1 0,-1 0,2 1,-1-1,0-1,2 3,-1-7,-1-1,1 1,-1-1,1 0,-1 0,1 0,-1 0,1 0,-1-1,1 1,-1-1,1 1,-1-1,1 0,-1 0,0 0,0 0,1-1,-1 1,0 0,0-1,0 0,0 1,-1-1,1 0,0 0,-1 0,1 0,-1 0,0-1,1 0,-1 2,176-227,-177 227,1 0,-1 0,1 0,0 0,-1 0,1 0,0 1,0-1,0 0,-1 0,1 1,0-1,0 0,0 1,0-1,0 1,0-1,0 1,0 0,0-1,1 1,-1 0,0 0,0 0,0 0,0 0,0 0,0 0,0 0,1 0,-1 1,0-1,0 0,0 1,0-1,0 1,0-1,0 1,0-1,0 1,0 0,-1-1,1 1,0 0,0 0,-1 0,1 0,0 0,-1-1,1 1,-1 0,1 0,-1 1,1-1,-1 0,0 0,0 0,1 0,-1 0,0 0,0 0,0 0,0 1,0-1,0 0,-1 0,1 0,0 0,-1 0,1 1,-24 141,22-130,2 0,0 1,0-1,1 0,1 0,0 0,1 0,3 9,-1-3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2:04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338 427,'-22'107,"-77"190,58-192,-33 68,61-162,18-47,5-13,3 1,1 1,3 0,2 1,1 1,3 0,3 0,129-184,-154 226,0 0,1 1,-1-1,1 0,0 1,0 0,0-1,0 1,0 0,0 0,0 0,1 0,-1 0,1 1,0-1,-1 1,1 0,0 0,0 0,0 0,0 0,0 0,0 1,0 0,0-1,0 1,0 0,0 0,0 1,0-1,0 1,0-1,0 1,0 0,0 0,-1 0,1 1,0-1,-1 1,1-1,-1 1,1 0,-1 0,6 18,0-1,-2 1,-1 0,0 1,-1-1,-2 1,0 0,-1 0,-1 0,-1-1,-2 14,2 19,-29 160,31-213,-1 1,1-1,-1 0,1 0,-1 0,1 0,-1 0,1 0,-1 0,1 0,0 0,-1 0,1 0,-1 0,1 0,-1 0,1 0,-1-1,1 1,-1 0,1 0,-1-1,1 1,-1 0,1-1,-1 1,0 0,1-1,-1 1,0 0,1-1,-1 1,0-1,1 1,-1-1,0 1,0-1,0 1,1-1,-1 1,0-1,0 1,0-1,0 0,0 1,0-1,0 1,0-1,0 1,0-1,0 1,-1-1,1 1,38-95,76-153,-85 197,-18 30,0 0,2 1,0 0,1 1,1 1,1 0,17-14,-32 30,1 0,-1 0,1 0,0 1,-1-1,1 0,0 1,0 0,0-1,0 1,0 0,0 0,1 0,-1 0,0 0,0 1,1-1,-1 1,1 0,-1-1,0 1,1 0,-1 0,0 1,1-1,-1 0,1 1,-1-1,0 1,0 0,1 0,-1 0,0 0,0 0,0 0,0 1,0-1,0 1,-1-1,1 1,0 0,-1 0,1-1,-1 1,0 0,1 0,-1 1,0-1,0 0,0 0,-1 0,1 1,0 0,-1 228,0 51,0-279,0 1,1-1,-1 1,0 0,1-1,0 1,0-1,0 1,0-1,1 0,0 1,-1-1,1 0,0 0,0 0,1 0,-1 0,0-1,1 1,2 1,5-1</inkml:trace>
  <inkml:trace contextRef="#ctx0" brushRef="#br0" timeOffset="415.414">1298 738,'-6'25,"0"0,2 1,1-1,1 1,1 0,1 0,1 0,3 16,-3-38,0 0,1 0,-1 0,1 0,0-1,0 1,0 0,1-1,-1 1,1-1,-1 0,1 0,0 0,1 0,-1-1,0 1,1-1,-1 0,1 0,0 0,0 0,0-1,0 1,0-1,0 0,0 0,0-1,0 1,0-1,1 0,-1 0,0-1,0 1,0-1,0 1,0-1,0-1,0 1,0-1,0 1,0-1,0 0,-1 0,1-1,2-1,4-4,-1 0,1 0,-2-1,1-1,-1 1,0-1,-1 0,0-1,-1 0,0 0,-1 0,0-1,0 0,-2 0,1 0,-2 0,1-1,-2 1,0-1,0 1,-1-8,0 14,-1 0,0 0,0 0,0 0,-1 0,0 1,0-1,0 0,-1 1,0-1,0 1,0 0,-1 0,1 0,-1 0,-1 1,1 0,0-1,-1 2,0-1,0 0,0 1,0 0,-1 0,1 1,-1-1,0 1,0 1,0-1,0 1,0 0,0 0,0 0,0 1,0 0,0 1,0-1,0 1,0 0,0 0,0 1,0 0,0 0,1 0,-1 1,1 0,-1 0,1 0,0 1,1-1,-3 3,-6 10</inkml:trace>
  <inkml:trace contextRef="#ctx0" brushRef="#br0" timeOffset="981.137">1637 963,'15'-11,"0"0,0 0,-1-2,0 0,-1 0,-1-1,0-1,-1 0,6-11,-8 14,60-106,-68 118,0 0,0 1,0-1,0 0,0 0,-1 1,1-1,0 1,0-1,0 1,-1-1,1 1,0-1,-1 1,1-1,0 1,-1 0,1 0,-1-1,1 1,-1 0,1 0,-1 0,0-1,1 1,-1 0,0 0,0 0,1 0,-1 0,0 0,0-1,0 1,0 0,0 0,0 0,-1 0,1 0,0 0,0 0,-1-1,1 1,-1 1,3 6,-2-3,1 1,0 0,0-1,0 0,1 1,-1-1,1 0,1 1,-1-1,1 0,0-1,0 1,0 0,1-1,-1 0,1 0,0 0,0 0,1-1,-1 1,1-1,0 0,0 0,0-1,0 0,0 0,0 0,1 0,-1-1,1 0,-1 0,1 0,-1-1,4 0,-4-1,1 0,-1-1,1 1,-1-1,1-1,-1 1,0-1,0 0,0 0,-1 0,1-1,-1 1,1-1,-1 0,0-1,-1 1,1-1,-1 1,0-1,0 0,0 0,-1-1,0 1,0 0,0-1,-1 1,1-1,-2 0,1-2,7-14,1-3</inkml:trace>
  <inkml:trace contextRef="#ctx0" brushRef="#br0" timeOffset="1449.31">2399 596,'-9'13,"-1"1,2 0,0 0,0 1,2 0,0 0,0 0,2 1,0 0,0 0,2 0,0 1,1-1,1-11,1-1,-1 0,1 0,0 1,0-1,0 0,1 0,0 0,0 0,0-1,0 1,0 0,1-1,-1 0,1 1,0-1,0 0,0 0,1-1,-1 1,1-1,-1 1,1-1,0 0,0-1,0 1,0-1,0 1,0-1,0 0,0-1,1 1,1-1,4 1,1 0,0 0,0-1,0-1,-1 1,1-2,0 0,-1 0,1-1,-1 0,0-1,0 0,1-1,12-11,-1-1,-1-1,0 0,-1-2,-1 0,-1-2,12-18,-6 7,-3-1,0 0,-3-2,-1 0,-1-1,-2-1,4-19,-13 37,-1 0,0 0,-2 0,0 0,-1 0,-1-1,-1 1,-1 0,-1-1,-4-17,5 29,-1 0,1 1,-2-1,1 1,-1 0,0 0,-1 0,0 1,0 0,-1-1,0 2,0-1,0 1,-1 0,0 0,0 1,-1 0,1 0,-1 1,0 0,0 0,-1 0,1 2,-1-1,-6-1,3 3,1 0,-1 0,1 1,-1 0,0 1,1 1,-1-1,1 2,0 0,0 0,0 1,0 0,0 1,1 1,0-1,0 1,0 1,1 0,0 0,0 1,1 0,-6 7,2-1,1 0,0 0,1 1,0 1,1-1,1 2,0-1,1 1,1 0,1 0,1 1,0 0,1 0,0 6,2-8,1 0,1 1,1-1,0 0,1 0,0-1,2 1,-1-1,2 1,0-1,1-1,1 0,0 0,1 0,0-1,1 0,0-1,1 0,1 0,0-2,0 1,1-1,0-1,1-1,0 0,2 1,16 7,1-2,1 0,0-3,0 0,1-3,1-1,-1-1,1-2,0-1,15-2,19-3,-42 2</inkml:trace>
  <inkml:trace contextRef="#ctx0" brushRef="#br0" timeOffset="2797.944">3246 512,'-30'21,"1"2,1 2,1 0,1 2,1 1,2 0,-15 25,35-50,0 1,1-1,-1 1,1 0,0 0,0 0,0 0,0 0,1 0,0 0,0 0,0 1,0-1,0 0,1 1,0-1,0 1,0-1,1 0,-1 1,1-1,0 0,0 1,1-1,-1 0,1 0,0 0,0 0,0 0,1-1,-1 1,1-1,0 1,0-1,0 0,0 0,1 0,-1-1,1 1,0-1,2 1,0-1,0 0,0-1,0 0,0 0,0-1,0 0,1 0,-1 0,0-1,0 0,0 0,0 0,0-1,0 0,0 0,0-1,-1 0,1 1,-1-2,0 1,0-1,2-1,95-101,33-56,-106 141,-29 21,1 0,0 0,-1 0,1 0,-1 0,1 0,0 0,-1 0,1 0,-1 0,1 1,-1-1,1 0,-1 0,1 1,-1-1,1 0,-1 1,1-1,-1 0,1 1,-1-1,1 1,-1-1,0 1,1-1,-1 1,0-1,0 1,1-1,-1 1,0-1,0 1,0 0,0-1,0 1,0-1,0 1,0-1,0 1,0 0,0-1,0 1,0-1,0 1,0 0,0-1,-1 1,1-1,0 1,0-1,-1 1,1-1,-1 1,1-1,0 1,-1-1,1 0,-2 8,0-1,0 1,1-1,0 1,1 0,-1-1,1 1,1 0,0-1,0 1,0 0,1-1,0 0,1 1,-1-1,1 0,1 0,-1 0,1-1,1 1,-1-1,1 0,0 0,0-1,1 1,-1-1,1 0,1-1,4 3,-7-5,0 0,1-1,0 0,-1 0,1-1,-1 1,1-1,0 0,-1 0,1-1,0 1,-1-1,1 0,-1 0,1 0,-1-1,0 0,1 0,-1 0,0 0,0-1,0 1,-1-1,1 0,-1 0,4-3,73-103,-69 92,19-42,-33 65,0 1,1 0,0 0,1 0,-1 0,1 0,1 0,-1 1,1-1,0 0,1 0,0 1,0-1,0 0,1 0,0 0,1-1,-1 1,1 0,1-1,-1 1,1-1,0 0,0-1,1 1,0-1,0 1,0-1,1-1,-1 1,1-1,3 2,-6-6,0 1,-1 0,1-1,0 1,-1-1,1 0,0 0,0 0,-1 0,1 0,0-1,-1 1,1-1,0 0,-1 1,1-1,-1-1,1 1,-1 0,1-1,-1 1,0-1,0 1,0-1,0 0,0 0,0 0,0 0,-1-1,2 0,43-80,-39 66,84-182,-91 198,0 0,0-1,0 1,0-1,0 1,0-1,0 1,0 0,1-1,-1 1,1 0,-1-1,1 1,-1 0,1-1,0 1,0 0,0 0,0 0,0 0,0 0,0 0,0 0,0 0,0 0,0 0,0 1,1-1,-1 0,0 1,1-1,-1 1,0-1,1 1,-1 0,1 0,-1-1,0 1,1 0,-1 0,1 1,-1-1,1 0,-1 0,0 1,1-1,-1 1,0-1,1 1,-1-1,0 1,0 0,1 0,-1-1,0 1,0 0,0 0,4 10,0 1,-1-1,0 1,-1 0,0 0,-1 0,0 0,-1 1,0-1,-1 2,5 40,73 492,-69-462,-3-63,-2 0,0 0,-2 1,0-1,-2 1,0 0,-1-1,-1 1,-1-1,-1 0,-1 0,-1 0,-1 0,0-1,-2 0,0-1,-10 16,12-25,-1-1,0 1,0-1,0-1,-1 1,-1-2,1 1,-1-1,-1-1,1 1,-1-2,0 0,-5 2,14-7,0 1,-1-1,1 0,0 1,-1-1,1 0,-1 0,1-1,0 1,-1 0,1-1,0 1,-1-1,1 0,0 0,0 0,0 0,0 0,0 0,0-1,0 1,0-1,0 1,1-1,-1 0,0 0,1 1,0-1,-1 0,1-1,0 1,0 0,0 0,0 0,1 0,-1-1,0 1,1-2,-3-92,10 64,1 2,2-1,1 1,1 1,2 0,1 0,1 2,1 0,11-12,-10 15,1 0,1 1,1 1,1 1,0 2,2 0,1 1,0 1,1 1,0 2,13-5,72-1,-87 20</inkml:trace>
  <inkml:trace contextRef="#ctx0" brushRef="#br0" timeOffset="3495.775">0 1499,'203'-11,"981"-166,65 9,-668 121,435 26,-957 21,64 0,1 6,15 6,-45 4,-76-9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37 537,'-28'197,"26"-173,0-13,0 0,1 0,0 0,1 0,0 0,0 0,1 0,1-1,0 1,0 0,1 0,1-1,0 0,0 1,1-2,0 1,0 0,5 4,-6-11,1 0,-1 0,1 0,0 0,0-1,0 1,0-1,1-1,-1 1,0-1,1 0,-1 0,1-1,0 1,-1-1,1 0,-1-1,1 1,-1-1,1 0,-1-1,1 1,-1-1,0 0,0-1,0 1,0-1,122-92,-59 20,-67 75,-1-1,1 1,0 0,0-1,-1 1,1 0,0 0,0 0,0 0,-1 0,1 0,0 0,0 0,0 0,-1 0,1 0,0 0,0 1,-1-1,1 0,0 0,0 1,-1-1,1 1,0-1,-1 1,1-1,-1 1,1-1,0 1,-1-1,1 1,-1 0,1-1,-1 1,0 0,1-1,-1 1,0 0,1 0,-1-1,0 1,0 0,0 0,0 0,0-1,0 1,0 0,0 0,0 0,0-1,0 1,0 0,-1 0,1 0,0-1,0 1,-1 0,1-1,-1 1,3 9,-2-3,1-1,1 1,-1-1,1 1,0-1,1 1,0-1,0 0,0 0,0 0,1-1,0 1,0-1,1 0,-1 0,1 0,0-1,1 0,-1 0,1 0,0-1,-1 1,2-1,-1-1,0 1,0-1,1 0,-1 0,1-1,0 0,0 0,-1-1,1 0,0 0,0 0,-1-1,5-1,5-4,1-2,-2 0,1-1,-1 0,0-1,-1-1,0 0,-1-1,-1 0,1-1,-2 0,0-1,3-6,-2 3,-1 0,-1-1,-1 0,0-1,-1 0,-1 0,-1 0,3-20,-7-3,-7 27</inkml:trace>
  <inkml:trace contextRef="#ctx0" brushRef="#br0" timeOffset="1433.576">940 1,'29'495,"-2"-234,-27-260,10 71,-10-70,1 1,-1-2,1 1,0 0,0 0,-1 0,1 0,0 0,0 0,1-1,-1 1,0-1,1 1,-1-1,1 1,-1-1,1 0,-1 1,1-1,0 0,0 0,0-1,0 1,0 0,-1 0,1-1,0 1,0-1,1 0,-1 0,0 0,0 0,1 0,10-4,-1-1,1 0,-1-1,0-1,0 0,0 0,-1-1,-1 0,1-1,-1-1,-1 0,9-10,-9 11,11-13,48-35,-67 58,1-1,0 1,-1-1,1 1,0 0,-1 0,1 0,-1 0,0 0,1 0,-1 0,0 0,1 0,-1 1,0-1,0 1,0-1,0 1,-1-1,1 1,0-1,0 1,-1 0,1-1,-1 1,0 0,1-1,-1 1,0 0,0 0,0-1,0 1,-1 0,1 0,0-1,-1 2,1-1,1 24,-2-22,0 1,0-1,1 1,0 0,0-1,0 1,0-1,1 1,0-1,0 1,0-1,0 1,1-1,0 0,0 1,0-1,0 0,1 0,-1-1,1 1,0-1,0 1,0-1,1 0,-1 0,1 0,0 0,0-1,0 0,0 1,7-2,1 0,0-1,-1 0,1 0,-1-2,1 1,-1-1,0-1,1 0,-1-1,-1 0,1 0,0-1,1-2,13-4,-3 2,-1 0,0-2,-1 0,0-2,-1 0,0-1,-1-1,-1 0,-1-2,0 0,6-8,-19 19,1 0,-1 0,0 0,-1 0,0-1,0 1,0-1,-1 1,1-1,-2 0,1 0,-1 1,0-2,0 5,0 0,0 1,-1-1,1 1,-1-1,1 1,-1-1,0 1,0-1,0 1,0 0,0-1,-1 1,1 0,-1 0,1 0,-1 0,0 0,0 0,0 1,0-1,0 0,0 1,0 0,-1 0,1-1,-1 1,1 1,0-1,-1 0,1 0,-1 1,0 0,-1-1,-6 3,0 0,1 0,-1 1,1 0,0 0,0 1,0 1,0-1,0 2,1-1,0 1,0 0,1 1,0-1,0 2,0-1,1 1,0 0,1 0,-1 0,2 1,-1 0,1 0,1 0,-1 1,1-1,1 1,0-1,0 4,1-7,0-1,1 0,0 0,0 0,0 1,0-1,1 0,0 0,0 1,0-1,1 0,0 0,-1 0,2-1,-1 1,1 0,-1-1,1 0,1 1,-1-1,0 0,1-1,0 1,0-1,0 1,0-1,1-1,-1 1,1 0,0-1,0 0,4 1,3 2,1 0,0-1,0 0,1-1,-1 0,1-1,0-1,-1 0,1-1,0-1,-1 0,1-1,0 0,0-1,11-5,0 0,-1-2,0-1,-1-1,0 0,-1-2,-1-1,0-1,-1 0,0-2,-1 0,-2-1,0-1,0 0,2-7,5-9,49-98,-72 132,-1 1,1-1,-1 0,0 0,0 0,1 1,-2-1,1 0,0 0,0 0,0 1,-1-1,1 0,-1 0,1 1,-1-1,0 0,0 1,0-1,0 1,0-1,0 1,0-1,0 1,-1 0,1 0,0-1,-1 1,1 0,-1 0,1 1,-1-1,0 0,1 0,-1 1,0-1,0 1,1-1,-1 1,0 0,0 0,0 0,1 0,-1 0,0 0,0 0,0 0,1 1,-1-1,0 1,1 0,-1-1,0 1,1 0,-1 0,1 0,-1 0,0 1,-8 1,1 0,0 1,0 0,1 1,-1-1,1 2,0-1,0 1,1 1,0-1,0 1,0 1,1-1,0 1,0 0,1 0,0 1,1-1,-4 9,8-15,0 0,0 0,0 0,0 0,0 0,0 0,1 0,-1 0,0 0,1 0,0-1,-1 1,1 0,0 0,0-1,0 1,0 0,0-1,0 1,1-1,-1 1,1-1,-1 0,1 0,-1 1,1-1,-1 0,1 0,0-1,0 1,-1 0,1 0,0-1,0 1,0-1,0 0,1 0,81 5,-75-5,29-2,-28 0,-1 1,0 0,0 0,1 1,-1 1,1 0,-1 0,0 0,0 1,0 1,0 0,0 0,3 2,-9-3,-1 1,1 0,-1 0,0 1,0-1,0 0,0 1,-1-1,1 1,-1-1,0 1,0 0,0-1,0 1,-1 0,1 0,-1 0,0 0,0 0,-1-1,1 1,-1 0,0 0,0-1,-1 4,1-4,-1 0,1 0,0 1,1-1,-1 0,0 1,1-1,0 0,0 1,0-1,0 0,0 1,1-1,0 0,-1 1,1-1,0 0,1 0,-1 0,0 0,1 0,0 0,0 0,0 0,0-1,0 1,0-1,1 0,-1 1,1-1,0 0,-1 0,1-1,0 1,2 0,6-1,0 0,0 0,0-2,0 1,0-1,0-1,0 0,-1-1,1 0,-1 0,1-1,-1 0,0-1,-1-1,1 1,13-5,-1 0,0-1,-1-1,-1-1,0-1,0 0,-1-2,-1 0,-1-1,14-18,-29 33,0 0,0-1,0 1,0-1,0 1,0-1,-1 0,1 0,-1 1,0-1,0 0,0 0,0 0,0-1,-1 1,1 0,-1 0,0 0,0 0,0-1,-1 1,1 0,-1 0,1 0,-1 0,0 0,0 0,-1 0,1 0,0 0,-1 1,0-1,0 0,0 1,0-1,0 1,0 0,0 0,-1 0,1 0,-1 0,0 0,0 1,1-1,-1 1,0 0,0 0,-3-1,-3 1,0 1,1 0,-1 0,0 1,0 0,1 0,-1 1,0 0,1 1,0-1,-1 2,1-1,0 1,1 1,-1-1,1 1,0 0,0 1,0 0,1 0,0 1,0-1,-3 7,4-8,1 0,0 1,1 0,-1 0,1 0,0 0,0 1,1-1,0 1,0-1,0 1,1 0,0 0,1 0,-1-1,1 1,1 0,-1 0,1 0,0 0,1 0,-1-1,1 1,1-1,-1 1,1-1,1 0,-1 0,1 0,0 1,12 7,1 0,0-1,1-1,0-1,1 0,0-2,1 0,0-1,0-1,1 0,0-2,0-1,0 0,1-2,-1 0,5-1,1 3,-1-1,1-1,0-1,0-1,-1-2,15-2,-17-3</inkml:trace>
</inkml:ink>
</file>

<file path=ppt/ink/ink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25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1239 2370,'-254'0,"110"-27,-211 27,343 0</inkml:trace>
  <inkml:trace contextRef="#ctx0" brushRef="#br0" timeOffset="3640.422">1296 198,'-431'0,"198"27,193-25,0-1,0-1,0-3,0-1,-2-3,-127-22,118 26,51 2,-1 1,0 0,0 0,1 0,-1 0,0 0,0 0,0 0,1 0,-1 0,0 0,0 0,1 1,-1-1,0 0,0 1,1-1,-1 0,0 1,1-1,-1 1,0-1,1 1,-1-1,1 1,-1-1,1 1,-1 0,1-1,-1 1,1 0,0-1,-1 1,1 0,0 0,0-1,0 1,-1 0,1 0,0-1,0 1,0 0,0 0,0 0,0-1,0 1,1 0,-1 0,0-1,0 1,1 0,-1 0,0-1,1 1,-1 0,1-1,-1 1,1 0,-1-1,1 1,12 13,4-1</inkml:trace>
  <inkml:trace contextRef="#ctx0" brushRef="#br0" timeOffset="18989.979">1126 28,'0'1808,"-25"-1639,-8 57,34 255,-29-296,27-174</inkml:trace>
  <inkml:trace contextRef="#ctx0" brushRef="#br0" timeOffset="19506.647">1239 2060,'-33'56,"-103"114,-45 52,115-121,60-83</inkml:trace>
  <inkml:trace contextRef="#ctx0" brushRef="#br0" timeOffset="20558.888">1239 0,'-51'90,"-1"9,0 4,-5-1,-32 37,62-94,18-26</inkml:trace>
  <inkml:trace contextRef="#ctx0" brushRef="#br0" timeOffset="21841.028">82 846,'0'56,"-11"143,-35 84,21-139,26-142,-1 0,0 1,0-1,1 0,-1 1,1-1,0 0,0 1,0-1,0 0,0 0,0 0,0 0,1 0,-1 0,1-1,-1 1,1 0,0-1,0 1,0-1,0 1,0-1,0 0,0 0,0 0,0 0,1-1,-1 1,0 0,1-1,-1 1,2-1,88 2,-72-3,57-1,-64 1</inkml:trace>
  <inkml:trace contextRef="#ctx0" brushRef="#br0" timeOffset="22738.407">562 1355,'-1'-2,"-1"1,1 0,0-1,-1 1,1 0,-1 0,1-1,-1 1,0 1,1-1,-1 0,0 0,1 0,-1 1,0-1,0 1,0 0,0-1,0 1,1 0,-1 0,0 0,0 1,0-1,0 0,0 1,0-1,1 1,-1-1,0 1,0 0,1 0,-1 0,0 0,1 0,-1 0,0 1,-73 46,74-47,-1 0,0 0,0 1,1-1,-1 1,1 0,0-1,-1 1,1 0,0 0,0 0,0 0,0 0,0 0,1 0,-1 0,0 0,1 0,0 0,-1 0,1 1,0-1,0 0,1 0,-1 0,0 0,1 1,-1-1,1 0,-1 0,1 0,0 0,0 0,0 0,0 0,0-1,1 1,0 1,1-1,0 1,1-1,-1 1,1-1,-1 0,1 0,0-1,0 1,0-1,0 0,0 0,0 0,1 0,-1-1,0 0,3 0,36 9,-42-9,0 1,0 0,0-1,0 1,0 0,0 0,0 0,-1-1,1 1,0 0,0 0,-1 0,1 0,0 0,-1 0,1 1,-1-1,0 0,1 0,-1 0,0 0,0 1,0-1,1 0,-1 0,0 0,-1 1,1-1,0 0,0 0,0 0,-1 0,1 1,-1-1,1 0,-1 0,1 0,-1 0,0 0,1 0,-2 0,-33 49,29-44,3-1,-54 82,56-85,1 1,-1-1,0 0,1 1,-1-1,1 0,0 1,0-1,0 0,0 1,0-1,0 0,0 1,1-1,0 0,-1 1,1-1,0 0,0 0,0 0,0 0,0 0,1 0,-1 0,1 0,-1 0,1-1,0 1,0 0,-1-1,1 0,0 1,0-1,1 0,-1 0,0 0,0 0,0-1,1 1,-1 0,2-1,1 2,0-1,0-1,1 1,-1-1,0 0,1 0,-1 0,0-1,1 1,-1-1,0-1,0 1,0-1,0 0,0 0,0 0,0-1,-1 0,1 0,3-3,8-5</inkml:trace>
  <inkml:trace contextRef="#ctx0" brushRef="#br0" timeOffset="35593.543">787 1467,'-1'-1,"0"-1,1 1,-1 0,0 0,0 0,0 0,0 0,0 0,0 0,0 1,0-1,0 0,0 0,0 1,0-1,-1 1,1-1,0 1,-1-1,1 1,0 0,-1 0,1 0,0 0,-1 0,1 0,0 0,-1 0,1 0,0 0,-1 1,1-1,0 1,0-1,-1 1,1-1,0 1,0 0,0-1,0 1,0 0,-1 1,-3 4,0 1,1 0,0 1,0-1,0 1,1-1,0 1,1 0,-1 0,2 1,-1-1,1 0,0 0,1 1,0-1,1 1,-1-1,1 0,1 1,-1 9,-1-8,-1-4,0 1,1-1,0 0,0 0,1 1,0-1,0 0,0 0,1 0,0 0,0 0,0 0,1 0,0-1,0 1,0-1,1 0,0 0,0 0,3 3,-2-5,0 1,1-1,0 0,-1 0,1 0,0-1,0 0,1 0,-1 0,0-1,1 0,-1 0,1-1,-1 0,0 0,1 0,-1-1,1 0,-1 0,0-1,1 0,-1 0,0 0,0-1,-1 1,1-2,0 1,-1 0,0-1,0 0,5-5,-3 5,-1 0,1-1,-1 0,1-1,-1 1,-1-1,1 0,-1 0,0-1,-1 0,1 0,-1 0,-1 0,1 0,-1-1,0 0,-1 0,0 1,0-1,-1 0,0-1,0 1,-1 0,0 0,-1 0,0 0,0 0,0 0,-1 0,0 0,-1 0,0 0,0 1,-1-2,0 2,-1 0,1 1,-1-1,0 1,-1 0,1 1,-1 0,0-1,-1 2,1-1,-1 1,0 0,0 0,0 1,0 0,-1 0,0 1,1 0,-1 0,0 1,0 0,0 0,0 1,0 0,0 0,1 1,-1 0,0 0,0 1,0 0,1 1,-1-1,1 2,0-1,0 1,0 0,0 0,-2 3,-18 35,20-20</inkml:trace>
  <inkml:trace contextRef="#ctx0" brushRef="#br0" timeOffset="36330.498">787 1636,'5'0,"1"5,5 2,5-1,0 4,2 0,-2 3,-4 4,-4 4,2 3,-1 3,-2 1,2-4,1-2,2-3,0-7</inkml:trace>
</inkml:ink>
</file>

<file path=ppt/ink/ink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1,'1'283,"-1"-281,0 0,0 1,0-1,0 0,1 0,-1 0,1 0,-1 0,1 0,0 0,0 0,0 0,0-1,0 1,0 0,1 0,-1-1,0 1,1-1,-1 1,1-1,0 0,0 0,-1 1,1-1,0 0,0-1,0 1,0 0,0 0,0-1,0 1,0-1,0 0,0 0,0 0,1 0,-1 0,0 0,0 0,0-1,0 1,0-1,0 1,0-1,0 0,0 0,0 0,0 0,-1 0,1 0,0 0,-1-1,1 1,-1-1,1 1,-1-1,0 0,1 1,-1-2,20-20,-1-2,-2 0,0-1,-2-1,10-22,37-58,-63 106,1 0,-1 0,0 0,0 0,1 0,-1 0,1 0,-1 0,1 0,-1 0,1 0,0 0,-1 0,1 1,0-1,0 0,0 1,-1-1,1 0,0 1,0-1,0 1,0-1,0 1,0-1,0 1,0 0,0 0,0 0,1-1,-1 1,0 0,0 0,0 0,0 1,0-1,0 0,0 0,0 0,0 1,0-1,0 1,0-1,0 1,0-1,0 1,0-1,0 1,0 0,-1 0,1-1,0 1,-1 0,1 0,0 0,-1 0,1 0,-1 0,1 0,-1 0,0 0,1 1,29 169,3 109,-31-256,-1 0,0-1,-2 1,-1 0,-1-1,0 1,-2-1,-1 0,-1 0,-1-1,-1 1,0-2,-11 17,15-30,0-1,0 1,-1-1,1 0,-2-1,1 1,-1-1,0 0,0-1,-1 0,1 0,-1-1,0 1,0-2,-1 1,1-1,-1 0,0-1,0 0,0-1,0 0,-3 0,7-3,0 1,0-2,0 1,0-1,1 1,-1-1,1-1,0 1,0-1,0 1,0-1,1 0,-1 0,1-1,0 1,0-1,1 0,-1 1,1-1,0 0,0 0,1-1,0 1,0 0,0 0,0-1,1 1,0 0,0-1,0 1,1-1,0-3,4-21,1 1,1-1,2 2,1-1,1 1,1 0,1 1,13-17,25-58,-42 84</inkml:trace>
</inkml:ink>
</file>

<file path=ppt/ink/ink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1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837 170,'-368'0,"272"-12,82 8,1 2,-1-1,1 2,-1 0,0 0,0 1,1 1,-1 0,-10 3,8 0,13-4,0 0,0 0,0 1,0-1,0 1,0 0,0 0,0 0,1 0,-1 0,0 0,0 1,1-1,-1 1,1 0,0 0,0 0,-1 0,1 0,0 0,1 1,-1-1,0 1,1-1,-1 1,1 0,0-1,-1 4,2 10,0 1,1-1,1 1,1-1,0 0,1 0,4 10,12 55,-12 200,-10-166,13 110,6-11,-39-252,3-3,-2 0,-1 2,-2 0,-2 2,-1 1,-4-1,29 36,1 0,-1 0,1 0,-1 0,1 0,0 0,-1 0,1 0,0-1,0 1,0 0,0-1,0 1,0-1,0 1,0-1,1 1,-1-1,1 0,-1 1,1-1,-1 0,1 0,0 1,0-1,0 0,0 0,0 1,0-1,1 0,-1 1,1-1,-1 0,1 1,-1-1,1 0,0 1,0-1,0 1,0-1,0 1,0 0,0-1,0 1,1 0,-1 0,0 0,1 0,-1 0,1 0,15-3,0 1,0 1,0 0,0 1,0 1,1 1,11 2,21-1,258-1,-307-1,44 5,-44-5,0-1,0 1,-1 0,1 1,0-1,0 0,-1 0,1 0,0 0,0 1,-1-1,1 0,0 0,-1 1,1-1,0 1,-1-1,1 1,0-1,-1 1,1-1,-1 1,1-1,-1 1,0 0,1-1,-1 1,1 0,-1-1,0 1,0 0,1 0,-1-1,0 1,0 0,0 0,0-1,0 1,0 0,0 0,0 0,0-1,0 1,0 0,-1 0,1-1,0 1,0 0,-1-1,1 1,-1 0,1-1,-1 1,1 0,-115 88,8-3,-80 52,166-127</inkml:trace>
  <inkml:trace contextRef="#ctx0" brushRef="#br0" timeOffset="3835.151">866 227,'-13'-8,"1"0,0-1,1-1,0 0,0 0,1-1,0 0,-7-13,-51-50,33 51,34 23,1 0,-1 0,0 0,1 0,-1 0,0 0,1 0,-1 0,0 0,1 0,-1 0,0 1,1-1,-1 0,1 0,-1 1,0-1,1 0,-1 1,1-1,-1 1,1-1,-1 0,1 1,-1-1,1 1,-1 0,1-1,0 1,-1-1,1 1,0-1,0 1,-1 0,1-1,0 1,0 0,0-1,0 1,0 0,0-1,0 1,0 0,0-1,0 1,0 0,0-1,0 1,1 0,-1-1,0 1,0-1,1 1,-1 0,0-1,1 1,-1-1,1 1,-1 0,50 256,-43-98,-6-159,0 1,0 0,0-1,0 1,0 0,0-1,0 1,0-1,0 0,0 1,0-1,0 0,0 0,0 0,0 1,0-1,1 0,-1-1,0 1,0 0,0 0,0 0,0-1,0 1,0 0,0-1,0 1,0-1,0 1,0-1,0 0,0 1,0-1,0 0,-1 0,1 1,0-1,0 0,-1 0,1 0,-1 0,1 0,-1 0,1 0,-1 0,0 0,1 0,-1 0,0-1,3-1,106-131,-91 115</inkml:trace>
  <inkml:trace contextRef="#ctx0" brushRef="#br0" timeOffset="4178.853">1345 1,'-14'19,"-10"16,-1 7,0 1,3-2,6-3,1-3,2-3,0-2,1-2,-2 0,2 0,-3-5,2-2,3-4</inkml:trace>
  <inkml:trace contextRef="#ctx0" brushRef="#br0" timeOffset="4462.718">1063 57,'10'29,"12"14,3 5,2-6,1-5,1-9,-5-5,-2-5,-4-2,-1-4,-3 2,-4 2,-3 0</inkml:trace>
</inkml:ink>
</file>

<file path=ppt/ink/ink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33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2259 678,'-10'33,"-3"17,1-2</inkml:trace>
  <inkml:trace contextRef="#ctx0" brushRef="#br0" timeOffset="232.751">2231 141,'0'0</inkml:trace>
  <inkml:trace contextRef="#ctx0" brushRef="#br0" timeOffset="397.491">2569 28,'0'479,"12"-353,-7-108,-2 0,-1 0,0 1,-1-1,-1 0,-1 1,0-1,-2 1,0-1,-1 0,0 0,-3 2,-2 2,0-4</inkml:trace>
  <inkml:trace contextRef="#ctx0" brushRef="#br0" timeOffset="615.776">2908 565,'-9'38,"-4"18,1 3,2-7</inkml:trace>
  <inkml:trace contextRef="#ctx0" brushRef="#br0" timeOffset="864.669">2908 141</inkml:trace>
  <inkml:trace contextRef="#ctx0" brushRef="#br0" timeOffset="1633.186">3274 0,'11'292,"1"-163,-6 0,-6 31,-11-100,19-86,5 8,1 0,0 1,1 1,1 0,1 1,0 1,1 1,0 0,1 1,0 1,1 1,7-2,-11 6,0 1,0 0,0 1,1 1,0 1,-1 0,1 1,0 1,8 1,-23-1,1 1,-1-1,0 1,1-1,-1 1,1 0,-1 0,0 0,0 0,0 1,1-1,-1 0,0 1,-1 0,1-1,0 1,0 0,-1 0,1 0,-1 0,1 0,-1 0,0 0,0 1,0-1,0 0,-1 1,1-1,0 1,-1-1,0 1,1-1,-1 1,0-1,-1 1,1-1,0 1,-1-1,1 0,-1 1,0-1,1 1,-1-1,-1 0,1 0,0 0,0 1,-1-1,1 0,-1-1,0 1,1 0,-3 1,-12 16,-1 0,-1-1,-1-1,0-1,-1-1,-1-1,0 0,-1-1,0-2,-1 0,0-2,-1 0,-12 2,6 1,11-5,1-1,-1 0,0-2,0 0,0 0,0-2,-1-1,-6 0,25-1,0 0,0 1,0-1,0 0,0 0,0 0,0 0,0 0,0 0,0 0,0 0,0-1,0 1,1 0,-1-1,0 1,0 0,0-1,0 1,0-1,1 1,-1-1,0 1,0-1,1 0,-1 1,0-1,1 0,-1 0,1 0,-1 1,1-1,-1 0,1 0,0 0,-1 0,1 0,0 0,0 0,0 0,0 0,0 1,0-2,4-10</inkml:trace>
  <inkml:trace contextRef="#ctx0" brushRef="#br0" timeOffset="-1231.991">820 282,'-295'1,"260"4,-1 2,1 2,0 1,1 1,0 3,-29 15,19-10,32-14,-81 44,90-48,0 1,0 0,1 0,-1 1,1-1,-1 0,1 1,0-1,0 1,0 0,0 0,0 0,1 0,-1 0,1 0,0 0,0 1,0-1,1 0,-1 1,1-1,-1 1,1-1,0 0,0 1,1-1,0 2,2 0,0 0,1 0,-1 0,1-1,1 0,-1 0,0 0,1 0,0-1,0 1,0-1,0-1,1 1,-1-1,1 0,-1 0,1 0,0-1,0 0,0 0,0 0,5-1,145 21,-52-9,-103-12,-1 1,1 0,-1-1,1 1,-1 0,1-1,-1 1,1 0,-1 0,0 0,1 0,-1-1,0 1,0 0,0 0,0 0,1 0,-1 0,0-1,0 1,-1 0,1 0,0 0,0 0,0 0,-1 0,1-1,0 1,-1 0,1 0,-1 0,1-1,-1 1,1 0,-1-1,1 1,-1 0,0-1,1 1,-1-1,0 1,0-1,1 1,-1-1,0 0,0 1,0-1,1 0,-1 0,0 1,0-1,0 0,0 0,0 0,0 0,-2 2,-67 48,-127 109,195-158,0 1,0-1,0 0,0 1,0-1,0 1,0-1,0 1,1 0,-1 0,1 0,-1 0,1 0,0 0,-1 0,1 1,0-1,1 0,-1 1,0-1,1 1,-1-1,1 0,0 1,0-1,0 1,0-1,0 1,0-1,1 1,-1-1,1 1,0-1,0 0,0 1,0-1,0 0,0 0,0 0,1 0,-1 0,1 0,0 0,-1 0,2 0,9 3,0 0,0 0,1-1,0-1,0 0,0-1,0 0,1-1,-1 0,0-1,1-1,-1 0,4-2,21 2,187-1,-200 2</inkml:trace>
  <inkml:trace contextRef="#ctx0" brushRef="#br0" timeOffset="-882.734">1271 565,'-33'25,"2"2,0 1,2 2,1 1,2 1,1 1,-20 35,12 22,32-88,1 0,0 1,0-1,0 0,0 1,0-1,0 0,1 1,-1-1,1 0,0 0,-1 1,1-1,0 0,0 0,1 0,-1 0,0 0,1 0,-1 0,1-1,-1 1,1 0,0-1,0 0,0 1,0-1,0 0,0 0,0 0,0 0,0 0,1 0,-1-1,0 1,1-1,-1 0,1 1,12 0,0 0,0-1,0 0,-1-1,1-1,0 0,0-1,-1-1,0 0,0-1,0-1,0 0,-1 0,0-2,0 1,-1-2,0 0,2-2,10-9,-2-1,0 0,-1-2,-2 0,0-2,-1 0,-2-1,6-12,-17 28,-1 1,1-2,-1 1,-1 0,0-1,0 0,-1 0,-1 0,0 0,0 0,-1-4,-1 10,1 0,-1 1,0-1,0 1,0-1,-1 1,1-1,-1 1,0 0,-1-1,1 1,-1 0,0 1,0-1,0 0,0 1,-1 0,1 0,-1 0,0 0,0 0,0 1,0-1,0 1,0 1,-1-1,-1 0,-3-1,0 1,-1 0,1 1,0 0,-1 0,1 1,-1 0,1 1,0 0,-1 0,1 1,0 0,0 1,0 0,-7 4,-9 5</inkml:trace>
  <inkml:trace contextRef="#ctx0" brushRef="#br0" timeOffset="-584.592">1271 705,'5'24,"1"13,5 5,0 0,3-3,0-2,1-8,-1-5,2-5,-2-7</inkml:trace>
  <inkml:trace contextRef="#ctx0" brushRef="#br0" timeOffset="-250.221">1581 649,'3'13,"0"0,1-1,0 1,1-1,1 0,0 0,0-1,1 0,1 0,-1 0,2-1,0 0,0-1,0 1,1-2,1 0,0 0,0-1,0 0,1-1,-1 0,12 3,-13-9,1-1,-1-1,1 0,-1 0,0-1,0 0,0-1,0 0,-1 0,1-1,-1 0,-1-1,1 0,-1-1,0 0,0 0,0 0,-1-1,-1 0,1 0,-1-1,-1 0,3-4,33-97,-41 107,1 1,-1-1,0 0,0 1,0-1,0 0,-1 1,1-1,-1 1,0-1,0 1,1-1,-1 1,-1-1,1 1,0 0,-1-1,1 1,-1 0,0 0,1 0,-1 0,0 1,0-1,0 0,-3 0,-11-6</inkml:trace>
  <inkml:trace contextRef="#ctx0" brushRef="#br0" timeOffset="2220.53">3783 705,'15'0,"0"-1,0 0,0-1,0-1,0 0,0-2,-1 1,1-2,-1 0,-1 0,1-1,-1-1,0 0,-1-1,0-1,-1 0,1 0,-2-1,0 0,0-1,-1 0,6-10,-2 1,-7 15,-1 0,-1-1,1 1,-1-1,0 0,0 0,-1-1,0 1,0-1,-1 0,0 0,0 0,-1 0,0 0,-1 0,1 0,-1 0,-1-6,0 13,0-1,0 0,0 0,0 1,0-1,-1 0,1 1,0-1,-1 1,1 0,-1-1,1 1,-1 0,0 0,1 0,-1 0,0 0,0 0,0 1,0-1,0 1,0-1,0 1,0 0,0-1,0 1,0 0,0 1,0-1,0 0,0 0,0 1,0-1,0 1,0 0,-67 33,62-29,1-1,-1 1,1 1,0-1,1 1,-1 0,1 0,0 0,1 1,-1 0,1 0,1 0,-1 0,1 1,1 0,-1-1,0 7,6-9,-1-1,1 1,0-1,0 0,0 0,1 0,0 0,0 0,0-1,0 0,0 0,0 0,1 0,0-1,-1 1,1-1,0-1,0 1,0-1,0 1,1-2,-1 1,0 0,0-1,1 0,-1 0,0-1,1 1,28 0,62 9,-93-8,-1-1,0 1,1 0,-1 0,0 0,0 0,0 0,0 1,0-1,0 1,0-1,-1 1,1 0,0-1,-1 1,1 0,-1 0,0 0,0 0,0 0,0 1,0-1,0 0,0 0,-1 1,1-1,-1 0,0 1,1-1,-1 1,0-1,0 0,-1 1,1-1,-1 2,-40 98,34-84</inkml:trace>
  <inkml:trace contextRef="#ctx0" brushRef="#br0" timeOffset="2448.452">4488 592,'-14'34,"-5"10</inkml:trace>
  <inkml:trace contextRef="#ctx0" brushRef="#br0" timeOffset="2598.12">4488 225,'0'0</inkml:trace>
  <inkml:trace contextRef="#ctx0" brushRef="#br0" timeOffset="2865.552">4714 395,'-1'3,"-6"23,0 0,1 0,2 0,1 1,0 0,3 0,0 0,3 17,-3-41,0 0,0 0,0 0,1 0,-1 0,1 0,0-1,0 1,0 0,0-1,0 1,1 0,-1-1,1 1,-1-1,1 0,0 0,0 0,0 0,0 0,1 0,-1 0,0 0,1-1,-1 0,1 1,0-1,-1 0,1 0,0 0,0-1,-1 1,1-1,0 1,0-1,0 0,0 0,0 0,0 0,-1-1,1 1,0-1,0 0,2-1,8-7,0 0,-1-1,0-1,0 0,-1 0,-1-1,0-1,6-9,12-15,62-81,-73 89,-13 22</inkml:trace>
  <inkml:trace contextRef="#ctx0" brushRef="#br0" timeOffset="3363.645">5222 678,'6'-17,"0"0,1 1,1 0,1 1,0 0,1 0,1 1,0 0,1 1,0 0,1 1,1 0,-1 1,6-2,-17 12,-1 0,1 0,-1 0,1 0,0 1,-1-1,1 0,0 1,0 0,0-1,-1 1,1 0,0 0,0 0,0 0,0 0,-1 0,1 1,0-1,0 1,0-1,-1 1,1-1,0 1,-1 0,1 0,-1 0,1 0,-1 0,1 0,-1 1,0-1,1 0,-1 1,0-1,0 1,0-1,0 1,0 0,0-1,-1 1,1 0,-1-1,1 1,-1 0,1 0,-1 0,0 0,0-1,0 1,0 2,1 4,-1-5,-1-1,1 0,0 1,0-1,0 1,0-1,0 1,1-1,-1 1,1-1,0 0,-1 1,1-1,0 0,1 0,-1 1,0-1,0 0,1 0,0-1,-1 1,1 0,0 0,0-1,0 1,0-1,0 1,0-1,0 0,0 0,0 0,1 0,-1 0,0-1,1 1,-1-1,1 1,-1-1,3 0,12-4,1-1,-1-1,0 0,-1-2,0 1,0-2,0 0,-1-2,33-16,-23 13,-18 9,1 0,0 0,0 1,0 0,1 0,0 1,-1 0,1 1,0 0,0 0,0 1,2 0,-10 2,1-1,-1 0,0 1,1-1,-1 1,0 0,1-1,-1 1,0 0,0 0,0 0,0 0,0 0,0 0,0 0,0 0,0 0,0 0,0 0,-1 1,1-1,0 0,-1 1,0-1,1 0,-1 1,0-1,1 1,-1-1,0 0,0 1,0-1,0 1,0-1,-1 1,1-1,0 0,-1 1,1-1,-1 1,-20 63,18-60,1-1,-1 1,1-1,-1 1,2 0,-1 0,0 0,1 0,0 0,0 0,0 1,1-1,0 0,0 0,0 1,1-1,0 0,0 0,0 0,0 1,1-1,1 1,8 6</inkml:trace>
  <inkml:trace contextRef="#ctx0" brushRef="#br0" timeOffset="4331.496">0 1270,'1101'-42,"2000"-218,-1800 155,-561 59,-679 51,-44 1</inkml:trace>
  <inkml:trace contextRef="#ctx0" brushRef="#br0" timeOffset="7650.302">2964 1072,'-2'1,"1"0,0 1,0-1,0 0,0 0,0 1,0-1,1 1,-1-1,0 0,1 1,-1-1,1 1,-1 0,1-1,0 1,-1-1,1 1,0 0,0-1,0 1,0-1,1 1,-1 0,0-1,1 1,-1-1,1 1,0-1,-1 1,1-1,0 1,1 9,4 383,6-305,-13-88,0-1,-1 1,1 0,0 0,0-1,-1 1,1 0,0-1,-1 0,1 1,0-1,-1 0,1 1,-1-1,1 0,-1 0,1 0,0-1,-1 1,1 0,-1 0,1-1,0 1,-1-1,1 1,0-1,-1 0,1 1,0-1,0 0,0 0,-1 0,1 0,0 0,0 0,1 0,-2-1,-4-1,-13-4,0 1,-1 1,0 0,0 2,0 1,0 0,0 1,0 1,0 1,-3 2,-27-2,-227 26,-184-23,183 23,279-27,-1-1,1 1,0-1,-1 1,1-1,-1 0,1 1,-1-1,1 0,-1 1,1-1,-1 0,1 0,-1 1,0-1,0 0,1 0,-1 0,0 1,0-1,0 0,0 0,0 0,0 0,0 0,0 1,0-1,0 0,-1 0,1 0,0 1,-1-1,1 0,0 0,-1 1,1-1,-1 0,1 1,-1-1,1 0,-1 1,0-1,1 1,-1-1,0 1,1-1,-1 1,0-1,0 1,1 0,-1-1,0 1,0 0,0 0,1 0,-1 0,0-1,0 1,0 0,0 0,1 1,-1-1,0 0,0 0,0 0,0 1,1-1,-2 0,31-39,1 1,2 1,1 1,13-8,-39 37,-5 3,0 1,0 0,0 0,1 0,-1 0,1 0,0 0,0 1,0-1,0 1,0 0,0 0,1 0,-1 0,1 1,-1-1,1 1,0 0,-1 0,1 0,0 1,0-1,0 1,0 0,0 0,-1 0,1 1,0-1,0 1,0 0,-1 0,1 0,0 1,2 1,2 6,0 1,-1 0,0 0,-1 0,0 1,-1 0,0 0,-1 1,0 0,-1-1,2 11,6 15,50 202,-43-144,-19-94,1-1,-1 1,0-1,1 0,-1 1,1-1,-1 0,0 0,1 1,-1-1,0 0,1 0,-1 0,0 0,0 0,1 0,-1 0,0 0,1 0,-1 0,0-1,1 1,-1 0,0 0,1 0,-1-1,1 1,-1 0,0-1,1 1,-1-1,1 1,-1-1,1 1,-1-1,1 1,0-1,-1 1,1-1,0 0,-1 1,1-1,0 1,0-1,-1 0,1 1,0-1,0 0,0 0,-1 0,-21-18,-1 0,0 2,-1 1,-1 0,-1 2,0 1,-1 1,0 1,-16-3,-95-6,113 20</inkml:trace>
</inkml:ink>
</file>

<file path=ppt/ink/ink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0,'-10'19,"2"12,2-1</inkml:trace>
</inkml:ink>
</file>

<file path=ppt/ink/ink1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0,'-5'24,"-1"0,-1-1,0 0,-2 0,-1-1,-1-1,-10 16,6-7,-156 243,170-271,-1 1,1-1,0 1,0-1,0 1,0-1,1 1,-1 0,1 0,-1-1,1 1,0 0,0 0,0-1,1 1,-1 0,1-1,-1 1,1 0,0-1,0 1,0-1,0 1,0-1,1 1,-1-1,1 0,0 0,-1 0,1 0,0 0,0 0,1 0,-1 0,0-1,0 1,1-1,-1 0,1 0,0 0,6 4,1 0,0-1,1-1,-1 0,1 0,-1-1,1 0,0-1,9 1,127-30,-125 26</inkml:trace>
</inkml:ink>
</file>

<file path=ppt/ink/ink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1,'-12'0,"1"0,-1 0,1 1,-1 0,1 1,0 1,0-1,-1 2,2 0,-1 0,0 1,1 0,0 1,0 0,-1 1,10-6,1 0,-1 0,0-1,0 1,0 0,1 0,-1 0,1 0,-1 0,0 0,1 0,0 0,-1 0,1 0,0 0,-1 0,1 0,0 0,0 0,0 1,0-1,0 0,0 0,0 0,0 0,0 0,1 0,-1 0,0 0,1 1,-1-1,1 0,-1-1,1 1,0 0,-1 0,1 0,0 0,0 0,-1 0,1-1,0 1,0 0,0-1,0 1,0-1,1 1,49 18,-49-19,-1 0,0 0,1 0,-1 0,1 0,-1 0,0 1,1-1,-1 0,0 1,1-1,-1 1,0 0,0-1,0 1,0 0,1 0,-1 0,0-1,0 1,0 1,-1-1,1 0,0 0,0 0,-1 0,1 0,0 1,-1-1,1 0,-1 1,0-1,1 0,-1 1,0-1,0 0,0 1,0-1,0 1,0-1,0 0,0 1,-1-1,1 0,0 1,-1-1,1 0,-1 0,0 1,1-1,-1 0,0 0,0 0,0 1,-62 57,-16 25,78-83,0 0,0 1,0-1,1 0,-1 1,1-1,-1 1,1-1,-1 1,1-1,0 1,-1 0,1-1,0 1,0-1,0 1,0 0,1-1,-1 1,0-1,1 1,-1-1,1 1,-1-1,1 1,0-1,0 0,-1 1,1-1,0 0,0 0,0 1,1-1,-1 0,0 0,0 0,1 0,-1-1,0 1,1 0,-1 0,1-1,-1 1,1-1,-1 1,1-1,-1 0,1 0,-1 1,1-1,84 2,-76-3,0-1,-1 0,1 0,0-1,-1 0,1-1,-1 0,0 0,0-1,-1-1,1 1,6-7,-3-1</inkml:trace>
</inkml:ink>
</file>

<file path=ppt/ink/ink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40,'24'0,"23"0,7-5,0-1,-5-1,-5 2,-6-3,-10 0</inkml:trace>
</inkml:ink>
</file>

<file path=ppt/ink/ink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75,'43'-5,"29"-6,7-2,-5 2,-11-2,-11 1,-14 2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6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0 904,'3'1,"-1"-1,1 1,0-1,-1 0,1 0,-1 0,1 0,0 0,-1 0,1-1,-1 1,1-1,-1 0,1 0,-1 0,0 0,1 0,-1 0,0-1,0 1,0-1,0 0,0 1,0-1,0 0,0 0,-1 0,1 0,-1-1,1 1,-2 1,51-55,-3-2,-3-1,23-43,75-147,-22 39,-121 207,1 1,0 0,0-1,0 1,0 0,1 0,-1 0,0 0,1 0,0 0,-1 0,1 0,0 1,0-1,0 1,0-1,0 1,0 0,1 0,-1 0,0 0,1 0,-1 0,0 0,1 1,-1 0,1-1,-1 1,1 0,-1 0,1 0,-1 0,1 1,-1-1,1 1,-1-1,0 1,1 0,-1 0,0 0,0 0,1 1,-1-1,0 1,0-1,0 1,0 0,12 14,0 1,-2 1,0-1,-1 2,-1 0,0 0,-2 0,0 1,2 11,-9-29,21 53,-3 0,-2 1,-3 1,-2 1,-2 2,-9-58,0 0,-1 0,1 1,-1-1,1 0,-1 0,0 1,0-1,0 0,0 1,0-1,0 0,-1 1,1-1,-1 0,1 0,-1 0,0 0,0 1,0-1,0 0,-1 0,1-1,0 1,-1 0,1 0,-1-1,0 1,1-1,-1 1,0-1,0 0,0 1,0-1,0 0,0-1,0 1,-1 0,1-1,0 1,0-1,-1 1,1-1,0 0,-1 0,-1 0,-13-3,-1-1,1-1,1-1,-1 0,1-1,0 0,0-1,1-1,-36-17,-263-139,297 158,18 7</inkml:trace>
  <inkml:trace contextRef="#ctx0" brushRef="#br0" timeOffset="633.873">1693 227,'-252'23,"226"-19,1 0,0 2,0 1,0 1,1 1,0 1,-22 14,45-24,0 0,0 0,1 1,-1-1,0 0,0 1,1-1,-1 0,0 1,1-1,-1 1,0-1,1 1,-1 0,1-1,-1 1,1 0,-1-1,1 1,0 0,-1-1,1 1,0 0,0 0,-1-1,1 1,0 0,0 0,0 0,0-1,0 1,0 0,0 0,0 0,0-1,0 1,1 0,-1 0,0 0,0-1,1 1,-1 0,1-1,-1 1,0 0,1-1,-1 1,1 0,0-1,-1 1,1-1,-1 1,1-1,0 1,0-1,-1 0,1 1,0-1,46 21,-47-21,48 12,-41-12,1 1,-1 0,0 1,0-1,0 2,0-1,0 1,0 0,0 0,-1 1,0 0,1 0,-2 0,1 1,2 2,-7-2,0-1,0 1,-1-1,1 1,-1 0,0-1,-1 1,1 0,-1-1,0 1,0-1,0 1,-1-1,1 1,-1-1,0 0,-1 0,1 0,-1 0,1 0,-1-1,0 1,-1-1,1 0,-1 0,-3 3,-34 26,34-27,-1-1,1 1,1 1,-1-1,1 1,0 0,0 1,0 0,1-1,0 2,1-1,-1 0,1 1,1 0,-1 2,3-7,1 0,0 0,-1 0,1 0,0 0,1 1,-1-1,1 0,-1 0,1 0,0 0,0 0,0 0,0-1,1 1,-1 0,1 0,0-1,0 1,0-1,0 0,0 1,0-1,1 0,-1 0,1-1,-1 1,1 0,0-1,0 0,-1 1,1-1,2 0,3 2,-1 0,1-1,0 0,-1-1,1 0,0 0,0 0,0-1,0 0,0-1,-1 0,7-1,-5-1,1 0,-1-1,-1 0,1-1,-1 0,1 0,-2-1,1 0,0 0,-1-1,0 0,-1 0,0-1,0 1,0-1,-1-1,2-3,1-7</inkml:trace>
  <inkml:trace contextRef="#ctx0" brushRef="#br0" timeOffset="968.732">1355 29,'-7'37,"1"0,1 0,3 0,1 0,2 1,1-1,5 21,33 287,-41-44,6-252,1-31</inkml:trace>
  <inkml:trace contextRef="#ctx0" brushRef="#br0" timeOffset="1504.649">1976 57,'-5'44,"3"32,3 9,0-5,0-12,5-12,2-11,-2-9,0-5,-3-3,-1-2,0 0,3-5,1-6</inkml:trace>
  <inkml:trace contextRef="#ctx0" brushRef="#br0" timeOffset="6451.691">1890 114,'93'-46,"-58"32,0 1,1 2,0 1,1 2,32-2,-64 9,0 1,1 0,-1 0,0 0,0 0,1 1,-1 0,0 0,0 1,0-1,0 1,0 0,-1 0,1 1,0-1,-1 1,0 0,0 0,0 1,0-1,0 1,0 0,-1 0,0 0,0 1,0-1,-1 1,1-1,-1 1,0 0,0 0,-1 0,1 0,-1 0,0 0,-1 3,1 5,-2-1,0 1,0-1,-1 1,-1-1,0 0,0 0,-1 0,-1 0,0-1,-1 0,0 0,0 0,-2-1,1 0,-1 0,0 0,-1-1,-1 0,9-9,0 1,0 0,-1 0,1 0,0 0,0 0,0 0,0 1,0-1,0 0,1 0,-1 1,0-1,0 1,1-1,-1 0,1 1,0-1,-1 1,1-1,0 1,0-1,0 1,0-1,0 1,0-1,0 1,1-1,-1 1,0-1,1 1,-1-1,1 1,0-1,-1 0,1 1,0-1,0 0,0 0,0 0,0 1,0-1,0 0,0 0,1-1,-1 1,0 0,0 0,1 0,-1-1,1 1,-1-1,1 1,-1-1,1 0,15 7,-1 0,0 0,-1 2,0-1,0 2,-1 0,-1 1,1 1,-2 0,1 0,3 7,-14-16,0 0,0 0,-1 0,1 0,-1 0,0 1,0-1,0 0,0 1,-1-1,1 0,-1 1,0-1,0 1,0-1,0 1,-1-1,1 0,-1 1,0-1,0 0,0 0,0 1,-1-1,0 0,1 0,-1 0,0-1,0 1,0 0,-1-1,1 1,-1-1,1 0,-1 0,0 0,-1 1,-7 5,-1 0,0 0,-1-1,1-1,-1 0,-1-1,1 0,-9 1,3-1,1-2,0 0,-1-1,0-1,1-1,-1-1,0 0,1-2,-1 0,1-1,0 0,-16-7,10-1</inkml:trace>
  <inkml:trace contextRef="#ctx0" brushRef="#br0" timeOffset="7192.492">3302 199,'-33'0,"1"2,-1 2,1 0,0 2,1 2,-1 1,-14 6,34-10,0 1,0 0,0 1,1 0,0 0,1 1,-1 1,1 0,1 0,0 1,0 0,1 1,0-1,1 2,0-1,1 1,0 0,1 0,1 1,0-1,-3 14,6-21,1 0,0 0,-1 0,2 0,-1 0,0 0,1 0,0 0,0 0,1 0,-1-1,1 1,0 0,0-1,1 1,-1-1,1 0,0 0,0 0,1 0,-1 0,1-1,0 1,0-1,0 0,0 0,0-1,1 1,-1-1,1 0,-1 0,1 0,2 0,16 4,-1-1,1-1,0-1,0-1,0-1,18-1,-19-1,-1 0,0-2,0 0,0-1,0-1,0-1,-1-1,0-1,-1 0,17-11,-18 9</inkml:trace>
  <inkml:trace contextRef="#ctx0" brushRef="#br0" timeOffset="7438.792">3330 340,'-38'5,"-32"6,-9 1,4-1,10-2,12-4,19-1,20-3,13 0</inkml:trace>
</inkml:ink>
</file>

<file path=ppt/ink/ink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1,'-10'79,"-3"0,-4 0,-3-2,-4 0,-12 22,35-98,0 1,-1 1,0-1,0 0,1 1,-1-1,1 1,0 0,0-1,0 1,0 0,1 0,-1-1,1 1,-1 0,1 0,0 0,0 0,0 0,1 0,-1-1,1 1,-1 0,1 0,0 0,0-1,0 1,0 0,1-1,-1 1,1-1,0 0,-1 1,1-1,0 0,0 0,1 0,0 1,13-1,1 0,-1-1,0 0,0-2,1 0,-1 0,0-2,0 0,0-1,0 0,-1-1,7-4,-13 6,19-6,-3 2</inkml:trace>
</inkml:ink>
</file>

<file path=ppt/ink/ink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0 199,'39'4,"26"3,8-1,-4-1,-9-2,-10-1,-9-5,-6-3,-4 0,-4 1,-5-4,-2 0,-4-3,-1 0,-2 2</inkml:trace>
  <inkml:trace contextRef="#ctx0" brushRef="#br0" timeOffset="236.198">283 0,'-5'39,"-1"26,0 8,6-4,3-9,1-10,4-9,1-6,-1-9</inkml:trace>
</inkml:ink>
</file>

<file path=ppt/ink/ink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84,'-9'7,"1"0,0 1,0 0,1 1,0-1,1 1,-1 1,2-1,-1 1,1 1,3-7,0-1,1 1,-1 0,1-1,0 1,0 0,0 0,1 0,0 0,-1 0,1-1,0 1,1 0,-1 0,1 0,-1 0,1 0,1 0,-1-1,0 1,1 0,0-1,0 1,0-1,0 0,0 0,1 0,-1 0,3 2,4-1,0 1,0-1,1 0,-1-1,1-1,0 1,0-1,0-1,1 0,-1 0,0-1,0-1,0 1,0-1,1-1,2-1,-4 1,0-1,0 1,-1-2,1 1,-1-1,0 0,0-1,0 0,0 0,-1-1,0 0,0 0,-1-1,1 0,-1 0,-1 0,0-1,3-4,-5 8,0-1,-1 1,1-1,-1 0,0 0,0 0,-1 0,0 0,1 0,-2 0,1-1,0 1,-1 0,0-1,-1 1,1 0,-1 0,0-1,0 1,0 0,-1 0,0 0,0 0,0 0,-1 1,1-1,-1 1,0-1,-1 1,1 0,-1 0,-1-1,-88-39,69 39</inkml:trace>
  <inkml:trace contextRef="#ctx0" brushRef="#br0" timeOffset="312.217">88 84,'10'19,"7"11,2 6,2-4,-3-2,1-2,-4 0,2-6,-4-1,3-4,-3-1,1 2,0 3,-4-2</inkml:trace>
</inkml:ink>
</file>

<file path=ppt/ink/ink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7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1,'-24'0,"0"2,1 1,0 1,-1 0,1 2,1 1,-1 0,1 2,1 1,-1 0,2 2,0 0,-9 8,25-18,0 0,0 0,0 1,0-1,0 1,1 0,-1 0,1 0,0 0,0 1,0-1,1 1,-1 0,1 0,0 0,0 0,0 0,0 0,1 1,0-1,0 0,0 1,0-1,1 1,0-1,0 1,0-1,0 1,1-1,-1 1,1-1,0 1,1-1,-1 0,1 1,0-1,0 0,2 2,6 4,1 0,0-1,0 0,1-1,1-1,-1 0,1 0,0-1,1-1,-1 0,11 1,-10-2,0 1,0 0,0 1,-1 0,1 1,-2 1,1 0,-1 0,0 2,6 5,-16-12,0 1,0-1,0 0,0 1,0-1,-1 1,0 0,1 0,-1-1,-1 1,1 0,-1 0,1 0,-1 0,0 0,0 0,-1 0,1 0,-1 0,0-1,0 1,0 0,-1 0,1-1,-1 1,0-1,0 1,0-1,-1 0,1 0,-1 0,1 0,-1 0,0 0,0-1,0 0,-1 1,1-1,0 0,-1-1,1 1,-1 0,0-1,0 0,-15 10,1 0,-1-2,-1 0,1-1,-2-1,1-1,-1-1,0-1,0 0,-9-1,28-3,0 0,0 0,-1 0,1 0,0 0,0 0,0-1,0 1,0-1,-1 0,1 1,0-1,0 0,0 0,1 0,-1-1,0 1,0 0,1-1,-1 1,1-1,-1 1,1-1,-1 0,1 0,0 0,0 0,0 0,0 0,0 0,1 0,-1 0,0 0,1 0,0 0,-1 0,1-1,0 1,0 0,0 0,1 0,-1-1,0 1,1 0,0 0,-1 0,1 0,0 0,0 0,0 0,0 0,1 0,12-20,0 0,2 2,0 0,2 1,0 0,1 2,0 0,2 1,9-5,28-19,-33 26</inkml:trace>
</inkml:ink>
</file>

<file path=ppt/ink/ink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5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0,'-12'0,"0"1,1 0,-1 0,0 1,1 1,-1 0,1 0,0 1,0 1,0 0,1 0,0 1,0 0,0 1,0 0,1 1,-6 6,14-13,-1 0,1 1,0-1,0 0,0 1,0-1,0 1,0-1,0 1,1 0,-1-1,1 1,-1 0,1-1,-1 1,1 0,0 0,0 0,0-1,0 1,0 0,0 0,0-1,1 1,-1 0,1 0,-1-1,1 1,0 0,-1-1,1 1,0-1,0 1,0-1,0 1,1-1,-1 0,0 0,1 1,-1-1,0 0,1 0,-1 0,1 0,79 31,-69-29,13 4,-21-7,1 0,-1 0,1 1,-1 0,0 0,1 0,-1 0,0 1,0 0,0-1,0 2,0-1,0 0,-1 1,1-1,-1 1,0 0,0 0,0 1,0-1,0 1,-1-1,1 1,-1 0,0 0,0 0,0 0,-1 0,0 0,1 1,-1-1,-1 0,1 2,-1 0,-1 0,0 1,0-1,-1 0,1 1,-1-1,-1 0,1 0,-1-1,0 1,0 0,-1-1,0 0,0 0,0 0,0 0,-1-1,0 1,0-1,-2 1,-115 62,120-66,0 0,1 0,-1-1,0 1,0 0,0 0,1-1,-1 1,0-1,0 0,0 0,0 1,0-1,0 0,0-1,0 1,0 0,1 0,-1-1,0 1,0-1,0 0,0 0,1 1,-1-1,0 0,1 0,-1-1,1 1,-1 0,1 0,0-1,-1 1,1-1,0 1,0-1,0 0,0 1,0-1,0 0,1 0,-1 1,0-1,1 0,0 0,-1 0,1 0,0 0,0 0,0 0,2-5,1-1,0 1,0-1,1 1,0 0,0 0,0 0,1 1,0 0,0 0,1 0,0 0,0 1,0 0,0 0,1 1,0 0,0 0,0 0,1 1,1 0,44-24,-29 16</inkml:trace>
</inkml:ink>
</file>

<file path=ppt/ink/ink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0,'0'313,"0"-300,-1 1,0-1,0 0,-2 0,0 0,0 0,-1 0,0-1,-3 5,-11-4,12-19</inkml:trace>
  <inkml:trace contextRef="#ctx0" brushRef="#br0" timeOffset="469.919">306 57,'-17'10,"1"1,1 0,0 1,0 1,1 1,1 0,0 0,1 1,1 1,0 0,-3 9,13-22,1 1,0-1,0 1,0-1,0 1,1-1,-1 0,1 1,0-1,0 0,0 1,1-1,-1 0,1 0,-1 0,1 0,0 0,0-1,1 1,-1 0,0-1,1 0,0 1,-1-1,1 0,0-1,0 1,0 0,0-1,0 0,1 1,-1-1,0 0,1-1,-1 1,0-1,3 1,32 16,33 43,-64-55</inkml:trace>
</inkml:ink>
</file>

<file path=ppt/ink/ink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5 128,'-1'48,"-1"-31,1 0,1 0,0 0,1 1,1-1,1-1,0 1,1 0,1-1,0 0,1 0,7 11,-11-24,1 0,-1 0,1 0,0 0,0-1,0 1,0-1,0 0,1 0,-1 0,1 0,-1-1,1 1,0-1,-1 0,1 0,0-1,0 1,0-1,0 1,0-1,0-1,0 1,-1 0,1-1,0 0,0 0,0 0,1-1,6-1,0-2,0 1,0-1,-1 0,0-1,0-1,-1 1,1-2,2-3,86-89,-95 98,-1 1,0-1,1 1,-1-1,1 1,0 0,-1 0,1 0,0 0,-1 0,1 1,0-1,0 1,0 0,0 0,-1 0,1 0,0 0,0 1,0-1,-1 1,1 0,0 0,0 0,-1 0,1 0,-1 1,1-1,-1 1,0-1,1 1,-1 0,0 0,0 0,0 0,-1 1,1-1,0 0,-1 1,0-1,1 1,0 1,41 34,-38-36,1 1,-1-1,1 0,0 0,0-1,0 0,0 0,0 0,0-1,0 0,0 0,0 0,0-1,0 0,0 0,0 0,0-1,0 0,-1 0,1-1,-1 1,1-1,-1 0,0-1,0 1,0-1,-1 0,2-1,1-3,1 0,-1 0,0-1,-1 0,1 0,-2 0,0-1,0 0,0 0,-1 0,-1-1,0 1,0-1,-1 0,0-3,-8-124,-1 119</inkml:trace>
</inkml:ink>
</file>

<file path=ppt/ink/ink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2 735,'39'170,"-30"-112,-2 1,-3 0,-2 0,-3 1,-2 1,-26 224,0 8,30-108,-1-173</inkml:trace>
  <inkml:trace contextRef="#ctx0" brushRef="#br0" timeOffset="1868.208">59 764,'734'0,"-590"-26,-139 28,0 1,-1-1,1 1,-1-1,0 1,0 1,0-1,-1 0,1 1,-1 0,1 0,-1 0,0 0,-1 0,1 1,-1-1,0 1,0 0,0-1,-1 1,0 0,0 0,0 0,0 0,-1 0,0 0,0 0,0 0,-1 3,3 3,2 35,-1 0,-3 1,-1-1,-3 0,-8 41,3 4,4 0,6 88,1-52,26 88,-17-155,-7-48,-1 1,0 0,-1 0,-1 0,0 0,-1 0,0 0,-1 1,-1-1,-2 10,0-4,4-17,0 1,0-1,0 0,-1 1,1-1,0 1,-1-1,0 0,1 0,-1 1,0-1,0 0,0 0,-1 0,1 0,0 0,-1 0,0 0,1 0,-1-1,0 1,0-1,0 1,0-1,0 0,0 0,0 1,0-1,0-1,-1 1,1 0,0-1,-1 1,1-1,0 1,-2-1,-336-12,96 11,76-26,-29 26,173 1</inkml:trace>
  <inkml:trace contextRef="#ctx0" brushRef="#br0" timeOffset="4085.501">340 30,'0'-2,"1"1,-1 0,1-1,-1 1,1 0,0-1,-1 1,1 0,0 0,0 0,0 0,0 0,0 0,0 0,0 0,0 0,0 0,0 0,1 1,-1-1,0 0,1 1,-1-1,0 1,1-1,-1 1,0 0,1 0,-1 0,1 0,-1 0,1 0,-1 0,0 0,1 0,-1 1,1-1,-1 0,0 1,1-1,-1 1,0 0,0-1,1 1,-1 0,0 0,0 0,0 0,0 0,0 0,0 0,0 0,-1 0,1 0,0 1,0-1,-1 0,1 1,-1-1,1 0,-1 1,0-1,6 14,-1 0,-1 0,0 0,-1 0,-1 1,0 0,-1-1,-1 6,7 51,-2-39,-1-1,-2 1,-1 0,-2 0,-1 0,-2 8,3-36,-6 38,1 0,2 0,2 0,3 35,10-44,-13-43</inkml:trace>
  <inkml:trace contextRef="#ctx0" brushRef="#br0" timeOffset="4769.006">369 1,'-152'142,"153"-142,-1 0,1 0,0 0,-1 0,1 1,0-1,0 0,-1 0,1 1,0-1,-1 0,1 1,0-1,-1 1,1-1,-1 0,1 1,-1 0,1-1,-1 1,1-1,-1 1,0 0,1-1,-1 1,0 0,1-1,-1 1,0 0,0-1,0 1,1 0,-1 0,0-1,0 1,0 0,0 0,-1-1,1 1,0 0,0-1,0 1,0 0,-1 0,1-1,0 1,-1 0,1-1,-1 1,1-1,0 1,-1 0,1-1,-1 1,0-1,1 1,-1-1,1 0,-1 1,0-1,289-5,-187 5,-100-1,0 0,0 0,-1 0,1 0,-1 0,1 0,-1 0,1 0,-1 0,1 0,-1 0,0-1,0 1,0 0,0 0,0 0,0 0,0 0,0-1,0 1,0 0,0 0,-1 0,1 0,-1 0,1 0,-1 0,1 0,-1 0,1 0,-1 0,0 0,0 0,1 0,-1 0,0 1,0-1,0 0,0 1,0-1,0 1,0-1,0 1,0-1,0 1,0-1,0 1,-1 0,-1-3,-10-8,0 0,-1 0,0 2,0 0,-1 0,0 1,-1 1,-11-3,-18-10,27 12</inkml:trace>
  <inkml:trace contextRef="#ctx0" brushRef="#br0" timeOffset="9269.993">510 2231,'3'2,"-1"0,1 1,0-1,-1 0,1 1,-1-1,0 1,0 0,0 0,0 0,-1 0,1 0,-1 0,0 0,1 1,-1-1,0 2,0-1,6 20,-2 0,0 0,-2 1,0 0,-2-1,-1 1,-2 19,2-9,-31 226,38-54,-79-291,-87-3,131 71,27 16,1 0,-1 0,1 0,0 0,-1-1,1 1,-1 0,1 0,0 0,-1-1,1 1,0 0,0-1,-1 1,1 0,0-1,0 1,-1 0,1-1,0 1,0-1,0 1,0 0,-1-1,1 1,0-1,0 1,0-1,0 1,0 0,0-1,0 1,0-1,0 1,0 0,1-1,-1 1,0-1,0 1,0 0,0-1,1 1,-1-1,0 1,0 0,1-1,-1 1,0 0,0-1,1 1,-1 0,1 0,-1-1,0 1,1 0,-1 0,0 0,1 0,-1-1,1 1,-1 0,0 0,1 0,-1 0,1 0,-1 0,1 0,-1 0,308-60,-280 53,45-10,0 4,0 2,46 1,-119 10,0 1,-1-1,1 1,0-1,0 1,0-1,-1 1,1-1,0 1,0-1,0 1,0 0,0-1,0 1,0-1,0 1,0-1,1 1,-1-1,0 1,0-1,0 1,1-1,-1 1,0-1,1 1,-1-1,0 1,1-1,-1 0,0 1,1-1,-1 1,1-1,-1 0,1 0,-1 1,1-1,-1 0,1 0,-1 1,1-1,-1 0,1 0,-1 0,1 0,0 0,-1 0,1 0,-1 0,1 0,-1 0,1 0,0 0,-46 26,7-9,2 2,0 2,1 1,1 2,2 1,0 1,-3 7,14-13,4-4</inkml:trace>
</inkml:ink>
</file>

<file path=ppt/ink/ink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18,'-14'-4,"0"0,0 1,0 0,-1 2,1-1,-1 2,1 0,-1 1,1 0,0 1,-1 1,1 0,0 1,-6 2,-3 0,-25 4,28-7,-1 1,0 1,1 1,0 1,1 1,-12 6,30-13,-1 0,0 1,0-1,1 0,-1 1,0-1,1 1,0-1,-1 1,1 0,0 0,0 0,0-1,0 1,0 0,0 0,1 0,-1 1,0-1,1 0,0 0,0 0,-1 0,1 0,1 1,-1-1,0 0,0 0,1 0,-1 0,1 0,0 0,-1 0,1 0,0 0,0 0,1 0,-1 0,0-1,0 1,1 0,-1-1,1 1,0-1,-1 0,1 1,0-1,0 0,0 0,0 0,0 0,0-1,0 1,0 0,0-1,0 0,0 1,0-1,2 0,304 62,-307-63,0 1,0 0,0 0,0-1,0 1,0 0,0 0,0 0,0 0,0 0,0 0,0 1,0-1,0 0,0 0,0 1,0-1,0 0,0 1,-1-1,1 1,0 0,0-1,0 1,-1-1,1 1,0 0,0 0,-1-1,1 1,-1 0,1 0,-1 0,1 0,-1 0,0 0,1 0,-1 0,0 0,0 0,1 0,-1 0,0 0,0 0,0 0,0 0,0 0,-1 0,1 0,0 0,0-1,-1 1,1 0,0 0,-1 0,1 0,-1 0,0 0,1 0,-1-1,1 1,-1 0,0-1,0 1,-17 11,0-1,-1 0,0-2,0 0,-1-1,-20 4,-9 6,-38 12,44-16,1 1,0 3,1 1,-11 9,50-27,0-1,0 1,0 0,1 0,-1-1,0 1,0 1,1-1,-1 0,1 0,-1 0,1 1,0-1,-1 1,1-1,0 1,0 0,0-1,0 1,0 0,0 0,1 0,-1-1,1 1,-1 0,1 0,0 0,-1 0,1 0,0 0,0 0,0 0,1 0,-1 0,0 0,1 0,0 0,-1-1,1 1,0 0,0 0,0 0,0-1,0 1,0-1,0 1,1-1,-1 1,1 0,15 6,1-1,-1 0,1-1,0-1,1-1,-1 0,1-2,0 0,-1-1,1-1,0 0,0-2,1 0,27 0,154 0,-178-2,-5-2</inkml:trace>
</inkml:ink>
</file>

<file path=ppt/ink/ink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112 104,'-14'34,"-6"25,2 7,3-2,5-8,3-8,3-8,3-10</inkml:trace>
  <inkml:trace contextRef="#ctx0" brushRef="#br0" timeOffset="246.137">83 48,'39'0,"31"-5,14-1,-3 0,-10 1,-12 1,-12 2,-9-4,-6-1,-8 1</inkml:trace>
  <inkml:trace contextRef="#ctx0" brushRef="#br0" timeOffset="444.613">27 330,'33'0,"32"-5,8-1,-3 0,-9 1,-10 1,-8 2,-8 1,-4 0,-3 1,-6 0</inkml:trace>
  <inkml:trace contextRef="#ctx0" brushRef="#br0" timeOffset="1311.241">56 471,'0'5,"0"6,0 6,0 5,-5-1,-2 1,1 1,-4-4,0 1,2 1,2 2,2 2,7-4,2-5</inkml:trace>
  <inkml:trace contextRef="#ctx0" brushRef="#br0" timeOffset="1831.378">846 301,'5'0,"6"0,6 0,5 0,4 0,2 0,1 0,0 0,1 0,-1 0,0 0,-5 0</inkml:trace>
  <inkml:trace contextRef="#ctx0" brushRef="#br0" timeOffset="2129.91">817 555,'48'0,"21"0,3 0,-6-4,-9-3,-9 1,-14 1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0,'18'252,"5"-105,-15-101,-2 0,-2 1,-2-1,-2 0,-5 32,-3-50,8-28,0-1,0 1,0 0,0-1,0 1,0 0,0-1,0 1,0 0,0-1,0 1,0 0,0 0,-1-1,1 1,0 0,0-1,0 1,-1 0,1 0,0-1,0 1,-1 0,1 0,0 0,0 0,-1-1,1 1,0 0,-1 0,1 0,0 0,-1 0,1 0,0 0,0 0,-1 0,1 0,0 0,-1 0,1 0,0 0,-1 0,1 0,0 0,-1 0,1 0,0 0,-1 1,1-1,0 0,0 0,-1 0,1 1,0-1,0 0,-1 0,1 1,-3-20,0-1</inkml:trace>
</inkml:ink>
</file>

<file path=ppt/ink/ink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91,'-10'5,"0"0,1 1,-1 1,1-1,1 2,-1-1,1 1,1 0,-1 1,2-1,-1 2,1-1,0 1,1-1,0 2,1-1,0 0,-2 10,2-7,2 1,-1-1,2 1,0 0,0 0,1 0,1-1,1 1,0 0,0 0,4 10,-4-20,-1 1,1 0,0-1,0 1,1-1,-1 1,1-1,0 0,0 0,0-1,1 1,-1-1,1 1,0-1,0 0,0 0,0-1,1 1,-1-1,1 0,-1 0,1-1,0 1,-1-1,1 0,0 0,0-1,0 0,0 1,0-2,0 1,0 0,3-2,19-5,0-2,0-1,-1-1,-1-1,0-2,-1 0,0-1,-1-2,-1 0,-1-1,3-5,-8 10,-1-1,-1 0,0-1,-1 0,0-1,-1-1,4-9,-13 22,0-1,-1 0,0 0,1 0,-2 0,1-1,-1 1,1-1,-2 1,1 0,0-1,-1 0,0 1,-1-1,1 1,-1-1,0 1,0 0,-1-1,1 1,-1 0,0 0,-1 0,1 0,-1 0,0 0,0 1,-1-1,-1 0,-3-2,-1 0,0 1,0 0,-1 1,0 0,1 1,-2-1,1 2,0 0,-1 0,0 1,0 0,0 0,1 2,-1-1,-7 2,-15-2</inkml:trace>
  <inkml:trace contextRef="#ctx0" brushRef="#br0" timeOffset="200.332">1 288,'57'-9,"30"-4,8-4,-2 1,-7 3,-8 4,-9 3,-10 3,-6 2,-3 1,-4 0,-2 1,-2-5,1-2,-2 1,-4 0,-2 2,-8 1</inkml:trace>
</inkml:ink>
</file>

<file path=ppt/ink/ink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1 170,'24'4,"12"3,6-6,0-3,-3 0,-2-1,-4 1,-1 0,-3 1,0 0,-1 1,-1 0,1 0,0 0,-10 0,-7 0</inkml:trace>
  <inkml:trace contextRef="#ctx0" brushRef="#br0" timeOffset="245.29">1 367,'43'-5,"34"-1,8-1,-6-2,-10-1,-14 2,-10 2,-13 2</inkml:trace>
  <inkml:trace contextRef="#ctx0" brushRef="#br0" timeOffset="767.109">255 0,'61'33,"188"65,-246-97,-1-1,1 1,-1 0,1 0,-1 0,0 0,0 0,1 0,-1 0,0 1,0-1,0 1,0 0,-1-1,1 1,0 0,-1 0,1 0,-1 0,0 0,0 1,0-1,0 0,0 0,0 1,0-1,-1 1,1-1,-1 1,0-1,0 1,0-1,0 1,0-1,0 1,-1-1,1 0,-1 1,1-1,-1 1,0-1,0 0,-12 15,-1-1,-1 0,0-2,-1 1,0-2,-1 0,-1-1,-8 4,-34 25,-62 47,109-74</inkml:trace>
</inkml:ink>
</file>

<file path=ppt/ink/ink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36,'-1'49,"13"117,-4-130,-8-31,0 0,0 0,0-1,1 1,0 0,-1-1,2 1,-1-1,0 1,1-1,0 1,0-1,0 0,1 0,0 0,-1 0,1-1,0 1,1-1,-1 1,1-1,-1 0,1 0,0-1,0 1,0-1,0 0,1 0,-1 0,1-1,-1 0,1 1,4-1,2-4,1 0,-1 0,0-1,0-1,-1 0,1-1,-1 0,0 0,-1-1,0 0,0-1,0 0,-1 0,0-1,-1 0,1-1,3-7,4 0,58-76,-73 92,0 0,0 0,0 0,1 0,-1 0,0 0,1 0,-1 0,0 0,1 0,-1 0,1 0,0 0,-1 0,1 1,0-1,-1 0,1 0,0 1,0-1,0 0,0 1,-1-1,1 1,0-1,0 1,0-1,0 1,0 0,0 0,0-1,1 1,-1 0,0 0,0 0,0 0,0 0,0 0,0 0,0 1,0-1,0 0,0 1,0-1,0 0,0 1,0-1,0 1,0 0,0-1,-1 1,1 0,0-1,0 2,32 132,-31-130,0 0,0-1,0 1,0-1,1 1,-1-1,1 0,0 0,0 0,0-1,0 1,1-1,-1 1,1-1,-1 0,1 0,0-1,0 1,0-1,0 0,0 0,0 0,0 0,0-1,0 0,0 0,0 0,0 0,0-1,1 1,-1-1,0 0,0 0,0-1,-1 1,1-1,0 0,-1 0,1 0,2-2,6-7,0 0,-1-1,-1 0,0 0,0-1,-1-1,-1 1,-1-1,1-1,-2 0,2-7,12-21,13-61,-35 93,-3 5</inkml:trace>
</inkml:ink>
</file>

<file path=ppt/ink/ink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47,'38'-10,"23"-3,5 1,-4 2,-12 8,-14 4</inkml:trace>
</inkml:ink>
</file>

<file path=ppt/ink/ink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1,'-5'48,"-1"21,0 3,6-6,3-9,1-9,-1-9,0-6,-5-3,-3-2,0-11,0-9</inkml:trace>
</inkml:ink>
</file>

<file path=ppt/ink/ink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1,'-34'19,"-15"11,0 6,8 0,17-4,16-4,15-7,7-1,4-5,5 0,4-3,-4 3,0-3,-5 2,0-1,2-4,-3-2</inkml:trace>
</inkml:ink>
</file>

<file path=ppt/ink/ink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0,'-11'2,"0"0,0 1,1 0,-1 1,1 0,0 0,0 1,1 1,-1-1,1 2,1-1,-1 1,1 0,0 1,0 0,1 0,0 1,1 0,0 0,-4 7,11-10,0 0,0-1,0 1,1-1,-1 1,1-1,1 0,-1 0,1 0,0 0,0 0,0-1,1 1,-1-1,1 0,0 0,0 0,1 0,-1-1,1 0,0 0,0 0,0-1,0 1,0-1,1 0,-1-1,28 19,43 61,-75-78,1-1,-1 1,1-1,-1 1,0-1,0 1,0 0,0-1,-1 1,1 0,-1 0,0 0,0 0,0-1,0 1,0 0,0 0,-1 0,0-1,1 1,-1 0,0-1,0 1,0 0,-1-1,1 1,-1-1,1 0,-1 1,0-1,0 0,0 0,0 0,0 0,0-1,-1 1,-1 0,-8 5,0-1,-1-1,0 0,0-1,0 0,-1-1,1 0,-1-1,0-1,1 0,-1-1,0 0,-5-2,17 2,-1 0,0-1,1 1,-1-1,0 0,1 0,-1 1,1-2,0 1,-1 0,1 0,0-1,0 1,-1-1,1 0,0 0,1 0,-1 0,0 0,1 0,-1 0,1 0,-1-1,1 1,0-1,0 1,0-1,1 1,-1-1,0 1,1-1,0 0,-1 1,1-1,0 0,1 1,-1-1,0 0,1 1,-1-1,1 1,0-1,0 1,0-1,0 1,1-1,-1 1,0 0,1-1,9-8,0 1,0 0,1 0,1 1,-1 1,2 0,-1 0,1 2,0-1,0 2,10-3,-2-1,3 0</inkml:trace>
</inkml:ink>
</file>

<file path=ppt/ink/ink1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23,'15'0,"13"0,8 0,3 0,-2 0,-1 0,-3 0,-1 0,-2 0,-2 0,-4-5,-3-1,1 0,-4 1</inkml:trace>
</inkml:ink>
</file>

<file path=ppt/ink/ink1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42,'38'0,"33"0,8-5,-4-2,-6 1,-9 1,-10 1,-9 2,-7 1,-3-4,-9-1</inkml:trace>
</inkml:ink>
</file>

<file path=ppt/ink/ink1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6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35,'-15'4,"1"0,-1 1,1 0,1 1,-1 1,1 0,0 1,0 0,1 1,0 1,1 0,0 0,0 1,1 0,1 1,0 0,1 1,0 0,0 0,-3 11,5-12,0 1,0 0,2 0,0 0,0 1,1-1,0 1,2 0,-1-1,2 1,0 0,0 0,2 0,-1 0,2-1,0 1,3 9,-2-18,-1-1,1 1,0-1,1 0,-1 0,1 0,-1-1,1 1,0-1,1-1,-1 1,0-1,1 1,0-1,-1-1,1 1,0-1,0 0,0-1,0 1,2-1,126-11,-112 6,-1 0,0-1,-1-2,1 0,-2-1,1-1,-1 0,-1-2,0 0,0-1,-1-1,-1-1,0 0,-2-1,1 0,-2-2,0 1,4-10,-14 19,0 0,0-1,0 1,-1-1,0 1,-1-1,0 0,-1 1,1-1,-2 0,1 0,-1 0,-1 1,1-1,-1 0,-1 1,0 0,0-1,0 1,-1 1,-1-1,1 0,-1 1,0 0,-1 0,0 0,0 1,0 0,-1 0,0 1,0-1,0 2,-1-1,1 1,-1 0,0 0,0 1,-9-2,-120-14,93 18</inkml:trace>
  <inkml:trace contextRef="#ctx0" brushRef="#br0" timeOffset="281.93">0 289,'530'30,"-138"-31,-361 1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0,'10'43,"21"169,-22-153,-3 0,-3 1,-4 56,0-42,27 58,-33-174,-9-44,14 60</inkml:trace>
</inkml:ink>
</file>

<file path=ppt/ink/ink1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54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537 231,'-167'447,"161"-428,-1-1,0 1,-2-2,0 1,-1-1,-1-1,0 0,-1-1,-9 9,48-82,252-484,-263 522,-9 30,-6 41,-1-42,-3 256,5-256,-1 1,1 0,0-1,1 1,0-1,1 0,0 0,0 0,1-1,0 0,0 1,1-2,0 1,1 0,-4-5,0 0,1 0,-1 0,0 0,1-1,0 1,0-1,0 0,0 0,0 0,0-1,0 0,1 1,-1-1,0-1,1 1,-1-1,1 0,-1 0,0 0,1 0,-1-1,1 0,-1 0,0 0,0 0,1-1,-1 1,0-1,0 0,2-2,7-7,0 1,-1-2,0 0,-1 0,-1-1,0 0,0-1,-2 0,0-1,0 0,-1 0,2-11,2 3,0-1,-1 0,-1 0,-1 0,-1-1,-1-1,-2 1,0-1,-2 0,-1-10,0 35,-1 0,0-1,1 1,-1-1,0 1,0 0,0-1,0 1,0-1,0 1,-1 0,1-1,0 1,-1 0,1-1,-1 1,1 0,-1 0,1-1,-1 1,0 0,0 0,0 0,0 0,0 0,0 0,0 0,0 0,0 0,0 0,0 1,-1-1,1 1,0-1,-1 1,1-1,0 1,-1-1,1 1,0 0,-1 0,1 0,-1 0,1 0,0 0,-1 0,1 0,0 1,-1-1,1 0,0 1,-1-1,1 1,0 0,-1-1,1 1,0 0,0 0,0 0,0 0,0 0,0 0,0 0,0 0,0 0,1 0,-1 0,-11 20,3 1</inkml:trace>
  <inkml:trace contextRef="#ctx0" brushRef="#br0" timeOffset="335.93">1242 401,'-11'23,"1"0,0 1,2 0,1 0,1 1,0 0,2 0,2 1,-1 24,3-47,0 0,0 0,0 0,0 0,0 0,1 0,-1 0,1 0,0 0,0 0,0 0,0-1,1 1,-1 0,1-1,-1 1,1-1,0 0,0 1,0-1,0 0,1 0,-1 0,0 0,1-1,0 1,-1-1,1 1,0-1,-1 0,1 0,0 0,0-1,0 1,0-1,0 1,0-1,0 0,0 0,0 0,0-1,0 1,0-1,0 0,1 0,5-2,-1-2,1 1,-1-1,1 0,-1-1,-1 0,1 0,-1-1,0 1,0-2,-1 1,0-1,-1 0,1 0,-2-1,1 1,-1-1,0 0,-1 0,0 0,-1-1,1 1,-2-1,1 0,-2 1,1-1,-1 0,-1 0,1 1,-2-1,1 0,-2 1,1-1,-1 1,0 0,1 3,-1 0,1 1,-1-1,0 1,0 0,-1-1,1 1,-1 1,0-1,0 1,-1-1,1 1,-1 0,0 1,0-1,-1 1,1 0,-1 1,1-1,-1 1,0 0,0 0,0 1,0 0,0 0,0 0,0 1,0 0,0 0,-1 0,1 1,0 0,-6 1,-7 9</inkml:trace>
  <inkml:trace contextRef="#ctx0" brushRef="#br0" timeOffset="840.002">1412 739,'51'-50,"-2"-2,-2-2,39-60,-64 74,-12 63,-6-2,30 89,-33-107,1 0,-1 0,1 0,0-1,0 1,0-1,0 1,0-1,1 0,-1 1,1-1,-1-1,1 1,0 0,0-1,0 1,0-1,0 0,0 0,0 0,0 0,1-1,-1 1,0-1,0 0,1 0,-1 0,0 0,0 0,1-1,-1 0,1 0,2-2,0-1,0 0,0 0,0 0,0-1,-1 0,0 0,0 0,-1-1,1 0,-1 1,0-2,-1 1,1 0,-1-1,-1 1,1-1,-1 0,0 0,-1 0,1 0,-1 0,-1-1,0 1,0 0,0 0,-1-2,1-47,-1 32</inkml:trace>
  <inkml:trace contextRef="#ctx0" brushRef="#br0" timeOffset="1352.533">2202 542,'20'-5,"15"-2,7 1,1 1,-2 1,-3 2,-9 1</inkml:trace>
  <inkml:trace contextRef="#ctx0" brushRef="#br0" timeOffset="1906.389">2682 569,'17'3,"0"-2,0 0,0-1,0-1,-1-1,1 0,0-1,-1-1,1 0,-1-1,0-1,-1 0,1-2,-1 0,-1 0,0-1,0-1,0 0,5-6,-17 12,0 1,0-1,0 1,-1-1,1 0,-1 0,0 0,0 0,0 0,0 0,-1 0,1 0,-1 0,0 0,0 0,-1 0,1 0,-1 0,0 0,0 0,-1 1,1-1,-1 0,1 0,-1 1,0-1,-1 1,1 0,0-1,-1 1,0 0,0 1,0-1,0 0,0 1,-1 0,1 0,-1 0,1 0,-1 0,0 1,1-1,-1 1,0 0,0 0,0 1,-2-1,-7-1,0 1,1 0,-1 1,0 1,1 0,-1 0,0 1,1 1,0 0,-1 1,1 0,1 1,-1 0,1 1,-1 0,2 1,-1 0,1 1,0 0,1 0,0 1,0 1,1-1,0 1,0 1,1-1,1 1,0 1,0-1,1 1,1 0,0 0,1 0,0 1,0-1,2-5,-1-1,1 0,0 0,0 0,1 0,0 1,0-1,1 0,-1 1,1-1,1 0,-1 0,1 0,0 0,0 0,1-1,0 1,0 0,0-1,1 0,-1 0,1 0,0 0,1-1,-1 0,1 1,0-2,0 1,0 0,1-1,-1 0,4 1,7 2,1 0,0-1,1-1,-1-1,1 0,-1-1,1-1,0 0,0-2,0 0,-1-1,1-1,-1 0,1-1,29-9,-1-2,-1-1,0-3,23-13,-15 1,-35 17</inkml:trace>
  <inkml:trace contextRef="#ctx0" brushRef="#br0" timeOffset="2718.807">3500 485,'-18'1,"0"0,0 1,-1 1,1 1,1 0,-1 1,1 1,-5 3,14-6,1 0,0 1,-1 0,1 0,1 1,-1 0,1 0,-1 0,2 1,-1 0,1 0,-1 1,2-1,-1 1,1 0,0 0,0 1,1-1,-1 5,3-9,1-1,-1 1,1 0,0-1,0 1,0 0,0 0,0-1,0 1,1 0,-1-1,1 1,0-1,0 1,0 0,0-1,1 0,-1 1,0-1,1 0,0 0,0 0,-1 0,1 0,0 0,0 0,1-1,-1 1,0-1,1 1,-1-1,1 0,-1 0,1 0,-1 0,1-1,0 1,-1-1,1 1,0-1,-1 0,1 0,0 0,-1 0,1-1,0 1,0-1,14-2,1-1,-1-1,0-1,-1 0,1-1,-1-1,-1 0,1-1,-1-1,-1 0,0-1,0-1,9-11,9-3,35-27,-66 54,0-1,-1 0,1 0,0 0,-1 0,1 1,0-1,-1 0,1 1,0-1,-1 1,1-1,-1 1,1-1,-1 1,1-1,-1 1,1-1,-1 1,1-1,-1 1,0 0,1-1,-1 1,0 0,0-1,0 1,1 0,-1-1,0 1,0 0,0 0,0-1,0 1,0 0,0 0,0-1,-1 1,1 0,0-1,0 1,-1 0,1-1,0 1,-1 0,1-1,0 1,-1-1,1 1,-1-1,1 1,-1-1,1 1,-1-1,0 1,1-1,-1 0,0 1,-1 5,-62 161,46-131,2 2,2 0,2 0,1 1,2 1,2 0,-1 21,11 252,1-288,9-31,52-123,-61 125,-1-1,0 1,0-1,-1 0,0 0,0 0,0-1,0 1,-1 0,1-1,-2 1,1-1,0 1,-1-1,0 1,0-1,-1 1,0-1,0 1,0-1,0 1,-1 0,0-1,0 1,-1 0,1 0,-1 1,0-1,0 0,-1 1,-1-2,-8-1,0 2,0-1,-1 2,1-1,-1 2,0 0,0 1,0 0,-1 1,1 1,0 0,-3 1,-47-3,44-3,25-3,30-7,200-41,-144 34,-71 19</inkml:trace>
  <inkml:trace contextRef="#ctx0" brushRef="#br0" timeOffset="3069.871">3811 598,'11'37,"-9"-27,0 1,1-1,1 0,-1 0,1 0,1 0,0 0,0-1,1 0,0 0,1-1,0 1,0-2,1 1,3 2,-4-8,0-1,-1-1,1 1,0-1,0 0,0 0,-1-1,1 0,0 0,-1-1,1 0,-1 0,1 0,-1-1,0 0,0 0,0-1,0 0,-1 0,0 0,1 0,-1-1,-1 0,1 0,-1 0,0-1,0 1,0-3,54-120,-51 109</inkml:trace>
  <inkml:trace contextRef="#ctx0" brushRef="#br0" timeOffset="3271.333">4291 598,'-5'24,"-2"8</inkml:trace>
  <inkml:trace contextRef="#ctx0" brushRef="#br0" timeOffset="3523.801">4234 344,'0'0</inkml:trace>
  <inkml:trace contextRef="#ctx0" brushRef="#br0" timeOffset="3770.62">4574 34,'25'140,"5"71,-47 5,-6-87,20-82,16-55,-4-1</inkml:trace>
  <inkml:trace contextRef="#ctx0" brushRef="#br0" timeOffset="4018.988">4912 542,'0'33,"0"12</inkml:trace>
  <inkml:trace contextRef="#ctx0" brushRef="#br0" timeOffset="4269.867">4884 202,'0'0</inkml:trace>
  <inkml:trace contextRef="#ctx0" brushRef="#br0" timeOffset="8859.82">6351 118,'0'0</inkml:trace>
  <inkml:trace contextRef="#ctx0" brushRef="#br0" timeOffset="8626.492">6323 401,'-10'24,"-2"12,-1 6,8-5,4-9</inkml:trace>
  <inkml:trace contextRef="#ctx0" brushRef="#br0" timeOffset="9094.27">6549 344,'-10'13,"1"1,0 0,1 0,1 1,0-1,1 2,1-1,0 1,1-1,1 1,0 1,0 12,3-27,0 0,0 1,0-1,1 0,-1 1,1-1,0 0,-1 0,1 1,0-1,0 0,0 0,1 0,-1 0,0 0,1 0,0-1,-1 1,1 0,0-1,0 1,0-1,0 0,0 0,0 1,0-1,0-1,0 1,0 0,1 0,-1-1,0 1,1-1,-1 0,0 0,1 0,-1 0,0 0,1 0,-1-1,0 1,2-1,94-36,-80 24,0-1,0 0,-1-1,-1-1,-1-1,0 0,-1-1,20-70,-37 82,-2 6</inkml:trace>
  <inkml:trace contextRef="#ctx0" brushRef="#br0" timeOffset="9538.419">6971 569,'257'-214,"-216"191,-40 23,0-1,0 1,-1-1,1 1,0 0,0-1,0 1,0 0,0 0,0 0,0-1,0 1,0 0,-1 0,1 0,0 0,0 1,0-1,0 0,0 0,0 1,0-1,0 0,-1 1,1-1,0 1,0-1,0 1,-1-1,1 1,0-1,-1 1,1 0,0 0,-1-1,1 1,-1 0,1 0,-1 0,0-1,1 1,-1 0,0 0,1 0,-1 1,0 34,-1-34,0 0,1 1,-1-1,1 0,-1 1,1-1,0 1,0-1,0 0,1 1,-1-1,0 0,1 1,0-1,-1 0,1 0,0 1,0-1,0 0,0 0,1 0,-1 0,1 0,-1 0,1-1,-1 1,1 0,0-1,0 1,0-1,0 0,0 0,0 0,0 0,0 0,1 0,0 0,8 0,0-1,0 0,0 0,0-1,0-1,0 0,0 0,-1-1,1 0,-1-1,0 0,0-1,6-3,8-3,95-37,-118 47,0 1,0-1,0 1,0-1,-1 1,1-1,0 1,0-1,0 1,0 0,0 0,0 0,0-1,0 1,0 0,0 0,0 0,0 1,0-1,0 0,0 0,0 0,0 1,-1-1,1 0,0 1,0-1,0 1,0-1,0 1,-1-1,1 1,0 0,-1-1,1 1,0 0,-1 0,1 0,-1-1,1 1,-1 0,1 0,-1 0,0 0,1 0,-1 0,0 0,0 0,0 0,1 0,-1 0,0 0,-1 0,-11 59,8-45,-1 7</inkml:trace>
  <inkml:trace contextRef="#ctx0" brushRef="#br0" timeOffset="7592.166">5335 5,'1'0,"-1"-1,0 1,1 0,-1-1,1 1,-1 0,1-1,-1 1,1 0,-1 0,1-1,-1 1,1 0,-1 0,1 0,-1 0,1 0,-1 0,1 0,-1 0,1 0,-1 0,1 0,0 0,-1 0,1 0,-1 1,1-1,-1 0,1 0,-1 1,1-1,-1 0,0 0,1 1,-1-1,1 1,-1-1,0 0,1 1,-1-1,0 1,1-1,-1 1,0-1,0 1,1-1,-1 1,0-1,0 1,0-1,0 1,0-1,0 1,0 0,0-1,0 1,0-1,0 1,0-1,0 1,0-1,-1 1,1 0,1 39,-22 102,-7-23,0 47,18-124,-2 52,16-90,-1 0,1-1,0 1,0-1,0 0,0 0,0 0,1-1,-1 0,1 0,-1 0,1 0,0 0,0-1,0 0,0 0,0-1,0 1,0-1,0 0,0 0,0-1,0 1,0-1,0 0,5-2,2 1,-1-1,1 0,0 0,-1-1,0 0,0-1,0-1,-1 1,1-2,-1 1,-1-2,1 1,-1-1,1-3,-5 7,-1-1,0 0,0 0,0-1,0 1,-1-1,0 0,0 0,-1 0,1 0,-2 0,1 0,0-1,-1 1,0-1,-1 1,0-1,0 1,0-1,0 1,-1-1,0 1,-1-1,0 1,0 0,-1-4,-2 2,-1 1,0-1,0 1,0 0,-1 1,0-1,-1 1,1 1,-1-1,0 1,0 1,-1 0,1 0,-1 0,0 1,0 1,0-1,-1 1,1 1,0 0,-1 0,1 1,-1 0,1 1,-1 0,1 0,0 1,0 0,0 0,0 1,0 1,0 0,-4 2,-6 6</inkml:trace>
  <inkml:trace contextRef="#ctx0" brushRef="#br0" timeOffset="8372.984">5617 626,'16'-5,"0"-1,0-1,0 0,-1-1,0-1,-1 0,0-1,0-1,-1 0,-1-1,0 0,0-1,-1 0,-1-1,0 0,-1 0,4-9,-8 13,24-59,-28 67,0 0,-1 1,1-1,-1 0,0 0,1 1,-1-1,0 0,0 0,0 0,0 0,0 1,-1-1,1 0,0 0,-1 0,1 1,-1-1,0 0,0 1,0-1,0 1,0-1,0 1,0-1,0 1,0-1,-1 1,1 0,0 0,-1 0,1 0,-1 0,0 0,1 0,-2 0,0 1,0 0,0-1,0 1,0 0,0 1,0-1,1 0,-1 1,0 0,0-1,0 1,1 0,-1 0,0 1,1-1,-1 1,1-1,0 1,-1 0,1 0,0 0,0 0,0 0,0 0,1 0,-1 1,1-1,-1 1,1-1,0 1,0 0,0 0,0-1,0 1,1 0,-1 0,1 0,0 0,-1 0,2-1,-1 1,0 0,0 0,1 0,0 0,-1 0,1-1,0 1,1 0,0 2,2-1,1 0,0 0,-1 0,1 0,1-1,-1 0,0 0,1 0,0-1,-1 1,1-1,0-1,0 1,0-1,0 0,0-1,1 1,-1-1,0 0,3-1,82 20,-89-18,-1 0,1 0,0 1,-1-1,1 1,-1-1,1 1,-1-1,0 1,0 0,1 0,-1-1,0 1,-1 0,1 0,0 0,-1 0,1 0,-1 0,1 0,-1 0,0 0,0 1,0-1,0 0,0 0,0 0,-1 0,1 0,-1 0,0 0,1 0,-2 2,-39 67,29-53,7-10,4-7,0-1,0 1,0-1,0 1,1-1,-1 1,0 0,0-1,1 1,-1 0,0 0,1 0,-1 0,1-1,-1 1,1 0,0 0,-1 0,1 0,0 0,-1 0,1 0,0 0,0 0,0 0,0 0,0 0,0 0,0 0,1 0,-1 0,0 0,0 0,1 0,-1 0,1 0,-1 0,1 0,-1 0,1 0,-1-1,1 1,0 0,0 0,-1-1,1 1,1 0,11 2</inkml:trace>
  <inkml:trace contextRef="#ctx0" brushRef="#br0" timeOffset="11443.842">1 1162,'81'-18,"0"4,1 3,1 3,26 4,453-8,-22-17,-105 10,34-7,450 27,-523-30,227 0,-17 30,-279-29,52 0,18-2,102 30,-262-26,-37 7,31-3,-180 14,2 2,-1 3,1 2,0 2,-34-1,145-22,-147 27</inkml:trace>
</inkml:ink>
</file>

<file path=ppt/ink/ink1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1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2</inkml:trace>
</inkml:ink>
</file>

<file path=ppt/ink/ink1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14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1 737,'69'-38,"-57"30,0-2,-1 0,-1 0,0-1,0 0,-1 0,0-1,-1-1,-1 0,4-7,16-25,-27 45,0-1,0 0,0 1,0-1,0 1,1-1,-1 1,0-1,0 1,0 0,1-1,-1 1,0-1,0 1,1-1,-1 1,0 0,1-1,-1 1,1 0,-1-1,0 1,1 0,-1-1,1 1,-1 0,1 0,-1 0,1-1,-1 1,1 0,-1 0,1 0,-1 0,1 0,-1 0,1 0,-1 0,1 0,-1 0,1 0,-1 1,1-1,-1 0,1 0,-1 0,1 1,-1-1,1 0,-1 0,1 1,-1-1,0 0,1 1,-1-1,0 1,1-1,-1 0,11 34,-10-26,7 40,-2 0,-2 1,-2-1,-3 1,-1 0,0 39,1 249,0-328,1 1,-1-1,-1 0,1 0,-2 0,1 0,-1 0,0 0,-1-1,-2 4,5-11,0-1,1 0,-1 0,0 0,1 1,-1-1,0 0,0 0,1 0,-1 0,0 0,0 0,1 0,-1-1,0 1,0 0,1 0,-1 0,0-1,1 1,-1 0,0-1,1 1,-1-1,0 1,1-1,-1 1,1-1,-1 1,1-1,-1 0,1 1,0-1,-1 0,1 1,0-1,-1 0,1 1,0-1,0 0,-1 0,1 1,0-1,0 0,0 0,0 1,0-1,0 0,0 0,1 1,-1-1,0 0,1 0,-2-16,1 0,0 0,2 1,0-1,1 0,0 1,1-1,1 1,1 0,2-4,-3 8,15-42,3 0,3 1,2 1,2 2,2 0,2 3,2 1,3 1,41-37,-72 74,0-1,1 2,0-1,0 1,1 1,-1-1,1 2,1-1,-1 1,1 1,0 0,0 1,0 0,1 0,-1 1,4 0,-12 3,-1-1,1 0,0 1,-1-1,1 1,0 0,-1 0,1 0,-1 0,0 0,1 1,-1-1,0 1,0-1,0 1,0 0,0 0,0 0,0 0,-1 0,1 0,-1 1,1-1,-1 0,0 1,0-1,0 1,0-1,-1 1,1 0,-1-1,1 1,-1 0,0-1,0 1,0 1,-18 99,9-84,-2-1,0 0,-1-1,0 0,-1 0,-1-1,-1-1,0-1,-1 0,-1-1,0-1,-1 0,0-1,0-1,-8 2,-85 15,106-27,1 1,-1-1,1 0,-1 0,0-1,1 1,-1-1,1 0,-1 0,1 0,0-1,-1 0,1 0,0 0,0 0,0-1,0 1,1-1,-1 0,1 0,-1 0,-1-4,4 5,-1-1,2 1,-1-1,0 0,0 0,1 1,0-1,-1 0,1 0,0 0,0 1,1-1,-1 0,1 0,-1 0,1 1,0-1,0 0,0 1,0-1,0 1,1-1,-1 1,1 0,0 0,1-2,8-12</inkml:trace>
  <inkml:trace contextRef="#ctx0" brushRef="#br0" timeOffset="5384.324">1187 511,'-1'46,"0"-16,1 0,1 1,2-1,1 0,7 27,-10-54,-1 0,1-1,0 1,0 0,0-1,0 1,0-1,0 1,1-1,-1 0,1 0,0 1,0-1,-1 0,1-1,1 1,-1 0,0 0,0-1,1 1,-1-1,0 0,1 0,0 0,-1 0,1 0,-1-1,1 1,0-1,0 1,-1-1,1 0,0 0,0 0,-1-1,1 1,0-1,-1 1,1-1,0 0,1-1,7-2,0-1,-1-1,0 0,0 0,0-1,-1 0,1-1,-2 1,3-4,100-144,-111 156,0-1,1 0,-1 1,0-1,1 1,-1-1,0 0,1 1,-1-1,1 0,-1 1,0-1,1 0,-1 0,1 1,-1-1,1 0,-1 0,1 0,-1 0,1 0,-1 0,1 1,-1-1,1 0,-1-1,1 1,0 0,-1 0,1 0,-1 0,1 0,-1 0,0-1,1 1,-1 0,1 0,-1-1,1 1,-1 0,1-1,-1 1,0 0,1-1,-1 1,0-1,1 1,-1-1,0 1,0 0,1-1,-1 1,0-1,0 1,0-1,0 1,0-1,0 1,0-1,0 0,2 51,-3-42,16 120,-13-124,-1 0,1 1,0-1,0 0,0 0,1 0,-1 0,1 0,0-1,0 1,1-1,-1 0,1 0,-1 0,1 0,0-1,0 0,0 1,0-1,1-1,-1 1,1-1,-1 1,1-1,-1-1,3 1,5-2,-1-1,1 0,-1-1,0 0,0-1,0 0,0-1,-1 0,0 0,0-1,0-1,-1 0,0 0,0 0,-1-1,1-1,-2 0,0 0,0 0,0-1,0-2,39-63,24-24,-68 97,0 1,0 0,0 0,0 0,1 0,-1 0,0 0,0 0,1 1,-1-1,0 1,1 0,-1 0,0 0,1 0,-1 0,0 0,1 0,-1 1,0-1,1 1,-1 0,0 0,0 0,0 0,1 0,-1 0,-1 0,1 1,0-1,0 1,0 0,57 62,-52-56,-4-5,1 1,0-1,-1 1,0 0,0 0,0 0,0 0,-1 1,0-1,0 1,0 0,0-1,-1 1,1 0,-1 0,0 0,-1 0,0 0,1 0,-1 0,-1 0,1 0,-1 0,0 0,0 0,0 0,-1 0,0-1,0 1,0 0,0-1,-1 0,0 1,0-1,0 0,0 0,-8 2,0-1,0 1,-1-2,1 0,-1 0,0-1,0 0,0-1,-4-1,84-3,89-14,-134 8,0-1,-1-1,0 0,0-2,-1-1,-1 0,0-2,-1 0,0-1,-2-1,0 0,0-2,-2 0,0 0,-2-2,0 0,-1 0,-1-1,-1 0,-1-1,-1 0,-1-2,4-26,-3 20,-2 0,-1 0,-1-1,-2 1,-1-1,-2 0,-7 4,8 28,0 0,0 1,0-1,0 0,0 1,0-1,0 0,0 1,0-1,0 0,0 0,0 1,0-1,-1 0,1 1,0-1,0 0,0 0,-1 1,1-1,0 0,0 0,-1 1,1-1,0 0,0 0,-1 0,1 0,0 1,-1-1,1 0,0 0,-1 0,1 0,0 0,-1 0,1 0,0 0,-1 0,1 0,0 0,-1 0,1 0,0 0,-1 0,1 0,0 0,0-1,-1 1,1 0,0 0,-1 0,1 0,0-1,0 1,-1 0,1 0,0-1,0 1,-1 0,-10 45,2 1,2 0,2 1,2 0,2 31,-26 174,27-250,0 0,0 0,0 0,0 0,0 0,0-1,1 1,-1 0,1 0,-1 0,1-1,0 1,0 0,0-1,0 1,0-1,0 1,0-1,0 1,1-1,-1 0,0 0,1 1,-1-1,1 0,-1 0,1 0,0-1,-1 1,1 0,0-1,0 1,-1-1,1 1,0-1,0 0,0 0,0 0,0 0,-1 0,1 0,0-1,0 1,0 0,0-1,-1 0,87-38,-77 32,-3 1,1 0,0 0,0 1,0 0,1 1,0 0,0 0,0 1,0 1,0 0,1 0,-1 1,0 0,1 0,-1 1,1 1,-1 0,1 0,1 2,-8-1,-1 1,0 0,1 0,-1 0,0 0,0 1,-1-1,1 1,-1-1,0 1,0 0,0 0,0 0,-1 0,1 1,-1-1,0 0,-1 1,1-1,-1 0,0 1,0-1,0 1,-1 3,1 16</inkml:trace>
  <inkml:trace contextRef="#ctx0" brushRef="#br0" timeOffset="8299.66">3387 483,'2'-7,"1"0,0-1,0 1,0 0,1 1,0-1,0 1,1-1,0 1,0 0,0 1,1 0,-1-1,2 2,-1-1,0 1,1 0,0 0,-1 1,2 0,-1 0,0 0,0 1,1 0,0 1,-1 0,1 0,0 0,-1 1,8 1,-9 3,0 1,-1 0,1 0,-1 0,0 1,0 0,0 0,-1 0,0 1,0-1,-1 1,1 0,-2 0,1 0,-1 1,0-1,0 0,-1 1,0-1,-1 1,1 0,-1-1,-1 1,1-1,-2 1,0 5,-2 16,-1 0,0-1,-3 0,0-1,-2 1,-1-2,-4 7,-39 47,53-102,16-12,2 0,1 2,1 0,2 2,1 0,1 1,2 1,0 2,21-16,57-23,-102 64,-1 1,1-1,0 1,0-1,0 1,0 0,0-1,0 1,0 0,0 0,0-1,0 1,0 0,0 0,0 0,0 0,0 0,0 1,0-1,0 0,0 0,0 1,0-1,0 0,0 1,-1-1,1 1,0-1,0 1,0 0,-1-1,1 1,0 0,0-1,-1 1,1 0,-1 0,1 0,-1 0,1 0,-1-1,1 1,-1 0,0 0,0 0,1 0,-1 0,0 0,0 0,0 0,0 0,0 0,0 0,0 0,-1 0,1 0,0 1,-14 64,12-59,-60 197,61-198,0-6,1 1,-1 0,0-1,0 1,1-1,-1 1,1 0,-1 0,1-1,-1 1,1 0,-1 0,1 0,0-1,-1 1,1 0,0 0,0 0,-1 0,1 0,0 0,0 0,0 0,0 0,0-1,1 1,-1 0,0 0,0 0,0 0,1 0,-1 0,1-1,-1 1,0 0,1 0,0 0,-1-1,1 1,-1 0,1-1,0 1,-1 0,1-1,0 1,0-1,0 1,-1-1,1 0,0 1,0-1,0 0,0 0,0 1,0-1,-1 0,1 0,0 0,0 0,0 0,0 0,0 0,0-1,0 1,0 0,95-105,-43 47,2 2,3 2,2 3,17-9,-76 59,0 0,-1 0,1-1,0 1,0 0,0 0,0 0,0 0,0 0,1 0,-1 1,0-1,0 0,1 0,-1 1,0-1,1 1,-1-1,1 1,-1 0,1-1,-1 1,0 0,1 0,-1 0,1 0,-1 0,1 1,-1-1,1 0,-1 1,0-1,1 1,-1-1,0 1,1 0,-1-1,0 1,0 0,1 0,-1 0,0 0,0 0,0 0,0 0,0 0,-1 1,3 11,-2 0,0 1,-1-1,0 1,-1-1,0 1,-2-1,1 0,-1 0,-1 0,0 0,-1 0,-1 0,-7 25,-27 69,44-101,1-12</inkml:trace>
  <inkml:trace contextRef="#ctx0" brushRef="#br0" timeOffset="13233.126">4855 540,'-7'-3,"-1"1,0-1,1 2,-1-1,0 1,0 0,0 1,0 0,0 0,0 1,0 0,1 0,-1 1,0 0,1 0,-1 1,1 0,-1 0,1 1,0 0,1 0,-1 0,1 1,0 0,0 0,0 1,1 0,-4 5,2-4,0 0,0 1,1 0,0 1,1-1,0 1,0 0,1 1,0-1,1 1,0-1,0 1,1 0,0 0,1 0,0 1,1-1,0 0,0 0,1 0,0 1,1-1,1 0,1 5,-3-12,1-1,0 1,0 0,0 0,0-1,0 1,1-1,-1 0,1 0,-1 1,1-2,0 1,0 0,0-1,0 1,0-1,0 0,1 0,-1 0,0 0,0-1,1 1,-1-1,0 0,1 0,-1 0,0 0,1-1,2 0,94-35,-80 23,0 0,-1-1,0-1,-1-1,-1 0,-1-1,10-13,-7 7,-5 9,-2-1,0-1,0 0,-1 0,-1-1,-1 0,-1-1,4-11,-17 18,-12 32,14-15,0 1,0-1,1 1,0 0,0 0,0 0,1 1,0-1,0 0,1 0,0 1,1-1,-1 0,1 0,1 1,-1-1,1 0,0 0,1 0,0-1,0 1,0-1,1 1,0-1,0 0,1 0,-1-1,1 0,0 1,1-2,-1 1,1 0,0-1,0 0,1-1,-1 1,4 0,-1 0,0 0,0 0,1-1,-1 0,1-1,0 0,0 0,0-1,0-1,0 1,0-2,0 1,0-1,-1-1,1 0,0 0,0-1,-1 0,0-1,0 0,0 0,0-1,0 0,-1-1,33-26,-1-3,-1-1,-3-2,32-41,-53 58,-13 17,0 0,0 1,1-1,-1 0,1 1,0-1,0 1,0 0,1 0,-1 0,1 1,-1-1,1 1,0 0,0 0,0 0,0 0,3 0,-4 4,0-1,0 1,-1 0,1 0,0 1,-1-1,0 1,1-1,-1 1,0 0,0-1,0 1,-1 0,1 0,-1 1,0-1,0 0,0 0,0 1,0 1,0-4,32 132,-32-127,0 0,-1-1,1 1,-1 0,0 0,-1 0,1 0,-1 0,-1-1,1 1,-1 0,1-1,-2 1,1-1,-1 0,1 0,-1 0,-1 0,1 0,-1 0,0-1,0 0,0 0,-1 0,1 0,-1-1,0 1,0-1,0 0,0-1,-1 0,1 1,-1-2,-2 2,-68 5,76-9,-1 0,1 0,-1 0,1 0,-1 0,1 0,0 0,-1 0,1 0,0 0,0 0,0 0,-1 0,1 0,0 0,1 0,-1 0,0 0,0-1,0 1,1 0,-1 0,0 0,1 0,-1 1,1-1,-1 0,1 0,0 0,-1 0,1 0,0 1,0-1,-1 0,1 0,0 1,0-1,0 1,0-1,0 1,0-1,0 1,0 0,0-1,0 1,0 0,0 0,1 0,116-35,-30 25,-73 10,0-1,0-1,0 0,0-1,-1 0,1-1,-1-1,5-2,-4-1,-1 1,0-2,0 0,-1 0,-1-2,1 1,-1-2,-1 1,0-2,-1 1,-1-1,1-1,-2 0,7-14,-15 25,1 0,0 0,0 0,0 0,0 0,0 0,1 1,-1-1,1 0,0 1,0-1,0 1,0 0,0 0,0-1,1 1,-1 1,1-1,-1 0,1 1,0-1,0 1,0 0,0 0,0 0,0 0,0 0,0 1,0-1,0 1,0 0,0 0,0 0,0 0,0 1,1-1,-1 1,0 0,0 0,0 0,1 5,-1 1,0-1,0 1,0-1,-1 1,0 0,-1 0,1 0,-1 0,-1 0,1 0,-1 0,0 0,-1 0,0 0,0 0,0 0,-1 0,0 0,-1 0,1 0,-1-1,0 0,-3 3,-1 6,-2-2,0 1,-1-1,0 0,-1-1,0 0,-1-1,-12 10,3-2,-23 10,67-23,205-9,-210 0,1-1,-1 0,1-1,-1-1,-1-1,1 0,-1-2,0 0,-1 0,0-2,-1 0,0-1,-1 0,0-1,10-12,-22 23,1 0,-1 0,0 0,0-1,0 1,0 0,0-1,-1 1,1-1,-1 0,0 1,1-1,-1 0,-1 0,1 0,0 0,-1 0,1 0,-1 0,0 0,0 0,0 0,0 0,-1 0,1 0,-1 0,0 0,1 0,-2 0,1 1,-1-3,-10-6</inkml:trace>
  <inkml:trace contextRef="#ctx0" brushRef="#br0" timeOffset="21887.437">7367 596,'-10'-1,"1"1,-1 0,0 0,1 0,-1 2,1-1,-1 1,1 0,-1 1,1 0,0 1,0 0,1 0,-8 3,2 1,-1 0,1 1,1 1,-1 0,2 0,-1 2,2-1,0 2,0-1,1 2,0-1,1 1,1 1,0-1,-1 7,7-18,1 1,0-1,0 0,0 1,1-1,-1 0,1 1,0-1,0 1,0-1,0 1,1-1,-1 0,1 1,0-1,0 0,0 1,0-1,1 0,-1 0,1 0,0 0,0 0,0 0,0-1,1 1,-1-1,0 1,1-1,0 0,0 0,0 0,0-1,0 1,0 0,0-1,0 0,0 0,1 0,-1 0,0-1,1 1,-1-1,1 0,13-1,-1-1,1-1,0-1,-1 0,0-1,0-1,-1-1,1 0,-1-1,-1 0,1-1,-2-1,1 0,-1-1,-1 0,0-1,0-1,-1 0,-1 0,0-1,11-9,5-3,-2-1,0 0,-2-2,-1-1,-2-1,-1 0,-1-1,-2-1,-1 0,-2-2,-1 1,-1-1,-2-1,-2 1,2-37,-24-53,14 121,0 0,0 0,0 0,0 0,0 1,-1-1,0 1,0-1,0 1,0 0,0 0,0 0,-1 1,0-1,1 1,-1 0,0 0,0 0,0 1,0-1,-1 1,1 0,0 0,-1 0,1 1,0-1,-3 1,1 0,0 1,0-1,-1 1,1 1,0-1,0 1,0 0,0 0,0 0,1 1,-1 0,1 0,0 1,0-1,0 1,0 0,0 1,1-1,0 1,0 0,0 0,1 0,-1 0,0 2,-3 7,0-1,1 1,0 0,1 1,1-1,0 1,1 0,0 0,1 9,-1-1,2 0,1 1,0-1,2 1,1-1,1 0,0 0,2 0,1-1,1 0,3 7,7 7,1 0,2-2,2 0,1-1,21 22,35 43,-79-97,-1-1,0 0,1 0,-1 1,1-1,-1 0,1 0,-1 0,1 0,-1 0,1 1,-1-1,1 0,-1 0,1 0,-1 0,1-1,-1 1,1 0,-1 0,1 0,-1 0,1 0,-1-1,1 1,-1 0,1 0,-1-1,1 1,-1 0,0-1,1 1,-1-1,0 1,1 0,-1-1,0 1,0-1,1 1,-1-1,0 1,0-1,0 1,1-1,-1 1,0-1,0 1,0-1,0 1,0-1,0 1,0-1,0 1,0-1,-1 1,1-1,0 1,0-1,0 1,0-1,-1 1,1-1,1-16</inkml:trace>
  <inkml:trace contextRef="#ctx0" brushRef="#br0" timeOffset="22235.821">8101 540,'-21'17,"1"1,1 1,1 1,1 1,1 0,0 1,2 1,0 0,-8 23,20-42,0-1,0 1,1 0,-1 0,1 0,0 0,1 0,-1 0,0 0,1 0,0 0,0 0,0 0,1 0,0 1,-1-1,1 0,0 0,1-1,-1 1,1 0,0 0,0-1,0 1,0-1,1 1,-1-1,1 0,0 0,0 0,0-1,0 1,0-1,1 1,-1-1,1 0,0 0,-1-1,1 1,0-1,0 0,0 0,6 0,-1-1,0 0,0-1,0 0,1-1,-1 0,0 0,0-1,-1 0,1 0,-1-1,1 0,-1-1,0 0,-1 0,1-1,-1 1,0-2,-1 1,1-1,-1 0,-1 0,1-1,-1 0,0 1,-1-2,0 1,0-1,-1 1,0-1,-1 0,0 0,0 0,-1 0,0-4,0 6,-1 0,0 0,0 0,-1 0,0 0,0 0,-1 1,0-1,0 0,0 1,-1 0,0-1,0 1,-1 0,0 1,0-1,0 0,-1 1,1 0,-1 0,-1 1,1-1,-1 1,1 0,-1 1,0-1,0 1,-1 0,1 1,-1-1,1 2,-1-1,0 0,0 1,0 0,0 1,1 0,-1 0,0 0,0 1,0 0,-4 1,-14 5</inkml:trace>
  <inkml:trace contextRef="#ctx0" brushRef="#br0" timeOffset="23019.478">8411 511,'-8'17,"0"0,1 0,0 1,2 0,0 0,1 1,1-1,-1 16,3-29,-1-1,1 0,0 1,0-1,0 1,1-1,-1 1,1 0,0-1,1 1,-1-1,1 1,0-1,0 1,0-1,0 0,1 1,0-1,0 0,0 0,0 0,1 0,0 0,0-1,0 1,0-1,0 0,0 0,1 0,0 0,0-1,-1 1,5 1,3-3,0-1,-1 0,1 0,-1-1,1-1,-1 0,0 0,0-1,0 0,0-1,0 0,0 0,-1-1,0 0,0-1,-1 0,1-1,-1 0,0 0,-1 0,0-1,0 0,-1-1,4-5,-8 12,-2 2,0 1,0-1,1 1,-1 0,0-1,0 1,1-1,-1 1,1-1,-1 1,0-1,1 1,-1-1,1 0,-1 1,1-1,-1 0,1 1,-1-1,1 0,-1 1,1-1,-1 0,1 0,0 0,-1 0,1 0,0 1,-1-1,1 0,-1 0,1-1,0 1,-1 0,1 0,-1 0,1 0,0 0,-1-1,1 1,-1 0,1 0,-1-1,1 1,-1 0,1-1,-1 1,1-1,-1 1,0-1,1 1,-1-1,0 1,1-1,-1 1,0-1,1 1,-1-1,0 0,2 10,0 0,1 0,0 0,1 0,-1-1,2 0,-1 0,1 0,0 0,1-1,4 5,-7-8,0-1,0 0,0 0,0 0,0-1,0 1,1-1,-1 1,1-1,0 0,0 0,0-1,0 1,0-1,0 0,0 0,0 0,0-1,0 1,1-1,-1 0,0 0,0-1,1 1,-1-1,2 0,1-4,0 1,-1-1,0 1,0-2,0 1,0-1,-1 0,0 0,0 0,0-1,-1 0,0 0,0 0,-1 0,0-1,15-24,49-104,-63 93,-8 27</inkml:trace>
  <inkml:trace contextRef="#ctx0" brushRef="#br0" timeOffset="23609.109">9173 821,'172'-203,"-129"160,-42 43,0 0,0 0,0 1,0-1,0 0,0 1,0-1,-1 1,1-1,0 1,0 0,0-1,0 1,-1 0,1-1,0 1,-1 0,1 0,-1 0,1 0,-1 0,1 0,-1-1,1 1,-1 0,0 0,0 0,0 0,1 0,-1 0,0 0,0 1,0-1,0 0,-1 0,1 0,0 0,0 0,-1 0,2 5,-1 2,0 1,1 0,0 0,1-1,0 1,0-1,1 1,0-1,1 0,0 0,0-1,0 1,1-1,0 0,1 0,-1 0,3 1,-5-5,1 0,0 0,0-1,0 1,0-1,0 0,1 0,-1 0,0-1,1 1,0-1,-1 0,1 0,0-1,-1 0,1 1,0-2,0 1,-1 0,1-1,0 0,-1 0,1 0,-1-1,1 0,-1 1,0-2,1 1,-1 0,0-1,-1 0,1 0,0 0,-1 0,9-9,0 0,-1-1,-1-1,0 1,0-2,-2 1,0-1,0 0,-2-1,0 0,0 0,-2-1,0 1,-1-1,0 0,-2 1,0-1,-1-10,0 2</inkml:trace>
</inkml:ink>
</file>

<file path=ppt/ink/ink1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650 490,'-12'-7,"-1"1,1 0,-1 1,0 1,-1 0,1 0,-1 2,1 0,-1 0,0 1,0 1,-11 1,1 2,1 0,1 2,-1 1,1 1,0 1,0 1,1 1,0 0,1 2,0 0,1 1,0 1,2 1,-1 1,2 0,0 2,-10 12,14-16,0 1,2-1,-1 2,2 0,0 0,0 0,-3 14,10-26,0 0,0 1,1-1,0 0,0 1,0-1,1 0,-1 1,1-1,0 1,1-1,-1 1,1-1,-1 0,1 1,1-1,-1 0,0 1,1-1,0 0,0 0,0-1,1 1,-1 0,1-1,0 1,0-1,0 0,1 0,-1 0,1 0,-1-1,5 3,2-3,1 0,0 0,0-1,0-1,0 0,0 0,0-1,0 0,0-1,-1-1,1 1,-1-2,1 1,-1-2,0 1,-1-1,1-1,-1 1,0-2,0 1,-1-1,6-6,52-40,-4-3,-1-2,11-18,84-82,-156 157,1 0,-1 0,1 0,-1-1,1 1,-1 0,1 0,0 0,-1 0,1 0,0 0,0 0,0 1,0-1,0 0,0 0,0 1,0-1,0 0,0 1,0-1,0 1,0 0,0-1,1 1,-1 0,0 0,0-1,1 1,-1 0,0 0,0 0,0 1,1-1,-1 0,0 0,0 1,0-1,1 0,-1 1,0 0,0-1,0 1,0-1,0 1,0 0,0 0,0 0,0 0,-1 0,1-1,0 1,0 1,-1-1,1 0,-1 0,1 0,-1 0,1 0,-1 1,-21 142,11 72,10-208,0 0,1 0,1 0,-1 0,1 0,1 0,-1-1,1 1,0-1,1 1,0-1,0 0,1-1,0 1,0-1,0 0,1 0,0 0,0-1,0 0,1 0,-1-1,1 0,0 0,1 0,-1-1,1 0,-1 0,3-1,14 2</inkml:trace>
  <inkml:trace contextRef="#ctx0" brushRef="#br0" timeOffset="551.65">1101 800,'280'-222,"-144"124,-135 97,0 1,0-1,-1 1,1-1,0 1,0-1,0 1,0 0,0-1,0 1,0 0,0 0,0 0,0 0,-1 0,1 0,0 0,0 0,0 0,0 0,0 0,0 1,0-1,0 0,0 1,0-1,-1 1,1-1,0 1,0-1,0 1,-1 0,1-1,0 1,-1 0,1-1,-1 1,1 0,-1 0,1 0,-1-1,1 1,-1 0,0 0,1 0,-1 0,0 0,0 0,0 0,0 0,0 0,0 0,0 0,0 0,0 0,0 0,0-1,-1 1,1 0,-1 1,-11 60,-1-23,9-31,0 0,1 0,1 0,-1 0,1 1,1-1,0 1,0 0,0-1,1 1,1 3,-1-10,0 0,1-1,0 1,-1 0,1-1,0 1,0-1,0 1,0-1,0 1,0-1,0 0,0 0,0 1,1-1,-1 0,0 0,1 0,-1 0,1-1,0 1,-1 0,1-1,-1 1,1-1,0 1,0-1,-1 0,1 1,0-1,-1 0,1 0,0-1,0 1,-1 0,1 0,0-1,-1 1,1-1,0 0,1 0,68-33,149-130,-220 163,1 1,-1-1,1 1,-1-1,1 1,0-1,-1 1,1-1,0 1,-1 0,1-1,0 1,0 0,-1-1,1 1,0 0,0 0,-1 0,1 0,0 0,0 0,0 0,-1 0,1 0,0 0,0 0,0 1,-1-1,1 0,0 0,-1 1,1-1,0 1,0-1,-1 1,1-1,-1 1,1-1,-1 1,1-1,0 1,-1 0,0-1,1 1,-1 0,1-1,-1 1,0 0,0 0,1-1,-1 1,0 0,0 0,0-1,0 1,0 0,0 0,0 0,0-1,0 1,0 0,0 0,-1 0,-9 59,9-54,-37 143,25-103,6-28</inkml:trace>
  <inkml:trace contextRef="#ctx0" brushRef="#br0" timeOffset="4783.583">2202 603,'-8'2,"1"1,0 0,0 0,0 1,0 0,0 0,1 1,0-1,0 1,0 1,0-1,1 1,0 0,0 0,1 1,-1-1,1 1,1 0,-1 0,1 0,1 1,-2 4,1-4,0 1,0-1,1 1,0-1,0 1,1 0,1 0,-1-1,1 1,1 0,-1 0,2 0,-1-1,3 7,-3-11,0 0,1 0,-1 0,1-1,0 1,0 0,0-1,0 1,1-1,0 0,0 0,-1 0,2 0,-1 0,0-1,0 1,1-1,0 0,-1 0,1 0,0-1,0 1,0-1,0 0,0 0,0 0,0-1,0 1,1-1,-1 0,2 0,9-4,-1 1,1-2,-1 0,0-1,-1 0,1-1,-1-1,0 0,-1 0,0-2,0 1,-1-1,-1-1,1 0,-2-1,0 0,0 0,-1-1,0 0,-1 0,-1-1,3-9,-6 19,-1 0,0 0,0 0,0 0,-1-1,0 1,0-1,0 1,0-1,0 0,-1 1,0-1,0 0,0 1,-1-1,0 0,0 1,0-1,0 1,-1-1,1 1,-1 0,0 0,0-1,-1 1,1 1,-1-1,0 0,0 1,0-1,-1 1,1 0,-1 0,0 0,0 1,0-1,0 1,0 0,0 0,-1 0,1 1,0 0,-1 0,-3-1,2 3,0 0,1 0,-1 0,0 1,1 0,0 0,-1 1,1-1,0 1,0 0,1 0,-1 1,1 0,-1-1,1 1,0 1,0-1,1 1,0-1,-1 2,3-5,0 0,0 1,1-1,-1 0,0 1,1-1,-1 1,1-1,0 1,-1-1,1 1,0-1,0 1,0-1,0 1,0-1,0 1,0-1,1 1,-1-1,1 1,-1-1,1 0,-1 1,1-1,0 1,0-1,-1 0,1 0,0 0,0 1,0-1,0 0,1 0,-1 0,0 0,0-1,1 1,-1 0,0 0,1-1,0 1,64 18,-35-19,0-2,0 0,0-2,-1-2,1-1,-1-1,-1-1,23-11,0 2,11 2,-72 52,4-27,-40 94,44-100,-1 1,1-1,1 1,-1 0,1-1,-1 1,1 0,0-1,0 1,1 0,-1-1,1 1,-1 0,1-1,1 1,-1-1,0 1,1-1,-1 0,1 1,0-1,0 0,1 0,-1-1,1 1,-1 0,3 1,2-2,0 0,-1 0,1-1,0 0,0 0,0-1,0 0,0 0,0-1,0 1,0-2,0 1,0-1,0 0,-1 0,1-1,-1 0,1 0,-1-1,0 1,0-1,-1 0,1-1,-1 0,2-2,-6 6,18-14,-1-1,-1-1,-1-1,0-1,-1 0,-1 0,-1-2,3-6,-3 14,-18 42,3-19,-3 5,2 1,0-1,1 1,0 0,1 0,1-1,0 1,2 0,2 14,-3-27,0 1,1-1,-1 0,1 1,-1-1,1 0,0 0,0-1,1 1,-1 0,1-1,-1 1,1-1,0 0,0 0,0 0,0 0,0 0,0-1,0 1,1-1,-1 0,0 0,1 0,-1 0,1-1,0 0,-1 1,1-1,-1 0,1-1,2 0,4 0,0-1,1-1,-1 1,-1-2,1 0,0 0,-1 0,0-1,0-1,7-5,21-15,-2-1,-1-3,-1 0,22-28,-51 52,1-1,0 1,0 1,0-1,1 1,0-1,0 2,0-1,1 1,-1 0,1 0,0 0,0 1,1 1,-1-1,0 1,1 0,5 0,-11 2,0 1,0 0,0-1,0 1,0 0,0 0,0 1,0-1,0 0,0 1,-1-1,1 1,-1-1,1 1,-1 0,0 0,1-1,-1 1,0 0,0 0,0 0,-1 0,1 0,0 1,-1-1,1 0,-1 0,0 0,0 1,0-1,0 1,-4 70,-22-1,27-72,0 1,0 0,0-1,0 0,1 1,-1-1,0 1,0-1,0 0,0 0,0 0,0 0,0 0,1 0,-1 0,0 0,0 0,0 0,0-1,0 1,0 0,0-1,0 1,0-1,0 1,0-1,0 0,0 1,0-1,0 0,0 1,-1-1,1 0,0 0,0 0,-1 0,1 0,-1 0,101-88,-70 66,-20 13,0 2,0-1,0 1,1 1,0 0,1 1,-1 0,1 1,0 0,1 1,-1 1,7-1,-18 3,-1 1,0 0,1-1,-1 1,1 0,-1 0,1 0,-1 0,0 1,1-1,-1 0,1 0,-1 1,0-1,1 1,-1 0,0-1,0 1,1 0,-1 0,0-1,0 1,0 0,0 0,0 0,0 0,0 1,0-1,0 0,-1 0,1 0,0 1,-1-1,1 0,-1 1,0-1,1 1,-1-1,0 0,0 1,0-1,0 1,0-1,0 1,0-1,0 0,-1 2,-22 70,21-70,-6 17,4-15,1 0,-1 0,1 1,1-1,-1 1,1 0,0 0,0 0,1 0,0 0,0 0,0 1,1-1,0 0,0 0,0 1,1-1,0 0,0 0,1 0,0 0,0 0,0 0,1 0,1-4,0 0,1 0,-1-1,1 0,-1 0,0 0,1-1,0 1,-1-1,1 0,-1 0,1-1,-1 1,1-1,-1 0,1-1,-1 1,0-1,0 1,1-1,-1 0,0-1,-1 1,1-1,0 0,-1 0,1 0,-1 0,0 0,1-3,4 0,29-26,-2-2,-1-1,-2-2,-2-1,-1-1,-2-2,-2-1,13-30,26-36,-37 61,-2-2,-2-1,-2-1,5-23,-25 69,7-66,-22 81,4 9,1 0,1 0,0 1,2 0,1 0,0 0,-1 15,-17 133,17-135,3 0,0 0,2 0,2 0,1 0,1 0,5 18,-5-39,0 0,-1 1,0-1,-1 1,-1-1,0 1,-1-1,0 1,-1-1,0 0,-1 3,2-16,1 1,0-1,0 1,-1 0,1-1,0 1,0-1,-1 1,1 0,-1-1,1 1,0 0,-1 0,1-1,-1 1,1 0,-1 0,1 0,0-1,-1 1,1 0,-1 0,1 0,-1 0,1 0,-1 0,1 0,-1 0,1 0,-1 0,1 0,-1 0,1 1,-1-1,1 0,-1 0,1 0,0 1,-1-1,1 0,-1 0,1 1,0-1,-1 0,1 1,0-1,-1 1,1-1,0 0,0 1,-1-1,1 1,0-1,0 1,0-1,-1 1,1-1,0 1,0-1,0 0,0 1,0-1,0 1,0 0,-14-40,11 13,0 1</inkml:trace>
  <inkml:trace contextRef="#ctx0" brushRef="#br0" timeOffset="5032.532">4064 321,'58'0,"23"0,4 0,-9 0,-7 0,-11 0,-10 0,-9 0,-6 0,-3 0,-3 0,-6 5,-6 1</inkml:trace>
</inkml:ink>
</file>

<file path=ppt/ink/ink1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6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15,'-17'73,"-6"80,20-146,1-1,0 0,0 1,1 0,0-1,0 1,1 0,0-1,0 1,0 0,1-1,0 1,1 0,-1-1,1 1,0-1,1 0,-1 0,1 0,1 0,-1 0,1 0,1 0,-1-5,0 0,0-1,0 1,0-1,0 0,0 0,0-1,0 1,0-1,0 1,0-1,0-1,0 1,0-1,-1 1,1-1,0 0,-1 0,0 0,1-1,-1 1,0-1,0 0,0 0,-1 0,1 0,1-4,3 1,100-138,-80 99,56-95,-82 138,0 1,0-1,0 1,0 0,0 0,1 0,-1 0,0 0,1 0,-1 0,0 0,1 0,-1 1,1-1,0 0,-1 1,1-1,-1 1,1 0,0 0,-1 0,1-1,0 1,-1 1,1-1,0 0,-1 0,1 1,0-1,-1 1,1-1,-1 1,1 0,-1-1,1 1,-1 0,1 0,-1 0,0 0,0 0,0 1,1-1,-1 0,0 0,0 1,-1-1,1 1,0-1,0 1,-1-1,1 1,-1-1,1 1,-1 0,0-1,1 1,-1 1,42 172,-36 87,-8-156,4-81,-2 0,0 0,-2-1,-1 1,0 0,-2-1,-1 1,-1-2,-1 1,-1-1,-1 0,-1 0,-1-2,-1 1,0-2,-2 1,-16 15,29-33,0 0,0-1,0 0,0 1,0-1,-1 0,1 0,-1 0,0 0,0-1,1 1,-1-1,0 0,0 0,0 0,0 0,0 0,-1-1,1 1,0-1,0 0,0 0,-1 0,1 0,0-1,0 1,0-1,0 0,0 0,0 0,0 0,0 0,0-1,0 1,0-1,1 0,-1 0,1 0,-1 0,1 0,0-1,0 1,0-1,0 1,0-1,-1-2,0-4,0 0,1 0,0-1,0 1,1-1,0 1,0-1,1 1,1-1,-1 1,2-1,-1 1,1 0,1-1,-1 1,2 0,2-6,87-141,-74 129,-5 9,1 0,0 1,2 0,0 2,1 0,1 0,0 2,0 1,2 0,5-2,-23 13,0-1,0 1,0-1,0 1,0 0,0 1,0-1,0 0,0 1,0-1,1 1,-1 0,0 0,0 1,0-1,0 1,0-1,1 1,-1 0,0 0,1 1,2 3</inkml:trace>
</inkml:ink>
</file>

<file path=ppt/ink/ink1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462 1,'-89'18,"48"-8,0 2,2 2,-1 1,2 3,-15 9,51-27,1 0,-1 0,0 1,1-1,-1 1,1 0,-1-1,1 1,-1 0,1 0,-1 0,1 0,0 0,-1 0,1 0,0 1,0-1,0 0,0 1,0-1,0 0,0 1,1 0,-1-1,0 1,1-1,-1 1,1 0,0-1,-1 1,1 0,0-1,0 1,0 0,0-1,1 1,-1 0,0-1,1 1,-1 0,1-1,0 1,-1-1,1 1,0-1,0 1,0-1,0 1,0-1,0 0,0 0,1 1,113 34,-15-21,-99-14,0 0,1 0,-1-1,0 1,0 0,-1 0,1 0,0 0,0 0,0 0,-1 0,1 0,0 1,-1-1,1 0,-1 0,1 1,-1-1,0 0,0 0,0 1,1-1,-1 0,0 1,0-1,-1 0,1 1,0-1,0 0,-1 0,1 1,0-1,-1 0,0 0,1 0,-1 1,0-1,1 0,-2 0,-31 45,-232 173,264-218,-1 0,1 0,-1 0,1 0,-1 0,1 0,-1 0,1 0,0 1,0-1,0 1,0-1,0 1,0-1,0 1,0-1,0 1,1 0,-1 0,1-1,-1 1,1 0,0 0,0-1,0 1,0 0,0 0,0 0,0-1,0 1,1 0,-1 0,1-1,-1 1,1 0,0-1,0 1,0 0,0-1,0 1,0-1,0 0,0 1,0-1,1 0,-1 0,0 1,1-1,-1 0,1-1,0 1,-1 0,1 0,0-1,-1 1,1-1,0 1,17 0,0-1,0-1,0 0,-1-2,1 0,0-1,-1-1,0 0,0-2,-1 0,1-1,-8 4,1 0,0 0,0-1,-1-1,1 0,-1 0,-1-1,1 0,-1-1,-1 0,3-3,4-8</inkml:trace>
</inkml:ink>
</file>

<file path=ppt/ink/ink1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1,'17'494,"-10"-428,-2 0,-4 1,-2-1,-3 0,-4 6,-10 78,18-126</inkml:trace>
</inkml:ink>
</file>

<file path=ppt/ink/ink1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2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1069,'51'-26,"107"-52,-4-7,93-70,-224 140,-1-1,-1 0,-1-2,-1-1,0 0,-1-1,-1-1,-1 0,-1-2,-1 0,-1 0,-1-1,-1-1,-1 0,5-20,-7 13,-5 23,0 0,0 0,-1-1,0 1,-1-1,0 1,0-1,-1 1,0-1,-1 1,0-1,0 1,-1-1,0 1,-1 0,0 0,-2-3,3 9,0 1,0-1,0 0,0 1,-1 0,1-1,-1 1,0 0,1 1,-1-1,0 0,0 1,0-1,0 1,0 0,-1 0,1 0,0 1,0-1,-1 1,1 0,0-1,-1 2,1-1,0 0,-1 1,1-1,0 1,0 0,-1 0,1 0,0 1,0-1,0 1,0 0,-97 72,79-50,1 2,1 0,0 1,3 1,0 1,2 0,1 1,1 0,2 1,1 0,1 1,2 0,1 0,1 0,2 10,2-32,0-1,1 1,0-1,0 0,1 1,0-1,1 0,0 0,1 0,0-1,0 1,0-1,1 0,1 0,-1 0,1-1,0 0,1 0,0-1,0 0,0 0,1 0,0-1,0 0,0-1,1 1,0-2,0 1,-1-1,7 1,-1 2,1-1,0 0,0-1,0-1,1 0,-1-1,1 0,0-2,-1 0,1 0,0-2,-1 0,1 0,-1-2,5-1,5-3,0-1,0-1,-1-1,0-1,-1-2,-1 0,0-1,-1-1,0-1,-1-1,-2-1,0 0,1-4,-17 21,4-4,0-1,-1 1,0-1,0 0,-1-1,1 1,-2-1,1 0,-1 0,0 0,-1 0,0 0,0-1,-1 1,0-1,0-4,-2 11,1 0,-1 0,0 0,1 0,-1 0,0 1,0-1,-1 0,1 1,0-1,0 1,-1-1,1 1,-1 0,1-1,-1 1,0 0,1 0,-1 0,0 0,0 0,0 1,0-1,0 1,0-1,0 1,0 0,0-1,0 1,0 0,0 0,0 0,0 1,0-1,0 0,-1 1,-69 24,60-18,2 0,-1 1,1 0,0 1,1 0,0 0,1 1,-1 0,2 0,0 1,0 0,1 1,0-1,1 1,0 0,1 1,0-1,-1 9,5-17,-1 0,1 0,0 0,0 0,1 0,-1 0,1 1,0-2,0 1,0 0,1 0,-1 0,1 0,0-1,0 1,0-1,0 1,1-1,-1 0,1 0,0 0,0 0,0-1,1 1,-1-1,0 0,1 0,-1 0,1 0,0-1,0 1,0-1,2 1,8 1,0 0,0-1,0 0,0-1,0-1,1 0,-1-1,0 0,2-2,27-6,-1-1,-1-3,0-1,-1-2,26-15,-16 2,-1-2,-1-2,-2-2,-1-3,-2-1,-2-2,-1-1,1-7,-26 31,-2 0,0 0,-1-2,-1 1,0-2,-2 1,0-1,-2-1,0 0,-1 1,-2-2,0 1,-1-1,-1 1,-2-1,0 0,-1-1,-20-42,21 64,-1 1,0 0,1-1,-1 1,0 0,0 0,0 0,0-1,0 1,0 0,0 0,0 0,-1 1,1-1,0 0,-1 0,1 1,0-1,-1 1,1-1,-1 1,1 0,0-1,-1 1,1 0,-1 0,1 0,-1 0,1 0,-1 0,1 1,-1-1,1 0,-1 1,1-1,0 1,-1-1,1 1,0 0,-1 0,1-1,0 1,-1 1,-8 9,0 0,1 0,1 1,0 0,0 0,1 1,1 0,0 0,1 1,0-1,1 1,1 0,0 1,1 0,-12 56,4 0,3 1,3 0,3 0,6 39,21 36,-16-82,-12-65,1 0,-1 1,1-1,-1 0,1 0,-1 0,1 0,-1-1,1 1,-1 0,1-1,-1 1,1-1,0 1,-1-1,1 0,0 1,0-1,-1 0,1 0,0 0,0 0,0 0,0 0,0 0,0 0,0-1,0 0,1 2,-19-17</inkml:trace>
</inkml:ink>
</file>

<file path=ppt/ink/ink1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12,'43'5,"39"1,14 1,1-7,-11-3,-11-1,-8 0,-7 1,-8 1,-3-4,-11-1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1 173,'22'-19,"2"1,0 1,1 1,1 1,1 2,0 1,0 0,1 2,0 2,2 0,-4 1,1 1,0 1,1 2,-1 1,0 1,1 1,4 1,-23 2,1 0,-1 1,0 0,0 1,0 0,-1 0,0 1,0 0,0 0,-1 1,1 0,-2 0,1 0,-1 1,0 0,-1 1,0-1,0 1,-1 0,0 0,0 1,-1-1,0 1,-1-1,0 1,-1 0,0 0,0 0,-1 4,-2-2,1-1,-2-1,1 1,-1 0,-1-1,0 1,-1-1,0 0,0 0,-1-1,0 0,-1 0,0 0,0-1,-1 0,0 0,0-1,-1 0,0 0,-1-1,1 0,-1-1,0 0,-10 3,-38 22,58-27,0-1,1 0,-1 0,1 0,0 0,0 0,-1 0,1-1,0 1,1 0,-1 0,0-1,0 1,1 0,-1-1,1 0,0 1,-1-1,1 0,0 0,0 1,-1-2,1 1,0 0,2 1,-1 0,186 104,-40-27,-121-63,-17-15</inkml:trace>
</inkml:ink>
</file>

<file path=ppt/ink/ink1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8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88,'-7'-6,"-1"0,0 1,0 0,-1 0,1 1,-1 0,0 0,0 1,-1 0,1 1,0 0,-1 1,0 0,1 0,-1 1,1 0,-1 0,0 1,1 1,-1 0,1 0,0 1,0 0,0 0,0 1,0 0,1 1,-1 0,1 0,0 1,1 0,0 0,0 1,0 0,1 0,0 0,0 1,0 0,1 0,1 1,-1-1,-2 9,2-2,0-1,2 1,-1 0,2 0,0 1,0-1,2 0,0 0,2 15,-2-27,1-1,-1 1,0 0,1-1,0 1,0 0,0-1,0 1,0-1,0 0,1 1,-1-1,1 0,0 0,0 0,0 0,-1 0,2 0,-1 0,0-1,0 1,1-1,-1 0,0 1,1-1,-1 0,1 0,0-1,-1 1,1-1,0 1,-1-1,1 0,0 0,0 0,-1 0,2 0,100-31,-67 9,-2-3,-1 0,-1-3,-1-1,-1-1,-2-1,11-17,-29 36,90-109,-106 148,-4 0,0 1,1-1,2 2,1-1,1 1,1 5,5 8,1 0,2 0,1-1,8 22,-4-16,0 19,-3 1,-4-1,-4 61,1-106,1-17,-1 0,0 0,0 1,0-1,-1 0,1 0,-1 0,0 0,0 0,0 0,-1 0,1 0,-1-1,0 1,0-1,0 1,-1-1,1 0,-1 1,0-1,0-1,0 1,0 0,0-1,0 1,-1-1,0 0,1 0,-1-1,0 1,0-1,0 1,0-1,0-1,0 1,0 0,0-1,0 0,0 0,0 0,-1-1,1 1,-1-1,1-1,-1 1,1-1,0 0,0 0,0 0,0 0,0-1,0 1,1-1,-1 0,1 0,0-1,0 1,0-1,0 1,0-1,1 0,0 0,0 0,0 0,0-1,1 1,-1 0,1-1,0-3,-9-128,10 136,1-11,0-1,1 0,0 1,1-1,0 1,1 0,0 0,1 0,0 1,1-1,0 1,0 1,1-1,1 1,-1 0,1 1,1 0,0 0,9-6,20-12,1 1,1 2,1 2,22-7,-2-1,157-73,-210 99,-1-1,0 0,1 0,-1-1,-1 1,1-1,-1-1,0 1,0-1,0 0,-1-1,0 1,-1-1,1 0,-1 0,0-1,-1 1,0-1,2-6,-6 11,-1 1,1-1,-1 0,0 1,0 0,0-1,0 1,0 0,-1 0,1 0,0 0,-1 0,0 1,1-1,-1 1,0 0,0-1,0 1,0 1,0-1,0 0,0 1,0-1,0 1,0 0,0 0,0 0,0 1,0-1,0 1,0-1,0 1,0 0,0 0,0 1,-4 0,0 0,1 0,0 1,0 0,0 1,0-1,0 1,0 0,1 1,0-1,0 1,0 0,1 0,-1 0,1 1,0 0,1 0,0 0,0 0,0 0,0 1,1-1,0 1,1-1,-1 1,1 0,1 0,-1 0,1 0,0-1,1 1,-1 0,2 0,-1 0,1-1,0 1,0 0,0-1,1 0,0 0,1 0,-1 0,1 0,0 0,5 4,-2-5,0 0,1-1,-1 1,1-1,0-1,0 0,1 0,-1-1,0 1,1-2,0 1,-1-1,1-1,0 0,0 0,-1 0,7-2,-1-1,0 0,-1-1,1-1,-1 0,0-1,0 0,0-1,-1 0,0-1,0-1,-1 0,0 0,-1-1,0 0,-1-1,0 0,0 0,-1-1,-1-1,0 1,2-6,-8 14,0-1,0 1,0-1,-1 1,1-1,-1 0,0 0,-1 1,1-1,-1 1,0-1,0 0,0 1,-1-1,0 1,1 0,-2 0,1-1,0 1,-1 1,0-1,0 0,0 1,0-1,0 1,-1 0,1 0,-1 0,0 1,0-1,0 1,0 0,-1 0,1 0,0 1,-1-1,0 1,1 0,-1 1,1-1,-1 1,0 0,1 0,-1 0,0 1,-3 0,-1 13,34-5,1-8,-1 0,1-2,-1-1,1-1,-1-1,24-7,-10 4,46-9,-50 10</inkml:trace>
  <inkml:trace contextRef="#ctx0" brushRef="#br0" timeOffset="2400.181">1813 484,'0'0</inkml:trace>
</inkml:ink>
</file>

<file path=ppt/ink/ink1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28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270 113,'0'0,"0"1,0-1,0 1,0-1,0 0,0 1,-1-1,1 1,0-1,1 0,-1 1,0-1,0 1,0-1,0 0,0 1,0-1,0 1,1-1,-1 0,0 1,0-1,0 0,1 1,-1-1,0 0,1 0,-1 1,0-1,1 0,-1 0,0 1,1-1,-1 0,0 0,1 0,-1 0,0 1,1-1,-1 0,1 0,-1 0,0 0,1 0,-1 0,1 0,-1 0,0 0,1 0,-1 0,1-1,-1 1,0 0,1 0,-1 0,0 0,1-1,-1 1,0 0,1 0,-1-1,0 1,1 0,-1-1,-4 42,3-38,-84 424,58-320,-5-1,-18 35,42-119,-71 159,79-181,1 0,-1 0,0 0,0 0,0 0,1 0,-1 0,0 0,0 0,1 0,-1 0,0 0,0 0,1 0,-1 0,0 0,0 0,1 0,-1 0,0 0,0 0,1 0,-1 0,0 1,0-1,0 0,1 0,-1 0,0 0,0 0,0 1,0-1,1 0,-1 0,0 0,0 1,0-1,0 0,0 0,0 1,0-1,0 0,0 0,1 1,-1-1,20-19,-5 2,-2 0</inkml:trace>
  <inkml:trace contextRef="#ctx0" brushRef="#br0" timeOffset="500.95">834 0,'-33'76,"4"1,3 2,3 0,2 9,15-42,2 0,2 1,1-1,5 26,-4 120,-27-62,-1-204,15 38,-61-122,64 139,-2 1,0 0,-1 0,0 1,-2 1,0 0,-1 2,0-1,-1 2,-1 0,0 1,0 1,-2 1,1 0,-1 2,0 0,-1 1,0 1,0 1,0 1,-2 1,16 2,1 1,-1 0,0 1,1 0,-1 0,1 0,-1 1,1 0,0 0,-1 1,1-1,0 1,1 1,-1-1,0 1,1 0,0 0,0 1,0-1,1 1,-1 0,1 1,0-1,1 1,-1-1,1 1,0 0,1 0,-1 1,0 5,0 11</inkml:trace>
  <inkml:trace contextRef="#ctx0" brushRef="#br0" timeOffset="5056.303">1061 846,'36'1,"1"-2,0-2,0-1,-1-2,0-1,4-3,-27 7,0 0,0-1,-1 0,1-1,-1 0,0-1,-1 0,0-1,0-1,0 1,-1-2,0 0,0 0,-1 0,0-1,-1-1,0 1,-1-2,-6 11,0 0,0-1,-1 1,1 0,0-1,-1 1,0-1,1 1,-1-1,0 1,0-1,1 0,-1 1,-1-1,1 1,0-1,0 1,0-1,-1 1,1-1,-1 1,1-1,-1 1,0 0,1-1,-1 1,0 0,0-1,0 1,0 0,0 0,0 0,-1 0,1 0,0 0,0 0,-1 0,1 1,0-1,-1 0,1 1,-1-1,-68-3,56 7,0 2,0-1,0 2,1 0,0 0,0 2,0-1,1 2,0-1,0 2,1-1,1 2,-1-1,2 2,0-1,0 1,-6 11,13-18,0 0,0 0,0 0,0 0,1 0,0 0,0 1,0-1,1 0,0 1,0-1,0 0,1 1,-1-1,1 0,1 0,-1 1,1-1,0 0,0 0,0-1,1 1,-1 0,1-1,0 1,1-1,-1 0,1 0,0-1,0 1,0-1,0 1,0-1,1 0,0-1,-1 1,1-1,4 1,14 5,0-1,1-1,0 0,0-2,1-1,-1-2,1 0,-1-1,1-1,-1-2,1 0,-1-2,0 0,-1-2,1 0,-1-2,-1-1,18-9,11-5,0-1,-2-3,-2-2,0-2,4-7,-40 30,-1 0,0-1,0 0,-1-1,0 0,-1 0,0-1,-1 0,0-1,-1 1,0-2,-6 11,0 0,0-1,-1 1,1 0,-1 0,1 0,-1-1,0 1,0 0,0 0,-1 0,1 0,-1 1,0-1,0 0,0 1,0-1,0 1,0-1,-1 1,1 0,-1 0,0 0,1 1,-1-1,0 0,0 1,0 0,0 0,0 0,0 0,0 0,-1 1,1-1,0 1,0 0,-1 0,1 0,0 0,0 1,-1-1,1 1,0 0,0 0,0 0,0 0,0 1,0-1,0 1,0 0,-11 3,0 0,0 1,1 1,0 0,0 1,1 0,0 1,0 0,1 1,1 0,-1 1,-1 3,11-13,0 0,0 0,1 0,-1 0,0 0,1 0,-1 0,1 1,-1-1,1 0,0 0,-1 0,1 1,0-1,0 0,0 0,0 1,0-1,0 0,0 0,1 1,-1-1,0 0,1 0,-1 0,0 1,1-1,0 0,-1 0,1 0,0 0,-1 0,1 0,0 0,0 0,0-1,0 1,0 0,0 0,0-1,0 1,0 0,0-1,0 1,1-1,-1 0,0 1,0-1,1 0,63 8,160-11,-223 3,0 0,0-1,1 1,-1 0,0 0,0 1,0-1,0 0,0 1,0-1,0 1,0 0,0 0,0 0,0 0,0 0,0 0,0 0,-1 0,1 1,-1-1,1 1,-1-1,1 1,-1 0,0-1,0 1,0 0,0 0,0 0,0 0,0 0,-1 0,1 0,-1 0,1 0,-1 0,0 0,0 1,0-1,0 0,0 0,0 0,-1 0,1 0,-1 0,1 0,-1 0,0 0,0 0,0 0,-1 2,-18 30,-15 39,35-71,0 1,0-1,-1 0,1 0,1 1,-1-1,0 0,1 0,-1 1,1-1,-1 0,1 0,0 0,0 0,0 0,0 0,0 0,1 0,-1 0,1-1,-1 1,1 0,-1-1,1 0,0 1,0-1,0 0,0 0,0 0,0 0,0 0,0 0,1 0,14 3,-1-2,1 1,-1-2,1 0,-1-1,1-1,0-1,-1 0,0-1,1 0,-1-2,-1 0,1 0,14-9,14-5,-1-1,-1-3,-1-1,14-14,-34 23,-1-1,-1-1,0 0,-1-2,-1 0,0-3,-15 21,0-1,-1 0,1 0,0 0,-1 0,1 0,-1-1,0 1,1 0,-1-1,0 1,-1-1,1 1,0-1,-1 1,1-1,-1 0,0 1,0-1,0 1,0-1,0 0,-1 1,1-1,-1 1,0-1,1 1,-1-1,0 1,-1-1,1 1,0 0,-1 0,1-1,-1 1,0 0,1 0,-1 1,0-1,0 0,0 1,-1-1,1 1,0 0,-2-1,-2 0,-1 0,1 1,-1 0,1 0,-1 0,1 1,-1 0,0 0,1 1,-1 0,1 0,-1 0,1 1,-1 0,1 0,0 1,0-1,0 2,0-1,1 0,-1 1,1 1,-10 6,1 1,0 1,1 0,0 1,1 0,1 1,-4 7,11-17,0 0,1 0,-1 1,1 0,0-1,1 1,-1 0,1 1,0-1,1 0,0 0,0 1,0-1,0 1,1-1,0 1,1-1,-1 1,1-1,1 0,-1 1,1-1,0 0,0 0,1 0,0 0,0 0,0-1,1 1,0-1,0 0,0 0,1 0,-1-1,6 4,13 5,1 0,0-2,0-1,1-2,0 0,1-1,0-2,0 0,9-1,-13-1,0-1,-1 0,1-2,0-1,0 0,-1-2,1-1,-1 0,0-1,0-2,11-4,-14 3</inkml:trace>
</inkml:ink>
</file>

<file path=ppt/ink/ink1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35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93 198,'34'-68,"-34"68,0 0,1 1,-1-1,0 0,0 1,0-1,0 0,0 1,0-1,0 0,1 1,-1-1,0 0,0 0,0 1,1-1,-1 0,0 0,0 1,1-1,-1 0,0 0,1 0,-1 0,0 1,1-1,-1 0,0 0,1 0,-1 0,0 0,1 0,-1 0,0 0,1 0,-1 0,0 0,1 0,-1 0,0 0,1 0,-1 0,0 0,1 0,-1-1,0 1,1 0,-1 0,0 0,0-1,1 1,-1 0,0 0,0-1,1 1,-1 0,0 0,0-1,0 1,1 0,-1-1,-4 32,-59 167,0 94,62-287,-1 1,0 0,0 0,1 1,-1-1,1 1,1-1,-1 1,1-1,0 1,1 0,-1-1,1 1,1-1,-1 0,1 1,0-1,0 0,1 0,0 0,0 0,1-1,-1 1,1-1,0 0,1 0,-1 0,1 0,0-1,4 3,4-3,-1-2,0 0,1 0,0-1,-1 0,1-1,-1-1,1 0,-1-1,1 0,-1-1,10-3,63-9,22 8,-89 1</inkml:trace>
  <inkml:trace contextRef="#ctx0" brushRef="#br0" timeOffset="318.774">771 396,'19'5,"16"1,7 0,1-1,-2-2,-3-1,-8-5,-5-3,-1 0,0 1,0 1,2 2,0 0,1 2,-4 0</inkml:trace>
  <inkml:trace contextRef="#ctx0" brushRef="#br0" timeOffset="568.639">827 650,'39'0,"31"-5,9-2,1 1,-9-3,-12-1,-6 1,-7 3,-6-2,-7-1,-2 2,-8 2</inkml:trace>
  <inkml:trace contextRef="#ctx0" brushRef="#br0" timeOffset="991.635">1956 0,'-136'398,"56"-201,79-194,0-1,0 0,0 1,1-1,-1 1,1-1,-1 1,1-1,0 1,0-1,0 1,0-1,0 1,1-1,-1 1,1-1,0 1,0-1,0 0,0 1,0-1,0 0,0 0,1 0,-1 0,1 0,0 0,-1 0,1 0,0-1,0 1,0-1,0 1,1-1,-1 0,0 0,0 0,1 0,-1 0,1 0,-1-1,2 1,23 2,0-2,0-1,0-1,-1-1,1-1,-1-1,1-2,17-6,-21 4,-5 0</inkml:trace>
  <inkml:trace contextRef="#ctx0" brushRef="#br0" timeOffset="4338.161">2605 565,'-39'-17,"30"16,-1 0,1 1,0 1,-1 0,1 0,0 0,0 1,0 1,0 0,0 0,0 0,1 1,0 0,0 1,0 0,0 0,-6 7,12-12,-1 1,1 1,-1-1,1 0,0 1,-1-1,1 1,0-1,0 1,0 0,0 0,1 0,-1 0,0 0,1 1,-1-1,1 0,0 1,0-1,0 1,0-1,0 1,1 0,-1-1,1 1,0 0,0-1,-1 1,2 0,-1-1,0 1,1 0,-1-1,1 1,0-1,-1 1,1 0,1-1,-1 0,0 1,1-1,-1 0,1 0,-1 0,1 0,0 0,1 1,5 2,1-1,-1 0,1 0,0-1,0 0,1-1,-1 0,0 0,1-1,-1 0,2-1,14 3,-24-4,0 1,-1 0,1 0,0-1,0 1,0 0,-1 0,1 0,0 0,0 0,0 0,-1 0,1 0,0 0,0 0,-1 1,1-1,0 0,0 0,-1 1,1-1,0 1,0-1,-1 1,1-1,-1 1,1-1,0 1,-1-1,1 1,-1 0,1-1,-1 1,0 0,1-1,-1 1,0 0,1 0,-1-1,0 1,0 0,0 0,0-1,1 1,-1 0,0 0,0 0,-1-1,1 1,0 0,0 0,0 0,0-1,-1 1,1 0,0 0,-1-1,1 1,-1 0,1-1,-1 1,1 0,-1-1,1 1,-1-1,1 1,-2 0,-32 27,27-22,-1-1,1 1,-1 0,1 1,1 0,0 0,0 0,0 1,1 0,0 0,0 0,1 1,0-1,1 2,2-8,1 0,0 0,0 0,0 0,0 0,0 0,1 0,-1 0,0-1,1 1,0 0,-1 0,1 0,0 0,0 0,0-1,0 1,0 0,1-1,-1 1,0-1,1 0,-1 1,1-1,-1 0,1 0,0 0,0 0,-1 0,1 0,0 0,0-1,0 1,0-1,0 1,0-1,0 0,0 0,1 0,82 3,-68-5,0-1,0 0,-1-1,1-1,-1 0,0-1,-1-1,1-1,-1 0,-1-1,1 0,4-6,-7 3</inkml:trace>
  <inkml:trace contextRef="#ctx0" brushRef="#br0" timeOffset="4754.64">3142 537,'-13'5,"1"1,0 0,0 0,1 2,0-1,0 1,1 1,0 0,0 1,1 0,0 0,1 0,0 1,1 1,-1 1,7-9,-1 1,1-1,0 0,0 1,0-1,1 1,0 0,-1-1,2 1,-1-1,0 1,1-1,0 1,0-1,1 1,-1-1,1 0,0 0,0 0,0 0,0 0,1 0,0 0,-1-1,1 1,1-1,-1 0,0 0,1 0,0 0,0-1,-1 0,1 1,1-1,-1-1,0 1,0-1,1 1,-1-1,1 0,-1-1,1 1,-1-1,3 0,3 1,-1 0,1 0,0-1,0 0,-1-1,1 0,-1 0,1-1,-1 0,1-1,-1 0,0-1,0 0,-1 0,1-1,-1 0,0 0,0-1,0 0,-1 0,0-1,0 0,1-3,-5 6,-1 0,0 0,0 0,0 0,0 0,-1 0,1 0,-1-1,0 1,-1 0,1-1,-1 1,0-1,0 1,0-1,0 1,-1 0,0-1,0 1,0 0,0-1,-1 1,0 0,1 0,-2 0,1 0,0 1,-1-1,0 0,1 1,-1 0,-1 0,0-2,-31-18,18 15</inkml:trace>
  <inkml:trace contextRef="#ctx0" brushRef="#br0" timeOffset="5468.732">3198 706,'0'5,"0"6,0 6,5 6,6 2,6 3,5-4,-1-1,0-4,-3-1,-4-4</inkml:trace>
  <inkml:trace contextRef="#ctx0" brushRef="#br0" timeOffset="8458.716">3649 367,'10'0,"12"0,8 0,3 0,1 0,0 0,-2 0,-1 0,-1 0,-1 0,-1 0,1 0,-1 0,0 0,0 0,-5 0</inkml:trace>
  <inkml:trace contextRef="#ctx0" brushRef="#br0" timeOffset="8808.469">3931 142,'-5'29,"-1"23,0 9,1-2,2-7,1-6,-4-7,-1-5,1-4,2-1,0-2,-2-5,-2-1,-3-5,0 0,2-3</inkml:trace>
  <inkml:trace contextRef="#ctx0" brushRef="#br0" timeOffset="9702.73">4355 170,'-37'96,"-1"17,36-109,1 0,0 0,1-1,-1 1,1 0,0 0,0 0,0 0,0 0,1 0,-1 0,1 0,0-1,0 1,1 0,-1 0,1-1,0 1,0-1,0 0,0 1,0-1,1 0,0 0,-1 0,1-1,0 1,0-1,1 1,-1-1,0 0,1-1,-1 1,1 0,0-1,-1 0,1 0,0 0,0 0,0-1,0 1,0-1,0 0,0 0,0-1,3 0,9-5,0-2,-1 0,1 0,-2-2,1 0,-1 0,-1-1,0-1,-1 0,0-1,4-7,11-8,132-143,-101 85,-75 130,2 0,2 1,1 1,2 2,-1 164,12-168,28 179,-29-213,3 8,-2 0,0 0,-1 0,-1 0,0 0,-2-1,0 1,-1 0,0-1,-2 0,-5 12,8-25,0 0,-1 0,0 0,0 0,0-1,0 1,0-1,-1 0,1 0,-1-1,0 1,0-1,0 0,0 0,0-1,0 0,0 0,-1 0,1 0,-3-1,5 1,0-1,0 0,-1 0,1 0,0 0,0 0,0-1,-1 0,1 1,0-1,0 0,0-1,0 1,0 0,1-1,-1 0,0 1,1-1,-1 0,1 0,-1-1,1 1,0 0,0-1,0 0,0 1,1-1,-1 0,1 0,-1 0,1 0,0 0,0-3,0-3,0 0,1 0,0 0,0 0,1 0,1 1,-1-1,1 0,1 0,0 1,0 0,0-1,1 1,1 0,-1 1,1-1,0 1,5-5,7-8,1 1,0 1,1 0,1 2,20-13,-21 14,0 2,1 0,0 1,1 1,0 1,1 0,0 2,1 1,0 1,23-4,-22 9</inkml:trace>
</inkml:ink>
</file>

<file path=ppt/ink/ink1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9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1,'5'0,"1"5,0 6,4 1,0-1</inkml:trace>
</inkml:ink>
</file>

<file path=ppt/ink/ink1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00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1,'-5'5,"-2"6,6 1,7-1,3-2</inkml:trace>
</inkml:ink>
</file>

<file path=ppt/ink/ink1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1 105,'23'0,"14"0,5 0,0 0,-3 0,-2 0,-4 0,-1 0,-3 0,0 0,-11 0,-8 0</inkml:trace>
  <inkml:trace contextRef="#ctx0" brushRef="#br0" timeOffset="247.425">1 331,'38'0,"23"0,5 0,-3 0,-8-5,-9-1,-7-1,-10 2</inkml:trace>
  <inkml:trace contextRef="#ctx0" brushRef="#br0" timeOffset="1284.018">481 499,'18'-45,"3"0,2 2,1 0,3 2,5-6,-26 39,20-27,2 1,2 1,1 1,1 2,15-10,-46 38,0 1,0-1,0 1,0 0,0-1,1 1,-1 0,0 0,1-1,-1 1,1 0,-1 0,1 1,-1-1,1 0,-1 0,1 1,0-1,0 1,-1-1,1 1,0 0,0 0,-1 0,1 0,0 0,0 0,0 0,-1 1,1-1,0 1,-1-1,1 1,0-1,-1 1,1 0,-1 0,1 0,-1 0,1 0,-1 0,0 0,1 1,-1-1,0 0,0 1,0-1,0 1,0 0,3 13,-1 0,-1 1,0-1,-1 1,-1-1,0 1,-1-1,-2 3,1 64,2-80,0-1,0 1,0-1,-1 1,1 0,1-1,-1 1,0 0,0-1,1 1,-1-1,1 1,-1-1,1 1,0-1,-1 1,1-1,0 1,0-1,0 0,0 0,0 1,0-1,1 0,-1 0,0 0,0 0,1 0,-1-1,1 1,-1 0,1 0,-1-1,1 1,-1-1,1 0,0 1,-1-1,1 0,0 0,-1 0,1 0,-1 0,1-1,0 1,-1 0,1-1,-1 1,1-1,-1 1,1-1,-1 0,2-1,134-110,-113 89,1 1,0 1,2 1,0 2,16-8,-41 24,-1 1,1 0,-1-1,1 1,0 0,0 0,-1 0,1 0,0 0,0 1,0-1,0 0,0 1,0 0,0-1,0 1,0 0,0 0,0 0,1 0,-1 1,0-1,0 0,0 1,0-1,0 1,-1 0,1 0,0 0,0 0,0 0,-1 0,1 0,0 1,-1-1,1 1,-1-1,0 1,1-1,0 3,-2 5,0 1,0 0,-1 0,-1-1,1 1,-2 0,1-1,-1 0,-1 1,-1 2,-13 45,15-44,0 0,1 0,1 1,0-1,1 0,0 1,1-1,1 0,0 0,0 0,2 3,3 2</inkml:trace>
  <inkml:trace contextRef="#ctx0" brushRef="#br0" timeOffset="1981.351">1666 48,'-15'27,"2"1,1 1,2 0,0 0,2 1,1 0,0 15,6-43,1 0,0 1,-1-1,1 0,0 1,0-1,1 0,-1 1,0-1,1 0,-1 0,1 1,0-1,0 0,0 0,0 0,0 0,0 0,0 0,1 0,-1 0,1-1,-1 1,1-1,0 1,0-1,0 1,0-1,0 0,0 0,0 0,0 0,0 0,0 0,0-1,1 1,-1-1,0 0,1 1,-1-1,0 0,0 0,1 0,-1-1,0 1,1-1,-1 1,0-1,0 0,0 0,2 0,12-7,0 0,0-1,0-1,-1 0,-1-1,0-1,0 0,-1-1,-1-1,6-8,-1 4,98-147,-114 165,-1 1,0-1,0 0,1 1,-1-1,0 1,1-1,-1 0,1 1,-1-1,0 0,1 0,-1 1,1-1,-1 0,1 0,-1 0,1 0,-1 1,1-1,-1 0,1 0,-1 0,1 0,-1 0,1 0,-1 0,1 0,-1 0,1-1,-1 1,1 0,-1 0,1 0,-1-1,1 1,-1 0,0 0,1-1,-1 1,1 0,-1-1,0 1,1 0,-1-1,0 1,0-1,1 1,-1-1,0 1,0-1,1 1,-1 0,0-1,0 1,0-1,0 1,0-1,1 50,-1-40,-3 556,3-551,0 0,-1 1,-1-1,0 0,-1 0,0 0,-1-1,-1 1,0-1,-1 0,0 0,-1-1,-1 0,0 0,0 0,-1-1,-7 6,3-3,-1-2,0 0,0-1,-1 0,-1-1,0-1,-5 2,18-9,-1 0,0-1,0 1,0-1,-1 0,1 0,0 0,0 0,-1-1,1 0,0 0,-1 0,1 0,0 0,-1-1,1 0,0 0,0 0,0-1,0 1,0-1,0 0,0 0,0-1,1 1,-1-1,1 1,0-1,-1 0,1-1,1 1,-4-4,1-4,1 0,0 0,0-1,1 1,0-1,1 0,1 0,0 0,0 0,1 0,1 0,0 0,1-5,0-18,5-106,0 123</inkml:trace>
</inkml:ink>
</file>

<file path=ppt/ink/ink1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3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635 25,'121'-25,"-122"26,1-1,0 0,0 1,0-1,0 0,-1 1,1-1,0 1,0-1,0 0,0 1,0-1,0 1,0-1,0 0,0 1,0-1,0 0,0 1,0-1,1 1,-1-1,0 0,0 1,0-1,0 0,1 1,-1-1,0 0,0 1,1-1,-1 0,0 0,1 1,-1-1,0 0,1 0,-1 0,0 1,1-1,-1 0,0 0,1 0,-1 0,0 0,1 0,-37 18,-162 39,139-43,0 3,1 2,-29 16,80-33,1 2,1-1,-1 1,0 0,1 0,0 1,0-1,0 1,1 0,-1 1,1-1,0 1,0 1,3-4,0-1,0 0,0 0,0 1,0-1,1 1,0-1,-1 1,1-1,0 0,0 1,0-1,0 1,1-1,-1 1,1-1,-1 1,1-1,0 0,0 0,0 1,0-1,0 0,1 0,-1 0,1 0,-1 0,1 0,0 0,-1-1,1 1,0-1,0 1,0-1,1 0,-1 0,2 1,11 6,0-1,0 0,1-1,0-1,1-1,-1 0,1-1,-1-1,1 0,0-2,0 1,3-2,54 10,-74-8,0 1,0-1,0 0,0 0,-1 0,1 0,0 0,0 0,-1 0,1 0,0 0,-1 0,1 0,-1 0,0 0,1 0,-1-1,0 1,1 0,-1 0,0-1,0 1,0 0,1-1,-1 1,0-1,0 1,0-1,0 1,0-1,0 0,0 1,0-1,0 0,0 0,-1 0,1 0,0 0,0 0,-308 167,202-90,47-5,59-70,0-1,0 1,0 0,1-1,-1 1,0 0,1 0,-1-1,1 1,0 0,0 0,0 0,0-1,0 1,0 0,0 0,0 0,1-1,-1 1,1 0,-1 0,1-1,0 1,-1 0,1-1,0 1,0-1,0 1,1-1,-1 1,0-1,0 0,1 0,-1 0,1 1,-1-1,1-1,-1 1,1 0,0 0,-1 0,1-1,0 1,0-1,-1 0,1 1,0-1,1 0,152 6,-101-8,163-32,-190 27,-3 0</inkml:trace>
  <inkml:trace contextRef="#ctx0" brushRef="#br0" timeOffset="387.467">1086 110,'-28'155,"-39"120,50-209,14-48,-1 0,-1 0,-1 0,0 0,-1-1,-1 0,-5 7,13-24,0 1,0 0,-1-1,1 1,0-1,0 1,-1 0,1-1,0 1,-1-1,1 1,0-1,-1 1,1-1,-1 0,1 1,-1-1,1 1,-1-1,1 0,-1 1,1-1,-1 0,1 0,-1 0,0 1,1-1,-1 0,1 0,-1 0,0 0,1 0,-1 0,0 0,1 0,-1 0,1 0,-1 0,0-1,1 1,-1 0,1 0,-1-1,0 1,1 0,-1-1,1 1,-1 0,1-1,0 1,-1-1,1 1,-1-1,1 1,0-1,-1 1,1-1,0 1,-1-1,1 1,0-2,-5-12</inkml:trace>
  <inkml:trace contextRef="#ctx0" brushRef="#br0" timeOffset="638.406">1002 166,'24'5,"22"-3,8-3,0 0,-5-5,-5-2,-6 1,-5 1,-2 2,-3-3,-1 0,-4 5,-12 3,-7 2</inkml:trace>
  <inkml:trace contextRef="#ctx0" brushRef="#br0" timeOffset="885.31">945 477,'38'5,"28"-4,6-1,-3-1,-9-1,-10 1,-9 0,-11 0</inkml:trace>
  <inkml:trace contextRef="#ctx0" brushRef="#br0" timeOffset="3223.587">1312 674,'-18'55,"7"-29,8-21,0 1,0-1,0 1,1-1,-1 1,1 0,1 0,-1 0,1 0,0 0,0 0,1 0,0 0,0 0,1 1,-1-1,1 0,0 0,1 0,0 0,0-1,0 1,0 0,3 4,-3-9,0 1,0-1,-1 1,1-1,0 0,0 0,0 0,1 0,-1 0,0 0,0-1,0 1,1-1,-1 1,0-1,1 0,-1 0,0 0,1 0,-1 0,0 0,1-1,-1 1,0-1,0 0,0 0,1 0,-1 0,0 0,0 0,0 0,-1-1,1 1,60-53,101-177,-163 231,0 1,0-1,0 0,0 1,0-1,1 0,-1 1,0-1,0 0,0 0,1 1,-1-1,0 0,1 0,-1 1,0-1,0 0,1 0,-1 0,0 0,1 0,-1 1,0-1,1 0,-1 0,1 0,-1 0,0 0,1 0,-1 0,0 0,1 0,-1 0,0 0,1 0,-1-1,0 1,1 0,-1 0,0 0,1 0,-1 0,0-1,1 1,-1 0,0 0,0-1,1 1,-1 0,0 0,0-1,0 1,1 0,-1-1,0 1,0 0,0-1,0 1,-7 36,6-28,-6 38,3 0,1 1,3-1,1 6,-3 114,1-156,-1 0,0 0,-1 0,0 0,0-1,-1 1,-1-1,1 0,-2 0,0 1,5-8,0 1,-1-1,0 0,1 0,-1 0,0 0,0 0,0 0,0 0,0-1,0 1,-1-1,1 1,0-1,-1 0,1 0,-1 0,0 0,1 0,-1-1,0 1,1-1,-1 0,0 0,1 0,-1 0,0 0,0-1,1 1,-1-1,0 1,1-1,-1 0,1 0,-1 0,1-1,0 1,-1-1,0 0,0-1,0 1,0-1,1 1,-1-1,1 0,0 0,0 0,0-1,0 1,0 0,1-1,-1 1,1-1,0 1,0-1,1 0,-1 1,1-1,-1 0,1 0,0 1,1-1,-1 0,1 0,-1 1,1-1,0 1,1-1,-1 1,1-3,57-101,40-35,-84 118</inkml:trace>
</inkml:ink>
</file>

<file path=ppt/ink/ink1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07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0 227,'56'-1,"143"13,-181-9,0-1,0-1,0 0,0-2,0 0,0 0,16-5,-24 4,46-2,-45 5,0-2,1 1,-1-2,0 1,0-1,0-1,-1 0,1-1,4-2,-8 1</inkml:trace>
  <inkml:trace contextRef="#ctx0" brushRef="#br0" timeOffset="395.495">85 453,'5'0,"6"0,6 0,5 0,4 0,2 0,1 0,0 0,1 0,-1 0,0 0,0 0,-1 0,1 0,-1 0,0 0,0 0,-5 0</inkml:trace>
  <inkml:trace contextRef="#ctx0" brushRef="#br0" timeOffset="1298.497">340 1,'-1'0,"0"0,0 1,0-1,0 1,0-1,0 1,0-1,0 1,1 0,-1-1,0 1,0 0,1 0,-1 0,1-1,-1 1,0 0,1 0,0 0,-1 0,1 0,0 0,-1 0,1 0,0 0,0 0,0 0,0 0,0 0,0 0,0 0,0 0,0 0,0 1,1-1,-1 0,0-1,1 1,-1 0,1 0,-1 0,1 0,0 0,-1 0,1 0,0-1,-1 1,1 0,0-1,0 1,0 0,0-1,50 38,-46-35,213 173,-215-175,-1 1,0-1,0 1,0 0,0 0,0 0,0 0,0 0,-1 0,1 1,-1-1,1 0,-1 1,0-1,0 1,0 0,0-1,-1 1,1 0,-1-1,0 1,0 0,1 0,-2 0,1-1,0 1,-1 0,1-1,-1 1,0 0,1-1,-2 1,1-1,0 1,0-1,-1 1,1-1,-1 0,0 0,1 0,-3 2,-155 148,135-126,5-8,1 2,1 0,1 1,0 0,2 1,-1 5,7-8</inkml:trace>
</inkml:ink>
</file>

<file path=ppt/ink/ink1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11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37 170,'-29'197,"29"-190,-3 14,0 1,2-1,1 0,0 1,1-1,2 0,0 0,1 0,1 0,1 0,1-1,1 0,1-1,3 6,-8-22,0 0,0 0,0 0,0-1,1 0,-1 1,1-2,-1 1,1 0,0-1,0 0,0 0,0 0,0-1,0 0,0 0,0 0,0 0,0-1,0 0,-1 0,1 0,0-1,0 1,-1-1,1 0,-1-1,1 1,-1-1,0 0,0 0,0 0,0 0,-1-1,0 1,1-1,-1 0,0 0,-1 0,1-1,-1 1,1-2,141-187,-144 192,1 0,-1 0,1 0,-1 0,1 0,0 0,0 1,-1-1,1 0,0 0,0 1,0-1,0 0,0 1,0-1,0 1,0 0,0-1,0 1,0 0,0-1,1 1,-1 0,0 0,0 0,0 0,0 0,0 0,0 0,1 1,-1-1,0 0,0 0,0 1,0-1,0 1,0-1,0 1,0 0,0-1,0 1,-1 0,1 0,0-1,0 1,0 0,-1 0,1 0,-1 0,1 0,0 0,-1 0,0 0,1 0,-1 0,0 0,1 0,-1 0,0 1,0-1,0 0,0 0,0 0,0 0,0 0,-1 0,1 1,0-1,-1 0,5 26,-5-19,0 1,1-1,1 1,-1-1,2 1,-1-1,1 0,0 1,1-1,-1 0,2 0,-1-1,1 1,0-1,1 1,0-1,0-1,0 1,1-1,0 0,1 0,-1 0,1-1,0 0,0-1,0 1,1-1,-2-2,1-1,-1 0,0 0,1 0,-1 0,1-1,-1 0,1-1,-1 1,1-1,-1 0,0-1,0 0,1 0,-1 0,0-1,-1 1,1-1,0-1,-1 1,0-1,4-3,5-6,0-1,-2 0,1-1,-2 0,0-1,-1 0,1-3,101-163,-109 174,5-11,-1-1,0 0,-2 0,0 0,-1-1,1-20,-5 40,1 1,-1 0,0-1,1 1,-1-1,0 1,0-1,0 1,1-1,-1 1,0-1,0 1,0-1,0 1,0-1,0 1,0-1,0 1,0-1,0 1,0-1,0 1,0-1,-1 1,1-1,0 1,0-1,-1 1,1-1,0 1,0-1,-1 1,1 0,0-1,-1 1,1-1,-1 1,1 0,-1 0,1-1,0 1,-1 0,1 0,-1-1,1 1,-1 0,1 0,-1 0,1 0,-1 0,1 0,-1 0,0 0,1 0,-1 0,1 0,-1 0,1 0,-1 0,1 1,-1-1,-4 10</inkml:trace>
  <inkml:trace contextRef="#ctx0" brushRef="#br0" timeOffset="266.169">1165 508,'34'-9,"15"-4,5 1,-2 2,-6 3,-5 2,-5 3,-9 1</inkml:trace>
  <inkml:trace contextRef="#ctx0" brushRef="#br0" timeOffset="682.678">1729 1,'0'452,"-25"-281,-3-64,30-108,3-4</inkml:trace>
  <inkml:trace contextRef="#ctx0" brushRef="#br0" timeOffset="1094.862">2040 226,'-35'16,"0"2,2 2,0 1,1 1,1 2,2 1,-2 4,29-28,0 0,-1 1,2-1,-1 1,0 0,0 0,0-1,1 1,-1 0,1 0,0 1,-1-1,1 0,0 0,0 1,0-1,1 0,-1 1,1-1,-1 1,1-1,0 1,0-1,0 1,0-1,0 1,1-1,-1 1,1-1,-1 1,1-1,0 0,0 1,0-1,0 0,1 0,-1 0,0 1,1-2,0 1,-1 0,1 0,0 0,0-1,0 1,0-1,0 0,3 2,44 11,-42-13,0-1,0 1,0 1,0-1,-1 1,1 1,0-1,-1 1,0 0,1 0,-1 1,0 0,-1 0,1 0,-1 1,0 0,0 0,0 0,-1 1,1-1,-1 1,-1 0,1 1,-1-1,1 3,0 10,-3-19</inkml:trace>
  <inkml:trace contextRef="#ctx0" brushRef="#br0" timeOffset="1644.369">2463 85,'-54'26,"-110"67,160-90,0 0,1 0,-1 0,1 1,-1-1,1 1,0 0,0 0,1 0,-1 0,1 0,0 1,0-1,0 1,1 0,0-1,-1 1,2 0,-1 0,0-1,1 1,0 0,0 0,1 0,-1 0,1 0,0-1,0 1,1 0,0-1,-1 1,1-1,1 1,-1-1,1 0,-1 0,1 0,1 0,-1-1,0 1,1-1,0 0,-1 0,3 1,74 37,-67-37,-1 1,0 1,0 0,-1 1,0 0,0 0,0 1,-1 1,2 2,-8-5,0 0,-1 0,0 0,0 0,-1 1,0-1,0 1,0 0,-1-1,0 1,0 0,-1 0,0 0,0-1,0 1,-1 0,0 0,0 0,-1-1,0 1,0-1,-1 1,0-1,0 0,0 0,-1 0,1 0,-1-1,-1 1,-1 1,0-3,0 1,-1-1,1-1,-1 1,1-1,-1 0,0-1,0 0,0 0,0 0,-1-1,1 0,0-1,-1 1,1-1,0-1,-1 1,1-1,0-1,-1 1,1-1,0 0,0-1,0 0,1 0,-1 0,1-1,0 0,0 0,0-1,-5-4,9 6,0 0,0 0,0 0,1-1,-1 1,1 0,0-1,0 1,0 0,0-1,1 0,-1 1,1-1,0 1,0-1,0 1,0-1,1 0,0 1,-1-1,1 1,1-1,-1 1,0 0,1 0,0-1,-1 1,1 0,1 0,1-2,82-75,22 25,-89 45</inkml:trace>
</inkml:ink>
</file>

<file path=ppt/ink/ink1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15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0 424,'0'-5,"5"-1,6 0,6 1,6 2,2 0,3 2,1-4,1-2,-1 1,0 2,0 0,0 2,-5 1</inkml:trace>
  <inkml:trace contextRef="#ctx0" brushRef="#br0" timeOffset="399.905">508 0,'28'202,"-27"242,-1-444</inkml:trace>
  <inkml:trace contextRef="#ctx0" brushRef="#br0" timeOffset="769.376">791 142,'-27'18,"2"1,0 2,1 0,1 2,2 0,0 1,1 2,-14 23,33-47,0-1,0 1,0-1,0 1,0-1,0 1,1 0,-1-1,1 1,-1 0,1-1,0 1,-1 0,1 0,0 0,0-1,0 1,0 0,1 0,-1 0,0-1,1 1,-1 0,1-1,0 1,0 0,-1-1,1 1,0-1,0 1,0-1,1 1,-1-1,0 0,0 0,1 0,-1 1,1-1,-1-1,1 1,-1 0,1 0,0 0,-1-1,1 1,0-1,0 1,-1-1,1 0,0 0,0 0,0 0,1 0,148 24,-95 4,-41-19</inkml:trace>
  <inkml:trace contextRef="#ctx0" brushRef="#br0" timeOffset="1384.287">1045 283,'-8'12,"0"1,1-1,1 1,1 1,-1-1,2 1,0 0,1 0,0 0,1 1,1-1,0 1,1-1,1 5,-1-18,0 0,0 1,0-1,1 0,-1 0,1 1,-1-1,1 0,-1 0,1 0,0 0,0 0,-1 0,1 0,0 0,0 0,0 0,0 0,0-1,0 1,0 0,0-1,0 1,1-1,-1 1,0-1,0 1,0-1,1 0,-1 0,0 0,1 1,-1-1,0 0,0-1,1 1,-1 0,0 0,0 0,1-1,-1 1,0-1,0 1,0-1,1 0,50-32,114-160,-165 192,-1 1,0-1,0 1,1-1,-1 1,0 0,1-1,-1 1,0 0,1-1,-1 1,1 0,-1-1,0 1,1 0,-1 0,1 0,-1-1,1 1,-1 0,1 0,-1 0,1 0,-1 0,1 0,-1 0,1 0,-1 0,1 0,-1 0,1 0,-1 0,1 1,-1-1,0 0,1 0,-1 0,1 1,-1-1,1 0,-1 1,0-1,1 0,-1 1,0-1,1 0,-1 1,0-1,1 1,-1-1,0 0,0 1,0-1,1 1,-1-1,0 1,0-1,0 1,0 0,10 40,-8-26,25 105,-22-104,-1 1,0-1,-1 1,-1 0,0 0,-1 0,-1 0,-1 0,0 0,-1-1,-1 1,0 0,-2-1,0 1,0-1,-2-1,0 1,-1-1,0 0,-1-1,-1 0,-10 12,16-22,-66 54,68-56,0-1,0 0,0 0,0 0,0 0,0 0,0 0,0 0,0-1,-1 1,1-1,0 0,0 0,-1 1,1-1,0-1,0 1,-1 0,1-1,0 1,0-1,0 1,-1-1,1 0,0 0,0 0,0 0,0 0,1-1,-1 1,0 0,0-1,1 0,-1 1,1-1,-2-2,1 0,0 0,0 0,1 0,-1-1,1 1,0 0,0-1,1 1,-1-1,1 0,0 1,0-1,0 1,1-1,0 1,0-1,0 1,0 0,1-1,-1 1,1 0,1-1,51-88,-53 92,16-23,0 1,2 1,0 0,2 2,0 0,1 1,14-8,-18 15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14,'0'-1,"-1"1,1 0,-1 0,1-1,0 1,-1 0,1-1,0 1,-1 0,1-1,0 1,0 0,-1-1,1 1,0-1,0 1,0-1,-1 1,1-1,0 1,0 0,0-1,0 1,0-1,0 1,0-1,0 1,0-1,0 1,0-1,1 0,-46 15,1 1,1 3,1 1,0 2,-38 26,79-46,0-1,0 1,-1 0,1-1,0 1,0 0,0 0,0 0,0 0,0 0,0 0,0 0,0 0,0 0,1 0,-1 0,0 1,1-1,-1 0,1 0,-1 1,1-1,0 0,0 1,-1-1,1 0,0 1,0-1,0 1,0-1,1 0,-1 1,0-1,1 0,-1 1,0-1,1 0,0 1,-1-1,1 0,0 0,0 0,-1 0,1 0,0 0,0 0,0 0,0 0,0 0,1 0,-1-1,0 1,0 0,0-1,1 1,-1-1,1 1,124 29,-101-26,49 23,-74-23,1 0,-1 0,0 0,0 0,-1 0,1-1,-1 1,0 0,0 0,0 0,0-1,0 1,-1 0,0-1,0 0,0 1,0-1,0 0,-1 0,0 0,1 0,-1-1,0 1,0-1,0 1,-2 0,-191 163,193-163,0 0,1 0,0 0,0 0,0 0,0 1,0-1,1 0,0 1,-1-1,1 1,0 0,1-1,-1 1,1 0,0 0,-1-1,2 1,-1 0,0 0,1-1,0 1,-1 0,2-1,-1 1,0-1,1 1,-1-1,1 1,0-1,0 0,0 0,1 0,-1 0,1-1,0 1,-1-1,1 1,0-1,1 0,-1 0,0 0,1 0,-1-1,0 0,1 1,0-1,-1 0,1-1,0 1,-1-1,3 1,10 1,0 0,1-1,-1 0,0-1,0-1,1-1,-1 0,0-1,0-1,-1 0,1-1,-1-1,0 0,4-3,11-21,-22 13</inkml:trace>
</inkml:ink>
</file>

<file path=ppt/ink/ink1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19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0 157,'39'0,"26"-5,8-1,-4 0,-9 1,-10 1,-9 2,-6 1,-5 1,-2 0,-6 0</inkml:trace>
  <inkml:trace contextRef="#ctx0" brushRef="#br0" timeOffset="266.932">57 354,'38'-5,"23"-1,5 0,-3 1,-8 2,-9 1,-11 0</inkml:trace>
  <inkml:trace contextRef="#ctx0" brushRef="#br0" timeOffset="919.206">677 467,'27'-62,"2"2,3 1,21-29,-41 70,1 1,0 0,2 1,-1 0,2 1,0 1,1 1,0 0,1 1,0 1,1 1,0 0,2 1,-19 8,-1 0,0 1,0-1,1 0,-1 1,1-1,-1 1,1-1,-1 1,1 0,-1 0,1 0,-1 0,1 0,-1 0,1 0,-1 0,1 0,-1 1,1-1,-1 1,0-1,1 1,-1-1,0 1,1 0,-1 0,0 0,0-1,1 1,-1 0,0 1,0-1,0 0,0 0,-1 0,1 1,0-1,0 0,-1 1,1-1,-1 0,1 1,-1-1,0 1,1-1,-1 1,0-1,0 1,0-1,0 1,0 0,-13 81,-18 31,31-113,0 0,0 0,0 0,0 0,1 0,-1 0,0 0,1 0,-1 0,1 0,-1 0,1 0,0 0,-1 0,1 0,0 0,-1-1,1 1,0 0,0 0,0-1,0 1,0-1,0 1,0-1,0 1,0-1,0 1,0-1,0 0,0 0,0 1,0-1,0 0,0 0,1 0,-1 0,0-1,0 1,0 0,0 0,0-1,0 1,0 0,0-1,0 1,0-1,0 1,0-1,0 0,0 1,0-1,51-34,108-111,-71 80,-88 65,0 0,-1 1,1-1,0 1,0-1,0 1,0 0,0-1,0 1,0 0,0-1,0 1,0 0,0 0,0 0,0 0,0 0,0 0,0 0,0 0,0 1,0-1,0 0,0 1,0-1,0 0,0 1,0-1,0 1,0 0,-1-1,1 1,0 0,0-1,-1 1,1 0,0 0,-1 0,1-1,-1 1,1 0,-1 0,1 0,-1 0,0 0,0 0,1 0,-1 0,0 0,0 0,0 0,0 0,0 0,0 0,0 0,-1 1,-5 61,3-51,-2 5,0 1,2 0,0 0,1 0,1 1,1-1,0 0,1 0,2 8,3-8</inkml:trace>
  <inkml:trace contextRef="#ctx0" brushRef="#br0" timeOffset="1505.188">1694 44,'-6'11,"1"1,0 0,1 0,1 1,0-1,0 1,1 0,1 0,0 0,1 0,0-1,1 1,0 0,1 0,1 0,2 6,-4-17,0-1,0 1,0-1,0 1,0-1,0 0,0 1,0-1,1 0,-1 0,1 0,-1 0,1 0,-1 0,1 0,0 0,-1-1,1 1,0-1,0 1,-1-1,1 0,0 1,0-1,-1 0,1 0,0 0,0-1,0 1,-1 0,1-1,0 1,0-1,-1 1,1-1,0 0,-1 0,1 0,-1 0,1 0,-1 0,63-49,-62 48,32-31,-1-1,-1-2,-3-1,24-38,-53 75,1 1,-1-1,0 1,1-1,-1 1,0-1,1 0,-1 1,0-1,1 0,-1 1,1-1,-1 0,1 0,-1 1,1-1,-1 0,1 0,-1 0,1 0,-1 0,1 0,-1 1,1-1,-1 0,1 0,-1-1,1 1,-1 0,1 0,-1 0,1 0,-1 0,1 0,-1-1,1 1,-1 0,1 0,-1-1,0 1,1 0,-1-1,0 1,1-1,-1 1,0 0,1-1,-1 1,0-1,1 1,-1-1,0 1,0-1,0 1,0-1,1 1,-1-1,0 1,0-1,0 1,0-1,1 50,-2-39,9 209,2-143,-4 2,-4-1,-3 12,1-53,-22 74,20-107,1 0,0 1,-1-1,0 0,0 0,0 0,0-1,-1 1,1 0,-1-1,1 0,-1 1,0-1,0 0,0 0,0-1,0 1,0 0,-1-1,1 0,0 0,-1 0,1 0,-1-1,1 1,-1-1,1 0,-1 0,1 0,-2-1,-1-1,-1 0,1-1,-1 1,1-2,0 1,0-1,1 0,-1 0,1 0,0-1,0 0,0 0,0 0,1 0,0-1,0 0,-2-5,-6-6,-3-2</inkml:trace>
</inkml:ink>
</file>

<file path=ppt/ink/ink1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21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1,'0'5,"0"6,0 6,0 1</inkml:trace>
  <inkml:trace contextRef="#ctx0" brushRef="#br0" timeOffset="262.222">170 29,'-5'5,"-1"1</inkml:trace>
  <inkml:trace contextRef="#ctx0" brushRef="#br0" timeOffset="2352.581">198 29,'-5'0,"-1"5,5 1,2 5,6 1,-2-3,-3-2</inkml:trace>
</inkml:ink>
</file>

<file path=ppt/ink/ink1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40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1,'2'1,"-1"1,1-1,0 1,0-1,-1 1,1 0,0 0,-1 0,0 0,1 0,-1 0,0 0,0 0,0 0,-1 0,1 1,0-1,-1 0,0 1,1-1,-1 0,0 1,0-1,0 1,-1 0,2-1,0 42,-1 1,-2-1,-2 0,-7 31,4-27,-25 192,31-232,2-4,-1 1,1-1,-1 1,-1-1,1 0,-1 1,0-1,0 1,0-1,0 0,-1 0,1 0,-1 0,0 0,-2 2,6-17,2-1</inkml:trace>
  <inkml:trace contextRef="#ctx0" brushRef="#br0" timeOffset="1">327 169,'-181'176,"178"-174,0 0,-1 0,1 0,0 1,0-1,1 1,-1 0,1 0,-1 0,1 0,0 0,0 0,0 1,0-1,1 1,-1-1,1 1,0 0,0 0,0-1,1 1,0 0,-1 0,1 0,0 0,1-1,-1 1,1 0,-1 0,1 0,1-1,-1 1,0-1,1 1,1 1,9 6,0-2,2 1,-1-2,1 1,0-2,1 0,-1-1,1 0,1-2,9 3,104 47,-126-52,0 0,-1 0,0 1,1-1,-1 0,0 1,0 0,0-1,0 1,-1 0,1 0,-1 0,0 0,0 0,0 0,0 1,0-1,-1 0,1 0,-1 1,0-1,0 0,0 0,-1 1,1-1,-1 0,0 0,1 1,-1-1,-1 0,1 0,-2 2,4-11,2-6</inkml:trace>
</inkml:ink>
</file>

<file path=ppt/ink/ink1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4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1582,'-4'-24,"18"37,-9 3,0 0,-1 0,0 0,-2 0,0 1,0-1,-2 1,0 0,-1-1,-1 1,1 23,-1 588,-27-211,35-206,-6-210,1-1,-1 1,0 0,1 0,-1-1,0 1,0 0,0 0,1 0,-1-1,0 1,0 0,0 0,0 0,0-1,-1 1,1 0,0 0,0 0,0-1,-1 1,1 0,0 0,-1-1,1 1,-1 0,1-1,-1 1,1 0,-1-1,1 1,-1-1,0 1,1-1,-1 1,0-1,1 1,-1-1,0 0,0 1,-7-4</inkml:trace>
  <inkml:trace contextRef="#ctx0" brushRef="#br0" timeOffset="1">282 1638,'60'-47,"66"24,61-4,52 9,-85-7,-16 25,-135 0,-1 0,1 1,0-1,-1 1,1 0,0 0,-1 0,1 0,-1 0,1 0,-1 1,0 0,0-1,0 1,1 0,-2 0,1 0,0 0,0 0,-1 0,1 1,-1-1,1 1,-1-1,0 1,0-1,0 1,-1-1,1 1,-1 0,3 89,-4-70,-3 1055,4-740,3-315,-2-20,0 0,0 0,-1 0,1 0,-1 0,1 0,-1 1,0-1,0 0,0 0,0 1,0-1,0 0,-1 0,1 1,-1-1,1 0,-1 0,0 0,0 0,0 0,0 0,0 0,0 0,-1 0,1-1,-1 1,1 0,-1-1,-1 2,-82 9,-83 19,127-25,0-1,-1-2,1-2,-38-4,-6 1,37 1,-119 13,77 0,73-17</inkml:trace>
  <inkml:trace contextRef="#ctx0" brushRef="#br0" timeOffset="2">734 932,'26'113,"5"109,-32 67,-10-239,5-55,1-6</inkml:trace>
  <inkml:trace contextRef="#ctx0" brushRef="#br0" timeOffset="3">593 932,'-39'73,"-58"19,97-91,-1-1,0 0,1 0,-1 1,0-1,1 1,-1-1,1 1,-1-1,1 1,-1-1,1 1,-1-1,1 1,-1 0,1-1,0 1,-1 0,1-1,0 1,0 0,0-1,-1 1,1 0,0 0,0-1,0 1,0 0,0-1,0 1,0 0,1 0,-1-1,0 1,0 0,0-1,1 1,-1 0,0-1,1 1,-1 0,1-1,-1 1,1-1,-1 1,1-1,-1 1,1-1,-1 1,1-1,-1 1,1-1,0 0,-1 1,1-1,0 0,0 0,-1 0,1 1,0-1,-1 0,1 0,0 0,0 0,-1 0,2 0,56 4,-53-4,173-21,55 9,-185 12,-48 0,-1-1,1 1,0-1,0 1,-1-1,1 1,0-1,0 0,-1 1,1-1,0 0,0 1,0-1,0 0,0 1,0-1,0 1,0-1,0 0,0 1,1-1,-1 0,0 1,0-1,1 1,-1-1,0 1,1-1,-1 0,0 1,1-1,-1 1,1 0,-1-1,1 1,-1-1,1 1,-1 0,1-1,-1 1,1 0,0-1,-1 1,1 0,-1 0,1 0,0 0,-1 0,1-1,0 1,-1 0,1 1,-1-1,1 0,0 0,-1 0,1 0,0 0,-1 0,1 1,-1-1,1 0,0 1,-24-18,-1 2,-1 0,0 1,0 2,-2 1,1 1,-1 1,-24-5,1-12,45 15</inkml:trace>
  <inkml:trace contextRef="#ctx0" brushRef="#br0" timeOffset="4">198 86,'-17'16,"0"0,1 1,1 0,1 2,0 0,1 0,1 1,-5 13,5-5,1 1,2 0,1 0,1 1,1-1,2 2,1-1,1 24,2 132,0-183,0-1,0 0,1 0,-1 0,1 0,-1 1,1-1,0 0,-1 0,1 0,0 0,0 0,1-1,-1 1,0 0,1 0,-1-1,1 1,-1-1,1 1,0-1,0 0,-1 1,1-1,0 0,0 0,0-1,0 1,0 0,1-1,-1 1,0-1,0 1,0-1,0 0,1 0,-1 0,0 0,0-1,0 1,0 0,1-1,-1 0,0 0,15-4</inkml:trace>
  <inkml:trace contextRef="#ctx0" brushRef="#br0" timeOffset="5">509 86,'-13'25,"3"-8,0 1,1 1,0 0,2 0,0 1,2-1,0 2,1-1,1 0,0 17,4-31,0-1,0 1,1-1,0 0,0 0,0 0,1 0,0 0,0 0,0-1,0 1,1-1,0 0,0 0,0 0,0-1,0 1,1-1,0 0,0 0,-1-1,1 0,1 1,-1-2,0 1,1 0,-1-1,2 0,1 1,0 1,0 0,-1 0,1 0,-1 1,0 1,0-1,0 1,-1 0,1 0,-1 1,0 0,3 5,-6-6,-1 0,1 0,-1 0,0 0,0 0,-1 1,0-1,0 1,0-1,0 1,-1-1,0 1,0-1,-1 1,1-1,-1 1,0-1,-1 1,1-1,-1 0,0 1,-1-1,1 0,-1-1,0 1,0 0,0-1,-1 1,0-1,0 0,-3 2,-6 6,0 0,-1 0,0-2,-1 0,0 0,-1-2,0 0,0-1,-9 3,21-8,1 0,-1 0,1 0,-1-1,0 0,0 1,0-1,0-1,0 1,0-1,0 1,0-1,0 0,0-1,0 1,0-1,0 1,0-1,0 0,0-1,0 1,1-1,-1 0,1 1,-1-2,1 1,-1 0,1-1,0 1,0-1,0 0,1 0,-1 0,1 0,0-1,-1 1,1-1,1 1,-1-1,1-7,1 1,0-1,0 1,1-1,1 1,0 0,0 0,1-1,0 2,1-1,0 0,0 1,1-1,1 1,-1 1,2-1,-1 1,1 0,0 0,0 1,1 0,0 0,1 1,3-2,106-44,-96 49</inkml:trace>
  <inkml:trace contextRef="#ctx0" brushRef="#br0" timeOffset="6">847 481,'14'5,"15"-4,7-1,2-1,-5-5,-4-2,-6 1</inkml:trace>
  <inkml:trace contextRef="#ctx0" brushRef="#br0" timeOffset="7">989 284,'-10'33,"-3"21,1 6,2-2,3-7,3-6,2-7,1-5,1-7</inkml:trace>
  <inkml:trace contextRef="#ctx0" brushRef="#br0" timeOffset="8">1270 311,'-2'14,"-4"10,1 1,2 0,0 0,2 0,0 0,3 12,-1-35,-1 1,1 0,0 0,0-1,0 1,1-1,-1 1,0-1,1 1,0-1,-1 0,1 0,0 0,0 0,1 0,-1 0,0-1,0 1,1-1,-1 1,1-1,0 0,-1 0,1 0,0 0,-1-1,1 1,0-1,0 1,0-1,-1 0,1 0,0 0,0-1,0 1,0-1,-1 1,1-1,0 0,-1 0,1 0,-1-1,1 1,-1-1,1 1,-1-1,0 0,0 0,0 0,0 0,0 0,0 0,0 0,-1-1,1-1,131-124,-131 126,0 1,-1-1,1 0,0 0,0 1,0-1,0 1,1 0,-1-1,0 1,1 0,-1 0,0 1,1-1,-1 0,1 1,-1-1,1 1,-1 0,1 0,0 0,-1 0,1 1,-1-1,1 1,-1-1,1 1,-1 0,0 0,1 0,-1 0,0 0,0 1,1-1,-1 1,0-1,-1 1,1 0,0 0,0 0,-1 0,1 0,-1 0,0 0,1 0,-1 1,0-1,0 0,0 1,4 13,1 0,-2 1,0 0,-1-1,-1 1,-1 0,0 0,-1 0,-1 0,0 0,-1 0,-1 0,-1 0,0-1,-1 1,-1-1,-1-1,0 1,-1-1,0 0,-1-1,-1 0,-3 3,8-9,0-1,-1 1,0-1,0 0,0 0,-1-1,0 1,-1-2,1 1,-1-1,0 0,-1 0,7-5,1 1,0-1,-1 0,1 0,-1 1,1-1,-1 0,1 0,-1 0,1-1,0 1,-1 0,1 0,-1-1,1 1,0-1,-1 1,1-1,0 0,-1 0,1 1,0-1,0 0,0 0,0 0,0 0,0 0,0 0,0-1,0 1,0 0,1 0,-1-1,1 1,-1 0,1-1,-1 1,1-1,0 1,-1 0,1-2,-5-63,7 49,0 0,1 0,1 1,1-1,0 1,2 0,-1 1,2-1,0 1,1 1,0-1,1 2,1-1,8-8,-4 9</inkml:trace>
  <inkml:trace contextRef="#ctx0" brushRef="#br0" timeOffset="9">1807 1,'135'282,"-129"-269,0 1,-1-1,0 1,-1 0,0 0,-1 0,-1 1,0-1,-1 0,-1 1,0-1,-1 1,-1-1,0 1,-1-1,0 0,-1 0,-1 0,0 0,0-1,-6 7,-2-1,0 0,-2-1,-1 0,0-1,-1-1,0 0,-2-2,0 0,0-1,-16 7,16-8,4-1</inkml:trace>
  <inkml:trace contextRef="#ctx0" brushRef="#br0" timeOffset="10">903 3331,'0'820,"-3"-796,-11-29,-40-70,-3 1,-49-46,100 113,5 7,0 0,-1 0,1-1,0 1,0-1,0 1,0-1,0 1,0-1,0 0,0 1,0-1,0 0,0 0,1 0,-1 0,0 0,0 0,1 0,-1 0,1 0,-1 0,1 0,-1 0,1 0,0 0,0-1,-1 1,1 0,0 0,0 0,0-1,0 1,0 0,0 0,1 0,-1-1,0 1,1 0,-1 0,1 0,-1 0,1 0,-1 0,1 0,0 0,-1 0,1 0,0 0,0 0,0 0,0 1,0-1,0 0,0 1,0-1,131-9,-24-3,0 5,0 5,3 5,-33-2,-69-1,0 1,0 1,0-1,0 1,0 1,0 0,0 0,0 1,-1 0,6 2,-14-3,1-1,-1 1,0 0,0-1,0 1,0 0,-1-1,1 1,0-1,-1 1,1-1,-1 1,1-1,-1 1,0-1,1 1,-1-1,0 1,0-1,0 0,0 0,0 0,-1 0,1 1,0-1,0-1,-1 1,1 0,-1 0,1 0,-1-1,1 1,-1-1,0 1,-199 95,20 7,167-93</inkml:trace>
</inkml:ink>
</file>

<file path=ppt/ink/ink1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40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54,'-4'14,"0"0,0 1,2-1,-1 1,2 0,0-1,1 1,1 0,0 0,0 0,2-1,0 1,1-1,0 0,1 0,0 0,1-1,1 1,0-1,1-1,1 0,-1 0,2 0,0-1,0-1,10 8,-16-15,-1-1,1-1,0 1,0-1,0 1,0-1,0 0,0 0,0-1,0 1,0-1,0 0,0 0,1-1,-1 1,0-1,0 0,0 0,0 0,0 0,0-1,-1 1,1-1,0 0,-1 0,1-1,88-75,-75 61,78-88,-94 103,1-1,-1 1,0 0,0 0,1 0,0 0,-1 0,1 0,0 0,0 0,0 1,0-1,0 1,0 0,0-1,1 1,-1 0,0 0,1 0,-1 1,1-1,-1 1,1-1,-1 1,1 0,-1 0,1 0,-1 0,1 0,-1 0,1 1,-1 0,1-1,-1 1,1 0,-1 0,0 0,0 0,1 1,-1-1,2 2,18 19,-15-13,0 0,0 0,1-1,1-1,-1 1,1-1,0-1,1 1,-1-2,1 1,0-1,1-1,-1 0,1 0,0-1,0 0,0-1,0-1,0 1,6-2,-8 0,0 0,0-1,-1 0,1 0,0-1,-1 0,1-1,-1 0,0 0,0-1,0 0,0 0,-1-1,0 0,0 0,0-1,0 1,-1-2,0 1,0-1,-1 0,0 0,0 0,0-1,-1 0,-1 0,1 0,-1 0,0-10,0 0,-2 0,0 0,-1-1,-1 1,0 0,-2 0,-2-9,-2 3</inkml:trace>
</inkml:ink>
</file>

<file path=ppt/ink/ink1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3:1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146,'1'-5,"-1"0,0 0,0 0,0 0,0 0,-1 0,0 0,0 0,0 0,-1 0,1 0,-1 0,0 1,-1-1,1 1,-1 0,0-1,0 1,0 0,-1 1,1-1,-1 1,0-1,0 1,0 0,-1 0,1 1,-1 0,1-1,-1 1,0 1,0-1,0 1,0 0,-20-4,-1 1,0 2,0 0,0 2,1 1,-1 1,0 1,1 1,-1 1,0 2,1-2,-31 9,1 2,1 3,1 2,0 2,-12 10,50-25,-1 1,1 1,1 0,0 1,0 0,1 1,1 1,0 0,0 0,10-10,0 0,0 0,0-1,1 1,-1 0,1 1,-1-1,1 0,0 0,0 1,1-1,-1 0,1 1,-1-1,1 0,0 1,0-1,1 1,-1-1,1 0,0 1,-1-1,2 0,-1 1,0-1,1 0,-1 0,1 0,0 0,0-1,0 1,0 0,0-1,1 1,-1-1,1 0,1 1,4 3,0 0,1 0,0-1,0-1,0 1,1-1,0-1,-1 0,1 0,0-1,0 0,2 0,160-2,-172-1,1 1,-1 0,1-1,-1 1,1 0,-1 0,1-1,-1 1,1 0,-1 0,1 0,-1 0,1 0,-1 0,1 0,0 0,-1 0,1 0,-1 0,1 0,-1 0,1 0,-1 0,1 1,0-1,-1 0,1 0,-1 1,0-1,1 0,-1 1,1-1,-1 0,1 1,-1-1,0 1,1-1,-1 1,0-1,1 1,-1-1,0 1,0-1,0 1,1-1,-1 1,0-1,0 1,0-1,0 1,0-1,0 1,0 0,0-1,0 1,0-1,0 1,-1-1,1 1,0-1,0 1,0-1,-1 1,1-1,0 1,-1 0,-32 24,28-22,-202 157,203-157,-11 8,1 0,0 1,1 0,0 1,1 0,1 1,0 1,1 0,-4 8,12-20,1-1,0 0,1 1,-1-1,0 1,1 0,-1-1,1 1,0-1,0 1,0 0,0-1,0 1,1-1,-1 1,1 0,0-1,0 1,0-1,0 0,0 1,0-1,1 0,-1 0,1 1,-1-1,1 0,0-1,0 1,0 0,0 0,0-1,0 1,0-1,1 0,1 1,3 1,-1 0,1 0,0-1,0 0,0-1,0 1,1-1,-1-1,0 1,1-1,-1 0,0-1,1 0,250-48,-146 31,-88 12</inkml:trace>
  <inkml:trace contextRef="#ctx0" brushRef="#br0" timeOffset="296.178">1384 486,'-15'9,"-14"18,-7 9,3 3,2 0,1-2,7-2,1-3,5-2,1-5,2-3,5-1,3 2,2-4</inkml:trace>
  <inkml:trace contextRef="#ctx0" brushRef="#br0" timeOffset="562.558">1045 400,'14'19,"15"17,7 1,2-1,-1-1,-1-6,-3-5,-1-5,-7-1,-2-4,-1-5,-4 2,0-2,1-2,-2-2</inkml:trace>
  <inkml:trace contextRef="#ctx0" brushRef="#br0" timeOffset="1051.246">1835 513,'-22'5,"1"1,0 0,0 2,0 0,1 1,0 1,1 1,0 1,1 1,1 0,-1 1,2 1,0 1,-1 2,15-15,-1-1,1 1,0 0,0 0,0 0,0 0,0 0,1 0,0 0,-1 1,1-1,0 0,1 1,-1-1,1 1,-1-1,1 1,0 0,0-1,1 1,-1-1,1 1,-1-1,1 0,0 1,1-1,-1 0,0 1,1-1,0 0,0 0,0 0,0 0,0-1,1 1,-1-1,1 1,-1-1,1 0,0 0,0 0,0 0,6-1,0-1,-1 1,1-2,0 1,-1-1,1-1,-1 1,1-1,-1-1,0 0,0 0,0 0,0-1,-1 0,1-1,-1 0,0 0,0 0,-1-1,0 0,1-2,100-95,-105 102,-1 0,0 0,1 0,-1 0,0 0,1 1,-1-1,1 1,-1-1,1 1,-1-1,1 1,0 0,-1 0,1 0,-1 0,1 0,-1 0,1 0,0 0,-1 1,1-1,-1 0,1 1,-1 0,1-1,-1 1,1 0,-1 0,0-1,0 1,1 0,-1 1,0-1,0 0,0 0,0 0,0 1,0-1,0 0,-1 1,1-1,0 1,-1-1,1 1,-1-1,1 1,-1-1,0 1,0 0,0 0,11 17,4 1,0-4</inkml:trace>
  <inkml:trace contextRef="#ctx0" brushRef="#br0" timeOffset="1578.122">2118 824,'9'-7,"0"0,0 0,-1 0,0-1,0-1,-1 1,0-1,-1-1,5-6,10-14,-12 18,-5 5,1 0,0 0,0 1,1 0,0 0,0 0,0 0,1 1,0 0,0 1,0-1,1 1,-5 4,0 0,-1 0,1 1,-1-1,1 1,-1 0,1 0,-1-1,1 2,-1-1,0 0,0 0,1 1,-1-1,0 1,0 0,0-1,-1 1,1 0,0 0,-1 0,1 1,-1-1,0 0,0 0,0 1,1 0,18 21,-15-22,0 0,1-1,-1 0,0 0,1 0,-1-1,1 0,-1 0,1-1,-1 1,0-1,1 0,-1 0,0-1,0 0,0 0,0 0,0 0,0-1,0 0,-1 0,1 0,-1 0,0-1,0 0,0 0,2-3,25-15,-30 21,0-1,1 1,-1 0,0 0,0 0,1 0,-1 1,1-1,-1 0,1 0,-1 1,1-1,0 1,-1 0,1-1,0 1,-1 0,1 0,-1 0,1 0,0 0,-1 0,1 1,0-1,-1 1,1-1,-1 1,1-1,-1 1,1 0,-1 0,1-1,-1 1,0 0,1 1,-1-1,0 0,0 0,0 0,0 1,0-1,0 0,0 2,30 78,-20-66</inkml:trace>
  <inkml:trace contextRef="#ctx0" brushRef="#br0" timeOffset="2395.116">2992 570,'5'14,"0"1,-1 0,-1 0,-1 0,0 0,-1 0,0 1,-2-1,0 0,0 1,-2 6,-1-3,0 1,0-1,-2 1,0-1,-2-1,0 1,-1-1,-7 10,-6-7,13-41,14 2,0-1,2 1,0 1,2-1,0 1,0 1,2-1,0 2,0-1,2 2,0-1,19-18,1 1,1 2,1 1,24-13,-41 29,1 0,0 2,1 0,1 1,0 1,18-5,-36 13,0 1,0-1,0 0,1 1,-1 0,0 0,0 0,1 0,-1 0,0 1,0-1,0 1,0 0,1 0,-1 0,0 0,0 1,-1-1,1 1,0 0,0 0,-1 0,1 0,-1 0,0 0,0 1,0-1,0 1,0 0,0-1,0 1,-1 0,0 0,1 0,-1 0,0 0,-1 0,1 0,0 1,-1-1,0 0,0 0,0 1,0-1,0 0,-1 0,1 1,-1-1,0 0,0 0,-1 2,-4 10,0-1,-1 0,0-1,-1 1,-1-2,0 1,0-1,-2 0,1-1,-1 0,-1-1,0 0,-1-1,1-1,-2 1,1-2,-14 6,-79 7,103-20,-1 0,0-1,1 1,-1-1,0 0,1 1,-1-2,1 1,0 0,-1-1,1 1,0-1,0 0,0 0,0 0,0-1,0 1,0-1,1 0,0 1,-1-1,1 0,0 0,0 0,1-1,-1 1,-1-4,-2-16,3 1</inkml:trace>
  <inkml:trace contextRef="#ctx0" brushRef="#br0" timeOffset="2699.705">3697 119,'5'38,"2"22,-6 7,-2-5,-2-7,0-8,1-8,0-5,-4-9,-1-4,1 0,1 1,-3-4,-1 1,2 1,2-3</inkml:trace>
  <inkml:trace contextRef="#ctx0" brushRef="#br0" timeOffset="3084.921">3867 570,'24'8,"0"0,0-2,0-1,1 0,0-2,0-1,0-1,0-1,0-2,0 0,0-1,0-2,4-2,-25 7,0-1,-1 0,1 0,-1 0,1 0,-1 0,1-1,-1 1,0-1,0 0,0 0,0-1,0 1,0 0,-1-1,1 0,-1 1,0-1,0 0,0 0,0-1,0 1,0 0,-1 0,0-1,0 1,0-1,0 1,0-1,-1 0,1 1,-1-1,0 0,0 1,0-1,-1 0,0 1,1-1,-1 1,0-1,-1 1,1-1,0 1,-1 0,0-1,0 1,0 0,-1 0,0 0,-1 1,0-1,1 1,-1 0,-1 0,1 0,0 1,0-1,0 1,-1 0,1 0,-1 1,1-1,-1 1,1 0,-1 0,1 1,-1-1,1 1,0 0,-1 0,1 0,0 1,-1 0,-99 53,90-45,0 2,1 0,0 0,1 2,0-1,1 1,1 1,0 0,-6 12,13-21,0-1,1 1,-1 0,1 0,0 0,1 0,-1 0,1 0,0 1,1-1,0 0,0 0,0 1,0-1,1 0,0 1,1-1,-1 0,1 0,1 0,-1 0,1-1,0 1,0-1,0 1,1-1,0 0,0 0,1 0,5 3,2 0,-1 0,1-1,0 0,1-1,0-1,0 0,0-1,0 0,1-1,-1 0,1-1,0-1,0 0,0-1,-1-1,8 0,8 0</inkml:trace>
  <inkml:trace contextRef="#ctx0" brushRef="#br0" timeOffset="5048.847">4770 400,'5'0,"6"0,2 0</inkml:trace>
  <inkml:trace contextRef="#ctx0" brushRef="#br0" timeOffset="5300.915">4798 683,'0'0</inkml:trace>
  <inkml:trace contextRef="#ctx0" brushRef="#br0" timeOffset="39709.539">7790 598,'-19'33,"-2"12,3-7,4-10</inkml:trace>
  <inkml:trace contextRef="#ctx0" brushRef="#br0" timeOffset="39876.466">7705 316,'-5'-10,"-1"-2</inkml:trace>
  <inkml:trace contextRef="#ctx0" brushRef="#br0" timeOffset="40280.653">7959 683,'6'-1,"0"-1,1 1,-1-1,0-1,0 1,0-1,-1 0,1 0,-1-1,1 1,-1-1,0 0,0-1,-1 1,1-1,-1 0,0 0,-1-1,1 1,-1-1,2-4,48-52,-50 60,1 1,0-1,0 1,0 1,0-1,0 0,0 1,0 0,0 0,1 0,-1 0,0 1,0 0,0 0,0 0,0 0,-1 0,1 1,0 0,0 0,-1 0,1 0,-1 0,0 1,0-1,0 1,0 0,0 0,0 0,-1 0,0 1,1-1,-1 1,0-1,0 2,33 30,-33-33,1 0,-1-1,1 1,0 0,0-1,-1 0,1 1,0-1,0 0,0 0,1-1,-1 1,0-1,0 0,0 1,0-1,1-1,-1 1,0 0,0-1,0 0,0 1,0-1,0-1,0 1,0 0,0-1,0 1,-1-1,1 0,0 0,-1 0,0 0,1 0,-1-1,0 1,0-1,0 1,-1-1,1 0,90-167,-86 162</inkml:trace>
  <inkml:trace contextRef="#ctx0" brushRef="#br0" timeOffset="40840.331">9003 400,'-15'2,"1"0,-1 1,1 0,0 1,0 0,0 2,1-1,-1 2,1 0,1 0,-1 1,2 1,-1 0,1 0,0 2,1-1,0 1,-4 7,12-16,1-1,-1 1,1 0,0 0,-1 0,1 0,0 0,0 0,1 0,-1 0,0 0,1 1,-1-1,1 0,0 0,0 1,-1-1,2 0,-1 0,0 1,0-1,1 0,-1 0,1 1,0-1,0 0,-1 0,1 0,1 0,-1 0,0 0,0-1,1 1,-1 0,1 0,-1-1,1 1,0-1,0 0,0 1,0-1,0 0,0 0,0 0,0 0,0-1,0 1,0-1,1 1,-1-1,0 0,0 1,1-1,-1 0,12-4,0 1,-1-2,1 1,-1-2,-1 0,1-1,-1 0,0 0,0-2,-1 1,0-1,-1-1,9-9,19-14,-26 23,-1-1,1 0,0 1,0 0,1 1,1 1,-1 0,1 1,1 0,-1 1,1 1,0 0,1 1,11-1,-24 5,1 0,-1 0,0 0,0 0,0 1,0 0,0 0,0 0,0 0,0 0,0 0,-1 1,1-1,0 1,-1 0,1 0,-1 0,0 0,0 0,1 1,-1-1,-1 1,1-1,0 1,-1-1,1 1,-1 0,0 0,0 0,0 0,0 0,-1 0,1 2,-1 105,-94 296,43-256,51-148,-1-1,1 1,-1-1,1 1,-1-1,0 0,0 0,0 1,0-1,1 0,-1 0,-1 0,1 0,0 0,0 0,0 0,-1 0,1 0,0-1,-1 1,1 0,0-1,-1 1,1-1,-1 0,1 1,-1-1,1 0,-1 0,1 0,-1 0,1 0,-1 0,1 0,-1-1,1 1,-1-1,1 1,-1-1,1 1,0-1,-1 0,1 0,0 1,-1-1,1 0,0 0,0 0,0-1,0 1,0 0,0 0,0 0,1-1,-1 1,0-1,1 1,-6-10,1-1,1 0,0 1,0-1,2 0,-1-1,1 1,1 0,0-1,1 1,1-1,0 1,0-1,1 1,0 0,1 0,1 0,0 0,1 1,0-1,0 1,1 0,1 1,0-1,0 1,7-6,-4 8,0 0,0 0,1 1,0 0,1 1,-1 0,1 1,0 0,1 1,-1 0,1 1,0 1,-1 0,13 0,22-7,-19 4,-4 0</inkml:trace>
  <inkml:trace contextRef="#ctx0" brushRef="#br0" timeOffset="38124.45">5306 796,'2'3,"-1"0,1 0,0 0,1 0,-1-1,0 1,1-1,0 1,-1-1,1 0,0 0,0 0,0 0,0-1,1 1,-1-1,0 0,1 0,1 0,3 1,0 0,0-1,-1 0,1-1,0 0,0 0,0 0,0-1,0 0,0-1,-1 0,1 0,-1-1,1 0,-1 0,0 0,0-1,0 0,0-1,119-97,-73 50,-3-3,-3-2,9-15,98-156,-34 20,-119 206,-1 1,0-1,0 1,1-1,-1 1,1-1,-1 1,1 0,0-1,0 1,0 0,-1-1,1 1,0 0,0 0,1 0,-1 0,0 0,0 0,0 0,1 0,-1 0,1 1,-1-1,0 1,1-1,-1 1,1-1,-1 1,1 0,-1 0,1-1,-1 1,1 0,0 1,-1-1,1 0,-1 0,1 1,-1-1,1 1,-1-1,0 1,1-1,-1 1,0 0,1 0,8 13,-1 0,0 0,-1 1,-1 0,0 0,-1 1,-1 0,0 0,-1 3,12 29,40 197,-54-232,0 1,-1-1,-1 1,0-1,-1 1,0-1,-1 1,-1-1,0 0,-1 0,0 0,-1 0,0-1,-1 0,0 0,-1 0,-1-1,0 0,0-1,-1 1,0-2,-1 1,0-1,-1-1,1 0,-2 0,1-1,-1 0,0-1,0-1,-1 0,-7 2,0-2,-1-1,1 0,-1-1,0-1,0-1,0-1,1-1,-1-1,0-1,1-1,-11-3,26 6,0-1,0 0,0-1,1 1,-1-1,1 0,-1 0,1-1,0 1,0-1,1 0,-1 0,1 0,-1 0,1-1,1 1,-1-1,1 0,-1-2,-5-15</inkml:trace>
  <inkml:trace contextRef="#ctx0" brushRef="#br0" timeOffset="38856.935">6435 542,'12'64,"-4"1,-3 0,-2 51,-4-98,-1 1,-1-1,0 0,-2 0,0 0,-1 0,-7 15,-1-27,10-33,8 3,2 1,0 0,1 1,2-1,0 1,1 1,1 0,1 0,6-5,-9 10,127-166,-129 173,1 0,0 0,1 0,0 1,0 0,0 1,1 0,1 1,-1 0,1 0,0 1,0 0,0 1,1 1,-1 0,1 0,7 0,-15 3,-1 0,1 1,-1-1,1 1,-1 0,1 0,-1 0,0 1,0-1,0 1,0 0,0-1,0 1,0 1,0-1,-1 0,1 1,-1-1,0 1,0 0,0 0,0 0,0 0,0 0,-1 0,1 0,-1 0,0 1,0-1,-1 1,1-1,0 0,-1 2,1 5,0-1,-1 0,0 1,0-1,-1 1,0-1,-1 0,0 1,0-1,-1 0,0 0,-1 0,-2 1,0 0,-1 0,0 0,-1-1,0 0,0 0,-1-1,0 0,-1-1,1 0,-1 0,-1-1,1 0,-1-1,0 0,-1-1,1 0,-1-1,0 0,-10 1,-59 8,57-14</inkml:trace>
  <inkml:trace contextRef="#ctx0" brushRef="#br0" timeOffset="39461.967">6914 824,'63'-43,"-3"-2,-2-3,-1-2,22-30,-72 75,-1 0,1 0,-1-1,-1 0,1 0,-1-1,0 0,-1 0,1 0,-1 0,-1 0,1-1,-1 0,-1 0,0 0,0 0,0 0,-1 0,0 0,0-1,-1 1,0 0,-1-1,0-1,0 8,-1 0,1-1,-1 1,1 0,-1 0,0 0,0 0,0 0,0 0,0 1,0-1,0 1,0-1,-1 1,1 0,-1 0,1 0,-1 0,1 0,-1 1,0-1,1 1,-1-1,0 1,1 0,-1 0,0 1,1-1,-1 0,0 1,1-1,-1 1,1 0,-1 0,0 1,-79 52,79-51,0-1,1 1,0-1,-1 1,1 0,0 0,1 0,-1 0,0 1,1-1,0 0,0 1,0-1,0 1,0-1,1 1,-1-1,1 1,0-1,0 1,0-1,1 1,-1-1,1 1,0-1,0 1,0-1,1 1,-1-1,1 0,-1 0,1 0,0 0,1 0,-1 0,0-1,1 1,-1-1,1 1,0-1,0 0,0 0,0 0,0-1,0 1,2 0,95 3,15 4,-113-8,1 0,-1 0,0 0,0 0,0 0,0 1,0-1,0 1,-1-1,1 1,0-1,-1 1,1 0,-1 0,0 0,0 0,1 0,-1 0,0 0,-1 1,1-1,0 0,-1 0,1 1,-1-1,0 0,0 1,1-1,-2 0,1 1,0-1,0 0,-1 2,-30 75,24-65,-26 52,26-47</inkml:trace>
  <inkml:trace contextRef="#ctx0" brushRef="#br0" timeOffset="42908.647">0 1304,'257'-21,"1"11,13 11,-92 0,214-28,-54 15,-136-2,103 11,22-25,38 17,-234-1,2 6,34 6,-87 1,233-29,-79 15,79-21,71 23,-147-16,-42 26,116-9,-158-3,149 7,77-4,157-25,305-22,-366 29,43 1,66 16,-418 39,-144-27</inkml:trace>
</inkml:ink>
</file>

<file path=ppt/ink/ink1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0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1 537,'57'-16,"1"2,1 3,0 3,42-1,329-19,351 28,-134-54,-210 24,-421 29,56 13,-102 3,10-13</inkml:trace>
  <inkml:trace contextRef="#ctx0" brushRef="#br0" timeOffset="504.869">678 57,'-43'34,"-29"25,-6 7,4-2,11-8,10-13,16-9,8-10,5-5,6-1,1-3,9-4,10-4,10-3,7-8,6-2,-2-5,-5-2</inkml:trace>
  <inkml:trace contextRef="#ctx0" brushRef="#br0" timeOffset="753.735">1582 1,'-151'52,"79"-29,1 2,1 4,2 2,1 4,-8 8,-81 66,155-108,0 0,-1 0,1 0,0 0,0 0,0 0,0 1,0-1,0 0,0 1,0-1,1 0,-1 1,1-1,-1 1,1-1,-1 1,1-1,0 1,0 0,0-1,-1 1,2-1,-1 1,0-1,0 1,0-1,1 1,-1 0,1-1,-1 0,1 1,0-1,-1 1,1-1,0 0,0 1,0-1,0 0,0 0,0 0,1 0,-1 0,1 1,13 7</inkml:trace>
  <inkml:trace contextRef="#ctx0" brushRef="#br0" timeOffset="1006.069">1892 28,'-43'20,"-29"15,-11 7,3 1,10-7,13-4,11-4,8-5,7-3,3 0,6 2,2-3,5 0,10-4,5-3</inkml:trace>
  <inkml:trace contextRef="#ctx0" brushRef="#br0" timeOffset="1238.799">2456 114,'-38'14,"-32"15,-9 6,4-1,10-3,12-1,9-6,8-3,5 1,3 0,2 3,5-5</inkml:trace>
  <inkml:trace contextRef="#ctx0" brushRef="#br0" timeOffset="1540.019">3021 114,'-19'28,"-21"20,-8 2,-6-4,1-4,6-10,5-5,6-2,3-6,8-1,3-4,6-4</inkml:trace>
  <inkml:trace contextRef="#ctx0" brushRef="#br0" timeOffset="4770.972">1242 565,'12'167,"0"-100,32 104,-41-165,0 1,1-1,0 1,0-1,1 0,-1-1,1 1,0-1,1 0,0 0,-1 0,1-1,1 0,-1 0,1-1,-1 1,1-1,0-1,0 0,0 0,0 0,2 0,4-1,0-1,0 0,-1-1,1 0,0-1,0 0,-1-1,1-1,-1 0,0 0,0-1,-1-1,1 0,-1-1,0 0,-1 0,0-1,0-1,0 1,-1-2,-1 1,0-1,0-1,1-1,8-9,-1-1,-1 0,-1-1,-1 0,-1-1,-1-1,5-17,-13 31,4-8,-1-1,-1 1,-1-2,0 1,-2 0,0-1,-1 1,-1-1,-1 1,-3-18,3 35,1 1,0 0,-1 0,1-1,-1 1,1 0,-1 0,0 0,0 0,0 0,0 0,-1 0,1 0,0 0,-1 0,1 1,-1-1,0 0,0 1,1 0,-1-1,0 1,0 0,0 0,0 0,-1 0,1 0,0 1,0-1,0 1,-1-1,1 1,0 0,-1 0,1 0,0 0,0 0,-1 0,1 1,0-1,0 1,-1 0,-1 0,-12 10</inkml:trace>
  <inkml:trace contextRef="#ctx0" brushRef="#br0" timeOffset="6888.223">1469 904,'11'127,"8"85,-19-211,0 1,0 0,0-1,0 1,1 0,-1 0,0-1,1 1,-1 0,1-1,0 1,-1-1,1 1,0-1,0 1,0-1,0 1,0-1,1 0,-1 1,0-1,1 0,-1 0,0 0,1 0,-1 0,1-1,0 1,-1 0,1-1,-1 1,1-1,0 0,0 1,-1-1,1 0,0 0,0 0,-1 0,1 0,0 0,-1-1,1 1,0-1,-1 1,1-1,1 0,11-1,57 6,-70-2,-1 0,0 0,1 0,-1 0,0 1,0-1,0 0,0 0,-1 0,1 0,0 0,-1 0,0 0,1 0,-1 0,0 0,0 0,0 0,0-1,0 1,-1 0,1-1,0 1,-1-1,0 1,1-1,-1 0,0 1,1-1,-2 0,2 1,-149 100,71-56,61-35,-39 27,56-37,0 0,0 0,0 1,0-1,0 0,0 0,1 1,-1-1,0 0,0 1,1-1,-1 1,1-1,0 0,-1 1,1 0,0-1,0 1,0-1,0 1,0-1,0 1,0-1,0 1,1-1,-1 1,1-1,-1 1,1-1,-1 0,1 1,0-1,0 0,0 1,0-1,0 0,0 0,0 1,7 4,-1-1,1 0,1 0,-1 0,1-1,-1-1,1 1,0-1,0-1,1 0,-1 0,0-1,1 0,-1 0,1-1,-1 0,8-2,59 7,31 19,-106-23,0-1,0 1,0 0,0 0,-1-1,1 1,0 0,0 0,0 0,-1 0,1 0,0 0,-1 0,1 1,-1-1,1 0,-1 0,0 0,0 0,1 1,-1-1,0 0,0 0,0 1,0-1,0 0,0 0,-1 0,1 1,0-1,-1 0,1 0,-1 0,1 0,-1 0,1 1,-1-1,0 0,1 0,-1-1,0 1,0 0,0 0,0 0,0 0,0-1,0 1,-49 38,-140 73,171-100,14-10,1 0,0 0,0 0,0 1,0-1,0 1,1 0,-1 0,1 0,0 1,-1-1,2 1,-1 0,0 0,1 0,0 0,0 0,0 0,-1 3,5-3,-1-1,1 0,0 0,0 0,0 0,1-1,-1 1,1-1,-1 1,1-1,0 0,0 0,0 0,0 0,0-1,1 1,-1-1,0 0,1 0,-1 0,1 0,-1-1,1 1,65 9,-60-10,1 0,-1 1,0 0,0 0,0 1,0 0,-1 1,1 0,0 0,-1 1,0 0,0 0,0 1,-1 0,8 6,-14-8,0 1,0-1,-1 0,1 1,-1-1,1 1,-1-1,0 1,0-1,-1 0,1 1,-1-1,0 1,0-1,0 0,0 0,0 0,-1 1,1-1,-1 0,0-1,0 1,0 0,0 0,-1-1,1 1,-1-1,1 0,-1 0,0 0,0 0,0 0,0-1,0 1,0-1,0 0,-1 0,0 0,-8 8,-28 17,-65 60,104-85,0 0,1 0,-1 0,0 0,1 1,-1-1,1 0,-1 0,1 0,-1 1,1-1,0 0,0 1,0-1,-1 0,1 0,0 1,1-1,-1 0,0 1,0-1,1 0,-1 0,0 1,1-1,-1 0,1 0,0 0,-1 1,1-1,0 0,0 0,-1 0,1 0,0-1,0 1,0 0,0 0,0 0,1-1,-1 1,0 0,60 22,-44-18,-13-4,0 0,0 0,0 0,0 0,0 0,-1 1,1 0,0 0,-1 0,1 0,-1 0,0 1,0-1,0 1,0 0,0 0,-1 0,1 1,-1-1,0 0,0 1,0 0,-1-1,1 1,-1 0,0 0,0 0,0 0,0 0,-1 0,1 0,-1 0,0 0,-1 0,1 0,-1 0,1 0,-1 0,0 0,-1-1,1 1,-1 0,-14 21,-21 53,22 68,14-111,0-10,0-1,2 1,1 0,0-1,2 1,6 21,-12-43,-1-10</inkml:trace>
  <inkml:trace contextRef="#ctx0" brushRef="#br0" timeOffset="9704.854">932 2993,'227'-12,"0"-6,-2-10,29 28,-223-7,-28 5,-1 1,1 0,0-1,0 2,0-1,0 0,0 0,0 1,0 0,0 0,0-1,0 2,0-1,0 0,0 1,0-1,0 1,0 0,0 0,0 0,2 1,-9 66,-8 156,-15-81,10 37,23-79,3-44,-7-36,-7 93,2-111,0 1,0-1,0 0,-1 0,1 0,-1-1,1 1,-1-1,0 0,0 0,0 0,0 0,0-1,0 0,-1 0,1 0,-1 0,1-1,0 1,-1-1,1 0,-1 0,1-1,0 0,-1 1,1-1,0-1,-1 1,1-1,0 1,0-1,0-1,1 1,-1 0,-27-7,-12 3,-1 2,-1 1,1 2,-25 4,-20-1,-391-2,467 0,0 0,-1-2,1 1,1-2,-1 0,0 0,1-1,-1-1,-9-5,19 7,-1-1,1 0,0 0,1 0,-1-1,1 1,0-1,0 1,0-1,1 0,-1 0,1 0,1 0,-1 0,0 0,1 0,0 0,1 0,-1 0,1 0,0 0,0 1,0-1,0 0,1 0,0 1,2-4,3-23,31-181,-55 24,13 173,1 0,0 0,1-1,1 0,0 1,2-1,-1 0,2 1,1-7,15 4,-7 17</inkml:trace>
  <inkml:trace contextRef="#ctx0" brushRef="#br0" timeOffset="12036.205">1074 3331,'2'1,"0"1,0-1,0 1,-1 0,1-1,0 1,-1 0,0 0,1 0,-1 1,0-1,0 0,0 0,0 1,0-1,-1 0,1 1,-1-1,1 1,-1-1,0 1,0-1,0 1,-1-1,1 1,-21 137,-8-7,47-149,78-155,30 5,-126 165,1 1,-1-1,1 0,-1 0,1 1,-1-1,1 0,-1 1,1-1,-1 0,1 1,0-1,-1 1,1-1,0 1,0-1,-1 1,1 0,0-1,0 1,0 0,0 0,-1-1,1 1,0 0,0 0,0 0,0 0,0 0,-1 0,1 0,0 1,0-1,0 0,0 0,0 1,-1-1,1 0,0 1,0-1,-1 1,1-1,0 1,-1-1,1 1,0 0,-1-1,1 1,-1 0,1-1,-1 1,1 0,-1 0,0-1,1 1,-1 0,0 0,0 0,1 0,-1-1,0 1,0 0,5 60,-5-56,-2 25,1-24,0 1,0-1,1 0,0 1,0-1,0 1,1-1,0 1,0-1,1 0,-1 0,2 1,-1-1,0-1,2 3,-1-7,-1-1,1 1,-1-1,1 0,-1 0,1 0,-1 0,1 0,-1-1,1 1,-1-1,1 1,-1-1,1 0,-1 0,0 0,0 0,1-1,-1 1,0 0,0-1,0 0,0 1,-1-1,1 0,0 0,-1 0,1 0,-1 0,0-1,1 0,-1 2,176-227,-177 227,1 0,-1 0,1 0,0 0,-1 0,1 0,0 1,0-1,0 0,-1 0,1 1,0-1,0 0,0 1,0-1,0 1,0-1,0 1,0 0,0-1,1 1,-1 0,0 0,0 0,0 0,0 0,0 0,0 0,0 0,1 0,-1 1,0-1,0 0,0 1,0-1,0 1,0-1,0 1,0-1,0 1,0 0,-1-1,1 1,0 0,0 0,-1 0,1 0,0 0,-1-1,1 1,-1 0,1 0,-1 1,1-1,-1 0,0 0,0 0,1 0,-1 0,0 0,0 0,0 0,0 1,0-1,0 0,-1 0,1 0,0 0,-1 0,1 1,-24 141,22-130,2 0,0 1,0-1,1 0,1 0,0 0,1 0,3 9,-1-3</inkml:trace>
</inkml:ink>
</file>

<file path=ppt/ink/ink1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25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1239 2370,'-254'0,"110"-27,-211 27,343 0</inkml:trace>
  <inkml:trace contextRef="#ctx0" brushRef="#br0" timeOffset="3640.422">1296 198,'-431'0,"198"27,193-25,0-1,0-1,0-3,0-1,-2-3,-127-22,118 26,51 2,-1 1,0 0,0 0,1 0,-1 0,0 0,0 0,0 0,1 0,-1 0,0 0,0 0,1 1,-1-1,0 0,0 1,1-1,-1 0,0 1,1-1,-1 1,0-1,1 1,-1-1,1 1,-1-1,1 1,-1 0,1-1,-1 1,1 0,0-1,-1 1,1 0,0 0,0-1,0 1,-1 0,1 0,0-1,0 1,0 0,0 0,0 0,0-1,0 1,1 0,-1 0,0-1,0 1,1 0,-1 0,0-1,1 1,-1 0,1-1,-1 1,1 0,-1-1,1 1,12 13,4-1</inkml:trace>
  <inkml:trace contextRef="#ctx0" brushRef="#br0" timeOffset="18989.979">1126 28,'0'1808,"-25"-1639,-8 57,34 255,-29-296,27-174</inkml:trace>
  <inkml:trace contextRef="#ctx0" brushRef="#br0" timeOffset="19506.647">1239 2060,'-33'56,"-103"114,-45 52,115-121,60-83</inkml:trace>
  <inkml:trace contextRef="#ctx0" brushRef="#br0" timeOffset="20558.888">1239 0,'-51'90,"-1"9,0 4,-5-1,-32 37,62-94,18-26</inkml:trace>
  <inkml:trace contextRef="#ctx0" brushRef="#br0" timeOffset="21841.028">82 846,'0'56,"-11"143,-35 84,21-139,26-142,-1 0,0 1,0-1,1 0,-1 1,1-1,0 0,0 1,0-1,0 0,0 0,0 0,0 0,1 0,-1 0,1-1,-1 1,1 0,0-1,0 1,0-1,0 1,0-1,0 0,0 0,0 0,0 0,1-1,-1 1,0 0,1-1,-1 1,2-1,88 2,-72-3,57-1,-64 1</inkml:trace>
  <inkml:trace contextRef="#ctx0" brushRef="#br0" timeOffset="22738.407">562 1355,'-1'-2,"-1"1,1 0,0-1,-1 1,1 0,-1 0,1-1,-1 1,0 1,1-1,-1 0,0 0,1 0,-1 1,0-1,0 1,0 0,0-1,0 1,1 0,-1 0,0 0,0 1,0-1,0 0,0 1,0-1,1 1,-1-1,0 1,0 0,1 0,-1 0,0 0,1 0,-1 0,0 1,-73 46,74-47,-1 0,0 0,0 1,1-1,-1 1,1 0,0-1,-1 1,1 0,0 0,0 0,0 0,0 0,0 0,1 0,-1 0,0 0,1 0,0 0,-1 0,1 1,0-1,0 0,1 0,-1 0,0 0,1 1,-1-1,1 0,-1 0,1 0,0 0,0 0,0 0,0 0,0-1,1 1,0 1,1-1,0 1,1-1,-1 1,1-1,-1 0,1 0,0-1,0 1,0-1,0 0,0 0,0 0,1 0,-1-1,0 0,3 0,36 9,-42-9,0 1,0 0,0-1,0 1,0 0,0 0,0 0,-1-1,1 1,0 0,0 0,-1 0,1 0,0 0,-1 0,1 1,-1-1,0 0,1 0,-1 0,0 0,0 1,0-1,1 0,-1 0,0 0,-1 1,1-1,0 0,0 0,0 0,-1 0,1 1,-1-1,1 0,-1 0,1 0,-1 0,0 0,1 0,-2 0,-33 49,29-44,3-1,-54 82,56-85,1 1,-1-1,0 0,1 1,-1-1,1 0,0 1,0-1,0 0,0 1,0-1,0 0,0 1,1-1,0 0,-1 1,1-1,0 0,0 0,0 0,0 0,0 0,1 0,-1 0,1 0,-1 0,1-1,0 1,0 0,-1-1,1 0,0 1,0-1,1 0,-1 0,0 0,0 0,0-1,1 1,-1 0,2-1,1 2,0-1,0-1,1 1,-1-1,0 0,1 0,-1 0,0-1,1 1,-1-1,0-1,0 1,0-1,0 0,0 0,0 0,0-1,-1 0,1 0,3-3,8-5</inkml:trace>
  <inkml:trace contextRef="#ctx0" brushRef="#br0" timeOffset="35593.543">787 1467,'-1'-1,"0"-1,1 1,-1 0,0 0,0 0,0 0,0 0,0 0,0 0,0 1,0-1,0 0,0 0,0 1,0-1,-1 1,1-1,0 1,-1-1,1 1,0 0,-1 0,1 0,0 0,-1 0,1 0,0 0,-1 0,1 0,0 0,-1 1,1-1,0 1,0-1,-1 1,1-1,0 1,0 0,0-1,0 1,0 0,-1 1,-3 4,0 1,1 0,0 1,0-1,0 1,1-1,0 1,1 0,-1 0,2 1,-1-1,1 0,0 0,1 1,0-1,1 1,-1-1,1 0,1 1,-1 9,-1-8,-1-4,0 1,1-1,0 0,0 0,1 1,0-1,0 0,0 0,1 0,0 0,0 0,0 0,1 0,0-1,0 1,0-1,1 0,0 0,0 0,3 3,-2-5,0 1,1-1,0 0,-1 0,1 0,0-1,0 0,1 0,-1 0,0-1,1 0,-1 0,1-1,-1 0,0 0,1 0,-1-1,1 0,-1 0,0-1,1 0,-1 0,0 0,0-1,-1 1,1-2,0 1,-1 0,0-1,0 0,5-5,-3 5,-1 0,1-1,-1 0,1-1,-1 1,-1-1,1 0,-1 0,0-1,-1 0,1 0,-1 0,-1 0,1 0,-1-1,0 0,-1 0,0 1,0-1,-1 0,0-1,0 1,-1 0,0 0,-1 0,0 0,0 0,0 0,-1 0,0 0,-1 0,0 0,0 1,-1-2,0 2,-1 0,1 1,-1-1,0 1,-1 0,1 1,-1 0,0-1,-1 2,1-1,-1 1,0 0,0 0,0 1,0 0,-1 0,0 1,1 0,-1 0,0 1,0 0,0 0,0 1,0 0,0 0,1 1,-1 0,0 0,0 1,0 0,1 1,-1-1,1 2,0-1,0 1,0 0,0 0,-2 3,-18 35,20-20</inkml:trace>
  <inkml:trace contextRef="#ctx0" brushRef="#br0" timeOffset="36330.498">787 1636,'5'0,"1"5,5 2,5-1,0 4,2 0,-2 3,-4 4,-4 4,2 3,-1 3,-2 1,2-4,1-2,2-3,0-7</inkml:trace>
</inkml:ink>
</file>

<file path=ppt/ink/ink1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1,'1'283,"-1"-281,0 0,0 1,0-1,0 0,1 0,-1 0,1 0,-1 0,1 0,0 0,0 0,0 0,0-1,0 1,0 0,1 0,-1-1,0 1,1-1,-1 1,1-1,0 0,0 0,-1 1,1-1,0 0,0-1,0 1,0 0,0 0,0-1,0 1,0-1,0 0,0 0,0 0,1 0,-1 0,0 0,0 0,0-1,0 1,0-1,0 1,0-1,0 0,0 0,0 0,0 0,-1 0,1 0,0 0,-1-1,1 1,-1-1,1 1,-1-1,0 0,1 1,-1-2,20-20,-1-2,-2 0,0-1,-2-1,10-22,37-58,-63 106,1 0,-1 0,0 0,0 0,1 0,-1 0,1 0,-1 0,1 0,-1 0,1 0,0 0,-1 0,1 1,0-1,0 0,0 1,-1-1,1 0,0 1,0-1,0 1,0-1,0 1,0-1,0 1,0 0,0 0,0 0,1-1,-1 1,0 0,0 0,0 0,0 1,0-1,0 0,0 0,0 0,0 1,0-1,0 1,0-1,0 1,0-1,0 1,0-1,0 1,0 0,-1 0,1-1,0 1,-1 0,1 0,0 0,-1 0,1 0,-1 0,1 0,-1 0,0 0,1 1,29 169,3 109,-31-256,-1 0,0-1,-2 1,-1 0,-1-1,0 1,-2-1,-1 0,-1 0,-1-1,-1 1,0-2,-11 17,15-30,0-1,0 1,-1-1,1 0,-2-1,1 1,-1-1,0 0,0-1,-1 0,1 0,-1-1,0 1,0-2,-1 1,1-1,-1 0,0-1,0 0,0-1,0 0,-3 0,7-3,0 1,0-2,0 1,0-1,1 1,-1-1,1-1,0 1,0-1,0 1,0-1,1 0,-1 0,1-1,0 1,0-1,1 0,-1 1,1-1,0 0,0 0,1-1,0 1,0 0,0 0,0-1,1 1,0 0,0-1,0 1,1-1,0-3,4-21,1 1,1-1,2 2,1-1,1 1,1 0,1 1,13-17,25-58,-42 84</inkml:trace>
</inkml:ink>
</file>

<file path=ppt/ink/ink1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1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837 170,'-368'0,"272"-12,82 8,1 2,-1-1,1 2,-1 0,0 0,0 1,1 1,-1 0,-10 3,8 0,13-4,0 0,0 0,0 1,0-1,0 1,0 0,0 0,0 0,1 0,-1 0,0 0,0 1,1-1,-1 1,1 0,0 0,0 0,-1 0,1 0,0 0,1 1,-1-1,0 1,1-1,-1 1,1 0,0-1,-1 4,2 10,0 1,1-1,1 1,1-1,0 0,1 0,4 10,12 55,-12 200,-10-166,13 110,6-11,-39-252,3-3,-2 0,-1 2,-2 0,-2 2,-1 1,-4-1,29 36,1 0,-1 0,1 0,-1 0,1 0,0 0,-1 0,1 0,0-1,0 1,0 0,0-1,0 1,0-1,0 1,0-1,1 1,-1-1,1 0,-1 1,1-1,-1 0,1 0,0 1,0-1,0 0,0 0,0 1,0-1,1 0,-1 1,1-1,-1 0,1 1,-1-1,1 0,0 1,0-1,0 1,0-1,0 1,0 0,0-1,0 1,1 0,-1 0,0 0,1 0,-1 0,1 0,15-3,0 1,0 1,0 0,0 1,0 1,1 1,11 2,21-1,258-1,-307-1,44 5,-44-5,0-1,0 1,-1 0,1 1,0-1,0 0,-1 0,1 0,0 0,0 1,-1-1,1 0,0 0,-1 1,1-1,0 1,-1-1,1 1,0-1,-1 1,1-1,-1 1,1-1,-1 1,0 0,1-1,-1 1,1 0,-1-1,0 1,0 0,1 0,-1-1,0 1,0 0,0 0,0-1,0 1,0 0,0 0,0 0,0-1,0 1,0 0,-1 0,1-1,0 1,0 0,-1-1,1 1,-1 0,1-1,-1 1,1 0,-115 88,8-3,-80 52,166-127</inkml:trace>
  <inkml:trace contextRef="#ctx0" brushRef="#br0" timeOffset="3835.151">866 227,'-13'-8,"1"0,0-1,1-1,0 0,0 0,1-1,0 0,-7-13,-51-50,33 51,34 23,1 0,-1 0,0 0,1 0,-1 0,0 0,1 0,-1 0,0 0,1 0,-1 0,0 1,1-1,-1 0,1 0,-1 1,0-1,1 0,-1 1,1-1,-1 1,1-1,-1 0,1 1,-1-1,1 1,-1 0,1-1,0 1,-1-1,1 1,0-1,0 1,-1 0,1-1,0 1,0 0,0-1,0 1,0 0,0-1,0 1,0 0,0-1,0 1,0 0,0-1,0 1,1 0,-1-1,0 1,0-1,1 1,-1 0,0-1,1 1,-1-1,1 1,-1 0,50 256,-43-98,-6-159,0 1,0 0,0-1,0 1,0 0,0-1,0 1,0-1,0 0,0 1,0-1,0 0,0 0,0 0,0 1,0-1,1 0,-1-1,0 1,0 0,0 0,0 0,0-1,0 1,0 0,0-1,0 1,0-1,0 1,0-1,0 0,0 1,0-1,0 0,-1 0,1 1,0-1,0 0,-1 0,1 0,-1 0,1 0,-1 0,1 0,-1 0,0 0,1 0,-1 0,0-1,3-1,106-131,-91 115</inkml:trace>
  <inkml:trace contextRef="#ctx0" brushRef="#br0" timeOffset="4178.853">1345 1,'-14'19,"-10"16,-1 7,0 1,3-2,6-3,1-3,2-3,0-2,1-2,-2 0,2 0,-3-5,2-2,3-4</inkml:trace>
  <inkml:trace contextRef="#ctx0" brushRef="#br0" timeOffset="4462.718">1063 57,'10'29,"12"14,3 5,2-6,1-5,1-9,-5-5,-2-5,-4-2,-1-4,-3 2,-4 2,-3 0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1,'42'106,"-6"2,-4 2,13 85,-11 57,-25 23,-4-225,1-32</inkml:trace>
</inkml:ink>
</file>

<file path=ppt/ink/ink1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33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2259 678,'-10'33,"-3"17,1-2</inkml:trace>
  <inkml:trace contextRef="#ctx0" brushRef="#br0" timeOffset="232.751">2231 141,'0'0</inkml:trace>
  <inkml:trace contextRef="#ctx0" brushRef="#br0" timeOffset="397.491">2569 28,'0'479,"12"-353,-7-108,-2 0,-1 0,0 1,-1-1,-1 0,-1 1,0-1,-2 1,0-1,-1 0,0 0,-3 2,-2 2,0-4</inkml:trace>
  <inkml:trace contextRef="#ctx0" brushRef="#br0" timeOffset="615.776">2908 565,'-9'38,"-4"18,1 3,2-7</inkml:trace>
  <inkml:trace contextRef="#ctx0" brushRef="#br0" timeOffset="864.669">2908 141</inkml:trace>
  <inkml:trace contextRef="#ctx0" brushRef="#br0" timeOffset="1633.186">3274 0,'11'292,"1"-163,-6 0,-6 31,-11-100,19-86,5 8,1 0,0 1,1 1,1 0,1 1,0 1,1 1,0 0,1 1,0 1,1 1,7-2,-11 6,0 1,0 0,0 1,1 1,0 1,-1 0,1 1,0 1,8 1,-23-1,1 1,-1-1,0 1,1-1,-1 1,1 0,-1 0,0 0,0 0,0 1,1-1,-1 0,0 1,-1 0,1-1,0 1,0 0,-1 0,1 0,-1 0,1 0,-1 0,0 0,0 1,0-1,0 0,-1 1,1-1,0 1,-1-1,0 1,1-1,-1 1,0-1,-1 1,1-1,0 1,-1-1,1 0,-1 1,0-1,1 1,-1-1,-1 0,1 0,0 0,0 1,-1-1,1 0,-1-1,0 1,1 0,-3 1,-12 16,-1 0,-1-1,-1-1,0-1,-1-1,-1-1,0 0,-1-1,0-2,-1 0,0-2,-1 0,-12 2,6 1,11-5,1-1,-1 0,0-2,0 0,0 0,0-2,-1-1,-6 0,25-1,0 0,0 1,0-1,0 0,0 0,0 0,0 0,0 0,0 0,0 0,0 0,0-1,0 1,1 0,-1-1,0 1,0 0,0-1,0 1,0-1,1 1,-1-1,0 1,0-1,1 0,-1 1,0-1,1 0,-1 0,1 0,-1 1,1-1,-1 0,1 0,0 0,-1 0,1 0,0 0,0 0,0 0,0 0,0 1,0-2,4-10</inkml:trace>
  <inkml:trace contextRef="#ctx0" brushRef="#br0" timeOffset="-1231.991">820 282,'-295'1,"260"4,-1 2,1 2,0 1,1 1,0 3,-29 15,19-10,32-14,-81 44,90-48,0 1,0 0,1 0,-1 1,1-1,-1 0,1 1,0-1,0 1,0 0,0 0,0 0,1 0,-1 0,1 0,0 0,0 1,0-1,1 0,-1 1,1-1,-1 1,1-1,0 0,0 1,1-1,0 2,2 0,0 0,1 0,-1 0,1-1,1 0,-1 0,0 0,1 0,0-1,0 1,0-1,0-1,1 1,-1-1,1 0,-1 0,1 0,0-1,0 0,0 0,0 0,5-1,145 21,-52-9,-103-12,-1 1,1 0,-1-1,1 1,-1 0,1-1,-1 1,1 0,-1 0,0 0,1 0,-1-1,0 1,0 0,0 0,0 0,1 0,-1 0,0-1,0 1,-1 0,1 0,0 0,0 0,0 0,-1 0,1-1,0 1,-1 0,1 0,-1 0,1-1,-1 1,1 0,-1-1,1 1,-1 0,0-1,1 1,-1-1,0 1,0-1,1 1,-1-1,0 0,0 1,0-1,1 0,-1 0,0 1,0-1,0 0,0 0,0 0,0 0,-2 2,-67 48,-127 109,195-158,0 1,0-1,0 0,0 1,0-1,0 1,0-1,0 1,1 0,-1 0,1 0,-1 0,1 0,0 0,-1 0,1 1,0-1,1 0,-1 1,0-1,1 1,-1-1,1 0,0 1,0-1,0 1,0-1,0 1,0-1,1 1,-1-1,1 1,0-1,0 0,0 1,0-1,0 0,0 0,0 0,1 0,-1 0,1 0,0 0,-1 0,2 0,9 3,0 0,0 0,1-1,0-1,0 0,0-1,0 0,1-1,-1 0,0-1,1-1,-1 0,4-2,21 2,187-1,-200 2</inkml:trace>
  <inkml:trace contextRef="#ctx0" brushRef="#br0" timeOffset="-882.734">1271 565,'-33'25,"2"2,0 1,2 2,1 1,2 1,1 1,-20 35,12 22,32-88,1 0,0 1,0-1,0 0,0 1,0-1,0 0,1 1,-1-1,1 0,0 0,-1 1,1-1,0 0,0 0,1 0,-1 0,0 0,1 0,-1 0,1-1,-1 1,1 0,0-1,0 0,0 1,0-1,0 0,0 0,0 0,0 0,0 0,1 0,-1-1,0 1,1-1,-1 0,1 1,12 0,0 0,0-1,0 0,-1-1,1-1,0 0,0-1,-1-1,0 0,0-1,0-1,0 0,-1 0,0-2,0 1,-1-2,0 0,2-2,10-9,-2-1,0 0,-1-2,-2 0,0-2,-1 0,-2-1,6-12,-17 28,-1 1,1-2,-1 1,-1 0,0-1,0 0,-1 0,-1 0,0 0,0 0,-1-4,-1 10,1 0,-1 1,0-1,0 1,0-1,-1 1,1-1,-1 1,0 0,-1-1,1 1,-1 0,0 1,0-1,0 0,0 1,-1 0,1 0,-1 0,0 0,0 0,0 1,0-1,0 1,0 1,-1-1,-1 0,-3-1,0 1,-1 0,1 1,0 0,-1 0,1 1,-1 0,1 1,0 0,-1 0,1 1,0 0,0 1,0 0,-7 4,-9 5</inkml:trace>
  <inkml:trace contextRef="#ctx0" brushRef="#br0" timeOffset="-584.592">1271 705,'5'24,"1"13,5 5,0 0,3-3,0-2,1-8,-1-5,2-5,-2-7</inkml:trace>
  <inkml:trace contextRef="#ctx0" brushRef="#br0" timeOffset="-250.221">1581 649,'3'13,"0"0,1-1,0 1,1-1,1 0,0 0,0-1,1 0,1 0,-1 0,2-1,0 0,0-1,0 1,1-2,1 0,0 0,0-1,0 0,1-1,-1 0,12 3,-13-9,1-1,-1-1,1 0,-1 0,0-1,0 0,0-1,0 0,-1 0,1-1,-1 0,-1-1,1 0,-1-1,0 0,0 0,0 0,-1-1,-1 0,1 0,-1-1,-1 0,3-4,33-97,-41 107,1 1,-1-1,0 0,0 1,0-1,0 0,-1 1,1-1,-1 1,0-1,0 1,1-1,-1 1,-1-1,1 1,0 0,-1-1,1 1,-1 0,0 0,1 0,-1 0,0 1,0-1,0 0,-3 0,-11-6</inkml:trace>
  <inkml:trace contextRef="#ctx0" brushRef="#br0" timeOffset="2220.53">3783 705,'15'0,"0"-1,0 0,0-1,0-1,0 0,0-2,-1 1,1-2,-1 0,-1 0,1-1,-1-1,0 0,-1-1,0-1,-1 0,1 0,-2-1,0 0,0-1,-1 0,6-10,-2 1,-7 15,-1 0,-1-1,1 1,-1-1,0 0,0 0,-1-1,0 1,0-1,-1 0,0 0,0 0,-1 0,0 0,-1 0,1 0,-1 0,-1-6,0 13,0-1,0 0,0 0,0 1,0-1,-1 0,1 1,0-1,-1 1,1 0,-1-1,1 1,-1 0,0 0,1 0,-1 0,0 0,0 0,0 1,0-1,0 1,0-1,0 1,0 0,0-1,0 1,0 0,0 1,0-1,0 0,0 0,0 1,0-1,0 1,0 0,-67 33,62-29,1-1,-1 1,1 1,0-1,1 1,-1 0,1 0,0 0,1 1,-1 0,1 0,1 0,-1 0,1 1,1 0,-1-1,0 7,6-9,-1-1,1 1,0-1,0 0,0 0,1 0,0 0,0 0,0-1,0 0,0 0,0 0,1 0,0-1,-1 1,1-1,0-1,0 1,0-1,0 1,1-2,-1 1,0 0,0-1,1 0,-1 0,0-1,1 1,28 0,62 9,-93-8,-1-1,0 1,1 0,-1 0,0 0,0 0,0 0,0 1,0-1,0 1,0-1,-1 1,1 0,0-1,-1 1,1 0,-1 0,0 0,0 0,0 0,0 1,0-1,0 0,0 0,-1 1,1-1,-1 0,0 1,1-1,-1 1,0-1,0 0,-1 1,1-1,-1 2,-40 98,34-84</inkml:trace>
  <inkml:trace contextRef="#ctx0" brushRef="#br0" timeOffset="2448.452">4488 592,'-14'34,"-5"10</inkml:trace>
  <inkml:trace contextRef="#ctx0" brushRef="#br0" timeOffset="2598.12">4488 225,'0'0</inkml:trace>
  <inkml:trace contextRef="#ctx0" brushRef="#br0" timeOffset="2865.552">4714 395,'-1'3,"-6"23,0 0,1 0,2 0,1 1,0 0,3 0,0 0,3 17,-3-41,0 0,0 0,0 0,1 0,-1 0,1 0,0-1,0 1,0 0,0-1,0 1,1 0,-1-1,1 1,-1-1,1 0,0 0,0 0,0 0,0 0,1 0,-1 0,0 0,1-1,-1 0,1 1,0-1,-1 0,1 0,0 0,0-1,-1 1,1-1,0 1,0-1,0 0,0 0,0 0,0 0,-1-1,1 1,0-1,0 0,2-1,8-7,0 0,-1-1,0-1,0 0,-1 0,-1-1,0-1,6-9,12-15,62-81,-73 89,-13 22</inkml:trace>
  <inkml:trace contextRef="#ctx0" brushRef="#br0" timeOffset="3363.645">5222 678,'6'-17,"0"0,1 1,1 0,1 1,0 0,1 0,1 1,0 0,1 1,0 0,1 1,1 0,-1 1,6-2,-17 12,-1 0,1 0,-1 0,1 0,0 1,-1-1,1 0,0 1,0 0,0-1,-1 1,1 0,0 0,0 0,0 0,0 0,-1 0,1 1,0-1,0 1,0-1,-1 1,1-1,0 1,-1 0,1 0,-1 0,1 0,-1 0,1 0,-1 1,0-1,1 0,-1 1,0-1,0 1,0-1,0 1,0 0,0-1,-1 1,1 0,-1-1,1 1,-1 0,1 0,-1 0,0 0,0-1,0 1,0 2,1 4,-1-5,-1-1,1 0,0 1,0-1,0 1,0-1,0 1,1-1,-1 1,1-1,0 0,-1 1,1-1,0 0,1 0,-1 1,0-1,0 0,1 0,0-1,-1 1,1 0,0 0,0-1,0 1,0-1,0 1,0-1,0 0,0 0,0 0,1 0,-1 0,0-1,1 1,-1-1,1 1,-1-1,3 0,12-4,1-1,-1-1,0 0,-1-2,0 1,0-2,0 0,-1-2,33-16,-23 13,-18 9,1 0,0 0,0 1,0 0,1 0,0 1,-1 0,1 1,0 0,0 0,0 1,2 0,-10 2,1-1,-1 0,0 1,1-1,-1 1,0 0,1-1,-1 1,0 0,0 0,0 0,0 0,0 0,0 0,0 0,0 0,0 0,0 0,0 0,-1 1,1-1,0 0,-1 1,0-1,1 0,-1 1,0-1,1 1,-1-1,0 0,0 1,0-1,0 1,0-1,-1 1,1-1,0 0,-1 1,1-1,-1 1,-20 63,18-60,1-1,-1 1,1-1,-1 1,2 0,-1 0,0 0,1 0,0 0,0 0,0 1,1-1,0 0,0 0,0 1,1-1,0 0,0 0,0 0,0 1,1-1,1 1,8 6</inkml:trace>
  <inkml:trace contextRef="#ctx0" brushRef="#br0" timeOffset="4331.496">0 1270,'1101'-42,"2000"-218,-1800 155,-561 59,-679 51,-44 1</inkml:trace>
  <inkml:trace contextRef="#ctx0" brushRef="#br0" timeOffset="7650.302">2964 1072,'-2'1,"1"0,0 1,0-1,0 0,0 0,0 1,0-1,1 1,-1-1,0 0,1 1,-1-1,1 1,-1 0,1-1,0 1,-1-1,1 1,0 0,0-1,0 1,0-1,1 1,-1 0,0-1,1 1,-1-1,1 1,0-1,-1 1,1-1,0 1,1 9,4 383,6-305,-13-88,0-1,-1 1,1 0,0 0,0-1,-1 1,1 0,0-1,-1 0,1 1,0-1,-1 0,1 1,-1-1,1 0,-1 0,1 0,0-1,-1 1,1 0,-1 0,1-1,0 1,-1-1,1 1,0-1,-1 0,1 1,0-1,0 0,0 0,-1 0,1 0,0 0,0 0,1 0,-2-1,-4-1,-13-4,0 1,-1 1,0 0,0 2,0 1,0 0,0 1,0 1,0 1,-3 2,-27-2,-227 26,-184-23,183 23,279-27,-1-1,1 1,0-1,-1 1,1-1,-1 0,1 1,-1-1,1 0,-1 1,1-1,-1 0,1 0,-1 1,0-1,0 0,1 0,-1 0,0 1,0-1,0 0,0 0,0 0,0 0,0 0,0 1,0-1,0 0,-1 0,1 0,0 1,-1-1,1 0,0 0,-1 1,1-1,-1 0,1 1,-1-1,1 0,-1 1,0-1,1 1,-1-1,0 1,1-1,-1 1,0-1,0 1,1 0,-1-1,0 1,0 0,0 0,1 0,-1 0,0-1,0 1,0 0,0 0,1 1,-1-1,0 0,0 0,0 0,0 1,1-1,-2 0,31-39,1 1,2 1,1 1,13-8,-39 37,-5 3,0 1,0 0,0 0,1 0,-1 0,1 0,0 0,0 1,0-1,0 1,0 0,0 0,1 0,-1 0,1 1,-1-1,1 1,0 0,-1 0,1 0,0 1,0-1,0 1,0 0,0 0,-1 0,1 1,0-1,0 1,0 0,-1 0,1 0,0 1,2 1,2 6,0 1,-1 0,0 0,-1 0,0 1,-1 0,0 0,-1 1,0 0,-1-1,2 11,6 15,50 202,-43-144,-19-94,1-1,-1 1,0-1,1 0,-1 1,1-1,-1 0,0 0,1 1,-1-1,0 0,1 0,-1 0,0 0,0 0,1 0,-1 0,0 0,1 0,-1 0,0-1,1 1,-1 0,0 0,1 0,-1-1,1 1,-1 0,0-1,1 1,-1-1,1 1,-1-1,1 1,-1-1,1 1,0-1,-1 1,1-1,0 0,-1 1,1-1,0 1,0-1,-1 0,1 1,0-1,0 0,0 0,-1 0,-21-18,-1 0,0 2,-1 1,-1 0,-1 2,0 1,-1 1,0 1,-16-3,-95-6,113 20</inkml:trace>
</inkml:ink>
</file>

<file path=ppt/ink/ink1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0,'-10'19,"2"12,2-1</inkml:trace>
</inkml:ink>
</file>

<file path=ppt/ink/ink1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0,'-5'24,"-1"0,-1-1,0 0,-2 0,-1-1,-1-1,-10 16,6-7,-156 243,170-271,-1 1,1-1,0 1,0-1,0 1,0-1,1 1,-1 0,1 0,-1-1,1 1,0 0,0 0,0-1,1 1,-1 0,1-1,-1 1,1 0,0-1,0 1,0-1,0 1,0-1,1 1,-1-1,1 0,0 0,-1 0,1 0,0 0,0 0,1 0,-1 0,0-1,0 1,1-1,-1 0,1 0,0 0,6 4,1 0,0-1,1-1,-1 0,1 0,-1-1,1 0,0-1,9 1,127-30,-125 26</inkml:trace>
</inkml:ink>
</file>

<file path=ppt/ink/ink1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1,'-12'0,"1"0,-1 0,1 1,-1 0,1 1,0 1,0-1,-1 2,2 0,-1 0,0 1,1 0,0 1,0 0,-1 1,10-6,1 0,-1 0,0-1,0 1,0 0,1 0,-1 0,1 0,-1 0,0 0,1 0,0 0,-1 0,1 0,0 0,-1 0,1 0,0 0,0 0,0 1,0-1,0 0,0 0,0 0,0 0,0 0,1 0,-1 0,0 0,1 1,-1-1,1 0,-1-1,1 1,0 0,-1 0,1 0,0 0,0 0,-1 0,1-1,0 1,0 0,0-1,0 1,0-1,1 1,49 18,-49-19,-1 0,0 0,1 0,-1 0,1 0,-1 0,0 1,1-1,-1 0,0 1,1-1,-1 1,0 0,0-1,0 1,0 0,1 0,-1 0,0-1,0 1,0 1,-1-1,1 0,0 0,0 0,-1 0,1 0,0 1,-1-1,1 0,-1 1,0-1,1 0,-1 1,0-1,0 0,0 1,0-1,0 1,0-1,0 0,0 1,-1-1,1 0,0 1,-1-1,1 0,-1 0,0 1,1-1,-1 0,0 0,0 0,0 1,-62 57,-16 25,78-83,0 0,0 1,0-1,1 0,-1 1,1-1,-1 1,1-1,-1 1,1-1,0 1,-1 0,1-1,0 1,0-1,0 1,0 0,1-1,-1 1,0-1,1 1,-1-1,1 1,-1-1,1 1,0-1,0 0,-1 1,1-1,0 0,0 0,0 1,1-1,-1 0,0 0,0 0,1 0,-1-1,0 1,1 0,-1 0,1-1,-1 1,1-1,-1 1,1-1,-1 0,1 0,-1 1,1-1,84 2,-76-3,0-1,-1 0,1 0,0-1,-1 0,1-1,-1 0,0 0,0-1,-1-1,1 1,6-7,-3-1</inkml:trace>
</inkml:ink>
</file>

<file path=ppt/ink/ink1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40,'24'0,"23"0,7-5,0-1,-5-1,-5 2,-6-3,-10 0</inkml:trace>
</inkml:ink>
</file>

<file path=ppt/ink/ink1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75,'43'-5,"29"-6,7-2,-5 2,-11-2,-11 1,-14 2</inkml:trace>
</inkml:ink>
</file>

<file path=ppt/ink/ink1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1,'-10'79,"-3"0,-4 0,-3-2,-4 0,-12 22,35-98,0 1,-1 1,0-1,0 0,1 1,-1-1,1 1,0 0,0-1,0 1,0 0,1 0,-1-1,1 1,-1 0,1 0,0 0,0 0,0 0,1 0,-1-1,1 1,-1 0,1 0,0 0,0-1,0 1,0 0,1-1,-1 1,1-1,0 0,-1 1,1-1,0 0,0 0,1 0,0 1,13-1,1 0,-1-1,0 0,0-2,1 0,-1 0,0-2,0 0,0-1,0 0,-1-1,7-4,-13 6,19-6,-3 2</inkml:trace>
</inkml:ink>
</file>

<file path=ppt/ink/ink1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0 199,'39'4,"26"3,8-1,-4-1,-9-2,-10-1,-9-5,-6-3,-4 0,-4 1,-5-4,-2 0,-4-3,-1 0,-2 2</inkml:trace>
  <inkml:trace contextRef="#ctx0" brushRef="#br0" timeOffset="236.198">283 0,'-5'39,"-1"26,0 8,6-4,3-9,1-10,4-9,1-6,-1-9</inkml:trace>
</inkml:ink>
</file>

<file path=ppt/ink/ink1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84,'-9'7,"1"0,0 1,0 0,1 1,0-1,1 1,-1 1,2-1,-1 1,1 1,3-7,0-1,1 1,-1 0,1-1,0 1,0 0,0 0,1 0,0 0,-1 0,1-1,0 1,1 0,-1 0,1 0,-1 0,1 0,1 0,-1-1,0 1,1 0,0-1,0 1,0-1,0 0,0 0,1 0,-1 0,3 2,4-1,0 1,0-1,1 0,-1-1,1-1,0 1,0-1,0-1,1 0,-1 0,0-1,0-1,0 1,0-1,1-1,2-1,-4 1,0-1,0 1,-1-2,1 1,-1-1,0 0,0-1,0 0,0 0,-1-1,0 0,0 0,-1-1,1 0,-1 0,-1 0,0-1,3-4,-5 8,0-1,-1 1,1-1,-1 0,0 0,0 0,-1 0,0 0,1 0,-2 0,1-1,0 1,-1 0,0-1,-1 1,1 0,-1 0,0-1,0 1,0 0,-1 0,0 0,0 0,0 0,-1 1,1-1,-1 1,0-1,-1 1,1 0,-1 0,-1-1,-88-39,69 39</inkml:trace>
  <inkml:trace contextRef="#ctx0" brushRef="#br0" timeOffset="312.217">88 84,'10'19,"7"11,2 6,2-4,-3-2,1-2,-4 0,2-6,-4-1,3-4,-3-1,1 2,0 3,-4-2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4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85 170,'-1'1,"-1"0,1 0,0 0,0 0,0 0,0 1,0-1,1 0,-1 1,0-1,1 0,-1 1,0-1,1 1,0-1,-1 1,1-1,0 1,0-1,0 1,0 0,0-1,0 1,0-1,1 1,-1-1,0 1,1-1,-1 1,1-1,0 0,-1 1,2 0,0 9,33 270,-37-60,2-221</inkml:trace>
  <inkml:trace contextRef="#ctx0" brushRef="#br0" timeOffset="7467.906">28 254,'2'-3,"0"0,0-1,0 1,0 0,1 1,-1-1,1 0,-1 1,1-1,0 1,0 0,0 0,1 0,-1 0,0 0,4 0,0-2,34-20,-13 5,1 2,1 0,0 3,1 0,1 2,0 1,1 1,22-2,-53 11,0 0,0 1,0-1,1 0,-1 1,0 0,0-1,1 1,-1 0,0 0,0 0,1 1,-1-1,0 0,0 1,0 0,1-1,-1 1,0 0,0 0,0 0,0 0,0 0,-1 1,1-1,0 1,-1-1,1 1,0 0,-1-1,0 1,1 0,-1 0,0 0,0 0,0 0,-1 0,1 0,0 0,-1 1,1-1,-1 0,0 0,1 1,-1-1,0 0,-1 3,-2 3,0 1,0-1,-1 1,0-1,-1 0,0-1,0 1,-1-1,0 0,0 0,0-1,-1 0,0 0,-6 4,-42 44,53-51,1-1,-1 1,1-1,0 1,0 0,0-1,0 1,1 0,-1 0,1 0,-1-1,1 1,0 0,0 0,1 0,-1 0,0 0,1-1,0 1,0 0,0 0,0-1,0 1,0 0,1-1,-1 1,1-1,-1 0,1 0,0 1,0-1,0 0,2 0,77 63,-77-63,77 63,-79-63,-1 0,1 0,-1 0,0 0,0 0,1 1,-1-1,-1 0,1 0,0 1,0-1,-1 1,0-1,1 0,-1 1,0-1,0 1,0-1,0 1,-1-1,1 1,-1-1,1 0,-1 1,0-1,0 0,0 0,0 1,-1-1,1 0,0 0,-1 0,1 0,-1-1,0 1,0 0,0-1,0 1,-1 0,-25 17,-1-1,-1-1,0-2,-1-1,-1-2,0-1,-12 2,18-4,-7 2,-1-1,0-1,0-2,-1-1,-34 1,62-7,8-1</inkml:trace>
  <inkml:trace contextRef="#ctx0" brushRef="#br0" timeOffset="7817.292">1157 0,'-152'140,"121"-106,-13 13,3 3,1 2,3 1,-3 10,2-7,-2-1,-3-3,-39 37,-1 2,74-80</inkml:trace>
  <inkml:trace contextRef="#ctx0" brushRef="#br0" timeOffset="9852.231">1186 254,'-165'190,"-43"101,206-287,-15 20,24-28,230-245,-31 29,-206 219,0 0,1 0,0 0,-1 0,1 0,0 0,-1 0,1 0,0 0,0 0,0 0,0 1,0-1,0 0,0 1,0-1,0 1,0-1,0 1,0-1,1 1,-1 0,0-1,0 1,0 0,0 0,1 0,-1 0,0 0,0 0,1 0,-1 1,0-1,0 0,0 1,0-1,0 1,1-1,-1 1,0-1,0 1,0 0,0-1,-1 1,1 0,0 0,0 0,0 0,-1 0,1 0,0 0,0 0,10 102,36 130,-7-76,-40-157,-1 0,1 0,-1 0,1 0,0 0,-1 0,1 0,-1 0,1 0,-1 0,1 1,0-1,-1 0,1 0,-1 0,1 0,0 1,-1-1,1 0,-1 0,1 1,0-1,-1 0,1 1,0-1,0 0,-1 1,1-1,0 0,0 1,0-1,-1 1,1-1,0 0,0 1,0-1,0 1,0-1,0 1,0-1,0 1,0-1,0 0,0 1,0-1,0 1,0-1,0 1,0-1,1 0,-1 1,0-1,0 1,0-1,1 0,-1 1,0-1,1 0,-1 1,0-1,1 0,-1 1,0-1,1 0,-29-26,23 20,-24-23,0 2,-2 1,0 2,-2 0,-1 3,-1 0,-26-10,48 25,0 1,-1 1,0 0,0 1,0 0,0 1,0 0,-1 1,1 1,0 1,-1 0,1 0,0 2,-10 3</inkml:trace>
</inkml:ink>
</file>

<file path=ppt/ink/ink1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7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1,'-24'0,"0"2,1 1,0 1,-1 0,1 2,1 1,-1 0,1 2,1 1,-1 0,2 2,0 0,-9 8,25-18,0 0,0 0,0 1,0-1,0 1,1 0,-1 0,1 0,0 0,0 1,0-1,1 1,-1 0,1 0,0 0,0 0,0 0,0 0,1 1,0-1,0 0,0 1,0-1,1 1,0-1,0 1,0-1,0 1,1-1,-1 1,1-1,0 1,1-1,-1 0,1 1,0-1,0 0,2 2,6 4,1 0,0-1,0 0,1-1,1-1,-1 0,1 0,0-1,1-1,-1 0,11 1,-10-2,0 1,0 0,0 1,-1 0,1 1,-2 1,1 0,-1 0,0 2,6 5,-16-12,0 1,0-1,0 0,0 1,0-1,-1 1,0 0,1 0,-1-1,-1 1,1 0,-1 0,1 0,-1 0,0 0,0 0,-1 0,1 0,-1 0,0-1,0 1,0 0,-1 0,1-1,-1 1,0-1,0 1,0-1,-1 0,1 0,-1 0,1 0,-1 0,0 0,0-1,0 0,-1 1,1-1,0 0,-1-1,1 1,-1 0,0-1,0 0,-15 10,1 0,-1-2,-1 0,1-1,-2-1,1-1,-1-1,0-1,0 0,-9-1,28-3,0 0,0 0,-1 0,1 0,0 0,0 0,0-1,0 1,0-1,-1 0,1 1,0-1,0 0,0 0,1 0,-1-1,0 1,0 0,1-1,-1 1,1-1,-1 1,1-1,-1 0,1 0,0 0,0 0,0 0,0 0,0 0,1 0,-1 0,0 0,1 0,0 0,-1 0,1-1,0 1,0 0,0 0,1 0,-1-1,0 1,1 0,0 0,-1 0,1 0,0 0,0 0,0 0,0 0,1 0,12-20,0 0,2 2,0 0,2 1,0 0,1 2,0 0,2 1,9-5,28-19,-33 26</inkml:trace>
</inkml:ink>
</file>

<file path=ppt/ink/ink1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5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0,'-12'0,"0"1,1 0,-1 0,0 1,1 1,-1 0,1 0,0 1,0 1,0 0,1 0,0 1,0 0,0 1,0 0,1 1,-6 6,14-13,-1 0,1 1,0-1,0 0,0 1,0-1,0 1,0-1,0 1,1 0,-1-1,1 1,-1 0,1-1,-1 1,1 0,0 0,0 0,0-1,0 1,0 0,0 0,0-1,1 1,-1 0,1 0,-1-1,1 1,0 0,-1-1,1 1,0-1,0 1,0-1,0 1,1-1,-1 0,0 0,1 1,-1-1,0 0,1 0,-1 0,1 0,79 31,-69-29,13 4,-21-7,1 0,-1 0,1 1,-1 0,0 0,1 0,-1 0,0 1,0 0,0-1,0 2,0-1,0 0,-1 1,1-1,-1 1,0 0,0 0,0 1,0-1,0 1,-1-1,1 1,-1 0,0 0,0 0,0 0,-1 0,0 0,1 1,-1-1,-1 0,1 2,-1 0,-1 0,0 1,0-1,-1 0,1 1,-1-1,-1 0,1 0,-1-1,0 1,0 0,-1-1,0 0,0 0,0 0,0 0,-1-1,0 1,0-1,-2 1,-115 62,120-66,0 0,1 0,-1-1,0 1,0 0,0 0,1-1,-1 1,0-1,0 0,0 0,0 1,0-1,0 0,0-1,0 1,0 0,1 0,-1-1,0 1,0-1,0 0,0 0,1 1,-1-1,0 0,1 0,-1-1,1 1,-1 0,1 0,0-1,-1 1,1-1,0 1,0-1,0 0,0 1,0-1,0 0,1 0,-1 1,0-1,1 0,0 0,-1 0,1 0,0 0,0 0,0 0,2-5,1-1,0 1,0-1,1 1,0 0,0 0,0 0,1 1,0 0,0 0,1 0,0 0,0 1,0 0,0 0,1 1,0 0,0 0,0 0,1 1,1 0,44-24,-29 16</inkml:trace>
</inkml:ink>
</file>

<file path=ppt/ink/ink1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0,'0'313,"0"-300,-1 1,0-1,0 0,-2 0,0 0,0 0,-1 0,0-1,-3 5,-11-4,12-19</inkml:trace>
  <inkml:trace contextRef="#ctx0" brushRef="#br0" timeOffset="469.919">306 57,'-17'10,"1"1,1 0,0 1,0 1,1 1,1 0,0 0,1 1,1 1,0 0,-3 9,13-22,1 1,0-1,0 1,0-1,0 1,1-1,-1 0,1 1,0-1,0 0,0 1,1-1,-1 0,1 0,-1 0,1 0,0 0,0-1,1 1,-1 0,0-1,1 0,0 1,-1-1,1 0,0-1,0 1,0 0,0-1,0 0,1 1,-1-1,0 0,1-1,-1 1,0-1,3 1,32 16,33 43,-64-55</inkml:trace>
</inkml:ink>
</file>

<file path=ppt/ink/ink1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5 128,'-1'48,"-1"-31,1 0,1 0,0 0,1 1,1-1,1-1,0 1,1 0,1-1,0 0,1 0,7 11,-11-24,1 0,-1 0,1 0,0 0,0-1,0 1,0-1,0 0,1 0,-1 0,1 0,-1-1,1 1,0-1,-1 0,1 0,0-1,0 1,0-1,0 1,0-1,0-1,0 1,-1 0,1-1,0 0,0 0,0 0,1-1,6-1,0-2,0 1,0-1,-1 0,0-1,0-1,-1 1,1-2,2-3,86-89,-95 98,-1 1,0-1,1 1,-1-1,1 1,0 0,-1 0,1 0,0 0,-1 0,1 1,0-1,0 1,0 0,0 0,-1 0,1 0,0 0,0 1,0-1,-1 1,1 0,0 0,0 0,-1 0,1 0,-1 1,1-1,-1 1,0-1,1 1,-1 0,0 0,0 0,0 0,-1 1,1-1,0 0,-1 1,0-1,1 1,0 1,41 34,-38-36,1 1,-1-1,1 0,0 0,0-1,0 0,0 0,0 0,0-1,0 0,0 0,0 0,0-1,0 0,0 0,0 0,0-1,0 0,-1 0,1-1,-1 1,1-1,-1 0,0-1,0 1,0-1,-1 0,2-1,1-3,1 0,-1 0,0-1,-1 0,1 0,-2 0,0-1,0 0,0 0,-1 0,-1-1,0 1,0-1,-1 0,0-3,-8-124,-1 119</inkml:trace>
</inkml:ink>
</file>

<file path=ppt/ink/ink1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2 735,'39'170,"-30"-112,-2 1,-3 0,-2 0,-3 1,-2 1,-26 224,0 8,30-108,-1-173</inkml:trace>
  <inkml:trace contextRef="#ctx0" brushRef="#br0" timeOffset="1868.208">59 764,'734'0,"-590"-26,-139 28,0 1,-1-1,1 1,-1-1,0 1,0 1,0-1,-1 0,1 1,-1 0,1 0,-1 0,0 0,-1 0,1 1,-1-1,0 1,0 0,0-1,-1 1,0 0,0 0,0 0,0 0,-1 0,0 0,0 0,0 0,-1 3,3 3,2 35,-1 0,-3 1,-1-1,-3 0,-8 41,3 4,4 0,6 88,1-52,26 88,-17-155,-7-48,-1 1,0 0,-1 0,-1 0,0 0,-1 0,0 0,-1 1,-1-1,-2 10,0-4,4-17,0 1,0-1,0 0,-1 1,1-1,0 1,-1-1,0 0,1 0,-1 1,0-1,0 0,0 0,-1 0,1 0,0 0,-1 0,0 0,1 0,-1-1,0 1,0-1,0 1,0-1,0 0,0 0,0 1,0-1,0-1,-1 1,1 0,0-1,-1 1,1-1,0 1,-2-1,-336-12,96 11,76-26,-29 26,173 1</inkml:trace>
  <inkml:trace contextRef="#ctx0" brushRef="#br0" timeOffset="4085.501">340 30,'0'-2,"1"1,-1 0,1-1,-1 1,1 0,0-1,-1 1,1 0,0 0,0 0,0 0,0 0,0 0,0 0,0 0,0 0,0 0,0 0,1 1,-1-1,0 0,1 1,-1-1,0 1,1-1,-1 1,0 0,1 0,-1 0,1 0,-1 0,1 0,-1 0,0 0,1 0,-1 1,1-1,-1 0,0 1,1-1,-1 1,0 0,0-1,1 1,-1 0,0 0,0 0,0 0,0 0,0 0,0 0,0 0,-1 0,1 0,0 1,0-1,-1 0,1 1,-1-1,1 0,-1 1,0-1,6 14,-1 0,-1 0,0 0,-1 0,-1 1,0 0,-1-1,-1 6,7 51,-2-39,-1-1,-2 1,-1 0,-2 0,-1 0,-2 8,3-36,-6 38,1 0,2 0,2 0,3 35,10-44,-13-43</inkml:trace>
  <inkml:trace contextRef="#ctx0" brushRef="#br0" timeOffset="4769.006">369 1,'-152'142,"153"-142,-1 0,1 0,0 0,-1 0,1 1,0-1,0 0,-1 0,1 1,0-1,-1 0,1 1,0-1,-1 1,1-1,-1 0,1 1,-1 0,1-1,-1 1,1-1,-1 1,0 0,1-1,-1 1,0 0,1-1,-1 1,0 0,0-1,0 1,1 0,-1 0,0-1,0 1,0 0,0 0,-1-1,1 1,0 0,0-1,0 1,0 0,-1 0,1-1,0 1,-1 0,1-1,-1 1,1-1,0 1,-1 0,1-1,-1 1,0-1,1 1,-1-1,1 0,-1 1,0-1,289-5,-187 5,-100-1,0 0,0 0,-1 0,1 0,-1 0,1 0,-1 0,1 0,-1 0,1 0,-1 0,0-1,0 1,0 0,0 0,0 0,0 0,0 0,0-1,0 1,0 0,0 0,-1 0,1 0,-1 0,1 0,-1 0,1 0,-1 0,1 0,-1 0,0 0,0 0,1 0,-1 0,0 1,0-1,0 0,0 1,0-1,0 1,0-1,0 1,0-1,0 1,0-1,0 1,-1 0,-1-3,-10-8,0 0,-1 0,0 2,0 0,-1 0,0 1,-1 1,-11-3,-18-10,27 12</inkml:trace>
  <inkml:trace contextRef="#ctx0" brushRef="#br0" timeOffset="9269.993">510 2231,'3'2,"-1"0,1 1,0-1,-1 0,1 1,-1-1,0 1,0 0,0 0,0 0,-1 0,1 0,-1 0,0 0,1 1,-1-1,0 2,0-1,6 20,-2 0,0 0,-2 1,0 0,-2-1,-1 1,-2 19,2-9,-31 226,38-54,-79-291,-87-3,131 71,27 16,1 0,-1 0,1 0,0 0,-1-1,1 1,-1 0,1 0,0 0,-1-1,1 1,0 0,0-1,-1 1,1 0,0-1,0 1,-1 0,1-1,0 1,0-1,0 1,0 0,-1-1,1 1,0-1,0 1,0-1,0 1,0 0,0-1,0 1,0-1,0 1,0 0,1-1,-1 1,0-1,0 1,0 0,0-1,1 1,-1-1,0 1,0 0,1-1,-1 1,0 0,0-1,1 1,-1 0,1 0,-1-1,0 1,1 0,-1 0,0 0,1 0,-1-1,1 1,-1 0,0 0,1 0,-1 0,1 0,-1 0,1 0,-1 0,308-60,-280 53,45-10,0 4,0 2,46 1,-119 10,0 1,-1-1,1 1,0-1,0 1,0-1,-1 1,1-1,0 1,0-1,0 1,0 0,0-1,0 1,0-1,0 1,0-1,1 1,-1-1,0 1,0-1,0 1,1-1,-1 1,0-1,1 1,-1-1,0 1,1-1,-1 0,0 1,1-1,-1 1,1-1,-1 0,1 0,-1 1,1-1,-1 0,1 0,-1 1,1-1,-1 0,1 0,-1 0,1 0,0 0,-1 0,1 0,-1 0,1 0,-1 0,1 0,0 0,-46 26,7-9,2 2,0 2,1 1,1 2,2 1,0 1,-3 7,14-13,4-4</inkml:trace>
</inkml:ink>
</file>

<file path=ppt/ink/ink1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18,'-14'-4,"0"0,0 1,0 0,-1 2,1-1,-1 2,1 0,-1 1,1 0,0 1,-1 1,1 0,0 1,-6 2,-3 0,-25 4,28-7,-1 1,0 1,1 1,0 1,1 1,-12 6,30-13,-1 0,0 1,0-1,1 0,-1 1,0-1,1 1,0-1,-1 1,1 0,0 0,0 0,0-1,0 1,0 0,0 0,1 0,-1 1,0-1,1 0,0 0,0 0,-1 0,1 0,1 1,-1-1,0 0,0 0,1 0,-1 0,1 0,0 0,-1 0,1 0,0 0,0 0,1 0,-1 0,0-1,0 1,1 0,-1-1,1 1,0-1,-1 0,1 1,0-1,0 0,0 0,0 0,0 0,0-1,0 1,0 0,0-1,0 0,0 1,0-1,2 0,304 62,-307-63,0 1,0 0,0 0,0-1,0 1,0 0,0 0,0 0,0 0,0 0,0 0,0 1,0-1,0 0,0 0,0 1,0-1,0 0,0 1,-1-1,1 1,0 0,0-1,0 1,-1-1,1 1,0 0,0 0,-1-1,1 1,-1 0,1 0,-1 0,1 0,-1 0,0 0,1 0,-1 0,0 0,0 0,1 0,-1 0,0 0,0 0,0 0,0 0,0 0,-1 0,1 0,0 0,0-1,-1 1,1 0,0 0,-1 0,1 0,-1 0,0 0,1 0,-1-1,1 1,-1 0,0-1,0 1,-17 11,0-1,-1 0,0-2,0 0,-1-1,-20 4,-9 6,-38 12,44-16,1 1,0 3,1 1,-11 9,50-27,0-1,0 1,0 0,1 0,-1-1,0 1,0 1,1-1,-1 0,1 0,-1 0,1 1,0-1,-1 1,1-1,0 1,0 0,0-1,0 1,0 0,0 0,1 0,-1-1,1 1,-1 0,1 0,0 0,-1 0,1 0,0 0,0 0,0 0,1 0,-1 0,0 0,1 0,0 0,-1-1,1 1,0 0,0 0,0 0,0-1,0 1,0-1,0 1,1-1,-1 1,1 0,15 6,1-1,-1 0,1-1,0-1,1-1,-1 0,1-2,0 0,-1-1,1-1,0 0,0-2,1 0,27 0,154 0,-178-2,-5-2</inkml:trace>
</inkml:ink>
</file>

<file path=ppt/ink/ink1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112 104,'-14'34,"-6"25,2 7,3-2,5-8,3-8,3-8,3-10</inkml:trace>
  <inkml:trace contextRef="#ctx0" brushRef="#br0" timeOffset="246.137">83 48,'39'0,"31"-5,14-1,-3 0,-10 1,-12 1,-12 2,-9-4,-6-1,-8 1</inkml:trace>
  <inkml:trace contextRef="#ctx0" brushRef="#br0" timeOffset="444.613">27 330,'33'0,"32"-5,8-1,-3 0,-9 1,-10 1,-8 2,-8 1,-4 0,-3 1,-6 0</inkml:trace>
  <inkml:trace contextRef="#ctx0" brushRef="#br0" timeOffset="1311.241">56 471,'0'5,"0"6,0 6,0 5,-5-1,-2 1,1 1,-4-4,0 1,2 1,2 2,2 2,7-4,2-5</inkml:trace>
  <inkml:trace contextRef="#ctx0" brushRef="#br0" timeOffset="1831.378">846 301,'5'0,"6"0,6 0,5 0,4 0,2 0,1 0,0 0,1 0,-1 0,0 0,-5 0</inkml:trace>
  <inkml:trace contextRef="#ctx0" brushRef="#br0" timeOffset="2129.91">817 555,'48'0,"21"0,3 0,-6-4,-9-3,-9 1,-14 1</inkml:trace>
</inkml:ink>
</file>

<file path=ppt/ink/ink1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91,'-10'5,"0"0,1 1,-1 1,1-1,1 2,-1-1,1 1,1 0,-1 1,2-1,-1 2,1-1,0 1,1-1,0 2,1-1,0 0,-2 10,2-7,2 1,-1-1,2 1,0 0,0 0,1 0,1-1,1 1,0 0,0 0,4 10,-4-20,-1 1,1 0,0-1,0 1,1-1,-1 1,1-1,0 0,0 0,0-1,1 1,-1-1,1 1,0-1,0 0,0 0,0-1,1 1,-1-1,1 0,-1 0,1-1,0 1,-1-1,1 0,0 0,0-1,0 0,0 1,0-2,0 1,0 0,3-2,19-5,0-2,0-1,-1-1,-1-1,0-2,-1 0,0-1,-1-2,-1 0,-1-1,3-5,-8 10,-1-1,-1 0,0-1,-1 0,0-1,-1-1,4-9,-13 22,0-1,-1 0,0 0,1 0,-2 0,1-1,-1 1,1-1,-2 1,1 0,0-1,-1 0,0 1,-1-1,1 1,-1-1,0 1,0 0,-1-1,1 1,-1 0,0 0,-1 0,1 0,-1 0,0 0,0 1,-1-1,-1 0,-3-2,-1 0,0 1,0 0,-1 1,0 0,1 1,-2-1,1 2,0 0,-1 0,0 1,0 0,0 0,1 2,-1-1,-7 2,-15-2</inkml:trace>
  <inkml:trace contextRef="#ctx0" brushRef="#br0" timeOffset="200.332">1 288,'57'-9,"30"-4,8-4,-2 1,-7 3,-8 4,-9 3,-10 3,-6 2,-3 1,-4 0,-2 1,-2-5,1-2,-2 1,-4 0,-2 2,-8 1</inkml:trace>
</inkml:ink>
</file>

<file path=ppt/ink/ink1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1 170,'24'4,"12"3,6-6,0-3,-3 0,-2-1,-4 1,-1 0,-3 1,0 0,-1 1,-1 0,1 0,0 0,-10 0,-7 0</inkml:trace>
  <inkml:trace contextRef="#ctx0" brushRef="#br0" timeOffset="245.29">1 367,'43'-5,"34"-1,8-1,-6-2,-10-1,-14 2,-10 2,-13 2</inkml:trace>
  <inkml:trace contextRef="#ctx0" brushRef="#br0" timeOffset="767.109">255 0,'61'33,"188"65,-246-97,-1-1,1 1,-1 0,1 0,-1 0,0 0,0 0,1 0,-1 0,0 1,0-1,0 1,0 0,-1-1,1 1,0 0,-1 0,1 0,-1 0,0 0,0 1,0-1,0 0,0 0,0 1,0-1,-1 1,1-1,-1 1,0-1,0 1,0-1,0 1,0-1,0 1,-1-1,1 0,-1 1,1-1,-1 1,0-1,0 0,-12 15,-1-1,-1 0,0-2,-1 1,0-2,-1 0,-1-1,-8 4,-34 25,-62 47,109-74</inkml:trace>
</inkml:ink>
</file>

<file path=ppt/ink/ink1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36,'-1'49,"13"117,-4-130,-8-31,0 0,0 0,0-1,1 1,0 0,-1-1,2 1,-1-1,0 1,1-1,0 1,0-1,0 0,1 0,0 0,-1 0,1-1,0 1,1-1,-1 1,1-1,-1 0,1 0,0-1,0 1,0-1,0 0,1 0,-1 0,1-1,-1 0,1 1,4-1,2-4,1 0,-1 0,0-1,0-1,-1 0,1-1,-1 0,0 0,-1-1,0 0,0-1,0 0,-1 0,0-1,-1 0,1-1,3-7,4 0,58-76,-73 92,0 0,0 0,0 0,1 0,-1 0,0 0,1 0,-1 0,0 0,1 0,-1 0,1 0,0 0,-1 0,1 1,0-1,-1 0,1 0,0 1,0-1,0 0,0 1,-1-1,1 1,0-1,0 1,0-1,0 1,0 0,0 0,0-1,1 1,-1 0,0 0,0 0,0 0,0 0,0 0,0 0,0 1,0-1,0 0,0 1,0-1,0 0,0 1,0-1,0 1,0 0,0-1,-1 1,1 0,0-1,0 2,32 132,-31-130,0 0,0-1,0 1,0-1,1 1,-1-1,1 0,0 0,0 0,0-1,0 1,1-1,-1 1,1-1,-1 0,1 0,0-1,0 1,0-1,0 0,0 0,0 0,0 0,0-1,0 0,0 0,0 0,0 0,0-1,1 1,-1-1,0 0,0 0,0-1,-1 1,1-1,0 0,-1 0,1 0,2-2,6-7,0 0,-1-1,-1 0,0 0,0-1,-1-1,-1 1,-1-1,1-1,-2 0,2-7,12-21,13-61,-35 93,-3 5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0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30,'1'0,"-1"0,1 1,0-1,-1 0,1 1,0-1,-1 1,1-1,-1 1,1-1,0 1,-1-1,1 1,-1-1,0 1,1 0,-1-1,1 1,-1 0,0-1,0 1,1 0,-1 0,0-1,0 1,0 0,0 0,0-1,0 1,0 0,0 0,0-1,0 1,0 0,0 0,-1-1,1 1,0 0,-1 0,1-1,0 1,-1-1,1 1,-1 0,1-1,-1 1,1-1,-1 1,1-1,-1 1,0-1,1 1,-1-1,0 0,1 1,-1-1,0 0,0 0,1 1,-1-1,0 0,0 0,1 0,-1 0,0 0,0 0,1 0,15 12,0-2,2 1,-1-2,1 0,0-1,1-1,0-1,3 1,0 0,10 5,0 1,0 1,-1 1,-1 2,-1 1,0 1,14 14,-40-31,0 0,0 0,0 0,0 1,-1-1,1 0,-1 1,1-1,-1 1,0-1,0 1,0 0,0-1,-1 1,1 0,-1 0,1-1,-1 1,0 0,0 0,0 0,-1-1,1 1,-1 0,1 0,-1-1,0 1,0 0,0-1,-1 1,1-1,0 1,-1-1,0 0,1 0,-1 0,0 0,0 0,0 0,-1 0,1 0,0-1,-1 1,1-1,-1 0,-2 1,-271 115,260-108,7-5,-1 0,1 1,1 0,-1 0,1 1,0 0,0 1,0 0,1 0,0 0,1 1,0 0,0 0,0 1,1 0,1 0,-3 6,17 14,1-24</inkml:trace>
  <inkml:trace contextRef="#ctx0" brushRef="#br0" timeOffset="401.109">1267 30,'-42'21,"1"2,0 1,2 3,1 1,1 2,2 1,1 2,1 1,-10 17,38-47,1 1,0-1,0 1,0 0,1 0,-1 0,1 1,1-1,-1 1,1 0,0-1,0 1,0 0,1 0,0 0,0 1,1-1,0 0,0 0,0 0,1 0,0 0,0 1,0-1,1 0,0-1,0 1,0 0,1-1,0 1,0-1,1 0,-1 0,1 0,0 0,0-1,1 1,-1-1,1 0,0 0,8 2,-1 0,1-1,-1 0,2-1,-1-1,0 0,1-1,-1 0,1-1,-1 0,1-1,0-1,-1 0,1-1,-1 0,1-1,-1-1,2-1,21-7,-1-1,-1-2,0-2,-1-1,-1-2,1-1,-18 10,0 0,-1-1,-1-1,0 0,0-1,-1 0,-1-1,0 0,-2 0,6-12,-10 18,-1 1,-1-1,0 0,0 0,0 0,-1 0,-1 0,1-1,-1 1,-1 0,0-1,0 1,-1-1,0 1,-1 0,0 0,-1 0,1 0,-2 0,1 0,-5-6,4 8,-1 0,0 1,-1 0,0 0,0 0,0 1,0-1,-1 1,0 1,0 0,0 0,-1 0,1 1,-1 0,0 0,0 1,0 0,0 0,0 1,-1 0,-11-1,-1 0,1 2,-1 0,0 2,1 0,0 1,-11 3,-64 24,58-14</inkml:trace>
  <inkml:trace contextRef="#ctx0" brushRef="#br0" timeOffset="3200.112">477 623,'53'-24,"51"-22,22-9,4 1,-1 5,-8 5,-10 6,-9 5,-9 2,-4 3,-9 0,-8 6,-11 1,-16 5</inkml:trace>
</inkml:ink>
</file>

<file path=ppt/ink/ink1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47,'38'-10,"23"-3,5 1,-4 2,-12 8,-14 4</inkml:trace>
</inkml:ink>
</file>

<file path=ppt/ink/ink1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1,'-5'48,"-1"21,0 3,6-6,3-9,1-9,-1-9,0-6,-5-3,-3-2,0-11,0-9</inkml:trace>
</inkml:ink>
</file>

<file path=ppt/ink/ink1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1,'-34'19,"-15"11,0 6,8 0,17-4,16-4,15-7,7-1,4-5,5 0,4-3,-4 3,0-3,-5 2,0-1,2-4,-3-2</inkml:trace>
</inkml:ink>
</file>

<file path=ppt/ink/ink1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0,'-11'2,"0"0,0 1,1 0,-1 1,1 0,0 0,0 1,1 1,-1-1,1 2,1-1,-1 1,1 0,0 1,0 0,1 0,0 1,1 0,0 0,-4 7,11-10,0 0,0-1,0 1,1-1,-1 1,1-1,1 0,-1 0,1 0,0 0,0 0,0-1,1 1,-1-1,1 0,0 0,0 0,1 0,-1-1,1 0,0 0,0 0,0-1,0 1,0-1,1 0,-1-1,28 19,43 61,-75-78,1-1,-1 1,1-1,-1 1,0-1,0 1,0 0,0-1,-1 1,1 0,-1 0,0 0,0 0,0-1,0 1,0 0,0 0,-1 0,0-1,1 1,-1 0,0-1,0 1,0 0,-1-1,1 1,-1-1,1 0,-1 1,0-1,0 0,0 0,0 0,0 0,0-1,-1 1,-1 0,-8 5,0-1,-1-1,0 0,0-1,0 0,-1-1,1 0,-1-1,0-1,1 0,-1-1,0 0,-5-2,17 2,-1 0,0-1,1 1,-1-1,0 0,1 0,-1 1,1-2,0 1,-1 0,1 0,0-1,0 1,-1-1,1 0,0 0,1 0,-1 0,0 0,1 0,-1 0,1 0,-1-1,1 1,0-1,0 1,0-1,1 1,-1-1,0 1,1-1,0 0,-1 1,1-1,0 0,1 1,-1-1,0 0,1 1,-1-1,1 1,0-1,0 1,0-1,0 1,1-1,-1 1,0 0,1-1,9-8,0 1,0 0,1 0,1 1,-1 1,2 0,-1 0,1 2,0-1,0 2,10-3,-2-1,3 0</inkml:trace>
</inkml:ink>
</file>

<file path=ppt/ink/ink1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23,'15'0,"13"0,8 0,3 0,-2 0,-1 0,-3 0,-1 0,-2 0,-2 0,-4-5,-3-1,1 0,-4 1</inkml:trace>
</inkml:ink>
</file>

<file path=ppt/ink/ink1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42,'38'0,"33"0,8-5,-4-2,-6 1,-9 1,-10 1,-9 2,-7 1,-3-4,-9-1</inkml:trace>
</inkml:ink>
</file>

<file path=ppt/ink/ink1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6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35,'-15'4,"1"0,-1 1,1 0,1 1,-1 1,1 0,0 1,0 0,1 1,0 1,1 0,0 0,0 1,1 0,1 1,0 0,1 1,0 0,0 0,-3 11,5-12,0 1,0 0,2 0,0 0,0 1,1-1,0 1,2 0,-1-1,2 1,0 0,0 0,2 0,-1 0,2-1,0 1,3 9,-2-18,-1-1,1 1,0-1,1 0,-1 0,1 0,-1-1,1 1,0-1,1-1,-1 1,0-1,1 1,0-1,-1-1,1 1,0-1,0 0,0-1,0 1,2-1,126-11,-112 6,-1 0,0-1,-1-2,1 0,-2-1,1-1,-1 0,-1-2,0 0,0-1,-1-1,-1-1,0 0,-2-1,1 0,-2-2,0 1,4-10,-14 19,0 0,0-1,0 1,-1-1,0 1,-1-1,0 0,-1 1,1-1,-2 0,1 0,-1 0,-1 1,1-1,-1 0,-1 1,0 0,0-1,0 1,-1 1,-1-1,1 0,-1 1,0 0,-1 0,0 0,0 1,0 0,-1 0,0 1,0-1,0 2,-1-1,1 1,-1 0,0 0,0 1,-9-2,-120-14,93 18</inkml:trace>
  <inkml:trace contextRef="#ctx0" brushRef="#br0" timeOffset="281.93">0 289,'530'30,"-138"-31,-361 1</inkml:trace>
</inkml:ink>
</file>

<file path=ppt/ink/ink1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54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537 231,'-167'447,"161"-428,-1-1,0 1,-2-2,0 1,-1-1,-1-1,0 0,-1-1,-9 9,48-82,252-484,-263 522,-9 30,-6 41,-1-42,-3 256,5-256,-1 1,1 0,0-1,1 1,0-1,1 0,0 0,0 0,1-1,0 0,0 1,1-2,0 1,1 0,-4-5,0 0,1 0,-1 0,0 0,1-1,0 1,0-1,0 0,0 0,0 0,0-1,0 0,1 1,-1-1,0-1,1 1,-1-1,1 0,-1 0,0 0,1 0,-1-1,1 0,-1 0,0 0,0 0,1-1,-1 1,0-1,0 0,2-2,7-7,0 1,-1-2,0 0,-1 0,-1-1,0 0,0-1,-2 0,0-1,0 0,-1 0,2-11,2 3,0-1,-1 0,-1 0,-1 0,-1-1,-1-1,-2 1,0-1,-2 0,-1-10,0 35,-1 0,0-1,1 1,-1-1,0 1,0 0,0-1,0 1,0-1,0 1,-1 0,1-1,0 1,-1 0,1-1,-1 1,1 0,-1 0,1-1,-1 1,0 0,0 0,0 0,0 0,0 0,0 0,0 0,0 0,0 0,0 0,0 1,-1-1,1 1,0-1,-1 1,1-1,0 1,-1-1,1 1,0 0,-1 0,1 0,-1 0,1 0,0 0,-1 0,1 0,0 1,-1-1,1 0,0 1,-1-1,1 1,0 0,-1-1,1 1,0 0,0 0,0 0,0 0,0 0,0 0,0 0,0 0,0 0,1 0,-1 0,-11 20,3 1</inkml:trace>
  <inkml:trace contextRef="#ctx0" brushRef="#br0" timeOffset="335.93">1242 401,'-11'23,"1"0,0 1,2 0,1 0,1 1,0 0,2 0,2 1,-1 24,3-47,0 0,0 0,0 0,0 0,0 0,1 0,-1 0,1 0,0 0,0 0,0 0,0-1,1 1,-1 0,1-1,-1 1,1-1,0 0,0 1,0-1,0 0,1 0,-1 0,0 0,1-1,0 1,-1-1,1 1,0-1,-1 0,1 0,0 0,0-1,0 1,0-1,0 1,0-1,0 0,0 0,0 0,0-1,0 1,0-1,0 0,1 0,5-2,-1-2,1 1,-1-1,1 0,-1-1,-1 0,1 0,-1-1,0 1,0-2,-1 1,0-1,-1 0,1 0,-2-1,1 1,-1-1,0 0,-1 0,0 0,-1-1,1 1,-2-1,1 0,-2 1,1-1,-1 0,-1 0,1 1,-2-1,1 0,-2 1,1-1,-1 1,0 0,1 3,-1 0,1 1,-1-1,0 1,0 0,-1-1,1 1,-1 1,0-1,0 1,-1-1,1 1,-1 0,0 1,0-1,-1 1,1 0,-1 1,1-1,-1 1,0 0,0 0,0 1,0 0,0 0,0 0,0 1,0 0,0 0,-1 0,1 1,0 0,-6 1,-7 9</inkml:trace>
  <inkml:trace contextRef="#ctx0" brushRef="#br0" timeOffset="840.002">1412 739,'51'-50,"-2"-2,-2-2,39-60,-64 74,-12 63,-6-2,30 89,-33-107,1 0,-1 0,1 0,0-1,0 1,0-1,0 1,0-1,1 0,-1 1,1-1,-1-1,1 1,0 0,0-1,0 1,0-1,0 0,0 0,0 0,0 0,1-1,-1 1,0-1,0 0,1 0,-1 0,0 0,0 0,1-1,-1 0,1 0,2-2,0-1,0 0,0 0,0 0,0-1,-1 0,0 0,0 0,-1-1,1 0,-1 1,0-2,-1 1,1 0,-1-1,-1 1,1-1,-1 0,0 0,-1 0,1 0,-1 0,-1-1,0 1,0 0,0 0,-1-2,1-47,-1 32</inkml:trace>
  <inkml:trace contextRef="#ctx0" brushRef="#br0" timeOffset="1352.533">2202 542,'20'-5,"15"-2,7 1,1 1,-2 1,-3 2,-9 1</inkml:trace>
  <inkml:trace contextRef="#ctx0" brushRef="#br0" timeOffset="1906.389">2682 569,'17'3,"0"-2,0 0,0-1,0-1,-1-1,1 0,0-1,-1-1,1 0,-1-1,0-1,-1 0,1-2,-1 0,-1 0,0-1,0-1,0 0,5-6,-17 12,0 1,0-1,0 1,-1-1,1 0,-1 0,0 0,0 0,0 0,0 0,-1 0,1 0,-1 0,0 0,0 0,-1 0,1 0,-1 0,0 0,0 0,-1 1,1-1,-1 0,1 0,-1 1,0-1,-1 1,1 0,0-1,-1 1,0 0,0 1,0-1,0 0,0 1,-1 0,1 0,-1 0,1 0,-1 0,0 1,1-1,-1 1,0 0,0 0,0 1,-2-1,-7-1,0 1,1 0,-1 1,0 1,1 0,-1 0,0 1,1 1,0 0,-1 1,1 0,1 1,-1 0,1 1,-1 0,2 1,-1 0,1 1,0 0,1 0,0 1,0 1,1-1,0 1,0 1,1-1,1 1,0 1,0-1,1 1,1 0,0 0,1 0,0 1,0-1,2-5,-1-1,1 0,0 0,0 0,1 0,0 1,0-1,1 0,-1 1,1-1,1 0,-1 0,1 0,0 0,0 0,1-1,0 1,0 0,0-1,1 0,-1 0,1 0,0 0,1-1,-1 0,1 1,0-2,0 1,0 0,1-1,-1 0,4 1,7 2,1 0,0-1,1-1,-1-1,1 0,-1-1,1-1,0 0,0-2,0 0,-1-1,1-1,-1 0,1-1,29-9,-1-2,-1-1,0-3,23-13,-15 1,-35 17</inkml:trace>
  <inkml:trace contextRef="#ctx0" brushRef="#br0" timeOffset="2718.807">3500 485,'-18'1,"0"0,0 1,-1 1,1 1,1 0,-1 1,1 1,-5 3,14-6,1 0,0 1,-1 0,1 0,1 1,-1 0,1 0,-1 0,2 1,-1 0,1 0,-1 1,2-1,-1 1,1 0,0 0,0 1,1-1,-1 5,3-9,1-1,-1 1,1 0,0-1,0 1,0 0,0 0,0-1,0 1,1 0,-1-1,1 1,0-1,0 1,0 0,0-1,1 0,-1 1,0-1,1 0,0 0,0 0,-1 0,1 0,0 0,0 0,1-1,-1 1,0-1,1 1,-1-1,1 0,-1 0,1 0,-1 0,1-1,0 1,-1-1,1 1,0-1,-1 0,1 0,0 0,-1 0,1-1,0 1,0-1,14-2,1-1,-1-1,0-1,-1 0,1-1,-1-1,-1 0,1-1,-1-1,-1 0,0-1,0-1,9-11,9-3,35-27,-66 54,0-1,-1 0,1 0,0 0,-1 0,1 1,0-1,-1 0,1 1,0-1,-1 1,1-1,-1 1,1-1,-1 1,1-1,-1 1,1-1,-1 1,1-1,-1 1,0 0,1-1,-1 1,0 0,0-1,0 1,1 0,-1-1,0 1,0 0,0 0,0-1,0 1,0 0,0 0,0-1,-1 1,1 0,0-1,0 1,-1 0,1-1,0 1,-1 0,1-1,0 1,-1-1,1 1,-1-1,1 1,-1-1,1 1,-1-1,0 1,1-1,-1 0,0 1,-1 5,-62 161,46-131,2 2,2 0,2 0,1 1,2 1,2 0,-1 21,11 252,1-288,9-31,52-123,-61 125,-1-1,0 1,0-1,-1 0,0 0,0 0,0-1,0 1,-1 0,1-1,-2 1,1-1,0 1,-1-1,0 1,0-1,-1 1,0-1,0 1,0-1,0 1,-1 0,0-1,0 1,-1 0,1 0,-1 1,0-1,0 0,-1 1,-1-2,-8-1,0 2,0-1,-1 2,1-1,-1 2,0 0,0 1,0 0,-1 1,1 1,0 0,-3 1,-47-3,44-3,25-3,30-7,200-41,-144 34,-71 19</inkml:trace>
  <inkml:trace contextRef="#ctx0" brushRef="#br0" timeOffset="3069.871">3811 598,'11'37,"-9"-27,0 1,1-1,1 0,-1 0,1 0,1 0,0 0,0-1,1 0,0 0,1-1,0 1,0-2,1 1,3 2,-4-8,0-1,-1-1,1 1,0-1,0 0,0 0,-1-1,1 0,0 0,-1-1,1 0,-1 0,1 0,-1-1,0 0,0 0,0-1,0 0,-1 0,0 0,1 0,-1-1,-1 0,1 0,-1 0,0-1,0 1,0-3,54-120,-51 109</inkml:trace>
  <inkml:trace contextRef="#ctx0" brushRef="#br0" timeOffset="3271.333">4291 598,'-5'24,"-2"8</inkml:trace>
  <inkml:trace contextRef="#ctx0" brushRef="#br0" timeOffset="3523.801">4234 344,'0'0</inkml:trace>
  <inkml:trace contextRef="#ctx0" brushRef="#br0" timeOffset="3770.62">4574 34,'25'140,"5"71,-47 5,-6-87,20-82,16-55,-4-1</inkml:trace>
  <inkml:trace contextRef="#ctx0" brushRef="#br0" timeOffset="4018.988">4912 542,'0'33,"0"12</inkml:trace>
  <inkml:trace contextRef="#ctx0" brushRef="#br0" timeOffset="4269.867">4884 202,'0'0</inkml:trace>
  <inkml:trace contextRef="#ctx0" brushRef="#br0" timeOffset="8859.82">6351 118,'0'0</inkml:trace>
  <inkml:trace contextRef="#ctx0" brushRef="#br0" timeOffset="8626.492">6323 401,'-10'24,"-2"12,-1 6,8-5,4-9</inkml:trace>
  <inkml:trace contextRef="#ctx0" brushRef="#br0" timeOffset="9094.27">6549 344,'-10'13,"1"1,0 0,1 0,1 1,0-1,1 2,1-1,0 1,1-1,1 1,0 1,0 12,3-27,0 0,0 1,0-1,1 0,-1 1,1-1,0 0,-1 0,1 1,0-1,0 0,0 0,1 0,-1 0,0 0,1 0,0-1,-1 1,1 0,0-1,0 1,0-1,0 0,0 0,0 1,0-1,0-1,0 1,0 0,1 0,-1-1,0 1,1-1,-1 0,0 0,1 0,-1 0,0 0,1 0,-1-1,0 1,2-1,94-36,-80 24,0-1,0 0,-1-1,-1-1,-1-1,0 0,-1-1,20-70,-37 82,-2 6</inkml:trace>
  <inkml:trace contextRef="#ctx0" brushRef="#br0" timeOffset="9538.419">6971 569,'257'-214,"-216"191,-40 23,0-1,0 1,-1-1,1 1,0 0,0-1,0 1,0 0,0 0,0 0,0-1,0 1,0 0,-1 0,1 0,0 0,0 1,0-1,0 0,0 0,0 1,0-1,0 0,-1 1,1-1,0 1,0-1,0 1,-1-1,1 1,0-1,-1 1,1 0,0 0,-1-1,1 1,-1 0,1 0,-1 0,0-1,1 1,-1 0,0 0,1 0,-1 1,0 34,-1-34,0 0,1 1,-1-1,1 0,-1 1,1-1,0 1,0-1,0 0,1 1,-1-1,0 0,1 1,0-1,-1 0,1 0,0 1,0-1,0 0,0 0,1 0,-1 0,1 0,-1 0,1-1,-1 1,1 0,0-1,0 1,0-1,0 0,0 0,0 0,0 0,0 0,1 0,0 0,8 0,0-1,0 0,0 0,0-1,0-1,0 0,0 0,-1-1,1 0,-1-1,0 0,0-1,6-3,8-3,95-37,-118 47,0 1,0-1,0 1,0-1,-1 1,1-1,0 1,0-1,0 1,0 0,0 0,0 0,0-1,0 1,0 0,0 0,0 0,0 1,0-1,0 0,0 0,0 0,0 1,-1-1,1 0,0 1,0-1,0 1,0-1,0 1,-1-1,1 1,0 0,-1-1,1 1,0 0,-1 0,1 0,-1-1,1 1,-1 0,1 0,-1 0,0 0,1 0,-1 0,0 0,0 0,0 0,1 0,-1 0,0 0,-1 0,-11 59,8-45,-1 7</inkml:trace>
  <inkml:trace contextRef="#ctx0" brushRef="#br0" timeOffset="7592.166">5335 5,'1'0,"-1"-1,0 1,1 0,-1-1,1 1,-1 0,1-1,-1 1,1 0,-1 0,1-1,-1 1,1 0,-1 0,1 0,-1 0,1 0,-1 0,1 0,-1 0,1 0,-1 0,1 0,0 0,-1 0,1 0,-1 1,1-1,-1 0,1 0,-1 1,1-1,-1 0,0 0,1 1,-1-1,1 1,-1-1,0 0,1 1,-1-1,0 1,1-1,-1 1,0-1,0 1,1-1,-1 1,0-1,0 1,0-1,0 1,0-1,0 1,0 0,0-1,0 1,0-1,0 1,0-1,0 1,0-1,-1 1,1 0,1 39,-22 102,-7-23,0 47,18-124,-2 52,16-90,-1 0,1-1,0 1,0-1,0 0,0 0,0 0,1-1,-1 0,1 0,-1 0,1 0,0 0,0-1,0 0,0 0,0-1,0 1,0-1,0 0,0 0,0-1,0 1,0-1,0 0,5-2,2 1,-1-1,1 0,0 0,-1-1,0 0,0-1,0-1,-1 1,1-2,-1 1,-1-2,1 1,-1-1,1-3,-5 7,-1-1,0 0,0 0,0-1,0 1,-1-1,0 0,0 0,-1 0,1 0,-2 0,1 0,0-1,-1 1,0-1,-1 1,0-1,0 1,0-1,0 1,-1-1,0 1,-1-1,0 1,0 0,-1-4,-2 2,-1 1,0-1,0 1,0 0,-1 1,0-1,-1 1,1 1,-1-1,0 1,0 1,-1 0,1 0,-1 0,0 1,0 1,0-1,-1 1,1 1,0 0,-1 0,1 1,-1 0,1 1,-1 0,1 0,0 1,0 0,0 0,0 1,0 1,0 0,-4 2,-6 6</inkml:trace>
  <inkml:trace contextRef="#ctx0" brushRef="#br0" timeOffset="8372.984">5617 626,'16'-5,"0"-1,0-1,0 0,-1-1,0-1,-1 0,0-1,0-1,-1 0,-1-1,0 0,0-1,-1 0,-1-1,0 0,-1 0,4-9,-8 13,24-59,-28 67,0 0,-1 1,1-1,-1 0,0 0,1 1,-1-1,0 0,0 0,0 0,0 0,0 1,-1-1,1 0,0 0,-1 0,1 1,-1-1,0 0,0 1,0-1,0 1,0-1,0 1,0-1,0 1,0-1,-1 1,1 0,0 0,-1 0,1 0,-1 0,0 0,1 0,-2 0,0 1,0 0,0-1,0 1,0 0,0 1,0-1,1 0,-1 1,0 0,0-1,0 1,1 0,-1 0,0 1,1-1,-1 1,1-1,0 1,-1 0,1 0,0 0,0 0,0 0,0 0,1 0,-1 1,1-1,-1 1,1-1,0 1,0 0,0 0,0-1,0 1,1 0,-1 0,1 0,0 0,-1 0,2-1,-1 1,0 0,0 0,1 0,0 0,-1 0,1-1,0 1,1 0,0 2,2-1,1 0,0 0,-1 0,1 0,1-1,-1 0,0 0,1 0,0-1,-1 1,1-1,0-1,0 1,0-1,0 0,0-1,1 1,-1-1,0 0,3-1,82 20,-89-18,-1 0,1 0,0 1,-1-1,1 1,-1-1,1 1,-1-1,0 1,0 0,1 0,-1-1,0 1,-1 0,1 0,0 0,-1 0,1 0,-1 0,1 0,-1 0,0 0,0 1,0-1,0 0,0 0,0 0,-1 0,1 0,-1 0,0 0,1 0,-2 2,-39 67,29-53,7-10,4-7,0-1,0 1,0-1,0 1,1-1,-1 1,0 0,0-1,1 1,-1 0,0 0,1 0,-1 0,1-1,-1 1,1 0,0 0,-1 0,1 0,0 0,-1 0,1 0,0 0,0 0,0 0,0 0,0 0,0 0,0 0,1 0,-1 0,0 0,0 0,1 0,-1 0,1 0,-1 0,1 0,-1 0,1 0,-1-1,1 1,0 0,0 0,-1-1,1 1,1 0,11 2</inkml:trace>
  <inkml:trace contextRef="#ctx0" brushRef="#br0" timeOffset="11443.842">1 1162,'81'-18,"0"4,1 3,1 3,26 4,453-8,-22-17,-105 10,34-7,450 27,-523-30,227 0,-17 30,-279-29,52 0,18-2,102 30,-262-26,-37 7,31-3,-180 14,2 2,-1 3,1 2,0 2,-34-1,145-22,-147 27</inkml:trace>
</inkml:ink>
</file>

<file path=ppt/ink/ink1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1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2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9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1,'-19'38,"-11"18,-1 4,0-4,1-10,5-10,3-5,-1-3,4-7</inkml:trace>
</inkml:ink>
</file>

<file path=ppt/ink/ink1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14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1 737,'69'-38,"-57"30,0-2,-1 0,-1 0,0-1,0 0,-1 0,0-1,-1-1,-1 0,4-7,16-25,-27 45,0-1,0 0,0 1,0-1,0 1,1-1,-1 1,0-1,0 1,0 0,1-1,-1 1,0-1,0 1,1-1,-1 1,0 0,1-1,-1 1,1 0,-1-1,0 1,1 0,-1-1,1 1,-1 0,1 0,-1 0,1-1,-1 1,1 0,-1 0,1 0,-1 0,1 0,-1 0,1 0,-1 0,1 0,-1 0,1 0,-1 1,1-1,-1 0,1 0,-1 0,1 1,-1-1,1 0,-1 0,1 1,-1-1,0 0,1 1,-1-1,0 1,1-1,-1 0,11 34,-10-26,7 40,-2 0,-2 1,-2-1,-3 1,-1 0,0 39,1 249,0-328,1 1,-1-1,-1 0,1 0,-2 0,1 0,-1 0,0 0,-1-1,-2 4,5-11,0-1,1 0,-1 0,0 0,1 1,-1-1,0 0,0 0,1 0,-1 0,0 0,0 0,1 0,-1-1,0 1,0 0,1 0,-1 0,0-1,1 1,-1 0,0-1,1 1,-1-1,0 1,1-1,-1 1,1-1,-1 1,1-1,-1 0,1 1,0-1,-1 0,1 1,0-1,-1 0,1 1,0-1,0 0,-1 0,1 1,0-1,0 0,0 0,0 1,0-1,0 0,0 0,1 1,-1-1,0 0,1 0,-2-16,1 0,0 0,2 1,0-1,1 0,0 1,1-1,1 1,1 0,2-4,-3 8,15-42,3 0,3 1,2 1,2 2,2 0,2 3,2 1,3 1,41-37,-72 74,0-1,1 2,0-1,0 1,1 1,-1-1,1 2,1-1,-1 1,1 1,0 0,0 1,0 0,1 0,-1 1,4 0,-12 3,-1-1,1 0,0 1,-1-1,1 1,0 0,-1 0,1 0,-1 0,0 0,1 1,-1-1,0 1,0-1,0 1,0 0,0 0,0 0,0 0,-1 0,1 0,-1 1,1-1,-1 0,0 1,0-1,0 1,0-1,-1 1,1 0,-1-1,1 1,-1 0,0-1,0 1,0 1,-18 99,9-84,-2-1,0 0,-1-1,0 0,-1 0,-1-1,-1-1,0-1,-1 0,-1-1,0-1,-1 0,0-1,0-1,-8 2,-85 15,106-27,1 1,-1-1,1 0,-1 0,0-1,1 1,-1-1,1 0,-1 0,1 0,0-1,-1 0,1 0,0 0,0 0,0-1,0 1,1-1,-1 0,1 0,-1 0,-1-4,4 5,-1-1,2 1,-1-1,0 0,0 0,1 1,0-1,-1 0,1 0,0 0,0 1,1-1,-1 0,1 0,-1 0,1 1,0-1,0 0,0 1,0-1,0 1,1-1,-1 1,1 0,0 0,1-2,8-12</inkml:trace>
  <inkml:trace contextRef="#ctx0" brushRef="#br0" timeOffset="5384.324">1187 511,'-1'46,"0"-16,1 0,1 1,2-1,1 0,7 27,-10-54,-1 0,1-1,0 1,0 0,0-1,0 1,0-1,0 1,1-1,-1 0,1 0,0 1,0-1,-1 0,1-1,1 1,-1 0,0 0,0-1,1 1,-1-1,0 0,1 0,0 0,-1 0,1 0,-1-1,1 1,0-1,0 1,-1-1,1 0,0 0,0 0,-1-1,1 1,0-1,-1 1,1-1,0 0,1-1,7-2,0-1,-1-1,0 0,0 0,0-1,-1 0,1-1,-2 1,3-4,100-144,-111 156,0-1,1 0,-1 1,0-1,1 1,-1-1,0 0,1 1,-1-1,1 0,-1 1,0-1,1 0,-1 0,1 1,-1-1,1 0,-1 0,1 0,-1 0,1 0,-1 0,1 1,-1-1,1 0,-1-1,1 1,0 0,-1 0,1 0,-1 0,1 0,-1 0,0-1,1 1,-1 0,1 0,-1-1,1 1,-1 0,1-1,-1 1,0 0,1-1,-1 1,0-1,1 1,-1-1,0 1,0 0,1-1,-1 1,0-1,0 1,0-1,0 1,0-1,0 1,0-1,0 0,2 51,-3-42,16 120,-13-124,-1 0,1 1,0-1,0 0,0 0,1 0,-1 0,1 0,0-1,0 1,1-1,-1 0,1 0,-1 0,1 0,0-1,0 0,0 1,0-1,1-1,-1 1,1-1,-1 1,1-1,-1-1,3 1,5-2,-1-1,1 0,-1-1,0 0,0-1,0 0,0-1,-1 0,0 0,0-1,0-1,-1 0,0 0,0 0,-1-1,1-1,-2 0,0 0,0 0,0-1,0-2,39-63,24-24,-68 97,0 1,0 0,0 0,0 0,1 0,-1 0,0 0,0 0,1 1,-1-1,0 1,1 0,-1 0,0 0,1 0,-1 0,0 0,1 0,-1 1,0-1,1 1,-1 0,0 0,0 0,0 0,1 0,-1 0,-1 0,1 1,0-1,0 1,0 0,57 62,-52-56,-4-5,1 1,0-1,-1 1,0 0,0 0,0 0,0 0,-1 1,0-1,0 1,0 0,0-1,-1 1,1 0,-1 0,0 0,-1 0,0 0,1 0,-1 0,-1 0,1 0,-1 0,0 0,0 0,0 0,-1 0,0-1,0 1,0 0,0-1,-1 0,0 1,0-1,0 0,0 0,-8 2,0-1,0 1,-1-2,1 0,-1 0,0-1,0 0,0-1,-4-1,84-3,89-14,-134 8,0-1,-1-1,0 0,0-2,-1-1,-1 0,0-2,-1 0,0-1,-2-1,0 0,0-2,-2 0,0 0,-2-2,0 0,-1 0,-1-1,-1 0,-1-1,-1 0,-1-2,4-26,-3 20,-2 0,-1 0,-1-1,-2 1,-1-1,-2 0,-7 4,8 28,0 0,0 1,0-1,0 0,0 1,0-1,0 0,0 1,0-1,0 0,0 0,0 1,0-1,-1 0,1 1,0-1,0 0,0 0,-1 1,1-1,0 0,0 0,-1 1,1-1,0 0,0 0,-1 0,1 0,0 1,-1-1,1 0,0 0,-1 0,1 0,0 0,-1 0,1 0,0 0,-1 0,1 0,0 0,-1 0,1 0,0 0,-1 0,1 0,0 0,0-1,-1 1,1 0,0 0,-1 0,1 0,0-1,0 1,-1 0,1 0,0-1,0 1,-1 0,-10 45,2 1,2 0,2 1,2 0,2 31,-26 174,27-250,0 0,0 0,0 0,0 0,0 0,0-1,1 1,-1 0,1 0,-1 0,1-1,0 1,0 0,0-1,0 1,0-1,0 1,0-1,0 1,1-1,-1 0,0 0,1 1,-1-1,1 0,-1 0,1 0,0-1,-1 1,1 0,0-1,0 1,-1-1,1 1,0-1,0 0,0 0,0 0,0 0,-1 0,1 0,0-1,0 1,0 0,0-1,-1 0,87-38,-77 32,-3 1,1 0,0 0,0 1,0 0,1 1,0 0,0 0,0 1,0 1,0 0,1 0,-1 1,0 0,1 0,-1 1,1 1,-1 0,1 0,1 2,-8-1,-1 1,0 0,1 0,-1 0,0 0,0 1,-1-1,1 1,-1-1,0 1,0 0,0 0,0 0,-1 0,1 1,-1-1,0 0,-1 1,1-1,-1 0,0 1,0-1,0 1,-1 3,1 16</inkml:trace>
  <inkml:trace contextRef="#ctx0" brushRef="#br0" timeOffset="8299.66">3387 483,'2'-7,"1"0,0-1,0 1,0 0,1 1,0-1,0 1,1-1,0 1,0 0,0 1,1 0,-1-1,2 2,-1-1,0 1,1 0,0 0,-1 1,2 0,-1 0,0 0,0 1,1 0,0 1,-1 0,1 0,0 0,-1 1,8 1,-9 3,0 1,-1 0,1 0,-1 0,0 1,0 0,0 0,-1 0,0 1,0-1,-1 1,1 0,-2 0,1 0,-1 1,0-1,0 0,-1 1,0-1,-1 1,1 0,-1-1,-1 1,1-1,-2 1,0 5,-2 16,-1 0,0-1,-3 0,0-1,-2 1,-1-2,-4 7,-39 47,53-102,16-12,2 0,1 2,1 0,2 2,1 0,1 1,2 1,0 2,21-16,57-23,-102 64,-1 1,1-1,0 1,0-1,0 1,0 0,0-1,0 1,0 0,0 0,0-1,0 1,0 0,0 0,0 0,0 0,0 0,0 1,0-1,0 0,0 0,0 1,0-1,0 0,0 1,-1-1,1 1,0-1,0 1,0 0,-1-1,1 1,0 0,0-1,-1 1,1 0,-1 0,1 0,-1 0,1 0,-1-1,1 1,-1 0,0 0,0 0,1 0,-1 0,0 0,0 0,0 0,0 0,0 0,0 0,0 0,-1 0,1 0,0 1,-14 64,12-59,-60 197,61-198,0-6,1 1,-1 0,0-1,0 1,1-1,-1 1,1 0,-1 0,1-1,-1 1,1 0,-1 0,1 0,0-1,-1 1,1 0,0 0,0 0,-1 0,1 0,0 0,0 0,0 0,0 0,0-1,1 1,-1 0,0 0,0 0,0 0,1 0,-1 0,1-1,-1 1,0 0,1 0,0 0,-1-1,1 1,-1 0,1-1,0 1,-1 0,1-1,0 1,0-1,0 1,-1-1,1 0,0 1,0-1,0 0,0 0,0 1,0-1,-1 0,1 0,0 0,0 0,0 0,0 0,0 0,0-1,0 1,0 0,95-105,-43 47,2 2,3 2,2 3,17-9,-76 59,0 0,-1 0,1-1,0 1,0 0,0 0,0 0,0 0,0 0,1 0,-1 1,0-1,0 0,1 0,-1 1,0-1,1 1,-1-1,1 1,-1 0,1-1,-1 1,0 0,1 0,-1 0,1 0,-1 0,1 1,-1-1,1 0,-1 1,0-1,1 1,-1-1,0 1,1 0,-1-1,0 1,0 0,1 0,-1 0,0 0,0 0,0 0,0 0,0 0,-1 1,3 11,-2 0,0 1,-1-1,0 1,-1-1,0 1,-2-1,1 0,-1 0,-1 0,0 0,-1 0,-1 0,-7 25,-27 69,44-101,1-12</inkml:trace>
  <inkml:trace contextRef="#ctx0" brushRef="#br0" timeOffset="13233.126">4855 540,'-7'-3,"-1"1,0-1,1 2,-1-1,0 1,0 0,0 1,0 0,0 0,0 1,0 0,1 0,-1 1,0 0,1 0,-1 1,1 0,-1 0,1 1,0 0,1 0,-1 0,1 1,0 0,0 0,0 1,1 0,-4 5,2-4,0 0,0 1,1 0,0 1,1-1,0 1,0 0,1 1,0-1,1 1,0-1,0 1,1 0,0 0,1 0,0 1,1-1,0 0,0 0,1 0,0 1,1-1,1 0,1 5,-3-12,1-1,0 1,0 0,0 0,0-1,0 1,1-1,-1 0,1 0,-1 1,1-2,0 1,0 0,0-1,0 1,0-1,0 0,1 0,-1 0,0 0,0-1,1 1,-1-1,0 0,1 0,-1 0,0 0,1-1,2 0,94-35,-80 23,0 0,-1-1,0-1,-1-1,-1 0,-1-1,10-13,-7 7,-5 9,-2-1,0-1,0 0,-1 0,-1-1,-1 0,-1-1,4-11,-17 18,-12 32,14-15,0 1,0-1,1 1,0 0,0 0,0 0,1 1,0-1,0 0,1 0,0 1,1-1,-1 0,1 0,1 1,-1-1,1 0,0 0,1 0,0-1,0 1,0-1,1 1,0-1,0 0,1 0,-1-1,1 0,0 1,1-2,-1 1,1 0,0-1,0 0,1-1,-1 1,4 0,-1 0,0 0,0 0,1-1,-1 0,1-1,0 0,0 0,0-1,0-1,0 1,0-2,0 1,0-1,-1-1,1 0,0 0,0-1,-1 0,0-1,0 0,0 0,0-1,0 0,-1-1,33-26,-1-3,-1-1,-3-2,32-41,-53 58,-13 17,0 0,0 1,1-1,-1 0,1 1,0-1,0 1,0 0,1 0,-1 0,1 1,-1-1,1 1,0 0,0 0,0 0,0 0,3 0,-4 4,0-1,0 1,-1 0,1 0,0 1,-1-1,0 1,1-1,-1 1,0 0,0-1,0 1,-1 0,1 0,-1 1,0-1,0 0,0 0,0 1,0 1,0-4,32 132,-32-127,0 0,-1-1,1 1,-1 0,0 0,-1 0,1 0,-1 0,-1-1,1 1,-1 0,1-1,-2 1,1-1,-1 0,1 0,-1 0,-1 0,1 0,-1 0,0-1,0 0,0 0,-1 0,1 0,-1-1,0 1,0-1,0 0,0-1,-1 0,1 1,-1-2,-2 2,-68 5,76-9,-1 0,1 0,-1 0,1 0,-1 0,1 0,0 0,-1 0,1 0,0 0,0 0,0 0,-1 0,1 0,0 0,1 0,-1 0,0 0,0-1,0 1,1 0,-1 0,0 0,1 0,-1 1,1-1,-1 0,1 0,0 0,-1 0,1 0,0 1,0-1,-1 0,1 0,0 1,0-1,0 1,0-1,0 1,0-1,0 1,0 0,0-1,0 1,0 0,0 0,1 0,116-35,-30 25,-73 10,0-1,0-1,0 0,0-1,-1 0,1-1,-1-1,5-2,-4-1,-1 1,0-2,0 0,-1 0,-1-2,1 1,-1-2,-1 1,0-2,-1 1,-1-1,1-1,-2 0,7-14,-15 25,1 0,0 0,0 0,0 0,0 0,0 0,1 1,-1-1,1 0,0 1,0-1,0 1,0 0,0 0,0-1,1 1,-1 1,1-1,-1 0,1 1,0-1,0 1,0 0,0 0,0 0,0 0,0 0,0 1,0-1,0 1,0 0,0 0,0 0,0 0,0 1,1-1,-1 1,0 0,0 0,0 0,1 5,-1 1,0-1,0 1,0-1,-1 1,0 0,-1 0,1 0,-1 0,-1 0,1 0,-1 0,0 0,-1 0,0 0,0 0,0 0,-1 0,0 0,-1 0,1 0,-1-1,0 0,-3 3,-1 6,-2-2,0 1,-1-1,0 0,-1-1,0 0,-1-1,-12 10,3-2,-23 10,67-23,205-9,-210 0,1-1,-1 0,1-1,-1-1,-1-1,1 0,-1-2,0 0,-1 0,0-2,-1 0,0-1,-1 0,0-1,10-12,-22 23,1 0,-1 0,0 0,0-1,0 1,0 0,0-1,-1 1,1-1,-1 0,0 1,1-1,-1 0,-1 0,1 0,0 0,-1 0,1 0,-1 0,0 0,0 0,0 0,0 0,-1 0,1 0,-1 0,0 0,1 0,-2 0,1 1,-1-3,-10-6</inkml:trace>
  <inkml:trace contextRef="#ctx0" brushRef="#br0" timeOffset="21887.437">7367 596,'-10'-1,"1"1,-1 0,0 0,1 0,-1 2,1-1,-1 1,1 0,-1 1,1 0,0 1,0 0,1 0,-8 3,2 1,-1 0,1 1,1 1,-1 0,2 0,-1 2,2-1,0 2,0-1,1 2,0-1,1 1,1 1,0-1,-1 7,7-18,1 1,0-1,0 0,0 1,1-1,-1 0,1 1,0-1,0 1,0-1,0 1,1-1,-1 0,1 1,0-1,0 0,0 1,0-1,1 0,-1 0,1 0,0 0,0 0,0 0,0-1,1 1,-1-1,0 1,1-1,0 0,0 0,0 0,0-1,0 1,0 0,0-1,0 0,0 0,1 0,-1 0,0-1,1 1,-1-1,1 0,13-1,-1-1,1-1,0-1,-1 0,0-1,0-1,-1-1,1 0,-1-1,-1 0,1-1,-2-1,1 0,-1-1,-1 0,0-1,0-1,-1 0,-1 0,0-1,11-9,5-3,-2-1,0 0,-2-2,-1-1,-2-1,-1 0,-1-1,-2-1,-1 0,-2-2,-1 1,-1-1,-2-1,-2 1,2-37,-24-53,14 121,0 0,0 0,0 0,0 0,0 1,-1-1,0 1,0-1,0 1,0 0,0 0,0 0,-1 1,0-1,1 1,-1 0,0 0,0 0,0 1,0-1,-1 1,1 0,0 0,-1 0,1 1,0-1,-3 1,1 0,0 1,0-1,-1 1,1 1,0-1,0 1,0 0,0 0,0 0,1 1,-1 0,1 0,0 1,0-1,0 1,0 0,0 1,1-1,0 1,0 0,0 0,1 0,-1 0,0 2,-3 7,0-1,1 1,0 0,1 1,1-1,0 1,1 0,0 0,1 9,-1-1,2 0,1 1,0-1,2 1,1-1,1 0,0 0,2 0,1-1,1 0,3 7,7 7,1 0,2-2,2 0,1-1,21 22,35 43,-79-97,-1-1,0 0,1 0,-1 1,1-1,-1 0,1 0,-1 0,1 0,-1 0,1 1,-1-1,1 0,-1 0,1 0,-1 0,1-1,-1 1,1 0,-1 0,1 0,-1 0,1 0,-1-1,1 1,-1 0,1 0,-1-1,1 1,-1 0,0-1,1 1,-1-1,0 1,1 0,-1-1,0 1,0-1,1 1,-1-1,0 1,0-1,0 1,1-1,-1 1,0-1,0 1,0-1,0 1,0-1,0 1,0-1,0 1,0-1,-1 1,1-1,0 1,0-1,0 1,0-1,-1 1,1-1,1-16</inkml:trace>
  <inkml:trace contextRef="#ctx0" brushRef="#br0" timeOffset="22235.821">8101 540,'-21'17,"1"1,1 1,1 1,1 1,1 0,0 1,2 1,0 0,-8 23,20-42,0-1,0 1,1 0,-1 0,1 0,0 0,1 0,-1 0,0 0,1 0,0 0,0 0,0 0,1 0,0 1,-1-1,1 0,0 0,1-1,-1 1,1 0,0 0,0-1,0 1,0-1,1 1,-1-1,1 0,0 0,0 0,0-1,0 1,0-1,1 1,-1-1,1 0,0 0,-1-1,1 1,0-1,0 0,0 0,6 0,-1-1,0 0,0-1,0 0,1-1,-1 0,0 0,0-1,-1 0,1 0,-1-1,1 0,-1-1,0 0,-1 0,1-1,-1 1,0-2,-1 1,1-1,-1 0,-1 0,1-1,-1 0,0 1,-1-2,0 1,0-1,-1 1,0-1,-1 0,0 0,0 0,-1 0,0-4,0 6,-1 0,0 0,0 0,-1 0,0 0,0 0,-1 1,0-1,0 0,0 1,-1 0,0-1,0 1,-1 0,0 1,0-1,0 0,-1 1,1 0,-1 0,-1 1,1-1,-1 1,1 0,-1 1,0-1,0 1,-1 0,1 1,-1-1,1 2,-1-1,0 0,0 1,0 0,0 1,1 0,-1 0,0 0,0 1,0 0,-4 1,-14 5</inkml:trace>
  <inkml:trace contextRef="#ctx0" brushRef="#br0" timeOffset="23019.478">8411 511,'-8'17,"0"0,1 0,0 1,2 0,0 0,1 1,1-1,-1 16,3-29,-1-1,1 0,0 1,0-1,0 1,1-1,-1 1,1 0,0-1,1 1,-1-1,1 1,0-1,0 1,0-1,0 0,1 1,0-1,0 0,0 0,0 0,1 0,0 0,0-1,0 1,0-1,0 0,0 0,1 0,0 0,0-1,-1 1,5 1,3-3,0-1,-1 0,1 0,-1-1,1-1,-1 0,0 0,0-1,0 0,0-1,0 0,0 0,-1-1,0 0,0-1,-1 0,1-1,-1 0,0 0,-1 0,0-1,0 0,-1-1,4-5,-8 12,-2 2,0 1,0-1,1 1,-1 0,0-1,0 1,1-1,-1 1,1-1,-1 1,0-1,1 1,-1-1,1 0,-1 1,1-1,-1 0,1 1,-1-1,1 0,-1 1,1-1,-1 0,1 0,0 0,-1 0,1 0,0 1,-1-1,1 0,-1 0,1-1,0 1,-1 0,1 0,-1 0,1 0,0 0,-1-1,1 1,-1 0,1 0,-1-1,1 1,-1 0,1-1,-1 1,1-1,-1 1,0-1,1 1,-1-1,0 1,1-1,-1 1,0-1,1 1,-1-1,0 0,2 10,0 0,1 0,0 0,1 0,-1-1,2 0,-1 0,1 0,0 0,1-1,4 5,-7-8,0-1,0 0,0 0,0 0,0-1,0 1,1-1,-1 1,1-1,0 0,0 0,0-1,0 1,0-1,0 0,0 0,0 0,0-1,0 1,1-1,-1 0,0 0,0-1,1 1,-1-1,2 0,1-4,0 1,-1-1,0 1,0-2,0 1,0-1,-1 0,0 0,0 0,0-1,-1 0,0 0,0 0,-1 0,0-1,15-24,49-104,-63 93,-8 27</inkml:trace>
  <inkml:trace contextRef="#ctx0" brushRef="#br0" timeOffset="23609.109">9173 821,'172'-203,"-129"160,-42 43,0 0,0 0,0 1,0-1,0 0,0 1,0-1,-1 1,1-1,0 1,0 0,0-1,0 1,-1 0,1-1,0 1,-1 0,1 0,-1 0,1 0,-1 0,1 0,-1-1,1 1,-1 0,0 0,0 0,0 0,1 0,-1 0,0 0,0 1,0-1,0 0,-1 0,1 0,0 0,0 0,-1 0,2 5,-1 2,0 1,1 0,0 0,1-1,0 1,0-1,1 1,0-1,1 0,0 0,0-1,0 1,1-1,0 0,1 0,-1 0,3 1,-5-5,1 0,0 0,0-1,0 1,0-1,0 0,1 0,-1 0,0-1,1 1,0-1,-1 0,1 0,0-1,-1 0,1 1,0-2,0 1,-1 0,1-1,0 0,-1 0,1 0,-1-1,1 0,-1 1,0-2,1 1,-1 0,0-1,-1 0,1 0,0 0,-1 0,9-9,0 0,-1-1,-1-1,0 1,0-2,-2 1,0-1,0 0,-2-1,0 0,0 0,-2-1,0 1,-1-1,0 0,-2 1,0-1,-1-10,0 2</inkml:trace>
</inkml:ink>
</file>

<file path=ppt/ink/ink1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650 490,'-12'-7,"-1"1,1 0,-1 1,0 1,-1 0,1 0,-1 2,1 0,-1 0,0 1,0 1,-11 1,1 2,1 0,1 2,-1 1,1 1,0 1,0 1,1 1,0 0,1 2,0 0,1 1,0 1,2 1,-1 1,2 0,0 2,-10 12,14-16,0 1,2-1,-1 2,2 0,0 0,0 0,-3 14,10-26,0 0,0 1,1-1,0 0,0 1,0-1,1 0,-1 1,1-1,0 1,1-1,-1 1,1-1,-1 0,1 1,1-1,-1 0,0 1,1-1,0 0,0 0,0-1,1 1,-1 0,1-1,0 1,0-1,0 0,1 0,-1 0,1 0,-1-1,5 3,2-3,1 0,0 0,0-1,0-1,0 0,0 0,0-1,0 0,0-1,-1-1,1 1,-1-2,1 1,-1-2,0 1,-1-1,1-1,-1 1,0-2,0 1,-1-1,6-6,52-40,-4-3,-1-2,11-18,84-82,-156 157,1 0,-1 0,1 0,-1-1,1 1,-1 0,1 0,0 0,-1 0,1 0,0 0,0 0,0 1,0-1,0 0,0 0,0 1,0-1,0 0,0 1,0-1,0 1,0 0,0-1,1 1,-1 0,0 0,0-1,1 1,-1 0,0 0,0 0,0 1,1-1,-1 0,0 0,0 1,0-1,1 0,-1 1,0 0,0-1,0 1,0-1,0 1,0 0,0 0,0 0,0 0,-1 0,1-1,0 1,0 1,-1-1,1 0,-1 0,1 0,-1 0,1 0,-1 1,-21 142,11 72,10-208,0 0,1 0,1 0,-1 0,1 0,1 0,-1-1,1 1,0-1,1 1,0-1,0 0,1-1,0 1,0-1,0 0,1 0,0 0,0-1,0 0,1 0,-1-1,1 0,0 0,1 0,-1-1,1 0,-1 0,3-1,14 2</inkml:trace>
  <inkml:trace contextRef="#ctx0" brushRef="#br0" timeOffset="551.65">1101 800,'280'-222,"-144"124,-135 97,0 1,0-1,-1 1,1-1,0 1,0-1,0 1,0 0,0-1,0 1,0 0,0 0,0 0,0 0,-1 0,1 0,0 0,0 0,0 0,0 0,0 0,0 1,0-1,0 0,0 1,0-1,-1 1,1-1,0 1,0-1,0 1,-1 0,1-1,0 1,-1 0,1-1,-1 1,1 0,-1 0,1 0,-1-1,1 1,-1 0,0 0,1 0,-1 0,0 0,0 0,0 0,0 0,0 0,0 0,0 0,0 0,0 0,0 0,0-1,-1 1,1 0,-1 1,-11 60,-1-23,9-31,0 0,1 0,1 0,-1 0,1 1,1-1,0 1,0 0,0-1,1 1,1 3,-1-10,0 0,1-1,0 1,-1 0,1-1,0 1,0-1,0 1,0-1,0 1,0-1,0 0,0 0,0 1,1-1,-1 0,0 0,1 0,-1 0,1-1,0 1,-1 0,1-1,-1 1,1-1,0 1,0-1,-1 0,1 1,0-1,-1 0,1 0,0-1,0 1,-1 0,1 0,0-1,-1 1,1-1,0 0,1 0,68-33,149-130,-220 163,1 1,-1-1,1 1,-1-1,1 1,0-1,-1 1,1-1,0 1,-1 0,1-1,0 1,0 0,-1-1,1 1,0 0,0 0,-1 0,1 0,0 0,0 0,0 0,-1 0,1 0,0 0,0 0,0 1,-1-1,1 0,0 0,-1 1,1-1,0 1,0-1,-1 1,1-1,-1 1,1-1,-1 1,1-1,0 1,-1 0,0-1,1 1,-1 0,1-1,-1 1,0 0,0 0,1-1,-1 1,0 0,0 0,0-1,0 1,0 0,0 0,0 0,0-1,0 1,0 0,0 0,-1 0,-9 59,9-54,-37 143,25-103,6-28</inkml:trace>
  <inkml:trace contextRef="#ctx0" brushRef="#br0" timeOffset="4783.583">2202 603,'-8'2,"1"1,0 0,0 0,0 1,0 0,0 0,1 1,0-1,0 1,0 1,0-1,1 1,0 0,0 0,1 1,-1-1,1 1,1 0,-1 0,1 0,1 1,-2 4,1-4,0 1,0-1,1 1,0-1,0 1,1 0,1 0,-1-1,1 1,1 0,-1 0,2 0,-1-1,3 7,-3-11,0 0,1 0,-1 0,1-1,0 1,0 0,0-1,0 1,1-1,0 0,0 0,-1 0,2 0,-1 0,0-1,0 1,1-1,0 0,-1 0,1 0,0-1,0 1,0-1,0 0,0 0,0 0,0-1,0 1,1-1,-1 0,2 0,9-4,-1 1,1-2,-1 0,0-1,-1 0,1-1,-1-1,0 0,-1 0,0-2,0 1,-1-1,-1-1,1 0,-2-1,0 0,0 0,-1-1,0 0,-1 0,-1-1,3-9,-6 19,-1 0,0 0,0 0,0 0,-1-1,0 1,0-1,0 1,0-1,0 0,-1 1,0-1,0 0,0 1,-1-1,0 0,0 1,0-1,0 1,-1-1,1 1,-1 0,0 0,0-1,-1 1,1 1,-1-1,0 0,0 1,0-1,-1 1,1 0,-1 0,0 0,0 1,0-1,0 1,0 0,0 0,-1 0,1 1,0 0,-1 0,-3-1,2 3,0 0,1 0,-1 0,0 1,1 0,0 0,-1 1,1-1,0 1,0 0,1 0,-1 1,1 0,-1-1,1 1,0 1,0-1,1 1,0-1,-1 2,3-5,0 0,0 1,1-1,-1 0,0 1,1-1,-1 1,1-1,0 1,-1-1,1 1,0-1,0 1,0-1,0 1,0-1,0 1,0-1,1 1,-1-1,1 1,-1-1,1 0,-1 1,1-1,0 1,0-1,-1 0,1 0,0 0,0 1,0-1,0 0,1 0,-1 0,0 0,0-1,1 1,-1 0,0 0,1-1,0 1,64 18,-35-19,0-2,0 0,0-2,-1-2,1-1,-1-1,-1-1,23-11,0 2,11 2,-72 52,4-27,-40 94,44-100,-1 1,1-1,1 1,-1 0,1-1,-1 1,1 0,0-1,0 1,1 0,-1-1,1 1,-1 0,1-1,1 1,-1-1,0 1,1-1,-1 0,1 1,0-1,0 0,1 0,-1-1,1 1,-1 0,3 1,2-2,0 0,-1 0,1-1,0 0,0 0,0-1,0 0,0 0,0-1,0 1,0-2,0 1,0-1,0 0,-1 0,1-1,-1 0,1 0,-1-1,0 1,0-1,-1 0,1-1,-1 0,2-2,-6 6,18-14,-1-1,-1-1,-1-1,0-1,-1 0,-1 0,-1-2,3-6,-3 14,-18 42,3-19,-3 5,2 1,0-1,1 1,0 0,1 0,1-1,0 1,2 0,2 14,-3-27,0 1,1-1,-1 0,1 1,-1-1,1 0,0 0,0-1,1 1,-1 0,1-1,-1 1,1-1,0 0,0 0,0 0,0 0,0 0,0-1,0 1,1-1,-1 0,0 0,1 0,-1 0,1-1,0 0,-1 1,1-1,-1 0,1-1,2 0,4 0,0-1,1-1,-1 1,-1-2,1 0,0 0,-1 0,0-1,0-1,7-5,21-15,-2-1,-1-3,-1 0,22-28,-51 52,1-1,0 1,0 1,0-1,1 1,0-1,0 2,0-1,1 1,-1 0,1 0,0 0,0 1,1 1,-1-1,0 1,1 0,5 0,-11 2,0 1,0 0,0-1,0 1,0 0,0 0,0 1,0-1,0 0,0 1,-1-1,1 1,-1-1,1 1,-1 0,0 0,1-1,-1 1,0 0,0 0,0 0,-1 0,1 0,0 1,-1-1,1 0,-1 0,0 0,0 1,0-1,0 1,-4 70,-22-1,27-72,0 1,0 0,0-1,0 0,1 1,-1-1,0 1,0-1,0 0,0 0,0 0,0 0,0 0,1 0,-1 0,0 0,0 0,0 0,0-1,0 1,0 0,0-1,0 1,0-1,0 1,0-1,0 0,0 1,0-1,0 0,0 1,-1-1,1 0,0 0,0 0,-1 0,1 0,-1 0,101-88,-70 66,-20 13,0 2,0-1,0 1,1 1,0 0,1 1,-1 0,1 1,0 0,1 1,-1 1,7-1,-18 3,-1 1,0 0,1-1,-1 1,1 0,-1 0,1 0,-1 0,0 1,1-1,-1 0,1 0,-1 1,0-1,1 1,-1 0,0-1,0 1,1 0,-1 0,0-1,0 1,0 0,0 0,0 0,0 0,0 1,0-1,0 0,-1 0,1 0,0 1,-1-1,1 0,-1 1,0-1,1 1,-1-1,0 0,0 1,0-1,0 1,0-1,0 1,0-1,0 0,-1 2,-22 70,21-70,-6 17,4-15,1 0,-1 0,1 1,1-1,-1 1,1 0,0 0,0 0,1 0,0 0,0 0,0 1,1-1,0 0,0 0,0 1,1-1,0 0,0 0,1 0,0 0,0 0,0 0,1 0,1-4,0 0,1 0,-1-1,1 0,-1 0,0 0,1-1,0 1,-1-1,1 0,-1 0,1-1,-1 1,1-1,-1 0,1-1,-1 1,0-1,0 1,1-1,-1 0,0-1,-1 1,1-1,0 0,-1 0,1 0,-1 0,0 0,1-3,4 0,29-26,-2-2,-1-1,-2-2,-2-1,-1-1,-2-2,-2-1,13-30,26-36,-37 61,-2-2,-2-1,-2-1,5-23,-25 69,7-66,-22 81,4 9,1 0,1 0,0 1,2 0,1 0,0 0,-1 15,-17 133,17-135,3 0,0 0,2 0,2 0,1 0,1 0,5 18,-5-39,0 0,-1 1,0-1,-1 1,-1-1,0 1,-1-1,0 1,-1-1,0 0,-1 3,2-16,1 1,0-1,0 1,-1 0,1-1,0 1,0-1,-1 1,1 0,-1-1,1 1,0 0,-1 0,1-1,-1 1,1 0,-1 0,1 0,0-1,-1 1,1 0,-1 0,1 0,-1 0,1 0,-1 0,1 0,-1 0,1 0,-1 0,1 0,-1 0,1 1,-1-1,1 0,-1 0,1 0,0 1,-1-1,1 0,-1 0,1 1,0-1,-1 0,1 1,0-1,-1 1,1-1,0 0,0 1,-1-1,1 1,0-1,0 1,0-1,-1 1,1-1,0 1,0-1,0 0,0 1,0-1,0 1,0 0,-14-40,11 13,0 1</inkml:trace>
  <inkml:trace contextRef="#ctx0" brushRef="#br0" timeOffset="5032.532">4064 321,'58'0,"23"0,4 0,-9 0,-7 0,-11 0,-10 0,-9 0,-6 0,-3 0,-3 0,-6 5,-6 1</inkml:trace>
</inkml:ink>
</file>

<file path=ppt/ink/ink1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6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15,'-17'73,"-6"80,20-146,1-1,0 0,0 1,1 0,0-1,0 1,1 0,0-1,0 1,0 0,1-1,0 1,1 0,-1-1,1 1,0-1,1 0,-1 0,1 0,1 0,-1 0,1 0,1 0,-1-5,0 0,0-1,0 1,0-1,0 0,0 0,0-1,0 1,0-1,0 1,0-1,0-1,0 1,0-1,-1 1,1-1,0 0,-1 0,0 0,1-1,-1 1,0-1,0 0,0 0,-1 0,1 0,1-4,3 1,100-138,-80 99,56-95,-82 138,0 1,0-1,0 1,0 0,0 0,1 0,-1 0,0 0,1 0,-1 0,0 0,1 0,-1 1,1-1,0 0,-1 1,1-1,-1 1,1 0,0 0,-1 0,1-1,0 1,-1 1,1-1,0 0,-1 0,1 1,0-1,-1 1,1-1,-1 1,1 0,-1-1,1 1,-1 0,1 0,-1 0,0 0,0 0,0 1,1-1,-1 0,0 0,0 1,-1-1,1 1,0-1,0 1,-1-1,1 1,-1-1,1 1,-1 0,0-1,1 1,-1 1,42 172,-36 87,-8-156,4-81,-2 0,0 0,-2-1,-1 1,0 0,-2-1,-1 1,-1-2,-1 1,-1-1,-1 0,-1 0,-1-2,-1 1,0-2,-2 1,-16 15,29-33,0 0,0-1,0 0,0 1,0-1,-1 0,1 0,-1 0,0 0,0-1,1 1,-1-1,0 0,0 0,0 0,0 0,0 0,-1-1,1 1,0-1,0 0,0 0,-1 0,1 0,0-1,0 1,0-1,0 0,0 0,0 0,0 0,0 0,0-1,0 1,0-1,1 0,-1 0,1 0,-1 0,1 0,0-1,0 1,0-1,0 1,0-1,-1-2,0-4,0 0,1 0,0-1,0 1,1-1,0 1,0-1,1 1,1-1,-1 1,2-1,-1 1,1 0,1-1,-1 1,2 0,2-6,87-141,-74 129,-5 9,1 0,0 1,2 0,0 2,1 0,1 0,0 2,0 1,2 0,5-2,-23 13,0-1,0 1,0-1,0 1,0 0,0 1,0-1,0 0,0 1,0-1,1 1,-1 0,0 0,0 1,0-1,0 1,0-1,1 1,-1 0,0 0,1 1,2 3</inkml:trace>
</inkml:ink>
</file>

<file path=ppt/ink/ink1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462 1,'-89'18,"48"-8,0 2,2 2,-1 1,2 3,-15 9,51-27,1 0,-1 0,0 1,1-1,-1 1,1 0,-1-1,1 1,-1 0,1 0,-1 0,1 0,0 0,-1 0,1 0,0 1,0-1,0 0,0 1,0-1,0 0,0 1,1 0,-1-1,0 1,1-1,-1 1,1 0,0-1,-1 1,1 0,0-1,0 1,0 0,0-1,1 1,-1 0,0-1,1 1,-1 0,1-1,0 1,-1-1,1 1,0-1,0 1,0-1,0 1,0-1,0 0,0 0,1 1,113 34,-15-21,-99-14,0 0,1 0,-1-1,0 1,0 0,-1 0,1 0,0 0,0 0,0 0,-1 0,1 0,0 1,-1-1,1 0,-1 0,1 1,-1-1,0 0,0 0,0 1,1-1,-1 0,0 1,0-1,-1 0,1 1,0-1,0 0,-1 0,1 1,0-1,-1 0,0 0,1 0,-1 1,0-1,1 0,-2 0,-31 45,-232 173,264-218,-1 0,1 0,-1 0,1 0,-1 0,1 0,-1 0,1 0,0 1,0-1,0 1,0-1,0 1,0-1,0 1,0-1,0 1,1 0,-1 0,1-1,-1 1,1 0,0 0,0-1,0 1,0 0,0 0,0 0,0-1,0 1,1 0,-1 0,1-1,-1 1,1 0,0-1,0 1,0 0,0-1,0 1,0-1,0 0,0 1,0-1,1 0,-1 0,0 1,1-1,-1 0,1-1,0 1,-1 0,1 0,0-1,-1 1,1-1,0 1,17 0,0-1,0-1,0 0,-1-2,1 0,0-1,-1-1,0 0,0-2,-1 0,1-1,-8 4,1 0,0 0,0-1,-1-1,1 0,-1 0,-1-1,1 0,-1-1,-1 0,3-3,4-8</inkml:trace>
</inkml:ink>
</file>

<file path=ppt/ink/ink1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1,'17'494,"-10"-428,-2 0,-4 1,-2-1,-3 0,-4 6,-10 78,18-126</inkml:trace>
</inkml:ink>
</file>

<file path=ppt/ink/ink1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2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1069,'51'-26,"107"-52,-4-7,93-70,-224 140,-1-1,-1 0,-1-2,-1-1,0 0,-1-1,-1-1,-1 0,-1-2,-1 0,-1 0,-1-1,-1-1,-1 0,5-20,-7 13,-5 23,0 0,0 0,-1-1,0 1,-1-1,0 1,0-1,-1 1,0-1,-1 1,0-1,0 1,-1-1,0 1,-1 0,0 0,-2-3,3 9,0 1,0-1,0 0,0 1,-1 0,1-1,-1 1,0 0,1 1,-1-1,0 0,0 1,0-1,0 1,0 0,-1 0,1 0,0 1,0-1,-1 1,1 0,0-1,-1 2,1-1,0 0,-1 1,1-1,0 1,0 0,-1 0,1 0,0 1,0-1,0 1,0 0,-97 72,79-50,1 2,1 0,0 1,3 1,0 1,2 0,1 1,1 0,2 1,1 0,1 1,2 0,1 0,1 0,2 10,2-32,0-1,1 1,0-1,0 0,1 1,0-1,1 0,0 0,1 0,0-1,0 1,0-1,1 0,1 0,-1 0,1-1,0 0,1 0,0-1,0 0,0 0,1 0,0-1,0 0,0-1,1 1,0-2,0 1,-1-1,7 1,-1 2,1-1,0 0,0-1,0-1,1 0,-1-1,1 0,0-2,-1 0,1 0,0-2,-1 0,1 0,-1-2,5-1,5-3,0-1,0-1,-1-1,0-1,-1-2,-1 0,0-1,-1-1,0-1,-1-1,-2-1,0 0,1-4,-17 21,4-4,0-1,-1 1,0-1,0 0,-1-1,1 1,-2-1,1 0,-1 0,0 0,-1 0,0 0,0-1,-1 1,0-1,0-4,-2 11,1 0,-1 0,0 0,1 0,-1 0,0 1,0-1,-1 0,1 1,0-1,0 1,-1-1,1 1,-1 0,1-1,-1 1,0 0,1 0,-1 0,0 0,0 0,0 1,0-1,0 1,0-1,0 1,0 0,0-1,0 1,0 0,0 0,0 0,0 1,0-1,0 0,-1 1,-69 24,60-18,2 0,-1 1,1 0,0 1,1 0,0 0,1 1,-1 0,2 0,0 1,0 0,1 1,0-1,1 1,0 0,1 1,0-1,-1 9,5-17,-1 0,1 0,0 0,0 0,1 0,-1 0,1 1,0-2,0 1,0 0,1 0,-1 0,1 0,0-1,0 1,0-1,0 1,1-1,-1 0,1 0,0 0,0 0,0-1,1 1,-1-1,0 0,1 0,-1 0,1 0,0-1,0 1,0-1,2 1,8 1,0 0,0-1,0 0,0-1,0-1,1 0,-1-1,0 0,2-2,27-6,-1-1,-1-3,0-1,-1-2,26-15,-16 2,-1-2,-1-2,-2-2,-1-3,-2-1,-2-2,-1-1,1-7,-26 31,-2 0,0 0,-1-2,-1 1,0-2,-2 1,0-1,-2-1,0 0,-1 1,-2-2,0 1,-1-1,-1 1,-2-1,0 0,-1-1,-20-42,21 64,-1 1,0 0,1-1,-1 1,0 0,0 0,0 0,0-1,0 1,0 0,0 0,0 0,-1 1,1-1,0 0,-1 0,1 1,0-1,-1 1,1-1,-1 1,1 0,0-1,-1 1,1 0,-1 0,1 0,-1 0,1 0,-1 0,1 1,-1-1,1 0,-1 1,1-1,0 1,-1-1,1 1,0 0,-1 0,1-1,0 1,-1 1,-8 9,0 0,1 0,1 1,0 0,0 0,1 1,1 0,0 0,1 1,0-1,1 1,1 0,0 1,1 0,-12 56,4 0,3 1,3 0,3 0,6 39,21 36,-16-82,-12-65,1 0,-1 1,1-1,-1 0,1 0,-1 0,1 0,-1-1,1 1,-1 0,1-1,-1 1,1-1,0 1,-1-1,1 0,0 1,0-1,-1 0,1 0,0 0,0 0,0 0,0 0,0 0,0 0,0-1,0 0,1 2,-19-17</inkml:trace>
</inkml:ink>
</file>

<file path=ppt/ink/ink1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12,'43'5,"39"1,14 1,1-7,-11-3,-11-1,-8 0,-7 1,-8 1,-3-4,-11-1</inkml:trace>
</inkml:ink>
</file>

<file path=ppt/ink/ink1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8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88,'-7'-6,"-1"0,0 1,0 0,-1 0,1 1,-1 0,0 0,0 1,-1 0,1 1,0 0,-1 1,0 0,1 0,-1 1,1 0,-1 0,0 1,1 1,-1 0,1 0,0 1,0 0,0 0,0 1,0 0,1 1,-1 0,1 0,0 1,1 0,0 0,0 1,0 0,1 0,0 0,0 1,0 0,1 0,1 1,-1-1,-2 9,2-2,0-1,2 1,-1 0,2 0,0 1,0-1,2 0,0 0,2 15,-2-27,1-1,-1 1,0 0,1-1,0 1,0 0,0-1,0 1,0-1,0 0,1 1,-1-1,1 0,0 0,0 0,0 0,-1 0,2 0,-1 0,0-1,0 1,1-1,-1 0,0 1,1-1,-1 0,1 0,0-1,-1 1,1-1,0 1,-1-1,1 0,0 0,0 0,-1 0,2 0,100-31,-67 9,-2-3,-1 0,-1-3,-1-1,-1-1,-2-1,11-17,-29 36,90-109,-106 148,-4 0,0 1,1-1,2 2,1-1,1 1,1 5,5 8,1 0,2 0,1-1,8 22,-4-16,0 19,-3 1,-4-1,-4 61,1-106,1-17,-1 0,0 0,0 1,0-1,-1 0,1 0,-1 0,0 0,0 0,0 0,-1 0,1 0,-1-1,0 1,0-1,0 1,-1-1,1 0,-1 1,0-1,0-1,0 1,0 0,0-1,0 1,-1-1,0 0,1 0,-1-1,0 1,0-1,0 1,0-1,0-1,0 1,0 0,0-1,0 0,0 0,0 0,-1-1,1 1,-1-1,1-1,-1 1,1-1,0 0,0 0,0 0,0 0,0-1,0 1,1-1,-1 0,1 0,0-1,0 1,0-1,0 1,0-1,1 0,0 0,0 0,0 0,0-1,1 1,-1 0,1-1,0-3,-9-128,10 136,1-11,0-1,1 0,0 1,1-1,0 1,1 0,0 0,1 0,0 1,1-1,0 1,0 1,1-1,1 1,-1 0,1 1,1 0,0 0,9-6,20-12,1 1,1 2,1 2,22-7,-2-1,157-73,-210 99,-1-1,0 0,1 0,-1-1,-1 1,1-1,-1-1,0 1,0-1,0 0,-1-1,0 1,-1-1,1 0,-1 0,0-1,-1 1,0-1,2-6,-6 11,-1 1,1-1,-1 0,0 1,0 0,0-1,0 1,0 0,-1 0,1 0,0 0,-1 0,0 1,1-1,-1 1,0 0,0-1,0 1,0 1,0-1,0 0,0 1,0-1,0 1,0 0,0 0,0 0,0 1,0-1,0 1,0-1,0 1,0 0,0 0,0 1,-4 0,0 0,1 0,0 1,0 0,0 1,0-1,0 1,0 0,1 1,0-1,0 1,0 0,1 0,-1 0,1 1,0 0,1 0,0 0,0 0,0 0,0 1,1-1,0 1,1-1,-1 1,1 0,1 0,-1 0,1 0,0-1,1 1,-1 0,2 0,-1 0,1-1,0 1,0 0,0-1,1 0,0 0,1 0,-1 0,1 0,0 0,5 4,-2-5,0 0,1-1,-1 1,1-1,0-1,0 0,1 0,-1-1,0 1,1-2,0 1,-1-1,1-1,0 0,0 0,-1 0,7-2,-1-1,0 0,-1-1,1-1,-1 0,0-1,0 0,0-1,-1 0,0-1,0-1,-1 0,0 0,-1-1,0 0,-1-1,0 0,0 0,-1-1,-1-1,0 1,2-6,-8 14,0-1,0 1,0-1,-1 1,1-1,-1 0,0 0,-1 1,1-1,-1 1,0-1,0 0,0 1,-1-1,0 1,1 0,-2 0,1-1,0 1,-1 1,0-1,0 0,0 1,0-1,0 1,-1 0,1 0,-1 0,0 1,0-1,0 1,0 0,-1 0,1 0,0 1,-1-1,0 1,1 0,-1 1,1-1,-1 1,0 0,1 0,-1 0,0 1,-3 0,-1 13,34-5,1-8,-1 0,1-2,-1-1,1-1,-1-1,24-7,-10 4,46-9,-50 10</inkml:trace>
  <inkml:trace contextRef="#ctx0" brushRef="#br0" timeOffset="2400.181">1813 484,'0'0</inkml:trace>
</inkml:ink>
</file>

<file path=ppt/ink/ink1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28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270 113,'0'0,"0"1,0-1,0 1,0-1,0 0,0 1,-1-1,1 1,0-1,1 0,-1 1,0-1,0 1,0-1,0 0,0 1,0-1,0 1,1-1,-1 0,0 1,0-1,0 0,1 1,-1-1,0 0,1 0,-1 1,0-1,1 0,-1 0,0 1,1-1,-1 0,0 0,1 0,-1 0,0 1,1-1,-1 0,1 0,-1 0,0 0,1 0,-1 0,1 0,-1 0,0 0,1 0,-1 0,1-1,-1 1,0 0,1 0,-1 0,0 0,1-1,-1 1,0 0,1 0,-1-1,0 1,1 0,-1-1,-4 42,3-38,-84 424,58-320,-5-1,-18 35,42-119,-71 159,79-181,1 0,-1 0,0 0,0 0,0 0,1 0,-1 0,0 0,0 0,1 0,-1 0,0 0,0 0,1 0,-1 0,0 0,0 0,1 0,-1 0,0 0,0 0,1 0,-1 0,0 1,0-1,0 0,1 0,-1 0,0 0,0 0,0 1,0-1,1 0,-1 0,0 0,0 1,0-1,0 0,0 0,0 1,0-1,0 0,0 0,1 1,-1-1,20-19,-5 2,-2 0</inkml:trace>
  <inkml:trace contextRef="#ctx0" brushRef="#br0" timeOffset="500.95">834 0,'-33'76,"4"1,3 2,3 0,2 9,15-42,2 0,2 1,1-1,5 26,-4 120,-27-62,-1-204,15 38,-61-122,64 139,-2 1,0 0,-1 0,0 1,-2 1,0 0,-1 2,0-1,-1 2,-1 0,0 1,0 1,-2 1,1 0,-1 2,0 0,-1 1,0 1,0 1,0 1,-2 1,16 2,1 1,-1 0,0 1,1 0,-1 0,1 0,-1 1,1 0,0 0,-1 1,1-1,0 1,1 1,-1-1,0 1,1 0,0 0,0 1,0-1,1 1,-1 0,1 1,0-1,1 1,-1-1,1 1,0 0,1 0,-1 1,0 5,0 11</inkml:trace>
  <inkml:trace contextRef="#ctx0" brushRef="#br0" timeOffset="5056.303">1061 846,'36'1,"1"-2,0-2,0-1,-1-2,0-1,4-3,-27 7,0 0,0-1,-1 0,1-1,-1 0,0-1,-1 0,0-1,0-1,0 1,-1-2,0 0,0 0,-1 0,0-1,-1-1,0 1,-1-2,-6 11,0 0,0-1,-1 1,1 0,0-1,-1 1,0-1,1 1,-1-1,0 1,0-1,1 0,-1 1,-1-1,1 1,0-1,0 1,0-1,-1 1,1-1,-1 1,1-1,-1 1,0 0,1-1,-1 1,0 0,0-1,0 1,0 0,0 0,0 0,-1 0,1 0,0 0,0 0,-1 0,1 1,0-1,-1 0,1 1,-1-1,-68-3,56 7,0 2,0-1,0 2,1 0,0 0,0 2,0-1,1 2,0-1,0 2,1-1,1 2,-1-1,2 2,0-1,0 1,-6 11,13-18,0 0,0 0,0 0,0 0,1 0,0 0,0 1,0-1,1 0,0 1,0-1,0 0,1 1,-1-1,1 0,1 0,-1 1,1-1,0 0,0 0,0-1,1 1,-1 0,1-1,0 1,1-1,-1 0,1 0,0-1,0 1,0-1,0 1,0-1,1 0,0-1,-1 1,1-1,4 1,14 5,0-1,1-1,0 0,0-2,1-1,-1-2,1 0,-1-1,1-1,-1-2,1 0,-1-2,0 0,-1-2,1 0,-1-2,-1-1,18-9,11-5,0-1,-2-3,-2-2,0-2,4-7,-40 30,-1 0,0-1,0 0,-1-1,0 0,-1 0,0-1,-1 0,0-1,-1 1,0-2,-6 11,0 0,0-1,-1 1,1 0,-1 0,1 0,-1-1,0 1,0 0,0 0,-1 0,1 0,-1 1,0-1,0 0,0 1,0-1,0 1,0-1,-1 1,1 0,-1 0,0 0,1 1,-1-1,0 0,0 1,0 0,0 0,0 0,0 0,0 0,-1 1,1-1,0 1,0 0,-1 0,1 0,0 0,0 1,-1-1,1 1,0 0,0 0,0 0,0 0,0 1,0-1,0 1,0 0,-11 3,0 0,0 1,1 1,0 0,0 1,1 0,0 1,0 0,1 1,1 0,-1 1,-1 3,11-13,0 0,0 0,1 0,-1 0,0 0,1 0,-1 0,1 1,-1-1,1 0,0 0,-1 0,1 1,0-1,0 0,0 0,0 1,0-1,0 0,0 0,1 1,-1-1,0 0,1 0,-1 0,0 1,1-1,0 0,-1 0,1 0,0 0,-1 0,1 0,0 0,0 0,0-1,0 1,0 0,0 0,0-1,0 1,0 0,0-1,0 1,1-1,-1 0,0 1,0-1,1 0,63 8,160-11,-223 3,0 0,0-1,1 1,-1 0,0 0,0 1,0-1,0 0,0 1,0-1,0 1,0 0,0 0,0 0,0 0,0 0,0 0,0 0,-1 0,1 1,-1-1,1 1,-1-1,1 1,-1 0,0-1,0 1,0 0,0 0,0 0,0 0,0 0,-1 0,1 0,-1 0,1 0,-1 0,0 0,0 1,0-1,0 0,0 0,0 0,-1 0,1 0,-1 0,1 0,-1 0,0 0,0 0,0 0,-1 2,-18 30,-15 39,35-71,0 1,0-1,-1 0,1 0,1 1,-1-1,0 0,1 0,-1 1,1-1,-1 0,1 0,0 0,0 0,0 0,0 0,0 0,1 0,-1 0,1-1,-1 1,1 0,-1-1,1 0,0 1,0-1,0 0,0 0,0 0,0 0,0 0,0 0,1 0,14 3,-1-2,1 1,-1-2,1 0,-1-1,1-1,0-1,-1 0,0-1,1 0,-1-2,-1 0,1 0,14-9,14-5,-1-1,-1-3,-1-1,14-14,-34 23,-1-1,-1-1,0 0,-1-2,-1 0,0-3,-15 21,0-1,-1 0,1 0,0 0,-1 0,1 0,-1-1,0 1,1 0,-1-1,0 1,-1-1,1 1,0-1,-1 1,1-1,-1 0,0 1,0-1,0 1,0-1,0 0,-1 1,1-1,-1 1,0-1,1 1,-1-1,0 1,-1-1,1 1,0 0,-1 0,1-1,-1 1,0 0,1 0,-1 1,0-1,0 0,0 1,-1-1,1 1,0 0,-2-1,-2 0,-1 0,1 1,-1 0,1 0,-1 0,1 1,-1 0,0 0,1 1,-1 0,1 0,-1 0,1 1,-1 0,1 0,0 1,0-1,0 2,0-1,1 0,-1 1,1 1,-10 6,1 1,0 1,1 0,0 1,1 0,1 1,-4 7,11-17,0 0,1 0,-1 1,1 0,0-1,1 1,-1 0,1 1,0-1,1 0,0 0,0 1,0-1,0 1,1-1,0 1,1-1,-1 1,1-1,1 0,-1 1,1-1,0 0,0 0,1 0,0 0,0 0,0-1,1 1,0-1,0 0,0 0,1 0,-1-1,6 4,13 5,1 0,0-2,0-1,1-2,0 0,1-1,0-2,0 0,9-1,-13-1,0-1,-1 0,1-2,0-1,0 0,-1-2,1-1,-1 0,0-1,0-2,11-4,-14 3</inkml:trace>
</inkml:ink>
</file>

<file path=ppt/ink/ink1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35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93 198,'34'-68,"-34"68,0 0,1 1,-1-1,0 0,0 1,0-1,0 0,0 1,0-1,0 0,1 1,-1-1,0 0,0 0,0 1,1-1,-1 0,0 0,0 1,1-1,-1 0,0 0,1 0,-1 0,0 1,1-1,-1 0,0 0,1 0,-1 0,0 0,1 0,-1 0,0 0,1 0,-1 0,0 0,1 0,-1 0,0 0,1 0,-1 0,0 0,1 0,-1-1,0 1,1 0,-1 0,0 0,0-1,1 1,-1 0,0 0,0-1,1 1,-1 0,0 0,0-1,0 1,1 0,-1-1,-4 32,-59 167,0 94,62-287,-1 1,0 0,0 0,1 1,-1-1,1 1,1-1,-1 1,1-1,0 1,1 0,-1-1,1 1,1-1,-1 0,1 1,0-1,0 0,1 0,0 0,0 0,1-1,-1 1,1-1,0 0,1 0,-1 0,1 0,0-1,4 3,4-3,-1-2,0 0,1 0,0-1,-1 0,1-1,-1-1,1 0,-1-1,1 0,-1-1,10-3,63-9,22 8,-89 1</inkml:trace>
  <inkml:trace contextRef="#ctx0" brushRef="#br0" timeOffset="318.774">771 396,'19'5,"16"1,7 0,1-1,-2-2,-3-1,-8-5,-5-3,-1 0,0 1,0 1,2 2,0 0,1 2,-4 0</inkml:trace>
  <inkml:trace contextRef="#ctx0" brushRef="#br0" timeOffset="568.639">827 650,'39'0,"31"-5,9-2,1 1,-9-3,-12-1,-6 1,-7 3,-6-2,-7-1,-2 2,-8 2</inkml:trace>
  <inkml:trace contextRef="#ctx0" brushRef="#br0" timeOffset="991.635">1956 0,'-136'398,"56"-201,79-194,0-1,0 0,0 1,1-1,-1 1,1-1,-1 1,1-1,0 1,0-1,0 1,0-1,0 1,1-1,-1 1,1-1,0 1,0-1,0 0,0 1,0-1,0 0,0 0,1 0,-1 0,1 0,0 0,-1 0,1 0,0-1,0 1,0-1,0 1,1-1,-1 0,0 0,0 0,1 0,-1 0,1 0,-1-1,2 1,23 2,0-2,0-1,0-1,-1-1,1-1,-1-1,1-2,17-6,-21 4,-5 0</inkml:trace>
  <inkml:trace contextRef="#ctx0" brushRef="#br0" timeOffset="4338.161">2605 565,'-39'-17,"30"16,-1 0,1 1,0 1,-1 0,1 0,0 0,0 1,0 1,0 0,0 0,0 0,1 1,0 0,0 1,0 0,0 0,-6 7,12-12,-1 1,1 1,-1-1,1 0,0 1,-1-1,1 1,0-1,0 1,0 0,0 0,1 0,-1 0,0 0,1 1,-1-1,1 0,0 1,0-1,0 1,0-1,0 1,1 0,-1-1,1 1,0 0,0-1,-1 1,2 0,-1-1,0 1,1 0,-1-1,1 1,0-1,-1 1,1 0,1-1,-1 0,0 1,1-1,-1 0,1 0,-1 0,1 0,0 0,1 1,5 2,1-1,-1 0,1 0,0-1,0 0,1-1,-1 0,0 0,1-1,-1 0,2-1,14 3,-24-4,0 1,-1 0,1 0,0-1,0 1,0 0,-1 0,1 0,0 0,0 0,0 0,-1 0,1 0,0 0,0 0,-1 1,1-1,0 0,0 0,-1 1,1-1,0 1,0-1,-1 1,1-1,-1 1,1-1,0 1,-1-1,1 1,-1 0,1-1,-1 1,0 0,1-1,-1 1,0 0,1 0,-1-1,0 1,0 0,0 0,0-1,1 1,-1 0,0 0,0 0,-1-1,1 1,0 0,0 0,0 0,0-1,-1 1,1 0,0 0,-1-1,1 1,-1 0,1-1,-1 1,1 0,-1-1,1 1,-1-1,1 1,-2 0,-32 27,27-22,-1-1,1 1,-1 0,1 1,1 0,0 0,0 0,0 1,1 0,0 0,0 0,1 1,0-1,1 2,2-8,1 0,0 0,0 0,0 0,0 0,0 0,1 0,-1 0,0-1,1 1,0 0,-1 0,1 0,0 0,0 0,0-1,0 1,0 0,1-1,-1 1,0-1,1 0,-1 1,1-1,-1 0,1 0,0 0,0 0,-1 0,1 0,0 0,0-1,0 1,0-1,0 1,0-1,0 0,0 0,1 0,82 3,-68-5,0-1,0 0,-1-1,1-1,-1 0,0-1,-1-1,1-1,-1 0,-1-1,1 0,4-6,-7 3</inkml:trace>
  <inkml:trace contextRef="#ctx0" brushRef="#br0" timeOffset="4754.64">3142 537,'-13'5,"1"1,0 0,0 0,1 2,0-1,0 1,1 1,0 0,0 1,1 0,0 0,1 0,0 1,1 1,-1 1,7-9,-1 1,1-1,0 0,0 1,0-1,1 1,0 0,-1-1,2 1,-1-1,0 1,1-1,0 1,0-1,1 1,-1-1,1 0,0 0,0 0,0 0,0 0,1 0,0 0,-1-1,1 1,1-1,-1 0,0 0,1 0,0 0,0-1,-1 0,1 1,1-1,-1-1,0 1,0-1,1 1,-1-1,1 0,-1-1,1 1,-1-1,3 0,3 1,-1 0,1 0,0-1,0 0,-1-1,1 0,-1 0,1-1,-1 0,1-1,-1 0,0-1,0 0,-1 0,1-1,-1 0,0 0,0-1,0 0,-1 0,0-1,0 0,1-3,-5 6,-1 0,0 0,0 0,0 0,0 0,-1 0,1 0,-1-1,0 1,-1 0,1-1,-1 1,0-1,0 1,0-1,0 1,-1 0,0-1,0 1,0 0,0-1,-1 1,0 0,1 0,-2 0,1 0,0 1,-1-1,0 0,1 1,-1 0,-1 0,0-2,-31-18,18 15</inkml:trace>
  <inkml:trace contextRef="#ctx0" brushRef="#br0" timeOffset="5468.732">3198 706,'0'5,"0"6,0 6,5 6,6 2,6 3,5-4,-1-1,0-4,-3-1,-4-4</inkml:trace>
  <inkml:trace contextRef="#ctx0" brushRef="#br0" timeOffset="8458.716">3649 367,'10'0,"12"0,8 0,3 0,1 0,0 0,-2 0,-1 0,-1 0,-1 0,-1 0,1 0,-1 0,0 0,0 0,-5 0</inkml:trace>
  <inkml:trace contextRef="#ctx0" brushRef="#br0" timeOffset="8808.469">3931 142,'-5'29,"-1"23,0 9,1-2,2-7,1-6,-4-7,-1-5,1-4,2-1,0-2,-2-5,-2-1,-3-5,0 0,2-3</inkml:trace>
  <inkml:trace contextRef="#ctx0" brushRef="#br0" timeOffset="9702.73">4355 170,'-37'96,"-1"17,36-109,1 0,0 0,1-1,-1 1,1 0,0 0,0 0,0 0,0 0,1 0,-1 0,1 0,0-1,0 1,1 0,-1 0,1-1,0 1,0-1,0 0,0 1,0-1,1 0,0 0,-1 0,1-1,0 1,0-1,1 1,-1-1,0 0,1-1,-1 1,1 0,0-1,-1 0,1 0,0 0,0 0,0-1,0 1,0-1,0 0,0 0,0-1,3 0,9-5,0-2,-1 0,1 0,-2-2,1 0,-1 0,-1-1,0-1,-1 0,0-1,4-7,11-8,132-143,-101 85,-75 130,2 0,2 1,1 1,2 2,-1 164,12-168,28 179,-29-213,3 8,-2 0,0 0,-1 0,-1 0,0 0,-2-1,0 1,-1 0,0-1,-2 0,-5 12,8-25,0 0,-1 0,0 0,0 0,0-1,0 1,0-1,-1 0,1 0,-1-1,0 1,0-1,0 0,0 0,0-1,0 0,0 0,-1 0,1 0,-3-1,5 1,0-1,0 0,-1 0,1 0,0 0,0 0,0-1,-1 0,1 1,0-1,0 0,0-1,0 1,0 0,1-1,-1 0,0 1,1-1,-1 0,1 0,-1-1,1 1,0 0,0-1,0 0,0 1,1-1,-1 0,1 0,-1 0,1 0,0 0,0-3,0-3,0 0,1 0,0 0,0 0,1 0,1 1,-1-1,1 0,1 0,0 1,0 0,0-1,1 1,1 0,-1 1,1-1,0 1,5-5,7-8,1 1,0 1,1 0,1 2,20-13,-21 14,0 2,1 0,0 1,1 1,0 1,1 0,0 2,1 1,0 1,23-4,-22 9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2:13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899 395,'-23'-11,"0"2,-1 0,-1 1,1 1,-1 2,-1 0,1 2,0 0,-1 2,0 1,1 1,-8 2,11-3,-7 3,0 1,1 1,0 1,0 2,0 1,1 1,-5 3,-7 3,29-14,0 2,-1 0,2 0,-1 1,0 0,1 0,0 1,0 1,1-1,0 1,0 1,0 0,1 0,6-5,0 1,1-1,0 1,-1-1,1 1,0-1,1 1,-1-1,1 0,-1 1,1-1,0 0,0 1,1-1,-1 0,1 0,-1 0,1 0,0 0,0 0,0 0,1-1,-1 1,1-1,-1 0,1 0,0 0,0 0,0 0,0 0,0-1,0 1,0-1,1 0,-1 0,0 0,1-1,-1 1,3-1,33 5,0-1,-1-2,1-2,23-4,19 1,-46 2,99 13,-133-12,0 0,0 0,0 1,0-1,-1 0,1 1,0-1,0 1,0-1,-1 1,1-1,0 1,0 0,-1-1,1 1,-1 0,1 0,-1 0,1-1,-1 1,1 0,-1 0,0 0,1 0,-1 0,0 0,0-1,1 1,-1 0,0 0,0 0,0 0,0 0,-1 0,1 0,0 0,0 0,0 0,-1 0,1 0,-1-1,1 1,0 0,-1 0,0 0,1-1,-1 1,0 0,-32 36,32-37,-304 210,-6 16,307-224,1-1,0 1,0 0,-1 0,1 0,1 1,-1-1,0 1,0-1,1 1,0 0,-1 0,1 0,0 0,1 0,-1 1,1-1,-1 0,1 1,0 0,0-1,0 1,1-1,-1 1,1 0,0-1,0 1,0 0,0 0,1-1,0 1,0-1,0 1,0 0,0-1,1 0,-1 1,1-1,0 0,0 0,0 0,0 0,1 0,1 1,7 1,0-1,0 0,0-1,1 0,0-1,0 0,0-1,0 0,-1-1,1 0,0-1,11-2,11 1,168-38,-150 26,39-15,-70 26</inkml:trace>
  <inkml:trace contextRef="#ctx0" brushRef="#br0" timeOffset="278.4">1549 848,'-38'33,"-18"21,-4 6,3-2,12-7,13-6,8-12,7-6,7-3,5-1,3-4</inkml:trace>
  <inkml:trace contextRef="#ctx0" brushRef="#br0" timeOffset="565.473">1126 762,'33'29,"26"24,8 8,-3-3,-8-10,-13-8,-9-12,-11-5,-4-7,-5-1,0-4,2-3,-2 2,2-1,3-2,-2-2</inkml:trace>
  <inkml:trace contextRef="#ctx0" brushRef="#br0" timeOffset="1096.678">2226 848,'-28'-4,"0"2,0 1,-1 1,1 1,0 2,-1 1,2 1,-1 1,0 1,-7 5,30-11,0 1,1 0,-1 0,1 0,-1 1,1-1,0 1,0 0,0 0,0 0,1 1,-1 0,1-1,0 1,0 0,0 1,0-1,1 0,0 1,0-1,0 1,0 0,1 0,0-1,0 1,0 0,1 0,-1 5,0-4,0 0,1 1,-1-1,1 0,1 1,-1-1,1 0,0 0,1 0,-1 0,1 0,0 0,1 0,-1 0,1-1,0 1,1-1,-1 0,1 0,0 0,0 0,1-1,-1 0,1 1,0-2,0 1,1-1,-1 0,1 0,-1 0,1-1,0 1,0-2,0 1,2 0,2-3,0 1,-1-2,1 0,0 0,-1 0,0-1,0-1,0 1,0-1,0-1,-1 0,0 0,0-1,0 0,-1 0,1-1,-2 0,1 0,-1 0,0-1,0 0,-1 0,0-1,-1 1,0-1,3-9,23-29,49-56,-76 102,0 1,1-1,-1 1,0 0,0 0,0 1,1-1,-1 1,0-1,0 1,0 0,0 0,0 1,0-1,0 0,0 1,-1 0,1 0,-1 0,1 0,-1 0,1 0,-1 0,0 1,0-1,0 1,-1 0,1 0,-1-1,1 1,-1 0,0 1,8 7,101 111,-81-83,-18-19</inkml:trace>
  <inkml:trace contextRef="#ctx0" brushRef="#br0" timeOffset="1644.992">2593 1215,'87'-243,"-80"229,1 1,0-1,1 1,0 1,1 0,1 0,0 1,0 0,1 1,0 0,1 1,0 0,9-4,-20 12,-1 0,1 0,-1 0,1 0,0 1,-1-1,1 0,0 1,-1-1,1 1,0-1,0 1,0 0,-1 0,1 0,0 0,0 0,0 0,-1 1,1-1,0 0,0 1,-1 0,1-1,0 1,-1 0,1 0,0 0,-1 0,1 0,-1 0,0 0,1 0,-1 1,0-1,0 0,0 1,0-1,0 1,0 0,0-1,-1 1,1 0,0-1,-1 1,1 0,-1 0,0-1,0 1,0 0,0 0,0 0,2 60,-3-55,0 1,0-1,1 1,0 0,1-1,0 1,0-1,1 1,-1-1,1 0,1 0,0 0,0 0,0 0,1 0,1-5,-1 0,1 0,-1 0,1-1,0 0,0 0,-1 0,1 0,0-1,0 0,0 0,0 0,0-1,0 0,0 1,-1-2,1 1,0-1,-1 1,1-1,-1 0,1-1,-1 1,0-1,0 0,0 0,0 0,-1-1,1 1,4-2,222-166,-141 125,-87 47,0 0,0 1,0-1,0 0,-1 1,1-1,-1 1,1 0,-1-1,1 1,-1 0,0 0,0 0,0 0,0 0,0 0,-1 0,1 0,-1 1,1-1,-1 0,0 0,1 1,-1-1,0 0,-1 0,1 0,0 1,-1-1,1 0,0 2,0 16,-1-11,0-1,1 1,0-1,0 1,1-1,0 1,0-1,1 1,0-1,1 0,0 0,0 0,1 0,0-1,0 1,0-1,1 0,0 0,1-1,2 4,12 2</inkml:trace>
  <inkml:trace contextRef="#ctx0" brushRef="#br0" timeOffset="2395.815">4118 198,'-10'38,"-8"28,0 11,2-2,4-9,4-10,3-12,3-6,2-7,0-12,1-10</inkml:trace>
  <inkml:trace contextRef="#ctx0" brushRef="#br0" timeOffset="2646.932">4428 114,'-10'38,"-7"32,-2 9,3-4,4-10,4-12,4-9,-3-13,0-6,1-3,2-1,-3-3,-1-5</inkml:trace>
  <inkml:trace contextRef="#ctx0" brushRef="#br0" timeOffset="2930.69">3638 424,'326'-22,"33"-32,-217 28,-5 13,-113 13</inkml:trace>
  <inkml:trace contextRef="#ctx0" brushRef="#br0" timeOffset="3209.346">3722 594,'38'-5,"37"-6,16-7,1 1,-5 2,-8 0,-8 2,-10 3,-7-2,-8 2,-6 2,-1 3,-7-3,-4 0,-2 2,-6 1</inkml:trace>
  <inkml:trace contextRef="#ctx0" brushRef="#br0" timeOffset="3663.717">5049 29,'-1'33,"-2"0,0-1,-3 1,0-1,-3-1,0 1,-2-1,-7 14,16-43,0 0,1 0,-1 0,1 0,0 1,0-1,0 0,0 1,0-1,1 1,-1-1,1 1,-1-1,1 1,0-1,0 1,0 0,1-1,-1 1,0-1,1 1,0-1,-1 1,1-1,0 0,0 1,1-1,-1 0,0 0,1 0,-1 1,1-2,0 1,-1 0,1 0,0 0,0-1,2 1,5 1,1-1,0 0,-1-1,1 0,0-1,0 0,0 0,0-1,-1-1,1 1,0-2,-1 1,0-1,1-1,-1 1,1-2,15-7</inkml:trace>
  <inkml:trace contextRef="#ctx0" brushRef="#br0" timeOffset="4283.876">5416 1,'-6'5,"0"1,0 0,1 0,0 1,0-1,0 1,1 0,0 0,1 1,0-1,0 1,0 0,0 4,1-8,-59 267,-32 147,61-226,29-184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1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1406,'354'-562,"-315"496,-3-3,-3-1,-4-1,10-38,69-214,-107 320,2-5,-1 0,0 0,0 0,-1 0,0 0,0 0,-1 0,0 0,0-1,-1 1,0 0,-2-5,2 12,0 0,-1 0,1 0,-1 0,1 0,-1 1,0-1,1 1,-1-1,0 1,1 0,-1 0,0-1,1 1,-1 0,0 1,1-1,-1 0,0 0,1 1,-1-1,0 1,1-1,-1 1,1 0,-1 0,1-1,-1 1,1 0,0 0,-1 1,1-1,0 0,0 0,0 1,0-1,0 0,0 1,0-1,0 1,1-1,-1 1,0 0,1-1,-1 1,-10 18,-1 0,2 0,1 2,1-1,0 1,2 0,1 0,0 1,0 17,-19 82,-7 73,6-26,-4 7,16-101,7-54,2 0,0 0,1 1,2-1,0 0,1 1,1-1,1 1,1-1,5 17,-7-34,0-1,0 0,1 0,-1 0,1 0,0 0,0 0,0 0,0 0,1-1,-1 1,1-1,-1 0,1 0,0 0,0 0,0 0,0 0,0-1,0 0,1 1,-1-1,0 0,1-1,-1 1,1-1,-1 1,1-1,-1 0,0 0,1 0,-1-1,1 0,-1 1,1-1,8-2,-1 0,1-1,-1-1,0 1,-1-2,1 0,-1 0,0 0,7-7,35-40,-2-3,-2-1,-3-2,-3-3,-2-1,-3-2,-3-1,-3-2,15-50,-25 71,-2 0,-2-1,-2-1,-2-1,-3 0,-2 0,-1-1,-3 0,-3-46,-1 95,1 0,-1 0,0 0,0 0,1 0,-2 0,1 0,0 1,0-1,0 0,-1 0,1 0,-1 0,0 0,0 1,1-1,-1 0,0 0,0 1,-1-1,1 1,0-1,0 1,-1 0,1-1,-1 1,1 0,-1 0,0 0,1 0,-1 0,0 0,0 1,1-1,-1 0,0 1,0 0,0-1,0 1,0 0,0 0,0 0,0 0,1 0,-1 1,0-1,0 0,0 1,0 0,0-1,1 1,-1 0,0 0,1 0,-1 0,0 0,1 0,-1 0,1 1,0-1,-1 1,1-1,0 1,-13 16,2 0,0 0,1 1,1 0,1 1,1 0,0 1,-4 19,3-11,-25 82,5 1,6 1,4 1,5 1,5 0,6 74,26-33,-23-154,0 0,1 0,-1 0,0-1,0 1,1 0,-1-1,1 1,0 0,-1-1,1 1,0-1,0 1,0-1,0 1,0-1,0 0,1 1,-1-1,0 0,1 0,-1 0,0 0,1 0,0 0,-1 0,1-1,-1 1,1 0,0-1,-1 0,1 1,0-1,0 0,0 0,-1 0,1 0,0 0,0 0,-1 0,1-1,0 1,-1-1,1 1,0-1,-1 0,1 1,-1-1,1 0,-1 0,1 0,-1 0,1-1,0 0,105-132,-84 103,1 2,2 1,1 0,1 3,29-22,-55 46,-1-1,1 0,0 1,0-1,0 1,0-1,0 1,0 0,0 0,0 0,1 0,-1 0,0 1,0-1,1 1,-1-1,1 1,-1 0,0 0,1 0,-1 0,1 1,-1-1,0 0,1 1,-1 0,0-1,0 1,1 0,-1 0,0 1,0-1,0 0,0 1,0-1,-1 1,1-1,0 1,-1 0,1 0,-1 0,1 0,-1 1,8 91,-10-88,0 1,1-1,-1 1,1-1,0 1,1-1,0 1,0-1,0 1,1-1,0 0,0 1,0-1,1 0,0 0,0-1,1 1,-1-1,1 1,1-1,-1 0,2 1,1-4,1-1,-1 0,0 0,0-1,1 0,-1 0,1 0,-1-1,0 0,0-1,0 1,0-2,0 1,0-1,0 0,0 0,-1 0,0-1,0 0,0-1,0 1,0-1,-1 0,2-3,-5 6,23-14,-1-2,-1-1,-1-1,0 0,-2-2,0 0,-2-2,0 0,-2-1,0 0,1-7,-15 29,-1 1,1 0,-1-1,1 1,-1-1,0 0,0 1,0-1,0 0,-1 0,1 1,-1-1,0 0,0 0,0 0,0 0,0 1,0-1,-1 0,1 0,-1 0,0 1,0-1,0 0,0 1,0-1,-1 1,1-1,-1 1,0 0,1 0,-1-1,0 1,-1 0,1 1,0-1,0 0,-1 1,1-1,-1 1,1 0,-1 0,0 0,1 0,-1 0,0 0,-8 4,1 0,-1 1,1 0,0 0,0 1,1 1,-1-1,1 2,0-1,1 1,-1 0,2 1,-1 0,1 0,0 1,0 0,1 0,1 1,-1-1,2 1,-1 0,1 1,1-1,0 1,0-1,1 1,0 4,0-9,1-1,0 1,0-1,0 1,0 0,1-1,0 1,0 0,1-1,0 1,0 0,0-1,0 1,1-1,0 1,0-1,0 0,1 0,0 0,0 0,0 0,1-1,-1 1,1-1,0 0,0 0,1-1,-1 1,1-1,0 0,0 0,0 0,0-1,0 0,5 2,5-1,0-1,1 0,-1-1,0-1,1 0,-1-2,1 1,-1-2,0 0,0 0,0-2,0 0,-1 0,0-2,0 0,0 0,-1-1,0-1,174-169,-135 131,-50 48,-1 0,0 0,1 0,-1 0,0 0,0 0,1 0,-1 0,0 0,0 1,0-1,-1 0,1 1,0-1,0 1,-1-1,1 1,-1-1,1 1,-1-1,0 1,1 0,-1-1,0 1,0-1,0 1,0 0,-1-1,1 1,0-1,-1 1,1 0,-1 0,1 1,-1 1,0 0,0 0,0-1,1 1,0 0,0 0,0 0,0 0,0 0,1-1,-1 1,1 0,0 0,1-1,-1 1,0-1,1 1,0-1,0 1,0-1,0 0,1 0,-1 0,1 0,0 0,-1-1,1 1,1-1,-1 0,0 0,0 0,1 0,-1-1,1 1,0-1,-1 0,1 0,0 0,0 0,3-1,7-4,1-1,-1-1,-1 0,1 0,-1-2,0 0,-1 0,0-1,0-1,2-2,69-47,-66 49,-14 7,-1 0,1 1,0-1,0 1,0-1,0 1,0 0,0 0,1 1,-1-1,1 1,-1-1,1 1,-1 0,1 0,0 1,0-1,-1 1,1 0,0 0,0 0,-1 0,1 1,0 0,-1-1,1 1,0 1,-1-1,1 0,-1 1,0 0,1 0,-1 0,0 0,0 0,0 1,0-1,-1 1,3 2,24 149,-15-102,-4-34</inkml:trace>
  <inkml:trace contextRef="#ctx0" brushRef="#br0" timeOffset="466.03">1 785,'53'-9,"60"-14,26-2,3-2,-8-1,-12 4,-13 2,-15-1,-19 4,-22 5</inkml:trace>
</inkml:ink>
</file>

<file path=ppt/ink/ink1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9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1,'5'0,"1"5,0 6,4 1,0-1</inkml:trace>
</inkml:ink>
</file>

<file path=ppt/ink/ink1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00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1,'-5'5,"-2"6,6 1,7-1,3-2</inkml:trace>
</inkml:ink>
</file>

<file path=ppt/ink/ink1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1 105,'23'0,"14"0,5 0,0 0,-3 0,-2 0,-4 0,-1 0,-3 0,0 0,-11 0,-8 0</inkml:trace>
  <inkml:trace contextRef="#ctx0" brushRef="#br0" timeOffset="247.425">1 331,'38'0,"23"0,5 0,-3 0,-8-5,-9-1,-7-1,-10 2</inkml:trace>
  <inkml:trace contextRef="#ctx0" brushRef="#br0" timeOffset="1284.018">481 499,'18'-45,"3"0,2 2,1 0,3 2,5-6,-26 39,20-27,2 1,2 1,1 1,1 2,15-10,-46 38,0 1,0-1,0 1,0 0,0-1,1 1,-1 0,0 0,1-1,-1 1,1 0,-1 0,1 1,-1-1,1 0,-1 0,1 1,0-1,0 1,-1-1,1 1,0 0,0 0,-1 0,1 0,0 0,0 0,0 0,-1 1,1-1,0 1,-1-1,1 1,0-1,-1 1,1 0,-1 0,1 0,-1 0,1 0,-1 0,0 0,1 1,-1-1,0 0,0 1,0-1,0 1,0 0,3 13,-1 0,-1 1,0-1,-1 1,-1-1,0 1,-1-1,-2 3,1 64,2-80,0-1,0 1,0-1,-1 1,1 0,1-1,-1 1,0 0,0-1,1 1,-1-1,1 1,-1-1,1 1,0-1,-1 1,1-1,0 1,0-1,0 0,0 0,0 1,0-1,1 0,-1 0,0 0,0 0,1 0,-1-1,1 1,-1 0,1 0,-1-1,1 1,-1-1,1 0,0 1,-1-1,1 0,0 0,-1 0,1 0,-1 0,1-1,0 1,-1 0,1-1,-1 1,1-1,-1 1,1-1,-1 0,2-1,134-110,-113 89,1 1,0 1,2 1,0 2,16-8,-41 24,-1 1,1 0,-1-1,1 1,0 0,0 0,-1 0,1 0,0 0,0 1,0-1,0 0,0 1,0 0,0-1,0 1,0 0,0 0,0 0,1 0,-1 1,0-1,0 0,0 1,0-1,0 1,-1 0,1 0,0 0,0 0,0 0,-1 0,1 0,0 1,-1-1,1 1,-1-1,0 1,1-1,0 3,-2 5,0 1,0 0,-1 0,-1-1,1 1,-2 0,1-1,-1 0,-1 1,-1 2,-13 45,15-44,0 0,1 0,1 1,0-1,1 0,0 1,1-1,1 0,0 0,0 0,2 3,3 2</inkml:trace>
  <inkml:trace contextRef="#ctx0" brushRef="#br0" timeOffset="1981.351">1666 48,'-15'27,"2"1,1 1,2 0,0 0,2 1,1 0,0 15,6-43,1 0,0 1,-1-1,1 0,0 1,0-1,1 0,-1 1,0-1,1 0,-1 0,1 1,0-1,0 0,0 0,0 0,0 0,0 0,0 0,1 0,-1 0,1-1,-1 1,1-1,0 1,0-1,0 1,0-1,0 0,0 0,0 0,0 0,0 0,0 0,0-1,1 1,-1-1,0 0,1 1,-1-1,0 0,0 0,1 0,-1-1,0 1,1-1,-1 1,0-1,0 0,0 0,2 0,12-7,0 0,0-1,0-1,-1 0,-1-1,0-1,0 0,-1-1,-1-1,6-8,-1 4,98-147,-114 165,-1 1,0-1,0 0,1 1,-1-1,0 1,1-1,-1 0,1 1,-1-1,0 0,1 0,-1 1,1-1,-1 0,1 0,-1 0,1 0,-1 1,1-1,-1 0,1 0,-1 0,1 0,-1 0,1 0,-1 0,1 0,-1 0,1-1,-1 1,1 0,-1 0,1 0,-1-1,1 1,-1 0,0 0,1-1,-1 1,1 0,-1-1,0 1,1 0,-1-1,0 1,0-1,1 1,-1-1,0 1,0-1,1 1,-1 0,0-1,0 1,0-1,0 1,0-1,1 50,-1-40,-3 556,3-551,0 0,-1 1,-1-1,0 0,-1 0,0 0,-1-1,-1 1,0-1,-1 0,0 0,-1-1,-1 0,0 0,0 0,-1-1,-7 6,3-3,-1-2,0 0,0-1,-1 0,-1-1,0-1,-5 2,18-9,-1 0,0-1,0 1,0-1,-1 0,1 0,0 0,0 0,-1-1,1 0,0 0,-1 0,1 0,0 0,-1-1,1 0,0 0,0 0,0-1,0 1,0-1,0 0,0 0,0-1,1 1,-1-1,1 1,0-1,-1 0,1-1,1 1,-4-4,1-4,1 0,0 0,0-1,1 1,0-1,1 0,1 0,0 0,0 0,1 0,1 0,0 0,1-5,0-18,5-106,0 123</inkml:trace>
</inkml:ink>
</file>

<file path=ppt/ink/ink1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3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635 25,'121'-25,"-122"26,1-1,0 0,0 1,0-1,0 0,-1 1,1-1,0 1,0-1,0 0,0 1,0-1,0 1,0-1,0 0,0 1,0-1,0 0,0 1,0-1,1 1,-1-1,0 0,0 1,0-1,0 0,1 1,-1-1,0 0,0 1,1-1,-1 0,0 0,1 1,-1-1,0 0,1 0,-1 0,0 1,1-1,-1 0,0 0,1 0,-1 0,0 0,1 0,-37 18,-162 39,139-43,0 3,1 2,-29 16,80-33,1 2,1-1,-1 1,0 0,1 0,0 1,0-1,0 1,1 0,-1 1,1-1,0 1,0 1,3-4,0-1,0 0,0 0,0 1,0-1,1 1,0-1,-1 1,1-1,0 0,0 1,0-1,0 1,1-1,-1 1,1-1,-1 1,1-1,0 0,0 0,0 1,0-1,0 0,1 0,-1 0,1 0,-1 0,1 0,0 0,-1-1,1 1,0-1,0 1,0-1,1 0,-1 0,2 1,11 6,0-1,0 0,1-1,0-1,1-1,-1 0,1-1,-1-1,1 0,0-2,0 1,3-2,54 10,-74-8,0 1,0-1,0 0,0 0,-1 0,1 0,0 0,0 0,-1 0,1 0,0 0,-1 0,1 0,-1 0,0 0,1 0,-1-1,0 1,1 0,-1 0,0-1,0 1,0 0,1-1,-1 1,0-1,0 1,0-1,0 1,0-1,0 0,0 1,0-1,0 0,0 0,-1 0,1 0,0 0,0 0,-308 167,202-90,47-5,59-70,0-1,0 1,0 0,1-1,-1 1,0 0,1 0,-1-1,1 1,0 0,0 0,0 0,0-1,0 1,0 0,0 0,0 0,1-1,-1 1,1 0,-1 0,1-1,0 1,-1 0,1-1,0 1,0-1,0 1,1-1,-1 1,0-1,0 0,1 0,-1 0,1 1,-1-1,1-1,-1 1,1 0,0 0,-1 0,1-1,0 1,0-1,-1 0,1 1,0-1,1 0,152 6,-101-8,163-32,-190 27,-3 0</inkml:trace>
  <inkml:trace contextRef="#ctx0" brushRef="#br0" timeOffset="387.467">1086 110,'-28'155,"-39"120,50-209,14-48,-1 0,-1 0,-1 0,0 0,-1-1,-1 0,-5 7,13-24,0 1,0 0,-1-1,1 1,0-1,0 1,-1 0,1-1,0 1,-1-1,1 1,0-1,-1 1,1-1,-1 0,1 1,-1-1,1 1,-1-1,1 0,-1 1,1-1,-1 0,1 0,-1 0,0 1,1-1,-1 0,1 0,-1 0,0 0,1 0,-1 0,0 0,1 0,-1 0,1 0,-1 0,0-1,1 1,-1 0,1 0,-1-1,0 1,1 0,-1-1,1 1,-1 0,1-1,0 1,-1-1,1 1,-1-1,1 1,0-1,-1 1,1-1,0 1,-1-1,1 1,0-2,-5-12</inkml:trace>
  <inkml:trace contextRef="#ctx0" brushRef="#br0" timeOffset="638.406">1002 166,'24'5,"22"-3,8-3,0 0,-5-5,-5-2,-6 1,-5 1,-2 2,-3-3,-1 0,-4 5,-12 3,-7 2</inkml:trace>
  <inkml:trace contextRef="#ctx0" brushRef="#br0" timeOffset="885.31">945 477,'38'5,"28"-4,6-1,-3-1,-9-1,-10 1,-9 0,-11 0</inkml:trace>
  <inkml:trace contextRef="#ctx0" brushRef="#br0" timeOffset="3223.587">1312 674,'-18'55,"7"-29,8-21,0 1,0-1,0 1,1-1,-1 1,1 0,1 0,-1 0,1 0,0 0,0 0,1 0,0 0,0 0,1 1,-1-1,1 0,0 0,1 0,0 0,0-1,0 1,0 0,3 4,-3-9,0 1,0-1,-1 1,1-1,0 0,0 0,0 0,1 0,-1 0,0 0,0-1,0 1,1-1,-1 1,0-1,1 0,-1 0,0 0,1 0,-1 0,0 0,1-1,-1 1,0-1,0 0,0 0,1 0,-1 0,0 0,0 0,0 0,-1-1,1 1,60-53,101-177,-163 231,0 1,0-1,0 0,0 1,0-1,1 0,-1 1,0-1,0 0,0 0,1 1,-1-1,0 0,1 0,-1 1,0-1,0 0,1 0,-1 0,0 0,1 0,-1 1,0-1,1 0,-1 0,1 0,-1 0,0 0,1 0,-1 0,0 0,1 0,-1 0,0 0,1 0,-1-1,0 1,1 0,-1 0,0 0,1 0,-1 0,0-1,1 1,-1 0,0 0,0-1,1 1,-1 0,0 0,0-1,0 1,1 0,-1-1,0 1,0 0,0-1,0 1,-7 36,6-28,-6 38,3 0,1 1,3-1,1 6,-3 114,1-156,-1 0,0 0,-1 0,0 0,0-1,-1 1,-1-1,1 0,-2 0,0 1,5-8,0 1,-1-1,0 0,1 0,-1 0,0 0,0 0,0 0,0 0,0-1,0 1,-1-1,1 1,0-1,-1 0,1 0,-1 0,0 0,1 0,-1-1,0 1,1-1,-1 0,0 0,1 0,-1 0,0 0,0-1,1 1,-1-1,0 1,1-1,-1 0,1 0,-1 0,1-1,0 1,-1-1,0 0,0-1,0 1,0-1,1 1,-1-1,1 0,0 0,0 0,0-1,0 1,0 0,1-1,-1 1,1-1,0 1,0-1,1 0,-1 1,1-1,-1 0,1 0,0 1,1-1,-1 0,1 0,-1 1,1-1,0 1,1-1,-1 1,1-3,57-101,40-35,-84 118</inkml:trace>
</inkml:ink>
</file>

<file path=ppt/ink/ink1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07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0 227,'56'-1,"143"13,-181-9,0-1,0-1,0 0,0-2,0 0,0 0,16-5,-24 4,46-2,-45 5,0-2,1 1,-1-2,0 1,0-1,0-1,-1 0,1-1,4-2,-8 1</inkml:trace>
  <inkml:trace contextRef="#ctx0" brushRef="#br0" timeOffset="395.495">85 453,'5'0,"6"0,6 0,5 0,4 0,2 0,1 0,0 0,1 0,-1 0,0 0,0 0,-1 0,1 0,-1 0,0 0,0 0,-5 0</inkml:trace>
  <inkml:trace contextRef="#ctx0" brushRef="#br0" timeOffset="1298.497">340 1,'-1'0,"0"0,0 1,0-1,0 1,0-1,0 1,0-1,0 1,1 0,-1-1,0 1,0 0,1 0,-1 0,1-1,-1 1,0 0,1 0,0 0,-1 0,1 0,0 0,-1 0,1 0,0 0,0 0,0 0,0 0,0 0,0 0,0 0,0 0,0 0,0 1,1-1,-1 0,0-1,1 1,-1 0,1 0,-1 0,1 0,0 0,-1 0,1 0,0-1,-1 1,1 0,0-1,0 1,0 0,0-1,50 38,-46-35,213 173,-215-175,-1 1,0-1,0 1,0 0,0 0,0 0,0 0,0 0,-1 0,1 1,-1-1,1 0,-1 1,0-1,0 1,0 0,0-1,-1 1,1 0,-1-1,0 1,0 0,1 0,-2 0,1-1,0 1,-1 0,1-1,-1 1,0 0,1-1,-2 1,1-1,0 1,0-1,-1 1,1-1,-1 0,0 0,1 0,-3 2,-155 148,135-126,5-8,1 2,1 0,1 1,0 0,2 1,-1 5,7-8</inkml:trace>
</inkml:ink>
</file>

<file path=ppt/ink/ink1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11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37 170,'-29'197,"29"-190,-3 14,0 1,2-1,1 0,0 1,1-1,2 0,0 0,1 0,1 0,1 0,1-1,1 0,1-1,3 6,-8-22,0 0,0 0,0 0,0-1,1 0,-1 1,1-2,-1 1,1 0,0-1,0 0,0 0,0 0,0-1,0 0,0 0,0 0,0 0,0-1,0 0,-1 0,1 0,0-1,0 1,-1-1,1 0,-1-1,1 1,-1-1,0 0,0 0,0 0,0 0,-1-1,0 1,1-1,-1 0,0 0,-1 0,1-1,-1 1,1-2,141-187,-144 192,1 0,-1 0,1 0,-1 0,1 0,0 0,0 1,-1-1,1 0,0 0,0 1,0-1,0 0,0 1,0-1,0 1,0 0,0-1,0 1,0 0,0-1,1 1,-1 0,0 0,0 0,0 0,0 0,0 0,0 0,1 1,-1-1,0 0,0 0,0 1,0-1,0 1,0-1,0 1,0 0,0-1,0 1,-1 0,1 0,0-1,0 1,0 0,-1 0,1 0,-1 0,1 0,0 0,-1 0,0 0,1 0,-1 0,0 0,1 0,-1 0,0 1,0-1,0 0,0 0,0 0,0 0,0 0,-1 0,1 1,0-1,-1 0,5 26,-5-19,0 1,1-1,1 1,-1-1,2 1,-1-1,1 0,0 1,1-1,-1 0,2 0,-1-1,1 1,0-1,1 1,0-1,0-1,0 1,1-1,0 0,1 0,-1 0,1-1,0 0,0-1,0 1,1-1,-2-2,1-1,-1 0,0 0,1 0,-1 0,1-1,-1 0,1-1,-1 1,1-1,-1 0,0-1,0 0,1 0,-1 0,0-1,-1 1,1-1,0-1,-1 1,0-1,4-3,5-6,0-1,-2 0,1-1,-2 0,0-1,-1 0,1-3,101-163,-109 174,5-11,-1-1,0 0,-2 0,0 0,-1-1,1-20,-5 40,1 1,-1 0,0-1,1 1,-1-1,0 1,0-1,0 1,1-1,-1 1,0-1,0 1,0-1,0 1,0-1,0 1,0-1,0 1,0-1,0 1,0-1,0 1,0-1,-1 1,1-1,0 1,0-1,-1 1,1-1,0 1,0-1,-1 1,1 0,0-1,-1 1,1-1,-1 1,1 0,-1 0,1-1,0 1,-1 0,1 0,-1-1,1 1,-1 0,1 0,-1 0,1 0,-1 0,1 0,-1 0,0 0,1 0,-1 0,1 0,-1 0,1 0,-1 0,1 1,-1-1,-4 10</inkml:trace>
  <inkml:trace contextRef="#ctx0" brushRef="#br0" timeOffset="266.169">1165 508,'34'-9,"15"-4,5 1,-2 2,-6 3,-5 2,-5 3,-9 1</inkml:trace>
  <inkml:trace contextRef="#ctx0" brushRef="#br0" timeOffset="682.678">1729 1,'0'452,"-25"-281,-3-64,30-108,3-4</inkml:trace>
  <inkml:trace contextRef="#ctx0" brushRef="#br0" timeOffset="1094.862">2040 226,'-35'16,"0"2,2 2,0 1,1 1,1 2,2 1,-2 4,29-28,0 0,-1 1,2-1,-1 1,0 0,0 0,0-1,1 1,-1 0,1 0,0 1,-1-1,1 0,0 0,0 1,0-1,1 0,-1 1,1-1,-1 1,1-1,0 1,0-1,0 1,0-1,0 1,1-1,-1 1,1-1,-1 1,1-1,0 0,0 1,0-1,0 0,1 0,-1 0,0 1,1-2,0 1,-1 0,1 0,0 0,0-1,0 1,0-1,0 0,3 2,44 11,-42-13,0-1,0 1,0 1,0-1,-1 1,1 1,0-1,-1 1,0 0,1 0,-1 1,0 0,-1 0,1 0,-1 1,0 0,0 0,0 0,-1 1,1-1,-1 1,-1 0,1 1,-1-1,1 3,0 10,-3-19</inkml:trace>
  <inkml:trace contextRef="#ctx0" brushRef="#br0" timeOffset="1644.369">2463 85,'-54'26,"-110"67,160-90,0 0,1 0,-1 0,1 1,-1-1,1 1,0 0,0 0,1 0,-1 0,1 0,0 1,0-1,0 1,1 0,0-1,-1 1,2 0,-1 0,0-1,1 1,0 0,0 0,1 0,-1 0,1 0,0-1,0 1,1 0,0-1,-1 1,1-1,1 1,-1-1,1 0,-1 0,1 0,1 0,-1-1,0 1,1-1,0 0,-1 0,3 1,74 37,-67-37,-1 1,0 1,0 0,-1 1,0 0,0 0,0 1,-1 1,2 2,-8-5,0 0,-1 0,0 0,0 0,-1 1,0-1,0 1,0 0,-1-1,0 1,0 0,-1 0,0 0,0-1,0 1,-1 0,0 0,0 0,-1-1,0 1,0-1,-1 1,0-1,0 0,0 0,-1 0,1 0,-1-1,-1 1,-1 1,0-3,0 1,-1-1,1-1,-1 1,1-1,-1 0,0-1,0 0,0 0,0 0,-1-1,1 0,0-1,-1 1,1-1,0-1,-1 1,1-1,0-1,-1 1,1-1,0 0,0-1,0 0,1 0,-1 0,1-1,0 0,0 0,0-1,-5-4,9 6,0 0,0 0,0 0,1-1,-1 1,1 0,0-1,0 1,0 0,0-1,1 0,-1 1,1-1,0 1,0-1,0 1,0-1,1 0,0 1,-1-1,1 1,1-1,-1 1,0 0,1 0,0-1,-1 1,1 0,1 0,1-2,82-75,22 25,-89 45</inkml:trace>
</inkml:ink>
</file>

<file path=ppt/ink/ink1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15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0 424,'0'-5,"5"-1,6 0,6 1,6 2,2 0,3 2,1-4,1-2,-1 1,0 2,0 0,0 2,-5 1</inkml:trace>
  <inkml:trace contextRef="#ctx0" brushRef="#br0" timeOffset="399.905">508 0,'28'202,"-27"242,-1-444</inkml:trace>
  <inkml:trace contextRef="#ctx0" brushRef="#br0" timeOffset="769.376">791 142,'-27'18,"2"1,0 2,1 0,1 2,2 0,0 1,1 2,-14 23,33-47,0-1,0 1,0-1,0 1,0-1,0 1,1 0,-1-1,1 1,-1 0,1-1,0 1,-1 0,1 0,0 0,0-1,0 1,0 0,1 0,-1 0,0-1,1 1,-1 0,1-1,0 1,0 0,-1-1,1 1,0-1,0 1,0-1,1 1,-1-1,0 0,0 0,1 0,-1 1,1-1,-1-1,1 1,-1 0,1 0,0 0,-1-1,1 1,0-1,0 1,-1-1,1 0,0 0,0 0,0 0,1 0,148 24,-95 4,-41-19</inkml:trace>
  <inkml:trace contextRef="#ctx0" brushRef="#br0" timeOffset="1384.287">1045 283,'-8'12,"0"1,1-1,1 1,1 1,-1-1,2 1,0 0,1 0,0 0,1 1,1-1,0 1,1-1,1 5,-1-18,0 0,0 1,0-1,1 0,-1 0,1 1,-1-1,1 0,-1 0,1 0,0 0,0 0,-1 0,1 0,0 0,0 0,0 0,0 0,0-1,0 1,0 0,0-1,0 1,1-1,-1 1,0-1,0 1,0-1,1 0,-1 0,0 0,1 1,-1-1,0 0,0-1,1 1,-1 0,0 0,0 0,1-1,-1 1,0-1,0 1,0-1,1 0,50-32,114-160,-165 192,-1 1,0-1,0 1,1-1,-1 1,0 0,1-1,-1 1,0 0,1-1,-1 1,1 0,-1-1,0 1,1 0,-1 0,1 0,-1-1,1 1,-1 0,1 0,-1 0,1 0,-1 0,1 0,-1 0,1 0,-1 0,1 0,-1 0,1 0,-1 0,1 1,-1-1,0 0,1 0,-1 0,1 1,-1-1,1 0,-1 1,0-1,1 0,-1 1,0-1,1 0,-1 1,0-1,1 1,-1-1,0 0,0 1,0-1,1 1,-1-1,0 1,0-1,0 1,0 0,10 40,-8-26,25 105,-22-104,-1 1,0-1,-1 1,-1 0,0 0,-1 0,-1 0,-1 0,0 0,-1-1,-1 1,0 0,-2-1,0 1,0-1,-2-1,0 1,-1-1,0 0,-1-1,-1 0,-10 12,16-22,-66 54,68-56,0-1,0 0,0 0,0 0,0 0,0 0,0 0,0 0,0-1,-1 1,1-1,0 0,0 0,-1 1,1-1,0-1,0 1,-1 0,1-1,0 1,0-1,0 1,-1-1,1 0,0 0,0 0,0 0,0 0,1-1,-1 1,0 0,0-1,1 0,-1 1,1-1,-2-2,1 0,0 0,0 0,1 0,-1-1,1 1,0 0,0-1,1 1,-1-1,1 0,0 1,0-1,0 1,1-1,0 1,0-1,0 1,0 0,1-1,-1 1,1 0,1-1,51-88,-53 92,16-23,0 1,2 1,0 0,2 2,0 0,1 1,14-8,-18 15</inkml:trace>
</inkml:ink>
</file>

<file path=ppt/ink/ink1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19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0 157,'39'0,"26"-5,8-1,-4 0,-9 1,-10 1,-9 2,-6 1,-5 1,-2 0,-6 0</inkml:trace>
  <inkml:trace contextRef="#ctx0" brushRef="#br0" timeOffset="266.932">57 354,'38'-5,"23"-1,5 0,-3 1,-8 2,-9 1,-11 0</inkml:trace>
  <inkml:trace contextRef="#ctx0" brushRef="#br0" timeOffset="919.206">677 467,'27'-62,"2"2,3 1,21-29,-41 70,1 1,0 0,2 1,-1 0,2 1,0 1,1 1,0 0,1 1,0 1,1 1,0 0,2 1,-19 8,-1 0,0 1,0-1,1 0,-1 1,1-1,-1 1,1-1,-1 1,1 0,-1 0,1 0,-1 0,1 0,-1 0,1 0,-1 0,1 0,-1 1,1-1,-1 1,0-1,1 1,-1-1,0 1,1 0,-1 0,0 0,0-1,1 1,-1 0,0 1,0-1,0 0,0 0,-1 0,1 1,0-1,0 0,-1 1,1-1,-1 0,1 1,-1-1,0 1,1-1,-1 1,0-1,0 1,0-1,0 1,0 0,-13 81,-18 31,31-113,0 0,0 0,0 0,0 0,1 0,-1 0,0 0,1 0,-1 0,1 0,-1 0,1 0,0 0,-1 0,1 0,0 0,-1-1,1 1,0 0,0 0,0-1,0 1,0-1,0 1,0-1,0 1,0-1,0 1,0-1,0 0,0 0,0 1,0-1,0 0,0 0,1 0,-1 0,0-1,0 1,0 0,0 0,0-1,0 1,0 0,0-1,0 1,0-1,0 1,0-1,0 0,0 1,0-1,51-34,108-111,-71 80,-88 65,0 0,-1 1,1-1,0 1,0-1,0 1,0 0,0-1,0 1,0 0,0-1,0 1,0 0,0 0,0 0,0 0,0 0,0 0,0 0,0 0,0 1,0-1,0 0,0 1,0-1,0 0,0 1,0-1,0 1,0 0,-1-1,1 1,0 0,0-1,-1 1,1 0,0 0,-1 0,1-1,-1 1,1 0,-1 0,1 0,-1 0,0 0,0 0,1 0,-1 0,0 0,0 0,0 0,0 0,0 0,0 0,0 0,-1 1,-5 61,3-51,-2 5,0 1,2 0,0 0,1 0,1 1,1-1,0 0,1 0,2 8,3-8</inkml:trace>
  <inkml:trace contextRef="#ctx0" brushRef="#br0" timeOffset="1505.188">1694 44,'-6'11,"1"1,0 0,1 0,1 1,0-1,0 1,1 0,1 0,0 0,1 0,0-1,1 1,0 0,1 0,1 0,2 6,-4-17,0-1,0 1,0-1,0 1,0-1,0 0,0 1,0-1,1 0,-1 0,1 0,-1 0,1 0,-1 0,1 0,0 0,-1-1,1 1,0-1,0 1,-1-1,1 0,0 1,0-1,-1 0,1 0,0 0,0-1,0 1,-1 0,1-1,0 1,0-1,-1 1,1-1,0 0,-1 0,1 0,-1 0,1 0,-1 0,63-49,-62 48,32-31,-1-1,-1-2,-3-1,24-38,-53 75,1 1,-1-1,0 1,1-1,-1 1,0-1,1 0,-1 1,0-1,1 0,-1 1,1-1,-1 0,1 0,-1 1,1-1,-1 0,1 0,-1 0,1 0,-1 0,1 0,-1 1,1-1,-1 0,1 0,-1-1,1 1,-1 0,1 0,-1 0,1 0,-1 0,1 0,-1-1,1 1,-1 0,1 0,-1-1,0 1,1 0,-1-1,0 1,1-1,-1 1,0 0,1-1,-1 1,0-1,1 1,-1-1,0 1,0-1,0 1,0-1,1 1,-1-1,0 1,0-1,0 1,0-1,1 50,-2-39,9 209,2-143,-4 2,-4-1,-3 12,1-53,-22 74,20-107,1 0,0 1,-1-1,0 0,0 0,0 0,0-1,-1 1,1 0,-1-1,1 0,-1 1,0-1,0 0,0 0,0-1,0 1,0 0,-1-1,1 0,0 0,-1 0,1 0,-1-1,1 1,-1-1,1 0,-1 0,1 0,-2-1,-1-1,-1 0,1-1,-1 1,1-2,0 1,0-1,1 0,-1 0,1 0,0-1,0 0,0 0,0 0,1 0,0-1,0 0,-2-5,-6-6,-3-2</inkml:trace>
</inkml:ink>
</file>

<file path=ppt/ink/ink1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21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1,'0'5,"0"6,0 6,0 1</inkml:trace>
  <inkml:trace contextRef="#ctx0" brushRef="#br0" timeOffset="262.222">170 29,'-5'5,"-1"1</inkml:trace>
  <inkml:trace contextRef="#ctx0" brushRef="#br0" timeOffset="2352.581">198 29,'-5'0,"-1"5,5 1,2 5,6 1,-2-3,-3-2</inkml:trace>
</inkml:ink>
</file>

<file path=ppt/ink/ink1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29.24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61 1,'-3'1,"-1"1,1 0,0 0,-1 0,1 0,0 1,0-1,1 1,-1 0,0 0,1 0,0 0,0 0,0 0,0 1,0-1,0 1,1-1,0 1,0 0,0-1,0 1,0 0,1 0,0-1,0 4,-3 6,1 0,1 1,0-1,1 0,0 1,1-1,1 0,0 0,2 4,-1-14,-1 0,1 0,1-1,-1 0,0 0,0 0,1 0,-1 0,1 0,0-1,-1 0,1 0,0 0,0 0,0 0,-1-1,1 0,0 0,0 0,0 0,0-1,0 1,0-1,0 0,-1 0,1 0,0-1,-1 1,1-1,22-3,334-3,-105 36,377-27,71-1,-475-30,138 30,-225-30,-136 27,-1 0,1 0,0-1,-1 0,0 0,0 0,0 0,0-1,-1 1,0-1,0 0,0 0,0 0,-1 0,0-1,0 1,0-1,-1 1,1-1,-2 0,1 0,5-15,-1 2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9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0 585,'34'-9,"15"-4,5 1,-2 2,-6 3,-5 2,-10 3</inkml:trace>
  <inkml:trace contextRef="#ctx0" brushRef="#br0" timeOffset="251.183">0 811,'43'-9,"15"-4</inkml:trace>
  <inkml:trace contextRef="#ctx0" brushRef="#br0" timeOffset="1167.233">254 1009,'90'-66,"-3"-4,36-39,-110 97,-1 0,-1-1,0-1,0 0,-1 0,-1-1,-1 0,0 0,-1-1,5-15,-11 31,-1-1,0 0,1 1,-1-1,1 0,-1 1,0-1,0 0,1 1,-1-1,0 0,0 0,0 1,0-1,0 0,0 0,0 1,0-1,0 0,0 0,0 1,0-1,0 0,-1 1,1-1,0 0,-1 0,1 1,0-1,-1 1,1-1,-1 0,1 1,-1-1,1 1,-1-1,1 1,-1-1,0 1,1 0,-1-1,0 1,1 0,-1-1,0 1,1 0,-1 0,0 0,0 0,1-1,-1 1,0 0,0 0,1 0,-1 1,0-1,0 0,1 0,-1 0,0 1,-42 20,-47 100,87-118,1 1,-1 0,1 0,0 0,0 0,0 0,1 1,-1-1,1 0,0 1,0-1,1 1,0-1,-1 1,1 0,1-1,-1 1,1-1,-1 1,1-1,1 0,-1 1,1-1,-1 0,1 0,0 0,1 0,-1 0,1 0,0-1,0 1,0-1,0 0,0 0,3 2,1 0,0 0,0 0,0-1,0 0,1-1,0 0,0 0,0 0,0-1,0 0,0-1,0 0,1 0,-1 0,0-1,1-1,-1 0,0 0,1 0,-1-1,0 0,0 0,0-1,0-1,-1 1,1-1,-1 0,1-1,18-11,-1-2,0 0,-1-2,-1 0,-1-2,-1 0,1-3,-13 15,0 0,-1 0,0-1,0 0,-1 0,-1-1,0 0,0 0,-1-1,-1 1,0-1,-1 0,1-7,-4 19,0 1,0-1,0 0,0 1,0-1,0 0,0 0,0 1,0-1,0 0,-1 1,1-1,0 1,0-1,-1 0,1 1,-1-1,1 1,0-1,-1 1,1-1,-1 1,1-1,-1 1,0-1,1 1,-1 0,1-1,-1 1,0 0,1-1,-1 1,0 0,1 0,-1 0,0 0,1 0,-1 0,0-1,1 2,-1-1,0 0,0 0,1 0,-1 0,0 0,1 1,-1-1,0 0,1 0,-1 1,1-1,-1 1,1-1,-1 0,0 1,1-1,-1 1,1-1,0 1,-1 0,1-1,-1 1,1-1,0 1,0 0,-36 35,32-32,0 0,0 1,1-1,0 1,0 0,0 0,1 0,0 0,0 1,0-1,0 0,1 1,0 0,0-1,1 1,-1 0,1-1,0 1,1 0,0-1,-1 1,2 0,-1-1,1 1,0-1,0 0,0 0,1 1,-1-2,1 1,1 0,-1 0,1-1,-1 0,1 0,1 0,-1 0,0-1,1 1,0-1,0 0,0-1,2 2,6-2,-1 0,0-1,1-1,-1 0,0-1,1 0,-1-1,0 0,0-1,0 0,0-1,-1 0,1-1,-1-1,0 1,0-2,-1 1,0-2,0 1,0-2,6-6,-1 0,0-1,-1 0,-1-1,-1-1,0 0,-1-1,-1 0,-1 0,5-17,-13 34,0 1,0-1,0 0,0 1,0-1,0 0,0 0,0 0,-1 0,1 0,-1 0,0 0,1 0,-1 0,0 0,0 0,0 0,-1 0,1 0,0 0,-1 0,1 0,-1 0,0 0,0 1,1-1,-1 0,0 0,-1 1,1-1,0 0,0 1,-1-1,1 1,-1 0,1-1,-1 1,0 0,1 0,-1 0,0 0,0 0,0 0,0 1,1-1,-1 1,0-1,0 1,0 0,0 0,0 0,-1 0,1 0,0 0,0 0,0 1,0-1,-1 1,-5 4,1 1,0 0,0 0,0 1,1-1,0 1,0 1,1-1,0 1,0 0,1 0,0 0,0 1,1 0,0-1,-1 8,0-6,-2 4,0-1,1 1,1 1,0-1,1 0,0 1,2 0,-1 0,2 0,0-1,0 1,2 0,0 0,0-1,1 1,1-1,1 1,0-1,1-1,0 1,7 10,0-7</inkml:trace>
  <inkml:trace contextRef="#ctx0" brushRef="#br0" timeOffset="1817.397">1411 868,'-4'2,"0"0,0 1,0-1,1 1,-1 0,1 1,-1-1,1 0,0 1,0 0,0-1,1 1,0 0,-1 1,1-1,1 0,-1 1,1-1,-1 1,1-1,1 1,-1 4,1-8,1 0,0-1,0 1,1 0,-1-1,0 1,0-1,0 1,0-1,0 1,1-1,-1 0,0 0,0 1,1-1,-1 0,0 0,0 0,1 0,-1-1,0 1,0 0,1 0,-1-1,0 1,0-1,0 1,0-1,0 0,1 1,-1-1,0 0,-1 0,1 1,0-1,0 0,0 0,0 0,-1 0,1 0,0 0,-1-1,1 1,-1 0,92-128,-92 128,0 0,1 1,-1-1,0 1,1-1,-1 0,1 1,-1-1,1 1,-1-1,1 1,-1-1,1 1,-1 0,1-1,-1 1,1 0,0-1,-1 1,1 0,0 0,-1-1,1 1,0 0,-1 0,1 0,0 0,-1 0,1 0,0 0,0 0,-1 0,1 0,0 1,-1-1,1 0,-1 0,1 1,0-1,-1 0,1 1,-1-1,1 1,0-1,-1 0,1 1,-1-1,0 1,1 0,-1-1,1 1,-1-1,15 43,-10-24,-5-16,1-1,-1 1,1-1,-1 0,1 0,0 1,0-1,0 0,0 0,0 0,0 0,1 0,-1 0,1 0,-1 0,1-1,0 1,0-1,0 1,0-1,0 1,0-1,0 0,0 0,0 0,0-1,1 1,-1 0,0-1,1 1,-1-1,0 0,1 0,-1 0,1 0,-1 0,0 0,1-1,-1 1,0-1,1 0,-1 0,0 1,0-1,0-1,1 1,2-5,0 0,0-1,-1 1,0-1,0 0,-1 0,0 0,0-1,-1 1,0 0,0-1,-1 0,1 0,-2 1,1-1,-1 0,-1-1,2-17</inkml:trace>
  <inkml:trace contextRef="#ctx0" brushRef="#br0" timeOffset="2271.538">1637 50,'13'-7,"-3"1,1 0,0 1,0 0,0 1,1 0,-1 0,1 2,0-1,0 1,10 0,-20 2,-1 0,0 1,1-1,-1 0,1 0,-1 0,0 1,1-1,-1 1,0-1,1 1,-1 0,0-1,0 1,1 0,-1 0,0 0,0 0,0 0,0 0,0 0,-1 0,1 0,0 1,0-1,-1 0,1 0,0 1,-1-1,0 0,1 1,-1-1,0 1,0-1,1 0,-1 1,0-1,0 1,-1-1,1 1,0-1,0 0,-1 1,1-1,-1 0,1 1,-1-1,0 0,1 1,-34 65,25-55,6-10,0 1,-1 0,1 1,0-1,0 0,1 1,-1 0,1 0,-1-1,1 2,1-1,-1 0,0 0,1 0,0 1,0-1,0 1,1-1,-1 0,1 1,0-1,1 1,-1-1,1 1,0-1,0 1,0-1,0 0,1 1,0-1,-1 0,2 0,-1 0,0-1,2 2,5 0,0 0,1-1,-1 0,1-1,0 0,0-1,0 0,1 0,-1-1,0 0,1-1,5 0,10 0</inkml:trace>
  <inkml:trace contextRef="#ctx0" brushRef="#br0" timeOffset="2569.001">2202 360,'-10'34,"-8"29,-5 6,1-6,4-8,0-8,4-8,-1-11,2-4,-1-8,-4-5,2-5</inkml:trace>
  <inkml:trace contextRef="#ctx0" brushRef="#br0" timeOffset="2822.915">1948 417,'29'33,"18"26,7 8,-1-8,-5-10,-6-7,-5-11,-4-7,-3-1,-2-6,-5-6</inkml:trace>
  <inkml:trace contextRef="#ctx0" brushRef="#br0" timeOffset="3767.807">311 755,'-5'5,"-6"1,-7 0,-4-1,1 4,0-1,-2-1,-2-1,-1 2,9 0,7-1</inkml:trace>
</inkml:ink>
</file>

<file path=ppt/ink/ink1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37.59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55 190,'-55'-56,"60"82,35 144,-32-124,-6-28,1 0,1 0,1-1,0 1,1-1,1-1,2 4,-6-16,1 0,1 0,-1 0,0-1,1 0,0 0,0 0,0 0,0-1,0 1,0-1,1-1,-1 1,1-1,-1 0,1 0,-1-1,1 1,0-1,-1-1,1 1,0-1,-1 0,1 0,-1 0,1-1,-1 0,0 0,0 0,0-1,1 0,47-10,171-19,59 3,338 30,-452-28,28 15,1-7,0-8,-18 11,23-7,-162 15,1 2,1 1,-1 3,1 1,33 4,16-1,257-2,-128-27,-106 27,102-12,-143 2,1 2,-1 4,1 4,10 3,41-1,-77-1,116-13,-116-3,110-17,-143 32,-13 1,0-1,1 1,-1 0,0-1,1 0,-1 0,1 0,-1 0,0-1,1 1,-1-1,0 0,1 0,-1 0,0 0,0 0,0-1,0 1,0-1,0 0,0 0,-1 0,1-1,-1 1,1 0,-1-1,0 0,0 1,0-1,0 0,-1 0,1 0,-1 0,0 0,1-4,3-127,-5 109,-2 24</inkml:trace>
</inkml:ink>
</file>

<file path=ppt/ink/ink1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39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1,'2'1,"-1"1,1-1,0 1,0-1,-1 1,1 0,0 0,-1 0,0 0,1 0,-1 0,0 0,0 0,0 0,-1 0,1 1,0-1,-1 0,0 1,1-1,-1 0,0 1,0-1,0 1,-1 0,2-1,0 42,-1 1,-2-1,-2 0,-7 31,4-27,-25 192,31-232,2-4,-1 1,1-1,-1 1,-1-1,1 0,-1 1,0-1,0 1,0-1,0 0,-1 0,1 0,-1 0,0 0,-2 2,6-17,2-1</inkml:trace>
  <inkml:trace contextRef="#ctx0" brushRef="#br0" timeOffset="1">327 169,'-181'176,"178"-174,0 0,-1 0,1 0,0 1,0-1,1 1,-1 0,1 0,-1 0,1 0,0 0,0 0,0 1,0-1,1 1,-1-1,1 1,0 0,0 0,0-1,1 1,0 0,-1 0,1 0,0 0,1-1,-1 1,1 0,-1 0,1 0,1-1,-1 1,0-1,1 1,1 1,9 6,0-2,2 1,-1-2,1 1,0-2,1 0,-1-1,1 0,1-2,9 3,104 47,-126-52,0 0,-1 0,0 1,1-1,-1 0,0 1,0 0,0-1,0 1,-1 0,1 0,-1 0,0 0,0 0,0 0,0 1,0-1,-1 0,1 0,-1 1,0-1,0 0,0 0,-1 1,1-1,-1 0,0 0,1 1,-1-1,-1 0,1 0,-2 2,4-11,2-6</inkml:trace>
</inkml:ink>
</file>

<file path=ppt/ink/ink1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39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1582,'-4'-24,"18"37,-9 3,0 0,-1 0,0 0,-2 0,0 1,0-1,-2 1,0 0,-1-1,-1 1,1 23,-1 588,-27-211,35-206,-6-210,1-1,-1 1,0 0,1 0,-1-1,0 1,0 0,0 0,1 0,-1-1,0 1,0 0,0 0,0 0,0-1,-1 1,1 0,0 0,0 0,0-1,-1 1,1 0,0 0,-1-1,1 1,-1 0,1-1,-1 1,1 0,-1-1,1 1,-1-1,0 1,1-1,-1 1,0-1,1 1,-1-1,0 0,0 1,-7-4</inkml:trace>
  <inkml:trace contextRef="#ctx0" brushRef="#br0" timeOffset="1">282 1638,'60'-47,"66"24,61-4,52 9,-85-7,-16 25,-135 0,-1 0,1 1,0-1,-1 1,1 0,0 0,-1 0,1 0,-1 0,1 0,-1 1,0 0,0-1,0 1,1 0,-2 0,1 0,0 0,0 0,-1 0,1 1,-1-1,1 1,-1-1,0 1,0-1,0 1,-1-1,1 1,-1 0,3 89,-4-70,-3 1055,4-740,3-315,-2-20,0 0,0 0,-1 0,1 0,-1 0,1 0,-1 1,0-1,0 0,0 0,0 1,0-1,0 0,-1 0,1 1,-1-1,1 0,-1 0,0 0,0 0,0 0,0 0,0 0,0 0,-1 0,1-1,-1 1,1 0,-1-1,-1 2,-82 9,-83 19,127-25,0-1,-1-2,1-2,-38-4,-6 1,37 1,-119 13,77 0,73-17</inkml:trace>
  <inkml:trace contextRef="#ctx0" brushRef="#br0" timeOffset="2">734 932,'26'113,"5"109,-32 67,-10-239,5-55,1-6</inkml:trace>
  <inkml:trace contextRef="#ctx0" brushRef="#br0" timeOffset="3">593 932,'-39'73,"-58"19,97-91,-1-1,0 0,1 0,-1 1,0-1,1 1,-1-1,1 1,-1-1,1 1,-1-1,1 1,-1-1,1 1,-1 0,1-1,0 1,-1 0,1-1,0 1,0 0,0-1,-1 1,1 0,0 0,0-1,0 1,0 0,0-1,0 1,0 0,1 0,-1-1,0 1,0 0,0-1,1 1,-1 0,0-1,1 1,-1 0,1-1,-1 1,1-1,-1 1,1-1,-1 1,1-1,-1 1,1-1,-1 1,1-1,0 0,-1 1,1-1,0 0,0 0,-1 0,1 1,0-1,-1 0,1 0,0 0,0 0,-1 0,2 0,56 4,-53-4,173-21,55 9,-185 12,-48 0,-1-1,1 1,0-1,0 1,-1-1,1 1,0-1,0 0,-1 1,1-1,0 0,0 1,0-1,0 0,0 1,0-1,0 1,0-1,0 0,0 1,1-1,-1 0,0 1,0-1,1 1,-1-1,0 1,1-1,-1 0,0 1,1-1,-1 1,1 0,-1-1,1 1,-1-1,1 1,-1 0,1-1,-1 1,1 0,0-1,-1 1,1 0,-1 0,1 0,0 0,-1 0,1-1,0 1,-1 0,1 1,-1-1,1 0,0 0,-1 0,1 0,0 0,-1 0,1 1,-1-1,1 0,0 1,-24-18,-1 2,-1 0,0 1,0 2,-2 1,1 1,-1 1,-24-5,1-12,45 15</inkml:trace>
  <inkml:trace contextRef="#ctx0" brushRef="#br0" timeOffset="4">198 86,'-17'16,"0"0,1 1,1 0,1 2,0 0,1 0,1 1,-5 13,5-5,1 1,2 0,1 0,1 1,1-1,2 2,1-1,1 24,2 132,0-183,0-1,0 0,1 0,-1 0,1 0,-1 1,1-1,0 0,-1 0,1 0,0 0,0 0,1-1,-1 1,0 0,1 0,-1-1,1 1,-1-1,1 1,0-1,0 0,-1 1,1-1,0 0,0 0,0-1,0 1,0 0,1-1,-1 1,0-1,0 1,0-1,0 0,1 0,-1 0,0 0,0-1,0 1,0 0,1-1,-1 0,0 0,15-4</inkml:trace>
  <inkml:trace contextRef="#ctx0" brushRef="#br0" timeOffset="5">509 86,'-13'25,"3"-8,0 1,1 1,0 0,2 0,0 1,2-1,0 2,1-1,1 0,0 17,4-31,0-1,0 1,1-1,0 0,0 0,0 0,1 0,0 0,0 0,0-1,0 1,1-1,0 0,0 0,0 0,0-1,0 1,1-1,0 0,0 0,-1-1,1 0,1 1,-1-2,0 1,1 0,-1-1,2 0,1 1,0 1,0 0,-1 0,1 0,-1 1,0 1,0-1,0 1,-1 0,1 0,-1 1,0 0,3 5,-6-6,-1 0,1 0,-1 0,0 0,0 0,-1 1,0-1,0 1,0-1,0 1,-1-1,0 1,0-1,-1 1,1-1,-1 1,0-1,-1 1,1-1,-1 0,0 1,-1-1,1 0,-1-1,0 1,0 0,0-1,-1 1,0-1,0 0,-3 2,-6 6,0 0,-1 0,0-2,-1 0,0 0,-1-2,0 0,0-1,-9 3,21-8,1 0,-1 0,1 0,-1-1,0 0,0 1,0-1,0-1,0 1,0-1,0 1,0-1,0 0,0-1,0 1,0-1,0 1,0-1,0 0,0-1,0 1,1-1,-1 0,1 1,-1-2,1 1,-1 0,1-1,0 1,0-1,0 0,1 0,-1 0,1 0,0-1,-1 1,1-1,1 1,-1-1,1-7,1 1,0-1,0 1,1-1,1 1,0 0,0 0,1-1,0 2,1-1,0 0,0 1,1-1,1 1,-1 1,2-1,-1 1,1 0,0 0,0 1,1 0,0 0,1 1,3-2,106-44,-96 49</inkml:trace>
  <inkml:trace contextRef="#ctx0" brushRef="#br0" timeOffset="6">847 481,'14'5,"15"-4,7-1,2-1,-5-5,-4-2,-6 1</inkml:trace>
  <inkml:trace contextRef="#ctx0" brushRef="#br0" timeOffset="7">989 284,'-10'33,"-3"21,1 6,2-2,3-7,3-6,2-7,1-5,1-7</inkml:trace>
  <inkml:trace contextRef="#ctx0" brushRef="#br0" timeOffset="8">1270 311,'-2'14,"-4"10,1 1,2 0,0 0,2 0,0 0,3 12,-1-35,-1 1,1 0,0 0,0-1,0 1,1-1,-1 1,0-1,1 1,0-1,-1 0,1 0,0 0,0 0,1 0,-1 0,0-1,0 1,1-1,-1 1,1-1,0 0,-1 0,1 0,0 0,-1-1,1 1,0-1,0 1,0-1,-1 0,1 0,0 0,0-1,0 1,0-1,-1 1,1-1,0 0,-1 0,1 0,-1-1,1 1,-1-1,1 1,-1-1,0 0,0 0,0 0,0 0,0 0,0 0,0 0,-1-1,1-1,131-124,-131 126,0 1,-1-1,1 0,0 0,0 1,0-1,0 1,1 0,-1-1,0 1,1 0,-1 0,0 1,1-1,-1 0,1 1,-1-1,1 1,-1 0,1 0,0 0,-1 0,1 1,-1-1,1 1,-1-1,1 1,-1 0,0 0,1 0,-1 0,0 0,0 1,1-1,-1 1,0-1,-1 1,1 0,0 0,0 0,-1 0,1 0,-1 0,0 0,1 0,-1 1,0-1,0 0,0 1,4 13,1 0,-2 1,0 0,-1-1,-1 1,-1 0,0 0,-1 0,-1 0,0 0,-1 0,-1 0,-1 0,0-1,-1 1,-1-1,-1-1,0 1,-1-1,0 0,-1-1,-1 0,-3 3,8-9,0-1,-1 1,0-1,0 0,0 0,-1-1,0 1,-1-2,1 1,-1-1,0 0,-1 0,7-5,1 1,0-1,-1 0,1 0,-1 1,1-1,-1 0,1 0,-1 0,1-1,0 1,-1 0,1 0,-1-1,1 1,0-1,-1 1,1-1,0 0,-1 0,1 1,0-1,0 0,0 0,0 0,0 0,0 0,0 0,0-1,0 1,0 0,1 0,-1-1,1 1,-1 0,1-1,-1 1,1-1,0 1,-1 0,1-2,-5-63,7 49,0 0,1 0,1 1,1-1,0 1,2 0,-1 1,2-1,0 1,1 1,0-1,1 2,1-1,8-8,-4 9</inkml:trace>
  <inkml:trace contextRef="#ctx0" brushRef="#br0" timeOffset="9">1807 1,'135'282,"-129"-269,0 1,-1-1,0 1,-1 0,0 0,-1 0,-1 1,0-1,-1 0,-1 1,0-1,-1 1,-1-1,0 1,-1-1,0 0,-1 0,-1 0,0 0,0-1,-6 7,-2-1,0 0,-2-1,-1 0,0-1,-1-1,0 0,-2-2,0 0,0-1,-16 7,16-8,4-1</inkml:trace>
  <inkml:trace contextRef="#ctx0" brushRef="#br0" timeOffset="10">903 3331,'0'820,"-3"-796,-11-29,-40-70,-3 1,-49-46,100 113,5 7,0 0,-1 0,1-1,0 1,0-1,0 1,0-1,0 1,0-1,0 0,0 1,0-1,0 0,0 0,1 0,-1 0,0 0,0 0,1 0,-1 0,1 0,-1 0,1 0,-1 0,1 0,0 0,0-1,-1 1,1 0,0 0,0 0,0-1,0 1,0 0,0 0,1 0,-1-1,0 1,1 0,-1 0,1 0,-1 0,1 0,-1 0,1 0,0 0,-1 0,1 0,0 0,0 0,0 0,0 1,0-1,0 0,0 1,0-1,131-9,-24-3,0 5,0 5,3 5,-33-2,-69-1,0 1,0 1,0-1,0 1,0 1,0 0,0 0,0 1,-1 0,6 2,-14-3,1-1,-1 1,0 0,0-1,0 1,0 0,-1-1,1 1,0-1,-1 1,1-1,-1 1,1-1,-1 1,0-1,1 1,-1-1,0 1,0-1,0 0,0 0,0 0,-1 0,1 1,0-1,0-1,-1 1,1 0,-1 0,1 0,-1-1,1 1,-1-1,0 1,-199 95,20 7,167-93</inkml:trace>
</inkml:ink>
</file>

<file path=ppt/ink/ink1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39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54,'-4'14,"0"0,0 1,2-1,-1 1,2 0,0-1,1 1,1 0,0 0,0 0,2-1,0 1,1-1,0 0,1 0,0 0,1-1,1 1,0-1,1-1,1 0,-1 0,2 0,0-1,0-1,10 8,-16-15,-1-1,1-1,0 1,0-1,0 1,0-1,0 0,0 0,0-1,0 1,0-1,0 0,0 0,1-1,-1 1,0-1,0 0,0 0,0 0,0 0,0-1,-1 1,1-1,0 0,-1 0,1-1,88-75,-75 61,78-88,-94 103,1-1,-1 1,0 0,0 0,1 0,0 0,-1 0,1 0,0 0,0 0,0 1,0-1,0 1,0 0,0-1,1 1,-1 0,0 0,1 0,-1 1,1-1,-1 1,1-1,-1 1,1 0,-1 0,1 0,-1 0,1 0,-1 0,1 1,-1 0,1-1,-1 1,1 0,-1 0,0 0,0 0,1 1,-1-1,2 2,18 19,-15-13,0 0,0 0,1-1,1-1,-1 1,1-1,0-1,1 1,-1-2,1 1,0-1,1-1,-1 0,1 0,0-1,0 0,0-1,0-1,0 1,6-2,-8 0,0 0,0-1,-1 0,1 0,0-1,-1 0,1-1,-1 0,0 0,0-1,0 0,0 0,-1-1,0 0,0 0,0-1,0 1,-1-2,0 1,0-1,-1 0,0 0,0 0,0-1,-1 0,-1 0,1 0,-1 0,0-10,0 0,-2 0,0 0,-1-1,-1 1,0 0,-2 0,-2-9,-2 3</inkml:trace>
</inkml:ink>
</file>

<file path=ppt/ink/ink1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3:1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146,'1'-5,"-1"0,0 0,0 0,0 0,0 0,-1 0,0 0,0 0,0 0,-1 0,1 0,-1 0,0 1,-1-1,1 1,-1 0,0-1,0 1,0 0,-1 1,1-1,-1 1,0-1,0 1,0 0,-1 0,1 1,-1 0,1-1,-1 1,0 1,0-1,0 1,0 0,-20-4,-1 1,0 2,0 0,0 2,1 1,-1 1,0 1,1 1,-1 1,0 2,1-2,-31 9,1 2,1 3,1 2,0 2,-12 10,50-25,-1 1,1 1,1 0,0 1,0 0,1 1,1 1,0 0,0 0,10-10,0 0,0 0,0-1,1 1,-1 0,1 1,-1-1,1 0,0 0,0 1,1-1,-1 0,1 1,-1-1,1 0,0 1,0-1,1 1,-1-1,1 0,0 1,-1-1,2 0,-1 1,0-1,1 0,-1 0,1 0,0 0,0-1,0 1,0 0,0-1,1 1,-1-1,1 0,1 1,4 3,0 0,1 0,0-1,0-1,0 1,1-1,0-1,-1 0,1 0,0-1,0 0,2 0,160-2,-172-1,1 1,-1 0,1-1,-1 1,1 0,-1 0,1-1,-1 1,1 0,-1 0,1 0,-1 0,1 0,-1 0,1 0,0 0,-1 0,1 0,-1 0,1 0,-1 0,1 0,-1 0,1 1,0-1,-1 0,1 0,-1 1,0-1,1 0,-1 1,1-1,-1 0,1 1,-1-1,0 1,1-1,-1 1,0-1,1 1,-1-1,0 1,0-1,0 1,1-1,-1 1,0-1,0 1,0-1,0 1,0-1,0 1,0 0,0-1,0 1,0-1,0 1,-1-1,1 1,0-1,0 1,0-1,-1 1,1-1,0 1,-1 0,-32 24,28-22,-202 157,203-157,-11 8,1 0,0 1,1 0,0 1,1 0,1 1,0 1,1 0,-4 8,12-20,1-1,0 0,1 1,-1-1,0 1,1 0,-1-1,1 1,0-1,0 1,0 0,0-1,0 1,1-1,-1 1,1 0,0-1,0 1,0-1,0 0,0 1,0-1,1 0,-1 0,1 1,-1-1,1 0,0-1,0 1,0 0,0 0,0-1,0 1,0-1,1 0,1 1,3 1,-1 0,1 0,0-1,0 0,0-1,0 1,1-1,-1-1,0 1,1-1,-1 0,0-1,1 0,250-48,-146 31,-88 12</inkml:trace>
  <inkml:trace contextRef="#ctx0" brushRef="#br0" timeOffset="296.178">1384 486,'-15'9,"-14"18,-7 9,3 3,2 0,1-2,7-2,1-3,5-2,1-5,2-3,5-1,3 2,2-4</inkml:trace>
  <inkml:trace contextRef="#ctx0" brushRef="#br0" timeOffset="562.558">1045 400,'14'19,"15"17,7 1,2-1,-1-1,-1-6,-3-5,-1-5,-7-1,-2-4,-1-5,-4 2,0-2,1-2,-2-2</inkml:trace>
  <inkml:trace contextRef="#ctx0" brushRef="#br0" timeOffset="1051.246">1835 513,'-22'5,"1"1,0 0,0 2,0 0,1 1,0 1,1 1,0 1,1 1,1 0,-1 1,2 1,0 1,-1 2,15-15,-1-1,1 1,0 0,0 0,0 0,0 0,0 0,1 0,0 0,-1 1,1-1,0 0,1 1,-1-1,1 1,-1-1,1 1,0 0,0-1,1 1,-1-1,1 1,-1-1,1 0,0 1,1-1,-1 0,0 1,1-1,0 0,0 0,0 0,0 0,0-1,1 1,-1-1,1 1,-1-1,1 0,0 0,0 0,0 0,6-1,0-1,-1 1,1-2,0 1,-1-1,1-1,-1 1,1-1,-1-1,0 0,0 0,0 0,0-1,-1 0,1-1,-1 0,0 0,0 0,-1-1,0 0,1-2,100-95,-105 102,-1 0,0 0,1 0,-1 0,0 0,1 1,-1-1,1 1,-1-1,1 1,-1-1,1 1,0 0,-1 0,1 0,-1 0,1 0,-1 0,1 0,0 0,-1 1,1-1,-1 0,1 1,-1 0,1-1,-1 1,1 0,-1 0,0-1,0 1,1 0,-1 1,0-1,0 0,0 0,0 0,0 1,0-1,0 0,-1 1,1-1,0 1,-1-1,1 1,-1-1,1 1,-1-1,0 1,0 0,0 0,11 17,4 1,0-4</inkml:trace>
  <inkml:trace contextRef="#ctx0" brushRef="#br0" timeOffset="1578.122">2118 824,'9'-7,"0"0,0 0,-1 0,0-1,0-1,-1 1,0-1,-1-1,5-6,10-14,-12 18,-5 5,1 0,0 0,0 1,1 0,0 0,0 0,0 0,1 1,0 0,0 1,0-1,1 1,-5 4,0 0,-1 0,1 1,-1-1,1 1,-1 0,1 0,-1-1,1 2,-1-1,0 0,0 0,1 1,-1-1,0 1,0 0,0-1,-1 1,1 0,0 0,-1 0,1 1,-1-1,0 0,0 0,0 1,1 0,18 21,-15-22,0 0,1-1,-1 0,0 0,1 0,-1-1,1 0,-1 0,1-1,-1 1,0-1,1 0,-1 0,0-1,0 0,0 0,0 0,0 0,0-1,0 0,-1 0,1 0,-1 0,0-1,0 0,0 0,2-3,25-15,-30 21,0-1,1 1,-1 0,0 0,0 0,1 0,-1 1,1-1,-1 0,1 0,-1 1,1-1,0 1,-1 0,1-1,0 1,-1 0,1 0,-1 0,1 0,0 0,-1 0,1 1,0-1,-1 1,1-1,-1 1,1-1,-1 1,1 0,-1 0,1-1,-1 1,0 0,1 1,-1-1,0 0,0 0,0 0,0 1,0-1,0 0,0 2,30 78,-20-66</inkml:trace>
  <inkml:trace contextRef="#ctx0" brushRef="#br0" timeOffset="2395.116">2992 570,'5'14,"0"1,-1 0,-1 0,-1 0,0 0,-1 0,0 1,-2-1,0 0,0 1,-2 6,-1-3,0 1,0-1,-2 1,0-1,-2-1,0 1,-1-1,-7 10,-6-7,13-41,14 2,0-1,2 1,0 1,2-1,0 1,0 1,2-1,0 2,0-1,2 2,0-1,19-18,1 1,1 2,1 1,24-13,-41 29,1 0,0 2,1 0,1 1,0 1,18-5,-36 13,0 1,0-1,0 0,1 1,-1 0,0 0,0 0,1 0,-1 0,0 1,0-1,0 1,0 0,1 0,-1 0,0 0,0 1,-1-1,1 1,0 0,0 0,-1 0,1 0,-1 0,0 0,0 1,0-1,0 1,0 0,0-1,0 1,-1 0,0 0,1 0,-1 0,0 0,-1 0,1 0,0 1,-1-1,0 0,0 0,0 1,0-1,0 0,-1 0,1 1,-1-1,0 0,0 0,-1 2,-4 10,0-1,-1 0,0-1,-1 1,-1-2,0 1,0-1,-2 0,1-1,-1 0,-1-1,0 0,-1-1,1-1,-2 1,1-2,-14 6,-79 7,103-20,-1 0,0-1,1 1,-1-1,0 0,1 1,-1-2,1 1,0 0,-1-1,1 1,0-1,0 0,0 0,0 0,0-1,0 1,0-1,1 0,0 1,-1-1,1 0,0 0,0 0,1-1,-1 1,-1-4,-2-16,3 1</inkml:trace>
  <inkml:trace contextRef="#ctx0" brushRef="#br0" timeOffset="2699.705">3697 119,'5'38,"2"22,-6 7,-2-5,-2-7,0-8,1-8,0-5,-4-9,-1-4,1 0,1 1,-3-4,-1 1,2 1,2-3</inkml:trace>
  <inkml:trace contextRef="#ctx0" brushRef="#br0" timeOffset="3084.921">3867 570,'24'8,"0"0,0-2,0-1,1 0,0-2,0-1,0-1,0-1,0-2,0 0,0-1,0-2,4-2,-25 7,0-1,-1 0,1 0,-1 0,1 0,-1 0,1-1,-1 1,0-1,0 0,0 0,0-1,0 1,0 0,-1-1,1 0,-1 1,0-1,0 0,0 0,0-1,0 1,0 0,-1 0,0-1,0 1,0-1,0 1,0-1,-1 0,1 1,-1-1,0 0,0 1,0-1,-1 0,0 1,1-1,-1 1,0-1,-1 1,1-1,0 1,-1 0,0-1,0 1,0 0,-1 0,0 0,-1 1,0-1,1 1,-1 0,-1 0,1 0,0 1,0-1,0 1,-1 0,1 0,-1 1,1-1,-1 1,1 0,-1 0,1 1,-1-1,1 1,0 0,-1 0,1 0,0 1,-1 0,-99 53,90-45,0 2,1 0,0 0,1 2,0-1,1 1,1 1,0 0,-6 12,13-21,0-1,1 1,-1 0,1 0,0 0,1 0,-1 0,1 0,0 1,1-1,0 0,0 0,0 1,0-1,1 0,0 1,1-1,-1 0,1 0,1 0,-1 0,1-1,0 1,0-1,0 1,1-1,0 0,0 0,1 0,5 3,2 0,-1 0,1-1,0 0,1-1,0-1,0 0,0-1,0 0,1-1,-1 0,1-1,0-1,0 0,0-1,-1-1,8 0,8 0</inkml:trace>
  <inkml:trace contextRef="#ctx0" brushRef="#br0" timeOffset="5048.847">4770 400,'5'0,"6"0,2 0</inkml:trace>
  <inkml:trace contextRef="#ctx0" brushRef="#br0" timeOffset="5300.915">4798 683,'0'0</inkml:trace>
  <inkml:trace contextRef="#ctx0" brushRef="#br0" timeOffset="39709.539">7790 598,'-19'33,"-2"12,3-7,4-10</inkml:trace>
  <inkml:trace contextRef="#ctx0" brushRef="#br0" timeOffset="39876.466">7705 316,'-5'-10,"-1"-2</inkml:trace>
  <inkml:trace contextRef="#ctx0" brushRef="#br0" timeOffset="40280.653">7959 683,'6'-1,"0"-1,1 1,-1-1,0-1,0 1,0-1,-1 0,1 0,-1-1,1 1,-1-1,0 0,0-1,-1 1,1-1,-1 0,0 0,-1-1,1 1,-1-1,2-4,48-52,-50 60,1 1,0-1,0 1,0 1,0-1,0 0,0 1,0 0,0 0,1 0,-1 0,0 1,0 0,0 0,0 0,0 0,-1 0,1 1,0 0,0 0,-1 0,1 0,-1 0,0 1,0-1,0 1,0 0,0 0,0 0,-1 0,0 1,1-1,-1 1,0-1,0 2,33 30,-33-33,1 0,-1-1,1 1,0 0,0-1,-1 0,1 1,0-1,0 0,0 0,1-1,-1 1,0-1,0 0,0 1,0-1,1-1,-1 1,0 0,0-1,0 0,0 1,0-1,0-1,0 1,0 0,0-1,0 1,-1-1,1 0,0 0,-1 0,0 0,1 0,-1-1,0 1,0-1,0 1,-1-1,1 0,90-167,-86 162</inkml:trace>
  <inkml:trace contextRef="#ctx0" brushRef="#br0" timeOffset="40840.331">9003 400,'-15'2,"1"0,-1 1,1 0,0 1,0 0,0 2,1-1,-1 2,1 0,1 0,-1 1,2 1,-1 0,1 0,0 2,1-1,0 1,-4 7,12-16,1-1,-1 1,1 0,0 0,-1 0,1 0,0 0,0 0,1 0,-1 0,0 0,1 1,-1-1,1 0,0 0,0 1,-1-1,2 0,-1 0,0 1,0-1,1 0,-1 0,1 1,0-1,0 0,-1 0,1 0,1 0,-1 0,0 0,0-1,1 1,-1 0,1 0,-1-1,1 1,0-1,0 0,0 1,0-1,0 0,0 0,0 0,0 0,0-1,0 1,0-1,1 1,-1-1,0 0,0 1,1-1,-1 0,12-4,0 1,-1-2,1 1,-1-2,-1 0,1-1,-1 0,0 0,0-2,-1 1,0-1,-1-1,9-9,19-14,-26 23,-1-1,1 0,0 1,0 0,1 1,1 1,-1 0,1 1,1 0,-1 1,1 1,0 0,1 1,11-1,-24 5,1 0,-1 0,0 0,0 0,0 1,0 0,0 0,0 0,0 0,0 0,0 0,-1 1,1-1,0 1,-1 0,1 0,-1 0,0 0,0 0,1 1,-1-1,-1 1,1-1,0 1,-1-1,1 1,-1 0,0 0,0 0,0 0,0 0,-1 0,1 2,-1 105,-94 296,43-256,51-148,-1-1,1 1,-1-1,1 1,-1-1,0 0,0 0,0 1,0-1,1 0,-1 0,-1 0,1 0,0 0,0 0,0 0,-1 0,1 0,0-1,-1 1,1 0,0-1,-1 1,1-1,-1 0,1 1,-1-1,1 0,-1 0,1 0,-1 0,1 0,-1 0,1 0,-1-1,1 1,-1-1,1 1,-1-1,1 1,0-1,-1 0,1 0,0 1,-1-1,1 0,0 0,0 0,0-1,0 1,0 0,0 0,0 0,1-1,-1 1,0-1,1 1,-6-10,1-1,1 0,0 1,0-1,2 0,-1-1,1 1,1 0,0-1,1 1,1-1,0 1,0-1,1 1,0 0,1 0,1 0,0 0,1 1,0-1,0 1,1 0,1 1,0-1,0 1,7-6,-4 8,0 0,0 0,1 1,0 0,1 1,-1 0,1 1,0 0,1 1,-1 0,1 1,0 1,-1 0,13 0,22-7,-19 4,-4 0</inkml:trace>
  <inkml:trace contextRef="#ctx0" brushRef="#br0" timeOffset="38124.45">5306 796,'2'3,"-1"0,1 0,0 0,1 0,-1-1,0 1,1-1,0 1,-1-1,1 0,0 0,0 0,0 0,0-1,1 1,-1-1,0 0,1 0,1 0,3 1,0 0,0-1,-1 0,1-1,0 0,0 0,0 0,0-1,0 0,0-1,-1 0,1 0,-1-1,1 0,-1 0,0 0,0-1,0 0,0-1,119-97,-73 50,-3-3,-3-2,9-15,98-156,-34 20,-119 206,-1 1,0-1,0 1,1-1,-1 1,1-1,-1 1,1 0,0-1,0 1,0 0,-1-1,1 1,0 0,0 0,1 0,-1 0,0 0,0 0,0 0,1 0,-1 0,1 1,-1-1,0 1,1-1,-1 1,1-1,-1 1,1 0,-1 0,1-1,-1 1,1 0,0 1,-1-1,1 0,-1 0,1 1,-1-1,1 1,-1-1,0 1,1-1,-1 1,0 0,1 0,8 13,-1 0,0 0,-1 1,-1 0,0 0,-1 1,-1 0,0 0,-1 3,12 29,40 197,-54-232,0 1,-1-1,-1 1,0-1,-1 1,0-1,-1 1,-1-1,0 0,-1 0,0 0,-1 0,0-1,-1 0,0 0,-1 0,-1-1,0 0,0-1,-1 1,0-2,-1 1,0-1,-1-1,1 0,-2 0,1-1,-1 0,0-1,0-1,-1 0,-7 2,0-2,-1-1,1 0,-1-1,0-1,0-1,0-1,1-1,-1-1,0-1,1-1,-11-3,26 6,0-1,0 0,0-1,1 1,-1-1,1 0,-1 0,1-1,0 1,0-1,1 0,-1 0,1 0,-1 0,1-1,1 1,-1-1,1 0,-1-2,-5-15</inkml:trace>
  <inkml:trace contextRef="#ctx0" brushRef="#br0" timeOffset="38856.935">6435 542,'12'64,"-4"1,-3 0,-2 51,-4-98,-1 1,-1-1,0 0,-2 0,0 0,-1 0,-7 15,-1-27,10-33,8 3,2 1,0 0,1 1,2-1,0 1,1 1,1 0,1 0,6-5,-9 10,127-166,-129 173,1 0,0 0,1 0,0 1,0 0,0 1,1 0,1 1,-1 0,1 0,0 1,0 0,0 1,1 1,-1 0,1 0,7 0,-15 3,-1 0,1 1,-1-1,1 1,-1 0,1 0,-1 0,0 1,0-1,0 1,0 0,0-1,0 1,0 1,0-1,-1 0,1 1,-1-1,0 1,0 0,0 0,0 0,0 0,0 0,-1 0,1 0,-1 0,0 1,0-1,-1 1,1-1,0 0,-1 2,1 5,0-1,-1 0,0 1,0-1,-1 1,0-1,-1 0,0 1,0-1,-1 0,0 0,-1 0,-2 1,0 0,-1 0,0 0,-1-1,0 0,0 0,-1-1,0 0,-1-1,1 0,-1 0,-1-1,1 0,-1-1,0 0,-1-1,1 0,-1-1,0 0,-10 1,-59 8,57-14</inkml:trace>
  <inkml:trace contextRef="#ctx0" brushRef="#br0" timeOffset="39461.967">6914 824,'63'-43,"-3"-2,-2-3,-1-2,22-30,-72 75,-1 0,1 0,-1-1,-1 0,1 0,-1-1,0 0,-1 0,1 0,-1 0,-1 0,1-1,-1 0,-1 0,0 0,0 0,0 0,-1 0,0 0,0-1,-1 1,0 0,-1-1,0-1,0 8,-1 0,1-1,-1 1,1 0,-1 0,0 0,0 0,0 0,0 0,0 1,0-1,0 1,0-1,-1 1,1 0,-1 0,1 0,-1 0,1 0,-1 1,0-1,1 1,-1-1,0 1,1 0,-1 0,0 1,1-1,-1 0,0 1,1-1,-1 1,1 0,-1 0,0 1,-79 52,79-51,0-1,1 1,0-1,-1 1,1 0,0 0,1 0,-1 0,0 1,1-1,0 0,0 1,0-1,0 1,0-1,1 1,-1-1,1 1,0-1,0 1,0-1,1 1,-1-1,1 1,0-1,0 1,0-1,1 1,-1-1,1 0,-1 0,1 0,0 0,1 0,-1 0,0-1,1 1,-1-1,1 1,0-1,0 0,0 0,0 0,0-1,0 1,2 0,95 3,15 4,-113-8,1 0,-1 0,0 0,0 0,0 0,0 1,0-1,0 1,-1-1,1 1,0-1,-1 1,1 0,-1 0,0 0,0 0,1 0,-1 0,0 0,-1 1,1-1,0 0,-1 0,1 1,-1-1,0 0,0 1,1-1,-2 0,1 1,0-1,0 0,-1 2,-30 75,24-65,-26 52,26-47</inkml:trace>
  <inkml:trace contextRef="#ctx0" brushRef="#br0" timeOffset="42908.647">0 1304,'257'-21,"1"11,13 11,-92 0,214-28,-54 15,-136-2,103 11,22-25,38 17,-234-1,2 6,34 6,-87 1,233-29,-79 15,79-21,71 23,-147-16,-42 26,116-9,-158-3,149 7,77-4,157-25,305-22,-366 29,43 1,66 16,-418 39,-144-27</inkml:trace>
</inkml:ink>
</file>

<file path=ppt/ink/ink1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0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1 537,'57'-16,"1"2,1 3,0 3,42-1,329-19,351 28,-134-54,-210 24,-421 29,56 13,-102 3,10-13</inkml:trace>
  <inkml:trace contextRef="#ctx0" brushRef="#br0" timeOffset="504.869">678 57,'-43'34,"-29"25,-6 7,4-2,11-8,10-13,16-9,8-10,5-5,6-1,1-3,9-4,10-4,10-3,7-8,6-2,-2-5,-5-2</inkml:trace>
  <inkml:trace contextRef="#ctx0" brushRef="#br0" timeOffset="753.735">1582 1,'-151'52,"79"-29,1 2,1 4,2 2,1 4,-8 8,-81 66,155-108,0 0,-1 0,1 0,0 0,0 0,0 0,0 1,0-1,0 0,0 1,0-1,1 0,-1 1,1-1,-1 1,1-1,-1 1,1-1,0 1,0 0,0-1,-1 1,2-1,-1 1,0-1,0 1,0-1,1 1,-1 0,1-1,-1 0,1 1,0-1,-1 1,1-1,0 0,0 1,0-1,0 0,0 0,0 0,1 0,-1 0,1 1,13 7</inkml:trace>
  <inkml:trace contextRef="#ctx0" brushRef="#br0" timeOffset="1006.069">1892 28,'-43'20,"-29"15,-11 7,3 1,10-7,13-4,11-4,8-5,7-3,3 0,6 2,2-3,5 0,10-4,5-3</inkml:trace>
  <inkml:trace contextRef="#ctx0" brushRef="#br0" timeOffset="1238.799">2456 114,'-38'14,"-32"15,-9 6,4-1,10-3,12-1,9-6,8-3,5 1,3 0,2 3,5-5</inkml:trace>
  <inkml:trace contextRef="#ctx0" brushRef="#br0" timeOffset="1540.019">3021 114,'-19'28,"-21"20,-8 2,-6-4,1-4,6-10,5-5,6-2,3-6,8-1,3-4,6-4</inkml:trace>
  <inkml:trace contextRef="#ctx0" brushRef="#br0" timeOffset="4770.972">1242 565,'12'167,"0"-100,32 104,-41-165,0 1,1-1,0 1,0-1,1 0,-1-1,1 1,0-1,1 0,0 0,-1 0,1-1,1 0,-1 0,1-1,-1 1,1-1,0-1,0 0,0 0,0 0,2 0,4-1,0-1,0 0,-1-1,1 0,0-1,0 0,-1-1,1-1,-1 0,0 0,0-1,-1-1,1 0,-1-1,0 0,-1 0,0-1,0-1,0 1,-1-2,-1 1,0-1,0-1,1-1,8-9,-1-1,-1 0,-1-1,-1 0,-1-1,-1-1,5-17,-13 31,4-8,-1-1,-1 1,-1-2,0 1,-2 0,0-1,-1 1,-1-1,-1 1,-3-18,3 35,1 1,0 0,-1 0,1-1,-1 1,1 0,-1 0,0 0,0 0,0 0,0 0,-1 0,1 0,0 0,-1 0,1 1,-1-1,0 0,0 1,1 0,-1-1,0 1,0 0,0 0,0 0,-1 0,1 0,0 1,0-1,0 1,-1-1,1 1,0 0,-1 0,1 0,0 0,0 0,-1 0,1 1,0-1,0 1,-1 0,-1 0,-12 10</inkml:trace>
  <inkml:trace contextRef="#ctx0" brushRef="#br0" timeOffset="6888.223">1469 904,'11'127,"8"85,-19-211,0 1,0 0,0-1,0 1,1 0,-1 0,0-1,1 1,-1 0,1-1,0 1,-1-1,1 1,0-1,0 1,0-1,0 1,0-1,1 0,-1 1,0-1,1 0,-1 0,0 0,1 0,-1 0,1-1,0 1,-1 0,1-1,-1 1,1-1,0 0,0 1,-1-1,1 0,0 0,0 0,-1 0,1 0,0 0,-1-1,1 1,0-1,-1 1,1-1,1 0,11-1,57 6,-70-2,-1 0,0 0,1 0,-1 0,0 1,0-1,0 0,0 0,-1 0,1 0,0 0,-1 0,0 0,1 0,-1 0,0 0,0 0,0 0,0-1,0 1,-1 0,1-1,0 1,-1-1,0 1,1-1,-1 0,0 1,1-1,-2 0,2 1,-149 100,71-56,61-35,-39 27,56-37,0 0,0 0,0 1,0-1,0 0,0 0,1 1,-1-1,0 0,0 1,1-1,-1 1,1-1,0 0,-1 1,1 0,0-1,0 1,0-1,0 1,0-1,0 1,0-1,0 1,1-1,-1 1,1-1,-1 1,1-1,-1 0,1 1,0-1,0 0,0 1,0-1,0 0,0 0,0 1,7 4,-1-1,1 0,1 0,-1 0,1-1,-1-1,1 1,0-1,0-1,1 0,-1 0,0-1,1 0,-1 0,1-1,-1 0,8-2,59 7,31 19,-106-23,0-1,0 1,0 0,0 0,-1-1,1 1,0 0,0 0,0 0,-1 0,1 0,0 0,-1 0,1 1,-1-1,1 0,-1 0,0 0,0 0,1 1,-1-1,0 0,0 0,0 1,0-1,0 0,0 0,-1 0,1 1,0-1,-1 0,1 0,-1 0,1 0,-1 0,1 1,-1-1,0 0,1 0,-1-1,0 1,0 0,0 0,0 0,0 0,0-1,0 1,-49 38,-140 73,171-100,14-10,1 0,0 0,0 0,0 1,0-1,0 1,1 0,-1 0,1 0,0 1,-1-1,2 1,-1 0,0 0,1 0,0 0,0 0,0 0,-1 3,5-3,-1-1,1 0,0 0,0 0,0 0,1-1,-1 1,1-1,-1 1,1-1,0 0,0 0,0 0,0 0,0-1,1 1,-1-1,0 0,1 0,-1 0,1 0,-1-1,1 1,65 9,-60-10,1 0,-1 1,0 0,0 0,0 1,0 0,-1 1,1 0,0 0,-1 1,0 0,0 0,0 1,-1 0,8 6,-14-8,0 1,0-1,-1 0,1 1,-1-1,1 1,-1-1,0 1,0-1,-1 0,1 1,-1-1,0 1,0-1,0 0,0 0,0 0,-1 1,1-1,-1 0,0-1,0 1,0 0,0 0,-1-1,1 1,-1-1,1 0,-1 0,0 0,0 0,0 0,0-1,0 1,0-1,0 0,-1 0,0 0,-8 8,-28 17,-65 60,104-85,0 0,1 0,-1 0,0 0,1 1,-1-1,1 0,-1 0,1 0,-1 1,1-1,0 0,0 1,0-1,-1 0,1 0,0 1,1-1,-1 0,0 1,0-1,1 0,-1 0,0 1,1-1,-1 0,1 0,0 0,-1 1,1-1,0 0,0 0,-1 0,1 0,0-1,0 1,0 0,0 0,0 0,1-1,-1 1,0 0,60 22,-44-18,-13-4,0 0,0 0,0 0,0 0,0 0,-1 1,1 0,0 0,-1 0,1 0,-1 0,0 1,0-1,0 1,0 0,0 0,-1 0,1 1,-1-1,0 0,0 1,0 0,-1-1,1 1,-1 0,0 0,0 0,0 0,0 0,-1 0,1 0,-1 0,0 0,-1 0,1 0,-1 0,1 0,-1 0,0 0,-1-1,1 1,-1 0,-14 21,-21 53,22 68,14-111,0-10,0-1,2 1,1 0,0-1,2 1,6 21,-12-43,-1-10</inkml:trace>
  <inkml:trace contextRef="#ctx0" brushRef="#br0" timeOffset="9704.854">932 2993,'227'-12,"0"-6,-2-10,29 28,-223-7,-28 5,-1 1,1 0,0-1,0 2,0-1,0 0,0 0,0 1,0 0,0 0,0-1,0 2,0-1,0 0,0 1,0-1,0 1,0 0,0 0,0 0,2 1,-9 66,-8 156,-15-81,10 37,23-79,3-44,-7-36,-7 93,2-111,0 1,0-1,0 0,-1 0,1 0,-1-1,1 1,-1-1,0 0,0 0,0 0,0 0,0-1,0 0,-1 0,1 0,-1 0,1-1,0 1,-1-1,1 0,-1 0,1-1,0 0,-1 1,1-1,0-1,-1 1,1-1,0 1,0-1,0-1,1 1,-1 0,-27-7,-12 3,-1 2,-1 1,1 2,-25 4,-20-1,-391-2,467 0,0 0,-1-2,1 1,1-2,-1 0,0 0,1-1,-1-1,-9-5,19 7,-1-1,1 0,0 0,1 0,-1-1,1 1,0-1,0 1,0-1,1 0,-1 0,1 0,1 0,-1 0,0 0,1 0,0 0,1 0,-1 0,1 0,0 0,0 1,0-1,0 0,1 0,0 1,2-4,3-23,31-181,-55 24,13 173,1 0,0 0,1-1,1 0,0 1,2-1,-1 0,2 1,1-7,15 4,-7 17</inkml:trace>
  <inkml:trace contextRef="#ctx0" brushRef="#br0" timeOffset="12036.205">1074 3331,'2'1,"0"1,0-1,0 1,-1 0,1-1,0 1,-1 0,0 0,1 0,-1 1,0-1,0 0,0 0,0 1,0-1,-1 0,1 1,-1-1,1 1,-1-1,0 1,0-1,0 1,-1-1,1 1,-21 137,-8-7,47-149,78-155,30 5,-126 165,1 1,-1-1,1 0,-1 0,1 1,-1-1,1 0,-1 1,1-1,-1 0,1 1,0-1,-1 1,1-1,0 1,0-1,-1 1,1 0,0-1,0 1,0 0,0 0,-1-1,1 1,0 0,0 0,0 0,0 0,0 0,-1 0,1 0,0 1,0-1,0 0,0 0,0 1,-1-1,1 0,0 1,0-1,-1 1,1-1,0 1,-1-1,1 1,0 0,-1-1,1 1,-1 0,1-1,-1 1,1 0,-1 0,0-1,1 1,-1 0,0 0,0 0,1 0,-1-1,0 1,0 0,5 60,-5-56,-2 25,1-24,0 1,0-1,1 0,0 1,0-1,0 1,1-1,0 1,0-1,1 0,-1 0,2 1,-1-1,0-1,2 3,-1-7,-1-1,1 1,-1-1,1 0,-1 0,1 0,-1 0,1 0,-1-1,1 1,-1-1,1 1,-1-1,1 0,-1 0,0 0,0 0,1-1,-1 1,0 0,0-1,0 0,0 1,-1-1,1 0,0 0,-1 0,1 0,-1 0,0-1,1 0,-1 2,176-227,-177 227,1 0,-1 0,1 0,0 0,-1 0,1 0,0 1,0-1,0 0,-1 0,1 1,0-1,0 0,0 1,0-1,0 1,0-1,0 1,0 0,0-1,1 1,-1 0,0 0,0 0,0 0,0 0,0 0,0 0,0 0,1 0,-1 1,0-1,0 0,0 1,0-1,0 1,0-1,0 1,0-1,0 1,0 0,-1-1,1 1,0 0,0 0,-1 0,1 0,0 0,-1-1,1 1,-1 0,1 0,-1 1,1-1,-1 0,0 0,0 0,1 0,-1 0,0 0,0 0,0 0,0 1,0-1,0 0,-1 0,1 0,0 0,-1 0,1 1,-24 141,22-130,2 0,0 1,0-1,1 0,1 0,0 0,1 0,3 9,-1-3</inkml:trace>
</inkml:ink>
</file>

<file path=ppt/ink/ink1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25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1239 2370,'-254'0,"110"-27,-211 27,343 0</inkml:trace>
  <inkml:trace contextRef="#ctx0" brushRef="#br0" timeOffset="3640.422">1296 198,'-431'0,"198"27,193-25,0-1,0-1,0-3,0-1,-2-3,-127-22,118 26,51 2,-1 1,0 0,0 0,1 0,-1 0,0 0,0 0,0 0,1 0,-1 0,0 0,0 0,1 1,-1-1,0 0,0 1,1-1,-1 0,0 1,1-1,-1 1,0-1,1 1,-1-1,1 1,-1-1,1 1,-1 0,1-1,-1 1,1 0,0-1,-1 1,1 0,0 0,0-1,0 1,-1 0,1 0,0-1,0 1,0 0,0 0,0 0,0-1,0 1,1 0,-1 0,0-1,0 1,1 0,-1 0,0-1,1 1,-1 0,1-1,-1 1,1 0,-1-1,1 1,12 13,4-1</inkml:trace>
  <inkml:trace contextRef="#ctx0" brushRef="#br0" timeOffset="18989.979">1126 28,'0'1808,"-25"-1639,-8 57,34 255,-29-296,27-174</inkml:trace>
  <inkml:trace contextRef="#ctx0" brushRef="#br0" timeOffset="19506.647">1239 2060,'-33'56,"-103"114,-45 52,115-121,60-83</inkml:trace>
  <inkml:trace contextRef="#ctx0" brushRef="#br0" timeOffset="20558.888">1239 0,'-51'90,"-1"9,0 4,-5-1,-32 37,62-94,18-26</inkml:trace>
  <inkml:trace contextRef="#ctx0" brushRef="#br0" timeOffset="21841.028">82 846,'0'56,"-11"143,-35 84,21-139,26-142,-1 0,0 1,0-1,1 0,-1 1,1-1,0 0,0 1,0-1,0 0,0 0,0 0,0 0,1 0,-1 0,1-1,-1 1,1 0,0-1,0 1,0-1,0 1,0-1,0 0,0 0,0 0,0 0,1-1,-1 1,0 0,1-1,-1 1,2-1,88 2,-72-3,57-1,-64 1</inkml:trace>
  <inkml:trace contextRef="#ctx0" brushRef="#br0" timeOffset="22738.407">562 1355,'-1'-2,"-1"1,1 0,0-1,-1 1,1 0,-1 0,1-1,-1 1,0 1,1-1,-1 0,0 0,1 0,-1 1,0-1,0 1,0 0,0-1,0 1,1 0,-1 0,0 0,0 1,0-1,0 0,0 1,0-1,1 1,-1-1,0 1,0 0,1 0,-1 0,0 0,1 0,-1 0,0 1,-73 46,74-47,-1 0,0 0,0 1,1-1,-1 1,1 0,0-1,-1 1,1 0,0 0,0 0,0 0,0 0,0 0,1 0,-1 0,0 0,1 0,0 0,-1 0,1 1,0-1,0 0,1 0,-1 0,0 0,1 1,-1-1,1 0,-1 0,1 0,0 0,0 0,0 0,0 0,0-1,1 1,0 1,1-1,0 1,1-1,-1 1,1-1,-1 0,1 0,0-1,0 1,0-1,0 0,0 0,0 0,1 0,-1-1,0 0,3 0,36 9,-42-9,0 1,0 0,0-1,0 1,0 0,0 0,0 0,-1-1,1 1,0 0,0 0,-1 0,1 0,0 0,-1 0,1 1,-1-1,0 0,1 0,-1 0,0 0,0 1,0-1,1 0,-1 0,0 0,-1 1,1-1,0 0,0 0,0 0,-1 0,1 1,-1-1,1 0,-1 0,1 0,-1 0,0 0,1 0,-2 0,-33 49,29-44,3-1,-54 82,56-85,1 1,-1-1,0 0,1 1,-1-1,1 0,0 1,0-1,0 0,0 1,0-1,0 0,0 1,1-1,0 0,-1 1,1-1,0 0,0 0,0 0,0 0,0 0,1 0,-1 0,1 0,-1 0,1-1,0 1,0 0,-1-1,1 0,0 1,0-1,1 0,-1 0,0 0,0 0,0-1,1 1,-1 0,2-1,1 2,0-1,0-1,1 1,-1-1,0 0,1 0,-1 0,0-1,1 1,-1-1,0-1,0 1,0-1,0 0,0 0,0 0,0-1,-1 0,1 0,3-3,8-5</inkml:trace>
  <inkml:trace contextRef="#ctx0" brushRef="#br0" timeOffset="35593.543">787 1467,'-1'-1,"0"-1,1 1,-1 0,0 0,0 0,0 0,0 0,0 0,0 0,0 1,0-1,0 0,0 0,0 1,0-1,-1 1,1-1,0 1,-1-1,1 1,0 0,-1 0,1 0,0 0,-1 0,1 0,0 0,-1 0,1 0,0 0,-1 1,1-1,0 1,0-1,-1 1,1-1,0 1,0 0,0-1,0 1,0 0,-1 1,-3 4,0 1,1 0,0 1,0-1,0 1,1-1,0 1,1 0,-1 0,2 1,-1-1,1 0,0 0,1 1,0-1,1 1,-1-1,1 0,1 1,-1 9,-1-8,-1-4,0 1,1-1,0 0,0 0,1 1,0-1,0 0,0 0,1 0,0 0,0 0,0 0,1 0,0-1,0 1,0-1,1 0,0 0,0 0,3 3,-2-5,0 1,1-1,0 0,-1 0,1 0,0-1,0 0,1 0,-1 0,0-1,1 0,-1 0,1-1,-1 0,0 0,1 0,-1-1,1 0,-1 0,0-1,1 0,-1 0,0 0,0-1,-1 1,1-2,0 1,-1 0,0-1,0 0,5-5,-3 5,-1 0,1-1,-1 0,1-1,-1 1,-1-1,1 0,-1 0,0-1,-1 0,1 0,-1 0,-1 0,1 0,-1-1,0 0,-1 0,0 1,0-1,-1 0,0-1,0 1,-1 0,0 0,-1 0,0 0,0 0,0 0,-1 0,0 0,-1 0,0 0,0 1,-1-2,0 2,-1 0,1 1,-1-1,0 1,-1 0,1 1,-1 0,0-1,-1 2,1-1,-1 1,0 0,0 0,0 1,0 0,-1 0,0 1,1 0,-1 0,0 1,0 0,0 0,0 1,0 0,0 0,1 1,-1 0,0 0,0 1,0 0,1 1,-1-1,1 2,0-1,0 1,0 0,0 0,-2 3,-18 35,20-20</inkml:trace>
  <inkml:trace contextRef="#ctx0" brushRef="#br0" timeOffset="36330.498">787 1636,'5'0,"1"5,5 2,5-1,0 4,2 0,-2 3,-4 4,-4 4,2 3,-1 3,-2 1,2-4,1-2,2-3,0-7</inkml:trace>
</inkml:ink>
</file>

<file path=ppt/ink/ink1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1,'1'283,"-1"-281,0 0,0 1,0-1,0 0,1 0,-1 0,1 0,-1 0,1 0,0 0,0 0,0 0,0-1,0 1,0 0,1 0,-1-1,0 1,1-1,-1 1,1-1,0 0,0 0,-1 1,1-1,0 0,0-1,0 1,0 0,0 0,0-1,0 1,0-1,0 0,0 0,0 0,1 0,-1 0,0 0,0 0,0-1,0 1,0-1,0 1,0-1,0 0,0 0,0 0,0 0,-1 0,1 0,0 0,-1-1,1 1,-1-1,1 1,-1-1,0 0,1 1,-1-2,20-20,-1-2,-2 0,0-1,-2-1,10-22,37-58,-63 106,1 0,-1 0,0 0,0 0,1 0,-1 0,1 0,-1 0,1 0,-1 0,1 0,0 0,-1 0,1 1,0-1,0 0,0 1,-1-1,1 0,0 1,0-1,0 1,0-1,0 1,0-1,0 1,0 0,0 0,0 0,1-1,-1 1,0 0,0 0,0 0,0 1,0-1,0 0,0 0,0 0,0 1,0-1,0 1,0-1,0 1,0-1,0 1,0-1,0 1,0 0,-1 0,1-1,0 1,-1 0,1 0,0 0,-1 0,1 0,-1 0,1 0,-1 0,0 0,1 1,29 169,3 109,-31-256,-1 0,0-1,-2 1,-1 0,-1-1,0 1,-2-1,-1 0,-1 0,-1-1,-1 1,0-2,-11 17,15-30,0-1,0 1,-1-1,1 0,-2-1,1 1,-1-1,0 0,0-1,-1 0,1 0,-1-1,0 1,0-2,-1 1,1-1,-1 0,0-1,0 0,0-1,0 0,-3 0,7-3,0 1,0-2,0 1,0-1,1 1,-1-1,1-1,0 1,0-1,0 1,0-1,1 0,-1 0,1-1,0 1,0-1,1 0,-1 1,1-1,0 0,0 0,1-1,0 1,0 0,0 0,0-1,1 1,0 0,0-1,0 1,1-1,0-3,4-21,1 1,1-1,2 2,1-1,1 1,1 0,1 1,13-17,25-58,-42 84</inkml:trace>
</inkml:ink>
</file>

<file path=ppt/ink/ink1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1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837 170,'-368'0,"272"-12,82 8,1 2,-1-1,1 2,-1 0,0 0,0 1,1 1,-1 0,-10 3,8 0,13-4,0 0,0 0,0 1,0-1,0 1,0 0,0 0,0 0,1 0,-1 0,0 0,0 1,1-1,-1 1,1 0,0 0,0 0,-1 0,1 0,0 0,1 1,-1-1,0 1,1-1,-1 1,1 0,0-1,-1 4,2 10,0 1,1-1,1 1,1-1,0 0,1 0,4 10,12 55,-12 200,-10-166,13 110,6-11,-39-252,3-3,-2 0,-1 2,-2 0,-2 2,-1 1,-4-1,29 36,1 0,-1 0,1 0,-1 0,1 0,0 0,-1 0,1 0,0-1,0 1,0 0,0-1,0 1,0-1,0 1,0-1,1 1,-1-1,1 0,-1 1,1-1,-1 0,1 0,0 1,0-1,0 0,0 0,0 1,0-1,1 0,-1 1,1-1,-1 0,1 1,-1-1,1 0,0 1,0-1,0 1,0-1,0 1,0 0,0-1,0 1,1 0,-1 0,0 0,1 0,-1 0,1 0,15-3,0 1,0 1,0 0,0 1,0 1,1 1,11 2,21-1,258-1,-307-1,44 5,-44-5,0-1,0 1,-1 0,1 1,0-1,0 0,-1 0,1 0,0 0,0 1,-1-1,1 0,0 0,-1 1,1-1,0 1,-1-1,1 1,0-1,-1 1,1-1,-1 1,1-1,-1 1,0 0,1-1,-1 1,1 0,-1-1,0 1,0 0,1 0,-1-1,0 1,0 0,0 0,0-1,0 1,0 0,0 0,0 0,0-1,0 1,0 0,-1 0,1-1,0 1,0 0,-1-1,1 1,-1 0,1-1,-1 1,1 0,-115 88,8-3,-80 52,166-127</inkml:trace>
  <inkml:trace contextRef="#ctx0" brushRef="#br0" timeOffset="3835.151">866 227,'-13'-8,"1"0,0-1,1-1,0 0,0 0,1-1,0 0,-7-13,-51-50,33 51,34 23,1 0,-1 0,0 0,1 0,-1 0,0 0,1 0,-1 0,0 0,1 0,-1 0,0 1,1-1,-1 0,1 0,-1 1,0-1,1 0,-1 1,1-1,-1 1,1-1,-1 0,1 1,-1-1,1 1,-1 0,1-1,0 1,-1-1,1 1,0-1,0 1,-1 0,1-1,0 1,0 0,0-1,0 1,0 0,0-1,0 1,0 0,0-1,0 1,0 0,0-1,0 1,1 0,-1-1,0 1,0-1,1 1,-1 0,0-1,1 1,-1-1,1 1,-1 0,50 256,-43-98,-6-159,0 1,0 0,0-1,0 1,0 0,0-1,0 1,0-1,0 0,0 1,0-1,0 0,0 0,0 0,0 1,0-1,1 0,-1-1,0 1,0 0,0 0,0 0,0-1,0 1,0 0,0-1,0 1,0-1,0 1,0-1,0 0,0 1,0-1,0 0,-1 0,1 1,0-1,0 0,-1 0,1 0,-1 0,1 0,-1 0,1 0,-1 0,0 0,1 0,-1 0,0-1,3-1,106-131,-91 115</inkml:trace>
  <inkml:trace contextRef="#ctx0" brushRef="#br0" timeOffset="4178.853">1345 1,'-14'19,"-10"16,-1 7,0 1,3-2,6-3,1-3,2-3,0-2,1-2,-2 0,2 0,-3-5,2-2,3-4</inkml:trace>
  <inkml:trace contextRef="#ctx0" brushRef="#br0" timeOffset="4462.718">1063 57,'10'29,"12"14,3 5,2-6,1-5,1-9,-5-5,-2-5,-4-2,-1-4,-3 2,-4 2,-3 0</inkml:trace>
</inkml:ink>
</file>

<file path=ppt/ink/ink1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33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2259 678,'-10'33,"-3"17,1-2</inkml:trace>
  <inkml:trace contextRef="#ctx0" brushRef="#br0" timeOffset="232.751">2231 141,'0'0</inkml:trace>
  <inkml:trace contextRef="#ctx0" brushRef="#br0" timeOffset="397.491">2569 28,'0'479,"12"-353,-7-108,-2 0,-1 0,0 1,-1-1,-1 0,-1 1,0-1,-2 1,0-1,-1 0,0 0,-3 2,-2 2,0-4</inkml:trace>
  <inkml:trace contextRef="#ctx0" brushRef="#br0" timeOffset="615.776">2908 565,'-9'38,"-4"18,1 3,2-7</inkml:trace>
  <inkml:trace contextRef="#ctx0" brushRef="#br0" timeOffset="864.669">2908 141</inkml:trace>
  <inkml:trace contextRef="#ctx0" brushRef="#br0" timeOffset="1633.186">3274 0,'11'292,"1"-163,-6 0,-6 31,-11-100,19-86,5 8,1 0,0 1,1 1,1 0,1 1,0 1,1 1,0 0,1 1,0 1,1 1,7-2,-11 6,0 1,0 0,0 1,1 1,0 1,-1 0,1 1,0 1,8 1,-23-1,1 1,-1-1,0 1,1-1,-1 1,1 0,-1 0,0 0,0 0,0 1,1-1,-1 0,0 1,-1 0,1-1,0 1,0 0,-1 0,1 0,-1 0,1 0,-1 0,0 0,0 1,0-1,0 0,-1 1,1-1,0 1,-1-1,0 1,1-1,-1 1,0-1,-1 1,1-1,0 1,-1-1,1 0,-1 1,0-1,1 1,-1-1,-1 0,1 0,0 0,0 1,-1-1,1 0,-1-1,0 1,1 0,-3 1,-12 16,-1 0,-1-1,-1-1,0-1,-1-1,-1-1,0 0,-1-1,0-2,-1 0,0-2,-1 0,-12 2,6 1,11-5,1-1,-1 0,0-2,0 0,0 0,0-2,-1-1,-6 0,25-1,0 0,0 1,0-1,0 0,0 0,0 0,0 0,0 0,0 0,0 0,0 0,0-1,0 1,1 0,-1-1,0 1,0 0,0-1,0 1,0-1,1 1,-1-1,0 1,0-1,1 0,-1 1,0-1,1 0,-1 0,1 0,-1 1,1-1,-1 0,1 0,0 0,-1 0,1 0,0 0,0 0,0 0,0 0,0 1,0-2,4-10</inkml:trace>
  <inkml:trace contextRef="#ctx0" brushRef="#br0" timeOffset="-1231.991">820 282,'-295'1,"260"4,-1 2,1 2,0 1,1 1,0 3,-29 15,19-10,32-14,-81 44,90-48,0 1,0 0,1 0,-1 1,1-1,-1 0,1 1,0-1,0 1,0 0,0 0,0 0,1 0,-1 0,1 0,0 0,0 1,0-1,1 0,-1 1,1-1,-1 1,1-1,0 0,0 1,1-1,0 2,2 0,0 0,1 0,-1 0,1-1,1 0,-1 0,0 0,1 0,0-1,0 1,0-1,0-1,1 1,-1-1,1 0,-1 0,1 0,0-1,0 0,0 0,0 0,5-1,145 21,-52-9,-103-12,-1 1,1 0,-1-1,1 1,-1 0,1-1,-1 1,1 0,-1 0,0 0,1 0,-1-1,0 1,0 0,0 0,0 0,1 0,-1 0,0-1,0 1,-1 0,1 0,0 0,0 0,0 0,-1 0,1-1,0 1,-1 0,1 0,-1 0,1-1,-1 1,1 0,-1-1,1 1,-1 0,0-1,1 1,-1-1,0 1,0-1,1 1,-1-1,0 0,0 1,0-1,1 0,-1 0,0 1,0-1,0 0,0 0,0 0,0 0,-2 2,-67 48,-127 109,195-158,0 1,0-1,0 0,0 1,0-1,0 1,0-1,0 1,1 0,-1 0,1 0,-1 0,1 0,0 0,-1 0,1 1,0-1,1 0,-1 1,0-1,1 1,-1-1,1 0,0 1,0-1,0 1,0-1,0 1,0-1,1 1,-1-1,1 1,0-1,0 0,0 1,0-1,0 0,0 0,0 0,1 0,-1 0,1 0,0 0,-1 0,2 0,9 3,0 0,0 0,1-1,0-1,0 0,0-1,0 0,1-1,-1 0,0-1,1-1,-1 0,4-2,21 2,187-1,-200 2</inkml:trace>
  <inkml:trace contextRef="#ctx0" brushRef="#br0" timeOffset="-882.734">1271 565,'-33'25,"2"2,0 1,2 2,1 1,2 1,1 1,-20 35,12 22,32-88,1 0,0 1,0-1,0 0,0 1,0-1,0 0,1 1,-1-1,1 0,0 0,-1 1,1-1,0 0,0 0,1 0,-1 0,0 0,1 0,-1 0,1-1,-1 1,1 0,0-1,0 0,0 1,0-1,0 0,0 0,0 0,0 0,0 0,1 0,-1-1,0 1,1-1,-1 0,1 1,12 0,0 0,0-1,0 0,-1-1,1-1,0 0,0-1,-1-1,0 0,0-1,0-1,0 0,-1 0,0-2,0 1,-1-2,0 0,2-2,10-9,-2-1,0 0,-1-2,-2 0,0-2,-1 0,-2-1,6-12,-17 28,-1 1,1-2,-1 1,-1 0,0-1,0 0,-1 0,-1 0,0 0,0 0,-1-4,-1 10,1 0,-1 1,0-1,0 1,0-1,-1 1,1-1,-1 1,0 0,-1-1,1 1,-1 0,0 1,0-1,0 0,0 1,-1 0,1 0,-1 0,0 0,0 0,0 1,0-1,0 1,0 1,-1-1,-1 0,-3-1,0 1,-1 0,1 1,0 0,-1 0,1 1,-1 0,1 1,0 0,-1 0,1 1,0 0,0 1,0 0,-7 4,-9 5</inkml:trace>
  <inkml:trace contextRef="#ctx0" brushRef="#br0" timeOffset="-584.592">1271 705,'5'24,"1"13,5 5,0 0,3-3,0-2,1-8,-1-5,2-5,-2-7</inkml:trace>
  <inkml:trace contextRef="#ctx0" brushRef="#br0" timeOffset="-250.221">1581 649,'3'13,"0"0,1-1,0 1,1-1,1 0,0 0,0-1,1 0,1 0,-1 0,2-1,0 0,0-1,0 1,1-2,1 0,0 0,0-1,0 0,1-1,-1 0,12 3,-13-9,1-1,-1-1,1 0,-1 0,0-1,0 0,0-1,0 0,-1 0,1-1,-1 0,-1-1,1 0,-1-1,0 0,0 0,0 0,-1-1,-1 0,1 0,-1-1,-1 0,3-4,33-97,-41 107,1 1,-1-1,0 0,0 1,0-1,0 0,-1 1,1-1,-1 1,0-1,0 1,1-1,-1 1,-1-1,1 1,0 0,-1-1,1 1,-1 0,0 0,1 0,-1 0,0 1,0-1,0 0,-3 0,-11-6</inkml:trace>
  <inkml:trace contextRef="#ctx0" brushRef="#br0" timeOffset="2220.53">3783 705,'15'0,"0"-1,0 0,0-1,0-1,0 0,0-2,-1 1,1-2,-1 0,-1 0,1-1,-1-1,0 0,-1-1,0-1,-1 0,1 0,-2-1,0 0,0-1,-1 0,6-10,-2 1,-7 15,-1 0,-1-1,1 1,-1-1,0 0,0 0,-1-1,0 1,0-1,-1 0,0 0,0 0,-1 0,0 0,-1 0,1 0,-1 0,-1-6,0 13,0-1,0 0,0 0,0 1,0-1,-1 0,1 1,0-1,-1 1,1 0,-1-1,1 1,-1 0,0 0,1 0,-1 0,0 0,0 0,0 1,0-1,0 1,0-1,0 1,0 0,0-1,0 1,0 0,0 1,0-1,0 0,0 0,0 1,0-1,0 1,0 0,-67 33,62-29,1-1,-1 1,1 1,0-1,1 1,-1 0,1 0,0 0,1 1,-1 0,1 0,1 0,-1 0,1 1,1 0,-1-1,0 7,6-9,-1-1,1 1,0-1,0 0,0 0,1 0,0 0,0 0,0-1,0 0,0 0,0 0,1 0,0-1,-1 1,1-1,0-1,0 1,0-1,0 1,1-2,-1 1,0 0,0-1,1 0,-1 0,0-1,1 1,28 0,62 9,-93-8,-1-1,0 1,1 0,-1 0,0 0,0 0,0 0,0 1,0-1,0 1,0-1,-1 1,1 0,0-1,-1 1,1 0,-1 0,0 0,0 0,0 0,0 1,0-1,0 0,0 0,-1 1,1-1,-1 0,0 1,1-1,-1 1,0-1,0 0,-1 1,1-1,-1 2,-40 98,34-84</inkml:trace>
  <inkml:trace contextRef="#ctx0" brushRef="#br0" timeOffset="2448.452">4488 592,'-14'34,"-5"10</inkml:trace>
  <inkml:trace contextRef="#ctx0" brushRef="#br0" timeOffset="2598.12">4488 225,'0'0</inkml:trace>
  <inkml:trace contextRef="#ctx0" brushRef="#br0" timeOffset="2865.552">4714 395,'-1'3,"-6"23,0 0,1 0,2 0,1 1,0 0,3 0,0 0,3 17,-3-41,0 0,0 0,0 0,1 0,-1 0,1 0,0-1,0 1,0 0,0-1,0 1,1 0,-1-1,1 1,-1-1,1 0,0 0,0 0,0 0,0 0,1 0,-1 0,0 0,1-1,-1 0,1 1,0-1,-1 0,1 0,0 0,0-1,-1 1,1-1,0 1,0-1,0 0,0 0,0 0,0 0,-1-1,1 1,0-1,0 0,2-1,8-7,0 0,-1-1,0-1,0 0,-1 0,-1-1,0-1,6-9,12-15,62-81,-73 89,-13 22</inkml:trace>
  <inkml:trace contextRef="#ctx0" brushRef="#br0" timeOffset="3363.645">5222 678,'6'-17,"0"0,1 1,1 0,1 1,0 0,1 0,1 1,0 0,1 1,0 0,1 1,1 0,-1 1,6-2,-17 12,-1 0,1 0,-1 0,1 0,0 1,-1-1,1 0,0 1,0 0,0-1,-1 1,1 0,0 0,0 0,0 0,0 0,-1 0,1 1,0-1,0 1,0-1,-1 1,1-1,0 1,-1 0,1 0,-1 0,1 0,-1 0,1 0,-1 1,0-1,1 0,-1 1,0-1,0 1,0-1,0 1,0 0,0-1,-1 1,1 0,-1-1,1 1,-1 0,1 0,-1 0,0 0,0-1,0 1,0 2,1 4,-1-5,-1-1,1 0,0 1,0-1,0 1,0-1,0 1,1-1,-1 1,1-1,0 0,-1 1,1-1,0 0,1 0,-1 1,0-1,0 0,1 0,0-1,-1 1,1 0,0 0,0-1,0 1,0-1,0 1,0-1,0 0,0 0,0 0,1 0,-1 0,0-1,1 1,-1-1,1 1,-1-1,3 0,12-4,1-1,-1-1,0 0,-1-2,0 1,0-2,0 0,-1-2,33-16,-23 13,-18 9,1 0,0 0,0 1,0 0,1 0,0 1,-1 0,1 1,0 0,0 0,0 1,2 0,-10 2,1-1,-1 0,0 1,1-1,-1 1,0 0,1-1,-1 1,0 0,0 0,0 0,0 0,0 0,0 0,0 0,0 0,0 0,0 0,0 0,-1 1,1-1,0 0,-1 1,0-1,1 0,-1 1,0-1,1 1,-1-1,0 0,0 1,0-1,0 1,0-1,-1 1,1-1,0 0,-1 1,1-1,-1 1,-20 63,18-60,1-1,-1 1,1-1,-1 1,2 0,-1 0,0 0,1 0,0 0,0 0,0 1,1-1,0 0,0 0,0 1,1-1,0 0,0 0,0 0,0 1,1-1,1 1,8 6</inkml:trace>
  <inkml:trace contextRef="#ctx0" brushRef="#br0" timeOffset="4331.496">0 1270,'1101'-42,"2000"-218,-1800 155,-561 59,-679 51,-44 1</inkml:trace>
  <inkml:trace contextRef="#ctx0" brushRef="#br0" timeOffset="7650.302">2964 1072,'-2'1,"1"0,0 1,0-1,0 0,0 0,0 1,0-1,1 1,-1-1,0 0,1 1,-1-1,1 1,-1 0,1-1,0 1,-1-1,1 1,0 0,0-1,0 1,0-1,1 1,-1 0,0-1,1 1,-1-1,1 1,0-1,-1 1,1-1,0 1,1 9,4 383,6-305,-13-88,0-1,-1 1,1 0,0 0,0-1,-1 1,1 0,0-1,-1 0,1 1,0-1,-1 0,1 1,-1-1,1 0,-1 0,1 0,0-1,-1 1,1 0,-1 0,1-1,0 1,-1-1,1 1,0-1,-1 0,1 1,0-1,0 0,0 0,-1 0,1 0,0 0,0 0,1 0,-2-1,-4-1,-13-4,0 1,-1 1,0 0,0 2,0 1,0 0,0 1,0 1,0 1,-3 2,-27-2,-227 26,-184-23,183 23,279-27,-1-1,1 1,0-1,-1 1,1-1,-1 0,1 1,-1-1,1 0,-1 1,1-1,-1 0,1 0,-1 1,0-1,0 0,1 0,-1 0,0 1,0-1,0 0,0 0,0 0,0 0,0 0,0 1,0-1,0 0,-1 0,1 0,0 1,-1-1,1 0,0 0,-1 1,1-1,-1 0,1 1,-1-1,1 0,-1 1,0-1,1 1,-1-1,0 1,1-1,-1 1,0-1,0 1,1 0,-1-1,0 1,0 0,0 0,1 0,-1 0,0-1,0 1,0 0,0 0,1 1,-1-1,0 0,0 0,0 0,0 1,1-1,-2 0,31-39,1 1,2 1,1 1,13-8,-39 37,-5 3,0 1,0 0,0 0,1 0,-1 0,1 0,0 0,0 1,0-1,0 1,0 0,0 0,1 0,-1 0,1 1,-1-1,1 1,0 0,-1 0,1 0,0 1,0-1,0 1,0 0,0 0,-1 0,1 1,0-1,0 1,0 0,-1 0,1 0,0 1,2 1,2 6,0 1,-1 0,0 0,-1 0,0 1,-1 0,0 0,-1 1,0 0,-1-1,2 11,6 15,50 202,-43-144,-19-94,1-1,-1 1,0-1,1 0,-1 1,1-1,-1 0,0 0,1 1,-1-1,0 0,1 0,-1 0,0 0,0 0,1 0,-1 0,0 0,1 0,-1 0,0-1,1 1,-1 0,0 0,1 0,-1-1,1 1,-1 0,0-1,1 1,-1-1,1 1,-1-1,1 1,-1-1,1 1,0-1,-1 1,1-1,0 0,-1 1,1-1,0 1,0-1,-1 0,1 1,0-1,0 0,0 0,-1 0,-21-18,-1 0,0 2,-1 1,-1 0,-1 2,0 1,-1 1,0 1,-16-3,-95-6,113 20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29,'-4'-10,"-3"2,1 7,-3 4,-1 6,6 1,5-5,6-4,2-2</inkml:trace>
  <inkml:trace contextRef="#ctx0" brushRef="#br0" timeOffset="303.929">238 1,'5'0,"1"5,0 6,-1 1</inkml:trace>
</inkml:ink>
</file>

<file path=ppt/ink/ink1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0,'-10'19,"2"12,2-1</inkml:trace>
</inkml:ink>
</file>

<file path=ppt/ink/ink1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0,'-5'24,"-1"0,-1-1,0 0,-2 0,-1-1,-1-1,-10 16,6-7,-156 243,170-271,-1 1,1-1,0 1,0-1,0 1,0-1,1 1,-1 0,1 0,-1-1,1 1,0 0,0 0,0-1,1 1,-1 0,1-1,-1 1,1 0,0-1,0 1,0-1,0 1,0-1,1 1,-1-1,1 0,0 0,-1 0,1 0,0 0,0 0,1 0,-1 0,0-1,0 1,1-1,-1 0,1 0,0 0,6 4,1 0,0-1,1-1,-1 0,1 0,-1-1,1 0,0-1,9 1,127-30,-125 26</inkml:trace>
</inkml:ink>
</file>

<file path=ppt/ink/ink1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1,'-12'0,"1"0,-1 0,1 1,-1 0,1 1,0 1,0-1,-1 2,2 0,-1 0,0 1,1 0,0 1,0 0,-1 1,10-6,1 0,-1 0,0-1,0 1,0 0,1 0,-1 0,1 0,-1 0,0 0,1 0,0 0,-1 0,1 0,0 0,-1 0,1 0,0 0,0 0,0 1,0-1,0 0,0 0,0 0,0 0,0 0,1 0,-1 0,0 0,1 1,-1-1,1 0,-1-1,1 1,0 0,-1 0,1 0,0 0,0 0,-1 0,1-1,0 1,0 0,0-1,0 1,0-1,1 1,49 18,-49-19,-1 0,0 0,1 0,-1 0,1 0,-1 0,0 1,1-1,-1 0,0 1,1-1,-1 1,0 0,0-1,0 1,0 0,1 0,-1 0,0-1,0 1,0 1,-1-1,1 0,0 0,0 0,-1 0,1 0,0 1,-1-1,1 0,-1 1,0-1,1 0,-1 1,0-1,0 0,0 1,0-1,0 1,0-1,0 0,0 1,-1-1,1 0,0 1,-1-1,1 0,-1 0,0 1,1-1,-1 0,0 0,0 0,0 1,-62 57,-16 25,78-83,0 0,0 1,0-1,1 0,-1 1,1-1,-1 1,1-1,-1 1,1-1,0 1,-1 0,1-1,0 1,0-1,0 1,0 0,1-1,-1 1,0-1,1 1,-1-1,1 1,-1-1,1 1,0-1,0 0,-1 1,1-1,0 0,0 0,0 1,1-1,-1 0,0 0,0 0,1 0,-1-1,0 1,1 0,-1 0,1-1,-1 1,1-1,-1 1,1-1,-1 0,1 0,-1 1,1-1,84 2,-76-3,0-1,-1 0,1 0,0-1,-1 0,1-1,-1 0,0 0,0-1,-1-1,1 1,6-7,-3-1</inkml:trace>
</inkml:ink>
</file>

<file path=ppt/ink/ink1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40,'24'0,"23"0,7-5,0-1,-5-1,-5 2,-6-3,-10 0</inkml:trace>
</inkml:ink>
</file>

<file path=ppt/ink/ink1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75,'43'-5,"29"-6,7-2,-5 2,-11-2,-11 1,-14 2</inkml:trace>
</inkml:ink>
</file>

<file path=ppt/ink/ink1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1,'-10'79,"-3"0,-4 0,-3-2,-4 0,-12 22,35-98,0 1,-1 1,0-1,0 0,1 1,-1-1,1 1,0 0,0-1,0 1,0 0,1 0,-1-1,1 1,-1 0,1 0,0 0,0 0,0 0,1 0,-1-1,1 1,-1 0,1 0,0 0,0-1,0 1,0 0,1-1,-1 1,1-1,0 0,-1 1,1-1,0 0,0 0,1 0,0 1,13-1,1 0,-1-1,0 0,0-2,1 0,-1 0,0-2,0 0,0-1,0 0,-1-1,7-4,-13 6,19-6,-3 2</inkml:trace>
</inkml:ink>
</file>

<file path=ppt/ink/ink1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0 199,'39'4,"26"3,8-1,-4-1,-9-2,-10-1,-9-5,-6-3,-4 0,-4 1,-5-4,-2 0,-4-3,-1 0,-2 2</inkml:trace>
  <inkml:trace contextRef="#ctx0" brushRef="#br0" timeOffset="236.198">283 0,'-5'39,"-1"26,0 8,6-4,3-9,1-10,4-9,1-6,-1-9</inkml:trace>
</inkml:ink>
</file>

<file path=ppt/ink/ink1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84,'-9'7,"1"0,0 1,0 0,1 1,0-1,1 1,-1 1,2-1,-1 1,1 1,3-7,0-1,1 1,-1 0,1-1,0 1,0 0,0 0,1 0,0 0,-1 0,1-1,0 1,1 0,-1 0,1 0,-1 0,1 0,1 0,-1-1,0 1,1 0,0-1,0 1,0-1,0 0,0 0,1 0,-1 0,3 2,4-1,0 1,0-1,1 0,-1-1,1-1,0 1,0-1,0-1,1 0,-1 0,0-1,0-1,0 1,0-1,1-1,2-1,-4 1,0-1,0 1,-1-2,1 1,-1-1,0 0,0-1,0 0,0 0,-1-1,0 0,0 0,-1-1,1 0,-1 0,-1 0,0-1,3-4,-5 8,0-1,-1 1,1-1,-1 0,0 0,0 0,-1 0,0 0,1 0,-2 0,1-1,0 1,-1 0,0-1,-1 1,1 0,-1 0,0-1,0 1,0 0,-1 0,0 0,0 0,0 0,-1 1,1-1,-1 1,0-1,-1 1,1 0,-1 0,-1-1,-88-39,69 39</inkml:trace>
  <inkml:trace contextRef="#ctx0" brushRef="#br0" timeOffset="312.217">88 84,'10'19,"7"11,2 6,2-4,-3-2,1-2,-4 0,2-6,-4-1,3-4,-3-1,1 2,0 3,-4-2</inkml:trace>
</inkml:ink>
</file>

<file path=ppt/ink/ink1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7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1,'-24'0,"0"2,1 1,0 1,-1 0,1 2,1 1,-1 0,1 2,1 1,-1 0,2 2,0 0,-9 8,25-18,0 0,0 0,0 1,0-1,0 1,1 0,-1 0,1 0,0 0,0 1,0-1,1 1,-1 0,1 0,0 0,0 0,0 0,0 0,1 1,0-1,0 0,0 1,0-1,1 1,0-1,0 1,0-1,0 1,1-1,-1 1,1-1,0 1,1-1,-1 0,1 1,0-1,0 0,2 2,6 4,1 0,0-1,0 0,1-1,1-1,-1 0,1 0,0-1,1-1,-1 0,11 1,-10-2,0 1,0 0,0 1,-1 0,1 1,-2 1,1 0,-1 0,0 2,6 5,-16-12,0 1,0-1,0 0,0 1,0-1,-1 1,0 0,1 0,-1-1,-1 1,1 0,-1 0,1 0,-1 0,0 0,0 0,-1 0,1 0,-1 0,0-1,0 1,0 0,-1 0,1-1,-1 1,0-1,0 1,0-1,-1 0,1 0,-1 0,1 0,-1 0,0 0,0-1,0 0,-1 1,1-1,0 0,-1-1,1 1,-1 0,0-1,0 0,-15 10,1 0,-1-2,-1 0,1-1,-2-1,1-1,-1-1,0-1,0 0,-9-1,28-3,0 0,0 0,-1 0,1 0,0 0,0 0,0-1,0 1,0-1,-1 0,1 1,0-1,0 0,0 0,1 0,-1-1,0 1,0 0,1-1,-1 1,1-1,-1 1,1-1,-1 0,1 0,0 0,0 0,0 0,0 0,0 0,1 0,-1 0,0 0,1 0,0 0,-1 0,1-1,0 1,0 0,0 0,1 0,-1-1,0 1,1 0,0 0,-1 0,1 0,0 0,0 0,0 0,0 0,1 0,12-20,0 0,2 2,0 0,2 1,0 0,1 2,0 0,2 1,9-5,28-19,-33 26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1,'-1'0,"-1"0,1 0,0 0,-1 0,1 0,0 0,-1 0,1 0,0 1,-1-1,1 1,0-1,0 1,-1-1,1 1,0 0,0 0,0-1,0 1,0 0,0 0,0 0,0 0,0 0,1 0,-1 1,0-1,1 0,-1 1,-107 176,64-106,-92 129,27-78,104-132,7-4</inkml:trace>
  <inkml:trace contextRef="#ctx0" brushRef="#br0" timeOffset="431.407">39 1,'34'20,"-10"11,-1 2,-2 0,-1 1,9 23,-14-26,1-1,1 0,2-1,1-1,1-1,10 10,-4-14,-26-25</inkml:trace>
</inkml:ink>
</file>

<file path=ppt/ink/ink1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5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0,'-12'0,"0"1,1 0,-1 0,0 1,1 1,-1 0,1 0,0 1,0 1,0 0,1 0,0 1,0 0,0 1,0 0,1 1,-6 6,14-13,-1 0,1 1,0-1,0 0,0 1,0-1,0 1,0-1,0 1,1 0,-1-1,1 1,-1 0,1-1,-1 1,1 0,0 0,0 0,0-1,0 1,0 0,0 0,0-1,1 1,-1 0,1 0,-1-1,1 1,0 0,-1-1,1 1,0-1,0 1,0-1,0 1,1-1,-1 0,0 0,1 1,-1-1,0 0,1 0,-1 0,1 0,79 31,-69-29,13 4,-21-7,1 0,-1 0,1 1,-1 0,0 0,1 0,-1 0,0 1,0 0,0-1,0 2,0-1,0 0,-1 1,1-1,-1 1,0 0,0 0,0 1,0-1,0 1,-1-1,1 1,-1 0,0 0,0 0,0 0,-1 0,0 0,1 1,-1-1,-1 0,1 2,-1 0,-1 0,0 1,0-1,-1 0,1 1,-1-1,-1 0,1 0,-1-1,0 1,0 0,-1-1,0 0,0 0,0 0,0 0,-1-1,0 1,0-1,-2 1,-115 62,120-66,0 0,1 0,-1-1,0 1,0 0,0 0,1-1,-1 1,0-1,0 0,0 0,0 1,0-1,0 0,0-1,0 1,0 0,1 0,-1-1,0 1,0-1,0 0,0 0,1 1,-1-1,0 0,1 0,-1-1,1 1,-1 0,1 0,0-1,-1 1,1-1,0 1,0-1,0 0,0 1,0-1,0 0,1 0,-1 1,0-1,1 0,0 0,-1 0,1 0,0 0,0 0,0 0,2-5,1-1,0 1,0-1,1 1,0 0,0 0,0 0,1 1,0 0,0 0,1 0,0 0,0 1,0 0,0 0,1 1,0 0,0 0,0 0,1 1,1 0,44-24,-29 16</inkml:trace>
</inkml:ink>
</file>

<file path=ppt/ink/ink1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0,'0'313,"0"-300,-1 1,0-1,0 0,-2 0,0 0,0 0,-1 0,0-1,-3 5,-11-4,12-19</inkml:trace>
  <inkml:trace contextRef="#ctx0" brushRef="#br0" timeOffset="469.919">306 57,'-17'10,"1"1,1 0,0 1,0 1,1 1,1 0,0 0,1 1,1 1,0 0,-3 9,13-22,1 1,0-1,0 1,0-1,0 1,1-1,-1 0,1 1,0-1,0 0,0 1,1-1,-1 0,1 0,-1 0,1 0,0 0,0-1,1 1,-1 0,0-1,1 0,0 1,-1-1,1 0,0-1,0 1,0 0,0-1,0 0,1 1,-1-1,0 0,1-1,-1 1,0-1,3 1,32 16,33 43,-64-55</inkml:trace>
</inkml:ink>
</file>

<file path=ppt/ink/ink1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5 128,'-1'48,"-1"-31,1 0,1 0,0 0,1 1,1-1,1-1,0 1,1 0,1-1,0 0,1 0,7 11,-11-24,1 0,-1 0,1 0,0 0,0-1,0 1,0-1,0 0,1 0,-1 0,1 0,-1-1,1 1,0-1,-1 0,1 0,0-1,0 1,0-1,0 1,0-1,0-1,0 1,-1 0,1-1,0 0,0 0,0 0,1-1,6-1,0-2,0 1,0-1,-1 0,0-1,0-1,-1 1,1-2,2-3,86-89,-95 98,-1 1,0-1,1 1,-1-1,1 1,0 0,-1 0,1 0,0 0,-1 0,1 1,0-1,0 1,0 0,0 0,-1 0,1 0,0 0,0 1,0-1,-1 1,1 0,0 0,0 0,-1 0,1 0,-1 1,1-1,-1 1,0-1,1 1,-1 0,0 0,0 0,0 0,-1 1,1-1,0 0,-1 1,0-1,1 1,0 1,41 34,-38-36,1 1,-1-1,1 0,0 0,0-1,0 0,0 0,0 0,0-1,0 0,0 0,0 0,0-1,0 0,0 0,0 0,0-1,0 0,-1 0,1-1,-1 1,1-1,-1 0,0-1,0 1,0-1,-1 0,2-1,1-3,1 0,-1 0,0-1,-1 0,1 0,-2 0,0-1,0 0,0 0,-1 0,-1-1,0 1,0-1,-1 0,0-3,-8-124,-1 119</inkml:trace>
</inkml:ink>
</file>

<file path=ppt/ink/ink1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2 735,'39'170,"-30"-112,-2 1,-3 0,-2 0,-3 1,-2 1,-26 224,0 8,30-108,-1-173</inkml:trace>
  <inkml:trace contextRef="#ctx0" brushRef="#br0" timeOffset="1868.208">59 764,'734'0,"-590"-26,-139 28,0 1,-1-1,1 1,-1-1,0 1,0 1,0-1,-1 0,1 1,-1 0,1 0,-1 0,0 0,-1 0,1 1,-1-1,0 1,0 0,0-1,-1 1,0 0,0 0,0 0,0 0,-1 0,0 0,0 0,0 0,-1 3,3 3,2 35,-1 0,-3 1,-1-1,-3 0,-8 41,3 4,4 0,6 88,1-52,26 88,-17-155,-7-48,-1 1,0 0,-1 0,-1 0,0 0,-1 0,0 0,-1 1,-1-1,-2 10,0-4,4-17,0 1,0-1,0 0,-1 1,1-1,0 1,-1-1,0 0,1 0,-1 1,0-1,0 0,0 0,-1 0,1 0,0 0,-1 0,0 0,1 0,-1-1,0 1,0-1,0 1,0-1,0 0,0 0,0 1,0-1,0-1,-1 1,1 0,0-1,-1 1,1-1,0 1,-2-1,-336-12,96 11,76-26,-29 26,173 1</inkml:trace>
  <inkml:trace contextRef="#ctx0" brushRef="#br0" timeOffset="4085.501">340 30,'0'-2,"1"1,-1 0,1-1,-1 1,1 0,0-1,-1 1,1 0,0 0,0 0,0 0,0 0,0 0,0 0,0 0,0 0,0 0,0 0,1 1,-1-1,0 0,1 1,-1-1,0 1,1-1,-1 1,0 0,1 0,-1 0,1 0,-1 0,1 0,-1 0,0 0,1 0,-1 1,1-1,-1 0,0 1,1-1,-1 1,0 0,0-1,1 1,-1 0,0 0,0 0,0 0,0 0,0 0,0 0,0 0,-1 0,1 0,0 1,0-1,-1 0,1 1,-1-1,1 0,-1 1,0-1,6 14,-1 0,-1 0,0 0,-1 0,-1 1,0 0,-1-1,-1 6,7 51,-2-39,-1-1,-2 1,-1 0,-2 0,-1 0,-2 8,3-36,-6 38,1 0,2 0,2 0,3 35,10-44,-13-43</inkml:trace>
  <inkml:trace contextRef="#ctx0" brushRef="#br0" timeOffset="4769.006">369 1,'-152'142,"153"-142,-1 0,1 0,0 0,-1 0,1 1,0-1,0 0,-1 0,1 1,0-1,-1 0,1 1,0-1,-1 1,1-1,-1 0,1 1,-1 0,1-1,-1 1,1-1,-1 1,0 0,1-1,-1 1,0 0,1-1,-1 1,0 0,0-1,0 1,1 0,-1 0,0-1,0 1,0 0,0 0,-1-1,1 1,0 0,0-1,0 1,0 0,-1 0,1-1,0 1,-1 0,1-1,-1 1,1-1,0 1,-1 0,1-1,-1 1,0-1,1 1,-1-1,1 0,-1 1,0-1,289-5,-187 5,-100-1,0 0,0 0,-1 0,1 0,-1 0,1 0,-1 0,1 0,-1 0,1 0,-1 0,0-1,0 1,0 0,0 0,0 0,0 0,0 0,0-1,0 1,0 0,0 0,-1 0,1 0,-1 0,1 0,-1 0,1 0,-1 0,1 0,-1 0,0 0,0 0,1 0,-1 0,0 1,0-1,0 0,0 1,0-1,0 1,0-1,0 1,0-1,0 1,0-1,0 1,-1 0,-1-3,-10-8,0 0,-1 0,0 2,0 0,-1 0,0 1,-1 1,-11-3,-18-10,27 12</inkml:trace>
  <inkml:trace contextRef="#ctx0" brushRef="#br0" timeOffset="9269.993">510 2231,'3'2,"-1"0,1 1,0-1,-1 0,1 1,-1-1,0 1,0 0,0 0,0 0,-1 0,1 0,-1 0,0 0,1 1,-1-1,0 2,0-1,6 20,-2 0,0 0,-2 1,0 0,-2-1,-1 1,-2 19,2-9,-31 226,38-54,-79-291,-87-3,131 71,27 16,1 0,-1 0,1 0,0 0,-1-1,1 1,-1 0,1 0,0 0,-1-1,1 1,0 0,0-1,-1 1,1 0,0-1,0 1,-1 0,1-1,0 1,0-1,0 1,0 0,-1-1,1 1,0-1,0 1,0-1,0 1,0 0,0-1,0 1,0-1,0 1,0 0,1-1,-1 1,0-1,0 1,0 0,0-1,1 1,-1-1,0 1,0 0,1-1,-1 1,0 0,0-1,1 1,-1 0,1 0,-1-1,0 1,1 0,-1 0,0 0,1 0,-1-1,1 1,-1 0,0 0,1 0,-1 0,1 0,-1 0,1 0,-1 0,308-60,-280 53,45-10,0 4,0 2,46 1,-119 10,0 1,-1-1,1 1,0-1,0 1,0-1,-1 1,1-1,0 1,0-1,0 1,0 0,0-1,0 1,0-1,0 1,0-1,1 1,-1-1,0 1,0-1,0 1,1-1,-1 1,0-1,1 1,-1-1,0 1,1-1,-1 0,0 1,1-1,-1 1,1-1,-1 0,1 0,-1 1,1-1,-1 0,1 0,-1 1,1-1,-1 0,1 0,-1 0,1 0,0 0,-1 0,1 0,-1 0,1 0,-1 0,1 0,0 0,-46 26,7-9,2 2,0 2,1 1,1 2,2 1,0 1,-3 7,14-13,4-4</inkml:trace>
</inkml:ink>
</file>

<file path=ppt/ink/ink1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18,'-14'-4,"0"0,0 1,0 0,-1 2,1-1,-1 2,1 0,-1 1,1 0,0 1,-1 1,1 0,0 1,-6 2,-3 0,-25 4,28-7,-1 1,0 1,1 1,0 1,1 1,-12 6,30-13,-1 0,0 1,0-1,1 0,-1 1,0-1,1 1,0-1,-1 1,1 0,0 0,0 0,0-1,0 1,0 0,0 0,1 0,-1 1,0-1,1 0,0 0,0 0,-1 0,1 0,1 1,-1-1,0 0,0 0,1 0,-1 0,1 0,0 0,-1 0,1 0,0 0,0 0,1 0,-1 0,0-1,0 1,1 0,-1-1,1 1,0-1,-1 0,1 1,0-1,0 0,0 0,0 0,0 0,0-1,0 1,0 0,0-1,0 0,0 1,0-1,2 0,304 62,-307-63,0 1,0 0,0 0,0-1,0 1,0 0,0 0,0 0,0 0,0 0,0 0,0 1,0-1,0 0,0 0,0 1,0-1,0 0,0 1,-1-1,1 1,0 0,0-1,0 1,-1-1,1 1,0 0,0 0,-1-1,1 1,-1 0,1 0,-1 0,1 0,-1 0,0 0,1 0,-1 0,0 0,0 0,1 0,-1 0,0 0,0 0,0 0,0 0,0 0,-1 0,1 0,0 0,0-1,-1 1,1 0,0 0,-1 0,1 0,-1 0,0 0,1 0,-1-1,1 1,-1 0,0-1,0 1,-17 11,0-1,-1 0,0-2,0 0,-1-1,-20 4,-9 6,-38 12,44-16,1 1,0 3,1 1,-11 9,50-27,0-1,0 1,0 0,1 0,-1-1,0 1,0 1,1-1,-1 0,1 0,-1 0,1 1,0-1,-1 1,1-1,0 1,0 0,0-1,0 1,0 0,0 0,1 0,-1-1,1 1,-1 0,1 0,0 0,-1 0,1 0,0 0,0 0,0 0,1 0,-1 0,0 0,1 0,0 0,-1-1,1 1,0 0,0 0,0 0,0-1,0 1,0-1,0 1,1-1,-1 1,1 0,15 6,1-1,-1 0,1-1,0-1,1-1,-1 0,1-2,0 0,-1-1,1-1,0 0,0-2,1 0,27 0,154 0,-178-2,-5-2</inkml:trace>
</inkml:ink>
</file>

<file path=ppt/ink/ink1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112 104,'-14'34,"-6"25,2 7,3-2,5-8,3-8,3-8,3-10</inkml:trace>
  <inkml:trace contextRef="#ctx0" brushRef="#br0" timeOffset="246.137">83 48,'39'0,"31"-5,14-1,-3 0,-10 1,-12 1,-12 2,-9-4,-6-1,-8 1</inkml:trace>
  <inkml:trace contextRef="#ctx0" brushRef="#br0" timeOffset="444.613">27 330,'33'0,"32"-5,8-1,-3 0,-9 1,-10 1,-8 2,-8 1,-4 0,-3 1,-6 0</inkml:trace>
  <inkml:trace contextRef="#ctx0" brushRef="#br0" timeOffset="1311.241">56 471,'0'5,"0"6,0 6,0 5,-5-1,-2 1,1 1,-4-4,0 1,2 1,2 2,2 2,7-4,2-5</inkml:trace>
  <inkml:trace contextRef="#ctx0" brushRef="#br0" timeOffset="1831.378">846 301,'5'0,"6"0,6 0,5 0,4 0,2 0,1 0,0 0,1 0,-1 0,0 0,-5 0</inkml:trace>
  <inkml:trace contextRef="#ctx0" brushRef="#br0" timeOffset="2129.91">817 555,'48'0,"21"0,3 0,-6-4,-9-3,-9 1,-14 1</inkml:trace>
</inkml:ink>
</file>

<file path=ppt/ink/ink1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91,'-10'5,"0"0,1 1,-1 1,1-1,1 2,-1-1,1 1,1 0,-1 1,2-1,-1 2,1-1,0 1,1-1,0 2,1-1,0 0,-2 10,2-7,2 1,-1-1,2 1,0 0,0 0,1 0,1-1,1 1,0 0,0 0,4 10,-4-20,-1 1,1 0,0-1,0 1,1-1,-1 1,1-1,0 0,0 0,0-1,1 1,-1-1,1 1,0-1,0 0,0 0,0-1,1 1,-1-1,1 0,-1 0,1-1,0 1,-1-1,1 0,0 0,0-1,0 0,0 1,0-2,0 1,0 0,3-2,19-5,0-2,0-1,-1-1,-1-1,0-2,-1 0,0-1,-1-2,-1 0,-1-1,3-5,-8 10,-1-1,-1 0,0-1,-1 0,0-1,-1-1,4-9,-13 22,0-1,-1 0,0 0,1 0,-2 0,1-1,-1 1,1-1,-2 1,1 0,0-1,-1 0,0 1,-1-1,1 1,-1-1,0 1,0 0,-1-1,1 1,-1 0,0 0,-1 0,1 0,-1 0,0 0,0 1,-1-1,-1 0,-3-2,-1 0,0 1,0 0,-1 1,0 0,1 1,-2-1,1 2,0 0,-1 0,0 1,0 0,0 0,1 2,-1-1,-7 2,-15-2</inkml:trace>
  <inkml:trace contextRef="#ctx0" brushRef="#br0" timeOffset="200.332">1 288,'57'-9,"30"-4,8-4,-2 1,-7 3,-8 4,-9 3,-10 3,-6 2,-3 1,-4 0,-2 1,-2-5,1-2,-2 1,-4 0,-2 2,-8 1</inkml:trace>
</inkml:ink>
</file>

<file path=ppt/ink/ink1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1 170,'24'4,"12"3,6-6,0-3,-3 0,-2-1,-4 1,-1 0,-3 1,0 0,-1 1,-1 0,1 0,0 0,-10 0,-7 0</inkml:trace>
  <inkml:trace contextRef="#ctx0" brushRef="#br0" timeOffset="245.29">1 367,'43'-5,"34"-1,8-1,-6-2,-10-1,-14 2,-10 2,-13 2</inkml:trace>
  <inkml:trace contextRef="#ctx0" brushRef="#br0" timeOffset="767.109">255 0,'61'33,"188"65,-246-97,-1-1,1 1,-1 0,1 0,-1 0,0 0,0 0,1 0,-1 0,0 1,0-1,0 1,0 0,-1-1,1 1,0 0,-1 0,1 0,-1 0,0 0,0 1,0-1,0 0,0 0,0 1,0-1,-1 1,1-1,-1 1,0-1,0 1,0-1,0 1,0-1,0 1,-1-1,1 0,-1 1,1-1,-1 1,0-1,0 0,-12 15,-1-1,-1 0,0-2,-1 1,0-2,-1 0,-1-1,-8 4,-34 25,-62 47,109-74</inkml:trace>
</inkml:ink>
</file>

<file path=ppt/ink/ink1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36,'-1'49,"13"117,-4-130,-8-31,0 0,0 0,0-1,1 1,0 0,-1-1,2 1,-1-1,0 1,1-1,0 1,0-1,0 0,1 0,0 0,-1 0,1-1,0 1,1-1,-1 1,1-1,-1 0,1 0,0-1,0 1,0-1,0 0,1 0,-1 0,1-1,-1 0,1 1,4-1,2-4,1 0,-1 0,0-1,0-1,-1 0,1-1,-1 0,0 0,-1-1,0 0,0-1,0 0,-1 0,0-1,-1 0,1-1,3-7,4 0,58-76,-73 92,0 0,0 0,0 0,1 0,-1 0,0 0,1 0,-1 0,0 0,1 0,-1 0,1 0,0 0,-1 0,1 1,0-1,-1 0,1 0,0 1,0-1,0 0,0 1,-1-1,1 1,0-1,0 1,0-1,0 1,0 0,0 0,0-1,1 1,-1 0,0 0,0 0,0 0,0 0,0 0,0 0,0 1,0-1,0 0,0 1,0-1,0 0,0 1,0-1,0 1,0 0,0-1,-1 1,1 0,0-1,0 2,32 132,-31-130,0 0,0-1,0 1,0-1,1 1,-1-1,1 0,0 0,0 0,0-1,0 1,1-1,-1 1,1-1,-1 0,1 0,0-1,0 1,0-1,0 0,0 0,0 0,0 0,0-1,0 0,0 0,0 0,0 0,0-1,1 1,-1-1,0 0,0 0,0-1,-1 1,1-1,0 0,-1 0,1 0,2-2,6-7,0 0,-1-1,-1 0,0 0,0-1,-1-1,-1 1,-1-1,1-1,-2 0,2-7,12-21,13-61,-35 93,-3 5</inkml:trace>
</inkml:ink>
</file>

<file path=ppt/ink/ink1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47,'38'-10,"23"-3,5 1,-4 2,-12 8,-14 4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3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1,'-15'29,"-13"18,-3 7,-1-6,5-11</inkml:trace>
</inkml:ink>
</file>

<file path=ppt/ink/ink1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1,'-5'48,"-1"21,0 3,6-6,3-9,1-9,-1-9,0-6,-5-3,-3-2,0-11,0-9</inkml:trace>
</inkml:ink>
</file>

<file path=ppt/ink/ink1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1,'-34'19,"-15"11,0 6,8 0,17-4,16-4,15-7,7-1,4-5,5 0,4-3,-4 3,0-3,-5 2,0-1,2-4,-3-2</inkml:trace>
</inkml:ink>
</file>

<file path=ppt/ink/ink1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0,'-11'2,"0"0,0 1,1 0,-1 1,1 0,0 0,0 1,1 1,-1-1,1 2,1-1,-1 1,1 0,0 1,0 0,1 0,0 1,1 0,0 0,-4 7,11-10,0 0,0-1,0 1,1-1,-1 1,1-1,1 0,-1 0,1 0,0 0,0 0,0-1,1 1,-1-1,1 0,0 0,0 0,1 0,-1-1,1 0,0 0,0 0,0-1,0 1,0-1,1 0,-1-1,28 19,43 61,-75-78,1-1,-1 1,1-1,-1 1,0-1,0 1,0 0,0-1,-1 1,1 0,-1 0,0 0,0 0,0-1,0 1,0 0,0 0,-1 0,0-1,1 1,-1 0,0-1,0 1,0 0,-1-1,1 1,-1-1,1 0,-1 1,0-1,0 0,0 0,0 0,0 0,0-1,-1 1,-1 0,-8 5,0-1,-1-1,0 0,0-1,0 0,-1-1,1 0,-1-1,0-1,1 0,-1-1,0 0,-5-2,17 2,-1 0,0-1,1 1,-1-1,0 0,1 0,-1 1,1-2,0 1,-1 0,1 0,0-1,0 1,-1-1,1 0,0 0,1 0,-1 0,0 0,1 0,-1 0,1 0,-1-1,1 1,0-1,0 1,0-1,1 1,-1-1,0 1,1-1,0 0,-1 1,1-1,0 0,1 1,-1-1,0 0,1 1,-1-1,1 1,0-1,0 1,0-1,0 1,1-1,-1 1,0 0,1-1,9-8,0 1,0 0,1 0,1 1,-1 1,2 0,-1 0,1 2,0-1,0 2,10-3,-2-1,3 0</inkml:trace>
</inkml:ink>
</file>

<file path=ppt/ink/ink1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23,'15'0,"13"0,8 0,3 0,-2 0,-1 0,-3 0,-1 0,-2 0,-2 0,-4-5,-3-1,1 0,-4 1</inkml:trace>
</inkml:ink>
</file>

<file path=ppt/ink/ink1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42,'38'0,"33"0,8-5,-4-2,-6 1,-9 1,-10 1,-9 2,-7 1,-3-4,-9-1</inkml:trace>
</inkml:ink>
</file>

<file path=ppt/ink/ink1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6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35,'-15'4,"1"0,-1 1,1 0,1 1,-1 1,1 0,0 1,0 0,1 1,0 1,1 0,0 0,0 1,1 0,1 1,0 0,1 1,0 0,0 0,-3 11,5-12,0 1,0 0,2 0,0 0,0 1,1-1,0 1,2 0,-1-1,2 1,0 0,0 0,2 0,-1 0,2-1,0 1,3 9,-2-18,-1-1,1 1,0-1,1 0,-1 0,1 0,-1-1,1 1,0-1,1-1,-1 1,0-1,1 1,0-1,-1-1,1 1,0-1,0 0,0-1,0 1,2-1,126-11,-112 6,-1 0,0-1,-1-2,1 0,-2-1,1-1,-1 0,-1-2,0 0,0-1,-1-1,-1-1,0 0,-2-1,1 0,-2-2,0 1,4-10,-14 19,0 0,0-1,0 1,-1-1,0 1,-1-1,0 0,-1 1,1-1,-2 0,1 0,-1 0,-1 1,1-1,-1 0,-1 1,0 0,0-1,0 1,-1 1,-1-1,1 0,-1 1,0 0,-1 0,0 0,0 1,0 0,-1 0,0 1,0-1,0 2,-1-1,1 1,-1 0,0 0,0 1,-9-2,-120-14,93 18</inkml:trace>
  <inkml:trace contextRef="#ctx0" brushRef="#br0" timeOffset="281.93">0 289,'530'30,"-138"-31,-361 1</inkml:trace>
</inkml:ink>
</file>

<file path=ppt/ink/ink1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54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537 231,'-167'447,"161"-428,-1-1,0 1,-2-2,0 1,-1-1,-1-1,0 0,-1-1,-9 9,48-82,252-484,-263 522,-9 30,-6 41,-1-42,-3 256,5-256,-1 1,1 0,0-1,1 1,0-1,1 0,0 0,0 0,1-1,0 0,0 1,1-2,0 1,1 0,-4-5,0 0,1 0,-1 0,0 0,1-1,0 1,0-1,0 0,0 0,0 0,0-1,0 0,1 1,-1-1,0-1,1 1,-1-1,1 0,-1 0,0 0,1 0,-1-1,1 0,-1 0,0 0,0 0,1-1,-1 1,0-1,0 0,2-2,7-7,0 1,-1-2,0 0,-1 0,-1-1,0 0,0-1,-2 0,0-1,0 0,-1 0,2-11,2 3,0-1,-1 0,-1 0,-1 0,-1-1,-1-1,-2 1,0-1,-2 0,-1-10,0 35,-1 0,0-1,1 1,-1-1,0 1,0 0,0-1,0 1,0-1,0 1,-1 0,1-1,0 1,-1 0,1-1,-1 1,1 0,-1 0,1-1,-1 1,0 0,0 0,0 0,0 0,0 0,0 0,0 0,0 0,0 0,0 0,0 1,-1-1,1 1,0-1,-1 1,1-1,0 1,-1-1,1 1,0 0,-1 0,1 0,-1 0,1 0,0 0,-1 0,1 0,0 1,-1-1,1 0,0 1,-1-1,1 1,0 0,-1-1,1 1,0 0,0 0,0 0,0 0,0 0,0 0,0 0,0 0,0 0,1 0,-1 0,-11 20,3 1</inkml:trace>
  <inkml:trace contextRef="#ctx0" brushRef="#br0" timeOffset="335.93">1242 401,'-11'23,"1"0,0 1,2 0,1 0,1 1,0 0,2 0,2 1,-1 24,3-47,0 0,0 0,0 0,0 0,0 0,1 0,-1 0,1 0,0 0,0 0,0 0,0-1,1 1,-1 0,1-1,-1 1,1-1,0 0,0 1,0-1,0 0,1 0,-1 0,0 0,1-1,0 1,-1-1,1 1,0-1,-1 0,1 0,0 0,0-1,0 1,0-1,0 1,0-1,0 0,0 0,0 0,0-1,0 1,0-1,0 0,1 0,5-2,-1-2,1 1,-1-1,1 0,-1-1,-1 0,1 0,-1-1,0 1,0-2,-1 1,0-1,-1 0,1 0,-2-1,1 1,-1-1,0 0,-1 0,0 0,-1-1,1 1,-2-1,1 0,-2 1,1-1,-1 0,-1 0,1 1,-2-1,1 0,-2 1,1-1,-1 1,0 0,1 3,-1 0,1 1,-1-1,0 1,0 0,-1-1,1 1,-1 1,0-1,0 1,-1-1,1 1,-1 0,0 1,0-1,-1 1,1 0,-1 1,1-1,-1 1,0 0,0 0,0 1,0 0,0 0,0 0,0 1,0 0,0 0,-1 0,1 1,0 0,-6 1,-7 9</inkml:trace>
  <inkml:trace contextRef="#ctx0" brushRef="#br0" timeOffset="840.002">1412 739,'51'-50,"-2"-2,-2-2,39-60,-64 74,-12 63,-6-2,30 89,-33-107,1 0,-1 0,1 0,0-1,0 1,0-1,0 1,0-1,1 0,-1 1,1-1,-1-1,1 1,0 0,0-1,0 1,0-1,0 0,0 0,0 0,0 0,1-1,-1 1,0-1,0 0,1 0,-1 0,0 0,0 0,1-1,-1 0,1 0,2-2,0-1,0 0,0 0,0 0,0-1,-1 0,0 0,0 0,-1-1,1 0,-1 1,0-2,-1 1,1 0,-1-1,-1 1,1-1,-1 0,0 0,-1 0,1 0,-1 0,-1-1,0 1,0 0,0 0,-1-2,1-47,-1 32</inkml:trace>
  <inkml:trace contextRef="#ctx0" brushRef="#br0" timeOffset="1352.533">2202 542,'20'-5,"15"-2,7 1,1 1,-2 1,-3 2,-9 1</inkml:trace>
  <inkml:trace contextRef="#ctx0" brushRef="#br0" timeOffset="1906.389">2682 569,'17'3,"0"-2,0 0,0-1,0-1,-1-1,1 0,0-1,-1-1,1 0,-1-1,0-1,-1 0,1-2,-1 0,-1 0,0-1,0-1,0 0,5-6,-17 12,0 1,0-1,0 1,-1-1,1 0,-1 0,0 0,0 0,0 0,0 0,-1 0,1 0,-1 0,0 0,0 0,-1 0,1 0,-1 0,0 0,0 0,-1 1,1-1,-1 0,1 0,-1 1,0-1,-1 1,1 0,0-1,-1 1,0 0,0 1,0-1,0 0,0 1,-1 0,1 0,-1 0,1 0,-1 0,0 1,1-1,-1 1,0 0,0 0,0 1,-2-1,-7-1,0 1,1 0,-1 1,0 1,1 0,-1 0,0 1,1 1,0 0,-1 1,1 0,1 1,-1 0,1 1,-1 0,2 1,-1 0,1 1,0 0,1 0,0 1,0 1,1-1,0 1,0 1,1-1,1 1,0 1,0-1,1 1,1 0,0 0,1 0,0 1,0-1,2-5,-1-1,1 0,0 0,0 0,1 0,0 1,0-1,1 0,-1 1,1-1,1 0,-1 0,1 0,0 0,0 0,1-1,0 1,0 0,0-1,1 0,-1 0,1 0,0 0,1-1,-1 0,1 1,0-2,0 1,0 0,1-1,-1 0,4 1,7 2,1 0,0-1,1-1,-1-1,1 0,-1-1,1-1,0 0,0-2,0 0,-1-1,1-1,-1 0,1-1,29-9,-1-2,-1-1,0-3,23-13,-15 1,-35 17</inkml:trace>
  <inkml:trace contextRef="#ctx0" brushRef="#br0" timeOffset="2718.807">3500 485,'-18'1,"0"0,0 1,-1 1,1 1,1 0,-1 1,1 1,-5 3,14-6,1 0,0 1,-1 0,1 0,1 1,-1 0,1 0,-1 0,2 1,-1 0,1 0,-1 1,2-1,-1 1,1 0,0 0,0 1,1-1,-1 5,3-9,1-1,-1 1,1 0,0-1,0 1,0 0,0 0,0-1,0 1,1 0,-1-1,1 1,0-1,0 1,0 0,0-1,1 0,-1 1,0-1,1 0,0 0,0 0,-1 0,1 0,0 0,0 0,1-1,-1 1,0-1,1 1,-1-1,1 0,-1 0,1 0,-1 0,1-1,0 1,-1-1,1 1,0-1,-1 0,1 0,0 0,-1 0,1-1,0 1,0-1,14-2,1-1,-1-1,0-1,-1 0,1-1,-1-1,-1 0,1-1,-1-1,-1 0,0-1,0-1,9-11,9-3,35-27,-66 54,0-1,-1 0,1 0,0 0,-1 0,1 1,0-1,-1 0,1 1,0-1,-1 1,1-1,-1 1,1-1,-1 1,1-1,-1 1,1-1,-1 1,1-1,-1 1,0 0,1-1,-1 1,0 0,0-1,0 1,1 0,-1-1,0 1,0 0,0 0,0-1,0 1,0 0,0 0,0-1,-1 1,1 0,0-1,0 1,-1 0,1-1,0 1,-1 0,1-1,0 1,-1-1,1 1,-1-1,1 1,-1-1,1 1,-1-1,0 1,1-1,-1 0,0 1,-1 5,-62 161,46-131,2 2,2 0,2 0,1 1,2 1,2 0,-1 21,11 252,1-288,9-31,52-123,-61 125,-1-1,0 1,0-1,-1 0,0 0,0 0,0-1,0 1,-1 0,1-1,-2 1,1-1,0 1,-1-1,0 1,0-1,-1 1,0-1,0 1,0-1,0 1,-1 0,0-1,0 1,-1 0,1 0,-1 1,0-1,0 0,-1 1,-1-2,-8-1,0 2,0-1,-1 2,1-1,-1 2,0 0,0 1,0 0,-1 1,1 1,0 0,-3 1,-47-3,44-3,25-3,30-7,200-41,-144 34,-71 19</inkml:trace>
  <inkml:trace contextRef="#ctx0" brushRef="#br0" timeOffset="3069.871">3811 598,'11'37,"-9"-27,0 1,1-1,1 0,-1 0,1 0,1 0,0 0,0-1,1 0,0 0,1-1,0 1,0-2,1 1,3 2,-4-8,0-1,-1-1,1 1,0-1,0 0,0 0,-1-1,1 0,0 0,-1-1,1 0,-1 0,1 0,-1-1,0 0,0 0,0-1,0 0,-1 0,0 0,1 0,-1-1,-1 0,1 0,-1 0,0-1,0 1,0-3,54-120,-51 109</inkml:trace>
  <inkml:trace contextRef="#ctx0" brushRef="#br0" timeOffset="3271.333">4291 598,'-5'24,"-2"8</inkml:trace>
  <inkml:trace contextRef="#ctx0" brushRef="#br0" timeOffset="3523.801">4234 344,'0'0</inkml:trace>
  <inkml:trace contextRef="#ctx0" brushRef="#br0" timeOffset="3770.62">4574 34,'25'140,"5"71,-47 5,-6-87,20-82,16-55,-4-1</inkml:trace>
  <inkml:trace contextRef="#ctx0" brushRef="#br0" timeOffset="4018.988">4912 542,'0'33,"0"12</inkml:trace>
  <inkml:trace contextRef="#ctx0" brushRef="#br0" timeOffset="4269.867">4884 202,'0'0</inkml:trace>
  <inkml:trace contextRef="#ctx0" brushRef="#br0" timeOffset="8859.82">6351 118,'0'0</inkml:trace>
  <inkml:trace contextRef="#ctx0" brushRef="#br0" timeOffset="8626.492">6323 401,'-10'24,"-2"12,-1 6,8-5,4-9</inkml:trace>
  <inkml:trace contextRef="#ctx0" brushRef="#br0" timeOffset="9094.27">6549 344,'-10'13,"1"1,0 0,1 0,1 1,0-1,1 2,1-1,0 1,1-1,1 1,0 1,0 12,3-27,0 0,0 1,0-1,1 0,-1 1,1-1,0 0,-1 0,1 1,0-1,0 0,0 0,1 0,-1 0,0 0,1 0,0-1,-1 1,1 0,0-1,0 1,0-1,0 0,0 0,0 1,0-1,0-1,0 1,0 0,1 0,-1-1,0 1,1-1,-1 0,0 0,1 0,-1 0,0 0,1 0,-1-1,0 1,2-1,94-36,-80 24,0-1,0 0,-1-1,-1-1,-1-1,0 0,-1-1,20-70,-37 82,-2 6</inkml:trace>
  <inkml:trace contextRef="#ctx0" brushRef="#br0" timeOffset="9538.419">6971 569,'257'-214,"-216"191,-40 23,0-1,0 1,-1-1,1 1,0 0,0-1,0 1,0 0,0 0,0 0,0-1,0 1,0 0,-1 0,1 0,0 0,0 1,0-1,0 0,0 0,0 1,0-1,0 0,-1 1,1-1,0 1,0-1,0 1,-1-1,1 1,0-1,-1 1,1 0,0 0,-1-1,1 1,-1 0,1 0,-1 0,0-1,1 1,-1 0,0 0,1 0,-1 1,0 34,-1-34,0 0,1 1,-1-1,1 0,-1 1,1-1,0 1,0-1,0 0,1 1,-1-1,0 0,1 1,0-1,-1 0,1 0,0 1,0-1,0 0,0 0,1 0,-1 0,1 0,-1 0,1-1,-1 1,1 0,0-1,0 1,0-1,0 0,0 0,0 0,0 0,0 0,1 0,0 0,8 0,0-1,0 0,0 0,0-1,0-1,0 0,0 0,-1-1,1 0,-1-1,0 0,0-1,6-3,8-3,95-37,-118 47,0 1,0-1,0 1,0-1,-1 1,1-1,0 1,0-1,0 1,0 0,0 0,0 0,0-1,0 1,0 0,0 0,0 0,0 1,0-1,0 0,0 0,0 0,0 1,-1-1,1 0,0 1,0-1,0 1,0-1,0 1,-1-1,1 1,0 0,-1-1,1 1,0 0,-1 0,1 0,-1-1,1 1,-1 0,1 0,-1 0,0 0,1 0,-1 0,0 0,0 0,0 0,1 0,-1 0,0 0,-1 0,-11 59,8-45,-1 7</inkml:trace>
  <inkml:trace contextRef="#ctx0" brushRef="#br0" timeOffset="7592.166">5335 5,'1'0,"-1"-1,0 1,1 0,-1-1,1 1,-1 0,1-1,-1 1,1 0,-1 0,1-1,-1 1,1 0,-1 0,1 0,-1 0,1 0,-1 0,1 0,-1 0,1 0,-1 0,1 0,0 0,-1 0,1 0,-1 1,1-1,-1 0,1 0,-1 1,1-1,-1 0,0 0,1 1,-1-1,1 1,-1-1,0 0,1 1,-1-1,0 1,1-1,-1 1,0-1,0 1,1-1,-1 1,0-1,0 1,0-1,0 1,0-1,0 1,0 0,0-1,0 1,0-1,0 1,0-1,0 1,0-1,-1 1,1 0,1 39,-22 102,-7-23,0 47,18-124,-2 52,16-90,-1 0,1-1,0 1,0-1,0 0,0 0,0 0,1-1,-1 0,1 0,-1 0,1 0,0 0,0-1,0 0,0 0,0-1,0 1,0-1,0 0,0 0,0-1,0 1,0-1,0 0,5-2,2 1,-1-1,1 0,0 0,-1-1,0 0,0-1,0-1,-1 1,1-2,-1 1,-1-2,1 1,-1-1,1-3,-5 7,-1-1,0 0,0 0,0-1,0 1,-1-1,0 0,0 0,-1 0,1 0,-2 0,1 0,0-1,-1 1,0-1,-1 1,0-1,0 1,0-1,0 1,-1-1,0 1,-1-1,0 1,0 0,-1-4,-2 2,-1 1,0-1,0 1,0 0,-1 1,0-1,-1 1,1 1,-1-1,0 1,0 1,-1 0,1 0,-1 0,0 1,0 1,0-1,-1 1,1 1,0 0,-1 0,1 1,-1 0,1 1,-1 0,1 0,0 1,0 0,0 0,0 1,0 1,0 0,-4 2,-6 6</inkml:trace>
  <inkml:trace contextRef="#ctx0" brushRef="#br0" timeOffset="8372.984">5617 626,'16'-5,"0"-1,0-1,0 0,-1-1,0-1,-1 0,0-1,0-1,-1 0,-1-1,0 0,0-1,-1 0,-1-1,0 0,-1 0,4-9,-8 13,24-59,-28 67,0 0,-1 1,1-1,-1 0,0 0,1 1,-1-1,0 0,0 0,0 0,0 0,0 1,-1-1,1 0,0 0,-1 0,1 1,-1-1,0 0,0 1,0-1,0 1,0-1,0 1,0-1,0 1,0-1,-1 1,1 0,0 0,-1 0,1 0,-1 0,0 0,1 0,-2 0,0 1,0 0,0-1,0 1,0 0,0 1,0-1,1 0,-1 1,0 0,0-1,0 1,1 0,-1 0,0 1,1-1,-1 1,1-1,0 1,-1 0,1 0,0 0,0 0,0 0,0 0,1 0,-1 1,1-1,-1 1,1-1,0 1,0 0,0 0,0-1,0 1,1 0,-1 0,1 0,0 0,-1 0,2-1,-1 1,0 0,0 0,1 0,0 0,-1 0,1-1,0 1,1 0,0 2,2-1,1 0,0 0,-1 0,1 0,1-1,-1 0,0 0,1 0,0-1,-1 1,1-1,0-1,0 1,0-1,0 0,0-1,1 1,-1-1,0 0,3-1,82 20,-89-18,-1 0,1 0,0 1,-1-1,1 1,-1-1,1 1,-1-1,0 1,0 0,1 0,-1-1,0 1,-1 0,1 0,0 0,-1 0,1 0,-1 0,1 0,-1 0,0 0,0 1,0-1,0 0,0 0,0 0,-1 0,1 0,-1 0,0 0,1 0,-2 2,-39 67,29-53,7-10,4-7,0-1,0 1,0-1,0 1,1-1,-1 1,0 0,0-1,1 1,-1 0,0 0,1 0,-1 0,1-1,-1 1,1 0,0 0,-1 0,1 0,0 0,-1 0,1 0,0 0,0 0,0 0,0 0,0 0,0 0,0 0,1 0,-1 0,0 0,0 0,1 0,-1 0,1 0,-1 0,1 0,-1 0,1 0,-1-1,1 1,0 0,0 0,-1-1,1 1,1 0,11 2</inkml:trace>
  <inkml:trace contextRef="#ctx0" brushRef="#br0" timeOffset="11443.842">1 1162,'81'-18,"0"4,1 3,1 3,26 4,453-8,-22-17,-105 10,34-7,450 27,-523-30,227 0,-17 30,-279-29,52 0,18-2,102 30,-262-26,-37 7,31-3,-180 14,2 2,-1 3,1 2,0 2,-34-1,145-22,-147 27</inkml:trace>
</inkml:ink>
</file>

<file path=ppt/ink/ink1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1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2</inkml:trace>
</inkml:ink>
</file>

<file path=ppt/ink/ink1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14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1 737,'69'-38,"-57"30,0-2,-1 0,-1 0,0-1,0 0,-1 0,0-1,-1-1,-1 0,4-7,16-25,-27 45,0-1,0 0,0 1,0-1,0 1,1-1,-1 1,0-1,0 1,0 0,1-1,-1 1,0-1,0 1,1-1,-1 1,0 0,1-1,-1 1,1 0,-1-1,0 1,1 0,-1-1,1 1,-1 0,1 0,-1 0,1-1,-1 1,1 0,-1 0,1 0,-1 0,1 0,-1 0,1 0,-1 0,1 0,-1 0,1 0,-1 1,1-1,-1 0,1 0,-1 0,1 1,-1-1,1 0,-1 0,1 1,-1-1,0 0,1 1,-1-1,0 1,1-1,-1 0,11 34,-10-26,7 40,-2 0,-2 1,-2-1,-3 1,-1 0,0 39,1 249,0-328,1 1,-1-1,-1 0,1 0,-2 0,1 0,-1 0,0 0,-1-1,-2 4,5-11,0-1,1 0,-1 0,0 0,1 1,-1-1,0 0,0 0,1 0,-1 0,0 0,0 0,1 0,-1-1,0 1,0 0,1 0,-1 0,0-1,1 1,-1 0,0-1,1 1,-1-1,0 1,1-1,-1 1,1-1,-1 1,1-1,-1 0,1 1,0-1,-1 0,1 1,0-1,-1 0,1 1,0-1,0 0,-1 0,1 1,0-1,0 0,0 0,0 1,0-1,0 0,0 0,1 1,-1-1,0 0,1 0,-2-16,1 0,0 0,2 1,0-1,1 0,0 1,1-1,1 1,1 0,2-4,-3 8,15-42,3 0,3 1,2 1,2 2,2 0,2 3,2 1,3 1,41-37,-72 74,0-1,1 2,0-1,0 1,1 1,-1-1,1 2,1-1,-1 1,1 1,0 0,0 1,0 0,1 0,-1 1,4 0,-12 3,-1-1,1 0,0 1,-1-1,1 1,0 0,-1 0,1 0,-1 0,0 0,1 1,-1-1,0 1,0-1,0 1,0 0,0 0,0 0,0 0,-1 0,1 0,-1 1,1-1,-1 0,0 1,0-1,0 1,0-1,-1 1,1 0,-1-1,1 1,-1 0,0-1,0 1,0 1,-18 99,9-84,-2-1,0 0,-1-1,0 0,-1 0,-1-1,-1-1,0-1,-1 0,-1-1,0-1,-1 0,0-1,0-1,-8 2,-85 15,106-27,1 1,-1-1,1 0,-1 0,0-1,1 1,-1-1,1 0,-1 0,1 0,0-1,-1 0,1 0,0 0,0 0,0-1,0 1,1-1,-1 0,1 0,-1 0,-1-4,4 5,-1-1,2 1,-1-1,0 0,0 0,1 1,0-1,-1 0,1 0,0 0,0 1,1-1,-1 0,1 0,-1 0,1 1,0-1,0 0,0 1,0-1,0 1,1-1,-1 1,1 0,0 0,1-2,8-12</inkml:trace>
  <inkml:trace contextRef="#ctx0" brushRef="#br0" timeOffset="5384.324">1187 511,'-1'46,"0"-16,1 0,1 1,2-1,1 0,7 27,-10-54,-1 0,1-1,0 1,0 0,0-1,0 1,0-1,0 1,1-1,-1 0,1 0,0 1,0-1,-1 0,1-1,1 1,-1 0,0 0,0-1,1 1,-1-1,0 0,1 0,0 0,-1 0,1 0,-1-1,1 1,0-1,0 1,-1-1,1 0,0 0,0 0,-1-1,1 1,0-1,-1 1,1-1,0 0,1-1,7-2,0-1,-1-1,0 0,0 0,0-1,-1 0,1-1,-2 1,3-4,100-144,-111 156,0-1,1 0,-1 1,0-1,1 1,-1-1,0 0,1 1,-1-1,1 0,-1 1,0-1,1 0,-1 0,1 1,-1-1,1 0,-1 0,1 0,-1 0,1 0,-1 0,1 1,-1-1,1 0,-1-1,1 1,0 0,-1 0,1 0,-1 0,1 0,-1 0,0-1,1 1,-1 0,1 0,-1-1,1 1,-1 0,1-1,-1 1,0 0,1-1,-1 1,0-1,1 1,-1-1,0 1,0 0,1-1,-1 1,0-1,0 1,0-1,0 1,0-1,0 1,0-1,0 0,2 51,-3-42,16 120,-13-124,-1 0,1 1,0-1,0 0,0 0,1 0,-1 0,1 0,0-1,0 1,1-1,-1 0,1 0,-1 0,1 0,0-1,0 0,0 1,0-1,1-1,-1 1,1-1,-1 1,1-1,-1-1,3 1,5-2,-1-1,1 0,-1-1,0 0,0-1,0 0,0-1,-1 0,0 0,0-1,0-1,-1 0,0 0,0 0,-1-1,1-1,-2 0,0 0,0 0,0-1,0-2,39-63,24-24,-68 97,0 1,0 0,0 0,0 0,1 0,-1 0,0 0,0 0,1 1,-1-1,0 1,1 0,-1 0,0 0,1 0,-1 0,0 0,1 0,-1 1,0-1,1 1,-1 0,0 0,0 0,0 0,1 0,-1 0,-1 0,1 1,0-1,0 1,0 0,57 62,-52-56,-4-5,1 1,0-1,-1 1,0 0,0 0,0 0,0 0,-1 1,0-1,0 1,0 0,0-1,-1 1,1 0,-1 0,0 0,-1 0,0 0,1 0,-1 0,-1 0,1 0,-1 0,0 0,0 0,0 0,-1 0,0-1,0 1,0 0,0-1,-1 0,0 1,0-1,0 0,0 0,-8 2,0-1,0 1,-1-2,1 0,-1 0,0-1,0 0,0-1,-4-1,84-3,89-14,-134 8,0-1,-1-1,0 0,0-2,-1-1,-1 0,0-2,-1 0,0-1,-2-1,0 0,0-2,-2 0,0 0,-2-2,0 0,-1 0,-1-1,-1 0,-1-1,-1 0,-1-2,4-26,-3 20,-2 0,-1 0,-1-1,-2 1,-1-1,-2 0,-7 4,8 28,0 0,0 1,0-1,0 0,0 1,0-1,0 0,0 1,0-1,0 0,0 0,0 1,0-1,-1 0,1 1,0-1,0 0,0 0,-1 1,1-1,0 0,0 0,-1 1,1-1,0 0,0 0,-1 0,1 0,0 1,-1-1,1 0,0 0,-1 0,1 0,0 0,-1 0,1 0,0 0,-1 0,1 0,0 0,-1 0,1 0,0 0,-1 0,1 0,0 0,0-1,-1 1,1 0,0 0,-1 0,1 0,0-1,0 1,-1 0,1 0,0-1,0 1,-1 0,-10 45,2 1,2 0,2 1,2 0,2 31,-26 174,27-250,0 0,0 0,0 0,0 0,0 0,0-1,1 1,-1 0,1 0,-1 0,1-1,0 1,0 0,0-1,0 1,0-1,0 1,0-1,0 1,1-1,-1 0,0 0,1 1,-1-1,1 0,-1 0,1 0,0-1,-1 1,1 0,0-1,0 1,-1-1,1 1,0-1,0 0,0 0,0 0,0 0,-1 0,1 0,0-1,0 1,0 0,0-1,-1 0,87-38,-77 32,-3 1,1 0,0 0,0 1,0 0,1 1,0 0,0 0,0 1,0 1,0 0,1 0,-1 1,0 0,1 0,-1 1,1 1,-1 0,1 0,1 2,-8-1,-1 1,0 0,1 0,-1 0,0 0,0 1,-1-1,1 1,-1-1,0 1,0 0,0 0,0 0,-1 0,1 1,-1-1,0 0,-1 1,1-1,-1 0,0 1,0-1,0 1,-1 3,1 16</inkml:trace>
  <inkml:trace contextRef="#ctx0" brushRef="#br0" timeOffset="8299.66">3387 483,'2'-7,"1"0,0-1,0 1,0 0,1 1,0-1,0 1,1-1,0 1,0 0,0 1,1 0,-1-1,2 2,-1-1,0 1,1 0,0 0,-1 1,2 0,-1 0,0 0,0 1,1 0,0 1,-1 0,1 0,0 0,-1 1,8 1,-9 3,0 1,-1 0,1 0,-1 0,0 1,0 0,0 0,-1 0,0 1,0-1,-1 1,1 0,-2 0,1 0,-1 1,0-1,0 0,-1 1,0-1,-1 1,1 0,-1-1,-1 1,1-1,-2 1,0 5,-2 16,-1 0,0-1,-3 0,0-1,-2 1,-1-2,-4 7,-39 47,53-102,16-12,2 0,1 2,1 0,2 2,1 0,1 1,2 1,0 2,21-16,57-23,-102 64,-1 1,1-1,0 1,0-1,0 1,0 0,0-1,0 1,0 0,0 0,0-1,0 1,0 0,0 0,0 0,0 0,0 0,0 1,0-1,0 0,0 0,0 1,0-1,0 0,0 1,-1-1,1 1,0-1,0 1,0 0,-1-1,1 1,0 0,0-1,-1 1,1 0,-1 0,1 0,-1 0,1 0,-1-1,1 1,-1 0,0 0,0 0,1 0,-1 0,0 0,0 0,0 0,0 0,0 0,0 0,0 0,-1 0,1 0,0 1,-14 64,12-59,-60 197,61-198,0-6,1 1,-1 0,0-1,0 1,1-1,-1 1,1 0,-1 0,1-1,-1 1,1 0,-1 0,1 0,0-1,-1 1,1 0,0 0,0 0,-1 0,1 0,0 0,0 0,0 0,0 0,0-1,1 1,-1 0,0 0,0 0,0 0,1 0,-1 0,1-1,-1 1,0 0,1 0,0 0,-1-1,1 1,-1 0,1-1,0 1,-1 0,1-1,0 1,0-1,0 1,-1-1,1 0,0 1,0-1,0 0,0 0,0 1,0-1,-1 0,1 0,0 0,0 0,0 0,0 0,0 0,0-1,0 1,0 0,95-105,-43 47,2 2,3 2,2 3,17-9,-76 59,0 0,-1 0,1-1,0 1,0 0,0 0,0 0,0 0,0 0,1 0,-1 1,0-1,0 0,1 0,-1 1,0-1,1 1,-1-1,1 1,-1 0,1-1,-1 1,0 0,1 0,-1 0,1 0,-1 0,1 1,-1-1,1 0,-1 1,0-1,1 1,-1-1,0 1,1 0,-1-1,0 1,0 0,1 0,-1 0,0 0,0 0,0 0,0 0,0 0,-1 1,3 11,-2 0,0 1,-1-1,0 1,-1-1,0 1,-2-1,1 0,-1 0,-1 0,0 0,-1 0,-1 0,-7 25,-27 69,44-101,1-12</inkml:trace>
  <inkml:trace contextRef="#ctx0" brushRef="#br0" timeOffset="13233.126">4855 540,'-7'-3,"-1"1,0-1,1 2,-1-1,0 1,0 0,0 1,0 0,0 0,0 1,0 0,1 0,-1 1,0 0,1 0,-1 1,1 0,-1 0,1 1,0 0,1 0,-1 0,1 1,0 0,0 0,0 1,1 0,-4 5,2-4,0 0,0 1,1 0,0 1,1-1,0 1,0 0,1 1,0-1,1 1,0-1,0 1,1 0,0 0,1 0,0 1,1-1,0 0,0 0,1 0,0 1,1-1,1 0,1 5,-3-12,1-1,0 1,0 0,0 0,0-1,0 1,1-1,-1 0,1 0,-1 1,1-2,0 1,0 0,0-1,0 1,0-1,0 0,1 0,-1 0,0 0,0-1,1 1,-1-1,0 0,1 0,-1 0,0 0,1-1,2 0,94-35,-80 23,0 0,-1-1,0-1,-1-1,-1 0,-1-1,10-13,-7 7,-5 9,-2-1,0-1,0 0,-1 0,-1-1,-1 0,-1-1,4-11,-17 18,-12 32,14-15,0 1,0-1,1 1,0 0,0 0,0 0,1 1,0-1,0 0,1 0,0 1,1-1,-1 0,1 0,1 1,-1-1,1 0,0 0,1 0,0-1,0 1,0-1,1 1,0-1,0 0,1 0,-1-1,1 0,0 1,1-2,-1 1,1 0,0-1,0 0,1-1,-1 1,4 0,-1 0,0 0,0 0,1-1,-1 0,1-1,0 0,0 0,0-1,0-1,0 1,0-2,0 1,0-1,-1-1,1 0,0 0,0-1,-1 0,0-1,0 0,0 0,0-1,0 0,-1-1,33-26,-1-3,-1-1,-3-2,32-41,-53 58,-13 17,0 0,0 1,1-1,-1 0,1 1,0-1,0 1,0 0,1 0,-1 0,1 1,-1-1,1 1,0 0,0 0,0 0,0 0,3 0,-4 4,0-1,0 1,-1 0,1 0,0 1,-1-1,0 1,1-1,-1 1,0 0,0-1,0 1,-1 0,1 0,-1 1,0-1,0 0,0 0,0 1,0 1,0-4,32 132,-32-127,0 0,-1-1,1 1,-1 0,0 0,-1 0,1 0,-1 0,-1-1,1 1,-1 0,1-1,-2 1,1-1,-1 0,1 0,-1 0,-1 0,1 0,-1 0,0-1,0 0,0 0,-1 0,1 0,-1-1,0 1,0-1,0 0,0-1,-1 0,1 1,-1-2,-2 2,-68 5,76-9,-1 0,1 0,-1 0,1 0,-1 0,1 0,0 0,-1 0,1 0,0 0,0 0,0 0,-1 0,1 0,0 0,1 0,-1 0,0 0,0-1,0 1,1 0,-1 0,0 0,1 0,-1 1,1-1,-1 0,1 0,0 0,-1 0,1 0,0 1,0-1,-1 0,1 0,0 1,0-1,0 1,0-1,0 1,0-1,0 1,0 0,0-1,0 1,0 0,0 0,1 0,116-35,-30 25,-73 10,0-1,0-1,0 0,0-1,-1 0,1-1,-1-1,5-2,-4-1,-1 1,0-2,0 0,-1 0,-1-2,1 1,-1-2,-1 1,0-2,-1 1,-1-1,1-1,-2 0,7-14,-15 25,1 0,0 0,0 0,0 0,0 0,0 0,1 1,-1-1,1 0,0 1,0-1,0 1,0 0,0 0,0-1,1 1,-1 1,1-1,-1 0,1 1,0-1,0 1,0 0,0 0,0 0,0 0,0 0,0 1,0-1,0 1,0 0,0 0,0 0,0 0,0 1,1-1,-1 1,0 0,0 0,0 0,1 5,-1 1,0-1,0 1,0-1,-1 1,0 0,-1 0,1 0,-1 0,-1 0,1 0,-1 0,0 0,-1 0,0 0,0 0,0 0,-1 0,0 0,-1 0,1 0,-1-1,0 0,-3 3,-1 6,-2-2,0 1,-1-1,0 0,-1-1,0 0,-1-1,-12 10,3-2,-23 10,67-23,205-9,-210 0,1-1,-1 0,1-1,-1-1,-1-1,1 0,-1-2,0 0,-1 0,0-2,-1 0,0-1,-1 0,0-1,10-12,-22 23,1 0,-1 0,0 0,0-1,0 1,0 0,0-1,-1 1,1-1,-1 0,0 1,1-1,-1 0,-1 0,1 0,0 0,-1 0,1 0,-1 0,0 0,0 0,0 0,0 0,-1 0,1 0,-1 0,0 0,1 0,-2 0,1 1,-1-3,-10-6</inkml:trace>
  <inkml:trace contextRef="#ctx0" brushRef="#br0" timeOffset="21887.437">7367 596,'-10'-1,"1"1,-1 0,0 0,1 0,-1 2,1-1,-1 1,1 0,-1 1,1 0,0 1,0 0,1 0,-8 3,2 1,-1 0,1 1,1 1,-1 0,2 0,-1 2,2-1,0 2,0-1,1 2,0-1,1 1,1 1,0-1,-1 7,7-18,1 1,0-1,0 0,0 1,1-1,-1 0,1 1,0-1,0 1,0-1,0 1,1-1,-1 0,1 1,0-1,0 0,0 1,0-1,1 0,-1 0,1 0,0 0,0 0,0 0,0-1,1 1,-1-1,0 1,1-1,0 0,0 0,0 0,0-1,0 1,0 0,0-1,0 0,0 0,1 0,-1 0,0-1,1 1,-1-1,1 0,13-1,-1-1,1-1,0-1,-1 0,0-1,0-1,-1-1,1 0,-1-1,-1 0,1-1,-2-1,1 0,-1-1,-1 0,0-1,0-1,-1 0,-1 0,0-1,11-9,5-3,-2-1,0 0,-2-2,-1-1,-2-1,-1 0,-1-1,-2-1,-1 0,-2-2,-1 1,-1-1,-2-1,-2 1,2-37,-24-53,14 121,0 0,0 0,0 0,0 0,0 1,-1-1,0 1,0-1,0 1,0 0,0 0,0 0,-1 1,0-1,1 1,-1 0,0 0,0 0,0 1,0-1,-1 1,1 0,0 0,-1 0,1 1,0-1,-3 1,1 0,0 1,0-1,-1 1,1 1,0-1,0 1,0 0,0 0,0 0,1 1,-1 0,1 0,0 1,0-1,0 1,0 0,0 1,1-1,0 1,0 0,0 0,1 0,-1 0,0 2,-3 7,0-1,1 1,0 0,1 1,1-1,0 1,1 0,0 0,1 9,-1-1,2 0,1 1,0-1,2 1,1-1,1 0,0 0,2 0,1-1,1 0,3 7,7 7,1 0,2-2,2 0,1-1,21 22,35 43,-79-97,-1-1,0 0,1 0,-1 1,1-1,-1 0,1 0,-1 0,1 0,-1 0,1 1,-1-1,1 0,-1 0,1 0,-1 0,1-1,-1 1,1 0,-1 0,1 0,-1 0,1 0,-1-1,1 1,-1 0,1 0,-1-1,1 1,-1 0,0-1,1 1,-1-1,0 1,1 0,-1-1,0 1,0-1,1 1,-1-1,0 1,0-1,0 1,1-1,-1 1,0-1,0 1,0-1,0 1,0-1,0 1,0-1,0 1,0-1,-1 1,1-1,0 1,0-1,0 1,0-1,-1 1,1-1,1-16</inkml:trace>
  <inkml:trace contextRef="#ctx0" brushRef="#br0" timeOffset="22235.821">8101 540,'-21'17,"1"1,1 1,1 1,1 1,1 0,0 1,2 1,0 0,-8 23,20-42,0-1,0 1,1 0,-1 0,1 0,0 0,1 0,-1 0,0 0,1 0,0 0,0 0,0 0,1 0,0 1,-1-1,1 0,0 0,1-1,-1 1,1 0,0 0,0-1,0 1,0-1,1 1,-1-1,1 0,0 0,0 0,0-1,0 1,0-1,1 1,-1-1,1 0,0 0,-1-1,1 1,0-1,0 0,0 0,6 0,-1-1,0 0,0-1,0 0,1-1,-1 0,0 0,0-1,-1 0,1 0,-1-1,1 0,-1-1,0 0,-1 0,1-1,-1 1,0-2,-1 1,1-1,-1 0,-1 0,1-1,-1 0,0 1,-1-2,0 1,0-1,-1 1,0-1,-1 0,0 0,0 0,-1 0,0-4,0 6,-1 0,0 0,0 0,-1 0,0 0,0 0,-1 1,0-1,0 0,0 1,-1 0,0-1,0 1,-1 0,0 1,0-1,0 0,-1 1,1 0,-1 0,-1 1,1-1,-1 1,1 0,-1 1,0-1,0 1,-1 0,1 1,-1-1,1 2,-1-1,0 0,0 1,0 0,0 1,1 0,-1 0,0 0,0 1,0 0,-4 1,-14 5</inkml:trace>
  <inkml:trace contextRef="#ctx0" brushRef="#br0" timeOffset="23019.478">8411 511,'-8'17,"0"0,1 0,0 1,2 0,0 0,1 1,1-1,-1 16,3-29,-1-1,1 0,0 1,0-1,0 1,1-1,-1 1,1 0,0-1,1 1,-1-1,1 1,0-1,0 1,0-1,0 0,1 1,0-1,0 0,0 0,0 0,1 0,0 0,0-1,0 1,0-1,0 0,0 0,1 0,0 0,0-1,-1 1,5 1,3-3,0-1,-1 0,1 0,-1-1,1-1,-1 0,0 0,0-1,0 0,0-1,0 0,0 0,-1-1,0 0,0-1,-1 0,1-1,-1 0,0 0,-1 0,0-1,0 0,-1-1,4-5,-8 12,-2 2,0 1,0-1,1 1,-1 0,0-1,0 1,1-1,-1 1,1-1,-1 1,0-1,1 1,-1-1,1 0,-1 1,1-1,-1 0,1 1,-1-1,1 0,-1 1,1-1,-1 0,1 0,0 0,-1 0,1 0,0 1,-1-1,1 0,-1 0,1-1,0 1,-1 0,1 0,-1 0,1 0,0 0,-1-1,1 1,-1 0,1 0,-1-1,1 1,-1 0,1-1,-1 1,1-1,-1 1,0-1,1 1,-1-1,0 1,1-1,-1 1,0-1,1 1,-1-1,0 0,2 10,0 0,1 0,0 0,1 0,-1-1,2 0,-1 0,1 0,0 0,1-1,4 5,-7-8,0-1,0 0,0 0,0 0,0-1,0 1,1-1,-1 1,1-1,0 0,0 0,0-1,0 1,0-1,0 0,0 0,0 0,0-1,0 1,1-1,-1 0,0 0,0-1,1 1,-1-1,2 0,1-4,0 1,-1-1,0 1,0-2,0 1,0-1,-1 0,0 0,0 0,0-1,-1 0,0 0,0 0,-1 0,0-1,15-24,49-104,-63 93,-8 27</inkml:trace>
  <inkml:trace contextRef="#ctx0" brushRef="#br0" timeOffset="23609.109">9173 821,'172'-203,"-129"160,-42 43,0 0,0 0,0 1,0-1,0 0,0 1,0-1,-1 1,1-1,0 1,0 0,0-1,0 1,-1 0,1-1,0 1,-1 0,1 0,-1 0,1 0,-1 0,1 0,-1-1,1 1,-1 0,0 0,0 0,0 0,1 0,-1 0,0 0,0 1,0-1,0 0,-1 0,1 0,0 0,0 0,-1 0,2 5,-1 2,0 1,1 0,0 0,1-1,0 1,0-1,1 1,0-1,1 0,0 0,0-1,0 1,1-1,0 0,1 0,-1 0,3 1,-5-5,1 0,0 0,0-1,0 1,0-1,0 0,1 0,-1 0,0-1,1 1,0-1,-1 0,1 0,0-1,-1 0,1 1,0-2,0 1,-1 0,1-1,0 0,-1 0,1 0,-1-1,1 0,-1 1,0-2,1 1,-1 0,0-1,-1 0,1 0,0 0,-1 0,9-9,0 0,-1-1,-1-1,0 1,0-2,-2 1,0-1,0 0,-2-1,0 0,0 0,-2-1,0 1,-1-1,0 0,-2 1,0-1,-1-10,0 2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4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24 677,'-11'155,"-2"26,14-173,0 0,0 1,0-1,1 0,1 0,-1 0,1-1,0 1,1-1,0 1,0-1,0 0,1-1,0 1,1-1,-1 0,1 0,0-1,1 1,5 2,-9-6,0 0,1-1,-1 1,1-1,-1 0,1 0,-1 0,1 0,0-1,-1 1,1-1,0 0,-1 0,1 0,0-1,-1 1,1-1,0 0,-1 0,1 0,-1-1,1 1,-1-1,0 0,0 0,0 0,0 0,2-3,76-83,-65 66,94-113,-109 134,1 0,-1-1,1 1,-1 0,1 0,0 0,-1 0,1 1,0-1,0 0,0 1,-1-1,1 1,0 0,0-1,0 1,0 0,0 0,0 0,0 0,0 1,0-1,-1 1,1-1,0 1,0-1,0 1,-1 0,1 0,0 0,-1 0,1 0,-1 0,1 1,0 0,42 62,-31-41,-9-17,0 0,0 0,1-1,0 0,0 0,0 0,1 0,-1-1,1 0,0 0,0-1,0 0,1 0,-1 0,1 0,0-1,0-1,0 1,0-1,0 0,0 0,0-1,0 0,0-1,0 1,0-1,0 0,0-1,0 0,-1 0,1 0,-1-1,1 0,-1-1,0 1,0-1,0 0,0 0,-1-1,0 0,0 0,0 0,3-5,6-10,0-1,-1 0,-2-1,0-1,-1 0,2-10,-2 5,-7 20,0 1,0-1,-1-1,0 1,0 0,-1 0,0-1,0 1,-1-1,0 1,-1 0,1-1,-2 1,-1-6,-3-4</inkml:trace>
  <inkml:trace contextRef="#ctx0" brushRef="#br0" timeOffset="10506.741">1295 0,'0'656,"-4"-585,-3 1,-3-1,-15 48,25-117,-12 138,12-140,0 1,0 0,0-1,-1 1,1 0,0-1,0 1,0 0,0-1,0 1,0 0,0 0,1-1,-1 1,0 0,0-1,0 1,1 0,-1-1,0 1,1-1,-1 1,1 0,-1-1,1 1,-1-1,1 1,-1-1,1 1,-1-1,1 0,-1 1,1-1,0 0,-1 1,1-1,0 0,-1 0,1 1,0-1,-1 0,1 0,0 0,-1 0,1 0,0 0,0 0,-1 0,1 0,0-1,-1 1,1 0,0 0,-1-1,1 1,0 0,-1-1,1 1,-1 0,1-1,-1 1,1-1,-1 1,1-1,0 0,31-35,136-228,-101 159,-66 104,0-1,1 1,-1 0,0-1,0 1,1 0,-1 0,0 0,1 0,-1 0,1 0,0 0,-1 0,1 1,0-1,-1 0,1 1,0 0,0-1,0 1,-1 0,1 0,0 0,0 0,0 0,-1 0,1 1,0-1,0 1,-1-1,1 1,0 0,-1-1,1 1,0 0,-1 0,0 0,1 0,-1 1,1-1,-1 1,52 60,-22 7,25 33,-14-41,-39-54,0-1,1 0,-1 0,1 0,0 0,0-1,1 0,0 1,0-2,0 1,0 0,1-1,0 0,0-1,0 1,0-1,0 0,1 0,0-1,4 1,4-3,1-1,-1-1,1-1,-1 0,0 0,0-2,-1 0,1-1,-1 0,0-1,0 0,-1-1,0-1,-1 0,0-1,8-8,-19 17,9-7,-1 0,1-1,-2-1,1 1,-1-1,-1-1,1 1,-2-2,0 1,0 0,-1-1,0-3,-3 10,-1-1,1 0,-2 0,1 1,-1-1,1 0,-2 0,1 0,-1 1,1-1,-2 0,1 1,-1-1,1 1,-2-1,1 1,-1 0,1 0,-1 0,-1 0,1 0,-1 1,1-1,-2 1,1 0,0 0,-1 1,1-1,-1 1,0 0,0 0,0 1,-1-1,1 1,-1 0,1 1,-1-1,0 1,1 0,-1 1,0-1,0 1,1 0,-1 1,0-1,-1 2,-3 1,0 0,0 1,0 0,1 1,0 0,0 0,0 1,1 1,-1-1,1 1,1 0,0 1,0 0,0 0,1 1,0 0,1 0,0 0,0 0,1 1,0 0,1 0,0 0,-1 8,3-10,0 0,1 0,0 0,1 0,-1 0,2 0,-1 0,1 0,0-1,1 1,0 0,0-1,0 0,1 0,0 0,1 0,-1-1,1 1,0-1,1 0,0-1,0 1,0-1,0-1,1 1,0-1,0 0,0 0,2 0,4 1,0 0,1-1,0 0,0-1,0 0,0-1,0-1,0 0,1-1,-1 0,0-2,0 1,0-2,12-3,12-4,-1-2,-1-2,0-2,30-17,-34 16,-1-1,0-1,-2-2,0-1,-2-1,0-1,-2-2,0 0,13-21,-33 39,0 0,-1 0,0-1,0 1,-1-1,0 0,-1 0,0 0,0 0,-1 0,0-1,0-5,-1 11,0 1,-1 0,1-1,-1 1,1 0,-1 0,0 0,0-1,0 1,-1 0,1 0,-1 0,0 1,0-1,0 0,0 1,0-1,0 1,-1 0,1 0,-1 0,0 0,1 0,-1 0,0 1,0-1,0 1,0 0,-1 0,1 0,0 0,0 1,-1-1,1 1,0 0,-1 0,0-1,1 1,-1-1,1 1,-1 0,1 0,-1 0,1 1,-1-1,1 1,-1 0,1 0,0 0,-1 1,1-1,0 1,0-1,0 1,0 0,0 1,0-1,1 0,-1 1,1-1,0 1,-1 0,1 0,0 0,1 0,-1 0,0 0,1 0,0 0,0 1,0-1,0 1,0-1,1 1,0-1,-1 1,4 0,-1-1,1 0,0 0,0 0,0 0,0-1,0 1,1-1,-1 0,1 0,-1 0,1 0,0-1,0 1,0-1,0 0,0 0,0-1,0 1,0-1,0 0,2 0,20 5,-22-4,1-1,0 0,0 1,0-1,0 1,0 0,1 1,-2-1,1 1,0 0,0 0,0 0,-1 1,0 0,1 0,-1 0,0 0,0 0,-1 1,1 0,-1 0,1 0,-1 0,-1 1,1-1,-1 1,1-1,-1 1,0 0,-1 0,1 0,-1 0,0 2,-13 72,9-71,1-1,0 1,0-1,1 1,-1 0,2 0,-1-1,1 1,1 0,-1 0,1 0,1-1,-1 1,1 0,1-1,-1 0,4 6,0-8,1 0,0 0,0-1,0 0,0 0,1-1,-1 0,1-1,0 1,0-1,0-1,0 0,0 0,1 0,-1-1,0 0,0-1,0 0,0 0,1-1,4-1,2 1,0-1,0 0,0-1,-1 0,1-2,-1 1,0-2,0 0,-1 0,0-2,0 1,-1-2,0 0,-1 0,0-1,-1 0,0-1,0 0,-2 0,1-1,-2-1,1 1,-2-1,0 0,-1-1,0 1,-1-1,-1 0,0 0,0-5,-3 9,1-1,-2 1,1 0,-2-1,1 1,-2 0,1 0,-2 0,1 0,-1 1,-3-4,6 10,-1 1,-1-1,1 1,0-1,-1 1,0 0,0 0,0 0,0 0,0 1,-1-1,1 1,-1 0,1 0,-1 0,0 0,0 1,0-1,0 1,0 0,0 0,0 1,0-1,0 1,-1 0,1 0,0 0,0 1,0-1,0 1,-3 1,-1 1,1 1,0 0,-1 0,1 1,1 0,-1 0,1 0,0 1,0 0,0 0,1 1,0 0,0 0,1 0,0 0,0 1,0-1,1 1,1 0,-1 0,1 0,1 0,-1 1,1-1,1 0,-1 1,2 3,-3-1,2 0,0 0,0 0,1 0,0 0,0 0,2 0,-1-1,1 1,1-1,0 1,0-1,1 0,1-1,-1 1,2-1,-1 0,3 2,2-1,1 1,0-1,1-1,0 0,0-1,1-1,0 0,0 0,1-2,0 0,0 0,0-1,0-1,4-1,223 9,-211-11,-4-1,-3 1</inkml:trace>
</inkml:ink>
</file>

<file path=ppt/ink/ink1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650 490,'-12'-7,"-1"1,1 0,-1 1,0 1,-1 0,1 0,-1 2,1 0,-1 0,0 1,0 1,-11 1,1 2,1 0,1 2,-1 1,1 1,0 1,0 1,1 1,0 0,1 2,0 0,1 1,0 1,2 1,-1 1,2 0,0 2,-10 12,14-16,0 1,2-1,-1 2,2 0,0 0,0 0,-3 14,10-26,0 0,0 1,1-1,0 0,0 1,0-1,1 0,-1 1,1-1,0 1,1-1,-1 1,1-1,-1 0,1 1,1-1,-1 0,0 1,1-1,0 0,0 0,0-1,1 1,-1 0,1-1,0 1,0-1,0 0,1 0,-1 0,1 0,-1-1,5 3,2-3,1 0,0 0,0-1,0-1,0 0,0 0,0-1,0 0,0-1,-1-1,1 1,-1-2,1 1,-1-2,0 1,-1-1,1-1,-1 1,0-2,0 1,-1-1,6-6,52-40,-4-3,-1-2,11-18,84-82,-156 157,1 0,-1 0,1 0,-1-1,1 1,-1 0,1 0,0 0,-1 0,1 0,0 0,0 0,0 1,0-1,0 0,0 0,0 1,0-1,0 0,0 1,0-1,0 1,0 0,0-1,1 1,-1 0,0 0,0-1,1 1,-1 0,0 0,0 0,0 1,1-1,-1 0,0 0,0 1,0-1,1 0,-1 1,0 0,0-1,0 1,0-1,0 1,0 0,0 0,0 0,0 0,-1 0,1-1,0 1,0 1,-1-1,1 0,-1 0,1 0,-1 0,1 0,-1 1,-21 142,11 72,10-208,0 0,1 0,1 0,-1 0,1 0,1 0,-1-1,1 1,0-1,1 1,0-1,0 0,1-1,0 1,0-1,0 0,1 0,0 0,0-1,0 0,1 0,-1-1,1 0,0 0,1 0,-1-1,1 0,-1 0,3-1,14 2</inkml:trace>
  <inkml:trace contextRef="#ctx0" brushRef="#br0" timeOffset="551.65">1101 800,'280'-222,"-144"124,-135 97,0 1,0-1,-1 1,1-1,0 1,0-1,0 1,0 0,0-1,0 1,0 0,0 0,0 0,0 0,-1 0,1 0,0 0,0 0,0 0,0 0,0 0,0 1,0-1,0 0,0 1,0-1,-1 1,1-1,0 1,0-1,0 1,-1 0,1-1,0 1,-1 0,1-1,-1 1,1 0,-1 0,1 0,-1-1,1 1,-1 0,0 0,1 0,-1 0,0 0,0 0,0 0,0 0,0 0,0 0,0 0,0 0,0 0,0 0,0-1,-1 1,1 0,-1 1,-11 60,-1-23,9-31,0 0,1 0,1 0,-1 0,1 1,1-1,0 1,0 0,0-1,1 1,1 3,-1-10,0 0,1-1,0 1,-1 0,1-1,0 1,0-1,0 1,0-1,0 1,0-1,0 0,0 0,0 1,1-1,-1 0,0 0,1 0,-1 0,1-1,0 1,-1 0,1-1,-1 1,1-1,0 1,0-1,-1 0,1 1,0-1,-1 0,1 0,0-1,0 1,-1 0,1 0,0-1,-1 1,1-1,0 0,1 0,68-33,149-130,-220 163,1 1,-1-1,1 1,-1-1,1 1,0-1,-1 1,1-1,0 1,-1 0,1-1,0 1,0 0,-1-1,1 1,0 0,0 0,-1 0,1 0,0 0,0 0,0 0,-1 0,1 0,0 0,0 0,0 1,-1-1,1 0,0 0,-1 1,1-1,0 1,0-1,-1 1,1-1,-1 1,1-1,-1 1,1-1,0 1,-1 0,0-1,1 1,-1 0,1-1,-1 1,0 0,0 0,1-1,-1 1,0 0,0 0,0-1,0 1,0 0,0 0,0 0,0-1,0 1,0 0,0 0,-1 0,-9 59,9-54,-37 143,25-103,6-28</inkml:trace>
  <inkml:trace contextRef="#ctx0" brushRef="#br0" timeOffset="4783.583">2202 603,'-8'2,"1"1,0 0,0 0,0 1,0 0,0 0,1 1,0-1,0 1,0 1,0-1,1 1,0 0,0 0,1 1,-1-1,1 1,1 0,-1 0,1 0,1 1,-2 4,1-4,0 1,0-1,1 1,0-1,0 1,1 0,1 0,-1-1,1 1,1 0,-1 0,2 0,-1-1,3 7,-3-11,0 0,1 0,-1 0,1-1,0 1,0 0,0-1,0 1,1-1,0 0,0 0,-1 0,2 0,-1 0,0-1,0 1,1-1,0 0,-1 0,1 0,0-1,0 1,0-1,0 0,0 0,0 0,0-1,0 1,1-1,-1 0,2 0,9-4,-1 1,1-2,-1 0,0-1,-1 0,1-1,-1-1,0 0,-1 0,0-2,0 1,-1-1,-1-1,1 0,-2-1,0 0,0 0,-1-1,0 0,-1 0,-1-1,3-9,-6 19,-1 0,0 0,0 0,0 0,-1-1,0 1,0-1,0 1,0-1,0 0,-1 1,0-1,0 0,0 1,-1-1,0 0,0 1,0-1,0 1,-1-1,1 1,-1 0,0 0,0-1,-1 1,1 1,-1-1,0 0,0 1,0-1,-1 1,1 0,-1 0,0 0,0 1,0-1,0 1,0 0,0 0,-1 0,1 1,0 0,-1 0,-3-1,2 3,0 0,1 0,-1 0,0 1,1 0,0 0,-1 1,1-1,0 1,0 0,1 0,-1 1,1 0,-1-1,1 1,0 1,0-1,1 1,0-1,-1 2,3-5,0 0,0 1,1-1,-1 0,0 1,1-1,-1 1,1-1,0 1,-1-1,1 1,0-1,0 1,0-1,0 1,0-1,0 1,0-1,1 1,-1-1,1 1,-1-1,1 0,-1 1,1-1,0 1,0-1,-1 0,1 0,0 0,0 1,0-1,0 0,1 0,-1 0,0 0,0-1,1 1,-1 0,0 0,1-1,0 1,64 18,-35-19,0-2,0 0,0-2,-1-2,1-1,-1-1,-1-1,23-11,0 2,11 2,-72 52,4-27,-40 94,44-100,-1 1,1-1,1 1,-1 0,1-1,-1 1,1 0,0-1,0 1,1 0,-1-1,1 1,-1 0,1-1,1 1,-1-1,0 1,1-1,-1 0,1 1,0-1,0 0,1 0,-1-1,1 1,-1 0,3 1,2-2,0 0,-1 0,1-1,0 0,0 0,0-1,0 0,0 0,0-1,0 1,0-2,0 1,0-1,0 0,-1 0,1-1,-1 0,1 0,-1-1,0 1,0-1,-1 0,1-1,-1 0,2-2,-6 6,18-14,-1-1,-1-1,-1-1,0-1,-1 0,-1 0,-1-2,3-6,-3 14,-18 42,3-19,-3 5,2 1,0-1,1 1,0 0,1 0,1-1,0 1,2 0,2 14,-3-27,0 1,1-1,-1 0,1 1,-1-1,1 0,0 0,0-1,1 1,-1 0,1-1,-1 1,1-1,0 0,0 0,0 0,0 0,0 0,0-1,0 1,1-1,-1 0,0 0,1 0,-1 0,1-1,0 0,-1 1,1-1,-1 0,1-1,2 0,4 0,0-1,1-1,-1 1,-1-2,1 0,0 0,-1 0,0-1,0-1,7-5,21-15,-2-1,-1-3,-1 0,22-28,-51 52,1-1,0 1,0 1,0-1,1 1,0-1,0 2,0-1,1 1,-1 0,1 0,0 0,0 1,1 1,-1-1,0 1,1 0,5 0,-11 2,0 1,0 0,0-1,0 1,0 0,0 0,0 1,0-1,0 0,0 1,-1-1,1 1,-1-1,1 1,-1 0,0 0,1-1,-1 1,0 0,0 0,0 0,-1 0,1 0,0 1,-1-1,1 0,-1 0,0 0,0 1,0-1,0 1,-4 70,-22-1,27-72,0 1,0 0,0-1,0 0,1 1,-1-1,0 1,0-1,0 0,0 0,0 0,0 0,0 0,1 0,-1 0,0 0,0 0,0 0,0-1,0 1,0 0,0-1,0 1,0-1,0 1,0-1,0 0,0 1,0-1,0 0,0 1,-1-1,1 0,0 0,0 0,-1 0,1 0,-1 0,101-88,-70 66,-20 13,0 2,0-1,0 1,1 1,0 0,1 1,-1 0,1 1,0 0,1 1,-1 1,7-1,-18 3,-1 1,0 0,1-1,-1 1,1 0,-1 0,1 0,-1 0,0 1,1-1,-1 0,1 0,-1 1,0-1,1 1,-1 0,0-1,0 1,1 0,-1 0,0-1,0 1,0 0,0 0,0 0,0 0,0 1,0-1,0 0,-1 0,1 0,0 1,-1-1,1 0,-1 1,0-1,1 1,-1-1,0 0,0 1,0-1,0 1,0-1,0 1,0-1,0 0,-1 2,-22 70,21-70,-6 17,4-15,1 0,-1 0,1 1,1-1,-1 1,1 0,0 0,0 0,1 0,0 0,0 0,0 1,1-1,0 0,0 0,0 1,1-1,0 0,0 0,1 0,0 0,0 0,0 0,1 0,1-4,0 0,1 0,-1-1,1 0,-1 0,0 0,1-1,0 1,-1-1,1 0,-1 0,1-1,-1 1,1-1,-1 0,1-1,-1 1,0-1,0 1,1-1,-1 0,0-1,-1 1,1-1,0 0,-1 0,1 0,-1 0,0 0,1-3,4 0,29-26,-2-2,-1-1,-2-2,-2-1,-1-1,-2-2,-2-1,13-30,26-36,-37 61,-2-2,-2-1,-2-1,5-23,-25 69,7-66,-22 81,4 9,1 0,1 0,0 1,2 0,1 0,0 0,-1 15,-17 133,17-135,3 0,0 0,2 0,2 0,1 0,1 0,5 18,-5-39,0 0,-1 1,0-1,-1 1,-1-1,0 1,-1-1,0 1,-1-1,0 0,-1 3,2-16,1 1,0-1,0 1,-1 0,1-1,0 1,0-1,-1 1,1 0,-1-1,1 1,0 0,-1 0,1-1,-1 1,1 0,-1 0,1 0,0-1,-1 1,1 0,-1 0,1 0,-1 0,1 0,-1 0,1 0,-1 0,1 0,-1 0,1 0,-1 0,1 1,-1-1,1 0,-1 0,1 0,0 1,-1-1,1 0,-1 0,1 1,0-1,-1 0,1 1,0-1,-1 1,1-1,0 0,0 1,-1-1,1 1,0-1,0 1,0-1,-1 1,1-1,0 1,0-1,0 0,0 1,0-1,0 1,0 0,-14-40,11 13,0 1</inkml:trace>
  <inkml:trace contextRef="#ctx0" brushRef="#br0" timeOffset="5032.532">4064 321,'58'0,"23"0,4 0,-9 0,-7 0,-11 0,-10 0,-9 0,-6 0,-3 0,-3 0,-6 5,-6 1</inkml:trace>
</inkml:ink>
</file>

<file path=ppt/ink/ink1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6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15,'-17'73,"-6"80,20-146,1-1,0 0,0 1,1 0,0-1,0 1,1 0,0-1,0 1,0 0,1-1,0 1,1 0,-1-1,1 1,0-1,1 0,-1 0,1 0,1 0,-1 0,1 0,1 0,-1-5,0 0,0-1,0 1,0-1,0 0,0 0,0-1,0 1,0-1,0 1,0-1,0-1,0 1,0-1,-1 1,1-1,0 0,-1 0,0 0,1-1,-1 1,0-1,0 0,0 0,-1 0,1 0,1-4,3 1,100-138,-80 99,56-95,-82 138,0 1,0-1,0 1,0 0,0 0,1 0,-1 0,0 0,1 0,-1 0,0 0,1 0,-1 1,1-1,0 0,-1 1,1-1,-1 1,1 0,0 0,-1 0,1-1,0 1,-1 1,1-1,0 0,-1 0,1 1,0-1,-1 1,1-1,-1 1,1 0,-1-1,1 1,-1 0,1 0,-1 0,0 0,0 0,0 1,1-1,-1 0,0 0,0 1,-1-1,1 1,0-1,0 1,-1-1,1 1,-1-1,1 1,-1 0,0-1,1 1,-1 1,42 172,-36 87,-8-156,4-81,-2 0,0 0,-2-1,-1 1,0 0,-2-1,-1 1,-1-2,-1 1,-1-1,-1 0,-1 0,-1-2,-1 1,0-2,-2 1,-16 15,29-33,0 0,0-1,0 0,0 1,0-1,-1 0,1 0,-1 0,0 0,0-1,1 1,-1-1,0 0,0 0,0 0,0 0,0 0,-1-1,1 1,0-1,0 0,0 0,-1 0,1 0,0-1,0 1,0-1,0 0,0 0,0 0,0 0,0 0,0-1,0 1,0-1,1 0,-1 0,1 0,-1 0,1 0,0-1,0 1,0-1,0 1,0-1,-1-2,0-4,0 0,1 0,0-1,0 1,1-1,0 1,0-1,1 1,1-1,-1 1,2-1,-1 1,1 0,1-1,-1 1,2 0,2-6,87-141,-74 129,-5 9,1 0,0 1,2 0,0 2,1 0,1 0,0 2,0 1,2 0,5-2,-23 13,0-1,0 1,0-1,0 1,0 0,0 1,0-1,0 0,0 1,0-1,1 1,-1 0,0 0,0 1,0-1,0 1,0-1,1 1,-1 0,0 0,1 1,2 3</inkml:trace>
</inkml:ink>
</file>

<file path=ppt/ink/ink1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462 1,'-89'18,"48"-8,0 2,2 2,-1 1,2 3,-15 9,51-27,1 0,-1 0,0 1,1-1,-1 1,1 0,-1-1,1 1,-1 0,1 0,-1 0,1 0,0 0,-1 0,1 0,0 1,0-1,0 0,0 1,0-1,0 0,0 1,1 0,-1-1,0 1,1-1,-1 1,1 0,0-1,-1 1,1 0,0-1,0 1,0 0,0-1,1 1,-1 0,0-1,1 1,-1 0,1-1,0 1,-1-1,1 1,0-1,0 1,0-1,0 1,0-1,0 0,0 0,1 1,113 34,-15-21,-99-14,0 0,1 0,-1-1,0 1,0 0,-1 0,1 0,0 0,0 0,0 0,-1 0,1 0,0 1,-1-1,1 0,-1 0,1 1,-1-1,0 0,0 0,0 1,1-1,-1 0,0 1,0-1,-1 0,1 1,0-1,0 0,-1 0,1 1,0-1,-1 0,0 0,1 0,-1 1,0-1,1 0,-2 0,-31 45,-232 173,264-218,-1 0,1 0,-1 0,1 0,-1 0,1 0,-1 0,1 0,0 1,0-1,0 1,0-1,0 1,0-1,0 1,0-1,0 1,1 0,-1 0,1-1,-1 1,1 0,0 0,0-1,0 1,0 0,0 0,0 0,0-1,0 1,1 0,-1 0,1-1,-1 1,1 0,0-1,0 1,0 0,0-1,0 1,0-1,0 0,0 1,0-1,1 0,-1 0,0 1,1-1,-1 0,1-1,0 1,-1 0,1 0,0-1,-1 1,1-1,0 1,17 0,0-1,0-1,0 0,-1-2,1 0,0-1,-1-1,0 0,0-2,-1 0,1-1,-8 4,1 0,0 0,0-1,-1-1,1 0,-1 0,-1-1,1 0,-1-1,-1 0,3-3,4-8</inkml:trace>
</inkml:ink>
</file>

<file path=ppt/ink/ink1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1,'17'494,"-10"-428,-2 0,-4 1,-2-1,-3 0,-4 6,-10 78,18-126</inkml:trace>
</inkml:ink>
</file>

<file path=ppt/ink/ink1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2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1069,'51'-26,"107"-52,-4-7,93-70,-224 140,-1-1,-1 0,-1-2,-1-1,0 0,-1-1,-1-1,-1 0,-1-2,-1 0,-1 0,-1-1,-1-1,-1 0,5-20,-7 13,-5 23,0 0,0 0,-1-1,0 1,-1-1,0 1,0-1,-1 1,0-1,-1 1,0-1,0 1,-1-1,0 1,-1 0,0 0,-2-3,3 9,0 1,0-1,0 0,0 1,-1 0,1-1,-1 1,0 0,1 1,-1-1,0 0,0 1,0-1,0 1,0 0,-1 0,1 0,0 1,0-1,-1 1,1 0,0-1,-1 2,1-1,0 0,-1 1,1-1,0 1,0 0,-1 0,1 0,0 1,0-1,0 1,0 0,-97 72,79-50,1 2,1 0,0 1,3 1,0 1,2 0,1 1,1 0,2 1,1 0,1 1,2 0,1 0,1 0,2 10,2-32,0-1,1 1,0-1,0 0,1 1,0-1,1 0,0 0,1 0,0-1,0 1,0-1,1 0,1 0,-1 0,1-1,0 0,1 0,0-1,0 0,0 0,1 0,0-1,0 0,0-1,1 1,0-2,0 1,-1-1,7 1,-1 2,1-1,0 0,0-1,0-1,1 0,-1-1,1 0,0-2,-1 0,1 0,0-2,-1 0,1 0,-1-2,5-1,5-3,0-1,0-1,-1-1,0-1,-1-2,-1 0,0-1,-1-1,0-1,-1-1,-2-1,0 0,1-4,-17 21,4-4,0-1,-1 1,0-1,0 0,-1-1,1 1,-2-1,1 0,-1 0,0 0,-1 0,0 0,0-1,-1 1,0-1,0-4,-2 11,1 0,-1 0,0 0,1 0,-1 0,0 1,0-1,-1 0,1 1,0-1,0 1,-1-1,1 1,-1 0,1-1,-1 1,0 0,1 0,-1 0,0 0,0 0,0 1,0-1,0 1,0-1,0 1,0 0,0-1,0 1,0 0,0 0,0 0,0 1,0-1,0 0,-1 1,-69 24,60-18,2 0,-1 1,1 0,0 1,1 0,0 0,1 1,-1 0,2 0,0 1,0 0,1 1,0-1,1 1,0 0,1 1,0-1,-1 9,5-17,-1 0,1 0,0 0,0 0,1 0,-1 0,1 1,0-2,0 1,0 0,1 0,-1 0,1 0,0-1,0 1,0-1,0 1,1-1,-1 0,1 0,0 0,0 0,0-1,1 1,-1-1,0 0,1 0,-1 0,1 0,0-1,0 1,0-1,2 1,8 1,0 0,0-1,0 0,0-1,0-1,1 0,-1-1,0 0,2-2,27-6,-1-1,-1-3,0-1,-1-2,26-15,-16 2,-1-2,-1-2,-2-2,-1-3,-2-1,-2-2,-1-1,1-7,-26 31,-2 0,0 0,-1-2,-1 1,0-2,-2 1,0-1,-2-1,0 0,-1 1,-2-2,0 1,-1-1,-1 1,-2-1,0 0,-1-1,-20-42,21 64,-1 1,0 0,1-1,-1 1,0 0,0 0,0 0,0-1,0 1,0 0,0 0,0 0,-1 1,1-1,0 0,-1 0,1 1,0-1,-1 1,1-1,-1 1,1 0,0-1,-1 1,1 0,-1 0,1 0,-1 0,1 0,-1 0,1 1,-1-1,1 0,-1 1,1-1,0 1,-1-1,1 1,0 0,-1 0,1-1,0 1,-1 1,-8 9,0 0,1 0,1 1,0 0,0 0,1 1,1 0,0 0,1 1,0-1,1 1,1 0,0 1,1 0,-12 56,4 0,3 1,3 0,3 0,6 39,21 36,-16-82,-12-65,1 0,-1 1,1-1,-1 0,1 0,-1 0,1 0,-1-1,1 1,-1 0,1-1,-1 1,1-1,0 1,-1-1,1 0,0 1,0-1,-1 0,1 0,0 0,0 0,0 0,0 0,0 0,0 0,0-1,0 0,1 2,-19-17</inkml:trace>
</inkml:ink>
</file>

<file path=ppt/ink/ink1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12,'43'5,"39"1,14 1,1-7,-11-3,-11-1,-8 0,-7 1,-8 1,-3-4,-11-1</inkml:trace>
</inkml:ink>
</file>

<file path=ppt/ink/ink1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8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88,'-7'-6,"-1"0,0 1,0 0,-1 0,1 1,-1 0,0 0,0 1,-1 0,1 1,0 0,-1 1,0 0,1 0,-1 1,1 0,-1 0,0 1,1 1,-1 0,1 0,0 1,0 0,0 0,0 1,0 0,1 1,-1 0,1 0,0 1,1 0,0 0,0 1,0 0,1 0,0 0,0 1,0 0,1 0,1 1,-1-1,-2 9,2-2,0-1,2 1,-1 0,2 0,0 1,0-1,2 0,0 0,2 15,-2-27,1-1,-1 1,0 0,1-1,0 1,0 0,0-1,0 1,0-1,0 0,1 1,-1-1,1 0,0 0,0 0,0 0,-1 0,2 0,-1 0,0-1,0 1,1-1,-1 0,0 1,1-1,-1 0,1 0,0-1,-1 1,1-1,0 1,-1-1,1 0,0 0,0 0,-1 0,2 0,100-31,-67 9,-2-3,-1 0,-1-3,-1-1,-1-1,-2-1,11-17,-29 36,90-109,-106 148,-4 0,0 1,1-1,2 2,1-1,1 1,1 5,5 8,1 0,2 0,1-1,8 22,-4-16,0 19,-3 1,-4-1,-4 61,1-106,1-17,-1 0,0 0,0 1,0-1,-1 0,1 0,-1 0,0 0,0 0,0 0,-1 0,1 0,-1-1,0 1,0-1,0 1,-1-1,1 0,-1 1,0-1,0-1,0 1,0 0,0-1,0 1,-1-1,0 0,1 0,-1-1,0 1,0-1,0 1,0-1,0-1,0 1,0 0,0-1,0 0,0 0,0 0,-1-1,1 1,-1-1,1-1,-1 1,1-1,0 0,0 0,0 0,0 0,0-1,0 1,1-1,-1 0,1 0,0-1,0 1,0-1,0 1,0-1,1 0,0 0,0 0,0 0,0-1,1 1,-1 0,1-1,0-3,-9-128,10 136,1-11,0-1,1 0,0 1,1-1,0 1,1 0,0 0,1 0,0 1,1-1,0 1,0 1,1-1,1 1,-1 0,1 1,1 0,0 0,9-6,20-12,1 1,1 2,1 2,22-7,-2-1,157-73,-210 99,-1-1,0 0,1 0,-1-1,-1 1,1-1,-1-1,0 1,0-1,0 0,-1-1,0 1,-1-1,1 0,-1 0,0-1,-1 1,0-1,2-6,-6 11,-1 1,1-1,-1 0,0 1,0 0,0-1,0 1,0 0,-1 0,1 0,0 0,-1 0,0 1,1-1,-1 1,0 0,0-1,0 1,0 1,0-1,0 0,0 1,0-1,0 1,0 0,0 0,0 0,0 1,0-1,0 1,0-1,0 1,0 0,0 0,0 1,-4 0,0 0,1 0,0 1,0 0,0 1,0-1,0 1,0 0,1 1,0-1,0 1,0 0,1 0,-1 0,1 1,0 0,1 0,0 0,0 0,0 0,0 1,1-1,0 1,1-1,-1 1,1 0,1 0,-1 0,1 0,0-1,1 1,-1 0,2 0,-1 0,1-1,0 1,0 0,0-1,1 0,0 0,1 0,-1 0,1 0,0 0,5 4,-2-5,0 0,1-1,-1 1,1-1,0-1,0 0,1 0,-1-1,0 1,1-2,0 1,-1-1,1-1,0 0,0 0,-1 0,7-2,-1-1,0 0,-1-1,1-1,-1 0,0-1,0 0,0-1,-1 0,0-1,0-1,-1 0,0 0,-1-1,0 0,-1-1,0 0,0 0,-1-1,-1-1,0 1,2-6,-8 14,0-1,0 1,0-1,-1 1,1-1,-1 0,0 0,-1 1,1-1,-1 1,0-1,0 0,0 1,-1-1,0 1,1 0,-2 0,1-1,0 1,-1 1,0-1,0 0,0 1,0-1,0 1,-1 0,1 0,-1 0,0 1,0-1,0 1,0 0,-1 0,1 0,0 1,-1-1,0 1,1 0,-1 1,1-1,-1 1,0 0,1 0,-1 0,0 1,-3 0,-1 13,34-5,1-8,-1 0,1-2,-1-1,1-1,-1-1,24-7,-10 4,46-9,-50 10</inkml:trace>
  <inkml:trace contextRef="#ctx0" brushRef="#br0" timeOffset="2400.181">1813 484,'0'0</inkml:trace>
</inkml:ink>
</file>

<file path=ppt/ink/ink1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28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270 113,'0'0,"0"1,0-1,0 1,0-1,0 0,0 1,-1-1,1 1,0-1,1 0,-1 1,0-1,0 1,0-1,0 0,0 1,0-1,0 1,1-1,-1 0,0 1,0-1,0 0,1 1,-1-1,0 0,1 0,-1 1,0-1,1 0,-1 0,0 1,1-1,-1 0,0 0,1 0,-1 0,0 1,1-1,-1 0,1 0,-1 0,0 0,1 0,-1 0,1 0,-1 0,0 0,1 0,-1 0,1-1,-1 1,0 0,1 0,-1 0,0 0,1-1,-1 1,0 0,1 0,-1-1,0 1,1 0,-1-1,-4 42,3-38,-84 424,58-320,-5-1,-18 35,42-119,-71 159,79-181,1 0,-1 0,0 0,0 0,0 0,1 0,-1 0,0 0,0 0,1 0,-1 0,0 0,0 0,1 0,-1 0,0 0,0 0,1 0,-1 0,0 0,0 0,1 0,-1 0,0 1,0-1,0 0,1 0,-1 0,0 0,0 0,0 1,0-1,1 0,-1 0,0 0,0 1,0-1,0 0,0 0,0 1,0-1,0 0,0 0,1 1,-1-1,20-19,-5 2,-2 0</inkml:trace>
  <inkml:trace contextRef="#ctx0" brushRef="#br0" timeOffset="500.95">834 0,'-33'76,"4"1,3 2,3 0,2 9,15-42,2 0,2 1,1-1,5 26,-4 120,-27-62,-1-204,15 38,-61-122,64 139,-2 1,0 0,-1 0,0 1,-2 1,0 0,-1 2,0-1,-1 2,-1 0,0 1,0 1,-2 1,1 0,-1 2,0 0,-1 1,0 1,0 1,0 1,-2 1,16 2,1 1,-1 0,0 1,1 0,-1 0,1 0,-1 1,1 0,0 0,-1 1,1-1,0 1,1 1,-1-1,0 1,1 0,0 0,0 1,0-1,1 1,-1 0,1 1,0-1,1 1,-1-1,1 1,0 0,1 0,-1 1,0 5,0 11</inkml:trace>
  <inkml:trace contextRef="#ctx0" brushRef="#br0" timeOffset="5056.303">1061 846,'36'1,"1"-2,0-2,0-1,-1-2,0-1,4-3,-27 7,0 0,0-1,-1 0,1-1,-1 0,0-1,-1 0,0-1,0-1,0 1,-1-2,0 0,0 0,-1 0,0-1,-1-1,0 1,-1-2,-6 11,0 0,0-1,-1 1,1 0,0-1,-1 1,0-1,1 1,-1-1,0 1,0-1,1 0,-1 1,-1-1,1 1,0-1,0 1,0-1,-1 1,1-1,-1 1,1-1,-1 1,0 0,1-1,-1 1,0 0,0-1,0 1,0 0,0 0,0 0,-1 0,1 0,0 0,0 0,-1 0,1 1,0-1,-1 0,1 1,-1-1,-68-3,56 7,0 2,0-1,0 2,1 0,0 0,0 2,0-1,1 2,0-1,0 2,1-1,1 2,-1-1,2 2,0-1,0 1,-6 11,13-18,0 0,0 0,0 0,0 0,1 0,0 0,0 1,0-1,1 0,0 1,0-1,0 0,1 1,-1-1,1 0,1 0,-1 1,1-1,0 0,0 0,0-1,1 1,-1 0,1-1,0 1,1-1,-1 0,1 0,0-1,0 1,0-1,0 1,0-1,1 0,0-1,-1 1,1-1,4 1,14 5,0-1,1-1,0 0,0-2,1-1,-1-2,1 0,-1-1,1-1,-1-2,1 0,-1-2,0 0,-1-2,1 0,-1-2,-1-1,18-9,11-5,0-1,-2-3,-2-2,0-2,4-7,-40 30,-1 0,0-1,0 0,-1-1,0 0,-1 0,0-1,-1 0,0-1,-1 1,0-2,-6 11,0 0,0-1,-1 1,1 0,-1 0,1 0,-1-1,0 1,0 0,0 0,-1 0,1 0,-1 1,0-1,0 0,0 1,0-1,0 1,0-1,-1 1,1 0,-1 0,0 0,1 1,-1-1,0 0,0 1,0 0,0 0,0 0,0 0,0 0,-1 1,1-1,0 1,0 0,-1 0,1 0,0 0,0 1,-1-1,1 1,0 0,0 0,0 0,0 0,0 1,0-1,0 1,0 0,-11 3,0 0,0 1,1 1,0 0,0 1,1 0,0 1,0 0,1 1,1 0,-1 1,-1 3,11-13,0 0,0 0,1 0,-1 0,0 0,1 0,-1 0,1 1,-1-1,1 0,0 0,-1 0,1 1,0-1,0 0,0 0,0 1,0-1,0 0,0 0,1 1,-1-1,0 0,1 0,-1 0,0 1,1-1,0 0,-1 0,1 0,0 0,-1 0,1 0,0 0,0 0,0-1,0 1,0 0,0 0,0-1,0 1,0 0,0-1,0 1,1-1,-1 0,0 1,0-1,1 0,63 8,160-11,-223 3,0 0,0-1,1 1,-1 0,0 0,0 1,0-1,0 0,0 1,0-1,0 1,0 0,0 0,0 0,0 0,0 0,0 0,0 0,-1 0,1 1,-1-1,1 1,-1-1,1 1,-1 0,0-1,0 1,0 0,0 0,0 0,0 0,0 0,-1 0,1 0,-1 0,1 0,-1 0,0 0,0 1,0-1,0 0,0 0,0 0,-1 0,1 0,-1 0,1 0,-1 0,0 0,0 0,0 0,-1 2,-18 30,-15 39,35-71,0 1,0-1,-1 0,1 0,1 1,-1-1,0 0,1 0,-1 1,1-1,-1 0,1 0,0 0,0 0,0 0,0 0,0 0,1 0,-1 0,1-1,-1 1,1 0,-1-1,1 0,0 1,0-1,0 0,0 0,0 0,0 0,0 0,0 0,1 0,14 3,-1-2,1 1,-1-2,1 0,-1-1,1-1,0-1,-1 0,0-1,1 0,-1-2,-1 0,1 0,14-9,14-5,-1-1,-1-3,-1-1,14-14,-34 23,-1-1,-1-1,0 0,-1-2,-1 0,0-3,-15 21,0-1,-1 0,1 0,0 0,-1 0,1 0,-1-1,0 1,1 0,-1-1,0 1,-1-1,1 1,0-1,-1 1,1-1,-1 0,0 1,0-1,0 1,0-1,0 0,-1 1,1-1,-1 1,0-1,1 1,-1-1,0 1,-1-1,1 1,0 0,-1 0,1-1,-1 1,0 0,1 0,-1 1,0-1,0 0,0 1,-1-1,1 1,0 0,-2-1,-2 0,-1 0,1 1,-1 0,1 0,-1 0,1 1,-1 0,0 0,1 1,-1 0,1 0,-1 0,1 1,-1 0,1 0,0 1,0-1,0 2,0-1,1 0,-1 1,1 1,-10 6,1 1,0 1,1 0,0 1,1 0,1 1,-4 7,11-17,0 0,1 0,-1 1,1 0,0-1,1 1,-1 0,1 1,0-1,1 0,0 0,0 1,0-1,0 1,1-1,0 1,1-1,-1 1,1-1,1 0,-1 1,1-1,0 0,0 0,1 0,0 0,0 0,0-1,1 1,0-1,0 0,0 0,1 0,-1-1,6 4,13 5,1 0,0-2,0-1,1-2,0 0,1-1,0-2,0 0,9-1,-13-1,0-1,-1 0,1-2,0-1,0 0,-1-2,1-1,-1 0,0-1,0-2,11-4,-14 3</inkml:trace>
</inkml:ink>
</file>

<file path=ppt/ink/ink1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35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93 198,'34'-68,"-34"68,0 0,1 1,-1-1,0 0,0 1,0-1,0 0,0 1,0-1,0 0,1 1,-1-1,0 0,0 0,0 1,1-1,-1 0,0 0,0 1,1-1,-1 0,0 0,1 0,-1 0,0 1,1-1,-1 0,0 0,1 0,-1 0,0 0,1 0,-1 0,0 0,1 0,-1 0,0 0,1 0,-1 0,0 0,1 0,-1 0,0 0,1 0,-1-1,0 1,1 0,-1 0,0 0,0-1,1 1,-1 0,0 0,0-1,1 1,-1 0,0 0,0-1,0 1,1 0,-1-1,-4 32,-59 167,0 94,62-287,-1 1,0 0,0 0,1 1,-1-1,1 1,1-1,-1 1,1-1,0 1,1 0,-1-1,1 1,1-1,-1 0,1 1,0-1,0 0,1 0,0 0,0 0,1-1,-1 1,1-1,0 0,1 0,-1 0,1 0,0-1,4 3,4-3,-1-2,0 0,1 0,0-1,-1 0,1-1,-1-1,1 0,-1-1,1 0,-1-1,10-3,63-9,22 8,-89 1</inkml:trace>
  <inkml:trace contextRef="#ctx0" brushRef="#br0" timeOffset="318.774">771 396,'19'5,"16"1,7 0,1-1,-2-2,-3-1,-8-5,-5-3,-1 0,0 1,0 1,2 2,0 0,1 2,-4 0</inkml:trace>
  <inkml:trace contextRef="#ctx0" brushRef="#br0" timeOffset="568.639">827 650,'39'0,"31"-5,9-2,1 1,-9-3,-12-1,-6 1,-7 3,-6-2,-7-1,-2 2,-8 2</inkml:trace>
  <inkml:trace contextRef="#ctx0" brushRef="#br0" timeOffset="991.635">1956 0,'-136'398,"56"-201,79-194,0-1,0 0,0 1,1-1,-1 1,1-1,-1 1,1-1,0 1,0-1,0 1,0-1,0 1,1-1,-1 1,1-1,0 1,0-1,0 0,0 1,0-1,0 0,0 0,1 0,-1 0,1 0,0 0,-1 0,1 0,0-1,0 1,0-1,0 1,1-1,-1 0,0 0,0 0,1 0,-1 0,1 0,-1-1,2 1,23 2,0-2,0-1,0-1,-1-1,1-1,-1-1,1-2,17-6,-21 4,-5 0</inkml:trace>
  <inkml:trace contextRef="#ctx0" brushRef="#br0" timeOffset="4338.161">2605 565,'-39'-17,"30"16,-1 0,1 1,0 1,-1 0,1 0,0 0,0 1,0 1,0 0,0 0,0 0,1 1,0 0,0 1,0 0,0 0,-6 7,12-12,-1 1,1 1,-1-1,1 0,0 1,-1-1,1 1,0-1,0 1,0 0,0 0,1 0,-1 0,0 0,1 1,-1-1,1 0,0 1,0-1,0 1,0-1,0 1,1 0,-1-1,1 1,0 0,0-1,-1 1,2 0,-1-1,0 1,1 0,-1-1,1 1,0-1,-1 1,1 0,1-1,-1 0,0 1,1-1,-1 0,1 0,-1 0,1 0,0 0,1 1,5 2,1-1,-1 0,1 0,0-1,0 0,1-1,-1 0,0 0,1-1,-1 0,2-1,14 3,-24-4,0 1,-1 0,1 0,0-1,0 1,0 0,-1 0,1 0,0 0,0 0,0 0,-1 0,1 0,0 0,0 0,-1 1,1-1,0 0,0 0,-1 1,1-1,0 1,0-1,-1 1,1-1,-1 1,1-1,0 1,-1-1,1 1,-1 0,1-1,-1 1,0 0,1-1,-1 1,0 0,1 0,-1-1,0 1,0 0,0 0,0-1,1 1,-1 0,0 0,0 0,-1-1,1 1,0 0,0 0,0 0,0-1,-1 1,1 0,0 0,-1-1,1 1,-1 0,1-1,-1 1,1 0,-1-1,1 1,-1-1,1 1,-2 0,-32 27,27-22,-1-1,1 1,-1 0,1 1,1 0,0 0,0 0,0 1,1 0,0 0,0 0,1 1,0-1,1 2,2-8,1 0,0 0,0 0,0 0,0 0,0 0,1 0,-1 0,0-1,1 1,0 0,-1 0,1 0,0 0,0 0,0-1,0 1,0 0,1-1,-1 1,0-1,1 0,-1 1,1-1,-1 0,1 0,0 0,0 0,-1 0,1 0,0 0,0-1,0 1,0-1,0 1,0-1,0 0,0 0,1 0,82 3,-68-5,0-1,0 0,-1-1,1-1,-1 0,0-1,-1-1,1-1,-1 0,-1-1,1 0,4-6,-7 3</inkml:trace>
  <inkml:trace contextRef="#ctx0" brushRef="#br0" timeOffset="4754.64">3142 537,'-13'5,"1"1,0 0,0 0,1 2,0-1,0 1,1 1,0 0,0 1,1 0,0 0,1 0,0 1,1 1,-1 1,7-9,-1 1,1-1,0 0,0 1,0-1,1 1,0 0,-1-1,2 1,-1-1,0 1,1-1,0 1,0-1,1 1,-1-1,1 0,0 0,0 0,0 0,0 0,1 0,0 0,-1-1,1 1,1-1,-1 0,0 0,1 0,0 0,0-1,-1 0,1 1,1-1,-1-1,0 1,0-1,1 1,-1-1,1 0,-1-1,1 1,-1-1,3 0,3 1,-1 0,1 0,0-1,0 0,-1-1,1 0,-1 0,1-1,-1 0,1-1,-1 0,0-1,0 0,-1 0,1-1,-1 0,0 0,0-1,0 0,-1 0,0-1,0 0,1-3,-5 6,-1 0,0 0,0 0,0 0,0 0,-1 0,1 0,-1-1,0 1,-1 0,1-1,-1 1,0-1,0 1,0-1,0 1,-1 0,0-1,0 1,0 0,0-1,-1 1,0 0,1 0,-2 0,1 0,0 1,-1-1,0 0,1 1,-1 0,-1 0,0-2,-31-18,18 15</inkml:trace>
  <inkml:trace contextRef="#ctx0" brushRef="#br0" timeOffset="5468.732">3198 706,'0'5,"0"6,0 6,5 6,6 2,6 3,5-4,-1-1,0-4,-3-1,-4-4</inkml:trace>
  <inkml:trace contextRef="#ctx0" brushRef="#br0" timeOffset="8458.716">3649 367,'10'0,"12"0,8 0,3 0,1 0,0 0,-2 0,-1 0,-1 0,-1 0,-1 0,1 0,-1 0,0 0,0 0,-5 0</inkml:trace>
  <inkml:trace contextRef="#ctx0" brushRef="#br0" timeOffset="8808.469">3931 142,'-5'29,"-1"23,0 9,1-2,2-7,1-6,-4-7,-1-5,1-4,2-1,0-2,-2-5,-2-1,-3-5,0 0,2-3</inkml:trace>
  <inkml:trace contextRef="#ctx0" brushRef="#br0" timeOffset="9702.73">4355 170,'-37'96,"-1"17,36-109,1 0,0 0,1-1,-1 1,1 0,0 0,0 0,0 0,0 0,1 0,-1 0,1 0,0-1,0 1,1 0,-1 0,1-1,0 1,0-1,0 0,0 1,0-1,1 0,0 0,-1 0,1-1,0 1,0-1,1 1,-1-1,0 0,1-1,-1 1,1 0,0-1,-1 0,1 0,0 0,0 0,0-1,0 1,0-1,0 0,0 0,0-1,3 0,9-5,0-2,-1 0,1 0,-2-2,1 0,-1 0,-1-1,0-1,-1 0,0-1,4-7,11-8,132-143,-101 85,-75 130,2 0,2 1,1 1,2 2,-1 164,12-168,28 179,-29-213,3 8,-2 0,0 0,-1 0,-1 0,0 0,-2-1,0 1,-1 0,0-1,-2 0,-5 12,8-25,0 0,-1 0,0 0,0 0,0-1,0 1,0-1,-1 0,1 0,-1-1,0 1,0-1,0 0,0 0,0-1,0 0,0 0,-1 0,1 0,-3-1,5 1,0-1,0 0,-1 0,1 0,0 0,0 0,0-1,-1 0,1 1,0-1,0 0,0-1,0 1,0 0,1-1,-1 0,0 1,1-1,-1 0,1 0,-1-1,1 1,0 0,0-1,0 0,0 1,1-1,-1 0,1 0,-1 0,1 0,0 0,0-3,0-3,0 0,1 0,0 0,0 0,1 0,1 1,-1-1,1 0,1 0,0 1,0 0,0-1,1 1,1 0,-1 1,1-1,0 1,5-5,7-8,1 1,0 1,1 0,1 2,20-13,-21 14,0 2,1 0,0 1,1 1,0 1,1 0,0 2,1 1,0 1,23-4,-22 9</inkml:trace>
</inkml:ink>
</file>

<file path=ppt/ink/ink1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9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1,'5'0,"1"5,0 6,4 1,0-1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5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1384,'60'-27,"-1"-4,-1-2,-2-2,-2-3,-1-3,7-9,-23 13,-2-2,-1-1,-2-1,-2-2,2-8,16-51,-47 98,0 0,0 0,0-1,0 1,-1-1,1 1,-1-1,0 1,0-1,-1 1,0 0,1-1,-2 1,1 0,0-1,-1 1,0 0,0 0,0 0,0 0,0 1,-1-1,-2-2,3 4,0 1,0-1,0 1,0-1,0 1,0 0,0 0,-1 0,1 0,0 1,-1-1,1 1,-1-1,1 1,0 0,-1 0,1 0,-1 0,1 0,-1 0,1 1,0-1,-1 1,1 0,0 0,-1 0,1 0,0 0,0 0,0 0,0 1,0-1,-1 2,-55 64,46-40,0 1,2 1,1-1,1 2,2-1,1 1,1 0,1 0,2 11,1-33,1 1,0-1,1 0,0 1,0-1,1 0,0-1,0 1,0 0,1-1,1 0,-1 1,1-2,0 1,1-1,0 0,0 0,0 0,0-1,1 0,0 0,0 0,1-1,-1 0,1-1,6 2,0 0,0 0,1-2,0 1,0-2,0 0,0-1,0-1,1 0,-1-1,0 0,0-1,0-1,0 0,7-4,8-3,0-1,0-2,-1 0,-1-2,-1-2,0 0,-1-2,-1-1,0 0,15-19,-20 18,-1-1,-1 0,0-2,-2 0,-1-1,4-10,-17 32,-1-1,0 1,0-1,0 0,0 1,-1-1,1 0,-1 0,0 1,0-1,0 0,-1 0,1 0,-1 1,0-1,0 0,0 1,-1-1,1 1,-1-1,0 1,0 0,0 0,0 0,-1 0,1 0,-1 0,0 1,0-1,1 1,-2 0,1 0,0 0,0 0,-1 0,1 1,-1-1,1 1,-1 0,0 0,1 1,-1-1,0 1,0-1,1 1,-1 0,0 1,0-1,1 1,-1 0,0-1,0 2,1-1,-1 0,1 1,0-1,-1 1,1 0,0 0,-3 3,-3 3,0 0,0 0,1 1,0 1,1-1,0 1,0 1,1-1,1 1,0 0,0 0,1 1,0-1,1 1,0 0,1 0,1 0,0 0,0 0,1 0,2 12,0-14,0 0,0 0,1-1,1 1,0-1,0 1,1-1,0-1,0 1,1-1,0 0,1 0,0 0,0-1,0 0,1-1,0 1,1-2,-1 1,1-1,0 0,0-1,4 1,3 2,1-2,0 0,0 0,0-2,0 0,1-1,-1 0,1-2,-1 0,1-1,-1-1,1 0,3-3,3-3,-1-1,0-1,-1-2,0 0,0-1,-2-1,1-1,-2-1,0-1,-1 0,-1-1,-1-1,0-1,-1 0,-1-1,-2-1,0 0,-1-1,-1 0,0-3,-7 20,0 1,-1-1,0 0,0 0,0 0,-1 0,0 0,0 0,-1-1,0 1,0 0,0 0,0-1,-1 1,0 0,-1 0,0 0,1 0,-2 0,1 0,-1 1,0-1,0 1,0 0,-2-2,3 6,0 0,-1 0,1 0,0 0,0 1,-1-1,1 1,0 0,-1-1,1 1,0 0,-1 0,1 1,-1-1,1 0,0 1,0 0,-1-1,1 1,0 0,0 0,0 0,0 0,0 1,0-1,0 1,0-1,0 1,1-1,-2 2,-44 57,38-45,2 0,0 1,1 0,1 0,0 1,1 0,1-1,1 1,0 1,1-1,1 0,1 0,0 0,1 0,1 0,0 0,5 10,-5-18,1 0,0-1,0 0,1 0,0 0,0-1,1 1,0-1,0 0,0-1,1 0,0 0,1 0,-1-1,1 0,0 0,0-1,1 0,-1-1,1 0,0 0,0-1,0 0,13 0</inkml:trace>
  <inkml:trace contextRef="#ctx0" brushRef="#br0" timeOffset="698.453">2033 1045,'-87'146,"78"-118,9-28,1 0,-1-1,0 1,0 0,0 0,1 0,-1-1,0 1,0 0,1 0,-1 0,0 0,1 0,-1-1,0 1,1 0,-1 0,0 0,0 0,1 0,-1 0,0 0,1 0,-1 0,0 0,1 0,-1 0,0 0,1 0,-1 1,0-1,0 0,1 0,-1 0,0 0,1 1,-1-1,0 0,0 0,0 0,1 1,-1-1,0 0,0 0,0 1,1-1,-1 0,0 0,0 1,0-1,0 0,0 1,0-1,0 0,0 1,0-1,0 0,0 1,129-171,-129 169,1 0,0 0,-1 0,1 0,0 0,0 0,0 1,0-1,0 0,0 0,0 1,0-1,0 1,0-1,0 1,0-1,0 1,0 0,0-1,1 1,-1 0,0 0,0 0,0 0,0 0,1 0,-1 0,0 1,0-1,0 0,0 1,1-1,-1 1,0-1,0 1,0-1,0 1,0 0,0-1,0 1,-1 0,1 0,0 0,0 0,31 53,-18-27,-13-24,0-1,0 1,0-1,0 1,1-1,-1 1,1-1,0 0,0 0,-1 0,2 0,-1 0,0-1,0 1,0 0,1-1,-1 0,1 0,-1 1,1-1,-1-1,1 1,0 0,0-1,-1 1,1-1,0 0,0 0,-1 0,1 0,0 0,0-1,-1 1,1-1,0 0,-1 0,1 0,-1 0,1 0,0-1,11-12,-1 0,0-1,-1 0,0-1,-2-1,0 1,-1-2,0 1,5-18,-4-19,-14 54</inkml:trace>
  <inkml:trace contextRef="#ctx0" brushRef="#br0" timeOffset="1013.729">2710 791,'38'-4,"23"-3,5 1,-3 2,-8 0,-9 2,-6 1,-7 0,-8 6,-8 2</inkml:trace>
  <inkml:trace contextRef="#ctx0" brushRef="#br0" timeOffset="1232.462">2794 1018,'34'0,"20"0,6 0,-2-5,-6-2,-8 1,-6 1,-10-3,-4-1,-7 2</inkml:trace>
  <inkml:trace contextRef="#ctx0" brushRef="#br0" timeOffset="2450.012">4319 340,'0'19,"0"17,0 5,0 2,0-2,4-3,3-3,-1-4,-2-1,0-1,-2-1,-1 0,0-1,-1 1,-1 0,1-5</inkml:trace>
  <inkml:trace contextRef="#ctx0" brushRef="#br0" timeOffset="2965.572">4178 368,'66'-37,"2"4,1 2,49-14,-11 28,-105 17,1 0,-1 0,1 1,-1-1,0 0,1 1,-1 0,0 0,1-1,-1 1,0 0,0 1,0-1,0 0,0 1,0-1,0 1,0 0,-1-1,1 1,-1 0,1 0,-1 0,0 0,1 0,-1 1,0-1,-1 0,1 0,0 1,-1-1,1 1,-1-1,1 0,-1 1,0-1,0 1,-1-1,1 0,0 1,-1 1,-2 9,0 0,-1 0,-1 0,0-1,0 0,-2 0,1 0,-1-1,-1 0,0 0,-1-1,0 0,0-1,-1 1,-5 2,-51 59,65-69,-1 0,1-1,0 1,0 0,0 0,0 0,0 0,0 0,0 0,1 0,-1 0,1 0,0 0,-1 1,1-1,0 0,0 0,0 0,1 0,-1 0,0 1,1-1,-1 0,1 0,0 0,0 0,0 0,0 0,0 0,0-1,0 1,1 0,-1-1,1 1,-1 0,1-1,0 0,-1 1,1-1,0 0,0 0,0 0,0 0,0 0,0-1,0 1,1 0,201 66,-200-66,-1 0,0 0,1 0,-1 0,0 1,0 0,0-1,0 1,0 0,0 0,0 1,-1-1,1 1,-1-1,0 1,1 0,-1 0,0 0,-1 0,1 0,-1 0,1 0,-1 1,0-1,0 0,0 1,-1-1,1 1,-1-1,0 1,0-1,0 1,0-1,-1 1,1-1,-1 1,0-1,0 1,0-1,-1 0,1 0,-1 1,1-1,-3 2,-9 8,0 0,-2-1,1-1,-1 0,-1-1,0-1,-1 0,1-1,-15 5,12-5,-234 82,241-86</inkml:trace>
  <inkml:trace contextRef="#ctx0" brushRef="#br0" timeOffset="3219.899">5250 453,'-34'39,"-25"31,-7 9,-3-5,6-9,9-12,9-9,12-8,7-5,3-3,0-2,0 0,-1 1,-2-1,4-3</inkml:trace>
  <inkml:trace contextRef="#ctx0" brushRef="#br0" timeOffset="4102.35">5221 791,'-14'17,"1"1,1 0,1 1,0 0,1 1,2 0,-2 6,-9 16,-3 7,-2 0,-3-2,-1 0,-2-2,-17 16,34-48,17-21,18-30,-18 33,184-286,-152 242,1 1,2 2,3 2,28-24,-68 66,0-1,1 0,-1 1,0 0,1-1,0 1,-1 0,1 0,0 0,0 1,0-1,0 1,1 0,-1 0,0 0,0 0,1 0,-1 1,1-1,-1 1,0 0,1 0,-1 0,1 1,-1-1,0 1,1 0,-1 0,0 0,0 0,1 0,-1 1,0 0,0-1,-1 1,1 0,0 0,-1 1,1-1,-1 1,0-1,1 1,-1 0,1 1,9 24,-1-1,-1 1,-1 1,-1-1,-2 2,1 15,-6-36,27 134,-27-135,-2 48,1-55,0 0,0 0,-1 0,1 0,0 0,0 1,-1-1,1 0,0 0,-1 0,1 0,-1 0,1 0,-1-1,0 1,1 0,-1 0,0 0,0 0,1-1,-1 1,0 0,0-1,0 1,0-1,0 1,0-1,0 1,0-1,0 0,0 1,0-1,0 0,0 0,0 0,-1 0,1 0,0 0,0 0,0 0,0-1,-1 1,-132-79,92 54,-2 2,-1 2,0 2,-29-7,45 18</inkml:trace>
  <inkml:trace contextRef="#ctx0" brushRef="#br0" timeOffset="5399.658">3331 227,'14'-17,"-5"3,1 1,0 1,1 0,0 0,1 1,1 0,-1 1,2 1,-1 0,10-4,-21 13,0-1,0 1,1 0,-1 0,0 1,0-1,0 0,0 1,1 0,-1-1,0 1,0 0,0 0,0 0,0 0,-1 0,1 1,0-1,0 0,-1 1,1-1,-1 1,1 0,-1 0,0-1,0 1,0 0,0 0,0 0,0 0,0 0,-1 1,1-1,-1 0,1 0,-1 0,0 0,0 1,0-1,0 0,0 0,0 0,-1 1,1-1,-1 0,0 0,1 0,-1 0,1 8,29 272,29 92,-21-90,-33-266,-1 0,-1 0,0 0,-2 0,0 0,-1 0,0 0,-2 0,0 0,-1-1,-1 1,-6 15,11-34,0 1,0-1,0 1,0-1,0 1,-1-1,1 1,0-1,0 1,-1-1,1 1,0-1,0 1,-1-1,1 1,0 0,-1-1,1 1,-1 0,1-1,-1 1,1 0,0-1,-1 1,1 0,-1 0,1 0,-1-1,1 1,-1 0,1 0,-1 0,0 0,1 0,-1 0,1 0,-1 0,1 0,-1 0,1 0,-1 0,1 1,-1-1,1 0,-1 0,1 1,-1-1,1 0,-1 0,1 1,0-1,-1 0,1 1,0-1,-1 1,1-1,0 0,-1 1,1-1,0 1,0-1,-1 1,1-1,0 1,0-1,0 1,-7-44,7-281,4 225,4 1,5 0,3 1,5 0,4 2,24-54,-42 128,2 0,0 1,1 1,1 0,1 0,1 1,0 0,7-6,-14 18,1-1,-1 1,1 0,0 1,0 0,0 0,1 0,0 1,0 0,0 1,0-1,1 2,-1-1,1 1,0 0,0 1,0 0,-1 1,1-1,0 2,0-1,1 1,283 54,-216-46,-10 0,-1-3,1-3,46-5,316-49,-216 27,-210 24,-1-1,0 1,0 0,1 0,-1 0,0 1,1-1,-1 0,0 1,0 0,1-1,-1 1,0 0,0 0,0 0,0 1,0-1,0 0,-1 1,1-1,0 1,-1-1,1 1,-1 0,1 0,-1 0,0 0,0 0,0 0,0 0,0 0,0 0,-1 1,4 81,-6-47,2-27,0-1,1 0,0 0,0 0,1 0,1 0,-1 0,1-1,0 1,1-1,0 0,1 0,-1 0,2 0,7 3</inkml:trace>
</inkml:ink>
</file>

<file path=ppt/ink/ink1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00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1,'-5'5,"-2"6,6 1,7-1,3-2</inkml:trace>
</inkml:ink>
</file>

<file path=ppt/ink/ink1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1 105,'23'0,"14"0,5 0,0 0,-3 0,-2 0,-4 0,-1 0,-3 0,0 0,-11 0,-8 0</inkml:trace>
  <inkml:trace contextRef="#ctx0" brushRef="#br0" timeOffset="247.425">1 331,'38'0,"23"0,5 0,-3 0,-8-5,-9-1,-7-1,-10 2</inkml:trace>
  <inkml:trace contextRef="#ctx0" brushRef="#br0" timeOffset="1284.018">481 499,'18'-45,"3"0,2 2,1 0,3 2,5-6,-26 39,20-27,2 1,2 1,1 1,1 2,15-10,-46 38,0 1,0-1,0 1,0 0,0-1,1 1,-1 0,0 0,1-1,-1 1,1 0,-1 0,1 1,-1-1,1 0,-1 0,1 1,0-1,0 1,-1-1,1 1,0 0,0 0,-1 0,1 0,0 0,0 0,0 0,-1 1,1-1,0 1,-1-1,1 1,0-1,-1 1,1 0,-1 0,1 0,-1 0,1 0,-1 0,0 0,1 1,-1-1,0 0,0 1,0-1,0 1,0 0,3 13,-1 0,-1 1,0-1,-1 1,-1-1,0 1,-1-1,-2 3,1 64,2-80,0-1,0 1,0-1,-1 1,1 0,1-1,-1 1,0 0,0-1,1 1,-1-1,1 1,-1-1,1 1,0-1,-1 1,1-1,0 1,0-1,0 0,0 0,0 1,0-1,1 0,-1 0,0 0,0 0,1 0,-1-1,1 1,-1 0,1 0,-1-1,1 1,-1-1,1 0,0 1,-1-1,1 0,0 0,-1 0,1 0,-1 0,1-1,0 1,-1 0,1-1,-1 1,1-1,-1 1,1-1,-1 0,2-1,134-110,-113 89,1 1,0 1,2 1,0 2,16-8,-41 24,-1 1,1 0,-1-1,1 1,0 0,0 0,-1 0,1 0,0 0,0 1,0-1,0 0,0 1,0 0,0-1,0 1,0 0,0 0,0 0,1 0,-1 1,0-1,0 0,0 1,0-1,0 1,-1 0,1 0,0 0,0 0,0 0,-1 0,1 0,0 1,-1-1,1 1,-1-1,0 1,1-1,0 3,-2 5,0 1,0 0,-1 0,-1-1,1 1,-2 0,1-1,-1 0,-1 1,-1 2,-13 45,15-44,0 0,1 0,1 1,0-1,1 0,0 1,1-1,1 0,0 0,0 0,2 3,3 2</inkml:trace>
  <inkml:trace contextRef="#ctx0" brushRef="#br0" timeOffset="1981.351">1666 48,'-15'27,"2"1,1 1,2 0,0 0,2 1,1 0,0 15,6-43,1 0,0 1,-1-1,1 0,0 1,0-1,1 0,-1 1,0-1,1 0,-1 0,1 1,0-1,0 0,0 0,0 0,0 0,0 0,0 0,1 0,-1 0,1-1,-1 1,1-1,0 1,0-1,0 1,0-1,0 0,0 0,0 0,0 0,0 0,0 0,0-1,1 1,-1-1,0 0,1 1,-1-1,0 0,0 0,1 0,-1-1,0 1,1-1,-1 1,0-1,0 0,0 0,2 0,12-7,0 0,0-1,0-1,-1 0,-1-1,0-1,0 0,-1-1,-1-1,6-8,-1 4,98-147,-114 165,-1 1,0-1,0 0,1 1,-1-1,0 1,1-1,-1 0,1 1,-1-1,0 0,1 0,-1 1,1-1,-1 0,1 0,-1 0,1 0,-1 1,1-1,-1 0,1 0,-1 0,1 0,-1 0,1 0,-1 0,1 0,-1 0,1-1,-1 1,1 0,-1 0,1 0,-1-1,1 1,-1 0,0 0,1-1,-1 1,1 0,-1-1,0 1,1 0,-1-1,0 1,0-1,1 1,-1-1,0 1,0-1,1 1,-1 0,0-1,0 1,0-1,0 1,0-1,1 50,-1-40,-3 556,3-551,0 0,-1 1,-1-1,0 0,-1 0,0 0,-1-1,-1 1,0-1,-1 0,0 0,-1-1,-1 0,0 0,0 0,-1-1,-7 6,3-3,-1-2,0 0,0-1,-1 0,-1-1,0-1,-5 2,18-9,-1 0,0-1,0 1,0-1,-1 0,1 0,0 0,0 0,-1-1,1 0,0 0,-1 0,1 0,0 0,-1-1,1 0,0 0,0 0,0-1,0 1,0-1,0 0,0 0,0-1,1 1,-1-1,1 1,0-1,-1 0,1-1,1 1,-4-4,1-4,1 0,0 0,0-1,1 1,0-1,1 0,1 0,0 0,0 0,1 0,1 0,0 0,1-5,0-18,5-106,0 123</inkml:trace>
</inkml:ink>
</file>

<file path=ppt/ink/ink1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3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635 25,'121'-25,"-122"26,1-1,0 0,0 1,0-1,0 0,-1 1,1-1,0 1,0-1,0 0,0 1,0-1,0 1,0-1,0 0,0 1,0-1,0 0,0 1,0-1,1 1,-1-1,0 0,0 1,0-1,0 0,1 1,-1-1,0 0,0 1,1-1,-1 0,0 0,1 1,-1-1,0 0,1 0,-1 0,0 1,1-1,-1 0,0 0,1 0,-1 0,0 0,1 0,-37 18,-162 39,139-43,0 3,1 2,-29 16,80-33,1 2,1-1,-1 1,0 0,1 0,0 1,0-1,0 1,1 0,-1 1,1-1,0 1,0 1,3-4,0-1,0 0,0 0,0 1,0-1,1 1,0-1,-1 1,1-1,0 0,0 1,0-1,0 1,1-1,-1 1,1-1,-1 1,1-1,0 0,0 0,0 1,0-1,0 0,1 0,-1 0,1 0,-1 0,1 0,0 0,-1-1,1 1,0-1,0 1,0-1,1 0,-1 0,2 1,11 6,0-1,0 0,1-1,0-1,1-1,-1 0,1-1,-1-1,1 0,0-2,0 1,3-2,54 10,-74-8,0 1,0-1,0 0,0 0,-1 0,1 0,0 0,0 0,-1 0,1 0,0 0,-1 0,1 0,-1 0,0 0,1 0,-1-1,0 1,1 0,-1 0,0-1,0 1,0 0,1-1,-1 1,0-1,0 1,0-1,0 1,0-1,0 0,0 1,0-1,0 0,0 0,-1 0,1 0,0 0,0 0,-308 167,202-90,47-5,59-70,0-1,0 1,0 0,1-1,-1 1,0 0,1 0,-1-1,1 1,0 0,0 0,0 0,0-1,0 1,0 0,0 0,0 0,1-1,-1 1,1 0,-1 0,1-1,0 1,-1 0,1-1,0 1,0-1,0 1,1-1,-1 1,0-1,0 0,1 0,-1 0,1 1,-1-1,1-1,-1 1,1 0,0 0,-1 0,1-1,0 1,0-1,-1 0,1 1,0-1,1 0,152 6,-101-8,163-32,-190 27,-3 0</inkml:trace>
  <inkml:trace contextRef="#ctx0" brushRef="#br0" timeOffset="387.467">1086 110,'-28'155,"-39"120,50-209,14-48,-1 0,-1 0,-1 0,0 0,-1-1,-1 0,-5 7,13-24,0 1,0 0,-1-1,1 1,0-1,0 1,-1 0,1-1,0 1,-1-1,1 1,0-1,-1 1,1-1,-1 0,1 1,-1-1,1 1,-1-1,1 0,-1 1,1-1,-1 0,1 0,-1 0,0 1,1-1,-1 0,1 0,-1 0,0 0,1 0,-1 0,0 0,1 0,-1 0,1 0,-1 0,0-1,1 1,-1 0,1 0,-1-1,0 1,1 0,-1-1,1 1,-1 0,1-1,0 1,-1-1,1 1,-1-1,1 1,0-1,-1 1,1-1,0 1,-1-1,1 1,0-2,-5-12</inkml:trace>
  <inkml:trace contextRef="#ctx0" brushRef="#br0" timeOffset="638.406">1002 166,'24'5,"22"-3,8-3,0 0,-5-5,-5-2,-6 1,-5 1,-2 2,-3-3,-1 0,-4 5,-12 3,-7 2</inkml:trace>
  <inkml:trace contextRef="#ctx0" brushRef="#br0" timeOffset="885.31">945 477,'38'5,"28"-4,6-1,-3-1,-9-1,-10 1,-9 0,-11 0</inkml:trace>
  <inkml:trace contextRef="#ctx0" brushRef="#br0" timeOffset="3223.587">1312 674,'-18'55,"7"-29,8-21,0 1,0-1,0 1,1-1,-1 1,1 0,1 0,-1 0,1 0,0 0,0 0,1 0,0 0,0 0,1 1,-1-1,1 0,0 0,1 0,0 0,0-1,0 1,0 0,3 4,-3-9,0 1,0-1,-1 1,1-1,0 0,0 0,0 0,1 0,-1 0,0 0,0-1,0 1,1-1,-1 1,0-1,1 0,-1 0,0 0,1 0,-1 0,0 0,1-1,-1 1,0-1,0 0,0 0,1 0,-1 0,0 0,0 0,0 0,-1-1,1 1,60-53,101-177,-163 231,0 1,0-1,0 0,0 1,0-1,1 0,-1 1,0-1,0 0,0 0,1 1,-1-1,0 0,1 0,-1 1,0-1,0 0,1 0,-1 0,0 0,1 0,-1 1,0-1,1 0,-1 0,1 0,-1 0,0 0,1 0,-1 0,0 0,1 0,-1 0,0 0,1 0,-1-1,0 1,1 0,-1 0,0 0,1 0,-1 0,0-1,1 1,-1 0,0 0,0-1,1 1,-1 0,0 0,0-1,0 1,1 0,-1-1,0 1,0 0,0-1,0 1,-7 36,6-28,-6 38,3 0,1 1,3-1,1 6,-3 114,1-156,-1 0,0 0,-1 0,0 0,0-1,-1 1,-1-1,1 0,-2 0,0 1,5-8,0 1,-1-1,0 0,1 0,-1 0,0 0,0 0,0 0,0 0,0-1,0 1,-1-1,1 1,0-1,-1 0,1 0,-1 0,0 0,1 0,-1-1,0 1,1-1,-1 0,0 0,1 0,-1 0,0 0,0-1,1 1,-1-1,0 1,1-1,-1 0,1 0,-1 0,1-1,0 1,-1-1,0 0,0-1,0 1,0-1,1 1,-1-1,1 0,0 0,0 0,0-1,0 1,0 0,1-1,-1 1,1-1,0 1,0-1,1 0,-1 1,1-1,-1 0,1 0,0 1,1-1,-1 0,1 0,-1 1,1-1,0 1,1-1,-1 1,1-3,57-101,40-35,-84 118</inkml:trace>
</inkml:ink>
</file>

<file path=ppt/ink/ink1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07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0 227,'56'-1,"143"13,-181-9,0-1,0-1,0 0,0-2,0 0,0 0,16-5,-24 4,46-2,-45 5,0-2,1 1,-1-2,0 1,0-1,0-1,-1 0,1-1,4-2,-8 1</inkml:trace>
  <inkml:trace contextRef="#ctx0" brushRef="#br0" timeOffset="395.495">85 453,'5'0,"6"0,6 0,5 0,4 0,2 0,1 0,0 0,1 0,-1 0,0 0,0 0,-1 0,1 0,-1 0,0 0,0 0,-5 0</inkml:trace>
  <inkml:trace contextRef="#ctx0" brushRef="#br0" timeOffset="1298.497">340 1,'-1'0,"0"0,0 1,0-1,0 1,0-1,0 1,0-1,0 1,1 0,-1-1,0 1,0 0,1 0,-1 0,1-1,-1 1,0 0,1 0,0 0,-1 0,1 0,0 0,-1 0,1 0,0 0,0 0,0 0,0 0,0 0,0 0,0 0,0 0,0 0,0 1,1-1,-1 0,0-1,1 1,-1 0,1 0,-1 0,1 0,0 0,-1 0,1 0,0-1,-1 1,1 0,0-1,0 1,0 0,0-1,50 38,-46-35,213 173,-215-175,-1 1,0-1,0 1,0 0,0 0,0 0,0 0,0 0,-1 0,1 1,-1-1,1 0,-1 1,0-1,0 1,0 0,0-1,-1 1,1 0,-1-1,0 1,0 0,1 0,-2 0,1-1,0 1,-1 0,1-1,-1 1,0 0,1-1,-2 1,1-1,0 1,0-1,-1 1,1-1,-1 0,0 0,1 0,-3 2,-155 148,135-126,5-8,1 2,1 0,1 1,0 0,2 1,-1 5,7-8</inkml:trace>
</inkml:ink>
</file>

<file path=ppt/ink/ink1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11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37 170,'-29'197,"29"-190,-3 14,0 1,2-1,1 0,0 1,1-1,2 0,0 0,1 0,1 0,1 0,1-1,1 0,1-1,3 6,-8-22,0 0,0 0,0 0,0-1,1 0,-1 1,1-2,-1 1,1 0,0-1,0 0,0 0,0 0,0-1,0 0,0 0,0 0,0 0,0-1,0 0,-1 0,1 0,0-1,0 1,-1-1,1 0,-1-1,1 1,-1-1,0 0,0 0,0 0,0 0,-1-1,0 1,1-1,-1 0,0 0,-1 0,1-1,-1 1,1-2,141-187,-144 192,1 0,-1 0,1 0,-1 0,1 0,0 0,0 1,-1-1,1 0,0 0,0 1,0-1,0 0,0 1,0-1,0 1,0 0,0-1,0 1,0 0,0-1,1 1,-1 0,0 0,0 0,0 0,0 0,0 0,0 0,1 1,-1-1,0 0,0 0,0 1,0-1,0 1,0-1,0 1,0 0,0-1,0 1,-1 0,1 0,0-1,0 1,0 0,-1 0,1 0,-1 0,1 0,0 0,-1 0,0 0,1 0,-1 0,0 0,1 0,-1 0,0 1,0-1,0 0,0 0,0 0,0 0,0 0,-1 0,1 1,0-1,-1 0,5 26,-5-19,0 1,1-1,1 1,-1-1,2 1,-1-1,1 0,0 1,1-1,-1 0,2 0,-1-1,1 1,0-1,1 1,0-1,0-1,0 1,1-1,0 0,1 0,-1 0,1-1,0 0,0-1,0 1,1-1,-2-2,1-1,-1 0,0 0,1 0,-1 0,1-1,-1 0,1-1,-1 1,1-1,-1 0,0-1,0 0,1 0,-1 0,0-1,-1 1,1-1,0-1,-1 1,0-1,4-3,5-6,0-1,-2 0,1-1,-2 0,0-1,-1 0,1-3,101-163,-109 174,5-11,-1-1,0 0,-2 0,0 0,-1-1,1-20,-5 40,1 1,-1 0,0-1,1 1,-1-1,0 1,0-1,0 1,1-1,-1 1,0-1,0 1,0-1,0 1,0-1,0 1,0-1,0 1,0-1,0 1,0-1,0 1,0-1,-1 1,1-1,0 1,0-1,-1 1,1-1,0 1,0-1,-1 1,1 0,0-1,-1 1,1-1,-1 1,1 0,-1 0,1-1,0 1,-1 0,1 0,-1-1,1 1,-1 0,1 0,-1 0,1 0,-1 0,1 0,-1 0,0 0,1 0,-1 0,1 0,-1 0,1 0,-1 0,1 1,-1-1,-4 10</inkml:trace>
  <inkml:trace contextRef="#ctx0" brushRef="#br0" timeOffset="266.169">1165 508,'34'-9,"15"-4,5 1,-2 2,-6 3,-5 2,-5 3,-9 1</inkml:trace>
  <inkml:trace contextRef="#ctx0" brushRef="#br0" timeOffset="682.678">1729 1,'0'452,"-25"-281,-3-64,30-108,3-4</inkml:trace>
  <inkml:trace contextRef="#ctx0" brushRef="#br0" timeOffset="1094.862">2040 226,'-35'16,"0"2,2 2,0 1,1 1,1 2,2 1,-2 4,29-28,0 0,-1 1,2-1,-1 1,0 0,0 0,0-1,1 1,-1 0,1 0,0 1,-1-1,1 0,0 0,0 1,0-1,1 0,-1 1,1-1,-1 1,1-1,0 1,0-1,0 1,0-1,0 1,1-1,-1 1,1-1,-1 1,1-1,0 0,0 1,0-1,0 0,1 0,-1 0,0 1,1-2,0 1,-1 0,1 0,0 0,0-1,0 1,0-1,0 0,3 2,44 11,-42-13,0-1,0 1,0 1,0-1,-1 1,1 1,0-1,-1 1,0 0,1 0,-1 1,0 0,-1 0,1 0,-1 1,0 0,0 0,0 0,-1 1,1-1,-1 1,-1 0,1 1,-1-1,1 3,0 10,-3-19</inkml:trace>
  <inkml:trace contextRef="#ctx0" brushRef="#br0" timeOffset="1644.369">2463 85,'-54'26,"-110"67,160-90,0 0,1 0,-1 0,1 1,-1-1,1 1,0 0,0 0,1 0,-1 0,1 0,0 1,0-1,0 1,1 0,0-1,-1 1,2 0,-1 0,0-1,1 1,0 0,0 0,1 0,-1 0,1 0,0-1,0 1,1 0,0-1,-1 1,1-1,1 1,-1-1,1 0,-1 0,1 0,1 0,-1-1,0 1,1-1,0 0,-1 0,3 1,74 37,-67-37,-1 1,0 1,0 0,-1 1,0 0,0 0,0 1,-1 1,2 2,-8-5,0 0,-1 0,0 0,0 0,-1 1,0-1,0 1,0 0,-1-1,0 1,0 0,-1 0,0 0,0-1,0 1,-1 0,0 0,0 0,-1-1,0 1,0-1,-1 1,0-1,0 0,0 0,-1 0,1 0,-1-1,-1 1,-1 1,0-3,0 1,-1-1,1-1,-1 1,1-1,-1 0,0-1,0 0,0 0,0 0,-1-1,1 0,0-1,-1 1,1-1,0-1,-1 1,1-1,0-1,-1 1,1-1,0 0,0-1,0 0,1 0,-1 0,1-1,0 0,0 0,0-1,-5-4,9 6,0 0,0 0,0 0,1-1,-1 1,1 0,0-1,0 1,0 0,0-1,1 0,-1 1,1-1,0 1,0-1,0 1,0-1,1 0,0 1,-1-1,1 1,1-1,-1 1,0 0,1 0,0-1,-1 1,1 0,1 0,1-2,82-75,22 25,-89 45</inkml:trace>
</inkml:ink>
</file>

<file path=ppt/ink/ink1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15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0 424,'0'-5,"5"-1,6 0,6 1,6 2,2 0,3 2,1-4,1-2,-1 1,0 2,0 0,0 2,-5 1</inkml:trace>
  <inkml:trace contextRef="#ctx0" brushRef="#br0" timeOffset="399.905">508 0,'28'202,"-27"242,-1-444</inkml:trace>
  <inkml:trace contextRef="#ctx0" brushRef="#br0" timeOffset="769.376">791 142,'-27'18,"2"1,0 2,1 0,1 2,2 0,0 1,1 2,-14 23,33-47,0-1,0 1,0-1,0 1,0-1,0 1,1 0,-1-1,1 1,-1 0,1-1,0 1,-1 0,1 0,0 0,0-1,0 1,0 0,1 0,-1 0,0-1,1 1,-1 0,1-1,0 1,0 0,-1-1,1 1,0-1,0 1,0-1,1 1,-1-1,0 0,0 0,1 0,-1 1,1-1,-1-1,1 1,-1 0,1 0,0 0,-1-1,1 1,0-1,0 1,-1-1,1 0,0 0,0 0,0 0,1 0,148 24,-95 4,-41-19</inkml:trace>
  <inkml:trace contextRef="#ctx0" brushRef="#br0" timeOffset="1384.287">1045 283,'-8'12,"0"1,1-1,1 1,1 1,-1-1,2 1,0 0,1 0,0 0,1 1,1-1,0 1,1-1,1 5,-1-18,0 0,0 1,0-1,1 0,-1 0,1 1,-1-1,1 0,-1 0,1 0,0 0,0 0,-1 0,1 0,0 0,0 0,0 0,0 0,0-1,0 1,0 0,0-1,0 1,1-1,-1 1,0-1,0 1,0-1,1 0,-1 0,0 0,1 1,-1-1,0 0,0-1,1 1,-1 0,0 0,0 0,1-1,-1 1,0-1,0 1,0-1,1 0,50-32,114-160,-165 192,-1 1,0-1,0 1,1-1,-1 1,0 0,1-1,-1 1,0 0,1-1,-1 1,1 0,-1-1,0 1,1 0,-1 0,1 0,-1-1,1 1,-1 0,1 0,-1 0,1 0,-1 0,1 0,-1 0,1 0,-1 0,1 0,-1 0,1 0,-1 0,1 1,-1-1,0 0,1 0,-1 0,1 1,-1-1,1 0,-1 1,0-1,1 0,-1 1,0-1,1 0,-1 1,0-1,1 1,-1-1,0 0,0 1,0-1,1 1,-1-1,0 1,0-1,0 1,0 0,10 40,-8-26,25 105,-22-104,-1 1,0-1,-1 1,-1 0,0 0,-1 0,-1 0,-1 0,0 0,-1-1,-1 1,0 0,-2-1,0 1,0-1,-2-1,0 1,-1-1,0 0,-1-1,-1 0,-10 12,16-22,-66 54,68-56,0-1,0 0,0 0,0 0,0 0,0 0,0 0,0 0,0-1,-1 1,1-1,0 0,0 0,-1 1,1-1,0-1,0 1,-1 0,1-1,0 1,0-1,0 1,-1-1,1 0,0 0,0 0,0 0,0 0,1-1,-1 1,0 0,0-1,1 0,-1 1,1-1,-2-2,1 0,0 0,0 0,1 0,-1-1,1 1,0 0,0-1,1 1,-1-1,1 0,0 1,0-1,0 1,1-1,0 1,0-1,0 1,0 0,1-1,-1 1,1 0,1-1,51-88,-53 92,16-23,0 1,2 1,0 0,2 2,0 0,1 1,14-8,-18 15</inkml:trace>
</inkml:ink>
</file>

<file path=ppt/ink/ink1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19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0 157,'39'0,"26"-5,8-1,-4 0,-9 1,-10 1,-9 2,-6 1,-5 1,-2 0,-6 0</inkml:trace>
  <inkml:trace contextRef="#ctx0" brushRef="#br0" timeOffset="266.932">57 354,'38'-5,"23"-1,5 0,-3 1,-8 2,-9 1,-11 0</inkml:trace>
  <inkml:trace contextRef="#ctx0" brushRef="#br0" timeOffset="919.206">677 467,'27'-62,"2"2,3 1,21-29,-41 70,1 1,0 0,2 1,-1 0,2 1,0 1,1 1,0 0,1 1,0 1,1 1,0 0,2 1,-19 8,-1 0,0 1,0-1,1 0,-1 1,1-1,-1 1,1-1,-1 1,1 0,-1 0,1 0,-1 0,1 0,-1 0,1 0,-1 0,1 0,-1 1,1-1,-1 1,0-1,1 1,-1-1,0 1,1 0,-1 0,0 0,0-1,1 1,-1 0,0 1,0-1,0 0,0 0,-1 0,1 1,0-1,0 0,-1 1,1-1,-1 0,1 1,-1-1,0 1,1-1,-1 1,0-1,0 1,0-1,0 1,0 0,-13 81,-18 31,31-113,0 0,0 0,0 0,0 0,1 0,-1 0,0 0,1 0,-1 0,1 0,-1 0,1 0,0 0,-1 0,1 0,0 0,-1-1,1 1,0 0,0 0,0-1,0 1,0-1,0 1,0-1,0 1,0-1,0 1,0-1,0 0,0 0,0 1,0-1,0 0,0 0,1 0,-1 0,0-1,0 1,0 0,0 0,0-1,0 1,0 0,0-1,0 1,0-1,0 1,0-1,0 0,0 1,0-1,51-34,108-111,-71 80,-88 65,0 0,-1 1,1-1,0 1,0-1,0 1,0 0,0-1,0 1,0 0,0-1,0 1,0 0,0 0,0 0,0 0,0 0,0 0,0 0,0 0,0 1,0-1,0 0,0 1,0-1,0 0,0 1,0-1,0 1,0 0,-1-1,1 1,0 0,0-1,-1 1,1 0,0 0,-1 0,1-1,-1 1,1 0,-1 0,1 0,-1 0,0 0,0 0,1 0,-1 0,0 0,0 0,0 0,0 0,0 0,0 0,0 0,-1 1,-5 61,3-51,-2 5,0 1,2 0,0 0,1 0,1 1,1-1,0 0,1 0,2 8,3-8</inkml:trace>
  <inkml:trace contextRef="#ctx0" brushRef="#br0" timeOffset="1505.188">1694 44,'-6'11,"1"1,0 0,1 0,1 1,0-1,0 1,1 0,1 0,0 0,1 0,0-1,1 1,0 0,1 0,1 0,2 6,-4-17,0-1,0 1,0-1,0 1,0-1,0 0,0 1,0-1,1 0,-1 0,1 0,-1 0,1 0,-1 0,1 0,0 0,-1-1,1 1,0-1,0 1,-1-1,1 0,0 1,0-1,-1 0,1 0,0 0,0-1,0 1,-1 0,1-1,0 1,0-1,-1 1,1-1,0 0,-1 0,1 0,-1 0,1 0,-1 0,63-49,-62 48,32-31,-1-1,-1-2,-3-1,24-38,-53 75,1 1,-1-1,0 1,1-1,-1 1,0-1,1 0,-1 1,0-1,1 0,-1 1,1-1,-1 0,1 0,-1 1,1-1,-1 0,1 0,-1 0,1 0,-1 0,1 0,-1 1,1-1,-1 0,1 0,-1-1,1 1,-1 0,1 0,-1 0,1 0,-1 0,1 0,-1-1,1 1,-1 0,1 0,-1-1,0 1,1 0,-1-1,0 1,1-1,-1 1,0 0,1-1,-1 1,0-1,1 1,-1-1,0 1,0-1,0 1,0-1,1 1,-1-1,0 1,0-1,0 1,0-1,1 50,-2-39,9 209,2-143,-4 2,-4-1,-3 12,1-53,-22 74,20-107,1 0,0 1,-1-1,0 0,0 0,0 0,0-1,-1 1,1 0,-1-1,1 0,-1 1,0-1,0 0,0 0,0-1,0 1,0 0,-1-1,1 0,0 0,-1 0,1 0,-1-1,1 1,-1-1,1 0,-1 0,1 0,-2-1,-1-1,-1 0,1-1,-1 1,1-2,0 1,0-1,1 0,-1 0,1 0,0-1,0 0,0 0,0 0,1 0,0-1,0 0,-2-5,-6-6,-3-2</inkml:trace>
</inkml:ink>
</file>

<file path=ppt/ink/ink1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21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1,'0'5,"0"6,0 6,0 1</inkml:trace>
  <inkml:trace contextRef="#ctx0" brushRef="#br0" timeOffset="262.222">170 29,'-5'5,"-1"1</inkml:trace>
  <inkml:trace contextRef="#ctx0" brushRef="#br0" timeOffset="2352.581">198 29,'-5'0,"-1"5,5 1,2 5,6 1,-2-3,-3-2</inkml:trace>
</inkml:ink>
</file>

<file path=ppt/ink/ink1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29.24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61 1,'-3'1,"-1"1,1 0,0 0,-1 0,1 0,0 1,0-1,1 1,-1 0,0 0,1 0,0 0,0 0,0 0,0 1,0-1,0 1,1-1,0 1,0 0,0-1,0 1,0 0,1 0,0-1,0 4,-3 6,1 0,1 1,0-1,1 0,0 1,1-1,1 0,0 0,2 4,-1-14,-1 0,1 0,1-1,-1 0,0 0,0 0,1 0,-1 0,1 0,0-1,-1 0,1 0,0 0,0 0,0 0,-1-1,1 0,0 0,0 0,0 0,0-1,0 1,0-1,0 0,-1 0,1 0,0-1,-1 1,1-1,22-3,334-3,-105 36,377-27,71-1,-475-30,138 30,-225-30,-136 27,-1 0,1 0,0-1,-1 0,0 0,0 0,0 0,0-1,-1 1,0-1,0 0,0 0,0 0,-1 0,0-1,0 1,0-1,-1 1,1-1,-2 0,1 0,5-15,-1 2</inkml:trace>
</inkml:ink>
</file>

<file path=ppt/ink/ink1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37.59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55 190,'-55'-56,"60"82,35 144,-32-124,-6-28,1 0,1 0,1-1,0 1,1-1,1-1,2 4,-6-16,1 0,1 0,-1 0,0-1,1 0,0 0,0 0,0 0,0-1,0 1,0-1,1-1,-1 1,1-1,-1 0,1 0,-1-1,1 1,0-1,-1-1,1 1,0-1,-1 0,1 0,-1 0,1-1,-1 0,0 0,0 0,0-1,1 0,47-10,171-19,59 3,338 30,-452-28,28 15,1-7,0-8,-18 11,23-7,-162 15,1 2,1 1,-1 3,1 1,33 4,16-1,257-2,-128-27,-106 27,102-12,-143 2,1 2,-1 4,1 4,10 3,41-1,-77-1,116-13,-116-3,110-17,-143 32,-13 1,0-1,1 1,-1 0,0-1,1 0,-1 0,1 0,-1 0,0-1,1 1,-1-1,0 0,1 0,-1 0,0 0,0 0,0-1,0 1,0-1,0 0,0 0,-1 0,1-1,-1 1,1 0,-1-1,0 0,0 1,0-1,0 0,-1 0,1 0,-1 0,0 0,1-4,3-127,-5 109,-2 24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6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538 368,'-45'-37,"27"31,0 1,0 1,0 1,-1 0,1 2,-1 0,1 1,-1 0,1 2,-1 0,1 1,0 1,-11 4,-56 23,85-30,-1 1,1-1,0 1,0-1,-1 1,1-1,1 1,-1-1,0 1,0-1,0 1,1-1,-1 1,1-1,-1 0,1 1,0-1,-1 0,1 1,0-1,0 0,0 0,0 0,0 0,0 0,0 0,0 0,1 0,-1 0,0 0,1 0,-1-1,0 1,1-1,-1 1,1-1,-1 0,2 1,164 53,-166-53,-1-1,1 0,0 0,-1 1,1-1,-1 1,1-1,-1 1,1-1,-1 1,1-1,-1 1,1-1,-1 1,1-1,-1 1,0 0,1-1,-1 1,0 0,0-1,0 1,1 0,-1-1,0 1,0 0,0 0,0-1,0 1,0 0,0-1,0 1,-1 0,1-1,0 1,0 0,-1-1,1 1,0 0,-1-1,1 1,0 0,-1-1,1 1,-1-1,1 1,-1-1,1 1,-1-1,0 0,1 1,-1-1,1 0,-1 1,0-1,-41 26,39-24,-57 32,1 3,2 3,-19 19,73-57,0 0,0 1,0-1,0 1,1 0,-1 0,1 0,0 0,0 0,0 0,0 1,0-1,1 1,-1-1,1 1,0-1,0 1,1 0,-1 0,1 0,0-1,0 1,0 0,0 0,1 0,-1-1,1 1,0 0,0-1,1 1,-1 0,1-1,-1 0,1 1,0-1,1 0,-1 0,0 0,1 0,0 0,1 0,8 6,1-2,0 0,1-1,0 0,-1-1,2 0,-1-2,0 1,1-2,0 0,-1 0,1-2,0 1,0-2,0 0,12-3,-24 4,1 0,0-1,-1 1,1-1,0 0,-1 0,1 0,-1 0,1-1,-1 1,0-1,1 0,-1 0,0 0,0-1,0 1,-1 0,1-1,-1 0,1 0,-1 0,0 0,0 0,0 0,0-1,-1 1,0 0,1-2,3-15</inkml:trace>
  <inkml:trace contextRef="#ctx0" brushRef="#br0" timeOffset="435.491">312 1,'-1'435,"-38"-86,-35 23,47-200,42-133,-3-27</inkml:trace>
</inkml:ink>
</file>

<file path=ppt/ink/ink1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47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0 484,'19'-3,"-1"-1,1 0,-1-2,0 0,-1-1,1-1,-1 0,-1-1,0-1,0-1,-1 0,0-1,-1-1,-1 0,0-1,6-7,51-44,6 2,3 4,61-35,-129 88,0 0,0 1,1 0,-1 0,1 2,0-1,0 1,0 1,1 0,-1 1,1 1,-1 0,9 1,-18-1,0 1,0 0,0 0,0 0,0 0,0 1,-1-1,1 1,0 0,-1-1,1 1,-1 0,0 1,1-1,-1 0,0 1,0-1,-1 1,1 0,0 0,-1-1,0 1,0 0,1 0,-2 0,1 0,0 0,-1 1,1-1,-1 0,0 2,-8 103,-2-80,-1-1,-1-1,-1 0,-1 0,-2-1,0-1,-11 11,18-20,0-1,-2 0,1 0,-1-1,-1-1,-1 1,1-2,-2 0,0-1,0 0,0-1,-1-1,-1 0,0-1,0 0,0-2,0 0,-1 0,0-2,0 0,0-1,-8-1,22-1,0-1,0 1,0-1,0 0,0 0,1-1,-1 1,0-1,1 1,-1-1,1 0,0 0,0 0,-1 0,1 0,0 0,1-1,-1 1,0-1,1 1,-1-1,1 0,0 1,0-1,0 0,0 0,1 0,-1 0,1 0,-1 0,1 0,0 0,0 0,1 0,-1 0,1 1,-1-1,1 0,0 0,0 0,0 0,2-2,3-14</inkml:trace>
  <inkml:trace contextRef="#ctx0" brushRef="#br0" timeOffset="350.137">1270 174,'-16'22,"1"1,1 0,1 1,2 1,0 0,1 0,2 1,1 0,-3 21,9-43,0-1,1 1,0 0,0-1,0 1,0 0,0 0,1-1,-1 1,1 0,0-1,0 1,1-1,-1 1,1-1,0 1,-1-1,1 0,1 0,-1 0,0 0,1 0,0-1,-1 1,1-1,0 0,0 1,1-1,-1-1,0 1,1 0,-1-1,1 0,-1 0,1 0,0 0,-1 0,1-1,1 1,6 1,1-1,0 0,0-1,0 0,-1 0,1-1,0-1,-1 0,1-1,-1 0,1 0,-1-2,0 1,-1-1,1-1,-1 0,0 0,-1-1,1 0,-1-1,-1 0,1 0,-1-1,-1 0,0 0,0-1,-1 0,0 0,0-1,-2 0,1 0,-1 0,-1 0,0 0,0-1,-1-4,-4 8,0 0,-1 1,0-1,0 0,-1 1,0 0,0 0,0 0,-1 1,0-1,-1 1,0 0,0 1,0-1,0 1,-1 0,0 1,0 0,0 0,0 0,-1 1,1 0,-1 0,0 1,0 0,0 1,0 0,0 0,0 0,-1 1,-6 1,-42-1,32 1</inkml:trace>
</inkml:ink>
</file>

<file path=ppt/ink/ink1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1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0,'24'0,"23"0,7 0,0 0,-4 0,-7 0,-5 0,-4 0,-4 0,-6 0</inkml:trace>
</inkml:ink>
</file>

<file path=ppt/ink/ink1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2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4,'1'0,"-1"0,1-1,-1 1,1 0,-1-1,0 1,1 0,-1 0,1-1,0 1,-1 0,1 0,-1 0,1 0,-1-1,1 1,-1 0,1 0,-1 0,1 0,0 1,-1-1,1 0,-1 0,1 0,-1 0,1 0,-1 1,1-1,-1 0,1 0,-1 1,1-1,-1 0,1 1,-1-1,0 1,1-1,-1 0,0 1,1-1,-1 1,0-1,0 1,1-1,-1 1,0-1,0 1,0 0,0-1,1 1,-1-1,0 1,0-1,0 1,0-1,-1 1,1 0,0-1,0 1,6 39,-6-39,0 399,-2-370,-1 0,-2-1,-1 1,-1-1,-8 19,7-24</inkml:trace>
  <inkml:trace contextRef="#ctx0" brushRef="#br0" timeOffset="404.955">385 145,'-281'172,"217"-118,64-53,-1-1,1 1,-1 0,1 0,0-1,-1 1,1 0,0 0,0 0,-1 0,1-1,0 1,0 0,0 0,0 0,0 0,0 0,0 0,1-1,-1 1,0 0,0 0,1 0,-1 0,0-1,1 1,-1 0,1 0,-1-1,1 1,-1 0,1-1,0 1,-1-1,1 1,0-1,-1 1,1-1,0 1,0-1,0 1,-1-1,1 0,0 0,0 1,0-1,0 0,0 0,52 12,-42-10,-4-2,0 1,0 0,1 0,-1 1,0 0,0 0,-1 0,1 1,0 0,-1 1,1 0,-1 0,0 0,-1 0,1 1,-1 0,0 0,0 1,0-1,-1 1,0 0,0 1,3 4,-1 7,-6-15,1 0,-1 0,1 0,-1 0,1 0,0 0,1 0,-1 0,0-1,1 1,-1-1,1 1,0-1,0 1,0-1,0 0,0 0,0 0,1 0,-1 0,1-1,0 1,-1-1,1 1,0-1,0 0,-1 0,1-1,0 1,0 0,0-1,17-2</inkml:trace>
  <inkml:trace contextRef="#ctx0" brushRef="#br0" timeOffset="1034.57">639 258,'-11'14,"1"1,0 0,1 1,0 0,1 0,1 0,1 1,0 0,1 1,1-1,1 1,-1 17,3-33,1 0,0 1,0-1,1 0,-1 0,0 0,1 1,-1-1,1 0,0 0,-1 0,1 0,0 0,1 0,-1 0,0 0,0-1,1 1,-1 0,1-1,-1 1,1-1,0 0,0 1,-1-1,1 0,0 0,0 0,0 0,0 0,1-1,-1 1,0-1,0 1,0-1,0 0,1 0,-1 0,0 0,0 0,0 0,2-1,88-31,-70 17,0-1,-1-1,-1 0,-1-2,0 0,8-13,83-76,-109 107,0 0,-1 0,1 0,0 1,0-1,0 0,0 1,0-1,0 0,-1 1,1-1,1 1,-1 0,0-1,0 1,0 0,0-1,0 1,0 0,0 0,0 0,0 0,1 0,-1 0,0 0,0 1,0-1,0 0,0 1,0-1,0 0,0 1,0 0,0-1,0 1,0-1,0 1,0 0,-1 0,1-1,0 1,0 0,-1 0,1 0,0 0,-1 0,1 0,-1 0,0 0,1 0,-1 0,0 0,1 0,-1 0,0 1,0-1,0 0,0 1,11 62,-2 1,-3 1,-3-1,-5 58,1-103,-1 1,0 0,-2-1,0 1,-1-1,-1 0,-1-1,-1 1,-1-1,0-1,-2 0,-10 14,17-26,-1-2,0 1,-1-1,1 1,-1-1,0-1,0 1,0-1,0 0,-1-1,1 1,-1-1,0-1,0 1,5-2,-1 1,0-1,1 0,-1 0,0 0,1 0,-1 0,0-1,1 1,-1-1,1 0,-1 1,0-1,1-1,0 1,-1 0,1 0,0-1,-1 0,1 1,0-1,0 0,1 0,-1 0,0 0,0 0,1 0,0-1,-1 1,1 0,0-1,0 1,0-1,0 0,1 1,-1-3,-1-8,1 0,0-1,1 1,1 0,0-1,0 1,2 0,-1-1,2 1,0 1,0-1,1 0,1 1,0 0,1 1,0-1,0 1,2 0,-1 1,1 0,1 1,-1-1,2 2,-1-1,6-2,9-7</inkml:trace>
</inkml:ink>
</file>

<file path=ppt/ink/ink1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52,'19'-5,"16"-1,7 0,1 1,-2 2,-8-4,-5-1,-2 1,-1 2,-4 7,-7 2</inkml:trace>
</inkml:ink>
</file>

<file path=ppt/ink/ink1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4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26,'34'0,"16"-5,4-1,-3 0,-4 1,-11 2</inkml:trace>
</inkml:ink>
</file>

<file path=ppt/ink/ink1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6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8,'5'-2,"-1"1,1 0,-1 0,1 0,-1 0,1 0,0 1,-1 0,1 0,0 0,0 1,-1 0,1 0,-1 0,1 0,-1 1,1-1,-1 1,0 0,0 1,1-1,-2 1,1-1,0 1,-1 0,1 1,-1-1,0 1,0-1,0 1,0 0,-1 0,2 4,0 12,-2 0,0 0,-1 0,-1 1,-1-1,-1 0,0 0,-2 0,0 0,-1-1,-1 0,-8 18,13-37,-3 13,1 2,-1 0,-1 0,0 0,-1-1,0 0,-2 0,1-1,-2 0,0 0,0-1,-1 0,-9 8,20-20,-1-1,0 1,1-1,-1 1,0-1,0 1,1-1,-1 0,0 1,0-1,0 1,0-1,0 1,1-1,-1 0,0 1,-1-1,1 1,0-1,0 0,0 1,0-1,0 1,-1-1,1 1,0-1,0 0,-1 1,1-1,0 1,-1 0,1-1,0 1,-1-1,1 1,-1-1,1 1,-1 0,1-1,-1 1,1 0,-1 0,1-1,-1 1,0 0,1 0,-1 0,1 0,-1 0,1 0,-1 0,0 0,1 0,-1 0,165-195,-148 175,0 2,0 0,2 1,0 1,1 0,1 1,0 1,9-3,-28 16,1 0,-1 0,1 0,-1 0,1 0,-1 0,1 1,0-1,-1 1,1-1,0 1,0-1,0 1,-1 0,1 0,0 0,0 0,0 0,-1 0,1 1,0-1,0 1,-1-1,1 1,0 0,-1-1,1 1,-1 0,1 0,-1 0,1 0,-1 0,1 1,-1-1,0 0,0 1,0-1,0 0,0 1,0 0,0-1,0 1,0-1,-1 1,1 0,-1 0,1-1,-1 1,0 0,0 0,0 0,0-1,0 2,-28 198,28-200,-1 0,1 0,0 1,0-1,0 0,0 0,0 0,0 1,0-1,0 0,0 0,1 0,-1 1,0-1,1 0,-1 0,1 0,-1 0,1 0,0 0,-1 0,1 0,0 0,0 0,0 0,0-1,0 1,0 0,0 0,0-1,0 1,0-1,0 1,0-1,0 1,0-1,0 0,1 0,-1 1,0-1,0 0,0 0,1 0,-1 0,0 0,0-1,0 1,1 0,-1 0,0-1,0 1,0-1,0 1,0-1,0 1,0-1,0 0,0 0,0 1,0-1,0 0,0-1,30-23,-1-1,-1-1,-2-2,-1-1,1-3,43-48,30 0,-99 80,0 1,-1 0,1-1,0 1,0 0,-1-1,1 1,0 0,0 0,0 0,0-1,-1 1,1 0,0 0,0 0,0 0,0 1,-1-1,1 0,0 0,0 0,0 1,-1-1,1 0,0 1,0-1,-1 1,1-1,0 1,-1-1,1 1,-1 0,1-1,0 1,-1-1,1 1,-1 0,0 0,1-1,-1 1,0 0,1 0,-1 0,0-1,0 1,0 0,1 0,-1 0,0 0,0-1,0 1,-1 0,1 0,0 0,-8 53,7-50,-30 95,23-78,0 1,2 0,0 0,1 1,2-1,0 1,1 10,11 2,-3-29</inkml:trace>
</inkml:ink>
</file>

<file path=ppt/ink/ink1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6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1 124,'0'8,"-1"0,1 0,0 0,1 0,0 0,0-1,1 1,0 0,0 0,1-1,0 1,0-1,0 0,1 0,1 0,-1 0,3 1,-2-7,0-1,0 0,1 0,-1 0,0-1,0 1,0-1,0-1,1 1,-2-1,1 0,0 0,0 0,-1-1,1 0,-1 0,1 0,-1 0,0 0,-1-1,1 0,-1 0,1 0,-1-1,0 3,168-174,-167 173,-4 1,1 0,0 1,0-1,-1 0,1 1,0-1,1 1,-1 0,0-1,0 1,1 0,-1 0,1 0,-1-1,1 2,-1-1,1 0,-1 0,1 0,0 1,0-1,-1 1,1-1,0 1,0 0,0 0,-1 0,1 0,0 0,0 0,0 0,-1 1,1-1,0 0,0 1,-1 0,1-1,0 1,-1 0,1 0,-1 0,1 0,-1 0,1 0,-1 1,0-1,1 0,-1 1,0-1,0 1,0-1,0 2,18 101,-15-49,30 113,-19-108,-4-1,-2 2,1 51,-9-97,0-1,-2 0,0 1,0-1,-2 0,0 0,0 0,-1 0,-1-1,0 0,-1 0,0 0,-1 0,-1-1,0 0,-8 9,10-17,0 1,0-1,0-1,0 1,-1-1,0-1,0 1,1-1,-1 0,0 0,-1-1,1 0,0 0,0-1,0 0,-1 0,1-1,0 0,0 0,0-1,0 0,0 0,0 0,0-1,1 0,-1 0,1-1,0 0,0 0,0 0,1-1,-1 0,1 0,0 0,0-1,1 1,0-1,-3-6,-11-45,15 32</inkml:trace>
</inkml:ink>
</file>

<file path=ppt/ink/ink1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7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1,'-4'0,"-2"5,4 1,4 0</inkml:trace>
</inkml:ink>
</file>

<file path=ppt/ink/ink1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7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1,'-5'5,"-1"1</inkml:trace>
</inkml:ink>
</file>

<file path=ppt/ink/ink1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37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1,'2'1,"-1"1,1-1,0 1,0-1,-1 1,1 0,0 0,-1 0,0 0,1 0,-1 0,0 0,0 0,0 0,-1 0,1 1,0-1,-1 0,0 1,1-1,-1 0,0 1,0-1,0 1,-1 0,2-1,0 42,-1 1,-2-1,-2 0,-7 31,4-27,-25 192,31-232,2-4,-1 1,1-1,-1 1,-1-1,1 0,-1 1,0-1,0 1,0-1,0 0,-1 0,1 0,-1 0,0 0,-2 2,6-17,2-1</inkml:trace>
  <inkml:trace contextRef="#ctx0" brushRef="#br0" timeOffset="1">327 169,'-181'176,"178"-174,0 0,-1 0,1 0,0 1,0-1,1 1,-1 0,1 0,-1 0,1 0,0 0,0 0,0 1,0-1,1 1,-1-1,1 1,0 0,0 0,0-1,1 1,0 0,-1 0,1 0,0 0,1-1,-1 1,1 0,-1 0,1 0,1-1,-1 1,0-1,1 1,1 1,9 6,0-2,2 1,-1-2,1 1,0-2,1 0,-1-1,1 0,1-2,9 3,104 47,-126-52,0 0,-1 0,0 1,1-1,-1 0,0 1,0 0,0-1,0 1,-1 0,1 0,-1 0,0 0,0 0,0 0,0 1,0-1,-1 0,1 0,-1 1,0-1,0 0,0 0,-1 1,1-1,-1 0,0 0,1 1,-1-1,-1 0,1 0,-2 2,4-11,2-6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9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28,'-71'154,"37"-75,-4-1,-3-3,-29 40,-180 205,212-285,25-30</inkml:trace>
  <inkml:trace contextRef="#ctx0" brushRef="#br0" timeOffset="365.567">189 28,'4'26,"1"0,1 0,1-1,1 1,2-2,0 1,2-2,0 1,2-2,0 0,2 0,0-1,12 10,128 138,-49 27,-102-182,-3-5</inkml:trace>
  <inkml:trace contextRef="#ctx0" brushRef="#br0" timeOffset="664.943">895 339,'53'5,"22"-4,3-1,-7-1,-10-1,-12 1,-8-5,-8-1,-8 1</inkml:trace>
  <inkml:trace contextRef="#ctx0" brushRef="#br0" timeOffset="918.288">895 565,'43'5,"34"-4,13-1,-4-1,-12-1,-13-4,-13-1,-10 0,-6 2,-3 1,-8 2</inkml:trace>
  <inkml:trace contextRef="#ctx0" brushRef="#br0" timeOffset="1447.211">2137 1,'-254'446,"110"-214,113-187,19-27</inkml:trace>
  <inkml:trace contextRef="#ctx0" brushRef="#br0" timeOffset="1749.821">1657 57,'274'365,"-213"-293,-47-57,0 1,0 1,-1 0,-1 0,-1 1,-1 1,8 17,-11-11</inkml:trace>
  <inkml:trace contextRef="#ctx0" brushRef="#br0" timeOffset="2332.303">2193 932,'6'-28,"0"0,2 0,1 1,1 0,1 1,2 1,0-1,2 2,5-6,-19 28,-1 0,1 0,0 0,-1 1,1-1,0 0,0 0,0 1,1-1,-1 1,0-1,1 1,-1 0,1-1,-1 1,1 0,-1 0,1 0,0 0,0 0,-1 0,1 1,0-1,0 1,0-1,0 1,0 0,0-1,0 1,0 0,0 0,0 1,0-1,0 0,-1 1,1-1,0 1,0-1,0 1,0 0,-1 0,1 0,0 0,-1 0,1 0,-1 0,1 1,-1-1,1 0,-1 1,0 0,1 0,3 12,-5-12,0 1,0 0,0 0,1-1,-1 1,1-1,0 1,0-1,0 1,0-1,0 1,1-1,-1 0,1 0,-1 1,1-1,0 0,0 0,0-1,0 1,0 0,0-1,1 1,-1-1,0 0,1 0,-1 0,1 0,-1 0,1 0,0-1,-1 1,1-1,0 0,-1 0,1 0,0 0,-1 0,2-1,152-88,-154 88,0 1,0 0,0-1,0 1,1 0,-1 0,0 1,0-1,0 0,1 1,-1-1,0 1,0-1,0 1,0 0,0 0,0 0,0 0,-1 1,1-1,0 0,0 1,-1-1,1 1,-1 0,0-1,1 1,-1 0,0 0,0 0,0 0,0 0,0 0,-1 0,1 0,0 1,17 81,-14-25,-4-34</inkml:trace>
</inkml:ink>
</file>

<file path=ppt/ink/ink1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37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1582,'-4'-24,"18"37,-9 3,0 0,-1 0,0 0,-2 0,0 1,0-1,-2 1,0 0,-1-1,-1 1,1 23,-1 588,-27-211,35-206,-6-210,1-1,-1 1,0 0,1 0,-1-1,0 1,0 0,0 0,1 0,-1-1,0 1,0 0,0 0,0 0,0-1,-1 1,1 0,0 0,0 0,0-1,-1 1,1 0,0 0,-1-1,1 1,-1 0,1-1,-1 1,1 0,-1-1,1 1,-1-1,0 1,1-1,-1 1,0-1,1 1,-1-1,0 0,0 1,-7-4</inkml:trace>
  <inkml:trace contextRef="#ctx0" brushRef="#br0" timeOffset="1">282 1638,'60'-47,"66"24,61-4,52 9,-85-7,-16 25,-135 0,-1 0,1 1,0-1,-1 1,1 0,0 0,-1 0,1 0,-1 0,1 0,-1 1,0 0,0-1,0 1,1 0,-2 0,1 0,0 0,0 0,-1 0,1 1,-1-1,1 1,-1-1,0 1,0-1,0 1,-1-1,1 1,-1 0,3 89,-4-70,-3 1055,4-740,3-315,-2-20,0 0,0 0,-1 0,1 0,-1 0,1 0,-1 1,0-1,0 0,0 0,0 1,0-1,0 0,-1 0,1 1,-1-1,1 0,-1 0,0 0,0 0,0 0,0 0,0 0,0 0,-1 0,1-1,-1 1,1 0,-1-1,-1 2,-82 9,-83 19,127-25,0-1,-1-2,1-2,-38-4,-6 1,37 1,-119 13,77 0,73-17</inkml:trace>
  <inkml:trace contextRef="#ctx0" brushRef="#br0" timeOffset="2">734 932,'26'113,"5"109,-32 67,-10-239,5-55,1-6</inkml:trace>
  <inkml:trace contextRef="#ctx0" brushRef="#br0" timeOffset="3">593 932,'-39'73,"-58"19,97-91,-1-1,0 0,1 0,-1 1,0-1,1 1,-1-1,1 1,-1-1,1 1,-1-1,1 1,-1-1,1 1,-1 0,1-1,0 1,-1 0,1-1,0 1,0 0,0-1,-1 1,1 0,0 0,0-1,0 1,0 0,0-1,0 1,0 0,1 0,-1-1,0 1,0 0,0-1,1 1,-1 0,0-1,1 1,-1 0,1-1,-1 1,1-1,-1 1,1-1,-1 1,1-1,-1 1,1-1,-1 1,1-1,0 0,-1 1,1-1,0 0,0 0,-1 0,1 1,0-1,-1 0,1 0,0 0,0 0,-1 0,2 0,56 4,-53-4,173-21,55 9,-185 12,-48 0,-1-1,1 1,0-1,0 1,-1-1,1 1,0-1,0 0,-1 1,1-1,0 0,0 1,0-1,0 0,0 1,0-1,0 1,0-1,0 0,0 1,1-1,-1 0,0 1,0-1,1 1,-1-1,0 1,1-1,-1 0,0 1,1-1,-1 1,1 0,-1-1,1 1,-1-1,1 1,-1 0,1-1,-1 1,1 0,0-1,-1 1,1 0,-1 0,1 0,0 0,-1 0,1-1,0 1,-1 0,1 1,-1-1,1 0,0 0,-1 0,1 0,0 0,-1 0,1 1,-1-1,1 0,0 1,-24-18,-1 2,-1 0,0 1,0 2,-2 1,1 1,-1 1,-24-5,1-12,45 15</inkml:trace>
  <inkml:trace contextRef="#ctx0" brushRef="#br0" timeOffset="4">198 86,'-17'16,"0"0,1 1,1 0,1 2,0 0,1 0,1 1,-5 13,5-5,1 1,2 0,1 0,1 1,1-1,2 2,1-1,1 24,2 132,0-183,0-1,0 0,1 0,-1 0,1 0,-1 1,1-1,0 0,-1 0,1 0,0 0,0 0,1-1,-1 1,0 0,1 0,-1-1,1 1,-1-1,1 1,0-1,0 0,-1 1,1-1,0 0,0 0,0-1,0 1,0 0,1-1,-1 1,0-1,0 1,0-1,0 0,1 0,-1 0,0 0,0-1,0 1,0 0,1-1,-1 0,0 0,15-4</inkml:trace>
  <inkml:trace contextRef="#ctx0" brushRef="#br0" timeOffset="5">509 86,'-13'25,"3"-8,0 1,1 1,0 0,2 0,0 1,2-1,0 2,1-1,1 0,0 17,4-31,0-1,0 1,1-1,0 0,0 0,0 0,1 0,0 0,0 0,0-1,0 1,1-1,0 0,0 0,0 0,0-1,0 1,1-1,0 0,0 0,-1-1,1 0,1 1,-1-2,0 1,1 0,-1-1,2 0,1 1,0 1,0 0,-1 0,1 0,-1 1,0 1,0-1,0 1,-1 0,1 0,-1 1,0 0,3 5,-6-6,-1 0,1 0,-1 0,0 0,0 0,-1 1,0-1,0 1,0-1,0 1,-1-1,0 1,0-1,-1 1,1-1,-1 1,0-1,-1 1,1-1,-1 0,0 1,-1-1,1 0,-1-1,0 1,0 0,0-1,-1 1,0-1,0 0,-3 2,-6 6,0 0,-1 0,0-2,-1 0,0 0,-1-2,0 0,0-1,-9 3,21-8,1 0,-1 0,1 0,-1-1,0 0,0 1,0-1,0-1,0 1,0-1,0 1,0-1,0 0,0-1,0 1,0-1,0 1,0-1,0 0,0-1,0 1,1-1,-1 0,1 1,-1-2,1 1,-1 0,1-1,0 1,0-1,0 0,1 0,-1 0,1 0,0-1,-1 1,1-1,1 1,-1-1,1-7,1 1,0-1,0 1,1-1,1 1,0 0,0 0,1-1,0 2,1-1,0 0,0 1,1-1,1 1,-1 1,2-1,-1 1,1 0,0 0,0 1,1 0,0 0,1 1,3-2,106-44,-96 49</inkml:trace>
  <inkml:trace contextRef="#ctx0" brushRef="#br0" timeOffset="6">847 481,'14'5,"15"-4,7-1,2-1,-5-5,-4-2,-6 1</inkml:trace>
  <inkml:trace contextRef="#ctx0" brushRef="#br0" timeOffset="7">989 284,'-10'33,"-3"21,1 6,2-2,3-7,3-6,2-7,1-5,1-7</inkml:trace>
  <inkml:trace contextRef="#ctx0" brushRef="#br0" timeOffset="8">1270 311,'-2'14,"-4"10,1 1,2 0,0 0,2 0,0 0,3 12,-1-35,-1 1,1 0,0 0,0-1,0 1,1-1,-1 1,0-1,1 1,0-1,-1 0,1 0,0 0,0 0,1 0,-1 0,0-1,0 1,1-1,-1 1,1-1,0 0,-1 0,1 0,0 0,-1-1,1 1,0-1,0 1,0-1,-1 0,1 0,0 0,0-1,0 1,0-1,-1 1,1-1,0 0,-1 0,1 0,-1-1,1 1,-1-1,1 1,-1-1,0 0,0 0,0 0,0 0,0 0,0 0,0 0,-1-1,1-1,131-124,-131 126,0 1,-1-1,1 0,0 0,0 1,0-1,0 1,1 0,-1-1,0 1,1 0,-1 0,0 1,1-1,-1 0,1 1,-1-1,1 1,-1 0,1 0,0 0,-1 0,1 1,-1-1,1 1,-1-1,1 1,-1 0,0 0,1 0,-1 0,0 0,0 1,1-1,-1 1,0-1,-1 1,1 0,0 0,0 0,-1 0,1 0,-1 0,0 0,1 0,-1 1,0-1,0 0,0 1,4 13,1 0,-2 1,0 0,-1-1,-1 1,-1 0,0 0,-1 0,-1 0,0 0,-1 0,-1 0,-1 0,0-1,-1 1,-1-1,-1-1,0 1,-1-1,0 0,-1-1,-1 0,-3 3,8-9,0-1,-1 1,0-1,0 0,0 0,-1-1,0 1,-1-2,1 1,-1-1,0 0,-1 0,7-5,1 1,0-1,-1 0,1 0,-1 1,1-1,-1 0,1 0,-1 0,1-1,0 1,-1 0,1 0,-1-1,1 1,0-1,-1 1,1-1,0 0,-1 0,1 1,0-1,0 0,0 0,0 0,0 0,0 0,0 0,0-1,0 1,0 0,1 0,-1-1,1 1,-1 0,1-1,-1 1,1-1,0 1,-1 0,1-2,-5-63,7 49,0 0,1 0,1 1,1-1,0 1,2 0,-1 1,2-1,0 1,1 1,0-1,1 2,1-1,8-8,-4 9</inkml:trace>
  <inkml:trace contextRef="#ctx0" brushRef="#br0" timeOffset="9">1807 1,'135'282,"-129"-269,0 1,-1-1,0 1,-1 0,0 0,-1 0,-1 1,0-1,-1 0,-1 1,0-1,-1 1,-1-1,0 1,-1-1,0 0,-1 0,-1 0,0 0,0-1,-6 7,-2-1,0 0,-2-1,-1 0,0-1,-1-1,0 0,-2-2,0 0,0-1,-16 7,16-8,4-1</inkml:trace>
  <inkml:trace contextRef="#ctx0" brushRef="#br0" timeOffset="10">903 3331,'0'820,"-3"-796,-11-29,-40-70,-3 1,-49-46,100 113,5 7,0 0,-1 0,1-1,0 1,0-1,0 1,0-1,0 1,0-1,0 0,0 1,0-1,0 0,0 0,1 0,-1 0,0 0,0 0,1 0,-1 0,1 0,-1 0,1 0,-1 0,1 0,0 0,0-1,-1 1,1 0,0 0,0 0,0-1,0 1,0 0,0 0,1 0,-1-1,0 1,1 0,-1 0,1 0,-1 0,1 0,-1 0,1 0,0 0,-1 0,1 0,0 0,0 0,0 0,0 1,0-1,0 0,0 1,0-1,131-9,-24-3,0 5,0 5,3 5,-33-2,-69-1,0 1,0 1,0-1,0 1,0 1,0 0,0 0,0 1,-1 0,6 2,-14-3,1-1,-1 1,0 0,0-1,0 1,0 0,-1-1,1 1,0-1,-1 1,1-1,-1 1,1-1,-1 1,0-1,1 1,-1-1,0 1,0-1,0 0,0 0,0 0,-1 0,1 1,0-1,0-1,-1 1,1 0,-1 0,1 0,-1-1,1 1,-1-1,0 1,-199 95,20 7,167-93</inkml:trace>
</inkml:ink>
</file>

<file path=ppt/ink/ink1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37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54,'-4'14,"0"0,0 1,2-1,-1 1,2 0,0-1,1 1,1 0,0 0,0 0,2-1,0 1,1-1,0 0,1 0,0 0,1-1,1 1,0-1,1-1,1 0,-1 0,2 0,0-1,0-1,10 8,-16-15,-1-1,1-1,0 1,0-1,0 1,0-1,0 0,0 0,0-1,0 1,0-1,0 0,0 0,1-1,-1 1,0-1,0 0,0 0,0 0,0 0,0-1,-1 1,1-1,0 0,-1 0,1-1,88-75,-75 61,78-88,-94 103,1-1,-1 1,0 0,0 0,1 0,0 0,-1 0,1 0,0 0,0 0,0 1,0-1,0 1,0 0,0-1,1 1,-1 0,0 0,1 0,-1 1,1-1,-1 1,1-1,-1 1,1 0,-1 0,1 0,-1 0,1 0,-1 0,1 1,-1 0,1-1,-1 1,1 0,-1 0,0 0,0 0,1 1,-1-1,2 2,18 19,-15-13,0 0,0 0,1-1,1-1,-1 1,1-1,0-1,1 1,-1-2,1 1,0-1,1-1,-1 0,1 0,0-1,0 0,0-1,0-1,0 1,6-2,-8 0,0 0,0-1,-1 0,1 0,0-1,-1 0,1-1,-1 0,0 0,0-1,0 0,0 0,-1-1,0 0,0 0,0-1,0 1,-1-2,0 1,0-1,-1 0,0 0,0 0,0-1,-1 0,-1 0,1 0,-1 0,0-10,0 0,-2 0,0 0,-1-1,-1 1,0 0,-2 0,-2-9,-2 3</inkml:trace>
</inkml:ink>
</file>

<file path=ppt/ink/ink1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3:1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146,'1'-5,"-1"0,0 0,0 0,0 0,0 0,-1 0,0 0,0 0,0 0,-1 0,1 0,-1 0,0 1,-1-1,1 1,-1 0,0-1,0 1,0 0,-1 1,1-1,-1 1,0-1,0 1,0 0,-1 0,1 1,-1 0,1-1,-1 1,0 1,0-1,0 1,0 0,-20-4,-1 1,0 2,0 0,0 2,1 1,-1 1,0 1,1 1,-1 1,0 2,1-2,-31 9,1 2,1 3,1 2,0 2,-12 10,50-25,-1 1,1 1,1 0,0 1,0 0,1 1,1 1,0 0,0 0,10-10,0 0,0 0,0-1,1 1,-1 0,1 1,-1-1,1 0,0 0,0 1,1-1,-1 0,1 1,-1-1,1 0,0 1,0-1,1 1,-1-1,1 0,0 1,-1-1,2 0,-1 1,0-1,1 0,-1 0,1 0,0 0,0-1,0 1,0 0,0-1,1 1,-1-1,1 0,1 1,4 3,0 0,1 0,0-1,0-1,0 1,1-1,0-1,-1 0,1 0,0-1,0 0,2 0,160-2,-172-1,1 1,-1 0,1-1,-1 1,1 0,-1 0,1-1,-1 1,1 0,-1 0,1 0,-1 0,1 0,-1 0,1 0,0 0,-1 0,1 0,-1 0,1 0,-1 0,1 0,-1 0,1 1,0-1,-1 0,1 0,-1 1,0-1,1 0,-1 1,1-1,-1 0,1 1,-1-1,0 1,1-1,-1 1,0-1,1 1,-1-1,0 1,0-1,0 1,1-1,-1 1,0-1,0 1,0-1,0 1,0-1,0 1,0 0,0-1,0 1,0-1,0 1,-1-1,1 1,0-1,0 1,0-1,-1 1,1-1,0 1,-1 0,-32 24,28-22,-202 157,203-157,-11 8,1 0,0 1,1 0,0 1,1 0,1 1,0 1,1 0,-4 8,12-20,1-1,0 0,1 1,-1-1,0 1,1 0,-1-1,1 1,0-1,0 1,0 0,0-1,0 1,1-1,-1 1,1 0,0-1,0 1,0-1,0 0,0 1,0-1,1 0,-1 0,1 1,-1-1,1 0,0-1,0 1,0 0,0 0,0-1,0 1,0-1,1 0,1 1,3 1,-1 0,1 0,0-1,0 0,0-1,0 1,1-1,-1-1,0 1,1-1,-1 0,0-1,1 0,250-48,-146 31,-88 12</inkml:trace>
  <inkml:trace contextRef="#ctx0" brushRef="#br0" timeOffset="296.178">1384 486,'-15'9,"-14"18,-7 9,3 3,2 0,1-2,7-2,1-3,5-2,1-5,2-3,5-1,3 2,2-4</inkml:trace>
  <inkml:trace contextRef="#ctx0" brushRef="#br0" timeOffset="562.558">1045 400,'14'19,"15"17,7 1,2-1,-1-1,-1-6,-3-5,-1-5,-7-1,-2-4,-1-5,-4 2,0-2,1-2,-2-2</inkml:trace>
  <inkml:trace contextRef="#ctx0" brushRef="#br0" timeOffset="1051.246">1835 513,'-22'5,"1"1,0 0,0 2,0 0,1 1,0 1,1 1,0 1,1 1,1 0,-1 1,2 1,0 1,-1 2,15-15,-1-1,1 1,0 0,0 0,0 0,0 0,0 0,1 0,0 0,-1 1,1-1,0 0,1 1,-1-1,1 1,-1-1,1 1,0 0,0-1,1 1,-1-1,1 1,-1-1,1 0,0 1,1-1,-1 0,0 1,1-1,0 0,0 0,0 0,0 0,0-1,1 1,-1-1,1 1,-1-1,1 0,0 0,0 0,0 0,6-1,0-1,-1 1,1-2,0 1,-1-1,1-1,-1 1,1-1,-1-1,0 0,0 0,0 0,0-1,-1 0,1-1,-1 0,0 0,0 0,-1-1,0 0,1-2,100-95,-105 102,-1 0,0 0,1 0,-1 0,0 0,1 1,-1-1,1 1,-1-1,1 1,-1-1,1 1,0 0,-1 0,1 0,-1 0,1 0,-1 0,1 0,0 0,-1 1,1-1,-1 0,1 1,-1 0,1-1,-1 1,1 0,-1 0,0-1,0 1,1 0,-1 1,0-1,0 0,0 0,0 0,0 1,0-1,0 0,-1 1,1-1,0 1,-1-1,1 1,-1-1,1 1,-1-1,0 1,0 0,0 0,11 17,4 1,0-4</inkml:trace>
  <inkml:trace contextRef="#ctx0" brushRef="#br0" timeOffset="1578.122">2118 824,'9'-7,"0"0,0 0,-1 0,0-1,0-1,-1 1,0-1,-1-1,5-6,10-14,-12 18,-5 5,1 0,0 0,0 1,1 0,0 0,0 0,0 0,1 1,0 0,0 1,0-1,1 1,-5 4,0 0,-1 0,1 1,-1-1,1 1,-1 0,1 0,-1-1,1 2,-1-1,0 0,0 0,1 1,-1-1,0 1,0 0,0-1,-1 1,1 0,0 0,-1 0,1 1,-1-1,0 0,0 0,0 1,1 0,18 21,-15-22,0 0,1-1,-1 0,0 0,1 0,-1-1,1 0,-1 0,1-1,-1 1,0-1,1 0,-1 0,0-1,0 0,0 0,0 0,0 0,0-1,0 0,-1 0,1 0,-1 0,0-1,0 0,0 0,2-3,25-15,-30 21,0-1,1 1,-1 0,0 0,0 0,1 0,-1 1,1-1,-1 0,1 0,-1 1,1-1,0 1,-1 0,1-1,0 1,-1 0,1 0,-1 0,1 0,0 0,-1 0,1 1,0-1,-1 1,1-1,-1 1,1-1,-1 1,1 0,-1 0,1-1,-1 1,0 0,1 1,-1-1,0 0,0 0,0 0,0 1,0-1,0 0,0 2,30 78,-20-66</inkml:trace>
  <inkml:trace contextRef="#ctx0" brushRef="#br0" timeOffset="2395.116">2992 570,'5'14,"0"1,-1 0,-1 0,-1 0,0 0,-1 0,0 1,-2-1,0 0,0 1,-2 6,-1-3,0 1,0-1,-2 1,0-1,-2-1,0 1,-1-1,-7 10,-6-7,13-41,14 2,0-1,2 1,0 1,2-1,0 1,0 1,2-1,0 2,0-1,2 2,0-1,19-18,1 1,1 2,1 1,24-13,-41 29,1 0,0 2,1 0,1 1,0 1,18-5,-36 13,0 1,0-1,0 0,1 1,-1 0,0 0,0 0,1 0,-1 0,0 1,0-1,0 1,0 0,1 0,-1 0,0 0,0 1,-1-1,1 1,0 0,0 0,-1 0,1 0,-1 0,0 0,0 1,0-1,0 1,0 0,0-1,0 1,-1 0,0 0,1 0,-1 0,0 0,-1 0,1 0,0 1,-1-1,0 0,0 0,0 1,0-1,0 0,-1 0,1 1,-1-1,0 0,0 0,-1 2,-4 10,0-1,-1 0,0-1,-1 1,-1-2,0 1,0-1,-2 0,1-1,-1 0,-1-1,0 0,-1-1,1-1,-2 1,1-2,-14 6,-79 7,103-20,-1 0,0-1,1 1,-1-1,0 0,1 1,-1-2,1 1,0 0,-1-1,1 1,0-1,0 0,0 0,0 0,0-1,0 1,0-1,1 0,0 1,-1-1,1 0,0 0,0 0,1-1,-1 1,-1-4,-2-16,3 1</inkml:trace>
  <inkml:trace contextRef="#ctx0" brushRef="#br0" timeOffset="2699.705">3697 119,'5'38,"2"22,-6 7,-2-5,-2-7,0-8,1-8,0-5,-4-9,-1-4,1 0,1 1,-3-4,-1 1,2 1,2-3</inkml:trace>
  <inkml:trace contextRef="#ctx0" brushRef="#br0" timeOffset="3084.921">3867 570,'24'8,"0"0,0-2,0-1,1 0,0-2,0-1,0-1,0-1,0-2,0 0,0-1,0-2,4-2,-25 7,0-1,-1 0,1 0,-1 0,1 0,-1 0,1-1,-1 1,0-1,0 0,0 0,0-1,0 1,0 0,-1-1,1 0,-1 1,0-1,0 0,0 0,0-1,0 1,0 0,-1 0,0-1,0 1,0-1,0 1,0-1,-1 0,1 1,-1-1,0 0,0 1,0-1,-1 0,0 1,1-1,-1 1,0-1,-1 1,1-1,0 1,-1 0,0-1,0 1,0 0,-1 0,0 0,-1 1,0-1,1 1,-1 0,-1 0,1 0,0 1,0-1,0 1,-1 0,1 0,-1 1,1-1,-1 1,1 0,-1 0,1 1,-1-1,1 1,0 0,-1 0,1 0,0 1,-1 0,-99 53,90-45,0 2,1 0,0 0,1 2,0-1,1 1,1 1,0 0,-6 12,13-21,0-1,1 1,-1 0,1 0,0 0,1 0,-1 0,1 0,0 1,1-1,0 0,0 0,0 1,0-1,1 0,0 1,1-1,-1 0,1 0,1 0,-1 0,1-1,0 1,0-1,0 1,1-1,0 0,0 0,1 0,5 3,2 0,-1 0,1-1,0 0,1-1,0-1,0 0,0-1,0 0,1-1,-1 0,1-1,0-1,0 0,0-1,-1-1,8 0,8 0</inkml:trace>
  <inkml:trace contextRef="#ctx0" brushRef="#br0" timeOffset="5048.847">4770 400,'5'0,"6"0,2 0</inkml:trace>
  <inkml:trace contextRef="#ctx0" brushRef="#br0" timeOffset="5300.915">4798 683,'0'0</inkml:trace>
  <inkml:trace contextRef="#ctx0" brushRef="#br0" timeOffset="39709.539">7790 598,'-19'33,"-2"12,3-7,4-10</inkml:trace>
  <inkml:trace contextRef="#ctx0" brushRef="#br0" timeOffset="39876.466">7705 316,'-5'-10,"-1"-2</inkml:trace>
  <inkml:trace contextRef="#ctx0" brushRef="#br0" timeOffset="40280.653">7959 683,'6'-1,"0"-1,1 1,-1-1,0-1,0 1,0-1,-1 0,1 0,-1-1,1 1,-1-1,0 0,0-1,-1 1,1-1,-1 0,0 0,-1-1,1 1,-1-1,2-4,48-52,-50 60,1 1,0-1,0 1,0 1,0-1,0 0,0 1,0 0,0 0,1 0,-1 0,0 1,0 0,0 0,0 0,0 0,-1 0,1 1,0 0,0 0,-1 0,1 0,-1 0,0 1,0-1,0 1,0 0,0 0,0 0,-1 0,0 1,1-1,-1 1,0-1,0 2,33 30,-33-33,1 0,-1-1,1 1,0 0,0-1,-1 0,1 1,0-1,0 0,0 0,1-1,-1 1,0-1,0 0,0 1,0-1,1-1,-1 1,0 0,0-1,0 0,0 1,0-1,0-1,0 1,0 0,0-1,0 1,-1-1,1 0,0 0,-1 0,0 0,1 0,-1-1,0 1,0-1,0 1,-1-1,1 0,90-167,-86 162</inkml:trace>
  <inkml:trace contextRef="#ctx0" brushRef="#br0" timeOffset="40840.331">9003 400,'-15'2,"1"0,-1 1,1 0,0 1,0 0,0 2,1-1,-1 2,1 0,1 0,-1 1,2 1,-1 0,1 0,0 2,1-1,0 1,-4 7,12-16,1-1,-1 1,1 0,0 0,-1 0,1 0,0 0,0 0,1 0,-1 0,0 0,1 1,-1-1,1 0,0 0,0 1,-1-1,2 0,-1 0,0 1,0-1,1 0,-1 0,1 1,0-1,0 0,-1 0,1 0,1 0,-1 0,0 0,0-1,1 1,-1 0,1 0,-1-1,1 1,0-1,0 0,0 1,0-1,0 0,0 0,0 0,0 0,0-1,0 1,0-1,1 1,-1-1,0 0,0 1,1-1,-1 0,12-4,0 1,-1-2,1 1,-1-2,-1 0,1-1,-1 0,0 0,0-2,-1 1,0-1,-1-1,9-9,19-14,-26 23,-1-1,1 0,0 1,0 0,1 1,1 1,-1 0,1 1,1 0,-1 1,1 1,0 0,1 1,11-1,-24 5,1 0,-1 0,0 0,0 0,0 1,0 0,0 0,0 0,0 0,0 0,0 0,-1 1,1-1,0 1,-1 0,1 0,-1 0,0 0,0 0,1 1,-1-1,-1 1,1-1,0 1,-1-1,1 1,-1 0,0 0,0 0,0 0,0 0,-1 0,1 2,-1 105,-94 296,43-256,51-148,-1-1,1 1,-1-1,1 1,-1-1,0 0,0 0,0 1,0-1,1 0,-1 0,-1 0,1 0,0 0,0 0,0 0,-1 0,1 0,0-1,-1 1,1 0,0-1,-1 1,1-1,-1 0,1 1,-1-1,1 0,-1 0,1 0,-1 0,1 0,-1 0,1 0,-1-1,1 1,-1-1,1 1,-1-1,1 1,0-1,-1 0,1 0,0 1,-1-1,1 0,0 0,0 0,0-1,0 1,0 0,0 0,0 0,1-1,-1 1,0-1,1 1,-6-10,1-1,1 0,0 1,0-1,2 0,-1-1,1 1,1 0,0-1,1 1,1-1,0 1,0-1,1 1,0 0,1 0,1 0,0 0,1 1,0-1,0 1,1 0,1 1,0-1,0 1,7-6,-4 8,0 0,0 0,1 1,0 0,1 1,-1 0,1 1,0 0,1 1,-1 0,1 1,0 1,-1 0,13 0,22-7,-19 4,-4 0</inkml:trace>
  <inkml:trace contextRef="#ctx0" brushRef="#br0" timeOffset="38124.45">5306 796,'2'3,"-1"0,1 0,0 0,1 0,-1-1,0 1,1-1,0 1,-1-1,1 0,0 0,0 0,0 0,0-1,1 1,-1-1,0 0,1 0,1 0,3 1,0 0,0-1,-1 0,1-1,0 0,0 0,0 0,0-1,0 0,0-1,-1 0,1 0,-1-1,1 0,-1 0,0 0,0-1,0 0,0-1,119-97,-73 50,-3-3,-3-2,9-15,98-156,-34 20,-119 206,-1 1,0-1,0 1,1-1,-1 1,1-1,-1 1,1 0,0-1,0 1,0 0,-1-1,1 1,0 0,0 0,1 0,-1 0,0 0,0 0,0 0,1 0,-1 0,1 1,-1-1,0 1,1-1,-1 1,1-1,-1 1,1 0,-1 0,1-1,-1 1,1 0,0 1,-1-1,1 0,-1 0,1 1,-1-1,1 1,-1-1,0 1,1-1,-1 1,0 0,1 0,8 13,-1 0,0 0,-1 1,-1 0,0 0,-1 1,-1 0,0 0,-1 3,12 29,40 197,-54-232,0 1,-1-1,-1 1,0-1,-1 1,0-1,-1 1,-1-1,0 0,-1 0,0 0,-1 0,0-1,-1 0,0 0,-1 0,-1-1,0 0,0-1,-1 1,0-2,-1 1,0-1,-1-1,1 0,-2 0,1-1,-1 0,0-1,0-1,-1 0,-7 2,0-2,-1-1,1 0,-1-1,0-1,0-1,0-1,1-1,-1-1,0-1,1-1,-11-3,26 6,0-1,0 0,0-1,1 1,-1-1,1 0,-1 0,1-1,0 1,0-1,1 0,-1 0,1 0,-1 0,1-1,1 1,-1-1,1 0,-1-2,-5-15</inkml:trace>
  <inkml:trace contextRef="#ctx0" brushRef="#br0" timeOffset="38856.935">6435 542,'12'64,"-4"1,-3 0,-2 51,-4-98,-1 1,-1-1,0 0,-2 0,0 0,-1 0,-7 15,-1-27,10-33,8 3,2 1,0 0,1 1,2-1,0 1,1 1,1 0,1 0,6-5,-9 10,127-166,-129 173,1 0,0 0,1 0,0 1,0 0,0 1,1 0,1 1,-1 0,1 0,0 1,0 0,0 1,1 1,-1 0,1 0,7 0,-15 3,-1 0,1 1,-1-1,1 1,-1 0,1 0,-1 0,0 1,0-1,0 1,0 0,0-1,0 1,0 1,0-1,-1 0,1 1,-1-1,0 1,0 0,0 0,0 0,0 0,0 0,-1 0,1 0,-1 0,0 1,0-1,-1 1,1-1,0 0,-1 2,1 5,0-1,-1 0,0 1,0-1,-1 1,0-1,-1 0,0 1,0-1,-1 0,0 0,-1 0,-2 1,0 0,-1 0,0 0,-1-1,0 0,0 0,-1-1,0 0,-1-1,1 0,-1 0,-1-1,1 0,-1-1,0 0,-1-1,1 0,-1-1,0 0,-10 1,-59 8,57-14</inkml:trace>
  <inkml:trace contextRef="#ctx0" brushRef="#br0" timeOffset="39461.967">6914 824,'63'-43,"-3"-2,-2-3,-1-2,22-30,-72 75,-1 0,1 0,-1-1,-1 0,1 0,-1-1,0 0,-1 0,1 0,-1 0,-1 0,1-1,-1 0,-1 0,0 0,0 0,0 0,-1 0,0 0,0-1,-1 1,0 0,-1-1,0-1,0 8,-1 0,1-1,-1 1,1 0,-1 0,0 0,0 0,0 0,0 0,0 1,0-1,0 1,0-1,-1 1,1 0,-1 0,1 0,-1 0,1 0,-1 1,0-1,1 1,-1-1,0 1,1 0,-1 0,0 1,1-1,-1 0,0 1,1-1,-1 1,1 0,-1 0,0 1,-79 52,79-51,0-1,1 1,0-1,-1 1,1 0,0 0,1 0,-1 0,0 1,1-1,0 0,0 1,0-1,0 1,0-1,1 1,-1-1,1 1,0-1,0 1,0-1,1 1,-1-1,1 1,0-1,0 1,0-1,1 1,-1-1,1 0,-1 0,1 0,0 0,1 0,-1 0,0-1,1 1,-1-1,1 1,0-1,0 0,0 0,0 0,0-1,0 1,2 0,95 3,15 4,-113-8,1 0,-1 0,0 0,0 0,0 0,0 1,0-1,0 1,-1-1,1 1,0-1,-1 1,1 0,-1 0,0 0,0 0,1 0,-1 0,0 0,-1 1,1-1,0 0,-1 0,1 1,-1-1,0 0,0 1,1-1,-2 0,1 1,0-1,0 0,-1 2,-30 75,24-65,-26 52,26-47</inkml:trace>
  <inkml:trace contextRef="#ctx0" brushRef="#br0" timeOffset="42908.647">0 1304,'257'-21,"1"11,13 11,-92 0,214-28,-54 15,-136-2,103 11,22-25,38 17,-234-1,2 6,34 6,-87 1,233-29,-79 15,79-21,71 23,-147-16,-42 26,116-9,-158-3,149 7,77-4,157-25,305-22,-366 29,43 1,66 16,-418 39,-144-27</inkml:trace>
</inkml:ink>
</file>

<file path=ppt/ink/ink1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0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1 537,'57'-16,"1"2,1 3,0 3,42-1,329-19,351 28,-134-54,-210 24,-421 29,56 13,-102 3,10-13</inkml:trace>
  <inkml:trace contextRef="#ctx0" brushRef="#br0" timeOffset="504.869">678 57,'-43'34,"-29"25,-6 7,4-2,11-8,10-13,16-9,8-10,5-5,6-1,1-3,9-4,10-4,10-3,7-8,6-2,-2-5,-5-2</inkml:trace>
  <inkml:trace contextRef="#ctx0" brushRef="#br0" timeOffset="753.735">1582 1,'-151'52,"79"-29,1 2,1 4,2 2,1 4,-8 8,-81 66,155-108,0 0,-1 0,1 0,0 0,0 0,0 0,0 1,0-1,0 0,0 1,0-1,1 0,-1 1,1-1,-1 1,1-1,-1 1,1-1,0 1,0 0,0-1,-1 1,2-1,-1 1,0-1,0 1,0-1,1 1,-1 0,1-1,-1 0,1 1,0-1,-1 1,1-1,0 0,0 1,0-1,0 0,0 0,0 0,1 0,-1 0,1 1,13 7</inkml:trace>
  <inkml:trace contextRef="#ctx0" brushRef="#br0" timeOffset="1006.069">1892 28,'-43'20,"-29"15,-11 7,3 1,10-7,13-4,11-4,8-5,7-3,3 0,6 2,2-3,5 0,10-4,5-3</inkml:trace>
  <inkml:trace contextRef="#ctx0" brushRef="#br0" timeOffset="1238.799">2456 114,'-38'14,"-32"15,-9 6,4-1,10-3,12-1,9-6,8-3,5 1,3 0,2 3,5-5</inkml:trace>
  <inkml:trace contextRef="#ctx0" brushRef="#br0" timeOffset="1540.019">3021 114,'-19'28,"-21"20,-8 2,-6-4,1-4,6-10,5-5,6-2,3-6,8-1,3-4,6-4</inkml:trace>
  <inkml:trace contextRef="#ctx0" brushRef="#br0" timeOffset="4770.972">1242 565,'12'167,"0"-100,32 104,-41-165,0 1,1-1,0 1,0-1,1 0,-1-1,1 1,0-1,1 0,0 0,-1 0,1-1,1 0,-1 0,1-1,-1 1,1-1,0-1,0 0,0 0,0 0,2 0,4-1,0-1,0 0,-1-1,1 0,0-1,0 0,-1-1,1-1,-1 0,0 0,0-1,-1-1,1 0,-1-1,0 0,-1 0,0-1,0-1,0 1,-1-2,-1 1,0-1,0-1,1-1,8-9,-1-1,-1 0,-1-1,-1 0,-1-1,-1-1,5-17,-13 31,4-8,-1-1,-1 1,-1-2,0 1,-2 0,0-1,-1 1,-1-1,-1 1,-3-18,3 35,1 1,0 0,-1 0,1-1,-1 1,1 0,-1 0,0 0,0 0,0 0,0 0,-1 0,1 0,0 0,-1 0,1 1,-1-1,0 0,0 1,1 0,-1-1,0 1,0 0,0 0,0 0,-1 0,1 0,0 1,0-1,0 1,-1-1,1 1,0 0,-1 0,1 0,0 0,0 0,-1 0,1 1,0-1,0 1,-1 0,-1 0,-12 10</inkml:trace>
  <inkml:trace contextRef="#ctx0" brushRef="#br0" timeOffset="6888.223">1469 904,'11'127,"8"85,-19-211,0 1,0 0,0-1,0 1,1 0,-1 0,0-1,1 1,-1 0,1-1,0 1,-1-1,1 1,0-1,0 1,0-1,0 1,0-1,1 0,-1 1,0-1,1 0,-1 0,0 0,1 0,-1 0,1-1,0 1,-1 0,1-1,-1 1,1-1,0 0,0 1,-1-1,1 0,0 0,0 0,-1 0,1 0,0 0,-1-1,1 1,0-1,-1 1,1-1,1 0,11-1,57 6,-70-2,-1 0,0 0,1 0,-1 0,0 1,0-1,0 0,0 0,-1 0,1 0,0 0,-1 0,0 0,1 0,-1 0,0 0,0 0,0 0,0-1,0 1,-1 0,1-1,0 1,-1-1,0 1,1-1,-1 0,0 1,1-1,-2 0,2 1,-149 100,71-56,61-35,-39 27,56-37,0 0,0 0,0 1,0-1,0 0,0 0,1 1,-1-1,0 0,0 1,1-1,-1 1,1-1,0 0,-1 1,1 0,0-1,0 1,0-1,0 1,0-1,0 1,0-1,0 1,1-1,-1 1,1-1,-1 1,1-1,-1 0,1 1,0-1,0 0,0 1,0-1,0 0,0 0,0 1,7 4,-1-1,1 0,1 0,-1 0,1-1,-1-1,1 1,0-1,0-1,1 0,-1 0,0-1,1 0,-1 0,1-1,-1 0,8-2,59 7,31 19,-106-23,0-1,0 1,0 0,0 0,-1-1,1 1,0 0,0 0,0 0,-1 0,1 0,0 0,-1 0,1 1,-1-1,1 0,-1 0,0 0,0 0,1 1,-1-1,0 0,0 0,0 1,0-1,0 0,0 0,-1 0,1 1,0-1,-1 0,1 0,-1 0,1 0,-1 0,1 1,-1-1,0 0,1 0,-1-1,0 1,0 0,0 0,0 0,0 0,0-1,0 1,-49 38,-140 73,171-100,14-10,1 0,0 0,0 0,0 1,0-1,0 1,1 0,-1 0,1 0,0 1,-1-1,2 1,-1 0,0 0,1 0,0 0,0 0,0 0,-1 3,5-3,-1-1,1 0,0 0,0 0,0 0,1-1,-1 1,1-1,-1 1,1-1,0 0,0 0,0 0,0 0,0-1,1 1,-1-1,0 0,1 0,-1 0,1 0,-1-1,1 1,65 9,-60-10,1 0,-1 1,0 0,0 0,0 1,0 0,-1 1,1 0,0 0,-1 1,0 0,0 0,0 1,-1 0,8 6,-14-8,0 1,0-1,-1 0,1 1,-1-1,1 1,-1-1,0 1,0-1,-1 0,1 1,-1-1,0 1,0-1,0 0,0 0,0 0,-1 1,1-1,-1 0,0-1,0 1,0 0,0 0,-1-1,1 1,-1-1,1 0,-1 0,0 0,0 0,0 0,0-1,0 1,0-1,0 0,-1 0,0 0,-8 8,-28 17,-65 60,104-85,0 0,1 0,-1 0,0 0,1 1,-1-1,1 0,-1 0,1 0,-1 1,1-1,0 0,0 1,0-1,-1 0,1 0,0 1,1-1,-1 0,0 1,0-1,1 0,-1 0,0 1,1-1,-1 0,1 0,0 0,-1 1,1-1,0 0,0 0,-1 0,1 0,0-1,0 1,0 0,0 0,0 0,1-1,-1 1,0 0,60 22,-44-18,-13-4,0 0,0 0,0 0,0 0,0 0,-1 1,1 0,0 0,-1 0,1 0,-1 0,0 1,0-1,0 1,0 0,0 0,-1 0,1 1,-1-1,0 0,0 1,0 0,-1-1,1 1,-1 0,0 0,0 0,0 0,0 0,-1 0,1 0,-1 0,0 0,-1 0,1 0,-1 0,1 0,-1 0,0 0,-1-1,1 1,-1 0,-14 21,-21 53,22 68,14-111,0-10,0-1,2 1,1 0,0-1,2 1,6 21,-12-43,-1-10</inkml:trace>
  <inkml:trace contextRef="#ctx0" brushRef="#br0" timeOffset="9704.854">932 2993,'227'-12,"0"-6,-2-10,29 28,-223-7,-28 5,-1 1,1 0,0-1,0 2,0-1,0 0,0 0,0 1,0 0,0 0,0-1,0 2,0-1,0 0,0 1,0-1,0 1,0 0,0 0,0 0,2 1,-9 66,-8 156,-15-81,10 37,23-79,3-44,-7-36,-7 93,2-111,0 1,0-1,0 0,-1 0,1 0,-1-1,1 1,-1-1,0 0,0 0,0 0,0 0,0-1,0 0,-1 0,1 0,-1 0,1-1,0 1,-1-1,1 0,-1 0,1-1,0 0,-1 1,1-1,0-1,-1 1,1-1,0 1,0-1,0-1,1 1,-1 0,-27-7,-12 3,-1 2,-1 1,1 2,-25 4,-20-1,-391-2,467 0,0 0,-1-2,1 1,1-2,-1 0,0 0,1-1,-1-1,-9-5,19 7,-1-1,1 0,0 0,1 0,-1-1,1 1,0-1,0 1,0-1,1 0,-1 0,1 0,1 0,-1 0,0 0,1 0,0 0,1 0,-1 0,1 0,0 0,0 1,0-1,0 0,1 0,0 1,2-4,3-23,31-181,-55 24,13 173,1 0,0 0,1-1,1 0,0 1,2-1,-1 0,2 1,1-7,15 4,-7 17</inkml:trace>
  <inkml:trace contextRef="#ctx0" brushRef="#br0" timeOffset="12036.205">1074 3331,'2'1,"0"1,0-1,0 1,-1 0,1-1,0 1,-1 0,0 0,1 0,-1 1,0-1,0 0,0 0,0 1,0-1,-1 0,1 1,-1-1,1 1,-1-1,0 1,0-1,0 1,-1-1,1 1,-21 137,-8-7,47-149,78-155,30 5,-126 165,1 1,-1-1,1 0,-1 0,1 1,-1-1,1 0,-1 1,1-1,-1 0,1 1,0-1,-1 1,1-1,0 1,0-1,-1 1,1 0,0-1,0 1,0 0,0 0,-1-1,1 1,0 0,0 0,0 0,0 0,0 0,-1 0,1 0,0 1,0-1,0 0,0 0,0 1,-1-1,1 0,0 1,0-1,-1 1,1-1,0 1,-1-1,1 1,0 0,-1-1,1 1,-1 0,1-1,-1 1,1 0,-1 0,0-1,1 1,-1 0,0 0,0 0,1 0,-1-1,0 1,0 0,5 60,-5-56,-2 25,1-24,0 1,0-1,1 0,0 1,0-1,0 1,1-1,0 1,0-1,1 0,-1 0,2 1,-1-1,0-1,2 3,-1-7,-1-1,1 1,-1-1,1 0,-1 0,1 0,-1 0,1 0,-1-1,1 1,-1-1,1 1,-1-1,1 0,-1 0,0 0,0 0,1-1,-1 1,0 0,0-1,0 0,0 1,-1-1,1 0,0 0,-1 0,1 0,-1 0,0-1,1 0,-1 2,176-227,-177 227,1 0,-1 0,1 0,0 0,-1 0,1 0,0 1,0-1,0 0,-1 0,1 1,0-1,0 0,0 1,0-1,0 1,0-1,0 1,0 0,0-1,1 1,-1 0,0 0,0 0,0 0,0 0,0 0,0 0,0 0,1 0,-1 1,0-1,0 0,0 1,0-1,0 1,0-1,0 1,0-1,0 1,0 0,-1-1,1 1,0 0,0 0,-1 0,1 0,0 0,-1-1,1 1,-1 0,1 0,-1 1,1-1,-1 0,0 0,0 0,1 0,-1 0,0 0,0 0,0 0,0 1,0-1,0 0,-1 0,1 0,0 0,-1 0,1 1,-24 141,22-130,2 0,0 1,0-1,1 0,1 0,0 0,1 0,3 9,-1-3</inkml:trace>
</inkml:ink>
</file>

<file path=ppt/ink/ink1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25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1239 2370,'-254'0,"110"-27,-211 27,343 0</inkml:trace>
  <inkml:trace contextRef="#ctx0" brushRef="#br0" timeOffset="3640.422">1296 198,'-431'0,"198"27,193-25,0-1,0-1,0-3,0-1,-2-3,-127-22,118 26,51 2,-1 1,0 0,0 0,1 0,-1 0,0 0,0 0,0 0,1 0,-1 0,0 0,0 0,1 1,-1-1,0 0,0 1,1-1,-1 0,0 1,1-1,-1 1,0-1,1 1,-1-1,1 1,-1-1,1 1,-1 0,1-1,-1 1,1 0,0-1,-1 1,1 0,0 0,0-1,0 1,-1 0,1 0,0-1,0 1,0 0,0 0,0 0,0-1,0 1,1 0,-1 0,0-1,0 1,1 0,-1 0,0-1,1 1,-1 0,1-1,-1 1,1 0,-1-1,1 1,12 13,4-1</inkml:trace>
  <inkml:trace contextRef="#ctx0" brushRef="#br0" timeOffset="18989.979">1126 28,'0'1808,"-25"-1639,-8 57,34 255,-29-296,27-174</inkml:trace>
  <inkml:trace contextRef="#ctx0" brushRef="#br0" timeOffset="19506.647">1239 2060,'-33'56,"-103"114,-45 52,115-121,60-83</inkml:trace>
  <inkml:trace contextRef="#ctx0" brushRef="#br0" timeOffset="20558.888">1239 0,'-51'90,"-1"9,0 4,-5-1,-32 37,62-94,18-26</inkml:trace>
  <inkml:trace contextRef="#ctx0" brushRef="#br0" timeOffset="21841.028">82 846,'0'56,"-11"143,-35 84,21-139,26-142,-1 0,0 1,0-1,1 0,-1 1,1-1,0 0,0 1,0-1,0 0,0 0,0 0,0 0,1 0,-1 0,1-1,-1 1,1 0,0-1,0 1,0-1,0 1,0-1,0 0,0 0,0 0,0 0,1-1,-1 1,0 0,1-1,-1 1,2-1,88 2,-72-3,57-1,-64 1</inkml:trace>
  <inkml:trace contextRef="#ctx0" brushRef="#br0" timeOffset="22738.407">562 1355,'-1'-2,"-1"1,1 0,0-1,-1 1,1 0,-1 0,1-1,-1 1,0 1,1-1,-1 0,0 0,1 0,-1 1,0-1,0 1,0 0,0-1,0 1,1 0,-1 0,0 0,0 1,0-1,0 0,0 1,0-1,1 1,-1-1,0 1,0 0,1 0,-1 0,0 0,1 0,-1 0,0 1,-73 46,74-47,-1 0,0 0,0 1,1-1,-1 1,1 0,0-1,-1 1,1 0,0 0,0 0,0 0,0 0,0 0,1 0,-1 0,0 0,1 0,0 0,-1 0,1 1,0-1,0 0,1 0,-1 0,0 0,1 1,-1-1,1 0,-1 0,1 0,0 0,0 0,0 0,0 0,0-1,1 1,0 1,1-1,0 1,1-1,-1 1,1-1,-1 0,1 0,0-1,0 1,0-1,0 0,0 0,0 0,1 0,-1-1,0 0,3 0,36 9,-42-9,0 1,0 0,0-1,0 1,0 0,0 0,0 0,-1-1,1 1,0 0,0 0,-1 0,1 0,0 0,-1 0,1 1,-1-1,0 0,1 0,-1 0,0 0,0 1,0-1,1 0,-1 0,0 0,-1 1,1-1,0 0,0 0,0 0,-1 0,1 1,-1-1,1 0,-1 0,1 0,-1 0,0 0,1 0,-2 0,-33 49,29-44,3-1,-54 82,56-85,1 1,-1-1,0 0,1 1,-1-1,1 0,0 1,0-1,0 0,0 1,0-1,0 0,0 1,1-1,0 0,-1 1,1-1,0 0,0 0,0 0,0 0,0 0,1 0,-1 0,1 0,-1 0,1-1,0 1,0 0,-1-1,1 0,0 1,0-1,1 0,-1 0,0 0,0 0,0-1,1 1,-1 0,2-1,1 2,0-1,0-1,1 1,-1-1,0 0,1 0,-1 0,0-1,1 1,-1-1,0-1,0 1,0-1,0 0,0 0,0 0,0-1,-1 0,1 0,3-3,8-5</inkml:trace>
  <inkml:trace contextRef="#ctx0" brushRef="#br0" timeOffset="35593.543">787 1467,'-1'-1,"0"-1,1 1,-1 0,0 0,0 0,0 0,0 0,0 0,0 0,0 1,0-1,0 0,0 0,0 1,0-1,-1 1,1-1,0 1,-1-1,1 1,0 0,-1 0,1 0,0 0,-1 0,1 0,0 0,-1 0,1 0,0 0,-1 1,1-1,0 1,0-1,-1 1,1-1,0 1,0 0,0-1,0 1,0 0,-1 1,-3 4,0 1,1 0,0 1,0-1,0 1,1-1,0 1,1 0,-1 0,2 1,-1-1,1 0,0 0,1 1,0-1,1 1,-1-1,1 0,1 1,-1 9,-1-8,-1-4,0 1,1-1,0 0,0 0,1 1,0-1,0 0,0 0,1 0,0 0,0 0,0 0,1 0,0-1,0 1,0-1,1 0,0 0,0 0,3 3,-2-5,0 1,1-1,0 0,-1 0,1 0,0-1,0 0,1 0,-1 0,0-1,1 0,-1 0,1-1,-1 0,0 0,1 0,-1-1,1 0,-1 0,0-1,1 0,-1 0,0 0,0-1,-1 1,1-2,0 1,-1 0,0-1,0 0,5-5,-3 5,-1 0,1-1,-1 0,1-1,-1 1,-1-1,1 0,-1 0,0-1,-1 0,1 0,-1 0,-1 0,1 0,-1-1,0 0,-1 0,0 1,0-1,-1 0,0-1,0 1,-1 0,0 0,-1 0,0 0,0 0,0 0,-1 0,0 0,-1 0,0 0,0 1,-1-2,0 2,-1 0,1 1,-1-1,0 1,-1 0,1 1,-1 0,0-1,-1 2,1-1,-1 1,0 0,0 0,0 1,0 0,-1 0,0 1,1 0,-1 0,0 1,0 0,0 0,0 1,0 0,0 0,1 1,-1 0,0 0,0 1,0 0,1 1,-1-1,1 2,0-1,0 1,0 0,0 0,-2 3,-18 35,20-20</inkml:trace>
  <inkml:trace contextRef="#ctx0" brushRef="#br0" timeOffset="36330.498">787 1636,'5'0,"1"5,5 2,5-1,0 4,2 0,-2 3,-4 4,-4 4,2 3,-1 3,-2 1,2-4,1-2,2-3,0-7</inkml:trace>
</inkml:ink>
</file>

<file path=ppt/ink/ink1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1,'1'283,"-1"-281,0 0,0 1,0-1,0 0,1 0,-1 0,1 0,-1 0,1 0,0 0,0 0,0 0,0-1,0 1,0 0,1 0,-1-1,0 1,1-1,-1 1,1-1,0 0,0 0,-1 1,1-1,0 0,0-1,0 1,0 0,0 0,0-1,0 1,0-1,0 0,0 0,0 0,1 0,-1 0,0 0,0 0,0-1,0 1,0-1,0 1,0-1,0 0,0 0,0 0,0 0,-1 0,1 0,0 0,-1-1,1 1,-1-1,1 1,-1-1,0 0,1 1,-1-2,20-20,-1-2,-2 0,0-1,-2-1,10-22,37-58,-63 106,1 0,-1 0,0 0,0 0,1 0,-1 0,1 0,-1 0,1 0,-1 0,1 0,0 0,-1 0,1 1,0-1,0 0,0 1,-1-1,1 0,0 1,0-1,0 1,0-1,0 1,0-1,0 1,0 0,0 0,0 0,1-1,-1 1,0 0,0 0,0 0,0 1,0-1,0 0,0 0,0 0,0 1,0-1,0 1,0-1,0 1,0-1,0 1,0-1,0 1,0 0,-1 0,1-1,0 1,-1 0,1 0,0 0,-1 0,1 0,-1 0,1 0,-1 0,0 0,1 1,29 169,3 109,-31-256,-1 0,0-1,-2 1,-1 0,-1-1,0 1,-2-1,-1 0,-1 0,-1-1,-1 1,0-2,-11 17,15-30,0-1,0 1,-1-1,1 0,-2-1,1 1,-1-1,0 0,0-1,-1 0,1 0,-1-1,0 1,0-2,-1 1,1-1,-1 0,0-1,0 0,0-1,0 0,-3 0,7-3,0 1,0-2,0 1,0-1,1 1,-1-1,1-1,0 1,0-1,0 1,0-1,1 0,-1 0,1-1,0 1,0-1,1 0,-1 1,1-1,0 0,0 0,1-1,0 1,0 0,0 0,0-1,1 1,0 0,0-1,0 1,1-1,0-3,4-21,1 1,1-1,2 2,1-1,1 1,1 0,1 1,13-17,25-58,-42 84</inkml:trace>
</inkml:ink>
</file>

<file path=ppt/ink/ink1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1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837 170,'-368'0,"272"-12,82 8,1 2,-1-1,1 2,-1 0,0 0,0 1,1 1,-1 0,-10 3,8 0,13-4,0 0,0 0,0 1,0-1,0 1,0 0,0 0,0 0,1 0,-1 0,0 0,0 1,1-1,-1 1,1 0,0 0,0 0,-1 0,1 0,0 0,1 1,-1-1,0 1,1-1,-1 1,1 0,0-1,-1 4,2 10,0 1,1-1,1 1,1-1,0 0,1 0,4 10,12 55,-12 200,-10-166,13 110,6-11,-39-252,3-3,-2 0,-1 2,-2 0,-2 2,-1 1,-4-1,29 36,1 0,-1 0,1 0,-1 0,1 0,0 0,-1 0,1 0,0-1,0 1,0 0,0-1,0 1,0-1,0 1,0-1,1 1,-1-1,1 0,-1 1,1-1,-1 0,1 0,0 1,0-1,0 0,0 0,0 1,0-1,1 0,-1 1,1-1,-1 0,1 1,-1-1,1 0,0 1,0-1,0 1,0-1,0 1,0 0,0-1,0 1,1 0,-1 0,0 0,1 0,-1 0,1 0,15-3,0 1,0 1,0 0,0 1,0 1,1 1,11 2,21-1,258-1,-307-1,44 5,-44-5,0-1,0 1,-1 0,1 1,0-1,0 0,-1 0,1 0,0 0,0 1,-1-1,1 0,0 0,-1 1,1-1,0 1,-1-1,1 1,0-1,-1 1,1-1,-1 1,1-1,-1 1,0 0,1-1,-1 1,1 0,-1-1,0 1,0 0,1 0,-1-1,0 1,0 0,0 0,0-1,0 1,0 0,0 0,0 0,0-1,0 1,0 0,-1 0,1-1,0 1,0 0,-1-1,1 1,-1 0,1-1,-1 1,1 0,-115 88,8-3,-80 52,166-127</inkml:trace>
  <inkml:trace contextRef="#ctx0" brushRef="#br0" timeOffset="3835.151">866 227,'-13'-8,"1"0,0-1,1-1,0 0,0 0,1-1,0 0,-7-13,-51-50,33 51,34 23,1 0,-1 0,0 0,1 0,-1 0,0 0,1 0,-1 0,0 0,1 0,-1 0,0 1,1-1,-1 0,1 0,-1 1,0-1,1 0,-1 1,1-1,-1 1,1-1,-1 0,1 1,-1-1,1 1,-1 0,1-1,0 1,-1-1,1 1,0-1,0 1,-1 0,1-1,0 1,0 0,0-1,0 1,0 0,0-1,0 1,0 0,0-1,0 1,0 0,0-1,0 1,1 0,-1-1,0 1,0-1,1 1,-1 0,0-1,1 1,-1-1,1 1,-1 0,50 256,-43-98,-6-159,0 1,0 0,0-1,0 1,0 0,0-1,0 1,0-1,0 0,0 1,0-1,0 0,0 0,0 0,0 1,0-1,1 0,-1-1,0 1,0 0,0 0,0 0,0-1,0 1,0 0,0-1,0 1,0-1,0 1,0-1,0 0,0 1,0-1,0 0,-1 0,1 1,0-1,0 0,-1 0,1 0,-1 0,1 0,-1 0,1 0,-1 0,0 0,1 0,-1 0,0-1,3-1,106-131,-91 115</inkml:trace>
  <inkml:trace contextRef="#ctx0" brushRef="#br0" timeOffset="4178.853">1345 1,'-14'19,"-10"16,-1 7,0 1,3-2,6-3,1-3,2-3,0-2,1-2,-2 0,2 0,-3-5,2-2,3-4</inkml:trace>
  <inkml:trace contextRef="#ctx0" brushRef="#br0" timeOffset="4462.718">1063 57,'10'29,"12"14,3 5,2-6,1-5,1-9,-5-5,-2-5,-4-2,-1-4,-3 2,-4 2,-3 0</inkml:trace>
</inkml:ink>
</file>

<file path=ppt/ink/ink1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33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2259 678,'-10'33,"-3"17,1-2</inkml:trace>
  <inkml:trace contextRef="#ctx0" brushRef="#br0" timeOffset="232.751">2231 141,'0'0</inkml:trace>
  <inkml:trace contextRef="#ctx0" brushRef="#br0" timeOffset="397.491">2569 28,'0'479,"12"-353,-7-108,-2 0,-1 0,0 1,-1-1,-1 0,-1 1,0-1,-2 1,0-1,-1 0,0 0,-3 2,-2 2,0-4</inkml:trace>
  <inkml:trace contextRef="#ctx0" brushRef="#br0" timeOffset="615.776">2908 565,'-9'38,"-4"18,1 3,2-7</inkml:trace>
  <inkml:trace contextRef="#ctx0" brushRef="#br0" timeOffset="864.669">2908 141</inkml:trace>
  <inkml:trace contextRef="#ctx0" brushRef="#br0" timeOffset="1633.186">3274 0,'11'292,"1"-163,-6 0,-6 31,-11-100,19-86,5 8,1 0,0 1,1 1,1 0,1 1,0 1,1 1,0 0,1 1,0 1,1 1,7-2,-11 6,0 1,0 0,0 1,1 1,0 1,-1 0,1 1,0 1,8 1,-23-1,1 1,-1-1,0 1,1-1,-1 1,1 0,-1 0,0 0,0 0,0 1,1-1,-1 0,0 1,-1 0,1-1,0 1,0 0,-1 0,1 0,-1 0,1 0,-1 0,0 0,0 1,0-1,0 0,-1 1,1-1,0 1,-1-1,0 1,1-1,-1 1,0-1,-1 1,1-1,0 1,-1-1,1 0,-1 1,0-1,1 1,-1-1,-1 0,1 0,0 0,0 1,-1-1,1 0,-1-1,0 1,1 0,-3 1,-12 16,-1 0,-1-1,-1-1,0-1,-1-1,-1-1,0 0,-1-1,0-2,-1 0,0-2,-1 0,-12 2,6 1,11-5,1-1,-1 0,0-2,0 0,0 0,0-2,-1-1,-6 0,25-1,0 0,0 1,0-1,0 0,0 0,0 0,0 0,0 0,0 0,0 0,0 0,0-1,0 1,1 0,-1-1,0 1,0 0,0-1,0 1,0-1,1 1,-1-1,0 1,0-1,1 0,-1 1,0-1,1 0,-1 0,1 0,-1 1,1-1,-1 0,1 0,0 0,-1 0,1 0,0 0,0 0,0 0,0 0,0 1,0-2,4-10</inkml:trace>
  <inkml:trace contextRef="#ctx0" brushRef="#br0" timeOffset="-1231.991">820 282,'-295'1,"260"4,-1 2,1 2,0 1,1 1,0 3,-29 15,19-10,32-14,-81 44,90-48,0 1,0 0,1 0,-1 1,1-1,-1 0,1 1,0-1,0 1,0 0,0 0,0 0,1 0,-1 0,1 0,0 0,0 1,0-1,1 0,-1 1,1-1,-1 1,1-1,0 0,0 1,1-1,0 2,2 0,0 0,1 0,-1 0,1-1,1 0,-1 0,0 0,1 0,0-1,0 1,0-1,0-1,1 1,-1-1,1 0,-1 0,1 0,0-1,0 0,0 0,0 0,5-1,145 21,-52-9,-103-12,-1 1,1 0,-1-1,1 1,-1 0,1-1,-1 1,1 0,-1 0,0 0,1 0,-1-1,0 1,0 0,0 0,0 0,1 0,-1 0,0-1,0 1,-1 0,1 0,0 0,0 0,0 0,-1 0,1-1,0 1,-1 0,1 0,-1 0,1-1,-1 1,1 0,-1-1,1 1,-1 0,0-1,1 1,-1-1,0 1,0-1,1 1,-1-1,0 0,0 1,0-1,1 0,-1 0,0 1,0-1,0 0,0 0,0 0,0 0,-2 2,-67 48,-127 109,195-158,0 1,0-1,0 0,0 1,0-1,0 1,0-1,0 1,1 0,-1 0,1 0,-1 0,1 0,0 0,-1 0,1 1,0-1,1 0,-1 1,0-1,1 1,-1-1,1 0,0 1,0-1,0 1,0-1,0 1,0-1,1 1,-1-1,1 1,0-1,0 0,0 1,0-1,0 0,0 0,0 0,1 0,-1 0,1 0,0 0,-1 0,2 0,9 3,0 0,0 0,1-1,0-1,0 0,0-1,0 0,1-1,-1 0,0-1,1-1,-1 0,4-2,21 2,187-1,-200 2</inkml:trace>
  <inkml:trace contextRef="#ctx0" brushRef="#br0" timeOffset="-882.734">1271 565,'-33'25,"2"2,0 1,2 2,1 1,2 1,1 1,-20 35,12 22,32-88,1 0,0 1,0-1,0 0,0 1,0-1,0 0,1 1,-1-1,1 0,0 0,-1 1,1-1,0 0,0 0,1 0,-1 0,0 0,1 0,-1 0,1-1,-1 1,1 0,0-1,0 0,0 1,0-1,0 0,0 0,0 0,0 0,0 0,1 0,-1-1,0 1,1-1,-1 0,1 1,12 0,0 0,0-1,0 0,-1-1,1-1,0 0,0-1,-1-1,0 0,0-1,0-1,0 0,-1 0,0-2,0 1,-1-2,0 0,2-2,10-9,-2-1,0 0,-1-2,-2 0,0-2,-1 0,-2-1,6-12,-17 28,-1 1,1-2,-1 1,-1 0,0-1,0 0,-1 0,-1 0,0 0,0 0,-1-4,-1 10,1 0,-1 1,0-1,0 1,0-1,-1 1,1-1,-1 1,0 0,-1-1,1 1,-1 0,0 1,0-1,0 0,0 1,-1 0,1 0,-1 0,0 0,0 0,0 1,0-1,0 1,0 1,-1-1,-1 0,-3-1,0 1,-1 0,1 1,0 0,-1 0,1 1,-1 0,1 1,0 0,-1 0,1 1,0 0,0 1,0 0,-7 4,-9 5</inkml:trace>
  <inkml:trace contextRef="#ctx0" brushRef="#br0" timeOffset="-584.592">1271 705,'5'24,"1"13,5 5,0 0,3-3,0-2,1-8,-1-5,2-5,-2-7</inkml:trace>
  <inkml:trace contextRef="#ctx0" brushRef="#br0" timeOffset="-250.221">1581 649,'3'13,"0"0,1-1,0 1,1-1,1 0,0 0,0-1,1 0,1 0,-1 0,2-1,0 0,0-1,0 1,1-2,1 0,0 0,0-1,0 0,1-1,-1 0,12 3,-13-9,1-1,-1-1,1 0,-1 0,0-1,0 0,0-1,0 0,-1 0,1-1,-1 0,-1-1,1 0,-1-1,0 0,0 0,0 0,-1-1,-1 0,1 0,-1-1,-1 0,3-4,33-97,-41 107,1 1,-1-1,0 0,0 1,0-1,0 0,-1 1,1-1,-1 1,0-1,0 1,1-1,-1 1,-1-1,1 1,0 0,-1-1,1 1,-1 0,0 0,1 0,-1 0,0 1,0-1,0 0,-3 0,-11-6</inkml:trace>
  <inkml:trace contextRef="#ctx0" brushRef="#br0" timeOffset="2220.53">3783 705,'15'0,"0"-1,0 0,0-1,0-1,0 0,0-2,-1 1,1-2,-1 0,-1 0,1-1,-1-1,0 0,-1-1,0-1,-1 0,1 0,-2-1,0 0,0-1,-1 0,6-10,-2 1,-7 15,-1 0,-1-1,1 1,-1-1,0 0,0 0,-1-1,0 1,0-1,-1 0,0 0,0 0,-1 0,0 0,-1 0,1 0,-1 0,-1-6,0 13,0-1,0 0,0 0,0 1,0-1,-1 0,1 1,0-1,-1 1,1 0,-1-1,1 1,-1 0,0 0,1 0,-1 0,0 0,0 0,0 1,0-1,0 1,0-1,0 1,0 0,0-1,0 1,0 0,0 1,0-1,0 0,0 0,0 1,0-1,0 1,0 0,-67 33,62-29,1-1,-1 1,1 1,0-1,1 1,-1 0,1 0,0 0,1 1,-1 0,1 0,1 0,-1 0,1 1,1 0,-1-1,0 7,6-9,-1-1,1 1,0-1,0 0,0 0,1 0,0 0,0 0,0-1,0 0,0 0,0 0,1 0,0-1,-1 1,1-1,0-1,0 1,0-1,0 1,1-2,-1 1,0 0,0-1,1 0,-1 0,0-1,1 1,28 0,62 9,-93-8,-1-1,0 1,1 0,-1 0,0 0,0 0,0 0,0 1,0-1,0 1,0-1,-1 1,1 0,0-1,-1 1,1 0,-1 0,0 0,0 0,0 0,0 1,0-1,0 0,0 0,-1 1,1-1,-1 0,0 1,1-1,-1 1,0-1,0 0,-1 1,1-1,-1 2,-40 98,34-84</inkml:trace>
  <inkml:trace contextRef="#ctx0" brushRef="#br0" timeOffset="2448.452">4488 592,'-14'34,"-5"10</inkml:trace>
  <inkml:trace contextRef="#ctx0" brushRef="#br0" timeOffset="2598.12">4488 225,'0'0</inkml:trace>
  <inkml:trace contextRef="#ctx0" brushRef="#br0" timeOffset="2865.552">4714 395,'-1'3,"-6"23,0 0,1 0,2 0,1 1,0 0,3 0,0 0,3 17,-3-41,0 0,0 0,0 0,1 0,-1 0,1 0,0-1,0 1,0 0,0-1,0 1,1 0,-1-1,1 1,-1-1,1 0,0 0,0 0,0 0,0 0,1 0,-1 0,0 0,1-1,-1 0,1 1,0-1,-1 0,1 0,0 0,0-1,-1 1,1-1,0 1,0-1,0 0,0 0,0 0,0 0,-1-1,1 1,0-1,0 0,2-1,8-7,0 0,-1-1,0-1,0 0,-1 0,-1-1,0-1,6-9,12-15,62-81,-73 89,-13 22</inkml:trace>
  <inkml:trace contextRef="#ctx0" brushRef="#br0" timeOffset="3363.645">5222 678,'6'-17,"0"0,1 1,1 0,1 1,0 0,1 0,1 1,0 0,1 1,0 0,1 1,1 0,-1 1,6-2,-17 12,-1 0,1 0,-1 0,1 0,0 1,-1-1,1 0,0 1,0 0,0-1,-1 1,1 0,0 0,0 0,0 0,0 0,-1 0,1 1,0-1,0 1,0-1,-1 1,1-1,0 1,-1 0,1 0,-1 0,1 0,-1 0,1 0,-1 1,0-1,1 0,-1 1,0-1,0 1,0-1,0 1,0 0,0-1,-1 1,1 0,-1-1,1 1,-1 0,1 0,-1 0,0 0,0-1,0 1,0 2,1 4,-1-5,-1-1,1 0,0 1,0-1,0 1,0-1,0 1,1-1,-1 1,1-1,0 0,-1 1,1-1,0 0,1 0,-1 1,0-1,0 0,1 0,0-1,-1 1,1 0,0 0,0-1,0 1,0-1,0 1,0-1,0 0,0 0,0 0,1 0,-1 0,0-1,1 1,-1-1,1 1,-1-1,3 0,12-4,1-1,-1-1,0 0,-1-2,0 1,0-2,0 0,-1-2,33-16,-23 13,-18 9,1 0,0 0,0 1,0 0,1 0,0 1,-1 0,1 1,0 0,0 0,0 1,2 0,-10 2,1-1,-1 0,0 1,1-1,-1 1,0 0,1-1,-1 1,0 0,0 0,0 0,0 0,0 0,0 0,0 0,0 0,0 0,0 0,0 0,-1 1,1-1,0 0,-1 1,0-1,1 0,-1 1,0-1,1 1,-1-1,0 0,0 1,0-1,0 1,0-1,-1 1,1-1,0 0,-1 1,1-1,-1 1,-20 63,18-60,1-1,-1 1,1-1,-1 1,2 0,-1 0,0 0,1 0,0 0,0 0,0 1,1-1,0 0,0 0,0 1,1-1,0 0,0 0,0 0,0 1,1-1,1 1,8 6</inkml:trace>
  <inkml:trace contextRef="#ctx0" brushRef="#br0" timeOffset="4331.496">0 1270,'1101'-42,"2000"-218,-1800 155,-561 59,-679 51,-44 1</inkml:trace>
  <inkml:trace contextRef="#ctx0" brushRef="#br0" timeOffset="7650.302">2964 1072,'-2'1,"1"0,0 1,0-1,0 0,0 0,0 1,0-1,1 1,-1-1,0 0,1 1,-1-1,1 1,-1 0,1-1,0 1,-1-1,1 1,0 0,0-1,0 1,0-1,1 1,-1 0,0-1,1 1,-1-1,1 1,0-1,-1 1,1-1,0 1,1 9,4 383,6-305,-13-88,0-1,-1 1,1 0,0 0,0-1,-1 1,1 0,0-1,-1 0,1 1,0-1,-1 0,1 1,-1-1,1 0,-1 0,1 0,0-1,-1 1,1 0,-1 0,1-1,0 1,-1-1,1 1,0-1,-1 0,1 1,0-1,0 0,0 0,-1 0,1 0,0 0,0 0,1 0,-2-1,-4-1,-13-4,0 1,-1 1,0 0,0 2,0 1,0 0,0 1,0 1,0 1,-3 2,-27-2,-227 26,-184-23,183 23,279-27,-1-1,1 1,0-1,-1 1,1-1,-1 0,1 1,-1-1,1 0,-1 1,1-1,-1 0,1 0,-1 1,0-1,0 0,1 0,-1 0,0 1,0-1,0 0,0 0,0 0,0 0,0 0,0 1,0-1,0 0,-1 0,1 0,0 1,-1-1,1 0,0 0,-1 1,1-1,-1 0,1 1,-1-1,1 0,-1 1,0-1,1 1,-1-1,0 1,1-1,-1 1,0-1,0 1,1 0,-1-1,0 1,0 0,0 0,1 0,-1 0,0-1,0 1,0 0,0 0,1 1,-1-1,0 0,0 0,0 0,0 1,1-1,-2 0,31-39,1 1,2 1,1 1,13-8,-39 37,-5 3,0 1,0 0,0 0,1 0,-1 0,1 0,0 0,0 1,0-1,0 1,0 0,0 0,1 0,-1 0,1 1,-1-1,1 1,0 0,-1 0,1 0,0 1,0-1,0 1,0 0,0 0,-1 0,1 1,0-1,0 1,0 0,-1 0,1 0,0 1,2 1,2 6,0 1,-1 0,0 0,-1 0,0 1,-1 0,0 0,-1 1,0 0,-1-1,2 11,6 15,50 202,-43-144,-19-94,1-1,-1 1,0-1,1 0,-1 1,1-1,-1 0,0 0,1 1,-1-1,0 0,1 0,-1 0,0 0,0 0,1 0,-1 0,0 0,1 0,-1 0,0-1,1 1,-1 0,0 0,1 0,-1-1,1 1,-1 0,0-1,1 1,-1-1,1 1,-1-1,1 1,-1-1,1 1,0-1,-1 1,1-1,0 0,-1 1,1-1,0 1,0-1,-1 0,1 1,0-1,0 0,0 0,-1 0,-21-18,-1 0,0 2,-1 1,-1 0,-1 2,0 1,-1 1,0 1,-16-3,-95-6,113 20</inkml:trace>
</inkml:ink>
</file>

<file path=ppt/ink/ink1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0,'-10'19,"2"12,2-1</inkml:trace>
</inkml:ink>
</file>

<file path=ppt/ink/ink1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56,'-4'-5,"-1"0,0 0,0 1,-1 0,1 0,-1 0,0 0,0 1,0 0,0 0,-1 1,1-1,-1 2,0-1,1 1,-1 0,0 0,0 0,0 1,0 0,0 1,1 0,-1 0,0 0,0 1,1 0,-1 0,1 0,-1 1,-1 2,3-5,0 1,0 0,0 0,0 1,0-1,0 1,1 0,-1 1,1-1,-1 1,1-1,0 1,0 1,0-1,1 0,-1 1,1 0,0 0,0 0,0 0,0 0,1 1,0-1,0 1,0 0,0 0,1-1,0 1,0 0,0 0,0 0,1 0,0 0,0 1,0-1,1 0,0 0,1 3,5 2,0-1,1-1,0 1,0-1,1 0,0-1,0 0,1-1,0 0,0 0,1-1,0 0,-1-1,2 0,8 2,37 16,-53-20,-1-1,0 1,-1-1,1 1,0 0,0 0,-1 0,1 0,-1 1,0-1,0 1,0-1,0 1,0 0,0 0,-1 0,1 0,-1 0,0 0,0 0,0 0,0 1,-1-1,1 0,-1 0,0 1,0-1,0 0,0 1,-1-1,1 0,-1 1,0-1,0 0,0 0,0 0,-1 0,1 0,-1 0,0 0,0-1,0 1,0 0,0-1,-1 1,-6 8,-1-1,0 0,-1-1,1 0,-2 0,0-1,0 0,0-1,-1-1,0 0,0-1,0 0,-1-1,0 0,-4-1,-14 8,27-9,0 0,0 0,0 0,-1 0,1-1,0 0,0 0,-1-1,1 1,-1-1,1 0,0-1,-6 0,10 0,0 1,1-1,-1 0,0 0,0 0,1 1,-1-1,0 0,1 0,-1 0,1 0,0 0,-1 0,1 0,0 0,-1-1,1 1,0 0,0 0,0 0,0 0,0 0,0 0,0 0,0 0,1-1,-1 1,0 0,1 0,-1 0,0 0,1 0,0 0,-1 0,1 1,-1-1,1 0,0 0,0 0,-1 0,1 1,0-1,1 0,12-14</inkml:trace>
</inkml:ink>
</file>

<file path=ppt/ink/ink1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0,'-5'24,"-1"0,-1-1,0 0,-2 0,-1-1,-1-1,-10 16,6-7,-156 243,170-271,-1 1,1-1,0 1,0-1,0 1,0-1,1 1,-1 0,1 0,-1-1,1 1,0 0,0 0,0-1,1 1,-1 0,1-1,-1 1,1 0,0-1,0 1,0-1,0 1,0-1,1 1,-1-1,1 0,0 0,-1 0,1 0,0 0,0 0,1 0,-1 0,0-1,0 1,1-1,-1 0,1 0,0 0,6 4,1 0,0-1,1-1,-1 0,1 0,-1-1,1 0,0-1,9 1,127-30,-125 26</inkml:trace>
</inkml:ink>
</file>

<file path=ppt/ink/ink1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1,'-12'0,"1"0,-1 0,1 1,-1 0,1 1,0 1,0-1,-1 2,2 0,-1 0,0 1,1 0,0 1,0 0,-1 1,10-6,1 0,-1 0,0-1,0 1,0 0,1 0,-1 0,1 0,-1 0,0 0,1 0,0 0,-1 0,1 0,0 0,-1 0,1 0,0 0,0 0,0 1,0-1,0 0,0 0,0 0,0 0,0 0,1 0,-1 0,0 0,1 1,-1-1,1 0,-1-1,1 1,0 0,-1 0,1 0,0 0,0 0,-1 0,1-1,0 1,0 0,0-1,0 1,0-1,1 1,49 18,-49-19,-1 0,0 0,1 0,-1 0,1 0,-1 0,0 1,1-1,-1 0,0 1,1-1,-1 1,0 0,0-1,0 1,0 0,1 0,-1 0,0-1,0 1,0 1,-1-1,1 0,0 0,0 0,-1 0,1 0,0 1,-1-1,1 0,-1 1,0-1,1 0,-1 1,0-1,0 0,0 1,0-1,0 1,0-1,0 0,0 1,-1-1,1 0,0 1,-1-1,1 0,-1 0,0 1,1-1,-1 0,0 0,0 0,0 1,-62 57,-16 25,78-83,0 0,0 1,0-1,1 0,-1 1,1-1,-1 1,1-1,-1 1,1-1,0 1,-1 0,1-1,0 1,0-1,0 1,0 0,1-1,-1 1,0-1,1 1,-1-1,1 1,-1-1,1 1,0-1,0 0,-1 1,1-1,0 0,0 0,0 1,1-1,-1 0,0 0,0 0,1 0,-1-1,0 1,1 0,-1 0,1-1,-1 1,1-1,-1 1,1-1,-1 0,1 0,-1 1,1-1,84 2,-76-3,0-1,-1 0,1 0,0-1,-1 0,1-1,-1 0,0 0,0-1,-1-1,1 1,6-7,-3-1</inkml:trace>
</inkml:ink>
</file>

<file path=ppt/ink/ink1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40,'24'0,"23"0,7-5,0-1,-5-1,-5 2,-6-3,-10 0</inkml:trace>
</inkml:ink>
</file>

<file path=ppt/ink/ink1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75,'43'-5,"29"-6,7-2,-5 2,-11-2,-11 1,-14 2</inkml:trace>
</inkml:ink>
</file>

<file path=ppt/ink/ink1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1,'-10'79,"-3"0,-4 0,-3-2,-4 0,-12 22,35-98,0 1,-1 1,0-1,0 0,1 1,-1-1,1 1,0 0,0-1,0 1,0 0,1 0,-1-1,1 1,-1 0,1 0,0 0,0 0,0 0,1 0,-1-1,1 1,-1 0,1 0,0 0,0-1,0 1,0 0,1-1,-1 1,1-1,0 0,-1 1,1-1,0 0,0 0,1 0,0 1,13-1,1 0,-1-1,0 0,0-2,1 0,-1 0,0-2,0 0,0-1,0 0,-1-1,7-4,-13 6,19-6,-3 2</inkml:trace>
</inkml:ink>
</file>

<file path=ppt/ink/ink1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0 199,'39'4,"26"3,8-1,-4-1,-9-2,-10-1,-9-5,-6-3,-4 0,-4 1,-5-4,-2 0,-4-3,-1 0,-2 2</inkml:trace>
  <inkml:trace contextRef="#ctx0" brushRef="#br0" timeOffset="236.198">283 0,'-5'39,"-1"26,0 8,6-4,3-9,1-10,4-9,1-6,-1-9</inkml:trace>
</inkml:ink>
</file>

<file path=ppt/ink/ink1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84,'-9'7,"1"0,0 1,0 0,1 1,0-1,1 1,-1 1,2-1,-1 1,1 1,3-7,0-1,1 1,-1 0,1-1,0 1,0 0,0 0,1 0,0 0,-1 0,1-1,0 1,1 0,-1 0,1 0,-1 0,1 0,1 0,-1-1,0 1,1 0,0-1,0 1,0-1,0 0,0 0,1 0,-1 0,3 2,4-1,0 1,0-1,1 0,-1-1,1-1,0 1,0-1,0-1,1 0,-1 0,0-1,0-1,0 1,0-1,1-1,2-1,-4 1,0-1,0 1,-1-2,1 1,-1-1,0 0,0-1,0 0,0 0,-1-1,0 0,0 0,-1-1,1 0,-1 0,-1 0,0-1,3-4,-5 8,0-1,-1 1,1-1,-1 0,0 0,0 0,-1 0,0 0,1 0,-2 0,1-1,0 1,-1 0,0-1,-1 1,1 0,-1 0,0-1,0 1,0 0,-1 0,0 0,0 0,0 0,-1 1,1-1,-1 1,0-1,-1 1,1 0,-1 0,-1-1,-88-39,69 39</inkml:trace>
  <inkml:trace contextRef="#ctx0" brushRef="#br0" timeOffset="312.217">88 84,'10'19,"7"11,2 6,2-4,-3-2,1-2,-4 0,2-6,-4-1,3-4,-3-1,1 2,0 3,-4-2</inkml:trace>
</inkml:ink>
</file>

<file path=ppt/ink/ink1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7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1,'-24'0,"0"2,1 1,0 1,-1 0,1 2,1 1,-1 0,1 2,1 1,-1 0,2 2,0 0,-9 8,25-18,0 0,0 0,0 1,0-1,0 1,1 0,-1 0,1 0,0 0,0 1,0-1,1 1,-1 0,1 0,0 0,0 0,0 0,0 0,1 1,0-1,0 0,0 1,0-1,1 1,0-1,0 1,0-1,0 1,1-1,-1 1,1-1,0 1,1-1,-1 0,1 1,0-1,0 0,2 2,6 4,1 0,0-1,0 0,1-1,1-1,-1 0,1 0,0-1,1-1,-1 0,11 1,-10-2,0 1,0 0,0 1,-1 0,1 1,-2 1,1 0,-1 0,0 2,6 5,-16-12,0 1,0-1,0 0,0 1,0-1,-1 1,0 0,1 0,-1-1,-1 1,1 0,-1 0,1 0,-1 0,0 0,0 0,-1 0,1 0,-1 0,0-1,0 1,0 0,-1 0,1-1,-1 1,0-1,0 1,0-1,-1 0,1 0,-1 0,1 0,-1 0,0 0,0-1,0 0,-1 1,1-1,0 0,-1-1,1 1,-1 0,0-1,0 0,-15 10,1 0,-1-2,-1 0,1-1,-2-1,1-1,-1-1,0-1,0 0,-9-1,28-3,0 0,0 0,-1 0,1 0,0 0,0 0,0-1,0 1,0-1,-1 0,1 1,0-1,0 0,0 0,1 0,-1-1,0 1,0 0,1-1,-1 1,1-1,-1 1,1-1,-1 0,1 0,0 0,0 0,0 0,0 0,0 0,1 0,-1 0,0 0,1 0,0 0,-1 0,1-1,0 1,0 0,0 0,1 0,-1-1,0 1,1 0,0 0,-1 0,1 0,0 0,0 0,0 0,0 0,1 0,12-20,0 0,2 2,0 0,2 1,0 0,1 2,0 0,2 1,9-5,28-19,-33 26</inkml:trace>
</inkml:ink>
</file>

<file path=ppt/ink/ink1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5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0,'-12'0,"0"1,1 0,-1 0,0 1,1 1,-1 0,1 0,0 1,0 1,0 0,1 0,0 1,0 0,0 1,0 0,1 1,-6 6,14-13,-1 0,1 1,0-1,0 0,0 1,0-1,0 1,0-1,0 1,1 0,-1-1,1 1,-1 0,1-1,-1 1,1 0,0 0,0 0,0-1,0 1,0 0,0 0,0-1,1 1,-1 0,1 0,-1-1,1 1,0 0,-1-1,1 1,0-1,0 1,0-1,0 1,1-1,-1 0,0 0,1 1,-1-1,0 0,1 0,-1 0,1 0,79 31,-69-29,13 4,-21-7,1 0,-1 0,1 1,-1 0,0 0,1 0,-1 0,0 1,0 0,0-1,0 2,0-1,0 0,-1 1,1-1,-1 1,0 0,0 0,0 1,0-1,0 1,-1-1,1 1,-1 0,0 0,0 0,0 0,-1 0,0 0,1 1,-1-1,-1 0,1 2,-1 0,-1 0,0 1,0-1,-1 0,1 1,-1-1,-1 0,1 0,-1-1,0 1,0 0,-1-1,0 0,0 0,0 0,0 0,-1-1,0 1,0-1,-2 1,-115 62,120-66,0 0,1 0,-1-1,0 1,0 0,0 0,1-1,-1 1,0-1,0 0,0 0,0 1,0-1,0 0,0-1,0 1,0 0,1 0,-1-1,0 1,0-1,0 0,0 0,1 1,-1-1,0 0,1 0,-1-1,1 1,-1 0,1 0,0-1,-1 1,1-1,0 1,0-1,0 0,0 1,0-1,0 0,1 0,-1 1,0-1,1 0,0 0,-1 0,1 0,0 0,0 0,0 0,2-5,1-1,0 1,0-1,1 1,0 0,0 0,0 0,1 1,0 0,0 0,1 0,0 0,0 1,0 0,0 0,1 1,0 0,0 0,0 0,1 1,1 0,44-24,-29 16</inkml:trace>
</inkml:ink>
</file>

<file path=ppt/ink/ink1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0,'0'313,"0"-300,-1 1,0-1,0 0,-2 0,0 0,0 0,-1 0,0-1,-3 5,-11-4,12-19</inkml:trace>
  <inkml:trace contextRef="#ctx0" brushRef="#br0" timeOffset="469.919">306 57,'-17'10,"1"1,1 0,0 1,0 1,1 1,1 0,0 0,1 1,1 1,0 0,-3 9,13-22,1 1,0-1,0 1,0-1,0 1,1-1,-1 0,1 1,0-1,0 0,0 1,1-1,-1 0,1 0,-1 0,1 0,0 0,0-1,1 1,-1 0,0-1,1 0,0 1,-1-1,1 0,0-1,0 1,0 0,0-1,0 0,1 1,-1-1,0 0,1-1,-1 1,0-1,3 1,32 16,33 43,-64-55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0:49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439 349,'1'50,"-13"115,-74 159,85-321,-1 0,1 0,0 0,0 0,0 0,0 0,1 1,-1-1,1 0,0 0,0 1,0-1,0 0,0 1,1-1,0 0,0 0,-1 1,2-1,-1 0,0 0,1 0,-1 0,1-1,0 1,0 0,0-1,0 1,1-1,-1 0,0 0,1 0,0 0,0 0,-1 0,1-1,0 1,0-1,1 0,156 4,-94-8,215 2,-246-9,-29 4</inkml:trace>
  <inkml:trace contextRef="#ctx0" brushRef="#br0" timeOffset="4667.74">1202 433,'90'-45,"-84"42,10-6,1 1,0 0,0 1,1 0,0 2,0 0,0 1,1 1,0 1,-1 0,1 1,4 2,-18 0,-1 0,1 0,-1 1,0 0,1 0,-1 0,0 0,0 0,0 1,-1 0,1 0,-1 0,1 0,-1 1,0-1,0 1,0 0,-1 0,0 0,1 0,-1 0,-1 0,1 1,0-1,-1 1,0-1,0 1,-1 0,1-1,-1 1,0-1,0 1,-1 0,1-1,-1 1,0 0,0-1,0 1,-1-1,0 0,0 1,0-1,-2 3,-5 9,-1-1,0-1,-1 0,0 0,-1-1,-1-1,-6 6,-22 22,41-38,0-1,0 1,1 0,-1-1,0 1,1 0,0-1,-1 1,1-1,0 1,0-1,-1 1,1-1,0 1,1-1,-1 0,0 0,0 1,0-1,1 0,-1 0,1 0,-1-1,1 1,-1 0,1 0,-1-1,1 1,0-1,-1 1,1-1,0 0,-1 0,1 0,0 0,-1 0,1 0,0 0,0 0,-1-1,1 1,0-1,7 3,0-1,0 0,-1 0,1 1,-1 0,0 0,1 1,-1 0,0 1,-1 0,1 0,-1 1,0-1,0 2,0-1,0 1,-1 0,0 0,-1 1,1-1,-1 2,0-1,-1 0,0 1,0 0,-1 0,0 0,2 8,-4-9,0 0,-1 1,0-1,0 0,0 1,-1-1,-1 0,1 0,-1 0,0 0,0 0,-1 0,0 0,-1-1,1 0,-1 1,0-1,-1-1,1 1,-1-1,0 1,-1-1,1-1,-1 1,0-1,0 0,0 0,-1-1,1 0,-1 0,-6 2,7-3,0 1,0-1,-1-1,1 1,0-1,-1 0,1 0,-1-1,1 0,-1 0,1 0,0-1,-1 0,1 0,0-1,-1 0,1 0,0 0,0-1,1 0,-1 0,0 0,1-1,0 0,0 0,0 0,0-1,1 1,0-1,0 0,0 0,0-1,2-11,4 3</inkml:trace>
  <inkml:trace contextRef="#ctx0" brushRef="#br0" timeOffset="5506.21">1963 377,'302'-97,"-300"96,0 0,-1 0,1 0,0 0,0 1,-1-1,1 1,0-1,0 1,0 0,0-1,-1 1,1 0,0 0,0 0,0 1,0-1,0 0,0 1,-1-1,1 1,0 0,0-1,-1 1,1 0,0 0,-1 0,1 0,-1 0,0 1,1-1,-1 0,0 1,1-1,-1 1,0-1,0 1,0 0,-1-1,1 1,0 0,-1 0,1 0,-1-1,1 1,-1 0,0 0,0 0,0 0,0 0,1 13,-2-1,0 0,0 0,-1 1,-1-1,0 0,-1-1,-1 1,-5 10,-19 85,-1 143,30-242,-1 0,0 0,-1 0,0 0,0 0,-1 0,0-1,-1 1,0-1,-1 0,1 0,-2-1,1 1,-2-5,2-5</inkml:trace>
  <inkml:trace contextRef="#ctx0" brushRef="#br0" timeOffset="5753.449">1963 631,'29'5,"28"1,10 0,-2-1,-7-1,-9-2,-8-6,-6-2,-4 0,-2 1,-2 1,-5-3,-7-1</inkml:trace>
  <inkml:trace contextRef="#ctx0" brushRef="#br0" timeOffset="8171.995">2697 66,'1'17,"23"79,-10 165,5 26,8-69,-28-51,1-165,0 0,-1 0,1 0,0 1,-1-1,1 0,-1 0,0 0,0 0,1 0,-1 0,-1 0,1 0,0 0,0-1,-1 1,1 0,-1-1,1 1,-1-1,0 0,0 1,0-1,1 0,-1 0,0 0,0 0,-1 0,1-1,0 1,0-1,0 1,0-1,-1 0,-80-10,47 3,-29 2,-1 3,1 2,-1 4,-23 5,-103 6,-292 14,-44 0,70-30,221 27,120-11,82-8,1-3,-1 0,1-3,-33-1,65-1,0 1,0 0,0-1,0 1,0-1,1 0,-1 1,0-1,0 0,1 0,-1 0,0 0,1-1,-1 1,1 0,0-1,-1 1,1-1,0 1,0-1,0 0,0 1,0-1,0 0,1 0,-1 0,0 1,1-1,0 0,-1 0,1 0,0 0,0-2,7-74,-4 59,30-208,-33-477,-1 670,0 25,-1 0,2 0,-1 0,2 0,-1 0,1 1,0-1,1 0,0 0,0 1,1-1,0 1,1 0,-1 0,3-3,1 7,0 0,0 0,1 1,-1 0,1 0,0 1,0 0,0 0,0 1,0 0,0 0,1 1,-1 0,0 0,0 1,0 0,4 2,16-2,240 3,-37 23,425-26,563-1,-1213-1,1 1,-1 0,1 1,-1 0,1 0,-1 0,0 1,1 0,-1 0,0 0,0 1,0 0,2 2,5 6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31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1 565,'38'5,"32"-3,9-3,1 0,-9 0,-11-1,-12 1,-13-4,-9-2,-7-4,-8 0</inkml:trace>
  <inkml:trace contextRef="#ctx0" brushRef="#br0" timeOffset="237.909">227 368,'-5'43,"-2"29,1 7,6-6,3-9,1-12,5-9,0-8,-1-5,3-7,5-8,-2-6</inkml:trace>
  <inkml:trace contextRef="#ctx0" brushRef="#br0" timeOffset="852.512">848 453,'-25'33,"2"1,1 0,2 2,1 0,2 2,-10 32,26-68,0 0,-1 1,1-1,0 1,0-1,0 1,0 0,1-1,-1 1,1 0,-1-1,1 1,0 0,0 0,1-1,-1 1,0 0,1 0,0-1,-1 1,1 0,0-1,0 1,1-1,-1 0,0 1,1-1,0 0,-1 0,1 1,0-1,0-1,0 1,0 0,1 0,-1-1,0 1,1-1,-1 0,1 0,0 0,11 1,1 0,0-2,0 0,0 0,0-2,0 1,0-2,-1 0,1-1,-1 0,0-2,0 1,1-2,102-106,41-68,-150 169,0-1,0 0,-1 0,0-1,-2 1,1-1,-2-1,0 1,0-1,-1 0,-1 0,-1 0,0 0,-1-12,-1 23,0-1,0 1,0 0,0 0,-1-1,0 1,0 0,0 0,0 1,0-1,-1 0,0 1,0-1,0 1,0 0,0 0,0 0,-1 0,0 1,1 0,-1-1,0 1,0 0,0 1,-1-1,1 1,0 0,0 0,-1 0,1 1,-1-1,1 1,-1 0,1 0,0 1,-1-1,1 1,-1 0,1 0,0 1,-4 1,-3 1,0 0,1 1,0 0,0 1,0 0,1 1,0-1,0 2,0 0,1 0,0 0,1 1,0 0,0 0,1 1,0 0,1 0,0 0,1 1,-1 3,-4 11,2 0,1 0,0 0,2 1,2-1,0 1,1 0,3 17,5 16,3 0,2-1,16 46,-9-38,-11-35,-1-13,-2 0,0 0,0 1,-2-1,-1 1,0 0,-1 0,-1 0,-1 0,0 0,-2-1,-3 14,-16 3,12-30</inkml:trace>
  <inkml:trace contextRef="#ctx0" brushRef="#br0" timeOffset="1190.588">1496 1,'142'458,"-134"-434,-1 0,-1 1,-1-1,-2 2,0-1,-1 0,-2 0,-1 1,0-1,-2 0,-1 0,-1 0,-2-1,0 0,-3 6,-3-5,-1-1,-1 0,-2-1,0 0,-1-2,-1 0,-1-1,-1-1,0 0,-2-2,0-1,-1-1,-11 5,12-7,5-2</inkml:trace>
</inkml:ink>
</file>

<file path=ppt/ink/ink1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5 128,'-1'48,"-1"-31,1 0,1 0,0 0,1 1,1-1,1-1,0 1,1 0,1-1,0 0,1 0,7 11,-11-24,1 0,-1 0,1 0,0 0,0-1,0 1,0-1,0 0,1 0,-1 0,1 0,-1-1,1 1,0-1,-1 0,1 0,0-1,0 1,0-1,0 1,0-1,0-1,0 1,-1 0,1-1,0 0,0 0,0 0,1-1,6-1,0-2,0 1,0-1,-1 0,0-1,0-1,-1 1,1-2,2-3,86-89,-95 98,-1 1,0-1,1 1,-1-1,1 1,0 0,-1 0,1 0,0 0,-1 0,1 1,0-1,0 1,0 0,0 0,-1 0,1 0,0 0,0 1,0-1,-1 1,1 0,0 0,0 0,-1 0,1 0,-1 1,1-1,-1 1,0-1,1 1,-1 0,0 0,0 0,0 0,-1 1,1-1,0 0,-1 1,0-1,1 1,0 1,41 34,-38-36,1 1,-1-1,1 0,0 0,0-1,0 0,0 0,0 0,0-1,0 0,0 0,0 0,0-1,0 0,0 0,0 0,0-1,0 0,-1 0,1-1,-1 1,1-1,-1 0,0-1,0 1,0-1,-1 0,2-1,1-3,1 0,-1 0,0-1,-1 0,1 0,-2 0,0-1,0 0,0 0,-1 0,-1-1,0 1,0-1,-1 0,0-3,-8-124,-1 119</inkml:trace>
</inkml:ink>
</file>

<file path=ppt/ink/ink1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2 735,'39'170,"-30"-112,-2 1,-3 0,-2 0,-3 1,-2 1,-26 224,0 8,30-108,-1-173</inkml:trace>
  <inkml:trace contextRef="#ctx0" brushRef="#br0" timeOffset="1868.208">59 764,'734'0,"-590"-26,-139 28,0 1,-1-1,1 1,-1-1,0 1,0 1,0-1,-1 0,1 1,-1 0,1 0,-1 0,0 0,-1 0,1 1,-1-1,0 1,0 0,0-1,-1 1,0 0,0 0,0 0,0 0,-1 0,0 0,0 0,0 0,-1 3,3 3,2 35,-1 0,-3 1,-1-1,-3 0,-8 41,3 4,4 0,6 88,1-52,26 88,-17-155,-7-48,-1 1,0 0,-1 0,-1 0,0 0,-1 0,0 0,-1 1,-1-1,-2 10,0-4,4-17,0 1,0-1,0 0,-1 1,1-1,0 1,-1-1,0 0,1 0,-1 1,0-1,0 0,0 0,-1 0,1 0,0 0,-1 0,0 0,1 0,-1-1,0 1,0-1,0 1,0-1,0 0,0 0,0 1,0-1,0-1,-1 1,1 0,0-1,-1 1,1-1,0 1,-2-1,-336-12,96 11,76-26,-29 26,173 1</inkml:trace>
  <inkml:trace contextRef="#ctx0" brushRef="#br0" timeOffset="4085.501">340 30,'0'-2,"1"1,-1 0,1-1,-1 1,1 0,0-1,-1 1,1 0,0 0,0 0,0 0,0 0,0 0,0 0,0 0,0 0,0 0,0 0,1 1,-1-1,0 0,1 1,-1-1,0 1,1-1,-1 1,0 0,1 0,-1 0,1 0,-1 0,1 0,-1 0,0 0,1 0,-1 1,1-1,-1 0,0 1,1-1,-1 1,0 0,0-1,1 1,-1 0,0 0,0 0,0 0,0 0,0 0,0 0,0 0,-1 0,1 0,0 1,0-1,-1 0,1 1,-1-1,1 0,-1 1,0-1,6 14,-1 0,-1 0,0 0,-1 0,-1 1,0 0,-1-1,-1 6,7 51,-2-39,-1-1,-2 1,-1 0,-2 0,-1 0,-2 8,3-36,-6 38,1 0,2 0,2 0,3 35,10-44,-13-43</inkml:trace>
  <inkml:trace contextRef="#ctx0" brushRef="#br0" timeOffset="4769.006">369 1,'-152'142,"153"-142,-1 0,1 0,0 0,-1 0,1 1,0-1,0 0,-1 0,1 1,0-1,-1 0,1 1,0-1,-1 1,1-1,-1 0,1 1,-1 0,1-1,-1 1,1-1,-1 1,0 0,1-1,-1 1,0 0,1-1,-1 1,0 0,0-1,0 1,1 0,-1 0,0-1,0 1,0 0,0 0,-1-1,1 1,0 0,0-1,0 1,0 0,-1 0,1-1,0 1,-1 0,1-1,-1 1,1-1,0 1,-1 0,1-1,-1 1,0-1,1 1,-1-1,1 0,-1 1,0-1,289-5,-187 5,-100-1,0 0,0 0,-1 0,1 0,-1 0,1 0,-1 0,1 0,-1 0,1 0,-1 0,0-1,0 1,0 0,0 0,0 0,0 0,0 0,0-1,0 1,0 0,0 0,-1 0,1 0,-1 0,1 0,-1 0,1 0,-1 0,1 0,-1 0,0 0,0 0,1 0,-1 0,0 1,0-1,0 0,0 1,0-1,0 1,0-1,0 1,0-1,0 1,0-1,0 1,-1 0,-1-3,-10-8,0 0,-1 0,0 2,0 0,-1 0,0 1,-1 1,-11-3,-18-10,27 12</inkml:trace>
  <inkml:trace contextRef="#ctx0" brushRef="#br0" timeOffset="9269.993">510 2231,'3'2,"-1"0,1 1,0-1,-1 0,1 1,-1-1,0 1,0 0,0 0,0 0,-1 0,1 0,-1 0,0 0,1 1,-1-1,0 2,0-1,6 20,-2 0,0 0,-2 1,0 0,-2-1,-1 1,-2 19,2-9,-31 226,38-54,-79-291,-87-3,131 71,27 16,1 0,-1 0,1 0,0 0,-1-1,1 1,-1 0,1 0,0 0,-1-1,1 1,0 0,0-1,-1 1,1 0,0-1,0 1,-1 0,1-1,0 1,0-1,0 1,0 0,-1-1,1 1,0-1,0 1,0-1,0 1,0 0,0-1,0 1,0-1,0 1,0 0,1-1,-1 1,0-1,0 1,0 0,0-1,1 1,-1-1,0 1,0 0,1-1,-1 1,0 0,0-1,1 1,-1 0,1 0,-1-1,0 1,1 0,-1 0,0 0,1 0,-1-1,1 1,-1 0,0 0,1 0,-1 0,1 0,-1 0,1 0,-1 0,308-60,-280 53,45-10,0 4,0 2,46 1,-119 10,0 1,-1-1,1 1,0-1,0 1,0-1,-1 1,1-1,0 1,0-1,0 1,0 0,0-1,0 1,0-1,0 1,0-1,1 1,-1-1,0 1,0-1,0 1,1-1,-1 1,0-1,1 1,-1-1,0 1,1-1,-1 0,0 1,1-1,-1 1,1-1,-1 0,1 0,-1 1,1-1,-1 0,1 0,-1 1,1-1,-1 0,1 0,-1 0,1 0,0 0,-1 0,1 0,-1 0,1 0,-1 0,1 0,0 0,-46 26,7-9,2 2,0 2,1 1,1 2,2 1,0 1,-3 7,14-13,4-4</inkml:trace>
</inkml:ink>
</file>

<file path=ppt/ink/ink1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18,'-14'-4,"0"0,0 1,0 0,-1 2,1-1,-1 2,1 0,-1 1,1 0,0 1,-1 1,1 0,0 1,-6 2,-3 0,-25 4,28-7,-1 1,0 1,1 1,0 1,1 1,-12 6,30-13,-1 0,0 1,0-1,1 0,-1 1,0-1,1 1,0-1,-1 1,1 0,0 0,0 0,0-1,0 1,0 0,0 0,1 0,-1 1,0-1,1 0,0 0,0 0,-1 0,1 0,1 1,-1-1,0 0,0 0,1 0,-1 0,1 0,0 0,-1 0,1 0,0 0,0 0,1 0,-1 0,0-1,0 1,1 0,-1-1,1 1,0-1,-1 0,1 1,0-1,0 0,0 0,0 0,0 0,0-1,0 1,0 0,0-1,0 0,0 1,0-1,2 0,304 62,-307-63,0 1,0 0,0 0,0-1,0 1,0 0,0 0,0 0,0 0,0 0,0 0,0 1,0-1,0 0,0 0,0 1,0-1,0 0,0 1,-1-1,1 1,0 0,0-1,0 1,-1-1,1 1,0 0,0 0,-1-1,1 1,-1 0,1 0,-1 0,1 0,-1 0,0 0,1 0,-1 0,0 0,0 0,1 0,-1 0,0 0,0 0,0 0,0 0,0 0,-1 0,1 0,0 0,0-1,-1 1,1 0,0 0,-1 0,1 0,-1 0,0 0,1 0,-1-1,1 1,-1 0,0-1,0 1,-17 11,0-1,-1 0,0-2,0 0,-1-1,-20 4,-9 6,-38 12,44-16,1 1,0 3,1 1,-11 9,50-27,0-1,0 1,0 0,1 0,-1-1,0 1,0 1,1-1,-1 0,1 0,-1 0,1 1,0-1,-1 1,1-1,0 1,0 0,0-1,0 1,0 0,0 0,1 0,-1-1,1 1,-1 0,1 0,0 0,-1 0,1 0,0 0,0 0,0 0,1 0,-1 0,0 0,1 0,0 0,-1-1,1 1,0 0,0 0,0 0,0-1,0 1,0-1,0 1,1-1,-1 1,1 0,15 6,1-1,-1 0,1-1,0-1,1-1,-1 0,1-2,0 0,-1-1,1-1,0 0,0-2,1 0,27 0,154 0,-178-2,-5-2</inkml:trace>
</inkml:ink>
</file>

<file path=ppt/ink/ink1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112 104,'-14'34,"-6"25,2 7,3-2,5-8,3-8,3-8,3-10</inkml:trace>
  <inkml:trace contextRef="#ctx0" brushRef="#br0" timeOffset="246.137">83 48,'39'0,"31"-5,14-1,-3 0,-10 1,-12 1,-12 2,-9-4,-6-1,-8 1</inkml:trace>
  <inkml:trace contextRef="#ctx0" brushRef="#br0" timeOffset="444.613">27 330,'33'0,"32"-5,8-1,-3 0,-9 1,-10 1,-8 2,-8 1,-4 0,-3 1,-6 0</inkml:trace>
  <inkml:trace contextRef="#ctx0" brushRef="#br0" timeOffset="1311.241">56 471,'0'5,"0"6,0 6,0 5,-5-1,-2 1,1 1,-4-4,0 1,2 1,2 2,2 2,7-4,2-5</inkml:trace>
  <inkml:trace contextRef="#ctx0" brushRef="#br0" timeOffset="1831.378">846 301,'5'0,"6"0,6 0,5 0,4 0,2 0,1 0,0 0,1 0,-1 0,0 0,-5 0</inkml:trace>
  <inkml:trace contextRef="#ctx0" brushRef="#br0" timeOffset="2129.91">817 555,'48'0,"21"0,3 0,-6-4,-9-3,-9 1,-14 1</inkml:trace>
</inkml:ink>
</file>

<file path=ppt/ink/ink1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91,'-10'5,"0"0,1 1,-1 1,1-1,1 2,-1-1,1 1,1 0,-1 1,2-1,-1 2,1-1,0 1,1-1,0 2,1-1,0 0,-2 10,2-7,2 1,-1-1,2 1,0 0,0 0,1 0,1-1,1 1,0 0,0 0,4 10,-4-20,-1 1,1 0,0-1,0 1,1-1,-1 1,1-1,0 0,0 0,0-1,1 1,-1-1,1 1,0-1,0 0,0 0,0-1,1 1,-1-1,1 0,-1 0,1-1,0 1,-1-1,1 0,0 0,0-1,0 0,0 1,0-2,0 1,0 0,3-2,19-5,0-2,0-1,-1-1,-1-1,0-2,-1 0,0-1,-1-2,-1 0,-1-1,3-5,-8 10,-1-1,-1 0,0-1,-1 0,0-1,-1-1,4-9,-13 22,0-1,-1 0,0 0,1 0,-2 0,1-1,-1 1,1-1,-2 1,1 0,0-1,-1 0,0 1,-1-1,1 1,-1-1,0 1,0 0,-1-1,1 1,-1 0,0 0,-1 0,1 0,-1 0,0 0,0 1,-1-1,-1 0,-3-2,-1 0,0 1,0 0,-1 1,0 0,1 1,-2-1,1 2,0 0,-1 0,0 1,0 0,0 0,1 2,-1-1,-7 2,-15-2</inkml:trace>
  <inkml:trace contextRef="#ctx0" brushRef="#br0" timeOffset="200.332">1 288,'57'-9,"30"-4,8-4,-2 1,-7 3,-8 4,-9 3,-10 3,-6 2,-3 1,-4 0,-2 1,-2-5,1-2,-2 1,-4 0,-2 2,-8 1</inkml:trace>
</inkml:ink>
</file>

<file path=ppt/ink/ink1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1 170,'24'4,"12"3,6-6,0-3,-3 0,-2-1,-4 1,-1 0,-3 1,0 0,-1 1,-1 0,1 0,0 0,-10 0,-7 0</inkml:trace>
  <inkml:trace contextRef="#ctx0" brushRef="#br0" timeOffset="245.29">1 367,'43'-5,"34"-1,8-1,-6-2,-10-1,-14 2,-10 2,-13 2</inkml:trace>
  <inkml:trace contextRef="#ctx0" brushRef="#br0" timeOffset="767.109">255 0,'61'33,"188"65,-246-97,-1-1,1 1,-1 0,1 0,-1 0,0 0,0 0,1 0,-1 0,0 1,0-1,0 1,0 0,-1-1,1 1,0 0,-1 0,1 0,-1 0,0 0,0 1,0-1,0 0,0 0,0 1,0-1,-1 1,1-1,-1 1,0-1,0 1,0-1,0 1,0-1,0 1,-1-1,1 0,-1 1,1-1,-1 1,0-1,0 0,-12 15,-1-1,-1 0,0-2,-1 1,0-2,-1 0,-1-1,-8 4,-34 25,-62 47,109-74</inkml:trace>
</inkml:ink>
</file>

<file path=ppt/ink/ink1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36,'-1'49,"13"117,-4-130,-8-31,0 0,0 0,0-1,1 1,0 0,-1-1,2 1,-1-1,0 1,1-1,0 1,0-1,0 0,1 0,0 0,-1 0,1-1,0 1,1-1,-1 1,1-1,-1 0,1 0,0-1,0 1,0-1,0 0,1 0,-1 0,1-1,-1 0,1 1,4-1,2-4,1 0,-1 0,0-1,0-1,-1 0,1-1,-1 0,0 0,-1-1,0 0,0-1,0 0,-1 0,0-1,-1 0,1-1,3-7,4 0,58-76,-73 92,0 0,0 0,0 0,1 0,-1 0,0 0,1 0,-1 0,0 0,1 0,-1 0,1 0,0 0,-1 0,1 1,0-1,-1 0,1 0,0 1,0-1,0 0,0 1,-1-1,1 1,0-1,0 1,0-1,0 1,0 0,0 0,0-1,1 1,-1 0,0 0,0 0,0 0,0 0,0 0,0 0,0 1,0-1,0 0,0 1,0-1,0 0,0 1,0-1,0 1,0 0,0-1,-1 1,1 0,0-1,0 2,32 132,-31-130,0 0,0-1,0 1,0-1,1 1,-1-1,1 0,0 0,0 0,0-1,0 1,1-1,-1 1,1-1,-1 0,1 0,0-1,0 1,0-1,0 0,0 0,0 0,0 0,0-1,0 0,0 0,0 0,0 0,0-1,1 1,-1-1,0 0,0 0,0-1,-1 1,1-1,0 0,-1 0,1 0,2-2,6-7,0 0,-1-1,-1 0,0 0,0-1,-1-1,-1 1,-1-1,1-1,-2 0,2-7,12-21,13-61,-35 93,-3 5</inkml:trace>
</inkml:ink>
</file>

<file path=ppt/ink/ink1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47,'38'-10,"23"-3,5 1,-4 2,-12 8,-14 4</inkml:trace>
</inkml:ink>
</file>

<file path=ppt/ink/ink1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1,'-5'48,"-1"21,0 3,6-6,3-9,1-9,-1-9,0-6,-5-3,-3-2,0-11,0-9</inkml:trace>
</inkml:ink>
</file>

<file path=ppt/ink/ink1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1,'-34'19,"-15"11,0 6,8 0,17-4,16-4,15-7,7-1,4-5,5 0,4-3,-4 3,0-3,-5 2,0-1,2-4,-3-2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8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0,'-32'28,"1"1,2 1,1 2,2 0,1 2,2 1,-4 9,15-26,0 1,1 1,1 0,1 0,0 1,2 0,1 0,0 1,2 0,0 0,1 0,2 1,0-1,1 0,2 1,1 7,78 232,-76-247,52 95,-56-109,0 0,-1 1,1-1,1 0,-1 0,0 0,0 0,0 0,0-1,1 1,-1 0,0-1,1 1,-1 0,1-1,-1 0,1 1,-1-1,1 0,-1 0,1 0,-1 0,1 0,-1 0,1 0,-1 0,1-1,-1 1,0 0,1-1,-1 1,1-1,-1 0,14-8</inkml:trace>
  <inkml:trace contextRef="#ctx0" brushRef="#br0" timeOffset="1499.355">259 791,'33'-1,"0"-1,0-1,0-2,-1-1,0-1,0-2,0-1,-2-2,6-3,-16 1,-1 0,-1-1,0-1,-1 0,0-2,-2 0,0 0,-1-2,-1 1,0-2,-2 0,6-14,-14 31,0 0,0-1,-1 0,1 1,-1-1,0 0,0-1,-1 1,1 0,-1 0,0-1,-1 1,1 0,-1-1,0 1,0 0,-1-1,0 1,0 0,0-1,0 1,-2-3,1 8,0-1,0 0,-1 0,1 1,0-1,-1 1,1 0,0-1,-1 1,1 0,-1 1,1-1,0 0,-1 1,1-1,0 1,0 0,-1-1,1 1,0 0,0 1,0-1,0 0,0 0,0 1,0 0,1-1,-1 1,0 0,1 0,0-1,-1 1,0 2,-8 5,-6 7,0 1,1 0,0 1,2 1,0 0,1 1,1 0,1 1,1 0,-4 14,11-30,1 0,0 0,0 0,0 0,0 0,1 0,0 1,0-1,0 0,1 0,0 1,0-1,0 0,1 0,-1 0,1 0,0-1,1 1,-1 0,1-1,0 0,0 1,0-1,1 0,-1-1,1 1,0 0,0-1,0 0,1 0,2 1,6 4,0 0,0-1,0-1,1 0,-1-1,1 0,1-1,-1-1,1 0,13 0,-7-3,-1 0,1-2,-1-1,1 0,-1-2,0 0,0-1,-1-1,0-1,0-1,-1 0,0-2,0 0,-1-1,22-17,-2-1,0-2,-3-2,0-2,9-15,-36 44,-1 0,-1 0,0-1,0 1,0-1,-1-1,0 1,-1 0,1-1,-2 0,1 1,-1-1,-1 0,0-1,1-8,-3 17,1-1,-1 1,1-1,-1 1,1-1,-1 1,0-1,0 1,1-1,-1 1,0 0,0-1,0 1,-1 0,1 0,0 0,0 0,-1 0,1 0,-1 0,1 1,0-1,-1 0,0 1,1-1,-1 1,1 0,-1-1,1 1,-1 0,0 0,1 0,-1 0,0 0,1 0,-1 1,1-1,-1 0,0 1,1-1,-1 1,1 0,0 0,-1-1,0 2,-63 41,53-30,1 2,1-1,0 1,1 0,1 1,0 0,-4 14,11-24,0 0,0 0,0 0,1 0,-1 0,2 1,-1-1,1 0,0 0,0 0,0 0,1 0,0 0,0 0,1-1,-1 1,1-1,1 1,-1-1,1 0,-1 0,2-1,-1 1,0-1,1 0,0 0,0 0,0-1,0 0,0 0,1 0,0 0,-1-1,1 0,0-1,0 1,0-1,0 0,0 0,1-1,-1 0,0 0,4-1,8-1,-1-2,0 0,0-1,-1-1,1 0,-1-1,0-1,-1-1,0 0,0-1,-1 0,-1-1,0-1,0 0,-1-1,0 0,7-12,-9 12,6-5,0-2,-1 1,-2-2,0 0,-1-1,-1 0,-1 0,-1-1,-1-1,1-5,-8 27,-1-1,1 1,-1-1,1 0,-1 1,0-1,0 0,0 1,-1-1,1 1,-1-1,1 0,-1 1,0-1,0 1,0 0,0-1,0 1,-1 0,1-1,-1 1,1 0,-1 0,0 0,0 0,0 1,0-1,0 1,0-1,0 1,0-1,-1 1,1 0,-1 0,1 0,-1 1,1-1,-1 0,1 1,-1 0,0 0,1-1,-1 1,0 1,1-1,-1 0,1 1,-1-1,0 1,1 0,0 0,-1 0,1 0,-1 0,1 1,0-1,-2 2,-7 6,0 0,1 0,0 1,1 1,0-1,0 2,1-1,1 1,0 0,1 1,0-1,1 1,0 1,1-1,0 0,1 1,1 0,0 0,1 0,0 0,1 0,1 0,0 0,4 13,-3-16,2-1,-1 1,1-1,1 0,-1 0,2 0,0-1,0 1,0-1,1-1,0 1,1-1,0-1,0 1,1-1,0-1,0 0,1 0,-1-1,1 0,0 0,8 1,8 2</inkml:trace>
  <inkml:trace contextRef="#ctx0" brushRef="#br0" timeOffset="2014.523">1925 566,'-16'21,"2"-3,0 1,1 0,1 0,1 1,1 1,0 0,2 0,-4 16,12-37,0 0,1 0,-1 0,1 0,-1-1,0 1,1 0,-1 0,0 0,1 0,-1 0,1 0,-1 0,0 0,1 0,-1 1,0-1,1 0,-1 0,1 0,-1 0,0 0,1 1,-1-1,0 0,1 0,-1 1,0-1,0 0,1 0,-1 1,0-1,0 0,0 1,1-1,-1 0,0 1,0-1,0 0,0 1,0-1,1 1,-1-1,0 0,0 1,0-1,0 1,0-1,0 0,0 1,-1-1,1 0,0 1,0-1,0 1,0-1,0 0,-1 1,1-1,23-24,116-153,-138 176,-1-1,1 1,-1-1,1 1,-1 0,1-1,-1 1,1-1,0 1,0 0,0-1,0 1,0 0,0 0,0 0,0 0,0 0,0 0,0 0,1 0,-1 0,0 1,1-1,-1 0,1 1,-1-1,1 1,-1 0,1-1,-1 1,1 0,-1 0,1 0,-1 0,1 0,0 0,-1 1,1-1,-1 0,1 1,-1-1,0 1,1 0,-1-1,1 1,-1 0,13 42,-14-38,1 0,-1 0,1 1,0-1,1 0,-1 0,1-1,0 1,0 0,1 0,-1-1,1 1,0-1,0 0,1 0,-1 0,1-1,0 1,0-1,0 0,0 0,0 0,1 0,0-1,-1 0,1 0,0 0,0 0,0-1,4 1,-1-3,-1-1,1 1,-1-1,0-1,0 1,0-1,0-1,0 1,-1-1,0 0,1-1,-1 1,-1-1,1-1,-1 1,0-1,0 1,-1-2,1 1,-1 0,-1-1,1 0,-1 1,0-1,-1-1,0 1,1-4,4-3,0-3</inkml:trace>
  <inkml:trace contextRef="#ctx0" brushRef="#br0" timeOffset="2480.364">2574 29,'1'0,"0"0,1 0,-1 0,0 0,1 0,-1 1,0-1,0 0,1 1,-1-1,0 1,0-1,0 1,1-1,-1 1,0 0,0 0,0 0,0 0,0-1,0 1,-1 0,1 0,0 1,0-1,-1 0,1 0,-1 0,1 0,-1 1,1-1,-1 0,0 0,1 1,-1-1,0 0,0 1,0-1,0 0,0 1,-1-1,1 0,0 0,0 1,-1-1,1 0,-23 66,19-59,-32 69,23-55,2-1,0 2,2-1,0 2,2-1,1 1,0 0,2 0,1 1,1-1,0 9,3-30,-1 1,1 0,0 0,0 0,0 0,0-1,0 1,1 0,0-1,0 1,0-1,0 0,1 0,-1 0,1 0,-1 0,1 0,0-1,0 1,1-1,-1 0,0 0,1 0,-1 0,1-1,0 1,-1-1,1 0,0 0,0 0,0-1,0 0,0 1,0-1,0 0,-1-1,1 1,4-2,7 0,0-1,0 0,0-2,-1 1,0-2,0 0,0-1,-1 0,0-1,0 0,-1-1,2-2,-3-1</inkml:trace>
  <inkml:trace contextRef="#ctx0" brushRef="#br0" timeOffset="2735.378">2291 340,'43'0,"29"0,7-5,-5-1,-11 0,-6 1,-8-4,-12 1</inkml:trace>
</inkml:ink>
</file>

<file path=ppt/ink/ink1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0,'-11'2,"0"0,0 1,1 0,-1 1,1 0,0 0,0 1,1 1,-1-1,1 2,1-1,-1 1,1 0,0 1,0 0,1 0,0 1,1 0,0 0,-4 7,11-10,0 0,0-1,0 1,1-1,-1 1,1-1,1 0,-1 0,1 0,0 0,0 0,0-1,1 1,-1-1,1 0,0 0,0 0,1 0,-1-1,1 0,0 0,0 0,0-1,0 1,0-1,1 0,-1-1,28 19,43 61,-75-78,1-1,-1 1,1-1,-1 1,0-1,0 1,0 0,0-1,-1 1,1 0,-1 0,0 0,0 0,0-1,0 1,0 0,0 0,-1 0,0-1,1 1,-1 0,0-1,0 1,0 0,-1-1,1 1,-1-1,1 0,-1 1,0-1,0 0,0 0,0 0,0 0,0-1,-1 1,-1 0,-8 5,0-1,-1-1,0 0,0-1,0 0,-1-1,1 0,-1-1,0-1,1 0,-1-1,0 0,-5-2,17 2,-1 0,0-1,1 1,-1-1,0 0,1 0,-1 1,1-2,0 1,-1 0,1 0,0-1,0 1,-1-1,1 0,0 0,1 0,-1 0,0 0,1 0,-1 0,1 0,-1-1,1 1,0-1,0 1,0-1,1 1,-1-1,0 1,1-1,0 0,-1 1,1-1,0 0,1 1,-1-1,0 0,1 1,-1-1,1 1,0-1,0 1,0-1,0 1,1-1,-1 1,0 0,1-1,9-8,0 1,0 0,1 0,1 1,-1 1,2 0,-1 0,1 2,0-1,0 2,10-3,-2-1,3 0</inkml:trace>
</inkml:ink>
</file>

<file path=ppt/ink/ink1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23,'15'0,"13"0,8 0,3 0,-2 0,-1 0,-3 0,-1 0,-2 0,-2 0,-4-5,-3-1,1 0,-4 1</inkml:trace>
</inkml:ink>
</file>

<file path=ppt/ink/ink1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42,'38'0,"33"0,8-5,-4-2,-6 1,-9 1,-10 1,-9 2,-7 1,-3-4,-9-1</inkml:trace>
</inkml:ink>
</file>

<file path=ppt/ink/ink1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6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35,'-15'4,"1"0,-1 1,1 0,1 1,-1 1,1 0,0 1,0 0,1 1,0 1,1 0,0 0,0 1,1 0,1 1,0 0,1 1,0 0,0 0,-3 11,5-12,0 1,0 0,2 0,0 0,0 1,1-1,0 1,2 0,-1-1,2 1,0 0,0 0,2 0,-1 0,2-1,0 1,3 9,-2-18,-1-1,1 1,0-1,1 0,-1 0,1 0,-1-1,1 1,0-1,1-1,-1 1,0-1,1 1,0-1,-1-1,1 1,0-1,0 0,0-1,0 1,2-1,126-11,-112 6,-1 0,0-1,-1-2,1 0,-2-1,1-1,-1 0,-1-2,0 0,0-1,-1-1,-1-1,0 0,-2-1,1 0,-2-2,0 1,4-10,-14 19,0 0,0-1,0 1,-1-1,0 1,-1-1,0 0,-1 1,1-1,-2 0,1 0,-1 0,-1 1,1-1,-1 0,-1 1,0 0,0-1,0 1,-1 1,-1-1,1 0,-1 1,0 0,-1 0,0 0,0 1,0 0,-1 0,0 1,0-1,0 2,-1-1,1 1,-1 0,0 0,0 1,-9-2,-120-14,93 18</inkml:trace>
  <inkml:trace contextRef="#ctx0" brushRef="#br0" timeOffset="281.93">0 289,'530'30,"-138"-31,-361 1</inkml:trace>
</inkml:ink>
</file>

<file path=ppt/ink/ink1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54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537 231,'-167'447,"161"-428,-1-1,0 1,-2-2,0 1,-1-1,-1-1,0 0,-1-1,-9 9,48-82,252-484,-263 522,-9 30,-6 41,-1-42,-3 256,5-256,-1 1,1 0,0-1,1 1,0-1,1 0,0 0,0 0,1-1,0 0,0 1,1-2,0 1,1 0,-4-5,0 0,1 0,-1 0,0 0,1-1,0 1,0-1,0 0,0 0,0 0,0-1,0 0,1 1,-1-1,0-1,1 1,-1-1,1 0,-1 0,0 0,1 0,-1-1,1 0,-1 0,0 0,0 0,1-1,-1 1,0-1,0 0,2-2,7-7,0 1,-1-2,0 0,-1 0,-1-1,0 0,0-1,-2 0,0-1,0 0,-1 0,2-11,2 3,0-1,-1 0,-1 0,-1 0,-1-1,-1-1,-2 1,0-1,-2 0,-1-10,0 35,-1 0,0-1,1 1,-1-1,0 1,0 0,0-1,0 1,0-1,0 1,-1 0,1-1,0 1,-1 0,1-1,-1 1,1 0,-1 0,1-1,-1 1,0 0,0 0,0 0,0 0,0 0,0 0,0 0,0 0,0 0,0 0,0 1,-1-1,1 1,0-1,-1 1,1-1,0 1,-1-1,1 1,0 0,-1 0,1 0,-1 0,1 0,0 0,-1 0,1 0,0 1,-1-1,1 0,0 1,-1-1,1 1,0 0,-1-1,1 1,0 0,0 0,0 0,0 0,0 0,0 0,0 0,0 0,0 0,1 0,-1 0,-11 20,3 1</inkml:trace>
  <inkml:trace contextRef="#ctx0" brushRef="#br0" timeOffset="335.93">1242 401,'-11'23,"1"0,0 1,2 0,1 0,1 1,0 0,2 0,2 1,-1 24,3-47,0 0,0 0,0 0,0 0,0 0,1 0,-1 0,1 0,0 0,0 0,0 0,0-1,1 1,-1 0,1-1,-1 1,1-1,0 0,0 1,0-1,0 0,1 0,-1 0,0 0,1-1,0 1,-1-1,1 1,0-1,-1 0,1 0,0 0,0-1,0 1,0-1,0 1,0-1,0 0,0 0,0 0,0-1,0 1,0-1,0 0,1 0,5-2,-1-2,1 1,-1-1,1 0,-1-1,-1 0,1 0,-1-1,0 1,0-2,-1 1,0-1,-1 0,1 0,-2-1,1 1,-1-1,0 0,-1 0,0 0,-1-1,1 1,-2-1,1 0,-2 1,1-1,-1 0,-1 0,1 1,-2-1,1 0,-2 1,1-1,-1 1,0 0,1 3,-1 0,1 1,-1-1,0 1,0 0,-1-1,1 1,-1 1,0-1,0 1,-1-1,1 1,-1 0,0 1,0-1,-1 1,1 0,-1 1,1-1,-1 1,0 0,0 0,0 1,0 0,0 0,0 0,0 1,0 0,0 0,-1 0,1 1,0 0,-6 1,-7 9</inkml:trace>
  <inkml:trace contextRef="#ctx0" brushRef="#br0" timeOffset="840.002">1412 739,'51'-50,"-2"-2,-2-2,39-60,-64 74,-12 63,-6-2,30 89,-33-107,1 0,-1 0,1 0,0-1,0 1,0-1,0 1,0-1,1 0,-1 1,1-1,-1-1,1 1,0 0,0-1,0 1,0-1,0 0,0 0,0 0,0 0,1-1,-1 1,0-1,0 0,1 0,-1 0,0 0,0 0,1-1,-1 0,1 0,2-2,0-1,0 0,0 0,0 0,0-1,-1 0,0 0,0 0,-1-1,1 0,-1 1,0-2,-1 1,1 0,-1-1,-1 1,1-1,-1 0,0 0,-1 0,1 0,-1 0,-1-1,0 1,0 0,0 0,-1-2,1-47,-1 32</inkml:trace>
  <inkml:trace contextRef="#ctx0" brushRef="#br0" timeOffset="1352.533">2202 542,'20'-5,"15"-2,7 1,1 1,-2 1,-3 2,-9 1</inkml:trace>
  <inkml:trace contextRef="#ctx0" brushRef="#br0" timeOffset="1906.389">2682 569,'17'3,"0"-2,0 0,0-1,0-1,-1-1,1 0,0-1,-1-1,1 0,-1-1,0-1,-1 0,1-2,-1 0,-1 0,0-1,0-1,0 0,5-6,-17 12,0 1,0-1,0 1,-1-1,1 0,-1 0,0 0,0 0,0 0,0 0,-1 0,1 0,-1 0,0 0,0 0,-1 0,1 0,-1 0,0 0,0 0,-1 1,1-1,-1 0,1 0,-1 1,0-1,-1 1,1 0,0-1,-1 1,0 0,0 1,0-1,0 0,0 1,-1 0,1 0,-1 0,1 0,-1 0,0 1,1-1,-1 1,0 0,0 0,0 1,-2-1,-7-1,0 1,1 0,-1 1,0 1,1 0,-1 0,0 1,1 1,0 0,-1 1,1 0,1 1,-1 0,1 1,-1 0,2 1,-1 0,1 1,0 0,1 0,0 1,0 1,1-1,0 1,0 1,1-1,1 1,0 1,0-1,1 1,1 0,0 0,1 0,0 1,0-1,2-5,-1-1,1 0,0 0,0 0,1 0,0 1,0-1,1 0,-1 1,1-1,1 0,-1 0,1 0,0 0,0 0,1-1,0 1,0 0,0-1,1 0,-1 0,1 0,0 0,1-1,-1 0,1 1,0-2,0 1,0 0,1-1,-1 0,4 1,7 2,1 0,0-1,1-1,-1-1,1 0,-1-1,1-1,0 0,0-2,0 0,-1-1,1-1,-1 0,1-1,29-9,-1-2,-1-1,0-3,23-13,-15 1,-35 17</inkml:trace>
  <inkml:trace contextRef="#ctx0" brushRef="#br0" timeOffset="2718.807">3500 485,'-18'1,"0"0,0 1,-1 1,1 1,1 0,-1 1,1 1,-5 3,14-6,1 0,0 1,-1 0,1 0,1 1,-1 0,1 0,-1 0,2 1,-1 0,1 0,-1 1,2-1,-1 1,1 0,0 0,0 1,1-1,-1 5,3-9,1-1,-1 1,1 0,0-1,0 1,0 0,0 0,0-1,0 1,1 0,-1-1,1 1,0-1,0 1,0 0,0-1,1 0,-1 1,0-1,1 0,0 0,0 0,-1 0,1 0,0 0,0 0,1-1,-1 1,0-1,1 1,-1-1,1 0,-1 0,1 0,-1 0,1-1,0 1,-1-1,1 1,0-1,-1 0,1 0,0 0,-1 0,1-1,0 1,0-1,14-2,1-1,-1-1,0-1,-1 0,1-1,-1-1,-1 0,1-1,-1-1,-1 0,0-1,0-1,9-11,9-3,35-27,-66 54,0-1,-1 0,1 0,0 0,-1 0,1 1,0-1,-1 0,1 1,0-1,-1 1,1-1,-1 1,1-1,-1 1,1-1,-1 1,1-1,-1 1,1-1,-1 1,0 0,1-1,-1 1,0 0,0-1,0 1,1 0,-1-1,0 1,0 0,0 0,0-1,0 1,0 0,0 0,0-1,-1 1,1 0,0-1,0 1,-1 0,1-1,0 1,-1 0,1-1,0 1,-1-1,1 1,-1-1,1 1,-1-1,1 1,-1-1,0 1,1-1,-1 0,0 1,-1 5,-62 161,46-131,2 2,2 0,2 0,1 1,2 1,2 0,-1 21,11 252,1-288,9-31,52-123,-61 125,-1-1,0 1,0-1,-1 0,0 0,0 0,0-1,0 1,-1 0,1-1,-2 1,1-1,0 1,-1-1,0 1,0-1,-1 1,0-1,0 1,0-1,0 1,-1 0,0-1,0 1,-1 0,1 0,-1 1,0-1,0 0,-1 1,-1-2,-8-1,0 2,0-1,-1 2,1-1,-1 2,0 0,0 1,0 0,-1 1,1 1,0 0,-3 1,-47-3,44-3,25-3,30-7,200-41,-144 34,-71 19</inkml:trace>
  <inkml:trace contextRef="#ctx0" brushRef="#br0" timeOffset="3069.871">3811 598,'11'37,"-9"-27,0 1,1-1,1 0,-1 0,1 0,1 0,0 0,0-1,1 0,0 0,1-1,0 1,0-2,1 1,3 2,-4-8,0-1,-1-1,1 1,0-1,0 0,0 0,-1-1,1 0,0 0,-1-1,1 0,-1 0,1 0,-1-1,0 0,0 0,0-1,0 0,-1 0,0 0,1 0,-1-1,-1 0,1 0,-1 0,0-1,0 1,0-3,54-120,-51 109</inkml:trace>
  <inkml:trace contextRef="#ctx0" brushRef="#br0" timeOffset="3271.333">4291 598,'-5'24,"-2"8</inkml:trace>
  <inkml:trace contextRef="#ctx0" brushRef="#br0" timeOffset="3523.801">4234 344,'0'0</inkml:trace>
  <inkml:trace contextRef="#ctx0" brushRef="#br0" timeOffset="3770.62">4574 34,'25'140,"5"71,-47 5,-6-87,20-82,16-55,-4-1</inkml:trace>
  <inkml:trace contextRef="#ctx0" brushRef="#br0" timeOffset="4018.988">4912 542,'0'33,"0"12</inkml:trace>
  <inkml:trace contextRef="#ctx0" brushRef="#br0" timeOffset="4269.867">4884 202,'0'0</inkml:trace>
  <inkml:trace contextRef="#ctx0" brushRef="#br0" timeOffset="8859.82">6351 118,'0'0</inkml:trace>
  <inkml:trace contextRef="#ctx0" brushRef="#br0" timeOffset="8626.492">6323 401,'-10'24,"-2"12,-1 6,8-5,4-9</inkml:trace>
  <inkml:trace contextRef="#ctx0" brushRef="#br0" timeOffset="9094.27">6549 344,'-10'13,"1"1,0 0,1 0,1 1,0-1,1 2,1-1,0 1,1-1,1 1,0 1,0 12,3-27,0 0,0 1,0-1,1 0,-1 1,1-1,0 0,-1 0,1 1,0-1,0 0,0 0,1 0,-1 0,0 0,1 0,0-1,-1 1,1 0,0-1,0 1,0-1,0 0,0 0,0 1,0-1,0-1,0 1,0 0,1 0,-1-1,0 1,1-1,-1 0,0 0,1 0,-1 0,0 0,1 0,-1-1,0 1,2-1,94-36,-80 24,0-1,0 0,-1-1,-1-1,-1-1,0 0,-1-1,20-70,-37 82,-2 6</inkml:trace>
  <inkml:trace contextRef="#ctx0" brushRef="#br0" timeOffset="9538.419">6971 569,'257'-214,"-216"191,-40 23,0-1,0 1,-1-1,1 1,0 0,0-1,0 1,0 0,0 0,0 0,0-1,0 1,0 0,-1 0,1 0,0 0,0 1,0-1,0 0,0 0,0 1,0-1,0 0,-1 1,1-1,0 1,0-1,0 1,-1-1,1 1,0-1,-1 1,1 0,0 0,-1-1,1 1,-1 0,1 0,-1 0,0-1,1 1,-1 0,0 0,1 0,-1 1,0 34,-1-34,0 0,1 1,-1-1,1 0,-1 1,1-1,0 1,0-1,0 0,1 1,-1-1,0 0,1 1,0-1,-1 0,1 0,0 1,0-1,0 0,0 0,1 0,-1 0,1 0,-1 0,1-1,-1 1,1 0,0-1,0 1,0-1,0 0,0 0,0 0,0 0,0 0,1 0,0 0,8 0,0-1,0 0,0 0,0-1,0-1,0 0,0 0,-1-1,1 0,-1-1,0 0,0-1,6-3,8-3,95-37,-118 47,0 1,0-1,0 1,0-1,-1 1,1-1,0 1,0-1,0 1,0 0,0 0,0 0,0-1,0 1,0 0,0 0,0 0,0 1,0-1,0 0,0 0,0 0,0 1,-1-1,1 0,0 1,0-1,0 1,0-1,0 1,-1-1,1 1,0 0,-1-1,1 1,0 0,-1 0,1 0,-1-1,1 1,-1 0,1 0,-1 0,0 0,1 0,-1 0,0 0,0 0,0 0,1 0,-1 0,0 0,-1 0,-11 59,8-45,-1 7</inkml:trace>
  <inkml:trace contextRef="#ctx0" brushRef="#br0" timeOffset="7592.166">5335 5,'1'0,"-1"-1,0 1,1 0,-1-1,1 1,-1 0,1-1,-1 1,1 0,-1 0,1-1,-1 1,1 0,-1 0,1 0,-1 0,1 0,-1 0,1 0,-1 0,1 0,-1 0,1 0,0 0,-1 0,1 0,-1 1,1-1,-1 0,1 0,-1 1,1-1,-1 0,0 0,1 1,-1-1,1 1,-1-1,0 0,1 1,-1-1,0 1,1-1,-1 1,0-1,0 1,1-1,-1 1,0-1,0 1,0-1,0 1,0-1,0 1,0 0,0-1,0 1,0-1,0 1,0-1,0 1,0-1,-1 1,1 0,1 39,-22 102,-7-23,0 47,18-124,-2 52,16-90,-1 0,1-1,0 1,0-1,0 0,0 0,0 0,1-1,-1 0,1 0,-1 0,1 0,0 0,0-1,0 0,0 0,0-1,0 1,0-1,0 0,0 0,0-1,0 1,0-1,0 0,5-2,2 1,-1-1,1 0,0 0,-1-1,0 0,0-1,0-1,-1 1,1-2,-1 1,-1-2,1 1,-1-1,1-3,-5 7,-1-1,0 0,0 0,0-1,0 1,-1-1,0 0,0 0,-1 0,1 0,-2 0,1 0,0-1,-1 1,0-1,-1 1,0-1,0 1,0-1,0 1,-1-1,0 1,-1-1,0 1,0 0,-1-4,-2 2,-1 1,0-1,0 1,0 0,-1 1,0-1,-1 1,1 1,-1-1,0 1,0 1,-1 0,1 0,-1 0,0 1,0 1,0-1,-1 1,1 1,0 0,-1 0,1 1,-1 0,1 1,-1 0,1 0,0 1,0 0,0 0,0 1,0 1,0 0,-4 2,-6 6</inkml:trace>
  <inkml:trace contextRef="#ctx0" brushRef="#br0" timeOffset="8372.984">5617 626,'16'-5,"0"-1,0-1,0 0,-1-1,0-1,-1 0,0-1,0-1,-1 0,-1-1,0 0,0-1,-1 0,-1-1,0 0,-1 0,4-9,-8 13,24-59,-28 67,0 0,-1 1,1-1,-1 0,0 0,1 1,-1-1,0 0,0 0,0 0,0 0,0 1,-1-1,1 0,0 0,-1 0,1 1,-1-1,0 0,0 1,0-1,0 1,0-1,0 1,0-1,0 1,0-1,-1 1,1 0,0 0,-1 0,1 0,-1 0,0 0,1 0,-2 0,0 1,0 0,0-1,0 1,0 0,0 1,0-1,1 0,-1 1,0 0,0-1,0 1,1 0,-1 0,0 1,1-1,-1 1,1-1,0 1,-1 0,1 0,0 0,0 0,0 0,0 0,1 0,-1 1,1-1,-1 1,1-1,0 1,0 0,0 0,0-1,0 1,1 0,-1 0,1 0,0 0,-1 0,2-1,-1 1,0 0,0 0,1 0,0 0,-1 0,1-1,0 1,1 0,0 2,2-1,1 0,0 0,-1 0,1 0,1-1,-1 0,0 0,1 0,0-1,-1 1,1-1,0-1,0 1,0-1,0 0,0-1,1 1,-1-1,0 0,3-1,82 20,-89-18,-1 0,1 0,0 1,-1-1,1 1,-1-1,1 1,-1-1,0 1,0 0,1 0,-1-1,0 1,-1 0,1 0,0 0,-1 0,1 0,-1 0,1 0,-1 0,0 0,0 1,0-1,0 0,0 0,0 0,-1 0,1 0,-1 0,0 0,1 0,-2 2,-39 67,29-53,7-10,4-7,0-1,0 1,0-1,0 1,1-1,-1 1,0 0,0-1,1 1,-1 0,0 0,1 0,-1 0,1-1,-1 1,1 0,0 0,-1 0,1 0,0 0,-1 0,1 0,0 0,0 0,0 0,0 0,0 0,0 0,0 0,1 0,-1 0,0 0,0 0,1 0,-1 0,1 0,-1 0,1 0,-1 0,1 0,-1-1,1 1,0 0,0 0,-1-1,1 1,1 0,11 2</inkml:trace>
  <inkml:trace contextRef="#ctx0" brushRef="#br0" timeOffset="11443.842">1 1162,'81'-18,"0"4,1 3,1 3,26 4,453-8,-22-17,-105 10,34-7,450 27,-523-30,227 0,-17 30,-279-29,52 0,18-2,102 30,-262-26,-37 7,31-3,-180 14,2 2,-1 3,1 2,0 2,-34-1,145-22,-147 27</inkml:trace>
</inkml:ink>
</file>

<file path=ppt/ink/ink1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1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2</inkml:trace>
</inkml:ink>
</file>

<file path=ppt/ink/ink1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14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1 737,'69'-38,"-57"30,0-2,-1 0,-1 0,0-1,0 0,-1 0,0-1,-1-1,-1 0,4-7,16-25,-27 45,0-1,0 0,0 1,0-1,0 1,1-1,-1 1,0-1,0 1,0 0,1-1,-1 1,0-1,0 1,1-1,-1 1,0 0,1-1,-1 1,1 0,-1-1,0 1,1 0,-1-1,1 1,-1 0,1 0,-1 0,1-1,-1 1,1 0,-1 0,1 0,-1 0,1 0,-1 0,1 0,-1 0,1 0,-1 0,1 0,-1 1,1-1,-1 0,1 0,-1 0,1 1,-1-1,1 0,-1 0,1 1,-1-1,0 0,1 1,-1-1,0 1,1-1,-1 0,11 34,-10-26,7 40,-2 0,-2 1,-2-1,-3 1,-1 0,0 39,1 249,0-328,1 1,-1-1,-1 0,1 0,-2 0,1 0,-1 0,0 0,-1-1,-2 4,5-11,0-1,1 0,-1 0,0 0,1 1,-1-1,0 0,0 0,1 0,-1 0,0 0,0 0,1 0,-1-1,0 1,0 0,1 0,-1 0,0-1,1 1,-1 0,0-1,1 1,-1-1,0 1,1-1,-1 1,1-1,-1 1,1-1,-1 0,1 1,0-1,-1 0,1 1,0-1,-1 0,1 1,0-1,0 0,-1 0,1 1,0-1,0 0,0 0,0 1,0-1,0 0,0 0,1 1,-1-1,0 0,1 0,-2-16,1 0,0 0,2 1,0-1,1 0,0 1,1-1,1 1,1 0,2-4,-3 8,15-42,3 0,3 1,2 1,2 2,2 0,2 3,2 1,3 1,41-37,-72 74,0-1,1 2,0-1,0 1,1 1,-1-1,1 2,1-1,-1 1,1 1,0 0,0 1,0 0,1 0,-1 1,4 0,-12 3,-1-1,1 0,0 1,-1-1,1 1,0 0,-1 0,1 0,-1 0,0 0,1 1,-1-1,0 1,0-1,0 1,0 0,0 0,0 0,0 0,-1 0,1 0,-1 1,1-1,-1 0,0 1,0-1,0 1,0-1,-1 1,1 0,-1-1,1 1,-1 0,0-1,0 1,0 1,-18 99,9-84,-2-1,0 0,-1-1,0 0,-1 0,-1-1,-1-1,0-1,-1 0,-1-1,0-1,-1 0,0-1,0-1,-8 2,-85 15,106-27,1 1,-1-1,1 0,-1 0,0-1,1 1,-1-1,1 0,-1 0,1 0,0-1,-1 0,1 0,0 0,0 0,0-1,0 1,1-1,-1 0,1 0,-1 0,-1-4,4 5,-1-1,2 1,-1-1,0 0,0 0,1 1,0-1,-1 0,1 0,0 0,0 1,1-1,-1 0,1 0,-1 0,1 1,0-1,0 0,0 1,0-1,0 1,1-1,-1 1,1 0,0 0,1-2,8-12</inkml:trace>
  <inkml:trace contextRef="#ctx0" brushRef="#br0" timeOffset="5384.324">1187 511,'-1'46,"0"-16,1 0,1 1,2-1,1 0,7 27,-10-54,-1 0,1-1,0 1,0 0,0-1,0 1,0-1,0 1,1-1,-1 0,1 0,0 1,0-1,-1 0,1-1,1 1,-1 0,0 0,0-1,1 1,-1-1,0 0,1 0,0 0,-1 0,1 0,-1-1,1 1,0-1,0 1,-1-1,1 0,0 0,0 0,-1-1,1 1,0-1,-1 1,1-1,0 0,1-1,7-2,0-1,-1-1,0 0,0 0,0-1,-1 0,1-1,-2 1,3-4,100-144,-111 156,0-1,1 0,-1 1,0-1,1 1,-1-1,0 0,1 1,-1-1,1 0,-1 1,0-1,1 0,-1 0,1 1,-1-1,1 0,-1 0,1 0,-1 0,1 0,-1 0,1 1,-1-1,1 0,-1-1,1 1,0 0,-1 0,1 0,-1 0,1 0,-1 0,0-1,1 1,-1 0,1 0,-1-1,1 1,-1 0,1-1,-1 1,0 0,1-1,-1 1,0-1,1 1,-1-1,0 1,0 0,1-1,-1 1,0-1,0 1,0-1,0 1,0-1,0 1,0-1,0 0,2 51,-3-42,16 120,-13-124,-1 0,1 1,0-1,0 0,0 0,1 0,-1 0,1 0,0-1,0 1,1-1,-1 0,1 0,-1 0,1 0,0-1,0 0,0 1,0-1,1-1,-1 1,1-1,-1 1,1-1,-1-1,3 1,5-2,-1-1,1 0,-1-1,0 0,0-1,0 0,0-1,-1 0,0 0,0-1,0-1,-1 0,0 0,0 0,-1-1,1-1,-2 0,0 0,0 0,0-1,0-2,39-63,24-24,-68 97,0 1,0 0,0 0,0 0,1 0,-1 0,0 0,0 0,1 1,-1-1,0 1,1 0,-1 0,0 0,1 0,-1 0,0 0,1 0,-1 1,0-1,1 1,-1 0,0 0,0 0,0 0,1 0,-1 0,-1 0,1 1,0-1,0 1,0 0,57 62,-52-56,-4-5,1 1,0-1,-1 1,0 0,0 0,0 0,0 0,-1 1,0-1,0 1,0 0,0-1,-1 1,1 0,-1 0,0 0,-1 0,0 0,1 0,-1 0,-1 0,1 0,-1 0,0 0,0 0,0 0,-1 0,0-1,0 1,0 0,0-1,-1 0,0 1,0-1,0 0,0 0,-8 2,0-1,0 1,-1-2,1 0,-1 0,0-1,0 0,0-1,-4-1,84-3,89-14,-134 8,0-1,-1-1,0 0,0-2,-1-1,-1 0,0-2,-1 0,0-1,-2-1,0 0,0-2,-2 0,0 0,-2-2,0 0,-1 0,-1-1,-1 0,-1-1,-1 0,-1-2,4-26,-3 20,-2 0,-1 0,-1-1,-2 1,-1-1,-2 0,-7 4,8 28,0 0,0 1,0-1,0 0,0 1,0-1,0 0,0 1,0-1,0 0,0 0,0 1,0-1,-1 0,1 1,0-1,0 0,0 0,-1 1,1-1,0 0,0 0,-1 1,1-1,0 0,0 0,-1 0,1 0,0 1,-1-1,1 0,0 0,-1 0,1 0,0 0,-1 0,1 0,0 0,-1 0,1 0,0 0,-1 0,1 0,0 0,-1 0,1 0,0 0,0-1,-1 1,1 0,0 0,-1 0,1 0,0-1,0 1,-1 0,1 0,0-1,0 1,-1 0,-10 45,2 1,2 0,2 1,2 0,2 31,-26 174,27-250,0 0,0 0,0 0,0 0,0 0,0-1,1 1,-1 0,1 0,-1 0,1-1,0 1,0 0,0-1,0 1,0-1,0 1,0-1,0 1,1-1,-1 0,0 0,1 1,-1-1,1 0,-1 0,1 0,0-1,-1 1,1 0,0-1,0 1,-1-1,1 1,0-1,0 0,0 0,0 0,0 0,-1 0,1 0,0-1,0 1,0 0,0-1,-1 0,87-38,-77 32,-3 1,1 0,0 0,0 1,0 0,1 1,0 0,0 0,0 1,0 1,0 0,1 0,-1 1,0 0,1 0,-1 1,1 1,-1 0,1 0,1 2,-8-1,-1 1,0 0,1 0,-1 0,0 0,0 1,-1-1,1 1,-1-1,0 1,0 0,0 0,0 0,-1 0,1 1,-1-1,0 0,-1 1,1-1,-1 0,0 1,0-1,0 1,-1 3,1 16</inkml:trace>
  <inkml:trace contextRef="#ctx0" brushRef="#br0" timeOffset="8299.66">3387 483,'2'-7,"1"0,0-1,0 1,0 0,1 1,0-1,0 1,1-1,0 1,0 0,0 1,1 0,-1-1,2 2,-1-1,0 1,1 0,0 0,-1 1,2 0,-1 0,0 0,0 1,1 0,0 1,-1 0,1 0,0 0,-1 1,8 1,-9 3,0 1,-1 0,1 0,-1 0,0 1,0 0,0 0,-1 0,0 1,0-1,-1 1,1 0,-2 0,1 0,-1 1,0-1,0 0,-1 1,0-1,-1 1,1 0,-1-1,-1 1,1-1,-2 1,0 5,-2 16,-1 0,0-1,-3 0,0-1,-2 1,-1-2,-4 7,-39 47,53-102,16-12,2 0,1 2,1 0,2 2,1 0,1 1,2 1,0 2,21-16,57-23,-102 64,-1 1,1-1,0 1,0-1,0 1,0 0,0-1,0 1,0 0,0 0,0-1,0 1,0 0,0 0,0 0,0 0,0 0,0 1,0-1,0 0,0 0,0 1,0-1,0 0,0 1,-1-1,1 1,0-1,0 1,0 0,-1-1,1 1,0 0,0-1,-1 1,1 0,-1 0,1 0,-1 0,1 0,-1-1,1 1,-1 0,0 0,0 0,1 0,-1 0,0 0,0 0,0 0,0 0,0 0,0 0,0 0,-1 0,1 0,0 1,-14 64,12-59,-60 197,61-198,0-6,1 1,-1 0,0-1,0 1,1-1,-1 1,1 0,-1 0,1-1,-1 1,1 0,-1 0,1 0,0-1,-1 1,1 0,0 0,0 0,-1 0,1 0,0 0,0 0,0 0,0 0,0-1,1 1,-1 0,0 0,0 0,0 0,1 0,-1 0,1-1,-1 1,0 0,1 0,0 0,-1-1,1 1,-1 0,1-1,0 1,-1 0,1-1,0 1,0-1,0 1,-1-1,1 0,0 1,0-1,0 0,0 0,0 1,0-1,-1 0,1 0,0 0,0 0,0 0,0 0,0 0,0-1,0 1,0 0,95-105,-43 47,2 2,3 2,2 3,17-9,-76 59,0 0,-1 0,1-1,0 1,0 0,0 0,0 0,0 0,0 0,1 0,-1 1,0-1,0 0,1 0,-1 1,0-1,1 1,-1-1,1 1,-1 0,1-1,-1 1,0 0,1 0,-1 0,1 0,-1 0,1 1,-1-1,1 0,-1 1,0-1,1 1,-1-1,0 1,1 0,-1-1,0 1,0 0,1 0,-1 0,0 0,0 0,0 0,0 0,0 0,-1 1,3 11,-2 0,0 1,-1-1,0 1,-1-1,0 1,-2-1,1 0,-1 0,-1 0,0 0,-1 0,-1 0,-7 25,-27 69,44-101,1-12</inkml:trace>
  <inkml:trace contextRef="#ctx0" brushRef="#br0" timeOffset="13233.126">4855 540,'-7'-3,"-1"1,0-1,1 2,-1-1,0 1,0 0,0 1,0 0,0 0,0 1,0 0,1 0,-1 1,0 0,1 0,-1 1,1 0,-1 0,1 1,0 0,1 0,-1 0,1 1,0 0,0 0,0 1,1 0,-4 5,2-4,0 0,0 1,1 0,0 1,1-1,0 1,0 0,1 1,0-1,1 1,0-1,0 1,1 0,0 0,1 0,0 1,1-1,0 0,0 0,1 0,0 1,1-1,1 0,1 5,-3-12,1-1,0 1,0 0,0 0,0-1,0 1,1-1,-1 0,1 0,-1 1,1-2,0 1,0 0,0-1,0 1,0-1,0 0,1 0,-1 0,0 0,0-1,1 1,-1-1,0 0,1 0,-1 0,0 0,1-1,2 0,94-35,-80 23,0 0,-1-1,0-1,-1-1,-1 0,-1-1,10-13,-7 7,-5 9,-2-1,0-1,0 0,-1 0,-1-1,-1 0,-1-1,4-11,-17 18,-12 32,14-15,0 1,0-1,1 1,0 0,0 0,0 0,1 1,0-1,0 0,1 0,0 1,1-1,-1 0,1 0,1 1,-1-1,1 0,0 0,1 0,0-1,0 1,0-1,1 1,0-1,0 0,1 0,-1-1,1 0,0 1,1-2,-1 1,1 0,0-1,0 0,1-1,-1 1,4 0,-1 0,0 0,0 0,1-1,-1 0,1-1,0 0,0 0,0-1,0-1,0 1,0-2,0 1,0-1,-1-1,1 0,0 0,0-1,-1 0,0-1,0 0,0 0,0-1,0 0,-1-1,33-26,-1-3,-1-1,-3-2,32-41,-53 58,-13 17,0 0,0 1,1-1,-1 0,1 1,0-1,0 1,0 0,1 0,-1 0,1 1,-1-1,1 1,0 0,0 0,0 0,0 0,3 0,-4 4,0-1,0 1,-1 0,1 0,0 1,-1-1,0 1,1-1,-1 1,0 0,0-1,0 1,-1 0,1 0,-1 1,0-1,0 0,0 0,0 1,0 1,0-4,32 132,-32-127,0 0,-1-1,1 1,-1 0,0 0,-1 0,1 0,-1 0,-1-1,1 1,-1 0,1-1,-2 1,1-1,-1 0,1 0,-1 0,-1 0,1 0,-1 0,0-1,0 0,0 0,-1 0,1 0,-1-1,0 1,0-1,0 0,0-1,-1 0,1 1,-1-2,-2 2,-68 5,76-9,-1 0,1 0,-1 0,1 0,-1 0,1 0,0 0,-1 0,1 0,0 0,0 0,0 0,-1 0,1 0,0 0,1 0,-1 0,0 0,0-1,0 1,1 0,-1 0,0 0,1 0,-1 1,1-1,-1 0,1 0,0 0,-1 0,1 0,0 1,0-1,-1 0,1 0,0 1,0-1,0 1,0-1,0 1,0-1,0 1,0 0,0-1,0 1,0 0,0 0,1 0,116-35,-30 25,-73 10,0-1,0-1,0 0,0-1,-1 0,1-1,-1-1,5-2,-4-1,-1 1,0-2,0 0,-1 0,-1-2,1 1,-1-2,-1 1,0-2,-1 1,-1-1,1-1,-2 0,7-14,-15 25,1 0,0 0,0 0,0 0,0 0,0 0,1 1,-1-1,1 0,0 1,0-1,0 1,0 0,0 0,0-1,1 1,-1 1,1-1,-1 0,1 1,0-1,0 1,0 0,0 0,0 0,0 0,0 0,0 1,0-1,0 1,0 0,0 0,0 0,0 0,0 1,1-1,-1 1,0 0,0 0,0 0,1 5,-1 1,0-1,0 1,0-1,-1 1,0 0,-1 0,1 0,-1 0,-1 0,1 0,-1 0,0 0,-1 0,0 0,0 0,0 0,-1 0,0 0,-1 0,1 0,-1-1,0 0,-3 3,-1 6,-2-2,0 1,-1-1,0 0,-1-1,0 0,-1-1,-12 10,3-2,-23 10,67-23,205-9,-210 0,1-1,-1 0,1-1,-1-1,-1-1,1 0,-1-2,0 0,-1 0,0-2,-1 0,0-1,-1 0,0-1,10-12,-22 23,1 0,-1 0,0 0,0-1,0 1,0 0,0-1,-1 1,1-1,-1 0,0 1,1-1,-1 0,-1 0,1 0,0 0,-1 0,1 0,-1 0,0 0,0 0,0 0,0 0,-1 0,1 0,-1 0,0 0,1 0,-2 0,1 1,-1-3,-10-6</inkml:trace>
  <inkml:trace contextRef="#ctx0" brushRef="#br0" timeOffset="21887.437">7367 596,'-10'-1,"1"1,-1 0,0 0,1 0,-1 2,1-1,-1 1,1 0,-1 1,1 0,0 1,0 0,1 0,-8 3,2 1,-1 0,1 1,1 1,-1 0,2 0,-1 2,2-1,0 2,0-1,1 2,0-1,1 1,1 1,0-1,-1 7,7-18,1 1,0-1,0 0,0 1,1-1,-1 0,1 1,0-1,0 1,0-1,0 1,1-1,-1 0,1 1,0-1,0 0,0 1,0-1,1 0,-1 0,1 0,0 0,0 0,0 0,0-1,1 1,-1-1,0 1,1-1,0 0,0 0,0 0,0-1,0 1,0 0,0-1,0 0,0 0,1 0,-1 0,0-1,1 1,-1-1,1 0,13-1,-1-1,1-1,0-1,-1 0,0-1,0-1,-1-1,1 0,-1-1,-1 0,1-1,-2-1,1 0,-1-1,-1 0,0-1,0-1,-1 0,-1 0,0-1,11-9,5-3,-2-1,0 0,-2-2,-1-1,-2-1,-1 0,-1-1,-2-1,-1 0,-2-2,-1 1,-1-1,-2-1,-2 1,2-37,-24-53,14 121,0 0,0 0,0 0,0 0,0 1,-1-1,0 1,0-1,0 1,0 0,0 0,0 0,-1 1,0-1,1 1,-1 0,0 0,0 0,0 1,0-1,-1 1,1 0,0 0,-1 0,1 1,0-1,-3 1,1 0,0 1,0-1,-1 1,1 1,0-1,0 1,0 0,0 0,0 0,1 1,-1 0,1 0,0 1,0-1,0 1,0 0,0 1,1-1,0 1,0 0,0 0,1 0,-1 0,0 2,-3 7,0-1,1 1,0 0,1 1,1-1,0 1,1 0,0 0,1 9,-1-1,2 0,1 1,0-1,2 1,1-1,1 0,0 0,2 0,1-1,1 0,3 7,7 7,1 0,2-2,2 0,1-1,21 22,35 43,-79-97,-1-1,0 0,1 0,-1 1,1-1,-1 0,1 0,-1 0,1 0,-1 0,1 1,-1-1,1 0,-1 0,1 0,-1 0,1-1,-1 1,1 0,-1 0,1 0,-1 0,1 0,-1-1,1 1,-1 0,1 0,-1-1,1 1,-1 0,0-1,1 1,-1-1,0 1,1 0,-1-1,0 1,0-1,1 1,-1-1,0 1,0-1,0 1,1-1,-1 1,0-1,0 1,0-1,0 1,0-1,0 1,0-1,0 1,0-1,-1 1,1-1,0 1,0-1,0 1,0-1,-1 1,1-1,1-16</inkml:trace>
  <inkml:trace contextRef="#ctx0" brushRef="#br0" timeOffset="22235.821">8101 540,'-21'17,"1"1,1 1,1 1,1 1,1 0,0 1,2 1,0 0,-8 23,20-42,0-1,0 1,1 0,-1 0,1 0,0 0,1 0,-1 0,0 0,1 0,0 0,0 0,0 0,1 0,0 1,-1-1,1 0,0 0,1-1,-1 1,1 0,0 0,0-1,0 1,0-1,1 1,-1-1,1 0,0 0,0 0,0-1,0 1,0-1,1 1,-1-1,1 0,0 0,-1-1,1 1,0-1,0 0,0 0,6 0,-1-1,0 0,0-1,0 0,1-1,-1 0,0 0,0-1,-1 0,1 0,-1-1,1 0,-1-1,0 0,-1 0,1-1,-1 1,0-2,-1 1,1-1,-1 0,-1 0,1-1,-1 0,0 1,-1-2,0 1,0-1,-1 1,0-1,-1 0,0 0,0 0,-1 0,0-4,0 6,-1 0,0 0,0 0,-1 0,0 0,0 0,-1 1,0-1,0 0,0 1,-1 0,0-1,0 1,-1 0,0 1,0-1,0 0,-1 1,1 0,-1 0,-1 1,1-1,-1 1,1 0,-1 1,0-1,0 1,-1 0,1 1,-1-1,1 2,-1-1,0 0,0 1,0 0,0 1,1 0,-1 0,0 0,0 1,0 0,-4 1,-14 5</inkml:trace>
  <inkml:trace contextRef="#ctx0" brushRef="#br0" timeOffset="23019.478">8411 511,'-8'17,"0"0,1 0,0 1,2 0,0 0,1 1,1-1,-1 16,3-29,-1-1,1 0,0 1,0-1,0 1,1-1,-1 1,1 0,0-1,1 1,-1-1,1 1,0-1,0 1,0-1,0 0,1 1,0-1,0 0,0 0,0 0,1 0,0 0,0-1,0 1,0-1,0 0,0 0,1 0,0 0,0-1,-1 1,5 1,3-3,0-1,-1 0,1 0,-1-1,1-1,-1 0,0 0,0-1,0 0,0-1,0 0,0 0,-1-1,0 0,0-1,-1 0,1-1,-1 0,0 0,-1 0,0-1,0 0,-1-1,4-5,-8 12,-2 2,0 1,0-1,1 1,-1 0,0-1,0 1,1-1,-1 1,1-1,-1 1,0-1,1 1,-1-1,1 0,-1 1,1-1,-1 0,1 1,-1-1,1 0,-1 1,1-1,-1 0,1 0,0 0,-1 0,1 0,0 1,-1-1,1 0,-1 0,1-1,0 1,-1 0,1 0,-1 0,1 0,0 0,-1-1,1 1,-1 0,1 0,-1-1,1 1,-1 0,1-1,-1 1,1-1,-1 1,0-1,1 1,-1-1,0 1,1-1,-1 1,0-1,1 1,-1-1,0 0,2 10,0 0,1 0,0 0,1 0,-1-1,2 0,-1 0,1 0,0 0,1-1,4 5,-7-8,0-1,0 0,0 0,0 0,0-1,0 1,1-1,-1 1,1-1,0 0,0 0,0-1,0 1,0-1,0 0,0 0,0 0,0-1,0 1,1-1,-1 0,0 0,0-1,1 1,-1-1,2 0,1-4,0 1,-1-1,0 1,0-2,0 1,0-1,-1 0,0 0,0 0,0-1,-1 0,0 0,0 0,-1 0,0-1,15-24,49-104,-63 93,-8 27</inkml:trace>
  <inkml:trace contextRef="#ctx0" brushRef="#br0" timeOffset="23609.109">9173 821,'172'-203,"-129"160,-42 43,0 0,0 0,0 1,0-1,0 0,0 1,0-1,-1 1,1-1,0 1,0 0,0-1,0 1,-1 0,1-1,0 1,-1 0,1 0,-1 0,1 0,-1 0,1 0,-1-1,1 1,-1 0,0 0,0 0,0 0,1 0,-1 0,0 0,0 1,0-1,0 0,-1 0,1 0,0 0,0 0,-1 0,2 5,-1 2,0 1,1 0,0 0,1-1,0 1,0-1,1 1,0-1,1 0,0 0,0-1,0 1,1-1,0 0,1 0,-1 0,3 1,-5-5,1 0,0 0,0-1,0 1,0-1,0 0,1 0,-1 0,0-1,1 1,0-1,-1 0,1 0,0-1,-1 0,1 1,0-2,0 1,-1 0,1-1,0 0,-1 0,1 0,-1-1,1 0,-1 1,0-2,1 1,-1 0,0-1,-1 0,1 0,0 0,-1 0,9-9,0 0,-1-1,-1-1,0 1,0-2,-2 1,0-1,0 0,-2-1,0 0,0 0,-2-1,0 1,-1-1,0 0,-2 1,0-1,-1-10,0 2</inkml:trace>
</inkml:ink>
</file>

<file path=ppt/ink/ink1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650 490,'-12'-7,"-1"1,1 0,-1 1,0 1,-1 0,1 0,-1 2,1 0,-1 0,0 1,0 1,-11 1,1 2,1 0,1 2,-1 1,1 1,0 1,0 1,1 1,0 0,1 2,0 0,1 1,0 1,2 1,-1 1,2 0,0 2,-10 12,14-16,0 1,2-1,-1 2,2 0,0 0,0 0,-3 14,10-26,0 0,0 1,1-1,0 0,0 1,0-1,1 0,-1 1,1-1,0 1,1-1,-1 1,1-1,-1 0,1 1,1-1,-1 0,0 1,1-1,0 0,0 0,0-1,1 1,-1 0,1-1,0 1,0-1,0 0,1 0,-1 0,1 0,-1-1,5 3,2-3,1 0,0 0,0-1,0-1,0 0,0 0,0-1,0 0,0-1,-1-1,1 1,-1-2,1 1,-1-2,0 1,-1-1,1-1,-1 1,0-2,0 1,-1-1,6-6,52-40,-4-3,-1-2,11-18,84-82,-156 157,1 0,-1 0,1 0,-1-1,1 1,-1 0,1 0,0 0,-1 0,1 0,0 0,0 0,0 1,0-1,0 0,0 0,0 1,0-1,0 0,0 1,0-1,0 1,0 0,0-1,1 1,-1 0,0 0,0-1,1 1,-1 0,0 0,0 0,0 1,1-1,-1 0,0 0,0 1,0-1,1 0,-1 1,0 0,0-1,0 1,0-1,0 1,0 0,0 0,0 0,0 0,-1 0,1-1,0 1,0 1,-1-1,1 0,-1 0,1 0,-1 0,1 0,-1 1,-21 142,11 72,10-208,0 0,1 0,1 0,-1 0,1 0,1 0,-1-1,1 1,0-1,1 1,0-1,0 0,1-1,0 1,0-1,0 0,1 0,0 0,0-1,0 0,1 0,-1-1,1 0,0 0,1 0,-1-1,1 0,-1 0,3-1,14 2</inkml:trace>
  <inkml:trace contextRef="#ctx0" brushRef="#br0" timeOffset="551.65">1101 800,'280'-222,"-144"124,-135 97,0 1,0-1,-1 1,1-1,0 1,0-1,0 1,0 0,0-1,0 1,0 0,0 0,0 0,0 0,-1 0,1 0,0 0,0 0,0 0,0 0,0 0,0 1,0-1,0 0,0 1,0-1,-1 1,1-1,0 1,0-1,0 1,-1 0,1-1,0 1,-1 0,1-1,-1 1,1 0,-1 0,1 0,-1-1,1 1,-1 0,0 0,1 0,-1 0,0 0,0 0,0 0,0 0,0 0,0 0,0 0,0 0,0 0,0 0,0-1,-1 1,1 0,-1 1,-11 60,-1-23,9-31,0 0,1 0,1 0,-1 0,1 1,1-1,0 1,0 0,0-1,1 1,1 3,-1-10,0 0,1-1,0 1,-1 0,1-1,0 1,0-1,0 1,0-1,0 1,0-1,0 0,0 0,0 1,1-1,-1 0,0 0,1 0,-1 0,1-1,0 1,-1 0,1-1,-1 1,1-1,0 1,0-1,-1 0,1 1,0-1,-1 0,1 0,0-1,0 1,-1 0,1 0,0-1,-1 1,1-1,0 0,1 0,68-33,149-130,-220 163,1 1,-1-1,1 1,-1-1,1 1,0-1,-1 1,1-1,0 1,-1 0,1-1,0 1,0 0,-1-1,1 1,0 0,0 0,-1 0,1 0,0 0,0 0,0 0,-1 0,1 0,0 0,0 0,0 1,-1-1,1 0,0 0,-1 1,1-1,0 1,0-1,-1 1,1-1,-1 1,1-1,-1 1,1-1,0 1,-1 0,0-1,1 1,-1 0,1-1,-1 1,0 0,0 0,1-1,-1 1,0 0,0 0,0-1,0 1,0 0,0 0,0 0,0-1,0 1,0 0,0 0,-1 0,-9 59,9-54,-37 143,25-103,6-28</inkml:trace>
  <inkml:trace contextRef="#ctx0" brushRef="#br0" timeOffset="4783.583">2202 603,'-8'2,"1"1,0 0,0 0,0 1,0 0,0 0,1 1,0-1,0 1,0 1,0-1,1 1,0 0,0 0,1 1,-1-1,1 1,1 0,-1 0,1 0,1 1,-2 4,1-4,0 1,0-1,1 1,0-1,0 1,1 0,1 0,-1-1,1 1,1 0,-1 0,2 0,-1-1,3 7,-3-11,0 0,1 0,-1 0,1-1,0 1,0 0,0-1,0 1,1-1,0 0,0 0,-1 0,2 0,-1 0,0-1,0 1,1-1,0 0,-1 0,1 0,0-1,0 1,0-1,0 0,0 0,0 0,0-1,0 1,1-1,-1 0,2 0,9-4,-1 1,1-2,-1 0,0-1,-1 0,1-1,-1-1,0 0,-1 0,0-2,0 1,-1-1,-1-1,1 0,-2-1,0 0,0 0,-1-1,0 0,-1 0,-1-1,3-9,-6 19,-1 0,0 0,0 0,0 0,-1-1,0 1,0-1,0 1,0-1,0 0,-1 1,0-1,0 0,0 1,-1-1,0 0,0 1,0-1,0 1,-1-1,1 1,-1 0,0 0,0-1,-1 1,1 1,-1-1,0 0,0 1,0-1,-1 1,1 0,-1 0,0 0,0 1,0-1,0 1,0 0,0 0,-1 0,1 1,0 0,-1 0,-3-1,2 3,0 0,1 0,-1 0,0 1,1 0,0 0,-1 1,1-1,0 1,0 0,1 0,-1 1,1 0,-1-1,1 1,0 1,0-1,1 1,0-1,-1 2,3-5,0 0,0 1,1-1,-1 0,0 1,1-1,-1 1,1-1,0 1,-1-1,1 1,0-1,0 1,0-1,0 1,0-1,0 1,0-1,1 1,-1-1,1 1,-1-1,1 0,-1 1,1-1,0 1,0-1,-1 0,1 0,0 0,0 1,0-1,0 0,1 0,-1 0,0 0,0-1,1 1,-1 0,0 0,1-1,0 1,64 18,-35-19,0-2,0 0,0-2,-1-2,1-1,-1-1,-1-1,23-11,0 2,11 2,-72 52,4-27,-40 94,44-100,-1 1,1-1,1 1,-1 0,1-1,-1 1,1 0,0-1,0 1,1 0,-1-1,1 1,-1 0,1-1,1 1,-1-1,0 1,1-1,-1 0,1 1,0-1,0 0,1 0,-1-1,1 1,-1 0,3 1,2-2,0 0,-1 0,1-1,0 0,0 0,0-1,0 0,0 0,0-1,0 1,0-2,0 1,0-1,0 0,-1 0,1-1,-1 0,1 0,-1-1,0 1,0-1,-1 0,1-1,-1 0,2-2,-6 6,18-14,-1-1,-1-1,-1-1,0-1,-1 0,-1 0,-1-2,3-6,-3 14,-18 42,3-19,-3 5,2 1,0-1,1 1,0 0,1 0,1-1,0 1,2 0,2 14,-3-27,0 1,1-1,-1 0,1 1,-1-1,1 0,0 0,0-1,1 1,-1 0,1-1,-1 1,1-1,0 0,0 0,0 0,0 0,0 0,0-1,0 1,1-1,-1 0,0 0,1 0,-1 0,1-1,0 0,-1 1,1-1,-1 0,1-1,2 0,4 0,0-1,1-1,-1 1,-1-2,1 0,0 0,-1 0,0-1,0-1,7-5,21-15,-2-1,-1-3,-1 0,22-28,-51 52,1-1,0 1,0 1,0-1,1 1,0-1,0 2,0-1,1 1,-1 0,1 0,0 0,0 1,1 1,-1-1,0 1,1 0,5 0,-11 2,0 1,0 0,0-1,0 1,0 0,0 0,0 1,0-1,0 0,0 1,-1-1,1 1,-1-1,1 1,-1 0,0 0,1-1,-1 1,0 0,0 0,0 0,-1 0,1 0,0 1,-1-1,1 0,-1 0,0 0,0 1,0-1,0 1,-4 70,-22-1,27-72,0 1,0 0,0-1,0 0,1 1,-1-1,0 1,0-1,0 0,0 0,0 0,0 0,0 0,1 0,-1 0,0 0,0 0,0 0,0-1,0 1,0 0,0-1,0 1,0-1,0 1,0-1,0 0,0 1,0-1,0 0,0 1,-1-1,1 0,0 0,0 0,-1 0,1 0,-1 0,101-88,-70 66,-20 13,0 2,0-1,0 1,1 1,0 0,1 1,-1 0,1 1,0 0,1 1,-1 1,7-1,-18 3,-1 1,0 0,1-1,-1 1,1 0,-1 0,1 0,-1 0,0 1,1-1,-1 0,1 0,-1 1,0-1,1 1,-1 0,0-1,0 1,1 0,-1 0,0-1,0 1,0 0,0 0,0 0,0 0,0 1,0-1,0 0,-1 0,1 0,0 1,-1-1,1 0,-1 1,0-1,1 1,-1-1,0 0,0 1,0-1,0 1,0-1,0 1,0-1,0 0,-1 2,-22 70,21-70,-6 17,4-15,1 0,-1 0,1 1,1-1,-1 1,1 0,0 0,0 0,1 0,0 0,0 0,0 1,1-1,0 0,0 0,0 1,1-1,0 0,0 0,1 0,0 0,0 0,0 0,1 0,1-4,0 0,1 0,-1-1,1 0,-1 0,0 0,1-1,0 1,-1-1,1 0,-1 0,1-1,-1 1,1-1,-1 0,1-1,-1 1,0-1,0 1,1-1,-1 0,0-1,-1 1,1-1,0 0,-1 0,1 0,-1 0,0 0,1-3,4 0,29-26,-2-2,-1-1,-2-2,-2-1,-1-1,-2-2,-2-1,13-30,26-36,-37 61,-2-2,-2-1,-2-1,5-23,-25 69,7-66,-22 81,4 9,1 0,1 0,0 1,2 0,1 0,0 0,-1 15,-17 133,17-135,3 0,0 0,2 0,2 0,1 0,1 0,5 18,-5-39,0 0,-1 1,0-1,-1 1,-1-1,0 1,-1-1,0 1,-1-1,0 0,-1 3,2-16,1 1,0-1,0 1,-1 0,1-1,0 1,0-1,-1 1,1 0,-1-1,1 1,0 0,-1 0,1-1,-1 1,1 0,-1 0,1 0,0-1,-1 1,1 0,-1 0,1 0,-1 0,1 0,-1 0,1 0,-1 0,1 0,-1 0,1 0,-1 0,1 1,-1-1,1 0,-1 0,1 0,0 1,-1-1,1 0,-1 0,1 1,0-1,-1 0,1 1,0-1,-1 1,1-1,0 0,0 1,-1-1,1 1,0-1,0 1,0-1,-1 1,1-1,0 1,0-1,0 0,0 1,0-1,0 1,0 0,-14-40,11 13,0 1</inkml:trace>
  <inkml:trace contextRef="#ctx0" brushRef="#br0" timeOffset="5032.532">4064 321,'58'0,"23"0,4 0,-9 0,-7 0,-11 0,-10 0,-9 0,-6 0,-3 0,-3 0,-6 5,-6 1</inkml:trace>
</inkml:ink>
</file>

<file path=ppt/ink/ink1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6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15,'-17'73,"-6"80,20-146,1-1,0 0,0 1,1 0,0-1,0 1,1 0,0-1,0 1,0 0,1-1,0 1,1 0,-1-1,1 1,0-1,1 0,-1 0,1 0,1 0,-1 0,1 0,1 0,-1-5,0 0,0-1,0 1,0-1,0 0,0 0,0-1,0 1,0-1,0 1,0-1,0-1,0 1,0-1,-1 1,1-1,0 0,-1 0,0 0,1-1,-1 1,0-1,0 0,0 0,-1 0,1 0,1-4,3 1,100-138,-80 99,56-95,-82 138,0 1,0-1,0 1,0 0,0 0,1 0,-1 0,0 0,1 0,-1 0,0 0,1 0,-1 1,1-1,0 0,-1 1,1-1,-1 1,1 0,0 0,-1 0,1-1,0 1,-1 1,1-1,0 0,-1 0,1 1,0-1,-1 1,1-1,-1 1,1 0,-1-1,1 1,-1 0,1 0,-1 0,0 0,0 0,0 1,1-1,-1 0,0 0,0 1,-1-1,1 1,0-1,0 1,-1-1,1 1,-1-1,1 1,-1 0,0-1,1 1,-1 1,42 172,-36 87,-8-156,4-81,-2 0,0 0,-2-1,-1 1,0 0,-2-1,-1 1,-1-2,-1 1,-1-1,-1 0,-1 0,-1-2,-1 1,0-2,-2 1,-16 15,29-33,0 0,0-1,0 0,0 1,0-1,-1 0,1 0,-1 0,0 0,0-1,1 1,-1-1,0 0,0 0,0 0,0 0,0 0,-1-1,1 1,0-1,0 0,0 0,-1 0,1 0,0-1,0 1,0-1,0 0,0 0,0 0,0 0,0 0,0-1,0 1,0-1,1 0,-1 0,1 0,-1 0,1 0,0-1,0 1,0-1,0 1,0-1,-1-2,0-4,0 0,1 0,0-1,0 1,1-1,0 1,0-1,1 1,1-1,-1 1,2-1,-1 1,1 0,1-1,-1 1,2 0,2-6,87-141,-74 129,-5 9,1 0,0 1,2 0,0 2,1 0,1 0,0 2,0 1,2 0,5-2,-23 13,0-1,0 1,0-1,0 1,0 0,0 1,0-1,0 0,0 1,0-1,1 1,-1 0,0 0,0 1,0-1,0 1,0-1,1 1,-1 0,0 0,1 1,2 3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96 137,'0'10,"0"7,0 7,-5 3,-1 2,0 1,1 0,-3-1,0 1,-4-1,0 0,-2-6,0-1,9-4,9-6,4-5</inkml:trace>
  <inkml:trace contextRef="#ctx0" brushRef="#br0" timeOffset="931.773">406 278,'2'1,"-1"0,0 0,0 1,-1-1,1 0,0 1,0-1,-1 0,1 1,0-1,-1 1,0-1,1 1,-1-1,0 1,0 0,0-1,0 1,0-1,0 1,0-1,0 1,-1-1,1 1,-1-1,1 1,-1-1,1 1,-1-1,0 1,0-1,0 0,0 0,0 1,0-1,0 0,0 0,-1 1,0 2,-107 181,227-372,-67 116,-27 35,1 1,2 2,1 0,31-26,-59 59,0 0,0 0,0 1,0-1,0 0,0 0,0 1,1-1,-1 0,0 1,0-1,0 0,0 0,0 1,0-1,0 0,1 0,-1 0,0 1,0-1,0 0,0 0,1 0,-1 1,0-1,0 0,1 0,-1 0,0 0,0 0,1 1,-1-1,0 0,0 0,1 0,-1 0,0 0,0 0,1 0,-1 0,0 0,1 0,-1 0,0 0,0 0,1 0,-1 0,0-1,0 1,1 0,-1 0,0 0,0 0,1 0,-1-1,0 1,0 0,0 0,1 0,-1-1,0 1,-7 28,6-24,-3 8,1 0,1 1,0 0,1 0,1-1,0 1,0 0,1 0,1-1,0 1,0-1,2 1,0-1,0 0,1 0,0 0,1-1,0 0,3 3,-3-9,0-1,-1 1,2-1,-1-1,0 1,1-1,-1-1,1 1,0-1,0 0,0-1,0 1,0-1,1-1,-1 1,0-1,0-1,1 1,-1-1,0 0,0-1,0 0,0 0,0 0,-1-1,1 0,-1-1,1 1,-1-1,0 0,-1-1,1 1,-1-1,0 0,0-1,0 1,1-3,94-171,-81 59,-19 96</inkml:trace>
</inkml:ink>
</file>

<file path=ppt/ink/ink1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462 1,'-89'18,"48"-8,0 2,2 2,-1 1,2 3,-15 9,51-27,1 0,-1 0,0 1,1-1,-1 1,1 0,-1-1,1 1,-1 0,1 0,-1 0,1 0,0 0,-1 0,1 0,0 1,0-1,0 0,0 1,0-1,0 0,0 1,1 0,-1-1,0 1,1-1,-1 1,1 0,0-1,-1 1,1 0,0-1,0 1,0 0,0-1,1 1,-1 0,0-1,1 1,-1 0,1-1,0 1,-1-1,1 1,0-1,0 1,0-1,0 1,0-1,0 0,0 0,1 1,113 34,-15-21,-99-14,0 0,1 0,-1-1,0 1,0 0,-1 0,1 0,0 0,0 0,0 0,-1 0,1 0,0 1,-1-1,1 0,-1 0,1 1,-1-1,0 0,0 0,0 1,1-1,-1 0,0 1,0-1,-1 0,1 1,0-1,0 0,-1 0,1 1,0-1,-1 0,0 0,1 0,-1 1,0-1,1 0,-2 0,-31 45,-232 173,264-218,-1 0,1 0,-1 0,1 0,-1 0,1 0,-1 0,1 0,0 1,0-1,0 1,0-1,0 1,0-1,0 1,0-1,0 1,1 0,-1 0,1-1,-1 1,1 0,0 0,0-1,0 1,0 0,0 0,0 0,0-1,0 1,1 0,-1 0,1-1,-1 1,1 0,0-1,0 1,0 0,0-1,0 1,0-1,0 0,0 1,0-1,1 0,-1 0,0 1,1-1,-1 0,1-1,0 1,-1 0,1 0,0-1,-1 1,1-1,0 1,17 0,0-1,0-1,0 0,-1-2,1 0,0-1,-1-1,0 0,0-2,-1 0,1-1,-8 4,1 0,0 0,0-1,-1-1,1 0,-1 0,-1-1,1 0,-1-1,-1 0,3-3,4-8</inkml:trace>
</inkml:ink>
</file>

<file path=ppt/ink/ink1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1,'17'494,"-10"-428,-2 0,-4 1,-2-1,-3 0,-4 6,-10 78,18-126</inkml:trace>
</inkml:ink>
</file>

<file path=ppt/ink/ink1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2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1069,'51'-26,"107"-52,-4-7,93-70,-224 140,-1-1,-1 0,-1-2,-1-1,0 0,-1-1,-1-1,-1 0,-1-2,-1 0,-1 0,-1-1,-1-1,-1 0,5-20,-7 13,-5 23,0 0,0 0,-1-1,0 1,-1-1,0 1,0-1,-1 1,0-1,-1 1,0-1,0 1,-1-1,0 1,-1 0,0 0,-2-3,3 9,0 1,0-1,0 0,0 1,-1 0,1-1,-1 1,0 0,1 1,-1-1,0 0,0 1,0-1,0 1,0 0,-1 0,1 0,0 1,0-1,-1 1,1 0,0-1,-1 2,1-1,0 0,-1 1,1-1,0 1,0 0,-1 0,1 0,0 1,0-1,0 1,0 0,-97 72,79-50,1 2,1 0,0 1,3 1,0 1,2 0,1 1,1 0,2 1,1 0,1 1,2 0,1 0,1 0,2 10,2-32,0-1,1 1,0-1,0 0,1 1,0-1,1 0,0 0,1 0,0-1,0 1,0-1,1 0,1 0,-1 0,1-1,0 0,1 0,0-1,0 0,0 0,1 0,0-1,0 0,0-1,1 1,0-2,0 1,-1-1,7 1,-1 2,1-1,0 0,0-1,0-1,1 0,-1-1,1 0,0-2,-1 0,1 0,0-2,-1 0,1 0,-1-2,5-1,5-3,0-1,0-1,-1-1,0-1,-1-2,-1 0,0-1,-1-1,0-1,-1-1,-2-1,0 0,1-4,-17 21,4-4,0-1,-1 1,0-1,0 0,-1-1,1 1,-2-1,1 0,-1 0,0 0,-1 0,0 0,0-1,-1 1,0-1,0-4,-2 11,1 0,-1 0,0 0,1 0,-1 0,0 1,0-1,-1 0,1 1,0-1,0 1,-1-1,1 1,-1 0,1-1,-1 1,0 0,1 0,-1 0,0 0,0 0,0 1,0-1,0 1,0-1,0 1,0 0,0-1,0 1,0 0,0 0,0 0,0 1,0-1,0 0,-1 1,-69 24,60-18,2 0,-1 1,1 0,0 1,1 0,0 0,1 1,-1 0,2 0,0 1,0 0,1 1,0-1,1 1,0 0,1 1,0-1,-1 9,5-17,-1 0,1 0,0 0,0 0,1 0,-1 0,1 1,0-2,0 1,0 0,1 0,-1 0,1 0,0-1,0 1,0-1,0 1,1-1,-1 0,1 0,0 0,0 0,0-1,1 1,-1-1,0 0,1 0,-1 0,1 0,0-1,0 1,0-1,2 1,8 1,0 0,0-1,0 0,0-1,0-1,1 0,-1-1,0 0,2-2,27-6,-1-1,-1-3,0-1,-1-2,26-15,-16 2,-1-2,-1-2,-2-2,-1-3,-2-1,-2-2,-1-1,1-7,-26 31,-2 0,0 0,-1-2,-1 1,0-2,-2 1,0-1,-2-1,0 0,-1 1,-2-2,0 1,-1-1,-1 1,-2-1,0 0,-1-1,-20-42,21 64,-1 1,0 0,1-1,-1 1,0 0,0 0,0 0,0-1,0 1,0 0,0 0,0 0,-1 1,1-1,0 0,-1 0,1 1,0-1,-1 1,1-1,-1 1,1 0,0-1,-1 1,1 0,-1 0,1 0,-1 0,1 0,-1 0,1 1,-1-1,1 0,-1 1,1-1,0 1,-1-1,1 1,0 0,-1 0,1-1,0 1,-1 1,-8 9,0 0,1 0,1 1,0 0,0 0,1 1,1 0,0 0,1 1,0-1,1 1,1 0,0 1,1 0,-12 56,4 0,3 1,3 0,3 0,6 39,21 36,-16-82,-12-65,1 0,-1 1,1-1,-1 0,1 0,-1 0,1 0,-1-1,1 1,-1 0,1-1,-1 1,1-1,0 1,-1-1,1 0,0 1,0-1,-1 0,1 0,0 0,0 0,0 0,0 0,0 0,0 0,0-1,0 0,1 2,-19-17</inkml:trace>
</inkml:ink>
</file>

<file path=ppt/ink/ink1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12,'43'5,"39"1,14 1,1-7,-11-3,-11-1,-8 0,-7 1,-8 1,-3-4,-11-1</inkml:trace>
</inkml:ink>
</file>

<file path=ppt/ink/ink1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8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88,'-7'-6,"-1"0,0 1,0 0,-1 0,1 1,-1 0,0 0,0 1,-1 0,1 1,0 0,-1 1,0 0,1 0,-1 1,1 0,-1 0,0 1,1 1,-1 0,1 0,0 1,0 0,0 0,0 1,0 0,1 1,-1 0,1 0,0 1,1 0,0 0,0 1,0 0,1 0,0 0,0 1,0 0,1 0,1 1,-1-1,-2 9,2-2,0-1,2 1,-1 0,2 0,0 1,0-1,2 0,0 0,2 15,-2-27,1-1,-1 1,0 0,1-1,0 1,0 0,0-1,0 1,0-1,0 0,1 1,-1-1,1 0,0 0,0 0,0 0,-1 0,2 0,-1 0,0-1,0 1,1-1,-1 0,0 1,1-1,-1 0,1 0,0-1,-1 1,1-1,0 1,-1-1,1 0,0 0,0 0,-1 0,2 0,100-31,-67 9,-2-3,-1 0,-1-3,-1-1,-1-1,-2-1,11-17,-29 36,90-109,-106 148,-4 0,0 1,1-1,2 2,1-1,1 1,1 5,5 8,1 0,2 0,1-1,8 22,-4-16,0 19,-3 1,-4-1,-4 61,1-106,1-17,-1 0,0 0,0 1,0-1,-1 0,1 0,-1 0,0 0,0 0,0 0,-1 0,1 0,-1-1,0 1,0-1,0 1,-1-1,1 0,-1 1,0-1,0-1,0 1,0 0,0-1,0 1,-1-1,0 0,1 0,-1-1,0 1,0-1,0 1,0-1,0-1,0 1,0 0,0-1,0 0,0 0,0 0,-1-1,1 1,-1-1,1-1,-1 1,1-1,0 0,0 0,0 0,0 0,0-1,0 1,1-1,-1 0,1 0,0-1,0 1,0-1,0 1,0-1,1 0,0 0,0 0,0 0,0-1,1 1,-1 0,1-1,0-3,-9-128,10 136,1-11,0-1,1 0,0 1,1-1,0 1,1 0,0 0,1 0,0 1,1-1,0 1,0 1,1-1,1 1,-1 0,1 1,1 0,0 0,9-6,20-12,1 1,1 2,1 2,22-7,-2-1,157-73,-210 99,-1-1,0 0,1 0,-1-1,-1 1,1-1,-1-1,0 1,0-1,0 0,-1-1,0 1,-1-1,1 0,-1 0,0-1,-1 1,0-1,2-6,-6 11,-1 1,1-1,-1 0,0 1,0 0,0-1,0 1,0 0,-1 0,1 0,0 0,-1 0,0 1,1-1,-1 1,0 0,0-1,0 1,0 1,0-1,0 0,0 1,0-1,0 1,0 0,0 0,0 0,0 1,0-1,0 1,0-1,0 1,0 0,0 0,0 1,-4 0,0 0,1 0,0 1,0 0,0 1,0-1,0 1,0 0,1 1,0-1,0 1,0 0,1 0,-1 0,1 1,0 0,1 0,0 0,0 0,0 0,0 1,1-1,0 1,1-1,-1 1,1 0,1 0,-1 0,1 0,0-1,1 1,-1 0,2 0,-1 0,1-1,0 1,0 0,0-1,1 0,0 0,1 0,-1 0,1 0,0 0,5 4,-2-5,0 0,1-1,-1 1,1-1,0-1,0 0,1 0,-1-1,0 1,1-2,0 1,-1-1,1-1,0 0,0 0,-1 0,7-2,-1-1,0 0,-1-1,1-1,-1 0,0-1,0 0,0-1,-1 0,0-1,0-1,-1 0,0 0,-1-1,0 0,-1-1,0 0,0 0,-1-1,-1-1,0 1,2-6,-8 14,0-1,0 1,0-1,-1 1,1-1,-1 0,0 0,-1 1,1-1,-1 1,0-1,0 0,0 1,-1-1,0 1,1 0,-2 0,1-1,0 1,-1 1,0-1,0 0,0 1,0-1,0 1,-1 0,1 0,-1 0,0 1,0-1,0 1,0 0,-1 0,1 0,0 1,-1-1,0 1,1 0,-1 1,1-1,-1 1,0 0,1 0,-1 0,0 1,-3 0,-1 13,34-5,1-8,-1 0,1-2,-1-1,1-1,-1-1,24-7,-10 4,46-9,-50 10</inkml:trace>
  <inkml:trace contextRef="#ctx0" brushRef="#br0" timeOffset="2400.181">1813 484,'0'0</inkml:trace>
</inkml:ink>
</file>

<file path=ppt/ink/ink1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28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270 113,'0'0,"0"1,0-1,0 1,0-1,0 0,0 1,-1-1,1 1,0-1,1 0,-1 1,0-1,0 1,0-1,0 0,0 1,0-1,0 1,1-1,-1 0,0 1,0-1,0 0,1 1,-1-1,0 0,1 0,-1 1,0-1,1 0,-1 0,0 1,1-1,-1 0,0 0,1 0,-1 0,0 1,1-1,-1 0,1 0,-1 0,0 0,1 0,-1 0,1 0,-1 0,0 0,1 0,-1 0,1-1,-1 1,0 0,1 0,-1 0,0 0,1-1,-1 1,0 0,1 0,-1-1,0 1,1 0,-1-1,-4 42,3-38,-84 424,58-320,-5-1,-18 35,42-119,-71 159,79-181,1 0,-1 0,0 0,0 0,0 0,1 0,-1 0,0 0,0 0,1 0,-1 0,0 0,0 0,1 0,-1 0,0 0,0 0,1 0,-1 0,0 0,0 0,1 0,-1 0,0 1,0-1,0 0,1 0,-1 0,0 0,0 0,0 1,0-1,1 0,-1 0,0 0,0 1,0-1,0 0,0 0,0 1,0-1,0 0,0 0,1 1,-1-1,20-19,-5 2,-2 0</inkml:trace>
  <inkml:trace contextRef="#ctx0" brushRef="#br0" timeOffset="500.95">834 0,'-33'76,"4"1,3 2,3 0,2 9,15-42,2 0,2 1,1-1,5 26,-4 120,-27-62,-1-204,15 38,-61-122,64 139,-2 1,0 0,-1 0,0 1,-2 1,0 0,-1 2,0-1,-1 2,-1 0,0 1,0 1,-2 1,1 0,-1 2,0 0,-1 1,0 1,0 1,0 1,-2 1,16 2,1 1,-1 0,0 1,1 0,-1 0,1 0,-1 1,1 0,0 0,-1 1,1-1,0 1,1 1,-1-1,0 1,1 0,0 0,0 1,0-1,1 1,-1 0,1 1,0-1,1 1,-1-1,1 1,0 0,1 0,-1 1,0 5,0 11</inkml:trace>
  <inkml:trace contextRef="#ctx0" brushRef="#br0" timeOffset="5056.303">1061 846,'36'1,"1"-2,0-2,0-1,-1-2,0-1,4-3,-27 7,0 0,0-1,-1 0,1-1,-1 0,0-1,-1 0,0-1,0-1,0 1,-1-2,0 0,0 0,-1 0,0-1,-1-1,0 1,-1-2,-6 11,0 0,0-1,-1 1,1 0,0-1,-1 1,0-1,1 1,-1-1,0 1,0-1,1 0,-1 1,-1-1,1 1,0-1,0 1,0-1,-1 1,1-1,-1 1,1-1,-1 1,0 0,1-1,-1 1,0 0,0-1,0 1,0 0,0 0,0 0,-1 0,1 0,0 0,0 0,-1 0,1 1,0-1,-1 0,1 1,-1-1,-68-3,56 7,0 2,0-1,0 2,1 0,0 0,0 2,0-1,1 2,0-1,0 2,1-1,1 2,-1-1,2 2,0-1,0 1,-6 11,13-18,0 0,0 0,0 0,0 0,1 0,0 0,0 1,0-1,1 0,0 1,0-1,0 0,1 1,-1-1,1 0,1 0,-1 1,1-1,0 0,0 0,0-1,1 1,-1 0,1-1,0 1,1-1,-1 0,1 0,0-1,0 1,0-1,0 1,0-1,1 0,0-1,-1 1,1-1,4 1,14 5,0-1,1-1,0 0,0-2,1-1,-1-2,1 0,-1-1,1-1,-1-2,1 0,-1-2,0 0,-1-2,1 0,-1-2,-1-1,18-9,11-5,0-1,-2-3,-2-2,0-2,4-7,-40 30,-1 0,0-1,0 0,-1-1,0 0,-1 0,0-1,-1 0,0-1,-1 1,0-2,-6 11,0 0,0-1,-1 1,1 0,-1 0,1 0,-1-1,0 1,0 0,0 0,-1 0,1 0,-1 1,0-1,0 0,0 1,0-1,0 1,0-1,-1 1,1 0,-1 0,0 0,1 1,-1-1,0 0,0 1,0 0,0 0,0 0,0 0,0 0,-1 1,1-1,0 1,0 0,-1 0,1 0,0 0,0 1,-1-1,1 1,0 0,0 0,0 0,0 0,0 1,0-1,0 1,0 0,-11 3,0 0,0 1,1 1,0 0,0 1,1 0,0 1,0 0,1 1,1 0,-1 1,-1 3,11-13,0 0,0 0,1 0,-1 0,0 0,1 0,-1 0,1 1,-1-1,1 0,0 0,-1 0,1 1,0-1,0 0,0 0,0 1,0-1,0 0,0 0,1 1,-1-1,0 0,1 0,-1 0,0 1,1-1,0 0,-1 0,1 0,0 0,-1 0,1 0,0 0,0 0,0-1,0 1,0 0,0 0,0-1,0 1,0 0,0-1,0 1,1-1,-1 0,0 1,0-1,1 0,63 8,160-11,-223 3,0 0,0-1,1 1,-1 0,0 0,0 1,0-1,0 0,0 1,0-1,0 1,0 0,0 0,0 0,0 0,0 0,0 0,0 0,-1 0,1 1,-1-1,1 1,-1-1,1 1,-1 0,0-1,0 1,0 0,0 0,0 0,0 0,0 0,-1 0,1 0,-1 0,1 0,-1 0,0 0,0 1,0-1,0 0,0 0,0 0,-1 0,1 0,-1 0,1 0,-1 0,0 0,0 0,0 0,-1 2,-18 30,-15 39,35-71,0 1,0-1,-1 0,1 0,1 1,-1-1,0 0,1 0,-1 1,1-1,-1 0,1 0,0 0,0 0,0 0,0 0,0 0,1 0,-1 0,1-1,-1 1,1 0,-1-1,1 0,0 1,0-1,0 0,0 0,0 0,0 0,0 0,0 0,1 0,14 3,-1-2,1 1,-1-2,1 0,-1-1,1-1,0-1,-1 0,0-1,1 0,-1-2,-1 0,1 0,14-9,14-5,-1-1,-1-3,-1-1,14-14,-34 23,-1-1,-1-1,0 0,-1-2,-1 0,0-3,-15 21,0-1,-1 0,1 0,0 0,-1 0,1 0,-1-1,0 1,1 0,-1-1,0 1,-1-1,1 1,0-1,-1 1,1-1,-1 0,0 1,0-1,0 1,0-1,0 0,-1 1,1-1,-1 1,0-1,1 1,-1-1,0 1,-1-1,1 1,0 0,-1 0,1-1,-1 1,0 0,1 0,-1 1,0-1,0 0,0 1,-1-1,1 1,0 0,-2-1,-2 0,-1 0,1 1,-1 0,1 0,-1 0,1 1,-1 0,0 0,1 1,-1 0,1 0,-1 0,1 1,-1 0,1 0,0 1,0-1,0 2,0-1,1 0,-1 1,1 1,-10 6,1 1,0 1,1 0,0 1,1 0,1 1,-4 7,11-17,0 0,1 0,-1 1,1 0,0-1,1 1,-1 0,1 1,0-1,1 0,0 0,0 1,0-1,0 1,1-1,0 1,1-1,-1 1,1-1,1 0,-1 1,1-1,0 0,0 0,1 0,0 0,0 0,0-1,1 1,0-1,0 0,0 0,1 0,-1-1,6 4,13 5,1 0,0-2,0-1,1-2,0 0,1-1,0-2,0 0,9-1,-13-1,0-1,-1 0,1-2,0-1,0 0,-1-2,1-1,-1 0,0-1,0-2,11-4,-14 3</inkml:trace>
</inkml:ink>
</file>

<file path=ppt/ink/ink1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35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93 198,'34'-68,"-34"68,0 0,1 1,-1-1,0 0,0 1,0-1,0 0,0 1,0-1,0 0,1 1,-1-1,0 0,0 0,0 1,1-1,-1 0,0 0,0 1,1-1,-1 0,0 0,1 0,-1 0,0 1,1-1,-1 0,0 0,1 0,-1 0,0 0,1 0,-1 0,0 0,1 0,-1 0,0 0,1 0,-1 0,0 0,1 0,-1 0,0 0,1 0,-1-1,0 1,1 0,-1 0,0 0,0-1,1 1,-1 0,0 0,0-1,1 1,-1 0,0 0,0-1,0 1,1 0,-1-1,-4 32,-59 167,0 94,62-287,-1 1,0 0,0 0,1 1,-1-1,1 1,1-1,-1 1,1-1,0 1,1 0,-1-1,1 1,1-1,-1 0,1 1,0-1,0 0,1 0,0 0,0 0,1-1,-1 1,1-1,0 0,1 0,-1 0,1 0,0-1,4 3,4-3,-1-2,0 0,1 0,0-1,-1 0,1-1,-1-1,1 0,-1-1,1 0,-1-1,10-3,63-9,22 8,-89 1</inkml:trace>
  <inkml:trace contextRef="#ctx0" brushRef="#br0" timeOffset="318.774">771 396,'19'5,"16"1,7 0,1-1,-2-2,-3-1,-8-5,-5-3,-1 0,0 1,0 1,2 2,0 0,1 2,-4 0</inkml:trace>
  <inkml:trace contextRef="#ctx0" brushRef="#br0" timeOffset="568.639">827 650,'39'0,"31"-5,9-2,1 1,-9-3,-12-1,-6 1,-7 3,-6-2,-7-1,-2 2,-8 2</inkml:trace>
  <inkml:trace contextRef="#ctx0" brushRef="#br0" timeOffset="991.635">1956 0,'-136'398,"56"-201,79-194,0-1,0 0,0 1,1-1,-1 1,1-1,-1 1,1-1,0 1,0-1,0 1,0-1,0 1,1-1,-1 1,1-1,0 1,0-1,0 0,0 1,0-1,0 0,0 0,1 0,-1 0,1 0,0 0,-1 0,1 0,0-1,0 1,0-1,0 1,1-1,-1 0,0 0,0 0,1 0,-1 0,1 0,-1-1,2 1,23 2,0-2,0-1,0-1,-1-1,1-1,-1-1,1-2,17-6,-21 4,-5 0</inkml:trace>
  <inkml:trace contextRef="#ctx0" brushRef="#br0" timeOffset="4338.161">2605 565,'-39'-17,"30"16,-1 0,1 1,0 1,-1 0,1 0,0 0,0 1,0 1,0 0,0 0,0 0,1 1,0 0,0 1,0 0,0 0,-6 7,12-12,-1 1,1 1,-1-1,1 0,0 1,-1-1,1 1,0-1,0 1,0 0,0 0,1 0,-1 0,0 0,1 1,-1-1,1 0,0 1,0-1,0 1,0-1,0 1,1 0,-1-1,1 1,0 0,0-1,-1 1,2 0,-1-1,0 1,1 0,-1-1,1 1,0-1,-1 1,1 0,1-1,-1 0,0 1,1-1,-1 0,1 0,-1 0,1 0,0 0,1 1,5 2,1-1,-1 0,1 0,0-1,0 0,1-1,-1 0,0 0,1-1,-1 0,2-1,14 3,-24-4,0 1,-1 0,1 0,0-1,0 1,0 0,-1 0,1 0,0 0,0 0,0 0,-1 0,1 0,0 0,0 0,-1 1,1-1,0 0,0 0,-1 1,1-1,0 1,0-1,-1 1,1-1,-1 1,1-1,0 1,-1-1,1 1,-1 0,1-1,-1 1,0 0,1-1,-1 1,0 0,1 0,-1-1,0 1,0 0,0 0,0-1,1 1,-1 0,0 0,0 0,-1-1,1 1,0 0,0 0,0 0,0-1,-1 1,1 0,0 0,-1-1,1 1,-1 0,1-1,-1 1,1 0,-1-1,1 1,-1-1,1 1,-2 0,-32 27,27-22,-1-1,1 1,-1 0,1 1,1 0,0 0,0 0,0 1,1 0,0 0,0 0,1 1,0-1,1 2,2-8,1 0,0 0,0 0,0 0,0 0,0 0,1 0,-1 0,0-1,1 1,0 0,-1 0,1 0,0 0,0 0,0-1,0 1,0 0,1-1,-1 1,0-1,1 0,-1 1,1-1,-1 0,1 0,0 0,0 0,-1 0,1 0,0 0,0-1,0 1,0-1,0 1,0-1,0 0,0 0,1 0,82 3,-68-5,0-1,0 0,-1-1,1-1,-1 0,0-1,-1-1,1-1,-1 0,-1-1,1 0,4-6,-7 3</inkml:trace>
  <inkml:trace contextRef="#ctx0" brushRef="#br0" timeOffset="4754.64">3142 537,'-13'5,"1"1,0 0,0 0,1 2,0-1,0 1,1 1,0 0,0 1,1 0,0 0,1 0,0 1,1 1,-1 1,7-9,-1 1,1-1,0 0,0 1,0-1,1 1,0 0,-1-1,2 1,-1-1,0 1,1-1,0 1,0-1,1 1,-1-1,1 0,0 0,0 0,0 0,0 0,1 0,0 0,-1-1,1 1,1-1,-1 0,0 0,1 0,0 0,0-1,-1 0,1 1,1-1,-1-1,0 1,0-1,1 1,-1-1,1 0,-1-1,1 1,-1-1,3 0,3 1,-1 0,1 0,0-1,0 0,-1-1,1 0,-1 0,1-1,-1 0,1-1,-1 0,0-1,0 0,-1 0,1-1,-1 0,0 0,0-1,0 0,-1 0,0-1,0 0,1-3,-5 6,-1 0,0 0,0 0,0 0,0 0,-1 0,1 0,-1-1,0 1,-1 0,1-1,-1 1,0-1,0 1,0-1,0 1,-1 0,0-1,0 1,0 0,0-1,-1 1,0 0,1 0,-2 0,1 0,0 1,-1-1,0 0,1 1,-1 0,-1 0,0-2,-31-18,18 15</inkml:trace>
  <inkml:trace contextRef="#ctx0" brushRef="#br0" timeOffset="5468.732">3198 706,'0'5,"0"6,0 6,5 6,6 2,6 3,5-4,-1-1,0-4,-3-1,-4-4</inkml:trace>
  <inkml:trace contextRef="#ctx0" brushRef="#br0" timeOffset="8458.716">3649 367,'10'0,"12"0,8 0,3 0,1 0,0 0,-2 0,-1 0,-1 0,-1 0,-1 0,1 0,-1 0,0 0,0 0,-5 0</inkml:trace>
  <inkml:trace contextRef="#ctx0" brushRef="#br0" timeOffset="8808.469">3931 142,'-5'29,"-1"23,0 9,1-2,2-7,1-6,-4-7,-1-5,1-4,2-1,0-2,-2-5,-2-1,-3-5,0 0,2-3</inkml:trace>
  <inkml:trace contextRef="#ctx0" brushRef="#br0" timeOffset="9702.73">4355 170,'-37'96,"-1"17,36-109,1 0,0 0,1-1,-1 1,1 0,0 0,0 0,0 0,0 0,1 0,-1 0,1 0,0-1,0 1,1 0,-1 0,1-1,0 1,0-1,0 0,0 1,0-1,1 0,0 0,-1 0,1-1,0 1,0-1,1 1,-1-1,0 0,1-1,-1 1,1 0,0-1,-1 0,1 0,0 0,0 0,0-1,0 1,0-1,0 0,0 0,0-1,3 0,9-5,0-2,-1 0,1 0,-2-2,1 0,-1 0,-1-1,0-1,-1 0,0-1,4-7,11-8,132-143,-101 85,-75 130,2 0,2 1,1 1,2 2,-1 164,12-168,28 179,-29-213,3 8,-2 0,0 0,-1 0,-1 0,0 0,-2-1,0 1,-1 0,0-1,-2 0,-5 12,8-25,0 0,-1 0,0 0,0 0,0-1,0 1,0-1,-1 0,1 0,-1-1,0 1,0-1,0 0,0 0,0-1,0 0,0 0,-1 0,1 0,-3-1,5 1,0-1,0 0,-1 0,1 0,0 0,0 0,0-1,-1 0,1 1,0-1,0 0,0-1,0 1,0 0,1-1,-1 0,0 1,1-1,-1 0,1 0,-1-1,1 1,0 0,0-1,0 0,0 1,1-1,-1 0,1 0,-1 0,1 0,0 0,0-3,0-3,0 0,1 0,0 0,0 0,1 0,1 1,-1-1,1 0,1 0,0 1,0 0,0-1,1 1,1 0,-1 1,1-1,0 1,5-5,7-8,1 1,0 1,1 0,1 2,20-13,-21 14,0 2,1 0,0 1,1 1,0 1,1 0,0 2,1 1,0 1,23-4,-22 9</inkml:trace>
</inkml:ink>
</file>

<file path=ppt/ink/ink1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9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1,'5'0,"1"5,0 6,4 1,0-1</inkml:trace>
</inkml:ink>
</file>

<file path=ppt/ink/ink1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00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1,'-5'5,"-2"6,6 1,7-1,3-2</inkml:trace>
</inkml:ink>
</file>

<file path=ppt/ink/ink1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1 105,'23'0,"14"0,5 0,0 0,-3 0,-2 0,-4 0,-1 0,-3 0,0 0,-11 0,-8 0</inkml:trace>
  <inkml:trace contextRef="#ctx0" brushRef="#br0" timeOffset="247.425">1 331,'38'0,"23"0,5 0,-3 0,-8-5,-9-1,-7-1,-10 2</inkml:trace>
  <inkml:trace contextRef="#ctx0" brushRef="#br0" timeOffset="1284.018">481 499,'18'-45,"3"0,2 2,1 0,3 2,5-6,-26 39,20-27,2 1,2 1,1 1,1 2,15-10,-46 38,0 1,0-1,0 1,0 0,0-1,1 1,-1 0,0 0,1-1,-1 1,1 0,-1 0,1 1,-1-1,1 0,-1 0,1 1,0-1,0 1,-1-1,1 1,0 0,0 0,-1 0,1 0,0 0,0 0,0 0,-1 1,1-1,0 1,-1-1,1 1,0-1,-1 1,1 0,-1 0,1 0,-1 0,1 0,-1 0,0 0,1 1,-1-1,0 0,0 1,0-1,0 1,0 0,3 13,-1 0,-1 1,0-1,-1 1,-1-1,0 1,-1-1,-2 3,1 64,2-80,0-1,0 1,0-1,-1 1,1 0,1-1,-1 1,0 0,0-1,1 1,-1-1,1 1,-1-1,1 1,0-1,-1 1,1-1,0 1,0-1,0 0,0 0,0 1,0-1,1 0,-1 0,0 0,0 0,1 0,-1-1,1 1,-1 0,1 0,-1-1,1 1,-1-1,1 0,0 1,-1-1,1 0,0 0,-1 0,1 0,-1 0,1-1,0 1,-1 0,1-1,-1 1,1-1,-1 1,1-1,-1 0,2-1,134-110,-113 89,1 1,0 1,2 1,0 2,16-8,-41 24,-1 1,1 0,-1-1,1 1,0 0,0 0,-1 0,1 0,0 0,0 1,0-1,0 0,0 1,0 0,0-1,0 1,0 0,0 0,0 0,1 0,-1 1,0-1,0 0,0 1,0-1,0 1,-1 0,1 0,0 0,0 0,0 0,-1 0,1 0,0 1,-1-1,1 1,-1-1,0 1,1-1,0 3,-2 5,0 1,0 0,-1 0,-1-1,1 1,-2 0,1-1,-1 0,-1 1,-1 2,-13 45,15-44,0 0,1 0,1 1,0-1,1 0,0 1,1-1,1 0,0 0,0 0,2 3,3 2</inkml:trace>
  <inkml:trace contextRef="#ctx0" brushRef="#br0" timeOffset="1981.351">1666 48,'-15'27,"2"1,1 1,2 0,0 0,2 1,1 0,0 15,6-43,1 0,0 1,-1-1,1 0,0 1,0-1,1 0,-1 1,0-1,1 0,-1 0,1 1,0-1,0 0,0 0,0 0,0 0,0 0,0 0,1 0,-1 0,1-1,-1 1,1-1,0 1,0-1,0 1,0-1,0 0,0 0,0 0,0 0,0 0,0 0,0-1,1 1,-1-1,0 0,1 1,-1-1,0 0,0 0,1 0,-1-1,0 1,1-1,-1 1,0-1,0 0,0 0,2 0,12-7,0 0,0-1,0-1,-1 0,-1-1,0-1,0 0,-1-1,-1-1,6-8,-1 4,98-147,-114 165,-1 1,0-1,0 0,1 1,-1-1,0 1,1-1,-1 0,1 1,-1-1,0 0,1 0,-1 1,1-1,-1 0,1 0,-1 0,1 0,-1 1,1-1,-1 0,1 0,-1 0,1 0,-1 0,1 0,-1 0,1 0,-1 0,1-1,-1 1,1 0,-1 0,1 0,-1-1,1 1,-1 0,0 0,1-1,-1 1,1 0,-1-1,0 1,1 0,-1-1,0 1,0-1,1 1,-1-1,0 1,0-1,1 1,-1 0,0-1,0 1,0-1,0 1,0-1,1 50,-1-40,-3 556,3-551,0 0,-1 1,-1-1,0 0,-1 0,0 0,-1-1,-1 1,0-1,-1 0,0 0,-1-1,-1 0,0 0,0 0,-1-1,-7 6,3-3,-1-2,0 0,0-1,-1 0,-1-1,0-1,-5 2,18-9,-1 0,0-1,0 1,0-1,-1 0,1 0,0 0,0 0,-1-1,1 0,0 0,-1 0,1 0,0 0,-1-1,1 0,0 0,0 0,0-1,0 1,0-1,0 0,0 0,0-1,1 1,-1-1,1 1,0-1,-1 0,1-1,1 1,-4-4,1-4,1 0,0 0,0-1,1 1,0-1,1 0,1 0,0 0,0 0,1 0,1 0,0 0,1-5,0-18,5-106,0 123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49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2738,'-13'0,"33"0,-1 0,52 0,195-11,157-58,-67 35,-107 9,27-7,807 33,505-1,-1307-27,417 27,1211 0,-1739-28,197 28,-316 5,-33 1</inkml:trace>
  <inkml:trace contextRef="#ctx0" brushRef="#br0" timeOffset="17988.516">296 2767,'165'-315,"-59"157,-42 55,6 2,74-82,94-106,-74 109,140-93,-246 235,2 2,2 3,1 2,21-4,-50 19,1 1,1 2,0 1,0 2,1 2,0 1,1 2,12 1,-18 3,-1 2,1 1,0 1,-1 2,0 1,0 2,0 1,-1 1,-1 2,28 14,-10 2,-1 1,-1 2,-2 2,-2 2,-1 2,8 11,121 140,1 66,-12-26,-89-89,-40-71,-5-12,2 0,2-2,2-1,4 0,196 291,24 22,-142-214,114 106,-87-120,-121-122,1 0,0-2,1 0,1-1,0-1,11 4,30 18,-22-10,-22-11,0-2,1 0,1-2,0 0,0-1,0 0,13 1,24 3,-1 2,-1 3,0 2,22 12,100 0,-125-23,0-2,0-3,0-2,1-2,-30 1,-3-3,0 0,0-2,0 0,-1-1,0-1,0-1,0 0,-1-2,-1 0,9-7,-18 13,129-102,126-78,-84 45,54-89,-190 179,-1-2,-3-2,-3-1,3-9,128-173,-8-2,-159 239,0-1,0 0,0 1,0-1,0 0,1 1,-1-1,0 0,0 0,0 1,1-1,-1 0,0 1,1-1,-1 0,0 0,0 0,1 1,-1-1,0 0,1 0,-1 0,0 0,1 0,-1 0,1 1,-1-1,0 0,1 0,-1 0,0 0,1 0,-1 0,1-1,-1 1,0 0,1 0,-1 0,0 0,1 0,-1 0,0-1,1 1,-1 0,0 0,0 0,1-1,-1 1,0 0,0-1,1 1,-1 0,0 0,0-1,0 1,1 0,-1-1,0 1,0-1,0 1,0 0,0-1,0 1,0-1,2 14</inkml:trace>
  <inkml:trace contextRef="#ctx0" brushRef="#br0" timeOffset="29503.543">240 481,'-2'1,"1"0,-1 0,0 0,1 0,-1 0,1 1,-1-1,1 0,0 1,0 0,-1-1,1 1,0-1,1 1,-1 0,0 0,0 0,1 0,-1-1,1 1,-1 0,1 0,0 0,0 0,0 0,0 1,-2 7,-2 16,1-1,1 0,1 1,2-1,2 26,1 28,-4 7,12 156,-2-166,-4 1,-2-1,-6 50,1-30,-29 142,20-98,2-98,2 1,2-1,2 1,2-1,4 29,20 70,9 85,-21-102,-7-98,-1 0,-2 0,-1 1,-1-1,-1 0,-1 0,-2 7,-15 191,7-127,8-84,1 0,1 0,1 0,-1 1,2-1,0 1,1-1,0 0,1 1,0-1,7 31,-2 1,-2 0,-2 0,-2 1,-5 37,2 15,-9 32,2-90,3 0,1 0,3 0,1 0,1 1,3 4,-1 47,-2 349,0-429</inkml:trace>
  <inkml:trace contextRef="#ctx0" brushRef="#br0" timeOffset="42261.433">4162 311,'4'-27,"-23"37,-145 293,25-22,119-230,18-52</inkml:trace>
  <inkml:trace contextRef="#ctx0" brushRef="#br0" timeOffset="42580.753">3824 339,'171'190,"-104"-97,27 28,-80-110</inkml:trace>
  <inkml:trace contextRef="#ctx0" brushRef="#br0" timeOffset="43220.614">4304 903,'43'-91,"-41"87,1-2,0-1,0 1,0 0,1 1,0-1,0 0,0 1,1 0,0 0,0 0,0 1,0 0,3-2,-5 7,0 0,0 0,0 0,-1 1,1-1,0 1,-1-1,1 1,-1 0,1 0,-1 0,0 0,0 0,0 0,0 1,0-1,-1 1,1 0,-1-1,0 1,1 0,-1 0,0 0,-1 0,1 2,2 0,-3-3,1 0,0 0,0 0,-1 0,1 0,0 0,1 0,-1 0,0 0,0-1,1 1,-1 0,1-1,0 0,-1 1,1-1,0 0,0 0,0 0,0 0,0 0,0 0,0 0,0-1,0 1,0-1,0 1,0-1,0 0,1 0,-1 0,0 0,0 0,0-1,0 1,0-1,1 1,-1-1,0 0,0 0,0 0,-1 0,1 0,0 0,0 0,0-1,-1 1,2-2,119-129,-121 131,-1 0,1 0,0 0,0 0,0 0,0 1,0-1,1 0,-1 0,0 1,0-1,0 1,1-1,-1 1,0-1,1 1,-1 0,0 0,1 0,-1 0,0 0,1 0,-1 0,0 0,1 0,-1 0,0 1,0-1,1 1,-1-1,0 1,0-1,1 1,-1 0,0-1,0 1,0 0,0 0,0 0,0 0,0 0,-1 0,1 0,0 0,0 0,-1 1,1-1,-1 0,1 0,-1 1,0-1,1 0,-1 1,0-1,0 1,30 113,-21-99</inkml:trace>
  <inkml:trace contextRef="#ctx0" brushRef="#br0" timeOffset="43960.685">5292 282,'-9'-3,"0"0,0 0,0 0,-1 1,1 1,0-1,-1 2,1-1,-1 1,1 1,-1 0,1 0,-1 1,1 0,0 0,0 1,0 0,0 1,0 0,1 0,0 1,0 0,-7 6,-54 63,67-72,1 0,-1 0,1 0,0 0,0 0,0 0,0 0,0 0,0 1,1-1,-1 0,1 1,-1-1,1 0,0 1,0-1,0 0,0 1,0-1,1 0,-1 1,1-1,0 0,-1 1,1-1,0 0,0 0,0 0,1 0,-1 0,0 0,1 0,0 0,-1-1,1 1,0 0,0-1,0 0,0 1,1 0,131 23,-130-26,0 1,1 0,-1 0,0 0,0 1,1 0,-1-1,0 1,0 1,0-1,0 1,0-1,0 1,-1 1,1-1,0 0,-1 1,0-1,0 1,0 0,0 0,0 1,0-1,-1 0,1 1,-1 0,0-1,0 1,-1 0,1 0,-1 0,0 0,0 1,0-1,0 0,-1 0,0 0,0 1,0-1,0 0,-1 1,-4 4,0-1,-1 1,0-1,0 0,-1 0,0-1,-1 0,1 0,-1 0,-1-1,1-1,-9 5,-11 9,-88 43,122-79,12 2,1-2</inkml:trace>
  <inkml:trace contextRef="#ctx0" brushRef="#br0" timeOffset="44195.726">5546 536,'-10'29,"-3"14,6 0,3-7</inkml:trace>
  <inkml:trace contextRef="#ctx0" brushRef="#br0" timeOffset="44361.46">5546 85,'0'0</inkml:trace>
  <inkml:trace contextRef="#ctx0" brushRef="#br0" timeOffset="44710.839">5659 762,'110'-222,"-109"221,-1-1,0 0,0 1,1-1,-1 0,0 1,1-1,0 0,-1 1,1-1,0 1,0-1,0 1,0-1,0 1,0 0,0-1,0 1,1 0,-1 0,0 0,1 0,-1 0,1 0,-1 0,1 1,0-1,-1 1,1-1,0 1,-1-1,1 1,0 0,-1 0,1 0,0 0,0 0,-1 0,1 0,0 1,-1-1,1 0,0 1,-1 0,1-1,0 1,-1 0,1 0,26 64,-27-60,0 1,1-1,-1 0,1 1,0-1,0 0,1 0,0 0,0 0,0-1,0 1,0-1,1 1,0-1,0-1,0 1,1 0,-1-1,1 0,0 0,0 0,0-1,0 0,2 1,-2-2,0 0,0-1,0 0,0 0,0 0,-1 0,1-1,0 0,0 0,0 0,-1-1,1 1,-1-1,1 0,-1 0,0-1,1 1,-1-1,-1 0,1 0,0-1,-1 1,1-1,-1 1,0-2,67-108,-65 104,29-106,-32 91</inkml:trace>
  <inkml:trace contextRef="#ctx0" brushRef="#br0" timeOffset="45210.802">6561 85,'-24'38,"-8"33,2 8,10-4,9-6,7-9,8-10,8-9,3-7,-2-4,2-7,-2-3,2-5,-2 1,-2-4</inkml:trace>
  <inkml:trace contextRef="#ctx0" brushRef="#br0" timeOffset="45978.514">6703 593,'28'-9,"0"0,0-2,-1-1,0-1,-1-2,-1 0,21-17,-38 26,1-1,-1-1,0 1,0-1,-1-1,0 1,0-1,-1-1,0 1,-1-1,0 0,0 0,-1 0,-1-1,0 0,0 1,-1-1,0 0,-1 0,0-1,-1 1,-1-4,2 14,-1 0,0-1,0 1,0 0,0 0,0-1,0 1,0 0,0 0,0-1,0 1,-1 0,1 0,-1-1,1 1,-1 0,1 0,-1 0,0 0,1 0,-1 0,0 0,0 0,0 0,0 0,0 0,0 0,0 1,0-1,0 0,0 1,0-1,0 1,-1-1,1 1,0 0,0-1,-1 1,1 0,0 0,0 0,-1 0,1 0,0 0,0 0,-1 1,1-1,0 0,0 1,-1-1,1 0,0 1,0 0,0-1,0 1,0 0,0-1,0 1,0 0,0 0,-1 1,-8 9,1 0,0 1,0 1,1-1,1 1,0 1,1-1,0 1,1 0,0 0,1 1,1 0,1-1,0 1,0 11,1-21,1 0,-1 1,1-1,1 0,-1 1,1-1,-1 0,1 0,1 1,-1-1,1 0,0 0,0 0,0-1,1 1,0 0,0-1,0 0,0 0,1 0,0 0,0 0,0-1,0 1,0-1,1 0,-1 0,1-1,0 0,-1 1,1-2,1 1,-1 0,0-1,0 0,4 0,8-1,0-1,-1 0,1-2,0 0,-1 0,0-2,1 0,-2-1,1 0,-1-1,0-1,0-1,-1 0,0 0,-1-2,0 0,-1 0,0-1,0 0,-1-1,-1-1,5-9,-8 15,-1-1,1 0,-2-1,0 1,0-1,0-1,-1 1,-1 0,0-1,0 0,-1 1,-1-2,-1 11,0 1,0 0,0-1,0 1,0-1,0 1,0 0,0-1,0 1,0 0,-1-1,1 1,0 0,0-1,-1 1,1 0,0-1,0 1,-1 0,1-1,0 1,-1 0,1 0,0 0,-1-1,1 1,0 0,-1 0,1 0,0 0,-1 0,1-1,-1 1,1 0,0 0,-1 0,1 0,0 0,-1 0,1 1,-1-1,1 0,0 0,-1 0,1 0,-1 0,1 0,0 1,-1-1,1 0,0 0,-1 0,1 1,0-1,0 0,-1 1,1-1,0 0,0 1,-1-1,1 0,0 1,0-1,0 0,0 1,0-1,-1 0,1 1,0-1,-19 26,14-18,1 0,0 0,0 0,1 1,0 0,0-1,1 1,0 0,1 0,0 0,1 1,0 6,0-13,0 1,0 0,1-1,0 1,0 0,0-1,0 1,0-1,1 1,-1-1,1 0,0 0,0 0,0 0,1 0,-1 0,1 0,-1-1,1 1,0-1,0 0,0 0,0 0,1 0,-1 0,0-1,1 0,-1 1,1-1,0 0,-1-1,1 1,4 0,-1 0,1-1,-1 0,1 0,-1 0,1-1,-1-1,0 1,1-1,-1 0,0 0,0-1,0 0,-1-1,1 1,-1-1,0 0,0-1,0 0,0 0,-1 0,0 0,0-1,0 0,-1 0,0 0,1-3,12-19,-3-1,0 0,-2-1,-1-1,4-21,-14 50,7-39,-8 41,1-1,-1 0,0 1,0-1,0 0,0 1,0-1,0 0,0 1,0-1,0 0,0 1,0-1,0 0,0 1,0-1,-1 0,1 1,0-1,-1 1,1-1,0 1,-1-1,1 0,-1 1,1-1,0 1,-1 0,1-1,-1 1,0-1,1 1,-1 0,1-1,-1 1,0 0,1 0,-1-1,1 1,-1 0,0 0,1 0,-1 0,0 0,1 0,-1 0,0 0,1 0,-1 0,0 0,1 1,-1-1,0 0,1 0,-8 6,0-1,0 1,1 1,0-1,1 1,0 0,0 1,0-1,1 1,0 1,0-1,1 0,0 1,1 0,0 0,0 0,-1 7,2-7,0-1,0 0,1 1,0 0,0-1,1 1,0-1,1 1,0-1,0 1,1-1,0 1,0-1,1 0,0 0,1 0,-1 0,2-1,-1 1,1-1,0 0,0 0,6 5,10 6</inkml:trace>
  <inkml:trace contextRef="#ctx0" brushRef="#br0" timeOffset="46428.225">7804 481,'-65'49,"86"-71,73-77,-93 98,0 1,0-1,0 0,0 0,0 1,1-1,-1 1,0-1,0 1,1-1,-1 1,0 0,0 0,1 0,-1-1,0 1,1 0,-1 1,0-1,0 0,1 0,-1 0,0 1,0-1,1 1,-1-1,0 1,0-1,0 1,0 0,0 0,0-1,0 1,0 0,0 0,0 0,0 0,0 0,24 53,-7-12,-16-40,0 0,1 1,-1-1,0 0,1 0,0-1,-1 1,1-1,0 1,0-1,0 0,0 0,0 0,0 0,0 0,0-1,0 1,0-1,1 0,-1 0,0 0,0-1,0 1,0-1,0 0,1 1,-1-1,-1-1,1 1,0 0,0-1,0 1,-1-1,2-1,4-2,1-1,-1-1,0 0,0 0,-1 0,0-1,0 0,-1 0,0-1,-1 0,6-13,-4 2</inkml:trace>
  <inkml:trace contextRef="#ctx0" brushRef="#br0" timeOffset="46725.36">8311 1,'0'43,"-4"24,-3 10,1-3,1-10,1-10,2-10,1-8,0-5,6-7,2-4,-1-10,0-11,-2-6</inkml:trace>
  <inkml:trace contextRef="#ctx0" brushRef="#br0" timeOffset="46964.294">8142 339,'38'-5,"23"-1,5 0,-8-4,-9 0,-14 2</inkml:trace>
  <inkml:trace contextRef="#ctx0" brushRef="#br0" timeOffset="47164.378">8565 1,'20'43,"10"34,0 12,-4-2,-7-8,-7-13,-10-11,-5-12,-8-7,-5-6,-2-3,-1-1,-3-5,3-1,-1-4,4 0,4-3</inkml:trace>
</inkml:ink>
</file>

<file path=ppt/ink/ink1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3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635 25,'121'-25,"-122"26,1-1,0 0,0 1,0-1,0 0,-1 1,1-1,0 1,0-1,0 0,0 1,0-1,0 1,0-1,0 0,0 1,0-1,0 0,0 1,0-1,1 1,-1-1,0 0,0 1,0-1,0 0,1 1,-1-1,0 0,0 1,1-1,-1 0,0 0,1 1,-1-1,0 0,1 0,-1 0,0 1,1-1,-1 0,0 0,1 0,-1 0,0 0,1 0,-37 18,-162 39,139-43,0 3,1 2,-29 16,80-33,1 2,1-1,-1 1,0 0,1 0,0 1,0-1,0 1,1 0,-1 1,1-1,0 1,0 1,3-4,0-1,0 0,0 0,0 1,0-1,1 1,0-1,-1 1,1-1,0 0,0 1,0-1,0 1,1-1,-1 1,1-1,-1 1,1-1,0 0,0 0,0 1,0-1,0 0,1 0,-1 0,1 0,-1 0,1 0,0 0,-1-1,1 1,0-1,0 1,0-1,1 0,-1 0,2 1,11 6,0-1,0 0,1-1,0-1,1-1,-1 0,1-1,-1-1,1 0,0-2,0 1,3-2,54 10,-74-8,0 1,0-1,0 0,0 0,-1 0,1 0,0 0,0 0,-1 0,1 0,0 0,-1 0,1 0,-1 0,0 0,1 0,-1-1,0 1,1 0,-1 0,0-1,0 1,0 0,1-1,-1 1,0-1,0 1,0-1,0 1,0-1,0 0,0 1,0-1,0 0,0 0,-1 0,1 0,0 0,0 0,-308 167,202-90,47-5,59-70,0-1,0 1,0 0,1-1,-1 1,0 0,1 0,-1-1,1 1,0 0,0 0,0 0,0-1,0 1,0 0,0 0,0 0,1-1,-1 1,1 0,-1 0,1-1,0 1,-1 0,1-1,0 1,0-1,0 1,1-1,-1 1,0-1,0 0,1 0,-1 0,1 1,-1-1,1-1,-1 1,1 0,0 0,-1 0,1-1,0 1,0-1,-1 0,1 1,0-1,1 0,152 6,-101-8,163-32,-190 27,-3 0</inkml:trace>
  <inkml:trace contextRef="#ctx0" brushRef="#br0" timeOffset="387.467">1086 110,'-28'155,"-39"120,50-209,14-48,-1 0,-1 0,-1 0,0 0,-1-1,-1 0,-5 7,13-24,0 1,0 0,-1-1,1 1,0-1,0 1,-1 0,1-1,0 1,-1-1,1 1,0-1,-1 1,1-1,-1 0,1 1,-1-1,1 1,-1-1,1 0,-1 1,1-1,-1 0,1 0,-1 0,0 1,1-1,-1 0,1 0,-1 0,0 0,1 0,-1 0,0 0,1 0,-1 0,1 0,-1 0,0-1,1 1,-1 0,1 0,-1-1,0 1,1 0,-1-1,1 1,-1 0,1-1,0 1,-1-1,1 1,-1-1,1 1,0-1,-1 1,1-1,0 1,-1-1,1 1,0-2,-5-12</inkml:trace>
  <inkml:trace contextRef="#ctx0" brushRef="#br0" timeOffset="638.406">1002 166,'24'5,"22"-3,8-3,0 0,-5-5,-5-2,-6 1,-5 1,-2 2,-3-3,-1 0,-4 5,-12 3,-7 2</inkml:trace>
  <inkml:trace contextRef="#ctx0" brushRef="#br0" timeOffset="885.31">945 477,'38'5,"28"-4,6-1,-3-1,-9-1,-10 1,-9 0,-11 0</inkml:trace>
  <inkml:trace contextRef="#ctx0" brushRef="#br0" timeOffset="3223.587">1312 674,'-18'55,"7"-29,8-21,0 1,0-1,0 1,1-1,-1 1,1 0,1 0,-1 0,1 0,0 0,0 0,1 0,0 0,0 0,1 1,-1-1,1 0,0 0,1 0,0 0,0-1,0 1,0 0,3 4,-3-9,0 1,0-1,-1 1,1-1,0 0,0 0,0 0,1 0,-1 0,0 0,0-1,0 1,1-1,-1 1,0-1,1 0,-1 0,0 0,1 0,-1 0,0 0,1-1,-1 1,0-1,0 0,0 0,1 0,-1 0,0 0,0 0,0 0,-1-1,1 1,60-53,101-177,-163 231,0 1,0-1,0 0,0 1,0-1,1 0,-1 1,0-1,0 0,0 0,1 1,-1-1,0 0,1 0,-1 1,0-1,0 0,1 0,-1 0,0 0,1 0,-1 1,0-1,1 0,-1 0,1 0,-1 0,0 0,1 0,-1 0,0 0,1 0,-1 0,0 0,1 0,-1-1,0 1,1 0,-1 0,0 0,1 0,-1 0,0-1,1 1,-1 0,0 0,0-1,1 1,-1 0,0 0,0-1,0 1,1 0,-1-1,0 1,0 0,0-1,0 1,-7 36,6-28,-6 38,3 0,1 1,3-1,1 6,-3 114,1-156,-1 0,0 0,-1 0,0 0,0-1,-1 1,-1-1,1 0,-2 0,0 1,5-8,0 1,-1-1,0 0,1 0,-1 0,0 0,0 0,0 0,0 0,0-1,0 1,-1-1,1 1,0-1,-1 0,1 0,-1 0,0 0,1 0,-1-1,0 1,1-1,-1 0,0 0,1 0,-1 0,0 0,0-1,1 1,-1-1,0 1,1-1,-1 0,1 0,-1 0,1-1,0 1,-1-1,0 0,0-1,0 1,0-1,1 1,-1-1,1 0,0 0,0 0,0-1,0 1,0 0,1-1,-1 1,1-1,0 1,0-1,1 0,-1 1,1-1,-1 0,1 0,0 1,1-1,-1 0,1 0,-1 1,1-1,0 1,1-1,-1 1,1-3,57-101,40-35,-84 118</inkml:trace>
</inkml:ink>
</file>

<file path=ppt/ink/ink1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07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0 227,'56'-1,"143"13,-181-9,0-1,0-1,0 0,0-2,0 0,0 0,16-5,-24 4,46-2,-45 5,0-2,1 1,-1-2,0 1,0-1,0-1,-1 0,1-1,4-2,-8 1</inkml:trace>
  <inkml:trace contextRef="#ctx0" brushRef="#br0" timeOffset="395.495">85 453,'5'0,"6"0,6 0,5 0,4 0,2 0,1 0,0 0,1 0,-1 0,0 0,0 0,-1 0,1 0,-1 0,0 0,0 0,-5 0</inkml:trace>
  <inkml:trace contextRef="#ctx0" brushRef="#br0" timeOffset="1298.497">340 1,'-1'0,"0"0,0 1,0-1,0 1,0-1,0 1,0-1,0 1,1 0,-1-1,0 1,0 0,1 0,-1 0,1-1,-1 1,0 0,1 0,0 0,-1 0,1 0,0 0,-1 0,1 0,0 0,0 0,0 0,0 0,0 0,0 0,0 0,0 0,0 0,0 1,1-1,-1 0,0-1,1 1,-1 0,1 0,-1 0,1 0,0 0,-1 0,1 0,0-1,-1 1,1 0,0-1,0 1,0 0,0-1,50 38,-46-35,213 173,-215-175,-1 1,0-1,0 1,0 0,0 0,0 0,0 0,0 0,-1 0,1 1,-1-1,1 0,-1 1,0-1,0 1,0 0,0-1,-1 1,1 0,-1-1,0 1,0 0,1 0,-2 0,1-1,0 1,-1 0,1-1,-1 1,0 0,1-1,-2 1,1-1,0 1,0-1,-1 1,1-1,-1 0,0 0,1 0,-3 2,-155 148,135-126,5-8,1 2,1 0,1 1,0 0,2 1,-1 5,7-8</inkml:trace>
</inkml:ink>
</file>

<file path=ppt/ink/ink1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11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37 170,'-29'197,"29"-190,-3 14,0 1,2-1,1 0,0 1,1-1,2 0,0 0,1 0,1 0,1 0,1-1,1 0,1-1,3 6,-8-22,0 0,0 0,0 0,0-1,1 0,-1 1,1-2,-1 1,1 0,0-1,0 0,0 0,0 0,0-1,0 0,0 0,0 0,0 0,0-1,0 0,-1 0,1 0,0-1,0 1,-1-1,1 0,-1-1,1 1,-1-1,0 0,0 0,0 0,0 0,-1-1,0 1,1-1,-1 0,0 0,-1 0,1-1,-1 1,1-2,141-187,-144 192,1 0,-1 0,1 0,-1 0,1 0,0 0,0 1,-1-1,1 0,0 0,0 1,0-1,0 0,0 1,0-1,0 1,0 0,0-1,0 1,0 0,0-1,1 1,-1 0,0 0,0 0,0 0,0 0,0 0,0 0,1 1,-1-1,0 0,0 0,0 1,0-1,0 1,0-1,0 1,0 0,0-1,0 1,-1 0,1 0,0-1,0 1,0 0,-1 0,1 0,-1 0,1 0,0 0,-1 0,0 0,1 0,-1 0,0 0,1 0,-1 0,0 1,0-1,0 0,0 0,0 0,0 0,0 0,-1 0,1 1,0-1,-1 0,5 26,-5-19,0 1,1-1,1 1,-1-1,2 1,-1-1,1 0,0 1,1-1,-1 0,2 0,-1-1,1 1,0-1,1 1,0-1,0-1,0 1,1-1,0 0,1 0,-1 0,1-1,0 0,0-1,0 1,1-1,-2-2,1-1,-1 0,0 0,1 0,-1 0,1-1,-1 0,1-1,-1 1,1-1,-1 0,0-1,0 0,1 0,-1 0,0-1,-1 1,1-1,0-1,-1 1,0-1,4-3,5-6,0-1,-2 0,1-1,-2 0,0-1,-1 0,1-3,101-163,-109 174,5-11,-1-1,0 0,-2 0,0 0,-1-1,1-20,-5 40,1 1,-1 0,0-1,1 1,-1-1,0 1,0-1,0 1,1-1,-1 1,0-1,0 1,0-1,0 1,0-1,0 1,0-1,0 1,0-1,0 1,0-1,0 1,0-1,-1 1,1-1,0 1,0-1,-1 1,1-1,0 1,0-1,-1 1,1 0,0-1,-1 1,1-1,-1 1,1 0,-1 0,1-1,0 1,-1 0,1 0,-1-1,1 1,-1 0,1 0,-1 0,1 0,-1 0,1 0,-1 0,0 0,1 0,-1 0,1 0,-1 0,1 0,-1 0,1 1,-1-1,-4 10</inkml:trace>
  <inkml:trace contextRef="#ctx0" brushRef="#br0" timeOffset="266.169">1165 508,'34'-9,"15"-4,5 1,-2 2,-6 3,-5 2,-5 3,-9 1</inkml:trace>
  <inkml:trace contextRef="#ctx0" brushRef="#br0" timeOffset="682.678">1729 1,'0'452,"-25"-281,-3-64,30-108,3-4</inkml:trace>
  <inkml:trace contextRef="#ctx0" brushRef="#br0" timeOffset="1094.862">2040 226,'-35'16,"0"2,2 2,0 1,1 1,1 2,2 1,-2 4,29-28,0 0,-1 1,2-1,-1 1,0 0,0 0,0-1,1 1,-1 0,1 0,0 1,-1-1,1 0,0 0,0 1,0-1,1 0,-1 1,1-1,-1 1,1-1,0 1,0-1,0 1,0-1,0 1,1-1,-1 1,1-1,-1 1,1-1,0 0,0 1,0-1,0 0,1 0,-1 0,0 1,1-2,0 1,-1 0,1 0,0 0,0-1,0 1,0-1,0 0,3 2,44 11,-42-13,0-1,0 1,0 1,0-1,-1 1,1 1,0-1,-1 1,0 0,1 0,-1 1,0 0,-1 0,1 0,-1 1,0 0,0 0,0 0,-1 1,1-1,-1 1,-1 0,1 1,-1-1,1 3,0 10,-3-19</inkml:trace>
  <inkml:trace contextRef="#ctx0" brushRef="#br0" timeOffset="1644.369">2463 85,'-54'26,"-110"67,160-90,0 0,1 0,-1 0,1 1,-1-1,1 1,0 0,0 0,1 0,-1 0,1 0,0 1,0-1,0 1,1 0,0-1,-1 1,2 0,-1 0,0-1,1 1,0 0,0 0,1 0,-1 0,1 0,0-1,0 1,1 0,0-1,-1 1,1-1,1 1,-1-1,1 0,-1 0,1 0,1 0,-1-1,0 1,1-1,0 0,-1 0,3 1,74 37,-67-37,-1 1,0 1,0 0,-1 1,0 0,0 0,0 1,-1 1,2 2,-8-5,0 0,-1 0,0 0,0 0,-1 1,0-1,0 1,0 0,-1-1,0 1,0 0,-1 0,0 0,0-1,0 1,-1 0,0 0,0 0,-1-1,0 1,0-1,-1 1,0-1,0 0,0 0,-1 0,1 0,-1-1,-1 1,-1 1,0-3,0 1,-1-1,1-1,-1 1,1-1,-1 0,0-1,0 0,0 0,0 0,-1-1,1 0,0-1,-1 1,1-1,0-1,-1 1,1-1,0-1,-1 1,1-1,0 0,0-1,0 0,1 0,-1 0,1-1,0 0,0 0,0-1,-5-4,9 6,0 0,0 0,0 0,1-1,-1 1,1 0,0-1,0 1,0 0,0-1,1 0,-1 1,1-1,0 1,0-1,0 1,0-1,1 0,0 1,-1-1,1 1,1-1,-1 1,0 0,1 0,0-1,-1 1,1 0,1 0,1-2,82-75,22 25,-89 45</inkml:trace>
</inkml:ink>
</file>

<file path=ppt/ink/ink1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15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0 424,'0'-5,"5"-1,6 0,6 1,6 2,2 0,3 2,1-4,1-2,-1 1,0 2,0 0,0 2,-5 1</inkml:trace>
  <inkml:trace contextRef="#ctx0" brushRef="#br0" timeOffset="399.905">508 0,'28'202,"-27"242,-1-444</inkml:trace>
  <inkml:trace contextRef="#ctx0" brushRef="#br0" timeOffset="769.376">791 142,'-27'18,"2"1,0 2,1 0,1 2,2 0,0 1,1 2,-14 23,33-47,0-1,0 1,0-1,0 1,0-1,0 1,1 0,-1-1,1 1,-1 0,1-1,0 1,-1 0,1 0,0 0,0-1,0 1,0 0,1 0,-1 0,0-1,1 1,-1 0,1-1,0 1,0 0,-1-1,1 1,0-1,0 1,0-1,1 1,-1-1,0 0,0 0,1 0,-1 1,1-1,-1-1,1 1,-1 0,1 0,0 0,-1-1,1 1,0-1,0 1,-1-1,1 0,0 0,0 0,0 0,1 0,148 24,-95 4,-41-19</inkml:trace>
  <inkml:trace contextRef="#ctx0" brushRef="#br0" timeOffset="1384.287">1045 283,'-8'12,"0"1,1-1,1 1,1 1,-1-1,2 1,0 0,1 0,0 0,1 1,1-1,0 1,1-1,1 5,-1-18,0 0,0 1,0-1,1 0,-1 0,1 1,-1-1,1 0,-1 0,1 0,0 0,0 0,-1 0,1 0,0 0,0 0,0 0,0 0,0-1,0 1,0 0,0-1,0 1,1-1,-1 1,0-1,0 1,0-1,1 0,-1 0,0 0,1 1,-1-1,0 0,0-1,1 1,-1 0,0 0,0 0,1-1,-1 1,0-1,0 1,0-1,1 0,50-32,114-160,-165 192,-1 1,0-1,0 1,1-1,-1 1,0 0,1-1,-1 1,0 0,1-1,-1 1,1 0,-1-1,0 1,1 0,-1 0,1 0,-1-1,1 1,-1 0,1 0,-1 0,1 0,-1 0,1 0,-1 0,1 0,-1 0,1 0,-1 0,1 0,-1 0,1 1,-1-1,0 0,1 0,-1 0,1 1,-1-1,1 0,-1 1,0-1,1 0,-1 1,0-1,1 0,-1 1,0-1,1 1,-1-1,0 0,0 1,0-1,1 1,-1-1,0 1,0-1,0 1,0 0,10 40,-8-26,25 105,-22-104,-1 1,0-1,-1 1,-1 0,0 0,-1 0,-1 0,-1 0,0 0,-1-1,-1 1,0 0,-2-1,0 1,0-1,-2-1,0 1,-1-1,0 0,-1-1,-1 0,-10 12,16-22,-66 54,68-56,0-1,0 0,0 0,0 0,0 0,0 0,0 0,0 0,0-1,-1 1,1-1,0 0,0 0,-1 1,1-1,0-1,0 1,-1 0,1-1,0 1,0-1,0 1,-1-1,1 0,0 0,0 0,0 0,0 0,1-1,-1 1,0 0,0-1,1 0,-1 1,1-1,-2-2,1 0,0 0,0 0,1 0,-1-1,1 1,0 0,0-1,1 1,-1-1,1 0,0 1,0-1,0 1,1-1,0 1,0-1,0 1,0 0,1-1,-1 1,1 0,1-1,51-88,-53 92,16-23,0 1,2 1,0 0,2 2,0 0,1 1,14-8,-18 15</inkml:trace>
</inkml:ink>
</file>

<file path=ppt/ink/ink1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19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0 157,'39'0,"26"-5,8-1,-4 0,-9 1,-10 1,-9 2,-6 1,-5 1,-2 0,-6 0</inkml:trace>
  <inkml:trace contextRef="#ctx0" brushRef="#br0" timeOffset="266.932">57 354,'38'-5,"23"-1,5 0,-3 1,-8 2,-9 1,-11 0</inkml:trace>
  <inkml:trace contextRef="#ctx0" brushRef="#br0" timeOffset="919.206">677 467,'27'-62,"2"2,3 1,21-29,-41 70,1 1,0 0,2 1,-1 0,2 1,0 1,1 1,0 0,1 1,0 1,1 1,0 0,2 1,-19 8,-1 0,0 1,0-1,1 0,-1 1,1-1,-1 1,1-1,-1 1,1 0,-1 0,1 0,-1 0,1 0,-1 0,1 0,-1 0,1 0,-1 1,1-1,-1 1,0-1,1 1,-1-1,0 1,1 0,-1 0,0 0,0-1,1 1,-1 0,0 1,0-1,0 0,0 0,-1 0,1 1,0-1,0 0,-1 1,1-1,-1 0,1 1,-1-1,0 1,1-1,-1 1,0-1,0 1,0-1,0 1,0 0,-13 81,-18 31,31-113,0 0,0 0,0 0,0 0,1 0,-1 0,0 0,1 0,-1 0,1 0,-1 0,1 0,0 0,-1 0,1 0,0 0,-1-1,1 1,0 0,0 0,0-1,0 1,0-1,0 1,0-1,0 1,0-1,0 1,0-1,0 0,0 0,0 1,0-1,0 0,0 0,1 0,-1 0,0-1,0 1,0 0,0 0,0-1,0 1,0 0,0-1,0 1,0-1,0 1,0-1,0 0,0 1,0-1,51-34,108-111,-71 80,-88 65,0 0,-1 1,1-1,0 1,0-1,0 1,0 0,0-1,0 1,0 0,0-1,0 1,0 0,0 0,0 0,0 0,0 0,0 0,0 0,0 0,0 1,0-1,0 0,0 1,0-1,0 0,0 1,0-1,0 1,0 0,-1-1,1 1,0 0,0-1,-1 1,1 0,0 0,-1 0,1-1,-1 1,1 0,-1 0,1 0,-1 0,0 0,0 0,1 0,-1 0,0 0,0 0,0 0,0 0,0 0,0 0,0 0,-1 1,-5 61,3-51,-2 5,0 1,2 0,0 0,1 0,1 1,1-1,0 0,1 0,2 8,3-8</inkml:trace>
  <inkml:trace contextRef="#ctx0" brushRef="#br0" timeOffset="1505.188">1694 44,'-6'11,"1"1,0 0,1 0,1 1,0-1,0 1,1 0,1 0,0 0,1 0,0-1,1 1,0 0,1 0,1 0,2 6,-4-17,0-1,0 1,0-1,0 1,0-1,0 0,0 1,0-1,1 0,-1 0,1 0,-1 0,1 0,-1 0,1 0,0 0,-1-1,1 1,0-1,0 1,-1-1,1 0,0 1,0-1,-1 0,1 0,0 0,0-1,0 1,-1 0,1-1,0 1,0-1,-1 1,1-1,0 0,-1 0,1 0,-1 0,1 0,-1 0,63-49,-62 48,32-31,-1-1,-1-2,-3-1,24-38,-53 75,1 1,-1-1,0 1,1-1,-1 1,0-1,1 0,-1 1,0-1,1 0,-1 1,1-1,-1 0,1 0,-1 1,1-1,-1 0,1 0,-1 0,1 0,-1 0,1 0,-1 1,1-1,-1 0,1 0,-1-1,1 1,-1 0,1 0,-1 0,1 0,-1 0,1 0,-1-1,1 1,-1 0,1 0,-1-1,0 1,1 0,-1-1,0 1,1-1,-1 1,0 0,1-1,-1 1,0-1,1 1,-1-1,0 1,0-1,0 1,0-1,1 1,-1-1,0 1,0-1,0 1,0-1,1 50,-2-39,9 209,2-143,-4 2,-4-1,-3 12,1-53,-22 74,20-107,1 0,0 1,-1-1,0 0,0 0,0 0,0-1,-1 1,1 0,-1-1,1 0,-1 1,0-1,0 0,0 0,0-1,0 1,0 0,-1-1,1 0,0 0,-1 0,1 0,-1-1,1 1,-1-1,1 0,-1 0,1 0,-2-1,-1-1,-1 0,1-1,-1 1,1-2,0 1,0-1,1 0,-1 0,1 0,0-1,0 0,0 0,0 0,1 0,0-1,0 0,-2-5,-6-6,-3-2</inkml:trace>
</inkml:ink>
</file>

<file path=ppt/ink/ink1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21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1,'0'5,"0"6,0 6,0 1</inkml:trace>
  <inkml:trace contextRef="#ctx0" brushRef="#br0" timeOffset="262.222">170 29,'-5'5,"-1"1</inkml:trace>
  <inkml:trace contextRef="#ctx0" brushRef="#br0" timeOffset="2352.581">198 29,'-5'0,"-1"5,5 1,2 5,6 1,-2-3,-3-2</inkml:trace>
</inkml:ink>
</file>

<file path=ppt/ink/ink1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29.24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61 1,'-3'1,"-1"1,1 0,0 0,-1 0,1 0,0 1,0-1,1 1,-1 0,0 0,1 0,0 0,0 0,0 0,0 1,0-1,0 1,1-1,0 1,0 0,0-1,0 1,0 0,1 0,0-1,0 4,-3 6,1 0,1 1,0-1,1 0,0 1,1-1,1 0,0 0,2 4,-1-14,-1 0,1 0,1-1,-1 0,0 0,0 0,1 0,-1 0,1 0,0-1,-1 0,1 0,0 0,0 0,0 0,-1-1,1 0,0 0,0 0,0 0,0-1,0 1,0-1,0 0,-1 0,1 0,0-1,-1 1,1-1,22-3,334-3,-105 36,377-27,71-1,-475-30,138 30,-225-30,-136 27,-1 0,1 0,0-1,-1 0,0 0,0 0,0 0,0-1,-1 1,0-1,0 0,0 0,0 0,-1 0,0-1,0 1,0-1,-1 1,1-1,-2 0,1 0,5-15,-1 2</inkml:trace>
</inkml:ink>
</file>

<file path=ppt/ink/ink1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37.59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55 190,'-55'-56,"60"82,35 144,-32-124,-6-28,1 0,1 0,1-1,0 1,1-1,1-1,2 4,-6-16,1 0,1 0,-1 0,0-1,1 0,0 0,0 0,0 0,0-1,0 1,0-1,1-1,-1 1,1-1,-1 0,1 0,-1-1,1 1,0-1,-1-1,1 1,0-1,-1 0,1 0,-1 0,1-1,-1 0,0 0,0 0,0-1,1 0,47-10,171-19,59 3,338 30,-452-28,28 15,1-7,0-8,-18 11,23-7,-162 15,1 2,1 1,-1 3,1 1,33 4,16-1,257-2,-128-27,-106 27,102-12,-143 2,1 2,-1 4,1 4,10 3,41-1,-77-1,116-13,-116-3,110-17,-143 32,-13 1,0-1,1 1,-1 0,0-1,1 0,-1 0,1 0,-1 0,0-1,1 1,-1-1,0 0,1 0,-1 0,0 0,0 0,0-1,0 1,0-1,0 0,0 0,-1 0,1-1,-1 1,1 0,-1-1,0 0,0 1,0-1,0 0,-1 0,1 0,-1 0,0 0,1-4,3-127,-5 109,-2 24</inkml:trace>
</inkml:ink>
</file>

<file path=ppt/ink/ink1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47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0 484,'19'-3,"-1"-1,1 0,-1-2,0 0,-1-1,1-1,-1 0,-1-1,0-1,0-1,-1 0,0-1,-1-1,-1 0,0-1,6-7,51-44,6 2,3 4,61-35,-129 88,0 0,0 1,1 0,-1 0,1 2,0-1,0 1,0 1,1 0,-1 1,1 1,-1 0,9 1,-18-1,0 1,0 0,0 0,0 0,0 0,0 1,-1-1,1 1,0 0,-1-1,1 1,-1 0,0 1,1-1,-1 0,0 1,0-1,-1 1,1 0,0 0,-1-1,0 1,0 0,1 0,-2 0,1 0,0 0,-1 1,1-1,-1 0,0 2,-8 103,-2-80,-1-1,-1-1,-1 0,-1 0,-2-1,0-1,-11 11,18-20,0-1,-2 0,1 0,-1-1,-1-1,-1 1,1-2,-2 0,0-1,0 0,0-1,-1-1,-1 0,0-1,0 0,0-2,0 0,-1 0,0-2,0 0,0-1,-8-1,22-1,0-1,0 1,0-1,0 0,0 0,1-1,-1 1,0-1,1 1,-1-1,1 0,0 0,0 0,-1 0,1 0,0 0,1-1,-1 1,0-1,1 1,-1-1,1 0,0 1,0-1,0 0,0 0,1 0,-1 0,1 0,-1 0,1 0,0 0,0 0,1 0,-1 0,1 1,-1-1,1 0,0 0,0 0,0 0,2-2,3-14</inkml:trace>
  <inkml:trace contextRef="#ctx0" brushRef="#br0" timeOffset="350.137">1270 174,'-16'22,"1"1,1 0,1 1,2 1,0 0,1 0,2 1,1 0,-3 21,9-43,0-1,1 1,0 0,0-1,0 1,0 0,0 0,1-1,-1 1,1 0,0-1,0 1,1-1,-1 1,1-1,0 1,-1-1,1 0,1 0,-1 0,0 0,1 0,0-1,-1 1,1-1,0 0,0 1,1-1,-1-1,0 1,1 0,-1-1,1 0,-1 0,1 0,0 0,-1 0,1-1,1 1,6 1,1-1,0 0,0-1,0 0,-1 0,1-1,0-1,-1 0,1-1,-1 0,1 0,-1-2,0 1,-1-1,1-1,-1 0,0 0,-1-1,1 0,-1-1,-1 0,1 0,-1-1,-1 0,0 0,0-1,-1 0,0 0,0-1,-2 0,1 0,-1 0,-1 0,0 0,0-1,-1-4,-4 8,0 0,-1 1,0-1,0 0,-1 1,0 0,0 0,0 0,-1 1,0-1,-1 1,0 0,0 1,0-1,0 1,-1 0,0 1,0 0,0 0,0 0,-1 1,1 0,-1 0,0 1,0 0,0 1,0 0,0 0,0 0,-1 1,-6 1,-42-1,32 1</inkml:trace>
</inkml:ink>
</file>

<file path=ppt/ink/ink1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1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0,'24'0,"23"0,7 0,0 0,-4 0,-7 0,-5 0,-4 0,-4 0,-6 0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582 220,'44'5,"0"-2,-1-2,1-2,0-2,0-2,-1-2,0-1,-1-3,16-6,283-145,-339 160,1 0,0 0,0 1,0 0,0-1,0 1,0 0,0 0,0 1,0-1,0 1,0-1,1 1,-1 0,0 0,0 1,0-1,1 1,-1-1,0 1,0 0,0 0,0 0,0 1,0-1,0 1,-1-1,1 1,-1 0,1 0,-1 0,1 1,-1-1,0 1,0-1,0 1,-1-1,1 1,0 0,-1 0,0 0,1 1,0 14,-1-1,0 1,-1 0,-1-1,-1 1,0-1,-1 1,-2 3,-7 50,-79 671,89-583,1-160,1 1,0-1,-1 1,1-1,0 1,-1-1,1 1,-1-1,1 1,0 0,-1-1,1 1,-1-1,1 1,-1 0,0 0,1-1,-1 1,1 0,-1 0,0 0,1-1,-1 1,1 0,-1 0,0 0,1 0,-1 0,1 0,-1 0,0 1,1-1,-1 0,1 0,-1 0,0 1,1-1,-1 0,1 0,-1 1,1-1,-1 1,1-1,-1 0,1 1,-1-1,1 1,0-1,-1 1,1-1,0 1,0-1,-1 1,1 0,0-1,0 1,0-1,-1 1,1 0,0-1,-5-5,-8-7,-1 0,1 1,-2 0,0 2,0-1,0 2,-1 0,-1 1,1 0,-1 2,0 0,-1 1,1 0,-1 1,-7 1,-13 0,0 2,1 2,-1 1,0 2,1 2,0 1,0 2,1 1,0 2,-32 17,-18 14,3 4,2 3,2 3,2 4,3 3,-14 20,36-25,35-32</inkml:trace>
  <inkml:trace contextRef="#ctx0" brushRef="#br0" timeOffset="454.474">1091 673,'505'-109,"-464"98,43-3,-81 17,-1-1,0 1,0-1,-1 1,1-1,-1 1,1 0,-1 0,0 0,0 0,0 0,0 0,0 0,-1 0,1 0,-1 0,0 1,0-1,0 0,-1 0,1 0,-1 0,1 0,-1 1,0-1,0-1,-1 1,1 0,-1 0,1 0,-1 0,0 3,-44 181,46-172,-3 7,2 1,1-1,1 1,0-1,2 0,1 1,3 9,0-14</inkml:trace>
  <inkml:trace contextRef="#ctx0" brushRef="#br0" timeOffset="4668.46">1825 1378,'26'-12,"0"-1,0-1,-2-1,0-2,0 0,-2-1,0-1,-1-2,-1 0,-1-1,-1 0,-1-2,2-5,-4 9,62-66,-58 68,-1-2,0 0,-2-1,0-1,-2 0,12-23,-21 33,-2 7,0 1,0-1,-1 1,0-1,0 0,0 0,0 0,-1 0,0 0,0 0,0-1,-1 1,1 0,-1 0,-1-1,1 1,-1 0,0 0,0 0,0 0,-1-1,-1 5,1 0,-1 0,1 0,-1 1,1-1,-1 1,1 0,-1-1,1 1,-1 1,1-1,-1 0,0 1,1-1,-1 1,1 0,0-1,-1 1,1 0,0 1,-1-1,1 0,0 1,0-1,0 1,0 0,0-1,1 1,-2 1,-8 5,1 0,-1 1,2 1,-1 0,1 0,1 0,0 1,0 1,1-1,-2 5,9-15,-1 1,1-1,-1 0,1 1,0-1,-1 0,1 1,0-1,0 1,0-1,0 0,0 1,0-1,0 1,1-1,-1 0,0 1,1-1,-1 0,1 1,0-1,-1 0,1 0,0 0,0 1,-1-1,1 0,0 0,0 0,0 0,1-1,-1 1,0 0,0 0,0-1,1 1,-1 0,0-1,1 1,-1-1,0 0,1 1,-1-1,65 6,-62-6,144-24,-146 23,0 1,0-1,0 1,-1 0,1 0,0 0,0 0,0 0,0 1,0-1,0 1,0-1,0 1,0 0,0-1,-1 1,1 0,0 0,-1 0,1 1,-1-1,1 0,-1 1,1-1,-1 0,0 1,0 0,0-1,0 1,0 0,0-1,0 1,0 0,-1 0,1 0,-1 0,1 0,-1 0,0 0,0 0,0 1,-17 81,-33 62,49-142,0 0,1 0,-1 0,1 0,0-1,0 1,1 0,-1 0,1 0,0 0,0 0,0-1,0 1,1 0,-1-1,1 1,0-1,0 0,0 0,1 1,-1-1,1-1,-1 1,1 0,0-1,0 1,0-1,1 0,-1 0,1 0,-1 0,1-1,3 2,16 3</inkml:trace>
  <inkml:trace contextRef="#ctx0" brushRef="#br0" timeOffset="8492.855">2897 1152,'-39'-17,"74"4,7 7,-1-2,0-2,0-2,-2-2,1-1,22-14,26-43,-85 69,0 0,0-1,0 1,-1-1,0 0,0 0,0 0,0 0,0 0,-1-1,0 1,0 0,0-1,0 1,-1 0,1-1,-1 1,0-1,-1 1,1-1,-1 1,0 0,0-1,0 1,0 1,-1 1,1-1,-1 1,1 0,-1-1,0 1,0 0,0 0,0 0,0 1,0-1,0 0,-1 1,1-1,-1 1,1 0,-1 0,1 0,-1 0,0 0,1 1,-1-1,0 1,0 0,1 0,-1 0,0 0,0 0,0 0,-2 1,-80 32,68-22,1 0,1 2,0 0,0 0,2 2,-1 0,2 0,0 1,1 1,-3 6,9-18,1 1,-1 0,1 0,1 1,-1-1,1 1,0 0,0-1,1 1,0 0,1 1,-1-1,1 0,0 0,1 1,0-1,0 0,1 1,0-1,0 0,0 1,1-1,0 0,1 0,-1-1,1 1,1 0,-1-1,1 0,3 4,3 0,1 0,0-1,0-1,0 0,1 0,1-1,-1-1,1 0,0 0,0-2,1 1,-1-2,1 0,0 0,0-2,0 1,0-2,5 0,12-1,0-1,-1-2,1-1,-1-1,0-2,-1 0,0-3,0 0,-1-2,0 0,-1-2,-1-2,22-17,-30 20,-1 3,0-1,-1-1,0 0,-1-1,-1-1,0-1,-1 0,-1 0,0-1,3-8,-14 21,0-1,-1 1,1 0,-1 0,1-1,-1 1,-1 0,1-1,-1 1,1 0,-1 0,0-1,-1 1,1 0,-1 0,1 0,-1 0,-1 1,1-1,0 1,-1-1,0 1,0 0,0 0,0 0,0 0,-1 0,1 1,-1-1,0 1,1 0,-1 0,0 1,0-1,0 1,-1 0,1 0,0 0,0 1,-1-1,1 1,0 0,-1 0,1 0,0 1,0 0,-1 0,1 0,0 0,0 1,0-1,-3 3,-2-1,-1 1,1 1,0-1,0 1,1 1,0 0,0 0,0 1,1 0,-1 0,2 0,-1 1,1 0,0 1,1-1,0 1,1 0,-1 0,2 1,-1-1,1 1,1 0,0 0,0 0,1 0,0 0,1 0,0 0,0 0,1 1,1-1,0 0,0-1,1 1,0 0,0-1,1 1,4 5,-3-6,1-1,0 0,0-1,1 1,0-1,0 0,0-1,1 1,0-2,0 1,1-1,0 0,0-1,0 0,0 0,1-1,-1 0,1-1,0 0,-1-1,1 0,0 0,0-1,13 1,1 0,-1-2,0-1,0 0,0-2,0-1,-1 0,0-2,0-1,0 0,-1-2,12-7,-17 9</inkml:trace>
  <inkml:trace contextRef="#ctx0" brushRef="#br0" timeOffset="9837.121">4985 898,'204'-149,"-151"123,-52 26,0-1,0 1,1 0,-1 0,0 0,0 0,0 0,1 0,-1 1,0-1,0 0,0 0,0 1,1-1,-1 1,0-1,0 1,0 0,0-1,0 1,0 0,0 0,0 0,-1-1,1 1,0 0,0 0,-1 0,1 0,-1 0,1 1,-1-1,1 0,-1 0,1 0,-1 0,0 1,0-1,0 0,0 0,0 0,0 1,14 140,-12-104,1-1,2 0,1 0,2 0,1-1,12 27,-9-31,36 58,-46-90,1 0,-1 1,0-1,0 0,0 0,0-1,1 1,-1 0,0-1,0 1,0-1,0 0,0 0,0 0,0 0,0 0,0 0,0 0,-1-1,1 1,0-1,-1 1,1-1,-1 1,0-1,1 0,-1 0,0 0,0 0,0 0,0 0,-1 0,1 0,0 0,-1 0,0 0,1-1,-1 1,0 0,0-1,2-2,130-370,-105 298,-22 66</inkml:trace>
  <inkml:trace contextRef="#ctx0" brushRef="#br0" timeOffset="10073.216">5917 870,'0'38,"0"23,0 5,0-4,0-7,0-13</inkml:trace>
  <inkml:trace contextRef="#ctx0" brushRef="#br0" timeOffset="10221.348">5917 474</inkml:trace>
  <inkml:trace contextRef="#ctx0" brushRef="#br0" timeOffset="13056.442">6340 362,'-17'30,"10"4,3 1,0-1,3 1,0 0,4 19,-1 16,28 310,-33-300,9-101,2 1,1-1,1 2,0-1,1 2,1-1,1 2,1-1,0 2,1 0,1 1,0 0,1 1,1 1,0 1,1 0,0 2,0 0,2 0,-18 8,1 0,-1 0,0 0,0 1,1-1,-1 1,1 0,0 0,-1 0,1 0,0 0,-1 1,1 0,0 0,0 0,-1 0,1 0,0 1,-1 0,1-1,0 1,-1 1,1-1,-1 1,1-1,-1 1,0 0,0 0,0 0,0 1,0-1,0 1,-1-1,1 1,-1 0,0 0,1 0,-2 0,1 1,0 0,2 9,0 0,-1-1,-1 1,0 0,-1 1,-1-1,0 0,0 0,-2 0,1 0,-2 0,0 0,0 0,-1 0,-1-1,0 0,0 0,-1 0,-6 7,3-7,-1-1,0 0,-1-1,0 0,0-1,-1 0,0 0,-1-2,1 0,-2 0,1-1,-1 0,0-1,0-1,0-1,-1 0,1 0,-3-1,12-2,-1 0,1 0,0 0,-1 0,1-1,0 0,0 0,-1-1,1 1,0-1,0 0,1-1,-1 1,0-1,1 0,-1 0,1 0,0-1,-3-2,-2-9</inkml:trace>
  <inkml:trace contextRef="#ctx0" brushRef="#br0" timeOffset="13890.794">6764 1293,'88'-66,"-2"-4,62-67,-135 124,-2 0,0-2,0 1,-1-1,-1-1,-1 1,0-2,3-10,-10 24,0 0,-1 1,1-1,-1 0,0 0,0 0,0 0,0 0,0 0,0 0,-1 1,0-1,1 0,-1 0,0 0,0 1,-1-1,1 0,0 1,-1 0,0-1,1 1,-1 0,0-1,0 1,-1 0,1 1,0-1,0 0,-1 1,1-1,-1 1,0 0,1-1,-1 2,0-1,0 0,0 0,1 1,-1-1,0 1,0 0,0 0,0 0,0 0,0 1,0-1,0 1,1 0,-1 0,0 0,0 0,1 0,-1 0,1 1,-1-1,1 1,-1 1,0-3,1 1,-1 0,1 0,0 0,0 1,0-1,-1 0,1 1,0-1,1 1,-1 0,0-1,0 1,1 0,-1 0,1 0,0 1,-1-1,1 0,0 0,0 1,0-1,1 1,-1-1,1 0,-1 1,1-1,0 1,0 0,0-1,0 1,0-1,1 1,-1-1,1 0,-1 1,1-1,0 1,0-1,0 0,1 0,-1 1,0-1,1 0,-1 0,1 0,0-1,0 2,92 29,-88-32,0 0,0 1,-1-1,1 1,0 1,0-1,-1 1,1 0,-1 0,0 1,0-1,1 1,-2 0,1 1,0-1,-1 1,1 0,-1 0,0 0,-1 1,1-1,-1 1,1 0,-2 0,3 4,-3-2,-1 1,0 0,0 0,0 0,-1 0,0 0,-1 0,0 0,0 0,-1 0,0-1,0 1,-1 0,1-1,-2 0,1 1,-2 0,-11 31,16-39,-1 1,1-1,0 0,-1 1,1-1,0 1,-1-1,1 1,0-1,0 1,0 0,0-1,-1 1,1-1,0 1,0-1,0 1,0-1,0 1,0 0,0-1,1 1,-1-1,0 1,0-1,0 1,0-1,1 1,-1-1,0 1,1-1,-1 1,0-1,1 1,-1-1,0 1,1-1,-1 0,1 1,-1-1,1 0,-1 1,1-1,-1 0,1 0,-1 0,1 1,-1-1,1 0,0 0,-1 0,1 0,-1 0,1 0,-1 0,1 0,0 0,-1 0,1 0,-1-1,1 1,-1 0,1 0,-1 0,1-1,0 1,14-6</inkml:trace>
  <inkml:trace contextRef="#ctx0" brushRef="#br0" timeOffset="14610.871">7808 785,'-29'12,"1"2,1 1,1 2,0 0,1 2,0 1,2 0,1 2,-19 23,39-44,0 0,1 0,-1 0,0 0,1 1,-1-1,1 1,-1-1,1 1,0-1,0 1,0 0,0 0,0-1,0 1,0 0,0 0,1 0,-1 0,1 0,-1 0,1 0,0 0,0 0,0 0,0 0,0 0,0 0,1 0,-1 0,1 0,-1 0,1 0,0 0,0 0,0 0,0 0,0-1,0 1,0 0,1-1,-1 1,0-1,1 0,0 1,-1-1,1 0,0 0,-1 0,1 0,0 0,0 0,14-2,0 0,-1-1,1 0,-1-2,0 0,0 0,0-2,0 0,-1 0,10-7,-17 10,114-68,-120 70,0 0,0 1,0-1,0 0,0 1,0 0,1-1,-1 1,0 0,0-1,0 1,1 0,-1 0,0 0,0 0,1 0,-1 0,0 0,0 1,1-1,-1 0,0 1,0-1,0 1,0-1,0 1,0-1,0 1,0 0,0 0,0 0,0-1,0 1,0 0,0 0,-1 0,1 0,0 0,-1 0,1 1,0-1,9 59,-6-24,-3-32,1-1,-1 1,1 0,-1-1,1 1,0-1,0 0,1 1,-1-1,1 0,0 0,0-1,0 1,0-1,0 1,0-1,1 0,-1 0,1 0,-1-1,1 1,0-1,-1 0,1 0,0 0,0-1,0 1,0-1,0 0,3 0,4-1,0 0,0 0,0-1,0-1,-1 0,1-1,-1 1,1-2,-1 0,4-3,21-14,-2-2,0-2,-1-1,-2-1,-1-1,-1-2,-2-1,-1-1,15-28,-18 24,-2-1,-2-1,-2 0,-1-2,-2 1,-2-2,-1 0,-3 0,-1 0,-2-1,-2-13,-1 48,0-1,0 1,-1-1,0 0,0 1,-1-1,-1 1,1-1,-1 1,0 0,-1 0,0 0,0 0,-1 0,0 1,-1-1,1 1,-1 0,-1 0,1 1,-1 0,-3-3,6 7,0 1,0 1,0-1,0 0,0 1,0-1,0 1,0 0,0 0,0 0,0 1,0-1,0 1,0-1,0 1,0 0,0 0,1 0,-1 1,0-1,0 1,1-1,-1 1,1 0,0 0,0 0,-1 0,1 1,1-1,-1 0,0 1,-1 1,-40 93,33 100,11-149,6 50,3-1,5 0,9 20,-4-15,18 105,-40-183,-12-30,-25-87,29 73</inkml:trace>
  <inkml:trace contextRef="#ctx0" brushRef="#br0" timeOffset="20311.486">8089 644,'29'5,"24"1,8 0,-3-1,-5-1,-2-2,-6-1,-4 0,-6-1,-3 0,-8-6,-2 0,-1-1,1 2,2 1,-4 2</inkml:trace>
  <inkml:trace contextRef="#ctx0" brushRef="#br0" timeOffset="22680.192">8993 841,'8'-18,"-13"25,-17 30,16-28,-1 1,1-1,1 1,-1 0,2 0,-1 0,2 1,-1 0,1-1,1 1,0 0,0 1,2-1,-1 0,1 0,1 0,0 1,0-1,1 0,0 0,1 0,1-1,0 1,0-1,1 0,4 8,0-12,0 0,0 0,0-1,1 0,0 0,0-1,0 0,0-1,1-1,-1 1,1-2,-1 1,1-1,0-1,0 0,-1-1,1 0,0 0,-1-1,1 0,-1-1,1-1,-1 1,0-2,0 0,10-2,0-1,-1-1,0-1,0-1,-1-1,-1 0,0-1,0-1,-2 0,0-1,0-1,8-13,69-92,-100 131,0 0,1 0,0 1,0 0,1 0,1 1,0 0,0 0,1 0,1 0,0 1,1-1,-1 12,2-17,0 1,1-1,0 0,0 1,1-1,0 0,0 1,1-1,0 0,0 0,0 0,1-1,0 1,1 0,-1-1,1 0,1 0,-1 0,1 0,0-1,0 0,0 0,1 0,0-1,0 0,0 0,0 0,1-1,0 0,-1 0,1 0,0-1,0 0,3 0,-2-5,0 0,0 0,0 0,0-1,-1 0,1-1,-1 0,0 0,-1 0,1-1,-1 0,0 0,-1-1,1 1,-1-1,0 0,-1-1,0 1,0-1,-1 0,0 0,0 0,-1 0,0-1,1-4,-1 7,0-1,0 1,-1-1,1 1,-2-1,1 1,-1-1,0 0,0 1,0-1,-1 0,0 1,-1-1,1 1,-1 0,-1-1,1 1,-1 0,0 0,0 0,-1 1,0-1,0 1,0 0,0 0,-1 0,0 1,0-1,0 1,-1 0,1 1,-1-1,-3 0,5 2,-1 0,1 1,-1 0,1 0,-1 0,0 0,0 1,1 0,-1 0,0 0,1 0,-1 1,0-1,1 1,-1 1,1-1,-1 1,1-1,-2 2,6-2,1 0,-1 0,0 0,1 0,-1 0,1 0,-1 0,1 0,-1-1,1 1,0 0,-1 0,1-1,0 1,0 0,0-1,-1 1,1-1,0 1,0-1,0 1,0-1,0 0,0 1,0-1,0 0,0 0,0 0,0 1,0-1,0 0,0-1,0 1,1 0,17 2,1-1,-1-1,1-1,-1-1,1 0,-1-1,0-2,0 0,14-5,21-5,58 1,-109 14,1 0,0 1,-1-1,1 1,-1-1,1 1,-1 0,0 0,1 1,-1-1,0 1,0-1,0 1,0 0,0 0,0 1,-1-1,1 0,-1 1,1 0,-1 0,0-1,0 1,0 0,-1 1,1-1,-1 0,1 0,0 4,-1 8,0 0,0 0,-1 1,-1-1,-1 0,0 0,-1 0,0 0,-5 9,0 11,-8 27,17-62,0 0,1 0,-1 0,1-1,-1 1,0 0,1-1,-1 1,0-1,0 0,0 1,1-1,-1 0,0 0,0 1,0-1,0 0,0 0,0 0,0 0,-1-1,1 1,0 0,-1 0,1 0,0-1,-1 1,0 0,1-1,-1 1,1-2,0 2,123-126,-70 78,-35 33,0 0,1 1,0 1,1 1,1 1,0 0,0 2,9-2,-30 11,0 0,0 1,0-1,0 1,0-1,0 0,0 1,0 0,0-1,0 1,0 0,0-1,1 1,-1 0,0 0,0 0,0 0,0 0,0 0,0 0,1 1,-1-1,0 0,0 0,0 1,0-1,0 1,0-1,0 1,0 0,0-1,0 1,0 0,-1-1,1 1,0 0,0 0,-1 0,1 0,0 0,-1 0,1 0,-1 0,1 0,-1 0,0 0,1 0,-1 0,0 0,0 0,0 1,0-1,0 0,0 0,0 0,0 0,0 0,-1 0,1 1,0-1,-1 0,1 0,-1 0,1 0,-1 0,-26 67,-11 51,37-114,1 0,0 1,0-1,0 0,1 0,-1 0,1 0,1 0,-1 0,1-1,-1 1,1 0,1-1,-1 1,1-1,0 0,0 1,0-1,0-1,1 1,-1 0,1-1,1 1,9 7</inkml:trace>
  <inkml:trace contextRef="#ctx0" brushRef="#br0" timeOffset="23207.864">10941 785,'-13'0,"0"0,1 1,-1 1,0 0,1 0,0 2,-1-1,1 2,1-1,-1 2,1 0,0 0,-1 1,10-5,-1 0,1 1,0-1,0 0,0 1,0-1,0 1,0 0,1 0,0 0,-1 0,1 0,0 0,0 0,1 0,-1 0,1 0,-1 0,1 0,0 1,0-1,0 0,1 0,-1 0,1 0,0 1,0-1,0 0,0 0,0-1,1 1,-1 0,1 0,0-1,0 1,0 0,81 86,-82-89,3 1,-1 1,1 0,-1 0,1 0,-1 0,0 0,0 1,0-1,0 1,0 0,0 0,-1 0,0 0,1 1,-1-1,0 0,-1 1,1 0,-1-1,1 1,-1 0,0 0,-1 0,1 0,0 0,-1-1,0 1,0 0,0 0,-1 0,1 0,-1 0,0 0,0 0,-1 0,1-1,-1 1,0 1,-6 1,1 0,-1-1,0 0,-1-1,1 0,-1 0,0 0,0-1,0-1,0 1,0-2,-1 1,1-1,-1 0,1-1,-1 0,1-1,-6-1,12 2,0-1,0 0,-1 0,1 0,0 0,0 0,0-1,1 1,-1-1,0 0,0 0,1 0,-1 0,1 0,0 0,0-1,0 1,-2-3,-4-12</inkml:trace>
  <inkml:trace contextRef="#ctx0" brushRef="#br0" timeOffset="24026.318">8993 390,'5'0,"1"0</inkml:trace>
  <inkml:trace contextRef="#ctx0" brushRef="#br0" timeOffset="25665.752">215 1914,'244'-20,"1"11,36 11,176-4,-51-25,-201 27,182-12,141-7,-160-5,110-7,68 3,-176 3,133-6,11 3,-202 17,167-8,-80-8,35 16,152-18,-10 15,-224 11,182-24,-82 15,298-5,-513-12,-214 29</inkml:trace>
  <inkml:trace contextRef="#ctx0" brushRef="#br0" timeOffset="29812.157">11222 1124,'-4'4,"-3"-2,6-2,2-1</inkml:trace>
  <inkml:trace contextRef="#ctx0" brushRef="#br0" timeOffset="30092.61">11195 898,'0'0</inkml:trace>
</inkml:ink>
</file>

<file path=ppt/ink/ink1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2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4,'1'0,"-1"0,1-1,-1 1,1 0,-1-1,0 1,1 0,-1 0,1-1,0 1,-1 0,1 0,-1 0,1 0,-1-1,1 1,-1 0,1 0,-1 0,1 0,0 1,-1-1,1 0,-1 0,1 0,-1 0,1 0,-1 1,1-1,-1 0,1 0,-1 1,1-1,-1 0,1 1,-1-1,0 1,1-1,-1 0,0 1,1-1,-1 1,0-1,0 1,1-1,-1 1,0-1,0 1,0 0,0-1,1 1,-1-1,0 1,0-1,0 1,0-1,-1 1,1 0,0-1,0 1,6 39,-6-39,0 399,-2-370,-1 0,-2-1,-1 1,-1-1,-8 19,7-24</inkml:trace>
  <inkml:trace contextRef="#ctx0" brushRef="#br0" timeOffset="404.955">385 145,'-281'172,"217"-118,64-53,-1-1,1 1,-1 0,1 0,0-1,-1 1,1 0,0 0,0 0,-1 0,1-1,0 1,0 0,0 0,0 0,0 0,0 0,0 0,1-1,-1 1,0 0,0 0,1 0,-1 0,0-1,1 1,-1 0,1 0,-1-1,1 1,-1 0,1-1,0 1,-1-1,1 1,0-1,-1 1,1-1,0 1,0-1,0 1,-1-1,1 0,0 0,0 1,0-1,0 0,0 0,52 12,-42-10,-4-2,0 1,0 0,1 0,-1 1,0 0,0 0,-1 0,1 1,0 0,-1 1,1 0,-1 0,0 0,-1 0,1 1,-1 0,0 0,0 1,0-1,-1 1,0 0,0 1,3 4,-1 7,-6-15,1 0,-1 0,1 0,-1 0,1 0,0 0,1 0,-1 0,0-1,1 1,-1-1,1 1,0-1,0 1,0-1,0 0,0 0,0 0,1 0,-1 0,1-1,0 1,-1-1,1 1,0-1,0 0,-1 0,1-1,0 1,0 0,0-1,17-2</inkml:trace>
  <inkml:trace contextRef="#ctx0" brushRef="#br0" timeOffset="1034.57">639 258,'-11'14,"1"1,0 0,1 1,0 0,1 0,1 0,1 1,0 0,1 1,1-1,1 1,-1 17,3-33,1 0,0 1,0-1,1 0,-1 0,0 0,1 1,-1-1,1 0,0 0,-1 0,1 0,0 0,1 0,-1 0,0 0,0-1,1 1,-1 0,1-1,-1 1,1-1,0 0,0 1,-1-1,1 0,0 0,0 0,0 0,0 0,1-1,-1 1,0-1,0 1,0-1,0 0,1 0,-1 0,0 0,0 0,0 0,2-1,88-31,-70 17,0-1,-1-1,-1 0,-1-2,0 0,8-13,83-76,-109 107,0 0,-1 0,1 0,0 1,0-1,0 0,0 1,0-1,0 0,-1 1,1-1,1 1,-1 0,0-1,0 1,0 0,0-1,0 1,0 0,0 0,0 0,0 0,1 0,-1 0,0 0,0 1,0-1,0 0,0 1,0-1,0 0,0 1,0 0,0-1,0 1,0-1,0 1,0 0,-1 0,1-1,0 1,0 0,-1 0,1 0,0 0,-1 0,1 0,-1 0,0 0,1 0,-1 0,0 0,1 0,-1 0,0 1,0-1,0 0,0 1,11 62,-2 1,-3 1,-3-1,-5 58,1-103,-1 1,0 0,-2-1,0 1,-1-1,-1 0,-1-1,-1 1,-1-1,0-1,-2 0,-10 14,17-26,-1-2,0 1,-1-1,1 1,-1-1,0-1,0 1,0-1,0 0,-1-1,1 1,-1-1,0-1,0 1,5-2,-1 1,0-1,1 0,-1 0,0 0,1 0,-1 0,0-1,1 1,-1-1,1 0,-1 1,0-1,1-1,0 1,-1 0,1 0,0-1,-1 0,1 1,0-1,0 0,1 0,-1 0,0 0,0 0,1 0,0-1,-1 1,1 0,0-1,0 1,0-1,0 0,1 1,-1-3,-1-8,1 0,0-1,1 1,1 0,0-1,0 1,2 0,-1-1,2 1,0 1,0-1,1 0,1 1,0 0,1 1,0-1,0 1,2 0,-1 1,1 0,1 1,-1-1,2 2,-1-1,6-2,9-7</inkml:trace>
</inkml:ink>
</file>

<file path=ppt/ink/ink1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52,'19'-5,"16"-1,7 0,1 1,-2 2,-8-4,-5-1,-2 1,-1 2,-4 7,-7 2</inkml:trace>
</inkml:ink>
</file>

<file path=ppt/ink/ink1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4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26,'34'0,"16"-5,4-1,-3 0,-4 1,-11 2</inkml:trace>
</inkml:ink>
</file>

<file path=ppt/ink/ink1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6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8,'5'-2,"-1"1,1 0,-1 0,1 0,-1 0,1 0,0 1,-1 0,1 0,0 0,0 1,-1 0,1 0,-1 0,1 0,-1 1,1-1,-1 1,0 0,0 1,1-1,-2 1,1-1,0 1,-1 0,1 1,-1-1,0 1,0-1,0 1,0 0,-1 0,2 4,0 12,-2 0,0 0,-1 0,-1 1,-1-1,-1 0,0 0,-2 0,0 0,-1-1,-1 0,-8 18,13-37,-3 13,1 2,-1 0,-1 0,0 0,-1-1,0 0,-2 0,1-1,-2 0,0 0,0-1,-1 0,-9 8,20-20,-1-1,0 1,1-1,-1 1,0-1,0 1,1-1,-1 0,0 1,0-1,0 1,0-1,0 1,1-1,-1 0,0 1,-1-1,1 1,0-1,0 0,0 1,0-1,0 1,-1-1,1 1,0-1,0 0,-1 1,1-1,0 1,-1 0,1-1,0 1,-1-1,1 1,-1-1,1 1,-1 0,1-1,-1 1,1 0,-1 0,1-1,-1 1,0 0,1 0,-1 0,1 0,-1 0,1 0,-1 0,0 0,1 0,-1 0,165-195,-148 175,0 2,0 0,2 1,0 1,1 0,1 1,0 1,9-3,-28 16,1 0,-1 0,1 0,-1 0,1 0,-1 0,1 1,0-1,-1 1,1-1,0 1,0-1,0 1,-1 0,1 0,0 0,0 0,0 0,-1 0,1 1,0-1,0 1,-1-1,1 1,0 0,-1-1,1 1,-1 0,1 0,-1 0,1 0,-1 0,1 1,-1-1,0 0,0 1,0-1,0 0,0 1,0 0,0-1,0 1,0-1,-1 1,1 0,-1 0,1-1,-1 1,0 0,0 0,0 0,0-1,0 2,-28 198,28-200,-1 0,1 0,0 1,0-1,0 0,0 0,0 0,0 1,0-1,0 0,0 0,1 0,-1 1,0-1,1 0,-1 0,1 0,-1 0,1 0,0 0,-1 0,1 0,0 0,0 0,0 0,0-1,0 1,0 0,0 0,0-1,0 1,0-1,0 1,0-1,0 1,0-1,0 0,1 0,-1 1,0-1,0 0,0 0,1 0,-1 0,0 0,0-1,0 1,1 0,-1 0,0-1,0 1,0-1,0 1,0-1,0 1,0-1,0 0,0 0,0 1,0-1,0 0,0-1,30-23,-1-1,-1-1,-2-2,-1-1,1-3,43-48,30 0,-99 80,0 1,-1 0,1-1,0 1,0 0,-1-1,1 1,0 0,0 0,0 0,0-1,-1 1,1 0,0 0,0 0,0 0,0 1,-1-1,1 0,0 0,0 0,0 1,-1-1,1 0,0 1,0-1,-1 1,1-1,0 1,-1-1,1 1,-1 0,1-1,0 1,-1-1,1 1,-1 0,0 0,1-1,-1 1,0 0,1 0,-1 0,0-1,0 1,0 0,1 0,-1 0,0 0,0-1,0 1,-1 0,1 0,0 0,-8 53,7-50,-30 95,23-78,0 1,2 0,0 0,1 1,2-1,0 1,1 10,11 2,-3-29</inkml:trace>
</inkml:ink>
</file>

<file path=ppt/ink/ink1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6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1 124,'0'8,"-1"0,1 0,0 0,1 0,0 0,0-1,1 1,0 0,0 0,1-1,0 1,0-1,0 0,1 0,1 0,-1 0,3 1,-2-7,0-1,0 0,1 0,-1 0,0-1,0 1,0-1,0-1,1 1,-2-1,1 0,0 0,0 0,-1-1,1 0,-1 0,1 0,-1 0,0 0,-1-1,1 0,-1 0,1 0,-1-1,0 3,168-174,-167 173,-4 1,1 0,0 1,0-1,-1 0,1 1,0-1,1 1,-1 0,0-1,0 1,1 0,-1 0,1 0,-1-1,1 2,-1-1,1 0,-1 0,1 0,0 1,0-1,-1 1,1-1,0 1,0 0,0 0,-1 0,1 0,0 0,0 0,0 0,-1 1,1-1,0 0,0 1,-1 0,1-1,0 1,-1 0,1 0,-1 0,1 0,-1 0,1 0,-1 1,0-1,1 0,-1 1,0-1,0 1,0-1,0 2,18 101,-15-49,30 113,-19-108,-4-1,-2 2,1 51,-9-97,0-1,-2 0,0 1,0-1,-2 0,0 0,0 0,-1 0,-1-1,0 0,-1 0,0 0,-1 0,-1-1,0 0,-8 9,10-17,0 1,0-1,0-1,0 1,-1-1,0-1,0 1,1-1,-1 0,0 0,-1-1,1 0,0 0,0-1,0 0,-1 0,1-1,0 0,0 0,0-1,0 0,0 0,0 0,0-1,1 0,-1 0,1-1,0 0,0 0,0 0,1-1,-1 0,1 0,0 0,0-1,1 1,0-1,-3-6,-11-45,15 32</inkml:trace>
</inkml:ink>
</file>

<file path=ppt/ink/ink1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7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1,'-4'0,"-2"5,4 1,4 0</inkml:trace>
</inkml:ink>
</file>

<file path=ppt/ink/ink1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7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1,'-5'5,"-1"1</inkml:trace>
</inkml:ink>
</file>

<file path=ppt/ink/ink1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34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276 213,'-2'-3,"-1"1,0-1,1 1,-1-1,0 1,-1 0,1 0,0 0,0 1,-1-1,1 1,-1 0,1 0,-1 0,0 0,1 1,-1-1,0 1,0 0,1 0,-1 0,0 1,1-1,-1 1,0 0,1 0,-1 0,1 1,-1-1,1 1,0 0,0 0,0 0,0 0,0 0,0 1,0-1,1 1,-1 0,1 0,-1 1,-15 21,1 2,2 0,0 1,2 1,1 0,1 0,2 1,1 1,-4 26,9-43,1-1,0 0,0 0,2 1,-1-1,2 1,0-1,0 0,4 13,-4-21,1 1,-1-1,1 0,0-1,1 1,-1 0,1-1,0 1,0-1,0 0,1 0,-1 0,1 0,0 0,0-1,0 0,1 0,-1 0,1 0,-1-1,1 0,0 0,0 0,0-1,0 1,3-1,1 0,1 0,-1-1,0 0,1-1,-1 0,0 0,1-1,-1 0,0-1,0 0,0 0,-1-1,1 0,-1 0,0-1,0-1,0 1,4-5,7-7,0 0,-1-2,-1 0,0-1,-2 0,4-7,-9 9,0 1,-1-1,0-1,-2 0,0 0,-1 0,-1-1,-1 0,-1 0,0 0,-2 0,0 0,-1-2,0 11,-1 1,0-1,-1 1,0 0,0 0,-1 0,-1 0,1 0,-2 1,1-1,-1 1,-1 0,0 0,0 1,0 0,-1 0,0 0,-1 1,0 0,0 1,0 0,-1 0,0 0,0 1,-10-3,12 5,0 0,-1 0,1 1,-1 0,0 1,1 0,-1 0,0 0,0 1,0 1,1-1,-1 1,0 0,0 1,1 0,-1 0,1 1,0 0,-1 0,1 0,1 1,-1 0,0 1,1-1,0 1,0 0,1 1,-1 0,1 0,-3 4,2-3,0 1,0-1,1 1,0 0,1 0,0 0,0 0,0 1,1 0,1 0,0 0,0 0,0 0,1 0,0 0,1 0,0 1,1-1,0 0,0 0,1 0,0 0,1 0,0 0,0 0,9 12</inkml:trace>
  <inkml:trace contextRef="#ctx0" brushRef="#br0" timeOffset="365.77">727 721,'34'-134,"50"-216,-77 314,-3 12,1 0,1 0,1 1,1 0,0 0,9-14,-16 36,-1 0,1-1,0 1,-1 0,1 0,0-1,0 1,0 0,0 0,0 0,0 0,0 0,0 0,0 0,0 1,0-1,1 0,-1 1,0-1,0 1,1-1,-1 1,1-1,-1 1,0 0,1 0,-1 0,1 0,-1 0,1 0,-1 0,0 0,1 1,-1-1,0 0,1 1,-1-1,0 1,1-1,-1 1,0 0,0 0,0 0,1-1,-1 1,0 0,0 0,0 1,47 62,-39-49,9 11</inkml:trace>
  <inkml:trace contextRef="#ctx0" brushRef="#br0" timeOffset="4063.968">22 1256,'447'-222,"-208"112,162-48,-242 95,-136 56</inkml:trace>
</inkml:ink>
</file>

<file path=ppt/ink/ink1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42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16,'-33'81,"23"-55,1 0,0 0,2 1,2 0,0 0,2 0,0 1,2 17,1-42,0 0,0 0,0 0,0 0,1 1,-1-1,1 0,0 0,0 0,0 0,0 0,0 0,1-1,-1 1,1 0,0-1,0 1,0-1,0 1,0-1,0 0,1 0,-1 0,1 0,0 0,-1-1,1 1,0-1,0 0,0 0,0 0,0 0,0 0,0-1,0 1,0-1,1 0,-1 0,0 0,0 0,0-1,0 1,0-1,0 0,0 0,0 0,0 0,0 0,0-1,0 1,-1-1,3-1,82-104,-59 65,11-16,-2-2,-3-1,10-28,-44 89,0 1,0-1,1 1,-1-1,0 1,0-1,1 1,-1-1,0 0,1 1,-1-1,0 1,1-1,-1 0,1 1,-1-1,0 0,1 0,-1 1,1-1,-1 0,1 0,-1 0,1 0,-1 1,1-1,-1 0,1 0,-1 0,1 0,-1 0,1 0,-1 0,1 0,-1-1,1 1,-1 0,1 0,-1 0,1-1,-1 1,1 0,-1 0,1-1,-1 1,0 0,1-1,-1 1,1 0,-1-1,0 1,1-1,-1 1,0-1,0 1,0-1,1 1,-1-1,0 1,0-1,0 1,0-1,0 1,0-1,0 0,11 43,96 497,-95-466,-6-50,-2 0,-1-1,0 2,-2-1,0 0,-2 0,-1 0,0 0,-2 0,-4 15,6-27,-1-1,0 0,0 0,-1 0,0 0,-1-1,0 0,0 0,-1 0,0 0,-1-1,0 0,0-1,-1 1,1-1,-2-1,1 1,-1-2,0 1,0-1,-1 0,1-1,-1 0,-6 1,12-4,0-1,0 0,0 0,0-1,1 1,-1-1,0 0,0 0,0 0,1 0,-1 0,1-1,-1 0,1 0,-1 0,1 0,0 0,0-1,0 1,0-1,1 0,-1 0,1 0,0 0,0 0,0-1,0 1,0-1,1 1,-1-1,1 0,0 1,0-4,-17-130,19-40,0 149</inkml:trace>
</inkml:ink>
</file>

<file path=ppt/ink/ink1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42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0,'0'5,"5"2,1-6,0 2,-5 1,-4 4,-1 1</inkml:trace>
  <inkml:trace contextRef="#ctx0" brushRef="#br0" timeOffset="452.044">311 0,'-10'5,"-3"6,6 2,3 3,3-1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31,'-262'423,"245"-395,-1-2,-2-1,0 0,-1-1,-19 15,10-23,30-16,0 0,-1 0,1 0,-1 0,1 0,-1 0,1 0,-1 0,1-1,0 1,-1 0,1 0,-1 0,1-1,0 1,-1 0,1 0,0-1,-1 1,1 0,0-1,-1 1,1-1,0 1,0 0,0-1,-1 1,1-1,0 1,0 0,0-1,0 1,0-1,0 1,-1-1,1 1,0-1,0 1,1 0,-1-1,0 1,0-1,0 1,0-1,0 1,0 0,1-1,-1 1,0-1,0 1,1 0,-1-1,0 1,0 0,1-1,-1 1,0 0,1-1,-1 1,0 0,1 0,-1-1,1 1,-1 0,1 0,-1 0,0 0,1 0,-1 0,145-188,85-89,-77 134,-152 142,0 0,0 1,1-1,-1 0,0 0,1 1,-1-1,1 0,-1 1,0 0,1-1,-1 1,1 0,-1 0,1-1,-1 1,1 0,-1 1,1-1,-1 0,1 0,-1 1,1-1,-1 1,1-1,-1 1,0 0,1-1,-1 1,0 0,0 0,1 0,-1 0,0 0,0 0,0 0,0 0,0 1,0-1,-1 0,1 0,0 1,-1-1,1 1,-1-1,1 0,-1 1,1 1,14 76,-4 95,23-1,-6 5,-31-160,-20-34,22 15,-227-230,139 161,71 58</inkml:trace>
</inkml:ink>
</file>

<file path=ppt/ink/ink1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55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29,'18'-6,"1"0,0 1,0 1,0 1,0 1,1 0,-1 1,8 2,-12-1,328 0,-319 0</inkml:trace>
</inkml:ink>
</file>

<file path=ppt/ink/ink1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55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2,'8'4,"-1"0,1 0,-1-1,1 0,0 0,0-1,0 0,0 0,1-1,-1 0,0-1,1 0,-1 0,3-1,5 1,215-17,-119 5,-88 12</inkml:trace>
</inkml:ink>
</file>

<file path=ppt/ink/ink1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56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1 454,'38'0,"28"0,6 0,-8 0</inkml:trace>
  <inkml:trace contextRef="#ctx0" brushRef="#br0" timeOffset="3351.265">256 876,'28'-5,"0"-1,-1-2,0-1,0 0,-1-2,0-2,-1 0,0-1,-1-2,-1 0,0-2,-1 0,-1-1,-1-2,-1 0,11-16,24-24,-43 51,-1 0,0-1,0 0,-1-1,-1 0,0 0,0-1,-1 0,-1 0,0-1,3-13,-9 26,1 1,-1-1,0 1,0 0,0-1,1 1,-1-1,0 1,0-1,0 1,0-1,0 1,0-1,0 1,0-1,0 1,0-1,0 1,-1-1,1 1,0-1,0 1,0 0,0-1,-1 1,1-1,0 1,-1 0,1-1,0 1,-1-1,1 1,0 0,-1 0,1-1,-1 1,1 0,0 0,-1-1,1 1,-1 0,1 0,-1 0,1 0,-1 0,1 0,-1 0,1-1,-1 2,1-1,-1 0,1 0,-1 0,1 0,0 0,-1 0,1 0,-1 1,1-1,-1 0,1 0,-1 0,1 1,0-1,-1 0,1 1,0-1,-1 0,1 1,-30 21,15-6,0 0,2 2,0-1,1 2,1 0,0 0,2 1,-6 18,12-34,1 1,1 0,-1 0,1 0,0 0,0 0,0 0,0 0,1 0,0 0,0 0,1 0,-1 0,1 0,0 0,1 0,-1 0,1 0,0 0,0 0,0-1,1 1,0-1,-1 0,2 0,-1 0,0 0,1 0,0-1,0 0,0 1,0-1,0-1,1 1,-1-1,1 1,-1-2,1 1,0 0,0-1,0 0,2 1,13 0,1 1,-1-2,1-1,-1-1,1 0,-1-2,1 0,-1-1,0-1,-1-1,1-1,-1-1,-1 0,1-1,-1-1,-1-1,0-1,0 0,5-7,-13 12,-1-1,0-1,0 1,-1-1,0-1,0 1,-1-1,-1 0,1-1,-2 1,1-1,-1 0,-1-1,0 1,-1 0,0-1,-1 1,0-5,-1 13,-1 1,1-1,-1 1,0-1,1 1,-1-1,-1 1,1-1,0 1,0 0,-1 0,0 0,1-1,-1 2,0-1,0 0,0 0,0 1,0-1,0 1,-1-1,1 1,0 0,-1 0,1 0,-1 0,1 0,-1 1,1-1,-1 1,0 0,1 0,-1 0,0 0,1 0,-1 0,0 1,1-1,-1 1,1 0,-1 0,1 0,-1 0,1 0,0 0,0 1,-1-1,1 1,0-1,0 1,0 0,1 0,-1 0,0 0,1 0,-2 3,-3 1,0 1,0-1,1 1,0 1,1-1,-1 1,1 0,1 0,-1 0,1 0,1 0,0 1,0 0,0-1,1 1,1 0,-1 0,2-1,-1 1,1 0,0 0,1-1,0 1,2 6,1-9,1 0,0 0,0-1,0 0,1 0,0 0,0-1,0 0,0 0,0-1,1 1,0-2,0 1,0-1,0-1,0 1,0-1,0-1,0 1,0-1,1-1,11 2,0-2,-1 0,1-1,0-1,-1-1,0 0,0-2,0 0,-1-1,1-1,-2-1,1 0,5-6,-13 9,0 0,-1-1,0-1,-1 1,0-2,0 1,-1-1,1 0,-2 0,0-1,0 0,0 0,-1 0,-1-1,0 0,0 0,-1 0,-1 0,0 0,0-1,-1 1,-1-1,0-6,0 16,0 0,0-1,0 1,-1 0,1 0,-1 0,1 0,-1 0,0 0,0 0,0 0,0 0,0 0,0 0,0 0,-1 1,1-1,-1 0,1 1,-1-1,0 1,1 0,-1 0,0 0,0-1,0 2,0-1,0 0,0 0,0 1,0-1,-1 1,1-1,0 1,0 0,0 0,0 0,-1 0,1 0,0 1,0-1,0 1,0-1,0 1,0 0,0 0,0 0,0 0,0 0,0 0,0 1,1-1,-1 0,0 1,1 0,-1-1,1 1,0 0,-1 0,-6 7,0 1,0-1,1 2,0-1,1 1,0 0,1 0,0 1,0-1,2 1,-1 0,2 0,-1 1,2-1,-1 1,2-1,0 1,0-1,1 0,2 7,-1-12,0 0,0 0,1-1,0 1,0 0,1-1,0 0,0 0,0 0,1 0,0-1,0 0,5 4,10 7</inkml:trace>
  <inkml:trace contextRef="#ctx0" brushRef="#br0" timeOffset="3865.138">1779 707,'-119'144,"108"-125,37-31,158-169,-147 152,-36 29,0-1,0 1,0 0,0 0,0 0,0 0,0 0,0 0,0 0,0 1,-1-1,1 0,0 0,0 1,0-1,0 0,0 1,-1-1,1 1,0-1,0 1,-1 0,1-1,0 1,-1 0,1-1,0 1,-1 0,1 0,-1 0,0-1,1 1,-1 0,0 0,1 0,-1 0,0 0,0 0,0 0,0 0,0-1,0 1,0 0,0 0,0 0,0 0,0 1,0 3,0-1,-1 0,1 0,0 0,0 0,0 0,0 0,1 0,0 0,-1 0,1 0,1-1,-1 1,1 0,-1-1,1 1,0-1,0 1,1-1,-1 0,1 0,-1 0,1 0,0-1,0 1,0-1,1 1,-1-1,0 0,1 0,0-1,-1 1,1-1,0 0,0 0,0 0,-1 0,2-1,2 0,-1-2,0 1,0-1,1 0,-1 0,-1-1,1 1,0-1,-1-1,1 1,-1-1,0 0,0 0,0 0,-1-1,0 0,0 0,0 0,0 0,-1 0,0-1,0 0,0 0,-1 1,0-2,0 1,0 0,-1 0,0-1,1-14,-3 1</inkml:trace>
  <inkml:trace contextRef="#ctx0" brushRef="#br0" timeOffset="4281.19">1977 114,'9'-5,"19"-14,1 2,1 1,0 1,1 1,16-3,-46 15,1 1,0 0,-1 0,1 0,0 0,0 0,0 1,0-1,0 1,0-1,0 1,0-1,0 1,0 0,0 0,0 0,0 0,0 1,0-1,0 0,0 1,0-1,0 1,0 0,0 0,-1 0,1 0,0 0,0 0,-1 0,1 1,-1-1,1 0,-1 1,1-1,-1 1,0 0,0-1,0 1,0 0,0 0,0 0,0 0,-1 0,1 0,-1 0,-3 8,-1 0,0 0,-1 0,0-1,-1 0,0 0,0 0,-1-1,-8 8,-31 48,44-62,1 0,0 0,0 0,0 0,0 1,1-1,-1 0,1 0,-1 1,1-1,0 0,0 1,0-1,0 1,0-1,1 0,-1 0,1 1,-1-1,1 0,0 0,0 1,0-1,0 0,0 0,0 0,1 0,-1 0,1-1,-1 1,1 0,0-1,0 1,-1-1,1 0,0 1,0-1,0 0,1 0,-1 0,0 0,0-1,1 1,-1-1,0 1,1-1,-1 0,3 0,106-3,-91-4</inkml:trace>
  <inkml:trace contextRef="#ctx0" brushRef="#br0" timeOffset="6786.055">2541 454,'8'11,"-1"0,0 0,-1 1,-1 0,1 1,-2-1,0 1,-1 0,0 0,-1 0,0 1,-1-1,0 0,-2 6,8 65,-7-83,1 0,-1 0,1 0,-1 0,1 0,0-1,-1 1,1 0,0 0,0-1,0 1,-1-1,1 1,0 0,0-1,0 1,0-1,0 0,0 1,0-1,0 0,0 0,0 0,0 1,0-1,0 0,0 0,0 0,0-1,0 1,0 0,0 0,0-1,0 1,0 0,0-1,0 1,0-1,0 1,0-1,0 0,0 1,-1-1,1 0,0 1,-1-1,1 0,0 0,-1 0,1 0,39-44,-40 45,174-254,-151 226,-17 19,0 0,1 1,0 0,0 0,1 1,0 0,1 0,-1 1,1 0,6-2,-13 8,0 0,0 0,0 0,0 0,0 1,1-1,-1 1,0 0,0-1,0 1,0 0,0 0,-1 0,1 1,0-1,0 0,-1 1,1-1,-1 1,1-1,-1 1,0 0,1 0,-1-1,0 1,0 0,0 0,0 0,-1 0,1 0,-1 0,1 1,-1-1,0 0,1 0,-1 0,0 0,-1 0,1 1,0-1,-1 1,4 8,8 73,-3-1,-4 2,-4-1,-3 0,-4 0,-8 31,14-114,-7 64,-2 0,-4-1,-2-1,-21 50,3-51,33-61,0 0,0 1,0-1,0 0,0 0,-1 0,1 0,0 0,-1 0,1 0,0 0,-1 0,1 0,-1-1,1 1,-1-1,0 1,1-1,-1 0,1 0,-1 1,0-1,1 0,-1 0,1-1,-1 1,0 0,1 0,-1-1,1 1,-1-1,1 0,-1 1,1-1,-1 0,1 0,-1 0,1 0,0 0,0 0,-1 0,-2-6,0 0,0 0,1 0,0 0,0-1,1 1,0-1,0 0,1 0,0 1,0-1,1 0,0 0,0 0,1 0,0-4,0-7,0-3,1 0,1-1,1 1,1 0,1 1,1-1,1 1,1 1,0-1,2 2,0-1,1 1,1 1,5-5,4-1</inkml:trace>
</inkml:ink>
</file>

<file path=ppt/ink/ink1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36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1,'2'1,"-1"1,1-1,0 1,0-1,-1 1,1 0,0 0,-1 0,0 0,1 0,-1 0,0 0,0 0,0 0,-1 0,1 1,0-1,-1 0,0 1,1-1,-1 0,0 1,0-1,0 1,-1 0,2-1,0 42,-1 1,-2-1,-2 0,-7 31,4-27,-25 192,31-232,2-4,-1 1,1-1,-1 1,-1-1,1 0,-1 1,0-1,0 1,0-1,0 0,-1 0,1 0,-1 0,0 0,-2 2,6-17,2-1</inkml:trace>
  <inkml:trace contextRef="#ctx0" brushRef="#br0" timeOffset="1">327 169,'-181'176,"178"-174,0 0,-1 0,1 0,0 1,0-1,1 1,-1 0,1 0,-1 0,1 0,0 0,0 0,0 1,0-1,1 1,-1-1,1 1,0 0,0 0,0-1,1 1,0 0,-1 0,1 0,0 0,1-1,-1 1,1 0,-1 0,1 0,1-1,-1 1,0-1,1 1,1 1,9 6,0-2,2 1,-1-2,1 1,0-2,1 0,-1-1,1 0,1-2,9 3,104 47,-126-52,0 0,-1 0,0 1,1-1,-1 0,0 1,0 0,0-1,0 1,-1 0,1 0,-1 0,0 0,0 0,0 0,0 1,0-1,-1 0,1 0,-1 1,0-1,0 0,0 0,-1 1,1-1,-1 0,0 0,1 1,-1-1,-1 0,1 0,-2 2,4-11,2-6</inkml:trace>
</inkml:ink>
</file>

<file path=ppt/ink/ink1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36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1582,'-4'-24,"18"37,-9 3,0 0,-1 0,0 0,-2 0,0 1,0-1,-2 1,0 0,-1-1,-1 1,1 23,-1 588,-27-211,35-206,-6-210,1-1,-1 1,0 0,1 0,-1-1,0 1,0 0,0 0,1 0,-1-1,0 1,0 0,0 0,0 0,0-1,-1 1,1 0,0 0,0 0,0-1,-1 1,1 0,0 0,-1-1,1 1,-1 0,1-1,-1 1,1 0,-1-1,1 1,-1-1,0 1,1-1,-1 1,0-1,1 1,-1-1,0 0,0 1,-7-4</inkml:trace>
  <inkml:trace contextRef="#ctx0" brushRef="#br0" timeOffset="1">282 1638,'60'-47,"66"24,61-4,52 9,-85-7,-16 25,-135 0,-1 0,1 1,0-1,-1 1,1 0,0 0,-1 0,1 0,-1 0,1 0,-1 1,0 0,0-1,0 1,1 0,-2 0,1 0,0 0,0 0,-1 0,1 1,-1-1,1 1,-1-1,0 1,0-1,0 1,-1-1,1 1,-1 0,3 89,-4-70,-3 1055,4-740,3-315,-2-20,0 0,0 0,-1 0,1 0,-1 0,1 0,-1 1,0-1,0 0,0 0,0 1,0-1,0 0,-1 0,1 1,-1-1,1 0,-1 0,0 0,0 0,0 0,0 0,0 0,0 0,-1 0,1-1,-1 1,1 0,-1-1,-1 2,-82 9,-83 19,127-25,0-1,-1-2,1-2,-38-4,-6 1,37 1,-119 13,77 0,73-17</inkml:trace>
  <inkml:trace contextRef="#ctx0" brushRef="#br0" timeOffset="2">734 932,'26'113,"5"109,-32 67,-10-239,5-55,1-6</inkml:trace>
  <inkml:trace contextRef="#ctx0" brushRef="#br0" timeOffset="3">593 932,'-39'73,"-58"19,97-91,-1-1,0 0,1 0,-1 1,0-1,1 1,-1-1,1 1,-1-1,1 1,-1-1,1 1,-1-1,1 1,-1 0,1-1,0 1,-1 0,1-1,0 1,0 0,0-1,-1 1,1 0,0 0,0-1,0 1,0 0,0-1,0 1,0 0,1 0,-1-1,0 1,0 0,0-1,1 1,-1 0,0-1,1 1,-1 0,1-1,-1 1,1-1,-1 1,1-1,-1 1,1-1,-1 1,1-1,-1 1,1-1,0 0,-1 1,1-1,0 0,0 0,-1 0,1 1,0-1,-1 0,1 0,0 0,0 0,-1 0,2 0,56 4,-53-4,173-21,55 9,-185 12,-48 0,-1-1,1 1,0-1,0 1,-1-1,1 1,0-1,0 0,-1 1,1-1,0 0,0 1,0-1,0 0,0 1,0-1,0 1,0-1,0 0,0 1,1-1,-1 0,0 1,0-1,1 1,-1-1,0 1,1-1,-1 0,0 1,1-1,-1 1,1 0,-1-1,1 1,-1-1,1 1,-1 0,1-1,-1 1,1 0,0-1,-1 1,1 0,-1 0,1 0,0 0,-1 0,1-1,0 1,-1 0,1 1,-1-1,1 0,0 0,-1 0,1 0,0 0,-1 0,1 1,-1-1,1 0,0 1,-24-18,-1 2,-1 0,0 1,0 2,-2 1,1 1,-1 1,-24-5,1-12,45 15</inkml:trace>
  <inkml:trace contextRef="#ctx0" brushRef="#br0" timeOffset="4">198 86,'-17'16,"0"0,1 1,1 0,1 2,0 0,1 0,1 1,-5 13,5-5,1 1,2 0,1 0,1 1,1-1,2 2,1-1,1 24,2 132,0-183,0-1,0 0,1 0,-1 0,1 0,-1 1,1-1,0 0,-1 0,1 0,0 0,0 0,1-1,-1 1,0 0,1 0,-1-1,1 1,-1-1,1 1,0-1,0 0,-1 1,1-1,0 0,0 0,0-1,0 1,0 0,1-1,-1 1,0-1,0 1,0-1,0 0,1 0,-1 0,0 0,0-1,0 1,0 0,1-1,-1 0,0 0,15-4</inkml:trace>
  <inkml:trace contextRef="#ctx0" brushRef="#br0" timeOffset="5">509 86,'-13'25,"3"-8,0 1,1 1,0 0,2 0,0 1,2-1,0 2,1-1,1 0,0 17,4-31,0-1,0 1,1-1,0 0,0 0,0 0,1 0,0 0,0 0,0-1,0 1,1-1,0 0,0 0,0 0,0-1,0 1,1-1,0 0,0 0,-1-1,1 0,1 1,-1-2,0 1,1 0,-1-1,2 0,1 1,0 1,0 0,-1 0,1 0,-1 1,0 1,0-1,0 1,-1 0,1 0,-1 1,0 0,3 5,-6-6,-1 0,1 0,-1 0,0 0,0 0,-1 1,0-1,0 1,0-1,0 1,-1-1,0 1,0-1,-1 1,1-1,-1 1,0-1,-1 1,1-1,-1 0,0 1,-1-1,1 0,-1-1,0 1,0 0,0-1,-1 1,0-1,0 0,-3 2,-6 6,0 0,-1 0,0-2,-1 0,0 0,-1-2,0 0,0-1,-9 3,21-8,1 0,-1 0,1 0,-1-1,0 0,0 1,0-1,0-1,0 1,0-1,0 1,0-1,0 0,0-1,0 1,0-1,0 1,0-1,0 0,0-1,0 1,1-1,-1 0,1 1,-1-2,1 1,-1 0,1-1,0 1,0-1,0 0,1 0,-1 0,1 0,0-1,-1 1,1-1,1 1,-1-1,1-7,1 1,0-1,0 1,1-1,1 1,0 0,0 0,1-1,0 2,1-1,0 0,0 1,1-1,1 1,-1 1,2-1,-1 1,1 0,0 0,0 1,1 0,0 0,1 1,3-2,106-44,-96 49</inkml:trace>
  <inkml:trace contextRef="#ctx0" brushRef="#br0" timeOffset="6">847 481,'14'5,"15"-4,7-1,2-1,-5-5,-4-2,-6 1</inkml:trace>
  <inkml:trace contextRef="#ctx0" brushRef="#br0" timeOffset="7">989 284,'-10'33,"-3"21,1 6,2-2,3-7,3-6,2-7,1-5,1-7</inkml:trace>
  <inkml:trace contextRef="#ctx0" brushRef="#br0" timeOffset="8">1270 311,'-2'14,"-4"10,1 1,2 0,0 0,2 0,0 0,3 12,-1-35,-1 1,1 0,0 0,0-1,0 1,1-1,-1 1,0-1,1 1,0-1,-1 0,1 0,0 0,0 0,1 0,-1 0,0-1,0 1,1-1,-1 1,1-1,0 0,-1 0,1 0,0 0,-1-1,1 1,0-1,0 1,0-1,-1 0,1 0,0 0,0-1,0 1,0-1,-1 1,1-1,0 0,-1 0,1 0,-1-1,1 1,-1-1,1 1,-1-1,0 0,0 0,0 0,0 0,0 0,0 0,0 0,-1-1,1-1,131-124,-131 126,0 1,-1-1,1 0,0 0,0 1,0-1,0 1,1 0,-1-1,0 1,1 0,-1 0,0 1,1-1,-1 0,1 1,-1-1,1 1,-1 0,1 0,0 0,-1 0,1 1,-1-1,1 1,-1-1,1 1,-1 0,0 0,1 0,-1 0,0 0,0 1,1-1,-1 1,0-1,-1 1,1 0,0 0,0 0,-1 0,1 0,-1 0,0 0,1 0,-1 1,0-1,0 0,0 1,4 13,1 0,-2 1,0 0,-1-1,-1 1,-1 0,0 0,-1 0,-1 0,0 0,-1 0,-1 0,-1 0,0-1,-1 1,-1-1,-1-1,0 1,-1-1,0 0,-1-1,-1 0,-3 3,8-9,0-1,-1 1,0-1,0 0,0 0,-1-1,0 1,-1-2,1 1,-1-1,0 0,-1 0,7-5,1 1,0-1,-1 0,1 0,-1 1,1-1,-1 0,1 0,-1 0,1-1,0 1,-1 0,1 0,-1-1,1 1,0-1,-1 1,1-1,0 0,-1 0,1 1,0-1,0 0,0 0,0 0,0 0,0 0,0 0,0-1,0 1,0 0,1 0,-1-1,1 1,-1 0,1-1,-1 1,1-1,0 1,-1 0,1-2,-5-63,7 49,0 0,1 0,1 1,1-1,0 1,2 0,-1 1,2-1,0 1,1 1,0-1,1 2,1-1,8-8,-4 9</inkml:trace>
  <inkml:trace contextRef="#ctx0" brushRef="#br0" timeOffset="9">1807 1,'135'282,"-129"-269,0 1,-1-1,0 1,-1 0,0 0,-1 0,-1 1,0-1,-1 0,-1 1,0-1,-1 1,-1-1,0 1,-1-1,0 0,-1 0,-1 0,0 0,0-1,-6 7,-2-1,0 0,-2-1,-1 0,0-1,-1-1,0 0,-2-2,0 0,0-1,-16 7,16-8,4-1</inkml:trace>
  <inkml:trace contextRef="#ctx0" brushRef="#br0" timeOffset="10">903 3331,'0'820,"-3"-796,-11-29,-40-70,-3 1,-49-46,100 113,5 7,0 0,-1 0,1-1,0 1,0-1,0 1,0-1,0 1,0-1,0 0,0 1,0-1,0 0,0 0,1 0,-1 0,0 0,0 0,1 0,-1 0,1 0,-1 0,1 0,-1 0,1 0,0 0,0-1,-1 1,1 0,0 0,0 0,0-1,0 1,0 0,0 0,1 0,-1-1,0 1,1 0,-1 0,1 0,-1 0,1 0,-1 0,1 0,0 0,-1 0,1 0,0 0,0 0,0 0,0 1,0-1,0 0,0 1,0-1,131-9,-24-3,0 5,0 5,3 5,-33-2,-69-1,0 1,0 1,0-1,0 1,0 1,0 0,0 0,0 1,-1 0,6 2,-14-3,1-1,-1 1,0 0,0-1,0 1,0 0,-1-1,1 1,0-1,-1 1,1-1,-1 1,1-1,-1 1,0-1,1 1,-1-1,0 1,0-1,0 0,0 0,0 0,-1 0,1 1,0-1,0-1,-1 1,1 0,-1 0,1 0,-1-1,1 1,-1-1,0 1,-199 95,20 7,167-93</inkml:trace>
</inkml:ink>
</file>

<file path=ppt/ink/ink1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36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54,'-4'14,"0"0,0 1,2-1,-1 1,2 0,0-1,1 1,1 0,0 0,0 0,2-1,0 1,1-1,0 0,1 0,0 0,1-1,1 1,0-1,1-1,1 0,-1 0,2 0,0-1,0-1,10 8,-16-15,-1-1,1-1,0 1,0-1,0 1,0-1,0 0,0 0,0-1,0 1,0-1,0 0,0 0,1-1,-1 1,0-1,0 0,0 0,0 0,0 0,0-1,-1 1,1-1,0 0,-1 0,1-1,88-75,-75 61,78-88,-94 103,1-1,-1 1,0 0,0 0,1 0,0 0,-1 0,1 0,0 0,0 0,0 1,0-1,0 1,0 0,0-1,1 1,-1 0,0 0,1 0,-1 1,1-1,-1 1,1-1,-1 1,1 0,-1 0,1 0,-1 0,1 0,-1 0,1 1,-1 0,1-1,-1 1,1 0,-1 0,0 0,0 0,1 1,-1-1,2 2,18 19,-15-13,0 0,0 0,1-1,1-1,-1 1,1-1,0-1,1 1,-1-2,1 1,0-1,1-1,-1 0,1 0,0-1,0 0,0-1,0-1,0 1,6-2,-8 0,0 0,0-1,-1 0,1 0,0-1,-1 0,1-1,-1 0,0 0,0-1,0 0,0 0,-1-1,0 0,0 0,0-1,0 1,-1-2,0 1,0-1,-1 0,0 0,0 0,0-1,-1 0,-1 0,1 0,-1 0,0-10,0 0,-2 0,0 0,-1-1,-1 1,0 0,-2 0,-2-9,-2 3</inkml:trace>
</inkml:ink>
</file>

<file path=ppt/ink/ink1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3:1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146,'1'-5,"-1"0,0 0,0 0,0 0,0 0,-1 0,0 0,0 0,0 0,-1 0,1 0,-1 0,0 1,-1-1,1 1,-1 0,0-1,0 1,0 0,-1 1,1-1,-1 1,0-1,0 1,0 0,-1 0,1 1,-1 0,1-1,-1 1,0 1,0-1,0 1,0 0,-20-4,-1 1,0 2,0 0,0 2,1 1,-1 1,0 1,1 1,-1 1,0 2,1-2,-31 9,1 2,1 3,1 2,0 2,-12 10,50-25,-1 1,1 1,1 0,0 1,0 0,1 1,1 1,0 0,0 0,10-10,0 0,0 0,0-1,1 1,-1 0,1 1,-1-1,1 0,0 0,0 1,1-1,-1 0,1 1,-1-1,1 0,0 1,0-1,1 1,-1-1,1 0,0 1,-1-1,2 0,-1 1,0-1,1 0,-1 0,1 0,0 0,0-1,0 1,0 0,0-1,1 1,-1-1,1 0,1 1,4 3,0 0,1 0,0-1,0-1,0 1,1-1,0-1,-1 0,1 0,0-1,0 0,2 0,160-2,-172-1,1 1,-1 0,1-1,-1 1,1 0,-1 0,1-1,-1 1,1 0,-1 0,1 0,-1 0,1 0,-1 0,1 0,0 0,-1 0,1 0,-1 0,1 0,-1 0,1 0,-1 0,1 1,0-1,-1 0,1 0,-1 1,0-1,1 0,-1 1,1-1,-1 0,1 1,-1-1,0 1,1-1,-1 1,0-1,1 1,-1-1,0 1,0-1,0 1,1-1,-1 1,0-1,0 1,0-1,0 1,0-1,0 1,0 0,0-1,0 1,0-1,0 1,-1-1,1 1,0-1,0 1,0-1,-1 1,1-1,0 1,-1 0,-32 24,28-22,-202 157,203-157,-11 8,1 0,0 1,1 0,0 1,1 0,1 1,0 1,1 0,-4 8,12-20,1-1,0 0,1 1,-1-1,0 1,1 0,-1-1,1 1,0-1,0 1,0 0,0-1,0 1,1-1,-1 1,1 0,0-1,0 1,0-1,0 0,0 1,0-1,1 0,-1 0,1 1,-1-1,1 0,0-1,0 1,0 0,0 0,0-1,0 1,0-1,1 0,1 1,3 1,-1 0,1 0,0-1,0 0,0-1,0 1,1-1,-1-1,0 1,1-1,-1 0,0-1,1 0,250-48,-146 31,-88 12</inkml:trace>
  <inkml:trace contextRef="#ctx0" brushRef="#br0" timeOffset="296.178">1384 486,'-15'9,"-14"18,-7 9,3 3,2 0,1-2,7-2,1-3,5-2,1-5,2-3,5-1,3 2,2-4</inkml:trace>
  <inkml:trace contextRef="#ctx0" brushRef="#br0" timeOffset="562.558">1045 400,'14'19,"15"17,7 1,2-1,-1-1,-1-6,-3-5,-1-5,-7-1,-2-4,-1-5,-4 2,0-2,1-2,-2-2</inkml:trace>
  <inkml:trace contextRef="#ctx0" brushRef="#br0" timeOffset="1051.246">1835 513,'-22'5,"1"1,0 0,0 2,0 0,1 1,0 1,1 1,0 1,1 1,1 0,-1 1,2 1,0 1,-1 2,15-15,-1-1,1 1,0 0,0 0,0 0,0 0,0 0,1 0,0 0,-1 1,1-1,0 0,1 1,-1-1,1 1,-1-1,1 1,0 0,0-1,1 1,-1-1,1 1,-1-1,1 0,0 1,1-1,-1 0,0 1,1-1,0 0,0 0,0 0,0 0,0-1,1 1,-1-1,1 1,-1-1,1 0,0 0,0 0,0 0,6-1,0-1,-1 1,1-2,0 1,-1-1,1-1,-1 1,1-1,-1-1,0 0,0 0,0 0,0-1,-1 0,1-1,-1 0,0 0,0 0,-1-1,0 0,1-2,100-95,-105 102,-1 0,0 0,1 0,-1 0,0 0,1 1,-1-1,1 1,-1-1,1 1,-1-1,1 1,0 0,-1 0,1 0,-1 0,1 0,-1 0,1 0,0 0,-1 1,1-1,-1 0,1 1,-1 0,1-1,-1 1,1 0,-1 0,0-1,0 1,1 0,-1 1,0-1,0 0,0 0,0 0,0 1,0-1,0 0,-1 1,1-1,0 1,-1-1,1 1,-1-1,1 1,-1-1,0 1,0 0,0 0,11 17,4 1,0-4</inkml:trace>
  <inkml:trace contextRef="#ctx0" brushRef="#br0" timeOffset="1578.122">2118 824,'9'-7,"0"0,0 0,-1 0,0-1,0-1,-1 1,0-1,-1-1,5-6,10-14,-12 18,-5 5,1 0,0 0,0 1,1 0,0 0,0 0,0 0,1 1,0 0,0 1,0-1,1 1,-5 4,0 0,-1 0,1 1,-1-1,1 1,-1 0,1 0,-1-1,1 2,-1-1,0 0,0 0,1 1,-1-1,0 1,0 0,0-1,-1 1,1 0,0 0,-1 0,1 1,-1-1,0 0,0 0,0 1,1 0,18 21,-15-22,0 0,1-1,-1 0,0 0,1 0,-1-1,1 0,-1 0,1-1,-1 1,0-1,1 0,-1 0,0-1,0 0,0 0,0 0,0 0,0-1,0 0,-1 0,1 0,-1 0,0-1,0 0,0 0,2-3,25-15,-30 21,0-1,1 1,-1 0,0 0,0 0,1 0,-1 1,1-1,-1 0,1 0,-1 1,1-1,0 1,-1 0,1-1,0 1,-1 0,1 0,-1 0,1 0,0 0,-1 0,1 1,0-1,-1 1,1-1,-1 1,1-1,-1 1,1 0,-1 0,1-1,-1 1,0 0,1 1,-1-1,0 0,0 0,0 0,0 1,0-1,0 0,0 2,30 78,-20-66</inkml:trace>
  <inkml:trace contextRef="#ctx0" brushRef="#br0" timeOffset="2395.116">2992 570,'5'14,"0"1,-1 0,-1 0,-1 0,0 0,-1 0,0 1,-2-1,0 0,0 1,-2 6,-1-3,0 1,0-1,-2 1,0-1,-2-1,0 1,-1-1,-7 10,-6-7,13-41,14 2,0-1,2 1,0 1,2-1,0 1,0 1,2-1,0 2,0-1,2 2,0-1,19-18,1 1,1 2,1 1,24-13,-41 29,1 0,0 2,1 0,1 1,0 1,18-5,-36 13,0 1,0-1,0 0,1 1,-1 0,0 0,0 0,1 0,-1 0,0 1,0-1,0 1,0 0,1 0,-1 0,0 0,0 1,-1-1,1 1,0 0,0 0,-1 0,1 0,-1 0,0 0,0 1,0-1,0 1,0 0,0-1,0 1,-1 0,0 0,1 0,-1 0,0 0,-1 0,1 0,0 1,-1-1,0 0,0 0,0 1,0-1,0 0,-1 0,1 1,-1-1,0 0,0 0,-1 2,-4 10,0-1,-1 0,0-1,-1 1,-1-2,0 1,0-1,-2 0,1-1,-1 0,-1-1,0 0,-1-1,1-1,-2 1,1-2,-14 6,-79 7,103-20,-1 0,0-1,1 1,-1-1,0 0,1 1,-1-2,1 1,0 0,-1-1,1 1,0-1,0 0,0 0,0 0,0-1,0 1,0-1,1 0,0 1,-1-1,1 0,0 0,0 0,1-1,-1 1,-1-4,-2-16,3 1</inkml:trace>
  <inkml:trace contextRef="#ctx0" brushRef="#br0" timeOffset="2699.705">3697 119,'5'38,"2"22,-6 7,-2-5,-2-7,0-8,1-8,0-5,-4-9,-1-4,1 0,1 1,-3-4,-1 1,2 1,2-3</inkml:trace>
  <inkml:trace contextRef="#ctx0" brushRef="#br0" timeOffset="3084.921">3867 570,'24'8,"0"0,0-2,0-1,1 0,0-2,0-1,0-1,0-1,0-2,0 0,0-1,0-2,4-2,-25 7,0-1,-1 0,1 0,-1 0,1 0,-1 0,1-1,-1 1,0-1,0 0,0 0,0-1,0 1,0 0,-1-1,1 0,-1 1,0-1,0 0,0 0,0-1,0 1,0 0,-1 0,0-1,0 1,0-1,0 1,0-1,-1 0,1 1,-1-1,0 0,0 1,0-1,-1 0,0 1,1-1,-1 1,0-1,-1 1,1-1,0 1,-1 0,0-1,0 1,0 0,-1 0,0 0,-1 1,0-1,1 1,-1 0,-1 0,1 0,0 1,0-1,0 1,-1 0,1 0,-1 1,1-1,-1 1,1 0,-1 0,1 1,-1-1,1 1,0 0,-1 0,1 0,0 1,-1 0,-99 53,90-45,0 2,1 0,0 0,1 2,0-1,1 1,1 1,0 0,-6 12,13-21,0-1,1 1,-1 0,1 0,0 0,1 0,-1 0,1 0,0 1,1-1,0 0,0 0,0 1,0-1,1 0,0 1,1-1,-1 0,1 0,1 0,-1 0,1-1,0 1,0-1,0 1,1-1,0 0,0 0,1 0,5 3,2 0,-1 0,1-1,0 0,1-1,0-1,0 0,0-1,0 0,1-1,-1 0,1-1,0-1,0 0,0-1,-1-1,8 0,8 0</inkml:trace>
  <inkml:trace contextRef="#ctx0" brushRef="#br0" timeOffset="5048.847">4770 400,'5'0,"6"0,2 0</inkml:trace>
  <inkml:trace contextRef="#ctx0" brushRef="#br0" timeOffset="5300.915">4798 683,'0'0</inkml:trace>
  <inkml:trace contextRef="#ctx0" brushRef="#br0" timeOffset="39709.539">7790 598,'-19'33,"-2"12,3-7,4-10</inkml:trace>
  <inkml:trace contextRef="#ctx0" brushRef="#br0" timeOffset="39876.466">7705 316,'-5'-10,"-1"-2</inkml:trace>
  <inkml:trace contextRef="#ctx0" brushRef="#br0" timeOffset="40280.653">7959 683,'6'-1,"0"-1,1 1,-1-1,0-1,0 1,0-1,-1 0,1 0,-1-1,1 1,-1-1,0 0,0-1,-1 1,1-1,-1 0,0 0,-1-1,1 1,-1-1,2-4,48-52,-50 60,1 1,0-1,0 1,0 1,0-1,0 0,0 1,0 0,0 0,1 0,-1 0,0 1,0 0,0 0,0 0,0 0,-1 0,1 1,0 0,0 0,-1 0,1 0,-1 0,0 1,0-1,0 1,0 0,0 0,0 0,-1 0,0 1,1-1,-1 1,0-1,0 2,33 30,-33-33,1 0,-1-1,1 1,0 0,0-1,-1 0,1 1,0-1,0 0,0 0,1-1,-1 1,0-1,0 0,0 1,0-1,1-1,-1 1,0 0,0-1,0 0,0 1,0-1,0-1,0 1,0 0,0-1,0 1,-1-1,1 0,0 0,-1 0,0 0,1 0,-1-1,0 1,0-1,0 1,-1-1,1 0,90-167,-86 162</inkml:trace>
  <inkml:trace contextRef="#ctx0" brushRef="#br0" timeOffset="40840.331">9003 400,'-15'2,"1"0,-1 1,1 0,0 1,0 0,0 2,1-1,-1 2,1 0,1 0,-1 1,2 1,-1 0,1 0,0 2,1-1,0 1,-4 7,12-16,1-1,-1 1,1 0,0 0,-1 0,1 0,0 0,0 0,1 0,-1 0,0 0,1 1,-1-1,1 0,0 0,0 1,-1-1,2 0,-1 0,0 1,0-1,1 0,-1 0,1 1,0-1,0 0,-1 0,1 0,1 0,-1 0,0 0,0-1,1 1,-1 0,1 0,-1-1,1 1,0-1,0 0,0 1,0-1,0 0,0 0,0 0,0 0,0-1,0 1,0-1,1 1,-1-1,0 0,0 1,1-1,-1 0,12-4,0 1,-1-2,1 1,-1-2,-1 0,1-1,-1 0,0 0,0-2,-1 1,0-1,-1-1,9-9,19-14,-26 23,-1-1,1 0,0 1,0 0,1 1,1 1,-1 0,1 1,1 0,-1 1,1 1,0 0,1 1,11-1,-24 5,1 0,-1 0,0 0,0 0,0 1,0 0,0 0,0 0,0 0,0 0,0 0,-1 1,1-1,0 1,-1 0,1 0,-1 0,0 0,0 0,1 1,-1-1,-1 1,1-1,0 1,-1-1,1 1,-1 0,0 0,0 0,0 0,0 0,-1 0,1 2,-1 105,-94 296,43-256,51-148,-1-1,1 1,-1-1,1 1,-1-1,0 0,0 0,0 1,0-1,1 0,-1 0,-1 0,1 0,0 0,0 0,0 0,-1 0,1 0,0-1,-1 1,1 0,0-1,-1 1,1-1,-1 0,1 1,-1-1,1 0,-1 0,1 0,-1 0,1 0,-1 0,1 0,-1-1,1 1,-1-1,1 1,-1-1,1 1,0-1,-1 0,1 0,0 1,-1-1,1 0,0 0,0 0,0-1,0 1,0 0,0 0,0 0,1-1,-1 1,0-1,1 1,-6-10,1-1,1 0,0 1,0-1,2 0,-1-1,1 1,1 0,0-1,1 1,1-1,0 1,0-1,1 1,0 0,1 0,1 0,0 0,1 1,0-1,0 1,1 0,1 1,0-1,0 1,7-6,-4 8,0 0,0 0,1 1,0 0,1 1,-1 0,1 1,0 0,1 1,-1 0,1 1,0 1,-1 0,13 0,22-7,-19 4,-4 0</inkml:trace>
  <inkml:trace contextRef="#ctx0" brushRef="#br0" timeOffset="38124.45">5306 796,'2'3,"-1"0,1 0,0 0,1 0,-1-1,0 1,1-1,0 1,-1-1,1 0,0 0,0 0,0 0,0-1,1 1,-1-1,0 0,1 0,1 0,3 1,0 0,0-1,-1 0,1-1,0 0,0 0,0 0,0-1,0 0,0-1,-1 0,1 0,-1-1,1 0,-1 0,0 0,0-1,0 0,0-1,119-97,-73 50,-3-3,-3-2,9-15,98-156,-34 20,-119 206,-1 1,0-1,0 1,1-1,-1 1,1-1,-1 1,1 0,0-1,0 1,0 0,-1-1,1 1,0 0,0 0,1 0,-1 0,0 0,0 0,0 0,1 0,-1 0,1 1,-1-1,0 1,1-1,-1 1,1-1,-1 1,1 0,-1 0,1-1,-1 1,1 0,0 1,-1-1,1 0,-1 0,1 1,-1-1,1 1,-1-1,0 1,1-1,-1 1,0 0,1 0,8 13,-1 0,0 0,-1 1,-1 0,0 0,-1 1,-1 0,0 0,-1 3,12 29,40 197,-54-232,0 1,-1-1,-1 1,0-1,-1 1,0-1,-1 1,-1-1,0 0,-1 0,0 0,-1 0,0-1,-1 0,0 0,-1 0,-1-1,0 0,0-1,-1 1,0-2,-1 1,0-1,-1-1,1 0,-2 0,1-1,-1 0,0-1,0-1,-1 0,-7 2,0-2,-1-1,1 0,-1-1,0-1,0-1,0-1,1-1,-1-1,0-1,1-1,-11-3,26 6,0-1,0 0,0-1,1 1,-1-1,1 0,-1 0,1-1,0 1,0-1,1 0,-1 0,1 0,-1 0,1-1,1 1,-1-1,1 0,-1-2,-5-15</inkml:trace>
  <inkml:trace contextRef="#ctx0" brushRef="#br0" timeOffset="38856.935">6435 542,'12'64,"-4"1,-3 0,-2 51,-4-98,-1 1,-1-1,0 0,-2 0,0 0,-1 0,-7 15,-1-27,10-33,8 3,2 1,0 0,1 1,2-1,0 1,1 1,1 0,1 0,6-5,-9 10,127-166,-129 173,1 0,0 0,1 0,0 1,0 0,0 1,1 0,1 1,-1 0,1 0,0 1,0 0,0 1,1 1,-1 0,1 0,7 0,-15 3,-1 0,1 1,-1-1,1 1,-1 0,1 0,-1 0,0 1,0-1,0 1,0 0,0-1,0 1,0 1,0-1,-1 0,1 1,-1-1,0 1,0 0,0 0,0 0,0 0,0 0,-1 0,1 0,-1 0,0 1,0-1,-1 1,1-1,0 0,-1 2,1 5,0-1,-1 0,0 1,0-1,-1 1,0-1,-1 0,0 1,0-1,-1 0,0 0,-1 0,-2 1,0 0,-1 0,0 0,-1-1,0 0,0 0,-1-1,0 0,-1-1,1 0,-1 0,-1-1,1 0,-1-1,0 0,-1-1,1 0,-1-1,0 0,-10 1,-59 8,57-14</inkml:trace>
  <inkml:trace contextRef="#ctx0" brushRef="#br0" timeOffset="39461.967">6914 824,'63'-43,"-3"-2,-2-3,-1-2,22-30,-72 75,-1 0,1 0,-1-1,-1 0,1 0,-1-1,0 0,-1 0,1 0,-1 0,-1 0,1-1,-1 0,-1 0,0 0,0 0,0 0,-1 0,0 0,0-1,-1 1,0 0,-1-1,0-1,0 8,-1 0,1-1,-1 1,1 0,-1 0,0 0,0 0,0 0,0 0,0 1,0-1,0 1,0-1,-1 1,1 0,-1 0,1 0,-1 0,1 0,-1 1,0-1,1 1,-1-1,0 1,1 0,-1 0,0 1,1-1,-1 0,0 1,1-1,-1 1,1 0,-1 0,0 1,-79 52,79-51,0-1,1 1,0-1,-1 1,1 0,0 0,1 0,-1 0,0 1,1-1,0 0,0 1,0-1,0 1,0-1,1 1,-1-1,1 1,0-1,0 1,0-1,1 1,-1-1,1 1,0-1,0 1,0-1,1 1,-1-1,1 0,-1 0,1 0,0 0,1 0,-1 0,0-1,1 1,-1-1,1 1,0-1,0 0,0 0,0 0,0-1,0 1,2 0,95 3,15 4,-113-8,1 0,-1 0,0 0,0 0,0 0,0 1,0-1,0 1,-1-1,1 1,0-1,-1 1,1 0,-1 0,0 0,0 0,1 0,-1 0,0 0,-1 1,1-1,0 0,-1 0,1 1,-1-1,0 0,0 1,1-1,-2 0,1 1,0-1,0 0,-1 2,-30 75,24-65,-26 52,26-47</inkml:trace>
  <inkml:trace contextRef="#ctx0" brushRef="#br0" timeOffset="42908.647">0 1304,'257'-21,"1"11,13 11,-92 0,214-28,-54 15,-136-2,103 11,22-25,38 17,-234-1,2 6,34 6,-87 1,233-29,-79 15,79-21,71 23,-147-16,-42 26,116-9,-158-3,149 7,77-4,157-25,305-22,-366 29,43 1,66 16,-418 39,-144-27</inkml:trace>
</inkml:ink>
</file>

<file path=ppt/ink/ink1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0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1 537,'57'-16,"1"2,1 3,0 3,42-1,329-19,351 28,-134-54,-210 24,-421 29,56 13,-102 3,10-13</inkml:trace>
  <inkml:trace contextRef="#ctx0" brushRef="#br0" timeOffset="504.869">678 57,'-43'34,"-29"25,-6 7,4-2,11-8,10-13,16-9,8-10,5-5,6-1,1-3,9-4,10-4,10-3,7-8,6-2,-2-5,-5-2</inkml:trace>
  <inkml:trace contextRef="#ctx0" brushRef="#br0" timeOffset="753.735">1582 1,'-151'52,"79"-29,1 2,1 4,2 2,1 4,-8 8,-81 66,155-108,0 0,-1 0,1 0,0 0,0 0,0 0,0 1,0-1,0 0,0 1,0-1,1 0,-1 1,1-1,-1 1,1-1,-1 1,1-1,0 1,0 0,0-1,-1 1,2-1,-1 1,0-1,0 1,0-1,1 1,-1 0,1-1,-1 0,1 1,0-1,-1 1,1-1,0 0,0 1,0-1,0 0,0 0,0 0,1 0,-1 0,1 1,13 7</inkml:trace>
  <inkml:trace contextRef="#ctx0" brushRef="#br0" timeOffset="1006.069">1892 28,'-43'20,"-29"15,-11 7,3 1,10-7,13-4,11-4,8-5,7-3,3 0,6 2,2-3,5 0,10-4,5-3</inkml:trace>
  <inkml:trace contextRef="#ctx0" brushRef="#br0" timeOffset="1238.799">2456 114,'-38'14,"-32"15,-9 6,4-1,10-3,12-1,9-6,8-3,5 1,3 0,2 3,5-5</inkml:trace>
  <inkml:trace contextRef="#ctx0" brushRef="#br0" timeOffset="1540.019">3021 114,'-19'28,"-21"20,-8 2,-6-4,1-4,6-10,5-5,6-2,3-6,8-1,3-4,6-4</inkml:trace>
  <inkml:trace contextRef="#ctx0" brushRef="#br0" timeOffset="4770.972">1242 565,'12'167,"0"-100,32 104,-41-165,0 1,1-1,0 1,0-1,1 0,-1-1,1 1,0-1,1 0,0 0,-1 0,1-1,1 0,-1 0,1-1,-1 1,1-1,0-1,0 0,0 0,0 0,2 0,4-1,0-1,0 0,-1-1,1 0,0-1,0 0,-1-1,1-1,-1 0,0 0,0-1,-1-1,1 0,-1-1,0 0,-1 0,0-1,0-1,0 1,-1-2,-1 1,0-1,0-1,1-1,8-9,-1-1,-1 0,-1-1,-1 0,-1-1,-1-1,5-17,-13 31,4-8,-1-1,-1 1,-1-2,0 1,-2 0,0-1,-1 1,-1-1,-1 1,-3-18,3 35,1 1,0 0,-1 0,1-1,-1 1,1 0,-1 0,0 0,0 0,0 0,0 0,-1 0,1 0,0 0,-1 0,1 1,-1-1,0 0,0 1,1 0,-1-1,0 1,0 0,0 0,0 0,-1 0,1 0,0 1,0-1,0 1,-1-1,1 1,0 0,-1 0,1 0,0 0,0 0,-1 0,1 1,0-1,0 1,-1 0,-1 0,-12 10</inkml:trace>
  <inkml:trace contextRef="#ctx0" brushRef="#br0" timeOffset="6888.223">1469 904,'11'127,"8"85,-19-211,0 1,0 0,0-1,0 1,1 0,-1 0,0-1,1 1,-1 0,1-1,0 1,-1-1,1 1,0-1,0 1,0-1,0 1,0-1,1 0,-1 1,0-1,1 0,-1 0,0 0,1 0,-1 0,1-1,0 1,-1 0,1-1,-1 1,1-1,0 0,0 1,-1-1,1 0,0 0,0 0,-1 0,1 0,0 0,-1-1,1 1,0-1,-1 1,1-1,1 0,11-1,57 6,-70-2,-1 0,0 0,1 0,-1 0,0 1,0-1,0 0,0 0,-1 0,1 0,0 0,-1 0,0 0,1 0,-1 0,0 0,0 0,0 0,0-1,0 1,-1 0,1-1,0 1,-1-1,0 1,1-1,-1 0,0 1,1-1,-2 0,2 1,-149 100,71-56,61-35,-39 27,56-37,0 0,0 0,0 1,0-1,0 0,0 0,1 1,-1-1,0 0,0 1,1-1,-1 1,1-1,0 0,-1 1,1 0,0-1,0 1,0-1,0 1,0-1,0 1,0-1,0 1,1-1,-1 1,1-1,-1 1,1-1,-1 0,1 1,0-1,0 0,0 1,0-1,0 0,0 0,0 1,7 4,-1-1,1 0,1 0,-1 0,1-1,-1-1,1 1,0-1,0-1,1 0,-1 0,0-1,1 0,-1 0,1-1,-1 0,8-2,59 7,31 19,-106-23,0-1,0 1,0 0,0 0,-1-1,1 1,0 0,0 0,0 0,-1 0,1 0,0 0,-1 0,1 1,-1-1,1 0,-1 0,0 0,0 0,1 1,-1-1,0 0,0 0,0 1,0-1,0 0,0 0,-1 0,1 1,0-1,-1 0,1 0,-1 0,1 0,-1 0,1 1,-1-1,0 0,1 0,-1-1,0 1,0 0,0 0,0 0,0 0,0-1,0 1,-49 38,-140 73,171-100,14-10,1 0,0 0,0 0,0 1,0-1,0 1,1 0,-1 0,1 0,0 1,-1-1,2 1,-1 0,0 0,1 0,0 0,0 0,0 0,-1 3,5-3,-1-1,1 0,0 0,0 0,0 0,1-1,-1 1,1-1,-1 1,1-1,0 0,0 0,0 0,0 0,0-1,1 1,-1-1,0 0,1 0,-1 0,1 0,-1-1,1 1,65 9,-60-10,1 0,-1 1,0 0,0 0,0 1,0 0,-1 1,1 0,0 0,-1 1,0 0,0 0,0 1,-1 0,8 6,-14-8,0 1,0-1,-1 0,1 1,-1-1,1 1,-1-1,0 1,0-1,-1 0,1 1,-1-1,0 1,0-1,0 0,0 0,0 0,-1 1,1-1,-1 0,0-1,0 1,0 0,0 0,-1-1,1 1,-1-1,1 0,-1 0,0 0,0 0,0 0,0-1,0 1,0-1,0 0,-1 0,0 0,-8 8,-28 17,-65 60,104-85,0 0,1 0,-1 0,0 0,1 1,-1-1,1 0,-1 0,1 0,-1 1,1-1,0 0,0 1,0-1,-1 0,1 0,0 1,1-1,-1 0,0 1,0-1,1 0,-1 0,0 1,1-1,-1 0,1 0,0 0,-1 1,1-1,0 0,0 0,-1 0,1 0,0-1,0 1,0 0,0 0,0 0,1-1,-1 1,0 0,60 22,-44-18,-13-4,0 0,0 0,0 0,0 0,0 0,-1 1,1 0,0 0,-1 0,1 0,-1 0,0 1,0-1,0 1,0 0,0 0,-1 0,1 1,-1-1,0 0,0 1,0 0,-1-1,1 1,-1 0,0 0,0 0,0 0,0 0,-1 0,1 0,-1 0,0 0,-1 0,1 0,-1 0,1 0,-1 0,0 0,-1-1,1 1,-1 0,-14 21,-21 53,22 68,14-111,0-10,0-1,2 1,1 0,0-1,2 1,6 21,-12-43,-1-10</inkml:trace>
  <inkml:trace contextRef="#ctx0" brushRef="#br0" timeOffset="9704.854">932 2993,'227'-12,"0"-6,-2-10,29 28,-223-7,-28 5,-1 1,1 0,0-1,0 2,0-1,0 0,0 0,0 1,0 0,0 0,0-1,0 2,0-1,0 0,0 1,0-1,0 1,0 0,0 0,0 0,2 1,-9 66,-8 156,-15-81,10 37,23-79,3-44,-7-36,-7 93,2-111,0 1,0-1,0 0,-1 0,1 0,-1-1,1 1,-1-1,0 0,0 0,0 0,0 0,0-1,0 0,-1 0,1 0,-1 0,1-1,0 1,-1-1,1 0,-1 0,1-1,0 0,-1 1,1-1,0-1,-1 1,1-1,0 1,0-1,0-1,1 1,-1 0,-27-7,-12 3,-1 2,-1 1,1 2,-25 4,-20-1,-391-2,467 0,0 0,-1-2,1 1,1-2,-1 0,0 0,1-1,-1-1,-9-5,19 7,-1-1,1 0,0 0,1 0,-1-1,1 1,0-1,0 1,0-1,1 0,-1 0,1 0,1 0,-1 0,0 0,1 0,0 0,1 0,-1 0,1 0,0 0,0 1,0-1,0 0,1 0,0 1,2-4,3-23,31-181,-55 24,13 173,1 0,0 0,1-1,1 0,0 1,2-1,-1 0,2 1,1-7,15 4,-7 17</inkml:trace>
  <inkml:trace contextRef="#ctx0" brushRef="#br0" timeOffset="12036.205">1074 3331,'2'1,"0"1,0-1,0 1,-1 0,1-1,0 1,-1 0,0 0,1 0,-1 1,0-1,0 0,0 0,0 1,0-1,-1 0,1 1,-1-1,1 1,-1-1,0 1,0-1,0 1,-1-1,1 1,-21 137,-8-7,47-149,78-155,30 5,-126 165,1 1,-1-1,1 0,-1 0,1 1,-1-1,1 0,-1 1,1-1,-1 0,1 1,0-1,-1 1,1-1,0 1,0-1,-1 1,1 0,0-1,0 1,0 0,0 0,-1-1,1 1,0 0,0 0,0 0,0 0,0 0,-1 0,1 0,0 1,0-1,0 0,0 0,0 1,-1-1,1 0,0 1,0-1,-1 1,1-1,0 1,-1-1,1 1,0 0,-1-1,1 1,-1 0,1-1,-1 1,1 0,-1 0,0-1,1 1,-1 0,0 0,0 0,1 0,-1-1,0 1,0 0,5 60,-5-56,-2 25,1-24,0 1,0-1,1 0,0 1,0-1,0 1,1-1,0 1,0-1,1 0,-1 0,2 1,-1-1,0-1,2 3,-1-7,-1-1,1 1,-1-1,1 0,-1 0,1 0,-1 0,1 0,-1-1,1 1,-1-1,1 1,-1-1,1 0,-1 0,0 0,0 0,1-1,-1 1,0 0,0-1,0 0,0 1,-1-1,1 0,0 0,-1 0,1 0,-1 0,0-1,1 0,-1 2,176-227,-177 227,1 0,-1 0,1 0,0 0,-1 0,1 0,0 1,0-1,0 0,-1 0,1 1,0-1,0 0,0 1,0-1,0 1,0-1,0 1,0 0,0-1,1 1,-1 0,0 0,0 0,0 0,0 0,0 0,0 0,0 0,1 0,-1 1,0-1,0 0,0 1,0-1,0 1,0-1,0 1,0-1,0 1,0 0,-1-1,1 1,0 0,0 0,-1 0,1 0,0 0,-1-1,1 1,-1 0,1 0,-1 1,1-1,-1 0,0 0,0 0,1 0,-1 0,0 0,0 0,0 0,0 1,0-1,0 0,-1 0,1 0,0 0,-1 0,1 1,-24 141,22-130,2 0,0 1,0-1,1 0,1 0,0 0,1 0,3 9,-1-3</inkml:trace>
</inkml:ink>
</file>

<file path=ppt/ink/ink1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25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1239 2370,'-254'0,"110"-27,-211 27,343 0</inkml:trace>
  <inkml:trace contextRef="#ctx0" brushRef="#br0" timeOffset="3640.422">1296 198,'-431'0,"198"27,193-25,0-1,0-1,0-3,0-1,-2-3,-127-22,118 26,51 2,-1 1,0 0,0 0,1 0,-1 0,0 0,0 0,0 0,1 0,-1 0,0 0,0 0,1 1,-1-1,0 0,0 1,1-1,-1 0,0 1,1-1,-1 1,0-1,1 1,-1-1,1 1,-1-1,1 1,-1 0,1-1,-1 1,1 0,0-1,-1 1,1 0,0 0,0-1,0 1,-1 0,1 0,0-1,0 1,0 0,0 0,0 0,0-1,0 1,1 0,-1 0,0-1,0 1,1 0,-1 0,0-1,1 1,-1 0,1-1,-1 1,1 0,-1-1,1 1,12 13,4-1</inkml:trace>
  <inkml:trace contextRef="#ctx0" brushRef="#br0" timeOffset="18989.979">1126 28,'0'1808,"-25"-1639,-8 57,34 255,-29-296,27-174</inkml:trace>
  <inkml:trace contextRef="#ctx0" brushRef="#br0" timeOffset="19506.647">1239 2060,'-33'56,"-103"114,-45 52,115-121,60-83</inkml:trace>
  <inkml:trace contextRef="#ctx0" brushRef="#br0" timeOffset="20558.888">1239 0,'-51'90,"-1"9,0 4,-5-1,-32 37,62-94,18-26</inkml:trace>
  <inkml:trace contextRef="#ctx0" brushRef="#br0" timeOffset="21841.028">82 846,'0'56,"-11"143,-35 84,21-139,26-142,-1 0,0 1,0-1,1 0,-1 1,1-1,0 0,0 1,0-1,0 0,0 0,0 0,0 0,1 0,-1 0,1-1,-1 1,1 0,0-1,0 1,0-1,0 1,0-1,0 0,0 0,0 0,0 0,1-1,-1 1,0 0,1-1,-1 1,2-1,88 2,-72-3,57-1,-64 1</inkml:trace>
  <inkml:trace contextRef="#ctx0" brushRef="#br0" timeOffset="22738.407">562 1355,'-1'-2,"-1"1,1 0,0-1,-1 1,1 0,-1 0,1-1,-1 1,0 1,1-1,-1 0,0 0,1 0,-1 1,0-1,0 1,0 0,0-1,0 1,1 0,-1 0,0 0,0 1,0-1,0 0,0 1,0-1,1 1,-1-1,0 1,0 0,1 0,-1 0,0 0,1 0,-1 0,0 1,-73 46,74-47,-1 0,0 0,0 1,1-1,-1 1,1 0,0-1,-1 1,1 0,0 0,0 0,0 0,0 0,0 0,1 0,-1 0,0 0,1 0,0 0,-1 0,1 1,0-1,0 0,1 0,-1 0,0 0,1 1,-1-1,1 0,-1 0,1 0,0 0,0 0,0 0,0 0,0-1,1 1,0 1,1-1,0 1,1-1,-1 1,1-1,-1 0,1 0,0-1,0 1,0-1,0 0,0 0,0 0,1 0,-1-1,0 0,3 0,36 9,-42-9,0 1,0 0,0-1,0 1,0 0,0 0,0 0,-1-1,1 1,0 0,0 0,-1 0,1 0,0 0,-1 0,1 1,-1-1,0 0,1 0,-1 0,0 0,0 1,0-1,1 0,-1 0,0 0,-1 1,1-1,0 0,0 0,0 0,-1 0,1 1,-1-1,1 0,-1 0,1 0,-1 0,0 0,1 0,-2 0,-33 49,29-44,3-1,-54 82,56-85,1 1,-1-1,0 0,1 1,-1-1,1 0,0 1,0-1,0 0,0 1,0-1,0 0,0 1,1-1,0 0,-1 1,1-1,0 0,0 0,0 0,0 0,0 0,1 0,-1 0,1 0,-1 0,1-1,0 1,0 0,-1-1,1 0,0 1,0-1,1 0,-1 0,0 0,0 0,0-1,1 1,-1 0,2-1,1 2,0-1,0-1,1 1,-1-1,0 0,1 0,-1 0,0-1,1 1,-1-1,0-1,0 1,0-1,0 0,0 0,0 0,0-1,-1 0,1 0,3-3,8-5</inkml:trace>
  <inkml:trace contextRef="#ctx0" brushRef="#br0" timeOffset="35593.543">787 1467,'-1'-1,"0"-1,1 1,-1 0,0 0,0 0,0 0,0 0,0 0,0 0,0 1,0-1,0 0,0 0,0 1,0-1,-1 1,1-1,0 1,-1-1,1 1,0 0,-1 0,1 0,0 0,-1 0,1 0,0 0,-1 0,1 0,0 0,-1 1,1-1,0 1,0-1,-1 1,1-1,0 1,0 0,0-1,0 1,0 0,-1 1,-3 4,0 1,1 0,0 1,0-1,0 1,1-1,0 1,1 0,-1 0,2 1,-1-1,1 0,0 0,1 1,0-1,1 1,-1-1,1 0,1 1,-1 9,-1-8,-1-4,0 1,1-1,0 0,0 0,1 1,0-1,0 0,0 0,1 0,0 0,0 0,0 0,1 0,0-1,0 1,0-1,1 0,0 0,0 0,3 3,-2-5,0 1,1-1,0 0,-1 0,1 0,0-1,0 0,1 0,-1 0,0-1,1 0,-1 0,1-1,-1 0,0 0,1 0,-1-1,1 0,-1 0,0-1,1 0,-1 0,0 0,0-1,-1 1,1-2,0 1,-1 0,0-1,0 0,5-5,-3 5,-1 0,1-1,-1 0,1-1,-1 1,-1-1,1 0,-1 0,0-1,-1 0,1 0,-1 0,-1 0,1 0,-1-1,0 0,-1 0,0 1,0-1,-1 0,0-1,0 1,-1 0,0 0,-1 0,0 0,0 0,0 0,-1 0,0 0,-1 0,0 0,0 1,-1-2,0 2,-1 0,1 1,-1-1,0 1,-1 0,1 1,-1 0,0-1,-1 2,1-1,-1 1,0 0,0 0,0 1,0 0,-1 0,0 1,1 0,-1 0,0 1,0 0,0 0,0 1,0 0,0 0,1 1,-1 0,0 0,0 1,0 0,1 1,-1-1,1 2,0-1,0 1,0 0,0 0,-2 3,-18 35,20-20</inkml:trace>
  <inkml:trace contextRef="#ctx0" brushRef="#br0" timeOffset="36330.498">787 1636,'5'0,"1"5,5 2,5-1,0 4,2 0,-2 3,-4 4,-4 4,2 3,-1 3,-2 1,2-4,1-2,2-3,0-7</inkml:trace>
</inkml:ink>
</file>

<file path=ppt/ink/ink1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1,'1'283,"-1"-281,0 0,0 1,0-1,0 0,1 0,-1 0,1 0,-1 0,1 0,0 0,0 0,0 0,0-1,0 1,0 0,1 0,-1-1,0 1,1-1,-1 1,1-1,0 0,0 0,-1 1,1-1,0 0,0-1,0 1,0 0,0 0,0-1,0 1,0-1,0 0,0 0,0 0,1 0,-1 0,0 0,0 0,0-1,0 1,0-1,0 1,0-1,0 0,0 0,0 0,0 0,-1 0,1 0,0 0,-1-1,1 1,-1-1,1 1,-1-1,0 0,1 1,-1-2,20-20,-1-2,-2 0,0-1,-2-1,10-22,37-58,-63 106,1 0,-1 0,0 0,0 0,1 0,-1 0,1 0,-1 0,1 0,-1 0,1 0,0 0,-1 0,1 1,0-1,0 0,0 1,-1-1,1 0,0 1,0-1,0 1,0-1,0 1,0-1,0 1,0 0,0 0,0 0,1-1,-1 1,0 0,0 0,0 0,0 1,0-1,0 0,0 0,0 0,0 1,0-1,0 1,0-1,0 1,0-1,0 1,0-1,0 1,0 0,-1 0,1-1,0 1,-1 0,1 0,0 0,-1 0,1 0,-1 0,1 0,-1 0,0 0,1 1,29 169,3 109,-31-256,-1 0,0-1,-2 1,-1 0,-1-1,0 1,-2-1,-1 0,-1 0,-1-1,-1 1,0-2,-11 17,15-30,0-1,0 1,-1-1,1 0,-2-1,1 1,-1-1,0 0,0-1,-1 0,1 0,-1-1,0 1,0-2,-1 1,1-1,-1 0,0-1,0 0,0-1,0 0,-3 0,7-3,0 1,0-2,0 1,0-1,1 1,-1-1,1-1,0 1,0-1,0 1,0-1,1 0,-1 0,1-1,0 1,0-1,1 0,-1 1,1-1,0 0,0 0,1-1,0 1,0 0,0 0,0-1,1 1,0 0,0-1,0 1,1-1,0-3,4-21,1 1,1-1,2 2,1-1,1 1,1 0,1 1,13-17,25-58,-42 84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289 282,'-19'33,"-12"26,0 8,1-3,4-8,4-8,4-8,0-10,4-6,0-2,-4-5,2 0,-1-4,2-3</inkml:trace>
  <inkml:trace contextRef="#ctx0" brushRef="#br0" timeOffset="260.855">35 311,'24'33,"13"21,4 6,1-2,-3-7,-7-6,-5-12,-11-11,-9-9</inkml:trace>
  <inkml:trace contextRef="#ctx0" brushRef="#br0" timeOffset="585.148">147 0,'0'5,"5"1,1 0</inkml:trace>
  <inkml:trace contextRef="#ctx0" brushRef="#br0" timeOffset="831.814">317 0,'5'0,"6"0,1 0</inkml:trace>
  <inkml:trace contextRef="#ctx0" brushRef="#br0" timeOffset="1115.88">514 338,'24'0,"18"0,6 0,0 0,-4 0,-8 0</inkml:trace>
  <inkml:trace contextRef="#ctx0" brushRef="#br0" timeOffset="1366.546">712 84,'-5'39,"-1"26,0 8,1-5,6-3,3-8,1-10,0-7,-2-6,0-4,-2-2,0-1,-1-1,0-4</inkml:trace>
</inkml:ink>
</file>

<file path=ppt/ink/ink1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1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837 170,'-368'0,"272"-12,82 8,1 2,-1-1,1 2,-1 0,0 0,0 1,1 1,-1 0,-10 3,8 0,13-4,0 0,0 0,0 1,0-1,0 1,0 0,0 0,0 0,1 0,-1 0,0 0,0 1,1-1,-1 1,1 0,0 0,0 0,-1 0,1 0,0 0,1 1,-1-1,0 1,1-1,-1 1,1 0,0-1,-1 4,2 10,0 1,1-1,1 1,1-1,0 0,1 0,4 10,12 55,-12 200,-10-166,13 110,6-11,-39-252,3-3,-2 0,-1 2,-2 0,-2 2,-1 1,-4-1,29 36,1 0,-1 0,1 0,-1 0,1 0,0 0,-1 0,1 0,0-1,0 1,0 0,0-1,0 1,0-1,0 1,0-1,1 1,-1-1,1 0,-1 1,1-1,-1 0,1 0,0 1,0-1,0 0,0 0,0 1,0-1,1 0,-1 1,1-1,-1 0,1 1,-1-1,1 0,0 1,0-1,0 1,0-1,0 1,0 0,0-1,0 1,1 0,-1 0,0 0,1 0,-1 0,1 0,15-3,0 1,0 1,0 0,0 1,0 1,1 1,11 2,21-1,258-1,-307-1,44 5,-44-5,0-1,0 1,-1 0,1 1,0-1,0 0,-1 0,1 0,0 0,0 1,-1-1,1 0,0 0,-1 1,1-1,0 1,-1-1,1 1,0-1,-1 1,1-1,-1 1,1-1,-1 1,0 0,1-1,-1 1,1 0,-1-1,0 1,0 0,1 0,-1-1,0 1,0 0,0 0,0-1,0 1,0 0,0 0,0 0,0-1,0 1,0 0,-1 0,1-1,0 1,0 0,-1-1,1 1,-1 0,1-1,-1 1,1 0,-115 88,8-3,-80 52,166-127</inkml:trace>
  <inkml:trace contextRef="#ctx0" brushRef="#br0" timeOffset="3835.151">866 227,'-13'-8,"1"0,0-1,1-1,0 0,0 0,1-1,0 0,-7-13,-51-50,33 51,34 23,1 0,-1 0,0 0,1 0,-1 0,0 0,1 0,-1 0,0 0,1 0,-1 0,0 1,1-1,-1 0,1 0,-1 1,0-1,1 0,-1 1,1-1,-1 1,1-1,-1 0,1 1,-1-1,1 1,-1 0,1-1,0 1,-1-1,1 1,0-1,0 1,-1 0,1-1,0 1,0 0,0-1,0 1,0 0,0-1,0 1,0 0,0-1,0 1,0 0,0-1,0 1,1 0,-1-1,0 1,0-1,1 1,-1 0,0-1,1 1,-1-1,1 1,-1 0,50 256,-43-98,-6-159,0 1,0 0,0-1,0 1,0 0,0-1,0 1,0-1,0 0,0 1,0-1,0 0,0 0,0 0,0 1,0-1,1 0,-1-1,0 1,0 0,0 0,0 0,0-1,0 1,0 0,0-1,0 1,0-1,0 1,0-1,0 0,0 1,0-1,0 0,-1 0,1 1,0-1,0 0,-1 0,1 0,-1 0,1 0,-1 0,1 0,-1 0,0 0,1 0,-1 0,0-1,3-1,106-131,-91 115</inkml:trace>
  <inkml:trace contextRef="#ctx0" brushRef="#br0" timeOffset="4178.853">1345 1,'-14'19,"-10"16,-1 7,0 1,3-2,6-3,1-3,2-3,0-2,1-2,-2 0,2 0,-3-5,2-2,3-4</inkml:trace>
  <inkml:trace contextRef="#ctx0" brushRef="#br0" timeOffset="4462.718">1063 57,'10'29,"12"14,3 5,2-6,1-5,1-9,-5-5,-2-5,-4-2,-1-4,-3 2,-4 2,-3 0</inkml:trace>
</inkml:ink>
</file>

<file path=ppt/ink/ink1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33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2259 678,'-10'33,"-3"17,1-2</inkml:trace>
  <inkml:trace contextRef="#ctx0" brushRef="#br0" timeOffset="232.751">2231 141,'0'0</inkml:trace>
  <inkml:trace contextRef="#ctx0" brushRef="#br0" timeOffset="397.491">2569 28,'0'479,"12"-353,-7-108,-2 0,-1 0,0 1,-1-1,-1 0,-1 1,0-1,-2 1,0-1,-1 0,0 0,-3 2,-2 2,0-4</inkml:trace>
  <inkml:trace contextRef="#ctx0" brushRef="#br0" timeOffset="615.776">2908 565,'-9'38,"-4"18,1 3,2-7</inkml:trace>
  <inkml:trace contextRef="#ctx0" brushRef="#br0" timeOffset="864.669">2908 141</inkml:trace>
  <inkml:trace contextRef="#ctx0" brushRef="#br0" timeOffset="1633.186">3274 0,'11'292,"1"-163,-6 0,-6 31,-11-100,19-86,5 8,1 0,0 1,1 1,1 0,1 1,0 1,1 1,0 0,1 1,0 1,1 1,7-2,-11 6,0 1,0 0,0 1,1 1,0 1,-1 0,1 1,0 1,8 1,-23-1,1 1,-1-1,0 1,1-1,-1 1,1 0,-1 0,0 0,0 0,0 1,1-1,-1 0,0 1,-1 0,1-1,0 1,0 0,-1 0,1 0,-1 0,1 0,-1 0,0 0,0 1,0-1,0 0,-1 1,1-1,0 1,-1-1,0 1,1-1,-1 1,0-1,-1 1,1-1,0 1,-1-1,1 0,-1 1,0-1,1 1,-1-1,-1 0,1 0,0 0,0 1,-1-1,1 0,-1-1,0 1,1 0,-3 1,-12 16,-1 0,-1-1,-1-1,0-1,-1-1,-1-1,0 0,-1-1,0-2,-1 0,0-2,-1 0,-12 2,6 1,11-5,1-1,-1 0,0-2,0 0,0 0,0-2,-1-1,-6 0,25-1,0 0,0 1,0-1,0 0,0 0,0 0,0 0,0 0,0 0,0 0,0 0,0-1,0 1,1 0,-1-1,0 1,0 0,0-1,0 1,0-1,1 1,-1-1,0 1,0-1,1 0,-1 1,0-1,1 0,-1 0,1 0,-1 1,1-1,-1 0,1 0,0 0,-1 0,1 0,0 0,0 0,0 0,0 0,0 1,0-2,4-10</inkml:trace>
  <inkml:trace contextRef="#ctx0" brushRef="#br0" timeOffset="-1231.991">820 282,'-295'1,"260"4,-1 2,1 2,0 1,1 1,0 3,-29 15,19-10,32-14,-81 44,90-48,0 1,0 0,1 0,-1 1,1-1,-1 0,1 1,0-1,0 1,0 0,0 0,0 0,1 0,-1 0,1 0,0 0,0 1,0-1,1 0,-1 1,1-1,-1 1,1-1,0 0,0 1,1-1,0 2,2 0,0 0,1 0,-1 0,1-1,1 0,-1 0,0 0,1 0,0-1,0 1,0-1,0-1,1 1,-1-1,1 0,-1 0,1 0,0-1,0 0,0 0,0 0,5-1,145 21,-52-9,-103-12,-1 1,1 0,-1-1,1 1,-1 0,1-1,-1 1,1 0,-1 0,0 0,1 0,-1-1,0 1,0 0,0 0,0 0,1 0,-1 0,0-1,0 1,-1 0,1 0,0 0,0 0,0 0,-1 0,1-1,0 1,-1 0,1 0,-1 0,1-1,-1 1,1 0,-1-1,1 1,-1 0,0-1,1 1,-1-1,0 1,0-1,1 1,-1-1,0 0,0 1,0-1,1 0,-1 0,0 1,0-1,0 0,0 0,0 0,0 0,-2 2,-67 48,-127 109,195-158,0 1,0-1,0 0,0 1,0-1,0 1,0-1,0 1,1 0,-1 0,1 0,-1 0,1 0,0 0,-1 0,1 1,0-1,1 0,-1 1,0-1,1 1,-1-1,1 0,0 1,0-1,0 1,0-1,0 1,0-1,1 1,-1-1,1 1,0-1,0 0,0 1,0-1,0 0,0 0,0 0,1 0,-1 0,1 0,0 0,-1 0,2 0,9 3,0 0,0 0,1-1,0-1,0 0,0-1,0 0,1-1,-1 0,0-1,1-1,-1 0,4-2,21 2,187-1,-200 2</inkml:trace>
  <inkml:trace contextRef="#ctx0" brushRef="#br0" timeOffset="-882.734">1271 565,'-33'25,"2"2,0 1,2 2,1 1,2 1,1 1,-20 35,12 22,32-88,1 0,0 1,0-1,0 0,0 1,0-1,0 0,1 1,-1-1,1 0,0 0,-1 1,1-1,0 0,0 0,1 0,-1 0,0 0,1 0,-1 0,1-1,-1 1,1 0,0-1,0 0,0 1,0-1,0 0,0 0,0 0,0 0,0 0,1 0,-1-1,0 1,1-1,-1 0,1 1,12 0,0 0,0-1,0 0,-1-1,1-1,0 0,0-1,-1-1,0 0,0-1,0-1,0 0,-1 0,0-2,0 1,-1-2,0 0,2-2,10-9,-2-1,0 0,-1-2,-2 0,0-2,-1 0,-2-1,6-12,-17 28,-1 1,1-2,-1 1,-1 0,0-1,0 0,-1 0,-1 0,0 0,0 0,-1-4,-1 10,1 0,-1 1,0-1,0 1,0-1,-1 1,1-1,-1 1,0 0,-1-1,1 1,-1 0,0 1,0-1,0 0,0 1,-1 0,1 0,-1 0,0 0,0 0,0 1,0-1,0 1,0 1,-1-1,-1 0,-3-1,0 1,-1 0,1 1,0 0,-1 0,1 1,-1 0,1 1,0 0,-1 0,1 1,0 0,0 1,0 0,-7 4,-9 5</inkml:trace>
  <inkml:trace contextRef="#ctx0" brushRef="#br0" timeOffset="-584.592">1271 705,'5'24,"1"13,5 5,0 0,3-3,0-2,1-8,-1-5,2-5,-2-7</inkml:trace>
  <inkml:trace contextRef="#ctx0" brushRef="#br0" timeOffset="-250.221">1581 649,'3'13,"0"0,1-1,0 1,1-1,1 0,0 0,0-1,1 0,1 0,-1 0,2-1,0 0,0-1,0 1,1-2,1 0,0 0,0-1,0 0,1-1,-1 0,12 3,-13-9,1-1,-1-1,1 0,-1 0,0-1,0 0,0-1,0 0,-1 0,1-1,-1 0,-1-1,1 0,-1-1,0 0,0 0,0 0,-1-1,-1 0,1 0,-1-1,-1 0,3-4,33-97,-41 107,1 1,-1-1,0 0,0 1,0-1,0 0,-1 1,1-1,-1 1,0-1,0 1,1-1,-1 1,-1-1,1 1,0 0,-1-1,1 1,-1 0,0 0,1 0,-1 0,0 1,0-1,0 0,-3 0,-11-6</inkml:trace>
  <inkml:trace contextRef="#ctx0" brushRef="#br0" timeOffset="2220.53">3783 705,'15'0,"0"-1,0 0,0-1,0-1,0 0,0-2,-1 1,1-2,-1 0,-1 0,1-1,-1-1,0 0,-1-1,0-1,-1 0,1 0,-2-1,0 0,0-1,-1 0,6-10,-2 1,-7 15,-1 0,-1-1,1 1,-1-1,0 0,0 0,-1-1,0 1,0-1,-1 0,0 0,0 0,-1 0,0 0,-1 0,1 0,-1 0,-1-6,0 13,0-1,0 0,0 0,0 1,0-1,-1 0,1 1,0-1,-1 1,1 0,-1-1,1 1,-1 0,0 0,1 0,-1 0,0 0,0 0,0 1,0-1,0 1,0-1,0 1,0 0,0-1,0 1,0 0,0 1,0-1,0 0,0 0,0 1,0-1,0 1,0 0,-67 33,62-29,1-1,-1 1,1 1,0-1,1 1,-1 0,1 0,0 0,1 1,-1 0,1 0,1 0,-1 0,1 1,1 0,-1-1,0 7,6-9,-1-1,1 1,0-1,0 0,0 0,1 0,0 0,0 0,0-1,0 0,0 0,0 0,1 0,0-1,-1 1,1-1,0-1,0 1,0-1,0 1,1-2,-1 1,0 0,0-1,1 0,-1 0,0-1,1 1,28 0,62 9,-93-8,-1-1,0 1,1 0,-1 0,0 0,0 0,0 0,0 1,0-1,0 1,0-1,-1 1,1 0,0-1,-1 1,1 0,-1 0,0 0,0 0,0 0,0 1,0-1,0 0,0 0,-1 1,1-1,-1 0,0 1,1-1,-1 1,0-1,0 0,-1 1,1-1,-1 2,-40 98,34-84</inkml:trace>
  <inkml:trace contextRef="#ctx0" brushRef="#br0" timeOffset="2448.452">4488 592,'-14'34,"-5"10</inkml:trace>
  <inkml:trace contextRef="#ctx0" brushRef="#br0" timeOffset="2598.12">4488 225,'0'0</inkml:trace>
  <inkml:trace contextRef="#ctx0" brushRef="#br0" timeOffset="2865.552">4714 395,'-1'3,"-6"23,0 0,1 0,2 0,1 1,0 0,3 0,0 0,3 17,-3-41,0 0,0 0,0 0,1 0,-1 0,1 0,0-1,0 1,0 0,0-1,0 1,1 0,-1-1,1 1,-1-1,1 0,0 0,0 0,0 0,0 0,1 0,-1 0,0 0,1-1,-1 0,1 1,0-1,-1 0,1 0,0 0,0-1,-1 1,1-1,0 1,0-1,0 0,0 0,0 0,0 0,-1-1,1 1,0-1,0 0,2-1,8-7,0 0,-1-1,0-1,0 0,-1 0,-1-1,0-1,6-9,12-15,62-81,-73 89,-13 22</inkml:trace>
  <inkml:trace contextRef="#ctx0" brushRef="#br0" timeOffset="3363.645">5222 678,'6'-17,"0"0,1 1,1 0,1 1,0 0,1 0,1 1,0 0,1 1,0 0,1 1,1 0,-1 1,6-2,-17 12,-1 0,1 0,-1 0,1 0,0 1,-1-1,1 0,0 1,0 0,0-1,-1 1,1 0,0 0,0 0,0 0,0 0,-1 0,1 1,0-1,0 1,0-1,-1 1,1-1,0 1,-1 0,1 0,-1 0,1 0,-1 0,1 0,-1 1,0-1,1 0,-1 1,0-1,0 1,0-1,0 1,0 0,0-1,-1 1,1 0,-1-1,1 1,-1 0,1 0,-1 0,0 0,0-1,0 1,0 2,1 4,-1-5,-1-1,1 0,0 1,0-1,0 1,0-1,0 1,1-1,-1 1,1-1,0 0,-1 1,1-1,0 0,1 0,-1 1,0-1,0 0,1 0,0-1,-1 1,1 0,0 0,0-1,0 1,0-1,0 1,0-1,0 0,0 0,0 0,1 0,-1 0,0-1,1 1,-1-1,1 1,-1-1,3 0,12-4,1-1,-1-1,0 0,-1-2,0 1,0-2,0 0,-1-2,33-16,-23 13,-18 9,1 0,0 0,0 1,0 0,1 0,0 1,-1 0,1 1,0 0,0 0,0 1,2 0,-10 2,1-1,-1 0,0 1,1-1,-1 1,0 0,1-1,-1 1,0 0,0 0,0 0,0 0,0 0,0 0,0 0,0 0,0 0,0 0,0 0,-1 1,1-1,0 0,-1 1,0-1,1 0,-1 1,0-1,1 1,-1-1,0 0,0 1,0-1,0 1,0-1,-1 1,1-1,0 0,-1 1,1-1,-1 1,-20 63,18-60,1-1,-1 1,1-1,-1 1,2 0,-1 0,0 0,1 0,0 0,0 0,0 1,1-1,0 0,0 0,0 1,1-1,0 0,0 0,0 0,0 1,1-1,1 1,8 6</inkml:trace>
  <inkml:trace contextRef="#ctx0" brushRef="#br0" timeOffset="4331.496">0 1270,'1101'-42,"2000"-218,-1800 155,-561 59,-679 51,-44 1</inkml:trace>
  <inkml:trace contextRef="#ctx0" brushRef="#br0" timeOffset="7650.302">2964 1072,'-2'1,"1"0,0 1,0-1,0 0,0 0,0 1,0-1,1 1,-1-1,0 0,1 1,-1-1,1 1,-1 0,1-1,0 1,-1-1,1 1,0 0,0-1,0 1,0-1,1 1,-1 0,0-1,1 1,-1-1,1 1,0-1,-1 1,1-1,0 1,1 9,4 383,6-305,-13-88,0-1,-1 1,1 0,0 0,0-1,-1 1,1 0,0-1,-1 0,1 1,0-1,-1 0,1 1,-1-1,1 0,-1 0,1 0,0-1,-1 1,1 0,-1 0,1-1,0 1,-1-1,1 1,0-1,-1 0,1 1,0-1,0 0,0 0,-1 0,1 0,0 0,0 0,1 0,-2-1,-4-1,-13-4,0 1,-1 1,0 0,0 2,0 1,0 0,0 1,0 1,0 1,-3 2,-27-2,-227 26,-184-23,183 23,279-27,-1-1,1 1,0-1,-1 1,1-1,-1 0,1 1,-1-1,1 0,-1 1,1-1,-1 0,1 0,-1 1,0-1,0 0,1 0,-1 0,0 1,0-1,0 0,0 0,0 0,0 0,0 0,0 1,0-1,0 0,-1 0,1 0,0 1,-1-1,1 0,0 0,-1 1,1-1,-1 0,1 1,-1-1,1 0,-1 1,0-1,1 1,-1-1,0 1,1-1,-1 1,0-1,0 1,1 0,-1-1,0 1,0 0,0 0,1 0,-1 0,0-1,0 1,0 0,0 0,1 1,-1-1,0 0,0 0,0 0,0 1,1-1,-2 0,31-39,1 1,2 1,1 1,13-8,-39 37,-5 3,0 1,0 0,0 0,1 0,-1 0,1 0,0 0,0 1,0-1,0 1,0 0,0 0,1 0,-1 0,1 1,-1-1,1 1,0 0,-1 0,1 0,0 1,0-1,0 1,0 0,0 0,-1 0,1 1,0-1,0 1,0 0,-1 0,1 0,0 1,2 1,2 6,0 1,-1 0,0 0,-1 0,0 1,-1 0,0 0,-1 1,0 0,-1-1,2 11,6 15,50 202,-43-144,-19-94,1-1,-1 1,0-1,1 0,-1 1,1-1,-1 0,0 0,1 1,-1-1,0 0,1 0,-1 0,0 0,0 0,1 0,-1 0,0 0,1 0,-1 0,0-1,1 1,-1 0,0 0,1 0,-1-1,1 1,-1 0,0-1,1 1,-1-1,1 1,-1-1,1 1,-1-1,1 1,0-1,-1 1,1-1,0 0,-1 1,1-1,0 1,0-1,-1 0,1 1,0-1,0 0,0 0,-1 0,-21-18,-1 0,0 2,-1 1,-1 0,-1 2,0 1,-1 1,0 1,-16-3,-95-6,113 20</inkml:trace>
</inkml:ink>
</file>

<file path=ppt/ink/ink1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0,'-10'19,"2"12,2-1</inkml:trace>
</inkml:ink>
</file>

<file path=ppt/ink/ink1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0,'-5'24,"-1"0,-1-1,0 0,-2 0,-1-1,-1-1,-10 16,6-7,-156 243,170-271,-1 1,1-1,0 1,0-1,0 1,0-1,1 1,-1 0,1 0,-1-1,1 1,0 0,0 0,0-1,1 1,-1 0,1-1,-1 1,1 0,0-1,0 1,0-1,0 1,0-1,1 1,-1-1,1 0,0 0,-1 0,1 0,0 0,0 0,1 0,-1 0,0-1,0 1,1-1,-1 0,1 0,0 0,6 4,1 0,0-1,1-1,-1 0,1 0,-1-1,1 0,0-1,9 1,127-30,-125 26</inkml:trace>
</inkml:ink>
</file>

<file path=ppt/ink/ink1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1,'-12'0,"1"0,-1 0,1 1,-1 0,1 1,0 1,0-1,-1 2,2 0,-1 0,0 1,1 0,0 1,0 0,-1 1,10-6,1 0,-1 0,0-1,0 1,0 0,1 0,-1 0,1 0,-1 0,0 0,1 0,0 0,-1 0,1 0,0 0,-1 0,1 0,0 0,0 0,0 1,0-1,0 0,0 0,0 0,0 0,0 0,1 0,-1 0,0 0,1 1,-1-1,1 0,-1-1,1 1,0 0,-1 0,1 0,0 0,0 0,-1 0,1-1,0 1,0 0,0-1,0 1,0-1,1 1,49 18,-49-19,-1 0,0 0,1 0,-1 0,1 0,-1 0,0 1,1-1,-1 0,0 1,1-1,-1 1,0 0,0-1,0 1,0 0,1 0,-1 0,0-1,0 1,0 1,-1-1,1 0,0 0,0 0,-1 0,1 0,0 1,-1-1,1 0,-1 1,0-1,1 0,-1 1,0-1,0 0,0 1,0-1,0 1,0-1,0 0,0 1,-1-1,1 0,0 1,-1-1,1 0,-1 0,0 1,1-1,-1 0,0 0,0 0,0 1,-62 57,-16 25,78-83,0 0,0 1,0-1,1 0,-1 1,1-1,-1 1,1-1,-1 1,1-1,0 1,-1 0,1-1,0 1,0-1,0 1,0 0,1-1,-1 1,0-1,1 1,-1-1,1 1,-1-1,1 1,0-1,0 0,-1 1,1-1,0 0,0 0,0 1,1-1,-1 0,0 0,0 0,1 0,-1-1,0 1,1 0,-1 0,1-1,-1 1,1-1,-1 1,1-1,-1 0,1 0,-1 1,1-1,84 2,-76-3,0-1,-1 0,1 0,0-1,-1 0,1-1,-1 0,0 0,0-1,-1-1,1 1,6-7,-3-1</inkml:trace>
</inkml:ink>
</file>

<file path=ppt/ink/ink1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40,'24'0,"23"0,7-5,0-1,-5-1,-5 2,-6-3,-10 0</inkml:trace>
</inkml:ink>
</file>

<file path=ppt/ink/ink1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75,'43'-5,"29"-6,7-2,-5 2,-11-2,-11 1,-14 2</inkml:trace>
</inkml:ink>
</file>

<file path=ppt/ink/ink1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1,'-10'79,"-3"0,-4 0,-3-2,-4 0,-12 22,35-98,0 1,-1 1,0-1,0 0,1 1,-1-1,1 1,0 0,0-1,0 1,0 0,1 0,-1-1,1 1,-1 0,1 0,0 0,0 0,0 0,1 0,-1-1,1 1,-1 0,1 0,0 0,0-1,0 1,0 0,1-1,-1 1,1-1,0 0,-1 1,1-1,0 0,0 0,1 0,0 1,13-1,1 0,-1-1,0 0,0-2,1 0,-1 0,0-2,0 0,0-1,0 0,-1-1,7-4,-13 6,19-6,-3 2</inkml:trace>
</inkml:ink>
</file>

<file path=ppt/ink/ink1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0 199,'39'4,"26"3,8-1,-4-1,-9-2,-10-1,-9-5,-6-3,-4 0,-4 1,-5-4,-2 0,-4-3,-1 0,-2 2</inkml:trace>
  <inkml:trace contextRef="#ctx0" brushRef="#br0" timeOffset="236.198">283 0,'-5'39,"-1"26,0 8,6-4,3-9,1-10,4-9,1-6,-1-9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4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481 217,'-11'237,"-24"10,22-108,-2-105,10-39</inkml:trace>
  <inkml:trace contextRef="#ctx0" brushRef="#br0" timeOffset="300.474">86 190,'38'-5,"42"-2,17-4,1 0,-6 1,-10 3,-13 3,-9 1,-10 2,-9 1,-6 0,-5 1,-2-1,-1 0,-11 5,-7 2</inkml:trace>
  <inkml:trace contextRef="#ctx0" brushRef="#br0" timeOffset="570.459">1 951,'43'5,"39"-4,9-6,0-2,-12 0,-13 1,-14-4,-11 1,-8 1,-4 2,-3-2,0 0,-5 1</inkml:trace>
  <inkml:trace contextRef="#ctx0" brushRef="#br0" timeOffset="1232.641">1187 246,'50'-9,"-1"-3,-1-1,0-3,-1-2,0-2,17-11,-60 29,0 1,0-1,0 0,0 0,0 0,0-1,0 0,-1 1,1-1,-1-1,0 1,0 0,0-1,0 1,-1-1,1 0,-1 0,0 0,0 0,-1 0,1-1,-1 1,0 0,0-1,0 1,-1-1,1 1,-1-1,-1-1,1 5,-1 0,1-1,-1 1,0 0,1 0,-1 0,0-1,0 1,0 0,0 0,0 0,0 1,0-1,0 0,-1 0,1 1,0-1,0 0,-1 1,1-1,0 1,-1 0,1-1,0 1,-1 0,1 0,-1 0,1 0,-1 0,1 0,0 0,-1 1,1-1,0 0,-1 1,1-1,0 1,-1 0,1-1,-1 2,-48 35,31-9,1 2,2 0,1 1,2 0,1 1,1 0,2 1,1 1,1-1,2 1,1 13,-1-16,-18 196,18-150,-3 0,-3-1,-5 4,14-71,0 0,-1 0,0-1,0 1,0-1,-1 0,-1 0,0 0,0-1,0 1,-1-1,0-1,0 1,0-1,-1 0,0 0,-1-1,1 0,-1 0,0-1,0 0,0 0,-1-1,1 0,-1 0,0-1,0 0,0-1,0 0,0 0,0-1,0 0,0-1,-3 0,8-1,1 1,-1-1,1 1,-1-1,1 0,0-1,-1 1,1 0,0-1,1 0,-1 0,0 0,1 0,0 0,0 0,0-1,0 1,0-1,0 1,1-1,0 0,0 1,0-1,0 0,1 0,-1 0,1 0,0 0,0 0,0 0,1-3,1-6,0 0,0 1,1-1,1 1,0-1,1 1,0 0,1 1,1-2,12-14,1 1,1 1,1 0,1 2,1 1,1 1,11-6,-13 8,-5 7,1 0,-1 1,2 1,-1 1,2 1,-1 1,1 0,0 2,0 0,13 0,39 10,-55 1</inkml:trace>
</inkml:ink>
</file>

<file path=ppt/ink/ink1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84,'-9'7,"1"0,0 1,0 0,1 1,0-1,1 1,-1 1,2-1,-1 1,1 1,3-7,0-1,1 1,-1 0,1-1,0 1,0 0,0 0,1 0,0 0,-1 0,1-1,0 1,1 0,-1 0,1 0,-1 0,1 0,1 0,-1-1,0 1,1 0,0-1,0 1,0-1,0 0,0 0,1 0,-1 0,3 2,4-1,0 1,0-1,1 0,-1-1,1-1,0 1,0-1,0-1,1 0,-1 0,0-1,0-1,0 1,0-1,1-1,2-1,-4 1,0-1,0 1,-1-2,1 1,-1-1,0 0,0-1,0 0,0 0,-1-1,0 0,0 0,-1-1,1 0,-1 0,-1 0,0-1,3-4,-5 8,0-1,-1 1,1-1,-1 0,0 0,0 0,-1 0,0 0,1 0,-2 0,1-1,0 1,-1 0,0-1,-1 1,1 0,-1 0,0-1,0 1,0 0,-1 0,0 0,0 0,0 0,-1 1,1-1,-1 1,0-1,-1 1,1 0,-1 0,-1-1,-88-39,69 39</inkml:trace>
  <inkml:trace contextRef="#ctx0" brushRef="#br0" timeOffset="312.217">88 84,'10'19,"7"11,2 6,2-4,-3-2,1-2,-4 0,2-6,-4-1,3-4,-3-1,1 2,0 3,-4-2</inkml:trace>
</inkml:ink>
</file>

<file path=ppt/ink/ink1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7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1,'-24'0,"0"2,1 1,0 1,-1 0,1 2,1 1,-1 0,1 2,1 1,-1 0,2 2,0 0,-9 8,25-18,0 0,0 0,0 1,0-1,0 1,1 0,-1 0,1 0,0 0,0 1,0-1,1 1,-1 0,1 0,0 0,0 0,0 0,0 0,1 1,0-1,0 0,0 1,0-1,1 1,0-1,0 1,0-1,0 1,1-1,-1 1,1-1,0 1,1-1,-1 0,1 1,0-1,0 0,2 2,6 4,1 0,0-1,0 0,1-1,1-1,-1 0,1 0,0-1,1-1,-1 0,11 1,-10-2,0 1,0 0,0 1,-1 0,1 1,-2 1,1 0,-1 0,0 2,6 5,-16-12,0 1,0-1,0 0,0 1,0-1,-1 1,0 0,1 0,-1-1,-1 1,1 0,-1 0,1 0,-1 0,0 0,0 0,-1 0,1 0,-1 0,0-1,0 1,0 0,-1 0,1-1,-1 1,0-1,0 1,0-1,-1 0,1 0,-1 0,1 0,-1 0,0 0,0-1,0 0,-1 1,1-1,0 0,-1-1,1 1,-1 0,0-1,0 0,-15 10,1 0,-1-2,-1 0,1-1,-2-1,1-1,-1-1,0-1,0 0,-9-1,28-3,0 0,0 0,-1 0,1 0,0 0,0 0,0-1,0 1,0-1,-1 0,1 1,0-1,0 0,0 0,1 0,-1-1,0 1,0 0,1-1,-1 1,1-1,-1 1,1-1,-1 0,1 0,0 0,0 0,0 0,0 0,0 0,1 0,-1 0,0 0,1 0,0 0,-1 0,1-1,0 1,0 0,0 0,1 0,-1-1,0 1,1 0,0 0,-1 0,1 0,0 0,0 0,0 0,0 0,1 0,12-20,0 0,2 2,0 0,2 1,0 0,1 2,0 0,2 1,9-5,28-19,-33 26</inkml:trace>
</inkml:ink>
</file>

<file path=ppt/ink/ink1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5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0,'-12'0,"0"1,1 0,-1 0,0 1,1 1,-1 0,1 0,0 1,0 1,0 0,1 0,0 1,0 0,0 1,0 0,1 1,-6 6,14-13,-1 0,1 1,0-1,0 0,0 1,0-1,0 1,0-1,0 1,1 0,-1-1,1 1,-1 0,1-1,-1 1,1 0,0 0,0 0,0-1,0 1,0 0,0 0,0-1,1 1,-1 0,1 0,-1-1,1 1,0 0,-1-1,1 1,0-1,0 1,0-1,0 1,1-1,-1 0,0 0,1 1,-1-1,0 0,1 0,-1 0,1 0,79 31,-69-29,13 4,-21-7,1 0,-1 0,1 1,-1 0,0 0,1 0,-1 0,0 1,0 0,0-1,0 2,0-1,0 0,-1 1,1-1,-1 1,0 0,0 0,0 1,0-1,0 1,-1-1,1 1,-1 0,0 0,0 0,0 0,-1 0,0 0,1 1,-1-1,-1 0,1 2,-1 0,-1 0,0 1,0-1,-1 0,1 1,-1-1,-1 0,1 0,-1-1,0 1,0 0,-1-1,0 0,0 0,0 0,0 0,-1-1,0 1,0-1,-2 1,-115 62,120-66,0 0,1 0,-1-1,0 1,0 0,0 0,1-1,-1 1,0-1,0 0,0 0,0 1,0-1,0 0,0-1,0 1,0 0,1 0,-1-1,0 1,0-1,0 0,0 0,1 1,-1-1,0 0,1 0,-1-1,1 1,-1 0,1 0,0-1,-1 1,1-1,0 1,0-1,0 0,0 1,0-1,0 0,1 0,-1 1,0-1,1 0,0 0,-1 0,1 0,0 0,0 0,0 0,2-5,1-1,0 1,0-1,1 1,0 0,0 0,0 0,1 1,0 0,0 0,1 0,0 0,0 1,0 0,0 0,1 1,0 0,0 0,0 0,1 1,1 0,44-24,-29 16</inkml:trace>
</inkml:ink>
</file>

<file path=ppt/ink/ink1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0,'0'313,"0"-300,-1 1,0-1,0 0,-2 0,0 0,0 0,-1 0,0-1,-3 5,-11-4,12-19</inkml:trace>
  <inkml:trace contextRef="#ctx0" brushRef="#br0" timeOffset="469.919">306 57,'-17'10,"1"1,1 0,0 1,0 1,1 1,1 0,0 0,1 1,1 1,0 0,-3 9,13-22,1 1,0-1,0 1,0-1,0 1,1-1,-1 0,1 1,0-1,0 0,0 1,1-1,-1 0,1 0,-1 0,1 0,0 0,0-1,1 1,-1 0,0-1,1 0,0 1,-1-1,1 0,0-1,0 1,0 0,0-1,0 0,1 1,-1-1,0 0,1-1,-1 1,0-1,3 1,32 16,33 43,-64-55</inkml:trace>
</inkml:ink>
</file>

<file path=ppt/ink/ink1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5 128,'-1'48,"-1"-31,1 0,1 0,0 0,1 1,1-1,1-1,0 1,1 0,1-1,0 0,1 0,7 11,-11-24,1 0,-1 0,1 0,0 0,0-1,0 1,0-1,0 0,1 0,-1 0,1 0,-1-1,1 1,0-1,-1 0,1 0,0-1,0 1,0-1,0 1,0-1,0-1,0 1,-1 0,1-1,0 0,0 0,0 0,1-1,6-1,0-2,0 1,0-1,-1 0,0-1,0-1,-1 1,1-2,2-3,86-89,-95 98,-1 1,0-1,1 1,-1-1,1 1,0 0,-1 0,1 0,0 0,-1 0,1 1,0-1,0 1,0 0,0 0,-1 0,1 0,0 0,0 1,0-1,-1 1,1 0,0 0,0 0,-1 0,1 0,-1 1,1-1,-1 1,0-1,1 1,-1 0,0 0,0 0,0 0,-1 1,1-1,0 0,-1 1,0-1,1 1,0 1,41 34,-38-36,1 1,-1-1,1 0,0 0,0-1,0 0,0 0,0 0,0-1,0 0,0 0,0 0,0-1,0 0,0 0,0 0,0-1,0 0,-1 0,1-1,-1 1,1-1,-1 0,0-1,0 1,0-1,-1 0,2-1,1-3,1 0,-1 0,0-1,-1 0,1 0,-2 0,0-1,0 0,0 0,-1 0,-1-1,0 1,0-1,-1 0,0-3,-8-124,-1 119</inkml:trace>
</inkml:ink>
</file>

<file path=ppt/ink/ink1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2 735,'39'170,"-30"-112,-2 1,-3 0,-2 0,-3 1,-2 1,-26 224,0 8,30-108,-1-173</inkml:trace>
  <inkml:trace contextRef="#ctx0" brushRef="#br0" timeOffset="1868.208">59 764,'734'0,"-590"-26,-139 28,0 1,-1-1,1 1,-1-1,0 1,0 1,0-1,-1 0,1 1,-1 0,1 0,-1 0,0 0,-1 0,1 1,-1-1,0 1,0 0,0-1,-1 1,0 0,0 0,0 0,0 0,-1 0,0 0,0 0,0 0,-1 3,3 3,2 35,-1 0,-3 1,-1-1,-3 0,-8 41,3 4,4 0,6 88,1-52,26 88,-17-155,-7-48,-1 1,0 0,-1 0,-1 0,0 0,-1 0,0 0,-1 1,-1-1,-2 10,0-4,4-17,0 1,0-1,0 0,-1 1,1-1,0 1,-1-1,0 0,1 0,-1 1,0-1,0 0,0 0,-1 0,1 0,0 0,-1 0,0 0,1 0,-1-1,0 1,0-1,0 1,0-1,0 0,0 0,0 1,0-1,0-1,-1 1,1 0,0-1,-1 1,1-1,0 1,-2-1,-336-12,96 11,76-26,-29 26,173 1</inkml:trace>
  <inkml:trace contextRef="#ctx0" brushRef="#br0" timeOffset="4085.501">340 30,'0'-2,"1"1,-1 0,1-1,-1 1,1 0,0-1,-1 1,1 0,0 0,0 0,0 0,0 0,0 0,0 0,0 0,0 0,0 0,0 0,1 1,-1-1,0 0,1 1,-1-1,0 1,1-1,-1 1,0 0,1 0,-1 0,1 0,-1 0,1 0,-1 0,0 0,1 0,-1 1,1-1,-1 0,0 1,1-1,-1 1,0 0,0-1,1 1,-1 0,0 0,0 0,0 0,0 0,0 0,0 0,0 0,-1 0,1 0,0 1,0-1,-1 0,1 1,-1-1,1 0,-1 1,0-1,6 14,-1 0,-1 0,0 0,-1 0,-1 1,0 0,-1-1,-1 6,7 51,-2-39,-1-1,-2 1,-1 0,-2 0,-1 0,-2 8,3-36,-6 38,1 0,2 0,2 0,3 35,10-44,-13-43</inkml:trace>
  <inkml:trace contextRef="#ctx0" brushRef="#br0" timeOffset="4769.006">369 1,'-152'142,"153"-142,-1 0,1 0,0 0,-1 0,1 1,0-1,0 0,-1 0,1 1,0-1,-1 0,1 1,0-1,-1 1,1-1,-1 0,1 1,-1 0,1-1,-1 1,1-1,-1 1,0 0,1-1,-1 1,0 0,1-1,-1 1,0 0,0-1,0 1,1 0,-1 0,0-1,0 1,0 0,0 0,-1-1,1 1,0 0,0-1,0 1,0 0,-1 0,1-1,0 1,-1 0,1-1,-1 1,1-1,0 1,-1 0,1-1,-1 1,0-1,1 1,-1-1,1 0,-1 1,0-1,289-5,-187 5,-100-1,0 0,0 0,-1 0,1 0,-1 0,1 0,-1 0,1 0,-1 0,1 0,-1 0,0-1,0 1,0 0,0 0,0 0,0 0,0 0,0-1,0 1,0 0,0 0,-1 0,1 0,-1 0,1 0,-1 0,1 0,-1 0,1 0,-1 0,0 0,0 0,1 0,-1 0,0 1,0-1,0 0,0 1,0-1,0 1,0-1,0 1,0-1,0 1,0-1,0 1,-1 0,-1-3,-10-8,0 0,-1 0,0 2,0 0,-1 0,0 1,-1 1,-11-3,-18-10,27 12</inkml:trace>
  <inkml:trace contextRef="#ctx0" brushRef="#br0" timeOffset="9269.993">510 2231,'3'2,"-1"0,1 1,0-1,-1 0,1 1,-1-1,0 1,0 0,0 0,0 0,-1 0,1 0,-1 0,0 0,1 1,-1-1,0 2,0-1,6 20,-2 0,0 0,-2 1,0 0,-2-1,-1 1,-2 19,2-9,-31 226,38-54,-79-291,-87-3,131 71,27 16,1 0,-1 0,1 0,0 0,-1-1,1 1,-1 0,1 0,0 0,-1-1,1 1,0 0,0-1,-1 1,1 0,0-1,0 1,-1 0,1-1,0 1,0-1,0 1,0 0,-1-1,1 1,0-1,0 1,0-1,0 1,0 0,0-1,0 1,0-1,0 1,0 0,1-1,-1 1,0-1,0 1,0 0,0-1,1 1,-1-1,0 1,0 0,1-1,-1 1,0 0,0-1,1 1,-1 0,1 0,-1-1,0 1,1 0,-1 0,0 0,1 0,-1-1,1 1,-1 0,0 0,1 0,-1 0,1 0,-1 0,1 0,-1 0,308-60,-280 53,45-10,0 4,0 2,46 1,-119 10,0 1,-1-1,1 1,0-1,0 1,0-1,-1 1,1-1,0 1,0-1,0 1,0 0,0-1,0 1,0-1,0 1,0-1,1 1,-1-1,0 1,0-1,0 1,1-1,-1 1,0-1,1 1,-1-1,0 1,1-1,-1 0,0 1,1-1,-1 1,1-1,-1 0,1 0,-1 1,1-1,-1 0,1 0,-1 1,1-1,-1 0,1 0,-1 0,1 0,0 0,-1 0,1 0,-1 0,1 0,-1 0,1 0,0 0,-46 26,7-9,2 2,0 2,1 1,1 2,2 1,0 1,-3 7,14-13,4-4</inkml:trace>
</inkml:ink>
</file>

<file path=ppt/ink/ink1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18,'-14'-4,"0"0,0 1,0 0,-1 2,1-1,-1 2,1 0,-1 1,1 0,0 1,-1 1,1 0,0 1,-6 2,-3 0,-25 4,28-7,-1 1,0 1,1 1,0 1,1 1,-12 6,30-13,-1 0,0 1,0-1,1 0,-1 1,0-1,1 1,0-1,-1 1,1 0,0 0,0 0,0-1,0 1,0 0,0 0,1 0,-1 1,0-1,1 0,0 0,0 0,-1 0,1 0,1 1,-1-1,0 0,0 0,1 0,-1 0,1 0,0 0,-1 0,1 0,0 0,0 0,1 0,-1 0,0-1,0 1,1 0,-1-1,1 1,0-1,-1 0,1 1,0-1,0 0,0 0,0 0,0 0,0-1,0 1,0 0,0-1,0 0,0 1,0-1,2 0,304 62,-307-63,0 1,0 0,0 0,0-1,0 1,0 0,0 0,0 0,0 0,0 0,0 0,0 1,0-1,0 0,0 0,0 1,0-1,0 0,0 1,-1-1,1 1,0 0,0-1,0 1,-1-1,1 1,0 0,0 0,-1-1,1 1,-1 0,1 0,-1 0,1 0,-1 0,0 0,1 0,-1 0,0 0,0 0,1 0,-1 0,0 0,0 0,0 0,0 0,0 0,-1 0,1 0,0 0,0-1,-1 1,1 0,0 0,-1 0,1 0,-1 0,0 0,1 0,-1-1,1 1,-1 0,0-1,0 1,-17 11,0-1,-1 0,0-2,0 0,-1-1,-20 4,-9 6,-38 12,44-16,1 1,0 3,1 1,-11 9,50-27,0-1,0 1,0 0,1 0,-1-1,0 1,0 1,1-1,-1 0,1 0,-1 0,1 1,0-1,-1 1,1-1,0 1,0 0,0-1,0 1,0 0,0 0,1 0,-1-1,1 1,-1 0,1 0,0 0,-1 0,1 0,0 0,0 0,0 0,1 0,-1 0,0 0,1 0,0 0,-1-1,1 1,0 0,0 0,0 0,0-1,0 1,0-1,0 1,1-1,-1 1,1 0,15 6,1-1,-1 0,1-1,0-1,1-1,-1 0,1-2,0 0,-1-1,1-1,0 0,0-2,1 0,27 0,154 0,-178-2,-5-2</inkml:trace>
</inkml:ink>
</file>

<file path=ppt/ink/ink1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112 104,'-14'34,"-6"25,2 7,3-2,5-8,3-8,3-8,3-10</inkml:trace>
  <inkml:trace contextRef="#ctx0" brushRef="#br0" timeOffset="246.137">83 48,'39'0,"31"-5,14-1,-3 0,-10 1,-12 1,-12 2,-9-4,-6-1,-8 1</inkml:trace>
  <inkml:trace contextRef="#ctx0" brushRef="#br0" timeOffset="444.613">27 330,'33'0,"32"-5,8-1,-3 0,-9 1,-10 1,-8 2,-8 1,-4 0,-3 1,-6 0</inkml:trace>
  <inkml:trace contextRef="#ctx0" brushRef="#br0" timeOffset="1311.241">56 471,'0'5,"0"6,0 6,0 5,-5-1,-2 1,1 1,-4-4,0 1,2 1,2 2,2 2,7-4,2-5</inkml:trace>
  <inkml:trace contextRef="#ctx0" brushRef="#br0" timeOffset="1831.378">846 301,'5'0,"6"0,6 0,5 0,4 0,2 0,1 0,0 0,1 0,-1 0,0 0,-5 0</inkml:trace>
  <inkml:trace contextRef="#ctx0" brushRef="#br0" timeOffset="2129.91">817 555,'48'0,"21"0,3 0,-6-4,-9-3,-9 1,-14 1</inkml:trace>
</inkml:ink>
</file>

<file path=ppt/ink/ink1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91,'-10'5,"0"0,1 1,-1 1,1-1,1 2,-1-1,1 1,1 0,-1 1,2-1,-1 2,1-1,0 1,1-1,0 2,1-1,0 0,-2 10,2-7,2 1,-1-1,2 1,0 0,0 0,1 0,1-1,1 1,0 0,0 0,4 10,-4-20,-1 1,1 0,0-1,0 1,1-1,-1 1,1-1,0 0,0 0,0-1,1 1,-1-1,1 1,0-1,0 0,0 0,0-1,1 1,-1-1,1 0,-1 0,1-1,0 1,-1-1,1 0,0 0,0-1,0 0,0 1,0-2,0 1,0 0,3-2,19-5,0-2,0-1,-1-1,-1-1,0-2,-1 0,0-1,-1-2,-1 0,-1-1,3-5,-8 10,-1-1,-1 0,0-1,-1 0,0-1,-1-1,4-9,-13 22,0-1,-1 0,0 0,1 0,-2 0,1-1,-1 1,1-1,-2 1,1 0,0-1,-1 0,0 1,-1-1,1 1,-1-1,0 1,0 0,-1-1,1 1,-1 0,0 0,-1 0,1 0,-1 0,0 0,0 1,-1-1,-1 0,-3-2,-1 0,0 1,0 0,-1 1,0 0,1 1,-2-1,1 2,0 0,-1 0,0 1,0 0,0 0,1 2,-1-1,-7 2,-15-2</inkml:trace>
  <inkml:trace contextRef="#ctx0" brushRef="#br0" timeOffset="200.332">1 288,'57'-9,"30"-4,8-4,-2 1,-7 3,-8 4,-9 3,-10 3,-6 2,-3 1,-4 0,-2 1,-2-5,1-2,-2 1,-4 0,-2 2,-8 1</inkml:trace>
</inkml:ink>
</file>

<file path=ppt/ink/ink1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1 170,'24'4,"12"3,6-6,0-3,-3 0,-2-1,-4 1,-1 0,-3 1,0 0,-1 1,-1 0,1 0,0 0,-10 0,-7 0</inkml:trace>
  <inkml:trace contextRef="#ctx0" brushRef="#br0" timeOffset="245.29">1 367,'43'-5,"34"-1,8-1,-6-2,-10-1,-14 2,-10 2,-13 2</inkml:trace>
  <inkml:trace contextRef="#ctx0" brushRef="#br0" timeOffset="767.109">255 0,'61'33,"188"65,-246-97,-1-1,1 1,-1 0,1 0,-1 0,0 0,0 0,1 0,-1 0,0 1,0-1,0 1,0 0,-1-1,1 1,0 0,-1 0,1 0,-1 0,0 0,0 1,0-1,0 0,0 0,0 1,0-1,-1 1,1-1,-1 1,0-1,0 1,0-1,0 1,0-1,0 1,-1-1,1 0,-1 1,1-1,-1 1,0-1,0 0,-12 15,-1-1,-1 0,0-2,-1 1,0-2,-1 0,-1-1,-8 4,-34 25,-62 47,109-74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9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57 144,'-4'34,"2"25,3 8,0-4,0-6,0-9,0-8,0-6,-1-3,1-3,-1-1,0-5</inkml:trace>
  <inkml:trace contextRef="#ctx0" brushRef="#br0" timeOffset="446.402">1 32,'29'-8,"0"1,0 1,1 1,-1 2,1 1,0 1,0 2,10 2,-37-3,0 0,1 1,-1 0,0-1,0 1,0 0,0 1,0-1,0 0,0 1,0 0,-1 0,1 0,-1 0,1 0,-1 0,0 0,1 1,-1-1,-1 1,1 0,0 0,-1-1,1 1,-1 0,0 0,0 0,0 1,0-1,0 0,-1 0,0 0,1 1,-1-1,0 0,-1 0,1 1,-1-1,1 0,-1 0,0 0,0 0,0 0,-1 1,-74 111,32-59,42-53,0 0,0 0,1 0,-1 1,1-1,0 1,-1-1,2 1,-1-1,0 1,1 0,0-1,0 1,0 0,0-1,0 1,1-1,0 1,0 0,0-1,0 1,0-1,1 0,-1 1,1-1,0 0,0 0,0 0,0 0,1 0,-1-1,1 1,0-1,0 1,-1-1,2 0,-1 0,0-1,2 2,104 68,-105-67,-1 0,0-1,0 1,0 1,0-1,-1 0,1 1,-1-1,-1 1,1 0,0 0,-1-1,0 1,0 0,-1 0,1 0,-1 0,0 0,0 0,-1 0,0 0,0 0,0 0,0 0,-1 0,1 0,-1-1,0 1,-1-1,1 0,-1 1,0-1,0 0,0 0,-1-1,1 1,-1-1,0 0,0 0,0 0,-5 2,-3 3,-1-2,0 1,0-2,-1 0,1 0,-1-1,0-1,0 0,0-1,-1-1,-3 0,-7-1</inkml:trace>
  <inkml:trace contextRef="#ctx0" brushRef="#br0" timeOffset="763.563">819 201,'-14'33,"-10"21,-5 7,2-4,0-5,6-8,1-5,4-6,0-3,3-2,-2-6,3-1,-3-5,-2-5,0-4</inkml:trace>
  <inkml:trace contextRef="#ctx0" brushRef="#br0" timeOffset="1017.366">509 286,'33'34,"22"15,5 5,-2-3,-7-9,-11-8,-8-9,-5-4,-7-6</inkml:trace>
  <inkml:trace contextRef="#ctx0" brushRef="#br0" timeOffset="3250.523">1102 370,'19'0,"16"0,7 0,1 0,-2 0,-3-4,-3-3,-3 1,-2 1,-2 2,0 1,0 1,-6 0</inkml:trace>
  <inkml:trace contextRef="#ctx0" brushRef="#br0" timeOffset="3511.837">1186 568,'58'-5,"23"-1,3 0,-2 1,-12-4,-12 1,-12 0,-13 3</inkml:trace>
  <inkml:trace contextRef="#ctx0" brushRef="#br0" timeOffset="3901.35">2118 144,'-39'44,"2"1,1 1,-27 50,60-93,1 0,-1 0,0 0,1 1,0-1,0 1,0 0,0 0,0-1,1 1,0 0,0 0,0 0,0 0,1 1,-1-1,1 0,0 0,0 0,1 0,-1 1,1-1,0 0,0 0,0 0,1 0,-1-1,1 1,0 0,0 0,0-1,1 0,-1 1,1-1,0 0,0 0,0 0,0-1,0 1,1-1,-1 1,2-1,14 2,0-1,0-1,0-1,1-1,-1-1,0 0,1-1,-1-1,0-1,-1-1,1-1,-1 0,0-1,0-1,-1-1,0 0,14-11,-19 13,0-1,-1 0,0-1,0 0,-1 0,-1-1,1-1,-1 0,-1 0,0 0,-1-1,0 0,-1-1,0 0,-3 5,0 1,0-1,-1 0,0 0,0 0,-1 0,0-1,0 1,-1 0,0 0,-1-1,0 1,0 0,-1 0,0 0,0 0,-1 0,0 1,0-1,-1 1,0 0,0 0,-1 0,0-1,-3 0,1 1,-1 0,-1 0,1 0,-1 1,0 1,-1 0,1 0,-1 1,0 0,0 0,0 1,-1 0,1 1,-1 1,1-1,-1 2,0-1,-9 2,-15-1</inkml:trace>
  <inkml:trace contextRef="#ctx0" brushRef="#br0" timeOffset="4181.59">1863 201,'10'5,"22"6,11 1,7-1,0-2,2-4,-4-1,-1-3,2 0,-3-2,-4 1,-5-1,-3 6,-3 1,-3 0,0-1,-5-2</inkml:trace>
  <inkml:trace contextRef="#ctx0" brushRef="#br0" timeOffset="4517.511">2683 483,'-25'34,"-16"20,-2 1</inkml:trace>
</inkml:ink>
</file>

<file path=ppt/ink/ink1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36,'-1'49,"13"117,-4-130,-8-31,0 0,0 0,0-1,1 1,0 0,-1-1,2 1,-1-1,0 1,1-1,0 1,0-1,0 0,1 0,0 0,-1 0,1-1,0 1,1-1,-1 1,1-1,-1 0,1 0,0-1,0 1,0-1,0 0,1 0,-1 0,1-1,-1 0,1 1,4-1,2-4,1 0,-1 0,0-1,0-1,-1 0,1-1,-1 0,0 0,-1-1,0 0,0-1,0 0,-1 0,0-1,-1 0,1-1,3-7,4 0,58-76,-73 92,0 0,0 0,0 0,1 0,-1 0,0 0,1 0,-1 0,0 0,1 0,-1 0,1 0,0 0,-1 0,1 1,0-1,-1 0,1 0,0 1,0-1,0 0,0 1,-1-1,1 1,0-1,0 1,0-1,0 1,0 0,0 0,0-1,1 1,-1 0,0 0,0 0,0 0,0 0,0 0,0 0,0 1,0-1,0 0,0 1,0-1,0 0,0 1,0-1,0 1,0 0,0-1,-1 1,1 0,0-1,0 2,32 132,-31-130,0 0,0-1,0 1,0-1,1 1,-1-1,1 0,0 0,0 0,0-1,0 1,1-1,-1 1,1-1,-1 0,1 0,0-1,0 1,0-1,0 0,0 0,0 0,0 0,0-1,0 0,0 0,0 0,0 0,0-1,1 1,-1-1,0 0,0 0,0-1,-1 1,1-1,0 0,-1 0,1 0,2-2,6-7,0 0,-1-1,-1 0,0 0,0-1,-1-1,-1 1,-1-1,1-1,-2 0,2-7,12-21,13-61,-35 93,-3 5</inkml:trace>
</inkml:ink>
</file>

<file path=ppt/ink/ink1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47,'38'-10,"23"-3,5 1,-4 2,-12 8,-14 4</inkml:trace>
</inkml:ink>
</file>

<file path=ppt/ink/ink1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1,'-5'48,"-1"21,0 3,6-6,3-9,1-9,-1-9,0-6,-5-3,-3-2,0-11,0-9</inkml:trace>
</inkml:ink>
</file>

<file path=ppt/ink/ink1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1,'-34'19,"-15"11,0 6,8 0,17-4,16-4,15-7,7-1,4-5,5 0,4-3,-4 3,0-3,-5 2,0-1,2-4,-3-2</inkml:trace>
</inkml:ink>
</file>

<file path=ppt/ink/ink1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0,'-11'2,"0"0,0 1,1 0,-1 1,1 0,0 0,0 1,1 1,-1-1,1 2,1-1,-1 1,1 0,0 1,0 0,1 0,0 1,1 0,0 0,-4 7,11-10,0 0,0-1,0 1,1-1,-1 1,1-1,1 0,-1 0,1 0,0 0,0 0,0-1,1 1,-1-1,1 0,0 0,0 0,1 0,-1-1,1 0,0 0,0 0,0-1,0 1,0-1,1 0,-1-1,28 19,43 61,-75-78,1-1,-1 1,1-1,-1 1,0-1,0 1,0 0,0-1,-1 1,1 0,-1 0,0 0,0 0,0-1,0 1,0 0,0 0,-1 0,0-1,1 1,-1 0,0-1,0 1,0 0,-1-1,1 1,-1-1,1 0,-1 1,0-1,0 0,0 0,0 0,0 0,0-1,-1 1,-1 0,-8 5,0-1,-1-1,0 0,0-1,0 0,-1-1,1 0,-1-1,0-1,1 0,-1-1,0 0,-5-2,17 2,-1 0,0-1,1 1,-1-1,0 0,1 0,-1 1,1-2,0 1,-1 0,1 0,0-1,0 1,-1-1,1 0,0 0,1 0,-1 0,0 0,1 0,-1 0,1 0,-1-1,1 1,0-1,0 1,0-1,1 1,-1-1,0 1,1-1,0 0,-1 1,1-1,0 0,1 1,-1-1,0 0,1 1,-1-1,1 1,0-1,0 1,0-1,0 1,1-1,-1 1,0 0,1-1,9-8,0 1,0 0,1 0,1 1,-1 1,2 0,-1 0,1 2,0-1,0 2,10-3,-2-1,3 0</inkml:trace>
</inkml:ink>
</file>

<file path=ppt/ink/ink1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23,'15'0,"13"0,8 0,3 0,-2 0,-1 0,-3 0,-1 0,-2 0,-2 0,-4-5,-3-1,1 0,-4 1</inkml:trace>
</inkml:ink>
</file>

<file path=ppt/ink/ink1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42,'38'0,"33"0,8-5,-4-2,-6 1,-9 1,-10 1,-9 2,-7 1,-3-4,-9-1</inkml:trace>
</inkml:ink>
</file>

<file path=ppt/ink/ink1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6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35,'-15'4,"1"0,-1 1,1 0,1 1,-1 1,1 0,0 1,0 0,1 1,0 1,1 0,0 0,0 1,1 0,1 1,0 0,1 1,0 0,0 0,-3 11,5-12,0 1,0 0,2 0,0 0,0 1,1-1,0 1,2 0,-1-1,2 1,0 0,0 0,2 0,-1 0,2-1,0 1,3 9,-2-18,-1-1,1 1,0-1,1 0,-1 0,1 0,-1-1,1 1,0-1,1-1,-1 1,0-1,1 1,0-1,-1-1,1 1,0-1,0 0,0-1,0 1,2-1,126-11,-112 6,-1 0,0-1,-1-2,1 0,-2-1,1-1,-1 0,-1-2,0 0,0-1,-1-1,-1-1,0 0,-2-1,1 0,-2-2,0 1,4-10,-14 19,0 0,0-1,0 1,-1-1,0 1,-1-1,0 0,-1 1,1-1,-2 0,1 0,-1 0,-1 1,1-1,-1 0,-1 1,0 0,0-1,0 1,-1 1,-1-1,1 0,-1 1,0 0,-1 0,0 0,0 1,0 0,-1 0,0 1,0-1,0 2,-1-1,1 1,-1 0,0 0,0 1,-9-2,-120-14,93 18</inkml:trace>
  <inkml:trace contextRef="#ctx0" brushRef="#br0" timeOffset="281.93">0 289,'530'30,"-138"-31,-361 1</inkml:trace>
</inkml:ink>
</file>

<file path=ppt/ink/ink1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54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537 231,'-167'447,"161"-428,-1-1,0 1,-2-2,0 1,-1-1,-1-1,0 0,-1-1,-9 9,48-82,252-484,-263 522,-9 30,-6 41,-1-42,-3 256,5-256,-1 1,1 0,0-1,1 1,0-1,1 0,0 0,0 0,1-1,0 0,0 1,1-2,0 1,1 0,-4-5,0 0,1 0,-1 0,0 0,1-1,0 1,0-1,0 0,0 0,0 0,0-1,0 0,1 1,-1-1,0-1,1 1,-1-1,1 0,-1 0,0 0,1 0,-1-1,1 0,-1 0,0 0,0 0,1-1,-1 1,0-1,0 0,2-2,7-7,0 1,-1-2,0 0,-1 0,-1-1,0 0,0-1,-2 0,0-1,0 0,-1 0,2-11,2 3,0-1,-1 0,-1 0,-1 0,-1-1,-1-1,-2 1,0-1,-2 0,-1-10,0 35,-1 0,0-1,1 1,-1-1,0 1,0 0,0-1,0 1,0-1,0 1,-1 0,1-1,0 1,-1 0,1-1,-1 1,1 0,-1 0,1-1,-1 1,0 0,0 0,0 0,0 0,0 0,0 0,0 0,0 0,0 0,0 0,0 1,-1-1,1 1,0-1,-1 1,1-1,0 1,-1-1,1 1,0 0,-1 0,1 0,-1 0,1 0,0 0,-1 0,1 0,0 1,-1-1,1 0,0 1,-1-1,1 1,0 0,-1-1,1 1,0 0,0 0,0 0,0 0,0 0,0 0,0 0,0 0,0 0,1 0,-1 0,-11 20,3 1</inkml:trace>
  <inkml:trace contextRef="#ctx0" brushRef="#br0" timeOffset="335.93">1242 401,'-11'23,"1"0,0 1,2 0,1 0,1 1,0 0,2 0,2 1,-1 24,3-47,0 0,0 0,0 0,0 0,0 0,1 0,-1 0,1 0,0 0,0 0,0 0,0-1,1 1,-1 0,1-1,-1 1,1-1,0 0,0 1,0-1,0 0,1 0,-1 0,0 0,1-1,0 1,-1-1,1 1,0-1,-1 0,1 0,0 0,0-1,0 1,0-1,0 1,0-1,0 0,0 0,0 0,0-1,0 1,0-1,0 0,1 0,5-2,-1-2,1 1,-1-1,1 0,-1-1,-1 0,1 0,-1-1,0 1,0-2,-1 1,0-1,-1 0,1 0,-2-1,1 1,-1-1,0 0,-1 0,0 0,-1-1,1 1,-2-1,1 0,-2 1,1-1,-1 0,-1 0,1 1,-2-1,1 0,-2 1,1-1,-1 1,0 0,1 3,-1 0,1 1,-1-1,0 1,0 0,-1-1,1 1,-1 1,0-1,0 1,-1-1,1 1,-1 0,0 1,0-1,-1 1,1 0,-1 1,1-1,-1 1,0 0,0 0,0 1,0 0,0 0,0 0,0 1,0 0,0 0,-1 0,1 1,0 0,-6 1,-7 9</inkml:trace>
  <inkml:trace contextRef="#ctx0" brushRef="#br0" timeOffset="840.002">1412 739,'51'-50,"-2"-2,-2-2,39-60,-64 74,-12 63,-6-2,30 89,-33-107,1 0,-1 0,1 0,0-1,0 1,0-1,0 1,0-1,1 0,-1 1,1-1,-1-1,1 1,0 0,0-1,0 1,0-1,0 0,0 0,0 0,0 0,1-1,-1 1,0-1,0 0,1 0,-1 0,0 0,0 0,1-1,-1 0,1 0,2-2,0-1,0 0,0 0,0 0,0-1,-1 0,0 0,0 0,-1-1,1 0,-1 1,0-2,-1 1,1 0,-1-1,-1 1,1-1,-1 0,0 0,-1 0,1 0,-1 0,-1-1,0 1,0 0,0 0,-1-2,1-47,-1 32</inkml:trace>
  <inkml:trace contextRef="#ctx0" brushRef="#br0" timeOffset="1352.533">2202 542,'20'-5,"15"-2,7 1,1 1,-2 1,-3 2,-9 1</inkml:trace>
  <inkml:trace contextRef="#ctx0" brushRef="#br0" timeOffset="1906.389">2682 569,'17'3,"0"-2,0 0,0-1,0-1,-1-1,1 0,0-1,-1-1,1 0,-1-1,0-1,-1 0,1-2,-1 0,-1 0,0-1,0-1,0 0,5-6,-17 12,0 1,0-1,0 1,-1-1,1 0,-1 0,0 0,0 0,0 0,0 0,-1 0,1 0,-1 0,0 0,0 0,-1 0,1 0,-1 0,0 0,0 0,-1 1,1-1,-1 0,1 0,-1 1,0-1,-1 1,1 0,0-1,-1 1,0 0,0 1,0-1,0 0,0 1,-1 0,1 0,-1 0,1 0,-1 0,0 1,1-1,-1 1,0 0,0 0,0 1,-2-1,-7-1,0 1,1 0,-1 1,0 1,1 0,-1 0,0 1,1 1,0 0,-1 1,1 0,1 1,-1 0,1 1,-1 0,2 1,-1 0,1 1,0 0,1 0,0 1,0 1,1-1,0 1,0 1,1-1,1 1,0 1,0-1,1 1,1 0,0 0,1 0,0 1,0-1,2-5,-1-1,1 0,0 0,0 0,1 0,0 1,0-1,1 0,-1 1,1-1,1 0,-1 0,1 0,0 0,0 0,1-1,0 1,0 0,0-1,1 0,-1 0,1 0,0 0,1-1,-1 0,1 1,0-2,0 1,0 0,1-1,-1 0,4 1,7 2,1 0,0-1,1-1,-1-1,1 0,-1-1,1-1,0 0,0-2,0 0,-1-1,1-1,-1 0,1-1,29-9,-1-2,-1-1,0-3,23-13,-15 1,-35 17</inkml:trace>
  <inkml:trace contextRef="#ctx0" brushRef="#br0" timeOffset="2718.807">3500 485,'-18'1,"0"0,0 1,-1 1,1 1,1 0,-1 1,1 1,-5 3,14-6,1 0,0 1,-1 0,1 0,1 1,-1 0,1 0,-1 0,2 1,-1 0,1 0,-1 1,2-1,-1 1,1 0,0 0,0 1,1-1,-1 5,3-9,1-1,-1 1,1 0,0-1,0 1,0 0,0 0,0-1,0 1,1 0,-1-1,1 1,0-1,0 1,0 0,0-1,1 0,-1 1,0-1,1 0,0 0,0 0,-1 0,1 0,0 0,0 0,1-1,-1 1,0-1,1 1,-1-1,1 0,-1 0,1 0,-1 0,1-1,0 1,-1-1,1 1,0-1,-1 0,1 0,0 0,-1 0,1-1,0 1,0-1,14-2,1-1,-1-1,0-1,-1 0,1-1,-1-1,-1 0,1-1,-1-1,-1 0,0-1,0-1,9-11,9-3,35-27,-66 54,0-1,-1 0,1 0,0 0,-1 0,1 1,0-1,-1 0,1 1,0-1,-1 1,1-1,-1 1,1-1,-1 1,1-1,-1 1,1-1,-1 1,1-1,-1 1,0 0,1-1,-1 1,0 0,0-1,0 1,1 0,-1-1,0 1,0 0,0 0,0-1,0 1,0 0,0 0,0-1,-1 1,1 0,0-1,0 1,-1 0,1-1,0 1,-1 0,1-1,0 1,-1-1,1 1,-1-1,1 1,-1-1,1 1,-1-1,0 1,1-1,-1 0,0 1,-1 5,-62 161,46-131,2 2,2 0,2 0,1 1,2 1,2 0,-1 21,11 252,1-288,9-31,52-123,-61 125,-1-1,0 1,0-1,-1 0,0 0,0 0,0-1,0 1,-1 0,1-1,-2 1,1-1,0 1,-1-1,0 1,0-1,-1 1,0-1,0 1,0-1,0 1,-1 0,0-1,0 1,-1 0,1 0,-1 1,0-1,0 0,-1 1,-1-2,-8-1,0 2,0-1,-1 2,1-1,-1 2,0 0,0 1,0 0,-1 1,1 1,0 0,-3 1,-47-3,44-3,25-3,30-7,200-41,-144 34,-71 19</inkml:trace>
  <inkml:trace contextRef="#ctx0" brushRef="#br0" timeOffset="3069.871">3811 598,'11'37,"-9"-27,0 1,1-1,1 0,-1 0,1 0,1 0,0 0,0-1,1 0,0 0,1-1,0 1,0-2,1 1,3 2,-4-8,0-1,-1-1,1 1,0-1,0 0,0 0,-1-1,1 0,0 0,-1-1,1 0,-1 0,1 0,-1-1,0 0,0 0,0-1,0 0,-1 0,0 0,1 0,-1-1,-1 0,1 0,-1 0,0-1,0 1,0-3,54-120,-51 109</inkml:trace>
  <inkml:trace contextRef="#ctx0" brushRef="#br0" timeOffset="3271.333">4291 598,'-5'24,"-2"8</inkml:trace>
  <inkml:trace contextRef="#ctx0" brushRef="#br0" timeOffset="3523.801">4234 344,'0'0</inkml:trace>
  <inkml:trace contextRef="#ctx0" brushRef="#br0" timeOffset="3770.62">4574 34,'25'140,"5"71,-47 5,-6-87,20-82,16-55,-4-1</inkml:trace>
  <inkml:trace contextRef="#ctx0" brushRef="#br0" timeOffset="4018.988">4912 542,'0'33,"0"12</inkml:trace>
  <inkml:trace contextRef="#ctx0" brushRef="#br0" timeOffset="4269.867">4884 202,'0'0</inkml:trace>
  <inkml:trace contextRef="#ctx0" brushRef="#br0" timeOffset="8859.82">6351 118,'0'0</inkml:trace>
  <inkml:trace contextRef="#ctx0" brushRef="#br0" timeOffset="8626.492">6323 401,'-10'24,"-2"12,-1 6,8-5,4-9</inkml:trace>
  <inkml:trace contextRef="#ctx0" brushRef="#br0" timeOffset="9094.27">6549 344,'-10'13,"1"1,0 0,1 0,1 1,0-1,1 2,1-1,0 1,1-1,1 1,0 1,0 12,3-27,0 0,0 1,0-1,1 0,-1 1,1-1,0 0,-1 0,1 1,0-1,0 0,0 0,1 0,-1 0,0 0,1 0,0-1,-1 1,1 0,0-1,0 1,0-1,0 0,0 0,0 1,0-1,0-1,0 1,0 0,1 0,-1-1,0 1,1-1,-1 0,0 0,1 0,-1 0,0 0,1 0,-1-1,0 1,2-1,94-36,-80 24,0-1,0 0,-1-1,-1-1,-1-1,0 0,-1-1,20-70,-37 82,-2 6</inkml:trace>
  <inkml:trace contextRef="#ctx0" brushRef="#br0" timeOffset="9538.419">6971 569,'257'-214,"-216"191,-40 23,0-1,0 1,-1-1,1 1,0 0,0-1,0 1,0 0,0 0,0 0,0-1,0 1,0 0,-1 0,1 0,0 0,0 1,0-1,0 0,0 0,0 1,0-1,0 0,-1 1,1-1,0 1,0-1,0 1,-1-1,1 1,0-1,-1 1,1 0,0 0,-1-1,1 1,-1 0,1 0,-1 0,0-1,1 1,-1 0,0 0,1 0,-1 1,0 34,-1-34,0 0,1 1,-1-1,1 0,-1 1,1-1,0 1,0-1,0 0,1 1,-1-1,0 0,1 1,0-1,-1 0,1 0,0 1,0-1,0 0,0 0,1 0,-1 0,1 0,-1 0,1-1,-1 1,1 0,0-1,0 1,0-1,0 0,0 0,0 0,0 0,0 0,1 0,0 0,8 0,0-1,0 0,0 0,0-1,0-1,0 0,0 0,-1-1,1 0,-1-1,0 0,0-1,6-3,8-3,95-37,-118 47,0 1,0-1,0 1,0-1,-1 1,1-1,0 1,0-1,0 1,0 0,0 0,0 0,0-1,0 1,0 0,0 0,0 0,0 1,0-1,0 0,0 0,0 0,0 1,-1-1,1 0,0 1,0-1,0 1,0-1,0 1,-1-1,1 1,0 0,-1-1,1 1,0 0,-1 0,1 0,-1-1,1 1,-1 0,1 0,-1 0,0 0,1 0,-1 0,0 0,0 0,0 0,1 0,-1 0,0 0,-1 0,-11 59,8-45,-1 7</inkml:trace>
  <inkml:trace contextRef="#ctx0" brushRef="#br0" timeOffset="7592.166">5335 5,'1'0,"-1"-1,0 1,1 0,-1-1,1 1,-1 0,1-1,-1 1,1 0,-1 0,1-1,-1 1,1 0,-1 0,1 0,-1 0,1 0,-1 0,1 0,-1 0,1 0,-1 0,1 0,0 0,-1 0,1 0,-1 1,1-1,-1 0,1 0,-1 1,1-1,-1 0,0 0,1 1,-1-1,1 1,-1-1,0 0,1 1,-1-1,0 1,1-1,-1 1,0-1,0 1,1-1,-1 1,0-1,0 1,0-1,0 1,0-1,0 1,0 0,0-1,0 1,0-1,0 1,0-1,0 1,0-1,-1 1,1 0,1 39,-22 102,-7-23,0 47,18-124,-2 52,16-90,-1 0,1-1,0 1,0-1,0 0,0 0,0 0,1-1,-1 0,1 0,-1 0,1 0,0 0,0-1,0 0,0 0,0-1,0 1,0-1,0 0,0 0,0-1,0 1,0-1,0 0,5-2,2 1,-1-1,1 0,0 0,-1-1,0 0,0-1,0-1,-1 1,1-2,-1 1,-1-2,1 1,-1-1,1-3,-5 7,-1-1,0 0,0 0,0-1,0 1,-1-1,0 0,0 0,-1 0,1 0,-2 0,1 0,0-1,-1 1,0-1,-1 1,0-1,0 1,0-1,0 1,-1-1,0 1,-1-1,0 1,0 0,-1-4,-2 2,-1 1,0-1,0 1,0 0,-1 1,0-1,-1 1,1 1,-1-1,0 1,0 1,-1 0,1 0,-1 0,0 1,0 1,0-1,-1 1,1 1,0 0,-1 0,1 1,-1 0,1 1,-1 0,1 0,0 1,0 0,0 0,0 1,0 1,0 0,-4 2,-6 6</inkml:trace>
  <inkml:trace contextRef="#ctx0" brushRef="#br0" timeOffset="8372.984">5617 626,'16'-5,"0"-1,0-1,0 0,-1-1,0-1,-1 0,0-1,0-1,-1 0,-1-1,0 0,0-1,-1 0,-1-1,0 0,-1 0,4-9,-8 13,24-59,-28 67,0 0,-1 1,1-1,-1 0,0 0,1 1,-1-1,0 0,0 0,0 0,0 0,0 1,-1-1,1 0,0 0,-1 0,1 1,-1-1,0 0,0 1,0-1,0 1,0-1,0 1,0-1,0 1,0-1,-1 1,1 0,0 0,-1 0,1 0,-1 0,0 0,1 0,-2 0,0 1,0 0,0-1,0 1,0 0,0 1,0-1,1 0,-1 1,0 0,0-1,0 1,1 0,-1 0,0 1,1-1,-1 1,1-1,0 1,-1 0,1 0,0 0,0 0,0 0,0 0,1 0,-1 1,1-1,-1 1,1-1,0 1,0 0,0 0,0-1,0 1,1 0,-1 0,1 0,0 0,-1 0,2-1,-1 1,0 0,0 0,1 0,0 0,-1 0,1-1,0 1,1 0,0 2,2-1,1 0,0 0,-1 0,1 0,1-1,-1 0,0 0,1 0,0-1,-1 1,1-1,0-1,0 1,0-1,0 0,0-1,1 1,-1-1,0 0,3-1,82 20,-89-18,-1 0,1 0,0 1,-1-1,1 1,-1-1,1 1,-1-1,0 1,0 0,1 0,-1-1,0 1,-1 0,1 0,0 0,-1 0,1 0,-1 0,1 0,-1 0,0 0,0 1,0-1,0 0,0 0,0 0,-1 0,1 0,-1 0,0 0,1 0,-2 2,-39 67,29-53,7-10,4-7,0-1,0 1,0-1,0 1,1-1,-1 1,0 0,0-1,1 1,-1 0,0 0,1 0,-1 0,1-1,-1 1,1 0,0 0,-1 0,1 0,0 0,-1 0,1 0,0 0,0 0,0 0,0 0,0 0,0 0,0 0,1 0,-1 0,0 0,0 0,1 0,-1 0,1 0,-1 0,1 0,-1 0,1 0,-1-1,1 1,0 0,0 0,-1-1,1 1,1 0,11 2</inkml:trace>
  <inkml:trace contextRef="#ctx0" brushRef="#br0" timeOffset="11443.842">1 1162,'81'-18,"0"4,1 3,1 3,26 4,453-8,-22-17,-105 10,34-7,450 27,-523-30,227 0,-17 30,-279-29,52 0,18-2,102 30,-262-26,-37 7,31-3,-180 14,2 2,-1 3,1 2,0 2,-34-1,145-22,-147 27</inkml:trace>
</inkml:ink>
</file>

<file path=ppt/ink/ink1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37 537,'-28'197,"26"-173,0-13,0 0,1 0,0 0,1 0,0 0,0 0,1 0,1-1,0 1,0 0,1 0,1-1,0 0,0 1,1-2,0 1,0 0,5 4,-6-11,1 0,-1 0,1 0,0 0,0-1,0 1,0-1,1-1,-1 1,0-1,1 0,-1 0,1-1,0 1,-1-1,1 0,-1-1,1 1,-1-1,1 0,-1-1,1 1,-1-1,0 0,0-1,0 1,0-1,122-92,-59 20,-67 75,-1-1,1 1,0 0,0-1,-1 1,1 0,0 0,0 0,0 0,-1 0,1 0,0 0,0 0,0 0,-1 0,1 0,0 0,0 1,-1-1,1 0,0 0,0 1,-1-1,1 1,0-1,-1 1,1-1,-1 1,1-1,0 1,-1-1,1 1,-1 0,1-1,-1 1,0 0,1-1,-1 1,0 0,1 0,-1-1,0 1,0 0,0 0,0 0,0-1,0 1,0 0,0 0,0 0,0-1,0 1,0 0,-1 0,1 0,0-1,0 1,-1 0,1-1,-1 1,3 9,-2-3,1-1,1 1,-1-1,1 1,0-1,1 1,0-1,0 0,0 0,0 0,1-1,0 1,0-1,1 0,-1 0,1 0,0-1,1 0,-1 0,1 0,0-1,-1 1,2-1,-1-1,0 1,0-1,1 0,-1 0,1-1,0 0,0 0,-1-1,1 0,0 0,0 0,-1-1,5-1,5-4,1-2,-2 0,1-1,-1 0,0-1,-1-1,0 0,-1-1,-1 0,1-1,-2 0,0-1,3-6,-2 3,-1 0,-1-1,-1 0,0-1,-1 0,-1 0,-1 0,3-20,-7-3,-7 27</inkml:trace>
  <inkml:trace contextRef="#ctx0" brushRef="#br0" timeOffset="1433.576">940 1,'29'495,"-2"-234,-27-260,10 71,-10-70,1 1,-1-2,1 1,0 0,0 0,-1 0,1 0,0 0,0 0,1-1,-1 1,0-1,1 1,-1-1,1 1,-1-1,1 0,-1 1,1-1,0 0,0 0,0-1,0 1,0 0,-1 0,1-1,0 1,0-1,1 0,-1 0,0 0,0 0,1 0,10-4,-1-1,1 0,-1-1,0-1,0 0,0 0,-1-1,-1 0,1-1,-1-1,-1 0,9-10,-9 11,11-13,48-35,-67 58,1-1,0 1,-1-1,1 1,0 0,-1 0,1 0,-1 0,0 0,1 0,-1 0,0 0,1 0,-1 1,0-1,0 1,0-1,0 1,-1-1,1 1,0-1,0 1,-1 0,1-1,-1 1,0 0,1-1,-1 1,0 0,0 0,0-1,0 1,-1 0,1 0,0-1,-1 2,1-1,1 24,-2-22,0 1,0-1,1 1,0 0,0-1,0 1,0-1,1 1,0-1,0 1,0-1,0 1,1-1,0 0,0 1,0-1,0 0,1 0,-1-1,1 1,0-1,0 1,0-1,1 0,-1 0,1 0,0 0,0-1,0 0,0 1,7-2,1 0,0-1,-1 0,1 0,-1-2,1 1,-1-1,0-1,1 0,-1-1,-1 0,1 0,0-1,1-2,13-4,-3 2,-1 0,0-2,-1 0,0-2,-1 0,0-1,-1-1,-1 0,-1-2,0 0,6-8,-19 19,1 0,-1 0,0 0,-1 0,0-1,0 1,0-1,-1 1,1-1,-2 0,1 0,-1 1,0-2,0 5,0 0,0 1,-1-1,1 1,-1-1,1 1,-1-1,0 1,0-1,0 1,0 0,0-1,-1 1,1 0,-1 0,1 0,-1 0,0 0,0 0,0 1,0-1,0 0,0 1,0 0,-1 0,1-1,-1 1,1 1,0-1,-1 0,1 0,-1 1,0 0,-1-1,-6 3,0 0,1 0,-1 1,1 0,0 0,0 1,0 1,0-1,0 2,1-1,0 1,0 0,1 1,0-1,0 2,0-1,1 1,0 0,1 0,-1 0,2 1,-1 0,1 0,1 0,-1 1,1-1,1 1,0-1,0 4,1-7,0-1,1 0,0 0,0 0,0 1,0-1,1 0,0 0,0 1,0-1,1 0,0 0,-1 0,2-1,-1 1,1 0,-1-1,1 0,1 1,-1-1,0 0,1-1,0 1,0-1,0 1,0-1,1-1,-1 1,1 0,0-1,0 0,4 1,3 2,1 0,0-1,0 0,1-1,-1 0,1-1,0-1,-1 0,1-1,0-1,-1 0,1-1,0 0,0-1,11-5,0 0,-1-2,0-1,-1-1,0 0,-1-2,-1-1,0-1,-1 0,0-2,-1 0,-2-1,0-1,0 0,2-7,5-9,49-98,-72 132,-1 1,1-1,-1 0,0 0,0 0,1 1,-2-1,1 0,0 0,0 0,0 1,-1-1,1 0,-1 0,1 1,-1-1,0 0,0 1,0-1,0 1,0-1,0 1,0-1,0 1,-1 0,1 0,0-1,-1 1,1 0,-1 0,1 1,-1-1,0 0,1 0,-1 1,0-1,0 1,1-1,-1 1,0 0,0 0,0 0,1 0,-1 0,0 0,0 0,0 0,1 1,-1-1,0 1,1 0,-1-1,0 1,1 0,-1 0,1 0,-1 0,0 1,-8 1,1 0,0 1,0 0,1 1,-1-1,1 2,0-1,0 1,1 1,0-1,0 1,0 1,1-1,0 1,0 0,1 0,0 1,1-1,-4 9,8-15,0 0,0 0,0 0,0 0,0 0,0 0,1 0,-1 0,0 0,1 0,0-1,-1 1,1 0,0 0,0-1,0 1,0 0,0-1,0 1,1-1,-1 1,1-1,-1 0,1 0,-1 1,1-1,-1 0,1 0,0-1,0 1,-1 0,1 0,0-1,0 1,0-1,0 0,1 0,81 5,-75-5,29-2,-28 0,-1 1,0 0,0 0,1 1,-1 1,1 0,-1 0,0 0,0 1,0 1,0 0,0 0,3 2,-9-3,-1 1,1 0,-1 0,0 1,0-1,0 0,0 1,-1-1,1 1,-1-1,0 1,0 0,0-1,0 1,-1 0,1 0,-1 0,0 0,0 0,-1-1,1 1,-1 0,0 0,0-1,-1 4,1-4,-1 0,1 0,0 1,1-1,-1 0,0 1,1-1,0 0,0 1,0-1,0 0,0 1,1-1,0 0,-1 1,1-1,0 0,1 0,-1 0,0 0,1 0,0 0,0 0,0 0,0-1,0 1,0-1,1 0,-1 1,1-1,0 0,-1 0,1-1,0 1,2 0,6-1,0 0,0 0,0-2,0 1,0-1,0-1,0 0,-1-1,1 0,-1 0,1-1,-1 0,0-1,-1-1,1 1,13-5,-1 0,0-1,-1-1,-1-1,0-1,0 0,-1-2,-1 0,-1-1,14-18,-29 33,0 0,0-1,0 1,0-1,0 1,0-1,-1 0,1 0,-1 1,0-1,0 0,0 0,0 0,0-1,-1 1,1 0,-1 0,0 0,0 0,0-1,-1 1,1 0,-1 0,1 0,-1 0,0 0,0 0,-1 0,1 0,0 0,-1 1,0-1,0 0,0 1,0-1,0 1,0 0,0 0,-1 0,1 0,-1 0,0 0,0 1,1-1,-1 1,0 0,0 0,-3-1,-3 1,0 1,1 0,-1 0,0 1,0 0,1 0,-1 1,0 0,1 1,0-1,-1 2,1-1,0 1,1 1,-1-1,1 1,0 0,0 1,0 0,1 0,0 1,0-1,-3 7,4-8,1 0,0 1,1 0,-1 0,1 0,0 0,0 1,1-1,0 1,0-1,0 1,1 0,0 0,1 0,-1-1,1 1,1 0,-1 0,1 0,0 0,1 0,-1-1,1 1,1-1,-1 1,1-1,1 0,-1 0,1 0,0 1,12 7,1 0,0-1,1-1,0-1,1 0,0-2,1 0,0-1,0-1,1 0,0-2,0-1,0 0,1-2,-1 0,5-1,1 3,-1-1,1-1,0-1,0-1,-1-2,15-2,-17-3</inkml:trace>
</inkml:ink>
</file>

<file path=ppt/ink/ink1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2</inkml:trace>
</inkml:ink>
</file>

<file path=ppt/ink/ink1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14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1 737,'69'-38,"-57"30,0-2,-1 0,-1 0,0-1,0 0,-1 0,0-1,-1-1,-1 0,4-7,16-25,-27 45,0-1,0 0,0 1,0-1,0 1,1-1,-1 1,0-1,0 1,0 0,1-1,-1 1,0-1,0 1,1-1,-1 1,0 0,1-1,-1 1,1 0,-1-1,0 1,1 0,-1-1,1 1,-1 0,1 0,-1 0,1-1,-1 1,1 0,-1 0,1 0,-1 0,1 0,-1 0,1 0,-1 0,1 0,-1 0,1 0,-1 1,1-1,-1 0,1 0,-1 0,1 1,-1-1,1 0,-1 0,1 1,-1-1,0 0,1 1,-1-1,0 1,1-1,-1 0,11 34,-10-26,7 40,-2 0,-2 1,-2-1,-3 1,-1 0,0 39,1 249,0-328,1 1,-1-1,-1 0,1 0,-2 0,1 0,-1 0,0 0,-1-1,-2 4,5-11,0-1,1 0,-1 0,0 0,1 1,-1-1,0 0,0 0,1 0,-1 0,0 0,0 0,1 0,-1-1,0 1,0 0,1 0,-1 0,0-1,1 1,-1 0,0-1,1 1,-1-1,0 1,1-1,-1 1,1-1,-1 1,1-1,-1 0,1 1,0-1,-1 0,1 1,0-1,-1 0,1 1,0-1,0 0,-1 0,1 1,0-1,0 0,0 0,0 1,0-1,0 0,0 0,1 1,-1-1,0 0,1 0,-2-16,1 0,0 0,2 1,0-1,1 0,0 1,1-1,1 1,1 0,2-4,-3 8,15-42,3 0,3 1,2 1,2 2,2 0,2 3,2 1,3 1,41-37,-72 74,0-1,1 2,0-1,0 1,1 1,-1-1,1 2,1-1,-1 1,1 1,0 0,0 1,0 0,1 0,-1 1,4 0,-12 3,-1-1,1 0,0 1,-1-1,1 1,0 0,-1 0,1 0,-1 0,0 0,1 1,-1-1,0 1,0-1,0 1,0 0,0 0,0 0,0 0,-1 0,1 0,-1 1,1-1,-1 0,0 1,0-1,0 1,0-1,-1 1,1 0,-1-1,1 1,-1 0,0-1,0 1,0 1,-18 99,9-84,-2-1,0 0,-1-1,0 0,-1 0,-1-1,-1-1,0-1,-1 0,-1-1,0-1,-1 0,0-1,0-1,-8 2,-85 15,106-27,1 1,-1-1,1 0,-1 0,0-1,1 1,-1-1,1 0,-1 0,1 0,0-1,-1 0,1 0,0 0,0 0,0-1,0 1,1-1,-1 0,1 0,-1 0,-1-4,4 5,-1-1,2 1,-1-1,0 0,0 0,1 1,0-1,-1 0,1 0,0 0,0 1,1-1,-1 0,1 0,-1 0,1 1,0-1,0 0,0 1,0-1,0 1,1-1,-1 1,1 0,0 0,1-2,8-12</inkml:trace>
  <inkml:trace contextRef="#ctx0" brushRef="#br0" timeOffset="5384.324">1187 511,'-1'46,"0"-16,1 0,1 1,2-1,1 0,7 27,-10-54,-1 0,1-1,0 1,0 0,0-1,0 1,0-1,0 1,1-1,-1 0,1 0,0 1,0-1,-1 0,1-1,1 1,-1 0,0 0,0-1,1 1,-1-1,0 0,1 0,0 0,-1 0,1 0,-1-1,1 1,0-1,0 1,-1-1,1 0,0 0,0 0,-1-1,1 1,0-1,-1 1,1-1,0 0,1-1,7-2,0-1,-1-1,0 0,0 0,0-1,-1 0,1-1,-2 1,3-4,100-144,-111 156,0-1,1 0,-1 1,0-1,1 1,-1-1,0 0,1 1,-1-1,1 0,-1 1,0-1,1 0,-1 0,1 1,-1-1,1 0,-1 0,1 0,-1 0,1 0,-1 0,1 1,-1-1,1 0,-1-1,1 1,0 0,-1 0,1 0,-1 0,1 0,-1 0,0-1,1 1,-1 0,1 0,-1-1,1 1,-1 0,1-1,-1 1,0 0,1-1,-1 1,0-1,1 1,-1-1,0 1,0 0,1-1,-1 1,0-1,0 1,0-1,0 1,0-1,0 1,0-1,0 0,2 51,-3-42,16 120,-13-124,-1 0,1 1,0-1,0 0,0 0,1 0,-1 0,1 0,0-1,0 1,1-1,-1 0,1 0,-1 0,1 0,0-1,0 0,0 1,0-1,1-1,-1 1,1-1,-1 1,1-1,-1-1,3 1,5-2,-1-1,1 0,-1-1,0 0,0-1,0 0,0-1,-1 0,0 0,0-1,0-1,-1 0,0 0,0 0,-1-1,1-1,-2 0,0 0,0 0,0-1,0-2,39-63,24-24,-68 97,0 1,0 0,0 0,0 0,1 0,-1 0,0 0,0 0,1 1,-1-1,0 1,1 0,-1 0,0 0,1 0,-1 0,0 0,1 0,-1 1,0-1,1 1,-1 0,0 0,0 0,0 0,1 0,-1 0,-1 0,1 1,0-1,0 1,0 0,57 62,-52-56,-4-5,1 1,0-1,-1 1,0 0,0 0,0 0,0 0,-1 1,0-1,0 1,0 0,0-1,-1 1,1 0,-1 0,0 0,-1 0,0 0,1 0,-1 0,-1 0,1 0,-1 0,0 0,0 0,0 0,-1 0,0-1,0 1,0 0,0-1,-1 0,0 1,0-1,0 0,0 0,-8 2,0-1,0 1,-1-2,1 0,-1 0,0-1,0 0,0-1,-4-1,84-3,89-14,-134 8,0-1,-1-1,0 0,0-2,-1-1,-1 0,0-2,-1 0,0-1,-2-1,0 0,0-2,-2 0,0 0,-2-2,0 0,-1 0,-1-1,-1 0,-1-1,-1 0,-1-2,4-26,-3 20,-2 0,-1 0,-1-1,-2 1,-1-1,-2 0,-7 4,8 28,0 0,0 1,0-1,0 0,0 1,0-1,0 0,0 1,0-1,0 0,0 0,0 1,0-1,-1 0,1 1,0-1,0 0,0 0,-1 1,1-1,0 0,0 0,-1 1,1-1,0 0,0 0,-1 0,1 0,0 1,-1-1,1 0,0 0,-1 0,1 0,0 0,-1 0,1 0,0 0,-1 0,1 0,0 0,-1 0,1 0,0 0,-1 0,1 0,0 0,0-1,-1 1,1 0,0 0,-1 0,1 0,0-1,0 1,-1 0,1 0,0-1,0 1,-1 0,-10 45,2 1,2 0,2 1,2 0,2 31,-26 174,27-250,0 0,0 0,0 0,0 0,0 0,0-1,1 1,-1 0,1 0,-1 0,1-1,0 1,0 0,0-1,0 1,0-1,0 1,0-1,0 1,1-1,-1 0,0 0,1 1,-1-1,1 0,-1 0,1 0,0-1,-1 1,1 0,0-1,0 1,-1-1,1 1,0-1,0 0,0 0,0 0,0 0,-1 0,1 0,0-1,0 1,0 0,0-1,-1 0,87-38,-77 32,-3 1,1 0,0 0,0 1,0 0,1 1,0 0,0 0,0 1,0 1,0 0,1 0,-1 1,0 0,1 0,-1 1,1 1,-1 0,1 0,1 2,-8-1,-1 1,0 0,1 0,-1 0,0 0,0 1,-1-1,1 1,-1-1,0 1,0 0,0 0,0 0,-1 0,1 1,-1-1,0 0,-1 1,1-1,-1 0,0 1,0-1,0 1,-1 3,1 16</inkml:trace>
  <inkml:trace contextRef="#ctx0" brushRef="#br0" timeOffset="8299.66">3387 483,'2'-7,"1"0,0-1,0 1,0 0,1 1,0-1,0 1,1-1,0 1,0 0,0 1,1 0,-1-1,2 2,-1-1,0 1,1 0,0 0,-1 1,2 0,-1 0,0 0,0 1,1 0,0 1,-1 0,1 0,0 0,-1 1,8 1,-9 3,0 1,-1 0,1 0,-1 0,0 1,0 0,0 0,-1 0,0 1,0-1,-1 1,1 0,-2 0,1 0,-1 1,0-1,0 0,-1 1,0-1,-1 1,1 0,-1-1,-1 1,1-1,-2 1,0 5,-2 16,-1 0,0-1,-3 0,0-1,-2 1,-1-2,-4 7,-39 47,53-102,16-12,2 0,1 2,1 0,2 2,1 0,1 1,2 1,0 2,21-16,57-23,-102 64,-1 1,1-1,0 1,0-1,0 1,0 0,0-1,0 1,0 0,0 0,0-1,0 1,0 0,0 0,0 0,0 0,0 0,0 1,0-1,0 0,0 0,0 1,0-1,0 0,0 1,-1-1,1 1,0-1,0 1,0 0,-1-1,1 1,0 0,0-1,-1 1,1 0,-1 0,1 0,-1 0,1 0,-1-1,1 1,-1 0,0 0,0 0,1 0,-1 0,0 0,0 0,0 0,0 0,0 0,0 0,0 0,-1 0,1 0,0 1,-14 64,12-59,-60 197,61-198,0-6,1 1,-1 0,0-1,0 1,1-1,-1 1,1 0,-1 0,1-1,-1 1,1 0,-1 0,1 0,0-1,-1 1,1 0,0 0,0 0,-1 0,1 0,0 0,0 0,0 0,0 0,0-1,1 1,-1 0,0 0,0 0,0 0,1 0,-1 0,1-1,-1 1,0 0,1 0,0 0,-1-1,1 1,-1 0,1-1,0 1,-1 0,1-1,0 1,0-1,0 1,-1-1,1 0,0 1,0-1,0 0,0 0,0 1,0-1,-1 0,1 0,0 0,0 0,0 0,0 0,0 0,0-1,0 1,0 0,95-105,-43 47,2 2,3 2,2 3,17-9,-76 59,0 0,-1 0,1-1,0 1,0 0,0 0,0 0,0 0,0 0,1 0,-1 1,0-1,0 0,1 0,-1 1,0-1,1 1,-1-1,1 1,-1 0,1-1,-1 1,0 0,1 0,-1 0,1 0,-1 0,1 1,-1-1,1 0,-1 1,0-1,1 1,-1-1,0 1,1 0,-1-1,0 1,0 0,1 0,-1 0,0 0,0 0,0 0,0 0,0 0,-1 1,3 11,-2 0,0 1,-1-1,0 1,-1-1,0 1,-2-1,1 0,-1 0,-1 0,0 0,-1 0,-1 0,-7 25,-27 69,44-101,1-12</inkml:trace>
  <inkml:trace contextRef="#ctx0" brushRef="#br0" timeOffset="13233.126">4855 540,'-7'-3,"-1"1,0-1,1 2,-1-1,0 1,0 0,0 1,0 0,0 0,0 1,0 0,1 0,-1 1,0 0,1 0,-1 1,1 0,-1 0,1 1,0 0,1 0,-1 0,1 1,0 0,0 0,0 1,1 0,-4 5,2-4,0 0,0 1,1 0,0 1,1-1,0 1,0 0,1 1,0-1,1 1,0-1,0 1,1 0,0 0,1 0,0 1,1-1,0 0,0 0,1 0,0 1,1-1,1 0,1 5,-3-12,1-1,0 1,0 0,0 0,0-1,0 1,1-1,-1 0,1 0,-1 1,1-2,0 1,0 0,0-1,0 1,0-1,0 0,1 0,-1 0,0 0,0-1,1 1,-1-1,0 0,1 0,-1 0,0 0,1-1,2 0,94-35,-80 23,0 0,-1-1,0-1,-1-1,-1 0,-1-1,10-13,-7 7,-5 9,-2-1,0-1,0 0,-1 0,-1-1,-1 0,-1-1,4-11,-17 18,-12 32,14-15,0 1,0-1,1 1,0 0,0 0,0 0,1 1,0-1,0 0,1 0,0 1,1-1,-1 0,1 0,1 1,-1-1,1 0,0 0,1 0,0-1,0 1,0-1,1 1,0-1,0 0,1 0,-1-1,1 0,0 1,1-2,-1 1,1 0,0-1,0 0,1-1,-1 1,4 0,-1 0,0 0,0 0,1-1,-1 0,1-1,0 0,0 0,0-1,0-1,0 1,0-2,0 1,0-1,-1-1,1 0,0 0,0-1,-1 0,0-1,0 0,0 0,0-1,0 0,-1-1,33-26,-1-3,-1-1,-3-2,32-41,-53 58,-13 17,0 0,0 1,1-1,-1 0,1 1,0-1,0 1,0 0,1 0,-1 0,1 1,-1-1,1 1,0 0,0 0,0 0,0 0,3 0,-4 4,0-1,0 1,-1 0,1 0,0 1,-1-1,0 1,1-1,-1 1,0 0,0-1,0 1,-1 0,1 0,-1 1,0-1,0 0,0 0,0 1,0 1,0-4,32 132,-32-127,0 0,-1-1,1 1,-1 0,0 0,-1 0,1 0,-1 0,-1-1,1 1,-1 0,1-1,-2 1,1-1,-1 0,1 0,-1 0,-1 0,1 0,-1 0,0-1,0 0,0 0,-1 0,1 0,-1-1,0 1,0-1,0 0,0-1,-1 0,1 1,-1-2,-2 2,-68 5,76-9,-1 0,1 0,-1 0,1 0,-1 0,1 0,0 0,-1 0,1 0,0 0,0 0,0 0,-1 0,1 0,0 0,1 0,-1 0,0 0,0-1,0 1,1 0,-1 0,0 0,1 0,-1 1,1-1,-1 0,1 0,0 0,-1 0,1 0,0 1,0-1,-1 0,1 0,0 1,0-1,0 1,0-1,0 1,0-1,0 1,0 0,0-1,0 1,0 0,0 0,1 0,116-35,-30 25,-73 10,0-1,0-1,0 0,0-1,-1 0,1-1,-1-1,5-2,-4-1,-1 1,0-2,0 0,-1 0,-1-2,1 1,-1-2,-1 1,0-2,-1 1,-1-1,1-1,-2 0,7-14,-15 25,1 0,0 0,0 0,0 0,0 0,0 0,1 1,-1-1,1 0,0 1,0-1,0 1,0 0,0 0,0-1,1 1,-1 1,1-1,-1 0,1 1,0-1,0 1,0 0,0 0,0 0,0 0,0 0,0 1,0-1,0 1,0 0,0 0,0 0,0 0,0 1,1-1,-1 1,0 0,0 0,0 0,1 5,-1 1,0-1,0 1,0-1,-1 1,0 0,-1 0,1 0,-1 0,-1 0,1 0,-1 0,0 0,-1 0,0 0,0 0,0 0,-1 0,0 0,-1 0,1 0,-1-1,0 0,-3 3,-1 6,-2-2,0 1,-1-1,0 0,-1-1,0 0,-1-1,-12 10,3-2,-23 10,67-23,205-9,-210 0,1-1,-1 0,1-1,-1-1,-1-1,1 0,-1-2,0 0,-1 0,0-2,-1 0,0-1,-1 0,0-1,10-12,-22 23,1 0,-1 0,0 0,0-1,0 1,0 0,0-1,-1 1,1-1,-1 0,0 1,1-1,-1 0,-1 0,1 0,0 0,-1 0,1 0,-1 0,0 0,0 0,0 0,0 0,-1 0,1 0,-1 0,0 0,1 0,-2 0,1 1,-1-3,-10-6</inkml:trace>
  <inkml:trace contextRef="#ctx0" brushRef="#br0" timeOffset="21887.437">7367 596,'-10'-1,"1"1,-1 0,0 0,1 0,-1 2,1-1,-1 1,1 0,-1 1,1 0,0 1,0 0,1 0,-8 3,2 1,-1 0,1 1,1 1,-1 0,2 0,-1 2,2-1,0 2,0-1,1 2,0-1,1 1,1 1,0-1,-1 7,7-18,1 1,0-1,0 0,0 1,1-1,-1 0,1 1,0-1,0 1,0-1,0 1,1-1,-1 0,1 1,0-1,0 0,0 1,0-1,1 0,-1 0,1 0,0 0,0 0,0 0,0-1,1 1,-1-1,0 1,1-1,0 0,0 0,0 0,0-1,0 1,0 0,0-1,0 0,0 0,1 0,-1 0,0-1,1 1,-1-1,1 0,13-1,-1-1,1-1,0-1,-1 0,0-1,0-1,-1-1,1 0,-1-1,-1 0,1-1,-2-1,1 0,-1-1,-1 0,0-1,0-1,-1 0,-1 0,0-1,11-9,5-3,-2-1,0 0,-2-2,-1-1,-2-1,-1 0,-1-1,-2-1,-1 0,-2-2,-1 1,-1-1,-2-1,-2 1,2-37,-24-53,14 121,0 0,0 0,0 0,0 0,0 1,-1-1,0 1,0-1,0 1,0 0,0 0,0 0,-1 1,0-1,1 1,-1 0,0 0,0 0,0 1,0-1,-1 1,1 0,0 0,-1 0,1 1,0-1,-3 1,1 0,0 1,0-1,-1 1,1 1,0-1,0 1,0 0,0 0,0 0,1 1,-1 0,1 0,0 1,0-1,0 1,0 0,0 1,1-1,0 1,0 0,0 0,1 0,-1 0,0 2,-3 7,0-1,1 1,0 0,1 1,1-1,0 1,1 0,0 0,1 9,-1-1,2 0,1 1,0-1,2 1,1-1,1 0,0 0,2 0,1-1,1 0,3 7,7 7,1 0,2-2,2 0,1-1,21 22,35 43,-79-97,-1-1,0 0,1 0,-1 1,1-1,-1 0,1 0,-1 0,1 0,-1 0,1 1,-1-1,1 0,-1 0,1 0,-1 0,1-1,-1 1,1 0,-1 0,1 0,-1 0,1 0,-1-1,1 1,-1 0,1 0,-1-1,1 1,-1 0,0-1,1 1,-1-1,0 1,1 0,-1-1,0 1,0-1,1 1,-1-1,0 1,0-1,0 1,1-1,-1 1,0-1,0 1,0-1,0 1,0-1,0 1,0-1,0 1,0-1,-1 1,1-1,0 1,0-1,0 1,0-1,-1 1,1-1,1-16</inkml:trace>
  <inkml:trace contextRef="#ctx0" brushRef="#br0" timeOffset="22235.821">8101 540,'-21'17,"1"1,1 1,1 1,1 1,1 0,0 1,2 1,0 0,-8 23,20-42,0-1,0 1,1 0,-1 0,1 0,0 0,1 0,-1 0,0 0,1 0,0 0,0 0,0 0,1 0,0 1,-1-1,1 0,0 0,1-1,-1 1,1 0,0 0,0-1,0 1,0-1,1 1,-1-1,1 0,0 0,0 0,0-1,0 1,0-1,1 1,-1-1,1 0,0 0,-1-1,1 1,0-1,0 0,0 0,6 0,-1-1,0 0,0-1,0 0,1-1,-1 0,0 0,0-1,-1 0,1 0,-1-1,1 0,-1-1,0 0,-1 0,1-1,-1 1,0-2,-1 1,1-1,-1 0,-1 0,1-1,-1 0,0 1,-1-2,0 1,0-1,-1 1,0-1,-1 0,0 0,0 0,-1 0,0-4,0 6,-1 0,0 0,0 0,-1 0,0 0,0 0,-1 1,0-1,0 0,0 1,-1 0,0-1,0 1,-1 0,0 1,0-1,0 0,-1 1,1 0,-1 0,-1 1,1-1,-1 1,1 0,-1 1,0-1,0 1,-1 0,1 1,-1-1,1 2,-1-1,0 0,0 1,0 0,0 1,1 0,-1 0,0 0,0 1,0 0,-4 1,-14 5</inkml:trace>
  <inkml:trace contextRef="#ctx0" brushRef="#br0" timeOffset="23019.478">8411 511,'-8'17,"0"0,1 0,0 1,2 0,0 0,1 1,1-1,-1 16,3-29,-1-1,1 0,0 1,0-1,0 1,1-1,-1 1,1 0,0-1,1 1,-1-1,1 1,0-1,0 1,0-1,0 0,1 1,0-1,0 0,0 0,0 0,1 0,0 0,0-1,0 1,0-1,0 0,0 0,1 0,0 0,0-1,-1 1,5 1,3-3,0-1,-1 0,1 0,-1-1,1-1,-1 0,0 0,0-1,0 0,0-1,0 0,0 0,-1-1,0 0,0-1,-1 0,1-1,-1 0,0 0,-1 0,0-1,0 0,-1-1,4-5,-8 12,-2 2,0 1,0-1,1 1,-1 0,0-1,0 1,1-1,-1 1,1-1,-1 1,0-1,1 1,-1-1,1 0,-1 1,1-1,-1 0,1 1,-1-1,1 0,-1 1,1-1,-1 0,1 0,0 0,-1 0,1 0,0 1,-1-1,1 0,-1 0,1-1,0 1,-1 0,1 0,-1 0,1 0,0 0,-1-1,1 1,-1 0,1 0,-1-1,1 1,-1 0,1-1,-1 1,1-1,-1 1,0-1,1 1,-1-1,0 1,1-1,-1 1,0-1,1 1,-1-1,0 0,2 10,0 0,1 0,0 0,1 0,-1-1,2 0,-1 0,1 0,0 0,1-1,4 5,-7-8,0-1,0 0,0 0,0 0,0-1,0 1,1-1,-1 1,1-1,0 0,0 0,0-1,0 1,0-1,0 0,0 0,0 0,0-1,0 1,1-1,-1 0,0 0,0-1,1 1,-1-1,2 0,1-4,0 1,-1-1,0 1,0-2,0 1,0-1,-1 0,0 0,0 0,0-1,-1 0,0 0,0 0,-1 0,0-1,15-24,49-104,-63 93,-8 27</inkml:trace>
  <inkml:trace contextRef="#ctx0" brushRef="#br0" timeOffset="23609.109">9173 821,'172'-203,"-129"160,-42 43,0 0,0 0,0 1,0-1,0 0,0 1,0-1,-1 1,1-1,0 1,0 0,0-1,0 1,-1 0,1-1,0 1,-1 0,1 0,-1 0,1 0,-1 0,1 0,-1-1,1 1,-1 0,0 0,0 0,0 0,1 0,-1 0,0 0,0 1,0-1,0 0,-1 0,1 0,0 0,0 0,-1 0,2 5,-1 2,0 1,1 0,0 0,1-1,0 1,0-1,1 1,0-1,1 0,0 0,0-1,0 1,1-1,0 0,1 0,-1 0,3 1,-5-5,1 0,0 0,0-1,0 1,0-1,0 0,1 0,-1 0,0-1,1 1,0-1,-1 0,1 0,0-1,-1 0,1 1,0-2,0 1,-1 0,1-1,0 0,-1 0,1 0,-1-1,1 0,-1 1,0-2,1 1,-1 0,0-1,-1 0,1 0,0 0,-1 0,9-9,0 0,-1-1,-1-1,0 1,0-2,-2 1,0-1,0 0,-2-1,0 0,0 0,-2-1,0 1,-1-1,0 0,-2 1,0-1,-1-10,0 2</inkml:trace>
</inkml:ink>
</file>

<file path=ppt/ink/ink1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650 490,'-12'-7,"-1"1,1 0,-1 1,0 1,-1 0,1 0,-1 2,1 0,-1 0,0 1,0 1,-11 1,1 2,1 0,1 2,-1 1,1 1,0 1,0 1,1 1,0 0,1 2,0 0,1 1,0 1,2 1,-1 1,2 0,0 2,-10 12,14-16,0 1,2-1,-1 2,2 0,0 0,0 0,-3 14,10-26,0 0,0 1,1-1,0 0,0 1,0-1,1 0,-1 1,1-1,0 1,1-1,-1 1,1-1,-1 0,1 1,1-1,-1 0,0 1,1-1,0 0,0 0,0-1,1 1,-1 0,1-1,0 1,0-1,0 0,1 0,-1 0,1 0,-1-1,5 3,2-3,1 0,0 0,0-1,0-1,0 0,0 0,0-1,0 0,0-1,-1-1,1 1,-1-2,1 1,-1-2,0 1,-1-1,1-1,-1 1,0-2,0 1,-1-1,6-6,52-40,-4-3,-1-2,11-18,84-82,-156 157,1 0,-1 0,1 0,-1-1,1 1,-1 0,1 0,0 0,-1 0,1 0,0 0,0 0,0 1,0-1,0 0,0 0,0 1,0-1,0 0,0 1,0-1,0 1,0 0,0-1,1 1,-1 0,0 0,0-1,1 1,-1 0,0 0,0 0,0 1,1-1,-1 0,0 0,0 1,0-1,1 0,-1 1,0 0,0-1,0 1,0-1,0 1,0 0,0 0,0 0,0 0,-1 0,1-1,0 1,0 1,-1-1,1 0,-1 0,1 0,-1 0,1 0,-1 1,-21 142,11 72,10-208,0 0,1 0,1 0,-1 0,1 0,1 0,-1-1,1 1,0-1,1 1,0-1,0 0,1-1,0 1,0-1,0 0,1 0,0 0,0-1,0 0,1 0,-1-1,1 0,0 0,1 0,-1-1,1 0,-1 0,3-1,14 2</inkml:trace>
  <inkml:trace contextRef="#ctx0" brushRef="#br0" timeOffset="551.65">1101 800,'280'-222,"-144"124,-135 97,0 1,0-1,-1 1,1-1,0 1,0-1,0 1,0 0,0-1,0 1,0 0,0 0,0 0,0 0,-1 0,1 0,0 0,0 0,0 0,0 0,0 0,0 1,0-1,0 0,0 1,0-1,-1 1,1-1,0 1,0-1,0 1,-1 0,1-1,0 1,-1 0,1-1,-1 1,1 0,-1 0,1 0,-1-1,1 1,-1 0,0 0,1 0,-1 0,0 0,0 0,0 0,0 0,0 0,0 0,0 0,0 0,0 0,0 0,0-1,-1 1,1 0,-1 1,-11 60,-1-23,9-31,0 0,1 0,1 0,-1 0,1 1,1-1,0 1,0 0,0-1,1 1,1 3,-1-10,0 0,1-1,0 1,-1 0,1-1,0 1,0-1,0 1,0-1,0 1,0-1,0 0,0 0,0 1,1-1,-1 0,0 0,1 0,-1 0,1-1,0 1,-1 0,1-1,-1 1,1-1,0 1,0-1,-1 0,1 1,0-1,-1 0,1 0,0-1,0 1,-1 0,1 0,0-1,-1 1,1-1,0 0,1 0,68-33,149-130,-220 163,1 1,-1-1,1 1,-1-1,1 1,0-1,-1 1,1-1,0 1,-1 0,1-1,0 1,0 0,-1-1,1 1,0 0,0 0,-1 0,1 0,0 0,0 0,0 0,-1 0,1 0,0 0,0 0,0 1,-1-1,1 0,0 0,-1 1,1-1,0 1,0-1,-1 1,1-1,-1 1,1-1,-1 1,1-1,0 1,-1 0,0-1,1 1,-1 0,1-1,-1 1,0 0,0 0,1-1,-1 1,0 0,0 0,0-1,0 1,0 0,0 0,0 0,0-1,0 1,0 0,0 0,-1 0,-9 59,9-54,-37 143,25-103,6-28</inkml:trace>
  <inkml:trace contextRef="#ctx0" brushRef="#br0" timeOffset="4783.583">2202 603,'-8'2,"1"1,0 0,0 0,0 1,0 0,0 0,1 1,0-1,0 1,0 1,0-1,1 1,0 0,0 0,1 1,-1-1,1 1,1 0,-1 0,1 0,1 1,-2 4,1-4,0 1,0-1,1 1,0-1,0 1,1 0,1 0,-1-1,1 1,1 0,-1 0,2 0,-1-1,3 7,-3-11,0 0,1 0,-1 0,1-1,0 1,0 0,0-1,0 1,1-1,0 0,0 0,-1 0,2 0,-1 0,0-1,0 1,1-1,0 0,-1 0,1 0,0-1,0 1,0-1,0 0,0 0,0 0,0-1,0 1,1-1,-1 0,2 0,9-4,-1 1,1-2,-1 0,0-1,-1 0,1-1,-1-1,0 0,-1 0,0-2,0 1,-1-1,-1-1,1 0,-2-1,0 0,0 0,-1-1,0 0,-1 0,-1-1,3-9,-6 19,-1 0,0 0,0 0,0 0,-1-1,0 1,0-1,0 1,0-1,0 0,-1 1,0-1,0 0,0 1,-1-1,0 0,0 1,0-1,0 1,-1-1,1 1,-1 0,0 0,0-1,-1 1,1 1,-1-1,0 0,0 1,0-1,-1 1,1 0,-1 0,0 0,0 1,0-1,0 1,0 0,0 0,-1 0,1 1,0 0,-1 0,-3-1,2 3,0 0,1 0,-1 0,0 1,1 0,0 0,-1 1,1-1,0 1,0 0,1 0,-1 1,1 0,-1-1,1 1,0 1,0-1,1 1,0-1,-1 2,3-5,0 0,0 1,1-1,-1 0,0 1,1-1,-1 1,1-1,0 1,-1-1,1 1,0-1,0 1,0-1,0 1,0-1,0 1,0-1,1 1,-1-1,1 1,-1-1,1 0,-1 1,1-1,0 1,0-1,-1 0,1 0,0 0,0 1,0-1,0 0,1 0,-1 0,0 0,0-1,1 1,-1 0,0 0,1-1,0 1,64 18,-35-19,0-2,0 0,0-2,-1-2,1-1,-1-1,-1-1,23-11,0 2,11 2,-72 52,4-27,-40 94,44-100,-1 1,1-1,1 1,-1 0,1-1,-1 1,1 0,0-1,0 1,1 0,-1-1,1 1,-1 0,1-1,1 1,-1-1,0 1,1-1,-1 0,1 1,0-1,0 0,1 0,-1-1,1 1,-1 0,3 1,2-2,0 0,-1 0,1-1,0 0,0 0,0-1,0 0,0 0,0-1,0 1,0-2,0 1,0-1,0 0,-1 0,1-1,-1 0,1 0,-1-1,0 1,0-1,-1 0,1-1,-1 0,2-2,-6 6,18-14,-1-1,-1-1,-1-1,0-1,-1 0,-1 0,-1-2,3-6,-3 14,-18 42,3-19,-3 5,2 1,0-1,1 1,0 0,1 0,1-1,0 1,2 0,2 14,-3-27,0 1,1-1,-1 0,1 1,-1-1,1 0,0 0,0-1,1 1,-1 0,1-1,-1 1,1-1,0 0,0 0,0 0,0 0,0 0,0-1,0 1,1-1,-1 0,0 0,1 0,-1 0,1-1,0 0,-1 1,1-1,-1 0,1-1,2 0,4 0,0-1,1-1,-1 1,-1-2,1 0,0 0,-1 0,0-1,0-1,7-5,21-15,-2-1,-1-3,-1 0,22-28,-51 52,1-1,0 1,0 1,0-1,1 1,0-1,0 2,0-1,1 1,-1 0,1 0,0 0,0 1,1 1,-1-1,0 1,1 0,5 0,-11 2,0 1,0 0,0-1,0 1,0 0,0 0,0 1,0-1,0 0,0 1,-1-1,1 1,-1-1,1 1,-1 0,0 0,1-1,-1 1,0 0,0 0,0 0,-1 0,1 0,0 1,-1-1,1 0,-1 0,0 0,0 1,0-1,0 1,-4 70,-22-1,27-72,0 1,0 0,0-1,0 0,1 1,-1-1,0 1,0-1,0 0,0 0,0 0,0 0,0 0,1 0,-1 0,0 0,0 0,0 0,0-1,0 1,0 0,0-1,0 1,0-1,0 1,0-1,0 0,0 1,0-1,0 0,0 1,-1-1,1 0,0 0,0 0,-1 0,1 0,-1 0,101-88,-70 66,-20 13,0 2,0-1,0 1,1 1,0 0,1 1,-1 0,1 1,0 0,1 1,-1 1,7-1,-18 3,-1 1,0 0,1-1,-1 1,1 0,-1 0,1 0,-1 0,0 1,1-1,-1 0,1 0,-1 1,0-1,1 1,-1 0,0-1,0 1,1 0,-1 0,0-1,0 1,0 0,0 0,0 0,0 0,0 1,0-1,0 0,-1 0,1 0,0 1,-1-1,1 0,-1 1,0-1,1 1,-1-1,0 0,0 1,0-1,0 1,0-1,0 1,0-1,0 0,-1 2,-22 70,21-70,-6 17,4-15,1 0,-1 0,1 1,1-1,-1 1,1 0,0 0,0 0,1 0,0 0,0 0,0 1,1-1,0 0,0 0,0 1,1-1,0 0,0 0,1 0,0 0,0 0,0 0,1 0,1-4,0 0,1 0,-1-1,1 0,-1 0,0 0,1-1,0 1,-1-1,1 0,-1 0,1-1,-1 1,1-1,-1 0,1-1,-1 1,0-1,0 1,1-1,-1 0,0-1,-1 1,1-1,0 0,-1 0,1 0,-1 0,0 0,1-3,4 0,29-26,-2-2,-1-1,-2-2,-2-1,-1-1,-2-2,-2-1,13-30,26-36,-37 61,-2-2,-2-1,-2-1,5-23,-25 69,7-66,-22 81,4 9,1 0,1 0,0 1,2 0,1 0,0 0,-1 15,-17 133,17-135,3 0,0 0,2 0,2 0,1 0,1 0,5 18,-5-39,0 0,-1 1,0-1,-1 1,-1-1,0 1,-1-1,0 1,-1-1,0 0,-1 3,2-16,1 1,0-1,0 1,-1 0,1-1,0 1,0-1,-1 1,1 0,-1-1,1 1,0 0,-1 0,1-1,-1 1,1 0,-1 0,1 0,0-1,-1 1,1 0,-1 0,1 0,-1 0,1 0,-1 0,1 0,-1 0,1 0,-1 0,1 0,-1 0,1 1,-1-1,1 0,-1 0,1 0,0 1,-1-1,1 0,-1 0,1 1,0-1,-1 0,1 1,0-1,-1 1,1-1,0 0,0 1,-1-1,1 1,0-1,0 1,0-1,-1 1,1-1,0 1,0-1,0 0,0 1,0-1,0 1,0 0,-14-40,11 13,0 1</inkml:trace>
  <inkml:trace contextRef="#ctx0" brushRef="#br0" timeOffset="5032.532">4064 321,'58'0,"23"0,4 0,-9 0,-7 0,-11 0,-10 0,-9 0,-6 0,-3 0,-3 0,-6 5,-6 1</inkml:trace>
</inkml:ink>
</file>

<file path=ppt/ink/ink1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6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15,'-17'73,"-6"80,20-146,1-1,0 0,0 1,1 0,0-1,0 1,1 0,0-1,0 1,0 0,1-1,0 1,1 0,-1-1,1 1,0-1,1 0,-1 0,1 0,1 0,-1 0,1 0,1 0,-1-5,0 0,0-1,0 1,0-1,0 0,0 0,0-1,0 1,0-1,0 1,0-1,0-1,0 1,0-1,-1 1,1-1,0 0,-1 0,0 0,1-1,-1 1,0-1,0 0,0 0,-1 0,1 0,1-4,3 1,100-138,-80 99,56-95,-82 138,0 1,0-1,0 1,0 0,0 0,1 0,-1 0,0 0,1 0,-1 0,0 0,1 0,-1 1,1-1,0 0,-1 1,1-1,-1 1,1 0,0 0,-1 0,1-1,0 1,-1 1,1-1,0 0,-1 0,1 1,0-1,-1 1,1-1,-1 1,1 0,-1-1,1 1,-1 0,1 0,-1 0,0 0,0 0,0 1,1-1,-1 0,0 0,0 1,-1-1,1 1,0-1,0 1,-1-1,1 1,-1-1,1 1,-1 0,0-1,1 1,-1 1,42 172,-36 87,-8-156,4-81,-2 0,0 0,-2-1,-1 1,0 0,-2-1,-1 1,-1-2,-1 1,-1-1,-1 0,-1 0,-1-2,-1 1,0-2,-2 1,-16 15,29-33,0 0,0-1,0 0,0 1,0-1,-1 0,1 0,-1 0,0 0,0-1,1 1,-1-1,0 0,0 0,0 0,0 0,0 0,-1-1,1 1,0-1,0 0,0 0,-1 0,1 0,0-1,0 1,0-1,0 0,0 0,0 0,0 0,0 0,0-1,0 1,0-1,1 0,-1 0,1 0,-1 0,1 0,0-1,0 1,0-1,0 1,0-1,-1-2,0-4,0 0,1 0,0-1,0 1,1-1,0 1,0-1,1 1,1-1,-1 1,2-1,-1 1,1 0,1-1,-1 1,2 0,2-6,87-141,-74 129,-5 9,1 0,0 1,2 0,0 2,1 0,1 0,0 2,0 1,2 0,5-2,-23 13,0-1,0 1,0-1,0 1,0 0,0 1,0-1,0 0,0 1,0-1,1 1,-1 0,0 0,0 1,0-1,0 1,0-1,1 1,-1 0,0 0,1 1,2 3</inkml:trace>
</inkml:ink>
</file>

<file path=ppt/ink/ink1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462 1,'-89'18,"48"-8,0 2,2 2,-1 1,2 3,-15 9,51-27,1 0,-1 0,0 1,1-1,-1 1,1 0,-1-1,1 1,-1 0,1 0,-1 0,1 0,0 0,-1 0,1 0,0 1,0-1,0 0,0 1,0-1,0 0,0 1,1 0,-1-1,0 1,1-1,-1 1,1 0,0-1,-1 1,1 0,0-1,0 1,0 0,0-1,1 1,-1 0,0-1,1 1,-1 0,1-1,0 1,-1-1,1 1,0-1,0 1,0-1,0 1,0-1,0 0,0 0,1 1,113 34,-15-21,-99-14,0 0,1 0,-1-1,0 1,0 0,-1 0,1 0,0 0,0 0,0 0,-1 0,1 0,0 1,-1-1,1 0,-1 0,1 1,-1-1,0 0,0 0,0 1,1-1,-1 0,0 1,0-1,-1 0,1 1,0-1,0 0,-1 0,1 1,0-1,-1 0,0 0,1 0,-1 1,0-1,1 0,-2 0,-31 45,-232 173,264-218,-1 0,1 0,-1 0,1 0,-1 0,1 0,-1 0,1 0,0 1,0-1,0 1,0-1,0 1,0-1,0 1,0-1,0 1,1 0,-1 0,1-1,-1 1,1 0,0 0,0-1,0 1,0 0,0 0,0 0,0-1,0 1,1 0,-1 0,1-1,-1 1,1 0,0-1,0 1,0 0,0-1,0 1,0-1,0 0,0 1,0-1,1 0,-1 0,0 1,1-1,-1 0,1-1,0 1,-1 0,1 0,0-1,-1 1,1-1,0 1,17 0,0-1,0-1,0 0,-1-2,1 0,0-1,-1-1,0 0,0-2,-1 0,1-1,-8 4,1 0,0 0,0-1,-1-1,1 0,-1 0,-1-1,1 0,-1-1,-1 0,3-3,4-8</inkml:trace>
</inkml:ink>
</file>

<file path=ppt/ink/ink1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1,'17'494,"-10"-428,-2 0,-4 1,-2-1,-3 0,-4 6,-10 78,18-126</inkml:trace>
</inkml:ink>
</file>

<file path=ppt/ink/ink1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2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1069,'51'-26,"107"-52,-4-7,93-70,-224 140,-1-1,-1 0,-1-2,-1-1,0 0,-1-1,-1-1,-1 0,-1-2,-1 0,-1 0,-1-1,-1-1,-1 0,5-20,-7 13,-5 23,0 0,0 0,-1-1,0 1,-1-1,0 1,0-1,-1 1,0-1,-1 1,0-1,0 1,-1-1,0 1,-1 0,0 0,-2-3,3 9,0 1,0-1,0 0,0 1,-1 0,1-1,-1 1,0 0,1 1,-1-1,0 0,0 1,0-1,0 1,0 0,-1 0,1 0,0 1,0-1,-1 1,1 0,0-1,-1 2,1-1,0 0,-1 1,1-1,0 1,0 0,-1 0,1 0,0 1,0-1,0 1,0 0,-97 72,79-50,1 2,1 0,0 1,3 1,0 1,2 0,1 1,1 0,2 1,1 0,1 1,2 0,1 0,1 0,2 10,2-32,0-1,1 1,0-1,0 0,1 1,0-1,1 0,0 0,1 0,0-1,0 1,0-1,1 0,1 0,-1 0,1-1,0 0,1 0,0-1,0 0,0 0,1 0,0-1,0 0,0-1,1 1,0-2,0 1,-1-1,7 1,-1 2,1-1,0 0,0-1,0-1,1 0,-1-1,1 0,0-2,-1 0,1 0,0-2,-1 0,1 0,-1-2,5-1,5-3,0-1,0-1,-1-1,0-1,-1-2,-1 0,0-1,-1-1,0-1,-1-1,-2-1,0 0,1-4,-17 21,4-4,0-1,-1 1,0-1,0 0,-1-1,1 1,-2-1,1 0,-1 0,0 0,-1 0,0 0,0-1,-1 1,0-1,0-4,-2 11,1 0,-1 0,0 0,1 0,-1 0,0 1,0-1,-1 0,1 1,0-1,0 1,-1-1,1 1,-1 0,1-1,-1 1,0 0,1 0,-1 0,0 0,0 0,0 1,0-1,0 1,0-1,0 1,0 0,0-1,0 1,0 0,0 0,0 0,0 1,0-1,0 0,-1 1,-69 24,60-18,2 0,-1 1,1 0,0 1,1 0,0 0,1 1,-1 0,2 0,0 1,0 0,1 1,0-1,1 1,0 0,1 1,0-1,-1 9,5-17,-1 0,1 0,0 0,0 0,1 0,-1 0,1 1,0-2,0 1,0 0,1 0,-1 0,1 0,0-1,0 1,0-1,0 1,1-1,-1 0,1 0,0 0,0 0,0-1,1 1,-1-1,0 0,1 0,-1 0,1 0,0-1,0 1,0-1,2 1,8 1,0 0,0-1,0 0,0-1,0-1,1 0,-1-1,0 0,2-2,27-6,-1-1,-1-3,0-1,-1-2,26-15,-16 2,-1-2,-1-2,-2-2,-1-3,-2-1,-2-2,-1-1,1-7,-26 31,-2 0,0 0,-1-2,-1 1,0-2,-2 1,0-1,-2-1,0 0,-1 1,-2-2,0 1,-1-1,-1 1,-2-1,0 0,-1-1,-20-42,21 64,-1 1,0 0,1-1,-1 1,0 0,0 0,0 0,0-1,0 1,0 0,0 0,0 0,-1 1,1-1,0 0,-1 0,1 1,0-1,-1 1,1-1,-1 1,1 0,0-1,-1 1,1 0,-1 0,1 0,-1 0,1 0,-1 0,1 1,-1-1,1 0,-1 1,1-1,0 1,-1-1,1 1,0 0,-1 0,1-1,0 1,-1 1,-8 9,0 0,1 0,1 1,0 0,0 0,1 1,1 0,0 0,1 1,0-1,1 1,1 0,0 1,1 0,-12 56,4 0,3 1,3 0,3 0,6 39,21 36,-16-82,-12-65,1 0,-1 1,1-1,-1 0,1 0,-1 0,1 0,-1-1,1 1,-1 0,1-1,-1 1,1-1,0 1,-1-1,1 0,0 1,0-1,-1 0,1 0,0 0,0 0,0 0,0 0,0 0,0 0,0-1,0 0,1 2,-19-17</inkml:trace>
</inkml:ink>
</file>

<file path=ppt/ink/ink1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12,'43'5,"39"1,14 1,1-7,-11-3,-11-1,-8 0,-7 1,-8 1,-3-4,-11-1</inkml:trace>
</inkml:ink>
</file>

<file path=ppt/ink/ink1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8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88,'-7'-6,"-1"0,0 1,0 0,-1 0,1 1,-1 0,0 0,0 1,-1 0,1 1,0 0,-1 1,0 0,1 0,-1 1,1 0,-1 0,0 1,1 1,-1 0,1 0,0 1,0 0,0 0,0 1,0 0,1 1,-1 0,1 0,0 1,1 0,0 0,0 1,0 0,1 0,0 0,0 1,0 0,1 0,1 1,-1-1,-2 9,2-2,0-1,2 1,-1 0,2 0,0 1,0-1,2 0,0 0,2 15,-2-27,1-1,-1 1,0 0,1-1,0 1,0 0,0-1,0 1,0-1,0 0,1 1,-1-1,1 0,0 0,0 0,0 0,-1 0,2 0,-1 0,0-1,0 1,1-1,-1 0,0 1,1-1,-1 0,1 0,0-1,-1 1,1-1,0 1,-1-1,1 0,0 0,0 0,-1 0,2 0,100-31,-67 9,-2-3,-1 0,-1-3,-1-1,-1-1,-2-1,11-17,-29 36,90-109,-106 148,-4 0,0 1,1-1,2 2,1-1,1 1,1 5,5 8,1 0,2 0,1-1,8 22,-4-16,0 19,-3 1,-4-1,-4 61,1-106,1-17,-1 0,0 0,0 1,0-1,-1 0,1 0,-1 0,0 0,0 0,0 0,-1 0,1 0,-1-1,0 1,0-1,0 1,-1-1,1 0,-1 1,0-1,0-1,0 1,0 0,0-1,0 1,-1-1,0 0,1 0,-1-1,0 1,0-1,0 1,0-1,0-1,0 1,0 0,0-1,0 0,0 0,0 0,-1-1,1 1,-1-1,1-1,-1 1,1-1,0 0,0 0,0 0,0 0,0-1,0 1,1-1,-1 0,1 0,0-1,0 1,0-1,0 1,0-1,1 0,0 0,0 0,0 0,0-1,1 1,-1 0,1-1,0-3,-9-128,10 136,1-11,0-1,1 0,0 1,1-1,0 1,1 0,0 0,1 0,0 1,1-1,0 1,0 1,1-1,1 1,-1 0,1 1,1 0,0 0,9-6,20-12,1 1,1 2,1 2,22-7,-2-1,157-73,-210 99,-1-1,0 0,1 0,-1-1,-1 1,1-1,-1-1,0 1,0-1,0 0,-1-1,0 1,-1-1,1 0,-1 0,0-1,-1 1,0-1,2-6,-6 11,-1 1,1-1,-1 0,0 1,0 0,0-1,0 1,0 0,-1 0,1 0,0 0,-1 0,0 1,1-1,-1 1,0 0,0-1,0 1,0 1,0-1,0 0,0 1,0-1,0 1,0 0,0 0,0 0,0 1,0-1,0 1,0-1,0 1,0 0,0 0,0 1,-4 0,0 0,1 0,0 1,0 0,0 1,0-1,0 1,0 0,1 1,0-1,0 1,0 0,1 0,-1 0,1 1,0 0,1 0,0 0,0 0,0 0,0 1,1-1,0 1,1-1,-1 1,1 0,1 0,-1 0,1 0,0-1,1 1,-1 0,2 0,-1 0,1-1,0 1,0 0,0-1,1 0,0 0,1 0,-1 0,1 0,0 0,5 4,-2-5,0 0,1-1,-1 1,1-1,0-1,0 0,1 0,-1-1,0 1,1-2,0 1,-1-1,1-1,0 0,0 0,-1 0,7-2,-1-1,0 0,-1-1,1-1,-1 0,0-1,0 0,0-1,-1 0,0-1,0-1,-1 0,0 0,-1-1,0 0,-1-1,0 0,0 0,-1-1,-1-1,0 1,2-6,-8 14,0-1,0 1,0-1,-1 1,1-1,-1 0,0 0,-1 1,1-1,-1 1,0-1,0 0,0 1,-1-1,0 1,1 0,-2 0,1-1,0 1,-1 1,0-1,0 0,0 1,0-1,0 1,-1 0,1 0,-1 0,0 1,0-1,0 1,0 0,-1 0,1 0,0 1,-1-1,0 1,1 0,-1 1,1-1,-1 1,0 0,1 0,-1 0,0 1,-3 0,-1 13,34-5,1-8,-1 0,1-2,-1-1,1-1,-1-1,24-7,-10 4,46-9,-50 10</inkml:trace>
  <inkml:trace contextRef="#ctx0" brushRef="#br0" timeOffset="2400.181">1813 484,'0'0</inkml:trace>
</inkml:ink>
</file>

<file path=ppt/ink/ink1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28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270 113,'0'0,"0"1,0-1,0 1,0-1,0 0,0 1,-1-1,1 1,0-1,1 0,-1 1,0-1,0 1,0-1,0 0,0 1,0-1,0 1,1-1,-1 0,0 1,0-1,0 0,1 1,-1-1,0 0,1 0,-1 1,0-1,1 0,-1 0,0 1,1-1,-1 0,0 0,1 0,-1 0,0 1,1-1,-1 0,1 0,-1 0,0 0,1 0,-1 0,1 0,-1 0,0 0,1 0,-1 0,1-1,-1 1,0 0,1 0,-1 0,0 0,1-1,-1 1,0 0,1 0,-1-1,0 1,1 0,-1-1,-4 42,3-38,-84 424,58-320,-5-1,-18 35,42-119,-71 159,79-181,1 0,-1 0,0 0,0 0,0 0,1 0,-1 0,0 0,0 0,1 0,-1 0,0 0,0 0,1 0,-1 0,0 0,0 0,1 0,-1 0,0 0,0 0,1 0,-1 0,0 1,0-1,0 0,1 0,-1 0,0 0,0 0,0 1,0-1,1 0,-1 0,0 0,0 1,0-1,0 0,0 0,0 1,0-1,0 0,0 0,1 1,-1-1,20-19,-5 2,-2 0</inkml:trace>
  <inkml:trace contextRef="#ctx0" brushRef="#br0" timeOffset="500.95">834 0,'-33'76,"4"1,3 2,3 0,2 9,15-42,2 0,2 1,1-1,5 26,-4 120,-27-62,-1-204,15 38,-61-122,64 139,-2 1,0 0,-1 0,0 1,-2 1,0 0,-1 2,0-1,-1 2,-1 0,0 1,0 1,-2 1,1 0,-1 2,0 0,-1 1,0 1,0 1,0 1,-2 1,16 2,1 1,-1 0,0 1,1 0,-1 0,1 0,-1 1,1 0,0 0,-1 1,1-1,0 1,1 1,-1-1,0 1,1 0,0 0,0 1,0-1,1 1,-1 0,1 1,0-1,1 1,-1-1,1 1,0 0,1 0,-1 1,0 5,0 11</inkml:trace>
  <inkml:trace contextRef="#ctx0" brushRef="#br0" timeOffset="5056.303">1061 846,'36'1,"1"-2,0-2,0-1,-1-2,0-1,4-3,-27 7,0 0,0-1,-1 0,1-1,-1 0,0-1,-1 0,0-1,0-1,0 1,-1-2,0 0,0 0,-1 0,0-1,-1-1,0 1,-1-2,-6 11,0 0,0-1,-1 1,1 0,0-1,-1 1,0-1,1 1,-1-1,0 1,0-1,1 0,-1 1,-1-1,1 1,0-1,0 1,0-1,-1 1,1-1,-1 1,1-1,-1 1,0 0,1-1,-1 1,0 0,0-1,0 1,0 0,0 0,0 0,-1 0,1 0,0 0,0 0,-1 0,1 1,0-1,-1 0,1 1,-1-1,-68-3,56 7,0 2,0-1,0 2,1 0,0 0,0 2,0-1,1 2,0-1,0 2,1-1,1 2,-1-1,2 2,0-1,0 1,-6 11,13-18,0 0,0 0,0 0,0 0,1 0,0 0,0 1,0-1,1 0,0 1,0-1,0 0,1 1,-1-1,1 0,1 0,-1 1,1-1,0 0,0 0,0-1,1 1,-1 0,1-1,0 1,1-1,-1 0,1 0,0-1,0 1,0-1,0 1,0-1,1 0,0-1,-1 1,1-1,4 1,14 5,0-1,1-1,0 0,0-2,1-1,-1-2,1 0,-1-1,1-1,-1-2,1 0,-1-2,0 0,-1-2,1 0,-1-2,-1-1,18-9,11-5,0-1,-2-3,-2-2,0-2,4-7,-40 30,-1 0,0-1,0 0,-1-1,0 0,-1 0,0-1,-1 0,0-1,-1 1,0-2,-6 11,0 0,0-1,-1 1,1 0,-1 0,1 0,-1-1,0 1,0 0,0 0,-1 0,1 0,-1 1,0-1,0 0,0 1,0-1,0 1,0-1,-1 1,1 0,-1 0,0 0,1 1,-1-1,0 0,0 1,0 0,0 0,0 0,0 0,0 0,-1 1,1-1,0 1,0 0,-1 0,1 0,0 0,0 1,-1-1,1 1,0 0,0 0,0 0,0 0,0 1,0-1,0 1,0 0,-11 3,0 0,0 1,1 1,0 0,0 1,1 0,0 1,0 0,1 1,1 0,-1 1,-1 3,11-13,0 0,0 0,1 0,-1 0,0 0,1 0,-1 0,1 1,-1-1,1 0,0 0,-1 0,1 1,0-1,0 0,0 0,0 1,0-1,0 0,0 0,1 1,-1-1,0 0,1 0,-1 0,0 1,1-1,0 0,-1 0,1 0,0 0,-1 0,1 0,0 0,0 0,0-1,0 1,0 0,0 0,0-1,0 1,0 0,0-1,0 1,1-1,-1 0,0 1,0-1,1 0,63 8,160-11,-223 3,0 0,0-1,1 1,-1 0,0 0,0 1,0-1,0 0,0 1,0-1,0 1,0 0,0 0,0 0,0 0,0 0,0 0,0 0,-1 0,1 1,-1-1,1 1,-1-1,1 1,-1 0,0-1,0 1,0 0,0 0,0 0,0 0,0 0,-1 0,1 0,-1 0,1 0,-1 0,0 0,0 1,0-1,0 0,0 0,0 0,-1 0,1 0,-1 0,1 0,-1 0,0 0,0 0,0 0,-1 2,-18 30,-15 39,35-71,0 1,0-1,-1 0,1 0,1 1,-1-1,0 0,1 0,-1 1,1-1,-1 0,1 0,0 0,0 0,0 0,0 0,0 0,1 0,-1 0,1-1,-1 1,1 0,-1-1,1 0,0 1,0-1,0 0,0 0,0 0,0 0,0 0,0 0,1 0,14 3,-1-2,1 1,-1-2,1 0,-1-1,1-1,0-1,-1 0,0-1,1 0,-1-2,-1 0,1 0,14-9,14-5,-1-1,-1-3,-1-1,14-14,-34 23,-1-1,-1-1,0 0,-1-2,-1 0,0-3,-15 21,0-1,-1 0,1 0,0 0,-1 0,1 0,-1-1,0 1,1 0,-1-1,0 1,-1-1,1 1,0-1,-1 1,1-1,-1 0,0 1,0-1,0 1,0-1,0 0,-1 1,1-1,-1 1,0-1,1 1,-1-1,0 1,-1-1,1 1,0 0,-1 0,1-1,-1 1,0 0,1 0,-1 1,0-1,0 0,0 1,-1-1,1 1,0 0,-2-1,-2 0,-1 0,1 1,-1 0,1 0,-1 0,1 1,-1 0,0 0,1 1,-1 0,1 0,-1 0,1 1,-1 0,1 0,0 1,0-1,0 2,0-1,1 0,-1 1,1 1,-10 6,1 1,0 1,1 0,0 1,1 0,1 1,-4 7,11-17,0 0,1 0,-1 1,1 0,0-1,1 1,-1 0,1 1,0-1,1 0,0 0,0 1,0-1,0 1,1-1,0 1,1-1,-1 1,1-1,1 0,-1 1,1-1,0 0,0 0,1 0,0 0,0 0,0-1,1 1,0-1,0 0,0 0,1 0,-1-1,6 4,13 5,1 0,0-2,0-1,1-2,0 0,1-1,0-2,0 0,9-1,-13-1,0-1,-1 0,1-2,0-1,0 0,-1-2,1-1,-1 0,0-1,0-2,11-4,-14 3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1:14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170 202,'10'43,"7"43,2 17,1 0,-1-8,-5-10,-5-10,-3-8,-4-11,-1-5,-1-7,-1-6,0-4,0-4,1-1,-1-2,-4 0,-1-5</inkml:trace>
  <inkml:trace contextRef="#ctx0" brushRef="#br0" timeOffset="462.952">0 315,'57'-49,"2"3,2 3,2 2,1 3,27-9,-73 38,0 1,1 1,0 1,0 0,1 1,-1 2,1 0,10 0,-23 3,0 0,0 0,0 1,1 0,-1 0,0 1,0-1,0 2,-1-1,1 1,-1 0,1 0,-1 1,0 0,0 0,0 0,-1 1,1 0,-1 0,-1 0,1 1,-1 0,1 0,1 4,-1 0,0 0,-1 0,-1 0,1 1,-2-1,1 1,-1-1,-1 1,0 0,-1 0,0 0,0 0,-1 0,-1 0,0-1,0 1,-1-1,0 1,-1-1,0 0,-1 0,0 0,0-1,-1 0,-1 0,-5 6,-22 23,-2-2,-1-1,-2-2,-24 15,-80 56,140-103,1 1,0-1,0 1,0-1,1 1,-1 0,0 0,1 0,-1 0,1 0,-1 0,1 0,0 1,0-1,0 0,0 1,1-1,-1 1,0-1,1 1,0-1,0 1,-1-1,2 1,-1-1,0 1,0-1,1 1,-1-1,1 1,0-1,0 0,0 1,0-1,0 0,1 0,-1 1,0-1,1 0,0 0,-1-1,1 1,0 0,0-1,0 1,1-1,84 68,-70-60,-1 2,-1 0,0 1,-1 0,0 1,-1 1,0 0,-1 1,-1 0,0 1,-1 0,7 17,-10-14,-5-9,1-1,0 1,1-1,0 0,1 0,0 0,0-1,1 1,0-1,5 5,1-2</inkml:trace>
  <inkml:trace contextRef="#ctx0" brushRef="#br0" timeOffset="869.176">932 1078,'69'-37,"-45"27,-1-2,0 0,-1-1,0-2,-1 0,-1-1,0-1,-2-1,11-12,-25 23,0 1,-1 0,0-1,0 0,0 1,-1-1,0 0,-1 0,1-1,-1 1,-1 0,1 0,-1-1,-1 1,1 0,-1 0,-1-1,-1-5,2 10,0-1,0 0,0 1,-1 0,0-1,1 1,-1 0,0 0,-1 0,1 0,0 0,-1 1,0-1,1 1,-1 0,0-1,0 1,-1 1,1-1,0 0,-1 1,1-1,-1 1,1 0,-1 0,1 1,-1-1,0 1,1 0,-1 0,0 0,1 0,-1 0,0 1,1 0,-4 1,-2 2,1 1,0 1,1-1,-1 1,1 0,0 1,1 0,-1 0,2 0,-1 1,1 0,0 0,0 0,1 1,0 0,1-1,0 1,0 1,1-1,0 0,0 0,1 1,1-1,0 4,-2-4,1 1,0-1,1 1,0-1,1 1,0 0,0-1,1 0,0 1,1-1,0 0,1 0,-1 0,2 0,-1-1,1 0,0 0,1 0,0-1,0 1,1-1,0-1,0 1,0-1,1-1,0 1,0-1,1 0,-1-1,1 0,0-1,0 0,6 2,13-2,-3-1</inkml:trace>
  <inkml:trace contextRef="#ctx0" brushRef="#br0" timeOffset="1218.101">1496 738,'5'43,"2"0,2-1,2-1,2 1,2-2,12 26,-27-64,1 0,-1 0,1 0,-1 0,1 0,-1 0,1 0,0 0,0 0,0 0,0 0,0-1,1 1,-1 0,1-1,-1 1,1-1,-1 0,1 1,0-1,-1 0,1 0,0 0,0 0,0 0,0-1,0 1,0 0,0-1,0 0,0 1,0-1,0 0,0 0,1 0,-1 0,0-1,0 1,0 0,0-1,0 1,0-1,0 0,0 0,0 0,-1 0,1 0,0 0,0-1,-1 1,1-1,51-117,43-100,-69 174,-16 25</inkml:trace>
  <inkml:trace contextRef="#ctx0" brushRef="#br0" timeOffset="1469.986">2032 879,'5'29,"2"9</inkml:trace>
  <inkml:trace contextRef="#ctx0" brushRef="#br0" timeOffset="1953.848">2259 823,'24'-6,"0"-1,0 0,-1-2,0-1,0-1,-1-1,0 0,-1-2,-1 0,9-10,-26 22,-1 0,1 0,0 0,-1-1,0 1,1-1,-1 0,0 0,0 0,-1 0,1 0,-1 0,1 0,-1-1,0 1,0 0,-1-1,1 1,-1-1,1 1,-1-1,0 1,0-1,-1 1,1-1,-1 1,0-1,0 1,0 0,0-1,0 1,-1 0,1 0,-1 0,0 0,0 0,0 0,-1 1,1-1,0 1,-1-1,0 1,0 0,1 0,-1 0,0 1,-1-1,1 0,0 1,0 0,-1 0,1 0,0 0,-1 1,1-1,-1 1,1 0,-1 0,0 0,-5 4,1 1,0-1,0 2,0-1,0 1,1 0,0 0,0 1,0 0,1 1,0-1,1 1,0 0,0 0,0 1,1-1,1 1,-1 0,1 0,1 1,-1 3,-1-4,1 0,0 0,1 1,0-1,0 1,1 0,0-1,1 1,0 0,0 0,1 0,1-1,-1 1,2-1,-1 1,1-1,1 0,-1 0,2 0,-1 0,1-1,1 0,-1 0,1 0,6 5,-3-4,1 0,0-1,0 0,1-1,-1 0,2 0,-1-1,1-1,0 0,0-1,1 0,-1-1,1 0,0-1,-1 0,1-1,0-1,0 0,0 0,0-2,0 1,0-2,-1 1,1-2,-1 0,0 0,0-1,4-3,2-5,-5 0</inkml:trace>
  <inkml:trace contextRef="#ctx0" brushRef="#br0" timeOffset="2401.205">2879 711,'1'14,"0"0,0 0,1 0,1 0,1-1,0 1,0-1,1 0,1 0,0 0,5 5,-9-13,1-1,0 1,0-1,1 0,-1 0,1 0,0-1,0 0,0 1,0-1,0 0,1-1,0 1,-1-1,1 0,0 0,0-1,0 1,0-1,0 0,1-1,-1 1,0-1,0 0,1 0,-1 0,0-1,0 0,0 0,0 0,5-3,92-64,-44 23,-54 43,-1 1,0 0,0 0,1 1,-1-1,0 1,1 0,-1-1,0 2,1-1,-1 0,0 1,1-1,-1 1,0 0,1 0,-1 0,0 1,0-1,0 1,0-1,0 1,-1 0,1 0,-1 1,1-1,1 3,34 17,-31-19,0-1,1 0,0 0,-1-1,1 0,0 0,0-1,-1 0,1-1,0 1,0-2,-1 1,1-1,-1 0,1 0,-1-1,0 0,0-1,0 1,0-1,0 0,-1-1,0 0,5-5,1-1,0-1,-1 0,0-1,-1 0,-1 0,0-1,-1-1,0 0,-1 0,-1 0,2-7,0-59,-14 63</inkml:trace>
  <inkml:trace contextRef="#ctx0" brushRef="#br0" timeOffset="3035.649">1976 315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6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0 904,'3'1,"-1"-1,1 1,0-1,-1 0,1 0,-1 0,1 0,0 0,-1 0,1-1,-1 1,1-1,-1 0,1 0,-1 0,0 0,1 0,-1 0,0-1,0 1,0-1,0 0,0 1,0-1,0 0,0 0,-1 0,1 0,-1-1,1 1,-2 1,51-55,-3-2,-3-1,23-43,75-147,-22 39,-121 207,1 1,0 0,0-1,0 1,0 0,1 0,-1 0,0 0,1 0,0 0,-1 0,1 0,0 1,0-1,0 1,0-1,0 1,0 0,1 0,-1 0,0 0,1 0,-1 0,0 0,1 1,-1 0,1-1,-1 1,1 0,-1 0,1 0,-1 0,1 1,-1-1,1 1,-1-1,0 1,1 0,-1 0,0 0,0 0,1 1,-1-1,0 1,0-1,0 1,0 0,12 14,0 1,-2 1,0-1,-1 2,-1 0,0 0,-2 0,0 1,2 11,-9-29,21 53,-3 0,-2 1,-3 1,-2 1,-2 2,-9-58,0 0,-1 0,1 1,-1-1,1 0,-1 0,0 1,0-1,0 0,0 1,0-1,0 0,-1 1,1-1,-1 0,1 0,-1 0,0 0,0 1,0-1,0 0,-1 0,1-1,0 1,-1 0,1 0,-1-1,0 1,1-1,-1 1,0-1,0 0,0 1,0-1,0 0,0-1,0 1,-1 0,1-1,0 1,0-1,-1 1,1-1,0 0,-1 0,-1 0,-13-3,-1-1,1-1,1-1,-1 0,1-1,0 0,0-1,1-1,-36-17,-263-139,297 158,18 7</inkml:trace>
  <inkml:trace contextRef="#ctx0" brushRef="#br0" timeOffset="633.873">1693 227,'-252'23,"226"-19,1 0,0 2,0 1,0 1,1 1,0 1,-22 14,45-24,0 0,0 0,1 1,-1-1,0 0,0 1,1-1,-1 0,0 1,1-1,-1 1,0-1,1 1,-1 0,1-1,-1 1,1 0,-1-1,1 1,0 0,-1-1,1 1,0 0,0 0,-1-1,1 1,0 0,0 0,0 0,0-1,0 1,0 0,0 0,0 0,0-1,0 1,1 0,-1 0,0 0,0-1,1 1,-1 0,1-1,-1 1,0 0,1-1,-1 1,1 0,0-1,-1 1,1-1,-1 1,1-1,0 1,0-1,-1 0,1 1,0-1,46 21,-47-21,48 12,-41-12,1 1,-1 0,0 1,0-1,0 2,0-1,0 1,0 0,0 0,-1 1,0 0,1 0,-2 0,1 1,2 2,-7-2,0-1,0 1,-1-1,1 1,-1 0,0-1,-1 1,1 0,-1-1,0 1,0-1,0 1,-1-1,1 1,-1-1,0 0,-1 0,1 0,-1 0,1 0,-1-1,0 1,-1-1,1 0,-1 0,-3 3,-34 26,34-27,-1-1,1 1,1 1,-1-1,1 1,0 0,0 1,0 0,1-1,0 2,1-1,-1 0,1 1,1 0,-1 2,3-7,1 0,0 0,-1 0,1 0,0 0,1 1,-1-1,1 0,-1 0,1 0,0 0,0 0,0 0,0-1,1 1,-1 0,1 0,0-1,0 1,0-1,0 0,0 1,0-1,1 0,-1 0,1-1,-1 1,1 0,0-1,0 0,-1 1,1-1,2 0,3 2,-1 0,1-1,0 0,-1-1,1 0,0 0,0 0,0-1,0 0,0-1,-1 0,7-1,-5-1,1 0,-1-1,-1 0,1-1,-1 0,1 0,-2-1,1 0,0 0,-1-1,0 0,-1 0,0-1,0 1,0-1,-1-1,2-3,1-7</inkml:trace>
  <inkml:trace contextRef="#ctx0" brushRef="#br0" timeOffset="968.732">1355 29,'-7'37,"1"0,1 0,3 0,1 0,2 1,1-1,5 21,33 287,-41-44,6-252,1-31</inkml:trace>
  <inkml:trace contextRef="#ctx0" brushRef="#br0" timeOffset="1504.649">1976 57,'-5'44,"3"32,3 9,0-5,0-12,5-12,2-11,-2-9,0-5,-3-3,-1-2,0 0,3-5,1-6</inkml:trace>
  <inkml:trace contextRef="#ctx0" brushRef="#br0" timeOffset="6451.691">1890 114,'93'-46,"-58"32,0 1,1 2,0 1,1 2,32-2,-64 9,0 1,1 0,-1 0,0 0,0 0,1 1,-1 0,0 0,0 1,0-1,0 1,0 0,-1 0,1 1,0-1,-1 1,0 0,0 0,0 1,0-1,0 1,0 0,-1 0,0 0,0 1,0-1,-1 1,1-1,-1 1,0 0,0 0,-1 0,1 0,-1 0,0 0,-1 3,1 5,-2-1,0 1,0-1,-1 1,-1-1,0 0,0 0,-1 0,-1 0,0-1,-1 0,0 0,0 0,-2-1,1 0,-1 0,0 0,-1-1,-1 0,9-9,0 1,0 0,-1 0,1 0,0 0,0 0,0 0,0 1,0-1,0 0,1 0,-1 1,0-1,0 1,1-1,-1 0,1 1,0-1,-1 1,1-1,0 1,0-1,0 1,0-1,0 1,0-1,0 1,1-1,-1 1,0-1,1 1,-1-1,1 1,0-1,-1 0,1 1,0-1,0 0,0 0,0 0,0 1,0-1,0 0,0 0,1-1,-1 1,0 0,0 0,1 0,-1-1,1 1,-1-1,1 1,-1-1,1 0,15 7,-1 0,0 0,-1 2,0-1,0 2,-1 0,-1 1,1 1,-2 0,1 0,3 7,-14-16,0 0,0 0,-1 0,1 0,-1 0,0 1,0-1,0 0,0 1,-1-1,1 0,-1 1,0-1,0 1,0-1,0 1,-1-1,1 0,-1 1,0-1,0 0,0 0,0 1,-1-1,0 0,1 0,-1 0,0-1,0 1,0 0,-1-1,1 1,-1-1,1 0,-1 0,0 0,-1 1,-7 5,-1 0,0 0,-1-1,1-1,-1 0,-1-1,1 0,-9 1,3-1,1-2,0 0,-1-1,0-1,1-1,-1-1,0 0,1-2,-1 0,1-1,0 0,-16-7,10-1</inkml:trace>
  <inkml:trace contextRef="#ctx0" brushRef="#br0" timeOffset="7192.492">3302 199,'-33'0,"1"2,-1 2,1 0,0 2,1 2,-1 1,-14 6,34-10,0 1,0 0,0 1,1 0,0 0,1 1,-1 1,1 0,1 0,0 1,0 0,1 1,0-1,1 2,0-1,1 1,0 0,1 0,1 1,0-1,-3 14,6-21,1 0,0 0,-1 0,2 0,-1 0,0 0,1 0,0 0,0 0,1 0,-1-1,1 1,0 0,0-1,1 1,-1-1,1 0,0 0,0 0,1 0,-1 0,1-1,0 1,0-1,0 0,0 0,0-1,1 1,-1-1,1 0,-1 0,1 0,2 0,16 4,-1-1,1-1,0-1,0-1,0-1,18-1,-19-1,-1 0,0-2,0 0,0-1,0-1,0-1,-1-1,0-1,-1 0,17-11,-18 9</inkml:trace>
  <inkml:trace contextRef="#ctx0" brushRef="#br0" timeOffset="7438.792">3330 340,'-38'5,"-32"6,-9 1,4-1,10-2,12-4,19-1,20-3,13 0</inkml:trace>
</inkml:ink>
</file>

<file path=ppt/ink/ink1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35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93 198,'34'-68,"-34"68,0 0,1 1,-1-1,0 0,0 1,0-1,0 0,0 1,0-1,0 0,1 1,-1-1,0 0,0 0,0 1,1-1,-1 0,0 0,0 1,1-1,-1 0,0 0,1 0,-1 0,0 1,1-1,-1 0,0 0,1 0,-1 0,0 0,1 0,-1 0,0 0,1 0,-1 0,0 0,1 0,-1 0,0 0,1 0,-1 0,0 0,1 0,-1-1,0 1,1 0,-1 0,0 0,0-1,1 1,-1 0,0 0,0-1,1 1,-1 0,0 0,0-1,0 1,1 0,-1-1,-4 32,-59 167,0 94,62-287,-1 1,0 0,0 0,1 1,-1-1,1 1,1-1,-1 1,1-1,0 1,1 0,-1-1,1 1,1-1,-1 0,1 1,0-1,0 0,1 0,0 0,0 0,1-1,-1 1,1-1,0 0,1 0,-1 0,1 0,0-1,4 3,4-3,-1-2,0 0,1 0,0-1,-1 0,1-1,-1-1,1 0,-1-1,1 0,-1-1,10-3,63-9,22 8,-89 1</inkml:trace>
  <inkml:trace contextRef="#ctx0" brushRef="#br0" timeOffset="318.774">771 396,'19'5,"16"1,7 0,1-1,-2-2,-3-1,-8-5,-5-3,-1 0,0 1,0 1,2 2,0 0,1 2,-4 0</inkml:trace>
  <inkml:trace contextRef="#ctx0" brushRef="#br0" timeOffset="568.639">827 650,'39'0,"31"-5,9-2,1 1,-9-3,-12-1,-6 1,-7 3,-6-2,-7-1,-2 2,-8 2</inkml:trace>
  <inkml:trace contextRef="#ctx0" brushRef="#br0" timeOffset="991.635">1956 0,'-136'398,"56"-201,79-194,0-1,0 0,0 1,1-1,-1 1,1-1,-1 1,1-1,0 1,0-1,0 1,0-1,0 1,1-1,-1 1,1-1,0 1,0-1,0 0,0 1,0-1,0 0,0 0,1 0,-1 0,1 0,0 0,-1 0,1 0,0-1,0 1,0-1,0 1,1-1,-1 0,0 0,0 0,1 0,-1 0,1 0,-1-1,2 1,23 2,0-2,0-1,0-1,-1-1,1-1,-1-1,1-2,17-6,-21 4,-5 0</inkml:trace>
  <inkml:trace contextRef="#ctx0" brushRef="#br0" timeOffset="4338.161">2605 565,'-39'-17,"30"16,-1 0,1 1,0 1,-1 0,1 0,0 0,0 1,0 1,0 0,0 0,0 0,1 1,0 0,0 1,0 0,0 0,-6 7,12-12,-1 1,1 1,-1-1,1 0,0 1,-1-1,1 1,0-1,0 1,0 0,0 0,1 0,-1 0,0 0,1 1,-1-1,1 0,0 1,0-1,0 1,0-1,0 1,1 0,-1-1,1 1,0 0,0-1,-1 1,2 0,-1-1,0 1,1 0,-1-1,1 1,0-1,-1 1,1 0,1-1,-1 0,0 1,1-1,-1 0,1 0,-1 0,1 0,0 0,1 1,5 2,1-1,-1 0,1 0,0-1,0 0,1-1,-1 0,0 0,1-1,-1 0,2-1,14 3,-24-4,0 1,-1 0,1 0,0-1,0 1,0 0,-1 0,1 0,0 0,0 0,0 0,-1 0,1 0,0 0,0 0,-1 1,1-1,0 0,0 0,-1 1,1-1,0 1,0-1,-1 1,1-1,-1 1,1-1,0 1,-1-1,1 1,-1 0,1-1,-1 1,0 0,1-1,-1 1,0 0,1 0,-1-1,0 1,0 0,0 0,0-1,1 1,-1 0,0 0,0 0,-1-1,1 1,0 0,0 0,0 0,0-1,-1 1,1 0,0 0,-1-1,1 1,-1 0,1-1,-1 1,1 0,-1-1,1 1,-1-1,1 1,-2 0,-32 27,27-22,-1-1,1 1,-1 0,1 1,1 0,0 0,0 0,0 1,1 0,0 0,0 0,1 1,0-1,1 2,2-8,1 0,0 0,0 0,0 0,0 0,0 0,1 0,-1 0,0-1,1 1,0 0,-1 0,1 0,0 0,0 0,0-1,0 1,0 0,1-1,-1 1,0-1,1 0,-1 1,1-1,-1 0,1 0,0 0,0 0,-1 0,1 0,0 0,0-1,0 1,0-1,0 1,0-1,0 0,0 0,1 0,82 3,-68-5,0-1,0 0,-1-1,1-1,-1 0,0-1,-1-1,1-1,-1 0,-1-1,1 0,4-6,-7 3</inkml:trace>
  <inkml:trace contextRef="#ctx0" brushRef="#br0" timeOffset="4754.64">3142 537,'-13'5,"1"1,0 0,0 0,1 2,0-1,0 1,1 1,0 0,0 1,1 0,0 0,1 0,0 1,1 1,-1 1,7-9,-1 1,1-1,0 0,0 1,0-1,1 1,0 0,-1-1,2 1,-1-1,0 1,1-1,0 1,0-1,1 1,-1-1,1 0,0 0,0 0,0 0,0 0,1 0,0 0,-1-1,1 1,1-1,-1 0,0 0,1 0,0 0,0-1,-1 0,1 1,1-1,-1-1,0 1,0-1,1 1,-1-1,1 0,-1-1,1 1,-1-1,3 0,3 1,-1 0,1 0,0-1,0 0,-1-1,1 0,-1 0,1-1,-1 0,1-1,-1 0,0-1,0 0,-1 0,1-1,-1 0,0 0,0-1,0 0,-1 0,0-1,0 0,1-3,-5 6,-1 0,0 0,0 0,0 0,0 0,-1 0,1 0,-1-1,0 1,-1 0,1-1,-1 1,0-1,0 1,0-1,0 1,-1 0,0-1,0 1,0 0,0-1,-1 1,0 0,1 0,-2 0,1 0,0 1,-1-1,0 0,1 1,-1 0,-1 0,0-2,-31-18,18 15</inkml:trace>
  <inkml:trace contextRef="#ctx0" brushRef="#br0" timeOffset="5468.732">3198 706,'0'5,"0"6,0 6,5 6,6 2,6 3,5-4,-1-1,0-4,-3-1,-4-4</inkml:trace>
  <inkml:trace contextRef="#ctx0" brushRef="#br0" timeOffset="8458.716">3649 367,'10'0,"12"0,8 0,3 0,1 0,0 0,-2 0,-1 0,-1 0,-1 0,-1 0,1 0,-1 0,0 0,0 0,-5 0</inkml:trace>
  <inkml:trace contextRef="#ctx0" brushRef="#br0" timeOffset="8808.469">3931 142,'-5'29,"-1"23,0 9,1-2,2-7,1-6,-4-7,-1-5,1-4,2-1,0-2,-2-5,-2-1,-3-5,0 0,2-3</inkml:trace>
  <inkml:trace contextRef="#ctx0" brushRef="#br0" timeOffset="9702.73">4355 170,'-37'96,"-1"17,36-109,1 0,0 0,1-1,-1 1,1 0,0 0,0 0,0 0,0 0,1 0,-1 0,1 0,0-1,0 1,1 0,-1 0,1-1,0 1,0-1,0 0,0 1,0-1,1 0,0 0,-1 0,1-1,0 1,0-1,1 1,-1-1,0 0,1-1,-1 1,1 0,0-1,-1 0,1 0,0 0,0 0,0-1,0 1,0-1,0 0,0 0,0-1,3 0,9-5,0-2,-1 0,1 0,-2-2,1 0,-1 0,-1-1,0-1,-1 0,0-1,4-7,11-8,132-143,-101 85,-75 130,2 0,2 1,1 1,2 2,-1 164,12-168,28 179,-29-213,3 8,-2 0,0 0,-1 0,-1 0,0 0,-2-1,0 1,-1 0,0-1,-2 0,-5 12,8-25,0 0,-1 0,0 0,0 0,0-1,0 1,0-1,-1 0,1 0,-1-1,0 1,0-1,0 0,0 0,0-1,0 0,0 0,-1 0,1 0,-3-1,5 1,0-1,0 0,-1 0,1 0,0 0,0 0,0-1,-1 0,1 1,0-1,0 0,0-1,0 1,0 0,1-1,-1 0,0 1,1-1,-1 0,1 0,-1-1,1 1,0 0,0-1,0 0,0 1,1-1,-1 0,1 0,-1 0,1 0,0 0,0-3,0-3,0 0,1 0,0 0,0 0,1 0,1 1,-1-1,1 0,1 0,0 1,0 0,0-1,1 1,1 0,-1 1,1-1,0 1,5-5,7-8,1 1,0 1,1 0,1 2,20-13,-21 14,0 2,1 0,0 1,1 1,0 1,1 0,0 2,1 1,0 1,23-4,-22 9</inkml:trace>
</inkml:ink>
</file>

<file path=ppt/ink/ink1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9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1,'5'0,"1"5,0 6,4 1,0-1</inkml:trace>
</inkml:ink>
</file>

<file path=ppt/ink/ink1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00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1,'-5'5,"-2"6,6 1,7-1,3-2</inkml:trace>
</inkml:ink>
</file>

<file path=ppt/ink/ink1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1 105,'23'0,"14"0,5 0,0 0,-3 0,-2 0,-4 0,-1 0,-3 0,0 0,-11 0,-8 0</inkml:trace>
  <inkml:trace contextRef="#ctx0" brushRef="#br0" timeOffset="247.425">1 331,'38'0,"23"0,5 0,-3 0,-8-5,-9-1,-7-1,-10 2</inkml:trace>
  <inkml:trace contextRef="#ctx0" brushRef="#br0" timeOffset="1284.018">481 499,'18'-45,"3"0,2 2,1 0,3 2,5-6,-26 39,20-27,2 1,2 1,1 1,1 2,15-10,-46 38,0 1,0-1,0 1,0 0,0-1,1 1,-1 0,0 0,1-1,-1 1,1 0,-1 0,1 1,-1-1,1 0,-1 0,1 1,0-1,0 1,-1-1,1 1,0 0,0 0,-1 0,1 0,0 0,0 0,0 0,-1 1,1-1,0 1,-1-1,1 1,0-1,-1 1,1 0,-1 0,1 0,-1 0,1 0,-1 0,0 0,1 1,-1-1,0 0,0 1,0-1,0 1,0 0,3 13,-1 0,-1 1,0-1,-1 1,-1-1,0 1,-1-1,-2 3,1 64,2-80,0-1,0 1,0-1,-1 1,1 0,1-1,-1 1,0 0,0-1,1 1,-1-1,1 1,-1-1,1 1,0-1,-1 1,1-1,0 1,0-1,0 0,0 0,0 1,0-1,1 0,-1 0,0 0,0 0,1 0,-1-1,1 1,-1 0,1 0,-1-1,1 1,-1-1,1 0,0 1,-1-1,1 0,0 0,-1 0,1 0,-1 0,1-1,0 1,-1 0,1-1,-1 1,1-1,-1 1,1-1,-1 0,2-1,134-110,-113 89,1 1,0 1,2 1,0 2,16-8,-41 24,-1 1,1 0,-1-1,1 1,0 0,0 0,-1 0,1 0,0 0,0 1,0-1,0 0,0 1,0 0,0-1,0 1,0 0,0 0,0 0,1 0,-1 1,0-1,0 0,0 1,0-1,0 1,-1 0,1 0,0 0,0 0,0 0,-1 0,1 0,0 1,-1-1,1 1,-1-1,0 1,1-1,0 3,-2 5,0 1,0 0,-1 0,-1-1,1 1,-2 0,1-1,-1 0,-1 1,-1 2,-13 45,15-44,0 0,1 0,1 1,0-1,1 0,0 1,1-1,1 0,0 0,0 0,2 3,3 2</inkml:trace>
  <inkml:trace contextRef="#ctx0" brushRef="#br0" timeOffset="1981.351">1666 48,'-15'27,"2"1,1 1,2 0,0 0,2 1,1 0,0 15,6-43,1 0,0 1,-1-1,1 0,0 1,0-1,1 0,-1 1,0-1,1 0,-1 0,1 1,0-1,0 0,0 0,0 0,0 0,0 0,0 0,1 0,-1 0,1-1,-1 1,1-1,0 1,0-1,0 1,0-1,0 0,0 0,0 0,0 0,0 0,0 0,0-1,1 1,-1-1,0 0,1 1,-1-1,0 0,0 0,1 0,-1-1,0 1,1-1,-1 1,0-1,0 0,0 0,2 0,12-7,0 0,0-1,0-1,-1 0,-1-1,0-1,0 0,-1-1,-1-1,6-8,-1 4,98-147,-114 165,-1 1,0-1,0 0,1 1,-1-1,0 1,1-1,-1 0,1 1,-1-1,0 0,1 0,-1 1,1-1,-1 0,1 0,-1 0,1 0,-1 1,1-1,-1 0,1 0,-1 0,1 0,-1 0,1 0,-1 0,1 0,-1 0,1-1,-1 1,1 0,-1 0,1 0,-1-1,1 1,-1 0,0 0,1-1,-1 1,1 0,-1-1,0 1,1 0,-1-1,0 1,0-1,1 1,-1-1,0 1,0-1,1 1,-1 0,0-1,0 1,0-1,0 1,0-1,1 50,-1-40,-3 556,3-551,0 0,-1 1,-1-1,0 0,-1 0,0 0,-1-1,-1 1,0-1,-1 0,0 0,-1-1,-1 0,0 0,0 0,-1-1,-7 6,3-3,-1-2,0 0,0-1,-1 0,-1-1,0-1,-5 2,18-9,-1 0,0-1,0 1,0-1,-1 0,1 0,0 0,0 0,-1-1,1 0,0 0,-1 0,1 0,0 0,-1-1,1 0,0 0,0 0,0-1,0 1,0-1,0 0,0 0,0-1,1 1,-1-1,1 1,0-1,-1 0,1-1,1 1,-4-4,1-4,1 0,0 0,0-1,1 1,0-1,1 0,1 0,0 0,0 0,1 0,1 0,0 0,1-5,0-18,5-106,0 123</inkml:trace>
</inkml:ink>
</file>

<file path=ppt/ink/ink1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3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635 25,'121'-25,"-122"26,1-1,0 0,0 1,0-1,0 0,-1 1,1-1,0 1,0-1,0 0,0 1,0-1,0 1,0-1,0 0,0 1,0-1,0 0,0 1,0-1,1 1,-1-1,0 0,0 1,0-1,0 0,1 1,-1-1,0 0,0 1,1-1,-1 0,0 0,1 1,-1-1,0 0,1 0,-1 0,0 1,1-1,-1 0,0 0,1 0,-1 0,0 0,1 0,-37 18,-162 39,139-43,0 3,1 2,-29 16,80-33,1 2,1-1,-1 1,0 0,1 0,0 1,0-1,0 1,1 0,-1 1,1-1,0 1,0 1,3-4,0-1,0 0,0 0,0 1,0-1,1 1,0-1,-1 1,1-1,0 0,0 1,0-1,0 1,1-1,-1 1,1-1,-1 1,1-1,0 0,0 0,0 1,0-1,0 0,1 0,-1 0,1 0,-1 0,1 0,0 0,-1-1,1 1,0-1,0 1,0-1,1 0,-1 0,2 1,11 6,0-1,0 0,1-1,0-1,1-1,-1 0,1-1,-1-1,1 0,0-2,0 1,3-2,54 10,-74-8,0 1,0-1,0 0,0 0,-1 0,1 0,0 0,0 0,-1 0,1 0,0 0,-1 0,1 0,-1 0,0 0,1 0,-1-1,0 1,1 0,-1 0,0-1,0 1,0 0,1-1,-1 1,0-1,0 1,0-1,0 1,0-1,0 0,0 1,0-1,0 0,0 0,-1 0,1 0,0 0,0 0,-308 167,202-90,47-5,59-70,0-1,0 1,0 0,1-1,-1 1,0 0,1 0,-1-1,1 1,0 0,0 0,0 0,0-1,0 1,0 0,0 0,0 0,1-1,-1 1,1 0,-1 0,1-1,0 1,-1 0,1-1,0 1,0-1,0 1,1-1,-1 1,0-1,0 0,1 0,-1 0,1 1,-1-1,1-1,-1 1,1 0,0 0,-1 0,1-1,0 1,0-1,-1 0,1 1,0-1,1 0,152 6,-101-8,163-32,-190 27,-3 0</inkml:trace>
  <inkml:trace contextRef="#ctx0" brushRef="#br0" timeOffset="387.467">1086 110,'-28'155,"-39"120,50-209,14-48,-1 0,-1 0,-1 0,0 0,-1-1,-1 0,-5 7,13-24,0 1,0 0,-1-1,1 1,0-1,0 1,-1 0,1-1,0 1,-1-1,1 1,0-1,-1 1,1-1,-1 0,1 1,-1-1,1 1,-1-1,1 0,-1 1,1-1,-1 0,1 0,-1 0,0 1,1-1,-1 0,1 0,-1 0,0 0,1 0,-1 0,0 0,1 0,-1 0,1 0,-1 0,0-1,1 1,-1 0,1 0,-1-1,0 1,1 0,-1-1,1 1,-1 0,1-1,0 1,-1-1,1 1,-1-1,1 1,0-1,-1 1,1-1,0 1,-1-1,1 1,0-2,-5-12</inkml:trace>
  <inkml:trace contextRef="#ctx0" brushRef="#br0" timeOffset="638.406">1002 166,'24'5,"22"-3,8-3,0 0,-5-5,-5-2,-6 1,-5 1,-2 2,-3-3,-1 0,-4 5,-12 3,-7 2</inkml:trace>
  <inkml:trace contextRef="#ctx0" brushRef="#br0" timeOffset="885.31">945 477,'38'5,"28"-4,6-1,-3-1,-9-1,-10 1,-9 0,-11 0</inkml:trace>
  <inkml:trace contextRef="#ctx0" brushRef="#br0" timeOffset="3223.587">1312 674,'-18'55,"7"-29,8-21,0 1,0-1,0 1,1-1,-1 1,1 0,1 0,-1 0,1 0,0 0,0 0,1 0,0 0,0 0,1 1,-1-1,1 0,0 0,1 0,0 0,0-1,0 1,0 0,3 4,-3-9,0 1,0-1,-1 1,1-1,0 0,0 0,0 0,1 0,-1 0,0 0,0-1,0 1,1-1,-1 1,0-1,1 0,-1 0,0 0,1 0,-1 0,0 0,1-1,-1 1,0-1,0 0,0 0,1 0,-1 0,0 0,0 0,0 0,-1-1,1 1,60-53,101-177,-163 231,0 1,0-1,0 0,0 1,0-1,1 0,-1 1,0-1,0 0,0 0,1 1,-1-1,0 0,1 0,-1 1,0-1,0 0,1 0,-1 0,0 0,1 0,-1 1,0-1,1 0,-1 0,1 0,-1 0,0 0,1 0,-1 0,0 0,1 0,-1 0,0 0,1 0,-1-1,0 1,1 0,-1 0,0 0,1 0,-1 0,0-1,1 1,-1 0,0 0,0-1,1 1,-1 0,0 0,0-1,0 1,1 0,-1-1,0 1,0 0,0-1,0 1,-7 36,6-28,-6 38,3 0,1 1,3-1,1 6,-3 114,1-156,-1 0,0 0,-1 0,0 0,0-1,-1 1,-1-1,1 0,-2 0,0 1,5-8,0 1,-1-1,0 0,1 0,-1 0,0 0,0 0,0 0,0 0,0-1,0 1,-1-1,1 1,0-1,-1 0,1 0,-1 0,0 0,1 0,-1-1,0 1,1-1,-1 0,0 0,1 0,-1 0,0 0,0-1,1 1,-1-1,0 1,1-1,-1 0,1 0,-1 0,1-1,0 1,-1-1,0 0,0-1,0 1,0-1,1 1,-1-1,1 0,0 0,0 0,0-1,0 1,0 0,1-1,-1 1,1-1,0 1,0-1,1 0,-1 1,1-1,-1 0,1 0,0 1,1-1,-1 0,1 0,-1 1,1-1,0 1,1-1,-1 1,1-3,57-101,40-35,-84 118</inkml:trace>
</inkml:ink>
</file>

<file path=ppt/ink/ink1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07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0 227,'56'-1,"143"13,-181-9,0-1,0-1,0 0,0-2,0 0,0 0,16-5,-24 4,46-2,-45 5,0-2,1 1,-1-2,0 1,0-1,0-1,-1 0,1-1,4-2,-8 1</inkml:trace>
  <inkml:trace contextRef="#ctx0" brushRef="#br0" timeOffset="395.495">85 453,'5'0,"6"0,6 0,5 0,4 0,2 0,1 0,0 0,1 0,-1 0,0 0,0 0,-1 0,1 0,-1 0,0 0,0 0,-5 0</inkml:trace>
  <inkml:trace contextRef="#ctx0" brushRef="#br0" timeOffset="1298.497">340 1,'-1'0,"0"0,0 1,0-1,0 1,0-1,0 1,0-1,0 1,1 0,-1-1,0 1,0 0,1 0,-1 0,1-1,-1 1,0 0,1 0,0 0,-1 0,1 0,0 0,-1 0,1 0,0 0,0 0,0 0,0 0,0 0,0 0,0 0,0 0,0 0,0 1,1-1,-1 0,0-1,1 1,-1 0,1 0,-1 0,1 0,0 0,-1 0,1 0,0-1,-1 1,1 0,0-1,0 1,0 0,0-1,50 38,-46-35,213 173,-215-175,-1 1,0-1,0 1,0 0,0 0,0 0,0 0,0 0,-1 0,1 1,-1-1,1 0,-1 1,0-1,0 1,0 0,0-1,-1 1,1 0,-1-1,0 1,0 0,1 0,-2 0,1-1,0 1,-1 0,1-1,-1 1,0 0,1-1,-2 1,1-1,0 1,0-1,-1 1,1-1,-1 0,0 0,1 0,-3 2,-155 148,135-126,5-8,1 2,1 0,1 1,0 0,2 1,-1 5,7-8</inkml:trace>
</inkml:ink>
</file>

<file path=ppt/ink/ink1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11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37 170,'-29'197,"29"-190,-3 14,0 1,2-1,1 0,0 1,1-1,2 0,0 0,1 0,1 0,1 0,1-1,1 0,1-1,3 6,-8-22,0 0,0 0,0 0,0-1,1 0,-1 1,1-2,-1 1,1 0,0-1,0 0,0 0,0 0,0-1,0 0,0 0,0 0,0 0,0-1,0 0,-1 0,1 0,0-1,0 1,-1-1,1 0,-1-1,1 1,-1-1,0 0,0 0,0 0,0 0,-1-1,0 1,1-1,-1 0,0 0,-1 0,1-1,-1 1,1-2,141-187,-144 192,1 0,-1 0,1 0,-1 0,1 0,0 0,0 1,-1-1,1 0,0 0,0 1,0-1,0 0,0 1,0-1,0 1,0 0,0-1,0 1,0 0,0-1,1 1,-1 0,0 0,0 0,0 0,0 0,0 0,0 0,1 1,-1-1,0 0,0 0,0 1,0-1,0 1,0-1,0 1,0 0,0-1,0 1,-1 0,1 0,0-1,0 1,0 0,-1 0,1 0,-1 0,1 0,0 0,-1 0,0 0,1 0,-1 0,0 0,1 0,-1 0,0 1,0-1,0 0,0 0,0 0,0 0,0 0,-1 0,1 1,0-1,-1 0,5 26,-5-19,0 1,1-1,1 1,-1-1,2 1,-1-1,1 0,0 1,1-1,-1 0,2 0,-1-1,1 1,0-1,1 1,0-1,0-1,0 1,1-1,0 0,1 0,-1 0,1-1,0 0,0-1,0 1,1-1,-2-2,1-1,-1 0,0 0,1 0,-1 0,1-1,-1 0,1-1,-1 1,1-1,-1 0,0-1,0 0,1 0,-1 0,0-1,-1 1,1-1,0-1,-1 1,0-1,4-3,5-6,0-1,-2 0,1-1,-2 0,0-1,-1 0,1-3,101-163,-109 174,5-11,-1-1,0 0,-2 0,0 0,-1-1,1-20,-5 40,1 1,-1 0,0-1,1 1,-1-1,0 1,0-1,0 1,1-1,-1 1,0-1,0 1,0-1,0 1,0-1,0 1,0-1,0 1,0-1,0 1,0-1,0 1,0-1,-1 1,1-1,0 1,0-1,-1 1,1-1,0 1,0-1,-1 1,1 0,0-1,-1 1,1-1,-1 1,1 0,-1 0,1-1,0 1,-1 0,1 0,-1-1,1 1,-1 0,1 0,-1 0,1 0,-1 0,1 0,-1 0,0 0,1 0,-1 0,1 0,-1 0,1 0,-1 0,1 1,-1-1,-4 10</inkml:trace>
  <inkml:trace contextRef="#ctx0" brushRef="#br0" timeOffset="266.169">1165 508,'34'-9,"15"-4,5 1,-2 2,-6 3,-5 2,-5 3,-9 1</inkml:trace>
  <inkml:trace contextRef="#ctx0" brushRef="#br0" timeOffset="682.678">1729 1,'0'452,"-25"-281,-3-64,30-108,3-4</inkml:trace>
  <inkml:trace contextRef="#ctx0" brushRef="#br0" timeOffset="1094.862">2040 226,'-35'16,"0"2,2 2,0 1,1 1,1 2,2 1,-2 4,29-28,0 0,-1 1,2-1,-1 1,0 0,0 0,0-1,1 1,-1 0,1 0,0 1,-1-1,1 0,0 0,0 1,0-1,1 0,-1 1,1-1,-1 1,1-1,0 1,0-1,0 1,0-1,0 1,1-1,-1 1,1-1,-1 1,1-1,0 0,0 1,0-1,0 0,1 0,-1 0,0 1,1-2,0 1,-1 0,1 0,0 0,0-1,0 1,0-1,0 0,3 2,44 11,-42-13,0-1,0 1,0 1,0-1,-1 1,1 1,0-1,-1 1,0 0,1 0,-1 1,0 0,-1 0,1 0,-1 1,0 0,0 0,0 0,-1 1,1-1,-1 1,-1 0,1 1,-1-1,1 3,0 10,-3-19</inkml:trace>
  <inkml:trace contextRef="#ctx0" brushRef="#br0" timeOffset="1644.369">2463 85,'-54'26,"-110"67,160-90,0 0,1 0,-1 0,1 1,-1-1,1 1,0 0,0 0,1 0,-1 0,1 0,0 1,0-1,0 1,1 0,0-1,-1 1,2 0,-1 0,0-1,1 1,0 0,0 0,1 0,-1 0,1 0,0-1,0 1,1 0,0-1,-1 1,1-1,1 1,-1-1,1 0,-1 0,1 0,1 0,-1-1,0 1,1-1,0 0,-1 0,3 1,74 37,-67-37,-1 1,0 1,0 0,-1 1,0 0,0 0,0 1,-1 1,2 2,-8-5,0 0,-1 0,0 0,0 0,-1 1,0-1,0 1,0 0,-1-1,0 1,0 0,-1 0,0 0,0-1,0 1,-1 0,0 0,0 0,-1-1,0 1,0-1,-1 1,0-1,0 0,0 0,-1 0,1 0,-1-1,-1 1,-1 1,0-3,0 1,-1-1,1-1,-1 1,1-1,-1 0,0-1,0 0,0 0,0 0,-1-1,1 0,0-1,-1 1,1-1,0-1,-1 1,1-1,0-1,-1 1,1-1,0 0,0-1,0 0,1 0,-1 0,1-1,0 0,0 0,0-1,-5-4,9 6,0 0,0 0,0 0,1-1,-1 1,1 0,0-1,0 1,0 0,0-1,1 0,-1 1,1-1,0 1,0-1,0 1,0-1,1 0,0 1,-1-1,1 1,1-1,-1 1,0 0,1 0,0-1,-1 1,1 0,1 0,1-2,82-75,22 25,-89 45</inkml:trace>
</inkml:ink>
</file>

<file path=ppt/ink/ink1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15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0 424,'0'-5,"5"-1,6 0,6 1,6 2,2 0,3 2,1-4,1-2,-1 1,0 2,0 0,0 2,-5 1</inkml:trace>
  <inkml:trace contextRef="#ctx0" brushRef="#br0" timeOffset="399.905">508 0,'28'202,"-27"242,-1-444</inkml:trace>
  <inkml:trace contextRef="#ctx0" brushRef="#br0" timeOffset="769.376">791 142,'-27'18,"2"1,0 2,1 0,1 2,2 0,0 1,1 2,-14 23,33-47,0-1,0 1,0-1,0 1,0-1,0 1,1 0,-1-1,1 1,-1 0,1-1,0 1,-1 0,1 0,0 0,0-1,0 1,0 0,1 0,-1 0,0-1,1 1,-1 0,1-1,0 1,0 0,-1-1,1 1,0-1,0 1,0-1,1 1,-1-1,0 0,0 0,1 0,-1 1,1-1,-1-1,1 1,-1 0,1 0,0 0,-1-1,1 1,0-1,0 1,-1-1,1 0,0 0,0 0,0 0,1 0,148 24,-95 4,-41-19</inkml:trace>
  <inkml:trace contextRef="#ctx0" brushRef="#br0" timeOffset="1384.287">1045 283,'-8'12,"0"1,1-1,1 1,1 1,-1-1,2 1,0 0,1 0,0 0,1 1,1-1,0 1,1-1,1 5,-1-18,0 0,0 1,0-1,1 0,-1 0,1 1,-1-1,1 0,-1 0,1 0,0 0,0 0,-1 0,1 0,0 0,0 0,0 0,0 0,0-1,0 1,0 0,0-1,0 1,1-1,-1 1,0-1,0 1,0-1,1 0,-1 0,0 0,1 1,-1-1,0 0,0-1,1 1,-1 0,0 0,0 0,1-1,-1 1,0-1,0 1,0-1,1 0,50-32,114-160,-165 192,-1 1,0-1,0 1,1-1,-1 1,0 0,1-1,-1 1,0 0,1-1,-1 1,1 0,-1-1,0 1,1 0,-1 0,1 0,-1-1,1 1,-1 0,1 0,-1 0,1 0,-1 0,1 0,-1 0,1 0,-1 0,1 0,-1 0,1 0,-1 0,1 1,-1-1,0 0,1 0,-1 0,1 1,-1-1,1 0,-1 1,0-1,1 0,-1 1,0-1,1 0,-1 1,0-1,1 1,-1-1,0 0,0 1,0-1,1 1,-1-1,0 1,0-1,0 1,0 0,10 40,-8-26,25 105,-22-104,-1 1,0-1,-1 1,-1 0,0 0,-1 0,-1 0,-1 0,0 0,-1-1,-1 1,0 0,-2-1,0 1,0-1,-2-1,0 1,-1-1,0 0,-1-1,-1 0,-10 12,16-22,-66 54,68-56,0-1,0 0,0 0,0 0,0 0,0 0,0 0,0 0,0-1,-1 1,1-1,0 0,0 0,-1 1,1-1,0-1,0 1,-1 0,1-1,0 1,0-1,0 1,-1-1,1 0,0 0,0 0,0 0,0 0,1-1,-1 1,0 0,0-1,1 0,-1 1,1-1,-2-2,1 0,0 0,0 0,1 0,-1-1,1 1,0 0,0-1,1 1,-1-1,1 0,0 1,0-1,0 1,1-1,0 1,0-1,0 1,0 0,1-1,-1 1,1 0,1-1,51-88,-53 92,16-23,0 1,2 1,0 0,2 2,0 0,1 1,14-8,-18 15</inkml:trace>
</inkml:ink>
</file>

<file path=ppt/ink/ink1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19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0 157,'39'0,"26"-5,8-1,-4 0,-9 1,-10 1,-9 2,-6 1,-5 1,-2 0,-6 0</inkml:trace>
  <inkml:trace contextRef="#ctx0" brushRef="#br0" timeOffset="266.932">57 354,'38'-5,"23"-1,5 0,-3 1,-8 2,-9 1,-11 0</inkml:trace>
  <inkml:trace contextRef="#ctx0" brushRef="#br0" timeOffset="919.206">677 467,'27'-62,"2"2,3 1,21-29,-41 70,1 1,0 0,2 1,-1 0,2 1,0 1,1 1,0 0,1 1,0 1,1 1,0 0,2 1,-19 8,-1 0,0 1,0-1,1 0,-1 1,1-1,-1 1,1-1,-1 1,1 0,-1 0,1 0,-1 0,1 0,-1 0,1 0,-1 0,1 0,-1 1,1-1,-1 1,0-1,1 1,-1-1,0 1,1 0,-1 0,0 0,0-1,1 1,-1 0,0 1,0-1,0 0,0 0,-1 0,1 1,0-1,0 0,-1 1,1-1,-1 0,1 1,-1-1,0 1,1-1,-1 1,0-1,0 1,0-1,0 1,0 0,-13 81,-18 31,31-113,0 0,0 0,0 0,0 0,1 0,-1 0,0 0,1 0,-1 0,1 0,-1 0,1 0,0 0,-1 0,1 0,0 0,-1-1,1 1,0 0,0 0,0-1,0 1,0-1,0 1,0-1,0 1,0-1,0 1,0-1,0 0,0 0,0 1,0-1,0 0,0 0,1 0,-1 0,0-1,0 1,0 0,0 0,0-1,0 1,0 0,0-1,0 1,0-1,0 1,0-1,0 0,0 1,0-1,51-34,108-111,-71 80,-88 65,0 0,-1 1,1-1,0 1,0-1,0 1,0 0,0-1,0 1,0 0,0-1,0 1,0 0,0 0,0 0,0 0,0 0,0 0,0 0,0 0,0 1,0-1,0 0,0 1,0-1,0 0,0 1,0-1,0 1,0 0,-1-1,1 1,0 0,0-1,-1 1,1 0,0 0,-1 0,1-1,-1 1,1 0,-1 0,1 0,-1 0,0 0,0 0,1 0,-1 0,0 0,0 0,0 0,0 0,0 0,0 0,0 0,-1 1,-5 61,3-51,-2 5,0 1,2 0,0 0,1 0,1 1,1-1,0 0,1 0,2 8,3-8</inkml:trace>
  <inkml:trace contextRef="#ctx0" brushRef="#br0" timeOffset="1505.188">1694 44,'-6'11,"1"1,0 0,1 0,1 1,0-1,0 1,1 0,1 0,0 0,1 0,0-1,1 1,0 0,1 0,1 0,2 6,-4-17,0-1,0 1,0-1,0 1,0-1,0 0,0 1,0-1,1 0,-1 0,1 0,-1 0,1 0,-1 0,1 0,0 0,-1-1,1 1,0-1,0 1,-1-1,1 0,0 1,0-1,-1 0,1 0,0 0,0-1,0 1,-1 0,1-1,0 1,0-1,-1 1,1-1,0 0,-1 0,1 0,-1 0,1 0,-1 0,63-49,-62 48,32-31,-1-1,-1-2,-3-1,24-38,-53 75,1 1,-1-1,0 1,1-1,-1 1,0-1,1 0,-1 1,0-1,1 0,-1 1,1-1,-1 0,1 0,-1 1,1-1,-1 0,1 0,-1 0,1 0,-1 0,1 0,-1 1,1-1,-1 0,1 0,-1-1,1 1,-1 0,1 0,-1 0,1 0,-1 0,1 0,-1-1,1 1,-1 0,1 0,-1-1,0 1,1 0,-1-1,0 1,1-1,-1 1,0 0,1-1,-1 1,0-1,1 1,-1-1,0 1,0-1,0 1,0-1,1 1,-1-1,0 1,0-1,0 1,0-1,1 50,-2-39,9 209,2-143,-4 2,-4-1,-3 12,1-53,-22 74,20-107,1 0,0 1,-1-1,0 0,0 0,0 0,0-1,-1 1,1 0,-1-1,1 0,-1 1,0-1,0 0,0 0,0-1,0 1,0 0,-1-1,1 0,0 0,-1 0,1 0,-1-1,1 1,-1-1,1 0,-1 0,1 0,-2-1,-1-1,-1 0,1-1,-1 1,1-2,0 1,0-1,1 0,-1 0,1 0,0-1,0 0,0 0,0 0,1 0,0-1,0 0,-2-5,-6-6,-3-2</inkml:trace>
</inkml:ink>
</file>

<file path=ppt/ink/ink1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21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1,'0'5,"0"6,0 6,0 1</inkml:trace>
  <inkml:trace contextRef="#ctx0" brushRef="#br0" timeOffset="262.222">170 29,'-5'5,"-1"1</inkml:trace>
  <inkml:trace contextRef="#ctx0" brushRef="#br0" timeOffset="2352.581">198 29,'-5'0,"-1"5,5 1,2 5,6 1,-2-3,-3-2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0,'18'252,"5"-105,-15-101,-2 0,-2 1,-2-1,-2 0,-5 32,-3-50,8-28,0-1,0 1,0 0,0-1,0 1,0 0,0-1,0 1,0 0,0-1,0 1,0 0,0 0,-1-1,1 1,0 0,0-1,0 1,-1 0,1 0,0-1,0 1,-1 0,1 0,0 0,0 0,-1-1,1 1,0 0,-1 0,1 0,0 0,-1 0,1 0,0 0,0 0,-1 0,1 0,0 0,-1 0,1 0,0 0,-1 0,1 0,0 0,-1 0,1 0,0 0,-1 1,1-1,0 0,0 0,-1 0,1 1,0-1,0 0,-1 0,1 1,-3-20,0-1</inkml:trace>
</inkml:ink>
</file>

<file path=ppt/ink/ink1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29.24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61 1,'-3'1,"-1"1,1 0,0 0,-1 0,1 0,0 1,0-1,1 1,-1 0,0 0,1 0,0 0,0 0,0 0,0 1,0-1,0 1,1-1,0 1,0 0,0-1,0 1,0 0,1 0,0-1,0 4,-3 6,1 0,1 1,0-1,1 0,0 1,1-1,1 0,0 0,2 4,-1-14,-1 0,1 0,1-1,-1 0,0 0,0 0,1 0,-1 0,1 0,0-1,-1 0,1 0,0 0,0 0,0 0,-1-1,1 0,0 0,0 0,0 0,0-1,0 1,0-1,0 0,-1 0,1 0,0-1,-1 1,1-1,22-3,334-3,-105 36,377-27,71-1,-475-30,138 30,-225-30,-136 27,-1 0,1 0,0-1,-1 0,0 0,0 0,0 0,0-1,-1 1,0-1,0 0,0 0,0 0,-1 0,0-1,0 1,0-1,-1 1,1-1,-2 0,1 0,5-15,-1 2</inkml:trace>
</inkml:ink>
</file>

<file path=ppt/ink/ink1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37.59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55 190,'-55'-56,"60"82,35 144,-32-124,-6-28,1 0,1 0,1-1,0 1,1-1,1-1,2 4,-6-16,1 0,1 0,-1 0,0-1,1 0,0 0,0 0,0 0,0-1,0 1,0-1,1-1,-1 1,1-1,-1 0,1 0,-1-1,1 1,0-1,-1-1,1 1,0-1,-1 0,1 0,-1 0,1-1,-1 0,0 0,0 0,0-1,1 0,47-10,171-19,59 3,338 30,-452-28,28 15,1-7,0-8,-18 11,23-7,-162 15,1 2,1 1,-1 3,1 1,33 4,16-1,257-2,-128-27,-106 27,102-12,-143 2,1 2,-1 4,1 4,10 3,41-1,-77-1,116-13,-116-3,110-17,-143 32,-13 1,0-1,1 1,-1 0,0-1,1 0,-1 0,1 0,-1 0,0-1,1 1,-1-1,0 0,1 0,-1 0,0 0,0 0,0-1,0 1,0-1,0 0,0 0,-1 0,1-1,-1 1,1 0,-1-1,0 0,0 1,0-1,0 0,-1 0,1 0,-1 0,0 0,1-4,3-127,-5 109,-2 24</inkml:trace>
</inkml:ink>
</file>

<file path=ppt/ink/ink1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47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0 484,'19'-3,"-1"-1,1 0,-1-2,0 0,-1-1,1-1,-1 0,-1-1,0-1,0-1,-1 0,0-1,-1-1,-1 0,0-1,6-7,51-44,6 2,3 4,61-35,-129 88,0 0,0 1,1 0,-1 0,1 2,0-1,0 1,0 1,1 0,-1 1,1 1,-1 0,9 1,-18-1,0 1,0 0,0 0,0 0,0 0,0 1,-1-1,1 1,0 0,-1-1,1 1,-1 0,0 1,1-1,-1 0,0 1,0-1,-1 1,1 0,0 0,-1-1,0 1,0 0,1 0,-2 0,1 0,0 0,-1 1,1-1,-1 0,0 2,-8 103,-2-80,-1-1,-1-1,-1 0,-1 0,-2-1,0-1,-11 11,18-20,0-1,-2 0,1 0,-1-1,-1-1,-1 1,1-2,-2 0,0-1,0 0,0-1,-1-1,-1 0,0-1,0 0,0-2,0 0,-1 0,0-2,0 0,0-1,-8-1,22-1,0-1,0 1,0-1,0 0,0 0,1-1,-1 1,0-1,1 1,-1-1,1 0,0 0,0 0,-1 0,1 0,0 0,1-1,-1 1,0-1,1 1,-1-1,1 0,0 1,0-1,0 0,0 0,1 0,-1 0,1 0,-1 0,1 0,0 0,0 0,1 0,-1 0,1 1,-1-1,1 0,0 0,0 0,0 0,2-2,3-14</inkml:trace>
  <inkml:trace contextRef="#ctx0" brushRef="#br0" timeOffset="350.137">1270 174,'-16'22,"1"1,1 0,1 1,2 1,0 0,1 0,2 1,1 0,-3 21,9-43,0-1,1 1,0 0,0-1,0 1,0 0,0 0,1-1,-1 1,1 0,0-1,0 1,1-1,-1 1,1-1,0 1,-1-1,1 0,1 0,-1 0,0 0,1 0,0-1,-1 1,1-1,0 0,0 1,1-1,-1-1,0 1,1 0,-1-1,1 0,-1 0,1 0,0 0,-1 0,1-1,1 1,6 1,1-1,0 0,0-1,0 0,-1 0,1-1,0-1,-1 0,1-1,-1 0,1 0,-1-2,0 1,-1-1,1-1,-1 0,0 0,-1-1,1 0,-1-1,-1 0,1 0,-1-1,-1 0,0 0,0-1,-1 0,0 0,0-1,-2 0,1 0,-1 0,-1 0,0 0,0-1,-1-4,-4 8,0 0,-1 1,0-1,0 0,-1 1,0 0,0 0,0 0,-1 1,0-1,-1 1,0 0,0 1,0-1,0 1,-1 0,0 1,0 0,0 0,0 0,-1 1,1 0,-1 0,0 1,0 0,0 1,0 0,0 0,0 0,-1 1,-6 1,-42-1,32 1</inkml:trace>
</inkml:ink>
</file>

<file path=ppt/ink/ink1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1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0,'24'0,"23"0,7 0,0 0,-4 0,-7 0,-5 0,-4 0,-4 0,-6 0</inkml:trace>
</inkml:ink>
</file>

<file path=ppt/ink/ink1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2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4,'1'0,"-1"0,1-1,-1 1,1 0,-1-1,0 1,1 0,-1 0,1-1,0 1,-1 0,1 0,-1 0,1 0,-1-1,1 1,-1 0,1 0,-1 0,1 0,0 1,-1-1,1 0,-1 0,1 0,-1 0,1 0,-1 1,1-1,-1 0,1 0,-1 1,1-1,-1 0,1 1,-1-1,0 1,1-1,-1 0,0 1,1-1,-1 1,0-1,0 1,1-1,-1 1,0-1,0 1,0 0,0-1,1 1,-1-1,0 1,0-1,0 1,0-1,-1 1,1 0,0-1,0 1,6 39,-6-39,0 399,-2-370,-1 0,-2-1,-1 1,-1-1,-8 19,7-24</inkml:trace>
  <inkml:trace contextRef="#ctx0" brushRef="#br0" timeOffset="404.955">385 145,'-281'172,"217"-118,64-53,-1-1,1 1,-1 0,1 0,0-1,-1 1,1 0,0 0,0 0,-1 0,1-1,0 1,0 0,0 0,0 0,0 0,0 0,0 0,1-1,-1 1,0 0,0 0,1 0,-1 0,0-1,1 1,-1 0,1 0,-1-1,1 1,-1 0,1-1,0 1,-1-1,1 1,0-1,-1 1,1-1,0 1,0-1,0 1,-1-1,1 0,0 0,0 1,0-1,0 0,0 0,52 12,-42-10,-4-2,0 1,0 0,1 0,-1 1,0 0,0 0,-1 0,1 1,0 0,-1 1,1 0,-1 0,0 0,-1 0,1 1,-1 0,0 0,0 1,0-1,-1 1,0 0,0 1,3 4,-1 7,-6-15,1 0,-1 0,1 0,-1 0,1 0,0 0,1 0,-1 0,0-1,1 1,-1-1,1 1,0-1,0 1,0-1,0 0,0 0,0 0,1 0,-1 0,1-1,0 1,-1-1,1 1,0-1,0 0,-1 0,1-1,0 1,0 0,0-1,17-2</inkml:trace>
  <inkml:trace contextRef="#ctx0" brushRef="#br0" timeOffset="1034.57">639 258,'-11'14,"1"1,0 0,1 1,0 0,1 0,1 0,1 1,0 0,1 1,1-1,1 1,-1 17,3-33,1 0,0 1,0-1,1 0,-1 0,0 0,1 1,-1-1,1 0,0 0,-1 0,1 0,0 0,1 0,-1 0,0 0,0-1,1 1,-1 0,1-1,-1 1,1-1,0 0,0 1,-1-1,1 0,0 0,0 0,0 0,0 0,1-1,-1 1,0-1,0 1,0-1,0 0,1 0,-1 0,0 0,0 0,0 0,2-1,88-31,-70 17,0-1,-1-1,-1 0,-1-2,0 0,8-13,83-76,-109 107,0 0,-1 0,1 0,0 1,0-1,0 0,0 1,0-1,0 0,-1 1,1-1,1 1,-1 0,0-1,0 1,0 0,0-1,0 1,0 0,0 0,0 0,0 0,1 0,-1 0,0 0,0 1,0-1,0 0,0 1,0-1,0 0,0 1,0 0,0-1,0 1,0-1,0 1,0 0,-1 0,1-1,0 1,0 0,-1 0,1 0,0 0,-1 0,1 0,-1 0,0 0,1 0,-1 0,0 0,1 0,-1 0,0 1,0-1,0 0,0 1,11 62,-2 1,-3 1,-3-1,-5 58,1-103,-1 1,0 0,-2-1,0 1,-1-1,-1 0,-1-1,-1 1,-1-1,0-1,-2 0,-10 14,17-26,-1-2,0 1,-1-1,1 1,-1-1,0-1,0 1,0-1,0 0,-1-1,1 1,-1-1,0-1,0 1,5-2,-1 1,0-1,1 0,-1 0,0 0,1 0,-1 0,0-1,1 1,-1-1,1 0,-1 1,0-1,1-1,0 1,-1 0,1 0,0-1,-1 0,1 1,0-1,0 0,1 0,-1 0,0 0,0 0,1 0,0-1,-1 1,1 0,0-1,0 1,0-1,0 0,1 1,-1-3,-1-8,1 0,0-1,1 1,1 0,0-1,0 1,2 0,-1-1,2 1,0 1,0-1,1 0,1 1,0 0,1 1,0-1,0 1,2 0,-1 1,1 0,1 1,-1-1,2 2,-1-1,6-2,9-7</inkml:trace>
</inkml:ink>
</file>

<file path=ppt/ink/ink1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52,'19'-5,"16"-1,7 0,1 1,-2 2,-8-4,-5-1,-2 1,-1 2,-4 7,-7 2</inkml:trace>
</inkml:ink>
</file>

<file path=ppt/ink/ink1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4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26,'34'0,"16"-5,4-1,-3 0,-4 1,-11 2</inkml:trace>
</inkml:ink>
</file>

<file path=ppt/ink/ink1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6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8,'5'-2,"-1"1,1 0,-1 0,1 0,-1 0,1 0,0 1,-1 0,1 0,0 0,0 1,-1 0,1 0,-1 0,1 0,-1 1,1-1,-1 1,0 0,0 1,1-1,-2 1,1-1,0 1,-1 0,1 1,-1-1,0 1,0-1,0 1,0 0,-1 0,2 4,0 12,-2 0,0 0,-1 0,-1 1,-1-1,-1 0,0 0,-2 0,0 0,-1-1,-1 0,-8 18,13-37,-3 13,1 2,-1 0,-1 0,0 0,-1-1,0 0,-2 0,1-1,-2 0,0 0,0-1,-1 0,-9 8,20-20,-1-1,0 1,1-1,-1 1,0-1,0 1,1-1,-1 0,0 1,0-1,0 1,0-1,0 1,1-1,-1 0,0 1,-1-1,1 1,0-1,0 0,0 1,0-1,0 1,-1-1,1 1,0-1,0 0,-1 1,1-1,0 1,-1 0,1-1,0 1,-1-1,1 1,-1-1,1 1,-1 0,1-1,-1 1,1 0,-1 0,1-1,-1 1,0 0,1 0,-1 0,1 0,-1 0,1 0,-1 0,0 0,1 0,-1 0,165-195,-148 175,0 2,0 0,2 1,0 1,1 0,1 1,0 1,9-3,-28 16,1 0,-1 0,1 0,-1 0,1 0,-1 0,1 1,0-1,-1 1,1-1,0 1,0-1,0 1,-1 0,1 0,0 0,0 0,0 0,-1 0,1 1,0-1,0 1,-1-1,1 1,0 0,-1-1,1 1,-1 0,1 0,-1 0,1 0,-1 0,1 1,-1-1,0 0,0 1,0-1,0 0,0 1,0 0,0-1,0 1,0-1,-1 1,1 0,-1 0,1-1,-1 1,0 0,0 0,0 0,0-1,0 2,-28 198,28-200,-1 0,1 0,0 1,0-1,0 0,0 0,0 0,0 1,0-1,0 0,0 0,1 0,-1 1,0-1,1 0,-1 0,1 0,-1 0,1 0,0 0,-1 0,1 0,0 0,0 0,0 0,0-1,0 1,0 0,0 0,0-1,0 1,0-1,0 1,0-1,0 1,0-1,0 0,1 0,-1 1,0-1,0 0,0 0,1 0,-1 0,0 0,0-1,0 1,1 0,-1 0,0-1,0 1,0-1,0 1,0-1,0 1,0-1,0 0,0 0,0 1,0-1,0 0,0-1,30-23,-1-1,-1-1,-2-2,-1-1,1-3,43-48,30 0,-99 80,0 1,-1 0,1-1,0 1,0 0,-1-1,1 1,0 0,0 0,0 0,0-1,-1 1,1 0,0 0,0 0,0 0,0 1,-1-1,1 0,0 0,0 0,0 1,-1-1,1 0,0 1,0-1,-1 1,1-1,0 1,-1-1,1 1,-1 0,1-1,0 1,-1-1,1 1,-1 0,0 0,1-1,-1 1,0 0,1 0,-1 0,0-1,0 1,0 0,1 0,-1 0,0 0,0-1,0 1,-1 0,1 0,0 0,-8 53,7-50,-30 95,23-78,0 1,2 0,0 0,1 1,2-1,0 1,1 10,11 2,-3-29</inkml:trace>
</inkml:ink>
</file>

<file path=ppt/ink/ink1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6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1 124,'0'8,"-1"0,1 0,0 0,1 0,0 0,0-1,1 1,0 0,0 0,1-1,0 1,0-1,0 0,1 0,1 0,-1 0,3 1,-2-7,0-1,0 0,1 0,-1 0,0-1,0 1,0-1,0-1,1 1,-2-1,1 0,0 0,0 0,-1-1,1 0,-1 0,1 0,-1 0,0 0,-1-1,1 0,-1 0,1 0,-1-1,0 3,168-174,-167 173,-4 1,1 0,0 1,0-1,-1 0,1 1,0-1,1 1,-1 0,0-1,0 1,1 0,-1 0,1 0,-1-1,1 2,-1-1,1 0,-1 0,1 0,0 1,0-1,-1 1,1-1,0 1,0 0,0 0,-1 0,1 0,0 0,0 0,0 0,-1 1,1-1,0 0,0 1,-1 0,1-1,0 1,-1 0,1 0,-1 0,1 0,-1 0,1 0,-1 1,0-1,1 0,-1 1,0-1,0 1,0-1,0 2,18 101,-15-49,30 113,-19-108,-4-1,-2 2,1 51,-9-97,0-1,-2 0,0 1,0-1,-2 0,0 0,0 0,-1 0,-1-1,0 0,-1 0,0 0,-1 0,-1-1,0 0,-8 9,10-17,0 1,0-1,0-1,0 1,-1-1,0-1,0 1,1-1,-1 0,0 0,-1-1,1 0,0 0,0-1,0 0,-1 0,1-1,0 0,0 0,0-1,0 0,0 0,0 0,0-1,1 0,-1 0,1-1,0 0,0 0,0 0,1-1,-1 0,1 0,0 0,0-1,1 1,0-1,-3-6,-11-45,15 32</inkml:trace>
</inkml:ink>
</file>

<file path=ppt/ink/ink1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7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1,'-4'0,"-2"5,4 1,4 0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0,'10'43,"21"169,-22-153,-3 0,-3 1,-4 56,0-42,27 58,-33-174,-9-44,14 60</inkml:trace>
</inkml:ink>
</file>

<file path=ppt/ink/ink1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7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1,'-5'5,"-1"1</inkml:trace>
</inkml:ink>
</file>

<file path=ppt/ink/ink1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34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276 213,'-2'-3,"-1"1,0-1,1 1,-1-1,0 1,-1 0,1 0,0 0,0 1,-1-1,1 1,-1 0,1 0,-1 0,0 0,1 1,-1-1,0 1,0 0,1 0,-1 0,0 1,1-1,-1 1,0 0,1 0,-1 0,1 1,-1-1,1 1,0 0,0 0,0 0,0 0,0 0,0 1,0-1,1 1,-1 0,1 0,-1 1,-15 21,1 2,2 0,0 1,2 1,1 0,1 0,2 1,1 1,-4 26,9-43,1-1,0 0,0 0,2 1,-1-1,2 1,0-1,0 0,4 13,-4-21,1 1,-1-1,1 0,0-1,1 1,-1 0,1-1,0 1,0-1,0 0,1 0,-1 0,1 0,0 0,0-1,0 0,1 0,-1 0,1 0,-1-1,1 0,0 0,0 0,0-1,0 1,3-1,1 0,1 0,-1-1,0 0,1-1,-1 0,0 0,1-1,-1 0,0-1,0 0,0 0,-1-1,1 0,-1 0,0-1,0-1,0 1,4-5,7-7,0 0,-1-2,-1 0,0-1,-2 0,4-7,-9 9,0 1,-1-1,0-1,-2 0,0 0,-1 0,-1-1,-1 0,-1 0,0 0,-2 0,0 0,-1-2,0 11,-1 1,0-1,-1 1,0 0,0 0,-1 0,-1 0,1 0,-2 1,1-1,-1 1,-1 0,0 0,0 1,0 0,-1 0,0 0,-1 1,0 0,0 1,0 0,-1 0,0 0,0 1,-10-3,12 5,0 0,-1 0,1 1,-1 0,0 1,1 0,-1 0,0 0,0 1,0 1,1-1,-1 1,0 0,0 1,1 0,-1 0,1 1,0 0,-1 0,1 0,1 1,-1 0,0 1,1-1,0 1,0 0,1 1,-1 0,1 0,-3 4,2-3,0 1,0-1,1 1,0 0,1 0,0 0,0 0,0 1,1 0,1 0,0 0,0 0,0 0,1 0,0 0,1 0,0 1,1-1,0 0,0 0,1 0,0 0,1 0,0 0,0 0,9 12</inkml:trace>
  <inkml:trace contextRef="#ctx0" brushRef="#br0" timeOffset="365.77">727 721,'34'-134,"50"-216,-77 314,-3 12,1 0,1 0,1 1,1 0,0 0,9-14,-16 36,-1 0,1-1,0 1,-1 0,1 0,0-1,0 1,0 0,0 0,0 0,0 0,0 0,0 0,0 0,0 1,0-1,1 0,-1 1,0-1,0 1,1-1,-1 1,1-1,-1 1,0 0,1 0,-1 0,1 0,-1 0,1 0,-1 0,0 0,1 1,-1-1,0 0,1 1,-1-1,0 1,1-1,-1 1,0 0,0 0,0 0,1-1,-1 1,0 0,0 0,0 1,47 62,-39-49,9 11</inkml:trace>
  <inkml:trace contextRef="#ctx0" brushRef="#br0" timeOffset="4063.968">22 1256,'447'-222,"-208"112,162-48,-242 95,-136 56</inkml:trace>
</inkml:ink>
</file>

<file path=ppt/ink/ink1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42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16,'-33'81,"23"-55,1 0,0 0,2 1,2 0,0 0,2 0,0 1,2 17,1-42,0 0,0 0,0 0,0 0,1 1,-1-1,1 0,0 0,0 0,0 0,0 0,0 0,1-1,-1 1,1 0,0-1,0 1,0-1,0 1,0-1,0 0,1 0,-1 0,1 0,0 0,-1-1,1 1,0-1,0 0,0 0,0 0,0 0,0 0,0-1,0 1,0-1,1 0,-1 0,0 0,0 0,0-1,0 1,0-1,0 0,0 0,0 0,0 0,0 0,0-1,0 1,-1-1,3-1,82-104,-59 65,11-16,-2-2,-3-1,10-28,-44 89,0 1,0-1,1 1,-1-1,0 1,0-1,1 1,-1-1,0 0,1 1,-1-1,0 1,1-1,-1 0,1 1,-1-1,0 0,1 0,-1 1,1-1,-1 0,1 0,-1 0,1 0,-1 1,1-1,-1 0,1 0,-1 0,1 0,-1 0,1 0,-1 0,1 0,-1-1,1 1,-1 0,1 0,-1 0,1-1,-1 1,1 0,-1 0,1-1,-1 1,0 0,1-1,-1 1,1 0,-1-1,0 1,1-1,-1 1,0-1,0 1,0-1,1 1,-1-1,0 1,0-1,0 1,0-1,0 1,0-1,0 0,11 43,96 497,-95-466,-6-50,-2 0,-1-1,0 2,-2-1,0 0,-2 0,-1 0,0 0,-2 0,-4 15,6-27,-1-1,0 0,0 0,-1 0,0 0,-1-1,0 0,0 0,-1 0,0 0,-1-1,0 0,0-1,-1 1,1-1,-2-1,1 1,-1-2,0 1,0-1,-1 0,1-1,-1 0,-6 1,12-4,0-1,0 0,0 0,0-1,1 1,-1-1,0 0,0 0,0 0,1 0,-1 0,1-1,-1 0,1 0,-1 0,1 0,0 0,0-1,0 1,0-1,1 0,-1 0,1 0,0 0,0 0,0-1,0 1,0-1,1 1,-1-1,1 0,0 1,0-4,-17-130,19-40,0 149</inkml:trace>
</inkml:ink>
</file>

<file path=ppt/ink/ink1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42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0,'0'5,"5"2,1-6,0 2,-5 1,-4 4,-1 1</inkml:trace>
  <inkml:trace contextRef="#ctx0" brushRef="#br0" timeOffset="452.044">311 0,'-10'5,"-3"6,6 2,3 3,3-1</inkml:trace>
</inkml:ink>
</file>

<file path=ppt/ink/ink1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55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29,'18'-6,"1"0,0 1,0 1,0 1,0 1,1 0,-1 1,8 2,-12-1,328 0,-319 0</inkml:trace>
</inkml:ink>
</file>

<file path=ppt/ink/ink1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55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2,'8'4,"-1"0,1 0,-1-1,1 0,0 0,0-1,0 0,0 0,1-1,-1 0,0-1,1 0,-1 0,3-1,5 1,215-17,-119 5,-88 12</inkml:trace>
</inkml:ink>
</file>

<file path=ppt/ink/ink1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56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1 454,'38'0,"28"0,6 0,-8 0</inkml:trace>
  <inkml:trace contextRef="#ctx0" brushRef="#br0" timeOffset="3351.265">256 876,'28'-5,"0"-1,-1-2,0-1,0 0,-1-2,0-2,-1 0,0-1,-1-2,-1 0,0-2,-1 0,-1-1,-1-2,-1 0,11-16,24-24,-43 51,-1 0,0-1,0 0,-1-1,-1 0,0 0,0-1,-1 0,-1 0,0-1,3-13,-9 26,1 1,-1-1,0 1,0 0,0-1,1 1,-1-1,0 1,0-1,0 1,0-1,0 1,0-1,0 1,0-1,0 1,0-1,0 1,-1-1,1 1,0-1,0 1,0 0,0-1,-1 1,1-1,0 1,-1 0,1-1,0 1,-1-1,1 1,0 0,-1 0,1-1,-1 1,1 0,0 0,-1-1,1 1,-1 0,1 0,-1 0,1 0,-1 0,1 0,-1 0,1-1,-1 2,1-1,-1 0,1 0,-1 0,1 0,0 0,-1 0,1 0,-1 1,1-1,-1 0,1 0,-1 0,1 1,0-1,-1 0,1 1,0-1,-1 0,1 1,-30 21,15-6,0 0,2 2,0-1,1 2,1 0,0 0,2 1,-6 18,12-34,1 1,1 0,-1 0,1 0,0 0,0 0,0 0,0 0,1 0,0 0,0 0,1 0,-1 0,1 0,0 0,1 0,-1 0,1 0,0 0,0 0,0-1,1 1,0-1,-1 0,2 0,-1 0,0 0,1 0,0-1,0 0,0 1,0-1,0-1,1 1,-1-1,1 1,-1-2,1 1,0 0,0-1,0 0,2 1,13 0,1 1,-1-2,1-1,-1-1,1 0,-1-2,1 0,-1-1,0-1,-1-1,1-1,-1-1,-1 0,1-1,-1-1,-1-1,0-1,0 0,5-7,-13 12,-1-1,0-1,0 1,-1-1,0-1,0 1,-1-1,-1 0,1-1,-2 1,1-1,-1 0,-1-1,0 1,-1 0,0-1,-1 1,0-5,-1 13,-1 1,1-1,-1 1,0-1,1 1,-1-1,-1 1,1-1,0 1,0 0,-1 0,0 0,1-1,-1 2,0-1,0 0,0 0,0 1,0-1,0 1,-1-1,1 1,0 0,-1 0,1 0,-1 0,1 0,-1 1,1-1,-1 1,0 0,1 0,-1 0,0 0,1 0,-1 0,0 1,1-1,-1 1,1 0,-1 0,1 0,-1 0,1 0,0 0,0 1,-1-1,1 1,0-1,0 1,0 0,1 0,-1 0,0 0,1 0,-2 3,-3 1,0 1,0-1,1 1,0 1,1-1,-1 1,1 0,1 0,-1 0,1 0,1 0,0 1,0 0,0-1,1 1,1 0,-1 0,2-1,-1 1,1 0,0 0,1-1,0 1,2 6,1-9,1 0,0 0,0-1,0 0,1 0,0 0,0-1,0 0,0 0,0-1,1 1,0-2,0 1,0-1,0-1,0 1,0-1,0-1,0 1,0-1,1-1,11 2,0-2,-1 0,1-1,0-1,-1-1,0 0,0-2,0 0,-1-1,1-1,-2-1,1 0,5-6,-13 9,0 0,-1-1,0-1,-1 1,0-2,0 1,-1-1,1 0,-2 0,0-1,0 0,0 0,-1 0,-1-1,0 0,0 0,-1 0,-1 0,0 0,0-1,-1 1,-1-1,0-6,0 16,0 0,0-1,0 1,-1 0,1 0,-1 0,1 0,-1 0,0 0,0 0,0 0,0 0,0 0,0 0,0 0,-1 1,1-1,-1 0,1 1,-1-1,0 1,1 0,-1 0,0 0,0-1,0 2,0-1,0 0,0 0,0 1,0-1,-1 1,1-1,0 1,0 0,0 0,0 0,-1 0,1 0,0 1,0-1,0 1,0-1,0 1,0 0,0 0,0 0,0 0,0 0,0 0,0 1,1-1,-1 0,0 1,1 0,-1-1,1 1,0 0,-1 0,-6 7,0 1,0-1,1 2,0-1,1 1,0 0,1 0,0 1,0-1,2 1,-1 0,2 0,-1 1,2-1,-1 1,2-1,0 1,0-1,1 0,2 7,-1-12,0 0,0 0,1-1,0 1,0 0,1-1,0 0,0 0,0 0,1 0,0-1,0 0,5 4,10 7</inkml:trace>
  <inkml:trace contextRef="#ctx0" brushRef="#br0" timeOffset="3865.138">1779 707,'-119'144,"108"-125,37-31,158-169,-147 152,-36 29,0-1,0 1,0 0,0 0,0 0,0 0,0 0,0 0,0 0,0 1,-1-1,1 0,0 0,0 1,0-1,0 0,0 1,-1-1,1 1,0-1,0 1,-1 0,1-1,0 1,-1 0,1-1,0 1,-1 0,1 0,-1 0,0-1,1 1,-1 0,0 0,1 0,-1 0,0 0,0 0,0 0,0 0,0-1,0 1,0 0,0 0,0 0,0 0,0 1,0 3,0-1,-1 0,1 0,0 0,0 0,0 0,0 0,1 0,0 0,-1 0,1 0,1-1,-1 1,1 0,-1-1,1 1,0-1,0 1,1-1,-1 0,1 0,-1 0,1 0,0-1,0 1,0-1,1 1,-1-1,0 0,1 0,0-1,-1 1,1-1,0 0,0 0,0 0,-1 0,2-1,2 0,-1-2,0 1,0-1,1 0,-1 0,-1-1,1 1,0-1,-1-1,1 1,-1-1,0 0,0 0,0 0,-1-1,0 0,0 0,0 0,0 0,-1 0,0-1,0 0,0 0,-1 1,0-2,0 1,0 0,-1 0,0-1,1-14,-3 1</inkml:trace>
  <inkml:trace contextRef="#ctx0" brushRef="#br0" timeOffset="4281.19">1977 114,'9'-5,"19"-14,1 2,1 1,0 1,1 1,16-3,-46 15,1 1,0 0,-1 0,1 0,0 0,0 0,0 1,0-1,0 1,0-1,0 1,0-1,0 1,0 0,0 0,0 0,0 0,0 1,0-1,0 0,0 1,0-1,0 1,0 0,0 0,-1 0,1 0,0 0,0 0,-1 0,1 1,-1-1,1 0,-1 1,1-1,-1 1,0 0,0-1,0 1,0 0,0 0,0 0,0 0,-1 0,1 0,-1 0,-3 8,-1 0,0 0,-1 0,0-1,-1 0,0 0,0 0,-1-1,-8 8,-31 48,44-62,1 0,0 0,0 0,0 0,0 1,1-1,-1 0,1 0,-1 1,1-1,0 0,0 1,0-1,0 1,0-1,1 0,-1 0,1 1,-1-1,1 0,0 0,0 1,0-1,0 0,0 0,0 0,1 0,-1 0,1-1,-1 1,1 0,0-1,0 1,-1-1,1 0,0 1,0-1,0 0,1 0,-1 0,0 0,0-1,1 1,-1-1,0 1,1-1,-1 0,3 0,106-3,-91-4</inkml:trace>
  <inkml:trace contextRef="#ctx0" brushRef="#br0" timeOffset="6786.055">2541 454,'8'11,"-1"0,0 0,-1 1,-1 0,1 1,-2-1,0 1,-1 0,0 0,-1 0,0 1,-1-1,0 0,-2 6,8 65,-7-83,1 0,-1 0,1 0,-1 0,1 0,0-1,-1 1,1 0,0 0,0-1,0 1,-1-1,1 1,0 0,0-1,0 1,0-1,0 0,0 1,0-1,0 0,0 0,0 0,0 1,0-1,0 0,0 0,0 0,0-1,0 1,0 0,0 0,0-1,0 1,0 0,0-1,0 1,0-1,0 1,0-1,0 0,0 1,-1-1,1 0,0 1,-1-1,1 0,0 0,-1 0,1 0,39-44,-40 45,174-254,-151 226,-17 19,0 0,1 1,0 0,0 0,1 1,0 0,1 0,-1 1,1 0,6-2,-13 8,0 0,0 0,0 0,0 0,0 1,1-1,-1 1,0 0,0-1,0 1,0 0,0 0,-1 0,1 1,0-1,0 0,-1 1,1-1,-1 1,1-1,-1 1,0 0,1 0,-1-1,0 1,0 0,0 0,0 0,-1 0,1 0,-1 0,1 1,-1-1,0 0,1 0,-1 0,0 0,-1 0,1 1,0-1,-1 1,4 8,8 73,-3-1,-4 2,-4-1,-3 0,-4 0,-8 31,14-114,-7 64,-2 0,-4-1,-2-1,-21 50,3-51,33-61,0 0,0 1,0-1,0 0,0 0,-1 0,1 0,0 0,-1 0,1 0,0 0,-1 0,1 0,-1-1,1 1,-1-1,0 1,1-1,-1 0,1 0,-1 1,0-1,1 0,-1 0,1-1,-1 1,0 0,1 0,-1-1,1 1,-1-1,1 0,-1 1,1-1,-1 0,1 0,-1 0,1 0,0 0,0 0,-1 0,-2-6,0 0,0 0,1 0,0 0,0-1,1 1,0-1,0 0,1 0,0 1,0-1,1 0,0 0,0 0,1 0,0-4,0-7,0-3,1 0,1-1,1 1,1 0,1 1,1-1,1 1,1 1,0-1,2 2,0-1,1 1,1 1,5-5,4-1</inkml:trace>
</inkml:ink>
</file>

<file path=ppt/ink/ink1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07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0,'-24'34,"-17"25,-7 7,0-2,8-8,7-8,3-12,3-8,5-9</inkml:trace>
</inkml:ink>
</file>

<file path=ppt/ink/ink1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0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0,'-4'28,"1"-12,0 0,1 0,0 0,1 1,1-1,1 0,0 1,1-1,1 0,0 0,2 0,3 10,-6-23,0 0,0 0,0 0,0 0,1 0,-1 0,1-1,-1 1,1-1,0 0,0 0,0 0,1 0,-1-1,0 1,0-1,1 0,-1 0,1 0,0 0,-1 0,1-1,-1 0,1 0,0 0,-1 0,1 0,0-1,-1 1,1-1,0-1,108-45,-106 43,165-120,-170 123,0 0,0 0,-1 0,1 0,0 0,1 0,-1 1,0-1,0 0,0 1,0-1,1 0,-1 1,0 0,0-1,1 1,-1 0,0-1,1 1,-1 0,0 0,1 0,-1 0,0 1,1-1,-1 0,0 0,1 1,-1-1,0 1,0-1,1 1,-1 0,0-1,0 1,0 0,0 0,0 0,0 0,0 0,0 0,0 0,-1 0,1 0,0 0,-1 0,1 1,0-1,-1 0,0 0,1 1,-1-1,0 0,1 1,-1-1,0 0,0 1,0-1,0 0,-1 1,1 0,0 5,0 1,1-1,0 1,0-1,1 1,0-1,0 0,1 1,0-1,0-1,0 1,1 0,0-1,1 0,-1 0,1 0,0 0,1-1,-1 0,1 0,0 0,0-1,1 0,-1 0,1 0,0-1,0 0,0-1,0 1,5 0,-4-3,0 1,-1-1,1-1,0 0,-1 0,1 0,-1-1,1 0,-1 0,1-1,-1 0,0 0,-1-1,1 0,0 0,-1 0,0-1,0 0,0 0,0-2,7-6,0 0,-2-2,1 1,-2-2,0 1,-1-1,0-1,-1 0,4-26,-9 23</inkml:trace>
</inkml:ink>
</file>

<file path=ppt/ink/ink1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11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1,'0'708,"11"-647,15-80,-4-12,4-10,2 1,2 2,2 1,1 1,1 2,34-25,-66 57,0-1,-1 1,1 0,1 1,-1-1,0 0,0 0,1 1,-1 0,1-1,-1 1,1 0,-1 0,1 0,0 1,-1-1,1 0,0 1,0 0,0 0,-1 0,1 0,0 0,0 1,0-1,-1 1,1-1,0 1,-1 0,1 0,-1 0,1 1,-1-1,1 1,-1-1,0 1,0 0,0 0,0 0,0 0,0 0,0 0,-1 1,1-1,-1 0,1 1,-1-1,0 2,1 8,-1 0,0 0,-1 1,-1-1,1 0,-2 1,0-1,0 0,-1 0,-3 5,2-5,1-1,0 1,1 0,0 0,1 1,1-1,0 0,0 0,1 0,2 8,3-2</inkml:trace>
  <inkml:trace contextRef="#ctx0" brushRef="#br0" timeOffset="1067.21">621 621,'27'4,"1"-2,0-1,0-1,0-1,-1-2,1 0,16-6,-33 6,1 0,-1-1,0-1,0 1,0-2,-1 1,0-2,0 1,0-1,-1-1,0 0,-1 0,1-1,-2 0,1 0,-1-1,-1 0,5-9,-6 10,-3 8,0-1,-1 0,1 0,0 0,-1 0,0 0,1 0,-1 0,0 0,0 0,0-1,0 1,0 0,-1-1,1 1,-1 0,1-1,-1 1,0-1,0 1,0-1,-1 1,1-1,0 1,-1 0,0-1,1 1,-1 0,0-1,0 1,0 0,0 0,-1 0,1 0,-1 0,1 0,-1 0,0 0,0 1,1-1,-1 1,-1-1,-4 0,0 0,-1 1,1 0,-1 0,1 0,-1 1,1 0,-1 1,1 0,-1 0,1 0,0 1,-1 0,1 1,0-1,0 2,1-1,-1 1,1-1,-1 2,-4 3,-2 3,0 0,0 1,1 0,0 1,2 0,-1 1,2 0,-1 1,1 2,6-12,-1-1,2 1,-1-1,0 1,1 0,0 1,0-1,0 0,1 0,0 1,0-1,0 1,1-1,-1 1,1-1,1 1,-1-1,1 1,0-1,0 0,1 1,-1-1,1 0,0 0,1 0,-1 0,1 0,0 0,1 0,3 1,0-1,1 0,0 0,0-1,0 0,0 0,1-1,-1 0,1 0,0-1,0 0,0-1,0 0,0 0,0-1,0 0,0-1,7 0,160-44,-139 32,-1-1,0-2,0-1,-2-2,-1-2,0 0,-1-3,-2 0,7-9,-26 23,-1 0,-1-1,0 0,0 0,-1-1,0 0,-1 0,-1-1,0 0,2-7,-8 17,1 1,-1-1,0 1,-1-1,1 0,0 1,-1-1,1 1,-1-1,0 1,0-1,0 1,0 0,0-1,-1 1,1 0,-1 0,1 0,-1 0,0 0,0 0,1 0,-1 1,-1-1,1 1,0-1,0 1,-1 0,1 0,0 0,-1 0,1 0,-1 1,1-1,-1 1,0-1,1 1,-1 0,1 0,-1 0,0 1,1-1,-1 0,1 1,-1 0,1 0,-1-1,1 2,0-1,-1 0,1 0,0 1,0-1,0 1,0 0,-1 0,-52 39,54-40,0 0,0 0,-1 1,1-1,1 0,-1 1,0-1,0 0,0 1,1-1,-1 1,1-1,-1 1,1-1,0 1,-1 0,1-1,0 1,0-1,0 1,0 0,0-1,1 1,-1 0,0-1,1 1,-1-1,1 1,0-1,-1 1,1-1,0 0,0 1,0-1,0 0,0 0,0 1,0-1,0 0,1 0,56 30,-54-30,0 0,0 0,0 1,1-1,-2 1,1 0,0 0,0 0,-1 1,1 0,-1-1,0 1,1 0,-1 1,-1-1,1 0,0 1,-1-1,0 1,0 0,0 0,0 0,-1 0,1 0,-1 1,1 54,-2-52,-1-1,1 0,0 0,0 0,0 0,1 1,0-1,0 0,1 0,0 0,0 0,0-1,1 1,-1-1,1 1,1-1,1 3,24 14,-26-25</inkml:trace>
  <inkml:trace contextRef="#ctx0" brushRef="#br0" timeOffset="1602.048">1778 565,'10'4,"-1"1,1-2,0 1,-1-1,2-1,-1 0,0 0,0-1,1 0,-1-1,1 0,-1-1,0 0,1 0,-1-1,7-3,-8 2,1-2,-1 0,1 0,-1 0,-1-1,1 0,-1-1,0 0,-1 0,1-1,-2 0,1 0,-1-1,0 0,-1 0,0 0,0-1,-1 1,1-5,-4 12,-1 0,1 0,-1 1,0-1,1 0,-1 0,0 0,0 0,0 0,-1 0,1 0,0 0,-1 0,1 0,-1 0,0 0,1 1,-1-1,0 0,0 0,0 1,0-1,-1 1,1-1,0 1,-1-1,1 1,-1 0,1 0,-1 0,0 0,1 0,-1 0,0 0,0 0,0 1,0-1,0 1,1-1,-2 1,-81-5,72 10,0-1,0 1,1 1,0 0,0 1,0 0,1 1,0 0,0 0,1 1,0 0,1 1,0 0,0 0,1 1,0 0,1 0,1 0,-1 1,2 0,0 0,0 0,-1 9,4-16,0 0,1 0,-1 0,1 1,0-1,0 0,0 0,1 0,0 0,0 0,0 0,1 0,0 0,0 0,0 0,0-1,1 1,-1-1,1 1,1-1,-1 0,0 0,1-1,0 1,0-1,0 0,0 0,0 0,1 0,-1-1,1 0,0 0,3 1,13 4,0 0,0-2,1-1,-1-1,1 0,-1-2,13-1,15 1,-26 2,0-2,0-1,0 0,-1-2,1-1,-1-1,1 0,-1-2,0 0,-1-2,1-1,-3-4,-5-1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1 173,'22'-19,"2"1,0 1,1 1,1 1,1 2,0 1,0 0,1 2,0 2,2 0,-4 1,1 1,0 1,1 2,-1 1,0 1,1 1,4 1,-23 2,1 0,-1 1,0 0,0 1,0 0,-1 0,0 1,0 0,0 0,-1 1,1 0,-2 0,1 0,-1 1,0 0,-1 1,0-1,0 1,-1 0,0 0,0 1,-1-1,0 1,-1-1,0 1,-1 0,0 0,0 0,-1 4,-2-2,1-1,-2-1,1 1,-1 0,-1-1,0 1,-1-1,0 0,0 0,-1-1,0 0,-1 0,0 0,0-1,-1 0,0 0,0-1,-1 0,0 0,-1-1,1 0,-1-1,0 0,-10 3,-38 22,58-27,0-1,1 0,-1 0,1 0,0 0,0 0,-1 0,1-1,0 1,1 0,-1 0,0-1,0 1,1 0,-1-1,1 0,0 1,-1-1,1 0,0 0,0 1,-1-2,1 1,0 0,2 1,-1 0,186 104,-40-27,-121-63,-17-15</inkml:trace>
</inkml:ink>
</file>

<file path=ppt/ink/ink1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16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0 557,'28'-2,"-1"-1,1-1,-1-2,0 0,0-2,-1-1,0-1,-1-1,0-1,-1-2,0 0,-1-1,-1-2,0 0,-1-1,-1-1,17-22,-18 20,2 2,-2-2,0 0,-1-1,-1 0,-2-2,0 0,-1-1,-1-3,-12 27,0 0,0 1,-1-1,1 0,0 0,-1 0,1 0,-1 0,0 0,1-1,-1 1,0 0,1 0,-1 0,0 0,0 0,0 0,0-1,0 1,0 0,-1 0,1 0,0 0,0 0,-1 0,1-1,-1 1,1 0,-1 0,1 0,-1 1,0-1,1 0,-1 0,0 0,0 0,0 1,0-1,0 0,0 1,0-1,0 0,0 1,0-1,0 1,0 0,0-1,0 1,0 0,0 0,0 0,-1 0,1 0,0 0,0 0,0 0,0 0,0 0,0 1,-1-1,1 0,0 1,0-1,0 1,0 0,-13 8,1 2,0 0,0 0,1 1,1 1,0 0,1 1,1 0,-2 3,1-6,2 0,-1 1,2-1,-1 2,2-1,0 1,0 0,1 0,1 0,0 1,1 0,0-1,1 1,1 0,0 0,1 10,3-18,0 0,0-1,1 1,0-1,0 0,1 0,-1-1,1 1,0-1,0 0,0 0,1-1,-1 1,1-1,0 0,0-1,0 1,0-1,1-1,-1 1,1-1,-1 0,0 0,1-1,0 0,-1 0,1-1,-1 1,1-1,-1-1,0 1,1-1,-1-1,0 1,0-1,44-18,-1-2,-1-2,-1-3,-1-1,-2-3,39-35,-68 54,-1 0,0-1,-1 0,0-1,-2-1,1 0,-2-1,6-11,-17 28,1 1,-1 0,0-1,1 1,-1-1,0 1,0-1,1 1,-1-1,0 1,0-1,0 0,0 1,0-1,1 0,-1 0,0 1,0-1,0 0,0 0,0 0,0 0,0 0,0-1,0 1,0 0,1 0,-1-1,0 1,0 0,0-1,0 1,1-1,-1 1,0-1,0 1,1-1,-1 0,0 1,1-1,-1 0,1 1,-1-1,1 0,-1 0,1 0,-1 1,1-1,0 0,0 0,-1 0,1 0,0 0,0 0,0 0,0 0,0 0,0 1,0-1,0 0,0 0,1 0,-1 0,0 0,1 0,-1 0,0 1,1-1,0-1,-13 10,1 0,0 1,0 0,1 1,1 0,-1 1,2-1,0 2,0-1,1 1,0 1,1-1,0 1,1 0,0 0,2 0,-3 12,5-20,0 0,1 0,0 0,0 0,0 0,0 0,1 0,0 0,0 0,0 0,0 0,1-1,0 1,0 0,0-1,1 0,-1 1,1-1,0 0,0 0,1-1,-1 1,1-1,0 1,0-1,0 0,0-1,0 1,1-1,-1 1,1-1,0-1,0 1,-1-1,1 0,0 0,0 0,5 0,15-2,1 0,-1-2,0-1,0-1,0-1,-1-1,0-1,0-1,-1-1,0-2,-1 0,0-1,-1-1,-1-1,1-1,2 1,0-1,0-2,-2 0,0-1,-1 0,-1-2,-1-1,-1 0,-1-1,-1 0,3-9,-17 31,0 0,0 0,0-1,-1 1,1 0,0 0,0-1,-1 1,1-1,-1 1,0 0,1-1,-1 1,0-1,0 1,0-1,0 1,0-1,0 1,0-1,0 1,-1-1,1 1,0-1,-1 1,1 0,-1-1,0 1,1 0,-1-1,0 1,0 0,0 0,0 0,0 0,0 0,0 0,0 0,-1 0,1 0,0 0,-1 1,1-1,0 1,-1-1,1 1,-1-1,1 1,0 0,-1-1,1 1,-1 0,1 0,-1 0,1 0,-1 1,1-1,-1 0,1 1,-1-1,0 1,-9 4,1 0,0 1,0 0,1 1,0 0,0 0,1 1,-1 0,2 0,-1 1,1 0,1 0,-1 1,2 0,-4 8,-2 2,1 1,1 1,0-1,2 1,1 1,1-1,0 1,2 1,20 39,-6-51</inkml:trace>
  <inkml:trace contextRef="#ctx0" brushRef="#br0" timeOffset="516.248">1750 359,'-120'137,"147"-153,120-128,-146 142,0 0,1 0,-1 1,0-1,1 0,-1 1,1-1,0 1,0 0,-1-1,1 1,0 0,0 0,0 0,0 0,0 1,0-1,1 0,-1 1,0 0,0-1,0 1,1 0,-1 0,0 0,0 1,0-1,1 0,-1 1,0-1,0 1,0 0,0 0,0 0,0 0,0 0,0 0,0 0,-1 1,1-1,0 1,-1-1,1 1,10 34,23 42,-34-76,0 0,1 0,-1-1,1 1,-1-1,1 1,0-1,0 0,-1 0,1 1,0-1,0 0,0-1,0 1,0 0,0-1,1 1,-1-1,0 1,0-1,0 0,0 0,1 0,-1 0,0-1,0 1,0 0,0-1,0 0,1 1,-1-1,0 0,-1 0,1 0,0 0,5-5,0 1,0-1,-1 0,0-1,-1 1,1-1,-1 0,0-1,-1 1,0-1,0 0,-1 0,0-1,0 1,-1 0,0-1,0 0,-1 1,0-2,-2-15,-3 5</inkml:trace>
</inkml:ink>
</file>

<file path=ppt/ink/ink1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18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1,'15'0,"13"0,8 0,2 0,-1 0,-1 0,-2 0,-3 0,-1 0,-1 0,-1 0,0 0,0 0,-1 0,1 0,-4 0</inkml:trace>
</inkml:ink>
</file>

<file path=ppt/ink/ink1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18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40,'43'-5,"34"-6,13-1,-9 1</inkml:trace>
</inkml:ink>
</file>

<file path=ppt/ink/ink1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19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1,'0'34,"0"29,0 15,0-2,0-3,0-11,0-10,0-9,0-7,0-5,0-4,0 0,0-1,-4-5,-2 0,-5-5,-1-5</inkml:trace>
  <inkml:trace contextRef="#ctx0" brushRef="#br0" timeOffset="315.447">650 227,'-31'11,"2"0,-1 3,2 0,0 2,1 1,0 1,2 1,-10 10,33-28,1-1,-1 1,0 0,1 0,-1 0,1 0,-1 0,1 1,0-1,0 0,-1 1,1-1,0 1,0-1,0 1,0-1,1 1,-1 0,0 0,1-1,-1 1,1 0,-1 0,1-1,0 1,0 0,0 0,0 0,0 0,0 0,0-1,1 1,-1 0,1 0,-1-1,1 1,0 0,0-1,0 1,0 0,0-1,0 1,0-1,0 0,0 1,1-1,-1 0,1 0,-1 0,1 0,-1 0,1 0,109 28,-100-28,0 0,0 0,0 1,0 1,-1 0,1 0,-1 1,0 0,0 1,0 0,0 1,-1 0,0 0,0 1,-1 0,0 1,0 0,-1 0,3 4,0 4</inkml:trace>
  <inkml:trace contextRef="#ctx0" brushRef="#br0" timeOffset="629.893">0 877,'43'-5,"48"-7,19-5,-1 0,-9 2,-12 0,-11 1,-14 5,-8 2,-9 3,-7 3,-5 0,-9 2</inkml:trace>
</inkml:ink>
</file>

<file path=ppt/ink/ink1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20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1 412,'43'-62,"3"2,2 2,3 2,2 3,8-3,25-6,-86 62,0 0,1-1,-1 1,1 0,-1-1,1 1,-1 0,0-1,1 1,-1 0,1 0,-1-1,1 1,-1 0,1 0,0 0,-1 0,1 0,-1 0,1 0,-1 0,1 0,-1 0,1 0,-1 0,1 0,-1 0,1 1,-1-1,1 0,-1 0,1 1,-1-1,1 0,-1 0,1 1,-1-1,0 1,1-1,-1 0,0 1,1-1,-1 1,0-1,1 1,-1-1,0 1,0-1,0 1,1-1,-1 1,0-1,0 1,0-1,0 1,0-1,0 1,0-1,0 1,0 0,0-1,-1 1,1-1,0 1,0-1,-13 43,10-36,2-6,0 0,-1 1,1 0,0-1,0 1,0 0,0-1,0 1,0 0,1 0,-1 0,0 0,1 0,0 0,-1 0,1 0,0 0,0 0,0 0,0 0,1 0,-1 0,0 0,1 0,0 0,-1 0,1-1,0 1,0 0,0 0,0 0,0-1,0 1,1-1,-1 1,0-1,1 1,-1-1,1 0,0 0,-1 0,1 0,0 0,0 0,0 0,0 0,-1-1,1 1,0-1,0 0,1 1,11-4,-1-1,0-1,0 0,0 0,-1-1,0-1,0 0,5-5,35-18,-15 8,-31 17,1 0,0 1,1 0,-1 0,1 0,0 1,-1 0,2 1,-1-1,0 2,0-1,1 1,-6 3,0-1,0 1,0 0,-1 0,1 0,-1 1,0-1,1 0,-1 1,0 0,-1-1,1 1,0 0,-1 0,1 0,-1 0,0 0,0 0,0 1,-1-1,1 0,-1 0,0 1,1-1,-2 0,1 0,0 1,-1-1,1 0,-1 0,0 1,1 1,-2 28,1-27,0 0,0 0,0 0,1 0,-1 0,1 0,1 0,-1 1,1-1,1 0,-1 0,1-1,0 1,0 0,0 0,1-1,0 1,0-1,0 0,1 0,0 0,2 2,10 2</inkml:trace>
</inkml:ink>
</file>

<file path=ppt/ink/ink1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21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1 128,'4'0,"25"-1,-1 1,1 1,0 1,-1 2,0 1,0 1,0 1,3 3,-26-8,0 1,0 0,0 0,0 0,-1 1,1-1,-1 1,0 0,0 0,-1 0,1 1,-1-1,0 1,0 0,0 0,-1 0,0 0,0 1,0-1,-1 1,1-1,-1 2,2 131,-5-93,-2 139,17 134,-4-222,-3 0,-5 0,-10 72,1-90,0 8,-4 1,-18 58,-10 43,35-211,32-147,22-93,-19 136,137-715,-110 546,-53 284,0 1,1-1,0 1,1 0,1 1,-1 0,2 0,-1 0,1 1,1 0,-1 0,2 1,-1 0,1 1,0 0,1 1,0-1,16-7,0 1,1 1,1 2,0 0,0 2,10 0,9 1,0 2,0 3,0 1,0 3,4 2,241 25,-257-28,5 1,-1-2,1-1,0-3,27-6,42-17,-109 27,1-1,-1 0,0 1,0-1,0 1,0 0,1-1,-1 1,0 0,0 0,1-1,-1 1,0 0,0 0,1 1,-1-1,0 0,0 0,1 1,-1-1,0 0,0 1,0-1,1 1,-1 0,0-1,0 1,0 0,0 0,0 0,0-1,-1 1,1 0,0 0,0 0,-1 0,1 1,0-1,-1 0,1 0,-1 0,1 0,-1 1,0-1,0 0,1 0,-1 1,0-1,0 0,0 0,0 1,-1-1,1 0,0 1,0-1,-1 0,1 0,-1 0,1 0,-1 1,0-1,1 0,-1 0,0 0,0 0,0 0,-79 131,73-119,0 0,2 0,-1 1,1-1,1 1,1 0,0 1,1-1,-1 8,3 1</inkml:trace>
</inkml:ink>
</file>

<file path=ppt/ink/ink1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35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1,'2'1,"-1"1,1-1,0 1,0-1,-1 1,1 0,0 0,-1 0,0 0,1 0,-1 0,0 0,0 0,0 0,-1 0,1 1,0-1,-1 0,0 1,1-1,-1 0,0 1,0-1,0 1,-1 0,2-1,0 42,-1 1,-2-1,-2 0,-7 31,4-27,-25 192,31-232,2-4,-1 1,1-1,-1 1,-1-1,1 0,-1 1,0-1,0 1,0-1,0 0,-1 0,1 0,-1 0,0 0,-2 2,6-17,2-1</inkml:trace>
  <inkml:trace contextRef="#ctx0" brushRef="#br0" timeOffset="1">327 169,'-181'176,"178"-174,0 0,-1 0,1 0,0 1,0-1,1 1,-1 0,1 0,-1 0,1 0,0 0,0 0,0 1,0-1,1 1,-1-1,1 1,0 0,0 0,0-1,1 1,0 0,-1 0,1 0,0 0,1-1,-1 1,1 0,-1 0,1 0,1-1,-1 1,0-1,1 1,1 1,9 6,0-2,2 1,-1-2,1 1,0-2,1 0,-1-1,1 0,1-2,9 3,104 47,-126-52,0 0,-1 0,0 1,1-1,-1 0,0 1,0 0,0-1,0 1,-1 0,1 0,-1 0,0 0,0 0,0 0,0 1,0-1,-1 0,1 0,-1 1,0-1,0 0,0 0,-1 1,1-1,-1 0,0 0,1 1,-1-1,-1 0,1 0,-2 2,4-11,2-6</inkml:trace>
</inkml:ink>
</file>

<file path=ppt/ink/ink1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35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1582,'-4'-24,"18"37,-9 3,0 0,-1 0,0 0,-2 0,0 1,0-1,-2 1,0 0,-1-1,-1 1,1 23,-1 588,-27-211,35-206,-6-210,1-1,-1 1,0 0,1 0,-1-1,0 1,0 0,0 0,1 0,-1-1,0 1,0 0,0 0,0 0,0-1,-1 1,1 0,0 0,0 0,0-1,-1 1,1 0,0 0,-1-1,1 1,-1 0,1-1,-1 1,1 0,-1-1,1 1,-1-1,0 1,1-1,-1 1,0-1,1 1,-1-1,0 0,0 1,-7-4</inkml:trace>
  <inkml:trace contextRef="#ctx0" brushRef="#br0" timeOffset="1">282 1638,'60'-47,"66"24,61-4,52 9,-85-7,-16 25,-135 0,-1 0,1 1,0-1,-1 1,1 0,0 0,-1 0,1 0,-1 0,1 0,-1 1,0 0,0-1,0 1,1 0,-2 0,1 0,0 0,0 0,-1 0,1 1,-1-1,1 1,-1-1,0 1,0-1,0 1,-1-1,1 1,-1 0,3 89,-4-70,-3 1055,4-740,3-315,-2-20,0 0,0 0,-1 0,1 0,-1 0,1 0,-1 1,0-1,0 0,0 0,0 1,0-1,0 0,-1 0,1 1,-1-1,1 0,-1 0,0 0,0 0,0 0,0 0,0 0,0 0,-1 0,1-1,-1 1,1 0,-1-1,-1 2,-82 9,-83 19,127-25,0-1,-1-2,1-2,-38-4,-6 1,37 1,-119 13,77 0,73-17</inkml:trace>
  <inkml:trace contextRef="#ctx0" brushRef="#br0" timeOffset="2">734 932,'26'113,"5"109,-32 67,-10-239,5-55,1-6</inkml:trace>
  <inkml:trace contextRef="#ctx0" brushRef="#br0" timeOffset="3">593 932,'-39'73,"-58"19,97-91,-1-1,0 0,1 0,-1 1,0-1,1 1,-1-1,1 1,-1-1,1 1,-1-1,1 1,-1-1,1 1,-1 0,1-1,0 1,-1 0,1-1,0 1,0 0,0-1,-1 1,1 0,0 0,0-1,0 1,0 0,0-1,0 1,0 0,1 0,-1-1,0 1,0 0,0-1,1 1,-1 0,0-1,1 1,-1 0,1-1,-1 1,1-1,-1 1,1-1,-1 1,1-1,-1 1,1-1,-1 1,1-1,0 0,-1 1,1-1,0 0,0 0,-1 0,1 1,0-1,-1 0,1 0,0 0,0 0,-1 0,2 0,56 4,-53-4,173-21,55 9,-185 12,-48 0,-1-1,1 1,0-1,0 1,-1-1,1 1,0-1,0 0,-1 1,1-1,0 0,0 1,0-1,0 0,0 1,0-1,0 1,0-1,0 0,0 1,1-1,-1 0,0 1,0-1,1 1,-1-1,0 1,1-1,-1 0,0 1,1-1,-1 1,1 0,-1-1,1 1,-1-1,1 1,-1 0,1-1,-1 1,1 0,0-1,-1 1,1 0,-1 0,1 0,0 0,-1 0,1-1,0 1,-1 0,1 1,-1-1,1 0,0 0,-1 0,1 0,0 0,-1 0,1 1,-1-1,1 0,0 1,-24-18,-1 2,-1 0,0 1,0 2,-2 1,1 1,-1 1,-24-5,1-12,45 15</inkml:trace>
  <inkml:trace contextRef="#ctx0" brushRef="#br0" timeOffset="4">198 86,'-17'16,"0"0,1 1,1 0,1 2,0 0,1 0,1 1,-5 13,5-5,1 1,2 0,1 0,1 1,1-1,2 2,1-1,1 24,2 132,0-183,0-1,0 0,1 0,-1 0,1 0,-1 1,1-1,0 0,-1 0,1 0,0 0,0 0,1-1,-1 1,0 0,1 0,-1-1,1 1,-1-1,1 1,0-1,0 0,-1 1,1-1,0 0,0 0,0-1,0 1,0 0,1-1,-1 1,0-1,0 1,0-1,0 0,1 0,-1 0,0 0,0-1,0 1,0 0,1-1,-1 0,0 0,15-4</inkml:trace>
  <inkml:trace contextRef="#ctx0" brushRef="#br0" timeOffset="5">509 86,'-13'25,"3"-8,0 1,1 1,0 0,2 0,0 1,2-1,0 2,1-1,1 0,0 17,4-31,0-1,0 1,1-1,0 0,0 0,0 0,1 0,0 0,0 0,0-1,0 1,1-1,0 0,0 0,0 0,0-1,0 1,1-1,0 0,0 0,-1-1,1 0,1 1,-1-2,0 1,1 0,-1-1,2 0,1 1,0 1,0 0,-1 0,1 0,-1 1,0 1,0-1,0 1,-1 0,1 0,-1 1,0 0,3 5,-6-6,-1 0,1 0,-1 0,0 0,0 0,-1 1,0-1,0 1,0-1,0 1,-1-1,0 1,0-1,-1 1,1-1,-1 1,0-1,-1 1,1-1,-1 0,0 1,-1-1,1 0,-1-1,0 1,0 0,0-1,-1 1,0-1,0 0,-3 2,-6 6,0 0,-1 0,0-2,-1 0,0 0,-1-2,0 0,0-1,-9 3,21-8,1 0,-1 0,1 0,-1-1,0 0,0 1,0-1,0-1,0 1,0-1,0 1,0-1,0 0,0-1,0 1,0-1,0 1,0-1,0 0,0-1,0 1,1-1,-1 0,1 1,-1-2,1 1,-1 0,1-1,0 1,0-1,0 0,1 0,-1 0,1 0,0-1,-1 1,1-1,1 1,-1-1,1-7,1 1,0-1,0 1,1-1,1 1,0 0,0 0,1-1,0 2,1-1,0 0,0 1,1-1,1 1,-1 1,2-1,-1 1,1 0,0 0,0 1,1 0,0 0,1 1,3-2,106-44,-96 49</inkml:trace>
  <inkml:trace contextRef="#ctx0" brushRef="#br0" timeOffset="6">847 481,'14'5,"15"-4,7-1,2-1,-5-5,-4-2,-6 1</inkml:trace>
  <inkml:trace contextRef="#ctx0" brushRef="#br0" timeOffset="7">989 284,'-10'33,"-3"21,1 6,2-2,3-7,3-6,2-7,1-5,1-7</inkml:trace>
  <inkml:trace contextRef="#ctx0" brushRef="#br0" timeOffset="8">1270 311,'-2'14,"-4"10,1 1,2 0,0 0,2 0,0 0,3 12,-1-35,-1 1,1 0,0 0,0-1,0 1,1-1,-1 1,0-1,1 1,0-1,-1 0,1 0,0 0,0 0,1 0,-1 0,0-1,0 1,1-1,-1 1,1-1,0 0,-1 0,1 0,0 0,-1-1,1 1,0-1,0 1,0-1,-1 0,1 0,0 0,0-1,0 1,0-1,-1 1,1-1,0 0,-1 0,1 0,-1-1,1 1,-1-1,1 1,-1-1,0 0,0 0,0 0,0 0,0 0,0 0,0 0,-1-1,1-1,131-124,-131 126,0 1,-1-1,1 0,0 0,0 1,0-1,0 1,1 0,-1-1,0 1,1 0,-1 0,0 1,1-1,-1 0,1 1,-1-1,1 1,-1 0,1 0,0 0,-1 0,1 1,-1-1,1 1,-1-1,1 1,-1 0,0 0,1 0,-1 0,0 0,0 1,1-1,-1 1,0-1,-1 1,1 0,0 0,0 0,-1 0,1 0,-1 0,0 0,1 0,-1 1,0-1,0 0,0 1,4 13,1 0,-2 1,0 0,-1-1,-1 1,-1 0,0 0,-1 0,-1 0,0 0,-1 0,-1 0,-1 0,0-1,-1 1,-1-1,-1-1,0 1,-1-1,0 0,-1-1,-1 0,-3 3,8-9,0-1,-1 1,0-1,0 0,0 0,-1-1,0 1,-1-2,1 1,-1-1,0 0,-1 0,7-5,1 1,0-1,-1 0,1 0,-1 1,1-1,-1 0,1 0,-1 0,1-1,0 1,-1 0,1 0,-1-1,1 1,0-1,-1 1,1-1,0 0,-1 0,1 1,0-1,0 0,0 0,0 0,0 0,0 0,0 0,0-1,0 1,0 0,1 0,-1-1,1 1,-1 0,1-1,-1 1,1-1,0 1,-1 0,1-2,-5-63,7 49,0 0,1 0,1 1,1-1,0 1,2 0,-1 1,2-1,0 1,1 1,0-1,1 2,1-1,8-8,-4 9</inkml:trace>
  <inkml:trace contextRef="#ctx0" brushRef="#br0" timeOffset="9">1807 1,'135'282,"-129"-269,0 1,-1-1,0 1,-1 0,0 0,-1 0,-1 1,0-1,-1 0,-1 1,0-1,-1 1,-1-1,0 1,-1-1,0 0,-1 0,-1 0,0 0,0-1,-6 7,-2-1,0 0,-2-1,-1 0,0-1,-1-1,0 0,-2-2,0 0,0-1,-16 7,16-8,4-1</inkml:trace>
  <inkml:trace contextRef="#ctx0" brushRef="#br0" timeOffset="10">903 3331,'0'820,"-3"-796,-11-29,-40-70,-3 1,-49-46,100 113,5 7,0 0,-1 0,1-1,0 1,0-1,0 1,0-1,0 1,0-1,0 0,0 1,0-1,0 0,0 0,1 0,-1 0,0 0,0 0,1 0,-1 0,1 0,-1 0,1 0,-1 0,1 0,0 0,0-1,-1 1,1 0,0 0,0 0,0-1,0 1,0 0,0 0,1 0,-1-1,0 1,1 0,-1 0,1 0,-1 0,1 0,-1 0,1 0,0 0,-1 0,1 0,0 0,0 0,0 0,0 1,0-1,0 0,0 1,0-1,131-9,-24-3,0 5,0 5,3 5,-33-2,-69-1,0 1,0 1,0-1,0 1,0 1,0 0,0 0,0 1,-1 0,6 2,-14-3,1-1,-1 1,0 0,0-1,0 1,0 0,-1-1,1 1,0-1,-1 1,1-1,-1 1,1-1,-1 1,0-1,1 1,-1-1,0 1,0-1,0 0,0 0,0 0,-1 0,1 1,0-1,0-1,-1 1,1 0,-1 0,1 0,-1-1,1 1,-1-1,0 1,-199 95,20 7,167-93</inkml:trace>
</inkml:ink>
</file>

<file path=ppt/ink/ink1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35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54,'-4'14,"0"0,0 1,2-1,-1 1,2 0,0-1,1 1,1 0,0 0,0 0,2-1,0 1,1-1,0 0,1 0,0 0,1-1,1 1,0-1,1-1,1 0,-1 0,2 0,0-1,0-1,10 8,-16-15,-1-1,1-1,0 1,0-1,0 1,0-1,0 0,0 0,0-1,0 1,0-1,0 0,0 0,1-1,-1 1,0-1,0 0,0 0,0 0,0 0,0-1,-1 1,1-1,0 0,-1 0,1-1,88-75,-75 61,78-88,-94 103,1-1,-1 1,0 0,0 0,1 0,0 0,-1 0,1 0,0 0,0 0,0 1,0-1,0 1,0 0,0-1,1 1,-1 0,0 0,1 0,-1 1,1-1,-1 1,1-1,-1 1,1 0,-1 0,1 0,-1 0,1 0,-1 0,1 1,-1 0,1-1,-1 1,1 0,-1 0,0 0,0 0,1 1,-1-1,2 2,18 19,-15-13,0 0,0 0,1-1,1-1,-1 1,1-1,0-1,1 1,-1-2,1 1,0-1,1-1,-1 0,1 0,0-1,0 0,0-1,0-1,0 1,6-2,-8 0,0 0,0-1,-1 0,1 0,0-1,-1 0,1-1,-1 0,0 0,0-1,0 0,0 0,-1-1,0 0,0 0,0-1,0 1,-1-2,0 1,0-1,-1 0,0 0,0 0,0-1,-1 0,-1 0,1 0,-1 0,0-10,0 0,-2 0,0 0,-1-1,-1 1,0 0,-2 0,-2-9,-2 3</inkml:trace>
</inkml:ink>
</file>

<file path=ppt/ink/ink1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3:1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146,'1'-5,"-1"0,0 0,0 0,0 0,0 0,-1 0,0 0,0 0,0 0,-1 0,1 0,-1 0,0 1,-1-1,1 1,-1 0,0-1,0 1,0 0,-1 1,1-1,-1 1,0-1,0 1,0 0,-1 0,1 1,-1 0,1-1,-1 1,0 1,0-1,0 1,0 0,-20-4,-1 1,0 2,0 0,0 2,1 1,-1 1,0 1,1 1,-1 1,0 2,1-2,-31 9,1 2,1 3,1 2,0 2,-12 10,50-25,-1 1,1 1,1 0,0 1,0 0,1 1,1 1,0 0,0 0,10-10,0 0,0 0,0-1,1 1,-1 0,1 1,-1-1,1 0,0 0,0 1,1-1,-1 0,1 1,-1-1,1 0,0 1,0-1,1 1,-1-1,1 0,0 1,-1-1,2 0,-1 1,0-1,1 0,-1 0,1 0,0 0,0-1,0 1,0 0,0-1,1 1,-1-1,1 0,1 1,4 3,0 0,1 0,0-1,0-1,0 1,1-1,0-1,-1 0,1 0,0-1,0 0,2 0,160-2,-172-1,1 1,-1 0,1-1,-1 1,1 0,-1 0,1-1,-1 1,1 0,-1 0,1 0,-1 0,1 0,-1 0,1 0,0 0,-1 0,1 0,-1 0,1 0,-1 0,1 0,-1 0,1 1,0-1,-1 0,1 0,-1 1,0-1,1 0,-1 1,1-1,-1 0,1 1,-1-1,0 1,1-1,-1 1,0-1,1 1,-1-1,0 1,0-1,0 1,1-1,-1 1,0-1,0 1,0-1,0 1,0-1,0 1,0 0,0-1,0 1,0-1,0 1,-1-1,1 1,0-1,0 1,0-1,-1 1,1-1,0 1,-1 0,-32 24,28-22,-202 157,203-157,-11 8,1 0,0 1,1 0,0 1,1 0,1 1,0 1,1 0,-4 8,12-20,1-1,0 0,1 1,-1-1,0 1,1 0,-1-1,1 1,0-1,0 1,0 0,0-1,0 1,1-1,-1 1,1 0,0-1,0 1,0-1,0 0,0 1,0-1,1 0,-1 0,1 1,-1-1,1 0,0-1,0 1,0 0,0 0,0-1,0 1,0-1,1 0,1 1,3 1,-1 0,1 0,0-1,0 0,0-1,0 1,1-1,-1-1,0 1,1-1,-1 0,0-1,1 0,250-48,-146 31,-88 12</inkml:trace>
  <inkml:trace contextRef="#ctx0" brushRef="#br0" timeOffset="296.178">1384 486,'-15'9,"-14"18,-7 9,3 3,2 0,1-2,7-2,1-3,5-2,1-5,2-3,5-1,3 2,2-4</inkml:trace>
  <inkml:trace contextRef="#ctx0" brushRef="#br0" timeOffset="562.558">1045 400,'14'19,"15"17,7 1,2-1,-1-1,-1-6,-3-5,-1-5,-7-1,-2-4,-1-5,-4 2,0-2,1-2,-2-2</inkml:trace>
  <inkml:trace contextRef="#ctx0" brushRef="#br0" timeOffset="1051.246">1835 513,'-22'5,"1"1,0 0,0 2,0 0,1 1,0 1,1 1,0 1,1 1,1 0,-1 1,2 1,0 1,-1 2,15-15,-1-1,1 1,0 0,0 0,0 0,0 0,0 0,1 0,0 0,-1 1,1-1,0 0,1 1,-1-1,1 1,-1-1,1 1,0 0,0-1,1 1,-1-1,1 1,-1-1,1 0,0 1,1-1,-1 0,0 1,1-1,0 0,0 0,0 0,0 0,0-1,1 1,-1-1,1 1,-1-1,1 0,0 0,0 0,0 0,6-1,0-1,-1 1,1-2,0 1,-1-1,1-1,-1 1,1-1,-1-1,0 0,0 0,0 0,0-1,-1 0,1-1,-1 0,0 0,0 0,-1-1,0 0,1-2,100-95,-105 102,-1 0,0 0,1 0,-1 0,0 0,1 1,-1-1,1 1,-1-1,1 1,-1-1,1 1,0 0,-1 0,1 0,-1 0,1 0,-1 0,1 0,0 0,-1 1,1-1,-1 0,1 1,-1 0,1-1,-1 1,1 0,-1 0,0-1,0 1,1 0,-1 1,0-1,0 0,0 0,0 0,0 1,0-1,0 0,-1 1,1-1,0 1,-1-1,1 1,-1-1,1 1,-1-1,0 1,0 0,0 0,11 17,4 1,0-4</inkml:trace>
  <inkml:trace contextRef="#ctx0" brushRef="#br0" timeOffset="1578.122">2118 824,'9'-7,"0"0,0 0,-1 0,0-1,0-1,-1 1,0-1,-1-1,5-6,10-14,-12 18,-5 5,1 0,0 0,0 1,1 0,0 0,0 0,0 0,1 1,0 0,0 1,0-1,1 1,-5 4,0 0,-1 0,1 1,-1-1,1 1,-1 0,1 0,-1-1,1 2,-1-1,0 0,0 0,1 1,-1-1,0 1,0 0,0-1,-1 1,1 0,0 0,-1 0,1 1,-1-1,0 0,0 0,0 1,1 0,18 21,-15-22,0 0,1-1,-1 0,0 0,1 0,-1-1,1 0,-1 0,1-1,-1 1,0-1,1 0,-1 0,0-1,0 0,0 0,0 0,0 0,0-1,0 0,-1 0,1 0,-1 0,0-1,0 0,0 0,2-3,25-15,-30 21,0-1,1 1,-1 0,0 0,0 0,1 0,-1 1,1-1,-1 0,1 0,-1 1,1-1,0 1,-1 0,1-1,0 1,-1 0,1 0,-1 0,1 0,0 0,-1 0,1 1,0-1,-1 1,1-1,-1 1,1-1,-1 1,1 0,-1 0,1-1,-1 1,0 0,1 1,-1-1,0 0,0 0,0 0,0 1,0-1,0 0,0 2,30 78,-20-66</inkml:trace>
  <inkml:trace contextRef="#ctx0" brushRef="#br0" timeOffset="2395.116">2992 570,'5'14,"0"1,-1 0,-1 0,-1 0,0 0,-1 0,0 1,-2-1,0 0,0 1,-2 6,-1-3,0 1,0-1,-2 1,0-1,-2-1,0 1,-1-1,-7 10,-6-7,13-41,14 2,0-1,2 1,0 1,2-1,0 1,0 1,2-1,0 2,0-1,2 2,0-1,19-18,1 1,1 2,1 1,24-13,-41 29,1 0,0 2,1 0,1 1,0 1,18-5,-36 13,0 1,0-1,0 0,1 1,-1 0,0 0,0 0,1 0,-1 0,0 1,0-1,0 1,0 0,1 0,-1 0,0 0,0 1,-1-1,1 1,0 0,0 0,-1 0,1 0,-1 0,0 0,0 1,0-1,0 1,0 0,0-1,0 1,-1 0,0 0,1 0,-1 0,0 0,-1 0,1 0,0 1,-1-1,0 0,0 0,0 1,0-1,0 0,-1 0,1 1,-1-1,0 0,0 0,-1 2,-4 10,0-1,-1 0,0-1,-1 1,-1-2,0 1,0-1,-2 0,1-1,-1 0,-1-1,0 0,-1-1,1-1,-2 1,1-2,-14 6,-79 7,103-20,-1 0,0-1,1 1,-1-1,0 0,1 1,-1-2,1 1,0 0,-1-1,1 1,0-1,0 0,0 0,0 0,0-1,0 1,0-1,1 0,0 1,-1-1,1 0,0 0,0 0,1-1,-1 1,-1-4,-2-16,3 1</inkml:trace>
  <inkml:trace contextRef="#ctx0" brushRef="#br0" timeOffset="2699.705">3697 119,'5'38,"2"22,-6 7,-2-5,-2-7,0-8,1-8,0-5,-4-9,-1-4,1 0,1 1,-3-4,-1 1,2 1,2-3</inkml:trace>
  <inkml:trace contextRef="#ctx0" brushRef="#br0" timeOffset="3084.921">3867 570,'24'8,"0"0,0-2,0-1,1 0,0-2,0-1,0-1,0-1,0-2,0 0,0-1,0-2,4-2,-25 7,0-1,-1 0,1 0,-1 0,1 0,-1 0,1-1,-1 1,0-1,0 0,0 0,0-1,0 1,0 0,-1-1,1 0,-1 1,0-1,0 0,0 0,0-1,0 1,0 0,-1 0,0-1,0 1,0-1,0 1,0-1,-1 0,1 1,-1-1,0 0,0 1,0-1,-1 0,0 1,1-1,-1 1,0-1,-1 1,1-1,0 1,-1 0,0-1,0 1,0 0,-1 0,0 0,-1 1,0-1,1 1,-1 0,-1 0,1 0,0 1,0-1,0 1,-1 0,1 0,-1 1,1-1,-1 1,1 0,-1 0,1 1,-1-1,1 1,0 0,-1 0,1 0,0 1,-1 0,-99 53,90-45,0 2,1 0,0 0,1 2,0-1,1 1,1 1,0 0,-6 12,13-21,0-1,1 1,-1 0,1 0,0 0,1 0,-1 0,1 0,0 1,1-1,0 0,0 0,0 1,0-1,1 0,0 1,1-1,-1 0,1 0,1 0,-1 0,1-1,0 1,0-1,0 1,1-1,0 0,0 0,1 0,5 3,2 0,-1 0,1-1,0 0,1-1,0-1,0 0,0-1,0 0,1-1,-1 0,1-1,0-1,0 0,0-1,-1-1,8 0,8 0</inkml:trace>
  <inkml:trace contextRef="#ctx0" brushRef="#br0" timeOffset="5048.847">4770 400,'5'0,"6"0,2 0</inkml:trace>
  <inkml:trace contextRef="#ctx0" brushRef="#br0" timeOffset="5300.915">4798 683,'0'0</inkml:trace>
  <inkml:trace contextRef="#ctx0" brushRef="#br0" timeOffset="39709.539">7790 598,'-19'33,"-2"12,3-7,4-10</inkml:trace>
  <inkml:trace contextRef="#ctx0" brushRef="#br0" timeOffset="39876.466">7705 316,'-5'-10,"-1"-2</inkml:trace>
  <inkml:trace contextRef="#ctx0" brushRef="#br0" timeOffset="40280.653">7959 683,'6'-1,"0"-1,1 1,-1-1,0-1,0 1,0-1,-1 0,1 0,-1-1,1 1,-1-1,0 0,0-1,-1 1,1-1,-1 0,0 0,-1-1,1 1,-1-1,2-4,48-52,-50 60,1 1,0-1,0 1,0 1,0-1,0 0,0 1,0 0,0 0,1 0,-1 0,0 1,0 0,0 0,0 0,0 0,-1 0,1 1,0 0,0 0,-1 0,1 0,-1 0,0 1,0-1,0 1,0 0,0 0,0 0,-1 0,0 1,1-1,-1 1,0-1,0 2,33 30,-33-33,1 0,-1-1,1 1,0 0,0-1,-1 0,1 1,0-1,0 0,0 0,1-1,-1 1,0-1,0 0,0 1,0-1,1-1,-1 1,0 0,0-1,0 0,0 1,0-1,0-1,0 1,0 0,0-1,0 1,-1-1,1 0,0 0,-1 0,0 0,1 0,-1-1,0 1,0-1,0 1,-1-1,1 0,90-167,-86 162</inkml:trace>
  <inkml:trace contextRef="#ctx0" brushRef="#br0" timeOffset="40840.331">9003 400,'-15'2,"1"0,-1 1,1 0,0 1,0 0,0 2,1-1,-1 2,1 0,1 0,-1 1,2 1,-1 0,1 0,0 2,1-1,0 1,-4 7,12-16,1-1,-1 1,1 0,0 0,-1 0,1 0,0 0,0 0,1 0,-1 0,0 0,1 1,-1-1,1 0,0 0,0 1,-1-1,2 0,-1 0,0 1,0-1,1 0,-1 0,1 1,0-1,0 0,-1 0,1 0,1 0,-1 0,0 0,0-1,1 1,-1 0,1 0,-1-1,1 1,0-1,0 0,0 1,0-1,0 0,0 0,0 0,0 0,0-1,0 1,0-1,1 1,-1-1,0 0,0 1,1-1,-1 0,12-4,0 1,-1-2,1 1,-1-2,-1 0,1-1,-1 0,0 0,0-2,-1 1,0-1,-1-1,9-9,19-14,-26 23,-1-1,1 0,0 1,0 0,1 1,1 1,-1 0,1 1,1 0,-1 1,1 1,0 0,1 1,11-1,-24 5,1 0,-1 0,0 0,0 0,0 1,0 0,0 0,0 0,0 0,0 0,0 0,-1 1,1-1,0 1,-1 0,1 0,-1 0,0 0,0 0,1 1,-1-1,-1 1,1-1,0 1,-1-1,1 1,-1 0,0 0,0 0,0 0,0 0,-1 0,1 2,-1 105,-94 296,43-256,51-148,-1-1,1 1,-1-1,1 1,-1-1,0 0,0 0,0 1,0-1,1 0,-1 0,-1 0,1 0,0 0,0 0,0 0,-1 0,1 0,0-1,-1 1,1 0,0-1,-1 1,1-1,-1 0,1 1,-1-1,1 0,-1 0,1 0,-1 0,1 0,-1 0,1 0,-1-1,1 1,-1-1,1 1,-1-1,1 1,0-1,-1 0,1 0,0 1,-1-1,1 0,0 0,0 0,0-1,0 1,0 0,0 0,0 0,1-1,-1 1,0-1,1 1,-6-10,1-1,1 0,0 1,0-1,2 0,-1-1,1 1,1 0,0-1,1 1,1-1,0 1,0-1,1 1,0 0,1 0,1 0,0 0,1 1,0-1,0 1,1 0,1 1,0-1,0 1,7-6,-4 8,0 0,0 0,1 1,0 0,1 1,-1 0,1 1,0 0,1 1,-1 0,1 1,0 1,-1 0,13 0,22-7,-19 4,-4 0</inkml:trace>
  <inkml:trace contextRef="#ctx0" brushRef="#br0" timeOffset="38124.45">5306 796,'2'3,"-1"0,1 0,0 0,1 0,-1-1,0 1,1-1,0 1,-1-1,1 0,0 0,0 0,0 0,0-1,1 1,-1-1,0 0,1 0,1 0,3 1,0 0,0-1,-1 0,1-1,0 0,0 0,0 0,0-1,0 0,0-1,-1 0,1 0,-1-1,1 0,-1 0,0 0,0-1,0 0,0-1,119-97,-73 50,-3-3,-3-2,9-15,98-156,-34 20,-119 206,-1 1,0-1,0 1,1-1,-1 1,1-1,-1 1,1 0,0-1,0 1,0 0,-1-1,1 1,0 0,0 0,1 0,-1 0,0 0,0 0,0 0,1 0,-1 0,1 1,-1-1,0 1,1-1,-1 1,1-1,-1 1,1 0,-1 0,1-1,-1 1,1 0,0 1,-1-1,1 0,-1 0,1 1,-1-1,1 1,-1-1,0 1,1-1,-1 1,0 0,1 0,8 13,-1 0,0 0,-1 1,-1 0,0 0,-1 1,-1 0,0 0,-1 3,12 29,40 197,-54-232,0 1,-1-1,-1 1,0-1,-1 1,0-1,-1 1,-1-1,0 0,-1 0,0 0,-1 0,0-1,-1 0,0 0,-1 0,-1-1,0 0,0-1,-1 1,0-2,-1 1,0-1,-1-1,1 0,-2 0,1-1,-1 0,0-1,0-1,-1 0,-7 2,0-2,-1-1,1 0,-1-1,0-1,0-1,0-1,1-1,-1-1,0-1,1-1,-11-3,26 6,0-1,0 0,0-1,1 1,-1-1,1 0,-1 0,1-1,0 1,0-1,1 0,-1 0,1 0,-1 0,1-1,1 1,-1-1,1 0,-1-2,-5-15</inkml:trace>
  <inkml:trace contextRef="#ctx0" brushRef="#br0" timeOffset="38856.935">6435 542,'12'64,"-4"1,-3 0,-2 51,-4-98,-1 1,-1-1,0 0,-2 0,0 0,-1 0,-7 15,-1-27,10-33,8 3,2 1,0 0,1 1,2-1,0 1,1 1,1 0,1 0,6-5,-9 10,127-166,-129 173,1 0,0 0,1 0,0 1,0 0,0 1,1 0,1 1,-1 0,1 0,0 1,0 0,0 1,1 1,-1 0,1 0,7 0,-15 3,-1 0,1 1,-1-1,1 1,-1 0,1 0,-1 0,0 1,0-1,0 1,0 0,0-1,0 1,0 1,0-1,-1 0,1 1,-1-1,0 1,0 0,0 0,0 0,0 0,0 0,-1 0,1 0,-1 0,0 1,0-1,-1 1,1-1,0 0,-1 2,1 5,0-1,-1 0,0 1,0-1,-1 1,0-1,-1 0,0 1,0-1,-1 0,0 0,-1 0,-2 1,0 0,-1 0,0 0,-1-1,0 0,0 0,-1-1,0 0,-1-1,1 0,-1 0,-1-1,1 0,-1-1,0 0,-1-1,1 0,-1-1,0 0,-10 1,-59 8,57-14</inkml:trace>
  <inkml:trace contextRef="#ctx0" brushRef="#br0" timeOffset="39461.967">6914 824,'63'-43,"-3"-2,-2-3,-1-2,22-30,-72 75,-1 0,1 0,-1-1,-1 0,1 0,-1-1,0 0,-1 0,1 0,-1 0,-1 0,1-1,-1 0,-1 0,0 0,0 0,0 0,-1 0,0 0,0-1,-1 1,0 0,-1-1,0-1,0 8,-1 0,1-1,-1 1,1 0,-1 0,0 0,0 0,0 0,0 0,0 1,0-1,0 1,0-1,-1 1,1 0,-1 0,1 0,-1 0,1 0,-1 1,0-1,1 1,-1-1,0 1,1 0,-1 0,0 1,1-1,-1 0,0 1,1-1,-1 1,1 0,-1 0,0 1,-79 52,79-51,0-1,1 1,0-1,-1 1,1 0,0 0,1 0,-1 0,0 1,1-1,0 0,0 1,0-1,0 1,0-1,1 1,-1-1,1 1,0-1,0 1,0-1,1 1,-1-1,1 1,0-1,0 1,0-1,1 1,-1-1,1 0,-1 0,1 0,0 0,1 0,-1 0,0-1,1 1,-1-1,1 1,0-1,0 0,0 0,0 0,0-1,0 1,2 0,95 3,15 4,-113-8,1 0,-1 0,0 0,0 0,0 0,0 1,0-1,0 1,-1-1,1 1,0-1,-1 1,1 0,-1 0,0 0,0 0,1 0,-1 0,0 0,-1 1,1-1,0 0,-1 0,1 1,-1-1,0 0,0 1,1-1,-2 0,1 1,0-1,0 0,-1 2,-30 75,24-65,-26 52,26-47</inkml:trace>
  <inkml:trace contextRef="#ctx0" brushRef="#br0" timeOffset="42908.647">0 1304,'257'-21,"1"11,13 11,-92 0,214-28,-54 15,-136-2,103 11,22-25,38 17,-234-1,2 6,34 6,-87 1,233-29,-79 15,79-21,71 23,-147-16,-42 26,116-9,-158-3,149 7,77-4,157-25,305-22,-366 29,43 1,66 16,-418 39,-144-27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14,'0'-1,"-1"1,1 0,-1 0,1-1,0 1,-1 0,1-1,0 1,-1 0,1-1,0 1,0 0,-1-1,1 1,0-1,0 1,0-1,-1 1,1-1,0 1,0 0,0-1,0 1,0-1,0 1,0-1,0 1,0-1,0 1,0-1,1 0,-46 15,1 1,1 3,1 1,0 2,-38 26,79-46,0-1,0 1,-1 0,1-1,0 1,0 0,0 0,0 0,0 0,0 0,0 0,0 0,0 0,0 0,1 0,-1 0,0 1,1-1,-1 0,1 0,-1 1,1-1,0 0,0 1,-1-1,1 0,0 1,0-1,0 1,0-1,1 0,-1 1,0-1,1 0,-1 1,0-1,1 0,0 1,-1-1,1 0,0 0,0 0,-1 0,1 0,0 0,0 0,0 0,0 0,0 0,1 0,-1-1,0 1,0 0,0-1,1 1,-1-1,1 1,124 29,-101-26,49 23,-74-23,1 0,-1 0,0 0,0 0,-1 0,1-1,-1 1,0 0,0 0,0 0,0-1,0 1,-1 0,0-1,0 0,0 1,0-1,0 0,-1 0,0 0,1 0,-1-1,0 1,0-1,0 1,-2 0,-191 163,193-163,0 0,1 0,0 0,0 0,0 0,0 1,0-1,1 0,0 1,-1-1,1 1,0 0,1-1,-1 1,1 0,0 0,-1-1,2 1,-1 0,0 0,1-1,0 1,-1 0,2-1,-1 1,0-1,1 1,-1-1,1 1,0-1,0 0,0 0,1 0,-1 0,1-1,0 1,-1-1,1 1,0-1,1 0,-1 0,0 0,1 0,-1-1,0 0,1 1,0-1,-1 0,1-1,0 1,-1-1,3 1,10 1,0 0,1-1,-1 0,0-1,0-1,1-1,-1 0,0-1,0-1,-1 0,1-1,-1-1,0 0,4-3,11-21,-22 13</inkml:trace>
</inkml:ink>
</file>

<file path=ppt/ink/ink1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0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1 537,'57'-16,"1"2,1 3,0 3,42-1,329-19,351 28,-134-54,-210 24,-421 29,56 13,-102 3,10-13</inkml:trace>
  <inkml:trace contextRef="#ctx0" brushRef="#br0" timeOffset="504.869">678 57,'-43'34,"-29"25,-6 7,4-2,11-8,10-13,16-9,8-10,5-5,6-1,1-3,9-4,10-4,10-3,7-8,6-2,-2-5,-5-2</inkml:trace>
  <inkml:trace contextRef="#ctx0" brushRef="#br0" timeOffset="753.735">1582 1,'-151'52,"79"-29,1 2,1 4,2 2,1 4,-8 8,-81 66,155-108,0 0,-1 0,1 0,0 0,0 0,0 0,0 1,0-1,0 0,0 1,0-1,1 0,-1 1,1-1,-1 1,1-1,-1 1,1-1,0 1,0 0,0-1,-1 1,2-1,-1 1,0-1,0 1,0-1,1 1,-1 0,1-1,-1 0,1 1,0-1,-1 1,1-1,0 0,0 1,0-1,0 0,0 0,0 0,1 0,-1 0,1 1,13 7</inkml:trace>
  <inkml:trace contextRef="#ctx0" brushRef="#br0" timeOffset="1006.069">1892 28,'-43'20,"-29"15,-11 7,3 1,10-7,13-4,11-4,8-5,7-3,3 0,6 2,2-3,5 0,10-4,5-3</inkml:trace>
  <inkml:trace contextRef="#ctx0" brushRef="#br0" timeOffset="1238.799">2456 114,'-38'14,"-32"15,-9 6,4-1,10-3,12-1,9-6,8-3,5 1,3 0,2 3,5-5</inkml:trace>
  <inkml:trace contextRef="#ctx0" brushRef="#br0" timeOffset="1540.019">3021 114,'-19'28,"-21"20,-8 2,-6-4,1-4,6-10,5-5,6-2,3-6,8-1,3-4,6-4</inkml:trace>
  <inkml:trace contextRef="#ctx0" brushRef="#br0" timeOffset="4770.972">1242 565,'12'167,"0"-100,32 104,-41-165,0 1,1-1,0 1,0-1,1 0,-1-1,1 1,0-1,1 0,0 0,-1 0,1-1,1 0,-1 0,1-1,-1 1,1-1,0-1,0 0,0 0,0 0,2 0,4-1,0-1,0 0,-1-1,1 0,0-1,0 0,-1-1,1-1,-1 0,0 0,0-1,-1-1,1 0,-1-1,0 0,-1 0,0-1,0-1,0 1,-1-2,-1 1,0-1,0-1,1-1,8-9,-1-1,-1 0,-1-1,-1 0,-1-1,-1-1,5-17,-13 31,4-8,-1-1,-1 1,-1-2,0 1,-2 0,0-1,-1 1,-1-1,-1 1,-3-18,3 35,1 1,0 0,-1 0,1-1,-1 1,1 0,-1 0,0 0,0 0,0 0,0 0,-1 0,1 0,0 0,-1 0,1 1,-1-1,0 0,0 1,1 0,-1-1,0 1,0 0,0 0,0 0,-1 0,1 0,0 1,0-1,0 1,-1-1,1 1,0 0,-1 0,1 0,0 0,0 0,-1 0,1 1,0-1,0 1,-1 0,-1 0,-12 10</inkml:trace>
  <inkml:trace contextRef="#ctx0" brushRef="#br0" timeOffset="6888.223">1469 904,'11'127,"8"85,-19-211,0 1,0 0,0-1,0 1,1 0,-1 0,0-1,1 1,-1 0,1-1,0 1,-1-1,1 1,0-1,0 1,0-1,0 1,0-1,1 0,-1 1,0-1,1 0,-1 0,0 0,1 0,-1 0,1-1,0 1,-1 0,1-1,-1 1,1-1,0 0,0 1,-1-1,1 0,0 0,0 0,-1 0,1 0,0 0,-1-1,1 1,0-1,-1 1,1-1,1 0,11-1,57 6,-70-2,-1 0,0 0,1 0,-1 0,0 1,0-1,0 0,0 0,-1 0,1 0,0 0,-1 0,0 0,1 0,-1 0,0 0,0 0,0 0,0-1,0 1,-1 0,1-1,0 1,-1-1,0 1,1-1,-1 0,0 1,1-1,-2 0,2 1,-149 100,71-56,61-35,-39 27,56-37,0 0,0 0,0 1,0-1,0 0,0 0,1 1,-1-1,0 0,0 1,1-1,-1 1,1-1,0 0,-1 1,1 0,0-1,0 1,0-1,0 1,0-1,0 1,0-1,0 1,1-1,-1 1,1-1,-1 1,1-1,-1 0,1 1,0-1,0 0,0 1,0-1,0 0,0 0,0 1,7 4,-1-1,1 0,1 0,-1 0,1-1,-1-1,1 1,0-1,0-1,1 0,-1 0,0-1,1 0,-1 0,1-1,-1 0,8-2,59 7,31 19,-106-23,0-1,0 1,0 0,0 0,-1-1,1 1,0 0,0 0,0 0,-1 0,1 0,0 0,-1 0,1 1,-1-1,1 0,-1 0,0 0,0 0,1 1,-1-1,0 0,0 0,0 1,0-1,0 0,0 0,-1 0,1 1,0-1,-1 0,1 0,-1 0,1 0,-1 0,1 1,-1-1,0 0,1 0,-1-1,0 1,0 0,0 0,0 0,0 0,0-1,0 1,-49 38,-140 73,171-100,14-10,1 0,0 0,0 0,0 1,0-1,0 1,1 0,-1 0,1 0,0 1,-1-1,2 1,-1 0,0 0,1 0,0 0,0 0,0 0,-1 3,5-3,-1-1,1 0,0 0,0 0,0 0,1-1,-1 1,1-1,-1 1,1-1,0 0,0 0,0 0,0 0,0-1,1 1,-1-1,0 0,1 0,-1 0,1 0,-1-1,1 1,65 9,-60-10,1 0,-1 1,0 0,0 0,0 1,0 0,-1 1,1 0,0 0,-1 1,0 0,0 0,0 1,-1 0,8 6,-14-8,0 1,0-1,-1 0,1 1,-1-1,1 1,-1-1,0 1,0-1,-1 0,1 1,-1-1,0 1,0-1,0 0,0 0,0 0,-1 1,1-1,-1 0,0-1,0 1,0 0,0 0,-1-1,1 1,-1-1,1 0,-1 0,0 0,0 0,0 0,0-1,0 1,0-1,0 0,-1 0,0 0,-8 8,-28 17,-65 60,104-85,0 0,1 0,-1 0,0 0,1 1,-1-1,1 0,-1 0,1 0,-1 1,1-1,0 0,0 1,0-1,-1 0,1 0,0 1,1-1,-1 0,0 1,0-1,1 0,-1 0,0 1,1-1,-1 0,1 0,0 0,-1 1,1-1,0 0,0 0,-1 0,1 0,0-1,0 1,0 0,0 0,0 0,1-1,-1 1,0 0,60 22,-44-18,-13-4,0 0,0 0,0 0,0 0,0 0,-1 1,1 0,0 0,-1 0,1 0,-1 0,0 1,0-1,0 1,0 0,0 0,-1 0,1 1,-1-1,0 0,0 1,0 0,-1-1,1 1,-1 0,0 0,0 0,0 0,0 0,-1 0,1 0,-1 0,0 0,-1 0,1 0,-1 0,1 0,-1 0,0 0,-1-1,1 1,-1 0,-14 21,-21 53,22 68,14-111,0-10,0-1,2 1,1 0,0-1,2 1,6 21,-12-43,-1-10</inkml:trace>
  <inkml:trace contextRef="#ctx0" brushRef="#br0" timeOffset="9704.854">932 2993,'227'-12,"0"-6,-2-10,29 28,-223-7,-28 5,-1 1,1 0,0-1,0 2,0-1,0 0,0 0,0 1,0 0,0 0,0-1,0 2,0-1,0 0,0 1,0-1,0 1,0 0,0 0,0 0,2 1,-9 66,-8 156,-15-81,10 37,23-79,3-44,-7-36,-7 93,2-111,0 1,0-1,0 0,-1 0,1 0,-1-1,1 1,-1-1,0 0,0 0,0 0,0 0,0-1,0 0,-1 0,1 0,-1 0,1-1,0 1,-1-1,1 0,-1 0,1-1,0 0,-1 1,1-1,0-1,-1 1,1-1,0 1,0-1,0-1,1 1,-1 0,-27-7,-12 3,-1 2,-1 1,1 2,-25 4,-20-1,-391-2,467 0,0 0,-1-2,1 1,1-2,-1 0,0 0,1-1,-1-1,-9-5,19 7,-1-1,1 0,0 0,1 0,-1-1,1 1,0-1,0 1,0-1,1 0,-1 0,1 0,1 0,-1 0,0 0,1 0,0 0,1 0,-1 0,1 0,0 0,0 1,0-1,0 0,1 0,0 1,2-4,3-23,31-181,-55 24,13 173,1 0,0 0,1-1,1 0,0 1,2-1,-1 0,2 1,1-7,15 4,-7 17</inkml:trace>
  <inkml:trace contextRef="#ctx0" brushRef="#br0" timeOffset="12036.205">1074 3331,'2'1,"0"1,0-1,0 1,-1 0,1-1,0 1,-1 0,0 0,1 0,-1 1,0-1,0 0,0 0,0 1,0-1,-1 0,1 1,-1-1,1 1,-1-1,0 1,0-1,0 1,-1-1,1 1,-21 137,-8-7,47-149,78-155,30 5,-126 165,1 1,-1-1,1 0,-1 0,1 1,-1-1,1 0,-1 1,1-1,-1 0,1 1,0-1,-1 1,1-1,0 1,0-1,-1 1,1 0,0-1,0 1,0 0,0 0,-1-1,1 1,0 0,0 0,0 0,0 0,0 0,-1 0,1 0,0 1,0-1,0 0,0 0,0 1,-1-1,1 0,0 1,0-1,-1 1,1-1,0 1,-1-1,1 1,0 0,-1-1,1 1,-1 0,1-1,-1 1,1 0,-1 0,0-1,1 1,-1 0,0 0,0 0,1 0,-1-1,0 1,0 0,5 60,-5-56,-2 25,1-24,0 1,0-1,1 0,0 1,0-1,0 1,1-1,0 1,0-1,1 0,-1 0,2 1,-1-1,0-1,2 3,-1-7,-1-1,1 1,-1-1,1 0,-1 0,1 0,-1 0,1 0,-1-1,1 1,-1-1,1 1,-1-1,1 0,-1 0,0 0,0 0,1-1,-1 1,0 0,0-1,0 0,0 1,-1-1,1 0,0 0,-1 0,1 0,-1 0,0-1,1 0,-1 2,176-227,-177 227,1 0,-1 0,1 0,0 0,-1 0,1 0,0 1,0-1,0 0,-1 0,1 1,0-1,0 0,0 1,0-1,0 1,0-1,0 1,0 0,0-1,1 1,-1 0,0 0,0 0,0 0,0 0,0 0,0 0,0 0,1 0,-1 1,0-1,0 0,0 1,0-1,0 1,0-1,0 1,0-1,0 1,0 0,-1-1,1 1,0 0,0 0,-1 0,1 0,0 0,-1-1,1 1,-1 0,1 0,-1 1,1-1,-1 0,0 0,0 0,1 0,-1 0,0 0,0 0,0 0,0 1,0-1,0 0,-1 0,1 0,0 0,-1 0,1 1,-24 141,22-130,2 0,0 1,0-1,1 0,1 0,0 0,1 0,3 9,-1-3</inkml:trace>
</inkml:ink>
</file>

<file path=ppt/ink/ink1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25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1239 2370,'-254'0,"110"-27,-211 27,343 0</inkml:trace>
  <inkml:trace contextRef="#ctx0" brushRef="#br0" timeOffset="3640.422">1296 198,'-431'0,"198"27,193-25,0-1,0-1,0-3,0-1,-2-3,-127-22,118 26,51 2,-1 1,0 0,0 0,1 0,-1 0,0 0,0 0,0 0,1 0,-1 0,0 0,0 0,1 1,-1-1,0 0,0 1,1-1,-1 0,0 1,1-1,-1 1,0-1,1 1,-1-1,1 1,-1-1,1 1,-1 0,1-1,-1 1,1 0,0-1,-1 1,1 0,0 0,0-1,0 1,-1 0,1 0,0-1,0 1,0 0,0 0,0 0,0-1,0 1,1 0,-1 0,0-1,0 1,1 0,-1 0,0-1,1 1,-1 0,1-1,-1 1,1 0,-1-1,1 1,12 13,4-1</inkml:trace>
  <inkml:trace contextRef="#ctx0" brushRef="#br0" timeOffset="18989.979">1126 28,'0'1808,"-25"-1639,-8 57,34 255,-29-296,27-174</inkml:trace>
  <inkml:trace contextRef="#ctx0" brushRef="#br0" timeOffset="19506.647">1239 2060,'-33'56,"-103"114,-45 52,115-121,60-83</inkml:trace>
  <inkml:trace contextRef="#ctx0" brushRef="#br0" timeOffset="20558.888">1239 0,'-51'90,"-1"9,0 4,-5-1,-32 37,62-94,18-26</inkml:trace>
  <inkml:trace contextRef="#ctx0" brushRef="#br0" timeOffset="21841.028">82 846,'0'56,"-11"143,-35 84,21-139,26-142,-1 0,0 1,0-1,1 0,-1 1,1-1,0 0,0 1,0-1,0 0,0 0,0 0,0 0,1 0,-1 0,1-1,-1 1,1 0,0-1,0 1,0-1,0 1,0-1,0 0,0 0,0 0,0 0,1-1,-1 1,0 0,1-1,-1 1,2-1,88 2,-72-3,57-1,-64 1</inkml:trace>
  <inkml:trace contextRef="#ctx0" brushRef="#br0" timeOffset="22738.407">562 1355,'-1'-2,"-1"1,1 0,0-1,-1 1,1 0,-1 0,1-1,-1 1,0 1,1-1,-1 0,0 0,1 0,-1 1,0-1,0 1,0 0,0-1,0 1,1 0,-1 0,0 0,0 1,0-1,0 0,0 1,0-1,1 1,-1-1,0 1,0 0,1 0,-1 0,0 0,1 0,-1 0,0 1,-73 46,74-47,-1 0,0 0,0 1,1-1,-1 1,1 0,0-1,-1 1,1 0,0 0,0 0,0 0,0 0,0 0,1 0,-1 0,0 0,1 0,0 0,-1 0,1 1,0-1,0 0,1 0,-1 0,0 0,1 1,-1-1,1 0,-1 0,1 0,0 0,0 0,0 0,0 0,0-1,1 1,0 1,1-1,0 1,1-1,-1 1,1-1,-1 0,1 0,0-1,0 1,0-1,0 0,0 0,0 0,1 0,-1-1,0 0,3 0,36 9,-42-9,0 1,0 0,0-1,0 1,0 0,0 0,0 0,-1-1,1 1,0 0,0 0,-1 0,1 0,0 0,-1 0,1 1,-1-1,0 0,1 0,-1 0,0 0,0 1,0-1,1 0,-1 0,0 0,-1 1,1-1,0 0,0 0,0 0,-1 0,1 1,-1-1,1 0,-1 0,1 0,-1 0,0 0,1 0,-2 0,-33 49,29-44,3-1,-54 82,56-85,1 1,-1-1,0 0,1 1,-1-1,1 0,0 1,0-1,0 0,0 1,0-1,0 0,0 1,1-1,0 0,-1 1,1-1,0 0,0 0,0 0,0 0,0 0,1 0,-1 0,1 0,-1 0,1-1,0 1,0 0,-1-1,1 0,0 1,0-1,1 0,-1 0,0 0,0 0,0-1,1 1,-1 0,2-1,1 2,0-1,0-1,1 1,-1-1,0 0,1 0,-1 0,0-1,1 1,-1-1,0-1,0 1,0-1,0 0,0 0,0 0,0-1,-1 0,1 0,3-3,8-5</inkml:trace>
  <inkml:trace contextRef="#ctx0" brushRef="#br0" timeOffset="35593.543">787 1467,'-1'-1,"0"-1,1 1,-1 0,0 0,0 0,0 0,0 0,0 0,0 0,0 1,0-1,0 0,0 0,0 1,0-1,-1 1,1-1,0 1,-1-1,1 1,0 0,-1 0,1 0,0 0,-1 0,1 0,0 0,-1 0,1 0,0 0,-1 1,1-1,0 1,0-1,-1 1,1-1,0 1,0 0,0-1,0 1,0 0,-1 1,-3 4,0 1,1 0,0 1,0-1,0 1,1-1,0 1,1 0,-1 0,2 1,-1-1,1 0,0 0,1 1,0-1,1 1,-1-1,1 0,1 1,-1 9,-1-8,-1-4,0 1,1-1,0 0,0 0,1 1,0-1,0 0,0 0,1 0,0 0,0 0,0 0,1 0,0-1,0 1,0-1,1 0,0 0,0 0,3 3,-2-5,0 1,1-1,0 0,-1 0,1 0,0-1,0 0,1 0,-1 0,0-1,1 0,-1 0,1-1,-1 0,0 0,1 0,-1-1,1 0,-1 0,0-1,1 0,-1 0,0 0,0-1,-1 1,1-2,0 1,-1 0,0-1,0 0,5-5,-3 5,-1 0,1-1,-1 0,1-1,-1 1,-1-1,1 0,-1 0,0-1,-1 0,1 0,-1 0,-1 0,1 0,-1-1,0 0,-1 0,0 1,0-1,-1 0,0-1,0 1,-1 0,0 0,-1 0,0 0,0 0,0 0,-1 0,0 0,-1 0,0 0,0 1,-1-2,0 2,-1 0,1 1,-1-1,0 1,-1 0,1 1,-1 0,0-1,-1 2,1-1,-1 1,0 0,0 0,0 1,0 0,-1 0,0 1,1 0,-1 0,0 1,0 0,0 0,0 1,0 0,0 0,1 1,-1 0,0 0,0 1,0 0,1 1,-1-1,1 2,0-1,0 1,0 0,0 0,-2 3,-18 35,20-20</inkml:trace>
  <inkml:trace contextRef="#ctx0" brushRef="#br0" timeOffset="36330.498">787 1636,'5'0,"1"5,5 2,5-1,0 4,2 0,-2 3,-4 4,-4 4,2 3,-1 3,-2 1,2-4,1-2,2-3,0-7</inkml:trace>
</inkml:ink>
</file>

<file path=ppt/ink/ink1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1,'1'283,"-1"-281,0 0,0 1,0-1,0 0,1 0,-1 0,1 0,-1 0,1 0,0 0,0 0,0 0,0-1,0 1,0 0,1 0,-1-1,0 1,1-1,-1 1,1-1,0 0,0 0,-1 1,1-1,0 0,0-1,0 1,0 0,0 0,0-1,0 1,0-1,0 0,0 0,0 0,1 0,-1 0,0 0,0 0,0-1,0 1,0-1,0 1,0-1,0 0,0 0,0 0,0 0,-1 0,1 0,0 0,-1-1,1 1,-1-1,1 1,-1-1,0 0,1 1,-1-2,20-20,-1-2,-2 0,0-1,-2-1,10-22,37-58,-63 106,1 0,-1 0,0 0,0 0,1 0,-1 0,1 0,-1 0,1 0,-1 0,1 0,0 0,-1 0,1 1,0-1,0 0,0 1,-1-1,1 0,0 1,0-1,0 1,0-1,0 1,0-1,0 1,0 0,0 0,0 0,1-1,-1 1,0 0,0 0,0 0,0 1,0-1,0 0,0 0,0 0,0 1,0-1,0 1,0-1,0 1,0-1,0 1,0-1,0 1,0 0,-1 0,1-1,0 1,-1 0,1 0,0 0,-1 0,1 0,-1 0,1 0,-1 0,0 0,1 1,29 169,3 109,-31-256,-1 0,0-1,-2 1,-1 0,-1-1,0 1,-2-1,-1 0,-1 0,-1-1,-1 1,0-2,-11 17,15-30,0-1,0 1,-1-1,1 0,-2-1,1 1,-1-1,0 0,0-1,-1 0,1 0,-1-1,0 1,0-2,-1 1,1-1,-1 0,0-1,0 0,0-1,0 0,-3 0,7-3,0 1,0-2,0 1,0-1,1 1,-1-1,1-1,0 1,0-1,0 1,0-1,1 0,-1 0,1-1,0 1,0-1,1 0,-1 1,1-1,0 0,0 0,1-1,0 1,0 0,0 0,0-1,1 1,0 0,0-1,0 1,1-1,0-3,4-21,1 1,1-1,2 2,1-1,1 1,1 0,1 1,13-17,25-58,-42 84</inkml:trace>
</inkml:ink>
</file>

<file path=ppt/ink/ink1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1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837 170,'-368'0,"272"-12,82 8,1 2,-1-1,1 2,-1 0,0 0,0 1,1 1,-1 0,-10 3,8 0,13-4,0 0,0 0,0 1,0-1,0 1,0 0,0 0,0 0,1 0,-1 0,0 0,0 1,1-1,-1 1,1 0,0 0,0 0,-1 0,1 0,0 0,1 1,-1-1,0 1,1-1,-1 1,1 0,0-1,-1 4,2 10,0 1,1-1,1 1,1-1,0 0,1 0,4 10,12 55,-12 200,-10-166,13 110,6-11,-39-252,3-3,-2 0,-1 2,-2 0,-2 2,-1 1,-4-1,29 36,1 0,-1 0,1 0,-1 0,1 0,0 0,-1 0,1 0,0-1,0 1,0 0,0-1,0 1,0-1,0 1,0-1,1 1,-1-1,1 0,-1 1,1-1,-1 0,1 0,0 1,0-1,0 0,0 0,0 1,0-1,1 0,-1 1,1-1,-1 0,1 1,-1-1,1 0,0 1,0-1,0 1,0-1,0 1,0 0,0-1,0 1,1 0,-1 0,0 0,1 0,-1 0,1 0,15-3,0 1,0 1,0 0,0 1,0 1,1 1,11 2,21-1,258-1,-307-1,44 5,-44-5,0-1,0 1,-1 0,1 1,0-1,0 0,-1 0,1 0,0 0,0 1,-1-1,1 0,0 0,-1 1,1-1,0 1,-1-1,1 1,0-1,-1 1,1-1,-1 1,1-1,-1 1,0 0,1-1,-1 1,1 0,-1-1,0 1,0 0,1 0,-1-1,0 1,0 0,0 0,0-1,0 1,0 0,0 0,0 0,0-1,0 1,0 0,-1 0,1-1,0 1,0 0,-1-1,1 1,-1 0,1-1,-1 1,1 0,-115 88,8-3,-80 52,166-127</inkml:trace>
  <inkml:trace contextRef="#ctx0" brushRef="#br0" timeOffset="3835.151">866 227,'-13'-8,"1"0,0-1,1-1,0 0,0 0,1-1,0 0,-7-13,-51-50,33 51,34 23,1 0,-1 0,0 0,1 0,-1 0,0 0,1 0,-1 0,0 0,1 0,-1 0,0 1,1-1,-1 0,1 0,-1 1,0-1,1 0,-1 1,1-1,-1 1,1-1,-1 0,1 1,-1-1,1 1,-1 0,1-1,0 1,-1-1,1 1,0-1,0 1,-1 0,1-1,0 1,0 0,0-1,0 1,0 0,0-1,0 1,0 0,0-1,0 1,0 0,0-1,0 1,1 0,-1-1,0 1,0-1,1 1,-1 0,0-1,1 1,-1-1,1 1,-1 0,50 256,-43-98,-6-159,0 1,0 0,0-1,0 1,0 0,0-1,0 1,0-1,0 0,0 1,0-1,0 0,0 0,0 0,0 1,0-1,1 0,-1-1,0 1,0 0,0 0,0 0,0-1,0 1,0 0,0-1,0 1,0-1,0 1,0-1,0 0,0 1,0-1,0 0,-1 0,1 1,0-1,0 0,-1 0,1 0,-1 0,1 0,-1 0,1 0,-1 0,0 0,1 0,-1 0,0-1,3-1,106-131,-91 115</inkml:trace>
  <inkml:trace contextRef="#ctx0" brushRef="#br0" timeOffset="4178.853">1345 1,'-14'19,"-10"16,-1 7,0 1,3-2,6-3,1-3,2-3,0-2,1-2,-2 0,2 0,-3-5,2-2,3-4</inkml:trace>
  <inkml:trace contextRef="#ctx0" brushRef="#br0" timeOffset="4462.718">1063 57,'10'29,"12"14,3 5,2-6,1-5,1-9,-5-5,-2-5,-4-2,-1-4,-3 2,-4 2,-3 0</inkml:trace>
</inkml:ink>
</file>

<file path=ppt/ink/ink1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33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2259 678,'-10'33,"-3"17,1-2</inkml:trace>
  <inkml:trace contextRef="#ctx0" brushRef="#br0" timeOffset="232.751">2231 141,'0'0</inkml:trace>
  <inkml:trace contextRef="#ctx0" brushRef="#br0" timeOffset="397.491">2569 28,'0'479,"12"-353,-7-108,-2 0,-1 0,0 1,-1-1,-1 0,-1 1,0-1,-2 1,0-1,-1 0,0 0,-3 2,-2 2,0-4</inkml:trace>
  <inkml:trace contextRef="#ctx0" brushRef="#br0" timeOffset="615.776">2908 565,'-9'38,"-4"18,1 3,2-7</inkml:trace>
  <inkml:trace contextRef="#ctx0" brushRef="#br0" timeOffset="864.669">2908 141</inkml:trace>
  <inkml:trace contextRef="#ctx0" brushRef="#br0" timeOffset="1633.186">3274 0,'11'292,"1"-163,-6 0,-6 31,-11-100,19-86,5 8,1 0,0 1,1 1,1 0,1 1,0 1,1 1,0 0,1 1,0 1,1 1,7-2,-11 6,0 1,0 0,0 1,1 1,0 1,-1 0,1 1,0 1,8 1,-23-1,1 1,-1-1,0 1,1-1,-1 1,1 0,-1 0,0 0,0 0,0 1,1-1,-1 0,0 1,-1 0,1-1,0 1,0 0,-1 0,1 0,-1 0,1 0,-1 0,0 0,0 1,0-1,0 0,-1 1,1-1,0 1,-1-1,0 1,1-1,-1 1,0-1,-1 1,1-1,0 1,-1-1,1 0,-1 1,0-1,1 1,-1-1,-1 0,1 0,0 0,0 1,-1-1,1 0,-1-1,0 1,1 0,-3 1,-12 16,-1 0,-1-1,-1-1,0-1,-1-1,-1-1,0 0,-1-1,0-2,-1 0,0-2,-1 0,-12 2,6 1,11-5,1-1,-1 0,0-2,0 0,0 0,0-2,-1-1,-6 0,25-1,0 0,0 1,0-1,0 0,0 0,0 0,0 0,0 0,0 0,0 0,0 0,0-1,0 1,1 0,-1-1,0 1,0 0,0-1,0 1,0-1,1 1,-1-1,0 1,0-1,1 0,-1 1,0-1,1 0,-1 0,1 0,-1 1,1-1,-1 0,1 0,0 0,-1 0,1 0,0 0,0 0,0 0,0 0,0 1,0-2,4-10</inkml:trace>
  <inkml:trace contextRef="#ctx0" brushRef="#br0" timeOffset="-1231.991">820 282,'-295'1,"260"4,-1 2,1 2,0 1,1 1,0 3,-29 15,19-10,32-14,-81 44,90-48,0 1,0 0,1 0,-1 1,1-1,-1 0,1 1,0-1,0 1,0 0,0 0,0 0,1 0,-1 0,1 0,0 0,0 1,0-1,1 0,-1 1,1-1,-1 1,1-1,0 0,0 1,1-1,0 2,2 0,0 0,1 0,-1 0,1-1,1 0,-1 0,0 0,1 0,0-1,0 1,0-1,0-1,1 1,-1-1,1 0,-1 0,1 0,0-1,0 0,0 0,0 0,5-1,145 21,-52-9,-103-12,-1 1,1 0,-1-1,1 1,-1 0,1-1,-1 1,1 0,-1 0,0 0,1 0,-1-1,0 1,0 0,0 0,0 0,1 0,-1 0,0-1,0 1,-1 0,1 0,0 0,0 0,0 0,-1 0,1-1,0 1,-1 0,1 0,-1 0,1-1,-1 1,1 0,-1-1,1 1,-1 0,0-1,1 1,-1-1,0 1,0-1,1 1,-1-1,0 0,0 1,0-1,1 0,-1 0,0 1,0-1,0 0,0 0,0 0,0 0,-2 2,-67 48,-127 109,195-158,0 1,0-1,0 0,0 1,0-1,0 1,0-1,0 1,1 0,-1 0,1 0,-1 0,1 0,0 0,-1 0,1 1,0-1,1 0,-1 1,0-1,1 1,-1-1,1 0,0 1,0-1,0 1,0-1,0 1,0-1,1 1,-1-1,1 1,0-1,0 0,0 1,0-1,0 0,0 0,0 0,1 0,-1 0,1 0,0 0,-1 0,2 0,9 3,0 0,0 0,1-1,0-1,0 0,0-1,0 0,1-1,-1 0,0-1,1-1,-1 0,4-2,21 2,187-1,-200 2</inkml:trace>
  <inkml:trace contextRef="#ctx0" brushRef="#br0" timeOffset="-882.734">1271 565,'-33'25,"2"2,0 1,2 2,1 1,2 1,1 1,-20 35,12 22,32-88,1 0,0 1,0-1,0 0,0 1,0-1,0 0,1 1,-1-1,1 0,0 0,-1 1,1-1,0 0,0 0,1 0,-1 0,0 0,1 0,-1 0,1-1,-1 1,1 0,0-1,0 0,0 1,0-1,0 0,0 0,0 0,0 0,0 0,1 0,-1-1,0 1,1-1,-1 0,1 1,12 0,0 0,0-1,0 0,-1-1,1-1,0 0,0-1,-1-1,0 0,0-1,0-1,0 0,-1 0,0-2,0 1,-1-2,0 0,2-2,10-9,-2-1,0 0,-1-2,-2 0,0-2,-1 0,-2-1,6-12,-17 28,-1 1,1-2,-1 1,-1 0,0-1,0 0,-1 0,-1 0,0 0,0 0,-1-4,-1 10,1 0,-1 1,0-1,0 1,0-1,-1 1,1-1,-1 1,0 0,-1-1,1 1,-1 0,0 1,0-1,0 0,0 1,-1 0,1 0,-1 0,0 0,0 0,0 1,0-1,0 1,0 1,-1-1,-1 0,-3-1,0 1,-1 0,1 1,0 0,-1 0,1 1,-1 0,1 1,0 0,-1 0,1 1,0 0,0 1,0 0,-7 4,-9 5</inkml:trace>
  <inkml:trace contextRef="#ctx0" brushRef="#br0" timeOffset="-584.592">1271 705,'5'24,"1"13,5 5,0 0,3-3,0-2,1-8,-1-5,2-5,-2-7</inkml:trace>
  <inkml:trace contextRef="#ctx0" brushRef="#br0" timeOffset="-250.221">1581 649,'3'13,"0"0,1-1,0 1,1-1,1 0,0 0,0-1,1 0,1 0,-1 0,2-1,0 0,0-1,0 1,1-2,1 0,0 0,0-1,0 0,1-1,-1 0,12 3,-13-9,1-1,-1-1,1 0,-1 0,0-1,0 0,0-1,0 0,-1 0,1-1,-1 0,-1-1,1 0,-1-1,0 0,0 0,0 0,-1-1,-1 0,1 0,-1-1,-1 0,3-4,33-97,-41 107,1 1,-1-1,0 0,0 1,0-1,0 0,-1 1,1-1,-1 1,0-1,0 1,1-1,-1 1,-1-1,1 1,0 0,-1-1,1 1,-1 0,0 0,1 0,-1 0,0 1,0-1,0 0,-3 0,-11-6</inkml:trace>
  <inkml:trace contextRef="#ctx0" brushRef="#br0" timeOffset="2220.53">3783 705,'15'0,"0"-1,0 0,0-1,0-1,0 0,0-2,-1 1,1-2,-1 0,-1 0,1-1,-1-1,0 0,-1-1,0-1,-1 0,1 0,-2-1,0 0,0-1,-1 0,6-10,-2 1,-7 15,-1 0,-1-1,1 1,-1-1,0 0,0 0,-1-1,0 1,0-1,-1 0,0 0,0 0,-1 0,0 0,-1 0,1 0,-1 0,-1-6,0 13,0-1,0 0,0 0,0 1,0-1,-1 0,1 1,0-1,-1 1,1 0,-1-1,1 1,-1 0,0 0,1 0,-1 0,0 0,0 0,0 1,0-1,0 1,0-1,0 1,0 0,0-1,0 1,0 0,0 1,0-1,0 0,0 0,0 1,0-1,0 1,0 0,-67 33,62-29,1-1,-1 1,1 1,0-1,1 1,-1 0,1 0,0 0,1 1,-1 0,1 0,1 0,-1 0,1 1,1 0,-1-1,0 7,6-9,-1-1,1 1,0-1,0 0,0 0,1 0,0 0,0 0,0-1,0 0,0 0,0 0,1 0,0-1,-1 1,1-1,0-1,0 1,0-1,0 1,1-2,-1 1,0 0,0-1,1 0,-1 0,0-1,1 1,28 0,62 9,-93-8,-1-1,0 1,1 0,-1 0,0 0,0 0,0 0,0 1,0-1,0 1,0-1,-1 1,1 0,0-1,-1 1,1 0,-1 0,0 0,0 0,0 0,0 1,0-1,0 0,0 0,-1 1,1-1,-1 0,0 1,1-1,-1 1,0-1,0 0,-1 1,1-1,-1 2,-40 98,34-84</inkml:trace>
  <inkml:trace contextRef="#ctx0" brushRef="#br0" timeOffset="2448.452">4488 592,'-14'34,"-5"10</inkml:trace>
  <inkml:trace contextRef="#ctx0" brushRef="#br0" timeOffset="2598.12">4488 225,'0'0</inkml:trace>
  <inkml:trace contextRef="#ctx0" brushRef="#br0" timeOffset="2865.552">4714 395,'-1'3,"-6"23,0 0,1 0,2 0,1 1,0 0,3 0,0 0,3 17,-3-41,0 0,0 0,0 0,1 0,-1 0,1 0,0-1,0 1,0 0,0-1,0 1,1 0,-1-1,1 1,-1-1,1 0,0 0,0 0,0 0,0 0,1 0,-1 0,0 0,1-1,-1 0,1 1,0-1,-1 0,1 0,0 0,0-1,-1 1,1-1,0 1,0-1,0 0,0 0,0 0,0 0,-1-1,1 1,0-1,0 0,2-1,8-7,0 0,-1-1,0-1,0 0,-1 0,-1-1,0-1,6-9,12-15,62-81,-73 89,-13 22</inkml:trace>
  <inkml:trace contextRef="#ctx0" brushRef="#br0" timeOffset="3363.645">5222 678,'6'-17,"0"0,1 1,1 0,1 1,0 0,1 0,1 1,0 0,1 1,0 0,1 1,1 0,-1 1,6-2,-17 12,-1 0,1 0,-1 0,1 0,0 1,-1-1,1 0,0 1,0 0,0-1,-1 1,1 0,0 0,0 0,0 0,0 0,-1 0,1 1,0-1,0 1,0-1,-1 1,1-1,0 1,-1 0,1 0,-1 0,1 0,-1 0,1 0,-1 1,0-1,1 0,-1 1,0-1,0 1,0-1,0 1,0 0,0-1,-1 1,1 0,-1-1,1 1,-1 0,1 0,-1 0,0 0,0-1,0 1,0 2,1 4,-1-5,-1-1,1 0,0 1,0-1,0 1,0-1,0 1,1-1,-1 1,1-1,0 0,-1 1,1-1,0 0,1 0,-1 1,0-1,0 0,1 0,0-1,-1 1,1 0,0 0,0-1,0 1,0-1,0 1,0-1,0 0,0 0,0 0,1 0,-1 0,0-1,1 1,-1-1,1 1,-1-1,3 0,12-4,1-1,-1-1,0 0,-1-2,0 1,0-2,0 0,-1-2,33-16,-23 13,-18 9,1 0,0 0,0 1,0 0,1 0,0 1,-1 0,1 1,0 0,0 0,0 1,2 0,-10 2,1-1,-1 0,0 1,1-1,-1 1,0 0,1-1,-1 1,0 0,0 0,0 0,0 0,0 0,0 0,0 0,0 0,0 0,0 0,0 0,-1 1,1-1,0 0,-1 1,0-1,1 0,-1 1,0-1,1 1,-1-1,0 0,0 1,0-1,0 1,0-1,-1 1,1-1,0 0,-1 1,1-1,-1 1,-20 63,18-60,1-1,-1 1,1-1,-1 1,2 0,-1 0,0 0,1 0,0 0,0 0,0 1,1-1,0 0,0 0,0 1,1-1,0 0,0 0,0 0,0 1,1-1,1 1,8 6</inkml:trace>
  <inkml:trace contextRef="#ctx0" brushRef="#br0" timeOffset="4331.496">0 1270,'1101'-42,"2000"-218,-1800 155,-561 59,-679 51,-44 1</inkml:trace>
  <inkml:trace contextRef="#ctx0" brushRef="#br0" timeOffset="7650.302">2964 1072,'-2'1,"1"0,0 1,0-1,0 0,0 0,0 1,0-1,1 1,-1-1,0 0,1 1,-1-1,1 1,-1 0,1-1,0 1,-1-1,1 1,0 0,0-1,0 1,0-1,1 1,-1 0,0-1,1 1,-1-1,1 1,0-1,-1 1,1-1,0 1,1 9,4 383,6-305,-13-88,0-1,-1 1,1 0,0 0,0-1,-1 1,1 0,0-1,-1 0,1 1,0-1,-1 0,1 1,-1-1,1 0,-1 0,1 0,0-1,-1 1,1 0,-1 0,1-1,0 1,-1-1,1 1,0-1,-1 0,1 1,0-1,0 0,0 0,-1 0,1 0,0 0,0 0,1 0,-2-1,-4-1,-13-4,0 1,-1 1,0 0,0 2,0 1,0 0,0 1,0 1,0 1,-3 2,-27-2,-227 26,-184-23,183 23,279-27,-1-1,1 1,0-1,-1 1,1-1,-1 0,1 1,-1-1,1 0,-1 1,1-1,-1 0,1 0,-1 1,0-1,0 0,1 0,-1 0,0 1,0-1,0 0,0 0,0 0,0 0,0 0,0 1,0-1,0 0,-1 0,1 0,0 1,-1-1,1 0,0 0,-1 1,1-1,-1 0,1 1,-1-1,1 0,-1 1,0-1,1 1,-1-1,0 1,1-1,-1 1,0-1,0 1,1 0,-1-1,0 1,0 0,0 0,1 0,-1 0,0-1,0 1,0 0,0 0,1 1,-1-1,0 0,0 0,0 0,0 1,1-1,-2 0,31-39,1 1,2 1,1 1,13-8,-39 37,-5 3,0 1,0 0,0 0,1 0,-1 0,1 0,0 0,0 1,0-1,0 1,0 0,0 0,1 0,-1 0,1 1,-1-1,1 1,0 0,-1 0,1 0,0 1,0-1,0 1,0 0,0 0,-1 0,1 1,0-1,0 1,0 0,-1 0,1 0,0 1,2 1,2 6,0 1,-1 0,0 0,-1 0,0 1,-1 0,0 0,-1 1,0 0,-1-1,2 11,6 15,50 202,-43-144,-19-94,1-1,-1 1,0-1,1 0,-1 1,1-1,-1 0,0 0,1 1,-1-1,0 0,1 0,-1 0,0 0,0 0,1 0,-1 0,0 0,1 0,-1 0,0-1,1 1,-1 0,0 0,1 0,-1-1,1 1,-1 0,0-1,1 1,-1-1,1 1,-1-1,1 1,-1-1,1 1,0-1,-1 1,1-1,0 0,-1 1,1-1,0 1,0-1,-1 0,1 1,0-1,0 0,0 0,-1 0,-21-18,-1 0,0 2,-1 1,-1 0,-1 2,0 1,-1 1,0 1,-16-3,-95-6,113 20</inkml:trace>
</inkml:ink>
</file>

<file path=ppt/ink/ink1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0,'-10'19,"2"12,2-1</inkml:trace>
</inkml:ink>
</file>

<file path=ppt/ink/ink1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0,'-5'24,"-1"0,-1-1,0 0,-2 0,-1-1,-1-1,-10 16,6-7,-156 243,170-271,-1 1,1-1,0 1,0-1,0 1,0-1,1 1,-1 0,1 0,-1-1,1 1,0 0,0 0,0-1,1 1,-1 0,1-1,-1 1,1 0,0-1,0 1,0-1,0 1,0-1,1 1,-1-1,1 0,0 0,-1 0,1 0,0 0,0 0,1 0,-1 0,0-1,0 1,1-1,-1 0,1 0,0 0,6 4,1 0,0-1,1-1,-1 0,1 0,-1-1,1 0,0-1,9 1,127-30,-125 26</inkml:trace>
</inkml:ink>
</file>

<file path=ppt/ink/ink1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1,'-12'0,"1"0,-1 0,1 1,-1 0,1 1,0 1,0-1,-1 2,2 0,-1 0,0 1,1 0,0 1,0 0,-1 1,10-6,1 0,-1 0,0-1,0 1,0 0,1 0,-1 0,1 0,-1 0,0 0,1 0,0 0,-1 0,1 0,0 0,-1 0,1 0,0 0,0 0,0 1,0-1,0 0,0 0,0 0,0 0,0 0,1 0,-1 0,0 0,1 1,-1-1,1 0,-1-1,1 1,0 0,-1 0,1 0,0 0,0 0,-1 0,1-1,0 1,0 0,0-1,0 1,0-1,1 1,49 18,-49-19,-1 0,0 0,1 0,-1 0,1 0,-1 0,0 1,1-1,-1 0,0 1,1-1,-1 1,0 0,0-1,0 1,0 0,1 0,-1 0,0-1,0 1,0 1,-1-1,1 0,0 0,0 0,-1 0,1 0,0 1,-1-1,1 0,-1 1,0-1,1 0,-1 1,0-1,0 0,0 1,0-1,0 1,0-1,0 0,0 1,-1-1,1 0,0 1,-1-1,1 0,-1 0,0 1,1-1,-1 0,0 0,0 0,0 1,-62 57,-16 25,78-83,0 0,0 1,0-1,1 0,-1 1,1-1,-1 1,1-1,-1 1,1-1,0 1,-1 0,1-1,0 1,0-1,0 1,0 0,1-1,-1 1,0-1,1 1,-1-1,1 1,-1-1,1 1,0-1,0 0,-1 1,1-1,0 0,0 0,0 1,1-1,-1 0,0 0,0 0,1 0,-1-1,0 1,1 0,-1 0,1-1,-1 1,1-1,-1 1,1-1,-1 0,1 0,-1 1,1-1,84 2,-76-3,0-1,-1 0,1 0,0-1,-1 0,1-1,-1 0,0 0,0-1,-1-1,1 1,6-7,-3-1</inkml:trace>
</inkml:ink>
</file>

<file path=ppt/ink/ink1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40,'24'0,"23"0,7-5,0-1,-5-1,-5 2,-6-3,-10 0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1,'42'106,"-6"2,-4 2,13 85,-11 57,-25 23,-4-225,1-32</inkml:trace>
</inkml:ink>
</file>

<file path=ppt/ink/ink1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75,'43'-5,"29"-6,7-2,-5 2,-11-2,-11 1,-14 2</inkml:trace>
</inkml:ink>
</file>

<file path=ppt/ink/ink1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1,'-10'79,"-3"0,-4 0,-3-2,-4 0,-12 22,35-98,0 1,-1 1,0-1,0 0,1 1,-1-1,1 1,0 0,0-1,0 1,0 0,1 0,-1-1,1 1,-1 0,1 0,0 0,0 0,0 0,1 0,-1-1,1 1,-1 0,1 0,0 0,0-1,0 1,0 0,1-1,-1 1,1-1,0 0,-1 1,1-1,0 0,0 0,1 0,0 1,13-1,1 0,-1-1,0 0,0-2,1 0,-1 0,0-2,0 0,0-1,0 0,-1-1,7-4,-13 6,19-6,-3 2</inkml:trace>
</inkml:ink>
</file>

<file path=ppt/ink/ink1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0 199,'39'4,"26"3,8-1,-4-1,-9-2,-10-1,-9-5,-6-3,-4 0,-4 1,-5-4,-2 0,-4-3,-1 0,-2 2</inkml:trace>
  <inkml:trace contextRef="#ctx0" brushRef="#br0" timeOffset="236.198">283 0,'-5'39,"-1"26,0 8,6-4,3-9,1-10,4-9,1-6,-1-9</inkml:trace>
</inkml:ink>
</file>

<file path=ppt/ink/ink1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84,'-9'7,"1"0,0 1,0 0,1 1,0-1,1 1,-1 1,2-1,-1 1,1 1,3-7,0-1,1 1,-1 0,1-1,0 1,0 0,0 0,1 0,0 0,-1 0,1-1,0 1,1 0,-1 0,1 0,-1 0,1 0,1 0,-1-1,0 1,1 0,0-1,0 1,0-1,0 0,0 0,1 0,-1 0,3 2,4-1,0 1,0-1,1 0,-1-1,1-1,0 1,0-1,0-1,1 0,-1 0,0-1,0-1,0 1,0-1,1-1,2-1,-4 1,0-1,0 1,-1-2,1 1,-1-1,0 0,0-1,0 0,0 0,-1-1,0 0,0 0,-1-1,1 0,-1 0,-1 0,0-1,3-4,-5 8,0-1,-1 1,1-1,-1 0,0 0,0 0,-1 0,0 0,1 0,-2 0,1-1,0 1,-1 0,0-1,-1 1,1 0,-1 0,0-1,0 1,0 0,-1 0,0 0,0 0,0 0,-1 1,1-1,-1 1,0-1,-1 1,1 0,-1 0,-1-1,-88-39,69 39</inkml:trace>
  <inkml:trace contextRef="#ctx0" brushRef="#br0" timeOffset="312.217">88 84,'10'19,"7"11,2 6,2-4,-3-2,1-2,-4 0,2-6,-4-1,3-4,-3-1,1 2,0 3,-4-2</inkml:trace>
</inkml:ink>
</file>

<file path=ppt/ink/ink1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7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1,'-24'0,"0"2,1 1,0 1,-1 0,1 2,1 1,-1 0,1 2,1 1,-1 0,2 2,0 0,-9 8,25-18,0 0,0 0,0 1,0-1,0 1,1 0,-1 0,1 0,0 0,0 1,0-1,1 1,-1 0,1 0,0 0,0 0,0 0,0 0,1 1,0-1,0 0,0 1,0-1,1 1,0-1,0 1,0-1,0 1,1-1,-1 1,1-1,0 1,1-1,-1 0,1 1,0-1,0 0,2 2,6 4,1 0,0-1,0 0,1-1,1-1,-1 0,1 0,0-1,1-1,-1 0,11 1,-10-2,0 1,0 0,0 1,-1 0,1 1,-2 1,1 0,-1 0,0 2,6 5,-16-12,0 1,0-1,0 0,0 1,0-1,-1 1,0 0,1 0,-1-1,-1 1,1 0,-1 0,1 0,-1 0,0 0,0 0,-1 0,1 0,-1 0,0-1,0 1,0 0,-1 0,1-1,-1 1,0-1,0 1,0-1,-1 0,1 0,-1 0,1 0,-1 0,0 0,0-1,0 0,-1 1,1-1,0 0,-1-1,1 1,-1 0,0-1,0 0,-15 10,1 0,-1-2,-1 0,1-1,-2-1,1-1,-1-1,0-1,0 0,-9-1,28-3,0 0,0 0,-1 0,1 0,0 0,0 0,0-1,0 1,0-1,-1 0,1 1,0-1,0 0,0 0,1 0,-1-1,0 1,0 0,1-1,-1 1,1-1,-1 1,1-1,-1 0,1 0,0 0,0 0,0 0,0 0,0 0,1 0,-1 0,0 0,1 0,0 0,-1 0,1-1,0 1,0 0,0 0,1 0,-1-1,0 1,1 0,0 0,-1 0,1 0,0 0,0 0,0 0,0 0,1 0,12-20,0 0,2 2,0 0,2 1,0 0,1 2,0 0,2 1,9-5,28-19,-33 26</inkml:trace>
</inkml:ink>
</file>

<file path=ppt/ink/ink1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5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0,'-12'0,"0"1,1 0,-1 0,0 1,1 1,-1 0,1 0,0 1,0 1,0 0,1 0,0 1,0 0,0 1,0 0,1 1,-6 6,14-13,-1 0,1 1,0-1,0 0,0 1,0-1,0 1,0-1,0 1,1 0,-1-1,1 1,-1 0,1-1,-1 1,1 0,0 0,0 0,0-1,0 1,0 0,0 0,0-1,1 1,-1 0,1 0,-1-1,1 1,0 0,-1-1,1 1,0-1,0 1,0-1,0 1,1-1,-1 0,0 0,1 1,-1-1,0 0,1 0,-1 0,1 0,79 31,-69-29,13 4,-21-7,1 0,-1 0,1 1,-1 0,0 0,1 0,-1 0,0 1,0 0,0-1,0 2,0-1,0 0,-1 1,1-1,-1 1,0 0,0 0,0 1,0-1,0 1,-1-1,1 1,-1 0,0 0,0 0,0 0,-1 0,0 0,1 1,-1-1,-1 0,1 2,-1 0,-1 0,0 1,0-1,-1 0,1 1,-1-1,-1 0,1 0,-1-1,0 1,0 0,-1-1,0 0,0 0,0 0,0 0,-1-1,0 1,0-1,-2 1,-115 62,120-66,0 0,1 0,-1-1,0 1,0 0,0 0,1-1,-1 1,0-1,0 0,0 0,0 1,0-1,0 0,0-1,0 1,0 0,1 0,-1-1,0 1,0-1,0 0,0 0,1 1,-1-1,0 0,1 0,-1-1,1 1,-1 0,1 0,0-1,-1 1,1-1,0 1,0-1,0 0,0 1,0-1,0 0,1 0,-1 1,0-1,1 0,0 0,-1 0,1 0,0 0,0 0,0 0,2-5,1-1,0 1,0-1,1 1,0 0,0 0,0 0,1 1,0 0,0 0,1 0,0 0,0 1,0 0,0 0,1 1,0 0,0 0,0 0,1 1,1 0,44-24,-29 16</inkml:trace>
</inkml:ink>
</file>

<file path=ppt/ink/ink1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0,'0'313,"0"-300,-1 1,0-1,0 0,-2 0,0 0,0 0,-1 0,0-1,-3 5,-11-4,12-19</inkml:trace>
  <inkml:trace contextRef="#ctx0" brushRef="#br0" timeOffset="469.919">306 57,'-17'10,"1"1,1 0,0 1,0 1,1 1,1 0,0 0,1 1,1 1,0 0,-3 9,13-22,1 1,0-1,0 1,0-1,0 1,1-1,-1 0,1 1,0-1,0 0,0 1,1-1,-1 0,1 0,-1 0,1 0,0 0,0-1,1 1,-1 0,0-1,1 0,0 1,-1-1,1 0,0-1,0 1,0 0,0-1,0 0,1 1,-1-1,0 0,1-1,-1 1,0-1,3 1,32 16,33 43,-64-55</inkml:trace>
</inkml:ink>
</file>

<file path=ppt/ink/ink1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5 128,'-1'48,"-1"-31,1 0,1 0,0 0,1 1,1-1,1-1,0 1,1 0,1-1,0 0,1 0,7 11,-11-24,1 0,-1 0,1 0,0 0,0-1,0 1,0-1,0 0,1 0,-1 0,1 0,-1-1,1 1,0-1,-1 0,1 0,0-1,0 1,0-1,0 1,0-1,0-1,0 1,-1 0,1-1,0 0,0 0,0 0,1-1,6-1,0-2,0 1,0-1,-1 0,0-1,0-1,-1 1,1-2,2-3,86-89,-95 98,-1 1,0-1,1 1,-1-1,1 1,0 0,-1 0,1 0,0 0,-1 0,1 1,0-1,0 1,0 0,0 0,-1 0,1 0,0 0,0 1,0-1,-1 1,1 0,0 0,0 0,-1 0,1 0,-1 1,1-1,-1 1,0-1,1 1,-1 0,0 0,0 0,0 0,-1 1,1-1,0 0,-1 1,0-1,1 1,0 1,41 34,-38-36,1 1,-1-1,1 0,0 0,0-1,0 0,0 0,0 0,0-1,0 0,0 0,0 0,0-1,0 0,0 0,0 0,0-1,0 0,-1 0,1-1,-1 1,1-1,-1 0,0-1,0 1,0-1,-1 0,2-1,1-3,1 0,-1 0,0-1,-1 0,1 0,-2 0,0-1,0 0,0 0,-1 0,-1-1,0 1,0-1,-1 0,0-3,-8-124,-1 119</inkml:trace>
</inkml:ink>
</file>

<file path=ppt/ink/ink1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2 735,'39'170,"-30"-112,-2 1,-3 0,-2 0,-3 1,-2 1,-26 224,0 8,30-108,-1-173</inkml:trace>
  <inkml:trace contextRef="#ctx0" brushRef="#br0" timeOffset="1868.208">59 764,'734'0,"-590"-26,-139 28,0 1,-1-1,1 1,-1-1,0 1,0 1,0-1,-1 0,1 1,-1 0,1 0,-1 0,0 0,-1 0,1 1,-1-1,0 1,0 0,0-1,-1 1,0 0,0 0,0 0,0 0,-1 0,0 0,0 0,0 0,-1 3,3 3,2 35,-1 0,-3 1,-1-1,-3 0,-8 41,3 4,4 0,6 88,1-52,26 88,-17-155,-7-48,-1 1,0 0,-1 0,-1 0,0 0,-1 0,0 0,-1 1,-1-1,-2 10,0-4,4-17,0 1,0-1,0 0,-1 1,1-1,0 1,-1-1,0 0,1 0,-1 1,0-1,0 0,0 0,-1 0,1 0,0 0,-1 0,0 0,1 0,-1-1,0 1,0-1,0 1,0-1,0 0,0 0,0 1,0-1,0-1,-1 1,1 0,0-1,-1 1,1-1,0 1,-2-1,-336-12,96 11,76-26,-29 26,173 1</inkml:trace>
  <inkml:trace contextRef="#ctx0" brushRef="#br0" timeOffset="4085.501">340 30,'0'-2,"1"1,-1 0,1-1,-1 1,1 0,0-1,-1 1,1 0,0 0,0 0,0 0,0 0,0 0,0 0,0 0,0 0,0 0,0 0,1 1,-1-1,0 0,1 1,-1-1,0 1,1-1,-1 1,0 0,1 0,-1 0,1 0,-1 0,1 0,-1 0,0 0,1 0,-1 1,1-1,-1 0,0 1,1-1,-1 1,0 0,0-1,1 1,-1 0,0 0,0 0,0 0,0 0,0 0,0 0,0 0,-1 0,1 0,0 1,0-1,-1 0,1 1,-1-1,1 0,-1 1,0-1,6 14,-1 0,-1 0,0 0,-1 0,-1 1,0 0,-1-1,-1 6,7 51,-2-39,-1-1,-2 1,-1 0,-2 0,-1 0,-2 8,3-36,-6 38,1 0,2 0,2 0,3 35,10-44,-13-43</inkml:trace>
  <inkml:trace contextRef="#ctx0" brushRef="#br0" timeOffset="4769.006">369 1,'-152'142,"153"-142,-1 0,1 0,0 0,-1 0,1 1,0-1,0 0,-1 0,1 1,0-1,-1 0,1 1,0-1,-1 1,1-1,-1 0,1 1,-1 0,1-1,-1 1,1-1,-1 1,0 0,1-1,-1 1,0 0,1-1,-1 1,0 0,0-1,0 1,1 0,-1 0,0-1,0 1,0 0,0 0,-1-1,1 1,0 0,0-1,0 1,0 0,-1 0,1-1,0 1,-1 0,1-1,-1 1,1-1,0 1,-1 0,1-1,-1 1,0-1,1 1,-1-1,1 0,-1 1,0-1,289-5,-187 5,-100-1,0 0,0 0,-1 0,1 0,-1 0,1 0,-1 0,1 0,-1 0,1 0,-1 0,0-1,0 1,0 0,0 0,0 0,0 0,0 0,0-1,0 1,0 0,0 0,-1 0,1 0,-1 0,1 0,-1 0,1 0,-1 0,1 0,-1 0,0 0,0 0,1 0,-1 0,0 1,0-1,0 0,0 1,0-1,0 1,0-1,0 1,0-1,0 1,0-1,0 1,-1 0,-1-3,-10-8,0 0,-1 0,0 2,0 0,-1 0,0 1,-1 1,-11-3,-18-10,27 12</inkml:trace>
  <inkml:trace contextRef="#ctx0" brushRef="#br0" timeOffset="9269.993">510 2231,'3'2,"-1"0,1 1,0-1,-1 0,1 1,-1-1,0 1,0 0,0 0,0 0,-1 0,1 0,-1 0,0 0,1 1,-1-1,0 2,0-1,6 20,-2 0,0 0,-2 1,0 0,-2-1,-1 1,-2 19,2-9,-31 226,38-54,-79-291,-87-3,131 71,27 16,1 0,-1 0,1 0,0 0,-1-1,1 1,-1 0,1 0,0 0,-1-1,1 1,0 0,0-1,-1 1,1 0,0-1,0 1,-1 0,1-1,0 1,0-1,0 1,0 0,-1-1,1 1,0-1,0 1,0-1,0 1,0 0,0-1,0 1,0-1,0 1,0 0,1-1,-1 1,0-1,0 1,0 0,0-1,1 1,-1-1,0 1,0 0,1-1,-1 1,0 0,0-1,1 1,-1 0,1 0,-1-1,0 1,1 0,-1 0,0 0,1 0,-1-1,1 1,-1 0,0 0,1 0,-1 0,1 0,-1 0,1 0,-1 0,308-60,-280 53,45-10,0 4,0 2,46 1,-119 10,0 1,-1-1,1 1,0-1,0 1,0-1,-1 1,1-1,0 1,0-1,0 1,0 0,0-1,0 1,0-1,0 1,0-1,1 1,-1-1,0 1,0-1,0 1,1-1,-1 1,0-1,1 1,-1-1,0 1,1-1,-1 0,0 1,1-1,-1 1,1-1,-1 0,1 0,-1 1,1-1,-1 0,1 0,-1 1,1-1,-1 0,1 0,-1 0,1 0,0 0,-1 0,1 0,-1 0,1 0,-1 0,1 0,0 0,-46 26,7-9,2 2,0 2,1 1,1 2,2 1,0 1,-3 7,14-13,4-4</inkml:trace>
</inkml:ink>
</file>

<file path=ppt/ink/ink1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18,'-14'-4,"0"0,0 1,0 0,-1 2,1-1,-1 2,1 0,-1 1,1 0,0 1,-1 1,1 0,0 1,-6 2,-3 0,-25 4,28-7,-1 1,0 1,1 1,0 1,1 1,-12 6,30-13,-1 0,0 1,0-1,1 0,-1 1,0-1,1 1,0-1,-1 1,1 0,0 0,0 0,0-1,0 1,0 0,0 0,1 0,-1 1,0-1,1 0,0 0,0 0,-1 0,1 0,1 1,-1-1,0 0,0 0,1 0,-1 0,1 0,0 0,-1 0,1 0,0 0,0 0,1 0,-1 0,0-1,0 1,1 0,-1-1,1 1,0-1,-1 0,1 1,0-1,0 0,0 0,0 0,0 0,0-1,0 1,0 0,0-1,0 0,0 1,0-1,2 0,304 62,-307-63,0 1,0 0,0 0,0-1,0 1,0 0,0 0,0 0,0 0,0 0,0 0,0 1,0-1,0 0,0 0,0 1,0-1,0 0,0 1,-1-1,1 1,0 0,0-1,0 1,-1-1,1 1,0 0,0 0,-1-1,1 1,-1 0,1 0,-1 0,1 0,-1 0,0 0,1 0,-1 0,0 0,0 0,1 0,-1 0,0 0,0 0,0 0,0 0,0 0,-1 0,1 0,0 0,0-1,-1 1,1 0,0 0,-1 0,1 0,-1 0,0 0,1 0,-1-1,1 1,-1 0,0-1,0 1,-17 11,0-1,-1 0,0-2,0 0,-1-1,-20 4,-9 6,-38 12,44-16,1 1,0 3,1 1,-11 9,50-27,0-1,0 1,0 0,1 0,-1-1,0 1,0 1,1-1,-1 0,1 0,-1 0,1 1,0-1,-1 1,1-1,0 1,0 0,0-1,0 1,0 0,0 0,1 0,-1-1,1 1,-1 0,1 0,0 0,-1 0,1 0,0 0,0 0,0 0,1 0,-1 0,0 0,1 0,0 0,-1-1,1 1,0 0,0 0,0 0,0-1,0 1,0-1,0 1,1-1,-1 1,1 0,15 6,1-1,-1 0,1-1,0-1,1-1,-1 0,1-2,0 0,-1-1,1-1,0 0,0-2,1 0,27 0,154 0,-178-2,-5-2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4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85 170,'-1'1,"-1"0,1 0,0 0,0 0,0 0,0 1,0-1,1 0,-1 1,0-1,1 0,-1 1,0-1,1 1,0-1,-1 1,1-1,0 1,0-1,0 1,0 0,0-1,0 1,0-1,1 1,-1-1,0 1,1-1,-1 1,1-1,0 0,-1 1,2 0,0 9,33 270,-37-60,2-221</inkml:trace>
  <inkml:trace contextRef="#ctx0" brushRef="#br0" timeOffset="7467.906">28 254,'2'-3,"0"0,0-1,0 1,0 0,1 1,-1-1,1 0,-1 1,1-1,0 1,0 0,0 0,1 0,-1 0,0 0,4 0,0-2,34-20,-13 5,1 2,1 0,0 3,1 0,1 2,0 1,1 1,22-2,-53 11,0 0,0 1,0-1,1 0,-1 1,0 0,0-1,1 1,-1 0,0 0,0 0,1 1,-1-1,0 0,0 1,0 0,1-1,-1 1,0 0,0 0,0 0,0 0,0 0,-1 1,1-1,0 1,-1-1,1 1,0 0,-1-1,0 1,1 0,-1 0,0 0,0 0,0 0,-1 0,1 0,0 0,-1 1,1-1,-1 0,0 0,1 1,-1-1,0 0,-1 3,-2 3,0 1,0-1,-1 1,0-1,-1 0,0-1,0 1,-1-1,0 0,0 0,0-1,-1 0,0 0,-6 4,-42 44,53-51,1-1,-1 1,1-1,0 1,0 0,0-1,0 1,1 0,-1 0,1 0,-1-1,1 1,0 0,0 0,1 0,-1 0,0 0,1-1,0 1,0 0,0 0,0-1,0 1,0 0,1-1,-1 1,1-1,-1 0,1 0,0 1,0-1,0 0,2 0,77 63,-77-63,77 63,-79-63,-1 0,1 0,-1 0,0 0,0 0,1 1,-1-1,-1 0,1 0,0 1,0-1,-1 1,0-1,1 0,-1 1,0-1,0 1,0-1,0 1,-1-1,1 1,-1-1,1 0,-1 1,0-1,0 0,0 0,0 1,-1-1,1 0,0 0,-1 0,1 0,-1-1,0 1,0 0,0-1,0 1,-1 0,-25 17,-1-1,-1-1,0-2,-1-1,-1-2,0-1,-12 2,18-4,-7 2,-1-1,0-1,0-2,-1-1,-34 1,62-7,8-1</inkml:trace>
  <inkml:trace contextRef="#ctx0" brushRef="#br0" timeOffset="7817.292">1157 0,'-152'140,"121"-106,-13 13,3 3,1 2,3 1,-3 10,2-7,-2-1,-3-3,-39 37,-1 2,74-80</inkml:trace>
  <inkml:trace contextRef="#ctx0" brushRef="#br0" timeOffset="9852.231">1186 254,'-165'190,"-43"101,206-287,-15 20,24-28,230-245,-31 29,-206 219,0 0,1 0,0 0,-1 0,1 0,0 0,-1 0,1 0,0 0,0 0,0 0,0 1,0-1,0 0,0 1,0-1,0 1,0-1,0 1,0-1,1 1,-1 0,0-1,0 1,0 0,0 0,1 0,-1 0,0 0,0 0,1 0,-1 1,0-1,0 0,0 1,0-1,0 1,1-1,-1 1,0-1,0 1,0 0,0-1,-1 1,1 0,0 0,0 0,0 0,-1 0,1 0,0 0,0 0,10 102,36 130,-7-76,-40-157,-1 0,1 0,-1 0,1 0,0 0,-1 0,1 0,-1 0,1 0,-1 0,1 1,0-1,-1 0,1 0,-1 0,1 0,0 1,-1-1,1 0,-1 0,1 1,0-1,-1 0,1 1,0-1,0 0,-1 1,1-1,0 0,0 1,0-1,-1 1,1-1,0 0,0 1,0-1,0 1,0-1,0 1,0-1,0 1,0-1,0 0,0 1,0-1,0 1,0-1,0 1,0-1,1 0,-1 1,0-1,0 1,0-1,1 0,-1 1,0-1,1 0,-1 1,0-1,1 0,-1 1,0-1,1 0,-29-26,23 20,-24-23,0 2,-2 1,0 2,-2 0,-1 3,-1 0,-26-10,48 25,0 1,-1 1,0 0,0 1,0 0,0 1,0 0,-1 1,1 1,0 1,-1 0,1 0,0 2,-10 3</inkml:trace>
</inkml:ink>
</file>

<file path=ppt/ink/ink1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112 104,'-14'34,"-6"25,2 7,3-2,5-8,3-8,3-8,3-10</inkml:trace>
  <inkml:trace contextRef="#ctx0" brushRef="#br0" timeOffset="246.137">83 48,'39'0,"31"-5,14-1,-3 0,-10 1,-12 1,-12 2,-9-4,-6-1,-8 1</inkml:trace>
  <inkml:trace contextRef="#ctx0" brushRef="#br0" timeOffset="444.613">27 330,'33'0,"32"-5,8-1,-3 0,-9 1,-10 1,-8 2,-8 1,-4 0,-3 1,-6 0</inkml:trace>
  <inkml:trace contextRef="#ctx0" brushRef="#br0" timeOffset="1311.241">56 471,'0'5,"0"6,0 6,0 5,-5-1,-2 1,1 1,-4-4,0 1,2 1,2 2,2 2,7-4,2-5</inkml:trace>
  <inkml:trace contextRef="#ctx0" brushRef="#br0" timeOffset="1831.378">846 301,'5'0,"6"0,6 0,5 0,4 0,2 0,1 0,0 0,1 0,-1 0,0 0,-5 0</inkml:trace>
  <inkml:trace contextRef="#ctx0" brushRef="#br0" timeOffset="2129.91">817 555,'48'0,"21"0,3 0,-6-4,-9-3,-9 1,-14 1</inkml:trace>
</inkml:ink>
</file>

<file path=ppt/ink/ink1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91,'-10'5,"0"0,1 1,-1 1,1-1,1 2,-1-1,1 1,1 0,-1 1,2-1,-1 2,1-1,0 1,1-1,0 2,1-1,0 0,-2 10,2-7,2 1,-1-1,2 1,0 0,0 0,1 0,1-1,1 1,0 0,0 0,4 10,-4-20,-1 1,1 0,0-1,0 1,1-1,-1 1,1-1,0 0,0 0,0-1,1 1,-1-1,1 1,0-1,0 0,0 0,0-1,1 1,-1-1,1 0,-1 0,1-1,0 1,-1-1,1 0,0 0,0-1,0 0,0 1,0-2,0 1,0 0,3-2,19-5,0-2,0-1,-1-1,-1-1,0-2,-1 0,0-1,-1-2,-1 0,-1-1,3-5,-8 10,-1-1,-1 0,0-1,-1 0,0-1,-1-1,4-9,-13 22,0-1,-1 0,0 0,1 0,-2 0,1-1,-1 1,1-1,-2 1,1 0,0-1,-1 0,0 1,-1-1,1 1,-1-1,0 1,0 0,-1-1,1 1,-1 0,0 0,-1 0,1 0,-1 0,0 0,0 1,-1-1,-1 0,-3-2,-1 0,0 1,0 0,-1 1,0 0,1 1,-2-1,1 2,0 0,-1 0,0 1,0 0,0 0,1 2,-1-1,-7 2,-15-2</inkml:trace>
  <inkml:trace contextRef="#ctx0" brushRef="#br0" timeOffset="200.332">1 288,'57'-9,"30"-4,8-4,-2 1,-7 3,-8 4,-9 3,-10 3,-6 2,-3 1,-4 0,-2 1,-2-5,1-2,-2 1,-4 0,-2 2,-8 1</inkml:trace>
</inkml:ink>
</file>

<file path=ppt/ink/ink1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1 170,'24'4,"12"3,6-6,0-3,-3 0,-2-1,-4 1,-1 0,-3 1,0 0,-1 1,-1 0,1 0,0 0,-10 0,-7 0</inkml:trace>
  <inkml:trace contextRef="#ctx0" brushRef="#br0" timeOffset="245.29">1 367,'43'-5,"34"-1,8-1,-6-2,-10-1,-14 2,-10 2,-13 2</inkml:trace>
  <inkml:trace contextRef="#ctx0" brushRef="#br0" timeOffset="767.109">255 0,'61'33,"188"65,-246-97,-1-1,1 1,-1 0,1 0,-1 0,0 0,0 0,1 0,-1 0,0 1,0-1,0 1,0 0,-1-1,1 1,0 0,-1 0,1 0,-1 0,0 0,0 1,0-1,0 0,0 0,0 1,0-1,-1 1,1-1,-1 1,0-1,0 1,0-1,0 1,0-1,0 1,-1-1,1 0,-1 1,1-1,-1 1,0-1,0 0,-12 15,-1-1,-1 0,0-2,-1 1,0-2,-1 0,-1-1,-8 4,-34 25,-62 47,109-74</inkml:trace>
</inkml:ink>
</file>

<file path=ppt/ink/ink1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36,'-1'49,"13"117,-4-130,-8-31,0 0,0 0,0-1,1 1,0 0,-1-1,2 1,-1-1,0 1,1-1,0 1,0-1,0 0,1 0,0 0,-1 0,1-1,0 1,1-1,-1 1,1-1,-1 0,1 0,0-1,0 1,0-1,0 0,1 0,-1 0,1-1,-1 0,1 1,4-1,2-4,1 0,-1 0,0-1,0-1,-1 0,1-1,-1 0,0 0,-1-1,0 0,0-1,0 0,-1 0,0-1,-1 0,1-1,3-7,4 0,58-76,-73 92,0 0,0 0,0 0,1 0,-1 0,0 0,1 0,-1 0,0 0,1 0,-1 0,1 0,0 0,-1 0,1 1,0-1,-1 0,1 0,0 1,0-1,0 0,0 1,-1-1,1 1,0-1,0 1,0-1,0 1,0 0,0 0,0-1,1 1,-1 0,0 0,0 0,0 0,0 0,0 0,0 0,0 1,0-1,0 0,0 1,0-1,0 0,0 1,0-1,0 1,0 0,0-1,-1 1,1 0,0-1,0 2,32 132,-31-130,0 0,0-1,0 1,0-1,1 1,-1-1,1 0,0 0,0 0,0-1,0 1,1-1,-1 1,1-1,-1 0,1 0,0-1,0 1,0-1,0 0,0 0,0 0,0 0,0-1,0 0,0 0,0 0,0 0,0-1,1 1,-1-1,0 0,0 0,0-1,-1 1,1-1,0 0,-1 0,1 0,2-2,6-7,0 0,-1-1,-1 0,0 0,0-1,-1-1,-1 1,-1-1,1-1,-2 0,2-7,12-21,13-61,-35 93,-3 5</inkml:trace>
</inkml:ink>
</file>

<file path=ppt/ink/ink1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47,'38'-10,"23"-3,5 1,-4 2,-12 8,-14 4</inkml:trace>
</inkml:ink>
</file>

<file path=ppt/ink/ink1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1,'-5'48,"-1"21,0 3,6-6,3-9,1-9,-1-9,0-6,-5-3,-3-2,0-11,0-9</inkml:trace>
</inkml:ink>
</file>

<file path=ppt/ink/ink1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1,'-34'19,"-15"11,0 6,8 0,17-4,16-4,15-7,7-1,4-5,5 0,4-3,-4 3,0-3,-5 2,0-1,2-4,-3-2</inkml:trace>
</inkml:ink>
</file>

<file path=ppt/ink/ink1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0,'-11'2,"0"0,0 1,1 0,-1 1,1 0,0 0,0 1,1 1,-1-1,1 2,1-1,-1 1,1 0,0 1,0 0,1 0,0 1,1 0,0 0,-4 7,11-10,0 0,0-1,0 1,1-1,-1 1,1-1,1 0,-1 0,1 0,0 0,0 0,0-1,1 1,-1-1,1 0,0 0,0 0,1 0,-1-1,1 0,0 0,0 0,0-1,0 1,0-1,1 0,-1-1,28 19,43 61,-75-78,1-1,-1 1,1-1,-1 1,0-1,0 1,0 0,0-1,-1 1,1 0,-1 0,0 0,0 0,0-1,0 1,0 0,0 0,-1 0,0-1,1 1,-1 0,0-1,0 1,0 0,-1-1,1 1,-1-1,1 0,-1 1,0-1,0 0,0 0,0 0,0 0,0-1,-1 1,-1 0,-8 5,0-1,-1-1,0 0,0-1,0 0,-1-1,1 0,-1-1,0-1,1 0,-1-1,0 0,-5-2,17 2,-1 0,0-1,1 1,-1-1,0 0,1 0,-1 1,1-2,0 1,-1 0,1 0,0-1,0 1,-1-1,1 0,0 0,1 0,-1 0,0 0,1 0,-1 0,1 0,-1-1,1 1,0-1,0 1,0-1,1 1,-1-1,0 1,1-1,0 0,-1 1,1-1,0 0,1 1,-1-1,0 0,1 1,-1-1,1 1,0-1,0 1,0-1,0 1,1-1,-1 1,0 0,1-1,9-8,0 1,0 0,1 0,1 1,-1 1,2 0,-1 0,1 2,0-1,0 2,10-3,-2-1,3 0</inkml:trace>
</inkml:ink>
</file>

<file path=ppt/ink/ink1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23,'15'0,"13"0,8 0,3 0,-2 0,-1 0,-3 0,-1 0,-2 0,-2 0,-4-5,-3-1,1 0,-4 1</inkml:trace>
</inkml:ink>
</file>

<file path=ppt/ink/ink1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42,'38'0,"33"0,8-5,-4-2,-6 1,-9 1,-10 1,-9 2,-7 1,-3-4,-9-1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0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30,'1'0,"-1"0,1 1,0-1,-1 0,1 1,0-1,-1 1,1-1,-1 1,1-1,0 1,-1-1,1 1,-1-1,0 1,1 0,-1-1,1 1,-1 0,0-1,0 1,1 0,-1 0,0-1,0 1,0 0,0 0,0-1,0 1,0 0,0 0,0-1,0 1,0 0,0 0,-1-1,1 1,0 0,-1 0,1-1,0 1,-1-1,1 1,-1 0,1-1,-1 1,1-1,-1 1,1-1,-1 1,0-1,1 1,-1-1,0 0,1 1,-1-1,0 0,0 0,1 1,-1-1,0 0,0 0,1 0,-1 0,0 0,0 0,1 0,15 12,0-2,2 1,-1-2,1 0,0-1,1-1,0-1,3 1,0 0,10 5,0 1,0 1,-1 1,-1 2,-1 1,0 1,14 14,-40-31,0 0,0 0,0 0,0 1,-1-1,1 0,-1 1,1-1,-1 1,0-1,0 1,0 0,0-1,-1 1,1 0,-1 0,1-1,-1 1,0 0,0 0,0 0,-1-1,1 1,-1 0,1 0,-1-1,0 1,0 0,0-1,-1 1,1-1,0 1,-1-1,0 0,1 0,-1 0,0 0,0 0,0 0,-1 0,1 0,0-1,-1 1,1-1,-1 0,-2 1,-271 115,260-108,7-5,-1 0,1 1,1 0,-1 0,1 1,0 0,0 1,0 0,1 0,0 0,1 1,0 0,0 0,0 1,1 0,1 0,-3 6,17 14,1-24</inkml:trace>
  <inkml:trace contextRef="#ctx0" brushRef="#br0" timeOffset="401.109">1267 30,'-42'21,"1"2,0 1,2 3,1 1,1 2,2 1,1 2,1 1,-10 17,38-47,1 1,0-1,0 1,0 0,1 0,-1 0,1 1,1-1,-1 1,1 0,0-1,0 1,0 0,1 0,0 0,0 1,1-1,0 0,0 0,0 0,1 0,0 0,0 1,0-1,1 0,0-1,0 1,0 0,1-1,0 1,0-1,1 0,-1 0,1 0,0 0,0-1,1 1,-1-1,1 0,0 0,8 2,-1 0,1-1,-1 0,2-1,-1-1,0 0,1-1,-1 0,1-1,-1 0,1-1,0-1,-1 0,1-1,-1 0,1-1,-1-1,2-1,21-7,-1-1,-1-2,0-2,-1-1,-1-2,1-1,-18 10,0 0,-1-1,-1-1,0 0,0-1,-1 0,-1-1,0 0,-2 0,6-12,-10 18,-1 1,-1-1,0 0,0 0,0 0,-1 0,-1 0,1-1,-1 1,-1 0,0-1,0 1,-1-1,0 1,-1 0,0 0,-1 0,1 0,-2 0,1 0,-5-6,4 8,-1 0,0 1,-1 0,0 0,0 0,0 1,0-1,-1 1,0 1,0 0,0 0,-1 0,1 1,-1 0,0 0,0 1,0 0,0 0,0 1,-1 0,-11-1,-1 0,1 2,-1 0,0 2,1 0,0 1,-11 3,-64 24,58-14</inkml:trace>
  <inkml:trace contextRef="#ctx0" brushRef="#br0" timeOffset="3200.112">477 623,'53'-24,"51"-22,22-9,4 1,-1 5,-8 5,-10 6,-9 5,-9 2,-4 3,-9 0,-8 6,-11 1,-16 5</inkml:trace>
</inkml:ink>
</file>

<file path=ppt/ink/ink1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6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35,'-15'4,"1"0,-1 1,1 0,1 1,-1 1,1 0,0 1,0 0,1 1,0 1,1 0,0 0,0 1,1 0,1 1,0 0,1 1,0 0,0 0,-3 11,5-12,0 1,0 0,2 0,0 0,0 1,1-1,0 1,2 0,-1-1,2 1,0 0,0 0,2 0,-1 0,2-1,0 1,3 9,-2-18,-1-1,1 1,0-1,1 0,-1 0,1 0,-1-1,1 1,0-1,1-1,-1 1,0-1,1 1,0-1,-1-1,1 1,0-1,0 0,0-1,0 1,2-1,126-11,-112 6,-1 0,0-1,-1-2,1 0,-2-1,1-1,-1 0,-1-2,0 0,0-1,-1-1,-1-1,0 0,-2-1,1 0,-2-2,0 1,4-10,-14 19,0 0,0-1,0 1,-1-1,0 1,-1-1,0 0,-1 1,1-1,-2 0,1 0,-1 0,-1 1,1-1,-1 0,-1 1,0 0,0-1,0 1,-1 1,-1-1,1 0,-1 1,0 0,-1 0,0 0,0 1,0 0,-1 0,0 1,0-1,0 2,-1-1,1 1,-1 0,0 0,0 1,-9-2,-120-14,93 18</inkml:trace>
  <inkml:trace contextRef="#ctx0" brushRef="#br0" timeOffset="281.93">0 289,'530'30,"-138"-31,-361 1</inkml:trace>
</inkml:ink>
</file>

<file path=ppt/ink/ink1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54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537 231,'-167'447,"161"-428,-1-1,0 1,-2-2,0 1,-1-1,-1-1,0 0,-1-1,-9 9,48-82,252-484,-263 522,-9 30,-6 41,-1-42,-3 256,5-256,-1 1,1 0,0-1,1 1,0-1,1 0,0 0,0 0,1-1,0 0,0 1,1-2,0 1,1 0,-4-5,0 0,1 0,-1 0,0 0,1-1,0 1,0-1,0 0,0 0,0 0,0-1,0 0,1 1,-1-1,0-1,1 1,-1-1,1 0,-1 0,0 0,1 0,-1-1,1 0,-1 0,0 0,0 0,1-1,-1 1,0-1,0 0,2-2,7-7,0 1,-1-2,0 0,-1 0,-1-1,0 0,0-1,-2 0,0-1,0 0,-1 0,2-11,2 3,0-1,-1 0,-1 0,-1 0,-1-1,-1-1,-2 1,0-1,-2 0,-1-10,0 35,-1 0,0-1,1 1,-1-1,0 1,0 0,0-1,0 1,0-1,0 1,-1 0,1-1,0 1,-1 0,1-1,-1 1,1 0,-1 0,1-1,-1 1,0 0,0 0,0 0,0 0,0 0,0 0,0 0,0 0,0 0,0 0,0 1,-1-1,1 1,0-1,-1 1,1-1,0 1,-1-1,1 1,0 0,-1 0,1 0,-1 0,1 0,0 0,-1 0,1 0,0 1,-1-1,1 0,0 1,-1-1,1 1,0 0,-1-1,1 1,0 0,0 0,0 0,0 0,0 0,0 0,0 0,0 0,0 0,1 0,-1 0,-11 20,3 1</inkml:trace>
  <inkml:trace contextRef="#ctx0" brushRef="#br0" timeOffset="335.93">1242 401,'-11'23,"1"0,0 1,2 0,1 0,1 1,0 0,2 0,2 1,-1 24,3-47,0 0,0 0,0 0,0 0,0 0,1 0,-1 0,1 0,0 0,0 0,0 0,0-1,1 1,-1 0,1-1,-1 1,1-1,0 0,0 1,0-1,0 0,1 0,-1 0,0 0,1-1,0 1,-1-1,1 1,0-1,-1 0,1 0,0 0,0-1,0 1,0-1,0 1,0-1,0 0,0 0,0 0,0-1,0 1,0-1,0 0,1 0,5-2,-1-2,1 1,-1-1,1 0,-1-1,-1 0,1 0,-1-1,0 1,0-2,-1 1,0-1,-1 0,1 0,-2-1,1 1,-1-1,0 0,-1 0,0 0,-1-1,1 1,-2-1,1 0,-2 1,1-1,-1 0,-1 0,1 1,-2-1,1 0,-2 1,1-1,-1 1,0 0,1 3,-1 0,1 1,-1-1,0 1,0 0,-1-1,1 1,-1 1,0-1,0 1,-1-1,1 1,-1 0,0 1,0-1,-1 1,1 0,-1 1,1-1,-1 1,0 0,0 0,0 1,0 0,0 0,0 0,0 1,0 0,0 0,-1 0,1 1,0 0,-6 1,-7 9</inkml:trace>
  <inkml:trace contextRef="#ctx0" brushRef="#br0" timeOffset="840.002">1412 739,'51'-50,"-2"-2,-2-2,39-60,-64 74,-12 63,-6-2,30 89,-33-107,1 0,-1 0,1 0,0-1,0 1,0-1,0 1,0-1,1 0,-1 1,1-1,-1-1,1 1,0 0,0-1,0 1,0-1,0 0,0 0,0 0,0 0,1-1,-1 1,0-1,0 0,1 0,-1 0,0 0,0 0,1-1,-1 0,1 0,2-2,0-1,0 0,0 0,0 0,0-1,-1 0,0 0,0 0,-1-1,1 0,-1 1,0-2,-1 1,1 0,-1-1,-1 1,1-1,-1 0,0 0,-1 0,1 0,-1 0,-1-1,0 1,0 0,0 0,-1-2,1-47,-1 32</inkml:trace>
  <inkml:trace contextRef="#ctx0" brushRef="#br0" timeOffset="1352.533">2202 542,'20'-5,"15"-2,7 1,1 1,-2 1,-3 2,-9 1</inkml:trace>
  <inkml:trace contextRef="#ctx0" brushRef="#br0" timeOffset="1906.389">2682 569,'17'3,"0"-2,0 0,0-1,0-1,-1-1,1 0,0-1,-1-1,1 0,-1-1,0-1,-1 0,1-2,-1 0,-1 0,0-1,0-1,0 0,5-6,-17 12,0 1,0-1,0 1,-1-1,1 0,-1 0,0 0,0 0,0 0,0 0,-1 0,1 0,-1 0,0 0,0 0,-1 0,1 0,-1 0,0 0,0 0,-1 1,1-1,-1 0,1 0,-1 1,0-1,-1 1,1 0,0-1,-1 1,0 0,0 1,0-1,0 0,0 1,-1 0,1 0,-1 0,1 0,-1 0,0 1,1-1,-1 1,0 0,0 0,0 1,-2-1,-7-1,0 1,1 0,-1 1,0 1,1 0,-1 0,0 1,1 1,0 0,-1 1,1 0,1 1,-1 0,1 1,-1 0,2 1,-1 0,1 1,0 0,1 0,0 1,0 1,1-1,0 1,0 1,1-1,1 1,0 1,0-1,1 1,1 0,0 0,1 0,0 1,0-1,2-5,-1-1,1 0,0 0,0 0,1 0,0 1,0-1,1 0,-1 1,1-1,1 0,-1 0,1 0,0 0,0 0,1-1,0 1,0 0,0-1,1 0,-1 0,1 0,0 0,1-1,-1 0,1 1,0-2,0 1,0 0,1-1,-1 0,4 1,7 2,1 0,0-1,1-1,-1-1,1 0,-1-1,1-1,0 0,0-2,0 0,-1-1,1-1,-1 0,1-1,29-9,-1-2,-1-1,0-3,23-13,-15 1,-35 17</inkml:trace>
  <inkml:trace contextRef="#ctx0" brushRef="#br0" timeOffset="2718.807">3500 485,'-18'1,"0"0,0 1,-1 1,1 1,1 0,-1 1,1 1,-5 3,14-6,1 0,0 1,-1 0,1 0,1 1,-1 0,1 0,-1 0,2 1,-1 0,1 0,-1 1,2-1,-1 1,1 0,0 0,0 1,1-1,-1 5,3-9,1-1,-1 1,1 0,0-1,0 1,0 0,0 0,0-1,0 1,1 0,-1-1,1 1,0-1,0 1,0 0,0-1,1 0,-1 1,0-1,1 0,0 0,0 0,-1 0,1 0,0 0,0 0,1-1,-1 1,0-1,1 1,-1-1,1 0,-1 0,1 0,-1 0,1-1,0 1,-1-1,1 1,0-1,-1 0,1 0,0 0,-1 0,1-1,0 1,0-1,14-2,1-1,-1-1,0-1,-1 0,1-1,-1-1,-1 0,1-1,-1-1,-1 0,0-1,0-1,9-11,9-3,35-27,-66 54,0-1,-1 0,1 0,0 0,-1 0,1 1,0-1,-1 0,1 1,0-1,-1 1,1-1,-1 1,1-1,-1 1,1-1,-1 1,1-1,-1 1,1-1,-1 1,0 0,1-1,-1 1,0 0,0-1,0 1,1 0,-1-1,0 1,0 0,0 0,0-1,0 1,0 0,0 0,0-1,-1 1,1 0,0-1,0 1,-1 0,1-1,0 1,-1 0,1-1,0 1,-1-1,1 1,-1-1,1 1,-1-1,1 1,-1-1,0 1,1-1,-1 0,0 1,-1 5,-62 161,46-131,2 2,2 0,2 0,1 1,2 1,2 0,-1 21,11 252,1-288,9-31,52-123,-61 125,-1-1,0 1,0-1,-1 0,0 0,0 0,0-1,0 1,-1 0,1-1,-2 1,1-1,0 1,-1-1,0 1,0-1,-1 1,0-1,0 1,0-1,0 1,-1 0,0-1,0 1,-1 0,1 0,-1 1,0-1,0 0,-1 1,-1-2,-8-1,0 2,0-1,-1 2,1-1,-1 2,0 0,0 1,0 0,-1 1,1 1,0 0,-3 1,-47-3,44-3,25-3,30-7,200-41,-144 34,-71 19</inkml:trace>
  <inkml:trace contextRef="#ctx0" brushRef="#br0" timeOffset="3069.871">3811 598,'11'37,"-9"-27,0 1,1-1,1 0,-1 0,1 0,1 0,0 0,0-1,1 0,0 0,1-1,0 1,0-2,1 1,3 2,-4-8,0-1,-1-1,1 1,0-1,0 0,0 0,-1-1,1 0,0 0,-1-1,1 0,-1 0,1 0,-1-1,0 0,0 0,0-1,0 0,-1 0,0 0,1 0,-1-1,-1 0,1 0,-1 0,0-1,0 1,0-3,54-120,-51 109</inkml:trace>
  <inkml:trace contextRef="#ctx0" brushRef="#br0" timeOffset="3271.333">4291 598,'-5'24,"-2"8</inkml:trace>
  <inkml:trace contextRef="#ctx0" brushRef="#br0" timeOffset="3523.801">4234 344,'0'0</inkml:trace>
  <inkml:trace contextRef="#ctx0" brushRef="#br0" timeOffset="3770.62">4574 34,'25'140,"5"71,-47 5,-6-87,20-82,16-55,-4-1</inkml:trace>
  <inkml:trace contextRef="#ctx0" brushRef="#br0" timeOffset="4018.988">4912 542,'0'33,"0"12</inkml:trace>
  <inkml:trace contextRef="#ctx0" brushRef="#br0" timeOffset="4269.867">4884 202,'0'0</inkml:trace>
  <inkml:trace contextRef="#ctx0" brushRef="#br0" timeOffset="8859.82">6351 118,'0'0</inkml:trace>
  <inkml:trace contextRef="#ctx0" brushRef="#br0" timeOffset="8626.492">6323 401,'-10'24,"-2"12,-1 6,8-5,4-9</inkml:trace>
  <inkml:trace contextRef="#ctx0" brushRef="#br0" timeOffset="9094.27">6549 344,'-10'13,"1"1,0 0,1 0,1 1,0-1,1 2,1-1,0 1,1-1,1 1,0 1,0 12,3-27,0 0,0 1,0-1,1 0,-1 1,1-1,0 0,-1 0,1 1,0-1,0 0,0 0,1 0,-1 0,0 0,1 0,0-1,-1 1,1 0,0-1,0 1,0-1,0 0,0 0,0 1,0-1,0-1,0 1,0 0,1 0,-1-1,0 1,1-1,-1 0,0 0,1 0,-1 0,0 0,1 0,-1-1,0 1,2-1,94-36,-80 24,0-1,0 0,-1-1,-1-1,-1-1,0 0,-1-1,20-70,-37 82,-2 6</inkml:trace>
  <inkml:trace contextRef="#ctx0" brushRef="#br0" timeOffset="9538.419">6971 569,'257'-214,"-216"191,-40 23,0-1,0 1,-1-1,1 1,0 0,0-1,0 1,0 0,0 0,0 0,0-1,0 1,0 0,-1 0,1 0,0 0,0 1,0-1,0 0,0 0,0 1,0-1,0 0,-1 1,1-1,0 1,0-1,0 1,-1-1,1 1,0-1,-1 1,1 0,0 0,-1-1,1 1,-1 0,1 0,-1 0,0-1,1 1,-1 0,0 0,1 0,-1 1,0 34,-1-34,0 0,1 1,-1-1,1 0,-1 1,1-1,0 1,0-1,0 0,1 1,-1-1,0 0,1 1,0-1,-1 0,1 0,0 1,0-1,0 0,0 0,1 0,-1 0,1 0,-1 0,1-1,-1 1,1 0,0-1,0 1,0-1,0 0,0 0,0 0,0 0,0 0,1 0,0 0,8 0,0-1,0 0,0 0,0-1,0-1,0 0,0 0,-1-1,1 0,-1-1,0 0,0-1,6-3,8-3,95-37,-118 47,0 1,0-1,0 1,0-1,-1 1,1-1,0 1,0-1,0 1,0 0,0 0,0 0,0-1,0 1,0 0,0 0,0 0,0 1,0-1,0 0,0 0,0 0,0 1,-1-1,1 0,0 1,0-1,0 1,0-1,0 1,-1-1,1 1,0 0,-1-1,1 1,0 0,-1 0,1 0,-1-1,1 1,-1 0,1 0,-1 0,0 0,1 0,-1 0,0 0,0 0,0 0,1 0,-1 0,0 0,-1 0,-11 59,8-45,-1 7</inkml:trace>
  <inkml:trace contextRef="#ctx0" brushRef="#br0" timeOffset="7592.166">5335 5,'1'0,"-1"-1,0 1,1 0,-1-1,1 1,-1 0,1-1,-1 1,1 0,-1 0,1-1,-1 1,1 0,-1 0,1 0,-1 0,1 0,-1 0,1 0,-1 0,1 0,-1 0,1 0,0 0,-1 0,1 0,-1 1,1-1,-1 0,1 0,-1 1,1-1,-1 0,0 0,1 1,-1-1,1 1,-1-1,0 0,1 1,-1-1,0 1,1-1,-1 1,0-1,0 1,1-1,-1 1,0-1,0 1,0-1,0 1,0-1,0 1,0 0,0-1,0 1,0-1,0 1,0-1,0 1,0-1,-1 1,1 0,1 39,-22 102,-7-23,0 47,18-124,-2 52,16-90,-1 0,1-1,0 1,0-1,0 0,0 0,0 0,1-1,-1 0,1 0,-1 0,1 0,0 0,0-1,0 0,0 0,0-1,0 1,0-1,0 0,0 0,0-1,0 1,0-1,0 0,5-2,2 1,-1-1,1 0,0 0,-1-1,0 0,0-1,0-1,-1 1,1-2,-1 1,-1-2,1 1,-1-1,1-3,-5 7,-1-1,0 0,0 0,0-1,0 1,-1-1,0 0,0 0,-1 0,1 0,-2 0,1 0,0-1,-1 1,0-1,-1 1,0-1,0 1,0-1,0 1,-1-1,0 1,-1-1,0 1,0 0,-1-4,-2 2,-1 1,0-1,0 1,0 0,-1 1,0-1,-1 1,1 1,-1-1,0 1,0 1,-1 0,1 0,-1 0,0 1,0 1,0-1,-1 1,1 1,0 0,-1 0,1 1,-1 0,1 1,-1 0,1 0,0 1,0 0,0 0,0 1,0 1,0 0,-4 2,-6 6</inkml:trace>
  <inkml:trace contextRef="#ctx0" brushRef="#br0" timeOffset="8372.984">5617 626,'16'-5,"0"-1,0-1,0 0,-1-1,0-1,-1 0,0-1,0-1,-1 0,-1-1,0 0,0-1,-1 0,-1-1,0 0,-1 0,4-9,-8 13,24-59,-28 67,0 0,-1 1,1-1,-1 0,0 0,1 1,-1-1,0 0,0 0,0 0,0 0,0 1,-1-1,1 0,0 0,-1 0,1 1,-1-1,0 0,0 1,0-1,0 1,0-1,0 1,0-1,0 1,0-1,-1 1,1 0,0 0,-1 0,1 0,-1 0,0 0,1 0,-2 0,0 1,0 0,0-1,0 1,0 0,0 1,0-1,1 0,-1 1,0 0,0-1,0 1,1 0,-1 0,0 1,1-1,-1 1,1-1,0 1,-1 0,1 0,0 0,0 0,0 0,0 0,1 0,-1 1,1-1,-1 1,1-1,0 1,0 0,0 0,0-1,0 1,1 0,-1 0,1 0,0 0,-1 0,2-1,-1 1,0 0,0 0,1 0,0 0,-1 0,1-1,0 1,1 0,0 2,2-1,1 0,0 0,-1 0,1 0,1-1,-1 0,0 0,1 0,0-1,-1 1,1-1,0-1,0 1,0-1,0 0,0-1,1 1,-1-1,0 0,3-1,82 20,-89-18,-1 0,1 0,0 1,-1-1,1 1,-1-1,1 1,-1-1,0 1,0 0,1 0,-1-1,0 1,-1 0,1 0,0 0,-1 0,1 0,-1 0,1 0,-1 0,0 0,0 1,0-1,0 0,0 0,0 0,-1 0,1 0,-1 0,0 0,1 0,-2 2,-39 67,29-53,7-10,4-7,0-1,0 1,0-1,0 1,1-1,-1 1,0 0,0-1,1 1,-1 0,0 0,1 0,-1 0,1-1,-1 1,1 0,0 0,-1 0,1 0,0 0,-1 0,1 0,0 0,0 0,0 0,0 0,0 0,0 0,0 0,1 0,-1 0,0 0,0 0,1 0,-1 0,1 0,-1 0,1 0,-1 0,1 0,-1-1,1 1,0 0,0 0,-1-1,1 1,1 0,11 2</inkml:trace>
  <inkml:trace contextRef="#ctx0" brushRef="#br0" timeOffset="11443.842">1 1162,'81'-18,"0"4,1 3,1 3,26 4,453-8,-22-17,-105 10,34-7,450 27,-523-30,227 0,-17 30,-279-29,52 0,18-2,102 30,-262-26,-37 7,31-3,-180 14,2 2,-1 3,1 2,0 2,-34-1,145-22,-147 27</inkml:trace>
</inkml:ink>
</file>

<file path=ppt/ink/ink1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1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2</inkml:trace>
</inkml:ink>
</file>

<file path=ppt/ink/ink1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14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1 737,'69'-38,"-57"30,0-2,-1 0,-1 0,0-1,0 0,-1 0,0-1,-1-1,-1 0,4-7,16-25,-27 45,0-1,0 0,0 1,0-1,0 1,1-1,-1 1,0-1,0 1,0 0,1-1,-1 1,0-1,0 1,1-1,-1 1,0 0,1-1,-1 1,1 0,-1-1,0 1,1 0,-1-1,1 1,-1 0,1 0,-1 0,1-1,-1 1,1 0,-1 0,1 0,-1 0,1 0,-1 0,1 0,-1 0,1 0,-1 0,1 0,-1 1,1-1,-1 0,1 0,-1 0,1 1,-1-1,1 0,-1 0,1 1,-1-1,0 0,1 1,-1-1,0 1,1-1,-1 0,11 34,-10-26,7 40,-2 0,-2 1,-2-1,-3 1,-1 0,0 39,1 249,0-328,1 1,-1-1,-1 0,1 0,-2 0,1 0,-1 0,0 0,-1-1,-2 4,5-11,0-1,1 0,-1 0,0 0,1 1,-1-1,0 0,0 0,1 0,-1 0,0 0,0 0,1 0,-1-1,0 1,0 0,1 0,-1 0,0-1,1 1,-1 0,0-1,1 1,-1-1,0 1,1-1,-1 1,1-1,-1 1,1-1,-1 0,1 1,0-1,-1 0,1 1,0-1,-1 0,1 1,0-1,0 0,-1 0,1 1,0-1,0 0,0 0,0 1,0-1,0 0,0 0,1 1,-1-1,0 0,1 0,-2-16,1 0,0 0,2 1,0-1,1 0,0 1,1-1,1 1,1 0,2-4,-3 8,15-42,3 0,3 1,2 1,2 2,2 0,2 3,2 1,3 1,41-37,-72 74,0-1,1 2,0-1,0 1,1 1,-1-1,1 2,1-1,-1 1,1 1,0 0,0 1,0 0,1 0,-1 1,4 0,-12 3,-1-1,1 0,0 1,-1-1,1 1,0 0,-1 0,1 0,-1 0,0 0,1 1,-1-1,0 1,0-1,0 1,0 0,0 0,0 0,0 0,-1 0,1 0,-1 1,1-1,-1 0,0 1,0-1,0 1,0-1,-1 1,1 0,-1-1,1 1,-1 0,0-1,0 1,0 1,-18 99,9-84,-2-1,0 0,-1-1,0 0,-1 0,-1-1,-1-1,0-1,-1 0,-1-1,0-1,-1 0,0-1,0-1,-8 2,-85 15,106-27,1 1,-1-1,1 0,-1 0,0-1,1 1,-1-1,1 0,-1 0,1 0,0-1,-1 0,1 0,0 0,0 0,0-1,0 1,1-1,-1 0,1 0,-1 0,-1-4,4 5,-1-1,2 1,-1-1,0 0,0 0,1 1,0-1,-1 0,1 0,0 0,0 1,1-1,-1 0,1 0,-1 0,1 1,0-1,0 0,0 1,0-1,0 1,1-1,-1 1,1 0,0 0,1-2,8-12</inkml:trace>
  <inkml:trace contextRef="#ctx0" brushRef="#br0" timeOffset="5384.324">1187 511,'-1'46,"0"-16,1 0,1 1,2-1,1 0,7 27,-10-54,-1 0,1-1,0 1,0 0,0-1,0 1,0-1,0 1,1-1,-1 0,1 0,0 1,0-1,-1 0,1-1,1 1,-1 0,0 0,0-1,1 1,-1-1,0 0,1 0,0 0,-1 0,1 0,-1-1,1 1,0-1,0 1,-1-1,1 0,0 0,0 0,-1-1,1 1,0-1,-1 1,1-1,0 0,1-1,7-2,0-1,-1-1,0 0,0 0,0-1,-1 0,1-1,-2 1,3-4,100-144,-111 156,0-1,1 0,-1 1,0-1,1 1,-1-1,0 0,1 1,-1-1,1 0,-1 1,0-1,1 0,-1 0,1 1,-1-1,1 0,-1 0,1 0,-1 0,1 0,-1 0,1 1,-1-1,1 0,-1-1,1 1,0 0,-1 0,1 0,-1 0,1 0,-1 0,0-1,1 1,-1 0,1 0,-1-1,1 1,-1 0,1-1,-1 1,0 0,1-1,-1 1,0-1,1 1,-1-1,0 1,0 0,1-1,-1 1,0-1,0 1,0-1,0 1,0-1,0 1,0-1,0 0,2 51,-3-42,16 120,-13-124,-1 0,1 1,0-1,0 0,0 0,1 0,-1 0,1 0,0-1,0 1,1-1,-1 0,1 0,-1 0,1 0,0-1,0 0,0 1,0-1,1-1,-1 1,1-1,-1 1,1-1,-1-1,3 1,5-2,-1-1,1 0,-1-1,0 0,0-1,0 0,0-1,-1 0,0 0,0-1,0-1,-1 0,0 0,0 0,-1-1,1-1,-2 0,0 0,0 0,0-1,0-2,39-63,24-24,-68 97,0 1,0 0,0 0,0 0,1 0,-1 0,0 0,0 0,1 1,-1-1,0 1,1 0,-1 0,0 0,1 0,-1 0,0 0,1 0,-1 1,0-1,1 1,-1 0,0 0,0 0,0 0,1 0,-1 0,-1 0,1 1,0-1,0 1,0 0,57 62,-52-56,-4-5,1 1,0-1,-1 1,0 0,0 0,0 0,0 0,-1 1,0-1,0 1,0 0,0-1,-1 1,1 0,-1 0,0 0,-1 0,0 0,1 0,-1 0,-1 0,1 0,-1 0,0 0,0 0,0 0,-1 0,0-1,0 1,0 0,0-1,-1 0,0 1,0-1,0 0,0 0,-8 2,0-1,0 1,-1-2,1 0,-1 0,0-1,0 0,0-1,-4-1,84-3,89-14,-134 8,0-1,-1-1,0 0,0-2,-1-1,-1 0,0-2,-1 0,0-1,-2-1,0 0,0-2,-2 0,0 0,-2-2,0 0,-1 0,-1-1,-1 0,-1-1,-1 0,-1-2,4-26,-3 20,-2 0,-1 0,-1-1,-2 1,-1-1,-2 0,-7 4,8 28,0 0,0 1,0-1,0 0,0 1,0-1,0 0,0 1,0-1,0 0,0 0,0 1,0-1,-1 0,1 1,0-1,0 0,0 0,-1 1,1-1,0 0,0 0,-1 1,1-1,0 0,0 0,-1 0,1 0,0 1,-1-1,1 0,0 0,-1 0,1 0,0 0,-1 0,1 0,0 0,-1 0,1 0,0 0,-1 0,1 0,0 0,-1 0,1 0,0 0,0-1,-1 1,1 0,0 0,-1 0,1 0,0-1,0 1,-1 0,1 0,0-1,0 1,-1 0,-10 45,2 1,2 0,2 1,2 0,2 31,-26 174,27-250,0 0,0 0,0 0,0 0,0 0,0-1,1 1,-1 0,1 0,-1 0,1-1,0 1,0 0,0-1,0 1,0-1,0 1,0-1,0 1,1-1,-1 0,0 0,1 1,-1-1,1 0,-1 0,1 0,0-1,-1 1,1 0,0-1,0 1,-1-1,1 1,0-1,0 0,0 0,0 0,0 0,-1 0,1 0,0-1,0 1,0 0,0-1,-1 0,87-38,-77 32,-3 1,1 0,0 0,0 1,0 0,1 1,0 0,0 0,0 1,0 1,0 0,1 0,-1 1,0 0,1 0,-1 1,1 1,-1 0,1 0,1 2,-8-1,-1 1,0 0,1 0,-1 0,0 0,0 1,-1-1,1 1,-1-1,0 1,0 0,0 0,0 0,-1 0,1 1,-1-1,0 0,-1 1,1-1,-1 0,0 1,0-1,0 1,-1 3,1 16</inkml:trace>
  <inkml:trace contextRef="#ctx0" brushRef="#br0" timeOffset="8299.66">3387 483,'2'-7,"1"0,0-1,0 1,0 0,1 1,0-1,0 1,1-1,0 1,0 0,0 1,1 0,-1-1,2 2,-1-1,0 1,1 0,0 0,-1 1,2 0,-1 0,0 0,0 1,1 0,0 1,-1 0,1 0,0 0,-1 1,8 1,-9 3,0 1,-1 0,1 0,-1 0,0 1,0 0,0 0,-1 0,0 1,0-1,-1 1,1 0,-2 0,1 0,-1 1,0-1,0 0,-1 1,0-1,-1 1,1 0,-1-1,-1 1,1-1,-2 1,0 5,-2 16,-1 0,0-1,-3 0,0-1,-2 1,-1-2,-4 7,-39 47,53-102,16-12,2 0,1 2,1 0,2 2,1 0,1 1,2 1,0 2,21-16,57-23,-102 64,-1 1,1-1,0 1,0-1,0 1,0 0,0-1,0 1,0 0,0 0,0-1,0 1,0 0,0 0,0 0,0 0,0 0,0 1,0-1,0 0,0 0,0 1,0-1,0 0,0 1,-1-1,1 1,0-1,0 1,0 0,-1-1,1 1,0 0,0-1,-1 1,1 0,-1 0,1 0,-1 0,1 0,-1-1,1 1,-1 0,0 0,0 0,1 0,-1 0,0 0,0 0,0 0,0 0,0 0,0 0,0 0,-1 0,1 0,0 1,-14 64,12-59,-60 197,61-198,0-6,1 1,-1 0,0-1,0 1,1-1,-1 1,1 0,-1 0,1-1,-1 1,1 0,-1 0,1 0,0-1,-1 1,1 0,0 0,0 0,-1 0,1 0,0 0,0 0,0 0,0 0,0-1,1 1,-1 0,0 0,0 0,0 0,1 0,-1 0,1-1,-1 1,0 0,1 0,0 0,-1-1,1 1,-1 0,1-1,0 1,-1 0,1-1,0 1,0-1,0 1,-1-1,1 0,0 1,0-1,0 0,0 0,0 1,0-1,-1 0,1 0,0 0,0 0,0 0,0 0,0 0,0-1,0 1,0 0,95-105,-43 47,2 2,3 2,2 3,17-9,-76 59,0 0,-1 0,1-1,0 1,0 0,0 0,0 0,0 0,0 0,1 0,-1 1,0-1,0 0,1 0,-1 1,0-1,1 1,-1-1,1 1,-1 0,1-1,-1 1,0 0,1 0,-1 0,1 0,-1 0,1 1,-1-1,1 0,-1 1,0-1,1 1,-1-1,0 1,1 0,-1-1,0 1,0 0,1 0,-1 0,0 0,0 0,0 0,0 0,0 0,-1 1,3 11,-2 0,0 1,-1-1,0 1,-1-1,0 1,-2-1,1 0,-1 0,-1 0,0 0,-1 0,-1 0,-7 25,-27 69,44-101,1-12</inkml:trace>
  <inkml:trace contextRef="#ctx0" brushRef="#br0" timeOffset="13233.126">4855 540,'-7'-3,"-1"1,0-1,1 2,-1-1,0 1,0 0,0 1,0 0,0 0,0 1,0 0,1 0,-1 1,0 0,1 0,-1 1,1 0,-1 0,1 1,0 0,1 0,-1 0,1 1,0 0,0 0,0 1,1 0,-4 5,2-4,0 0,0 1,1 0,0 1,1-1,0 1,0 0,1 1,0-1,1 1,0-1,0 1,1 0,0 0,1 0,0 1,1-1,0 0,0 0,1 0,0 1,1-1,1 0,1 5,-3-12,1-1,0 1,0 0,0 0,0-1,0 1,1-1,-1 0,1 0,-1 1,1-2,0 1,0 0,0-1,0 1,0-1,0 0,1 0,-1 0,0 0,0-1,1 1,-1-1,0 0,1 0,-1 0,0 0,1-1,2 0,94-35,-80 23,0 0,-1-1,0-1,-1-1,-1 0,-1-1,10-13,-7 7,-5 9,-2-1,0-1,0 0,-1 0,-1-1,-1 0,-1-1,4-11,-17 18,-12 32,14-15,0 1,0-1,1 1,0 0,0 0,0 0,1 1,0-1,0 0,1 0,0 1,1-1,-1 0,1 0,1 1,-1-1,1 0,0 0,1 0,0-1,0 1,0-1,1 1,0-1,0 0,1 0,-1-1,1 0,0 1,1-2,-1 1,1 0,0-1,0 0,1-1,-1 1,4 0,-1 0,0 0,0 0,1-1,-1 0,1-1,0 0,0 0,0-1,0-1,0 1,0-2,0 1,0-1,-1-1,1 0,0 0,0-1,-1 0,0-1,0 0,0 0,0-1,0 0,-1-1,33-26,-1-3,-1-1,-3-2,32-41,-53 58,-13 17,0 0,0 1,1-1,-1 0,1 1,0-1,0 1,0 0,1 0,-1 0,1 1,-1-1,1 1,0 0,0 0,0 0,0 0,3 0,-4 4,0-1,0 1,-1 0,1 0,0 1,-1-1,0 1,1-1,-1 1,0 0,0-1,0 1,-1 0,1 0,-1 1,0-1,0 0,0 0,0 1,0 1,0-4,32 132,-32-127,0 0,-1-1,1 1,-1 0,0 0,-1 0,1 0,-1 0,-1-1,1 1,-1 0,1-1,-2 1,1-1,-1 0,1 0,-1 0,-1 0,1 0,-1 0,0-1,0 0,0 0,-1 0,1 0,-1-1,0 1,0-1,0 0,0-1,-1 0,1 1,-1-2,-2 2,-68 5,76-9,-1 0,1 0,-1 0,1 0,-1 0,1 0,0 0,-1 0,1 0,0 0,0 0,0 0,-1 0,1 0,0 0,1 0,-1 0,0 0,0-1,0 1,1 0,-1 0,0 0,1 0,-1 1,1-1,-1 0,1 0,0 0,-1 0,1 0,0 1,0-1,-1 0,1 0,0 1,0-1,0 1,0-1,0 1,0-1,0 1,0 0,0-1,0 1,0 0,0 0,1 0,116-35,-30 25,-73 10,0-1,0-1,0 0,0-1,-1 0,1-1,-1-1,5-2,-4-1,-1 1,0-2,0 0,-1 0,-1-2,1 1,-1-2,-1 1,0-2,-1 1,-1-1,1-1,-2 0,7-14,-15 25,1 0,0 0,0 0,0 0,0 0,0 0,1 1,-1-1,1 0,0 1,0-1,0 1,0 0,0 0,0-1,1 1,-1 1,1-1,-1 0,1 1,0-1,0 1,0 0,0 0,0 0,0 0,0 0,0 1,0-1,0 1,0 0,0 0,0 0,0 0,0 1,1-1,-1 1,0 0,0 0,0 0,1 5,-1 1,0-1,0 1,0-1,-1 1,0 0,-1 0,1 0,-1 0,-1 0,1 0,-1 0,0 0,-1 0,0 0,0 0,0 0,-1 0,0 0,-1 0,1 0,-1-1,0 0,-3 3,-1 6,-2-2,0 1,-1-1,0 0,-1-1,0 0,-1-1,-12 10,3-2,-23 10,67-23,205-9,-210 0,1-1,-1 0,1-1,-1-1,-1-1,1 0,-1-2,0 0,-1 0,0-2,-1 0,0-1,-1 0,0-1,10-12,-22 23,1 0,-1 0,0 0,0-1,0 1,0 0,0-1,-1 1,1-1,-1 0,0 1,1-1,-1 0,-1 0,1 0,0 0,-1 0,1 0,-1 0,0 0,0 0,0 0,0 0,-1 0,1 0,-1 0,0 0,1 0,-2 0,1 1,-1-3,-10-6</inkml:trace>
  <inkml:trace contextRef="#ctx0" brushRef="#br0" timeOffset="21887.437">7367 596,'-10'-1,"1"1,-1 0,0 0,1 0,-1 2,1-1,-1 1,1 0,-1 1,1 0,0 1,0 0,1 0,-8 3,2 1,-1 0,1 1,1 1,-1 0,2 0,-1 2,2-1,0 2,0-1,1 2,0-1,1 1,1 1,0-1,-1 7,7-18,1 1,0-1,0 0,0 1,1-1,-1 0,1 1,0-1,0 1,0-1,0 1,1-1,-1 0,1 1,0-1,0 0,0 1,0-1,1 0,-1 0,1 0,0 0,0 0,0 0,0-1,1 1,-1-1,0 1,1-1,0 0,0 0,0 0,0-1,0 1,0 0,0-1,0 0,0 0,1 0,-1 0,0-1,1 1,-1-1,1 0,13-1,-1-1,1-1,0-1,-1 0,0-1,0-1,-1-1,1 0,-1-1,-1 0,1-1,-2-1,1 0,-1-1,-1 0,0-1,0-1,-1 0,-1 0,0-1,11-9,5-3,-2-1,0 0,-2-2,-1-1,-2-1,-1 0,-1-1,-2-1,-1 0,-2-2,-1 1,-1-1,-2-1,-2 1,2-37,-24-53,14 121,0 0,0 0,0 0,0 0,0 1,-1-1,0 1,0-1,0 1,0 0,0 0,0 0,-1 1,0-1,1 1,-1 0,0 0,0 0,0 1,0-1,-1 1,1 0,0 0,-1 0,1 1,0-1,-3 1,1 0,0 1,0-1,-1 1,1 1,0-1,0 1,0 0,0 0,0 0,1 1,-1 0,1 0,0 1,0-1,0 1,0 0,0 1,1-1,0 1,0 0,0 0,1 0,-1 0,0 2,-3 7,0-1,1 1,0 0,1 1,1-1,0 1,1 0,0 0,1 9,-1-1,2 0,1 1,0-1,2 1,1-1,1 0,0 0,2 0,1-1,1 0,3 7,7 7,1 0,2-2,2 0,1-1,21 22,35 43,-79-97,-1-1,0 0,1 0,-1 1,1-1,-1 0,1 0,-1 0,1 0,-1 0,1 1,-1-1,1 0,-1 0,1 0,-1 0,1-1,-1 1,1 0,-1 0,1 0,-1 0,1 0,-1-1,1 1,-1 0,1 0,-1-1,1 1,-1 0,0-1,1 1,-1-1,0 1,1 0,-1-1,0 1,0-1,1 1,-1-1,0 1,0-1,0 1,1-1,-1 1,0-1,0 1,0-1,0 1,0-1,0 1,0-1,0 1,0-1,-1 1,1-1,0 1,0-1,0 1,0-1,-1 1,1-1,1-16</inkml:trace>
  <inkml:trace contextRef="#ctx0" brushRef="#br0" timeOffset="22235.821">8101 540,'-21'17,"1"1,1 1,1 1,1 1,1 0,0 1,2 1,0 0,-8 23,20-42,0-1,0 1,1 0,-1 0,1 0,0 0,1 0,-1 0,0 0,1 0,0 0,0 0,0 0,1 0,0 1,-1-1,1 0,0 0,1-1,-1 1,1 0,0 0,0-1,0 1,0-1,1 1,-1-1,1 0,0 0,0 0,0-1,0 1,0-1,1 1,-1-1,1 0,0 0,-1-1,1 1,0-1,0 0,0 0,6 0,-1-1,0 0,0-1,0 0,1-1,-1 0,0 0,0-1,-1 0,1 0,-1-1,1 0,-1-1,0 0,-1 0,1-1,-1 1,0-2,-1 1,1-1,-1 0,-1 0,1-1,-1 0,0 1,-1-2,0 1,0-1,-1 1,0-1,-1 0,0 0,0 0,-1 0,0-4,0 6,-1 0,0 0,0 0,-1 0,0 0,0 0,-1 1,0-1,0 0,0 1,-1 0,0-1,0 1,-1 0,0 1,0-1,0 0,-1 1,1 0,-1 0,-1 1,1-1,-1 1,1 0,-1 1,0-1,0 1,-1 0,1 1,-1-1,1 2,-1-1,0 0,0 1,0 0,0 1,1 0,-1 0,0 0,0 1,0 0,-4 1,-14 5</inkml:trace>
  <inkml:trace contextRef="#ctx0" brushRef="#br0" timeOffset="23019.478">8411 511,'-8'17,"0"0,1 0,0 1,2 0,0 0,1 1,1-1,-1 16,3-29,-1-1,1 0,0 1,0-1,0 1,1-1,-1 1,1 0,0-1,1 1,-1-1,1 1,0-1,0 1,0-1,0 0,1 1,0-1,0 0,0 0,0 0,1 0,0 0,0-1,0 1,0-1,0 0,0 0,1 0,0 0,0-1,-1 1,5 1,3-3,0-1,-1 0,1 0,-1-1,1-1,-1 0,0 0,0-1,0 0,0-1,0 0,0 0,-1-1,0 0,0-1,-1 0,1-1,-1 0,0 0,-1 0,0-1,0 0,-1-1,4-5,-8 12,-2 2,0 1,0-1,1 1,-1 0,0-1,0 1,1-1,-1 1,1-1,-1 1,0-1,1 1,-1-1,1 0,-1 1,1-1,-1 0,1 1,-1-1,1 0,-1 1,1-1,-1 0,1 0,0 0,-1 0,1 0,0 1,-1-1,1 0,-1 0,1-1,0 1,-1 0,1 0,-1 0,1 0,0 0,-1-1,1 1,-1 0,1 0,-1-1,1 1,-1 0,1-1,-1 1,1-1,-1 1,0-1,1 1,-1-1,0 1,1-1,-1 1,0-1,1 1,-1-1,0 0,2 10,0 0,1 0,0 0,1 0,-1-1,2 0,-1 0,1 0,0 0,1-1,4 5,-7-8,0-1,0 0,0 0,0 0,0-1,0 1,1-1,-1 1,1-1,0 0,0 0,0-1,0 1,0-1,0 0,0 0,0 0,0-1,0 1,1-1,-1 0,0 0,0-1,1 1,-1-1,2 0,1-4,0 1,-1-1,0 1,0-2,0 1,0-1,-1 0,0 0,0 0,0-1,-1 0,0 0,0 0,-1 0,0-1,15-24,49-104,-63 93,-8 27</inkml:trace>
  <inkml:trace contextRef="#ctx0" brushRef="#br0" timeOffset="23609.109">9173 821,'172'-203,"-129"160,-42 43,0 0,0 0,0 1,0-1,0 0,0 1,0-1,-1 1,1-1,0 1,0 0,0-1,0 1,-1 0,1-1,0 1,-1 0,1 0,-1 0,1 0,-1 0,1 0,-1-1,1 1,-1 0,0 0,0 0,0 0,1 0,-1 0,0 0,0 1,0-1,0 0,-1 0,1 0,0 0,0 0,-1 0,2 5,-1 2,0 1,1 0,0 0,1-1,0 1,0-1,1 1,0-1,1 0,0 0,0-1,0 1,1-1,0 0,1 0,-1 0,3 1,-5-5,1 0,0 0,0-1,0 1,0-1,0 0,1 0,-1 0,0-1,1 1,0-1,-1 0,1 0,0-1,-1 0,1 1,0-2,0 1,-1 0,1-1,0 0,-1 0,1 0,-1-1,1 0,-1 1,0-2,1 1,-1 0,0-1,-1 0,1 0,0 0,-1 0,9-9,0 0,-1-1,-1-1,0 1,0-2,-2 1,0-1,0 0,-2-1,0 0,0 0,-2-1,0 1,-1-1,0 0,-2 1,0-1,-1-10,0 2</inkml:trace>
</inkml:ink>
</file>

<file path=ppt/ink/ink1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650 490,'-12'-7,"-1"1,1 0,-1 1,0 1,-1 0,1 0,-1 2,1 0,-1 0,0 1,0 1,-11 1,1 2,1 0,1 2,-1 1,1 1,0 1,0 1,1 1,0 0,1 2,0 0,1 1,0 1,2 1,-1 1,2 0,0 2,-10 12,14-16,0 1,2-1,-1 2,2 0,0 0,0 0,-3 14,10-26,0 0,0 1,1-1,0 0,0 1,0-1,1 0,-1 1,1-1,0 1,1-1,-1 1,1-1,-1 0,1 1,1-1,-1 0,0 1,1-1,0 0,0 0,0-1,1 1,-1 0,1-1,0 1,0-1,0 0,1 0,-1 0,1 0,-1-1,5 3,2-3,1 0,0 0,0-1,0-1,0 0,0 0,0-1,0 0,0-1,-1-1,1 1,-1-2,1 1,-1-2,0 1,-1-1,1-1,-1 1,0-2,0 1,-1-1,6-6,52-40,-4-3,-1-2,11-18,84-82,-156 157,1 0,-1 0,1 0,-1-1,1 1,-1 0,1 0,0 0,-1 0,1 0,0 0,0 0,0 1,0-1,0 0,0 0,0 1,0-1,0 0,0 1,0-1,0 1,0 0,0-1,1 1,-1 0,0 0,0-1,1 1,-1 0,0 0,0 0,0 1,1-1,-1 0,0 0,0 1,0-1,1 0,-1 1,0 0,0-1,0 1,0-1,0 1,0 0,0 0,0 0,0 0,-1 0,1-1,0 1,0 1,-1-1,1 0,-1 0,1 0,-1 0,1 0,-1 1,-21 142,11 72,10-208,0 0,1 0,1 0,-1 0,1 0,1 0,-1-1,1 1,0-1,1 1,0-1,0 0,1-1,0 1,0-1,0 0,1 0,0 0,0-1,0 0,1 0,-1-1,1 0,0 0,1 0,-1-1,1 0,-1 0,3-1,14 2</inkml:trace>
  <inkml:trace contextRef="#ctx0" brushRef="#br0" timeOffset="551.65">1101 800,'280'-222,"-144"124,-135 97,0 1,0-1,-1 1,1-1,0 1,0-1,0 1,0 0,0-1,0 1,0 0,0 0,0 0,0 0,-1 0,1 0,0 0,0 0,0 0,0 0,0 0,0 1,0-1,0 0,0 1,0-1,-1 1,1-1,0 1,0-1,0 1,-1 0,1-1,0 1,-1 0,1-1,-1 1,1 0,-1 0,1 0,-1-1,1 1,-1 0,0 0,1 0,-1 0,0 0,0 0,0 0,0 0,0 0,0 0,0 0,0 0,0 0,0 0,0-1,-1 1,1 0,-1 1,-11 60,-1-23,9-31,0 0,1 0,1 0,-1 0,1 1,1-1,0 1,0 0,0-1,1 1,1 3,-1-10,0 0,1-1,0 1,-1 0,1-1,0 1,0-1,0 1,0-1,0 1,0-1,0 0,0 0,0 1,1-1,-1 0,0 0,1 0,-1 0,1-1,0 1,-1 0,1-1,-1 1,1-1,0 1,0-1,-1 0,1 1,0-1,-1 0,1 0,0-1,0 1,-1 0,1 0,0-1,-1 1,1-1,0 0,1 0,68-33,149-130,-220 163,1 1,-1-1,1 1,-1-1,1 1,0-1,-1 1,1-1,0 1,-1 0,1-1,0 1,0 0,-1-1,1 1,0 0,0 0,-1 0,1 0,0 0,0 0,0 0,-1 0,1 0,0 0,0 0,0 1,-1-1,1 0,0 0,-1 1,1-1,0 1,0-1,-1 1,1-1,-1 1,1-1,-1 1,1-1,0 1,-1 0,0-1,1 1,-1 0,1-1,-1 1,0 0,0 0,1-1,-1 1,0 0,0 0,0-1,0 1,0 0,0 0,0 0,0-1,0 1,0 0,0 0,-1 0,-9 59,9-54,-37 143,25-103,6-28</inkml:trace>
  <inkml:trace contextRef="#ctx0" brushRef="#br0" timeOffset="4783.583">2202 603,'-8'2,"1"1,0 0,0 0,0 1,0 0,0 0,1 1,0-1,0 1,0 1,0-1,1 1,0 0,0 0,1 1,-1-1,1 1,1 0,-1 0,1 0,1 1,-2 4,1-4,0 1,0-1,1 1,0-1,0 1,1 0,1 0,-1-1,1 1,1 0,-1 0,2 0,-1-1,3 7,-3-11,0 0,1 0,-1 0,1-1,0 1,0 0,0-1,0 1,1-1,0 0,0 0,-1 0,2 0,-1 0,0-1,0 1,1-1,0 0,-1 0,1 0,0-1,0 1,0-1,0 0,0 0,0 0,0-1,0 1,1-1,-1 0,2 0,9-4,-1 1,1-2,-1 0,0-1,-1 0,1-1,-1-1,0 0,-1 0,0-2,0 1,-1-1,-1-1,1 0,-2-1,0 0,0 0,-1-1,0 0,-1 0,-1-1,3-9,-6 19,-1 0,0 0,0 0,0 0,-1-1,0 1,0-1,0 1,0-1,0 0,-1 1,0-1,0 0,0 1,-1-1,0 0,0 1,0-1,0 1,-1-1,1 1,-1 0,0 0,0-1,-1 1,1 1,-1-1,0 0,0 1,0-1,-1 1,1 0,-1 0,0 0,0 1,0-1,0 1,0 0,0 0,-1 0,1 1,0 0,-1 0,-3-1,2 3,0 0,1 0,-1 0,0 1,1 0,0 0,-1 1,1-1,0 1,0 0,1 0,-1 1,1 0,-1-1,1 1,0 1,0-1,1 1,0-1,-1 2,3-5,0 0,0 1,1-1,-1 0,0 1,1-1,-1 1,1-1,0 1,-1-1,1 1,0-1,0 1,0-1,0 1,0-1,0 1,0-1,1 1,-1-1,1 1,-1-1,1 0,-1 1,1-1,0 1,0-1,-1 0,1 0,0 0,0 1,0-1,0 0,1 0,-1 0,0 0,0-1,1 1,-1 0,0 0,1-1,0 1,64 18,-35-19,0-2,0 0,0-2,-1-2,1-1,-1-1,-1-1,23-11,0 2,11 2,-72 52,4-27,-40 94,44-100,-1 1,1-1,1 1,-1 0,1-1,-1 1,1 0,0-1,0 1,1 0,-1-1,1 1,-1 0,1-1,1 1,-1-1,0 1,1-1,-1 0,1 1,0-1,0 0,1 0,-1-1,1 1,-1 0,3 1,2-2,0 0,-1 0,1-1,0 0,0 0,0-1,0 0,0 0,0-1,0 1,0-2,0 1,0-1,0 0,-1 0,1-1,-1 0,1 0,-1-1,0 1,0-1,-1 0,1-1,-1 0,2-2,-6 6,18-14,-1-1,-1-1,-1-1,0-1,-1 0,-1 0,-1-2,3-6,-3 14,-18 42,3-19,-3 5,2 1,0-1,1 1,0 0,1 0,1-1,0 1,2 0,2 14,-3-27,0 1,1-1,-1 0,1 1,-1-1,1 0,0 0,0-1,1 1,-1 0,1-1,-1 1,1-1,0 0,0 0,0 0,0 0,0 0,0-1,0 1,1-1,-1 0,0 0,1 0,-1 0,1-1,0 0,-1 1,1-1,-1 0,1-1,2 0,4 0,0-1,1-1,-1 1,-1-2,1 0,0 0,-1 0,0-1,0-1,7-5,21-15,-2-1,-1-3,-1 0,22-28,-51 52,1-1,0 1,0 1,0-1,1 1,0-1,0 2,0-1,1 1,-1 0,1 0,0 0,0 1,1 1,-1-1,0 1,1 0,5 0,-11 2,0 1,0 0,0-1,0 1,0 0,0 0,0 1,0-1,0 0,0 1,-1-1,1 1,-1-1,1 1,-1 0,0 0,1-1,-1 1,0 0,0 0,0 0,-1 0,1 0,0 1,-1-1,1 0,-1 0,0 0,0 1,0-1,0 1,-4 70,-22-1,27-72,0 1,0 0,0-1,0 0,1 1,-1-1,0 1,0-1,0 0,0 0,0 0,0 0,0 0,1 0,-1 0,0 0,0 0,0 0,0-1,0 1,0 0,0-1,0 1,0-1,0 1,0-1,0 0,0 1,0-1,0 0,0 1,-1-1,1 0,0 0,0 0,-1 0,1 0,-1 0,101-88,-70 66,-20 13,0 2,0-1,0 1,1 1,0 0,1 1,-1 0,1 1,0 0,1 1,-1 1,7-1,-18 3,-1 1,0 0,1-1,-1 1,1 0,-1 0,1 0,-1 0,0 1,1-1,-1 0,1 0,-1 1,0-1,1 1,-1 0,0-1,0 1,1 0,-1 0,0-1,0 1,0 0,0 0,0 0,0 0,0 1,0-1,0 0,-1 0,1 0,0 1,-1-1,1 0,-1 1,0-1,1 1,-1-1,0 0,0 1,0-1,0 1,0-1,0 1,0-1,0 0,-1 2,-22 70,21-70,-6 17,4-15,1 0,-1 0,1 1,1-1,-1 1,1 0,0 0,0 0,1 0,0 0,0 0,0 1,1-1,0 0,0 0,0 1,1-1,0 0,0 0,1 0,0 0,0 0,0 0,1 0,1-4,0 0,1 0,-1-1,1 0,-1 0,0 0,1-1,0 1,-1-1,1 0,-1 0,1-1,-1 1,1-1,-1 0,1-1,-1 1,0-1,0 1,1-1,-1 0,0-1,-1 1,1-1,0 0,-1 0,1 0,-1 0,0 0,1-3,4 0,29-26,-2-2,-1-1,-2-2,-2-1,-1-1,-2-2,-2-1,13-30,26-36,-37 61,-2-2,-2-1,-2-1,5-23,-25 69,7-66,-22 81,4 9,1 0,1 0,0 1,2 0,1 0,0 0,-1 15,-17 133,17-135,3 0,0 0,2 0,2 0,1 0,1 0,5 18,-5-39,0 0,-1 1,0-1,-1 1,-1-1,0 1,-1-1,0 1,-1-1,0 0,-1 3,2-16,1 1,0-1,0 1,-1 0,1-1,0 1,0-1,-1 1,1 0,-1-1,1 1,0 0,-1 0,1-1,-1 1,1 0,-1 0,1 0,0-1,-1 1,1 0,-1 0,1 0,-1 0,1 0,-1 0,1 0,-1 0,1 0,-1 0,1 0,-1 0,1 1,-1-1,1 0,-1 0,1 0,0 1,-1-1,1 0,-1 0,1 1,0-1,-1 0,1 1,0-1,-1 1,1-1,0 0,0 1,-1-1,1 1,0-1,0 1,0-1,-1 1,1-1,0 1,0-1,0 0,0 1,0-1,0 1,0 0,-14-40,11 13,0 1</inkml:trace>
  <inkml:trace contextRef="#ctx0" brushRef="#br0" timeOffset="5032.532">4064 321,'58'0,"23"0,4 0,-9 0,-7 0,-11 0,-10 0,-9 0,-6 0,-3 0,-3 0,-6 5,-6 1</inkml:trace>
</inkml:ink>
</file>

<file path=ppt/ink/ink1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6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15,'-17'73,"-6"80,20-146,1-1,0 0,0 1,1 0,0-1,0 1,1 0,0-1,0 1,0 0,1-1,0 1,1 0,-1-1,1 1,0-1,1 0,-1 0,1 0,1 0,-1 0,1 0,1 0,-1-5,0 0,0-1,0 1,0-1,0 0,0 0,0-1,0 1,0-1,0 1,0-1,0-1,0 1,0-1,-1 1,1-1,0 0,-1 0,0 0,1-1,-1 1,0-1,0 0,0 0,-1 0,1 0,1-4,3 1,100-138,-80 99,56-95,-82 138,0 1,0-1,0 1,0 0,0 0,1 0,-1 0,0 0,1 0,-1 0,0 0,1 0,-1 1,1-1,0 0,-1 1,1-1,-1 1,1 0,0 0,-1 0,1-1,0 1,-1 1,1-1,0 0,-1 0,1 1,0-1,-1 1,1-1,-1 1,1 0,-1-1,1 1,-1 0,1 0,-1 0,0 0,0 0,0 1,1-1,-1 0,0 0,0 1,-1-1,1 1,0-1,0 1,-1-1,1 1,-1-1,1 1,-1 0,0-1,1 1,-1 1,42 172,-36 87,-8-156,4-81,-2 0,0 0,-2-1,-1 1,0 0,-2-1,-1 1,-1-2,-1 1,-1-1,-1 0,-1 0,-1-2,-1 1,0-2,-2 1,-16 15,29-33,0 0,0-1,0 0,0 1,0-1,-1 0,1 0,-1 0,0 0,0-1,1 1,-1-1,0 0,0 0,0 0,0 0,0 0,-1-1,1 1,0-1,0 0,0 0,-1 0,1 0,0-1,0 1,0-1,0 0,0 0,0 0,0 0,0 0,0-1,0 1,0-1,1 0,-1 0,1 0,-1 0,1 0,0-1,0 1,0-1,0 1,0-1,-1-2,0-4,0 0,1 0,0-1,0 1,1-1,0 1,0-1,1 1,1-1,-1 1,2-1,-1 1,1 0,1-1,-1 1,2 0,2-6,87-141,-74 129,-5 9,1 0,0 1,2 0,0 2,1 0,1 0,0 2,0 1,2 0,5-2,-23 13,0-1,0 1,0-1,0 1,0 0,0 1,0-1,0 0,0 1,0-1,1 1,-1 0,0 0,0 1,0-1,0 1,0-1,1 1,-1 0,0 0,1 1,2 3</inkml:trace>
</inkml:ink>
</file>

<file path=ppt/ink/ink1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462 1,'-89'18,"48"-8,0 2,2 2,-1 1,2 3,-15 9,51-27,1 0,-1 0,0 1,1-1,-1 1,1 0,-1-1,1 1,-1 0,1 0,-1 0,1 0,0 0,-1 0,1 0,0 1,0-1,0 0,0 1,0-1,0 0,0 1,1 0,-1-1,0 1,1-1,-1 1,1 0,0-1,-1 1,1 0,0-1,0 1,0 0,0-1,1 1,-1 0,0-1,1 1,-1 0,1-1,0 1,-1-1,1 1,0-1,0 1,0-1,0 1,0-1,0 0,0 0,1 1,113 34,-15-21,-99-14,0 0,1 0,-1-1,0 1,0 0,-1 0,1 0,0 0,0 0,0 0,-1 0,1 0,0 1,-1-1,1 0,-1 0,1 1,-1-1,0 0,0 0,0 1,1-1,-1 0,0 1,0-1,-1 0,1 1,0-1,0 0,-1 0,1 1,0-1,-1 0,0 0,1 0,-1 1,0-1,1 0,-2 0,-31 45,-232 173,264-218,-1 0,1 0,-1 0,1 0,-1 0,1 0,-1 0,1 0,0 1,0-1,0 1,0-1,0 1,0-1,0 1,0-1,0 1,1 0,-1 0,1-1,-1 1,1 0,0 0,0-1,0 1,0 0,0 0,0 0,0-1,0 1,1 0,-1 0,1-1,-1 1,1 0,0-1,0 1,0 0,0-1,0 1,0-1,0 0,0 1,0-1,1 0,-1 0,0 1,1-1,-1 0,1-1,0 1,-1 0,1 0,0-1,-1 1,1-1,0 1,17 0,0-1,0-1,0 0,-1-2,1 0,0-1,-1-1,0 0,0-2,-1 0,1-1,-8 4,1 0,0 0,0-1,-1-1,1 0,-1 0,-1-1,1 0,-1-1,-1 0,3-3,4-8</inkml:trace>
</inkml:ink>
</file>

<file path=ppt/ink/ink1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1,'17'494,"-10"-428,-2 0,-4 1,-2-1,-3 0,-4 6,-10 78,18-126</inkml:trace>
</inkml:ink>
</file>

<file path=ppt/ink/ink1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2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1069,'51'-26,"107"-52,-4-7,93-70,-224 140,-1-1,-1 0,-1-2,-1-1,0 0,-1-1,-1-1,-1 0,-1-2,-1 0,-1 0,-1-1,-1-1,-1 0,5-20,-7 13,-5 23,0 0,0 0,-1-1,0 1,-1-1,0 1,0-1,-1 1,0-1,-1 1,0-1,0 1,-1-1,0 1,-1 0,0 0,-2-3,3 9,0 1,0-1,0 0,0 1,-1 0,1-1,-1 1,0 0,1 1,-1-1,0 0,0 1,0-1,0 1,0 0,-1 0,1 0,0 1,0-1,-1 1,1 0,0-1,-1 2,1-1,0 0,-1 1,1-1,0 1,0 0,-1 0,1 0,0 1,0-1,0 1,0 0,-97 72,79-50,1 2,1 0,0 1,3 1,0 1,2 0,1 1,1 0,2 1,1 0,1 1,2 0,1 0,1 0,2 10,2-32,0-1,1 1,0-1,0 0,1 1,0-1,1 0,0 0,1 0,0-1,0 1,0-1,1 0,1 0,-1 0,1-1,0 0,1 0,0-1,0 0,0 0,1 0,0-1,0 0,0-1,1 1,0-2,0 1,-1-1,7 1,-1 2,1-1,0 0,0-1,0-1,1 0,-1-1,1 0,0-2,-1 0,1 0,0-2,-1 0,1 0,-1-2,5-1,5-3,0-1,0-1,-1-1,0-1,-1-2,-1 0,0-1,-1-1,0-1,-1-1,-2-1,0 0,1-4,-17 21,4-4,0-1,-1 1,0-1,0 0,-1-1,1 1,-2-1,1 0,-1 0,0 0,-1 0,0 0,0-1,-1 1,0-1,0-4,-2 11,1 0,-1 0,0 0,1 0,-1 0,0 1,0-1,-1 0,1 1,0-1,0 1,-1-1,1 1,-1 0,1-1,-1 1,0 0,1 0,-1 0,0 0,0 0,0 1,0-1,0 1,0-1,0 1,0 0,0-1,0 1,0 0,0 0,0 0,0 1,0-1,0 0,-1 1,-69 24,60-18,2 0,-1 1,1 0,0 1,1 0,0 0,1 1,-1 0,2 0,0 1,0 0,1 1,0-1,1 1,0 0,1 1,0-1,-1 9,5-17,-1 0,1 0,0 0,0 0,1 0,-1 0,1 1,0-2,0 1,0 0,1 0,-1 0,1 0,0-1,0 1,0-1,0 1,1-1,-1 0,1 0,0 0,0 0,0-1,1 1,-1-1,0 0,1 0,-1 0,1 0,0-1,0 1,0-1,2 1,8 1,0 0,0-1,0 0,0-1,0-1,1 0,-1-1,0 0,2-2,27-6,-1-1,-1-3,0-1,-1-2,26-15,-16 2,-1-2,-1-2,-2-2,-1-3,-2-1,-2-2,-1-1,1-7,-26 31,-2 0,0 0,-1-2,-1 1,0-2,-2 1,0-1,-2-1,0 0,-1 1,-2-2,0 1,-1-1,-1 1,-2-1,0 0,-1-1,-20-42,21 64,-1 1,0 0,1-1,-1 1,0 0,0 0,0 0,0-1,0 1,0 0,0 0,0 0,-1 1,1-1,0 0,-1 0,1 1,0-1,-1 1,1-1,-1 1,1 0,0-1,-1 1,1 0,-1 0,1 0,-1 0,1 0,-1 0,1 1,-1-1,1 0,-1 1,1-1,0 1,-1-1,1 1,0 0,-1 0,1-1,0 1,-1 1,-8 9,0 0,1 0,1 1,0 0,0 0,1 1,1 0,0 0,1 1,0-1,1 1,1 0,0 1,1 0,-12 56,4 0,3 1,3 0,3 0,6 39,21 36,-16-82,-12-65,1 0,-1 1,1-1,-1 0,1 0,-1 0,1 0,-1-1,1 1,-1 0,1-1,-1 1,1-1,0 1,-1-1,1 0,0 1,0-1,-1 0,1 0,0 0,0 0,0 0,0 0,0 0,0 0,0-1,0 0,1 2,-19-17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9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1,'-19'38,"-11"18,-1 4,0-4,1-10,5-10,3-5,-1-3,4-7</inkml:trace>
</inkml:ink>
</file>

<file path=ppt/ink/ink1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12,'43'5,"39"1,14 1,1-7,-11-3,-11-1,-8 0,-7 1,-8 1,-3-4,-11-1</inkml:trace>
</inkml:ink>
</file>

<file path=ppt/ink/ink1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8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88,'-7'-6,"-1"0,0 1,0 0,-1 0,1 1,-1 0,0 0,0 1,-1 0,1 1,0 0,-1 1,0 0,1 0,-1 1,1 0,-1 0,0 1,1 1,-1 0,1 0,0 1,0 0,0 0,0 1,0 0,1 1,-1 0,1 0,0 1,1 0,0 0,0 1,0 0,1 0,0 0,0 1,0 0,1 0,1 1,-1-1,-2 9,2-2,0-1,2 1,-1 0,2 0,0 1,0-1,2 0,0 0,2 15,-2-27,1-1,-1 1,0 0,1-1,0 1,0 0,0-1,0 1,0-1,0 0,1 1,-1-1,1 0,0 0,0 0,0 0,-1 0,2 0,-1 0,0-1,0 1,1-1,-1 0,0 1,1-1,-1 0,1 0,0-1,-1 1,1-1,0 1,-1-1,1 0,0 0,0 0,-1 0,2 0,100-31,-67 9,-2-3,-1 0,-1-3,-1-1,-1-1,-2-1,11-17,-29 36,90-109,-106 148,-4 0,0 1,1-1,2 2,1-1,1 1,1 5,5 8,1 0,2 0,1-1,8 22,-4-16,0 19,-3 1,-4-1,-4 61,1-106,1-17,-1 0,0 0,0 1,0-1,-1 0,1 0,-1 0,0 0,0 0,0 0,-1 0,1 0,-1-1,0 1,0-1,0 1,-1-1,1 0,-1 1,0-1,0-1,0 1,0 0,0-1,0 1,-1-1,0 0,1 0,-1-1,0 1,0-1,0 1,0-1,0-1,0 1,0 0,0-1,0 0,0 0,0 0,-1-1,1 1,-1-1,1-1,-1 1,1-1,0 0,0 0,0 0,0 0,0-1,0 1,1-1,-1 0,1 0,0-1,0 1,0-1,0 1,0-1,1 0,0 0,0 0,0 0,0-1,1 1,-1 0,1-1,0-3,-9-128,10 136,1-11,0-1,1 0,0 1,1-1,0 1,1 0,0 0,1 0,0 1,1-1,0 1,0 1,1-1,1 1,-1 0,1 1,1 0,0 0,9-6,20-12,1 1,1 2,1 2,22-7,-2-1,157-73,-210 99,-1-1,0 0,1 0,-1-1,-1 1,1-1,-1-1,0 1,0-1,0 0,-1-1,0 1,-1-1,1 0,-1 0,0-1,-1 1,0-1,2-6,-6 11,-1 1,1-1,-1 0,0 1,0 0,0-1,0 1,0 0,-1 0,1 0,0 0,-1 0,0 1,1-1,-1 1,0 0,0-1,0 1,0 1,0-1,0 0,0 1,0-1,0 1,0 0,0 0,0 0,0 1,0-1,0 1,0-1,0 1,0 0,0 0,0 1,-4 0,0 0,1 0,0 1,0 0,0 1,0-1,0 1,0 0,1 1,0-1,0 1,0 0,1 0,-1 0,1 1,0 0,1 0,0 0,0 0,0 0,0 1,1-1,0 1,1-1,-1 1,1 0,1 0,-1 0,1 0,0-1,1 1,-1 0,2 0,-1 0,1-1,0 1,0 0,0-1,1 0,0 0,1 0,-1 0,1 0,0 0,5 4,-2-5,0 0,1-1,-1 1,1-1,0-1,0 0,1 0,-1-1,0 1,1-2,0 1,-1-1,1-1,0 0,0 0,-1 0,7-2,-1-1,0 0,-1-1,1-1,-1 0,0-1,0 0,0-1,-1 0,0-1,0-1,-1 0,0 0,-1-1,0 0,-1-1,0 0,0 0,-1-1,-1-1,0 1,2-6,-8 14,0-1,0 1,0-1,-1 1,1-1,-1 0,0 0,-1 1,1-1,-1 1,0-1,0 0,0 1,-1-1,0 1,1 0,-2 0,1-1,0 1,-1 1,0-1,0 0,0 1,0-1,0 1,-1 0,1 0,-1 0,0 1,0-1,0 1,0 0,-1 0,1 0,0 1,-1-1,0 1,1 0,-1 1,1-1,-1 1,0 0,1 0,-1 0,0 1,-3 0,-1 13,34-5,1-8,-1 0,1-2,-1-1,1-1,-1-1,24-7,-10 4,46-9,-50 10</inkml:trace>
  <inkml:trace contextRef="#ctx0" brushRef="#br0" timeOffset="2400.181">1813 484,'0'0</inkml:trace>
</inkml:ink>
</file>

<file path=ppt/ink/ink1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28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270 113,'0'0,"0"1,0-1,0 1,0-1,0 0,0 1,-1-1,1 1,0-1,1 0,-1 1,0-1,0 1,0-1,0 0,0 1,0-1,0 1,1-1,-1 0,0 1,0-1,0 0,1 1,-1-1,0 0,1 0,-1 1,0-1,1 0,-1 0,0 1,1-1,-1 0,0 0,1 0,-1 0,0 1,1-1,-1 0,1 0,-1 0,0 0,1 0,-1 0,1 0,-1 0,0 0,1 0,-1 0,1-1,-1 1,0 0,1 0,-1 0,0 0,1-1,-1 1,0 0,1 0,-1-1,0 1,1 0,-1-1,-4 42,3-38,-84 424,58-320,-5-1,-18 35,42-119,-71 159,79-181,1 0,-1 0,0 0,0 0,0 0,1 0,-1 0,0 0,0 0,1 0,-1 0,0 0,0 0,1 0,-1 0,0 0,0 0,1 0,-1 0,0 0,0 0,1 0,-1 0,0 1,0-1,0 0,1 0,-1 0,0 0,0 0,0 1,0-1,1 0,-1 0,0 0,0 1,0-1,0 0,0 0,0 1,0-1,0 0,0 0,1 1,-1-1,20-19,-5 2,-2 0</inkml:trace>
  <inkml:trace contextRef="#ctx0" brushRef="#br0" timeOffset="500.95">834 0,'-33'76,"4"1,3 2,3 0,2 9,15-42,2 0,2 1,1-1,5 26,-4 120,-27-62,-1-204,15 38,-61-122,64 139,-2 1,0 0,-1 0,0 1,-2 1,0 0,-1 2,0-1,-1 2,-1 0,0 1,0 1,-2 1,1 0,-1 2,0 0,-1 1,0 1,0 1,0 1,-2 1,16 2,1 1,-1 0,0 1,1 0,-1 0,1 0,-1 1,1 0,0 0,-1 1,1-1,0 1,1 1,-1-1,0 1,1 0,0 0,0 1,0-1,1 1,-1 0,1 1,0-1,1 1,-1-1,1 1,0 0,1 0,-1 1,0 5,0 11</inkml:trace>
  <inkml:trace contextRef="#ctx0" brushRef="#br0" timeOffset="5056.303">1061 846,'36'1,"1"-2,0-2,0-1,-1-2,0-1,4-3,-27 7,0 0,0-1,-1 0,1-1,-1 0,0-1,-1 0,0-1,0-1,0 1,-1-2,0 0,0 0,-1 0,0-1,-1-1,0 1,-1-2,-6 11,0 0,0-1,-1 1,1 0,0-1,-1 1,0-1,1 1,-1-1,0 1,0-1,1 0,-1 1,-1-1,1 1,0-1,0 1,0-1,-1 1,1-1,-1 1,1-1,-1 1,0 0,1-1,-1 1,0 0,0-1,0 1,0 0,0 0,0 0,-1 0,1 0,0 0,0 0,-1 0,1 1,0-1,-1 0,1 1,-1-1,-68-3,56 7,0 2,0-1,0 2,1 0,0 0,0 2,0-1,1 2,0-1,0 2,1-1,1 2,-1-1,2 2,0-1,0 1,-6 11,13-18,0 0,0 0,0 0,0 0,1 0,0 0,0 1,0-1,1 0,0 1,0-1,0 0,1 1,-1-1,1 0,1 0,-1 1,1-1,0 0,0 0,0-1,1 1,-1 0,1-1,0 1,1-1,-1 0,1 0,0-1,0 1,0-1,0 1,0-1,1 0,0-1,-1 1,1-1,4 1,14 5,0-1,1-1,0 0,0-2,1-1,-1-2,1 0,-1-1,1-1,-1-2,1 0,-1-2,0 0,-1-2,1 0,-1-2,-1-1,18-9,11-5,0-1,-2-3,-2-2,0-2,4-7,-40 30,-1 0,0-1,0 0,-1-1,0 0,-1 0,0-1,-1 0,0-1,-1 1,0-2,-6 11,0 0,0-1,-1 1,1 0,-1 0,1 0,-1-1,0 1,0 0,0 0,-1 0,1 0,-1 1,0-1,0 0,0 1,0-1,0 1,0-1,-1 1,1 0,-1 0,0 0,1 1,-1-1,0 0,0 1,0 0,0 0,0 0,0 0,0 0,-1 1,1-1,0 1,0 0,-1 0,1 0,0 0,0 1,-1-1,1 1,0 0,0 0,0 0,0 0,0 1,0-1,0 1,0 0,-11 3,0 0,0 1,1 1,0 0,0 1,1 0,0 1,0 0,1 1,1 0,-1 1,-1 3,11-13,0 0,0 0,1 0,-1 0,0 0,1 0,-1 0,1 1,-1-1,1 0,0 0,-1 0,1 1,0-1,0 0,0 0,0 1,0-1,0 0,0 0,1 1,-1-1,0 0,1 0,-1 0,0 1,1-1,0 0,-1 0,1 0,0 0,-1 0,1 0,0 0,0 0,0-1,0 1,0 0,0 0,0-1,0 1,0 0,0-1,0 1,1-1,-1 0,0 1,0-1,1 0,63 8,160-11,-223 3,0 0,0-1,1 1,-1 0,0 0,0 1,0-1,0 0,0 1,0-1,0 1,0 0,0 0,0 0,0 0,0 0,0 0,0 0,-1 0,1 1,-1-1,1 1,-1-1,1 1,-1 0,0-1,0 1,0 0,0 0,0 0,0 0,0 0,-1 0,1 0,-1 0,1 0,-1 0,0 0,0 1,0-1,0 0,0 0,0 0,-1 0,1 0,-1 0,1 0,-1 0,0 0,0 0,0 0,-1 2,-18 30,-15 39,35-71,0 1,0-1,-1 0,1 0,1 1,-1-1,0 0,1 0,-1 1,1-1,-1 0,1 0,0 0,0 0,0 0,0 0,0 0,1 0,-1 0,1-1,-1 1,1 0,-1-1,1 0,0 1,0-1,0 0,0 0,0 0,0 0,0 0,0 0,1 0,14 3,-1-2,1 1,-1-2,1 0,-1-1,1-1,0-1,-1 0,0-1,1 0,-1-2,-1 0,1 0,14-9,14-5,-1-1,-1-3,-1-1,14-14,-34 23,-1-1,-1-1,0 0,-1-2,-1 0,0-3,-15 21,0-1,-1 0,1 0,0 0,-1 0,1 0,-1-1,0 1,1 0,-1-1,0 1,-1-1,1 1,0-1,-1 1,1-1,-1 0,0 1,0-1,0 1,0-1,0 0,-1 1,1-1,-1 1,0-1,1 1,-1-1,0 1,-1-1,1 1,0 0,-1 0,1-1,-1 1,0 0,1 0,-1 1,0-1,0 0,0 1,-1-1,1 1,0 0,-2-1,-2 0,-1 0,1 1,-1 0,1 0,-1 0,1 1,-1 0,0 0,1 1,-1 0,1 0,-1 0,1 1,-1 0,1 0,0 1,0-1,0 2,0-1,1 0,-1 1,1 1,-10 6,1 1,0 1,1 0,0 1,1 0,1 1,-4 7,11-17,0 0,1 0,-1 1,1 0,0-1,1 1,-1 0,1 1,0-1,1 0,0 0,0 1,0-1,0 1,1-1,0 1,1-1,-1 1,1-1,1 0,-1 1,1-1,0 0,0 0,1 0,0 0,0 0,0-1,1 1,0-1,0 0,0 0,1 0,-1-1,6 4,13 5,1 0,0-2,0-1,1-2,0 0,1-1,0-2,0 0,9-1,-13-1,0-1,-1 0,1-2,0-1,0 0,-1-2,1-1,-1 0,0-1,0-2,11-4,-14 3</inkml:trace>
</inkml:ink>
</file>

<file path=ppt/ink/ink1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35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93 198,'34'-68,"-34"68,0 0,1 1,-1-1,0 0,0 1,0-1,0 0,0 1,0-1,0 0,1 1,-1-1,0 0,0 0,0 1,1-1,-1 0,0 0,0 1,1-1,-1 0,0 0,1 0,-1 0,0 1,1-1,-1 0,0 0,1 0,-1 0,0 0,1 0,-1 0,0 0,1 0,-1 0,0 0,1 0,-1 0,0 0,1 0,-1 0,0 0,1 0,-1-1,0 1,1 0,-1 0,0 0,0-1,1 1,-1 0,0 0,0-1,1 1,-1 0,0 0,0-1,0 1,1 0,-1-1,-4 32,-59 167,0 94,62-287,-1 1,0 0,0 0,1 1,-1-1,1 1,1-1,-1 1,1-1,0 1,1 0,-1-1,1 1,1-1,-1 0,1 1,0-1,0 0,1 0,0 0,0 0,1-1,-1 1,1-1,0 0,1 0,-1 0,1 0,0-1,4 3,4-3,-1-2,0 0,1 0,0-1,-1 0,1-1,-1-1,1 0,-1-1,1 0,-1-1,10-3,63-9,22 8,-89 1</inkml:trace>
  <inkml:trace contextRef="#ctx0" brushRef="#br0" timeOffset="318.774">771 396,'19'5,"16"1,7 0,1-1,-2-2,-3-1,-8-5,-5-3,-1 0,0 1,0 1,2 2,0 0,1 2,-4 0</inkml:trace>
  <inkml:trace contextRef="#ctx0" brushRef="#br0" timeOffset="568.639">827 650,'39'0,"31"-5,9-2,1 1,-9-3,-12-1,-6 1,-7 3,-6-2,-7-1,-2 2,-8 2</inkml:trace>
  <inkml:trace contextRef="#ctx0" brushRef="#br0" timeOffset="991.635">1956 0,'-136'398,"56"-201,79-194,0-1,0 0,0 1,1-1,-1 1,1-1,-1 1,1-1,0 1,0-1,0 1,0-1,0 1,1-1,-1 1,1-1,0 1,0-1,0 0,0 1,0-1,0 0,0 0,1 0,-1 0,1 0,0 0,-1 0,1 0,0-1,0 1,0-1,0 1,1-1,-1 0,0 0,0 0,1 0,-1 0,1 0,-1-1,2 1,23 2,0-2,0-1,0-1,-1-1,1-1,-1-1,1-2,17-6,-21 4,-5 0</inkml:trace>
  <inkml:trace contextRef="#ctx0" brushRef="#br0" timeOffset="4338.161">2605 565,'-39'-17,"30"16,-1 0,1 1,0 1,-1 0,1 0,0 0,0 1,0 1,0 0,0 0,0 0,1 1,0 0,0 1,0 0,0 0,-6 7,12-12,-1 1,1 1,-1-1,1 0,0 1,-1-1,1 1,0-1,0 1,0 0,0 0,1 0,-1 0,0 0,1 1,-1-1,1 0,0 1,0-1,0 1,0-1,0 1,1 0,-1-1,1 1,0 0,0-1,-1 1,2 0,-1-1,0 1,1 0,-1-1,1 1,0-1,-1 1,1 0,1-1,-1 0,0 1,1-1,-1 0,1 0,-1 0,1 0,0 0,1 1,5 2,1-1,-1 0,1 0,0-1,0 0,1-1,-1 0,0 0,1-1,-1 0,2-1,14 3,-24-4,0 1,-1 0,1 0,0-1,0 1,0 0,-1 0,1 0,0 0,0 0,0 0,-1 0,1 0,0 0,0 0,-1 1,1-1,0 0,0 0,-1 1,1-1,0 1,0-1,-1 1,1-1,-1 1,1-1,0 1,-1-1,1 1,-1 0,1-1,-1 1,0 0,1-1,-1 1,0 0,1 0,-1-1,0 1,0 0,0 0,0-1,1 1,-1 0,0 0,0 0,-1-1,1 1,0 0,0 0,0 0,0-1,-1 1,1 0,0 0,-1-1,1 1,-1 0,1-1,-1 1,1 0,-1-1,1 1,-1-1,1 1,-2 0,-32 27,27-22,-1-1,1 1,-1 0,1 1,1 0,0 0,0 0,0 1,1 0,0 0,0 0,1 1,0-1,1 2,2-8,1 0,0 0,0 0,0 0,0 0,0 0,1 0,-1 0,0-1,1 1,0 0,-1 0,1 0,0 0,0 0,0-1,0 1,0 0,1-1,-1 1,0-1,1 0,-1 1,1-1,-1 0,1 0,0 0,0 0,-1 0,1 0,0 0,0-1,0 1,0-1,0 1,0-1,0 0,0 0,1 0,82 3,-68-5,0-1,0 0,-1-1,1-1,-1 0,0-1,-1-1,1-1,-1 0,-1-1,1 0,4-6,-7 3</inkml:trace>
  <inkml:trace contextRef="#ctx0" brushRef="#br0" timeOffset="4754.64">3142 537,'-13'5,"1"1,0 0,0 0,1 2,0-1,0 1,1 1,0 0,0 1,1 0,0 0,1 0,0 1,1 1,-1 1,7-9,-1 1,1-1,0 0,0 1,0-1,1 1,0 0,-1-1,2 1,-1-1,0 1,1-1,0 1,0-1,1 1,-1-1,1 0,0 0,0 0,0 0,0 0,1 0,0 0,-1-1,1 1,1-1,-1 0,0 0,1 0,0 0,0-1,-1 0,1 1,1-1,-1-1,0 1,0-1,1 1,-1-1,1 0,-1-1,1 1,-1-1,3 0,3 1,-1 0,1 0,0-1,0 0,-1-1,1 0,-1 0,1-1,-1 0,1-1,-1 0,0-1,0 0,-1 0,1-1,-1 0,0 0,0-1,0 0,-1 0,0-1,0 0,1-3,-5 6,-1 0,0 0,0 0,0 0,0 0,-1 0,1 0,-1-1,0 1,-1 0,1-1,-1 1,0-1,0 1,0-1,0 1,-1 0,0-1,0 1,0 0,0-1,-1 1,0 0,1 0,-2 0,1 0,0 1,-1-1,0 0,1 1,-1 0,-1 0,0-2,-31-18,18 15</inkml:trace>
  <inkml:trace contextRef="#ctx0" brushRef="#br0" timeOffset="5468.732">3198 706,'0'5,"0"6,0 6,5 6,6 2,6 3,5-4,-1-1,0-4,-3-1,-4-4</inkml:trace>
  <inkml:trace contextRef="#ctx0" brushRef="#br0" timeOffset="8458.716">3649 367,'10'0,"12"0,8 0,3 0,1 0,0 0,-2 0,-1 0,-1 0,-1 0,-1 0,1 0,-1 0,0 0,0 0,-5 0</inkml:trace>
  <inkml:trace contextRef="#ctx0" brushRef="#br0" timeOffset="8808.469">3931 142,'-5'29,"-1"23,0 9,1-2,2-7,1-6,-4-7,-1-5,1-4,2-1,0-2,-2-5,-2-1,-3-5,0 0,2-3</inkml:trace>
  <inkml:trace contextRef="#ctx0" brushRef="#br0" timeOffset="9702.73">4355 170,'-37'96,"-1"17,36-109,1 0,0 0,1-1,-1 1,1 0,0 0,0 0,0 0,0 0,1 0,-1 0,1 0,0-1,0 1,1 0,-1 0,1-1,0 1,0-1,0 0,0 1,0-1,1 0,0 0,-1 0,1-1,0 1,0-1,1 1,-1-1,0 0,1-1,-1 1,1 0,0-1,-1 0,1 0,0 0,0 0,0-1,0 1,0-1,0 0,0 0,0-1,3 0,9-5,0-2,-1 0,1 0,-2-2,1 0,-1 0,-1-1,0-1,-1 0,0-1,4-7,11-8,132-143,-101 85,-75 130,2 0,2 1,1 1,2 2,-1 164,12-168,28 179,-29-213,3 8,-2 0,0 0,-1 0,-1 0,0 0,-2-1,0 1,-1 0,0-1,-2 0,-5 12,8-25,0 0,-1 0,0 0,0 0,0-1,0 1,0-1,-1 0,1 0,-1-1,0 1,0-1,0 0,0 0,0-1,0 0,0 0,-1 0,1 0,-3-1,5 1,0-1,0 0,-1 0,1 0,0 0,0 0,0-1,-1 0,1 1,0-1,0 0,0-1,0 1,0 0,1-1,-1 0,0 1,1-1,-1 0,1 0,-1-1,1 1,0 0,0-1,0 0,0 1,1-1,-1 0,1 0,-1 0,1 0,0 0,0-3,0-3,0 0,1 0,0 0,0 0,1 0,1 1,-1-1,1 0,1 0,0 1,0 0,0-1,1 1,1 0,-1 1,1-1,0 1,5-5,7-8,1 1,0 1,1 0,1 2,20-13,-21 14,0 2,1 0,0 1,1 1,0 1,1 0,0 2,1 1,0 1,23-4,-22 9</inkml:trace>
</inkml:ink>
</file>

<file path=ppt/ink/ink1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9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1,'5'0,"1"5,0 6,4 1,0-1</inkml:trace>
</inkml:ink>
</file>

<file path=ppt/ink/ink1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00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1,'-5'5,"-2"6,6 1,7-1,3-2</inkml:trace>
</inkml:ink>
</file>

<file path=ppt/ink/ink1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1 105,'23'0,"14"0,5 0,0 0,-3 0,-2 0,-4 0,-1 0,-3 0,0 0,-11 0,-8 0</inkml:trace>
  <inkml:trace contextRef="#ctx0" brushRef="#br0" timeOffset="247.425">1 331,'38'0,"23"0,5 0,-3 0,-8-5,-9-1,-7-1,-10 2</inkml:trace>
  <inkml:trace contextRef="#ctx0" brushRef="#br0" timeOffset="1284.018">481 499,'18'-45,"3"0,2 2,1 0,3 2,5-6,-26 39,20-27,2 1,2 1,1 1,1 2,15-10,-46 38,0 1,0-1,0 1,0 0,0-1,1 1,-1 0,0 0,1-1,-1 1,1 0,-1 0,1 1,-1-1,1 0,-1 0,1 1,0-1,0 1,-1-1,1 1,0 0,0 0,-1 0,1 0,0 0,0 0,0 0,-1 1,1-1,0 1,-1-1,1 1,0-1,-1 1,1 0,-1 0,1 0,-1 0,1 0,-1 0,0 0,1 1,-1-1,0 0,0 1,0-1,0 1,0 0,3 13,-1 0,-1 1,0-1,-1 1,-1-1,0 1,-1-1,-2 3,1 64,2-80,0-1,0 1,0-1,-1 1,1 0,1-1,-1 1,0 0,0-1,1 1,-1-1,1 1,-1-1,1 1,0-1,-1 1,1-1,0 1,0-1,0 0,0 0,0 1,0-1,1 0,-1 0,0 0,0 0,1 0,-1-1,1 1,-1 0,1 0,-1-1,1 1,-1-1,1 0,0 1,-1-1,1 0,0 0,-1 0,1 0,-1 0,1-1,0 1,-1 0,1-1,-1 1,1-1,-1 1,1-1,-1 0,2-1,134-110,-113 89,1 1,0 1,2 1,0 2,16-8,-41 24,-1 1,1 0,-1-1,1 1,0 0,0 0,-1 0,1 0,0 0,0 1,0-1,0 0,0 1,0 0,0-1,0 1,0 0,0 0,0 0,1 0,-1 1,0-1,0 0,0 1,0-1,0 1,-1 0,1 0,0 0,0 0,0 0,-1 0,1 0,0 1,-1-1,1 1,-1-1,0 1,1-1,0 3,-2 5,0 1,0 0,-1 0,-1-1,1 1,-2 0,1-1,-1 0,-1 1,-1 2,-13 45,15-44,0 0,1 0,1 1,0-1,1 0,0 1,1-1,1 0,0 0,0 0,2 3,3 2</inkml:trace>
  <inkml:trace contextRef="#ctx0" brushRef="#br0" timeOffset="1981.351">1666 48,'-15'27,"2"1,1 1,2 0,0 0,2 1,1 0,0 15,6-43,1 0,0 1,-1-1,1 0,0 1,0-1,1 0,-1 1,0-1,1 0,-1 0,1 1,0-1,0 0,0 0,0 0,0 0,0 0,0 0,1 0,-1 0,1-1,-1 1,1-1,0 1,0-1,0 1,0-1,0 0,0 0,0 0,0 0,0 0,0 0,0-1,1 1,-1-1,0 0,1 1,-1-1,0 0,0 0,1 0,-1-1,0 1,1-1,-1 1,0-1,0 0,0 0,2 0,12-7,0 0,0-1,0-1,-1 0,-1-1,0-1,0 0,-1-1,-1-1,6-8,-1 4,98-147,-114 165,-1 1,0-1,0 0,1 1,-1-1,0 1,1-1,-1 0,1 1,-1-1,0 0,1 0,-1 1,1-1,-1 0,1 0,-1 0,1 0,-1 1,1-1,-1 0,1 0,-1 0,1 0,-1 0,1 0,-1 0,1 0,-1 0,1-1,-1 1,1 0,-1 0,1 0,-1-1,1 1,-1 0,0 0,1-1,-1 1,1 0,-1-1,0 1,1 0,-1-1,0 1,0-1,1 1,-1-1,0 1,0-1,1 1,-1 0,0-1,0 1,0-1,0 1,0-1,1 50,-1-40,-3 556,3-551,0 0,-1 1,-1-1,0 0,-1 0,0 0,-1-1,-1 1,0-1,-1 0,0 0,-1-1,-1 0,0 0,0 0,-1-1,-7 6,3-3,-1-2,0 0,0-1,-1 0,-1-1,0-1,-5 2,18-9,-1 0,0-1,0 1,0-1,-1 0,1 0,0 0,0 0,-1-1,1 0,0 0,-1 0,1 0,0 0,-1-1,1 0,0 0,0 0,0-1,0 1,0-1,0 0,0 0,0-1,1 1,-1-1,1 1,0-1,-1 0,1-1,1 1,-4-4,1-4,1 0,0 0,0-1,1 1,0-1,1 0,1 0,0 0,0 0,1 0,1 0,0 0,1-5,0-18,5-106,0 123</inkml:trace>
</inkml:ink>
</file>

<file path=ppt/ink/ink1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3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635 25,'121'-25,"-122"26,1-1,0 0,0 1,0-1,0 0,-1 1,1-1,0 1,0-1,0 0,0 1,0-1,0 1,0-1,0 0,0 1,0-1,0 0,0 1,0-1,1 1,-1-1,0 0,0 1,0-1,0 0,1 1,-1-1,0 0,0 1,1-1,-1 0,0 0,1 1,-1-1,0 0,1 0,-1 0,0 1,1-1,-1 0,0 0,1 0,-1 0,0 0,1 0,-37 18,-162 39,139-43,0 3,1 2,-29 16,80-33,1 2,1-1,-1 1,0 0,1 0,0 1,0-1,0 1,1 0,-1 1,1-1,0 1,0 1,3-4,0-1,0 0,0 0,0 1,0-1,1 1,0-1,-1 1,1-1,0 0,0 1,0-1,0 1,1-1,-1 1,1-1,-1 1,1-1,0 0,0 0,0 1,0-1,0 0,1 0,-1 0,1 0,-1 0,1 0,0 0,-1-1,1 1,0-1,0 1,0-1,1 0,-1 0,2 1,11 6,0-1,0 0,1-1,0-1,1-1,-1 0,1-1,-1-1,1 0,0-2,0 1,3-2,54 10,-74-8,0 1,0-1,0 0,0 0,-1 0,1 0,0 0,0 0,-1 0,1 0,0 0,-1 0,1 0,-1 0,0 0,1 0,-1-1,0 1,1 0,-1 0,0-1,0 1,0 0,1-1,-1 1,0-1,0 1,0-1,0 1,0-1,0 0,0 1,0-1,0 0,0 0,-1 0,1 0,0 0,0 0,-308 167,202-90,47-5,59-70,0-1,0 1,0 0,1-1,-1 1,0 0,1 0,-1-1,1 1,0 0,0 0,0 0,0-1,0 1,0 0,0 0,0 0,1-1,-1 1,1 0,-1 0,1-1,0 1,-1 0,1-1,0 1,0-1,0 1,1-1,-1 1,0-1,0 0,1 0,-1 0,1 1,-1-1,1-1,-1 1,1 0,0 0,-1 0,1-1,0 1,0-1,-1 0,1 1,0-1,1 0,152 6,-101-8,163-32,-190 27,-3 0</inkml:trace>
  <inkml:trace contextRef="#ctx0" brushRef="#br0" timeOffset="387.467">1086 110,'-28'155,"-39"120,50-209,14-48,-1 0,-1 0,-1 0,0 0,-1-1,-1 0,-5 7,13-24,0 1,0 0,-1-1,1 1,0-1,0 1,-1 0,1-1,0 1,-1-1,1 1,0-1,-1 1,1-1,-1 0,1 1,-1-1,1 1,-1-1,1 0,-1 1,1-1,-1 0,1 0,-1 0,0 1,1-1,-1 0,1 0,-1 0,0 0,1 0,-1 0,0 0,1 0,-1 0,1 0,-1 0,0-1,1 1,-1 0,1 0,-1-1,0 1,1 0,-1-1,1 1,-1 0,1-1,0 1,-1-1,1 1,-1-1,1 1,0-1,-1 1,1-1,0 1,-1-1,1 1,0-2,-5-12</inkml:trace>
  <inkml:trace contextRef="#ctx0" brushRef="#br0" timeOffset="638.406">1002 166,'24'5,"22"-3,8-3,0 0,-5-5,-5-2,-6 1,-5 1,-2 2,-3-3,-1 0,-4 5,-12 3,-7 2</inkml:trace>
  <inkml:trace contextRef="#ctx0" brushRef="#br0" timeOffset="885.31">945 477,'38'5,"28"-4,6-1,-3-1,-9-1,-10 1,-9 0,-11 0</inkml:trace>
  <inkml:trace contextRef="#ctx0" brushRef="#br0" timeOffset="3223.587">1312 674,'-18'55,"7"-29,8-21,0 1,0-1,0 1,1-1,-1 1,1 0,1 0,-1 0,1 0,0 0,0 0,1 0,0 0,0 0,1 1,-1-1,1 0,0 0,1 0,0 0,0-1,0 1,0 0,3 4,-3-9,0 1,0-1,-1 1,1-1,0 0,0 0,0 0,1 0,-1 0,0 0,0-1,0 1,1-1,-1 1,0-1,1 0,-1 0,0 0,1 0,-1 0,0 0,1-1,-1 1,0-1,0 0,0 0,1 0,-1 0,0 0,0 0,0 0,-1-1,1 1,60-53,101-177,-163 231,0 1,0-1,0 0,0 1,0-1,1 0,-1 1,0-1,0 0,0 0,1 1,-1-1,0 0,1 0,-1 1,0-1,0 0,1 0,-1 0,0 0,1 0,-1 1,0-1,1 0,-1 0,1 0,-1 0,0 0,1 0,-1 0,0 0,1 0,-1 0,0 0,1 0,-1-1,0 1,1 0,-1 0,0 0,1 0,-1 0,0-1,1 1,-1 0,0 0,0-1,1 1,-1 0,0 0,0-1,0 1,1 0,-1-1,0 1,0 0,0-1,0 1,-7 36,6-28,-6 38,3 0,1 1,3-1,1 6,-3 114,1-156,-1 0,0 0,-1 0,0 0,0-1,-1 1,-1-1,1 0,-2 0,0 1,5-8,0 1,-1-1,0 0,1 0,-1 0,0 0,0 0,0 0,0 0,0-1,0 1,-1-1,1 1,0-1,-1 0,1 0,-1 0,0 0,1 0,-1-1,0 1,1-1,-1 0,0 0,1 0,-1 0,0 0,0-1,1 1,-1-1,0 1,1-1,-1 0,1 0,-1 0,1-1,0 1,-1-1,0 0,0-1,0 1,0-1,1 1,-1-1,1 0,0 0,0 0,0-1,0 1,0 0,1-1,-1 1,1-1,0 1,0-1,1 0,-1 1,1-1,-1 0,1 0,0 1,1-1,-1 0,1 0,-1 1,1-1,0 1,1-1,-1 1,1-3,57-101,40-35,-84 118</inkml:trace>
</inkml:ink>
</file>

<file path=ppt/ink/ink1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07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0 227,'56'-1,"143"13,-181-9,0-1,0-1,0 0,0-2,0 0,0 0,16-5,-24 4,46-2,-45 5,0-2,1 1,-1-2,0 1,0-1,0-1,-1 0,1-1,4-2,-8 1</inkml:trace>
  <inkml:trace contextRef="#ctx0" brushRef="#br0" timeOffset="395.495">85 453,'5'0,"6"0,6 0,5 0,4 0,2 0,1 0,0 0,1 0,-1 0,0 0,0 0,-1 0,1 0,-1 0,0 0,0 0,-5 0</inkml:trace>
  <inkml:trace contextRef="#ctx0" brushRef="#br0" timeOffset="1298.497">340 1,'-1'0,"0"0,0 1,0-1,0 1,0-1,0 1,0-1,0 1,1 0,-1-1,0 1,0 0,1 0,-1 0,1-1,-1 1,0 0,1 0,0 0,-1 0,1 0,0 0,-1 0,1 0,0 0,0 0,0 0,0 0,0 0,0 0,0 0,0 0,0 0,0 1,1-1,-1 0,0-1,1 1,-1 0,1 0,-1 0,1 0,0 0,-1 0,1 0,0-1,-1 1,1 0,0-1,0 1,0 0,0-1,50 38,-46-35,213 173,-215-175,-1 1,0-1,0 1,0 0,0 0,0 0,0 0,0 0,-1 0,1 1,-1-1,1 0,-1 1,0-1,0 1,0 0,0-1,-1 1,1 0,-1-1,0 1,0 0,1 0,-2 0,1-1,0 1,-1 0,1-1,-1 1,0 0,1-1,-2 1,1-1,0 1,0-1,-1 1,1-1,-1 0,0 0,1 0,-3 2,-155 148,135-126,5-8,1 2,1 0,1 1,0 0,2 1,-1 5,7-8</inkml:trace>
</inkml:ink>
</file>

<file path=ppt/ink/ink1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11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37 170,'-29'197,"29"-190,-3 14,0 1,2-1,1 0,0 1,1-1,2 0,0 0,1 0,1 0,1 0,1-1,1 0,1-1,3 6,-8-22,0 0,0 0,0 0,0-1,1 0,-1 1,1-2,-1 1,1 0,0-1,0 0,0 0,0 0,0-1,0 0,0 0,0 0,0 0,0-1,0 0,-1 0,1 0,0-1,0 1,-1-1,1 0,-1-1,1 1,-1-1,0 0,0 0,0 0,0 0,-1-1,0 1,1-1,-1 0,0 0,-1 0,1-1,-1 1,1-2,141-187,-144 192,1 0,-1 0,1 0,-1 0,1 0,0 0,0 1,-1-1,1 0,0 0,0 1,0-1,0 0,0 1,0-1,0 1,0 0,0-1,0 1,0 0,0-1,1 1,-1 0,0 0,0 0,0 0,0 0,0 0,0 0,1 1,-1-1,0 0,0 0,0 1,0-1,0 1,0-1,0 1,0 0,0-1,0 1,-1 0,1 0,0-1,0 1,0 0,-1 0,1 0,-1 0,1 0,0 0,-1 0,0 0,1 0,-1 0,0 0,1 0,-1 0,0 1,0-1,0 0,0 0,0 0,0 0,0 0,-1 0,1 1,0-1,-1 0,5 26,-5-19,0 1,1-1,1 1,-1-1,2 1,-1-1,1 0,0 1,1-1,-1 0,2 0,-1-1,1 1,0-1,1 1,0-1,0-1,0 1,1-1,0 0,1 0,-1 0,1-1,0 0,0-1,0 1,1-1,-2-2,1-1,-1 0,0 0,1 0,-1 0,1-1,-1 0,1-1,-1 1,1-1,-1 0,0-1,0 0,1 0,-1 0,0-1,-1 1,1-1,0-1,-1 1,0-1,4-3,5-6,0-1,-2 0,1-1,-2 0,0-1,-1 0,1-3,101-163,-109 174,5-11,-1-1,0 0,-2 0,0 0,-1-1,1-20,-5 40,1 1,-1 0,0-1,1 1,-1-1,0 1,0-1,0 1,1-1,-1 1,0-1,0 1,0-1,0 1,0-1,0 1,0-1,0 1,0-1,0 1,0-1,0 1,0-1,-1 1,1-1,0 1,0-1,-1 1,1-1,0 1,0-1,-1 1,1 0,0-1,-1 1,1-1,-1 1,1 0,-1 0,1-1,0 1,-1 0,1 0,-1-1,1 1,-1 0,1 0,-1 0,1 0,-1 0,1 0,-1 0,0 0,1 0,-1 0,1 0,-1 0,1 0,-1 0,1 1,-1-1,-4 10</inkml:trace>
  <inkml:trace contextRef="#ctx0" brushRef="#br0" timeOffset="266.169">1165 508,'34'-9,"15"-4,5 1,-2 2,-6 3,-5 2,-5 3,-9 1</inkml:trace>
  <inkml:trace contextRef="#ctx0" brushRef="#br0" timeOffset="682.678">1729 1,'0'452,"-25"-281,-3-64,30-108,3-4</inkml:trace>
  <inkml:trace contextRef="#ctx0" brushRef="#br0" timeOffset="1094.862">2040 226,'-35'16,"0"2,2 2,0 1,1 1,1 2,2 1,-2 4,29-28,0 0,-1 1,2-1,-1 1,0 0,0 0,0-1,1 1,-1 0,1 0,0 1,-1-1,1 0,0 0,0 1,0-1,1 0,-1 1,1-1,-1 1,1-1,0 1,0-1,0 1,0-1,0 1,1-1,-1 1,1-1,-1 1,1-1,0 0,0 1,0-1,0 0,1 0,-1 0,0 1,1-2,0 1,-1 0,1 0,0 0,0-1,0 1,0-1,0 0,3 2,44 11,-42-13,0-1,0 1,0 1,0-1,-1 1,1 1,0-1,-1 1,0 0,1 0,-1 1,0 0,-1 0,1 0,-1 1,0 0,0 0,0 0,-1 1,1-1,-1 1,-1 0,1 1,-1-1,1 3,0 10,-3-19</inkml:trace>
  <inkml:trace contextRef="#ctx0" brushRef="#br0" timeOffset="1644.369">2463 85,'-54'26,"-110"67,160-90,0 0,1 0,-1 0,1 1,-1-1,1 1,0 0,0 0,1 0,-1 0,1 0,0 1,0-1,0 1,1 0,0-1,-1 1,2 0,-1 0,0-1,1 1,0 0,0 0,1 0,-1 0,1 0,0-1,0 1,1 0,0-1,-1 1,1-1,1 1,-1-1,1 0,-1 0,1 0,1 0,-1-1,0 1,1-1,0 0,-1 0,3 1,74 37,-67-37,-1 1,0 1,0 0,-1 1,0 0,0 0,0 1,-1 1,2 2,-8-5,0 0,-1 0,0 0,0 0,-1 1,0-1,0 1,0 0,-1-1,0 1,0 0,-1 0,0 0,0-1,0 1,-1 0,0 0,0 0,-1-1,0 1,0-1,-1 1,0-1,0 0,0 0,-1 0,1 0,-1-1,-1 1,-1 1,0-3,0 1,-1-1,1-1,-1 1,1-1,-1 0,0-1,0 0,0 0,0 0,-1-1,1 0,0-1,-1 1,1-1,0-1,-1 1,1-1,0-1,-1 1,1-1,0 0,0-1,0 0,1 0,-1 0,1-1,0 0,0 0,0-1,-5-4,9 6,0 0,0 0,0 0,1-1,-1 1,1 0,0-1,0 1,0 0,0-1,1 0,-1 1,1-1,0 1,0-1,0 1,0-1,1 0,0 1,-1-1,1 1,1-1,-1 1,0 0,1 0,0-1,-1 1,1 0,1 0,1-2,82-75,22 25,-89 45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1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1406,'354'-562,"-315"496,-3-3,-3-1,-4-1,10-38,69-214,-107 320,2-5,-1 0,0 0,0 0,-1 0,0 0,0 0,-1 0,0 0,0-1,-1 1,0 0,-2-5,2 12,0 0,-1 0,1 0,-1 0,1 0,-1 1,0-1,1 1,-1-1,0 1,1 0,-1 0,0-1,1 1,-1 0,0 1,1-1,-1 0,0 0,1 1,-1-1,0 1,1-1,-1 1,1 0,-1 0,1-1,-1 1,1 0,0 0,-1 1,1-1,0 0,0 0,0 1,0-1,0 0,0 1,0-1,0 1,1-1,-1 1,0 0,1-1,-1 1,-10 18,-1 0,2 0,1 2,1-1,0 1,2 0,1 0,0 1,0 17,-19 82,-7 73,6-26,-4 7,16-101,7-54,2 0,0 0,1 1,2-1,0 0,1 1,1-1,1 1,1-1,5 17,-7-34,0-1,0 0,1 0,-1 0,1 0,0 0,0 0,0 0,0 0,1-1,-1 1,1-1,-1 0,1 0,0 0,0 0,0 0,0 0,0-1,0 0,1 1,-1-1,0 0,1-1,-1 1,1-1,-1 1,1-1,-1 0,0 0,1 0,-1-1,1 0,-1 1,1-1,8-2,-1 0,1-1,-1-1,0 1,-1-2,1 0,-1 0,0 0,7-7,35-40,-2-3,-2-1,-3-2,-3-3,-2-1,-3-2,-3-1,-3-2,15-50,-25 71,-2 0,-2-1,-2-1,-2-1,-3 0,-2 0,-1-1,-3 0,-3-46,-1 95,1 0,-1 0,0 0,0 0,1 0,-2 0,1 0,0 1,0-1,0 0,-1 0,1 0,-1 0,0 0,0 1,1-1,-1 0,0 0,0 1,-1-1,1 1,0-1,0 1,-1 0,1-1,-1 1,1 0,-1 0,0 0,1 0,-1 0,0 0,0 1,1-1,-1 0,0 1,0 0,0-1,0 1,0 0,0 0,0 0,0 0,1 0,-1 1,0-1,0 0,0 1,0 0,0-1,1 1,-1 0,0 0,1 0,-1 0,0 0,1 0,-1 0,1 1,0-1,-1 1,1-1,0 1,-13 16,2 0,0 0,1 1,1 0,1 1,1 0,0 1,-4 19,3-11,-25 82,5 1,6 1,4 1,5 1,5 0,6 74,26-33,-23-154,0 0,1 0,-1 0,0-1,0 1,1 0,-1-1,1 1,0 0,-1-1,1 1,0-1,0 1,0-1,0 1,0-1,0 0,1 1,-1-1,0 0,1 0,-1 0,0 0,1 0,0 0,-1 0,1-1,-1 1,1 0,0-1,-1 0,1 1,0-1,0 0,0 0,-1 0,1 0,0 0,0 0,-1 0,1-1,0 1,-1-1,1 1,0-1,-1 0,1 1,-1-1,1 0,-1 0,1 0,-1 0,1-1,0 0,105-132,-84 103,1 2,2 1,1 0,1 3,29-22,-55 46,-1-1,1 0,0 1,0-1,0 1,0-1,0 1,0 0,0 0,0 0,1 0,-1 0,0 1,0-1,1 1,-1-1,1 1,-1 0,0 0,1 0,-1 0,1 1,-1-1,0 0,1 1,-1 0,0-1,0 1,1 0,-1 0,0 1,0-1,0 0,0 1,0-1,-1 1,1-1,0 1,-1 0,1 0,-1 0,1 0,-1 1,8 91,-10-88,0 1,1-1,-1 1,1-1,0 1,1-1,0 1,0-1,0 1,1-1,0 0,0 1,0-1,1 0,0 0,0-1,1 1,-1-1,1 1,1-1,-1 0,2 1,1-4,1-1,-1 0,0 0,0-1,1 0,-1 0,1 0,-1-1,0 0,0-1,0 1,0-2,0 1,0-1,0 0,0 0,-1 0,0-1,0 0,0-1,0 1,0-1,-1 0,2-3,-5 6,23-14,-1-2,-1-1,-1-1,0 0,-2-2,0 0,-2-2,0 0,-2-1,0 0,1-7,-15 29,-1 1,1 0,-1-1,1 1,-1-1,0 0,0 1,0-1,0 0,-1 0,1 1,-1-1,0 0,0 0,0 0,0 0,0 1,0-1,-1 0,1 0,-1 0,0 1,0-1,0 0,0 1,0-1,-1 1,1-1,-1 1,0 0,1 0,-1-1,0 1,-1 0,1 1,0-1,0 0,-1 1,1-1,-1 1,1 0,-1 0,0 0,1 0,-1 0,0 0,-8 4,1 0,-1 1,1 0,0 0,0 1,1 1,-1-1,1 2,0-1,1 1,-1 0,2 1,-1 0,1 0,0 1,0 0,1 0,1 1,-1-1,2 1,-1 0,1 1,1-1,0 1,0-1,1 1,0 4,0-9,1-1,0 1,0-1,0 1,0 0,1-1,0 1,0 0,1-1,0 1,0 0,0-1,0 1,1-1,0 1,0-1,0 0,1 0,0 0,0 0,0 0,1-1,-1 1,1-1,0 0,0 0,1-1,-1 1,1-1,0 0,0 0,0 0,0-1,0 0,5 2,5-1,0-1,1 0,-1-1,0-1,1 0,-1-2,1 1,-1-2,0 0,0 0,0-2,0 0,-1 0,0-2,0 0,0 0,-1-1,0-1,174-169,-135 131,-50 48,-1 0,0 0,1 0,-1 0,0 0,0 0,1 0,-1 0,0 0,0 1,0-1,-1 0,1 1,0-1,0 1,-1-1,1 1,-1-1,1 1,-1-1,0 1,1 0,-1-1,0 1,0-1,0 1,0 0,-1-1,1 1,0-1,-1 1,1 0,-1 0,1 1,-1 1,0 0,0 0,0-1,1 1,0 0,0 0,0 0,0 0,0 0,1-1,-1 1,1 0,0 0,1-1,-1 1,0-1,1 1,0-1,0 1,0-1,0 0,1 0,-1 0,1 0,0 0,-1-1,1 1,1-1,-1 0,0 0,0 0,1 0,-1-1,1 1,0-1,-1 0,1 0,0 0,0 0,3-1,7-4,1-1,-1-1,-1 0,1 0,-1-2,0 0,-1 0,0-1,0-1,2-2,69-47,-66 49,-14 7,-1 0,1 1,0-1,0 1,0-1,0 1,0 0,0 0,1 1,-1-1,1 1,-1-1,1 1,-1 0,1 0,0 1,0-1,-1 1,1 0,0 0,0 0,-1 0,1 1,0 0,-1-1,1 1,0 1,-1-1,1 0,-1 1,0 0,1 0,-1 0,0 0,0 0,0 1,0-1,-1 1,3 2,24 149,-15-102,-4-34</inkml:trace>
  <inkml:trace contextRef="#ctx0" brushRef="#br0" timeOffset="466.03">1 785,'53'-9,"60"-14,26-2,3-2,-8-1,-12 4,-13 2,-15-1,-19 4,-22 5</inkml:trace>
</inkml:ink>
</file>

<file path=ppt/ink/ink1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15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0 424,'0'-5,"5"-1,6 0,6 1,6 2,2 0,3 2,1-4,1-2,-1 1,0 2,0 0,0 2,-5 1</inkml:trace>
  <inkml:trace contextRef="#ctx0" brushRef="#br0" timeOffset="399.905">508 0,'28'202,"-27"242,-1-444</inkml:trace>
  <inkml:trace contextRef="#ctx0" brushRef="#br0" timeOffset="769.376">791 142,'-27'18,"2"1,0 2,1 0,1 2,2 0,0 1,1 2,-14 23,33-47,0-1,0 1,0-1,0 1,0-1,0 1,1 0,-1-1,1 1,-1 0,1-1,0 1,-1 0,1 0,0 0,0-1,0 1,0 0,1 0,-1 0,0-1,1 1,-1 0,1-1,0 1,0 0,-1-1,1 1,0-1,0 1,0-1,1 1,-1-1,0 0,0 0,1 0,-1 1,1-1,-1-1,1 1,-1 0,1 0,0 0,-1-1,1 1,0-1,0 1,-1-1,1 0,0 0,0 0,0 0,1 0,148 24,-95 4,-41-19</inkml:trace>
  <inkml:trace contextRef="#ctx0" brushRef="#br0" timeOffset="1384.287">1045 283,'-8'12,"0"1,1-1,1 1,1 1,-1-1,2 1,0 0,1 0,0 0,1 1,1-1,0 1,1-1,1 5,-1-18,0 0,0 1,0-1,1 0,-1 0,1 1,-1-1,1 0,-1 0,1 0,0 0,0 0,-1 0,1 0,0 0,0 0,0 0,0 0,0-1,0 1,0 0,0-1,0 1,1-1,-1 1,0-1,0 1,0-1,1 0,-1 0,0 0,1 1,-1-1,0 0,0-1,1 1,-1 0,0 0,0 0,1-1,-1 1,0-1,0 1,0-1,1 0,50-32,114-160,-165 192,-1 1,0-1,0 1,1-1,-1 1,0 0,1-1,-1 1,0 0,1-1,-1 1,1 0,-1-1,0 1,1 0,-1 0,1 0,-1-1,1 1,-1 0,1 0,-1 0,1 0,-1 0,1 0,-1 0,1 0,-1 0,1 0,-1 0,1 0,-1 0,1 1,-1-1,0 0,1 0,-1 0,1 1,-1-1,1 0,-1 1,0-1,1 0,-1 1,0-1,1 0,-1 1,0-1,1 1,-1-1,0 0,0 1,0-1,1 1,-1-1,0 1,0-1,0 1,0 0,10 40,-8-26,25 105,-22-104,-1 1,0-1,-1 1,-1 0,0 0,-1 0,-1 0,-1 0,0 0,-1-1,-1 1,0 0,-2-1,0 1,0-1,-2-1,0 1,-1-1,0 0,-1-1,-1 0,-10 12,16-22,-66 54,68-56,0-1,0 0,0 0,0 0,0 0,0 0,0 0,0 0,0-1,-1 1,1-1,0 0,0 0,-1 1,1-1,0-1,0 1,-1 0,1-1,0 1,0-1,0 1,-1-1,1 0,0 0,0 0,0 0,0 0,1-1,-1 1,0 0,0-1,1 0,-1 1,1-1,-2-2,1 0,0 0,0 0,1 0,-1-1,1 1,0 0,0-1,1 1,-1-1,1 0,0 1,0-1,0 1,1-1,0 1,0-1,0 1,0 0,1-1,-1 1,1 0,1-1,51-88,-53 92,16-23,0 1,2 1,0 0,2 2,0 0,1 1,14-8,-18 15</inkml:trace>
</inkml:ink>
</file>

<file path=ppt/ink/ink1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19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0 157,'39'0,"26"-5,8-1,-4 0,-9 1,-10 1,-9 2,-6 1,-5 1,-2 0,-6 0</inkml:trace>
  <inkml:trace contextRef="#ctx0" brushRef="#br0" timeOffset="266.932">57 354,'38'-5,"23"-1,5 0,-3 1,-8 2,-9 1,-11 0</inkml:trace>
  <inkml:trace contextRef="#ctx0" brushRef="#br0" timeOffset="919.206">677 467,'27'-62,"2"2,3 1,21-29,-41 70,1 1,0 0,2 1,-1 0,2 1,0 1,1 1,0 0,1 1,0 1,1 1,0 0,2 1,-19 8,-1 0,0 1,0-1,1 0,-1 1,1-1,-1 1,1-1,-1 1,1 0,-1 0,1 0,-1 0,1 0,-1 0,1 0,-1 0,1 0,-1 1,1-1,-1 1,0-1,1 1,-1-1,0 1,1 0,-1 0,0 0,0-1,1 1,-1 0,0 1,0-1,0 0,0 0,-1 0,1 1,0-1,0 0,-1 1,1-1,-1 0,1 1,-1-1,0 1,1-1,-1 1,0-1,0 1,0-1,0 1,0 0,-13 81,-18 31,31-113,0 0,0 0,0 0,0 0,1 0,-1 0,0 0,1 0,-1 0,1 0,-1 0,1 0,0 0,-1 0,1 0,0 0,-1-1,1 1,0 0,0 0,0-1,0 1,0-1,0 1,0-1,0 1,0-1,0 1,0-1,0 0,0 0,0 1,0-1,0 0,0 0,1 0,-1 0,0-1,0 1,0 0,0 0,0-1,0 1,0 0,0-1,0 1,0-1,0 1,0-1,0 0,0 1,0-1,51-34,108-111,-71 80,-88 65,0 0,-1 1,1-1,0 1,0-1,0 1,0 0,0-1,0 1,0 0,0-1,0 1,0 0,0 0,0 0,0 0,0 0,0 0,0 0,0 0,0 1,0-1,0 0,0 1,0-1,0 0,0 1,0-1,0 1,0 0,-1-1,1 1,0 0,0-1,-1 1,1 0,0 0,-1 0,1-1,-1 1,1 0,-1 0,1 0,-1 0,0 0,0 0,1 0,-1 0,0 0,0 0,0 0,0 0,0 0,0 0,0 0,-1 1,-5 61,3-51,-2 5,0 1,2 0,0 0,1 0,1 1,1-1,0 0,1 0,2 8,3-8</inkml:trace>
  <inkml:trace contextRef="#ctx0" brushRef="#br0" timeOffset="1505.188">1694 44,'-6'11,"1"1,0 0,1 0,1 1,0-1,0 1,1 0,1 0,0 0,1 0,0-1,1 1,0 0,1 0,1 0,2 6,-4-17,0-1,0 1,0-1,0 1,0-1,0 0,0 1,0-1,1 0,-1 0,1 0,-1 0,1 0,-1 0,1 0,0 0,-1-1,1 1,0-1,0 1,-1-1,1 0,0 1,0-1,-1 0,1 0,0 0,0-1,0 1,-1 0,1-1,0 1,0-1,-1 1,1-1,0 0,-1 0,1 0,-1 0,1 0,-1 0,63-49,-62 48,32-31,-1-1,-1-2,-3-1,24-38,-53 75,1 1,-1-1,0 1,1-1,-1 1,0-1,1 0,-1 1,0-1,1 0,-1 1,1-1,-1 0,1 0,-1 1,1-1,-1 0,1 0,-1 0,1 0,-1 0,1 0,-1 1,1-1,-1 0,1 0,-1-1,1 1,-1 0,1 0,-1 0,1 0,-1 0,1 0,-1-1,1 1,-1 0,1 0,-1-1,0 1,1 0,-1-1,0 1,1-1,-1 1,0 0,1-1,-1 1,0-1,1 1,-1-1,0 1,0-1,0 1,0-1,1 1,-1-1,0 1,0-1,0 1,0-1,1 50,-2-39,9 209,2-143,-4 2,-4-1,-3 12,1-53,-22 74,20-107,1 0,0 1,-1-1,0 0,0 0,0 0,0-1,-1 1,1 0,-1-1,1 0,-1 1,0-1,0 0,0 0,0-1,0 1,0 0,-1-1,1 0,0 0,-1 0,1 0,-1-1,1 1,-1-1,1 0,-1 0,1 0,-2-1,-1-1,-1 0,1-1,-1 1,1-2,0 1,0-1,1 0,-1 0,1 0,0-1,0 0,0 0,0 0,1 0,0-1,0 0,-2-5,-6-6,-3-2</inkml:trace>
</inkml:ink>
</file>

<file path=ppt/ink/ink1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21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1,'0'5,"0"6,0 6,0 1</inkml:trace>
  <inkml:trace contextRef="#ctx0" brushRef="#br0" timeOffset="262.222">170 29,'-5'5,"-1"1</inkml:trace>
  <inkml:trace contextRef="#ctx0" brushRef="#br0" timeOffset="2352.581">198 29,'-5'0,"-1"5,5 1,2 5,6 1,-2-3,-3-2</inkml:trace>
</inkml:ink>
</file>

<file path=ppt/ink/ink1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29.24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61 1,'-3'1,"-1"1,1 0,0 0,-1 0,1 0,0 1,0-1,1 1,-1 0,0 0,1 0,0 0,0 0,0 0,0 1,0-1,0 1,1-1,0 1,0 0,0-1,0 1,0 0,1 0,0-1,0 4,-3 6,1 0,1 1,0-1,1 0,0 1,1-1,1 0,0 0,2 4,-1-14,-1 0,1 0,1-1,-1 0,0 0,0 0,1 0,-1 0,1 0,0-1,-1 0,1 0,0 0,0 0,0 0,-1-1,1 0,0 0,0 0,0 0,0-1,0 1,0-1,0 0,-1 0,1 0,0-1,-1 1,1-1,22-3,334-3,-105 36,377-27,71-1,-475-30,138 30,-225-30,-136 27,-1 0,1 0,0-1,-1 0,0 0,0 0,0 0,0-1,-1 1,0-1,0 0,0 0,0 0,-1 0,0-1,0 1,0-1,-1 1,1-1,-2 0,1 0,5-15,-1 2</inkml:trace>
</inkml:ink>
</file>

<file path=ppt/ink/ink1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37.59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55 190,'-55'-56,"60"82,35 144,-32-124,-6-28,1 0,1 0,1-1,0 1,1-1,1-1,2 4,-6-16,1 0,1 0,-1 0,0-1,1 0,0 0,0 0,0 0,0-1,0 1,0-1,1-1,-1 1,1-1,-1 0,1 0,-1-1,1 1,0-1,-1-1,1 1,0-1,-1 0,1 0,-1 0,1-1,-1 0,0 0,0 0,0-1,1 0,47-10,171-19,59 3,338 30,-452-28,28 15,1-7,0-8,-18 11,23-7,-162 15,1 2,1 1,-1 3,1 1,33 4,16-1,257-2,-128-27,-106 27,102-12,-143 2,1 2,-1 4,1 4,10 3,41-1,-77-1,116-13,-116-3,110-17,-143 32,-13 1,0-1,1 1,-1 0,0-1,1 0,-1 0,1 0,-1 0,0-1,1 1,-1-1,0 0,1 0,-1 0,0 0,0 0,0-1,0 1,0-1,0 0,0 0,-1 0,1-1,-1 1,1 0,-1-1,0 0,0 1,0-1,0 0,-1 0,1 0,-1 0,0 0,1-4,3-127,-5 109,-2 24</inkml:trace>
</inkml:ink>
</file>

<file path=ppt/ink/ink1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47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0 484,'19'-3,"-1"-1,1 0,-1-2,0 0,-1-1,1-1,-1 0,-1-1,0-1,0-1,-1 0,0-1,-1-1,-1 0,0-1,6-7,51-44,6 2,3 4,61-35,-129 88,0 0,0 1,1 0,-1 0,1 2,0-1,0 1,0 1,1 0,-1 1,1 1,-1 0,9 1,-18-1,0 1,0 0,0 0,0 0,0 0,0 1,-1-1,1 1,0 0,-1-1,1 1,-1 0,0 1,1-1,-1 0,0 1,0-1,-1 1,1 0,0 0,-1-1,0 1,0 0,1 0,-2 0,1 0,0 0,-1 1,1-1,-1 0,0 2,-8 103,-2-80,-1-1,-1-1,-1 0,-1 0,-2-1,0-1,-11 11,18-20,0-1,-2 0,1 0,-1-1,-1-1,-1 1,1-2,-2 0,0-1,0 0,0-1,-1-1,-1 0,0-1,0 0,0-2,0 0,-1 0,0-2,0 0,0-1,-8-1,22-1,0-1,0 1,0-1,0 0,0 0,1-1,-1 1,0-1,1 1,-1-1,1 0,0 0,0 0,-1 0,1 0,0 0,1-1,-1 1,0-1,1 1,-1-1,1 0,0 1,0-1,0 0,0 0,1 0,-1 0,1 0,-1 0,1 0,0 0,0 0,1 0,-1 0,1 1,-1-1,1 0,0 0,0 0,0 0,2-2,3-14</inkml:trace>
  <inkml:trace contextRef="#ctx0" brushRef="#br0" timeOffset="350.137">1270 174,'-16'22,"1"1,1 0,1 1,2 1,0 0,1 0,2 1,1 0,-3 21,9-43,0-1,1 1,0 0,0-1,0 1,0 0,0 0,1-1,-1 1,1 0,0-1,0 1,1-1,-1 1,1-1,0 1,-1-1,1 0,1 0,-1 0,0 0,1 0,0-1,-1 1,1-1,0 0,0 1,1-1,-1-1,0 1,1 0,-1-1,1 0,-1 0,1 0,0 0,-1 0,1-1,1 1,6 1,1-1,0 0,0-1,0 0,-1 0,1-1,0-1,-1 0,1-1,-1 0,1 0,-1-2,0 1,-1-1,1-1,-1 0,0 0,-1-1,1 0,-1-1,-1 0,1 0,-1-1,-1 0,0 0,0-1,-1 0,0 0,0-1,-2 0,1 0,-1 0,-1 0,0 0,0-1,-1-4,-4 8,0 0,-1 1,0-1,0 0,-1 1,0 0,0 0,0 0,-1 1,0-1,-1 1,0 0,0 1,0-1,0 1,-1 0,0 1,0 0,0 0,0 0,-1 1,1 0,-1 0,0 1,0 0,0 1,0 0,0 0,0 0,-1 1,-6 1,-42-1,32 1</inkml:trace>
</inkml:ink>
</file>

<file path=ppt/ink/ink1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1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0,'24'0,"23"0,7 0,0 0,-4 0,-7 0,-5 0,-4 0,-4 0,-6 0</inkml:trace>
</inkml:ink>
</file>

<file path=ppt/ink/ink1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2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4,'1'0,"-1"0,1-1,-1 1,1 0,-1-1,0 1,1 0,-1 0,1-1,0 1,-1 0,1 0,-1 0,1 0,-1-1,1 1,-1 0,1 0,-1 0,1 0,0 1,-1-1,1 0,-1 0,1 0,-1 0,1 0,-1 1,1-1,-1 0,1 0,-1 1,1-1,-1 0,1 1,-1-1,0 1,1-1,-1 0,0 1,1-1,-1 1,0-1,0 1,1-1,-1 1,0-1,0 1,0 0,0-1,1 1,-1-1,0 1,0-1,0 1,0-1,-1 1,1 0,0-1,0 1,6 39,-6-39,0 399,-2-370,-1 0,-2-1,-1 1,-1-1,-8 19,7-24</inkml:trace>
  <inkml:trace contextRef="#ctx0" brushRef="#br0" timeOffset="404.955">385 145,'-281'172,"217"-118,64-53,-1-1,1 1,-1 0,1 0,0-1,-1 1,1 0,0 0,0 0,-1 0,1-1,0 1,0 0,0 0,0 0,0 0,0 0,0 0,1-1,-1 1,0 0,0 0,1 0,-1 0,0-1,1 1,-1 0,1 0,-1-1,1 1,-1 0,1-1,0 1,-1-1,1 1,0-1,-1 1,1-1,0 1,0-1,0 1,-1-1,1 0,0 0,0 1,0-1,0 0,0 0,52 12,-42-10,-4-2,0 1,0 0,1 0,-1 1,0 0,0 0,-1 0,1 1,0 0,-1 1,1 0,-1 0,0 0,-1 0,1 1,-1 0,0 0,0 1,0-1,-1 1,0 0,0 1,3 4,-1 7,-6-15,1 0,-1 0,1 0,-1 0,1 0,0 0,1 0,-1 0,0-1,1 1,-1-1,1 1,0-1,0 1,0-1,0 0,0 0,0 0,1 0,-1 0,1-1,0 1,-1-1,1 1,0-1,0 0,-1 0,1-1,0 1,0 0,0-1,17-2</inkml:trace>
  <inkml:trace contextRef="#ctx0" brushRef="#br0" timeOffset="1034.57">639 258,'-11'14,"1"1,0 0,1 1,0 0,1 0,1 0,1 1,0 0,1 1,1-1,1 1,-1 17,3-33,1 0,0 1,0-1,1 0,-1 0,0 0,1 1,-1-1,1 0,0 0,-1 0,1 0,0 0,1 0,-1 0,0 0,0-1,1 1,-1 0,1-1,-1 1,1-1,0 0,0 1,-1-1,1 0,0 0,0 0,0 0,0 0,1-1,-1 1,0-1,0 1,0-1,0 0,1 0,-1 0,0 0,0 0,0 0,2-1,88-31,-70 17,0-1,-1-1,-1 0,-1-2,0 0,8-13,83-76,-109 107,0 0,-1 0,1 0,0 1,0-1,0 0,0 1,0-1,0 0,-1 1,1-1,1 1,-1 0,0-1,0 1,0 0,0-1,0 1,0 0,0 0,0 0,0 0,1 0,-1 0,0 0,0 1,0-1,0 0,0 1,0-1,0 0,0 1,0 0,0-1,0 1,0-1,0 1,0 0,-1 0,1-1,0 1,0 0,-1 0,1 0,0 0,-1 0,1 0,-1 0,0 0,1 0,-1 0,0 0,1 0,-1 0,0 1,0-1,0 0,0 1,11 62,-2 1,-3 1,-3-1,-5 58,1-103,-1 1,0 0,-2-1,0 1,-1-1,-1 0,-1-1,-1 1,-1-1,0-1,-2 0,-10 14,17-26,-1-2,0 1,-1-1,1 1,-1-1,0-1,0 1,0-1,0 0,-1-1,1 1,-1-1,0-1,0 1,5-2,-1 1,0-1,1 0,-1 0,0 0,1 0,-1 0,0-1,1 1,-1-1,1 0,-1 1,0-1,1-1,0 1,-1 0,1 0,0-1,-1 0,1 1,0-1,0 0,1 0,-1 0,0 0,0 0,1 0,0-1,-1 1,1 0,0-1,0 1,0-1,0 0,1 1,-1-3,-1-8,1 0,0-1,1 1,1 0,0-1,0 1,2 0,-1-1,2 1,0 1,0-1,1 0,1 1,0 0,1 1,0-1,0 1,2 0,-1 1,1 0,1 1,-1-1,2 2,-1-1,6-2,9-7</inkml:trace>
</inkml:ink>
</file>

<file path=ppt/ink/ink1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52,'19'-5,"16"-1,7 0,1 1,-2 2,-8-4,-5-1,-2 1,-1 2,-4 7,-7 2</inkml:trace>
</inkml:ink>
</file>

<file path=ppt/ink/ink1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4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26,'34'0,"16"-5,4-1,-3 0,-4 1,-11 2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1:00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77,'0'738,"-18"-638,18-100,-1 1,1-1,-1 1,0 0,1-1,-1 1,0-1,1 0,-1 1,0-1,0 1,1-1,-1 0,0 0,0 0,0 1,1-1,-1 0,0 0,0 0,0 0,1 0,-1 0,0 0,0-1,0 1,0 0,1 0,-1-1,0 1,0 0,1-1,-1 1,0-1,1 1,-1-1,0 1,1-1,-1 1,1-1,-1 0,1 1,-1-1,1 0,-1 1,1-1,0 0,-1 0,1 1,0-1,0 0,-1 0,1 0,0 1,0-1,0 0,0 0,0 0,0 0,0 1,1-1,-1 0,0 0,-4-18</inkml:trace>
  <inkml:trace contextRef="#ctx0" brushRef="#br0" timeOffset="8754.051">1 331,'347'-147,"-240"97,2 4,38-6,-20 22,-109 24</inkml:trace>
  <inkml:trace contextRef="#ctx0" brushRef="#br0" timeOffset="10457.002">961 500,'-8'3,"0"0,0 0,1 1,0 0,0 1,0-1,0 1,1 0,-1 1,1 0,1 0,-1 0,1 1,0 0,1 0,-1 0,1 0,1 1,-1-1,-1 8,1-6,0 1,1 0,0-1,1 1,0 0,1 0,-1 0,2 0,0 0,0 1,1-1,0 0,0 0,3 4,-3-9,0-1,0 1,1-1,-1 1,1-1,1 0,-1 1,0-1,1-1,0 1,0 0,0-1,0 1,1-1,-1 0,1 0,0 0,0-1,0 1,0-1,1 0,-1 0,0 0,1-1,-1 0,1 0,0 0,-1 0,1-1,0 1,1-1,5-2,-1 0,1 0,0-1,0-1,-1 0,0 0,0-1,0 0,0 0,-1-2,0 1,0-1,-1 0,1-1,-2 1,1-2,-1 1,0-1,-1 0,0-1,-1 1,0-1,0 0,-1-1,0 1,-1-1,0 0,-1 0,1-9,-1 15,0-1,0 1,0-1,-1 0,0 1,-1-1,1 0,-1 0,0 0,0 1,-1-1,0 0,0 0,0 1,-1-1,1 1,-1-1,-1 1,1-1,-1 1,0 0,0 0,0 1,-1-1,0 1,0-1,0 1,0 0,-1 1,1-1,-1 1,-2-1,4 2,0 1,0 0,0 0,0 0,0 0,0 1,0-1,0 1,-1-1,1 1,0 0,0 1,0-1,0 0,-1 1,1 0,0 0,0 0,0 0,0 0,1 0,-1 1,0 0,0-1,1 1,-1 0,1 0,0 1,-1-1,1 0,0 1,0-1,1 1,-2 1,3-2,0 0,0-1,1 1,-1 0,1 0,-1-1,1 1,-1 0,1-1,0 1,0-1,0 1,0-1,0 1,0-1,0 1,0-1,0 0,1 0,-1 0,1 0,-1 0,1 0,-1 0,1 0,-1 0,1-1,0 1,-1-1,1 1,0-1,0 0,-1 1,1-1,0 0,0 0,0 0,1-1,72-5,187-57,-77 34,-201 45,-5-8,0 2,0 0,1 1,1 1,0 0,0 2,1 0,1 1,0 1,2 1,-1 0,1 2,13-17,0 1,0-1,0 1,0-1,1 1,-1-1,1 1,0 0,0 0,0 0,0 0,0 0,0 0,1 0,-1 0,1 0,0 0,0 0,0 0,1 0,-1 0,1 0,-1 0,1 0,0 0,0 0,0-1,1 1,-1 0,1 0,0-1,-1 1,1-1,0 0,0 1,1-1,-1 0,0 0,1-1,-1 1,1 0,-1-1,1 1,0-1,0 0,0 0,0 0,2 0,7 1,0-2,0 1,0-2,1 1,-1-2,0 1,0-2,0 0,-1 0,1-1,-1 0,0-1,0 0,0-1,-1 0,9-7,147-131,-140 119,-1 0,-1-2,-2 0,-1-2,-1 0,-1-2,-2 0,-1 0,8-25,-21 50,-1-1,0 0,0 0,0 0,-1 0,0 0,0 0,-1 0,0 0,0 0,-1 0,0-1,0 1,0 0,-1 1,0-1,-1 0,0 0,0 1,0-1,0 1,-1 0,0 0,-1 1,1-1,-1 1,0 0,0 0,-1 0,1 1,-1 0,0 0,-1 0,1 1,0 0,-1 0,-1 0,-1 2,0 0,0 0,0 1,0 0,0 0,0 1,0 1,0-1,0 1,1 1,-1 0,1 0,-1 0,1 1,0 1,1-1,-1 1,1 1,0-1,0 1,0 0,1 1,0-1,1 1,-1 1,1-1,0 1,1 0,0 0,0 0,-2 8,-2-2,0 0,1 1,1 1,0-1,1 1,1 0,0 0,1 0,1 0,0 1,1-1,1 1,1-1,0 1,1-1,1 1,0-1,1 0,1 0,1-1,0 1,3 3,-2-8,0-1,1 0,0-1,1 1,-1-1,2-1,-1 0,1 0,1-1,-1-1,1 1,0-2,1 1,-1-2,1 0,0 0,11 2,5 3,-21-6,0 0,0 0,1 0,-1-1,0-1,1 1,0-1,-1 0,1-1,0 0,-1 0,1 0,0-1,-1-1,1 1,-1-1,3-1,8-8</inkml:trace>
  <inkml:trace contextRef="#ctx0" brushRef="#br0" timeOffset="11482.987">2315 444,'-19'2,"1"2,-1 0,1 2,0 0,0 0,1 2,-1 0,2 1,-1 1,1 1,1 0,0 1,12-10,0 1,0-1,1 1,-1-1,1 1,-1 0,1 0,0 0,0 0,1 0,-1 1,1-1,-1 1,1-1,0 1,0-1,1 1,-1-1,1 1,0 0,0-1,0 1,0 0,1-1,-1 1,1 0,0-1,0 1,0-1,0 0,1 1,0-1,-1 0,1 0,0 0,1 0,-1 0,0 0,1 0,0-1,-1 0,1 1,0-1,0 0,1 0,-1-1,0 1,1-1,-1 1,0-1,1 0,0 0,-1-1,1 1,-1-1,4 1,7-4,0-1,0 0,0 0,0-1,-1-1,0 0,0-1,-1-1,1 0,-2 0,1-1,-1-1,-1 0,0 0,0-1,-1 0,0-1,-1 0,1-2,63-69,-53 68,-13 30,-13 109,8-120,0 1,0-1,0 0,1 1,-1-1,1 0,0 0,0 0,1 0,-1 0,1 0,0-1,0 1,0-1,0 0,0 0,1 0,0 0,-1-1,1 1,0-1,0 0,1 0,-1 0,4 0,0 1,-1-1,1 0,0 0,-1-1,1 0,0-1,0 0,0 0,0 0,-1-1,1 0,0-1,-1 0,1 0,-1 0,1-1,-1 0,0-1,0 0,0 0,-1 0,0-1,1 0,-2 0,1 0,0-1,-1 0,3-4,67-108,-65 111,-9 30,0 1,0-18,0-1,1 0,0 0,0-1,1 1,-1 0,1-1,0 1,0-1,0 0,1 0,-1 0,1 0,0-1,0 0,1 1,-1-2,1 1,-1 0,1-1,0 0,0 0,0 0,0-1,0 1,0-1,0-1,6 1,-2 0,0-1,1 0,-1 0,1-1,-1 0,1-1,-1 0,0-1,0 0,0 0,0-1,-1 0,1 0,-1-1,0 0,0-1,56-51,-47 41,0 0,1 1,1 0,0 2,1 0,15-6,-32 18,-1 0,1 0,-1 0,1 1,-1-1,1 1,-1-1,1 1,0 0,-1 0,1 0,0 0,-1 1,1-1,0 1,-1 0,1-1,-1 1,1 0,-1 0,0 1,1-1,-1 0,0 1,0 0,0-1,0 1,0 0,0 0,-1 0,1 0,-1 0,1 1,-1-1,0 0,0 1,0-1,0 1,1 1,21 106,-12 143,-7-217,-1 1,-2 0,-2 0,-1 0,-1 0,-3 0,-1-1,-1 0,-2 0,-2-1,-1 0,-2-1,-9 14,11-21,-2 0,-1-1,-1-1,-1-1,-2 0,0-1,-1-1,-1-1,-20 13,40-32,0 1,-1 0,1-1,0 1,-1-1,1 1,-1-1,0 0,1 0,-1 0,0 0,0-1,-1 1,1-1,0 0,0 0,-1 0,1 0,-1 0,1-1,0 0,-1 1,1-1,-1-1,1 1,-1 0,1-1,-1 0,1 0,0 0,-1 0,1 0,0-1,0 1,0-1,0 0,0 0,0 0,1 0,-1 0,-2-3,2-9,1 0,0 1,1-1,1 0,0 0,0 1,2-1,-1 0,2 0,0 1,0 0,2-1,-1 1,2 1,2-5,21-61,3 1,4 2,2 2,4 1,3 3,16-16,-40 60,0 1,2 1,1 0,1 2,1 1,1 1,0 1,1 2,1 0,1 2,0 2,25-8,-41 16,0 1,1 0,-1 1,1 1,-1 0,1 1,-1 0,1 1,-1 1,1 0,-1 1,0 1,0 0,7 4,35 15,-33-15</inkml:trace>
  <inkml:trace contextRef="#ctx0" brushRef="#br0" timeOffset="12868.533">198 1262,'688'-96,"268"-44,370-10,-354 83,-626 41,-336 26,56 9,-80 7,-3-6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9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0 585,'34'-9,"15"-4,5 1,-2 2,-6 3,-5 2,-10 3</inkml:trace>
  <inkml:trace contextRef="#ctx0" brushRef="#br0" timeOffset="251.183">0 811,'43'-9,"15"-4</inkml:trace>
  <inkml:trace contextRef="#ctx0" brushRef="#br0" timeOffset="1167.233">254 1009,'90'-66,"-3"-4,36-39,-110 97,-1 0,-1-1,0-1,0 0,-1 0,-1-1,-1 0,0 0,-1-1,5-15,-11 31,-1-1,0 0,1 1,-1-1,1 0,-1 1,0-1,0 0,1 1,-1-1,0 0,0 0,0 1,0-1,0 0,0 0,0 1,0-1,0 0,0 0,0 1,0-1,0 0,-1 1,1-1,0 0,-1 0,1 1,0-1,-1 1,1-1,-1 0,1 1,-1-1,1 1,-1-1,1 1,-1-1,0 1,1 0,-1-1,0 1,1 0,-1-1,0 1,1 0,-1 0,0 0,0 0,1-1,-1 1,0 0,0 0,1 0,-1 1,0-1,0 0,1 0,-1 0,0 1,-42 20,-47 100,87-118,1 1,-1 0,1 0,0 0,0 0,0 0,1 1,-1-1,1 0,0 1,0-1,1 1,0-1,-1 1,1 0,1-1,-1 1,1-1,-1 1,1-1,1 0,-1 1,1-1,-1 0,1 0,0 0,1 0,-1 0,1 0,0-1,0 1,0-1,0 0,0 0,3 2,1 0,0 0,0 0,0-1,0 0,1-1,0 0,0 0,0 0,0-1,0 0,0-1,0 0,1 0,-1 0,0-1,1-1,-1 0,0 0,1 0,-1-1,0 0,0 0,0-1,0-1,-1 1,1-1,-1 0,1-1,18-11,-1-2,0 0,-1-2,-1 0,-1-2,-1 0,1-3,-13 15,0 0,-1 0,0-1,0 0,-1 0,-1-1,0 0,0 0,-1-1,-1 1,0-1,-1 0,1-7,-4 19,0 1,0-1,0 0,0 1,0-1,0 0,0 0,0 1,0-1,0 0,-1 1,1-1,0 1,0-1,-1 0,1 1,-1-1,1 1,0-1,-1 1,1-1,-1 1,1-1,-1 1,0-1,1 1,-1 0,1-1,-1 1,0 0,1-1,-1 1,0 0,1 0,-1 0,0 0,1 0,-1 0,0-1,1 2,-1-1,0 0,0 0,1 0,-1 0,0 0,1 1,-1-1,0 0,1 0,-1 1,1-1,-1 1,1-1,-1 0,0 1,1-1,-1 1,1-1,0 1,-1 0,1-1,-1 1,1-1,0 1,0 0,-36 35,32-32,0 0,0 1,1-1,0 1,0 0,0 0,1 0,0 0,0 1,0-1,0 0,1 1,0 0,0-1,1 1,-1 0,1-1,0 1,1 0,0-1,-1 1,2 0,-1-1,1 1,0-1,0 0,0 0,1 1,-1-2,1 1,1 0,-1 0,1-1,-1 0,1 0,1 0,-1 0,0-1,1 1,0-1,0 0,0-1,2 2,6-2,-1 0,0-1,1-1,-1 0,0-1,1 0,-1-1,0 0,0-1,0 0,0-1,-1 0,1-1,-1-1,0 1,0-2,-1 1,0-2,0 1,0-2,6-6,-1 0,0-1,-1 0,-1-1,-1-1,0 0,-1-1,-1 0,-1 0,5-17,-13 34,0 1,0-1,0 0,0 1,0-1,0 0,0 0,0 0,-1 0,1 0,-1 0,0 0,1 0,-1 0,0 0,0 0,0 0,-1 0,1 0,0 0,-1 0,1 0,-1 0,0 0,0 1,1-1,-1 0,0 0,-1 1,1-1,0 0,0 1,-1-1,1 1,-1 0,1-1,-1 1,0 0,1 0,-1 0,0 0,0 0,0 0,0 1,1-1,-1 1,0-1,0 1,0 0,0 0,0 0,-1 0,1 0,0 0,0 0,0 1,0-1,-1 1,-5 4,1 1,0 0,0 0,0 1,1-1,0 1,0 1,1-1,0 1,0 0,1 0,0 0,0 1,1 0,0-1,-1 8,0-6,-2 4,0-1,1 1,1 1,0-1,1 0,0 1,2 0,-1 0,2 0,0-1,0 1,2 0,0 0,0-1,1 1,1-1,1 1,0-1,1-1,0 1,7 10,0-7</inkml:trace>
  <inkml:trace contextRef="#ctx0" brushRef="#br0" timeOffset="1817.397">1411 868,'-4'2,"0"0,0 1,0-1,1 1,-1 0,1 1,-1-1,1 0,0 1,0 0,0-1,1 1,0 0,-1 1,1-1,1 0,-1 1,1-1,-1 1,1-1,1 1,-1 4,1-8,1 0,0-1,0 1,1 0,-1-1,0 1,0-1,0 1,0-1,0 1,1-1,-1 0,0 0,0 1,1-1,-1 0,0 0,0 0,1 0,-1-1,0 1,0 0,1 0,-1-1,0 1,0-1,0 1,0-1,0 0,1 1,-1-1,0 0,-1 0,1 1,0-1,0 0,0 0,0 0,-1 0,1 0,0 0,-1-1,1 1,-1 0,92-128,-92 128,0 0,1 1,-1-1,0 1,1-1,-1 0,1 1,-1-1,1 1,-1-1,1 1,-1-1,1 1,-1 0,1-1,-1 1,1 0,0-1,-1 1,1 0,0 0,-1-1,1 1,0 0,-1 0,1 0,0 0,-1 0,1 0,0 0,0 0,-1 0,1 0,0 1,-1-1,1 0,-1 0,1 1,0-1,-1 0,1 1,-1-1,1 1,0-1,-1 0,1 1,-1-1,0 1,1 0,-1-1,1 1,-1-1,15 43,-10-24,-5-16,1-1,-1 1,1-1,-1 0,1 0,0 1,0-1,0 0,0 0,0 0,0 0,1 0,-1 0,1 0,-1 0,1-1,0 1,0-1,0 1,0-1,0 1,0-1,0 0,0 0,0 0,0-1,1 1,-1 0,0-1,1 1,-1-1,0 0,1 0,-1 0,1 0,-1 0,0 0,1-1,-1 1,0-1,1 0,-1 0,0 1,0-1,0-1,1 1,2-5,0 0,0-1,-1 1,0-1,0 0,-1 0,0 0,0-1,-1 1,0 0,0-1,-1 0,1 0,-2 1,1-1,-1 0,-1-1,2-17</inkml:trace>
  <inkml:trace contextRef="#ctx0" brushRef="#br0" timeOffset="2271.538">1637 50,'13'-7,"-3"1,1 0,0 1,0 0,0 1,1 0,-1 0,1 2,0-1,0 1,10 0,-20 2,-1 0,0 1,1-1,-1 0,1 0,-1 0,0 1,1-1,-1 1,0-1,1 1,-1 0,0-1,0 1,1 0,-1 0,0 0,0 0,0 0,0 0,0 0,-1 0,1 0,0 1,0-1,-1 0,1 0,0 1,-1-1,0 0,1 1,-1-1,0 1,0-1,1 0,-1 1,0-1,0 1,-1-1,1 1,0-1,0 0,-1 1,1-1,-1 0,1 1,-1-1,0 0,1 1,-34 65,25-55,6-10,0 1,-1 0,1 1,0-1,0 0,1 1,-1 0,1 0,-1-1,1 2,1-1,-1 0,0 0,1 0,0 1,0-1,0 1,1-1,-1 0,1 1,0-1,1 1,-1-1,1 1,0-1,0 1,0-1,0 0,1 1,0-1,-1 0,2 0,-1 0,0-1,2 2,5 0,0 0,1-1,-1 0,1-1,0 0,0-1,0 0,1 0,-1-1,0 0,1-1,5 0,10 0</inkml:trace>
  <inkml:trace contextRef="#ctx0" brushRef="#br0" timeOffset="2569.001">2202 360,'-10'34,"-8"29,-5 6,1-6,4-8,0-8,4-8,-1-11,2-4,-1-8,-4-5,2-5</inkml:trace>
  <inkml:trace contextRef="#ctx0" brushRef="#br0" timeOffset="2822.915">1948 417,'29'33,"18"26,7 8,-1-8,-5-10,-6-7,-5-11,-4-7,-3-1,-2-6,-5-6</inkml:trace>
  <inkml:trace contextRef="#ctx0" brushRef="#br0" timeOffset="3767.807">311 755,'-5'5,"-6"1,-7 0,-4-1,1 4,0-1,-2-1,-2-1,-1 2,9 0,7-1</inkml:trace>
</inkml:ink>
</file>

<file path=ppt/ink/ink1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6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8,'5'-2,"-1"1,1 0,-1 0,1 0,-1 0,1 0,0 1,-1 0,1 0,0 0,0 1,-1 0,1 0,-1 0,1 0,-1 1,1-1,-1 1,0 0,0 1,1-1,-2 1,1-1,0 1,-1 0,1 1,-1-1,0 1,0-1,0 1,0 0,-1 0,2 4,0 12,-2 0,0 0,-1 0,-1 1,-1-1,-1 0,0 0,-2 0,0 0,-1-1,-1 0,-8 18,13-37,-3 13,1 2,-1 0,-1 0,0 0,-1-1,0 0,-2 0,1-1,-2 0,0 0,0-1,-1 0,-9 8,20-20,-1-1,0 1,1-1,-1 1,0-1,0 1,1-1,-1 0,0 1,0-1,0 1,0-1,0 1,1-1,-1 0,0 1,-1-1,1 1,0-1,0 0,0 1,0-1,0 1,-1-1,1 1,0-1,0 0,-1 1,1-1,0 1,-1 0,1-1,0 1,-1-1,1 1,-1-1,1 1,-1 0,1-1,-1 1,1 0,-1 0,1-1,-1 1,0 0,1 0,-1 0,1 0,-1 0,1 0,-1 0,0 0,1 0,-1 0,165-195,-148 175,0 2,0 0,2 1,0 1,1 0,1 1,0 1,9-3,-28 16,1 0,-1 0,1 0,-1 0,1 0,-1 0,1 1,0-1,-1 1,1-1,0 1,0-1,0 1,-1 0,1 0,0 0,0 0,0 0,-1 0,1 1,0-1,0 1,-1-1,1 1,0 0,-1-1,1 1,-1 0,1 0,-1 0,1 0,-1 0,1 1,-1-1,0 0,0 1,0-1,0 0,0 1,0 0,0-1,0 1,0-1,-1 1,1 0,-1 0,1-1,-1 1,0 0,0 0,0 0,0-1,0 2,-28 198,28-200,-1 0,1 0,0 1,0-1,0 0,0 0,0 0,0 1,0-1,0 0,0 0,1 0,-1 1,0-1,1 0,-1 0,1 0,-1 0,1 0,0 0,-1 0,1 0,0 0,0 0,0 0,0-1,0 1,0 0,0 0,0-1,0 1,0-1,0 1,0-1,0 1,0-1,0 0,1 0,-1 1,0-1,0 0,0 0,1 0,-1 0,0 0,0-1,0 1,1 0,-1 0,0-1,0 1,0-1,0 1,0-1,0 1,0-1,0 0,0 0,0 1,0-1,0 0,0-1,30-23,-1-1,-1-1,-2-2,-1-1,1-3,43-48,30 0,-99 80,0 1,-1 0,1-1,0 1,0 0,-1-1,1 1,0 0,0 0,0 0,0-1,-1 1,1 0,0 0,0 0,0 0,0 1,-1-1,1 0,0 0,0 0,0 1,-1-1,1 0,0 1,0-1,-1 1,1-1,0 1,-1-1,1 1,-1 0,1-1,0 1,-1-1,1 1,-1 0,0 0,1-1,-1 1,0 0,1 0,-1 0,0-1,0 1,0 0,1 0,-1 0,0 0,0-1,0 1,-1 0,1 0,0 0,-8 53,7-50,-30 95,23-78,0 1,2 0,0 0,1 1,2-1,0 1,1 10,11 2,-3-29</inkml:trace>
</inkml:ink>
</file>

<file path=ppt/ink/ink1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6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1 124,'0'8,"-1"0,1 0,0 0,1 0,0 0,0-1,1 1,0 0,0 0,1-1,0 1,0-1,0 0,1 0,1 0,-1 0,3 1,-2-7,0-1,0 0,1 0,-1 0,0-1,0 1,0-1,0-1,1 1,-2-1,1 0,0 0,0 0,-1-1,1 0,-1 0,1 0,-1 0,0 0,-1-1,1 0,-1 0,1 0,-1-1,0 3,168-174,-167 173,-4 1,1 0,0 1,0-1,-1 0,1 1,0-1,1 1,-1 0,0-1,0 1,1 0,-1 0,1 0,-1-1,1 2,-1-1,1 0,-1 0,1 0,0 1,0-1,-1 1,1-1,0 1,0 0,0 0,-1 0,1 0,0 0,0 0,0 0,-1 1,1-1,0 0,0 1,-1 0,1-1,0 1,-1 0,1 0,-1 0,1 0,-1 0,1 0,-1 1,0-1,1 0,-1 1,0-1,0 1,0-1,0 2,18 101,-15-49,30 113,-19-108,-4-1,-2 2,1 51,-9-97,0-1,-2 0,0 1,0-1,-2 0,0 0,0 0,-1 0,-1-1,0 0,-1 0,0 0,-1 0,-1-1,0 0,-8 9,10-17,0 1,0-1,0-1,0 1,-1-1,0-1,0 1,1-1,-1 0,0 0,-1-1,1 0,0 0,0-1,0 0,-1 0,1-1,0 0,0 0,0-1,0 0,0 0,0 0,0-1,1 0,-1 0,1-1,0 0,0 0,0 0,1-1,-1 0,1 0,0 0,0-1,1 1,0-1,-3-6,-11-45,15 32</inkml:trace>
</inkml:ink>
</file>

<file path=ppt/ink/ink1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7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1,'-4'0,"-2"5,4 1,4 0</inkml:trace>
</inkml:ink>
</file>

<file path=ppt/ink/ink1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7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1,'-5'5,"-1"1</inkml:trace>
</inkml:ink>
</file>

<file path=ppt/ink/ink1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34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276 213,'-2'-3,"-1"1,0-1,1 1,-1-1,0 1,-1 0,1 0,0 0,0 1,-1-1,1 1,-1 0,1 0,-1 0,0 0,1 1,-1-1,0 1,0 0,1 0,-1 0,0 1,1-1,-1 1,0 0,1 0,-1 0,1 1,-1-1,1 1,0 0,0 0,0 0,0 0,0 0,0 1,0-1,1 1,-1 0,1 0,-1 1,-15 21,1 2,2 0,0 1,2 1,1 0,1 0,2 1,1 1,-4 26,9-43,1-1,0 0,0 0,2 1,-1-1,2 1,0-1,0 0,4 13,-4-21,1 1,-1-1,1 0,0-1,1 1,-1 0,1-1,0 1,0-1,0 0,1 0,-1 0,1 0,0 0,0-1,0 0,1 0,-1 0,1 0,-1-1,1 0,0 0,0 0,0-1,0 1,3-1,1 0,1 0,-1-1,0 0,1-1,-1 0,0 0,1-1,-1 0,0-1,0 0,0 0,-1-1,1 0,-1 0,0-1,0-1,0 1,4-5,7-7,0 0,-1-2,-1 0,0-1,-2 0,4-7,-9 9,0 1,-1-1,0-1,-2 0,0 0,-1 0,-1-1,-1 0,-1 0,0 0,-2 0,0 0,-1-2,0 11,-1 1,0-1,-1 1,0 0,0 0,-1 0,-1 0,1 0,-2 1,1-1,-1 1,-1 0,0 0,0 1,0 0,-1 0,0 0,-1 1,0 0,0 1,0 0,-1 0,0 0,0 1,-10-3,12 5,0 0,-1 0,1 1,-1 0,0 1,1 0,-1 0,0 0,0 1,0 1,1-1,-1 1,0 0,0 1,1 0,-1 0,1 1,0 0,-1 0,1 0,1 1,-1 0,0 1,1-1,0 1,0 0,1 1,-1 0,1 0,-3 4,2-3,0 1,0-1,1 1,0 0,1 0,0 0,0 0,0 1,1 0,1 0,0 0,0 0,0 0,1 0,0 0,1 0,0 1,1-1,0 0,0 0,1 0,0 0,1 0,0 0,0 0,9 12</inkml:trace>
  <inkml:trace contextRef="#ctx0" brushRef="#br0" timeOffset="365.77">727 721,'34'-134,"50"-216,-77 314,-3 12,1 0,1 0,1 1,1 0,0 0,9-14,-16 36,-1 0,1-1,0 1,-1 0,1 0,0-1,0 1,0 0,0 0,0 0,0 0,0 0,0 0,0 0,0 1,0-1,1 0,-1 1,0-1,0 1,1-1,-1 1,1-1,-1 1,0 0,1 0,-1 0,1 0,-1 0,1 0,-1 0,0 0,1 1,-1-1,0 0,1 1,-1-1,0 1,1-1,-1 1,0 0,0 0,0 0,1-1,-1 1,0 0,0 0,0 1,47 62,-39-49,9 11</inkml:trace>
  <inkml:trace contextRef="#ctx0" brushRef="#br0" timeOffset="4063.968">22 1256,'447'-222,"-208"112,162-48,-242 95,-136 56</inkml:trace>
</inkml:ink>
</file>

<file path=ppt/ink/ink1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42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16,'-33'81,"23"-55,1 0,0 0,2 1,2 0,0 0,2 0,0 1,2 17,1-42,0 0,0 0,0 0,0 0,1 1,-1-1,1 0,0 0,0 0,0 0,0 0,0 0,1-1,-1 1,1 0,0-1,0 1,0-1,0 1,0-1,0 0,1 0,-1 0,1 0,0 0,-1-1,1 1,0-1,0 0,0 0,0 0,0 0,0 0,0-1,0 1,0-1,1 0,-1 0,0 0,0 0,0-1,0 1,0-1,0 0,0 0,0 0,0 0,0 0,0-1,0 1,-1-1,3-1,82-104,-59 65,11-16,-2-2,-3-1,10-28,-44 89,0 1,0-1,1 1,-1-1,0 1,0-1,1 1,-1-1,0 0,1 1,-1-1,0 1,1-1,-1 0,1 1,-1-1,0 0,1 0,-1 1,1-1,-1 0,1 0,-1 0,1 0,-1 1,1-1,-1 0,1 0,-1 0,1 0,-1 0,1 0,-1 0,1 0,-1-1,1 1,-1 0,1 0,-1 0,1-1,-1 1,1 0,-1 0,1-1,-1 1,0 0,1-1,-1 1,1 0,-1-1,0 1,1-1,-1 1,0-1,0 1,0-1,1 1,-1-1,0 1,0-1,0 1,0-1,0 1,0-1,0 0,11 43,96 497,-95-466,-6-50,-2 0,-1-1,0 2,-2-1,0 0,-2 0,-1 0,0 0,-2 0,-4 15,6-27,-1-1,0 0,0 0,-1 0,0 0,-1-1,0 0,0 0,-1 0,0 0,-1-1,0 0,0-1,-1 1,1-1,-2-1,1 1,-1-2,0 1,0-1,-1 0,1-1,-1 0,-6 1,12-4,0-1,0 0,0 0,0-1,1 1,-1-1,0 0,0 0,0 0,1 0,-1 0,1-1,-1 0,1 0,-1 0,1 0,0 0,0-1,0 1,0-1,1 0,-1 0,1 0,0 0,0 0,0-1,0 1,0-1,1 1,-1-1,1 0,0 1,0-4,-17-130,19-40,0 149</inkml:trace>
</inkml:ink>
</file>

<file path=ppt/ink/ink1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42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0,'0'5,"5"2,1-6,0 2,-5 1,-4 4,-1 1</inkml:trace>
  <inkml:trace contextRef="#ctx0" brushRef="#br0" timeOffset="452.044">311 0,'-10'5,"-3"6,6 2,3 3,3-1</inkml:trace>
</inkml:ink>
</file>

<file path=ppt/ink/ink1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55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29,'18'-6,"1"0,0 1,0 1,0 1,0 1,1 0,-1 1,8 2,-12-1,328 0,-319 0</inkml:trace>
</inkml:ink>
</file>

<file path=ppt/ink/ink1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55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2,'8'4,"-1"0,1 0,-1-1,1 0,0 0,0-1,0 0,0 0,1-1,-1 0,0-1,1 0,-1 0,3-1,5 1,215-17,-119 5,-88 12</inkml:trace>
</inkml:ink>
</file>

<file path=ppt/ink/ink1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56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1 454,'38'0,"28"0,6 0,-8 0</inkml:trace>
  <inkml:trace contextRef="#ctx0" brushRef="#br0" timeOffset="3351.265">256 876,'28'-5,"0"-1,-1-2,0-1,0 0,-1-2,0-2,-1 0,0-1,-1-2,-1 0,0-2,-1 0,-1-1,-1-2,-1 0,11-16,24-24,-43 51,-1 0,0-1,0 0,-1-1,-1 0,0 0,0-1,-1 0,-1 0,0-1,3-13,-9 26,1 1,-1-1,0 1,0 0,0-1,1 1,-1-1,0 1,0-1,0 1,0-1,0 1,0-1,0 1,0-1,0 1,0-1,0 1,-1-1,1 1,0-1,0 1,0 0,0-1,-1 1,1-1,0 1,-1 0,1-1,0 1,-1-1,1 1,0 0,-1 0,1-1,-1 1,1 0,0 0,-1-1,1 1,-1 0,1 0,-1 0,1 0,-1 0,1 0,-1 0,1-1,-1 2,1-1,-1 0,1 0,-1 0,1 0,0 0,-1 0,1 0,-1 1,1-1,-1 0,1 0,-1 0,1 1,0-1,-1 0,1 1,0-1,-1 0,1 1,-30 21,15-6,0 0,2 2,0-1,1 2,1 0,0 0,2 1,-6 18,12-34,1 1,1 0,-1 0,1 0,0 0,0 0,0 0,0 0,1 0,0 0,0 0,1 0,-1 0,1 0,0 0,1 0,-1 0,1 0,0 0,0 0,0-1,1 1,0-1,-1 0,2 0,-1 0,0 0,1 0,0-1,0 0,0 1,0-1,0-1,1 1,-1-1,1 1,-1-2,1 1,0 0,0-1,0 0,2 1,13 0,1 1,-1-2,1-1,-1-1,1 0,-1-2,1 0,-1-1,0-1,-1-1,1-1,-1-1,-1 0,1-1,-1-1,-1-1,0-1,0 0,5-7,-13 12,-1-1,0-1,0 1,-1-1,0-1,0 1,-1-1,-1 0,1-1,-2 1,1-1,-1 0,-1-1,0 1,-1 0,0-1,-1 1,0-5,-1 13,-1 1,1-1,-1 1,0-1,1 1,-1-1,-1 1,1-1,0 1,0 0,-1 0,0 0,1-1,-1 2,0-1,0 0,0 0,0 1,0-1,0 1,-1-1,1 1,0 0,-1 0,1 0,-1 0,1 0,-1 1,1-1,-1 1,0 0,1 0,-1 0,0 0,1 0,-1 0,0 1,1-1,-1 1,1 0,-1 0,1 0,-1 0,1 0,0 0,0 1,-1-1,1 1,0-1,0 1,0 0,1 0,-1 0,0 0,1 0,-2 3,-3 1,0 1,0-1,1 1,0 1,1-1,-1 1,1 0,1 0,-1 0,1 0,1 0,0 1,0 0,0-1,1 1,1 0,-1 0,2-1,-1 1,1 0,0 0,1-1,0 1,2 6,1-9,1 0,0 0,0-1,0 0,1 0,0 0,0-1,0 0,0 0,0-1,1 1,0-2,0 1,0-1,0-1,0 1,0-1,0-1,0 1,0-1,1-1,11 2,0-2,-1 0,1-1,0-1,-1-1,0 0,0-2,0 0,-1-1,1-1,-2-1,1 0,5-6,-13 9,0 0,-1-1,0-1,-1 1,0-2,0 1,-1-1,1 0,-2 0,0-1,0 0,0 0,-1 0,-1-1,0 0,0 0,-1 0,-1 0,0 0,0-1,-1 1,-1-1,0-6,0 16,0 0,0-1,0 1,-1 0,1 0,-1 0,1 0,-1 0,0 0,0 0,0 0,0 0,0 0,0 0,0 0,-1 1,1-1,-1 0,1 1,-1-1,0 1,1 0,-1 0,0 0,0-1,0 2,0-1,0 0,0 0,0 1,0-1,-1 1,1-1,0 1,0 0,0 0,0 0,-1 0,1 0,0 1,0-1,0 1,0-1,0 1,0 0,0 0,0 0,0 0,0 0,0 0,0 1,1-1,-1 0,0 1,1 0,-1-1,1 1,0 0,-1 0,-6 7,0 1,0-1,1 2,0-1,1 1,0 0,1 0,0 1,0-1,2 1,-1 0,2 0,-1 1,2-1,-1 1,2-1,0 1,0-1,1 0,2 7,-1-12,0 0,0 0,1-1,0 1,0 0,1-1,0 0,0 0,0 0,1 0,0-1,0 0,5 4,10 7</inkml:trace>
  <inkml:trace contextRef="#ctx0" brushRef="#br0" timeOffset="3865.138">1779 707,'-119'144,"108"-125,37-31,158-169,-147 152,-36 29,0-1,0 1,0 0,0 0,0 0,0 0,0 0,0 0,0 0,0 1,-1-1,1 0,0 0,0 1,0-1,0 0,0 1,-1-1,1 1,0-1,0 1,-1 0,1-1,0 1,-1 0,1-1,0 1,-1 0,1 0,-1 0,0-1,1 1,-1 0,0 0,1 0,-1 0,0 0,0 0,0 0,0 0,0-1,0 1,0 0,0 0,0 0,0 0,0 1,0 3,0-1,-1 0,1 0,0 0,0 0,0 0,0 0,1 0,0 0,-1 0,1 0,1-1,-1 1,1 0,-1-1,1 1,0-1,0 1,1-1,-1 0,1 0,-1 0,1 0,0-1,0 1,0-1,1 1,-1-1,0 0,1 0,0-1,-1 1,1-1,0 0,0 0,0 0,-1 0,2-1,2 0,-1-2,0 1,0-1,1 0,-1 0,-1-1,1 1,0-1,-1-1,1 1,-1-1,0 0,0 0,0 0,-1-1,0 0,0 0,0 0,0 0,-1 0,0-1,0 0,0 0,-1 1,0-2,0 1,0 0,-1 0,0-1,1-14,-3 1</inkml:trace>
  <inkml:trace contextRef="#ctx0" brushRef="#br0" timeOffset="4281.19">1977 114,'9'-5,"19"-14,1 2,1 1,0 1,1 1,16-3,-46 15,1 1,0 0,-1 0,1 0,0 0,0 0,0 1,0-1,0 1,0-1,0 1,0-1,0 1,0 0,0 0,0 0,0 0,0 1,0-1,0 0,0 1,0-1,0 1,0 0,0 0,-1 0,1 0,0 0,0 0,-1 0,1 1,-1-1,1 0,-1 1,1-1,-1 1,0 0,0-1,0 1,0 0,0 0,0 0,0 0,-1 0,1 0,-1 0,-3 8,-1 0,0 0,-1 0,0-1,-1 0,0 0,0 0,-1-1,-8 8,-31 48,44-62,1 0,0 0,0 0,0 0,0 1,1-1,-1 0,1 0,-1 1,1-1,0 0,0 1,0-1,0 1,0-1,1 0,-1 0,1 1,-1-1,1 0,0 0,0 1,0-1,0 0,0 0,0 0,1 0,-1 0,1-1,-1 1,1 0,0-1,0 1,-1-1,1 0,0 1,0-1,0 0,1 0,-1 0,0 0,0-1,1 1,-1-1,0 1,1-1,-1 0,3 0,106-3,-91-4</inkml:trace>
  <inkml:trace contextRef="#ctx0" brushRef="#br0" timeOffset="6786.055">2541 454,'8'11,"-1"0,0 0,-1 1,-1 0,1 1,-2-1,0 1,-1 0,0 0,-1 0,0 1,-1-1,0 0,-2 6,8 65,-7-83,1 0,-1 0,1 0,-1 0,1 0,0-1,-1 1,1 0,0 0,0-1,0 1,-1-1,1 1,0 0,0-1,0 1,0-1,0 0,0 1,0-1,0 0,0 0,0 0,0 1,0-1,0 0,0 0,0 0,0-1,0 1,0 0,0 0,0-1,0 1,0 0,0-1,0 1,0-1,0 1,0-1,0 0,0 1,-1-1,1 0,0 1,-1-1,1 0,0 0,-1 0,1 0,39-44,-40 45,174-254,-151 226,-17 19,0 0,1 1,0 0,0 0,1 1,0 0,1 0,-1 1,1 0,6-2,-13 8,0 0,0 0,0 0,0 0,0 1,1-1,-1 1,0 0,0-1,0 1,0 0,0 0,-1 0,1 1,0-1,0 0,-1 1,1-1,-1 1,1-1,-1 1,0 0,1 0,-1-1,0 1,0 0,0 0,0 0,-1 0,1 0,-1 0,1 1,-1-1,0 0,1 0,-1 0,0 0,-1 0,1 1,0-1,-1 1,4 8,8 73,-3-1,-4 2,-4-1,-3 0,-4 0,-8 31,14-114,-7 64,-2 0,-4-1,-2-1,-21 50,3-51,33-61,0 0,0 1,0-1,0 0,0 0,-1 0,1 0,0 0,-1 0,1 0,0 0,-1 0,1 0,-1-1,1 1,-1-1,0 1,1-1,-1 0,1 0,-1 1,0-1,1 0,-1 0,1-1,-1 1,0 0,1 0,-1-1,1 1,-1-1,1 0,-1 1,1-1,-1 0,1 0,-1 0,1 0,0 0,0 0,-1 0,-2-6,0 0,0 0,1 0,0 0,0-1,1 1,0-1,0 0,1 0,0 1,0-1,1 0,0 0,0 0,1 0,0-4,0-7,0-3,1 0,1-1,1 1,1 0,1 1,1-1,1 1,1 1,0-1,2 2,0-1,1 1,1 1,5-5,4-1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29,'-4'-10,"-3"2,1 7,-3 4,-1 6,6 1,5-5,6-4,2-2</inkml:trace>
  <inkml:trace contextRef="#ctx0" brushRef="#br0" timeOffset="303.929">238 1,'5'0,"1"5,0 6,-1 1</inkml:trace>
</inkml:ink>
</file>

<file path=ppt/ink/ink1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07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0,'-24'34,"-17"25,-7 7,0-2,8-8,7-8,3-12,3-8,5-9</inkml:trace>
</inkml:ink>
</file>

<file path=ppt/ink/ink1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0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0,'-4'28,"1"-12,0 0,1 0,0 0,1 1,1-1,1 0,0 1,1-1,1 0,0 0,2 0,3 10,-6-23,0 0,0 0,0 0,0 0,1 0,-1 0,1-1,-1 1,1-1,0 0,0 0,0 0,1 0,-1-1,0 1,0-1,1 0,-1 0,1 0,0 0,-1 0,1-1,-1 0,1 0,0 0,-1 0,1 0,0-1,-1 1,1-1,0-1,108-45,-106 43,165-120,-170 123,0 0,0 0,-1 0,1 0,0 0,1 0,-1 1,0-1,0 0,0 1,0-1,1 0,-1 1,0 0,0-1,1 1,-1 0,0-1,1 1,-1 0,0 0,1 0,-1 0,0 1,1-1,-1 0,0 0,1 1,-1-1,0 1,0-1,1 1,-1 0,0-1,0 1,0 0,0 0,0 0,0 0,0 0,0 0,0 0,-1 0,1 0,0 0,-1 0,1 1,0-1,-1 0,0 0,1 1,-1-1,0 0,1 1,-1-1,0 0,0 1,0-1,0 0,-1 1,1 0,0 5,0 1,1-1,0 1,0-1,1 1,0-1,0 0,1 1,0-1,0-1,0 1,1 0,0-1,1 0,-1 0,1 0,0 0,1-1,-1 0,1 0,0 0,0-1,1 0,-1 0,1 0,0-1,0 0,0-1,0 1,5 0,-4-3,0 1,-1-1,1-1,0 0,-1 0,1 0,-1-1,1 0,-1 0,1-1,-1 0,0 0,-1-1,1 0,0 0,-1 0,0-1,0 0,0 0,0-2,7-6,0 0,-2-2,1 1,-2-2,0 1,-1-1,0-1,-1 0,4-26,-9 23</inkml:trace>
</inkml:ink>
</file>

<file path=ppt/ink/ink1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11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1,'0'708,"11"-647,15-80,-4-12,4-10,2 1,2 2,2 1,1 1,1 2,34-25,-66 57,0-1,-1 1,1 0,1 1,-1-1,0 0,0 0,1 1,-1 0,1-1,-1 1,1 0,-1 0,1 0,0 1,-1-1,1 0,0 1,0 0,0 0,-1 0,1 0,0 0,0 1,0-1,-1 1,1-1,0 1,-1 0,1 0,-1 0,1 1,-1-1,1 1,-1-1,0 1,0 0,0 0,0 0,0 0,0 0,0 0,-1 1,1-1,-1 0,1 1,-1-1,0 2,1 8,-1 0,0 0,-1 1,-1-1,1 0,-2 1,0-1,0 0,-1 0,-3 5,2-5,1-1,0 1,1 0,0 0,1 1,1-1,0 0,0 0,1 0,2 8,3-2</inkml:trace>
  <inkml:trace contextRef="#ctx0" brushRef="#br0" timeOffset="1067.21">621 621,'27'4,"1"-2,0-1,0-1,0-1,-1-2,1 0,16-6,-33 6,1 0,-1-1,0-1,0 1,0-2,-1 1,0-2,0 1,0-1,-1-1,0 0,-1 0,1-1,-2 0,1 0,-1-1,-1 0,5-9,-6 10,-3 8,0-1,-1 0,1 0,0 0,-1 0,0 0,1 0,-1 0,0 0,0 0,0-1,0 1,0 0,-1-1,1 1,-1 0,1-1,-1 1,0-1,0 1,0-1,-1 1,1-1,0 1,-1 0,0-1,1 1,-1 0,0-1,0 1,0 0,0 0,-1 0,1 0,-1 0,1 0,-1 0,0 0,0 1,1-1,-1 1,-1-1,-4 0,0 0,-1 1,1 0,-1 0,1 0,-1 1,1 0,-1 1,1 0,-1 0,1 0,0 1,-1 0,1 1,0-1,0 2,1-1,-1 1,1-1,-1 2,-4 3,-2 3,0 0,0 1,1 0,0 1,2 0,-1 1,2 0,-1 1,1 2,6-12,-1-1,2 1,-1-1,0 1,1 0,0 1,0-1,0 0,1 0,0 1,0-1,0 1,1-1,-1 1,1-1,1 1,-1-1,1 1,0-1,0 0,1 1,-1-1,1 0,0 0,1 0,-1 0,1 0,0 0,1 0,3 1,0-1,1 0,0 0,0-1,0 0,0 0,1-1,-1 0,1 0,0-1,0 0,0-1,0 0,0 0,0-1,0 0,0-1,7 0,160-44,-139 32,-1-1,0-2,0-1,-2-2,-1-2,0 0,-1-3,-2 0,7-9,-26 23,-1 0,-1-1,0 0,0 0,-1-1,0 0,-1 0,-1-1,0 0,2-7,-8 17,1 1,-1-1,0 1,-1-1,1 0,0 1,-1-1,1 1,-1-1,0 1,0-1,0 1,0 0,0-1,-1 1,1 0,-1 0,1 0,-1 0,0 0,0 0,1 0,-1 1,-1-1,1 1,0-1,0 1,-1 0,1 0,0 0,-1 0,1 0,-1 1,1-1,-1 1,0-1,1 1,-1 0,1 0,-1 0,0 1,1-1,-1 0,1 1,-1 0,1 0,-1-1,1 2,0-1,-1 0,1 0,0 1,0-1,0 1,0 0,-1 0,-52 39,54-40,0 0,0 0,-1 1,1-1,1 0,-1 1,0-1,0 0,0 1,1-1,-1 1,1-1,-1 1,1-1,0 1,-1 0,1-1,0 1,0-1,0 1,0 0,0-1,1 1,-1 0,0-1,1 1,-1-1,1 1,0-1,-1 1,1-1,0 0,0 1,0-1,0 0,0 0,0 1,0-1,0 0,1 0,56 30,-54-30,0 0,0 0,0 1,1-1,-2 1,1 0,0 0,0 0,-1 1,1 0,-1-1,0 1,1 0,-1 1,-1-1,1 0,0 1,-1-1,0 1,0 0,0 0,0 0,-1 0,1 0,-1 1,1 54,-2-52,-1-1,1 0,0 0,0 0,0 0,1 1,0-1,0 0,1 0,0 0,0 0,0-1,1 1,-1-1,1 1,1-1,1 3,24 14,-26-25</inkml:trace>
  <inkml:trace contextRef="#ctx0" brushRef="#br0" timeOffset="1602.048">1778 565,'10'4,"-1"1,1-2,0 1,-1-1,2-1,-1 0,0 0,0-1,1 0,-1-1,1 0,-1-1,0 0,1 0,-1-1,7-3,-8 2,1-2,-1 0,1 0,-1 0,-1-1,1 0,-1-1,0 0,-1 0,1-1,-2 0,1 0,-1-1,0 0,-1 0,0 0,0-1,-1 1,1-5,-4 12,-1 0,1 0,-1 1,0-1,1 0,-1 0,0 0,0 0,0 0,-1 0,1 0,0 0,-1 0,1 0,-1 0,0 0,1 1,-1-1,0 0,0 0,0 1,0-1,-1 1,1-1,0 1,-1-1,1 1,-1 0,1 0,-1 0,0 0,1 0,-1 0,0 0,0 0,0 1,0-1,0 1,1-1,-2 1,-81-5,72 10,0-1,0 1,1 1,0 0,0 1,0 0,1 1,0 0,0 0,1 1,0 0,1 1,0 0,0 0,1 1,0 0,1 0,1 0,-1 1,2 0,0 0,0 0,-1 9,4-16,0 0,1 0,-1 0,1 1,0-1,0 0,0 0,1 0,0 0,0 0,0 0,1 0,0 0,0 0,0 0,0-1,1 1,-1-1,1 1,1-1,-1 0,0 0,1-1,0 1,0-1,0 0,0 0,0 0,1 0,-1-1,1 0,0 0,3 1,13 4,0 0,0-2,1-1,-1-1,1 0,-1-2,13-1,15 1,-26 2,0-2,0-1,0 0,-1-2,1-1,-1-1,1 0,-1-2,0 0,-1-2,1-1,-3-4,-5-1</inkml:trace>
</inkml:ink>
</file>

<file path=ppt/ink/ink1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16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0 557,'28'-2,"-1"-1,1-1,-1-2,0 0,0-2,-1-1,0-1,-1-1,0-1,-1-2,0 0,-1-1,-1-2,0 0,-1-1,-1-1,17-22,-18 20,2 2,-2-2,0 0,-1-1,-1 0,-2-2,0 0,-1-1,-1-3,-12 27,0 0,0 1,-1-1,1 0,0 0,-1 0,1 0,-1 0,0 0,1-1,-1 1,0 0,1 0,-1 0,0 0,0 0,0 0,0-1,0 1,0 0,-1 0,1 0,0 0,0 0,-1 0,1-1,-1 1,1 0,-1 0,1 0,-1 1,0-1,1 0,-1 0,0 0,0 0,0 1,0-1,0 0,0 1,0-1,0 0,0 1,0-1,0 1,0 0,0-1,0 1,0 0,0 0,0 0,-1 0,1 0,0 0,0 0,0 0,0 0,0 0,0 1,-1-1,1 0,0 1,0-1,0 1,0 0,-13 8,1 2,0 0,0 0,1 1,1 1,0 0,1 1,1 0,-2 3,1-6,2 0,-1 1,2-1,-1 2,2-1,0 1,0 0,1 0,1 0,0 1,1 0,0-1,1 1,1 0,0 0,1 10,3-18,0 0,0-1,1 1,0-1,0 0,1 0,-1-1,1 1,0-1,0 0,0 0,1-1,-1 1,1-1,0 0,0-1,0 1,0-1,1-1,-1 1,1-1,-1 0,0 0,1-1,0 0,-1 0,1-1,-1 1,1-1,-1-1,0 1,1-1,-1-1,0 1,0-1,44-18,-1-2,-1-2,-1-3,-1-1,-2-3,39-35,-68 54,-1 0,0-1,-1 0,0-1,-2-1,1 0,-2-1,6-11,-17 28,1 1,-1 0,0-1,1 1,-1-1,0 1,0-1,1 1,-1-1,0 1,0-1,0 0,0 1,0-1,1 0,-1 0,0 1,0-1,0 0,0 0,0 0,0 0,0 0,0-1,0 1,0 0,1 0,-1-1,0 1,0 0,0-1,0 1,1-1,-1 1,0-1,0 1,1-1,-1 0,0 1,1-1,-1 0,1 1,-1-1,1 0,-1 0,1 0,-1 1,1-1,0 0,0 0,-1 0,1 0,0 0,0 0,0 0,0 0,0 0,0 1,0-1,0 0,0 0,1 0,-1 0,0 0,1 0,-1 0,0 1,1-1,0-1,-13 10,1 0,0 1,0 0,1 1,1 0,-1 1,2-1,0 2,0-1,1 1,0 1,1-1,0 1,1 0,0 0,2 0,-3 12,5-20,0 0,1 0,0 0,0 0,0 0,0 0,1 0,0 0,0 0,0 0,0 0,1-1,0 1,0 0,0-1,1 0,-1 1,1-1,0 0,0 0,1-1,-1 1,1-1,0 1,0-1,0 0,0-1,0 1,1-1,-1 1,1-1,0-1,0 1,-1-1,1 0,0 0,0 0,5 0,15-2,1 0,-1-2,0-1,0-1,0-1,-1-1,0-1,0-1,-1-1,0-2,-1 0,0-1,-1-1,-1-1,1-1,2 1,0-1,0-2,-2 0,0-1,-1 0,-1-2,-1-1,-1 0,-1-1,-1 0,3-9,-17 31,0 0,0 0,0-1,-1 1,1 0,0 0,0-1,-1 1,1-1,-1 1,0 0,1-1,-1 1,0-1,0 1,0-1,0 1,0-1,0 1,0-1,0 1,-1-1,1 1,0-1,-1 1,1 0,-1-1,0 1,1 0,-1-1,0 1,0 0,0 0,0 0,0 0,0 0,0 0,0 0,-1 0,1 0,0 0,-1 1,1-1,0 1,-1-1,1 1,-1-1,1 1,0 0,-1-1,1 1,-1 0,1 0,-1 0,1 0,-1 1,1-1,-1 0,1 1,-1-1,0 1,-9 4,1 0,0 1,0 0,1 1,0 0,0 0,1 1,-1 0,2 0,-1 1,1 0,1 0,-1 1,2 0,-4 8,-2 2,1 1,1 1,0-1,2 1,1 1,1-1,0 1,2 1,20 39,-6-51</inkml:trace>
  <inkml:trace contextRef="#ctx0" brushRef="#br0" timeOffset="516.248">1750 359,'-120'137,"147"-153,120-128,-146 142,0 0,1 0,-1 1,0-1,1 0,-1 1,1-1,0 1,0 0,-1-1,1 1,0 0,0 0,0 0,0 0,0 1,0-1,1 0,-1 1,0 0,0-1,0 1,1 0,-1 0,0 0,0 1,0-1,1 0,-1 1,0-1,0 1,0 0,0 0,0 0,0 0,0 0,0 0,0 0,-1 1,1-1,0 1,-1-1,1 1,10 34,23 42,-34-76,0 0,1 0,-1-1,1 1,-1-1,1 1,0-1,0 0,-1 0,1 1,0-1,0 0,0-1,0 1,0 0,0-1,1 1,-1-1,0 1,0-1,0 0,0 0,1 0,-1 0,0-1,0 1,0 0,0-1,0 0,1 1,-1-1,0 0,-1 0,1 0,0 0,5-5,0 1,0-1,-1 0,0-1,-1 1,1-1,-1 0,0-1,-1 1,0-1,0 0,-1 0,0-1,0 1,-1 0,0-1,0 0,-1 1,0-2,-2-15,-3 5</inkml:trace>
</inkml:ink>
</file>

<file path=ppt/ink/ink1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18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1,'15'0,"13"0,8 0,2 0,-1 0,-1 0,-2 0,-3 0,-1 0,-1 0,-1 0,0 0,0 0,-1 0,1 0,-4 0</inkml:trace>
</inkml:ink>
</file>

<file path=ppt/ink/ink1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18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40,'43'-5,"34"-6,13-1,-9 1</inkml:trace>
</inkml:ink>
</file>

<file path=ppt/ink/ink1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19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1,'0'34,"0"29,0 15,0-2,0-3,0-11,0-10,0-9,0-7,0-5,0-4,0 0,0-1,-4-5,-2 0,-5-5,-1-5</inkml:trace>
  <inkml:trace contextRef="#ctx0" brushRef="#br0" timeOffset="315.447">650 227,'-31'11,"2"0,-1 3,2 0,0 2,1 1,0 1,2 1,-10 10,33-28,1-1,-1 1,0 0,1 0,-1 0,1 0,-1 0,1 1,0-1,0 0,-1 1,1-1,0 1,0-1,0 1,0-1,1 1,-1 0,0 0,1-1,-1 1,1 0,-1 0,1-1,0 1,0 0,0 0,0 0,0 0,0 0,0-1,1 1,-1 0,1 0,-1-1,1 1,0 0,0-1,0 1,0 0,0-1,0 1,0-1,0 0,0 1,1-1,-1 0,1 0,-1 0,1 0,-1 0,1 0,109 28,-100-28,0 0,0 0,0 1,0 1,-1 0,1 0,-1 1,0 0,0 1,0 0,0 1,-1 0,0 0,0 1,-1 0,0 1,0 0,-1 0,3 4,0 4</inkml:trace>
  <inkml:trace contextRef="#ctx0" brushRef="#br0" timeOffset="629.893">0 877,'43'-5,"48"-7,19-5,-1 0,-9 2,-12 0,-11 1,-14 5,-8 2,-9 3,-7 3,-5 0,-9 2</inkml:trace>
</inkml:ink>
</file>

<file path=ppt/ink/ink1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20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1 412,'43'-62,"3"2,2 2,3 2,2 3,8-3,25-6,-86 62,0 0,1-1,-1 1,1 0,-1-1,1 1,-1 0,0-1,1 1,-1 0,1 0,-1-1,1 1,-1 0,1 0,0 0,-1 0,1 0,-1 0,1 0,-1 0,1 0,-1 0,1 0,-1 0,1 0,-1 0,1 1,-1-1,1 0,-1 0,1 1,-1-1,1 0,-1 0,1 1,-1-1,0 1,1-1,-1 0,0 1,1-1,-1 1,0-1,1 1,-1-1,0 1,0-1,0 1,1-1,-1 1,0-1,0 1,0-1,0 1,0-1,0 1,0-1,0 1,0 0,0-1,-1 1,1-1,0 1,0-1,-13 43,10-36,2-6,0 0,-1 1,1 0,0-1,0 1,0 0,0-1,0 1,0 0,1 0,-1 0,0 0,1 0,0 0,-1 0,1 0,0 0,0 0,0 0,0 0,1 0,-1 0,0 0,1 0,0 0,-1 0,1-1,0 1,0 0,0 0,0 0,0-1,0 1,1-1,-1 1,0-1,1 1,-1-1,1 0,0 0,-1 0,1 0,0 0,0 0,0 0,0 0,-1-1,1 1,0-1,0 0,1 1,11-4,-1-1,0-1,0 0,0 0,-1-1,0-1,0 0,5-5,35-18,-15 8,-31 17,1 0,0 1,1 0,-1 0,1 0,0 1,-1 0,2 1,-1-1,0 2,0-1,1 1,-6 3,0-1,0 1,0 0,-1 0,1 0,-1 1,0-1,1 0,-1 1,0 0,-1-1,1 1,0 0,-1 0,1 0,-1 0,0 0,0 0,0 1,-1-1,1 0,-1 0,0 1,1-1,-2 0,1 0,0 1,-1-1,1 0,-1 0,0 1,1 1,-2 28,1-27,0 0,0 0,0 0,1 0,-1 0,1 0,1 0,-1 1,1-1,1 0,-1 0,1-1,0 1,0 0,0 0,1-1,0 1,0-1,0 0,1 0,0 0,2 2,10 2</inkml:trace>
</inkml:ink>
</file>

<file path=ppt/ink/ink1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21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1 128,'4'0,"25"-1,-1 1,1 1,0 1,-1 2,0 1,0 1,0 1,3 3,-26-8,0 1,0 0,0 0,0 0,-1 1,1-1,-1 1,0 0,0 0,-1 0,1 1,-1-1,0 1,0 0,0 0,-1 0,0 0,0 1,0-1,-1 1,1-1,-1 2,2 131,-5-93,-2 139,17 134,-4-222,-3 0,-5 0,-10 72,1-90,0 8,-4 1,-18 58,-10 43,35-211,32-147,22-93,-19 136,137-715,-110 546,-53 284,0 1,1-1,0 1,1 0,1 1,-1 0,2 0,-1 0,1 1,1 0,-1 0,2 1,-1 0,1 1,0 0,1 1,0-1,16-7,0 1,1 1,1 2,0 0,0 2,10 0,9 1,0 2,0 3,0 1,0 3,4 2,241 25,-257-28,5 1,-1-2,1-1,0-3,27-6,42-17,-109 27,1-1,-1 0,0 1,0-1,0 1,0 0,1-1,-1 1,0 0,0 0,1-1,-1 1,0 0,0 0,1 1,-1-1,0 0,0 0,1 1,-1-1,0 0,0 1,0-1,1 1,-1 0,0-1,0 1,0 0,0 0,0 0,0-1,-1 1,1 0,0 0,0 0,-1 0,1 1,0-1,-1 0,1 0,-1 0,1 0,-1 1,0-1,0 0,1 0,-1 1,0-1,0 0,0 0,0 1,-1-1,1 0,0 1,0-1,-1 0,1 0,-1 0,1 0,-1 1,0-1,1 0,-1 0,0 0,0 0,0 0,-79 131,73-119,0 0,2 0,-1 1,1-1,1 1,1 0,0 1,1-1,-1 8,3 1</inkml:trace>
</inkml:ink>
</file>

<file path=ppt/ink/ink1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30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0 254,'39'-5,"21"-1,7-1,-5 2,-2-3,-7 0,-8 0,-6 3,-6 2,-3 1,-2 1,-1 1,0 0,-5 5,-6 2</inkml:trace>
  <inkml:trace contextRef="#ctx0" brushRef="#br0" timeOffset="266.02">57 451,'43'0,"38"0,11 0,-6-4,-13-3,-14 1,-12 1,-9 2,-7 1,-3 1,-2 0,-6 1</inkml:trace>
  <inkml:trace contextRef="#ctx0" brushRef="#br0" timeOffset="735.423">480 0,'4'11,"0"-1,0 1,1-1,1 0,0-1,0 1,0-1,1 0,1-1,0 0,0 0,0-1,1 1,0-2,0 1,1-2,0 1,0-1,0-1,1 1,10 1,88 20,-86-22,-1 0,0 2,0 0,0 1,-1 2,13 6,-32-14,1 1,0-1,0 1,-1 0,1 0,-1 0,0 0,1 0,-1 0,0 1,0-1,0 1,-1-1,1 1,-1 0,1 0,-1 0,0 0,0 0,0 0,-1 0,1 0,-1 0,1 0,-1 0,0 0,0 0,0 1,-1-1,1 0,-1 0,0 0,0 0,0 0,0 0,0 0,-1-1,1 1,-1 0,0-1,0 1,0-1,0 1,0-1,0 0,-1 0,-2 2,-166 128,-69 21,212-135,3-4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1,'-1'0,"-1"0,1 0,0 0,-1 0,1 0,0 0,-1 0,1 0,0 1,-1-1,1 1,0-1,0 1,-1-1,1 1,0 0,0 0,0-1,0 1,0 0,0 0,0 0,0 0,0 0,1 0,-1 1,0-1,1 0,-1 1,-107 176,64-106,-92 129,27-78,104-132,7-4</inkml:trace>
  <inkml:trace contextRef="#ctx0" brushRef="#br0" timeOffset="431.407">39 1,'34'20,"-10"11,-1 2,-2 0,-1 1,9 23,-14-26,1-1,1 0,2-1,1-1,1-1,10 10,-4-14,-26-25</inkml:trace>
</inkml:ink>
</file>

<file path=ppt/ink/ink1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34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332 107,'-26'27,"2"0,1 2,1 1,1 0,2 2,1 0,-6 16,18-33,0 1,1 0,0 0,1 1,1-1,1 1,0 0,1 0,1 0,0-10,1 0,-1 0,1 0,1 0,-1-1,1 1,1 0,-1-1,1 0,0 1,0-1,1 0,0 0,0-1,0 1,1-1,0 0,0 0,0-1,0 1,1-1,5 3,-3-2,0 0,0-1,1 1,-1-2,1 1,0-1,0-1,0 0,0 0,0 0,0-1,1-1,-1 0,0 0,1 0,-1-1,0-1,0 0,0 0,0-1,0 0,0 0,-1-1,1 0,-1 0,1-2,10-12</inkml:trace>
  <inkml:trace contextRef="#ctx0" brushRef="#br0" timeOffset="498.4">22 164,'-3'-4,"1"0,-1 1,1-1,0 0,0 0,1 0,-1-1,1 1,0 0,0 0,1-1,-1 1,1-1,0 1,0 0,0-1,1 1,-1-1,1 1,0 0,0 0,1-1,-1 1,1 0,0 0,0 0,1 1,-1-1,1 0,-1 1,1 0,0 0,1-1,-1 2,0-1,1 0,0 1,-1-1,1 1,0 0,0 1,0-1,2 0,0 1,1 0,0 0,0 0,-1 1,1 0,0 0,0 1,0-1,-1 2,1-1,0 1,-1 0,1 0,-1 1,0 0,0 0,0 0,0 1,0 0,-1 0,0 0,0 1,0 0,0 0,-1 0,1 1,90 57,-79-59,0-1,0-1,1 0,-1-1,1-1,-1-1,1 0,12-3,-7 1,-10 2</inkml:trace>
  <inkml:trace contextRef="#ctx0" brushRef="#br0" timeOffset="1264.857">867 559,'-19'23,"1"1,0 0,2 2,1 0,1 0,1 1,-3 12,66-113,-34 43,-12 20,1 1,0 0,0 0,1 0,1 1,0 0,0 0,0 0,1 1,0 0,1 1,0 0,1-1,-7 8,0-1,0 1,0-1,-1 1,1 0,0 0,0 0,0 1,0-1,0 1,0-1,-1 1,1 0,0 0,0 0,-1 1,1-1,-1 1,1-1,-1 1,0 0,1 0,-1 0,0 0,0 0,-1 0,1 1,0-1,-1 0,1 1,-1 0,1 2,-1-2,1 0,0 0,-1-1,1 1,0 0,0-1,1 1,-1-1,0 0,1 1,-1-1,1 0,0-1,0 1,0 0,0-1,0 0,0 0,0 0,0 0,0 0,1 0,-1-1,0 0,1 1,-1-1,1-1,2-1,-1-1,1-1,-1 1,0-1,0 0,-1 0,1 0,-1-1,0 1,0-1,0 0,-1 0,1-1,-1 1,-1-1,1 0,0-1,-1 2,7-12</inkml:trace>
</inkml:ink>
</file>

<file path=ppt/ink/ink1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35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28 255,'24'0,"18"0,6 0,-5-5,-5-1,-4 0,-3 1,-3 1,0 2,0 1,-6 1</inkml:trace>
  <inkml:trace contextRef="#ctx0" brushRef="#br0" timeOffset="238.082">0 509,'39'-5,"21"-1,6 0,-3 1,-8 1,-9 2,-11-4,-13-1</inkml:trace>
  <inkml:trace contextRef="#ctx0" brushRef="#br0" timeOffset="1635.87">649 198,'103'-33,"-92"29,0 0,-1 0,1 1,0 1,1 0,-1 0,0 1,0 1,1 0,-1 0,0 1,3 1,-13-2,1 1,0 0,-1 0,1 0,-1 0,1 0,-1 0,1 0,-1 0,0 1,1-1,-1 0,0 1,0-1,0 1,0 0,-1-1,1 1,0 0,-1-1,1 1,-1 0,1 0,-1-1,0 1,0 0,0 0,0 0,0-1,0 1,0 0,0 0,-1 0,1-1,-1 1,0 0,1-1,-1 1,0 0,0 0,-42 65,-111 85,153-150,-65 99,64-98,0 0,1 0,0 0,0 0,0 1,0-1,0 0,1 0,-1 1,1-1,0 0,0 1,0-1,1 0,-1 1,1-1,0 0,-1 0,2 1,-1-1,0 0,1 0,-1 0,1 0,0-1,0 1,0 0,0-1,0 1,1-1,-1 0,1 0,2 2,2-1,1 0,0 0,0-1,0 0,0 0,0-1,1 0,-1 0,0-1,1 0,-1-1,0 1,0-2,0 1,1-1,-1-1,-1 1,1-1,0 0,-1-1,1 0,-1 0,0-1,-1 0,4-3,10-7</inkml:trace>
  <inkml:trace contextRef="#ctx0" brushRef="#br0" timeOffset="1883.754">1411 227,'-19'33,"-11"26,-1 8,10-8,13-14,8-14</inkml:trace>
  <inkml:trace contextRef="#ctx0" brushRef="#br0" timeOffset="2075.135">1581 227,'-15'38,"-9"23,0 5,3-4,6-7,5-8,9-13,4-11</inkml:trace>
  <inkml:trace contextRef="#ctx0" brushRef="#br0" timeOffset="2434.907">1157 311,'29'-19,"19"-7,6 2,-1 4,-5 6,-6 6,-10 8,-6 5,-6 6,-3 1,0-2,-1 3,0-1,2-2,4-9,2-3,-3-2</inkml:trace>
  <inkml:trace contextRef="#ctx0" brushRef="#br0" timeOffset="2753.86">2229 1,'-38'43,"-37"38,-10 15,4 1,6-6,12-15,11-9,10-8,7-8,10-4,4-5,1-4,4-9</inkml:trace>
  <inkml:trace contextRef="#ctx0" brushRef="#br0" timeOffset="3752.124">1862 1016,'56'-28,"-1"-2,-2-3,-1-2,-2-3,-2-1,6-10,-43 39,-1 0,0-1,0-1,-1 0,-1 0,0-1,0 0,-1 0,-1 0,0-1,-1 0,-1-1,0 1,1-11,-5 24,0-1,1 1,-1-1,0 1,0-1,0 1,0-1,-1 1,1-1,0 1,-1-1,1 1,-1-1,1 1,-1-1,0 1,0 0,1-1,-1 1,0 0,0 0,0-1,0 1,-1 0,1 0,0 0,0 0,-1 1,1-1,0 0,-1 1,1-1,-1 0,1 1,-1 0,1-1,-1 1,1 0,-1 0,1 0,-1 0,0 0,1 0,-1 0,1 0,-1 1,1-1,-1 1,1-1,-1 1,1-1,0 1,-1 0,1 0,0 0,0 0,-1 0,1 0,0 0,0 0,0 0,0 1,0-1,0 1,-11 11,2 1,-1 0,2 0,0 1,0 0,2 1,0-1,0 2,2-1,0 1,1-1,0 1,2 1,0-1,0 4,1-17,0 0,0 1,0-1,1 0,-1 1,1-1,0 1,1-1,-1 1,1-1,0 1,0-1,0 0,0 0,1 1,0-1,-1 0,2 0,-1-1,0 1,1 0,0-1,0 1,0-1,0 0,0 0,1 0,-1 0,1-1,0 0,0 1,0-1,0 0,0-1,0 1,0-1,1 0,-1 0,1 0,11-4,0-1,0 0,-1-1,0-1,0 0,-1-1,1-1,-1 0,-1-1,0 0,0-1,-1-1,0 0,-1-1,0 0,-1 0,0-1,6-12,13-8,52-87,-97 161,11-31,-1 0,2 1,0 0,0 0,1 1,0-1,1 1,0-1,1 1,0 0,1-1,1 1,-1 0,2 0,0-1,1 6,-1-14,0 0,-1 0,1 0,0-1,1 1,-1 0,0-1,1 0,-1 1,1-1,0 0,0 0,0-1,0 1,0-1,0 1,0-1,0 0,1 0,-1 0,0-1,1 1,-1-1,1 0,-1 0,1 0,-1 0,0 0,1-1,96-30,-88 23,-1-1,0 0,-1-1,0 0,0-1,-1 0,0 0,-1-1,0 0,-1-1,-1 0,0 0,-1 0,0 0,-1-1,0 0,-1 0,-1 0,0-1,-1 1,0 0,-1-2,-1 13,1 1,0-1,-1 1,1 0,-1-1,1 1,-1 0,0 0,0-1,0 1,-1 0,1 0,0 0,-1 0,1 1,-1-1,0 0,0 0,1 1,-1-1,0 1,0 0,0 0,-1 0,1 0,0 0,0 0,-1 0,1 1,0-1,-1 1,1-1,0 1,-1 0,1 0,-1 0,1 0,0 1,-1-1,1 1,0-1,-1 1,1 0,0 0,0 0,-1 0,1 0,0 1,0-1,1 0,-1 1,0 0,0-1,1 1,-1 0,1 0,-1 0,1 0,-1 2,-5 4,0 1,0-1,1 2,1-1,-1 1,2-1,-1 1,1 1,1-1,0 0,0 1,1 0,0 0,1-1,0 1,1 0,0 0,1 0,0 0,1 0,0-1,1 4,0-9,0 0,0-1,0 0,0 0,1 0,0 0,0-1,0 1,0-1,0 0,1 0,-1 0,1-1,0 0,-1 0,1 0,2 0,16 5</inkml:trace>
  <inkml:trace contextRef="#ctx0" brushRef="#br0" timeOffset="4235.996">3217 819,'-98'132,"158"-181,72-85,-132 133,1 0,-1 0,1 0,-1 0,1 1,-1-1,1 0,0 0,-1 0,1 1,0-1,0 0,-1 1,1-1,0 0,0 1,0-1,0 1,0 0,0-1,0 1,0 0,0-1,0 1,0 0,0 0,0 0,0 0,0 0,0 0,0 0,0 0,0 1,0-1,0 0,0 1,0-1,0 0,0 1,0-1,0 1,-1 0,1-1,0 1,0-1,-1 1,1 0,0 0,-1 0,1-1,0 1,-1 0,1 0,-1 1,2 1,-1 0,1 0,0 0,0-1,0 1,0 0,0-1,1 1,-1-1,1 0,-1 0,1 0,0 0,0 0,0-1,0 1,0-1,0 0,0 0,1 0,-1 0,0 0,1-1,-1 0,0 0,1 0,-1 0,1 0,-1 0,0-1,1 0,-1 0,0 0,0 0,0 0,1 0,-1-1,-1 0,1 1,0-1,0 0,-1-1,1 1,-1 0,1-1,0-1,21-41,-15 22</inkml:trace>
</inkml:ink>
</file>

<file path=ppt/ink/ink1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34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1,'2'1,"-1"1,1-1,0 1,0-1,-1 1,1 0,0 0,-1 0,0 0,1 0,-1 0,0 0,0 0,0 0,-1 0,1 1,0-1,-1 0,0 1,1-1,-1 0,0 1,0-1,0 1,-1 0,2-1,0 42,-1 1,-2-1,-2 0,-7 31,4-27,-25 192,31-232,2-4,-1 1,1-1,-1 1,-1-1,1 0,-1 1,0-1,0 1,0-1,0 0,-1 0,1 0,-1 0,0 0,-2 2,6-17,2-1</inkml:trace>
  <inkml:trace contextRef="#ctx0" brushRef="#br0" timeOffset="1">327 169,'-181'176,"178"-174,0 0,-1 0,1 0,0 1,0-1,1 1,-1 0,1 0,-1 0,1 0,0 0,0 0,0 1,0-1,1 1,-1-1,1 1,0 0,0 0,0-1,1 1,0 0,-1 0,1 0,0 0,1-1,-1 1,1 0,-1 0,1 0,1-1,-1 1,0-1,1 1,1 1,9 6,0-2,2 1,-1-2,1 1,0-2,1 0,-1-1,1 0,1-2,9 3,104 47,-126-52,0 0,-1 0,0 1,1-1,-1 0,0 1,0 0,0-1,0 1,-1 0,1 0,-1 0,0 0,0 0,0 0,0 1,0-1,-1 0,1 0,-1 1,0-1,0 0,0 0,-1 1,1-1,-1 0,0 0,1 1,-1-1,-1 0,1 0,-2 2,4-11,2-6</inkml:trace>
</inkml:ink>
</file>

<file path=ppt/ink/ink1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34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1582,'-4'-24,"18"37,-9 3,0 0,-1 0,0 0,-2 0,0 1,0-1,-2 1,0 0,-1-1,-1 1,1 23,-1 588,-27-211,35-206,-6-210,1-1,-1 1,0 0,1 0,-1-1,0 1,0 0,0 0,1 0,-1-1,0 1,0 0,0 0,0 0,0-1,-1 1,1 0,0 0,0 0,0-1,-1 1,1 0,0 0,-1-1,1 1,-1 0,1-1,-1 1,1 0,-1-1,1 1,-1-1,0 1,1-1,-1 1,0-1,1 1,-1-1,0 0,0 1,-7-4</inkml:trace>
  <inkml:trace contextRef="#ctx0" brushRef="#br0" timeOffset="1">282 1638,'60'-47,"66"24,61-4,52 9,-85-7,-16 25,-135 0,-1 0,1 1,0-1,-1 1,1 0,0 0,-1 0,1 0,-1 0,1 0,-1 1,0 0,0-1,0 1,1 0,-2 0,1 0,0 0,0 0,-1 0,1 1,-1-1,1 1,-1-1,0 1,0-1,0 1,-1-1,1 1,-1 0,3 89,-4-70,-3 1055,4-740,3-315,-2-20,0 0,0 0,-1 0,1 0,-1 0,1 0,-1 1,0-1,0 0,0 0,0 1,0-1,0 0,-1 0,1 1,-1-1,1 0,-1 0,0 0,0 0,0 0,0 0,0 0,0 0,-1 0,1-1,-1 1,1 0,-1-1,-1 2,-82 9,-83 19,127-25,0-1,-1-2,1-2,-38-4,-6 1,37 1,-119 13,77 0,73-17</inkml:trace>
  <inkml:trace contextRef="#ctx0" brushRef="#br0" timeOffset="2">734 932,'26'113,"5"109,-32 67,-10-239,5-55,1-6</inkml:trace>
  <inkml:trace contextRef="#ctx0" brushRef="#br0" timeOffset="3">593 932,'-39'73,"-58"19,97-91,-1-1,0 0,1 0,-1 1,0-1,1 1,-1-1,1 1,-1-1,1 1,-1-1,1 1,-1-1,1 1,-1 0,1-1,0 1,-1 0,1-1,0 1,0 0,0-1,-1 1,1 0,0 0,0-1,0 1,0 0,0-1,0 1,0 0,1 0,-1-1,0 1,0 0,0-1,1 1,-1 0,0-1,1 1,-1 0,1-1,-1 1,1-1,-1 1,1-1,-1 1,1-1,-1 1,1-1,-1 1,1-1,0 0,-1 1,1-1,0 0,0 0,-1 0,1 1,0-1,-1 0,1 0,0 0,0 0,-1 0,2 0,56 4,-53-4,173-21,55 9,-185 12,-48 0,-1-1,1 1,0-1,0 1,-1-1,1 1,0-1,0 0,-1 1,1-1,0 0,0 1,0-1,0 0,0 1,0-1,0 1,0-1,0 0,0 1,1-1,-1 0,0 1,0-1,1 1,-1-1,0 1,1-1,-1 0,0 1,1-1,-1 1,1 0,-1-1,1 1,-1-1,1 1,-1 0,1-1,-1 1,1 0,0-1,-1 1,1 0,-1 0,1 0,0 0,-1 0,1-1,0 1,-1 0,1 1,-1-1,1 0,0 0,-1 0,1 0,0 0,-1 0,1 1,-1-1,1 0,0 1,-24-18,-1 2,-1 0,0 1,0 2,-2 1,1 1,-1 1,-24-5,1-12,45 15</inkml:trace>
  <inkml:trace contextRef="#ctx0" brushRef="#br0" timeOffset="4">198 86,'-17'16,"0"0,1 1,1 0,1 2,0 0,1 0,1 1,-5 13,5-5,1 1,2 0,1 0,1 1,1-1,2 2,1-1,1 24,2 132,0-183,0-1,0 0,1 0,-1 0,1 0,-1 1,1-1,0 0,-1 0,1 0,0 0,0 0,1-1,-1 1,0 0,1 0,-1-1,1 1,-1-1,1 1,0-1,0 0,-1 1,1-1,0 0,0 0,0-1,0 1,0 0,1-1,-1 1,0-1,0 1,0-1,0 0,1 0,-1 0,0 0,0-1,0 1,0 0,1-1,-1 0,0 0,15-4</inkml:trace>
  <inkml:trace contextRef="#ctx0" brushRef="#br0" timeOffset="5">509 86,'-13'25,"3"-8,0 1,1 1,0 0,2 0,0 1,2-1,0 2,1-1,1 0,0 17,4-31,0-1,0 1,1-1,0 0,0 0,0 0,1 0,0 0,0 0,0-1,0 1,1-1,0 0,0 0,0 0,0-1,0 1,1-1,0 0,0 0,-1-1,1 0,1 1,-1-2,0 1,1 0,-1-1,2 0,1 1,0 1,0 0,-1 0,1 0,-1 1,0 1,0-1,0 1,-1 0,1 0,-1 1,0 0,3 5,-6-6,-1 0,1 0,-1 0,0 0,0 0,-1 1,0-1,0 1,0-1,0 1,-1-1,0 1,0-1,-1 1,1-1,-1 1,0-1,-1 1,1-1,-1 0,0 1,-1-1,1 0,-1-1,0 1,0 0,0-1,-1 1,0-1,0 0,-3 2,-6 6,0 0,-1 0,0-2,-1 0,0 0,-1-2,0 0,0-1,-9 3,21-8,1 0,-1 0,1 0,-1-1,0 0,0 1,0-1,0-1,0 1,0-1,0 1,0-1,0 0,0-1,0 1,0-1,0 1,0-1,0 0,0-1,0 1,1-1,-1 0,1 1,-1-2,1 1,-1 0,1-1,0 1,0-1,0 0,1 0,-1 0,1 0,0-1,-1 1,1-1,1 1,-1-1,1-7,1 1,0-1,0 1,1-1,1 1,0 0,0 0,1-1,0 2,1-1,0 0,0 1,1-1,1 1,-1 1,2-1,-1 1,1 0,0 0,0 1,1 0,0 0,1 1,3-2,106-44,-96 49</inkml:trace>
  <inkml:trace contextRef="#ctx0" brushRef="#br0" timeOffset="6">847 481,'14'5,"15"-4,7-1,2-1,-5-5,-4-2,-6 1</inkml:trace>
  <inkml:trace contextRef="#ctx0" brushRef="#br0" timeOffset="7">989 284,'-10'33,"-3"21,1 6,2-2,3-7,3-6,2-7,1-5,1-7</inkml:trace>
  <inkml:trace contextRef="#ctx0" brushRef="#br0" timeOffset="8">1270 311,'-2'14,"-4"10,1 1,2 0,0 0,2 0,0 0,3 12,-1-35,-1 1,1 0,0 0,0-1,0 1,1-1,-1 1,0-1,1 1,0-1,-1 0,1 0,0 0,0 0,1 0,-1 0,0-1,0 1,1-1,-1 1,1-1,0 0,-1 0,1 0,0 0,-1-1,1 1,0-1,0 1,0-1,-1 0,1 0,0 0,0-1,0 1,0-1,-1 1,1-1,0 0,-1 0,1 0,-1-1,1 1,-1-1,1 1,-1-1,0 0,0 0,0 0,0 0,0 0,0 0,0 0,-1-1,1-1,131-124,-131 126,0 1,-1-1,1 0,0 0,0 1,0-1,0 1,1 0,-1-1,0 1,1 0,-1 0,0 1,1-1,-1 0,1 1,-1-1,1 1,-1 0,1 0,0 0,-1 0,1 1,-1-1,1 1,-1-1,1 1,-1 0,0 0,1 0,-1 0,0 0,0 1,1-1,-1 1,0-1,-1 1,1 0,0 0,0 0,-1 0,1 0,-1 0,0 0,1 0,-1 1,0-1,0 0,0 1,4 13,1 0,-2 1,0 0,-1-1,-1 1,-1 0,0 0,-1 0,-1 0,0 0,-1 0,-1 0,-1 0,0-1,-1 1,-1-1,-1-1,0 1,-1-1,0 0,-1-1,-1 0,-3 3,8-9,0-1,-1 1,0-1,0 0,0 0,-1-1,0 1,-1-2,1 1,-1-1,0 0,-1 0,7-5,1 1,0-1,-1 0,1 0,-1 1,1-1,-1 0,1 0,-1 0,1-1,0 1,-1 0,1 0,-1-1,1 1,0-1,-1 1,1-1,0 0,-1 0,1 1,0-1,0 0,0 0,0 0,0 0,0 0,0 0,0-1,0 1,0 0,1 0,-1-1,1 1,-1 0,1-1,-1 1,1-1,0 1,-1 0,1-2,-5-63,7 49,0 0,1 0,1 1,1-1,0 1,2 0,-1 1,2-1,0 1,1 1,0-1,1 2,1-1,8-8,-4 9</inkml:trace>
  <inkml:trace contextRef="#ctx0" brushRef="#br0" timeOffset="9">1807 1,'135'282,"-129"-269,0 1,-1-1,0 1,-1 0,0 0,-1 0,-1 1,0-1,-1 0,-1 1,0-1,-1 1,-1-1,0 1,-1-1,0 0,-1 0,-1 0,0 0,0-1,-6 7,-2-1,0 0,-2-1,-1 0,0-1,-1-1,0 0,-2-2,0 0,0-1,-16 7,16-8,4-1</inkml:trace>
  <inkml:trace contextRef="#ctx0" brushRef="#br0" timeOffset="10">903 3331,'0'820,"-3"-796,-11-29,-40-70,-3 1,-49-46,100 113,5 7,0 0,-1 0,1-1,0 1,0-1,0 1,0-1,0 1,0-1,0 0,0 1,0-1,0 0,0 0,1 0,-1 0,0 0,0 0,1 0,-1 0,1 0,-1 0,1 0,-1 0,1 0,0 0,0-1,-1 1,1 0,0 0,0 0,0-1,0 1,0 0,0 0,1 0,-1-1,0 1,1 0,-1 0,1 0,-1 0,1 0,-1 0,1 0,0 0,-1 0,1 0,0 0,0 0,0 0,0 1,0-1,0 0,0 1,0-1,131-9,-24-3,0 5,0 5,3 5,-33-2,-69-1,0 1,0 1,0-1,0 1,0 1,0 0,0 0,0 1,-1 0,6 2,-14-3,1-1,-1 1,0 0,0-1,0 1,0 0,-1-1,1 1,0-1,-1 1,1-1,-1 1,1-1,-1 1,0-1,1 1,-1-1,0 1,0-1,0 0,0 0,0 0,-1 0,1 1,0-1,0-1,-1 1,1 0,-1 0,1 0,-1-1,1 1,-1-1,0 1,-199 95,20 7,167-93</inkml:trace>
</inkml:ink>
</file>

<file path=ppt/ink/ink1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34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54,'-4'14,"0"0,0 1,2-1,-1 1,2 0,0-1,1 1,1 0,0 0,0 0,2-1,0 1,1-1,0 0,1 0,0 0,1-1,1 1,0-1,1-1,1 0,-1 0,2 0,0-1,0-1,10 8,-16-15,-1-1,1-1,0 1,0-1,0 1,0-1,0 0,0 0,0-1,0 1,0-1,0 0,0 0,1-1,-1 1,0-1,0 0,0 0,0 0,0 0,0-1,-1 1,1-1,0 0,-1 0,1-1,88-75,-75 61,78-88,-94 103,1-1,-1 1,0 0,0 0,1 0,0 0,-1 0,1 0,0 0,0 0,0 1,0-1,0 1,0 0,0-1,1 1,-1 0,0 0,1 0,-1 1,1-1,-1 1,1-1,-1 1,1 0,-1 0,1 0,-1 0,1 0,-1 0,1 1,-1 0,1-1,-1 1,1 0,-1 0,0 0,0 0,1 1,-1-1,2 2,18 19,-15-13,0 0,0 0,1-1,1-1,-1 1,1-1,0-1,1 1,-1-2,1 1,0-1,1-1,-1 0,1 0,0-1,0 0,0-1,0-1,0 1,6-2,-8 0,0 0,0-1,-1 0,1 0,0-1,-1 0,1-1,-1 0,0 0,0-1,0 0,0 0,-1-1,0 0,0 0,0-1,0 1,-1-2,0 1,0-1,-1 0,0 0,0 0,0-1,-1 0,-1 0,1 0,-1 0,0-10,0 0,-2 0,0 0,-1-1,-1 1,0 0,-2 0,-2-9,-2 3</inkml:trace>
</inkml:ink>
</file>

<file path=ppt/ink/ink1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3:1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146,'1'-5,"-1"0,0 0,0 0,0 0,0 0,-1 0,0 0,0 0,0 0,-1 0,1 0,-1 0,0 1,-1-1,1 1,-1 0,0-1,0 1,0 0,-1 1,1-1,-1 1,0-1,0 1,0 0,-1 0,1 1,-1 0,1-1,-1 1,0 1,0-1,0 1,0 0,-20-4,-1 1,0 2,0 0,0 2,1 1,-1 1,0 1,1 1,-1 1,0 2,1-2,-31 9,1 2,1 3,1 2,0 2,-12 10,50-25,-1 1,1 1,1 0,0 1,0 0,1 1,1 1,0 0,0 0,10-10,0 0,0 0,0-1,1 1,-1 0,1 1,-1-1,1 0,0 0,0 1,1-1,-1 0,1 1,-1-1,1 0,0 1,0-1,1 1,-1-1,1 0,0 1,-1-1,2 0,-1 1,0-1,1 0,-1 0,1 0,0 0,0-1,0 1,0 0,0-1,1 1,-1-1,1 0,1 1,4 3,0 0,1 0,0-1,0-1,0 1,1-1,0-1,-1 0,1 0,0-1,0 0,2 0,160-2,-172-1,1 1,-1 0,1-1,-1 1,1 0,-1 0,1-1,-1 1,1 0,-1 0,1 0,-1 0,1 0,-1 0,1 0,0 0,-1 0,1 0,-1 0,1 0,-1 0,1 0,-1 0,1 1,0-1,-1 0,1 0,-1 1,0-1,1 0,-1 1,1-1,-1 0,1 1,-1-1,0 1,1-1,-1 1,0-1,1 1,-1-1,0 1,0-1,0 1,1-1,-1 1,0-1,0 1,0-1,0 1,0-1,0 1,0 0,0-1,0 1,0-1,0 1,-1-1,1 1,0-1,0 1,0-1,-1 1,1-1,0 1,-1 0,-32 24,28-22,-202 157,203-157,-11 8,1 0,0 1,1 0,0 1,1 0,1 1,0 1,1 0,-4 8,12-20,1-1,0 0,1 1,-1-1,0 1,1 0,-1-1,1 1,0-1,0 1,0 0,0-1,0 1,1-1,-1 1,1 0,0-1,0 1,0-1,0 0,0 1,0-1,1 0,-1 0,1 1,-1-1,1 0,0-1,0 1,0 0,0 0,0-1,0 1,0-1,1 0,1 1,3 1,-1 0,1 0,0-1,0 0,0-1,0 1,1-1,-1-1,0 1,1-1,-1 0,0-1,1 0,250-48,-146 31,-88 12</inkml:trace>
  <inkml:trace contextRef="#ctx0" brushRef="#br0" timeOffset="296.178">1384 486,'-15'9,"-14"18,-7 9,3 3,2 0,1-2,7-2,1-3,5-2,1-5,2-3,5-1,3 2,2-4</inkml:trace>
  <inkml:trace contextRef="#ctx0" brushRef="#br0" timeOffset="562.558">1045 400,'14'19,"15"17,7 1,2-1,-1-1,-1-6,-3-5,-1-5,-7-1,-2-4,-1-5,-4 2,0-2,1-2,-2-2</inkml:trace>
  <inkml:trace contextRef="#ctx0" brushRef="#br0" timeOffset="1051.246">1835 513,'-22'5,"1"1,0 0,0 2,0 0,1 1,0 1,1 1,0 1,1 1,1 0,-1 1,2 1,0 1,-1 2,15-15,-1-1,1 1,0 0,0 0,0 0,0 0,0 0,1 0,0 0,-1 1,1-1,0 0,1 1,-1-1,1 1,-1-1,1 1,0 0,0-1,1 1,-1-1,1 1,-1-1,1 0,0 1,1-1,-1 0,0 1,1-1,0 0,0 0,0 0,0 0,0-1,1 1,-1-1,1 1,-1-1,1 0,0 0,0 0,0 0,6-1,0-1,-1 1,1-2,0 1,-1-1,1-1,-1 1,1-1,-1-1,0 0,0 0,0 0,0-1,-1 0,1-1,-1 0,0 0,0 0,-1-1,0 0,1-2,100-95,-105 102,-1 0,0 0,1 0,-1 0,0 0,1 1,-1-1,1 1,-1-1,1 1,-1-1,1 1,0 0,-1 0,1 0,-1 0,1 0,-1 0,1 0,0 0,-1 1,1-1,-1 0,1 1,-1 0,1-1,-1 1,1 0,-1 0,0-1,0 1,1 0,-1 1,0-1,0 0,0 0,0 0,0 1,0-1,0 0,-1 1,1-1,0 1,-1-1,1 1,-1-1,1 1,-1-1,0 1,0 0,0 0,11 17,4 1,0-4</inkml:trace>
  <inkml:trace contextRef="#ctx0" brushRef="#br0" timeOffset="1578.122">2118 824,'9'-7,"0"0,0 0,-1 0,0-1,0-1,-1 1,0-1,-1-1,5-6,10-14,-12 18,-5 5,1 0,0 0,0 1,1 0,0 0,0 0,0 0,1 1,0 0,0 1,0-1,1 1,-5 4,0 0,-1 0,1 1,-1-1,1 1,-1 0,1 0,-1-1,1 2,-1-1,0 0,0 0,1 1,-1-1,0 1,0 0,0-1,-1 1,1 0,0 0,-1 0,1 1,-1-1,0 0,0 0,0 1,1 0,18 21,-15-22,0 0,1-1,-1 0,0 0,1 0,-1-1,1 0,-1 0,1-1,-1 1,0-1,1 0,-1 0,0-1,0 0,0 0,0 0,0 0,0-1,0 0,-1 0,1 0,-1 0,0-1,0 0,0 0,2-3,25-15,-30 21,0-1,1 1,-1 0,0 0,0 0,1 0,-1 1,1-1,-1 0,1 0,-1 1,1-1,0 1,-1 0,1-1,0 1,-1 0,1 0,-1 0,1 0,0 0,-1 0,1 1,0-1,-1 1,1-1,-1 1,1-1,-1 1,1 0,-1 0,1-1,-1 1,0 0,1 1,-1-1,0 0,0 0,0 0,0 1,0-1,0 0,0 2,30 78,-20-66</inkml:trace>
  <inkml:trace contextRef="#ctx0" brushRef="#br0" timeOffset="2395.116">2992 570,'5'14,"0"1,-1 0,-1 0,-1 0,0 0,-1 0,0 1,-2-1,0 0,0 1,-2 6,-1-3,0 1,0-1,-2 1,0-1,-2-1,0 1,-1-1,-7 10,-6-7,13-41,14 2,0-1,2 1,0 1,2-1,0 1,0 1,2-1,0 2,0-1,2 2,0-1,19-18,1 1,1 2,1 1,24-13,-41 29,1 0,0 2,1 0,1 1,0 1,18-5,-36 13,0 1,0-1,0 0,1 1,-1 0,0 0,0 0,1 0,-1 0,0 1,0-1,0 1,0 0,1 0,-1 0,0 0,0 1,-1-1,1 1,0 0,0 0,-1 0,1 0,-1 0,0 0,0 1,0-1,0 1,0 0,0-1,0 1,-1 0,0 0,1 0,-1 0,0 0,-1 0,1 0,0 1,-1-1,0 0,0 0,0 1,0-1,0 0,-1 0,1 1,-1-1,0 0,0 0,-1 2,-4 10,0-1,-1 0,0-1,-1 1,-1-2,0 1,0-1,-2 0,1-1,-1 0,-1-1,0 0,-1-1,1-1,-2 1,1-2,-14 6,-79 7,103-20,-1 0,0-1,1 1,-1-1,0 0,1 1,-1-2,1 1,0 0,-1-1,1 1,0-1,0 0,0 0,0 0,0-1,0 1,0-1,1 0,0 1,-1-1,1 0,0 0,0 0,1-1,-1 1,-1-4,-2-16,3 1</inkml:trace>
  <inkml:trace contextRef="#ctx0" brushRef="#br0" timeOffset="2699.705">3697 119,'5'38,"2"22,-6 7,-2-5,-2-7,0-8,1-8,0-5,-4-9,-1-4,1 0,1 1,-3-4,-1 1,2 1,2-3</inkml:trace>
  <inkml:trace contextRef="#ctx0" brushRef="#br0" timeOffset="3084.921">3867 570,'24'8,"0"0,0-2,0-1,1 0,0-2,0-1,0-1,0-1,0-2,0 0,0-1,0-2,4-2,-25 7,0-1,-1 0,1 0,-1 0,1 0,-1 0,1-1,-1 1,0-1,0 0,0 0,0-1,0 1,0 0,-1-1,1 0,-1 1,0-1,0 0,0 0,0-1,0 1,0 0,-1 0,0-1,0 1,0-1,0 1,0-1,-1 0,1 1,-1-1,0 0,0 1,0-1,-1 0,0 1,1-1,-1 1,0-1,-1 1,1-1,0 1,-1 0,0-1,0 1,0 0,-1 0,0 0,-1 1,0-1,1 1,-1 0,-1 0,1 0,0 1,0-1,0 1,-1 0,1 0,-1 1,1-1,-1 1,1 0,-1 0,1 1,-1-1,1 1,0 0,-1 0,1 0,0 1,-1 0,-99 53,90-45,0 2,1 0,0 0,1 2,0-1,1 1,1 1,0 0,-6 12,13-21,0-1,1 1,-1 0,1 0,0 0,1 0,-1 0,1 0,0 1,1-1,0 0,0 0,0 1,0-1,1 0,0 1,1-1,-1 0,1 0,1 0,-1 0,1-1,0 1,0-1,0 1,1-1,0 0,0 0,1 0,5 3,2 0,-1 0,1-1,0 0,1-1,0-1,0 0,0-1,0 0,1-1,-1 0,1-1,0-1,0 0,0-1,-1-1,8 0,8 0</inkml:trace>
  <inkml:trace contextRef="#ctx0" brushRef="#br0" timeOffset="5048.847">4770 400,'5'0,"6"0,2 0</inkml:trace>
  <inkml:trace contextRef="#ctx0" brushRef="#br0" timeOffset="5300.915">4798 683,'0'0</inkml:trace>
  <inkml:trace contextRef="#ctx0" brushRef="#br0" timeOffset="39709.539">7790 598,'-19'33,"-2"12,3-7,4-10</inkml:trace>
  <inkml:trace contextRef="#ctx0" brushRef="#br0" timeOffset="39876.466">7705 316,'-5'-10,"-1"-2</inkml:trace>
  <inkml:trace contextRef="#ctx0" brushRef="#br0" timeOffset="40280.653">7959 683,'6'-1,"0"-1,1 1,-1-1,0-1,0 1,0-1,-1 0,1 0,-1-1,1 1,-1-1,0 0,0-1,-1 1,1-1,-1 0,0 0,-1-1,1 1,-1-1,2-4,48-52,-50 60,1 1,0-1,0 1,0 1,0-1,0 0,0 1,0 0,0 0,1 0,-1 0,0 1,0 0,0 0,0 0,0 0,-1 0,1 1,0 0,0 0,-1 0,1 0,-1 0,0 1,0-1,0 1,0 0,0 0,0 0,-1 0,0 1,1-1,-1 1,0-1,0 2,33 30,-33-33,1 0,-1-1,1 1,0 0,0-1,-1 0,1 1,0-1,0 0,0 0,1-1,-1 1,0-1,0 0,0 1,0-1,1-1,-1 1,0 0,0-1,0 0,0 1,0-1,0-1,0 1,0 0,0-1,0 1,-1-1,1 0,0 0,-1 0,0 0,1 0,-1-1,0 1,0-1,0 1,-1-1,1 0,90-167,-86 162</inkml:trace>
  <inkml:trace contextRef="#ctx0" brushRef="#br0" timeOffset="40840.331">9003 400,'-15'2,"1"0,-1 1,1 0,0 1,0 0,0 2,1-1,-1 2,1 0,1 0,-1 1,2 1,-1 0,1 0,0 2,1-1,0 1,-4 7,12-16,1-1,-1 1,1 0,0 0,-1 0,1 0,0 0,0 0,1 0,-1 0,0 0,1 1,-1-1,1 0,0 0,0 1,-1-1,2 0,-1 0,0 1,0-1,1 0,-1 0,1 1,0-1,0 0,-1 0,1 0,1 0,-1 0,0 0,0-1,1 1,-1 0,1 0,-1-1,1 1,0-1,0 0,0 1,0-1,0 0,0 0,0 0,0 0,0-1,0 1,0-1,1 1,-1-1,0 0,0 1,1-1,-1 0,12-4,0 1,-1-2,1 1,-1-2,-1 0,1-1,-1 0,0 0,0-2,-1 1,0-1,-1-1,9-9,19-14,-26 23,-1-1,1 0,0 1,0 0,1 1,1 1,-1 0,1 1,1 0,-1 1,1 1,0 0,1 1,11-1,-24 5,1 0,-1 0,0 0,0 0,0 1,0 0,0 0,0 0,0 0,0 0,0 0,-1 1,1-1,0 1,-1 0,1 0,-1 0,0 0,0 0,1 1,-1-1,-1 1,1-1,0 1,-1-1,1 1,-1 0,0 0,0 0,0 0,0 0,-1 0,1 2,-1 105,-94 296,43-256,51-148,-1-1,1 1,-1-1,1 1,-1-1,0 0,0 0,0 1,0-1,1 0,-1 0,-1 0,1 0,0 0,0 0,0 0,-1 0,1 0,0-1,-1 1,1 0,0-1,-1 1,1-1,-1 0,1 1,-1-1,1 0,-1 0,1 0,-1 0,1 0,-1 0,1 0,-1-1,1 1,-1-1,1 1,-1-1,1 1,0-1,-1 0,1 0,0 1,-1-1,1 0,0 0,0 0,0-1,0 1,0 0,0 0,0 0,1-1,-1 1,0-1,1 1,-6-10,1-1,1 0,0 1,0-1,2 0,-1-1,1 1,1 0,0-1,1 1,1-1,0 1,0-1,1 1,0 0,1 0,1 0,0 0,1 1,0-1,0 1,1 0,1 1,0-1,0 1,7-6,-4 8,0 0,0 0,1 1,0 0,1 1,-1 0,1 1,0 0,1 1,-1 0,1 1,0 1,-1 0,13 0,22-7,-19 4,-4 0</inkml:trace>
  <inkml:trace contextRef="#ctx0" brushRef="#br0" timeOffset="38124.45">5306 796,'2'3,"-1"0,1 0,0 0,1 0,-1-1,0 1,1-1,0 1,-1-1,1 0,0 0,0 0,0 0,0-1,1 1,-1-1,0 0,1 0,1 0,3 1,0 0,0-1,-1 0,1-1,0 0,0 0,0 0,0-1,0 0,0-1,-1 0,1 0,-1-1,1 0,-1 0,0 0,0-1,0 0,0-1,119-97,-73 50,-3-3,-3-2,9-15,98-156,-34 20,-119 206,-1 1,0-1,0 1,1-1,-1 1,1-1,-1 1,1 0,0-1,0 1,0 0,-1-1,1 1,0 0,0 0,1 0,-1 0,0 0,0 0,0 0,1 0,-1 0,1 1,-1-1,0 1,1-1,-1 1,1-1,-1 1,1 0,-1 0,1-1,-1 1,1 0,0 1,-1-1,1 0,-1 0,1 1,-1-1,1 1,-1-1,0 1,1-1,-1 1,0 0,1 0,8 13,-1 0,0 0,-1 1,-1 0,0 0,-1 1,-1 0,0 0,-1 3,12 29,40 197,-54-232,0 1,-1-1,-1 1,0-1,-1 1,0-1,-1 1,-1-1,0 0,-1 0,0 0,-1 0,0-1,-1 0,0 0,-1 0,-1-1,0 0,0-1,-1 1,0-2,-1 1,0-1,-1-1,1 0,-2 0,1-1,-1 0,0-1,0-1,-1 0,-7 2,0-2,-1-1,1 0,-1-1,0-1,0-1,0-1,1-1,-1-1,0-1,1-1,-11-3,26 6,0-1,0 0,0-1,1 1,-1-1,1 0,-1 0,1-1,0 1,0-1,1 0,-1 0,1 0,-1 0,1-1,1 1,-1-1,1 0,-1-2,-5-15</inkml:trace>
  <inkml:trace contextRef="#ctx0" brushRef="#br0" timeOffset="38856.935">6435 542,'12'64,"-4"1,-3 0,-2 51,-4-98,-1 1,-1-1,0 0,-2 0,0 0,-1 0,-7 15,-1-27,10-33,8 3,2 1,0 0,1 1,2-1,0 1,1 1,1 0,1 0,6-5,-9 10,127-166,-129 173,1 0,0 0,1 0,0 1,0 0,0 1,1 0,1 1,-1 0,1 0,0 1,0 0,0 1,1 1,-1 0,1 0,7 0,-15 3,-1 0,1 1,-1-1,1 1,-1 0,1 0,-1 0,0 1,0-1,0 1,0 0,0-1,0 1,0 1,0-1,-1 0,1 1,-1-1,0 1,0 0,0 0,0 0,0 0,0 0,-1 0,1 0,-1 0,0 1,0-1,-1 1,1-1,0 0,-1 2,1 5,0-1,-1 0,0 1,0-1,-1 1,0-1,-1 0,0 1,0-1,-1 0,0 0,-1 0,-2 1,0 0,-1 0,0 0,-1-1,0 0,0 0,-1-1,0 0,-1-1,1 0,-1 0,-1-1,1 0,-1-1,0 0,-1-1,1 0,-1-1,0 0,-10 1,-59 8,57-14</inkml:trace>
  <inkml:trace contextRef="#ctx0" brushRef="#br0" timeOffset="39461.967">6914 824,'63'-43,"-3"-2,-2-3,-1-2,22-30,-72 75,-1 0,1 0,-1-1,-1 0,1 0,-1-1,0 0,-1 0,1 0,-1 0,-1 0,1-1,-1 0,-1 0,0 0,0 0,0 0,-1 0,0 0,0-1,-1 1,0 0,-1-1,0-1,0 8,-1 0,1-1,-1 1,1 0,-1 0,0 0,0 0,0 0,0 0,0 1,0-1,0 1,0-1,-1 1,1 0,-1 0,1 0,-1 0,1 0,-1 1,0-1,1 1,-1-1,0 1,1 0,-1 0,0 1,1-1,-1 0,0 1,1-1,-1 1,1 0,-1 0,0 1,-79 52,79-51,0-1,1 1,0-1,-1 1,1 0,0 0,1 0,-1 0,0 1,1-1,0 0,0 1,0-1,0 1,0-1,1 1,-1-1,1 1,0-1,0 1,0-1,1 1,-1-1,1 1,0-1,0 1,0-1,1 1,-1-1,1 0,-1 0,1 0,0 0,1 0,-1 0,0-1,1 1,-1-1,1 1,0-1,0 0,0 0,0 0,0-1,0 1,2 0,95 3,15 4,-113-8,1 0,-1 0,0 0,0 0,0 0,0 1,0-1,0 1,-1-1,1 1,0-1,-1 1,1 0,-1 0,0 0,0 0,1 0,-1 0,0 0,-1 1,1-1,0 0,-1 0,1 1,-1-1,0 0,0 1,1-1,-2 0,1 1,0-1,0 0,-1 2,-30 75,24-65,-26 52,26-47</inkml:trace>
  <inkml:trace contextRef="#ctx0" brushRef="#br0" timeOffset="42908.647">0 1304,'257'-21,"1"11,13 11,-92 0,214-28,-54 15,-136-2,103 11,22-25,38 17,-234-1,2 6,34 6,-87 1,233-29,-79 15,79-21,71 23,-147-16,-42 26,116-9,-158-3,149 7,77-4,157-25,305-22,-366 29,43 1,66 16,-418 39,-144-27</inkml:trace>
</inkml:ink>
</file>

<file path=ppt/ink/ink1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0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1 537,'57'-16,"1"2,1 3,0 3,42-1,329-19,351 28,-134-54,-210 24,-421 29,56 13,-102 3,10-13</inkml:trace>
  <inkml:trace contextRef="#ctx0" brushRef="#br0" timeOffset="504.869">678 57,'-43'34,"-29"25,-6 7,4-2,11-8,10-13,16-9,8-10,5-5,6-1,1-3,9-4,10-4,10-3,7-8,6-2,-2-5,-5-2</inkml:trace>
  <inkml:trace contextRef="#ctx0" brushRef="#br0" timeOffset="753.735">1582 1,'-151'52,"79"-29,1 2,1 4,2 2,1 4,-8 8,-81 66,155-108,0 0,-1 0,1 0,0 0,0 0,0 0,0 1,0-1,0 0,0 1,0-1,1 0,-1 1,1-1,-1 1,1-1,-1 1,1-1,0 1,0 0,0-1,-1 1,2-1,-1 1,0-1,0 1,0-1,1 1,-1 0,1-1,-1 0,1 1,0-1,-1 1,1-1,0 0,0 1,0-1,0 0,0 0,0 0,1 0,-1 0,1 1,13 7</inkml:trace>
  <inkml:trace contextRef="#ctx0" brushRef="#br0" timeOffset="1006.069">1892 28,'-43'20,"-29"15,-11 7,3 1,10-7,13-4,11-4,8-5,7-3,3 0,6 2,2-3,5 0,10-4,5-3</inkml:trace>
  <inkml:trace contextRef="#ctx0" brushRef="#br0" timeOffset="1238.799">2456 114,'-38'14,"-32"15,-9 6,4-1,10-3,12-1,9-6,8-3,5 1,3 0,2 3,5-5</inkml:trace>
  <inkml:trace contextRef="#ctx0" brushRef="#br0" timeOffset="1540.019">3021 114,'-19'28,"-21"20,-8 2,-6-4,1-4,6-10,5-5,6-2,3-6,8-1,3-4,6-4</inkml:trace>
  <inkml:trace contextRef="#ctx0" brushRef="#br0" timeOffset="4770.972">1242 565,'12'167,"0"-100,32 104,-41-165,0 1,1-1,0 1,0-1,1 0,-1-1,1 1,0-1,1 0,0 0,-1 0,1-1,1 0,-1 0,1-1,-1 1,1-1,0-1,0 0,0 0,0 0,2 0,4-1,0-1,0 0,-1-1,1 0,0-1,0 0,-1-1,1-1,-1 0,0 0,0-1,-1-1,1 0,-1-1,0 0,-1 0,0-1,0-1,0 1,-1-2,-1 1,0-1,0-1,1-1,8-9,-1-1,-1 0,-1-1,-1 0,-1-1,-1-1,5-17,-13 31,4-8,-1-1,-1 1,-1-2,0 1,-2 0,0-1,-1 1,-1-1,-1 1,-3-18,3 35,1 1,0 0,-1 0,1-1,-1 1,1 0,-1 0,0 0,0 0,0 0,0 0,-1 0,1 0,0 0,-1 0,1 1,-1-1,0 0,0 1,1 0,-1-1,0 1,0 0,0 0,0 0,-1 0,1 0,0 1,0-1,0 1,-1-1,1 1,0 0,-1 0,1 0,0 0,0 0,-1 0,1 1,0-1,0 1,-1 0,-1 0,-12 10</inkml:trace>
  <inkml:trace contextRef="#ctx0" brushRef="#br0" timeOffset="6888.223">1469 904,'11'127,"8"85,-19-211,0 1,0 0,0-1,0 1,1 0,-1 0,0-1,1 1,-1 0,1-1,0 1,-1-1,1 1,0-1,0 1,0-1,0 1,0-1,1 0,-1 1,0-1,1 0,-1 0,0 0,1 0,-1 0,1-1,0 1,-1 0,1-1,-1 1,1-1,0 0,0 1,-1-1,1 0,0 0,0 0,-1 0,1 0,0 0,-1-1,1 1,0-1,-1 1,1-1,1 0,11-1,57 6,-70-2,-1 0,0 0,1 0,-1 0,0 1,0-1,0 0,0 0,-1 0,1 0,0 0,-1 0,0 0,1 0,-1 0,0 0,0 0,0 0,0-1,0 1,-1 0,1-1,0 1,-1-1,0 1,1-1,-1 0,0 1,1-1,-2 0,2 1,-149 100,71-56,61-35,-39 27,56-37,0 0,0 0,0 1,0-1,0 0,0 0,1 1,-1-1,0 0,0 1,1-1,-1 1,1-1,0 0,-1 1,1 0,0-1,0 1,0-1,0 1,0-1,0 1,0-1,0 1,1-1,-1 1,1-1,-1 1,1-1,-1 0,1 1,0-1,0 0,0 1,0-1,0 0,0 0,0 1,7 4,-1-1,1 0,1 0,-1 0,1-1,-1-1,1 1,0-1,0-1,1 0,-1 0,0-1,1 0,-1 0,1-1,-1 0,8-2,59 7,31 19,-106-23,0-1,0 1,0 0,0 0,-1-1,1 1,0 0,0 0,0 0,-1 0,1 0,0 0,-1 0,1 1,-1-1,1 0,-1 0,0 0,0 0,1 1,-1-1,0 0,0 0,0 1,0-1,0 0,0 0,-1 0,1 1,0-1,-1 0,1 0,-1 0,1 0,-1 0,1 1,-1-1,0 0,1 0,-1-1,0 1,0 0,0 0,0 0,0 0,0-1,0 1,-49 38,-140 73,171-100,14-10,1 0,0 0,0 0,0 1,0-1,0 1,1 0,-1 0,1 0,0 1,-1-1,2 1,-1 0,0 0,1 0,0 0,0 0,0 0,-1 3,5-3,-1-1,1 0,0 0,0 0,0 0,1-1,-1 1,1-1,-1 1,1-1,0 0,0 0,0 0,0 0,0-1,1 1,-1-1,0 0,1 0,-1 0,1 0,-1-1,1 1,65 9,-60-10,1 0,-1 1,0 0,0 0,0 1,0 0,-1 1,1 0,0 0,-1 1,0 0,0 0,0 1,-1 0,8 6,-14-8,0 1,0-1,-1 0,1 1,-1-1,1 1,-1-1,0 1,0-1,-1 0,1 1,-1-1,0 1,0-1,0 0,0 0,0 0,-1 1,1-1,-1 0,0-1,0 1,0 0,0 0,-1-1,1 1,-1-1,1 0,-1 0,0 0,0 0,0 0,0-1,0 1,0-1,0 0,-1 0,0 0,-8 8,-28 17,-65 60,104-85,0 0,1 0,-1 0,0 0,1 1,-1-1,1 0,-1 0,1 0,-1 1,1-1,0 0,0 1,0-1,-1 0,1 0,0 1,1-1,-1 0,0 1,0-1,1 0,-1 0,0 1,1-1,-1 0,1 0,0 0,-1 1,1-1,0 0,0 0,-1 0,1 0,0-1,0 1,0 0,0 0,0 0,1-1,-1 1,0 0,60 22,-44-18,-13-4,0 0,0 0,0 0,0 0,0 0,-1 1,1 0,0 0,-1 0,1 0,-1 0,0 1,0-1,0 1,0 0,0 0,-1 0,1 1,-1-1,0 0,0 1,0 0,-1-1,1 1,-1 0,0 0,0 0,0 0,0 0,-1 0,1 0,-1 0,0 0,-1 0,1 0,-1 0,1 0,-1 0,0 0,-1-1,1 1,-1 0,-14 21,-21 53,22 68,14-111,0-10,0-1,2 1,1 0,0-1,2 1,6 21,-12-43,-1-10</inkml:trace>
  <inkml:trace contextRef="#ctx0" brushRef="#br0" timeOffset="9704.854">932 2993,'227'-12,"0"-6,-2-10,29 28,-223-7,-28 5,-1 1,1 0,0-1,0 2,0-1,0 0,0 0,0 1,0 0,0 0,0-1,0 2,0-1,0 0,0 1,0-1,0 1,0 0,0 0,0 0,2 1,-9 66,-8 156,-15-81,10 37,23-79,3-44,-7-36,-7 93,2-111,0 1,0-1,0 0,-1 0,1 0,-1-1,1 1,-1-1,0 0,0 0,0 0,0 0,0-1,0 0,-1 0,1 0,-1 0,1-1,0 1,-1-1,1 0,-1 0,1-1,0 0,-1 1,1-1,0-1,-1 1,1-1,0 1,0-1,0-1,1 1,-1 0,-27-7,-12 3,-1 2,-1 1,1 2,-25 4,-20-1,-391-2,467 0,0 0,-1-2,1 1,1-2,-1 0,0 0,1-1,-1-1,-9-5,19 7,-1-1,1 0,0 0,1 0,-1-1,1 1,0-1,0 1,0-1,1 0,-1 0,1 0,1 0,-1 0,0 0,1 0,0 0,1 0,-1 0,1 0,0 0,0 1,0-1,0 0,1 0,0 1,2-4,3-23,31-181,-55 24,13 173,1 0,0 0,1-1,1 0,0 1,2-1,-1 0,2 1,1-7,15 4,-7 17</inkml:trace>
  <inkml:trace contextRef="#ctx0" brushRef="#br0" timeOffset="12036.205">1074 3331,'2'1,"0"1,0-1,0 1,-1 0,1-1,0 1,-1 0,0 0,1 0,-1 1,0-1,0 0,0 0,0 1,0-1,-1 0,1 1,-1-1,1 1,-1-1,0 1,0-1,0 1,-1-1,1 1,-21 137,-8-7,47-149,78-155,30 5,-126 165,1 1,-1-1,1 0,-1 0,1 1,-1-1,1 0,-1 1,1-1,-1 0,1 1,0-1,-1 1,1-1,0 1,0-1,-1 1,1 0,0-1,0 1,0 0,0 0,-1-1,1 1,0 0,0 0,0 0,0 0,0 0,-1 0,1 0,0 1,0-1,0 0,0 0,0 1,-1-1,1 0,0 1,0-1,-1 1,1-1,0 1,-1-1,1 1,0 0,-1-1,1 1,-1 0,1-1,-1 1,1 0,-1 0,0-1,1 1,-1 0,0 0,0 0,1 0,-1-1,0 1,0 0,5 60,-5-56,-2 25,1-24,0 1,0-1,1 0,0 1,0-1,0 1,1-1,0 1,0-1,1 0,-1 0,2 1,-1-1,0-1,2 3,-1-7,-1-1,1 1,-1-1,1 0,-1 0,1 0,-1 0,1 0,-1-1,1 1,-1-1,1 1,-1-1,1 0,-1 0,0 0,0 0,1-1,-1 1,0 0,0-1,0 0,0 1,-1-1,1 0,0 0,-1 0,1 0,-1 0,0-1,1 0,-1 2,176-227,-177 227,1 0,-1 0,1 0,0 0,-1 0,1 0,0 1,0-1,0 0,-1 0,1 1,0-1,0 0,0 1,0-1,0 1,0-1,0 1,0 0,0-1,1 1,-1 0,0 0,0 0,0 0,0 0,0 0,0 0,0 0,1 0,-1 1,0-1,0 0,0 1,0-1,0 1,0-1,0 1,0-1,0 1,0 0,-1-1,1 1,0 0,0 0,-1 0,1 0,0 0,-1-1,1 1,-1 0,1 0,-1 1,1-1,-1 0,0 0,0 0,1 0,-1 0,0 0,0 0,0 0,0 1,0-1,0 0,-1 0,1 0,0 0,-1 0,1 1,-24 141,22-130,2 0,0 1,0-1,1 0,1 0,0 0,1 0,3 9,-1-3</inkml:trace>
</inkml:ink>
</file>

<file path=ppt/ink/ink1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25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1239 2370,'-254'0,"110"-27,-211 27,343 0</inkml:trace>
  <inkml:trace contextRef="#ctx0" brushRef="#br0" timeOffset="3640.422">1296 198,'-431'0,"198"27,193-25,0-1,0-1,0-3,0-1,-2-3,-127-22,118 26,51 2,-1 1,0 0,0 0,1 0,-1 0,0 0,0 0,0 0,1 0,-1 0,0 0,0 0,1 1,-1-1,0 0,0 1,1-1,-1 0,0 1,1-1,-1 1,0-1,1 1,-1-1,1 1,-1-1,1 1,-1 0,1-1,-1 1,1 0,0-1,-1 1,1 0,0 0,0-1,0 1,-1 0,1 0,0-1,0 1,0 0,0 0,0 0,0-1,0 1,1 0,-1 0,0-1,0 1,1 0,-1 0,0-1,1 1,-1 0,1-1,-1 1,1 0,-1-1,1 1,12 13,4-1</inkml:trace>
  <inkml:trace contextRef="#ctx0" brushRef="#br0" timeOffset="18989.979">1126 28,'0'1808,"-25"-1639,-8 57,34 255,-29-296,27-174</inkml:trace>
  <inkml:trace contextRef="#ctx0" brushRef="#br0" timeOffset="19506.647">1239 2060,'-33'56,"-103"114,-45 52,115-121,60-83</inkml:trace>
  <inkml:trace contextRef="#ctx0" brushRef="#br0" timeOffset="20558.888">1239 0,'-51'90,"-1"9,0 4,-5-1,-32 37,62-94,18-26</inkml:trace>
  <inkml:trace contextRef="#ctx0" brushRef="#br0" timeOffset="21841.028">82 846,'0'56,"-11"143,-35 84,21-139,26-142,-1 0,0 1,0-1,1 0,-1 1,1-1,0 0,0 1,0-1,0 0,0 0,0 0,0 0,1 0,-1 0,1-1,-1 1,1 0,0-1,0 1,0-1,0 1,0-1,0 0,0 0,0 0,0 0,1-1,-1 1,0 0,1-1,-1 1,2-1,88 2,-72-3,57-1,-64 1</inkml:trace>
  <inkml:trace contextRef="#ctx0" brushRef="#br0" timeOffset="22738.407">562 1355,'-1'-2,"-1"1,1 0,0-1,-1 1,1 0,-1 0,1-1,-1 1,0 1,1-1,-1 0,0 0,1 0,-1 1,0-1,0 1,0 0,0-1,0 1,1 0,-1 0,0 0,0 1,0-1,0 0,0 1,0-1,1 1,-1-1,0 1,0 0,1 0,-1 0,0 0,1 0,-1 0,0 1,-73 46,74-47,-1 0,0 0,0 1,1-1,-1 1,1 0,0-1,-1 1,1 0,0 0,0 0,0 0,0 0,0 0,1 0,-1 0,0 0,1 0,0 0,-1 0,1 1,0-1,0 0,1 0,-1 0,0 0,1 1,-1-1,1 0,-1 0,1 0,0 0,0 0,0 0,0 0,0-1,1 1,0 1,1-1,0 1,1-1,-1 1,1-1,-1 0,1 0,0-1,0 1,0-1,0 0,0 0,0 0,1 0,-1-1,0 0,3 0,36 9,-42-9,0 1,0 0,0-1,0 1,0 0,0 0,0 0,-1-1,1 1,0 0,0 0,-1 0,1 0,0 0,-1 0,1 1,-1-1,0 0,1 0,-1 0,0 0,0 1,0-1,1 0,-1 0,0 0,-1 1,1-1,0 0,0 0,0 0,-1 0,1 1,-1-1,1 0,-1 0,1 0,-1 0,0 0,1 0,-2 0,-33 49,29-44,3-1,-54 82,56-85,1 1,-1-1,0 0,1 1,-1-1,1 0,0 1,0-1,0 0,0 1,0-1,0 0,0 1,1-1,0 0,-1 1,1-1,0 0,0 0,0 0,0 0,0 0,1 0,-1 0,1 0,-1 0,1-1,0 1,0 0,-1-1,1 0,0 1,0-1,1 0,-1 0,0 0,0 0,0-1,1 1,-1 0,2-1,1 2,0-1,0-1,1 1,-1-1,0 0,1 0,-1 0,0-1,1 1,-1-1,0-1,0 1,0-1,0 0,0 0,0 0,0-1,-1 0,1 0,3-3,8-5</inkml:trace>
  <inkml:trace contextRef="#ctx0" brushRef="#br0" timeOffset="35593.543">787 1467,'-1'-1,"0"-1,1 1,-1 0,0 0,0 0,0 0,0 0,0 0,0 0,0 1,0-1,0 0,0 0,0 1,0-1,-1 1,1-1,0 1,-1-1,1 1,0 0,-1 0,1 0,0 0,-1 0,1 0,0 0,-1 0,1 0,0 0,-1 1,1-1,0 1,0-1,-1 1,1-1,0 1,0 0,0-1,0 1,0 0,-1 1,-3 4,0 1,1 0,0 1,0-1,0 1,1-1,0 1,1 0,-1 0,2 1,-1-1,1 0,0 0,1 1,0-1,1 1,-1-1,1 0,1 1,-1 9,-1-8,-1-4,0 1,1-1,0 0,0 0,1 1,0-1,0 0,0 0,1 0,0 0,0 0,0 0,1 0,0-1,0 1,0-1,1 0,0 0,0 0,3 3,-2-5,0 1,1-1,0 0,-1 0,1 0,0-1,0 0,1 0,-1 0,0-1,1 0,-1 0,1-1,-1 0,0 0,1 0,-1-1,1 0,-1 0,0-1,1 0,-1 0,0 0,0-1,-1 1,1-2,0 1,-1 0,0-1,0 0,5-5,-3 5,-1 0,1-1,-1 0,1-1,-1 1,-1-1,1 0,-1 0,0-1,-1 0,1 0,-1 0,-1 0,1 0,-1-1,0 0,-1 0,0 1,0-1,-1 0,0-1,0 1,-1 0,0 0,-1 0,0 0,0 0,0 0,-1 0,0 0,-1 0,0 0,0 1,-1-2,0 2,-1 0,1 1,-1-1,0 1,-1 0,1 1,-1 0,0-1,-1 2,1-1,-1 1,0 0,0 0,0 1,0 0,-1 0,0 1,1 0,-1 0,0 1,0 0,0 0,0 1,0 0,0 0,1 1,-1 0,0 0,0 1,0 0,1 1,-1-1,1 2,0-1,0 1,0 0,0 0,-2 3,-18 35,20-20</inkml:trace>
  <inkml:trace contextRef="#ctx0" brushRef="#br0" timeOffset="36330.498">787 1636,'5'0,"1"5,5 2,5-1,0 4,2 0,-2 3,-4 4,-4 4,2 3,-1 3,-2 1,2-4,1-2,2-3,0-7</inkml:trace>
</inkml:ink>
</file>

<file path=ppt/ink/ink1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1,'1'283,"-1"-281,0 0,0 1,0-1,0 0,1 0,-1 0,1 0,-1 0,1 0,0 0,0 0,0 0,0-1,0 1,0 0,1 0,-1-1,0 1,1-1,-1 1,1-1,0 0,0 0,-1 1,1-1,0 0,0-1,0 1,0 0,0 0,0-1,0 1,0-1,0 0,0 0,0 0,1 0,-1 0,0 0,0 0,0-1,0 1,0-1,0 1,0-1,0 0,0 0,0 0,0 0,-1 0,1 0,0 0,-1-1,1 1,-1-1,1 1,-1-1,0 0,1 1,-1-2,20-20,-1-2,-2 0,0-1,-2-1,10-22,37-58,-63 106,1 0,-1 0,0 0,0 0,1 0,-1 0,1 0,-1 0,1 0,-1 0,1 0,0 0,-1 0,1 1,0-1,0 0,0 1,-1-1,1 0,0 1,0-1,0 1,0-1,0 1,0-1,0 1,0 0,0 0,0 0,1-1,-1 1,0 0,0 0,0 0,0 1,0-1,0 0,0 0,0 0,0 1,0-1,0 1,0-1,0 1,0-1,0 1,0-1,0 1,0 0,-1 0,1-1,0 1,-1 0,1 0,0 0,-1 0,1 0,-1 0,1 0,-1 0,0 0,1 1,29 169,3 109,-31-256,-1 0,0-1,-2 1,-1 0,-1-1,0 1,-2-1,-1 0,-1 0,-1-1,-1 1,0-2,-11 17,15-30,0-1,0 1,-1-1,1 0,-2-1,1 1,-1-1,0 0,0-1,-1 0,1 0,-1-1,0 1,0-2,-1 1,1-1,-1 0,0-1,0 0,0-1,0 0,-3 0,7-3,0 1,0-2,0 1,0-1,1 1,-1-1,1-1,0 1,0-1,0 1,0-1,1 0,-1 0,1-1,0 1,0-1,1 0,-1 1,1-1,0 0,0 0,1-1,0 1,0 0,0 0,0-1,1 1,0 0,0-1,0 1,1-1,0-3,4-21,1 1,1-1,2 2,1-1,1 1,1 0,1 1,13-17,25-58,-42 84</inkml:trace>
</inkml:ink>
</file>

<file path=ppt/ink/ink1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1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837 170,'-368'0,"272"-12,82 8,1 2,-1-1,1 2,-1 0,0 0,0 1,1 1,-1 0,-10 3,8 0,13-4,0 0,0 0,0 1,0-1,0 1,0 0,0 0,0 0,1 0,-1 0,0 0,0 1,1-1,-1 1,1 0,0 0,0 0,-1 0,1 0,0 0,1 1,-1-1,0 1,1-1,-1 1,1 0,0-1,-1 4,2 10,0 1,1-1,1 1,1-1,0 0,1 0,4 10,12 55,-12 200,-10-166,13 110,6-11,-39-252,3-3,-2 0,-1 2,-2 0,-2 2,-1 1,-4-1,29 36,1 0,-1 0,1 0,-1 0,1 0,0 0,-1 0,1 0,0-1,0 1,0 0,0-1,0 1,0-1,0 1,0-1,1 1,-1-1,1 0,-1 1,1-1,-1 0,1 0,0 1,0-1,0 0,0 0,0 1,0-1,1 0,-1 1,1-1,-1 0,1 1,-1-1,1 0,0 1,0-1,0 1,0-1,0 1,0 0,0-1,0 1,1 0,-1 0,0 0,1 0,-1 0,1 0,15-3,0 1,0 1,0 0,0 1,0 1,1 1,11 2,21-1,258-1,-307-1,44 5,-44-5,0-1,0 1,-1 0,1 1,0-1,0 0,-1 0,1 0,0 0,0 1,-1-1,1 0,0 0,-1 1,1-1,0 1,-1-1,1 1,0-1,-1 1,1-1,-1 1,1-1,-1 1,0 0,1-1,-1 1,1 0,-1-1,0 1,0 0,1 0,-1-1,0 1,0 0,0 0,0-1,0 1,0 0,0 0,0 0,0-1,0 1,0 0,-1 0,1-1,0 1,0 0,-1-1,1 1,-1 0,1-1,-1 1,1 0,-115 88,8-3,-80 52,166-127</inkml:trace>
  <inkml:trace contextRef="#ctx0" brushRef="#br0" timeOffset="3835.151">866 227,'-13'-8,"1"0,0-1,1-1,0 0,0 0,1-1,0 0,-7-13,-51-50,33 51,34 23,1 0,-1 0,0 0,1 0,-1 0,0 0,1 0,-1 0,0 0,1 0,-1 0,0 1,1-1,-1 0,1 0,-1 1,0-1,1 0,-1 1,1-1,-1 1,1-1,-1 0,1 1,-1-1,1 1,-1 0,1-1,0 1,-1-1,1 1,0-1,0 1,-1 0,1-1,0 1,0 0,0-1,0 1,0 0,0-1,0 1,0 0,0-1,0 1,0 0,0-1,0 1,1 0,-1-1,0 1,0-1,1 1,-1 0,0-1,1 1,-1-1,1 1,-1 0,50 256,-43-98,-6-159,0 1,0 0,0-1,0 1,0 0,0-1,0 1,0-1,0 0,0 1,0-1,0 0,0 0,0 0,0 1,0-1,1 0,-1-1,0 1,0 0,0 0,0 0,0-1,0 1,0 0,0-1,0 1,0-1,0 1,0-1,0 0,0 1,0-1,0 0,-1 0,1 1,0-1,0 0,-1 0,1 0,-1 0,1 0,-1 0,1 0,-1 0,0 0,1 0,-1 0,0-1,3-1,106-131,-91 115</inkml:trace>
  <inkml:trace contextRef="#ctx0" brushRef="#br0" timeOffset="4178.853">1345 1,'-14'19,"-10"16,-1 7,0 1,3-2,6-3,1-3,2-3,0-2,1-2,-2 0,2 0,-3-5,2-2,3-4</inkml:trace>
  <inkml:trace contextRef="#ctx0" brushRef="#br0" timeOffset="4462.718">1063 57,'10'29,"12"14,3 5,2-6,1-5,1-9,-5-5,-2-5,-4-2,-1-4,-3 2,-4 2,-3 0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3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1,'-15'29,"-13"18,-3 7,-1-6,5-11</inkml:trace>
</inkml:ink>
</file>

<file path=ppt/ink/ink1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33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2259 678,'-10'33,"-3"17,1-2</inkml:trace>
  <inkml:trace contextRef="#ctx0" brushRef="#br0" timeOffset="232.751">2231 141,'0'0</inkml:trace>
  <inkml:trace contextRef="#ctx0" brushRef="#br0" timeOffset="397.491">2569 28,'0'479,"12"-353,-7-108,-2 0,-1 0,0 1,-1-1,-1 0,-1 1,0-1,-2 1,0-1,-1 0,0 0,-3 2,-2 2,0-4</inkml:trace>
  <inkml:trace contextRef="#ctx0" brushRef="#br0" timeOffset="615.776">2908 565,'-9'38,"-4"18,1 3,2-7</inkml:trace>
  <inkml:trace contextRef="#ctx0" brushRef="#br0" timeOffset="864.669">2908 141</inkml:trace>
  <inkml:trace contextRef="#ctx0" brushRef="#br0" timeOffset="1633.186">3274 0,'11'292,"1"-163,-6 0,-6 31,-11-100,19-86,5 8,1 0,0 1,1 1,1 0,1 1,0 1,1 1,0 0,1 1,0 1,1 1,7-2,-11 6,0 1,0 0,0 1,1 1,0 1,-1 0,1 1,0 1,8 1,-23-1,1 1,-1-1,0 1,1-1,-1 1,1 0,-1 0,0 0,0 0,0 1,1-1,-1 0,0 1,-1 0,1-1,0 1,0 0,-1 0,1 0,-1 0,1 0,-1 0,0 0,0 1,0-1,0 0,-1 1,1-1,0 1,-1-1,0 1,1-1,-1 1,0-1,-1 1,1-1,0 1,-1-1,1 0,-1 1,0-1,1 1,-1-1,-1 0,1 0,0 0,0 1,-1-1,1 0,-1-1,0 1,1 0,-3 1,-12 16,-1 0,-1-1,-1-1,0-1,-1-1,-1-1,0 0,-1-1,0-2,-1 0,0-2,-1 0,-12 2,6 1,11-5,1-1,-1 0,0-2,0 0,0 0,0-2,-1-1,-6 0,25-1,0 0,0 1,0-1,0 0,0 0,0 0,0 0,0 0,0 0,0 0,0 0,0-1,0 1,1 0,-1-1,0 1,0 0,0-1,0 1,0-1,1 1,-1-1,0 1,0-1,1 0,-1 1,0-1,1 0,-1 0,1 0,-1 1,1-1,-1 0,1 0,0 0,-1 0,1 0,0 0,0 0,0 0,0 0,0 1,0-2,4-10</inkml:trace>
  <inkml:trace contextRef="#ctx0" brushRef="#br0" timeOffset="-1231.991">820 282,'-295'1,"260"4,-1 2,1 2,0 1,1 1,0 3,-29 15,19-10,32-14,-81 44,90-48,0 1,0 0,1 0,-1 1,1-1,-1 0,1 1,0-1,0 1,0 0,0 0,0 0,1 0,-1 0,1 0,0 0,0 1,0-1,1 0,-1 1,1-1,-1 1,1-1,0 0,0 1,1-1,0 2,2 0,0 0,1 0,-1 0,1-1,1 0,-1 0,0 0,1 0,0-1,0 1,0-1,0-1,1 1,-1-1,1 0,-1 0,1 0,0-1,0 0,0 0,0 0,5-1,145 21,-52-9,-103-12,-1 1,1 0,-1-1,1 1,-1 0,1-1,-1 1,1 0,-1 0,0 0,1 0,-1-1,0 1,0 0,0 0,0 0,1 0,-1 0,0-1,0 1,-1 0,1 0,0 0,0 0,0 0,-1 0,1-1,0 1,-1 0,1 0,-1 0,1-1,-1 1,1 0,-1-1,1 1,-1 0,0-1,1 1,-1-1,0 1,0-1,1 1,-1-1,0 0,0 1,0-1,1 0,-1 0,0 1,0-1,0 0,0 0,0 0,0 0,-2 2,-67 48,-127 109,195-158,0 1,0-1,0 0,0 1,0-1,0 1,0-1,0 1,1 0,-1 0,1 0,-1 0,1 0,0 0,-1 0,1 1,0-1,1 0,-1 1,0-1,1 1,-1-1,1 0,0 1,0-1,0 1,0-1,0 1,0-1,1 1,-1-1,1 1,0-1,0 0,0 1,0-1,0 0,0 0,0 0,1 0,-1 0,1 0,0 0,-1 0,2 0,9 3,0 0,0 0,1-1,0-1,0 0,0-1,0 0,1-1,-1 0,0-1,1-1,-1 0,4-2,21 2,187-1,-200 2</inkml:trace>
  <inkml:trace contextRef="#ctx0" brushRef="#br0" timeOffset="-882.734">1271 565,'-33'25,"2"2,0 1,2 2,1 1,2 1,1 1,-20 35,12 22,32-88,1 0,0 1,0-1,0 0,0 1,0-1,0 0,1 1,-1-1,1 0,0 0,-1 1,1-1,0 0,0 0,1 0,-1 0,0 0,1 0,-1 0,1-1,-1 1,1 0,0-1,0 0,0 1,0-1,0 0,0 0,0 0,0 0,0 0,1 0,-1-1,0 1,1-1,-1 0,1 1,12 0,0 0,0-1,0 0,-1-1,1-1,0 0,0-1,-1-1,0 0,0-1,0-1,0 0,-1 0,0-2,0 1,-1-2,0 0,2-2,10-9,-2-1,0 0,-1-2,-2 0,0-2,-1 0,-2-1,6-12,-17 28,-1 1,1-2,-1 1,-1 0,0-1,0 0,-1 0,-1 0,0 0,0 0,-1-4,-1 10,1 0,-1 1,0-1,0 1,0-1,-1 1,1-1,-1 1,0 0,-1-1,1 1,-1 0,0 1,0-1,0 0,0 1,-1 0,1 0,-1 0,0 0,0 0,0 1,0-1,0 1,0 1,-1-1,-1 0,-3-1,0 1,-1 0,1 1,0 0,-1 0,1 1,-1 0,1 1,0 0,-1 0,1 1,0 0,0 1,0 0,-7 4,-9 5</inkml:trace>
  <inkml:trace contextRef="#ctx0" brushRef="#br0" timeOffset="-584.592">1271 705,'5'24,"1"13,5 5,0 0,3-3,0-2,1-8,-1-5,2-5,-2-7</inkml:trace>
  <inkml:trace contextRef="#ctx0" brushRef="#br0" timeOffset="-250.221">1581 649,'3'13,"0"0,1-1,0 1,1-1,1 0,0 0,0-1,1 0,1 0,-1 0,2-1,0 0,0-1,0 1,1-2,1 0,0 0,0-1,0 0,1-1,-1 0,12 3,-13-9,1-1,-1-1,1 0,-1 0,0-1,0 0,0-1,0 0,-1 0,1-1,-1 0,-1-1,1 0,-1-1,0 0,0 0,0 0,-1-1,-1 0,1 0,-1-1,-1 0,3-4,33-97,-41 107,1 1,-1-1,0 0,0 1,0-1,0 0,-1 1,1-1,-1 1,0-1,0 1,1-1,-1 1,-1-1,1 1,0 0,-1-1,1 1,-1 0,0 0,1 0,-1 0,0 1,0-1,0 0,-3 0,-11-6</inkml:trace>
  <inkml:trace contextRef="#ctx0" brushRef="#br0" timeOffset="2220.53">3783 705,'15'0,"0"-1,0 0,0-1,0-1,0 0,0-2,-1 1,1-2,-1 0,-1 0,1-1,-1-1,0 0,-1-1,0-1,-1 0,1 0,-2-1,0 0,0-1,-1 0,6-10,-2 1,-7 15,-1 0,-1-1,1 1,-1-1,0 0,0 0,-1-1,0 1,0-1,-1 0,0 0,0 0,-1 0,0 0,-1 0,1 0,-1 0,-1-6,0 13,0-1,0 0,0 0,0 1,0-1,-1 0,1 1,0-1,-1 1,1 0,-1-1,1 1,-1 0,0 0,1 0,-1 0,0 0,0 0,0 1,0-1,0 1,0-1,0 1,0 0,0-1,0 1,0 0,0 1,0-1,0 0,0 0,0 1,0-1,0 1,0 0,-67 33,62-29,1-1,-1 1,1 1,0-1,1 1,-1 0,1 0,0 0,1 1,-1 0,1 0,1 0,-1 0,1 1,1 0,-1-1,0 7,6-9,-1-1,1 1,0-1,0 0,0 0,1 0,0 0,0 0,0-1,0 0,0 0,0 0,1 0,0-1,-1 1,1-1,0-1,0 1,0-1,0 1,1-2,-1 1,0 0,0-1,1 0,-1 0,0-1,1 1,28 0,62 9,-93-8,-1-1,0 1,1 0,-1 0,0 0,0 0,0 0,0 1,0-1,0 1,0-1,-1 1,1 0,0-1,-1 1,1 0,-1 0,0 0,0 0,0 0,0 1,0-1,0 0,0 0,-1 1,1-1,-1 0,0 1,1-1,-1 1,0-1,0 0,-1 1,1-1,-1 2,-40 98,34-84</inkml:trace>
  <inkml:trace contextRef="#ctx0" brushRef="#br0" timeOffset="2448.452">4488 592,'-14'34,"-5"10</inkml:trace>
  <inkml:trace contextRef="#ctx0" brushRef="#br0" timeOffset="2598.12">4488 225,'0'0</inkml:trace>
  <inkml:trace contextRef="#ctx0" brushRef="#br0" timeOffset="2865.552">4714 395,'-1'3,"-6"23,0 0,1 0,2 0,1 1,0 0,3 0,0 0,3 17,-3-41,0 0,0 0,0 0,1 0,-1 0,1 0,0-1,0 1,0 0,0-1,0 1,1 0,-1-1,1 1,-1-1,1 0,0 0,0 0,0 0,0 0,1 0,-1 0,0 0,1-1,-1 0,1 1,0-1,-1 0,1 0,0 0,0-1,-1 1,1-1,0 1,0-1,0 0,0 0,0 0,0 0,-1-1,1 1,0-1,0 0,2-1,8-7,0 0,-1-1,0-1,0 0,-1 0,-1-1,0-1,6-9,12-15,62-81,-73 89,-13 22</inkml:trace>
  <inkml:trace contextRef="#ctx0" brushRef="#br0" timeOffset="3363.645">5222 678,'6'-17,"0"0,1 1,1 0,1 1,0 0,1 0,1 1,0 0,1 1,0 0,1 1,1 0,-1 1,6-2,-17 12,-1 0,1 0,-1 0,1 0,0 1,-1-1,1 0,0 1,0 0,0-1,-1 1,1 0,0 0,0 0,0 0,0 0,-1 0,1 1,0-1,0 1,0-1,-1 1,1-1,0 1,-1 0,1 0,-1 0,1 0,-1 0,1 0,-1 1,0-1,1 0,-1 1,0-1,0 1,0-1,0 1,0 0,0-1,-1 1,1 0,-1-1,1 1,-1 0,1 0,-1 0,0 0,0-1,0 1,0 2,1 4,-1-5,-1-1,1 0,0 1,0-1,0 1,0-1,0 1,1-1,-1 1,1-1,0 0,-1 1,1-1,0 0,1 0,-1 1,0-1,0 0,1 0,0-1,-1 1,1 0,0 0,0-1,0 1,0-1,0 1,0-1,0 0,0 0,0 0,1 0,-1 0,0-1,1 1,-1-1,1 1,-1-1,3 0,12-4,1-1,-1-1,0 0,-1-2,0 1,0-2,0 0,-1-2,33-16,-23 13,-18 9,1 0,0 0,0 1,0 0,1 0,0 1,-1 0,1 1,0 0,0 0,0 1,2 0,-10 2,1-1,-1 0,0 1,1-1,-1 1,0 0,1-1,-1 1,0 0,0 0,0 0,0 0,0 0,0 0,0 0,0 0,0 0,0 0,0 0,-1 1,1-1,0 0,-1 1,0-1,1 0,-1 1,0-1,1 1,-1-1,0 0,0 1,0-1,0 1,0-1,-1 1,1-1,0 0,-1 1,1-1,-1 1,-20 63,18-60,1-1,-1 1,1-1,-1 1,2 0,-1 0,0 0,1 0,0 0,0 0,0 1,1-1,0 0,0 0,0 1,1-1,0 0,0 0,0 0,0 1,1-1,1 1,8 6</inkml:trace>
  <inkml:trace contextRef="#ctx0" brushRef="#br0" timeOffset="4331.496">0 1270,'1101'-42,"2000"-218,-1800 155,-561 59,-679 51,-44 1</inkml:trace>
  <inkml:trace contextRef="#ctx0" brushRef="#br0" timeOffset="7650.302">2964 1072,'-2'1,"1"0,0 1,0-1,0 0,0 0,0 1,0-1,1 1,-1-1,0 0,1 1,-1-1,1 1,-1 0,1-1,0 1,-1-1,1 1,0 0,0-1,0 1,0-1,1 1,-1 0,0-1,1 1,-1-1,1 1,0-1,-1 1,1-1,0 1,1 9,4 383,6-305,-13-88,0-1,-1 1,1 0,0 0,0-1,-1 1,1 0,0-1,-1 0,1 1,0-1,-1 0,1 1,-1-1,1 0,-1 0,1 0,0-1,-1 1,1 0,-1 0,1-1,0 1,-1-1,1 1,0-1,-1 0,1 1,0-1,0 0,0 0,-1 0,1 0,0 0,0 0,1 0,-2-1,-4-1,-13-4,0 1,-1 1,0 0,0 2,0 1,0 0,0 1,0 1,0 1,-3 2,-27-2,-227 26,-184-23,183 23,279-27,-1-1,1 1,0-1,-1 1,1-1,-1 0,1 1,-1-1,1 0,-1 1,1-1,-1 0,1 0,-1 1,0-1,0 0,1 0,-1 0,0 1,0-1,0 0,0 0,0 0,0 0,0 0,0 1,0-1,0 0,-1 0,1 0,0 1,-1-1,1 0,0 0,-1 1,1-1,-1 0,1 1,-1-1,1 0,-1 1,0-1,1 1,-1-1,0 1,1-1,-1 1,0-1,0 1,1 0,-1-1,0 1,0 0,0 0,1 0,-1 0,0-1,0 1,0 0,0 0,1 1,-1-1,0 0,0 0,0 0,0 1,1-1,-2 0,31-39,1 1,2 1,1 1,13-8,-39 37,-5 3,0 1,0 0,0 0,1 0,-1 0,1 0,0 0,0 1,0-1,0 1,0 0,0 0,1 0,-1 0,1 1,-1-1,1 1,0 0,-1 0,1 0,0 1,0-1,0 1,0 0,0 0,-1 0,1 1,0-1,0 1,0 0,-1 0,1 0,0 1,2 1,2 6,0 1,-1 0,0 0,-1 0,0 1,-1 0,0 0,-1 1,0 0,-1-1,2 11,6 15,50 202,-43-144,-19-94,1-1,-1 1,0-1,1 0,-1 1,1-1,-1 0,0 0,1 1,-1-1,0 0,1 0,-1 0,0 0,0 0,1 0,-1 0,0 0,1 0,-1 0,0-1,1 1,-1 0,0 0,1 0,-1-1,1 1,-1 0,0-1,1 1,-1-1,1 1,-1-1,1 1,-1-1,1 1,0-1,-1 1,1-1,0 0,-1 1,1-1,0 1,0-1,-1 0,1 1,0-1,0 0,0 0,-1 0,-21-18,-1 0,0 2,-1 1,-1 0,-1 2,0 1,-1 1,0 1,-16-3,-95-6,113 20</inkml:trace>
</inkml:ink>
</file>

<file path=ppt/ink/ink1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0,'-10'19,"2"12,2-1</inkml:trace>
</inkml:ink>
</file>

<file path=ppt/ink/ink1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0,'-5'24,"-1"0,-1-1,0 0,-2 0,-1-1,-1-1,-10 16,6-7,-156 243,170-271,-1 1,1-1,0 1,0-1,0 1,0-1,1 1,-1 0,1 0,-1-1,1 1,0 0,0 0,0-1,1 1,-1 0,1-1,-1 1,1 0,0-1,0 1,0-1,0 1,0-1,1 1,-1-1,1 0,0 0,-1 0,1 0,0 0,0 0,1 0,-1 0,0-1,0 1,1-1,-1 0,1 0,0 0,6 4,1 0,0-1,1-1,-1 0,1 0,-1-1,1 0,0-1,9 1,127-30,-125 26</inkml:trace>
</inkml:ink>
</file>

<file path=ppt/ink/ink1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1,'-12'0,"1"0,-1 0,1 1,-1 0,1 1,0 1,0-1,-1 2,2 0,-1 0,0 1,1 0,0 1,0 0,-1 1,10-6,1 0,-1 0,0-1,0 1,0 0,1 0,-1 0,1 0,-1 0,0 0,1 0,0 0,-1 0,1 0,0 0,-1 0,1 0,0 0,0 0,0 1,0-1,0 0,0 0,0 0,0 0,0 0,1 0,-1 0,0 0,1 1,-1-1,1 0,-1-1,1 1,0 0,-1 0,1 0,0 0,0 0,-1 0,1-1,0 1,0 0,0-1,0 1,0-1,1 1,49 18,-49-19,-1 0,0 0,1 0,-1 0,1 0,-1 0,0 1,1-1,-1 0,0 1,1-1,-1 1,0 0,0-1,0 1,0 0,1 0,-1 0,0-1,0 1,0 1,-1-1,1 0,0 0,0 0,-1 0,1 0,0 1,-1-1,1 0,-1 1,0-1,1 0,-1 1,0-1,0 0,0 1,0-1,0 1,0-1,0 0,0 1,-1-1,1 0,0 1,-1-1,1 0,-1 0,0 1,1-1,-1 0,0 0,0 0,0 1,-62 57,-16 25,78-83,0 0,0 1,0-1,1 0,-1 1,1-1,-1 1,1-1,-1 1,1-1,0 1,-1 0,1-1,0 1,0-1,0 1,0 0,1-1,-1 1,0-1,1 1,-1-1,1 1,-1-1,1 1,0-1,0 0,-1 1,1-1,0 0,0 0,0 1,1-1,-1 0,0 0,0 0,1 0,-1-1,0 1,1 0,-1 0,1-1,-1 1,1-1,-1 1,1-1,-1 0,1 0,-1 1,1-1,84 2,-76-3,0-1,-1 0,1 0,0-1,-1 0,1-1,-1 0,0 0,0-1,-1-1,1 1,6-7,-3-1</inkml:trace>
</inkml:ink>
</file>

<file path=ppt/ink/ink1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40,'24'0,"23"0,7-5,0-1,-5-1,-5 2,-6-3,-10 0</inkml:trace>
</inkml:ink>
</file>

<file path=ppt/ink/ink1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75,'43'-5,"29"-6,7-2,-5 2,-11-2,-11 1,-14 2</inkml:trace>
</inkml:ink>
</file>

<file path=ppt/ink/ink1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1,'-10'79,"-3"0,-4 0,-3-2,-4 0,-12 22,35-98,0 1,-1 1,0-1,0 0,1 1,-1-1,1 1,0 0,0-1,0 1,0 0,1 0,-1-1,1 1,-1 0,1 0,0 0,0 0,0 0,1 0,-1-1,1 1,-1 0,1 0,0 0,0-1,0 1,0 0,1-1,-1 1,1-1,0 0,-1 1,1-1,0 0,0 0,1 0,0 1,13-1,1 0,-1-1,0 0,0-2,1 0,-1 0,0-2,0 0,0-1,0 0,-1-1,7-4,-13 6,19-6,-3 2</inkml:trace>
</inkml:ink>
</file>

<file path=ppt/ink/ink1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0 199,'39'4,"26"3,8-1,-4-1,-9-2,-10-1,-9-5,-6-3,-4 0,-4 1,-5-4,-2 0,-4-3,-1 0,-2 2</inkml:trace>
  <inkml:trace contextRef="#ctx0" brushRef="#br0" timeOffset="236.198">283 0,'-5'39,"-1"26,0 8,6-4,3-9,1-10,4-9,1-6,-1-9</inkml:trace>
</inkml:ink>
</file>

<file path=ppt/ink/ink1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84,'-9'7,"1"0,0 1,0 0,1 1,0-1,1 1,-1 1,2-1,-1 1,1 1,3-7,0-1,1 1,-1 0,1-1,0 1,0 0,0 0,1 0,0 0,-1 0,1-1,0 1,1 0,-1 0,1 0,-1 0,1 0,1 0,-1-1,0 1,1 0,0-1,0 1,0-1,0 0,0 0,1 0,-1 0,3 2,4-1,0 1,0-1,1 0,-1-1,1-1,0 1,0-1,0-1,1 0,-1 0,0-1,0-1,0 1,0-1,1-1,2-1,-4 1,0-1,0 1,-1-2,1 1,-1-1,0 0,0-1,0 0,0 0,-1-1,0 0,0 0,-1-1,1 0,-1 0,-1 0,0-1,3-4,-5 8,0-1,-1 1,1-1,-1 0,0 0,0 0,-1 0,0 0,1 0,-2 0,1-1,0 1,-1 0,0-1,-1 1,1 0,-1 0,0-1,0 1,0 0,-1 0,0 0,0 0,0 0,-1 1,1-1,-1 1,0-1,-1 1,1 0,-1 0,-1-1,-88-39,69 39</inkml:trace>
  <inkml:trace contextRef="#ctx0" brushRef="#br0" timeOffset="312.217">88 84,'10'19,"7"11,2 6,2-4,-3-2,1-2,-4 0,2-6,-4-1,3-4,-3-1,1 2,0 3,-4-2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4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24 677,'-11'155,"-2"26,14-173,0 0,0 1,0-1,1 0,1 0,-1 0,1-1,0 1,1-1,0 1,0-1,0 0,1-1,0 1,1-1,-1 0,1 0,0-1,1 1,5 2,-9-6,0 0,1-1,-1 1,1-1,-1 0,1 0,-1 0,1 0,0-1,-1 1,1-1,0 0,-1 0,1 0,0-1,-1 1,1-1,0 0,-1 0,1 0,-1-1,1 1,-1-1,0 0,0 0,0 0,0 0,2-3,76-83,-65 66,94-113,-109 134,1 0,-1-1,1 1,-1 0,1 0,0 0,-1 0,1 1,0-1,0 0,0 1,-1-1,1 1,0 0,0-1,0 1,0 0,0 0,0 0,0 0,0 1,0-1,-1 1,1-1,0 1,0-1,0 1,-1 0,1 0,0 0,-1 0,1 0,-1 0,1 1,0 0,42 62,-31-41,-9-17,0 0,0 0,1-1,0 0,0 0,0 0,1 0,-1-1,1 0,0 0,0-1,0 0,1 0,-1 0,1 0,0-1,0-1,0 1,0-1,0 0,0 0,0-1,0 0,0-1,0 1,0-1,0 0,0-1,0 0,-1 0,1 0,-1-1,1 0,-1-1,0 1,0-1,0 0,0 0,-1-1,0 0,0 0,0 0,3-5,6-10,0-1,-1 0,-2-1,0-1,-1 0,2-10,-2 5,-7 20,0 1,0-1,-1-1,0 1,0 0,-1 0,0-1,0 1,-1-1,0 1,-1 0,1-1,-2 1,-1-6,-3-4</inkml:trace>
  <inkml:trace contextRef="#ctx0" brushRef="#br0" timeOffset="10506.741">1295 0,'0'656,"-4"-585,-3 1,-3-1,-15 48,25-117,-12 138,12-140,0 1,0 0,0-1,-1 1,1 0,0-1,0 1,0 0,0-1,0 1,0 0,0 0,1-1,-1 1,0 0,0-1,0 1,1 0,-1-1,0 1,1-1,-1 1,1 0,-1-1,1 1,-1-1,1 1,-1-1,1 1,-1-1,1 0,-1 1,1-1,0 0,-1 1,1-1,0 0,-1 0,1 1,0-1,-1 0,1 0,0 0,-1 0,1 0,0 0,0 0,-1 0,1 0,0-1,-1 1,1 0,0 0,-1-1,1 1,0 0,-1-1,1 1,-1 0,1-1,-1 1,1-1,-1 1,1-1,0 0,31-35,136-228,-101 159,-66 104,0-1,1 1,-1 0,0-1,0 1,1 0,-1 0,0 0,1 0,-1 0,1 0,0 0,-1 0,1 1,0-1,-1 0,1 1,0 0,0-1,0 1,-1 0,1 0,0 0,0 0,0 0,-1 0,1 1,0-1,0 1,-1-1,1 1,0 0,-1-1,1 1,0 0,-1 0,0 0,1 0,-1 1,1-1,-1 1,52 60,-22 7,25 33,-14-41,-39-54,0-1,1 0,-1 0,1 0,0 0,0-1,1 0,0 1,0-2,0 1,0 0,1-1,0 0,0-1,0 1,0-1,0 0,1 0,0-1,4 1,4-3,1-1,-1-1,1-1,-1 0,0 0,0-2,-1 0,1-1,-1 0,0-1,0 0,-1-1,0-1,-1 0,0-1,8-8,-19 17,9-7,-1 0,1-1,-2-1,1 1,-1-1,-1-1,1 1,-2-2,0 1,0 0,-1-1,0-3,-3 10,-1-1,1 0,-2 0,1 1,-1-1,1 0,-2 0,1 0,-1 1,1-1,-2 0,1 1,-1-1,1 1,-2-1,1 1,-1 0,1 0,-1 0,-1 0,1 0,-1 1,1-1,-2 1,1 0,0 0,-1 1,1-1,-1 1,0 0,0 0,0 1,-1-1,1 1,-1 0,1 1,-1-1,0 1,1 0,-1 1,0-1,0 1,1 0,-1 1,0-1,-1 2,-3 1,0 0,0 1,0 0,1 1,0 0,0 0,0 1,1 1,-1-1,1 1,1 0,0 1,0 0,0 0,1 1,0 0,1 0,0 0,0 0,1 1,0 0,1 0,0 0,-1 8,3-10,0 0,1 0,0 0,1 0,-1 0,2 0,-1 0,1 0,0-1,1 1,0 0,0-1,0 0,1 0,0 0,1 0,-1-1,1 1,0-1,1 0,0-1,0 1,0-1,0-1,1 1,0-1,0 0,0 0,2 0,4 1,0 0,1-1,0 0,0-1,0 0,0-1,0-1,0 0,1-1,-1 0,0-2,0 1,0-2,12-3,12-4,-1-2,-1-2,0-2,30-17,-34 16,-1-1,0-1,-2-2,0-1,-2-1,0-1,-2-2,0 0,13-21,-33 39,0 0,-1 0,0-1,0 1,-1-1,0 0,-1 0,0 0,0 0,-1 0,0-1,0-5,-1 11,0 1,-1 0,1-1,-1 1,1 0,-1 0,0 0,0-1,0 1,-1 0,1 0,-1 0,0 1,0-1,0 0,0 1,0-1,0 1,-1 0,1 0,-1 0,0 0,1 0,-1 0,0 1,0-1,0 1,0 0,-1 0,1 0,0 0,0 1,-1-1,1 1,0 0,-1 0,0-1,1 1,-1-1,1 1,-1 0,1 0,-1 0,1 1,-1-1,1 1,-1 0,1 0,0 0,-1 1,1-1,0 1,0-1,0 1,0 0,0 1,0-1,1 0,-1 1,1-1,0 1,-1 0,1 0,0 0,1 0,-1 0,0 0,1 0,0 0,0 1,0-1,0 1,0-1,1 1,0-1,-1 1,4 0,-1-1,1 0,0 0,0 0,0 0,0-1,0 1,1-1,-1 0,1 0,-1 0,1 0,0-1,0 1,0-1,0 0,0 0,0-1,0 1,0-1,0 0,2 0,20 5,-22-4,1-1,0 0,0 1,0-1,0 1,0 0,1 1,-2-1,1 1,0 0,0 0,0 0,-1 1,0 0,1 0,-1 0,0 0,0 0,-1 1,1 0,-1 0,1 0,-1 0,-1 1,1-1,-1 1,1-1,-1 1,0 0,-1 0,1 0,-1 0,0 2,-13 72,9-71,1-1,0 1,0-1,1 1,-1 0,2 0,-1-1,1 1,1 0,-1 0,1 0,1-1,-1 1,1 0,1-1,-1 0,4 6,0-8,1 0,0 0,0-1,0 0,0 0,1-1,-1 0,1-1,0 1,0-1,0-1,0 0,0 0,1 0,-1-1,0 0,0-1,0 0,0 0,1-1,4-1,2 1,0-1,0 0,0-1,-1 0,1-2,-1 1,0-2,0 0,-1 0,0-2,0 1,-1-2,0 0,-1 0,0-1,-1 0,0-1,0 0,-2 0,1-1,-2-1,1 1,-2-1,0 0,-1-1,0 1,-1-1,-1 0,0 0,0-5,-3 9,1-1,-2 1,1 0,-2-1,1 1,-2 0,1 0,-2 0,1 0,-1 1,-3-4,6 10,-1 1,-1-1,1 1,0-1,-1 1,0 0,0 0,0 0,0 0,0 1,-1-1,1 1,-1 0,1 0,-1 0,0 0,0 1,0-1,0 1,0 0,0 0,0 1,0-1,0 1,-1 0,1 0,0 0,0 1,0-1,0 1,-3 1,-1 1,1 1,0 0,-1 0,1 1,1 0,-1 0,1 0,0 1,0 0,0 0,1 1,0 0,0 0,1 0,0 0,0 1,0-1,1 1,1 0,-1 0,1 0,1 0,-1 1,1-1,1 0,-1 1,2 3,-3-1,2 0,0 0,0 0,1 0,0 0,0 0,2 0,-1-1,1 1,1-1,0 1,0-1,1 0,1-1,-1 1,2-1,-1 0,3 2,2-1,1 1,0-1,1-1,0 0,0-1,1-1,0 0,0 0,1-2,0 0,0 0,0-1,0-1,4-1,223 9,-211-11,-4-1,-3 1</inkml:trace>
</inkml:ink>
</file>

<file path=ppt/ink/ink1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7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1,'-24'0,"0"2,1 1,0 1,-1 0,1 2,1 1,-1 0,1 2,1 1,-1 0,2 2,0 0,-9 8,25-18,0 0,0 0,0 1,0-1,0 1,1 0,-1 0,1 0,0 0,0 1,0-1,1 1,-1 0,1 0,0 0,0 0,0 0,0 0,1 1,0-1,0 0,0 1,0-1,1 1,0-1,0 1,0-1,0 1,1-1,-1 1,1-1,0 1,1-1,-1 0,1 1,0-1,0 0,2 2,6 4,1 0,0-1,0 0,1-1,1-1,-1 0,1 0,0-1,1-1,-1 0,11 1,-10-2,0 1,0 0,0 1,-1 0,1 1,-2 1,1 0,-1 0,0 2,6 5,-16-12,0 1,0-1,0 0,0 1,0-1,-1 1,0 0,1 0,-1-1,-1 1,1 0,-1 0,1 0,-1 0,0 0,0 0,-1 0,1 0,-1 0,0-1,0 1,0 0,-1 0,1-1,-1 1,0-1,0 1,0-1,-1 0,1 0,-1 0,1 0,-1 0,0 0,0-1,0 0,-1 1,1-1,0 0,-1-1,1 1,-1 0,0-1,0 0,-15 10,1 0,-1-2,-1 0,1-1,-2-1,1-1,-1-1,0-1,0 0,-9-1,28-3,0 0,0 0,-1 0,1 0,0 0,0 0,0-1,0 1,0-1,-1 0,1 1,0-1,0 0,0 0,1 0,-1-1,0 1,0 0,1-1,-1 1,1-1,-1 1,1-1,-1 0,1 0,0 0,0 0,0 0,0 0,0 0,1 0,-1 0,0 0,1 0,0 0,-1 0,1-1,0 1,0 0,0 0,1 0,-1-1,0 1,1 0,0 0,-1 0,1 0,0 0,0 0,0 0,0 0,1 0,12-20,0 0,2 2,0 0,2 1,0 0,1 2,0 0,2 1,9-5,28-19,-33 26</inkml:trace>
</inkml:ink>
</file>

<file path=ppt/ink/ink1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5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0,'-12'0,"0"1,1 0,-1 0,0 1,1 1,-1 0,1 0,0 1,0 1,0 0,1 0,0 1,0 0,0 1,0 0,1 1,-6 6,14-13,-1 0,1 1,0-1,0 0,0 1,0-1,0 1,0-1,0 1,1 0,-1-1,1 1,-1 0,1-1,-1 1,1 0,0 0,0 0,0-1,0 1,0 0,0 0,0-1,1 1,-1 0,1 0,-1-1,1 1,0 0,-1-1,1 1,0-1,0 1,0-1,0 1,1-1,-1 0,0 0,1 1,-1-1,0 0,1 0,-1 0,1 0,79 31,-69-29,13 4,-21-7,1 0,-1 0,1 1,-1 0,0 0,1 0,-1 0,0 1,0 0,0-1,0 2,0-1,0 0,-1 1,1-1,-1 1,0 0,0 0,0 1,0-1,0 1,-1-1,1 1,-1 0,0 0,0 0,0 0,-1 0,0 0,1 1,-1-1,-1 0,1 2,-1 0,-1 0,0 1,0-1,-1 0,1 1,-1-1,-1 0,1 0,-1-1,0 1,0 0,-1-1,0 0,0 0,0 0,0 0,-1-1,0 1,0-1,-2 1,-115 62,120-66,0 0,1 0,-1-1,0 1,0 0,0 0,1-1,-1 1,0-1,0 0,0 0,0 1,0-1,0 0,0-1,0 1,0 0,1 0,-1-1,0 1,0-1,0 0,0 0,1 1,-1-1,0 0,1 0,-1-1,1 1,-1 0,1 0,0-1,-1 1,1-1,0 1,0-1,0 0,0 1,0-1,0 0,1 0,-1 1,0-1,1 0,0 0,-1 0,1 0,0 0,0 0,0 0,2-5,1-1,0 1,0-1,1 1,0 0,0 0,0 0,1 1,0 0,0 0,1 0,0 0,0 1,0 0,0 0,1 1,0 0,0 0,0 0,1 1,1 0,44-24,-29 16</inkml:trace>
</inkml:ink>
</file>

<file path=ppt/ink/ink1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0,'0'313,"0"-300,-1 1,0-1,0 0,-2 0,0 0,0 0,-1 0,0-1,-3 5,-11-4,12-19</inkml:trace>
  <inkml:trace contextRef="#ctx0" brushRef="#br0" timeOffset="469.919">306 57,'-17'10,"1"1,1 0,0 1,0 1,1 1,1 0,0 0,1 1,1 1,0 0,-3 9,13-22,1 1,0-1,0 1,0-1,0 1,1-1,-1 0,1 1,0-1,0 0,0 1,1-1,-1 0,1 0,-1 0,1 0,0 0,0-1,1 1,-1 0,0-1,1 0,0 1,-1-1,1 0,0-1,0 1,0 0,0-1,0 0,1 1,-1-1,0 0,1-1,-1 1,0-1,3 1,32 16,33 43,-64-55</inkml:trace>
</inkml:ink>
</file>

<file path=ppt/ink/ink1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5 128,'-1'48,"-1"-31,1 0,1 0,0 0,1 1,1-1,1-1,0 1,1 0,1-1,0 0,1 0,7 11,-11-24,1 0,-1 0,1 0,0 0,0-1,0 1,0-1,0 0,1 0,-1 0,1 0,-1-1,1 1,0-1,-1 0,1 0,0-1,0 1,0-1,0 1,0-1,0-1,0 1,-1 0,1-1,0 0,0 0,0 0,1-1,6-1,0-2,0 1,0-1,-1 0,0-1,0-1,-1 1,1-2,2-3,86-89,-95 98,-1 1,0-1,1 1,-1-1,1 1,0 0,-1 0,1 0,0 0,-1 0,1 1,0-1,0 1,0 0,0 0,-1 0,1 0,0 0,0 1,0-1,-1 1,1 0,0 0,0 0,-1 0,1 0,-1 1,1-1,-1 1,0-1,1 1,-1 0,0 0,0 0,0 0,-1 1,1-1,0 0,-1 1,0-1,1 1,0 1,41 34,-38-36,1 1,-1-1,1 0,0 0,0-1,0 0,0 0,0 0,0-1,0 0,0 0,0 0,0-1,0 0,0 0,0 0,0-1,0 0,-1 0,1-1,-1 1,1-1,-1 0,0-1,0 1,0-1,-1 0,2-1,1-3,1 0,-1 0,0-1,-1 0,1 0,-2 0,0-1,0 0,0 0,-1 0,-1-1,0 1,0-1,-1 0,0-3,-8-124,-1 119</inkml:trace>
</inkml:ink>
</file>

<file path=ppt/ink/ink1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2 735,'39'170,"-30"-112,-2 1,-3 0,-2 0,-3 1,-2 1,-26 224,0 8,30-108,-1-173</inkml:trace>
  <inkml:trace contextRef="#ctx0" brushRef="#br0" timeOffset="1868.208">59 764,'734'0,"-590"-26,-139 28,0 1,-1-1,1 1,-1-1,0 1,0 1,0-1,-1 0,1 1,-1 0,1 0,-1 0,0 0,-1 0,1 1,-1-1,0 1,0 0,0-1,-1 1,0 0,0 0,0 0,0 0,-1 0,0 0,0 0,0 0,-1 3,3 3,2 35,-1 0,-3 1,-1-1,-3 0,-8 41,3 4,4 0,6 88,1-52,26 88,-17-155,-7-48,-1 1,0 0,-1 0,-1 0,0 0,-1 0,0 0,-1 1,-1-1,-2 10,0-4,4-17,0 1,0-1,0 0,-1 1,1-1,0 1,-1-1,0 0,1 0,-1 1,0-1,0 0,0 0,-1 0,1 0,0 0,-1 0,0 0,1 0,-1-1,0 1,0-1,0 1,0-1,0 0,0 0,0 1,0-1,0-1,-1 1,1 0,0-1,-1 1,1-1,0 1,-2-1,-336-12,96 11,76-26,-29 26,173 1</inkml:trace>
  <inkml:trace contextRef="#ctx0" brushRef="#br0" timeOffset="4085.501">340 30,'0'-2,"1"1,-1 0,1-1,-1 1,1 0,0-1,-1 1,1 0,0 0,0 0,0 0,0 0,0 0,0 0,0 0,0 0,0 0,0 0,1 1,-1-1,0 0,1 1,-1-1,0 1,1-1,-1 1,0 0,1 0,-1 0,1 0,-1 0,1 0,-1 0,0 0,1 0,-1 1,1-1,-1 0,0 1,1-1,-1 1,0 0,0-1,1 1,-1 0,0 0,0 0,0 0,0 0,0 0,0 0,0 0,-1 0,1 0,0 1,0-1,-1 0,1 1,-1-1,1 0,-1 1,0-1,6 14,-1 0,-1 0,0 0,-1 0,-1 1,0 0,-1-1,-1 6,7 51,-2-39,-1-1,-2 1,-1 0,-2 0,-1 0,-2 8,3-36,-6 38,1 0,2 0,2 0,3 35,10-44,-13-43</inkml:trace>
  <inkml:trace contextRef="#ctx0" brushRef="#br0" timeOffset="4769.006">369 1,'-152'142,"153"-142,-1 0,1 0,0 0,-1 0,1 1,0-1,0 0,-1 0,1 1,0-1,-1 0,1 1,0-1,-1 1,1-1,-1 0,1 1,-1 0,1-1,-1 1,1-1,-1 1,0 0,1-1,-1 1,0 0,1-1,-1 1,0 0,0-1,0 1,1 0,-1 0,0-1,0 1,0 0,0 0,-1-1,1 1,0 0,0-1,0 1,0 0,-1 0,1-1,0 1,-1 0,1-1,-1 1,1-1,0 1,-1 0,1-1,-1 1,0-1,1 1,-1-1,1 0,-1 1,0-1,289-5,-187 5,-100-1,0 0,0 0,-1 0,1 0,-1 0,1 0,-1 0,1 0,-1 0,1 0,-1 0,0-1,0 1,0 0,0 0,0 0,0 0,0 0,0-1,0 1,0 0,0 0,-1 0,1 0,-1 0,1 0,-1 0,1 0,-1 0,1 0,-1 0,0 0,0 0,1 0,-1 0,0 1,0-1,0 0,0 1,0-1,0 1,0-1,0 1,0-1,0 1,0-1,0 1,-1 0,-1-3,-10-8,0 0,-1 0,0 2,0 0,-1 0,0 1,-1 1,-11-3,-18-10,27 12</inkml:trace>
  <inkml:trace contextRef="#ctx0" brushRef="#br0" timeOffset="9269.993">510 2231,'3'2,"-1"0,1 1,0-1,-1 0,1 1,-1-1,0 1,0 0,0 0,0 0,-1 0,1 0,-1 0,0 0,1 1,-1-1,0 2,0-1,6 20,-2 0,0 0,-2 1,0 0,-2-1,-1 1,-2 19,2-9,-31 226,38-54,-79-291,-87-3,131 71,27 16,1 0,-1 0,1 0,0 0,-1-1,1 1,-1 0,1 0,0 0,-1-1,1 1,0 0,0-1,-1 1,1 0,0-1,0 1,-1 0,1-1,0 1,0-1,0 1,0 0,-1-1,1 1,0-1,0 1,0-1,0 1,0 0,0-1,0 1,0-1,0 1,0 0,1-1,-1 1,0-1,0 1,0 0,0-1,1 1,-1-1,0 1,0 0,1-1,-1 1,0 0,0-1,1 1,-1 0,1 0,-1-1,0 1,1 0,-1 0,0 0,1 0,-1-1,1 1,-1 0,0 0,1 0,-1 0,1 0,-1 0,1 0,-1 0,308-60,-280 53,45-10,0 4,0 2,46 1,-119 10,0 1,-1-1,1 1,0-1,0 1,0-1,-1 1,1-1,0 1,0-1,0 1,0 0,0-1,0 1,0-1,0 1,0-1,1 1,-1-1,0 1,0-1,0 1,1-1,-1 1,0-1,1 1,-1-1,0 1,1-1,-1 0,0 1,1-1,-1 1,1-1,-1 0,1 0,-1 1,1-1,-1 0,1 0,-1 1,1-1,-1 0,1 0,-1 0,1 0,0 0,-1 0,1 0,-1 0,1 0,-1 0,1 0,0 0,-46 26,7-9,2 2,0 2,1 1,1 2,2 1,0 1,-3 7,14-13,4-4</inkml:trace>
</inkml:ink>
</file>

<file path=ppt/ink/ink1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18,'-14'-4,"0"0,0 1,0 0,-1 2,1-1,-1 2,1 0,-1 1,1 0,0 1,-1 1,1 0,0 1,-6 2,-3 0,-25 4,28-7,-1 1,0 1,1 1,0 1,1 1,-12 6,30-13,-1 0,0 1,0-1,1 0,-1 1,0-1,1 1,0-1,-1 1,1 0,0 0,0 0,0-1,0 1,0 0,0 0,1 0,-1 1,0-1,1 0,0 0,0 0,-1 0,1 0,1 1,-1-1,0 0,0 0,1 0,-1 0,1 0,0 0,-1 0,1 0,0 0,0 0,1 0,-1 0,0-1,0 1,1 0,-1-1,1 1,0-1,-1 0,1 1,0-1,0 0,0 0,0 0,0 0,0-1,0 1,0 0,0-1,0 0,0 1,0-1,2 0,304 62,-307-63,0 1,0 0,0 0,0-1,0 1,0 0,0 0,0 0,0 0,0 0,0 0,0 1,0-1,0 0,0 0,0 1,0-1,0 0,0 1,-1-1,1 1,0 0,0-1,0 1,-1-1,1 1,0 0,0 0,-1-1,1 1,-1 0,1 0,-1 0,1 0,-1 0,0 0,1 0,-1 0,0 0,0 0,1 0,-1 0,0 0,0 0,0 0,0 0,0 0,-1 0,1 0,0 0,0-1,-1 1,1 0,0 0,-1 0,1 0,-1 0,0 0,1 0,-1-1,1 1,-1 0,0-1,0 1,-17 11,0-1,-1 0,0-2,0 0,-1-1,-20 4,-9 6,-38 12,44-16,1 1,0 3,1 1,-11 9,50-27,0-1,0 1,0 0,1 0,-1-1,0 1,0 1,1-1,-1 0,1 0,-1 0,1 1,0-1,-1 1,1-1,0 1,0 0,0-1,0 1,0 0,0 0,1 0,-1-1,1 1,-1 0,1 0,0 0,-1 0,1 0,0 0,0 0,0 0,1 0,-1 0,0 0,1 0,0 0,-1-1,1 1,0 0,0 0,0 0,0-1,0 1,0-1,0 1,1-1,-1 1,1 0,15 6,1-1,-1 0,1-1,0-1,1-1,-1 0,1-2,0 0,-1-1,1-1,0 0,0-2,1 0,27 0,154 0,-178-2,-5-2</inkml:trace>
</inkml:ink>
</file>

<file path=ppt/ink/ink1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112 104,'-14'34,"-6"25,2 7,3-2,5-8,3-8,3-8,3-10</inkml:trace>
  <inkml:trace contextRef="#ctx0" brushRef="#br0" timeOffset="246.137">83 48,'39'0,"31"-5,14-1,-3 0,-10 1,-12 1,-12 2,-9-4,-6-1,-8 1</inkml:trace>
  <inkml:trace contextRef="#ctx0" brushRef="#br0" timeOffset="444.613">27 330,'33'0,"32"-5,8-1,-3 0,-9 1,-10 1,-8 2,-8 1,-4 0,-3 1,-6 0</inkml:trace>
  <inkml:trace contextRef="#ctx0" brushRef="#br0" timeOffset="1311.241">56 471,'0'5,"0"6,0 6,0 5,-5-1,-2 1,1 1,-4-4,0 1,2 1,2 2,2 2,7-4,2-5</inkml:trace>
  <inkml:trace contextRef="#ctx0" brushRef="#br0" timeOffset="1831.378">846 301,'5'0,"6"0,6 0,5 0,4 0,2 0,1 0,0 0,1 0,-1 0,0 0,-5 0</inkml:trace>
  <inkml:trace contextRef="#ctx0" brushRef="#br0" timeOffset="2129.91">817 555,'48'0,"21"0,3 0,-6-4,-9-3,-9 1,-14 1</inkml:trace>
</inkml:ink>
</file>

<file path=ppt/ink/ink1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91,'-10'5,"0"0,1 1,-1 1,1-1,1 2,-1-1,1 1,1 0,-1 1,2-1,-1 2,1-1,0 1,1-1,0 2,1-1,0 0,-2 10,2-7,2 1,-1-1,2 1,0 0,0 0,1 0,1-1,1 1,0 0,0 0,4 10,-4-20,-1 1,1 0,0-1,0 1,1-1,-1 1,1-1,0 0,0 0,0-1,1 1,-1-1,1 1,0-1,0 0,0 0,0-1,1 1,-1-1,1 0,-1 0,1-1,0 1,-1-1,1 0,0 0,0-1,0 0,0 1,0-2,0 1,0 0,3-2,19-5,0-2,0-1,-1-1,-1-1,0-2,-1 0,0-1,-1-2,-1 0,-1-1,3-5,-8 10,-1-1,-1 0,0-1,-1 0,0-1,-1-1,4-9,-13 22,0-1,-1 0,0 0,1 0,-2 0,1-1,-1 1,1-1,-2 1,1 0,0-1,-1 0,0 1,-1-1,1 1,-1-1,0 1,0 0,-1-1,1 1,-1 0,0 0,-1 0,1 0,-1 0,0 0,0 1,-1-1,-1 0,-3-2,-1 0,0 1,0 0,-1 1,0 0,1 1,-2-1,1 2,0 0,-1 0,0 1,0 0,0 0,1 2,-1-1,-7 2,-15-2</inkml:trace>
  <inkml:trace contextRef="#ctx0" brushRef="#br0" timeOffset="200.332">1 288,'57'-9,"30"-4,8-4,-2 1,-7 3,-8 4,-9 3,-10 3,-6 2,-3 1,-4 0,-2 1,-2-5,1-2,-2 1,-4 0,-2 2,-8 1</inkml:trace>
</inkml:ink>
</file>

<file path=ppt/ink/ink1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1 170,'24'4,"12"3,6-6,0-3,-3 0,-2-1,-4 1,-1 0,-3 1,0 0,-1 1,-1 0,1 0,0 0,-10 0,-7 0</inkml:trace>
  <inkml:trace contextRef="#ctx0" brushRef="#br0" timeOffset="245.29">1 367,'43'-5,"34"-1,8-1,-6-2,-10-1,-14 2,-10 2,-13 2</inkml:trace>
  <inkml:trace contextRef="#ctx0" brushRef="#br0" timeOffset="767.109">255 0,'61'33,"188"65,-246-97,-1-1,1 1,-1 0,1 0,-1 0,0 0,0 0,1 0,-1 0,0 1,0-1,0 1,0 0,-1-1,1 1,0 0,-1 0,1 0,-1 0,0 0,0 1,0-1,0 0,0 0,0 1,0-1,-1 1,1-1,-1 1,0-1,0 1,0-1,0 1,0-1,0 1,-1-1,1 0,-1 1,1-1,-1 1,0-1,0 0,-12 15,-1-1,-1 0,0-2,-1 1,0-2,-1 0,-1-1,-8 4,-34 25,-62 47,109-74</inkml:trace>
</inkml:ink>
</file>

<file path=ppt/ink/ink1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36,'-1'49,"13"117,-4-130,-8-31,0 0,0 0,0-1,1 1,0 0,-1-1,2 1,-1-1,0 1,1-1,0 1,0-1,0 0,1 0,0 0,-1 0,1-1,0 1,1-1,-1 1,1-1,-1 0,1 0,0-1,0 1,0-1,0 0,1 0,-1 0,1-1,-1 0,1 1,4-1,2-4,1 0,-1 0,0-1,0-1,-1 0,1-1,-1 0,0 0,-1-1,0 0,0-1,0 0,-1 0,0-1,-1 0,1-1,3-7,4 0,58-76,-73 92,0 0,0 0,0 0,1 0,-1 0,0 0,1 0,-1 0,0 0,1 0,-1 0,1 0,0 0,-1 0,1 1,0-1,-1 0,1 0,0 1,0-1,0 0,0 1,-1-1,1 1,0-1,0 1,0-1,0 1,0 0,0 0,0-1,1 1,-1 0,0 0,0 0,0 0,0 0,0 0,0 0,0 1,0-1,0 0,0 1,0-1,0 0,0 1,0-1,0 1,0 0,0-1,-1 1,1 0,0-1,0 2,32 132,-31-130,0 0,0-1,0 1,0-1,1 1,-1-1,1 0,0 0,0 0,0-1,0 1,1-1,-1 1,1-1,-1 0,1 0,0-1,0 1,0-1,0 0,0 0,0 0,0 0,0-1,0 0,0 0,0 0,0 0,0-1,1 1,-1-1,0 0,0 0,0-1,-1 1,1-1,0 0,-1 0,1 0,2-2,6-7,0 0,-1-1,-1 0,0 0,0-1,-1-1,-1 1,-1-1,1-1,-2 0,2-7,12-21,13-61,-35 93,-3 5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5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1384,'60'-27,"-1"-4,-1-2,-2-2,-2-3,-1-3,7-9,-23 13,-2-2,-1-1,-2-1,-2-2,2-8,16-51,-47 98,0 0,0 0,0-1,0 1,-1-1,1 1,-1-1,0 1,0-1,-1 1,0 0,1-1,-2 1,1 0,0-1,-1 1,0 0,0 0,0 0,0 0,0 1,-1-1,-2-2,3 4,0 1,0-1,0 1,0-1,0 1,0 0,0 0,-1 0,1 0,0 1,-1-1,1 1,-1-1,1 1,0 0,-1 0,1 0,-1 0,1 0,-1 0,1 1,0-1,-1 1,1 0,0 0,-1 0,1 0,0 0,0 0,0 0,0 1,0-1,-1 2,-55 64,46-40,0 1,2 1,1-1,1 2,2-1,1 1,1 0,1 0,2 11,1-33,1 1,0-1,1 0,0 1,0-1,1 0,0-1,0 1,0 0,1-1,1 0,-1 1,1-2,0 1,1-1,0 0,0 0,0 0,0-1,1 0,0 0,0 0,1-1,-1 0,1-1,6 2,0 0,0 0,1-2,0 1,0-2,0 0,0-1,0-1,1 0,-1-1,0 0,0-1,0-1,0 0,7-4,8-3,0-1,0-2,-1 0,-1-2,-1-2,0 0,-1-2,-1-1,0 0,15-19,-20 18,-1-1,-1 0,0-2,-2 0,-1-1,4-10,-17 32,-1-1,0 1,0-1,0 0,0 1,-1-1,1 0,-1 0,0 1,0-1,0 0,-1 0,1 0,-1 1,0-1,0 0,0 1,-1-1,1 1,-1-1,0 1,0 0,0 0,0 0,-1 0,1 0,-1 0,0 1,0-1,1 1,-2 0,1 0,0 0,0 0,-1 0,1 1,-1-1,1 1,-1 0,0 0,1 1,-1-1,0 1,0-1,1 1,-1 0,0 1,0-1,1 1,-1 0,0-1,0 2,1-1,-1 0,1 1,0-1,-1 1,1 0,0 0,-3 3,-3 3,0 0,0 0,1 1,0 1,1-1,0 1,0 1,1-1,1 1,0 0,0 0,1 1,0-1,1 1,0 0,1 0,1 0,0 0,0 0,1 0,2 12,0-14,0 0,0 0,1-1,1 1,0-1,0 1,1-1,0-1,0 1,1-1,0 0,1 0,0 0,0-1,0 0,1-1,0 1,1-2,-1 1,1-1,0 0,0-1,4 1,3 2,1-2,0 0,0 0,0-2,0 0,1-1,-1 0,1-2,-1 0,1-1,-1-1,1 0,3-3,3-3,-1-1,0-1,-1-2,0 0,0-1,-2-1,1-1,-2-1,0-1,-1 0,-1-1,-1-1,0-1,-1 0,-1-1,-2-1,0 0,-1-1,-1 0,0-3,-7 20,0 1,-1-1,0 0,0 0,0 0,-1 0,0 0,0 0,-1-1,0 1,0 0,0 0,0-1,-1 1,0 0,-1 0,0 0,1 0,-2 0,1 0,-1 1,0-1,0 1,0 0,-2-2,3 6,0 0,-1 0,1 0,0 0,0 1,-1-1,1 1,0 0,-1-1,1 1,0 0,-1 0,1 1,-1-1,1 0,0 1,0 0,-1-1,1 1,0 0,0 0,0 0,0 0,0 1,0-1,0 1,0-1,0 1,1-1,-2 2,-44 57,38-45,2 0,0 1,1 0,1 0,0 1,1 0,1-1,1 1,0 1,1-1,1 0,1 0,0 0,1 0,1 0,0 0,5 10,-5-18,1 0,0-1,0 0,1 0,0 0,0-1,1 1,0-1,0 0,0-1,1 0,0 0,1 0,-1-1,1 0,0 0,0-1,1 0,-1-1,1 0,0 0,0-1,0 0,13 0</inkml:trace>
  <inkml:trace contextRef="#ctx0" brushRef="#br0" timeOffset="698.453">2033 1045,'-87'146,"78"-118,9-28,1 0,-1-1,0 1,0 0,0 0,1 0,-1-1,0 1,0 0,1 0,-1 0,0 0,1 0,-1-1,0 1,1 0,-1 0,0 0,0 0,1 0,-1 0,0 0,1 0,-1 0,0 0,1 0,-1 0,0 0,1 0,-1 1,0-1,0 0,1 0,-1 0,0 0,1 1,-1-1,0 0,0 0,0 0,1 1,-1-1,0 0,0 0,0 1,1-1,-1 0,0 0,0 1,0-1,0 0,0 1,0-1,0 0,0 1,0-1,0 0,0 1,129-171,-129 169,1 0,0 0,-1 0,1 0,0 0,0 0,0 1,0-1,0 0,0 0,0 1,0-1,0 1,0-1,0 1,0-1,0 1,0 0,0-1,1 1,-1 0,0 0,0 0,0 0,0 0,1 0,-1 0,0 1,0-1,0 0,0 1,1-1,-1 1,0-1,0 1,0-1,0 1,0 0,0-1,0 1,-1 0,1 0,0 0,0 0,31 53,-18-27,-13-24,0-1,0 1,0-1,0 1,1-1,-1 1,1-1,0 0,0 0,-1 0,2 0,-1 0,0-1,0 1,0 0,1-1,-1 0,1 0,-1 1,1-1,-1-1,1 1,0 0,0-1,-1 1,1-1,0 0,0 0,-1 0,1 0,0 0,0-1,-1 1,1-1,0 0,-1 0,1 0,-1 0,1 0,0-1,11-12,-1 0,0-1,-1 0,0-1,-2-1,0 1,-1-2,0 1,5-18,-4-19,-14 54</inkml:trace>
  <inkml:trace contextRef="#ctx0" brushRef="#br0" timeOffset="1013.729">2710 791,'38'-4,"23"-3,5 1,-3 2,-8 0,-9 2,-6 1,-7 0,-8 6,-8 2</inkml:trace>
  <inkml:trace contextRef="#ctx0" brushRef="#br0" timeOffset="1232.462">2794 1018,'34'0,"20"0,6 0,-2-5,-6-2,-8 1,-6 1,-10-3,-4-1,-7 2</inkml:trace>
  <inkml:trace contextRef="#ctx0" brushRef="#br0" timeOffset="2450.012">4319 340,'0'19,"0"17,0 5,0 2,0-2,4-3,3-3,-1-4,-2-1,0-1,-2-1,-1 0,0-1,-1 1,-1 0,1-5</inkml:trace>
  <inkml:trace contextRef="#ctx0" brushRef="#br0" timeOffset="2965.572">4178 368,'66'-37,"2"4,1 2,49-14,-11 28,-105 17,1 0,-1 0,1 1,-1-1,0 0,1 1,-1 0,0 0,1-1,-1 1,0 0,0 1,0-1,0 0,0 1,0-1,0 1,0 0,-1-1,1 1,-1 0,1 0,-1 0,0 0,1 0,-1 1,0-1,-1 0,1 0,0 1,-1-1,1 1,-1-1,1 0,-1 1,0-1,0 1,-1-1,1 0,0 1,-1 1,-2 9,0 0,-1 0,-1 0,0-1,0 0,-2 0,1 0,-1-1,-1 0,0 0,-1-1,0 0,0-1,-1 1,-5 2,-51 59,65-69,-1 0,1-1,0 1,0 0,0 0,0 0,0 0,0 0,0 0,1 0,-1 0,1 0,0 0,-1 1,1-1,0 0,0 0,0 0,1 0,-1 0,0 1,1-1,-1 0,1 0,0 0,0 0,0 0,0 0,0 0,0-1,0 1,1 0,-1-1,1 1,-1 0,1-1,0 0,-1 1,1-1,0 0,0 0,0 0,0 0,0 0,0-1,0 1,1 0,201 66,-200-66,-1 0,0 0,1 0,-1 0,0 1,0 0,0-1,0 1,0 0,0 0,0 1,-1-1,1 1,-1-1,0 1,1 0,-1 0,0 0,-1 0,1 0,-1 0,1 0,-1 1,0-1,0 0,0 1,-1-1,1 1,-1-1,0 1,0-1,0 1,0-1,-1 1,1-1,-1 1,0-1,0 1,0-1,-1 0,1 0,-1 1,1-1,-3 2,-9 8,0 0,-2-1,1-1,-1 0,-1-1,0-1,-1 0,1-1,-15 5,12-5,-234 82,241-86</inkml:trace>
  <inkml:trace contextRef="#ctx0" brushRef="#br0" timeOffset="3219.899">5250 453,'-34'39,"-25"31,-7 9,-3-5,6-9,9-12,9-9,12-8,7-5,3-3,0-2,0 0,-1 1,-2-1,4-3</inkml:trace>
  <inkml:trace contextRef="#ctx0" brushRef="#br0" timeOffset="4102.35">5221 791,'-14'17,"1"1,1 0,1 1,0 0,1 1,2 0,-2 6,-9 16,-3 7,-2 0,-3-2,-1 0,-2-2,-17 16,34-48,17-21,18-30,-18 33,184-286,-152 242,1 1,2 2,3 2,28-24,-68 66,0-1,1 0,-1 1,0 0,1-1,0 1,-1 0,1 0,0 0,0 1,0-1,0 1,1 0,-1 0,0 0,0 0,1 0,-1 1,1-1,-1 1,0 0,1 0,-1 0,1 1,-1-1,0 1,1 0,-1 0,0 0,0 0,1 0,-1 1,0 0,0-1,-1 1,1 0,0 0,-1 1,1-1,-1 1,0-1,1 1,-1 0,1 1,9 24,-1-1,-1 1,-1 1,-1-1,-2 2,1 15,-6-36,27 134,-27-135,-2 48,1-55,0 0,0 0,-1 0,1 0,0 0,0 1,-1-1,1 0,0 0,-1 0,1 0,-1 0,1 0,-1-1,0 1,1 0,-1 0,0 0,0 0,1-1,-1 1,0 0,0-1,0 1,0-1,0 1,0-1,0 1,0-1,0 0,0 1,0-1,0 0,0 0,0 0,-1 0,1 0,0 0,0 0,0 0,0-1,-1 1,-132-79,92 54,-2 2,-1 2,0 2,-29-7,45 18</inkml:trace>
  <inkml:trace contextRef="#ctx0" brushRef="#br0" timeOffset="5399.658">3331 227,'14'-17,"-5"3,1 1,0 1,1 0,0 0,1 1,1 0,-1 1,2 1,-1 0,10-4,-21 13,0-1,0 1,1 0,-1 0,0 1,0-1,0 0,0 1,1 0,-1-1,0 1,0 0,0 0,0 0,0 0,-1 0,1 1,0-1,0 0,-1 1,1-1,-1 1,1 0,-1 0,0-1,0 1,0 0,0 0,0 0,0 0,0 0,-1 1,1-1,-1 0,1 0,-1 0,0 0,0 1,0-1,0 0,0 0,0 0,-1 1,1-1,-1 0,0 0,1 0,-1 0,1 8,29 272,29 92,-21-90,-33-266,-1 0,-1 0,0 0,-2 0,0 0,-1 0,0 0,-2 0,0 0,-1-1,-1 1,-6 15,11-34,0 1,0-1,0 1,0-1,0 1,-1-1,1 1,0-1,0 1,-1-1,1 1,0-1,0 1,-1-1,1 1,0 0,-1-1,1 1,-1 0,1-1,-1 1,1 0,0-1,-1 1,1 0,-1 0,1 0,-1-1,1 1,-1 0,1 0,-1 0,0 0,1 0,-1 0,1 0,-1 0,1 0,-1 0,1 0,-1 0,1 1,-1-1,1 0,-1 0,1 1,-1-1,1 0,-1 0,1 1,0-1,-1 0,1 1,0-1,-1 1,1-1,0 0,-1 1,1-1,0 1,0-1,-1 1,1-1,0 1,0-1,0 1,-7-44,7-281,4 225,4 1,5 0,3 1,5 0,4 2,24-54,-42 128,2 0,0 1,1 1,1 0,1 0,1 1,0 0,7-6,-14 18,1-1,-1 1,1 0,0 1,0 0,0 0,1 0,0 1,0 0,0 1,0-1,1 2,-1-1,1 1,0 0,0 1,0 0,-1 1,1-1,0 2,0-1,1 1,283 54,-216-46,-10 0,-1-3,1-3,46-5,316-49,-216 27,-210 24,-1-1,0 1,0 0,1 0,-1 0,0 1,1-1,-1 0,0 1,0 0,1-1,-1 1,0 0,0 0,0 0,0 1,0-1,0 0,-1 1,1-1,0 1,-1-1,1 1,-1 0,1 0,-1 0,0 0,0 0,0 0,0 0,0 0,0 0,-1 1,4 81,-6-47,2-27,0-1,1 0,0 0,0 0,1 0,1 0,-1 0,1-1,0 1,1-1,0 0,1 0,-1 0,2 0,7 3</inkml:trace>
</inkml:ink>
</file>

<file path=ppt/ink/ink1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47,'38'-10,"23"-3,5 1,-4 2,-12 8,-14 4</inkml:trace>
</inkml:ink>
</file>

<file path=ppt/ink/ink1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1,'-5'48,"-1"21,0 3,6-6,3-9,1-9,-1-9,0-6,-5-3,-3-2,0-11,0-9</inkml:trace>
</inkml:ink>
</file>

<file path=ppt/ink/ink1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1,'-34'19,"-15"11,0 6,8 0,17-4,16-4,15-7,7-1,4-5,5 0,4-3,-4 3,0-3,-5 2,0-1,2-4,-3-2</inkml:trace>
</inkml:ink>
</file>

<file path=ppt/ink/ink1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0,'-11'2,"0"0,0 1,1 0,-1 1,1 0,0 0,0 1,1 1,-1-1,1 2,1-1,-1 1,1 0,0 1,0 0,1 0,0 1,1 0,0 0,-4 7,11-10,0 0,0-1,0 1,1-1,-1 1,1-1,1 0,-1 0,1 0,0 0,0 0,0-1,1 1,-1-1,1 0,0 0,0 0,1 0,-1-1,1 0,0 0,0 0,0-1,0 1,0-1,1 0,-1-1,28 19,43 61,-75-78,1-1,-1 1,1-1,-1 1,0-1,0 1,0 0,0-1,-1 1,1 0,-1 0,0 0,0 0,0-1,0 1,0 0,0 0,-1 0,0-1,1 1,-1 0,0-1,0 1,0 0,-1-1,1 1,-1-1,1 0,-1 1,0-1,0 0,0 0,0 0,0 0,0-1,-1 1,-1 0,-8 5,0-1,-1-1,0 0,0-1,0 0,-1-1,1 0,-1-1,0-1,1 0,-1-1,0 0,-5-2,17 2,-1 0,0-1,1 1,-1-1,0 0,1 0,-1 1,1-2,0 1,-1 0,1 0,0-1,0 1,-1-1,1 0,0 0,1 0,-1 0,0 0,1 0,-1 0,1 0,-1-1,1 1,0-1,0 1,0-1,1 1,-1-1,0 1,1-1,0 0,-1 1,1-1,0 0,1 1,-1-1,0 0,1 1,-1-1,1 1,0-1,0 1,0-1,0 1,1-1,-1 1,0 0,1-1,9-8,0 1,0 0,1 0,1 1,-1 1,2 0,-1 0,1 2,0-1,0 2,10-3,-2-1,3 0</inkml:trace>
</inkml:ink>
</file>

<file path=ppt/ink/ink1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23,'15'0,"13"0,8 0,3 0,-2 0,-1 0,-3 0,-1 0,-2 0,-2 0,-4-5,-3-1,1 0,-4 1</inkml:trace>
</inkml:ink>
</file>

<file path=ppt/ink/ink1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42,'38'0,"33"0,8-5,-4-2,-6 1,-9 1,-10 1,-9 2,-7 1,-3-4,-9-1</inkml:trace>
</inkml:ink>
</file>

<file path=ppt/ink/ink1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6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35,'-15'4,"1"0,-1 1,1 0,1 1,-1 1,1 0,0 1,0 0,1 1,0 1,1 0,0 0,0 1,1 0,1 1,0 0,1 1,0 0,0 0,-3 11,5-12,0 1,0 0,2 0,0 0,0 1,1-1,0 1,2 0,-1-1,2 1,0 0,0 0,2 0,-1 0,2-1,0 1,3 9,-2-18,-1-1,1 1,0-1,1 0,-1 0,1 0,-1-1,1 1,0-1,1-1,-1 1,0-1,1 1,0-1,-1-1,1 1,0-1,0 0,0-1,0 1,2-1,126-11,-112 6,-1 0,0-1,-1-2,1 0,-2-1,1-1,-1 0,-1-2,0 0,0-1,-1-1,-1-1,0 0,-2-1,1 0,-2-2,0 1,4-10,-14 19,0 0,0-1,0 1,-1-1,0 1,-1-1,0 0,-1 1,1-1,-2 0,1 0,-1 0,-1 1,1-1,-1 0,-1 1,0 0,0-1,0 1,-1 1,-1-1,1 0,-1 1,0 0,-1 0,0 0,0 1,0 0,-1 0,0 1,0-1,0 2,-1-1,1 1,-1 0,0 0,0 1,-9-2,-120-14,93 18</inkml:trace>
  <inkml:trace contextRef="#ctx0" brushRef="#br0" timeOffset="281.93">0 289,'530'30,"-138"-31,-361 1</inkml:trace>
</inkml:ink>
</file>

<file path=ppt/ink/ink1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54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537 231,'-167'447,"161"-428,-1-1,0 1,-2-2,0 1,-1-1,-1-1,0 0,-1-1,-9 9,48-82,252-484,-263 522,-9 30,-6 41,-1-42,-3 256,5-256,-1 1,1 0,0-1,1 1,0-1,1 0,0 0,0 0,1-1,0 0,0 1,1-2,0 1,1 0,-4-5,0 0,1 0,-1 0,0 0,1-1,0 1,0-1,0 0,0 0,0 0,0-1,0 0,1 1,-1-1,0-1,1 1,-1-1,1 0,-1 0,0 0,1 0,-1-1,1 0,-1 0,0 0,0 0,1-1,-1 1,0-1,0 0,2-2,7-7,0 1,-1-2,0 0,-1 0,-1-1,0 0,0-1,-2 0,0-1,0 0,-1 0,2-11,2 3,0-1,-1 0,-1 0,-1 0,-1-1,-1-1,-2 1,0-1,-2 0,-1-10,0 35,-1 0,0-1,1 1,-1-1,0 1,0 0,0-1,0 1,0-1,0 1,-1 0,1-1,0 1,-1 0,1-1,-1 1,1 0,-1 0,1-1,-1 1,0 0,0 0,0 0,0 0,0 0,0 0,0 0,0 0,0 0,0 0,0 1,-1-1,1 1,0-1,-1 1,1-1,0 1,-1-1,1 1,0 0,-1 0,1 0,-1 0,1 0,0 0,-1 0,1 0,0 1,-1-1,1 0,0 1,-1-1,1 1,0 0,-1-1,1 1,0 0,0 0,0 0,0 0,0 0,0 0,0 0,0 0,0 0,1 0,-1 0,-11 20,3 1</inkml:trace>
  <inkml:trace contextRef="#ctx0" brushRef="#br0" timeOffset="335.93">1242 401,'-11'23,"1"0,0 1,2 0,1 0,1 1,0 0,2 0,2 1,-1 24,3-47,0 0,0 0,0 0,0 0,0 0,1 0,-1 0,1 0,0 0,0 0,0 0,0-1,1 1,-1 0,1-1,-1 1,1-1,0 0,0 1,0-1,0 0,1 0,-1 0,0 0,1-1,0 1,-1-1,1 1,0-1,-1 0,1 0,0 0,0-1,0 1,0-1,0 1,0-1,0 0,0 0,0 0,0-1,0 1,0-1,0 0,1 0,5-2,-1-2,1 1,-1-1,1 0,-1-1,-1 0,1 0,-1-1,0 1,0-2,-1 1,0-1,-1 0,1 0,-2-1,1 1,-1-1,0 0,-1 0,0 0,-1-1,1 1,-2-1,1 0,-2 1,1-1,-1 0,-1 0,1 1,-2-1,1 0,-2 1,1-1,-1 1,0 0,1 3,-1 0,1 1,-1-1,0 1,0 0,-1-1,1 1,-1 1,0-1,0 1,-1-1,1 1,-1 0,0 1,0-1,-1 1,1 0,-1 1,1-1,-1 1,0 0,0 0,0 1,0 0,0 0,0 0,0 1,0 0,0 0,-1 0,1 1,0 0,-6 1,-7 9</inkml:trace>
  <inkml:trace contextRef="#ctx0" brushRef="#br0" timeOffset="840.002">1412 739,'51'-50,"-2"-2,-2-2,39-60,-64 74,-12 63,-6-2,30 89,-33-107,1 0,-1 0,1 0,0-1,0 1,0-1,0 1,0-1,1 0,-1 1,1-1,-1-1,1 1,0 0,0-1,0 1,0-1,0 0,0 0,0 0,0 0,1-1,-1 1,0-1,0 0,1 0,-1 0,0 0,0 0,1-1,-1 0,1 0,2-2,0-1,0 0,0 0,0 0,0-1,-1 0,0 0,0 0,-1-1,1 0,-1 1,0-2,-1 1,1 0,-1-1,-1 1,1-1,-1 0,0 0,-1 0,1 0,-1 0,-1-1,0 1,0 0,0 0,-1-2,1-47,-1 32</inkml:trace>
  <inkml:trace contextRef="#ctx0" brushRef="#br0" timeOffset="1352.533">2202 542,'20'-5,"15"-2,7 1,1 1,-2 1,-3 2,-9 1</inkml:trace>
  <inkml:trace contextRef="#ctx0" brushRef="#br0" timeOffset="1906.389">2682 569,'17'3,"0"-2,0 0,0-1,0-1,-1-1,1 0,0-1,-1-1,1 0,-1-1,0-1,-1 0,1-2,-1 0,-1 0,0-1,0-1,0 0,5-6,-17 12,0 1,0-1,0 1,-1-1,1 0,-1 0,0 0,0 0,0 0,0 0,-1 0,1 0,-1 0,0 0,0 0,-1 0,1 0,-1 0,0 0,0 0,-1 1,1-1,-1 0,1 0,-1 1,0-1,-1 1,1 0,0-1,-1 1,0 0,0 1,0-1,0 0,0 1,-1 0,1 0,-1 0,1 0,-1 0,0 1,1-1,-1 1,0 0,0 0,0 1,-2-1,-7-1,0 1,1 0,-1 1,0 1,1 0,-1 0,0 1,1 1,0 0,-1 1,1 0,1 1,-1 0,1 1,-1 0,2 1,-1 0,1 1,0 0,1 0,0 1,0 1,1-1,0 1,0 1,1-1,1 1,0 1,0-1,1 1,1 0,0 0,1 0,0 1,0-1,2-5,-1-1,1 0,0 0,0 0,1 0,0 1,0-1,1 0,-1 1,1-1,1 0,-1 0,1 0,0 0,0 0,1-1,0 1,0 0,0-1,1 0,-1 0,1 0,0 0,1-1,-1 0,1 1,0-2,0 1,0 0,1-1,-1 0,4 1,7 2,1 0,0-1,1-1,-1-1,1 0,-1-1,1-1,0 0,0-2,0 0,-1-1,1-1,-1 0,1-1,29-9,-1-2,-1-1,0-3,23-13,-15 1,-35 17</inkml:trace>
  <inkml:trace contextRef="#ctx0" brushRef="#br0" timeOffset="2718.807">3500 485,'-18'1,"0"0,0 1,-1 1,1 1,1 0,-1 1,1 1,-5 3,14-6,1 0,0 1,-1 0,1 0,1 1,-1 0,1 0,-1 0,2 1,-1 0,1 0,-1 1,2-1,-1 1,1 0,0 0,0 1,1-1,-1 5,3-9,1-1,-1 1,1 0,0-1,0 1,0 0,0 0,0-1,0 1,1 0,-1-1,1 1,0-1,0 1,0 0,0-1,1 0,-1 1,0-1,1 0,0 0,0 0,-1 0,1 0,0 0,0 0,1-1,-1 1,0-1,1 1,-1-1,1 0,-1 0,1 0,-1 0,1-1,0 1,-1-1,1 1,0-1,-1 0,1 0,0 0,-1 0,1-1,0 1,0-1,14-2,1-1,-1-1,0-1,-1 0,1-1,-1-1,-1 0,1-1,-1-1,-1 0,0-1,0-1,9-11,9-3,35-27,-66 54,0-1,-1 0,1 0,0 0,-1 0,1 1,0-1,-1 0,1 1,0-1,-1 1,1-1,-1 1,1-1,-1 1,1-1,-1 1,1-1,-1 1,1-1,-1 1,0 0,1-1,-1 1,0 0,0-1,0 1,1 0,-1-1,0 1,0 0,0 0,0-1,0 1,0 0,0 0,0-1,-1 1,1 0,0-1,0 1,-1 0,1-1,0 1,-1 0,1-1,0 1,-1-1,1 1,-1-1,1 1,-1-1,1 1,-1-1,0 1,1-1,-1 0,0 1,-1 5,-62 161,46-131,2 2,2 0,2 0,1 1,2 1,2 0,-1 21,11 252,1-288,9-31,52-123,-61 125,-1-1,0 1,0-1,-1 0,0 0,0 0,0-1,0 1,-1 0,1-1,-2 1,1-1,0 1,-1-1,0 1,0-1,-1 1,0-1,0 1,0-1,0 1,-1 0,0-1,0 1,-1 0,1 0,-1 1,0-1,0 0,-1 1,-1-2,-8-1,0 2,0-1,-1 2,1-1,-1 2,0 0,0 1,0 0,-1 1,1 1,0 0,-3 1,-47-3,44-3,25-3,30-7,200-41,-144 34,-71 19</inkml:trace>
  <inkml:trace contextRef="#ctx0" brushRef="#br0" timeOffset="3069.871">3811 598,'11'37,"-9"-27,0 1,1-1,1 0,-1 0,1 0,1 0,0 0,0-1,1 0,0 0,1-1,0 1,0-2,1 1,3 2,-4-8,0-1,-1-1,1 1,0-1,0 0,0 0,-1-1,1 0,0 0,-1-1,1 0,-1 0,1 0,-1-1,0 0,0 0,0-1,0 0,-1 0,0 0,1 0,-1-1,-1 0,1 0,-1 0,0-1,0 1,0-3,54-120,-51 109</inkml:trace>
  <inkml:trace contextRef="#ctx0" brushRef="#br0" timeOffset="3271.333">4291 598,'-5'24,"-2"8</inkml:trace>
  <inkml:trace contextRef="#ctx0" brushRef="#br0" timeOffset="3523.801">4234 344,'0'0</inkml:trace>
  <inkml:trace contextRef="#ctx0" brushRef="#br0" timeOffset="3770.62">4574 34,'25'140,"5"71,-47 5,-6-87,20-82,16-55,-4-1</inkml:trace>
  <inkml:trace contextRef="#ctx0" brushRef="#br0" timeOffset="4018.988">4912 542,'0'33,"0"12</inkml:trace>
  <inkml:trace contextRef="#ctx0" brushRef="#br0" timeOffset="4269.867">4884 202,'0'0</inkml:trace>
  <inkml:trace contextRef="#ctx0" brushRef="#br0" timeOffset="8859.82">6351 118,'0'0</inkml:trace>
  <inkml:trace contextRef="#ctx0" brushRef="#br0" timeOffset="8626.492">6323 401,'-10'24,"-2"12,-1 6,8-5,4-9</inkml:trace>
  <inkml:trace contextRef="#ctx0" brushRef="#br0" timeOffset="9094.27">6549 344,'-10'13,"1"1,0 0,1 0,1 1,0-1,1 2,1-1,0 1,1-1,1 1,0 1,0 12,3-27,0 0,0 1,0-1,1 0,-1 1,1-1,0 0,-1 0,1 1,0-1,0 0,0 0,1 0,-1 0,0 0,1 0,0-1,-1 1,1 0,0-1,0 1,0-1,0 0,0 0,0 1,0-1,0-1,0 1,0 0,1 0,-1-1,0 1,1-1,-1 0,0 0,1 0,-1 0,0 0,1 0,-1-1,0 1,2-1,94-36,-80 24,0-1,0 0,-1-1,-1-1,-1-1,0 0,-1-1,20-70,-37 82,-2 6</inkml:trace>
  <inkml:trace contextRef="#ctx0" brushRef="#br0" timeOffset="9538.419">6971 569,'257'-214,"-216"191,-40 23,0-1,0 1,-1-1,1 1,0 0,0-1,0 1,0 0,0 0,0 0,0-1,0 1,0 0,-1 0,1 0,0 0,0 1,0-1,0 0,0 0,0 1,0-1,0 0,-1 1,1-1,0 1,0-1,0 1,-1-1,1 1,0-1,-1 1,1 0,0 0,-1-1,1 1,-1 0,1 0,-1 0,0-1,1 1,-1 0,0 0,1 0,-1 1,0 34,-1-34,0 0,1 1,-1-1,1 0,-1 1,1-1,0 1,0-1,0 0,1 1,-1-1,0 0,1 1,0-1,-1 0,1 0,0 1,0-1,0 0,0 0,1 0,-1 0,1 0,-1 0,1-1,-1 1,1 0,0-1,0 1,0-1,0 0,0 0,0 0,0 0,0 0,1 0,0 0,8 0,0-1,0 0,0 0,0-1,0-1,0 0,0 0,-1-1,1 0,-1-1,0 0,0-1,6-3,8-3,95-37,-118 47,0 1,0-1,0 1,0-1,-1 1,1-1,0 1,0-1,0 1,0 0,0 0,0 0,0-1,0 1,0 0,0 0,0 0,0 1,0-1,0 0,0 0,0 0,0 1,-1-1,1 0,0 1,0-1,0 1,0-1,0 1,-1-1,1 1,0 0,-1-1,1 1,0 0,-1 0,1 0,-1-1,1 1,-1 0,1 0,-1 0,0 0,1 0,-1 0,0 0,0 0,0 0,1 0,-1 0,0 0,-1 0,-11 59,8-45,-1 7</inkml:trace>
  <inkml:trace contextRef="#ctx0" brushRef="#br0" timeOffset="7592.166">5335 5,'1'0,"-1"-1,0 1,1 0,-1-1,1 1,-1 0,1-1,-1 1,1 0,-1 0,1-1,-1 1,1 0,-1 0,1 0,-1 0,1 0,-1 0,1 0,-1 0,1 0,-1 0,1 0,0 0,-1 0,1 0,-1 1,1-1,-1 0,1 0,-1 1,1-1,-1 0,0 0,1 1,-1-1,1 1,-1-1,0 0,1 1,-1-1,0 1,1-1,-1 1,0-1,0 1,1-1,-1 1,0-1,0 1,0-1,0 1,0-1,0 1,0 0,0-1,0 1,0-1,0 1,0-1,0 1,0-1,-1 1,1 0,1 39,-22 102,-7-23,0 47,18-124,-2 52,16-90,-1 0,1-1,0 1,0-1,0 0,0 0,0 0,1-1,-1 0,1 0,-1 0,1 0,0 0,0-1,0 0,0 0,0-1,0 1,0-1,0 0,0 0,0-1,0 1,0-1,0 0,5-2,2 1,-1-1,1 0,0 0,-1-1,0 0,0-1,0-1,-1 1,1-2,-1 1,-1-2,1 1,-1-1,1-3,-5 7,-1-1,0 0,0 0,0-1,0 1,-1-1,0 0,0 0,-1 0,1 0,-2 0,1 0,0-1,-1 1,0-1,-1 1,0-1,0 1,0-1,0 1,-1-1,0 1,-1-1,0 1,0 0,-1-4,-2 2,-1 1,0-1,0 1,0 0,-1 1,0-1,-1 1,1 1,-1-1,0 1,0 1,-1 0,1 0,-1 0,0 1,0 1,0-1,-1 1,1 1,0 0,-1 0,1 1,-1 0,1 1,-1 0,1 0,0 1,0 0,0 0,0 1,0 1,0 0,-4 2,-6 6</inkml:trace>
  <inkml:trace contextRef="#ctx0" brushRef="#br0" timeOffset="8372.984">5617 626,'16'-5,"0"-1,0-1,0 0,-1-1,0-1,-1 0,0-1,0-1,-1 0,-1-1,0 0,0-1,-1 0,-1-1,0 0,-1 0,4-9,-8 13,24-59,-28 67,0 0,-1 1,1-1,-1 0,0 0,1 1,-1-1,0 0,0 0,0 0,0 0,0 1,-1-1,1 0,0 0,-1 0,1 1,-1-1,0 0,0 1,0-1,0 1,0-1,0 1,0-1,0 1,0-1,-1 1,1 0,0 0,-1 0,1 0,-1 0,0 0,1 0,-2 0,0 1,0 0,0-1,0 1,0 0,0 1,0-1,1 0,-1 1,0 0,0-1,0 1,1 0,-1 0,0 1,1-1,-1 1,1-1,0 1,-1 0,1 0,0 0,0 0,0 0,0 0,1 0,-1 1,1-1,-1 1,1-1,0 1,0 0,0 0,0-1,0 1,1 0,-1 0,1 0,0 0,-1 0,2-1,-1 1,0 0,0 0,1 0,0 0,-1 0,1-1,0 1,1 0,0 2,2-1,1 0,0 0,-1 0,1 0,1-1,-1 0,0 0,1 0,0-1,-1 1,1-1,0-1,0 1,0-1,0 0,0-1,1 1,-1-1,0 0,3-1,82 20,-89-18,-1 0,1 0,0 1,-1-1,1 1,-1-1,1 1,-1-1,0 1,0 0,1 0,-1-1,0 1,-1 0,1 0,0 0,-1 0,1 0,-1 0,1 0,-1 0,0 0,0 1,0-1,0 0,0 0,0 0,-1 0,1 0,-1 0,0 0,1 0,-2 2,-39 67,29-53,7-10,4-7,0-1,0 1,0-1,0 1,1-1,-1 1,0 0,0-1,1 1,-1 0,0 0,1 0,-1 0,1-1,-1 1,1 0,0 0,-1 0,1 0,0 0,-1 0,1 0,0 0,0 0,0 0,0 0,0 0,0 0,0 0,1 0,-1 0,0 0,0 0,1 0,-1 0,1 0,-1 0,1 0,-1 0,1 0,-1-1,1 1,0 0,0 0,-1-1,1 1,1 0,11 2</inkml:trace>
  <inkml:trace contextRef="#ctx0" brushRef="#br0" timeOffset="11443.842">1 1162,'81'-18,"0"4,1 3,1 3,26 4,453-8,-22-17,-105 10,34-7,450 27,-523-30,227 0,-17 30,-279-29,52 0,18-2,102 30,-262-26,-37 7,31-3,-180 14,2 2,-1 3,1 2,0 2,-34-1,145-22,-147 27</inkml:trace>
</inkml:ink>
</file>

<file path=ppt/ink/ink1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1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2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6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538 368,'-45'-37,"27"31,0 1,0 1,0 1,-1 0,1 2,-1 0,1 1,-1 0,1 2,-1 0,1 1,0 1,-11 4,-56 23,85-30,-1 1,1-1,0 1,0-1,-1 1,1-1,1 1,-1-1,0 1,0-1,0 1,1-1,-1 1,1-1,-1 0,1 1,0-1,-1 0,1 1,0-1,0 0,0 0,0 0,0 0,0 0,0 0,0 0,1 0,-1 0,0 0,1 0,-1-1,0 1,1-1,-1 1,1-1,-1 0,2 1,164 53,-166-53,-1-1,1 0,0 0,-1 1,1-1,-1 1,1-1,-1 1,1-1,-1 1,1-1,-1 1,1-1,-1 1,1-1,-1 1,0 0,1-1,-1 1,0 0,0-1,0 1,1 0,-1-1,0 1,0 0,0 0,0-1,0 1,0 0,0-1,0 1,-1 0,1-1,0 1,0 0,-1-1,1 1,0 0,-1-1,1 1,0 0,-1-1,1 1,-1-1,1 1,-1-1,1 1,-1-1,0 0,1 1,-1-1,1 0,-1 1,0-1,-41 26,39-24,-57 32,1 3,2 3,-19 19,73-57,0 0,0 1,0-1,0 1,1 0,-1 0,1 0,0 0,0 0,0 0,0 1,0-1,1 1,-1-1,1 1,0-1,0 1,1 0,-1 0,1 0,0-1,0 1,0 0,0 0,1 0,-1-1,1 1,0 0,0-1,1 1,-1 0,1-1,-1 0,1 1,0-1,1 0,-1 0,0 0,1 0,0 0,1 0,8 6,1-2,0 0,1-1,0 0,-1-1,2 0,-1-2,0 1,1-2,0 0,-1 0,1-2,0 1,0-2,0 0,12-3,-24 4,1 0,0-1,-1 1,1-1,0 0,-1 0,1 0,-1 0,1-1,-1 1,0-1,1 0,-1 0,0 0,0-1,0 1,-1 0,1-1,-1 0,1 0,-1 0,0 0,0 0,0 0,0-1,-1 1,0 0,1-2,3-15</inkml:trace>
  <inkml:trace contextRef="#ctx0" brushRef="#br0" timeOffset="435.491">312 1,'-1'435,"-38"-86,-35 23,47-200,42-133,-3-27</inkml:trace>
</inkml:ink>
</file>

<file path=ppt/ink/ink1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14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1 737,'69'-38,"-57"30,0-2,-1 0,-1 0,0-1,0 0,-1 0,0-1,-1-1,-1 0,4-7,16-25,-27 45,0-1,0 0,0 1,0-1,0 1,1-1,-1 1,0-1,0 1,0 0,1-1,-1 1,0-1,0 1,1-1,-1 1,0 0,1-1,-1 1,1 0,-1-1,0 1,1 0,-1-1,1 1,-1 0,1 0,-1 0,1-1,-1 1,1 0,-1 0,1 0,-1 0,1 0,-1 0,1 0,-1 0,1 0,-1 0,1 0,-1 1,1-1,-1 0,1 0,-1 0,1 1,-1-1,1 0,-1 0,1 1,-1-1,0 0,1 1,-1-1,0 1,1-1,-1 0,11 34,-10-26,7 40,-2 0,-2 1,-2-1,-3 1,-1 0,0 39,1 249,0-328,1 1,-1-1,-1 0,1 0,-2 0,1 0,-1 0,0 0,-1-1,-2 4,5-11,0-1,1 0,-1 0,0 0,1 1,-1-1,0 0,0 0,1 0,-1 0,0 0,0 0,1 0,-1-1,0 1,0 0,1 0,-1 0,0-1,1 1,-1 0,0-1,1 1,-1-1,0 1,1-1,-1 1,1-1,-1 1,1-1,-1 0,1 1,0-1,-1 0,1 1,0-1,-1 0,1 1,0-1,0 0,-1 0,1 1,0-1,0 0,0 0,0 1,0-1,0 0,0 0,1 1,-1-1,0 0,1 0,-2-16,1 0,0 0,2 1,0-1,1 0,0 1,1-1,1 1,1 0,2-4,-3 8,15-42,3 0,3 1,2 1,2 2,2 0,2 3,2 1,3 1,41-37,-72 74,0-1,1 2,0-1,0 1,1 1,-1-1,1 2,1-1,-1 1,1 1,0 0,0 1,0 0,1 0,-1 1,4 0,-12 3,-1-1,1 0,0 1,-1-1,1 1,0 0,-1 0,1 0,-1 0,0 0,1 1,-1-1,0 1,0-1,0 1,0 0,0 0,0 0,0 0,-1 0,1 0,-1 1,1-1,-1 0,0 1,0-1,0 1,0-1,-1 1,1 0,-1-1,1 1,-1 0,0-1,0 1,0 1,-18 99,9-84,-2-1,0 0,-1-1,0 0,-1 0,-1-1,-1-1,0-1,-1 0,-1-1,0-1,-1 0,0-1,0-1,-8 2,-85 15,106-27,1 1,-1-1,1 0,-1 0,0-1,1 1,-1-1,1 0,-1 0,1 0,0-1,-1 0,1 0,0 0,0 0,0-1,0 1,1-1,-1 0,1 0,-1 0,-1-4,4 5,-1-1,2 1,-1-1,0 0,0 0,1 1,0-1,-1 0,1 0,0 0,0 1,1-1,-1 0,1 0,-1 0,1 1,0-1,0 0,0 1,0-1,0 1,1-1,-1 1,1 0,0 0,1-2,8-12</inkml:trace>
  <inkml:trace contextRef="#ctx0" brushRef="#br0" timeOffset="5384.324">1187 511,'-1'46,"0"-16,1 0,1 1,2-1,1 0,7 27,-10-54,-1 0,1-1,0 1,0 0,0-1,0 1,0-1,0 1,1-1,-1 0,1 0,0 1,0-1,-1 0,1-1,1 1,-1 0,0 0,0-1,1 1,-1-1,0 0,1 0,0 0,-1 0,1 0,-1-1,1 1,0-1,0 1,-1-1,1 0,0 0,0 0,-1-1,1 1,0-1,-1 1,1-1,0 0,1-1,7-2,0-1,-1-1,0 0,0 0,0-1,-1 0,1-1,-2 1,3-4,100-144,-111 156,0-1,1 0,-1 1,0-1,1 1,-1-1,0 0,1 1,-1-1,1 0,-1 1,0-1,1 0,-1 0,1 1,-1-1,1 0,-1 0,1 0,-1 0,1 0,-1 0,1 1,-1-1,1 0,-1-1,1 1,0 0,-1 0,1 0,-1 0,1 0,-1 0,0-1,1 1,-1 0,1 0,-1-1,1 1,-1 0,1-1,-1 1,0 0,1-1,-1 1,0-1,1 1,-1-1,0 1,0 0,1-1,-1 1,0-1,0 1,0-1,0 1,0-1,0 1,0-1,0 0,2 51,-3-42,16 120,-13-124,-1 0,1 1,0-1,0 0,0 0,1 0,-1 0,1 0,0-1,0 1,1-1,-1 0,1 0,-1 0,1 0,0-1,0 0,0 1,0-1,1-1,-1 1,1-1,-1 1,1-1,-1-1,3 1,5-2,-1-1,1 0,-1-1,0 0,0-1,0 0,0-1,-1 0,0 0,0-1,0-1,-1 0,0 0,0 0,-1-1,1-1,-2 0,0 0,0 0,0-1,0-2,39-63,24-24,-68 97,0 1,0 0,0 0,0 0,1 0,-1 0,0 0,0 0,1 1,-1-1,0 1,1 0,-1 0,0 0,1 0,-1 0,0 0,1 0,-1 1,0-1,1 1,-1 0,0 0,0 0,0 0,1 0,-1 0,-1 0,1 1,0-1,0 1,0 0,57 62,-52-56,-4-5,1 1,0-1,-1 1,0 0,0 0,0 0,0 0,-1 1,0-1,0 1,0 0,0-1,-1 1,1 0,-1 0,0 0,-1 0,0 0,1 0,-1 0,-1 0,1 0,-1 0,0 0,0 0,0 0,-1 0,0-1,0 1,0 0,0-1,-1 0,0 1,0-1,0 0,0 0,-8 2,0-1,0 1,-1-2,1 0,-1 0,0-1,0 0,0-1,-4-1,84-3,89-14,-134 8,0-1,-1-1,0 0,0-2,-1-1,-1 0,0-2,-1 0,0-1,-2-1,0 0,0-2,-2 0,0 0,-2-2,0 0,-1 0,-1-1,-1 0,-1-1,-1 0,-1-2,4-26,-3 20,-2 0,-1 0,-1-1,-2 1,-1-1,-2 0,-7 4,8 28,0 0,0 1,0-1,0 0,0 1,0-1,0 0,0 1,0-1,0 0,0 0,0 1,0-1,-1 0,1 1,0-1,0 0,0 0,-1 1,1-1,0 0,0 0,-1 1,1-1,0 0,0 0,-1 0,1 0,0 1,-1-1,1 0,0 0,-1 0,1 0,0 0,-1 0,1 0,0 0,-1 0,1 0,0 0,-1 0,1 0,0 0,-1 0,1 0,0 0,0-1,-1 1,1 0,0 0,-1 0,1 0,0-1,0 1,-1 0,1 0,0-1,0 1,-1 0,-10 45,2 1,2 0,2 1,2 0,2 31,-26 174,27-250,0 0,0 0,0 0,0 0,0 0,0-1,1 1,-1 0,1 0,-1 0,1-1,0 1,0 0,0-1,0 1,0-1,0 1,0-1,0 1,1-1,-1 0,0 0,1 1,-1-1,1 0,-1 0,1 0,0-1,-1 1,1 0,0-1,0 1,-1-1,1 1,0-1,0 0,0 0,0 0,0 0,-1 0,1 0,0-1,0 1,0 0,0-1,-1 0,87-38,-77 32,-3 1,1 0,0 0,0 1,0 0,1 1,0 0,0 0,0 1,0 1,0 0,1 0,-1 1,0 0,1 0,-1 1,1 1,-1 0,1 0,1 2,-8-1,-1 1,0 0,1 0,-1 0,0 0,0 1,-1-1,1 1,-1-1,0 1,0 0,0 0,0 0,-1 0,1 1,-1-1,0 0,-1 1,1-1,-1 0,0 1,0-1,0 1,-1 3,1 16</inkml:trace>
  <inkml:trace contextRef="#ctx0" brushRef="#br0" timeOffset="8299.66">3387 483,'2'-7,"1"0,0-1,0 1,0 0,1 1,0-1,0 1,1-1,0 1,0 0,0 1,1 0,-1-1,2 2,-1-1,0 1,1 0,0 0,-1 1,2 0,-1 0,0 0,0 1,1 0,0 1,-1 0,1 0,0 0,-1 1,8 1,-9 3,0 1,-1 0,1 0,-1 0,0 1,0 0,0 0,-1 0,0 1,0-1,-1 1,1 0,-2 0,1 0,-1 1,0-1,0 0,-1 1,0-1,-1 1,1 0,-1-1,-1 1,1-1,-2 1,0 5,-2 16,-1 0,0-1,-3 0,0-1,-2 1,-1-2,-4 7,-39 47,53-102,16-12,2 0,1 2,1 0,2 2,1 0,1 1,2 1,0 2,21-16,57-23,-102 64,-1 1,1-1,0 1,0-1,0 1,0 0,0-1,0 1,0 0,0 0,0-1,0 1,0 0,0 0,0 0,0 0,0 0,0 1,0-1,0 0,0 0,0 1,0-1,0 0,0 1,-1-1,1 1,0-1,0 1,0 0,-1-1,1 1,0 0,0-1,-1 1,1 0,-1 0,1 0,-1 0,1 0,-1-1,1 1,-1 0,0 0,0 0,1 0,-1 0,0 0,0 0,0 0,0 0,0 0,0 0,0 0,-1 0,1 0,0 1,-14 64,12-59,-60 197,61-198,0-6,1 1,-1 0,0-1,0 1,1-1,-1 1,1 0,-1 0,1-1,-1 1,1 0,-1 0,1 0,0-1,-1 1,1 0,0 0,0 0,-1 0,1 0,0 0,0 0,0 0,0 0,0-1,1 1,-1 0,0 0,0 0,0 0,1 0,-1 0,1-1,-1 1,0 0,1 0,0 0,-1-1,1 1,-1 0,1-1,0 1,-1 0,1-1,0 1,0-1,0 1,-1-1,1 0,0 1,0-1,0 0,0 0,0 1,0-1,-1 0,1 0,0 0,0 0,0 0,0 0,0 0,0-1,0 1,0 0,95-105,-43 47,2 2,3 2,2 3,17-9,-76 59,0 0,-1 0,1-1,0 1,0 0,0 0,0 0,0 0,0 0,1 0,-1 1,0-1,0 0,1 0,-1 1,0-1,1 1,-1-1,1 1,-1 0,1-1,-1 1,0 0,1 0,-1 0,1 0,-1 0,1 1,-1-1,1 0,-1 1,0-1,1 1,-1-1,0 1,1 0,-1-1,0 1,0 0,1 0,-1 0,0 0,0 0,0 0,0 0,0 0,-1 1,3 11,-2 0,0 1,-1-1,0 1,-1-1,0 1,-2-1,1 0,-1 0,-1 0,0 0,-1 0,-1 0,-7 25,-27 69,44-101,1-12</inkml:trace>
  <inkml:trace contextRef="#ctx0" brushRef="#br0" timeOffset="13233.126">4855 540,'-7'-3,"-1"1,0-1,1 2,-1-1,0 1,0 0,0 1,0 0,0 0,0 1,0 0,1 0,-1 1,0 0,1 0,-1 1,1 0,-1 0,1 1,0 0,1 0,-1 0,1 1,0 0,0 0,0 1,1 0,-4 5,2-4,0 0,0 1,1 0,0 1,1-1,0 1,0 0,1 1,0-1,1 1,0-1,0 1,1 0,0 0,1 0,0 1,1-1,0 0,0 0,1 0,0 1,1-1,1 0,1 5,-3-12,1-1,0 1,0 0,0 0,0-1,0 1,1-1,-1 0,1 0,-1 1,1-2,0 1,0 0,0-1,0 1,0-1,0 0,1 0,-1 0,0 0,0-1,1 1,-1-1,0 0,1 0,-1 0,0 0,1-1,2 0,94-35,-80 23,0 0,-1-1,0-1,-1-1,-1 0,-1-1,10-13,-7 7,-5 9,-2-1,0-1,0 0,-1 0,-1-1,-1 0,-1-1,4-11,-17 18,-12 32,14-15,0 1,0-1,1 1,0 0,0 0,0 0,1 1,0-1,0 0,1 0,0 1,1-1,-1 0,1 0,1 1,-1-1,1 0,0 0,1 0,0-1,0 1,0-1,1 1,0-1,0 0,1 0,-1-1,1 0,0 1,1-2,-1 1,1 0,0-1,0 0,1-1,-1 1,4 0,-1 0,0 0,0 0,1-1,-1 0,1-1,0 0,0 0,0-1,0-1,0 1,0-2,0 1,0-1,-1-1,1 0,0 0,0-1,-1 0,0-1,0 0,0 0,0-1,0 0,-1-1,33-26,-1-3,-1-1,-3-2,32-41,-53 58,-13 17,0 0,0 1,1-1,-1 0,1 1,0-1,0 1,0 0,1 0,-1 0,1 1,-1-1,1 1,0 0,0 0,0 0,0 0,3 0,-4 4,0-1,0 1,-1 0,1 0,0 1,-1-1,0 1,1-1,-1 1,0 0,0-1,0 1,-1 0,1 0,-1 1,0-1,0 0,0 0,0 1,0 1,0-4,32 132,-32-127,0 0,-1-1,1 1,-1 0,0 0,-1 0,1 0,-1 0,-1-1,1 1,-1 0,1-1,-2 1,1-1,-1 0,1 0,-1 0,-1 0,1 0,-1 0,0-1,0 0,0 0,-1 0,1 0,-1-1,0 1,0-1,0 0,0-1,-1 0,1 1,-1-2,-2 2,-68 5,76-9,-1 0,1 0,-1 0,1 0,-1 0,1 0,0 0,-1 0,1 0,0 0,0 0,0 0,-1 0,1 0,0 0,1 0,-1 0,0 0,0-1,0 1,1 0,-1 0,0 0,1 0,-1 1,1-1,-1 0,1 0,0 0,-1 0,1 0,0 1,0-1,-1 0,1 0,0 1,0-1,0 1,0-1,0 1,0-1,0 1,0 0,0-1,0 1,0 0,0 0,1 0,116-35,-30 25,-73 10,0-1,0-1,0 0,0-1,-1 0,1-1,-1-1,5-2,-4-1,-1 1,0-2,0 0,-1 0,-1-2,1 1,-1-2,-1 1,0-2,-1 1,-1-1,1-1,-2 0,7-14,-15 25,1 0,0 0,0 0,0 0,0 0,0 0,1 1,-1-1,1 0,0 1,0-1,0 1,0 0,0 0,0-1,1 1,-1 1,1-1,-1 0,1 1,0-1,0 1,0 0,0 0,0 0,0 0,0 0,0 1,0-1,0 1,0 0,0 0,0 0,0 0,0 1,1-1,-1 1,0 0,0 0,0 0,1 5,-1 1,0-1,0 1,0-1,-1 1,0 0,-1 0,1 0,-1 0,-1 0,1 0,-1 0,0 0,-1 0,0 0,0 0,0 0,-1 0,0 0,-1 0,1 0,-1-1,0 0,-3 3,-1 6,-2-2,0 1,-1-1,0 0,-1-1,0 0,-1-1,-12 10,3-2,-23 10,67-23,205-9,-210 0,1-1,-1 0,1-1,-1-1,-1-1,1 0,-1-2,0 0,-1 0,0-2,-1 0,0-1,-1 0,0-1,10-12,-22 23,1 0,-1 0,0 0,0-1,0 1,0 0,0-1,-1 1,1-1,-1 0,0 1,1-1,-1 0,-1 0,1 0,0 0,-1 0,1 0,-1 0,0 0,0 0,0 0,0 0,-1 0,1 0,-1 0,0 0,1 0,-2 0,1 1,-1-3,-10-6</inkml:trace>
  <inkml:trace contextRef="#ctx0" brushRef="#br0" timeOffset="21887.437">7367 596,'-10'-1,"1"1,-1 0,0 0,1 0,-1 2,1-1,-1 1,1 0,-1 1,1 0,0 1,0 0,1 0,-8 3,2 1,-1 0,1 1,1 1,-1 0,2 0,-1 2,2-1,0 2,0-1,1 2,0-1,1 1,1 1,0-1,-1 7,7-18,1 1,0-1,0 0,0 1,1-1,-1 0,1 1,0-1,0 1,0-1,0 1,1-1,-1 0,1 1,0-1,0 0,0 1,0-1,1 0,-1 0,1 0,0 0,0 0,0 0,0-1,1 1,-1-1,0 1,1-1,0 0,0 0,0 0,0-1,0 1,0 0,0-1,0 0,0 0,1 0,-1 0,0-1,1 1,-1-1,1 0,13-1,-1-1,1-1,0-1,-1 0,0-1,0-1,-1-1,1 0,-1-1,-1 0,1-1,-2-1,1 0,-1-1,-1 0,0-1,0-1,-1 0,-1 0,0-1,11-9,5-3,-2-1,0 0,-2-2,-1-1,-2-1,-1 0,-1-1,-2-1,-1 0,-2-2,-1 1,-1-1,-2-1,-2 1,2-37,-24-53,14 121,0 0,0 0,0 0,0 0,0 1,-1-1,0 1,0-1,0 1,0 0,0 0,0 0,-1 1,0-1,1 1,-1 0,0 0,0 0,0 1,0-1,-1 1,1 0,0 0,-1 0,1 1,0-1,-3 1,1 0,0 1,0-1,-1 1,1 1,0-1,0 1,0 0,0 0,0 0,1 1,-1 0,1 0,0 1,0-1,0 1,0 0,0 1,1-1,0 1,0 0,0 0,1 0,-1 0,0 2,-3 7,0-1,1 1,0 0,1 1,1-1,0 1,1 0,0 0,1 9,-1-1,2 0,1 1,0-1,2 1,1-1,1 0,0 0,2 0,1-1,1 0,3 7,7 7,1 0,2-2,2 0,1-1,21 22,35 43,-79-97,-1-1,0 0,1 0,-1 1,1-1,-1 0,1 0,-1 0,1 0,-1 0,1 1,-1-1,1 0,-1 0,1 0,-1 0,1-1,-1 1,1 0,-1 0,1 0,-1 0,1 0,-1-1,1 1,-1 0,1 0,-1-1,1 1,-1 0,0-1,1 1,-1-1,0 1,1 0,-1-1,0 1,0-1,1 1,-1-1,0 1,0-1,0 1,1-1,-1 1,0-1,0 1,0-1,0 1,0-1,0 1,0-1,0 1,0-1,-1 1,1-1,0 1,0-1,0 1,0-1,-1 1,1-1,1-16</inkml:trace>
  <inkml:trace contextRef="#ctx0" brushRef="#br0" timeOffset="22235.821">8101 540,'-21'17,"1"1,1 1,1 1,1 1,1 0,0 1,2 1,0 0,-8 23,20-42,0-1,0 1,1 0,-1 0,1 0,0 0,1 0,-1 0,0 0,1 0,0 0,0 0,0 0,1 0,0 1,-1-1,1 0,0 0,1-1,-1 1,1 0,0 0,0-1,0 1,0-1,1 1,-1-1,1 0,0 0,0 0,0-1,0 1,0-1,1 1,-1-1,1 0,0 0,-1-1,1 1,0-1,0 0,0 0,6 0,-1-1,0 0,0-1,0 0,1-1,-1 0,0 0,0-1,-1 0,1 0,-1-1,1 0,-1-1,0 0,-1 0,1-1,-1 1,0-2,-1 1,1-1,-1 0,-1 0,1-1,-1 0,0 1,-1-2,0 1,0-1,-1 1,0-1,-1 0,0 0,0 0,-1 0,0-4,0 6,-1 0,0 0,0 0,-1 0,0 0,0 0,-1 1,0-1,0 0,0 1,-1 0,0-1,0 1,-1 0,0 1,0-1,0 0,-1 1,1 0,-1 0,-1 1,1-1,-1 1,1 0,-1 1,0-1,0 1,-1 0,1 1,-1-1,1 2,-1-1,0 0,0 1,0 0,0 1,1 0,-1 0,0 0,0 1,0 0,-4 1,-14 5</inkml:trace>
  <inkml:trace contextRef="#ctx0" brushRef="#br0" timeOffset="23019.478">8411 511,'-8'17,"0"0,1 0,0 1,2 0,0 0,1 1,1-1,-1 16,3-29,-1-1,1 0,0 1,0-1,0 1,1-1,-1 1,1 0,0-1,1 1,-1-1,1 1,0-1,0 1,0-1,0 0,1 1,0-1,0 0,0 0,0 0,1 0,0 0,0-1,0 1,0-1,0 0,0 0,1 0,0 0,0-1,-1 1,5 1,3-3,0-1,-1 0,1 0,-1-1,1-1,-1 0,0 0,0-1,0 0,0-1,0 0,0 0,-1-1,0 0,0-1,-1 0,1-1,-1 0,0 0,-1 0,0-1,0 0,-1-1,4-5,-8 12,-2 2,0 1,0-1,1 1,-1 0,0-1,0 1,1-1,-1 1,1-1,-1 1,0-1,1 1,-1-1,1 0,-1 1,1-1,-1 0,1 1,-1-1,1 0,-1 1,1-1,-1 0,1 0,0 0,-1 0,1 0,0 1,-1-1,1 0,-1 0,1-1,0 1,-1 0,1 0,-1 0,1 0,0 0,-1-1,1 1,-1 0,1 0,-1-1,1 1,-1 0,1-1,-1 1,1-1,-1 1,0-1,1 1,-1-1,0 1,1-1,-1 1,0-1,1 1,-1-1,0 0,2 10,0 0,1 0,0 0,1 0,-1-1,2 0,-1 0,1 0,0 0,1-1,4 5,-7-8,0-1,0 0,0 0,0 0,0-1,0 1,1-1,-1 1,1-1,0 0,0 0,0-1,0 1,0-1,0 0,0 0,0 0,0-1,0 1,1-1,-1 0,0 0,0-1,1 1,-1-1,2 0,1-4,0 1,-1-1,0 1,0-2,0 1,0-1,-1 0,0 0,0 0,0-1,-1 0,0 0,0 0,-1 0,0-1,15-24,49-104,-63 93,-8 27</inkml:trace>
  <inkml:trace contextRef="#ctx0" brushRef="#br0" timeOffset="23609.109">9173 821,'172'-203,"-129"160,-42 43,0 0,0 0,0 1,0-1,0 0,0 1,0-1,-1 1,1-1,0 1,0 0,0-1,0 1,-1 0,1-1,0 1,-1 0,1 0,-1 0,1 0,-1 0,1 0,-1-1,1 1,-1 0,0 0,0 0,0 0,1 0,-1 0,0 0,0 1,0-1,0 0,-1 0,1 0,0 0,0 0,-1 0,2 5,-1 2,0 1,1 0,0 0,1-1,0 1,0-1,1 1,0-1,1 0,0 0,0-1,0 1,1-1,0 0,1 0,-1 0,3 1,-5-5,1 0,0 0,0-1,0 1,0-1,0 0,1 0,-1 0,0-1,1 1,0-1,-1 0,1 0,0-1,-1 0,1 1,0-2,0 1,-1 0,1-1,0 0,-1 0,1 0,-1-1,1 0,-1 1,0-2,1 1,-1 0,0-1,-1 0,1 0,0 0,-1 0,9-9,0 0,-1-1,-1-1,0 1,0-2,-2 1,0-1,0 0,-2-1,0 0,0 0,-2-1,0 1,-1-1,0 0,-2 1,0-1,-1-10,0 2</inkml:trace>
</inkml:ink>
</file>

<file path=ppt/ink/ink1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650 490,'-12'-7,"-1"1,1 0,-1 1,0 1,-1 0,1 0,-1 2,1 0,-1 0,0 1,0 1,-11 1,1 2,1 0,1 2,-1 1,1 1,0 1,0 1,1 1,0 0,1 2,0 0,1 1,0 1,2 1,-1 1,2 0,0 2,-10 12,14-16,0 1,2-1,-1 2,2 0,0 0,0 0,-3 14,10-26,0 0,0 1,1-1,0 0,0 1,0-1,1 0,-1 1,1-1,0 1,1-1,-1 1,1-1,-1 0,1 1,1-1,-1 0,0 1,1-1,0 0,0 0,0-1,1 1,-1 0,1-1,0 1,0-1,0 0,1 0,-1 0,1 0,-1-1,5 3,2-3,1 0,0 0,0-1,0-1,0 0,0 0,0-1,0 0,0-1,-1-1,1 1,-1-2,1 1,-1-2,0 1,-1-1,1-1,-1 1,0-2,0 1,-1-1,6-6,52-40,-4-3,-1-2,11-18,84-82,-156 157,1 0,-1 0,1 0,-1-1,1 1,-1 0,1 0,0 0,-1 0,1 0,0 0,0 0,0 1,0-1,0 0,0 0,0 1,0-1,0 0,0 1,0-1,0 1,0 0,0-1,1 1,-1 0,0 0,0-1,1 1,-1 0,0 0,0 0,0 1,1-1,-1 0,0 0,0 1,0-1,1 0,-1 1,0 0,0-1,0 1,0-1,0 1,0 0,0 0,0 0,0 0,-1 0,1-1,0 1,0 1,-1-1,1 0,-1 0,1 0,-1 0,1 0,-1 1,-21 142,11 72,10-208,0 0,1 0,1 0,-1 0,1 0,1 0,-1-1,1 1,0-1,1 1,0-1,0 0,1-1,0 1,0-1,0 0,1 0,0 0,0-1,0 0,1 0,-1-1,1 0,0 0,1 0,-1-1,1 0,-1 0,3-1,14 2</inkml:trace>
  <inkml:trace contextRef="#ctx0" brushRef="#br0" timeOffset="551.65">1101 800,'280'-222,"-144"124,-135 97,0 1,0-1,-1 1,1-1,0 1,0-1,0 1,0 0,0-1,0 1,0 0,0 0,0 0,0 0,-1 0,1 0,0 0,0 0,0 0,0 0,0 0,0 1,0-1,0 0,0 1,0-1,-1 1,1-1,0 1,0-1,0 1,-1 0,1-1,0 1,-1 0,1-1,-1 1,1 0,-1 0,1 0,-1-1,1 1,-1 0,0 0,1 0,-1 0,0 0,0 0,0 0,0 0,0 0,0 0,0 0,0 0,0 0,0 0,0-1,-1 1,1 0,-1 1,-11 60,-1-23,9-31,0 0,1 0,1 0,-1 0,1 1,1-1,0 1,0 0,0-1,1 1,1 3,-1-10,0 0,1-1,0 1,-1 0,1-1,0 1,0-1,0 1,0-1,0 1,0-1,0 0,0 0,0 1,1-1,-1 0,0 0,1 0,-1 0,1-1,0 1,-1 0,1-1,-1 1,1-1,0 1,0-1,-1 0,1 1,0-1,-1 0,1 0,0-1,0 1,-1 0,1 0,0-1,-1 1,1-1,0 0,1 0,68-33,149-130,-220 163,1 1,-1-1,1 1,-1-1,1 1,0-1,-1 1,1-1,0 1,-1 0,1-1,0 1,0 0,-1-1,1 1,0 0,0 0,-1 0,1 0,0 0,0 0,0 0,-1 0,1 0,0 0,0 0,0 1,-1-1,1 0,0 0,-1 1,1-1,0 1,0-1,-1 1,1-1,-1 1,1-1,-1 1,1-1,0 1,-1 0,0-1,1 1,-1 0,1-1,-1 1,0 0,0 0,1-1,-1 1,0 0,0 0,0-1,0 1,0 0,0 0,0 0,0-1,0 1,0 0,0 0,-1 0,-9 59,9-54,-37 143,25-103,6-28</inkml:trace>
  <inkml:trace contextRef="#ctx0" brushRef="#br0" timeOffset="4783.583">2202 603,'-8'2,"1"1,0 0,0 0,0 1,0 0,0 0,1 1,0-1,0 1,0 1,0-1,1 1,0 0,0 0,1 1,-1-1,1 1,1 0,-1 0,1 0,1 1,-2 4,1-4,0 1,0-1,1 1,0-1,0 1,1 0,1 0,-1-1,1 1,1 0,-1 0,2 0,-1-1,3 7,-3-11,0 0,1 0,-1 0,1-1,0 1,0 0,0-1,0 1,1-1,0 0,0 0,-1 0,2 0,-1 0,0-1,0 1,1-1,0 0,-1 0,1 0,0-1,0 1,0-1,0 0,0 0,0 0,0-1,0 1,1-1,-1 0,2 0,9-4,-1 1,1-2,-1 0,0-1,-1 0,1-1,-1-1,0 0,-1 0,0-2,0 1,-1-1,-1-1,1 0,-2-1,0 0,0 0,-1-1,0 0,-1 0,-1-1,3-9,-6 19,-1 0,0 0,0 0,0 0,-1-1,0 1,0-1,0 1,0-1,0 0,-1 1,0-1,0 0,0 1,-1-1,0 0,0 1,0-1,0 1,-1-1,1 1,-1 0,0 0,0-1,-1 1,1 1,-1-1,0 0,0 1,0-1,-1 1,1 0,-1 0,0 0,0 1,0-1,0 1,0 0,0 0,-1 0,1 1,0 0,-1 0,-3-1,2 3,0 0,1 0,-1 0,0 1,1 0,0 0,-1 1,1-1,0 1,0 0,1 0,-1 1,1 0,-1-1,1 1,0 1,0-1,1 1,0-1,-1 2,3-5,0 0,0 1,1-1,-1 0,0 1,1-1,-1 1,1-1,0 1,-1-1,1 1,0-1,0 1,0-1,0 1,0-1,0 1,0-1,1 1,-1-1,1 1,-1-1,1 0,-1 1,1-1,0 1,0-1,-1 0,1 0,0 0,0 1,0-1,0 0,1 0,-1 0,0 0,0-1,1 1,-1 0,0 0,1-1,0 1,64 18,-35-19,0-2,0 0,0-2,-1-2,1-1,-1-1,-1-1,23-11,0 2,11 2,-72 52,4-27,-40 94,44-100,-1 1,1-1,1 1,-1 0,1-1,-1 1,1 0,0-1,0 1,1 0,-1-1,1 1,-1 0,1-1,1 1,-1-1,0 1,1-1,-1 0,1 1,0-1,0 0,1 0,-1-1,1 1,-1 0,3 1,2-2,0 0,-1 0,1-1,0 0,0 0,0-1,0 0,0 0,0-1,0 1,0-2,0 1,0-1,0 0,-1 0,1-1,-1 0,1 0,-1-1,0 1,0-1,-1 0,1-1,-1 0,2-2,-6 6,18-14,-1-1,-1-1,-1-1,0-1,-1 0,-1 0,-1-2,3-6,-3 14,-18 42,3-19,-3 5,2 1,0-1,1 1,0 0,1 0,1-1,0 1,2 0,2 14,-3-27,0 1,1-1,-1 0,1 1,-1-1,1 0,0 0,0-1,1 1,-1 0,1-1,-1 1,1-1,0 0,0 0,0 0,0 0,0 0,0-1,0 1,1-1,-1 0,0 0,1 0,-1 0,1-1,0 0,-1 1,1-1,-1 0,1-1,2 0,4 0,0-1,1-1,-1 1,-1-2,1 0,0 0,-1 0,0-1,0-1,7-5,21-15,-2-1,-1-3,-1 0,22-28,-51 52,1-1,0 1,0 1,0-1,1 1,0-1,0 2,0-1,1 1,-1 0,1 0,0 0,0 1,1 1,-1-1,0 1,1 0,5 0,-11 2,0 1,0 0,0-1,0 1,0 0,0 0,0 1,0-1,0 0,0 1,-1-1,1 1,-1-1,1 1,-1 0,0 0,1-1,-1 1,0 0,0 0,0 0,-1 0,1 0,0 1,-1-1,1 0,-1 0,0 0,0 1,0-1,0 1,-4 70,-22-1,27-72,0 1,0 0,0-1,0 0,1 1,-1-1,0 1,0-1,0 0,0 0,0 0,0 0,0 0,1 0,-1 0,0 0,0 0,0 0,0-1,0 1,0 0,0-1,0 1,0-1,0 1,0-1,0 0,0 1,0-1,0 0,0 1,-1-1,1 0,0 0,0 0,-1 0,1 0,-1 0,101-88,-70 66,-20 13,0 2,0-1,0 1,1 1,0 0,1 1,-1 0,1 1,0 0,1 1,-1 1,7-1,-18 3,-1 1,0 0,1-1,-1 1,1 0,-1 0,1 0,-1 0,0 1,1-1,-1 0,1 0,-1 1,0-1,1 1,-1 0,0-1,0 1,1 0,-1 0,0-1,0 1,0 0,0 0,0 0,0 0,0 1,0-1,0 0,-1 0,1 0,0 1,-1-1,1 0,-1 1,0-1,1 1,-1-1,0 0,0 1,0-1,0 1,0-1,0 1,0-1,0 0,-1 2,-22 70,21-70,-6 17,4-15,1 0,-1 0,1 1,1-1,-1 1,1 0,0 0,0 0,1 0,0 0,0 0,0 1,1-1,0 0,0 0,0 1,1-1,0 0,0 0,1 0,0 0,0 0,0 0,1 0,1-4,0 0,1 0,-1-1,1 0,-1 0,0 0,1-1,0 1,-1-1,1 0,-1 0,1-1,-1 1,1-1,-1 0,1-1,-1 1,0-1,0 1,1-1,-1 0,0-1,-1 1,1-1,0 0,-1 0,1 0,-1 0,0 0,1-3,4 0,29-26,-2-2,-1-1,-2-2,-2-1,-1-1,-2-2,-2-1,13-30,26-36,-37 61,-2-2,-2-1,-2-1,5-23,-25 69,7-66,-22 81,4 9,1 0,1 0,0 1,2 0,1 0,0 0,-1 15,-17 133,17-135,3 0,0 0,2 0,2 0,1 0,1 0,5 18,-5-39,0 0,-1 1,0-1,-1 1,-1-1,0 1,-1-1,0 1,-1-1,0 0,-1 3,2-16,1 1,0-1,0 1,-1 0,1-1,0 1,0-1,-1 1,1 0,-1-1,1 1,0 0,-1 0,1-1,-1 1,1 0,-1 0,1 0,0-1,-1 1,1 0,-1 0,1 0,-1 0,1 0,-1 0,1 0,-1 0,1 0,-1 0,1 0,-1 0,1 1,-1-1,1 0,-1 0,1 0,0 1,-1-1,1 0,-1 0,1 1,0-1,-1 0,1 1,0-1,-1 1,1-1,0 0,0 1,-1-1,1 1,0-1,0 1,0-1,-1 1,1-1,0 1,0-1,0 0,0 1,0-1,0 1,0 0,-14-40,11 13,0 1</inkml:trace>
  <inkml:trace contextRef="#ctx0" brushRef="#br0" timeOffset="5032.532">4064 321,'58'0,"23"0,4 0,-9 0,-7 0,-11 0,-10 0,-9 0,-6 0,-3 0,-3 0,-6 5,-6 1</inkml:trace>
</inkml:ink>
</file>

<file path=ppt/ink/ink1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6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15,'-17'73,"-6"80,20-146,1-1,0 0,0 1,1 0,0-1,0 1,1 0,0-1,0 1,0 0,1-1,0 1,1 0,-1-1,1 1,0-1,1 0,-1 0,1 0,1 0,-1 0,1 0,1 0,-1-5,0 0,0-1,0 1,0-1,0 0,0 0,0-1,0 1,0-1,0 1,0-1,0-1,0 1,0-1,-1 1,1-1,0 0,-1 0,0 0,1-1,-1 1,0-1,0 0,0 0,-1 0,1 0,1-4,3 1,100-138,-80 99,56-95,-82 138,0 1,0-1,0 1,0 0,0 0,1 0,-1 0,0 0,1 0,-1 0,0 0,1 0,-1 1,1-1,0 0,-1 1,1-1,-1 1,1 0,0 0,-1 0,1-1,0 1,-1 1,1-1,0 0,-1 0,1 1,0-1,-1 1,1-1,-1 1,1 0,-1-1,1 1,-1 0,1 0,-1 0,0 0,0 0,0 1,1-1,-1 0,0 0,0 1,-1-1,1 1,0-1,0 1,-1-1,1 1,-1-1,1 1,-1 0,0-1,1 1,-1 1,42 172,-36 87,-8-156,4-81,-2 0,0 0,-2-1,-1 1,0 0,-2-1,-1 1,-1-2,-1 1,-1-1,-1 0,-1 0,-1-2,-1 1,0-2,-2 1,-16 15,29-33,0 0,0-1,0 0,0 1,0-1,-1 0,1 0,-1 0,0 0,0-1,1 1,-1-1,0 0,0 0,0 0,0 0,0 0,-1-1,1 1,0-1,0 0,0 0,-1 0,1 0,0-1,0 1,0-1,0 0,0 0,0 0,0 0,0 0,0-1,0 1,0-1,1 0,-1 0,1 0,-1 0,1 0,0-1,0 1,0-1,0 1,0-1,-1-2,0-4,0 0,1 0,0-1,0 1,1-1,0 1,0-1,1 1,1-1,-1 1,2-1,-1 1,1 0,1-1,-1 1,2 0,2-6,87-141,-74 129,-5 9,1 0,0 1,2 0,0 2,1 0,1 0,0 2,0 1,2 0,5-2,-23 13,0-1,0 1,0-1,0 1,0 0,0 1,0-1,0 0,0 1,0-1,1 1,-1 0,0 0,0 1,0-1,0 1,0-1,1 1,-1 0,0 0,1 1,2 3</inkml:trace>
</inkml:ink>
</file>

<file path=ppt/ink/ink1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462 1,'-89'18,"48"-8,0 2,2 2,-1 1,2 3,-15 9,51-27,1 0,-1 0,0 1,1-1,-1 1,1 0,-1-1,1 1,-1 0,1 0,-1 0,1 0,0 0,-1 0,1 0,0 1,0-1,0 0,0 1,0-1,0 0,0 1,1 0,-1-1,0 1,1-1,-1 1,1 0,0-1,-1 1,1 0,0-1,0 1,0 0,0-1,1 1,-1 0,0-1,1 1,-1 0,1-1,0 1,-1-1,1 1,0-1,0 1,0-1,0 1,0-1,0 0,0 0,1 1,113 34,-15-21,-99-14,0 0,1 0,-1-1,0 1,0 0,-1 0,1 0,0 0,0 0,0 0,-1 0,1 0,0 1,-1-1,1 0,-1 0,1 1,-1-1,0 0,0 0,0 1,1-1,-1 0,0 1,0-1,-1 0,1 1,0-1,0 0,-1 0,1 1,0-1,-1 0,0 0,1 0,-1 1,0-1,1 0,-2 0,-31 45,-232 173,264-218,-1 0,1 0,-1 0,1 0,-1 0,1 0,-1 0,1 0,0 1,0-1,0 1,0-1,0 1,0-1,0 1,0-1,0 1,1 0,-1 0,1-1,-1 1,1 0,0 0,0-1,0 1,0 0,0 0,0 0,0-1,0 1,1 0,-1 0,1-1,-1 1,1 0,0-1,0 1,0 0,0-1,0 1,0-1,0 0,0 1,0-1,1 0,-1 0,0 1,1-1,-1 0,1-1,0 1,-1 0,1 0,0-1,-1 1,1-1,0 1,17 0,0-1,0-1,0 0,-1-2,1 0,0-1,-1-1,0 0,0-2,-1 0,1-1,-8 4,1 0,0 0,0-1,-1-1,1 0,-1 0,-1-1,1 0,-1-1,-1 0,3-3,4-8</inkml:trace>
</inkml:ink>
</file>

<file path=ppt/ink/ink1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1,'17'494,"-10"-428,-2 0,-4 1,-2-1,-3 0,-4 6,-10 78,18-126</inkml:trace>
</inkml:ink>
</file>

<file path=ppt/ink/ink1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2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1069,'51'-26,"107"-52,-4-7,93-70,-224 140,-1-1,-1 0,-1-2,-1-1,0 0,-1-1,-1-1,-1 0,-1-2,-1 0,-1 0,-1-1,-1-1,-1 0,5-20,-7 13,-5 23,0 0,0 0,-1-1,0 1,-1-1,0 1,0-1,-1 1,0-1,-1 1,0-1,0 1,-1-1,0 1,-1 0,0 0,-2-3,3 9,0 1,0-1,0 0,0 1,-1 0,1-1,-1 1,0 0,1 1,-1-1,0 0,0 1,0-1,0 1,0 0,-1 0,1 0,0 1,0-1,-1 1,1 0,0-1,-1 2,1-1,0 0,-1 1,1-1,0 1,0 0,-1 0,1 0,0 1,0-1,0 1,0 0,-97 72,79-50,1 2,1 0,0 1,3 1,0 1,2 0,1 1,1 0,2 1,1 0,1 1,2 0,1 0,1 0,2 10,2-32,0-1,1 1,0-1,0 0,1 1,0-1,1 0,0 0,1 0,0-1,0 1,0-1,1 0,1 0,-1 0,1-1,0 0,1 0,0-1,0 0,0 0,1 0,0-1,0 0,0-1,1 1,0-2,0 1,-1-1,7 1,-1 2,1-1,0 0,0-1,0-1,1 0,-1-1,1 0,0-2,-1 0,1 0,0-2,-1 0,1 0,-1-2,5-1,5-3,0-1,0-1,-1-1,0-1,-1-2,-1 0,0-1,-1-1,0-1,-1-1,-2-1,0 0,1-4,-17 21,4-4,0-1,-1 1,0-1,0 0,-1-1,1 1,-2-1,1 0,-1 0,0 0,-1 0,0 0,0-1,-1 1,0-1,0-4,-2 11,1 0,-1 0,0 0,1 0,-1 0,0 1,0-1,-1 0,1 1,0-1,0 1,-1-1,1 1,-1 0,1-1,-1 1,0 0,1 0,-1 0,0 0,0 0,0 1,0-1,0 1,0-1,0 1,0 0,0-1,0 1,0 0,0 0,0 0,0 1,0-1,0 0,-1 1,-69 24,60-18,2 0,-1 1,1 0,0 1,1 0,0 0,1 1,-1 0,2 0,0 1,0 0,1 1,0-1,1 1,0 0,1 1,0-1,-1 9,5-17,-1 0,1 0,0 0,0 0,1 0,-1 0,1 1,0-2,0 1,0 0,1 0,-1 0,1 0,0-1,0 1,0-1,0 1,1-1,-1 0,1 0,0 0,0 0,0-1,1 1,-1-1,0 0,1 0,-1 0,1 0,0-1,0 1,0-1,2 1,8 1,0 0,0-1,0 0,0-1,0-1,1 0,-1-1,0 0,2-2,27-6,-1-1,-1-3,0-1,-1-2,26-15,-16 2,-1-2,-1-2,-2-2,-1-3,-2-1,-2-2,-1-1,1-7,-26 31,-2 0,0 0,-1-2,-1 1,0-2,-2 1,0-1,-2-1,0 0,-1 1,-2-2,0 1,-1-1,-1 1,-2-1,0 0,-1-1,-20-42,21 64,-1 1,0 0,1-1,-1 1,0 0,0 0,0 0,0-1,0 1,0 0,0 0,0 0,-1 1,1-1,0 0,-1 0,1 1,0-1,-1 1,1-1,-1 1,1 0,0-1,-1 1,1 0,-1 0,1 0,-1 0,1 0,-1 0,1 1,-1-1,1 0,-1 1,1-1,0 1,-1-1,1 1,0 0,-1 0,1-1,0 1,-1 1,-8 9,0 0,1 0,1 1,0 0,0 0,1 1,1 0,0 0,1 1,0-1,1 1,1 0,0 1,1 0,-12 56,4 0,3 1,3 0,3 0,6 39,21 36,-16-82,-12-65,1 0,-1 1,1-1,-1 0,1 0,-1 0,1 0,-1-1,1 1,-1 0,1-1,-1 1,1-1,0 1,-1-1,1 0,0 1,0-1,-1 0,1 0,0 0,0 0,0 0,0 0,0 0,0 0,0-1,0 0,1 2,-19-17</inkml:trace>
</inkml:ink>
</file>

<file path=ppt/ink/ink1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12,'43'5,"39"1,14 1,1-7,-11-3,-11-1,-8 0,-7 1,-8 1,-3-4,-11-1</inkml:trace>
</inkml:ink>
</file>

<file path=ppt/ink/ink1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8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88,'-7'-6,"-1"0,0 1,0 0,-1 0,1 1,-1 0,0 0,0 1,-1 0,1 1,0 0,-1 1,0 0,1 0,-1 1,1 0,-1 0,0 1,1 1,-1 0,1 0,0 1,0 0,0 0,0 1,0 0,1 1,-1 0,1 0,0 1,1 0,0 0,0 1,0 0,1 0,0 0,0 1,0 0,1 0,1 1,-1-1,-2 9,2-2,0-1,2 1,-1 0,2 0,0 1,0-1,2 0,0 0,2 15,-2-27,1-1,-1 1,0 0,1-1,0 1,0 0,0-1,0 1,0-1,0 0,1 1,-1-1,1 0,0 0,0 0,0 0,-1 0,2 0,-1 0,0-1,0 1,1-1,-1 0,0 1,1-1,-1 0,1 0,0-1,-1 1,1-1,0 1,-1-1,1 0,0 0,0 0,-1 0,2 0,100-31,-67 9,-2-3,-1 0,-1-3,-1-1,-1-1,-2-1,11-17,-29 36,90-109,-106 148,-4 0,0 1,1-1,2 2,1-1,1 1,1 5,5 8,1 0,2 0,1-1,8 22,-4-16,0 19,-3 1,-4-1,-4 61,1-106,1-17,-1 0,0 0,0 1,0-1,-1 0,1 0,-1 0,0 0,0 0,0 0,-1 0,1 0,-1-1,0 1,0-1,0 1,-1-1,1 0,-1 1,0-1,0-1,0 1,0 0,0-1,0 1,-1-1,0 0,1 0,-1-1,0 1,0-1,0 1,0-1,0-1,0 1,0 0,0-1,0 0,0 0,0 0,-1-1,1 1,-1-1,1-1,-1 1,1-1,0 0,0 0,0 0,0 0,0-1,0 1,1-1,-1 0,1 0,0-1,0 1,0-1,0 1,0-1,1 0,0 0,0 0,0 0,0-1,1 1,-1 0,1-1,0-3,-9-128,10 136,1-11,0-1,1 0,0 1,1-1,0 1,1 0,0 0,1 0,0 1,1-1,0 1,0 1,1-1,1 1,-1 0,1 1,1 0,0 0,9-6,20-12,1 1,1 2,1 2,22-7,-2-1,157-73,-210 99,-1-1,0 0,1 0,-1-1,-1 1,1-1,-1-1,0 1,0-1,0 0,-1-1,0 1,-1-1,1 0,-1 0,0-1,-1 1,0-1,2-6,-6 11,-1 1,1-1,-1 0,0 1,0 0,0-1,0 1,0 0,-1 0,1 0,0 0,-1 0,0 1,1-1,-1 1,0 0,0-1,0 1,0 1,0-1,0 0,0 1,0-1,0 1,0 0,0 0,0 0,0 1,0-1,0 1,0-1,0 1,0 0,0 0,0 1,-4 0,0 0,1 0,0 1,0 0,0 1,0-1,0 1,0 0,1 1,0-1,0 1,0 0,1 0,-1 0,1 1,0 0,1 0,0 0,0 0,0 0,0 1,1-1,0 1,1-1,-1 1,1 0,1 0,-1 0,1 0,0-1,1 1,-1 0,2 0,-1 0,1-1,0 1,0 0,0-1,1 0,0 0,1 0,-1 0,1 0,0 0,5 4,-2-5,0 0,1-1,-1 1,1-1,0-1,0 0,1 0,-1-1,0 1,1-2,0 1,-1-1,1-1,0 0,0 0,-1 0,7-2,-1-1,0 0,-1-1,1-1,-1 0,0-1,0 0,0-1,-1 0,0-1,0-1,-1 0,0 0,-1-1,0 0,-1-1,0 0,0 0,-1-1,-1-1,0 1,2-6,-8 14,0-1,0 1,0-1,-1 1,1-1,-1 0,0 0,-1 1,1-1,-1 1,0-1,0 0,0 1,-1-1,0 1,1 0,-2 0,1-1,0 1,-1 1,0-1,0 0,0 1,0-1,0 1,-1 0,1 0,-1 0,0 1,0-1,0 1,0 0,-1 0,1 0,0 1,-1-1,0 1,1 0,-1 1,1-1,-1 1,0 0,1 0,-1 0,0 1,-3 0,-1 13,34-5,1-8,-1 0,1-2,-1-1,1-1,-1-1,24-7,-10 4,46-9,-50 10</inkml:trace>
  <inkml:trace contextRef="#ctx0" brushRef="#br0" timeOffset="2400.181">1813 484,'0'0</inkml:trace>
</inkml:ink>
</file>

<file path=ppt/ink/ink1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28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270 113,'0'0,"0"1,0-1,0 1,0-1,0 0,0 1,-1-1,1 1,0-1,1 0,-1 1,0-1,0 1,0-1,0 0,0 1,0-1,0 1,1-1,-1 0,0 1,0-1,0 0,1 1,-1-1,0 0,1 0,-1 1,0-1,1 0,-1 0,0 1,1-1,-1 0,0 0,1 0,-1 0,0 1,1-1,-1 0,1 0,-1 0,0 0,1 0,-1 0,1 0,-1 0,0 0,1 0,-1 0,1-1,-1 1,0 0,1 0,-1 0,0 0,1-1,-1 1,0 0,1 0,-1-1,0 1,1 0,-1-1,-4 42,3-38,-84 424,58-320,-5-1,-18 35,42-119,-71 159,79-181,1 0,-1 0,0 0,0 0,0 0,1 0,-1 0,0 0,0 0,1 0,-1 0,0 0,0 0,1 0,-1 0,0 0,0 0,1 0,-1 0,0 0,0 0,1 0,-1 0,0 1,0-1,0 0,1 0,-1 0,0 0,0 0,0 1,0-1,1 0,-1 0,0 0,0 1,0-1,0 0,0 0,0 1,0-1,0 0,0 0,1 1,-1-1,20-19,-5 2,-2 0</inkml:trace>
  <inkml:trace contextRef="#ctx0" brushRef="#br0" timeOffset="500.95">834 0,'-33'76,"4"1,3 2,3 0,2 9,15-42,2 0,2 1,1-1,5 26,-4 120,-27-62,-1-204,15 38,-61-122,64 139,-2 1,0 0,-1 0,0 1,-2 1,0 0,-1 2,0-1,-1 2,-1 0,0 1,0 1,-2 1,1 0,-1 2,0 0,-1 1,0 1,0 1,0 1,-2 1,16 2,1 1,-1 0,0 1,1 0,-1 0,1 0,-1 1,1 0,0 0,-1 1,1-1,0 1,1 1,-1-1,0 1,1 0,0 0,0 1,0-1,1 1,-1 0,1 1,0-1,1 1,-1-1,1 1,0 0,1 0,-1 1,0 5,0 11</inkml:trace>
  <inkml:trace contextRef="#ctx0" brushRef="#br0" timeOffset="5056.303">1061 846,'36'1,"1"-2,0-2,0-1,-1-2,0-1,4-3,-27 7,0 0,0-1,-1 0,1-1,-1 0,0-1,-1 0,0-1,0-1,0 1,-1-2,0 0,0 0,-1 0,0-1,-1-1,0 1,-1-2,-6 11,0 0,0-1,-1 1,1 0,0-1,-1 1,0-1,1 1,-1-1,0 1,0-1,1 0,-1 1,-1-1,1 1,0-1,0 1,0-1,-1 1,1-1,-1 1,1-1,-1 1,0 0,1-1,-1 1,0 0,0-1,0 1,0 0,0 0,0 0,-1 0,1 0,0 0,0 0,-1 0,1 1,0-1,-1 0,1 1,-1-1,-68-3,56 7,0 2,0-1,0 2,1 0,0 0,0 2,0-1,1 2,0-1,0 2,1-1,1 2,-1-1,2 2,0-1,0 1,-6 11,13-18,0 0,0 0,0 0,0 0,1 0,0 0,0 1,0-1,1 0,0 1,0-1,0 0,1 1,-1-1,1 0,1 0,-1 1,1-1,0 0,0 0,0-1,1 1,-1 0,1-1,0 1,1-1,-1 0,1 0,0-1,0 1,0-1,0 1,0-1,1 0,0-1,-1 1,1-1,4 1,14 5,0-1,1-1,0 0,0-2,1-1,-1-2,1 0,-1-1,1-1,-1-2,1 0,-1-2,0 0,-1-2,1 0,-1-2,-1-1,18-9,11-5,0-1,-2-3,-2-2,0-2,4-7,-40 30,-1 0,0-1,0 0,-1-1,0 0,-1 0,0-1,-1 0,0-1,-1 1,0-2,-6 11,0 0,0-1,-1 1,1 0,-1 0,1 0,-1-1,0 1,0 0,0 0,-1 0,1 0,-1 1,0-1,0 0,0 1,0-1,0 1,0-1,-1 1,1 0,-1 0,0 0,1 1,-1-1,0 0,0 1,0 0,0 0,0 0,0 0,0 0,-1 1,1-1,0 1,0 0,-1 0,1 0,0 0,0 1,-1-1,1 1,0 0,0 0,0 0,0 0,0 1,0-1,0 1,0 0,-11 3,0 0,0 1,1 1,0 0,0 1,1 0,0 1,0 0,1 1,1 0,-1 1,-1 3,11-13,0 0,0 0,1 0,-1 0,0 0,1 0,-1 0,1 1,-1-1,1 0,0 0,-1 0,1 1,0-1,0 0,0 0,0 1,0-1,0 0,0 0,1 1,-1-1,0 0,1 0,-1 0,0 1,1-1,0 0,-1 0,1 0,0 0,-1 0,1 0,0 0,0 0,0-1,0 1,0 0,0 0,0-1,0 1,0 0,0-1,0 1,1-1,-1 0,0 1,0-1,1 0,63 8,160-11,-223 3,0 0,0-1,1 1,-1 0,0 0,0 1,0-1,0 0,0 1,0-1,0 1,0 0,0 0,0 0,0 0,0 0,0 0,0 0,-1 0,1 1,-1-1,1 1,-1-1,1 1,-1 0,0-1,0 1,0 0,0 0,0 0,0 0,0 0,-1 0,1 0,-1 0,1 0,-1 0,0 0,0 1,0-1,0 0,0 0,0 0,-1 0,1 0,-1 0,1 0,-1 0,0 0,0 0,0 0,-1 2,-18 30,-15 39,35-71,0 1,0-1,-1 0,1 0,1 1,-1-1,0 0,1 0,-1 1,1-1,-1 0,1 0,0 0,0 0,0 0,0 0,0 0,1 0,-1 0,1-1,-1 1,1 0,-1-1,1 0,0 1,0-1,0 0,0 0,0 0,0 0,0 0,0 0,1 0,14 3,-1-2,1 1,-1-2,1 0,-1-1,1-1,0-1,-1 0,0-1,1 0,-1-2,-1 0,1 0,14-9,14-5,-1-1,-1-3,-1-1,14-14,-34 23,-1-1,-1-1,0 0,-1-2,-1 0,0-3,-15 21,0-1,-1 0,1 0,0 0,-1 0,1 0,-1-1,0 1,1 0,-1-1,0 1,-1-1,1 1,0-1,-1 1,1-1,-1 0,0 1,0-1,0 1,0-1,0 0,-1 1,1-1,-1 1,0-1,1 1,-1-1,0 1,-1-1,1 1,0 0,-1 0,1-1,-1 1,0 0,1 0,-1 1,0-1,0 0,0 1,-1-1,1 1,0 0,-2-1,-2 0,-1 0,1 1,-1 0,1 0,-1 0,1 1,-1 0,0 0,1 1,-1 0,1 0,-1 0,1 1,-1 0,1 0,0 1,0-1,0 2,0-1,1 0,-1 1,1 1,-10 6,1 1,0 1,1 0,0 1,1 0,1 1,-4 7,11-17,0 0,1 0,-1 1,1 0,0-1,1 1,-1 0,1 1,0-1,1 0,0 0,0 1,0-1,0 1,1-1,0 1,1-1,-1 1,1-1,1 0,-1 1,1-1,0 0,0 0,1 0,0 0,0 0,0-1,1 1,0-1,0 0,0 0,1 0,-1-1,6 4,13 5,1 0,0-2,0-1,1-2,0 0,1-1,0-2,0 0,9-1,-13-1,0-1,-1 0,1-2,0-1,0 0,-1-2,1-1,-1 0,0-1,0-2,11-4,-14 3</inkml:trace>
</inkml:ink>
</file>

<file path=ppt/ink/ink1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35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93 198,'34'-68,"-34"68,0 0,1 1,-1-1,0 0,0 1,0-1,0 0,0 1,0-1,0 0,1 1,-1-1,0 0,0 0,0 1,1-1,-1 0,0 0,0 1,1-1,-1 0,0 0,1 0,-1 0,0 1,1-1,-1 0,0 0,1 0,-1 0,0 0,1 0,-1 0,0 0,1 0,-1 0,0 0,1 0,-1 0,0 0,1 0,-1 0,0 0,1 0,-1-1,0 1,1 0,-1 0,0 0,0-1,1 1,-1 0,0 0,0-1,1 1,-1 0,0 0,0-1,0 1,1 0,-1-1,-4 32,-59 167,0 94,62-287,-1 1,0 0,0 0,1 1,-1-1,1 1,1-1,-1 1,1-1,0 1,1 0,-1-1,1 1,1-1,-1 0,1 1,0-1,0 0,1 0,0 0,0 0,1-1,-1 1,1-1,0 0,1 0,-1 0,1 0,0-1,4 3,4-3,-1-2,0 0,1 0,0-1,-1 0,1-1,-1-1,1 0,-1-1,1 0,-1-1,10-3,63-9,22 8,-89 1</inkml:trace>
  <inkml:trace contextRef="#ctx0" brushRef="#br0" timeOffset="318.774">771 396,'19'5,"16"1,7 0,1-1,-2-2,-3-1,-8-5,-5-3,-1 0,0 1,0 1,2 2,0 0,1 2,-4 0</inkml:trace>
  <inkml:trace contextRef="#ctx0" brushRef="#br0" timeOffset="568.639">827 650,'39'0,"31"-5,9-2,1 1,-9-3,-12-1,-6 1,-7 3,-6-2,-7-1,-2 2,-8 2</inkml:trace>
  <inkml:trace contextRef="#ctx0" brushRef="#br0" timeOffset="991.635">1956 0,'-136'398,"56"-201,79-194,0-1,0 0,0 1,1-1,-1 1,1-1,-1 1,1-1,0 1,0-1,0 1,0-1,0 1,1-1,-1 1,1-1,0 1,0-1,0 0,0 1,0-1,0 0,0 0,1 0,-1 0,1 0,0 0,-1 0,1 0,0-1,0 1,0-1,0 1,1-1,-1 0,0 0,0 0,1 0,-1 0,1 0,-1-1,2 1,23 2,0-2,0-1,0-1,-1-1,1-1,-1-1,1-2,17-6,-21 4,-5 0</inkml:trace>
  <inkml:trace contextRef="#ctx0" brushRef="#br0" timeOffset="4338.161">2605 565,'-39'-17,"30"16,-1 0,1 1,0 1,-1 0,1 0,0 0,0 1,0 1,0 0,0 0,0 0,1 1,0 0,0 1,0 0,0 0,-6 7,12-12,-1 1,1 1,-1-1,1 0,0 1,-1-1,1 1,0-1,0 1,0 0,0 0,1 0,-1 0,0 0,1 1,-1-1,1 0,0 1,0-1,0 1,0-1,0 1,1 0,-1-1,1 1,0 0,0-1,-1 1,2 0,-1-1,0 1,1 0,-1-1,1 1,0-1,-1 1,1 0,1-1,-1 0,0 1,1-1,-1 0,1 0,-1 0,1 0,0 0,1 1,5 2,1-1,-1 0,1 0,0-1,0 0,1-1,-1 0,0 0,1-1,-1 0,2-1,14 3,-24-4,0 1,-1 0,1 0,0-1,0 1,0 0,-1 0,1 0,0 0,0 0,0 0,-1 0,1 0,0 0,0 0,-1 1,1-1,0 0,0 0,-1 1,1-1,0 1,0-1,-1 1,1-1,-1 1,1-1,0 1,-1-1,1 1,-1 0,1-1,-1 1,0 0,1-1,-1 1,0 0,1 0,-1-1,0 1,0 0,0 0,0-1,1 1,-1 0,0 0,0 0,-1-1,1 1,0 0,0 0,0 0,0-1,-1 1,1 0,0 0,-1-1,1 1,-1 0,1-1,-1 1,1 0,-1-1,1 1,-1-1,1 1,-2 0,-32 27,27-22,-1-1,1 1,-1 0,1 1,1 0,0 0,0 0,0 1,1 0,0 0,0 0,1 1,0-1,1 2,2-8,1 0,0 0,0 0,0 0,0 0,0 0,1 0,-1 0,0-1,1 1,0 0,-1 0,1 0,0 0,0 0,0-1,0 1,0 0,1-1,-1 1,0-1,1 0,-1 1,1-1,-1 0,1 0,0 0,0 0,-1 0,1 0,0 0,0-1,0 1,0-1,0 1,0-1,0 0,0 0,1 0,82 3,-68-5,0-1,0 0,-1-1,1-1,-1 0,0-1,-1-1,1-1,-1 0,-1-1,1 0,4-6,-7 3</inkml:trace>
  <inkml:trace contextRef="#ctx0" brushRef="#br0" timeOffset="4754.64">3142 537,'-13'5,"1"1,0 0,0 0,1 2,0-1,0 1,1 1,0 0,0 1,1 0,0 0,1 0,0 1,1 1,-1 1,7-9,-1 1,1-1,0 0,0 1,0-1,1 1,0 0,-1-1,2 1,-1-1,0 1,1-1,0 1,0-1,1 1,-1-1,1 0,0 0,0 0,0 0,0 0,1 0,0 0,-1-1,1 1,1-1,-1 0,0 0,1 0,0 0,0-1,-1 0,1 1,1-1,-1-1,0 1,0-1,1 1,-1-1,1 0,-1-1,1 1,-1-1,3 0,3 1,-1 0,1 0,0-1,0 0,-1-1,1 0,-1 0,1-1,-1 0,1-1,-1 0,0-1,0 0,-1 0,1-1,-1 0,0 0,0-1,0 0,-1 0,0-1,0 0,1-3,-5 6,-1 0,0 0,0 0,0 0,0 0,-1 0,1 0,-1-1,0 1,-1 0,1-1,-1 1,0-1,0 1,0-1,0 1,-1 0,0-1,0 1,0 0,0-1,-1 1,0 0,1 0,-2 0,1 0,0 1,-1-1,0 0,1 1,-1 0,-1 0,0-2,-31-18,18 15</inkml:trace>
  <inkml:trace contextRef="#ctx0" brushRef="#br0" timeOffset="5468.732">3198 706,'0'5,"0"6,0 6,5 6,6 2,6 3,5-4,-1-1,0-4,-3-1,-4-4</inkml:trace>
  <inkml:trace contextRef="#ctx0" brushRef="#br0" timeOffset="8458.716">3649 367,'10'0,"12"0,8 0,3 0,1 0,0 0,-2 0,-1 0,-1 0,-1 0,-1 0,1 0,-1 0,0 0,0 0,-5 0</inkml:trace>
  <inkml:trace contextRef="#ctx0" brushRef="#br0" timeOffset="8808.469">3931 142,'-5'29,"-1"23,0 9,1-2,2-7,1-6,-4-7,-1-5,1-4,2-1,0-2,-2-5,-2-1,-3-5,0 0,2-3</inkml:trace>
  <inkml:trace contextRef="#ctx0" brushRef="#br0" timeOffset="9702.73">4355 170,'-37'96,"-1"17,36-109,1 0,0 0,1-1,-1 1,1 0,0 0,0 0,0 0,0 0,1 0,-1 0,1 0,0-1,0 1,1 0,-1 0,1-1,0 1,0-1,0 0,0 1,0-1,1 0,0 0,-1 0,1-1,0 1,0-1,1 1,-1-1,0 0,1-1,-1 1,1 0,0-1,-1 0,1 0,0 0,0 0,0-1,0 1,0-1,0 0,0 0,0-1,3 0,9-5,0-2,-1 0,1 0,-2-2,1 0,-1 0,-1-1,0-1,-1 0,0-1,4-7,11-8,132-143,-101 85,-75 130,2 0,2 1,1 1,2 2,-1 164,12-168,28 179,-29-213,3 8,-2 0,0 0,-1 0,-1 0,0 0,-2-1,0 1,-1 0,0-1,-2 0,-5 12,8-25,0 0,-1 0,0 0,0 0,0-1,0 1,0-1,-1 0,1 0,-1-1,0 1,0-1,0 0,0 0,0-1,0 0,0 0,-1 0,1 0,-3-1,5 1,0-1,0 0,-1 0,1 0,0 0,0 0,0-1,-1 0,1 1,0-1,0 0,0-1,0 1,0 0,1-1,-1 0,0 1,1-1,-1 0,1 0,-1-1,1 1,0 0,0-1,0 0,0 1,1-1,-1 0,1 0,-1 0,1 0,0 0,0-3,0-3,0 0,1 0,0 0,0 0,1 0,1 1,-1-1,1 0,1 0,0 1,0 0,0-1,1 1,1 0,-1 1,1-1,0 1,5-5,7-8,1 1,0 1,1 0,1 2,20-13,-21 14,0 2,1 0,0 1,1 1,0 1,1 0,0 2,1 1,0 1,23-4,-22 9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9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28,'-71'154,"37"-75,-4-1,-3-3,-29 40,-180 205,212-285,25-30</inkml:trace>
  <inkml:trace contextRef="#ctx0" brushRef="#br0" timeOffset="365.567">189 28,'4'26,"1"0,1 0,1-1,1 1,2-2,0 1,2-2,0 1,2-2,0 0,2 0,0-1,12 10,128 138,-49 27,-102-182,-3-5</inkml:trace>
  <inkml:trace contextRef="#ctx0" brushRef="#br0" timeOffset="664.943">895 339,'53'5,"22"-4,3-1,-7-1,-10-1,-12 1,-8-5,-8-1,-8 1</inkml:trace>
  <inkml:trace contextRef="#ctx0" brushRef="#br0" timeOffset="918.288">895 565,'43'5,"34"-4,13-1,-4-1,-12-1,-13-4,-13-1,-10 0,-6 2,-3 1,-8 2</inkml:trace>
  <inkml:trace contextRef="#ctx0" brushRef="#br0" timeOffset="1447.211">2137 1,'-254'446,"110"-214,113-187,19-27</inkml:trace>
  <inkml:trace contextRef="#ctx0" brushRef="#br0" timeOffset="1749.821">1657 57,'274'365,"-213"-293,-47-57,0 1,0 1,-1 0,-1 0,-1 1,-1 1,8 17,-11-11</inkml:trace>
  <inkml:trace contextRef="#ctx0" brushRef="#br0" timeOffset="2332.303">2193 932,'6'-28,"0"0,2 0,1 1,1 0,1 1,2 1,0-1,2 2,5-6,-19 28,-1 0,1 0,0 0,-1 1,1-1,0 0,0 0,0 1,1-1,-1 1,0-1,1 1,-1 0,1-1,-1 1,1 0,-1 0,1 0,0 0,0 0,-1 0,1 1,0-1,0 1,0-1,0 1,0 0,0-1,0 1,0 0,0 0,0 1,0-1,0 0,-1 1,1-1,0 1,0-1,0 1,0 0,-1 0,1 0,0 0,-1 0,1 0,-1 0,1 1,-1-1,1 0,-1 1,0 0,1 0,3 12,-5-12,0 1,0 0,0 0,1-1,-1 1,1-1,0 1,0-1,0 1,0-1,0 1,1-1,-1 0,1 0,-1 1,1-1,0 0,0 0,0-1,0 1,0 0,0-1,1 1,-1-1,0 0,1 0,-1 0,1 0,-1 0,1 0,0-1,-1 1,1-1,0 0,-1 0,1 0,0 0,-1 0,2-1,152-88,-154 88,0 1,0 0,0-1,0 1,1 0,-1 0,0 1,0-1,0 0,1 1,-1-1,0 1,0-1,0 1,0 0,0 0,0 0,0 0,-1 1,1-1,0 0,0 1,-1-1,1 1,-1 0,0-1,1 1,-1 0,0 0,0 0,0 0,0 0,0 0,-1 0,1 0,0 1,17 81,-14-25,-4-34</inkml:trace>
</inkml:ink>
</file>

<file path=ppt/ink/ink1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9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1,'5'0,"1"5,0 6,4 1,0-1</inkml:trace>
</inkml:ink>
</file>

<file path=ppt/ink/ink1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00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1,'-5'5,"-2"6,6 1,7-1,3-2</inkml:trace>
</inkml:ink>
</file>

<file path=ppt/ink/ink1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1 105,'23'0,"14"0,5 0,0 0,-3 0,-2 0,-4 0,-1 0,-3 0,0 0,-11 0,-8 0</inkml:trace>
  <inkml:trace contextRef="#ctx0" brushRef="#br0" timeOffset="247.425">1 331,'38'0,"23"0,5 0,-3 0,-8-5,-9-1,-7-1,-10 2</inkml:trace>
  <inkml:trace contextRef="#ctx0" brushRef="#br0" timeOffset="1284.018">481 499,'18'-45,"3"0,2 2,1 0,3 2,5-6,-26 39,20-27,2 1,2 1,1 1,1 2,15-10,-46 38,0 1,0-1,0 1,0 0,0-1,1 1,-1 0,0 0,1-1,-1 1,1 0,-1 0,1 1,-1-1,1 0,-1 0,1 1,0-1,0 1,-1-1,1 1,0 0,0 0,-1 0,1 0,0 0,0 0,0 0,-1 1,1-1,0 1,-1-1,1 1,0-1,-1 1,1 0,-1 0,1 0,-1 0,1 0,-1 0,0 0,1 1,-1-1,0 0,0 1,0-1,0 1,0 0,3 13,-1 0,-1 1,0-1,-1 1,-1-1,0 1,-1-1,-2 3,1 64,2-80,0-1,0 1,0-1,-1 1,1 0,1-1,-1 1,0 0,0-1,1 1,-1-1,1 1,-1-1,1 1,0-1,-1 1,1-1,0 1,0-1,0 0,0 0,0 1,0-1,1 0,-1 0,0 0,0 0,1 0,-1-1,1 1,-1 0,1 0,-1-1,1 1,-1-1,1 0,0 1,-1-1,1 0,0 0,-1 0,1 0,-1 0,1-1,0 1,-1 0,1-1,-1 1,1-1,-1 1,1-1,-1 0,2-1,134-110,-113 89,1 1,0 1,2 1,0 2,16-8,-41 24,-1 1,1 0,-1-1,1 1,0 0,0 0,-1 0,1 0,0 0,0 1,0-1,0 0,0 1,0 0,0-1,0 1,0 0,0 0,0 0,1 0,-1 1,0-1,0 0,0 1,0-1,0 1,-1 0,1 0,0 0,0 0,0 0,-1 0,1 0,0 1,-1-1,1 1,-1-1,0 1,1-1,0 3,-2 5,0 1,0 0,-1 0,-1-1,1 1,-2 0,1-1,-1 0,-1 1,-1 2,-13 45,15-44,0 0,1 0,1 1,0-1,1 0,0 1,1-1,1 0,0 0,0 0,2 3,3 2</inkml:trace>
  <inkml:trace contextRef="#ctx0" brushRef="#br0" timeOffset="1981.351">1666 48,'-15'27,"2"1,1 1,2 0,0 0,2 1,1 0,0 15,6-43,1 0,0 1,-1-1,1 0,0 1,0-1,1 0,-1 1,0-1,1 0,-1 0,1 1,0-1,0 0,0 0,0 0,0 0,0 0,0 0,1 0,-1 0,1-1,-1 1,1-1,0 1,0-1,0 1,0-1,0 0,0 0,0 0,0 0,0 0,0 0,0-1,1 1,-1-1,0 0,1 1,-1-1,0 0,0 0,1 0,-1-1,0 1,1-1,-1 1,0-1,0 0,0 0,2 0,12-7,0 0,0-1,0-1,-1 0,-1-1,0-1,0 0,-1-1,-1-1,6-8,-1 4,98-147,-114 165,-1 1,0-1,0 0,1 1,-1-1,0 1,1-1,-1 0,1 1,-1-1,0 0,1 0,-1 1,1-1,-1 0,1 0,-1 0,1 0,-1 1,1-1,-1 0,1 0,-1 0,1 0,-1 0,1 0,-1 0,1 0,-1 0,1-1,-1 1,1 0,-1 0,1 0,-1-1,1 1,-1 0,0 0,1-1,-1 1,1 0,-1-1,0 1,1 0,-1-1,0 1,0-1,1 1,-1-1,0 1,0-1,1 1,-1 0,0-1,0 1,0-1,0 1,0-1,1 50,-1-40,-3 556,3-551,0 0,-1 1,-1-1,0 0,-1 0,0 0,-1-1,-1 1,0-1,-1 0,0 0,-1-1,-1 0,0 0,0 0,-1-1,-7 6,3-3,-1-2,0 0,0-1,-1 0,-1-1,0-1,-5 2,18-9,-1 0,0-1,0 1,0-1,-1 0,1 0,0 0,0 0,-1-1,1 0,0 0,-1 0,1 0,0 0,-1-1,1 0,0 0,0 0,0-1,0 1,0-1,0 0,0 0,0-1,1 1,-1-1,1 1,0-1,-1 0,1-1,1 1,-4-4,1-4,1 0,0 0,0-1,1 1,0-1,1 0,1 0,0 0,0 0,1 0,1 0,0 0,1-5,0-18,5-106,0 123</inkml:trace>
</inkml:ink>
</file>

<file path=ppt/ink/ink1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3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635 25,'121'-25,"-122"26,1-1,0 0,0 1,0-1,0 0,-1 1,1-1,0 1,0-1,0 0,0 1,0-1,0 1,0-1,0 0,0 1,0-1,0 0,0 1,0-1,1 1,-1-1,0 0,0 1,0-1,0 0,1 1,-1-1,0 0,0 1,1-1,-1 0,0 0,1 1,-1-1,0 0,1 0,-1 0,0 1,1-1,-1 0,0 0,1 0,-1 0,0 0,1 0,-37 18,-162 39,139-43,0 3,1 2,-29 16,80-33,1 2,1-1,-1 1,0 0,1 0,0 1,0-1,0 1,1 0,-1 1,1-1,0 1,0 1,3-4,0-1,0 0,0 0,0 1,0-1,1 1,0-1,-1 1,1-1,0 0,0 1,0-1,0 1,1-1,-1 1,1-1,-1 1,1-1,0 0,0 0,0 1,0-1,0 0,1 0,-1 0,1 0,-1 0,1 0,0 0,-1-1,1 1,0-1,0 1,0-1,1 0,-1 0,2 1,11 6,0-1,0 0,1-1,0-1,1-1,-1 0,1-1,-1-1,1 0,0-2,0 1,3-2,54 10,-74-8,0 1,0-1,0 0,0 0,-1 0,1 0,0 0,0 0,-1 0,1 0,0 0,-1 0,1 0,-1 0,0 0,1 0,-1-1,0 1,1 0,-1 0,0-1,0 1,0 0,1-1,-1 1,0-1,0 1,0-1,0 1,0-1,0 0,0 1,0-1,0 0,0 0,-1 0,1 0,0 0,0 0,-308 167,202-90,47-5,59-70,0-1,0 1,0 0,1-1,-1 1,0 0,1 0,-1-1,1 1,0 0,0 0,0 0,0-1,0 1,0 0,0 0,0 0,1-1,-1 1,1 0,-1 0,1-1,0 1,-1 0,1-1,0 1,0-1,0 1,1-1,-1 1,0-1,0 0,1 0,-1 0,1 1,-1-1,1-1,-1 1,1 0,0 0,-1 0,1-1,0 1,0-1,-1 0,1 1,0-1,1 0,152 6,-101-8,163-32,-190 27,-3 0</inkml:trace>
  <inkml:trace contextRef="#ctx0" brushRef="#br0" timeOffset="387.467">1086 110,'-28'155,"-39"120,50-209,14-48,-1 0,-1 0,-1 0,0 0,-1-1,-1 0,-5 7,13-24,0 1,0 0,-1-1,1 1,0-1,0 1,-1 0,1-1,0 1,-1-1,1 1,0-1,-1 1,1-1,-1 0,1 1,-1-1,1 1,-1-1,1 0,-1 1,1-1,-1 0,1 0,-1 0,0 1,1-1,-1 0,1 0,-1 0,0 0,1 0,-1 0,0 0,1 0,-1 0,1 0,-1 0,0-1,1 1,-1 0,1 0,-1-1,0 1,1 0,-1-1,1 1,-1 0,1-1,0 1,-1-1,1 1,-1-1,1 1,0-1,-1 1,1-1,0 1,-1-1,1 1,0-2,-5-12</inkml:trace>
  <inkml:trace contextRef="#ctx0" brushRef="#br0" timeOffset="638.406">1002 166,'24'5,"22"-3,8-3,0 0,-5-5,-5-2,-6 1,-5 1,-2 2,-3-3,-1 0,-4 5,-12 3,-7 2</inkml:trace>
  <inkml:trace contextRef="#ctx0" brushRef="#br0" timeOffset="885.31">945 477,'38'5,"28"-4,6-1,-3-1,-9-1,-10 1,-9 0,-11 0</inkml:trace>
  <inkml:trace contextRef="#ctx0" brushRef="#br0" timeOffset="3223.587">1312 674,'-18'55,"7"-29,8-21,0 1,0-1,0 1,1-1,-1 1,1 0,1 0,-1 0,1 0,0 0,0 0,1 0,0 0,0 0,1 1,-1-1,1 0,0 0,1 0,0 0,0-1,0 1,0 0,3 4,-3-9,0 1,0-1,-1 1,1-1,0 0,0 0,0 0,1 0,-1 0,0 0,0-1,0 1,1-1,-1 1,0-1,1 0,-1 0,0 0,1 0,-1 0,0 0,1-1,-1 1,0-1,0 0,0 0,1 0,-1 0,0 0,0 0,0 0,-1-1,1 1,60-53,101-177,-163 231,0 1,0-1,0 0,0 1,0-1,1 0,-1 1,0-1,0 0,0 0,1 1,-1-1,0 0,1 0,-1 1,0-1,0 0,1 0,-1 0,0 0,1 0,-1 1,0-1,1 0,-1 0,1 0,-1 0,0 0,1 0,-1 0,0 0,1 0,-1 0,0 0,1 0,-1-1,0 1,1 0,-1 0,0 0,1 0,-1 0,0-1,1 1,-1 0,0 0,0-1,1 1,-1 0,0 0,0-1,0 1,1 0,-1-1,0 1,0 0,0-1,0 1,-7 36,6-28,-6 38,3 0,1 1,3-1,1 6,-3 114,1-156,-1 0,0 0,-1 0,0 0,0-1,-1 1,-1-1,1 0,-2 0,0 1,5-8,0 1,-1-1,0 0,1 0,-1 0,0 0,0 0,0 0,0 0,0-1,0 1,-1-1,1 1,0-1,-1 0,1 0,-1 0,0 0,1 0,-1-1,0 1,1-1,-1 0,0 0,1 0,-1 0,0 0,0-1,1 1,-1-1,0 1,1-1,-1 0,1 0,-1 0,1-1,0 1,-1-1,0 0,0-1,0 1,0-1,1 1,-1-1,1 0,0 0,0 0,0-1,0 1,0 0,1-1,-1 1,1-1,0 1,0-1,1 0,-1 1,1-1,-1 0,1 0,0 1,1-1,-1 0,1 0,-1 1,1-1,0 1,1-1,-1 1,1-3,57-101,40-35,-84 118</inkml:trace>
</inkml:ink>
</file>

<file path=ppt/ink/ink1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07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0 227,'56'-1,"143"13,-181-9,0-1,0-1,0 0,0-2,0 0,0 0,16-5,-24 4,46-2,-45 5,0-2,1 1,-1-2,0 1,0-1,0-1,-1 0,1-1,4-2,-8 1</inkml:trace>
  <inkml:trace contextRef="#ctx0" brushRef="#br0" timeOffset="395.495">85 453,'5'0,"6"0,6 0,5 0,4 0,2 0,1 0,0 0,1 0,-1 0,0 0,0 0,-1 0,1 0,-1 0,0 0,0 0,-5 0</inkml:trace>
  <inkml:trace contextRef="#ctx0" brushRef="#br0" timeOffset="1298.497">340 1,'-1'0,"0"0,0 1,0-1,0 1,0-1,0 1,0-1,0 1,1 0,-1-1,0 1,0 0,1 0,-1 0,1-1,-1 1,0 0,1 0,0 0,-1 0,1 0,0 0,-1 0,1 0,0 0,0 0,0 0,0 0,0 0,0 0,0 0,0 0,0 0,0 1,1-1,-1 0,0-1,1 1,-1 0,1 0,-1 0,1 0,0 0,-1 0,1 0,0-1,-1 1,1 0,0-1,0 1,0 0,0-1,50 38,-46-35,213 173,-215-175,-1 1,0-1,0 1,0 0,0 0,0 0,0 0,0 0,-1 0,1 1,-1-1,1 0,-1 1,0-1,0 1,0 0,0-1,-1 1,1 0,-1-1,0 1,0 0,1 0,-2 0,1-1,0 1,-1 0,1-1,-1 1,0 0,1-1,-2 1,1-1,0 1,0-1,-1 1,1-1,-1 0,0 0,1 0,-3 2,-155 148,135-126,5-8,1 2,1 0,1 1,0 0,2 1,-1 5,7-8</inkml:trace>
</inkml:ink>
</file>

<file path=ppt/ink/ink1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11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37 170,'-29'197,"29"-190,-3 14,0 1,2-1,1 0,0 1,1-1,2 0,0 0,1 0,1 0,1 0,1-1,1 0,1-1,3 6,-8-22,0 0,0 0,0 0,0-1,1 0,-1 1,1-2,-1 1,1 0,0-1,0 0,0 0,0 0,0-1,0 0,0 0,0 0,0 0,0-1,0 0,-1 0,1 0,0-1,0 1,-1-1,1 0,-1-1,1 1,-1-1,0 0,0 0,0 0,0 0,-1-1,0 1,1-1,-1 0,0 0,-1 0,1-1,-1 1,1-2,141-187,-144 192,1 0,-1 0,1 0,-1 0,1 0,0 0,0 1,-1-1,1 0,0 0,0 1,0-1,0 0,0 1,0-1,0 1,0 0,0-1,0 1,0 0,0-1,1 1,-1 0,0 0,0 0,0 0,0 0,0 0,0 0,1 1,-1-1,0 0,0 0,0 1,0-1,0 1,0-1,0 1,0 0,0-1,0 1,-1 0,1 0,0-1,0 1,0 0,-1 0,1 0,-1 0,1 0,0 0,-1 0,0 0,1 0,-1 0,0 0,1 0,-1 0,0 1,0-1,0 0,0 0,0 0,0 0,0 0,-1 0,1 1,0-1,-1 0,5 26,-5-19,0 1,1-1,1 1,-1-1,2 1,-1-1,1 0,0 1,1-1,-1 0,2 0,-1-1,1 1,0-1,1 1,0-1,0-1,0 1,1-1,0 0,1 0,-1 0,1-1,0 0,0-1,0 1,1-1,-2-2,1-1,-1 0,0 0,1 0,-1 0,1-1,-1 0,1-1,-1 1,1-1,-1 0,0-1,0 0,1 0,-1 0,0-1,-1 1,1-1,0-1,-1 1,0-1,4-3,5-6,0-1,-2 0,1-1,-2 0,0-1,-1 0,1-3,101-163,-109 174,5-11,-1-1,0 0,-2 0,0 0,-1-1,1-20,-5 40,1 1,-1 0,0-1,1 1,-1-1,0 1,0-1,0 1,1-1,-1 1,0-1,0 1,0-1,0 1,0-1,0 1,0-1,0 1,0-1,0 1,0-1,0 1,0-1,-1 1,1-1,0 1,0-1,-1 1,1-1,0 1,0-1,-1 1,1 0,0-1,-1 1,1-1,-1 1,1 0,-1 0,1-1,0 1,-1 0,1 0,-1-1,1 1,-1 0,1 0,-1 0,1 0,-1 0,1 0,-1 0,0 0,1 0,-1 0,1 0,-1 0,1 0,-1 0,1 1,-1-1,-4 10</inkml:trace>
  <inkml:trace contextRef="#ctx0" brushRef="#br0" timeOffset="266.169">1165 508,'34'-9,"15"-4,5 1,-2 2,-6 3,-5 2,-5 3,-9 1</inkml:trace>
  <inkml:trace contextRef="#ctx0" brushRef="#br0" timeOffset="682.678">1729 1,'0'452,"-25"-281,-3-64,30-108,3-4</inkml:trace>
  <inkml:trace contextRef="#ctx0" brushRef="#br0" timeOffset="1094.862">2040 226,'-35'16,"0"2,2 2,0 1,1 1,1 2,2 1,-2 4,29-28,0 0,-1 1,2-1,-1 1,0 0,0 0,0-1,1 1,-1 0,1 0,0 1,-1-1,1 0,0 0,0 1,0-1,1 0,-1 1,1-1,-1 1,1-1,0 1,0-1,0 1,0-1,0 1,1-1,-1 1,1-1,-1 1,1-1,0 0,0 1,0-1,0 0,1 0,-1 0,0 1,1-2,0 1,-1 0,1 0,0 0,0-1,0 1,0-1,0 0,3 2,44 11,-42-13,0-1,0 1,0 1,0-1,-1 1,1 1,0-1,-1 1,0 0,1 0,-1 1,0 0,-1 0,1 0,-1 1,0 0,0 0,0 0,-1 1,1-1,-1 1,-1 0,1 1,-1-1,1 3,0 10,-3-19</inkml:trace>
  <inkml:trace contextRef="#ctx0" brushRef="#br0" timeOffset="1644.369">2463 85,'-54'26,"-110"67,160-90,0 0,1 0,-1 0,1 1,-1-1,1 1,0 0,0 0,1 0,-1 0,1 0,0 1,0-1,0 1,1 0,0-1,-1 1,2 0,-1 0,0-1,1 1,0 0,0 0,1 0,-1 0,1 0,0-1,0 1,1 0,0-1,-1 1,1-1,1 1,-1-1,1 0,-1 0,1 0,1 0,-1-1,0 1,1-1,0 0,-1 0,3 1,74 37,-67-37,-1 1,0 1,0 0,-1 1,0 0,0 0,0 1,-1 1,2 2,-8-5,0 0,-1 0,0 0,0 0,-1 1,0-1,0 1,0 0,-1-1,0 1,0 0,-1 0,0 0,0-1,0 1,-1 0,0 0,0 0,-1-1,0 1,0-1,-1 1,0-1,0 0,0 0,-1 0,1 0,-1-1,-1 1,-1 1,0-3,0 1,-1-1,1-1,-1 1,1-1,-1 0,0-1,0 0,0 0,0 0,-1-1,1 0,0-1,-1 1,1-1,0-1,-1 1,1-1,0-1,-1 1,1-1,0 0,0-1,0 0,1 0,-1 0,1-1,0 0,0 0,0-1,-5-4,9 6,0 0,0 0,0 0,1-1,-1 1,1 0,0-1,0 1,0 0,0-1,1 0,-1 1,1-1,0 1,0-1,0 1,0-1,1 0,0 1,-1-1,1 1,1-1,-1 1,0 0,1 0,0-1,-1 1,1 0,1 0,1-2,82-75,22 25,-89 45</inkml:trace>
</inkml:ink>
</file>

<file path=ppt/ink/ink1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15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0 424,'0'-5,"5"-1,6 0,6 1,6 2,2 0,3 2,1-4,1-2,-1 1,0 2,0 0,0 2,-5 1</inkml:trace>
  <inkml:trace contextRef="#ctx0" brushRef="#br0" timeOffset="399.905">508 0,'28'202,"-27"242,-1-444</inkml:trace>
  <inkml:trace contextRef="#ctx0" brushRef="#br0" timeOffset="769.376">791 142,'-27'18,"2"1,0 2,1 0,1 2,2 0,0 1,1 2,-14 23,33-47,0-1,0 1,0-1,0 1,0-1,0 1,1 0,-1-1,1 1,-1 0,1-1,0 1,-1 0,1 0,0 0,0-1,0 1,0 0,1 0,-1 0,0-1,1 1,-1 0,1-1,0 1,0 0,-1-1,1 1,0-1,0 1,0-1,1 1,-1-1,0 0,0 0,1 0,-1 1,1-1,-1-1,1 1,-1 0,1 0,0 0,-1-1,1 1,0-1,0 1,-1-1,1 0,0 0,0 0,0 0,1 0,148 24,-95 4,-41-19</inkml:trace>
  <inkml:trace contextRef="#ctx0" brushRef="#br0" timeOffset="1384.287">1045 283,'-8'12,"0"1,1-1,1 1,1 1,-1-1,2 1,0 0,1 0,0 0,1 1,1-1,0 1,1-1,1 5,-1-18,0 0,0 1,0-1,1 0,-1 0,1 1,-1-1,1 0,-1 0,1 0,0 0,0 0,-1 0,1 0,0 0,0 0,0 0,0 0,0-1,0 1,0 0,0-1,0 1,1-1,-1 1,0-1,0 1,0-1,1 0,-1 0,0 0,1 1,-1-1,0 0,0-1,1 1,-1 0,0 0,0 0,1-1,-1 1,0-1,0 1,0-1,1 0,50-32,114-160,-165 192,-1 1,0-1,0 1,1-1,-1 1,0 0,1-1,-1 1,0 0,1-1,-1 1,1 0,-1-1,0 1,1 0,-1 0,1 0,-1-1,1 1,-1 0,1 0,-1 0,1 0,-1 0,1 0,-1 0,1 0,-1 0,1 0,-1 0,1 0,-1 0,1 1,-1-1,0 0,1 0,-1 0,1 1,-1-1,1 0,-1 1,0-1,1 0,-1 1,0-1,1 0,-1 1,0-1,1 1,-1-1,0 0,0 1,0-1,1 1,-1-1,0 1,0-1,0 1,0 0,10 40,-8-26,25 105,-22-104,-1 1,0-1,-1 1,-1 0,0 0,-1 0,-1 0,-1 0,0 0,-1-1,-1 1,0 0,-2-1,0 1,0-1,-2-1,0 1,-1-1,0 0,-1-1,-1 0,-10 12,16-22,-66 54,68-56,0-1,0 0,0 0,0 0,0 0,0 0,0 0,0 0,0-1,-1 1,1-1,0 0,0 0,-1 1,1-1,0-1,0 1,-1 0,1-1,0 1,0-1,0 1,-1-1,1 0,0 0,0 0,0 0,0 0,1-1,-1 1,0 0,0-1,1 0,-1 1,1-1,-2-2,1 0,0 0,0 0,1 0,-1-1,1 1,0 0,0-1,1 1,-1-1,1 0,0 1,0-1,0 1,1-1,0 1,0-1,0 1,0 0,1-1,-1 1,1 0,1-1,51-88,-53 92,16-23,0 1,2 1,0 0,2 2,0 0,1 1,14-8,-18 15</inkml:trace>
</inkml:ink>
</file>

<file path=ppt/ink/ink1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19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0 157,'39'0,"26"-5,8-1,-4 0,-9 1,-10 1,-9 2,-6 1,-5 1,-2 0,-6 0</inkml:trace>
  <inkml:trace contextRef="#ctx0" brushRef="#br0" timeOffset="266.932">57 354,'38'-5,"23"-1,5 0,-3 1,-8 2,-9 1,-11 0</inkml:trace>
  <inkml:trace contextRef="#ctx0" brushRef="#br0" timeOffset="919.206">677 467,'27'-62,"2"2,3 1,21-29,-41 70,1 1,0 0,2 1,-1 0,2 1,0 1,1 1,0 0,1 1,0 1,1 1,0 0,2 1,-19 8,-1 0,0 1,0-1,1 0,-1 1,1-1,-1 1,1-1,-1 1,1 0,-1 0,1 0,-1 0,1 0,-1 0,1 0,-1 0,1 0,-1 1,1-1,-1 1,0-1,1 1,-1-1,0 1,1 0,-1 0,0 0,0-1,1 1,-1 0,0 1,0-1,0 0,0 0,-1 0,1 1,0-1,0 0,-1 1,1-1,-1 0,1 1,-1-1,0 1,1-1,-1 1,0-1,0 1,0-1,0 1,0 0,-13 81,-18 31,31-113,0 0,0 0,0 0,0 0,1 0,-1 0,0 0,1 0,-1 0,1 0,-1 0,1 0,0 0,-1 0,1 0,0 0,-1-1,1 1,0 0,0 0,0-1,0 1,0-1,0 1,0-1,0 1,0-1,0 1,0-1,0 0,0 0,0 1,0-1,0 0,0 0,1 0,-1 0,0-1,0 1,0 0,0 0,0-1,0 1,0 0,0-1,0 1,0-1,0 1,0-1,0 0,0 1,0-1,51-34,108-111,-71 80,-88 65,0 0,-1 1,1-1,0 1,0-1,0 1,0 0,0-1,0 1,0 0,0-1,0 1,0 0,0 0,0 0,0 0,0 0,0 0,0 0,0 0,0 1,0-1,0 0,0 1,0-1,0 0,0 1,0-1,0 1,0 0,-1-1,1 1,0 0,0-1,-1 1,1 0,0 0,-1 0,1-1,-1 1,1 0,-1 0,1 0,-1 0,0 0,0 0,1 0,-1 0,0 0,0 0,0 0,0 0,0 0,0 0,0 0,-1 1,-5 61,3-51,-2 5,0 1,2 0,0 0,1 0,1 1,1-1,0 0,1 0,2 8,3-8</inkml:trace>
  <inkml:trace contextRef="#ctx0" brushRef="#br0" timeOffset="1505.188">1694 44,'-6'11,"1"1,0 0,1 0,1 1,0-1,0 1,1 0,1 0,0 0,1 0,0-1,1 1,0 0,1 0,1 0,2 6,-4-17,0-1,0 1,0-1,0 1,0-1,0 0,0 1,0-1,1 0,-1 0,1 0,-1 0,1 0,-1 0,1 0,0 0,-1-1,1 1,0-1,0 1,-1-1,1 0,0 1,0-1,-1 0,1 0,0 0,0-1,0 1,-1 0,1-1,0 1,0-1,-1 1,1-1,0 0,-1 0,1 0,-1 0,1 0,-1 0,63-49,-62 48,32-31,-1-1,-1-2,-3-1,24-38,-53 75,1 1,-1-1,0 1,1-1,-1 1,0-1,1 0,-1 1,0-1,1 0,-1 1,1-1,-1 0,1 0,-1 1,1-1,-1 0,1 0,-1 0,1 0,-1 0,1 0,-1 1,1-1,-1 0,1 0,-1-1,1 1,-1 0,1 0,-1 0,1 0,-1 0,1 0,-1-1,1 1,-1 0,1 0,-1-1,0 1,1 0,-1-1,0 1,1-1,-1 1,0 0,1-1,-1 1,0-1,1 1,-1-1,0 1,0-1,0 1,0-1,1 1,-1-1,0 1,0-1,0 1,0-1,1 50,-2-39,9 209,2-143,-4 2,-4-1,-3 12,1-53,-22 74,20-107,1 0,0 1,-1-1,0 0,0 0,0 0,0-1,-1 1,1 0,-1-1,1 0,-1 1,0-1,0 0,0 0,0-1,0 1,0 0,-1-1,1 0,0 0,-1 0,1 0,-1-1,1 1,-1-1,1 0,-1 0,1 0,-2-1,-1-1,-1 0,1-1,-1 1,1-2,0 1,0-1,1 0,-1 0,1 0,0-1,0 0,0 0,0 0,1 0,0-1,0 0,-2-5,-6-6,-3-2</inkml:trace>
</inkml:ink>
</file>

<file path=ppt/ink/ink1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21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1,'0'5,"0"6,0 6,0 1</inkml:trace>
  <inkml:trace contextRef="#ctx0" brushRef="#br0" timeOffset="262.222">170 29,'-5'5,"-1"1</inkml:trace>
  <inkml:trace contextRef="#ctx0" brushRef="#br0" timeOffset="2352.581">198 29,'-5'0,"-1"5,5 1,2 5,6 1,-2-3,-3-2</inkml:trace>
</inkml:ink>
</file>

<file path=ppt/ink/ink1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29.24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61 1,'-3'1,"-1"1,1 0,0 0,-1 0,1 0,0 1,0-1,1 1,-1 0,0 0,1 0,0 0,0 0,0 0,0 1,0-1,0 1,1-1,0 1,0 0,0-1,0 1,0 0,1 0,0-1,0 4,-3 6,1 0,1 1,0-1,1 0,0 1,1-1,1 0,0 0,2 4,-1-14,-1 0,1 0,1-1,-1 0,0 0,0 0,1 0,-1 0,1 0,0-1,-1 0,1 0,0 0,0 0,0 0,-1-1,1 0,0 0,0 0,0 0,0-1,0 1,0-1,0 0,-1 0,1 0,0-1,-1 1,1-1,22-3,334-3,-105 36,377-27,71-1,-475-30,138 30,-225-30,-136 27,-1 0,1 0,0-1,-1 0,0 0,0 0,0 0,0-1,-1 1,0-1,0 0,0 0,0 0,-1 0,0-1,0 1,0-1,-1 1,1-1,-2 0,1 0,5-15,-1 2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56,'-4'-5,"-1"0,0 0,0 1,-1 0,1 0,-1 0,0 0,0 1,0 0,0 0,-1 1,1-1,-1 2,0-1,1 1,-1 0,0 0,0 0,0 1,0 0,0 1,1 0,-1 0,0 0,0 1,1 0,-1 0,1 0,-1 1,-1 2,3-5,0 1,0 0,0 0,0 1,0-1,0 1,1 0,-1 1,1-1,-1 1,1-1,0 1,0 1,0-1,1 0,-1 1,1 0,0 0,0 0,0 0,0 0,1 1,0-1,0 1,0 0,0 0,1-1,0 1,0 0,0 0,0 0,1 0,0 0,0 1,0-1,1 0,0 0,1 3,5 2,0-1,1-1,0 1,0-1,1 0,0-1,0 0,1-1,0 0,0 0,1-1,0 0,-1-1,2 0,8 2,37 16,-53-20,-1-1,0 1,-1-1,1 1,0 0,0 0,-1 0,1 0,-1 1,0-1,0 1,0-1,0 1,0 0,0 0,-1 0,1 0,-1 0,0 0,0 0,0 0,0 1,-1-1,1 0,-1 0,0 1,0-1,0 0,0 1,-1-1,1 0,-1 1,0-1,0 0,0 0,0 0,-1 0,1 0,-1 0,0 0,0-1,0 1,0 0,0-1,-1 1,-6 8,-1-1,0 0,-1-1,1 0,-2 0,0-1,0 0,0-1,-1-1,0 0,0-1,0 0,-1-1,0 0,-4-1,-14 8,27-9,0 0,0 0,0 0,-1 0,1-1,0 0,0 0,-1-1,1 1,-1-1,1 0,0-1,-6 0,10 0,0 1,1-1,-1 0,0 0,0 0,1 1,-1-1,0 0,1 0,-1 0,1 0,0 0,-1 0,1 0,0 0,-1-1,1 1,0 0,0 0,0 0,0 0,0 0,0 0,0 0,0 0,1-1,-1 1,0 0,1 0,-1 0,0 0,1 0,0 0,-1 0,1 1,-1-1,1 0,0 0,0 0,-1 0,1 1,0-1,1 0,12-14</inkml:trace>
</inkml:ink>
</file>

<file path=ppt/ink/ink1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37.59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55 190,'-55'-56,"60"82,35 144,-32-124,-6-28,1 0,1 0,1-1,0 1,1-1,1-1,2 4,-6-16,1 0,1 0,-1 0,0-1,1 0,0 0,0 0,0 0,0-1,0 1,0-1,1-1,-1 1,1-1,-1 0,1 0,-1-1,1 1,0-1,-1-1,1 1,0-1,-1 0,1 0,-1 0,1-1,-1 0,0 0,0 0,0-1,1 0,47-10,171-19,59 3,338 30,-452-28,28 15,1-7,0-8,-18 11,23-7,-162 15,1 2,1 1,-1 3,1 1,33 4,16-1,257-2,-128-27,-106 27,102-12,-143 2,1 2,-1 4,1 4,10 3,41-1,-77-1,116-13,-116-3,110-17,-143 32,-13 1,0-1,1 1,-1 0,0-1,1 0,-1 0,1 0,-1 0,0-1,1 1,-1-1,0 0,1 0,-1 0,0 0,0 0,0-1,0 1,0-1,0 0,0 0,-1 0,1-1,-1 1,1 0,-1-1,0 0,0 1,0-1,0 0,-1 0,1 0,-1 0,0 0,1-4,3-127,-5 109,-2 24</inkml:trace>
</inkml:ink>
</file>

<file path=ppt/ink/ink1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47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0 484,'19'-3,"-1"-1,1 0,-1-2,0 0,-1-1,1-1,-1 0,-1-1,0-1,0-1,-1 0,0-1,-1-1,-1 0,0-1,6-7,51-44,6 2,3 4,61-35,-129 88,0 0,0 1,1 0,-1 0,1 2,0-1,0 1,0 1,1 0,-1 1,1 1,-1 0,9 1,-18-1,0 1,0 0,0 0,0 0,0 0,0 1,-1-1,1 1,0 0,-1-1,1 1,-1 0,0 1,1-1,-1 0,0 1,0-1,-1 1,1 0,0 0,-1-1,0 1,0 0,1 0,-2 0,1 0,0 0,-1 1,1-1,-1 0,0 2,-8 103,-2-80,-1-1,-1-1,-1 0,-1 0,-2-1,0-1,-11 11,18-20,0-1,-2 0,1 0,-1-1,-1-1,-1 1,1-2,-2 0,0-1,0 0,0-1,-1-1,-1 0,0-1,0 0,0-2,0 0,-1 0,0-2,0 0,0-1,-8-1,22-1,0-1,0 1,0-1,0 0,0 0,1-1,-1 1,0-1,1 1,-1-1,1 0,0 0,0 0,-1 0,1 0,0 0,1-1,-1 1,0-1,1 1,-1-1,1 0,0 1,0-1,0 0,0 0,1 0,-1 0,1 0,-1 0,1 0,0 0,0 0,1 0,-1 0,1 1,-1-1,1 0,0 0,0 0,0 0,2-2,3-14</inkml:trace>
  <inkml:trace contextRef="#ctx0" brushRef="#br0" timeOffset="350.137">1270 174,'-16'22,"1"1,1 0,1 1,2 1,0 0,1 0,2 1,1 0,-3 21,9-43,0-1,1 1,0 0,0-1,0 1,0 0,0 0,1-1,-1 1,1 0,0-1,0 1,1-1,-1 1,1-1,0 1,-1-1,1 0,1 0,-1 0,0 0,1 0,0-1,-1 1,1-1,0 0,0 1,1-1,-1-1,0 1,1 0,-1-1,1 0,-1 0,1 0,0 0,-1 0,1-1,1 1,6 1,1-1,0 0,0-1,0 0,-1 0,1-1,0-1,-1 0,1-1,-1 0,1 0,-1-2,0 1,-1-1,1-1,-1 0,0 0,-1-1,1 0,-1-1,-1 0,1 0,-1-1,-1 0,0 0,0-1,-1 0,0 0,0-1,-2 0,1 0,-1 0,-1 0,0 0,0-1,-1-4,-4 8,0 0,-1 1,0-1,0 0,-1 1,0 0,0 0,0 0,-1 1,0-1,-1 1,0 0,0 1,0-1,0 1,-1 0,0 1,0 0,0 0,0 0,-1 1,1 0,-1 0,0 1,0 0,0 1,0 0,0 0,0 0,-1 1,-6 1,-42-1,32 1</inkml:trace>
</inkml:ink>
</file>

<file path=ppt/ink/ink1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1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0,'24'0,"23"0,7 0,0 0,-4 0,-7 0,-5 0,-4 0,-4 0,-6 0</inkml:trace>
</inkml:ink>
</file>

<file path=ppt/ink/ink1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2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4,'1'0,"-1"0,1-1,-1 1,1 0,-1-1,0 1,1 0,-1 0,1-1,0 1,-1 0,1 0,-1 0,1 0,-1-1,1 1,-1 0,1 0,-1 0,1 0,0 1,-1-1,1 0,-1 0,1 0,-1 0,1 0,-1 1,1-1,-1 0,1 0,-1 1,1-1,-1 0,1 1,-1-1,0 1,1-1,-1 0,0 1,1-1,-1 1,0-1,0 1,1-1,-1 1,0-1,0 1,0 0,0-1,1 1,-1-1,0 1,0-1,0 1,0-1,-1 1,1 0,0-1,0 1,6 39,-6-39,0 399,-2-370,-1 0,-2-1,-1 1,-1-1,-8 19,7-24</inkml:trace>
  <inkml:trace contextRef="#ctx0" brushRef="#br0" timeOffset="404.955">385 145,'-281'172,"217"-118,64-53,-1-1,1 1,-1 0,1 0,0-1,-1 1,1 0,0 0,0 0,-1 0,1-1,0 1,0 0,0 0,0 0,0 0,0 0,0 0,1-1,-1 1,0 0,0 0,1 0,-1 0,0-1,1 1,-1 0,1 0,-1-1,1 1,-1 0,1-1,0 1,-1-1,1 1,0-1,-1 1,1-1,0 1,0-1,0 1,-1-1,1 0,0 0,0 1,0-1,0 0,0 0,52 12,-42-10,-4-2,0 1,0 0,1 0,-1 1,0 0,0 0,-1 0,1 1,0 0,-1 1,1 0,-1 0,0 0,-1 0,1 1,-1 0,0 0,0 1,0-1,-1 1,0 0,0 1,3 4,-1 7,-6-15,1 0,-1 0,1 0,-1 0,1 0,0 0,1 0,-1 0,0-1,1 1,-1-1,1 1,0-1,0 1,0-1,0 0,0 0,0 0,1 0,-1 0,1-1,0 1,-1-1,1 1,0-1,0 0,-1 0,1-1,0 1,0 0,0-1,17-2</inkml:trace>
  <inkml:trace contextRef="#ctx0" brushRef="#br0" timeOffset="1034.57">639 258,'-11'14,"1"1,0 0,1 1,0 0,1 0,1 0,1 1,0 0,1 1,1-1,1 1,-1 17,3-33,1 0,0 1,0-1,1 0,-1 0,0 0,1 1,-1-1,1 0,0 0,-1 0,1 0,0 0,1 0,-1 0,0 0,0-1,1 1,-1 0,1-1,-1 1,1-1,0 0,0 1,-1-1,1 0,0 0,0 0,0 0,0 0,1-1,-1 1,0-1,0 1,0-1,0 0,1 0,-1 0,0 0,0 0,0 0,2-1,88-31,-70 17,0-1,-1-1,-1 0,-1-2,0 0,8-13,83-76,-109 107,0 0,-1 0,1 0,0 1,0-1,0 0,0 1,0-1,0 0,-1 1,1-1,1 1,-1 0,0-1,0 1,0 0,0-1,0 1,0 0,0 0,0 0,0 0,1 0,-1 0,0 0,0 1,0-1,0 0,0 1,0-1,0 0,0 1,0 0,0-1,0 1,0-1,0 1,0 0,-1 0,1-1,0 1,0 0,-1 0,1 0,0 0,-1 0,1 0,-1 0,0 0,1 0,-1 0,0 0,1 0,-1 0,0 1,0-1,0 0,0 1,11 62,-2 1,-3 1,-3-1,-5 58,1-103,-1 1,0 0,-2-1,0 1,-1-1,-1 0,-1-1,-1 1,-1-1,0-1,-2 0,-10 14,17-26,-1-2,0 1,-1-1,1 1,-1-1,0-1,0 1,0-1,0 0,-1-1,1 1,-1-1,0-1,0 1,5-2,-1 1,0-1,1 0,-1 0,0 0,1 0,-1 0,0-1,1 1,-1-1,1 0,-1 1,0-1,1-1,0 1,-1 0,1 0,0-1,-1 0,1 1,0-1,0 0,1 0,-1 0,0 0,0 0,1 0,0-1,-1 1,1 0,0-1,0 1,0-1,0 0,1 1,-1-3,-1-8,1 0,0-1,1 1,1 0,0-1,0 1,2 0,-1-1,2 1,0 1,0-1,1 0,1 1,0 0,1 1,0-1,0 1,2 0,-1 1,1 0,1 1,-1-1,2 2,-1-1,6-2,9-7</inkml:trace>
</inkml:ink>
</file>

<file path=ppt/ink/ink1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52,'19'-5,"16"-1,7 0,1 1,-2 2,-8-4,-5-1,-2 1,-1 2,-4 7,-7 2</inkml:trace>
</inkml:ink>
</file>

<file path=ppt/ink/ink1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4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26,'34'0,"16"-5,4-1,-3 0,-4 1,-11 2</inkml:trace>
</inkml:ink>
</file>

<file path=ppt/ink/ink1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6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8,'5'-2,"-1"1,1 0,-1 0,1 0,-1 0,1 0,0 1,-1 0,1 0,0 0,0 1,-1 0,1 0,-1 0,1 0,-1 1,1-1,-1 1,0 0,0 1,1-1,-2 1,1-1,0 1,-1 0,1 1,-1-1,0 1,0-1,0 1,0 0,-1 0,2 4,0 12,-2 0,0 0,-1 0,-1 1,-1-1,-1 0,0 0,-2 0,0 0,-1-1,-1 0,-8 18,13-37,-3 13,1 2,-1 0,-1 0,0 0,-1-1,0 0,-2 0,1-1,-2 0,0 0,0-1,-1 0,-9 8,20-20,-1-1,0 1,1-1,-1 1,0-1,0 1,1-1,-1 0,0 1,0-1,0 1,0-1,0 1,1-1,-1 0,0 1,-1-1,1 1,0-1,0 0,0 1,0-1,0 1,-1-1,1 1,0-1,0 0,-1 1,1-1,0 1,-1 0,1-1,0 1,-1-1,1 1,-1-1,1 1,-1 0,1-1,-1 1,1 0,-1 0,1-1,-1 1,0 0,1 0,-1 0,1 0,-1 0,1 0,-1 0,0 0,1 0,-1 0,165-195,-148 175,0 2,0 0,2 1,0 1,1 0,1 1,0 1,9-3,-28 16,1 0,-1 0,1 0,-1 0,1 0,-1 0,1 1,0-1,-1 1,1-1,0 1,0-1,0 1,-1 0,1 0,0 0,0 0,0 0,-1 0,1 1,0-1,0 1,-1-1,1 1,0 0,-1-1,1 1,-1 0,1 0,-1 0,1 0,-1 0,1 1,-1-1,0 0,0 1,0-1,0 0,0 1,0 0,0-1,0 1,0-1,-1 1,1 0,-1 0,1-1,-1 1,0 0,0 0,0 0,0-1,0 2,-28 198,28-200,-1 0,1 0,0 1,0-1,0 0,0 0,0 0,0 1,0-1,0 0,0 0,1 0,-1 1,0-1,1 0,-1 0,1 0,-1 0,1 0,0 0,-1 0,1 0,0 0,0 0,0 0,0-1,0 1,0 0,0 0,0-1,0 1,0-1,0 1,0-1,0 1,0-1,0 0,1 0,-1 1,0-1,0 0,0 0,1 0,-1 0,0 0,0-1,0 1,1 0,-1 0,0-1,0 1,0-1,0 1,0-1,0 1,0-1,0 0,0 0,0 1,0-1,0 0,0-1,30-23,-1-1,-1-1,-2-2,-1-1,1-3,43-48,30 0,-99 80,0 1,-1 0,1-1,0 1,0 0,-1-1,1 1,0 0,0 0,0 0,0-1,-1 1,1 0,0 0,0 0,0 0,0 1,-1-1,1 0,0 0,0 0,0 1,-1-1,1 0,0 1,0-1,-1 1,1-1,0 1,-1-1,1 1,-1 0,1-1,0 1,-1-1,1 1,-1 0,0 0,1-1,-1 1,0 0,1 0,-1 0,0-1,0 1,0 0,1 0,-1 0,0 0,0-1,0 1,-1 0,1 0,0 0,-8 53,7-50,-30 95,23-78,0 1,2 0,0 0,1 1,2-1,0 1,1 10,11 2,-3-29</inkml:trace>
</inkml:ink>
</file>

<file path=ppt/ink/ink1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6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1 124,'0'8,"-1"0,1 0,0 0,1 0,0 0,0-1,1 1,0 0,0 0,1-1,0 1,0-1,0 0,1 0,1 0,-1 0,3 1,-2-7,0-1,0 0,1 0,-1 0,0-1,0 1,0-1,0-1,1 1,-2-1,1 0,0 0,0 0,-1-1,1 0,-1 0,1 0,-1 0,0 0,-1-1,1 0,-1 0,1 0,-1-1,0 3,168-174,-167 173,-4 1,1 0,0 1,0-1,-1 0,1 1,0-1,1 1,-1 0,0-1,0 1,1 0,-1 0,1 0,-1-1,1 2,-1-1,1 0,-1 0,1 0,0 1,0-1,-1 1,1-1,0 1,0 0,0 0,-1 0,1 0,0 0,0 0,0 0,-1 1,1-1,0 0,0 1,-1 0,1-1,0 1,-1 0,1 0,-1 0,1 0,-1 0,1 0,-1 1,0-1,1 0,-1 1,0-1,0 1,0-1,0 2,18 101,-15-49,30 113,-19-108,-4-1,-2 2,1 51,-9-97,0-1,-2 0,0 1,0-1,-2 0,0 0,0 0,-1 0,-1-1,0 0,-1 0,0 0,-1 0,-1-1,0 0,-8 9,10-17,0 1,0-1,0-1,0 1,-1-1,0-1,0 1,1-1,-1 0,0 0,-1-1,1 0,0 0,0-1,0 0,-1 0,1-1,0 0,0 0,0-1,0 0,0 0,0 0,0-1,1 0,-1 0,1-1,0 0,0 0,0 0,1-1,-1 0,1 0,0 0,0-1,1 1,0-1,-3-6,-11-45,15 32</inkml:trace>
</inkml:ink>
</file>

<file path=ppt/ink/ink1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7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1,'-4'0,"-2"5,4 1,4 0</inkml:trace>
</inkml:ink>
</file>

<file path=ppt/ink/ink1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7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1,'-5'5,"-1"1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31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1 565,'38'5,"32"-3,9-3,1 0,-9 0,-11-1,-12 1,-13-4,-9-2,-7-4,-8 0</inkml:trace>
  <inkml:trace contextRef="#ctx0" brushRef="#br0" timeOffset="237.909">227 368,'-5'43,"-2"29,1 7,6-6,3-9,1-12,5-9,0-8,-1-5,3-7,5-8,-2-6</inkml:trace>
  <inkml:trace contextRef="#ctx0" brushRef="#br0" timeOffset="852.512">848 453,'-25'33,"2"1,1 0,2 2,1 0,2 2,-10 32,26-68,0 0,-1 1,1-1,0 1,0-1,0 1,0 0,1-1,-1 1,1 0,-1-1,1 1,0 0,0 0,1-1,-1 1,0 0,1 0,0-1,-1 1,1 0,0-1,0 1,1-1,-1 0,0 1,1-1,0 0,-1 0,1 1,0-1,0-1,0 1,0 0,1 0,-1-1,0 1,1-1,-1 0,1 0,0 0,11 1,1 0,0-2,0 0,0 0,0-2,0 1,0-2,-1 0,1-1,-1 0,0-2,0 1,1-2,102-106,41-68,-150 169,0-1,0 0,-1 0,0-1,-2 1,1-1,-2-1,0 1,0-1,-1 0,-1 0,-1 0,0 0,-1-12,-1 23,0-1,0 1,0 0,0 0,-1-1,0 1,0 0,0 0,0 1,0-1,-1 0,0 1,0-1,0 1,0 0,0 0,0 0,-1 0,0 1,1 0,-1-1,0 1,0 0,0 1,-1-1,1 1,0 0,0 0,-1 0,1 1,-1-1,1 1,-1 0,1 0,0 1,-1-1,1 1,-1 0,1 0,0 1,-4 1,-3 1,0 0,1 1,0 0,0 1,0 0,1 1,0-1,0 2,0 0,1 0,0 0,1 1,0 0,0 0,1 1,0 0,1 0,0 0,1 1,-1 3,-4 11,2 0,1 0,0 0,2 1,2-1,0 1,1 0,3 17,5 16,3 0,2-1,16 46,-9-38,-11-35,-1-13,-2 0,0 0,0 1,-2-1,-1 1,0 0,-1 0,-1 0,-1 0,0 0,-2-1,-3 14,-16 3,12-30</inkml:trace>
  <inkml:trace contextRef="#ctx0" brushRef="#br0" timeOffset="1190.588">1496 1,'142'458,"-134"-434,-1 0,-1 1,-1-1,-2 2,0-1,-1 0,-2 0,-1 1,0-1,-2 0,-1 0,-1 0,-2-1,0 0,-3 6,-3-5,-1-1,-1 0,-2-1,0 0,-1-2,-1 0,-1-1,-1-1,0 0,-2-2,0-1,-1-1,-11 5,12-7,5-2</inkml:trace>
</inkml:ink>
</file>

<file path=ppt/ink/ink1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34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276 213,'-2'-3,"-1"1,0-1,1 1,-1-1,0 1,-1 0,1 0,0 0,0 1,-1-1,1 1,-1 0,1 0,-1 0,0 0,1 1,-1-1,0 1,0 0,1 0,-1 0,0 1,1-1,-1 1,0 0,1 0,-1 0,1 1,-1-1,1 1,0 0,0 0,0 0,0 0,0 0,0 1,0-1,1 1,-1 0,1 0,-1 1,-15 21,1 2,2 0,0 1,2 1,1 0,1 0,2 1,1 1,-4 26,9-43,1-1,0 0,0 0,2 1,-1-1,2 1,0-1,0 0,4 13,-4-21,1 1,-1-1,1 0,0-1,1 1,-1 0,1-1,0 1,0-1,0 0,1 0,-1 0,1 0,0 0,0-1,0 0,1 0,-1 0,1 0,-1-1,1 0,0 0,0 0,0-1,0 1,3-1,1 0,1 0,-1-1,0 0,1-1,-1 0,0 0,1-1,-1 0,0-1,0 0,0 0,-1-1,1 0,-1 0,0-1,0-1,0 1,4-5,7-7,0 0,-1-2,-1 0,0-1,-2 0,4-7,-9 9,0 1,-1-1,0-1,-2 0,0 0,-1 0,-1-1,-1 0,-1 0,0 0,-2 0,0 0,-1-2,0 11,-1 1,0-1,-1 1,0 0,0 0,-1 0,-1 0,1 0,-2 1,1-1,-1 1,-1 0,0 0,0 1,0 0,-1 0,0 0,-1 1,0 0,0 1,0 0,-1 0,0 0,0 1,-10-3,12 5,0 0,-1 0,1 1,-1 0,0 1,1 0,-1 0,0 0,0 1,0 1,1-1,-1 1,0 0,0 1,1 0,-1 0,1 1,0 0,-1 0,1 0,1 1,-1 0,0 1,1-1,0 1,0 0,1 1,-1 0,1 0,-3 4,2-3,0 1,0-1,1 1,0 0,1 0,0 0,0 0,0 1,1 0,1 0,0 0,0 0,0 0,1 0,0 0,1 0,0 1,1-1,0 0,0 0,1 0,0 0,1 0,0 0,0 0,9 12</inkml:trace>
  <inkml:trace contextRef="#ctx0" brushRef="#br0" timeOffset="365.77">727 721,'34'-134,"50"-216,-77 314,-3 12,1 0,1 0,1 1,1 0,0 0,9-14,-16 36,-1 0,1-1,0 1,-1 0,1 0,0-1,0 1,0 0,0 0,0 0,0 0,0 0,0 0,0 0,0 1,0-1,1 0,-1 1,0-1,0 1,1-1,-1 1,1-1,-1 1,0 0,1 0,-1 0,1 0,-1 0,1 0,-1 0,0 0,1 1,-1-1,0 0,1 1,-1-1,0 1,1-1,-1 1,0 0,0 0,0 0,1-1,-1 1,0 0,0 0,0 1,47 62,-39-49,9 11</inkml:trace>
  <inkml:trace contextRef="#ctx0" brushRef="#br0" timeOffset="4063.968">22 1256,'447'-222,"-208"112,162-48,-242 95,-136 56</inkml:trace>
</inkml:ink>
</file>

<file path=ppt/ink/ink1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42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16,'-33'81,"23"-55,1 0,0 0,2 1,2 0,0 0,2 0,0 1,2 17,1-42,0 0,0 0,0 0,0 0,1 1,-1-1,1 0,0 0,0 0,0 0,0 0,0 0,1-1,-1 1,1 0,0-1,0 1,0-1,0 1,0-1,0 0,1 0,-1 0,1 0,0 0,-1-1,1 1,0-1,0 0,0 0,0 0,0 0,0 0,0-1,0 1,0-1,1 0,-1 0,0 0,0 0,0-1,0 1,0-1,0 0,0 0,0 0,0 0,0 0,0-1,0 1,-1-1,3-1,82-104,-59 65,11-16,-2-2,-3-1,10-28,-44 89,0 1,0-1,1 1,-1-1,0 1,0-1,1 1,-1-1,0 0,1 1,-1-1,0 1,1-1,-1 0,1 1,-1-1,0 0,1 0,-1 1,1-1,-1 0,1 0,-1 0,1 0,-1 1,1-1,-1 0,1 0,-1 0,1 0,-1 0,1 0,-1 0,1 0,-1-1,1 1,-1 0,1 0,-1 0,1-1,-1 1,1 0,-1 0,1-1,-1 1,0 0,1-1,-1 1,1 0,-1-1,0 1,1-1,-1 1,0-1,0 1,0-1,1 1,-1-1,0 1,0-1,0 1,0-1,0 1,0-1,0 0,11 43,96 497,-95-466,-6-50,-2 0,-1-1,0 2,-2-1,0 0,-2 0,-1 0,0 0,-2 0,-4 15,6-27,-1-1,0 0,0 0,-1 0,0 0,-1-1,0 0,0 0,-1 0,0 0,-1-1,0 0,0-1,-1 1,1-1,-2-1,1 1,-1-2,0 1,0-1,-1 0,1-1,-1 0,-6 1,12-4,0-1,0 0,0 0,0-1,1 1,-1-1,0 0,0 0,0 0,1 0,-1 0,1-1,-1 0,1 0,-1 0,1 0,0 0,0-1,0 1,0-1,1 0,-1 0,1 0,0 0,0 0,0-1,0 1,0-1,1 1,-1-1,1 0,0 1,0-4,-17-130,19-40,0 149</inkml:trace>
</inkml:ink>
</file>

<file path=ppt/ink/ink1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42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0,'0'5,"5"2,1-6,0 2,-5 1,-4 4,-1 1</inkml:trace>
  <inkml:trace contextRef="#ctx0" brushRef="#br0" timeOffset="452.044">311 0,'-10'5,"-3"6,6 2,3 3,3-1</inkml:trace>
</inkml:ink>
</file>

<file path=ppt/ink/ink1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55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29,'18'-6,"1"0,0 1,0 1,0 1,0 1,1 0,-1 1,8 2,-12-1,328 0,-319 0</inkml:trace>
</inkml:ink>
</file>

<file path=ppt/ink/ink1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55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2,'8'4,"-1"0,1 0,-1-1,1 0,0 0,0-1,0 0,0 0,1-1,-1 0,0-1,1 0,-1 0,3-1,5 1,215-17,-119 5,-88 12</inkml:trace>
</inkml:ink>
</file>

<file path=ppt/ink/ink1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56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1 454,'38'0,"28"0,6 0,-8 0</inkml:trace>
  <inkml:trace contextRef="#ctx0" brushRef="#br0" timeOffset="3351.265">256 876,'28'-5,"0"-1,-1-2,0-1,0 0,-1-2,0-2,-1 0,0-1,-1-2,-1 0,0-2,-1 0,-1-1,-1-2,-1 0,11-16,24-24,-43 51,-1 0,0-1,0 0,-1-1,-1 0,0 0,0-1,-1 0,-1 0,0-1,3-13,-9 26,1 1,-1-1,0 1,0 0,0-1,1 1,-1-1,0 1,0-1,0 1,0-1,0 1,0-1,0 1,0-1,0 1,0-1,0 1,-1-1,1 1,0-1,0 1,0 0,0-1,-1 1,1-1,0 1,-1 0,1-1,0 1,-1-1,1 1,0 0,-1 0,1-1,-1 1,1 0,0 0,-1-1,1 1,-1 0,1 0,-1 0,1 0,-1 0,1 0,-1 0,1-1,-1 2,1-1,-1 0,1 0,-1 0,1 0,0 0,-1 0,1 0,-1 1,1-1,-1 0,1 0,-1 0,1 1,0-1,-1 0,1 1,0-1,-1 0,1 1,-30 21,15-6,0 0,2 2,0-1,1 2,1 0,0 0,2 1,-6 18,12-34,1 1,1 0,-1 0,1 0,0 0,0 0,0 0,0 0,1 0,0 0,0 0,1 0,-1 0,1 0,0 0,1 0,-1 0,1 0,0 0,0 0,0-1,1 1,0-1,-1 0,2 0,-1 0,0 0,1 0,0-1,0 0,0 1,0-1,0-1,1 1,-1-1,1 1,-1-2,1 1,0 0,0-1,0 0,2 1,13 0,1 1,-1-2,1-1,-1-1,1 0,-1-2,1 0,-1-1,0-1,-1-1,1-1,-1-1,-1 0,1-1,-1-1,-1-1,0-1,0 0,5-7,-13 12,-1-1,0-1,0 1,-1-1,0-1,0 1,-1-1,-1 0,1-1,-2 1,1-1,-1 0,-1-1,0 1,-1 0,0-1,-1 1,0-5,-1 13,-1 1,1-1,-1 1,0-1,1 1,-1-1,-1 1,1-1,0 1,0 0,-1 0,0 0,1-1,-1 2,0-1,0 0,0 0,0 1,0-1,0 1,-1-1,1 1,0 0,-1 0,1 0,-1 0,1 0,-1 1,1-1,-1 1,0 0,1 0,-1 0,0 0,1 0,-1 0,0 1,1-1,-1 1,1 0,-1 0,1 0,-1 0,1 0,0 0,0 1,-1-1,1 1,0-1,0 1,0 0,1 0,-1 0,0 0,1 0,-2 3,-3 1,0 1,0-1,1 1,0 1,1-1,-1 1,1 0,1 0,-1 0,1 0,1 0,0 1,0 0,0-1,1 1,1 0,-1 0,2-1,-1 1,1 0,0 0,1-1,0 1,2 6,1-9,1 0,0 0,0-1,0 0,1 0,0 0,0-1,0 0,0 0,0-1,1 1,0-2,0 1,0-1,0-1,0 1,0-1,0-1,0 1,0-1,1-1,11 2,0-2,-1 0,1-1,0-1,-1-1,0 0,0-2,0 0,-1-1,1-1,-2-1,1 0,5-6,-13 9,0 0,-1-1,0-1,-1 1,0-2,0 1,-1-1,1 0,-2 0,0-1,0 0,0 0,-1 0,-1-1,0 0,0 0,-1 0,-1 0,0 0,0-1,-1 1,-1-1,0-6,0 16,0 0,0-1,0 1,-1 0,1 0,-1 0,1 0,-1 0,0 0,0 0,0 0,0 0,0 0,0 0,0 0,-1 1,1-1,-1 0,1 1,-1-1,0 1,1 0,-1 0,0 0,0-1,0 2,0-1,0 0,0 0,0 1,0-1,-1 1,1-1,0 1,0 0,0 0,0 0,-1 0,1 0,0 1,0-1,0 1,0-1,0 1,0 0,0 0,0 0,0 0,0 0,0 0,0 1,1-1,-1 0,0 1,1 0,-1-1,1 1,0 0,-1 0,-6 7,0 1,0-1,1 2,0-1,1 1,0 0,1 0,0 1,0-1,2 1,-1 0,2 0,-1 1,2-1,-1 1,2-1,0 1,0-1,1 0,2 7,-1-12,0 0,0 0,1-1,0 1,0 0,1-1,0 0,0 0,0 0,1 0,0-1,0 0,5 4,10 7</inkml:trace>
  <inkml:trace contextRef="#ctx0" brushRef="#br0" timeOffset="3865.138">1779 707,'-119'144,"108"-125,37-31,158-169,-147 152,-36 29,0-1,0 1,0 0,0 0,0 0,0 0,0 0,0 0,0 0,0 1,-1-1,1 0,0 0,0 1,0-1,0 0,0 1,-1-1,1 1,0-1,0 1,-1 0,1-1,0 1,-1 0,1-1,0 1,-1 0,1 0,-1 0,0-1,1 1,-1 0,0 0,1 0,-1 0,0 0,0 0,0 0,0 0,0-1,0 1,0 0,0 0,0 0,0 0,0 1,0 3,0-1,-1 0,1 0,0 0,0 0,0 0,0 0,1 0,0 0,-1 0,1 0,1-1,-1 1,1 0,-1-1,1 1,0-1,0 1,1-1,-1 0,1 0,-1 0,1 0,0-1,0 1,0-1,1 1,-1-1,0 0,1 0,0-1,-1 1,1-1,0 0,0 0,0 0,-1 0,2-1,2 0,-1-2,0 1,0-1,1 0,-1 0,-1-1,1 1,0-1,-1-1,1 1,-1-1,0 0,0 0,0 0,-1-1,0 0,0 0,0 0,0 0,-1 0,0-1,0 0,0 0,-1 1,0-2,0 1,0 0,-1 0,0-1,1-14,-3 1</inkml:trace>
  <inkml:trace contextRef="#ctx0" brushRef="#br0" timeOffset="4281.19">1977 114,'9'-5,"19"-14,1 2,1 1,0 1,1 1,16-3,-46 15,1 1,0 0,-1 0,1 0,0 0,0 0,0 1,0-1,0 1,0-1,0 1,0-1,0 1,0 0,0 0,0 0,0 0,0 1,0-1,0 0,0 1,0-1,0 1,0 0,0 0,-1 0,1 0,0 0,0 0,-1 0,1 1,-1-1,1 0,-1 1,1-1,-1 1,0 0,0-1,0 1,0 0,0 0,0 0,0 0,-1 0,1 0,-1 0,-3 8,-1 0,0 0,-1 0,0-1,-1 0,0 0,0 0,-1-1,-8 8,-31 48,44-62,1 0,0 0,0 0,0 0,0 1,1-1,-1 0,1 0,-1 1,1-1,0 0,0 1,0-1,0 1,0-1,1 0,-1 0,1 1,-1-1,1 0,0 0,0 1,0-1,0 0,0 0,0 0,1 0,-1 0,1-1,-1 1,1 0,0-1,0 1,-1-1,1 0,0 1,0-1,0 0,1 0,-1 0,0 0,0-1,1 1,-1-1,0 1,1-1,-1 0,3 0,106-3,-91-4</inkml:trace>
  <inkml:trace contextRef="#ctx0" brushRef="#br0" timeOffset="6786.055">2541 454,'8'11,"-1"0,0 0,-1 1,-1 0,1 1,-2-1,0 1,-1 0,0 0,-1 0,0 1,-1-1,0 0,-2 6,8 65,-7-83,1 0,-1 0,1 0,-1 0,1 0,0-1,-1 1,1 0,0 0,0-1,0 1,-1-1,1 1,0 0,0-1,0 1,0-1,0 0,0 1,0-1,0 0,0 0,0 0,0 1,0-1,0 0,0 0,0 0,0-1,0 1,0 0,0 0,0-1,0 1,0 0,0-1,0 1,0-1,0 1,0-1,0 0,0 1,-1-1,1 0,0 1,-1-1,1 0,0 0,-1 0,1 0,39-44,-40 45,174-254,-151 226,-17 19,0 0,1 1,0 0,0 0,1 1,0 0,1 0,-1 1,1 0,6-2,-13 8,0 0,0 0,0 0,0 0,0 1,1-1,-1 1,0 0,0-1,0 1,0 0,0 0,-1 0,1 1,0-1,0 0,-1 1,1-1,-1 1,1-1,-1 1,0 0,1 0,-1-1,0 1,0 0,0 0,0 0,-1 0,1 0,-1 0,1 1,-1-1,0 0,1 0,-1 0,0 0,-1 0,1 1,0-1,-1 1,4 8,8 73,-3-1,-4 2,-4-1,-3 0,-4 0,-8 31,14-114,-7 64,-2 0,-4-1,-2-1,-21 50,3-51,33-61,0 0,0 1,0-1,0 0,0 0,-1 0,1 0,0 0,-1 0,1 0,0 0,-1 0,1 0,-1-1,1 1,-1-1,0 1,1-1,-1 0,1 0,-1 1,0-1,1 0,-1 0,1-1,-1 1,0 0,1 0,-1-1,1 1,-1-1,1 0,-1 1,1-1,-1 0,1 0,-1 0,1 0,0 0,0 0,-1 0,-2-6,0 0,0 0,1 0,0 0,0-1,1 1,0-1,0 0,1 0,0 1,0-1,1 0,0 0,0 0,1 0,0-4,0-7,0-3,1 0,1-1,1 1,1 0,1 1,1-1,1 1,1 1,0-1,2 2,0-1,1 1,1 1,5-5,4-1</inkml:trace>
</inkml:ink>
</file>

<file path=ppt/ink/ink1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07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0,'-24'34,"-17"25,-7 7,0-2,8-8,7-8,3-12,3-8,5-9</inkml:trace>
</inkml:ink>
</file>

<file path=ppt/ink/ink1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0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0,'-4'28,"1"-12,0 0,1 0,0 0,1 1,1-1,1 0,0 1,1-1,1 0,0 0,2 0,3 10,-6-23,0 0,0 0,0 0,0 0,1 0,-1 0,1-1,-1 1,1-1,0 0,0 0,0 0,1 0,-1-1,0 1,0-1,1 0,-1 0,1 0,0 0,-1 0,1-1,-1 0,1 0,0 0,-1 0,1 0,0-1,-1 1,1-1,0-1,108-45,-106 43,165-120,-170 123,0 0,0 0,-1 0,1 0,0 0,1 0,-1 1,0-1,0 0,0 1,0-1,1 0,-1 1,0 0,0-1,1 1,-1 0,0-1,1 1,-1 0,0 0,1 0,-1 0,0 1,1-1,-1 0,0 0,1 1,-1-1,0 1,0-1,1 1,-1 0,0-1,0 1,0 0,0 0,0 0,0 0,0 0,0 0,0 0,-1 0,1 0,0 0,-1 0,1 1,0-1,-1 0,0 0,1 1,-1-1,0 0,1 1,-1-1,0 0,0 1,0-1,0 0,-1 1,1 0,0 5,0 1,1-1,0 1,0-1,1 1,0-1,0 0,1 1,0-1,0-1,0 1,1 0,0-1,1 0,-1 0,1 0,0 0,1-1,-1 0,1 0,0 0,0-1,1 0,-1 0,1 0,0-1,0 0,0-1,0 1,5 0,-4-3,0 1,-1-1,1-1,0 0,-1 0,1 0,-1-1,1 0,-1 0,1-1,-1 0,0 0,-1-1,1 0,0 0,-1 0,0-1,0 0,0 0,0-2,7-6,0 0,-2-2,1 1,-2-2,0 1,-1-1,0-1,-1 0,4-26,-9 23</inkml:trace>
</inkml:ink>
</file>

<file path=ppt/ink/ink1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11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1,'0'708,"11"-647,15-80,-4-12,4-10,2 1,2 2,2 1,1 1,1 2,34-25,-66 57,0-1,-1 1,1 0,1 1,-1-1,0 0,0 0,1 1,-1 0,1-1,-1 1,1 0,-1 0,1 0,0 1,-1-1,1 0,0 1,0 0,0 0,-1 0,1 0,0 0,0 1,0-1,-1 1,1-1,0 1,-1 0,1 0,-1 0,1 1,-1-1,1 1,-1-1,0 1,0 0,0 0,0 0,0 0,0 0,0 0,-1 1,1-1,-1 0,1 1,-1-1,0 2,1 8,-1 0,0 0,-1 1,-1-1,1 0,-2 1,0-1,0 0,-1 0,-3 5,2-5,1-1,0 1,1 0,0 0,1 1,1-1,0 0,0 0,1 0,2 8,3-2</inkml:trace>
  <inkml:trace contextRef="#ctx0" brushRef="#br0" timeOffset="1067.21">621 621,'27'4,"1"-2,0-1,0-1,0-1,-1-2,1 0,16-6,-33 6,1 0,-1-1,0-1,0 1,0-2,-1 1,0-2,0 1,0-1,-1-1,0 0,-1 0,1-1,-2 0,1 0,-1-1,-1 0,5-9,-6 10,-3 8,0-1,-1 0,1 0,0 0,-1 0,0 0,1 0,-1 0,0 0,0 0,0-1,0 1,0 0,-1-1,1 1,-1 0,1-1,-1 1,0-1,0 1,0-1,-1 1,1-1,0 1,-1 0,0-1,1 1,-1 0,0-1,0 1,0 0,0 0,-1 0,1 0,-1 0,1 0,-1 0,0 0,0 1,1-1,-1 1,-1-1,-4 0,0 0,-1 1,1 0,-1 0,1 0,-1 1,1 0,-1 1,1 0,-1 0,1 0,0 1,-1 0,1 1,0-1,0 2,1-1,-1 1,1-1,-1 2,-4 3,-2 3,0 0,0 1,1 0,0 1,2 0,-1 1,2 0,-1 1,1 2,6-12,-1-1,2 1,-1-1,0 1,1 0,0 1,0-1,0 0,1 0,0 1,0-1,0 1,1-1,-1 1,1-1,1 1,-1-1,1 1,0-1,0 0,1 1,-1-1,1 0,0 0,1 0,-1 0,1 0,0 0,1 0,3 1,0-1,1 0,0 0,0-1,0 0,0 0,1-1,-1 0,1 0,0-1,0 0,0-1,0 0,0 0,0-1,0 0,0-1,7 0,160-44,-139 32,-1-1,0-2,0-1,-2-2,-1-2,0 0,-1-3,-2 0,7-9,-26 23,-1 0,-1-1,0 0,0 0,-1-1,0 0,-1 0,-1-1,0 0,2-7,-8 17,1 1,-1-1,0 1,-1-1,1 0,0 1,-1-1,1 1,-1-1,0 1,0-1,0 1,0 0,0-1,-1 1,1 0,-1 0,1 0,-1 0,0 0,0 0,1 0,-1 1,-1-1,1 1,0-1,0 1,-1 0,1 0,0 0,-1 0,1 0,-1 1,1-1,-1 1,0-1,1 1,-1 0,1 0,-1 0,0 1,1-1,-1 0,1 1,-1 0,1 0,-1-1,1 2,0-1,-1 0,1 0,0 1,0-1,0 1,0 0,-1 0,-52 39,54-40,0 0,0 0,-1 1,1-1,1 0,-1 1,0-1,0 0,0 1,1-1,-1 1,1-1,-1 1,1-1,0 1,-1 0,1-1,0 1,0-1,0 1,0 0,0-1,1 1,-1 0,0-1,1 1,-1-1,1 1,0-1,-1 1,1-1,0 0,0 1,0-1,0 0,0 0,0 1,0-1,0 0,1 0,56 30,-54-30,0 0,0 0,0 1,1-1,-2 1,1 0,0 0,0 0,-1 1,1 0,-1-1,0 1,1 0,-1 1,-1-1,1 0,0 1,-1-1,0 1,0 0,0 0,0 0,-1 0,1 0,-1 1,1 54,-2-52,-1-1,1 0,0 0,0 0,0 0,1 1,0-1,0 0,1 0,0 0,0 0,0-1,1 1,-1-1,1 1,1-1,1 3,24 14,-26-25</inkml:trace>
  <inkml:trace contextRef="#ctx0" brushRef="#br0" timeOffset="1602.048">1778 565,'10'4,"-1"1,1-2,0 1,-1-1,2-1,-1 0,0 0,0-1,1 0,-1-1,1 0,-1-1,0 0,1 0,-1-1,7-3,-8 2,1-2,-1 0,1 0,-1 0,-1-1,1 0,-1-1,0 0,-1 0,1-1,-2 0,1 0,-1-1,0 0,-1 0,0 0,0-1,-1 1,1-5,-4 12,-1 0,1 0,-1 1,0-1,1 0,-1 0,0 0,0 0,0 0,-1 0,1 0,0 0,-1 0,1 0,-1 0,0 0,1 1,-1-1,0 0,0 0,0 1,0-1,-1 1,1-1,0 1,-1-1,1 1,-1 0,1 0,-1 0,0 0,1 0,-1 0,0 0,0 0,0 1,0-1,0 1,1-1,-2 1,-81-5,72 10,0-1,0 1,1 1,0 0,0 1,0 0,1 1,0 0,0 0,1 1,0 0,1 1,0 0,0 0,1 1,0 0,1 0,1 0,-1 1,2 0,0 0,0 0,-1 9,4-16,0 0,1 0,-1 0,1 1,0-1,0 0,0 0,1 0,0 0,0 0,0 0,1 0,0 0,0 0,0 0,0-1,1 1,-1-1,1 1,1-1,-1 0,0 0,1-1,0 1,0-1,0 0,0 0,0 0,1 0,-1-1,1 0,0 0,3 1,13 4,0 0,0-2,1-1,-1-1,1 0,-1-2,13-1,15 1,-26 2,0-2,0-1,0 0,-1-2,1-1,-1-1,1 0,-1-2,0 0,-1-2,1-1,-3-4,-5-1</inkml:trace>
</inkml:ink>
</file>

<file path=ppt/ink/ink1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16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0 557,'28'-2,"-1"-1,1-1,-1-2,0 0,0-2,-1-1,0-1,-1-1,0-1,-1-2,0 0,-1-1,-1-2,0 0,-1-1,-1-1,17-22,-18 20,2 2,-2-2,0 0,-1-1,-1 0,-2-2,0 0,-1-1,-1-3,-12 27,0 0,0 1,-1-1,1 0,0 0,-1 0,1 0,-1 0,0 0,1-1,-1 1,0 0,1 0,-1 0,0 0,0 0,0 0,0-1,0 1,0 0,-1 0,1 0,0 0,0 0,-1 0,1-1,-1 1,1 0,-1 0,1 0,-1 1,0-1,1 0,-1 0,0 0,0 0,0 1,0-1,0 0,0 1,0-1,0 0,0 1,0-1,0 1,0 0,0-1,0 1,0 0,0 0,0 0,-1 0,1 0,0 0,0 0,0 0,0 0,0 0,0 1,-1-1,1 0,0 1,0-1,0 1,0 0,-13 8,1 2,0 0,0 0,1 1,1 1,0 0,1 1,1 0,-2 3,1-6,2 0,-1 1,2-1,-1 2,2-1,0 1,0 0,1 0,1 0,0 1,1 0,0-1,1 1,1 0,0 0,1 10,3-18,0 0,0-1,1 1,0-1,0 0,1 0,-1-1,1 1,0-1,0 0,0 0,1-1,-1 1,1-1,0 0,0-1,0 1,0-1,1-1,-1 1,1-1,-1 0,0 0,1-1,0 0,-1 0,1-1,-1 1,1-1,-1-1,0 1,1-1,-1-1,0 1,0-1,44-18,-1-2,-1-2,-1-3,-1-1,-2-3,39-35,-68 54,-1 0,0-1,-1 0,0-1,-2-1,1 0,-2-1,6-11,-17 28,1 1,-1 0,0-1,1 1,-1-1,0 1,0-1,1 1,-1-1,0 1,0-1,0 0,0 1,0-1,1 0,-1 0,0 1,0-1,0 0,0 0,0 0,0 0,0 0,0-1,0 1,0 0,1 0,-1-1,0 1,0 0,0-1,0 1,1-1,-1 1,0-1,0 1,1-1,-1 0,0 1,1-1,-1 0,1 1,-1-1,1 0,-1 0,1 0,-1 1,1-1,0 0,0 0,-1 0,1 0,0 0,0 0,0 0,0 0,0 0,0 1,0-1,0 0,0 0,1 0,-1 0,0 0,1 0,-1 0,0 1,1-1,0-1,-13 10,1 0,0 1,0 0,1 1,1 0,-1 1,2-1,0 2,0-1,1 1,0 1,1-1,0 1,1 0,0 0,2 0,-3 12,5-20,0 0,1 0,0 0,0 0,0 0,0 0,1 0,0 0,0 0,0 0,0 0,1-1,0 1,0 0,0-1,1 0,-1 1,1-1,0 0,0 0,1-1,-1 1,1-1,0 1,0-1,0 0,0-1,0 1,1-1,-1 1,1-1,0-1,0 1,-1-1,1 0,0 0,0 0,5 0,15-2,1 0,-1-2,0-1,0-1,0-1,-1-1,0-1,0-1,-1-1,0-2,-1 0,0-1,-1-1,-1-1,1-1,2 1,0-1,0-2,-2 0,0-1,-1 0,-1-2,-1-1,-1 0,-1-1,-1 0,3-9,-17 31,0 0,0 0,0-1,-1 1,1 0,0 0,0-1,-1 1,1-1,-1 1,0 0,1-1,-1 1,0-1,0 1,0-1,0 1,0-1,0 1,0-1,0 1,-1-1,1 1,0-1,-1 1,1 0,-1-1,0 1,1 0,-1-1,0 1,0 0,0 0,0 0,0 0,0 0,0 0,0 0,-1 0,1 0,0 0,-1 1,1-1,0 1,-1-1,1 1,-1-1,1 1,0 0,-1-1,1 1,-1 0,1 0,-1 0,1 0,-1 1,1-1,-1 0,1 1,-1-1,0 1,-9 4,1 0,0 1,0 0,1 1,0 0,0 0,1 1,-1 0,2 0,-1 1,1 0,1 0,-1 1,2 0,-4 8,-2 2,1 1,1 1,0-1,2 1,1 1,1-1,0 1,2 1,20 39,-6-51</inkml:trace>
  <inkml:trace contextRef="#ctx0" brushRef="#br0" timeOffset="516.248">1750 359,'-120'137,"147"-153,120-128,-146 142,0 0,1 0,-1 1,0-1,1 0,-1 1,1-1,0 1,0 0,-1-1,1 1,0 0,0 0,0 0,0 0,0 1,0-1,1 0,-1 1,0 0,0-1,0 1,1 0,-1 0,0 0,0 1,0-1,1 0,-1 1,0-1,0 1,0 0,0 0,0 0,0 0,0 0,0 0,0 0,-1 1,1-1,0 1,-1-1,1 1,10 34,23 42,-34-76,0 0,1 0,-1-1,1 1,-1-1,1 1,0-1,0 0,-1 0,1 1,0-1,0 0,0-1,0 1,0 0,0-1,1 1,-1-1,0 1,0-1,0 0,0 0,1 0,-1 0,0-1,0 1,0 0,0-1,0 0,1 1,-1-1,0 0,-1 0,1 0,0 0,5-5,0 1,0-1,-1 0,0-1,-1 1,1-1,-1 0,0-1,-1 1,0-1,0 0,-1 0,0-1,0 1,-1 0,0-1,0 0,-1 1,0-2,-2-15,-3 5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1:3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315 401,'221'-138,"-21"2,-199 135,0 0,0 0,0-1,-1 1,1 0,0 0,0 0,0 0,0 0,0 0,1 0,-1 0,0 1,0-1,1 0,-1 1,0-1,1 1,-1-1,0 1,1 0,-1-1,1 1,-1 0,1 0,-1 0,0 0,1 0,-1 1,1-1,-1 0,1 1,-1-1,0 1,1-1,-1 1,0-1,0 1,1 0,-1 0,0 0,0 0,0 0,0 0,0 0,0 0,0 0,0 1,4 129,-8-81,2 274,57 43,-56-366,1-1,-1 1,0 0,1 0,-1-1,0 1,0 0,0 0,0-1,0 1,0 0,0 0,0 0,0-1,0 1,-1 0,1 0,0-1,0 1,-1 0,1 0,0-1,-1 1,1 0,-1-1,1 1,-1 0,1-1,-1 1,1-1,-1 1,0-1,1 1,-1-1,0 0,1 1,-1-1,0 0,0 1,1-1,-1 0,0 0,0 0,0 0,1 0,-2 0,-34-19,34 17,-13-6,0 0,0 1,-1 1,0 0,0 1,-1 1,1 1,-1 0,0 1,0 1,0 0,0 1,0 1,0 1,0 0,1 1,-1 1,1 1,0 0,0 1,0 1,1 0,0 1,0 0,-7 7,-7 0,0 2,1 1,0 1,2 2,0 0,1 2,2 1,-16 19,37-41,0 1,0-1,1 0,-1 0,0 1,1-1,0 1,0 0,-1-1,1 1,1 0,-1-1,0 1,1 0,0 0,-1 0,1 0,0 0,0-1,1 1,-1 0,1 0,-1 0,2 2,8 7</inkml:trace>
  <inkml:trace contextRef="#ctx0" brushRef="#br0" timeOffset="398.277">456 627,'89'-44,"1"4,2 4,27-4,90-21,-187 57,-36 34,10-25,1 0,-1 0,1 0,0 1,0-1,0 1,1 0,0-1,0 1,0 0,1 0,0 1,0-1,1 0,-1 0,1 1,1-1,-1 0,1 0,0 0,0 0,1 0,0 0,0 0,1 0,-1 0,1-1,0 0,4 6,9 2</inkml:trace>
  <inkml:trace contextRef="#ctx0" brushRef="#br0" timeOffset="1021.149">1077 1051,'224'-236,"-212"218,-2 0,0 0,-2-1,0 0,-1 0,0-1,-2 0,0 0,-2 0,1-6,-9-32,5 57,-1 0,1 0,-1 0,1 0,-1 0,1 0,-1 0,0 0,1 0,-1 0,0 1,0-1,0 0,1 0,-1 1,0-1,0 1,0-1,0 1,0-1,0 1,0 0,-1-1,1 1,0 0,0 0,0 0,0 0,0 0,0 0,0 0,-1 0,1 0,0 0,0 1,0-1,0 0,0 1,0-1,0 1,0-1,0 1,0 0,0-1,1 1,-1 0,0-1,0 1,0 0,0 1,-3 1,1 0,-1 0,0 0,1 0,0 1,-1 0,2-1,-1 1,0 0,1 1,-1-1,1 0,1 1,-1-1,0 1,1 0,0-1,0 1,1 0,-1 0,1-1,0 1,0 0,1 0,-1 0,1-1,0 1,0 0,1-1,0 1,-1 0,1-1,1 0,-1 0,1 0,-1 0,1 0,3 3,149 38,-151-41,0-1,0 1,-1 0,1 0,-1 0,0 0,0 0,-1 1,1-1,-1 1,0 0,-1 0,1 0,-1 0,0 0,0 0,0 0,-1 0,1 0,-1 0,-1 0,1 1,-1-1,0 0,0 2,0 2,0 16</inkml:trace>
  <inkml:trace contextRef="#ctx0" brushRef="#br0" timeOffset="1265.25">1783 712,'-14'33,"-6"22,2 5,3-7</inkml:trace>
  <inkml:trace contextRef="#ctx0" brushRef="#br0" timeOffset="1421.382">1754 345,'0'0</inkml:trace>
  <inkml:trace contextRef="#ctx0" brushRef="#br0" timeOffset="1848.642">2121 487,'-11'13,"1"0,0 1,1 0,1 1,0-1,1 2,0-1,1 1,1 0,1 1,0-1,1 1,1-1,0 1,1 0,2 6,-1-19,2 0,-1 0,0 0,1 0,0 0,0 0,0-1,0 1,0-1,1 1,0-1,-1 0,1 0,1 0,-1 0,0-1,1 1,-1-1,1 0,0 0,-1 0,1 0,0-1,0 1,0-1,1 0,-1-1,0 1,0-1,0 1,1-1,-1-1,0 1,0 0,0-1,1 0,-1 0,0 0,0-1,0 1,-1-1,1 0,3-2,10-5,-1-1,0 0,-1 0,0-2,-1 0,0-1,-1 0,0-1,-1 0,-1-1,0 0,-1-1,7-17,8-16,-3-2,-3-1,-1 0,-1-8,-12 40,-1 0,0-1,-1 1,-2-1,0 0,-1 1,-1-1,-1 0,-1-4,2 18,0 0,-1 0,0 0,0 0,0 0,-1 1,0-1,0 1,-1 0,0 0,0 0,0 0,-1 0,0 1,0 0,0 0,-1 0,1 1,-1 0,0 0,-1 0,1 1,0 0,-1 0,0 1,0 0,-5-2,4 3,1-1,-1 1,0 1,0-1,1 1,-1 1,0-1,1 1,-1 1,0-1,1 1,-1 0,1 1,0 0,0 0,0 1,0 0,1 0,-1 0,1 1,0 0,0 0,1 1,0-1,0 1,0 1,0-1,1 0,0 1,-1 3,-3 6,0 1,0 0,2 1,0 0,1 0,1 0,0 0,2 1,0-1,1 1,1 0,0-1,2 1,0 0,1-1,4 14,-2-17,0 0,0 0,1-1,1 0,1 0,0 0,1-1,0 0,0-1,2 0,0 0,0-1,1-1,0 0,0-1,2 0,-1 0,1-2,0 0,0 0,7 1,-4-1,0-2,0 1,0-2,1 0,0-2,0 0,0 0,0-2,0 0,0-1,0-1,-1-1,1 0,0-1,-1-1,15-7,26-22,-38 17</inkml:trace>
  <inkml:trace contextRef="#ctx0" brushRef="#br0" timeOffset="2765.961">2912 430,'-27'12,"2"1,0 1,0 2,1 0,2 1,-1 2,2 0,0 1,-6 10,-11 36,38-64,-1 0,0 0,1 0,-1 0,1 0,0 0,-1 0,1 0,0 0,0 0,1 0,-1 0,0 0,1 0,-1 0,1 0,0 0,-1 0,1 0,0 0,0 0,0 0,0-1,1 1,-1 0,0-1,1 1,-1-1,1 0,0 1,-1-1,1 0,0 0,0 0,10 2,0-1,0 0,0-1,-1 0,1-1,0-1,0 0,0 0,0-1,0-1,-1 0,1 0,-1-1,0 0,0-1,-1-1,1 0,-1 0,0-1,-1 0,1-1,-1 0,106-106,-39 30,-54 71,-18 28,-7-7,1-1,-1 1,1 0,1 0,0 0,0 0,0 1,1-1,0 0,1 0,-1 0,2 0,-1 0,1 0,0 0,1 0,0 0,0-1,1 0,0 1,0-1,0-1,4 4,-6-8,0 0,1 0,-1 0,1-1,0 1,-1-1,1 0,0 0,0 0,0 0,0 0,0-1,0 1,0-1,0 0,0 0,0 0,0 0,0-1,0 1,0-1,0 1,0-1,0 0,0 0,0-1,0 1,-1-1,1 1,0-2,68-65,21-91,-90 159,0 1,-1 0,0 0,1 0,-1 0,1 0,-1 0,0 0,0 0,0 0,1 1,-1-1,0 0,-1 1,1-1,0 1,0-1,-1 1,1-1,0 1,-1-1,0 1,1 0,-1-1,0 1,0 0,0-1,0 1,0 0,0-1,11 45,-9-32,1 0,1 1,0-1,1-1,0 1,1-1,1 0,0 0,0 0,7 6,-13-16,0-1,1 1,-1 0,1-1,0 1,0-1,0 0,0 0,0 0,0 0,1 0,-1 0,1 0,-1-1,1 1,0-1,0 0,-1 0,1 0,0 0,0 0,0 0,0-1,0 0,0 0,0 1,0-2,0 1,0 0,0-1,0 1,0-1,0 0,0 0,0 0,0 0,0-1,-1 1,1-1,-1 1,1-1,-1 0,0 0,2-2,7-10,-1 0,-1 0,-1-1,0 0,-1 0,0-1,-1 0,3-16,26-59,-26 72,2-1,0 2,0-1,2 2,0 0,11-10,-24 26,1 0,-1 0,1 0,-1 0,1 1,0-1,-1 0,1 1,0-1,0 0,-1 1,1-1,0 1,0-1,0 1,0-1,0 1,0 0,0-1,0 1,0 0,0 0,0 0,0 0,0 0,0 0,0 0,0 0,0 0,0 0,0 0,0 1,0-1,0 0,0 1,-1-1,1 1,0-1,0 1,0-1,0 1,-1 0,1-1,0 1,-1 0,1 0,0-1,-1 1,1 0,-1 0,1 0,-1 0,0 0,1 0,-1 0,0 0,0 0,1 0,-1 1,6 63,-6-62,6 74,3 0,3-1,4-1,3 0,4 2,0 7,19 133,-38-201,-1 1,-1 0,-1 0,0 0,-1 0,-1 0,-1 0,0-1,-1 1,-1 0,0-1,-1 0,-1 0,-1 0,0-1,-1 0,-1 0,0-1,-1 0,0-1,-1 0,-8 6,17-16,0 0,0-1,0 0,-1 0,1 0,-1 0,0 0,1 0,-1 0,0-1,0 0,0 1,0-1,0 0,-1-1,1 1,0 0,0-1,0 0,-1 0,1 0,0 0,0 0,-1-1,1 1,0-1,0 0,0 0,0 0,0 0,0-1,0 1,0-1,0 0,1 1,-1-1,1-1,-1 1,1 0,0 0,0-1,0 0,0 1,0-1,1 0,-1 0,1 0,-1-2,0-8,2 0,-1 0,2 0,-1 0,2 0,0 1,1-1,0 0,0 1,6-12,0-4,3-10,2 0,2 0,1 2,2 0,2 1,1 1,1 1,2 1,12-10,11 3,-26 28</inkml:trace>
  <inkml:trace contextRef="#ctx0" brushRef="#br0" timeOffset="3802.387">5 1587,'-1'0,"1"0,0-1,-1 1,1-1,0 1,-1-1,1 1,0-1,0 0,0 1,-1-1,1 1,0-1,0 1,0-1,0 0,0 1,0-1,0 1,0-1,0 0,0 1,0-1,1 1,-1-1,0 0,0 1,0-1,1 1,-1-1,0 1,1-1,-1 1,1-1,-1 1,0 0,1-1,-1 1,1 0,-1-1,1 1,-1 0,1-1,-1 1,1 0,0 0,-1 0,1-1,-1 1,1 0,-1 0,1 0,0 0,-1 0,1 0,-1 0,1 0,0 0,-1 1,1-1,42-6,-42 6,403-47,201-54,-248 35,36-3,467-67,-564 102,262 4,-273 32,-148-29,-9 16,-111 9,-3 3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8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0,'-32'28,"1"1,2 1,1 2,2 0,1 2,2 1,-4 9,15-26,0 1,1 1,1 0,1 0,0 1,2 0,1 0,0 1,2 0,0 0,1 0,2 1,0-1,1 0,2 1,1 7,78 232,-76-247,52 95,-56-109,0 0,-1 1,1-1,1 0,-1 0,0 0,0 0,0 0,0-1,1 1,-1 0,0-1,1 1,-1 0,1-1,-1 0,1 1,-1-1,1 0,-1 0,1 0,-1 0,1 0,-1 0,1 0,-1 0,1-1,-1 1,0 0,1-1,-1 1,1-1,-1 0,14-8</inkml:trace>
  <inkml:trace contextRef="#ctx0" brushRef="#br0" timeOffset="1499.355">259 791,'33'-1,"0"-1,0-1,0-2,-1-1,0-1,0-2,0-1,-2-2,6-3,-16 1,-1 0,-1-1,0-1,-1 0,0-2,-2 0,0 0,-1-2,-1 1,0-2,-2 0,6-14,-14 31,0 0,0-1,-1 0,1 1,-1-1,0 0,0-1,-1 1,1 0,-1 0,0-1,-1 1,1 0,-1-1,0 1,0 0,-1-1,0 1,0 0,0-1,0 1,-2-3,1 8,0-1,0 0,-1 0,1 1,0-1,-1 1,1 0,0-1,-1 1,1 0,-1 1,1-1,0 0,-1 1,1-1,0 1,0 0,-1-1,1 1,0 0,0 1,0-1,0 0,0 0,0 1,0 0,1-1,-1 1,0 0,1 0,0-1,-1 1,0 2,-8 5,-6 7,0 1,1 0,0 1,2 1,0 0,1 1,1 0,1 1,1 0,-4 14,11-30,1 0,0 0,0 0,0 0,0 0,1 0,0 1,0-1,0 0,1 0,0 1,0-1,0 0,1 0,-1 0,1 0,0-1,1 1,-1 0,1-1,0 0,0 1,0-1,1 0,-1-1,1 1,0 0,0-1,0 0,1 0,2 1,6 4,0 0,0-1,0-1,1 0,-1-1,1 0,1-1,-1-1,1 0,13 0,-7-3,-1 0,1-2,-1-1,1 0,-1-2,0 0,0-1,-1-1,0-1,0-1,-1 0,0-2,0 0,-1-1,22-17,-2-1,0-2,-3-2,0-2,9-15,-36 44,-1 0,-1 0,0-1,0 1,0-1,-1-1,0 1,-1 0,1-1,-2 0,1 1,-1-1,-1 0,0-1,1-8,-3 17,1-1,-1 1,1-1,-1 1,1-1,-1 1,0-1,0 1,1-1,-1 1,0 0,0-1,0 1,-1 0,1 0,0 0,0 0,-1 0,1 0,-1 0,1 1,0-1,-1 0,0 1,1-1,-1 1,1 0,-1-1,1 1,-1 0,0 0,1 0,-1 0,0 0,1 0,-1 1,1-1,-1 0,0 1,1-1,-1 1,1 0,0 0,-1-1,0 2,-63 41,53-30,1 2,1-1,0 1,1 0,1 1,0 0,-4 14,11-24,0 0,0 0,0 0,1 0,-1 0,2 1,-1-1,1 0,0 0,0 0,0 0,1 0,0 0,0 0,1-1,-1 1,1-1,1 1,-1-1,1 0,-1 0,2-1,-1 1,0-1,1 0,0 0,0 0,0-1,0 0,0 0,1 0,0 0,-1-1,1 0,0-1,0 1,0-1,0 0,0 0,1-1,-1 0,0 0,4-1,8-1,-1-2,0 0,0-1,-1-1,1 0,-1-1,0-1,-1-1,0 0,0-1,-1 0,-1-1,0-1,0 0,-1-1,0 0,7-12,-9 12,6-5,0-2,-1 1,-2-2,0 0,-1-1,-1 0,-1 0,-1-1,-1-1,1-5,-8 27,-1-1,1 1,-1-1,1 0,-1 1,0-1,0 0,0 1,-1-1,1 1,-1-1,1 0,-1 1,0-1,0 1,0 0,0-1,0 1,-1 0,1-1,-1 1,1 0,-1 0,0 0,0 0,0 1,0-1,0 1,0-1,0 1,0-1,-1 1,1 0,-1 0,1 0,-1 1,1-1,-1 0,1 1,-1 0,0 0,1-1,-1 1,0 1,1-1,-1 0,1 1,-1-1,0 1,1 0,0 0,-1 0,1 0,-1 0,1 1,0-1,-2 2,-7 6,0 0,1 0,0 1,1 1,0-1,0 2,1-1,1 1,0 0,1 1,0-1,1 1,0 1,1-1,0 0,1 1,1 0,0 0,1 0,0 0,1 0,1 0,0 0,4 13,-3-16,2-1,-1 1,1-1,1 0,-1 0,2 0,0-1,0 1,0-1,1-1,0 1,1-1,0-1,0 1,1-1,0-1,0 0,1 0,-1-1,1 0,0 0,8 1,8 2</inkml:trace>
  <inkml:trace contextRef="#ctx0" brushRef="#br0" timeOffset="2014.523">1925 566,'-16'21,"2"-3,0 1,1 0,1 0,1 1,1 1,0 0,2 0,-4 16,12-37,0 0,1 0,-1 0,1 0,-1-1,0 1,1 0,-1 0,0 0,1 0,-1 0,1 0,-1 0,0 0,1 0,-1 1,0-1,1 0,-1 0,1 0,-1 0,0 0,1 1,-1-1,0 0,1 0,-1 1,0-1,0 0,1 0,-1 1,0-1,0 0,0 1,1-1,-1 0,0 1,0-1,0 0,0 1,0-1,1 1,-1-1,0 0,0 1,0-1,0 1,0-1,0 0,0 1,-1-1,1 0,0 1,0-1,0 1,0-1,0 0,-1 1,1-1,23-24,116-153,-138 176,-1-1,1 1,-1-1,1 1,-1 0,1-1,-1 1,1-1,0 1,0 0,0-1,0 1,0 0,0 0,0 0,0 0,0 0,0 0,0 0,1 0,-1 0,0 1,1-1,-1 0,1 1,-1-1,1 1,-1 0,1-1,-1 1,1 0,-1 0,1 0,-1 0,1 0,0 0,-1 1,1-1,-1 0,1 1,-1-1,0 1,1 0,-1-1,1 1,-1 0,13 42,-14-38,1 0,-1 0,1 1,0-1,1 0,-1 0,1-1,0 1,0 0,1 0,-1-1,1 1,0-1,0 0,1 0,-1 0,1-1,0 1,0-1,0 0,0 0,0 0,1 0,0-1,-1 0,1 0,0 0,0 0,0-1,4 1,-1-3,-1-1,1 1,-1-1,0-1,0 1,0-1,0-1,0 1,-1-1,0 0,1-1,-1 1,-1-1,1-1,-1 1,0-1,0 1,-1-2,1 1,-1 0,-1-1,1 0,-1 1,0-1,-1-1,0 1,1-4,4-3,0-3</inkml:trace>
  <inkml:trace contextRef="#ctx0" brushRef="#br0" timeOffset="2480.364">2574 29,'1'0,"0"0,1 0,-1 0,0 0,1 0,-1 1,0-1,0 0,1 1,-1-1,0 1,0-1,0 1,1-1,-1 1,0 0,0 0,0 0,0 0,0-1,0 1,-1 0,1 0,0 1,0-1,-1 0,1 0,-1 0,1 0,-1 1,1-1,-1 0,0 0,1 1,-1-1,0 0,0 1,0-1,0 0,0 1,-1-1,1 0,0 0,0 1,-1-1,1 0,-23 66,19-59,-32 69,23-55,2-1,0 2,2-1,0 2,2-1,1 1,0 0,2 0,1 1,1-1,0 9,3-30,-1 1,1 0,0 0,0 0,0 0,0-1,0 1,1 0,0-1,0 1,0-1,0 0,1 0,-1 0,1 0,-1 0,1 0,0-1,0 1,1-1,-1 0,0 0,1 0,-1 0,1-1,0 1,-1-1,1 0,0 0,0 0,0-1,0 0,0 1,0-1,0 0,-1-1,1 1,4-2,7 0,0-1,0 0,0-2,-1 1,0-2,0 0,0-1,-1 0,0-1,0 0,-1-1,2-2,-3-1</inkml:trace>
  <inkml:trace contextRef="#ctx0" brushRef="#br0" timeOffset="2735.378">2291 340,'43'0,"29"0,7-5,-5-1,-11 0,-6 1,-8-4,-12 1</inkml:trace>
</inkml:ink>
</file>

<file path=ppt/ink/ink1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18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1,'15'0,"13"0,8 0,2 0,-1 0,-1 0,-2 0,-3 0,-1 0,-1 0,-1 0,0 0,0 0,-1 0,1 0,-4 0</inkml:trace>
</inkml:ink>
</file>

<file path=ppt/ink/ink1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18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40,'43'-5,"34"-6,13-1,-9 1</inkml:trace>
</inkml:ink>
</file>

<file path=ppt/ink/ink1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19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1,'0'34,"0"29,0 15,0-2,0-3,0-11,0-10,0-9,0-7,0-5,0-4,0 0,0-1,-4-5,-2 0,-5-5,-1-5</inkml:trace>
  <inkml:trace contextRef="#ctx0" brushRef="#br0" timeOffset="315.447">650 227,'-31'11,"2"0,-1 3,2 0,0 2,1 1,0 1,2 1,-10 10,33-28,1-1,-1 1,0 0,1 0,-1 0,1 0,-1 0,1 1,0-1,0 0,-1 1,1-1,0 1,0-1,0 1,0-1,1 1,-1 0,0 0,1-1,-1 1,1 0,-1 0,1-1,0 1,0 0,0 0,0 0,0 0,0 0,0-1,1 1,-1 0,1 0,-1-1,1 1,0 0,0-1,0 1,0 0,0-1,0 1,0-1,0 0,0 1,1-1,-1 0,1 0,-1 0,1 0,-1 0,1 0,109 28,-100-28,0 0,0 0,0 1,0 1,-1 0,1 0,-1 1,0 0,0 1,0 0,0 1,-1 0,0 0,0 1,-1 0,0 1,0 0,-1 0,3 4,0 4</inkml:trace>
  <inkml:trace contextRef="#ctx0" brushRef="#br0" timeOffset="629.893">0 877,'43'-5,"48"-7,19-5,-1 0,-9 2,-12 0,-11 1,-14 5,-8 2,-9 3,-7 3,-5 0,-9 2</inkml:trace>
</inkml:ink>
</file>

<file path=ppt/ink/ink1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20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1 412,'43'-62,"3"2,2 2,3 2,2 3,8-3,25-6,-86 62,0 0,1-1,-1 1,1 0,-1-1,1 1,-1 0,0-1,1 1,-1 0,1 0,-1-1,1 1,-1 0,1 0,0 0,-1 0,1 0,-1 0,1 0,-1 0,1 0,-1 0,1 0,-1 0,1 0,-1 0,1 1,-1-1,1 0,-1 0,1 1,-1-1,1 0,-1 0,1 1,-1-1,0 1,1-1,-1 0,0 1,1-1,-1 1,0-1,1 1,-1-1,0 1,0-1,0 1,1-1,-1 1,0-1,0 1,0-1,0 1,0-1,0 1,0-1,0 1,0 0,0-1,-1 1,1-1,0 1,0-1,-13 43,10-36,2-6,0 0,-1 1,1 0,0-1,0 1,0 0,0-1,0 1,0 0,1 0,-1 0,0 0,1 0,0 0,-1 0,1 0,0 0,0 0,0 0,0 0,1 0,-1 0,0 0,1 0,0 0,-1 0,1-1,0 1,0 0,0 0,0 0,0-1,0 1,1-1,-1 1,0-1,1 1,-1-1,1 0,0 0,-1 0,1 0,0 0,0 0,0 0,0 0,-1-1,1 1,0-1,0 0,1 1,11-4,-1-1,0-1,0 0,0 0,-1-1,0-1,0 0,5-5,35-18,-15 8,-31 17,1 0,0 1,1 0,-1 0,1 0,0 1,-1 0,2 1,-1-1,0 2,0-1,1 1,-6 3,0-1,0 1,0 0,-1 0,1 0,-1 1,0-1,1 0,-1 1,0 0,-1-1,1 1,0 0,-1 0,1 0,-1 0,0 0,0 0,0 1,-1-1,1 0,-1 0,0 1,1-1,-2 0,1 0,0 1,-1-1,1 0,-1 0,0 1,1 1,-2 28,1-27,0 0,0 0,0 0,1 0,-1 0,1 0,1 0,-1 1,1-1,1 0,-1 0,1-1,0 1,0 0,0 0,1-1,0 1,0-1,0 0,1 0,0 0,2 2,10 2</inkml:trace>
</inkml:ink>
</file>

<file path=ppt/ink/ink1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21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1 128,'4'0,"25"-1,-1 1,1 1,0 1,-1 2,0 1,0 1,0 1,3 3,-26-8,0 1,0 0,0 0,0 0,-1 1,1-1,-1 1,0 0,0 0,-1 0,1 1,-1-1,0 1,0 0,0 0,-1 0,0 0,0 1,0-1,-1 1,1-1,-1 2,2 131,-5-93,-2 139,17 134,-4-222,-3 0,-5 0,-10 72,1-90,0 8,-4 1,-18 58,-10 43,35-211,32-147,22-93,-19 136,137-715,-110 546,-53 284,0 1,1-1,0 1,1 0,1 1,-1 0,2 0,-1 0,1 1,1 0,-1 0,2 1,-1 0,1 1,0 0,1 1,0-1,16-7,0 1,1 1,1 2,0 0,0 2,10 0,9 1,0 2,0 3,0 1,0 3,4 2,241 25,-257-28,5 1,-1-2,1-1,0-3,27-6,42-17,-109 27,1-1,-1 0,0 1,0-1,0 1,0 0,1-1,-1 1,0 0,0 0,1-1,-1 1,0 0,0 0,1 1,-1-1,0 0,0 0,1 1,-1-1,0 0,0 1,0-1,1 1,-1 0,0-1,0 1,0 0,0 0,0 0,0-1,-1 1,1 0,0 0,0 0,-1 0,1 1,0-1,-1 0,1 0,-1 0,1 0,-1 1,0-1,0 0,1 0,-1 1,0-1,0 0,0 0,0 1,-1-1,1 0,0 1,0-1,-1 0,1 0,-1 0,1 0,-1 1,0-1,1 0,-1 0,0 0,0 0,0 0,-79 131,73-119,0 0,2 0,-1 1,1-1,1 1,1 0,0 1,1-1,-1 8,3 1</inkml:trace>
</inkml:ink>
</file>

<file path=ppt/ink/ink1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30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0 254,'39'-5,"21"-1,7-1,-5 2,-2-3,-7 0,-8 0,-6 3,-6 2,-3 1,-2 1,-1 1,0 0,-5 5,-6 2</inkml:trace>
  <inkml:trace contextRef="#ctx0" brushRef="#br0" timeOffset="266.02">57 451,'43'0,"38"0,11 0,-6-4,-13-3,-14 1,-12 1,-9 2,-7 1,-3 1,-2 0,-6 1</inkml:trace>
  <inkml:trace contextRef="#ctx0" brushRef="#br0" timeOffset="735.423">480 0,'4'11,"0"-1,0 1,1-1,1 0,0-1,0 1,0-1,1 0,1-1,0 0,0 0,0-1,1 1,0-2,0 1,1-2,0 1,0-1,0-1,1 1,10 1,88 20,-86-22,-1 0,0 2,0 0,0 1,-1 2,13 6,-32-14,1 1,0-1,0 1,-1 0,1 0,-1 0,0 0,1 0,-1 0,0 1,0-1,0 1,-1-1,1 1,-1 0,1 0,-1 0,0 0,0 0,0 0,-1 0,1 0,-1 0,1 0,-1 0,0 0,0 0,0 1,-1-1,1 0,-1 0,0 0,0 0,0 0,0 0,0 0,-1-1,1 1,-1 0,0-1,0 1,0-1,0 1,0-1,0 0,-1 0,-2 2,-166 128,-69 21,212-135,3-4</inkml:trace>
</inkml:ink>
</file>

<file path=ppt/ink/ink1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34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332 107,'-26'27,"2"0,1 2,1 1,1 0,2 2,1 0,-6 16,18-33,0 1,1 0,0 0,1 1,1-1,1 1,0 0,1 0,1 0,0-10,1 0,-1 0,1 0,1 0,-1-1,1 1,1 0,-1-1,1 0,0 1,0-1,1 0,0 0,0-1,0 1,1-1,0 0,0 0,0-1,0 1,1-1,5 3,-3-2,0 0,0-1,1 1,-1-2,1 1,0-1,0-1,0 0,0 0,0 0,0-1,1-1,-1 0,0 0,1 0,-1-1,0-1,0 0,0 0,0-1,0 0,0 0,-1-1,1 0,-1 0,1-2,10-12</inkml:trace>
  <inkml:trace contextRef="#ctx0" brushRef="#br0" timeOffset="498.4">22 164,'-3'-4,"1"0,-1 1,1-1,0 0,0 0,1 0,-1-1,1 1,0 0,0 0,1-1,-1 1,1-1,0 1,0 0,0-1,1 1,-1-1,1 1,0 0,0 0,1-1,-1 1,1 0,0 0,0 0,1 1,-1-1,1 0,-1 1,1 0,0 0,1-1,-1 2,0-1,1 0,0 1,-1-1,1 1,0 0,0 1,0-1,2 0,0 1,1 0,0 0,0 0,-1 1,1 0,0 0,0 1,0-1,-1 2,1-1,0 1,-1 0,1 0,-1 1,0 0,0 0,0 0,0 1,0 0,-1 0,0 0,0 1,0 0,0 0,-1 0,1 1,90 57,-79-59,0-1,0-1,1 0,-1-1,1-1,-1-1,1 0,12-3,-7 1,-10 2</inkml:trace>
  <inkml:trace contextRef="#ctx0" brushRef="#br0" timeOffset="1264.857">867 559,'-19'23,"1"1,0 0,2 2,1 0,1 0,1 1,-3 12,66-113,-34 43,-12 20,1 1,0 0,0 0,1 0,1 1,0 0,0 0,0 0,1 1,0 0,1 1,0 0,1-1,-7 8,0-1,0 1,0-1,-1 1,1 0,0 0,0 0,0 1,0-1,0 1,0-1,-1 1,1 0,0 0,0 0,-1 1,1-1,-1 1,1-1,-1 1,0 0,1 0,-1 0,0 0,0 0,-1 0,1 1,0-1,-1 0,1 1,-1 0,1 2,-1-2,1 0,0 0,-1-1,1 1,0 0,0-1,1 1,-1-1,0 0,1 1,-1-1,1 0,0-1,0 1,0 0,0-1,0 0,0 0,0 0,0 0,0 0,1 0,-1-1,0 0,1 1,-1-1,1-1,2-1,-1-1,1-1,-1 1,0-1,0 0,-1 0,1 0,-1-1,0 1,0-1,0 0,-1 0,1-1,-1 1,-1-1,1 0,0-1,-1 2,7-12</inkml:trace>
</inkml:ink>
</file>

<file path=ppt/ink/ink1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35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28 255,'24'0,"18"0,6 0,-5-5,-5-1,-4 0,-3 1,-3 1,0 2,0 1,-6 1</inkml:trace>
  <inkml:trace contextRef="#ctx0" brushRef="#br0" timeOffset="238.082">0 509,'39'-5,"21"-1,6 0,-3 1,-8 1,-9 2,-11-4,-13-1</inkml:trace>
  <inkml:trace contextRef="#ctx0" brushRef="#br0" timeOffset="1635.87">649 198,'103'-33,"-92"29,0 0,-1 0,1 1,0 1,1 0,-1 0,0 1,0 1,1 0,-1 0,0 1,3 1,-13-2,1 1,0 0,-1 0,1 0,-1 0,1 0,-1 0,1 0,-1 0,0 1,1-1,-1 0,0 1,0-1,0 1,0 0,-1-1,1 1,0 0,-1-1,1 1,-1 0,1 0,-1-1,0 1,0 0,0 0,0 0,0-1,0 1,0 0,0 0,-1 0,1-1,-1 1,0 0,1-1,-1 1,0 0,0 0,-42 65,-111 85,153-150,-65 99,64-98,0 0,1 0,0 0,0 0,0 1,0-1,0 0,1 0,-1 1,1-1,0 0,0 1,0-1,1 0,-1 1,1-1,0 0,-1 0,2 1,-1-1,0 0,1 0,-1 0,1 0,0-1,0 1,0 0,0-1,0 1,1-1,-1 0,1 0,2 2,2-1,1 0,0 0,0-1,0 0,0 0,0-1,1 0,-1 0,0-1,1 0,-1-1,0 1,0-2,0 1,1-1,-1-1,-1 1,1-1,0 0,-1-1,1 0,-1 0,0-1,-1 0,4-3,10-7</inkml:trace>
  <inkml:trace contextRef="#ctx0" brushRef="#br0" timeOffset="1883.754">1411 227,'-19'33,"-11"26,-1 8,10-8,13-14,8-14</inkml:trace>
  <inkml:trace contextRef="#ctx0" brushRef="#br0" timeOffset="2075.135">1581 227,'-15'38,"-9"23,0 5,3-4,6-7,5-8,9-13,4-11</inkml:trace>
  <inkml:trace contextRef="#ctx0" brushRef="#br0" timeOffset="2434.907">1157 311,'29'-19,"19"-7,6 2,-1 4,-5 6,-6 6,-10 8,-6 5,-6 6,-3 1,0-2,-1 3,0-1,2-2,4-9,2-3,-3-2</inkml:trace>
  <inkml:trace contextRef="#ctx0" brushRef="#br0" timeOffset="2753.86">2229 1,'-38'43,"-37"38,-10 15,4 1,6-6,12-15,11-9,10-8,7-8,10-4,4-5,1-4,4-9</inkml:trace>
  <inkml:trace contextRef="#ctx0" brushRef="#br0" timeOffset="3752.124">1862 1016,'56'-28,"-1"-2,-2-3,-1-2,-2-3,-2-1,6-10,-43 39,-1 0,0-1,0-1,-1 0,-1 0,0-1,0 0,-1 0,-1 0,0-1,-1 0,-1-1,0 1,1-11,-5 24,0-1,1 1,-1-1,0 1,0-1,0 1,0-1,-1 1,1-1,0 1,-1-1,1 1,-1-1,1 1,-1-1,0 1,0 0,1-1,-1 1,0 0,0 0,0-1,0 1,-1 0,1 0,0 0,0 0,-1 1,1-1,0 0,-1 1,1-1,-1 0,1 1,-1 0,1-1,-1 1,1 0,-1 0,1 0,-1 0,0 0,1 0,-1 0,1 0,-1 1,1-1,-1 1,1-1,-1 1,1-1,0 1,-1 0,1 0,0 0,0 0,-1 0,1 0,0 0,0 0,0 0,0 1,0-1,0 1,-11 11,2 1,-1 0,2 0,0 1,0 0,2 1,0-1,0 2,2-1,0 1,1-1,0 1,2 1,0-1,0 4,1-17,0 0,0 1,0-1,1 0,-1 1,1-1,0 1,1-1,-1 1,1-1,0 1,0-1,0 0,0 0,1 1,0-1,-1 0,2 0,-1-1,0 1,1 0,0-1,0 1,0-1,0 0,0 0,1 0,-1 0,1-1,0 0,0 1,0-1,0 0,0-1,0 1,0-1,1 0,-1 0,1 0,11-4,0-1,0 0,-1-1,0-1,0 0,-1-1,1-1,-1 0,-1-1,0 0,0-1,-1-1,0 0,-1-1,0 0,-1 0,0-1,6-12,13-8,52-87,-97 161,11-31,-1 0,2 1,0 0,0 0,1 1,0-1,1 1,0-1,1 1,0 0,1-1,1 1,-1 0,2 0,0-1,1 6,-1-14,0 0,-1 0,1 0,0-1,1 1,-1 0,0-1,1 0,-1 1,1-1,0 0,0 0,0-1,0 1,0-1,0 1,0-1,0 0,1 0,-1 0,0-1,1 1,-1-1,1 0,-1 0,1 0,-1 0,0 0,1-1,96-30,-88 23,-1-1,0 0,-1-1,0 0,0-1,-1 0,0 0,-1-1,0 0,-1-1,-1 0,0 0,-1 0,0 0,-1-1,0 0,-1 0,-1 0,0-1,-1 1,0 0,-1-2,-1 13,1 1,0-1,-1 1,1 0,-1-1,1 1,-1 0,0 0,0-1,0 1,-1 0,1 0,0 0,-1 0,1 1,-1-1,0 0,0 0,1 1,-1-1,0 1,0 0,0 0,-1 0,1 0,0 0,0 0,-1 0,1 1,0-1,-1 1,1-1,0 1,-1 0,1 0,-1 0,1 0,0 1,-1-1,1 1,0-1,-1 1,1 0,0 0,0 0,-1 0,1 0,0 1,0-1,1 0,-1 1,0 0,0-1,1 1,-1 0,1 0,-1 0,1 0,-1 2,-5 4,0 1,0-1,1 2,1-1,-1 1,2-1,-1 1,1 1,1-1,0 0,0 1,1 0,0 0,1-1,0 1,1 0,0 0,1 0,0 0,1 0,0-1,1 4,0-9,0 0,0-1,0 0,0 0,1 0,0 0,0-1,0 1,0-1,0 0,1 0,-1 0,1-1,0 0,-1 0,1 0,2 0,16 5</inkml:trace>
  <inkml:trace contextRef="#ctx0" brushRef="#br0" timeOffset="4235.996">3217 819,'-98'132,"158"-181,72-85,-132 133,1 0,-1 0,1 0,-1 0,1 1,-1-1,1 0,0 0,-1 0,1 1,0-1,0 0,-1 1,1-1,0 0,0 1,0-1,0 1,0 0,0-1,0 1,0 0,0-1,0 1,0 0,0 0,0 0,0 0,0 0,0 0,0 0,0 0,0 1,0-1,0 0,0 1,0-1,0 0,0 1,0-1,0 1,-1 0,1-1,0 1,0-1,-1 1,1 0,0 0,-1 0,1-1,0 1,-1 0,1 0,-1 1,2 1,-1 0,1 0,0 0,0-1,0 1,0 0,0-1,1 1,-1-1,1 0,-1 0,1 0,0 0,0 0,0-1,0 1,0-1,0 0,0 0,1 0,-1 0,0 0,1-1,-1 0,0 0,1 0,-1 0,1 0,-1 0,0-1,1 0,-1 0,0 0,0 0,0 0,1 0,-1-1,-1 0,1 1,0-1,0 0,-1-1,1 1,-1 0,1-1,0-1,21-41,-15 22</inkml:trace>
</inkml:ink>
</file>

<file path=ppt/ink/ink1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45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46,'24'0,"13"0,4 0,1 0,-2 0,-4 0,-2 0,-3 0,-2 0,0 0,-1 0,-1-5,1-1,0 0,-1-4,1 0,-4 2</inkml:trace>
</inkml:ink>
</file>

<file path=ppt/ink/ink1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46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59,'43'-5,"29"-1,6 0,-4-4,-11 0,-11 2,-9 2,-8 2,-5 2,-2 1,-2 1,1 0,-6 0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96 137,'0'10,"0"7,0 7,-5 3,-1 2,0 1,1 0,-3-1,0 1,-4-1,0 0,-2-6,0-1,9-4,9-6,4-5</inkml:trace>
  <inkml:trace contextRef="#ctx0" brushRef="#br0" timeOffset="931.773">406 278,'2'1,"-1"0,0 0,0 1,-1-1,1 0,0 1,0-1,-1 0,1 1,0-1,-1 1,0-1,1 1,-1-1,0 1,0 0,0-1,0 1,0-1,0 1,0-1,0 1,-1-1,1 1,-1-1,1 1,-1-1,1 1,-1-1,0 1,0-1,0 0,0 0,0 1,0-1,0 0,0 0,-1 1,0 2,-107 181,227-372,-67 116,-27 35,1 1,2 2,1 0,31-26,-59 59,0 0,0 0,0 1,0-1,0 0,0 0,0 1,1-1,-1 0,0 1,0-1,0 0,0 0,0 1,0-1,0 0,1 0,-1 0,0 1,0-1,0 0,0 0,1 0,-1 1,0-1,0 0,1 0,-1 0,0 0,0 0,1 1,-1-1,0 0,0 0,1 0,-1 0,0 0,0 0,1 0,-1 0,0 0,1 0,-1 0,0 0,0 0,1 0,-1 0,0-1,0 1,1 0,-1 0,0 0,0 0,1 0,-1-1,0 1,0 0,0 0,1 0,-1-1,0 1,-7 28,6-24,-3 8,1 0,1 1,0 0,1 0,1-1,0 1,0 0,1 0,1-1,0 1,0-1,2 1,0-1,0 0,1 0,0 0,1-1,0 0,3 3,-3-9,0-1,-1 1,2-1,-1-1,0 1,1-1,-1-1,1 1,0-1,0 0,0-1,0 1,0-1,1-1,-1 1,0-1,0-1,1 1,-1-1,0 0,0-1,0 0,0 0,0 0,-1-1,1 0,-1-1,1 1,-1-1,0 0,-1-1,1 1,-1-1,0 0,0-1,0 1,1-3,94-171,-81 59,-19 96</inkml:trace>
</inkml:ink>
</file>

<file path=ppt/ink/ink1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48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1 745,'54'-35,"3"2,0 3,2 2,1 3,36-9,-95 33,1 0,0-1,0 1,0 0,0 0,0 0,1 1,-1-1,0 0,0 1,0 0,1-1,-1 1,0 0,1 0,-1 0,0 1,0-1,1 0,-1 1,0-1,0 1,0 0,0 0,0 0,0 0,0 0,0 0,0 1,0-1,0 1,-1-1,1 1,-1-1,1 1,-1 0,0 0,1 0,-1 0,0 0,0 0,0 0,-1 0,1 0,-1 1,1-1,-1 0,1 0,-1 3,-3 6,-1 0,-1 0,1 0,-2 0,1-1,-1 0,-1 0,0-1,0 1,-1-2,0 1,-1-1,0 0,0-1,-1 1,-18 18,-194 197,177-154,44-68,0 1,0 0,0-1,0 1,0 0,1 0,-1 0,1-1,0 1,-1 0,1 0,0 0,0 0,0 0,0 0,1 0,-1 0,0 0,1-1,-1 1,1 0,0 0,0 0,0-1,-1 1,2 0,-1-1,0 1,0-1,0 1,1-1,-1 0,1 0,-1 1,1-1,-1 0,1 0,0 0,1 0,9 2,1 0,0 0,0-2,0 1,1-2,-1 0,0 0,0-1,1-1,23-1,-26 3,0-1,0 0,0-1,0 0,0-1,0 0,-1-1,1 0,7-5,-3-1</inkml:trace>
  <inkml:trace contextRef="#ctx0" brushRef="#br0" timeOffset="255.455">848 717,'-10'38,"-8"32,0 9,2-4,4-10,5-11,2-16</inkml:trace>
  <inkml:trace contextRef="#ctx0" brushRef="#br0" timeOffset="503.866">1186 689,'-24'38,"-8"23,-3 5,4-3,8-8,7-9,7-12</inkml:trace>
  <inkml:trace contextRef="#ctx0" brushRef="#br0" timeOffset="840.161">678 802,'6'-10,"0"1,0-1,1 2,0-1,1 1,0 0,1 0,-1 1,1 0,0 1,1 0,0 0,0 1,0 1,0-1,1 2,0-1,0 1,0 1,0 0,0 1,0 0,0 0,1 1,-1 1,0 0,0 1,8 1,30 18,-37-14,0-1,0 0,1-1,0 0,0-1,0-1,1 0,-1 0,1-2,0 0,-1 0,1-1,0-1,0 0,9-3,22-8,-25 8</inkml:trace>
  <inkml:trace contextRef="#ctx0" brushRef="#br0" timeOffset="6234.936">2061 406,'-131'337,"105"-266,61-115,-5-6,2 2,2 1,2 1,2 3,21-18,-58 59,1 0,-1 0,0 1,0-1,1 0,-1 1,0-1,1 1,0 0,-1-1,1 1,0 0,0 0,-1 0,1 0,0 0,0 1,0-1,0 1,0-1,0 1,0 0,1 0,-1-1,0 1,0 1,0-1,0 0,0 0,0 1,0 0,0-1,0 1,0 0,0 0,0 0,-1 0,1 0,0 0,-1 0,1 1,0-1,-1 1,0-1,1 1,-1 0,10 73,-11-69,-1 1,1-1,1 0,-1 1,1-1,0 0,1 0,-1 0,1 0,0 0,1 0,-1 0,1-1,2 3,-3-6,-1-1,1 1,0-1,0 1,0-1,0 0,0 0,0 0,1 0,-1 0,0-1,0 1,1-1,-1 1,0-1,1 0,-1 0,0 0,1 0,-1-1,0 1,1 0,-1-1,0 0,0 1,0-1,1 0,-1 0,0 0,0-1,0 1,0 0,-1-1,1 1,0-1,64-59,84-104,-149 164,-1 0,0 0,1 0,-1 0,1 0,0 0,-1 0,1 0,0 1,0-1,-1 0,1 0,0 1,0-1,0 1,0-1,0 0,0 1,0 0,0-1,0 1,0 0,0-1,0 1,0 0,0 0,0 0,0 0,0 0,0 0,0 0,1 0,-1 1,0-1,0 0,0 1,0-1,0 0,0 1,0-1,0 1,-1 0,1-1,0 1,0 0,0-1,-1 1,1 0,0 0,-1 0,1 0,0 0,-1 0,1 0,-1 1,-21 119,17-109,0 2,1-10,0 1,1 0,0 0,0 0,0 0,1 1,-1-1,1 1,1-1,-1 0,1 1,0-1,0 1,0-1,1 1,0-1,0 1,0-1,1 0,-1 0,1 0,1 0,-1 0,1 0,0 0,0-1,0 1,2 1,11 2</inkml:trace>
  <inkml:trace contextRef="#ctx0" brushRef="#br0" timeOffset="6636.111">1722 1083,'43'-4,"39"-7,14-2,1 2,-2-2,-7 1,-9 3,-9 2,-10-1,-8-1,-1 3,-6 1,-5 2,-4 1,-5 2,-1 0,-7 5,-7 1</inkml:trace>
  <inkml:trace contextRef="#ctx0" brushRef="#br0" timeOffset="7125.359">2202 1169,'5'28,"-4"25,-1 7,-1-1,-5-6,-2-7,-4-7,0-5,-3-4,2-1,-3-7,7-6,5-6</inkml:trace>
  <inkml:trace contextRef="#ctx0" brushRef="#br0" timeOffset="7491.041">2540 1225,'-231'192,"229"-190,0 1,-1-1,1 0,0 1,0 0,1-1,-1 1,1 0,-1 0,1 0,0 0,0 0,0 0,0 0,1 0,-1 0,1 1,0-1,0 0,0 0,0 0,1 1,-1-1,1 0,0 0,0 0,0 0,0 0,1 0,-1 0,1 0,-1-1,1 1,0-1,0 1,0-1,1 1,0 0,123 111,-116-101</inkml:trace>
  <inkml:trace contextRef="#ctx0" brushRef="#br0" timeOffset="8744.818">1101 181,'30'-24,"0"1,1 2,2 1,0 2,0 1,2 1,1 2,69-12,-102 25,1 1,-1 0,1-1,0 2,-1-1,1 0,0 1,-1 0,1-1,-1 1,1 1,-1-1,0 0,0 1,1 0,-1 0,0 0,0 0,0 0,-1 1,1-1,-1 1,1 0,-1-1,0 1,0 0,1 2,4 15,-1 1,-1 0,-1 0,-1 0,0 0,-2 1,-1-1,0 1,-2-1,0 0,-1 0,-3 7,-3 53,-26 311,5 6,24-274,-5-1,-11 38,19-143,0 0,-1 0,0-1,-2 0,0 1,-1-2,-1 1,0-1,-9 12,17-27,0-1,0 1,0 0,-1-1,1 1,0-1,-1 1,1 0,0-1,-1 1,1-1,-1 1,1-1,-1 1,1-1,-1 0,1 1,-1-1,0 0,1 1,-1-1,1 0,-1 0,0 1,1-1,-1 0,0 0,1 0,-1 0,0 0,1 0,-1 0,0 0,1 0,-1 0,0 0,1-1,-1 1,0 0,1 0,-1-1,1 1,-1 0,0-1,1 1,-1 0,1-1,-1 1,1-1,-1 1,1-1,0 1,-1-1,1 0,0 1,-1-1,1 1,0-1,0 0,-1 1,1-1,0 0,-7-43,38-117,48-171,-65 249,4 1,4 1,3 1,3 2,4 0,30-50,-37 86,-6 7,1 1,2 1,1 1,1 1,2 1,15-12,-13 20,1 1,1 2,1 1,0 2,2 1,-1 1,2 2,0 1,0 2,1 1,0 2,0 1,14 1,249-24,34 3,9-8,-339 33,-1 0,0 0,0 0,1 0,-1 0,0 0,0 0,0 0,1 1,-1-1,0 0,0 1,0-1,0 1,0-1,0 1,0 0,0-1,0 1,0 0,0 0,0-1,0 1,0 0,-1 0,1 0,0 0,-1 0,1 0,-1 0,1 1,-1-1,1 0,-1 0,0 0,0 0,1 1,-1-1,0 0,0 0,0 1,-15 57,8-37,-18 66,13-47,1 1,1 0,3 1,0 16,6-34</inkml:trace>
</inkml:ink>
</file>

<file path=ppt/ink/ink1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14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1,'2'1,"-1"1,1-1,0 1,0-1,-1 1,1 0,0 0,-1 0,0 0,1 0,-1 0,0 0,0 0,0 0,-1 0,1 1,0-1,-1 0,0 1,1-1,-1 0,0 1,0-1,0 1,-1 0,2-1,0 42,-1 1,-2-1,-2 0,-7 31,4-27,-25 192,31-232,2-4,-1 1,1-1,-1 1,-1-1,1 0,-1 1,0-1,0 1,0-1,0 0,-1 0,1 0,-1 0,0 0,-2 2,6-17,2-1</inkml:trace>
  <inkml:trace contextRef="#ctx0" brushRef="#br0" timeOffset="698.685">327 169,'-181'176,"178"-174,0 0,-1 0,1 0,0 1,0-1,1 1,-1 0,1 0,-1 0,1 0,0 0,0 0,0 1,0-1,1 1,-1-1,1 1,0 0,0 0,0-1,1 1,0 0,-1 0,1 0,0 0,1-1,-1 1,1 0,-1 0,1 0,1-1,-1 1,0-1,1 1,1 1,9 6,0-2,2 1,-1-2,1 1,0-2,1 0,-1-1,1 0,1-2,9 3,104 47,-126-52,0 0,-1 0,0 1,1-1,-1 0,0 1,0 0,0-1,0 1,-1 0,1 0,-1 0,0 0,0 0,0 0,0 1,0-1,-1 0,1 0,-1 1,0-1,0 0,0 0,-1 1,1-1,-1 0,0 0,1 1,-1-1,-1 0,1 0,-2 2,4-11,2-6</inkml:trace>
</inkml:ink>
</file>

<file path=ppt/ink/ink1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09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1582,'-4'-24,"18"37,-9 3,0 0,-1 0,0 0,-2 0,0 1,0-1,-2 1,0 0,-1-1,-1 1,1 23,-1 588,-27-211,35-206,-6-210,1-1,-1 1,0 0,1 0,-1-1,0 1,0 0,0 0,1 0,-1-1,0 1,0 0,0 0,0 0,0-1,-1 1,1 0,0 0,0 0,0-1,-1 1,1 0,0 0,-1-1,1 1,-1 0,1-1,-1 1,1 0,-1-1,1 1,-1-1,0 1,1-1,-1 1,0-1,1 1,-1-1,0 0,0 1,-7-4</inkml:trace>
  <inkml:trace contextRef="#ctx0" brushRef="#br0" timeOffset="1964.072">282 1638,'60'-47,"66"24,61-4,52 9,-85-7,-16 25,-135 0,-1 0,1 1,0-1,-1 1,1 0,0 0,-1 0,1 0,-1 0,1 0,-1 1,0 0,0-1,0 1,1 0,-2 0,1 0,0 0,0 0,-1 0,1 1,-1-1,1 1,-1-1,0 1,0-1,0 1,-1-1,1 1,-1 0,3 89,-4-70,-3 1055,4-740,3-315,-2-20,0 0,0 0,-1 0,1 0,-1 0,1 0,-1 1,0-1,0 0,0 0,0 1,0-1,0 0,-1 0,1 1,-1-1,1 0,-1 0,0 0,0 0,0 0,0 0,0 0,0 0,-1 0,1-1,-1 1,1 0,-1-1,-1 2,-82 9,-83 19,127-25,0-1,-1-2,1-2,-38-4,-6 1,37 1,-119 13,77 0,73-17</inkml:trace>
  <inkml:trace contextRef="#ctx0" brushRef="#br0" timeOffset="2949.755">734 932,'26'113,"5"109,-32 67,-10-239,5-55,1-6</inkml:trace>
  <inkml:trace contextRef="#ctx0" brushRef="#br0" timeOffset="3631.754">593 932,'-39'73,"-58"19,97-91,-1-1,0 0,1 0,-1 1,0-1,1 1,-1-1,1 1,-1-1,1 1,-1-1,1 1,-1-1,1 1,-1 0,1-1,0 1,-1 0,1-1,0 1,0 0,0-1,-1 1,1 0,0 0,0-1,0 1,0 0,0-1,0 1,0 0,1 0,-1-1,0 1,0 0,0-1,1 1,-1 0,0-1,1 1,-1 0,1-1,-1 1,1-1,-1 1,1-1,-1 1,1-1,-1 1,1-1,-1 1,1-1,0 0,-1 1,1-1,0 0,0 0,-1 0,1 1,0-1,-1 0,1 0,0 0,0 0,-1 0,2 0,56 4,-53-4,173-21,55 9,-185 12,-48 0,-1-1,1 1,0-1,0 1,-1-1,1 1,0-1,0 0,-1 1,1-1,0 0,0 1,0-1,0 0,0 1,0-1,0 1,0-1,0 0,0 1,1-1,-1 0,0 1,0-1,1 1,-1-1,0 1,1-1,-1 0,0 1,1-1,-1 1,1 0,-1-1,1 1,-1-1,1 1,-1 0,1-1,-1 1,1 0,0-1,-1 1,1 0,-1 0,1 0,0 0,-1 0,1-1,0 1,-1 0,1 1,-1-1,1 0,0 0,-1 0,1 0,0 0,-1 0,1 1,-1-1,1 0,0 1,-24-18,-1 2,-1 0,0 1,0 2,-2 1,1 1,-1 1,-24-5,1-12,45 15</inkml:trace>
  <inkml:trace contextRef="#ctx0" brushRef="#br0" timeOffset="7949.183">198 86,'-17'16,"0"0,1 1,1 0,1 2,0 0,1 0,1 1,-5 13,5-5,1 1,2 0,1 0,1 1,1-1,2 2,1-1,1 24,2 132,0-183,0-1,0 0,1 0,-1 0,1 0,-1 1,1-1,0 0,-1 0,1 0,0 0,0 0,1-1,-1 1,0 0,1 0,-1-1,1 1,-1-1,1 1,0-1,0 0,-1 1,1-1,0 0,0 0,0-1,0 1,0 0,1-1,-1 1,0-1,0 1,0-1,0 0,1 0,-1 0,0 0,0-1,0 1,0 0,1-1,-1 0,0 0,15-4</inkml:trace>
  <inkml:trace contextRef="#ctx0" brushRef="#br0" timeOffset="8535.918">509 86,'-13'25,"3"-8,0 1,1 1,0 0,2 0,0 1,2-1,0 2,1-1,1 0,0 17,4-31,0-1,0 1,1-1,0 0,0 0,0 0,1 0,0 0,0 0,0-1,0 1,1-1,0 0,0 0,0 0,0-1,0 1,1-1,0 0,0 0,-1-1,1 0,1 1,-1-2,0 1,1 0,-1-1,2 0,1 1,0 1,0 0,-1 0,1 0,-1 1,0 1,0-1,0 1,-1 0,1 0,-1 1,0 0,3 5,-6-6,-1 0,1 0,-1 0,0 0,0 0,-1 1,0-1,0 1,0-1,0 1,-1-1,0 1,0-1,-1 1,1-1,-1 1,0-1,-1 1,1-1,-1 0,0 1,-1-1,1 0,-1-1,0 1,0 0,0-1,-1 1,0-1,0 0,-3 2,-6 6,0 0,-1 0,0-2,-1 0,0 0,-1-2,0 0,0-1,-9 3,21-8,1 0,-1 0,1 0,-1-1,0 0,0 1,0-1,0-1,0 1,0-1,0 1,0-1,0 0,0-1,0 1,0-1,0 1,0-1,0 0,0-1,0 1,1-1,-1 0,1 1,-1-2,1 1,-1 0,1-1,0 1,0-1,0 0,1 0,-1 0,1 0,0-1,-1 1,1-1,1 1,-1-1,1-7,1 1,0-1,0 1,1-1,1 1,0 0,0 0,1-1,0 2,1-1,0 0,0 1,1-1,1 1,-1 1,2-1,-1 1,1 0,0 0,0 1,1 0,0 0,1 1,3-2,106-44,-96 49</inkml:trace>
  <inkml:trace contextRef="#ctx0" brushRef="#br0" timeOffset="9037.221">847 481,'14'5,"15"-4,7-1,2-1,-5-5,-4-2,-6 1</inkml:trace>
  <inkml:trace contextRef="#ctx0" brushRef="#br0" timeOffset="9320.031">989 284,'-10'33,"-3"21,1 6,2-2,3-7,3-6,2-7,1-5,1-7</inkml:trace>
  <inkml:trace contextRef="#ctx0" brushRef="#br0" timeOffset="10090.76">1270 311,'-2'14,"-4"10,1 1,2 0,0 0,2 0,0 0,3 12,-1-35,-1 1,1 0,0 0,0-1,0 1,1-1,-1 1,0-1,1 1,0-1,-1 0,1 0,0 0,0 0,1 0,-1 0,0-1,0 1,1-1,-1 1,1-1,0 0,-1 0,1 0,0 0,-1-1,1 1,0-1,0 1,0-1,-1 0,1 0,0 0,0-1,0 1,0-1,-1 1,1-1,0 0,-1 0,1 0,-1-1,1 1,-1-1,1 1,-1-1,0 0,0 0,0 0,0 0,0 0,0 0,0 0,-1-1,1-1,131-124,-131 126,0 1,-1-1,1 0,0 0,0 1,0-1,0 1,1 0,-1-1,0 1,1 0,-1 0,0 1,1-1,-1 0,1 1,-1-1,1 1,-1 0,1 0,0 0,-1 0,1 1,-1-1,1 1,-1-1,1 1,-1 0,0 0,1 0,-1 0,0 0,0 1,1-1,-1 1,0-1,-1 1,1 0,0 0,0 0,-1 0,1 0,-1 0,0 0,1 0,-1 1,0-1,0 0,0 1,4 13,1 0,-2 1,0 0,-1-1,-1 1,-1 0,0 0,-1 0,-1 0,0 0,-1 0,-1 0,-1 0,0-1,-1 1,-1-1,-1-1,0 1,-1-1,0 0,-1-1,-1 0,-3 3,8-9,0-1,-1 1,0-1,0 0,0 0,-1-1,0 1,-1-2,1 1,-1-1,0 0,-1 0,7-5,1 1,0-1,-1 0,1 0,-1 1,1-1,-1 0,1 0,-1 0,1-1,0 1,-1 0,1 0,-1-1,1 1,0-1,-1 1,1-1,0 0,-1 0,1 1,0-1,0 0,0 0,0 0,0 0,0 0,0 0,0-1,0 1,0 0,1 0,-1-1,1 1,-1 0,1-1,-1 1,1-1,0 1,-1 0,1-2,-5-63,7 49,0 0,1 0,1 1,1-1,0 1,2 0,-1 1,2-1,0 1,1 1,0-1,1 2,1-1,8-8,-4 9</inkml:trace>
  <inkml:trace contextRef="#ctx0" brushRef="#br0" timeOffset="10421.474">1807 1,'135'282,"-129"-269,0 1,-1-1,0 1,-1 0,0 0,-1 0,-1 1,0-1,-1 0,-1 1,0-1,-1 1,-1-1,0 1,-1-1,0 0,-1 0,-1 0,0 0,0-1,-6 7,-2-1,0 0,-2-1,-1 0,0-1,-1-1,0 0,-2-2,0 0,0-1,-16 7,16-8,4-1</inkml:trace>
  <inkml:trace contextRef="#ctx0" brushRef="#br0" timeOffset="12239.592">903 3331,'0'820,"-3"-796,-11-29,-40-70,-3 1,-49-46,100 113,5 7,0 0,-1 0,1-1,0 1,0-1,0 1,0-1,0 1,0-1,0 0,0 1,0-1,0 0,0 0,1 0,-1 0,0 0,0 0,1 0,-1 0,1 0,-1 0,1 0,-1 0,1 0,0 0,0-1,-1 1,1 0,0 0,0 0,0-1,0 1,0 0,0 0,1 0,-1-1,0 1,1 0,-1 0,1 0,-1 0,1 0,-1 0,1 0,0 0,-1 0,1 0,0 0,0 0,0 0,0 1,0-1,0 0,0 1,0-1,131-9,-24-3,0 5,0 5,3 5,-33-2,-69-1,0 1,0 1,0-1,0 1,0 1,0 0,0 0,0 1,-1 0,6 2,-14-3,1-1,-1 1,0 0,0-1,0 1,0 0,-1-1,1 1,0-1,-1 1,1-1,-1 1,1-1,-1 1,0-1,1 1,-1-1,0 1,0-1,0 0,0 0,0 0,-1 0,1 1,0-1,0-1,-1 1,1 0,-1 0,1 0,-1-1,1 1,-1-1,0 1,-199 95,20 7,167-93</inkml:trace>
</inkml:ink>
</file>

<file path=ppt/ink/ink1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24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54,'-4'14,"0"0,0 1,2-1,-1 1,2 0,0-1,1 1,1 0,0 0,0 0,2-1,0 1,1-1,0 0,1 0,0 0,1-1,1 1,0-1,1-1,1 0,-1 0,2 0,0-1,0-1,10 8,-16-15,-1-1,1-1,0 1,0-1,0 1,0-1,0 0,0 0,0-1,0 1,0-1,0 0,0 0,1-1,-1 1,0-1,0 0,0 0,0 0,0 0,0-1,-1 1,1-1,0 0,-1 0,1-1,88-75,-75 61,78-88,-94 103,1-1,-1 1,0 0,0 0,1 0,0 0,-1 0,1 0,0 0,0 0,0 1,0-1,0 1,0 0,0-1,1 1,-1 0,0 0,1 0,-1 1,1-1,-1 1,1-1,-1 1,1 0,-1 0,1 0,-1 0,1 0,-1 0,1 1,-1 0,1-1,-1 1,1 0,-1 0,0 0,0 0,1 1,-1-1,2 2,18 19,-15-13,0 0,0 0,1-1,1-1,-1 1,1-1,0-1,1 1,-1-2,1 1,0-1,1-1,-1 0,1 0,0-1,0 0,0-1,0-1,0 1,6-2,-8 0,0 0,0-1,-1 0,1 0,0-1,-1 0,1-1,-1 0,0 0,0-1,0 0,0 0,-1-1,0 0,0 0,0-1,0 1,-1-2,0 1,0-1,-1 0,0 0,0 0,0-1,-1 0,-1 0,1 0,-1 0,0-10,0 0,-2 0,0 0,-1-1,-1 1,0 0,-2 0,-2-9,-2 3</inkml:trace>
</inkml:ink>
</file>

<file path=ppt/ink/ink1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1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1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1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1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1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49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2738,'-13'0,"33"0,-1 0,52 0,195-11,157-58,-67 35,-107 9,27-7,807 33,505-1,-1307-27,417 27,1211 0,-1739-28,197 28,-316 5,-33 1</inkml:trace>
  <inkml:trace contextRef="#ctx0" brushRef="#br0" timeOffset="17988.516">296 2767,'165'-315,"-59"157,-42 55,6 2,74-82,94-106,-74 109,140-93,-246 235,2 2,2 3,1 2,21-4,-50 19,1 1,1 2,0 1,0 2,1 2,0 1,1 2,12 1,-18 3,-1 2,1 1,0 1,-1 2,0 1,0 2,0 1,-1 1,-1 2,28 14,-10 2,-1 1,-1 2,-2 2,-2 2,-1 2,8 11,121 140,1 66,-12-26,-89-89,-40-71,-5-12,2 0,2-2,2-1,4 0,196 291,24 22,-142-214,114 106,-87-120,-121-122,1 0,0-2,1 0,1-1,0-1,11 4,30 18,-22-10,-22-11,0-2,1 0,1-2,0 0,0-1,0 0,13 1,24 3,-1 2,-1 3,0 2,22 12,100 0,-125-23,0-2,0-3,0-2,1-2,-30 1,-3-3,0 0,0-2,0 0,-1-1,0-1,0-1,0 0,-1-2,-1 0,9-7,-18 13,129-102,126-78,-84 45,54-89,-190 179,-1-2,-3-2,-3-1,3-9,128-173,-8-2,-159 239,0-1,0 0,0 1,0-1,0 0,1 1,-1-1,0 0,0 0,0 1,1-1,-1 0,0 1,1-1,-1 0,0 0,0 0,1 1,-1-1,0 0,1 0,-1 0,0 0,1 0,-1 0,1 1,-1-1,0 0,1 0,-1 0,0 0,1 0,-1 0,1-1,-1 1,0 0,1 0,-1 0,0 0,1 0,-1 0,0-1,1 1,-1 0,0 0,0 0,1-1,-1 1,0 0,0-1,1 1,-1 0,0 0,0-1,0 1,1 0,-1-1,0 1,0-1,0 1,0 0,0-1,0 1,0-1,2 14</inkml:trace>
  <inkml:trace contextRef="#ctx0" brushRef="#br0" timeOffset="29503.543">240 481,'-2'1,"1"0,-1 0,0 0,1 0,-1 0,1 1,-1-1,1 0,0 1,0 0,-1-1,1 1,0-1,1 1,-1 0,0 0,0 0,1 0,-1-1,1 1,-1 0,1 0,0 0,0 0,0 0,0 1,-2 7,-2 16,1-1,1 0,1 1,2-1,2 26,1 28,-4 7,12 156,-2-166,-4 1,-2-1,-6 50,1-30,-29 142,20-98,2-98,2 1,2-1,2 1,2-1,4 29,20 70,9 85,-21-102,-7-98,-1 0,-2 0,-1 1,-1-1,-1 0,-1 0,-2 7,-15 191,7-127,8-84,1 0,1 0,1 0,-1 1,2-1,0 1,1-1,0 0,1 1,0-1,7 31,-2 1,-2 0,-2 0,-2 1,-5 37,2 15,-9 32,2-90,3 0,1 0,3 0,1 0,1 1,3 4,-1 47,-2 349,0-429</inkml:trace>
  <inkml:trace contextRef="#ctx0" brushRef="#br0" timeOffset="42261.433">4162 311,'4'-27,"-23"37,-145 293,25-22,119-230,18-52</inkml:trace>
  <inkml:trace contextRef="#ctx0" brushRef="#br0" timeOffset="42580.753">3824 339,'171'190,"-104"-97,27 28,-80-110</inkml:trace>
  <inkml:trace contextRef="#ctx0" brushRef="#br0" timeOffset="43220.614">4304 903,'43'-91,"-41"87,1-2,0-1,0 1,0 0,1 1,0-1,0 0,0 1,1 0,0 0,0 0,0 1,0 0,3-2,-5 7,0 0,0 0,0 0,-1 1,1-1,0 1,-1-1,1 1,-1 0,1 0,-1 0,0 0,0 0,0 0,0 1,0-1,-1 1,1 0,-1-1,0 1,1 0,-1 0,0 0,-1 0,1 2,2 0,-3-3,1 0,0 0,0 0,-1 0,1 0,0 0,1 0,-1 0,0 0,0-1,1 1,-1 0,1-1,0 0,-1 1,1-1,0 0,0 0,0 0,0 0,0 0,0 0,0 0,0-1,0 1,0-1,0 1,0-1,0 0,1 0,-1 0,0 0,0 0,0-1,0 1,0-1,1 1,-1-1,0 0,0 0,0 0,-1 0,1 0,0 0,0 0,0-1,-1 1,2-2,119-129,-121 131,-1 0,1 0,0 0,0 0,0 0,0 1,0-1,1 0,-1 0,0 1,0-1,0 1,1-1,-1 1,0-1,1 1,-1 0,0 0,1 0,-1 0,0 0,1 0,-1 0,0 0,1 0,-1 0,0 1,0-1,1 1,-1-1,0 1,0-1,1 1,-1 0,0-1,0 1,0 0,0 0,0 0,0 0,0 0,-1 0,1 0,0 0,0 0,-1 1,1-1,-1 0,1 0,-1 1,0-1,1 0,-1 1,0-1,0 1,30 113,-21-99</inkml:trace>
  <inkml:trace contextRef="#ctx0" brushRef="#br0" timeOffset="43960.685">5292 282,'-9'-3,"0"0,0 0,0 0,-1 1,1 1,0-1,-1 2,1-1,-1 1,1 1,-1 0,1 0,-1 1,1 0,0 0,0 1,0 0,0 1,0 0,1 0,0 1,0 0,-7 6,-54 63,67-72,1 0,-1 0,1 0,0 0,0 0,0 0,0 0,0 0,0 1,1-1,-1 0,1 1,-1-1,1 0,0 1,0-1,0 0,0 1,0-1,1 0,-1 1,1-1,0 0,-1 1,1-1,0 0,0 0,0 0,1 0,-1 0,0 0,1 0,0 0,-1-1,1 1,0 0,0-1,0 0,0 1,1 0,131 23,-130-26,0 1,1 0,-1 0,0 0,0 1,1 0,-1-1,0 1,0 1,0-1,0 1,0-1,0 1,-1 1,1-1,0 0,-1 1,0-1,0 1,0 0,0 0,0 1,0-1,-1 0,1 1,-1 0,0-1,0 1,-1 0,1 0,-1 0,0 0,0 1,0-1,0 0,-1 0,0 0,0 1,0-1,0 0,-1 1,-4 4,0-1,-1 1,0-1,0 0,-1 0,0-1,-1 0,1 0,-1 0,-1-1,1-1,-9 5,-11 9,-88 43,122-79,12 2,1-2</inkml:trace>
  <inkml:trace contextRef="#ctx0" brushRef="#br0" timeOffset="44195.726">5546 536,'-10'29,"-3"14,6 0,3-7</inkml:trace>
  <inkml:trace contextRef="#ctx0" brushRef="#br0" timeOffset="44361.46">5546 85,'0'0</inkml:trace>
  <inkml:trace contextRef="#ctx0" brushRef="#br0" timeOffset="44710.839">5659 762,'110'-222,"-109"221,-1-1,0 0,0 1,1-1,-1 0,0 1,1-1,0 0,-1 1,1-1,0 1,0-1,0 1,0-1,0 1,0 0,0-1,0 1,1 0,-1 0,0 0,1 0,-1 0,1 0,-1 0,1 1,0-1,-1 1,1-1,0 1,-1-1,1 1,0 0,-1 0,1 0,0 0,0 0,-1 0,1 0,0 1,-1-1,1 0,0 1,-1 0,1-1,0 1,-1 0,1 0,26 64,-27-60,0 1,1-1,-1 0,1 1,0-1,0 0,1 0,0 0,0 0,0-1,0 1,0-1,1 1,0-1,0-1,0 1,1 0,-1-1,1 0,0 0,0 0,0-1,0 0,2 1,-2-2,0 0,0-1,0 0,0 0,0 0,-1 0,1-1,0 0,0 0,0 0,-1-1,1 1,-1-1,1 0,-1 0,0-1,1 1,-1-1,-1 0,1 0,0-1,-1 1,1-1,-1 1,0-2,67-108,-65 104,29-106,-32 91</inkml:trace>
  <inkml:trace contextRef="#ctx0" brushRef="#br0" timeOffset="45210.802">6561 85,'-24'38,"-8"33,2 8,10-4,9-6,7-9,8-10,8-9,3-7,-2-4,2-7,-2-3,2-5,-2 1,-2-4</inkml:trace>
  <inkml:trace contextRef="#ctx0" brushRef="#br0" timeOffset="45978.514">6703 593,'28'-9,"0"0,0-2,-1-1,0-1,-1-2,-1 0,21-17,-38 26,1-1,-1-1,0 1,0-1,-1-1,0 1,0-1,-1-1,0 1,-1-1,0 0,0 0,-1 0,-1-1,0 0,0 1,-1-1,0 0,-1 0,0-1,-1 1,-1-4,2 14,-1 0,0-1,0 1,0 0,0 0,0-1,0 1,0 0,0 0,0-1,0 1,-1 0,1 0,-1-1,1 1,-1 0,1 0,-1 0,0 0,1 0,-1 0,0 0,0 0,0 0,0 0,0 0,0 0,0 1,0-1,0 0,0 1,0-1,0 1,-1-1,1 1,0 0,0-1,-1 1,1 0,0 0,0 0,-1 0,1 0,0 0,0 0,-1 1,1-1,0 0,0 1,-1-1,1 0,0 1,0 0,0-1,0 1,0 0,0-1,0 1,0 0,0 0,-1 1,-8 9,1 0,0 1,0 1,1-1,1 1,0 1,1-1,0 1,1 0,0 0,1 1,1 0,1-1,0 1,0 11,1-21,1 0,-1 1,1-1,1 0,-1 1,1-1,-1 0,1 0,1 1,-1-1,1 0,0 0,0 0,0-1,1 1,0 0,0-1,0 0,0 0,1 0,0 0,0 0,0-1,0 1,0-1,1 0,-1 0,1-1,0 0,-1 1,1-2,1 1,-1 0,0-1,0 0,4 0,8-1,0-1,-1 0,1-2,0 0,-1 0,0-2,1 0,-2-1,1 0,-1-1,0-1,0-1,-1 0,0 0,-1-2,0 0,-1 0,0-1,0 0,-1-1,-1-1,5-9,-8 15,-1-1,1 0,-2-1,0 1,0-1,0-1,-1 1,-1 0,0-1,0 0,-1 1,-1-2,-1 11,0 1,0 0,0-1,0 1,0-1,0 1,0 0,0-1,0 1,0 0,-1-1,1 1,0 0,0-1,-1 1,1 0,0-1,0 1,-1 0,1-1,0 1,-1 0,1 0,0 0,-1-1,1 1,0 0,-1 0,1 0,0 0,-1 0,1-1,-1 1,1 0,0 0,-1 0,1 0,0 0,-1 0,1 1,-1-1,1 0,0 0,-1 0,1 0,-1 0,1 0,0 1,-1-1,1 0,0 0,-1 0,1 1,0-1,0 0,-1 1,1-1,0 0,0 1,-1-1,1 0,0 1,0-1,0 0,0 1,0-1,-1 0,1 1,0-1,-19 26,14-18,1 0,0 0,0 0,1 1,0 0,0-1,1 1,0 0,1 0,0 0,1 1,0 6,0-13,0 1,0 0,1-1,0 1,0 0,0-1,0 1,0-1,1 1,-1-1,1 0,0 0,0 0,0 0,1 0,-1 0,1 0,-1-1,1 1,0-1,0 0,0 0,0 0,1 0,-1 0,0-1,1 0,-1 1,1-1,0 0,-1-1,1 1,4 0,-1 0,1-1,-1 0,1 0,-1 0,1-1,-1-1,0 1,1-1,-1 0,0 0,0-1,0 0,-1-1,1 1,-1-1,0 0,0-1,0 0,0 0,-1 0,0 0,0-1,0 0,-1 0,0 0,1-3,12-19,-3-1,0 0,-2-1,-1-1,4-21,-14 50,7-39,-8 41,1-1,-1 0,0 1,0-1,0 0,0 1,0-1,0 0,0 1,0-1,0 0,0 1,0-1,0 0,0 1,0-1,-1 0,1 1,0-1,-1 1,1-1,0 1,-1-1,1 0,-1 1,1-1,0 1,-1 0,1-1,-1 1,0-1,1 1,-1 0,1-1,-1 1,0 0,1 0,-1-1,1 1,-1 0,0 0,1 0,-1 0,0 0,1 0,-1 0,0 0,1 0,-1 0,0 0,1 1,-1-1,0 0,1 0,-8 6,0-1,0 1,1 1,0-1,1 1,0 0,0 1,0-1,1 1,0 1,0-1,1 0,0 1,1 0,0 0,0 0,-1 7,2-7,0-1,0 0,1 1,0 0,0-1,1 1,0-1,1 1,0-1,0 1,1-1,0 1,0-1,1 0,0 0,1 0,-1 0,2-1,-1 1,1-1,0 0,0 0,6 5,10 6</inkml:trace>
  <inkml:trace contextRef="#ctx0" brushRef="#br0" timeOffset="46428.225">7804 481,'-65'49,"86"-71,73-77,-93 98,0 1,0-1,0 0,0 0,0 1,1-1,-1 1,0-1,0 1,1-1,-1 1,0 0,0 0,1 0,-1-1,0 1,1 0,-1 1,0-1,0 0,1 0,-1 0,0 1,0-1,1 1,-1-1,0 1,0-1,0 1,0 0,0 0,0-1,0 1,0 0,0 0,0 0,0 0,0 0,24 53,-7-12,-16-40,0 0,1 1,-1-1,0 0,1 0,0-1,-1 1,1-1,0 1,0-1,0 0,0 0,0 0,0 0,0 0,0-1,0 1,0-1,1 0,-1 0,0 0,0-1,0 1,0-1,0 0,1 1,-1-1,-1-1,1 1,0 0,0-1,0 1,-1-1,2-1,4-2,1-1,-1-1,0 0,0 0,-1 0,0-1,0 0,-1 0,0-1,-1 0,6-13,-4 2</inkml:trace>
  <inkml:trace contextRef="#ctx0" brushRef="#br0" timeOffset="46725.36">8311 1,'0'43,"-4"24,-3 10,1-3,1-10,1-10,2-10,1-8,0-5,6-7,2-4,-1-10,0-11,-2-6</inkml:trace>
  <inkml:trace contextRef="#ctx0" brushRef="#br0" timeOffset="46964.294">8142 339,'38'-5,"23"-1,5 0,-8-4,-9 0,-14 2</inkml:trace>
  <inkml:trace contextRef="#ctx0" brushRef="#br0" timeOffset="47164.378">8565 1,'20'43,"10"34,0 12,-4-2,-7-8,-7-13,-10-11,-5-12,-8-7,-5-6,-2-3,-1-1,-3-5,3-1,-1-4,4 0,4-3</inkml:trace>
</inkml:ink>
</file>

<file path=ppt/ink/ink1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1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1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1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1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1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1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1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1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1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43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1,'0'19,"0"0,-2 0,0 1,-1-1,0 0,-2-1,0 1,-1-1,-7 13,-126 251,116-175,23-103,0 0,0-1,1 1,-1 0,1-1,0 1,0-1,0 1,1-1,-1 0,1 1,-1-1,1 0,0 0,1 0,-1 0,0-1,1 1,-1 0,1-1,0 0,0 0,0 0,0 0,0 0,1 0,-1-1,2 1,16 2,0 0,1-2,-1 0,1-1,-1-2,1 0,-1-1,8-2,-26 4,0 0,-1 0,1 0,0 0,0 0,0-1,0 0,0 1,-1-1,1 0,0 0,-1 0,1-1,0 1,-1-1,0 1,1-1,-1 0,0 0,0 0,0 0,0 0,0-1,0 1,-1 0,1-1,-1 1,0-1,0 0,0 1,1-3,-4-9</inkml:trace>
  <inkml:trace contextRef="#ctx0" brushRef="#br0" timeOffset="261.884">1 339,'57'-10,"24"-7,4-2,-9 4,-13 3,-11 4,-15 4</inkml:trace>
</inkml:ink>
</file>

<file path=ppt/ink/ink1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1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1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1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1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1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1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1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1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1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582 220,'44'5,"0"-2,-1-2,1-2,0-2,0-2,-1-2,0-1,-1-3,16-6,283-145,-339 160,1 0,0 0,0 1,0 0,0-1,0 1,0 0,0 0,0 1,0-1,0 1,0-1,1 1,-1 0,0 0,0 1,0-1,1 1,-1-1,0 1,0 0,0 0,0 0,0 1,0-1,0 1,-1-1,1 1,-1 0,1 0,-1 0,1 1,-1-1,0 1,0-1,0 1,-1-1,1 1,0 0,-1 0,0 0,1 1,0 14,-1-1,0 1,-1 0,-1-1,-1 1,0-1,-1 1,-2 3,-7 50,-79 671,89-583,1-160,1 1,0-1,-1 1,1-1,0 1,-1-1,1 1,-1-1,1 1,0 0,-1-1,1 1,-1-1,1 1,-1 0,0 0,1-1,-1 1,1 0,-1 0,0 0,1-1,-1 1,1 0,-1 0,0 0,1 0,-1 0,1 0,-1 0,0 1,1-1,-1 0,1 0,-1 0,0 1,1-1,-1 0,1 0,-1 1,1-1,-1 1,1-1,-1 0,1 1,-1-1,1 1,0-1,-1 1,1-1,0 1,0-1,-1 1,1 0,0-1,0 1,0-1,-1 1,1 0,0-1,-5-5,-8-7,-1 0,1 1,-2 0,0 2,0-1,0 2,-1 0,-1 1,1 0,-1 2,0 0,-1 1,1 0,-1 1,-7 1,-13 0,0 2,1 2,-1 1,0 2,1 2,0 1,0 2,1 1,0 2,-32 17,-18 14,3 4,2 3,2 3,2 4,3 3,-14 20,36-25,35-32</inkml:trace>
  <inkml:trace contextRef="#ctx0" brushRef="#br0" timeOffset="454.474">1091 673,'505'-109,"-464"98,43-3,-81 17,-1-1,0 1,0-1,-1 1,1-1,-1 1,1 0,-1 0,0 0,0 0,0 0,0 0,0 0,-1 0,1 0,-1 0,0 1,0-1,0 0,-1 0,1 0,-1 0,1 0,-1 1,0-1,0-1,-1 1,1 0,-1 0,1 0,-1 0,0 3,-44 181,46-172,-3 7,2 1,1-1,1 1,0-1,2 0,1 1,3 9,0-14</inkml:trace>
  <inkml:trace contextRef="#ctx0" brushRef="#br0" timeOffset="4668.46">1825 1378,'26'-12,"0"-1,0-1,-2-1,0-2,0 0,-2-1,0-1,-1-2,-1 0,-1-1,-1 0,-1-2,2-5,-4 9,62-66,-58 68,-1-2,0 0,-2-1,0-1,-2 0,12-23,-21 33,-2 7,0 1,0-1,-1 1,0-1,0 0,0 0,0 0,-1 0,0 0,0 0,0-1,-1 1,1 0,-1 0,-1-1,1 1,-1 0,0 0,0 0,0 0,-1-1,-1 5,1 0,-1 0,1 0,-1 1,1-1,-1 1,1 0,-1-1,1 1,-1 1,1-1,-1 0,0 1,1-1,-1 1,1 0,0-1,-1 1,1 0,0 1,-1-1,1 0,0 1,0-1,0 1,0 0,0-1,1 1,-2 1,-8 5,1 0,-1 1,2 1,-1 0,1 0,1 0,0 1,0 1,1-1,-2 5,9-15,-1 1,1-1,-1 0,1 1,0-1,-1 0,1 1,0-1,0 1,0-1,0 0,0 1,0-1,0 1,1-1,-1 0,0 1,1-1,-1 0,1 1,0-1,-1 0,1 0,0 0,0 1,-1-1,1 0,0 0,0 0,0 0,1-1,-1 1,0 0,0 0,0-1,1 1,-1 0,0-1,1 1,-1-1,0 0,1 1,-1-1,65 6,-62-6,144-24,-146 23,0 1,0-1,0 1,-1 0,1 0,0 0,0 0,0 0,0 1,0-1,0 1,0-1,0 1,0 0,0-1,-1 1,1 0,0 0,-1 0,1 1,-1-1,1 0,-1 1,1-1,-1 0,0 1,0 0,0-1,0 1,0 0,0-1,0 1,0 0,-1 0,1 0,-1 0,1 0,-1 0,0 0,0 0,0 1,-17 81,-33 62,49-142,0 0,1 0,-1 0,1 0,0-1,0 1,1 0,-1 0,1 0,0 0,0 0,0-1,0 1,1 0,-1-1,1 1,0-1,0 0,0 0,1 1,-1-1,1-1,-1 1,1 0,0-1,0 1,0-1,1 0,-1 0,1 0,-1 0,1-1,3 2,16 3</inkml:trace>
  <inkml:trace contextRef="#ctx0" brushRef="#br0" timeOffset="8492.855">2897 1152,'-39'-17,"74"4,7 7,-1-2,0-2,0-2,-2-2,1-1,22-14,26-43,-85 69,0 0,0-1,0 1,-1-1,0 0,0 0,0 0,0 0,0 0,-1-1,0 1,0 0,0-1,0 1,-1 0,1-1,-1 1,0-1,-1 1,1-1,-1 1,0 0,0-1,0 1,0 1,-1 1,1-1,-1 1,1 0,-1-1,0 1,0 0,0 0,0 0,0 1,0-1,0 0,-1 1,1-1,-1 1,1 0,-1 0,1 0,-1 0,0 0,1 1,-1-1,0 1,0 0,1 0,-1 0,0 0,0 0,0 0,-2 1,-80 32,68-22,1 0,1 2,0 0,0 0,2 2,-1 0,2 0,0 1,1 1,-3 6,9-18,1 1,-1 0,1 0,1 1,-1-1,1 1,0 0,0-1,1 1,0 0,1 1,-1-1,1 0,0 0,1 1,0-1,0 0,1 1,0-1,0 0,0 1,1-1,0 0,1 0,-1-1,1 1,1 0,-1-1,1 0,3 4,3 0,1 0,0-1,0-1,0 0,1 0,1-1,-1-1,1 0,0 0,0-2,1 1,-1-2,1 0,0 0,0-2,0 1,0-2,5 0,12-1,0-1,-1-2,1-1,-1-1,0-2,-1 0,0-3,0 0,-1-2,0 0,-1-2,-1-2,22-17,-30 20,-1 3,0-1,-1-1,0 0,-1-1,-1-1,0-1,-1 0,-1 0,0-1,3-8,-14 21,0-1,-1 1,1 0,-1 0,1-1,-1 1,-1 0,1-1,-1 1,1 0,-1 0,0-1,-1 1,1 0,-1 0,1 0,-1 0,-1 1,1-1,0 1,-1-1,0 1,0 0,0 0,0 0,0 0,-1 0,1 1,-1-1,0 1,1 0,-1 0,0 1,0-1,0 1,-1 0,1 0,0 0,0 1,-1-1,1 1,0 0,-1 0,1 0,0 1,0 0,-1 0,1 0,0 0,0 1,0-1,-3 3,-2-1,-1 1,1 1,0-1,0 1,1 1,0 0,0 0,0 1,1 0,-1 0,2 0,-1 1,1 0,0 1,1-1,0 1,1 0,-1 0,2 1,-1-1,1 1,1 0,0 0,0 0,1 0,0 0,1 0,0 0,0 0,1 1,1-1,0 0,0-1,1 1,0 0,0-1,1 1,4 5,-3-6,1-1,0 0,0-1,1 1,0-1,0 0,0-1,1 1,0-2,0 1,1-1,0 0,0-1,0 0,0 0,1-1,-1 0,1-1,0 0,-1-1,1 0,0 0,0-1,13 1,1 0,-1-2,0-1,0 0,0-2,0-1,-1 0,0-2,0-1,0 0,-1-2,12-7,-17 9</inkml:trace>
  <inkml:trace contextRef="#ctx0" brushRef="#br0" timeOffset="9837.121">4985 898,'204'-149,"-151"123,-52 26,0-1,0 1,1 0,-1 0,0 0,0 0,0 0,1 0,-1 1,0-1,0 0,0 0,0 1,1-1,-1 1,0-1,0 1,0 0,0-1,0 1,0 0,0 0,0 0,-1-1,1 1,0 0,0 0,-1 0,1 0,-1 0,1 1,-1-1,1 0,-1 0,1 0,-1 0,0 1,0-1,0 0,0 0,0 0,0 1,14 140,-12-104,1-1,2 0,1 0,2 0,1-1,12 27,-9-31,36 58,-46-90,1 0,-1 1,0-1,0 0,0 0,0-1,1 1,-1 0,0-1,0 1,0-1,0 0,0 0,0 0,0 0,0 0,0 0,0 0,-1-1,1 1,0-1,-1 1,1-1,-1 1,0-1,1 0,-1 0,0 0,0 0,0 0,0 0,-1 0,1 0,0 0,-1 0,0 0,1-1,-1 1,0 0,0-1,2-2,130-370,-105 298,-22 66</inkml:trace>
  <inkml:trace contextRef="#ctx0" brushRef="#br0" timeOffset="10073.216">5917 870,'0'38,"0"23,0 5,0-4,0-7,0-13</inkml:trace>
  <inkml:trace contextRef="#ctx0" brushRef="#br0" timeOffset="10221.348">5917 474</inkml:trace>
  <inkml:trace contextRef="#ctx0" brushRef="#br0" timeOffset="13056.442">6340 362,'-17'30,"10"4,3 1,0-1,3 1,0 0,4 19,-1 16,28 310,-33-300,9-101,2 1,1-1,1 2,0-1,1 2,1-1,1 2,1-1,0 2,1 0,1 1,0 0,1 1,1 1,0 1,1 0,0 2,0 0,2 0,-18 8,1 0,-1 0,0 0,0 1,1-1,-1 1,1 0,0 0,-1 0,1 0,0 0,-1 1,1 0,0 0,0 0,-1 0,1 0,0 1,-1 0,1-1,0 1,-1 1,1-1,-1 1,1-1,-1 1,0 0,0 0,0 0,0 1,0-1,0 1,-1-1,1 1,-1 0,0 0,1 0,-2 0,1 1,0 0,2 9,0 0,-1-1,-1 1,0 0,-1 1,-1-1,0 0,0 0,-2 0,1 0,-2 0,0 0,0 0,-1 0,-1-1,0 0,0 0,-1 0,-6 7,3-7,-1-1,0 0,-1-1,0 0,0-1,-1 0,0 0,-1-2,1 0,-2 0,1-1,-1 0,0-1,0-1,0-1,-1 0,1 0,-3-1,12-2,-1 0,1 0,0 0,-1 0,1-1,0 0,0 0,-1-1,1 1,0-1,0 0,1-1,-1 1,0-1,1 0,-1 0,1 0,0-1,-3-2,-2-9</inkml:trace>
  <inkml:trace contextRef="#ctx0" brushRef="#br0" timeOffset="13890.794">6764 1293,'88'-66,"-2"-4,62-67,-135 124,-2 0,0-2,0 1,-1-1,-1-1,-1 1,0-2,3-10,-10 24,0 0,-1 1,1-1,-1 0,0 0,0 0,0 0,0 0,0 0,0 0,-1 1,0-1,1 0,-1 0,0 0,0 1,-1-1,1 0,0 1,-1 0,0-1,1 1,-1 0,0-1,0 1,-1 0,1 1,0-1,0 0,-1 1,1-1,-1 1,0 0,1-1,-1 2,0-1,0 0,0 0,1 1,-1-1,0 1,0 0,0 0,0 0,0 0,0 1,0-1,0 1,1 0,-1 0,0 0,0 0,1 0,-1 0,1 1,-1-1,1 1,-1 1,0-3,1 1,-1 0,1 0,0 0,0 1,0-1,-1 0,1 1,0-1,1 1,-1 0,0-1,0 1,1 0,-1 0,1 0,0 1,-1-1,1 0,0 0,0 1,0-1,1 1,-1-1,1 0,-1 1,1-1,0 1,0 0,0-1,0 1,0-1,1 1,-1-1,1 0,-1 1,1-1,0 1,0-1,0 0,1 0,-1 1,0-1,1 0,-1 0,1 0,0-1,0 2,92 29,-88-32,0 0,0 1,-1-1,1 1,0 1,0-1,-1 1,1 0,-1 0,0 1,0-1,1 1,-2 0,1 1,0-1,-1 1,1 0,-1 0,0 0,-1 1,1-1,-1 1,1 0,-2 0,3 4,-3-2,-1 1,0 0,0 0,0 0,-1 0,0 0,-1 0,0 0,0 0,-1 0,0-1,0 1,-1 0,1-1,-2 0,1 1,-2 0,-11 31,16-39,-1 1,1-1,0 0,-1 1,1-1,0 1,-1-1,1 1,0-1,0 1,0 0,0-1,-1 1,1-1,0 1,0-1,0 1,0-1,0 1,0 0,0-1,1 1,-1-1,0 1,0-1,0 1,0-1,1 1,-1-1,0 1,1-1,-1 1,0-1,1 1,-1-1,0 1,1-1,-1 0,1 1,-1-1,1 0,-1 1,1-1,-1 0,1 0,-1 0,1 1,-1-1,1 0,0 0,-1 0,1 0,-1 0,1 0,-1 0,1 0,0 0,-1 0,1 0,-1-1,1 1,-1 0,1 0,-1 0,1-1,0 1,14-6</inkml:trace>
  <inkml:trace contextRef="#ctx0" brushRef="#br0" timeOffset="14610.871">7808 785,'-29'12,"1"2,1 1,1 2,0 0,1 2,0 1,2 0,1 2,-19 23,39-44,0 0,1 0,-1 0,0 0,1 1,-1-1,1 1,-1-1,1 1,0-1,0 1,0 0,0 0,0-1,0 1,0 0,0 0,1 0,-1 0,1 0,-1 0,1 0,0 0,0 0,0 0,0 0,0 0,0 0,1 0,-1 0,1 0,-1 0,1 0,0 0,0 0,0 0,0 0,0-1,0 1,0 0,1-1,-1 1,0-1,1 0,0 1,-1-1,1 0,0 0,-1 0,1 0,0 0,0 0,14-2,0 0,-1-1,1 0,-1-2,0 0,0 0,0-2,0 0,-1 0,10-7,-17 10,114-68,-120 70,0 0,0 1,0-1,0 0,0 1,0 0,1-1,-1 1,0 0,0-1,0 1,1 0,-1 0,0 0,0 0,1 0,-1 0,0 0,0 1,1-1,-1 0,0 1,0-1,0 1,0-1,0 1,0-1,0 1,0 0,0 0,0 0,0-1,0 1,0 0,0 0,-1 0,1 0,0 0,-1 0,1 1,0-1,9 59,-6-24,-3-32,1-1,-1 1,1 0,-1-1,1 1,0-1,0 0,1 1,-1-1,1 0,0 0,0-1,0 1,0-1,0 1,0-1,1 0,-1 0,1 0,-1-1,1 1,0-1,-1 0,1 0,0 0,0-1,0 1,0-1,0 0,3 0,4-1,0 0,0 0,0-1,0-1,-1 0,1-1,-1 1,1-2,-1 0,4-3,21-14,-2-2,0-2,-1-1,-2-1,-1-1,-1-2,-2-1,-1-1,15-28,-18 24,-2-1,-2-1,-2 0,-1-2,-2 1,-2-2,-1 0,-3 0,-1 0,-2-1,-2-13,-1 48,0-1,0 1,-1-1,0 0,0 1,-1-1,-1 1,1-1,-1 1,0 0,-1 0,0 0,0 0,-1 0,0 1,-1-1,1 1,-1 0,-1 0,1 1,-1 0,-3-3,6 7,0 1,0 1,0-1,0 0,0 1,0-1,0 1,0 0,0 0,0 0,0 1,0-1,0 1,0-1,0 1,0 0,0 0,1 0,-1 1,0-1,0 1,1-1,-1 1,1 0,0 0,0 0,-1 0,1 1,1-1,-1 0,0 1,-1 1,-40 93,33 100,11-149,6 50,3-1,5 0,9 20,-4-15,18 105,-40-183,-12-30,-25-87,29 73</inkml:trace>
  <inkml:trace contextRef="#ctx0" brushRef="#br0" timeOffset="20311.486">8089 644,'29'5,"24"1,8 0,-3-1,-5-1,-2-2,-6-1,-4 0,-6-1,-3 0,-8-6,-2 0,-1-1,1 2,2 1,-4 2</inkml:trace>
  <inkml:trace contextRef="#ctx0" brushRef="#br0" timeOffset="22680.192">8993 841,'8'-18,"-13"25,-17 30,16-28,-1 1,1-1,1 1,-1 0,2 0,-1 0,2 1,-1 0,1-1,1 1,0 0,0 1,2-1,-1 0,1 0,1 0,0 1,0-1,1 0,0 0,1 0,1-1,0 1,0-1,1 0,4 8,0-12,0 0,0 0,0-1,1 0,0 0,0-1,0 0,0-1,1-1,-1 1,1-2,-1 1,1-1,0-1,0 0,-1-1,1 0,0 0,-1-1,1 0,-1-1,1-1,-1 1,0-2,0 0,10-2,0-1,-1-1,0-1,0-1,-1-1,-1 0,0-1,0-1,-2 0,0-1,0-1,8-13,69-92,-100 131,0 0,1 0,0 1,0 0,1 0,1 1,0 0,0 0,1 0,1 0,0 1,1-1,-1 12,2-17,0 1,1-1,0 0,0 1,1-1,0 0,0 1,1-1,0 0,0 0,0 0,1-1,0 1,1 0,-1-1,1 0,1 0,-1 0,1 0,0-1,0 0,0 0,1 0,0-1,0 0,0 0,0 0,1-1,0 0,-1 0,1 0,0-1,0 0,3 0,-2-5,0 0,0 0,0 0,0-1,-1 0,1-1,-1 0,0 0,-1 0,1-1,-1 0,0 0,-1-1,1 1,-1-1,0 0,-1-1,0 1,0-1,-1 0,0 0,0 0,-1 0,0-1,1-4,-1 7,0-1,0 1,-1-1,1 1,-2-1,1 1,-1-1,0 0,0 1,0-1,-1 0,0 1,-1-1,1 1,-1 0,-1-1,1 1,-1 0,0 0,0 0,-1 1,0-1,0 1,0 0,0 0,-1 0,0 1,0-1,0 1,-1 0,1 1,-1-1,-3 0,5 2,-1 0,1 1,-1 0,1 0,-1 0,0 0,0 1,1 0,-1 0,0 0,1 0,-1 1,0-1,1 1,-1 1,1-1,-1 1,1-1,-2 2,6-2,1 0,-1 0,0 0,1 0,-1 0,1 0,-1 0,1 0,-1-1,1 1,0 0,-1 0,1-1,0 1,0 0,0-1,-1 1,1-1,0 1,0-1,0 1,0-1,0 0,0 1,0-1,0 0,0 0,0 0,0 1,0-1,0 0,0-1,0 1,1 0,17 2,1-1,-1-1,1-1,-1-1,1 0,-1-1,0-2,0 0,14-5,21-5,58 1,-109 14,1 0,0 1,-1-1,1 1,-1-1,1 1,-1 0,0 0,1 1,-1-1,0 1,0-1,0 1,0 0,0 0,0 1,-1-1,1 0,-1 1,1 0,-1 0,0-1,0 1,0 0,-1 1,1-1,-1 0,1 0,0 4,-1 8,0 0,0 0,-1 1,-1-1,-1 0,0 0,-1 0,0 0,-5 9,0 11,-8 27,17-62,0 0,1 0,-1 0,1-1,-1 1,0 0,1-1,-1 1,0-1,0 0,0 1,1-1,-1 0,0 0,0 1,0-1,0 0,0 0,0 0,0 0,-1-1,1 1,0 0,-1 0,1 0,0-1,-1 1,0 0,1-1,-1 1,1-2,0 2,123-126,-70 78,-35 33,0 0,1 1,0 1,1 1,1 1,0 0,0 2,9-2,-30 11,0 0,0 1,0-1,0 1,0-1,0 0,0 1,0 0,0-1,0 1,0 0,0-1,1 1,-1 0,0 0,0 0,0 0,0 0,0 0,0 0,1 1,-1-1,0 0,0 0,0 1,0-1,0 1,0-1,0 1,0 0,0-1,0 1,0 0,-1-1,1 1,0 0,0 0,-1 0,1 0,0 0,-1 0,1 0,-1 0,1 0,-1 0,0 0,1 0,-1 0,0 0,0 0,0 1,0-1,0 0,0 0,0 0,0 0,0 0,-1 0,1 1,0-1,-1 0,1 0,-1 0,1 0,-1 0,-26 67,-11 51,37-114,1 0,0 1,0-1,0 0,1 0,-1 0,1 0,1 0,-1 0,1-1,-1 1,1 0,1-1,-1 1,1-1,0 0,0 1,0-1,0-1,1 1,-1 0,1-1,1 1,9 7</inkml:trace>
  <inkml:trace contextRef="#ctx0" brushRef="#br0" timeOffset="23207.864">10941 785,'-13'0,"0"0,1 1,-1 1,0 0,1 0,0 2,-1-1,1 2,1-1,-1 2,1 0,0 0,-1 1,10-5,-1 0,1 1,0-1,0 0,0 1,0-1,0 1,0 0,1 0,0 0,-1 0,1 0,0 0,0 0,1 0,-1 0,1 0,-1 0,1 0,0 1,0-1,0 0,1 0,-1 0,1 0,0 1,0-1,0 0,0 0,0-1,1 1,-1 0,1 0,0-1,0 1,0 0,81 86,-82-89,3 1,-1 1,1 0,-1 0,1 0,-1 0,0 0,0 1,0-1,0 1,0 0,0 0,-1 0,0 0,1 1,-1-1,0 0,-1 1,1 0,-1-1,1 1,-1 0,0 0,-1 0,1 0,0 0,-1-1,0 1,0 0,0 0,-1 0,1 0,-1 0,0 0,0 0,-1 0,1-1,-1 1,0 1,-6 1,1 0,-1-1,0 0,-1-1,1 0,-1 0,0 0,0-1,0-1,0 1,0-2,-1 1,1-1,-1 0,1-1,-1 0,1-1,-6-1,12 2,0-1,0 0,-1 0,1 0,0 0,0 0,0-1,1 1,-1-1,0 0,0 0,1 0,-1 0,1 0,0 0,0-1,0 1,-2-3,-4-12</inkml:trace>
  <inkml:trace contextRef="#ctx0" brushRef="#br0" timeOffset="24026.318">8993 390,'5'0,"1"0</inkml:trace>
  <inkml:trace contextRef="#ctx0" brushRef="#br0" timeOffset="25665.752">215 1914,'244'-20,"1"11,36 11,176-4,-51-25,-201 27,182-12,141-7,-160-5,110-7,68 3,-176 3,133-6,11 3,-202 17,167-8,-80-8,35 16,152-18,-10 15,-224 11,182-24,-82 15,298-5,-513-12,-214 29</inkml:trace>
  <inkml:trace contextRef="#ctx0" brushRef="#br0" timeOffset="29812.157">11222 1124,'-4'4,"-3"-2,6-2,2-1</inkml:trace>
  <inkml:trace contextRef="#ctx0" brushRef="#br0" timeOffset="30092.61">11195 898,'0'0</inkml:trace>
</inkml:ink>
</file>

<file path=ppt/ink/ink1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1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1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1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1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1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1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1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1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1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31,'-262'423,"245"-395,-1-2,-2-1,0 0,-1-1,-19 15,10-23,30-16,0 0,-1 0,1 0,-1 0,1 0,-1 0,1 0,-1 0,1-1,0 1,-1 0,1 0,-1 0,1-1,0 1,-1 0,1 0,0-1,-1 1,1 0,0-1,-1 1,1-1,0 1,0 0,0-1,-1 1,1-1,0 1,0 0,0-1,0 1,0-1,0 1,-1-1,1 1,0-1,0 1,1 0,-1-1,0 1,0-1,0 1,0-1,0 1,0 0,1-1,-1 1,0-1,0 1,1 0,-1-1,0 1,0 0,1-1,-1 1,0 0,1-1,-1 1,0 0,1 0,-1-1,1 1,-1 0,1 0,-1 0,0 0,1 0,-1 0,145-188,85-89,-77 134,-152 142,0 0,0 1,1-1,-1 0,0 0,1 1,-1-1,1 0,-1 1,0 0,1-1,-1 1,1 0,-1 0,1-1,-1 1,1 0,-1 1,1-1,-1 0,1 0,-1 1,1-1,-1 1,1-1,-1 1,0 0,1-1,-1 1,0 0,0 0,1 0,-1 0,0 0,0 0,0 0,0 0,0 1,0-1,-1 0,1 0,0 1,-1-1,1 1,-1-1,1 0,-1 1,1 1,14 76,-4 95,23-1,-6 5,-31-160,-20-34,22 15,-227-230,139 161,71 58</inkml:trace>
</inkml:ink>
</file>

<file path=ppt/ink/ink1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1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1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1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1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1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1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1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1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1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289 282,'-19'33,"-12"26,0 8,1-3,4-8,4-8,4-8,0-10,4-6,0-2,-4-5,2 0,-1-4,2-3</inkml:trace>
  <inkml:trace contextRef="#ctx0" brushRef="#br0" timeOffset="260.855">35 311,'24'33,"13"21,4 6,1-2,-3-7,-7-6,-5-12,-11-11,-9-9</inkml:trace>
  <inkml:trace contextRef="#ctx0" brushRef="#br0" timeOffset="585.148">147 0,'0'5,"5"1,1 0</inkml:trace>
  <inkml:trace contextRef="#ctx0" brushRef="#br0" timeOffset="831.814">317 0,'5'0,"6"0,1 0</inkml:trace>
  <inkml:trace contextRef="#ctx0" brushRef="#br0" timeOffset="1115.88">514 338,'24'0,"18"0,6 0,0 0,-4 0,-8 0</inkml:trace>
  <inkml:trace contextRef="#ctx0" brushRef="#br0" timeOffset="1366.546">712 84,'-5'39,"-1"26,0 8,1-5,6-3,3-8,1-10,0-7,-2-6,0-4,-2-2,0-1,-1-1,0-4</inkml:trace>
</inkml:ink>
</file>

<file path=ppt/ink/ink1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1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1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1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1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1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1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1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1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1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4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481 217,'-11'237,"-24"10,22-108,-2-105,10-39</inkml:trace>
  <inkml:trace contextRef="#ctx0" brushRef="#br0" timeOffset="300.474">86 190,'38'-5,"42"-2,17-4,1 0,-6 1,-10 3,-13 3,-9 1,-10 2,-9 1,-6 0,-5 1,-2-1,-1 0,-11 5,-7 2</inkml:trace>
  <inkml:trace contextRef="#ctx0" brushRef="#br0" timeOffset="570.459">1 951,'43'5,"39"-4,9-6,0-2,-12 0,-13 1,-14-4,-11 1,-8 1,-4 2,-3-2,0 0,-5 1</inkml:trace>
  <inkml:trace contextRef="#ctx0" brushRef="#br0" timeOffset="1232.641">1187 246,'50'-9,"-1"-3,-1-1,0-3,-1-2,0-2,17-11,-60 29,0 1,0-1,0 0,0 0,0 0,0-1,0 0,-1 1,1-1,-1-1,0 1,0 0,0-1,0 1,-1-1,1 0,-1 0,0 0,0 0,-1 0,1-1,-1 1,0 0,0-1,0 1,-1-1,1 1,-1-1,-1-1,1 5,-1 0,1-1,-1 1,0 0,1 0,-1 0,0-1,0 1,0 0,0 0,0 0,0 1,0-1,0 0,-1 0,1 1,0-1,0 0,-1 1,1-1,0 1,-1 0,1-1,0 1,-1 0,1 0,-1 0,1 0,-1 0,1 0,0 0,-1 1,1-1,0 0,-1 1,1-1,0 1,-1 0,1-1,-1 2,-48 35,31-9,1 2,2 0,1 1,2 0,1 1,1 0,2 1,1 1,1-1,2 1,1 13,-1-16,-18 196,18-150,-3 0,-3-1,-5 4,14-71,0 0,-1 0,0-1,0 1,0-1,-1 0,-1 0,0 0,0-1,0 1,-1-1,0-1,0 1,0-1,-1 0,0 0,-1-1,1 0,-1 0,0-1,0 0,0 0,-1-1,1 0,-1 0,0-1,0 0,0-1,0 0,0 0,0-1,0 0,0-1,-3 0,8-1,1 1,-1-1,1 1,-1-1,1 0,0-1,-1 1,1 0,0-1,1 0,-1 0,0 0,1 0,0 0,0 0,0-1,0 1,0-1,0 1,1-1,0 0,0 1,0-1,0 0,1 0,-1 0,1 0,0 0,0 0,0 0,1-3,1-6,0 0,0 1,1-1,1 1,0-1,1 1,0 0,1 1,1-2,12-14,1 1,1 1,1 0,1 2,1 1,1 1,11-6,-13 8,-5 7,1 0,-1 1,2 1,-1 1,2 1,-1 1,1 0,0 2,0 0,13 0,39 10,-55 1</inkml:trace>
</inkml:ink>
</file>

<file path=ppt/ink/ink1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1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1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1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1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1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1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1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1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1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9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57 144,'-4'34,"2"25,3 8,0-4,0-6,0-9,0-8,0-6,-1-3,1-3,-1-1,0-5</inkml:trace>
  <inkml:trace contextRef="#ctx0" brushRef="#br0" timeOffset="446.402">1 32,'29'-8,"0"1,0 1,1 1,-1 2,1 1,0 1,0 2,10 2,-37-3,0 0,1 1,-1 0,0-1,0 1,0 0,0 1,0-1,0 0,0 1,0 0,-1 0,1 0,-1 0,1 0,-1 0,0 0,1 1,-1-1,-1 1,1 0,0 0,-1-1,1 1,-1 0,0 0,0 0,0 1,0-1,0 0,-1 0,0 0,1 1,-1-1,0 0,-1 0,1 1,-1-1,1 0,-1 0,0 0,0 0,0 0,-1 1,-74 111,32-59,42-53,0 0,0 0,1 0,-1 1,1-1,0 1,-1-1,2 1,-1-1,0 1,1 0,0-1,0 1,0 0,0-1,0 1,1-1,0 1,0 0,0-1,0 1,0-1,1 0,-1 1,1-1,0 0,0 0,0 0,0 0,1 0,-1-1,1 1,0-1,0 1,-1-1,2 0,-1 0,0-1,2 2,104 68,-105-67,-1 0,0-1,0 1,0 1,0-1,-1 0,1 1,-1-1,-1 1,1 0,0 0,-1-1,0 1,0 0,-1 0,1 0,-1 0,0 0,0 0,-1 0,0 0,0 0,0 0,0 0,-1 0,1 0,-1-1,0 1,-1-1,1 0,-1 1,0-1,0 0,0 0,-1-1,1 1,-1-1,0 0,0 0,0 0,-5 2,-3 3,-1-2,0 1,0-2,-1 0,1 0,-1-1,0-1,0 0,0-1,-1-1,-3 0,-7-1</inkml:trace>
  <inkml:trace contextRef="#ctx0" brushRef="#br0" timeOffset="763.563">819 201,'-14'33,"-10"21,-5 7,2-4,0-5,6-8,1-5,4-6,0-3,3-2,-2-6,3-1,-3-5,-2-5,0-4</inkml:trace>
  <inkml:trace contextRef="#ctx0" brushRef="#br0" timeOffset="1017.366">509 286,'33'34,"22"15,5 5,-2-3,-7-9,-11-8,-8-9,-5-4,-7-6</inkml:trace>
  <inkml:trace contextRef="#ctx0" brushRef="#br0" timeOffset="3250.523">1102 370,'19'0,"16"0,7 0,1 0,-2 0,-3-4,-3-3,-3 1,-2 1,-2 2,0 1,0 1,-6 0</inkml:trace>
  <inkml:trace contextRef="#ctx0" brushRef="#br0" timeOffset="3511.837">1186 568,'58'-5,"23"-1,3 0,-2 1,-12-4,-12 1,-12 0,-13 3</inkml:trace>
  <inkml:trace contextRef="#ctx0" brushRef="#br0" timeOffset="3901.35">2118 144,'-39'44,"2"1,1 1,-27 50,60-93,1 0,-1 0,0 0,1 1,0-1,0 1,0 0,0 0,0-1,1 1,0 0,0 0,0 0,0 0,1 1,-1-1,1 0,0 0,0 0,1 0,-1 1,1-1,0 0,0 0,0 0,1 0,-1-1,1 1,0 0,0 0,0-1,1 0,-1 1,1-1,0 0,0 0,0 0,0-1,0 1,1-1,-1 1,2-1,14 2,0-1,0-1,0-1,1-1,-1-1,0 0,1-1,-1-1,0-1,-1-1,1-1,-1 0,0-1,0-1,-1-1,0 0,14-11,-19 13,0-1,-1 0,0-1,0 0,-1 0,-1-1,1-1,-1 0,-1 0,0 0,-1-1,0 0,-1-1,0 0,-3 5,0 1,0-1,-1 0,0 0,0 0,-1 0,0-1,0 1,-1 0,0 0,-1-1,0 1,0 0,-1 0,0 0,0 0,-1 0,0 1,0-1,-1 1,0 0,0 0,-1 0,0-1,-3 0,1 1,-1 0,-1 0,1 0,-1 1,0 1,-1 0,1 0,-1 1,0 0,0 0,0 1,-1 0,1 1,-1 1,1-1,-1 2,0-1,-9 2,-15-1</inkml:trace>
  <inkml:trace contextRef="#ctx0" brushRef="#br0" timeOffset="4181.59">1863 201,'10'5,"22"6,11 1,7-1,0-2,2-4,-4-1,-1-3,2 0,-3-2,-4 1,-5-1,-3 6,-3 1,-3 0,0-1,-5-2</inkml:trace>
  <inkml:trace contextRef="#ctx0" brushRef="#br0" timeOffset="4517.511">2683 483,'-25'34,"-16"20,-2 1</inkml:trace>
</inkml:ink>
</file>

<file path=ppt/ink/ink1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1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1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1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1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1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1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1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1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1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37 537,'-28'197,"26"-173,0-13,0 0,1 0,0 0,1 0,0 0,0 0,1 0,1-1,0 1,0 0,1 0,1-1,0 0,0 1,1-2,0 1,0 0,5 4,-6-11,1 0,-1 0,1 0,0 0,0-1,0 1,0-1,1-1,-1 1,0-1,1 0,-1 0,1-1,0 1,-1-1,1 0,-1-1,1 1,-1-1,1 0,-1-1,1 1,-1-1,0 0,0-1,0 1,0-1,122-92,-59 20,-67 75,-1-1,1 1,0 0,0-1,-1 1,1 0,0 0,0 0,0 0,-1 0,1 0,0 0,0 0,0 0,-1 0,1 0,0 0,0 1,-1-1,1 0,0 0,0 1,-1-1,1 1,0-1,-1 1,1-1,-1 1,1-1,0 1,-1-1,1 1,-1 0,1-1,-1 1,0 0,1-1,-1 1,0 0,1 0,-1-1,0 1,0 0,0 0,0 0,0-1,0 1,0 0,0 0,0 0,0-1,0 1,0 0,-1 0,1 0,0-1,0 1,-1 0,1-1,-1 1,3 9,-2-3,1-1,1 1,-1-1,1 1,0-1,1 1,0-1,0 0,0 0,0 0,1-1,0 1,0-1,1 0,-1 0,1 0,0-1,1 0,-1 0,1 0,0-1,-1 1,2-1,-1-1,0 1,0-1,1 0,-1 0,1-1,0 0,0 0,-1-1,1 0,0 0,0 0,-1-1,5-1,5-4,1-2,-2 0,1-1,-1 0,0-1,-1-1,0 0,-1-1,-1 0,1-1,-2 0,0-1,3-6,-2 3,-1 0,-1-1,-1 0,0-1,-1 0,-1 0,-1 0,3-20,-7-3,-7 27</inkml:trace>
  <inkml:trace contextRef="#ctx0" brushRef="#br0" timeOffset="1433.576">940 1,'29'495,"-2"-234,-27-260,10 71,-10-70,1 1,-1-2,1 1,0 0,0 0,-1 0,1 0,0 0,0 0,1-1,-1 1,0-1,1 1,-1-1,1 1,-1-1,1 0,-1 1,1-1,0 0,0 0,0-1,0 1,0 0,-1 0,1-1,0 1,0-1,1 0,-1 0,0 0,0 0,1 0,10-4,-1-1,1 0,-1-1,0-1,0 0,0 0,-1-1,-1 0,1-1,-1-1,-1 0,9-10,-9 11,11-13,48-35,-67 58,1-1,0 1,-1-1,1 1,0 0,-1 0,1 0,-1 0,0 0,1 0,-1 0,0 0,1 0,-1 1,0-1,0 1,0-1,0 1,-1-1,1 1,0-1,0 1,-1 0,1-1,-1 1,0 0,1-1,-1 1,0 0,0 0,0-1,0 1,-1 0,1 0,0-1,-1 2,1-1,1 24,-2-22,0 1,0-1,1 1,0 0,0-1,0 1,0-1,1 1,0-1,0 1,0-1,0 1,1-1,0 0,0 1,0-1,0 0,1 0,-1-1,1 1,0-1,0 1,0-1,1 0,-1 0,1 0,0 0,0-1,0 0,0 1,7-2,1 0,0-1,-1 0,1 0,-1-2,1 1,-1-1,0-1,1 0,-1-1,-1 0,1 0,0-1,1-2,13-4,-3 2,-1 0,0-2,-1 0,0-2,-1 0,0-1,-1-1,-1 0,-1-2,0 0,6-8,-19 19,1 0,-1 0,0 0,-1 0,0-1,0 1,0-1,-1 1,1-1,-2 0,1 0,-1 1,0-2,0 5,0 0,0 1,-1-1,1 1,-1-1,1 1,-1-1,0 1,0-1,0 1,0 0,0-1,-1 1,1 0,-1 0,1 0,-1 0,0 0,0 0,0 1,0-1,0 0,0 1,0 0,-1 0,1-1,-1 1,1 1,0-1,-1 0,1 0,-1 1,0 0,-1-1,-6 3,0 0,1 0,-1 1,1 0,0 0,0 1,0 1,0-1,0 2,1-1,0 1,0 0,1 1,0-1,0 2,0-1,1 1,0 0,1 0,-1 0,2 1,-1 0,1 0,1 0,-1 1,1-1,1 1,0-1,0 4,1-7,0-1,1 0,0 0,0 0,0 1,0-1,1 0,0 0,0 1,0-1,1 0,0 0,-1 0,2-1,-1 1,1 0,-1-1,1 0,1 1,-1-1,0 0,1-1,0 1,0-1,0 1,0-1,1-1,-1 1,1 0,0-1,0 0,4 1,3 2,1 0,0-1,0 0,1-1,-1 0,1-1,0-1,-1 0,1-1,0-1,-1 0,1-1,0 0,0-1,11-5,0 0,-1-2,0-1,-1-1,0 0,-1-2,-1-1,0-1,-1 0,0-2,-1 0,-2-1,0-1,0 0,2-7,5-9,49-98,-72 132,-1 1,1-1,-1 0,0 0,0 0,1 1,-2-1,1 0,0 0,0 0,0 1,-1-1,1 0,-1 0,1 1,-1-1,0 0,0 1,0-1,0 1,0-1,0 1,0-1,0 1,-1 0,1 0,0-1,-1 1,1 0,-1 0,1 1,-1-1,0 0,1 0,-1 1,0-1,0 1,1-1,-1 1,0 0,0 0,0 0,1 0,-1 0,0 0,0 0,0 0,1 1,-1-1,0 1,1 0,-1-1,0 1,1 0,-1 0,1 0,-1 0,0 1,-8 1,1 0,0 1,0 0,1 1,-1-1,1 2,0-1,0 1,1 1,0-1,0 1,0 1,1-1,0 1,0 0,1 0,0 1,1-1,-4 9,8-15,0 0,0 0,0 0,0 0,0 0,0 0,1 0,-1 0,0 0,1 0,0-1,-1 1,1 0,0 0,0-1,0 1,0 0,0-1,0 1,1-1,-1 1,1-1,-1 0,1 0,-1 1,1-1,-1 0,1 0,0-1,0 1,-1 0,1 0,0-1,0 1,0-1,0 0,1 0,81 5,-75-5,29-2,-28 0,-1 1,0 0,0 0,1 1,-1 1,1 0,-1 0,0 0,0 1,0 1,0 0,0 0,3 2,-9-3,-1 1,1 0,-1 0,0 1,0-1,0 0,0 1,-1-1,1 1,-1-1,0 1,0 0,0-1,0 1,-1 0,1 0,-1 0,0 0,0 0,-1-1,1 1,-1 0,0 0,0-1,-1 4,1-4,-1 0,1 0,0 1,1-1,-1 0,0 1,1-1,0 0,0 1,0-1,0 0,0 1,1-1,0 0,-1 1,1-1,0 0,1 0,-1 0,0 0,1 0,0 0,0 0,0 0,0-1,0 1,0-1,1 0,-1 1,1-1,0 0,-1 0,1-1,0 1,2 0,6-1,0 0,0 0,0-2,0 1,0-1,0-1,0 0,-1-1,1 0,-1 0,1-1,-1 0,0-1,-1-1,1 1,13-5,-1 0,0-1,-1-1,-1-1,0-1,0 0,-1-2,-1 0,-1-1,14-18,-29 33,0 0,0-1,0 1,0-1,0 1,0-1,-1 0,1 0,-1 1,0-1,0 0,0 0,0 0,0-1,-1 1,1 0,-1 0,0 0,0 0,0-1,-1 1,1 0,-1 0,1 0,-1 0,0 0,0 0,-1 0,1 0,0 0,-1 1,0-1,0 0,0 1,0-1,0 1,0 0,0 0,-1 0,1 0,-1 0,0 0,0 1,1-1,-1 1,0 0,0 0,-3-1,-3 1,0 1,1 0,-1 0,0 1,0 0,1 0,-1 1,0 0,1 1,0-1,-1 2,1-1,0 1,1 1,-1-1,1 1,0 0,0 1,0 0,1 0,0 1,0-1,-3 7,4-8,1 0,0 1,1 0,-1 0,1 0,0 0,0 1,1-1,0 1,0-1,0 1,1 0,0 0,1 0,-1-1,1 1,1 0,-1 0,1 0,0 0,1 0,-1-1,1 1,1-1,-1 1,1-1,1 0,-1 0,1 0,0 1,12 7,1 0,0-1,1-1,0-1,1 0,0-2,1 0,0-1,0-1,1 0,0-2,0-1,0 0,1-2,-1 0,5-1,1 3,-1-1,1-1,0-1,0-1,-1-2,15-2,-17-3</inkml:trace>
</inkml:ink>
</file>

<file path=ppt/ink/ink1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1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1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1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1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1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1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1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1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1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1:14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170 202,'10'43,"7"43,2 17,1 0,-1-8,-5-10,-5-10,-3-8,-4-11,-1-5,-1-7,-1-6,0-4,0-4,1-1,-1-2,-4 0,-1-5</inkml:trace>
  <inkml:trace contextRef="#ctx0" brushRef="#br0" timeOffset="462.952">0 315,'57'-49,"2"3,2 3,2 2,1 3,27-9,-73 38,0 1,1 1,0 1,0 0,1 1,-1 2,1 0,10 0,-23 3,0 0,0 0,0 1,1 0,-1 0,0 1,0-1,0 2,-1-1,1 1,-1 0,1 0,-1 1,0 0,0 0,0 0,-1 1,1 0,-1 0,-1 0,1 1,-1 0,1 0,1 4,-1 0,0 0,-1 0,-1 0,1 1,-2-1,1 1,-1-1,-1 1,0 0,-1 0,0 0,0 0,-1 0,-1 0,0-1,0 1,-1-1,0 1,-1-1,0 0,-1 0,0 0,0-1,-1 0,-1 0,-5 6,-22 23,-2-2,-1-1,-2-2,-24 15,-80 56,140-103,1 1,0-1,0 1,0-1,1 1,-1 0,0 0,1 0,-1 0,1 0,-1 0,1 0,0 1,0-1,0 0,0 1,1-1,-1 1,0-1,1 1,0-1,0 1,-1-1,2 1,-1-1,0 1,0-1,1 1,-1-1,1 1,0-1,0 0,0 1,0-1,0 0,1 0,-1 1,0-1,1 0,0 0,-1-1,1 1,0 0,0-1,0 1,1-1,84 68,-70-60,-1 2,-1 0,0 1,-1 0,0 1,-1 1,0 0,-1 1,-1 0,0 1,-1 0,7 17,-10-14,-5-9,1-1,0 1,1-1,0 0,1 0,0 0,0-1,1 1,0-1,5 5,1-2</inkml:trace>
  <inkml:trace contextRef="#ctx0" brushRef="#br0" timeOffset="869.176">932 1078,'69'-37,"-45"27,-1-2,0 0,-1-1,0-2,-1 0,-1-1,0-1,-2-1,11-12,-25 23,0 1,-1 0,0-1,0 0,0 1,-1-1,0 0,-1 0,1-1,-1 1,-1 0,1 0,-1-1,-1 1,1 0,-1 0,-1-1,-1-5,2 10,0-1,0 0,0 1,-1 0,0-1,1 1,-1 0,0 0,-1 0,1 0,0 0,-1 1,0-1,1 1,-1 0,0-1,0 1,-1 1,1-1,0 0,-1 1,1-1,-1 1,1 0,-1 0,1 1,-1-1,0 1,1 0,-1 0,0 0,1 0,-1 0,0 1,1 0,-4 1,-2 2,1 1,0 1,1-1,-1 1,1 0,0 1,1 0,-1 0,2 0,-1 1,1 0,0 0,0 0,1 1,0 0,1-1,0 1,0 1,1-1,0 0,0 0,1 1,1-1,0 4,-2-4,1 1,0-1,1 1,0-1,1 1,0 0,0-1,1 0,0 1,1-1,0 0,1 0,-1 0,2 0,-1-1,1 0,0 0,1 0,0-1,0 1,1-1,0-1,0 1,0-1,1-1,0 1,0-1,1 0,-1-1,1 0,0-1,0 0,6 2,13-2,-3-1</inkml:trace>
  <inkml:trace contextRef="#ctx0" brushRef="#br0" timeOffset="1218.101">1496 738,'5'43,"2"0,2-1,2-1,2 1,2-2,12 26,-27-64,1 0,-1 0,1 0,-1 0,1 0,-1 0,1 0,0 0,0 0,0 0,0 0,0-1,1 1,-1 0,1-1,-1 1,1-1,-1 0,1 1,0-1,-1 0,1 0,0 0,0 0,0 0,0-1,0 1,0 0,0-1,0 0,0 1,0-1,0 0,0 0,1 0,-1 0,0-1,0 1,0 0,0-1,0 1,0-1,0 0,0 0,0 0,-1 0,1 0,0 0,0-1,-1 1,1-1,51-117,43-100,-69 174,-16 25</inkml:trace>
  <inkml:trace contextRef="#ctx0" brushRef="#br0" timeOffset="1469.986">2032 879,'5'29,"2"9</inkml:trace>
  <inkml:trace contextRef="#ctx0" brushRef="#br0" timeOffset="1953.848">2259 823,'24'-6,"0"-1,0 0,-1-2,0-1,0-1,-1-1,0 0,-1-2,-1 0,9-10,-26 22,-1 0,1 0,0 0,-1-1,0 1,1-1,-1 0,0 0,0 0,-1 0,1 0,-1 0,1 0,-1-1,0 1,0 0,-1-1,1 1,-1-1,1 1,-1-1,0 1,0-1,-1 1,1-1,-1 1,0-1,0 1,0 0,0-1,0 1,-1 0,1 0,-1 0,0 0,0 0,0 0,-1 1,1-1,0 1,-1-1,0 1,0 0,1 0,-1 0,0 1,-1-1,1 0,0 1,0 0,-1 0,1 0,0 0,-1 1,1-1,-1 1,1 0,-1 0,0 0,-5 4,1 1,0-1,0 2,0-1,0 1,1 0,0 0,0 1,0 0,1 1,0-1,1 1,0 0,0 0,0 1,1-1,1 1,-1 0,1 0,1 1,-1 3,-1-4,1 0,0 0,1 1,0-1,0 1,1 0,0-1,1 1,0 0,0 0,1 0,1-1,-1 1,2-1,-1 1,1-1,1 0,-1 0,2 0,-1 0,1-1,1 0,-1 0,1 0,6 5,-3-4,1 0,0-1,0 0,1-1,-1 0,2 0,-1-1,1-1,0 0,0-1,1 0,-1-1,1 0,0-1,-1 0,1-1,0-1,0 0,0 0,0-2,0 1,0-2,-1 1,1-2,-1 0,0 0,0-1,4-3,2-5,-5 0</inkml:trace>
  <inkml:trace contextRef="#ctx0" brushRef="#br0" timeOffset="2401.205">2879 711,'1'14,"0"0,0 0,1 0,1 0,1-1,0 1,0-1,1 0,1 0,0 0,5 5,-9-13,1-1,0 1,0-1,1 0,-1 0,1 0,0-1,0 0,0 1,0-1,0 0,1-1,0 1,-1-1,1 0,0 0,0-1,0 1,0-1,0 0,1-1,-1 1,0-1,0 0,1 0,-1 0,0-1,0 0,0 0,0 0,5-3,92-64,-44 23,-54 43,-1 1,0 0,0 0,1 1,-1-1,0 1,1 0,-1-1,0 2,1-1,-1 0,0 1,1-1,-1 1,0 0,1 0,-1 0,0 1,0-1,0 1,0-1,0 1,-1 0,1 0,-1 1,1-1,1 3,34 17,-31-19,0-1,1 0,0 0,-1-1,1 0,0 0,0-1,-1 0,1-1,0 1,0-2,-1 1,1-1,-1 0,1 0,-1-1,0 0,0-1,0 1,0-1,0 0,-1-1,0 0,5-5,1-1,0-1,-1 0,0-1,-1 0,-1 0,0-1,-1-1,0 0,-1 0,-1 0,2-7,0-59,-14 63</inkml:trace>
  <inkml:trace contextRef="#ctx0" brushRef="#br0" timeOffset="3035.649">1976 315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1:48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258 170,'0'650,"-29"-284,12-278,8-115,12 8,3 1</inkml:trace>
  <inkml:trace contextRef="#ctx0" brushRef="#br0" timeOffset="582.934">738 85,'-15'56,"3"1,2 0,-3 51,35 177,-22-213,11 115,6-58,-17-130,0 1,0-1,0 1,0 0,0-1,-1 1,1 0,0-1,0 1,0 0,-1-1,1 1,0 0,0 0,-1-1,1 1,0 0,-1 0,1-1,0 1,-1 0,1 0,0 0,-1 0,1-1,-1 1,1 0,0 0,-1 0,1 0,0 0,-1 0,1 0,-1 0,1 0,0 0,-1 0,1 0,-1 1,1-1,0 0,-1 0,1 0,0 0,-1 1,1-1,0 0,-1 0,1 1,0-1,0 0,-1 1,1-1,0 0,0 0,0 1,-1-1,1 1,0-1,0 0,0 1,0-1,0 0,-1 1,-17-31,-87-187,86 183,-1 1,-2 0,-1 2,-18-19,32 40,1 2,-1-1,0 1,-1 1,0-1,0 2,-1-1,0 2,0-1,0 1,0 1,-1 0,0 1,0 0,0 1,-12-1,11 4,-1 2,1 0,0 0,0 1,0 1,0 0,1 1,0 0,0 1,1 0,-1 1,2 0,-1 1,1 0,1 0,-1 1,2 1,-1 0,1 0,1 0,0 1,1 0,0 0,1 1,0 0,1-1,1 2,0-1,0 0,1 1,1-1,0 9,1 2</inkml:trace>
  <inkml:trace contextRef="#ctx0" brushRef="#br0" timeOffset="1664.649">1077 762,'-3'5,"-6"12,1-1,0 1,2 1,0 0,0-1,2 2,0-1,1 4,10 99,-6-117,0 0,0 0,1 0,-1 0,1 0,0-1,-1 1,2-1,-1 1,0-1,1 0,0 0,-1 0,1 0,1 0,-1-1,0 1,0-1,1 0,0 0,-1 0,1-1,0 1,0-1,0 0,0 0,0 0,0 0,6-3,-1 0,1 0,-1-1,0 0,0-1,0 0,0 0,-1-1,1 0,-1 0,0-1,-1 0,0-1,0 0,0 0,0 0,-1-1,-1 0,3-4,4-3,-1 0,-1 0,0-1,-2-1,0 1,0-1,-2-1,0 1,3-18,-8 32,0-1,-1 0,1 1,-1-1,0 0,0 0,-1 1,1-1,-1 0,1 0,-1 1,0-1,-1 1,1-1,-1 1,1-1,-1 1,0 0,0 0,0 0,-1 0,1 0,-1 1,0-1,0 1,0-1,0 1,0 0,0 0,0 0,-1 1,1-1,-1 1,1 0,-1 0,1 0,-1 0,0 1,0-1,1 1,-1 0,0 0,0 0,1 1,-1-1,0 1,-1 1,-5 0,0 0,0 1,0 1,1 0,-1 0,1 1,0 0,0 0,1 1,0 0,0 1,0 0,1 0,0 0,0 1,-4 6,10-13,0 1,0-1,0 0,0 0,0 1,1-1,-1 0,0 1,1-1,-1 1,1-1,-1 1,1-1,0 1,-1-1,1 1,0-1,0 1,0 0,0-1,1 1,-1-1,0 1,1-1,-1 1,1-1,-1 1,1-1,0 1,-1-1,1 0,0 1,0-1,0 0,0 0,0 0,0 0,1 0,-1 0,0 0,0 0,1 0,-1 0,1-1,0 1,70 14,-51-14,1-1,-1-2,0 0,0-1,-1-1,1 0,-1-2,0-1,0 0,-1-2,0 0,0-1,-1 0,0-2,-1 0,12-12,-10 10,0-1,-1-1,-1 0,-1-1,0-1,-1-1,-1 0,-1 0,0-2,-2 0,0 0,-2-1,0 0,-1 0,-2-1,0 0,1-13,-4-18,-2 1,-3 0,-8-52,9 93,-1 0,0 1,-1-1,0 1,-1 0,0 0,-1 0,-1 0,1 1,-3-3,7 12,0-1,0 1,0 0,0 0,0 0,0 1,0-1,0 0,0 0,0 1,0-1,0 0,0 1,-1-1,1 1,0-1,-1 1,1 0,0 0,-1-1,1 1,0 0,-1 0,1 0,0 1,-1-1,1 0,0 0,0 1,-1-1,1 1,0-1,0 1,-1-1,1 1,0 0,0 0,0-1,0 1,0 0,0 0,0 0,0 0,1 0,-1 0,0 0,1 1,-1-1,0 1,-28 64,23-31,2 0,1 1,1-1,2 0,4 19,-2 27,-2-5,11 159,-2-178,39 138,-41-183,-2-5</inkml:trace>
  <inkml:trace contextRef="#ctx0" brushRef="#br0" timeOffset="1918.955">1924 819,'4'29,"3"9</inkml:trace>
  <inkml:trace contextRef="#ctx0" brushRef="#br0" timeOffset="2068.633">1951 339,'0'0</inkml:trace>
  <inkml:trace contextRef="#ctx0" brushRef="#br0" timeOffset="2569.705">2460 537,'-24'10,"1"1,0 1,1 0,0 2,1 1,1 0,0 2,1 0,1 1,-13 17,27-32,1 1,-1 0,1 0,0 0,0 1,0-1,0 1,1-1,-1 1,1 0,1 0,-1 0,1 0,0 0,0 0,0 1,0-1,1 0,0 0,1 1,-1-1,1 0,0 0,0 1,0-1,1 0,-1 0,2-1,-1 1,0 0,1-1,0 1,0-1,0 0,2 3,4 0,-1 0,1 0,1 0,-1-1,1-1,0 0,1 0,-1-1,1 0,0-1,0 0,0 0,0-2,0 1,0-1,1-1,4 0,-3-4,0-1,-1 0,1 0,-1-2,0 1,-1-2,1 1,-1-1,-1-1,7-7,-6 8,12-16,-1-1,-1 0,-1-2,-1 0,-1-1,-2-1,0-1,0-7,10-14,-11 22,-1-1,-2-1,-1 0,-2-1,-1 1,-1-2,-2 1,-1-1,-1 0,-2 0,-3-16,3 42,-1 0,0 1,-1-1,1 0,-2 1,1-1,-1 0,1 1,-2-1,1 1,-1 0,0 0,0 0,-1 0,1 1,-1-1,-1 1,1 0,-1 0,0 0,0 1,0 0,-1 0,1 0,-1 1,0-1,0 2,0-1,-1 0,1 1,0 0,-1 1,0 0,1 0,-7-1,2 4,-1 0,1 0,-1 1,1 1,0 0,0 0,1 1,-1 0,1 1,0 0,0 1,1 0,0 0,0 1,1 0,0 1,0 0,1 0,0 1,1-1,-2 5,-3 4,2 2,-1-1,2 1,1 0,0 1,2 0,0 0,1 0,2 0,0 1,1 6,1-9,1-1,1 1,1 0,1-1,0 0,1 0,2 0,-1 0,2-1,0 0,1-1,1 0,0 0,1-1,1 0,1-1,0-1,0 0,1 0,1-2,0 1,1-2,11 6,-13-10,1-1,0-1,1 0,-1-1,1-1,-1 0,1-1,0-1,-1 0,1-1,14-3,-7-1,-5-2</inkml:trace>
  <inkml:trace contextRef="#ctx0" brushRef="#br0" timeOffset="8166.767">3194 593,'-14'-14,"12"11,0 0,0 1,0-1,0 1,-1 0,1 0,-1 0,0 0,0 0,1 0,-1 1,0 0,0-1,-1 1,1 0,0 0,0 1,0-1,-1 1,1 0,0-1,-1 1,-1 1,0 0,0 0,0 0,0 1,0 0,0 0,0 0,1 0,-1 1,1-1,0 1,0 0,0 1,0-1,0 1,1 0,-1 0,1 0,0 0,0 0,1 1,-1-1,1 1,0 0,0 1,-3 6,1 1,0-1,1 0,1 1,0 0,1-1,0 1,1 0,0 9,0-19,0 0,-1 0,1 0,1-1,-1 1,0 0,0 0,1 0,0 0,0-1,-1 1,2 0,-1-1,0 1,0-1,1 1,-1-1,1 0,0 1,0-1,0 0,0 0,0 0,0-1,1 1,-1 0,0-1,1 0,-1 1,1-1,0 0,-1 0,1 0,0-1,0 1,0-1,-1 0,1 1,0-1,0 0,0-1,0 1,-1 0,1-1,0 0,1 0,9-5,-1-1,-1-1,1 0,-1 0,-1-1,0 0,0-1,0 0,-2-1,1 0,-1 0,-1-1,4-8,4-2,72-142,-95 213,5-36,0-1,2 0,-1 1,1-1,1 1,0-1,1 1,1-1,0 1,0-1,1 0,1 0,0 0,0 0,1-1,1 0,0 0,0 0,1 0,1-1,0-1,3 4,-9-11,0-1,0 0,0 1,1-1,-1 0,0 0,1 0,-1-1,0 1,1-1,-1 1,1-1,-1 0,1 0,-1 0,1 0,-1 0,1 0,-1-1,1 1,-1-1,0 0,1 0,-1 0,0 0,0 0,1 0,-1 0,0-1,0 1,0-1,0-1,54-67,-44 52,78-126,-72 100,-16 45,-1-1,0 1,-1 0,1-1,0 1,0 0,0 0,0 0,-1 0,1 0,0 0,-1 0,1 0,-1 0,1 0,-1 0,1 0,-1 1,0-1,0 0,1 0,-1 0,0 1,0-1,0 0,0 0,-1 0,1 1,0-1,0 0,-1 0,1 0,-1 0,0 1,24 94,-22-94,0 0,0 0,0 0,0 0,0-1,1 1,-1 0,0 0,1-1,-1 1,1-1,0 1,-1-1,1 0,0 0,0 0,0 0,0 0,0 0,0 0,0-1,0 1,0-1,0 1,1-1,-1 0,0 0,0 0,0 0,0 0,0-1,1 1,-1 0,0-1,0 0,0 0,0 1,0-1,0 0,0 0,-1-1,1 1,1-1,2-3,1-1,-1 0,0-1,0 1,0-1,-1 0,0 0,-1 0,1 0,-1-1,-1 0,0 1,0-1,0 0,0-6,9-27,-7 26,26-42,-28 58,1 0,-1 0,0 0,1 0,-1 1,0-1,1 1,-1-1,0 1,0 0,-1 0,1 0,0 0,-1 0,1 0,-1 1,1-1,-1 0,0 1,0-1,0 1,-1 0,1-1,-1 1,1 1,2 2,15 46,-1 1,-3 0,-2 1,-3 1,-2 0,-1 21,7 183,-12-256,3 18,-1 1,-1 0,-1-1,-1 1,-1 0,-3 18,4-37,-2 11,0-1,0 0,-1 0,-1 0,0 0,-1-1,-1 1,1-1,-2 0,0-1,0 0,-8 9,13-18,0 0,0-1,0 1,0-1,-1 1,1-1,0 0,-1 0,1 0,-1 0,1 0,-1 0,1-1,-1 1,0-1,1 0,-1 0,1 0,-1 0,0 0,1-1,-1 1,1-1,-1 0,0 1,1-1,0 0,-1-1,1 1,0 0,-1-1,1 1,0-1,0 0,0 1,0-1,1 0,-1 0,0 0,1-1,0 1,-47-102,45 82,1 0,0 0,2 0,1 0,0 0,2 1,0-1,2 0,0 1,1 0,1 0,2 1,0 0,0 0,2 1,1 0,0 1,5-4,-5 11,1 1,0 0,0 1,1 1,1 0,-1 1,1 0,0 1,1 1,0 1,-1 0,1 1,0 0,1 2,-1 0,0 0,0 2,1 0,-1 1,16 3,39-2,-44-3,-2 0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6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0 904,'3'1,"-1"-1,1 1,0-1,-1 0,1 0,-1 0,1 0,0 0,-1 0,1-1,-1 1,1-1,-1 0,1 0,-1 0,0 0,1 0,-1 0,0-1,0 1,0-1,0 0,0 1,0-1,0 0,0 0,-1 0,1 0,-1-1,1 1,-2 1,51-55,-3-2,-3-1,23-43,75-147,-22 39,-121 207,1 1,0 0,0-1,0 1,0 0,1 0,-1 0,0 0,1 0,0 0,-1 0,1 0,0 1,0-1,0 1,0-1,0 1,0 0,1 0,-1 0,0 0,1 0,-1 0,0 0,1 1,-1 0,1-1,-1 1,1 0,-1 0,1 0,-1 0,1 1,-1-1,1 1,-1-1,0 1,1 0,-1 0,0 0,0 0,1 1,-1-1,0 1,0-1,0 1,0 0,12 14,0 1,-2 1,0-1,-1 2,-1 0,0 0,-2 0,0 1,2 11,-9-29,21 53,-3 0,-2 1,-3 1,-2 1,-2 2,-9-58,0 0,-1 0,1 1,-1-1,1 0,-1 0,0 1,0-1,0 0,0 1,0-1,0 0,-1 1,1-1,-1 0,1 0,-1 0,0 0,0 1,0-1,0 0,-1 0,1-1,0 1,-1 0,1 0,-1-1,0 1,1-1,-1 1,0-1,0 0,0 1,0-1,0 0,0-1,0 1,-1 0,1-1,0 1,0-1,-1 1,1-1,0 0,-1 0,-1 0,-13-3,-1-1,1-1,1-1,-1 0,1-1,0 0,0-1,1-1,-36-17,-263-139,297 158,18 7</inkml:trace>
  <inkml:trace contextRef="#ctx0" brushRef="#br0" timeOffset="633.873">1693 227,'-252'23,"226"-19,1 0,0 2,0 1,0 1,1 1,0 1,-22 14,45-24,0 0,0 0,1 1,-1-1,0 0,0 1,1-1,-1 0,0 1,1-1,-1 1,0-1,1 1,-1 0,1-1,-1 1,1 0,-1-1,1 1,0 0,-1-1,1 1,0 0,0 0,-1-1,1 1,0 0,0 0,0 0,0-1,0 1,0 0,0 0,0 0,0-1,0 1,1 0,-1 0,0 0,0-1,1 1,-1 0,1-1,-1 1,0 0,1-1,-1 1,1 0,0-1,-1 1,1-1,-1 1,1-1,0 1,0-1,-1 0,1 1,0-1,46 21,-47-21,48 12,-41-12,1 1,-1 0,0 1,0-1,0 2,0-1,0 1,0 0,0 0,-1 1,0 0,1 0,-2 0,1 1,2 2,-7-2,0-1,0 1,-1-1,1 1,-1 0,0-1,-1 1,1 0,-1-1,0 1,0-1,0 1,-1-1,1 1,-1-1,0 0,-1 0,1 0,-1 0,1 0,-1-1,0 1,-1-1,1 0,-1 0,-3 3,-34 26,34-27,-1-1,1 1,1 1,-1-1,1 1,0 0,0 1,0 0,1-1,0 2,1-1,-1 0,1 1,1 0,-1 2,3-7,1 0,0 0,-1 0,1 0,0 0,1 1,-1-1,1 0,-1 0,1 0,0 0,0 0,0 0,0-1,1 1,-1 0,1 0,0-1,0 1,0-1,0 0,0 1,0-1,1 0,-1 0,1-1,-1 1,1 0,0-1,0 0,-1 1,1-1,2 0,3 2,-1 0,1-1,0 0,-1-1,1 0,0 0,0 0,0-1,0 0,0-1,-1 0,7-1,-5-1,1 0,-1-1,-1 0,1-1,-1 0,1 0,-2-1,1 0,0 0,-1-1,0 0,-1 0,0-1,0 1,0-1,-1-1,2-3,1-7</inkml:trace>
  <inkml:trace contextRef="#ctx0" brushRef="#br0" timeOffset="968.732">1355 29,'-7'37,"1"0,1 0,3 0,1 0,2 1,1-1,5 21,33 287,-41-44,6-252,1-31</inkml:trace>
  <inkml:trace contextRef="#ctx0" brushRef="#br0" timeOffset="1504.649">1976 57,'-5'44,"3"32,3 9,0-5,0-12,5-12,2-11,-2-9,0-5,-3-3,-1-2,0 0,3-5,1-6</inkml:trace>
  <inkml:trace contextRef="#ctx0" brushRef="#br0" timeOffset="6451.691">1890 114,'93'-46,"-58"32,0 1,1 2,0 1,1 2,32-2,-64 9,0 1,1 0,-1 0,0 0,0 0,1 1,-1 0,0 0,0 1,0-1,0 1,0 0,-1 0,1 1,0-1,-1 1,0 0,0 0,0 1,0-1,0 1,0 0,-1 0,0 0,0 1,0-1,-1 1,1-1,-1 1,0 0,0 0,-1 0,1 0,-1 0,0 0,-1 3,1 5,-2-1,0 1,0-1,-1 1,-1-1,0 0,0 0,-1 0,-1 0,0-1,-1 0,0 0,0 0,-2-1,1 0,-1 0,0 0,-1-1,-1 0,9-9,0 1,0 0,-1 0,1 0,0 0,0 0,0 0,0 1,0-1,0 0,1 0,-1 1,0-1,0 1,1-1,-1 0,1 1,0-1,-1 1,1-1,0 1,0-1,0 1,0-1,0 1,0-1,0 1,1-1,-1 1,0-1,1 1,-1-1,1 1,0-1,-1 0,1 1,0-1,0 0,0 0,0 0,0 1,0-1,0 0,0 0,1-1,-1 1,0 0,0 0,1 0,-1-1,1 1,-1-1,1 1,-1-1,1 0,15 7,-1 0,0 0,-1 2,0-1,0 2,-1 0,-1 1,1 1,-2 0,1 0,3 7,-14-16,0 0,0 0,-1 0,1 0,-1 0,0 1,0-1,0 0,0 1,-1-1,1 0,-1 1,0-1,0 1,0-1,0 1,-1-1,1 0,-1 1,0-1,0 0,0 0,0 1,-1-1,0 0,1 0,-1 0,0-1,0 1,0 0,-1-1,1 1,-1-1,1 0,-1 0,0 0,-1 1,-7 5,-1 0,0 0,-1-1,1-1,-1 0,-1-1,1 0,-9 1,3-1,1-2,0 0,-1-1,0-1,1-1,-1-1,0 0,1-2,-1 0,1-1,0 0,-16-7,10-1</inkml:trace>
  <inkml:trace contextRef="#ctx0" brushRef="#br0" timeOffset="7192.492">3302 199,'-33'0,"1"2,-1 2,1 0,0 2,1 2,-1 1,-14 6,34-10,0 1,0 0,0 1,1 0,0 0,1 1,-1 1,1 0,1 0,0 1,0 0,1 1,0-1,1 2,0-1,1 1,0 0,1 0,1 1,0-1,-3 14,6-21,1 0,0 0,-1 0,2 0,-1 0,0 0,1 0,0 0,0 0,1 0,-1-1,1 1,0 0,0-1,1 1,-1-1,1 0,0 0,0 0,1 0,-1 0,1-1,0 1,0-1,0 0,0 0,0-1,1 1,-1-1,1 0,-1 0,1 0,2 0,16 4,-1-1,1-1,0-1,0-1,0-1,18-1,-19-1,-1 0,0-2,0 0,0-1,0-1,0-1,-1-1,0-1,-1 0,17-11,-18 9</inkml:trace>
  <inkml:trace contextRef="#ctx0" brushRef="#br0" timeOffset="7438.792">3330 340,'-38'5,"-32"6,-9 1,4-1,10-2,12-4,19-1,20-3,13 0</inkml:trace>
</inkml:ink>
</file>

<file path=ppt/ink/ink2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2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2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2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2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2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2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2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2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2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0,'18'252,"5"-105,-15-101,-2 0,-2 1,-2-1,-2 0,-5 32,-3-50,8-28,0-1,0 1,0 0,0-1,0 1,0 0,0-1,0 1,0 0,0-1,0 1,0 0,0 0,-1-1,1 1,0 0,0-1,0 1,-1 0,1 0,0-1,0 1,-1 0,1 0,0 0,0 0,-1-1,1 1,0 0,-1 0,1 0,0 0,-1 0,1 0,0 0,0 0,-1 0,1 0,0 0,-1 0,1 0,0 0,-1 0,1 0,0 0,-1 0,1 0,0 0,-1 1,1-1,0 0,0 0,-1 0,1 1,0-1,0 0,-1 0,1 1,-3-20,0-1</inkml:trace>
</inkml:ink>
</file>

<file path=ppt/ink/ink2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2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2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2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2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2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2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2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2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2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0,'10'43,"21"169,-22-153,-3 0,-3 1,-4 56,0-42,27 58,-33-174,-9-44,14 60</inkml:trace>
</inkml:ink>
</file>

<file path=ppt/ink/ink2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2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2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2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2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2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2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2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2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2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1 173,'22'-19,"2"1,0 1,1 1,1 1,1 2,0 1,0 0,1 2,0 2,2 0,-4 1,1 1,0 1,1 2,-1 1,0 1,1 1,4 1,-23 2,1 0,-1 1,0 0,0 1,0 0,-1 0,0 1,0 0,0 0,-1 1,1 0,-2 0,1 0,-1 1,0 0,-1 1,0-1,0 1,-1 0,0 0,0 1,-1-1,0 1,-1-1,0 1,-1 0,0 0,0 0,-1 4,-2-2,1-1,-2-1,1 1,-1 0,-1-1,0 1,-1-1,0 0,0 0,-1-1,0 0,-1 0,0 0,0-1,-1 0,0 0,0-1,-1 0,0 0,-1-1,1 0,-1-1,0 0,-10 3,-38 22,58-27,0-1,1 0,-1 0,1 0,0 0,0 0,-1 0,1-1,0 1,1 0,-1 0,0-1,0 1,1 0,-1-1,1 0,0 1,-1-1,1 0,0 0,0 1,-1-2,1 1,0 0,2 1,-1 0,186 104,-40-27,-121-63,-17-15</inkml:trace>
</inkml:ink>
</file>

<file path=ppt/ink/ink2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2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2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2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2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2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2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2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2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2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14,'0'-1,"-1"1,1 0,-1 0,1-1,0 1,-1 0,1-1,0 1,-1 0,1-1,0 1,0 0,-1-1,1 1,0-1,0 1,0-1,-1 1,1-1,0 1,0 0,0-1,0 1,0-1,0 1,0-1,0 1,0-1,0 1,0-1,1 0,-46 15,1 1,1 3,1 1,0 2,-38 26,79-46,0-1,0 1,-1 0,1-1,0 1,0 0,0 0,0 0,0 0,0 0,0 0,0 0,0 0,0 0,1 0,-1 0,0 1,1-1,-1 0,1 0,-1 1,1-1,0 0,0 1,-1-1,1 0,0 1,0-1,0 1,0-1,1 0,-1 1,0-1,1 0,-1 1,0-1,1 0,0 1,-1-1,1 0,0 0,0 0,-1 0,1 0,0 0,0 0,0 0,0 0,0 0,1 0,-1-1,0 1,0 0,0-1,1 1,-1-1,1 1,124 29,-101-26,49 23,-74-23,1 0,-1 0,0 0,0 0,-1 0,1-1,-1 1,0 0,0 0,0 0,0-1,0 1,-1 0,0-1,0 0,0 1,0-1,0 0,-1 0,0 0,1 0,-1-1,0 1,0-1,0 1,-2 0,-191 163,193-163,0 0,1 0,0 0,0 0,0 0,0 1,0-1,1 0,0 1,-1-1,1 1,0 0,1-1,-1 1,1 0,0 0,-1-1,2 1,-1 0,0 0,1-1,0 1,-1 0,2-1,-1 1,0-1,1 1,-1-1,1 1,0-1,0 0,0 0,1 0,-1 0,1-1,0 1,-1-1,1 1,0-1,1 0,-1 0,0 0,1 0,-1-1,0 0,1 1,0-1,-1 0,1-1,0 1,-1-1,3 1,10 1,0 0,1-1,-1 0,0-1,0-1,1-1,-1 0,0-1,0-1,-1 0,1-1,-1-1,0 0,4-3,11-21,-22 13</inkml:trace>
</inkml:ink>
</file>

<file path=ppt/ink/ink2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2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2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2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2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2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7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2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2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2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2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1,'42'106,"-6"2,-4 2,13 85,-11 57,-25 23,-4-225,1-32</inkml:trace>
</inkml:ink>
</file>

<file path=ppt/ink/ink2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2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2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2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2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2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2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2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2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2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4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85 170,'-1'1,"-1"0,1 0,0 0,0 0,0 0,0 1,0-1,1 0,-1 1,0-1,1 0,-1 1,0-1,1 1,0-1,-1 1,1-1,0 1,0-1,0 1,0 0,0-1,0 1,0-1,1 1,-1-1,0 1,1-1,-1 1,1-1,0 0,-1 1,2 0,0 9,33 270,-37-60,2-221</inkml:trace>
  <inkml:trace contextRef="#ctx0" brushRef="#br0" timeOffset="7467.906">28 254,'2'-3,"0"0,0-1,0 1,0 0,1 1,-1-1,1 0,-1 1,1-1,0 1,0 0,0 0,1 0,-1 0,0 0,4 0,0-2,34-20,-13 5,1 2,1 0,0 3,1 0,1 2,0 1,1 1,22-2,-53 11,0 0,0 1,0-1,1 0,-1 1,0 0,0-1,1 1,-1 0,0 0,0 0,1 1,-1-1,0 0,0 1,0 0,1-1,-1 1,0 0,0 0,0 0,0 0,0 0,-1 1,1-1,0 1,-1-1,1 1,0 0,-1-1,0 1,1 0,-1 0,0 0,0 0,0 0,-1 0,1 0,0 0,-1 1,1-1,-1 0,0 0,1 1,-1-1,0 0,-1 3,-2 3,0 1,0-1,-1 1,0-1,-1 0,0-1,0 1,-1-1,0 0,0 0,0-1,-1 0,0 0,-6 4,-42 44,53-51,1-1,-1 1,1-1,0 1,0 0,0-1,0 1,1 0,-1 0,1 0,-1-1,1 1,0 0,0 0,1 0,-1 0,0 0,1-1,0 1,0 0,0 0,0-1,0 1,0 0,1-1,-1 1,1-1,-1 0,1 0,0 1,0-1,0 0,2 0,77 63,-77-63,77 63,-79-63,-1 0,1 0,-1 0,0 0,0 0,1 1,-1-1,-1 0,1 0,0 1,0-1,-1 1,0-1,1 0,-1 1,0-1,0 1,0-1,0 1,-1-1,1 1,-1-1,1 0,-1 1,0-1,0 0,0 0,0 1,-1-1,1 0,0 0,-1 0,1 0,-1-1,0 1,0 0,0-1,0 1,-1 0,-25 17,-1-1,-1-1,0-2,-1-1,-1-2,0-1,-12 2,18-4,-7 2,-1-1,0-1,0-2,-1-1,-34 1,62-7,8-1</inkml:trace>
  <inkml:trace contextRef="#ctx0" brushRef="#br0" timeOffset="7817.292">1157 0,'-152'140,"121"-106,-13 13,3 3,1 2,3 1,-3 10,2-7,-2-1,-3-3,-39 37,-1 2,74-80</inkml:trace>
  <inkml:trace contextRef="#ctx0" brushRef="#br0" timeOffset="9852.231">1186 254,'-165'190,"-43"101,206-287,-15 20,24-28,230-245,-31 29,-206 219,0 0,1 0,0 0,-1 0,1 0,0 0,-1 0,1 0,0 0,0 0,0 0,0 1,0-1,0 0,0 1,0-1,0 1,0-1,0 1,0-1,1 1,-1 0,0-1,0 1,0 0,0 0,1 0,-1 0,0 0,0 0,1 0,-1 1,0-1,0 0,0 1,0-1,0 1,1-1,-1 1,0-1,0 1,0 0,0-1,-1 1,1 0,0 0,0 0,0 0,-1 0,1 0,0 0,0 0,10 102,36 130,-7-76,-40-157,-1 0,1 0,-1 0,1 0,0 0,-1 0,1 0,-1 0,1 0,-1 0,1 1,0-1,-1 0,1 0,-1 0,1 0,0 1,-1-1,1 0,-1 0,1 1,0-1,-1 0,1 1,0-1,0 0,-1 1,1-1,0 0,0 1,0-1,-1 1,1-1,0 0,0 1,0-1,0 1,0-1,0 1,0-1,0 1,0-1,0 0,0 1,0-1,0 1,0-1,0 1,0-1,1 0,-1 1,0-1,0 1,0-1,1 0,-1 1,0-1,1 0,-1 1,0-1,1 0,-1 1,0-1,1 0,-29-26,23 20,-24-23,0 2,-2 1,0 2,-2 0,-1 3,-1 0,-26-10,48 25,0 1,-1 1,0 0,0 1,0 0,0 1,0 0,-1 1,1 1,0 1,-1 0,1 0,0 2,-10 3</inkml:trace>
</inkml:ink>
</file>

<file path=ppt/ink/ink2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2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2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2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2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2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2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2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2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2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0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30,'1'0,"-1"0,1 1,0-1,-1 0,1 1,0-1,-1 1,1-1,-1 1,1-1,0 1,-1-1,1 1,-1-1,0 1,1 0,-1-1,1 1,-1 0,0-1,0 1,1 0,-1 0,0-1,0 1,0 0,0 0,0-1,0 1,0 0,0 0,0-1,0 1,0 0,0 0,-1-1,1 1,0 0,-1 0,1-1,0 1,-1-1,1 1,-1 0,1-1,-1 1,1-1,-1 1,1-1,-1 1,0-1,1 1,-1-1,0 0,1 1,-1-1,0 0,0 0,1 1,-1-1,0 0,0 0,1 0,-1 0,0 0,0 0,1 0,15 12,0-2,2 1,-1-2,1 0,0-1,1-1,0-1,3 1,0 0,10 5,0 1,0 1,-1 1,-1 2,-1 1,0 1,14 14,-40-31,0 0,0 0,0 0,0 1,-1-1,1 0,-1 1,1-1,-1 1,0-1,0 1,0 0,0-1,-1 1,1 0,-1 0,1-1,-1 1,0 0,0 0,0 0,-1-1,1 1,-1 0,1 0,-1-1,0 1,0 0,0-1,-1 1,1-1,0 1,-1-1,0 0,1 0,-1 0,0 0,0 0,0 0,-1 0,1 0,0-1,-1 1,1-1,-1 0,-2 1,-271 115,260-108,7-5,-1 0,1 1,1 0,-1 0,1 1,0 0,0 1,0 0,1 0,0 0,1 1,0 0,0 0,0 1,1 0,1 0,-3 6,17 14,1-24</inkml:trace>
  <inkml:trace contextRef="#ctx0" brushRef="#br0" timeOffset="401.109">1267 30,'-42'21,"1"2,0 1,2 3,1 1,1 2,2 1,1 2,1 1,-10 17,38-47,1 1,0-1,0 1,0 0,1 0,-1 0,1 1,1-1,-1 1,1 0,0-1,0 1,0 0,1 0,0 0,0 1,1-1,0 0,0 0,0 0,1 0,0 0,0 1,0-1,1 0,0-1,0 1,0 0,1-1,0 1,0-1,1 0,-1 0,1 0,0 0,0-1,1 1,-1-1,1 0,0 0,8 2,-1 0,1-1,-1 0,2-1,-1-1,0 0,1-1,-1 0,1-1,-1 0,1-1,0-1,-1 0,1-1,-1 0,1-1,-1-1,2-1,21-7,-1-1,-1-2,0-2,-1-1,-1-2,1-1,-18 10,0 0,-1-1,-1-1,0 0,0-1,-1 0,-1-1,0 0,-2 0,6-12,-10 18,-1 1,-1-1,0 0,0 0,0 0,-1 0,-1 0,1-1,-1 1,-1 0,0-1,0 1,-1-1,0 1,-1 0,0 0,-1 0,1 0,-2 0,1 0,-5-6,4 8,-1 0,0 1,-1 0,0 0,0 0,0 1,0-1,-1 1,0 1,0 0,0 0,-1 0,1 1,-1 0,0 0,0 1,0 0,0 0,0 1,-1 0,-11-1,-1 0,1 2,-1 0,0 2,1 0,0 1,-11 3,-64 24,58-14</inkml:trace>
  <inkml:trace contextRef="#ctx0" brushRef="#br0" timeOffset="3200.112">477 623,'53'-24,"51"-22,22-9,4 1,-1 5,-8 5,-10 6,-9 5,-9 2,-4 3,-9 0,-8 6,-11 1,-16 5</inkml:trace>
</inkml:ink>
</file>

<file path=ppt/ink/ink2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2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2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2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2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2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2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2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2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2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9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1,'-19'38,"-11"18,-1 4,0-4,1-10,5-10,3-5,-1-3,4-7</inkml:trace>
</inkml:ink>
</file>

<file path=ppt/ink/ink2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2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2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7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2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2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2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2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2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6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2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9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2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1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1406,'354'-562,"-315"496,-3-3,-3-1,-4-1,10-38,69-214,-107 320,2-5,-1 0,0 0,0 0,-1 0,0 0,0 0,-1 0,0 0,0-1,-1 1,0 0,-2-5,2 12,0 0,-1 0,1 0,-1 0,1 0,-1 1,0-1,1 1,-1-1,0 1,1 0,-1 0,0-1,1 1,-1 0,0 1,1-1,-1 0,0 0,1 1,-1-1,0 1,1-1,-1 1,1 0,-1 0,1-1,-1 1,1 0,0 0,-1 1,1-1,0 0,0 0,0 1,0-1,0 0,0 1,0-1,0 1,1-1,-1 1,0 0,1-1,-1 1,-10 18,-1 0,2 0,1 2,1-1,0 1,2 0,1 0,0 1,0 17,-19 82,-7 73,6-26,-4 7,16-101,7-54,2 0,0 0,1 1,2-1,0 0,1 1,1-1,1 1,1-1,5 17,-7-34,0-1,0 0,1 0,-1 0,1 0,0 0,0 0,0 0,0 0,1-1,-1 1,1-1,-1 0,1 0,0 0,0 0,0 0,0 0,0-1,0 0,1 1,-1-1,0 0,1-1,-1 1,1-1,-1 1,1-1,-1 0,0 0,1 0,-1-1,1 0,-1 1,1-1,8-2,-1 0,1-1,-1-1,0 1,-1-2,1 0,-1 0,0 0,7-7,35-40,-2-3,-2-1,-3-2,-3-3,-2-1,-3-2,-3-1,-3-2,15-50,-25 71,-2 0,-2-1,-2-1,-2-1,-3 0,-2 0,-1-1,-3 0,-3-46,-1 95,1 0,-1 0,0 0,0 0,1 0,-2 0,1 0,0 1,0-1,0 0,-1 0,1 0,-1 0,0 0,0 1,1-1,-1 0,0 0,0 1,-1-1,1 1,0-1,0 1,-1 0,1-1,-1 1,1 0,-1 0,0 0,1 0,-1 0,0 0,0 1,1-1,-1 0,0 1,0 0,0-1,0 1,0 0,0 0,0 0,0 0,1 0,-1 1,0-1,0 0,0 1,0 0,0-1,1 1,-1 0,0 0,1 0,-1 0,0 0,1 0,-1 0,1 1,0-1,-1 1,1-1,0 1,-13 16,2 0,0 0,1 1,1 0,1 1,1 0,0 1,-4 19,3-11,-25 82,5 1,6 1,4 1,5 1,5 0,6 74,26-33,-23-154,0 0,1 0,-1 0,0-1,0 1,1 0,-1-1,1 1,0 0,-1-1,1 1,0-1,0 1,0-1,0 1,0-1,0 0,1 1,-1-1,0 0,1 0,-1 0,0 0,1 0,0 0,-1 0,1-1,-1 1,1 0,0-1,-1 0,1 1,0-1,0 0,0 0,-1 0,1 0,0 0,0 0,-1 0,1-1,0 1,-1-1,1 1,0-1,-1 0,1 1,-1-1,1 0,-1 0,1 0,-1 0,1-1,0 0,105-132,-84 103,1 2,2 1,1 0,1 3,29-22,-55 46,-1-1,1 0,0 1,0-1,0 1,0-1,0 1,0 0,0 0,0 0,1 0,-1 0,0 1,0-1,1 1,-1-1,1 1,-1 0,0 0,1 0,-1 0,1 1,-1-1,0 0,1 1,-1 0,0-1,0 1,1 0,-1 0,0 1,0-1,0 0,0 1,0-1,-1 1,1-1,0 1,-1 0,1 0,-1 0,1 0,-1 1,8 91,-10-88,0 1,1-1,-1 1,1-1,0 1,1-1,0 1,0-1,0 1,1-1,0 0,0 1,0-1,1 0,0 0,0-1,1 1,-1-1,1 1,1-1,-1 0,2 1,1-4,1-1,-1 0,0 0,0-1,1 0,-1 0,1 0,-1-1,0 0,0-1,0 1,0-2,0 1,0-1,0 0,0 0,-1 0,0-1,0 0,0-1,0 1,0-1,-1 0,2-3,-5 6,23-14,-1-2,-1-1,-1-1,0 0,-2-2,0 0,-2-2,0 0,-2-1,0 0,1-7,-15 29,-1 1,1 0,-1-1,1 1,-1-1,0 0,0 1,0-1,0 0,-1 0,1 1,-1-1,0 0,0 0,0 0,0 0,0 1,0-1,-1 0,1 0,-1 0,0 1,0-1,0 0,0 1,0-1,-1 1,1-1,-1 1,0 0,1 0,-1-1,0 1,-1 0,1 1,0-1,0 0,-1 1,1-1,-1 1,1 0,-1 0,0 0,1 0,-1 0,0 0,-8 4,1 0,-1 1,1 0,0 0,0 1,1 1,-1-1,1 2,0-1,1 1,-1 0,2 1,-1 0,1 0,0 1,0 0,1 0,1 1,-1-1,2 1,-1 0,1 1,1-1,0 1,0-1,1 1,0 4,0-9,1-1,0 1,0-1,0 1,0 0,1-1,0 1,0 0,1-1,0 1,0 0,0-1,0 1,1-1,0 1,0-1,0 0,1 0,0 0,0 0,0 0,1-1,-1 1,1-1,0 0,0 0,1-1,-1 1,1-1,0 0,0 0,0 0,0-1,0 0,5 2,5-1,0-1,1 0,-1-1,0-1,1 0,-1-2,1 1,-1-2,0 0,0 0,0-2,0 0,-1 0,0-2,0 0,0 0,-1-1,0-1,174-169,-135 131,-50 48,-1 0,0 0,1 0,-1 0,0 0,0 0,1 0,-1 0,0 0,0 1,0-1,-1 0,1 1,0-1,0 1,-1-1,1 1,-1-1,1 1,-1-1,0 1,1 0,-1-1,0 1,0-1,0 1,0 0,-1-1,1 1,0-1,-1 1,1 0,-1 0,1 1,-1 1,0 0,0 0,0-1,1 1,0 0,0 0,0 0,0 0,0 0,1-1,-1 1,1 0,0 0,1-1,-1 1,0-1,1 1,0-1,0 1,0-1,0 0,1 0,-1 0,1 0,0 0,-1-1,1 1,1-1,-1 0,0 0,0 0,1 0,-1-1,1 1,0-1,-1 0,1 0,0 0,0 0,3-1,7-4,1-1,-1-1,-1 0,1 0,-1-2,0 0,-1 0,0-1,0-1,2-2,69-47,-66 49,-14 7,-1 0,1 1,0-1,0 1,0-1,0 1,0 0,0 0,1 1,-1-1,1 1,-1-1,1 1,-1 0,1 0,0 1,0-1,-1 1,1 0,0 0,0 0,-1 0,1 1,0 0,-1-1,1 1,0 1,-1-1,1 0,-1 1,0 0,1 0,-1 0,0 0,0 0,0 1,0-1,-1 1,3 2,24 149,-15-102,-4-34</inkml:trace>
  <inkml:trace contextRef="#ctx0" brushRef="#br0" timeOffset="466.03">1 785,'53'-9,"60"-14,26-2,3-2,-8-1,-12 4,-13 2,-15-1,-19 4,-22 5</inkml:trace>
</inkml:ink>
</file>

<file path=ppt/ink/ink2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2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2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2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2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2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2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2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2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2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2:04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338 427,'-22'107,"-77"190,58-192,-33 68,61-162,18-47,5-13,3 1,1 1,3 0,2 1,1 1,3 0,3 0,129-184,-154 226,0 0,1 1,-1-1,1 0,0 1,0 0,0-1,0 1,0 0,0 0,0 0,1 0,-1 0,1 1,0-1,-1 1,1 0,0 0,0 0,0 0,0 0,0 0,0 1,0 0,0-1,0 1,0 0,0 0,0 1,0-1,0 1,0-1,0 1,0 0,0 0,-1 0,1 1,0-1,-1 1,1-1,-1 1,1 0,-1 0,6 18,0-1,-2 1,-1 0,0 1,-1-1,-2 1,0 0,-1 0,-1 0,-1-1,-2 14,2 19,-29 160,31-213,-1 1,1-1,-1 0,1 0,-1 0,1 0,-1 0,1 0,-1 0,1 0,0 0,-1 0,1 0,-1 0,1 0,-1 0,1 0,-1-1,1 1,-1 0,1 0,-1-1,1 1,-1 0,1-1,-1 1,0 0,1-1,-1 1,0 0,1-1,-1 1,0-1,1 1,-1-1,0 1,0-1,0 1,1-1,-1 1,0-1,0 1,0-1,0 0,0 1,0-1,0 1,0-1,0 1,0-1,0 1,-1-1,1 1,38-95,76-153,-85 197,-18 30,0 0,2 1,0 0,1 1,1 1,1 0,17-14,-32 30,1 0,-1 0,1 0,0 1,-1-1,1 0,0 1,0 0,0-1,0 1,0 0,0 0,1 0,-1 0,0 0,0 1,1-1,-1 1,1 0,-1-1,0 1,1 0,-1 0,0 1,1-1,-1 0,1 1,-1-1,0 1,0 0,1 0,-1 0,0 0,0 0,0 0,0 1,0-1,0 1,-1-1,1 1,0 0,-1 0,1-1,-1 1,0 0,1 0,-1 1,0-1,0 0,0 0,-1 0,1 1,0 0,-1 228,0 51,0-279,0 1,1-1,-1 1,0 0,1-1,0 1,0-1,0 1,0-1,1 0,0 1,-1-1,1 0,0 0,0 0,1 0,-1 0,0-1,1 1,2 1,5-1</inkml:trace>
  <inkml:trace contextRef="#ctx0" brushRef="#br0" timeOffset="415.414">1298 738,'-6'25,"0"0,2 1,1-1,1 1,1 0,1 0,1 0,3 16,-3-38,0 0,1 0,-1 0,1 0,0-1,0 1,0 0,1-1,-1 1,1-1,-1 0,1 0,0 0,1 0,-1-1,0 1,1-1,-1 0,1 0,0 0,0 0,0-1,0 1,0-1,0 0,0 0,0-1,0 1,0-1,1 0,-1 0,0-1,0 1,0-1,0 1,0-1,0-1,0 1,0-1,0 1,0-1,0 0,-1 0,1-1,2-1,4-4,-1 0,1 0,-2-1,1-1,-1 1,0-1,-1 0,0-1,-1 0,0 0,-1 0,0-1,0 0,-2 0,1 0,-2 0,1-1,-2 1,0-1,0 1,-1-8,0 14,-1 0,0 0,0 0,0 0,-1 0,0 1,0-1,0 0,-1 1,0-1,0 1,0 0,-1 0,1 0,-1 0,-1 1,1 0,0-1,-1 2,0-1,0 0,0 1,0 0,-1 0,1 1,-1-1,0 1,0 1,0-1,0 1,0 0,0 0,0 0,0 1,0 0,0 1,0-1,0 1,0 0,0 0,0 1,0 0,0 0,1 0,-1 1,1 0,-1 0,1 0,0 1,1-1,-3 3,-6 10</inkml:trace>
  <inkml:trace contextRef="#ctx0" brushRef="#br0" timeOffset="981.137">1637 963,'15'-11,"0"0,0 0,-1-2,0 0,-1 0,-1-1,0-1,-1 0,6-11,-8 14,60-106,-68 118,0 0,0 1,0-1,0 0,0 0,-1 1,1-1,0 1,0-1,0 1,-1-1,1 1,0-1,-1 1,1-1,0 1,-1 0,1 0,-1-1,1 1,-1 0,1 0,-1 0,0-1,1 1,-1 0,0 0,0 0,1 0,-1 0,0 0,0-1,0 1,0 0,0 0,0 0,-1 0,1 0,0 0,0 0,-1-1,1 1,-1 1,3 6,-2-3,1 1,0 0,0-1,0 0,1 1,-1-1,1 0,1 1,-1-1,1 0,0-1,0 1,0 0,1-1,-1 0,1 0,0 0,0 0,1-1,-1 1,1-1,0 0,0 0,0-1,0 0,0 0,0 0,1 0,-1-1,1 0,-1 0,1 0,-1-1,4 0,-4-1,1 0,-1-1,1 1,-1-1,1-1,-1 1,0-1,0 0,0 0,-1 0,1-1,-1 1,1-1,-1 0,0-1,-1 1,1-1,-1 1,0-1,0 0,0 0,-1-1,0 1,0 0,0-1,-1 1,1-1,-2 0,1-2,7-14,1-3</inkml:trace>
  <inkml:trace contextRef="#ctx0" brushRef="#br0" timeOffset="1449.31">2399 596,'-9'13,"-1"1,2 0,0 0,0 1,2 0,0 0,0 0,2 1,0 0,0 0,2 0,0 1,1-1,1-11,1-1,-1 0,1 0,0 1,0-1,0 0,1 0,0 0,0 0,0-1,0 1,0 0,1-1,-1 0,1 1,0-1,0 0,0 0,1-1,-1 1,1-1,-1 1,1-1,0 0,0-1,0 1,0-1,0 1,0-1,0 0,0-1,1 1,1-1,4 1,1 0,0 0,0-1,0-1,-1 1,1-2,0 0,-1 0,1-1,-1 0,0-1,0 0,1-1,12-11,-1-1,-1-1,0 0,-1-2,-1 0,-1-2,12-18,-6 7,-3-1,0 0,-3-2,-1 0,-1-1,-2-1,4-19,-13 37,-1 0,0 0,-2 0,0 0,-1 0,-1-1,-1 1,-1 0,-1-1,-4-17,5 29,-1 0,1 1,-2-1,1 1,-1 0,0 0,-1 0,0 1,0 0,-1-1,0 2,0-1,0 1,-1 0,0 0,0 1,-1 0,1 0,-1 1,0 0,0 0,-1 0,1 2,-1-1,-6-1,3 3,1 0,-1 0,1 1,-1 0,0 1,1 1,-1-1,1 2,0 0,0 0,0 1,0 0,0 1,1 1,0-1,0 1,0 1,1 0,0 0,0 1,1 0,-6 7,2-1,1 0,0 0,1 1,0 1,1-1,1 2,0-1,1 1,1 0,1 0,1 1,0 0,1 0,0 6,2-8,1 0,1 1,1-1,0 0,1 0,0-1,2 1,-1-1,2 1,0-1,1-1,1 0,0 0,1 0,0-1,1 0,0-1,1 0,1 0,0-2,0 1,1-1,0-1,1-1,0 0,2 1,16 7,1-2,1 0,0-3,0 0,1-3,1-1,-1-1,1-2,0-1,15-2,19-3,-42 2</inkml:trace>
  <inkml:trace contextRef="#ctx0" brushRef="#br0" timeOffset="2797.944">3246 512,'-30'21,"1"2,1 2,1 0,1 2,1 1,2 0,-15 25,35-50,0 1,1-1,-1 1,1 0,0 0,0 0,0 0,0 0,1 0,0 0,0 0,0 1,0-1,0 0,1 1,0-1,0 1,0-1,1 0,-1 1,1-1,0 0,0 1,1-1,-1 0,1 0,0 0,0 0,0 0,1-1,-1 1,1-1,0 1,0-1,0 0,0 0,1 0,-1-1,1 1,0-1,2 1,0-1,0 0,0-1,0 0,0 0,0-1,0 0,1 0,-1 0,0-1,0 0,0 0,0 0,0-1,0 0,0 0,0-1,-1 0,1 1,-1-2,0 1,0-1,2-1,95-101,33-56,-106 141,-29 21,1 0,0 0,-1 0,1 0,-1 0,1 0,0 0,-1 0,1 0,-1 0,1 1,-1-1,1 0,-1 0,1 1,-1-1,1 0,-1 1,1-1,-1 0,1 1,-1-1,1 1,-1-1,0 1,1-1,-1 1,0-1,0 1,1-1,-1 1,0-1,0 1,0 0,0-1,0 1,0-1,0 1,0-1,0 1,0 0,0-1,0 1,0-1,0 1,0 0,0-1,-1 1,1-1,0 1,0-1,-1 1,1-1,-1 1,1-1,0 1,-1-1,1 0,-2 8,0-1,0 1,1-1,0 1,1 0,-1-1,1 1,1 0,0-1,0 1,0 0,1-1,0 0,1 1,-1-1,1 0,1 0,-1 0,1-1,1 1,-1-1,1 0,0 0,0-1,1 1,-1-1,1 0,1-1,4 3,-7-5,0 0,1-1,0 0,-1 0,1-1,-1 1,1-1,0 0,-1 0,1-1,0 1,-1-1,1 0,-1 0,1 0,-1-1,0 0,1 0,-1 0,0 0,0-1,0 1,-1-1,1 0,-1 0,4-3,73-103,-69 92,19-42,-33 65,0 1,1 0,0 0,1 0,-1 0,1 0,1 0,-1 1,1-1,0 0,1 0,0 1,0-1,0 0,1 0,0 0,1-1,-1 1,1 0,1-1,-1 1,1-1,0 0,0-1,1 1,0-1,0 1,0-1,1-1,-1 1,1-1,3 2,-6-6,0 1,-1 0,1-1,0 1,-1-1,1 0,0 0,0 0,-1 0,1 0,0-1,-1 1,1-1,0 0,-1 1,1-1,-1-1,1 1,-1 0,1-1,-1 1,0-1,0 1,0-1,0 0,0 0,0 0,0 0,-1-1,2 0,43-80,-39 66,84-182,-91 198,0 0,0-1,0 1,0-1,0 1,0-1,0 1,0 0,1-1,-1 1,1 0,-1-1,1 1,-1 0,1-1,0 1,0 0,0 0,0 0,0 0,0 0,0 0,0 0,0 0,0 0,0 0,0 1,1-1,-1 0,0 1,1-1,-1 1,0-1,1 1,-1 0,1 0,-1-1,0 1,1 0,-1 0,1 1,-1-1,1 0,-1 0,0 1,1-1,-1 1,0-1,1 1,-1-1,0 1,0 0,1 0,-1-1,0 1,0 0,0 0,4 10,0 1,-1-1,0 1,-1 0,0 0,-1 0,0 0,-1 1,0-1,-1 2,5 40,73 492,-69-462,-3-63,-2 0,0 0,-2 1,0-1,-2 1,0 0,-1-1,-1 1,-1-1,-1 0,-1 0,-1 0,-1 0,0-1,-2 0,0-1,-10 16,12-25,-1-1,0 1,0-1,0-1,-1 1,-1-2,1 1,-1-1,-1-1,1 1,-1-2,0 0,-5 2,14-7,0 1,-1-1,1 0,0 1,-1-1,1 0,-1 0,1-1,0 1,-1 0,1-1,0 1,-1-1,1 0,0 0,0 0,0 0,0 0,0 0,0-1,0 1,0-1,0 1,1-1,-1 0,0 0,1 1,0-1,-1 0,1-1,0 1,0 0,0 0,0 0,1 0,-1-1,0 1,1-2,-3-92,10 64,1 2,2-1,1 1,1 1,2 0,1 0,1 2,1 0,11-12,-10 15,1 0,1 1,1 1,1 1,0 2,2 0,1 1,0 1,1 1,0 2,13-5,72-1,-87 20</inkml:trace>
  <inkml:trace contextRef="#ctx0" brushRef="#br0" timeOffset="3495.775">0 1499,'203'-11,"981"-166,65 9,-668 121,435 26,-957 21,64 0,1 6,15 6,-45 4,-76-9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9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0 585,'34'-9,"15"-4,5 1,-2 2,-6 3,-5 2,-10 3</inkml:trace>
  <inkml:trace contextRef="#ctx0" brushRef="#br0" timeOffset="251.183">0 811,'43'-9,"15"-4</inkml:trace>
  <inkml:trace contextRef="#ctx0" brushRef="#br0" timeOffset="1167.233">254 1009,'90'-66,"-3"-4,36-39,-110 97,-1 0,-1-1,0-1,0 0,-1 0,-1-1,-1 0,0 0,-1-1,5-15,-11 31,-1-1,0 0,1 1,-1-1,1 0,-1 1,0-1,0 0,1 1,-1-1,0 0,0 0,0 1,0-1,0 0,0 0,0 1,0-1,0 0,0 0,0 1,0-1,0 0,-1 1,1-1,0 0,-1 0,1 1,0-1,-1 1,1-1,-1 0,1 1,-1-1,1 1,-1-1,1 1,-1-1,0 1,1 0,-1-1,0 1,1 0,-1-1,0 1,1 0,-1 0,0 0,0 0,1-1,-1 1,0 0,0 0,1 0,-1 1,0-1,0 0,1 0,-1 0,0 1,-42 20,-47 100,87-118,1 1,-1 0,1 0,0 0,0 0,0 0,1 1,-1-1,1 0,0 1,0-1,1 1,0-1,-1 1,1 0,1-1,-1 1,1-1,-1 1,1-1,1 0,-1 1,1-1,-1 0,1 0,0 0,1 0,-1 0,1 0,0-1,0 1,0-1,0 0,0 0,3 2,1 0,0 0,0 0,0-1,0 0,1-1,0 0,0 0,0 0,0-1,0 0,0-1,0 0,1 0,-1 0,0-1,1-1,-1 0,0 0,1 0,-1-1,0 0,0 0,0-1,0-1,-1 1,1-1,-1 0,1-1,18-11,-1-2,0 0,-1-2,-1 0,-1-2,-1 0,1-3,-13 15,0 0,-1 0,0-1,0 0,-1 0,-1-1,0 0,0 0,-1-1,-1 1,0-1,-1 0,1-7,-4 19,0 1,0-1,0 0,0 1,0-1,0 0,0 0,0 1,0-1,0 0,-1 1,1-1,0 1,0-1,-1 0,1 1,-1-1,1 1,0-1,-1 1,1-1,-1 1,1-1,-1 1,0-1,1 1,-1 0,1-1,-1 1,0 0,1-1,-1 1,0 0,1 0,-1 0,0 0,1 0,-1 0,0-1,1 2,-1-1,0 0,0 0,1 0,-1 0,0 0,1 1,-1-1,0 0,1 0,-1 1,1-1,-1 1,1-1,-1 0,0 1,1-1,-1 1,1-1,0 1,-1 0,1-1,-1 1,1-1,0 1,0 0,-36 35,32-32,0 0,0 1,1-1,0 1,0 0,0 0,1 0,0 0,0 1,0-1,0 0,1 1,0 0,0-1,1 1,-1 0,1-1,0 1,1 0,0-1,-1 1,2 0,-1-1,1 1,0-1,0 0,0 0,1 1,-1-2,1 1,1 0,-1 0,1-1,-1 0,1 0,1 0,-1 0,0-1,1 1,0-1,0 0,0-1,2 2,6-2,-1 0,0-1,1-1,-1 0,0-1,1 0,-1-1,0 0,0-1,0 0,0-1,-1 0,1-1,-1-1,0 1,0-2,-1 1,0-2,0 1,0-2,6-6,-1 0,0-1,-1 0,-1-1,-1-1,0 0,-1-1,-1 0,-1 0,5-17,-13 34,0 1,0-1,0 0,0 1,0-1,0 0,0 0,0 0,-1 0,1 0,-1 0,0 0,1 0,-1 0,0 0,0 0,0 0,-1 0,1 0,0 0,-1 0,1 0,-1 0,0 0,0 1,1-1,-1 0,0 0,-1 1,1-1,0 0,0 1,-1-1,1 1,-1 0,1-1,-1 1,0 0,1 0,-1 0,0 0,0 0,0 0,0 1,1-1,-1 1,0-1,0 1,0 0,0 0,0 0,-1 0,1 0,0 0,0 0,0 1,0-1,-1 1,-5 4,1 1,0 0,0 0,0 1,1-1,0 1,0 1,1-1,0 1,0 0,1 0,0 0,0 1,1 0,0-1,-1 8,0-6,-2 4,0-1,1 1,1 1,0-1,1 0,0 1,2 0,-1 0,2 0,0-1,0 1,2 0,0 0,0-1,1 1,1-1,1 1,0-1,1-1,0 1,7 10,0-7</inkml:trace>
  <inkml:trace contextRef="#ctx0" brushRef="#br0" timeOffset="1817.397">1411 868,'-4'2,"0"0,0 1,0-1,1 1,-1 0,1 1,-1-1,1 0,0 1,0 0,0-1,1 1,0 0,-1 1,1-1,1 0,-1 1,1-1,-1 1,1-1,1 1,-1 4,1-8,1 0,0-1,0 1,1 0,-1-1,0 1,0-1,0 1,0-1,0 1,1-1,-1 0,0 0,0 1,1-1,-1 0,0 0,0 0,1 0,-1-1,0 1,0 0,1 0,-1-1,0 1,0-1,0 1,0-1,0 0,1 1,-1-1,0 0,-1 0,1 1,0-1,0 0,0 0,0 0,-1 0,1 0,0 0,-1-1,1 1,-1 0,92-128,-92 128,0 0,1 1,-1-1,0 1,1-1,-1 0,1 1,-1-1,1 1,-1-1,1 1,-1-1,1 1,-1 0,1-1,-1 1,1 0,0-1,-1 1,1 0,0 0,-1-1,1 1,0 0,-1 0,1 0,0 0,-1 0,1 0,0 0,0 0,-1 0,1 0,0 1,-1-1,1 0,-1 0,1 1,0-1,-1 0,1 1,-1-1,1 1,0-1,-1 0,1 1,-1-1,0 1,1 0,-1-1,1 1,-1-1,15 43,-10-24,-5-16,1-1,-1 1,1-1,-1 0,1 0,0 1,0-1,0 0,0 0,0 0,0 0,1 0,-1 0,1 0,-1 0,1-1,0 1,0-1,0 1,0-1,0 1,0-1,0 0,0 0,0 0,0-1,1 1,-1 0,0-1,1 1,-1-1,0 0,1 0,-1 0,1 0,-1 0,0 0,1-1,-1 1,0-1,1 0,-1 0,0 1,0-1,0-1,1 1,2-5,0 0,0-1,-1 1,0-1,0 0,-1 0,0 0,0-1,-1 1,0 0,0-1,-1 0,1 0,-2 1,1-1,-1 0,-1-1,2-17</inkml:trace>
  <inkml:trace contextRef="#ctx0" brushRef="#br0" timeOffset="2271.538">1637 50,'13'-7,"-3"1,1 0,0 1,0 0,0 1,1 0,-1 0,1 2,0-1,0 1,10 0,-20 2,-1 0,0 1,1-1,-1 0,1 0,-1 0,0 1,1-1,-1 1,0-1,1 1,-1 0,0-1,0 1,1 0,-1 0,0 0,0 0,0 0,0 0,0 0,-1 0,1 0,0 1,0-1,-1 0,1 0,0 1,-1-1,0 0,1 1,-1-1,0 1,0-1,1 0,-1 1,0-1,0 1,-1-1,1 1,0-1,0 0,-1 1,1-1,-1 0,1 1,-1-1,0 0,1 1,-34 65,25-55,6-10,0 1,-1 0,1 1,0-1,0 0,1 1,-1 0,1 0,-1-1,1 2,1-1,-1 0,0 0,1 0,0 1,0-1,0 1,1-1,-1 0,1 1,0-1,1 1,-1-1,1 1,0-1,0 1,0-1,0 0,1 1,0-1,-1 0,2 0,-1 0,0-1,2 2,5 0,0 0,1-1,-1 0,1-1,0 0,0-1,0 0,1 0,-1-1,0 0,1-1,5 0,10 0</inkml:trace>
  <inkml:trace contextRef="#ctx0" brushRef="#br0" timeOffset="2569.001">2202 360,'-10'34,"-8"29,-5 6,1-6,4-8,0-8,4-8,-1-11,2-4,-1-8,-4-5,2-5</inkml:trace>
  <inkml:trace contextRef="#ctx0" brushRef="#br0" timeOffset="2822.915">1948 417,'29'33,"18"26,7 8,-1-8,-5-10,-6-7,-5-11,-4-7,-3-1,-2-6,-5-6</inkml:trace>
  <inkml:trace contextRef="#ctx0" brushRef="#br0" timeOffset="3767.807">311 755,'-5'5,"-6"1,-7 0,-4-1,1 4,0-1,-2-1,-2-1,-1 2,9 0,7-1</inkml:trace>
</inkml:ink>
</file>

<file path=ppt/ink/ink2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2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2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2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2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2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2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2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2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2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29,'-4'-10,"-3"2,1 7,-3 4,-1 6,6 1,5-5,6-4,2-2</inkml:trace>
  <inkml:trace contextRef="#ctx0" brushRef="#br0" timeOffset="303.929">238 1,'5'0,"1"5,0 6,-1 1</inkml:trace>
</inkml:ink>
</file>

<file path=ppt/ink/ink2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2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2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2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2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2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2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2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2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2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1,'-1'0,"-1"0,1 0,0 0,-1 0,1 0,0 0,-1 0,1 0,0 1,-1-1,1 1,0-1,0 1,-1-1,1 1,0 0,0 0,0-1,0 1,0 0,0 0,0 0,0 0,0 0,1 0,-1 1,0-1,1 0,-1 1,-107 176,64-106,-92 129,27-78,104-132,7-4</inkml:trace>
  <inkml:trace contextRef="#ctx0" brushRef="#br0" timeOffset="431.407">39 1,'34'20,"-10"11,-1 2,-2 0,-1 1,9 23,-14-26,1-1,1 0,2-1,1-1,1-1,10 10,-4-14,-26-25</inkml:trace>
</inkml:ink>
</file>

<file path=ppt/ink/ink2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2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2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2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2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2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7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2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2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2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2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3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1,'-15'29,"-13"18,-3 7,-1-6,5-11</inkml:trace>
</inkml:ink>
</file>

<file path=ppt/ink/ink2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6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2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9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2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2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2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2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2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2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2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2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4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24 677,'-11'155,"-2"26,14-173,0 0,0 1,0-1,1 0,1 0,-1 0,1-1,0 1,1-1,0 1,0-1,0 0,1-1,0 1,1-1,-1 0,1 0,0-1,1 1,5 2,-9-6,0 0,1-1,-1 1,1-1,-1 0,1 0,-1 0,1 0,0-1,-1 1,1-1,0 0,-1 0,1 0,0-1,-1 1,1-1,0 0,-1 0,1 0,-1-1,1 1,-1-1,0 0,0 0,0 0,0 0,2-3,76-83,-65 66,94-113,-109 134,1 0,-1-1,1 1,-1 0,1 0,0 0,-1 0,1 1,0-1,0 0,0 1,-1-1,1 1,0 0,0-1,0 1,0 0,0 0,0 0,0 0,0 1,0-1,-1 1,1-1,0 1,0-1,0 1,-1 0,1 0,0 0,-1 0,1 0,-1 0,1 1,0 0,42 62,-31-41,-9-17,0 0,0 0,1-1,0 0,0 0,0 0,1 0,-1-1,1 0,0 0,0-1,0 0,1 0,-1 0,1 0,0-1,0-1,0 1,0-1,0 0,0 0,0-1,0 0,0-1,0 1,0-1,0 0,0-1,0 0,-1 0,1 0,-1-1,1 0,-1-1,0 1,0-1,0 0,0 0,-1-1,0 0,0 0,0 0,3-5,6-10,0-1,-1 0,-2-1,0-1,-1 0,2-10,-2 5,-7 20,0 1,0-1,-1-1,0 1,0 0,-1 0,0-1,0 1,-1-1,0 1,-1 0,1-1,-2 1,-1-6,-3-4</inkml:trace>
  <inkml:trace contextRef="#ctx0" brushRef="#br0" timeOffset="10506.741">1295 0,'0'656,"-4"-585,-3 1,-3-1,-15 48,25-117,-12 138,12-140,0 1,0 0,0-1,-1 1,1 0,0-1,0 1,0 0,0-1,0 1,0 0,0 0,1-1,-1 1,0 0,0-1,0 1,1 0,-1-1,0 1,1-1,-1 1,1 0,-1-1,1 1,-1-1,1 1,-1-1,1 1,-1-1,1 0,-1 1,1-1,0 0,-1 1,1-1,0 0,-1 0,1 1,0-1,-1 0,1 0,0 0,-1 0,1 0,0 0,0 0,-1 0,1 0,0-1,-1 1,1 0,0 0,-1-1,1 1,0 0,-1-1,1 1,-1 0,1-1,-1 1,1-1,-1 1,1-1,0 0,31-35,136-228,-101 159,-66 104,0-1,1 1,-1 0,0-1,0 1,1 0,-1 0,0 0,1 0,-1 0,1 0,0 0,-1 0,1 1,0-1,-1 0,1 1,0 0,0-1,0 1,-1 0,1 0,0 0,0 0,0 0,-1 0,1 1,0-1,0 1,-1-1,1 1,0 0,-1-1,1 1,0 0,-1 0,0 0,1 0,-1 1,1-1,-1 1,52 60,-22 7,25 33,-14-41,-39-54,0-1,1 0,-1 0,1 0,0 0,0-1,1 0,0 1,0-2,0 1,0 0,1-1,0 0,0-1,0 1,0-1,0 0,1 0,0-1,4 1,4-3,1-1,-1-1,1-1,-1 0,0 0,0-2,-1 0,1-1,-1 0,0-1,0 0,-1-1,0-1,-1 0,0-1,8-8,-19 17,9-7,-1 0,1-1,-2-1,1 1,-1-1,-1-1,1 1,-2-2,0 1,0 0,-1-1,0-3,-3 10,-1-1,1 0,-2 0,1 1,-1-1,1 0,-2 0,1 0,-1 1,1-1,-2 0,1 1,-1-1,1 1,-2-1,1 1,-1 0,1 0,-1 0,-1 0,1 0,-1 1,1-1,-2 1,1 0,0 0,-1 1,1-1,-1 1,0 0,0 0,0 1,-1-1,1 1,-1 0,1 1,-1-1,0 1,1 0,-1 1,0-1,0 1,1 0,-1 1,0-1,-1 2,-3 1,0 0,0 1,0 0,1 1,0 0,0 0,0 1,1 1,-1-1,1 1,1 0,0 1,0 0,0 0,1 1,0 0,1 0,0 0,0 0,1 1,0 0,1 0,0 0,-1 8,3-10,0 0,1 0,0 0,1 0,-1 0,2 0,-1 0,1 0,0-1,1 1,0 0,0-1,0 0,1 0,0 0,1 0,-1-1,1 1,0-1,1 0,0-1,0 1,0-1,0-1,1 1,0-1,0 0,0 0,2 0,4 1,0 0,1-1,0 0,0-1,0 0,0-1,0-1,0 0,1-1,-1 0,0-2,0 1,0-2,12-3,12-4,-1-2,-1-2,0-2,30-17,-34 16,-1-1,0-1,-2-2,0-1,-2-1,0-1,-2-2,0 0,13-21,-33 39,0 0,-1 0,0-1,0 1,-1-1,0 0,-1 0,0 0,0 0,-1 0,0-1,0-5,-1 11,0 1,-1 0,1-1,-1 1,1 0,-1 0,0 0,0-1,0 1,-1 0,1 0,-1 0,0 1,0-1,0 0,0 1,0-1,0 1,-1 0,1 0,-1 0,0 0,1 0,-1 0,0 1,0-1,0 1,0 0,-1 0,1 0,0 0,0 1,-1-1,1 1,0 0,-1 0,0-1,1 1,-1-1,1 1,-1 0,1 0,-1 0,1 1,-1-1,1 1,-1 0,1 0,0 0,-1 1,1-1,0 1,0-1,0 1,0 0,0 1,0-1,1 0,-1 1,1-1,0 1,-1 0,1 0,0 0,1 0,-1 0,0 0,1 0,0 0,0 1,0-1,0 1,0-1,1 1,0-1,-1 1,4 0,-1-1,1 0,0 0,0 0,0 0,0-1,0 1,1-1,-1 0,1 0,-1 0,1 0,0-1,0 1,0-1,0 0,0 0,0-1,0 1,0-1,0 0,2 0,20 5,-22-4,1-1,0 0,0 1,0-1,0 1,0 0,1 1,-2-1,1 1,0 0,0 0,0 0,-1 1,0 0,1 0,-1 0,0 0,0 0,-1 1,1 0,-1 0,1 0,-1 0,-1 1,1-1,-1 1,1-1,-1 1,0 0,-1 0,1 0,-1 0,0 2,-13 72,9-71,1-1,0 1,0-1,1 1,-1 0,2 0,-1-1,1 1,1 0,-1 0,1 0,1-1,-1 1,1 0,1-1,-1 0,4 6,0-8,1 0,0 0,0-1,0 0,0 0,1-1,-1 0,1-1,0 1,0-1,0-1,0 0,0 0,1 0,-1-1,0 0,0-1,0 0,0 0,1-1,4-1,2 1,0-1,0 0,0-1,-1 0,1-2,-1 1,0-2,0 0,-1 0,0-2,0 1,-1-2,0 0,-1 0,0-1,-1 0,0-1,0 0,-2 0,1-1,-2-1,1 1,-2-1,0 0,-1-1,0 1,-1-1,-1 0,0 0,0-5,-3 9,1-1,-2 1,1 0,-2-1,1 1,-2 0,1 0,-2 0,1 0,-1 1,-3-4,6 10,-1 1,-1-1,1 1,0-1,-1 1,0 0,0 0,0 0,0 0,0 1,-1-1,1 1,-1 0,1 0,-1 0,0 0,0 1,0-1,0 1,0 0,0 0,0 1,0-1,0 1,-1 0,1 0,0 0,0 1,0-1,0 1,-3 1,-1 1,1 1,0 0,-1 0,1 1,1 0,-1 0,1 0,0 1,0 0,0 0,1 1,0 0,0 0,1 0,0 0,0 1,0-1,1 1,1 0,-1 0,1 0,1 0,-1 1,1-1,1 0,-1 1,2 3,-3-1,2 0,0 0,0 0,1 0,0 0,0 0,2 0,-1-1,1 1,1-1,0 1,0-1,1 0,1-1,-1 1,2-1,-1 0,3 2,2-1,1 1,0-1,1-1,0 0,0-1,1-1,0 0,0 0,1-2,0 0,0 0,0-1,0-1,4-1,223 9,-211-11,-4-1,-3 1</inkml:trace>
</inkml:ink>
</file>

<file path=ppt/ink/ink2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2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2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2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2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2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2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2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2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2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5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1384,'60'-27,"-1"-4,-1-2,-2-2,-2-3,-1-3,7-9,-23 13,-2-2,-1-1,-2-1,-2-2,2-8,16-51,-47 98,0 0,0 0,0-1,0 1,-1-1,1 1,-1-1,0 1,0-1,-1 1,0 0,1-1,-2 1,1 0,0-1,-1 1,0 0,0 0,0 0,0 0,0 1,-1-1,-2-2,3 4,0 1,0-1,0 1,0-1,0 1,0 0,0 0,-1 0,1 0,0 1,-1-1,1 1,-1-1,1 1,0 0,-1 0,1 0,-1 0,1 0,-1 0,1 1,0-1,-1 1,1 0,0 0,-1 0,1 0,0 0,0 0,0 0,0 1,0-1,-1 2,-55 64,46-40,0 1,2 1,1-1,1 2,2-1,1 1,1 0,1 0,2 11,1-33,1 1,0-1,1 0,0 1,0-1,1 0,0-1,0 1,0 0,1-1,1 0,-1 1,1-2,0 1,1-1,0 0,0 0,0 0,0-1,1 0,0 0,0 0,1-1,-1 0,1-1,6 2,0 0,0 0,1-2,0 1,0-2,0 0,0-1,0-1,1 0,-1-1,0 0,0-1,0-1,0 0,7-4,8-3,0-1,0-2,-1 0,-1-2,-1-2,0 0,-1-2,-1-1,0 0,15-19,-20 18,-1-1,-1 0,0-2,-2 0,-1-1,4-10,-17 32,-1-1,0 1,0-1,0 0,0 1,-1-1,1 0,-1 0,0 1,0-1,0 0,-1 0,1 0,-1 1,0-1,0 0,0 1,-1-1,1 1,-1-1,0 1,0 0,0 0,0 0,-1 0,1 0,-1 0,0 1,0-1,1 1,-2 0,1 0,0 0,0 0,-1 0,1 1,-1-1,1 1,-1 0,0 0,1 1,-1-1,0 1,0-1,1 1,-1 0,0 1,0-1,1 1,-1 0,0-1,0 2,1-1,-1 0,1 1,0-1,-1 1,1 0,0 0,-3 3,-3 3,0 0,0 0,1 1,0 1,1-1,0 1,0 1,1-1,1 1,0 0,0 0,1 1,0-1,1 1,0 0,1 0,1 0,0 0,0 0,1 0,2 12,0-14,0 0,0 0,1-1,1 1,0-1,0 1,1-1,0-1,0 1,1-1,0 0,1 0,0 0,0-1,0 0,1-1,0 1,1-2,-1 1,1-1,0 0,0-1,4 1,3 2,1-2,0 0,0 0,0-2,0 0,1-1,-1 0,1-2,-1 0,1-1,-1-1,1 0,3-3,3-3,-1-1,0-1,-1-2,0 0,0-1,-2-1,1-1,-2-1,0-1,-1 0,-1-1,-1-1,0-1,-1 0,-1-1,-2-1,0 0,-1-1,-1 0,0-3,-7 20,0 1,-1-1,0 0,0 0,0 0,-1 0,0 0,0 0,-1-1,0 1,0 0,0 0,0-1,-1 1,0 0,-1 0,0 0,1 0,-2 0,1 0,-1 1,0-1,0 1,0 0,-2-2,3 6,0 0,-1 0,1 0,0 0,0 1,-1-1,1 1,0 0,-1-1,1 1,0 0,-1 0,1 1,-1-1,1 0,0 1,0 0,-1-1,1 1,0 0,0 0,0 0,0 0,0 1,0-1,0 1,0-1,0 1,1-1,-2 2,-44 57,38-45,2 0,0 1,1 0,1 0,0 1,1 0,1-1,1 1,0 1,1-1,1 0,1 0,0 0,1 0,1 0,0 0,5 10,-5-18,1 0,0-1,0 0,1 0,0 0,0-1,1 1,0-1,0 0,0-1,1 0,0 0,1 0,-1-1,1 0,0 0,0-1,1 0,-1-1,1 0,0 0,0-1,0 0,13 0</inkml:trace>
  <inkml:trace contextRef="#ctx0" brushRef="#br0" timeOffset="698.453">2033 1045,'-87'146,"78"-118,9-28,1 0,-1-1,0 1,0 0,0 0,1 0,-1-1,0 1,0 0,1 0,-1 0,0 0,1 0,-1-1,0 1,1 0,-1 0,0 0,0 0,1 0,-1 0,0 0,1 0,-1 0,0 0,1 0,-1 0,0 0,1 0,-1 1,0-1,0 0,1 0,-1 0,0 0,1 1,-1-1,0 0,0 0,0 0,1 1,-1-1,0 0,0 0,0 1,1-1,-1 0,0 0,0 1,0-1,0 0,0 1,0-1,0 0,0 1,0-1,0 0,0 1,129-171,-129 169,1 0,0 0,-1 0,1 0,0 0,0 0,0 1,0-1,0 0,0 0,0 1,0-1,0 1,0-1,0 1,0-1,0 1,0 0,0-1,1 1,-1 0,0 0,0 0,0 0,0 0,1 0,-1 0,0 1,0-1,0 0,0 1,1-1,-1 1,0-1,0 1,0-1,0 1,0 0,0-1,0 1,-1 0,1 0,0 0,0 0,31 53,-18-27,-13-24,0-1,0 1,0-1,0 1,1-1,-1 1,1-1,0 0,0 0,-1 0,2 0,-1 0,0-1,0 1,0 0,1-1,-1 0,1 0,-1 1,1-1,-1-1,1 1,0 0,0-1,-1 1,1-1,0 0,0 0,-1 0,1 0,0 0,0-1,-1 1,1-1,0 0,-1 0,1 0,-1 0,1 0,0-1,11-12,-1 0,0-1,-1 0,0-1,-2-1,0 1,-1-2,0 1,5-18,-4-19,-14 54</inkml:trace>
  <inkml:trace contextRef="#ctx0" brushRef="#br0" timeOffset="1013.729">2710 791,'38'-4,"23"-3,5 1,-3 2,-8 0,-9 2,-6 1,-7 0,-8 6,-8 2</inkml:trace>
  <inkml:trace contextRef="#ctx0" brushRef="#br0" timeOffset="1232.462">2794 1018,'34'0,"20"0,6 0,-2-5,-6-2,-8 1,-6 1,-10-3,-4-1,-7 2</inkml:trace>
  <inkml:trace contextRef="#ctx0" brushRef="#br0" timeOffset="2450.012">4319 340,'0'19,"0"17,0 5,0 2,0-2,4-3,3-3,-1-4,-2-1,0-1,-2-1,-1 0,0-1,-1 1,-1 0,1-5</inkml:trace>
  <inkml:trace contextRef="#ctx0" brushRef="#br0" timeOffset="2965.572">4178 368,'66'-37,"2"4,1 2,49-14,-11 28,-105 17,1 0,-1 0,1 1,-1-1,0 0,1 1,-1 0,0 0,1-1,-1 1,0 0,0 1,0-1,0 0,0 1,0-1,0 1,0 0,-1-1,1 1,-1 0,1 0,-1 0,0 0,1 0,-1 1,0-1,-1 0,1 0,0 1,-1-1,1 1,-1-1,1 0,-1 1,0-1,0 1,-1-1,1 0,0 1,-1 1,-2 9,0 0,-1 0,-1 0,0-1,0 0,-2 0,1 0,-1-1,-1 0,0 0,-1-1,0 0,0-1,-1 1,-5 2,-51 59,65-69,-1 0,1-1,0 1,0 0,0 0,0 0,0 0,0 0,0 0,1 0,-1 0,1 0,0 0,-1 1,1-1,0 0,0 0,0 0,1 0,-1 0,0 1,1-1,-1 0,1 0,0 0,0 0,0 0,0 0,0 0,0-1,0 1,1 0,-1-1,1 1,-1 0,1-1,0 0,-1 1,1-1,0 0,0 0,0 0,0 0,0 0,0-1,0 1,1 0,201 66,-200-66,-1 0,0 0,1 0,-1 0,0 1,0 0,0-1,0 1,0 0,0 0,0 1,-1-1,1 1,-1-1,0 1,1 0,-1 0,0 0,-1 0,1 0,-1 0,1 0,-1 1,0-1,0 0,0 1,-1-1,1 1,-1-1,0 1,0-1,0 1,0-1,-1 1,1-1,-1 1,0-1,0 1,0-1,-1 0,1 0,-1 1,1-1,-3 2,-9 8,0 0,-2-1,1-1,-1 0,-1-1,0-1,-1 0,1-1,-15 5,12-5,-234 82,241-86</inkml:trace>
  <inkml:trace contextRef="#ctx0" brushRef="#br0" timeOffset="3219.899">5250 453,'-34'39,"-25"31,-7 9,-3-5,6-9,9-12,9-9,12-8,7-5,3-3,0-2,0 0,-1 1,-2-1,4-3</inkml:trace>
  <inkml:trace contextRef="#ctx0" brushRef="#br0" timeOffset="4102.35">5221 791,'-14'17,"1"1,1 0,1 1,0 0,1 1,2 0,-2 6,-9 16,-3 7,-2 0,-3-2,-1 0,-2-2,-17 16,34-48,17-21,18-30,-18 33,184-286,-152 242,1 1,2 2,3 2,28-24,-68 66,0-1,1 0,-1 1,0 0,1-1,0 1,-1 0,1 0,0 0,0 1,0-1,0 1,1 0,-1 0,0 0,0 0,1 0,-1 1,1-1,-1 1,0 0,1 0,-1 0,1 1,-1-1,0 1,1 0,-1 0,0 0,0 0,1 0,-1 1,0 0,0-1,-1 1,1 0,0 0,-1 1,1-1,-1 1,0-1,1 1,-1 0,1 1,9 24,-1-1,-1 1,-1 1,-1-1,-2 2,1 15,-6-36,27 134,-27-135,-2 48,1-55,0 0,0 0,-1 0,1 0,0 0,0 1,-1-1,1 0,0 0,-1 0,1 0,-1 0,1 0,-1-1,0 1,1 0,-1 0,0 0,0 0,1-1,-1 1,0 0,0-1,0 1,0-1,0 1,0-1,0 1,0-1,0 0,0 1,0-1,0 0,0 0,0 0,-1 0,1 0,0 0,0 0,0 0,0-1,-1 1,-132-79,92 54,-2 2,-1 2,0 2,-29-7,45 18</inkml:trace>
  <inkml:trace contextRef="#ctx0" brushRef="#br0" timeOffset="5399.658">3331 227,'14'-17,"-5"3,1 1,0 1,1 0,0 0,1 1,1 0,-1 1,2 1,-1 0,10-4,-21 13,0-1,0 1,1 0,-1 0,0 1,0-1,0 0,0 1,1 0,-1-1,0 1,0 0,0 0,0 0,0 0,-1 0,1 1,0-1,0 0,-1 1,1-1,-1 1,1 0,-1 0,0-1,0 1,0 0,0 0,0 0,0 0,0 0,-1 1,1-1,-1 0,1 0,-1 0,0 0,0 1,0-1,0 0,0 0,0 0,-1 1,1-1,-1 0,0 0,1 0,-1 0,1 8,29 272,29 92,-21-90,-33-266,-1 0,-1 0,0 0,-2 0,0 0,-1 0,0 0,-2 0,0 0,-1-1,-1 1,-6 15,11-34,0 1,0-1,0 1,0-1,0 1,-1-1,1 1,0-1,0 1,-1-1,1 1,0-1,0 1,-1-1,1 1,0 0,-1-1,1 1,-1 0,1-1,-1 1,1 0,0-1,-1 1,1 0,-1 0,1 0,-1-1,1 1,-1 0,1 0,-1 0,0 0,1 0,-1 0,1 0,-1 0,1 0,-1 0,1 0,-1 0,1 1,-1-1,1 0,-1 0,1 1,-1-1,1 0,-1 0,1 1,0-1,-1 0,1 1,0-1,-1 1,1-1,0 0,-1 1,1-1,0 1,0-1,-1 1,1-1,0 1,0-1,0 1,-7-44,7-281,4 225,4 1,5 0,3 1,5 0,4 2,24-54,-42 128,2 0,0 1,1 1,1 0,1 0,1 1,0 0,7-6,-14 18,1-1,-1 1,1 0,0 1,0 0,0 0,1 0,0 1,0 0,0 1,0-1,1 2,-1-1,1 1,0 0,0 1,0 0,-1 1,1-1,0 2,0-1,1 1,283 54,-216-46,-10 0,-1-3,1-3,46-5,316-49,-216 27,-210 24,-1-1,0 1,0 0,1 0,-1 0,0 1,1-1,-1 0,0 1,0 0,1-1,-1 1,0 0,0 0,0 0,0 1,0-1,0 0,-1 1,1-1,0 1,-1-1,1 1,-1 0,1 0,-1 0,0 0,0 0,0 0,0 0,0 0,0 0,-1 1,4 81,-6-47,2-27,0-1,1 0,0 0,0 0,1 0,1 0,-1 0,1-1,0 1,1-1,0 0,1 0,-1 0,2 0,7 3</inkml:trace>
</inkml:ink>
</file>

<file path=ppt/ink/ink2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2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2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2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2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2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2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2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2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2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6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538 368,'-45'-37,"27"31,0 1,0 1,0 1,-1 0,1 2,-1 0,1 1,-1 0,1 2,-1 0,1 1,0 1,-11 4,-56 23,85-30,-1 1,1-1,0 1,0-1,-1 1,1-1,1 1,-1-1,0 1,0-1,0 1,1-1,-1 1,1-1,-1 0,1 1,0-1,-1 0,1 1,0-1,0 0,0 0,0 0,0 0,0 0,0 0,0 0,1 0,-1 0,0 0,1 0,-1-1,0 1,1-1,-1 1,1-1,-1 0,2 1,164 53,-166-53,-1-1,1 0,0 0,-1 1,1-1,-1 1,1-1,-1 1,1-1,-1 1,1-1,-1 1,1-1,-1 1,1-1,-1 1,0 0,1-1,-1 1,0 0,0-1,0 1,1 0,-1-1,0 1,0 0,0 0,0-1,0 1,0 0,0-1,0 1,-1 0,1-1,0 1,0 0,-1-1,1 1,0 0,-1-1,1 1,0 0,-1-1,1 1,-1-1,1 1,-1-1,1 1,-1-1,0 0,1 1,-1-1,1 0,-1 1,0-1,-41 26,39-24,-57 32,1 3,2 3,-19 19,73-57,0 0,0 1,0-1,0 1,1 0,-1 0,1 0,0 0,0 0,0 0,0 1,0-1,1 1,-1-1,1 1,0-1,0 1,1 0,-1 0,1 0,0-1,0 1,0 0,0 0,1 0,-1-1,1 1,0 0,0-1,1 1,-1 0,1-1,-1 0,1 1,0-1,1 0,-1 0,0 0,1 0,0 0,1 0,8 6,1-2,0 0,1-1,0 0,-1-1,2 0,-1-2,0 1,1-2,0 0,-1 0,1-2,0 1,0-2,0 0,12-3,-24 4,1 0,0-1,-1 1,1-1,0 0,-1 0,1 0,-1 0,1-1,-1 1,0-1,1 0,-1 0,0 0,0-1,0 1,-1 0,1-1,-1 0,1 0,-1 0,0 0,0 0,0 0,0-1,-1 1,0 0,1-2,3-15</inkml:trace>
  <inkml:trace contextRef="#ctx0" brushRef="#br0" timeOffset="435.491">312 1,'-1'435,"-38"-86,-35 23,47-200,42-133,-3-27</inkml:trace>
</inkml:ink>
</file>

<file path=ppt/ink/ink2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2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2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2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2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2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2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2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2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2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7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9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28,'-71'154,"37"-75,-4-1,-3-3,-29 40,-180 205,212-285,25-30</inkml:trace>
  <inkml:trace contextRef="#ctx0" brushRef="#br0" timeOffset="365.567">189 28,'4'26,"1"0,1 0,1-1,1 1,2-2,0 1,2-2,0 1,2-2,0 0,2 0,0-1,12 10,128 138,-49 27,-102-182,-3-5</inkml:trace>
  <inkml:trace contextRef="#ctx0" brushRef="#br0" timeOffset="664.943">895 339,'53'5,"22"-4,3-1,-7-1,-10-1,-12 1,-8-5,-8-1,-8 1</inkml:trace>
  <inkml:trace contextRef="#ctx0" brushRef="#br0" timeOffset="918.288">895 565,'43'5,"34"-4,13-1,-4-1,-12-1,-13-4,-13-1,-10 0,-6 2,-3 1,-8 2</inkml:trace>
  <inkml:trace contextRef="#ctx0" brushRef="#br0" timeOffset="1447.211">2137 1,'-254'446,"110"-214,113-187,19-27</inkml:trace>
  <inkml:trace contextRef="#ctx0" brushRef="#br0" timeOffset="1749.821">1657 57,'274'365,"-213"-293,-47-57,0 1,0 1,-1 0,-1 0,-1 1,-1 1,8 17,-11-11</inkml:trace>
  <inkml:trace contextRef="#ctx0" brushRef="#br0" timeOffset="2332.303">2193 932,'6'-28,"0"0,2 0,1 1,1 0,1 1,2 1,0-1,2 2,5-6,-19 28,-1 0,1 0,0 0,-1 1,1-1,0 0,0 0,0 1,1-1,-1 1,0-1,1 1,-1 0,1-1,-1 1,1 0,-1 0,1 0,0 0,0 0,-1 0,1 1,0-1,0 1,0-1,0 1,0 0,0-1,0 1,0 0,0 0,0 1,0-1,0 0,-1 1,1-1,0 1,0-1,0 1,0 0,-1 0,1 0,0 0,-1 0,1 0,-1 0,1 1,-1-1,1 0,-1 1,0 0,1 0,3 12,-5-12,0 1,0 0,0 0,1-1,-1 1,1-1,0 1,0-1,0 1,0-1,0 1,1-1,-1 0,1 0,-1 1,1-1,0 0,0 0,0-1,0 1,0 0,0-1,1 1,-1-1,0 0,1 0,-1 0,1 0,-1 0,1 0,0-1,-1 1,1-1,0 0,-1 0,1 0,0 0,-1 0,2-1,152-88,-154 88,0 1,0 0,0-1,0 1,1 0,-1 0,0 1,0-1,0 0,1 1,-1-1,0 1,0-1,0 1,0 0,0 0,0 0,0 0,-1 1,1-1,0 0,0 1,-1-1,1 1,-1 0,0-1,1 1,-1 0,0 0,0 0,0 0,0 0,0 0,-1 0,1 0,0 1,17 81,-14-25,-4-34</inkml:trace>
</inkml:ink>
</file>

<file path=ppt/ink/ink2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2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2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2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2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6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2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9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2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2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2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2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56,'-4'-5,"-1"0,0 0,0 1,-1 0,1 0,-1 0,0 0,0 1,0 0,0 0,-1 1,1-1,-1 2,0-1,1 1,-1 0,0 0,0 0,0 1,0 0,0 1,1 0,-1 0,0 0,0 1,1 0,-1 0,1 0,-1 1,-1 2,3-5,0 1,0 0,0 0,0 1,0-1,0 1,1 0,-1 1,1-1,-1 1,1-1,0 1,0 1,0-1,1 0,-1 1,1 0,0 0,0 0,0 0,0 0,1 1,0-1,0 1,0 0,0 0,1-1,0 1,0 0,0 0,0 0,1 0,0 0,0 1,0-1,1 0,0 0,1 3,5 2,0-1,1-1,0 1,0-1,1 0,0-1,0 0,1-1,0 0,0 0,1-1,0 0,-1-1,2 0,8 2,37 16,-53-20,-1-1,0 1,-1-1,1 1,0 0,0 0,-1 0,1 0,-1 1,0-1,0 1,0-1,0 1,0 0,0 0,-1 0,1 0,-1 0,0 0,0 0,0 0,0 1,-1-1,1 0,-1 0,0 1,0-1,0 0,0 1,-1-1,1 0,-1 1,0-1,0 0,0 0,0 0,-1 0,1 0,-1 0,0 0,0-1,0 1,0 0,0-1,-1 1,-6 8,-1-1,0 0,-1-1,1 0,-2 0,0-1,0 0,0-1,-1-1,0 0,0-1,0 0,-1-1,0 0,-4-1,-14 8,27-9,0 0,0 0,0 0,-1 0,1-1,0 0,0 0,-1-1,1 1,-1-1,1 0,0-1,-6 0,10 0,0 1,1-1,-1 0,0 0,0 0,1 1,-1-1,0 0,1 0,-1 0,1 0,0 0,-1 0,1 0,0 0,-1-1,1 1,0 0,0 0,0 0,0 0,0 0,0 0,0 0,0 0,1-1,-1 1,0 0,1 0,-1 0,0 0,1 0,0 0,-1 0,1 1,-1-1,1 0,0 0,0 0,-1 0,1 1,0-1,1 0,12-14</inkml:trace>
</inkml:ink>
</file>

<file path=ppt/ink/ink2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2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2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2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2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2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2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2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2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2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31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1 565,'38'5,"32"-3,9-3,1 0,-9 0,-11-1,-12 1,-13-4,-9-2,-7-4,-8 0</inkml:trace>
  <inkml:trace contextRef="#ctx0" brushRef="#br0" timeOffset="237.909">227 368,'-5'43,"-2"29,1 7,6-6,3-9,1-12,5-9,0-8,-1-5,3-7,5-8,-2-6</inkml:trace>
  <inkml:trace contextRef="#ctx0" brushRef="#br0" timeOffset="852.512">848 453,'-25'33,"2"1,1 0,2 2,1 0,2 2,-10 32,26-68,0 0,-1 1,1-1,0 1,0-1,0 1,0 0,1-1,-1 1,1 0,-1-1,1 1,0 0,0 0,1-1,-1 1,0 0,1 0,0-1,-1 1,1 0,0-1,0 1,1-1,-1 0,0 1,1-1,0 0,-1 0,1 1,0-1,0-1,0 1,0 0,1 0,-1-1,0 1,1-1,-1 0,1 0,0 0,11 1,1 0,0-2,0 0,0 0,0-2,0 1,0-2,-1 0,1-1,-1 0,0-2,0 1,1-2,102-106,41-68,-150 169,0-1,0 0,-1 0,0-1,-2 1,1-1,-2-1,0 1,0-1,-1 0,-1 0,-1 0,0 0,-1-12,-1 23,0-1,0 1,0 0,0 0,-1-1,0 1,0 0,0 0,0 1,0-1,-1 0,0 1,0-1,0 1,0 0,0 0,0 0,-1 0,0 1,1 0,-1-1,0 1,0 0,0 1,-1-1,1 1,0 0,0 0,-1 0,1 1,-1-1,1 1,-1 0,1 0,0 1,-1-1,1 1,-1 0,1 0,0 1,-4 1,-3 1,0 0,1 1,0 0,0 1,0 0,1 1,0-1,0 2,0 0,1 0,0 0,1 1,0 0,0 0,1 1,0 0,1 0,0 0,1 1,-1 3,-4 11,2 0,1 0,0 0,2 1,2-1,0 1,1 0,3 17,5 16,3 0,2-1,16 46,-9-38,-11-35,-1-13,-2 0,0 0,0 1,-2-1,-1 1,0 0,-1 0,-1 0,-1 0,0 0,-2-1,-3 14,-16 3,12-30</inkml:trace>
  <inkml:trace contextRef="#ctx0" brushRef="#br0" timeOffset="1190.588">1496 1,'142'458,"-134"-434,-1 0,-1 1,-1-1,-2 2,0-1,-1 0,-2 0,-1 1,0-1,-2 0,-1 0,-1 0,-2-1,0 0,-3 6,-3-5,-1-1,-1 0,-2-1,0 0,-1-2,-1 0,-1-1,-1-1,0 0,-2-2,0-1,-1-1,-11 5,12-7,5-2</inkml:trace>
</inkml:ink>
</file>

<file path=ppt/ink/ink2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2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2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2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2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2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2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2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2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2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2:13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899 395,'-23'-11,"0"2,-1 0,-1 1,1 1,-1 2,-1 0,1 2,0 0,-1 2,0 1,1 1,-8 2,11-3,-7 3,0 1,1 1,0 1,0 2,0 1,1 1,-5 3,-7 3,29-14,0 2,-1 0,2 0,-1 1,0 0,1 0,0 1,0 1,1-1,0 1,0 1,0 0,1 0,6-5,0 1,1-1,0 1,-1-1,1 1,0-1,1 1,-1-1,1 0,-1 1,1-1,0 0,0 1,1-1,-1 0,1 0,-1 0,1 0,0 0,0 0,0 0,1-1,-1 1,1-1,-1 0,1 0,0 0,0 0,0 0,0 0,0-1,0 1,0-1,1 0,-1 0,0 0,1-1,-1 1,3-1,33 5,0-1,-1-2,1-2,23-4,19 1,-46 2,99 13,-133-12,0 0,0 0,0 1,0-1,-1 0,1 1,0-1,0 1,0-1,-1 1,1-1,0 1,0 0,-1-1,1 1,-1 0,1 0,-1 0,1-1,-1 1,1 0,-1 0,0 0,1 0,-1 0,0 0,0-1,1 1,-1 0,0 0,0 0,0 0,0 0,-1 0,1 0,0 0,0 0,0 0,-1 0,1 0,-1-1,1 1,0 0,-1 0,0 0,1-1,-1 1,0 0,-32 36,32-37,-304 210,-6 16,307-224,1-1,0 1,0 0,-1 0,1 0,1 1,-1-1,0 1,0-1,1 1,0 0,-1 0,1 0,0 0,1 0,-1 1,1-1,-1 0,1 1,0 0,0-1,0 1,1-1,-1 1,1 0,0-1,0 1,0 0,0 0,1-1,0 1,0-1,0 1,0 0,0-1,1 0,-1 1,1-1,0 0,0 0,0 0,0 0,1 0,1 1,7 1,0-1,0 0,0-1,1 0,0-1,0 0,0-1,0 0,-1-1,1 0,0-1,11-2,11 1,168-38,-150 26,39-15,-70 26</inkml:trace>
  <inkml:trace contextRef="#ctx0" brushRef="#br0" timeOffset="278.4">1549 848,'-38'33,"-18"21,-4 6,3-2,12-7,13-6,8-12,7-6,7-3,5-1,3-4</inkml:trace>
  <inkml:trace contextRef="#ctx0" brushRef="#br0" timeOffset="565.473">1126 762,'33'29,"26"24,8 8,-3-3,-8-10,-13-8,-9-12,-11-5,-4-7,-5-1,0-4,2-3,-2 2,2-1,3-2,-2-2</inkml:trace>
  <inkml:trace contextRef="#ctx0" brushRef="#br0" timeOffset="1096.678">2226 848,'-28'-4,"0"2,0 1,-1 1,1 1,0 2,-1 1,2 1,-1 1,0 1,-7 5,30-11,0 1,1 0,-1 0,1 0,-1 1,1-1,0 1,0 0,0 0,0 0,1 1,-1 0,1-1,0 1,0 0,0 1,0-1,1 0,0 1,0-1,0 1,0 0,1 0,0-1,0 1,0 0,1 0,-1 5,0-4,0 0,1 1,-1-1,1 0,1 1,-1-1,1 0,0 0,1 0,-1 0,1 0,0 0,1 0,-1 0,1-1,0 1,1-1,-1 0,1 0,0 0,0 0,1-1,-1 0,1 1,0-2,0 1,1-1,-1 0,1 0,-1 0,1-1,0 1,0-2,0 1,2 0,2-3,0 1,-1-2,1 0,0 0,-1 0,0-1,0-1,0 1,0-1,0-1,-1 0,0 0,0-1,0 0,-1 0,1-1,-2 0,1 0,-1 0,0-1,0 0,-1 0,0-1,-1 1,0-1,3-9,23-29,49-56,-76 102,0 1,1-1,-1 1,0 0,0 0,0 1,1-1,-1 1,0-1,0 1,0 0,0 0,0 1,0-1,0 0,0 1,-1 0,1 0,-1 0,1 0,-1 0,1 0,-1 0,0 1,0-1,0 1,-1 0,1 0,-1-1,1 1,-1 0,0 1,8 7,101 111,-81-83,-18-19</inkml:trace>
  <inkml:trace contextRef="#ctx0" brushRef="#br0" timeOffset="1644.992">2593 1215,'87'-243,"-80"229,1 1,0-1,1 1,0 1,1 0,1 0,0 1,0 0,1 1,0 0,1 1,0 0,9-4,-20 12,-1 0,1 0,-1 0,1 0,0 1,-1-1,1 0,0 1,-1-1,1 1,0-1,0 1,0 0,-1 0,1 0,0 0,0 0,0 0,-1 1,1-1,0 0,0 1,-1 0,1-1,0 1,-1 0,1 0,0 0,-1 0,1 0,-1 0,0 0,1 0,-1 1,0-1,0 0,0 1,0-1,0 1,0 0,0-1,-1 1,1 0,0-1,-1 1,1 0,-1 0,0-1,0 1,0 0,0 0,0 0,2 60,-3-55,0 1,0-1,1 1,0 0,1-1,0 1,0-1,1 1,-1-1,1 0,1 0,0 0,0 0,0 0,1 0,1-5,-1 0,1 0,-1 0,1-1,0 0,0 0,-1 0,1 0,0-1,0 0,0 0,0 0,0-1,0 0,0 1,-1-2,1 1,0-1,-1 1,1-1,-1 0,1-1,-1 1,0-1,0 0,0 0,0 0,-1-1,1 1,4-2,222-166,-141 125,-87 47,0 0,0 1,0-1,0 0,-1 1,1-1,-1 1,1 0,-1-1,1 1,-1 0,0 0,0 0,0 0,0 0,0 0,-1 0,1 0,-1 1,1-1,-1 0,0 0,1 1,-1-1,0 0,-1 0,1 0,0 1,-1-1,1 0,0 2,0 16,-1-11,0-1,1 1,0-1,0 1,1-1,0 1,0-1,1 1,0-1,1 0,0 0,0 0,1 0,0-1,0 1,0-1,1 0,0 0,1-1,2 4,12 2</inkml:trace>
  <inkml:trace contextRef="#ctx0" brushRef="#br0" timeOffset="2395.815">4118 198,'-10'38,"-8"28,0 11,2-2,4-9,4-10,3-12,3-6,2-7,0-12,1-10</inkml:trace>
  <inkml:trace contextRef="#ctx0" brushRef="#br0" timeOffset="2646.932">4428 114,'-10'38,"-7"32,-2 9,3-4,4-10,4-12,4-9,-3-13,0-6,1-3,2-1,-3-3,-1-5</inkml:trace>
  <inkml:trace contextRef="#ctx0" brushRef="#br0" timeOffset="2930.69">3638 424,'326'-22,"33"-32,-217 28,-5 13,-113 13</inkml:trace>
  <inkml:trace contextRef="#ctx0" brushRef="#br0" timeOffset="3209.346">3722 594,'38'-5,"37"-6,16-7,1 1,-5 2,-8 0,-8 2,-10 3,-7-2,-8 2,-6 2,-1 3,-7-3,-4 0,-2 2,-6 1</inkml:trace>
  <inkml:trace contextRef="#ctx0" brushRef="#br0" timeOffset="3663.717">5049 29,'-1'33,"-2"0,0-1,-3 1,0-1,-3-1,0 1,-2-1,-7 14,16-43,0 0,1 0,-1 0,1 0,0 1,0-1,0 0,0 1,0-1,1 1,-1-1,1 1,-1-1,1 1,0-1,0 1,0 0,1-1,-1 1,0-1,1 1,0-1,-1 1,1-1,0 0,0 1,1-1,-1 0,0 0,1 0,-1 1,1-2,0 1,-1 0,1 0,0 0,0-1,2 1,5 1,1-1,0 0,-1-1,1 0,0-1,0 0,0 0,0-1,-1-1,1 1,0-2,-1 1,0-1,1-1,-1 1,1-2,15-7</inkml:trace>
  <inkml:trace contextRef="#ctx0" brushRef="#br0" timeOffset="4283.876">5416 1,'-6'5,"0"1,0 0,1 0,0 1,0-1,0 1,1 0,0 0,1 1,0-1,0 1,0 0,0 4,1-8,-59 267,-32 147,61-226,29-184</inkml:trace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8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0,'-32'28,"1"1,2 1,1 2,2 0,1 2,2 1,-4 9,15-26,0 1,1 1,1 0,1 0,0 1,2 0,1 0,0 1,2 0,0 0,1 0,2 1,0-1,1 0,2 1,1 7,78 232,-76-247,52 95,-56-109,0 0,-1 1,1-1,1 0,-1 0,0 0,0 0,0 0,0-1,1 1,-1 0,0-1,1 1,-1 0,1-1,-1 0,1 1,-1-1,1 0,-1 0,1 0,-1 0,1 0,-1 0,1 0,-1 0,1-1,-1 1,0 0,1-1,-1 1,1-1,-1 0,14-8</inkml:trace>
  <inkml:trace contextRef="#ctx0" brushRef="#br0" timeOffset="1499.355">259 791,'33'-1,"0"-1,0-1,0-2,-1-1,0-1,0-2,0-1,-2-2,6-3,-16 1,-1 0,-1-1,0-1,-1 0,0-2,-2 0,0 0,-1-2,-1 1,0-2,-2 0,6-14,-14 31,0 0,0-1,-1 0,1 1,-1-1,0 0,0-1,-1 1,1 0,-1 0,0-1,-1 1,1 0,-1-1,0 1,0 0,-1-1,0 1,0 0,0-1,0 1,-2-3,1 8,0-1,0 0,-1 0,1 1,0-1,-1 1,1 0,0-1,-1 1,1 0,-1 1,1-1,0 0,-1 1,1-1,0 1,0 0,-1-1,1 1,0 0,0 1,0-1,0 0,0 0,0 1,0 0,1-1,-1 1,0 0,1 0,0-1,-1 1,0 2,-8 5,-6 7,0 1,1 0,0 1,2 1,0 0,1 1,1 0,1 1,1 0,-4 14,11-30,1 0,0 0,0 0,0 0,0 0,1 0,0 1,0-1,0 0,1 0,0 1,0-1,0 0,1 0,-1 0,1 0,0-1,1 1,-1 0,1-1,0 0,0 1,0-1,1 0,-1-1,1 1,0 0,0-1,0 0,1 0,2 1,6 4,0 0,0-1,0-1,1 0,-1-1,1 0,1-1,-1-1,1 0,13 0,-7-3,-1 0,1-2,-1-1,1 0,-1-2,0 0,0-1,-1-1,0-1,0-1,-1 0,0-2,0 0,-1-1,22-17,-2-1,0-2,-3-2,0-2,9-15,-36 44,-1 0,-1 0,0-1,0 1,0-1,-1-1,0 1,-1 0,1-1,-2 0,1 1,-1-1,-1 0,0-1,1-8,-3 17,1-1,-1 1,1-1,-1 1,1-1,-1 1,0-1,0 1,1-1,-1 1,0 0,0-1,0 1,-1 0,1 0,0 0,0 0,-1 0,1 0,-1 0,1 1,0-1,-1 0,0 1,1-1,-1 1,1 0,-1-1,1 1,-1 0,0 0,1 0,-1 0,0 0,1 0,-1 1,1-1,-1 0,0 1,1-1,-1 1,1 0,0 0,-1-1,0 2,-63 41,53-30,1 2,1-1,0 1,1 0,1 1,0 0,-4 14,11-24,0 0,0 0,0 0,1 0,-1 0,2 1,-1-1,1 0,0 0,0 0,0 0,1 0,0 0,0 0,1-1,-1 1,1-1,1 1,-1-1,1 0,-1 0,2-1,-1 1,0-1,1 0,0 0,0 0,0-1,0 0,0 0,1 0,0 0,-1-1,1 0,0-1,0 1,0-1,0 0,0 0,1-1,-1 0,0 0,4-1,8-1,-1-2,0 0,0-1,-1-1,1 0,-1-1,0-1,-1-1,0 0,0-1,-1 0,-1-1,0-1,0 0,-1-1,0 0,7-12,-9 12,6-5,0-2,-1 1,-2-2,0 0,-1-1,-1 0,-1 0,-1-1,-1-1,1-5,-8 27,-1-1,1 1,-1-1,1 0,-1 1,0-1,0 0,0 1,-1-1,1 1,-1-1,1 0,-1 1,0-1,0 1,0 0,0-1,0 1,-1 0,1-1,-1 1,1 0,-1 0,0 0,0 0,0 1,0-1,0 1,0-1,0 1,0-1,-1 1,1 0,-1 0,1 0,-1 1,1-1,-1 0,1 1,-1 0,0 0,1-1,-1 1,0 1,1-1,-1 0,1 1,-1-1,0 1,1 0,0 0,-1 0,1 0,-1 0,1 1,0-1,-2 2,-7 6,0 0,1 0,0 1,1 1,0-1,0 2,1-1,1 1,0 0,1 1,0-1,1 1,0 1,1-1,0 0,1 1,1 0,0 0,1 0,0 0,1 0,1 0,0 0,4 13,-3-16,2-1,-1 1,1-1,1 0,-1 0,2 0,0-1,0 1,0-1,1-1,0 1,1-1,0-1,0 1,1-1,0-1,0 0,1 0,-1-1,1 0,0 0,8 1,8 2</inkml:trace>
  <inkml:trace contextRef="#ctx0" brushRef="#br0" timeOffset="2014.523">1925 566,'-16'21,"2"-3,0 1,1 0,1 0,1 1,1 1,0 0,2 0,-4 16,12-37,0 0,1 0,-1 0,1 0,-1-1,0 1,1 0,-1 0,0 0,1 0,-1 0,1 0,-1 0,0 0,1 0,-1 1,0-1,1 0,-1 0,1 0,-1 0,0 0,1 1,-1-1,0 0,1 0,-1 1,0-1,0 0,1 0,-1 1,0-1,0 0,0 1,1-1,-1 0,0 1,0-1,0 0,0 1,0-1,1 1,-1-1,0 0,0 1,0-1,0 1,0-1,0 0,0 1,-1-1,1 0,0 1,0-1,0 1,0-1,0 0,-1 1,1-1,23-24,116-153,-138 176,-1-1,1 1,-1-1,1 1,-1 0,1-1,-1 1,1-1,0 1,0 0,0-1,0 1,0 0,0 0,0 0,0 0,0 0,0 0,0 0,1 0,-1 0,0 1,1-1,-1 0,1 1,-1-1,1 1,-1 0,1-1,-1 1,1 0,-1 0,1 0,-1 0,1 0,0 0,-1 1,1-1,-1 0,1 1,-1-1,0 1,1 0,-1-1,1 1,-1 0,13 42,-14-38,1 0,-1 0,1 1,0-1,1 0,-1 0,1-1,0 1,0 0,1 0,-1-1,1 1,0-1,0 0,1 0,-1 0,1-1,0 1,0-1,0 0,0 0,0 0,1 0,0-1,-1 0,1 0,0 0,0 0,0-1,4 1,-1-3,-1-1,1 1,-1-1,0-1,0 1,0-1,0-1,0 1,-1-1,0 0,1-1,-1 1,-1-1,1-1,-1 1,0-1,0 1,-1-2,1 1,-1 0,-1-1,1 0,-1 1,0-1,-1-1,0 1,1-4,4-3,0-3</inkml:trace>
  <inkml:trace contextRef="#ctx0" brushRef="#br0" timeOffset="2480.364">2574 29,'1'0,"0"0,1 0,-1 0,0 0,1 0,-1 1,0-1,0 0,1 1,-1-1,0 1,0-1,0 1,1-1,-1 1,0 0,0 0,0 0,0 0,0-1,0 1,-1 0,1 0,0 1,0-1,-1 0,1 0,-1 0,1 0,-1 1,1-1,-1 0,0 0,1 1,-1-1,0 0,0 1,0-1,0 0,0 1,-1-1,1 0,0 0,0 1,-1-1,1 0,-23 66,19-59,-32 69,23-55,2-1,0 2,2-1,0 2,2-1,1 1,0 0,2 0,1 1,1-1,0 9,3-30,-1 1,1 0,0 0,0 0,0 0,0-1,0 1,1 0,0-1,0 1,0-1,0 0,1 0,-1 0,1 0,-1 0,1 0,0-1,0 1,1-1,-1 0,0 0,1 0,-1 0,1-1,0 1,-1-1,1 0,0 0,0 0,0-1,0 0,0 1,0-1,0 0,-1-1,1 1,4-2,7 0,0-1,0 0,0-2,-1 1,0-2,0 0,0-1,-1 0,0-1,0 0,-1-1,2-2,-3-1</inkml:trace>
  <inkml:trace contextRef="#ctx0" brushRef="#br0" timeOffset="2735.378">2291 340,'43'0,"29"0,7-5,-5-1,-11 0,-6 1,-8-4,-12 1</inkml:trace>
</inkml:ink>
</file>

<file path=ppt/ink/ink2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2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2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2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2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2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2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2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2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2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96 137,'0'10,"0"7,0 7,-5 3,-1 2,0 1,1 0,-3-1,0 1,-4-1,0 0,-2-6,0-1,9-4,9-6,4-5</inkml:trace>
  <inkml:trace contextRef="#ctx0" brushRef="#br0" timeOffset="931.773">406 278,'2'1,"-1"0,0 0,0 1,-1-1,1 0,0 1,0-1,-1 0,1 1,0-1,-1 1,0-1,1 1,-1-1,0 1,0 0,0-1,0 1,0-1,0 1,0-1,0 1,-1-1,1 1,-1-1,1 1,-1-1,1 1,-1-1,0 1,0-1,0 0,0 0,0 1,0-1,0 0,0 0,-1 1,0 2,-107 181,227-372,-67 116,-27 35,1 1,2 2,1 0,31-26,-59 59,0 0,0 0,0 1,0-1,0 0,0 0,0 1,1-1,-1 0,0 1,0-1,0 0,0 0,0 1,0-1,0 0,1 0,-1 0,0 1,0-1,0 0,0 0,1 0,-1 1,0-1,0 0,1 0,-1 0,0 0,0 0,1 1,-1-1,0 0,0 0,1 0,-1 0,0 0,0 0,1 0,-1 0,0 0,1 0,-1 0,0 0,0 0,1 0,-1 0,0-1,0 1,1 0,-1 0,0 0,0 0,1 0,-1-1,0 1,0 0,0 0,1 0,-1-1,0 1,-7 28,6-24,-3 8,1 0,1 1,0 0,1 0,1-1,0 1,0 0,1 0,1-1,0 1,0-1,2 1,0-1,0 0,1 0,0 0,1-1,0 0,3 3,-3-9,0-1,-1 1,2-1,-1-1,0 1,1-1,-1-1,1 1,0-1,0 0,0-1,0 1,0-1,1-1,-1 1,0-1,0-1,1 1,-1-1,0 0,0-1,0 0,0 0,0 0,-1-1,1 0,-1-1,1 1,-1-1,0 0,-1-1,1 1,-1-1,0 0,0-1,0 1,1-3,94-171,-81 59,-19 96</inkml:trace>
</inkml:ink>
</file>

<file path=ppt/ink/ink2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2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2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2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2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7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2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2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2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2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2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6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49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2738,'-13'0,"33"0,-1 0,52 0,195-11,157-58,-67 35,-107 9,27-7,807 33,505-1,-1307-27,417 27,1211 0,-1739-28,197 28,-316 5,-33 1</inkml:trace>
  <inkml:trace contextRef="#ctx0" brushRef="#br0" timeOffset="17988.516">296 2767,'165'-315,"-59"157,-42 55,6 2,74-82,94-106,-74 109,140-93,-246 235,2 2,2 3,1 2,21-4,-50 19,1 1,1 2,0 1,0 2,1 2,0 1,1 2,12 1,-18 3,-1 2,1 1,0 1,-1 2,0 1,0 2,0 1,-1 1,-1 2,28 14,-10 2,-1 1,-1 2,-2 2,-2 2,-1 2,8 11,121 140,1 66,-12-26,-89-89,-40-71,-5-12,2 0,2-2,2-1,4 0,196 291,24 22,-142-214,114 106,-87-120,-121-122,1 0,0-2,1 0,1-1,0-1,11 4,30 18,-22-10,-22-11,0-2,1 0,1-2,0 0,0-1,0 0,13 1,24 3,-1 2,-1 3,0 2,22 12,100 0,-125-23,0-2,0-3,0-2,1-2,-30 1,-3-3,0 0,0-2,0 0,-1-1,0-1,0-1,0 0,-1-2,-1 0,9-7,-18 13,129-102,126-78,-84 45,54-89,-190 179,-1-2,-3-2,-3-1,3-9,128-173,-8-2,-159 239,0-1,0 0,0 1,0-1,0 0,1 1,-1-1,0 0,0 0,0 1,1-1,-1 0,0 1,1-1,-1 0,0 0,0 0,1 1,-1-1,0 0,1 0,-1 0,0 0,1 0,-1 0,1 1,-1-1,0 0,1 0,-1 0,0 0,1 0,-1 0,1-1,-1 1,0 0,1 0,-1 0,0 0,1 0,-1 0,0-1,1 1,-1 0,0 0,0 0,1-1,-1 1,0 0,0-1,1 1,-1 0,0 0,0-1,0 1,1 0,-1-1,0 1,0-1,0 1,0 0,0-1,0 1,0-1,2 14</inkml:trace>
  <inkml:trace contextRef="#ctx0" brushRef="#br0" timeOffset="29503.543">240 481,'-2'1,"1"0,-1 0,0 0,1 0,-1 0,1 1,-1-1,1 0,0 1,0 0,-1-1,1 1,0-1,1 1,-1 0,0 0,0 0,1 0,-1-1,1 1,-1 0,1 0,0 0,0 0,0 0,0 1,-2 7,-2 16,1-1,1 0,1 1,2-1,2 26,1 28,-4 7,12 156,-2-166,-4 1,-2-1,-6 50,1-30,-29 142,20-98,2-98,2 1,2-1,2 1,2-1,4 29,20 70,9 85,-21-102,-7-98,-1 0,-2 0,-1 1,-1-1,-1 0,-1 0,-2 7,-15 191,7-127,8-84,1 0,1 0,1 0,-1 1,2-1,0 1,1-1,0 0,1 1,0-1,7 31,-2 1,-2 0,-2 0,-2 1,-5 37,2 15,-9 32,2-90,3 0,1 0,3 0,1 0,1 1,3 4,-1 47,-2 349,0-429</inkml:trace>
  <inkml:trace contextRef="#ctx0" brushRef="#br0" timeOffset="42261.433">4162 311,'4'-27,"-23"37,-145 293,25-22,119-230,18-52</inkml:trace>
  <inkml:trace contextRef="#ctx0" brushRef="#br0" timeOffset="42580.753">3824 339,'171'190,"-104"-97,27 28,-80-110</inkml:trace>
  <inkml:trace contextRef="#ctx0" brushRef="#br0" timeOffset="43220.614">4304 903,'43'-91,"-41"87,1-2,0-1,0 1,0 0,1 1,0-1,0 0,0 1,1 0,0 0,0 0,0 1,0 0,3-2,-5 7,0 0,0 0,0 0,-1 1,1-1,0 1,-1-1,1 1,-1 0,1 0,-1 0,0 0,0 0,0 0,0 1,0-1,-1 1,1 0,-1-1,0 1,1 0,-1 0,0 0,-1 0,1 2,2 0,-3-3,1 0,0 0,0 0,-1 0,1 0,0 0,1 0,-1 0,0 0,0-1,1 1,-1 0,1-1,0 0,-1 1,1-1,0 0,0 0,0 0,0 0,0 0,0 0,0 0,0-1,0 1,0-1,0 1,0-1,0 0,1 0,-1 0,0 0,0 0,0-1,0 1,0-1,1 1,-1-1,0 0,0 0,0 0,-1 0,1 0,0 0,0 0,0-1,-1 1,2-2,119-129,-121 131,-1 0,1 0,0 0,0 0,0 0,0 1,0-1,1 0,-1 0,0 1,0-1,0 1,1-1,-1 1,0-1,1 1,-1 0,0 0,1 0,-1 0,0 0,1 0,-1 0,0 0,1 0,-1 0,0 1,0-1,1 1,-1-1,0 1,0-1,1 1,-1 0,0-1,0 1,0 0,0 0,0 0,0 0,0 0,-1 0,1 0,0 0,0 0,-1 1,1-1,-1 0,1 0,-1 1,0-1,1 0,-1 1,0-1,0 1,30 113,-21-99</inkml:trace>
  <inkml:trace contextRef="#ctx0" brushRef="#br0" timeOffset="43960.685">5292 282,'-9'-3,"0"0,0 0,0 0,-1 1,1 1,0-1,-1 2,1-1,-1 1,1 1,-1 0,1 0,-1 1,1 0,0 0,0 1,0 0,0 1,0 0,1 0,0 1,0 0,-7 6,-54 63,67-72,1 0,-1 0,1 0,0 0,0 0,0 0,0 0,0 0,0 1,1-1,-1 0,1 1,-1-1,1 0,0 1,0-1,0 0,0 1,0-1,1 0,-1 1,1-1,0 0,-1 1,1-1,0 0,0 0,0 0,1 0,-1 0,0 0,1 0,0 0,-1-1,1 1,0 0,0-1,0 0,0 1,1 0,131 23,-130-26,0 1,1 0,-1 0,0 0,0 1,1 0,-1-1,0 1,0 1,0-1,0 1,0-1,0 1,-1 1,1-1,0 0,-1 1,0-1,0 1,0 0,0 0,0 1,0-1,-1 0,1 1,-1 0,0-1,0 1,-1 0,1 0,-1 0,0 0,0 1,0-1,0 0,-1 0,0 0,0 1,0-1,0 0,-1 1,-4 4,0-1,-1 1,0-1,0 0,-1 0,0-1,-1 0,1 0,-1 0,-1-1,1-1,-9 5,-11 9,-88 43,122-79,12 2,1-2</inkml:trace>
  <inkml:trace contextRef="#ctx0" brushRef="#br0" timeOffset="44195.726">5546 536,'-10'29,"-3"14,6 0,3-7</inkml:trace>
  <inkml:trace contextRef="#ctx0" brushRef="#br0" timeOffset="44361.46">5546 85,'0'0</inkml:trace>
  <inkml:trace contextRef="#ctx0" brushRef="#br0" timeOffset="44710.839">5659 762,'110'-222,"-109"221,-1-1,0 0,0 1,1-1,-1 0,0 1,1-1,0 0,-1 1,1-1,0 1,0-1,0 1,0-1,0 1,0 0,0-1,0 1,1 0,-1 0,0 0,1 0,-1 0,1 0,-1 0,1 1,0-1,-1 1,1-1,0 1,-1-1,1 1,0 0,-1 0,1 0,0 0,0 0,-1 0,1 0,0 1,-1-1,1 0,0 1,-1 0,1-1,0 1,-1 0,1 0,26 64,-27-60,0 1,1-1,-1 0,1 1,0-1,0 0,1 0,0 0,0 0,0-1,0 1,0-1,1 1,0-1,0-1,0 1,1 0,-1-1,1 0,0 0,0 0,0-1,0 0,2 1,-2-2,0 0,0-1,0 0,0 0,0 0,-1 0,1-1,0 0,0 0,0 0,-1-1,1 1,-1-1,1 0,-1 0,0-1,1 1,-1-1,-1 0,1 0,0-1,-1 1,1-1,-1 1,0-2,67-108,-65 104,29-106,-32 91</inkml:trace>
  <inkml:trace contextRef="#ctx0" brushRef="#br0" timeOffset="45210.802">6561 85,'-24'38,"-8"33,2 8,10-4,9-6,7-9,8-10,8-9,3-7,-2-4,2-7,-2-3,2-5,-2 1,-2-4</inkml:trace>
  <inkml:trace contextRef="#ctx0" brushRef="#br0" timeOffset="45978.514">6703 593,'28'-9,"0"0,0-2,-1-1,0-1,-1-2,-1 0,21-17,-38 26,1-1,-1-1,0 1,0-1,-1-1,0 1,0-1,-1-1,0 1,-1-1,0 0,0 0,-1 0,-1-1,0 0,0 1,-1-1,0 0,-1 0,0-1,-1 1,-1-4,2 14,-1 0,0-1,0 1,0 0,0 0,0-1,0 1,0 0,0 0,0-1,0 1,-1 0,1 0,-1-1,1 1,-1 0,1 0,-1 0,0 0,1 0,-1 0,0 0,0 0,0 0,0 0,0 0,0 0,0 1,0-1,0 0,0 1,0-1,0 1,-1-1,1 1,0 0,0-1,-1 1,1 0,0 0,0 0,-1 0,1 0,0 0,0 0,-1 1,1-1,0 0,0 1,-1-1,1 0,0 1,0 0,0-1,0 1,0 0,0-1,0 1,0 0,0 0,-1 1,-8 9,1 0,0 1,0 1,1-1,1 1,0 1,1-1,0 1,1 0,0 0,1 1,1 0,1-1,0 1,0 11,1-21,1 0,-1 1,1-1,1 0,-1 1,1-1,-1 0,1 0,1 1,-1-1,1 0,0 0,0 0,0-1,1 1,0 0,0-1,0 0,0 0,1 0,0 0,0 0,0-1,0 1,0-1,1 0,-1 0,1-1,0 0,-1 1,1-2,1 1,-1 0,0-1,0 0,4 0,8-1,0-1,-1 0,1-2,0 0,-1 0,0-2,1 0,-2-1,1 0,-1-1,0-1,0-1,-1 0,0 0,-1-2,0 0,-1 0,0-1,0 0,-1-1,-1-1,5-9,-8 15,-1-1,1 0,-2-1,0 1,0-1,0-1,-1 1,-1 0,0-1,0 0,-1 1,-1-2,-1 11,0 1,0 0,0-1,0 1,0-1,0 1,0 0,0-1,0 1,0 0,-1-1,1 1,0 0,0-1,-1 1,1 0,0-1,0 1,-1 0,1-1,0 1,-1 0,1 0,0 0,-1-1,1 1,0 0,-1 0,1 0,0 0,-1 0,1-1,-1 1,1 0,0 0,-1 0,1 0,0 0,-1 0,1 1,-1-1,1 0,0 0,-1 0,1 0,-1 0,1 0,0 1,-1-1,1 0,0 0,-1 0,1 1,0-1,0 0,-1 1,1-1,0 0,0 1,-1-1,1 0,0 1,0-1,0 0,0 1,0-1,-1 0,1 1,0-1,-19 26,14-18,1 0,0 0,0 0,1 1,0 0,0-1,1 1,0 0,1 0,0 0,1 1,0 6,0-13,0 1,0 0,1-1,0 1,0 0,0-1,0 1,0-1,1 1,-1-1,1 0,0 0,0 0,0 0,1 0,-1 0,1 0,-1-1,1 1,0-1,0 0,0 0,0 0,1 0,-1 0,0-1,1 0,-1 1,1-1,0 0,-1-1,1 1,4 0,-1 0,1-1,-1 0,1 0,-1 0,1-1,-1-1,0 1,1-1,-1 0,0 0,0-1,0 0,-1-1,1 1,-1-1,0 0,0-1,0 0,0 0,-1 0,0 0,0-1,0 0,-1 0,0 0,1-3,12-19,-3-1,0 0,-2-1,-1-1,4-21,-14 50,7-39,-8 41,1-1,-1 0,0 1,0-1,0 0,0 1,0-1,0 0,0 1,0-1,0 0,0 1,0-1,0 0,0 1,0-1,-1 0,1 1,0-1,-1 1,1-1,0 1,-1-1,1 0,-1 1,1-1,0 1,-1 0,1-1,-1 1,0-1,1 1,-1 0,1-1,-1 1,0 0,1 0,-1-1,1 1,-1 0,0 0,1 0,-1 0,0 0,1 0,-1 0,0 0,1 0,-1 0,0 0,1 1,-1-1,0 0,1 0,-8 6,0-1,0 1,1 1,0-1,1 1,0 0,0 1,0-1,1 1,0 1,0-1,1 0,0 1,1 0,0 0,0 0,-1 7,2-7,0-1,0 0,1 1,0 0,0-1,1 1,0-1,1 1,0-1,0 1,1-1,0 1,0-1,1 0,0 0,1 0,-1 0,2-1,-1 1,1-1,0 0,0 0,6 5,10 6</inkml:trace>
  <inkml:trace contextRef="#ctx0" brushRef="#br0" timeOffset="46428.225">7804 481,'-65'49,"86"-71,73-77,-93 98,0 1,0-1,0 0,0 0,0 1,1-1,-1 1,0-1,0 1,1-1,-1 1,0 0,0 0,1 0,-1-1,0 1,1 0,-1 1,0-1,0 0,1 0,-1 0,0 1,0-1,1 1,-1-1,0 1,0-1,0 1,0 0,0 0,0-1,0 1,0 0,0 0,0 0,0 0,0 0,24 53,-7-12,-16-40,0 0,1 1,-1-1,0 0,1 0,0-1,-1 1,1-1,0 1,0-1,0 0,0 0,0 0,0 0,0 0,0-1,0 1,0-1,1 0,-1 0,0 0,0-1,0 1,0-1,0 0,1 1,-1-1,-1-1,1 1,0 0,0-1,0 1,-1-1,2-1,4-2,1-1,-1-1,0 0,0 0,-1 0,0-1,0 0,-1 0,0-1,-1 0,6-13,-4 2</inkml:trace>
  <inkml:trace contextRef="#ctx0" brushRef="#br0" timeOffset="46725.36">8311 1,'0'43,"-4"24,-3 10,1-3,1-10,1-10,2-10,1-8,0-5,6-7,2-4,-1-10,0-11,-2-6</inkml:trace>
  <inkml:trace contextRef="#ctx0" brushRef="#br0" timeOffset="46964.294">8142 339,'38'-5,"23"-1,5 0,-8-4,-9 0,-14 2</inkml:trace>
  <inkml:trace contextRef="#ctx0" brushRef="#br0" timeOffset="47164.378">8565 1,'20'43,"10"34,0 12,-4-2,-7-8,-7-13,-10-11,-5-12,-8-7,-5-6,-2-3,-1-1,-3-5,3-1,-1-4,4 0,4-3</inkml:trace>
</inkml:ink>
</file>

<file path=ppt/ink/ink2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9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2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2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2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62,'70'-56,"-107"51,-88 36,116-29,-103 17,1 5,-46 18,92-7,66-34,-1 1,0-1,1 1,-1-1,0 1,1-1,0 0,-1 1,1-1,0 1,0-1,0 0,0 0,0 0,0 0,0 0,0 0,0 0,1 0,-1 0,0 0,0 0,1-1,-1 1,1-1,-1 1,1-1,-1 1,1-1,-1 0,21 7,1-2,-1-1,1 0,0-2,0-1,0 0,0-2,8-1,17 0,-13 1,-23-1,-1 2,1-1,0 2,0-1,0 2,0-1,0 2,-1 0,7 2,-17-5,1 1,-1-1,0 1,1 0,-1-1,0 1,0 0,0 0,0-1,1 1,-1 0,0 0,0 0,-1 1,1-1,0 0,0 0,0 0,-1 1,1-1,-1 0,1 1,-1-1,0 0,1 1,-1-1,0 1,0-1,0 0,0 1,0-1,0 1,0-1,0 0,-1 1,1-1,-1 1,1-1,-1 0,1 0,-1 1,0-1,0 0,1 0,-1 0,0 0,-1 1,-51 48,-112 29,62-37,31-6,3 4,1 2,2 3,-10 13,74-57,0 0,0 0,-1 0,1 1,0-1,0 1,1 0,-1-1,0 1,1 0,-1 0,1 0,-1 0,1 1,0-1,0 0,0 0,0 1,0-1,0 0,1 1,-1-1,1 1,0-1,0 1,0-1,0 1,0-1,0 1,1-1,-1 1,1-1,0 1,0-1,0 0,0 1,0-1,0 0,0 0,1 0,-1 0,1 0,0 0,-1 0,1-1,0 1,0 0,1-1,16 6,1-1,1-1,-1-1,0-1,1-1,0-1,-1 0,1-2,0 0,-1-2,1 0,-1-1,0-1,0-1,0-1,29-4,170-28,-218 38,-1 1,1-1,-1 1,1-1,-1 1,1 0,0-1,-1 1,1 0,0 0,0 0,-1-1,1 1,0 0,-1 0,1 0,0 0,0 0,-1 0,1 0,0 0,-1 1,1-1,0 0,-1 0,1 0,0 1,-1-1,1 0,0 1,-1-1,1 1,-1-1,1 1,-1-1,1 1,-1-1,1 1,-1-1,1 1,-1 0,0-1,1 1,-1 0,0-1,0 1,1 0,-1-1,0 1,0 0,0 0,0-1,0 1,0 0,0-1,0 1,0 0,0 0,-1-1,1 1,0 0,0-1,-1 1,1 0,0-1,-1 1,-6 11</inkml:trace>
  <inkml:trace contextRef="#ctx0" brushRef="#br0" timeOffset="2034.265">1268 34,'-22'50,"3"1,2 1,3 1,-3 23,-9 31,-48 212,64-245,31-90,-9-2</inkml:trace>
  <inkml:trace contextRef="#ctx0" brushRef="#br0" timeOffset="2363.021">1155 119,'23'-15,"24"-4,7 1,0 3,-5 5,-5 8,-6 5,-9 7,-5 1,-2-1,1-2,-5-2</inkml:trace>
  <inkml:trace contextRef="#ctx0" brushRef="#br0" timeOffset="2649.699">1013 513,'62'-9,"26"-4,2 1,-9 3,-18 2</inkml:trace>
  <inkml:trace contextRef="#ctx0" brushRef="#br0" timeOffset="3198.64">1549 655,'0'15,"0"13,-4 3,-3 1,1-1,-3 0,-1-1,1-1,8-5,4-2,5-4,7-6,6-5,-1-8,1-4,-3-6,-5-1</inkml:trace>
  <inkml:trace contextRef="#ctx0" brushRef="#br0" timeOffset="3448.497">1323 768,'39'0,"36"-5,10-1,-4 0,-11 1,-13-4,-16 1</inkml:trace>
</inkml:ink>
</file>

<file path=ppt/ink/ink2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1 177,'33'0,"26"0,8-5,-4-2,-6 1,-9 1,-8 2,-6 0,-3-2,-3-2,-1 1,0 1,-5 2</inkml:trace>
  <inkml:trace contextRef="#ctx0" brushRef="#br0" timeOffset="271.041">114 431,'43'0,"34"-5,8-6,-1-2,-10 2,-12-2,-17 1</inkml:trace>
  <inkml:trace contextRef="#ctx0" brushRef="#br0" timeOffset="2950.96">848 64,'-1'34,"-94"271,65-174,43-180,3 1,1 1,3 0,1 1,3 2,1 0,2 2,31-36,-56 75,0-1,1 0,-1 0,1 0,-1 0,1 1,0 0,0-1,1 1,-1 0,1 1,0-1,-1 0,1 1,0 0,0 0,1 0,-1 1,0-1,1 1,-1 0,1 0,0 1,-2 2,-1 1,0 0,0 0,0 1,0-1,0 0,0 1,-1-1,0 1,0 0,0-1,0 1,0 0,-1 0,0-1,1 1,-2 0,1 0,0 0,-1 2,1 1,-4 230,3-235,1-1,-1 1,1 0,-1 0,1 0,0 0,0-1,0 1,0 0,0 0,1 0,-1 0,1-1,-1 1,1 0,-1 0,1-1,0 1,0 0,0-1,0 1,0-1,0 1,0-1,1 1,-1-1,0 0,1 0,-1 0,1 0,0 0,-1 0,1 0,0 0,-1-1,1 1,0 0,0-1,0 0,-1 1,1-1,0 0,0 0,0 0,0 0,0 0,-1-1,1 1,0 0,0-1,0 0,-1 1,1-1,0 0,0 0,70-98,-31 34,-6 20,3 1,2 2,42-34,-82 74,1 0,0 1,0-1,0 1,0-1,0 0,1 1,-1 0,0-1,1 1,-1 0,1 0,-1 0,1 0,-1 0,1 0,0 0,0 0,-1 1,1-1,0 1,0-1,0 1,0 0,0 0,-1 0,1 0,0 0,0 0,0 0,0 0,0 1,0-1,-1 1,1 0,0-1,0 1,-1 0,1 0,-1 0,1 0,0 0,-1 1,0-1,1 0,-1 1,0-1,0 1,0-1,0 1,0 0,0-1,0 1,0 0,-1 0,2 14,-1 0,-1 0,-1-1,0 1,-1 0,-1 0,0-1,-1 0,-1 1,-6 12,-20 104,30-106,1-2</inkml:trace>
  <inkml:trace contextRef="#ctx0" brushRef="#br0" timeOffset="3665.225">2117 148,'-9'-4,"-1"1,0 0,0 0,1 1,-2 0,1 1,0 0,0 1,0 0,0 0,0 1,0 1,0 0,0 0,0 1,0 0,1 0,-8 5,2 0,1 1,0 1,1 0,0 1,0 0,1 1,1 0,0 1,1 0,0 1,1 0,0 1,2 0,0 0,0 1,-2 10,7-22,1-1,0 0,0 0,0 0,0 1,1-1,-1 0,1 1,0-1,0 0,0 1,0-1,1 0,-1 1,1-1,0 0,0 0,0 1,0-1,1 0,-1 0,1 0,0-1,0 1,0 0,0-1,0 1,1-1,-1 1,1-1,-1 0,1 0,0 0,0-1,0 1,0-1,0 0,0 1,0-1,1-1,-1 1,0 0,1-1,-1 0,0 1,1-1,-1-1,0 1,1 0,2-1,9-4,1-1,-1 0,0-1,0 0,-1-1,0-1,-1 0,0-1,0 0,-1-1,0-1,0-1,120-135,-97 102,-29 70,-38 204,32-145,0-58</inkml:trace>
  <inkml:trace contextRef="#ctx0" brushRef="#br0" timeOffset="4049.996">2484 374,'-19'38,"-7"18,2 4,-1-8,5-9,10-10,12-12,10-10,8-5,5-5,4-2,-4-6,-1-2,-4 1</inkml:trace>
  <inkml:trace contextRef="#ctx0" brushRef="#br0" timeOffset="4271.436">2287 544,'28'-5,"11"-2</inkml:trace>
</inkml:ink>
</file>

<file path=ppt/ink/ink2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2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2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2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2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43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1,'0'19,"0"0,-2 0,0 1,-1-1,0 0,-2-1,0 1,-1-1,-7 13,-126 251,116-175,23-103,0 0,0-1,1 1,-1 0,1-1,0 1,0-1,0 1,1-1,-1 0,1 1,-1-1,1 0,0 0,1 0,-1 0,0-1,1 1,-1 0,1-1,0 0,0 0,0 0,0 0,0 0,1 0,-1-1,2 1,16 2,0 0,1-2,-1 0,1-1,-1-2,1 0,-1-1,8-2,-26 4,0 0,-1 0,1 0,0 0,0 0,0-1,0 0,0 1,-1-1,1 0,0 0,-1 0,1-1,0 1,-1-1,0 1,1-1,-1 0,0 0,0 0,0 0,0 0,0-1,0 1,-1 0,1-1,-1 1,0-1,0 0,0 1,1-3,-4-9</inkml:trace>
  <inkml:trace contextRef="#ctx0" brushRef="#br0" timeOffset="261.884">1 339,'57'-10,"24"-7,4-2,-9 4,-13 3,-11 4,-15 4</inkml:trace>
</inkml:ink>
</file>

<file path=ppt/ink/ink2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2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2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2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2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2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2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2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2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2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1,'-25'5,"-11"1,-6 0,0-1,2-1,4-2,2 4,3 1,1-1,2-2,0-1,1-1,-1 4,0 1,5-1</inkml:trace>
</inkml:ink>
</file>

<file path=ppt/ink/ink2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2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2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2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2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2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2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2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2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2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3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0,'-94'128,"-55"73,6-17,93-112,42-57</inkml:trace>
  <inkml:trace contextRef="#ctx0" brushRef="#br0" timeOffset="380.508">77 57,'18'39,"100"151,8-6,-115-166</inkml:trace>
  <inkml:trace contextRef="#ctx0" brushRef="#br0" timeOffset="1032.987">473 621,'78'-208,"-78"208,0-2,1 0,-1 0,0-1,1 1,-1 0,1 0,-1 0,1 0,0 0,0 0,0 0,0 1,0-1,1 0,-1 0,0 1,1-1,0 1,-1-1,1 1,0 0,-1 0,1 0,0 0,0 0,0 0,0 0,0 0,0 1,0-1,0 1,0 0,1-1,-1 1,0 0,0 0,0 0,0 1,0-1,0 0,1 1,-1 0,0-1,0 1,0 0,0 0,0 1,8 9,-9-8,0 0,1 0,-1 0,1 0,0-1,0 1,0 0,0-1,1 1,-1-1,1 0,-1 0,1 0,0 0,0 0,0-1,0 1,0-1,0 0,0 0,1 0,-1 0,0 0,1-1,-1 1,0-1,1 0,-1 0,0 0,1-1,-1 1,0-1,1 0,-1 0,0 0,0 0,0-1,0 1,1-1,66-62,-69 102,-2-25,-1 1,2-1,0 1,0 0,1-1,1 1,0-1,1 0,1 0,0 0,1 3,5 3</inkml:trace>
</inkml:ink>
</file>

<file path=ppt/ink/ink2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2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2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2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2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2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2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2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2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2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5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1,'-38'0,"-18"0,-4 0,3 4,12 3</inkml:trace>
</inkml:ink>
</file>

<file path=ppt/ink/ink2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2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7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2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2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2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2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2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6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2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9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2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2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6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282,'-9'-5,"-9"-1,-5 0,-4 1,-2 2,-1 1,0 1,5 5,2 2,0 0,-1-1,-1-1,-2-2,0 0,5 3,0 2,5 3,4 1</inkml:trace>
  <inkml:trace contextRef="#ctx0" brushRef="#br0" timeOffset="1152.423">378 0,'-146'227,"30"-30,108-180,-2-1,0 0,-1 0,-1-1,0-1,-1 0,-11 10,8-14</inkml:trace>
  <inkml:trace contextRef="#ctx0" brushRef="#br0" timeOffset="1514.496">11 56,'136'192,"-88"-130,63 100,-106-107,-9-39</inkml:trace>
  <inkml:trace contextRef="#ctx0" brushRef="#br0" timeOffset="2134.35">407 733,'4'-21,"-1"-9,2 1,1 1,2-1,0 1,2 0,12-23,-22 49,1 1,-1 0,1 0,-1 0,1 0,0-1,-1 1,1 0,0 0,0 0,-1 0,1 0,0 1,0-1,0 0,0 0,0 1,0-1,1 0,-1 1,0-1,0 1,0-1,0 1,1 0,-1 0,0-1,1 1,-1 0,0 0,0 0,1 0,-1 1,0-1,0 0,1 0,-1 1,0-1,0 1,0-1,0 1,1-1,-1 1,0 0,0 0,0-1,0 1,0 0,-1 0,1 0,0 0,0 0,-1 0,1 0,0 0,-1 1,1-1,-1 0,1 0,-1 0,0 1,0-1,4 6,-3-4,-1-1,1 1,-1-1,1 0,0 1,0-1,0 0,0 1,1-1,-1 0,0 0,1 0,-1 0,1-1,0 1,0 0,0-1,0 1,0-1,0 1,0-1,0 0,1 0,-1 0,0 0,1 0,-1-1,0 1,1-1,-1 0,1 1,-1-1,1 0,-1-1,1 1,-1 0,1-1,-1 1,1-1,-1 0,0 1,1-2,15-9,-17 9,0 0,1 1,-1-1,0 0,0 1,1-1,-1 1,1 0,-1-1,1 1,0 0,-1 0,1 0,0 0,0 0,0 1,-1-1,1 0,0 1,0-1,0 1,0 0,0 0,0 0,0 0,0 0,0 0,0 0,0 1,0-1,0 1,0-1,0 1,0 0,0 0,0 0,-1 0,1 0,0 0,-1 0,1 0,-1 1,1-1,-1 1,0-1,1 1,-1 0,0-1,0 1,0 0,0 0,13 96,-9-78</inkml:trace>
</inkml:ink>
</file>

<file path=ppt/ink/ink2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62,'70'-56,"-107"51,-88 36,116-29,-103 17,1 5,-46 18,92-7,66-34,-1 1,0-1,1 1,-1-1,0 1,1-1,0 0,-1 1,1-1,0 1,0-1,0 0,0 0,0 0,0 0,0 0,0 0,0 0,1 0,-1 0,0 0,0 0,1-1,-1 1,1-1,-1 1,1-1,-1 1,1-1,-1 0,21 7,1-2,-1-1,1 0,0-2,0-1,0 0,0-2,8-1,17 0,-13 1,-23-1,-1 2,1-1,0 2,0-1,0 2,0-1,0 2,-1 0,7 2,-17-5,1 1,-1-1,0 1,1 0,-1-1,0 1,0 0,0 0,0-1,1 1,-1 0,0 0,0 0,-1 1,1-1,0 0,0 0,0 0,-1 1,1-1,-1 0,1 1,-1-1,0 0,1 1,-1-1,0 1,0-1,0 0,0 1,0-1,0 1,0-1,0 0,-1 1,1-1,-1 1,1-1,-1 0,1 0,-1 1,0-1,0 0,1 0,-1 0,0 0,-1 1,-51 48,-112 29,62-37,31-6,3 4,1 2,2 3,-10 13,74-57,0 0,0 0,-1 0,1 1,0-1,0 1,1 0,-1-1,0 1,1 0,-1 0,1 0,-1 0,1 1,0-1,0 0,0 0,0 1,0-1,0 0,1 1,-1-1,1 1,0-1,0 1,0-1,0 1,0-1,0 1,1-1,-1 1,1-1,0 1,0-1,0 0,0 1,0-1,0 0,0 0,1 0,-1 0,1 0,0 0,-1 0,1-1,0 1,0 0,1-1,16 6,1-1,1-1,-1-1,0-1,1-1,0-1,-1 0,1-2,0 0,-1-2,1 0,-1-1,0-1,0-1,0-1,29-4,170-28,-218 38,-1 1,1-1,-1 1,1-1,-1 1,1 0,0-1,-1 1,1 0,0 0,0 0,-1-1,1 1,0 0,-1 0,1 0,0 0,0 0,-1 0,1 0,0 0,-1 1,1-1,0 0,-1 0,1 0,0 1,-1-1,1 0,0 1,-1-1,1 1,-1-1,1 1,-1-1,1 1,-1-1,1 1,-1-1,1 1,-1 0,0-1,1 1,-1 0,0-1,0 1,1 0,-1-1,0 1,0 0,0 0,0-1,0 1,0 0,0-1,0 1,0 0,0 0,-1-1,1 1,0 0,0-1,-1 1,1 0,0-1,-1 1,-6 11</inkml:trace>
  <inkml:trace contextRef="#ctx0" brushRef="#br0" timeOffset="2034.265">1268 34,'-22'50,"3"1,2 1,3 1,-3 23,-9 31,-48 212,64-245,31-90,-9-2</inkml:trace>
  <inkml:trace contextRef="#ctx0" brushRef="#br0" timeOffset="2363.021">1155 119,'23'-15,"24"-4,7 1,0 3,-5 5,-5 8,-6 5,-9 7,-5 1,-2-1,1-2,-5-2</inkml:trace>
  <inkml:trace contextRef="#ctx0" brushRef="#br0" timeOffset="2649.699">1013 513,'62'-9,"26"-4,2 1,-9 3,-18 2</inkml:trace>
  <inkml:trace contextRef="#ctx0" brushRef="#br0" timeOffset="3198.64">1549 655,'0'15,"0"13,-4 3,-3 1,1-1,-3 0,-1-1,1-1,8-5,4-2,5-4,7-6,6-5,-1-8,1-4,-3-6,-5-1</inkml:trace>
  <inkml:trace contextRef="#ctx0" brushRef="#br0" timeOffset="3448.497">1323 768,'39'0,"36"-5,10-1,-4 0,-11 1,-13-4,-16 1</inkml:trace>
</inkml:ink>
</file>

<file path=ppt/ink/ink2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1 177,'33'0,"26"0,8-5,-4-2,-6 1,-9 1,-8 2,-6 0,-3-2,-3-2,-1 1,0 1,-5 2</inkml:trace>
  <inkml:trace contextRef="#ctx0" brushRef="#br0" timeOffset="271.041">114 431,'43'0,"34"-5,8-6,-1-2,-10 2,-12-2,-17 1</inkml:trace>
  <inkml:trace contextRef="#ctx0" brushRef="#br0" timeOffset="2950.96">848 64,'-1'34,"-94"271,65-174,43-180,3 1,1 1,3 0,1 1,3 2,1 0,2 2,31-36,-56 75,0-1,1 0,-1 0,1 0,-1 0,1 1,0 0,0-1,1 1,-1 0,1 1,0-1,-1 0,1 1,0 0,0 0,1 0,-1 1,0-1,1 1,-1 0,1 0,0 1,-2 2,-1 1,0 0,0 0,0 1,0-1,0 0,0 1,-1-1,0 1,0 0,0-1,0 1,0 0,-1 0,0-1,1 1,-2 0,1 0,0 0,-1 2,1 1,-4 230,3-235,1-1,-1 1,1 0,-1 0,1 0,0 0,0-1,0 1,0 0,0 0,1 0,-1 0,1-1,-1 1,1 0,-1 0,1-1,0 1,0 0,0-1,0 1,0-1,0 1,0-1,1 1,-1-1,0 0,1 0,-1 0,1 0,0 0,-1 0,1 0,0 0,-1-1,1 1,0 0,0-1,0 0,-1 1,1-1,0 0,0 0,0 0,0 0,0 0,-1-1,1 1,0 0,0-1,0 0,-1 1,1-1,0 0,0 0,70-98,-31 34,-6 20,3 1,2 2,42-34,-82 74,1 0,0 1,0-1,0 1,0-1,0 0,1 1,-1 0,0-1,1 1,-1 0,1 0,-1 0,1 0,-1 0,1 0,0 0,0 0,-1 1,1-1,0 1,0-1,0 1,0 0,0 0,-1 0,1 0,0 0,0 0,0 0,0 0,0 1,0-1,-1 1,1 0,0-1,0 1,-1 0,1 0,-1 0,1 0,0 0,-1 1,0-1,1 0,-1 1,0-1,0 1,0-1,0 1,0 0,0-1,0 1,0 0,-1 0,2 14,-1 0,-1 0,-1-1,0 1,-1 0,-1 0,0-1,-1 0,-1 1,-6 12,-20 104,30-106,1-2</inkml:trace>
  <inkml:trace contextRef="#ctx0" brushRef="#br0" timeOffset="3665.225">2117 148,'-9'-4,"-1"1,0 0,0 0,1 1,-2 0,1 1,0 0,0 1,0 0,0 0,0 1,0 1,0 0,0 0,0 1,0 0,1 0,-8 5,2 0,1 1,0 1,1 0,0 1,0 0,1 1,1 0,0 1,1 0,0 1,1 0,0 1,2 0,0 0,0 1,-2 10,7-22,1-1,0 0,0 0,0 0,0 1,1-1,-1 0,1 1,0-1,0 0,0 1,0-1,1 0,-1 1,1-1,0 0,0 0,0 1,0-1,1 0,-1 0,1 0,0-1,0 1,0 0,0-1,0 1,1-1,-1 1,1-1,-1 0,1 0,0 0,0-1,0 1,0-1,0 0,0 1,0-1,1-1,-1 1,0 0,1-1,-1 0,0 1,1-1,-1-1,0 1,1 0,2-1,9-4,1-1,-1 0,0-1,0 0,-1-1,0-1,-1 0,0-1,0 0,-1-1,0-1,0-1,120-135,-97 102,-29 70,-38 204,32-145,0-58</inkml:trace>
  <inkml:trace contextRef="#ctx0" brushRef="#br0" timeOffset="4049.996">2484 374,'-19'38,"-7"18,2 4,-1-8,5-9,10-10,12-12,10-10,8-5,5-5,4-2,-4-6,-1-2,-4 1</inkml:trace>
  <inkml:trace contextRef="#ctx0" brushRef="#br0" timeOffset="4271.436">2287 544,'28'-5,"11"-2</inkml:trace>
</inkml:ink>
</file>

<file path=ppt/ink/ink2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58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114 198,'5'0,"11"0,7 0,6 0,1 0,2 0,-1 0,-1 0,0 0,-1 0,0 0,0 0,-1 0,0 0,0 0,-4 0</inkml:trace>
  <inkml:trace contextRef="#ctx0" brushRef="#br0" timeOffset="281.005">1 508,'29'0,"23"0,9 0,3-4,-5-3,-7 1,-8 2,-7 0,-4 2,-9-4,-7-1</inkml:trace>
  <inkml:trace contextRef="#ctx0" brushRef="#br0" timeOffset="927.335">283 1,'210'133,"-18"-32,-189-100,-1 0,1 1,0-1,-1 1,1 0,-1 0,1 0,-1 0,0 0,0 0,0 0,0 1,0-1,-1 1,1 0,-1 0,0-1,1 1,-1 0,-1 0,1 0,0 0,-1 0,1 0,-1 0,0 0,0 0,0 0,0 1,-1-1,1 0,-1 0,0 0,0-1,0 1,0 0,-1 0,1 0,-1-1,1 1,-1-1,0 1,0-1,0 0,0 1,-1-1,0 1,-302 269,183-172,112-87</inkml:trace>
</inkml:ink>
</file>

<file path=ppt/ink/ink2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4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27,'5'0,"6"0,7 0,4-5,4-2,2 1,1 1,0 2,-4 5,-7 4</inkml:trace>
</inkml:ink>
</file>

<file path=ppt/ink/ink2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5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83,'16'56,"8"85,-6 87,-18-227,-1 0,1 0,0 0,-1 0,1 0,0 0,0 1,0-1,0 0,0 0,0 0,0 0,1 1,-1-1,0 0,1 0,-1 0,1 0,-1 0,1 0,-1 0,1 0,0 0,-1 0,1 0,0 0,0-1,0 1,0 0,-1-1,1 1,0 0,0-1,1 1,-1-1,0 1,0-1,0 0,0 1,0-1,0 0,0 0,1 0,-1 0,0 0,0 0,0 0,0 0,0-1,1 1,-1 0,0-1,0 1,0 0,0-1,0 1,0-1,0 0,0 1,0-1,0 0,-1 0,1 0,1 0,96-126,16-45,-114 171,0 0,0 0,1 0,-1 0,1 0,-1 0,0 0,1 0,0 0,-1 0,1 1,0-1,-1 0,1 0,0 0,0 1,-1-1,1 0,0 1,0-1,0 1,0-1,0 1,0-1,0 1,0 0,0-1,0 1,1 0,-1 0,0 0,0 0,0 0,0 0,0 0,0 0,0 1,0-1,0 0,0 0,0 1,0-1,0 1,0-1,0 1,0 0,0-1,0 1,0 0,-1-1,1 1,0 0,0 0,-1 0,1 0,0 1,0 5,1 0,-1 1,-1-1,0 1,0-1,0 1,-1-1,0 0,0 1,-1-1,-2 7,-4 75,8-85,1 0,-1 0,1 0,-1 0,1-1,0 1,1 0,-1-1,1 1,-1-1,1 1,0-1,0 0,1 0,-1 0,1 0,-1 0,1-1,0 1,0-1,0 1,1-1,-1 0,0 0,1-1,-1 1,1-1,0 0,-1 0,1 0,0 0,0 0,-1-1,1 0,0 0,0 0,0 0,0 0,0-1,-1 0,1 0,0 0,-1 0,1-1,0 1,-1-1,0 0,8-7,0-2,-1 1,0-1,-1 0,0-1,-1 0,-1-1,0 0,0 0,-1 0,-1-1,0 0,1-9,16-34,-6 21,53-159,-66 174</inkml:trace>
  <inkml:trace contextRef="#ctx0" brushRef="#br0" timeOffset="565.454">960 280,'-10'20,"-8"15,0 7,2 1,4-2,0-8,1-5,3-2,8-6,3-1,6-4,7-5,5-3,3-9,-1-8,-1-2,-3 0</inkml:trace>
  <inkml:trace contextRef="#ctx0" brushRef="#br0" timeOffset="801.409">762 450,'48'-5,"21"-6,-2-1</inkml:trace>
</inkml:ink>
</file>

<file path=ppt/ink/ink2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12,'10'5,"12"1,8 0,3-1,1-2,0 0,-2-2,-1-6,-1-1,-1 0,-1 1,0 1,1 2,-2-4,-3-1</inkml:trace>
</inkml:ink>
</file>

<file path=ppt/ink/ink2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26,'39'0,"21"-5,6-1,-3 0,-8 1,-13 1</inkml:trace>
</inkml:ink>
</file>

<file path=ppt/ink/ink2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1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128 508,'-6'34,"-2"-1,-2 0,-1-1,-1 0,-2 0,-15 24,28-53,-36 70,166-289,17 57,-145 157,0 1,-1-1,1 1,0-1,0 1,0-1,0 1,1-1,-1 1,0 0,1 0,-1 0,0-1,1 1,-1 1,1-1,0 0,-1 0,1 0,0 1,-1-1,1 1,0 0,0-1,0 1,-1 0,1 0,0 0,0 0,0 0,-1 1,1-1,0 0,0 1,-1 0,1-1,0 1,-1 0,1 0,-1-1,1 1,-1 1,1-1,-1 0,0 0,1 0,-1 1,0-1,0 1,1 0,1 14,0 0,0 1,-1-1,-1 1,-1-1,-1 1,-2 15,1 16,0-15,8 71,-4-103,-1 0,1 0,-1 0,1 0,-1-1,1 1,0 0,-1-1,1 1,0-1,-1 1,1-1,0 0,0 0,0 0,-1 0,1 0,0 0,0 0,0-1,-1 1,1-1,0 1,-1-1,1 1,0-1,-1 0,1 0,-1 0,1 0,-1 0,0 0,1-1,-1 1,0 0,0-1,0 1,0-1,0 1,0-1,0 1,0-1,-1 0,1 1,-1-1,4-3,65-75,69-62,-117 125,-14 11,-1 0,1 0,0 1,1 0,0 0,-1 1,1 0,1 0,-1 1,1 0,-1 0,1 1,5-1,-13 3,1 0,-1 1,1-1,-1 0,1 1,-1-1,1 1,-1-1,1 1,-1 0,1 0,-1 0,0-1,0 1,1 0,-1 1,0-1,0 0,0 0,0 0,0 1,0-1,-1 0,1 1,0-1,-1 1,1-1,-1 1,1-1,-1 1,0-1,0 1,1-1,-1 1,0 0,-1-1,1 1,0-1,0 1,-14 62,13-62,-8 21,1 1,0 0,2 1,1-1,1 1,-1 21,5 10,1-32</inkml:trace>
  <inkml:trace contextRef="#ctx0" brushRef="#br0" timeOffset="949.293">1286 339,'-20'7,"2"1,-1 0,1 2,0 0,1 1,0 1,1 0,0 1,1 1,0 1,1 0,-8 12,19-25,1 1,-1-1,1 1,0 0,0 0,0 0,0 0,0 0,0 0,1 0,-1 1,1-1,0 0,0 1,1-1,-1 1,1 0,-1-1,1 1,0-1,0 1,1 0,-1-1,1 1,0-1,0 1,0-1,0 0,1 1,-1-1,1 0,0 0,0 0,0 0,0 0,0 0,1-1,-1 1,1-1,0 0,0 1,0-1,0 0,0-1,3 2,3-3,1 0,-1 0,0-1,1-1,-1 1,0-2,0 1,0-1,0 0,-1-1,1 0,-1-1,0 1,0-2,-1 1,1-1,-1 0,-1 0,1-1,-1 0,0 0,0-1,-1 0,4-7,26-28,-21 28,1-1,-2 0,0-1,-1-1,-1 0,-1 0,0-1,-1 0,-1-1,-1 1,-1-2,-1 1,-1-1,1-10,-13-82,8 109,-1 1,0-1,0 0,0 1,-1-1,1 1,-1-1,0 1,0 0,0 0,0 0,-1 0,1 0,-1 0,1 0,-1 1,0 0,0-1,-1 1,1 0,0 0,-1 1,1-1,-1 1,1 0,-1 0,-3-1,3 2,1 0,0-1,-1 2,1-1,-1 0,1 1,0-1,-1 1,1 0,0 0,0 1,0-1,0 0,0 1,0 0,0 0,0 0,1 0,-1 0,1 0,0 1,-1-1,1 1,0 0,0 0,1-1,-1 1,1 0,-1 1,1-1,0 0,0 0,0 0,0 2,-2 7,1-1,0 1,1-1,0 1,1 0,0-1,1 1,0 0,2 5,4 8,1 0,1-1,2-1,0 1,2-2,8 13,49 102,-52-89,-8-31</inkml:trace>
  <inkml:trace contextRef="#ctx0" brushRef="#br0" timeOffset="1418.591">1680 113,'57'281,"-57"-275,9 44,-9-50,0 1,1 0,-1 0,1 0,-1 0,1-1,-1 1,1 0,-1-1,1 1,0 0,-1-1,1 1,0-1,-1 1,1-1,0 1,0-1,0 1,0-1,-1 0,1 0,0 1,0-1,0 0,0 0,0 0,0 0,0 0,-1 0,1 0,0 0,0 0,0-1,0 1,0 0,0 0,-1-1,1 1,0-1,0 1,0-1,-1 1,1-1,0 1,-1-1,1 0,0 1,0-2,10-9,0-1,0-1,-1 0,0-1,-1 1,-1-2,0 1,-1-1,4-14,84-211,-82 195,-10 25</inkml:trace>
  <inkml:trace contextRef="#ctx0" brushRef="#br0" timeOffset="1847.329">1145 677,'44'5,"1"-2,0-2,0-2,-1-2,14-3,235-54,-125 20,-14 15,-136 19</inkml:trace>
  <inkml:trace contextRef="#ctx0" brushRef="#br0" timeOffset="2549.535">1427 903,'-49'20,"1"2,2 2,0 2,2 2,-12 11,52-37,1 1,-1-1,0 0,1 1,0 0,-1 0,1 0,0 0,1 1,-1-1,1 1,-1-1,1 1,0 0,0 0,1 0,-1 0,1 0,0 0,0 1,0-1,0 0,1 0,0 1,0-1,0 0,1 1,-1-1,1 0,0 1,0-1,0 0,1 0,-1 0,1 0,0 0,1 0,-1-1,0 1,1-1,0 1,0-1,0 0,0 0,3 2,6-3,0 1,0-2,0 1,0-2,0 1,0-2,0 0,0 0,0-1,0-1,0 1,-1-2,1 0,-1 0,0-1,0-1,-1 0,1 0,0-2,3 1,24-15,-1-1,-1-2,-1-1,20-20,-40 32,0 0,-1-1,0 0,-2-1,0-1,0 0,-2-1,0 0,-1 0,4-13,-8 17,-2 9,0 0,0 0,-1 0,0-1,0 1,-1-1,1 1,-1-1,0 0,-1 1,1-1,-1 0,0 1,-1-1,0 0,1 0,-2 1,1-1,-1 1,1-1,-2 1,1 0,0 0,-1-1,0 2,-3-5,3 5,1 0,-1 0,0 1,0-1,-1 0,1 1,-1 0,0 0,0 0,0 1,0-1,0 1,-1 0,1 0,0 0,-1 0,0 1,1 0,-1 0,0 0,0 1,0 0,1 0,-1 0,0 0,0 1,0-1,1 1,-1 0,0 1,-2 0,-2 4,0 0,1 0,-1 1,1 0,0 0,1 1,0 0,0 1,1-1,0 1,0 0,1 1,0-1,1 1,0 0,0 0,1 1,1-1,0 1,0-1,1 1,0 0,1-1,0 1,1 0,0 0,0-1,1 1,1-1,2 6,0-7,0 1,1-1,0-1,1 1,0-1,0 0,1-1,0 0,0 0,1-1,0 0,0 0,0-1,1 0,0 0,0-1,0-1,0 0,0 0,1-1,-1 0,2-1,-4 1,12 4</inkml:trace>
  <inkml:trace contextRef="#ctx0" brushRef="#br0" timeOffset="2919.438">2047 706,'-51'80,"3"-6,4 1,-25 57,68-129,0-1,0 1,0 0,0 0,0-1,0 1,1 0,-1 0,1 0,0 0,0 0,0 0,0-1,0 1,1 0,-1 0,1 0,0 0,0-1,0 1,0 0,1-1,-1 1,0-1,1 1,0-1,0 0,0 1,0-1,0 0,0 0,0-1,1 1,-1 0,0-1,1 1,0-1,-1 0,1 0,115 24,-108-25,-5 1,1 0,-1-1,1 0,-1 0,1 0,-1-1,1 0,-1 0,0 0,1 0,-1-1,0 0,0 0,0-1,4-2,4-8</inkml:trace>
  <inkml:trace contextRef="#ctx0" brushRef="#br0" timeOffset="3114.701">1680 987,'53'-9,"27"-9,9 0,-5-3,-7 3,-13-1,-12 3,-10 5,-7 3,-5 4,-8 2</inkml:trace>
</inkml:ink>
</file>

<file path=ppt/ink/ink2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2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582 220,'44'5,"0"-2,-1-2,1-2,0-2,0-2,-1-2,0-1,-1-3,16-6,283-145,-339 160,1 0,0 0,0 1,0 0,0-1,0 1,0 0,0 0,0 1,0-1,0 1,0-1,1 1,-1 0,0 0,0 1,0-1,1 1,-1-1,0 1,0 0,0 0,0 0,0 1,0-1,0 1,-1-1,1 1,-1 0,1 0,-1 0,1 1,-1-1,0 1,0-1,0 1,-1-1,1 1,0 0,-1 0,0 0,1 1,0 14,-1-1,0 1,-1 0,-1-1,-1 1,0-1,-1 1,-2 3,-7 50,-79 671,89-583,1-160,1 1,0-1,-1 1,1-1,0 1,-1-1,1 1,-1-1,1 1,0 0,-1-1,1 1,-1-1,1 1,-1 0,0 0,1-1,-1 1,1 0,-1 0,0 0,1-1,-1 1,1 0,-1 0,0 0,1 0,-1 0,1 0,-1 0,0 1,1-1,-1 0,1 0,-1 0,0 1,1-1,-1 0,1 0,-1 1,1-1,-1 1,1-1,-1 0,1 1,-1-1,1 1,0-1,-1 1,1-1,0 1,0-1,-1 1,1 0,0-1,0 1,0-1,-1 1,1 0,0-1,-5-5,-8-7,-1 0,1 1,-2 0,0 2,0-1,0 2,-1 0,-1 1,1 0,-1 2,0 0,-1 1,1 0,-1 1,-7 1,-13 0,0 2,1 2,-1 1,0 2,1 2,0 1,0 2,1 1,0 2,-32 17,-18 14,3 4,2 3,2 3,2 4,3 3,-14 20,36-25,35-32</inkml:trace>
  <inkml:trace contextRef="#ctx0" brushRef="#br0" timeOffset="454.474">1091 673,'505'-109,"-464"98,43-3,-81 17,-1-1,0 1,0-1,-1 1,1-1,-1 1,1 0,-1 0,0 0,0 0,0 0,0 0,0 0,-1 0,1 0,-1 0,0 1,0-1,0 0,-1 0,1 0,-1 0,1 0,-1 1,0-1,0-1,-1 1,1 0,-1 0,1 0,-1 0,0 3,-44 181,46-172,-3 7,2 1,1-1,1 1,0-1,2 0,1 1,3 9,0-14</inkml:trace>
  <inkml:trace contextRef="#ctx0" brushRef="#br0" timeOffset="4668.46">1825 1378,'26'-12,"0"-1,0-1,-2-1,0-2,0 0,-2-1,0-1,-1-2,-1 0,-1-1,-1 0,-1-2,2-5,-4 9,62-66,-58 68,-1-2,0 0,-2-1,0-1,-2 0,12-23,-21 33,-2 7,0 1,0-1,-1 1,0-1,0 0,0 0,0 0,-1 0,0 0,0 0,0-1,-1 1,1 0,-1 0,-1-1,1 1,-1 0,0 0,0 0,0 0,-1-1,-1 5,1 0,-1 0,1 0,-1 1,1-1,-1 1,1 0,-1-1,1 1,-1 1,1-1,-1 0,0 1,1-1,-1 1,1 0,0-1,-1 1,1 0,0 1,-1-1,1 0,0 1,0-1,0 1,0 0,0-1,1 1,-2 1,-8 5,1 0,-1 1,2 1,-1 0,1 0,1 0,0 1,0 1,1-1,-2 5,9-15,-1 1,1-1,-1 0,1 1,0-1,-1 0,1 1,0-1,0 1,0-1,0 0,0 1,0-1,0 1,1-1,-1 0,0 1,1-1,-1 0,1 1,0-1,-1 0,1 0,0 0,0 1,-1-1,1 0,0 0,0 0,0 0,1-1,-1 1,0 0,0 0,0-1,1 1,-1 0,0-1,1 1,-1-1,0 0,1 1,-1-1,65 6,-62-6,144-24,-146 23,0 1,0-1,0 1,-1 0,1 0,0 0,0 0,0 0,0 1,0-1,0 1,0-1,0 1,0 0,0-1,-1 1,1 0,0 0,-1 0,1 1,-1-1,1 0,-1 1,1-1,-1 0,0 1,0 0,0-1,0 1,0 0,0-1,0 1,0 0,-1 0,1 0,-1 0,1 0,-1 0,0 0,0 0,0 1,-17 81,-33 62,49-142,0 0,1 0,-1 0,1 0,0-1,0 1,1 0,-1 0,1 0,0 0,0 0,0-1,0 1,1 0,-1-1,1 1,0-1,0 0,0 0,1 1,-1-1,1-1,-1 1,1 0,0-1,0 1,0-1,1 0,-1 0,1 0,-1 0,1-1,3 2,16 3</inkml:trace>
  <inkml:trace contextRef="#ctx0" brushRef="#br0" timeOffset="8492.855">2897 1152,'-39'-17,"74"4,7 7,-1-2,0-2,0-2,-2-2,1-1,22-14,26-43,-85 69,0 0,0-1,0 1,-1-1,0 0,0 0,0 0,0 0,0 0,-1-1,0 1,0 0,0-1,0 1,-1 0,1-1,-1 1,0-1,-1 1,1-1,-1 1,0 0,0-1,0 1,0 1,-1 1,1-1,-1 1,1 0,-1-1,0 1,0 0,0 0,0 0,0 1,0-1,0 0,-1 1,1-1,-1 1,1 0,-1 0,1 0,-1 0,0 0,1 1,-1-1,0 1,0 0,1 0,-1 0,0 0,0 0,0 0,-2 1,-80 32,68-22,1 0,1 2,0 0,0 0,2 2,-1 0,2 0,0 1,1 1,-3 6,9-18,1 1,-1 0,1 0,1 1,-1-1,1 1,0 0,0-1,1 1,0 0,1 1,-1-1,1 0,0 0,1 1,0-1,0 0,1 1,0-1,0 0,0 1,1-1,0 0,1 0,-1-1,1 1,1 0,-1-1,1 0,3 4,3 0,1 0,0-1,0-1,0 0,1 0,1-1,-1-1,1 0,0 0,0-2,1 1,-1-2,1 0,0 0,0-2,0 1,0-2,5 0,12-1,0-1,-1-2,1-1,-1-1,0-2,-1 0,0-3,0 0,-1-2,0 0,-1-2,-1-2,22-17,-30 20,-1 3,0-1,-1-1,0 0,-1-1,-1-1,0-1,-1 0,-1 0,0-1,3-8,-14 21,0-1,-1 1,1 0,-1 0,1-1,-1 1,-1 0,1-1,-1 1,1 0,-1 0,0-1,-1 1,1 0,-1 0,1 0,-1 0,-1 1,1-1,0 1,-1-1,0 1,0 0,0 0,0 0,0 0,-1 0,1 1,-1-1,0 1,1 0,-1 0,0 1,0-1,0 1,-1 0,1 0,0 0,0 1,-1-1,1 1,0 0,-1 0,1 0,0 1,0 0,-1 0,1 0,0 0,0 1,0-1,-3 3,-2-1,-1 1,1 1,0-1,0 1,1 1,0 0,0 0,0 1,1 0,-1 0,2 0,-1 1,1 0,0 1,1-1,0 1,1 0,-1 0,2 1,-1-1,1 1,1 0,0 0,0 0,1 0,0 0,1 0,0 0,0 0,1 1,1-1,0 0,0-1,1 1,0 0,0-1,1 1,4 5,-3-6,1-1,0 0,0-1,1 1,0-1,0 0,0-1,1 1,0-2,0 1,1-1,0 0,0-1,0 0,0 0,1-1,-1 0,1-1,0 0,-1-1,1 0,0 0,0-1,13 1,1 0,-1-2,0-1,0 0,0-2,0-1,-1 0,0-2,0-1,0 0,-1-2,12-7,-17 9</inkml:trace>
  <inkml:trace contextRef="#ctx0" brushRef="#br0" timeOffset="9837.121">4985 898,'204'-149,"-151"123,-52 26,0-1,0 1,1 0,-1 0,0 0,0 0,0 0,1 0,-1 1,0-1,0 0,0 0,0 1,1-1,-1 1,0-1,0 1,0 0,0-1,0 1,0 0,0 0,0 0,-1-1,1 1,0 0,0 0,-1 0,1 0,-1 0,1 1,-1-1,1 0,-1 0,1 0,-1 0,0 1,0-1,0 0,0 0,0 0,0 1,14 140,-12-104,1-1,2 0,1 0,2 0,1-1,12 27,-9-31,36 58,-46-90,1 0,-1 1,0-1,0 0,0 0,0-1,1 1,-1 0,0-1,0 1,0-1,0 0,0 0,0 0,0 0,0 0,0 0,0 0,-1-1,1 1,0-1,-1 1,1-1,-1 1,0-1,1 0,-1 0,0 0,0 0,0 0,0 0,-1 0,1 0,0 0,-1 0,0 0,1-1,-1 1,0 0,0-1,2-2,130-370,-105 298,-22 66</inkml:trace>
  <inkml:trace contextRef="#ctx0" brushRef="#br0" timeOffset="10073.216">5917 870,'0'38,"0"23,0 5,0-4,0-7,0-13</inkml:trace>
  <inkml:trace contextRef="#ctx0" brushRef="#br0" timeOffset="10221.348">5917 474</inkml:trace>
  <inkml:trace contextRef="#ctx0" brushRef="#br0" timeOffset="13056.442">6340 362,'-17'30,"10"4,3 1,0-1,3 1,0 0,4 19,-1 16,28 310,-33-300,9-101,2 1,1-1,1 2,0-1,1 2,1-1,1 2,1-1,0 2,1 0,1 1,0 0,1 1,1 1,0 1,1 0,0 2,0 0,2 0,-18 8,1 0,-1 0,0 0,0 1,1-1,-1 1,1 0,0 0,-1 0,1 0,0 0,-1 1,1 0,0 0,0 0,-1 0,1 0,0 1,-1 0,1-1,0 1,-1 1,1-1,-1 1,1-1,-1 1,0 0,0 0,0 0,0 1,0-1,0 1,-1-1,1 1,-1 0,0 0,1 0,-2 0,1 1,0 0,2 9,0 0,-1-1,-1 1,0 0,-1 1,-1-1,0 0,0 0,-2 0,1 0,-2 0,0 0,0 0,-1 0,-1-1,0 0,0 0,-1 0,-6 7,3-7,-1-1,0 0,-1-1,0 0,0-1,-1 0,0 0,-1-2,1 0,-2 0,1-1,-1 0,0-1,0-1,0-1,-1 0,1 0,-3-1,12-2,-1 0,1 0,0 0,-1 0,1-1,0 0,0 0,-1-1,1 1,0-1,0 0,1-1,-1 1,0-1,1 0,-1 0,1 0,0-1,-3-2,-2-9</inkml:trace>
  <inkml:trace contextRef="#ctx0" brushRef="#br0" timeOffset="13890.794">6764 1293,'88'-66,"-2"-4,62-67,-135 124,-2 0,0-2,0 1,-1-1,-1-1,-1 1,0-2,3-10,-10 24,0 0,-1 1,1-1,-1 0,0 0,0 0,0 0,0 0,0 0,0 0,-1 1,0-1,1 0,-1 0,0 0,0 1,-1-1,1 0,0 1,-1 0,0-1,1 1,-1 0,0-1,0 1,-1 0,1 1,0-1,0 0,-1 1,1-1,-1 1,0 0,1-1,-1 2,0-1,0 0,0 0,1 1,-1-1,0 1,0 0,0 0,0 0,0 0,0 1,0-1,0 1,1 0,-1 0,0 0,0 0,1 0,-1 0,1 1,-1-1,1 1,-1 1,0-3,1 1,-1 0,1 0,0 0,0 1,0-1,-1 0,1 1,0-1,1 1,-1 0,0-1,0 1,1 0,-1 0,1 0,0 1,-1-1,1 0,0 0,0 1,0-1,1 1,-1-1,1 0,-1 1,1-1,0 1,0 0,0-1,0 1,0-1,1 1,-1-1,1 0,-1 1,1-1,0 1,0-1,0 0,1 0,-1 1,0-1,1 0,-1 0,1 0,0-1,0 2,92 29,-88-32,0 0,0 1,-1-1,1 1,0 1,0-1,-1 1,1 0,-1 0,0 1,0-1,1 1,-2 0,1 1,0-1,-1 1,1 0,-1 0,0 0,-1 1,1-1,-1 1,1 0,-2 0,3 4,-3-2,-1 1,0 0,0 0,0 0,-1 0,0 0,-1 0,0 0,0 0,-1 0,0-1,0 1,-1 0,1-1,-2 0,1 1,-2 0,-11 31,16-39,-1 1,1-1,0 0,-1 1,1-1,0 1,-1-1,1 1,0-1,0 1,0 0,0-1,-1 1,1-1,0 1,0-1,0 1,0-1,0 1,0 0,0-1,1 1,-1-1,0 1,0-1,0 1,0-1,1 1,-1-1,0 1,1-1,-1 1,0-1,1 1,-1-1,0 1,1-1,-1 0,1 1,-1-1,1 0,-1 1,1-1,-1 0,1 0,-1 0,1 1,-1-1,1 0,0 0,-1 0,1 0,-1 0,1 0,-1 0,1 0,0 0,-1 0,1 0,-1-1,1 1,-1 0,1 0,-1 0,1-1,0 1,14-6</inkml:trace>
  <inkml:trace contextRef="#ctx0" brushRef="#br0" timeOffset="14610.871">7808 785,'-29'12,"1"2,1 1,1 2,0 0,1 2,0 1,2 0,1 2,-19 23,39-44,0 0,1 0,-1 0,0 0,1 1,-1-1,1 1,-1-1,1 1,0-1,0 1,0 0,0 0,0-1,0 1,0 0,0 0,1 0,-1 0,1 0,-1 0,1 0,0 0,0 0,0 0,0 0,0 0,0 0,1 0,-1 0,1 0,-1 0,1 0,0 0,0 0,0 0,0 0,0-1,0 1,0 0,1-1,-1 1,0-1,1 0,0 1,-1-1,1 0,0 0,-1 0,1 0,0 0,0 0,14-2,0 0,-1-1,1 0,-1-2,0 0,0 0,0-2,0 0,-1 0,10-7,-17 10,114-68,-120 70,0 0,0 1,0-1,0 0,0 1,0 0,1-1,-1 1,0 0,0-1,0 1,1 0,-1 0,0 0,0 0,1 0,-1 0,0 0,0 1,1-1,-1 0,0 1,0-1,0 1,0-1,0 1,0-1,0 1,0 0,0 0,0 0,0-1,0 1,0 0,0 0,-1 0,1 0,0 0,-1 0,1 1,0-1,9 59,-6-24,-3-32,1-1,-1 1,1 0,-1-1,1 1,0-1,0 0,1 1,-1-1,1 0,0 0,0-1,0 1,0-1,0 1,0-1,1 0,-1 0,1 0,-1-1,1 1,0-1,-1 0,1 0,0 0,0-1,0 1,0-1,0 0,3 0,4-1,0 0,0 0,0-1,0-1,-1 0,1-1,-1 1,1-2,-1 0,4-3,21-14,-2-2,0-2,-1-1,-2-1,-1-1,-1-2,-2-1,-1-1,15-28,-18 24,-2-1,-2-1,-2 0,-1-2,-2 1,-2-2,-1 0,-3 0,-1 0,-2-1,-2-13,-1 48,0-1,0 1,-1-1,0 0,0 1,-1-1,-1 1,1-1,-1 1,0 0,-1 0,0 0,0 0,-1 0,0 1,-1-1,1 1,-1 0,-1 0,1 1,-1 0,-3-3,6 7,0 1,0 1,0-1,0 0,0 1,0-1,0 1,0 0,0 0,0 0,0 1,0-1,0 1,0-1,0 1,0 0,0 0,1 0,-1 1,0-1,0 1,1-1,-1 1,1 0,0 0,0 0,-1 0,1 1,1-1,-1 0,0 1,-1 1,-40 93,33 100,11-149,6 50,3-1,5 0,9 20,-4-15,18 105,-40-183,-12-30,-25-87,29 73</inkml:trace>
  <inkml:trace contextRef="#ctx0" brushRef="#br0" timeOffset="20311.486">8089 644,'29'5,"24"1,8 0,-3-1,-5-1,-2-2,-6-1,-4 0,-6-1,-3 0,-8-6,-2 0,-1-1,1 2,2 1,-4 2</inkml:trace>
  <inkml:trace contextRef="#ctx0" brushRef="#br0" timeOffset="22680.192">8993 841,'8'-18,"-13"25,-17 30,16-28,-1 1,1-1,1 1,-1 0,2 0,-1 0,2 1,-1 0,1-1,1 1,0 0,0 1,2-1,-1 0,1 0,1 0,0 1,0-1,1 0,0 0,1 0,1-1,0 1,0-1,1 0,4 8,0-12,0 0,0 0,0-1,1 0,0 0,0-1,0 0,0-1,1-1,-1 1,1-2,-1 1,1-1,0-1,0 0,-1-1,1 0,0 0,-1-1,1 0,-1-1,1-1,-1 1,0-2,0 0,10-2,0-1,-1-1,0-1,0-1,-1-1,-1 0,0-1,0-1,-2 0,0-1,0-1,8-13,69-92,-100 131,0 0,1 0,0 1,0 0,1 0,1 1,0 0,0 0,1 0,1 0,0 1,1-1,-1 12,2-17,0 1,1-1,0 0,0 1,1-1,0 0,0 1,1-1,0 0,0 0,0 0,1-1,0 1,1 0,-1-1,1 0,1 0,-1 0,1 0,0-1,0 0,0 0,1 0,0-1,0 0,0 0,0 0,1-1,0 0,-1 0,1 0,0-1,0 0,3 0,-2-5,0 0,0 0,0 0,0-1,-1 0,1-1,-1 0,0 0,-1 0,1-1,-1 0,0 0,-1-1,1 1,-1-1,0 0,-1-1,0 1,0-1,-1 0,0 0,0 0,-1 0,0-1,1-4,-1 7,0-1,0 1,-1-1,1 1,-2-1,1 1,-1-1,0 0,0 1,0-1,-1 0,0 1,-1-1,1 1,-1 0,-1-1,1 1,-1 0,0 0,0 0,-1 1,0-1,0 1,0 0,0 0,-1 0,0 1,0-1,0 1,-1 0,1 1,-1-1,-3 0,5 2,-1 0,1 1,-1 0,1 0,-1 0,0 0,0 1,1 0,-1 0,0 0,1 0,-1 1,0-1,1 1,-1 1,1-1,-1 1,1-1,-2 2,6-2,1 0,-1 0,0 0,1 0,-1 0,1 0,-1 0,1 0,-1-1,1 1,0 0,-1 0,1-1,0 1,0 0,0-1,-1 1,1-1,0 1,0-1,0 1,0-1,0 0,0 1,0-1,0 0,0 0,0 0,0 1,0-1,0 0,0-1,0 1,1 0,17 2,1-1,-1-1,1-1,-1-1,1 0,-1-1,0-2,0 0,14-5,21-5,58 1,-109 14,1 0,0 1,-1-1,1 1,-1-1,1 1,-1 0,0 0,1 1,-1-1,0 1,0-1,0 1,0 0,0 0,0 1,-1-1,1 0,-1 1,1 0,-1 0,0-1,0 1,0 0,-1 1,1-1,-1 0,1 0,0 4,-1 8,0 0,0 0,-1 1,-1-1,-1 0,0 0,-1 0,0 0,-5 9,0 11,-8 27,17-62,0 0,1 0,-1 0,1-1,-1 1,0 0,1-1,-1 1,0-1,0 0,0 1,1-1,-1 0,0 0,0 1,0-1,0 0,0 0,0 0,0 0,-1-1,1 1,0 0,-1 0,1 0,0-1,-1 1,0 0,1-1,-1 1,1-2,0 2,123-126,-70 78,-35 33,0 0,1 1,0 1,1 1,1 1,0 0,0 2,9-2,-30 11,0 0,0 1,0-1,0 1,0-1,0 0,0 1,0 0,0-1,0 1,0 0,0-1,1 1,-1 0,0 0,0 0,0 0,0 0,0 0,0 0,1 1,-1-1,0 0,0 0,0 1,0-1,0 1,0-1,0 1,0 0,0-1,0 1,0 0,-1-1,1 1,0 0,0 0,-1 0,1 0,0 0,-1 0,1 0,-1 0,1 0,-1 0,0 0,1 0,-1 0,0 0,0 0,0 1,0-1,0 0,0 0,0 0,0 0,0 0,-1 0,1 1,0-1,-1 0,1 0,-1 0,1 0,-1 0,-26 67,-11 51,37-114,1 0,0 1,0-1,0 0,1 0,-1 0,1 0,1 0,-1 0,1-1,-1 1,1 0,1-1,-1 1,1-1,0 0,0 1,0-1,0-1,1 1,-1 0,1-1,1 1,9 7</inkml:trace>
  <inkml:trace contextRef="#ctx0" brushRef="#br0" timeOffset="23207.864">10941 785,'-13'0,"0"0,1 1,-1 1,0 0,1 0,0 2,-1-1,1 2,1-1,-1 2,1 0,0 0,-1 1,10-5,-1 0,1 1,0-1,0 0,0 1,0-1,0 1,0 0,1 0,0 0,-1 0,1 0,0 0,0 0,1 0,-1 0,1 0,-1 0,1 0,0 1,0-1,0 0,1 0,-1 0,1 0,0 1,0-1,0 0,0 0,0-1,1 1,-1 0,1 0,0-1,0 1,0 0,81 86,-82-89,3 1,-1 1,1 0,-1 0,1 0,-1 0,0 0,0 1,0-1,0 1,0 0,0 0,-1 0,0 0,1 1,-1-1,0 0,-1 1,1 0,-1-1,1 1,-1 0,0 0,-1 0,1 0,0 0,-1-1,0 1,0 0,0 0,-1 0,1 0,-1 0,0 0,0 0,-1 0,1-1,-1 1,0 1,-6 1,1 0,-1-1,0 0,-1-1,1 0,-1 0,0 0,0-1,0-1,0 1,0-2,-1 1,1-1,-1 0,1-1,-1 0,1-1,-6-1,12 2,0-1,0 0,-1 0,1 0,0 0,0 0,0-1,1 1,-1-1,0 0,0 0,1 0,-1 0,1 0,0 0,0-1,0 1,-2-3,-4-12</inkml:trace>
  <inkml:trace contextRef="#ctx0" brushRef="#br0" timeOffset="24026.318">8993 390,'5'0,"1"0</inkml:trace>
  <inkml:trace contextRef="#ctx0" brushRef="#br0" timeOffset="25665.752">215 1914,'244'-20,"1"11,36 11,176-4,-51-25,-201 27,182-12,141-7,-160-5,110-7,68 3,-176 3,133-6,11 3,-202 17,167-8,-80-8,35 16,152-18,-10 15,-224 11,182-24,-82 15,298-5,-513-12,-214 29</inkml:trace>
  <inkml:trace contextRef="#ctx0" brushRef="#br0" timeOffset="29812.157">11222 1124,'-4'4,"-3"-2,6-2,2-1</inkml:trace>
  <inkml:trace contextRef="#ctx0" brushRef="#br0" timeOffset="30092.61">11195 898,'0'0</inkml:trace>
</inkml:ink>
</file>

<file path=ppt/ink/ink2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2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2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2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2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2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2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2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2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2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31,'-262'423,"245"-395,-1-2,-2-1,0 0,-1-1,-19 15,10-23,30-16,0 0,-1 0,1 0,-1 0,1 0,-1 0,1 0,-1 0,1-1,0 1,-1 0,1 0,-1 0,1-1,0 1,-1 0,1 0,0-1,-1 1,1 0,0-1,-1 1,1-1,0 1,0 0,0-1,-1 1,1-1,0 1,0 0,0-1,0 1,0-1,0 1,-1-1,1 1,0-1,0 1,1 0,-1-1,0 1,0-1,0 1,0-1,0 1,0 0,1-1,-1 1,0-1,0 1,1 0,-1-1,0 1,0 0,1-1,-1 1,0 0,1-1,-1 1,0 0,1 0,-1-1,1 1,-1 0,1 0,-1 0,0 0,1 0,-1 0,145-188,85-89,-77 134,-152 142,0 0,0 1,1-1,-1 0,0 0,1 1,-1-1,1 0,-1 1,0 0,1-1,-1 1,1 0,-1 0,1-1,-1 1,1 0,-1 1,1-1,-1 0,1 0,-1 1,1-1,-1 1,1-1,-1 1,0 0,1-1,-1 1,0 0,0 0,1 0,-1 0,0 0,0 0,0 0,0 0,0 1,0-1,-1 0,1 0,0 1,-1-1,1 1,-1-1,1 0,-1 1,1 1,14 76,-4 95,23-1,-6 5,-31-160,-20-34,22 15,-227-230,139 161,71 58</inkml:trace>
</inkml:ink>
</file>

<file path=ppt/ink/ink2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2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2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2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2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2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2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2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2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2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2:24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29 533,'1'407,"1"-376,2 0,0-1,2 0,1 0,2-1,1 0,4 7,-13-32,1 0,-1 1,1-1,0 0,1-1,-1 1,1 0,-1-1,1 1,0-1,0 0,1 0,-1 0,1 0,-1 0,1-1,0 0,0 0,0 0,0 0,0 0,0-1,1 0,-1 0,0 0,1-1,-1 1,1-1,-1 0,1 0,-1-1,1 1,-1-1,0 0,1 0,-1 0,0-1,0 1,0-1,0 0,0-1,0 1,0-1,0 0,6-8,0-1,-1 0,0-1,-1 1,-1-2,0 1,0-1,-1-1,-1 1,1-5,11-25,42-130,-47 157,-7 46,-5-20,3 16,1 0,1-1,1 0,1 0,1 0,10 20,-14-36,0 0,0 0,1 0,0-1,1 1,-1-1,2 0,-1-1,1 0,-1 0,2 0,-1-1,1 0,0 0,0-1,0 0,0 0,1-1,-1 0,4 0,-8-2,0 0,0-1,0 0,1 0,-1 0,0 0,0 0,0-1,0 0,1 0,-1 0,0 0,-1-1,1 1,0-1,0 0,-1 0,1-1,-1 1,0-1,1 0,-1 0,0 0,-1 0,1 0,0-2,52-102,-43 77,9-19,-3-1,-2-1,-3 0,5-38,4-53,-25 121</inkml:trace>
  <inkml:trace contextRef="#ctx0" brushRef="#br0" timeOffset="3511.793">1158 1097,'10'-6,"0"-1,0 0,-1-1,0 0,-1-1,0 0,0 0,0 0,-1-1,-1 0,0-1,0 1,-1-1,-1 0,3-7,-7 16,0 1,0-1,-1 0,1 0,0 0,-1 0,1 0,-1 0,1 1,-1-1,0 0,0 1,0-1,0 0,0 1,0-1,0 1,-1-1,1 1,0 0,-1-1,1 1,-1 0,1 0,-1 0,0 0,0 1,1-1,-1 0,0 1,0-1,0 1,1-1,-1 1,-2 0,-68 2,56 4,1 1,0 0,1 0,0 2,0 0,1 0,0 1,0 1,1 0,1 1,0 0,0 1,2 0,-1 0,2 1,-4 8,8-18,1 0,1 0,-1 1,1-1,-1 1,1 0,1-1,-1 1,1 0,0 0,0 0,0 0,0 0,1 0,0 1,0-1,1 0,-1 0,1 0,0 0,1 0,-1 0,1 0,0-1,0 1,0-1,1 1,-1-1,1 0,0 1,0-2,1 1,-1 0,1-1,0 1,0-1,0 0,1 0,-1-1,1 1,15-1,0 0,1-1,-1-1,1-1,-1-1,0 0,0-2,0-1,0 0,-1-1,0-1,0-1,0 0,-1-2,-1 0,1-1,-2-1,1 0,2-5,-1 5</inkml:trace>
  <inkml:trace contextRef="#ctx0" brushRef="#br0" timeOffset="4046.936">1609 1012,'-9'7,"0"0,1 0,0 1,0 1,0-1,1 1,1 0,0 1,0 0,0 0,1 0,1 0,0 1,0 0,1 0,1 0,0 0,0 0,1 1,0 4,1-14,1 1,0-1,-1 0,1 1,0-1,0 0,0 0,1 0,-1 1,0-1,1-1,-1 1,1 0,0 0,-1-1,1 1,0 0,0-1,0 0,0 0,1 1,-1-1,0 0,0-1,1 1,-1 0,0-1,1 1,-1-1,1 0,-1 0,0 0,1 0,-1 0,1 0,-1-1,1 1,1-2,86-41,-70 22,-1-1,0-1,-2-1,-1 0,0-1,-2-1,-1 0,5-18,-6 19,1 3,-1-1,-2 1,0-2,-1 1,-2-1,0-1,-1 1,-2-1,-1 0,0 0,-2-1,-1 1,-1 0,-1 0,-2 0,-2-8,3 24,-1 1,0-1,-1 1,0 0,0 1,-1-1,0 1,-1 0,1 1,-1 0,0 0,-1 0,1 1,-8-4,11 7,0-1,0 2,0-1,-1 0,1 1,-1 0,1 0,-1 0,1 0,-1 1,0 0,1 0,-1 0,0 1,1-1,-1 1,1 0,-1 0,1 1,-1-1,1 1,0 0,0 0,0 1,0-1,0 1,0 0,1 0,0 0,-2 2,-5 10,1 2,0-1,1 1,1 0,1 1,0 0,1 0,1 0,1 0,1 1,0-1,1 1,1-1,1 1,1 0,0-1,1 0,2 1,2 6,-2 1,2-1,1 0,1 0,1-1,1 0,1-1,11 15,-5-17,1-2,1 0,1-1,0-1,1 0,1-2,0-1,2-1,0-1,88 33,-89-41</inkml:trace>
  <inkml:trace contextRef="#ctx0" brushRef="#br0" timeOffset="4646.869">2033 1125,'25'-22,"-2"-2,0 0,-1-1,-1-2,-2 0,0-1,-2 0,8-22,-5-7,-30 84,8-21,-1 1,-1 0,1 0,1 0,-1 0,1 1,0-1,1 0,0 1,0 0,0-1,1 1,0-1,1 1,0 0,0-1,0 1,1-1,0 0,1 0,0 1,0-1,0-1,1 1,0-1,0 1,1-1,-1 0,1 0,4 2,-4-4,-1-1,1 0,0 0,0 0,0-1,1 0,-1 0,1 0,-1-1,1 0,-1 0,1 0,0 0,-1-1,1 0,0 0,0-1,-1 0,1 0,-1 0,1-1,-1 1,1-1,-1 0,0-1,0 0,0 1,0-2,2-1,0 0,0-1,-1 0,0 0,-1 0,0-1,0 0,0 0,0 0,-1 0,-1-1,1 0,-1 1,0-1,-1-1,0 1,0 0,-1 0,0-1,0 1,-1-1,0 1,-1-1,0 1,0-1,-1 1,0 0,0 0,-2-4,-7-2</inkml:trace>
  <inkml:trace contextRef="#ctx0" brushRef="#br0" timeOffset="6381.275">2766 1154,'19'-7,"-1"0,0-2,-1 0,0 0,0-2,-1 0,8-8,-17 14,-1 1,0-1,-1-1,1 1,-1-1,0 0,-1 0,0-1,1 1,-2-1,1 0,-1 0,0 0,-1 0,1-1,-2 1,1-1,-1 0,0 1,0-1,-1 0,0 1,-1-1,0 0,0 0,-2-5,1 9,-1 1,0 0,0 0,0 0,0 0,-1 0,1 1,-1-1,0 1,0 0,0 0,0 0,0 1,0 0,0-1,0 2,0-1,-1 0,1 1,0-1,-1 1,1 1,-1-1,1 0,0 1,0 0,-1 0,1 1,0-1,0 1,0-1,0 1,1 1,-1-1,0 0,1 1,-1 0,1 0,-1 1,-2-1,0 1,1 0,-1 0,1 0,0 1,0 0,0 0,1 0,0 0,0 1,0 0,1 0,0 0,0 0,0 0,1 1,-1-1,2 1,-1 0,1-1,0 1,0 0,1 0,0 0,0 0,1-1,0 1,0 0,0 0,1-1,0 1,1-1,-1 1,1-1,0 0,1 0,-1 0,6 1,0-1,0 0,0 0,1-1,0 0,0 0,0-1,0-1,1 0,-1 0,1-1,0 0,0-1,0 0,-1-1,1 0,0-1,0 0,0-1,0 0,-1 0,1-1,-1-1,0 0,1 0,-2-1,1 0,-1-1,0 0,0 0,0-1,1-2,15-7,0-1,-2-1,0-2,-1 0,-1-1,-1-1,0-1,5-10,32-48,-55 81,-1 1,0-1,0 1,1-1,-1 1,0-1,0 1,0 0,0 0,0-1,0 1,0 0,0 0,0 0,0 0,0 0,0 0,-1 1,1-1,0 0,-1 0,1 0,-1 1,0-1,1 0,-1 1,0-1,0 0,0 1,1-1,-2 0,1 1,0-1,0 0,0 1,-1-1,1 0,0 1,-1-1,1 0,0 1,-3 318,3-319,1 1,-1 1,1 0,-1 0,0 0,0-1,0 1,0 0,0 0,-1 0,1-1,-1 1,0 0,0-1,0 1,0 0,0-1,0 1,-1-1,1 0,-1 1,0-1,0 0,0 0,0 0,0 0,0 0,0-1,-1 1,1-3,1-1,-1 1,1 0,-1-1,1 1,0-1,-1 0,1 1,0-1,0 0,0 0,0 0,1 1,-1-1,0 0,1 0,-1 0,1 0,0 0,0-1,0 1,0 0,0 0,0 0,0 0,1 0,-1 0,1 0,-1 0,1 0,0 0,0 1,0-1,0 0,0 0,0 1,0-1,1 0,-1 1,3-2,1 0,-1 1,1 0,-1 0,1 0,0 0,0 1,0-1,0 1,0 1,0-1,0 1,0 0,0 0,0 0,0 1,0-1,0 1,0 1,0-1,-1 1,3 0,28 4,-26-4,1-1,0 0,-1 0,1-1,0 0,-1-1,1 0,0-1,-1 0,1 0,-1-1,0 0,0-1,0 1,0-2,-1 0,0 0,0 0,0-1,4-3,77-117,-50 61,-35 62,-1-1,0 1,1 0,-1 0,1 0,0 0,0 1,0-1,0 1,1 0,-1 0,1 1,-1-1,1 1,-1 0,1 1,0-1,-1 1,6 0,-151 64,136-61,0 0,0 0,0 1,0 0,1 0,0 0,0 0,0 1,0 0,1 0,0 0,0 0,0 0,0 1,1-1,0 1,0-1,1 1,-1 0,1 0,1 0,-1 0,1 0,0 0,0 0,1 0,-1-1,1 1,1 0,-1 0,1 0,0-1,0 1,1-1,0 0,0 1,0-1,0-1,1 1,0 0,0-1,0 0,1 0,-1 0,1 0,0-1,0 0,0 0,3 2,3-3,0 0,0 0,0-1,0 0,0-1,0 0,0-1,0 0,0-1,0 0,0-1,-1 0,1-1,-1 0,0 0,0-1,0-1,-1 0,1 0,-2 0,1-1,-1-1,0 1,0-1,-1-1,0 0,4-6,167-246,-166 243,-2-1,0 0,-2 0,0-1,-1 0,0 0,-2-1,-1 1,0-1,-2 0,0-1,-1 1,-1 0,-1 0,-1 0,-1 0,-1 0,-1 0,-1 1,0-1,-2 2,0-1,-7-10,13 25,-1 0,0 0,0 0,-1 0,0 1,1 0,-1-1,-1 1,1 1,-1-1,1 0,-1 1,0 0,0 0,0 1,-1 0,1 0,-1 0,1 0,-1 1,0 0,1 0,-1 0,0 1,0 0,0 0,1 0,-1 1,0 0,0 0,1 0,-1 1,1 0,-1 0,1 0,0 1,-5 2,-3 4,1 1,0 0,1 1,-1 0,2 1,0 0,0 1,1 0,1 0,0 1,1 0,1 0,0 1,0-1,2 1,0 1,0 2,-1 9,1 0,2-1,0 1,2 0,1 0,1 0,2 0,0-1,6 19,-5-25,1-1,1 0,1 0,0-1,2 0,0 0,1-1,0-1,1 0,1 0,1-1,0-1,1 0,0-1,1-1,1 0,0-1,0-1,1 0,1-2,-1 0,1-1,1-1,-1 0,14 1,-27-6,-1-1,0 1,0-1,0 0,1 0,-1-1,0 1,0-1,0 0,1-1,-1 1,0-1,-1 0,1 0,0-1,-1 1,1-1,-1 0,0-1,0 1,0 0,0-1,-1 0,1 0,-1 0,0-1,0 1,7-17</inkml:trace>
  <inkml:trace contextRef="#ctx0" brushRef="#br0" timeOffset="7450.786">4658 814,'-22'11,"1"0,1 2,0 0,1 1,0 1,-5 6,18-15,0 0,0 0,1 1,0 0,1 0,0 0,0 0,0 1,1-1,0 1,0 0,1 0,0 0,1 0,-1 0,2 1,-1-1,1 0,1 8,-1-13,0 0,1 0,-1-1,1 1,0 0,0-1,0 1,0-1,0 1,0-1,1 1,-1-1,1 0,0 0,0 1,0-1,0-1,0 1,0 0,0 0,0-1,1 1,-1-1,1 0,-1 0,1 0,0 0,-1 0,1 0,0-1,-1 1,1-1,0 0,0 0,0 0,-1 0,1-1,0 1,5-1,0 0,0 0,0-1,-1 0,1 0,-1-1,1 0,-1-1,0 1,0-1,0-1,5-4,90-126,-56 64,-47 70,1 1,0-1,0 1,0-1,0 1,1-1,-1 1,0 0,0-1,0 1,0-1,0 1,1-1,-1 1,0 0,0-1,1 1,-1-1,0 1,0 0,1-1,-1 1,0 0,1 0,-1-1,1 1,-1 0,0 0,1-1,-1 1,1 0,-1 0,1 0,-1 0,0 0,1 0,-1 0,1 0,-1 0,1 0,-1 0,1 0,-1 0,1 0,-1 0,0 0,1 0,-1 1,1-1,-1 0,0 0,1 0,-1 1,1-1,-1 0,0 1,1-1,-1 0,0 1,0-1,1 0,-1 1,0-1,0 1,1-1,-1 0,0 1,0-1,0 1,0 0,3 36,-3-33,0-1,14 116,-14-116,1 0,0 0,0 0,1-1,-1 1,0 0,1 0,0-1,0 1,0-1,0 1,0-1,0 0,0 0,1 0,-1 0,1 0,0 0,-1-1,1 1,0-1,0 0,0 0,0 0,0 0,0-1,0 1,0-1,0 0,0 1,1-1,-1-1,0 1,0 0,0-1,1 0,8-4,1-1,0-1,-1 0,-1-1,1 0,-1-1,-1 0,1-1,-1 0,-1 0,0-1,-1 0,0-1,0 0,-2 0,1 0,-1-1,3-13,31-59,-41 111,-2-20,1 1,0-1,1 1,0 0,0-1,0 1,1 0,-1 0,2 0,-1-1,1 1,0 0,0 0,1-1,0 1,0-1,1 1,0-1,0 0,0 0,1 0,-1-1,2 1,-1-1,0 0,1 0,0 0,0-1,1 0,-1 0,1 0,1 0,-3-3,0-1,1 0,-1 0,0 0,1-1,-1 1,0-1,1 0,-1 0,0-1,0 1,0-1,0 0,0 0,0 0,-1-1,1 1,-1-1,1 0,-1 0,0 0,0 0,0 0,-1-1,1 0,0-1,54-106,2-28,-59 138,0 0,0 1,1-1,-1 0,0 1,1-1,-1 1,0-1,1 0,-1 1,1-1,-1 1,1-1,-1 1,1 0,-1-1,1 1,0 0,-1-1,1 1,0 0,-1-1,1 1,0 0,-1 0,1 0,0 0,-1 0,1 0,0 0,0 0,-1 0,1 0,0 0,-1 0,1 0,0 1,-1-1,1 0,0 0,-1 1,1-1,-1 1,1-1,-1 0,1 1,-1-1,1 1,-1-1,1 1,-1-1,1 1,-1 0,0-1,1 1,15 41,-15-38,184 797,-177-770,-1 0,-1 0,-2 0,-1 1,-2 0,-1 0,-1-1,-2 1,-1-1,-1 1,-2-1,-7 19,11-44,1-1,-1 0,0 0,0 0,-1 0,1-1,-1 1,0-1,0 0,-1 0,1 0,-1-1,0 0,0 0,0 0,0 0,0-1,-1 0,1 0,-1 0,1 0,-1-1,0 0,0-1,0 1,1-1,-1 0,0-1,0 1,0-1,1 0,-1 0,0-1,1 0,-1 0,0-1,0-3,0 0,0 0,0-1,1 0,0 0,0-1,1 1,0-1,0 0,1 0,0 0,0-1,1 1,0-1,1 1,0-1,0 0,1 0,0 1,0-2,-1-14,0 0,1 0,2 0,0 1,2-1,0 0,2 1,1 0,0 0,2 1,0 0,2 1,0 0,1 0,13-15,-12 18,0 1,1 1,0 0,2 0,0 1,0 2,1-1,1 2,0 0,1 1,0 1,1 1,0 1,6-2,-1 3</inkml:trace>
  <inkml:trace contextRef="#ctx0" brushRef="#br0" timeOffset="12848.333">8581 363,'20'-7,"42"-18,0 3,1 2,1 4,60-8,-121 23,1 0,0 0,0 0,0 1,0-1,0 1,0 0,0 0,-1 1,1-1,0 1,0 0,0 0,0 0,-1 0,1 1,0 0,-1-1,0 1,1 1,-1-1,0 0,0 1,0-1,0 1,-1 0,1 0,-1 0,0 1,1-1,-1 0,-1 1,1-1,0 3,-1 7,0 0,-2 0,1 0,-2 1,0-1,0 0,-1-1,-1 1,0 0,0-1,-1 0,-1 0,0 0,-1-1,0 0,-1 0,0-1,-7 7,-12 23,-154 251,178-287,0 0,1 0,-1-1,1 2,0-1,0 0,0 0,1 1,-1-1,1 1,0-1,1 1,-1-1,1 1,0 0,0-1,0 1,0-1,1 1,0 0,0-1,0 1,1-1,-1 0,1 1,0-1,0 0,1 0,-1 0,1-1,0 1,0 0,0-1,0 0,1 0,-1 0,1 0,0 0,0-1,0 0,2 1,5-1,1 0,0-1,-1-1,1 0,0 0,0-1,-1-1,1 0,-1 0,0-1,1-1,-1 0,0 0,-1-1,1-1,-1 0,0 0,-1-1,5-3,10-10</inkml:trace>
  <inkml:trace contextRef="#ctx0" brushRef="#br0" timeOffset="13268.914">9314 533,'195'-211,"-195"212,0-1,0 1,0 0,0 0,0 0,0 0,1-1,-1 1,0 0,1 0,-1 0,0-1,1 1,-1 0,1 0,-1-1,1 1,0-1,-1 1,1 0,-1-1,1 1,0-1,0 1,-1-1,1 0,0 1,0-1,-1 0,1 1,0-1,0 0,0 0,0 0,0 0,-1 0,1 0,0 0,0 0,0 0,0 0,-1 0,1-1,0 1,0 0,0-1,-1 1,1 0,0-1,0 1,-1-1,1 1,0-1,-1 0,1 1,-1-1,1 1,-1-1,1 0,-1 0,1 1,-1-1,0 0,1 0,-1 19,8 63,-8-79,0-1,1 1,0 0,-1 0,1 0,0 0,0 0,0-1,0 1,0 0,1-1,-1 1,0-1,1 1,-1-1,1 0,-1 1,1-1,0 0,-1 0,1 0,0 0,0-1,0 1,0 0,0-1,0 0,0 1,0-1,0 0,0 0,0 0,0 0,0 0,0 0,0-1,8-3,0-1,0 0,0 0,-1-1,0-1,0 1,-1-2,0 1,0-1,0 0,-1-1,-1 1,1-1,-1-1,2-4,-4 7,15-22,-4 3</inkml:trace>
  <inkml:trace contextRef="#ctx0" brushRef="#br0" timeOffset="13685.199">10076 278,'-12'12,"0"0,1 1,0 1,1 0,0 0,1 1,1 0,1 0,0 1,1 0,0 1,0 4,5-18,1 0,-1 0,1 1,0-1,0 0,0 1,0-1,1 0,-1 0,1 1,0-1,0 0,0 0,0 0,0 0,1 0,-1 0,1 0,0 0,0-1,0 1,0-1,0 1,1-1,-1 0,1 0,0 0,-1 0,1-1,0 1,0-1,0 1,0-1,0 0,1 0,-1 0,0-1,0 1,1-1,-1 0,0 0,0 0,3 0,8-1,0 0,0 0,0-1,-1-1,1 0,-1-1,0 0,0-1,0-1,0 0,-1 0,0-2,-1 1,1-1,-1-1,-1 0,5-5,3-7,0 0,-1-1,-2-1,0-1,-1 0,-2 0,0-2,1-6,-12 29,3-3,0-1,-1 0,1 0,-1 0,-1 0,0-1,0 1,0-1,-1 1,0-1,0 0,-1 1,0-1,-1 0,1 0,-1 1,-1-1,1 1,-2-1,1 1,-1 0,0 0,0 0,-1 0,0 0,0 1,0 0,-1-1,0 2,0-1,-1 1,-2-3,4 6,0 0,0 0,0 0,0 0,-1 1,1 0,0 0,-1 0,1 0,-1 1,1 0,-1 0,1 0,0 0,-1 1,1-1,-1 1,1 0,0 1,0-1,-1 1,1 0,0 0,0 0,1 0,-3 2,-4 3,1-1,0 2,0-1,0 1,1 1,0 0,1 0,0 0,-4 8,6-11,1 1,0-1,1 1,-1 0,1 1,1-1,-1 0,1 1,0-1,1 1,0 0,0-1,1 1,0 0,0 0,1 0,0-1,0 1,1 0,0-1,0 1,0-1,1 0,1 0,-1 0,1 1,12 9,1 0,0-1,1 0,1-2,0 0,1-1,0-1,1-1,0-1,1-1,0 0,1-2,20 4,-12-1</inkml:trace>
  <inkml:trace contextRef="#ctx0" brushRef="#br0" timeOffset="13933.728">9540 617,'48'19,"59"7,26-2,4-4,-1-6,-10-5,-12-5,-16-2,-19-2,-24-1</inkml:trace>
  <inkml:trace contextRef="#ctx0" brushRef="#br0" timeOffset="11067.693">6492 307,'-11'179,"-24"174,27-287,4 0,3 0,4 24,-4-88,1-1,0 1,0-1,0 0,0 1,0-1,1 0,-1 1,0-1,1 0,-1 1,0-1,1 0,0 0,-1 1,1-1,0 0,0 0,-1 0,1 0,0 0,0 0,0 0,0 0,0 0,1-1,-1 1,0 0,0-1,0 1,1-1,-1 1,0-1,1 1,-1-1,0 0,1 0,-1 0,0 0,1 0,-1 0,0 0,1 0,-1 0,0-1,1 1,-1 0,0-1,1 1,-1-1,0 0,0 1,0-1,0 0,1 0,-1 0,0 0,-1 0,1 0,1 0,109-113,-71 66,-39 46,0 0,0 1,0-1,0 0,1 1,-1-1,0 1,1 0,-1-1,1 1,0 0,0 0,-1 0,1 0,0 0,0 0,0 1,0-1,0 1,0-1,0 1,0 0,0 0,0-1,0 1,0 1,0-1,0 0,0 0,0 1,0-1,0 1,-1 0,1 0,0-1,0 1,0 0,-1 1,1-1,0 0,-1 0,1 1,-1-1,0 1,1-1,-1 1,0 0,24 41,-23-38,-1 0,1 0,0 0,0 0,1 0,-1-1,1 1,0-1,0 1,1-1,-1 0,1 0,0-1,0 1,0-1,0 0,1 0,-1 0,1-1,0 1,0-1,0 0,0-1,0 1,0-1,0 0,1 0,-1-1,0 1,1-1,-1 0,0-1,2 0,6-6,0 0,0-1,-1-1,0 0,0-1,-1 0,-1-1,0 0,0 0,-1-1,0-1,-1 1,-1-2,0 1,-1-1,4-11,1 1,-2 1,0-1,-2 0,-1-1,0 0,-2 0,-1 0,-1 0,-2 0,0-1,-1 1,-2 0,0 0,-2 0,-1 0,-1 1,-1 0,-1 0,-1 1,-1 0,-1 0,0 2,-2-1,-1 2,-1 0,-4-4,2 3,-1 1,-1 1,-1 0,0 2,-1 0,-14-7,26 19,1-1,-1 2,0-1,0 1,-1 1,1 0,-1 0,0 1,1 0,-1 1,0 0,0 1,0 0,0 1,0 0,0 1,-9 2,15-2,0-1,0 1,1 0,-1 1,1-1,-1 1,1 0,0 0,0 0,0 1,1-1,-1 1,1 0,0 0,0 0,0 0,1 1,-2 1,-8 22</inkml:trace>
  <inkml:trace contextRef="#ctx0" brushRef="#br0" timeOffset="11549.707">7141 955,'26'-7,"-1"-2,0-1,0-1,-1-1,0-1,-1-1,-1-1,0-1,-1-1,14-15,-33 30,0 0,0 0,0 0,0 0,0 0,0 0,0 0,-1-1,1 1,-1 0,1-1,-1 0,0 1,0-1,0 0,-1 1,1-1,-1 0,1 0,-1 0,0 1,0-1,0 0,0 0,-1 0,1 0,-1 1,0-1,0 0,0 1,0-1,0 0,0 1,-1-1,1 1,-1 0,0-1,0 1,0 0,0 0,0 0,0 1,0-1,-1 0,1 1,0-1,-1 1,0 0,1 0,-3-1,-2 0,1 1,-1-1,1 1,-1 1,1-1,-1 1,1 0,-1 1,1 0,-1 0,1 0,-1 0,1 1,0 0,-1 1,1 0,1-1,-1 2,0-1,1 1,-1 0,1 0,-1 2,-5 2,2 1,-1 1,1 0,0 0,1 1,0 0,1 1,0-1,1 1,1 1,-1-1,2-5,1 0,0-1,0 1,0 0,1 1,0-1,0 0,1 1,0-1,0 1,0-1,1 1,1 0,-1-1,1 1,0-1,1 0,0 1,0-1,1 0,0 0,0 0,0 0,1-1,0 1,0-1,1 0,0 0,0-1,0 1,0-1,1 0,1 0,3 1,2 1,-1-2,1 0,0 0,0-1,0 0,1-1,-1-1,1 0,-1-1,1 0,0-1,0 0,-1-1,1 0,0-1,-1-1,1 0,-1 0,0-2,0 1,0-1,-1-1,0 0,0-1,6-5,31-33,-38 31</inkml:trace>
  <inkml:trace contextRef="#ctx0" brushRef="#br0" timeOffset="11863.319">7847 758,'-8'-2,"0"1,0 0,0 0,-1 1,1 0,0 1,0-1,0 2,0-1,0 1,0 0,0 1,0 0,1 0,0 0,-1 1,1 0,0 1,1 0,-1 0,1 0,0 1,1 0,-1 0,1 0,0 1,0-1,1 1,0 0,0 1,1-1,0 1,0 0,1-1,-1 6,3-8,0 0,0 0,1 1,0-1,0 0,0 0,1 0,0 0,0-1,0 1,0 0,1-1,-1 1,1-1,1 0,-1 0,0 0,1-1,0 1,0-1,0 0,0 0,0 0,1 0,-1-1,1 0,4 2,1 0,0 0,1 0,0-1,-1 0,1-1,0 0,0-1,0 0,0-1,1 0,-1-1,6-1,40-16,-33 6</inkml:trace>
  <inkml:trace contextRef="#ctx0" brushRef="#br0" timeOffset="12166.773">8185 928,'-5'9,"-1"4</inkml:trace>
  <inkml:trace contextRef="#ctx0" brushRef="#br0" timeOffset="16033.605">1 1746,'13'4,"0"1,1-2,0 0,0 0,0-2,0 0,0 0,0-1,0-1,0 0,0-1,0 0,5-3,71-5,103-2,467-61,-227 26,413 9,-123 11,197 15,-175-23,719-41,-329 0,-23 19,-514 32,406-35,-796 44,-122 10,-16 2</inkml:trace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289 282,'-19'33,"-12"26,0 8,1-3,4-8,4-8,4-8,0-10,4-6,0-2,-4-5,2 0,-1-4,2-3</inkml:trace>
  <inkml:trace contextRef="#ctx0" brushRef="#br0" timeOffset="260.855">35 311,'24'33,"13"21,4 6,1-2,-3-7,-7-6,-5-12,-11-11,-9-9</inkml:trace>
  <inkml:trace contextRef="#ctx0" brushRef="#br0" timeOffset="585.148">147 0,'0'5,"5"1,1 0</inkml:trace>
  <inkml:trace contextRef="#ctx0" brushRef="#br0" timeOffset="831.814">317 0,'5'0,"6"0,1 0</inkml:trace>
  <inkml:trace contextRef="#ctx0" brushRef="#br0" timeOffset="1115.88">514 338,'24'0,"18"0,6 0,0 0,-4 0,-8 0</inkml:trace>
  <inkml:trace contextRef="#ctx0" brushRef="#br0" timeOffset="1366.546">712 84,'-5'39,"-1"26,0 8,1-5,6-3,3-8,1-10,0-7,-2-6,0-4,-2-2,0-1,-1-1,0-4</inkml:trace>
</inkml:ink>
</file>

<file path=ppt/ink/ink2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2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2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2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2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2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2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2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2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2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4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481 217,'-11'237,"-24"10,22-108,-2-105,10-39</inkml:trace>
  <inkml:trace contextRef="#ctx0" brushRef="#br0" timeOffset="300.474">86 190,'38'-5,"42"-2,17-4,1 0,-6 1,-10 3,-13 3,-9 1,-10 2,-9 1,-6 0,-5 1,-2-1,-1 0,-11 5,-7 2</inkml:trace>
  <inkml:trace contextRef="#ctx0" brushRef="#br0" timeOffset="570.459">1 951,'43'5,"39"-4,9-6,0-2,-12 0,-13 1,-14-4,-11 1,-8 1,-4 2,-3-2,0 0,-5 1</inkml:trace>
  <inkml:trace contextRef="#ctx0" brushRef="#br0" timeOffset="1232.641">1187 246,'50'-9,"-1"-3,-1-1,0-3,-1-2,0-2,17-11,-60 29,0 1,0-1,0 0,0 0,0 0,0-1,0 0,-1 1,1-1,-1-1,0 1,0 0,0-1,0 1,-1-1,1 0,-1 0,0 0,0 0,-1 0,1-1,-1 1,0 0,0-1,0 1,-1-1,1 1,-1-1,-1-1,1 5,-1 0,1-1,-1 1,0 0,1 0,-1 0,0-1,0 1,0 0,0 0,0 0,0 1,0-1,0 0,-1 0,1 1,0-1,0 0,-1 1,1-1,0 1,-1 0,1-1,0 1,-1 0,1 0,-1 0,1 0,-1 0,1 0,0 0,-1 1,1-1,0 0,-1 1,1-1,0 1,-1 0,1-1,-1 2,-48 35,31-9,1 2,2 0,1 1,2 0,1 1,1 0,2 1,1 1,1-1,2 1,1 13,-1-16,-18 196,18-150,-3 0,-3-1,-5 4,14-71,0 0,-1 0,0-1,0 1,0-1,-1 0,-1 0,0 0,0-1,0 1,-1-1,0-1,0 1,0-1,-1 0,0 0,-1-1,1 0,-1 0,0-1,0 0,0 0,-1-1,1 0,-1 0,0-1,0 0,0-1,0 0,0 0,0-1,0 0,0-1,-3 0,8-1,1 1,-1-1,1 1,-1-1,1 0,0-1,-1 1,1 0,0-1,1 0,-1 0,0 0,1 0,0 0,0 0,0-1,0 1,0-1,0 1,1-1,0 0,0 1,0-1,0 0,1 0,-1 0,1 0,0 0,0 0,0 0,1-3,1-6,0 0,0 1,1-1,1 1,0-1,1 1,0 0,1 1,1-2,12-14,1 1,1 1,1 0,1 2,1 1,1 1,11-6,-13 8,-5 7,1 0,-1 1,2 1,-1 1,2 1,-1 1,1 0,0 2,0 0,13 0,39 10,-55 1</inkml:trace>
</inkml:ink>
</file>

<file path=ppt/ink/ink2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2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2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2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2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7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2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2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2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2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2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6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9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57 144,'-4'34,"2"25,3 8,0-4,0-6,0-9,0-8,0-6,-1-3,1-3,-1-1,0-5</inkml:trace>
  <inkml:trace contextRef="#ctx0" brushRef="#br0" timeOffset="446.402">1 32,'29'-8,"0"1,0 1,1 1,-1 2,1 1,0 1,0 2,10 2,-37-3,0 0,1 1,-1 0,0-1,0 1,0 0,0 1,0-1,0 0,0 1,0 0,-1 0,1 0,-1 0,1 0,-1 0,0 0,1 1,-1-1,-1 1,1 0,0 0,-1-1,1 1,-1 0,0 0,0 0,0 1,0-1,0 0,-1 0,0 0,1 1,-1-1,0 0,-1 0,1 1,-1-1,1 0,-1 0,0 0,0 0,0 0,-1 1,-74 111,32-59,42-53,0 0,0 0,1 0,-1 1,1-1,0 1,-1-1,2 1,-1-1,0 1,1 0,0-1,0 1,0 0,0-1,0 1,1-1,0 1,0 0,0-1,0 1,0-1,1 0,-1 1,1-1,0 0,0 0,0 0,0 0,1 0,-1-1,1 1,0-1,0 1,-1-1,2 0,-1 0,0-1,2 2,104 68,-105-67,-1 0,0-1,0 1,0 1,0-1,-1 0,1 1,-1-1,-1 1,1 0,0 0,-1-1,0 1,0 0,-1 0,1 0,-1 0,0 0,0 0,-1 0,0 0,0 0,0 0,0 0,-1 0,1 0,-1-1,0 1,-1-1,1 0,-1 1,0-1,0 0,0 0,-1-1,1 1,-1-1,0 0,0 0,0 0,-5 2,-3 3,-1-2,0 1,0-2,-1 0,1 0,-1-1,0-1,0 0,0-1,-1-1,-3 0,-7-1</inkml:trace>
  <inkml:trace contextRef="#ctx0" brushRef="#br0" timeOffset="763.563">819 201,'-14'33,"-10"21,-5 7,2-4,0-5,6-8,1-5,4-6,0-3,3-2,-2-6,3-1,-3-5,-2-5,0-4</inkml:trace>
  <inkml:trace contextRef="#ctx0" brushRef="#br0" timeOffset="1017.366">509 286,'33'34,"22"15,5 5,-2-3,-7-9,-11-8,-8-9,-5-4,-7-6</inkml:trace>
  <inkml:trace contextRef="#ctx0" brushRef="#br0" timeOffset="3250.523">1102 370,'19'0,"16"0,7 0,1 0,-2 0,-3-4,-3-3,-3 1,-2 1,-2 2,0 1,0 1,-6 0</inkml:trace>
  <inkml:trace contextRef="#ctx0" brushRef="#br0" timeOffset="3511.837">1186 568,'58'-5,"23"-1,3 0,-2 1,-12-4,-12 1,-12 0,-13 3</inkml:trace>
  <inkml:trace contextRef="#ctx0" brushRef="#br0" timeOffset="3901.35">2118 144,'-39'44,"2"1,1 1,-27 50,60-93,1 0,-1 0,0 0,1 1,0-1,0 1,0 0,0 0,0-1,1 1,0 0,0 0,0 0,0 0,1 1,-1-1,1 0,0 0,0 0,1 0,-1 1,1-1,0 0,0 0,0 0,1 0,-1-1,1 1,0 0,0 0,0-1,1 0,-1 1,1-1,0 0,0 0,0 0,0-1,0 1,1-1,-1 1,2-1,14 2,0-1,0-1,0-1,1-1,-1-1,0 0,1-1,-1-1,0-1,-1-1,1-1,-1 0,0-1,0-1,-1-1,0 0,14-11,-19 13,0-1,-1 0,0-1,0 0,-1 0,-1-1,1-1,-1 0,-1 0,0 0,-1-1,0 0,-1-1,0 0,-3 5,0 1,0-1,-1 0,0 0,0 0,-1 0,0-1,0 1,-1 0,0 0,-1-1,0 1,0 0,-1 0,0 0,0 0,-1 0,0 1,0-1,-1 1,0 0,0 0,-1 0,0-1,-3 0,1 1,-1 0,-1 0,1 0,-1 1,0 1,-1 0,1 0,-1 1,0 0,0 0,0 1,-1 0,1 1,-1 1,1-1,-1 2,0-1,-9 2,-15-1</inkml:trace>
  <inkml:trace contextRef="#ctx0" brushRef="#br0" timeOffset="4181.59">1863 201,'10'5,"22"6,11 1,7-1,0-2,2-4,-4-1,-1-3,2 0,-3-2,-4 1,-5-1,-3 6,-3 1,-3 0,0-1,-5-2</inkml:trace>
  <inkml:trace contextRef="#ctx0" brushRef="#br0" timeOffset="4517.511">2683 483,'-25'34,"-16"20,-2 1</inkml:trace>
</inkml:ink>
</file>

<file path=ppt/ink/ink2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9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2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2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2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62,'70'-56,"-107"51,-88 36,116-29,-103 17,1 5,-46 18,92-7,66-34,-1 1,0-1,1 1,-1-1,0 1,1-1,0 0,-1 1,1-1,0 1,0-1,0 0,0 0,0 0,0 0,0 0,0 0,0 0,1 0,-1 0,0 0,0 0,1-1,-1 1,1-1,-1 1,1-1,-1 1,1-1,-1 0,21 7,1-2,-1-1,1 0,0-2,0-1,0 0,0-2,8-1,17 0,-13 1,-23-1,-1 2,1-1,0 2,0-1,0 2,0-1,0 2,-1 0,7 2,-17-5,1 1,-1-1,0 1,1 0,-1-1,0 1,0 0,0 0,0-1,1 1,-1 0,0 0,0 0,-1 1,1-1,0 0,0 0,0 0,-1 1,1-1,-1 0,1 1,-1-1,0 0,1 1,-1-1,0 1,0-1,0 0,0 1,0-1,0 1,0-1,0 0,-1 1,1-1,-1 1,1-1,-1 0,1 0,-1 1,0-1,0 0,1 0,-1 0,0 0,-1 1,-51 48,-112 29,62-37,31-6,3 4,1 2,2 3,-10 13,74-57,0 0,0 0,-1 0,1 1,0-1,0 1,1 0,-1-1,0 1,1 0,-1 0,1 0,-1 0,1 1,0-1,0 0,0 0,0 1,0-1,0 0,1 1,-1-1,1 1,0-1,0 1,0-1,0 1,0-1,0 1,1-1,-1 1,1-1,0 1,0-1,0 0,0 1,0-1,0 0,0 0,1 0,-1 0,1 0,0 0,-1 0,1-1,0 1,0 0,1-1,16 6,1-1,1-1,-1-1,0-1,1-1,0-1,-1 0,1-2,0 0,-1-2,1 0,-1-1,0-1,0-1,0-1,29-4,170-28,-218 38,-1 1,1-1,-1 1,1-1,-1 1,1 0,0-1,-1 1,1 0,0 0,0 0,-1-1,1 1,0 0,-1 0,1 0,0 0,0 0,-1 0,1 0,0 0,-1 1,1-1,0 0,-1 0,1 0,0 1,-1-1,1 0,0 1,-1-1,1 1,-1-1,1 1,-1-1,1 1,-1-1,1 1,-1-1,1 1,-1 0,0-1,1 1,-1 0,0-1,0 1,1 0,-1-1,0 1,0 0,0 0,0-1,0 1,0 0,0-1,0 1,0 0,0 0,-1-1,1 1,0 0,0-1,-1 1,1 0,0-1,-1 1,-6 11</inkml:trace>
  <inkml:trace contextRef="#ctx0" brushRef="#br0" timeOffset="2034.265">1268 34,'-22'50,"3"1,2 1,3 1,-3 23,-9 31,-48 212,64-245,31-90,-9-2</inkml:trace>
  <inkml:trace contextRef="#ctx0" brushRef="#br0" timeOffset="2363.021">1155 119,'23'-15,"24"-4,7 1,0 3,-5 5,-5 8,-6 5,-9 7,-5 1,-2-1,1-2,-5-2</inkml:trace>
  <inkml:trace contextRef="#ctx0" brushRef="#br0" timeOffset="2649.699">1013 513,'62'-9,"26"-4,2 1,-9 3,-18 2</inkml:trace>
  <inkml:trace contextRef="#ctx0" brushRef="#br0" timeOffset="3198.64">1549 655,'0'15,"0"13,-4 3,-3 1,1-1,-3 0,-1-1,1-1,8-5,4-2,5-4,7-6,6-5,-1-8,1-4,-3-6,-5-1</inkml:trace>
  <inkml:trace contextRef="#ctx0" brushRef="#br0" timeOffset="3448.497">1323 768,'39'0,"36"-5,10-1,-4 0,-11 1,-13-4,-16 1</inkml:trace>
</inkml:ink>
</file>

<file path=ppt/ink/ink2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1 177,'33'0,"26"0,8-5,-4-2,-6 1,-9 1,-8 2,-6 0,-3-2,-3-2,-1 1,0 1,-5 2</inkml:trace>
  <inkml:trace contextRef="#ctx0" brushRef="#br0" timeOffset="271.041">114 431,'43'0,"34"-5,8-6,-1-2,-10 2,-12-2,-17 1</inkml:trace>
  <inkml:trace contextRef="#ctx0" brushRef="#br0" timeOffset="2950.96">848 64,'-1'34,"-94"271,65-174,43-180,3 1,1 1,3 0,1 1,3 2,1 0,2 2,31-36,-56 75,0-1,1 0,-1 0,1 0,-1 0,1 1,0 0,0-1,1 1,-1 0,1 1,0-1,-1 0,1 1,0 0,0 0,1 0,-1 1,0-1,1 1,-1 0,1 0,0 1,-2 2,-1 1,0 0,0 0,0 1,0-1,0 0,0 1,-1-1,0 1,0 0,0-1,0 1,0 0,-1 0,0-1,1 1,-2 0,1 0,0 0,-1 2,1 1,-4 230,3-235,1-1,-1 1,1 0,-1 0,1 0,0 0,0-1,0 1,0 0,0 0,1 0,-1 0,1-1,-1 1,1 0,-1 0,1-1,0 1,0 0,0-1,0 1,0-1,0 1,0-1,1 1,-1-1,0 0,1 0,-1 0,1 0,0 0,-1 0,1 0,0 0,-1-1,1 1,0 0,0-1,0 0,-1 1,1-1,0 0,0 0,0 0,0 0,0 0,-1-1,1 1,0 0,0-1,0 0,-1 1,1-1,0 0,0 0,70-98,-31 34,-6 20,3 1,2 2,42-34,-82 74,1 0,0 1,0-1,0 1,0-1,0 0,1 1,-1 0,0-1,1 1,-1 0,1 0,-1 0,1 0,-1 0,1 0,0 0,0 0,-1 1,1-1,0 1,0-1,0 1,0 0,0 0,-1 0,1 0,0 0,0 0,0 0,0 0,0 1,0-1,-1 1,1 0,0-1,0 1,-1 0,1 0,-1 0,1 0,0 0,-1 1,0-1,1 0,-1 1,0-1,0 1,0-1,0 1,0 0,0-1,0 1,0 0,-1 0,2 14,-1 0,-1 0,-1-1,0 1,-1 0,-1 0,0-1,-1 0,-1 1,-6 12,-20 104,30-106,1-2</inkml:trace>
  <inkml:trace contextRef="#ctx0" brushRef="#br0" timeOffset="3665.225">2117 148,'-9'-4,"-1"1,0 0,0 0,1 1,-2 0,1 1,0 0,0 1,0 0,0 0,0 1,0 1,0 0,0 0,0 1,0 0,1 0,-8 5,2 0,1 1,0 1,1 0,0 1,0 0,1 1,1 0,0 1,1 0,0 1,1 0,0 1,2 0,0 0,0 1,-2 10,7-22,1-1,0 0,0 0,0 0,0 1,1-1,-1 0,1 1,0-1,0 0,0 1,0-1,1 0,-1 1,1-1,0 0,0 0,0 1,0-1,1 0,-1 0,1 0,0-1,0 1,0 0,0-1,0 1,1-1,-1 1,1-1,-1 0,1 0,0 0,0-1,0 1,0-1,0 0,0 1,0-1,1-1,-1 1,0 0,1-1,-1 0,0 1,1-1,-1-1,0 1,1 0,2-1,9-4,1-1,-1 0,0-1,0 0,-1-1,0-1,-1 0,0-1,0 0,-1-1,0-1,0-1,120-135,-97 102,-29 70,-38 204,32-145,0-58</inkml:trace>
  <inkml:trace contextRef="#ctx0" brushRef="#br0" timeOffset="4049.996">2484 374,'-19'38,"-7"18,2 4,-1-8,5-9,10-10,12-12,10-10,8-5,5-5,4-2,-4-6,-1-2,-4 1</inkml:trace>
  <inkml:trace contextRef="#ctx0" brushRef="#br0" timeOffset="4271.436">2287 544,'28'-5,"11"-2</inkml:trace>
</inkml:ink>
</file>

<file path=ppt/ink/ink2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58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114 198,'5'0,"11"0,7 0,6 0,1 0,2 0,-1 0,-1 0,0 0,-1 0,0 0,0 0,-1 0,0 0,0 0,-4 0</inkml:trace>
  <inkml:trace contextRef="#ctx0" brushRef="#br0" timeOffset="281.005">1 508,'29'0,"23"0,9 0,3-4,-5-3,-7 1,-8 2,-7 0,-4 2,-9-4,-7-1</inkml:trace>
  <inkml:trace contextRef="#ctx0" brushRef="#br0" timeOffset="927.335">283 1,'210'133,"-18"-32,-189-100,-1 0,1 1,0-1,-1 1,1 0,-1 0,1 0,-1 0,0 0,0 0,0 0,0 1,0-1,-1 1,1 0,-1 0,0-1,1 1,-1 0,-1 0,1 0,0 0,-1 0,1 0,-1 0,0 0,0 0,0 0,0 1,-1-1,1 0,-1 0,0 0,0-1,0 1,0 0,-1 0,1 0,-1-1,1 1,-1-1,0 1,0-1,0 0,0 1,-1-1,0 1,-302 269,183-172,112-87</inkml:trace>
</inkml:ink>
</file>

<file path=ppt/ink/ink2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4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27,'5'0,"6"0,7 0,4-5,4-2,2 1,1 1,0 2,-4 5,-7 4</inkml:trace>
</inkml:ink>
</file>

<file path=ppt/ink/ink2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5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83,'16'56,"8"85,-6 87,-18-227,-1 0,1 0,0 0,-1 0,1 0,0 0,0 1,0-1,0 0,0 0,0 0,0 0,1 1,-1-1,0 0,1 0,-1 0,1 0,-1 0,1 0,-1 0,1 0,0 0,-1 0,1 0,0 0,0-1,0 1,0 0,-1-1,1 1,0 0,0-1,1 1,-1-1,0 1,0-1,0 0,0 1,0-1,0 0,0 0,1 0,-1 0,0 0,0 0,0 0,0 0,0-1,1 1,-1 0,0-1,0 1,0 0,0-1,0 1,0-1,0 0,0 1,0-1,0 0,-1 0,1 0,1 0,96-126,16-45,-114 171,0 0,0 0,1 0,-1 0,1 0,-1 0,0 0,1 0,0 0,-1 0,1 1,0-1,-1 0,1 0,0 0,0 1,-1-1,1 0,0 1,0-1,0 1,0-1,0 1,0-1,0 1,0 0,0-1,0 1,1 0,-1 0,0 0,0 0,0 0,0 0,0 0,0 0,0 1,0-1,0 0,0 0,0 1,0-1,0 1,0-1,0 1,0 0,0-1,0 1,0 0,-1-1,1 1,0 0,0 0,-1 0,1 0,0 1,0 5,1 0,-1 1,-1-1,0 1,0-1,0 1,-1-1,0 0,0 1,-1-1,-2 7,-4 75,8-85,1 0,-1 0,1 0,-1 0,1-1,0 1,1 0,-1-1,1 1,-1-1,1 1,0-1,0 0,1 0,-1 0,1 0,-1 0,1-1,0 1,0-1,0 1,1-1,-1 0,0 0,1-1,-1 1,1-1,0 0,-1 0,1 0,0 0,0 0,-1-1,1 0,0 0,0 0,0 0,0 0,0-1,-1 0,1 0,0 0,-1 0,1-1,0 1,-1-1,0 0,8-7,0-2,-1 1,0-1,-1 0,0-1,-1 0,-1-1,0 0,0 0,-1 0,-1-1,0 0,1-9,16-34,-6 21,53-159,-66 174</inkml:trace>
  <inkml:trace contextRef="#ctx0" brushRef="#br0" timeOffset="565.454">960 280,'-10'20,"-8"15,0 7,2 1,4-2,0-8,1-5,3-2,8-6,3-1,6-4,7-5,5-3,3-9,-1-8,-1-2,-3 0</inkml:trace>
  <inkml:trace contextRef="#ctx0" brushRef="#br0" timeOffset="801.409">762 450,'48'-5,"21"-6,-2-1</inkml:trace>
</inkml:ink>
</file>

<file path=ppt/ink/ink2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12,'10'5,"12"1,8 0,3-1,1-2,0 0,-2-2,-1-6,-1-1,-1 0,-1 1,0 1,1 2,-2-4,-3-1</inkml:trace>
</inkml:ink>
</file>

<file path=ppt/ink/ink2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26,'39'0,"21"-5,6-1,-3 0,-8 1,-13 1</inkml:trace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37 537,'-28'197,"26"-173,0-13,0 0,1 0,0 0,1 0,0 0,0 0,1 0,1-1,0 1,0 0,1 0,1-1,0 0,0 1,1-2,0 1,0 0,5 4,-6-11,1 0,-1 0,1 0,0 0,0-1,0 1,0-1,1-1,-1 1,0-1,1 0,-1 0,1-1,0 1,-1-1,1 0,-1-1,1 1,-1-1,1 0,-1-1,1 1,-1-1,0 0,0-1,0 1,0-1,122-92,-59 20,-67 75,-1-1,1 1,0 0,0-1,-1 1,1 0,0 0,0 0,0 0,-1 0,1 0,0 0,0 0,0 0,-1 0,1 0,0 0,0 1,-1-1,1 0,0 0,0 1,-1-1,1 1,0-1,-1 1,1-1,-1 1,1-1,0 1,-1-1,1 1,-1 0,1-1,-1 1,0 0,1-1,-1 1,0 0,1 0,-1-1,0 1,0 0,0 0,0 0,0-1,0 1,0 0,0 0,0 0,0-1,0 1,0 0,-1 0,1 0,0-1,0 1,-1 0,1-1,-1 1,3 9,-2-3,1-1,1 1,-1-1,1 1,0-1,1 1,0-1,0 0,0 0,0 0,1-1,0 1,0-1,1 0,-1 0,1 0,0-1,1 0,-1 0,1 0,0-1,-1 1,2-1,-1-1,0 1,0-1,1 0,-1 0,1-1,0 0,0 0,-1-1,1 0,0 0,0 0,-1-1,5-1,5-4,1-2,-2 0,1-1,-1 0,0-1,-1-1,0 0,-1-1,-1 0,1-1,-2 0,0-1,3-6,-2 3,-1 0,-1-1,-1 0,0-1,-1 0,-1 0,-1 0,3-20,-7-3,-7 27</inkml:trace>
  <inkml:trace contextRef="#ctx0" brushRef="#br0" timeOffset="1433.576">940 1,'29'495,"-2"-234,-27-260,10 71,-10-70,1 1,-1-2,1 1,0 0,0 0,-1 0,1 0,0 0,0 0,1-1,-1 1,0-1,1 1,-1-1,1 1,-1-1,1 0,-1 1,1-1,0 0,0 0,0-1,0 1,0 0,-1 0,1-1,0 1,0-1,1 0,-1 0,0 0,0 0,1 0,10-4,-1-1,1 0,-1-1,0-1,0 0,0 0,-1-1,-1 0,1-1,-1-1,-1 0,9-10,-9 11,11-13,48-35,-67 58,1-1,0 1,-1-1,1 1,0 0,-1 0,1 0,-1 0,0 0,1 0,-1 0,0 0,1 0,-1 1,0-1,0 1,0-1,0 1,-1-1,1 1,0-1,0 1,-1 0,1-1,-1 1,0 0,1-1,-1 1,0 0,0 0,0-1,0 1,-1 0,1 0,0-1,-1 2,1-1,1 24,-2-22,0 1,0-1,1 1,0 0,0-1,0 1,0-1,1 1,0-1,0 1,0-1,0 1,1-1,0 0,0 1,0-1,0 0,1 0,-1-1,1 1,0-1,0 1,0-1,1 0,-1 0,1 0,0 0,0-1,0 0,0 1,7-2,1 0,0-1,-1 0,1 0,-1-2,1 1,-1-1,0-1,1 0,-1-1,-1 0,1 0,0-1,1-2,13-4,-3 2,-1 0,0-2,-1 0,0-2,-1 0,0-1,-1-1,-1 0,-1-2,0 0,6-8,-19 19,1 0,-1 0,0 0,-1 0,0-1,0 1,0-1,-1 1,1-1,-2 0,1 0,-1 1,0-2,0 5,0 0,0 1,-1-1,1 1,-1-1,1 1,-1-1,0 1,0-1,0 1,0 0,0-1,-1 1,1 0,-1 0,1 0,-1 0,0 0,0 0,0 1,0-1,0 0,0 1,0 0,-1 0,1-1,-1 1,1 1,0-1,-1 0,1 0,-1 1,0 0,-1-1,-6 3,0 0,1 0,-1 1,1 0,0 0,0 1,0 1,0-1,0 2,1-1,0 1,0 0,1 1,0-1,0 2,0-1,1 1,0 0,1 0,-1 0,2 1,-1 0,1 0,1 0,-1 1,1-1,1 1,0-1,0 4,1-7,0-1,1 0,0 0,0 0,0 1,0-1,1 0,0 0,0 1,0-1,1 0,0 0,-1 0,2-1,-1 1,1 0,-1-1,1 0,1 1,-1-1,0 0,1-1,0 1,0-1,0 1,0-1,1-1,-1 1,1 0,0-1,0 0,4 1,3 2,1 0,0-1,0 0,1-1,-1 0,1-1,0-1,-1 0,1-1,0-1,-1 0,1-1,0 0,0-1,11-5,0 0,-1-2,0-1,-1-1,0 0,-1-2,-1-1,0-1,-1 0,0-2,-1 0,-2-1,0-1,0 0,2-7,5-9,49-98,-72 132,-1 1,1-1,-1 0,0 0,0 0,1 1,-2-1,1 0,0 0,0 0,0 1,-1-1,1 0,-1 0,1 1,-1-1,0 0,0 1,0-1,0 1,0-1,0 1,0-1,0 1,-1 0,1 0,0-1,-1 1,1 0,-1 0,1 1,-1-1,0 0,1 0,-1 1,0-1,0 1,1-1,-1 1,0 0,0 0,0 0,1 0,-1 0,0 0,0 0,0 0,1 1,-1-1,0 1,1 0,-1-1,0 1,1 0,-1 0,1 0,-1 0,0 1,-8 1,1 0,0 1,0 0,1 1,-1-1,1 2,0-1,0 1,1 1,0-1,0 1,0 1,1-1,0 1,0 0,1 0,0 1,1-1,-4 9,8-15,0 0,0 0,0 0,0 0,0 0,0 0,1 0,-1 0,0 0,1 0,0-1,-1 1,1 0,0 0,0-1,0 1,0 0,0-1,0 1,1-1,-1 1,1-1,-1 0,1 0,-1 1,1-1,-1 0,1 0,0-1,0 1,-1 0,1 0,0-1,0 1,0-1,0 0,1 0,81 5,-75-5,29-2,-28 0,-1 1,0 0,0 0,1 1,-1 1,1 0,-1 0,0 0,0 1,0 1,0 0,0 0,3 2,-9-3,-1 1,1 0,-1 0,0 1,0-1,0 0,0 1,-1-1,1 1,-1-1,0 1,0 0,0-1,0 1,-1 0,1 0,-1 0,0 0,0 0,-1-1,1 1,-1 0,0 0,0-1,-1 4,1-4,-1 0,1 0,0 1,1-1,-1 0,0 1,1-1,0 0,0 1,0-1,0 0,0 1,1-1,0 0,-1 1,1-1,0 0,1 0,-1 0,0 0,1 0,0 0,0 0,0 0,0-1,0 1,0-1,1 0,-1 1,1-1,0 0,-1 0,1-1,0 1,2 0,6-1,0 0,0 0,0-2,0 1,0-1,0-1,0 0,-1-1,1 0,-1 0,1-1,-1 0,0-1,-1-1,1 1,13-5,-1 0,0-1,-1-1,-1-1,0-1,0 0,-1-2,-1 0,-1-1,14-18,-29 33,0 0,0-1,0 1,0-1,0 1,0-1,-1 0,1 0,-1 1,0-1,0 0,0 0,0 0,0-1,-1 1,1 0,-1 0,0 0,0 0,0-1,-1 1,1 0,-1 0,1 0,-1 0,0 0,0 0,-1 0,1 0,0 0,-1 1,0-1,0 0,0 1,0-1,0 1,0 0,0 0,-1 0,1 0,-1 0,0 0,0 1,1-1,-1 1,0 0,0 0,-3-1,-3 1,0 1,1 0,-1 0,0 1,0 0,1 0,-1 1,0 0,1 1,0-1,-1 2,1-1,0 1,1 1,-1-1,1 1,0 0,0 1,0 0,1 0,0 1,0-1,-3 7,4-8,1 0,0 1,1 0,-1 0,1 0,0 0,0 1,1-1,0 1,0-1,0 1,1 0,0 0,1 0,-1-1,1 1,1 0,-1 0,1 0,0 0,1 0,-1-1,1 1,1-1,-1 1,1-1,1 0,-1 0,1 0,0 1,12 7,1 0,0-1,1-1,0-1,1 0,0-2,1 0,0-1,0-1,1 0,0-2,0-1,0 0,1-2,-1 0,5-1,1 3,-1-1,1-1,0-1,0-1,-1-2,15-2,-17-3</inkml:trace>
</inkml:ink>
</file>

<file path=ppt/ink/ink2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1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128 508,'-6'34,"-2"-1,-2 0,-1-1,-1 0,-2 0,-15 24,28-53,-36 70,166-289,17 57,-145 157,0 1,-1-1,1 1,0-1,0 1,0-1,0 1,1-1,-1 1,0 0,1 0,-1 0,0-1,1 1,-1 1,1-1,0 0,-1 0,1 0,0 1,-1-1,1 1,0 0,0-1,0 1,-1 0,1 0,0 0,0 0,0 0,-1 1,1-1,0 0,0 1,-1 0,1-1,0 1,-1 0,1 0,-1-1,1 1,-1 1,1-1,-1 0,0 0,1 0,-1 1,0-1,0 1,1 0,1 14,0 0,0 1,-1-1,-1 1,-1-1,-1 1,-2 15,1 16,0-15,8 71,-4-103,-1 0,1 0,-1 0,1 0,-1-1,1 1,0 0,-1-1,1 1,0-1,-1 1,1-1,0 0,0 0,0 0,-1 0,1 0,0 0,0 0,0-1,-1 1,1-1,0 1,-1-1,1 1,0-1,-1 0,1 0,-1 0,1 0,-1 0,0 0,1-1,-1 1,0 0,0-1,0 1,0-1,0 1,0-1,0 1,0-1,-1 0,1 1,-1-1,4-3,65-75,69-62,-117 125,-14 11,-1 0,1 0,0 1,1 0,0 0,-1 1,1 0,1 0,-1 1,1 0,-1 0,1 1,5-1,-13 3,1 0,-1 1,1-1,-1 0,1 1,-1-1,1 1,-1-1,1 1,-1 0,1 0,-1 0,0-1,0 1,1 0,-1 1,0-1,0 0,0 0,0 0,0 1,0-1,-1 0,1 1,0-1,-1 1,1-1,-1 1,1-1,-1 1,0-1,0 1,1-1,-1 1,0 0,-1-1,1 1,0-1,0 1,-14 62,13-62,-8 21,1 1,0 0,2 1,1-1,1 1,-1 21,5 10,1-32</inkml:trace>
  <inkml:trace contextRef="#ctx0" brushRef="#br0" timeOffset="949.293">1286 339,'-20'7,"2"1,-1 0,1 2,0 0,1 1,0 1,1 0,0 1,1 1,0 1,1 0,-8 12,19-25,1 1,-1-1,1 1,0 0,0 0,0 0,0 0,0 0,0 0,1 0,-1 1,1-1,0 0,0 1,1-1,-1 1,1 0,-1-1,1 1,0-1,0 1,1 0,-1-1,1 1,0-1,0 1,0-1,0 0,1 1,-1-1,1 0,0 0,0 0,0 0,0 0,0 0,1-1,-1 1,1-1,0 0,0 1,0-1,0 0,0-1,3 2,3-3,1 0,-1 0,0-1,1-1,-1 1,0-2,0 1,0-1,0 0,-1-1,1 0,-1-1,0 1,0-2,-1 1,1-1,-1 0,-1 0,1-1,-1 0,0 0,0-1,-1 0,4-7,26-28,-21 28,1-1,-2 0,0-1,-1-1,-1 0,-1 0,0-1,-1 0,-1-1,-1 1,-1-2,-1 1,-1-1,1-10,-13-82,8 109,-1 1,0-1,0 0,0 1,-1-1,1 1,-1-1,0 1,0 0,0 0,0 0,-1 0,1 0,-1 0,1 0,-1 1,0 0,0-1,-1 1,1 0,0 0,-1 1,1-1,-1 1,1 0,-1 0,-3-1,3 2,1 0,0-1,-1 2,1-1,-1 0,1 1,0-1,-1 1,1 0,0 0,0 1,0-1,0 0,0 1,0 0,0 0,0 0,1 0,-1 0,1 0,0 1,-1-1,1 1,0 0,0 0,1-1,-1 1,1 0,-1 1,1-1,0 0,0 0,0 0,0 2,-2 7,1-1,0 1,1-1,0 1,1 0,0-1,1 1,0 0,2 5,4 8,1 0,1-1,2-1,0 1,2-2,8 13,49 102,-52-89,-8-31</inkml:trace>
  <inkml:trace contextRef="#ctx0" brushRef="#br0" timeOffset="1418.591">1680 113,'57'281,"-57"-275,9 44,-9-50,0 1,1 0,-1 0,1 0,-1 0,1-1,-1 1,1 0,-1-1,1 1,0 0,-1-1,1 1,0-1,-1 1,1-1,0 1,0-1,0 1,0-1,-1 0,1 0,0 1,0-1,0 0,0 0,0 0,0 0,0 0,-1 0,1 0,0 0,0 0,0-1,0 1,0 0,0 0,-1-1,1 1,0-1,0 1,0-1,-1 1,1-1,0 1,-1-1,1 0,0 1,0-2,10-9,0-1,0-1,-1 0,0-1,-1 1,-1-2,0 1,-1-1,4-14,84-211,-82 195,-10 25</inkml:trace>
  <inkml:trace contextRef="#ctx0" brushRef="#br0" timeOffset="1847.329">1145 677,'44'5,"1"-2,0-2,0-2,-1-2,14-3,235-54,-125 20,-14 15,-136 19</inkml:trace>
  <inkml:trace contextRef="#ctx0" brushRef="#br0" timeOffset="2549.535">1427 903,'-49'20,"1"2,2 2,0 2,2 2,-12 11,52-37,1 1,-1-1,0 0,1 1,0 0,-1 0,1 0,0 0,1 1,-1-1,1 1,-1-1,1 1,0 0,0 0,1 0,-1 0,1 0,0 0,0 1,0-1,0 0,1 0,0 1,0-1,0 0,1 1,-1-1,1 0,0 1,0-1,0 0,1 0,-1 0,1 0,0 0,1 0,-1-1,0 1,1-1,0 1,0-1,0 0,0 0,3 2,6-3,0 1,0-2,0 1,0-2,0 1,0-2,0 0,0 0,0-1,0-1,0 1,-1-2,1 0,-1 0,0-1,0-1,-1 0,1 0,0-2,3 1,24-15,-1-1,-1-2,-1-1,20-20,-40 32,0 0,-1-1,0 0,-2-1,0-1,0 0,-2-1,0 0,-1 0,4-13,-8 17,-2 9,0 0,0 0,-1 0,0-1,0 1,-1-1,1 1,-1-1,0 0,-1 1,1-1,-1 0,0 1,-1-1,0 0,1 0,-2 1,1-1,-1 1,1-1,-2 1,1 0,0 0,-1-1,0 2,-3-5,3 5,1 0,-1 0,0 1,0-1,-1 0,1 1,-1 0,0 0,0 0,0 1,0-1,0 1,-1 0,1 0,0 0,-1 0,0 1,1 0,-1 0,0 0,0 1,0 0,1 0,-1 0,0 0,0 1,0-1,1 1,-1 0,0 1,-2 0,-2 4,0 0,1 0,-1 1,1 0,0 0,1 1,0 0,0 1,1-1,0 1,0 0,1 1,0-1,1 1,0 0,0 0,1 1,1-1,0 1,0-1,1 1,0 0,1-1,0 1,1 0,0 0,0-1,1 1,1-1,2 6,0-7,0 1,1-1,0-1,1 1,0-1,0 0,1-1,0 0,0 0,1-1,0 0,0 0,0-1,1 0,0 0,0-1,0-1,0 0,0 0,1-1,-1 0,2-1,-4 1,12 4</inkml:trace>
  <inkml:trace contextRef="#ctx0" brushRef="#br0" timeOffset="2919.438">2047 706,'-51'80,"3"-6,4 1,-25 57,68-129,0-1,0 1,0 0,0 0,0-1,0 1,1 0,-1 0,1 0,0 0,0 0,0 0,0-1,0 1,1 0,-1 0,1 0,0 0,0-1,0 1,0 0,1-1,-1 1,0-1,1 1,0-1,0 0,0 1,0-1,0 0,0 0,0-1,1 1,-1 0,0-1,1 1,0-1,-1 0,1 0,115 24,-108-25,-5 1,1 0,-1-1,1 0,-1 0,1 0,-1-1,1 0,-1 0,0 0,1 0,-1-1,0 0,0 0,0-1,4-2,4-8</inkml:trace>
  <inkml:trace contextRef="#ctx0" brushRef="#br0" timeOffset="3114.701">1680 987,'53'-9,"27"-9,9 0,-5-3,-7 3,-13-1,-12 3,-10 5,-7 3,-5 4,-8 2</inkml:trace>
</inkml:ink>
</file>

<file path=ppt/ink/ink2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15,'-1'-1,"1"0,-1 0,1 1,-1-1,1 0,-1 0,1 0,-1 1,0-1,0 0,1 0,-1 1,0-1,0 1,0-1,1 1,-1-1,0 1,0-1,0 1,0 0,0 0,0-1,0 1,0 0,0 0,0 0,0 0,0 0,0 0,0 0,0 1,0-1,0 0,0 0,0 1,0-1,0 1,0-1,1 1,-1-1,0 1,0-1,0 1,1 0,-1 0,0-1,1 1,-1 0,1 0,-1 0,1-1,-1 1,1 0,-1 0,1 0,0 0,-1 0,1 0,0 0,0 0,0 0,0 0,0 0,-5 15,1 0,1 1,1-1,0 0,1 1,1-1,0 1,1 2,-3 76,-58 190,23-162,37-124,0 1,1 0,-1 0,1-1,-1 1,1 0,0 0,-1 0,1 0,-1 0,1-1,-1 1,1 0,-1 0,1 0,-1 1,1-1,0 0,-1 0,1 0,-1 0,1 0,-1 1,1-1,-1 0,1 0,-1 1,0-1,1 0,-1 1,1-1,-1 1,0-1,1 0,-1 1,0-1,1 1,-1-1,0 1,0-1,1 1,-1-1,0 1,0-1,0 1,0 0,0-1,0 1,0-1,0 1,0-1,0 1,0-1,0 1,0-1,0 1,0-1,-1 1,1 0,0-1,0 0,-1 1,1-1,0 1,-1-1,1 1,0-1,-1 0,1 1,38-23,95-88,12-7,-36 81,-106 35,0 1,0 0,1 0,-1 0,0 0,0 0,0 0,0 1,0 0,0 0,0-1,0 2,0-1,0 0,-1 1,1-1,0 1,-1 0,1-1,-1 1,0 1,1-1,-1 0,0 0,0 1,-1 0,1-1,0 1,-1 0,0-1,1 1,-1 0,0 0,-1 0,1 1,2 9,0 0,-1 0,-1 0,0 1,-1-1,0 0,-1 1,-1-1,0 0,0 0,-1 0,-1 0,-1-1,1 1,-2-1,0 0,0-1,-5 7,1-7,-1-1,1 0,-2 0,0-1,0 0,0-1,-1-1,0 0,-1 0,1-2,-1 1,0-2,-1 0,1-1,-1 0,0-1,1-1,-1 0,-2-1,13 0,0 0,-1 0,1 0,0-1,0 0,0 0,1 0,-1 0,0-1,0 1,1-1,-1 0,0 0,1 0,0-1,0 1,0-1,0 0,0 0,0 0,1 0,-1 0,1 0,0-1,0 1,0-1,0 0,1 0,0 1,-1-1,1 0,1 0,-1 0,0 0,1 0,0 0,0 0,0-1,1 1,-1 0,1 0,0 0,1-1,35-60,-25 47</inkml:trace>
  <inkml:trace contextRef="#ctx0" brushRef="#br0" timeOffset="652.968">612 608,'0'4,"0"1,1-1,-1 0,1 0,0 0,1 0,-1-1,0 1,1 0,0 0,0-1,0 1,1-1,-1 0,1 0,-1 1,1-2,0 1,0 0,1-1,-1 1,0-1,1 0,0 0,-1 0,1-1,0 1,0-1,0 0,0 0,0 0,0-1,0 1,0-1,0 0,0 0,0 0,1-1,-1 0,0 1,0-2,-1 1,1 0,4-2,12-12,-1-1,0-1,-1 0,0-1,-2-1,4-6,4-4,-24 28,0 0,0 0,1 0,-1 0,1 0,-1 0,0 0,1 0,0 0,-1 0,1 0,0 0,-1 0,1 1,0-1,0 0,0 0,0 1,0-1,0 0,0 1,0-1,0 1,0 0,0-1,0 1,0 0,0-1,0 1,0 0,0 0,1 0,-1 0,0 0,0 0,0 0,0 1,0-1,0 0,0 1,1-1,-1 0,0 1,0 0,0-1,-1 1,1-1,0 1,0 0,0 0,0 0,-1-1,1 1,0 0,0 1,6 40,-7-38,0 0,0 0,0 0,0-1,1 1,0 0,0 0,0 0,0 0,0 0,1-1,0 1,0-1,0 1,0-1,0 0,1 0,-1 0,1 0,0 0,0 0,0-1,0 1,0-1,1 0,-1 0,4 1,1-1,1 0,-1-1,1 0,-1 0,1-1,-1 0,1-1,-1 0,1 0,-1-1,1 0,-1-1,0 1,0-2,0 1,-1-1,1 0,-1-1,0 1,1-3,9-5,-1-1,0-1,-2 0,1-2,-2 1,0-2,9-15,4-8,-2-1,-2 0,-2-2,-2-1,-2 0,6-29,-4-17,-18 90,0 1,0-1,-1 0,1 0,0 1,-1-1,1 0,0 0,-1 0,1 0,0 1,-1-1,1 0,0 0,-1 0,1 0,0 0,-1 0,1 0,0 0,-1 0,1 0,-1 0,1 0,0 0,-1 0,1 0,0-1,-1 1,1 0,0 0,-1 0,1 0,0-1,0 1,-1 0,1 0,0-1,0 1,-1 0,1-1,0 1,0 0,0 0,-1-1,1 1,0 0,0-1,0 1,0-1,0 1,0 0,0-1,0 1,0 0,0-1,0 1,0 0,0-1,0 1,0-1,0 1,0 0,-19 26,7-2,1 1,1 1,1 0,2 0,0 1,2-1,1 1,1 1,1-1,1 0,2 1,1 2,21 137,-22-167,-1 1,1-1,-1 1,1-1,-1 1,0-1,1 1,-1-1,1 1,-1-1,0 1,1-1,-1 1,0-1,0 1,0 0,1-1,-1 1,0 0,0-1,0 1,0-1,0 1,0 0,0-1,0 1,0 0,-1-1,1 1,0 0,0-1,0 1,-1-1,1 1,0-1,-1 1,1-1,0 1,-1-1,1 1,-1-1,1 1,-1-1,1 1,-1-1,1 0,-1 1,1-1,-1 0,0 0,1 1,-1-1,1 0,-1 0,0 0,1 0,-1 0,0 0,1 0,-1 0,0 0,1 0,-1 0,1 0,-1 0,0-1,1 1,-1 0,0 0,-10-7</inkml:trace>
  <inkml:trace contextRef="#ctx0" brushRef="#br0" timeOffset="899.577">1035 269,'39'5,"36"-3,10-3,1 0,-5 0,-11-5,-9-2,-9 2,-9 0,-12 3</inkml:trace>
</inkml:ink>
</file>

<file path=ppt/ink/ink2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0,'-5'0,"-6"0,-6 5,0-3,7-3,1 0,2 5,2 1</inkml:trace>
</inkml:ink>
</file>

<file path=ppt/ink/ink2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2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0 171,'104'284,"-59"-182,-44-101,-1 0,1 0,-1-1,1 1,-1 0,1-1,0 1,-1 0,1-1,0 1,0-1,-1 1,1-1,0 1,0-1,0 0,-1 1,1-1,0 0,0 0,0 0,0 0,0 0,0 1,0-2,-1 1,1 0,0 0,0 0,0 0,0 0,0-1,0 1,-1 0,1-1,0 1,0-1,-1 1,1-1,0 1,0-1,-1 1,1-1,-1 0,1 1,0-1,-1 0,1 0,-1 0,0 1,1-1,-1 0,0 0,1 0,-1 0,0 1,0-2,26-55,-25 54,32-77,4 3,3 1,42-58,-74 123,-2 6</inkml:trace>
  <inkml:trace contextRef="#ctx0" brushRef="#br0" timeOffset="488.38">706 340,'34'-5,"20"-1,6 0,-2 1,-7 2,-7 1,-10 0</inkml:trace>
  <inkml:trace contextRef="#ctx0" brushRef="#br0" timeOffset="748.863">706 566,'38'-10,"28"-7,6-1,-3 2,-9 4,-15 4</inkml:trace>
  <inkml:trace contextRef="#ctx0" brushRef="#br0" timeOffset="1253.166">1130 679,'108'-37,"-42"15,-1-2,0-3,-2-2,30-22,-66 31,0 0,-2-3,-1 0,0-1,-2-1,-1-1,-1-1,-1-1,9-18,-22 35,-1 0,0 0,0 0,-1-1,-1 1,1-1,-2 0,0 0,0-4,-2 12,1 0,-1 0,0 0,0 0,-1 0,1 1,-1-1,0 0,0 0,0 0,-1 1,1-1,-1 0,0 1,0-1,0 1,0 0,0 0,-1 0,0 0,0 0,1 0,-2 1,1 0,0-1,0 1,-1 0,1 0,-3 0,-1-1,0 1,-1 1,1-1,0 1,0 0,-1 1,1-1,0 2,-1-1,1 1,0 0,-1 0,1 1,0 0,0 1,0-1,1 1,-1 0,1 1,-1 0,1 0,0 0,1 1,-1 0,1 0,0 0,-1 1,-4 6,0 0,0 0,1 1,0 0,1 1,1 0,0 0,1 0,1 1,0 0,1 0,0 6,1-11,1-1,0 1,1 0,0 0,1 0,0 1,0-1,1 0,0 0,1 0,0-1,1 1,0 0,1-1,-1 0,2 1,-1-2,1 1,1 0,0-1,0 0,0 0,1-1,0 0,1 0,0-1,0 0,0 0,0 0,3-1,10 3,0-2,1 0,-1-2,1 0,1-2,-1 0,0-1,0-1,1-2,0 0,16 1,-15 0</inkml:trace>
  <inkml:trace contextRef="#ctx0" brushRef="#br0" timeOffset="1654.051">2286 115,'-11'19,"-7"11,1 1,1 1,2 0,1 1,1 0,2 1,2 1,-2 16,9-47,1 0,-1 0,1 0,0-1,0 1,1 0,-1 0,1 0,0-1,0 1,0 0,0-1,1 1,-1-1,1 1,0-1,0 0,1 0,-1 0,0 0,1 0,0 0,0-1,-1 1,2-1,-1 0,0 0,0 0,1 0,-1 0,1-1,-1 0,1 1,0-1,-1-1,1 1,0-1,0 1,0-1,3 0,11-1,0 0,-1-2,1 0,-1-1,0 0,0-1,0-1,-1-1,0 0,0-2,-1 1,0-2,11-8,-10 6,0-1,0 0,-1-1,-1-1,0 0,-1-1,-1-1,0 0,-1 0,-1-1,-1 0,-1-1,0 0,-1-1,-1-1,-5 16,0 0,-1 0,1 0,-1 0,0 0,0 0,-1 0,1 0,-1 0,0 0,-1 0,1 0,-1 0,0 1,0-1,0 0,-1 1,0 0,0-1,0 1,0 1,-1-1,1 0,-1 1,0 0,0-1,0 1,0 1,-1-1,1 1,-1 0,0 0,1 0,-1 1,0-1,0 1,0 0,0 1,-5-1,-100 3,75 6</inkml:trace>
  <inkml:trace contextRef="#ctx0" brushRef="#br0" timeOffset="2005.01">2258 340,'14'-5,"10"-1,6 0,2 1,0 2,-4 5,-3 3,-1 1,1-1,0-2,1 0,1-2,1 0,0-1,0 0,-9 0,-8 0</inkml:trace>
</inkml:ink>
</file>

<file path=ppt/ink/ink2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2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2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2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2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2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6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0 904,'3'1,"-1"-1,1 1,0-1,-1 0,1 0,-1 0,1 0,0 0,-1 0,1-1,-1 1,1-1,-1 0,1 0,-1 0,0 0,1 0,-1 0,0-1,0 1,0-1,0 0,0 1,0-1,0 0,0 0,-1 0,1 0,-1-1,1 1,-2 1,51-55,-3-2,-3-1,23-43,75-147,-22 39,-121 207,1 1,0 0,0-1,0 1,0 0,1 0,-1 0,0 0,1 0,0 0,-1 0,1 0,0 1,0-1,0 1,0-1,0 1,0 0,1 0,-1 0,0 0,1 0,-1 0,0 0,1 1,-1 0,1-1,-1 1,1 0,-1 0,1 0,-1 0,1 1,-1-1,1 1,-1-1,0 1,1 0,-1 0,0 0,0 0,1 1,-1-1,0 1,0-1,0 1,0 0,12 14,0 1,-2 1,0-1,-1 2,-1 0,0 0,-2 0,0 1,2 11,-9-29,21 53,-3 0,-2 1,-3 1,-2 1,-2 2,-9-58,0 0,-1 0,1 1,-1-1,1 0,-1 0,0 1,0-1,0 0,0 1,0-1,0 0,-1 1,1-1,-1 0,1 0,-1 0,0 0,0 1,0-1,0 0,-1 0,1-1,0 1,-1 0,1 0,-1-1,0 1,1-1,-1 1,0-1,0 0,0 1,0-1,0 0,0-1,0 1,-1 0,1-1,0 1,0-1,-1 1,1-1,0 0,-1 0,-1 0,-13-3,-1-1,1-1,1-1,-1 0,1-1,0 0,0-1,1-1,-36-17,-263-139,297 158,18 7</inkml:trace>
  <inkml:trace contextRef="#ctx0" brushRef="#br0" timeOffset="633.873">1693 227,'-252'23,"226"-19,1 0,0 2,0 1,0 1,1 1,0 1,-22 14,45-24,0 0,0 0,1 1,-1-1,0 0,0 1,1-1,-1 0,0 1,1-1,-1 1,0-1,1 1,-1 0,1-1,-1 1,1 0,-1-1,1 1,0 0,-1-1,1 1,0 0,0 0,-1-1,1 1,0 0,0 0,0 0,0-1,0 1,0 0,0 0,0 0,0-1,0 1,1 0,-1 0,0 0,0-1,1 1,-1 0,1-1,-1 1,0 0,1-1,-1 1,1 0,0-1,-1 1,1-1,-1 1,1-1,0 1,0-1,-1 0,1 1,0-1,46 21,-47-21,48 12,-41-12,1 1,-1 0,0 1,0-1,0 2,0-1,0 1,0 0,0 0,-1 1,0 0,1 0,-2 0,1 1,2 2,-7-2,0-1,0 1,-1-1,1 1,-1 0,0-1,-1 1,1 0,-1-1,0 1,0-1,0 1,-1-1,1 1,-1-1,0 0,-1 0,1 0,-1 0,1 0,-1-1,0 1,-1-1,1 0,-1 0,-3 3,-34 26,34-27,-1-1,1 1,1 1,-1-1,1 1,0 0,0 1,0 0,1-1,0 2,1-1,-1 0,1 1,1 0,-1 2,3-7,1 0,0 0,-1 0,1 0,0 0,1 1,-1-1,1 0,-1 0,1 0,0 0,0 0,0 0,0-1,1 1,-1 0,1 0,0-1,0 1,0-1,0 0,0 1,0-1,1 0,-1 0,1-1,-1 1,1 0,0-1,0 0,-1 1,1-1,2 0,3 2,-1 0,1-1,0 0,-1-1,1 0,0 0,0 0,0-1,0 0,0-1,-1 0,7-1,-5-1,1 0,-1-1,-1 0,1-1,-1 0,1 0,-2-1,1 0,0 0,-1-1,0 0,-1 0,0-1,0 1,0-1,-1-1,2-3,1-7</inkml:trace>
  <inkml:trace contextRef="#ctx0" brushRef="#br0" timeOffset="968.732">1355 29,'-7'37,"1"0,1 0,3 0,1 0,2 1,1-1,5 21,33 287,-41-44,6-252,1-31</inkml:trace>
  <inkml:trace contextRef="#ctx0" brushRef="#br0" timeOffset="1504.649">1976 57,'-5'44,"3"32,3 9,0-5,0-12,5-12,2-11,-2-9,0-5,-3-3,-1-2,0 0,3-5,1-6</inkml:trace>
  <inkml:trace contextRef="#ctx0" brushRef="#br0" timeOffset="6451.691">1890 114,'93'-46,"-58"32,0 1,1 2,0 1,1 2,32-2,-64 9,0 1,1 0,-1 0,0 0,0 0,1 1,-1 0,0 0,0 1,0-1,0 1,0 0,-1 0,1 1,0-1,-1 1,0 0,0 0,0 1,0-1,0 1,0 0,-1 0,0 0,0 1,0-1,-1 1,1-1,-1 1,0 0,0 0,-1 0,1 0,-1 0,0 0,-1 3,1 5,-2-1,0 1,0-1,-1 1,-1-1,0 0,0 0,-1 0,-1 0,0-1,-1 0,0 0,0 0,-2-1,1 0,-1 0,0 0,-1-1,-1 0,9-9,0 1,0 0,-1 0,1 0,0 0,0 0,0 0,0 1,0-1,0 0,1 0,-1 1,0-1,0 1,1-1,-1 0,1 1,0-1,-1 1,1-1,0 1,0-1,0 1,0-1,0 1,0-1,0 1,1-1,-1 1,0-1,1 1,-1-1,1 1,0-1,-1 0,1 1,0-1,0 0,0 0,0 0,0 1,0-1,0 0,0 0,1-1,-1 1,0 0,0 0,1 0,-1-1,1 1,-1-1,1 1,-1-1,1 0,15 7,-1 0,0 0,-1 2,0-1,0 2,-1 0,-1 1,1 1,-2 0,1 0,3 7,-14-16,0 0,0 0,-1 0,1 0,-1 0,0 1,0-1,0 0,0 1,-1-1,1 0,-1 1,0-1,0 1,0-1,0 1,-1-1,1 0,-1 1,0-1,0 0,0 0,0 1,-1-1,0 0,1 0,-1 0,0-1,0 1,0 0,-1-1,1 1,-1-1,1 0,-1 0,0 0,-1 1,-7 5,-1 0,0 0,-1-1,1-1,-1 0,-1-1,1 0,-9 1,3-1,1-2,0 0,-1-1,0-1,1-1,-1-1,0 0,1-2,-1 0,1-1,0 0,-16-7,10-1</inkml:trace>
  <inkml:trace contextRef="#ctx0" brushRef="#br0" timeOffset="7192.492">3302 199,'-33'0,"1"2,-1 2,1 0,0 2,1 2,-1 1,-14 6,34-10,0 1,0 0,0 1,1 0,0 0,1 1,-1 1,1 0,1 0,0 1,0 0,1 1,0-1,1 2,0-1,1 1,0 0,1 0,1 1,0-1,-3 14,6-21,1 0,0 0,-1 0,2 0,-1 0,0 0,1 0,0 0,0 0,1 0,-1-1,1 1,0 0,0-1,1 1,-1-1,1 0,0 0,0 0,1 0,-1 0,1-1,0 1,0-1,0 0,0 0,0-1,1 1,-1-1,1 0,-1 0,1 0,2 0,16 4,-1-1,1-1,0-1,0-1,0-1,18-1,-19-1,-1 0,0-2,0 0,0-1,0-1,0-1,-1-1,0-1,-1 0,17-11,-18 9</inkml:trace>
  <inkml:trace contextRef="#ctx0" brushRef="#br0" timeOffset="7438.792">3330 340,'-38'5,"-32"6,-9 1,4-1,10-2,12-4,19-1,20-3,13 0</inkml:trace>
</inkml:ink>
</file>

<file path=ppt/ink/ink2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2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2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2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2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2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2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2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2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2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0,'18'252,"5"-105,-15-101,-2 0,-2 1,-2-1,-2 0,-5 32,-3-50,8-28,0-1,0 1,0 0,0-1,0 1,0 0,0-1,0 1,0 0,0-1,0 1,0 0,0 0,-1-1,1 1,0 0,0-1,0 1,-1 0,1 0,0-1,0 1,-1 0,1 0,0 0,0 0,-1-1,1 1,0 0,-1 0,1 0,0 0,-1 0,1 0,0 0,0 0,-1 0,1 0,0 0,-1 0,1 0,0 0,-1 0,1 0,0 0,-1 0,1 0,0 0,-1 1,1-1,0 0,0 0,-1 0,1 1,0-1,0 0,-1 0,1 1,-3-20,0-1</inkml:trace>
</inkml:ink>
</file>

<file path=ppt/ink/ink2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2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2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2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2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2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2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2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2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2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0,'10'43,"21"169,-22-153,-3 0,-3 1,-4 56,0-42,27 58,-33-174,-9-44,14 60</inkml:trace>
</inkml:ink>
</file>

<file path=ppt/ink/ink2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2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2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2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2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2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2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2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2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2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1 173,'22'-19,"2"1,0 1,1 1,1 1,1 2,0 1,0 0,1 2,0 2,2 0,-4 1,1 1,0 1,1 2,-1 1,0 1,1 1,4 1,-23 2,1 0,-1 1,0 0,0 1,0 0,-1 0,0 1,0 0,0 0,-1 1,1 0,-2 0,1 0,-1 1,0 0,-1 1,0-1,0 1,-1 0,0 0,0 1,-1-1,0 1,-1-1,0 1,-1 0,0 0,0 0,-1 4,-2-2,1-1,-2-1,1 1,-1 0,-1-1,0 1,-1-1,0 0,0 0,-1-1,0 0,-1 0,0 0,0-1,-1 0,0 0,0-1,-1 0,0 0,-1-1,1 0,-1-1,0 0,-10 3,-38 22,58-27,0-1,1 0,-1 0,1 0,0 0,0 0,-1 0,1-1,0 1,1 0,-1 0,0-1,0 1,1 0,-1-1,1 0,0 1,-1-1,1 0,0 0,0 1,-1-2,1 1,0 0,2 1,-1 0,186 104,-40-27,-121-63,-17-15</inkml:trace>
</inkml:ink>
</file>

<file path=ppt/ink/ink2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7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2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2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2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2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2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6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2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9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2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2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2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62,'70'-56,"-107"51,-88 36,116-29,-103 17,1 5,-46 18,92-7,66-34,-1 1,0-1,1 1,-1-1,0 1,1-1,0 0,-1 1,1-1,0 1,0-1,0 0,0 0,0 0,0 0,0 0,0 0,0 0,1 0,-1 0,0 0,0 0,1-1,-1 1,1-1,-1 1,1-1,-1 1,1-1,-1 0,21 7,1-2,-1-1,1 0,0-2,0-1,0 0,0-2,8-1,17 0,-13 1,-23-1,-1 2,1-1,0 2,0-1,0 2,0-1,0 2,-1 0,7 2,-17-5,1 1,-1-1,0 1,1 0,-1-1,0 1,0 0,0 0,0-1,1 1,-1 0,0 0,0 0,-1 1,1-1,0 0,0 0,0 0,-1 1,1-1,-1 0,1 1,-1-1,0 0,1 1,-1-1,0 1,0-1,0 0,0 1,0-1,0 1,0-1,0 0,-1 1,1-1,-1 1,1-1,-1 0,1 0,-1 1,0-1,0 0,1 0,-1 0,0 0,-1 1,-51 48,-112 29,62-37,31-6,3 4,1 2,2 3,-10 13,74-57,0 0,0 0,-1 0,1 1,0-1,0 1,1 0,-1-1,0 1,1 0,-1 0,1 0,-1 0,1 1,0-1,0 0,0 0,0 1,0-1,0 0,1 1,-1-1,1 1,0-1,0 1,0-1,0 1,0-1,0 1,1-1,-1 1,1-1,0 1,0-1,0 0,0 1,0-1,0 0,0 0,1 0,-1 0,1 0,0 0,-1 0,1-1,0 1,0 0,1-1,16 6,1-1,1-1,-1-1,0-1,1-1,0-1,-1 0,1-2,0 0,-1-2,1 0,-1-1,0-1,0-1,0-1,29-4,170-28,-218 38,-1 1,1-1,-1 1,1-1,-1 1,1 0,0-1,-1 1,1 0,0 0,0 0,-1-1,1 1,0 0,-1 0,1 0,0 0,0 0,-1 0,1 0,0 0,-1 1,1-1,0 0,-1 0,1 0,0 1,-1-1,1 0,0 1,-1-1,1 1,-1-1,1 1,-1-1,1 1,-1-1,1 1,-1-1,1 1,-1 0,0-1,1 1,-1 0,0-1,0 1,1 0,-1-1,0 1,0 0,0 0,0-1,0 1,0 0,0-1,0 1,0 0,0 0,-1-1,1 1,0 0,0-1,-1 1,1 0,0-1,-1 1,-6 11</inkml:trace>
  <inkml:trace contextRef="#ctx0" brushRef="#br0" timeOffset="2034.265">1268 34,'-22'50,"3"1,2 1,3 1,-3 23,-9 31,-48 212,64-245,31-90,-9-2</inkml:trace>
  <inkml:trace contextRef="#ctx0" brushRef="#br0" timeOffset="2363.021">1155 119,'23'-15,"24"-4,7 1,0 3,-5 5,-5 8,-6 5,-9 7,-5 1,-2-1,1-2,-5-2</inkml:trace>
  <inkml:trace contextRef="#ctx0" brushRef="#br0" timeOffset="2649.699">1013 513,'62'-9,"26"-4,2 1,-9 3,-18 2</inkml:trace>
  <inkml:trace contextRef="#ctx0" brushRef="#br0" timeOffset="3198.64">1549 655,'0'15,"0"13,-4 3,-3 1,1-1,-3 0,-1-1,1-1,8-5,4-2,5-4,7-6,6-5,-1-8,1-4,-3-6,-5-1</inkml:trace>
  <inkml:trace contextRef="#ctx0" brushRef="#br0" timeOffset="3448.497">1323 768,'39'0,"36"-5,10-1,-4 0,-11 1,-13-4,-16 1</inkml:trace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14,'0'-1,"-1"1,1 0,-1 0,1-1,0 1,-1 0,1-1,0 1,-1 0,1-1,0 1,0 0,-1-1,1 1,0-1,0 1,0-1,-1 1,1-1,0 1,0 0,0-1,0 1,0-1,0 1,0-1,0 1,0-1,0 1,0-1,1 0,-46 15,1 1,1 3,1 1,0 2,-38 26,79-46,0-1,0 1,-1 0,1-1,0 1,0 0,0 0,0 0,0 0,0 0,0 0,0 0,0 0,0 0,1 0,-1 0,0 1,1-1,-1 0,1 0,-1 1,1-1,0 0,0 1,-1-1,1 0,0 1,0-1,0 1,0-1,1 0,-1 1,0-1,1 0,-1 1,0-1,1 0,0 1,-1-1,1 0,0 0,0 0,-1 0,1 0,0 0,0 0,0 0,0 0,0 0,1 0,-1-1,0 1,0 0,0-1,1 1,-1-1,1 1,124 29,-101-26,49 23,-74-23,1 0,-1 0,0 0,0 0,-1 0,1-1,-1 1,0 0,0 0,0 0,0-1,0 1,-1 0,0-1,0 0,0 1,0-1,0 0,-1 0,0 0,1 0,-1-1,0 1,0-1,0 1,-2 0,-191 163,193-163,0 0,1 0,0 0,0 0,0 0,0 1,0-1,1 0,0 1,-1-1,1 1,0 0,1-1,-1 1,1 0,0 0,-1-1,2 1,-1 0,0 0,1-1,0 1,-1 0,2-1,-1 1,0-1,1 1,-1-1,1 1,0-1,0 0,0 0,1 0,-1 0,1-1,0 1,-1-1,1 1,0-1,1 0,-1 0,0 0,1 0,-1-1,0 0,1 1,0-1,-1 0,1-1,0 1,-1-1,3 1,10 1,0 0,1-1,-1 0,0-1,0-1,1-1,-1 0,0-1,0-1,-1 0,1-1,-1-1,0 0,4-3,11-21,-22 13</inkml:trace>
</inkml:ink>
</file>

<file path=ppt/ink/ink2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1 177,'33'0,"26"0,8-5,-4-2,-6 1,-9 1,-8 2,-6 0,-3-2,-3-2,-1 1,0 1,-5 2</inkml:trace>
  <inkml:trace contextRef="#ctx0" brushRef="#br0" timeOffset="271.041">114 431,'43'0,"34"-5,8-6,-1-2,-10 2,-12-2,-17 1</inkml:trace>
  <inkml:trace contextRef="#ctx0" brushRef="#br0" timeOffset="2950.96">848 64,'-1'34,"-94"271,65-174,43-180,3 1,1 1,3 0,1 1,3 2,1 0,2 2,31-36,-56 75,0-1,1 0,-1 0,1 0,-1 0,1 1,0 0,0-1,1 1,-1 0,1 1,0-1,-1 0,1 1,0 0,0 0,1 0,-1 1,0-1,1 1,-1 0,1 0,0 1,-2 2,-1 1,0 0,0 0,0 1,0-1,0 0,0 1,-1-1,0 1,0 0,0-1,0 1,0 0,-1 0,0-1,1 1,-2 0,1 0,0 0,-1 2,1 1,-4 230,3-235,1-1,-1 1,1 0,-1 0,1 0,0 0,0-1,0 1,0 0,0 0,1 0,-1 0,1-1,-1 1,1 0,-1 0,1-1,0 1,0 0,0-1,0 1,0-1,0 1,0-1,1 1,-1-1,0 0,1 0,-1 0,1 0,0 0,-1 0,1 0,0 0,-1-1,1 1,0 0,0-1,0 0,-1 1,1-1,0 0,0 0,0 0,0 0,0 0,-1-1,1 1,0 0,0-1,0 0,-1 1,1-1,0 0,0 0,70-98,-31 34,-6 20,3 1,2 2,42-34,-82 74,1 0,0 1,0-1,0 1,0-1,0 0,1 1,-1 0,0-1,1 1,-1 0,1 0,-1 0,1 0,-1 0,1 0,0 0,0 0,-1 1,1-1,0 1,0-1,0 1,0 0,0 0,-1 0,1 0,0 0,0 0,0 0,0 0,0 1,0-1,-1 1,1 0,0-1,0 1,-1 0,1 0,-1 0,1 0,0 0,-1 1,0-1,1 0,-1 1,0-1,0 1,0-1,0 1,0 0,0-1,0 1,0 0,-1 0,2 14,-1 0,-1 0,-1-1,0 1,-1 0,-1 0,0-1,-1 0,-1 1,-6 12,-20 104,30-106,1-2</inkml:trace>
  <inkml:trace contextRef="#ctx0" brushRef="#br0" timeOffset="3665.225">2117 148,'-9'-4,"-1"1,0 0,0 0,1 1,-2 0,1 1,0 0,0 1,0 0,0 0,0 1,0 1,0 0,0 0,0 1,0 0,1 0,-8 5,2 0,1 1,0 1,1 0,0 1,0 0,1 1,1 0,0 1,1 0,0 1,1 0,0 1,2 0,0 0,0 1,-2 10,7-22,1-1,0 0,0 0,0 0,0 1,1-1,-1 0,1 1,0-1,0 0,0 1,0-1,1 0,-1 1,1-1,0 0,0 0,0 1,0-1,1 0,-1 0,1 0,0-1,0 1,0 0,0-1,0 1,1-1,-1 1,1-1,-1 0,1 0,0 0,0-1,0 1,0-1,0 0,0 1,0-1,1-1,-1 1,0 0,1-1,-1 0,0 1,1-1,-1-1,0 1,1 0,2-1,9-4,1-1,-1 0,0-1,0 0,-1-1,0-1,-1 0,0-1,0 0,-1-1,0-1,0-1,120-135,-97 102,-29 70,-38 204,32-145,0-58</inkml:trace>
  <inkml:trace contextRef="#ctx0" brushRef="#br0" timeOffset="4049.996">2484 374,'-19'38,"-7"18,2 4,-1-8,5-9,10-10,12-12,10-10,8-5,5-5,4-2,-4-6,-1-2,-4 1</inkml:trace>
  <inkml:trace contextRef="#ctx0" brushRef="#br0" timeOffset="4271.436">2287 544,'28'-5,"11"-2</inkml:trace>
</inkml:ink>
</file>

<file path=ppt/ink/ink2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58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114 198,'5'0,"11"0,7 0,6 0,1 0,2 0,-1 0,-1 0,0 0,-1 0,0 0,0 0,-1 0,0 0,0 0,-4 0</inkml:trace>
  <inkml:trace contextRef="#ctx0" brushRef="#br0" timeOffset="281.005">1 508,'29'0,"23"0,9 0,3-4,-5-3,-7 1,-8 2,-7 0,-4 2,-9-4,-7-1</inkml:trace>
  <inkml:trace contextRef="#ctx0" brushRef="#br0" timeOffset="927.335">283 1,'210'133,"-18"-32,-189-100,-1 0,1 1,0-1,-1 1,1 0,-1 0,1 0,-1 0,0 0,0 0,0 0,0 1,0-1,-1 1,1 0,-1 0,0-1,1 1,-1 0,-1 0,1 0,0 0,-1 0,1 0,-1 0,0 0,0 0,0 0,0 1,-1-1,1 0,-1 0,0 0,0-1,0 1,0 0,-1 0,1 0,-1-1,1 1,-1-1,0 1,0-1,0 0,0 1,-1-1,0 1,-302 269,183-172,112-87</inkml:trace>
</inkml:ink>
</file>

<file path=ppt/ink/ink2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4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27,'5'0,"6"0,7 0,4-5,4-2,2 1,1 1,0 2,-4 5,-7 4</inkml:trace>
</inkml:ink>
</file>

<file path=ppt/ink/ink2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5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83,'16'56,"8"85,-6 87,-18-227,-1 0,1 0,0 0,-1 0,1 0,0 0,0 1,0-1,0 0,0 0,0 0,0 0,1 1,-1-1,0 0,1 0,-1 0,1 0,-1 0,1 0,-1 0,1 0,0 0,-1 0,1 0,0 0,0-1,0 1,0 0,-1-1,1 1,0 0,0-1,1 1,-1-1,0 1,0-1,0 0,0 1,0-1,0 0,0 0,1 0,-1 0,0 0,0 0,0 0,0 0,0-1,1 1,-1 0,0-1,0 1,0 0,0-1,0 1,0-1,0 0,0 1,0-1,0 0,-1 0,1 0,1 0,96-126,16-45,-114 171,0 0,0 0,1 0,-1 0,1 0,-1 0,0 0,1 0,0 0,-1 0,1 1,0-1,-1 0,1 0,0 0,0 1,-1-1,1 0,0 1,0-1,0 1,0-1,0 1,0-1,0 1,0 0,0-1,0 1,1 0,-1 0,0 0,0 0,0 0,0 0,0 0,0 0,0 1,0-1,0 0,0 0,0 1,0-1,0 1,0-1,0 1,0 0,0-1,0 1,0 0,-1-1,1 1,0 0,0 0,-1 0,1 0,0 1,0 5,1 0,-1 1,-1-1,0 1,0-1,0 1,-1-1,0 0,0 1,-1-1,-2 7,-4 75,8-85,1 0,-1 0,1 0,-1 0,1-1,0 1,1 0,-1-1,1 1,-1-1,1 1,0-1,0 0,1 0,-1 0,1 0,-1 0,1-1,0 1,0-1,0 1,1-1,-1 0,0 0,1-1,-1 1,1-1,0 0,-1 0,1 0,0 0,0 0,-1-1,1 0,0 0,0 0,0 0,0 0,0-1,-1 0,1 0,0 0,-1 0,1-1,0 1,-1-1,0 0,8-7,0-2,-1 1,0-1,-1 0,0-1,-1 0,-1-1,0 0,0 0,-1 0,-1-1,0 0,1-9,16-34,-6 21,53-159,-66 174</inkml:trace>
  <inkml:trace contextRef="#ctx0" brushRef="#br0" timeOffset="565.454">960 280,'-10'20,"-8"15,0 7,2 1,4-2,0-8,1-5,3-2,8-6,3-1,6-4,7-5,5-3,3-9,-1-8,-1-2,-3 0</inkml:trace>
  <inkml:trace contextRef="#ctx0" brushRef="#br0" timeOffset="801.409">762 450,'48'-5,"21"-6,-2-1</inkml:trace>
</inkml:ink>
</file>

<file path=ppt/ink/ink2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12,'10'5,"12"1,8 0,3-1,1-2,0 0,-2-2,-1-6,-1-1,-1 0,-1 1,0 1,1 2,-2-4,-3-1</inkml:trace>
</inkml:ink>
</file>

<file path=ppt/ink/ink2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26,'39'0,"21"-5,6-1,-3 0,-8 1,-13 1</inkml:trace>
</inkml:ink>
</file>

<file path=ppt/ink/ink2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1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128 508,'-6'34,"-2"-1,-2 0,-1-1,-1 0,-2 0,-15 24,28-53,-36 70,166-289,17 57,-145 157,0 1,-1-1,1 1,0-1,0 1,0-1,0 1,1-1,-1 1,0 0,1 0,-1 0,0-1,1 1,-1 1,1-1,0 0,-1 0,1 0,0 1,-1-1,1 1,0 0,0-1,0 1,-1 0,1 0,0 0,0 0,0 0,-1 1,1-1,0 0,0 1,-1 0,1-1,0 1,-1 0,1 0,-1-1,1 1,-1 1,1-1,-1 0,0 0,1 0,-1 1,0-1,0 1,1 0,1 14,0 0,0 1,-1-1,-1 1,-1-1,-1 1,-2 15,1 16,0-15,8 71,-4-103,-1 0,1 0,-1 0,1 0,-1-1,1 1,0 0,-1-1,1 1,0-1,-1 1,1-1,0 0,0 0,0 0,-1 0,1 0,0 0,0 0,0-1,-1 1,1-1,0 1,-1-1,1 1,0-1,-1 0,1 0,-1 0,1 0,-1 0,0 0,1-1,-1 1,0 0,0-1,0 1,0-1,0 1,0-1,0 1,0-1,-1 0,1 1,-1-1,4-3,65-75,69-62,-117 125,-14 11,-1 0,1 0,0 1,1 0,0 0,-1 1,1 0,1 0,-1 1,1 0,-1 0,1 1,5-1,-13 3,1 0,-1 1,1-1,-1 0,1 1,-1-1,1 1,-1-1,1 1,-1 0,1 0,-1 0,0-1,0 1,1 0,-1 1,0-1,0 0,0 0,0 0,0 1,0-1,-1 0,1 1,0-1,-1 1,1-1,-1 1,1-1,-1 1,0-1,0 1,1-1,-1 1,0 0,-1-1,1 1,0-1,0 1,-14 62,13-62,-8 21,1 1,0 0,2 1,1-1,1 1,-1 21,5 10,1-32</inkml:trace>
  <inkml:trace contextRef="#ctx0" brushRef="#br0" timeOffset="949.293">1286 339,'-20'7,"2"1,-1 0,1 2,0 0,1 1,0 1,1 0,0 1,1 1,0 1,1 0,-8 12,19-25,1 1,-1-1,1 1,0 0,0 0,0 0,0 0,0 0,0 0,1 0,-1 1,1-1,0 0,0 1,1-1,-1 1,1 0,-1-1,1 1,0-1,0 1,1 0,-1-1,1 1,0-1,0 1,0-1,0 0,1 1,-1-1,1 0,0 0,0 0,0 0,0 0,0 0,1-1,-1 1,1-1,0 0,0 1,0-1,0 0,0-1,3 2,3-3,1 0,-1 0,0-1,1-1,-1 1,0-2,0 1,0-1,0 0,-1-1,1 0,-1-1,0 1,0-2,-1 1,1-1,-1 0,-1 0,1-1,-1 0,0 0,0-1,-1 0,4-7,26-28,-21 28,1-1,-2 0,0-1,-1-1,-1 0,-1 0,0-1,-1 0,-1-1,-1 1,-1-2,-1 1,-1-1,1-10,-13-82,8 109,-1 1,0-1,0 0,0 1,-1-1,1 1,-1-1,0 1,0 0,0 0,0 0,-1 0,1 0,-1 0,1 0,-1 1,0 0,0-1,-1 1,1 0,0 0,-1 1,1-1,-1 1,1 0,-1 0,-3-1,3 2,1 0,0-1,-1 2,1-1,-1 0,1 1,0-1,-1 1,1 0,0 0,0 1,0-1,0 0,0 1,0 0,0 0,0 0,1 0,-1 0,1 0,0 1,-1-1,1 1,0 0,0 0,1-1,-1 1,1 0,-1 1,1-1,0 0,0 0,0 0,0 2,-2 7,1-1,0 1,1-1,0 1,1 0,0-1,1 1,0 0,2 5,4 8,1 0,1-1,2-1,0 1,2-2,8 13,49 102,-52-89,-8-31</inkml:trace>
  <inkml:trace contextRef="#ctx0" brushRef="#br0" timeOffset="1418.591">1680 113,'57'281,"-57"-275,9 44,-9-50,0 1,1 0,-1 0,1 0,-1 0,1-1,-1 1,1 0,-1-1,1 1,0 0,-1-1,1 1,0-1,-1 1,1-1,0 1,0-1,0 1,0-1,-1 0,1 0,0 1,0-1,0 0,0 0,0 0,0 0,0 0,-1 0,1 0,0 0,0 0,0-1,0 1,0 0,0 0,-1-1,1 1,0-1,0 1,0-1,-1 1,1-1,0 1,-1-1,1 0,0 1,0-2,10-9,0-1,0-1,-1 0,0-1,-1 1,-1-2,0 1,-1-1,4-14,84-211,-82 195,-10 25</inkml:trace>
  <inkml:trace contextRef="#ctx0" brushRef="#br0" timeOffset="1847.329">1145 677,'44'5,"1"-2,0-2,0-2,-1-2,14-3,235-54,-125 20,-14 15,-136 19</inkml:trace>
  <inkml:trace contextRef="#ctx0" brushRef="#br0" timeOffset="2549.535">1427 903,'-49'20,"1"2,2 2,0 2,2 2,-12 11,52-37,1 1,-1-1,0 0,1 1,0 0,-1 0,1 0,0 0,1 1,-1-1,1 1,-1-1,1 1,0 0,0 0,1 0,-1 0,1 0,0 0,0 1,0-1,0 0,1 0,0 1,0-1,0 0,1 1,-1-1,1 0,0 1,0-1,0 0,1 0,-1 0,1 0,0 0,1 0,-1-1,0 1,1-1,0 1,0-1,0 0,0 0,3 2,6-3,0 1,0-2,0 1,0-2,0 1,0-2,0 0,0 0,0-1,0-1,0 1,-1-2,1 0,-1 0,0-1,0-1,-1 0,1 0,0-2,3 1,24-15,-1-1,-1-2,-1-1,20-20,-40 32,0 0,-1-1,0 0,-2-1,0-1,0 0,-2-1,0 0,-1 0,4-13,-8 17,-2 9,0 0,0 0,-1 0,0-1,0 1,-1-1,1 1,-1-1,0 0,-1 1,1-1,-1 0,0 1,-1-1,0 0,1 0,-2 1,1-1,-1 1,1-1,-2 1,1 0,0 0,-1-1,0 2,-3-5,3 5,1 0,-1 0,0 1,0-1,-1 0,1 1,-1 0,0 0,0 0,0 1,0-1,0 1,-1 0,1 0,0 0,-1 0,0 1,1 0,-1 0,0 0,0 1,0 0,1 0,-1 0,0 0,0 1,0-1,1 1,-1 0,0 1,-2 0,-2 4,0 0,1 0,-1 1,1 0,0 0,1 1,0 0,0 1,1-1,0 1,0 0,1 1,0-1,1 1,0 0,0 0,1 1,1-1,0 1,0-1,1 1,0 0,1-1,0 1,1 0,0 0,0-1,1 1,1-1,2 6,0-7,0 1,1-1,0-1,1 1,0-1,0 0,1-1,0 0,0 0,1-1,0 0,0 0,0-1,1 0,0 0,0-1,0-1,0 0,0 0,1-1,-1 0,2-1,-4 1,12 4</inkml:trace>
  <inkml:trace contextRef="#ctx0" brushRef="#br0" timeOffset="2919.438">2047 706,'-51'80,"3"-6,4 1,-25 57,68-129,0-1,0 1,0 0,0 0,0-1,0 1,1 0,-1 0,1 0,0 0,0 0,0 0,0-1,0 1,1 0,-1 0,1 0,0 0,0-1,0 1,0 0,1-1,-1 1,0-1,1 1,0-1,0 0,0 1,0-1,0 0,0 0,0-1,1 1,-1 0,0-1,1 1,0-1,-1 0,1 0,115 24,-108-25,-5 1,1 0,-1-1,1 0,-1 0,1 0,-1-1,1 0,-1 0,0 0,1 0,-1-1,0 0,0 0,0-1,4-2,4-8</inkml:trace>
  <inkml:trace contextRef="#ctx0" brushRef="#br0" timeOffset="3114.701">1680 987,'53'-9,"27"-9,9 0,-5-3,-7 3,-13-1,-12 3,-10 5,-7 3,-5 4,-8 2</inkml:trace>
</inkml:ink>
</file>

<file path=ppt/ink/ink2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15,'-1'-1,"1"0,-1 0,1 1,-1-1,1 0,-1 0,1 0,-1 1,0-1,0 0,1 0,-1 1,0-1,0 1,0-1,1 1,-1-1,0 1,0-1,0 1,0 0,0 0,0-1,0 1,0 0,0 0,0 0,0 0,0 0,0 0,0 0,0 1,0-1,0 0,0 0,0 1,0-1,0 1,0-1,1 1,-1-1,0 1,0-1,0 1,1 0,-1 0,0-1,1 1,-1 0,1 0,-1 0,1-1,-1 1,1 0,-1 0,1 0,0 0,-1 0,1 0,0 0,0 0,0 0,0 0,0 0,-5 15,1 0,1 1,1-1,0 0,1 1,1-1,0 1,1 2,-3 76,-58 190,23-162,37-124,0 1,1 0,-1 0,1-1,-1 1,1 0,0 0,-1 0,1 0,-1 0,1-1,-1 1,1 0,-1 0,1 0,-1 1,1-1,0 0,-1 0,1 0,-1 0,1 0,-1 1,1-1,-1 0,1 0,-1 1,0-1,1 0,-1 1,1-1,-1 1,0-1,1 0,-1 1,0-1,1 1,-1-1,0 1,0-1,1 1,-1-1,0 1,0-1,0 1,0 0,0-1,0 1,0-1,0 1,0-1,0 1,0-1,0 1,0-1,0 1,0-1,-1 1,1 0,0-1,0 0,-1 1,1-1,0 1,-1-1,1 1,0-1,-1 0,1 1,38-23,95-88,12-7,-36 81,-106 35,0 1,0 0,1 0,-1 0,0 0,0 0,0 0,0 1,0 0,0 0,0-1,0 2,0-1,0 0,-1 1,1-1,0 1,-1 0,1-1,-1 1,0 1,1-1,-1 0,0 0,0 1,-1 0,1-1,0 1,-1 0,0-1,1 1,-1 0,0 0,-1 0,1 1,2 9,0 0,-1 0,-1 0,0 1,-1-1,0 0,-1 1,-1-1,0 0,0 0,-1 0,-1 0,-1-1,1 1,-2-1,0 0,0-1,-5 7,1-7,-1-1,1 0,-2 0,0-1,0 0,0-1,-1-1,0 0,-1 0,1-2,-1 1,0-2,-1 0,1-1,-1 0,0-1,1-1,-1 0,-2-1,13 0,0 0,-1 0,1 0,0-1,0 0,0 0,1 0,-1 0,0-1,0 1,1-1,-1 0,0 0,1 0,0-1,0 1,0-1,0 0,0 0,0 0,1 0,-1 0,1 0,0-1,0 1,0-1,0 0,1 0,0 1,-1-1,1 0,1 0,-1 0,0 0,1 0,0 0,0 0,0-1,1 1,-1 0,1 0,0 0,1-1,35-60,-25 47</inkml:trace>
  <inkml:trace contextRef="#ctx0" brushRef="#br0" timeOffset="652.968">612 608,'0'4,"0"1,1-1,-1 0,1 0,0 0,1 0,-1-1,0 1,1 0,0 0,0-1,0 1,1-1,-1 0,1 0,-1 1,1-2,0 1,0 0,1-1,-1 1,0-1,1 0,0 0,-1 0,1-1,0 1,0-1,0 0,0 0,0 0,0-1,0 1,0-1,0 0,0 0,0 0,1-1,-1 0,0 1,0-2,-1 1,1 0,4-2,12-12,-1-1,0-1,-1 0,0-1,-2-1,4-6,4-4,-24 28,0 0,0 0,1 0,-1 0,1 0,-1 0,0 0,1 0,0 0,-1 0,1 0,0 0,-1 0,1 1,0-1,0 0,0 0,0 1,0-1,0 0,0 1,0-1,0 1,0 0,0-1,0 1,0 0,0-1,0 1,0 0,0 0,1 0,-1 0,0 0,0 0,0 0,0 1,0-1,0 0,0 1,1-1,-1 0,0 1,0 0,0-1,-1 1,1-1,0 1,0 0,0 0,0 0,-1-1,1 1,0 0,0 1,6 40,-7-38,0 0,0 0,0 0,0-1,1 1,0 0,0 0,0 0,0 0,0 0,1-1,0 1,0-1,0 1,0-1,0 0,1 0,-1 0,1 0,0 0,0 0,0-1,0 1,0-1,1 0,-1 0,4 1,1-1,1 0,-1-1,1 0,-1 0,1-1,-1 0,1-1,-1 0,1 0,-1-1,1 0,-1-1,0 1,0-2,0 1,-1-1,1 0,-1-1,0 1,1-3,9-5,-1-1,0-1,-2 0,1-2,-2 1,0-2,9-15,4-8,-2-1,-2 0,-2-2,-2-1,-2 0,6-29,-4-17,-18 90,0 1,0-1,-1 0,1 0,0 1,-1-1,1 0,0 0,-1 0,1 0,0 1,-1-1,1 0,0 0,-1 0,1 0,0 0,-1 0,1 0,0 0,-1 0,1 0,-1 0,1 0,0 0,-1 0,1 0,0-1,-1 1,1 0,0 0,-1 0,1 0,0-1,0 1,-1 0,1 0,0-1,0 1,-1 0,1-1,0 1,0 0,0 0,-1-1,1 1,0 0,0-1,0 1,0-1,0 1,0 0,0-1,0 1,0 0,0-1,0 1,0 0,0-1,0 1,0-1,0 1,0 0,-19 26,7-2,1 1,1 1,1 0,2 0,0 1,2-1,1 1,1 1,1-1,1 0,2 1,1 2,21 137,-22-167,-1 1,1-1,-1 1,1-1,-1 1,0-1,1 1,-1-1,1 1,-1-1,0 1,1-1,-1 1,0-1,0 1,0 0,1-1,-1 1,0 0,0-1,0 1,0-1,0 1,0 0,0-1,0 1,0 0,-1-1,1 1,0 0,0-1,0 1,-1-1,1 1,0-1,-1 1,1-1,0 1,-1-1,1 1,-1-1,1 1,-1-1,1 1,-1-1,1 0,-1 1,1-1,-1 0,0 0,1 1,-1-1,1 0,-1 0,0 0,1 0,-1 0,0 0,1 0,-1 0,0 0,1 0,-1 0,1 0,-1 0,0-1,1 1,-1 0,0 0,-10-7</inkml:trace>
  <inkml:trace contextRef="#ctx0" brushRef="#br0" timeOffset="899.577">1035 269,'39'5,"36"-3,10-3,1 0,-5 0,-11-5,-9-2,-9 2,-9 0,-12 3</inkml:trace>
</inkml:ink>
</file>

<file path=ppt/ink/ink2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0,'-5'0,"-6"0,-6 5,0-3,7-3,1 0,2 5,2 1</inkml:trace>
</inkml:ink>
</file>

<file path=ppt/ink/ink2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2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0 171,'104'284,"-59"-182,-44-101,-1 0,1 0,-1-1,1 1,-1 0,1-1,0 1,-1 0,1-1,0 1,0-1,-1 1,1-1,0 1,0-1,0 0,-1 1,1-1,0 0,0 0,0 0,0 0,0 0,0 1,0-2,-1 1,1 0,0 0,0 0,0 0,0 0,0-1,0 1,-1 0,1-1,0 1,0-1,-1 1,1-1,0 1,0-1,-1 1,1-1,-1 0,1 1,0-1,-1 0,1 0,-1 0,0 1,1-1,-1 0,0 0,1 0,-1 0,0 1,0-2,26-55,-25 54,32-77,4 3,3 1,42-58,-74 123,-2 6</inkml:trace>
  <inkml:trace contextRef="#ctx0" brushRef="#br0" timeOffset="488.38">706 340,'34'-5,"20"-1,6 0,-2 1,-7 2,-7 1,-10 0</inkml:trace>
  <inkml:trace contextRef="#ctx0" brushRef="#br0" timeOffset="748.863">706 566,'38'-10,"28"-7,6-1,-3 2,-9 4,-15 4</inkml:trace>
  <inkml:trace contextRef="#ctx0" brushRef="#br0" timeOffset="1253.166">1130 679,'108'-37,"-42"15,-1-2,0-3,-2-2,30-22,-66 31,0 0,-2-3,-1 0,0-1,-2-1,-1-1,-1-1,-1-1,9-18,-22 35,-1 0,0 0,0 0,-1-1,-1 1,1-1,-2 0,0 0,0-4,-2 12,1 0,-1 0,0 0,0 0,-1 0,1 1,-1-1,0 0,0 0,0 0,-1 1,1-1,-1 0,0 1,0-1,0 1,0 0,0 0,-1 0,0 0,0 0,1 0,-2 1,1 0,0-1,0 1,-1 0,1 0,-3 0,-1-1,0 1,-1 1,1-1,0 1,0 0,-1 1,1-1,0 2,-1-1,1 1,0 0,-1 0,1 1,0 0,0 1,0-1,1 1,-1 0,1 1,-1 0,1 0,0 0,1 1,-1 0,1 0,0 0,-1 1,-4 6,0 0,0 0,1 1,0 0,1 1,1 0,0 0,1 0,1 1,0 0,1 0,0 6,1-11,1-1,0 1,1 0,0 0,1 0,0 1,0-1,1 0,0 0,1 0,0-1,1 1,0 0,1-1,-1 0,2 1,-1-2,1 1,1 0,0-1,0 0,0 0,1-1,0 0,1 0,0-1,0 0,0 0,0 0,3-1,10 3,0-2,1 0,-1-2,1 0,1-2,-1 0,0-1,0-1,1-2,0 0,16 1,-15 0</inkml:trace>
  <inkml:trace contextRef="#ctx0" brushRef="#br0" timeOffset="1654.051">2286 115,'-11'19,"-7"11,1 1,1 1,2 0,1 1,1 0,2 1,2 1,-2 16,9-47,1 0,-1 0,1 0,0-1,0 1,1 0,-1 0,1 0,0-1,0 1,0 0,0-1,1 1,-1-1,1 1,0-1,0 0,1 0,-1 0,0 0,1 0,0 0,0-1,-1 1,2-1,-1 0,0 0,0 0,1 0,-1 0,1-1,-1 0,1 1,0-1,-1-1,1 1,0-1,0 1,0-1,3 0,11-1,0 0,-1-2,1 0,-1-1,0 0,0-1,0-1,-1-1,0 0,0-2,-1 1,0-2,11-8,-10 6,0-1,0 0,-1-1,-1-1,0 0,-1-1,-1-1,0 0,-1 0,-1-1,-1 0,-1-1,0 0,-1-1,-1-1,-5 16,0 0,-1 0,1 0,-1 0,0 0,0 0,-1 0,1 0,-1 0,0 0,-1 0,1 0,-1 0,0 1,0-1,0 0,-1 1,0 0,0-1,0 1,0 1,-1-1,1 0,-1 1,0 0,0-1,0 1,0 1,-1-1,1 1,-1 0,0 0,1 0,-1 1,0-1,0 1,0 0,0 1,-5-1,-100 3,75 6</inkml:trace>
  <inkml:trace contextRef="#ctx0" brushRef="#br0" timeOffset="2005.01">2258 340,'14'-5,"10"-1,6 0,2 1,0 2,-4 5,-3 3,-1 1,1-1,0-2,1 0,1-2,1 0,0-1,0 0,-9 0,-8 0</inkml:trace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1,'42'106,"-6"2,-4 2,13 85,-11 57,-25 23,-4-225,1-32</inkml:trace>
</inkml:ink>
</file>

<file path=ppt/ink/ink2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0 624,'16'1,"0"-1,0-1,0-1,0 0,0-1,0-1,-1 0,1-1,-1-1,0 0,-1-1,0 0,0-2,0 1,-1-2,0 0,-1 0,6-8,162-204,-5 44,-139 140,-30 29,1 1,1 0,-1 1,1-1,1 1,-1 1,1 0,0 0,7-3,-15 9,0 0,0 0,0 0,0-1,0 1,0 0,0 0,0 1,0-1,0 0,0 0,0 0,0 1,0-1,0 0,0 1,0-1,0 1,0-1,0 1,0 0,-1-1,1 1,0 0,0 0,-1-1,1 1,0 0,-1 0,1 0,-1 0,1 0,-1 0,0 0,1 0,-1 0,0 0,0 0,1 0,-1 0,0 0,0 0,0 0,0 0,-1 0,1 0,0 1,-3 52,-71 222,71-263,0-1,0 0,-1 0,-1 0,0 0,0-1,-1 0,-1 0,0 0,0-1,-1 0,-1-1,1 1,-1-2,-1 1,0-1,0-1,0 0,-1 0,0-1,-1 0,1-1,-1-1,0 0,0 0,0-1,-5 0,16-3,-12 2,0 0,1-2,-1 1,0-2,0 0,1 0,-1-1,1-1,0 0,-1 0,-8-5,2-5</inkml:trace>
  <inkml:trace contextRef="#ctx0" brushRef="#br0" timeOffset="350.64">1214 173,'-15'18,"1"1,1 0,1 1,0 0,1 1,2 0,0 1,1-1,1 2,2-1,-4 21,9-40,0 0,0 1,0-1,0 0,0 0,1 0,-1 0,1 0,0 0,0 0,0 0,0 0,1 0,-1 0,1-1,0 1,-1 0,1-1,0 0,1 1,-1-1,0 0,1 0,-1 0,1 0,0-1,-1 1,1-1,0 0,0 1,0-1,0 0,0-1,0 1,0-1,0 1,0-1,1 0,-1 0,0 0,0-1,0 1,1-1,6 1,1 0,-1-1,0-1,0 0,0 0,-1 0,1-2,-1 1,1-1,-1 0,0-1,0 0,-1-1,0 1,0-2,0 1,0-1,-1 0,0-1,-1 0,0 0,0 0,-1-1,0 1,0-1,-1-1,0 1,-1-1,0 1,0-1,-1 0,1-10,-1 15,0-1,-1 0,0 0,0 0,0-1,-1 1,0 0,0 0,0 0,-1 0,0 0,0 0,-1 0,1 0,-1 0,0 0,-1 1,0-1,0 1,0 0,0 0,-1 0,0 0,0 0,0 1,-1 0,1 0,-1 0,0 0,-4-1,-41-1,26 6</inkml:trace>
</inkml:ink>
</file>

<file path=ppt/ink/ink2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1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0,'-30'46,"3"0,2 2,2 1,2 1,-2 14,20-58,1 0,0 0,0 0,0 0,0 0,1 0,0 1,1-1,-1 0,1 1,0-1,1 0,0 1,0-1,0 0,0 0,1 0,0 0,1 0,-1 0,1 0,0-1,1 1,-1-1,1 0,0 0,0 0,1-1,-1 1,1-1,0 0,0-1,1 1,-1-1,1 0,-1 0,1-1,5 2,1-2,-1 0,1-1,-1 0,1-1,0-1,-1 0,1 0,0-1,-1-1,0 0,0 0,0-1,0-1,0 1,-1-2,0 0,0 0,0 0,-1-2,0 1,0-1,-1 0,0-1,0 0,-1 0,-1 0,1-1,2-7,-3 10,0 0,-1-1,0 1,-1-1,0 0,0-1,0 1,-1-1,0 1,-1-1,0 0,-1 0,1 0,-2 0,1 0,-1-1,-1 1,1 0,-2 0,1 0,-1 0,-1 1,1-1,-1 0,-1 1,0 0,0-1,-1 2,0-1,0 0,0 1,-5-4,2 6,1 0,-1 1,0-1,0 2,0-1,-1 2,1-1,-1 1,1 0,-1 0,0 1,0 1,0-1,0 1,-3 1,-14 0</inkml:trace>
  <inkml:trace contextRef="#ctx0" brushRef="#br0" timeOffset="337.504">0 367,'7'-5,"4"-4,0 1,1 0,0 1,1 0,-1 1,1 0,0 1,1 0,-1 2,1-1,0 1,13 0,-23 4,0-1,0 1,0 1,0-1,-1 1,1-1,0 1,-1 0,1 1,-1-1,0 1,1-1,-1 1,0 0,-1 0,3 3,40 28,-32-31,0 0,1-1,-1-1,1 0,0-1,-1 0,1-1,-1 0,1-2,-1 1,0-1,8-4,-16 6,20-5</inkml:trace>
</inkml:ink>
</file>

<file path=ppt/ink/ink2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0 263,'5'0,"6"0,2-5,3-1,3 0,4 1,3 1,1 2,1 1,1 1,0 0,0 0,-5 5,-11 1,-8 5,-10 1,-4-2</inkml:trace>
  <inkml:trace contextRef="#ctx0" brushRef="#br0" timeOffset="5082.771">424 94,'3'2,"0"-1,-1 1,1 0,0 0,0 0,-1 1,1-1,-1 1,0-1,0 1,0 0,0 0,0 0,-1 0,1 0,-1 0,0 0,0 0,0 1,0 0,45 214,-31-123,1 11,-17-107,1 0,0 1,0-1,0 1,0-1,0 1,0-1,0 1,0-1,1 1,-1-1,0 1,0-1,0 0,0 1,1-1,-1 1,0 0,1-1,-1 1,0-1,1 1,-1-1,0 1,1 0,-1-1,1 1,-1 0,1-1,-1 1,1 0,-1 0,1 0,-1-1,1 1,-1 0,1 0,-1 0,1 0,-1 0,1 0,-1 0,1 0,-1 0,1 0,0 0,-1 0,1 0,-1 1,1-1,-1 0,1 0,-1 1,1-1,-1 0,0 0,1 1,-1-1,1 1,-1-1,0 0,1 1,-1-1,0 1,1-1,-1 1,0-1,0 1,17-47,123-289,-131 314,-4 29,-6 40,1-37,9 168,-5-160,-2-6,-1-1,2 1,0-1,0 0,1 0,0 0,1-1,1 0,0 1,0-2,1 1,1-1,-1 0,2-1,3 5,-9-14,-1 1,1-1,-1 0,1 0,-1 0,0 0,1 0,-1 0,1-1,-1 1,1-1,-1 0,0 1,1-1,-1 0,0-1,0 1,0 0,0-1,0 1,0-1,0 1,0-1,-1 0,1 0,-1 0,1 0,-1 0,0 0,1 0,-1 0,0-1,-1 1,1 0,0-1,-1 1,1-1,-1 1,0 0,0-1,0 1,0-1,0 1,0-2,4-10,43-140,52-101,-62 142,-32 106</inkml:trace>
  <inkml:trace contextRef="#ctx0" brushRef="#br0" timeOffset="6784.615">1243 348,'1'1,"1"0,-1 0,0 0,1 0,-1 0,0 1,0-1,0 0,0 1,0-1,0 1,0-1,0 1,-1-1,1 1,-1 0,1-1,-1 1,0 0,1-1,-1 1,0 0,0 0,0-1,0 1,-1 0,1-1,0 1,-1 0,1-1,-1 1,1 0,-2 0,2 2,-4 15,-1-1,-1 1,0-1,-2 0,0 0,-1-1,-4 6,-9 18,21-39,0 0,0 1,0-1,0 0,0 1,0-1,1 1,-1-1,1 1,0-1,-1 1,1 0,1-1,-1 1,0-1,0 1,1-1,0 1,-1-1,1 1,0-1,0 0,0 1,1-1,-1 0,1 0,-1 0,1 0,0 0,-1 0,1 0,0-1,0 1,0-1,0 1,1-1,-1 0,0 0,1 0,-1 0,0 0,1 0,-1-1,1 1,0-1,-1 0,1 1,-1-1,1 0,-1-1,1 1,-1 0,1-1,-1 0,1 1,-1-1,1 0,-1 0,1-1,15-7,-4-3</inkml:trace>
  <inkml:trace contextRef="#ctx0" brushRef="#br0" timeOffset="7082.461">1073 518,'24'0,"18"0,6 0,-1-5,-2-2,-5 1,-9 1</inkml:trace>
  <inkml:trace contextRef="#ctx0" brushRef="#br0" timeOffset="7884.058">1553 151,'5'4,"6"3,6-1,5-2,4 0,2-2,1-1,0-5,1-2,-1-1,0 2,-1 2,-4 0</inkml:trace>
  <inkml:trace contextRef="#ctx0" brushRef="#br0" timeOffset="8249.905">1553 376,'19'0,"12"0,4 0,2 0,-1 0,-2 0,-1 0,-3 0,0 0,-6-5,-2-1,-5 0</inkml:trace>
  <inkml:trace contextRef="#ctx0" brushRef="#br0" timeOffset="11361.727">2061 686,'90'-160,"82"-125,-116 215,-54 71,-1 0,1 0,0 0,-1 1,1-1,-1 1,1-1,-1 1,0-1,0 1,0 0,0-1,0 1,0 0,0 0,0 0,-1 0,1 0,-1 0,0 0,1 0,-1 0,0 0,0 0,0 0,0 0,-1 0,1 0,-1 2,1-2,0 146,-1-147,1 1,0-1,0 1,-1-1,1 1,0-1,0 1,1-1,-1 1,0-1,0 1,1-1,-1 1,1-1,-1 0,1 1,0-1,-1 0,1 1,0-1,0 0,0 0,0 0,0 1,0-1,0 0,0-1,1 1,-1 0,0 0,1 0,-1-1,0 1,1-1,-1 1,1-1,-1 1,1-1,-1 0,1 0,-1 0,1 0,-1 0,1 0,-1 0,1 0,-1-1,1 1,9-8,0 0,-1-1,0 0,-1-1,0 0,0 0,-1-1,4-8,28-33,106-121,-147 174,1 0,0 0,0 0,0 0,0 0,0 0,0 0,0 0,0 0,0 0,0 0,0 0,0 0,1 0,-1 0,0 0,1 0,-1 0,1 0,-1-1,1 1,0 0,-1 0,1 0,0-1,-1 1,1 0,0-1,0 1,0-1,0 1,0-1,0 1,-1-1,1 1,0-1,0 0,0 0,0 1,0-1,0 0,1 0,-1 0,0 0,0 0,0 0,0 0,0-1,0 1,0 0,0-1,0 1,0 0,-1-1,1 1,0-1,0 0,0 1,0-1,-1 0,1 1,0-1,0 0,-1 0,1 1,-1-1,-52 231,63-100,-5-112</inkml:trace>
  <inkml:trace contextRef="#ctx0" brushRef="#br0" timeOffset="11915.573">2766 715,'73'-66,"-3"-4,-3-2,17-29,-71 85,-2 0,0-1,-1 0,0-1,-2 0,0 0,-1-1,-1 0,-1 0,0 0,-2-1,0 0,-1 0,-1 0,-1-17,0 36,0-1,0 1,0-1,0 1,0-1,0 0,0 1,0-1,0 1,-1-1,1 1,-1-1,1 1,-1 0,0-1,1 1,-1 0,0-1,0 1,0 0,0 0,0 0,0-1,0 1,-1 1,1-1,0 0,-1 0,1 0,0 1,-1-1,1 0,-1 1,1-1,-1 1,1 0,-1 0,1-1,-1 1,1 0,-1 0,1 1,-1-1,1 0,-1 0,0 1,1-1,0 1,-1-1,1 1,-1 0,1-1,0 1,-1 0,1 0,0 0,0 0,0 0,0 0,0 0,0 0,-1 2,-10 12,1 0,0 1,1 1,1-1,0 2,1-1,1 1,1 0,0 1,2 0,0-1,1 1,0 10,1-16,0 0,1 0,1 0,0 0,1 0,0 0,1 0,0 0,1 0,0 0,1-1,1 0,0 0,1 0,0 0,0-1,1 0,1 0,0-1,0 0,1 0,1-1,-1 0,1-1,1 0,0 0,2 0,6-3,-3-4</inkml:trace>
</inkml:ink>
</file>

<file path=ppt/ink/ink2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1,'5'0,"-3"0,-2 5,-6 1,3 0,-3 4,4 0,3-7,1-3</inkml:trace>
</inkml:ink>
</file>

<file path=ppt/ink/ink2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1,'5'0,"2"5,-6 1,-3 5,0-4,4-4,7-7,-3-3,-3 5,-6 3,2 0,1-3,6-3,1 0</inkml:trace>
</inkml:ink>
</file>

<file path=ppt/ink/ink2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2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2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2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2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2:54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88,'0'-1,"0"0,0 0,0 1,1-1,-1 0,0 0,1 1,-1-1,1 0,-1 1,1-1,-1 1,1-1,-1 0,1 1,-1-1,1 1,0 0,-1-1,1 1,0-1,-1 1,1 0,0 0,0-1,-1 1,1 0,0 0,0 0,0 0,-1 0,1 0,0 0,0 0,0 0,-1 0,1 0,0 0,0 1,-1-1,1 0,0 1,-1-1,1 0,0 1,-1-1,1 1,0-1,-1 1,1 0,-1-1,1 1,-1-1,1 1,-1 0,1-1,-1 1,0 0,0 0,1-1,-1 1,0 0,0 0,0-1,1 1,-1 0,0 0,0 0,-1 0,28 155,-19-92,-3 1,-2-1,-3 1,-5 17,-40 381,15-180,31-283,-1 0,1 0,-1 0,1 0,-1 0,1 0,-1 0,0 0,1 0,-1 0,1 0,-1 0,1 0,-1 0,1 0,-1 0,0 0,1 1,-1-1,1 0,-1 0,0 1,1-1,-1 0,1 1,-1-1,0 0,0 1,1-1,-1 0,0 1,0-1,1 0,-1 1,0-1,0 1,0-1,0 1,1-1,-1 0,0 1,0-1,0 1,0-1,0 1,19-42,-4 8,2 0,0 1,2 1,2 1,1 1,1 1,1 0,9-5,-29 27,1 0,0 0,0 1,1 0,-1 0,1 1,0-1,1 1,-1 1,1-1,-1 1,1 0,0 0,0 1,1 0,-1 0,0 1,1 0,-1 0,0 1,1 0,-1 0,1 1,-1 0,0 0,1 1,-1-1,7 4,-5 2,0 1,-1 0,0 0,0 1,-1-1,0 2,0-1,-1 1,0 0,-1 1,0-1,-1 1,0 0,0 0,-1 2,4 7,-7-19,0 0,0 0,0 0,0 0,0 0,0 0,1 0,-1 0,0 0,1 0,-1 0,0-1,1 1,-1 0,1 0,-1 0,1 0,-1-1,1 1,0 0,-1-1,1 1,0 0,0-1,0 1,-1-1,1 1,0-1,0 0,0 1,0-1,0 0,0 1,0-1,0 0,0 0,0 0,-1 0,1 0,0 0,0 0,0 0,0-1,0 1,0 0,0 0,0-1,0 1,0-1,0 1,-1-1,1 1,0-1,0 1,-1-1,1 0,0 1,-1-1,1 0,-1 0,1 1,0-2,9-15,0 0,-1-1,-1-1,-1 1,0-1,-2-1,0 1,-1-1,0-5,-3 1,-2 1,0-1,-1 0,-1 1,-2 0,0 0,-1 0,-2 0,0 1,-1 0,-1 1,-1 0,-1 0,-1 1,-11-11,-25-36,-3 2,-3 2,-2 3,-3 3,-38-27,78 64,-1 1,0 1,-1 1,-2 1,1 0,-2 2,0 1,0 2,-1 0,0 1,-1 2,0 1,-1 1,1 1,-1 1,0 2,0 0,-5 3,23 0,2 2,-1-1,0 1,0 1,1 0,0 0,-1 0,2 1,-1 0,0 1,1 0,0 0,1 0,-1 1,1 0,0 0,1 1,0-1,0 1,1 0,0 1,0-1,1 1,0 0,0 0,1 0,-1 5,-4 21</inkml:trace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4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85 170,'-1'1,"-1"0,1 0,0 0,0 0,0 0,0 1,0-1,1 0,-1 1,0-1,1 0,-1 1,0-1,1 1,0-1,-1 1,1-1,0 1,0-1,0 1,0 0,0-1,0 1,0-1,1 1,-1-1,0 1,1-1,-1 1,1-1,0 0,-1 1,2 0,0 9,33 270,-37-60,2-221</inkml:trace>
  <inkml:trace contextRef="#ctx0" brushRef="#br0" timeOffset="7467.906">28 254,'2'-3,"0"0,0-1,0 1,0 0,1 1,-1-1,1 0,-1 1,1-1,0 1,0 0,0 0,1 0,-1 0,0 0,4 0,0-2,34-20,-13 5,1 2,1 0,0 3,1 0,1 2,0 1,1 1,22-2,-53 11,0 0,0 1,0-1,1 0,-1 1,0 0,0-1,1 1,-1 0,0 0,0 0,1 1,-1-1,0 0,0 1,0 0,1-1,-1 1,0 0,0 0,0 0,0 0,0 0,-1 1,1-1,0 1,-1-1,1 1,0 0,-1-1,0 1,1 0,-1 0,0 0,0 0,0 0,-1 0,1 0,0 0,-1 1,1-1,-1 0,0 0,1 1,-1-1,0 0,-1 3,-2 3,0 1,0-1,-1 1,0-1,-1 0,0-1,0 1,-1-1,0 0,0 0,0-1,-1 0,0 0,-6 4,-42 44,53-51,1-1,-1 1,1-1,0 1,0 0,0-1,0 1,1 0,-1 0,1 0,-1-1,1 1,0 0,0 0,1 0,-1 0,0 0,1-1,0 1,0 0,0 0,0-1,0 1,0 0,1-1,-1 1,1-1,-1 0,1 0,0 1,0-1,0 0,2 0,77 63,-77-63,77 63,-79-63,-1 0,1 0,-1 0,0 0,0 0,1 1,-1-1,-1 0,1 0,0 1,0-1,-1 1,0-1,1 0,-1 1,0-1,0 1,0-1,0 1,-1-1,1 1,-1-1,1 0,-1 1,0-1,0 0,0 0,0 1,-1-1,1 0,0 0,-1 0,1 0,-1-1,0 1,0 0,0-1,0 1,-1 0,-25 17,-1-1,-1-1,0-2,-1-1,-1-2,0-1,-12 2,18-4,-7 2,-1-1,0-1,0-2,-1-1,-34 1,62-7,8-1</inkml:trace>
  <inkml:trace contextRef="#ctx0" brushRef="#br0" timeOffset="7817.292">1157 0,'-152'140,"121"-106,-13 13,3 3,1 2,3 1,-3 10,2-7,-2-1,-3-3,-39 37,-1 2,74-80</inkml:trace>
  <inkml:trace contextRef="#ctx0" brushRef="#br0" timeOffset="9852.231">1186 254,'-165'190,"-43"101,206-287,-15 20,24-28,230-245,-31 29,-206 219,0 0,1 0,0 0,-1 0,1 0,0 0,-1 0,1 0,0 0,0 0,0 0,0 1,0-1,0 0,0 1,0-1,0 1,0-1,0 1,0-1,1 1,-1 0,0-1,0 1,0 0,0 0,1 0,-1 0,0 0,0 0,1 0,-1 1,0-1,0 0,0 1,0-1,0 1,1-1,-1 1,0-1,0 1,0 0,0-1,-1 1,1 0,0 0,0 0,0 0,-1 0,1 0,0 0,0 0,10 102,36 130,-7-76,-40-157,-1 0,1 0,-1 0,1 0,0 0,-1 0,1 0,-1 0,1 0,-1 0,1 1,0-1,-1 0,1 0,-1 0,1 0,0 1,-1-1,1 0,-1 0,1 1,0-1,-1 0,1 1,0-1,0 0,-1 1,1-1,0 0,0 1,0-1,-1 1,1-1,0 0,0 1,0-1,0 1,0-1,0 1,0-1,0 1,0-1,0 0,0 1,0-1,0 1,0-1,0 1,0-1,1 0,-1 1,0-1,0 1,0-1,1 0,-1 1,0-1,1 0,-1 1,0-1,1 0,-1 1,0-1,1 0,-29-26,23 20,-24-23,0 2,-2 1,0 2,-2 0,-1 3,-1 0,-26-10,48 25,0 1,-1 1,0 0,0 1,0 0,0 1,0 0,-1 1,1 1,0 1,-1 0,1 0,0 2,-10 3</inkml:trace>
</inkml:ink>
</file>

<file path=ppt/ink/ink2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2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2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2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2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2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2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2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2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2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0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30,'1'0,"-1"0,1 1,0-1,-1 0,1 1,0-1,-1 1,1-1,-1 1,1-1,0 1,-1-1,1 1,-1-1,0 1,1 0,-1-1,1 1,-1 0,0-1,0 1,1 0,-1 0,0-1,0 1,0 0,0 0,0-1,0 1,0 0,0 0,0-1,0 1,0 0,0 0,-1-1,1 1,0 0,-1 0,1-1,0 1,-1-1,1 1,-1 0,1-1,-1 1,1-1,-1 1,1-1,-1 1,0-1,1 1,-1-1,0 0,1 1,-1-1,0 0,0 0,1 1,-1-1,0 0,0 0,1 0,-1 0,0 0,0 0,1 0,15 12,0-2,2 1,-1-2,1 0,0-1,1-1,0-1,3 1,0 0,10 5,0 1,0 1,-1 1,-1 2,-1 1,0 1,14 14,-40-31,0 0,0 0,0 0,0 1,-1-1,1 0,-1 1,1-1,-1 1,0-1,0 1,0 0,0-1,-1 1,1 0,-1 0,1-1,-1 1,0 0,0 0,0 0,-1-1,1 1,-1 0,1 0,-1-1,0 1,0 0,0-1,-1 1,1-1,0 1,-1-1,0 0,1 0,-1 0,0 0,0 0,0 0,-1 0,1 0,0-1,-1 1,1-1,-1 0,-2 1,-271 115,260-108,7-5,-1 0,1 1,1 0,-1 0,1 1,0 0,0 1,0 0,1 0,0 0,1 1,0 0,0 0,0 1,1 0,1 0,-3 6,17 14,1-24</inkml:trace>
  <inkml:trace contextRef="#ctx0" brushRef="#br0" timeOffset="401.109">1267 30,'-42'21,"1"2,0 1,2 3,1 1,1 2,2 1,1 2,1 1,-10 17,38-47,1 1,0-1,0 1,0 0,1 0,-1 0,1 1,1-1,-1 1,1 0,0-1,0 1,0 0,1 0,0 0,0 1,1-1,0 0,0 0,0 0,1 0,0 0,0 1,0-1,1 0,0-1,0 1,0 0,1-1,0 1,0-1,1 0,-1 0,1 0,0 0,0-1,1 1,-1-1,1 0,0 0,8 2,-1 0,1-1,-1 0,2-1,-1-1,0 0,1-1,-1 0,1-1,-1 0,1-1,0-1,-1 0,1-1,-1 0,1-1,-1-1,2-1,21-7,-1-1,-1-2,0-2,-1-1,-1-2,1-1,-18 10,0 0,-1-1,-1-1,0 0,0-1,-1 0,-1-1,0 0,-2 0,6-12,-10 18,-1 1,-1-1,0 0,0 0,0 0,-1 0,-1 0,1-1,-1 1,-1 0,0-1,0 1,-1-1,0 1,-1 0,0 0,-1 0,1 0,-2 0,1 0,-5-6,4 8,-1 0,0 1,-1 0,0 0,0 0,0 1,0-1,-1 1,0 1,0 0,0 0,-1 0,1 1,-1 0,0 0,0 1,0 0,0 0,0 1,-1 0,-11-1,-1 0,1 2,-1 0,0 2,1 0,0 1,-11 3,-64 24,58-14</inkml:trace>
  <inkml:trace contextRef="#ctx0" brushRef="#br0" timeOffset="3200.112">477 623,'53'-24,"51"-22,22-9,4 1,-1 5,-8 5,-10 6,-9 5,-9 2,-4 3,-9 0,-8 6,-11 1,-16 5</inkml:trace>
</inkml:ink>
</file>

<file path=ppt/ink/ink2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2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2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2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2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2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2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2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2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2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9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1,'-19'38,"-11"18,-1 4,0-4,1-10,5-10,3-5,-1-3,4-7</inkml:trace>
</inkml:ink>
</file>

<file path=ppt/ink/ink2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2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2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2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2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2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2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2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2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2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1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1406,'354'-562,"-315"496,-3-3,-3-1,-4-1,10-38,69-214,-107 320,2-5,-1 0,0 0,0 0,-1 0,0 0,0 0,-1 0,0 0,0-1,-1 1,0 0,-2-5,2 12,0 0,-1 0,1 0,-1 0,1 0,-1 1,0-1,1 1,-1-1,0 1,1 0,-1 0,0-1,1 1,-1 0,0 1,1-1,-1 0,0 0,1 1,-1-1,0 1,1-1,-1 1,1 0,-1 0,1-1,-1 1,1 0,0 0,-1 1,1-1,0 0,0 0,0 1,0-1,0 0,0 1,0-1,0 1,1-1,-1 1,0 0,1-1,-1 1,-10 18,-1 0,2 0,1 2,1-1,0 1,2 0,1 0,0 1,0 17,-19 82,-7 73,6-26,-4 7,16-101,7-54,2 0,0 0,1 1,2-1,0 0,1 1,1-1,1 1,1-1,5 17,-7-34,0-1,0 0,1 0,-1 0,1 0,0 0,0 0,0 0,0 0,1-1,-1 1,1-1,-1 0,1 0,0 0,0 0,0 0,0 0,0-1,0 0,1 1,-1-1,0 0,1-1,-1 1,1-1,-1 1,1-1,-1 0,0 0,1 0,-1-1,1 0,-1 1,1-1,8-2,-1 0,1-1,-1-1,0 1,-1-2,1 0,-1 0,0 0,7-7,35-40,-2-3,-2-1,-3-2,-3-3,-2-1,-3-2,-3-1,-3-2,15-50,-25 71,-2 0,-2-1,-2-1,-2-1,-3 0,-2 0,-1-1,-3 0,-3-46,-1 95,1 0,-1 0,0 0,0 0,1 0,-2 0,1 0,0 1,0-1,0 0,-1 0,1 0,-1 0,0 0,0 1,1-1,-1 0,0 0,0 1,-1-1,1 1,0-1,0 1,-1 0,1-1,-1 1,1 0,-1 0,0 0,1 0,-1 0,0 0,0 1,1-1,-1 0,0 1,0 0,0-1,0 1,0 0,0 0,0 0,0 0,1 0,-1 1,0-1,0 0,0 1,0 0,0-1,1 1,-1 0,0 0,1 0,-1 0,0 0,1 0,-1 0,1 1,0-1,-1 1,1-1,0 1,-13 16,2 0,0 0,1 1,1 0,1 1,1 0,0 1,-4 19,3-11,-25 82,5 1,6 1,4 1,5 1,5 0,6 74,26-33,-23-154,0 0,1 0,-1 0,0-1,0 1,1 0,-1-1,1 1,0 0,-1-1,1 1,0-1,0 1,0-1,0 1,0-1,0 0,1 1,-1-1,0 0,1 0,-1 0,0 0,1 0,0 0,-1 0,1-1,-1 1,1 0,0-1,-1 0,1 1,0-1,0 0,0 0,-1 0,1 0,0 0,0 0,-1 0,1-1,0 1,-1-1,1 1,0-1,-1 0,1 1,-1-1,1 0,-1 0,1 0,-1 0,1-1,0 0,105-132,-84 103,1 2,2 1,1 0,1 3,29-22,-55 46,-1-1,1 0,0 1,0-1,0 1,0-1,0 1,0 0,0 0,0 0,1 0,-1 0,0 1,0-1,1 1,-1-1,1 1,-1 0,0 0,1 0,-1 0,1 1,-1-1,0 0,1 1,-1 0,0-1,0 1,1 0,-1 0,0 1,0-1,0 0,0 1,0-1,-1 1,1-1,0 1,-1 0,1 0,-1 0,1 0,-1 1,8 91,-10-88,0 1,1-1,-1 1,1-1,0 1,1-1,0 1,0-1,0 1,1-1,0 0,0 1,0-1,1 0,0 0,0-1,1 1,-1-1,1 1,1-1,-1 0,2 1,1-4,1-1,-1 0,0 0,0-1,1 0,-1 0,1 0,-1-1,0 0,0-1,0 1,0-2,0 1,0-1,0 0,0 0,-1 0,0-1,0 0,0-1,0 1,0-1,-1 0,2-3,-5 6,23-14,-1-2,-1-1,-1-1,0 0,-2-2,0 0,-2-2,0 0,-2-1,0 0,1-7,-15 29,-1 1,1 0,-1-1,1 1,-1-1,0 0,0 1,0-1,0 0,-1 0,1 1,-1-1,0 0,0 0,0 0,0 0,0 1,0-1,-1 0,1 0,-1 0,0 1,0-1,0 0,0 1,0-1,-1 1,1-1,-1 1,0 0,1 0,-1-1,0 1,-1 0,1 1,0-1,0 0,-1 1,1-1,-1 1,1 0,-1 0,0 0,1 0,-1 0,0 0,-8 4,1 0,-1 1,1 0,0 0,0 1,1 1,-1-1,1 2,0-1,1 1,-1 0,2 1,-1 0,1 0,0 1,0 0,1 0,1 1,-1-1,2 1,-1 0,1 1,1-1,0 1,0-1,1 1,0 4,0-9,1-1,0 1,0-1,0 1,0 0,1-1,0 1,0 0,1-1,0 1,0 0,0-1,0 1,1-1,0 1,0-1,0 0,1 0,0 0,0 0,0 0,1-1,-1 1,1-1,0 0,0 0,1-1,-1 1,1-1,0 0,0 0,0 0,0-1,0 0,5 2,5-1,0-1,1 0,-1-1,0-1,1 0,-1-2,1 1,-1-2,0 0,0 0,0-2,0 0,-1 0,0-2,0 0,0 0,-1-1,0-1,174-169,-135 131,-50 48,-1 0,0 0,1 0,-1 0,0 0,0 0,1 0,-1 0,0 0,0 1,0-1,-1 0,1 1,0-1,0 1,-1-1,1 1,-1-1,1 1,-1-1,0 1,1 0,-1-1,0 1,0-1,0 1,0 0,-1-1,1 1,0-1,-1 1,1 0,-1 0,1 1,-1 1,0 0,0 0,0-1,1 1,0 0,0 0,0 0,0 0,0 0,1-1,-1 1,1 0,0 0,1-1,-1 1,0-1,1 1,0-1,0 1,0-1,0 0,1 0,-1 0,1 0,0 0,-1-1,1 1,1-1,-1 0,0 0,0 0,1 0,-1-1,1 1,0-1,-1 0,1 0,0 0,0 0,3-1,7-4,1-1,-1-1,-1 0,1 0,-1-2,0 0,-1 0,0-1,0-1,2-2,69-47,-66 49,-14 7,-1 0,1 1,0-1,0 1,0-1,0 1,0 0,0 0,1 1,-1-1,1 1,-1-1,1 1,-1 0,1 0,0 1,0-1,-1 1,1 0,0 0,0 0,-1 0,1 1,0 0,-1-1,1 1,0 1,-1-1,1 0,-1 1,0 0,1 0,-1 0,0 0,0 0,0 1,0-1,-1 1,3 2,24 149,-15-102,-4-34</inkml:trace>
  <inkml:trace contextRef="#ctx0" brushRef="#br0" timeOffset="466.03">1 785,'53'-9,"60"-14,26-2,3-2,-8-1,-12 4,-13 2,-15-1,-19 4,-22 5</inkml:trace>
</inkml:ink>
</file>

<file path=ppt/ink/ink2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2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7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2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2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2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2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2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6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2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9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2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2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9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0 585,'34'-9,"15"-4,5 1,-2 2,-6 3,-5 2,-10 3</inkml:trace>
  <inkml:trace contextRef="#ctx0" brushRef="#br0" timeOffset="251.183">0 811,'43'-9,"15"-4</inkml:trace>
  <inkml:trace contextRef="#ctx0" brushRef="#br0" timeOffset="1167.233">254 1009,'90'-66,"-3"-4,36-39,-110 97,-1 0,-1-1,0-1,0 0,-1 0,-1-1,-1 0,0 0,-1-1,5-15,-11 31,-1-1,0 0,1 1,-1-1,1 0,-1 1,0-1,0 0,1 1,-1-1,0 0,0 0,0 1,0-1,0 0,0 0,0 1,0-1,0 0,0 0,0 1,0-1,0 0,-1 1,1-1,0 0,-1 0,1 1,0-1,-1 1,1-1,-1 0,1 1,-1-1,1 1,-1-1,1 1,-1-1,0 1,1 0,-1-1,0 1,1 0,-1-1,0 1,1 0,-1 0,0 0,0 0,1-1,-1 1,0 0,0 0,1 0,-1 1,0-1,0 0,1 0,-1 0,0 1,-42 20,-47 100,87-118,1 1,-1 0,1 0,0 0,0 0,0 0,1 1,-1-1,1 0,0 1,0-1,1 1,0-1,-1 1,1 0,1-1,-1 1,1-1,-1 1,1-1,1 0,-1 1,1-1,-1 0,1 0,0 0,1 0,-1 0,1 0,0-1,0 1,0-1,0 0,0 0,3 2,1 0,0 0,0 0,0-1,0 0,1-1,0 0,0 0,0 0,0-1,0 0,0-1,0 0,1 0,-1 0,0-1,1-1,-1 0,0 0,1 0,-1-1,0 0,0 0,0-1,0-1,-1 1,1-1,-1 0,1-1,18-11,-1-2,0 0,-1-2,-1 0,-1-2,-1 0,1-3,-13 15,0 0,-1 0,0-1,0 0,-1 0,-1-1,0 0,0 0,-1-1,-1 1,0-1,-1 0,1-7,-4 19,0 1,0-1,0 0,0 1,0-1,0 0,0 0,0 1,0-1,0 0,-1 1,1-1,0 1,0-1,-1 0,1 1,-1-1,1 1,0-1,-1 1,1-1,-1 1,1-1,-1 1,0-1,1 1,-1 0,1-1,-1 1,0 0,1-1,-1 1,0 0,1 0,-1 0,0 0,1 0,-1 0,0-1,1 2,-1-1,0 0,0 0,1 0,-1 0,0 0,1 1,-1-1,0 0,1 0,-1 1,1-1,-1 1,1-1,-1 0,0 1,1-1,-1 1,1-1,0 1,-1 0,1-1,-1 1,1-1,0 1,0 0,-36 35,32-32,0 0,0 1,1-1,0 1,0 0,0 0,1 0,0 0,0 1,0-1,0 0,1 1,0 0,0-1,1 1,-1 0,1-1,0 1,1 0,0-1,-1 1,2 0,-1-1,1 1,0-1,0 0,0 0,1 1,-1-2,1 1,1 0,-1 0,1-1,-1 0,1 0,1 0,-1 0,0-1,1 1,0-1,0 0,0-1,2 2,6-2,-1 0,0-1,1-1,-1 0,0-1,1 0,-1-1,0 0,0-1,0 0,0-1,-1 0,1-1,-1-1,0 1,0-2,-1 1,0-2,0 1,0-2,6-6,-1 0,0-1,-1 0,-1-1,-1-1,0 0,-1-1,-1 0,-1 0,5-17,-13 34,0 1,0-1,0 0,0 1,0-1,0 0,0 0,0 0,-1 0,1 0,-1 0,0 0,1 0,-1 0,0 0,0 0,0 0,-1 0,1 0,0 0,-1 0,1 0,-1 0,0 0,0 1,1-1,-1 0,0 0,-1 1,1-1,0 0,0 1,-1-1,1 1,-1 0,1-1,-1 1,0 0,1 0,-1 0,0 0,0 0,0 0,0 1,1-1,-1 1,0-1,0 1,0 0,0 0,0 0,-1 0,1 0,0 0,0 0,0 1,0-1,-1 1,-5 4,1 1,0 0,0 0,0 1,1-1,0 1,0 1,1-1,0 1,0 0,1 0,0 0,0 1,1 0,0-1,-1 8,0-6,-2 4,0-1,1 1,1 1,0-1,1 0,0 1,2 0,-1 0,2 0,0-1,0 1,2 0,0 0,0-1,1 1,1-1,1 1,0-1,1-1,0 1,7 10,0-7</inkml:trace>
  <inkml:trace contextRef="#ctx0" brushRef="#br0" timeOffset="1817.397">1411 868,'-4'2,"0"0,0 1,0-1,1 1,-1 0,1 1,-1-1,1 0,0 1,0 0,0-1,1 1,0 0,-1 1,1-1,1 0,-1 1,1-1,-1 1,1-1,1 1,-1 4,1-8,1 0,0-1,0 1,1 0,-1-1,0 1,0-1,0 1,0-1,0 1,1-1,-1 0,0 0,0 1,1-1,-1 0,0 0,0 0,1 0,-1-1,0 1,0 0,1 0,-1-1,0 1,0-1,0 1,0-1,0 0,1 1,-1-1,0 0,-1 0,1 1,0-1,0 0,0 0,0 0,-1 0,1 0,0 0,-1-1,1 1,-1 0,92-128,-92 128,0 0,1 1,-1-1,0 1,1-1,-1 0,1 1,-1-1,1 1,-1-1,1 1,-1-1,1 1,-1 0,1-1,-1 1,1 0,0-1,-1 1,1 0,0 0,-1-1,1 1,0 0,-1 0,1 0,0 0,-1 0,1 0,0 0,0 0,-1 0,1 0,0 1,-1-1,1 0,-1 0,1 1,0-1,-1 0,1 1,-1-1,1 1,0-1,-1 0,1 1,-1-1,0 1,1 0,-1-1,1 1,-1-1,15 43,-10-24,-5-16,1-1,-1 1,1-1,-1 0,1 0,0 1,0-1,0 0,0 0,0 0,0 0,1 0,-1 0,1 0,-1 0,1-1,0 1,0-1,0 1,0-1,0 1,0-1,0 0,0 0,0 0,0-1,1 1,-1 0,0-1,1 1,-1-1,0 0,1 0,-1 0,1 0,-1 0,0 0,1-1,-1 1,0-1,1 0,-1 0,0 1,0-1,0-1,1 1,2-5,0 0,0-1,-1 1,0-1,0 0,-1 0,0 0,0-1,-1 1,0 0,0-1,-1 0,1 0,-2 1,1-1,-1 0,-1-1,2-17</inkml:trace>
  <inkml:trace contextRef="#ctx0" brushRef="#br0" timeOffset="2271.538">1637 50,'13'-7,"-3"1,1 0,0 1,0 0,0 1,1 0,-1 0,1 2,0-1,0 1,10 0,-20 2,-1 0,0 1,1-1,-1 0,1 0,-1 0,0 1,1-1,-1 1,0-1,1 1,-1 0,0-1,0 1,1 0,-1 0,0 0,0 0,0 0,0 0,0 0,-1 0,1 0,0 1,0-1,-1 0,1 0,0 1,-1-1,0 0,1 1,-1-1,0 1,0-1,1 0,-1 1,0-1,0 1,-1-1,1 1,0-1,0 0,-1 1,1-1,-1 0,1 1,-1-1,0 0,1 1,-34 65,25-55,6-10,0 1,-1 0,1 1,0-1,0 0,1 1,-1 0,1 0,-1-1,1 2,1-1,-1 0,0 0,1 0,0 1,0-1,0 1,1-1,-1 0,1 1,0-1,1 1,-1-1,1 1,0-1,0 1,0-1,0 0,1 1,0-1,-1 0,2 0,-1 0,0-1,2 2,5 0,0 0,1-1,-1 0,1-1,0 0,0-1,0 0,1 0,-1-1,0 0,1-1,5 0,10 0</inkml:trace>
  <inkml:trace contextRef="#ctx0" brushRef="#br0" timeOffset="2569.001">2202 360,'-10'34,"-8"29,-5 6,1-6,4-8,0-8,4-8,-1-11,2-4,-1-8,-4-5,2-5</inkml:trace>
  <inkml:trace contextRef="#ctx0" brushRef="#br0" timeOffset="2822.915">1948 417,'29'33,"18"26,7 8,-1-8,-5-10,-6-7,-5-11,-4-7,-3-1,-2-6,-5-6</inkml:trace>
  <inkml:trace contextRef="#ctx0" brushRef="#br0" timeOffset="3767.807">311 755,'-5'5,"-6"1,-7 0,-4-1,1 4,0-1,-2-1,-2-1,-1 2,9 0,7-1</inkml:trace>
</inkml:ink>
</file>

<file path=ppt/ink/ink2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62,'70'-56,"-107"51,-88 36,116-29,-103 17,1 5,-46 18,92-7,66-34,-1 1,0-1,1 1,-1-1,0 1,1-1,0 0,-1 1,1-1,0 1,0-1,0 0,0 0,0 0,0 0,0 0,0 0,0 0,1 0,-1 0,0 0,0 0,1-1,-1 1,1-1,-1 1,1-1,-1 1,1-1,-1 0,21 7,1-2,-1-1,1 0,0-2,0-1,0 0,0-2,8-1,17 0,-13 1,-23-1,-1 2,1-1,0 2,0-1,0 2,0-1,0 2,-1 0,7 2,-17-5,1 1,-1-1,0 1,1 0,-1-1,0 1,0 0,0 0,0-1,1 1,-1 0,0 0,0 0,-1 1,1-1,0 0,0 0,0 0,-1 1,1-1,-1 0,1 1,-1-1,0 0,1 1,-1-1,0 1,0-1,0 0,0 1,0-1,0 1,0-1,0 0,-1 1,1-1,-1 1,1-1,-1 0,1 0,-1 1,0-1,0 0,1 0,-1 0,0 0,-1 1,-51 48,-112 29,62-37,31-6,3 4,1 2,2 3,-10 13,74-57,0 0,0 0,-1 0,1 1,0-1,0 1,1 0,-1-1,0 1,1 0,-1 0,1 0,-1 0,1 1,0-1,0 0,0 0,0 1,0-1,0 0,1 1,-1-1,1 1,0-1,0 1,0-1,0 1,0-1,0 1,1-1,-1 1,1-1,0 1,0-1,0 0,0 1,0-1,0 0,0 0,1 0,-1 0,1 0,0 0,-1 0,1-1,0 1,0 0,1-1,16 6,1-1,1-1,-1-1,0-1,1-1,0-1,-1 0,1-2,0 0,-1-2,1 0,-1-1,0-1,0-1,0-1,29-4,170-28,-218 38,-1 1,1-1,-1 1,1-1,-1 1,1 0,0-1,-1 1,1 0,0 0,0 0,-1-1,1 1,0 0,-1 0,1 0,0 0,0 0,-1 0,1 0,0 0,-1 1,1-1,0 0,-1 0,1 0,0 1,-1-1,1 0,0 1,-1-1,1 1,-1-1,1 1,-1-1,1 1,-1-1,1 1,-1-1,1 1,-1 0,0-1,1 1,-1 0,0-1,0 1,1 0,-1-1,0 1,0 0,0 0,0-1,0 1,0 0,0-1,0 1,0 0,0 0,-1-1,1 1,0 0,0-1,-1 1,1 0,0-1,-1 1,-6 11</inkml:trace>
  <inkml:trace contextRef="#ctx0" brushRef="#br0" timeOffset="2034.265">1268 34,'-22'50,"3"1,2 1,3 1,-3 23,-9 31,-48 212,64-245,31-90,-9-2</inkml:trace>
  <inkml:trace contextRef="#ctx0" brushRef="#br0" timeOffset="2363.021">1155 119,'23'-15,"24"-4,7 1,0 3,-5 5,-5 8,-6 5,-9 7,-5 1,-2-1,1-2,-5-2</inkml:trace>
  <inkml:trace contextRef="#ctx0" brushRef="#br0" timeOffset="2649.699">1013 513,'62'-9,"26"-4,2 1,-9 3,-18 2</inkml:trace>
  <inkml:trace contextRef="#ctx0" brushRef="#br0" timeOffset="3198.64">1549 655,'0'15,"0"13,-4 3,-3 1,1-1,-3 0,-1-1,1-1,8-5,4-2,5-4,7-6,6-5,-1-8,1-4,-3-6,-5-1</inkml:trace>
  <inkml:trace contextRef="#ctx0" brushRef="#br0" timeOffset="3448.497">1323 768,'39'0,"36"-5,10-1,-4 0,-11 1,-13-4,-16 1</inkml:trace>
</inkml:ink>
</file>

<file path=ppt/ink/ink2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1 177,'33'0,"26"0,8-5,-4-2,-6 1,-9 1,-8 2,-6 0,-3-2,-3-2,-1 1,0 1,-5 2</inkml:trace>
  <inkml:trace contextRef="#ctx0" brushRef="#br0" timeOffset="271.041">114 431,'43'0,"34"-5,8-6,-1-2,-10 2,-12-2,-17 1</inkml:trace>
  <inkml:trace contextRef="#ctx0" brushRef="#br0" timeOffset="2950.96">848 64,'-1'34,"-94"271,65-174,43-180,3 1,1 1,3 0,1 1,3 2,1 0,2 2,31-36,-56 75,0-1,1 0,-1 0,1 0,-1 0,1 1,0 0,0-1,1 1,-1 0,1 1,0-1,-1 0,1 1,0 0,0 0,1 0,-1 1,0-1,1 1,-1 0,1 0,0 1,-2 2,-1 1,0 0,0 0,0 1,0-1,0 0,0 1,-1-1,0 1,0 0,0-1,0 1,0 0,-1 0,0-1,1 1,-2 0,1 0,0 0,-1 2,1 1,-4 230,3-235,1-1,-1 1,1 0,-1 0,1 0,0 0,0-1,0 1,0 0,0 0,1 0,-1 0,1-1,-1 1,1 0,-1 0,1-1,0 1,0 0,0-1,0 1,0-1,0 1,0-1,1 1,-1-1,0 0,1 0,-1 0,1 0,0 0,-1 0,1 0,0 0,-1-1,1 1,0 0,0-1,0 0,-1 1,1-1,0 0,0 0,0 0,0 0,0 0,-1-1,1 1,0 0,0-1,0 0,-1 1,1-1,0 0,0 0,70-98,-31 34,-6 20,3 1,2 2,42-34,-82 74,1 0,0 1,0-1,0 1,0-1,0 0,1 1,-1 0,0-1,1 1,-1 0,1 0,-1 0,1 0,-1 0,1 0,0 0,0 0,-1 1,1-1,0 1,0-1,0 1,0 0,0 0,-1 0,1 0,0 0,0 0,0 0,0 0,0 1,0-1,-1 1,1 0,0-1,0 1,-1 0,1 0,-1 0,1 0,0 0,-1 1,0-1,1 0,-1 1,0-1,0 1,0-1,0 1,0 0,0-1,0 1,0 0,-1 0,2 14,-1 0,-1 0,-1-1,0 1,-1 0,-1 0,0-1,-1 0,-1 1,-6 12,-20 104,30-106,1-2</inkml:trace>
  <inkml:trace contextRef="#ctx0" brushRef="#br0" timeOffset="3665.225">2117 148,'-9'-4,"-1"1,0 0,0 0,1 1,-2 0,1 1,0 0,0 1,0 0,0 0,0 1,0 1,0 0,0 0,0 1,0 0,1 0,-8 5,2 0,1 1,0 1,1 0,0 1,0 0,1 1,1 0,0 1,1 0,0 1,1 0,0 1,2 0,0 0,0 1,-2 10,7-22,1-1,0 0,0 0,0 0,0 1,1-1,-1 0,1 1,0-1,0 0,0 1,0-1,1 0,-1 1,1-1,0 0,0 0,0 1,0-1,1 0,-1 0,1 0,0-1,0 1,0 0,0-1,0 1,1-1,-1 1,1-1,-1 0,1 0,0 0,0-1,0 1,0-1,0 0,0 1,0-1,1-1,-1 1,0 0,1-1,-1 0,0 1,1-1,-1-1,0 1,1 0,2-1,9-4,1-1,-1 0,0-1,0 0,-1-1,0-1,-1 0,0-1,0 0,-1-1,0-1,0-1,120-135,-97 102,-29 70,-38 204,32-145,0-58</inkml:trace>
  <inkml:trace contextRef="#ctx0" brushRef="#br0" timeOffset="4049.996">2484 374,'-19'38,"-7"18,2 4,-1-8,5-9,10-10,12-12,10-10,8-5,5-5,4-2,-4-6,-1-2,-4 1</inkml:trace>
  <inkml:trace contextRef="#ctx0" brushRef="#br0" timeOffset="4271.436">2287 544,'28'-5,"11"-2</inkml:trace>
</inkml:ink>
</file>

<file path=ppt/ink/ink2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58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114 198,'5'0,"11"0,7 0,6 0,1 0,2 0,-1 0,-1 0,0 0,-1 0,0 0,0 0,-1 0,0 0,0 0,-4 0</inkml:trace>
  <inkml:trace contextRef="#ctx0" brushRef="#br0" timeOffset="281.005">1 508,'29'0,"23"0,9 0,3-4,-5-3,-7 1,-8 2,-7 0,-4 2,-9-4,-7-1</inkml:trace>
  <inkml:trace contextRef="#ctx0" brushRef="#br0" timeOffset="927.335">283 1,'210'133,"-18"-32,-189-100,-1 0,1 1,0-1,-1 1,1 0,-1 0,1 0,-1 0,0 0,0 0,0 0,0 1,0-1,-1 1,1 0,-1 0,0-1,1 1,-1 0,-1 0,1 0,0 0,-1 0,1 0,-1 0,0 0,0 0,0 0,0 1,-1-1,1 0,-1 0,0 0,0-1,0 1,0 0,-1 0,1 0,-1-1,1 1,-1-1,0 1,0-1,0 0,0 1,-1-1,0 1,-302 269,183-172,112-87</inkml:trace>
</inkml:ink>
</file>

<file path=ppt/ink/ink2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4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27,'5'0,"6"0,7 0,4-5,4-2,2 1,1 1,0 2,-4 5,-7 4</inkml:trace>
</inkml:ink>
</file>

<file path=ppt/ink/ink2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5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83,'16'56,"8"85,-6 87,-18-227,-1 0,1 0,0 0,-1 0,1 0,0 0,0 1,0-1,0 0,0 0,0 0,0 0,1 1,-1-1,0 0,1 0,-1 0,1 0,-1 0,1 0,-1 0,1 0,0 0,-1 0,1 0,0 0,0-1,0 1,0 0,-1-1,1 1,0 0,0-1,1 1,-1-1,0 1,0-1,0 0,0 1,0-1,0 0,0 0,1 0,-1 0,0 0,0 0,0 0,0 0,0-1,1 1,-1 0,0-1,0 1,0 0,0-1,0 1,0-1,0 0,0 1,0-1,0 0,-1 0,1 0,1 0,96-126,16-45,-114 171,0 0,0 0,1 0,-1 0,1 0,-1 0,0 0,1 0,0 0,-1 0,1 1,0-1,-1 0,1 0,0 0,0 1,-1-1,1 0,0 1,0-1,0 1,0-1,0 1,0-1,0 1,0 0,0-1,0 1,1 0,-1 0,0 0,0 0,0 0,0 0,0 0,0 0,0 1,0-1,0 0,0 0,0 1,0-1,0 1,0-1,0 1,0 0,0-1,0 1,0 0,-1-1,1 1,0 0,0 0,-1 0,1 0,0 1,0 5,1 0,-1 1,-1-1,0 1,0-1,0 1,-1-1,0 0,0 1,-1-1,-2 7,-4 75,8-85,1 0,-1 0,1 0,-1 0,1-1,0 1,1 0,-1-1,1 1,-1-1,1 1,0-1,0 0,1 0,-1 0,1 0,-1 0,1-1,0 1,0-1,0 1,1-1,-1 0,0 0,1-1,-1 1,1-1,0 0,-1 0,1 0,0 0,0 0,-1-1,1 0,0 0,0 0,0 0,0 0,0-1,-1 0,1 0,0 0,-1 0,1-1,0 1,-1-1,0 0,8-7,0-2,-1 1,0-1,-1 0,0-1,-1 0,-1-1,0 0,0 0,-1 0,-1-1,0 0,1-9,16-34,-6 21,53-159,-66 174</inkml:trace>
  <inkml:trace contextRef="#ctx0" brushRef="#br0" timeOffset="565.454">960 280,'-10'20,"-8"15,0 7,2 1,4-2,0-8,1-5,3-2,8-6,3-1,6-4,7-5,5-3,3-9,-1-8,-1-2,-3 0</inkml:trace>
  <inkml:trace contextRef="#ctx0" brushRef="#br0" timeOffset="801.409">762 450,'48'-5,"21"-6,-2-1</inkml:trace>
</inkml:ink>
</file>

<file path=ppt/ink/ink2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12,'10'5,"12"1,8 0,3-1,1-2,0 0,-2-2,-1-6,-1-1,-1 0,-1 1,0 1,1 2,-2-4,-3-1</inkml:trace>
</inkml:ink>
</file>

<file path=ppt/ink/ink2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26,'39'0,"21"-5,6-1,-3 0,-8 1,-13 1</inkml:trace>
</inkml:ink>
</file>

<file path=ppt/ink/ink2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1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128 508,'-6'34,"-2"-1,-2 0,-1-1,-1 0,-2 0,-15 24,28-53,-36 70,166-289,17 57,-145 157,0 1,-1-1,1 1,0-1,0 1,0-1,0 1,1-1,-1 1,0 0,1 0,-1 0,0-1,1 1,-1 1,1-1,0 0,-1 0,1 0,0 1,-1-1,1 1,0 0,0-1,0 1,-1 0,1 0,0 0,0 0,0 0,-1 1,1-1,0 0,0 1,-1 0,1-1,0 1,-1 0,1 0,-1-1,1 1,-1 1,1-1,-1 0,0 0,1 0,-1 1,0-1,0 1,1 0,1 14,0 0,0 1,-1-1,-1 1,-1-1,-1 1,-2 15,1 16,0-15,8 71,-4-103,-1 0,1 0,-1 0,1 0,-1-1,1 1,0 0,-1-1,1 1,0-1,-1 1,1-1,0 0,0 0,0 0,-1 0,1 0,0 0,0 0,0-1,-1 1,1-1,0 1,-1-1,1 1,0-1,-1 0,1 0,-1 0,1 0,-1 0,0 0,1-1,-1 1,0 0,0-1,0 1,0-1,0 1,0-1,0 1,0-1,-1 0,1 1,-1-1,4-3,65-75,69-62,-117 125,-14 11,-1 0,1 0,0 1,1 0,0 0,-1 1,1 0,1 0,-1 1,1 0,-1 0,1 1,5-1,-13 3,1 0,-1 1,1-1,-1 0,1 1,-1-1,1 1,-1-1,1 1,-1 0,1 0,-1 0,0-1,0 1,1 0,-1 1,0-1,0 0,0 0,0 0,0 1,0-1,-1 0,1 1,0-1,-1 1,1-1,-1 1,1-1,-1 1,0-1,0 1,1-1,-1 1,0 0,-1-1,1 1,0-1,0 1,-14 62,13-62,-8 21,1 1,0 0,2 1,1-1,1 1,-1 21,5 10,1-32</inkml:trace>
  <inkml:trace contextRef="#ctx0" brushRef="#br0" timeOffset="949.293">1286 339,'-20'7,"2"1,-1 0,1 2,0 0,1 1,0 1,1 0,0 1,1 1,0 1,1 0,-8 12,19-25,1 1,-1-1,1 1,0 0,0 0,0 0,0 0,0 0,0 0,1 0,-1 1,1-1,0 0,0 1,1-1,-1 1,1 0,-1-1,1 1,0-1,0 1,1 0,-1-1,1 1,0-1,0 1,0-1,0 0,1 1,-1-1,1 0,0 0,0 0,0 0,0 0,0 0,1-1,-1 1,1-1,0 0,0 1,0-1,0 0,0-1,3 2,3-3,1 0,-1 0,0-1,1-1,-1 1,0-2,0 1,0-1,0 0,-1-1,1 0,-1-1,0 1,0-2,-1 1,1-1,-1 0,-1 0,1-1,-1 0,0 0,0-1,-1 0,4-7,26-28,-21 28,1-1,-2 0,0-1,-1-1,-1 0,-1 0,0-1,-1 0,-1-1,-1 1,-1-2,-1 1,-1-1,1-10,-13-82,8 109,-1 1,0-1,0 0,0 1,-1-1,1 1,-1-1,0 1,0 0,0 0,0 0,-1 0,1 0,-1 0,1 0,-1 1,0 0,0-1,-1 1,1 0,0 0,-1 1,1-1,-1 1,1 0,-1 0,-3-1,3 2,1 0,0-1,-1 2,1-1,-1 0,1 1,0-1,-1 1,1 0,0 0,0 1,0-1,0 0,0 1,0 0,0 0,0 0,1 0,-1 0,1 0,0 1,-1-1,1 1,0 0,0 0,1-1,-1 1,1 0,-1 1,1-1,0 0,0 0,0 0,0 2,-2 7,1-1,0 1,1-1,0 1,1 0,0-1,1 1,0 0,2 5,4 8,1 0,1-1,2-1,0 1,2-2,8 13,49 102,-52-89,-8-31</inkml:trace>
  <inkml:trace contextRef="#ctx0" brushRef="#br0" timeOffset="1418.591">1680 113,'57'281,"-57"-275,9 44,-9-50,0 1,1 0,-1 0,1 0,-1 0,1-1,-1 1,1 0,-1-1,1 1,0 0,-1-1,1 1,0-1,-1 1,1-1,0 1,0-1,0 1,0-1,-1 0,1 0,0 1,0-1,0 0,0 0,0 0,0 0,0 0,-1 0,1 0,0 0,0 0,0-1,0 1,0 0,0 0,-1-1,1 1,0-1,0 1,0-1,-1 1,1-1,0 1,-1-1,1 0,0 1,0-2,10-9,0-1,0-1,-1 0,0-1,-1 1,-1-2,0 1,-1-1,4-14,84-211,-82 195,-10 25</inkml:trace>
  <inkml:trace contextRef="#ctx0" brushRef="#br0" timeOffset="1847.329">1145 677,'44'5,"1"-2,0-2,0-2,-1-2,14-3,235-54,-125 20,-14 15,-136 19</inkml:trace>
  <inkml:trace contextRef="#ctx0" brushRef="#br0" timeOffset="2549.535">1427 903,'-49'20,"1"2,2 2,0 2,2 2,-12 11,52-37,1 1,-1-1,0 0,1 1,0 0,-1 0,1 0,0 0,1 1,-1-1,1 1,-1-1,1 1,0 0,0 0,1 0,-1 0,1 0,0 0,0 1,0-1,0 0,1 0,0 1,0-1,0 0,1 1,-1-1,1 0,0 1,0-1,0 0,1 0,-1 0,1 0,0 0,1 0,-1-1,0 1,1-1,0 1,0-1,0 0,0 0,3 2,6-3,0 1,0-2,0 1,0-2,0 1,0-2,0 0,0 0,0-1,0-1,0 1,-1-2,1 0,-1 0,0-1,0-1,-1 0,1 0,0-2,3 1,24-15,-1-1,-1-2,-1-1,20-20,-40 32,0 0,-1-1,0 0,-2-1,0-1,0 0,-2-1,0 0,-1 0,4-13,-8 17,-2 9,0 0,0 0,-1 0,0-1,0 1,-1-1,1 1,-1-1,0 0,-1 1,1-1,-1 0,0 1,-1-1,0 0,1 0,-2 1,1-1,-1 1,1-1,-2 1,1 0,0 0,-1-1,0 2,-3-5,3 5,1 0,-1 0,0 1,0-1,-1 0,1 1,-1 0,0 0,0 0,0 1,0-1,0 1,-1 0,1 0,0 0,-1 0,0 1,1 0,-1 0,0 0,0 1,0 0,1 0,-1 0,0 0,0 1,0-1,1 1,-1 0,0 1,-2 0,-2 4,0 0,1 0,-1 1,1 0,0 0,1 1,0 0,0 1,1-1,0 1,0 0,1 1,0-1,1 1,0 0,0 0,1 1,1-1,0 1,0-1,1 1,0 0,1-1,0 1,1 0,0 0,0-1,1 1,1-1,2 6,0-7,0 1,1-1,0-1,1 1,0-1,0 0,1-1,0 0,0 0,1-1,0 0,0 0,0-1,1 0,0 0,0-1,0-1,0 0,0 0,1-1,-1 0,2-1,-4 1,12 4</inkml:trace>
  <inkml:trace contextRef="#ctx0" brushRef="#br0" timeOffset="2919.438">2047 706,'-51'80,"3"-6,4 1,-25 57,68-129,0-1,0 1,0 0,0 0,0-1,0 1,1 0,-1 0,1 0,0 0,0 0,0 0,0-1,0 1,1 0,-1 0,1 0,0 0,0-1,0 1,0 0,1-1,-1 1,0-1,1 1,0-1,0 0,0 1,0-1,0 0,0 0,0-1,1 1,-1 0,0-1,1 1,0-1,-1 0,1 0,115 24,-108-25,-5 1,1 0,-1-1,1 0,-1 0,1 0,-1-1,1 0,-1 0,0 0,1 0,-1-1,0 0,0 0,0-1,4-2,4-8</inkml:trace>
  <inkml:trace contextRef="#ctx0" brushRef="#br0" timeOffset="3114.701">1680 987,'53'-9,"27"-9,9 0,-5-3,-7 3,-13-1,-12 3,-10 5,-7 3,-5 4,-8 2</inkml:trace>
</inkml:ink>
</file>

<file path=ppt/ink/ink2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15,'-1'-1,"1"0,-1 0,1 1,-1-1,1 0,-1 0,1 0,-1 1,0-1,0 0,1 0,-1 1,0-1,0 1,0-1,1 1,-1-1,0 1,0-1,0 1,0 0,0 0,0-1,0 1,0 0,0 0,0 0,0 0,0 0,0 0,0 0,0 1,0-1,0 0,0 0,0 1,0-1,0 1,0-1,1 1,-1-1,0 1,0-1,0 1,1 0,-1 0,0-1,1 1,-1 0,1 0,-1 0,1-1,-1 1,1 0,-1 0,1 0,0 0,-1 0,1 0,0 0,0 0,0 0,0 0,0 0,-5 15,1 0,1 1,1-1,0 0,1 1,1-1,0 1,1 2,-3 76,-58 190,23-162,37-124,0 1,1 0,-1 0,1-1,-1 1,1 0,0 0,-1 0,1 0,-1 0,1-1,-1 1,1 0,-1 0,1 0,-1 1,1-1,0 0,-1 0,1 0,-1 0,1 0,-1 1,1-1,-1 0,1 0,-1 1,0-1,1 0,-1 1,1-1,-1 1,0-1,1 0,-1 1,0-1,1 1,-1-1,0 1,0-1,1 1,-1-1,0 1,0-1,0 1,0 0,0-1,0 1,0-1,0 1,0-1,0 1,0-1,0 1,0-1,0 1,0-1,-1 1,1 0,0-1,0 0,-1 1,1-1,0 1,-1-1,1 1,0-1,-1 0,1 1,38-23,95-88,12-7,-36 81,-106 35,0 1,0 0,1 0,-1 0,0 0,0 0,0 0,0 1,0 0,0 0,0-1,0 2,0-1,0 0,-1 1,1-1,0 1,-1 0,1-1,-1 1,0 1,1-1,-1 0,0 0,0 1,-1 0,1-1,0 1,-1 0,0-1,1 1,-1 0,0 0,-1 0,1 1,2 9,0 0,-1 0,-1 0,0 1,-1-1,0 0,-1 1,-1-1,0 0,0 0,-1 0,-1 0,-1-1,1 1,-2-1,0 0,0-1,-5 7,1-7,-1-1,1 0,-2 0,0-1,0 0,0-1,-1-1,0 0,-1 0,1-2,-1 1,0-2,-1 0,1-1,-1 0,0-1,1-1,-1 0,-2-1,13 0,0 0,-1 0,1 0,0-1,0 0,0 0,1 0,-1 0,0-1,0 1,1-1,-1 0,0 0,1 0,0-1,0 1,0-1,0 0,0 0,0 0,1 0,-1 0,1 0,0-1,0 1,0-1,0 0,1 0,0 1,-1-1,1 0,1 0,-1 0,0 0,1 0,0 0,0 0,0-1,1 1,-1 0,1 0,0 0,1-1,35-60,-25 47</inkml:trace>
  <inkml:trace contextRef="#ctx0" brushRef="#br0" timeOffset="652.968">612 608,'0'4,"0"1,1-1,-1 0,1 0,0 0,1 0,-1-1,0 1,1 0,0 0,0-1,0 1,1-1,-1 0,1 0,-1 1,1-2,0 1,0 0,1-1,-1 1,0-1,1 0,0 0,-1 0,1-1,0 1,0-1,0 0,0 0,0 0,0-1,0 1,0-1,0 0,0 0,0 0,1-1,-1 0,0 1,0-2,-1 1,1 0,4-2,12-12,-1-1,0-1,-1 0,0-1,-2-1,4-6,4-4,-24 28,0 0,0 0,1 0,-1 0,1 0,-1 0,0 0,1 0,0 0,-1 0,1 0,0 0,-1 0,1 1,0-1,0 0,0 0,0 1,0-1,0 0,0 1,0-1,0 1,0 0,0-1,0 1,0 0,0-1,0 1,0 0,0 0,1 0,-1 0,0 0,0 0,0 0,0 1,0-1,0 0,0 1,1-1,-1 0,0 1,0 0,0-1,-1 1,1-1,0 1,0 0,0 0,0 0,-1-1,1 1,0 0,0 1,6 40,-7-38,0 0,0 0,0 0,0-1,1 1,0 0,0 0,0 0,0 0,0 0,1-1,0 1,0-1,0 1,0-1,0 0,1 0,-1 0,1 0,0 0,0 0,0-1,0 1,0-1,1 0,-1 0,4 1,1-1,1 0,-1-1,1 0,-1 0,1-1,-1 0,1-1,-1 0,1 0,-1-1,1 0,-1-1,0 1,0-2,0 1,-1-1,1 0,-1-1,0 1,1-3,9-5,-1-1,0-1,-2 0,1-2,-2 1,0-2,9-15,4-8,-2-1,-2 0,-2-2,-2-1,-2 0,6-29,-4-17,-18 90,0 1,0-1,-1 0,1 0,0 1,-1-1,1 0,0 0,-1 0,1 0,0 1,-1-1,1 0,0 0,-1 0,1 0,0 0,-1 0,1 0,0 0,-1 0,1 0,-1 0,1 0,0 0,-1 0,1 0,0-1,-1 1,1 0,0 0,-1 0,1 0,0-1,0 1,-1 0,1 0,0-1,0 1,-1 0,1-1,0 1,0 0,0 0,-1-1,1 1,0 0,0-1,0 1,0-1,0 1,0 0,0-1,0 1,0 0,0-1,0 1,0 0,0-1,0 1,0-1,0 1,0 0,-19 26,7-2,1 1,1 1,1 0,2 0,0 1,2-1,1 1,1 1,1-1,1 0,2 1,1 2,21 137,-22-167,-1 1,1-1,-1 1,1-1,-1 1,0-1,1 1,-1-1,1 1,-1-1,0 1,1-1,-1 1,0-1,0 1,0 0,1-1,-1 1,0 0,0-1,0 1,0-1,0 1,0 0,0-1,0 1,0 0,-1-1,1 1,0 0,0-1,0 1,-1-1,1 1,0-1,-1 1,1-1,0 1,-1-1,1 1,-1-1,1 1,-1-1,1 1,-1-1,1 0,-1 1,1-1,-1 0,0 0,1 1,-1-1,1 0,-1 0,0 0,1 0,-1 0,0 0,1 0,-1 0,0 0,1 0,-1 0,1 0,-1 0,0-1,1 1,-1 0,0 0,-10-7</inkml:trace>
  <inkml:trace contextRef="#ctx0" brushRef="#br0" timeOffset="899.577">1035 269,'39'5,"36"-3,10-3,1 0,-5 0,-11-5,-9-2,-9 2,-9 0,-12 3</inkml:trace>
</inkml:ink>
</file>

<file path=ppt/ink/ink2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0,'-5'0,"-6"0,-6 5,0-3,7-3,1 0,2 5,2 1</inkml:trace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29,'-4'-10,"-3"2,1 7,-3 4,-1 6,6 1,5-5,6-4,2-2</inkml:trace>
  <inkml:trace contextRef="#ctx0" brushRef="#br0" timeOffset="303.929">238 1,'5'0,"1"5,0 6,-1 1</inkml:trace>
</inkml:ink>
</file>

<file path=ppt/ink/ink2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2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0 171,'104'284,"-59"-182,-44-101,-1 0,1 0,-1-1,1 1,-1 0,1-1,0 1,-1 0,1-1,0 1,0-1,-1 1,1-1,0 1,0-1,0 0,-1 1,1-1,0 0,0 0,0 0,0 0,0 0,0 1,0-2,-1 1,1 0,0 0,0 0,0 0,0 0,0-1,0 1,-1 0,1-1,0 1,0-1,-1 1,1-1,0 1,0-1,-1 1,1-1,-1 0,1 1,0-1,-1 0,1 0,-1 0,0 1,1-1,-1 0,0 0,1 0,-1 0,0 1,0-2,26-55,-25 54,32-77,4 3,3 1,42-58,-74 123,-2 6</inkml:trace>
  <inkml:trace contextRef="#ctx0" brushRef="#br0" timeOffset="488.38">706 340,'34'-5,"20"-1,6 0,-2 1,-7 2,-7 1,-10 0</inkml:trace>
  <inkml:trace contextRef="#ctx0" brushRef="#br0" timeOffset="748.863">706 566,'38'-10,"28"-7,6-1,-3 2,-9 4,-15 4</inkml:trace>
  <inkml:trace contextRef="#ctx0" brushRef="#br0" timeOffset="1253.166">1130 679,'108'-37,"-42"15,-1-2,0-3,-2-2,30-22,-66 31,0 0,-2-3,-1 0,0-1,-2-1,-1-1,-1-1,-1-1,9-18,-22 35,-1 0,0 0,0 0,-1-1,-1 1,1-1,-2 0,0 0,0-4,-2 12,1 0,-1 0,0 0,0 0,-1 0,1 1,-1-1,0 0,0 0,0 0,-1 1,1-1,-1 0,0 1,0-1,0 1,0 0,0 0,-1 0,0 0,0 0,1 0,-2 1,1 0,0-1,0 1,-1 0,1 0,-3 0,-1-1,0 1,-1 1,1-1,0 1,0 0,-1 1,1-1,0 2,-1-1,1 1,0 0,-1 0,1 1,0 0,0 1,0-1,1 1,-1 0,1 1,-1 0,1 0,0 0,1 1,-1 0,1 0,0 0,-1 1,-4 6,0 0,0 0,1 1,0 0,1 1,1 0,0 0,1 0,1 1,0 0,1 0,0 6,1-11,1-1,0 1,1 0,0 0,1 0,0 1,0-1,1 0,0 0,1 0,0-1,1 1,0 0,1-1,-1 0,2 1,-1-2,1 1,1 0,0-1,0 0,0 0,1-1,0 0,1 0,0-1,0 0,0 0,0 0,3-1,10 3,0-2,1 0,-1-2,1 0,1-2,-1 0,0-1,0-1,1-2,0 0,16 1,-15 0</inkml:trace>
  <inkml:trace contextRef="#ctx0" brushRef="#br0" timeOffset="1654.051">2286 115,'-11'19,"-7"11,1 1,1 1,2 0,1 1,1 0,2 1,2 1,-2 16,9-47,1 0,-1 0,1 0,0-1,0 1,1 0,-1 0,1 0,0-1,0 1,0 0,0-1,1 1,-1-1,1 1,0-1,0 0,1 0,-1 0,0 0,1 0,0 0,0-1,-1 1,2-1,-1 0,0 0,0 0,1 0,-1 0,1-1,-1 0,1 1,0-1,-1-1,1 1,0-1,0 1,0-1,3 0,11-1,0 0,-1-2,1 0,-1-1,0 0,0-1,0-1,-1-1,0 0,0-2,-1 1,0-2,11-8,-10 6,0-1,0 0,-1-1,-1-1,0 0,-1-1,-1-1,0 0,-1 0,-1-1,-1 0,-1-1,0 0,-1-1,-1-1,-5 16,0 0,-1 0,1 0,-1 0,0 0,0 0,-1 0,1 0,-1 0,0 0,-1 0,1 0,-1 0,0 1,0-1,0 0,-1 1,0 0,0-1,0 1,0 1,-1-1,1 0,-1 1,0 0,0-1,0 1,0 1,-1-1,1 1,-1 0,0 0,1 0,-1 1,0-1,0 1,0 0,0 1,-5-1,-100 3,75 6</inkml:trace>
  <inkml:trace contextRef="#ctx0" brushRef="#br0" timeOffset="2005.01">2258 340,'14'-5,"10"-1,6 0,2 1,0 2,-4 5,-3 3,-1 1,1-1,0-2,1 0,1-2,1 0,0-1,0 0,-9 0,-8 0</inkml:trace>
</inkml:ink>
</file>

<file path=ppt/ink/ink2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0 624,'16'1,"0"-1,0-1,0-1,0 0,0-1,0-1,-1 0,1-1,-1-1,0 0,-1-1,0 0,0-2,0 1,-1-2,0 0,-1 0,6-8,162-204,-5 44,-139 140,-30 29,1 1,1 0,-1 1,1-1,1 1,-1 1,1 0,0 0,7-3,-15 9,0 0,0 0,0 0,0-1,0 1,0 0,0 0,0 1,0-1,0 0,0 0,0 0,0 1,0-1,0 0,0 1,0-1,0 1,0-1,0 1,0 0,-1-1,1 1,0 0,0 0,-1-1,1 1,0 0,-1 0,1 0,-1 0,1 0,-1 0,0 0,1 0,-1 0,0 0,0 0,1 0,-1 0,0 0,0 0,0 0,0 0,-1 0,1 0,0 1,-3 52,-71 222,71-263,0-1,0 0,-1 0,-1 0,0 0,0-1,-1 0,-1 0,0 0,0-1,-1 0,-1-1,1 1,-1-2,-1 1,0-1,0-1,0 0,-1 0,0-1,-1 0,1-1,-1-1,0 0,0 0,0-1,-5 0,16-3,-12 2,0 0,1-2,-1 1,0-2,0 0,1 0,-1-1,1-1,0 0,-1 0,-8-5,2-5</inkml:trace>
  <inkml:trace contextRef="#ctx0" brushRef="#br0" timeOffset="350.64">1214 173,'-15'18,"1"1,1 0,1 1,0 0,1 1,2 0,0 1,1-1,1 2,2-1,-4 21,9-40,0 0,0 1,0-1,0 0,0 0,1 0,-1 0,1 0,0 0,0 0,0 0,0 0,1 0,-1 0,1-1,0 1,-1 0,1-1,0 0,1 1,-1-1,0 0,1 0,-1 0,1 0,0-1,-1 1,1-1,0 0,0 1,0-1,0 0,0-1,0 1,0-1,0 1,0-1,1 0,-1 0,0 0,0-1,0 1,1-1,6 1,1 0,-1-1,0-1,0 0,0 0,-1 0,1-2,-1 1,1-1,-1 0,0-1,0 0,-1-1,0 1,0-2,0 1,0-1,-1 0,0-1,-1 0,0 0,0 0,-1-1,0 1,0-1,-1-1,0 1,-1-1,0 1,0-1,-1 0,1-10,-1 15,0-1,-1 0,0 0,0 0,0-1,-1 1,0 0,0 0,0 0,-1 0,0 0,0 0,-1 0,1 0,-1 0,0 0,-1 1,0-1,0 1,0 0,0 0,-1 0,0 0,0 0,0 1,-1 0,1 0,-1 0,0 0,-4-1,-41-1,26 6</inkml:trace>
</inkml:ink>
</file>

<file path=ppt/ink/ink2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1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0,'-30'46,"3"0,2 2,2 1,2 1,-2 14,20-58,1 0,0 0,0 0,0 0,0 0,1 0,0 1,1-1,-1 0,1 1,0-1,1 0,0 1,0-1,0 0,0 0,1 0,0 0,1 0,-1 0,1 0,0-1,1 1,-1-1,1 0,0 0,0 0,1-1,-1 1,1-1,0 0,0-1,1 1,-1-1,1 0,-1 0,1-1,5 2,1-2,-1 0,1-1,-1 0,1-1,0-1,-1 0,1 0,0-1,-1-1,0 0,0 0,0-1,0-1,0 1,-1-2,0 0,0 0,0 0,-1-2,0 1,0-1,-1 0,0-1,0 0,-1 0,-1 0,1-1,2-7,-3 10,0 0,-1-1,0 1,-1-1,0 0,0-1,0 1,-1-1,0 1,-1-1,0 0,-1 0,1 0,-2 0,1 0,-1-1,-1 1,1 0,-2 0,1 0,-1 0,-1 1,1-1,-1 0,-1 1,0 0,0-1,-1 2,0-1,0 0,0 1,-5-4,2 6,1 0,-1 1,0-1,0 2,0-1,-1 2,1-1,-1 1,1 0,-1 0,0 1,0 1,0-1,0 1,-3 1,-14 0</inkml:trace>
  <inkml:trace contextRef="#ctx0" brushRef="#br0" timeOffset="337.504">0 367,'7'-5,"4"-4,0 1,1 0,0 1,1 0,-1 1,1 0,0 1,1 0,-1 2,1-1,0 1,13 0,-23 4,0-1,0 1,0 1,0-1,-1 1,1-1,0 1,-1 0,1 1,-1-1,0 1,1-1,-1 1,0 0,-1 0,3 3,40 28,-32-31,0 0,1-1,-1-1,1 0,0-1,-1 0,1-1,-1 0,1-2,-1 1,0-1,8-4,-16 6,20-5</inkml:trace>
</inkml:ink>
</file>

<file path=ppt/ink/ink2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0 263,'5'0,"6"0,2-5,3-1,3 0,4 1,3 1,1 2,1 1,1 1,0 0,0 0,-5 5,-11 1,-8 5,-10 1,-4-2</inkml:trace>
  <inkml:trace contextRef="#ctx0" brushRef="#br0" timeOffset="5082.771">424 94,'3'2,"0"-1,-1 1,1 0,0 0,0 0,-1 1,1-1,-1 1,0-1,0 1,0 0,0 0,0 0,-1 0,1 0,-1 0,0 0,0 0,0 1,0 0,45 214,-31-123,1 11,-17-107,1 0,0 1,0-1,0 1,0-1,0 1,0-1,0 1,0-1,1 1,-1-1,0 1,0-1,0 0,0 1,1-1,-1 1,0 0,1-1,-1 1,0-1,1 1,-1-1,0 1,1 0,-1-1,1 1,-1 0,1-1,-1 1,1 0,-1 0,1 0,-1-1,1 1,-1 0,1 0,-1 0,1 0,-1 0,1 0,-1 0,1 0,-1 0,1 0,0 0,-1 0,1 0,-1 1,1-1,-1 0,1 0,-1 1,1-1,-1 0,0 0,1 1,-1-1,1 1,-1-1,0 0,1 1,-1-1,0 1,1-1,-1 1,0-1,0 1,17-47,123-289,-131 314,-4 29,-6 40,1-37,9 168,-5-160,-2-6,-1-1,2 1,0-1,0 0,1 0,0 0,1-1,1 0,0 1,0-2,1 1,1-1,-1 0,2-1,3 5,-9-14,-1 1,1-1,-1 0,1 0,-1 0,0 0,1 0,-1 0,1-1,-1 1,1-1,-1 0,0 1,1-1,-1 0,0-1,0 1,0 0,0-1,0 1,0-1,0 1,0-1,-1 0,1 0,-1 0,1 0,-1 0,0 0,1 0,-1 0,0-1,-1 1,1 0,0-1,-1 1,1-1,-1 1,0 0,0-1,0 1,0-1,0 1,0-2,4-10,43-140,52-101,-62 142,-32 106</inkml:trace>
  <inkml:trace contextRef="#ctx0" brushRef="#br0" timeOffset="6784.615">1243 348,'1'1,"1"0,-1 0,0 0,1 0,-1 0,0 1,0-1,0 0,0 1,0-1,0 1,0-1,0 1,-1-1,1 1,-1 0,1-1,-1 1,0 0,1-1,-1 1,0 0,0 0,0-1,0 1,-1 0,1-1,0 1,-1 0,1-1,-1 1,1 0,-2 0,2 2,-4 15,-1-1,-1 1,0-1,-2 0,0 0,-1-1,-4 6,-9 18,21-39,0 0,0 1,0-1,0 0,0 1,0-1,1 1,-1-1,1 1,0-1,-1 1,1 0,1-1,-1 1,0-1,0 1,1-1,0 1,-1-1,1 1,0-1,0 0,0 1,1-1,-1 0,1 0,-1 0,1 0,0 0,-1 0,1 0,0-1,0 1,0-1,0 1,1-1,-1 0,0 0,1 0,-1 0,0 0,1 0,-1-1,1 1,0-1,-1 0,1 1,-1-1,1 0,-1-1,1 1,-1 0,1-1,-1 0,1 1,-1-1,1 0,-1 0,1-1,15-7,-4-3</inkml:trace>
  <inkml:trace contextRef="#ctx0" brushRef="#br0" timeOffset="7082.461">1073 518,'24'0,"18"0,6 0,-1-5,-2-2,-5 1,-9 1</inkml:trace>
  <inkml:trace contextRef="#ctx0" brushRef="#br0" timeOffset="7884.058">1553 151,'5'4,"6"3,6-1,5-2,4 0,2-2,1-1,0-5,1-2,-1-1,0 2,-1 2,-4 0</inkml:trace>
  <inkml:trace contextRef="#ctx0" brushRef="#br0" timeOffset="8249.905">1553 376,'19'0,"12"0,4 0,2 0,-1 0,-2 0,-1 0,-3 0,0 0,-6-5,-2-1,-5 0</inkml:trace>
  <inkml:trace contextRef="#ctx0" brushRef="#br0" timeOffset="11361.727">2061 686,'90'-160,"82"-125,-116 215,-54 71,-1 0,1 0,0 0,-1 1,1-1,-1 1,1-1,-1 1,0-1,0 1,0 0,0-1,0 1,0 0,0 0,0 0,-1 0,1 0,-1 0,0 0,1 0,-1 0,0 0,0 0,0 0,0 0,-1 0,1 0,-1 2,1-2,0 146,-1-147,1 1,0-1,0 1,-1-1,1 1,0-1,0 1,1-1,-1 1,0-1,0 1,1-1,-1 1,1-1,-1 0,1 1,0-1,-1 0,1 1,0-1,0 0,0 0,0 0,0 1,0-1,0 0,0-1,1 1,-1 0,0 0,1 0,-1-1,0 1,1-1,-1 1,1-1,-1 1,1-1,-1 0,1 0,-1 0,1 0,-1 0,1 0,-1 0,1 0,-1-1,1 1,9-8,0 0,-1-1,0 0,-1-1,0 0,0 0,-1-1,4-8,28-33,106-121,-147 174,1 0,0 0,0 0,0 0,0 0,0 0,0 0,0 0,0 0,0 0,0 0,0 0,0 0,1 0,-1 0,0 0,1 0,-1 0,1 0,-1-1,1 1,0 0,-1 0,1 0,0-1,-1 1,1 0,0-1,0 1,0-1,0 1,0-1,0 1,-1-1,1 1,0-1,0 0,0 0,0 1,0-1,0 0,1 0,-1 0,0 0,0 0,0 0,0 0,0-1,0 1,0 0,0-1,0 1,0 0,-1-1,1 1,0-1,0 0,0 1,0-1,-1 0,1 1,0-1,0 0,-1 0,1 1,-1-1,-52 231,63-100,-5-112</inkml:trace>
  <inkml:trace contextRef="#ctx0" brushRef="#br0" timeOffset="11915.573">2766 715,'73'-66,"-3"-4,-3-2,17-29,-71 85,-2 0,0-1,-1 0,0-1,-2 0,0 0,-1-1,-1 0,-1 0,0 0,-2-1,0 0,-1 0,-1 0,-1-17,0 36,0-1,0 1,0-1,0 1,0-1,0 0,0 1,0-1,0 1,-1-1,1 1,-1-1,1 1,-1 0,0-1,1 1,-1 0,0-1,0 1,0 0,0 0,0 0,0-1,0 1,-1 1,1-1,0 0,-1 0,1 0,0 1,-1-1,1 0,-1 1,1-1,-1 1,1 0,-1 0,1-1,-1 1,1 0,-1 0,1 1,-1-1,1 0,-1 0,0 1,1-1,0 1,-1-1,1 1,-1 0,1-1,0 1,-1 0,1 0,0 0,0 0,0 0,0 0,0 0,0 0,-1 2,-10 12,1 0,0 1,1 1,1-1,0 2,1-1,1 1,1 0,0 1,2 0,0-1,1 1,0 10,1-16,0 0,1 0,1 0,0 0,1 0,0 0,1 0,0 0,1 0,0 0,1-1,1 0,0 0,1 0,0 0,0-1,1 0,1 0,0-1,0 0,1 0,1-1,-1 0,1-1,1 0,0 0,2 0,6-3,-3-4</inkml:trace>
</inkml:ink>
</file>

<file path=ppt/ink/ink2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1,'5'0,"-3"0,-2 5,-6 1,3 0,-3 4,4 0,3-7,1-3</inkml:trace>
</inkml:ink>
</file>

<file path=ppt/ink/ink2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1,'5'0,"2"5,-6 1,-3 5,0-4,4-4,7-7,-3-3,-3 5,-6 3,2 0,1-3,6-3,1 0</inkml:trace>
</inkml:ink>
</file>

<file path=ppt/ink/ink2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10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57 310,'29'0,"14"0,5 0,-2 0,-2 0,-6 0,-3 0,-3 0,-3 0,0 0,-2 0,1 0,-6 0</inkml:trace>
  <inkml:trace contextRef="#ctx0" brushRef="#br0" timeOffset="341.343">1 537,'38'-5,"23"3,5 2,-3 2,-8-1,-9 0,-6 0,-7 0,-3 0,-7-1</inkml:trace>
  <inkml:trace contextRef="#ctx0" brushRef="#br0" timeOffset="7784.982">311 0,'46'91,"45"27,-23-39,-66-78,1 2,0 0,0-1,-1 1,1 1,-1-1,1 0,-1 1,0-1,0 1,0-1,-1 1,1 0,-1 0,0 0,0 0,-1 0,1 0,-1 0,1 0,-1 0,-1 0,1 0,-1 0,1 0,-1 0,0 0,0 0,-1 0,1 0,-1-1,0 1,0 0,0-1,-1 1,-90 92,-93 91,121-111,76-81,-2-6</inkml:trace>
</inkml:ink>
</file>

<file path=ppt/ink/ink2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1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0,'5'5,"11"1,8 0,4-1,3-2,0-1,0 4,0 1,-2 4,1 0,-7-1</inkml:trace>
</inkml:ink>
</file>

<file path=ppt/ink/ink2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4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169 118,'-13'13,"0"0,0 0,1 1,1 1,0 0,1 0,0 1,2 1,0-1,1 1,0 1,1-1,2 1,-1 0,2 0,-1 13,5-25,-1 0,1 0,1 0,-1 0,1-1,0 1,0 0,1-1,-1 0,1 1,0-1,1 0,-1-1,1 1,0 0,0-1,1 0,-1 0,1 0,0-1,0 0,0 0,0 0,1 0,-1-1,1 0,-1 0,3 0,6 3,0-2,0 0,1 0,-1-1,1-1,-1-1,1 0,-1-1,1 0,0-1,3-1,-3 0,-1-1,1 0,-1-1,0 0,0-1,-1 0,0-2,0 1,0-2,-1 1,0-2,-1 0,0 0,-1-1,0 0,0 0,-1-2,-1 1,0-1,-1 0,0 0,-1-1,-1 0,0 0,0 0,-2-1,0 0,0 1,-2-1,0 0,0 0,-2-10,-1 16,0 0,-1 0,0 1,0-1,-1 1,0 0,0 0,-1 0,0 1,-1 0,1 0,-2 0,1 0,0 1,-1 0,0 1,-1-1,1 1,-1 1,0 0,0 0,-1 0,1 1,-1 0,0 1,1 0,-1 0,0 1,0 0,-1 0,-28-3,5 3</inkml:trace>
  <inkml:trace contextRef="#ctx0" brushRef="#br0" timeOffset="278.515">1 400,'328'-98,"-323"97,0 0,0 0,1 0,-1 0,1 1,-1 0,0 0,1 0,-1 1,0 0,1 0,-1 0,0 1,0 0,0 0,0 0,0 0,0 1,-1 0,1 0,-1 0,0 1,4 2,-5-1,1 0,1-1,-1 0,1 0,-1 0,1 0,0-1,0 0,1 0,-1 0,1 0,-1-1,1 0,0 0,0-1,0 0,0 0,0 0,0-1,3 0,131-32,-115 26</inkml:trace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1,'-1'0,"-1"0,1 0,0 0,-1 0,1 0,0 0,-1 0,1 0,0 1,-1-1,1 1,0-1,0 1,-1-1,1 1,0 0,0 0,0-1,0 1,0 0,0 0,0 0,0 0,0 0,1 0,-1 1,0-1,1 0,-1 1,-107 176,64-106,-92 129,27-78,104-132,7-4</inkml:trace>
  <inkml:trace contextRef="#ctx0" brushRef="#br0" timeOffset="431.407">39 1,'34'20,"-10"11,-1 2,-2 0,-1 1,9 23,-14-26,1-1,1 0,2-1,1-1,1-1,10 10,-4-14,-26-25</inkml:trace>
</inkml:ink>
</file>

<file path=ppt/ink/ink2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53,'-9'40,"2"-1,2 1,1 0,2 1,2 1,-1-39,1 0,-1 0,1 0,0 0,0-1,0 1,0 0,1 0,-1 0,1 0,-1 0,1 0,0 0,0-1,1 1,-1 0,0-1,1 1,0-1,-1 0,1 1,0-1,0 0,0 0,1 0,-1 0,0-1,1 1,-1-1,1 1,0-1,-1 0,1 0,0 0,0 0,0 0,-1-1,1 1,0-1,0 0,0 0,0 0,0 0,0-1,0 1,0-1,0 1,-1-1,3-1,25-17,0-1,-2-2,0-1,-1-1,-2-1,0-1,8-14,-33 39,1 0,0 0,-1 0,1 1,0-1,-1 0,1 0,0 1,0-1,0 0,-1 1,1-1,0 1,0-1,0 1,0-1,0 1,0 0,0-1,0 1,0 0,0 0,1 0,-1 0,0 0,0 0,0 0,0 0,0 0,0 0,0 1,0-1,0 0,0 1,0-1,0 1,0-1,0 1,0 0,0-1,-1 1,1 0,0-1,0 1,-1 0,1 1,27 51,-20-33,-1-7,0-1,0 0,1 0,1-1,0 0,0 0,1-1,1 0,-1-1,6 3,-12-9,0 0,0-1,1 1,-1-1,0 0,1 0,-1-1,1 1,0-1,0 0,-1-1,1 1,0-1,0 0,0 0,-1 0,1 0,0-1,0 0,0 0,-1-1,1 1,-1-1,1 0,-1 0,0 0,0-1,1 1,-2-1,1 0,3-3,11-11,-1-2,-1 0,0 0,-1-2,-1 0,0-4,34-114,-47 136,-1-1,1 1,-1 0,0 0,0 0,0 0,0 0,0-1,-1 1,0 0,1 0,-1 0,0 0,0 0,-1 0,1 1,-1-1,1 0,-1 1,0-1,0 1,-1-2,-13-8</inkml:trace>
  <inkml:trace contextRef="#ctx0" brushRef="#br0" timeOffset="565.59">1300 53,'-20'5,"0"1,1 0,0 1,0 1,1 1,0 1,1 0,0 2,0 0,1 0,-4 6,19-17,0 0,-1 0,1 0,0 0,0 0,0 1,0-1,0 0,0 1,1-1,-1 0,0 1,1-1,-1 1,1-1,-1 1,1-1,0 1,-1 0,1-1,0 1,0-1,0 1,1 0,-1-1,0 1,0-1,1 1,-1-1,1 1,0-1,-1 1,1-1,0 0,0 1,0-1,0 0,0 0,0 1,0-1,0 0,0 0,2 1,66 21,-67-23,83 19,-83-19,0 1,-1 0,1-1,0 1,-1 0,1 0,-1 0,1 0,-1 0,0 1,0-1,1 0,-1 1,0-1,0 0,0 1,0-1,0 1,-1 0,1-1,0 1,-1 0,1-1,-1 1,0 0,1 0,-1-1,0 1,0 0,0 0,-1-1,1 1,0 0,0 0,-1-1,1 1,-1 0,0-1,1 1,-1 0,0-1,0 1,0-1,0 1,0-1,-1 1,-10 11,-1 0,0-1,-1-1,-1 0,1-1,-2 0,1-1,-1-1,0 0,-1-2,0 0,-12 3,9-2,8-3</inkml:trace>
  <inkml:trace contextRef="#ctx0" brushRef="#br0" timeOffset="813.597">1526 278,'-10'34,"-3"15,1-4,2-11</inkml:trace>
  <inkml:trace contextRef="#ctx0" brushRef="#br0" timeOffset="1434.86">1723 476,'8'-25,"2"0,0 1,2 1,0 0,2 0,0 1,1 1,8-7,-22 26,-1 1,1-1,0 1,0 0,-1 0,1-1,0 1,0 0,0 0,0 0,1 0,-1 0,0 0,0 0,0 1,1-1,-1 0,0 1,1-1,-1 1,1-1,-1 1,1 0,-1-1,1 1,-1 0,1 0,-1 0,1 0,-1 1,1-1,-1 0,1 0,-1 1,0-1,1 1,-1-1,1 1,-1 0,0 0,0 0,1-1,-1 1,0 0,0 0,0 1,0-1,0 0,0 0,0 0,-1 1,1-1,0 0,-1 1,1-1,1 4,1 0,0-1,0 0,0 1,0-1,1 0,0-1,0 1,0-1,0 0,0 1,1-2,-1 1,1 0,0-1,0 0,0 0,0-1,0 1,0-1,0 0,0-1,1 1,-1-1,0 0,0 0,1-1,-1 1,0-1,0 0,0-1,1 1,0-2,2-2,-1 0,0-1,0 0,0-1,-1 0,0 0,0 0,0-1,-1 1,0-1,-1-1,0 1,0-1,-1 1,0-1,0 0,-1 0,-1 0,1-1,-1 1,-1 0,0 0,0-1,-1 1,0 0,0 0,-1-1,-1-2,-21-52,13 51</inkml:trace>
</inkml:ink>
</file>

<file path=ppt/ink/ink2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1,'-10'9,"-3"9,6 0,4-7,7-6,-2-3,-1-2</inkml:trace>
</inkml:ink>
</file>

<file path=ppt/ink/ink2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9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1,'-9'9,"-4"9,1-5,2-3</inkml:trace>
</inkml:ink>
</file>

<file path=ppt/ink/ink2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29 201,'-5'0,"-1"5,4 1,9 0,6-1,7-1,5-2,2-1,2 0,1-1,-1 0,1-1,-1 1,0 0,0 0,-1 0,0 0,-4 0</inkml:trace>
  <inkml:trace contextRef="#ctx0" brushRef="#br0" timeOffset="280.455">0 427,'39'0,"26"-5,8-1,-4 0,-9-4,-15 0</inkml:trace>
  <inkml:trace contextRef="#ctx0" brushRef="#br0" timeOffset="1580.02">452 568,'20'-14,"0"0,-1-2,0 0,-1-1,-1 0,-1-2,0 0,-2 0,0-2,4-8,4-3,-11 15,-5 7,0 0,1 1,0-1,1 1,0 1,0 0,1 0,0 0,0 1,6-3,-14 9,0 1,1-1,-1 0,0 1,0-1,0 1,1 0,-1-1,0 1,1 0,-1 0,0 0,1 0,-1 0,0 0,0 0,1 0,-1 0,0 1,1-1,-1 1,0-1,0 1,1-1,-1 1,0-1,0 1,0 0,0 0,0 0,0 0,0 0,0 0,0 0,-1 0,1 0,0 0,-1 0,1 0,0 1,-1-1,0 0,1 0,-1 1,0-1,1 1,6 72,-7-55,0-17,0 0,0 0,0 0,0 0,0 0,0 0,1 0,-1 0,1 0,-1 0,1 0,0 0,0 0,0-1,0 1,0 0,0 0,0-1,0 1,1-1,-1 1,1-1,-1 0,1 0,0 1,-1-1,1 0,0 0,0-1,0 1,-1 0,1-1,0 1,0-1,0 1,0-1,0 0,0 0,0 0,0 0,0 0,0 0,0-1,0 1,0-1,0 1,0-1,0 0,0 0,-1 0,1 0,1 0,29-21,0-1,-2-1,0-2,-2-1,14-18,-2 4,68-62,-107 103,-1-1,1 1,0-1,-1 1,1-1,0 1,0-1,-1 1,1 0,0-1,0 1,0 0,-1-1,1 1,0 0,0 0,0 0,0 0,0 0,0 0,-1 0,1 0,0 1,0-1,0 0,0 0,-1 1,1-1,0 0,0 1,-1-1,1 1,0-1,0 1,-1-1,1 1,-1 0,1-1,0 1,-1 0,0-1,1 1,-1 0,1 0,-1-1,0 1,1 0,-1 0,0 0,0 0,0-1,0 1,1 0,-1 0,0 0,-2 49,-8-8,6-32,1 1,0-1,1 1,0 0,1 0,0 0,0-1,1 1,1 0,0 0,0 0,1 0,2 4,22 15,-9-22</inkml:trace>
  <inkml:trace contextRef="#ctx0" brushRef="#br0" timeOffset="2062.725">1439 483,'1'0,"37"-3,0-3,-1 0,1-3,-2-1,1-2,-2-1,0-2,20-12,-46 21,-1 0,0-1,0 0,-1 0,1-1,-2 0,1 0,-1 0,0-1,-1 0,0 0,-1-1,0 1,0-1,-1 0,0 0,0 0,-2-1,1 1,-1 0,-1-1,1 1,-2-1,0 1,0-1,-1 1,-1-7,2 14,-1-1,1 1,-1 0,1 0,-1-1,0 1,0 0,-1 0,1 1,0-1,-1 0,0 1,0 0,0-1,0 1,0 0,0 0,0 1,0-1,-1 1,1 0,-1 0,1 0,-1 0,1 0,-1 1,0-1,1 1,-1 0,0 1,1-1,-1 0,0 1,1 0,-1 0,1 0,-1 0,1 1,0-1,-1 1,1 0,0 0,-1 1,-7 3,1 0,0 0,0 1,0 1,1 0,1 0,-1 0,1 1,0 0,1 1,0 0,1 0,0 1,1-1,0 1,0 0,1 1,1-1,0 1,0 0,1-1,1 1,0 6,4-10,0 1,1-1,0 0,0 0,1 0,0 0,1-1,0 0,0 0,0 0,1-1,0 0,0 0,1-1,-1 0,1 0,0-1,1 0,-1 0,1-1,-1 0,1 0,0-1,3 0,-11-2,11 5,0-1,0-1,0-1,0 1,0-2,0 0,0 0,1-1,-1 0,0-1,0-1,0 0,1-1,-2 0,1 0,0-2,-1 1,0-1,0-1,4-2,3-5</inkml:trace>
  <inkml:trace contextRef="#ctx0" brushRef="#br0" timeOffset="2532.36">2512 60,'-13'3,"-1"0,1 1,0 1,0 0,1 1,-1 0,1 1,0 0,1 1,0 0,0 1,1 0,0 1,1 0,-1 1,2 0,0 0,0 1,1 0,1 0,0 0,0 1,1 0,-1 6,5-12,0 0,0 0,0 0,1 0,0 0,0-1,1 1,0 0,0 0,1 0,-1 0,1-1,1 1,0-1,0 1,0-1,0 0,1 0,0-1,0 1,1-1,-1 0,1 0,1 0,-1 0,0-1,1 0,0 0,0-1,0 0,1 0,-1 0,2 0,3 1,0 1,1-2,-1 1,1-2,0 1,0-2,0 1,0-2,0 0,0 0,0-1,0 0,0-1,0-1,-1 0,1 0,-1-1,6-3,-4 1,0 0,0-1,0 0,-1-1,0-1,0 0,-1 0,0-1,-1-1,0 0,-1 0,0-1,0 0,-2 0,4-9,-2 7,-2-1,0-1,-1 1,-1-1,0 0,-1 0,0-1,-2 0,-1 11,-1 0,1 0,-1 0,-1 0,1 0,-1 0,0 1,-1-1,1 0,-1 0,0 1,0-1,-1 1,0 0,0-1,0 1,-1 1,1-1,-1 0,0 1,-1 0,1 0,-1 0,0 0,-93-33,67 32</inkml:trace>
  <inkml:trace contextRef="#ctx0" brushRef="#br0" timeOffset="2864.637">2315 343,'34'-15,"15"-9,0 4,-4 6,-9 9,-7 11,-2 4,-2 6,0 0,0-4,1-2,1-4,1-3,-6-6,0-4,-4 1</inkml:trace>
</inkml:ink>
</file>

<file path=ppt/ink/ink2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2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2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2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2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2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3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1,'-15'29,"-13"18,-3 7,-1-6,5-11</inkml:trace>
</inkml:ink>
</file>

<file path=ppt/ink/ink2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2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2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2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2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2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2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2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2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2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4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24 677,'-11'155,"-2"26,14-173,0 0,0 1,0-1,1 0,1 0,-1 0,1-1,0 1,1-1,0 1,0-1,0 0,1-1,0 1,1-1,-1 0,1 0,0-1,1 1,5 2,-9-6,0 0,1-1,-1 1,1-1,-1 0,1 0,-1 0,1 0,0-1,-1 1,1-1,0 0,-1 0,1 0,0-1,-1 1,1-1,0 0,-1 0,1 0,-1-1,1 1,-1-1,0 0,0 0,0 0,0 0,2-3,76-83,-65 66,94-113,-109 134,1 0,-1-1,1 1,-1 0,1 0,0 0,-1 0,1 1,0-1,0 0,0 1,-1-1,1 1,0 0,0-1,0 1,0 0,0 0,0 0,0 0,0 1,0-1,-1 1,1-1,0 1,0-1,0 1,-1 0,1 0,0 0,-1 0,1 0,-1 0,1 1,0 0,42 62,-31-41,-9-17,0 0,0 0,1-1,0 0,0 0,0 0,1 0,-1-1,1 0,0 0,0-1,0 0,1 0,-1 0,1 0,0-1,0-1,0 1,0-1,0 0,0 0,0-1,0 0,0-1,0 1,0-1,0 0,0-1,0 0,-1 0,1 0,-1-1,1 0,-1-1,0 1,0-1,0 0,0 0,-1-1,0 0,0 0,0 0,3-5,6-10,0-1,-1 0,-2-1,0-1,-1 0,2-10,-2 5,-7 20,0 1,0-1,-1-1,0 1,0 0,-1 0,0-1,0 1,-1-1,0 1,-1 0,1-1,-2 1,-1-6,-3-4</inkml:trace>
  <inkml:trace contextRef="#ctx0" brushRef="#br0" timeOffset="10506.741">1295 0,'0'656,"-4"-585,-3 1,-3-1,-15 48,25-117,-12 138,12-140,0 1,0 0,0-1,-1 1,1 0,0-1,0 1,0 0,0-1,0 1,0 0,0 0,1-1,-1 1,0 0,0-1,0 1,1 0,-1-1,0 1,1-1,-1 1,1 0,-1-1,1 1,-1-1,1 1,-1-1,1 1,-1-1,1 0,-1 1,1-1,0 0,-1 1,1-1,0 0,-1 0,1 1,0-1,-1 0,1 0,0 0,-1 0,1 0,0 0,0 0,-1 0,1 0,0-1,-1 1,1 0,0 0,-1-1,1 1,0 0,-1-1,1 1,-1 0,1-1,-1 1,1-1,-1 1,1-1,0 0,31-35,136-228,-101 159,-66 104,0-1,1 1,-1 0,0-1,0 1,1 0,-1 0,0 0,1 0,-1 0,1 0,0 0,-1 0,1 1,0-1,-1 0,1 1,0 0,0-1,0 1,-1 0,1 0,0 0,0 0,0 0,-1 0,1 1,0-1,0 1,-1-1,1 1,0 0,-1-1,1 1,0 0,-1 0,0 0,1 0,-1 1,1-1,-1 1,52 60,-22 7,25 33,-14-41,-39-54,0-1,1 0,-1 0,1 0,0 0,0-1,1 0,0 1,0-2,0 1,0 0,1-1,0 0,0-1,0 1,0-1,0 0,1 0,0-1,4 1,4-3,1-1,-1-1,1-1,-1 0,0 0,0-2,-1 0,1-1,-1 0,0-1,0 0,-1-1,0-1,-1 0,0-1,8-8,-19 17,9-7,-1 0,1-1,-2-1,1 1,-1-1,-1-1,1 1,-2-2,0 1,0 0,-1-1,0-3,-3 10,-1-1,1 0,-2 0,1 1,-1-1,1 0,-2 0,1 0,-1 1,1-1,-2 0,1 1,-1-1,1 1,-2-1,1 1,-1 0,1 0,-1 0,-1 0,1 0,-1 1,1-1,-2 1,1 0,0 0,-1 1,1-1,-1 1,0 0,0 0,0 1,-1-1,1 1,-1 0,1 1,-1-1,0 1,1 0,-1 1,0-1,0 1,1 0,-1 1,0-1,-1 2,-3 1,0 0,0 1,0 0,1 1,0 0,0 0,0 1,1 1,-1-1,1 1,1 0,0 1,0 0,0 0,1 1,0 0,1 0,0 0,0 0,1 1,0 0,1 0,0 0,-1 8,3-10,0 0,1 0,0 0,1 0,-1 0,2 0,-1 0,1 0,0-1,1 1,0 0,0-1,0 0,1 0,0 0,1 0,-1-1,1 1,0-1,1 0,0-1,0 1,0-1,0-1,1 1,0-1,0 0,0 0,2 0,4 1,0 0,1-1,0 0,0-1,0 0,0-1,0-1,0 0,1-1,-1 0,0-2,0 1,0-2,12-3,12-4,-1-2,-1-2,0-2,30-17,-34 16,-1-1,0-1,-2-2,0-1,-2-1,0-1,-2-2,0 0,13-21,-33 39,0 0,-1 0,0-1,0 1,-1-1,0 0,-1 0,0 0,0 0,-1 0,0-1,0-5,-1 11,0 1,-1 0,1-1,-1 1,1 0,-1 0,0 0,0-1,0 1,-1 0,1 0,-1 0,0 1,0-1,0 0,0 1,0-1,0 1,-1 0,1 0,-1 0,0 0,1 0,-1 0,0 1,0-1,0 1,0 0,-1 0,1 0,0 0,0 1,-1-1,1 1,0 0,-1 0,0-1,1 1,-1-1,1 1,-1 0,1 0,-1 0,1 1,-1-1,1 1,-1 0,1 0,0 0,-1 1,1-1,0 1,0-1,0 1,0 0,0 1,0-1,1 0,-1 1,1-1,0 1,-1 0,1 0,0 0,1 0,-1 0,0 0,1 0,0 0,0 1,0-1,0 1,0-1,1 1,0-1,-1 1,4 0,-1-1,1 0,0 0,0 0,0 0,0-1,0 1,1-1,-1 0,1 0,-1 0,1 0,0-1,0 1,0-1,0 0,0 0,0-1,0 1,0-1,0 0,2 0,20 5,-22-4,1-1,0 0,0 1,0-1,0 1,0 0,1 1,-2-1,1 1,0 0,0 0,0 0,-1 1,0 0,1 0,-1 0,0 0,0 0,-1 1,1 0,-1 0,1 0,-1 0,-1 1,1-1,-1 1,1-1,-1 1,0 0,-1 0,1 0,-1 0,0 2,-13 72,9-71,1-1,0 1,0-1,1 1,-1 0,2 0,-1-1,1 1,1 0,-1 0,1 0,1-1,-1 1,1 0,1-1,-1 0,4 6,0-8,1 0,0 0,0-1,0 0,0 0,1-1,-1 0,1-1,0 1,0-1,0-1,0 0,0 0,1 0,-1-1,0 0,0-1,0 0,0 0,1-1,4-1,2 1,0-1,0 0,0-1,-1 0,1-2,-1 1,0-2,0 0,-1 0,0-2,0 1,-1-2,0 0,-1 0,0-1,-1 0,0-1,0 0,-2 0,1-1,-2-1,1 1,-2-1,0 0,-1-1,0 1,-1-1,-1 0,0 0,0-5,-3 9,1-1,-2 1,1 0,-2-1,1 1,-2 0,1 0,-2 0,1 0,-1 1,-3-4,6 10,-1 1,-1-1,1 1,0-1,-1 1,0 0,0 0,0 0,0 0,0 1,-1-1,1 1,-1 0,1 0,-1 0,0 0,0 1,0-1,0 1,0 0,0 0,0 1,0-1,0 1,-1 0,1 0,0 0,0 1,0-1,0 1,-3 1,-1 1,1 1,0 0,-1 0,1 1,1 0,-1 0,1 0,0 1,0 0,0 0,1 1,0 0,0 0,1 0,0 0,0 1,0-1,1 1,1 0,-1 0,1 0,1 0,-1 1,1-1,1 0,-1 1,2 3,-3-1,2 0,0 0,0 0,1 0,0 0,0 0,2 0,-1-1,1 1,1-1,0 1,0-1,1 0,1-1,-1 1,2-1,-1 0,3 2,2-1,1 1,0-1,1-1,0 0,0-1,1-1,0 0,0 0,1-2,0 0,0 0,0-1,0-1,4-1,223 9,-211-11,-4-1,-3 1</inkml:trace>
</inkml:ink>
</file>

<file path=ppt/ink/ink2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2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2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2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2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2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2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2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2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2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5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1384,'60'-27,"-1"-4,-1-2,-2-2,-2-3,-1-3,7-9,-23 13,-2-2,-1-1,-2-1,-2-2,2-8,16-51,-47 98,0 0,0 0,0-1,0 1,-1-1,1 1,-1-1,0 1,0-1,-1 1,0 0,1-1,-2 1,1 0,0-1,-1 1,0 0,0 0,0 0,0 0,0 1,-1-1,-2-2,3 4,0 1,0-1,0 1,0-1,0 1,0 0,0 0,-1 0,1 0,0 1,-1-1,1 1,-1-1,1 1,0 0,-1 0,1 0,-1 0,1 0,-1 0,1 1,0-1,-1 1,1 0,0 0,-1 0,1 0,0 0,0 0,0 0,0 1,0-1,-1 2,-55 64,46-40,0 1,2 1,1-1,1 2,2-1,1 1,1 0,1 0,2 11,1-33,1 1,0-1,1 0,0 1,0-1,1 0,0-1,0 1,0 0,1-1,1 0,-1 1,1-2,0 1,1-1,0 0,0 0,0 0,0-1,1 0,0 0,0 0,1-1,-1 0,1-1,6 2,0 0,0 0,1-2,0 1,0-2,0 0,0-1,0-1,1 0,-1-1,0 0,0-1,0-1,0 0,7-4,8-3,0-1,0-2,-1 0,-1-2,-1-2,0 0,-1-2,-1-1,0 0,15-19,-20 18,-1-1,-1 0,0-2,-2 0,-1-1,4-10,-17 32,-1-1,0 1,0-1,0 0,0 1,-1-1,1 0,-1 0,0 1,0-1,0 0,-1 0,1 0,-1 1,0-1,0 0,0 1,-1-1,1 1,-1-1,0 1,0 0,0 0,0 0,-1 0,1 0,-1 0,0 1,0-1,1 1,-2 0,1 0,0 0,0 0,-1 0,1 1,-1-1,1 1,-1 0,0 0,1 1,-1-1,0 1,0-1,1 1,-1 0,0 1,0-1,1 1,-1 0,0-1,0 2,1-1,-1 0,1 1,0-1,-1 1,1 0,0 0,-3 3,-3 3,0 0,0 0,1 1,0 1,1-1,0 1,0 1,1-1,1 1,0 0,0 0,1 1,0-1,1 1,0 0,1 0,1 0,0 0,0 0,1 0,2 12,0-14,0 0,0 0,1-1,1 1,0-1,0 1,1-1,0-1,0 1,1-1,0 0,1 0,0 0,0-1,0 0,1-1,0 1,1-2,-1 1,1-1,0 0,0-1,4 1,3 2,1-2,0 0,0 0,0-2,0 0,1-1,-1 0,1-2,-1 0,1-1,-1-1,1 0,3-3,3-3,-1-1,0-1,-1-2,0 0,0-1,-2-1,1-1,-2-1,0-1,-1 0,-1-1,-1-1,0-1,-1 0,-1-1,-2-1,0 0,-1-1,-1 0,0-3,-7 20,0 1,-1-1,0 0,0 0,0 0,-1 0,0 0,0 0,-1-1,0 1,0 0,0 0,0-1,-1 1,0 0,-1 0,0 0,1 0,-2 0,1 0,-1 1,0-1,0 1,0 0,-2-2,3 6,0 0,-1 0,1 0,0 0,0 1,-1-1,1 1,0 0,-1-1,1 1,0 0,-1 0,1 1,-1-1,1 0,0 1,0 0,-1-1,1 1,0 0,0 0,0 0,0 0,0 1,0-1,0 1,0-1,0 1,1-1,-2 2,-44 57,38-45,2 0,0 1,1 0,1 0,0 1,1 0,1-1,1 1,0 1,1-1,1 0,1 0,0 0,1 0,1 0,0 0,5 10,-5-18,1 0,0-1,0 0,1 0,0 0,0-1,1 1,0-1,0 0,0-1,1 0,0 0,1 0,-1-1,1 0,0 0,0-1,1 0,-1-1,1 0,0 0,0-1,0 0,13 0</inkml:trace>
  <inkml:trace contextRef="#ctx0" brushRef="#br0" timeOffset="698.453">2033 1045,'-87'146,"78"-118,9-28,1 0,-1-1,0 1,0 0,0 0,1 0,-1-1,0 1,0 0,1 0,-1 0,0 0,1 0,-1-1,0 1,1 0,-1 0,0 0,0 0,1 0,-1 0,0 0,1 0,-1 0,0 0,1 0,-1 0,0 0,1 0,-1 1,0-1,0 0,1 0,-1 0,0 0,1 1,-1-1,0 0,0 0,0 0,1 1,-1-1,0 0,0 0,0 1,1-1,-1 0,0 0,0 1,0-1,0 0,0 1,0-1,0 0,0 1,0-1,0 0,0 1,129-171,-129 169,1 0,0 0,-1 0,1 0,0 0,0 0,0 1,0-1,0 0,0 0,0 1,0-1,0 1,0-1,0 1,0-1,0 1,0 0,0-1,1 1,-1 0,0 0,0 0,0 0,0 0,1 0,-1 0,0 1,0-1,0 0,0 1,1-1,-1 1,0-1,0 1,0-1,0 1,0 0,0-1,0 1,-1 0,1 0,0 0,0 0,31 53,-18-27,-13-24,0-1,0 1,0-1,0 1,1-1,-1 1,1-1,0 0,0 0,-1 0,2 0,-1 0,0-1,0 1,0 0,1-1,-1 0,1 0,-1 1,1-1,-1-1,1 1,0 0,0-1,-1 1,1-1,0 0,0 0,-1 0,1 0,0 0,0-1,-1 1,1-1,0 0,-1 0,1 0,-1 0,1 0,0-1,11-12,-1 0,0-1,-1 0,0-1,-2-1,0 1,-1-2,0 1,5-18,-4-19,-14 54</inkml:trace>
  <inkml:trace contextRef="#ctx0" brushRef="#br0" timeOffset="1013.729">2710 791,'38'-4,"23"-3,5 1,-3 2,-8 0,-9 2,-6 1,-7 0,-8 6,-8 2</inkml:trace>
  <inkml:trace contextRef="#ctx0" brushRef="#br0" timeOffset="1232.462">2794 1018,'34'0,"20"0,6 0,-2-5,-6-2,-8 1,-6 1,-10-3,-4-1,-7 2</inkml:trace>
  <inkml:trace contextRef="#ctx0" brushRef="#br0" timeOffset="2450.012">4319 340,'0'19,"0"17,0 5,0 2,0-2,4-3,3-3,-1-4,-2-1,0-1,-2-1,-1 0,0-1,-1 1,-1 0,1-5</inkml:trace>
  <inkml:trace contextRef="#ctx0" brushRef="#br0" timeOffset="2965.572">4178 368,'66'-37,"2"4,1 2,49-14,-11 28,-105 17,1 0,-1 0,1 1,-1-1,0 0,1 1,-1 0,0 0,1-1,-1 1,0 0,0 1,0-1,0 0,0 1,0-1,0 1,0 0,-1-1,1 1,-1 0,1 0,-1 0,0 0,1 0,-1 1,0-1,-1 0,1 0,0 1,-1-1,1 1,-1-1,1 0,-1 1,0-1,0 1,-1-1,1 0,0 1,-1 1,-2 9,0 0,-1 0,-1 0,0-1,0 0,-2 0,1 0,-1-1,-1 0,0 0,-1-1,0 0,0-1,-1 1,-5 2,-51 59,65-69,-1 0,1-1,0 1,0 0,0 0,0 0,0 0,0 0,0 0,1 0,-1 0,1 0,0 0,-1 1,1-1,0 0,0 0,0 0,1 0,-1 0,0 1,1-1,-1 0,1 0,0 0,0 0,0 0,0 0,0 0,0-1,0 1,1 0,-1-1,1 1,-1 0,1-1,0 0,-1 1,1-1,0 0,0 0,0 0,0 0,0 0,0-1,0 1,1 0,201 66,-200-66,-1 0,0 0,1 0,-1 0,0 1,0 0,0-1,0 1,0 0,0 0,0 1,-1-1,1 1,-1-1,0 1,1 0,-1 0,0 0,-1 0,1 0,-1 0,1 0,-1 1,0-1,0 0,0 1,-1-1,1 1,-1-1,0 1,0-1,0 1,0-1,-1 1,1-1,-1 1,0-1,0 1,0-1,-1 0,1 0,-1 1,1-1,-3 2,-9 8,0 0,-2-1,1-1,-1 0,-1-1,0-1,-1 0,1-1,-15 5,12-5,-234 82,241-86</inkml:trace>
  <inkml:trace contextRef="#ctx0" brushRef="#br0" timeOffset="3219.899">5250 453,'-34'39,"-25"31,-7 9,-3-5,6-9,9-12,9-9,12-8,7-5,3-3,0-2,0 0,-1 1,-2-1,4-3</inkml:trace>
  <inkml:trace contextRef="#ctx0" brushRef="#br0" timeOffset="4102.35">5221 791,'-14'17,"1"1,1 0,1 1,0 0,1 1,2 0,-2 6,-9 16,-3 7,-2 0,-3-2,-1 0,-2-2,-17 16,34-48,17-21,18-30,-18 33,184-286,-152 242,1 1,2 2,3 2,28-24,-68 66,0-1,1 0,-1 1,0 0,1-1,0 1,-1 0,1 0,0 0,0 1,0-1,0 1,1 0,-1 0,0 0,0 0,1 0,-1 1,1-1,-1 1,0 0,1 0,-1 0,1 1,-1-1,0 1,1 0,-1 0,0 0,0 0,1 0,-1 1,0 0,0-1,-1 1,1 0,0 0,-1 1,1-1,-1 1,0-1,1 1,-1 0,1 1,9 24,-1-1,-1 1,-1 1,-1-1,-2 2,1 15,-6-36,27 134,-27-135,-2 48,1-55,0 0,0 0,-1 0,1 0,0 0,0 1,-1-1,1 0,0 0,-1 0,1 0,-1 0,1 0,-1-1,0 1,1 0,-1 0,0 0,0 0,1-1,-1 1,0 0,0-1,0 1,0-1,0 1,0-1,0 1,0-1,0 0,0 1,0-1,0 0,0 0,0 0,-1 0,1 0,0 0,0 0,0 0,0-1,-1 1,-132-79,92 54,-2 2,-1 2,0 2,-29-7,45 18</inkml:trace>
  <inkml:trace contextRef="#ctx0" brushRef="#br0" timeOffset="5399.658">3331 227,'14'-17,"-5"3,1 1,0 1,1 0,0 0,1 1,1 0,-1 1,2 1,-1 0,10-4,-21 13,0-1,0 1,1 0,-1 0,0 1,0-1,0 0,0 1,1 0,-1-1,0 1,0 0,0 0,0 0,0 0,-1 0,1 1,0-1,0 0,-1 1,1-1,-1 1,1 0,-1 0,0-1,0 1,0 0,0 0,0 0,0 0,0 0,-1 1,1-1,-1 0,1 0,-1 0,0 0,0 1,0-1,0 0,0 0,0 0,-1 1,1-1,-1 0,0 0,1 0,-1 0,1 8,29 272,29 92,-21-90,-33-266,-1 0,-1 0,0 0,-2 0,0 0,-1 0,0 0,-2 0,0 0,-1-1,-1 1,-6 15,11-34,0 1,0-1,0 1,0-1,0 1,-1-1,1 1,0-1,0 1,-1-1,1 1,0-1,0 1,-1-1,1 1,0 0,-1-1,1 1,-1 0,1-1,-1 1,1 0,0-1,-1 1,1 0,-1 0,1 0,-1-1,1 1,-1 0,1 0,-1 0,0 0,1 0,-1 0,1 0,-1 0,1 0,-1 0,1 0,-1 0,1 1,-1-1,1 0,-1 0,1 1,-1-1,1 0,-1 0,1 1,0-1,-1 0,1 1,0-1,-1 1,1-1,0 0,-1 1,1-1,0 1,0-1,-1 1,1-1,0 1,0-1,0 1,-7-44,7-281,4 225,4 1,5 0,3 1,5 0,4 2,24-54,-42 128,2 0,0 1,1 1,1 0,1 0,1 1,0 0,7-6,-14 18,1-1,-1 1,1 0,0 1,0 0,0 0,1 0,0 1,0 0,0 1,0-1,1 2,-1-1,1 1,0 0,0 1,0 0,-1 1,1-1,0 2,0-1,1 1,283 54,-216-46,-10 0,-1-3,1-3,46-5,316-49,-216 27,-210 24,-1-1,0 1,0 0,1 0,-1 0,0 1,1-1,-1 0,0 1,0 0,1-1,-1 1,0 0,0 0,0 0,0 1,0-1,0 0,-1 1,1-1,0 1,-1-1,1 1,-1 0,1 0,-1 0,0 0,0 0,0 0,0 0,0 0,0 0,-1 1,4 81,-6-47,2-27,0-1,1 0,0 0,0 0,1 0,1 0,-1 0,1-1,0 1,1-1,0 0,1 0,-1 0,2 0,7 3</inkml:trace>
</inkml:ink>
</file>

<file path=ppt/ink/ink2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2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2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2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2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2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2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2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2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2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2:59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63,'-21'0,"0"1,0 0,1 2,-1 0,1 2,0 0,-2 1,15-3,0 0,0 0,0 0,1 1,-1 0,1 0,0 1,0 0,1 0,-1 0,1 1,0-1,0 1,1 0,0 1,0-1,0 1,1 0,0 0,-2 7,4-11,-1 0,1 1,0-1,0 0,1 1,-1-1,0 0,1 1,0-1,0 1,0-1,1 0,-1 1,1-1,-1 1,1-1,0 0,0 0,1 1,-1-1,1 0,0 0,-1 0,1-1,0 1,1 0,-1-1,0 1,1-1,0 0,-1 0,1 0,0 0,0 0,0-1,0 1,0-1,1 0,-1 0,0 0,1 0,-1-1,0 1,1-1,-1 0,1 0,1 0,9-3,0-1,0 0,-1-1,1-1,-1 0,-1 0,1-1,-1-1,0 0,-1-1,0 0,0-1,-1 0,-1-1,1 0,-2 0,1-1,5-11,-11 18,-3 3,1 0,0 0,0 0,0 0,0 1,0-1,0 0,0 0,1 1,-1-1,1 1,-1-1,1 1,-1-1,1 1,0 0,0 0,0 0,-1 0,1 0,0 0,0 1,0-1,0 1,1-1,-1 1,0 0,1 0,-6 41,4 72,0-109,0 0,0 0,0 0,0 0,1-1,-1 1,1 0,0-1,0 1,1-1,-1 0,0 0,1 0,0 0,0 0,0-1,0 1,0-1,1 0,-1 0,1 0,-1 0,1 0,0-1,0 0,0 0,1 1,4-3,1-1,-1 1,1-2,-1 1,0-1,0 0,0-1,0 0,-1-1,1 0,-1 0,0 0,-1-1,1-1,-1 1,3-5,110-134,-115 138,1 0,-1 0,-1-1,1 1,-1-1,-1 0,1 0,-1 0,-1-1,0 1,0-1,0 1,-1-1,0-5,-7 44,-9 49,11-67,0-1,1 1,1-1,0 1,1 0,0 0,1 0,0-1,1 1,0 0,1 0,0 0,2 4,-3-14,-1 0,1 0,0-1,-1 1,1 0,0-1,0 1,0-1,0 1,1-1,-1 0,0 1,1-1,-1 0,0 0,1 0,0 0,-1 0,1 0,0 0,-1 0,1-1,0 1,0-1,-1 1,1-1,0 0,0 0,0 0,0 0,-1 0,1 0,0 0,0-1,0 1,0-1,-1 1,1-1,0 0,59-44,-32 12,-2-2,-2 0,-1-2,-2-1,5-13,-25 48,-2 3,0 1,1-1,-1 1,0-1,1 1,-1-1,1 0,-1 1,1-1,-1 0,1 1,-1-1,1 0,-1 0,1 1,-1-1,1 0,-1 0,1 0,0 0,-1 0,1 0,-1 0,1 0,0 0,-1 0,1 0,-1 0,1 0,-1 0,1 0,0-1,-1 1,1 0,-1 0,1-1,-1 1,1 0,-1-1,0 1,1-1,-1 1,1 0,-1-1,0 1,1-1,-1 1,0-1,1 1,-1-1,0 0,0 1,0-1,1 1,-1-1,0 1,0-1,0 0,0 1,0-1,0 1,0-1,0 0,-1 1,1-1,0 1,0-1,0 1,0-1,-1 0,9 32,1-1,2 0,1-1,1-1,1 1,5 3,55 130,-59-121,-2 2,-1-1,-3 1,-1 1,-3 0,-1 0,-2 38,-6-61,0 0,-2-1,0 1,-1-1,-1 0,-1-1,-1 0,-1 0,0-1,-10 11,13-19,-1 0,0 0,-1-1,0 0,0 0,-1-1,0-1,0 0,-1 0,0-1,0-1,0 0,-5 1,11-4,0 0,0-1,0 0,0 0,0 0,0-1,0 1,0-1,0-1,0 1,0-1,0 0,0-1,1 1,-1-1,0-1,1 1,-1-1,1 1,0-2,0 1,0 0,0-1,0 0,1 0,0-1,0 1,0-1,0 0,0-2,-2-3,1 0,0-1,0 1,1-1,1-1,0 1,0 0,1-1,1 1,0-1,0 0,1 1,1-1,0 0,0 1,2-1,-1 1,1 0,1 0,1-3,8-19,1 1,2 0,2 1,0 0,2 2,3-2,0 2,0 0,2 1,1 2,2 1,0 0,1 3,7-4,-2 4,-6 3</inkml:trace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6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538 368,'-45'-37,"27"31,0 1,0 1,0 1,-1 0,1 2,-1 0,1 1,-1 0,1 2,-1 0,1 1,0 1,-11 4,-56 23,85-30,-1 1,1-1,0 1,0-1,-1 1,1-1,1 1,-1-1,0 1,0-1,0 1,1-1,-1 1,1-1,-1 0,1 1,0-1,-1 0,1 1,0-1,0 0,0 0,0 0,0 0,0 0,0 0,0 0,1 0,-1 0,0 0,1 0,-1-1,0 1,1-1,-1 1,1-1,-1 0,2 1,164 53,-166-53,-1-1,1 0,0 0,-1 1,1-1,-1 1,1-1,-1 1,1-1,-1 1,1-1,-1 1,1-1,-1 1,1-1,-1 1,0 0,1-1,-1 1,0 0,0-1,0 1,1 0,-1-1,0 1,0 0,0 0,0-1,0 1,0 0,0-1,0 1,-1 0,1-1,0 1,0 0,-1-1,1 1,0 0,-1-1,1 1,0 0,-1-1,1 1,-1-1,1 1,-1-1,1 1,-1-1,0 0,1 1,-1-1,1 0,-1 1,0-1,-41 26,39-24,-57 32,1 3,2 3,-19 19,73-57,0 0,0 1,0-1,0 1,1 0,-1 0,1 0,0 0,0 0,0 0,0 1,0-1,1 1,-1-1,1 1,0-1,0 1,1 0,-1 0,1 0,0-1,0 1,0 0,0 0,1 0,-1-1,1 1,0 0,0-1,1 1,-1 0,1-1,-1 0,1 1,0-1,1 0,-1 0,0 0,1 0,0 0,1 0,8 6,1-2,0 0,1-1,0 0,-1-1,2 0,-1-2,0 1,1-2,0 0,-1 0,1-2,0 1,0-2,0 0,12-3,-24 4,1 0,0-1,-1 1,1-1,0 0,-1 0,1 0,-1 0,1-1,-1 1,0-1,1 0,-1 0,0 0,0-1,0 1,-1 0,1-1,-1 0,1 0,-1 0,0 0,0 0,0 0,0-1,-1 1,0 0,1-2,3-15</inkml:trace>
  <inkml:trace contextRef="#ctx0" brushRef="#br0" timeOffset="435.491">312 1,'-1'435,"-38"-86,-35 23,47-200,42-133,-3-27</inkml:trace>
</inkml:ink>
</file>

<file path=ppt/ink/ink2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7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2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2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2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2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2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6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2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9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2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2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2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62,'70'-56,"-107"51,-88 36,116-29,-103 17,1 5,-46 18,92-7,66-34,-1 1,0-1,1 1,-1-1,0 1,1-1,0 0,-1 1,1-1,0 1,0-1,0 0,0 0,0 0,0 0,0 0,0 0,0 0,1 0,-1 0,0 0,0 0,1-1,-1 1,1-1,-1 1,1-1,-1 1,1-1,-1 0,21 7,1-2,-1-1,1 0,0-2,0-1,0 0,0-2,8-1,17 0,-13 1,-23-1,-1 2,1-1,0 2,0-1,0 2,0-1,0 2,-1 0,7 2,-17-5,1 1,-1-1,0 1,1 0,-1-1,0 1,0 0,0 0,0-1,1 1,-1 0,0 0,0 0,-1 1,1-1,0 0,0 0,0 0,-1 1,1-1,-1 0,1 1,-1-1,0 0,1 1,-1-1,0 1,0-1,0 0,0 1,0-1,0 1,0-1,0 0,-1 1,1-1,-1 1,1-1,-1 0,1 0,-1 1,0-1,0 0,1 0,-1 0,0 0,-1 1,-51 48,-112 29,62-37,31-6,3 4,1 2,2 3,-10 13,74-57,0 0,0 0,-1 0,1 1,0-1,0 1,1 0,-1-1,0 1,1 0,-1 0,1 0,-1 0,1 1,0-1,0 0,0 0,0 1,0-1,0 0,1 1,-1-1,1 1,0-1,0 1,0-1,0 1,0-1,0 1,1-1,-1 1,1-1,0 1,0-1,0 0,0 1,0-1,0 0,0 0,1 0,-1 0,1 0,0 0,-1 0,1-1,0 1,0 0,1-1,16 6,1-1,1-1,-1-1,0-1,1-1,0-1,-1 0,1-2,0 0,-1-2,1 0,-1-1,0-1,0-1,0-1,29-4,170-28,-218 38,-1 1,1-1,-1 1,1-1,-1 1,1 0,0-1,-1 1,1 0,0 0,0 0,-1-1,1 1,0 0,-1 0,1 0,0 0,0 0,-1 0,1 0,0 0,-1 1,1-1,0 0,-1 0,1 0,0 1,-1-1,1 0,0 1,-1-1,1 1,-1-1,1 1,-1-1,1 1,-1-1,1 1,-1-1,1 1,-1 0,0-1,1 1,-1 0,0-1,0 1,1 0,-1-1,0 1,0 0,0 0,0-1,0 1,0 0,0-1,0 1,0 0,0 0,-1-1,1 1,0 0,0-1,-1 1,1 0,0-1,-1 1,-6 11</inkml:trace>
  <inkml:trace contextRef="#ctx0" brushRef="#br0" timeOffset="2034.265">1268 34,'-22'50,"3"1,2 1,3 1,-3 23,-9 31,-48 212,64-245,31-90,-9-2</inkml:trace>
  <inkml:trace contextRef="#ctx0" brushRef="#br0" timeOffset="2363.021">1155 119,'23'-15,"24"-4,7 1,0 3,-5 5,-5 8,-6 5,-9 7,-5 1,-2-1,1-2,-5-2</inkml:trace>
  <inkml:trace contextRef="#ctx0" brushRef="#br0" timeOffset="2649.699">1013 513,'62'-9,"26"-4,2 1,-9 3,-18 2</inkml:trace>
  <inkml:trace contextRef="#ctx0" brushRef="#br0" timeOffset="3198.64">1549 655,'0'15,"0"13,-4 3,-3 1,1-1,-3 0,-1-1,1-1,8-5,4-2,5-4,7-6,6-5,-1-8,1-4,-3-6,-5-1</inkml:trace>
  <inkml:trace contextRef="#ctx0" brushRef="#br0" timeOffset="3448.497">1323 768,'39'0,"36"-5,10-1,-4 0,-11 1,-13-4,-16 1</inkml:trace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9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28,'-71'154,"37"-75,-4-1,-3-3,-29 40,-180 205,212-285,25-30</inkml:trace>
  <inkml:trace contextRef="#ctx0" brushRef="#br0" timeOffset="365.567">189 28,'4'26,"1"0,1 0,1-1,1 1,2-2,0 1,2-2,0 1,2-2,0 0,2 0,0-1,12 10,128 138,-49 27,-102-182,-3-5</inkml:trace>
  <inkml:trace contextRef="#ctx0" brushRef="#br0" timeOffset="664.943">895 339,'53'5,"22"-4,3-1,-7-1,-10-1,-12 1,-8-5,-8-1,-8 1</inkml:trace>
  <inkml:trace contextRef="#ctx0" brushRef="#br0" timeOffset="918.288">895 565,'43'5,"34"-4,13-1,-4-1,-12-1,-13-4,-13-1,-10 0,-6 2,-3 1,-8 2</inkml:trace>
  <inkml:trace contextRef="#ctx0" brushRef="#br0" timeOffset="1447.211">2137 1,'-254'446,"110"-214,113-187,19-27</inkml:trace>
  <inkml:trace contextRef="#ctx0" brushRef="#br0" timeOffset="1749.821">1657 57,'274'365,"-213"-293,-47-57,0 1,0 1,-1 0,-1 0,-1 1,-1 1,8 17,-11-11</inkml:trace>
  <inkml:trace contextRef="#ctx0" brushRef="#br0" timeOffset="2332.303">2193 932,'6'-28,"0"0,2 0,1 1,1 0,1 1,2 1,0-1,2 2,5-6,-19 28,-1 0,1 0,0 0,-1 1,1-1,0 0,0 0,0 1,1-1,-1 1,0-1,1 1,-1 0,1-1,-1 1,1 0,-1 0,1 0,0 0,0 0,-1 0,1 1,0-1,0 1,0-1,0 1,0 0,0-1,0 1,0 0,0 0,0 1,0-1,0 0,-1 1,1-1,0 1,0-1,0 1,0 0,-1 0,1 0,0 0,-1 0,1 0,-1 0,1 1,-1-1,1 0,-1 1,0 0,1 0,3 12,-5-12,0 1,0 0,0 0,1-1,-1 1,1-1,0 1,0-1,0 1,0-1,0 1,1-1,-1 0,1 0,-1 1,1-1,0 0,0 0,0-1,0 1,0 0,0-1,1 1,-1-1,0 0,1 0,-1 0,1 0,-1 0,1 0,0-1,-1 1,1-1,0 0,-1 0,1 0,0 0,-1 0,2-1,152-88,-154 88,0 1,0 0,0-1,0 1,1 0,-1 0,0 1,0-1,0 0,1 1,-1-1,0 1,0-1,0 1,0 0,0 0,0 0,0 0,-1 1,1-1,0 0,0 1,-1-1,1 1,-1 0,0-1,1 1,-1 0,0 0,0 0,0 0,0 0,0 0,-1 0,1 0,0 1,17 81,-14-25,-4-34</inkml:trace>
</inkml:ink>
</file>

<file path=ppt/ink/ink2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1 177,'33'0,"26"0,8-5,-4-2,-6 1,-9 1,-8 2,-6 0,-3-2,-3-2,-1 1,0 1,-5 2</inkml:trace>
  <inkml:trace contextRef="#ctx0" brushRef="#br0" timeOffset="271.041">114 431,'43'0,"34"-5,8-6,-1-2,-10 2,-12-2,-17 1</inkml:trace>
  <inkml:trace contextRef="#ctx0" brushRef="#br0" timeOffset="2950.96">848 64,'-1'34,"-94"271,65-174,43-180,3 1,1 1,3 0,1 1,3 2,1 0,2 2,31-36,-56 75,0-1,1 0,-1 0,1 0,-1 0,1 1,0 0,0-1,1 1,-1 0,1 1,0-1,-1 0,1 1,0 0,0 0,1 0,-1 1,0-1,1 1,-1 0,1 0,0 1,-2 2,-1 1,0 0,0 0,0 1,0-1,0 0,0 1,-1-1,0 1,0 0,0-1,0 1,0 0,-1 0,0-1,1 1,-2 0,1 0,0 0,-1 2,1 1,-4 230,3-235,1-1,-1 1,1 0,-1 0,1 0,0 0,0-1,0 1,0 0,0 0,1 0,-1 0,1-1,-1 1,1 0,-1 0,1-1,0 1,0 0,0-1,0 1,0-1,0 1,0-1,1 1,-1-1,0 0,1 0,-1 0,1 0,0 0,-1 0,1 0,0 0,-1-1,1 1,0 0,0-1,0 0,-1 1,1-1,0 0,0 0,0 0,0 0,0 0,-1-1,1 1,0 0,0-1,0 0,-1 1,1-1,0 0,0 0,70-98,-31 34,-6 20,3 1,2 2,42-34,-82 74,1 0,0 1,0-1,0 1,0-1,0 0,1 1,-1 0,0-1,1 1,-1 0,1 0,-1 0,1 0,-1 0,1 0,0 0,0 0,-1 1,1-1,0 1,0-1,0 1,0 0,0 0,-1 0,1 0,0 0,0 0,0 0,0 0,0 1,0-1,-1 1,1 0,0-1,0 1,-1 0,1 0,-1 0,1 0,0 0,-1 1,0-1,1 0,-1 1,0-1,0 1,0-1,0 1,0 0,0-1,0 1,0 0,-1 0,2 14,-1 0,-1 0,-1-1,0 1,-1 0,-1 0,0-1,-1 0,-1 1,-6 12,-20 104,30-106,1-2</inkml:trace>
  <inkml:trace contextRef="#ctx0" brushRef="#br0" timeOffset="3665.225">2117 148,'-9'-4,"-1"1,0 0,0 0,1 1,-2 0,1 1,0 0,0 1,0 0,0 0,0 1,0 1,0 0,0 0,0 1,0 0,1 0,-8 5,2 0,1 1,0 1,1 0,0 1,0 0,1 1,1 0,0 1,1 0,0 1,1 0,0 1,2 0,0 0,0 1,-2 10,7-22,1-1,0 0,0 0,0 0,0 1,1-1,-1 0,1 1,0-1,0 0,0 1,0-1,1 0,-1 1,1-1,0 0,0 0,0 1,0-1,1 0,-1 0,1 0,0-1,0 1,0 0,0-1,0 1,1-1,-1 1,1-1,-1 0,1 0,0 0,0-1,0 1,0-1,0 0,0 1,0-1,1-1,-1 1,0 0,1-1,-1 0,0 1,1-1,-1-1,0 1,1 0,2-1,9-4,1-1,-1 0,0-1,0 0,-1-1,0-1,-1 0,0-1,0 0,-1-1,0-1,0-1,120-135,-97 102,-29 70,-38 204,32-145,0-58</inkml:trace>
  <inkml:trace contextRef="#ctx0" brushRef="#br0" timeOffset="4049.996">2484 374,'-19'38,"-7"18,2 4,-1-8,5-9,10-10,12-12,10-10,8-5,5-5,4-2,-4-6,-1-2,-4 1</inkml:trace>
  <inkml:trace contextRef="#ctx0" brushRef="#br0" timeOffset="4271.436">2287 544,'28'-5,"11"-2</inkml:trace>
</inkml:ink>
</file>

<file path=ppt/ink/ink2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58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114 198,'5'0,"11"0,7 0,6 0,1 0,2 0,-1 0,-1 0,0 0,-1 0,0 0,0 0,-1 0,0 0,0 0,-4 0</inkml:trace>
  <inkml:trace contextRef="#ctx0" brushRef="#br0" timeOffset="281.005">1 508,'29'0,"23"0,9 0,3-4,-5-3,-7 1,-8 2,-7 0,-4 2,-9-4,-7-1</inkml:trace>
  <inkml:trace contextRef="#ctx0" brushRef="#br0" timeOffset="927.335">283 1,'210'133,"-18"-32,-189-100,-1 0,1 1,0-1,-1 1,1 0,-1 0,1 0,-1 0,0 0,0 0,0 0,0 1,0-1,-1 1,1 0,-1 0,0-1,1 1,-1 0,-1 0,1 0,0 0,-1 0,1 0,-1 0,0 0,0 0,0 0,0 1,-1-1,1 0,-1 0,0 0,0-1,0 1,0 0,-1 0,1 0,-1-1,1 1,-1-1,0 1,0-1,0 0,0 1,-1-1,0 1,-302 269,183-172,112-87</inkml:trace>
</inkml:ink>
</file>

<file path=ppt/ink/ink2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4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27,'5'0,"6"0,7 0,4-5,4-2,2 1,1 1,0 2,-4 5,-7 4</inkml:trace>
</inkml:ink>
</file>

<file path=ppt/ink/ink2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5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83,'16'56,"8"85,-6 87,-18-227,-1 0,1 0,0 0,-1 0,1 0,0 0,0 1,0-1,0 0,0 0,0 0,0 0,1 1,-1-1,0 0,1 0,-1 0,1 0,-1 0,1 0,-1 0,1 0,0 0,-1 0,1 0,0 0,0-1,0 1,0 0,-1-1,1 1,0 0,0-1,1 1,-1-1,0 1,0-1,0 0,0 1,0-1,0 0,0 0,1 0,-1 0,0 0,0 0,0 0,0 0,0-1,1 1,-1 0,0-1,0 1,0 0,0-1,0 1,0-1,0 0,0 1,0-1,0 0,-1 0,1 0,1 0,96-126,16-45,-114 171,0 0,0 0,1 0,-1 0,1 0,-1 0,0 0,1 0,0 0,-1 0,1 1,0-1,-1 0,1 0,0 0,0 1,-1-1,1 0,0 1,0-1,0 1,0-1,0 1,0-1,0 1,0 0,0-1,0 1,1 0,-1 0,0 0,0 0,0 0,0 0,0 0,0 0,0 1,0-1,0 0,0 0,0 1,0-1,0 1,0-1,0 1,0 0,0-1,0 1,0 0,-1-1,1 1,0 0,0 0,-1 0,1 0,0 1,0 5,1 0,-1 1,-1-1,0 1,0-1,0 1,-1-1,0 0,0 1,-1-1,-2 7,-4 75,8-85,1 0,-1 0,1 0,-1 0,1-1,0 1,1 0,-1-1,1 1,-1-1,1 1,0-1,0 0,1 0,-1 0,1 0,-1 0,1-1,0 1,0-1,0 1,1-1,-1 0,0 0,1-1,-1 1,1-1,0 0,-1 0,1 0,0 0,0 0,-1-1,1 0,0 0,0 0,0 0,0 0,0-1,-1 0,1 0,0 0,-1 0,1-1,0 1,-1-1,0 0,8-7,0-2,-1 1,0-1,-1 0,0-1,-1 0,-1-1,0 0,0 0,-1 0,-1-1,0 0,1-9,16-34,-6 21,53-159,-66 174</inkml:trace>
  <inkml:trace contextRef="#ctx0" brushRef="#br0" timeOffset="565.454">960 280,'-10'20,"-8"15,0 7,2 1,4-2,0-8,1-5,3-2,8-6,3-1,6-4,7-5,5-3,3-9,-1-8,-1-2,-3 0</inkml:trace>
  <inkml:trace contextRef="#ctx0" brushRef="#br0" timeOffset="801.409">762 450,'48'-5,"21"-6,-2-1</inkml:trace>
</inkml:ink>
</file>

<file path=ppt/ink/ink2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12,'10'5,"12"1,8 0,3-1,1-2,0 0,-2-2,-1-6,-1-1,-1 0,-1 1,0 1,1 2,-2-4,-3-1</inkml:trace>
</inkml:ink>
</file>

<file path=ppt/ink/ink2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26,'39'0,"21"-5,6-1,-3 0,-8 1,-13 1</inkml:trace>
</inkml:ink>
</file>

<file path=ppt/ink/ink2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1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128 508,'-6'34,"-2"-1,-2 0,-1-1,-1 0,-2 0,-15 24,28-53,-36 70,166-289,17 57,-145 157,0 1,-1-1,1 1,0-1,0 1,0-1,0 1,1-1,-1 1,0 0,1 0,-1 0,0-1,1 1,-1 1,1-1,0 0,-1 0,1 0,0 1,-1-1,1 1,0 0,0-1,0 1,-1 0,1 0,0 0,0 0,0 0,-1 1,1-1,0 0,0 1,-1 0,1-1,0 1,-1 0,1 0,-1-1,1 1,-1 1,1-1,-1 0,0 0,1 0,-1 1,0-1,0 1,1 0,1 14,0 0,0 1,-1-1,-1 1,-1-1,-1 1,-2 15,1 16,0-15,8 71,-4-103,-1 0,1 0,-1 0,1 0,-1-1,1 1,0 0,-1-1,1 1,0-1,-1 1,1-1,0 0,0 0,0 0,-1 0,1 0,0 0,0 0,0-1,-1 1,1-1,0 1,-1-1,1 1,0-1,-1 0,1 0,-1 0,1 0,-1 0,0 0,1-1,-1 1,0 0,0-1,0 1,0-1,0 1,0-1,0 1,0-1,-1 0,1 1,-1-1,4-3,65-75,69-62,-117 125,-14 11,-1 0,1 0,0 1,1 0,0 0,-1 1,1 0,1 0,-1 1,1 0,-1 0,1 1,5-1,-13 3,1 0,-1 1,1-1,-1 0,1 1,-1-1,1 1,-1-1,1 1,-1 0,1 0,-1 0,0-1,0 1,1 0,-1 1,0-1,0 0,0 0,0 0,0 1,0-1,-1 0,1 1,0-1,-1 1,1-1,-1 1,1-1,-1 1,0-1,0 1,1-1,-1 1,0 0,-1-1,1 1,0-1,0 1,-14 62,13-62,-8 21,1 1,0 0,2 1,1-1,1 1,-1 21,5 10,1-32</inkml:trace>
  <inkml:trace contextRef="#ctx0" brushRef="#br0" timeOffset="949.293">1286 339,'-20'7,"2"1,-1 0,1 2,0 0,1 1,0 1,1 0,0 1,1 1,0 1,1 0,-8 12,19-25,1 1,-1-1,1 1,0 0,0 0,0 0,0 0,0 0,0 0,1 0,-1 1,1-1,0 0,0 1,1-1,-1 1,1 0,-1-1,1 1,0-1,0 1,1 0,-1-1,1 1,0-1,0 1,0-1,0 0,1 1,-1-1,1 0,0 0,0 0,0 0,0 0,0 0,1-1,-1 1,1-1,0 0,0 1,0-1,0 0,0-1,3 2,3-3,1 0,-1 0,0-1,1-1,-1 1,0-2,0 1,0-1,0 0,-1-1,1 0,-1-1,0 1,0-2,-1 1,1-1,-1 0,-1 0,1-1,-1 0,0 0,0-1,-1 0,4-7,26-28,-21 28,1-1,-2 0,0-1,-1-1,-1 0,-1 0,0-1,-1 0,-1-1,-1 1,-1-2,-1 1,-1-1,1-10,-13-82,8 109,-1 1,0-1,0 0,0 1,-1-1,1 1,-1-1,0 1,0 0,0 0,0 0,-1 0,1 0,-1 0,1 0,-1 1,0 0,0-1,-1 1,1 0,0 0,-1 1,1-1,-1 1,1 0,-1 0,-3-1,3 2,1 0,0-1,-1 2,1-1,-1 0,1 1,0-1,-1 1,1 0,0 0,0 1,0-1,0 0,0 1,0 0,0 0,0 0,1 0,-1 0,1 0,0 1,-1-1,1 1,0 0,0 0,1-1,-1 1,1 0,-1 1,1-1,0 0,0 0,0 0,0 2,-2 7,1-1,0 1,1-1,0 1,1 0,0-1,1 1,0 0,2 5,4 8,1 0,1-1,2-1,0 1,2-2,8 13,49 102,-52-89,-8-31</inkml:trace>
  <inkml:trace contextRef="#ctx0" brushRef="#br0" timeOffset="1418.591">1680 113,'57'281,"-57"-275,9 44,-9-50,0 1,1 0,-1 0,1 0,-1 0,1-1,-1 1,1 0,-1-1,1 1,0 0,-1-1,1 1,0-1,-1 1,1-1,0 1,0-1,0 1,0-1,-1 0,1 0,0 1,0-1,0 0,0 0,0 0,0 0,0 0,-1 0,1 0,0 0,0 0,0-1,0 1,0 0,0 0,-1-1,1 1,0-1,0 1,0-1,-1 1,1-1,0 1,-1-1,1 0,0 1,0-2,10-9,0-1,0-1,-1 0,0-1,-1 1,-1-2,0 1,-1-1,4-14,84-211,-82 195,-10 25</inkml:trace>
  <inkml:trace contextRef="#ctx0" brushRef="#br0" timeOffset="1847.329">1145 677,'44'5,"1"-2,0-2,0-2,-1-2,14-3,235-54,-125 20,-14 15,-136 19</inkml:trace>
  <inkml:trace contextRef="#ctx0" brushRef="#br0" timeOffset="2549.535">1427 903,'-49'20,"1"2,2 2,0 2,2 2,-12 11,52-37,1 1,-1-1,0 0,1 1,0 0,-1 0,1 0,0 0,1 1,-1-1,1 1,-1-1,1 1,0 0,0 0,1 0,-1 0,1 0,0 0,0 1,0-1,0 0,1 0,0 1,0-1,0 0,1 1,-1-1,1 0,0 1,0-1,0 0,1 0,-1 0,1 0,0 0,1 0,-1-1,0 1,1-1,0 1,0-1,0 0,0 0,3 2,6-3,0 1,0-2,0 1,0-2,0 1,0-2,0 0,0 0,0-1,0-1,0 1,-1-2,1 0,-1 0,0-1,0-1,-1 0,1 0,0-2,3 1,24-15,-1-1,-1-2,-1-1,20-20,-40 32,0 0,-1-1,0 0,-2-1,0-1,0 0,-2-1,0 0,-1 0,4-13,-8 17,-2 9,0 0,0 0,-1 0,0-1,0 1,-1-1,1 1,-1-1,0 0,-1 1,1-1,-1 0,0 1,-1-1,0 0,1 0,-2 1,1-1,-1 1,1-1,-2 1,1 0,0 0,-1-1,0 2,-3-5,3 5,1 0,-1 0,0 1,0-1,-1 0,1 1,-1 0,0 0,0 0,0 1,0-1,0 1,-1 0,1 0,0 0,-1 0,0 1,1 0,-1 0,0 0,0 1,0 0,1 0,-1 0,0 0,0 1,0-1,1 1,-1 0,0 1,-2 0,-2 4,0 0,1 0,-1 1,1 0,0 0,1 1,0 0,0 1,1-1,0 1,0 0,1 1,0-1,1 1,0 0,0 0,1 1,1-1,0 1,0-1,1 1,0 0,1-1,0 1,1 0,0 0,0-1,1 1,1-1,2 6,0-7,0 1,1-1,0-1,1 1,0-1,0 0,1-1,0 0,0 0,1-1,0 0,0 0,0-1,1 0,0 0,0-1,0-1,0 0,0 0,1-1,-1 0,2-1,-4 1,12 4</inkml:trace>
  <inkml:trace contextRef="#ctx0" brushRef="#br0" timeOffset="2919.438">2047 706,'-51'80,"3"-6,4 1,-25 57,68-129,0-1,0 1,0 0,0 0,0-1,0 1,1 0,-1 0,1 0,0 0,0 0,0 0,0-1,0 1,1 0,-1 0,1 0,0 0,0-1,0 1,0 0,1-1,-1 1,0-1,1 1,0-1,0 0,0 1,0-1,0 0,0 0,0-1,1 1,-1 0,0-1,1 1,0-1,-1 0,1 0,115 24,-108-25,-5 1,1 0,-1-1,1 0,-1 0,1 0,-1-1,1 0,-1 0,0 0,1 0,-1-1,0 0,0 0,0-1,4-2,4-8</inkml:trace>
  <inkml:trace contextRef="#ctx0" brushRef="#br0" timeOffset="3114.701">1680 987,'53'-9,"27"-9,9 0,-5-3,-7 3,-13-1,-12 3,-10 5,-7 3,-5 4,-8 2</inkml:trace>
</inkml:ink>
</file>

<file path=ppt/ink/ink2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15,'-1'-1,"1"0,-1 0,1 1,-1-1,1 0,-1 0,1 0,-1 1,0-1,0 0,1 0,-1 1,0-1,0 1,0-1,1 1,-1-1,0 1,0-1,0 1,0 0,0 0,0-1,0 1,0 0,0 0,0 0,0 0,0 0,0 0,0 0,0 1,0-1,0 0,0 0,0 1,0-1,0 1,0-1,1 1,-1-1,0 1,0-1,0 1,1 0,-1 0,0-1,1 1,-1 0,1 0,-1 0,1-1,-1 1,1 0,-1 0,1 0,0 0,-1 0,1 0,0 0,0 0,0 0,0 0,0 0,-5 15,1 0,1 1,1-1,0 0,1 1,1-1,0 1,1 2,-3 76,-58 190,23-162,37-124,0 1,1 0,-1 0,1-1,-1 1,1 0,0 0,-1 0,1 0,-1 0,1-1,-1 1,1 0,-1 0,1 0,-1 1,1-1,0 0,-1 0,1 0,-1 0,1 0,-1 1,1-1,-1 0,1 0,-1 1,0-1,1 0,-1 1,1-1,-1 1,0-1,1 0,-1 1,0-1,1 1,-1-1,0 1,0-1,1 1,-1-1,0 1,0-1,0 1,0 0,0-1,0 1,0-1,0 1,0-1,0 1,0-1,0 1,0-1,0 1,0-1,-1 1,1 0,0-1,0 0,-1 1,1-1,0 1,-1-1,1 1,0-1,-1 0,1 1,38-23,95-88,12-7,-36 81,-106 35,0 1,0 0,1 0,-1 0,0 0,0 0,0 0,0 1,0 0,0 0,0-1,0 2,0-1,0 0,-1 1,1-1,0 1,-1 0,1-1,-1 1,0 1,1-1,-1 0,0 0,0 1,-1 0,1-1,0 1,-1 0,0-1,1 1,-1 0,0 0,-1 0,1 1,2 9,0 0,-1 0,-1 0,0 1,-1-1,0 0,-1 1,-1-1,0 0,0 0,-1 0,-1 0,-1-1,1 1,-2-1,0 0,0-1,-5 7,1-7,-1-1,1 0,-2 0,0-1,0 0,0-1,-1-1,0 0,-1 0,1-2,-1 1,0-2,-1 0,1-1,-1 0,0-1,1-1,-1 0,-2-1,13 0,0 0,-1 0,1 0,0-1,0 0,0 0,1 0,-1 0,0-1,0 1,1-1,-1 0,0 0,1 0,0-1,0 1,0-1,0 0,0 0,0 0,1 0,-1 0,1 0,0-1,0 1,0-1,0 0,1 0,0 1,-1-1,1 0,1 0,-1 0,0 0,1 0,0 0,0 0,0-1,1 1,-1 0,1 0,0 0,1-1,35-60,-25 47</inkml:trace>
  <inkml:trace contextRef="#ctx0" brushRef="#br0" timeOffset="652.968">612 608,'0'4,"0"1,1-1,-1 0,1 0,0 0,1 0,-1-1,0 1,1 0,0 0,0-1,0 1,1-1,-1 0,1 0,-1 1,1-2,0 1,0 0,1-1,-1 1,0-1,1 0,0 0,-1 0,1-1,0 1,0-1,0 0,0 0,0 0,0-1,0 1,0-1,0 0,0 0,0 0,1-1,-1 0,0 1,0-2,-1 1,1 0,4-2,12-12,-1-1,0-1,-1 0,0-1,-2-1,4-6,4-4,-24 28,0 0,0 0,1 0,-1 0,1 0,-1 0,0 0,1 0,0 0,-1 0,1 0,0 0,-1 0,1 1,0-1,0 0,0 0,0 1,0-1,0 0,0 1,0-1,0 1,0 0,0-1,0 1,0 0,0-1,0 1,0 0,0 0,1 0,-1 0,0 0,0 0,0 0,0 1,0-1,0 0,0 1,1-1,-1 0,0 1,0 0,0-1,-1 1,1-1,0 1,0 0,0 0,0 0,-1-1,1 1,0 0,0 1,6 40,-7-38,0 0,0 0,0 0,0-1,1 1,0 0,0 0,0 0,0 0,0 0,1-1,0 1,0-1,0 1,0-1,0 0,1 0,-1 0,1 0,0 0,0 0,0-1,0 1,0-1,1 0,-1 0,4 1,1-1,1 0,-1-1,1 0,-1 0,1-1,-1 0,1-1,-1 0,1 0,-1-1,1 0,-1-1,0 1,0-2,0 1,-1-1,1 0,-1-1,0 1,1-3,9-5,-1-1,0-1,-2 0,1-2,-2 1,0-2,9-15,4-8,-2-1,-2 0,-2-2,-2-1,-2 0,6-29,-4-17,-18 90,0 1,0-1,-1 0,1 0,0 1,-1-1,1 0,0 0,-1 0,1 0,0 1,-1-1,1 0,0 0,-1 0,1 0,0 0,-1 0,1 0,0 0,-1 0,1 0,-1 0,1 0,0 0,-1 0,1 0,0-1,-1 1,1 0,0 0,-1 0,1 0,0-1,0 1,-1 0,1 0,0-1,0 1,-1 0,1-1,0 1,0 0,0 0,-1-1,1 1,0 0,0-1,0 1,0-1,0 1,0 0,0-1,0 1,0 0,0-1,0 1,0 0,0-1,0 1,0-1,0 1,0 0,-19 26,7-2,1 1,1 1,1 0,2 0,0 1,2-1,1 1,1 1,1-1,1 0,2 1,1 2,21 137,-22-167,-1 1,1-1,-1 1,1-1,-1 1,0-1,1 1,-1-1,1 1,-1-1,0 1,1-1,-1 1,0-1,0 1,0 0,1-1,-1 1,0 0,0-1,0 1,0-1,0 1,0 0,0-1,0 1,0 0,-1-1,1 1,0 0,0-1,0 1,-1-1,1 1,0-1,-1 1,1-1,0 1,-1-1,1 1,-1-1,1 1,-1-1,1 1,-1-1,1 0,-1 1,1-1,-1 0,0 0,1 1,-1-1,1 0,-1 0,0 0,1 0,-1 0,0 0,1 0,-1 0,0 0,1 0,-1 0,1 0,-1 0,0-1,1 1,-1 0,0 0,-10-7</inkml:trace>
  <inkml:trace contextRef="#ctx0" brushRef="#br0" timeOffset="899.577">1035 269,'39'5,"36"-3,10-3,1 0,-5 0,-11-5,-9-2,-9 2,-9 0,-12 3</inkml:trace>
</inkml:ink>
</file>

<file path=ppt/ink/ink2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0,'-5'0,"-6"0,-6 5,0-3,7-3,1 0,2 5,2 1</inkml:trace>
</inkml:ink>
</file>

<file path=ppt/ink/ink2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2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0 171,'104'284,"-59"-182,-44-101,-1 0,1 0,-1-1,1 1,-1 0,1-1,0 1,-1 0,1-1,0 1,0-1,-1 1,1-1,0 1,0-1,0 0,-1 1,1-1,0 0,0 0,0 0,0 0,0 0,0 1,0-2,-1 1,1 0,0 0,0 0,0 0,0 0,0-1,0 1,-1 0,1-1,0 1,0-1,-1 1,1-1,0 1,0-1,-1 1,1-1,-1 0,1 1,0-1,-1 0,1 0,-1 0,0 1,1-1,-1 0,0 0,1 0,-1 0,0 1,0-2,26-55,-25 54,32-77,4 3,3 1,42-58,-74 123,-2 6</inkml:trace>
  <inkml:trace contextRef="#ctx0" brushRef="#br0" timeOffset="488.38">706 340,'34'-5,"20"-1,6 0,-2 1,-7 2,-7 1,-10 0</inkml:trace>
  <inkml:trace contextRef="#ctx0" brushRef="#br0" timeOffset="748.863">706 566,'38'-10,"28"-7,6-1,-3 2,-9 4,-15 4</inkml:trace>
  <inkml:trace contextRef="#ctx0" brushRef="#br0" timeOffset="1253.166">1130 679,'108'-37,"-42"15,-1-2,0-3,-2-2,30-22,-66 31,0 0,-2-3,-1 0,0-1,-2-1,-1-1,-1-1,-1-1,9-18,-22 35,-1 0,0 0,0 0,-1-1,-1 1,1-1,-2 0,0 0,0-4,-2 12,1 0,-1 0,0 0,0 0,-1 0,1 1,-1-1,0 0,0 0,0 0,-1 1,1-1,-1 0,0 1,0-1,0 1,0 0,0 0,-1 0,0 0,0 0,1 0,-2 1,1 0,0-1,0 1,-1 0,1 0,-3 0,-1-1,0 1,-1 1,1-1,0 1,0 0,-1 1,1-1,0 2,-1-1,1 1,0 0,-1 0,1 1,0 0,0 1,0-1,1 1,-1 0,1 1,-1 0,1 0,0 0,1 1,-1 0,1 0,0 0,-1 1,-4 6,0 0,0 0,1 1,0 0,1 1,1 0,0 0,1 0,1 1,0 0,1 0,0 6,1-11,1-1,0 1,1 0,0 0,1 0,0 1,0-1,1 0,0 0,1 0,0-1,1 1,0 0,1-1,-1 0,2 1,-1-2,1 1,1 0,0-1,0 0,0 0,1-1,0 0,1 0,0-1,0 0,0 0,0 0,3-1,10 3,0-2,1 0,-1-2,1 0,1-2,-1 0,0-1,0-1,1-2,0 0,16 1,-15 0</inkml:trace>
  <inkml:trace contextRef="#ctx0" brushRef="#br0" timeOffset="1654.051">2286 115,'-11'19,"-7"11,1 1,1 1,2 0,1 1,1 0,2 1,2 1,-2 16,9-47,1 0,-1 0,1 0,0-1,0 1,1 0,-1 0,1 0,0-1,0 1,0 0,0-1,1 1,-1-1,1 1,0-1,0 0,1 0,-1 0,0 0,1 0,0 0,0-1,-1 1,2-1,-1 0,0 0,0 0,1 0,-1 0,1-1,-1 0,1 1,0-1,-1-1,1 1,0-1,0 1,0-1,3 0,11-1,0 0,-1-2,1 0,-1-1,0 0,0-1,0-1,-1-1,0 0,0-2,-1 1,0-2,11-8,-10 6,0-1,0 0,-1-1,-1-1,0 0,-1-1,-1-1,0 0,-1 0,-1-1,-1 0,-1-1,0 0,-1-1,-1-1,-5 16,0 0,-1 0,1 0,-1 0,0 0,0 0,-1 0,1 0,-1 0,0 0,-1 0,1 0,-1 0,0 1,0-1,0 0,-1 1,0 0,0-1,0 1,0 1,-1-1,1 0,-1 1,0 0,0-1,0 1,0 1,-1-1,1 1,-1 0,0 0,1 0,-1 1,0-1,0 1,0 0,0 1,-5-1,-100 3,75 6</inkml:trace>
  <inkml:trace contextRef="#ctx0" brushRef="#br0" timeOffset="2005.01">2258 340,'14'-5,"10"-1,6 0,2 1,0 2,-4 5,-3 3,-1 1,1-1,0-2,1 0,1-2,1 0,0-1,0 0,-9 0,-8 0</inkml:trace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56,'-4'-5,"-1"0,0 0,0 1,-1 0,1 0,-1 0,0 0,0 1,0 0,0 0,-1 1,1-1,-1 2,0-1,1 1,-1 0,0 0,0 0,0 1,0 0,0 1,1 0,-1 0,0 0,0 1,1 0,-1 0,1 0,-1 1,-1 2,3-5,0 1,0 0,0 0,0 1,0-1,0 1,1 0,-1 1,1-1,-1 1,1-1,0 1,0 1,0-1,1 0,-1 1,1 0,0 0,0 0,0 0,0 0,1 1,0-1,0 1,0 0,0 0,1-1,0 1,0 0,0 0,0 0,1 0,0 0,0 1,0-1,1 0,0 0,1 3,5 2,0-1,1-1,0 1,0-1,1 0,0-1,0 0,1-1,0 0,0 0,1-1,0 0,-1-1,2 0,8 2,37 16,-53-20,-1-1,0 1,-1-1,1 1,0 0,0 0,-1 0,1 0,-1 1,0-1,0 1,0-1,0 1,0 0,0 0,-1 0,1 0,-1 0,0 0,0 0,0 0,0 1,-1-1,1 0,-1 0,0 1,0-1,0 0,0 1,-1-1,1 0,-1 1,0-1,0 0,0 0,0 0,-1 0,1 0,-1 0,0 0,0-1,0 1,0 0,0-1,-1 1,-6 8,-1-1,0 0,-1-1,1 0,-2 0,0-1,0 0,0-1,-1-1,0 0,0-1,0 0,-1-1,0 0,-4-1,-14 8,27-9,0 0,0 0,0 0,-1 0,1-1,0 0,0 0,-1-1,1 1,-1-1,1 0,0-1,-6 0,10 0,0 1,1-1,-1 0,0 0,0 0,1 1,-1-1,0 0,1 0,-1 0,1 0,0 0,-1 0,1 0,0 0,-1-1,1 1,0 0,0 0,0 0,0 0,0 0,0 0,0 0,0 0,1-1,-1 1,0 0,1 0,-1 0,0 0,1 0,0 0,-1 0,1 1,-1-1,1 0,0 0,0 0,-1 0,1 1,0-1,1 0,12-14</inkml:trace>
</inkml:ink>
</file>

<file path=ppt/ink/ink2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0 624,'16'1,"0"-1,0-1,0-1,0 0,0-1,0-1,-1 0,1-1,-1-1,0 0,-1-1,0 0,0-2,0 1,-1-2,0 0,-1 0,6-8,162-204,-5 44,-139 140,-30 29,1 1,1 0,-1 1,1-1,1 1,-1 1,1 0,0 0,7-3,-15 9,0 0,0 0,0 0,0-1,0 1,0 0,0 0,0 1,0-1,0 0,0 0,0 0,0 1,0-1,0 0,0 1,0-1,0 1,0-1,0 1,0 0,-1-1,1 1,0 0,0 0,-1-1,1 1,0 0,-1 0,1 0,-1 0,1 0,-1 0,0 0,1 0,-1 0,0 0,0 0,1 0,-1 0,0 0,0 0,0 0,0 0,-1 0,1 0,0 1,-3 52,-71 222,71-263,0-1,0 0,-1 0,-1 0,0 0,0-1,-1 0,-1 0,0 0,0-1,-1 0,-1-1,1 1,-1-2,-1 1,0-1,0-1,0 0,-1 0,0-1,-1 0,1-1,-1-1,0 0,0 0,0-1,-5 0,16-3,-12 2,0 0,1-2,-1 1,0-2,0 0,1 0,-1-1,1-1,0 0,-1 0,-8-5,2-5</inkml:trace>
  <inkml:trace contextRef="#ctx0" brushRef="#br0" timeOffset="350.64">1214 173,'-15'18,"1"1,1 0,1 1,0 0,1 1,2 0,0 1,1-1,1 2,2-1,-4 21,9-40,0 0,0 1,0-1,0 0,0 0,1 0,-1 0,1 0,0 0,0 0,0 0,0 0,1 0,-1 0,1-1,0 1,-1 0,1-1,0 0,1 1,-1-1,0 0,1 0,-1 0,1 0,0-1,-1 1,1-1,0 0,0 1,0-1,0 0,0-1,0 1,0-1,0 1,0-1,1 0,-1 0,0 0,0-1,0 1,1-1,6 1,1 0,-1-1,0-1,0 0,0 0,-1 0,1-2,-1 1,1-1,-1 0,0-1,0 0,-1-1,0 1,0-2,0 1,0-1,-1 0,0-1,-1 0,0 0,0 0,-1-1,0 1,0-1,-1-1,0 1,-1-1,0 1,0-1,-1 0,1-10,-1 15,0-1,-1 0,0 0,0 0,0-1,-1 1,0 0,0 0,0 0,-1 0,0 0,0 0,-1 0,1 0,-1 0,0 0,-1 1,0-1,0 1,0 0,0 0,-1 0,0 0,0 0,0 1,-1 0,1 0,-1 0,0 0,-4-1,-41-1,26 6</inkml:trace>
</inkml:ink>
</file>

<file path=ppt/ink/ink2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1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0,'-30'46,"3"0,2 2,2 1,2 1,-2 14,20-58,1 0,0 0,0 0,0 0,0 0,1 0,0 1,1-1,-1 0,1 1,0-1,1 0,0 1,0-1,0 0,0 0,1 0,0 0,1 0,-1 0,1 0,0-1,1 1,-1-1,1 0,0 0,0 0,1-1,-1 1,1-1,0 0,0-1,1 1,-1-1,1 0,-1 0,1-1,5 2,1-2,-1 0,1-1,-1 0,1-1,0-1,-1 0,1 0,0-1,-1-1,0 0,0 0,0-1,0-1,0 1,-1-2,0 0,0 0,0 0,-1-2,0 1,0-1,-1 0,0-1,0 0,-1 0,-1 0,1-1,2-7,-3 10,0 0,-1-1,0 1,-1-1,0 0,0-1,0 1,-1-1,0 1,-1-1,0 0,-1 0,1 0,-2 0,1 0,-1-1,-1 1,1 0,-2 0,1 0,-1 0,-1 1,1-1,-1 0,-1 1,0 0,0-1,-1 2,0-1,0 0,0 1,-5-4,2 6,1 0,-1 1,0-1,0 2,0-1,-1 2,1-1,-1 1,1 0,-1 0,0 1,0 1,0-1,0 1,-3 1,-14 0</inkml:trace>
  <inkml:trace contextRef="#ctx0" brushRef="#br0" timeOffset="337.504">0 367,'7'-5,"4"-4,0 1,1 0,0 1,1 0,-1 1,1 0,0 1,1 0,-1 2,1-1,0 1,13 0,-23 4,0-1,0 1,0 1,0-1,-1 1,1-1,0 1,-1 0,1 1,-1-1,0 1,1-1,-1 1,0 0,-1 0,3 3,40 28,-32-31,0 0,1-1,-1-1,1 0,0-1,-1 0,1-1,-1 0,1-2,-1 1,0-1,8-4,-16 6,20-5</inkml:trace>
</inkml:ink>
</file>

<file path=ppt/ink/ink2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0 263,'5'0,"6"0,2-5,3-1,3 0,4 1,3 1,1 2,1 1,1 1,0 0,0 0,-5 5,-11 1,-8 5,-10 1,-4-2</inkml:trace>
  <inkml:trace contextRef="#ctx0" brushRef="#br0" timeOffset="5082.771">424 94,'3'2,"0"-1,-1 1,1 0,0 0,0 0,-1 1,1-1,-1 1,0-1,0 1,0 0,0 0,0 0,-1 0,1 0,-1 0,0 0,0 0,0 1,0 0,45 214,-31-123,1 11,-17-107,1 0,0 1,0-1,0 1,0-1,0 1,0-1,0 1,0-1,1 1,-1-1,0 1,0-1,0 0,0 1,1-1,-1 1,0 0,1-1,-1 1,0-1,1 1,-1-1,0 1,1 0,-1-1,1 1,-1 0,1-1,-1 1,1 0,-1 0,1 0,-1-1,1 1,-1 0,1 0,-1 0,1 0,-1 0,1 0,-1 0,1 0,-1 0,1 0,0 0,-1 0,1 0,-1 1,1-1,-1 0,1 0,-1 1,1-1,-1 0,0 0,1 1,-1-1,1 1,-1-1,0 0,1 1,-1-1,0 1,1-1,-1 1,0-1,0 1,17-47,123-289,-131 314,-4 29,-6 40,1-37,9 168,-5-160,-2-6,-1-1,2 1,0-1,0 0,1 0,0 0,1-1,1 0,0 1,0-2,1 1,1-1,-1 0,2-1,3 5,-9-14,-1 1,1-1,-1 0,1 0,-1 0,0 0,1 0,-1 0,1-1,-1 1,1-1,-1 0,0 1,1-1,-1 0,0-1,0 1,0 0,0-1,0 1,0-1,0 1,0-1,-1 0,1 0,-1 0,1 0,-1 0,0 0,1 0,-1 0,0-1,-1 1,1 0,0-1,-1 1,1-1,-1 1,0 0,0-1,0 1,0-1,0 1,0-2,4-10,43-140,52-101,-62 142,-32 106</inkml:trace>
  <inkml:trace contextRef="#ctx0" brushRef="#br0" timeOffset="6784.615">1243 348,'1'1,"1"0,-1 0,0 0,1 0,-1 0,0 1,0-1,0 0,0 1,0-1,0 1,0-1,0 1,-1-1,1 1,-1 0,1-1,-1 1,0 0,1-1,-1 1,0 0,0 0,0-1,0 1,-1 0,1-1,0 1,-1 0,1-1,-1 1,1 0,-2 0,2 2,-4 15,-1-1,-1 1,0-1,-2 0,0 0,-1-1,-4 6,-9 18,21-39,0 0,0 1,0-1,0 0,0 1,0-1,1 1,-1-1,1 1,0-1,-1 1,1 0,1-1,-1 1,0-1,0 1,1-1,0 1,-1-1,1 1,0-1,0 0,0 1,1-1,-1 0,1 0,-1 0,1 0,0 0,-1 0,1 0,0-1,0 1,0-1,0 1,1-1,-1 0,0 0,1 0,-1 0,0 0,1 0,-1-1,1 1,0-1,-1 0,1 1,-1-1,1 0,-1-1,1 1,-1 0,1-1,-1 0,1 1,-1-1,1 0,-1 0,1-1,15-7,-4-3</inkml:trace>
  <inkml:trace contextRef="#ctx0" brushRef="#br0" timeOffset="7082.461">1073 518,'24'0,"18"0,6 0,-1-5,-2-2,-5 1,-9 1</inkml:trace>
  <inkml:trace contextRef="#ctx0" brushRef="#br0" timeOffset="7884.058">1553 151,'5'4,"6"3,6-1,5-2,4 0,2-2,1-1,0-5,1-2,-1-1,0 2,-1 2,-4 0</inkml:trace>
  <inkml:trace contextRef="#ctx0" brushRef="#br0" timeOffset="8249.905">1553 376,'19'0,"12"0,4 0,2 0,-1 0,-2 0,-1 0,-3 0,0 0,-6-5,-2-1,-5 0</inkml:trace>
  <inkml:trace contextRef="#ctx0" brushRef="#br0" timeOffset="11361.727">2061 686,'90'-160,"82"-125,-116 215,-54 71,-1 0,1 0,0 0,-1 1,1-1,-1 1,1-1,-1 1,0-1,0 1,0 0,0-1,0 1,0 0,0 0,0 0,-1 0,1 0,-1 0,0 0,1 0,-1 0,0 0,0 0,0 0,0 0,-1 0,1 0,-1 2,1-2,0 146,-1-147,1 1,0-1,0 1,-1-1,1 1,0-1,0 1,1-1,-1 1,0-1,0 1,1-1,-1 1,1-1,-1 0,1 1,0-1,-1 0,1 1,0-1,0 0,0 0,0 0,0 1,0-1,0 0,0-1,1 1,-1 0,0 0,1 0,-1-1,0 1,1-1,-1 1,1-1,-1 1,1-1,-1 0,1 0,-1 0,1 0,-1 0,1 0,-1 0,1 0,-1-1,1 1,9-8,0 0,-1-1,0 0,-1-1,0 0,0 0,-1-1,4-8,28-33,106-121,-147 174,1 0,0 0,0 0,0 0,0 0,0 0,0 0,0 0,0 0,0 0,0 0,0 0,0 0,1 0,-1 0,0 0,1 0,-1 0,1 0,-1-1,1 1,0 0,-1 0,1 0,0-1,-1 1,1 0,0-1,0 1,0-1,0 1,0-1,0 1,-1-1,1 1,0-1,0 0,0 0,0 1,0-1,0 0,1 0,-1 0,0 0,0 0,0 0,0 0,0-1,0 1,0 0,0-1,0 1,0 0,-1-1,1 1,0-1,0 0,0 1,0-1,-1 0,1 1,0-1,0 0,-1 0,1 1,-1-1,-52 231,63-100,-5-112</inkml:trace>
  <inkml:trace contextRef="#ctx0" brushRef="#br0" timeOffset="11915.573">2766 715,'73'-66,"-3"-4,-3-2,17-29,-71 85,-2 0,0-1,-1 0,0-1,-2 0,0 0,-1-1,-1 0,-1 0,0 0,-2-1,0 0,-1 0,-1 0,-1-17,0 36,0-1,0 1,0-1,0 1,0-1,0 0,0 1,0-1,0 1,-1-1,1 1,-1-1,1 1,-1 0,0-1,1 1,-1 0,0-1,0 1,0 0,0 0,0 0,0-1,0 1,-1 1,1-1,0 0,-1 0,1 0,0 1,-1-1,1 0,-1 1,1-1,-1 1,1 0,-1 0,1-1,-1 1,1 0,-1 0,1 1,-1-1,1 0,-1 0,0 1,1-1,0 1,-1-1,1 1,-1 0,1-1,0 1,-1 0,1 0,0 0,0 0,0 0,0 0,0 0,0 0,-1 2,-10 12,1 0,0 1,1 1,1-1,0 2,1-1,1 1,1 0,0 1,2 0,0-1,1 1,0 10,1-16,0 0,1 0,1 0,0 0,1 0,0 0,1 0,0 0,1 0,0 0,1-1,1 0,0 0,1 0,0 0,0-1,1 0,1 0,0-1,0 0,1 0,1-1,-1 0,1-1,1 0,0 0,2 0,6-3,-3-4</inkml:trace>
</inkml:ink>
</file>

<file path=ppt/ink/ink2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1,'5'0,"-3"0,-2 5,-6 1,3 0,-3 4,4 0,3-7,1-3</inkml:trace>
</inkml:ink>
</file>

<file path=ppt/ink/ink2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1,'5'0,"2"5,-6 1,-3 5,0-4,4-4,7-7,-3-3,-3 5,-6 3,2 0,1-3,6-3,1 0</inkml:trace>
</inkml:ink>
</file>

<file path=ppt/ink/ink2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10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57 310,'29'0,"14"0,5 0,-2 0,-2 0,-6 0,-3 0,-3 0,-3 0,0 0,-2 0,1 0,-6 0</inkml:trace>
  <inkml:trace contextRef="#ctx0" brushRef="#br0" timeOffset="341.343">1 537,'38'-5,"23"3,5 2,-3 2,-8-1,-9 0,-6 0,-7 0,-3 0,-7-1</inkml:trace>
  <inkml:trace contextRef="#ctx0" brushRef="#br0" timeOffset="7784.982">311 0,'46'91,"45"27,-23-39,-66-78,1 2,0 0,0-1,-1 1,1 1,-1-1,1 0,-1 1,0-1,0 1,0-1,-1 1,1 0,-1 0,0 0,0 0,-1 0,1 0,-1 0,1 0,-1 0,-1 0,1 0,-1 0,1 0,-1 0,0 0,0 0,-1 0,1 0,-1-1,0 1,0 0,0-1,-1 1,-90 92,-93 91,121-111,76-81,-2-6</inkml:trace>
</inkml:ink>
</file>

<file path=ppt/ink/ink2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1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0,'5'5,"11"1,8 0,4-1,3-2,0-1,0 4,0 1,-2 4,1 0,-7-1</inkml:trace>
</inkml:ink>
</file>

<file path=ppt/ink/ink2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4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169 118,'-13'13,"0"0,0 0,1 1,1 1,0 0,1 0,0 1,2 1,0-1,1 1,0 1,1-1,2 1,-1 0,2 0,-1 13,5-25,-1 0,1 0,1 0,-1 0,1-1,0 1,0 0,1-1,-1 0,1 1,0-1,1 0,-1-1,1 1,0 0,0-1,1 0,-1 0,1 0,0-1,0 0,0 0,0 0,1 0,-1-1,1 0,-1 0,3 0,6 3,0-2,0 0,1 0,-1-1,1-1,-1-1,1 0,-1-1,1 0,0-1,3-1,-3 0,-1-1,1 0,-1-1,0 0,0-1,-1 0,0-2,0 1,0-2,-1 1,0-2,-1 0,0 0,-1-1,0 0,0 0,-1-2,-1 1,0-1,-1 0,0 0,-1-1,-1 0,0 0,0 0,-2-1,0 0,0 1,-2-1,0 0,0 0,-2-10,-1 16,0 0,-1 0,0 1,0-1,-1 1,0 0,0 0,-1 0,0 1,-1 0,1 0,-2 0,1 0,0 1,-1 0,0 1,-1-1,1 1,-1 1,0 0,0 0,-1 0,1 1,-1 0,0 1,1 0,-1 0,0 1,0 0,-1 0,-28-3,5 3</inkml:trace>
  <inkml:trace contextRef="#ctx0" brushRef="#br0" timeOffset="278.515">1 400,'328'-98,"-323"97,0 0,0 0,1 0,-1 0,1 1,-1 0,0 0,1 0,-1 1,0 0,1 0,-1 0,0 1,0 0,0 0,0 0,0 0,0 1,-1 0,1 0,-1 0,0 1,4 2,-5-1,1 0,1-1,-1 0,1 0,-1 0,1 0,0-1,0 0,1 0,-1 0,1 0,-1-1,1 0,0 0,0-1,0 0,0 0,0 0,0-1,3 0,131-32,-115 26</inkml:trace>
</inkml:ink>
</file>

<file path=ppt/ink/ink2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53,'-9'40,"2"-1,2 1,1 0,2 1,2 1,-1-39,1 0,-1 0,1 0,0 0,0-1,0 1,0 0,1 0,-1 0,1 0,-1 0,1 0,0 0,0-1,1 1,-1 0,0-1,1 1,0-1,-1 0,1 1,0-1,0 0,0 0,1 0,-1 0,0-1,1 1,-1-1,1 1,0-1,-1 0,1 0,0 0,0 0,0 0,-1-1,1 1,0-1,0 0,0 0,0 0,0 0,0-1,0 1,0-1,0 1,-1-1,3-1,25-17,0-1,-2-2,0-1,-1-1,-2-1,0-1,8-14,-33 39,1 0,0 0,-1 0,1 1,0-1,-1 0,1 0,0 1,0-1,0 0,-1 1,1-1,0 1,0-1,0 1,0-1,0 1,0 0,0-1,0 1,0 0,0 0,1 0,-1 0,0 0,0 0,0 0,0 0,0 0,0 0,0 1,0-1,0 0,0 1,0-1,0 1,0-1,0 1,0 0,0-1,-1 1,1 0,0-1,0 1,-1 0,1 1,27 51,-20-33,-1-7,0-1,0 0,1 0,1-1,0 0,0 0,1-1,1 0,-1-1,6 3,-12-9,0 0,0-1,1 1,-1-1,0 0,1 0,-1-1,1 1,0-1,0 0,-1-1,1 1,0-1,0 0,0 0,-1 0,1 0,0-1,0 0,0 0,-1-1,1 1,-1-1,1 0,-1 0,0 0,0-1,1 1,-2-1,1 0,3-3,11-11,-1-2,-1 0,0 0,-1-2,-1 0,0-4,34-114,-47 136,-1-1,1 1,-1 0,0 0,0 0,0 0,0 0,0-1,-1 1,0 0,1 0,-1 0,0 0,0 0,-1 0,1 1,-1-1,1 0,-1 1,0-1,0 1,-1-2,-13-8</inkml:trace>
  <inkml:trace contextRef="#ctx0" brushRef="#br0" timeOffset="565.59">1300 53,'-20'5,"0"1,1 0,0 1,0 1,1 1,0 1,1 0,0 2,0 0,1 0,-4 6,19-17,0 0,-1 0,1 0,0 0,0 0,0 1,0-1,0 0,0 1,1-1,-1 0,0 1,1-1,-1 1,1-1,-1 1,1-1,0 1,-1 0,1-1,0 1,0-1,0 1,1 0,-1-1,0 1,0-1,1 1,-1-1,1 1,0-1,-1 1,1-1,0 0,0 1,0-1,0 0,0 0,0 1,0-1,0 0,0 0,2 1,66 21,-67-23,83 19,-83-19,0 1,-1 0,1-1,0 1,-1 0,1 0,-1 0,1 0,-1 0,0 1,0-1,1 0,-1 1,0-1,0 0,0 1,0-1,0 1,-1 0,1-1,0 1,-1 0,1-1,-1 1,0 0,1 0,-1-1,0 1,0 0,0 0,-1-1,1 1,0 0,0 0,-1-1,1 1,-1 0,0-1,1 1,-1 0,0-1,0 1,0-1,0 1,0-1,-1 1,-10 11,-1 0,0-1,-1-1,-1 0,1-1,-2 0,1-1,-1-1,0 0,-1-2,0 0,-12 3,9-2,8-3</inkml:trace>
  <inkml:trace contextRef="#ctx0" brushRef="#br0" timeOffset="813.597">1526 278,'-10'34,"-3"15,1-4,2-11</inkml:trace>
  <inkml:trace contextRef="#ctx0" brushRef="#br0" timeOffset="1434.86">1723 476,'8'-25,"2"0,0 1,2 1,0 0,2 0,0 1,1 1,8-7,-22 26,-1 1,1-1,0 1,0 0,-1 0,1-1,0 1,0 0,0 0,0 0,1 0,-1 0,0 0,0 0,0 1,1-1,-1 0,0 1,1-1,-1 1,1-1,-1 1,1 0,-1-1,1 1,-1 0,1 0,-1 0,1 0,-1 1,1-1,-1 0,1 0,-1 1,0-1,1 1,-1-1,1 1,-1 0,0 0,0 0,1-1,-1 1,0 0,0 0,0 1,0-1,0 0,0 0,0 0,-1 1,1-1,0 0,-1 1,1-1,1 4,1 0,0-1,0 0,0 1,0-1,1 0,0-1,0 1,0-1,0 0,0 1,1-2,-1 1,1 0,0-1,0 0,0 0,0-1,0 1,0-1,0 0,0-1,1 1,-1-1,0 0,0 0,1-1,-1 1,0-1,0 0,0-1,1 1,0-2,2-2,-1 0,0-1,0 0,0-1,-1 0,0 0,0 0,0-1,-1 1,0-1,-1-1,0 1,0-1,-1 1,0-1,0 0,-1 0,-1 0,1-1,-1 1,-1 0,0 0,0-1,-1 1,0 0,0 0,-1-1,-1-2,-21-52,13 51</inkml:trace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31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1 565,'38'5,"32"-3,9-3,1 0,-9 0,-11-1,-12 1,-13-4,-9-2,-7-4,-8 0</inkml:trace>
  <inkml:trace contextRef="#ctx0" brushRef="#br0" timeOffset="237.909">227 368,'-5'43,"-2"29,1 7,6-6,3-9,1-12,5-9,0-8,-1-5,3-7,5-8,-2-6</inkml:trace>
  <inkml:trace contextRef="#ctx0" brushRef="#br0" timeOffset="852.512">848 453,'-25'33,"2"1,1 0,2 2,1 0,2 2,-10 32,26-68,0 0,-1 1,1-1,0 1,0-1,0 1,0 0,1-1,-1 1,1 0,-1-1,1 1,0 0,0 0,1-1,-1 1,0 0,1 0,0-1,-1 1,1 0,0-1,0 1,1-1,-1 0,0 1,1-1,0 0,-1 0,1 1,0-1,0-1,0 1,0 0,1 0,-1-1,0 1,1-1,-1 0,1 0,0 0,11 1,1 0,0-2,0 0,0 0,0-2,0 1,0-2,-1 0,1-1,-1 0,0-2,0 1,1-2,102-106,41-68,-150 169,0-1,0 0,-1 0,0-1,-2 1,1-1,-2-1,0 1,0-1,-1 0,-1 0,-1 0,0 0,-1-12,-1 23,0-1,0 1,0 0,0 0,-1-1,0 1,0 0,0 0,0 1,0-1,-1 0,0 1,0-1,0 1,0 0,0 0,0 0,-1 0,0 1,1 0,-1-1,0 1,0 0,0 1,-1-1,1 1,0 0,0 0,-1 0,1 1,-1-1,1 1,-1 0,1 0,0 1,-1-1,1 1,-1 0,1 0,0 1,-4 1,-3 1,0 0,1 1,0 0,0 1,0 0,1 1,0-1,0 2,0 0,1 0,0 0,1 1,0 0,0 0,1 1,0 0,1 0,0 0,1 1,-1 3,-4 11,2 0,1 0,0 0,2 1,2-1,0 1,1 0,3 17,5 16,3 0,2-1,16 46,-9-38,-11-35,-1-13,-2 0,0 0,0 1,-2-1,-1 1,0 0,-1 0,-1 0,-1 0,0 0,-2-1,-3 14,-16 3,12-30</inkml:trace>
  <inkml:trace contextRef="#ctx0" brushRef="#br0" timeOffset="1190.588">1496 1,'142'458,"-134"-434,-1 0,-1 1,-1-1,-2 2,0-1,-1 0,-2 0,-1 1,0-1,-2 0,-1 0,-1 0,-2-1,0 0,-3 6,-3-5,-1-1,-1 0,-2-1,0 0,-1-2,-1 0,-1-1,-1-1,0 0,-2-2,0-1,-1-1,-11 5,12-7,5-2</inkml:trace>
</inkml:ink>
</file>

<file path=ppt/ink/ink2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1,'-10'9,"-3"9,6 0,4-7,7-6,-2-3,-1-2</inkml:trace>
</inkml:ink>
</file>

<file path=ppt/ink/ink2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9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1,'-9'9,"-4"9,1-5,2-3</inkml:trace>
</inkml:ink>
</file>

<file path=ppt/ink/ink2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29 201,'-5'0,"-1"5,4 1,9 0,6-1,7-1,5-2,2-1,2 0,1-1,-1 0,1-1,-1 1,0 0,0 0,-1 0,0 0,-4 0</inkml:trace>
  <inkml:trace contextRef="#ctx0" brushRef="#br0" timeOffset="280.455">0 427,'39'0,"26"-5,8-1,-4 0,-9-4,-15 0</inkml:trace>
  <inkml:trace contextRef="#ctx0" brushRef="#br0" timeOffset="1580.02">452 568,'20'-14,"0"0,-1-2,0 0,-1-1,-1 0,-1-2,0 0,-2 0,0-2,4-8,4-3,-11 15,-5 7,0 0,1 1,0-1,1 1,0 1,0 0,1 0,0 0,0 1,6-3,-14 9,0 1,1-1,-1 0,0 1,0-1,0 1,1 0,-1-1,0 1,1 0,-1 0,0 0,1 0,-1 0,0 0,0 0,1 0,-1 0,0 1,1-1,-1 1,0-1,0 1,1-1,-1 1,0-1,0 1,0 0,0 0,0 0,0 0,0 0,0 0,0 0,-1 0,1 0,0 0,-1 0,1 0,0 1,-1-1,0 0,1 0,-1 1,0-1,1 1,6 72,-7-55,0-17,0 0,0 0,0 0,0 0,0 0,0 0,1 0,-1 0,1 0,-1 0,1 0,0 0,0 0,0-1,0 1,0 0,0 0,0-1,0 1,1-1,-1 1,1-1,-1 0,1 0,0 1,-1-1,1 0,0 0,0-1,0 1,-1 0,1-1,0 1,0-1,0 1,0-1,0 0,0 0,0 0,0 0,0 0,0 0,0-1,0 1,0-1,0 1,0-1,0 0,0 0,-1 0,1 0,1 0,29-21,0-1,-2-1,0-2,-2-1,14-18,-2 4,68-62,-107 103,-1-1,1 1,0-1,-1 1,1-1,0 1,0-1,-1 1,1 0,0-1,0 1,0 0,-1-1,1 1,0 0,0 0,0 0,0 0,0 0,0 0,-1 0,1 0,0 1,0-1,0 0,0 0,-1 1,1-1,0 0,0 1,-1-1,1 1,0-1,0 1,-1-1,1 1,-1 0,1-1,0 1,-1 0,0-1,1 1,-1 0,1 0,-1-1,0 1,1 0,-1 0,0 0,0 0,0-1,0 1,1 0,-1 0,0 0,-2 49,-8-8,6-32,1 1,0-1,1 1,0 0,1 0,0 0,0-1,1 1,1 0,0 0,0 0,1 0,2 4,22 15,-9-22</inkml:trace>
  <inkml:trace contextRef="#ctx0" brushRef="#br0" timeOffset="2062.725">1439 483,'1'0,"37"-3,0-3,-1 0,1-3,-2-1,1-2,-2-1,0-2,20-12,-46 21,-1 0,0-1,0 0,-1 0,1-1,-2 0,1 0,-1 0,0-1,-1 0,0 0,-1-1,0 1,0-1,-1 0,0 0,0 0,-2-1,1 1,-1 0,-1-1,1 1,-2-1,0 1,0-1,-1 1,-1-7,2 14,-1-1,1 1,-1 0,1 0,-1-1,0 1,0 0,-1 0,1 1,0-1,-1 0,0 1,0 0,0-1,0 1,0 0,0 0,0 1,0-1,-1 1,1 0,-1 0,1 0,-1 0,1 0,-1 1,0-1,1 1,-1 0,0 1,1-1,-1 0,0 1,1 0,-1 0,1 0,-1 0,1 1,0-1,-1 1,1 0,0 0,-1 1,-7 3,1 0,0 0,0 1,0 1,1 0,1 0,-1 0,1 1,0 0,1 1,0 0,1 0,0 1,1-1,0 1,0 0,1 1,1-1,0 1,0 0,1-1,1 1,0 6,4-10,0 1,1-1,0 0,0 0,1 0,0 0,1-1,0 0,0 0,0 0,1-1,0 0,0 0,1-1,-1 0,1 0,0-1,1 0,-1 0,1-1,-1 0,1 0,0-1,3 0,-11-2,11 5,0-1,0-1,0-1,0 1,0-2,0 0,0 0,1-1,-1 0,0-1,0-1,0 0,1-1,-2 0,1 0,0-2,-1 1,0-1,0-1,4-2,3-5</inkml:trace>
  <inkml:trace contextRef="#ctx0" brushRef="#br0" timeOffset="2532.36">2512 60,'-13'3,"-1"0,1 1,0 1,0 0,1 1,-1 0,1 1,0 0,1 1,0 0,0 1,1 0,0 1,1 0,-1 1,2 0,0 0,0 1,1 0,1 0,0 0,0 1,1 0,-1 6,5-12,0 0,0 0,0 0,1 0,0 0,0-1,1 1,0 0,0 0,1 0,-1 0,1-1,1 1,0-1,0 1,0-1,0 0,1 0,0-1,0 1,1-1,-1 0,1 0,1 0,-1 0,0-1,1 0,0 0,0-1,0 0,1 0,-1 0,2 0,3 1,0 1,1-2,-1 1,1-2,0 1,0-2,0 1,0-2,0 0,0 0,0-1,0 0,0-1,0-1,-1 0,1 0,-1-1,6-3,-4 1,0 0,0-1,0 0,-1-1,0-1,0 0,-1 0,0-1,-1-1,0 0,-1 0,0-1,0 0,-2 0,4-9,-2 7,-2-1,0-1,-1 1,-1-1,0 0,-1 0,0-1,-2 0,-1 11,-1 0,1 0,-1 0,-1 0,1 0,-1 0,0 1,-1-1,1 0,-1 0,0 1,0-1,-1 1,0 0,0-1,0 1,-1 1,1-1,-1 0,0 1,-1 0,1 0,-1 0,0 0,-93-33,67 32</inkml:trace>
  <inkml:trace contextRef="#ctx0" brushRef="#br0" timeOffset="2864.637">2315 343,'34'-15,"15"-9,0 4,-4 6,-9 9,-7 11,-2 4,-2 6,0 0,0-4,1-2,1-4,1-3,-6-6,0-4,-4 1</inkml:trace>
</inkml:ink>
</file>

<file path=ppt/ink/ink2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0 718,'3'3,"1"-1,-1 1,0-1,1 0,-1 0,1 0,0 0,0-1,0 1,0-1,0 0,0 0,0-1,0 1,0-1,0 0,0 0,0 0,0-1,0 1,0-1,0 0,0 0,0 0,0-1,2-1,93-56,-57 22,-3-2,0-1,-3-2,-2-1,-1-2,19-38,66-109,-2 55,-115 135,0 1,0 0,1 0,-1 0,0-1,1 1,-1 0,1 1,-1-1,1 0,0 0,-1 1,1-1,0 1,-1-1,1 1,0 0,0 0,-1-1,1 1,0 1,0-1,0 0,-1 0,1 1,0-1,-1 1,1-1,0 1,-1 0,1-1,-1 1,1 0,-1 0,1 0,-1 0,0 1,1-1,-1 0,0 0,0 1,0-1,0 1,0-1,0 1,0-1,-1 1,1 0,-1-1,1 1,-1 0,1 0,-1-1,0 1,6 16,0 0,-2 1,0-1,-1 1,0 0,-2 0,0 0,-2-1,0 1,-1 7,-6 30,-1 0,-3-1,-15 42,22-82,-1 0,0 0,-2 0,1-1,-2 0,0 0,0-1,-1 0,-1-1,0 0,-1 0,0-2,-1 1,0-2,-6 4,-90 35,106-47,1-1,-1 1,0 0,0-1,0 0,0 0,0 0,0 0,1 0,-1 0,0-1,0 1,0-1,1 0,-1 0,0 0,1 0,-1-1,1 1,-1-1,1 1,-1-1,1 0,0 0,0 0,0 0,0 0,0 0,1-1,-1 1,1-1,-1 1,1-1,0 1,0-1,0 0,0 0,0-1,-3-16</inkml:trace>
  <inkml:trace contextRef="#ctx0" brushRef="#br0" timeOffset="605.06">763 860,'20'-20,"44"-46,3 3,3 3,26-14,-95 72,0 0,0 0,0 1,1-1,-1 1,1-1,-1 1,1 0,0-1,-1 1,1 0,0 0,0 0,0 0,0 1,0-1,0 0,0 1,0-1,0 1,0 0,0 0,0 0,0 0,0 0,0 0,0 0,0 1,0-1,0 1,0 0,0-1,0 1,0 0,0 0,-1 0,1 0,0 1,-1-1,1 0,0 1,-1-1,0 1,1-1,-1 2,-4 39,2-39,0-1,0 0,0 1,0-1,1 1,-1-1,0 1,1-1,0 1,0-1,0 1,0-1,0 1,0-1,1 1,-1-1,1 1,-1-1,1 1,0-1,0 0,0 1,1-1,-1 0,0 0,1 0,0 0,-1 0,1 0,0 0,0-1,0 1,0-1,0 1,0-1,0 0,1 0,-1 0,0 0,4 0,1-1,-1-1,0 1,0-1,0 0,0 0,-1-1,1 0,0 0,0 0,-1 0,0-1,1 0,-1-1,4-2,-4 2,0 1,0 0,0 0,0 0,1 1,0-1,-1 1,1 1,0-1,0 1,0 0,0 0,0 1,0-1,4 2,-7 0,-1 0,1 0,-1 1,0-1,1 1,-1-1,0 1,0 0,0 0,0 0,-1 0,1 0,0 0,-1 1,0-1,1 1,-1-1,0 1,0-1,0 1,-1-1,1 1,-1 0,16 30,-4-20</inkml:trace>
  <inkml:trace contextRef="#ctx0" brushRef="#br0" timeOffset="1417.072">1835 577,'-233'172,"198"-131,35-40,-1 0,0-1,1 1,-1 0,1 0,-1 0,1 0,-1 0,1 0,0 0,-1 0,1 0,0 0,0 0,0 0,0 0,0 0,0 0,0 1,0-1,0 0,0 0,1 0,-1 0,0 0,1 0,-1 0,1 0,-1 0,1-1,-1 1,1 0,0 0,-1 0,1-1,0 1,0 0,0 0,-1-1,1 1,0-1,0 1,0-1,0 1,0-1,12 2,-1-1,0 0,1-1,-1-1,1 0,-1 0,1-1,-1-1,0 0,0 0,0-2,-1 1,1-1,-1-1,0 0,-1-1,2-1,4-1,137-92,-152 100,1 0,0 0,0-1,-1 1,1 0,0 1,0-1,0 0,0 1,1-1,-1 1,0-1,0 1,0 0,0 0,0 0,0 0,1 0,-1 1,0-1,0 1,0-1,0 1,0 0,0-1,0 1,0 0,0 1,-1-1,1 0,0 0,-1 1,1-1,-1 1,1-1,-1 1,0 0,1 0,-1-1,0 2,2 0,1-1,0 1,-1-1,1 1,0-1,0-1,0 1,1 0,-1-1,0 0,1 0,-1 0,1 0,-1-1,0 0,1 0,-1 0,1 0,-1-1,1 0,-1 0,1 0,-1 0,0-1,0 1,0-1,0 0,1-1,108-74,-90 56,0-1,-1-1,-2-1,0 0,-2-2,0 0,-2-1,-1-1,-1 0,-2-1,-1 0,-1-1,0-3,-8-25,-2 57,0 0,0 0,-1 0,1 1,0-1,-1 0,1 0,0 0,-1 0,1 1,-1-1,1 0,-1 0,0 1,1-1,-1 0,0 1,1-1,-1 1,0-1,0 1,1-1,-1 1,0 0,0-1,0 1,0 0,0-1,0 1,0 0,1 0,-1 0,0 0,0 0,0 0,0 0,0 0,0 1,0-1,0 0,1 0,-1 1,0-1,0 1,0-1,0 1,1-1,-1 1,0-1,1 1,-1-1,0 1,1 0,-1 0,1-1,-1 1,1 0,-1 0,1 0,-1-1,-16 17,0 0,1 0,0 2,2 0,0 1,1 0,1 1,1 0,1 1,-4 14,9-22,0 0,1 0,0 1,1-1,1 1,0 0,1-1,1 1,0 0,1 0,3 14,1-22,0 1,1-2,-1 1,2 0,-1-1,1 0,0-1,0 1,0-2,1 1,0-1,0 0,0 0,0-1,1 0,-1 0,1-1,-1-1,1 1,0-1,0-1,0 1,0-2,0 1,7-2,5 1,0-1,1-1,-2-1,1-1,0-1,-1-1,0 0,0-1,-1-2,0 0,-1 0,0-2,-1 0,0-2,-1 1,0-2,-1 0,-1-1,0 0,-2-2,0 1,0-2,1 0,-1 0,-1-1,-1 0,-1-1,-1 0,0 0,-2-1,-1 1,0-1,-1-1,-2 1,0-1,-3 20,1 0,-1 0,0 1,0-1,0 0,-1 1,1-1,0 0,-1 1,0 0,1-1,-1 1,0 0,0 0,-1 0,1 0,0 0,0 1,-1-1,1 1,-1 0,0-1,1 1,-1 0,0 0,0 1,0-1,1 1,-1-1,0 1,0 0,0 0,0 0,0 0,0 1,0-1,1 1,-1 0,0 0,0 0,1 0,-1 0,0 0,1 1,-1-1,1 1,0 0,0 0,-1 0,1 0,0 0,1 0,-1 1,-1 0,-6 9,0 0,0 0,1 1,1 0,0 1,0-1,2 1,0 0,0 1,1-1,1 1,1 0,0 0,0 0,2 0,0 0,1 0,0 0,1 0,1 0,0 0,1-1,1 1,0-1,1 0,0-1,2 3,2 1,0-1,0 1,2-2,0 0,0 0,2-1,-1-1,2 0,0-1,0 0,13 5,-8-6</inkml:trace>
</inkml:ink>
</file>

<file path=ppt/ink/ink2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8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585 199,'-17'-5,"-2"1,1 1,0 0,-1 1,1 1,-1 1,1 1,-1 0,1 2,-1 0,1 1,0 0,0 2,1 0,0 1,0 1,0 0,1 1,0 1,1 1,-12 10,9-7,-1 2,2 0,0 0,2 2,-1 0,2 1,1 0,0 1,1 1,2 0,-1 3,9-21,0 0,1 0,0 0,-1 1,1-1,0 0,1 1,-1-1,1 1,-1-1,1 1,0-1,1 1,-1-1,0 0,1 1,0-1,0 1,0-1,0 0,0 0,1 1,0-1,-1 0,1 0,0-1,0 1,1 0,-1-1,0 1,1-1,0 0,-1 0,1 0,0 0,0 0,0 0,1-1,-1 0,0 0,0 0,1 0,-1 0,1 0,0-1,14-2,0-2,-1 0,1 0,-1-2,0 0,0-1,-1-1,0-1,0 0,-1-1,0 0,-1-1,0-1,8-9,-21 20,43-39,-2-1,-2-3,-1-1,1-8,-29 40,-11 12,0 0,0 0,0 0,0 0,1 0,-1 0,0 0,1 0,-1 0,1 0,-1 0,1 0,-1 1,1-1,0 0,-1 0,1 1,0-1,0 0,-1 1,1-1,0 1,0-1,0 1,0-1,0 1,0 0,0-1,0 1,0 0,0 0,0 0,0 0,0 0,0 0,0 0,0 0,0 0,0 0,0 0,0 1,0-1,0 0,-1 1,1-1,0 1,0-1,0 1,0-1,0 1,-1 0,1-1,0 1,-1 0,1 0,0-1,-1 1,1 0,-1 0,1 0,-1 0,7 95,-8-83,1 0,0-1,1 1,1 0,0-1,0 1,1-1,1 0,1 4,2-4,0 0,0 0,1-1,1 1,0-2,0 0,1 0,1 0,-1-1,6 2,3 2</inkml:trace>
  <inkml:trace contextRef="#ctx0" brushRef="#br0" timeOffset="383.003">812 678,'185'-282,"-159"255,-25 27,0 0,-1 0,1 0,-1 0,1 0,0 0,-1 0,1 0,-1 0,1 0,0 0,-1 0,1 0,-1 0,1 0,0 1,-1-1,1 0,-1 0,1 1,-1-1,1 0,-1 1,1-1,-1 1,1-1,-1 0,0 1,1-1,-1 1,0-1,1 1,-1-1,0 1,0 0,1-1,-1 1,0-1,0 1,0 0,0-1,0 1,0-1,0 1,0 0,0-1,0 1,0-1,0 1,0 0,-1-1,1 1,0-1,3 31,-4-23,2 1,-1-1,1 0,0 1,1-1,0 0,0 0,1 0,0 0,0 0,1-1,0 1,0-1,0 0,1 0,1-1,0 2,-3-5,1 0,0 1,0-2,0 1,0 0,1-1,-1 1,0-1,1-1,0 1,-1-1,1 1,0-1,0 0,0-1,0 0,0 1,0-1,0-1,0 1,-1-1,1 0,0 0,0 0,0-1,-1 0,1 0,-1 0,1 0,-1-1,0 1,2-2,117-113,-120 113,43-54,-29 38</inkml:trace>
  <inkml:trace contextRef="#ctx0" brushRef="#br0" timeOffset="1380.914">1743 227,'-42'34,"-5"2,2 2,1 2,2 2,2 2,-2 7,-1 36,42-85,0 0,0 1,1-1,0 1,-1-1,1 1,0-1,0 1,0-1,0 1,1-1,-1 1,1-1,-1 1,1-1,0 1,0-1,0 0,0 0,0 1,1-1,-1 0,1 0,-1 0,1 0,0-1,0 1,0 0,0-1,0 1,0-1,0 0,0 0,1 1,-1-2,1 1,6 0,1 0,0-1,0 0,-1-1,1 0,0-1,-1 0,1 0,-1-1,0 0,0-1,0 0,0 0,-1-1,1 0,0-2,-8 7,20-15,0-1,-1 0,-1-2,0 0,-2-1,0-1,-1-1,10-16,70-101,-95 137,-1 0,1 0,-1 0,1 0,0 0,-1 1,1-1,0 0,0 0,0 1,0-1,0 0,0 1,0-1,0 1,0-1,0 1,0 0,0-1,0 1,0 0,0 0,0 0,1-1,-1 1,0 1,0-1,0 0,0 0,0 0,0 0,0 1,1-1,-1 1,0-1,0 1,0-1,0 1,0-1,-1 1,1 0,0 0,0-1,0 1,-1 0,1 0,0 0,-1 0,1 0,-1 0,1 0,-1 0,1 0,-1 0,0 0,1 0,-1 0,0 0,0 1,0-1,0 0,0 0,0 0,0 0,0 0,0 0,-1 0,1 1,-1-1,1 270,0-227,3-12,-3 0,-1 0,-1 0,-1 0,-2-1,-2 1,0-1,-2 0,-12 25,-7-15,27-41,1 1,-1-1,1 1,-1-1,1 1,-1-1,1 1,-1-1,1 1,-1-1,0 1,1-1,-1 0,0 0,1 1,-1-1,0 0,0 0,1 0,-1 1,0-1,1 0,-1 0,0 0,0-1,1 1,-1 0,0 0,1 0,-1 0,0-1,0 1,1 0,-1-1,1 1,-1 0,0-1,1 1,-1-1,1 1,-1-1,1 1,-1-1,1 1,-1-1,1 0,0 1,-1-1,1 0,0 1,-1-1,1 0,0 1,0-1,0 0,0 1,0-1,-1 0,1 0,1 1,-1-1,0 0,0 0,0 0,0-11,1-1,0 1,1-1,0 1,1-1,0 1,1 0,1 0,0 1,0-1,1 1,0 0,1 1,4-5,42-63,3 3,56-57,-112 131,250-271,-243 264,0 0,-1-1,0 1,-1-1,0 0,0-1,-1 1,0-1,-1 0,0 0,-1 0,0 0,0 0,-1-1,0 1,-1-1,0 1,-1 0,0-1,-1 1,0 0,-1 0,-2-7,4 14,-1 0,0 0,0 1,0-1,0 1,-1-1,1 1,-1 0,1 0,-1 0,0 0,1 1,-1-1,0 1,0 0,0-1,0 1,-1 1,1-1,0 0,0 1,-1 0,1-1,0 1,0 0,-1 1,1-1,0 1,0-1,-2 2,-94 34,92-33,0 0,-1 0,2 1,-1 0,0 0,1 1,0-1,0 1,0 1,0-1,1 1,0 0,0 0,1 1,0 0,0-1,0 1,1 1,0-1,0 0,1 1,-1 3,1 2,1 0,0 0,1 0,1 0,0 0,0 0,1 0,1 0,0-1,1 1,1-1,-1 0,2 0,4 7,-1-3,0 0,2 0,0-2,0 1,1-1,1-1,0 0,1-1,1 0,0-1,0-1,1 0,0-1,1-1,0 0,0-2,0 0,1 0,0-2,0 0,15 0,-17-4,-1 0,1-1,-1-1,1-1,-1 0,0-1,0 0,0-2,-1 1,0-2,0 0,0-1,7-5,-13 8,-1-1,0 0,0 0,0-1,0 0,-1 0,-1 0,1-1,-1 0,0 0,-1 0,0-1,0 0,-1 1,0-1,-1 0,1-1,-2 1,0 0,0-1,0 1,-1-9,-1 14,0 1,-1 0,1 0,0 0,-1 0,0 1,1-1,-1 0,0 1,-1-1,1 1,0 0,-1-1,1 1,-1 0,0 1,1-1,-1 0,0 1,0 0,0-1,0 1,0 0,-1 1,1-1,0 0,0 1,-1 0,1 0,0 0,0 0,-1 0,1 1,0-1,0 1,-1 0,1 0,0 0,0 1,0-1,0 1,1-1,-1 1,0 0,1 0,-1 0,1 1,0-1,-1 0,1 1,0 0,-8 5,0 0,0 1,1 0,1 1,-1 0,1 0,1 1,0 0,1 0,0 0,0 1,1 0,1 0,0 1,1-1,0 1,1 0,0-1,1 1,1 0,0 0,0 0,1 0,1 0,2 8,-1-16,-1 0,1 0,0 0,0-1,0 1,1-1,-1 0,1 1,0-2,1 1,-1-1,1 1,-1-1,1 0,0-1,0 1,0-1,0 0,1 0,-1-1,0 1,4-1,125 9,-123-10,161-14,-147 7</inkml:trace>
</inkml:ink>
</file>

<file path=ppt/ink/ink2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0 306,'15'0,"13"-5,8-1,2 0,-1 1,-1 2,-3 1,-1 1,-2 0,-1 1,-1 0,-5-4,-1-3,-1 1,3 2,-5 0</inkml:trace>
  <inkml:trace contextRef="#ctx0" brushRef="#br0" timeOffset="249.375">57 589,'38'-10,"27"-3,8 1,-4 2,-10 3,-13 3</inkml:trace>
  <inkml:trace contextRef="#ctx0" brushRef="#br0" timeOffset="752.323">28 109,'6'-10,"0"1,0 0,1 0,0 1,1 0,0 0,0 1,1 0,0 0,4-1,-9 5,1 1,-1-1,1 1,0 0,0 1,0-1,0 1,0 0,0 0,0 1,1 0,-1 0,0 0,0 0,0 1,0 0,1 0,-1 0,0 0,-1 1,1 0,0 0,0 0,-1 1,1 0,-1 0,0 0,0 0,0 0,0 1,-1 0,1 0,-1 0,2 4,0-3,-1-1,1 1,-1-1,1 1,0-2,1 1,-1 0,1-1,-1 0,1 0,0-1,0 0,0 0,1 0,-1-1,0 0,1 0,-1 0,5-1,90-12,-82 6</inkml:trace>
  <inkml:trace contextRef="#ctx0" brushRef="#br0" timeOffset="1298.32">1129 138,'-24'17,"1"1,1 1,1 1,0 0,2 2,0 1,2 0,-9 16,22-33,0 0,1 0,0 0,0 0,1 1,0 0,0-1,0 1,1 0,0 0,0 0,0 0,1 0,0 0,1 0,0 0,0 0,0 0,1-1,0 1,0 0,1-1,0 1,0-1,0 0,1 0,0 0,0-1,0 1,1-1,0 0,0 0,0 0,1-1,-1 0,6 3,4-1,0-1,0-1,0 0,0-1,0-1,1-1,-1 0,1 0,-1-2,1 0,-1-1,1 0,-1-1,14-5,-12 2,0-2,-1 1,0-2,0 0,-1-1,0-1,-1 0,0-1,-1 0,1-2,2-1,-10 9,0 1,-1-2,0 1,0-1,0 1,-1-1,0-1,0 1,-1 0,0-1,0 0,-1 0,0 0,0 0,-1 0,0 0,0 0,-1 0,0 0,-1-1,0 1,0 0,0 0,-1 0,-2-6,-1 8,0 0,-1 0,1 0,-1 1,0 0,0 0,-1 1,1-1,-1 1,0 1,0-1,-1 1,1 0,-1 1,1 0,-1 0,0 1,-4-1,9 2,-32-8</inkml:trace>
  <inkml:trace contextRef="#ctx0" brushRef="#br0" timeOffset="1562.149">846 532,'65'-33,"2"3,0 3,63-15,-123 40,-1 0,1 0,0 1,0 0,0 1,1-1,-1 1,0 1,0-1,0 1,0 1,0-1,0 1,-1 0,1 1,0-1,-1 2,0-1,1 0,-1 1,-1 0,1 1,3 3,1-2,0 0,1-1,-1 0,1-1,0 0,0 0,1-1,-1-1,1 0,-1-1,1 0,-1 0,1-1,0-1,-1 0,1-1,-1 0,1 0,-1-2,0 1,0-1,0-1,-1 0,1 0,-1-1,9-3</inkml:trace>
</inkml:ink>
</file>

<file path=ppt/ink/ink2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6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1 555,'107'-88,"154"-215,-113 164,-146 137,0 0,-1 0,2 0,-1 0,0 0,0 1,1-1,-1 1,0-1,1 1,0 0,-1 0,1 0,0 0,-1 1,1-1,0 1,0-1,0 1,-1 0,1 0,0 0,0 1,0-1,-1 1,1-1,0 1,0 0,-1 0,1 0,-1 1,1-1,-1 0,1 1,-1 0,0 0,0-1,0 1,0 1,2 9,-1 0,-1 0,0 0,0 0,-2 1,1-1,-2 0,1 1,-3 7,1 15,0-14,-1 0,0 0,-2 0,0 0,-2-1,0 0,-1 0,-1 0,-1-1,-5 6,10-16,-1-1,-1 0,1 0,-1 0,-1-1,0 0,0 0,0-1,0 0,-1 0,0-1,0 0,-1-1,1 0,-1 0,0-1,0-1,0 1,-1-2,1 1,0-1,-1-1,0 0,7 0,0-1,1 1,-1-1,1 0,-1 0,1 0,-1-1,1 1,0-1,0 1,0-1,0 0,0 0,0-1,0 1,1-1,-1 1,1-1,0 0,0 0,0 0,0 0,0 0,0 0,1-1,0 1,0 0,0-1,0 1,0-1,1 0,-1 1,1-1,0 1,0-1,0 0,1 1,0-3,3-13</inkml:trace>
  <inkml:trace contextRef="#ctx0" brushRef="#br0" timeOffset="272.597">960 301,'-10'29,"-2"9</inkml:trace>
  <inkml:trace contextRef="#ctx0" brushRef="#br0" timeOffset="838.276">1129 526,'183'-243,"-133"193,-48 50,-1 0,1 0,-1 0,1 1,-1-1,0 1,1-1,-1 1,1 0,-1-1,0 1,0 0,1 0,-1 0,0 0,0 0,0 0,0 0,0 0,0 0,0 0,-1 1,1-1,0 0,0 1,-1-1,1 1,-1-1,0 1,1-1,-1 0,0 1,0-1,0 1,0-1,0 1,0-1,0 1,-1-1,1 1,-1 0,3 9,43 99,-44-107,1 0,0 0,0 0,0-1,1 1,-1-1,1 1,-1-1,1 0,0 0,0 0,0 0,0-1,0 1,0-1,0 0,0 0,1 0,-1 0,0 0,1-1,-1 0,1 1,-1-1,1-1,-1 1,0 0,1-1,-1 0,0 1,1-1,-1-1,0 1,5-4,-1 0,0-1,-1 0,1 0,-1-1,0 0,-1 0,0 0,0-1,0 1,-1-1,0 0,-1-1,3-6,2-4,22-68,-26 62</inkml:trace>
  <inkml:trace contextRef="#ctx0" brushRef="#br0" timeOffset="1247.904">2061 103,'-11'6,"0"1,1 0,0 1,0 0,1 0,0 1,0 0,1 1,0 0,1 0,0 1,1 0,-3 7,6-14,1 1,0 0,0 0,0 1,1-1,0 0,0 0,0 1,0-1,1 1,0-1,0 0,0 1,1-1,0 0,0 1,0-1,1 0,0 0,0 0,0 0,0 0,1 0,0-1,0 1,0-1,1 0,-1 0,1 0,0 0,0 0,2 0,3 2,0 1,1-2,-1 1,1-2,1 1,-1-1,1-1,-1 0,1 0,0-1,0 0,0-1,0 0,0-1,0 0,1-1,-1-1,0 1,0-2,-1 1,1-1,-1-1,1 0,-1-1,0 0,0 0,-1-1,0 0,0-1,0 0,-1 0,0-1,0 0,0-1,-1-1,-1-1,0 0,-1-1,0 1,0-1,-1 0,-1 0,0-1,-1 1,0-1,-1 1,0-3,-1 11,1-1,-2 0,1 0,0 0,-1 0,0 0,0 0,-1 0,1 1,-1-1,0 1,0-1,-1 1,1 0,-1 0,0 0,0 0,0 0,-1 0,1 1,-1 0,0 0,0 0,0 0,0 0,-1 1,1 0,-1 0,1 0,-1 0,-3 0,-26-4,3 3</inkml:trace>
  <inkml:trace contextRef="#ctx0" brushRef="#br0" timeOffset="1551.958">1920 358,'38'-24,"18"-8,4 1,-8 11,-13 14,-9 13,-4 4,-6 6,-3 0,2-3,1-4,3-4,2-2,1-3,2-5,0-3,-4 0</inkml:trace>
</inkml:ink>
</file>

<file path=ppt/ink/ink2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2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8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0,'-32'28,"1"1,2 1,1 2,2 0,1 2,2 1,-4 9,15-26,0 1,1 1,1 0,1 0,0 1,2 0,1 0,0 1,2 0,0 0,1 0,2 1,0-1,1 0,2 1,1 7,78 232,-76-247,52 95,-56-109,0 0,-1 1,1-1,1 0,-1 0,0 0,0 0,0 0,0-1,1 1,-1 0,0-1,1 1,-1 0,1-1,-1 0,1 1,-1-1,1 0,-1 0,1 0,-1 0,1 0,-1 0,1 0,-1 0,1-1,-1 1,0 0,1-1,-1 1,1-1,-1 0,14-8</inkml:trace>
  <inkml:trace contextRef="#ctx0" brushRef="#br0" timeOffset="1499.355">259 791,'33'-1,"0"-1,0-1,0-2,-1-1,0-1,0-2,0-1,-2-2,6-3,-16 1,-1 0,-1-1,0-1,-1 0,0-2,-2 0,0 0,-1-2,-1 1,0-2,-2 0,6-14,-14 31,0 0,0-1,-1 0,1 1,-1-1,0 0,0-1,-1 1,1 0,-1 0,0-1,-1 1,1 0,-1-1,0 1,0 0,-1-1,0 1,0 0,0-1,0 1,-2-3,1 8,0-1,0 0,-1 0,1 1,0-1,-1 1,1 0,0-1,-1 1,1 0,-1 1,1-1,0 0,-1 1,1-1,0 1,0 0,-1-1,1 1,0 0,0 1,0-1,0 0,0 0,0 1,0 0,1-1,-1 1,0 0,1 0,0-1,-1 1,0 2,-8 5,-6 7,0 1,1 0,0 1,2 1,0 0,1 1,1 0,1 1,1 0,-4 14,11-30,1 0,0 0,0 0,0 0,0 0,1 0,0 1,0-1,0 0,1 0,0 1,0-1,0 0,1 0,-1 0,1 0,0-1,1 1,-1 0,1-1,0 0,0 1,0-1,1 0,-1-1,1 1,0 0,0-1,0 0,1 0,2 1,6 4,0 0,0-1,0-1,1 0,-1-1,1 0,1-1,-1-1,1 0,13 0,-7-3,-1 0,1-2,-1-1,1 0,-1-2,0 0,0-1,-1-1,0-1,0-1,-1 0,0-2,0 0,-1-1,22-17,-2-1,0-2,-3-2,0-2,9-15,-36 44,-1 0,-1 0,0-1,0 1,0-1,-1-1,0 1,-1 0,1-1,-2 0,1 1,-1-1,-1 0,0-1,1-8,-3 17,1-1,-1 1,1-1,-1 1,1-1,-1 1,0-1,0 1,1-1,-1 1,0 0,0-1,0 1,-1 0,1 0,0 0,0 0,-1 0,1 0,-1 0,1 1,0-1,-1 0,0 1,1-1,-1 1,1 0,-1-1,1 1,-1 0,0 0,1 0,-1 0,0 0,1 0,-1 1,1-1,-1 0,0 1,1-1,-1 1,1 0,0 0,-1-1,0 2,-63 41,53-30,1 2,1-1,0 1,1 0,1 1,0 0,-4 14,11-24,0 0,0 0,0 0,1 0,-1 0,2 1,-1-1,1 0,0 0,0 0,0 0,1 0,0 0,0 0,1-1,-1 1,1-1,1 1,-1-1,1 0,-1 0,2-1,-1 1,0-1,1 0,0 0,0 0,0-1,0 0,0 0,1 0,0 0,-1-1,1 0,0-1,0 1,0-1,0 0,0 0,1-1,-1 0,0 0,4-1,8-1,-1-2,0 0,0-1,-1-1,1 0,-1-1,0-1,-1-1,0 0,0-1,-1 0,-1-1,0-1,0 0,-1-1,0 0,7-12,-9 12,6-5,0-2,-1 1,-2-2,0 0,-1-1,-1 0,-1 0,-1-1,-1-1,1-5,-8 27,-1-1,1 1,-1-1,1 0,-1 1,0-1,0 0,0 1,-1-1,1 1,-1-1,1 0,-1 1,0-1,0 1,0 0,0-1,0 1,-1 0,1-1,-1 1,1 0,-1 0,0 0,0 0,0 1,0-1,0 1,0-1,0 1,0-1,-1 1,1 0,-1 0,1 0,-1 1,1-1,-1 0,1 1,-1 0,0 0,1-1,-1 1,0 1,1-1,-1 0,1 1,-1-1,0 1,1 0,0 0,-1 0,1 0,-1 0,1 1,0-1,-2 2,-7 6,0 0,1 0,0 1,1 1,0-1,0 2,1-1,1 1,0 0,1 1,0-1,1 1,0 1,1-1,0 0,1 1,1 0,0 0,1 0,0 0,1 0,1 0,0 0,4 13,-3-16,2-1,-1 1,1-1,1 0,-1 0,2 0,0-1,0 1,0-1,1-1,0 1,1-1,0-1,0 1,1-1,0-1,0 0,1 0,-1-1,1 0,0 0,8 1,8 2</inkml:trace>
  <inkml:trace contextRef="#ctx0" brushRef="#br0" timeOffset="2014.523">1925 566,'-16'21,"2"-3,0 1,1 0,1 0,1 1,1 1,0 0,2 0,-4 16,12-37,0 0,1 0,-1 0,1 0,-1-1,0 1,1 0,-1 0,0 0,1 0,-1 0,1 0,-1 0,0 0,1 0,-1 1,0-1,1 0,-1 0,1 0,-1 0,0 0,1 1,-1-1,0 0,1 0,-1 1,0-1,0 0,1 0,-1 1,0-1,0 0,0 1,1-1,-1 0,0 1,0-1,0 0,0 1,0-1,1 1,-1-1,0 0,0 1,0-1,0 1,0-1,0 0,0 1,-1-1,1 0,0 1,0-1,0 1,0-1,0 0,-1 1,1-1,23-24,116-153,-138 176,-1-1,1 1,-1-1,1 1,-1 0,1-1,-1 1,1-1,0 1,0 0,0-1,0 1,0 0,0 0,0 0,0 0,0 0,0 0,0 0,1 0,-1 0,0 1,1-1,-1 0,1 1,-1-1,1 1,-1 0,1-1,-1 1,1 0,-1 0,1 0,-1 0,1 0,0 0,-1 1,1-1,-1 0,1 1,-1-1,0 1,1 0,-1-1,1 1,-1 0,13 42,-14-38,1 0,-1 0,1 1,0-1,1 0,-1 0,1-1,0 1,0 0,1 0,-1-1,1 1,0-1,0 0,1 0,-1 0,1-1,0 1,0-1,0 0,0 0,0 0,1 0,0-1,-1 0,1 0,0 0,0 0,0-1,4 1,-1-3,-1-1,1 1,-1-1,0-1,0 1,0-1,0-1,0 1,-1-1,0 0,1-1,-1 1,-1-1,1-1,-1 1,0-1,0 1,-1-2,1 1,-1 0,-1-1,1 0,-1 1,0-1,-1-1,0 1,1-4,4-3,0-3</inkml:trace>
  <inkml:trace contextRef="#ctx0" brushRef="#br0" timeOffset="2480.364">2574 29,'1'0,"0"0,1 0,-1 0,0 0,1 0,-1 1,0-1,0 0,1 1,-1-1,0 1,0-1,0 1,1-1,-1 1,0 0,0 0,0 0,0 0,0-1,0 1,-1 0,1 0,0 1,0-1,-1 0,1 0,-1 0,1 0,-1 1,1-1,-1 0,0 0,1 1,-1-1,0 0,0 1,0-1,0 0,0 1,-1-1,1 0,0 0,0 1,-1-1,1 0,-23 66,19-59,-32 69,23-55,2-1,0 2,2-1,0 2,2-1,1 1,0 0,2 0,1 1,1-1,0 9,3-30,-1 1,1 0,0 0,0 0,0 0,0-1,0 1,1 0,0-1,0 1,0-1,0 0,1 0,-1 0,1 0,-1 0,1 0,0-1,0 1,1-1,-1 0,0 0,1 0,-1 0,1-1,0 1,-1-1,1 0,0 0,0 0,0-1,0 0,0 1,0-1,0 0,-1-1,1 1,4-2,7 0,0-1,0 0,0-2,-1 1,0-2,0 0,0-1,-1 0,0-1,0 0,-1-1,2-2,-3-1</inkml:trace>
  <inkml:trace contextRef="#ctx0" brushRef="#br0" timeOffset="2735.378">2291 340,'43'0,"29"0,7-5,-5-1,-11 0,-6 1,-8-4,-12 1</inkml:trace>
</inkml:ink>
</file>

<file path=ppt/ink/ink2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2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2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2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2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2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2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2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2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2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96 137,'0'10,"0"7,0 7,-5 3,-1 2,0 1,1 0,-3-1,0 1,-4-1,0 0,-2-6,0-1,9-4,9-6,4-5</inkml:trace>
  <inkml:trace contextRef="#ctx0" brushRef="#br0" timeOffset="931.773">406 278,'2'1,"-1"0,0 0,0 1,-1-1,1 0,0 1,0-1,-1 0,1 1,0-1,-1 1,0-1,1 1,-1-1,0 1,0 0,0-1,0 1,0-1,0 1,0-1,0 1,-1-1,1 1,-1-1,1 1,-1-1,1 1,-1-1,0 1,0-1,0 0,0 0,0 1,0-1,0 0,0 0,-1 1,0 2,-107 181,227-372,-67 116,-27 35,1 1,2 2,1 0,31-26,-59 59,0 0,0 0,0 1,0-1,0 0,0 0,0 1,1-1,-1 0,0 1,0-1,0 0,0 0,0 1,0-1,0 0,1 0,-1 0,0 1,0-1,0 0,0 0,1 0,-1 1,0-1,0 0,1 0,-1 0,0 0,0 0,1 1,-1-1,0 0,0 0,1 0,-1 0,0 0,0 0,1 0,-1 0,0 0,1 0,-1 0,0 0,0 0,1 0,-1 0,0-1,0 1,1 0,-1 0,0 0,0 0,1 0,-1-1,0 1,0 0,0 0,1 0,-1-1,0 1,-7 28,6-24,-3 8,1 0,1 1,0 0,1 0,1-1,0 1,0 0,1 0,1-1,0 1,0-1,2 1,0-1,0 0,1 0,0 0,1-1,0 0,3 3,-3-9,0-1,-1 1,2-1,-1-1,0 1,1-1,-1-1,1 1,0-1,0 0,0-1,0 1,0-1,1-1,-1 1,0-1,0-1,1 1,-1-1,0 0,0-1,0 0,0 0,0 0,-1-1,1 0,-1-1,1 1,-1-1,0 0,-1-1,1 1,-1-1,0 0,0-1,0 1,1-3,94-171,-81 59,-19 96</inkml:trace>
</inkml:ink>
</file>

<file path=ppt/ink/ink2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2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2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2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2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2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2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2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2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2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49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2738,'-13'0,"33"0,-1 0,52 0,195-11,157-58,-67 35,-107 9,27-7,807 33,505-1,-1307-27,417 27,1211 0,-1739-28,197 28,-316 5,-33 1</inkml:trace>
  <inkml:trace contextRef="#ctx0" brushRef="#br0" timeOffset="17988.516">296 2767,'165'-315,"-59"157,-42 55,6 2,74-82,94-106,-74 109,140-93,-246 235,2 2,2 3,1 2,21-4,-50 19,1 1,1 2,0 1,0 2,1 2,0 1,1 2,12 1,-18 3,-1 2,1 1,0 1,-1 2,0 1,0 2,0 1,-1 1,-1 2,28 14,-10 2,-1 1,-1 2,-2 2,-2 2,-1 2,8 11,121 140,1 66,-12-26,-89-89,-40-71,-5-12,2 0,2-2,2-1,4 0,196 291,24 22,-142-214,114 106,-87-120,-121-122,1 0,0-2,1 0,1-1,0-1,11 4,30 18,-22-10,-22-11,0-2,1 0,1-2,0 0,0-1,0 0,13 1,24 3,-1 2,-1 3,0 2,22 12,100 0,-125-23,0-2,0-3,0-2,1-2,-30 1,-3-3,0 0,0-2,0 0,-1-1,0-1,0-1,0 0,-1-2,-1 0,9-7,-18 13,129-102,126-78,-84 45,54-89,-190 179,-1-2,-3-2,-3-1,3-9,128-173,-8-2,-159 239,0-1,0 0,0 1,0-1,0 0,1 1,-1-1,0 0,0 0,0 1,1-1,-1 0,0 1,1-1,-1 0,0 0,0 0,1 1,-1-1,0 0,1 0,-1 0,0 0,1 0,-1 0,1 1,-1-1,0 0,1 0,-1 0,0 0,1 0,-1 0,1-1,-1 1,0 0,1 0,-1 0,0 0,1 0,-1 0,0-1,1 1,-1 0,0 0,0 0,1-1,-1 1,0 0,0-1,1 1,-1 0,0 0,0-1,0 1,1 0,-1-1,0 1,0-1,0 1,0 0,0-1,0 1,0-1,2 14</inkml:trace>
  <inkml:trace contextRef="#ctx0" brushRef="#br0" timeOffset="29503.543">240 481,'-2'1,"1"0,-1 0,0 0,1 0,-1 0,1 1,-1-1,1 0,0 1,0 0,-1-1,1 1,0-1,1 1,-1 0,0 0,0 0,1 0,-1-1,1 1,-1 0,1 0,0 0,0 0,0 0,0 1,-2 7,-2 16,1-1,1 0,1 1,2-1,2 26,1 28,-4 7,12 156,-2-166,-4 1,-2-1,-6 50,1-30,-29 142,20-98,2-98,2 1,2-1,2 1,2-1,4 29,20 70,9 85,-21-102,-7-98,-1 0,-2 0,-1 1,-1-1,-1 0,-1 0,-2 7,-15 191,7-127,8-84,1 0,1 0,1 0,-1 1,2-1,0 1,1-1,0 0,1 1,0-1,7 31,-2 1,-2 0,-2 0,-2 1,-5 37,2 15,-9 32,2-90,3 0,1 0,3 0,1 0,1 1,3 4,-1 47,-2 349,0-429</inkml:trace>
  <inkml:trace contextRef="#ctx0" brushRef="#br0" timeOffset="42261.433">4162 311,'4'-27,"-23"37,-145 293,25-22,119-230,18-52</inkml:trace>
  <inkml:trace contextRef="#ctx0" brushRef="#br0" timeOffset="42580.753">3824 339,'171'190,"-104"-97,27 28,-80-110</inkml:trace>
  <inkml:trace contextRef="#ctx0" brushRef="#br0" timeOffset="43220.614">4304 903,'43'-91,"-41"87,1-2,0-1,0 1,0 0,1 1,0-1,0 0,0 1,1 0,0 0,0 0,0 1,0 0,3-2,-5 7,0 0,0 0,0 0,-1 1,1-1,0 1,-1-1,1 1,-1 0,1 0,-1 0,0 0,0 0,0 0,0 1,0-1,-1 1,1 0,-1-1,0 1,1 0,-1 0,0 0,-1 0,1 2,2 0,-3-3,1 0,0 0,0 0,-1 0,1 0,0 0,1 0,-1 0,0 0,0-1,1 1,-1 0,1-1,0 0,-1 1,1-1,0 0,0 0,0 0,0 0,0 0,0 0,0 0,0-1,0 1,0-1,0 1,0-1,0 0,1 0,-1 0,0 0,0 0,0-1,0 1,0-1,1 1,-1-1,0 0,0 0,0 0,-1 0,1 0,0 0,0 0,0-1,-1 1,2-2,119-129,-121 131,-1 0,1 0,0 0,0 0,0 0,0 1,0-1,1 0,-1 0,0 1,0-1,0 1,1-1,-1 1,0-1,1 1,-1 0,0 0,1 0,-1 0,0 0,1 0,-1 0,0 0,1 0,-1 0,0 1,0-1,1 1,-1-1,0 1,0-1,1 1,-1 0,0-1,0 1,0 0,0 0,0 0,0 0,0 0,-1 0,1 0,0 0,0 0,-1 1,1-1,-1 0,1 0,-1 1,0-1,1 0,-1 1,0-1,0 1,30 113,-21-99</inkml:trace>
  <inkml:trace contextRef="#ctx0" brushRef="#br0" timeOffset="43960.685">5292 282,'-9'-3,"0"0,0 0,0 0,-1 1,1 1,0-1,-1 2,1-1,-1 1,1 1,-1 0,1 0,-1 1,1 0,0 0,0 1,0 0,0 1,0 0,1 0,0 1,0 0,-7 6,-54 63,67-72,1 0,-1 0,1 0,0 0,0 0,0 0,0 0,0 0,0 1,1-1,-1 0,1 1,-1-1,1 0,0 1,0-1,0 0,0 1,0-1,1 0,-1 1,1-1,0 0,-1 1,1-1,0 0,0 0,0 0,1 0,-1 0,0 0,1 0,0 0,-1-1,1 1,0 0,0-1,0 0,0 1,1 0,131 23,-130-26,0 1,1 0,-1 0,0 0,0 1,1 0,-1-1,0 1,0 1,0-1,0 1,0-1,0 1,-1 1,1-1,0 0,-1 1,0-1,0 1,0 0,0 0,0 1,0-1,-1 0,1 1,-1 0,0-1,0 1,-1 0,1 0,-1 0,0 0,0 1,0-1,0 0,-1 0,0 0,0 1,0-1,0 0,-1 1,-4 4,0-1,-1 1,0-1,0 0,-1 0,0-1,-1 0,1 0,-1 0,-1-1,1-1,-9 5,-11 9,-88 43,122-79,12 2,1-2</inkml:trace>
  <inkml:trace contextRef="#ctx0" brushRef="#br0" timeOffset="44195.726">5546 536,'-10'29,"-3"14,6 0,3-7</inkml:trace>
  <inkml:trace contextRef="#ctx0" brushRef="#br0" timeOffset="44361.46">5546 85,'0'0</inkml:trace>
  <inkml:trace contextRef="#ctx0" brushRef="#br0" timeOffset="44710.839">5659 762,'110'-222,"-109"221,-1-1,0 0,0 1,1-1,-1 0,0 1,1-1,0 0,-1 1,1-1,0 1,0-1,0 1,0-1,0 1,0 0,0-1,0 1,1 0,-1 0,0 0,1 0,-1 0,1 0,-1 0,1 1,0-1,-1 1,1-1,0 1,-1-1,1 1,0 0,-1 0,1 0,0 0,0 0,-1 0,1 0,0 1,-1-1,1 0,0 1,-1 0,1-1,0 1,-1 0,1 0,26 64,-27-60,0 1,1-1,-1 0,1 1,0-1,0 0,1 0,0 0,0 0,0-1,0 1,0-1,1 1,0-1,0-1,0 1,1 0,-1-1,1 0,0 0,0 0,0-1,0 0,2 1,-2-2,0 0,0-1,0 0,0 0,0 0,-1 0,1-1,0 0,0 0,0 0,-1-1,1 1,-1-1,1 0,-1 0,0-1,1 1,-1-1,-1 0,1 0,0-1,-1 1,1-1,-1 1,0-2,67-108,-65 104,29-106,-32 91</inkml:trace>
  <inkml:trace contextRef="#ctx0" brushRef="#br0" timeOffset="45210.802">6561 85,'-24'38,"-8"33,2 8,10-4,9-6,7-9,8-10,8-9,3-7,-2-4,2-7,-2-3,2-5,-2 1,-2-4</inkml:trace>
  <inkml:trace contextRef="#ctx0" brushRef="#br0" timeOffset="45978.514">6703 593,'28'-9,"0"0,0-2,-1-1,0-1,-1-2,-1 0,21-17,-38 26,1-1,-1-1,0 1,0-1,-1-1,0 1,0-1,-1-1,0 1,-1-1,0 0,0 0,-1 0,-1-1,0 0,0 1,-1-1,0 0,-1 0,0-1,-1 1,-1-4,2 14,-1 0,0-1,0 1,0 0,0 0,0-1,0 1,0 0,0 0,0-1,0 1,-1 0,1 0,-1-1,1 1,-1 0,1 0,-1 0,0 0,1 0,-1 0,0 0,0 0,0 0,0 0,0 0,0 0,0 1,0-1,0 0,0 1,0-1,0 1,-1-1,1 1,0 0,0-1,-1 1,1 0,0 0,0 0,-1 0,1 0,0 0,0 0,-1 1,1-1,0 0,0 1,-1-1,1 0,0 1,0 0,0-1,0 1,0 0,0-1,0 1,0 0,0 0,-1 1,-8 9,1 0,0 1,0 1,1-1,1 1,0 1,1-1,0 1,1 0,0 0,1 1,1 0,1-1,0 1,0 11,1-21,1 0,-1 1,1-1,1 0,-1 1,1-1,-1 0,1 0,1 1,-1-1,1 0,0 0,0 0,0-1,1 1,0 0,0-1,0 0,0 0,1 0,0 0,0 0,0-1,0 1,0-1,1 0,-1 0,1-1,0 0,-1 1,1-2,1 1,-1 0,0-1,0 0,4 0,8-1,0-1,-1 0,1-2,0 0,-1 0,0-2,1 0,-2-1,1 0,-1-1,0-1,0-1,-1 0,0 0,-1-2,0 0,-1 0,0-1,0 0,-1-1,-1-1,5-9,-8 15,-1-1,1 0,-2-1,0 1,0-1,0-1,-1 1,-1 0,0-1,0 0,-1 1,-1-2,-1 11,0 1,0 0,0-1,0 1,0-1,0 1,0 0,0-1,0 1,0 0,-1-1,1 1,0 0,0-1,-1 1,1 0,0-1,0 1,-1 0,1-1,0 1,-1 0,1 0,0 0,-1-1,1 1,0 0,-1 0,1 0,0 0,-1 0,1-1,-1 1,1 0,0 0,-1 0,1 0,0 0,-1 0,1 1,-1-1,1 0,0 0,-1 0,1 0,-1 0,1 0,0 1,-1-1,1 0,0 0,-1 0,1 1,0-1,0 0,-1 1,1-1,0 0,0 1,-1-1,1 0,0 1,0-1,0 0,0 1,0-1,-1 0,1 1,0-1,-19 26,14-18,1 0,0 0,0 0,1 1,0 0,0-1,1 1,0 0,1 0,0 0,1 1,0 6,0-13,0 1,0 0,1-1,0 1,0 0,0-1,0 1,0-1,1 1,-1-1,1 0,0 0,0 0,0 0,1 0,-1 0,1 0,-1-1,1 1,0-1,0 0,0 0,0 0,1 0,-1 0,0-1,1 0,-1 1,1-1,0 0,-1-1,1 1,4 0,-1 0,1-1,-1 0,1 0,-1 0,1-1,-1-1,0 1,1-1,-1 0,0 0,0-1,0 0,-1-1,1 1,-1-1,0 0,0-1,0 0,0 0,-1 0,0 0,0-1,0 0,-1 0,0 0,1-3,12-19,-3-1,0 0,-2-1,-1-1,4-21,-14 50,7-39,-8 41,1-1,-1 0,0 1,0-1,0 0,0 1,0-1,0 0,0 1,0-1,0 0,0 1,0-1,0 0,0 1,0-1,-1 0,1 1,0-1,-1 1,1-1,0 1,-1-1,1 0,-1 1,1-1,0 1,-1 0,1-1,-1 1,0-1,1 1,-1 0,1-1,-1 1,0 0,1 0,-1-1,1 1,-1 0,0 0,1 0,-1 0,0 0,1 0,-1 0,0 0,1 0,-1 0,0 0,1 1,-1-1,0 0,1 0,-8 6,0-1,0 1,1 1,0-1,1 1,0 0,0 1,0-1,1 1,0 1,0-1,1 0,0 1,1 0,0 0,0 0,-1 7,2-7,0-1,0 0,1 1,0 0,0-1,1 1,0-1,1 1,0-1,0 1,1-1,0 1,0-1,1 0,0 0,1 0,-1 0,2-1,-1 1,1-1,0 0,0 0,6 5,10 6</inkml:trace>
  <inkml:trace contextRef="#ctx0" brushRef="#br0" timeOffset="46428.225">7804 481,'-65'49,"86"-71,73-77,-93 98,0 1,0-1,0 0,0 0,0 1,1-1,-1 1,0-1,0 1,1-1,-1 1,0 0,0 0,1 0,-1-1,0 1,1 0,-1 1,0-1,0 0,1 0,-1 0,0 1,0-1,1 1,-1-1,0 1,0-1,0 1,0 0,0 0,0-1,0 1,0 0,0 0,0 0,0 0,0 0,24 53,-7-12,-16-40,0 0,1 1,-1-1,0 0,1 0,0-1,-1 1,1-1,0 1,0-1,0 0,0 0,0 0,0 0,0 0,0-1,0 1,0-1,1 0,-1 0,0 0,0-1,0 1,0-1,0 0,1 1,-1-1,-1-1,1 1,0 0,0-1,0 1,-1-1,2-1,4-2,1-1,-1-1,0 0,0 0,-1 0,0-1,0 0,-1 0,0-1,-1 0,6-13,-4 2</inkml:trace>
  <inkml:trace contextRef="#ctx0" brushRef="#br0" timeOffset="46725.36">8311 1,'0'43,"-4"24,-3 10,1-3,1-10,1-10,2-10,1-8,0-5,6-7,2-4,-1-10,0-11,-2-6</inkml:trace>
  <inkml:trace contextRef="#ctx0" brushRef="#br0" timeOffset="46964.294">8142 339,'38'-5,"23"-1,5 0,-8-4,-9 0,-14 2</inkml:trace>
  <inkml:trace contextRef="#ctx0" brushRef="#br0" timeOffset="47164.378">8565 1,'20'43,"10"34,0 12,-4-2,-7-8,-7-13,-10-11,-5-12,-8-7,-5-6,-2-3,-1-1,-3-5,3-1,-1-4,4 0,4-3</inkml:trace>
</inkml:ink>
</file>

<file path=ppt/ink/ink2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2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2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2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2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2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2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2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2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2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43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1,'0'19,"0"0,-2 0,0 1,-1-1,0 0,-2-1,0 1,-1-1,-7 13,-126 251,116-175,23-103,0 0,0-1,1 1,-1 0,1-1,0 1,0-1,0 1,1-1,-1 0,1 1,-1-1,1 0,0 0,1 0,-1 0,0-1,1 1,-1 0,1-1,0 0,0 0,0 0,0 0,0 0,1 0,-1-1,2 1,16 2,0 0,1-2,-1 0,1-1,-1-2,1 0,-1-1,8-2,-26 4,0 0,-1 0,1 0,0 0,0 0,0-1,0 0,0 1,-1-1,1 0,0 0,-1 0,1-1,0 1,-1-1,0 1,1-1,-1 0,0 0,0 0,0 0,0 0,0-1,0 1,-1 0,1-1,-1 1,0-1,0 0,0 1,1-3,-4-9</inkml:trace>
  <inkml:trace contextRef="#ctx0" brushRef="#br0" timeOffset="261.884">1 339,'57'-10,"24"-7,4-2,-9 4,-13 3,-11 4,-15 4</inkml:trace>
</inkml:ink>
</file>

<file path=ppt/ink/ink2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2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2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2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2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7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2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2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2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2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2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6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1,'-25'5,"-11"1,-6 0,0-1,2-1,4-2,2 4,3 1,1-1,2-2,0-1,1-1,-1 4,0 1,5-1</inkml:trace>
</inkml:ink>
</file>

<file path=ppt/ink/ink2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9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2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2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2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62,'70'-56,"-107"51,-88 36,116-29,-103 17,1 5,-46 18,92-7,66-34,-1 1,0-1,1 1,-1-1,0 1,1-1,0 0,-1 1,1-1,0 1,0-1,0 0,0 0,0 0,0 0,0 0,0 0,0 0,1 0,-1 0,0 0,0 0,1-1,-1 1,1-1,-1 1,1-1,-1 1,1-1,-1 0,21 7,1-2,-1-1,1 0,0-2,0-1,0 0,0-2,8-1,17 0,-13 1,-23-1,-1 2,1-1,0 2,0-1,0 2,0-1,0 2,-1 0,7 2,-17-5,1 1,-1-1,0 1,1 0,-1-1,0 1,0 0,0 0,0-1,1 1,-1 0,0 0,0 0,-1 1,1-1,0 0,0 0,0 0,-1 1,1-1,-1 0,1 1,-1-1,0 0,1 1,-1-1,0 1,0-1,0 0,0 1,0-1,0 1,0-1,0 0,-1 1,1-1,-1 1,1-1,-1 0,1 0,-1 1,0-1,0 0,1 0,-1 0,0 0,-1 1,-51 48,-112 29,62-37,31-6,3 4,1 2,2 3,-10 13,74-57,0 0,0 0,-1 0,1 1,0-1,0 1,1 0,-1-1,0 1,1 0,-1 0,1 0,-1 0,1 1,0-1,0 0,0 0,0 1,0-1,0 0,1 1,-1-1,1 1,0-1,0 1,0-1,0 1,0-1,0 1,1-1,-1 1,1-1,0 1,0-1,0 0,0 1,0-1,0 0,0 0,1 0,-1 0,1 0,0 0,-1 0,1-1,0 1,0 0,1-1,16 6,1-1,1-1,-1-1,0-1,1-1,0-1,-1 0,1-2,0 0,-1-2,1 0,-1-1,0-1,0-1,0-1,29-4,170-28,-218 38,-1 1,1-1,-1 1,1-1,-1 1,1 0,0-1,-1 1,1 0,0 0,0 0,-1-1,1 1,0 0,-1 0,1 0,0 0,0 0,-1 0,1 0,0 0,-1 1,1-1,0 0,-1 0,1 0,0 1,-1-1,1 0,0 1,-1-1,1 1,-1-1,1 1,-1-1,1 1,-1-1,1 1,-1-1,1 1,-1 0,0-1,1 1,-1 0,0-1,0 1,1 0,-1-1,0 1,0 0,0 0,0-1,0 1,0 0,0-1,0 1,0 0,0 0,-1-1,1 1,0 0,0-1,-1 1,1 0,0-1,-1 1,-6 11</inkml:trace>
  <inkml:trace contextRef="#ctx0" brushRef="#br0" timeOffset="2034.265">1268 34,'-22'50,"3"1,2 1,3 1,-3 23,-9 31,-48 212,64-245,31-90,-9-2</inkml:trace>
  <inkml:trace contextRef="#ctx0" brushRef="#br0" timeOffset="2363.021">1155 119,'23'-15,"24"-4,7 1,0 3,-5 5,-5 8,-6 5,-9 7,-5 1,-2-1,1-2,-5-2</inkml:trace>
  <inkml:trace contextRef="#ctx0" brushRef="#br0" timeOffset="2649.699">1013 513,'62'-9,"26"-4,2 1,-9 3,-18 2</inkml:trace>
  <inkml:trace contextRef="#ctx0" brushRef="#br0" timeOffset="3198.64">1549 655,'0'15,"0"13,-4 3,-3 1,1-1,-3 0,-1-1,1-1,8-5,4-2,5-4,7-6,6-5,-1-8,1-4,-3-6,-5-1</inkml:trace>
  <inkml:trace contextRef="#ctx0" brushRef="#br0" timeOffset="3448.497">1323 768,'39'0,"36"-5,10-1,-4 0,-11 1,-13-4,-16 1</inkml:trace>
</inkml:ink>
</file>

<file path=ppt/ink/ink2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1 177,'33'0,"26"0,8-5,-4-2,-6 1,-9 1,-8 2,-6 0,-3-2,-3-2,-1 1,0 1,-5 2</inkml:trace>
  <inkml:trace contextRef="#ctx0" brushRef="#br0" timeOffset="271.041">114 431,'43'0,"34"-5,8-6,-1-2,-10 2,-12-2,-17 1</inkml:trace>
  <inkml:trace contextRef="#ctx0" brushRef="#br0" timeOffset="2950.96">848 64,'-1'34,"-94"271,65-174,43-180,3 1,1 1,3 0,1 1,3 2,1 0,2 2,31-36,-56 75,0-1,1 0,-1 0,1 0,-1 0,1 1,0 0,0-1,1 1,-1 0,1 1,0-1,-1 0,1 1,0 0,0 0,1 0,-1 1,0-1,1 1,-1 0,1 0,0 1,-2 2,-1 1,0 0,0 0,0 1,0-1,0 0,0 1,-1-1,0 1,0 0,0-1,0 1,0 0,-1 0,0-1,1 1,-2 0,1 0,0 0,-1 2,1 1,-4 230,3-235,1-1,-1 1,1 0,-1 0,1 0,0 0,0-1,0 1,0 0,0 0,1 0,-1 0,1-1,-1 1,1 0,-1 0,1-1,0 1,0 0,0-1,0 1,0-1,0 1,0-1,1 1,-1-1,0 0,1 0,-1 0,1 0,0 0,-1 0,1 0,0 0,-1-1,1 1,0 0,0-1,0 0,-1 1,1-1,0 0,0 0,0 0,0 0,0 0,-1-1,1 1,0 0,0-1,0 0,-1 1,1-1,0 0,0 0,70-98,-31 34,-6 20,3 1,2 2,42-34,-82 74,1 0,0 1,0-1,0 1,0-1,0 0,1 1,-1 0,0-1,1 1,-1 0,1 0,-1 0,1 0,-1 0,1 0,0 0,0 0,-1 1,1-1,0 1,0-1,0 1,0 0,0 0,-1 0,1 0,0 0,0 0,0 0,0 0,0 1,0-1,-1 1,1 0,0-1,0 1,-1 0,1 0,-1 0,1 0,0 0,-1 1,0-1,1 0,-1 1,0-1,0 1,0-1,0 1,0 0,0-1,0 1,0 0,-1 0,2 14,-1 0,-1 0,-1-1,0 1,-1 0,-1 0,0-1,-1 0,-1 1,-6 12,-20 104,30-106,1-2</inkml:trace>
  <inkml:trace contextRef="#ctx0" brushRef="#br0" timeOffset="3665.225">2117 148,'-9'-4,"-1"1,0 0,0 0,1 1,-2 0,1 1,0 0,0 1,0 0,0 0,0 1,0 1,0 0,0 0,0 1,0 0,1 0,-8 5,2 0,1 1,0 1,1 0,0 1,0 0,1 1,1 0,0 1,1 0,0 1,1 0,0 1,2 0,0 0,0 1,-2 10,7-22,1-1,0 0,0 0,0 0,0 1,1-1,-1 0,1 1,0-1,0 0,0 1,0-1,1 0,-1 1,1-1,0 0,0 0,0 1,0-1,1 0,-1 0,1 0,0-1,0 1,0 0,0-1,0 1,1-1,-1 1,1-1,-1 0,1 0,0 0,0-1,0 1,0-1,0 0,0 1,0-1,1-1,-1 1,0 0,1-1,-1 0,0 1,1-1,-1-1,0 1,1 0,2-1,9-4,1-1,-1 0,0-1,0 0,-1-1,0-1,-1 0,0-1,0 0,-1-1,0-1,0-1,120-135,-97 102,-29 70,-38 204,32-145,0-58</inkml:trace>
  <inkml:trace contextRef="#ctx0" brushRef="#br0" timeOffset="4049.996">2484 374,'-19'38,"-7"18,2 4,-1-8,5-9,10-10,12-12,10-10,8-5,5-5,4-2,-4-6,-1-2,-4 1</inkml:trace>
  <inkml:trace contextRef="#ctx0" brushRef="#br0" timeOffset="4271.436">2287 544,'28'-5,"11"-2</inkml:trace>
</inkml:ink>
</file>

<file path=ppt/ink/ink2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58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114 198,'5'0,"11"0,7 0,6 0,1 0,2 0,-1 0,-1 0,0 0,-1 0,0 0,0 0,-1 0,0 0,0 0,-4 0</inkml:trace>
  <inkml:trace contextRef="#ctx0" brushRef="#br0" timeOffset="281.005">1 508,'29'0,"23"0,9 0,3-4,-5-3,-7 1,-8 2,-7 0,-4 2,-9-4,-7-1</inkml:trace>
  <inkml:trace contextRef="#ctx0" brushRef="#br0" timeOffset="927.335">283 1,'210'133,"-18"-32,-189-100,-1 0,1 1,0-1,-1 1,1 0,-1 0,1 0,-1 0,0 0,0 0,0 0,0 1,0-1,-1 1,1 0,-1 0,0-1,1 1,-1 0,-1 0,1 0,0 0,-1 0,1 0,-1 0,0 0,0 0,0 0,0 1,-1-1,1 0,-1 0,0 0,0-1,0 1,0 0,-1 0,1 0,-1-1,1 1,-1-1,0 1,0-1,0 0,0 1,-1-1,0 1,-302 269,183-172,112-87</inkml:trace>
</inkml:ink>
</file>

<file path=ppt/ink/ink2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4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27,'5'0,"6"0,7 0,4-5,4-2,2 1,1 1,0 2,-4 5,-7 4</inkml:trace>
</inkml:ink>
</file>

<file path=ppt/ink/ink2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5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83,'16'56,"8"85,-6 87,-18-227,-1 0,1 0,0 0,-1 0,1 0,0 0,0 1,0-1,0 0,0 0,0 0,0 0,1 1,-1-1,0 0,1 0,-1 0,1 0,-1 0,1 0,-1 0,1 0,0 0,-1 0,1 0,0 0,0-1,0 1,0 0,-1-1,1 1,0 0,0-1,1 1,-1-1,0 1,0-1,0 0,0 1,0-1,0 0,0 0,1 0,-1 0,0 0,0 0,0 0,0 0,0-1,1 1,-1 0,0-1,0 1,0 0,0-1,0 1,0-1,0 0,0 1,0-1,0 0,-1 0,1 0,1 0,96-126,16-45,-114 171,0 0,0 0,1 0,-1 0,1 0,-1 0,0 0,1 0,0 0,-1 0,1 1,0-1,-1 0,1 0,0 0,0 1,-1-1,1 0,0 1,0-1,0 1,0-1,0 1,0-1,0 1,0 0,0-1,0 1,1 0,-1 0,0 0,0 0,0 0,0 0,0 0,0 0,0 1,0-1,0 0,0 0,0 1,0-1,0 1,0-1,0 1,0 0,0-1,0 1,0 0,-1-1,1 1,0 0,0 0,-1 0,1 0,0 1,0 5,1 0,-1 1,-1-1,0 1,0-1,0 1,-1-1,0 0,0 1,-1-1,-2 7,-4 75,8-85,1 0,-1 0,1 0,-1 0,1-1,0 1,1 0,-1-1,1 1,-1-1,1 1,0-1,0 0,1 0,-1 0,1 0,-1 0,1-1,0 1,0-1,0 1,1-1,-1 0,0 0,1-1,-1 1,1-1,0 0,-1 0,1 0,0 0,0 0,-1-1,1 0,0 0,0 0,0 0,0 0,0-1,-1 0,1 0,0 0,-1 0,1-1,0 1,-1-1,0 0,8-7,0-2,-1 1,0-1,-1 0,0-1,-1 0,-1-1,0 0,0 0,-1 0,-1-1,0 0,1-9,16-34,-6 21,53-159,-66 174</inkml:trace>
  <inkml:trace contextRef="#ctx0" brushRef="#br0" timeOffset="565.454">960 280,'-10'20,"-8"15,0 7,2 1,4-2,0-8,1-5,3-2,8-6,3-1,6-4,7-5,5-3,3-9,-1-8,-1-2,-3 0</inkml:trace>
  <inkml:trace contextRef="#ctx0" brushRef="#br0" timeOffset="801.409">762 450,'48'-5,"21"-6,-2-1</inkml:trace>
</inkml:ink>
</file>

<file path=ppt/ink/ink2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12,'10'5,"12"1,8 0,3-1,1-2,0 0,-2-2,-1-6,-1-1,-1 0,-1 1,0 1,1 2,-2-4,-3-1</inkml:trace>
</inkml:ink>
</file>

<file path=ppt/ink/ink2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26,'39'0,"21"-5,6-1,-3 0,-8 1,-13 1</inkml:trace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3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0,'-94'128,"-55"73,6-17,93-112,42-57</inkml:trace>
  <inkml:trace contextRef="#ctx0" brushRef="#br0" timeOffset="380.508">77 57,'18'39,"100"151,8-6,-115-166</inkml:trace>
  <inkml:trace contextRef="#ctx0" brushRef="#br0" timeOffset="1032.987">473 621,'78'-208,"-78"208,0-2,1 0,-1 0,0-1,1 1,-1 0,1 0,-1 0,1 0,0 0,0 0,0 0,0 1,0-1,1 0,-1 0,0 1,1-1,0 1,-1-1,1 1,0 0,-1 0,1 0,0 0,0 0,0 0,0 0,0 0,0 1,0-1,0 1,0 0,1-1,-1 1,0 0,0 0,0 0,0 1,0-1,0 0,1 1,-1 0,0-1,0 1,0 0,0 0,0 1,8 9,-9-8,0 0,1 0,-1 0,1 0,0-1,0 1,0 0,0-1,1 1,-1-1,1 0,-1 0,1 0,0 0,0 0,0-1,0 1,0-1,0 0,0 0,1 0,-1 0,0 0,1-1,-1 1,0-1,1 0,-1 0,0 0,1-1,-1 1,0-1,1 0,-1 0,0 0,0 0,0-1,0 1,1-1,66-62,-69 102,-2-25,-1 1,2-1,0 1,0 0,1-1,1 1,0-1,1 0,1 0,0 0,1 3,5 3</inkml:trace>
</inkml:ink>
</file>

<file path=ppt/ink/ink2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1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128 508,'-6'34,"-2"-1,-2 0,-1-1,-1 0,-2 0,-15 24,28-53,-36 70,166-289,17 57,-145 157,0 1,-1-1,1 1,0-1,0 1,0-1,0 1,1-1,-1 1,0 0,1 0,-1 0,0-1,1 1,-1 1,1-1,0 0,-1 0,1 0,0 1,-1-1,1 1,0 0,0-1,0 1,-1 0,1 0,0 0,0 0,0 0,-1 1,1-1,0 0,0 1,-1 0,1-1,0 1,-1 0,1 0,-1-1,1 1,-1 1,1-1,-1 0,0 0,1 0,-1 1,0-1,0 1,1 0,1 14,0 0,0 1,-1-1,-1 1,-1-1,-1 1,-2 15,1 16,0-15,8 71,-4-103,-1 0,1 0,-1 0,1 0,-1-1,1 1,0 0,-1-1,1 1,0-1,-1 1,1-1,0 0,0 0,0 0,-1 0,1 0,0 0,0 0,0-1,-1 1,1-1,0 1,-1-1,1 1,0-1,-1 0,1 0,-1 0,1 0,-1 0,0 0,1-1,-1 1,0 0,0-1,0 1,0-1,0 1,0-1,0 1,0-1,-1 0,1 1,-1-1,4-3,65-75,69-62,-117 125,-14 11,-1 0,1 0,0 1,1 0,0 0,-1 1,1 0,1 0,-1 1,1 0,-1 0,1 1,5-1,-13 3,1 0,-1 1,1-1,-1 0,1 1,-1-1,1 1,-1-1,1 1,-1 0,1 0,-1 0,0-1,0 1,1 0,-1 1,0-1,0 0,0 0,0 0,0 1,0-1,-1 0,1 1,0-1,-1 1,1-1,-1 1,1-1,-1 1,0-1,0 1,1-1,-1 1,0 0,-1-1,1 1,0-1,0 1,-14 62,13-62,-8 21,1 1,0 0,2 1,1-1,1 1,-1 21,5 10,1-32</inkml:trace>
  <inkml:trace contextRef="#ctx0" brushRef="#br0" timeOffset="949.293">1286 339,'-20'7,"2"1,-1 0,1 2,0 0,1 1,0 1,1 0,0 1,1 1,0 1,1 0,-8 12,19-25,1 1,-1-1,1 1,0 0,0 0,0 0,0 0,0 0,0 0,1 0,-1 1,1-1,0 0,0 1,1-1,-1 1,1 0,-1-1,1 1,0-1,0 1,1 0,-1-1,1 1,0-1,0 1,0-1,0 0,1 1,-1-1,1 0,0 0,0 0,0 0,0 0,0 0,1-1,-1 1,1-1,0 0,0 1,0-1,0 0,0-1,3 2,3-3,1 0,-1 0,0-1,1-1,-1 1,0-2,0 1,0-1,0 0,-1-1,1 0,-1-1,0 1,0-2,-1 1,1-1,-1 0,-1 0,1-1,-1 0,0 0,0-1,-1 0,4-7,26-28,-21 28,1-1,-2 0,0-1,-1-1,-1 0,-1 0,0-1,-1 0,-1-1,-1 1,-1-2,-1 1,-1-1,1-10,-13-82,8 109,-1 1,0-1,0 0,0 1,-1-1,1 1,-1-1,0 1,0 0,0 0,0 0,-1 0,1 0,-1 0,1 0,-1 1,0 0,0-1,-1 1,1 0,0 0,-1 1,1-1,-1 1,1 0,-1 0,-3-1,3 2,1 0,0-1,-1 2,1-1,-1 0,1 1,0-1,-1 1,1 0,0 0,0 1,0-1,0 0,0 1,0 0,0 0,0 0,1 0,-1 0,1 0,0 1,-1-1,1 1,0 0,0 0,1-1,-1 1,1 0,-1 1,1-1,0 0,0 0,0 0,0 2,-2 7,1-1,0 1,1-1,0 1,1 0,0-1,1 1,0 0,2 5,4 8,1 0,1-1,2-1,0 1,2-2,8 13,49 102,-52-89,-8-31</inkml:trace>
  <inkml:trace contextRef="#ctx0" brushRef="#br0" timeOffset="1418.591">1680 113,'57'281,"-57"-275,9 44,-9-50,0 1,1 0,-1 0,1 0,-1 0,1-1,-1 1,1 0,-1-1,1 1,0 0,-1-1,1 1,0-1,-1 1,1-1,0 1,0-1,0 1,0-1,-1 0,1 0,0 1,0-1,0 0,0 0,0 0,0 0,0 0,-1 0,1 0,0 0,0 0,0-1,0 1,0 0,0 0,-1-1,1 1,0-1,0 1,0-1,-1 1,1-1,0 1,-1-1,1 0,0 1,0-2,10-9,0-1,0-1,-1 0,0-1,-1 1,-1-2,0 1,-1-1,4-14,84-211,-82 195,-10 25</inkml:trace>
  <inkml:trace contextRef="#ctx0" brushRef="#br0" timeOffset="1847.329">1145 677,'44'5,"1"-2,0-2,0-2,-1-2,14-3,235-54,-125 20,-14 15,-136 19</inkml:trace>
  <inkml:trace contextRef="#ctx0" brushRef="#br0" timeOffset="2549.535">1427 903,'-49'20,"1"2,2 2,0 2,2 2,-12 11,52-37,1 1,-1-1,0 0,1 1,0 0,-1 0,1 0,0 0,1 1,-1-1,1 1,-1-1,1 1,0 0,0 0,1 0,-1 0,1 0,0 0,0 1,0-1,0 0,1 0,0 1,0-1,0 0,1 1,-1-1,1 0,0 1,0-1,0 0,1 0,-1 0,1 0,0 0,1 0,-1-1,0 1,1-1,0 1,0-1,0 0,0 0,3 2,6-3,0 1,0-2,0 1,0-2,0 1,0-2,0 0,0 0,0-1,0-1,0 1,-1-2,1 0,-1 0,0-1,0-1,-1 0,1 0,0-2,3 1,24-15,-1-1,-1-2,-1-1,20-20,-40 32,0 0,-1-1,0 0,-2-1,0-1,0 0,-2-1,0 0,-1 0,4-13,-8 17,-2 9,0 0,0 0,-1 0,0-1,0 1,-1-1,1 1,-1-1,0 0,-1 1,1-1,-1 0,0 1,-1-1,0 0,1 0,-2 1,1-1,-1 1,1-1,-2 1,1 0,0 0,-1-1,0 2,-3-5,3 5,1 0,-1 0,0 1,0-1,-1 0,1 1,-1 0,0 0,0 0,0 1,0-1,0 1,-1 0,1 0,0 0,-1 0,0 1,1 0,-1 0,0 0,0 1,0 0,1 0,-1 0,0 0,0 1,0-1,1 1,-1 0,0 1,-2 0,-2 4,0 0,1 0,-1 1,1 0,0 0,1 1,0 0,0 1,1-1,0 1,0 0,1 1,0-1,1 1,0 0,0 0,1 1,1-1,0 1,0-1,1 1,0 0,1-1,0 1,1 0,0 0,0-1,1 1,1-1,2 6,0-7,0 1,1-1,0-1,1 1,0-1,0 0,1-1,0 0,0 0,1-1,0 0,0 0,0-1,1 0,0 0,0-1,0-1,0 0,0 0,1-1,-1 0,2-1,-4 1,12 4</inkml:trace>
  <inkml:trace contextRef="#ctx0" brushRef="#br0" timeOffset="2919.438">2047 706,'-51'80,"3"-6,4 1,-25 57,68-129,0-1,0 1,0 0,0 0,0-1,0 1,1 0,-1 0,1 0,0 0,0 0,0 0,0-1,0 1,1 0,-1 0,1 0,0 0,0-1,0 1,0 0,1-1,-1 1,0-1,1 1,0-1,0 0,0 1,0-1,0 0,0 0,0-1,1 1,-1 0,0-1,1 1,0-1,-1 0,1 0,115 24,-108-25,-5 1,1 0,-1-1,1 0,-1 0,1 0,-1-1,1 0,-1 0,0 0,1 0,-1-1,0 0,0 0,0-1,4-2,4-8</inkml:trace>
  <inkml:trace contextRef="#ctx0" brushRef="#br0" timeOffset="3114.701">1680 987,'53'-9,"27"-9,9 0,-5-3,-7 3,-13-1,-12 3,-10 5,-7 3,-5 4,-8 2</inkml:trace>
</inkml:ink>
</file>

<file path=ppt/ink/ink2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15,'-1'-1,"1"0,-1 0,1 1,-1-1,1 0,-1 0,1 0,-1 1,0-1,0 0,1 0,-1 1,0-1,0 1,0-1,1 1,-1-1,0 1,0-1,0 1,0 0,0 0,0-1,0 1,0 0,0 0,0 0,0 0,0 0,0 0,0 0,0 1,0-1,0 0,0 0,0 1,0-1,0 1,0-1,1 1,-1-1,0 1,0-1,0 1,1 0,-1 0,0-1,1 1,-1 0,1 0,-1 0,1-1,-1 1,1 0,-1 0,1 0,0 0,-1 0,1 0,0 0,0 0,0 0,0 0,0 0,-5 15,1 0,1 1,1-1,0 0,1 1,1-1,0 1,1 2,-3 76,-58 190,23-162,37-124,0 1,1 0,-1 0,1-1,-1 1,1 0,0 0,-1 0,1 0,-1 0,1-1,-1 1,1 0,-1 0,1 0,-1 1,1-1,0 0,-1 0,1 0,-1 0,1 0,-1 1,1-1,-1 0,1 0,-1 1,0-1,1 0,-1 1,1-1,-1 1,0-1,1 0,-1 1,0-1,1 1,-1-1,0 1,0-1,1 1,-1-1,0 1,0-1,0 1,0 0,0-1,0 1,0-1,0 1,0-1,0 1,0-1,0 1,0-1,0 1,0-1,-1 1,1 0,0-1,0 0,-1 1,1-1,0 1,-1-1,1 1,0-1,-1 0,1 1,38-23,95-88,12-7,-36 81,-106 35,0 1,0 0,1 0,-1 0,0 0,0 0,0 0,0 1,0 0,0 0,0-1,0 2,0-1,0 0,-1 1,1-1,0 1,-1 0,1-1,-1 1,0 1,1-1,-1 0,0 0,0 1,-1 0,1-1,0 1,-1 0,0-1,1 1,-1 0,0 0,-1 0,1 1,2 9,0 0,-1 0,-1 0,0 1,-1-1,0 0,-1 1,-1-1,0 0,0 0,-1 0,-1 0,-1-1,1 1,-2-1,0 0,0-1,-5 7,1-7,-1-1,1 0,-2 0,0-1,0 0,0-1,-1-1,0 0,-1 0,1-2,-1 1,0-2,-1 0,1-1,-1 0,0-1,1-1,-1 0,-2-1,13 0,0 0,-1 0,1 0,0-1,0 0,0 0,1 0,-1 0,0-1,0 1,1-1,-1 0,0 0,1 0,0-1,0 1,0-1,0 0,0 0,0 0,1 0,-1 0,1 0,0-1,0 1,0-1,0 0,1 0,0 1,-1-1,1 0,1 0,-1 0,0 0,1 0,0 0,0 0,0-1,1 1,-1 0,1 0,0 0,1-1,35-60,-25 47</inkml:trace>
  <inkml:trace contextRef="#ctx0" brushRef="#br0" timeOffset="652.968">612 608,'0'4,"0"1,1-1,-1 0,1 0,0 0,1 0,-1-1,0 1,1 0,0 0,0-1,0 1,1-1,-1 0,1 0,-1 1,1-2,0 1,0 0,1-1,-1 1,0-1,1 0,0 0,-1 0,1-1,0 1,0-1,0 0,0 0,0 0,0-1,0 1,0-1,0 0,0 0,0 0,1-1,-1 0,0 1,0-2,-1 1,1 0,4-2,12-12,-1-1,0-1,-1 0,0-1,-2-1,4-6,4-4,-24 28,0 0,0 0,1 0,-1 0,1 0,-1 0,0 0,1 0,0 0,-1 0,1 0,0 0,-1 0,1 1,0-1,0 0,0 0,0 1,0-1,0 0,0 1,0-1,0 1,0 0,0-1,0 1,0 0,0-1,0 1,0 0,0 0,1 0,-1 0,0 0,0 0,0 0,0 1,0-1,0 0,0 1,1-1,-1 0,0 1,0 0,0-1,-1 1,1-1,0 1,0 0,0 0,0 0,-1-1,1 1,0 0,0 1,6 40,-7-38,0 0,0 0,0 0,0-1,1 1,0 0,0 0,0 0,0 0,0 0,1-1,0 1,0-1,0 1,0-1,0 0,1 0,-1 0,1 0,0 0,0 0,0-1,0 1,0-1,1 0,-1 0,4 1,1-1,1 0,-1-1,1 0,-1 0,1-1,-1 0,1-1,-1 0,1 0,-1-1,1 0,-1-1,0 1,0-2,0 1,-1-1,1 0,-1-1,0 1,1-3,9-5,-1-1,0-1,-2 0,1-2,-2 1,0-2,9-15,4-8,-2-1,-2 0,-2-2,-2-1,-2 0,6-29,-4-17,-18 90,0 1,0-1,-1 0,1 0,0 1,-1-1,1 0,0 0,-1 0,1 0,0 1,-1-1,1 0,0 0,-1 0,1 0,0 0,-1 0,1 0,0 0,-1 0,1 0,-1 0,1 0,0 0,-1 0,1 0,0-1,-1 1,1 0,0 0,-1 0,1 0,0-1,0 1,-1 0,1 0,0-1,0 1,-1 0,1-1,0 1,0 0,0 0,-1-1,1 1,0 0,0-1,0 1,0-1,0 1,0 0,0-1,0 1,0 0,0-1,0 1,0 0,0-1,0 1,0-1,0 1,0 0,-19 26,7-2,1 1,1 1,1 0,2 0,0 1,2-1,1 1,1 1,1-1,1 0,2 1,1 2,21 137,-22-167,-1 1,1-1,-1 1,1-1,-1 1,0-1,1 1,-1-1,1 1,-1-1,0 1,1-1,-1 1,0-1,0 1,0 0,1-1,-1 1,0 0,0-1,0 1,0-1,0 1,0 0,0-1,0 1,0 0,-1-1,1 1,0 0,0-1,0 1,-1-1,1 1,0-1,-1 1,1-1,0 1,-1-1,1 1,-1-1,1 1,-1-1,1 1,-1-1,1 0,-1 1,1-1,-1 0,0 0,1 1,-1-1,1 0,-1 0,0 0,1 0,-1 0,0 0,1 0,-1 0,0 0,1 0,-1 0,1 0,-1 0,0-1,1 1,-1 0,0 0,-10-7</inkml:trace>
  <inkml:trace contextRef="#ctx0" brushRef="#br0" timeOffset="899.577">1035 269,'39'5,"36"-3,10-3,1 0,-5 0,-11-5,-9-2,-9 2,-9 0,-12 3</inkml:trace>
</inkml:ink>
</file>

<file path=ppt/ink/ink2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0,'-5'0,"-6"0,-6 5,0-3,7-3,1 0,2 5,2 1</inkml:trace>
</inkml:ink>
</file>

<file path=ppt/ink/ink2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2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0 171,'104'284,"-59"-182,-44-101,-1 0,1 0,-1-1,1 1,-1 0,1-1,0 1,-1 0,1-1,0 1,0-1,-1 1,1-1,0 1,0-1,0 0,-1 1,1-1,0 0,0 0,0 0,0 0,0 0,0 1,0-2,-1 1,1 0,0 0,0 0,0 0,0 0,0-1,0 1,-1 0,1-1,0 1,0-1,-1 1,1-1,0 1,0-1,-1 1,1-1,-1 0,1 1,0-1,-1 0,1 0,-1 0,0 1,1-1,-1 0,0 0,1 0,-1 0,0 1,0-2,26-55,-25 54,32-77,4 3,3 1,42-58,-74 123,-2 6</inkml:trace>
  <inkml:trace contextRef="#ctx0" brushRef="#br0" timeOffset="488.38">706 340,'34'-5,"20"-1,6 0,-2 1,-7 2,-7 1,-10 0</inkml:trace>
  <inkml:trace contextRef="#ctx0" brushRef="#br0" timeOffset="748.863">706 566,'38'-10,"28"-7,6-1,-3 2,-9 4,-15 4</inkml:trace>
  <inkml:trace contextRef="#ctx0" brushRef="#br0" timeOffset="1253.166">1130 679,'108'-37,"-42"15,-1-2,0-3,-2-2,30-22,-66 31,0 0,-2-3,-1 0,0-1,-2-1,-1-1,-1-1,-1-1,9-18,-22 35,-1 0,0 0,0 0,-1-1,-1 1,1-1,-2 0,0 0,0-4,-2 12,1 0,-1 0,0 0,0 0,-1 0,1 1,-1-1,0 0,0 0,0 0,-1 1,1-1,-1 0,0 1,0-1,0 1,0 0,0 0,-1 0,0 0,0 0,1 0,-2 1,1 0,0-1,0 1,-1 0,1 0,-3 0,-1-1,0 1,-1 1,1-1,0 1,0 0,-1 1,1-1,0 2,-1-1,1 1,0 0,-1 0,1 1,0 0,0 1,0-1,1 1,-1 0,1 1,-1 0,1 0,0 0,1 1,-1 0,1 0,0 0,-1 1,-4 6,0 0,0 0,1 1,0 0,1 1,1 0,0 0,1 0,1 1,0 0,1 0,0 6,1-11,1-1,0 1,1 0,0 0,1 0,0 1,0-1,1 0,0 0,1 0,0-1,1 1,0 0,1-1,-1 0,2 1,-1-2,1 1,1 0,0-1,0 0,0 0,1-1,0 0,1 0,0-1,0 0,0 0,0 0,3-1,10 3,0-2,1 0,-1-2,1 0,1-2,-1 0,0-1,0-1,1-2,0 0,16 1,-15 0</inkml:trace>
  <inkml:trace contextRef="#ctx0" brushRef="#br0" timeOffset="1654.051">2286 115,'-11'19,"-7"11,1 1,1 1,2 0,1 1,1 0,2 1,2 1,-2 16,9-47,1 0,-1 0,1 0,0-1,0 1,1 0,-1 0,1 0,0-1,0 1,0 0,0-1,1 1,-1-1,1 1,0-1,0 0,1 0,-1 0,0 0,1 0,0 0,0-1,-1 1,2-1,-1 0,0 0,0 0,1 0,-1 0,1-1,-1 0,1 1,0-1,-1-1,1 1,0-1,0 1,0-1,3 0,11-1,0 0,-1-2,1 0,-1-1,0 0,0-1,0-1,-1-1,0 0,0-2,-1 1,0-2,11-8,-10 6,0-1,0 0,-1-1,-1-1,0 0,-1-1,-1-1,0 0,-1 0,-1-1,-1 0,-1-1,0 0,-1-1,-1-1,-5 16,0 0,-1 0,1 0,-1 0,0 0,0 0,-1 0,1 0,-1 0,0 0,-1 0,1 0,-1 0,0 1,0-1,0 0,-1 1,0 0,0-1,0 1,0 1,-1-1,1 0,-1 1,0 0,0-1,0 1,0 1,-1-1,1 1,-1 0,0 0,1 0,-1 1,0-1,0 1,0 0,0 1,-5-1,-100 3,75 6</inkml:trace>
  <inkml:trace contextRef="#ctx0" brushRef="#br0" timeOffset="2005.01">2258 340,'14'-5,"10"-1,6 0,2 1,0 2,-4 5,-3 3,-1 1,1-1,0-2,1 0,1-2,1 0,0-1,0 0,-9 0,-8 0</inkml:trace>
</inkml:ink>
</file>

<file path=ppt/ink/ink2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0 624,'16'1,"0"-1,0-1,0-1,0 0,0-1,0-1,-1 0,1-1,-1-1,0 0,-1-1,0 0,0-2,0 1,-1-2,0 0,-1 0,6-8,162-204,-5 44,-139 140,-30 29,1 1,1 0,-1 1,1-1,1 1,-1 1,1 0,0 0,7-3,-15 9,0 0,0 0,0 0,0-1,0 1,0 0,0 0,0 1,0-1,0 0,0 0,0 0,0 1,0-1,0 0,0 1,0-1,0 1,0-1,0 1,0 0,-1-1,1 1,0 0,0 0,-1-1,1 1,0 0,-1 0,1 0,-1 0,1 0,-1 0,0 0,1 0,-1 0,0 0,0 0,1 0,-1 0,0 0,0 0,0 0,0 0,-1 0,1 0,0 1,-3 52,-71 222,71-263,0-1,0 0,-1 0,-1 0,0 0,0-1,-1 0,-1 0,0 0,0-1,-1 0,-1-1,1 1,-1-2,-1 1,0-1,0-1,0 0,-1 0,0-1,-1 0,1-1,-1-1,0 0,0 0,0-1,-5 0,16-3,-12 2,0 0,1-2,-1 1,0-2,0 0,1 0,-1-1,1-1,0 0,-1 0,-8-5,2-5</inkml:trace>
  <inkml:trace contextRef="#ctx0" brushRef="#br0" timeOffset="350.64">1214 173,'-15'18,"1"1,1 0,1 1,0 0,1 1,2 0,0 1,1-1,1 2,2-1,-4 21,9-40,0 0,0 1,0-1,0 0,0 0,1 0,-1 0,1 0,0 0,0 0,0 0,0 0,1 0,-1 0,1-1,0 1,-1 0,1-1,0 0,1 1,-1-1,0 0,1 0,-1 0,1 0,0-1,-1 1,1-1,0 0,0 1,0-1,0 0,0-1,0 1,0-1,0 1,0-1,1 0,-1 0,0 0,0-1,0 1,1-1,6 1,1 0,-1-1,0-1,0 0,0 0,-1 0,1-2,-1 1,1-1,-1 0,0-1,0 0,-1-1,0 1,0-2,0 1,0-1,-1 0,0-1,-1 0,0 0,0 0,-1-1,0 1,0-1,-1-1,0 1,-1-1,0 1,0-1,-1 0,1-10,-1 15,0-1,-1 0,0 0,0 0,0-1,-1 1,0 0,0 0,0 0,-1 0,0 0,0 0,-1 0,1 0,-1 0,0 0,-1 1,0-1,0 1,0 0,0 0,-1 0,0 0,0 0,0 1,-1 0,1 0,-1 0,0 0,-4-1,-41-1,26 6</inkml:trace>
</inkml:ink>
</file>

<file path=ppt/ink/ink2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1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0,'-30'46,"3"0,2 2,2 1,2 1,-2 14,20-58,1 0,0 0,0 0,0 0,0 0,1 0,0 1,1-1,-1 0,1 1,0-1,1 0,0 1,0-1,0 0,0 0,1 0,0 0,1 0,-1 0,1 0,0-1,1 1,-1-1,1 0,0 0,0 0,1-1,-1 1,1-1,0 0,0-1,1 1,-1-1,1 0,-1 0,1-1,5 2,1-2,-1 0,1-1,-1 0,1-1,0-1,-1 0,1 0,0-1,-1-1,0 0,0 0,0-1,0-1,0 1,-1-2,0 0,0 0,0 0,-1-2,0 1,0-1,-1 0,0-1,0 0,-1 0,-1 0,1-1,2-7,-3 10,0 0,-1-1,0 1,-1-1,0 0,0-1,0 1,-1-1,0 1,-1-1,0 0,-1 0,1 0,-2 0,1 0,-1-1,-1 1,1 0,-2 0,1 0,-1 0,-1 1,1-1,-1 0,-1 1,0 0,0-1,-1 2,0-1,0 0,0 1,-5-4,2 6,1 0,-1 1,0-1,0 2,0-1,-1 2,1-1,-1 1,1 0,-1 0,0 1,0 1,0-1,0 1,-3 1,-14 0</inkml:trace>
  <inkml:trace contextRef="#ctx0" brushRef="#br0" timeOffset="337.504">0 367,'7'-5,"4"-4,0 1,1 0,0 1,1 0,-1 1,1 0,0 1,1 0,-1 2,1-1,0 1,13 0,-23 4,0-1,0 1,0 1,0-1,-1 1,1-1,0 1,-1 0,1 1,-1-1,0 1,1-1,-1 1,0 0,-1 0,3 3,40 28,-32-31,0 0,1-1,-1-1,1 0,0-1,-1 0,1-1,-1 0,1-2,-1 1,0-1,8-4,-16 6,20-5</inkml:trace>
</inkml:ink>
</file>

<file path=ppt/ink/ink2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0 263,'5'0,"6"0,2-5,3-1,3 0,4 1,3 1,1 2,1 1,1 1,0 0,0 0,-5 5,-11 1,-8 5,-10 1,-4-2</inkml:trace>
  <inkml:trace contextRef="#ctx0" brushRef="#br0" timeOffset="5082.771">424 94,'3'2,"0"-1,-1 1,1 0,0 0,0 0,-1 1,1-1,-1 1,0-1,0 1,0 0,0 0,0 0,-1 0,1 0,-1 0,0 0,0 0,0 1,0 0,45 214,-31-123,1 11,-17-107,1 0,0 1,0-1,0 1,0-1,0 1,0-1,0 1,0-1,1 1,-1-1,0 1,0-1,0 0,0 1,1-1,-1 1,0 0,1-1,-1 1,0-1,1 1,-1-1,0 1,1 0,-1-1,1 1,-1 0,1-1,-1 1,1 0,-1 0,1 0,-1-1,1 1,-1 0,1 0,-1 0,1 0,-1 0,1 0,-1 0,1 0,-1 0,1 0,0 0,-1 0,1 0,-1 1,1-1,-1 0,1 0,-1 1,1-1,-1 0,0 0,1 1,-1-1,1 1,-1-1,0 0,1 1,-1-1,0 1,1-1,-1 1,0-1,0 1,17-47,123-289,-131 314,-4 29,-6 40,1-37,9 168,-5-160,-2-6,-1-1,2 1,0-1,0 0,1 0,0 0,1-1,1 0,0 1,0-2,1 1,1-1,-1 0,2-1,3 5,-9-14,-1 1,1-1,-1 0,1 0,-1 0,0 0,1 0,-1 0,1-1,-1 1,1-1,-1 0,0 1,1-1,-1 0,0-1,0 1,0 0,0-1,0 1,0-1,0 1,0-1,-1 0,1 0,-1 0,1 0,-1 0,0 0,1 0,-1 0,0-1,-1 1,1 0,0-1,-1 1,1-1,-1 1,0 0,0-1,0 1,0-1,0 1,0-2,4-10,43-140,52-101,-62 142,-32 106</inkml:trace>
  <inkml:trace contextRef="#ctx0" brushRef="#br0" timeOffset="6784.615">1243 348,'1'1,"1"0,-1 0,0 0,1 0,-1 0,0 1,0-1,0 0,0 1,0-1,0 1,0-1,0 1,-1-1,1 1,-1 0,1-1,-1 1,0 0,1-1,-1 1,0 0,0 0,0-1,0 1,-1 0,1-1,0 1,-1 0,1-1,-1 1,1 0,-2 0,2 2,-4 15,-1-1,-1 1,0-1,-2 0,0 0,-1-1,-4 6,-9 18,21-39,0 0,0 1,0-1,0 0,0 1,0-1,1 1,-1-1,1 1,0-1,-1 1,1 0,1-1,-1 1,0-1,0 1,1-1,0 1,-1-1,1 1,0-1,0 0,0 1,1-1,-1 0,1 0,-1 0,1 0,0 0,-1 0,1 0,0-1,0 1,0-1,0 1,1-1,-1 0,0 0,1 0,-1 0,0 0,1 0,-1-1,1 1,0-1,-1 0,1 1,-1-1,1 0,-1-1,1 1,-1 0,1-1,-1 0,1 1,-1-1,1 0,-1 0,1-1,15-7,-4-3</inkml:trace>
  <inkml:trace contextRef="#ctx0" brushRef="#br0" timeOffset="7082.461">1073 518,'24'0,"18"0,6 0,-1-5,-2-2,-5 1,-9 1</inkml:trace>
  <inkml:trace contextRef="#ctx0" brushRef="#br0" timeOffset="7884.058">1553 151,'5'4,"6"3,6-1,5-2,4 0,2-2,1-1,0-5,1-2,-1-1,0 2,-1 2,-4 0</inkml:trace>
  <inkml:trace contextRef="#ctx0" brushRef="#br0" timeOffset="8249.905">1553 376,'19'0,"12"0,4 0,2 0,-1 0,-2 0,-1 0,-3 0,0 0,-6-5,-2-1,-5 0</inkml:trace>
  <inkml:trace contextRef="#ctx0" brushRef="#br0" timeOffset="11361.727">2061 686,'90'-160,"82"-125,-116 215,-54 71,-1 0,1 0,0 0,-1 1,1-1,-1 1,1-1,-1 1,0-1,0 1,0 0,0-1,0 1,0 0,0 0,0 0,-1 0,1 0,-1 0,0 0,1 0,-1 0,0 0,0 0,0 0,0 0,-1 0,1 0,-1 2,1-2,0 146,-1-147,1 1,0-1,0 1,-1-1,1 1,0-1,0 1,1-1,-1 1,0-1,0 1,1-1,-1 1,1-1,-1 0,1 1,0-1,-1 0,1 1,0-1,0 0,0 0,0 0,0 1,0-1,0 0,0-1,1 1,-1 0,0 0,1 0,-1-1,0 1,1-1,-1 1,1-1,-1 1,1-1,-1 0,1 0,-1 0,1 0,-1 0,1 0,-1 0,1 0,-1-1,1 1,9-8,0 0,-1-1,0 0,-1-1,0 0,0 0,-1-1,4-8,28-33,106-121,-147 174,1 0,0 0,0 0,0 0,0 0,0 0,0 0,0 0,0 0,0 0,0 0,0 0,0 0,1 0,-1 0,0 0,1 0,-1 0,1 0,-1-1,1 1,0 0,-1 0,1 0,0-1,-1 1,1 0,0-1,0 1,0-1,0 1,0-1,0 1,-1-1,1 1,0-1,0 0,0 0,0 1,0-1,0 0,1 0,-1 0,0 0,0 0,0 0,0 0,0-1,0 1,0 0,0-1,0 1,0 0,-1-1,1 1,0-1,0 0,0 1,0-1,-1 0,1 1,0-1,0 0,-1 0,1 1,-1-1,-52 231,63-100,-5-112</inkml:trace>
  <inkml:trace contextRef="#ctx0" brushRef="#br0" timeOffset="11915.573">2766 715,'73'-66,"-3"-4,-3-2,17-29,-71 85,-2 0,0-1,-1 0,0-1,-2 0,0 0,-1-1,-1 0,-1 0,0 0,-2-1,0 0,-1 0,-1 0,-1-17,0 36,0-1,0 1,0-1,0 1,0-1,0 0,0 1,0-1,0 1,-1-1,1 1,-1-1,1 1,-1 0,0-1,1 1,-1 0,0-1,0 1,0 0,0 0,0 0,0-1,0 1,-1 1,1-1,0 0,-1 0,1 0,0 1,-1-1,1 0,-1 1,1-1,-1 1,1 0,-1 0,1-1,-1 1,1 0,-1 0,1 1,-1-1,1 0,-1 0,0 1,1-1,0 1,-1-1,1 1,-1 0,1-1,0 1,-1 0,1 0,0 0,0 0,0 0,0 0,0 0,0 0,-1 2,-10 12,1 0,0 1,1 1,1-1,0 2,1-1,1 1,1 0,0 1,2 0,0-1,1 1,0 10,1-16,0 0,1 0,1 0,0 0,1 0,0 0,1 0,0 0,1 0,0 0,1-1,1 0,0 0,1 0,0 0,0-1,1 0,1 0,0-1,0 0,1 0,1-1,-1 0,1-1,1 0,0 0,2 0,6-3,-3-4</inkml:trace>
</inkml:ink>
</file>

<file path=ppt/ink/ink2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1,'5'0,"-3"0,-2 5,-6 1,3 0,-3 4,4 0,3-7,1-3</inkml:trace>
</inkml:ink>
</file>

<file path=ppt/ink/ink2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1,'5'0,"2"5,-6 1,-3 5,0-4,4-4,7-7,-3-3,-3 5,-6 3,2 0,1-3,6-3,1 0</inkml:trace>
</inkml:ink>
</file>

<file path=ppt/ink/ink2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10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57 310,'29'0,"14"0,5 0,-2 0,-2 0,-6 0,-3 0,-3 0,-3 0,0 0,-2 0,1 0,-6 0</inkml:trace>
  <inkml:trace contextRef="#ctx0" brushRef="#br0" timeOffset="341.343">1 537,'38'-5,"23"3,5 2,-3 2,-8-1,-9 0,-6 0,-7 0,-3 0,-7-1</inkml:trace>
  <inkml:trace contextRef="#ctx0" brushRef="#br0" timeOffset="7784.982">311 0,'46'91,"45"27,-23-39,-66-78,1 2,0 0,0-1,-1 1,1 1,-1-1,1 0,-1 1,0-1,0 1,0-1,-1 1,1 0,-1 0,0 0,0 0,-1 0,1 0,-1 0,1 0,-1 0,-1 0,1 0,-1 0,1 0,-1 0,0 0,0 0,-1 0,1 0,-1-1,0 1,0 0,0-1,-1 1,-90 92,-93 91,121-111,76-81,-2-6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3:00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55 993,'-33'112,"33"-112,-21 120,21-116,0 0,0 0,0 0,0 0,1 0,-1 0,1-1,0 1,0 0,0 0,1 0,-1-1,1 1,0-1,0 1,0-1,1 0,-1 0,1 0,0 0,0 0,0-1,0 1,0-1,0 0,1 0,-1 0,4 1,-4-2,0 0,1 0,-1-1,1 1,-1-1,1 0,-1 0,1 0,-1-1,1 1,-1-1,1 0,-1 0,0 0,0 0,1-1,-1 1,0-1,0 0,0 0,0 0,-1 0,1 0,-1 0,1-1,-1 0,0 1,0-1,0 0,49-91,-45 79,-1 0,0 0,-1 0,-1-1,0 0,-1 1,-1-1,-1 0,0 0,-1 0,0 0,-2 1,0-1,0 0,-1 1,-1 0,-4-7,9 21,0 0,0-1,1 1,-1 0,0 0,1 0,-1 0,0 0,1 0,0 0,-1 0,1 0,0 0,-1 0,1 0,0 1,0-1,0 0,-1 0,1 1,0-1,0 1,0-1,0 1,0-1,0 1,1-1,-1 1,0 0,0 0,0-1,0 1,0 0,0 0,1 0,-1 0,0 1,0-1,1 0,15-5,-2-5,0-1,-1-1,-1-1,0 0,0 0,-1-1,-1-1,0 0,-2 0,1-1,-2-1,0 1,-1-1,-1-1,0 1,-1-1,-1 0,1-14,11-173,-14 95,-2 109,-1 0,1 0,0 0,-1 0,1 0,0-1,0 1,0 0,0 0,0 0,0 0,0 0,0-1,0 1,0 0,1 0,-1 0,0 0,1 0,-1 0,1 0,-1 0,1 0,0 0,-1 0,1 0,0 0,0 1,0-1,0 0,-1 0,1 1,0-1,0 1,0-1,0 1,0-1,1 1,-1-1,0 1,0 0,0 0,0 0,0-1,0 1,1 0,-1 0,0 1,0-1,0 0,0 0,0 1,0-1,0 0,1 1,-1-1,0 1,0-1,0 1,-1 0,1-1,0 1,1 0,4 8,-1 0,1 0,-1 0,-1 1,0 0,0 0,-1 0,0 0,0 1,0 6,2 7,58 250,-2 68,-27-100,-5 83,-25-240,-5 0,-3 0,-4-1,-3 0,-17 59,23-122,0 0,-1 0,-2-1,0 1,-1-2,-1 1,0-1,-2-1,0 0,-1-1,-1 0,-6 4,19-18,-1-1,-1 0,1 0,0 0,0 0,-1 0,1 0,-1-1,1 1,-1-1,0 0,0 0,1 0,-1 0,0 0,0-1,0 1,0-1,0 0,0 0,0 0,0 0,0 0,0-1,0 1,0-1,0 0,0 0,1 0,-1 0,0 0,1-1,-1 1,1-1,-1 0,1 0,0 0,-1 0,1 0,0 0,0-1,1 1,-1 0,0-1,1 0,0 1,-1-1,1 0,0 0,0-1,-4-22,0-1,2 1,1-1,0 0,3 1,0-1,1 0,2 1,1-1,2-5,8-40,2 1,3 0,3 2,3 1,4 1,5-6,54-87,-68 124</inkml:trace>
  <inkml:trace contextRef="#ctx0" brushRef="#br0" timeOffset="462.407">1663 288,'-27'642,"9"-365,16-250,2-19,0 0,-1-1,0 1,0 0,-1-1,1 1,-2-1,1 0,-1 1,0-1,0-1,-1 1,-4 6,-28 0,16-16</inkml:trace>
  <inkml:trace contextRef="#ctx0" brushRef="#br0" timeOffset="913.289">1043 626,'10'-33,"2"0,1 1,2 1,1 0,2 1,0 1,2 0,1 2,2 0,0 2,2 0,0 2,2 1,0 1,31-17,3 8,1 2,2 4,1 2,55-10,-77 22,0 1,1 2,0 3,0 1,0 2,0 2,0 2,24 6,-62-9,0 1,1 1,-1-1,0 1,0 0,1 0,-2 1,1-1,0 1,0 1,-1-1,0 1,0 0,0 0,0 0,-1 1,1 0,-1 0,0 0,-1 0,1 1,-1-1,0 1,0 0,-1 0,0 0,0 0,0 1,-1-1,0 0,0 1,-1-1,0 1,0-1,0 0,-1 1,1-1,-2 1,0 3,-8 13,-2 1,0-2,-1 0,-1 0,-1-1,-1-1,-1-1,-1 0,0-1,-2-1,0-1,-7 4,-328 248,352-266,0 0,0 0,0 0,0 1,0-1,1 1,0 0,-1 0,1 0,0 0,0 0,0 0,1 0,-1 1,1-1,0 0,0 1,0-1,0 1,1 0,-1-1,1 1,0 0,0-1,0 1,1 0,-1-1,1 1,0-1,0 1,0-1,1 1,-1-1,1 0,-1 0,1 1,1-1,15 20,2-1,0-1,2-1,0-1,1 0,1-2,21 12,37 27,-43-26,-11-11,0 1,-2 2,-1 0,0 2,-2 1,0 1,6 11,-28-34,1 0,-1 0,1-1,0 1,0-1,0 0,0 1,0-1,1 0,-1 0,1 0,-1 0,1-1,-1 1,1-1,0 0,0 1,0-1,0-1,2 2,13-1</inkml:trace>
  <inkml:trace contextRef="#ctx0" brushRef="#br0" timeOffset="5435.092">2567 1078,'45'1,"-27"1,0-1,0-1,0 0,0-2,0 0,0-1,-1 0,1-2,-1 0,0-1,0 0,3-4,-15 7,-1 0,0-1,0 0,0 0,0 0,-1-1,1 1,-1-1,0 0,-1 0,1 0,-1 0,0 0,0 0,0-1,0-2,-2 6,1-1,-1 1,0-1,1 1,-1-1,0 0,0 1,-1-1,1 1,-1-1,1 1,-1-1,0 1,0 0,0-1,0 1,0 0,0-1,-1 1,1 0,-1 0,1 0,-1 0,0 1,0-1,0 0,0 1,0-1,0 1,0 0,-1 0,1 0,0 0,-1 0,1 0,-1 0,-8 1,-1 0,1 0,0 1,0 1,0 0,0 0,0 1,0 0,1 1,0 0,-1 1,2 0,-1 1,0 0,-2 3,4-5,1 0,0 0,0 1,0-1,1 2,0-1,0 1,0 0,1 0,0 0,0 1,0 0,1 0,0 0,0 0,1 1,0 0,0-1,1 1,0 0,0 0,1 0,0 1,1-1,-1 0,2 0,-1 1,1-1,2 8,2-10,1 0,0 0,0-1,1 1,-1-1,1-1,0 1,1-1,-1 0,1-1,0 0,0 0,0-1,0 0,0 0,0-1,0 0,1 0,-1-1,4 0,24 1,0-2,0-2,0 0,-1-3,1-1,-1-1,-1-2,0-2,0-1,17-10,229-120,-181 115,-121 11,13 15,1 1,-1 0,0 0,1 1,-1 0,0 1,1 0,-1 1,1-1,-1 1,1 1,0 0,0 0,0 1,0 0,0 0,1 0,0 1,0 1,0-1,0 1,1 0,0 0,1 1,-3 3,4-6,1-1,-1 1,1 0,0 1,0-1,1 0,-1 1,1-1,0 1,0 0,1 0,-1 0,1 0,0 0,1 0,-1 0,1 0,0 0,0 0,0 0,1 0,0 0,0 1,0-2,1 1,-1 0,1 0,0 0,1-1,-1 1,1-1,0 0,0 0,0 0,1 0,-1 0,1-1,0 0,0 1,4 1,9 0,1-2,0 0,0 0,-1-2,1 0,0-1,0-1,18-4,-4-2,-1-2,0-1,0-1,-1-2,-1-1,0-1,-1-2,0-1,-2-1,19-17,-10 13,-1-1,-1-2,-1-1,-2-2,0-1,-2-1,-2-1,-1-1,20-36,-30 39,-1-1,-1-1,-2 0,-1 0,-2-1,-1 0,-1 0,-2-1,-1-33,-1 63,-1-1,-1 1,1-1,0 1,-1-1,0 1,0-1,-1 1,1-1,-1 1,0-1,0 1,0-1,-1 1,1 0,-1 0,0 0,0 0,-1 0,1 0,-1 0,0 1,0-1,0 1,0 0,-1 0,1 0,-1 1,0-1,0 1,0 0,0 0,0 0,0 0,-1 1,1 0,-3-1,0 5,0-1,0 2,1-1,-1 1,1 0,0 1,1-1,-1 1,1 0,0 0,0 1,0 0,1 0,-1 0,2 0,-1 1,1-1,0 1,0 0,1 0,0 0,0 0,0 0,1 1,0-1,1 3,-2-2,-35 226,11-24,-3 5,0-23,12-138,28-82,-1 13,0-1</inkml:trace>
  <inkml:trace contextRef="#ctx0" brushRef="#br0" timeOffset="5866.369">4288 796,'-11'4,"0"2,-1-1,1 1,1 1,0 0,0 1,0 0,1 0,0 1,0 0,1 1,1 0,-1 0,-3 9,10-16,1 1,0-1,0 0,0 1,1-1,-1 0,1 1,-1-1,1 0,0 0,1 0,-1 0,1 0,-1 0,1 0,0 0,0 0,0-1,0 1,0-1,1 0,-1 1,1-1,-1 0,1 0,0-1,0 1,0-1,0 1,0-1,0 0,1 0,-1 0,1 0,17 10,-15-9,0 1,-1 0,0 0,1 0,-1 0,0 1,-1 0,1 0,-1 0,0 1,0-1,0 1,0 0,-1 0,0 0,0 1,0-1,-1 1,0 0,0-1,0 1,-1 0,0 0,0 0,0 0,-1 0,0 1,-1 3,-1 53,10-57</inkml:trace>
  <inkml:trace contextRef="#ctx0" brushRef="#br0" timeOffset="14168.404">4740 993,'49'-83,"-49"83,-1 0,1 1,-1-1,1 0,-1 0,1 0,-1 0,1 0,-1 0,1 0,-1 1,1-2,-1 1,1 0,-1 0,1 0,0 0,-1 0,1 0,-1 0,1 0,-1-1,1 1,-1 0,1 0,0-1,-1 1,1 0,-1-1,1 1,0 0,-1-1,1 1,0-1,0 1,-1 0,1-1,0 1,0-1,0 1,-1-1,1 1,0-1,0 1,0-1,0 1,0-1,0 1,0-1,0 1,0-1,0 1,0-1,1 1,-1 0,0-1,0 1,0-1,1 1,-1-1,0 1,0 0,1-1,-1 0,-33 23,23-15,1 0,1 0,-1 0,1 1,0 0,1 1,0 0,1 0,-1 1,2-1,-1 1,2 1,-1-1,1 1,1-1,0 1,0 0,1 0,1 0,0 1,0 9,1-18,1 0,0 1,0-1,0 0,0 0,0-1,0 1,1 0,0 0,-1-1,1 1,0-1,0 1,0-1,1 0,-1 0,1 0,-1 0,1 0,-1 0,1-1,0 1,0-1,0 0,0 0,0 0,0 0,0-1,0 1,0-1,1 0,-1 1,0-2,0 1,2 0,111-26,-107 21,0 0,0-1,0 0,-1-1,0 0,-1 0,1-1,-1 0,-1 0,0 0,0-1,0 0,3-8,-7 13,0-1,0 0,0 1,-1-1,1 0,-1 0,0 0,-1 0,1 0,-1 0,0-1,0 1,-1 0,0 0,0 0,0 0,0 0,-1 1,1-1,-1 0,0 0,-1 1,1 0,-1-1,0 1,0 0,0 0,-1 0,0 0,-63-34,127 23,111-11,-141 20,0 1,0 1,0 1,0 2,26 3,-54-2,-1 0,1 0,-1 0,1 0,0 0,-1 0,1 1,-1-1,1 1,-1-1,0 1,1-1,-1 1,0 0,1 0,-1 0,0 0,0 0,1 0,-1 0,0 0,0 0,0 0,-1 0,1 1,0-1,0 1,-1-1,1 0,-1 1,1-1,-1 1,1-1,-1 1,0-1,0 1,0-1,0 1,0 0,0-1,0 1,0-1,-1 1,1-1,-1 1,1-1,-1 1,-39 74,32-63,-7 10,9-16,1 1,-1 0,1 0,1 0,0 0,0 1,1 0,0-1,0 1,1 1,0-1,0 6,2-13,0-1,0 0,0 0,0 0,1 0,-1 0,0 0,1 0,-1 0,1 1,0-2,-1 1,1 0,0 0,-1 0,1 0,0 0,0 0,0-1,0 1,0 0,0-1,0 1,0-1,0 1,0-1,0 1,0-1,0 0,0 0,0 1,0-1,1 0,-1 0,0 0,0 0,0 0,0 0,0-1,1 1,-1 0,0-1,0 1,0 0,0-1,0 1,0-1,1 0,52-30,-29 10,30-25,2 2,2 3,1 2,47-20,-108 60,1-1,0 0,-1 1,1-1,0 1,0-1,0 0,-1 1,1-1,0 1,0-1,0 1,0-1,0 1,0-1,0 1,0-1,0 1,0-1,0 1,0-1,0 1,0-1,0 1,1-1,-1 0,0 1,0-1,0 1,1-1,-1 1,0-1,1 0,-1 1,0-1,1 0,-1 1,0-1,1 0,-1 0,1 1,-1-1,1 0,-1 0,1 0,-1 1,0-1,1 0,-1 0,1 0,-1 0,1 0,-1 0,1 0,-1 0,1 0,-1 0,1 0,-1-1,1 1,-1 0,1 0,-1 0,0-1,1 1,-1 0,1 0,-1-1,1 1,-19 41,16-37,-34 57,29-52,0 0,1 0,0 0,1 1,0 0,0 0,1 0,1 0,-1 1,2 0,-1-1,1 1,1 0,0 0,1 0,0 0,1 10,6-4</inkml:trace>
  <inkml:trace contextRef="#ctx0" brushRef="#br0" timeOffset="15186.934">5982 880,'-7'10,"0"1,1 1,0-1,1 1,0 0,0 0,2 0,-1 1,2-1,0 1,0 0,1 0,1 0,0-1,0 1,2 0,-1 0,4 11,-4-22,0 1,1-1,-1 1,1-1,-1 0,1 1,0-1,0 0,0 0,0 0,0-1,0 1,0 0,1-1,-1 1,1-1,-1 0,1 0,-1 0,1 0,0 0,0-1,-1 1,1-1,0 0,0 0,-1 0,1 0,0 0,0 0,0-1,-1 1,1-1,0 0,-1 0,1 0,0 0,91-54,89-135,-182 188,1 0,-1 0,1 0,-1 0,1 1,0-1,0 0,0 1,0-1,0 1,0 0,0-1,0 1,1 0,-1 1,0-1,1 0,-1 1,1-1,-1 1,1-1,-1 1,1 0,-1 0,0 1,1-1,-1 0,1 1,-1-1,1 1,-1 0,0 0,1 0,-1 0,0 0,0 0,0 1,0-1,0 1,0 0,0-1,-1 1,1 0,0 0,0 1,0 6,0 1,0-1,-1 0,0 1,0-1,-1 0,-1 1,1-1,-1 0,-1 1,0-1,0 0,-1 0,0 0,-1 0,0-1,-5 8,3-1,7-15,-1 0,1 0,-1 0,1 0,-1 0,0 0,1 0,-1 0,1 0,-1 0,1 1,-1-1,0 0,1 0,-1 0,0 1,1-1,-1 0,0 0,1 1,-1-1,0 0,1 1,-1-1,0 0,0 1,1-1,-1 1,0-1,0 0,0 1,0-1,1 1,-1-1,0 1,0-1,0 0,0 1,0-1,0 1,0-1,0 1,0-1,-1 0,1 1,0-1,0 1,0-1,0 0,-1 1,1-1,0 1,0-1,-1 0,1 1,0-1,-1 0,1 1,0-1,-1 0,33-23,-28 20,296-201,-256 181,-44 22,1 1,0-1,0 1,0 0,0-1,-1 1,1 0,0-1,0 1,0 0,0 0,0 0,0 0,0 0,0 0,0 0,0 0,0 0,0 0,0 0,-1 1,1-1,0 0,0 1,0-1,0 0,0 1,-1-1,1 1,0 0,0-1,-1 1,1 0,0-1,-1 1,1 0,-1 0,1-1,-1 1,1 0,-1 0,0 0,1 0,-1 0,0 0,0 0,1 0,-33 80,15-49,2-3,-17 58,35-72</inkml:trace>
  <inkml:trace contextRef="#ctx0" brushRef="#br0" timeOffset="15816.724">7224 880,'-14'3,"1"1,-1 1,1 0,0 1,1 0,-1 1,1 0,1 1,-1 1,1-1,1 2,0 0,0 0,1 1,0 0,1 0,0 1,1 0,0 0,1 1,0 1,5-12,1 0,-1 0,1 0,0 0,0 0,0 0,0 0,0 0,0 1,0-1,1 0,-1 0,1 0,0 0,-1 0,1 0,0-1,0 1,0 0,1 0,-1-1,0 1,0 0,1-1,-1 1,1-1,0 0,-1 0,1 1,0-1,0 0,0 0,0-1,0 1,-1 0,2-1,-1 1,0-1,0 1,0-1,0 0,1 0,88-13,-61-2,-1-1,-1-2,-1-1,0-1,-1-1,-2-1,0-2,14-18,-27 30,47-34,-56 47,-1 0,1 0,0 0,-1 0,1 0,-1 1,1-1,-1 1,0-1,1 1,-1-1,0 1,0-1,0 1,0 0,-1 0,1 0,0 0,-1-1,1 1,-1 0,1 0,-1 0,0 0,0 0,0 0,0 0,0 0,-1 0,1 1,0 7,100 469,-92-413,-3 1,-2 0,-4-1,-2 1,-4 0,-10 46,12-91,0-1,-1 0,-1-1,-1 1,-1-2,-1 1,0-1,-2 0,0-1,-1-1,0 0,-2 0,0-2,-1 0,0 0,-1-2,-1 0,0-1,0 0,-2-2,1 0,-1-2,-1 0,1-1,-7 1,24-7,-1 0,0 0,0-1,0 1,0-1,0 0,0 0,0 0,0 0,0-1,0 0,0 1,0-1,0-1,1 1,-1-1,0 1,1-1,-1 0,1 0,0-1,0 1,-1-1,2 0,-1 1,0-1,0 0,1-1,0 1,0 0,0-1,0 1,0-1,1 0,-1 0,1 1,0-1,0 0,1 0,-1-1,1-15,0 1,2 0,0 0,1 0,1 1,1-1,1 1,0 0,1 0,1 1,1-1,1 1,11-24,3 0,2 2,1 1,2 1,1 1,2 2,1 1,8-3,83-59,-108 86</inkml:trace>
  <inkml:trace contextRef="#ctx0" brushRef="#br0" timeOffset="16073.241">6094 202,'0'0</inkml:trace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5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1,'-38'0,"-18"0,-4 0,3 4,12 3</inkml:trace>
</inkml:ink>
</file>

<file path=ppt/ink/ink2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1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0,'5'5,"11"1,8 0,4-1,3-2,0-1,0 4,0 1,-2 4,1 0,-7-1</inkml:trace>
</inkml:ink>
</file>

<file path=ppt/ink/ink2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4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169 118,'-13'13,"0"0,0 0,1 1,1 1,0 0,1 0,0 1,2 1,0-1,1 1,0 1,1-1,2 1,-1 0,2 0,-1 13,5-25,-1 0,1 0,1 0,-1 0,1-1,0 1,0 0,1-1,-1 0,1 1,0-1,1 0,-1-1,1 1,0 0,0-1,1 0,-1 0,1 0,0-1,0 0,0 0,0 0,1 0,-1-1,1 0,-1 0,3 0,6 3,0-2,0 0,1 0,-1-1,1-1,-1-1,1 0,-1-1,1 0,0-1,3-1,-3 0,-1-1,1 0,-1-1,0 0,0-1,-1 0,0-2,0 1,0-2,-1 1,0-2,-1 0,0 0,-1-1,0 0,0 0,-1-2,-1 1,0-1,-1 0,0 0,-1-1,-1 0,0 0,0 0,-2-1,0 0,0 1,-2-1,0 0,0 0,-2-10,-1 16,0 0,-1 0,0 1,0-1,-1 1,0 0,0 0,-1 0,0 1,-1 0,1 0,-2 0,1 0,0 1,-1 0,0 1,-1-1,1 1,-1 1,0 0,0 0,-1 0,1 1,-1 0,0 1,1 0,-1 0,0 1,0 0,-1 0,-28-3,5 3</inkml:trace>
  <inkml:trace contextRef="#ctx0" brushRef="#br0" timeOffset="278.515">1 400,'328'-98,"-323"97,0 0,0 0,1 0,-1 0,1 1,-1 0,0 0,1 0,-1 1,0 0,1 0,-1 0,0 1,0 0,0 0,0 0,0 0,0 1,-1 0,1 0,-1 0,0 1,4 2,-5-1,1 0,1-1,-1 0,1 0,-1 0,1 0,0-1,0 0,1 0,-1 0,1 0,-1-1,1 0,0 0,0-1,0 0,0 0,0 0,0-1,3 0,131-32,-115 26</inkml:trace>
</inkml:ink>
</file>

<file path=ppt/ink/ink2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53,'-9'40,"2"-1,2 1,1 0,2 1,2 1,-1-39,1 0,-1 0,1 0,0 0,0-1,0 1,0 0,1 0,-1 0,1 0,-1 0,1 0,0 0,0-1,1 1,-1 0,0-1,1 1,0-1,-1 0,1 1,0-1,0 0,0 0,1 0,-1 0,0-1,1 1,-1-1,1 1,0-1,-1 0,1 0,0 0,0 0,0 0,-1-1,1 1,0-1,0 0,0 0,0 0,0 0,0-1,0 1,0-1,0 1,-1-1,3-1,25-17,0-1,-2-2,0-1,-1-1,-2-1,0-1,8-14,-33 39,1 0,0 0,-1 0,1 1,0-1,-1 0,1 0,0 1,0-1,0 0,-1 1,1-1,0 1,0-1,0 1,0-1,0 1,0 0,0-1,0 1,0 0,0 0,1 0,-1 0,0 0,0 0,0 0,0 0,0 0,0 0,0 1,0-1,0 0,0 1,0-1,0 1,0-1,0 1,0 0,0-1,-1 1,1 0,0-1,0 1,-1 0,1 1,27 51,-20-33,-1-7,0-1,0 0,1 0,1-1,0 0,0 0,1-1,1 0,-1-1,6 3,-12-9,0 0,0-1,1 1,-1-1,0 0,1 0,-1-1,1 1,0-1,0 0,-1-1,1 1,0-1,0 0,0 0,-1 0,1 0,0-1,0 0,0 0,-1-1,1 1,-1-1,1 0,-1 0,0 0,0-1,1 1,-2-1,1 0,3-3,11-11,-1-2,-1 0,0 0,-1-2,-1 0,0-4,34-114,-47 136,-1-1,1 1,-1 0,0 0,0 0,0 0,0 0,0-1,-1 1,0 0,1 0,-1 0,0 0,0 0,-1 0,1 1,-1-1,1 0,-1 1,0-1,0 1,-1-2,-13-8</inkml:trace>
  <inkml:trace contextRef="#ctx0" brushRef="#br0" timeOffset="565.59">1300 53,'-20'5,"0"1,1 0,0 1,0 1,1 1,0 1,1 0,0 2,0 0,1 0,-4 6,19-17,0 0,-1 0,1 0,0 0,0 0,0 1,0-1,0 0,0 1,1-1,-1 0,0 1,1-1,-1 1,1-1,-1 1,1-1,0 1,-1 0,1-1,0 1,0-1,0 1,1 0,-1-1,0 1,0-1,1 1,-1-1,1 1,0-1,-1 1,1-1,0 0,0 1,0-1,0 0,0 0,0 1,0-1,0 0,0 0,2 1,66 21,-67-23,83 19,-83-19,0 1,-1 0,1-1,0 1,-1 0,1 0,-1 0,1 0,-1 0,0 1,0-1,1 0,-1 1,0-1,0 0,0 1,0-1,0 1,-1 0,1-1,0 1,-1 0,1-1,-1 1,0 0,1 0,-1-1,0 1,0 0,0 0,-1-1,1 1,0 0,0 0,-1-1,1 1,-1 0,0-1,1 1,-1 0,0-1,0 1,0-1,0 1,0-1,-1 1,-10 11,-1 0,0-1,-1-1,-1 0,1-1,-2 0,1-1,-1-1,0 0,-1-2,0 0,-12 3,9-2,8-3</inkml:trace>
  <inkml:trace contextRef="#ctx0" brushRef="#br0" timeOffset="813.597">1526 278,'-10'34,"-3"15,1-4,2-11</inkml:trace>
  <inkml:trace contextRef="#ctx0" brushRef="#br0" timeOffset="1434.86">1723 476,'8'-25,"2"0,0 1,2 1,0 0,2 0,0 1,1 1,8-7,-22 26,-1 1,1-1,0 1,0 0,-1 0,1-1,0 1,0 0,0 0,0 0,1 0,-1 0,0 0,0 0,0 1,1-1,-1 0,0 1,1-1,-1 1,1-1,-1 1,1 0,-1-1,1 1,-1 0,1 0,-1 0,1 0,-1 1,1-1,-1 0,1 0,-1 1,0-1,1 1,-1-1,1 1,-1 0,0 0,0 0,1-1,-1 1,0 0,0 0,0 1,0-1,0 0,0 0,0 0,-1 1,1-1,0 0,-1 1,1-1,1 4,1 0,0-1,0 0,0 1,0-1,1 0,0-1,0 1,0-1,0 0,0 1,1-2,-1 1,1 0,0-1,0 0,0 0,0-1,0 1,0-1,0 0,0-1,1 1,-1-1,0 0,0 0,1-1,-1 1,0-1,0 0,0-1,1 1,0-2,2-2,-1 0,0-1,0 0,0-1,-1 0,0 0,0 0,0-1,-1 1,0-1,-1-1,0 1,0-1,-1 1,0-1,0 0,-1 0,-1 0,1-1,-1 1,-1 0,0 0,0-1,-1 1,0 0,0 0,-1-1,-1-2,-21-52,13 51</inkml:trace>
</inkml:ink>
</file>

<file path=ppt/ink/ink2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1,'-10'9,"-3"9,6 0,4-7,7-6,-2-3,-1-2</inkml:trace>
</inkml:ink>
</file>

<file path=ppt/ink/ink2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9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1,'-9'9,"-4"9,1-5,2-3</inkml:trace>
</inkml:ink>
</file>

<file path=ppt/ink/ink2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29 201,'-5'0,"-1"5,4 1,9 0,6-1,7-1,5-2,2-1,2 0,1-1,-1 0,1-1,-1 1,0 0,0 0,-1 0,0 0,-4 0</inkml:trace>
  <inkml:trace contextRef="#ctx0" brushRef="#br0" timeOffset="280.455">0 427,'39'0,"26"-5,8-1,-4 0,-9-4,-15 0</inkml:trace>
  <inkml:trace contextRef="#ctx0" brushRef="#br0" timeOffset="1580.02">452 568,'20'-14,"0"0,-1-2,0 0,-1-1,-1 0,-1-2,0 0,-2 0,0-2,4-8,4-3,-11 15,-5 7,0 0,1 1,0-1,1 1,0 1,0 0,1 0,0 0,0 1,6-3,-14 9,0 1,1-1,-1 0,0 1,0-1,0 1,1 0,-1-1,0 1,1 0,-1 0,0 0,1 0,-1 0,0 0,0 0,1 0,-1 0,0 1,1-1,-1 1,0-1,0 1,1-1,-1 1,0-1,0 1,0 0,0 0,0 0,0 0,0 0,0 0,0 0,-1 0,1 0,0 0,-1 0,1 0,0 1,-1-1,0 0,1 0,-1 1,0-1,1 1,6 72,-7-55,0-17,0 0,0 0,0 0,0 0,0 0,0 0,1 0,-1 0,1 0,-1 0,1 0,0 0,0 0,0-1,0 1,0 0,0 0,0-1,0 1,1-1,-1 1,1-1,-1 0,1 0,0 1,-1-1,1 0,0 0,0-1,0 1,-1 0,1-1,0 1,0-1,0 1,0-1,0 0,0 0,0 0,0 0,0 0,0 0,0-1,0 1,0-1,0 1,0-1,0 0,0 0,-1 0,1 0,1 0,29-21,0-1,-2-1,0-2,-2-1,14-18,-2 4,68-62,-107 103,-1-1,1 1,0-1,-1 1,1-1,0 1,0-1,-1 1,1 0,0-1,0 1,0 0,-1-1,1 1,0 0,0 0,0 0,0 0,0 0,0 0,-1 0,1 0,0 1,0-1,0 0,0 0,-1 1,1-1,0 0,0 1,-1-1,1 1,0-1,0 1,-1-1,1 1,-1 0,1-1,0 1,-1 0,0-1,1 1,-1 0,1 0,-1-1,0 1,1 0,-1 0,0 0,0 0,0-1,0 1,1 0,-1 0,0 0,-2 49,-8-8,6-32,1 1,0-1,1 1,0 0,1 0,0 0,0-1,1 1,1 0,0 0,0 0,1 0,2 4,22 15,-9-22</inkml:trace>
  <inkml:trace contextRef="#ctx0" brushRef="#br0" timeOffset="2062.725">1439 483,'1'0,"37"-3,0-3,-1 0,1-3,-2-1,1-2,-2-1,0-2,20-12,-46 21,-1 0,0-1,0 0,-1 0,1-1,-2 0,1 0,-1 0,0-1,-1 0,0 0,-1-1,0 1,0-1,-1 0,0 0,0 0,-2-1,1 1,-1 0,-1-1,1 1,-2-1,0 1,0-1,-1 1,-1-7,2 14,-1-1,1 1,-1 0,1 0,-1-1,0 1,0 0,-1 0,1 1,0-1,-1 0,0 1,0 0,0-1,0 1,0 0,0 0,0 1,0-1,-1 1,1 0,-1 0,1 0,-1 0,1 0,-1 1,0-1,1 1,-1 0,0 1,1-1,-1 0,0 1,1 0,-1 0,1 0,-1 0,1 1,0-1,-1 1,1 0,0 0,-1 1,-7 3,1 0,0 0,0 1,0 1,1 0,1 0,-1 0,1 1,0 0,1 1,0 0,1 0,0 1,1-1,0 1,0 0,1 1,1-1,0 1,0 0,1-1,1 1,0 6,4-10,0 1,1-1,0 0,0 0,1 0,0 0,1-1,0 0,0 0,0 0,1-1,0 0,0 0,1-1,-1 0,1 0,0-1,1 0,-1 0,1-1,-1 0,1 0,0-1,3 0,-11-2,11 5,0-1,0-1,0-1,0 1,0-2,0 0,0 0,1-1,-1 0,0-1,0-1,0 0,1-1,-2 0,1 0,0-2,-1 1,0-1,0-1,4-2,3-5</inkml:trace>
  <inkml:trace contextRef="#ctx0" brushRef="#br0" timeOffset="2532.36">2512 60,'-13'3,"-1"0,1 1,0 1,0 0,1 1,-1 0,1 1,0 0,1 1,0 0,0 1,1 0,0 1,1 0,-1 1,2 0,0 0,0 1,1 0,1 0,0 0,0 1,1 0,-1 6,5-12,0 0,0 0,0 0,1 0,0 0,0-1,1 1,0 0,0 0,1 0,-1 0,1-1,1 1,0-1,0 1,0-1,0 0,1 0,0-1,0 1,1-1,-1 0,1 0,1 0,-1 0,0-1,1 0,0 0,0-1,0 0,1 0,-1 0,2 0,3 1,0 1,1-2,-1 1,1-2,0 1,0-2,0 1,0-2,0 0,0 0,0-1,0 0,0-1,0-1,-1 0,1 0,-1-1,6-3,-4 1,0 0,0-1,0 0,-1-1,0-1,0 0,-1 0,0-1,-1-1,0 0,-1 0,0-1,0 0,-2 0,4-9,-2 7,-2-1,0-1,-1 1,-1-1,0 0,-1 0,0-1,-2 0,-1 11,-1 0,1 0,-1 0,-1 0,1 0,-1 0,0 1,-1-1,1 0,-1 0,0 1,0-1,-1 1,0 0,0-1,0 1,-1 1,1-1,-1 0,0 1,-1 0,1 0,-1 0,0 0,-93-33,67 32</inkml:trace>
  <inkml:trace contextRef="#ctx0" brushRef="#br0" timeOffset="2864.637">2315 343,'34'-15,"15"-9,0 4,-4 6,-9 9,-7 11,-2 4,-2 6,0 0,0-4,1-2,1-4,1-3,-6-6,0-4,-4 1</inkml:trace>
</inkml:ink>
</file>

<file path=ppt/ink/ink2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0 718,'3'3,"1"-1,-1 1,0-1,1 0,-1 0,1 0,0 0,0-1,0 1,0-1,0 0,0 0,0-1,0 1,0-1,0 0,0 0,0 0,0-1,0 1,0-1,0 0,0 0,0 0,0-1,2-1,93-56,-57 22,-3-2,0-1,-3-2,-2-1,-1-2,19-38,66-109,-2 55,-115 135,0 1,0 0,1 0,-1 0,0-1,1 1,-1 0,1 1,-1-1,1 0,0 0,-1 1,1-1,0 1,-1-1,1 1,0 0,0 0,-1-1,1 1,0 1,0-1,0 0,-1 0,1 1,0-1,-1 1,1-1,0 1,-1 0,1-1,-1 1,1 0,-1 0,1 0,-1 0,0 1,1-1,-1 0,0 0,0 1,0-1,0 1,0-1,0 1,0-1,-1 1,1 0,-1-1,1 1,-1 0,1 0,-1-1,0 1,6 16,0 0,-2 1,0-1,-1 1,0 0,-2 0,0 0,-2-1,0 1,-1 7,-6 30,-1 0,-3-1,-15 42,22-82,-1 0,0 0,-2 0,1-1,-2 0,0 0,0-1,-1 0,-1-1,0 0,-1 0,0-2,-1 1,0-2,-6 4,-90 35,106-47,1-1,-1 1,0 0,0-1,0 0,0 0,0 0,0 0,1 0,-1 0,0-1,0 1,0-1,1 0,-1 0,0 0,1 0,-1-1,1 1,-1-1,1 1,-1-1,1 0,0 0,0 0,0 0,0 0,0 0,1-1,-1 1,1-1,-1 1,1-1,0 1,0-1,0 0,0 0,0-1,-3-16</inkml:trace>
  <inkml:trace contextRef="#ctx0" brushRef="#br0" timeOffset="605.06">763 860,'20'-20,"44"-46,3 3,3 3,26-14,-95 72,0 0,0 0,0 1,1-1,-1 1,1-1,-1 1,1 0,0-1,-1 1,1 0,0 0,0 0,0 0,0 1,0-1,0 0,0 1,0-1,0 1,0 0,0 0,0 0,0 0,0 0,0 0,0 0,0 1,0-1,0 1,0 0,0-1,0 1,0 0,0 0,-1 0,1 0,0 1,-1-1,1 0,0 1,-1-1,0 1,1-1,-1 2,-4 39,2-39,0-1,0 0,0 1,0-1,1 1,-1-1,0 1,1-1,0 1,0-1,0 1,0-1,0 1,0-1,1 1,-1-1,1 1,-1-1,1 1,0-1,0 0,0 1,1-1,-1 0,0 0,1 0,0 0,-1 0,1 0,0 0,0-1,0 1,0-1,0 1,0-1,0 0,1 0,-1 0,0 0,4 0,1-1,-1-1,0 1,0-1,0 0,0 0,-1-1,1 0,0 0,0 0,-1 0,0-1,1 0,-1-1,4-2,-4 2,0 1,0 0,0 0,0 0,1 1,0-1,-1 1,1 1,0-1,0 1,0 0,0 0,0 1,0-1,4 2,-7 0,-1 0,1 0,-1 1,0-1,1 1,-1-1,0 1,0 0,0 0,0 0,-1 0,1 0,0 0,-1 1,0-1,1 1,-1-1,0 1,0-1,0 1,-1-1,1 1,-1 0,16 30,-4-20</inkml:trace>
  <inkml:trace contextRef="#ctx0" brushRef="#br0" timeOffset="1417.072">1835 577,'-233'172,"198"-131,35-40,-1 0,0-1,1 1,-1 0,1 0,-1 0,1 0,-1 0,1 0,0 0,-1 0,1 0,0 0,0 0,0 0,0 0,0 0,0 0,0 1,0-1,0 0,0 0,1 0,-1 0,0 0,1 0,-1 0,1 0,-1 0,1-1,-1 1,1 0,0 0,-1 0,1-1,0 1,0 0,0 0,-1-1,1 1,0-1,0 1,0-1,0 1,0-1,12 2,-1-1,0 0,1-1,-1-1,1 0,-1 0,1-1,-1-1,0 0,0 0,0-2,-1 1,1-1,-1-1,0 0,-1-1,2-1,4-1,137-92,-152 100,1 0,0 0,0-1,-1 1,1 0,0 1,0-1,0 0,0 1,1-1,-1 1,0-1,0 1,0 0,0 0,0 0,0 0,1 0,-1 1,0-1,0 1,0-1,0 1,0 0,0-1,0 1,0 0,0 1,-1-1,1 0,0 0,-1 1,1-1,-1 1,1-1,-1 1,0 0,1 0,-1-1,0 2,2 0,1-1,0 1,-1-1,1 1,0-1,0-1,0 1,1 0,-1-1,0 0,1 0,-1 0,1 0,-1-1,0 0,1 0,-1 0,1 0,-1-1,1 0,-1 0,1 0,-1 0,0-1,0 1,0-1,0 0,1-1,108-74,-90 56,0-1,-1-1,-2-1,0 0,-2-2,0 0,-2-1,-1-1,-1 0,-2-1,-1 0,-1-1,0-3,-8-25,-2 57,0 0,0 0,-1 0,1 1,0-1,-1 0,1 0,0 0,-1 0,1 1,-1-1,1 0,-1 0,0 1,1-1,-1 0,0 1,1-1,-1 1,0-1,0 1,1-1,-1 1,0 0,0-1,0 1,0 0,0-1,0 1,0 0,1 0,-1 0,0 0,0 0,0 0,0 0,0 0,0 1,0-1,0 0,1 0,-1 1,0-1,0 1,0-1,0 1,1-1,-1 1,0-1,1 1,-1-1,0 1,1 0,-1 0,1-1,-1 1,1 0,-1 0,1 0,-1-1,-16 17,0 0,1 0,0 2,2 0,0 1,1 0,1 1,1 0,1 1,-4 14,9-22,0 0,1 0,0 1,1-1,1 1,0 0,1-1,1 1,0 0,1 0,3 14,1-22,0 1,1-2,-1 1,2 0,-1-1,1 0,0-1,0 1,0-2,1 1,0-1,0 0,0 0,0-1,1 0,-1 0,1-1,-1-1,1 1,0-1,0-1,0 1,0-2,0 1,7-2,5 1,0-1,1-1,-2-1,1-1,0-1,-1-1,0 0,0-1,-1-2,0 0,-1 0,0-2,-1 0,0-2,-1 1,0-2,-1 0,-1-1,0 0,-2-2,0 1,0-2,1 0,-1 0,-1-1,-1 0,-1-1,-1 0,0 0,-2-1,-1 1,0-1,-1-1,-2 1,0-1,-3 20,1 0,-1 0,0 1,0-1,0 0,-1 1,1-1,0 0,-1 1,0 0,1-1,-1 1,0 0,0 0,-1 0,1 0,0 0,0 1,-1-1,1 1,-1 0,0-1,1 1,-1 0,0 0,0 1,0-1,1 1,-1-1,0 1,0 0,0 0,0 0,0 0,0 1,0-1,1 1,-1 0,0 0,0 0,1 0,-1 0,0 0,1 1,-1-1,1 1,0 0,0 0,-1 0,1 0,0 0,1 0,-1 1,-1 0,-6 9,0 0,0 0,1 1,1 0,0 1,0-1,2 1,0 0,0 1,1-1,1 1,1 0,0 0,0 0,2 0,0 0,1 0,0 0,1 0,1 0,0 0,1-1,1 1,0-1,1 0,0-1,2 3,2 1,0-1,0 1,2-2,0 0,0 0,2-1,-1-1,2 0,0-1,0 0,13 5,-8-6</inkml:trace>
</inkml:ink>
</file>

<file path=ppt/ink/ink2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8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585 199,'-17'-5,"-2"1,1 1,0 0,-1 1,1 1,-1 1,1 1,-1 0,1 2,-1 0,1 1,0 0,0 2,1 0,0 1,0 1,0 0,1 1,0 1,1 1,-12 10,9-7,-1 2,2 0,0 0,2 2,-1 0,2 1,1 0,0 1,1 1,2 0,-1 3,9-21,0 0,1 0,0 0,-1 1,1-1,0 0,1 1,-1-1,1 1,-1-1,1 1,0-1,1 1,-1-1,0 0,1 1,0-1,0 1,0-1,0 0,0 0,1 1,0-1,-1 0,1 0,0-1,0 1,1 0,-1-1,0 1,1-1,0 0,-1 0,1 0,0 0,0 0,0 0,1-1,-1 0,0 0,0 0,1 0,-1 0,1 0,0-1,14-2,0-2,-1 0,1 0,-1-2,0 0,0-1,-1-1,0-1,0 0,-1-1,0 0,-1-1,0-1,8-9,-21 20,43-39,-2-1,-2-3,-1-1,1-8,-29 40,-11 12,0 0,0 0,0 0,0 0,1 0,-1 0,0 0,1 0,-1 0,1 0,-1 0,1 0,-1 1,1-1,0 0,-1 0,1 1,0-1,0 0,-1 1,1-1,0 1,0-1,0 1,0-1,0 1,0 0,0-1,0 1,0 0,0 0,0 0,0 0,0 0,0 0,0 0,0 0,0 0,0 0,0 0,0 1,0-1,0 0,-1 1,1-1,0 1,0-1,0 1,0-1,0 1,-1 0,1-1,0 1,-1 0,1 0,0-1,-1 1,1 0,-1 0,1 0,-1 0,7 95,-8-83,1 0,0-1,1 1,1 0,0-1,0 1,1-1,1 0,1 4,2-4,0 0,0 0,1-1,1 1,0-2,0 0,1 0,1 0,-1-1,6 2,3 2</inkml:trace>
  <inkml:trace contextRef="#ctx0" brushRef="#br0" timeOffset="383.003">812 678,'185'-282,"-159"255,-25 27,0 0,-1 0,1 0,-1 0,1 0,0 0,-1 0,1 0,-1 0,1 0,0 0,-1 0,1 0,-1 0,1 0,0 1,-1-1,1 0,-1 0,1 1,-1-1,1 0,-1 1,1-1,-1 1,1-1,-1 0,0 1,1-1,-1 1,0-1,1 1,-1-1,0 1,0 0,1-1,-1 1,0-1,0 1,0 0,0-1,0 1,0-1,0 1,0 0,0-1,0 1,0-1,0 1,0 0,-1-1,1 1,0-1,3 31,-4-23,2 1,-1-1,1 0,0 1,1-1,0 0,0 0,1 0,0 0,0 0,1-1,0 1,0-1,0 0,1 0,1-1,0 2,-3-5,1 0,0 1,0-2,0 1,0 0,1-1,-1 1,0-1,1-1,0 1,-1-1,1 1,0-1,0 0,0-1,0 0,0 1,0-1,0-1,0 1,-1-1,1 0,0 0,0 0,0-1,-1 0,1 0,-1 0,1 0,-1-1,0 1,2-2,117-113,-120 113,43-54,-29 38</inkml:trace>
  <inkml:trace contextRef="#ctx0" brushRef="#br0" timeOffset="1380.914">1743 227,'-42'34,"-5"2,2 2,1 2,2 2,2 2,-2 7,-1 36,42-85,0 0,0 1,1-1,0 1,-1-1,1 1,0-1,0 1,0-1,0 1,1-1,-1 1,1-1,-1 1,1-1,0 1,0-1,0 0,0 0,0 1,1-1,-1 0,1 0,-1 0,1 0,0-1,0 1,0 0,0-1,0 1,0-1,0 0,0 0,1 1,-1-2,1 1,6 0,1 0,0-1,0 0,-1-1,1 0,0-1,-1 0,1 0,-1-1,0 0,0-1,0 0,0 0,-1-1,1 0,0-2,-8 7,20-15,0-1,-1 0,-1-2,0 0,-2-1,0-1,-1-1,10-16,70-101,-95 137,-1 0,1 0,-1 0,1 0,0 0,-1 1,1-1,0 0,0 0,0 1,0-1,0 0,0 1,0-1,0 1,0-1,0 1,0 0,0-1,0 1,0 0,0 0,0 0,1-1,-1 1,0 1,0-1,0 0,0 0,0 0,0 0,0 1,1-1,-1 1,0-1,0 1,0-1,0 1,0-1,-1 1,1 0,0 0,0-1,0 1,-1 0,1 0,0 0,-1 0,1 0,-1 0,1 0,-1 0,1 0,-1 0,0 0,1 0,-1 0,0 0,0 1,0-1,0 0,0 0,0 0,0 0,0 0,0 0,-1 0,1 1,-1-1,1 270,0-227,3-12,-3 0,-1 0,-1 0,-1 0,-2-1,-2 1,0-1,-2 0,-12 25,-7-15,27-41,1 1,-1-1,1 1,-1-1,1 1,-1-1,1 1,-1-1,1 1,-1-1,0 1,1-1,-1 0,0 0,1 1,-1-1,0 0,0 0,1 0,-1 1,0-1,1 0,-1 0,0 0,0-1,1 1,-1 0,0 0,1 0,-1 0,0-1,0 1,1 0,-1-1,1 1,-1 0,0-1,1 1,-1-1,1 1,-1-1,1 1,-1-1,1 1,-1-1,1 0,0 1,-1-1,1 0,0 1,-1-1,1 0,0 1,0-1,0 0,0 1,0-1,-1 0,1 0,1 1,-1-1,0 0,0 0,0 0,0-11,1-1,0 1,1-1,0 1,1-1,0 1,1 0,1 0,0 1,0-1,1 1,0 0,1 1,4-5,42-63,3 3,56-57,-112 131,250-271,-243 264,0 0,-1-1,0 1,-1-1,0 0,0-1,-1 1,0-1,-1 0,0 0,-1 0,0 0,0 0,-1-1,0 1,-1-1,0 1,-1 0,0-1,-1 1,0 0,-1 0,-2-7,4 14,-1 0,0 0,0 1,0-1,0 1,-1-1,1 1,-1 0,1 0,-1 0,0 0,1 1,-1-1,0 1,0 0,0-1,0 1,-1 1,1-1,0 0,0 1,-1 0,1-1,0 1,0 0,-1 1,1-1,0 1,0-1,-2 2,-94 34,92-33,0 0,-1 0,2 1,-1 0,0 0,1 1,0-1,0 1,0 1,0-1,1 1,0 0,0 0,1 1,0 0,0-1,0 1,1 1,0-1,0 0,1 1,-1 3,1 2,1 0,0 0,1 0,1 0,0 0,0 0,1 0,1 0,0-1,1 1,1-1,-1 0,2 0,4 7,-1-3,0 0,2 0,0-2,0 1,1-1,1-1,0 0,1-1,1 0,0-1,0-1,1 0,0-1,1-1,0 0,0-2,0 0,1 0,0-2,0 0,15 0,-17-4,-1 0,1-1,-1-1,1-1,-1 0,0-1,0 0,0-2,-1 1,0-2,0 0,0-1,7-5,-13 8,-1-1,0 0,0 0,0-1,0 0,-1 0,-1 0,1-1,-1 0,0 0,-1 0,0-1,0 0,-1 1,0-1,-1 0,1-1,-2 1,0 0,0-1,0 1,-1-9,-1 14,0 1,-1 0,1 0,0 0,-1 0,0 1,1-1,-1 0,0 1,-1-1,1 1,0 0,-1-1,1 1,-1 0,0 1,1-1,-1 0,0 1,0 0,0-1,0 1,0 0,-1 1,1-1,0 0,0 1,-1 0,1 0,0 0,0 0,-1 0,1 1,0-1,0 1,-1 0,1 0,0 0,0 1,0-1,0 1,1-1,-1 1,0 0,1 0,-1 0,1 1,0-1,-1 0,1 1,0 0,-8 5,0 0,0 1,1 0,1 1,-1 0,1 0,1 1,0 0,1 0,0 0,0 1,1 0,1 0,0 1,1-1,0 1,1 0,0-1,1 1,1 0,0 0,0 0,1 0,1 0,2 8,-1-16,-1 0,1 0,0 0,0-1,0 1,1-1,-1 0,1 1,0-2,1 1,-1-1,1 1,-1-1,1 0,0-1,0 1,0-1,0 0,1 0,-1-1,0 1,4-1,125 9,-123-10,161-14,-147 7</inkml:trace>
</inkml:ink>
</file>

<file path=ppt/ink/ink2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6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282,'-9'-5,"-9"-1,-5 0,-4 1,-2 2,-1 1,0 1,5 5,2 2,0 0,-1-1,-1-1,-2-2,0 0,5 3,0 2,5 3,4 1</inkml:trace>
  <inkml:trace contextRef="#ctx0" brushRef="#br0" timeOffset="1152.423">378 0,'-146'227,"30"-30,108-180,-2-1,0 0,-1 0,-1-1,0-1,-1 0,-11 10,8-14</inkml:trace>
  <inkml:trace contextRef="#ctx0" brushRef="#br0" timeOffset="1514.496">11 56,'136'192,"-88"-130,63 100,-106-107,-9-39</inkml:trace>
  <inkml:trace contextRef="#ctx0" brushRef="#br0" timeOffset="2134.35">407 733,'4'-21,"-1"-9,2 1,1 1,2-1,0 1,2 0,12-23,-22 49,1 1,-1 0,1 0,-1 0,1 0,0-1,-1 1,1 0,0 0,0 0,-1 0,1 0,0 1,0-1,0 0,0 0,0 1,0-1,1 0,-1 1,0-1,0 1,0-1,0 1,1 0,-1 0,0-1,1 1,-1 0,0 0,0 0,1 0,-1 1,0-1,0 0,1 0,-1 1,0-1,0 1,0-1,0 1,1-1,-1 1,0 0,0 0,0-1,0 1,0 0,-1 0,1 0,0 0,0 0,-1 0,1 0,0 0,-1 1,1-1,-1 0,1 0,-1 0,0 1,0-1,4 6,-3-4,-1-1,1 1,-1-1,1 0,0 1,0-1,0 0,0 1,1-1,-1 0,0 0,1 0,-1 0,1-1,0 1,0 0,0-1,0 1,0-1,0 1,0-1,0 0,1 0,-1 0,0 0,1 0,-1-1,0 1,1-1,-1 0,1 1,-1-1,1 0,-1-1,1 1,-1 0,1-1,-1 1,1-1,-1 0,0 1,1-2,15-9,-17 9,0 0,1 1,-1-1,0 0,0 1,1-1,-1 1,1 0,-1-1,1 1,0 0,-1 0,1 0,0 0,0 0,0 1,-1-1,1 0,0 1,0-1,0 1,0 0,0 0,0 0,0 0,0 0,0 0,0 0,0 1,0-1,0 1,0-1,0 1,0 0,0 0,0 0,-1 0,1 0,0 0,-1 0,1 0,-1 1,1-1,-1 1,0-1,1 1,-1 0,0-1,0 1,0 0,0 0,13 96,-9-78</inkml:trace>
</inkml:ink>
</file>

<file path=ppt/ink/ink2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0 306,'15'0,"13"-5,8-1,2 0,-1 1,-1 2,-3 1,-1 1,-2 0,-1 1,-1 0,-5-4,-1-3,-1 1,3 2,-5 0</inkml:trace>
  <inkml:trace contextRef="#ctx0" brushRef="#br0" timeOffset="249.375">57 589,'38'-10,"27"-3,8 1,-4 2,-10 3,-13 3</inkml:trace>
  <inkml:trace contextRef="#ctx0" brushRef="#br0" timeOffset="752.323">28 109,'6'-10,"0"1,0 0,1 0,0 1,1 0,0 0,0 1,1 0,0 0,4-1,-9 5,1 1,-1-1,1 1,0 0,0 1,0-1,0 1,0 0,0 0,0 1,1 0,-1 0,0 0,0 0,0 1,0 0,1 0,-1 0,0 0,-1 1,1 0,0 0,0 0,-1 1,1 0,-1 0,0 0,0 0,0 0,0 1,-1 0,1 0,-1 0,2 4,0-3,-1-1,1 1,-1-1,1 1,0-2,1 1,-1 0,1-1,-1 0,1 0,0-1,0 0,0 0,1 0,-1-1,0 0,1 0,-1 0,5-1,90-12,-82 6</inkml:trace>
  <inkml:trace contextRef="#ctx0" brushRef="#br0" timeOffset="1298.32">1129 138,'-24'17,"1"1,1 1,1 1,0 0,2 2,0 1,2 0,-9 16,22-33,0 0,1 0,0 0,0 0,1 1,0 0,0-1,0 1,1 0,0 0,0 0,0 0,1 0,0 0,1 0,0 0,0 0,0 0,1-1,0 1,0 0,1-1,0 1,0-1,0 0,1 0,0 0,0-1,0 1,1-1,0 0,0 0,0 0,1-1,-1 0,6 3,4-1,0-1,0-1,0 0,0-1,0-1,1-1,-1 0,1 0,-1-2,1 0,-1-1,1 0,-1-1,14-5,-12 2,0-2,-1 1,0-2,0 0,-1-1,0-1,-1 0,0-1,-1 0,1-2,2-1,-10 9,0 1,-1-2,0 1,0-1,0 1,-1-1,0-1,0 1,-1 0,0-1,0 0,-1 0,0 0,0 0,-1 0,0 0,0 0,-1 0,0 0,-1-1,0 1,0 0,0 0,-1 0,-2-6,-1 8,0 0,-1 0,1 0,-1 1,0 0,0 0,-1 1,1-1,-1 1,0 1,0-1,-1 1,1 0,-1 1,1 0,-1 0,0 1,-4-1,9 2,-32-8</inkml:trace>
  <inkml:trace contextRef="#ctx0" brushRef="#br0" timeOffset="1562.149">846 532,'65'-33,"2"3,0 3,63-15,-123 40,-1 0,1 0,0 1,0 0,0 1,1-1,-1 1,0 1,0-1,0 1,0 1,0-1,0 1,-1 0,1 1,0-1,-1 2,0-1,1 0,-1 1,-1 0,1 1,3 3,1-2,0 0,1-1,-1 0,1-1,0 0,0 0,1-1,-1-1,1 0,-1-1,1 0,-1 0,1-1,0-1,-1 0,1-1,-1 0,1 0,-1-2,0 1,0-1,0-1,-1 0,1 0,-1-1,9-3</inkml:trace>
</inkml:ink>
</file>

<file path=ppt/ink/ink2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6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1 555,'107'-88,"154"-215,-113 164,-146 137,0 0,-1 0,2 0,-1 0,0 0,0 1,1-1,-1 1,0-1,1 1,0 0,-1 0,1 0,0 0,-1 1,1-1,0 1,0-1,0 1,-1 0,1 0,0 0,0 1,0-1,-1 1,1-1,0 1,0 0,-1 0,1 0,-1 1,1-1,-1 0,1 1,-1 0,0 0,0-1,0 1,0 1,2 9,-1 0,-1 0,0 0,0 0,-2 1,1-1,-2 0,1 1,-3 7,1 15,0-14,-1 0,0 0,-2 0,0 0,-2-1,0 0,-1 0,-1 0,-1-1,-5 6,10-16,-1-1,-1 0,1 0,-1 0,-1-1,0 0,0 0,0-1,0 0,-1 0,0-1,0 0,-1-1,1 0,-1 0,0-1,0-1,0 1,-1-2,1 1,0-1,-1-1,0 0,7 0,0-1,1 1,-1-1,1 0,-1 0,1 0,-1-1,1 1,0-1,0 1,0-1,0 0,0 0,0-1,0 1,1-1,-1 1,1-1,0 0,0 0,0 0,0 0,0 0,0 0,1-1,0 1,0 0,0-1,0 1,0-1,1 0,-1 1,1-1,0 1,0-1,0 0,1 1,0-3,3-13</inkml:trace>
  <inkml:trace contextRef="#ctx0" brushRef="#br0" timeOffset="272.597">960 301,'-10'29,"-2"9</inkml:trace>
  <inkml:trace contextRef="#ctx0" brushRef="#br0" timeOffset="838.276">1129 526,'183'-243,"-133"193,-48 50,-1 0,1 0,-1 0,1 1,-1-1,0 1,1-1,-1 1,1 0,-1-1,0 1,0 0,1 0,-1 0,0 0,0 0,0 0,0 0,0 0,0 0,0 0,-1 1,1-1,0 0,0 1,-1-1,1 1,-1-1,0 1,1-1,-1 0,0 1,0-1,0 1,0-1,0 1,0-1,0 1,-1-1,1 1,-1 0,3 9,43 99,-44-107,1 0,0 0,0 0,0-1,1 1,-1-1,1 1,-1-1,1 0,0 0,0 0,0 0,0-1,0 1,0-1,0 0,0 0,1 0,-1 0,0 0,1-1,-1 0,1 1,-1-1,1-1,-1 1,0 0,1-1,-1 0,0 1,1-1,-1-1,0 1,5-4,-1 0,0-1,-1 0,1 0,-1-1,0 0,-1 0,0 0,0-1,0 1,-1-1,0 0,-1-1,3-6,2-4,22-68,-26 62</inkml:trace>
  <inkml:trace contextRef="#ctx0" brushRef="#br0" timeOffset="1247.904">2061 103,'-11'6,"0"1,1 0,0 1,0 0,1 0,0 1,0 0,1 1,0 0,1 0,0 1,1 0,-3 7,6-14,1 1,0 0,0 0,0 1,1-1,0 0,0 0,0 1,0-1,1 1,0-1,0 0,0 1,1-1,0 0,0 1,0-1,1 0,0 0,0 0,0 0,0 0,1 0,0-1,0 1,0-1,1 0,-1 0,1 0,0 0,0 0,2 0,3 2,0 1,1-2,-1 1,1-2,1 1,-1-1,1-1,-1 0,1 0,0-1,0 0,0-1,0 0,0-1,0 0,1-1,-1-1,0 1,0-2,-1 1,1-1,-1-1,1 0,-1-1,0 0,0 0,-1-1,0 0,0-1,0 0,-1 0,0-1,0 0,0-1,-1-1,-1-1,0 0,-1-1,0 1,0-1,-1 0,-1 0,0-1,-1 1,0-1,-1 1,0-3,-1 11,1-1,-2 0,1 0,0 0,-1 0,0 0,0 0,-1 0,1 1,-1-1,0 1,0-1,-1 1,1 0,-1 0,0 0,0 0,0 0,-1 0,1 1,-1 0,0 0,0 0,0 0,0 0,-1 1,1 0,-1 0,1 0,-1 0,-3 0,-26-4,3 3</inkml:trace>
  <inkml:trace contextRef="#ctx0" brushRef="#br0" timeOffset="1551.958">1920 358,'38'-24,"18"-8,4 1,-8 11,-13 14,-9 13,-4 4,-6 6,-3 0,2-3,1-4,3-4,2-2,1-3,2-5,0-3,-4 0</inkml:trace>
</inkml:ink>
</file>

<file path=ppt/ink/ink2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59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0 385,'3'4,"0"0,1 0,-1-1,1 1,-1-1,1 1,0-1,0-1,1 1,-1 0,1-1,-1 0,1 0,0 0,-1-1,1 0,0 0,0 0,0 0,0-1,0 0,0 0,0 0,0 0,0-1,0 0,0 0,0-1,0 1,0-1,-1 0,1 0,-1 0,1-1,-1 0,3-2,14-11,-1-2,-1 1,0-2,-2-1,0 0,13-22,2 0,18-33,41-44,-89 117,-1 0,1 1,0-1,0 0,1 1,-1-1,0 1,0-1,1 1,-1 0,1 0,-1 0,1 1,-1-1,1 0,0 1,-1 0,1 0,0 0,-1 0,1 0,-1 0,1 0,0 1,-1 0,1-1,-1 1,1 0,-1 0,1 0,-1 1,0-1,0 1,1-1,-1 1,0 0,0-1,-1 1,1 0,0 0,-1 1,1-1,-1 0,1 0,-1 1,1 2,2 13,0 0,-1 0,-1 1,-1-1,-1 1,0 0,-1-1,-2 8,-1 34,4-45,0 0,-2 1,0-2,0 1,-1 0,-1 0,-1-1,0 0,0 0,-2 0,0-1,-6 10,8-15,-1 1,0-1,-1 0,0-1,0 0,0 0,-1 0,0-1,0 0,-1-1,1 0,-1 0,-1-1,1 0,0 0,-1-1,0-1,0 1,0-2,0 1,0-1,-5-1,-31-14,27 2</inkml:trace>
  <inkml:trace contextRef="#ctx0" brushRef="#br0" timeOffset="382.4">1101 103,'-5'6,"-16"12,1 1,1 1,1 0,1 2,1 0,1 1,1 0,0 1,2 1,0 4,10-26,1 1,0-1,1 1,-1-1,0 1,1 0,0-1,0 1,0-1,0 1,1 0,-1-1,1 1,0-1,0 1,0-1,0 0,1 1,-1-1,1 0,0 0,0 0,0 0,1 0,-1 0,1-1,-1 1,1-1,0 0,0 0,0 0,0 0,0 0,0 0,1-1,-1 0,0 0,1 0,-1 0,1 0,0-1,11 4,1-1,0-1,-1-1,1 0,0-1,0-1,0 0,-1-1,1-1,-1 0,1-1,-1-1,0 0,-1-1,1-1,-1 0,-1-1,1-1,-1 0,-1 0,0-1,0-1,-1 0,0-1,-1 0,0-1,-1 1,0-2,-1 1,-1-2,6-13,-13 23,1 0,0-1,-1 1,0 0,0 0,-1 0,0 0,1 0,-2 0,1 0,0 0,-1 0,0 0,0 0,-1 1,1-1,-1 1,0 0,0-1,-1 2,1-1,-1 0,0 1,1-1,-2 1,1 0,0 0,-1 1,1-1,-1 1,0 0,0 0,0 1,0 0,0-1,0 2,0-1,-2 0,-12-2,0 1,0 0,0 1,0 2,0 0,0 0,-3 2,-11 4</inkml:trace>
</inkml:ink>
</file>

<file path=ppt/ink/ink2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0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1,'9'0,"9"0,5 0,4 0,2 0,1 0,0 0,0 0,0 0,-1 0,0 0,-1 0,-4 0</inkml:trace>
</inkml:ink>
</file>

<file path=ppt/ink/ink2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1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0 126,'17'193,"-11"-150,22 74,33-39,-59-76,0 0,1 0,-1-1,1 1,0-1,-1 1,1-1,0 0,0 0,0 0,0 0,0-1,0 1,0-1,0 0,0 0,0 0,0 0,0-1,0 1,0-1,0 0,0 1,0-1,-1-1,1 1,0 0,-1-1,1 1,0-1,0-1,83-103,-58 64,60-103,-88 144,0-1,0 1,0 0,0 0,1-1,-1 1,0 0,1 0,-1-1,1 1,-1 0,1 0,0 0,-1 0,1 0,0 0,0 0,0 0,0 0,0 0,0 0,0 0,0 1,0-1,0 0,0 1,1-1,-1 1,0 0,0-1,1 1,-1 0,0-1,1 1,-1 0,0 0,0 0,1 0,-1 1,0-1,1 0,-1 0,0 1,0-1,1 1,-1-1,0 1,0 0,0-1,0 1,1 0,27 60,-29-56,1-1,0 1,0 0,0 0,1-1,0 1,0 0,0-1,0 0,1 0,0 1,0-2,0 1,0 0,0 0,1-1,0 0,0 0,0 0,0 0,0-1,0 1,1-1,-1 0,1 0,-1-1,1 1,0-1,0 0,0-1,-1 1,6-1,-1-1,0-2,0 1,-1-1,1 0,-1-1,1 0,-1 0,0-1,-1 0,1 0,-1-1,0 0,0 0,-1-1,0 0,0 0,-1 0,3-4,74-150,-78 152,0 0,0-1,-1 0,-1 0,1 0,-2 0,1-1,-1 1,-1 0,0-1,-1-8,-4 0</inkml:trace>
  <inkml:trace contextRef="#ctx0" brushRef="#br0" timeOffset="1164.539">1242 239,'-5'-1,"0"-1,0 1,0 0,0 1,0-1,0 1,0 0,0 0,0 1,0-1,1 1,-1 0,0 1,0-1,0 1,1 0,-1 0,1 0,0 1,-1 0,1-1,0 1,1 1,-1-1,0 1,1-1,0 1,0 0,0 0,0 0,1 1,-1-1,1 1,-1 3,-2 3,0 0,1 0,1 0,-1 1,2 0,0-1,0 1,1 0,0 0,1 0,1 0,0 0,0 0,2 4,-1-9,0-1,1 1,0-1,0 0,0 1,1-1,0-1,0 1,0 0,1-1,-1 0,1 0,1-1,-1 1,1-1,0 0,0-1,0 1,0-1,0 0,1-1,-1 1,1-1,0-1,0 1,0-1,0-1,0 1,0-1,0 0,0-1,0 1,-1-1,1-1,0 1,0-1,-1 0,1-1,-1 0,1 0,0-1,7-6,0 0,-1-1,0 0,0-1,-2 0,1-1,-2-1,0 1,0-2,6-14,-12 22,0-1,0 1,-1-1,0 0,-1 0,0 0,0 0,-1-1,0 1,0 0,-1-1,0 1,0 0,-1-1,0 1,-1 0,0 0,0 0,-1 0,0 0,0 0,0 1,-3-3,0 2,-1 1,0-1,0 1,-1 1,0 0,0 0,-1 0,1 1,-1 0,0 1,0 0,-1 0,0 1,1 0,-1 1,0 0,0 1,0 0,-1 0,-14 0</inkml:trace>
  <inkml:trace contextRef="#ctx0" brushRef="#br0" timeOffset="1550.547">960 465,'157'-66,"-149"63,0 0,0 0,1 1,-1 0,1 0,-1 1,1 0,-1 1,1-1,-1 2,1-1,-1 1,1 1,-1-1,1 2,-1-1,0 1,0 0,0 0,0 1,-1 1,1-1,-1 1,4 4,-6-5,0 0,1-1,-1 1,0-1,1 0,0-1,0 1,0-1,0 0,0-1,0 1,0-1,1 0,-1-1,0 0,1 0,3 0,7-5</inkml:trace>
</inkml:ink>
</file>

<file path=ppt/ink/ink2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3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1 367,'4'0,"8"0,5 0,5 0,4 0,2 0,1 0,0 0,0 0,0 0,0 0,0 0,0 0,-1 0,0 0,0 0,1 0,-6 0</inkml:trace>
  <inkml:trace contextRef="#ctx0" brushRef="#br0" timeOffset="286.472">1 621,'38'-10,"22"-2,7-1,-5 4,-7 2,-13 2</inkml:trace>
  <inkml:trace contextRef="#ctx0" brushRef="#br0" timeOffset="865.586">28 170,'6'-7,"-1"0,1 1,0 0,0 0,0 0,1 1,0 0,0 0,1 1,-1 0,1 0,0 0,-2 2,-1 0,1 0,0 1,0-1,0 1,0 0,-1 1,1-1,0 1,0 1,0-1,0 1,0 0,0 0,0 0,0 1,-1 0,1 1,-1-1,1 1,-1 0,0 0,0 0,0 1,-1 0,4 3,-1-2,0 0,0-1,1 0,-1 0,1-1,-1 0,1 0,0-1,0 0,1 0,-1-1,0 0,1-1,-1 0,0 0,0 0,1-1,-1-1,0 1,5-3,6-2</inkml:trace>
  <inkml:trace contextRef="#ctx0" brushRef="#br0" timeOffset="3635.936">565 705,'16'-18,"-1"-2,-1 1,0-2,-2 0,0-1,-1-2,30-51,24-35,-55 94,-7 10,-1 0,2 0,-1 0,0 1,1-1,0 1,0 0,1 0,-1 1,1-1,0 1,1 0,-1 0,0 1,1-1,0 1,0 1,0-1,4 0,-7 4,-1 1,1 0,0 0,-1 0,0 0,1 0,-1 1,0-1,0 1,0-1,0 1,-1 0,1 0,-1-1,0 1,1 0,-1 0,-1 1,1-1,0 0,-1 0,0 0,1 1,-1-1,0 0,-1 0,1 0,-1 1,1-1,-1 0,1 2,9 56,-9-60,1 0,-1 0,1 0,-1 0,1 0,-1 0,1 1,0-1,-1-1,1 1,0 0,0 0,0 0,0 0,0 0,0-1,0 1,0 0,0-1,0 1,0-1,0 1,1-1,-1 0,0 1,0-1,0 0,1 0,-1 0,0 0,0 0,1 0,-1 0,0-1,0 1,1 0,-1 0,0-1,0 1,0-1,0 0,0 1,0-1,0 0,0 1,1-2,84-90,-65 63,-4 7,77-80,-92 102,-1 0,1 1,0-1,-1 0,1 0,0 1,-1-1,1 1,0 0,-1-1,1 1,-1 0,0 0,1 0,-1 0,1 0,-1 0,0 1,0-1,0 0,0 1,0-1,0 0,0 1,0-1,-1 1,1-1,0 1,-1 0,1-1,-1 1,0 0,0-1,1 1,-1 0,0 0,0-1,-1 1,1 0,0-1,-1 1,1 0,-1-1,1 1,-1 1,1-1,9 134,1-90,-6-25</inkml:trace>
  <inkml:trace contextRef="#ctx0" brushRef="#br0" timeOffset="4150.067">1327 649,'39'-12,"1"0,-1-3,-1-1,-1-2,0-2,-1-2,-25 14,0-1,-1 0,0 0,-1-1,0 0,-1-1,0 0,-1-1,0 1,0-1,-1-1,-1 1,0-1,-1 0,0 0,-1 0,-1 0,0-1,-1 1,0-1,-1 0,0 1,-1-1,-2-6,2 17,-1-1,1 0,-1 1,0-1,0 1,0 0,-1-1,1 1,-1 0,0 1,0-1,0 0,0 1,0 0,0-1,-1 1,1 1,-1-1,1 0,-1 1,0 0,0 0,0 0,1 0,-1 0,0 1,0 0,0 0,0 0,0 0,0 1,0-1,0 1,0 0,1 0,-1 1,0-1,1 1,-1 0,1-1,-1 2,1-1,0 0,0 1,0-1,0 1,0 0,1 0,-2 2,-2 1,0 2,0-1,0 1,1 0,1 0,-1 0,1 0,1 1,-1 0,1 0,1 0,0 0,0 0,1 0,0 1,1-1,-1 1,2-1,0 0,0 1,0-1,1 0,1 0,-1 0,2 0,-1 0,1-1,0 1,1-1,0 0,0-1,1 1,0-1,0 0,1 0,0-1,0 0,7 5,-1-3,0 0,1-1,0 0,1-1,0 0,-1-2,1 1,1-2,-1 0,1-1,10 0,-1-1</inkml:trace>
  <inkml:trace contextRef="#ctx0" brushRef="#br0" timeOffset="4551.035">2202 225,'-16'22,"0"0,2 1,1 0,0 1,2 0,0 1,2 1,1-1,-3 18,11-38,-1 1,1-1,-1 1,2-1,-1 1,0-1,1 1,0-1,1 0,-1 1,1-1,0 0,0 0,1 0,-1 0,1 0,0-1,0 1,1-1,0 0,-1 0,1 0,0 0,1-1,-1 0,1 0,0 0,-1 0,1-1,0 1,0-1,1-1,-1 1,0-1,1 0,-1 0,1 0,-1-1,1 0,-1 0,1 0,4-1,4-2,0 0,-1 0,1-1,0-1,-1 0,0-1,0-1,-1 0,0 0,0-1,-1-1,0 0,0-1,-1 0,0 0,-1-1,0 0,-1-1,0 0,1-2,-5 5,0 0,-1 0,0 0,-1-1,1 1,-2-1,1 1,-2-1,1 0,-1 1,-1-1,1 0,-2 1,1-1,-1 1,-1-1,0 1,0 0,-1 0,-3-7,2 12,1 0,0 0,-1 1,0-1,1 1,-1 0,-1 1,1-1,0 1,-1 0,1 0,-1 1,1 0,-1 0,0 0,0 0,1 1,-1 0,0 0,0 1,0 0,-19-1</inkml:trace>
  <inkml:trace contextRef="#ctx0" brushRef="#br0" timeOffset="4882.746">2060 480,'15'-9,"9"-4,1 5,0 5,2 2,0 1,1 1,0 1,0-1,1 0,-1-1,1 0,-1 1,0-1,-4 0</inkml:trace>
  <inkml:trace contextRef="#ctx0" brushRef="#br0" timeOffset="5415.951">2202 0,'-5'5,"-1"1</inkml:trace>
  <inkml:trace contextRef="#ctx0" brushRef="#br0" timeOffset="5833.709">2427 28,'5'0,"2"5,-6 1,-2-4,-2-4</inkml:trace>
</inkml:ink>
</file>

<file path=ppt/ink/ink2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2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2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2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9:11.16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411 2089,'-2'1,"0"1,0-1,0 1,1-1,-1 1,0 0,1 0,-1 0,1-1,0 1,0 1,0-1,0 0,0 0,0 0,0 0,1 1,-1-1,1 0,0 1,0-1,0 0,0 1,0-1,0 1,0 0,-3 224,28-86,-23-117</inkml:trace>
  <inkml:trace contextRef="#ctx0" brushRef="#br0" timeOffset="1401.121">7523 1,'0'571,"-29"-281,29 179,-58-104,48-277,4 49,13-108,-2 1,-2 0,0 0,-2 1,-2-1,0 0,-2 0,-4 12,-15 179,23-139,1-73</inkml:trace>
  <inkml:trace contextRef="#ctx0" brushRef="#br0" timeOffset="2840.656">100 2371,'40'17,"-23"-13,1-2,-1 0,1-1,0 0,0-1,-1-2,1 1,0-2,14-4,67-6,215-17,649 31,-688 26,11-15,-143 2,0-7,102-9,-69 0,625 2,-430 29,-104-18,-208-4,1-2,-1-3,1-2,47-7,60-6,133 10,-6-1,24-22,67-2,-59 0,-7-1,111-1,18 31,-448-1</inkml:trace>
  <inkml:trace contextRef="#ctx0" brushRef="#br0" timeOffset="3122.727">7890 1976,'-77'48,"-35"20,-12 9,0-4,11-5,16-9,10-6,9-6,15-6,7-2,9-1,2-3,5-3,9-6</inkml:trace>
  <inkml:trace contextRef="#ctx0" brushRef="#br0" timeOffset="4108.416">750 2060,'-39'29,"-36"24,-10 7,-1-1,10-6,8-12,11-8,10-5,9-3,1-5,1-1,3 1,2-4,6 1,13-2,7-4</inkml:trace>
  <inkml:trace contextRef="#ctx0" brushRef="#br0" timeOffset="6308.193">1145 1580,'0'29,"0"29,4 9,3-2,-1-8,-1-7,-1-9,-2-6,-1-4,0-3,-1-1,-1 0,1 0,0-5</inkml:trace>
  <inkml:trace contextRef="#ctx0" brushRef="#br0" timeOffset="6669.452">1004 1666,'58'-44,"1"3,3 3,1 3,30-11,-89 43,-1 0,1 1,0 0,-1 0,1 0,0 0,0 0,0 1,0 0,1 0,-1 0,0 0,0 1,1-1,-1 1,0 0,1 1,-1-1,0 1,0 0,1 0,-1 0,0 0,0 1,0 0,0-1,0 1,-1 1,1-1,-1 1,1-1,-1 1,0 0,0 0,0 1,0-1,-1 0,3 5,-2 7,0 0,-1 1,-1-1,0 1,-1-1,-1 1,-1 0,0-1,-1 0,0 1,-1-1,-1 0,0-1,-1 1,-1-1,0 0,-1-1,-1 0,0 0,0-1,-1 0,-1 0,0-2,-1 1,0-1,-10 6,-43 22,45-37</inkml:trace>
  <inkml:trace contextRef="#ctx0" brushRef="#br0" timeOffset="7605.963">1540 1891,'24'-8,"-1"-1,-1-1,1-1,-2 0,0-2,0-1,-1 0,-1-2,0 0,-1-1,-1-1,-1 0,0-1,-1-1,-13 15,1 0,-1-1,0 1,0 0,0-1,-1 0,0 1,0-1,0 0,-1 1,0-1,0 0,0 1,-1-1,0 0,0 1,-1-2,2 4,-1 1,1 0,-1 0,0 0,0 0,0 0,-1 0,1 0,0 1,-1-1,1 0,-1 1,1-1,-1 1,0-1,0 1,0 0,1 0,-1-1,0 2,-1-1,1 0,0 0,0 1,0-1,0 1,-1-1,1 1,0 0,0 0,0 0,-1 0,1 1,0-1,0 0,-1 1,1 0,0-1,0 1,0 0,0 0,0 0,-1 1,-9 6,1 1,0-1,0 2,1 0,0 0,1 1,0 0,0 0,2 1,-1 0,1 1,1-1,0 1,-3 13,-2-2,8-20,0 0,0 0,1 1,0-1,0 1,0 0,0 0,1-1,0 1,0 0,0 0,0 0,1 0,0 0,0 0,0 0,1 0,0 0,0 0,0 0,0 0,1 0,0-1,0 1,0 0,1-1,-1 0,1 1,0-1,0 0,0-1,1 1,0-1,-1 1,1-1,0 0,3 1,7 0,-1-1,1-1,0 0,1-1,-1 0,0-1,0-1,0 0,0-1,0-1,0 0,-1-1,1 0,-1-1,0 0,0-1,7-6,5-4,-2-2,0-1,-1-1,-1-1,-1-1,0 0,-2-2,-1 0,-1-1,12-26,-23 43,-2 4,0 0,-1 0,1 0,-1-1,1 1,-1-1,0 0,-1 1,1-1,-1 0,0 0,-1 0,1 0,-1 0,0 0,0 0,0 0,-1 0,0-4,-1 8,1 0,0 1,-1-1,1 1,-1-1,1 1,-1 0,1 0,-1-1,1 1,-1 0,1 0,-1 1,1-1,-1 0,1 0,-1 1,1-1,-1 1,1-1,0 1,-1-1,1 1,0 0,-1 0,1 0,0 0,0 0,0 0,0 0,0 0,0 0,0 1,0-1,0 0,1 1,-1-1,0 0,1 1,-1-1,1 1,0-1,-1 1,1-1,0 1,0-1,0 1,0-1,1 4,1-1,-1 0,1 0,0 0,0 0,0-1,0 1,1 0,0-1,0 0,0 0,0 1,0-2,0 1,1 0,-1-1,2 1,22 22,-22-17,-1 0,-1 1,1-1,-2 1,1 0,-1 0,0 0,-1 0,0 0,0 0,-1 1,-1-1,1 0,-1 0,-1 0,0 0,0 0,0 0,-5 8,-6 57,11-18,1-31</inkml:trace>
  <inkml:trace contextRef="#ctx0" brushRef="#br0" timeOffset="7853.44">2499 1750,'-9'29,"1"14,2 0</inkml:trace>
  <inkml:trace contextRef="#ctx0" brushRef="#br0" timeOffset="8090.421">2499 1383,'-9'10,"-4"2</inkml:trace>
  <inkml:trace contextRef="#ctx0" brushRef="#br0" timeOffset="8303.492">2725 1693,'-7'14,"1"-1,0 1,1 1,1-1,0 1,1-1,0 1,2 0,-1 0,2 0,0 0,1 0,2 13,-2-25,0-1,0 1,0-1,0 0,1 1,-1-1,1 0,-1 0,1 0,0 0,0 0,0 0,0-1,0 1,1-1,-1 1,0-1,1 0,-1 0,1 0,-1 0,1-1,-1 1,1-1,0 1,-1-1,1 0,0 0,-1 0,1 0,0 0,-1-1,1 1,-1-1,1 0,0 0,89-43,-83 37,-1-2,0 1,0-1,-1 0,0 0,0-1,-1 0,0 0,-1-1,0 1,-1-1,0 0,-1-3,0 8,-2 0,1-1,-1 0,0 1,0-1,-1 0,1 0,-2 1,1-1,-1 0,0 1,0-1,-1 0,0 1,0 0,0-1,-1 1,0 0,-1 0,1 0,-1 1,0-1,-1 0,1 3,0 1,0-1,0 1,0 0,-1 1,1-1,0 1,-1-1,1 1,-1 1,0-1,1 1,-1-1,0 1,1 1,-1-1,0 1,1-1,-1 1,1 1,-1-1,1 1,0-1,-1 1,1 1,0-1,0 0,1 1,-1 0,0 0,1 0,0 0,-1 1,1-1,1 1,-1 0,0 0,1 0,-1 3,-12 10</inkml:trace>
  <inkml:trace contextRef="#ctx0" brushRef="#br0" timeOffset="8790.923">3290 1637,'-13'16,"1"0,1 2,1-1,0 1,2 1,0-1,0 2,2-1,-1 8,6-25,1 1,0-1,-1 1,1 0,0-1,0 1,0-1,1 1,-1 0,0-1,1 1,0-1,0 1,0-1,0 1,0-1,0 1,0-1,1 0,-1 0,1 0,0 0,0 0,0 0,0 0,0-1,0 1,0-1,0 1,1-1,-1 0,0 0,1 0,-1 0,1 0,-1-1,1 1,0-1,-1 1,1-1,0 0,-1 0,1 0,-1-1,1 1,0-1,-1 1,1-1,-1 0,3 0,11-7,0 0,0-1,0 0,-1-1,0-1,-1 0,0-2,-1 1,-1-1,0-1,8-11,96-158,-104 164,-1 0,-1-1,-1-1,-1 1,0-1,-2 0,0-1,-1 0,-2 0,0 0,-1-18,-2 34,-1 1,0 0,0 0,0-1,-1 1,0 0,0 1,0-1,0 0,-1 0,0 1,0 0,0-1,-1 1,1 0,-1 1,0-1,0 1,0-1,0 1,-1 0,0 1,1-1,-1 1,0 0,0 0,0 1,0-1,0 1,-1 0,1 1,0-1,0 1,-1 0,1 0,0 1,-1-1,1 1,0 0,0 1,0-1,-5 3,-4 3,1 0,-1 2,1-1,1 2,0-1,0 2,1 0,0 0,1 1,0 0,1 0,0 1,1 1,1-1,0 1,1 1,0-1,1 1,1 0,-1 8,3-12,1 1,0-1,0 1,2-1,-1 0,1 1,1-1,0 0,1 1,0-1,1 0,0-1,0 1,1-1,1 0,-1 0,2 0,-1-1,2 0,-1 0,1-1,0 0,1 0,0-1,8 5,4 1,1-1,0-1,0-1,1 0,1-2,0-1,0-1,0-1,0-1,1-1,0-2,0 0,2-1,36-1,-38 0</inkml:trace>
  <inkml:trace contextRef="#ctx0" brushRef="#br0" timeOffset="9090.223">4023 1609,'48'-10,"21"-2,3-1,-6 4,-9 2,-9-2,-9 0,-5 2,-5 2,-1 2,-6 2</inkml:trace>
  <inkml:trace contextRef="#ctx0" brushRef="#br0" timeOffset="9386.5">4080 1891,'48'-15,"20"-4,4 1,-10-1,-12 2,-8 5,-8 3,-8 5</inkml:trace>
  <inkml:trace contextRef="#ctx0" brushRef="#br0" timeOffset="9658.854">4051 2117,'48'-10,"21"-3,3-4,-6 1,-9 3,-9-1,-9 2,-5-2,-9 2</inkml:trace>
  <inkml:trace contextRef="#ctx0" brushRef="#br0" timeOffset="10409.349">5209 1553,'-75'154,"23"-52,34-73,2 1,2 0,0 2,2-1,2 2,-1 7,10-35,0 1,1-1,0 0,0 0,0 1,1-1,0 0,0 0,0 0,1 0,0 0,-1 0,2 0,-1 0,1-1,-1 1,1-1,0 0,1 1,-1-1,1-1,0 1,0-1,0 1,0-1,1 0,-1-1,1 1,-1-1,1 0,0 0,0 0,0-1,0 0,1 0,-1 0,0 0,0-1,1 0,-1 0,4-1,-1 1,0-1,0 1,0-2,0 1,-1-1,1 0,0-1,-1 0,0 0,0 0,0-1,0 0,0-1,-1 1,6-6,1-4</inkml:trace>
  <inkml:trace contextRef="#ctx0" brushRef="#br0" timeOffset="10861.073">4842 1580,'27'-13,"2"2,0 0,0 2,0 1,1 1,0 2,18-1,-41 7,0 0,0 0,0 1,0 0,0 0,0 0,-1 1,1 0,-1 0,0 1,1 0,-2 0,1 0,0 1,-1 0,0 0,0 0,0 1,-1 0,0-1,0 2,1 1,0 1,1-1,0-1,1 1,-1-1,1 0,1 0,-1-1,1 0,0-1,1 0,-1 0,2 0,-2-3,1 1,1-2,-1 1,0-2,0 1,0-1,1 0,-1-1,0 0,0-1,0 1,0-2,0 1,0-2,-1 1,1-1,-1 0,0-1,0 1,0-2,-1 1,0-1,0 0,0-1,-1 0,0 0,0-1,7-12</inkml:trace>
  <inkml:trace contextRef="#ctx0" brushRef="#br0" timeOffset="11504.202">5604 2004,'-181'249,"343"-438,-160 187,0 1,0 0,0-1,1 1,-1 0,0 0,1 0,-1 0,0 0,1 1,-1-1,1 1,0 0,-1-1,1 1,-1 0,1 1,-1-1,1 0,-1 1,1-1,-1 1,1 0,-1 0,1 0,-1 0,0 0,0 0,0 1,0-1,0 1,0 0,0-1,0 1,0 0,-1 0,1 0,-1 0,1 1,-1-1,0 0,0 0,0 1,0-1,0 1,44 40,-41-42,0 0,0 1,-1-2,1 1,0 0,0-1,0 0,0 0,0 0,0 0,0-1,0 1,0-1,0 0,0 0,0-1,0 1,-1-1,1 1,-1-1,1-1,-1 1,0 0,0-1,0 0,0 1,0-1,0 0,-1 0,0-1,2-1,55-115,-51 95</inkml:trace>
</inkml:ink>
</file>

<file path=ppt/ink/ink2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2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2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2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2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2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2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2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2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2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582 220,'44'5,"0"-2,-1-2,1-2,0-2,0-2,-1-2,0-1,-1-3,16-6,283-145,-339 160,1 0,0 0,0 1,0 0,0-1,0 1,0 0,0 0,0 1,0-1,0 1,0-1,1 1,-1 0,0 0,0 1,0-1,1 1,-1-1,0 1,0 0,0 0,0 0,0 1,0-1,0 1,-1-1,1 1,-1 0,1 0,-1 0,1 1,-1-1,0 1,0-1,0 1,-1-1,1 1,0 0,-1 0,0 0,1 1,0 14,-1-1,0 1,-1 0,-1-1,-1 1,0-1,-1 1,-2 3,-7 50,-79 671,89-583,1-160,1 1,0-1,-1 1,1-1,0 1,-1-1,1 1,-1-1,1 1,0 0,-1-1,1 1,-1-1,1 1,-1 0,0 0,1-1,-1 1,1 0,-1 0,0 0,1-1,-1 1,1 0,-1 0,0 0,1 0,-1 0,1 0,-1 0,0 1,1-1,-1 0,1 0,-1 0,0 1,1-1,-1 0,1 0,-1 1,1-1,-1 1,1-1,-1 0,1 1,-1-1,1 1,0-1,-1 1,1-1,0 1,0-1,-1 1,1 0,0-1,0 1,0-1,-1 1,1 0,0-1,-5-5,-8-7,-1 0,1 1,-2 0,0 2,0-1,0 2,-1 0,-1 1,1 0,-1 2,0 0,-1 1,1 0,-1 1,-7 1,-13 0,0 2,1 2,-1 1,0 2,1 2,0 1,0 2,1 1,0 2,-32 17,-18 14,3 4,2 3,2 3,2 4,3 3,-14 20,36-25,35-32</inkml:trace>
  <inkml:trace contextRef="#ctx0" brushRef="#br0" timeOffset="454.474">1091 673,'505'-109,"-464"98,43-3,-81 17,-1-1,0 1,0-1,-1 1,1-1,-1 1,1 0,-1 0,0 0,0 0,0 0,0 0,0 0,-1 0,1 0,-1 0,0 1,0-1,0 0,-1 0,1 0,-1 0,1 0,-1 1,0-1,0-1,-1 1,1 0,-1 0,1 0,-1 0,0 3,-44 181,46-172,-3 7,2 1,1-1,1 1,0-1,2 0,1 1,3 9,0-14</inkml:trace>
  <inkml:trace contextRef="#ctx0" brushRef="#br0" timeOffset="4668.46">1825 1378,'26'-12,"0"-1,0-1,-2-1,0-2,0 0,-2-1,0-1,-1-2,-1 0,-1-1,-1 0,-1-2,2-5,-4 9,62-66,-58 68,-1-2,0 0,-2-1,0-1,-2 0,12-23,-21 33,-2 7,0 1,0-1,-1 1,0-1,0 0,0 0,0 0,-1 0,0 0,0 0,0-1,-1 1,1 0,-1 0,-1-1,1 1,-1 0,0 0,0 0,0 0,-1-1,-1 5,1 0,-1 0,1 0,-1 1,1-1,-1 1,1 0,-1-1,1 1,-1 1,1-1,-1 0,0 1,1-1,-1 1,1 0,0-1,-1 1,1 0,0 1,-1-1,1 0,0 1,0-1,0 1,0 0,0-1,1 1,-2 1,-8 5,1 0,-1 1,2 1,-1 0,1 0,1 0,0 1,0 1,1-1,-2 5,9-15,-1 1,1-1,-1 0,1 1,0-1,-1 0,1 1,0-1,0 1,0-1,0 0,0 1,0-1,0 1,1-1,-1 0,0 1,1-1,-1 0,1 1,0-1,-1 0,1 0,0 0,0 1,-1-1,1 0,0 0,0 0,0 0,1-1,-1 1,0 0,0 0,0-1,1 1,-1 0,0-1,1 1,-1-1,0 0,1 1,-1-1,65 6,-62-6,144-24,-146 23,0 1,0-1,0 1,-1 0,1 0,0 0,0 0,0 0,0 1,0-1,0 1,0-1,0 1,0 0,0-1,-1 1,1 0,0 0,-1 0,1 1,-1-1,1 0,-1 1,1-1,-1 0,0 1,0 0,0-1,0 1,0 0,0-1,0 1,0 0,-1 0,1 0,-1 0,1 0,-1 0,0 0,0 0,0 1,-17 81,-33 62,49-142,0 0,1 0,-1 0,1 0,0-1,0 1,1 0,-1 0,1 0,0 0,0 0,0-1,0 1,1 0,-1-1,1 1,0-1,0 0,0 0,1 1,-1-1,1-1,-1 1,1 0,0-1,0 1,0-1,1 0,-1 0,1 0,-1 0,1-1,3 2,16 3</inkml:trace>
  <inkml:trace contextRef="#ctx0" brushRef="#br0" timeOffset="8492.855">2897 1152,'-39'-17,"74"4,7 7,-1-2,0-2,0-2,-2-2,1-1,22-14,26-43,-85 69,0 0,0-1,0 1,-1-1,0 0,0 0,0 0,0 0,0 0,-1-1,0 1,0 0,0-1,0 1,-1 0,1-1,-1 1,0-1,-1 1,1-1,-1 1,0 0,0-1,0 1,0 1,-1 1,1-1,-1 1,1 0,-1-1,0 1,0 0,0 0,0 0,0 1,0-1,0 0,-1 1,1-1,-1 1,1 0,-1 0,1 0,-1 0,0 0,1 1,-1-1,0 1,0 0,1 0,-1 0,0 0,0 0,0 0,-2 1,-80 32,68-22,1 0,1 2,0 0,0 0,2 2,-1 0,2 0,0 1,1 1,-3 6,9-18,1 1,-1 0,1 0,1 1,-1-1,1 1,0 0,0-1,1 1,0 0,1 1,-1-1,1 0,0 0,1 1,0-1,0 0,1 1,0-1,0 0,0 1,1-1,0 0,1 0,-1-1,1 1,1 0,-1-1,1 0,3 4,3 0,1 0,0-1,0-1,0 0,1 0,1-1,-1-1,1 0,0 0,0-2,1 1,-1-2,1 0,0 0,0-2,0 1,0-2,5 0,12-1,0-1,-1-2,1-1,-1-1,0-2,-1 0,0-3,0 0,-1-2,0 0,-1-2,-1-2,22-17,-30 20,-1 3,0-1,-1-1,0 0,-1-1,-1-1,0-1,-1 0,-1 0,0-1,3-8,-14 21,0-1,-1 1,1 0,-1 0,1-1,-1 1,-1 0,1-1,-1 1,1 0,-1 0,0-1,-1 1,1 0,-1 0,1 0,-1 0,-1 1,1-1,0 1,-1-1,0 1,0 0,0 0,0 0,0 0,-1 0,1 1,-1-1,0 1,1 0,-1 0,0 1,0-1,0 1,-1 0,1 0,0 0,0 1,-1-1,1 1,0 0,-1 0,1 0,0 1,0 0,-1 0,1 0,0 0,0 1,0-1,-3 3,-2-1,-1 1,1 1,0-1,0 1,1 1,0 0,0 0,0 1,1 0,-1 0,2 0,-1 1,1 0,0 1,1-1,0 1,1 0,-1 0,2 1,-1-1,1 1,1 0,0 0,0 0,1 0,0 0,1 0,0 0,0 0,1 1,1-1,0 0,0-1,1 1,0 0,0-1,1 1,4 5,-3-6,1-1,0 0,0-1,1 1,0-1,0 0,0-1,1 1,0-2,0 1,1-1,0 0,0-1,0 0,0 0,1-1,-1 0,1-1,0 0,-1-1,1 0,0 0,0-1,13 1,1 0,-1-2,0-1,0 0,0-2,0-1,-1 0,0-2,0-1,0 0,-1-2,12-7,-17 9</inkml:trace>
  <inkml:trace contextRef="#ctx0" brushRef="#br0" timeOffset="9837.121">4985 898,'204'-149,"-151"123,-52 26,0-1,0 1,1 0,-1 0,0 0,0 0,0 0,1 0,-1 1,0-1,0 0,0 0,0 1,1-1,-1 1,0-1,0 1,0 0,0-1,0 1,0 0,0 0,0 0,-1-1,1 1,0 0,0 0,-1 0,1 0,-1 0,1 1,-1-1,1 0,-1 0,1 0,-1 0,0 1,0-1,0 0,0 0,0 0,0 1,14 140,-12-104,1-1,2 0,1 0,2 0,1-1,12 27,-9-31,36 58,-46-90,1 0,-1 1,0-1,0 0,0 0,0-1,1 1,-1 0,0-1,0 1,0-1,0 0,0 0,0 0,0 0,0 0,0 0,0 0,-1-1,1 1,0-1,-1 1,1-1,-1 1,0-1,1 0,-1 0,0 0,0 0,0 0,0 0,-1 0,1 0,0 0,-1 0,0 0,1-1,-1 1,0 0,0-1,2-2,130-370,-105 298,-22 66</inkml:trace>
  <inkml:trace contextRef="#ctx0" brushRef="#br0" timeOffset="10073.216">5917 870,'0'38,"0"23,0 5,0-4,0-7,0-13</inkml:trace>
  <inkml:trace contextRef="#ctx0" brushRef="#br0" timeOffset="10221.348">5917 474</inkml:trace>
  <inkml:trace contextRef="#ctx0" brushRef="#br0" timeOffset="13056.442">6340 362,'-17'30,"10"4,3 1,0-1,3 1,0 0,4 19,-1 16,28 310,-33-300,9-101,2 1,1-1,1 2,0-1,1 2,1-1,1 2,1-1,0 2,1 0,1 1,0 0,1 1,1 1,0 1,1 0,0 2,0 0,2 0,-18 8,1 0,-1 0,0 0,0 1,1-1,-1 1,1 0,0 0,-1 0,1 0,0 0,-1 1,1 0,0 0,0 0,-1 0,1 0,0 1,-1 0,1-1,0 1,-1 1,1-1,-1 1,1-1,-1 1,0 0,0 0,0 0,0 1,0-1,0 1,-1-1,1 1,-1 0,0 0,1 0,-2 0,1 1,0 0,2 9,0 0,-1-1,-1 1,0 0,-1 1,-1-1,0 0,0 0,-2 0,1 0,-2 0,0 0,0 0,-1 0,-1-1,0 0,0 0,-1 0,-6 7,3-7,-1-1,0 0,-1-1,0 0,0-1,-1 0,0 0,-1-2,1 0,-2 0,1-1,-1 0,0-1,0-1,0-1,-1 0,1 0,-3-1,12-2,-1 0,1 0,0 0,-1 0,1-1,0 0,0 0,-1-1,1 1,0-1,0 0,1-1,-1 1,0-1,1 0,-1 0,1 0,0-1,-3-2,-2-9</inkml:trace>
  <inkml:trace contextRef="#ctx0" brushRef="#br0" timeOffset="13890.794">6764 1293,'88'-66,"-2"-4,62-67,-135 124,-2 0,0-2,0 1,-1-1,-1-1,-1 1,0-2,3-10,-10 24,0 0,-1 1,1-1,-1 0,0 0,0 0,0 0,0 0,0 0,0 0,-1 1,0-1,1 0,-1 0,0 0,0 1,-1-1,1 0,0 1,-1 0,0-1,1 1,-1 0,0-1,0 1,-1 0,1 1,0-1,0 0,-1 1,1-1,-1 1,0 0,1-1,-1 2,0-1,0 0,0 0,1 1,-1-1,0 1,0 0,0 0,0 0,0 0,0 1,0-1,0 1,1 0,-1 0,0 0,0 0,1 0,-1 0,1 1,-1-1,1 1,-1 1,0-3,1 1,-1 0,1 0,0 0,0 1,0-1,-1 0,1 1,0-1,1 1,-1 0,0-1,0 1,1 0,-1 0,1 0,0 1,-1-1,1 0,0 0,0 1,0-1,1 1,-1-1,1 0,-1 1,1-1,0 1,0 0,0-1,0 1,0-1,1 1,-1-1,1 0,-1 1,1-1,0 1,0-1,0 0,1 0,-1 1,0-1,1 0,-1 0,1 0,0-1,0 2,92 29,-88-32,0 0,0 1,-1-1,1 1,0 1,0-1,-1 1,1 0,-1 0,0 1,0-1,1 1,-2 0,1 1,0-1,-1 1,1 0,-1 0,0 0,-1 1,1-1,-1 1,1 0,-2 0,3 4,-3-2,-1 1,0 0,0 0,0 0,-1 0,0 0,-1 0,0 0,0 0,-1 0,0-1,0 1,-1 0,1-1,-2 0,1 1,-2 0,-11 31,16-39,-1 1,1-1,0 0,-1 1,1-1,0 1,-1-1,1 1,0-1,0 1,0 0,0-1,-1 1,1-1,0 1,0-1,0 1,0-1,0 1,0 0,0-1,1 1,-1-1,0 1,0-1,0 1,0-1,1 1,-1-1,0 1,1-1,-1 1,0-1,1 1,-1-1,0 1,1-1,-1 0,1 1,-1-1,1 0,-1 1,1-1,-1 0,1 0,-1 0,1 1,-1-1,1 0,0 0,-1 0,1 0,-1 0,1 0,-1 0,1 0,0 0,-1 0,1 0,-1-1,1 1,-1 0,1 0,-1 0,1-1,0 1,14-6</inkml:trace>
  <inkml:trace contextRef="#ctx0" brushRef="#br0" timeOffset="14610.871">7808 785,'-29'12,"1"2,1 1,1 2,0 0,1 2,0 1,2 0,1 2,-19 23,39-44,0 0,1 0,-1 0,0 0,1 1,-1-1,1 1,-1-1,1 1,0-1,0 1,0 0,0 0,0-1,0 1,0 0,0 0,1 0,-1 0,1 0,-1 0,1 0,0 0,0 0,0 0,0 0,0 0,0 0,1 0,-1 0,1 0,-1 0,1 0,0 0,0 0,0 0,0 0,0-1,0 1,0 0,1-1,-1 1,0-1,1 0,0 1,-1-1,1 0,0 0,-1 0,1 0,0 0,0 0,14-2,0 0,-1-1,1 0,-1-2,0 0,0 0,0-2,0 0,-1 0,10-7,-17 10,114-68,-120 70,0 0,0 1,0-1,0 0,0 1,0 0,1-1,-1 1,0 0,0-1,0 1,1 0,-1 0,0 0,0 0,1 0,-1 0,0 0,0 1,1-1,-1 0,0 1,0-1,0 1,0-1,0 1,0-1,0 1,0 0,0 0,0 0,0-1,0 1,0 0,0 0,-1 0,1 0,0 0,-1 0,1 1,0-1,9 59,-6-24,-3-32,1-1,-1 1,1 0,-1-1,1 1,0-1,0 0,1 1,-1-1,1 0,0 0,0-1,0 1,0-1,0 1,0-1,1 0,-1 0,1 0,-1-1,1 1,0-1,-1 0,1 0,0 0,0-1,0 1,0-1,0 0,3 0,4-1,0 0,0 0,0-1,0-1,-1 0,1-1,-1 1,1-2,-1 0,4-3,21-14,-2-2,0-2,-1-1,-2-1,-1-1,-1-2,-2-1,-1-1,15-28,-18 24,-2-1,-2-1,-2 0,-1-2,-2 1,-2-2,-1 0,-3 0,-1 0,-2-1,-2-13,-1 48,0-1,0 1,-1-1,0 0,0 1,-1-1,-1 1,1-1,-1 1,0 0,-1 0,0 0,0 0,-1 0,0 1,-1-1,1 1,-1 0,-1 0,1 1,-1 0,-3-3,6 7,0 1,0 1,0-1,0 0,0 1,0-1,0 1,0 0,0 0,0 0,0 1,0-1,0 1,0-1,0 1,0 0,0 0,1 0,-1 1,0-1,0 1,1-1,-1 1,1 0,0 0,0 0,-1 0,1 1,1-1,-1 0,0 1,-1 1,-40 93,33 100,11-149,6 50,3-1,5 0,9 20,-4-15,18 105,-40-183,-12-30,-25-87,29 73</inkml:trace>
  <inkml:trace contextRef="#ctx0" brushRef="#br0" timeOffset="20311.486">8089 644,'29'5,"24"1,8 0,-3-1,-5-1,-2-2,-6-1,-4 0,-6-1,-3 0,-8-6,-2 0,-1-1,1 2,2 1,-4 2</inkml:trace>
  <inkml:trace contextRef="#ctx0" brushRef="#br0" timeOffset="22680.192">8993 841,'8'-18,"-13"25,-17 30,16-28,-1 1,1-1,1 1,-1 0,2 0,-1 0,2 1,-1 0,1-1,1 1,0 0,0 1,2-1,-1 0,1 0,1 0,0 1,0-1,1 0,0 0,1 0,1-1,0 1,0-1,1 0,4 8,0-12,0 0,0 0,0-1,1 0,0 0,0-1,0 0,0-1,1-1,-1 1,1-2,-1 1,1-1,0-1,0 0,-1-1,1 0,0 0,-1-1,1 0,-1-1,1-1,-1 1,0-2,0 0,10-2,0-1,-1-1,0-1,0-1,-1-1,-1 0,0-1,0-1,-2 0,0-1,0-1,8-13,69-92,-100 131,0 0,1 0,0 1,0 0,1 0,1 1,0 0,0 0,1 0,1 0,0 1,1-1,-1 12,2-17,0 1,1-1,0 0,0 1,1-1,0 0,0 1,1-1,0 0,0 0,0 0,1-1,0 1,1 0,-1-1,1 0,1 0,-1 0,1 0,0-1,0 0,0 0,1 0,0-1,0 0,0 0,0 0,1-1,0 0,-1 0,1 0,0-1,0 0,3 0,-2-5,0 0,0 0,0 0,0-1,-1 0,1-1,-1 0,0 0,-1 0,1-1,-1 0,0 0,-1-1,1 1,-1-1,0 0,-1-1,0 1,0-1,-1 0,0 0,0 0,-1 0,0-1,1-4,-1 7,0-1,0 1,-1-1,1 1,-2-1,1 1,-1-1,0 0,0 1,0-1,-1 0,0 1,-1-1,1 1,-1 0,-1-1,1 1,-1 0,0 0,0 0,-1 1,0-1,0 1,0 0,0 0,-1 0,0 1,0-1,0 1,-1 0,1 1,-1-1,-3 0,5 2,-1 0,1 1,-1 0,1 0,-1 0,0 0,0 1,1 0,-1 0,0 0,1 0,-1 1,0-1,1 1,-1 1,1-1,-1 1,1-1,-2 2,6-2,1 0,-1 0,0 0,1 0,-1 0,1 0,-1 0,1 0,-1-1,1 1,0 0,-1 0,1-1,0 1,0 0,0-1,-1 1,1-1,0 1,0-1,0 1,0-1,0 0,0 1,0-1,0 0,0 0,0 0,0 1,0-1,0 0,0-1,0 1,1 0,17 2,1-1,-1-1,1-1,-1-1,1 0,-1-1,0-2,0 0,14-5,21-5,58 1,-109 14,1 0,0 1,-1-1,1 1,-1-1,1 1,-1 0,0 0,1 1,-1-1,0 1,0-1,0 1,0 0,0 0,0 1,-1-1,1 0,-1 1,1 0,-1 0,0-1,0 1,0 0,-1 1,1-1,-1 0,1 0,0 4,-1 8,0 0,0 0,-1 1,-1-1,-1 0,0 0,-1 0,0 0,-5 9,0 11,-8 27,17-62,0 0,1 0,-1 0,1-1,-1 1,0 0,1-1,-1 1,0-1,0 0,0 1,1-1,-1 0,0 0,0 1,0-1,0 0,0 0,0 0,0 0,-1-1,1 1,0 0,-1 0,1 0,0-1,-1 1,0 0,1-1,-1 1,1-2,0 2,123-126,-70 78,-35 33,0 0,1 1,0 1,1 1,1 1,0 0,0 2,9-2,-30 11,0 0,0 1,0-1,0 1,0-1,0 0,0 1,0 0,0-1,0 1,0 0,0-1,1 1,-1 0,0 0,0 0,0 0,0 0,0 0,0 0,1 1,-1-1,0 0,0 0,0 1,0-1,0 1,0-1,0 1,0 0,0-1,0 1,0 0,-1-1,1 1,0 0,0 0,-1 0,1 0,0 0,-1 0,1 0,-1 0,1 0,-1 0,0 0,1 0,-1 0,0 0,0 0,0 1,0-1,0 0,0 0,0 0,0 0,0 0,-1 0,1 1,0-1,-1 0,1 0,-1 0,1 0,-1 0,-26 67,-11 51,37-114,1 0,0 1,0-1,0 0,1 0,-1 0,1 0,1 0,-1 0,1-1,-1 1,1 0,1-1,-1 1,1-1,0 0,0 1,0-1,0-1,1 1,-1 0,1-1,1 1,9 7</inkml:trace>
  <inkml:trace contextRef="#ctx0" brushRef="#br0" timeOffset="23207.864">10941 785,'-13'0,"0"0,1 1,-1 1,0 0,1 0,0 2,-1-1,1 2,1-1,-1 2,1 0,0 0,-1 1,10-5,-1 0,1 1,0-1,0 0,0 1,0-1,0 1,0 0,1 0,0 0,-1 0,1 0,0 0,0 0,1 0,-1 0,1 0,-1 0,1 0,0 1,0-1,0 0,1 0,-1 0,1 0,0 1,0-1,0 0,0 0,0-1,1 1,-1 0,1 0,0-1,0 1,0 0,81 86,-82-89,3 1,-1 1,1 0,-1 0,1 0,-1 0,0 0,0 1,0-1,0 1,0 0,0 0,-1 0,0 0,1 1,-1-1,0 0,-1 1,1 0,-1-1,1 1,-1 0,0 0,-1 0,1 0,0 0,-1-1,0 1,0 0,0 0,-1 0,1 0,-1 0,0 0,0 0,-1 0,1-1,-1 1,0 1,-6 1,1 0,-1-1,0 0,-1-1,1 0,-1 0,0 0,0-1,0-1,0 1,0-2,-1 1,1-1,-1 0,1-1,-1 0,1-1,-6-1,12 2,0-1,0 0,-1 0,1 0,0 0,0 0,0-1,1 1,-1-1,0 0,0 0,1 0,-1 0,1 0,0 0,0-1,0 1,-2-3,-4-12</inkml:trace>
  <inkml:trace contextRef="#ctx0" brushRef="#br0" timeOffset="24026.318">8993 390,'5'0,"1"0</inkml:trace>
  <inkml:trace contextRef="#ctx0" brushRef="#br0" timeOffset="25665.752">215 1914,'244'-20,"1"11,36 11,176-4,-51-25,-201 27,182-12,141-7,-160-5,110-7,68 3,-176 3,133-6,11 3,-202 17,167-8,-80-8,35 16,152-18,-10 15,-224 11,182-24,-82 15,298-5,-513-12,-214 29</inkml:trace>
  <inkml:trace contextRef="#ctx0" brushRef="#br0" timeOffset="29812.157">11222 1124,'-4'4,"-3"-2,6-2,2-1</inkml:trace>
  <inkml:trace contextRef="#ctx0" brushRef="#br0" timeOffset="30092.61">11195 898,'0'0</inkml:trace>
</inkml:ink>
</file>

<file path=ppt/ink/ink2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2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2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2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2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2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2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2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2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2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31,'-262'423,"245"-395,-1-2,-2-1,0 0,-1-1,-19 15,10-23,30-16,0 0,-1 0,1 0,-1 0,1 0,-1 0,1 0,-1 0,1-1,0 1,-1 0,1 0,-1 0,1-1,0 1,-1 0,1 0,0-1,-1 1,1 0,0-1,-1 1,1-1,0 1,0 0,0-1,-1 1,1-1,0 1,0 0,0-1,0 1,0-1,0 1,-1-1,1 1,0-1,0 1,1 0,-1-1,0 1,0-1,0 1,0-1,0 1,0 0,1-1,-1 1,0-1,0 1,1 0,-1-1,0 1,0 0,1-1,-1 1,0 0,1-1,-1 1,0 0,1 0,-1-1,1 1,-1 0,1 0,-1 0,0 0,1 0,-1 0,145-188,85-89,-77 134,-152 142,0 0,0 1,1-1,-1 0,0 0,1 1,-1-1,1 0,-1 1,0 0,1-1,-1 1,1 0,-1 0,1-1,-1 1,1 0,-1 1,1-1,-1 0,1 0,-1 1,1-1,-1 1,1-1,-1 1,0 0,1-1,-1 1,0 0,0 0,1 0,-1 0,0 0,0 0,0 0,0 0,0 1,0-1,-1 0,1 0,0 1,-1-1,1 1,-1-1,1 0,-1 1,1 1,14 76,-4 95,23-1,-6 5,-31-160,-20-34,22 15,-227-230,139 161,71 58</inkml:trace>
</inkml:ink>
</file>

<file path=ppt/ink/ink2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2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2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2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2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2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2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2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2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2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289 282,'-19'33,"-12"26,0 8,1-3,4-8,4-8,4-8,0-10,4-6,0-2,-4-5,2 0,-1-4,2-3</inkml:trace>
  <inkml:trace contextRef="#ctx0" brushRef="#br0" timeOffset="260.855">35 311,'24'33,"13"21,4 6,1-2,-3-7,-7-6,-5-12,-11-11,-9-9</inkml:trace>
  <inkml:trace contextRef="#ctx0" brushRef="#br0" timeOffset="585.148">147 0,'0'5,"5"1,1 0</inkml:trace>
  <inkml:trace contextRef="#ctx0" brushRef="#br0" timeOffset="831.814">317 0,'5'0,"6"0,1 0</inkml:trace>
  <inkml:trace contextRef="#ctx0" brushRef="#br0" timeOffset="1115.88">514 338,'24'0,"18"0,6 0,0 0,-4 0,-8 0</inkml:trace>
  <inkml:trace contextRef="#ctx0" brushRef="#br0" timeOffset="1366.546">712 84,'-5'39,"-1"26,0 8,1-5,6-3,3-8,1-10,0-7,-2-6,0-4,-2-2,0-1,-1-1,0-4</inkml:trace>
</inkml:ink>
</file>

<file path=ppt/ink/ink2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2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2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7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2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2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2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2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2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6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2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9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2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4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481 217,'-11'237,"-24"10,22-108,-2-105,10-39</inkml:trace>
  <inkml:trace contextRef="#ctx0" brushRef="#br0" timeOffset="300.474">86 190,'38'-5,"42"-2,17-4,1 0,-6 1,-10 3,-13 3,-9 1,-10 2,-9 1,-6 0,-5 1,-2-1,-1 0,-11 5,-7 2</inkml:trace>
  <inkml:trace contextRef="#ctx0" brushRef="#br0" timeOffset="570.459">1 951,'43'5,"39"-4,9-6,0-2,-12 0,-13 1,-14-4,-11 1,-8 1,-4 2,-3-2,0 0,-5 1</inkml:trace>
  <inkml:trace contextRef="#ctx0" brushRef="#br0" timeOffset="1232.641">1187 246,'50'-9,"-1"-3,-1-1,0-3,-1-2,0-2,17-11,-60 29,0 1,0-1,0 0,0 0,0 0,0-1,0 0,-1 1,1-1,-1-1,0 1,0 0,0-1,0 1,-1-1,1 0,-1 0,0 0,0 0,-1 0,1-1,-1 1,0 0,0-1,0 1,-1-1,1 1,-1-1,-1-1,1 5,-1 0,1-1,-1 1,0 0,1 0,-1 0,0-1,0 1,0 0,0 0,0 0,0 1,0-1,0 0,-1 0,1 1,0-1,0 0,-1 1,1-1,0 1,-1 0,1-1,0 1,-1 0,1 0,-1 0,1 0,-1 0,1 0,0 0,-1 1,1-1,0 0,-1 1,1-1,0 1,-1 0,1-1,-1 2,-48 35,31-9,1 2,2 0,1 1,2 0,1 1,1 0,2 1,1 1,1-1,2 1,1 13,-1-16,-18 196,18-150,-3 0,-3-1,-5 4,14-71,0 0,-1 0,0-1,0 1,0-1,-1 0,-1 0,0 0,0-1,0 1,-1-1,0-1,0 1,0-1,-1 0,0 0,-1-1,1 0,-1 0,0-1,0 0,0 0,-1-1,1 0,-1 0,0-1,0 0,0-1,0 0,0 0,0-1,0 0,0-1,-3 0,8-1,1 1,-1-1,1 1,-1-1,1 0,0-1,-1 1,1 0,0-1,1 0,-1 0,0 0,1 0,0 0,0 0,0-1,0 1,0-1,0 1,1-1,0 0,0 1,0-1,0 0,1 0,-1 0,1 0,0 0,0 0,0 0,1-3,1-6,0 0,0 1,1-1,1 1,0-1,1 1,0 0,1 1,1-2,12-14,1 1,1 1,1 0,1 2,1 1,1 1,11-6,-13 8,-5 7,1 0,-1 1,2 1,-1 1,2 1,-1 1,1 0,0 2,0 0,13 0,39 10,-55 1</inkml:trace>
</inkml:ink>
</file>

<file path=ppt/ink/ink2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2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62,'70'-56,"-107"51,-88 36,116-29,-103 17,1 5,-46 18,92-7,66-34,-1 1,0-1,1 1,-1-1,0 1,1-1,0 0,-1 1,1-1,0 1,0-1,0 0,0 0,0 0,0 0,0 0,0 0,0 0,1 0,-1 0,0 0,0 0,1-1,-1 1,1-1,-1 1,1-1,-1 1,1-1,-1 0,21 7,1-2,-1-1,1 0,0-2,0-1,0 0,0-2,8-1,17 0,-13 1,-23-1,-1 2,1-1,0 2,0-1,0 2,0-1,0 2,-1 0,7 2,-17-5,1 1,-1-1,0 1,1 0,-1-1,0 1,0 0,0 0,0-1,1 1,-1 0,0 0,0 0,-1 1,1-1,0 0,0 0,0 0,-1 1,1-1,-1 0,1 1,-1-1,0 0,1 1,-1-1,0 1,0-1,0 0,0 1,0-1,0 1,0-1,0 0,-1 1,1-1,-1 1,1-1,-1 0,1 0,-1 1,0-1,0 0,1 0,-1 0,0 0,-1 1,-51 48,-112 29,62-37,31-6,3 4,1 2,2 3,-10 13,74-57,0 0,0 0,-1 0,1 1,0-1,0 1,1 0,-1-1,0 1,1 0,-1 0,1 0,-1 0,1 1,0-1,0 0,0 0,0 1,0-1,0 0,1 1,-1-1,1 1,0-1,0 1,0-1,0 1,0-1,0 1,1-1,-1 1,1-1,0 1,0-1,0 0,0 1,0-1,0 0,0 0,1 0,-1 0,1 0,0 0,-1 0,1-1,0 1,0 0,1-1,16 6,1-1,1-1,-1-1,0-1,1-1,0-1,-1 0,1-2,0 0,-1-2,1 0,-1-1,0-1,0-1,0-1,29-4,170-28,-218 38,-1 1,1-1,-1 1,1-1,-1 1,1 0,0-1,-1 1,1 0,0 0,0 0,-1-1,1 1,0 0,-1 0,1 0,0 0,0 0,-1 0,1 0,0 0,-1 1,1-1,0 0,-1 0,1 0,0 1,-1-1,1 0,0 1,-1-1,1 1,-1-1,1 1,-1-1,1 1,-1-1,1 1,-1-1,1 1,-1 0,0-1,1 1,-1 0,0-1,0 1,1 0,-1-1,0 1,0 0,0 0,0-1,0 1,0 0,0-1,0 1,0 0,0 0,-1-1,1 1,0 0,0-1,-1 1,1 0,0-1,-1 1,-6 11</inkml:trace>
  <inkml:trace contextRef="#ctx0" brushRef="#br0" timeOffset="2034.265">1268 34,'-22'50,"3"1,2 1,3 1,-3 23,-9 31,-48 212,64-245,31-90,-9-2</inkml:trace>
  <inkml:trace contextRef="#ctx0" brushRef="#br0" timeOffset="2363.021">1155 119,'23'-15,"24"-4,7 1,0 3,-5 5,-5 8,-6 5,-9 7,-5 1,-2-1,1-2,-5-2</inkml:trace>
  <inkml:trace contextRef="#ctx0" brushRef="#br0" timeOffset="2649.699">1013 513,'62'-9,"26"-4,2 1,-9 3,-18 2</inkml:trace>
  <inkml:trace contextRef="#ctx0" brushRef="#br0" timeOffset="3198.64">1549 655,'0'15,"0"13,-4 3,-3 1,1-1,-3 0,-1-1,1-1,8-5,4-2,5-4,7-6,6-5,-1-8,1-4,-3-6,-5-1</inkml:trace>
  <inkml:trace contextRef="#ctx0" brushRef="#br0" timeOffset="3448.497">1323 768,'39'0,"36"-5,10-1,-4 0,-11 1,-13-4,-16 1</inkml:trace>
</inkml:ink>
</file>

<file path=ppt/ink/ink2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1 177,'33'0,"26"0,8-5,-4-2,-6 1,-9 1,-8 2,-6 0,-3-2,-3-2,-1 1,0 1,-5 2</inkml:trace>
  <inkml:trace contextRef="#ctx0" brushRef="#br0" timeOffset="271.041">114 431,'43'0,"34"-5,8-6,-1-2,-10 2,-12-2,-17 1</inkml:trace>
  <inkml:trace contextRef="#ctx0" brushRef="#br0" timeOffset="2950.96">848 64,'-1'34,"-94"271,65-174,43-180,3 1,1 1,3 0,1 1,3 2,1 0,2 2,31-36,-56 75,0-1,1 0,-1 0,1 0,-1 0,1 1,0 0,0-1,1 1,-1 0,1 1,0-1,-1 0,1 1,0 0,0 0,1 0,-1 1,0-1,1 1,-1 0,1 0,0 1,-2 2,-1 1,0 0,0 0,0 1,0-1,0 0,0 1,-1-1,0 1,0 0,0-1,0 1,0 0,-1 0,0-1,1 1,-2 0,1 0,0 0,-1 2,1 1,-4 230,3-235,1-1,-1 1,1 0,-1 0,1 0,0 0,0-1,0 1,0 0,0 0,1 0,-1 0,1-1,-1 1,1 0,-1 0,1-1,0 1,0 0,0-1,0 1,0-1,0 1,0-1,1 1,-1-1,0 0,1 0,-1 0,1 0,0 0,-1 0,1 0,0 0,-1-1,1 1,0 0,0-1,0 0,-1 1,1-1,0 0,0 0,0 0,0 0,0 0,-1-1,1 1,0 0,0-1,0 0,-1 1,1-1,0 0,0 0,70-98,-31 34,-6 20,3 1,2 2,42-34,-82 74,1 0,0 1,0-1,0 1,0-1,0 0,1 1,-1 0,0-1,1 1,-1 0,1 0,-1 0,1 0,-1 0,1 0,0 0,0 0,-1 1,1-1,0 1,0-1,0 1,0 0,0 0,-1 0,1 0,0 0,0 0,0 0,0 0,0 1,0-1,-1 1,1 0,0-1,0 1,-1 0,1 0,-1 0,1 0,0 0,-1 1,0-1,1 0,-1 1,0-1,0 1,0-1,0 1,0 0,0-1,0 1,0 0,-1 0,2 14,-1 0,-1 0,-1-1,0 1,-1 0,-1 0,0-1,-1 0,-1 1,-6 12,-20 104,30-106,1-2</inkml:trace>
  <inkml:trace contextRef="#ctx0" brushRef="#br0" timeOffset="3665.225">2117 148,'-9'-4,"-1"1,0 0,0 0,1 1,-2 0,1 1,0 0,0 1,0 0,0 0,0 1,0 1,0 0,0 0,0 1,0 0,1 0,-8 5,2 0,1 1,0 1,1 0,0 1,0 0,1 1,1 0,0 1,1 0,0 1,1 0,0 1,2 0,0 0,0 1,-2 10,7-22,1-1,0 0,0 0,0 0,0 1,1-1,-1 0,1 1,0-1,0 0,0 1,0-1,1 0,-1 1,1-1,0 0,0 0,0 1,0-1,1 0,-1 0,1 0,0-1,0 1,0 0,0-1,0 1,1-1,-1 1,1-1,-1 0,1 0,0 0,0-1,0 1,0-1,0 0,0 1,0-1,1-1,-1 1,0 0,1-1,-1 0,0 1,1-1,-1-1,0 1,1 0,2-1,9-4,1-1,-1 0,0-1,0 0,-1-1,0-1,-1 0,0-1,0 0,-1-1,0-1,0-1,120-135,-97 102,-29 70,-38 204,32-145,0-58</inkml:trace>
  <inkml:trace contextRef="#ctx0" brushRef="#br0" timeOffset="4049.996">2484 374,'-19'38,"-7"18,2 4,-1-8,5-9,10-10,12-12,10-10,8-5,5-5,4-2,-4-6,-1-2,-4 1</inkml:trace>
  <inkml:trace contextRef="#ctx0" brushRef="#br0" timeOffset="4271.436">2287 544,'28'-5,"11"-2</inkml:trace>
</inkml:ink>
</file>

<file path=ppt/ink/ink2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58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114 198,'5'0,"11"0,7 0,6 0,1 0,2 0,-1 0,-1 0,0 0,-1 0,0 0,0 0,-1 0,0 0,0 0,-4 0</inkml:trace>
  <inkml:trace contextRef="#ctx0" brushRef="#br0" timeOffset="281.005">1 508,'29'0,"23"0,9 0,3-4,-5-3,-7 1,-8 2,-7 0,-4 2,-9-4,-7-1</inkml:trace>
  <inkml:trace contextRef="#ctx0" brushRef="#br0" timeOffset="927.335">283 1,'210'133,"-18"-32,-189-100,-1 0,1 1,0-1,-1 1,1 0,-1 0,1 0,-1 0,0 0,0 0,0 0,0 1,0-1,-1 1,1 0,-1 0,0-1,1 1,-1 0,-1 0,1 0,0 0,-1 0,1 0,-1 0,0 0,0 0,0 0,0 1,-1-1,1 0,-1 0,0 0,0-1,0 1,0 0,-1 0,1 0,-1-1,1 1,-1-1,0 1,0-1,0 0,0 1,-1-1,0 1,-302 269,183-172,112-87</inkml:trace>
</inkml:ink>
</file>

<file path=ppt/ink/ink2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4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27,'5'0,"6"0,7 0,4-5,4-2,2 1,1 1,0 2,-4 5,-7 4</inkml:trace>
</inkml:ink>
</file>

<file path=ppt/ink/ink2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5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83,'16'56,"8"85,-6 87,-18-227,-1 0,1 0,0 0,-1 0,1 0,0 0,0 1,0-1,0 0,0 0,0 0,0 0,1 1,-1-1,0 0,1 0,-1 0,1 0,-1 0,1 0,-1 0,1 0,0 0,-1 0,1 0,0 0,0-1,0 1,0 0,-1-1,1 1,0 0,0-1,1 1,-1-1,0 1,0-1,0 0,0 1,0-1,0 0,0 0,1 0,-1 0,0 0,0 0,0 0,0 0,0-1,1 1,-1 0,0-1,0 1,0 0,0-1,0 1,0-1,0 0,0 1,0-1,0 0,-1 0,1 0,1 0,96-126,16-45,-114 171,0 0,0 0,1 0,-1 0,1 0,-1 0,0 0,1 0,0 0,-1 0,1 1,0-1,-1 0,1 0,0 0,0 1,-1-1,1 0,0 1,0-1,0 1,0-1,0 1,0-1,0 1,0 0,0-1,0 1,1 0,-1 0,0 0,0 0,0 0,0 0,0 0,0 0,0 1,0-1,0 0,0 0,0 1,0-1,0 1,0-1,0 1,0 0,0-1,0 1,0 0,-1-1,1 1,0 0,0 0,-1 0,1 0,0 1,0 5,1 0,-1 1,-1-1,0 1,0-1,0 1,-1-1,0 0,0 1,-1-1,-2 7,-4 75,8-85,1 0,-1 0,1 0,-1 0,1-1,0 1,1 0,-1-1,1 1,-1-1,1 1,0-1,0 0,1 0,-1 0,1 0,-1 0,1-1,0 1,0-1,0 1,1-1,-1 0,0 0,1-1,-1 1,1-1,0 0,-1 0,1 0,0 0,0 0,-1-1,1 0,0 0,0 0,0 0,0 0,0-1,-1 0,1 0,0 0,-1 0,1-1,0 1,-1-1,0 0,8-7,0-2,-1 1,0-1,-1 0,0-1,-1 0,-1-1,0 0,0 0,-1 0,-1-1,0 0,1-9,16-34,-6 21,53-159,-66 174</inkml:trace>
  <inkml:trace contextRef="#ctx0" brushRef="#br0" timeOffset="565.454">960 280,'-10'20,"-8"15,0 7,2 1,4-2,0-8,1-5,3-2,8-6,3-1,6-4,7-5,5-3,3-9,-1-8,-1-2,-3 0</inkml:trace>
  <inkml:trace contextRef="#ctx0" brushRef="#br0" timeOffset="801.409">762 450,'48'-5,"21"-6,-2-1</inkml:trace>
</inkml:ink>
</file>

<file path=ppt/ink/ink2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12,'10'5,"12"1,8 0,3-1,1-2,0 0,-2-2,-1-6,-1-1,-1 0,-1 1,0 1,1 2,-2-4,-3-1</inkml:trace>
</inkml:ink>
</file>

<file path=ppt/ink/ink2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26,'39'0,"21"-5,6-1,-3 0,-8 1,-13 1</inkml:trace>
</inkml:ink>
</file>

<file path=ppt/ink/ink2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1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128 508,'-6'34,"-2"-1,-2 0,-1-1,-1 0,-2 0,-15 24,28-53,-36 70,166-289,17 57,-145 157,0 1,-1-1,1 1,0-1,0 1,0-1,0 1,1-1,-1 1,0 0,1 0,-1 0,0-1,1 1,-1 1,1-1,0 0,-1 0,1 0,0 1,-1-1,1 1,0 0,0-1,0 1,-1 0,1 0,0 0,0 0,0 0,-1 1,1-1,0 0,0 1,-1 0,1-1,0 1,-1 0,1 0,-1-1,1 1,-1 1,1-1,-1 0,0 0,1 0,-1 1,0-1,0 1,1 0,1 14,0 0,0 1,-1-1,-1 1,-1-1,-1 1,-2 15,1 16,0-15,8 71,-4-103,-1 0,1 0,-1 0,1 0,-1-1,1 1,0 0,-1-1,1 1,0-1,-1 1,1-1,0 0,0 0,0 0,-1 0,1 0,0 0,0 0,0-1,-1 1,1-1,0 1,-1-1,1 1,0-1,-1 0,1 0,-1 0,1 0,-1 0,0 0,1-1,-1 1,0 0,0-1,0 1,0-1,0 1,0-1,0 1,0-1,-1 0,1 1,-1-1,4-3,65-75,69-62,-117 125,-14 11,-1 0,1 0,0 1,1 0,0 0,-1 1,1 0,1 0,-1 1,1 0,-1 0,1 1,5-1,-13 3,1 0,-1 1,1-1,-1 0,1 1,-1-1,1 1,-1-1,1 1,-1 0,1 0,-1 0,0-1,0 1,1 0,-1 1,0-1,0 0,0 0,0 0,0 1,0-1,-1 0,1 1,0-1,-1 1,1-1,-1 1,1-1,-1 1,0-1,0 1,1-1,-1 1,0 0,-1-1,1 1,0-1,0 1,-14 62,13-62,-8 21,1 1,0 0,2 1,1-1,1 1,-1 21,5 10,1-32</inkml:trace>
  <inkml:trace contextRef="#ctx0" brushRef="#br0" timeOffset="949.293">1286 339,'-20'7,"2"1,-1 0,1 2,0 0,1 1,0 1,1 0,0 1,1 1,0 1,1 0,-8 12,19-25,1 1,-1-1,1 1,0 0,0 0,0 0,0 0,0 0,0 0,1 0,-1 1,1-1,0 0,0 1,1-1,-1 1,1 0,-1-1,1 1,0-1,0 1,1 0,-1-1,1 1,0-1,0 1,0-1,0 0,1 1,-1-1,1 0,0 0,0 0,0 0,0 0,0 0,1-1,-1 1,1-1,0 0,0 1,0-1,0 0,0-1,3 2,3-3,1 0,-1 0,0-1,1-1,-1 1,0-2,0 1,0-1,0 0,-1-1,1 0,-1-1,0 1,0-2,-1 1,1-1,-1 0,-1 0,1-1,-1 0,0 0,0-1,-1 0,4-7,26-28,-21 28,1-1,-2 0,0-1,-1-1,-1 0,-1 0,0-1,-1 0,-1-1,-1 1,-1-2,-1 1,-1-1,1-10,-13-82,8 109,-1 1,0-1,0 0,0 1,-1-1,1 1,-1-1,0 1,0 0,0 0,0 0,-1 0,1 0,-1 0,1 0,-1 1,0 0,0-1,-1 1,1 0,0 0,-1 1,1-1,-1 1,1 0,-1 0,-3-1,3 2,1 0,0-1,-1 2,1-1,-1 0,1 1,0-1,-1 1,1 0,0 0,0 1,0-1,0 0,0 1,0 0,0 0,0 0,1 0,-1 0,1 0,0 1,-1-1,1 1,0 0,0 0,1-1,-1 1,1 0,-1 1,1-1,0 0,0 0,0 0,0 2,-2 7,1-1,0 1,1-1,0 1,1 0,0-1,1 1,0 0,2 5,4 8,1 0,1-1,2-1,0 1,2-2,8 13,49 102,-52-89,-8-31</inkml:trace>
  <inkml:trace contextRef="#ctx0" brushRef="#br0" timeOffset="1418.591">1680 113,'57'281,"-57"-275,9 44,-9-50,0 1,1 0,-1 0,1 0,-1 0,1-1,-1 1,1 0,-1-1,1 1,0 0,-1-1,1 1,0-1,-1 1,1-1,0 1,0-1,0 1,0-1,-1 0,1 0,0 1,0-1,0 0,0 0,0 0,0 0,0 0,-1 0,1 0,0 0,0 0,0-1,0 1,0 0,0 0,-1-1,1 1,0-1,0 1,0-1,-1 1,1-1,0 1,-1-1,1 0,0 1,0-2,10-9,0-1,0-1,-1 0,0-1,-1 1,-1-2,0 1,-1-1,4-14,84-211,-82 195,-10 25</inkml:trace>
  <inkml:trace contextRef="#ctx0" brushRef="#br0" timeOffset="1847.329">1145 677,'44'5,"1"-2,0-2,0-2,-1-2,14-3,235-54,-125 20,-14 15,-136 19</inkml:trace>
  <inkml:trace contextRef="#ctx0" brushRef="#br0" timeOffset="2549.535">1427 903,'-49'20,"1"2,2 2,0 2,2 2,-12 11,52-37,1 1,-1-1,0 0,1 1,0 0,-1 0,1 0,0 0,1 1,-1-1,1 1,-1-1,1 1,0 0,0 0,1 0,-1 0,1 0,0 0,0 1,0-1,0 0,1 0,0 1,0-1,0 0,1 1,-1-1,1 0,0 1,0-1,0 0,1 0,-1 0,1 0,0 0,1 0,-1-1,0 1,1-1,0 1,0-1,0 0,0 0,3 2,6-3,0 1,0-2,0 1,0-2,0 1,0-2,0 0,0 0,0-1,0-1,0 1,-1-2,1 0,-1 0,0-1,0-1,-1 0,1 0,0-2,3 1,24-15,-1-1,-1-2,-1-1,20-20,-40 32,0 0,-1-1,0 0,-2-1,0-1,0 0,-2-1,0 0,-1 0,4-13,-8 17,-2 9,0 0,0 0,-1 0,0-1,0 1,-1-1,1 1,-1-1,0 0,-1 1,1-1,-1 0,0 1,-1-1,0 0,1 0,-2 1,1-1,-1 1,1-1,-2 1,1 0,0 0,-1-1,0 2,-3-5,3 5,1 0,-1 0,0 1,0-1,-1 0,1 1,-1 0,0 0,0 0,0 1,0-1,0 1,-1 0,1 0,0 0,-1 0,0 1,1 0,-1 0,0 0,0 1,0 0,1 0,-1 0,0 0,0 1,0-1,1 1,-1 0,0 1,-2 0,-2 4,0 0,1 0,-1 1,1 0,0 0,1 1,0 0,0 1,1-1,0 1,0 0,1 1,0-1,1 1,0 0,0 0,1 1,1-1,0 1,0-1,1 1,0 0,1-1,0 1,1 0,0 0,0-1,1 1,1-1,2 6,0-7,0 1,1-1,0-1,1 1,0-1,0 0,1-1,0 0,0 0,1-1,0 0,0 0,0-1,1 0,0 0,0-1,0-1,0 0,0 0,1-1,-1 0,2-1,-4 1,12 4</inkml:trace>
  <inkml:trace contextRef="#ctx0" brushRef="#br0" timeOffset="2919.438">2047 706,'-51'80,"3"-6,4 1,-25 57,68-129,0-1,0 1,0 0,0 0,0-1,0 1,1 0,-1 0,1 0,0 0,0 0,0 0,0-1,0 1,1 0,-1 0,1 0,0 0,0-1,0 1,0 0,1-1,-1 1,0-1,1 1,0-1,0 0,0 1,0-1,0 0,0 0,0-1,1 1,-1 0,0-1,1 1,0-1,-1 0,1 0,115 24,-108-25,-5 1,1 0,-1-1,1 0,-1 0,1 0,-1-1,1 0,-1 0,0 0,1 0,-1-1,0 0,0 0,0-1,4-2,4-8</inkml:trace>
  <inkml:trace contextRef="#ctx0" brushRef="#br0" timeOffset="3114.701">1680 987,'53'-9,"27"-9,9 0,-5-3,-7 3,-13-1,-12 3,-10 5,-7 3,-5 4,-8 2</inkml:trace>
</inkml:ink>
</file>

<file path=ppt/ink/ink2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15,'-1'-1,"1"0,-1 0,1 1,-1-1,1 0,-1 0,1 0,-1 1,0-1,0 0,1 0,-1 1,0-1,0 1,0-1,1 1,-1-1,0 1,0-1,0 1,0 0,0 0,0-1,0 1,0 0,0 0,0 0,0 0,0 0,0 0,0 0,0 1,0-1,0 0,0 0,0 1,0-1,0 1,0-1,1 1,-1-1,0 1,0-1,0 1,1 0,-1 0,0-1,1 1,-1 0,1 0,-1 0,1-1,-1 1,1 0,-1 0,1 0,0 0,-1 0,1 0,0 0,0 0,0 0,0 0,0 0,-5 15,1 0,1 1,1-1,0 0,1 1,1-1,0 1,1 2,-3 76,-58 190,23-162,37-124,0 1,1 0,-1 0,1-1,-1 1,1 0,0 0,-1 0,1 0,-1 0,1-1,-1 1,1 0,-1 0,1 0,-1 1,1-1,0 0,-1 0,1 0,-1 0,1 0,-1 1,1-1,-1 0,1 0,-1 1,0-1,1 0,-1 1,1-1,-1 1,0-1,1 0,-1 1,0-1,1 1,-1-1,0 1,0-1,1 1,-1-1,0 1,0-1,0 1,0 0,0-1,0 1,0-1,0 1,0-1,0 1,0-1,0 1,0-1,0 1,0-1,-1 1,1 0,0-1,0 0,-1 1,1-1,0 1,-1-1,1 1,0-1,-1 0,1 1,38-23,95-88,12-7,-36 81,-106 35,0 1,0 0,1 0,-1 0,0 0,0 0,0 0,0 1,0 0,0 0,0-1,0 2,0-1,0 0,-1 1,1-1,0 1,-1 0,1-1,-1 1,0 1,1-1,-1 0,0 0,0 1,-1 0,1-1,0 1,-1 0,0-1,1 1,-1 0,0 0,-1 0,1 1,2 9,0 0,-1 0,-1 0,0 1,-1-1,0 0,-1 1,-1-1,0 0,0 0,-1 0,-1 0,-1-1,1 1,-2-1,0 0,0-1,-5 7,1-7,-1-1,1 0,-2 0,0-1,0 0,0-1,-1-1,0 0,-1 0,1-2,-1 1,0-2,-1 0,1-1,-1 0,0-1,1-1,-1 0,-2-1,13 0,0 0,-1 0,1 0,0-1,0 0,0 0,1 0,-1 0,0-1,0 1,1-1,-1 0,0 0,1 0,0-1,0 1,0-1,0 0,0 0,0 0,1 0,-1 0,1 0,0-1,0 1,0-1,0 0,1 0,0 1,-1-1,1 0,1 0,-1 0,0 0,1 0,0 0,0 0,0-1,1 1,-1 0,1 0,0 0,1-1,35-60,-25 47</inkml:trace>
  <inkml:trace contextRef="#ctx0" brushRef="#br0" timeOffset="652.968">612 608,'0'4,"0"1,1-1,-1 0,1 0,0 0,1 0,-1-1,0 1,1 0,0 0,0-1,0 1,1-1,-1 0,1 0,-1 1,1-2,0 1,0 0,1-1,-1 1,0-1,1 0,0 0,-1 0,1-1,0 1,0-1,0 0,0 0,0 0,0-1,0 1,0-1,0 0,0 0,0 0,1-1,-1 0,0 1,0-2,-1 1,1 0,4-2,12-12,-1-1,0-1,-1 0,0-1,-2-1,4-6,4-4,-24 28,0 0,0 0,1 0,-1 0,1 0,-1 0,0 0,1 0,0 0,-1 0,1 0,0 0,-1 0,1 1,0-1,0 0,0 0,0 1,0-1,0 0,0 1,0-1,0 1,0 0,0-1,0 1,0 0,0-1,0 1,0 0,0 0,1 0,-1 0,0 0,0 0,0 0,0 1,0-1,0 0,0 1,1-1,-1 0,0 1,0 0,0-1,-1 1,1-1,0 1,0 0,0 0,0 0,-1-1,1 1,0 0,0 1,6 40,-7-38,0 0,0 0,0 0,0-1,1 1,0 0,0 0,0 0,0 0,0 0,1-1,0 1,0-1,0 1,0-1,0 0,1 0,-1 0,1 0,0 0,0 0,0-1,0 1,0-1,1 0,-1 0,4 1,1-1,1 0,-1-1,1 0,-1 0,1-1,-1 0,1-1,-1 0,1 0,-1-1,1 0,-1-1,0 1,0-2,0 1,-1-1,1 0,-1-1,0 1,1-3,9-5,-1-1,0-1,-2 0,1-2,-2 1,0-2,9-15,4-8,-2-1,-2 0,-2-2,-2-1,-2 0,6-29,-4-17,-18 90,0 1,0-1,-1 0,1 0,0 1,-1-1,1 0,0 0,-1 0,1 0,0 1,-1-1,1 0,0 0,-1 0,1 0,0 0,-1 0,1 0,0 0,-1 0,1 0,-1 0,1 0,0 0,-1 0,1 0,0-1,-1 1,1 0,0 0,-1 0,1 0,0-1,0 1,-1 0,1 0,0-1,0 1,-1 0,1-1,0 1,0 0,0 0,-1-1,1 1,0 0,0-1,0 1,0-1,0 1,0 0,0-1,0 1,0 0,0-1,0 1,0 0,0-1,0 1,0-1,0 1,0 0,-19 26,7-2,1 1,1 1,1 0,2 0,0 1,2-1,1 1,1 1,1-1,1 0,2 1,1 2,21 137,-22-167,-1 1,1-1,-1 1,1-1,-1 1,0-1,1 1,-1-1,1 1,-1-1,0 1,1-1,-1 1,0-1,0 1,0 0,1-1,-1 1,0 0,0-1,0 1,0-1,0 1,0 0,0-1,0 1,0 0,-1-1,1 1,0 0,0-1,0 1,-1-1,1 1,0-1,-1 1,1-1,0 1,-1-1,1 1,-1-1,1 1,-1-1,1 1,-1-1,1 0,-1 1,1-1,-1 0,0 0,1 1,-1-1,1 0,-1 0,0 0,1 0,-1 0,0 0,1 0,-1 0,0 0,1 0,-1 0,1 0,-1 0,0-1,1 1,-1 0,0 0,-10-7</inkml:trace>
  <inkml:trace contextRef="#ctx0" brushRef="#br0" timeOffset="899.577">1035 269,'39'5,"36"-3,10-3,1 0,-5 0,-11-5,-9-2,-9 2,-9 0,-12 3</inkml:trace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9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57 144,'-4'34,"2"25,3 8,0-4,0-6,0-9,0-8,0-6,-1-3,1-3,-1-1,0-5</inkml:trace>
  <inkml:trace contextRef="#ctx0" brushRef="#br0" timeOffset="446.402">1 32,'29'-8,"0"1,0 1,1 1,-1 2,1 1,0 1,0 2,10 2,-37-3,0 0,1 1,-1 0,0-1,0 1,0 0,0 1,0-1,0 0,0 1,0 0,-1 0,1 0,-1 0,1 0,-1 0,0 0,1 1,-1-1,-1 1,1 0,0 0,-1-1,1 1,-1 0,0 0,0 0,0 1,0-1,0 0,-1 0,0 0,1 1,-1-1,0 0,-1 0,1 1,-1-1,1 0,-1 0,0 0,0 0,0 0,-1 1,-74 111,32-59,42-53,0 0,0 0,1 0,-1 1,1-1,0 1,-1-1,2 1,-1-1,0 1,1 0,0-1,0 1,0 0,0-1,0 1,1-1,0 1,0 0,0-1,0 1,0-1,1 0,-1 1,1-1,0 0,0 0,0 0,0 0,1 0,-1-1,1 1,0-1,0 1,-1-1,2 0,-1 0,0-1,2 2,104 68,-105-67,-1 0,0-1,0 1,0 1,0-1,-1 0,1 1,-1-1,-1 1,1 0,0 0,-1-1,0 1,0 0,-1 0,1 0,-1 0,0 0,0 0,-1 0,0 0,0 0,0 0,0 0,-1 0,1 0,-1-1,0 1,-1-1,1 0,-1 1,0-1,0 0,0 0,-1-1,1 1,-1-1,0 0,0 0,0 0,-5 2,-3 3,-1-2,0 1,0-2,-1 0,1 0,-1-1,0-1,0 0,0-1,-1-1,-3 0,-7-1</inkml:trace>
  <inkml:trace contextRef="#ctx0" brushRef="#br0" timeOffset="763.563">819 201,'-14'33,"-10"21,-5 7,2-4,0-5,6-8,1-5,4-6,0-3,3-2,-2-6,3-1,-3-5,-2-5,0-4</inkml:trace>
  <inkml:trace contextRef="#ctx0" brushRef="#br0" timeOffset="1017.366">509 286,'33'34,"22"15,5 5,-2-3,-7-9,-11-8,-8-9,-5-4,-7-6</inkml:trace>
  <inkml:trace contextRef="#ctx0" brushRef="#br0" timeOffset="3250.523">1102 370,'19'0,"16"0,7 0,1 0,-2 0,-3-4,-3-3,-3 1,-2 1,-2 2,0 1,0 1,-6 0</inkml:trace>
  <inkml:trace contextRef="#ctx0" brushRef="#br0" timeOffset="3511.837">1186 568,'58'-5,"23"-1,3 0,-2 1,-12-4,-12 1,-12 0,-13 3</inkml:trace>
  <inkml:trace contextRef="#ctx0" brushRef="#br0" timeOffset="3901.35">2118 144,'-39'44,"2"1,1 1,-27 50,60-93,1 0,-1 0,0 0,1 1,0-1,0 1,0 0,0 0,0-1,1 1,0 0,0 0,0 0,0 0,1 1,-1-1,1 0,0 0,0 0,1 0,-1 1,1-1,0 0,0 0,0 0,1 0,-1-1,1 1,0 0,0 0,0-1,1 0,-1 1,1-1,0 0,0 0,0 0,0-1,0 1,1-1,-1 1,2-1,14 2,0-1,0-1,0-1,1-1,-1-1,0 0,1-1,-1-1,0-1,-1-1,1-1,-1 0,0-1,0-1,-1-1,0 0,14-11,-19 13,0-1,-1 0,0-1,0 0,-1 0,-1-1,1-1,-1 0,-1 0,0 0,-1-1,0 0,-1-1,0 0,-3 5,0 1,0-1,-1 0,0 0,0 0,-1 0,0-1,0 1,-1 0,0 0,-1-1,0 1,0 0,-1 0,0 0,0 0,-1 0,0 1,0-1,-1 1,0 0,0 0,-1 0,0-1,-3 0,1 1,-1 0,-1 0,1 0,-1 1,0 1,-1 0,1 0,-1 1,0 0,0 0,0 1,-1 0,1 1,-1 1,1-1,-1 2,0-1,-9 2,-15-1</inkml:trace>
  <inkml:trace contextRef="#ctx0" brushRef="#br0" timeOffset="4181.59">1863 201,'10'5,"22"6,11 1,7-1,0-2,2-4,-4-1,-1-3,2 0,-3-2,-4 1,-5-1,-3 6,-3 1,-3 0,0-1,-5-2</inkml:trace>
  <inkml:trace contextRef="#ctx0" brushRef="#br0" timeOffset="4517.511">2683 483,'-25'34,"-16"20,-2 1</inkml:trace>
</inkml:ink>
</file>

<file path=ppt/ink/ink2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0,'-5'0,"-6"0,-6 5,0-3,7-3,1 0,2 5,2 1</inkml:trace>
</inkml:ink>
</file>

<file path=ppt/ink/ink2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2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0 171,'104'284,"-59"-182,-44-101,-1 0,1 0,-1-1,1 1,-1 0,1-1,0 1,-1 0,1-1,0 1,0-1,-1 1,1-1,0 1,0-1,0 0,-1 1,1-1,0 0,0 0,0 0,0 0,0 0,0 1,0-2,-1 1,1 0,0 0,0 0,0 0,0 0,0-1,0 1,-1 0,1-1,0 1,0-1,-1 1,1-1,0 1,0-1,-1 1,1-1,-1 0,1 1,0-1,-1 0,1 0,-1 0,0 1,1-1,-1 0,0 0,1 0,-1 0,0 1,0-2,26-55,-25 54,32-77,4 3,3 1,42-58,-74 123,-2 6</inkml:trace>
  <inkml:trace contextRef="#ctx0" brushRef="#br0" timeOffset="488.38">706 340,'34'-5,"20"-1,6 0,-2 1,-7 2,-7 1,-10 0</inkml:trace>
  <inkml:trace contextRef="#ctx0" brushRef="#br0" timeOffset="748.863">706 566,'38'-10,"28"-7,6-1,-3 2,-9 4,-15 4</inkml:trace>
  <inkml:trace contextRef="#ctx0" brushRef="#br0" timeOffset="1253.166">1130 679,'108'-37,"-42"15,-1-2,0-3,-2-2,30-22,-66 31,0 0,-2-3,-1 0,0-1,-2-1,-1-1,-1-1,-1-1,9-18,-22 35,-1 0,0 0,0 0,-1-1,-1 1,1-1,-2 0,0 0,0-4,-2 12,1 0,-1 0,0 0,0 0,-1 0,1 1,-1-1,0 0,0 0,0 0,-1 1,1-1,-1 0,0 1,0-1,0 1,0 0,0 0,-1 0,0 0,0 0,1 0,-2 1,1 0,0-1,0 1,-1 0,1 0,-3 0,-1-1,0 1,-1 1,1-1,0 1,0 0,-1 1,1-1,0 2,-1-1,1 1,0 0,-1 0,1 1,0 0,0 1,0-1,1 1,-1 0,1 1,-1 0,1 0,0 0,1 1,-1 0,1 0,0 0,-1 1,-4 6,0 0,0 0,1 1,0 0,1 1,1 0,0 0,1 0,1 1,0 0,1 0,0 6,1-11,1-1,0 1,1 0,0 0,1 0,0 1,0-1,1 0,0 0,1 0,0-1,1 1,0 0,1-1,-1 0,2 1,-1-2,1 1,1 0,0-1,0 0,0 0,1-1,0 0,1 0,0-1,0 0,0 0,0 0,3-1,10 3,0-2,1 0,-1-2,1 0,1-2,-1 0,0-1,0-1,1-2,0 0,16 1,-15 0</inkml:trace>
  <inkml:trace contextRef="#ctx0" brushRef="#br0" timeOffset="1654.051">2286 115,'-11'19,"-7"11,1 1,1 1,2 0,1 1,1 0,2 1,2 1,-2 16,9-47,1 0,-1 0,1 0,0-1,0 1,1 0,-1 0,1 0,0-1,0 1,0 0,0-1,1 1,-1-1,1 1,0-1,0 0,1 0,-1 0,0 0,1 0,0 0,0-1,-1 1,2-1,-1 0,0 0,0 0,1 0,-1 0,1-1,-1 0,1 1,0-1,-1-1,1 1,0-1,0 1,0-1,3 0,11-1,0 0,-1-2,1 0,-1-1,0 0,0-1,0-1,-1-1,0 0,0-2,-1 1,0-2,11-8,-10 6,0-1,0 0,-1-1,-1-1,0 0,-1-1,-1-1,0 0,-1 0,-1-1,-1 0,-1-1,0 0,-1-1,-1-1,-5 16,0 0,-1 0,1 0,-1 0,0 0,0 0,-1 0,1 0,-1 0,0 0,-1 0,1 0,-1 0,0 1,0-1,0 0,-1 1,0 0,0-1,0 1,0 1,-1-1,1 0,-1 1,0 0,0-1,0 1,0 1,-1-1,1 1,-1 0,0 0,1 0,-1 1,0-1,0 1,0 0,0 1,-5-1,-100 3,75 6</inkml:trace>
  <inkml:trace contextRef="#ctx0" brushRef="#br0" timeOffset="2005.01">2258 340,'14'-5,"10"-1,6 0,2 1,0 2,-4 5,-3 3,-1 1,1-1,0-2,1 0,1-2,1 0,0-1,0 0,-9 0,-8 0</inkml:trace>
</inkml:ink>
</file>

<file path=ppt/ink/ink2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0 624,'16'1,"0"-1,0-1,0-1,0 0,0-1,0-1,-1 0,1-1,-1-1,0 0,-1-1,0 0,0-2,0 1,-1-2,0 0,-1 0,6-8,162-204,-5 44,-139 140,-30 29,1 1,1 0,-1 1,1-1,1 1,-1 1,1 0,0 0,7-3,-15 9,0 0,0 0,0 0,0-1,0 1,0 0,0 0,0 1,0-1,0 0,0 0,0 0,0 1,0-1,0 0,0 1,0-1,0 1,0-1,0 1,0 0,-1-1,1 1,0 0,0 0,-1-1,1 1,0 0,-1 0,1 0,-1 0,1 0,-1 0,0 0,1 0,-1 0,0 0,0 0,1 0,-1 0,0 0,0 0,0 0,0 0,-1 0,1 0,0 1,-3 52,-71 222,71-263,0-1,0 0,-1 0,-1 0,0 0,0-1,-1 0,-1 0,0 0,0-1,-1 0,-1-1,1 1,-1-2,-1 1,0-1,0-1,0 0,-1 0,0-1,-1 0,1-1,-1-1,0 0,0 0,0-1,-5 0,16-3,-12 2,0 0,1-2,-1 1,0-2,0 0,1 0,-1-1,1-1,0 0,-1 0,-8-5,2-5</inkml:trace>
  <inkml:trace contextRef="#ctx0" brushRef="#br0" timeOffset="350.64">1214 173,'-15'18,"1"1,1 0,1 1,0 0,1 1,2 0,0 1,1-1,1 2,2-1,-4 21,9-40,0 0,0 1,0-1,0 0,0 0,1 0,-1 0,1 0,0 0,0 0,0 0,0 0,1 0,-1 0,1-1,0 1,-1 0,1-1,0 0,1 1,-1-1,0 0,1 0,-1 0,1 0,0-1,-1 1,1-1,0 0,0 1,0-1,0 0,0-1,0 1,0-1,0 1,0-1,1 0,-1 0,0 0,0-1,0 1,1-1,6 1,1 0,-1-1,0-1,0 0,0 0,-1 0,1-2,-1 1,1-1,-1 0,0-1,0 0,-1-1,0 1,0-2,0 1,0-1,-1 0,0-1,-1 0,0 0,0 0,-1-1,0 1,0-1,-1-1,0 1,-1-1,0 1,0-1,-1 0,1-10,-1 15,0-1,-1 0,0 0,0 0,0-1,-1 1,0 0,0 0,0 0,-1 0,0 0,0 0,-1 0,1 0,-1 0,0 0,-1 1,0-1,0 1,0 0,0 0,-1 0,0 0,0 0,0 1,-1 0,1 0,-1 0,0 0,-4-1,-41-1,26 6</inkml:trace>
</inkml:ink>
</file>

<file path=ppt/ink/ink2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1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0,'-30'46,"3"0,2 2,2 1,2 1,-2 14,20-58,1 0,0 0,0 0,0 0,0 0,1 0,0 1,1-1,-1 0,1 1,0-1,1 0,0 1,0-1,0 0,0 0,1 0,0 0,1 0,-1 0,1 0,0-1,1 1,-1-1,1 0,0 0,0 0,1-1,-1 1,1-1,0 0,0-1,1 1,-1-1,1 0,-1 0,1-1,5 2,1-2,-1 0,1-1,-1 0,1-1,0-1,-1 0,1 0,0-1,-1-1,0 0,0 0,0-1,0-1,0 1,-1-2,0 0,0 0,0 0,-1-2,0 1,0-1,-1 0,0-1,0 0,-1 0,-1 0,1-1,2-7,-3 10,0 0,-1-1,0 1,-1-1,0 0,0-1,0 1,-1-1,0 1,-1-1,0 0,-1 0,1 0,-2 0,1 0,-1-1,-1 1,1 0,-2 0,1 0,-1 0,-1 1,1-1,-1 0,-1 1,0 0,0-1,-1 2,0-1,0 0,0 1,-5-4,2 6,1 0,-1 1,0-1,0 2,0-1,-1 2,1-1,-1 1,1 0,-1 0,0 1,0 1,0-1,0 1,-3 1,-14 0</inkml:trace>
  <inkml:trace contextRef="#ctx0" brushRef="#br0" timeOffset="337.504">0 367,'7'-5,"4"-4,0 1,1 0,0 1,1 0,-1 1,1 0,0 1,1 0,-1 2,1-1,0 1,13 0,-23 4,0-1,0 1,0 1,0-1,-1 1,1-1,0 1,-1 0,1 1,-1-1,0 1,1-1,-1 1,0 0,-1 0,3 3,40 28,-32-31,0 0,1-1,-1-1,1 0,0-1,-1 0,1-1,-1 0,1-2,-1 1,0-1,8-4,-16 6,20-5</inkml:trace>
</inkml:ink>
</file>

<file path=ppt/ink/ink2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0 263,'5'0,"6"0,2-5,3-1,3 0,4 1,3 1,1 2,1 1,1 1,0 0,0 0,-5 5,-11 1,-8 5,-10 1,-4-2</inkml:trace>
  <inkml:trace contextRef="#ctx0" brushRef="#br0" timeOffset="5082.771">424 94,'3'2,"0"-1,-1 1,1 0,0 0,0 0,-1 1,1-1,-1 1,0-1,0 1,0 0,0 0,0 0,-1 0,1 0,-1 0,0 0,0 0,0 1,0 0,45 214,-31-123,1 11,-17-107,1 0,0 1,0-1,0 1,0-1,0 1,0-1,0 1,0-1,1 1,-1-1,0 1,0-1,0 0,0 1,1-1,-1 1,0 0,1-1,-1 1,0-1,1 1,-1-1,0 1,1 0,-1-1,1 1,-1 0,1-1,-1 1,1 0,-1 0,1 0,-1-1,1 1,-1 0,1 0,-1 0,1 0,-1 0,1 0,-1 0,1 0,-1 0,1 0,0 0,-1 0,1 0,-1 1,1-1,-1 0,1 0,-1 1,1-1,-1 0,0 0,1 1,-1-1,1 1,-1-1,0 0,1 1,-1-1,0 1,1-1,-1 1,0-1,0 1,17-47,123-289,-131 314,-4 29,-6 40,1-37,9 168,-5-160,-2-6,-1-1,2 1,0-1,0 0,1 0,0 0,1-1,1 0,0 1,0-2,1 1,1-1,-1 0,2-1,3 5,-9-14,-1 1,1-1,-1 0,1 0,-1 0,0 0,1 0,-1 0,1-1,-1 1,1-1,-1 0,0 1,1-1,-1 0,0-1,0 1,0 0,0-1,0 1,0-1,0 1,0-1,-1 0,1 0,-1 0,1 0,-1 0,0 0,1 0,-1 0,0-1,-1 1,1 0,0-1,-1 1,1-1,-1 1,0 0,0-1,0 1,0-1,0 1,0-2,4-10,43-140,52-101,-62 142,-32 106</inkml:trace>
  <inkml:trace contextRef="#ctx0" brushRef="#br0" timeOffset="6784.615">1243 348,'1'1,"1"0,-1 0,0 0,1 0,-1 0,0 1,0-1,0 0,0 1,0-1,0 1,0-1,0 1,-1-1,1 1,-1 0,1-1,-1 1,0 0,1-1,-1 1,0 0,0 0,0-1,0 1,-1 0,1-1,0 1,-1 0,1-1,-1 1,1 0,-2 0,2 2,-4 15,-1-1,-1 1,0-1,-2 0,0 0,-1-1,-4 6,-9 18,21-39,0 0,0 1,0-1,0 0,0 1,0-1,1 1,-1-1,1 1,0-1,-1 1,1 0,1-1,-1 1,0-1,0 1,1-1,0 1,-1-1,1 1,0-1,0 0,0 1,1-1,-1 0,1 0,-1 0,1 0,0 0,-1 0,1 0,0-1,0 1,0-1,0 1,1-1,-1 0,0 0,1 0,-1 0,0 0,1 0,-1-1,1 1,0-1,-1 0,1 1,-1-1,1 0,-1-1,1 1,-1 0,1-1,-1 0,1 1,-1-1,1 0,-1 0,1-1,15-7,-4-3</inkml:trace>
  <inkml:trace contextRef="#ctx0" brushRef="#br0" timeOffset="7082.461">1073 518,'24'0,"18"0,6 0,-1-5,-2-2,-5 1,-9 1</inkml:trace>
  <inkml:trace contextRef="#ctx0" brushRef="#br0" timeOffset="7884.058">1553 151,'5'4,"6"3,6-1,5-2,4 0,2-2,1-1,0-5,1-2,-1-1,0 2,-1 2,-4 0</inkml:trace>
  <inkml:trace contextRef="#ctx0" brushRef="#br0" timeOffset="8249.905">1553 376,'19'0,"12"0,4 0,2 0,-1 0,-2 0,-1 0,-3 0,0 0,-6-5,-2-1,-5 0</inkml:trace>
  <inkml:trace contextRef="#ctx0" brushRef="#br0" timeOffset="11361.727">2061 686,'90'-160,"82"-125,-116 215,-54 71,-1 0,1 0,0 0,-1 1,1-1,-1 1,1-1,-1 1,0-1,0 1,0 0,0-1,0 1,0 0,0 0,0 0,-1 0,1 0,-1 0,0 0,1 0,-1 0,0 0,0 0,0 0,0 0,-1 0,1 0,-1 2,1-2,0 146,-1-147,1 1,0-1,0 1,-1-1,1 1,0-1,0 1,1-1,-1 1,0-1,0 1,1-1,-1 1,1-1,-1 0,1 1,0-1,-1 0,1 1,0-1,0 0,0 0,0 0,0 1,0-1,0 0,0-1,1 1,-1 0,0 0,1 0,-1-1,0 1,1-1,-1 1,1-1,-1 1,1-1,-1 0,1 0,-1 0,1 0,-1 0,1 0,-1 0,1 0,-1-1,1 1,9-8,0 0,-1-1,0 0,-1-1,0 0,0 0,-1-1,4-8,28-33,106-121,-147 174,1 0,0 0,0 0,0 0,0 0,0 0,0 0,0 0,0 0,0 0,0 0,0 0,0 0,1 0,-1 0,0 0,1 0,-1 0,1 0,-1-1,1 1,0 0,-1 0,1 0,0-1,-1 1,1 0,0-1,0 1,0-1,0 1,0-1,0 1,-1-1,1 1,0-1,0 0,0 0,0 1,0-1,0 0,1 0,-1 0,0 0,0 0,0 0,0 0,0-1,0 1,0 0,0-1,0 1,0 0,-1-1,1 1,0-1,0 0,0 1,0-1,-1 0,1 1,0-1,0 0,-1 0,1 1,-1-1,-52 231,63-100,-5-112</inkml:trace>
  <inkml:trace contextRef="#ctx0" brushRef="#br0" timeOffset="11915.573">2766 715,'73'-66,"-3"-4,-3-2,17-29,-71 85,-2 0,0-1,-1 0,0-1,-2 0,0 0,-1-1,-1 0,-1 0,0 0,-2-1,0 0,-1 0,-1 0,-1-17,0 36,0-1,0 1,0-1,0 1,0-1,0 0,0 1,0-1,0 1,-1-1,1 1,-1-1,1 1,-1 0,0-1,1 1,-1 0,0-1,0 1,0 0,0 0,0 0,0-1,0 1,-1 1,1-1,0 0,-1 0,1 0,0 1,-1-1,1 0,-1 1,1-1,-1 1,1 0,-1 0,1-1,-1 1,1 0,-1 0,1 1,-1-1,1 0,-1 0,0 1,1-1,0 1,-1-1,1 1,-1 0,1-1,0 1,-1 0,1 0,0 0,0 0,0 0,0 0,0 0,0 0,-1 2,-10 12,1 0,0 1,1 1,1-1,0 2,1-1,1 1,1 0,0 1,2 0,0-1,1 1,0 10,1-16,0 0,1 0,1 0,0 0,1 0,0 0,1 0,0 0,1 0,0 0,1-1,1 0,0 0,1 0,0 0,0-1,1 0,1 0,0-1,0 0,1 0,1-1,-1 0,1-1,1 0,0 0,2 0,6-3,-3-4</inkml:trace>
</inkml:ink>
</file>

<file path=ppt/ink/ink2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1,'5'0,"-3"0,-2 5,-6 1,3 0,-3 4,4 0,3-7,1-3</inkml:trace>
</inkml:ink>
</file>

<file path=ppt/ink/ink2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1,'5'0,"2"5,-6 1,-3 5,0-4,4-4,7-7,-3-3,-3 5,-6 3,2 0,1-3,6-3,1 0</inkml:trace>
</inkml:ink>
</file>

<file path=ppt/ink/ink2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10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57 310,'29'0,"14"0,5 0,-2 0,-2 0,-6 0,-3 0,-3 0,-3 0,0 0,-2 0,1 0,-6 0</inkml:trace>
  <inkml:trace contextRef="#ctx0" brushRef="#br0" timeOffset="341.343">1 537,'38'-5,"23"3,5 2,-3 2,-8-1,-9 0,-6 0,-7 0,-3 0,-7-1</inkml:trace>
  <inkml:trace contextRef="#ctx0" brushRef="#br0" timeOffset="7784.982">311 0,'46'91,"45"27,-23-39,-66-78,1 2,0 0,0-1,-1 1,1 1,-1-1,1 0,-1 1,0-1,0 1,0-1,-1 1,1 0,-1 0,0 0,0 0,-1 0,1 0,-1 0,1 0,-1 0,-1 0,1 0,-1 0,1 0,-1 0,0 0,0 0,-1 0,1 0,-1-1,0 1,0 0,0-1,-1 1,-90 92,-93 91,121-111,76-81,-2-6</inkml:trace>
</inkml:ink>
</file>

<file path=ppt/ink/ink2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1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0,'5'5,"11"1,8 0,4-1,3-2,0-1,0 4,0 1,-2 4,1 0,-7-1</inkml:trace>
</inkml:ink>
</file>

<file path=ppt/ink/ink2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37 537,'-28'197,"26"-173,0-13,0 0,1 0,0 0,1 0,0 0,0 0,1 0,1-1,0 1,0 0,1 0,1-1,0 0,0 1,1-2,0 1,0 0,5 4,-6-11,1 0,-1 0,1 0,0 0,0-1,0 1,0-1,1-1,-1 1,0-1,1 0,-1 0,1-1,0 1,-1-1,1 0,-1-1,1 1,-1-1,1 0,-1-1,1 1,-1-1,0 0,0-1,0 1,0-1,122-92,-59 20,-67 75,-1-1,1 1,0 0,0-1,-1 1,1 0,0 0,0 0,0 0,-1 0,1 0,0 0,0 0,0 0,-1 0,1 0,0 0,0 1,-1-1,1 0,0 0,0 1,-1-1,1 1,0-1,-1 1,1-1,-1 1,1-1,0 1,-1-1,1 1,-1 0,1-1,-1 1,0 0,1-1,-1 1,0 0,1 0,-1-1,0 1,0 0,0 0,0 0,0-1,0 1,0 0,0 0,0 0,0-1,0 1,0 0,-1 0,1 0,0-1,0 1,-1 0,1-1,-1 1,3 9,-2-3,1-1,1 1,-1-1,1 1,0-1,1 1,0-1,0 0,0 0,0 0,1-1,0 1,0-1,1 0,-1 0,1 0,0-1,1 0,-1 0,1 0,0-1,-1 1,2-1,-1-1,0 1,0-1,1 0,-1 0,1-1,0 0,0 0,-1-1,1 0,0 0,0 0,-1-1,5-1,5-4,1-2,-2 0,1-1,-1 0,0-1,-1-1,0 0,-1-1,-1 0,1-1,-2 0,0-1,3-6,-2 3,-1 0,-1-1,-1 0,0-1,-1 0,-1 0,-1 0,3-20,-7-3,-7 27</inkml:trace>
  <inkml:trace contextRef="#ctx0" brushRef="#br0" timeOffset="1433.576">940 1,'29'495,"-2"-234,-27-260,10 71,-10-70,1 1,-1-2,1 1,0 0,0 0,-1 0,1 0,0 0,0 0,1-1,-1 1,0-1,1 1,-1-1,1 1,-1-1,1 0,-1 1,1-1,0 0,0 0,0-1,0 1,0 0,-1 0,1-1,0 1,0-1,1 0,-1 0,0 0,0 0,1 0,10-4,-1-1,1 0,-1-1,0-1,0 0,0 0,-1-1,-1 0,1-1,-1-1,-1 0,9-10,-9 11,11-13,48-35,-67 58,1-1,0 1,-1-1,1 1,0 0,-1 0,1 0,-1 0,0 0,1 0,-1 0,0 0,1 0,-1 1,0-1,0 1,0-1,0 1,-1-1,1 1,0-1,0 1,-1 0,1-1,-1 1,0 0,1-1,-1 1,0 0,0 0,0-1,0 1,-1 0,1 0,0-1,-1 2,1-1,1 24,-2-22,0 1,0-1,1 1,0 0,0-1,0 1,0-1,1 1,0-1,0 1,0-1,0 1,1-1,0 0,0 1,0-1,0 0,1 0,-1-1,1 1,0-1,0 1,0-1,1 0,-1 0,1 0,0 0,0-1,0 0,0 1,7-2,1 0,0-1,-1 0,1 0,-1-2,1 1,-1-1,0-1,1 0,-1-1,-1 0,1 0,0-1,1-2,13-4,-3 2,-1 0,0-2,-1 0,0-2,-1 0,0-1,-1-1,-1 0,-1-2,0 0,6-8,-19 19,1 0,-1 0,0 0,-1 0,0-1,0 1,0-1,-1 1,1-1,-2 0,1 0,-1 1,0-2,0 5,0 0,0 1,-1-1,1 1,-1-1,1 1,-1-1,0 1,0-1,0 1,0 0,0-1,-1 1,1 0,-1 0,1 0,-1 0,0 0,0 0,0 1,0-1,0 0,0 1,0 0,-1 0,1-1,-1 1,1 1,0-1,-1 0,1 0,-1 1,0 0,-1-1,-6 3,0 0,1 0,-1 1,1 0,0 0,0 1,0 1,0-1,0 2,1-1,0 1,0 0,1 1,0-1,0 2,0-1,1 1,0 0,1 0,-1 0,2 1,-1 0,1 0,1 0,-1 1,1-1,1 1,0-1,0 4,1-7,0-1,1 0,0 0,0 0,0 1,0-1,1 0,0 0,0 1,0-1,1 0,0 0,-1 0,2-1,-1 1,1 0,-1-1,1 0,1 1,-1-1,0 0,1-1,0 1,0-1,0 1,0-1,1-1,-1 1,1 0,0-1,0 0,4 1,3 2,1 0,0-1,0 0,1-1,-1 0,1-1,0-1,-1 0,1-1,0-1,-1 0,1-1,0 0,0-1,11-5,0 0,-1-2,0-1,-1-1,0 0,-1-2,-1-1,0-1,-1 0,0-2,-1 0,-2-1,0-1,0 0,2-7,5-9,49-98,-72 132,-1 1,1-1,-1 0,0 0,0 0,1 1,-2-1,1 0,0 0,0 0,0 1,-1-1,1 0,-1 0,1 1,-1-1,0 0,0 1,0-1,0 1,0-1,0 1,0-1,0 1,-1 0,1 0,0-1,-1 1,1 0,-1 0,1 1,-1-1,0 0,1 0,-1 1,0-1,0 1,1-1,-1 1,0 0,0 0,0 0,1 0,-1 0,0 0,0 0,0 0,1 1,-1-1,0 1,1 0,-1-1,0 1,1 0,-1 0,1 0,-1 0,0 1,-8 1,1 0,0 1,0 0,1 1,-1-1,1 2,0-1,0 1,1 1,0-1,0 1,0 1,1-1,0 1,0 0,1 0,0 1,1-1,-4 9,8-15,0 0,0 0,0 0,0 0,0 0,0 0,1 0,-1 0,0 0,1 0,0-1,-1 1,1 0,0 0,0-1,0 1,0 0,0-1,0 1,1-1,-1 1,1-1,-1 0,1 0,-1 1,1-1,-1 0,1 0,0-1,0 1,-1 0,1 0,0-1,0 1,0-1,0 0,1 0,81 5,-75-5,29-2,-28 0,-1 1,0 0,0 0,1 1,-1 1,1 0,-1 0,0 0,0 1,0 1,0 0,0 0,3 2,-9-3,-1 1,1 0,-1 0,0 1,0-1,0 0,0 1,-1-1,1 1,-1-1,0 1,0 0,0-1,0 1,-1 0,1 0,-1 0,0 0,0 0,-1-1,1 1,-1 0,0 0,0-1,-1 4,1-4,-1 0,1 0,0 1,1-1,-1 0,0 1,1-1,0 0,0 1,0-1,0 0,0 1,1-1,0 0,-1 1,1-1,0 0,1 0,-1 0,0 0,1 0,0 0,0 0,0 0,0-1,0 1,0-1,1 0,-1 1,1-1,0 0,-1 0,1-1,0 1,2 0,6-1,0 0,0 0,0-2,0 1,0-1,0-1,0 0,-1-1,1 0,-1 0,1-1,-1 0,0-1,-1-1,1 1,13-5,-1 0,0-1,-1-1,-1-1,0-1,0 0,-1-2,-1 0,-1-1,14-18,-29 33,0 0,0-1,0 1,0-1,0 1,0-1,-1 0,1 0,-1 1,0-1,0 0,0 0,0 0,0-1,-1 1,1 0,-1 0,0 0,0 0,0-1,-1 1,1 0,-1 0,1 0,-1 0,0 0,0 0,-1 0,1 0,0 0,-1 1,0-1,0 0,0 1,0-1,0 1,0 0,0 0,-1 0,1 0,-1 0,0 0,0 1,1-1,-1 1,0 0,0 0,-3-1,-3 1,0 1,1 0,-1 0,0 1,0 0,1 0,-1 1,0 0,1 1,0-1,-1 2,1-1,0 1,1 1,-1-1,1 1,0 0,0 1,0 0,1 0,0 1,0-1,-3 7,4-8,1 0,0 1,1 0,-1 0,1 0,0 0,0 1,1-1,0 1,0-1,0 1,1 0,0 0,1 0,-1-1,1 1,1 0,-1 0,1 0,0 0,1 0,-1-1,1 1,1-1,-1 1,1-1,1 0,-1 0,1 0,0 1,12 7,1 0,0-1,1-1,0-1,1 0,0-2,1 0,0-1,0-1,1 0,0-2,0-1,0 0,1-2,-1 0,5-1,1 3,-1-1,1-1,0-1,0-1,-1-2,15-2,-17-3</inkml:trace>
</inkml:ink>
</file>

<file path=ppt/ink/ink2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4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169 118,'-13'13,"0"0,0 0,1 1,1 1,0 0,1 0,0 1,2 1,0-1,1 1,0 1,1-1,2 1,-1 0,2 0,-1 13,5-25,-1 0,1 0,1 0,-1 0,1-1,0 1,0 0,1-1,-1 0,1 1,0-1,1 0,-1-1,1 1,0 0,0-1,1 0,-1 0,1 0,0-1,0 0,0 0,0 0,1 0,-1-1,1 0,-1 0,3 0,6 3,0-2,0 0,1 0,-1-1,1-1,-1-1,1 0,-1-1,1 0,0-1,3-1,-3 0,-1-1,1 0,-1-1,0 0,0-1,-1 0,0-2,0 1,0-2,-1 1,0-2,-1 0,0 0,-1-1,0 0,0 0,-1-2,-1 1,0-1,-1 0,0 0,-1-1,-1 0,0 0,0 0,-2-1,0 0,0 1,-2-1,0 0,0 0,-2-10,-1 16,0 0,-1 0,0 1,0-1,-1 1,0 0,0 0,-1 0,0 1,-1 0,1 0,-2 0,1 0,0 1,-1 0,0 1,-1-1,1 1,-1 1,0 0,0 0,-1 0,1 1,-1 0,0 1,1 0,-1 0,0 1,0 0,-1 0,-28-3,5 3</inkml:trace>
  <inkml:trace contextRef="#ctx0" brushRef="#br0" timeOffset="278.515">1 400,'328'-98,"-323"97,0 0,0 0,1 0,-1 0,1 1,-1 0,0 0,1 0,-1 1,0 0,1 0,-1 0,0 1,0 0,0 0,0 0,0 0,0 1,-1 0,1 0,-1 0,0 1,4 2,-5-1,1 0,1-1,-1 0,1 0,-1 0,1 0,0-1,0 0,1 0,-1 0,1 0,-1-1,1 0,0 0,0-1,0 0,0 0,0 0,0-1,3 0,131-32,-115 26</inkml:trace>
</inkml:ink>
</file>

<file path=ppt/ink/ink2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53,'-9'40,"2"-1,2 1,1 0,2 1,2 1,-1-39,1 0,-1 0,1 0,0 0,0-1,0 1,0 0,1 0,-1 0,1 0,-1 0,1 0,0 0,0-1,1 1,-1 0,0-1,1 1,0-1,-1 0,1 1,0-1,0 0,0 0,1 0,-1 0,0-1,1 1,-1-1,1 1,0-1,-1 0,1 0,0 0,0 0,0 0,-1-1,1 1,0-1,0 0,0 0,0 0,0 0,0-1,0 1,0-1,0 1,-1-1,3-1,25-17,0-1,-2-2,0-1,-1-1,-2-1,0-1,8-14,-33 39,1 0,0 0,-1 0,1 1,0-1,-1 0,1 0,0 1,0-1,0 0,-1 1,1-1,0 1,0-1,0 1,0-1,0 1,0 0,0-1,0 1,0 0,0 0,1 0,-1 0,0 0,0 0,0 0,0 0,0 0,0 0,0 1,0-1,0 0,0 1,0-1,0 1,0-1,0 1,0 0,0-1,-1 1,1 0,0-1,0 1,-1 0,1 1,27 51,-20-33,-1-7,0-1,0 0,1 0,1-1,0 0,0 0,1-1,1 0,-1-1,6 3,-12-9,0 0,0-1,1 1,-1-1,0 0,1 0,-1-1,1 1,0-1,0 0,-1-1,1 1,0-1,0 0,0 0,-1 0,1 0,0-1,0 0,0 0,-1-1,1 1,-1-1,1 0,-1 0,0 0,0-1,1 1,-2-1,1 0,3-3,11-11,-1-2,-1 0,0 0,-1-2,-1 0,0-4,34-114,-47 136,-1-1,1 1,-1 0,0 0,0 0,0 0,0 0,0-1,-1 1,0 0,1 0,-1 0,0 0,0 0,-1 0,1 1,-1-1,1 0,-1 1,0-1,0 1,-1-2,-13-8</inkml:trace>
  <inkml:trace contextRef="#ctx0" brushRef="#br0" timeOffset="565.59">1300 53,'-20'5,"0"1,1 0,0 1,0 1,1 1,0 1,1 0,0 2,0 0,1 0,-4 6,19-17,0 0,-1 0,1 0,0 0,0 0,0 1,0-1,0 0,0 1,1-1,-1 0,0 1,1-1,-1 1,1-1,-1 1,1-1,0 1,-1 0,1-1,0 1,0-1,0 1,1 0,-1-1,0 1,0-1,1 1,-1-1,1 1,0-1,-1 1,1-1,0 0,0 1,0-1,0 0,0 0,0 1,0-1,0 0,0 0,2 1,66 21,-67-23,83 19,-83-19,0 1,-1 0,1-1,0 1,-1 0,1 0,-1 0,1 0,-1 0,0 1,0-1,1 0,-1 1,0-1,0 0,0 1,0-1,0 1,-1 0,1-1,0 1,-1 0,1-1,-1 1,0 0,1 0,-1-1,0 1,0 0,0 0,-1-1,1 1,0 0,0 0,-1-1,1 1,-1 0,0-1,1 1,-1 0,0-1,0 1,0-1,0 1,0-1,-1 1,-10 11,-1 0,0-1,-1-1,-1 0,1-1,-2 0,1-1,-1-1,0 0,-1-2,0 0,-12 3,9-2,8-3</inkml:trace>
  <inkml:trace contextRef="#ctx0" brushRef="#br0" timeOffset="813.597">1526 278,'-10'34,"-3"15,1-4,2-11</inkml:trace>
  <inkml:trace contextRef="#ctx0" brushRef="#br0" timeOffset="1434.86">1723 476,'8'-25,"2"0,0 1,2 1,0 0,2 0,0 1,1 1,8-7,-22 26,-1 1,1-1,0 1,0 0,-1 0,1-1,0 1,0 0,0 0,0 0,1 0,-1 0,0 0,0 0,0 1,1-1,-1 0,0 1,1-1,-1 1,1-1,-1 1,1 0,-1-1,1 1,-1 0,1 0,-1 0,1 0,-1 1,1-1,-1 0,1 0,-1 1,0-1,1 1,-1-1,1 1,-1 0,0 0,0 0,1-1,-1 1,0 0,0 0,0 1,0-1,0 0,0 0,0 0,-1 1,1-1,0 0,-1 1,1-1,1 4,1 0,0-1,0 0,0 1,0-1,1 0,0-1,0 1,0-1,0 0,0 1,1-2,-1 1,1 0,0-1,0 0,0 0,0-1,0 1,0-1,0 0,0-1,1 1,-1-1,0 0,0 0,1-1,-1 1,0-1,0 0,0-1,1 1,0-2,2-2,-1 0,0-1,0 0,0-1,-1 0,0 0,0 0,0-1,-1 1,0-1,-1-1,0 1,0-1,-1 1,0-1,0 0,-1 0,-1 0,1-1,-1 1,-1 0,0 0,0-1,-1 1,0 0,0 0,-1-1,-1-2,-21-52,13 51</inkml:trace>
</inkml:ink>
</file>

<file path=ppt/ink/ink2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1,'-10'9,"-3"9,6 0,4-7,7-6,-2-3,-1-2</inkml:trace>
</inkml:ink>
</file>

<file path=ppt/ink/ink2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9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1,'-9'9,"-4"9,1-5,2-3</inkml:trace>
</inkml:ink>
</file>

<file path=ppt/ink/ink2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29 201,'-5'0,"-1"5,4 1,9 0,6-1,7-1,5-2,2-1,2 0,1-1,-1 0,1-1,-1 1,0 0,0 0,-1 0,0 0,-4 0</inkml:trace>
  <inkml:trace contextRef="#ctx0" brushRef="#br0" timeOffset="280.455">0 427,'39'0,"26"-5,8-1,-4 0,-9-4,-15 0</inkml:trace>
  <inkml:trace contextRef="#ctx0" brushRef="#br0" timeOffset="1580.02">452 568,'20'-14,"0"0,-1-2,0 0,-1-1,-1 0,-1-2,0 0,-2 0,0-2,4-8,4-3,-11 15,-5 7,0 0,1 1,0-1,1 1,0 1,0 0,1 0,0 0,0 1,6-3,-14 9,0 1,1-1,-1 0,0 1,0-1,0 1,1 0,-1-1,0 1,1 0,-1 0,0 0,1 0,-1 0,0 0,0 0,1 0,-1 0,0 1,1-1,-1 1,0-1,0 1,1-1,-1 1,0-1,0 1,0 0,0 0,0 0,0 0,0 0,0 0,0 0,-1 0,1 0,0 0,-1 0,1 0,0 1,-1-1,0 0,1 0,-1 1,0-1,1 1,6 72,-7-55,0-17,0 0,0 0,0 0,0 0,0 0,0 0,1 0,-1 0,1 0,-1 0,1 0,0 0,0 0,0-1,0 1,0 0,0 0,0-1,0 1,1-1,-1 1,1-1,-1 0,1 0,0 1,-1-1,1 0,0 0,0-1,0 1,-1 0,1-1,0 1,0-1,0 1,0-1,0 0,0 0,0 0,0 0,0 0,0 0,0-1,0 1,0-1,0 1,0-1,0 0,0 0,-1 0,1 0,1 0,29-21,0-1,-2-1,0-2,-2-1,14-18,-2 4,68-62,-107 103,-1-1,1 1,0-1,-1 1,1-1,0 1,0-1,-1 1,1 0,0-1,0 1,0 0,-1-1,1 1,0 0,0 0,0 0,0 0,0 0,0 0,-1 0,1 0,0 1,0-1,0 0,0 0,-1 1,1-1,0 0,0 1,-1-1,1 1,0-1,0 1,-1-1,1 1,-1 0,1-1,0 1,-1 0,0-1,1 1,-1 0,1 0,-1-1,0 1,1 0,-1 0,0 0,0 0,0-1,0 1,1 0,-1 0,0 0,-2 49,-8-8,6-32,1 1,0-1,1 1,0 0,1 0,0 0,0-1,1 1,1 0,0 0,0 0,1 0,2 4,22 15,-9-22</inkml:trace>
  <inkml:trace contextRef="#ctx0" brushRef="#br0" timeOffset="2062.725">1439 483,'1'0,"37"-3,0-3,-1 0,1-3,-2-1,1-2,-2-1,0-2,20-12,-46 21,-1 0,0-1,0 0,-1 0,1-1,-2 0,1 0,-1 0,0-1,-1 0,0 0,-1-1,0 1,0-1,-1 0,0 0,0 0,-2-1,1 1,-1 0,-1-1,1 1,-2-1,0 1,0-1,-1 1,-1-7,2 14,-1-1,1 1,-1 0,1 0,-1-1,0 1,0 0,-1 0,1 1,0-1,-1 0,0 1,0 0,0-1,0 1,0 0,0 0,0 1,0-1,-1 1,1 0,-1 0,1 0,-1 0,1 0,-1 1,0-1,1 1,-1 0,0 1,1-1,-1 0,0 1,1 0,-1 0,1 0,-1 0,1 1,0-1,-1 1,1 0,0 0,-1 1,-7 3,1 0,0 0,0 1,0 1,1 0,1 0,-1 0,1 1,0 0,1 1,0 0,1 0,0 1,1-1,0 1,0 0,1 1,1-1,0 1,0 0,1-1,1 1,0 6,4-10,0 1,1-1,0 0,0 0,1 0,0 0,1-1,0 0,0 0,0 0,1-1,0 0,0 0,1-1,-1 0,1 0,0-1,1 0,-1 0,1-1,-1 0,1 0,0-1,3 0,-11-2,11 5,0-1,0-1,0-1,0 1,0-2,0 0,0 0,1-1,-1 0,0-1,0-1,0 0,1-1,-2 0,1 0,0-2,-1 1,0-1,0-1,4-2,3-5</inkml:trace>
  <inkml:trace contextRef="#ctx0" brushRef="#br0" timeOffset="2532.36">2512 60,'-13'3,"-1"0,1 1,0 1,0 0,1 1,-1 0,1 1,0 0,1 1,0 0,0 1,1 0,0 1,1 0,-1 1,2 0,0 0,0 1,1 0,1 0,0 0,0 1,1 0,-1 6,5-12,0 0,0 0,0 0,1 0,0 0,0-1,1 1,0 0,0 0,1 0,-1 0,1-1,1 1,0-1,0 1,0-1,0 0,1 0,0-1,0 1,1-1,-1 0,1 0,1 0,-1 0,0-1,1 0,0 0,0-1,0 0,1 0,-1 0,2 0,3 1,0 1,1-2,-1 1,1-2,0 1,0-2,0 1,0-2,0 0,0 0,0-1,0 0,0-1,0-1,-1 0,1 0,-1-1,6-3,-4 1,0 0,0-1,0 0,-1-1,0-1,0 0,-1 0,0-1,-1-1,0 0,-1 0,0-1,0 0,-2 0,4-9,-2 7,-2-1,0-1,-1 1,-1-1,0 0,-1 0,0-1,-2 0,-1 11,-1 0,1 0,-1 0,-1 0,1 0,-1 0,0 1,-1-1,1 0,-1 0,0 1,0-1,-1 1,0 0,0-1,0 1,-1 1,1-1,-1 0,0 1,-1 0,1 0,-1 0,0 0,-93-33,67 32</inkml:trace>
  <inkml:trace contextRef="#ctx0" brushRef="#br0" timeOffset="2864.637">2315 343,'34'-15,"15"-9,0 4,-4 6,-9 9,-7 11,-2 4,-2 6,0 0,0-4,1-2,1-4,1-3,-6-6,0-4,-4 1</inkml:trace>
</inkml:ink>
</file>

<file path=ppt/ink/ink2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0 718,'3'3,"1"-1,-1 1,0-1,1 0,-1 0,1 0,0 0,0-1,0 1,0-1,0 0,0 0,0-1,0 1,0-1,0 0,0 0,0 0,0-1,0 1,0-1,0 0,0 0,0 0,0-1,2-1,93-56,-57 22,-3-2,0-1,-3-2,-2-1,-1-2,19-38,66-109,-2 55,-115 135,0 1,0 0,1 0,-1 0,0-1,1 1,-1 0,1 1,-1-1,1 0,0 0,-1 1,1-1,0 1,-1-1,1 1,0 0,0 0,-1-1,1 1,0 1,0-1,0 0,-1 0,1 1,0-1,-1 1,1-1,0 1,-1 0,1-1,-1 1,1 0,-1 0,1 0,-1 0,0 1,1-1,-1 0,0 0,0 1,0-1,0 1,0-1,0 1,0-1,-1 1,1 0,-1-1,1 1,-1 0,1 0,-1-1,0 1,6 16,0 0,-2 1,0-1,-1 1,0 0,-2 0,0 0,-2-1,0 1,-1 7,-6 30,-1 0,-3-1,-15 42,22-82,-1 0,0 0,-2 0,1-1,-2 0,0 0,0-1,-1 0,-1-1,0 0,-1 0,0-2,-1 1,0-2,-6 4,-90 35,106-47,1-1,-1 1,0 0,0-1,0 0,0 0,0 0,0 0,1 0,-1 0,0-1,0 1,0-1,1 0,-1 0,0 0,1 0,-1-1,1 1,-1-1,1 1,-1-1,1 0,0 0,0 0,0 0,0 0,0 0,1-1,-1 1,1-1,-1 1,1-1,0 1,0-1,0 0,0 0,0-1,-3-16</inkml:trace>
  <inkml:trace contextRef="#ctx0" brushRef="#br0" timeOffset="605.06">763 860,'20'-20,"44"-46,3 3,3 3,26-14,-95 72,0 0,0 0,0 1,1-1,-1 1,1-1,-1 1,1 0,0-1,-1 1,1 0,0 0,0 0,0 0,0 1,0-1,0 0,0 1,0-1,0 1,0 0,0 0,0 0,0 0,0 0,0 0,0 0,0 1,0-1,0 1,0 0,0-1,0 1,0 0,0 0,-1 0,1 0,0 1,-1-1,1 0,0 1,-1-1,0 1,1-1,-1 2,-4 39,2-39,0-1,0 0,0 1,0-1,1 1,-1-1,0 1,1-1,0 1,0-1,0 1,0-1,0 1,0-1,1 1,-1-1,1 1,-1-1,1 1,0-1,0 0,0 1,1-1,-1 0,0 0,1 0,0 0,-1 0,1 0,0 0,0-1,0 1,0-1,0 1,0-1,0 0,1 0,-1 0,0 0,4 0,1-1,-1-1,0 1,0-1,0 0,0 0,-1-1,1 0,0 0,0 0,-1 0,0-1,1 0,-1-1,4-2,-4 2,0 1,0 0,0 0,0 0,1 1,0-1,-1 1,1 1,0-1,0 1,0 0,0 0,0 1,0-1,4 2,-7 0,-1 0,1 0,-1 1,0-1,1 1,-1-1,0 1,0 0,0 0,0 0,-1 0,1 0,0 0,-1 1,0-1,1 1,-1-1,0 1,0-1,0 1,-1-1,1 1,-1 0,16 30,-4-20</inkml:trace>
  <inkml:trace contextRef="#ctx0" brushRef="#br0" timeOffset="1417.072">1835 577,'-233'172,"198"-131,35-40,-1 0,0-1,1 1,-1 0,1 0,-1 0,1 0,-1 0,1 0,0 0,-1 0,1 0,0 0,0 0,0 0,0 0,0 0,0 0,0 1,0-1,0 0,0 0,1 0,-1 0,0 0,1 0,-1 0,1 0,-1 0,1-1,-1 1,1 0,0 0,-1 0,1-1,0 1,0 0,0 0,-1-1,1 1,0-1,0 1,0-1,0 1,0-1,12 2,-1-1,0 0,1-1,-1-1,1 0,-1 0,1-1,-1-1,0 0,0 0,0-2,-1 1,1-1,-1-1,0 0,-1-1,2-1,4-1,137-92,-152 100,1 0,0 0,0-1,-1 1,1 0,0 1,0-1,0 0,0 1,1-1,-1 1,0-1,0 1,0 0,0 0,0 0,0 0,1 0,-1 1,0-1,0 1,0-1,0 1,0 0,0-1,0 1,0 0,0 1,-1-1,1 0,0 0,-1 1,1-1,-1 1,1-1,-1 1,0 0,1 0,-1-1,0 2,2 0,1-1,0 1,-1-1,1 1,0-1,0-1,0 1,1 0,-1-1,0 0,1 0,-1 0,1 0,-1-1,0 0,1 0,-1 0,1 0,-1-1,1 0,-1 0,1 0,-1 0,0-1,0 1,0-1,0 0,1-1,108-74,-90 56,0-1,-1-1,-2-1,0 0,-2-2,0 0,-2-1,-1-1,-1 0,-2-1,-1 0,-1-1,0-3,-8-25,-2 57,0 0,0 0,-1 0,1 1,0-1,-1 0,1 0,0 0,-1 0,1 1,-1-1,1 0,-1 0,0 1,1-1,-1 0,0 1,1-1,-1 1,0-1,0 1,1-1,-1 1,0 0,0-1,0 1,0 0,0-1,0 1,0 0,1 0,-1 0,0 0,0 0,0 0,0 0,0 0,0 1,0-1,0 0,1 0,-1 1,0-1,0 1,0-1,0 1,1-1,-1 1,0-1,1 1,-1-1,0 1,1 0,-1 0,1-1,-1 1,1 0,-1 0,1 0,-1-1,-16 17,0 0,1 0,0 2,2 0,0 1,1 0,1 1,1 0,1 1,-4 14,9-22,0 0,1 0,0 1,1-1,1 1,0 0,1-1,1 1,0 0,1 0,3 14,1-22,0 1,1-2,-1 1,2 0,-1-1,1 0,0-1,0 1,0-2,1 1,0-1,0 0,0 0,0-1,1 0,-1 0,1-1,-1-1,1 1,0-1,0-1,0 1,0-2,0 1,7-2,5 1,0-1,1-1,-2-1,1-1,0-1,-1-1,0 0,0-1,-1-2,0 0,-1 0,0-2,-1 0,0-2,-1 1,0-2,-1 0,-1-1,0 0,-2-2,0 1,0-2,1 0,-1 0,-1-1,-1 0,-1-1,-1 0,0 0,-2-1,-1 1,0-1,-1-1,-2 1,0-1,-3 20,1 0,-1 0,0 1,0-1,0 0,-1 1,1-1,0 0,-1 1,0 0,1-1,-1 1,0 0,0 0,-1 0,1 0,0 0,0 1,-1-1,1 1,-1 0,0-1,1 1,-1 0,0 0,0 1,0-1,1 1,-1-1,0 1,0 0,0 0,0 0,0 0,0 1,0-1,1 1,-1 0,0 0,0 0,1 0,-1 0,0 0,1 1,-1-1,1 1,0 0,0 0,-1 0,1 0,0 0,1 0,-1 1,-1 0,-6 9,0 0,0 0,1 1,1 0,0 1,0-1,2 1,0 0,0 1,1-1,1 1,1 0,0 0,0 0,2 0,0 0,1 0,0 0,1 0,1 0,0 0,1-1,1 1,0-1,1 0,0-1,2 3,2 1,0-1,0 1,2-2,0 0,0 0,2-1,-1-1,2 0,0-1,0 0,13 5,-8-6</inkml:trace>
</inkml:ink>
</file>

<file path=ppt/ink/ink2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8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585 199,'-17'-5,"-2"1,1 1,0 0,-1 1,1 1,-1 1,1 1,-1 0,1 2,-1 0,1 1,0 0,0 2,1 0,0 1,0 1,0 0,1 1,0 1,1 1,-12 10,9-7,-1 2,2 0,0 0,2 2,-1 0,2 1,1 0,0 1,1 1,2 0,-1 3,9-21,0 0,1 0,0 0,-1 1,1-1,0 0,1 1,-1-1,1 1,-1-1,1 1,0-1,1 1,-1-1,0 0,1 1,0-1,0 1,0-1,0 0,0 0,1 1,0-1,-1 0,1 0,0-1,0 1,1 0,-1-1,0 1,1-1,0 0,-1 0,1 0,0 0,0 0,0 0,1-1,-1 0,0 0,0 0,1 0,-1 0,1 0,0-1,14-2,0-2,-1 0,1 0,-1-2,0 0,0-1,-1-1,0-1,0 0,-1-1,0 0,-1-1,0-1,8-9,-21 20,43-39,-2-1,-2-3,-1-1,1-8,-29 40,-11 12,0 0,0 0,0 0,0 0,1 0,-1 0,0 0,1 0,-1 0,1 0,-1 0,1 0,-1 1,1-1,0 0,-1 0,1 1,0-1,0 0,-1 1,1-1,0 1,0-1,0 1,0-1,0 1,0 0,0-1,0 1,0 0,0 0,0 0,0 0,0 0,0 0,0 0,0 0,0 0,0 0,0 0,0 1,0-1,0 0,-1 1,1-1,0 1,0-1,0 1,0-1,0 1,-1 0,1-1,0 1,-1 0,1 0,0-1,-1 1,1 0,-1 0,1 0,-1 0,7 95,-8-83,1 0,0-1,1 1,1 0,0-1,0 1,1-1,1 0,1 4,2-4,0 0,0 0,1-1,1 1,0-2,0 0,1 0,1 0,-1-1,6 2,3 2</inkml:trace>
  <inkml:trace contextRef="#ctx0" brushRef="#br0" timeOffset="383.003">812 678,'185'-282,"-159"255,-25 27,0 0,-1 0,1 0,-1 0,1 0,0 0,-1 0,1 0,-1 0,1 0,0 0,-1 0,1 0,-1 0,1 0,0 1,-1-1,1 0,-1 0,1 1,-1-1,1 0,-1 1,1-1,-1 1,1-1,-1 0,0 1,1-1,-1 1,0-1,1 1,-1-1,0 1,0 0,1-1,-1 1,0-1,0 1,0 0,0-1,0 1,0-1,0 1,0 0,0-1,0 1,0-1,0 1,0 0,-1-1,1 1,0-1,3 31,-4-23,2 1,-1-1,1 0,0 1,1-1,0 0,0 0,1 0,0 0,0 0,1-1,0 1,0-1,0 0,1 0,1-1,0 2,-3-5,1 0,0 1,0-2,0 1,0 0,1-1,-1 1,0-1,1-1,0 1,-1-1,1 1,0-1,0 0,0-1,0 0,0 1,0-1,0-1,0 1,-1-1,1 0,0 0,0 0,0-1,-1 0,1 0,-1 0,1 0,-1-1,0 1,2-2,117-113,-120 113,43-54,-29 38</inkml:trace>
  <inkml:trace contextRef="#ctx0" brushRef="#br0" timeOffset="1380.914">1743 227,'-42'34,"-5"2,2 2,1 2,2 2,2 2,-2 7,-1 36,42-85,0 0,0 1,1-1,0 1,-1-1,1 1,0-1,0 1,0-1,0 1,1-1,-1 1,1-1,-1 1,1-1,0 1,0-1,0 0,0 0,0 1,1-1,-1 0,1 0,-1 0,1 0,0-1,0 1,0 0,0-1,0 1,0-1,0 0,0 0,1 1,-1-2,1 1,6 0,1 0,0-1,0 0,-1-1,1 0,0-1,-1 0,1 0,-1-1,0 0,0-1,0 0,0 0,-1-1,1 0,0-2,-8 7,20-15,0-1,-1 0,-1-2,0 0,-2-1,0-1,-1-1,10-16,70-101,-95 137,-1 0,1 0,-1 0,1 0,0 0,-1 1,1-1,0 0,0 0,0 1,0-1,0 0,0 1,0-1,0 1,0-1,0 1,0 0,0-1,0 1,0 0,0 0,0 0,1-1,-1 1,0 1,0-1,0 0,0 0,0 0,0 0,0 1,1-1,-1 1,0-1,0 1,0-1,0 1,0-1,-1 1,1 0,0 0,0-1,0 1,-1 0,1 0,0 0,-1 0,1 0,-1 0,1 0,-1 0,1 0,-1 0,0 0,1 0,-1 0,0 0,0 1,0-1,0 0,0 0,0 0,0 0,0 0,0 0,-1 0,1 1,-1-1,1 270,0-227,3-12,-3 0,-1 0,-1 0,-1 0,-2-1,-2 1,0-1,-2 0,-12 25,-7-15,27-41,1 1,-1-1,1 1,-1-1,1 1,-1-1,1 1,-1-1,1 1,-1-1,0 1,1-1,-1 0,0 0,1 1,-1-1,0 0,0 0,1 0,-1 1,0-1,1 0,-1 0,0 0,0-1,1 1,-1 0,0 0,1 0,-1 0,0-1,0 1,1 0,-1-1,1 1,-1 0,0-1,1 1,-1-1,1 1,-1-1,1 1,-1-1,1 1,-1-1,1 0,0 1,-1-1,1 0,0 1,-1-1,1 0,0 1,0-1,0 0,0 1,0-1,-1 0,1 0,1 1,-1-1,0 0,0 0,0 0,0-11,1-1,0 1,1-1,0 1,1-1,0 1,1 0,1 0,0 1,0-1,1 1,0 0,1 1,4-5,42-63,3 3,56-57,-112 131,250-271,-243 264,0 0,-1-1,0 1,-1-1,0 0,0-1,-1 1,0-1,-1 0,0 0,-1 0,0 0,0 0,-1-1,0 1,-1-1,0 1,-1 0,0-1,-1 1,0 0,-1 0,-2-7,4 14,-1 0,0 0,0 1,0-1,0 1,-1-1,1 1,-1 0,1 0,-1 0,0 0,1 1,-1-1,0 1,0 0,0-1,0 1,-1 1,1-1,0 0,0 1,-1 0,1-1,0 1,0 0,-1 1,1-1,0 1,0-1,-2 2,-94 34,92-33,0 0,-1 0,2 1,-1 0,0 0,1 1,0-1,0 1,0 1,0-1,1 1,0 0,0 0,1 1,0 0,0-1,0 1,1 1,0-1,0 0,1 1,-1 3,1 2,1 0,0 0,1 0,1 0,0 0,0 0,1 0,1 0,0-1,1 1,1-1,-1 0,2 0,4 7,-1-3,0 0,2 0,0-2,0 1,1-1,1-1,0 0,1-1,1 0,0-1,0-1,1 0,0-1,1-1,0 0,0-2,0 0,1 0,0-2,0 0,15 0,-17-4,-1 0,1-1,-1-1,1-1,-1 0,0-1,0 0,0-2,-1 1,0-2,0 0,0-1,7-5,-13 8,-1-1,0 0,0 0,0-1,0 0,-1 0,-1 0,1-1,-1 0,0 0,-1 0,0-1,0 0,-1 1,0-1,-1 0,1-1,-2 1,0 0,0-1,0 1,-1-9,-1 14,0 1,-1 0,1 0,0 0,-1 0,0 1,1-1,-1 0,0 1,-1-1,1 1,0 0,-1-1,1 1,-1 0,0 1,1-1,-1 0,0 1,0 0,0-1,0 1,0 0,-1 1,1-1,0 0,0 1,-1 0,1 0,0 0,0 0,-1 0,1 1,0-1,0 1,-1 0,1 0,0 0,0 1,0-1,0 1,1-1,-1 1,0 0,1 0,-1 0,1 1,0-1,-1 0,1 1,0 0,-8 5,0 0,0 1,1 0,1 1,-1 0,1 0,1 1,0 0,1 0,0 0,0 1,1 0,1 0,0 1,1-1,0 1,1 0,0-1,1 1,1 0,0 0,0 0,1 0,1 0,2 8,-1-16,-1 0,1 0,0 0,0-1,0 1,1-1,-1 0,1 1,0-2,1 1,-1-1,1 1,-1-1,1 0,0-1,0 1,0-1,0 0,1 0,-1-1,0 1,4-1,125 9,-123-10,161-14,-147 7</inkml:trace>
</inkml:ink>
</file>

<file path=ppt/ink/ink2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0 306,'15'0,"13"-5,8-1,2 0,-1 1,-1 2,-3 1,-1 1,-2 0,-1 1,-1 0,-5-4,-1-3,-1 1,3 2,-5 0</inkml:trace>
  <inkml:trace contextRef="#ctx0" brushRef="#br0" timeOffset="249.375">57 589,'38'-10,"27"-3,8 1,-4 2,-10 3,-13 3</inkml:trace>
  <inkml:trace contextRef="#ctx0" brushRef="#br0" timeOffset="752.323">28 109,'6'-10,"0"1,0 0,1 0,0 1,1 0,0 0,0 1,1 0,0 0,4-1,-9 5,1 1,-1-1,1 1,0 0,0 1,0-1,0 1,0 0,0 0,0 1,1 0,-1 0,0 0,0 0,0 1,0 0,1 0,-1 0,0 0,-1 1,1 0,0 0,0 0,-1 1,1 0,-1 0,0 0,0 0,0 0,0 1,-1 0,1 0,-1 0,2 4,0-3,-1-1,1 1,-1-1,1 1,0-2,1 1,-1 0,1-1,-1 0,1 0,0-1,0 0,0 0,1 0,-1-1,0 0,1 0,-1 0,5-1,90-12,-82 6</inkml:trace>
  <inkml:trace contextRef="#ctx0" brushRef="#br0" timeOffset="1298.32">1129 138,'-24'17,"1"1,1 1,1 1,0 0,2 2,0 1,2 0,-9 16,22-33,0 0,1 0,0 0,0 0,1 1,0 0,0-1,0 1,1 0,0 0,0 0,0 0,1 0,0 0,1 0,0 0,0 0,0 0,1-1,0 1,0 0,1-1,0 1,0-1,0 0,1 0,0 0,0-1,0 1,1-1,0 0,0 0,0 0,1-1,-1 0,6 3,4-1,0-1,0-1,0 0,0-1,0-1,1-1,-1 0,1 0,-1-2,1 0,-1-1,1 0,-1-1,14-5,-12 2,0-2,-1 1,0-2,0 0,-1-1,0-1,-1 0,0-1,-1 0,1-2,2-1,-10 9,0 1,-1-2,0 1,0-1,0 1,-1-1,0-1,0 1,-1 0,0-1,0 0,-1 0,0 0,0 0,-1 0,0 0,0 0,-1 0,0 0,-1-1,0 1,0 0,0 0,-1 0,-2-6,-1 8,0 0,-1 0,1 0,-1 1,0 0,0 0,-1 1,1-1,-1 1,0 1,0-1,-1 1,1 0,-1 1,1 0,-1 0,0 1,-4-1,9 2,-32-8</inkml:trace>
  <inkml:trace contextRef="#ctx0" brushRef="#br0" timeOffset="1562.149">846 532,'65'-33,"2"3,0 3,63-15,-123 40,-1 0,1 0,0 1,0 0,0 1,1-1,-1 1,0 1,0-1,0 1,0 1,0-1,0 1,-1 0,1 1,0-1,-1 2,0-1,1 0,-1 1,-1 0,1 1,3 3,1-2,0 0,1-1,-1 0,1-1,0 0,0 0,1-1,-1-1,1 0,-1-1,1 0,-1 0,1-1,0-1,-1 0,1-1,-1 0,1 0,-1-2,0 1,0-1,0-1,-1 0,1 0,-1-1,9-3</inkml:trace>
</inkml:ink>
</file>

<file path=ppt/ink/ink2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6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1 555,'107'-88,"154"-215,-113 164,-146 137,0 0,-1 0,2 0,-1 0,0 0,0 1,1-1,-1 1,0-1,1 1,0 0,-1 0,1 0,0 0,-1 1,1-1,0 1,0-1,0 1,-1 0,1 0,0 0,0 1,0-1,-1 1,1-1,0 1,0 0,-1 0,1 0,-1 1,1-1,-1 0,1 1,-1 0,0 0,0-1,0 1,0 1,2 9,-1 0,-1 0,0 0,0 0,-2 1,1-1,-2 0,1 1,-3 7,1 15,0-14,-1 0,0 0,-2 0,0 0,-2-1,0 0,-1 0,-1 0,-1-1,-5 6,10-16,-1-1,-1 0,1 0,-1 0,-1-1,0 0,0 0,0-1,0 0,-1 0,0-1,0 0,-1-1,1 0,-1 0,0-1,0-1,0 1,-1-2,1 1,0-1,-1-1,0 0,7 0,0-1,1 1,-1-1,1 0,-1 0,1 0,-1-1,1 1,0-1,0 1,0-1,0 0,0 0,0-1,0 1,1-1,-1 1,1-1,0 0,0 0,0 0,0 0,0 0,0 0,1-1,0 1,0 0,0-1,0 1,0-1,1 0,-1 1,1-1,0 1,0-1,0 0,1 1,0-3,3-13</inkml:trace>
  <inkml:trace contextRef="#ctx0" brushRef="#br0" timeOffset="272.597">960 301,'-10'29,"-2"9</inkml:trace>
  <inkml:trace contextRef="#ctx0" brushRef="#br0" timeOffset="838.276">1129 526,'183'-243,"-133"193,-48 50,-1 0,1 0,-1 0,1 1,-1-1,0 1,1-1,-1 1,1 0,-1-1,0 1,0 0,1 0,-1 0,0 0,0 0,0 0,0 0,0 0,0 0,0 0,-1 1,1-1,0 0,0 1,-1-1,1 1,-1-1,0 1,1-1,-1 0,0 1,0-1,0 1,0-1,0 1,0-1,0 1,-1-1,1 1,-1 0,3 9,43 99,-44-107,1 0,0 0,0 0,0-1,1 1,-1-1,1 1,-1-1,1 0,0 0,0 0,0 0,0-1,0 1,0-1,0 0,0 0,1 0,-1 0,0 0,1-1,-1 0,1 1,-1-1,1-1,-1 1,0 0,1-1,-1 0,0 1,1-1,-1-1,0 1,5-4,-1 0,0-1,-1 0,1 0,-1-1,0 0,-1 0,0 0,0-1,0 1,-1-1,0 0,-1-1,3-6,2-4,22-68,-26 62</inkml:trace>
  <inkml:trace contextRef="#ctx0" brushRef="#br0" timeOffset="1247.904">2061 103,'-11'6,"0"1,1 0,0 1,0 0,1 0,0 1,0 0,1 1,0 0,1 0,0 1,1 0,-3 7,6-14,1 1,0 0,0 0,0 1,1-1,0 0,0 0,0 1,0-1,1 1,0-1,0 0,0 1,1-1,0 0,0 1,0-1,1 0,0 0,0 0,0 0,0 0,1 0,0-1,0 1,0-1,1 0,-1 0,1 0,0 0,0 0,2 0,3 2,0 1,1-2,-1 1,1-2,1 1,-1-1,1-1,-1 0,1 0,0-1,0 0,0-1,0 0,0-1,0 0,1-1,-1-1,0 1,0-2,-1 1,1-1,-1-1,1 0,-1-1,0 0,0 0,-1-1,0 0,0-1,0 0,-1 0,0-1,0 0,0-1,-1-1,-1-1,0 0,-1-1,0 1,0-1,-1 0,-1 0,0-1,-1 1,0-1,-1 1,0-3,-1 11,1-1,-2 0,1 0,0 0,-1 0,0 0,0 0,-1 0,1 1,-1-1,0 1,0-1,-1 1,1 0,-1 0,0 0,0 0,0 0,-1 0,1 1,-1 0,0 0,0 0,0 0,0 0,-1 1,1 0,-1 0,1 0,-1 0,-3 0,-26-4,3 3</inkml:trace>
  <inkml:trace contextRef="#ctx0" brushRef="#br0" timeOffset="1551.958">1920 358,'38'-24,"18"-8,4 1,-8 11,-13 14,-9 13,-4 4,-6 6,-3 0,2-3,1-4,3-4,2-2,1-3,2-5,0-3,-4 0</inkml:trace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6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0 904,'3'1,"-1"-1,1 1,0-1,-1 0,1 0,-1 0,1 0,0 0,-1 0,1-1,-1 1,1-1,-1 0,1 0,-1 0,0 0,1 0,-1 0,0-1,0 1,0-1,0 0,0 1,0-1,0 0,0 0,-1 0,1 0,-1-1,1 1,-2 1,51-55,-3-2,-3-1,23-43,75-147,-22 39,-121 207,1 1,0 0,0-1,0 1,0 0,1 0,-1 0,0 0,1 0,0 0,-1 0,1 0,0 1,0-1,0 1,0-1,0 1,0 0,1 0,-1 0,0 0,1 0,-1 0,0 0,1 1,-1 0,1-1,-1 1,1 0,-1 0,1 0,-1 0,1 1,-1-1,1 1,-1-1,0 1,1 0,-1 0,0 0,0 0,1 1,-1-1,0 1,0-1,0 1,0 0,12 14,0 1,-2 1,0-1,-1 2,-1 0,0 0,-2 0,0 1,2 11,-9-29,21 53,-3 0,-2 1,-3 1,-2 1,-2 2,-9-58,0 0,-1 0,1 1,-1-1,1 0,-1 0,0 1,0-1,0 0,0 1,0-1,0 0,-1 1,1-1,-1 0,1 0,-1 0,0 0,0 1,0-1,0 0,-1 0,1-1,0 1,-1 0,1 0,-1-1,0 1,1-1,-1 1,0-1,0 0,0 1,0-1,0 0,0-1,0 1,-1 0,1-1,0 1,0-1,-1 1,1-1,0 0,-1 0,-1 0,-13-3,-1-1,1-1,1-1,-1 0,1-1,0 0,0-1,1-1,-36-17,-263-139,297 158,18 7</inkml:trace>
  <inkml:trace contextRef="#ctx0" brushRef="#br0" timeOffset="633.873">1693 227,'-252'23,"226"-19,1 0,0 2,0 1,0 1,1 1,0 1,-22 14,45-24,0 0,0 0,1 1,-1-1,0 0,0 1,1-1,-1 0,0 1,1-1,-1 1,0-1,1 1,-1 0,1-1,-1 1,1 0,-1-1,1 1,0 0,-1-1,1 1,0 0,0 0,-1-1,1 1,0 0,0 0,0 0,0-1,0 1,0 0,0 0,0 0,0-1,0 1,1 0,-1 0,0 0,0-1,1 1,-1 0,1-1,-1 1,0 0,1-1,-1 1,1 0,0-1,-1 1,1-1,-1 1,1-1,0 1,0-1,-1 0,1 1,0-1,46 21,-47-21,48 12,-41-12,1 1,-1 0,0 1,0-1,0 2,0-1,0 1,0 0,0 0,-1 1,0 0,1 0,-2 0,1 1,2 2,-7-2,0-1,0 1,-1-1,1 1,-1 0,0-1,-1 1,1 0,-1-1,0 1,0-1,0 1,-1-1,1 1,-1-1,0 0,-1 0,1 0,-1 0,1 0,-1-1,0 1,-1-1,1 0,-1 0,-3 3,-34 26,34-27,-1-1,1 1,1 1,-1-1,1 1,0 0,0 1,0 0,1-1,0 2,1-1,-1 0,1 1,1 0,-1 2,3-7,1 0,0 0,-1 0,1 0,0 0,1 1,-1-1,1 0,-1 0,1 0,0 0,0 0,0 0,0-1,1 1,-1 0,1 0,0-1,0 1,0-1,0 0,0 1,0-1,1 0,-1 0,1-1,-1 1,1 0,0-1,0 0,-1 1,1-1,2 0,3 2,-1 0,1-1,0 0,-1-1,1 0,0 0,0 0,0-1,0 0,0-1,-1 0,7-1,-5-1,1 0,-1-1,-1 0,1-1,-1 0,1 0,-2-1,1 0,0 0,-1-1,0 0,-1 0,0-1,0 1,0-1,-1-1,2-3,1-7</inkml:trace>
  <inkml:trace contextRef="#ctx0" brushRef="#br0" timeOffset="968.732">1355 29,'-7'37,"1"0,1 0,3 0,1 0,2 1,1-1,5 21,33 287,-41-44,6-252,1-31</inkml:trace>
  <inkml:trace contextRef="#ctx0" brushRef="#br0" timeOffset="1504.649">1976 57,'-5'44,"3"32,3 9,0-5,0-12,5-12,2-11,-2-9,0-5,-3-3,-1-2,0 0,3-5,1-6</inkml:trace>
  <inkml:trace contextRef="#ctx0" brushRef="#br0" timeOffset="6451.691">1890 114,'93'-46,"-58"32,0 1,1 2,0 1,1 2,32-2,-64 9,0 1,1 0,-1 0,0 0,0 0,1 1,-1 0,0 0,0 1,0-1,0 1,0 0,-1 0,1 1,0-1,-1 1,0 0,0 0,0 1,0-1,0 1,0 0,-1 0,0 0,0 1,0-1,-1 1,1-1,-1 1,0 0,0 0,-1 0,1 0,-1 0,0 0,-1 3,1 5,-2-1,0 1,0-1,-1 1,-1-1,0 0,0 0,-1 0,-1 0,0-1,-1 0,0 0,0 0,-2-1,1 0,-1 0,0 0,-1-1,-1 0,9-9,0 1,0 0,-1 0,1 0,0 0,0 0,0 0,0 1,0-1,0 0,1 0,-1 1,0-1,0 1,1-1,-1 0,1 1,0-1,-1 1,1-1,0 1,0-1,0 1,0-1,0 1,0-1,0 1,1-1,-1 1,0-1,1 1,-1-1,1 1,0-1,-1 0,1 1,0-1,0 0,0 0,0 0,0 1,0-1,0 0,0 0,1-1,-1 1,0 0,0 0,1 0,-1-1,1 1,-1-1,1 1,-1-1,1 0,15 7,-1 0,0 0,-1 2,0-1,0 2,-1 0,-1 1,1 1,-2 0,1 0,3 7,-14-16,0 0,0 0,-1 0,1 0,-1 0,0 1,0-1,0 0,0 1,-1-1,1 0,-1 1,0-1,0 1,0-1,0 1,-1-1,1 0,-1 1,0-1,0 0,0 0,0 1,-1-1,0 0,1 0,-1 0,0-1,0 1,0 0,-1-1,1 1,-1-1,1 0,-1 0,0 0,-1 1,-7 5,-1 0,0 0,-1-1,1-1,-1 0,-1-1,1 0,-9 1,3-1,1-2,0 0,-1-1,0-1,1-1,-1-1,0 0,1-2,-1 0,1-1,0 0,-16-7,10-1</inkml:trace>
  <inkml:trace contextRef="#ctx0" brushRef="#br0" timeOffset="7192.492">3302 199,'-33'0,"1"2,-1 2,1 0,0 2,1 2,-1 1,-14 6,34-10,0 1,0 0,0 1,1 0,0 0,1 1,-1 1,1 0,1 0,0 1,0 0,1 1,0-1,1 2,0-1,1 1,0 0,1 0,1 1,0-1,-3 14,6-21,1 0,0 0,-1 0,2 0,-1 0,0 0,1 0,0 0,0 0,1 0,-1-1,1 1,0 0,0-1,1 1,-1-1,1 0,0 0,0 0,1 0,-1 0,1-1,0 1,0-1,0 0,0 0,0-1,1 1,-1-1,1 0,-1 0,1 0,2 0,16 4,-1-1,1-1,0-1,0-1,0-1,18-1,-19-1,-1 0,0-2,0 0,0-1,0-1,0-1,-1-1,0-1,-1 0,17-11,-18 9</inkml:trace>
  <inkml:trace contextRef="#ctx0" brushRef="#br0" timeOffset="7438.792">3330 340,'-38'5,"-32"6,-9 1,4-1,10-2,12-4,19-1,20-3,13 0</inkml:trace>
</inkml:ink>
</file>

<file path=ppt/ink/ink2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59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0 385,'3'4,"0"0,1 0,-1-1,1 1,-1-1,1 1,0-1,0-1,1 1,-1 0,1-1,-1 0,1 0,0 0,-1-1,1 0,0 0,0 0,0 0,0-1,0 0,0 0,0 0,0 0,0-1,0 0,0 0,0-1,0 1,0-1,-1 0,1 0,-1 0,1-1,-1 0,3-2,14-11,-1-2,-1 1,0-2,-2-1,0 0,13-22,2 0,18-33,41-44,-89 117,-1 0,1 1,0-1,0 0,1 1,-1-1,0 1,0-1,1 1,-1 0,1 0,-1 0,1 1,-1-1,1 0,0 1,-1 0,1 0,0 0,-1 0,1 0,-1 0,1 0,0 1,-1 0,1-1,-1 1,1 0,-1 0,1 0,-1 1,0-1,0 1,1-1,-1 1,0 0,0-1,-1 1,1 0,0 0,-1 1,1-1,-1 0,1 0,-1 1,1 2,2 13,0 0,-1 0,-1 1,-1-1,-1 1,0 0,-1-1,-2 8,-1 34,4-45,0 0,-2 1,0-2,0 1,-1 0,-1 0,-1-1,0 0,0 0,-2 0,0-1,-6 10,8-15,-1 1,0-1,-1 0,0-1,0 0,0 0,-1 0,0-1,0 0,-1-1,1 0,-1 0,-1-1,1 0,0 0,-1-1,0-1,0 1,0-2,0 1,0-1,-5-1,-31-14,27 2</inkml:trace>
  <inkml:trace contextRef="#ctx0" brushRef="#br0" timeOffset="382.4">1101 103,'-5'6,"-16"12,1 1,1 1,1 0,1 2,1 0,1 1,1 0,0 1,2 1,0 4,10-26,1 1,0-1,1 1,-1-1,0 1,1 0,0-1,0 1,0-1,0 1,1 0,-1-1,1 1,0-1,0 1,0-1,0 0,1 1,-1-1,1 0,0 0,0 0,0 0,1 0,-1 0,1-1,-1 1,1-1,0 0,0 0,0 0,0 0,0 0,0 0,1-1,-1 0,0 0,1 0,-1 0,1 0,0-1,11 4,1-1,0-1,-1-1,1 0,0-1,0-1,0 0,-1-1,1-1,-1 0,1-1,-1-1,0 0,-1-1,1-1,-1 0,-1-1,1-1,-1 0,-1 0,0-1,0-1,-1 0,0-1,-1 0,0-1,-1 1,0-2,-1 1,-1-2,6-13,-13 23,1 0,0-1,-1 1,0 0,0 0,-1 0,0 0,1 0,-2 0,1 0,0 0,-1 0,0 0,0 0,-1 1,1-1,-1 1,0 0,0-1,-1 2,1-1,-1 0,0 1,1-1,-2 1,1 0,0 0,-1 1,1-1,-1 1,0 0,0 0,0 1,0 0,0-1,0 2,0-1,-2 0,-12-2,0 1,0 0,0 1,0 2,0 0,0 0,-3 2,-11 4</inkml:trace>
</inkml:ink>
</file>

<file path=ppt/ink/ink2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0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1,'9'0,"9"0,5 0,4 0,2 0,1 0,0 0,0 0,0 0,-1 0,0 0,-1 0,-4 0</inkml:trace>
</inkml:ink>
</file>

<file path=ppt/ink/ink2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1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0 126,'17'193,"-11"-150,22 74,33-39,-59-76,0 0,1 0,-1-1,1 1,0-1,-1 1,1-1,0 0,0 0,0 0,0 0,0-1,0 1,0-1,0 0,0 0,0 0,0 0,0-1,0 1,0-1,0 0,0 1,0-1,-1-1,1 1,0 0,-1-1,1 1,0-1,0-1,83-103,-58 64,60-103,-88 144,0-1,0 1,0 0,0 0,1-1,-1 1,0 0,1 0,-1-1,1 1,-1 0,1 0,0 0,-1 0,1 0,0 0,0 0,0 0,0 0,0 0,0 0,0 0,0 1,0-1,0 0,0 1,1-1,-1 1,0 0,0-1,1 1,-1 0,0-1,1 1,-1 0,0 0,0 0,1 0,-1 1,0-1,1 0,-1 0,0 1,0-1,1 1,-1-1,0 1,0 0,0-1,0 1,1 0,27 60,-29-56,1-1,0 1,0 0,0 0,1-1,0 1,0 0,0-1,0 0,1 0,0 1,0-2,0 1,0 0,0 0,1-1,0 0,0 0,0 0,0 0,0-1,0 1,1-1,-1 0,1 0,-1-1,1 1,0-1,0 0,0-1,-1 1,6-1,-1-1,0-2,0 1,-1-1,1 0,-1-1,1 0,-1 0,0-1,-1 0,1 0,-1-1,0 0,0 0,-1-1,0 0,0 0,-1 0,3-4,74-150,-78 152,0 0,0-1,-1 0,-1 0,1 0,-2 0,1-1,-1 1,-1 0,0-1,-1-8,-4 0</inkml:trace>
  <inkml:trace contextRef="#ctx0" brushRef="#br0" timeOffset="1164.539">1242 239,'-5'-1,"0"-1,0 1,0 0,0 1,0-1,0 1,0 0,0 0,0 1,0-1,1 1,-1 0,0 1,0-1,0 1,1 0,-1 0,1 0,0 1,-1 0,1-1,0 1,1 1,-1-1,0 1,1-1,0 1,0 0,0 0,0 0,1 1,-1-1,1 1,-1 3,-2 3,0 0,1 0,1 0,-1 1,2 0,0-1,0 1,1 0,0 0,1 0,1 0,0 0,0 0,2 4,-1-9,0-1,1 1,0-1,0 0,0 1,1-1,0-1,0 1,0 0,1-1,-1 0,1 0,1-1,-1 1,1-1,0 0,0-1,0 1,0-1,0 0,1-1,-1 1,1-1,0-1,0 1,0-1,0-1,0 1,0-1,0 0,0-1,0 1,-1-1,1-1,0 1,0-1,-1 0,1-1,-1 0,1 0,0-1,7-6,0 0,-1-1,0 0,0-1,-2 0,1-1,-2-1,0 1,0-2,6-14,-12 22,0-1,0 1,-1-1,0 0,-1 0,0 0,0 0,-1-1,0 1,0 0,-1-1,0 1,0 0,-1-1,0 1,-1 0,0 0,0 0,-1 0,0 0,0 0,0 1,-3-3,0 2,-1 1,0-1,0 1,-1 1,0 0,0 0,-1 0,1 1,-1 0,0 1,0 0,-1 0,0 1,1 0,-1 1,0 0,0 1,0 0,-1 0,-14 0</inkml:trace>
  <inkml:trace contextRef="#ctx0" brushRef="#br0" timeOffset="1550.547">960 465,'157'-66,"-149"63,0 0,0 0,1 1,-1 0,1 0,-1 1,1 0,-1 1,1-1,-1 2,1-1,-1 1,1 1,-1-1,1 2,-1-1,0 1,0 0,0 0,0 1,-1 1,1-1,-1 1,4 4,-6-5,0 0,1-1,-1 1,0-1,1 0,0-1,0 1,0-1,0 0,0-1,0 1,0-1,1 0,-1-1,0 0,1 0,3 0,7-5</inkml:trace>
</inkml:ink>
</file>

<file path=ppt/ink/ink2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3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1 367,'4'0,"8"0,5 0,5 0,4 0,2 0,1 0,0 0,0 0,0 0,0 0,0 0,0 0,-1 0,0 0,0 0,1 0,-6 0</inkml:trace>
  <inkml:trace contextRef="#ctx0" brushRef="#br0" timeOffset="286.472">1 621,'38'-10,"22"-2,7-1,-5 4,-7 2,-13 2</inkml:trace>
  <inkml:trace contextRef="#ctx0" brushRef="#br0" timeOffset="865.586">28 170,'6'-7,"-1"0,1 1,0 0,0 0,0 0,1 1,0 0,0 0,1 1,-1 0,1 0,0 0,-2 2,-1 0,1 0,0 1,0-1,0 1,0 0,-1 1,1-1,0 1,0 1,0-1,0 1,0 0,0 0,0 0,0 1,-1 0,1 1,-1-1,1 1,-1 0,0 0,0 0,0 1,-1 0,4 3,-1-2,0 0,0-1,1 0,-1 0,1-1,-1 0,1 0,0-1,0 0,1 0,-1-1,0 0,1-1,-1 0,0 0,0 0,1-1,-1-1,0 1,5-3,6-2</inkml:trace>
  <inkml:trace contextRef="#ctx0" brushRef="#br0" timeOffset="3635.936">565 705,'16'-18,"-1"-2,-1 1,0-2,-2 0,0-1,-1-2,30-51,24-35,-55 94,-7 10,-1 0,2 0,-1 0,0 1,1-1,0 1,0 0,1 0,-1 1,1-1,0 1,1 0,-1 0,0 1,1-1,0 1,0 1,0-1,4 0,-7 4,-1 1,1 0,0 0,-1 0,0 0,1 0,-1 1,0-1,0 1,0-1,0 1,-1 0,1 0,-1-1,0 1,1 0,-1 0,-1 1,1-1,0 0,-1 0,0 0,1 1,-1-1,0 0,-1 0,1 0,-1 1,1-1,-1 0,1 2,9 56,-9-60,1 0,-1 0,1 0,-1 0,1 0,-1 0,1 1,0-1,-1-1,1 1,0 0,0 0,0 0,0 0,0 0,0-1,0 1,0 0,0-1,0 1,0-1,0 1,1-1,-1 0,0 1,0-1,0 0,1 0,-1 0,0 0,0 0,1 0,-1 0,0-1,0 1,1 0,-1 0,0-1,0 1,0-1,0 0,0 1,0-1,0 0,0 1,1-2,84-90,-65 63,-4 7,77-80,-92 102,-1 0,1 1,0-1,-1 0,1 0,0 1,-1-1,1 1,0 0,-1-1,1 1,-1 0,0 0,1 0,-1 0,1 0,-1 0,0 1,0-1,0 0,0 1,0-1,0 0,0 1,0-1,-1 1,1-1,0 1,-1 0,1-1,-1 1,0 0,0-1,1 1,-1 0,0 0,0-1,-1 1,1 0,0-1,-1 1,1 0,-1-1,1 1,-1 1,1-1,9 134,1-90,-6-25</inkml:trace>
  <inkml:trace contextRef="#ctx0" brushRef="#br0" timeOffset="4150.067">1327 649,'39'-12,"1"0,-1-3,-1-1,-1-2,0-2,-1-2,-25 14,0-1,-1 0,0 0,-1-1,0 0,-1-1,0 0,-1-1,0 1,0-1,-1-1,-1 1,0-1,-1 0,0 0,-1 0,-1 0,0-1,-1 1,0-1,-1 0,0 1,-1-1,-2-6,2 17,-1-1,1 0,-1 1,0-1,0 1,0 0,-1-1,1 1,-1 0,0 1,0-1,0 0,0 1,0 0,0-1,-1 1,1 1,-1-1,1 0,-1 1,0 0,0 0,0 0,1 0,-1 0,0 1,0 0,0 0,0 0,0 0,0 1,0-1,0 1,0 0,1 0,-1 1,0-1,1 1,-1 0,1-1,-1 2,1-1,0 0,0 1,0-1,0 1,0 0,1 0,-2 2,-2 1,0 2,0-1,0 1,1 0,1 0,-1 0,1 0,1 1,-1 0,1 0,1 0,0 0,0 0,1 0,0 1,1-1,-1 1,2-1,0 0,0 1,0-1,1 0,1 0,-1 0,2 0,-1 0,1-1,0 1,1-1,0 0,0-1,1 1,0-1,0 0,1 0,0-1,0 0,7 5,-1-3,0 0,1-1,0 0,1-1,0 0,-1-2,1 1,1-2,-1 0,1-1,10 0,-1-1</inkml:trace>
  <inkml:trace contextRef="#ctx0" brushRef="#br0" timeOffset="4551.035">2202 225,'-16'22,"0"0,2 1,1 0,0 1,2 0,0 1,2 1,1-1,-3 18,11-38,-1 1,1-1,-1 1,2-1,-1 1,0-1,1 1,0-1,1 0,-1 1,1-1,0 0,0 0,1 0,-1 0,1 0,0-1,0 1,1-1,0 0,-1 0,1 0,0 0,1-1,-1 0,1 0,0 0,-1 0,1-1,0 1,0-1,1-1,-1 1,0-1,1 0,-1 0,1 0,-1-1,1 0,-1 0,1 0,4-1,4-2,0 0,-1 0,1-1,0-1,-1 0,0-1,0-1,-1 0,0 0,0-1,-1-1,0 0,0-1,-1 0,0 0,-1-1,0 0,-1-1,0 0,1-2,-5 5,0 0,-1 0,0 0,-1-1,1 1,-2-1,1 1,-2-1,1 0,-1 1,-1-1,1 0,-2 1,1-1,-1 1,-1-1,0 1,0 0,-1 0,-3-7,2 12,1 0,0 0,-1 1,0-1,1 1,-1 0,-1 1,1-1,0 1,-1 0,1 0,-1 1,1 0,-1 0,0 0,0 0,1 1,-1 0,0 0,0 1,0 0,-19-1</inkml:trace>
  <inkml:trace contextRef="#ctx0" brushRef="#br0" timeOffset="4882.746">2060 480,'15'-9,"9"-4,1 5,0 5,2 2,0 1,1 1,0 1,0-1,1 0,-1-1,1 0,-1 1,0-1,-4 0</inkml:trace>
  <inkml:trace contextRef="#ctx0" brushRef="#br0" timeOffset="5415.951">2202 0,'-5'5,"-1"1</inkml:trace>
  <inkml:trace contextRef="#ctx0" brushRef="#br0" timeOffset="5833.709">2427 28,'5'0,"2"5,-6 1,-2-4,-2-4</inkml:trace>
</inkml:ink>
</file>

<file path=ppt/ink/ink2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28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57 198,'10'0,"12"0,8 0,3 0,1 0,0 0,-2 0,-1 0,-1 0,-6-5,-2-2,0 1,1 1,2 1,1 2,-4 1</inkml:trace>
  <inkml:trace contextRef="#ctx0" brushRef="#br0" timeOffset="298.584">1 451,'38'-4,"28"-3,6 1,-3 1,-9 1,-10 2,-14 1</inkml:trace>
  <inkml:trace contextRef="#ctx0" brushRef="#br0" timeOffset="877.886">198 0,'4'9,"0"0,1 0,0-1,0 0,0 0,1 0,1-1,-1 1,1-2,0 1,1-1,-1 0,1 0,1-1,-1 0,1-1,0 0,0 0,0-1,0 0,0 0,10 1,-13-4,0 0,0 1,-1-1,1 2,0-1,-1 1,1-1,-1 1,1 1,-1-1,0 1,0 0,0 0,0 1,-1-1,1 1,-1 0,0 0,0 1,-1-1,1 1,-1 0,0 0,0 0,0 0,-1 0,0 1,0-1,0 1,-1-1,1 6,-6 5,-1 0,-1-1,0 0,-1 0,-1 0,0-1,-1-1,0 1,-1-1,-1-1,0 1,0-2,-1 0,-6 3,15-10,-155 132,119-103,24-17</inkml:trace>
</inkml:ink>
</file>

<file path=ppt/ink/ink2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86,'0'-9,"1"6,-1-1,1 1,-1-1,0 1,0-1,0 1,-1-1,1 1,-1-1,0 1,1-1,-2 1,1-1,0 1,-1 0,1 0,-1 0,0 0,0 0,0 0,-1 0,-1-1,2 5,-1 0,1 0,-1 0,1 0,-1 0,1 0,0 1,0-1,0 1,0 0,0 0,0 0,0 0,0 0,1 0,-1 0,1 0,-1 0,1 1,0-1,0 1,0 1,-5 11,2 0,-1 1,2 0,0 0,1 0,1 0,0 1,1-1,1 0,1 4,-1 16,-2-31,1 1,0-1,0 1,1 0,0-1,-1 1,2-1,-1 1,1-1,0 0,0 1,0-1,1 0,-1 0,1-1,1 1,-1-1,1 1,-1-1,1 0,0 0,1-1,-1 1,1-1,-1 0,1 0,0 0,0-1,0 0,1 0,-1 0,0-1,1 1,-1-1,2-1,8 0,-1-2,0 0,0 0,0-2,0 0,0 0,-1-1,0-1,0 0,0-1,-1 0,0-1,0-1,-1 1,0-2,7-7,-10 11,-1 0,0-1,0 0,-1 0,0 0,0-1,-1 0,0 0,0 0,-1-1,0 1,0-1,-1 0,-1-1,1 1,-1 0,-1-1,0 1,0-1,-1 1,0-1,0 7,-1-1,0 0,0 1,0-1,0 0,0 1,-1 0,0-1,0 1,0 0,0 0,0 0,0 0,-1 0,0 1,1-1,-1 1,0-1,0 1,0 0,-1 0,1 1,0-1,-1 1,1-1,-1 1,1 0,-3 0,-105-12,76 13,5 0</inkml:trace>
  <inkml:trace contextRef="#ctx0" brushRef="#br0" timeOffset="485.575">16 284,'-1'-1,"1"1,-1 0,0-1,0 1,0-1,0 1,0-1,1 0,-1 1,0-1,1 0,-1 1,0-1,1 0,-1 0,1 1,-1-1,1 0,-1 0,1 0,0 0,0 0,-1 0,1 0,0 0,0 0,0 0,0 0,0 0,0 0,0 1,0-1,0 0,1 0,-1 0,0 0,0 0,1 0,-1 0,1 0,-1 0,1 1,-1-1,1 0,0 0,-1 1,1-1,0 0,-1 1,1-1,0 1,0-1,0 1,0-1,-1 1,1-1,0 1,0 0,0 0,0-1,0 1,1 0,8-8,0 1,0 0,1 0,0 1,0 0,0 1,1 0,0 1,0 1,0 0,0 0,1 1,2 0,-11 3,0-1,-1 1,1 0,-1 0,1 0,0 0,-1 1,0 0,1-1,-1 1,0 0,0 1,0-1,0 0,0 1,-1 0,1 0,-1-1,0 1,0 1,0-1,0 0,0 0,-1 1,1-1,-1 1,0 0,45 56,-41-57,0-1,1 1,-1-1,1 0,-1 0,1-1,0 0,0 0,0 0,-1 0,1-1,0 0,0-1,0 1,0-1,1-1,12-4</inkml:trace>
</inkml:ink>
</file>

<file path=ppt/ink/ink2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0,'5'0,"2"5,-1 7,-1 0</inkml:trace>
</inkml:ink>
</file>

<file path=ppt/ink/ink2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1,'-5'4,"-2"3</inkml:trace>
</inkml:ink>
</file>

<file path=ppt/ink/ink2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0,'29'0,"14"0,5 0,-2 0,-3 0,-4 0,-4 0,-4 0,-1 0,-2 0,-5 0</inkml:trace>
</inkml:ink>
</file>

<file path=ppt/ink/ink2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23,'38'0,"23"-5,5-1,-3 0,-13 1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0:49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439 349,'1'50,"-13"115,-74 159,85-321,-1 0,1 0,0 0,0 0,0 0,0 0,1 1,-1-1,1 0,0 0,0 1,0-1,0 0,0 1,1-1,0 0,0 0,-1 1,2-1,-1 0,0 0,1 0,-1 0,1-1,0 1,0 0,0-1,0 1,1-1,-1 0,0 0,1 0,0 0,0 0,-1 0,1-1,0 1,0-1,1 0,156 4,-94-8,215 2,-246-9,-29 4</inkml:trace>
  <inkml:trace contextRef="#ctx0" brushRef="#br0" timeOffset="4667.74">1202 433,'90'-45,"-84"42,10-6,1 1,0 0,0 1,1 0,0 2,0 0,0 1,1 1,0 1,-1 0,1 1,4 2,-18 0,-1 0,1 0,-1 1,0 0,1 0,-1 0,0 0,0 0,0 1,-1 0,1 0,-1 0,1 0,-1 1,0-1,0 1,0 0,-1 0,0 0,1 0,-1 0,-1 0,1 1,0-1,-1 1,0-1,0 1,-1 0,1-1,-1 1,0-1,0 1,-1 0,1-1,-1 1,0 0,0-1,0 1,-1-1,0 0,0 1,0-1,-2 3,-5 9,-1-1,0-1,-1 0,0 0,-1-1,-1-1,-6 6,-22 22,41-38,0-1,0 1,1 0,-1-1,0 1,1 0,0-1,-1 1,1-1,0 1,0-1,-1 1,1-1,0 1,1-1,-1 0,0 0,0 1,0-1,1 0,-1 0,1 0,-1-1,1 1,-1 0,1 0,-1-1,1 1,0-1,-1 1,1-1,0 0,-1 0,1 0,0 0,-1 0,1 0,0 0,0 0,-1-1,1 1,0-1,7 3,0-1,0 0,-1 0,1 1,-1 0,0 0,1 1,-1 0,0 1,-1 0,1 0,-1 1,0-1,0 2,0-1,0 1,-1 0,0 0,-1 1,1-1,-1 2,0-1,-1 0,0 1,0 0,-1 0,0 0,2 8,-4-9,0 0,-1 1,0-1,0 0,0 1,-1-1,-1 0,1 0,-1 0,0 0,0 0,-1 0,0 0,-1-1,1 0,-1 1,0-1,-1-1,1 1,-1-1,0 1,-1-1,1-1,-1 1,0-1,0 0,0 0,-1-1,1 0,-1 0,-6 2,7-3,0 1,0-1,-1-1,1 1,0-1,-1 0,1 0,-1-1,1 0,-1 0,1 0,0-1,-1 0,1 0,0-1,-1 0,1 0,0 0,0-1,1 0,-1 0,0 0,1-1,0 0,0 0,0 0,0-1,1 1,0-1,0 0,0 0,0-1,2-11,4 3</inkml:trace>
  <inkml:trace contextRef="#ctx0" brushRef="#br0" timeOffset="5506.21">1963 377,'302'-97,"-300"96,0 0,-1 0,1 0,0 0,0 1,-1-1,1 1,0-1,0 1,0 0,0-1,-1 1,1 0,0 0,0 0,0 1,0-1,0 0,0 1,-1-1,1 1,0 0,0-1,-1 1,1 0,0 0,-1 0,1 0,-1 0,0 1,1-1,-1 0,0 1,1-1,-1 1,0-1,0 1,0 0,-1-1,1 1,0 0,-1 0,1 0,-1-1,1 1,-1 0,0 0,0 0,0 0,0 0,1 13,-2-1,0 0,0 0,-1 1,-1-1,0 0,-1-1,-1 1,-5 10,-19 85,-1 143,30-242,-1 0,0 0,-1 0,0 0,0 0,-1 0,0-1,-1 1,0-1,-1 0,1 0,-2-1,1 1,-2-5,2-5</inkml:trace>
  <inkml:trace contextRef="#ctx0" brushRef="#br0" timeOffset="5753.449">1963 631,'29'5,"28"1,10 0,-2-1,-7-1,-9-2,-8-6,-6-2,-4 0,-2 1,-2 1,-5-3,-7-1</inkml:trace>
  <inkml:trace contextRef="#ctx0" brushRef="#br0" timeOffset="8171.995">2697 66,'1'17,"23"79,-10 165,5 26,8-69,-28-51,1-165,0 0,-1 0,1 0,0 1,-1-1,1 0,-1 0,0 0,0 0,1 0,-1 0,-1 0,1 0,0 0,0-1,-1 1,1 0,-1-1,1 1,-1-1,0 0,0 1,0-1,1 0,-1 0,0 0,0 0,-1 0,1-1,0 1,0-1,0 1,0-1,-1 0,-80-10,47 3,-29 2,-1 3,1 2,-1 4,-23 5,-103 6,-292 14,-44 0,70-30,221 27,120-11,82-8,1-3,-1 0,1-3,-33-1,65-1,0 1,0 0,0-1,0 1,0-1,1 0,-1 1,0-1,0 0,1 0,-1 0,0 0,1-1,-1 1,1 0,0-1,-1 1,1-1,0 1,0-1,0 0,0 1,0-1,0 0,1 0,-1 0,0 1,1-1,0 0,-1 0,1 0,0 0,0-2,7-74,-4 59,30-208,-33-477,-1 670,0 25,-1 0,2 0,-1 0,2 0,-1 0,1 1,0-1,1 0,0 0,0 1,1-1,0 1,1 0,-1 0,3-3,1 7,0 0,0 0,1 1,-1 0,1 0,0 1,0 0,0 0,0 1,0 0,0 0,1 1,-1 0,0 0,0 1,0 0,4 2,16-2,240 3,-37 23,425-26,563-1,-1213-1,1 1,-1 0,1 1,-1 0,1 0,-1 0,0 1,1 0,-1 0,0 0,0 1,0 0,2 2,5 6</inkml:trace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0,'18'252,"5"-105,-15-101,-2 0,-2 1,-2-1,-2 0,-5 32,-3-50,8-28,0-1,0 1,0 0,0-1,0 1,0 0,0-1,0 1,0 0,0-1,0 1,0 0,0 0,-1-1,1 1,0 0,0-1,0 1,-1 0,1 0,0-1,0 1,-1 0,1 0,0 0,0 0,-1-1,1 1,0 0,-1 0,1 0,0 0,-1 0,1 0,0 0,0 0,-1 0,1 0,0 0,-1 0,1 0,0 0,-1 0,1 0,0 0,-1 0,1 0,0 0,-1 1,1-1,0 0,0 0,-1 0,1 1,0-1,0 0,-1 0,1 1,-3-20,0-1</inkml:trace>
</inkml:ink>
</file>

<file path=ppt/ink/ink2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0 366,'24'-5,"27"-2,10 1,-1 1,-10 1</inkml:trace>
  <inkml:trace contextRef="#ctx0" brushRef="#br0" timeOffset="8153.968">113 733,'19'-7,"0"0,-1-2,0 0,-1 0,0-2,0 0,-1-1,-1-1,0 0,-1-1,0 0,-1-2,10-14,70-117,-92 146,0 0,0 0,0 0,-1 0,1 0,0 0,0 0,-1 0,1 0,0 0,-1 0,1 0,-1-1,0 1,1 0,-1 0,0-1,0 1,0 0,0 0,0-1,0 1,0 0,0 0,0-1,-1 1,1 0,-1 0,1 0,0-1,-1 1,0 0,1 0,-1 0,0 0,0 0,1 0,-1 0,0 0,0 0,0 1,0-1,0 0,0 1,0-1,-1 0,1 1,0-1,0 1,0 0,-1-1,1 1,0 0,0 0,-1 0,1 0,0 0,0 0,-1 0,1 0,0 0,-5 4,0 0,1 1,-1-1,1 1,1 0,-1 0,1 1,0-1,0 1,0 0,1 0,0 0,0 1,0-1,1 1,0-1,0 1,1 0,0 2,-6 135,7-142,-1 3,1 1,0 0,0-1,1 1,-1-1,1 1,1-1,-1 1,1-1,0 1,0-1,0 0,1 0,0 0,0 0,0-1,1 1,-1-1,1 0,0 0,0 0,0 0,1-1,0 0,-1 0,1 0,0 0,0-1,1 0,3 1,1-1,0-1,0-1,0 0,0-1,0 1,0-2,0 1,-1-2,1 1,0-1,-1-1,0 0,0 0,0-1,0 0,-1 0,1-1,-1 0,1-2,134-143,-133 137,-1 1,0-1,-1-1,0 0,-2 0,1 0,-2-1,0 0,1-8,-6 23,1-1,-1 1,1-1,-1 1,0-1,0 0,1 1,-1-1,0 1,-1-1,1 1,0-1,0 0,-1 1,1-1,-1 1,1-1,-1 1,0-1,1 1,-1 0,0-1,0 1,0 0,0 0,0 0,-1-1,1 1,0 0,0 0,-1 1,1-1,0 0,-1 0,1 1,-1-1,1 1,-1-1,1 1,-1 0,1-1,-1 1,0 0,1 0,-1 0,1 0,-1 0,0 1,1-1,-1 0,1 1,-1-1,1 1,-1 0,1-1,0 1,-1 0,1 0,0 0,-1 0,1 0,-9 5,2-1,-1 1,1 1,-1-1,2 2,-1-1,1 1,0 0,1 0,0 1,0 0,1 0,0 0,1 1,0-1,0 1,1 0,0 1,1-1,0 0,0 1,2-1,-1 1,1-1,1 1,-1-1,2 1,0 0,2 4,0-1,1-1,0 1,1-1,1 0,0 0,1-1,4 5,-10-13,1-1,0 0,-1 0,1 0,0 0,1-1,-1 1,0-1,1 0,0 0,-1 0,1 0,0-1,0 0,0 1,0-1,0-1,0 1,0-1,0 1,0-1,0 0,0 0,0-1,1 1,-1-1,0 0,0 0,-1-1,1 1,1-1,13-10,0 1,-1-2,-1-1,0 0,0-1,-2 0,0-1,-1-1,0 0,-2-1,7-12,10-12,-19 29,-2 0,1-1,-2 0,0 0,0-1,-2 0,0 0,0 0,-1 0,-1-1,-1 1,0-10,-18-30,17 54,-1 0,0 0,1 0,-1 1,0-1,0 0,0 0,0 1,0-1,0 1,0-1,0 1,0-1,0 1,0-1,0 1,0 0,0 0,0-1,0 1,-1 0,1 0,0 0,0 0,0 0,0 1,0-1,0 0,-1 1,1-1,0 0,0 1,0-1,0 1,0-1,0 1,0 0,1 0,-1-1,0 1,0 0,0 0,1 0,-1 0,0 0,-7 8,0 0,0 0,1 0,0 1,1 0,0 0,1 1,0-1,1 1,0 0,0 1,1-1,1 1,0-1,0 1,2 0,-1 0,1-1,1 1,0 0,1 0,0-1,0 1,2-1,-1 0,1 0,1 0,0 0,1 0,80 106,-75-103</inkml:trace>
  <inkml:trace contextRef="#ctx0" brushRef="#br0" timeOffset="8852.595">1157 55,'0'0,"-1"-1,0 0,1 0,-1 1,1-1,-1 0,1 0,-1 0,1 0,-1 0,1 1,0-1,-1 0,1 0,0 0,0 0,0 0,0 0,0 0,0 0,0 0,0 0,0 0,0 0,1 0,-1 0,0 0,1 0,-1 0,1 1,-1-1,1 0,-1 0,1 0,-1 1,1-1,0 0,-1 1,1-1,0 0,0 1,0-1,-1 1,1-1,0 1,0-1,1 1,43-15,-43 14,0 1,-1 0,1 0,0 0,0 0,-1 0,1 0,0 0,-1 1,1-1,-1 0,1 1,0 0,-1-1,1 1,-1 0,1 0,-1 0,0 0,1 0,-1 0,0 0,0 0,0 0,0 1,0-1,0 0,0 1,0-1,0 1,-1-1,1 1,0 0,-1-1,0 1,1-1,-1 1,0 0,0 0,0-1,0 1,0 0,0-1,0 1,-1 0,1-1,-1 1,-28 78,25-74,2-4,0 0,-1 0,1 1,0-1,0 1,0-1,0 1,1 0,-1-1,1 1,-1 0,1 0,0 0,0 0,1 0,-1 0,0 1,1-1,0 0,0 0,0 0,0 1,1-1,-1 0,1 0,-1 0,1 0,0 0,1 0,-1 0,0 0,1 0,-1 0,1-1,0 1,0-1,0 1,1 0,5-1,0 0,0 0,-1-1,1 0,0 0,0-1,0 0,0 0,0-1,0 0,0-1,0 0,-1 0,6-2,7-3</inkml:trace>
  <inkml:trace contextRef="#ctx0" brushRef="#br0" timeOffset="9622.324">1214 619,'-61'137,"62"-137,-1 0,1 0,-1 0,1 0,-1 0,0 0,1 0,-1 1,1-1,-1 0,0 0,1 0,-1 0,1 1,-1-1,0 0,1 0,-1 1,0-1,1 0,-1 0,0 1,0-1,1 0,-1 1,0-1,0 1,0-1,1 0,-1 1,0-1,0 1,0-1,0 0,0 1,0-1,0 1,0-1,0 0,0 1,0-1,0 1,0 0,28-33,-15 13,-10 13,0 1,1-1,0 0,0 1,1 0,0 0,-1 0,2 0,-1 1,0 0,1 0,0 0,0 1,0 0,5-2,-8 6,-1-1,1 1,0 0,0 0,-1 0,1 0,0 0,-1 0,1 1,-1-1,0 1,1 0,-1 0,0 0,0 0,0 0,0 0,-1 0,1 1,0-1,-1 1,0-1,1 2,26 28,-24-30,1 0,-1 0,0-1,0 1,1-1,-1 0,1 0,-1-1,1 1,-1-1,1 0,-1 0,1-1,-1 1,1-1,-1 0,1 0,-1 0,0-1,1 0,-1 0,0 0,0 0,0 0,-1-1,1 0,-1 0,1 0,-1 0,0 0,0-1,0 1,-1-1,1 0,-1 0,2-3,3-11</inkml:trace>
  <inkml:trace contextRef="#ctx0" brushRef="#br0" timeOffset="10001.204">1835 196,'-31'40,"3"1,1 1,2 2,2 0,2 2,2 0,16-40,1 0,-1-1,1 1,0 0,1 0,-1 0,1 0,1 0,-1 0,1 1,0-1,0 0,1 0,-1 0,1 0,1 0,-1 0,1 0,0 0,1 0,-1-1,1 1,0-1,1 0,-1 0,1 0,0 0,0 0,1-1,-1 0,1 0,0 0,0-1,0 1,0-1,1 0,2 0,8 0,1-1,-1-1,0-1,1 0,-1-1,1-1,-1 0,0-2,0 1,0-2,-1 0,1-1,-1-1,0 0,-1-1,0 0,0-1,-1-1,0 0,-1-1,0-1,-1 1,4-7,-6 9,0-2,-1 1,-1-1,0 0,0-1,-1 0,0 0,-1 0,-1 0,0-1,0 0,-2 0,1 0,-1-8,-1 15,-1-1,0 0,0 0,-1 0,0 0,0 0,-1 1,1-1,-1 1,-1-1,1 1,-1-1,-1 1,1 0,-1 1,0-1,0 1,0-1,-1 1,0 0,0 1,0-1,-1 1,1 0,-1 0,0 1,0 0,-4-2,-101-19,78 23</inkml:trace>
  <inkml:trace contextRef="#ctx0" brushRef="#br0" timeOffset="10287.529">1665 535,'34'-14,"20"-6,6 7,-2 5,-11 8,-9 5,-11 6,-5 1,-2-1,1-3,2-3,1-1,2-3,-4-5,-5-3</inkml:trace>
</inkml:ink>
</file>

<file path=ppt/ink/ink2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2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2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2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2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2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2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2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2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0,'10'43,"21"169,-22-153,-3 0,-3 1,-4 56,0-42,27 58,-33-174,-9-44,14 60</inkml:trace>
</inkml:ink>
</file>

<file path=ppt/ink/ink2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2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2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2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2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2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2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2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2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2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1 173,'22'-19,"2"1,0 1,1 1,1 1,1 2,0 1,0 0,1 2,0 2,2 0,-4 1,1 1,0 1,1 2,-1 1,0 1,1 1,4 1,-23 2,1 0,-1 1,0 0,0 1,0 0,-1 0,0 1,0 0,0 0,-1 1,1 0,-2 0,1 0,-1 1,0 0,-1 1,0-1,0 1,-1 0,0 0,0 1,-1-1,0 1,-1-1,0 1,-1 0,0 0,0 0,-1 4,-2-2,1-1,-2-1,1 1,-1 0,-1-1,0 1,-1-1,0 0,0 0,-1-1,0 0,-1 0,0 0,0-1,-1 0,0 0,0-1,-1 0,0 0,-1-1,1 0,-1-1,0 0,-10 3,-38 22,58-27,0-1,1 0,-1 0,1 0,0 0,0 0,-1 0,1-1,0 1,1 0,-1 0,0-1,0 1,1 0,-1-1,1 0,0 1,-1-1,1 0,0 0,0 1,-1-2,1 1,0 0,2 1,-1 0,186 104,-40-27,-121-63,-17-15</inkml:trace>
</inkml:ink>
</file>

<file path=ppt/ink/ink2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2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2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2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2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2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2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2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2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2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14,'0'-1,"-1"1,1 0,-1 0,1-1,0 1,-1 0,1-1,0 1,-1 0,1-1,0 1,0 0,-1-1,1 1,0-1,0 1,0-1,-1 1,1-1,0 1,0 0,0-1,0 1,0-1,0 1,0-1,0 1,0-1,0 1,0-1,1 0,-46 15,1 1,1 3,1 1,0 2,-38 26,79-46,0-1,0 1,-1 0,1-1,0 1,0 0,0 0,0 0,0 0,0 0,0 0,0 0,0 0,0 0,1 0,-1 0,0 1,1-1,-1 0,1 0,-1 1,1-1,0 0,0 1,-1-1,1 0,0 1,0-1,0 1,0-1,1 0,-1 1,0-1,1 0,-1 1,0-1,1 0,0 1,-1-1,1 0,0 0,0 0,-1 0,1 0,0 0,0 0,0 0,0 0,0 0,1 0,-1-1,0 1,0 0,0-1,1 1,-1-1,1 1,124 29,-101-26,49 23,-74-23,1 0,-1 0,0 0,0 0,-1 0,1-1,-1 1,0 0,0 0,0 0,0-1,0 1,-1 0,0-1,0 0,0 1,0-1,0 0,-1 0,0 0,1 0,-1-1,0 1,0-1,0 1,-2 0,-191 163,193-163,0 0,1 0,0 0,0 0,0 0,0 1,0-1,1 0,0 1,-1-1,1 1,0 0,1-1,-1 1,1 0,0 0,-1-1,2 1,-1 0,0 0,1-1,0 1,-1 0,2-1,-1 1,0-1,1 1,-1-1,1 1,0-1,0 0,0 0,1 0,-1 0,1-1,0 1,-1-1,1 1,0-1,1 0,-1 0,0 0,1 0,-1-1,0 0,1 1,0-1,-1 0,1-1,0 1,-1-1,3 1,10 1,0 0,1-1,-1 0,0-1,0-1,1-1,-1 0,0-1,0-1,-1 0,1-1,-1-1,0 0,4-3,11-21,-22 13</inkml:trace>
</inkml:ink>
</file>

<file path=ppt/ink/ink2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2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2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2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2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2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2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2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7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2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2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1,'42'106,"-6"2,-4 2,13 85,-11 57,-25 23,-4-225,1-32</inkml:trace>
</inkml:ink>
</file>

<file path=ppt/ink/ink2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2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2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6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2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9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2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2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2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62,'70'-56,"-107"51,-88 36,116-29,-103 17,1 5,-46 18,92-7,66-34,-1 1,0-1,1 1,-1-1,0 1,1-1,0 0,-1 1,1-1,0 1,0-1,0 0,0 0,0 0,0 0,0 0,0 0,0 0,1 0,-1 0,0 0,0 0,1-1,-1 1,1-1,-1 1,1-1,-1 1,1-1,-1 0,21 7,1-2,-1-1,1 0,0-2,0-1,0 0,0-2,8-1,17 0,-13 1,-23-1,-1 2,1-1,0 2,0-1,0 2,0-1,0 2,-1 0,7 2,-17-5,1 1,-1-1,0 1,1 0,-1-1,0 1,0 0,0 0,0-1,1 1,-1 0,0 0,0 0,-1 1,1-1,0 0,0 0,0 0,-1 1,1-1,-1 0,1 1,-1-1,0 0,1 1,-1-1,0 1,0-1,0 0,0 1,0-1,0 1,0-1,0 0,-1 1,1-1,-1 1,1-1,-1 0,1 0,-1 1,0-1,0 0,1 0,-1 0,0 0,-1 1,-51 48,-112 29,62-37,31-6,3 4,1 2,2 3,-10 13,74-57,0 0,0 0,-1 0,1 1,0-1,0 1,1 0,-1-1,0 1,1 0,-1 0,1 0,-1 0,1 1,0-1,0 0,0 0,0 1,0-1,0 0,1 1,-1-1,1 1,0-1,0 1,0-1,0 1,0-1,0 1,1-1,-1 1,1-1,0 1,0-1,0 0,0 1,0-1,0 0,0 0,1 0,-1 0,1 0,0 0,-1 0,1-1,0 1,0 0,1-1,16 6,1-1,1-1,-1-1,0-1,1-1,0-1,-1 0,1-2,0 0,-1-2,1 0,-1-1,0-1,0-1,0-1,29-4,170-28,-218 38,-1 1,1-1,-1 1,1-1,-1 1,1 0,0-1,-1 1,1 0,0 0,0 0,-1-1,1 1,0 0,-1 0,1 0,0 0,0 0,-1 0,1 0,0 0,-1 1,1-1,0 0,-1 0,1 0,0 1,-1-1,1 0,0 1,-1-1,1 1,-1-1,1 1,-1-1,1 1,-1-1,1 1,-1-1,1 1,-1 0,0-1,1 1,-1 0,0-1,0 1,1 0,-1-1,0 1,0 0,0 0,0-1,0 1,0 0,0-1,0 1,0 0,0 0,-1-1,1 1,0 0,0-1,-1 1,1 0,0-1,-1 1,-6 11</inkml:trace>
  <inkml:trace contextRef="#ctx0" brushRef="#br0" timeOffset="2034.265">1268 34,'-22'50,"3"1,2 1,3 1,-3 23,-9 31,-48 212,64-245,31-90,-9-2</inkml:trace>
  <inkml:trace contextRef="#ctx0" brushRef="#br0" timeOffset="2363.021">1155 119,'23'-15,"24"-4,7 1,0 3,-5 5,-5 8,-6 5,-9 7,-5 1,-2-1,1-2,-5-2</inkml:trace>
  <inkml:trace contextRef="#ctx0" brushRef="#br0" timeOffset="2649.699">1013 513,'62'-9,"26"-4,2 1,-9 3,-18 2</inkml:trace>
  <inkml:trace contextRef="#ctx0" brushRef="#br0" timeOffset="3198.64">1549 655,'0'15,"0"13,-4 3,-3 1,1-1,-3 0,-1-1,1-1,8-5,4-2,5-4,7-6,6-5,-1-8,1-4,-3-6,-5-1</inkml:trace>
  <inkml:trace contextRef="#ctx0" brushRef="#br0" timeOffset="3448.497">1323 768,'39'0,"36"-5,10-1,-4 0,-11 1,-13-4,-16 1</inkml:trace>
</inkml:ink>
</file>

<file path=ppt/ink/ink2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1 177,'33'0,"26"0,8-5,-4-2,-6 1,-9 1,-8 2,-6 0,-3-2,-3-2,-1 1,0 1,-5 2</inkml:trace>
  <inkml:trace contextRef="#ctx0" brushRef="#br0" timeOffset="271.041">114 431,'43'0,"34"-5,8-6,-1-2,-10 2,-12-2,-17 1</inkml:trace>
  <inkml:trace contextRef="#ctx0" brushRef="#br0" timeOffset="2950.96">848 64,'-1'34,"-94"271,65-174,43-180,3 1,1 1,3 0,1 1,3 2,1 0,2 2,31-36,-56 75,0-1,1 0,-1 0,1 0,-1 0,1 1,0 0,0-1,1 1,-1 0,1 1,0-1,-1 0,1 1,0 0,0 0,1 0,-1 1,0-1,1 1,-1 0,1 0,0 1,-2 2,-1 1,0 0,0 0,0 1,0-1,0 0,0 1,-1-1,0 1,0 0,0-1,0 1,0 0,-1 0,0-1,1 1,-2 0,1 0,0 0,-1 2,1 1,-4 230,3-235,1-1,-1 1,1 0,-1 0,1 0,0 0,0-1,0 1,0 0,0 0,1 0,-1 0,1-1,-1 1,1 0,-1 0,1-1,0 1,0 0,0-1,0 1,0-1,0 1,0-1,1 1,-1-1,0 0,1 0,-1 0,1 0,0 0,-1 0,1 0,0 0,-1-1,1 1,0 0,0-1,0 0,-1 1,1-1,0 0,0 0,0 0,0 0,0 0,-1-1,1 1,0 0,0-1,0 0,-1 1,1-1,0 0,0 0,70-98,-31 34,-6 20,3 1,2 2,42-34,-82 74,1 0,0 1,0-1,0 1,0-1,0 0,1 1,-1 0,0-1,1 1,-1 0,1 0,-1 0,1 0,-1 0,1 0,0 0,0 0,-1 1,1-1,0 1,0-1,0 1,0 0,0 0,-1 0,1 0,0 0,0 0,0 0,0 0,0 1,0-1,-1 1,1 0,0-1,0 1,-1 0,1 0,-1 0,1 0,0 0,-1 1,0-1,1 0,-1 1,0-1,0 1,0-1,0 1,0 0,0-1,0 1,0 0,-1 0,2 14,-1 0,-1 0,-1-1,0 1,-1 0,-1 0,0-1,-1 0,-1 1,-6 12,-20 104,30-106,1-2</inkml:trace>
  <inkml:trace contextRef="#ctx0" brushRef="#br0" timeOffset="3665.225">2117 148,'-9'-4,"-1"1,0 0,0 0,1 1,-2 0,1 1,0 0,0 1,0 0,0 0,0 1,0 1,0 0,0 0,0 1,0 0,1 0,-8 5,2 0,1 1,0 1,1 0,0 1,0 0,1 1,1 0,0 1,1 0,0 1,1 0,0 1,2 0,0 0,0 1,-2 10,7-22,1-1,0 0,0 0,0 0,0 1,1-1,-1 0,1 1,0-1,0 0,0 1,0-1,1 0,-1 1,1-1,0 0,0 0,0 1,0-1,1 0,-1 0,1 0,0-1,0 1,0 0,0-1,0 1,1-1,-1 1,1-1,-1 0,1 0,0 0,0-1,0 1,0-1,0 0,0 1,0-1,1-1,-1 1,0 0,1-1,-1 0,0 1,1-1,-1-1,0 1,1 0,2-1,9-4,1-1,-1 0,0-1,0 0,-1-1,0-1,-1 0,0-1,0 0,-1-1,0-1,0-1,120-135,-97 102,-29 70,-38 204,32-145,0-58</inkml:trace>
  <inkml:trace contextRef="#ctx0" brushRef="#br0" timeOffset="4049.996">2484 374,'-19'38,"-7"18,2 4,-1-8,5-9,10-10,12-12,10-10,8-5,5-5,4-2,-4-6,-1-2,-4 1</inkml:trace>
  <inkml:trace contextRef="#ctx0" brushRef="#br0" timeOffset="4271.436">2287 544,'28'-5,"11"-2</inkml:trace>
</inkml:ink>
</file>

<file path=ppt/ink/ink2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58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114 198,'5'0,"11"0,7 0,6 0,1 0,2 0,-1 0,-1 0,0 0,-1 0,0 0,0 0,-1 0,0 0,0 0,-4 0</inkml:trace>
  <inkml:trace contextRef="#ctx0" brushRef="#br0" timeOffset="281.005">1 508,'29'0,"23"0,9 0,3-4,-5-3,-7 1,-8 2,-7 0,-4 2,-9-4,-7-1</inkml:trace>
  <inkml:trace contextRef="#ctx0" brushRef="#br0" timeOffset="927.335">283 1,'210'133,"-18"-32,-189-100,-1 0,1 1,0-1,-1 1,1 0,-1 0,1 0,-1 0,0 0,0 0,0 0,0 1,0-1,-1 1,1 0,-1 0,0-1,1 1,-1 0,-1 0,1 0,0 0,-1 0,1 0,-1 0,0 0,0 0,0 0,0 1,-1-1,1 0,-1 0,0 0,0-1,0 1,0 0,-1 0,1 0,-1-1,1 1,-1-1,0 1,0-1,0 0,0 1,-1-1,0 1,-302 269,183-172,112-87</inkml:trace>
</inkml:ink>
</file>

<file path=ppt/ink/ink2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4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27,'5'0,"6"0,7 0,4-5,4-2,2 1,1 1,0 2,-4 5,-7 4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4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85 170,'-1'1,"-1"0,1 0,0 0,0 0,0 0,0 1,0-1,1 0,-1 1,0-1,1 0,-1 1,0-1,1 1,0-1,-1 1,1-1,0 1,0-1,0 1,0 0,0-1,0 1,0-1,1 1,-1-1,0 1,1-1,-1 1,1-1,0 0,-1 1,2 0,0 9,33 270,-37-60,2-221</inkml:trace>
  <inkml:trace contextRef="#ctx0" brushRef="#br0" timeOffset="7467.906">28 254,'2'-3,"0"0,0-1,0 1,0 0,1 1,-1-1,1 0,-1 1,1-1,0 1,0 0,0 0,1 0,-1 0,0 0,4 0,0-2,34-20,-13 5,1 2,1 0,0 3,1 0,1 2,0 1,1 1,22-2,-53 11,0 0,0 1,0-1,1 0,-1 1,0 0,0-1,1 1,-1 0,0 0,0 0,1 1,-1-1,0 0,0 1,0 0,1-1,-1 1,0 0,0 0,0 0,0 0,0 0,-1 1,1-1,0 1,-1-1,1 1,0 0,-1-1,0 1,1 0,-1 0,0 0,0 0,0 0,-1 0,1 0,0 0,-1 1,1-1,-1 0,0 0,1 1,-1-1,0 0,-1 3,-2 3,0 1,0-1,-1 1,0-1,-1 0,0-1,0 1,-1-1,0 0,0 0,0-1,-1 0,0 0,-6 4,-42 44,53-51,1-1,-1 1,1-1,0 1,0 0,0-1,0 1,1 0,-1 0,1 0,-1-1,1 1,0 0,0 0,1 0,-1 0,0 0,1-1,0 1,0 0,0 0,0-1,0 1,0 0,1-1,-1 1,1-1,-1 0,1 0,0 1,0-1,0 0,2 0,77 63,-77-63,77 63,-79-63,-1 0,1 0,-1 0,0 0,0 0,1 1,-1-1,-1 0,1 0,0 1,0-1,-1 1,0-1,1 0,-1 1,0-1,0 1,0-1,0 1,-1-1,1 1,-1-1,1 0,-1 1,0-1,0 0,0 0,0 1,-1-1,1 0,0 0,-1 0,1 0,-1-1,0 1,0 0,0-1,0 1,-1 0,-25 17,-1-1,-1-1,0-2,-1-1,-1-2,0-1,-12 2,18-4,-7 2,-1-1,0-1,0-2,-1-1,-34 1,62-7,8-1</inkml:trace>
  <inkml:trace contextRef="#ctx0" brushRef="#br0" timeOffset="7817.292">1157 0,'-152'140,"121"-106,-13 13,3 3,1 2,3 1,-3 10,2-7,-2-1,-3-3,-39 37,-1 2,74-80</inkml:trace>
  <inkml:trace contextRef="#ctx0" brushRef="#br0" timeOffset="9852.231">1186 254,'-165'190,"-43"101,206-287,-15 20,24-28,230-245,-31 29,-206 219,0 0,1 0,0 0,-1 0,1 0,0 0,-1 0,1 0,0 0,0 0,0 0,0 1,0-1,0 0,0 1,0-1,0 1,0-1,0 1,0-1,1 1,-1 0,0-1,0 1,0 0,0 0,1 0,-1 0,0 0,0 0,1 0,-1 1,0-1,0 0,0 1,0-1,0 1,1-1,-1 1,0-1,0 1,0 0,0-1,-1 1,1 0,0 0,0 0,0 0,-1 0,1 0,0 0,0 0,10 102,36 130,-7-76,-40-157,-1 0,1 0,-1 0,1 0,0 0,-1 0,1 0,-1 0,1 0,-1 0,1 1,0-1,-1 0,1 0,-1 0,1 0,0 1,-1-1,1 0,-1 0,1 1,0-1,-1 0,1 1,0-1,0 0,-1 1,1-1,0 0,0 1,0-1,-1 1,1-1,0 0,0 1,0-1,0 1,0-1,0 1,0-1,0 1,0-1,0 0,0 1,0-1,0 1,0-1,0 1,0-1,1 0,-1 1,0-1,0 1,0-1,1 0,-1 1,0-1,1 0,-1 1,0-1,1 0,-1 1,0-1,1 0,-29-26,23 20,-24-23,0 2,-2 1,0 2,-2 0,-1 3,-1 0,-26-10,48 25,0 1,-1 1,0 0,0 1,0 0,0 1,0 0,-1 1,1 1,0 1,-1 0,1 0,0 2,-10 3</inkml:trace>
</inkml:ink>
</file>

<file path=ppt/ink/ink2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5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83,'16'56,"8"85,-6 87,-18-227,-1 0,1 0,0 0,-1 0,1 0,0 0,0 1,0-1,0 0,0 0,0 0,0 0,1 1,-1-1,0 0,1 0,-1 0,1 0,-1 0,1 0,-1 0,1 0,0 0,-1 0,1 0,0 0,0-1,0 1,0 0,-1-1,1 1,0 0,0-1,1 1,-1-1,0 1,0-1,0 0,0 1,0-1,0 0,0 0,1 0,-1 0,0 0,0 0,0 0,0 0,0-1,1 1,-1 0,0-1,0 1,0 0,0-1,0 1,0-1,0 0,0 1,0-1,0 0,-1 0,1 0,1 0,96-126,16-45,-114 171,0 0,0 0,1 0,-1 0,1 0,-1 0,0 0,1 0,0 0,-1 0,1 1,0-1,-1 0,1 0,0 0,0 1,-1-1,1 0,0 1,0-1,0 1,0-1,0 1,0-1,0 1,0 0,0-1,0 1,1 0,-1 0,0 0,0 0,0 0,0 0,0 0,0 0,0 1,0-1,0 0,0 0,0 1,0-1,0 1,0-1,0 1,0 0,0-1,0 1,0 0,-1-1,1 1,0 0,0 0,-1 0,1 0,0 1,0 5,1 0,-1 1,-1-1,0 1,0-1,0 1,-1-1,0 0,0 1,-1-1,-2 7,-4 75,8-85,1 0,-1 0,1 0,-1 0,1-1,0 1,1 0,-1-1,1 1,-1-1,1 1,0-1,0 0,1 0,-1 0,1 0,-1 0,1-1,0 1,0-1,0 1,1-1,-1 0,0 0,1-1,-1 1,1-1,0 0,-1 0,1 0,0 0,0 0,-1-1,1 0,0 0,0 0,0 0,0 0,0-1,-1 0,1 0,0 0,-1 0,1-1,0 1,-1-1,0 0,8-7,0-2,-1 1,0-1,-1 0,0-1,-1 0,-1-1,0 0,0 0,-1 0,-1-1,0 0,1-9,16-34,-6 21,53-159,-66 174</inkml:trace>
  <inkml:trace contextRef="#ctx0" brushRef="#br0" timeOffset="565.454">960 280,'-10'20,"-8"15,0 7,2 1,4-2,0-8,1-5,3-2,8-6,3-1,6-4,7-5,5-3,3-9,-1-8,-1-2,-3 0</inkml:trace>
  <inkml:trace contextRef="#ctx0" brushRef="#br0" timeOffset="801.409">762 450,'48'-5,"21"-6,-2-1</inkml:trace>
</inkml:ink>
</file>

<file path=ppt/ink/ink2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12,'10'5,"12"1,8 0,3-1,1-2,0 0,-2-2,-1-6,-1-1,-1 0,-1 1,0 1,1 2,-2-4,-3-1</inkml:trace>
</inkml:ink>
</file>

<file path=ppt/ink/ink2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26,'39'0,"21"-5,6-1,-3 0,-8 1,-13 1</inkml:trace>
</inkml:ink>
</file>

<file path=ppt/ink/ink2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1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128 508,'-6'34,"-2"-1,-2 0,-1-1,-1 0,-2 0,-15 24,28-53,-36 70,166-289,17 57,-145 157,0 1,-1-1,1 1,0-1,0 1,0-1,0 1,1-1,-1 1,0 0,1 0,-1 0,0-1,1 1,-1 1,1-1,0 0,-1 0,1 0,0 1,-1-1,1 1,0 0,0-1,0 1,-1 0,1 0,0 0,0 0,0 0,-1 1,1-1,0 0,0 1,-1 0,1-1,0 1,-1 0,1 0,-1-1,1 1,-1 1,1-1,-1 0,0 0,1 0,-1 1,0-1,0 1,1 0,1 14,0 0,0 1,-1-1,-1 1,-1-1,-1 1,-2 15,1 16,0-15,8 71,-4-103,-1 0,1 0,-1 0,1 0,-1-1,1 1,0 0,-1-1,1 1,0-1,-1 1,1-1,0 0,0 0,0 0,-1 0,1 0,0 0,0 0,0-1,-1 1,1-1,0 1,-1-1,1 1,0-1,-1 0,1 0,-1 0,1 0,-1 0,0 0,1-1,-1 1,0 0,0-1,0 1,0-1,0 1,0-1,0 1,0-1,-1 0,1 1,-1-1,4-3,65-75,69-62,-117 125,-14 11,-1 0,1 0,0 1,1 0,0 0,-1 1,1 0,1 0,-1 1,1 0,-1 0,1 1,5-1,-13 3,1 0,-1 1,1-1,-1 0,1 1,-1-1,1 1,-1-1,1 1,-1 0,1 0,-1 0,0-1,0 1,1 0,-1 1,0-1,0 0,0 0,0 0,0 1,0-1,-1 0,1 1,0-1,-1 1,1-1,-1 1,1-1,-1 1,0-1,0 1,1-1,-1 1,0 0,-1-1,1 1,0-1,0 1,-14 62,13-62,-8 21,1 1,0 0,2 1,1-1,1 1,-1 21,5 10,1-32</inkml:trace>
  <inkml:trace contextRef="#ctx0" brushRef="#br0" timeOffset="949.293">1286 339,'-20'7,"2"1,-1 0,1 2,0 0,1 1,0 1,1 0,0 1,1 1,0 1,1 0,-8 12,19-25,1 1,-1-1,1 1,0 0,0 0,0 0,0 0,0 0,0 0,1 0,-1 1,1-1,0 0,0 1,1-1,-1 1,1 0,-1-1,1 1,0-1,0 1,1 0,-1-1,1 1,0-1,0 1,0-1,0 0,1 1,-1-1,1 0,0 0,0 0,0 0,0 0,0 0,1-1,-1 1,1-1,0 0,0 1,0-1,0 0,0-1,3 2,3-3,1 0,-1 0,0-1,1-1,-1 1,0-2,0 1,0-1,0 0,-1-1,1 0,-1-1,0 1,0-2,-1 1,1-1,-1 0,-1 0,1-1,-1 0,0 0,0-1,-1 0,4-7,26-28,-21 28,1-1,-2 0,0-1,-1-1,-1 0,-1 0,0-1,-1 0,-1-1,-1 1,-1-2,-1 1,-1-1,1-10,-13-82,8 109,-1 1,0-1,0 0,0 1,-1-1,1 1,-1-1,0 1,0 0,0 0,0 0,-1 0,1 0,-1 0,1 0,-1 1,0 0,0-1,-1 1,1 0,0 0,-1 1,1-1,-1 1,1 0,-1 0,-3-1,3 2,1 0,0-1,-1 2,1-1,-1 0,1 1,0-1,-1 1,1 0,0 0,0 1,0-1,0 0,0 1,0 0,0 0,0 0,1 0,-1 0,1 0,0 1,-1-1,1 1,0 0,0 0,1-1,-1 1,1 0,-1 1,1-1,0 0,0 0,0 0,0 2,-2 7,1-1,0 1,1-1,0 1,1 0,0-1,1 1,0 0,2 5,4 8,1 0,1-1,2-1,0 1,2-2,8 13,49 102,-52-89,-8-31</inkml:trace>
  <inkml:trace contextRef="#ctx0" brushRef="#br0" timeOffset="1418.591">1680 113,'57'281,"-57"-275,9 44,-9-50,0 1,1 0,-1 0,1 0,-1 0,1-1,-1 1,1 0,-1-1,1 1,0 0,-1-1,1 1,0-1,-1 1,1-1,0 1,0-1,0 1,0-1,-1 0,1 0,0 1,0-1,0 0,0 0,0 0,0 0,0 0,-1 0,1 0,0 0,0 0,0-1,0 1,0 0,0 0,-1-1,1 1,0-1,0 1,0-1,-1 1,1-1,0 1,-1-1,1 0,0 1,0-2,10-9,0-1,0-1,-1 0,0-1,-1 1,-1-2,0 1,-1-1,4-14,84-211,-82 195,-10 25</inkml:trace>
  <inkml:trace contextRef="#ctx0" brushRef="#br0" timeOffset="1847.329">1145 677,'44'5,"1"-2,0-2,0-2,-1-2,14-3,235-54,-125 20,-14 15,-136 19</inkml:trace>
  <inkml:trace contextRef="#ctx0" brushRef="#br0" timeOffset="2549.535">1427 903,'-49'20,"1"2,2 2,0 2,2 2,-12 11,52-37,1 1,-1-1,0 0,1 1,0 0,-1 0,1 0,0 0,1 1,-1-1,1 1,-1-1,1 1,0 0,0 0,1 0,-1 0,1 0,0 0,0 1,0-1,0 0,1 0,0 1,0-1,0 0,1 1,-1-1,1 0,0 1,0-1,0 0,1 0,-1 0,1 0,0 0,1 0,-1-1,0 1,1-1,0 1,0-1,0 0,0 0,3 2,6-3,0 1,0-2,0 1,0-2,0 1,0-2,0 0,0 0,0-1,0-1,0 1,-1-2,1 0,-1 0,0-1,0-1,-1 0,1 0,0-2,3 1,24-15,-1-1,-1-2,-1-1,20-20,-40 32,0 0,-1-1,0 0,-2-1,0-1,0 0,-2-1,0 0,-1 0,4-13,-8 17,-2 9,0 0,0 0,-1 0,0-1,0 1,-1-1,1 1,-1-1,0 0,-1 1,1-1,-1 0,0 1,-1-1,0 0,1 0,-2 1,1-1,-1 1,1-1,-2 1,1 0,0 0,-1-1,0 2,-3-5,3 5,1 0,-1 0,0 1,0-1,-1 0,1 1,-1 0,0 0,0 0,0 1,0-1,0 1,-1 0,1 0,0 0,-1 0,0 1,1 0,-1 0,0 0,0 1,0 0,1 0,-1 0,0 0,0 1,0-1,1 1,-1 0,0 1,-2 0,-2 4,0 0,1 0,-1 1,1 0,0 0,1 1,0 0,0 1,1-1,0 1,0 0,1 1,0-1,1 1,0 0,0 0,1 1,1-1,0 1,0-1,1 1,0 0,1-1,0 1,1 0,0 0,0-1,1 1,1-1,2 6,0-7,0 1,1-1,0-1,1 1,0-1,0 0,1-1,0 0,0 0,1-1,0 0,0 0,0-1,1 0,0 0,0-1,0-1,0 0,0 0,1-1,-1 0,2-1,-4 1,12 4</inkml:trace>
  <inkml:trace contextRef="#ctx0" brushRef="#br0" timeOffset="2919.438">2047 706,'-51'80,"3"-6,4 1,-25 57,68-129,0-1,0 1,0 0,0 0,0-1,0 1,1 0,-1 0,1 0,0 0,0 0,0 0,0-1,0 1,1 0,-1 0,1 0,0 0,0-1,0 1,0 0,1-1,-1 1,0-1,1 1,0-1,0 0,0 1,0-1,0 0,0 0,0-1,1 1,-1 0,0-1,1 1,0-1,-1 0,1 0,115 24,-108-25,-5 1,1 0,-1-1,1 0,-1 0,1 0,-1-1,1 0,-1 0,0 0,1 0,-1-1,0 0,0 0,0-1,4-2,4-8</inkml:trace>
  <inkml:trace contextRef="#ctx0" brushRef="#br0" timeOffset="3114.701">1680 987,'53'-9,"27"-9,9 0,-5-3,-7 3,-13-1,-12 3,-10 5,-7 3,-5 4,-8 2</inkml:trace>
</inkml:ink>
</file>

<file path=ppt/ink/ink2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15,'-1'-1,"1"0,-1 0,1 1,-1-1,1 0,-1 0,1 0,-1 1,0-1,0 0,1 0,-1 1,0-1,0 1,0-1,1 1,-1-1,0 1,0-1,0 1,0 0,0 0,0-1,0 1,0 0,0 0,0 0,0 0,0 0,0 0,0 0,0 1,0-1,0 0,0 0,0 1,0-1,0 1,0-1,1 1,-1-1,0 1,0-1,0 1,1 0,-1 0,0-1,1 1,-1 0,1 0,-1 0,1-1,-1 1,1 0,-1 0,1 0,0 0,-1 0,1 0,0 0,0 0,0 0,0 0,0 0,-5 15,1 0,1 1,1-1,0 0,1 1,1-1,0 1,1 2,-3 76,-58 190,23-162,37-124,0 1,1 0,-1 0,1-1,-1 1,1 0,0 0,-1 0,1 0,-1 0,1-1,-1 1,1 0,-1 0,1 0,-1 1,1-1,0 0,-1 0,1 0,-1 0,1 0,-1 1,1-1,-1 0,1 0,-1 1,0-1,1 0,-1 1,1-1,-1 1,0-1,1 0,-1 1,0-1,1 1,-1-1,0 1,0-1,1 1,-1-1,0 1,0-1,0 1,0 0,0-1,0 1,0-1,0 1,0-1,0 1,0-1,0 1,0-1,0 1,0-1,-1 1,1 0,0-1,0 0,-1 1,1-1,0 1,-1-1,1 1,0-1,-1 0,1 1,38-23,95-88,12-7,-36 81,-106 35,0 1,0 0,1 0,-1 0,0 0,0 0,0 0,0 1,0 0,0 0,0-1,0 2,0-1,0 0,-1 1,1-1,0 1,-1 0,1-1,-1 1,0 1,1-1,-1 0,0 0,0 1,-1 0,1-1,0 1,-1 0,0-1,1 1,-1 0,0 0,-1 0,1 1,2 9,0 0,-1 0,-1 0,0 1,-1-1,0 0,-1 1,-1-1,0 0,0 0,-1 0,-1 0,-1-1,1 1,-2-1,0 0,0-1,-5 7,1-7,-1-1,1 0,-2 0,0-1,0 0,0-1,-1-1,0 0,-1 0,1-2,-1 1,0-2,-1 0,1-1,-1 0,0-1,1-1,-1 0,-2-1,13 0,0 0,-1 0,1 0,0-1,0 0,0 0,1 0,-1 0,0-1,0 1,1-1,-1 0,0 0,1 0,0-1,0 1,0-1,0 0,0 0,0 0,1 0,-1 0,1 0,0-1,0 1,0-1,0 0,1 0,0 1,-1-1,1 0,1 0,-1 0,0 0,1 0,0 0,0 0,0-1,1 1,-1 0,1 0,0 0,1-1,35-60,-25 47</inkml:trace>
  <inkml:trace contextRef="#ctx0" brushRef="#br0" timeOffset="652.968">612 608,'0'4,"0"1,1-1,-1 0,1 0,0 0,1 0,-1-1,0 1,1 0,0 0,0-1,0 1,1-1,-1 0,1 0,-1 1,1-2,0 1,0 0,1-1,-1 1,0-1,1 0,0 0,-1 0,1-1,0 1,0-1,0 0,0 0,0 0,0-1,0 1,0-1,0 0,0 0,0 0,1-1,-1 0,0 1,0-2,-1 1,1 0,4-2,12-12,-1-1,0-1,-1 0,0-1,-2-1,4-6,4-4,-24 28,0 0,0 0,1 0,-1 0,1 0,-1 0,0 0,1 0,0 0,-1 0,1 0,0 0,-1 0,1 1,0-1,0 0,0 0,0 1,0-1,0 0,0 1,0-1,0 1,0 0,0-1,0 1,0 0,0-1,0 1,0 0,0 0,1 0,-1 0,0 0,0 0,0 0,0 1,0-1,0 0,0 1,1-1,-1 0,0 1,0 0,0-1,-1 1,1-1,0 1,0 0,0 0,0 0,-1-1,1 1,0 0,0 1,6 40,-7-38,0 0,0 0,0 0,0-1,1 1,0 0,0 0,0 0,0 0,0 0,1-1,0 1,0-1,0 1,0-1,0 0,1 0,-1 0,1 0,0 0,0 0,0-1,0 1,0-1,1 0,-1 0,4 1,1-1,1 0,-1-1,1 0,-1 0,1-1,-1 0,1-1,-1 0,1 0,-1-1,1 0,-1-1,0 1,0-2,0 1,-1-1,1 0,-1-1,0 1,1-3,9-5,-1-1,0-1,-2 0,1-2,-2 1,0-2,9-15,4-8,-2-1,-2 0,-2-2,-2-1,-2 0,6-29,-4-17,-18 90,0 1,0-1,-1 0,1 0,0 1,-1-1,1 0,0 0,-1 0,1 0,0 1,-1-1,1 0,0 0,-1 0,1 0,0 0,-1 0,1 0,0 0,-1 0,1 0,-1 0,1 0,0 0,-1 0,1 0,0-1,-1 1,1 0,0 0,-1 0,1 0,0-1,0 1,-1 0,1 0,0-1,0 1,-1 0,1-1,0 1,0 0,0 0,-1-1,1 1,0 0,0-1,0 1,0-1,0 1,0 0,0-1,0 1,0 0,0-1,0 1,0 0,0-1,0 1,0-1,0 1,0 0,-19 26,7-2,1 1,1 1,1 0,2 0,0 1,2-1,1 1,1 1,1-1,1 0,2 1,1 2,21 137,-22-167,-1 1,1-1,-1 1,1-1,-1 1,0-1,1 1,-1-1,1 1,-1-1,0 1,1-1,-1 1,0-1,0 1,0 0,1-1,-1 1,0 0,0-1,0 1,0-1,0 1,0 0,0-1,0 1,0 0,-1-1,1 1,0 0,0-1,0 1,-1-1,1 1,0-1,-1 1,1-1,0 1,-1-1,1 1,-1-1,1 1,-1-1,1 1,-1-1,1 0,-1 1,1-1,-1 0,0 0,1 1,-1-1,1 0,-1 0,0 0,1 0,-1 0,0 0,1 0,-1 0,0 0,1 0,-1 0,1 0,-1 0,0-1,1 1,-1 0,0 0,-10-7</inkml:trace>
  <inkml:trace contextRef="#ctx0" brushRef="#br0" timeOffset="899.577">1035 269,'39'5,"36"-3,10-3,1 0,-5 0,-11-5,-9-2,-9 2,-9 0,-12 3</inkml:trace>
</inkml:ink>
</file>

<file path=ppt/ink/ink2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0,'-5'0,"-6"0,-6 5,0-3,7-3,1 0,2 5,2 1</inkml:trace>
</inkml:ink>
</file>

<file path=ppt/ink/ink2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2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0 171,'104'284,"-59"-182,-44-101,-1 0,1 0,-1-1,1 1,-1 0,1-1,0 1,-1 0,1-1,0 1,0-1,-1 1,1-1,0 1,0-1,0 0,-1 1,1-1,0 0,0 0,0 0,0 0,0 0,0 1,0-2,-1 1,1 0,0 0,0 0,0 0,0 0,0-1,0 1,-1 0,1-1,0 1,0-1,-1 1,1-1,0 1,0-1,-1 1,1-1,-1 0,1 1,0-1,-1 0,1 0,-1 0,0 1,1-1,-1 0,0 0,1 0,-1 0,0 1,0-2,26-55,-25 54,32-77,4 3,3 1,42-58,-74 123,-2 6</inkml:trace>
  <inkml:trace contextRef="#ctx0" brushRef="#br0" timeOffset="488.38">706 340,'34'-5,"20"-1,6 0,-2 1,-7 2,-7 1,-10 0</inkml:trace>
  <inkml:trace contextRef="#ctx0" brushRef="#br0" timeOffset="748.863">706 566,'38'-10,"28"-7,6-1,-3 2,-9 4,-15 4</inkml:trace>
  <inkml:trace contextRef="#ctx0" brushRef="#br0" timeOffset="1253.166">1130 679,'108'-37,"-42"15,-1-2,0-3,-2-2,30-22,-66 31,0 0,-2-3,-1 0,0-1,-2-1,-1-1,-1-1,-1-1,9-18,-22 35,-1 0,0 0,0 0,-1-1,-1 1,1-1,-2 0,0 0,0-4,-2 12,1 0,-1 0,0 0,0 0,-1 0,1 1,-1-1,0 0,0 0,0 0,-1 1,1-1,-1 0,0 1,0-1,0 1,0 0,0 0,-1 0,0 0,0 0,1 0,-2 1,1 0,0-1,0 1,-1 0,1 0,-3 0,-1-1,0 1,-1 1,1-1,0 1,0 0,-1 1,1-1,0 2,-1-1,1 1,0 0,-1 0,1 1,0 0,0 1,0-1,1 1,-1 0,1 1,-1 0,1 0,0 0,1 1,-1 0,1 0,0 0,-1 1,-4 6,0 0,0 0,1 1,0 0,1 1,1 0,0 0,1 0,1 1,0 0,1 0,0 6,1-11,1-1,0 1,1 0,0 0,1 0,0 1,0-1,1 0,0 0,1 0,0-1,1 1,0 0,1-1,-1 0,2 1,-1-2,1 1,1 0,0-1,0 0,0 0,1-1,0 0,1 0,0-1,0 0,0 0,0 0,3-1,10 3,0-2,1 0,-1-2,1 0,1-2,-1 0,0-1,0-1,1-2,0 0,16 1,-15 0</inkml:trace>
  <inkml:trace contextRef="#ctx0" brushRef="#br0" timeOffset="1654.051">2286 115,'-11'19,"-7"11,1 1,1 1,2 0,1 1,1 0,2 1,2 1,-2 16,9-47,1 0,-1 0,1 0,0-1,0 1,1 0,-1 0,1 0,0-1,0 1,0 0,0-1,1 1,-1-1,1 1,0-1,0 0,1 0,-1 0,0 0,1 0,0 0,0-1,-1 1,2-1,-1 0,0 0,0 0,1 0,-1 0,1-1,-1 0,1 1,0-1,-1-1,1 1,0-1,0 1,0-1,3 0,11-1,0 0,-1-2,1 0,-1-1,0 0,0-1,0-1,-1-1,0 0,0-2,-1 1,0-2,11-8,-10 6,0-1,0 0,-1-1,-1-1,0 0,-1-1,-1-1,0 0,-1 0,-1-1,-1 0,-1-1,0 0,-1-1,-1-1,-5 16,0 0,-1 0,1 0,-1 0,0 0,0 0,-1 0,1 0,-1 0,0 0,-1 0,1 0,-1 0,0 1,0-1,0 0,-1 1,0 0,0-1,0 1,0 1,-1-1,1 0,-1 1,0 0,0-1,0 1,0 1,-1-1,1 1,-1 0,0 0,1 0,-1 1,0-1,0 1,0 0,0 1,-5-1,-100 3,75 6</inkml:trace>
  <inkml:trace contextRef="#ctx0" brushRef="#br0" timeOffset="2005.01">2258 340,'14'-5,"10"-1,6 0,2 1,0 2,-4 5,-3 3,-1 1,1-1,0-2,1 0,1-2,1 0,0-1,0 0,-9 0,-8 0</inkml:trace>
</inkml:ink>
</file>

<file path=ppt/ink/ink2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0 624,'16'1,"0"-1,0-1,0-1,0 0,0-1,0-1,-1 0,1-1,-1-1,0 0,-1-1,0 0,0-2,0 1,-1-2,0 0,-1 0,6-8,162-204,-5 44,-139 140,-30 29,1 1,1 0,-1 1,1-1,1 1,-1 1,1 0,0 0,7-3,-15 9,0 0,0 0,0 0,0-1,0 1,0 0,0 0,0 1,0-1,0 0,0 0,0 0,0 1,0-1,0 0,0 1,0-1,0 1,0-1,0 1,0 0,-1-1,1 1,0 0,0 0,-1-1,1 1,0 0,-1 0,1 0,-1 0,1 0,-1 0,0 0,1 0,-1 0,0 0,0 0,1 0,-1 0,0 0,0 0,0 0,0 0,-1 0,1 0,0 1,-3 52,-71 222,71-263,0-1,0 0,-1 0,-1 0,0 0,0-1,-1 0,-1 0,0 0,0-1,-1 0,-1-1,1 1,-1-2,-1 1,0-1,0-1,0 0,-1 0,0-1,-1 0,1-1,-1-1,0 0,0 0,0-1,-5 0,16-3,-12 2,0 0,1-2,-1 1,0-2,0 0,1 0,-1-1,1-1,0 0,-1 0,-8-5,2-5</inkml:trace>
  <inkml:trace contextRef="#ctx0" brushRef="#br0" timeOffset="350.64">1214 173,'-15'18,"1"1,1 0,1 1,0 0,1 1,2 0,0 1,1-1,1 2,2-1,-4 21,9-40,0 0,0 1,0-1,0 0,0 0,1 0,-1 0,1 0,0 0,0 0,0 0,0 0,1 0,-1 0,1-1,0 1,-1 0,1-1,0 0,1 1,-1-1,0 0,1 0,-1 0,1 0,0-1,-1 1,1-1,0 0,0 1,0-1,0 0,0-1,0 1,0-1,0 1,0-1,1 0,-1 0,0 0,0-1,0 1,1-1,6 1,1 0,-1-1,0-1,0 0,0 0,-1 0,1-2,-1 1,1-1,-1 0,0-1,0 0,-1-1,0 1,0-2,0 1,0-1,-1 0,0-1,-1 0,0 0,0 0,-1-1,0 1,0-1,-1-1,0 1,-1-1,0 1,0-1,-1 0,1-10,-1 15,0-1,-1 0,0 0,0 0,0-1,-1 1,0 0,0 0,0 0,-1 0,0 0,0 0,-1 0,1 0,-1 0,0 0,-1 1,0-1,0 1,0 0,0 0,-1 0,0 0,0 0,0 1,-1 0,1 0,-1 0,0 0,-4-1,-41-1,26 6</inkml:trace>
</inkml:ink>
</file>

<file path=ppt/ink/ink2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1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0,'-30'46,"3"0,2 2,2 1,2 1,-2 14,20-58,1 0,0 0,0 0,0 0,0 0,1 0,0 1,1-1,-1 0,1 1,0-1,1 0,0 1,0-1,0 0,0 0,1 0,0 0,1 0,-1 0,1 0,0-1,1 1,-1-1,1 0,0 0,0 0,1-1,-1 1,1-1,0 0,0-1,1 1,-1-1,1 0,-1 0,1-1,5 2,1-2,-1 0,1-1,-1 0,1-1,0-1,-1 0,1 0,0-1,-1-1,0 0,0 0,0-1,0-1,0 1,-1-2,0 0,0 0,0 0,-1-2,0 1,0-1,-1 0,0-1,0 0,-1 0,-1 0,1-1,2-7,-3 10,0 0,-1-1,0 1,-1-1,0 0,0-1,0 1,-1-1,0 1,-1-1,0 0,-1 0,1 0,-2 0,1 0,-1-1,-1 1,1 0,-2 0,1 0,-1 0,-1 1,1-1,-1 0,-1 1,0 0,0-1,-1 2,0-1,0 0,0 1,-5-4,2 6,1 0,-1 1,0-1,0 2,0-1,-1 2,1-1,-1 1,1 0,-1 0,0 1,0 1,0-1,0 1,-3 1,-14 0</inkml:trace>
  <inkml:trace contextRef="#ctx0" brushRef="#br0" timeOffset="337.504">0 367,'7'-5,"4"-4,0 1,1 0,0 1,1 0,-1 1,1 0,0 1,1 0,-1 2,1-1,0 1,13 0,-23 4,0-1,0 1,0 1,0-1,-1 1,1-1,0 1,-1 0,1 1,-1-1,0 1,1-1,-1 1,0 0,-1 0,3 3,40 28,-32-31,0 0,1-1,-1-1,1 0,0-1,-1 0,1-1,-1 0,1-2,-1 1,0-1,8-4,-16 6,20-5</inkml:trace>
</inkml:ink>
</file>

<file path=ppt/ink/ink2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0 263,'5'0,"6"0,2-5,3-1,3 0,4 1,3 1,1 2,1 1,1 1,0 0,0 0,-5 5,-11 1,-8 5,-10 1,-4-2</inkml:trace>
  <inkml:trace contextRef="#ctx0" brushRef="#br0" timeOffset="5082.771">424 94,'3'2,"0"-1,-1 1,1 0,0 0,0 0,-1 1,1-1,-1 1,0-1,0 1,0 0,0 0,0 0,-1 0,1 0,-1 0,0 0,0 0,0 1,0 0,45 214,-31-123,1 11,-17-107,1 0,0 1,0-1,0 1,0-1,0 1,0-1,0 1,0-1,1 1,-1-1,0 1,0-1,0 0,0 1,1-1,-1 1,0 0,1-1,-1 1,0-1,1 1,-1-1,0 1,1 0,-1-1,1 1,-1 0,1-1,-1 1,1 0,-1 0,1 0,-1-1,1 1,-1 0,1 0,-1 0,1 0,-1 0,1 0,-1 0,1 0,-1 0,1 0,0 0,-1 0,1 0,-1 1,1-1,-1 0,1 0,-1 1,1-1,-1 0,0 0,1 1,-1-1,1 1,-1-1,0 0,1 1,-1-1,0 1,1-1,-1 1,0-1,0 1,17-47,123-289,-131 314,-4 29,-6 40,1-37,9 168,-5-160,-2-6,-1-1,2 1,0-1,0 0,1 0,0 0,1-1,1 0,0 1,0-2,1 1,1-1,-1 0,2-1,3 5,-9-14,-1 1,1-1,-1 0,1 0,-1 0,0 0,1 0,-1 0,1-1,-1 1,1-1,-1 0,0 1,1-1,-1 0,0-1,0 1,0 0,0-1,0 1,0-1,0 1,0-1,-1 0,1 0,-1 0,1 0,-1 0,0 0,1 0,-1 0,0-1,-1 1,1 0,0-1,-1 1,1-1,-1 1,0 0,0-1,0 1,0-1,0 1,0-2,4-10,43-140,52-101,-62 142,-32 106</inkml:trace>
  <inkml:trace contextRef="#ctx0" brushRef="#br0" timeOffset="6784.615">1243 348,'1'1,"1"0,-1 0,0 0,1 0,-1 0,0 1,0-1,0 0,0 1,0-1,0 1,0-1,0 1,-1-1,1 1,-1 0,1-1,-1 1,0 0,1-1,-1 1,0 0,0 0,0-1,0 1,-1 0,1-1,0 1,-1 0,1-1,-1 1,1 0,-2 0,2 2,-4 15,-1-1,-1 1,0-1,-2 0,0 0,-1-1,-4 6,-9 18,21-39,0 0,0 1,0-1,0 0,0 1,0-1,1 1,-1-1,1 1,0-1,-1 1,1 0,1-1,-1 1,0-1,0 1,1-1,0 1,-1-1,1 1,0-1,0 0,0 1,1-1,-1 0,1 0,-1 0,1 0,0 0,-1 0,1 0,0-1,0 1,0-1,0 1,1-1,-1 0,0 0,1 0,-1 0,0 0,1 0,-1-1,1 1,0-1,-1 0,1 1,-1-1,1 0,-1-1,1 1,-1 0,1-1,-1 0,1 1,-1-1,1 0,-1 0,1-1,15-7,-4-3</inkml:trace>
  <inkml:trace contextRef="#ctx0" brushRef="#br0" timeOffset="7082.461">1073 518,'24'0,"18"0,6 0,-1-5,-2-2,-5 1,-9 1</inkml:trace>
  <inkml:trace contextRef="#ctx0" brushRef="#br0" timeOffset="7884.058">1553 151,'5'4,"6"3,6-1,5-2,4 0,2-2,1-1,0-5,1-2,-1-1,0 2,-1 2,-4 0</inkml:trace>
  <inkml:trace contextRef="#ctx0" brushRef="#br0" timeOffset="8249.905">1553 376,'19'0,"12"0,4 0,2 0,-1 0,-2 0,-1 0,-3 0,0 0,-6-5,-2-1,-5 0</inkml:trace>
  <inkml:trace contextRef="#ctx0" brushRef="#br0" timeOffset="11361.727">2061 686,'90'-160,"82"-125,-116 215,-54 71,-1 0,1 0,0 0,-1 1,1-1,-1 1,1-1,-1 1,0-1,0 1,0 0,0-1,0 1,0 0,0 0,0 0,-1 0,1 0,-1 0,0 0,1 0,-1 0,0 0,0 0,0 0,0 0,-1 0,1 0,-1 2,1-2,0 146,-1-147,1 1,0-1,0 1,-1-1,1 1,0-1,0 1,1-1,-1 1,0-1,0 1,1-1,-1 1,1-1,-1 0,1 1,0-1,-1 0,1 1,0-1,0 0,0 0,0 0,0 1,0-1,0 0,0-1,1 1,-1 0,0 0,1 0,-1-1,0 1,1-1,-1 1,1-1,-1 1,1-1,-1 0,1 0,-1 0,1 0,-1 0,1 0,-1 0,1 0,-1-1,1 1,9-8,0 0,-1-1,0 0,-1-1,0 0,0 0,-1-1,4-8,28-33,106-121,-147 174,1 0,0 0,0 0,0 0,0 0,0 0,0 0,0 0,0 0,0 0,0 0,0 0,0 0,1 0,-1 0,0 0,1 0,-1 0,1 0,-1-1,1 1,0 0,-1 0,1 0,0-1,-1 1,1 0,0-1,0 1,0-1,0 1,0-1,0 1,-1-1,1 1,0-1,0 0,0 0,0 1,0-1,0 0,1 0,-1 0,0 0,0 0,0 0,0 0,0-1,0 1,0 0,0-1,0 1,0 0,-1-1,1 1,0-1,0 0,0 1,0-1,-1 0,1 1,0-1,0 0,-1 0,1 1,-1-1,-52 231,63-100,-5-112</inkml:trace>
  <inkml:trace contextRef="#ctx0" brushRef="#br0" timeOffset="11915.573">2766 715,'73'-66,"-3"-4,-3-2,17-29,-71 85,-2 0,0-1,-1 0,0-1,-2 0,0 0,-1-1,-1 0,-1 0,0 0,-2-1,0 0,-1 0,-1 0,-1-17,0 36,0-1,0 1,0-1,0 1,0-1,0 0,0 1,0-1,0 1,-1-1,1 1,-1-1,1 1,-1 0,0-1,1 1,-1 0,0-1,0 1,0 0,0 0,0 0,0-1,0 1,-1 1,1-1,0 0,-1 0,1 0,0 1,-1-1,1 0,-1 1,1-1,-1 1,1 0,-1 0,1-1,-1 1,1 0,-1 0,1 1,-1-1,1 0,-1 0,0 1,1-1,0 1,-1-1,1 1,-1 0,1-1,0 1,-1 0,1 0,0 0,0 0,0 0,0 0,0 0,0 0,-1 2,-10 12,1 0,0 1,1 1,1-1,0 2,1-1,1 1,1 0,0 1,2 0,0-1,1 1,0 10,1-16,0 0,1 0,1 0,0 0,1 0,0 0,1 0,0 0,1 0,0 0,1-1,1 0,0 0,1 0,0 0,0-1,1 0,1 0,0-1,0 0,1 0,1-1,-1 0,1-1,1 0,0 0,2 0,6-3,-3-4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0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30,'1'0,"-1"0,1 1,0-1,-1 0,1 1,0-1,-1 1,1-1,-1 1,1-1,0 1,-1-1,1 1,-1-1,0 1,1 0,-1-1,1 1,-1 0,0-1,0 1,1 0,-1 0,0-1,0 1,0 0,0 0,0-1,0 1,0 0,0 0,0-1,0 1,0 0,0 0,-1-1,1 1,0 0,-1 0,1-1,0 1,-1-1,1 1,-1 0,1-1,-1 1,1-1,-1 1,1-1,-1 1,0-1,1 1,-1-1,0 0,1 1,-1-1,0 0,0 0,1 1,-1-1,0 0,0 0,1 0,-1 0,0 0,0 0,1 0,15 12,0-2,2 1,-1-2,1 0,0-1,1-1,0-1,3 1,0 0,10 5,0 1,0 1,-1 1,-1 2,-1 1,0 1,14 14,-40-31,0 0,0 0,0 0,0 1,-1-1,1 0,-1 1,1-1,-1 1,0-1,0 1,0 0,0-1,-1 1,1 0,-1 0,1-1,-1 1,0 0,0 0,0 0,-1-1,1 1,-1 0,1 0,-1-1,0 1,0 0,0-1,-1 1,1-1,0 1,-1-1,0 0,1 0,-1 0,0 0,0 0,0 0,-1 0,1 0,0-1,-1 1,1-1,-1 0,-2 1,-271 115,260-108,7-5,-1 0,1 1,1 0,-1 0,1 1,0 0,0 1,0 0,1 0,0 0,1 1,0 0,0 0,0 1,1 0,1 0,-3 6,17 14,1-24</inkml:trace>
  <inkml:trace contextRef="#ctx0" brushRef="#br0" timeOffset="401.109">1267 30,'-42'21,"1"2,0 1,2 3,1 1,1 2,2 1,1 2,1 1,-10 17,38-47,1 1,0-1,0 1,0 0,1 0,-1 0,1 1,1-1,-1 1,1 0,0-1,0 1,0 0,1 0,0 0,0 1,1-1,0 0,0 0,0 0,1 0,0 0,0 1,0-1,1 0,0-1,0 1,0 0,1-1,0 1,0-1,1 0,-1 0,1 0,0 0,0-1,1 1,-1-1,1 0,0 0,8 2,-1 0,1-1,-1 0,2-1,-1-1,0 0,1-1,-1 0,1-1,-1 0,1-1,0-1,-1 0,1-1,-1 0,1-1,-1-1,2-1,21-7,-1-1,-1-2,0-2,-1-1,-1-2,1-1,-18 10,0 0,-1-1,-1-1,0 0,0-1,-1 0,-1-1,0 0,-2 0,6-12,-10 18,-1 1,-1-1,0 0,0 0,0 0,-1 0,-1 0,1-1,-1 1,-1 0,0-1,0 1,-1-1,0 1,-1 0,0 0,-1 0,1 0,-2 0,1 0,-5-6,4 8,-1 0,0 1,-1 0,0 0,0 0,0 1,0-1,-1 1,0 1,0 0,0 0,-1 0,1 1,-1 0,0 0,0 1,0 0,0 0,0 1,-1 0,-11-1,-1 0,1 2,-1 0,0 2,1 0,0 1,-11 3,-64 24,58-14</inkml:trace>
  <inkml:trace contextRef="#ctx0" brushRef="#br0" timeOffset="3200.112">477 623,'53'-24,"51"-22,22-9,4 1,-1 5,-8 5,-10 6,-9 5,-9 2,-4 3,-9 0,-8 6,-11 1,-16 5</inkml:trace>
</inkml:ink>
</file>

<file path=ppt/ink/ink2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1,'5'0,"-3"0,-2 5,-6 1,3 0,-3 4,4 0,3-7,1-3</inkml:trace>
</inkml:ink>
</file>

<file path=ppt/ink/ink2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1,'5'0,"2"5,-6 1,-3 5,0-4,4-4,7-7,-3-3,-3 5,-6 3,2 0,1-3,6-3,1 0</inkml:trace>
</inkml:ink>
</file>

<file path=ppt/ink/ink2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10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57 310,'29'0,"14"0,5 0,-2 0,-2 0,-6 0,-3 0,-3 0,-3 0,0 0,-2 0,1 0,-6 0</inkml:trace>
  <inkml:trace contextRef="#ctx0" brushRef="#br0" timeOffset="341.343">1 537,'38'-5,"23"3,5 2,-3 2,-8-1,-9 0,-6 0,-7 0,-3 0,-7-1</inkml:trace>
  <inkml:trace contextRef="#ctx0" brushRef="#br0" timeOffset="7784.982">311 0,'46'91,"45"27,-23-39,-66-78,1 2,0 0,0-1,-1 1,1 1,-1-1,1 0,-1 1,0-1,0 1,0-1,-1 1,1 0,-1 0,0 0,0 0,-1 0,1 0,-1 0,1 0,-1 0,-1 0,1 0,-1 0,1 0,-1 0,0 0,0 0,-1 0,1 0,-1-1,0 1,0 0,0-1,-1 1,-90 92,-93 91,121-111,76-81,-2-6</inkml:trace>
</inkml:ink>
</file>

<file path=ppt/ink/ink2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1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0,'5'5,"11"1,8 0,4-1,3-2,0-1,0 4,0 1,-2 4,1 0,-7-1</inkml:trace>
</inkml:ink>
</file>

<file path=ppt/ink/ink2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4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169 118,'-13'13,"0"0,0 0,1 1,1 1,0 0,1 0,0 1,2 1,0-1,1 1,0 1,1-1,2 1,-1 0,2 0,-1 13,5-25,-1 0,1 0,1 0,-1 0,1-1,0 1,0 0,1-1,-1 0,1 1,0-1,1 0,-1-1,1 1,0 0,0-1,1 0,-1 0,1 0,0-1,0 0,0 0,0 0,1 0,-1-1,1 0,-1 0,3 0,6 3,0-2,0 0,1 0,-1-1,1-1,-1-1,1 0,-1-1,1 0,0-1,3-1,-3 0,-1-1,1 0,-1-1,0 0,0-1,-1 0,0-2,0 1,0-2,-1 1,0-2,-1 0,0 0,-1-1,0 0,0 0,-1-2,-1 1,0-1,-1 0,0 0,-1-1,-1 0,0 0,0 0,-2-1,0 0,0 1,-2-1,0 0,0 0,-2-10,-1 16,0 0,-1 0,0 1,0-1,-1 1,0 0,0 0,-1 0,0 1,-1 0,1 0,-2 0,1 0,0 1,-1 0,0 1,-1-1,1 1,-1 1,0 0,0 0,-1 0,1 1,-1 0,0 1,1 0,-1 0,0 1,0 0,-1 0,-28-3,5 3</inkml:trace>
  <inkml:trace contextRef="#ctx0" brushRef="#br0" timeOffset="278.515">1 400,'328'-98,"-323"97,0 0,0 0,1 0,-1 0,1 1,-1 0,0 0,1 0,-1 1,0 0,1 0,-1 0,0 1,0 0,0 0,0 0,0 0,0 1,-1 0,1 0,-1 0,0 1,4 2,-5-1,1 0,1-1,-1 0,1 0,-1 0,1 0,0-1,0 0,1 0,-1 0,1 0,-1-1,1 0,0 0,0-1,0 0,0 0,0 0,0-1,3 0,131-32,-115 26</inkml:trace>
</inkml:ink>
</file>

<file path=ppt/ink/ink2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53,'-9'40,"2"-1,2 1,1 0,2 1,2 1,-1-39,1 0,-1 0,1 0,0 0,0-1,0 1,0 0,1 0,-1 0,1 0,-1 0,1 0,0 0,0-1,1 1,-1 0,0-1,1 1,0-1,-1 0,1 1,0-1,0 0,0 0,1 0,-1 0,0-1,1 1,-1-1,1 1,0-1,-1 0,1 0,0 0,0 0,0 0,-1-1,1 1,0-1,0 0,0 0,0 0,0 0,0-1,0 1,0-1,0 1,-1-1,3-1,25-17,0-1,-2-2,0-1,-1-1,-2-1,0-1,8-14,-33 39,1 0,0 0,-1 0,1 1,0-1,-1 0,1 0,0 1,0-1,0 0,-1 1,1-1,0 1,0-1,0 1,0-1,0 1,0 0,0-1,0 1,0 0,0 0,1 0,-1 0,0 0,0 0,0 0,0 0,0 0,0 0,0 1,0-1,0 0,0 1,0-1,0 1,0-1,0 1,0 0,0-1,-1 1,1 0,0-1,0 1,-1 0,1 1,27 51,-20-33,-1-7,0-1,0 0,1 0,1-1,0 0,0 0,1-1,1 0,-1-1,6 3,-12-9,0 0,0-1,1 1,-1-1,0 0,1 0,-1-1,1 1,0-1,0 0,-1-1,1 1,0-1,0 0,0 0,-1 0,1 0,0-1,0 0,0 0,-1-1,1 1,-1-1,1 0,-1 0,0 0,0-1,1 1,-2-1,1 0,3-3,11-11,-1-2,-1 0,0 0,-1-2,-1 0,0-4,34-114,-47 136,-1-1,1 1,-1 0,0 0,0 0,0 0,0 0,0-1,-1 1,0 0,1 0,-1 0,0 0,0 0,-1 0,1 1,-1-1,1 0,-1 1,0-1,0 1,-1-2,-13-8</inkml:trace>
  <inkml:trace contextRef="#ctx0" brushRef="#br0" timeOffset="565.59">1300 53,'-20'5,"0"1,1 0,0 1,0 1,1 1,0 1,1 0,0 2,0 0,1 0,-4 6,19-17,0 0,-1 0,1 0,0 0,0 0,0 1,0-1,0 0,0 1,1-1,-1 0,0 1,1-1,-1 1,1-1,-1 1,1-1,0 1,-1 0,1-1,0 1,0-1,0 1,1 0,-1-1,0 1,0-1,1 1,-1-1,1 1,0-1,-1 1,1-1,0 0,0 1,0-1,0 0,0 0,0 1,0-1,0 0,0 0,2 1,66 21,-67-23,83 19,-83-19,0 1,-1 0,1-1,0 1,-1 0,1 0,-1 0,1 0,-1 0,0 1,0-1,1 0,-1 1,0-1,0 0,0 1,0-1,0 1,-1 0,1-1,0 1,-1 0,1-1,-1 1,0 0,1 0,-1-1,0 1,0 0,0 0,-1-1,1 1,0 0,0 0,-1-1,1 1,-1 0,0-1,1 1,-1 0,0-1,0 1,0-1,0 1,0-1,-1 1,-10 11,-1 0,0-1,-1-1,-1 0,1-1,-2 0,1-1,-1-1,0 0,-1-2,0 0,-12 3,9-2,8-3</inkml:trace>
  <inkml:trace contextRef="#ctx0" brushRef="#br0" timeOffset="813.597">1526 278,'-10'34,"-3"15,1-4,2-11</inkml:trace>
  <inkml:trace contextRef="#ctx0" brushRef="#br0" timeOffset="1434.86">1723 476,'8'-25,"2"0,0 1,2 1,0 0,2 0,0 1,1 1,8-7,-22 26,-1 1,1-1,0 1,0 0,-1 0,1-1,0 1,0 0,0 0,0 0,1 0,-1 0,0 0,0 0,0 1,1-1,-1 0,0 1,1-1,-1 1,1-1,-1 1,1 0,-1-1,1 1,-1 0,1 0,-1 0,1 0,-1 1,1-1,-1 0,1 0,-1 1,0-1,1 1,-1-1,1 1,-1 0,0 0,0 0,1-1,-1 1,0 0,0 0,0 1,0-1,0 0,0 0,0 0,-1 1,1-1,0 0,-1 1,1-1,1 4,1 0,0-1,0 0,0 1,0-1,1 0,0-1,0 1,0-1,0 0,0 1,1-2,-1 1,1 0,0-1,0 0,0 0,0-1,0 1,0-1,0 0,0-1,1 1,-1-1,0 0,0 0,1-1,-1 1,0-1,0 0,0-1,1 1,0-2,2-2,-1 0,0-1,0 0,0-1,-1 0,0 0,0 0,0-1,-1 1,0-1,-1-1,0 1,0-1,-1 1,0-1,0 0,-1 0,-1 0,1-1,-1 1,-1 0,0 0,0-1,-1 1,0 0,0 0,-1-1,-1-2,-21-52,13 51</inkml:trace>
</inkml:ink>
</file>

<file path=ppt/ink/ink2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1,'-10'9,"-3"9,6 0,4-7,7-6,-2-3,-1-2</inkml:trace>
</inkml:ink>
</file>

<file path=ppt/ink/ink2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9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1,'-9'9,"-4"9,1-5,2-3</inkml:trace>
</inkml:ink>
</file>

<file path=ppt/ink/ink2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29 201,'-5'0,"-1"5,4 1,9 0,6-1,7-1,5-2,2-1,2 0,1-1,-1 0,1-1,-1 1,0 0,0 0,-1 0,0 0,-4 0</inkml:trace>
  <inkml:trace contextRef="#ctx0" brushRef="#br0" timeOffset="280.455">0 427,'39'0,"26"-5,8-1,-4 0,-9-4,-15 0</inkml:trace>
  <inkml:trace contextRef="#ctx0" brushRef="#br0" timeOffset="1580.02">452 568,'20'-14,"0"0,-1-2,0 0,-1-1,-1 0,-1-2,0 0,-2 0,0-2,4-8,4-3,-11 15,-5 7,0 0,1 1,0-1,1 1,0 1,0 0,1 0,0 0,0 1,6-3,-14 9,0 1,1-1,-1 0,0 1,0-1,0 1,1 0,-1-1,0 1,1 0,-1 0,0 0,1 0,-1 0,0 0,0 0,1 0,-1 0,0 1,1-1,-1 1,0-1,0 1,1-1,-1 1,0-1,0 1,0 0,0 0,0 0,0 0,0 0,0 0,0 0,-1 0,1 0,0 0,-1 0,1 0,0 1,-1-1,0 0,1 0,-1 1,0-1,1 1,6 72,-7-55,0-17,0 0,0 0,0 0,0 0,0 0,0 0,1 0,-1 0,1 0,-1 0,1 0,0 0,0 0,0-1,0 1,0 0,0 0,0-1,0 1,1-1,-1 1,1-1,-1 0,1 0,0 1,-1-1,1 0,0 0,0-1,0 1,-1 0,1-1,0 1,0-1,0 1,0-1,0 0,0 0,0 0,0 0,0 0,0 0,0-1,0 1,0-1,0 1,0-1,0 0,0 0,-1 0,1 0,1 0,29-21,0-1,-2-1,0-2,-2-1,14-18,-2 4,68-62,-107 103,-1-1,1 1,0-1,-1 1,1-1,0 1,0-1,-1 1,1 0,0-1,0 1,0 0,-1-1,1 1,0 0,0 0,0 0,0 0,0 0,0 0,-1 0,1 0,0 1,0-1,0 0,0 0,-1 1,1-1,0 0,0 1,-1-1,1 1,0-1,0 1,-1-1,1 1,-1 0,1-1,0 1,-1 0,0-1,1 1,-1 0,1 0,-1-1,0 1,1 0,-1 0,0 0,0 0,0-1,0 1,1 0,-1 0,0 0,-2 49,-8-8,6-32,1 1,0-1,1 1,0 0,1 0,0 0,0-1,1 1,1 0,0 0,0 0,1 0,2 4,22 15,-9-22</inkml:trace>
  <inkml:trace contextRef="#ctx0" brushRef="#br0" timeOffset="2062.725">1439 483,'1'0,"37"-3,0-3,-1 0,1-3,-2-1,1-2,-2-1,0-2,20-12,-46 21,-1 0,0-1,0 0,-1 0,1-1,-2 0,1 0,-1 0,0-1,-1 0,0 0,-1-1,0 1,0-1,-1 0,0 0,0 0,-2-1,1 1,-1 0,-1-1,1 1,-2-1,0 1,0-1,-1 1,-1-7,2 14,-1-1,1 1,-1 0,1 0,-1-1,0 1,0 0,-1 0,1 1,0-1,-1 0,0 1,0 0,0-1,0 1,0 0,0 0,0 1,0-1,-1 1,1 0,-1 0,1 0,-1 0,1 0,-1 1,0-1,1 1,-1 0,0 1,1-1,-1 0,0 1,1 0,-1 0,1 0,-1 0,1 1,0-1,-1 1,1 0,0 0,-1 1,-7 3,1 0,0 0,0 1,0 1,1 0,1 0,-1 0,1 1,0 0,1 1,0 0,1 0,0 1,1-1,0 1,0 0,1 1,1-1,0 1,0 0,1-1,1 1,0 6,4-10,0 1,1-1,0 0,0 0,1 0,0 0,1-1,0 0,0 0,0 0,1-1,0 0,0 0,1-1,-1 0,1 0,0-1,1 0,-1 0,1-1,-1 0,1 0,0-1,3 0,-11-2,11 5,0-1,0-1,0-1,0 1,0-2,0 0,0 0,1-1,-1 0,0-1,0-1,0 0,1-1,-2 0,1 0,0-2,-1 1,0-1,0-1,4-2,3-5</inkml:trace>
  <inkml:trace contextRef="#ctx0" brushRef="#br0" timeOffset="2532.36">2512 60,'-13'3,"-1"0,1 1,0 1,0 0,1 1,-1 0,1 1,0 0,1 1,0 0,0 1,1 0,0 1,1 0,-1 1,2 0,0 0,0 1,1 0,1 0,0 0,0 1,1 0,-1 6,5-12,0 0,0 0,0 0,1 0,0 0,0-1,1 1,0 0,0 0,1 0,-1 0,1-1,1 1,0-1,0 1,0-1,0 0,1 0,0-1,0 1,1-1,-1 0,1 0,1 0,-1 0,0-1,1 0,0 0,0-1,0 0,1 0,-1 0,2 0,3 1,0 1,1-2,-1 1,1-2,0 1,0-2,0 1,0-2,0 0,0 0,0-1,0 0,0-1,0-1,-1 0,1 0,-1-1,6-3,-4 1,0 0,0-1,0 0,-1-1,0-1,0 0,-1 0,0-1,-1-1,0 0,-1 0,0-1,0 0,-2 0,4-9,-2 7,-2-1,0-1,-1 1,-1-1,0 0,-1 0,0-1,-2 0,-1 11,-1 0,1 0,-1 0,-1 0,1 0,-1 0,0 1,-1-1,1 0,-1 0,0 1,0-1,-1 1,0 0,0-1,0 1,-1 1,1-1,-1 0,0 1,-1 0,1 0,-1 0,0 0,-93-33,67 32</inkml:trace>
  <inkml:trace contextRef="#ctx0" brushRef="#br0" timeOffset="2864.637">2315 343,'34'-15,"15"-9,0 4,-4 6,-9 9,-7 11,-2 4,-2 6,0 0,0-4,1-2,1-4,1-3,-6-6,0-4,-4 1</inkml:trace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9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1,'-19'38,"-11"18,-1 4,0-4,1-10,5-10,3-5,-1-3,4-7</inkml:trace>
</inkml:ink>
</file>

<file path=ppt/ink/ink2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0 718,'3'3,"1"-1,-1 1,0-1,1 0,-1 0,1 0,0 0,0-1,0 1,0-1,0 0,0 0,0-1,0 1,0-1,0 0,0 0,0 0,0-1,0 1,0-1,0 0,0 0,0 0,0-1,2-1,93-56,-57 22,-3-2,0-1,-3-2,-2-1,-1-2,19-38,66-109,-2 55,-115 135,0 1,0 0,1 0,-1 0,0-1,1 1,-1 0,1 1,-1-1,1 0,0 0,-1 1,1-1,0 1,-1-1,1 1,0 0,0 0,-1-1,1 1,0 1,0-1,0 0,-1 0,1 1,0-1,-1 1,1-1,0 1,-1 0,1-1,-1 1,1 0,-1 0,1 0,-1 0,0 1,1-1,-1 0,0 0,0 1,0-1,0 1,0-1,0 1,0-1,-1 1,1 0,-1-1,1 1,-1 0,1 0,-1-1,0 1,6 16,0 0,-2 1,0-1,-1 1,0 0,-2 0,0 0,-2-1,0 1,-1 7,-6 30,-1 0,-3-1,-15 42,22-82,-1 0,0 0,-2 0,1-1,-2 0,0 0,0-1,-1 0,-1-1,0 0,-1 0,0-2,-1 1,0-2,-6 4,-90 35,106-47,1-1,-1 1,0 0,0-1,0 0,0 0,0 0,0 0,1 0,-1 0,0-1,0 1,0-1,1 0,-1 0,0 0,1 0,-1-1,1 1,-1-1,1 1,-1-1,1 0,0 0,0 0,0 0,0 0,0 0,1-1,-1 1,1-1,-1 1,1-1,0 1,0-1,0 0,0 0,0-1,-3-16</inkml:trace>
  <inkml:trace contextRef="#ctx0" brushRef="#br0" timeOffset="605.06">763 860,'20'-20,"44"-46,3 3,3 3,26-14,-95 72,0 0,0 0,0 1,1-1,-1 1,1-1,-1 1,1 0,0-1,-1 1,1 0,0 0,0 0,0 0,0 1,0-1,0 0,0 1,0-1,0 1,0 0,0 0,0 0,0 0,0 0,0 0,0 0,0 1,0-1,0 1,0 0,0-1,0 1,0 0,0 0,-1 0,1 0,0 1,-1-1,1 0,0 1,-1-1,0 1,1-1,-1 2,-4 39,2-39,0-1,0 0,0 1,0-1,1 1,-1-1,0 1,1-1,0 1,0-1,0 1,0-1,0 1,0-1,1 1,-1-1,1 1,-1-1,1 1,0-1,0 0,0 1,1-1,-1 0,0 0,1 0,0 0,-1 0,1 0,0 0,0-1,0 1,0-1,0 1,0-1,0 0,1 0,-1 0,0 0,4 0,1-1,-1-1,0 1,0-1,0 0,0 0,-1-1,1 0,0 0,0 0,-1 0,0-1,1 0,-1-1,4-2,-4 2,0 1,0 0,0 0,0 0,1 1,0-1,-1 1,1 1,0-1,0 1,0 0,0 0,0 1,0-1,4 2,-7 0,-1 0,1 0,-1 1,0-1,1 1,-1-1,0 1,0 0,0 0,0 0,-1 0,1 0,0 0,-1 1,0-1,1 1,-1-1,0 1,0-1,0 1,-1-1,1 1,-1 0,16 30,-4-20</inkml:trace>
  <inkml:trace contextRef="#ctx0" brushRef="#br0" timeOffset="1417.072">1835 577,'-233'172,"198"-131,35-40,-1 0,0-1,1 1,-1 0,1 0,-1 0,1 0,-1 0,1 0,0 0,-1 0,1 0,0 0,0 0,0 0,0 0,0 0,0 0,0 1,0-1,0 0,0 0,1 0,-1 0,0 0,1 0,-1 0,1 0,-1 0,1-1,-1 1,1 0,0 0,-1 0,1-1,0 1,0 0,0 0,-1-1,1 1,0-1,0 1,0-1,0 1,0-1,12 2,-1-1,0 0,1-1,-1-1,1 0,-1 0,1-1,-1-1,0 0,0 0,0-2,-1 1,1-1,-1-1,0 0,-1-1,2-1,4-1,137-92,-152 100,1 0,0 0,0-1,-1 1,1 0,0 1,0-1,0 0,0 1,1-1,-1 1,0-1,0 1,0 0,0 0,0 0,0 0,1 0,-1 1,0-1,0 1,0-1,0 1,0 0,0-1,0 1,0 0,0 1,-1-1,1 0,0 0,-1 1,1-1,-1 1,1-1,-1 1,0 0,1 0,-1-1,0 2,2 0,1-1,0 1,-1-1,1 1,0-1,0-1,0 1,1 0,-1-1,0 0,1 0,-1 0,1 0,-1-1,0 0,1 0,-1 0,1 0,-1-1,1 0,-1 0,1 0,-1 0,0-1,0 1,0-1,0 0,1-1,108-74,-90 56,0-1,-1-1,-2-1,0 0,-2-2,0 0,-2-1,-1-1,-1 0,-2-1,-1 0,-1-1,0-3,-8-25,-2 57,0 0,0 0,-1 0,1 1,0-1,-1 0,1 0,0 0,-1 0,1 1,-1-1,1 0,-1 0,0 1,1-1,-1 0,0 1,1-1,-1 1,0-1,0 1,1-1,-1 1,0 0,0-1,0 1,0 0,0-1,0 1,0 0,1 0,-1 0,0 0,0 0,0 0,0 0,0 0,0 1,0-1,0 0,1 0,-1 1,0-1,0 1,0-1,0 1,1-1,-1 1,0-1,1 1,-1-1,0 1,1 0,-1 0,1-1,-1 1,1 0,-1 0,1 0,-1-1,-16 17,0 0,1 0,0 2,2 0,0 1,1 0,1 1,1 0,1 1,-4 14,9-22,0 0,1 0,0 1,1-1,1 1,0 0,1-1,1 1,0 0,1 0,3 14,1-22,0 1,1-2,-1 1,2 0,-1-1,1 0,0-1,0 1,0-2,1 1,0-1,0 0,0 0,0-1,1 0,-1 0,1-1,-1-1,1 1,0-1,0-1,0 1,0-2,0 1,7-2,5 1,0-1,1-1,-2-1,1-1,0-1,-1-1,0 0,0-1,-1-2,0 0,-1 0,0-2,-1 0,0-2,-1 1,0-2,-1 0,-1-1,0 0,-2-2,0 1,0-2,1 0,-1 0,-1-1,-1 0,-1-1,-1 0,0 0,-2-1,-1 1,0-1,-1-1,-2 1,0-1,-3 20,1 0,-1 0,0 1,0-1,0 0,-1 1,1-1,0 0,-1 1,0 0,1-1,-1 1,0 0,0 0,-1 0,1 0,0 0,0 1,-1-1,1 1,-1 0,0-1,1 1,-1 0,0 0,0 1,0-1,1 1,-1-1,0 1,0 0,0 0,0 0,0 0,0 1,0-1,1 1,-1 0,0 0,0 0,1 0,-1 0,0 0,1 1,-1-1,1 1,0 0,0 0,-1 0,1 0,0 0,1 0,-1 1,-1 0,-6 9,0 0,0 0,1 1,1 0,0 1,0-1,2 1,0 0,0 1,1-1,1 1,1 0,0 0,0 0,2 0,0 0,1 0,0 0,1 0,1 0,0 0,1-1,1 1,0-1,1 0,0-1,2 3,2 1,0-1,0 1,2-2,0 0,0 0,2-1,-1-1,2 0,0-1,0 0,13 5,-8-6</inkml:trace>
</inkml:ink>
</file>

<file path=ppt/ink/ink2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8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585 199,'-17'-5,"-2"1,1 1,0 0,-1 1,1 1,-1 1,1 1,-1 0,1 2,-1 0,1 1,0 0,0 2,1 0,0 1,0 1,0 0,1 1,0 1,1 1,-12 10,9-7,-1 2,2 0,0 0,2 2,-1 0,2 1,1 0,0 1,1 1,2 0,-1 3,9-21,0 0,1 0,0 0,-1 1,1-1,0 0,1 1,-1-1,1 1,-1-1,1 1,0-1,1 1,-1-1,0 0,1 1,0-1,0 1,0-1,0 0,0 0,1 1,0-1,-1 0,1 0,0-1,0 1,1 0,-1-1,0 1,1-1,0 0,-1 0,1 0,0 0,0 0,0 0,1-1,-1 0,0 0,0 0,1 0,-1 0,1 0,0-1,14-2,0-2,-1 0,1 0,-1-2,0 0,0-1,-1-1,0-1,0 0,-1-1,0 0,-1-1,0-1,8-9,-21 20,43-39,-2-1,-2-3,-1-1,1-8,-29 40,-11 12,0 0,0 0,0 0,0 0,1 0,-1 0,0 0,1 0,-1 0,1 0,-1 0,1 0,-1 1,1-1,0 0,-1 0,1 1,0-1,0 0,-1 1,1-1,0 1,0-1,0 1,0-1,0 1,0 0,0-1,0 1,0 0,0 0,0 0,0 0,0 0,0 0,0 0,0 0,0 0,0 0,0 0,0 1,0-1,0 0,-1 1,1-1,0 1,0-1,0 1,0-1,0 1,-1 0,1-1,0 1,-1 0,1 0,0-1,-1 1,1 0,-1 0,1 0,-1 0,7 95,-8-83,1 0,0-1,1 1,1 0,0-1,0 1,1-1,1 0,1 4,2-4,0 0,0 0,1-1,1 1,0-2,0 0,1 0,1 0,-1-1,6 2,3 2</inkml:trace>
  <inkml:trace contextRef="#ctx0" brushRef="#br0" timeOffset="383.003">812 678,'185'-282,"-159"255,-25 27,0 0,-1 0,1 0,-1 0,1 0,0 0,-1 0,1 0,-1 0,1 0,0 0,-1 0,1 0,-1 0,1 0,0 1,-1-1,1 0,-1 0,1 1,-1-1,1 0,-1 1,1-1,-1 1,1-1,-1 0,0 1,1-1,-1 1,0-1,1 1,-1-1,0 1,0 0,1-1,-1 1,0-1,0 1,0 0,0-1,0 1,0-1,0 1,0 0,0-1,0 1,0-1,0 1,0 0,-1-1,1 1,0-1,3 31,-4-23,2 1,-1-1,1 0,0 1,1-1,0 0,0 0,1 0,0 0,0 0,1-1,0 1,0-1,0 0,1 0,1-1,0 2,-3-5,1 0,0 1,0-2,0 1,0 0,1-1,-1 1,0-1,1-1,0 1,-1-1,1 1,0-1,0 0,0-1,0 0,0 1,0-1,0-1,0 1,-1-1,1 0,0 0,0 0,0-1,-1 0,1 0,-1 0,1 0,-1-1,0 1,2-2,117-113,-120 113,43-54,-29 38</inkml:trace>
  <inkml:trace contextRef="#ctx0" brushRef="#br0" timeOffset="1380.914">1743 227,'-42'34,"-5"2,2 2,1 2,2 2,2 2,-2 7,-1 36,42-85,0 0,0 1,1-1,0 1,-1-1,1 1,0-1,0 1,0-1,0 1,1-1,-1 1,1-1,-1 1,1-1,0 1,0-1,0 0,0 0,0 1,1-1,-1 0,1 0,-1 0,1 0,0-1,0 1,0 0,0-1,0 1,0-1,0 0,0 0,1 1,-1-2,1 1,6 0,1 0,0-1,0 0,-1-1,1 0,0-1,-1 0,1 0,-1-1,0 0,0-1,0 0,0 0,-1-1,1 0,0-2,-8 7,20-15,0-1,-1 0,-1-2,0 0,-2-1,0-1,-1-1,10-16,70-101,-95 137,-1 0,1 0,-1 0,1 0,0 0,-1 1,1-1,0 0,0 0,0 1,0-1,0 0,0 1,0-1,0 1,0-1,0 1,0 0,0-1,0 1,0 0,0 0,0 0,1-1,-1 1,0 1,0-1,0 0,0 0,0 0,0 0,0 1,1-1,-1 1,0-1,0 1,0-1,0 1,0-1,-1 1,1 0,0 0,0-1,0 1,-1 0,1 0,0 0,-1 0,1 0,-1 0,1 0,-1 0,1 0,-1 0,0 0,1 0,-1 0,0 0,0 1,0-1,0 0,0 0,0 0,0 0,0 0,0 0,-1 0,1 1,-1-1,1 270,0-227,3-12,-3 0,-1 0,-1 0,-1 0,-2-1,-2 1,0-1,-2 0,-12 25,-7-15,27-41,1 1,-1-1,1 1,-1-1,1 1,-1-1,1 1,-1-1,1 1,-1-1,0 1,1-1,-1 0,0 0,1 1,-1-1,0 0,0 0,1 0,-1 1,0-1,1 0,-1 0,0 0,0-1,1 1,-1 0,0 0,1 0,-1 0,0-1,0 1,1 0,-1-1,1 1,-1 0,0-1,1 1,-1-1,1 1,-1-1,1 1,-1-1,1 1,-1-1,1 0,0 1,-1-1,1 0,0 1,-1-1,1 0,0 1,0-1,0 0,0 1,0-1,-1 0,1 0,1 1,-1-1,0 0,0 0,0 0,0-11,1-1,0 1,1-1,0 1,1-1,0 1,1 0,1 0,0 1,0-1,1 1,0 0,1 1,4-5,42-63,3 3,56-57,-112 131,250-271,-243 264,0 0,-1-1,0 1,-1-1,0 0,0-1,-1 1,0-1,-1 0,0 0,-1 0,0 0,0 0,-1-1,0 1,-1-1,0 1,-1 0,0-1,-1 1,0 0,-1 0,-2-7,4 14,-1 0,0 0,0 1,0-1,0 1,-1-1,1 1,-1 0,1 0,-1 0,0 0,1 1,-1-1,0 1,0 0,0-1,0 1,-1 1,1-1,0 0,0 1,-1 0,1-1,0 1,0 0,-1 1,1-1,0 1,0-1,-2 2,-94 34,92-33,0 0,-1 0,2 1,-1 0,0 0,1 1,0-1,0 1,0 1,0-1,1 1,0 0,0 0,1 1,0 0,0-1,0 1,1 1,0-1,0 0,1 1,-1 3,1 2,1 0,0 0,1 0,1 0,0 0,0 0,1 0,1 0,0-1,1 1,1-1,-1 0,2 0,4 7,-1-3,0 0,2 0,0-2,0 1,1-1,1-1,0 0,1-1,1 0,0-1,0-1,1 0,0-1,1-1,0 0,0-2,0 0,1 0,0-2,0 0,15 0,-17-4,-1 0,1-1,-1-1,1-1,-1 0,0-1,0 0,0-2,-1 1,0-2,0 0,0-1,7-5,-13 8,-1-1,0 0,0 0,0-1,0 0,-1 0,-1 0,1-1,-1 0,0 0,-1 0,0-1,0 0,-1 1,0-1,-1 0,1-1,-2 1,0 0,0-1,0 1,-1-9,-1 14,0 1,-1 0,1 0,0 0,-1 0,0 1,1-1,-1 0,0 1,-1-1,1 1,0 0,-1-1,1 1,-1 0,0 1,1-1,-1 0,0 1,0 0,0-1,0 1,0 0,-1 1,1-1,0 0,0 1,-1 0,1 0,0 0,0 0,-1 0,1 1,0-1,0 1,-1 0,1 0,0 0,0 1,0-1,0 1,1-1,-1 1,0 0,1 0,-1 0,1 1,0-1,-1 0,1 1,0 0,-8 5,0 0,0 1,1 0,1 1,-1 0,1 0,1 1,0 0,1 0,0 0,0 1,1 0,1 0,0 1,1-1,0 1,1 0,0-1,1 1,1 0,0 0,0 0,1 0,1 0,2 8,-1-16,-1 0,1 0,0 0,0-1,0 1,1-1,-1 0,1 1,0-2,1 1,-1-1,1 1,-1-1,1 0,0-1,0 1,0-1,0 0,1 0,-1-1,0 1,4-1,125 9,-123-10,161-14,-147 7</inkml:trace>
</inkml:ink>
</file>

<file path=ppt/ink/ink2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0 306,'15'0,"13"-5,8-1,2 0,-1 1,-1 2,-3 1,-1 1,-2 0,-1 1,-1 0,-5-4,-1-3,-1 1,3 2,-5 0</inkml:trace>
  <inkml:trace contextRef="#ctx0" brushRef="#br0" timeOffset="249.375">57 589,'38'-10,"27"-3,8 1,-4 2,-10 3,-13 3</inkml:trace>
  <inkml:trace contextRef="#ctx0" brushRef="#br0" timeOffset="752.323">28 109,'6'-10,"0"1,0 0,1 0,0 1,1 0,0 0,0 1,1 0,0 0,4-1,-9 5,1 1,-1-1,1 1,0 0,0 1,0-1,0 1,0 0,0 0,0 1,1 0,-1 0,0 0,0 0,0 1,0 0,1 0,-1 0,0 0,-1 1,1 0,0 0,0 0,-1 1,1 0,-1 0,0 0,0 0,0 0,0 1,-1 0,1 0,-1 0,2 4,0-3,-1-1,1 1,-1-1,1 1,0-2,1 1,-1 0,1-1,-1 0,1 0,0-1,0 0,0 0,1 0,-1-1,0 0,1 0,-1 0,5-1,90-12,-82 6</inkml:trace>
  <inkml:trace contextRef="#ctx0" brushRef="#br0" timeOffset="1298.32">1129 138,'-24'17,"1"1,1 1,1 1,0 0,2 2,0 1,2 0,-9 16,22-33,0 0,1 0,0 0,0 0,1 1,0 0,0-1,0 1,1 0,0 0,0 0,0 0,1 0,0 0,1 0,0 0,0 0,0 0,1-1,0 1,0 0,1-1,0 1,0-1,0 0,1 0,0 0,0-1,0 1,1-1,0 0,0 0,0 0,1-1,-1 0,6 3,4-1,0-1,0-1,0 0,0-1,0-1,1-1,-1 0,1 0,-1-2,1 0,-1-1,1 0,-1-1,14-5,-12 2,0-2,-1 1,0-2,0 0,-1-1,0-1,-1 0,0-1,-1 0,1-2,2-1,-10 9,0 1,-1-2,0 1,0-1,0 1,-1-1,0-1,0 1,-1 0,0-1,0 0,-1 0,0 0,0 0,-1 0,0 0,0 0,-1 0,0 0,-1-1,0 1,0 0,0 0,-1 0,-2-6,-1 8,0 0,-1 0,1 0,-1 1,0 0,0 0,-1 1,1-1,-1 1,0 1,0-1,-1 1,1 0,-1 1,1 0,-1 0,0 1,-4-1,9 2,-32-8</inkml:trace>
  <inkml:trace contextRef="#ctx0" brushRef="#br0" timeOffset="1562.149">846 532,'65'-33,"2"3,0 3,63-15,-123 40,-1 0,1 0,0 1,0 0,0 1,1-1,-1 1,0 1,0-1,0 1,0 1,0-1,0 1,-1 0,1 1,0-1,-1 2,0-1,1 0,-1 1,-1 0,1 1,3 3,1-2,0 0,1-1,-1 0,1-1,0 0,0 0,1-1,-1-1,1 0,-1-1,1 0,-1 0,1-1,0-1,-1 0,1-1,-1 0,1 0,-1-2,0 1,0-1,0-1,-1 0,1 0,-1-1,9-3</inkml:trace>
</inkml:ink>
</file>

<file path=ppt/ink/ink2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6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1 555,'107'-88,"154"-215,-113 164,-146 137,0 0,-1 0,2 0,-1 0,0 0,0 1,1-1,-1 1,0-1,1 1,0 0,-1 0,1 0,0 0,-1 1,1-1,0 1,0-1,0 1,-1 0,1 0,0 0,0 1,0-1,-1 1,1-1,0 1,0 0,-1 0,1 0,-1 1,1-1,-1 0,1 1,-1 0,0 0,0-1,0 1,0 1,2 9,-1 0,-1 0,0 0,0 0,-2 1,1-1,-2 0,1 1,-3 7,1 15,0-14,-1 0,0 0,-2 0,0 0,-2-1,0 0,-1 0,-1 0,-1-1,-5 6,10-16,-1-1,-1 0,1 0,-1 0,-1-1,0 0,0 0,0-1,0 0,-1 0,0-1,0 0,-1-1,1 0,-1 0,0-1,0-1,0 1,-1-2,1 1,0-1,-1-1,0 0,7 0,0-1,1 1,-1-1,1 0,-1 0,1 0,-1-1,1 1,0-1,0 1,0-1,0 0,0 0,0-1,0 1,1-1,-1 1,1-1,0 0,0 0,0 0,0 0,0 0,0 0,1-1,0 1,0 0,0-1,0 1,0-1,1 0,-1 1,1-1,0 1,0-1,0 0,1 1,0-3,3-13</inkml:trace>
  <inkml:trace contextRef="#ctx0" brushRef="#br0" timeOffset="272.597">960 301,'-10'29,"-2"9</inkml:trace>
  <inkml:trace contextRef="#ctx0" brushRef="#br0" timeOffset="838.276">1129 526,'183'-243,"-133"193,-48 50,-1 0,1 0,-1 0,1 1,-1-1,0 1,1-1,-1 1,1 0,-1-1,0 1,0 0,1 0,-1 0,0 0,0 0,0 0,0 0,0 0,0 0,0 0,-1 1,1-1,0 0,0 1,-1-1,1 1,-1-1,0 1,1-1,-1 0,0 1,0-1,0 1,0-1,0 1,0-1,0 1,-1-1,1 1,-1 0,3 9,43 99,-44-107,1 0,0 0,0 0,0-1,1 1,-1-1,1 1,-1-1,1 0,0 0,0 0,0 0,0-1,0 1,0-1,0 0,0 0,1 0,-1 0,0 0,1-1,-1 0,1 1,-1-1,1-1,-1 1,0 0,1-1,-1 0,0 1,1-1,-1-1,0 1,5-4,-1 0,0-1,-1 0,1 0,-1-1,0 0,-1 0,0 0,0-1,0 1,-1-1,0 0,-1-1,3-6,2-4,22-68,-26 62</inkml:trace>
  <inkml:trace contextRef="#ctx0" brushRef="#br0" timeOffset="1247.904">2061 103,'-11'6,"0"1,1 0,0 1,0 0,1 0,0 1,0 0,1 1,0 0,1 0,0 1,1 0,-3 7,6-14,1 1,0 0,0 0,0 1,1-1,0 0,0 0,0 1,0-1,1 1,0-1,0 0,0 1,1-1,0 0,0 1,0-1,1 0,0 0,0 0,0 0,0 0,1 0,0-1,0 1,0-1,1 0,-1 0,1 0,0 0,0 0,2 0,3 2,0 1,1-2,-1 1,1-2,1 1,-1-1,1-1,-1 0,1 0,0-1,0 0,0-1,0 0,0-1,0 0,1-1,-1-1,0 1,0-2,-1 1,1-1,-1-1,1 0,-1-1,0 0,0 0,-1-1,0 0,0-1,0 0,-1 0,0-1,0 0,0-1,-1-1,-1-1,0 0,-1-1,0 1,0-1,-1 0,-1 0,0-1,-1 1,0-1,-1 1,0-3,-1 11,1-1,-2 0,1 0,0 0,-1 0,0 0,0 0,-1 0,1 1,-1-1,0 1,0-1,-1 1,1 0,-1 0,0 0,0 0,0 0,-1 0,1 1,-1 0,0 0,0 0,0 0,0 0,-1 1,1 0,-1 0,1 0,-1 0,-3 0,-26-4,3 3</inkml:trace>
  <inkml:trace contextRef="#ctx0" brushRef="#br0" timeOffset="1551.958">1920 358,'38'-24,"18"-8,4 1,-8 11,-13 14,-9 13,-4 4,-6 6,-3 0,2-3,1-4,3-4,2-2,1-3,2-5,0-3,-4 0</inkml:trace>
</inkml:ink>
</file>

<file path=ppt/ink/ink2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59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0 385,'3'4,"0"0,1 0,-1-1,1 1,-1-1,1 1,0-1,0-1,1 1,-1 0,1-1,-1 0,1 0,0 0,-1-1,1 0,0 0,0 0,0 0,0-1,0 0,0 0,0 0,0 0,0-1,0 0,0 0,0-1,0 1,0-1,-1 0,1 0,-1 0,1-1,-1 0,3-2,14-11,-1-2,-1 1,0-2,-2-1,0 0,13-22,2 0,18-33,41-44,-89 117,-1 0,1 1,0-1,0 0,1 1,-1-1,0 1,0-1,1 1,-1 0,1 0,-1 0,1 1,-1-1,1 0,0 1,-1 0,1 0,0 0,-1 0,1 0,-1 0,1 0,0 1,-1 0,1-1,-1 1,1 0,-1 0,1 0,-1 1,0-1,0 1,1-1,-1 1,0 0,0-1,-1 1,1 0,0 0,-1 1,1-1,-1 0,1 0,-1 1,1 2,2 13,0 0,-1 0,-1 1,-1-1,-1 1,0 0,-1-1,-2 8,-1 34,4-45,0 0,-2 1,0-2,0 1,-1 0,-1 0,-1-1,0 0,0 0,-2 0,0-1,-6 10,8-15,-1 1,0-1,-1 0,0-1,0 0,0 0,-1 0,0-1,0 0,-1-1,1 0,-1 0,-1-1,1 0,0 0,-1-1,0-1,0 1,0-2,0 1,0-1,-5-1,-31-14,27 2</inkml:trace>
  <inkml:trace contextRef="#ctx0" brushRef="#br0" timeOffset="382.4">1101 103,'-5'6,"-16"12,1 1,1 1,1 0,1 2,1 0,1 1,1 0,0 1,2 1,0 4,10-26,1 1,0-1,1 1,-1-1,0 1,1 0,0-1,0 1,0-1,0 1,1 0,-1-1,1 1,0-1,0 1,0-1,0 0,1 1,-1-1,1 0,0 0,0 0,0 0,1 0,-1 0,1-1,-1 1,1-1,0 0,0 0,0 0,0 0,0 0,0 0,1-1,-1 0,0 0,1 0,-1 0,1 0,0-1,11 4,1-1,0-1,-1-1,1 0,0-1,0-1,0 0,-1-1,1-1,-1 0,1-1,-1-1,0 0,-1-1,1-1,-1 0,-1-1,1-1,-1 0,-1 0,0-1,0-1,-1 0,0-1,-1 0,0-1,-1 1,0-2,-1 1,-1-2,6-13,-13 23,1 0,0-1,-1 1,0 0,0 0,-1 0,0 0,1 0,-2 0,1 0,0 0,-1 0,0 0,0 0,-1 1,1-1,-1 1,0 0,0-1,-1 2,1-1,-1 0,0 1,1-1,-2 1,1 0,0 0,-1 1,1-1,-1 1,0 0,0 0,0 1,0 0,0-1,0 2,0-1,-2 0,-12-2,0 1,0 0,0 1,0 2,0 0,0 0,-3 2,-11 4</inkml:trace>
</inkml:ink>
</file>

<file path=ppt/ink/ink2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0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1,'9'0,"9"0,5 0,4 0,2 0,1 0,0 0,0 0,0 0,-1 0,0 0,-1 0,-4 0</inkml:trace>
</inkml:ink>
</file>

<file path=ppt/ink/ink2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1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0 126,'17'193,"-11"-150,22 74,33-39,-59-76,0 0,1 0,-1-1,1 1,0-1,-1 1,1-1,0 0,0 0,0 0,0 0,0-1,0 1,0-1,0 0,0 0,0 0,0 0,0-1,0 1,0-1,0 0,0 1,0-1,-1-1,1 1,0 0,-1-1,1 1,0-1,0-1,83-103,-58 64,60-103,-88 144,0-1,0 1,0 0,0 0,1-1,-1 1,0 0,1 0,-1-1,1 1,-1 0,1 0,0 0,-1 0,1 0,0 0,0 0,0 0,0 0,0 0,0 0,0 0,0 1,0-1,0 0,0 1,1-1,-1 1,0 0,0-1,1 1,-1 0,0-1,1 1,-1 0,0 0,0 0,1 0,-1 1,0-1,1 0,-1 0,0 1,0-1,1 1,-1-1,0 1,0 0,0-1,0 1,1 0,27 60,-29-56,1-1,0 1,0 0,0 0,1-1,0 1,0 0,0-1,0 0,1 0,0 1,0-2,0 1,0 0,0 0,1-1,0 0,0 0,0 0,0 0,0-1,0 1,1-1,-1 0,1 0,-1-1,1 1,0-1,0 0,0-1,-1 1,6-1,-1-1,0-2,0 1,-1-1,1 0,-1-1,1 0,-1 0,0-1,-1 0,1 0,-1-1,0 0,0 0,-1-1,0 0,0 0,-1 0,3-4,74-150,-78 152,0 0,0-1,-1 0,-1 0,1 0,-2 0,1-1,-1 1,-1 0,0-1,-1-8,-4 0</inkml:trace>
  <inkml:trace contextRef="#ctx0" brushRef="#br0" timeOffset="1164.539">1242 239,'-5'-1,"0"-1,0 1,0 0,0 1,0-1,0 1,0 0,0 0,0 1,0-1,1 1,-1 0,0 1,0-1,0 1,1 0,-1 0,1 0,0 1,-1 0,1-1,0 1,1 1,-1-1,0 1,1-1,0 1,0 0,0 0,0 0,1 1,-1-1,1 1,-1 3,-2 3,0 0,1 0,1 0,-1 1,2 0,0-1,0 1,1 0,0 0,1 0,1 0,0 0,0 0,2 4,-1-9,0-1,1 1,0-1,0 0,0 1,1-1,0-1,0 1,0 0,1-1,-1 0,1 0,1-1,-1 1,1-1,0 0,0-1,0 1,0-1,0 0,1-1,-1 1,1-1,0-1,0 1,0-1,0-1,0 1,0-1,0 0,0-1,0 1,-1-1,1-1,0 1,0-1,-1 0,1-1,-1 0,1 0,0-1,7-6,0 0,-1-1,0 0,0-1,-2 0,1-1,-2-1,0 1,0-2,6-14,-12 22,0-1,0 1,-1-1,0 0,-1 0,0 0,0 0,-1-1,0 1,0 0,-1-1,0 1,0 0,-1-1,0 1,-1 0,0 0,0 0,-1 0,0 0,0 0,0 1,-3-3,0 2,-1 1,0-1,0 1,-1 1,0 0,0 0,-1 0,1 1,-1 0,0 1,0 0,-1 0,0 1,1 0,-1 1,0 0,0 1,0 0,-1 0,-14 0</inkml:trace>
  <inkml:trace contextRef="#ctx0" brushRef="#br0" timeOffset="1550.547">960 465,'157'-66,"-149"63,0 0,0 0,1 1,-1 0,1 0,-1 1,1 0,-1 1,1-1,-1 2,1-1,-1 1,1 1,-1-1,1 2,-1-1,0 1,0 0,0 0,0 1,-1 1,1-1,-1 1,4 4,-6-5,0 0,1-1,-1 1,0-1,1 0,0-1,0 1,0-1,0 0,0-1,0 1,0-1,1 0,-1-1,0 0,1 0,3 0,7-5</inkml:trace>
</inkml:ink>
</file>

<file path=ppt/ink/ink2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3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1 367,'4'0,"8"0,5 0,5 0,4 0,2 0,1 0,0 0,0 0,0 0,0 0,0 0,0 0,-1 0,0 0,0 0,1 0,-6 0</inkml:trace>
  <inkml:trace contextRef="#ctx0" brushRef="#br0" timeOffset="286.472">1 621,'38'-10,"22"-2,7-1,-5 4,-7 2,-13 2</inkml:trace>
  <inkml:trace contextRef="#ctx0" brushRef="#br0" timeOffset="865.586">28 170,'6'-7,"-1"0,1 1,0 0,0 0,0 0,1 1,0 0,0 0,1 1,-1 0,1 0,0 0,-2 2,-1 0,1 0,0 1,0-1,0 1,0 0,-1 1,1-1,0 1,0 1,0-1,0 1,0 0,0 0,0 0,0 1,-1 0,1 1,-1-1,1 1,-1 0,0 0,0 0,0 1,-1 0,4 3,-1-2,0 0,0-1,1 0,-1 0,1-1,-1 0,1 0,0-1,0 0,1 0,-1-1,0 0,1-1,-1 0,0 0,0 0,1-1,-1-1,0 1,5-3,6-2</inkml:trace>
  <inkml:trace contextRef="#ctx0" brushRef="#br0" timeOffset="3635.936">565 705,'16'-18,"-1"-2,-1 1,0-2,-2 0,0-1,-1-2,30-51,24-35,-55 94,-7 10,-1 0,2 0,-1 0,0 1,1-1,0 1,0 0,1 0,-1 1,1-1,0 1,1 0,-1 0,0 1,1-1,0 1,0 1,0-1,4 0,-7 4,-1 1,1 0,0 0,-1 0,0 0,1 0,-1 1,0-1,0 1,0-1,0 1,-1 0,1 0,-1-1,0 1,1 0,-1 0,-1 1,1-1,0 0,-1 0,0 0,1 1,-1-1,0 0,-1 0,1 0,-1 1,1-1,-1 0,1 2,9 56,-9-60,1 0,-1 0,1 0,-1 0,1 0,-1 0,1 1,0-1,-1-1,1 1,0 0,0 0,0 0,0 0,0 0,0-1,0 1,0 0,0-1,0 1,0-1,0 1,1-1,-1 0,0 1,0-1,0 0,1 0,-1 0,0 0,0 0,1 0,-1 0,0-1,0 1,1 0,-1 0,0-1,0 1,0-1,0 0,0 1,0-1,0 0,0 1,1-2,84-90,-65 63,-4 7,77-80,-92 102,-1 0,1 1,0-1,-1 0,1 0,0 1,-1-1,1 1,0 0,-1-1,1 1,-1 0,0 0,1 0,-1 0,1 0,-1 0,0 1,0-1,0 0,0 1,0-1,0 0,0 1,0-1,-1 1,1-1,0 1,-1 0,1-1,-1 1,0 0,0-1,1 1,-1 0,0 0,0-1,-1 1,1 0,0-1,-1 1,1 0,-1-1,1 1,-1 1,1-1,9 134,1-90,-6-25</inkml:trace>
  <inkml:trace contextRef="#ctx0" brushRef="#br0" timeOffset="4150.067">1327 649,'39'-12,"1"0,-1-3,-1-1,-1-2,0-2,-1-2,-25 14,0-1,-1 0,0 0,-1-1,0 0,-1-1,0 0,-1-1,0 1,0-1,-1-1,-1 1,0-1,-1 0,0 0,-1 0,-1 0,0-1,-1 1,0-1,-1 0,0 1,-1-1,-2-6,2 17,-1-1,1 0,-1 1,0-1,0 1,0 0,-1-1,1 1,-1 0,0 1,0-1,0 0,0 1,0 0,0-1,-1 1,1 1,-1-1,1 0,-1 1,0 0,0 0,0 0,1 0,-1 0,0 1,0 0,0 0,0 0,0 0,0 1,0-1,0 1,0 0,1 0,-1 1,0-1,1 1,-1 0,1-1,-1 2,1-1,0 0,0 1,0-1,0 1,0 0,1 0,-2 2,-2 1,0 2,0-1,0 1,1 0,1 0,-1 0,1 0,1 1,-1 0,1 0,1 0,0 0,0 0,1 0,0 1,1-1,-1 1,2-1,0 0,0 1,0-1,1 0,1 0,-1 0,2 0,-1 0,1-1,0 1,1-1,0 0,0-1,1 1,0-1,0 0,1 0,0-1,0 0,7 5,-1-3,0 0,1-1,0 0,1-1,0 0,-1-2,1 1,1-2,-1 0,1-1,10 0,-1-1</inkml:trace>
  <inkml:trace contextRef="#ctx0" brushRef="#br0" timeOffset="4551.035">2202 225,'-16'22,"0"0,2 1,1 0,0 1,2 0,0 1,2 1,1-1,-3 18,11-38,-1 1,1-1,-1 1,2-1,-1 1,0-1,1 1,0-1,1 0,-1 1,1-1,0 0,0 0,1 0,-1 0,1 0,0-1,0 1,1-1,0 0,-1 0,1 0,0 0,1-1,-1 0,1 0,0 0,-1 0,1-1,0 1,0-1,1-1,-1 1,0-1,1 0,-1 0,1 0,-1-1,1 0,-1 0,1 0,4-1,4-2,0 0,-1 0,1-1,0-1,-1 0,0-1,0-1,-1 0,0 0,0-1,-1-1,0 0,0-1,-1 0,0 0,-1-1,0 0,-1-1,0 0,1-2,-5 5,0 0,-1 0,0 0,-1-1,1 1,-2-1,1 1,-2-1,1 0,-1 1,-1-1,1 0,-2 1,1-1,-1 1,-1-1,0 1,0 0,-1 0,-3-7,2 12,1 0,0 0,-1 1,0-1,1 1,-1 0,-1 1,1-1,0 1,-1 0,1 0,-1 1,1 0,-1 0,0 0,0 0,1 1,-1 0,0 0,0 1,0 0,-19-1</inkml:trace>
  <inkml:trace contextRef="#ctx0" brushRef="#br0" timeOffset="4882.746">2060 480,'15'-9,"9"-4,1 5,0 5,2 2,0 1,1 1,0 1,0-1,1 0,-1-1,1 0,-1 1,0-1,-4 0</inkml:trace>
  <inkml:trace contextRef="#ctx0" brushRef="#br0" timeOffset="5415.951">2202 0,'-5'5,"-1"1</inkml:trace>
  <inkml:trace contextRef="#ctx0" brushRef="#br0" timeOffset="5833.709">2427 28,'5'0,"2"5,-6 1,-2-4,-2-4</inkml:trace>
</inkml:ink>
</file>

<file path=ppt/ink/ink2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28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57 198,'10'0,"12"0,8 0,3 0,1 0,0 0,-2 0,-1 0,-1 0,-6-5,-2-2,0 1,1 1,2 1,1 2,-4 1</inkml:trace>
  <inkml:trace contextRef="#ctx0" brushRef="#br0" timeOffset="298.584">1 451,'38'-4,"28"-3,6 1,-3 1,-9 1,-10 2,-14 1</inkml:trace>
  <inkml:trace contextRef="#ctx0" brushRef="#br0" timeOffset="877.886">198 0,'4'9,"0"0,1 0,0-1,0 0,0 0,1 0,1-1,-1 1,1-2,0 1,1-1,-1 0,1 0,1-1,-1 0,1-1,0 0,0 0,0-1,0 0,0 0,10 1,-13-4,0 0,0 1,-1-1,1 2,0-1,-1 1,1-1,-1 1,1 1,-1-1,0 1,0 0,0 0,0 1,-1-1,1 1,-1 0,0 0,0 1,-1-1,1 1,-1 0,0 0,0 0,0 0,-1 0,0 1,0-1,0 1,-1-1,1 6,-6 5,-1 0,-1-1,0 0,-1 0,-1 0,0-1,-1-1,0 1,-1-1,-1-1,0 1,0-2,-1 0,-6 3,15-10,-155 132,119-103,24-17</inkml:trace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1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1406,'354'-562,"-315"496,-3-3,-3-1,-4-1,10-38,69-214,-107 320,2-5,-1 0,0 0,0 0,-1 0,0 0,0 0,-1 0,0 0,0-1,-1 1,0 0,-2-5,2 12,0 0,-1 0,1 0,-1 0,1 0,-1 1,0-1,1 1,-1-1,0 1,1 0,-1 0,0-1,1 1,-1 0,0 1,1-1,-1 0,0 0,1 1,-1-1,0 1,1-1,-1 1,1 0,-1 0,1-1,-1 1,1 0,0 0,-1 1,1-1,0 0,0 0,0 1,0-1,0 0,0 1,0-1,0 1,1-1,-1 1,0 0,1-1,-1 1,-10 18,-1 0,2 0,1 2,1-1,0 1,2 0,1 0,0 1,0 17,-19 82,-7 73,6-26,-4 7,16-101,7-54,2 0,0 0,1 1,2-1,0 0,1 1,1-1,1 1,1-1,5 17,-7-34,0-1,0 0,1 0,-1 0,1 0,0 0,0 0,0 0,0 0,1-1,-1 1,1-1,-1 0,1 0,0 0,0 0,0 0,0 0,0-1,0 0,1 1,-1-1,0 0,1-1,-1 1,1-1,-1 1,1-1,-1 0,0 0,1 0,-1-1,1 0,-1 1,1-1,8-2,-1 0,1-1,-1-1,0 1,-1-2,1 0,-1 0,0 0,7-7,35-40,-2-3,-2-1,-3-2,-3-3,-2-1,-3-2,-3-1,-3-2,15-50,-25 71,-2 0,-2-1,-2-1,-2-1,-3 0,-2 0,-1-1,-3 0,-3-46,-1 95,1 0,-1 0,0 0,0 0,1 0,-2 0,1 0,0 1,0-1,0 0,-1 0,1 0,-1 0,0 0,0 1,1-1,-1 0,0 0,0 1,-1-1,1 1,0-1,0 1,-1 0,1-1,-1 1,1 0,-1 0,0 0,1 0,-1 0,0 0,0 1,1-1,-1 0,0 1,0 0,0-1,0 1,0 0,0 0,0 0,0 0,1 0,-1 1,0-1,0 0,0 1,0 0,0-1,1 1,-1 0,0 0,1 0,-1 0,0 0,1 0,-1 0,1 1,0-1,-1 1,1-1,0 1,-13 16,2 0,0 0,1 1,1 0,1 1,1 0,0 1,-4 19,3-11,-25 82,5 1,6 1,4 1,5 1,5 0,6 74,26-33,-23-154,0 0,1 0,-1 0,0-1,0 1,1 0,-1-1,1 1,0 0,-1-1,1 1,0-1,0 1,0-1,0 1,0-1,0 0,1 1,-1-1,0 0,1 0,-1 0,0 0,1 0,0 0,-1 0,1-1,-1 1,1 0,0-1,-1 0,1 1,0-1,0 0,0 0,-1 0,1 0,0 0,0 0,-1 0,1-1,0 1,-1-1,1 1,0-1,-1 0,1 1,-1-1,1 0,-1 0,1 0,-1 0,1-1,0 0,105-132,-84 103,1 2,2 1,1 0,1 3,29-22,-55 46,-1-1,1 0,0 1,0-1,0 1,0-1,0 1,0 0,0 0,0 0,1 0,-1 0,0 1,0-1,1 1,-1-1,1 1,-1 0,0 0,1 0,-1 0,1 1,-1-1,0 0,1 1,-1 0,0-1,0 1,1 0,-1 0,0 1,0-1,0 0,0 1,0-1,-1 1,1-1,0 1,-1 0,1 0,-1 0,1 0,-1 1,8 91,-10-88,0 1,1-1,-1 1,1-1,0 1,1-1,0 1,0-1,0 1,1-1,0 0,0 1,0-1,1 0,0 0,0-1,1 1,-1-1,1 1,1-1,-1 0,2 1,1-4,1-1,-1 0,0 0,0-1,1 0,-1 0,1 0,-1-1,0 0,0-1,0 1,0-2,0 1,0-1,0 0,0 0,-1 0,0-1,0 0,0-1,0 1,0-1,-1 0,2-3,-5 6,23-14,-1-2,-1-1,-1-1,0 0,-2-2,0 0,-2-2,0 0,-2-1,0 0,1-7,-15 29,-1 1,1 0,-1-1,1 1,-1-1,0 0,0 1,0-1,0 0,-1 0,1 1,-1-1,0 0,0 0,0 0,0 0,0 1,0-1,-1 0,1 0,-1 0,0 1,0-1,0 0,0 1,0-1,-1 1,1-1,-1 1,0 0,1 0,-1-1,0 1,-1 0,1 1,0-1,0 0,-1 1,1-1,-1 1,1 0,-1 0,0 0,1 0,-1 0,0 0,-8 4,1 0,-1 1,1 0,0 0,0 1,1 1,-1-1,1 2,0-1,1 1,-1 0,2 1,-1 0,1 0,0 1,0 0,1 0,1 1,-1-1,2 1,-1 0,1 1,1-1,0 1,0-1,1 1,0 4,0-9,1-1,0 1,0-1,0 1,0 0,1-1,0 1,0 0,1-1,0 1,0 0,0-1,0 1,1-1,0 1,0-1,0 0,1 0,0 0,0 0,0 0,1-1,-1 1,1-1,0 0,0 0,1-1,-1 1,1-1,0 0,0 0,0 0,0-1,0 0,5 2,5-1,0-1,1 0,-1-1,0-1,1 0,-1-2,1 1,-1-2,0 0,0 0,0-2,0 0,-1 0,0-2,0 0,0 0,-1-1,0-1,174-169,-135 131,-50 48,-1 0,0 0,1 0,-1 0,0 0,0 0,1 0,-1 0,0 0,0 1,0-1,-1 0,1 1,0-1,0 1,-1-1,1 1,-1-1,1 1,-1-1,0 1,1 0,-1-1,0 1,0-1,0 1,0 0,-1-1,1 1,0-1,-1 1,1 0,-1 0,1 1,-1 1,0 0,0 0,0-1,1 1,0 0,0 0,0 0,0 0,0 0,1-1,-1 1,1 0,0 0,1-1,-1 1,0-1,1 1,0-1,0 1,0-1,0 0,1 0,-1 0,1 0,0 0,-1-1,1 1,1-1,-1 0,0 0,0 0,1 0,-1-1,1 1,0-1,-1 0,1 0,0 0,0 0,3-1,7-4,1-1,-1-1,-1 0,1 0,-1-2,0 0,-1 0,0-1,0-1,2-2,69-47,-66 49,-14 7,-1 0,1 1,0-1,0 1,0-1,0 1,0 0,0 0,1 1,-1-1,1 1,-1-1,1 1,-1 0,1 0,0 1,0-1,-1 1,1 0,0 0,0 0,-1 0,1 1,0 0,-1-1,1 1,0 1,-1-1,1 0,-1 1,0 0,1 0,-1 0,0 0,0 0,0 1,0-1,-1 1,3 2,24 149,-15-102,-4-34</inkml:trace>
  <inkml:trace contextRef="#ctx0" brushRef="#br0" timeOffset="466.03">1 785,'53'-9,"60"-14,26-2,3-2,-8-1,-12 4,-13 2,-15-1,-19 4,-22 5</inkml:trace>
</inkml:ink>
</file>

<file path=ppt/ink/ink2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86,'0'-9,"1"6,-1-1,1 1,-1-1,0 1,0-1,0 1,-1-1,1 1,-1-1,0 1,1-1,-2 1,1-1,0 1,-1 0,1 0,-1 0,0 0,0 0,0 0,-1 0,-1-1,2 5,-1 0,1 0,-1 0,1 0,-1 0,1 0,0 1,0-1,0 1,0 0,0 0,0 0,0 0,0 0,1 0,-1 0,1 0,-1 0,1 1,0-1,0 1,0 1,-5 11,2 0,-1 1,2 0,0 0,1 0,1 0,0 1,1-1,1 0,1 4,-1 16,-2-31,1 1,0-1,0 1,1 0,0-1,-1 1,2-1,-1 1,1-1,0 0,0 1,0-1,1 0,-1 0,1-1,1 1,-1-1,1 1,-1-1,1 0,0 0,1-1,-1 1,1-1,-1 0,1 0,0 0,0-1,0 0,1 0,-1 0,0-1,1 1,-1-1,2-1,8 0,-1-2,0 0,0 0,0-2,0 0,0 0,-1-1,0-1,0 0,0-1,-1 0,0-1,0-1,-1 1,0-2,7-7,-10 11,-1 0,0-1,0 0,-1 0,0 0,0-1,-1 0,0 0,0 0,-1-1,0 1,0-1,-1 0,-1-1,1 1,-1 0,-1-1,0 1,0-1,-1 1,0-1,0 7,-1-1,0 0,0 1,0-1,0 0,0 1,-1 0,0-1,0 1,0 0,0 0,0 0,0 0,-1 0,0 1,1-1,-1 1,0-1,0 1,0 0,-1 0,1 1,0-1,-1 1,1-1,-1 1,1 0,-3 0,-105-12,76 13,5 0</inkml:trace>
  <inkml:trace contextRef="#ctx0" brushRef="#br0" timeOffset="485.575">16 284,'-1'-1,"1"1,-1 0,0-1,0 1,0-1,0 1,0-1,1 0,-1 1,0-1,1 0,-1 1,0-1,1 0,-1 0,1 1,-1-1,1 0,-1 0,1 0,0 0,0 0,-1 0,1 0,0 0,0 0,0 0,0 0,0 0,0 0,0 1,0-1,0 0,1 0,-1 0,0 0,0 0,1 0,-1 0,1 0,-1 0,1 1,-1-1,1 0,0 0,-1 1,1-1,0 0,-1 1,1-1,0 1,0-1,0 1,0-1,-1 1,1-1,0 1,0 0,0 0,0-1,0 1,1 0,8-8,0 1,0 0,1 0,0 1,0 0,0 1,1 0,0 1,0 1,0 0,0 0,1 1,2 0,-11 3,0-1,-1 1,1 0,-1 0,1 0,0 0,-1 1,0 0,1-1,-1 1,0 0,0 1,0-1,0 0,0 1,-1 0,1 0,-1-1,0 1,0 1,0-1,0 0,0 0,-1 1,1-1,-1 1,0 0,45 56,-41-57,0-1,1 1,-1-1,1 0,-1 0,1-1,0 0,0 0,0 0,-1 0,1-1,0 0,0-1,0 1,0-1,1-1,12-4</inkml:trace>
</inkml:ink>
</file>

<file path=ppt/ink/ink2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0,'5'0,"2"5,-1 7,-1 0</inkml:trace>
</inkml:ink>
</file>

<file path=ppt/ink/ink2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1,'-5'4,"-2"3</inkml:trace>
</inkml:ink>
</file>

<file path=ppt/ink/ink2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0,'29'0,"14"0,5 0,-2 0,-3 0,-4 0,-4 0,-4 0,-1 0,-2 0,-5 0</inkml:trace>
</inkml:ink>
</file>

<file path=ppt/ink/ink2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23,'38'0,"23"-5,5-1,-3 0,-13 1</inkml:trace>
</inkml:ink>
</file>

<file path=ppt/ink/ink2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0 366,'24'-5,"27"-2,10 1,-1 1,-10 1</inkml:trace>
  <inkml:trace contextRef="#ctx0" brushRef="#br0" timeOffset="8153.968">113 733,'19'-7,"0"0,-1-2,0 0,-1 0,0-2,0 0,-1-1,-1-1,0 0,-1-1,0 0,-1-2,10-14,70-117,-92 146,0 0,0 0,0 0,-1 0,1 0,0 0,0 0,-1 0,1 0,0 0,-1 0,1 0,-1-1,0 1,1 0,-1 0,0-1,0 1,0 0,0 0,0-1,0 1,0 0,0 0,0-1,-1 1,1 0,-1 0,1 0,0-1,-1 1,0 0,1 0,-1 0,0 0,0 0,1 0,-1 0,0 0,0 0,0 1,0-1,0 0,0 1,0-1,-1 0,1 1,0-1,0 1,0 0,-1-1,1 1,0 0,0 0,-1 0,1 0,0 0,0 0,-1 0,1 0,0 0,-5 4,0 0,1 1,-1-1,1 1,1 0,-1 0,1 1,0-1,0 1,0 0,1 0,0 0,0 1,0-1,1 1,0-1,0 1,1 0,0 2,-6 135,7-142,-1 3,1 1,0 0,0-1,1 1,-1-1,1 1,1-1,-1 1,1-1,0 1,0-1,0 0,1 0,0 0,0 0,0-1,1 1,-1-1,1 0,0 0,0 0,0 0,1-1,0 0,-1 0,1 0,0 0,0-1,1 0,3 1,1-1,0-1,0-1,0 0,0-1,0 1,0-2,0 1,-1-2,1 1,0-1,-1-1,0 0,0 0,0-1,0 0,-1 0,1-1,-1 0,1-2,134-143,-133 137,-1 1,0-1,-1-1,0 0,-2 0,1 0,-2-1,0 0,1-8,-6 23,1-1,-1 1,1-1,-1 1,0-1,0 0,1 1,-1-1,0 1,-1-1,1 1,0-1,0 0,-1 1,1-1,-1 1,1-1,-1 1,0-1,1 1,-1 0,0-1,0 1,0 0,0 0,0 0,-1-1,1 1,0 0,0 0,-1 1,1-1,0 0,-1 0,1 1,-1-1,1 1,-1-1,1 1,-1 0,1-1,-1 1,0 0,1 0,-1 0,1 0,-1 0,0 1,1-1,-1 0,1 1,-1-1,1 1,-1 0,1-1,0 1,-1 0,1 0,0 0,-1 0,1 0,-9 5,2-1,-1 1,1 1,-1-1,2 2,-1-1,1 1,0 0,1 0,0 1,0 0,1 0,0 0,1 1,0-1,0 1,1 0,0 1,1-1,0 0,0 1,2-1,-1 1,1-1,1 1,-1-1,2 1,0 0,2 4,0-1,1-1,0 1,1-1,1 0,0 0,1-1,4 5,-10-13,1-1,0 0,-1 0,1 0,0 0,1-1,-1 1,0-1,1 0,0 0,-1 0,1 0,0-1,0 0,0 1,0-1,0-1,0 1,0-1,0 1,0-1,0 0,0 0,0-1,1 1,-1-1,0 0,0 0,-1-1,1 1,1-1,13-10,0 1,-1-2,-1-1,0 0,0-1,-2 0,0-1,-1-1,0 0,-2-1,7-12,10-12,-19 29,-2 0,1-1,-2 0,0 0,0-1,-2 0,0 0,0 0,-1 0,-1-1,-1 1,0-10,-18-30,17 54,-1 0,0 0,1 0,-1 1,0-1,0 0,0 0,0 1,0-1,0 1,0-1,0 1,0-1,0 1,0-1,0 1,0 0,0 0,0-1,0 1,-1 0,1 0,0 0,0 0,0 0,0 1,0-1,0 0,-1 1,1-1,0 0,0 1,0-1,0 1,0-1,0 1,0 0,1 0,-1-1,0 1,0 0,0 0,1 0,-1 0,0 0,-7 8,0 0,0 0,1 0,0 1,1 0,0 0,1 1,0-1,1 1,0 0,0 1,1-1,1 1,0-1,0 1,2 0,-1 0,1-1,1 1,0 0,1 0,0-1,0 1,2-1,-1 0,1 0,1 0,0 0,1 0,80 106,-75-103</inkml:trace>
  <inkml:trace contextRef="#ctx0" brushRef="#br0" timeOffset="8852.595">1157 55,'0'0,"-1"-1,0 0,1 0,-1 1,1-1,-1 0,1 0,-1 0,1 0,-1 0,1 1,0-1,-1 0,1 0,0 0,0 0,0 0,0 0,0 0,0 0,0 0,0 0,0 0,0 0,1 0,-1 0,0 0,1 0,-1 0,1 1,-1-1,1 0,-1 0,1 0,-1 1,1-1,0 0,-1 1,1-1,0 0,0 1,0-1,-1 1,1-1,0 1,0-1,1 1,43-15,-43 14,0 1,-1 0,1 0,0 0,0 0,-1 0,1 0,0 0,-1 1,1-1,-1 0,1 1,0 0,-1-1,1 1,-1 0,1 0,-1 0,0 0,1 0,-1 0,0 0,0 0,0 0,0 1,0-1,0 0,0 1,0-1,0 1,-1-1,1 1,0 0,-1-1,0 1,1-1,-1 1,0 0,0 0,0-1,0 1,0 0,0-1,0 1,-1 0,1-1,-1 1,-28 78,25-74,2-4,0 0,-1 0,1 1,0-1,0 1,0-1,0 1,1 0,-1-1,1 1,-1 0,1 0,0 0,0 0,1 0,-1 0,0 1,1-1,0 0,0 0,0 0,0 1,1-1,-1 0,1 0,-1 0,1 0,0 0,1 0,-1 0,0 0,1 0,-1 0,1-1,0 1,0-1,0 1,1 0,5-1,0 0,0 0,-1-1,1 0,0 0,0-1,0 0,0 0,0-1,0 0,0-1,0 0,-1 0,6-2,7-3</inkml:trace>
  <inkml:trace contextRef="#ctx0" brushRef="#br0" timeOffset="9622.324">1214 619,'-61'137,"62"-137,-1 0,1 0,-1 0,1 0,-1 0,0 0,1 0,-1 1,1-1,-1 0,0 0,1 0,-1 0,1 1,-1-1,0 0,1 0,-1 1,0-1,1 0,-1 0,0 1,0-1,1 0,-1 1,0-1,0 1,0-1,1 0,-1 1,0-1,0 1,0-1,0 0,0 1,0-1,0 1,0-1,0 0,0 1,0-1,0 1,0 0,28-33,-15 13,-10 13,0 1,1-1,0 0,0 1,1 0,0 0,-1 0,2 0,-1 1,0 0,1 0,0 0,0 1,0 0,5-2,-8 6,-1-1,1 1,0 0,0 0,-1 0,1 0,0 0,-1 0,1 1,-1-1,0 1,1 0,-1 0,0 0,0 0,0 0,0 0,-1 0,1 1,0-1,-1 1,0-1,1 2,26 28,-24-30,1 0,-1 0,0-1,0 1,1-1,-1 0,1 0,-1-1,1 1,-1-1,1 0,-1 0,1-1,-1 1,1-1,-1 0,1 0,-1 0,0-1,1 0,-1 0,0 0,0 0,0 0,-1-1,1 0,-1 0,1 0,-1 0,0 0,0-1,0 1,-1-1,1 0,-1 0,2-3,3-11</inkml:trace>
  <inkml:trace contextRef="#ctx0" brushRef="#br0" timeOffset="10001.204">1835 196,'-31'40,"3"1,1 1,2 2,2 0,2 2,2 0,16-40,1 0,-1-1,1 1,0 0,1 0,-1 0,1 0,1 0,-1 0,1 1,0-1,0 0,1 0,-1 0,1 0,1 0,-1 0,1 0,0 0,1 0,-1-1,1 1,0-1,1 0,-1 0,1 0,0 0,0 0,1-1,-1 0,1 0,0 0,0-1,0 1,0-1,1 0,2 0,8 0,1-1,-1-1,0-1,1 0,-1-1,1-1,-1 0,0-2,0 1,0-2,-1 0,1-1,-1-1,0 0,-1-1,0 0,0-1,-1-1,0 0,-1-1,0-1,-1 1,4-7,-6 9,0-2,-1 1,-1-1,0 0,0-1,-1 0,0 0,-1 0,-1 0,0-1,0 0,-2 0,1 0,-1-8,-1 15,-1-1,0 0,0 0,-1 0,0 0,0 0,-1 1,1-1,-1 1,-1-1,1 1,-1-1,-1 1,1 0,-1 1,0-1,0 1,0-1,-1 1,0 0,0 1,0-1,-1 1,1 0,-1 0,0 1,0 0,-4-2,-101-19,78 23</inkml:trace>
  <inkml:trace contextRef="#ctx0" brushRef="#br0" timeOffset="10287.529">1665 535,'34'-14,"20"-6,6 7,-2 5,-11 8,-9 5,-11 6,-5 1,-2-1,1-3,2-3,1-1,2-3,-4-5,-5-3</inkml:trace>
</inkml:ink>
</file>

<file path=ppt/ink/ink2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2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1,'-10'10,"-3"7,-4 2,-4 1,-3 3,-3-2,4-6</inkml:trace>
</inkml:ink>
</file>

<file path=ppt/ink/ink2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4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0 481,'12'-28,"-12"29,0-1,0 0,0 1,0-1,0 0,0 1,0-1,0 0,0 1,0-1,0 0,1 1,-1-1,0 0,0 1,0-1,0 0,0 1,1-1,-1 0,0 1,0-1,1 0,-1 0,0 1,0-1,1 0,-1 0,0 0,0 1,1-1,-1 0,0 0,1 0,-1 0,0 0,1 0,-1 0,0 0,1 0,-1 0,1 0,-1 0,0 0,1 0,-1 0,0 0,1 0,-1 0,0 0,1 0,-1 0,0-1,0 1,1 0,-1 0,0 0,1-1,-1 1,0 0,0-1,-7 138,3-121,1 0,1 0,1 0,0 1,1-1,1 0,1 11,0-19,0 1,0-1,1 1,0-1,0 0,1 0,0 0,1-1,-1 1,1-1,4 4,-6-9,-1 1,0-1,1 0,0 0,-1 0,1-1,0 1,0-1,0 1,0-1,0 0,0 0,1 0,-1-1,0 1,0-1,1 0,-1 1,0-1,0-1,1 1,-1-1,0 1,0-1,1 0,-1 0,0 0,0 0,0-1,0 1,-1-1,1 0,12-8,-1-1,-1-1,1 0,-2-1,0-1,-1 1,0-2,-1 0,1-2,26-34,-37 50,1 0,-1 0,1 1,-1-1,1 0,-1 0,1 1,-1-1,1 1,0-1,-1 0,1 1,0-1,-1 1,1 0,0-1,0 1,0 0,-1-1,1 1,0 0,0 0,0-1,0 1,-1 0,1 0,0 0,0 0,0 0,0 1,0-1,-1 0,1 0,0 0,0 1,0-1,-1 0,1 1,0-1,0 1,-1-1,1 1,0-1,-1 1,1 0,0 0,23 41,-14-21,-8-17,-1-1,1 1,0 0,0-1,0 1,0-1,1 0,0 0,-1 0,1 0,0 0,1 0,-1-1,0 0,1 1,-1-1,1-1,0 1,-1 0,1-1,0 0,0 0,0 0,0 0,0-1,0 1,0-1,1 0,-1 0,0-1,0 1,0-1,0 0,0 0,0 0,0-1,-1 1,1-1,0 0,12-10,0-1,-1 0,0-1,-1-1,-1 0,0-1,-1 0,-1-1,2-5,-11 19,6-7,0 1,-1-1,0 0,-1-1,0 0,-1 0,0 0,0 0,-1-1,-1 0,0 0,-1 0,0 0,-1 0,0 0,-1-1,0 1,-1 0,-1 0,1 0,-2 0,0 0,0 0,-2-1,-7-7</inkml:trace>
  <inkml:trace contextRef="#ctx0" brushRef="#br0" timeOffset="1318.733">932 1,'-107'417,"102"-374,1 0,2 1,2-1,6 41,-6-75,0-1,1 1,0-1,0 1,1 0,0-1,0 0,1 0,1 1,-1-2,1 1,0 0,1-1,0 0,0 0,-1-6,0-1,0 1,0-1,0 0,0 0,0-1,0 1,0-1,-1 0,1 0,0 0,0-1,0 1,-1-1,1 0,-1 0,0 0,1 0,-1-1,0 1,0-1,0 0,-1 0,1 0,-1 0,0 0,1-1,-1 1,-1-1,1 0,4-3,144-144,-149 149,0 0,1 0,-1 0,0 0,1 1,-1-1,1 1,0-1,-1 1,1-1,0 1,0 0,0 0,0 0,0 0,0 0,0 1,0-1,0 1,1-1,-1 1,0 0,0-1,0 1,1 0,-1 1,0-1,0 0,0 1,1-1,-1 1,0-1,0 1,0 0,0 0,0 0,0 0,0 1,-1-1,1 0,0 1,-1-1,1 1,-1 0,1-1,-1 1,0 0,2 2,14 184,-15-185,0 0,0 0,0 0,0 0,0 0,0-1,1 1,-1-1,1 0,0 1,0-1,0 0,0-1,0 1,0 0,0-1,1 0,-1 0,0 0,1 0,-1 0,1-1,-1 1,1-1,-1 0,1 0,0-1,98-13,-89 12,0-1,0 0,-1-1,1-1,-1 1,0-2,0 0,0-1,-1 0,0 0,-1-1,1-1,-2 0,1 0,-1-1,0 0,-1 0,-1-1,1 0,-2-1,0 1,0-1,-1-1,0 1,-1-1,0 1,-1-6,-3 15,0 0,0 0,0 0,-1 0,1 0,-1 0,0 0,0 0,0 1,0-1,0 0,-1 1,1-1,-1 1,0-1,0 1,0 0,0-1,0 1,0 0,-1 0,1 1,-1-1,1 0,-1 1,0 0,1 0,-1-1,0 2,0-1,0 0,0 0,0 1,0 0,0-1,0 1,0 0,0 1,0-1,0 1,0-1,0 1,0 0,1 0,-1 0,0 0,0 0,1 1,-2 0,-6 4,0 0,0 0,0 0,1 2,0-1,1 1,0 0,0 1,0 0,1 0,1 0,0 1,0 0,0 1,2-1,-1 1,1 0,1 0,0 0,0 0,1 1,1-1,0 6,3-9,0-1,0 0,1 0,0 0,0-1,1 1,0-1,0 1,0-1,1-1,0 1,0-1,1 1,-1-2,1 1,0-1,0 1,1-2,-1 1,1-1,0 0,0 0,0-1,0 0,0 0,1 0,-1-1,1-1,-1 1,1-1,11 2,0-2,0 0,0-1,0-1,0-1,0 0,-1-1,0-2,0 0,0 0,0-2,-1 0,0-1,-1-1,0 0,11-10,-12 10,0-1,-1-1,0 0,0-1,-2 0,1-1,-2-1,0 0,-1 0,0-1,-1 0,-1-1,-1 0,0 0,-1-1,-1 1,0-1,0-9,-5 25,0 0,1 0,-1 0,0 0,0 0,0 1,0-1,-1 0,1 0,0 0,-1 0,1 0,-1 0,0 1,0-1,0 0,0 0,0 1,0-1,0 1,0-1,0 1,-1-1,1 1,-1 0,1 0,-1-1,0 1,1 0,-1 1,0-1,1 0,-1 0,0 1,0-1,0 1,0-1,0 1,0 0,-73 22,65-14,1-1,0 2,0-1,1 1,0 0,1 1,0 0,1 0,0 1,0-1,1 1,-1 4,5-14,1 0,0 0,-1 1,1-1,-1 0,1 0,0 1,0-1,0 0,0 0,0 1,0-1,0 0,0 1,1-1,-1 0,0 0,1 1,-1-1,1 0,-1 0,1 0,0 0,0 0,-1 0,1 0,0 0,0 0,0 0,0 0,0 0,0-1,0 1,0 0,0-1,0 1,1-1,-1 1,0-1,0 1,1-1,-1 0,0 0,0 0,1 1,-1-1,0 0,1-1,64-7,102-73,-167 81,-1-1,1 1,-1-1,1 1,0-1,-1 1,1 0,-1-1,1 1,0 0,-1 0,1-1,0 1,-1 0,1 0,0 0,-1 0,1 0,0 0,0 0,-1 0,1 0,0 0,-1 0,1 0,0 1,-1-1,1 0,0 0,-1 1,1-1,-1 0,1 1,-1-1,1 1,-1-1,1 1,-1-1,1 1,-1-1,1 1,-1-1,0 1,1 0,-1-1,0 1,0 0,1-1,-1 1,0 0,0-1,0 1,0 0,0-1,0 1,0 0,0 0,0-1,0 1,0 0,0-1,-1 1,-13 44,11-41,0-1,0 1,0-1,1 1,-1 0,1 0,0 0,1 0,-1 1,1-1,-1 0,1 1,1-1,-1 1,1-1,-1 1,1-1,1 1,-1 0,0-1,1 1,0-1,0 0,1 1,-1-1,1 0,0 0,0 0,0 0,1 0,-1 0,1 0,0-1,0 0,0 1,0-1,1 0,0-1,-1 1,1 0,0-1,2 1,174 16,-167-14,0-1,0-1,0 0,0-1,1 0,-1-1,1-1,0 0,-1 0,1-2,-1 0,0 0,1-1,-1-1,0 0,-1-1,1 0,-1-1,0-1,0 1,7-8,-10 6,-1 0,0-1,-1 0,0-1,0 1,-1-1,0-1,-1 1,0-1,-1 0,0 0,0 0,-1-1,-1 1,0-1,-1 0,0 1,-1-1,0 0,-1-5,1 15,-1-1,0 0,0 1,1-1,-2 1,1-1,0 1,0-1,-1 1,1 0,-1 0,0 0,0 0,0 0,0 0,0 0,0 0,0 1,-1-1,1 1,0 0,-1 0,1 0,-1 0,0 0,1 0,-1 1,0-1,1 1,-1 0,0-1,0 1,1 1,-1-1,0 0,0 1,1-1,-1 1,1 0,-1 0,0 0,1 0,-1 0,1 1,0-1,0 1,-1-1,1 1,0 0,0 0,1 0,-3 2,-19 14,1 1,0 1,1 0,2 2,0 0,1 1,1 1,2 1,0 0,-2 9,14-29,0 1,0-1,0 1,1 0,0-1,0 1,1 0,-1 0,1 0,1 1,-1-1,1 0,0 0,0 0,1 0,0 0,0 0,1 0,-1 0,1 0,0 0,1 0,-1-1,1 1,1-1,-1 0,0 0,1 0,0 0,1-1,-1 0,1 0,-1 0,1 0,1 0,15 6,0 0,1-2,0-1,0 0,1-2,0 0,0-1,0-2,0 0,0-2,0 0,1-2,-1-1,0 0,12-4,-4 1</inkml:trace>
</inkml:ink>
</file>

<file path=ppt/ink/ink2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7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0 962,'14'2,"0"0,0-1,-1-1,1 0,0-1,0 0,0-1,-1-1,1 0,-1-1,0 0,0-1,0 0,-1-2,0 1,0-1,0-1,5-5,171-149,-169 148,-2-1,1 0,-2-2,0 0,-1-1,-1 0,0-1,-2-1,0 0,-1-1,-2 0,0 0,-1-1,0-3,-7 24,-1-1,1 1,-1-1,1 1,-1-1,0 1,0-1,0 1,0-1,0 1,0-1,0 1,0-1,-1 1,1-1,0 1,-1-1,1 1,-1 0,0-1,0 1,1 0,-1-1,0 1,0 0,0 0,0 0,0 0,0 0,-1 0,1 0,0 0,-1 0,1 0,0 1,-1-1,1 1,-1-1,1 1,-1-1,1 1,-1 0,0 0,-62 21,48-8,0 1,1 0,0 1,1 1,1 0,1 0,0 2,1-1,1 2,0-1,2 1,-4 12,10-25,0 0,1 0,-1 0,2 0,-1 0,0 0,1 0,0 1,1-1,-1 0,1 0,0 0,1 0,0 0,0 0,0 0,0-1,1 1,0-1,0 1,0-1,1 0,0 0,0-1,0 1,1-1,-1 0,1 0,0 0,0-1,1 0,-1 0,0 0,1 0,0-1,0 0,0 0,0-1,0 1,0-1,4 0,11-2,0 0,0-2,0 0,-1-1,0-1,1-1,-2 0,1-2,-1 0,0-1,1-3,0 3,7-4,-1 0,-1-2,0-1,-1 0,-1-2,17-17,-31 27,-1-1,0 0,0 0,-1-1,0 1,-1-2,0 1,-1-1,0 1,0-2,-1 1,1-6,-5 15,-1 0,1 0,0 0,-1-1,1 1,-1 0,0 1,1-1,-1 0,0 0,0 0,0 0,-1 1,1-1,0 0,-1 1,1-1,-1 1,1 0,-1-1,0 1,1 0,-1 0,0 0,0 0,0 0,0 1,0-1,0 1,0-1,0 1,0-1,0 1,0 0,0 0,0 0,-1 1,1-1,0 0,0 1,0-1,0 1,0 0,0-1,1 1,-1 0,0 0,0 0,0 1,1-1,-1 0,1 1,-1-1,1 1,-1-1,1 2,-7 3,0 1,1 1,0-1,1 1,-1 1,2-1,-1 1,1 0,0 0,1 0,0 1,1-1,0 1,0 0,1 0,0 0,1 0,0 1,1-1,0 0,0 0,1 1,2 8,-1-14,-1 0,0 1,1-1,0 0,0 0,1-1,-1 1,1 0,0-1,0 1,0-1,1 0,0 0,0 0,0-1,0 0,0 1,1-1,-1 0,1-1,0 1,0-1,0 0,5 1,3 1,1 0,0 0,1-2,-1 0,0 0,1-1,-1-1,12-1,-5-3,-1 0,0-1,0-1,-1-1,0-1,0-1,-1 0,0-2,0 0,-1 0,-1-2,0 0,0-1,7-10,-13 13,-1-2,0 1,-1-1,0 0,-1-1,-1 1,0-1,-1-1,0 1,-1-1,-1 0,0 0,-1 0,0-14,-2 25,0 1,0 0,0 0,0-1,0 1,-1 0,0 0,0 0,0-1,0 1,0 0,-1 0,1 1,-1-1,1 0,-1 0,0 1,0-1,-1 1,1 0,0-1,-1 1,0 0,1 0,-1 1,0-1,0 1,0-1,0 1,0 0,0 0,0 0,0 1,-1-1,1 1,0-1,0 1,-1 0,1 0,0 1,0-1,-1 1,1-1,0 1,0 0,0 0,0 1,0-1,0 1,0-1,1 1,-4 2,-4 5,0 1,1 0,0 0,0 1,1 0,1 1,-1 0,2 0,0 0,0 1,2 0,-1 0,2 0,-1 1,2 0,0-1,0 1,2 0,-1 0,2-1,0 1,1 2,0-8,1 0,0 1,1-1,0-1,0 1,1 0,0-1,0 0,1 0,-1-1,1 0,1 0,-1 0,1 0,0-1,1 0,-1-1,1 0,0 0,0 0,0-1,1-1,-1 1,0-1,1-1,0 1,-1-1,1-1,4 0,34-8,-28 1</inkml:trace>
  <inkml:trace contextRef="#ctx0" brushRef="#br0" timeOffset="287.869">1947 539,'43'-5,"20"-1,3 0,-5 1,-7 1,-9 2,-7 1,-10 1</inkml:trace>
  <inkml:trace contextRef="#ctx0" brushRef="#br0" timeOffset="538.82">1976 793,'43'-10,"29"-8,6 0,-4 2,-11 4,-10 5,-16 2</inkml:trace>
  <inkml:trace contextRef="#ctx0" brushRef="#br0" timeOffset="16228.431">1581 849,'-23'108,"-5"-24,102-268,-74 183,0 1,0-1,0 0,0 1,0-1,0 1,0-1,0 0,1 1,-1-1,0 1,0-1,1 1,-1-1,0 1,1-1,-1 1,1 0,-1-1,1 1,-1-1,1 1,-1 0,1-1,-1 1,1 0,-1 0,1-1,-1 1,1 0,0 0,-1 0,1 0,-1 0,1 0,0 0,-1 0,1 0,-1 0,1 0,-1 0,1 0,0 0,-1 1,1-1,-1 0,1 0,-1 1,1-1,-1 0,1 1,-1-1,1 0,-1 1,1-1,-1 1,0-1,1 1,-1-1,0 1,1-1,-1 1,0-1,0 1,1-1,-1 1,10 49,-7-33,-1-8,18 50,-20-58,1 0,-1 0,1 1,-1-1,1 0,0 0,-1 0,1 0,0 0,0 0,0 0,0-1,0 1,0 0,0 0,0-1,0 1,0-1,0 1,0-1,0 1,1-1,-1 1,0-1,0 0,0 0,1 0,-1 0,0 0,0 0,1 0,-1 0,0 0,0-1,1 1,-1 0,0-1,0 1,0-1,0 1,0-1,1 0,4-6,0 0,-1 0,0-1,0 0,-1 1,0-2,-1 1,0 0,0-1,0 1,-1-1,-1 0,1-6,1-10,-4 5</inkml:trace>
  <inkml:trace contextRef="#ctx0" brushRef="#br0" timeOffset="18622.197">2681 623,'2'-16,"2"0,-1 0,2 1,0 0,1 0,1 0,0 0,0 1,2 0,0 1,6-8,-3 3,-7 11,-4 3,1 0,1 0,-1 0,0 0,1 0,0 1,0-1,0 1,0 0,0 0,1 0,-1 0,1 0,0 1,0 0,0 0,0 0,0 0,1 0,-1 1,2-1,-3 4,-1 1,1-1,0 0,-1 1,0-1,0 1,0 0,0 0,0 0,0 0,-1 0,1 0,-1 0,0 0,0 1,0-1,-1 0,1 1,-1-1,0 0,1 1,-2-1,1 1,0-1,-1 1,1-1,1 13,14 41,-14-56,0 0,-1-1,1 1,-1 0,1 0,0-1,0 1,-1 0,1-1,0 1,0-1,0 1,0-1,0 0,-1 1,1-1,0 0,0 0,0 1,0-1,0 0,0 0,0 0,0 0,0 0,0 0,0 0,0-1,0 1,0 0,0-1,0 1,0 0,-1-1,1 1,0-1,0 1,0-1,0 0,-1 1,1-1,0 0,-1 1,1-1,-1 0,1 0,-1 0,1 0,-1 1,1-1,-1 0,0 0,1 0,-1 0,0-1,129-193,-129 194,1 0,-1 0,1 0,0 0,-1 0,1 0,0 0,0 0,0 0,-1 0,1 0,0 1,0-1,0 0,0 1,0-1,0 1,1-1,-1 1,0-1,0 1,0 0,0 0,1-1,-1 1,0 0,0 0,0 0,1 0,-1 1,0-1,0 0,0 0,1 1,-1-1,0 0,0 1,0 0,0-1,0 1,0-1,0 1,0 0,0 0,0 0,0-1,-1 1,1 0,0 0,-1 0,1 0,0 1,13 63,-31 6,11-50</inkml:trace>
  <inkml:trace contextRef="#ctx0" brushRef="#br0" timeOffset="19492.662">3471 369,'-7'0,"0"0,0 1,0 0,-1 0,1 0,0 1,0 0,1 1,-1-1,0 1,1 1,0-1,-1 1,1 0,1 0,-1 1,1 0,0 0,0 0,0 1,0-1,1 1,0 0,1 1,-1-1,1 0,0 1,1 0,-1 0,1 0,1 0,-1 3,2-7,1-1,-1 0,1 1,-1-1,1 1,0-1,0 0,0 0,0 0,1 1,-1-1,0 0,1 0,0-1,-1 1,1 0,0 0,0-1,0 1,0-1,0 0,0 1,1-1,-1 0,0 0,0-1,1 1,-1 0,1-1,-1 0,1 1,-1-1,0 0,1 0,-1 0,1-1,-1 1,1 0,-1-1,1 0,-1 1,0-1,0 0,1 0,-1-1,0 1,0 0,0-1,0 1,0-1,0 0,-1 1,1-1,0 0,0-1,11-11,0 1,0-2,-2 0,0 0,0-1,-2 0,0-1,0 0,4-15,-13 31,-1 0,1 0,0-1,0 1,1 0,-1 0,0 0,0 0,1 0,-1 0,0 0,1 0,-1 0,1 0,-1 0,1 0,0 0,-1 0,1 0,0 0,0 0,-1 1,1-1,0 0,0 1,0-1,0 0,0 1,0-1,0 1,0 0,0-1,0 1,0 0,1 0,-1-1,0 1,0 0,0 0,0 0,0 0,0 1,1-1,-1 0,0 0,0 1,0-1,0 1,0-1,0 1,0-1,0 1,0-1,0 1,0 0,-1 0,1-1,0 1,0 0,-1 0,1 0,0 0,-1 0,1 1,42 153,-36-122,14 116,-21-145,0 1,0-1,-1 0,0 1,0-1,0 0,0 0,-1 0,0 1,0-1,0-1,0 1,0 0,-1-1,0 1,0-1,0 0,0 1,0-1,-1-1,1 1,-1-1,0 1,1-1,-1 0,0 0,0-1,-1 1,1-1,0 0,-2 0,-63 0,67-1,0 0,1-1,-1 1,0-1,0 1,1-1,-1 0,1 1,-1-1,1 0,-1 0,1 0,-1 0,1 0,0-1,-1 1,1 0,0-1,0 1,0-1,0 1,0-1,0 1,1-1,-1 0,1 1,-1-1,1 0,-1 1,1-1,0 0,0 0,0 1,0-1,0 0,0 0,0-1,4-5,0 0,1 0,0 0,0 0,0 1,1-1,0 1,1 1,0-1,0 1,0 0,0 1,1 0,0 0,3-1,6-4,0 0,1 0,0 2,1 0,-1 2,1 0,1 1,11-2,-3 1,-4 0</inkml:trace>
  <inkml:trace contextRef="#ctx0" brushRef="#br0" timeOffset="20226.607">2681 821,'450'-28,"-77"-1,-151 29,-131-22,-70 19</inkml:trace>
  <inkml:trace contextRef="#ctx0" brushRef="#br0" timeOffset="23028.993">2737 1273,'-1'-2,"0"1,0 0,0-1,0 1,0 0,1-1,-1 1,0-1,0 1,1-1,-1 1,1-1,0 0,-1 1,1-1,0 0,0 1,0-1,0 0,0 1,0-1,1 0,-1 1,1-1,-1 1,1-1,-1 1,1-1,0 1,0-1,0 1,0-1,0 1,0 0,0-1,15-31,2 1,0 1,3 0,0 2,2 0,1 1,12-9,-35 36,-1 0,1 0,0 0,-1 1,1-1,0 0,-1 1,1-1,0 0,0 1,-1-1,1 1,0-1,0 1,0 0,0-1,0 1,0 0,0-1,0 1,0 0,0 0,0 0,0 0,0 0,0 0,-1 0,1 0,0 1,0-1,0 0,0 1,0-1,0 0,0 1,0-1,0 1,-1-1,1 1,0 0,0-1,-1 1,1 0,0-1,-1 1,1 0,-1 0,1 0,-1 0,1-1,-1 1,0 0,1 0,-1 0,0 0,0 0,0 0,0 0,0 1,9 60,-9-50,3 27,-3-38,0-1,0 1,0-1,1 1,-1-1,0 1,1-1,-1 1,0-1,1 1,-1-1,1 1,-1-1,1 0,-1 1,0-1,1 0,0 1,-1-1,1 0,-1 0,1 1,-1-1,1 0,-1 0,1 0,0 0,-1 0,1 0,-1 0,1 0,0 0,-1 0,1 0,-1 0,1 0,0-1,-1 1,1 0,-1 0,1-1,-1 1,1 0,-1-1,1 1,-1 0,0-1,1 1,-1-1,1 1,-1-1,0 1,1-1,-1 1,0-1,82-83,-70 69,1 0,1 1,0 0,1 1,0 0,16-9,-30 22,0-1,-1 1,1-1,0 1,-1-1,1 1,0 0,0-1,-1 1,1 0,0 0,0 0,0-1,-1 1,1 0,0 0,0 0,0 0,-1 0,1 1,0-1,0 0,0 0,-1 0,1 1,0-1,0 0,-1 1,1-1,0 1,-1-1,1 1,0-1,-1 1,1-1,-1 1,1 0,-1-1,1 1,-1 0,1-1,-1 1,0 0,1 0,-1-1,0 1,0 0,0 0,0 0,1-1,-1 1,0 0,0 0,0 0,-1-1,1 1,0 0,0 0,0 0,0-1,-1 1,1 0,-9 56,9-56,-14 112,18-94</inkml:trace>
  <inkml:trace contextRef="#ctx0" brushRef="#br0" timeOffset="23609.565">3358 1245,'40'-21,"0"-2,-2-1,-1-2,19-18,-53 42,0 0,0-1,0 1,0-1,0 1,-1-1,1 0,-1 0,1 0,-1-1,0 1,-1 0,1-1,-1 1,1-1,-1 0,0 1,0-1,-1 0,1 0,-1 0,0 0,0 1,0-1,0 0,-1 0,1 0,-1 1,0-1,0 0,0 0,-1 1,0-1,1 1,-1 0,0-1,-1 1,1 0,0 0,-1 0,0 0,1 1,0 1,0-1,0 1,0-1,0 1,0 0,0-1,0 1,0 0,-1 1,1-1,0 0,-1 1,1-1,-1 1,1 0,0 0,-1 0,1 0,-1 0,1 0,-1 1,1-1,0 1,-1-1,1 1,0 0,-1 0,1 0,0 0,0 1,0-1,0 1,0-1,0 1,1 0,-1-1,0 1,1 0,0 0,-2 2,-2 1,1 1,0 0,0 0,0 0,0 0,1 1,0-1,0 1,1 0,0 0,0 0,1 0,0 0,0 3,1-5,0 1,1-1,0 1,0-1,0 0,1 1,0-1,0 0,0 0,0 0,1 0,0-1,0 1,0-1,1 1,0-1,-1 0,2-1,-1 1,0-1,1 1,-1-1,1-1,0 1,1 0,7 3,1-2,-1 1,1-2,-1 0,1 0,0-1,1-1,-1-1,4 0,7 0</inkml:trace>
  <inkml:trace contextRef="#ctx0" brushRef="#br0" timeOffset="25131.103">2286 31,'4'-1,"-1"0,1 0,0 0,-1 0,1 1,0 0,-1 0,1 0,0 0,0 0,-1 1,1 0,-1 0,1 0,0 0,-1 0,0 1,1-1,-1 1,0 0,0 0,0 0,0 1,0-1,0 1,-1-1,1 1,-1 0,0 0,0 0,0 0,0 0,0 1,-1-1,1 1,-1-1,0 1,0-1,-1 1,1 0,-1-1,1 1,-1 1,11 202,0-89,-4 1,-8 84,-1-74,-26 119,2-109,11-78,2-91,12 0,2 0,1 1,1-1,2 1,1-1,3-6,-4 12,87-587,-89 588,0-1,2 1,0 0,2 0,0 1,2 0,0 0,2 1,0 0,1 1,1 0,1 1,1 1,0 0,4-2,-8 10,0 0,0 1,1 0,0 1,1 0,0 1,0 1,0 0,1 0,5 0,18-4,1 2,-1 2,1 2,0 1,29 2,159 20,-1 4,-28-6,-173-17</inkml:trace>
</inkml:ink>
</file>

<file path=ppt/ink/ink2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9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0 585,'34'-9,"15"-4,5 1,-2 2,-6 3,-5 2,-10 3</inkml:trace>
  <inkml:trace contextRef="#ctx0" brushRef="#br0" timeOffset="251.183">0 811,'43'-9,"15"-4</inkml:trace>
  <inkml:trace contextRef="#ctx0" brushRef="#br0" timeOffset="1167.233">254 1009,'90'-66,"-3"-4,36-39,-110 97,-1 0,-1-1,0-1,0 0,-1 0,-1-1,-1 0,0 0,-1-1,5-15,-11 31,-1-1,0 0,1 1,-1-1,1 0,-1 1,0-1,0 0,1 1,-1-1,0 0,0 0,0 1,0-1,0 0,0 0,0 1,0-1,0 0,0 0,0 1,0-1,0 0,-1 1,1-1,0 0,-1 0,1 1,0-1,-1 1,1-1,-1 0,1 1,-1-1,1 1,-1-1,1 1,-1-1,0 1,1 0,-1-1,0 1,1 0,-1-1,0 1,1 0,-1 0,0 0,0 0,1-1,-1 1,0 0,0 0,1 0,-1 1,0-1,0 0,1 0,-1 0,0 1,-42 20,-47 100,87-118,1 1,-1 0,1 0,0 0,0 0,0 0,1 1,-1-1,1 0,0 1,0-1,1 1,0-1,-1 1,1 0,1-1,-1 1,1-1,-1 1,1-1,1 0,-1 1,1-1,-1 0,1 0,0 0,1 0,-1 0,1 0,0-1,0 1,0-1,0 0,0 0,3 2,1 0,0 0,0 0,0-1,0 0,1-1,0 0,0 0,0 0,0-1,0 0,0-1,0 0,1 0,-1 0,0-1,1-1,-1 0,0 0,1 0,-1-1,0 0,0 0,0-1,0-1,-1 1,1-1,-1 0,1-1,18-11,-1-2,0 0,-1-2,-1 0,-1-2,-1 0,1-3,-13 15,0 0,-1 0,0-1,0 0,-1 0,-1-1,0 0,0 0,-1-1,-1 1,0-1,-1 0,1-7,-4 19,0 1,0-1,0 0,0 1,0-1,0 0,0 0,0 1,0-1,0 0,-1 1,1-1,0 1,0-1,-1 0,1 1,-1-1,1 1,0-1,-1 1,1-1,-1 1,1-1,-1 1,0-1,1 1,-1 0,1-1,-1 1,0 0,1-1,-1 1,0 0,1 0,-1 0,0 0,1 0,-1 0,0-1,1 2,-1-1,0 0,0 0,1 0,-1 0,0 0,1 1,-1-1,0 0,1 0,-1 1,1-1,-1 1,1-1,-1 0,0 1,1-1,-1 1,1-1,0 1,-1 0,1-1,-1 1,1-1,0 1,0 0,-36 35,32-32,0 0,0 1,1-1,0 1,0 0,0 0,1 0,0 0,0 1,0-1,0 0,1 1,0 0,0-1,1 1,-1 0,1-1,0 1,1 0,0-1,-1 1,2 0,-1-1,1 1,0-1,0 0,0 0,1 1,-1-2,1 1,1 0,-1 0,1-1,-1 0,1 0,1 0,-1 0,0-1,1 1,0-1,0 0,0-1,2 2,6-2,-1 0,0-1,1-1,-1 0,0-1,1 0,-1-1,0 0,0-1,0 0,0-1,-1 0,1-1,-1-1,0 1,0-2,-1 1,0-2,0 1,0-2,6-6,-1 0,0-1,-1 0,-1-1,-1-1,0 0,-1-1,-1 0,-1 0,5-17,-13 34,0 1,0-1,0 0,0 1,0-1,0 0,0 0,0 0,-1 0,1 0,-1 0,0 0,1 0,-1 0,0 0,0 0,0 0,-1 0,1 0,0 0,-1 0,1 0,-1 0,0 0,0 1,1-1,-1 0,0 0,-1 1,1-1,0 0,0 1,-1-1,1 1,-1 0,1-1,-1 1,0 0,1 0,-1 0,0 0,0 0,0 0,0 1,1-1,-1 1,0-1,0 1,0 0,0 0,0 0,-1 0,1 0,0 0,0 0,0 1,0-1,-1 1,-5 4,1 1,0 0,0 0,0 1,1-1,0 1,0 1,1-1,0 1,0 0,1 0,0 0,0 1,1 0,0-1,-1 8,0-6,-2 4,0-1,1 1,1 1,0-1,1 0,0 1,2 0,-1 0,2 0,0-1,0 1,2 0,0 0,0-1,1 1,1-1,1 1,0-1,1-1,0 1,7 10,0-7</inkml:trace>
  <inkml:trace contextRef="#ctx0" brushRef="#br0" timeOffset="1817.397">1411 868,'-4'2,"0"0,0 1,0-1,1 1,-1 0,1 1,-1-1,1 0,0 1,0 0,0-1,1 1,0 0,-1 1,1-1,1 0,-1 1,1-1,-1 1,1-1,1 1,-1 4,1-8,1 0,0-1,0 1,1 0,-1-1,0 1,0-1,0 1,0-1,0 1,1-1,-1 0,0 0,0 1,1-1,-1 0,0 0,0 0,1 0,-1-1,0 1,0 0,1 0,-1-1,0 1,0-1,0 1,0-1,0 0,1 1,-1-1,0 0,-1 0,1 1,0-1,0 0,0 0,0 0,-1 0,1 0,0 0,-1-1,1 1,-1 0,92-128,-92 128,0 0,1 1,-1-1,0 1,1-1,-1 0,1 1,-1-1,1 1,-1-1,1 1,-1-1,1 1,-1 0,1-1,-1 1,1 0,0-1,-1 1,1 0,0 0,-1-1,1 1,0 0,-1 0,1 0,0 0,-1 0,1 0,0 0,0 0,-1 0,1 0,0 1,-1-1,1 0,-1 0,1 1,0-1,-1 0,1 1,-1-1,1 1,0-1,-1 0,1 1,-1-1,0 1,1 0,-1-1,1 1,-1-1,15 43,-10-24,-5-16,1-1,-1 1,1-1,-1 0,1 0,0 1,0-1,0 0,0 0,0 0,0 0,1 0,-1 0,1 0,-1 0,1-1,0 1,0-1,0 1,0-1,0 1,0-1,0 0,0 0,0 0,0-1,1 1,-1 0,0-1,1 1,-1-1,0 0,1 0,-1 0,1 0,-1 0,0 0,1-1,-1 1,0-1,1 0,-1 0,0 1,0-1,0-1,1 1,2-5,0 0,0-1,-1 1,0-1,0 0,-1 0,0 0,0-1,-1 1,0 0,0-1,-1 0,1 0,-2 1,1-1,-1 0,-1-1,2-17</inkml:trace>
  <inkml:trace contextRef="#ctx0" brushRef="#br0" timeOffset="2271.538">1637 50,'13'-7,"-3"1,1 0,0 1,0 0,0 1,1 0,-1 0,1 2,0-1,0 1,10 0,-20 2,-1 0,0 1,1-1,-1 0,1 0,-1 0,0 1,1-1,-1 1,0-1,1 1,-1 0,0-1,0 1,1 0,-1 0,0 0,0 0,0 0,0 0,0 0,-1 0,1 0,0 1,0-1,-1 0,1 0,0 1,-1-1,0 0,1 1,-1-1,0 1,0-1,1 0,-1 1,0-1,0 1,-1-1,1 1,0-1,0 0,-1 1,1-1,-1 0,1 1,-1-1,0 0,1 1,-34 65,25-55,6-10,0 1,-1 0,1 1,0-1,0 0,1 1,-1 0,1 0,-1-1,1 2,1-1,-1 0,0 0,1 0,0 1,0-1,0 1,1-1,-1 0,1 1,0-1,1 1,-1-1,1 1,0-1,0 1,0-1,0 0,1 1,0-1,-1 0,2 0,-1 0,0-1,2 2,5 0,0 0,1-1,-1 0,1-1,0 0,0-1,0 0,1 0,-1-1,0 0,1-1,5 0,10 0</inkml:trace>
  <inkml:trace contextRef="#ctx0" brushRef="#br0" timeOffset="2569.001">2202 360,'-10'34,"-8"29,-5 6,1-6,4-8,0-8,4-8,-1-11,2-4,-1-8,-4-5,2-5</inkml:trace>
  <inkml:trace contextRef="#ctx0" brushRef="#br0" timeOffset="2822.915">1948 417,'29'33,"18"26,7 8,-1-8,-5-10,-6-7,-5-11,-4-7,-3-1,-2-6,-5-6</inkml:trace>
  <inkml:trace contextRef="#ctx0" brushRef="#br0" timeOffset="3767.807">311 755,'-5'5,"-6"1,-7 0,-4-1,1 4,0-1,-2-1,-2-1,-1 2,9 0,7-1</inkml:trace>
</inkml:ink>
</file>

<file path=ppt/ink/ink2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2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2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2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2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2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2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2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2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2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1:14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170 202,'10'43,"7"43,2 17,1 0,-1-8,-5-10,-5-10,-3-8,-4-11,-1-5,-1-7,-1-6,0-4,0-4,1-1,-1-2,-4 0,-1-5</inkml:trace>
  <inkml:trace contextRef="#ctx0" brushRef="#br0" timeOffset="462.952">0 315,'57'-49,"2"3,2 3,2 2,1 3,27-9,-73 38,0 1,1 1,0 1,0 0,1 1,-1 2,1 0,10 0,-23 3,0 0,0 0,0 1,1 0,-1 0,0 1,0-1,0 2,-1-1,1 1,-1 0,1 0,-1 1,0 0,0 0,0 0,-1 1,1 0,-1 0,-1 0,1 1,-1 0,1 0,1 4,-1 0,0 0,-1 0,-1 0,1 1,-2-1,1 1,-1-1,-1 1,0 0,-1 0,0 0,0 0,-1 0,-1 0,0-1,0 1,-1-1,0 1,-1-1,0 0,-1 0,0 0,0-1,-1 0,-1 0,-5 6,-22 23,-2-2,-1-1,-2-2,-24 15,-80 56,140-103,1 1,0-1,0 1,0-1,1 1,-1 0,0 0,1 0,-1 0,1 0,-1 0,1 0,0 1,0-1,0 0,0 1,1-1,-1 1,0-1,1 1,0-1,0 1,-1-1,2 1,-1-1,0 1,0-1,1 1,-1-1,1 1,0-1,0 0,0 1,0-1,0 0,1 0,-1 1,0-1,1 0,0 0,-1-1,1 1,0 0,0-1,0 1,1-1,84 68,-70-60,-1 2,-1 0,0 1,-1 0,0 1,-1 1,0 0,-1 1,-1 0,0 1,-1 0,7 17,-10-14,-5-9,1-1,0 1,1-1,0 0,1 0,0 0,0-1,1 1,0-1,5 5,1-2</inkml:trace>
  <inkml:trace contextRef="#ctx0" brushRef="#br0" timeOffset="869.176">932 1078,'69'-37,"-45"27,-1-2,0 0,-1-1,0-2,-1 0,-1-1,0-1,-2-1,11-12,-25 23,0 1,-1 0,0-1,0 0,0 1,-1-1,0 0,-1 0,1-1,-1 1,-1 0,1 0,-1-1,-1 1,1 0,-1 0,-1-1,-1-5,2 10,0-1,0 0,0 1,-1 0,0-1,1 1,-1 0,0 0,-1 0,1 0,0 0,-1 1,0-1,1 1,-1 0,0-1,0 1,-1 1,1-1,0 0,-1 1,1-1,-1 1,1 0,-1 0,1 1,-1-1,0 1,1 0,-1 0,0 0,1 0,-1 0,0 1,1 0,-4 1,-2 2,1 1,0 1,1-1,-1 1,1 0,0 1,1 0,-1 0,2 0,-1 1,1 0,0 0,0 0,1 1,0 0,1-1,0 1,0 1,1-1,0 0,0 0,1 1,1-1,0 4,-2-4,1 1,0-1,1 1,0-1,1 1,0 0,0-1,1 0,0 1,1-1,0 0,1 0,-1 0,2 0,-1-1,1 0,0 0,1 0,0-1,0 1,1-1,0-1,0 1,0-1,1-1,0 1,0-1,1 0,-1-1,1 0,0-1,0 0,6 2,13-2,-3-1</inkml:trace>
  <inkml:trace contextRef="#ctx0" brushRef="#br0" timeOffset="1218.101">1496 738,'5'43,"2"0,2-1,2-1,2 1,2-2,12 26,-27-64,1 0,-1 0,1 0,-1 0,1 0,-1 0,1 0,0 0,0 0,0 0,0 0,0-1,1 1,-1 0,1-1,-1 1,1-1,-1 0,1 1,0-1,-1 0,1 0,0 0,0 0,0 0,0-1,0 1,0 0,0-1,0 0,0 1,0-1,0 0,0 0,1 0,-1 0,0-1,0 1,0 0,0-1,0 1,0-1,0 0,0 0,0 0,-1 0,1 0,0 0,0-1,-1 1,1-1,51-117,43-100,-69 174,-16 25</inkml:trace>
  <inkml:trace contextRef="#ctx0" brushRef="#br0" timeOffset="1469.986">2032 879,'5'29,"2"9</inkml:trace>
  <inkml:trace contextRef="#ctx0" brushRef="#br0" timeOffset="1953.848">2259 823,'24'-6,"0"-1,0 0,-1-2,0-1,0-1,-1-1,0 0,-1-2,-1 0,9-10,-26 22,-1 0,1 0,0 0,-1-1,0 1,1-1,-1 0,0 0,0 0,-1 0,1 0,-1 0,1 0,-1-1,0 1,0 0,-1-1,1 1,-1-1,1 1,-1-1,0 1,0-1,-1 1,1-1,-1 1,0-1,0 1,0 0,0-1,0 1,-1 0,1 0,-1 0,0 0,0 0,0 0,-1 1,1-1,0 1,-1-1,0 1,0 0,1 0,-1 0,0 1,-1-1,1 0,0 1,0 0,-1 0,1 0,0 0,-1 1,1-1,-1 1,1 0,-1 0,0 0,-5 4,1 1,0-1,0 2,0-1,0 1,1 0,0 0,0 1,0 0,1 1,0-1,1 1,0 0,0 0,0 1,1-1,1 1,-1 0,1 0,1 1,-1 3,-1-4,1 0,0 0,1 1,0-1,0 1,1 0,0-1,1 1,0 0,0 0,1 0,1-1,-1 1,2-1,-1 1,1-1,1 0,-1 0,2 0,-1 0,1-1,1 0,-1 0,1 0,6 5,-3-4,1 0,0-1,0 0,1-1,-1 0,2 0,-1-1,1-1,0 0,0-1,1 0,-1-1,1 0,0-1,-1 0,1-1,0-1,0 0,0 0,0-2,0 1,0-2,-1 1,1-2,-1 0,0 0,0-1,4-3,2-5,-5 0</inkml:trace>
  <inkml:trace contextRef="#ctx0" brushRef="#br0" timeOffset="2401.205">2879 711,'1'14,"0"0,0 0,1 0,1 0,1-1,0 1,0-1,1 0,1 0,0 0,5 5,-9-13,1-1,0 1,0-1,1 0,-1 0,1 0,0-1,0 0,0 1,0-1,0 0,1-1,0 1,-1-1,1 0,0 0,0-1,0 1,0-1,0 0,1-1,-1 1,0-1,0 0,1 0,-1 0,0-1,0 0,0 0,0 0,5-3,92-64,-44 23,-54 43,-1 1,0 0,0 0,1 1,-1-1,0 1,1 0,-1-1,0 2,1-1,-1 0,0 1,1-1,-1 1,0 0,1 0,-1 0,0 1,0-1,0 1,0-1,0 1,-1 0,1 0,-1 1,1-1,1 3,34 17,-31-19,0-1,1 0,0 0,-1-1,1 0,0 0,0-1,-1 0,1-1,0 1,0-2,-1 1,1-1,-1 0,1 0,-1-1,0 0,0-1,0 1,0-1,0 0,-1-1,0 0,5-5,1-1,0-1,-1 0,0-1,-1 0,-1 0,0-1,-1-1,0 0,-1 0,-1 0,2-7,0-59,-14 63</inkml:trace>
  <inkml:trace contextRef="#ctx0" brushRef="#br0" timeOffset="3035.649">1976 315</inkml:trace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29,'-4'-10,"-3"2,1 7,-3 4,-1 6,6 1,5-5,6-4,2-2</inkml:trace>
  <inkml:trace contextRef="#ctx0" brushRef="#br0" timeOffset="303.929">238 1,'5'0,"1"5,0 6,-1 1</inkml:trace>
</inkml:ink>
</file>

<file path=ppt/ink/ink2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2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2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2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2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2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2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2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2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2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1,'-1'0,"-1"0,1 0,0 0,-1 0,1 0,0 0,-1 0,1 0,0 1,-1-1,1 1,0-1,0 1,-1-1,1 1,0 0,0 0,0-1,0 1,0 0,0 0,0 0,0 0,0 0,1 0,-1 1,0-1,1 0,-1 1,-107 176,64-106,-92 129,27-78,104-132,7-4</inkml:trace>
  <inkml:trace contextRef="#ctx0" brushRef="#br0" timeOffset="431.407">39 1,'34'20,"-10"11,-1 2,-2 0,-1 1,9 23,-14-26,1-1,1 0,2-1,1-1,1-1,10 10,-4-14,-26-25</inkml:trace>
</inkml:ink>
</file>

<file path=ppt/ink/ink2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2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2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2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2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2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2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2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2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2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3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1,'-15'29,"-13"18,-3 7,-1-6,5-11</inkml:trace>
</inkml:ink>
</file>

<file path=ppt/ink/ink2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2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2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2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2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2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7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2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2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2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2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4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24 677,'-11'155,"-2"26,14-173,0 0,0 1,0-1,1 0,1 0,-1 0,1-1,0 1,1-1,0 1,0-1,0 0,1-1,0 1,1-1,-1 0,1 0,0-1,1 1,5 2,-9-6,0 0,1-1,-1 1,1-1,-1 0,1 0,-1 0,1 0,0-1,-1 1,1-1,0 0,-1 0,1 0,0-1,-1 1,1-1,0 0,-1 0,1 0,-1-1,1 1,-1-1,0 0,0 0,0 0,0 0,2-3,76-83,-65 66,94-113,-109 134,1 0,-1-1,1 1,-1 0,1 0,0 0,-1 0,1 1,0-1,0 0,0 1,-1-1,1 1,0 0,0-1,0 1,0 0,0 0,0 0,0 0,0 1,0-1,-1 1,1-1,0 1,0-1,0 1,-1 0,1 0,0 0,-1 0,1 0,-1 0,1 1,0 0,42 62,-31-41,-9-17,0 0,0 0,1-1,0 0,0 0,0 0,1 0,-1-1,1 0,0 0,0-1,0 0,1 0,-1 0,1 0,0-1,0-1,0 1,0-1,0 0,0 0,0-1,0 0,0-1,0 1,0-1,0 0,0-1,0 0,-1 0,1 0,-1-1,1 0,-1-1,0 1,0-1,0 0,0 0,-1-1,0 0,0 0,0 0,3-5,6-10,0-1,-1 0,-2-1,0-1,-1 0,2-10,-2 5,-7 20,0 1,0-1,-1-1,0 1,0 0,-1 0,0-1,0 1,-1-1,0 1,-1 0,1-1,-2 1,-1-6,-3-4</inkml:trace>
  <inkml:trace contextRef="#ctx0" brushRef="#br0" timeOffset="10506.741">1295 0,'0'656,"-4"-585,-3 1,-3-1,-15 48,25-117,-12 138,12-140,0 1,0 0,0-1,-1 1,1 0,0-1,0 1,0 0,0-1,0 1,0 0,0 0,1-1,-1 1,0 0,0-1,0 1,1 0,-1-1,0 1,1-1,-1 1,1 0,-1-1,1 1,-1-1,1 1,-1-1,1 1,-1-1,1 0,-1 1,1-1,0 0,-1 1,1-1,0 0,-1 0,1 1,0-1,-1 0,1 0,0 0,-1 0,1 0,0 0,0 0,-1 0,1 0,0-1,-1 1,1 0,0 0,-1-1,1 1,0 0,-1-1,1 1,-1 0,1-1,-1 1,1-1,-1 1,1-1,0 0,31-35,136-228,-101 159,-66 104,0-1,1 1,-1 0,0-1,0 1,1 0,-1 0,0 0,1 0,-1 0,1 0,0 0,-1 0,1 1,0-1,-1 0,1 1,0 0,0-1,0 1,-1 0,1 0,0 0,0 0,0 0,-1 0,1 1,0-1,0 1,-1-1,1 1,0 0,-1-1,1 1,0 0,-1 0,0 0,1 0,-1 1,1-1,-1 1,52 60,-22 7,25 33,-14-41,-39-54,0-1,1 0,-1 0,1 0,0 0,0-1,1 0,0 1,0-2,0 1,0 0,1-1,0 0,0-1,0 1,0-1,0 0,1 0,0-1,4 1,4-3,1-1,-1-1,1-1,-1 0,0 0,0-2,-1 0,1-1,-1 0,0-1,0 0,-1-1,0-1,-1 0,0-1,8-8,-19 17,9-7,-1 0,1-1,-2-1,1 1,-1-1,-1-1,1 1,-2-2,0 1,0 0,-1-1,0-3,-3 10,-1-1,1 0,-2 0,1 1,-1-1,1 0,-2 0,1 0,-1 1,1-1,-2 0,1 1,-1-1,1 1,-2-1,1 1,-1 0,1 0,-1 0,-1 0,1 0,-1 1,1-1,-2 1,1 0,0 0,-1 1,1-1,-1 1,0 0,0 0,0 1,-1-1,1 1,-1 0,1 1,-1-1,0 1,1 0,-1 1,0-1,0 1,1 0,-1 1,0-1,-1 2,-3 1,0 0,0 1,0 0,1 1,0 0,0 0,0 1,1 1,-1-1,1 1,1 0,0 1,0 0,0 0,1 1,0 0,1 0,0 0,0 0,1 1,0 0,1 0,0 0,-1 8,3-10,0 0,1 0,0 0,1 0,-1 0,2 0,-1 0,1 0,0-1,1 1,0 0,0-1,0 0,1 0,0 0,1 0,-1-1,1 1,0-1,1 0,0-1,0 1,0-1,0-1,1 1,0-1,0 0,0 0,2 0,4 1,0 0,1-1,0 0,0-1,0 0,0-1,0-1,0 0,1-1,-1 0,0-2,0 1,0-2,12-3,12-4,-1-2,-1-2,0-2,30-17,-34 16,-1-1,0-1,-2-2,0-1,-2-1,0-1,-2-2,0 0,13-21,-33 39,0 0,-1 0,0-1,0 1,-1-1,0 0,-1 0,0 0,0 0,-1 0,0-1,0-5,-1 11,0 1,-1 0,1-1,-1 1,1 0,-1 0,0 0,0-1,0 1,-1 0,1 0,-1 0,0 1,0-1,0 0,0 1,0-1,0 1,-1 0,1 0,-1 0,0 0,1 0,-1 0,0 1,0-1,0 1,0 0,-1 0,1 0,0 0,0 1,-1-1,1 1,0 0,-1 0,0-1,1 1,-1-1,1 1,-1 0,1 0,-1 0,1 1,-1-1,1 1,-1 0,1 0,0 0,-1 1,1-1,0 1,0-1,0 1,0 0,0 1,0-1,1 0,-1 1,1-1,0 1,-1 0,1 0,0 0,1 0,-1 0,0 0,1 0,0 0,0 1,0-1,0 1,0-1,1 1,0-1,-1 1,4 0,-1-1,1 0,0 0,0 0,0 0,0-1,0 1,1-1,-1 0,1 0,-1 0,1 0,0-1,0 1,0-1,0 0,0 0,0-1,0 1,0-1,0 0,2 0,20 5,-22-4,1-1,0 0,0 1,0-1,0 1,0 0,1 1,-2-1,1 1,0 0,0 0,0 0,-1 1,0 0,1 0,-1 0,0 0,0 0,-1 1,1 0,-1 0,1 0,-1 0,-1 1,1-1,-1 1,1-1,-1 1,0 0,-1 0,1 0,-1 0,0 2,-13 72,9-71,1-1,0 1,0-1,1 1,-1 0,2 0,-1-1,1 1,1 0,-1 0,1 0,1-1,-1 1,1 0,1-1,-1 0,4 6,0-8,1 0,0 0,0-1,0 0,0 0,1-1,-1 0,1-1,0 1,0-1,0-1,0 0,0 0,1 0,-1-1,0 0,0-1,0 0,0 0,1-1,4-1,2 1,0-1,0 0,0-1,-1 0,1-2,-1 1,0-2,0 0,-1 0,0-2,0 1,-1-2,0 0,-1 0,0-1,-1 0,0-1,0 0,-2 0,1-1,-2-1,1 1,-2-1,0 0,-1-1,0 1,-1-1,-1 0,0 0,0-5,-3 9,1-1,-2 1,1 0,-2-1,1 1,-2 0,1 0,-2 0,1 0,-1 1,-3-4,6 10,-1 1,-1-1,1 1,0-1,-1 1,0 0,0 0,0 0,0 0,0 1,-1-1,1 1,-1 0,1 0,-1 0,0 0,0 1,0-1,0 1,0 0,0 0,0 1,0-1,0 1,-1 0,1 0,0 0,0 1,0-1,0 1,-3 1,-1 1,1 1,0 0,-1 0,1 1,1 0,-1 0,1 0,0 1,0 0,0 0,1 1,0 0,0 0,1 0,0 0,0 1,0-1,1 1,1 0,-1 0,1 0,1 0,-1 1,1-1,1 0,-1 1,2 3,-3-1,2 0,0 0,0 0,1 0,0 0,0 0,2 0,-1-1,1 1,1-1,0 1,0-1,1 0,1-1,-1 1,2-1,-1 0,3 2,2-1,1 1,0-1,1-1,0 0,0-1,1-1,0 0,0 0,1-2,0 0,0 0,0-1,0-1,4-1,223 9,-211-11,-4-1,-3 1</inkml:trace>
</inkml:ink>
</file>

<file path=ppt/ink/ink2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6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2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9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2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2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2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62,'70'-56,"-107"51,-88 36,116-29,-103 17,1 5,-46 18,92-7,66-34,-1 1,0-1,1 1,-1-1,0 1,1-1,0 0,-1 1,1-1,0 1,0-1,0 0,0 0,0 0,0 0,0 0,0 0,0 0,1 0,-1 0,0 0,0 0,1-1,-1 1,1-1,-1 1,1-1,-1 1,1-1,-1 0,21 7,1-2,-1-1,1 0,0-2,0-1,0 0,0-2,8-1,17 0,-13 1,-23-1,-1 2,1-1,0 2,0-1,0 2,0-1,0 2,-1 0,7 2,-17-5,1 1,-1-1,0 1,1 0,-1-1,0 1,0 0,0 0,0-1,1 1,-1 0,0 0,0 0,-1 1,1-1,0 0,0 0,0 0,-1 1,1-1,-1 0,1 1,-1-1,0 0,1 1,-1-1,0 1,0-1,0 0,0 1,0-1,0 1,0-1,0 0,-1 1,1-1,-1 1,1-1,-1 0,1 0,-1 1,0-1,0 0,1 0,-1 0,0 0,-1 1,-51 48,-112 29,62-37,31-6,3 4,1 2,2 3,-10 13,74-57,0 0,0 0,-1 0,1 1,0-1,0 1,1 0,-1-1,0 1,1 0,-1 0,1 0,-1 0,1 1,0-1,0 0,0 0,0 1,0-1,0 0,1 1,-1-1,1 1,0-1,0 1,0-1,0 1,0-1,0 1,1-1,-1 1,1-1,0 1,0-1,0 0,0 1,0-1,0 0,0 0,1 0,-1 0,1 0,0 0,-1 0,1-1,0 1,0 0,1-1,16 6,1-1,1-1,-1-1,0-1,1-1,0-1,-1 0,1-2,0 0,-1-2,1 0,-1-1,0-1,0-1,0-1,29-4,170-28,-218 38,-1 1,1-1,-1 1,1-1,-1 1,1 0,0-1,-1 1,1 0,0 0,0 0,-1-1,1 1,0 0,-1 0,1 0,0 0,0 0,-1 0,1 0,0 0,-1 1,1-1,0 0,-1 0,1 0,0 1,-1-1,1 0,0 1,-1-1,1 1,-1-1,1 1,-1-1,1 1,-1-1,1 1,-1-1,1 1,-1 0,0-1,1 1,-1 0,0-1,0 1,1 0,-1-1,0 1,0 0,0 0,0-1,0 1,0 0,0-1,0 1,0 0,0 0,-1-1,1 1,0 0,0-1,-1 1,1 0,0-1,-1 1,-6 11</inkml:trace>
  <inkml:trace contextRef="#ctx0" brushRef="#br0" timeOffset="2034.265">1268 34,'-22'50,"3"1,2 1,3 1,-3 23,-9 31,-48 212,64-245,31-90,-9-2</inkml:trace>
  <inkml:trace contextRef="#ctx0" brushRef="#br0" timeOffset="2363.021">1155 119,'23'-15,"24"-4,7 1,0 3,-5 5,-5 8,-6 5,-9 7,-5 1,-2-1,1-2,-5-2</inkml:trace>
  <inkml:trace contextRef="#ctx0" brushRef="#br0" timeOffset="2649.699">1013 513,'62'-9,"26"-4,2 1,-9 3,-18 2</inkml:trace>
  <inkml:trace contextRef="#ctx0" brushRef="#br0" timeOffset="3198.64">1549 655,'0'15,"0"13,-4 3,-3 1,1-1,-3 0,-1-1,1-1,8-5,4-2,5-4,7-6,6-5,-1-8,1-4,-3-6,-5-1</inkml:trace>
  <inkml:trace contextRef="#ctx0" brushRef="#br0" timeOffset="3448.497">1323 768,'39'0,"36"-5,10-1,-4 0,-11 1,-13-4,-16 1</inkml:trace>
</inkml:ink>
</file>

<file path=ppt/ink/ink2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1 177,'33'0,"26"0,8-5,-4-2,-6 1,-9 1,-8 2,-6 0,-3-2,-3-2,-1 1,0 1,-5 2</inkml:trace>
  <inkml:trace contextRef="#ctx0" brushRef="#br0" timeOffset="271.041">114 431,'43'0,"34"-5,8-6,-1-2,-10 2,-12-2,-17 1</inkml:trace>
  <inkml:trace contextRef="#ctx0" brushRef="#br0" timeOffset="2950.96">848 64,'-1'34,"-94"271,65-174,43-180,3 1,1 1,3 0,1 1,3 2,1 0,2 2,31-36,-56 75,0-1,1 0,-1 0,1 0,-1 0,1 1,0 0,0-1,1 1,-1 0,1 1,0-1,-1 0,1 1,0 0,0 0,1 0,-1 1,0-1,1 1,-1 0,1 0,0 1,-2 2,-1 1,0 0,0 0,0 1,0-1,0 0,0 1,-1-1,0 1,0 0,0-1,0 1,0 0,-1 0,0-1,1 1,-2 0,1 0,0 0,-1 2,1 1,-4 230,3-235,1-1,-1 1,1 0,-1 0,1 0,0 0,0-1,0 1,0 0,0 0,1 0,-1 0,1-1,-1 1,1 0,-1 0,1-1,0 1,0 0,0-1,0 1,0-1,0 1,0-1,1 1,-1-1,0 0,1 0,-1 0,1 0,0 0,-1 0,1 0,0 0,-1-1,1 1,0 0,0-1,0 0,-1 1,1-1,0 0,0 0,0 0,0 0,0 0,-1-1,1 1,0 0,0-1,0 0,-1 1,1-1,0 0,0 0,70-98,-31 34,-6 20,3 1,2 2,42-34,-82 74,1 0,0 1,0-1,0 1,0-1,0 0,1 1,-1 0,0-1,1 1,-1 0,1 0,-1 0,1 0,-1 0,1 0,0 0,0 0,-1 1,1-1,0 1,0-1,0 1,0 0,0 0,-1 0,1 0,0 0,0 0,0 0,0 0,0 1,0-1,-1 1,1 0,0-1,0 1,-1 0,1 0,-1 0,1 0,0 0,-1 1,0-1,1 0,-1 1,0-1,0 1,0-1,0 1,0 0,0-1,0 1,0 0,-1 0,2 14,-1 0,-1 0,-1-1,0 1,-1 0,-1 0,0-1,-1 0,-1 1,-6 12,-20 104,30-106,1-2</inkml:trace>
  <inkml:trace contextRef="#ctx0" brushRef="#br0" timeOffset="3665.225">2117 148,'-9'-4,"-1"1,0 0,0 0,1 1,-2 0,1 1,0 0,0 1,0 0,0 0,0 1,0 1,0 0,0 0,0 1,0 0,1 0,-8 5,2 0,1 1,0 1,1 0,0 1,0 0,1 1,1 0,0 1,1 0,0 1,1 0,0 1,2 0,0 0,0 1,-2 10,7-22,1-1,0 0,0 0,0 0,0 1,1-1,-1 0,1 1,0-1,0 0,0 1,0-1,1 0,-1 1,1-1,0 0,0 0,0 1,0-1,1 0,-1 0,1 0,0-1,0 1,0 0,0-1,0 1,1-1,-1 1,1-1,-1 0,1 0,0 0,0-1,0 1,0-1,0 0,0 1,0-1,1-1,-1 1,0 0,1-1,-1 0,0 1,1-1,-1-1,0 1,1 0,2-1,9-4,1-1,-1 0,0-1,0 0,-1-1,0-1,-1 0,0-1,0 0,-1-1,0-1,0-1,120-135,-97 102,-29 70,-38 204,32-145,0-58</inkml:trace>
  <inkml:trace contextRef="#ctx0" brushRef="#br0" timeOffset="4049.996">2484 374,'-19'38,"-7"18,2 4,-1-8,5-9,10-10,12-12,10-10,8-5,5-5,4-2,-4-6,-1-2,-4 1</inkml:trace>
  <inkml:trace contextRef="#ctx0" brushRef="#br0" timeOffset="4271.436">2287 544,'28'-5,"11"-2</inkml:trace>
</inkml:ink>
</file>

<file path=ppt/ink/ink2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58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114 198,'5'0,"11"0,7 0,6 0,1 0,2 0,-1 0,-1 0,0 0,-1 0,0 0,0 0,-1 0,0 0,0 0,-4 0</inkml:trace>
  <inkml:trace contextRef="#ctx0" brushRef="#br0" timeOffset="281.005">1 508,'29'0,"23"0,9 0,3-4,-5-3,-7 1,-8 2,-7 0,-4 2,-9-4,-7-1</inkml:trace>
  <inkml:trace contextRef="#ctx0" brushRef="#br0" timeOffset="927.335">283 1,'210'133,"-18"-32,-189-100,-1 0,1 1,0-1,-1 1,1 0,-1 0,1 0,-1 0,0 0,0 0,0 0,0 1,0-1,-1 1,1 0,-1 0,0-1,1 1,-1 0,-1 0,1 0,0 0,-1 0,1 0,-1 0,0 0,0 0,0 0,0 1,-1-1,1 0,-1 0,0 0,0-1,0 1,0 0,-1 0,1 0,-1-1,1 1,-1-1,0 1,0-1,0 0,0 1,-1-1,0 1,-302 269,183-172,112-87</inkml:trace>
</inkml:ink>
</file>

<file path=ppt/ink/ink2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4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27,'5'0,"6"0,7 0,4-5,4-2,2 1,1 1,0 2,-4 5,-7 4</inkml:trace>
</inkml:ink>
</file>

<file path=ppt/ink/ink2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5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83,'16'56,"8"85,-6 87,-18-227,-1 0,1 0,0 0,-1 0,1 0,0 0,0 1,0-1,0 0,0 0,0 0,0 0,1 1,-1-1,0 0,1 0,-1 0,1 0,-1 0,1 0,-1 0,1 0,0 0,-1 0,1 0,0 0,0-1,0 1,0 0,-1-1,1 1,0 0,0-1,1 1,-1-1,0 1,0-1,0 0,0 1,0-1,0 0,0 0,1 0,-1 0,0 0,0 0,0 0,0 0,0-1,1 1,-1 0,0-1,0 1,0 0,0-1,0 1,0-1,0 0,0 1,0-1,0 0,-1 0,1 0,1 0,96-126,16-45,-114 171,0 0,0 0,1 0,-1 0,1 0,-1 0,0 0,1 0,0 0,-1 0,1 1,0-1,-1 0,1 0,0 0,0 1,-1-1,1 0,0 1,0-1,0 1,0-1,0 1,0-1,0 1,0 0,0-1,0 1,1 0,-1 0,0 0,0 0,0 0,0 0,0 0,0 0,0 1,0-1,0 0,0 0,0 1,0-1,0 1,0-1,0 1,0 0,0-1,0 1,0 0,-1-1,1 1,0 0,0 0,-1 0,1 0,0 1,0 5,1 0,-1 1,-1-1,0 1,0-1,0 1,-1-1,0 0,0 1,-1-1,-2 7,-4 75,8-85,1 0,-1 0,1 0,-1 0,1-1,0 1,1 0,-1-1,1 1,-1-1,1 1,0-1,0 0,1 0,-1 0,1 0,-1 0,1-1,0 1,0-1,0 1,1-1,-1 0,0 0,1-1,-1 1,1-1,0 0,-1 0,1 0,0 0,0 0,-1-1,1 0,0 0,0 0,0 0,0 0,0-1,-1 0,1 0,0 0,-1 0,1-1,0 1,-1-1,0 0,8-7,0-2,-1 1,0-1,-1 0,0-1,-1 0,-1-1,0 0,0 0,-1 0,-1-1,0 0,1-9,16-34,-6 21,53-159,-66 174</inkml:trace>
  <inkml:trace contextRef="#ctx0" brushRef="#br0" timeOffset="565.454">960 280,'-10'20,"-8"15,0 7,2 1,4-2,0-8,1-5,3-2,8-6,3-1,6-4,7-5,5-3,3-9,-1-8,-1-2,-3 0</inkml:trace>
  <inkml:trace contextRef="#ctx0" brushRef="#br0" timeOffset="801.409">762 450,'48'-5,"21"-6,-2-1</inkml:trace>
</inkml:ink>
</file>

<file path=ppt/ink/ink2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12,'10'5,"12"1,8 0,3-1,1-2,0 0,-2-2,-1-6,-1-1,-1 0,-1 1,0 1,1 2,-2-4,-3-1</inkml:trace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5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1384,'60'-27,"-1"-4,-1-2,-2-2,-2-3,-1-3,7-9,-23 13,-2-2,-1-1,-2-1,-2-2,2-8,16-51,-47 98,0 0,0 0,0-1,0 1,-1-1,1 1,-1-1,0 1,0-1,-1 1,0 0,1-1,-2 1,1 0,0-1,-1 1,0 0,0 0,0 0,0 0,0 1,-1-1,-2-2,3 4,0 1,0-1,0 1,0-1,0 1,0 0,0 0,-1 0,1 0,0 1,-1-1,1 1,-1-1,1 1,0 0,-1 0,1 0,-1 0,1 0,-1 0,1 1,0-1,-1 1,1 0,0 0,-1 0,1 0,0 0,0 0,0 0,0 1,0-1,-1 2,-55 64,46-40,0 1,2 1,1-1,1 2,2-1,1 1,1 0,1 0,2 11,1-33,1 1,0-1,1 0,0 1,0-1,1 0,0-1,0 1,0 0,1-1,1 0,-1 1,1-2,0 1,1-1,0 0,0 0,0 0,0-1,1 0,0 0,0 0,1-1,-1 0,1-1,6 2,0 0,0 0,1-2,0 1,0-2,0 0,0-1,0-1,1 0,-1-1,0 0,0-1,0-1,0 0,7-4,8-3,0-1,0-2,-1 0,-1-2,-1-2,0 0,-1-2,-1-1,0 0,15-19,-20 18,-1-1,-1 0,0-2,-2 0,-1-1,4-10,-17 32,-1-1,0 1,0-1,0 0,0 1,-1-1,1 0,-1 0,0 1,0-1,0 0,-1 0,1 0,-1 1,0-1,0 0,0 1,-1-1,1 1,-1-1,0 1,0 0,0 0,0 0,-1 0,1 0,-1 0,0 1,0-1,1 1,-2 0,1 0,0 0,0 0,-1 0,1 1,-1-1,1 1,-1 0,0 0,1 1,-1-1,0 1,0-1,1 1,-1 0,0 1,0-1,1 1,-1 0,0-1,0 2,1-1,-1 0,1 1,0-1,-1 1,1 0,0 0,-3 3,-3 3,0 0,0 0,1 1,0 1,1-1,0 1,0 1,1-1,1 1,0 0,0 0,1 1,0-1,1 1,0 0,1 0,1 0,0 0,0 0,1 0,2 12,0-14,0 0,0 0,1-1,1 1,0-1,0 1,1-1,0-1,0 1,1-1,0 0,1 0,0 0,0-1,0 0,1-1,0 1,1-2,-1 1,1-1,0 0,0-1,4 1,3 2,1-2,0 0,0 0,0-2,0 0,1-1,-1 0,1-2,-1 0,1-1,-1-1,1 0,3-3,3-3,-1-1,0-1,-1-2,0 0,0-1,-2-1,1-1,-2-1,0-1,-1 0,-1-1,-1-1,0-1,-1 0,-1-1,-2-1,0 0,-1-1,-1 0,0-3,-7 20,0 1,-1-1,0 0,0 0,0 0,-1 0,0 0,0 0,-1-1,0 1,0 0,0 0,0-1,-1 1,0 0,-1 0,0 0,1 0,-2 0,1 0,-1 1,0-1,0 1,0 0,-2-2,3 6,0 0,-1 0,1 0,0 0,0 1,-1-1,1 1,0 0,-1-1,1 1,0 0,-1 0,1 1,-1-1,1 0,0 1,0 0,-1-1,1 1,0 0,0 0,0 0,0 0,0 1,0-1,0 1,0-1,0 1,1-1,-2 2,-44 57,38-45,2 0,0 1,1 0,1 0,0 1,1 0,1-1,1 1,0 1,1-1,1 0,1 0,0 0,1 0,1 0,0 0,5 10,-5-18,1 0,0-1,0 0,1 0,0 0,0-1,1 1,0-1,0 0,0-1,1 0,0 0,1 0,-1-1,1 0,0 0,0-1,1 0,-1-1,1 0,0 0,0-1,0 0,13 0</inkml:trace>
  <inkml:trace contextRef="#ctx0" brushRef="#br0" timeOffset="698.453">2033 1045,'-87'146,"78"-118,9-28,1 0,-1-1,0 1,0 0,0 0,1 0,-1-1,0 1,0 0,1 0,-1 0,0 0,1 0,-1-1,0 1,1 0,-1 0,0 0,0 0,1 0,-1 0,0 0,1 0,-1 0,0 0,1 0,-1 0,0 0,1 0,-1 1,0-1,0 0,1 0,-1 0,0 0,1 1,-1-1,0 0,0 0,0 0,1 1,-1-1,0 0,0 0,0 1,1-1,-1 0,0 0,0 1,0-1,0 0,0 1,0-1,0 0,0 1,0-1,0 0,0 1,129-171,-129 169,1 0,0 0,-1 0,1 0,0 0,0 0,0 1,0-1,0 0,0 0,0 1,0-1,0 1,0-1,0 1,0-1,0 1,0 0,0-1,1 1,-1 0,0 0,0 0,0 0,0 0,1 0,-1 0,0 1,0-1,0 0,0 1,1-1,-1 1,0-1,0 1,0-1,0 1,0 0,0-1,0 1,-1 0,1 0,0 0,0 0,31 53,-18-27,-13-24,0-1,0 1,0-1,0 1,1-1,-1 1,1-1,0 0,0 0,-1 0,2 0,-1 0,0-1,0 1,0 0,1-1,-1 0,1 0,-1 1,1-1,-1-1,1 1,0 0,0-1,-1 1,1-1,0 0,0 0,-1 0,1 0,0 0,0-1,-1 1,1-1,0 0,-1 0,1 0,-1 0,1 0,0-1,11-12,-1 0,0-1,-1 0,0-1,-2-1,0 1,-1-2,0 1,5-18,-4-19,-14 54</inkml:trace>
  <inkml:trace contextRef="#ctx0" brushRef="#br0" timeOffset="1013.729">2710 791,'38'-4,"23"-3,5 1,-3 2,-8 0,-9 2,-6 1,-7 0,-8 6,-8 2</inkml:trace>
  <inkml:trace contextRef="#ctx0" brushRef="#br0" timeOffset="1232.462">2794 1018,'34'0,"20"0,6 0,-2-5,-6-2,-8 1,-6 1,-10-3,-4-1,-7 2</inkml:trace>
  <inkml:trace contextRef="#ctx0" brushRef="#br0" timeOffset="2450.012">4319 340,'0'19,"0"17,0 5,0 2,0-2,4-3,3-3,-1-4,-2-1,0-1,-2-1,-1 0,0-1,-1 1,-1 0,1-5</inkml:trace>
  <inkml:trace contextRef="#ctx0" brushRef="#br0" timeOffset="2965.572">4178 368,'66'-37,"2"4,1 2,49-14,-11 28,-105 17,1 0,-1 0,1 1,-1-1,0 0,1 1,-1 0,0 0,1-1,-1 1,0 0,0 1,0-1,0 0,0 1,0-1,0 1,0 0,-1-1,1 1,-1 0,1 0,-1 0,0 0,1 0,-1 1,0-1,-1 0,1 0,0 1,-1-1,1 1,-1-1,1 0,-1 1,0-1,0 1,-1-1,1 0,0 1,-1 1,-2 9,0 0,-1 0,-1 0,0-1,0 0,-2 0,1 0,-1-1,-1 0,0 0,-1-1,0 0,0-1,-1 1,-5 2,-51 59,65-69,-1 0,1-1,0 1,0 0,0 0,0 0,0 0,0 0,0 0,1 0,-1 0,1 0,0 0,-1 1,1-1,0 0,0 0,0 0,1 0,-1 0,0 1,1-1,-1 0,1 0,0 0,0 0,0 0,0 0,0 0,0-1,0 1,1 0,-1-1,1 1,-1 0,1-1,0 0,-1 1,1-1,0 0,0 0,0 0,0 0,0 0,0-1,0 1,1 0,201 66,-200-66,-1 0,0 0,1 0,-1 0,0 1,0 0,0-1,0 1,0 0,0 0,0 1,-1-1,1 1,-1-1,0 1,1 0,-1 0,0 0,-1 0,1 0,-1 0,1 0,-1 1,0-1,0 0,0 1,-1-1,1 1,-1-1,0 1,0-1,0 1,0-1,-1 1,1-1,-1 1,0-1,0 1,0-1,-1 0,1 0,-1 1,1-1,-3 2,-9 8,0 0,-2-1,1-1,-1 0,-1-1,0-1,-1 0,1-1,-15 5,12-5,-234 82,241-86</inkml:trace>
  <inkml:trace contextRef="#ctx0" brushRef="#br0" timeOffset="3219.899">5250 453,'-34'39,"-25"31,-7 9,-3-5,6-9,9-12,9-9,12-8,7-5,3-3,0-2,0 0,-1 1,-2-1,4-3</inkml:trace>
  <inkml:trace contextRef="#ctx0" brushRef="#br0" timeOffset="4102.35">5221 791,'-14'17,"1"1,1 0,1 1,0 0,1 1,2 0,-2 6,-9 16,-3 7,-2 0,-3-2,-1 0,-2-2,-17 16,34-48,17-21,18-30,-18 33,184-286,-152 242,1 1,2 2,3 2,28-24,-68 66,0-1,1 0,-1 1,0 0,1-1,0 1,-1 0,1 0,0 0,0 1,0-1,0 1,1 0,-1 0,0 0,0 0,1 0,-1 1,1-1,-1 1,0 0,1 0,-1 0,1 1,-1-1,0 1,1 0,-1 0,0 0,0 0,1 0,-1 1,0 0,0-1,-1 1,1 0,0 0,-1 1,1-1,-1 1,0-1,1 1,-1 0,1 1,9 24,-1-1,-1 1,-1 1,-1-1,-2 2,1 15,-6-36,27 134,-27-135,-2 48,1-55,0 0,0 0,-1 0,1 0,0 0,0 1,-1-1,1 0,0 0,-1 0,1 0,-1 0,1 0,-1-1,0 1,1 0,-1 0,0 0,0 0,1-1,-1 1,0 0,0-1,0 1,0-1,0 1,0-1,0 1,0-1,0 0,0 1,0-1,0 0,0 0,0 0,-1 0,1 0,0 0,0 0,0 0,0-1,-1 1,-132-79,92 54,-2 2,-1 2,0 2,-29-7,45 18</inkml:trace>
  <inkml:trace contextRef="#ctx0" brushRef="#br0" timeOffset="5399.658">3331 227,'14'-17,"-5"3,1 1,0 1,1 0,0 0,1 1,1 0,-1 1,2 1,-1 0,10-4,-21 13,0-1,0 1,1 0,-1 0,0 1,0-1,0 0,0 1,1 0,-1-1,0 1,0 0,0 0,0 0,0 0,-1 0,1 1,0-1,0 0,-1 1,1-1,-1 1,1 0,-1 0,0-1,0 1,0 0,0 0,0 0,0 0,0 0,-1 1,1-1,-1 0,1 0,-1 0,0 0,0 1,0-1,0 0,0 0,0 0,-1 1,1-1,-1 0,0 0,1 0,-1 0,1 8,29 272,29 92,-21-90,-33-266,-1 0,-1 0,0 0,-2 0,0 0,-1 0,0 0,-2 0,0 0,-1-1,-1 1,-6 15,11-34,0 1,0-1,0 1,0-1,0 1,-1-1,1 1,0-1,0 1,-1-1,1 1,0-1,0 1,-1-1,1 1,0 0,-1-1,1 1,-1 0,1-1,-1 1,1 0,0-1,-1 1,1 0,-1 0,1 0,-1-1,1 1,-1 0,1 0,-1 0,0 0,1 0,-1 0,1 0,-1 0,1 0,-1 0,1 0,-1 0,1 1,-1-1,1 0,-1 0,1 1,-1-1,1 0,-1 0,1 1,0-1,-1 0,1 1,0-1,-1 1,1-1,0 0,-1 1,1-1,0 1,0-1,-1 1,1-1,0 1,0-1,0 1,-7-44,7-281,4 225,4 1,5 0,3 1,5 0,4 2,24-54,-42 128,2 0,0 1,1 1,1 0,1 0,1 1,0 0,7-6,-14 18,1-1,-1 1,1 0,0 1,0 0,0 0,1 0,0 1,0 0,0 1,0-1,1 2,-1-1,1 1,0 0,0 1,0 0,-1 1,1-1,0 2,0-1,1 1,283 54,-216-46,-10 0,-1-3,1-3,46-5,316-49,-216 27,-210 24,-1-1,0 1,0 0,1 0,-1 0,0 1,1-1,-1 0,0 1,0 0,1-1,-1 1,0 0,0 0,0 0,0 1,0-1,0 0,-1 1,1-1,0 1,-1-1,1 1,-1 0,1 0,-1 0,0 0,0 0,0 0,0 0,0 0,0 0,-1 1,4 81,-6-47,2-27,0-1,1 0,0 0,0 0,1 0,1 0,-1 0,1-1,0 1,1-1,0 0,1 0,-1 0,2 0,7 3</inkml:trace>
</inkml:ink>
</file>

<file path=ppt/ink/ink2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26,'39'0,"21"-5,6-1,-3 0,-8 1,-13 1</inkml:trace>
</inkml:ink>
</file>

<file path=ppt/ink/ink2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1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128 508,'-6'34,"-2"-1,-2 0,-1-1,-1 0,-2 0,-15 24,28-53,-36 70,166-289,17 57,-145 157,0 1,-1-1,1 1,0-1,0 1,0-1,0 1,1-1,-1 1,0 0,1 0,-1 0,0-1,1 1,-1 1,1-1,0 0,-1 0,1 0,0 1,-1-1,1 1,0 0,0-1,0 1,-1 0,1 0,0 0,0 0,0 0,-1 1,1-1,0 0,0 1,-1 0,1-1,0 1,-1 0,1 0,-1-1,1 1,-1 1,1-1,-1 0,0 0,1 0,-1 1,0-1,0 1,1 0,1 14,0 0,0 1,-1-1,-1 1,-1-1,-1 1,-2 15,1 16,0-15,8 71,-4-103,-1 0,1 0,-1 0,1 0,-1-1,1 1,0 0,-1-1,1 1,0-1,-1 1,1-1,0 0,0 0,0 0,-1 0,1 0,0 0,0 0,0-1,-1 1,1-1,0 1,-1-1,1 1,0-1,-1 0,1 0,-1 0,1 0,-1 0,0 0,1-1,-1 1,0 0,0-1,0 1,0-1,0 1,0-1,0 1,0-1,-1 0,1 1,-1-1,4-3,65-75,69-62,-117 125,-14 11,-1 0,1 0,0 1,1 0,0 0,-1 1,1 0,1 0,-1 1,1 0,-1 0,1 1,5-1,-13 3,1 0,-1 1,1-1,-1 0,1 1,-1-1,1 1,-1-1,1 1,-1 0,1 0,-1 0,0-1,0 1,1 0,-1 1,0-1,0 0,0 0,0 0,0 1,0-1,-1 0,1 1,0-1,-1 1,1-1,-1 1,1-1,-1 1,0-1,0 1,1-1,-1 1,0 0,-1-1,1 1,0-1,0 1,-14 62,13-62,-8 21,1 1,0 0,2 1,1-1,1 1,-1 21,5 10,1-32</inkml:trace>
  <inkml:trace contextRef="#ctx0" brushRef="#br0" timeOffset="949.293">1286 339,'-20'7,"2"1,-1 0,1 2,0 0,1 1,0 1,1 0,0 1,1 1,0 1,1 0,-8 12,19-25,1 1,-1-1,1 1,0 0,0 0,0 0,0 0,0 0,0 0,1 0,-1 1,1-1,0 0,0 1,1-1,-1 1,1 0,-1-1,1 1,0-1,0 1,1 0,-1-1,1 1,0-1,0 1,0-1,0 0,1 1,-1-1,1 0,0 0,0 0,0 0,0 0,0 0,1-1,-1 1,1-1,0 0,0 1,0-1,0 0,0-1,3 2,3-3,1 0,-1 0,0-1,1-1,-1 1,0-2,0 1,0-1,0 0,-1-1,1 0,-1-1,0 1,0-2,-1 1,1-1,-1 0,-1 0,1-1,-1 0,0 0,0-1,-1 0,4-7,26-28,-21 28,1-1,-2 0,0-1,-1-1,-1 0,-1 0,0-1,-1 0,-1-1,-1 1,-1-2,-1 1,-1-1,1-10,-13-82,8 109,-1 1,0-1,0 0,0 1,-1-1,1 1,-1-1,0 1,0 0,0 0,0 0,-1 0,1 0,-1 0,1 0,-1 1,0 0,0-1,-1 1,1 0,0 0,-1 1,1-1,-1 1,1 0,-1 0,-3-1,3 2,1 0,0-1,-1 2,1-1,-1 0,1 1,0-1,-1 1,1 0,0 0,0 1,0-1,0 0,0 1,0 0,0 0,0 0,1 0,-1 0,1 0,0 1,-1-1,1 1,0 0,0 0,1-1,-1 1,1 0,-1 1,1-1,0 0,0 0,0 0,0 2,-2 7,1-1,0 1,1-1,0 1,1 0,0-1,1 1,0 0,2 5,4 8,1 0,1-1,2-1,0 1,2-2,8 13,49 102,-52-89,-8-31</inkml:trace>
  <inkml:trace contextRef="#ctx0" brushRef="#br0" timeOffset="1418.591">1680 113,'57'281,"-57"-275,9 44,-9-50,0 1,1 0,-1 0,1 0,-1 0,1-1,-1 1,1 0,-1-1,1 1,0 0,-1-1,1 1,0-1,-1 1,1-1,0 1,0-1,0 1,0-1,-1 0,1 0,0 1,0-1,0 0,0 0,0 0,0 0,0 0,-1 0,1 0,0 0,0 0,0-1,0 1,0 0,0 0,-1-1,1 1,0-1,0 1,0-1,-1 1,1-1,0 1,-1-1,1 0,0 1,0-2,10-9,0-1,0-1,-1 0,0-1,-1 1,-1-2,0 1,-1-1,4-14,84-211,-82 195,-10 25</inkml:trace>
  <inkml:trace contextRef="#ctx0" brushRef="#br0" timeOffset="1847.329">1145 677,'44'5,"1"-2,0-2,0-2,-1-2,14-3,235-54,-125 20,-14 15,-136 19</inkml:trace>
  <inkml:trace contextRef="#ctx0" brushRef="#br0" timeOffset="2549.535">1427 903,'-49'20,"1"2,2 2,0 2,2 2,-12 11,52-37,1 1,-1-1,0 0,1 1,0 0,-1 0,1 0,0 0,1 1,-1-1,1 1,-1-1,1 1,0 0,0 0,1 0,-1 0,1 0,0 0,0 1,0-1,0 0,1 0,0 1,0-1,0 0,1 1,-1-1,1 0,0 1,0-1,0 0,1 0,-1 0,1 0,0 0,1 0,-1-1,0 1,1-1,0 1,0-1,0 0,0 0,3 2,6-3,0 1,0-2,0 1,0-2,0 1,0-2,0 0,0 0,0-1,0-1,0 1,-1-2,1 0,-1 0,0-1,0-1,-1 0,1 0,0-2,3 1,24-15,-1-1,-1-2,-1-1,20-20,-40 32,0 0,-1-1,0 0,-2-1,0-1,0 0,-2-1,0 0,-1 0,4-13,-8 17,-2 9,0 0,0 0,-1 0,0-1,0 1,-1-1,1 1,-1-1,0 0,-1 1,1-1,-1 0,0 1,-1-1,0 0,1 0,-2 1,1-1,-1 1,1-1,-2 1,1 0,0 0,-1-1,0 2,-3-5,3 5,1 0,-1 0,0 1,0-1,-1 0,1 1,-1 0,0 0,0 0,0 1,0-1,0 1,-1 0,1 0,0 0,-1 0,0 1,1 0,-1 0,0 0,0 1,0 0,1 0,-1 0,0 0,0 1,0-1,1 1,-1 0,0 1,-2 0,-2 4,0 0,1 0,-1 1,1 0,0 0,1 1,0 0,0 1,1-1,0 1,0 0,1 1,0-1,1 1,0 0,0 0,1 1,1-1,0 1,0-1,1 1,0 0,1-1,0 1,1 0,0 0,0-1,1 1,1-1,2 6,0-7,0 1,1-1,0-1,1 1,0-1,0 0,1-1,0 0,0 0,1-1,0 0,0 0,0-1,1 0,0 0,0-1,0-1,0 0,0 0,1-1,-1 0,2-1,-4 1,12 4</inkml:trace>
  <inkml:trace contextRef="#ctx0" brushRef="#br0" timeOffset="2919.438">2047 706,'-51'80,"3"-6,4 1,-25 57,68-129,0-1,0 1,0 0,0 0,0-1,0 1,1 0,-1 0,1 0,0 0,0 0,0 0,0-1,0 1,1 0,-1 0,1 0,0 0,0-1,0 1,0 0,1-1,-1 1,0-1,1 1,0-1,0 0,0 1,0-1,0 0,0 0,0-1,1 1,-1 0,0-1,1 1,0-1,-1 0,1 0,115 24,-108-25,-5 1,1 0,-1-1,1 0,-1 0,1 0,-1-1,1 0,-1 0,0 0,1 0,-1-1,0 0,0 0,0-1,4-2,4-8</inkml:trace>
  <inkml:trace contextRef="#ctx0" brushRef="#br0" timeOffset="3114.701">1680 987,'53'-9,"27"-9,9 0,-5-3,-7 3,-13-1,-12 3,-10 5,-7 3,-5 4,-8 2</inkml:trace>
</inkml:ink>
</file>

<file path=ppt/ink/ink2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15,'-1'-1,"1"0,-1 0,1 1,-1-1,1 0,-1 0,1 0,-1 1,0-1,0 0,1 0,-1 1,0-1,0 1,0-1,1 1,-1-1,0 1,0-1,0 1,0 0,0 0,0-1,0 1,0 0,0 0,0 0,0 0,0 0,0 0,0 0,0 1,0-1,0 0,0 0,0 1,0-1,0 1,0-1,1 1,-1-1,0 1,0-1,0 1,1 0,-1 0,0-1,1 1,-1 0,1 0,-1 0,1-1,-1 1,1 0,-1 0,1 0,0 0,-1 0,1 0,0 0,0 0,0 0,0 0,0 0,-5 15,1 0,1 1,1-1,0 0,1 1,1-1,0 1,1 2,-3 76,-58 190,23-162,37-124,0 1,1 0,-1 0,1-1,-1 1,1 0,0 0,-1 0,1 0,-1 0,1-1,-1 1,1 0,-1 0,1 0,-1 1,1-1,0 0,-1 0,1 0,-1 0,1 0,-1 1,1-1,-1 0,1 0,-1 1,0-1,1 0,-1 1,1-1,-1 1,0-1,1 0,-1 1,0-1,1 1,-1-1,0 1,0-1,1 1,-1-1,0 1,0-1,0 1,0 0,0-1,0 1,0-1,0 1,0-1,0 1,0-1,0 1,0-1,0 1,0-1,-1 1,1 0,0-1,0 0,-1 1,1-1,0 1,-1-1,1 1,0-1,-1 0,1 1,38-23,95-88,12-7,-36 81,-106 35,0 1,0 0,1 0,-1 0,0 0,0 0,0 0,0 1,0 0,0 0,0-1,0 2,0-1,0 0,-1 1,1-1,0 1,-1 0,1-1,-1 1,0 1,1-1,-1 0,0 0,0 1,-1 0,1-1,0 1,-1 0,0-1,1 1,-1 0,0 0,-1 0,1 1,2 9,0 0,-1 0,-1 0,0 1,-1-1,0 0,-1 1,-1-1,0 0,0 0,-1 0,-1 0,-1-1,1 1,-2-1,0 0,0-1,-5 7,1-7,-1-1,1 0,-2 0,0-1,0 0,0-1,-1-1,0 0,-1 0,1-2,-1 1,0-2,-1 0,1-1,-1 0,0-1,1-1,-1 0,-2-1,13 0,0 0,-1 0,1 0,0-1,0 0,0 0,1 0,-1 0,0-1,0 1,1-1,-1 0,0 0,1 0,0-1,0 1,0-1,0 0,0 0,0 0,1 0,-1 0,1 0,0-1,0 1,0-1,0 0,1 0,0 1,-1-1,1 0,1 0,-1 0,0 0,1 0,0 0,0 0,0-1,1 1,-1 0,1 0,0 0,1-1,35-60,-25 47</inkml:trace>
  <inkml:trace contextRef="#ctx0" brushRef="#br0" timeOffset="652.968">612 608,'0'4,"0"1,1-1,-1 0,1 0,0 0,1 0,-1-1,0 1,1 0,0 0,0-1,0 1,1-1,-1 0,1 0,-1 1,1-2,0 1,0 0,1-1,-1 1,0-1,1 0,0 0,-1 0,1-1,0 1,0-1,0 0,0 0,0 0,0-1,0 1,0-1,0 0,0 0,0 0,1-1,-1 0,0 1,0-2,-1 1,1 0,4-2,12-12,-1-1,0-1,-1 0,0-1,-2-1,4-6,4-4,-24 28,0 0,0 0,1 0,-1 0,1 0,-1 0,0 0,1 0,0 0,-1 0,1 0,0 0,-1 0,1 1,0-1,0 0,0 0,0 1,0-1,0 0,0 1,0-1,0 1,0 0,0-1,0 1,0 0,0-1,0 1,0 0,0 0,1 0,-1 0,0 0,0 0,0 0,0 1,0-1,0 0,0 1,1-1,-1 0,0 1,0 0,0-1,-1 1,1-1,0 1,0 0,0 0,0 0,-1-1,1 1,0 0,0 1,6 40,-7-38,0 0,0 0,0 0,0-1,1 1,0 0,0 0,0 0,0 0,0 0,1-1,0 1,0-1,0 1,0-1,0 0,1 0,-1 0,1 0,0 0,0 0,0-1,0 1,0-1,1 0,-1 0,4 1,1-1,1 0,-1-1,1 0,-1 0,1-1,-1 0,1-1,-1 0,1 0,-1-1,1 0,-1-1,0 1,0-2,0 1,-1-1,1 0,-1-1,0 1,1-3,9-5,-1-1,0-1,-2 0,1-2,-2 1,0-2,9-15,4-8,-2-1,-2 0,-2-2,-2-1,-2 0,6-29,-4-17,-18 90,0 1,0-1,-1 0,1 0,0 1,-1-1,1 0,0 0,-1 0,1 0,0 1,-1-1,1 0,0 0,-1 0,1 0,0 0,-1 0,1 0,0 0,-1 0,1 0,-1 0,1 0,0 0,-1 0,1 0,0-1,-1 1,1 0,0 0,-1 0,1 0,0-1,0 1,-1 0,1 0,0-1,0 1,-1 0,1-1,0 1,0 0,0 0,-1-1,1 1,0 0,0-1,0 1,0-1,0 1,0 0,0-1,0 1,0 0,0-1,0 1,0 0,0-1,0 1,0-1,0 1,0 0,-19 26,7-2,1 1,1 1,1 0,2 0,0 1,2-1,1 1,1 1,1-1,1 0,2 1,1 2,21 137,-22-167,-1 1,1-1,-1 1,1-1,-1 1,0-1,1 1,-1-1,1 1,-1-1,0 1,1-1,-1 1,0-1,0 1,0 0,1-1,-1 1,0 0,0-1,0 1,0-1,0 1,0 0,0-1,0 1,0 0,-1-1,1 1,0 0,0-1,0 1,-1-1,1 1,0-1,-1 1,1-1,0 1,-1-1,1 1,-1-1,1 1,-1-1,1 1,-1-1,1 0,-1 1,1-1,-1 0,0 0,1 1,-1-1,1 0,-1 0,0 0,1 0,-1 0,0 0,1 0,-1 0,0 0,1 0,-1 0,1 0,-1 0,0-1,1 1,-1 0,0 0,-10-7</inkml:trace>
  <inkml:trace contextRef="#ctx0" brushRef="#br0" timeOffset="899.577">1035 269,'39'5,"36"-3,10-3,1 0,-5 0,-11-5,-9-2,-9 2,-9 0,-12 3</inkml:trace>
</inkml:ink>
</file>

<file path=ppt/ink/ink2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0,'-5'0,"-6"0,-6 5,0-3,7-3,1 0,2 5,2 1</inkml:trace>
</inkml:ink>
</file>

<file path=ppt/ink/ink2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2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0 171,'104'284,"-59"-182,-44-101,-1 0,1 0,-1-1,1 1,-1 0,1-1,0 1,-1 0,1-1,0 1,0-1,-1 1,1-1,0 1,0-1,0 0,-1 1,1-1,0 0,0 0,0 0,0 0,0 0,0 1,0-2,-1 1,1 0,0 0,0 0,0 0,0 0,0-1,0 1,-1 0,1-1,0 1,0-1,-1 1,1-1,0 1,0-1,-1 1,1-1,-1 0,1 1,0-1,-1 0,1 0,-1 0,0 1,1-1,-1 0,0 0,1 0,-1 0,0 1,0-2,26-55,-25 54,32-77,4 3,3 1,42-58,-74 123,-2 6</inkml:trace>
  <inkml:trace contextRef="#ctx0" brushRef="#br0" timeOffset="488.38">706 340,'34'-5,"20"-1,6 0,-2 1,-7 2,-7 1,-10 0</inkml:trace>
  <inkml:trace contextRef="#ctx0" brushRef="#br0" timeOffset="748.863">706 566,'38'-10,"28"-7,6-1,-3 2,-9 4,-15 4</inkml:trace>
  <inkml:trace contextRef="#ctx0" brushRef="#br0" timeOffset="1253.166">1130 679,'108'-37,"-42"15,-1-2,0-3,-2-2,30-22,-66 31,0 0,-2-3,-1 0,0-1,-2-1,-1-1,-1-1,-1-1,9-18,-22 35,-1 0,0 0,0 0,-1-1,-1 1,1-1,-2 0,0 0,0-4,-2 12,1 0,-1 0,0 0,0 0,-1 0,1 1,-1-1,0 0,0 0,0 0,-1 1,1-1,-1 0,0 1,0-1,0 1,0 0,0 0,-1 0,0 0,0 0,1 0,-2 1,1 0,0-1,0 1,-1 0,1 0,-3 0,-1-1,0 1,-1 1,1-1,0 1,0 0,-1 1,1-1,0 2,-1-1,1 1,0 0,-1 0,1 1,0 0,0 1,0-1,1 1,-1 0,1 1,-1 0,1 0,0 0,1 1,-1 0,1 0,0 0,-1 1,-4 6,0 0,0 0,1 1,0 0,1 1,1 0,0 0,1 0,1 1,0 0,1 0,0 6,1-11,1-1,0 1,1 0,0 0,1 0,0 1,0-1,1 0,0 0,1 0,0-1,1 1,0 0,1-1,-1 0,2 1,-1-2,1 1,1 0,0-1,0 0,0 0,1-1,0 0,1 0,0-1,0 0,0 0,0 0,3-1,10 3,0-2,1 0,-1-2,1 0,1-2,-1 0,0-1,0-1,1-2,0 0,16 1,-15 0</inkml:trace>
  <inkml:trace contextRef="#ctx0" brushRef="#br0" timeOffset="1654.051">2286 115,'-11'19,"-7"11,1 1,1 1,2 0,1 1,1 0,2 1,2 1,-2 16,9-47,1 0,-1 0,1 0,0-1,0 1,1 0,-1 0,1 0,0-1,0 1,0 0,0-1,1 1,-1-1,1 1,0-1,0 0,1 0,-1 0,0 0,1 0,0 0,0-1,-1 1,2-1,-1 0,0 0,0 0,1 0,-1 0,1-1,-1 0,1 1,0-1,-1-1,1 1,0-1,0 1,0-1,3 0,11-1,0 0,-1-2,1 0,-1-1,0 0,0-1,0-1,-1-1,0 0,0-2,-1 1,0-2,11-8,-10 6,0-1,0 0,-1-1,-1-1,0 0,-1-1,-1-1,0 0,-1 0,-1-1,-1 0,-1-1,0 0,-1-1,-1-1,-5 16,0 0,-1 0,1 0,-1 0,0 0,0 0,-1 0,1 0,-1 0,0 0,-1 0,1 0,-1 0,0 1,0-1,0 0,-1 1,0 0,0-1,0 1,0 1,-1-1,1 0,-1 1,0 0,0-1,0 1,0 1,-1-1,1 1,-1 0,0 0,1 0,-1 1,0-1,0 1,0 0,0 1,-5-1,-100 3,75 6</inkml:trace>
  <inkml:trace contextRef="#ctx0" brushRef="#br0" timeOffset="2005.01">2258 340,'14'-5,"10"-1,6 0,2 1,0 2,-4 5,-3 3,-1 1,1-1,0-2,1 0,1-2,1 0,0-1,0 0,-9 0,-8 0</inkml:trace>
</inkml:ink>
</file>

<file path=ppt/ink/ink2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0 624,'16'1,"0"-1,0-1,0-1,0 0,0-1,0-1,-1 0,1-1,-1-1,0 0,-1-1,0 0,0-2,0 1,-1-2,0 0,-1 0,6-8,162-204,-5 44,-139 140,-30 29,1 1,1 0,-1 1,1-1,1 1,-1 1,1 0,0 0,7-3,-15 9,0 0,0 0,0 0,0-1,0 1,0 0,0 0,0 1,0-1,0 0,0 0,0 0,0 1,0-1,0 0,0 1,0-1,0 1,0-1,0 1,0 0,-1-1,1 1,0 0,0 0,-1-1,1 1,0 0,-1 0,1 0,-1 0,1 0,-1 0,0 0,1 0,-1 0,0 0,0 0,1 0,-1 0,0 0,0 0,0 0,0 0,-1 0,1 0,0 1,-3 52,-71 222,71-263,0-1,0 0,-1 0,-1 0,0 0,0-1,-1 0,-1 0,0 0,0-1,-1 0,-1-1,1 1,-1-2,-1 1,0-1,0-1,0 0,-1 0,0-1,-1 0,1-1,-1-1,0 0,0 0,0-1,-5 0,16-3,-12 2,0 0,1-2,-1 1,0-2,0 0,1 0,-1-1,1-1,0 0,-1 0,-8-5,2-5</inkml:trace>
  <inkml:trace contextRef="#ctx0" brushRef="#br0" timeOffset="350.64">1214 173,'-15'18,"1"1,1 0,1 1,0 0,1 1,2 0,0 1,1-1,1 2,2-1,-4 21,9-40,0 0,0 1,0-1,0 0,0 0,1 0,-1 0,1 0,0 0,0 0,0 0,0 0,1 0,-1 0,1-1,0 1,-1 0,1-1,0 0,1 1,-1-1,0 0,1 0,-1 0,1 0,0-1,-1 1,1-1,0 0,0 1,0-1,0 0,0-1,0 1,0-1,0 1,0-1,1 0,-1 0,0 0,0-1,0 1,1-1,6 1,1 0,-1-1,0-1,0 0,0 0,-1 0,1-2,-1 1,1-1,-1 0,0-1,0 0,-1-1,0 1,0-2,0 1,0-1,-1 0,0-1,-1 0,0 0,0 0,-1-1,0 1,0-1,-1-1,0 1,-1-1,0 1,0-1,-1 0,1-10,-1 15,0-1,-1 0,0 0,0 0,0-1,-1 1,0 0,0 0,0 0,-1 0,0 0,0 0,-1 0,1 0,-1 0,0 0,-1 1,0-1,0 1,0 0,0 0,-1 0,0 0,0 0,0 1,-1 0,1 0,-1 0,0 0,-4-1,-41-1,26 6</inkml:trace>
</inkml:ink>
</file>

<file path=ppt/ink/ink2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1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0,'-30'46,"3"0,2 2,2 1,2 1,-2 14,20-58,1 0,0 0,0 0,0 0,0 0,1 0,0 1,1-1,-1 0,1 1,0-1,1 0,0 1,0-1,0 0,0 0,1 0,0 0,1 0,-1 0,1 0,0-1,1 1,-1-1,1 0,0 0,0 0,1-1,-1 1,1-1,0 0,0-1,1 1,-1-1,1 0,-1 0,1-1,5 2,1-2,-1 0,1-1,-1 0,1-1,0-1,-1 0,1 0,0-1,-1-1,0 0,0 0,0-1,0-1,0 1,-1-2,0 0,0 0,0 0,-1-2,0 1,0-1,-1 0,0-1,0 0,-1 0,-1 0,1-1,2-7,-3 10,0 0,-1-1,0 1,-1-1,0 0,0-1,0 1,-1-1,0 1,-1-1,0 0,-1 0,1 0,-2 0,1 0,-1-1,-1 1,1 0,-2 0,1 0,-1 0,-1 1,1-1,-1 0,-1 1,0 0,0-1,-1 2,0-1,0 0,0 1,-5-4,2 6,1 0,-1 1,0-1,0 2,0-1,-1 2,1-1,-1 1,1 0,-1 0,0 1,0 1,0-1,0 1,-3 1,-14 0</inkml:trace>
  <inkml:trace contextRef="#ctx0" brushRef="#br0" timeOffset="337.504">0 367,'7'-5,"4"-4,0 1,1 0,0 1,1 0,-1 1,1 0,0 1,1 0,-1 2,1-1,0 1,13 0,-23 4,0-1,0 1,0 1,0-1,-1 1,1-1,0 1,-1 0,1 1,-1-1,0 1,1-1,-1 1,0 0,-1 0,3 3,40 28,-32-31,0 0,1-1,-1-1,1 0,0-1,-1 0,1-1,-1 0,1-2,-1 1,0-1,8-4,-16 6,20-5</inkml:trace>
</inkml:ink>
</file>

<file path=ppt/ink/ink2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0 263,'5'0,"6"0,2-5,3-1,3 0,4 1,3 1,1 2,1 1,1 1,0 0,0 0,-5 5,-11 1,-8 5,-10 1,-4-2</inkml:trace>
  <inkml:trace contextRef="#ctx0" brushRef="#br0" timeOffset="5082.771">424 94,'3'2,"0"-1,-1 1,1 0,0 0,0 0,-1 1,1-1,-1 1,0-1,0 1,0 0,0 0,0 0,-1 0,1 0,-1 0,0 0,0 0,0 1,0 0,45 214,-31-123,1 11,-17-107,1 0,0 1,0-1,0 1,0-1,0 1,0-1,0 1,0-1,1 1,-1-1,0 1,0-1,0 0,0 1,1-1,-1 1,0 0,1-1,-1 1,0-1,1 1,-1-1,0 1,1 0,-1-1,1 1,-1 0,1-1,-1 1,1 0,-1 0,1 0,-1-1,1 1,-1 0,1 0,-1 0,1 0,-1 0,1 0,-1 0,1 0,-1 0,1 0,0 0,-1 0,1 0,-1 1,1-1,-1 0,1 0,-1 1,1-1,-1 0,0 0,1 1,-1-1,1 1,-1-1,0 0,1 1,-1-1,0 1,1-1,-1 1,0-1,0 1,17-47,123-289,-131 314,-4 29,-6 40,1-37,9 168,-5-160,-2-6,-1-1,2 1,0-1,0 0,1 0,0 0,1-1,1 0,0 1,0-2,1 1,1-1,-1 0,2-1,3 5,-9-14,-1 1,1-1,-1 0,1 0,-1 0,0 0,1 0,-1 0,1-1,-1 1,1-1,-1 0,0 1,1-1,-1 0,0-1,0 1,0 0,0-1,0 1,0-1,0 1,0-1,-1 0,1 0,-1 0,1 0,-1 0,0 0,1 0,-1 0,0-1,-1 1,1 0,0-1,-1 1,1-1,-1 1,0 0,0-1,0 1,0-1,0 1,0-2,4-10,43-140,52-101,-62 142,-32 106</inkml:trace>
  <inkml:trace contextRef="#ctx0" brushRef="#br0" timeOffset="6784.615">1243 348,'1'1,"1"0,-1 0,0 0,1 0,-1 0,0 1,0-1,0 0,0 1,0-1,0 1,0-1,0 1,-1-1,1 1,-1 0,1-1,-1 1,0 0,1-1,-1 1,0 0,0 0,0-1,0 1,-1 0,1-1,0 1,-1 0,1-1,-1 1,1 0,-2 0,2 2,-4 15,-1-1,-1 1,0-1,-2 0,0 0,-1-1,-4 6,-9 18,21-39,0 0,0 1,0-1,0 0,0 1,0-1,1 1,-1-1,1 1,0-1,-1 1,1 0,1-1,-1 1,0-1,0 1,1-1,0 1,-1-1,1 1,0-1,0 0,0 1,1-1,-1 0,1 0,-1 0,1 0,0 0,-1 0,1 0,0-1,0 1,0-1,0 1,1-1,-1 0,0 0,1 0,-1 0,0 0,1 0,-1-1,1 1,0-1,-1 0,1 1,-1-1,1 0,-1-1,1 1,-1 0,1-1,-1 0,1 1,-1-1,1 0,-1 0,1-1,15-7,-4-3</inkml:trace>
  <inkml:trace contextRef="#ctx0" brushRef="#br0" timeOffset="7082.461">1073 518,'24'0,"18"0,6 0,-1-5,-2-2,-5 1,-9 1</inkml:trace>
  <inkml:trace contextRef="#ctx0" brushRef="#br0" timeOffset="7884.058">1553 151,'5'4,"6"3,6-1,5-2,4 0,2-2,1-1,0-5,1-2,-1-1,0 2,-1 2,-4 0</inkml:trace>
  <inkml:trace contextRef="#ctx0" brushRef="#br0" timeOffset="8249.905">1553 376,'19'0,"12"0,4 0,2 0,-1 0,-2 0,-1 0,-3 0,0 0,-6-5,-2-1,-5 0</inkml:trace>
  <inkml:trace contextRef="#ctx0" brushRef="#br0" timeOffset="11361.727">2061 686,'90'-160,"82"-125,-116 215,-54 71,-1 0,1 0,0 0,-1 1,1-1,-1 1,1-1,-1 1,0-1,0 1,0 0,0-1,0 1,0 0,0 0,0 0,-1 0,1 0,-1 0,0 0,1 0,-1 0,0 0,0 0,0 0,0 0,-1 0,1 0,-1 2,1-2,0 146,-1-147,1 1,0-1,0 1,-1-1,1 1,0-1,0 1,1-1,-1 1,0-1,0 1,1-1,-1 1,1-1,-1 0,1 1,0-1,-1 0,1 1,0-1,0 0,0 0,0 0,0 1,0-1,0 0,0-1,1 1,-1 0,0 0,1 0,-1-1,0 1,1-1,-1 1,1-1,-1 1,1-1,-1 0,1 0,-1 0,1 0,-1 0,1 0,-1 0,1 0,-1-1,1 1,9-8,0 0,-1-1,0 0,-1-1,0 0,0 0,-1-1,4-8,28-33,106-121,-147 174,1 0,0 0,0 0,0 0,0 0,0 0,0 0,0 0,0 0,0 0,0 0,0 0,0 0,1 0,-1 0,0 0,1 0,-1 0,1 0,-1-1,1 1,0 0,-1 0,1 0,0-1,-1 1,1 0,0-1,0 1,0-1,0 1,0-1,0 1,-1-1,1 1,0-1,0 0,0 0,0 1,0-1,0 0,1 0,-1 0,0 0,0 0,0 0,0 0,0-1,0 1,0 0,0-1,0 1,0 0,-1-1,1 1,0-1,0 0,0 1,0-1,-1 0,1 1,0-1,0 0,-1 0,1 1,-1-1,-52 231,63-100,-5-112</inkml:trace>
  <inkml:trace contextRef="#ctx0" brushRef="#br0" timeOffset="11915.573">2766 715,'73'-66,"-3"-4,-3-2,17-29,-71 85,-2 0,0-1,-1 0,0-1,-2 0,0 0,-1-1,-1 0,-1 0,0 0,-2-1,0 0,-1 0,-1 0,-1-17,0 36,0-1,0 1,0-1,0 1,0-1,0 0,0 1,0-1,0 1,-1-1,1 1,-1-1,1 1,-1 0,0-1,1 1,-1 0,0-1,0 1,0 0,0 0,0 0,0-1,0 1,-1 1,1-1,0 0,-1 0,1 0,0 1,-1-1,1 0,-1 1,1-1,-1 1,1 0,-1 0,1-1,-1 1,1 0,-1 0,1 1,-1-1,1 0,-1 0,0 1,1-1,0 1,-1-1,1 1,-1 0,1-1,0 1,-1 0,1 0,0 0,0 0,0 0,0 0,0 0,0 0,-1 2,-10 12,1 0,0 1,1 1,1-1,0 2,1-1,1 1,1 0,0 1,2 0,0-1,1 1,0 10,1-16,0 0,1 0,1 0,0 0,1 0,0 0,1 0,0 0,1 0,0 0,1-1,1 0,0 0,1 0,0 0,0-1,1 0,1 0,0-1,0 0,1 0,1-1,-1 0,1-1,1 0,0 0,2 0,6-3,-3-4</inkml:trace>
</inkml:ink>
</file>

<file path=ppt/ink/ink2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1,'5'0,"-3"0,-2 5,-6 1,3 0,-3 4,4 0,3-7,1-3</inkml:trace>
</inkml:ink>
</file>

<file path=ppt/ink/ink2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1,'5'0,"2"5,-6 1,-3 5,0-4,4-4,7-7,-3-3,-3 5,-6 3,2 0,1-3,6-3,1 0</inkml:trace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6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538 368,'-45'-37,"27"31,0 1,0 1,0 1,-1 0,1 2,-1 0,1 1,-1 0,1 2,-1 0,1 1,0 1,-11 4,-56 23,85-30,-1 1,1-1,0 1,0-1,-1 1,1-1,1 1,-1-1,0 1,0-1,0 1,1-1,-1 1,1-1,-1 0,1 1,0-1,-1 0,1 1,0-1,0 0,0 0,0 0,0 0,0 0,0 0,0 0,1 0,-1 0,0 0,1 0,-1-1,0 1,1-1,-1 1,1-1,-1 0,2 1,164 53,-166-53,-1-1,1 0,0 0,-1 1,1-1,-1 1,1-1,-1 1,1-1,-1 1,1-1,-1 1,1-1,-1 1,1-1,-1 1,0 0,1-1,-1 1,0 0,0-1,0 1,1 0,-1-1,0 1,0 0,0 0,0-1,0 1,0 0,0-1,0 1,-1 0,1-1,0 1,0 0,-1-1,1 1,0 0,-1-1,1 1,0 0,-1-1,1 1,-1-1,1 1,-1-1,1 1,-1-1,0 0,1 1,-1-1,1 0,-1 1,0-1,-41 26,39-24,-57 32,1 3,2 3,-19 19,73-57,0 0,0 1,0-1,0 1,1 0,-1 0,1 0,0 0,0 0,0 0,0 1,0-1,1 1,-1-1,1 1,0-1,0 1,1 0,-1 0,1 0,0-1,0 1,0 0,0 0,1 0,-1-1,1 1,0 0,0-1,1 1,-1 0,1-1,-1 0,1 1,0-1,1 0,-1 0,0 0,1 0,0 0,1 0,8 6,1-2,0 0,1-1,0 0,-1-1,2 0,-1-2,0 1,1-2,0 0,-1 0,1-2,0 1,0-2,0 0,12-3,-24 4,1 0,0-1,-1 1,1-1,0 0,-1 0,1 0,-1 0,1-1,-1 1,0-1,1 0,-1 0,0 0,0-1,0 1,-1 0,1-1,-1 0,1 0,-1 0,0 0,0 0,0 0,0-1,-1 1,0 0,1-2,3-15</inkml:trace>
  <inkml:trace contextRef="#ctx0" brushRef="#br0" timeOffset="435.491">312 1,'-1'435,"-38"-86,-35 23,47-200,42-133,-3-27</inkml:trace>
</inkml:ink>
</file>

<file path=ppt/ink/ink2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10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57 310,'29'0,"14"0,5 0,-2 0,-2 0,-6 0,-3 0,-3 0,-3 0,0 0,-2 0,1 0,-6 0</inkml:trace>
  <inkml:trace contextRef="#ctx0" brushRef="#br0" timeOffset="341.343">1 537,'38'-5,"23"3,5 2,-3 2,-8-1,-9 0,-6 0,-7 0,-3 0,-7-1</inkml:trace>
  <inkml:trace contextRef="#ctx0" brushRef="#br0" timeOffset="7784.982">311 0,'46'91,"45"27,-23-39,-66-78,1 2,0 0,0-1,-1 1,1 1,-1-1,1 0,-1 1,0-1,0 1,0-1,-1 1,1 0,-1 0,0 0,0 0,-1 0,1 0,-1 0,1 0,-1 0,-1 0,1 0,-1 0,1 0,-1 0,0 0,0 0,-1 0,1 0,-1-1,0 1,0 0,0-1,-1 1,-90 92,-93 91,121-111,76-81,-2-6</inkml:trace>
</inkml:ink>
</file>

<file path=ppt/ink/ink2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1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0,'5'5,"11"1,8 0,4-1,3-2,0-1,0 4,0 1,-2 4,1 0,-7-1</inkml:trace>
</inkml:ink>
</file>

<file path=ppt/ink/ink2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4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169 118,'-13'13,"0"0,0 0,1 1,1 1,0 0,1 0,0 1,2 1,0-1,1 1,0 1,1-1,2 1,-1 0,2 0,-1 13,5-25,-1 0,1 0,1 0,-1 0,1-1,0 1,0 0,1-1,-1 0,1 1,0-1,1 0,-1-1,1 1,0 0,0-1,1 0,-1 0,1 0,0-1,0 0,0 0,0 0,1 0,-1-1,1 0,-1 0,3 0,6 3,0-2,0 0,1 0,-1-1,1-1,-1-1,1 0,-1-1,1 0,0-1,3-1,-3 0,-1-1,1 0,-1-1,0 0,0-1,-1 0,0-2,0 1,0-2,-1 1,0-2,-1 0,0 0,-1-1,0 0,0 0,-1-2,-1 1,0-1,-1 0,0 0,-1-1,-1 0,0 0,0 0,-2-1,0 0,0 1,-2-1,0 0,0 0,-2-10,-1 16,0 0,-1 0,0 1,0-1,-1 1,0 0,0 0,-1 0,0 1,-1 0,1 0,-2 0,1 0,0 1,-1 0,0 1,-1-1,1 1,-1 1,0 0,0 0,-1 0,1 1,-1 0,0 1,1 0,-1 0,0 1,0 0,-1 0,-28-3,5 3</inkml:trace>
  <inkml:trace contextRef="#ctx0" brushRef="#br0" timeOffset="278.515">1 400,'328'-98,"-323"97,0 0,0 0,1 0,-1 0,1 1,-1 0,0 0,1 0,-1 1,0 0,1 0,-1 0,0 1,0 0,0 0,0 0,0 0,0 1,-1 0,1 0,-1 0,0 1,4 2,-5-1,1 0,1-1,-1 0,1 0,-1 0,1 0,0-1,0 0,1 0,-1 0,1 0,-1-1,1 0,0 0,0-1,0 0,0 0,0 0,0-1,3 0,131-32,-115 26</inkml:trace>
</inkml:ink>
</file>

<file path=ppt/ink/ink2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53,'-9'40,"2"-1,2 1,1 0,2 1,2 1,-1-39,1 0,-1 0,1 0,0 0,0-1,0 1,0 0,1 0,-1 0,1 0,-1 0,1 0,0 0,0-1,1 1,-1 0,0-1,1 1,0-1,-1 0,1 1,0-1,0 0,0 0,1 0,-1 0,0-1,1 1,-1-1,1 1,0-1,-1 0,1 0,0 0,0 0,0 0,-1-1,1 1,0-1,0 0,0 0,0 0,0 0,0-1,0 1,0-1,0 1,-1-1,3-1,25-17,0-1,-2-2,0-1,-1-1,-2-1,0-1,8-14,-33 39,1 0,0 0,-1 0,1 1,0-1,-1 0,1 0,0 1,0-1,0 0,-1 1,1-1,0 1,0-1,0 1,0-1,0 1,0 0,0-1,0 1,0 0,0 0,1 0,-1 0,0 0,0 0,0 0,0 0,0 0,0 0,0 1,0-1,0 0,0 1,0-1,0 1,0-1,0 1,0 0,0-1,-1 1,1 0,0-1,0 1,-1 0,1 1,27 51,-20-33,-1-7,0-1,0 0,1 0,1-1,0 0,0 0,1-1,1 0,-1-1,6 3,-12-9,0 0,0-1,1 1,-1-1,0 0,1 0,-1-1,1 1,0-1,0 0,-1-1,1 1,0-1,0 0,0 0,-1 0,1 0,0-1,0 0,0 0,-1-1,1 1,-1-1,1 0,-1 0,0 0,0-1,1 1,-2-1,1 0,3-3,11-11,-1-2,-1 0,0 0,-1-2,-1 0,0-4,34-114,-47 136,-1-1,1 1,-1 0,0 0,0 0,0 0,0 0,0-1,-1 1,0 0,1 0,-1 0,0 0,0 0,-1 0,1 1,-1-1,1 0,-1 1,0-1,0 1,-1-2,-13-8</inkml:trace>
  <inkml:trace contextRef="#ctx0" brushRef="#br0" timeOffset="565.59">1300 53,'-20'5,"0"1,1 0,0 1,0 1,1 1,0 1,1 0,0 2,0 0,1 0,-4 6,19-17,0 0,-1 0,1 0,0 0,0 0,0 1,0-1,0 0,0 1,1-1,-1 0,0 1,1-1,-1 1,1-1,-1 1,1-1,0 1,-1 0,1-1,0 1,0-1,0 1,1 0,-1-1,0 1,0-1,1 1,-1-1,1 1,0-1,-1 1,1-1,0 0,0 1,0-1,0 0,0 0,0 1,0-1,0 0,0 0,2 1,66 21,-67-23,83 19,-83-19,0 1,-1 0,1-1,0 1,-1 0,1 0,-1 0,1 0,-1 0,0 1,0-1,1 0,-1 1,0-1,0 0,0 1,0-1,0 1,-1 0,1-1,0 1,-1 0,1-1,-1 1,0 0,1 0,-1-1,0 1,0 0,0 0,-1-1,1 1,0 0,0 0,-1-1,1 1,-1 0,0-1,1 1,-1 0,0-1,0 1,0-1,0 1,0-1,-1 1,-10 11,-1 0,0-1,-1-1,-1 0,1-1,-2 0,1-1,-1-1,0 0,-1-2,0 0,-12 3,9-2,8-3</inkml:trace>
  <inkml:trace contextRef="#ctx0" brushRef="#br0" timeOffset="813.597">1526 278,'-10'34,"-3"15,1-4,2-11</inkml:trace>
  <inkml:trace contextRef="#ctx0" brushRef="#br0" timeOffset="1434.86">1723 476,'8'-25,"2"0,0 1,2 1,0 0,2 0,0 1,1 1,8-7,-22 26,-1 1,1-1,0 1,0 0,-1 0,1-1,0 1,0 0,0 0,0 0,1 0,-1 0,0 0,0 0,0 1,1-1,-1 0,0 1,1-1,-1 1,1-1,-1 1,1 0,-1-1,1 1,-1 0,1 0,-1 0,1 0,-1 1,1-1,-1 0,1 0,-1 1,0-1,1 1,-1-1,1 1,-1 0,0 0,0 0,1-1,-1 1,0 0,0 0,0 1,0-1,0 0,0 0,0 0,-1 1,1-1,0 0,-1 1,1-1,1 4,1 0,0-1,0 0,0 1,0-1,1 0,0-1,0 1,0-1,0 0,0 1,1-2,-1 1,1 0,0-1,0 0,0 0,0-1,0 1,0-1,0 0,0-1,1 1,-1-1,0 0,0 0,1-1,-1 1,0-1,0 0,0-1,1 1,0-2,2-2,-1 0,0-1,0 0,0-1,-1 0,0 0,0 0,0-1,-1 1,0-1,-1-1,0 1,0-1,-1 1,0-1,0 0,-1 0,-1 0,1-1,-1 1,-1 0,0 0,0-1,-1 1,0 0,0 0,-1-1,-1-2,-21-52,13 51</inkml:trace>
</inkml:ink>
</file>

<file path=ppt/ink/ink2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1,'-10'9,"-3"9,6 0,4-7,7-6,-2-3,-1-2</inkml:trace>
</inkml:ink>
</file>

<file path=ppt/ink/ink2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9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1,'-9'9,"-4"9,1-5,2-3</inkml:trace>
</inkml:ink>
</file>

<file path=ppt/ink/ink2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29 201,'-5'0,"-1"5,4 1,9 0,6-1,7-1,5-2,2-1,2 0,1-1,-1 0,1-1,-1 1,0 0,0 0,-1 0,0 0,-4 0</inkml:trace>
  <inkml:trace contextRef="#ctx0" brushRef="#br0" timeOffset="280.455">0 427,'39'0,"26"-5,8-1,-4 0,-9-4,-15 0</inkml:trace>
  <inkml:trace contextRef="#ctx0" brushRef="#br0" timeOffset="1580.02">452 568,'20'-14,"0"0,-1-2,0 0,-1-1,-1 0,-1-2,0 0,-2 0,0-2,4-8,4-3,-11 15,-5 7,0 0,1 1,0-1,1 1,0 1,0 0,1 0,0 0,0 1,6-3,-14 9,0 1,1-1,-1 0,0 1,0-1,0 1,1 0,-1-1,0 1,1 0,-1 0,0 0,1 0,-1 0,0 0,0 0,1 0,-1 0,0 1,1-1,-1 1,0-1,0 1,1-1,-1 1,0-1,0 1,0 0,0 0,0 0,0 0,0 0,0 0,0 0,-1 0,1 0,0 0,-1 0,1 0,0 1,-1-1,0 0,1 0,-1 1,0-1,1 1,6 72,-7-55,0-17,0 0,0 0,0 0,0 0,0 0,0 0,1 0,-1 0,1 0,-1 0,1 0,0 0,0 0,0-1,0 1,0 0,0 0,0-1,0 1,1-1,-1 1,1-1,-1 0,1 0,0 1,-1-1,1 0,0 0,0-1,0 1,-1 0,1-1,0 1,0-1,0 1,0-1,0 0,0 0,0 0,0 0,0 0,0 0,0-1,0 1,0-1,0 1,0-1,0 0,0 0,-1 0,1 0,1 0,29-21,0-1,-2-1,0-2,-2-1,14-18,-2 4,68-62,-107 103,-1-1,1 1,0-1,-1 1,1-1,0 1,0-1,-1 1,1 0,0-1,0 1,0 0,-1-1,1 1,0 0,0 0,0 0,0 0,0 0,0 0,-1 0,1 0,0 1,0-1,0 0,0 0,-1 1,1-1,0 0,0 1,-1-1,1 1,0-1,0 1,-1-1,1 1,-1 0,1-1,0 1,-1 0,0-1,1 1,-1 0,1 0,-1-1,0 1,1 0,-1 0,0 0,0 0,0-1,0 1,1 0,-1 0,0 0,-2 49,-8-8,6-32,1 1,0-1,1 1,0 0,1 0,0 0,0-1,1 1,1 0,0 0,0 0,1 0,2 4,22 15,-9-22</inkml:trace>
  <inkml:trace contextRef="#ctx0" brushRef="#br0" timeOffset="2062.725">1439 483,'1'0,"37"-3,0-3,-1 0,1-3,-2-1,1-2,-2-1,0-2,20-12,-46 21,-1 0,0-1,0 0,-1 0,1-1,-2 0,1 0,-1 0,0-1,-1 0,0 0,-1-1,0 1,0-1,-1 0,0 0,0 0,-2-1,1 1,-1 0,-1-1,1 1,-2-1,0 1,0-1,-1 1,-1-7,2 14,-1-1,1 1,-1 0,1 0,-1-1,0 1,0 0,-1 0,1 1,0-1,-1 0,0 1,0 0,0-1,0 1,0 0,0 0,0 1,0-1,-1 1,1 0,-1 0,1 0,-1 0,1 0,-1 1,0-1,1 1,-1 0,0 1,1-1,-1 0,0 1,1 0,-1 0,1 0,-1 0,1 1,0-1,-1 1,1 0,0 0,-1 1,-7 3,1 0,0 0,0 1,0 1,1 0,1 0,-1 0,1 1,0 0,1 1,0 0,1 0,0 1,1-1,0 1,0 0,1 1,1-1,0 1,0 0,1-1,1 1,0 6,4-10,0 1,1-1,0 0,0 0,1 0,0 0,1-1,0 0,0 0,0 0,1-1,0 0,0 0,1-1,-1 0,1 0,0-1,1 0,-1 0,1-1,-1 0,1 0,0-1,3 0,-11-2,11 5,0-1,0-1,0-1,0 1,0-2,0 0,0 0,1-1,-1 0,0-1,0-1,0 0,1-1,-2 0,1 0,0-2,-1 1,0-1,0-1,4-2,3-5</inkml:trace>
  <inkml:trace contextRef="#ctx0" brushRef="#br0" timeOffset="2532.36">2512 60,'-13'3,"-1"0,1 1,0 1,0 0,1 1,-1 0,1 1,0 0,1 1,0 0,0 1,1 0,0 1,1 0,-1 1,2 0,0 0,0 1,1 0,1 0,0 0,0 1,1 0,-1 6,5-12,0 0,0 0,0 0,1 0,0 0,0-1,1 1,0 0,0 0,1 0,-1 0,1-1,1 1,0-1,0 1,0-1,0 0,1 0,0-1,0 1,1-1,-1 0,1 0,1 0,-1 0,0-1,1 0,0 0,0-1,0 0,1 0,-1 0,2 0,3 1,0 1,1-2,-1 1,1-2,0 1,0-2,0 1,0-2,0 0,0 0,0-1,0 0,0-1,0-1,-1 0,1 0,-1-1,6-3,-4 1,0 0,0-1,0 0,-1-1,0-1,0 0,-1 0,0-1,-1-1,0 0,-1 0,0-1,0 0,-2 0,4-9,-2 7,-2-1,0-1,-1 1,-1-1,0 0,-1 0,0-1,-2 0,-1 11,-1 0,1 0,-1 0,-1 0,1 0,-1 0,0 1,-1-1,1 0,-1 0,0 1,0-1,-1 1,0 0,0-1,0 1,-1 1,1-1,-1 0,0 1,-1 0,1 0,-1 0,0 0,-93-33,67 32</inkml:trace>
  <inkml:trace contextRef="#ctx0" brushRef="#br0" timeOffset="2864.637">2315 343,'34'-15,"15"-9,0 4,-4 6,-9 9,-7 11,-2 4,-2 6,0 0,0-4,1-2,1-4,1-3,-6-6,0-4,-4 1</inkml:trace>
</inkml:ink>
</file>

<file path=ppt/ink/ink2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0 718,'3'3,"1"-1,-1 1,0-1,1 0,-1 0,1 0,0 0,0-1,0 1,0-1,0 0,0 0,0-1,0 1,0-1,0 0,0 0,0 0,0-1,0 1,0-1,0 0,0 0,0 0,0-1,2-1,93-56,-57 22,-3-2,0-1,-3-2,-2-1,-1-2,19-38,66-109,-2 55,-115 135,0 1,0 0,1 0,-1 0,0-1,1 1,-1 0,1 1,-1-1,1 0,0 0,-1 1,1-1,0 1,-1-1,1 1,0 0,0 0,-1-1,1 1,0 1,0-1,0 0,-1 0,1 1,0-1,-1 1,1-1,0 1,-1 0,1-1,-1 1,1 0,-1 0,1 0,-1 0,0 1,1-1,-1 0,0 0,0 1,0-1,0 1,0-1,0 1,0-1,-1 1,1 0,-1-1,1 1,-1 0,1 0,-1-1,0 1,6 16,0 0,-2 1,0-1,-1 1,0 0,-2 0,0 0,-2-1,0 1,-1 7,-6 30,-1 0,-3-1,-15 42,22-82,-1 0,0 0,-2 0,1-1,-2 0,0 0,0-1,-1 0,-1-1,0 0,-1 0,0-2,-1 1,0-2,-6 4,-90 35,106-47,1-1,-1 1,0 0,0-1,0 0,0 0,0 0,0 0,1 0,-1 0,0-1,0 1,0-1,1 0,-1 0,0 0,1 0,-1-1,1 1,-1-1,1 1,-1-1,1 0,0 0,0 0,0 0,0 0,0 0,1-1,-1 1,1-1,-1 1,1-1,0 1,0-1,0 0,0 0,0-1,-3-16</inkml:trace>
  <inkml:trace contextRef="#ctx0" brushRef="#br0" timeOffset="605.06">763 860,'20'-20,"44"-46,3 3,3 3,26-14,-95 72,0 0,0 0,0 1,1-1,-1 1,1-1,-1 1,1 0,0-1,-1 1,1 0,0 0,0 0,0 0,0 1,0-1,0 0,0 1,0-1,0 1,0 0,0 0,0 0,0 0,0 0,0 0,0 0,0 1,0-1,0 1,0 0,0-1,0 1,0 0,0 0,-1 0,1 0,0 1,-1-1,1 0,0 1,-1-1,0 1,1-1,-1 2,-4 39,2-39,0-1,0 0,0 1,0-1,1 1,-1-1,0 1,1-1,0 1,0-1,0 1,0-1,0 1,0-1,1 1,-1-1,1 1,-1-1,1 1,0-1,0 0,0 1,1-1,-1 0,0 0,1 0,0 0,-1 0,1 0,0 0,0-1,0 1,0-1,0 1,0-1,0 0,1 0,-1 0,0 0,4 0,1-1,-1-1,0 1,0-1,0 0,0 0,-1-1,1 0,0 0,0 0,-1 0,0-1,1 0,-1-1,4-2,-4 2,0 1,0 0,0 0,0 0,1 1,0-1,-1 1,1 1,0-1,0 1,0 0,0 0,0 1,0-1,4 2,-7 0,-1 0,1 0,-1 1,0-1,1 1,-1-1,0 1,0 0,0 0,0 0,-1 0,1 0,0 0,-1 1,0-1,1 1,-1-1,0 1,0-1,0 1,-1-1,1 1,-1 0,16 30,-4-20</inkml:trace>
  <inkml:trace contextRef="#ctx0" brushRef="#br0" timeOffset="1417.072">1835 577,'-233'172,"198"-131,35-40,-1 0,0-1,1 1,-1 0,1 0,-1 0,1 0,-1 0,1 0,0 0,-1 0,1 0,0 0,0 0,0 0,0 0,0 0,0 0,0 1,0-1,0 0,0 0,1 0,-1 0,0 0,1 0,-1 0,1 0,-1 0,1-1,-1 1,1 0,0 0,-1 0,1-1,0 1,0 0,0 0,-1-1,1 1,0-1,0 1,0-1,0 1,0-1,12 2,-1-1,0 0,1-1,-1-1,1 0,-1 0,1-1,-1-1,0 0,0 0,0-2,-1 1,1-1,-1-1,0 0,-1-1,2-1,4-1,137-92,-152 100,1 0,0 0,0-1,-1 1,1 0,0 1,0-1,0 0,0 1,1-1,-1 1,0-1,0 1,0 0,0 0,0 0,0 0,1 0,-1 1,0-1,0 1,0-1,0 1,0 0,0-1,0 1,0 0,0 1,-1-1,1 0,0 0,-1 1,1-1,-1 1,1-1,-1 1,0 0,1 0,-1-1,0 2,2 0,1-1,0 1,-1-1,1 1,0-1,0-1,0 1,1 0,-1-1,0 0,1 0,-1 0,1 0,-1-1,0 0,1 0,-1 0,1 0,-1-1,1 0,-1 0,1 0,-1 0,0-1,0 1,0-1,0 0,1-1,108-74,-90 56,0-1,-1-1,-2-1,0 0,-2-2,0 0,-2-1,-1-1,-1 0,-2-1,-1 0,-1-1,0-3,-8-25,-2 57,0 0,0 0,-1 0,1 1,0-1,-1 0,1 0,0 0,-1 0,1 1,-1-1,1 0,-1 0,0 1,1-1,-1 0,0 1,1-1,-1 1,0-1,0 1,1-1,-1 1,0 0,0-1,0 1,0 0,0-1,0 1,0 0,1 0,-1 0,0 0,0 0,0 0,0 0,0 0,0 1,0-1,0 0,1 0,-1 1,0-1,0 1,0-1,0 1,1-1,-1 1,0-1,1 1,-1-1,0 1,1 0,-1 0,1-1,-1 1,1 0,-1 0,1 0,-1-1,-16 17,0 0,1 0,0 2,2 0,0 1,1 0,1 1,1 0,1 1,-4 14,9-22,0 0,1 0,0 1,1-1,1 1,0 0,1-1,1 1,0 0,1 0,3 14,1-22,0 1,1-2,-1 1,2 0,-1-1,1 0,0-1,0 1,0-2,1 1,0-1,0 0,0 0,0-1,1 0,-1 0,1-1,-1-1,1 1,0-1,0-1,0 1,0-2,0 1,7-2,5 1,0-1,1-1,-2-1,1-1,0-1,-1-1,0 0,0-1,-1-2,0 0,-1 0,0-2,-1 0,0-2,-1 1,0-2,-1 0,-1-1,0 0,-2-2,0 1,0-2,1 0,-1 0,-1-1,-1 0,-1-1,-1 0,0 0,-2-1,-1 1,0-1,-1-1,-2 1,0-1,-3 20,1 0,-1 0,0 1,0-1,0 0,-1 1,1-1,0 0,-1 1,0 0,1-1,-1 1,0 0,0 0,-1 0,1 0,0 0,0 1,-1-1,1 1,-1 0,0-1,1 1,-1 0,0 0,0 1,0-1,1 1,-1-1,0 1,0 0,0 0,0 0,0 0,0 1,0-1,1 1,-1 0,0 0,0 0,1 0,-1 0,0 0,1 1,-1-1,1 1,0 0,0 0,-1 0,1 0,0 0,1 0,-1 1,-1 0,-6 9,0 0,0 0,1 1,1 0,0 1,0-1,2 1,0 0,0 1,1-1,1 1,1 0,0 0,0 0,2 0,0 0,1 0,0 0,1 0,1 0,0 0,1-1,1 1,0-1,1 0,0-1,2 3,2 1,0-1,0 1,2-2,0 0,0 0,2-1,-1-1,2 0,0-1,0 0,13 5,-8-6</inkml:trace>
</inkml:ink>
</file>

<file path=ppt/ink/ink2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8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585 199,'-17'-5,"-2"1,1 1,0 0,-1 1,1 1,-1 1,1 1,-1 0,1 2,-1 0,1 1,0 0,0 2,1 0,0 1,0 1,0 0,1 1,0 1,1 1,-12 10,9-7,-1 2,2 0,0 0,2 2,-1 0,2 1,1 0,0 1,1 1,2 0,-1 3,9-21,0 0,1 0,0 0,-1 1,1-1,0 0,1 1,-1-1,1 1,-1-1,1 1,0-1,1 1,-1-1,0 0,1 1,0-1,0 1,0-1,0 0,0 0,1 1,0-1,-1 0,1 0,0-1,0 1,1 0,-1-1,0 1,1-1,0 0,-1 0,1 0,0 0,0 0,0 0,1-1,-1 0,0 0,0 0,1 0,-1 0,1 0,0-1,14-2,0-2,-1 0,1 0,-1-2,0 0,0-1,-1-1,0-1,0 0,-1-1,0 0,-1-1,0-1,8-9,-21 20,43-39,-2-1,-2-3,-1-1,1-8,-29 40,-11 12,0 0,0 0,0 0,0 0,1 0,-1 0,0 0,1 0,-1 0,1 0,-1 0,1 0,-1 1,1-1,0 0,-1 0,1 1,0-1,0 0,-1 1,1-1,0 1,0-1,0 1,0-1,0 1,0 0,0-1,0 1,0 0,0 0,0 0,0 0,0 0,0 0,0 0,0 0,0 0,0 0,0 0,0 1,0-1,0 0,-1 1,1-1,0 1,0-1,0 1,0-1,0 1,-1 0,1-1,0 1,-1 0,1 0,0-1,-1 1,1 0,-1 0,1 0,-1 0,7 95,-8-83,1 0,0-1,1 1,1 0,0-1,0 1,1-1,1 0,1 4,2-4,0 0,0 0,1-1,1 1,0-2,0 0,1 0,1 0,-1-1,6 2,3 2</inkml:trace>
  <inkml:trace contextRef="#ctx0" brushRef="#br0" timeOffset="383.003">812 678,'185'-282,"-159"255,-25 27,0 0,-1 0,1 0,-1 0,1 0,0 0,-1 0,1 0,-1 0,1 0,0 0,-1 0,1 0,-1 0,1 0,0 1,-1-1,1 0,-1 0,1 1,-1-1,1 0,-1 1,1-1,-1 1,1-1,-1 0,0 1,1-1,-1 1,0-1,1 1,-1-1,0 1,0 0,1-1,-1 1,0-1,0 1,0 0,0-1,0 1,0-1,0 1,0 0,0-1,0 1,0-1,0 1,0 0,-1-1,1 1,0-1,3 31,-4-23,2 1,-1-1,1 0,0 1,1-1,0 0,0 0,1 0,0 0,0 0,1-1,0 1,0-1,0 0,1 0,1-1,0 2,-3-5,1 0,0 1,0-2,0 1,0 0,1-1,-1 1,0-1,1-1,0 1,-1-1,1 1,0-1,0 0,0-1,0 0,0 1,0-1,0-1,0 1,-1-1,1 0,0 0,0 0,0-1,-1 0,1 0,-1 0,1 0,-1-1,0 1,2-2,117-113,-120 113,43-54,-29 38</inkml:trace>
  <inkml:trace contextRef="#ctx0" brushRef="#br0" timeOffset="1380.914">1743 227,'-42'34,"-5"2,2 2,1 2,2 2,2 2,-2 7,-1 36,42-85,0 0,0 1,1-1,0 1,-1-1,1 1,0-1,0 1,0-1,0 1,1-1,-1 1,1-1,-1 1,1-1,0 1,0-1,0 0,0 0,0 1,1-1,-1 0,1 0,-1 0,1 0,0-1,0 1,0 0,0-1,0 1,0-1,0 0,0 0,1 1,-1-2,1 1,6 0,1 0,0-1,0 0,-1-1,1 0,0-1,-1 0,1 0,-1-1,0 0,0-1,0 0,0 0,-1-1,1 0,0-2,-8 7,20-15,0-1,-1 0,-1-2,0 0,-2-1,0-1,-1-1,10-16,70-101,-95 137,-1 0,1 0,-1 0,1 0,0 0,-1 1,1-1,0 0,0 0,0 1,0-1,0 0,0 1,0-1,0 1,0-1,0 1,0 0,0-1,0 1,0 0,0 0,0 0,1-1,-1 1,0 1,0-1,0 0,0 0,0 0,0 0,0 1,1-1,-1 1,0-1,0 1,0-1,0 1,0-1,-1 1,1 0,0 0,0-1,0 1,-1 0,1 0,0 0,-1 0,1 0,-1 0,1 0,-1 0,1 0,-1 0,0 0,1 0,-1 0,0 0,0 1,0-1,0 0,0 0,0 0,0 0,0 0,0 0,-1 0,1 1,-1-1,1 270,0-227,3-12,-3 0,-1 0,-1 0,-1 0,-2-1,-2 1,0-1,-2 0,-12 25,-7-15,27-41,1 1,-1-1,1 1,-1-1,1 1,-1-1,1 1,-1-1,1 1,-1-1,0 1,1-1,-1 0,0 0,1 1,-1-1,0 0,0 0,1 0,-1 1,0-1,1 0,-1 0,0 0,0-1,1 1,-1 0,0 0,1 0,-1 0,0-1,0 1,1 0,-1-1,1 1,-1 0,0-1,1 1,-1-1,1 1,-1-1,1 1,-1-1,1 1,-1-1,1 0,0 1,-1-1,1 0,0 1,-1-1,1 0,0 1,0-1,0 0,0 1,0-1,-1 0,1 0,1 1,-1-1,0 0,0 0,0 0,0-11,1-1,0 1,1-1,0 1,1-1,0 1,1 0,1 0,0 1,0-1,1 1,0 0,1 1,4-5,42-63,3 3,56-57,-112 131,250-271,-243 264,0 0,-1-1,0 1,-1-1,0 0,0-1,-1 1,0-1,-1 0,0 0,-1 0,0 0,0 0,-1-1,0 1,-1-1,0 1,-1 0,0-1,-1 1,0 0,-1 0,-2-7,4 14,-1 0,0 0,0 1,0-1,0 1,-1-1,1 1,-1 0,1 0,-1 0,0 0,1 1,-1-1,0 1,0 0,0-1,0 1,-1 1,1-1,0 0,0 1,-1 0,1-1,0 1,0 0,-1 1,1-1,0 1,0-1,-2 2,-94 34,92-33,0 0,-1 0,2 1,-1 0,0 0,1 1,0-1,0 1,0 1,0-1,1 1,0 0,0 0,1 1,0 0,0-1,0 1,1 1,0-1,0 0,1 1,-1 3,1 2,1 0,0 0,1 0,1 0,0 0,0 0,1 0,1 0,0-1,1 1,1-1,-1 0,2 0,4 7,-1-3,0 0,2 0,0-2,0 1,1-1,1-1,0 0,1-1,1 0,0-1,0-1,1 0,0-1,1-1,0 0,0-2,0 0,1 0,0-2,0 0,15 0,-17-4,-1 0,1-1,-1-1,1-1,-1 0,0-1,0 0,0-2,-1 1,0-2,0 0,0-1,7-5,-13 8,-1-1,0 0,0 0,0-1,0 0,-1 0,-1 0,1-1,-1 0,0 0,-1 0,0-1,0 0,-1 1,0-1,-1 0,1-1,-2 1,0 0,0-1,0 1,-1-9,-1 14,0 1,-1 0,1 0,0 0,-1 0,0 1,1-1,-1 0,0 1,-1-1,1 1,0 0,-1-1,1 1,-1 0,0 1,1-1,-1 0,0 1,0 0,0-1,0 1,0 0,-1 1,1-1,0 0,0 1,-1 0,1 0,0 0,0 0,-1 0,1 1,0-1,0 1,-1 0,1 0,0 0,0 1,0-1,0 1,1-1,-1 1,0 0,1 0,-1 0,1 1,0-1,-1 0,1 1,0 0,-8 5,0 0,0 1,1 0,1 1,-1 0,1 0,1 1,0 0,1 0,0 0,0 1,1 0,1 0,0 1,1-1,0 1,1 0,0-1,1 1,1 0,0 0,0 0,1 0,1 0,2 8,-1-16,-1 0,1 0,0 0,0-1,0 1,1-1,-1 0,1 1,0-2,1 1,-1-1,1 1,-1-1,1 0,0-1,0 1,0-1,0 0,1 0,-1-1,0 1,4-1,125 9,-123-10,161-14,-147 7</inkml:trace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9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28,'-71'154,"37"-75,-4-1,-3-3,-29 40,-180 205,212-285,25-30</inkml:trace>
  <inkml:trace contextRef="#ctx0" brushRef="#br0" timeOffset="365.567">189 28,'4'26,"1"0,1 0,1-1,1 1,2-2,0 1,2-2,0 1,2-2,0 0,2 0,0-1,12 10,128 138,-49 27,-102-182,-3-5</inkml:trace>
  <inkml:trace contextRef="#ctx0" brushRef="#br0" timeOffset="664.943">895 339,'53'5,"22"-4,3-1,-7-1,-10-1,-12 1,-8-5,-8-1,-8 1</inkml:trace>
  <inkml:trace contextRef="#ctx0" brushRef="#br0" timeOffset="918.288">895 565,'43'5,"34"-4,13-1,-4-1,-12-1,-13-4,-13-1,-10 0,-6 2,-3 1,-8 2</inkml:trace>
  <inkml:trace contextRef="#ctx0" brushRef="#br0" timeOffset="1447.211">2137 1,'-254'446,"110"-214,113-187,19-27</inkml:trace>
  <inkml:trace contextRef="#ctx0" brushRef="#br0" timeOffset="1749.821">1657 57,'274'365,"-213"-293,-47-57,0 1,0 1,-1 0,-1 0,-1 1,-1 1,8 17,-11-11</inkml:trace>
  <inkml:trace contextRef="#ctx0" brushRef="#br0" timeOffset="2332.303">2193 932,'6'-28,"0"0,2 0,1 1,1 0,1 1,2 1,0-1,2 2,5-6,-19 28,-1 0,1 0,0 0,-1 1,1-1,0 0,0 0,0 1,1-1,-1 1,0-1,1 1,-1 0,1-1,-1 1,1 0,-1 0,1 0,0 0,0 0,-1 0,1 1,0-1,0 1,0-1,0 1,0 0,0-1,0 1,0 0,0 0,0 1,0-1,0 0,-1 1,1-1,0 1,0-1,0 1,0 0,-1 0,1 0,0 0,-1 0,1 0,-1 0,1 1,-1-1,1 0,-1 1,0 0,1 0,3 12,-5-12,0 1,0 0,0 0,1-1,-1 1,1-1,0 1,0-1,0 1,0-1,0 1,1-1,-1 0,1 0,-1 1,1-1,0 0,0 0,0-1,0 1,0 0,0-1,1 1,-1-1,0 0,1 0,-1 0,1 0,-1 0,1 0,0-1,-1 1,1-1,0 0,-1 0,1 0,0 0,-1 0,2-1,152-88,-154 88,0 1,0 0,0-1,0 1,1 0,-1 0,0 1,0-1,0 0,1 1,-1-1,0 1,0-1,0 1,0 0,0 0,0 0,0 0,-1 1,1-1,0 0,0 1,-1-1,1 1,-1 0,0-1,1 1,-1 0,0 0,0 0,0 0,0 0,0 0,-1 0,1 0,0 1,17 81,-14-25,-4-34</inkml:trace>
</inkml:ink>
</file>

<file path=ppt/ink/ink2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0 306,'15'0,"13"-5,8-1,2 0,-1 1,-1 2,-3 1,-1 1,-2 0,-1 1,-1 0,-5-4,-1-3,-1 1,3 2,-5 0</inkml:trace>
  <inkml:trace contextRef="#ctx0" brushRef="#br0" timeOffset="249.375">57 589,'38'-10,"27"-3,8 1,-4 2,-10 3,-13 3</inkml:trace>
  <inkml:trace contextRef="#ctx0" brushRef="#br0" timeOffset="752.323">28 109,'6'-10,"0"1,0 0,1 0,0 1,1 0,0 0,0 1,1 0,0 0,4-1,-9 5,1 1,-1-1,1 1,0 0,0 1,0-1,0 1,0 0,0 0,0 1,1 0,-1 0,0 0,0 0,0 1,0 0,1 0,-1 0,0 0,-1 1,1 0,0 0,0 0,-1 1,1 0,-1 0,0 0,0 0,0 0,0 1,-1 0,1 0,-1 0,2 4,0-3,-1-1,1 1,-1-1,1 1,0-2,1 1,-1 0,1-1,-1 0,1 0,0-1,0 0,0 0,1 0,-1-1,0 0,1 0,-1 0,5-1,90-12,-82 6</inkml:trace>
  <inkml:trace contextRef="#ctx0" brushRef="#br0" timeOffset="1298.32">1129 138,'-24'17,"1"1,1 1,1 1,0 0,2 2,0 1,2 0,-9 16,22-33,0 0,1 0,0 0,0 0,1 1,0 0,0-1,0 1,1 0,0 0,0 0,0 0,1 0,0 0,1 0,0 0,0 0,0 0,1-1,0 1,0 0,1-1,0 1,0-1,0 0,1 0,0 0,0-1,0 1,1-1,0 0,0 0,0 0,1-1,-1 0,6 3,4-1,0-1,0-1,0 0,0-1,0-1,1-1,-1 0,1 0,-1-2,1 0,-1-1,1 0,-1-1,14-5,-12 2,0-2,-1 1,0-2,0 0,-1-1,0-1,-1 0,0-1,-1 0,1-2,2-1,-10 9,0 1,-1-2,0 1,0-1,0 1,-1-1,0-1,0 1,-1 0,0-1,0 0,-1 0,0 0,0 0,-1 0,0 0,0 0,-1 0,0 0,-1-1,0 1,0 0,0 0,-1 0,-2-6,-1 8,0 0,-1 0,1 0,-1 1,0 0,0 0,-1 1,1-1,-1 1,0 1,0-1,-1 1,1 0,-1 1,1 0,-1 0,0 1,-4-1,9 2,-32-8</inkml:trace>
  <inkml:trace contextRef="#ctx0" brushRef="#br0" timeOffset="1562.149">846 532,'65'-33,"2"3,0 3,63-15,-123 40,-1 0,1 0,0 1,0 0,0 1,1-1,-1 1,0 1,0-1,0 1,0 1,0-1,0 1,-1 0,1 1,0-1,-1 2,0-1,1 0,-1 1,-1 0,1 1,3 3,1-2,0 0,1-1,-1 0,1-1,0 0,0 0,1-1,-1-1,1 0,-1-1,1 0,-1 0,1-1,0-1,-1 0,1-1,-1 0,1 0,-1-2,0 1,0-1,0-1,-1 0,1 0,-1-1,9-3</inkml:trace>
</inkml:ink>
</file>

<file path=ppt/ink/ink2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6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1 555,'107'-88,"154"-215,-113 164,-146 137,0 0,-1 0,2 0,-1 0,0 0,0 1,1-1,-1 1,0-1,1 1,0 0,-1 0,1 0,0 0,-1 1,1-1,0 1,0-1,0 1,-1 0,1 0,0 0,0 1,0-1,-1 1,1-1,0 1,0 0,-1 0,1 0,-1 1,1-1,-1 0,1 1,-1 0,0 0,0-1,0 1,0 1,2 9,-1 0,-1 0,0 0,0 0,-2 1,1-1,-2 0,1 1,-3 7,1 15,0-14,-1 0,0 0,-2 0,0 0,-2-1,0 0,-1 0,-1 0,-1-1,-5 6,10-16,-1-1,-1 0,1 0,-1 0,-1-1,0 0,0 0,0-1,0 0,-1 0,0-1,0 0,-1-1,1 0,-1 0,0-1,0-1,0 1,-1-2,1 1,0-1,-1-1,0 0,7 0,0-1,1 1,-1-1,1 0,-1 0,1 0,-1-1,1 1,0-1,0 1,0-1,0 0,0 0,0-1,0 1,1-1,-1 1,1-1,0 0,0 0,0 0,0 0,0 0,0 0,1-1,0 1,0 0,0-1,0 1,0-1,1 0,-1 1,1-1,0 1,0-1,0 0,1 1,0-3,3-13</inkml:trace>
  <inkml:trace contextRef="#ctx0" brushRef="#br0" timeOffset="272.597">960 301,'-10'29,"-2"9</inkml:trace>
  <inkml:trace contextRef="#ctx0" brushRef="#br0" timeOffset="838.276">1129 526,'183'-243,"-133"193,-48 50,-1 0,1 0,-1 0,1 1,-1-1,0 1,1-1,-1 1,1 0,-1-1,0 1,0 0,1 0,-1 0,0 0,0 0,0 0,0 0,0 0,0 0,0 0,-1 1,1-1,0 0,0 1,-1-1,1 1,-1-1,0 1,1-1,-1 0,0 1,0-1,0 1,0-1,0 1,0-1,0 1,-1-1,1 1,-1 0,3 9,43 99,-44-107,1 0,0 0,0 0,0-1,1 1,-1-1,1 1,-1-1,1 0,0 0,0 0,0 0,0-1,0 1,0-1,0 0,0 0,1 0,-1 0,0 0,1-1,-1 0,1 1,-1-1,1-1,-1 1,0 0,1-1,-1 0,0 1,1-1,-1-1,0 1,5-4,-1 0,0-1,-1 0,1 0,-1-1,0 0,-1 0,0 0,0-1,0 1,-1-1,0 0,-1-1,3-6,2-4,22-68,-26 62</inkml:trace>
  <inkml:trace contextRef="#ctx0" brushRef="#br0" timeOffset="1247.904">2061 103,'-11'6,"0"1,1 0,0 1,0 0,1 0,0 1,0 0,1 1,0 0,1 0,0 1,1 0,-3 7,6-14,1 1,0 0,0 0,0 1,1-1,0 0,0 0,0 1,0-1,1 1,0-1,0 0,0 1,1-1,0 0,0 1,0-1,1 0,0 0,0 0,0 0,0 0,1 0,0-1,0 1,0-1,1 0,-1 0,1 0,0 0,0 0,2 0,3 2,0 1,1-2,-1 1,1-2,1 1,-1-1,1-1,-1 0,1 0,0-1,0 0,0-1,0 0,0-1,0 0,1-1,-1-1,0 1,0-2,-1 1,1-1,-1-1,1 0,-1-1,0 0,0 0,-1-1,0 0,0-1,0 0,-1 0,0-1,0 0,0-1,-1-1,-1-1,0 0,-1-1,0 1,0-1,-1 0,-1 0,0-1,-1 1,0-1,-1 1,0-3,-1 11,1-1,-2 0,1 0,0 0,-1 0,0 0,0 0,-1 0,1 1,-1-1,0 1,0-1,-1 1,1 0,-1 0,0 0,0 0,0 0,-1 0,1 1,-1 0,0 0,0 0,0 0,0 0,-1 1,1 0,-1 0,1 0,-1 0,-3 0,-26-4,3 3</inkml:trace>
  <inkml:trace contextRef="#ctx0" brushRef="#br0" timeOffset="1551.958">1920 358,'38'-24,"18"-8,4 1,-8 11,-13 14,-9 13,-4 4,-6 6,-3 0,2-3,1-4,3-4,2-2,1-3,2-5,0-3,-4 0</inkml:trace>
</inkml:ink>
</file>

<file path=ppt/ink/ink2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59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0 385,'3'4,"0"0,1 0,-1-1,1 1,-1-1,1 1,0-1,0-1,1 1,-1 0,1-1,-1 0,1 0,0 0,-1-1,1 0,0 0,0 0,0 0,0-1,0 0,0 0,0 0,0 0,0-1,0 0,0 0,0-1,0 1,0-1,-1 0,1 0,-1 0,1-1,-1 0,3-2,14-11,-1-2,-1 1,0-2,-2-1,0 0,13-22,2 0,18-33,41-44,-89 117,-1 0,1 1,0-1,0 0,1 1,-1-1,0 1,0-1,1 1,-1 0,1 0,-1 0,1 1,-1-1,1 0,0 1,-1 0,1 0,0 0,-1 0,1 0,-1 0,1 0,0 1,-1 0,1-1,-1 1,1 0,-1 0,1 0,-1 1,0-1,0 1,1-1,-1 1,0 0,0-1,-1 1,1 0,0 0,-1 1,1-1,-1 0,1 0,-1 1,1 2,2 13,0 0,-1 0,-1 1,-1-1,-1 1,0 0,-1-1,-2 8,-1 34,4-45,0 0,-2 1,0-2,0 1,-1 0,-1 0,-1-1,0 0,0 0,-2 0,0-1,-6 10,8-15,-1 1,0-1,-1 0,0-1,0 0,0 0,-1 0,0-1,0 0,-1-1,1 0,-1 0,-1-1,1 0,0 0,-1-1,0-1,0 1,0-2,0 1,0-1,-5-1,-31-14,27 2</inkml:trace>
  <inkml:trace contextRef="#ctx0" brushRef="#br0" timeOffset="382.4">1101 103,'-5'6,"-16"12,1 1,1 1,1 0,1 2,1 0,1 1,1 0,0 1,2 1,0 4,10-26,1 1,0-1,1 1,-1-1,0 1,1 0,0-1,0 1,0-1,0 1,1 0,-1-1,1 1,0-1,0 1,0-1,0 0,1 1,-1-1,1 0,0 0,0 0,0 0,1 0,-1 0,1-1,-1 1,1-1,0 0,0 0,0 0,0 0,0 0,0 0,1-1,-1 0,0 0,1 0,-1 0,1 0,0-1,11 4,1-1,0-1,-1-1,1 0,0-1,0-1,0 0,-1-1,1-1,-1 0,1-1,-1-1,0 0,-1-1,1-1,-1 0,-1-1,1-1,-1 0,-1 0,0-1,0-1,-1 0,0-1,-1 0,0-1,-1 1,0-2,-1 1,-1-2,6-13,-13 23,1 0,0-1,-1 1,0 0,0 0,-1 0,0 0,1 0,-2 0,1 0,0 0,-1 0,0 0,0 0,-1 1,1-1,-1 1,0 0,0-1,-1 2,1-1,-1 0,0 1,1-1,-2 1,1 0,0 0,-1 1,1-1,-1 1,0 0,0 0,0 1,0 0,0-1,0 2,0-1,-2 0,-12-2,0 1,0 0,0 1,0 2,0 0,0 0,-3 2,-11 4</inkml:trace>
</inkml:ink>
</file>

<file path=ppt/ink/ink2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0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1,'9'0,"9"0,5 0,4 0,2 0,1 0,0 0,0 0,0 0,-1 0,0 0,-1 0,-4 0</inkml:trace>
</inkml:ink>
</file>

<file path=ppt/ink/ink2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1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0 126,'17'193,"-11"-150,22 74,33-39,-59-76,0 0,1 0,-1-1,1 1,0-1,-1 1,1-1,0 0,0 0,0 0,0 0,0-1,0 1,0-1,0 0,0 0,0 0,0 0,0-1,0 1,0-1,0 0,0 1,0-1,-1-1,1 1,0 0,-1-1,1 1,0-1,0-1,83-103,-58 64,60-103,-88 144,0-1,0 1,0 0,0 0,1-1,-1 1,0 0,1 0,-1-1,1 1,-1 0,1 0,0 0,-1 0,1 0,0 0,0 0,0 0,0 0,0 0,0 0,0 0,0 1,0-1,0 0,0 1,1-1,-1 1,0 0,0-1,1 1,-1 0,0-1,1 1,-1 0,0 0,0 0,1 0,-1 1,0-1,1 0,-1 0,0 1,0-1,1 1,-1-1,0 1,0 0,0-1,0 1,1 0,27 60,-29-56,1-1,0 1,0 0,0 0,1-1,0 1,0 0,0-1,0 0,1 0,0 1,0-2,0 1,0 0,0 0,1-1,0 0,0 0,0 0,0 0,0-1,0 1,1-1,-1 0,1 0,-1-1,1 1,0-1,0 0,0-1,-1 1,6-1,-1-1,0-2,0 1,-1-1,1 0,-1-1,1 0,-1 0,0-1,-1 0,1 0,-1-1,0 0,0 0,-1-1,0 0,0 0,-1 0,3-4,74-150,-78 152,0 0,0-1,-1 0,-1 0,1 0,-2 0,1-1,-1 1,-1 0,0-1,-1-8,-4 0</inkml:trace>
  <inkml:trace contextRef="#ctx0" brushRef="#br0" timeOffset="1164.539">1242 239,'-5'-1,"0"-1,0 1,0 0,0 1,0-1,0 1,0 0,0 0,0 1,0-1,1 1,-1 0,0 1,0-1,0 1,1 0,-1 0,1 0,0 1,-1 0,1-1,0 1,1 1,-1-1,0 1,1-1,0 1,0 0,0 0,0 0,1 1,-1-1,1 1,-1 3,-2 3,0 0,1 0,1 0,-1 1,2 0,0-1,0 1,1 0,0 0,1 0,1 0,0 0,0 0,2 4,-1-9,0-1,1 1,0-1,0 0,0 1,1-1,0-1,0 1,0 0,1-1,-1 0,1 0,1-1,-1 1,1-1,0 0,0-1,0 1,0-1,0 0,1-1,-1 1,1-1,0-1,0 1,0-1,0-1,0 1,0-1,0 0,0-1,0 1,-1-1,1-1,0 1,0-1,-1 0,1-1,-1 0,1 0,0-1,7-6,0 0,-1-1,0 0,0-1,-2 0,1-1,-2-1,0 1,0-2,6-14,-12 22,0-1,0 1,-1-1,0 0,-1 0,0 0,0 0,-1-1,0 1,0 0,-1-1,0 1,0 0,-1-1,0 1,-1 0,0 0,0 0,-1 0,0 0,0 0,0 1,-3-3,0 2,-1 1,0-1,0 1,-1 1,0 0,0 0,-1 0,1 1,-1 0,0 1,0 0,-1 0,0 1,1 0,-1 1,0 0,0 1,0 0,-1 0,-14 0</inkml:trace>
  <inkml:trace contextRef="#ctx0" brushRef="#br0" timeOffset="1550.547">960 465,'157'-66,"-149"63,0 0,0 0,1 1,-1 0,1 0,-1 1,1 0,-1 1,1-1,-1 2,1-1,-1 1,1 1,-1-1,1 2,-1-1,0 1,0 0,0 0,0 1,-1 1,1-1,-1 1,4 4,-6-5,0 0,1-1,-1 1,0-1,1 0,0-1,0 1,0-1,0 0,0-1,0 1,0-1,1 0,-1-1,0 0,1 0,3 0,7-5</inkml:trace>
</inkml:ink>
</file>

<file path=ppt/ink/ink2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3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1 367,'4'0,"8"0,5 0,5 0,4 0,2 0,1 0,0 0,0 0,0 0,0 0,0 0,0 0,-1 0,0 0,0 0,1 0,-6 0</inkml:trace>
  <inkml:trace contextRef="#ctx0" brushRef="#br0" timeOffset="286.472">1 621,'38'-10,"22"-2,7-1,-5 4,-7 2,-13 2</inkml:trace>
  <inkml:trace contextRef="#ctx0" brushRef="#br0" timeOffset="865.586">28 170,'6'-7,"-1"0,1 1,0 0,0 0,0 0,1 1,0 0,0 0,1 1,-1 0,1 0,0 0,-2 2,-1 0,1 0,0 1,0-1,0 1,0 0,-1 1,1-1,0 1,0 1,0-1,0 1,0 0,0 0,0 0,0 1,-1 0,1 1,-1-1,1 1,-1 0,0 0,0 0,0 1,-1 0,4 3,-1-2,0 0,0-1,1 0,-1 0,1-1,-1 0,1 0,0-1,0 0,1 0,-1-1,0 0,1-1,-1 0,0 0,0 0,1-1,-1-1,0 1,5-3,6-2</inkml:trace>
  <inkml:trace contextRef="#ctx0" brushRef="#br0" timeOffset="3635.936">565 705,'16'-18,"-1"-2,-1 1,0-2,-2 0,0-1,-1-2,30-51,24-35,-55 94,-7 10,-1 0,2 0,-1 0,0 1,1-1,0 1,0 0,1 0,-1 1,1-1,0 1,1 0,-1 0,0 1,1-1,0 1,0 1,0-1,4 0,-7 4,-1 1,1 0,0 0,-1 0,0 0,1 0,-1 1,0-1,0 1,0-1,0 1,-1 0,1 0,-1-1,0 1,1 0,-1 0,-1 1,1-1,0 0,-1 0,0 0,1 1,-1-1,0 0,-1 0,1 0,-1 1,1-1,-1 0,1 2,9 56,-9-60,1 0,-1 0,1 0,-1 0,1 0,-1 0,1 1,0-1,-1-1,1 1,0 0,0 0,0 0,0 0,0 0,0-1,0 1,0 0,0-1,0 1,0-1,0 1,1-1,-1 0,0 1,0-1,0 0,1 0,-1 0,0 0,0 0,1 0,-1 0,0-1,0 1,1 0,-1 0,0-1,0 1,0-1,0 0,0 1,0-1,0 0,0 1,1-2,84-90,-65 63,-4 7,77-80,-92 102,-1 0,1 1,0-1,-1 0,1 0,0 1,-1-1,1 1,0 0,-1-1,1 1,-1 0,0 0,1 0,-1 0,1 0,-1 0,0 1,0-1,0 0,0 1,0-1,0 0,0 1,0-1,-1 1,1-1,0 1,-1 0,1-1,-1 1,0 0,0-1,1 1,-1 0,0 0,0-1,-1 1,1 0,0-1,-1 1,1 0,-1-1,1 1,-1 1,1-1,9 134,1-90,-6-25</inkml:trace>
  <inkml:trace contextRef="#ctx0" brushRef="#br0" timeOffset="4150.067">1327 649,'39'-12,"1"0,-1-3,-1-1,-1-2,0-2,-1-2,-25 14,0-1,-1 0,0 0,-1-1,0 0,-1-1,0 0,-1-1,0 1,0-1,-1-1,-1 1,0-1,-1 0,0 0,-1 0,-1 0,0-1,-1 1,0-1,-1 0,0 1,-1-1,-2-6,2 17,-1-1,1 0,-1 1,0-1,0 1,0 0,-1-1,1 1,-1 0,0 1,0-1,0 0,0 1,0 0,0-1,-1 1,1 1,-1-1,1 0,-1 1,0 0,0 0,0 0,1 0,-1 0,0 1,0 0,0 0,0 0,0 0,0 1,0-1,0 1,0 0,1 0,-1 1,0-1,1 1,-1 0,1-1,-1 2,1-1,0 0,0 1,0-1,0 1,0 0,1 0,-2 2,-2 1,0 2,0-1,0 1,1 0,1 0,-1 0,1 0,1 1,-1 0,1 0,1 0,0 0,0 0,1 0,0 1,1-1,-1 1,2-1,0 0,0 1,0-1,1 0,1 0,-1 0,2 0,-1 0,1-1,0 1,1-1,0 0,0-1,1 1,0-1,0 0,1 0,0-1,0 0,7 5,-1-3,0 0,1-1,0 0,1-1,0 0,-1-2,1 1,1-2,-1 0,1-1,10 0,-1-1</inkml:trace>
  <inkml:trace contextRef="#ctx0" brushRef="#br0" timeOffset="4551.035">2202 225,'-16'22,"0"0,2 1,1 0,0 1,2 0,0 1,2 1,1-1,-3 18,11-38,-1 1,1-1,-1 1,2-1,-1 1,0-1,1 1,0-1,1 0,-1 1,1-1,0 0,0 0,1 0,-1 0,1 0,0-1,0 1,1-1,0 0,-1 0,1 0,0 0,1-1,-1 0,1 0,0 0,-1 0,1-1,0 1,0-1,1-1,-1 1,0-1,1 0,-1 0,1 0,-1-1,1 0,-1 0,1 0,4-1,4-2,0 0,-1 0,1-1,0-1,-1 0,0-1,0-1,-1 0,0 0,0-1,-1-1,0 0,0-1,-1 0,0 0,-1-1,0 0,-1-1,0 0,1-2,-5 5,0 0,-1 0,0 0,-1-1,1 1,-2-1,1 1,-2-1,1 0,-1 1,-1-1,1 0,-2 1,1-1,-1 1,-1-1,0 1,0 0,-1 0,-3-7,2 12,1 0,0 0,-1 1,0-1,1 1,-1 0,-1 1,1-1,0 1,-1 0,1 0,-1 1,1 0,-1 0,0 0,0 0,1 1,-1 0,0 0,0 1,0 0,-19-1</inkml:trace>
  <inkml:trace contextRef="#ctx0" brushRef="#br0" timeOffset="4882.746">2060 480,'15'-9,"9"-4,1 5,0 5,2 2,0 1,1 1,0 1,0-1,1 0,-1-1,1 0,-1 1,0-1,-4 0</inkml:trace>
  <inkml:trace contextRef="#ctx0" brushRef="#br0" timeOffset="5415.951">2202 0,'-5'5,"-1"1</inkml:trace>
  <inkml:trace contextRef="#ctx0" brushRef="#br0" timeOffset="5833.709">2427 28,'5'0,"2"5,-6 1,-2-4,-2-4</inkml:trace>
</inkml:ink>
</file>

<file path=ppt/ink/ink2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28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57 198,'10'0,"12"0,8 0,3 0,1 0,0 0,-2 0,-1 0,-1 0,-6-5,-2-2,0 1,1 1,2 1,1 2,-4 1</inkml:trace>
  <inkml:trace contextRef="#ctx0" brushRef="#br0" timeOffset="298.584">1 451,'38'-4,"28"-3,6 1,-3 1,-9 1,-10 2,-14 1</inkml:trace>
  <inkml:trace contextRef="#ctx0" brushRef="#br0" timeOffset="877.886">198 0,'4'9,"0"0,1 0,0-1,0 0,0 0,1 0,1-1,-1 1,1-2,0 1,1-1,-1 0,1 0,1-1,-1 0,1-1,0 0,0 0,0-1,0 0,0 0,10 1,-13-4,0 0,0 1,-1-1,1 2,0-1,-1 1,1-1,-1 1,1 1,-1-1,0 1,0 0,0 0,0 1,-1-1,1 1,-1 0,0 0,0 1,-1-1,1 1,-1 0,0 0,0 0,0 0,-1 0,0 1,0-1,0 1,-1-1,1 6,-6 5,-1 0,-1-1,0 0,-1 0,-1 0,0-1,-1-1,0 1,-1-1,-1-1,0 1,0-2,-1 0,-6 3,15-10,-155 132,119-103,24-17</inkml:trace>
</inkml:ink>
</file>

<file path=ppt/ink/ink2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86,'0'-9,"1"6,-1-1,1 1,-1-1,0 1,0-1,0 1,-1-1,1 1,-1-1,0 1,1-1,-2 1,1-1,0 1,-1 0,1 0,-1 0,0 0,0 0,0 0,-1 0,-1-1,2 5,-1 0,1 0,-1 0,1 0,-1 0,1 0,0 1,0-1,0 1,0 0,0 0,0 0,0 0,0 0,1 0,-1 0,1 0,-1 0,1 1,0-1,0 1,0 1,-5 11,2 0,-1 1,2 0,0 0,1 0,1 0,0 1,1-1,1 0,1 4,-1 16,-2-31,1 1,0-1,0 1,1 0,0-1,-1 1,2-1,-1 1,1-1,0 0,0 1,0-1,1 0,-1 0,1-1,1 1,-1-1,1 1,-1-1,1 0,0 0,1-1,-1 1,1-1,-1 0,1 0,0 0,0-1,0 0,1 0,-1 0,0-1,1 1,-1-1,2-1,8 0,-1-2,0 0,0 0,0-2,0 0,0 0,-1-1,0-1,0 0,0-1,-1 0,0-1,0-1,-1 1,0-2,7-7,-10 11,-1 0,0-1,0 0,-1 0,0 0,0-1,-1 0,0 0,0 0,-1-1,0 1,0-1,-1 0,-1-1,1 1,-1 0,-1-1,0 1,0-1,-1 1,0-1,0 7,-1-1,0 0,0 1,0-1,0 0,0 1,-1 0,0-1,0 1,0 0,0 0,0 0,0 0,-1 0,0 1,1-1,-1 1,0-1,0 1,0 0,-1 0,1 1,0-1,-1 1,1-1,-1 1,1 0,-3 0,-105-12,76 13,5 0</inkml:trace>
  <inkml:trace contextRef="#ctx0" brushRef="#br0" timeOffset="485.575">16 284,'-1'-1,"1"1,-1 0,0-1,0 1,0-1,0 1,0-1,1 0,-1 1,0-1,1 0,-1 1,0-1,1 0,-1 0,1 1,-1-1,1 0,-1 0,1 0,0 0,0 0,-1 0,1 0,0 0,0 0,0 0,0 0,0 0,0 0,0 1,0-1,0 0,1 0,-1 0,0 0,0 0,1 0,-1 0,1 0,-1 0,1 1,-1-1,1 0,0 0,-1 1,1-1,0 0,-1 1,1-1,0 1,0-1,0 1,0-1,-1 1,1-1,0 1,0 0,0 0,0-1,0 1,1 0,8-8,0 1,0 0,1 0,0 1,0 0,0 1,1 0,0 1,0 1,0 0,0 0,1 1,2 0,-11 3,0-1,-1 1,1 0,-1 0,1 0,0 0,-1 1,0 0,1-1,-1 1,0 0,0 1,0-1,0 0,0 1,-1 0,1 0,-1-1,0 1,0 1,0-1,0 0,0 0,-1 1,1-1,-1 1,0 0,45 56,-41-57,0-1,1 1,-1-1,1 0,-1 0,1-1,0 0,0 0,0 0,-1 0,1-1,0 0,0-1,0 1,0-1,1-1,12-4</inkml:trace>
</inkml:ink>
</file>

<file path=ppt/ink/ink2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0,'5'0,"2"5,-1 7,-1 0</inkml:trace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56,'-4'-5,"-1"0,0 0,0 1,-1 0,1 0,-1 0,0 0,0 1,0 0,0 0,-1 1,1-1,-1 2,0-1,1 1,-1 0,0 0,0 0,0 1,0 0,0 1,1 0,-1 0,0 0,0 1,1 0,-1 0,1 0,-1 1,-1 2,3-5,0 1,0 0,0 0,0 1,0-1,0 1,1 0,-1 1,1-1,-1 1,1-1,0 1,0 1,0-1,1 0,-1 1,1 0,0 0,0 0,0 0,0 0,1 1,0-1,0 1,0 0,0 0,1-1,0 1,0 0,0 0,0 0,1 0,0 0,0 1,0-1,1 0,0 0,1 3,5 2,0-1,1-1,0 1,0-1,1 0,0-1,0 0,1-1,0 0,0 0,1-1,0 0,-1-1,2 0,8 2,37 16,-53-20,-1-1,0 1,-1-1,1 1,0 0,0 0,-1 0,1 0,-1 1,0-1,0 1,0-1,0 1,0 0,0 0,-1 0,1 0,-1 0,0 0,0 0,0 0,0 1,-1-1,1 0,-1 0,0 1,0-1,0 0,0 1,-1-1,1 0,-1 1,0-1,0 0,0 0,0 0,-1 0,1 0,-1 0,0 0,0-1,0 1,0 0,0-1,-1 1,-6 8,-1-1,0 0,-1-1,1 0,-2 0,0-1,0 0,0-1,-1-1,0 0,0-1,0 0,-1-1,0 0,-4-1,-14 8,27-9,0 0,0 0,0 0,-1 0,1-1,0 0,0 0,-1-1,1 1,-1-1,1 0,0-1,-6 0,10 0,0 1,1-1,-1 0,0 0,0 0,1 1,-1-1,0 0,1 0,-1 0,1 0,0 0,-1 0,1 0,0 0,-1-1,1 1,0 0,0 0,0 0,0 0,0 0,0 0,0 0,0 0,1-1,-1 1,0 0,1 0,-1 0,0 0,1 0,0 0,-1 0,1 1,-1-1,1 0,0 0,0 0,-1 0,1 1,0-1,1 0,12-14</inkml:trace>
</inkml:ink>
</file>

<file path=ppt/ink/ink2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1,'-5'4,"-2"3</inkml:trace>
</inkml:ink>
</file>

<file path=ppt/ink/ink2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0,'29'0,"14"0,5 0,-2 0,-3 0,-4 0,-4 0,-4 0,-1 0,-2 0,-5 0</inkml:trace>
</inkml:ink>
</file>

<file path=ppt/ink/ink2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23,'38'0,"23"-5,5-1,-3 0,-13 1</inkml:trace>
</inkml:ink>
</file>

<file path=ppt/ink/ink2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0 366,'24'-5,"27"-2,10 1,-1 1,-10 1</inkml:trace>
  <inkml:trace contextRef="#ctx0" brushRef="#br0" timeOffset="8153.968">113 733,'19'-7,"0"0,-1-2,0 0,-1 0,0-2,0 0,-1-1,-1-1,0 0,-1-1,0 0,-1-2,10-14,70-117,-92 146,0 0,0 0,0 0,-1 0,1 0,0 0,0 0,-1 0,1 0,0 0,-1 0,1 0,-1-1,0 1,1 0,-1 0,0-1,0 1,0 0,0 0,0-1,0 1,0 0,0 0,0-1,-1 1,1 0,-1 0,1 0,0-1,-1 1,0 0,1 0,-1 0,0 0,0 0,1 0,-1 0,0 0,0 0,0 1,0-1,0 0,0 1,0-1,-1 0,1 1,0-1,0 1,0 0,-1-1,1 1,0 0,0 0,-1 0,1 0,0 0,0 0,-1 0,1 0,0 0,-5 4,0 0,1 1,-1-1,1 1,1 0,-1 0,1 1,0-1,0 1,0 0,1 0,0 0,0 1,0-1,1 1,0-1,0 1,1 0,0 2,-6 135,7-142,-1 3,1 1,0 0,0-1,1 1,-1-1,1 1,1-1,-1 1,1-1,0 1,0-1,0 0,1 0,0 0,0 0,0-1,1 1,-1-1,1 0,0 0,0 0,0 0,1-1,0 0,-1 0,1 0,0 0,0-1,1 0,3 1,1-1,0-1,0-1,0 0,0-1,0 1,0-2,0 1,-1-2,1 1,0-1,-1-1,0 0,0 0,0-1,0 0,-1 0,1-1,-1 0,1-2,134-143,-133 137,-1 1,0-1,-1-1,0 0,-2 0,1 0,-2-1,0 0,1-8,-6 23,1-1,-1 1,1-1,-1 1,0-1,0 0,1 1,-1-1,0 1,-1-1,1 1,0-1,0 0,-1 1,1-1,-1 1,1-1,-1 1,0-1,1 1,-1 0,0-1,0 1,0 0,0 0,0 0,-1-1,1 1,0 0,0 0,-1 1,1-1,0 0,-1 0,1 1,-1-1,1 1,-1-1,1 1,-1 0,1-1,-1 1,0 0,1 0,-1 0,1 0,-1 0,0 1,1-1,-1 0,1 1,-1-1,1 1,-1 0,1-1,0 1,-1 0,1 0,0 0,-1 0,1 0,-9 5,2-1,-1 1,1 1,-1-1,2 2,-1-1,1 1,0 0,1 0,0 1,0 0,1 0,0 0,1 1,0-1,0 1,1 0,0 1,1-1,0 0,0 1,2-1,-1 1,1-1,1 1,-1-1,2 1,0 0,2 4,0-1,1-1,0 1,1-1,1 0,0 0,1-1,4 5,-10-13,1-1,0 0,-1 0,1 0,0 0,1-1,-1 1,0-1,1 0,0 0,-1 0,1 0,0-1,0 0,0 1,0-1,0-1,0 1,0-1,0 1,0-1,0 0,0 0,0-1,1 1,-1-1,0 0,0 0,-1-1,1 1,1-1,13-10,0 1,-1-2,-1-1,0 0,0-1,-2 0,0-1,-1-1,0 0,-2-1,7-12,10-12,-19 29,-2 0,1-1,-2 0,0 0,0-1,-2 0,0 0,0 0,-1 0,-1-1,-1 1,0-10,-18-30,17 54,-1 0,0 0,1 0,-1 1,0-1,0 0,0 0,0 1,0-1,0 1,0-1,0 1,0-1,0 1,0-1,0 1,0 0,0 0,0-1,0 1,-1 0,1 0,0 0,0 0,0 0,0 1,0-1,0 0,-1 1,1-1,0 0,0 1,0-1,0 1,0-1,0 1,0 0,1 0,-1-1,0 1,0 0,0 0,1 0,-1 0,0 0,-7 8,0 0,0 0,1 0,0 1,1 0,0 0,1 1,0-1,1 1,0 0,0 1,1-1,1 1,0-1,0 1,2 0,-1 0,1-1,1 1,0 0,1 0,0-1,0 1,2-1,-1 0,1 0,1 0,0 0,1 0,80 106,-75-103</inkml:trace>
  <inkml:trace contextRef="#ctx0" brushRef="#br0" timeOffset="8852.595">1157 55,'0'0,"-1"-1,0 0,1 0,-1 1,1-1,-1 0,1 0,-1 0,1 0,-1 0,1 1,0-1,-1 0,1 0,0 0,0 0,0 0,0 0,0 0,0 0,0 0,0 0,0 0,0 0,1 0,-1 0,0 0,1 0,-1 0,1 1,-1-1,1 0,-1 0,1 0,-1 1,1-1,0 0,-1 1,1-1,0 0,0 1,0-1,-1 1,1-1,0 1,0-1,1 1,43-15,-43 14,0 1,-1 0,1 0,0 0,0 0,-1 0,1 0,0 0,-1 1,1-1,-1 0,1 1,0 0,-1-1,1 1,-1 0,1 0,-1 0,0 0,1 0,-1 0,0 0,0 0,0 0,0 1,0-1,0 0,0 1,0-1,0 1,-1-1,1 1,0 0,-1-1,0 1,1-1,-1 1,0 0,0 0,0-1,0 1,0 0,0-1,0 1,-1 0,1-1,-1 1,-28 78,25-74,2-4,0 0,-1 0,1 1,0-1,0 1,0-1,0 1,1 0,-1-1,1 1,-1 0,1 0,0 0,0 0,1 0,-1 0,0 1,1-1,0 0,0 0,0 0,0 1,1-1,-1 0,1 0,-1 0,1 0,0 0,1 0,-1 0,0 0,1 0,-1 0,1-1,0 1,0-1,0 1,1 0,5-1,0 0,0 0,-1-1,1 0,0 0,0-1,0 0,0 0,0-1,0 0,0-1,0 0,-1 0,6-2,7-3</inkml:trace>
  <inkml:trace contextRef="#ctx0" brushRef="#br0" timeOffset="9622.324">1214 619,'-61'137,"62"-137,-1 0,1 0,-1 0,1 0,-1 0,0 0,1 0,-1 1,1-1,-1 0,0 0,1 0,-1 0,1 1,-1-1,0 0,1 0,-1 1,0-1,1 0,-1 0,0 1,0-1,1 0,-1 1,0-1,0 1,0-1,1 0,-1 1,0-1,0 1,0-1,0 0,0 1,0-1,0 1,0-1,0 0,0 1,0-1,0 1,0 0,28-33,-15 13,-10 13,0 1,1-1,0 0,0 1,1 0,0 0,-1 0,2 0,-1 1,0 0,1 0,0 0,0 1,0 0,5-2,-8 6,-1-1,1 1,0 0,0 0,-1 0,1 0,0 0,-1 0,1 1,-1-1,0 1,1 0,-1 0,0 0,0 0,0 0,0 0,-1 0,1 1,0-1,-1 1,0-1,1 2,26 28,-24-30,1 0,-1 0,0-1,0 1,1-1,-1 0,1 0,-1-1,1 1,-1-1,1 0,-1 0,1-1,-1 1,1-1,-1 0,1 0,-1 0,0-1,1 0,-1 0,0 0,0 0,0 0,-1-1,1 0,-1 0,1 0,-1 0,0 0,0-1,0 1,-1-1,1 0,-1 0,2-3,3-11</inkml:trace>
  <inkml:trace contextRef="#ctx0" brushRef="#br0" timeOffset="10001.204">1835 196,'-31'40,"3"1,1 1,2 2,2 0,2 2,2 0,16-40,1 0,-1-1,1 1,0 0,1 0,-1 0,1 0,1 0,-1 0,1 1,0-1,0 0,1 0,-1 0,1 0,1 0,-1 0,1 0,0 0,1 0,-1-1,1 1,0-1,1 0,-1 0,1 0,0 0,0 0,1-1,-1 0,1 0,0 0,0-1,0 1,0-1,1 0,2 0,8 0,1-1,-1-1,0-1,1 0,-1-1,1-1,-1 0,0-2,0 1,0-2,-1 0,1-1,-1-1,0 0,-1-1,0 0,0-1,-1-1,0 0,-1-1,0-1,-1 1,4-7,-6 9,0-2,-1 1,-1-1,0 0,0-1,-1 0,0 0,-1 0,-1 0,0-1,0 0,-2 0,1 0,-1-8,-1 15,-1-1,0 0,0 0,-1 0,0 0,0 0,-1 1,1-1,-1 1,-1-1,1 1,-1-1,-1 1,1 0,-1 1,0-1,0 1,0-1,-1 1,0 0,0 1,0-1,-1 1,1 0,-1 0,0 1,0 0,-4-2,-101-19,78 23</inkml:trace>
  <inkml:trace contextRef="#ctx0" brushRef="#br0" timeOffset="10287.529">1665 535,'34'-14,"20"-6,6 7,-2 5,-11 8,-9 5,-11 6,-5 1,-2-1,1-3,2-3,1-1,2-3,-4-5,-5-3</inkml:trace>
</inkml:ink>
</file>

<file path=ppt/ink/ink2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2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1,'-10'10,"-3"7,-4 2,-4 1,-3 3,-3-2,4-6</inkml:trace>
</inkml:ink>
</file>

<file path=ppt/ink/ink2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4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0 481,'12'-28,"-12"29,0-1,0 0,0 1,0-1,0 0,0 1,0-1,0 0,0 1,0-1,0 0,1 1,-1-1,0 0,0 1,0-1,0 0,0 1,1-1,-1 0,0 1,0-1,1 0,-1 0,0 1,0-1,1 0,-1 0,0 0,0 1,1-1,-1 0,0 0,1 0,-1 0,0 0,1 0,-1 0,0 0,1 0,-1 0,1 0,-1 0,0 0,1 0,-1 0,0 0,1 0,-1 0,0 0,1 0,-1 0,0-1,0 1,1 0,-1 0,0 0,1-1,-1 1,0 0,0-1,-7 138,3-121,1 0,1 0,1 0,0 1,1-1,1 0,1 11,0-19,0 1,0-1,1 1,0-1,0 0,1 0,0 0,1-1,-1 1,1-1,4 4,-6-9,-1 1,0-1,1 0,0 0,-1 0,1-1,0 1,0-1,0 1,0-1,0 0,0 0,1 0,-1-1,0 1,0-1,1 0,-1 1,0-1,0-1,1 1,-1-1,0 1,0-1,1 0,-1 0,0 0,0 0,0-1,0 1,-1-1,1 0,12-8,-1-1,-1-1,1 0,-2-1,0-1,-1 1,0-2,-1 0,1-2,26-34,-37 50,1 0,-1 0,1 1,-1-1,1 0,-1 0,1 1,-1-1,1 1,0-1,-1 0,1 1,0-1,-1 1,1 0,0-1,0 1,0 0,-1-1,1 1,0 0,0 0,0-1,0 1,-1 0,1 0,0 0,0 0,0 0,0 1,0-1,-1 0,1 0,0 0,0 1,0-1,-1 0,1 1,0-1,0 1,-1-1,1 1,0-1,-1 1,1 0,0 0,23 41,-14-21,-8-17,-1-1,1 1,0 0,0-1,0 1,0-1,1 0,0 0,-1 0,1 0,0 0,1 0,-1-1,0 0,1 1,-1-1,1-1,0 1,-1 0,1-1,0 0,0 0,0 0,0 0,0-1,0 1,0-1,1 0,-1 0,0-1,0 1,0-1,0 0,0 0,0 0,0-1,-1 1,1-1,0 0,12-10,0-1,-1 0,0-1,-1-1,-1 0,0-1,-1 0,-1-1,2-5,-11 19,6-7,0 1,-1-1,0 0,-1-1,0 0,-1 0,0 0,0 0,-1-1,-1 0,0 0,-1 0,0 0,-1 0,0 0,-1-1,0 1,-1 0,-1 0,1 0,-2 0,0 0,0 0,-2-1,-7-7</inkml:trace>
  <inkml:trace contextRef="#ctx0" brushRef="#br0" timeOffset="1318.733">932 1,'-107'417,"102"-374,1 0,2 1,2-1,6 41,-6-75,0-1,1 1,0-1,0 1,1 0,0-1,0 0,1 0,1 1,-1-2,1 1,0 0,1-1,0 0,0 0,-1-6,0-1,0 1,0-1,0 0,0 0,0-1,0 1,0-1,-1 0,1 0,0 0,0-1,0 1,-1-1,1 0,-1 0,0 0,1 0,-1-1,0 1,0-1,0 0,-1 0,1 0,-1 0,0 0,1-1,-1 1,-1-1,1 0,4-3,144-144,-149 149,0 0,1 0,-1 0,0 0,1 1,-1-1,1 1,0-1,-1 1,1-1,0 1,0 0,0 0,0 0,0 0,0 0,0 1,0-1,0 1,1-1,-1 1,0 0,0-1,0 1,1 0,-1 1,0-1,0 0,0 1,1-1,-1 1,0-1,0 1,0 0,0 0,0 0,0 0,0 1,-1-1,1 0,0 1,-1-1,1 1,-1 0,1-1,-1 1,0 0,2 2,14 184,-15-185,0 0,0 0,0 0,0 0,0 0,0-1,1 1,-1-1,1 0,0 1,0-1,0 0,0-1,0 1,0 0,0-1,1 0,-1 0,0 0,1 0,-1 0,1-1,-1 1,1-1,-1 0,1 0,0-1,98-13,-89 12,0-1,0 0,-1-1,1-1,-1 1,0-2,0 0,0-1,-1 0,0 0,-1-1,1-1,-2 0,1 0,-1-1,0 0,-1 0,-1-1,1 0,-2-1,0 1,0-1,-1-1,0 1,-1-1,0 1,-1-6,-3 15,0 0,0 0,0 0,-1 0,1 0,-1 0,0 0,0 0,0 1,0-1,0 0,-1 1,1-1,-1 1,0-1,0 1,0 0,0-1,0 1,0 0,-1 0,1 1,-1-1,1 0,-1 1,0 0,1 0,-1-1,0 2,0-1,0 0,0 0,0 1,0 0,0-1,0 1,0 0,0 1,0-1,0 1,0-1,0 1,0 0,1 0,-1 0,0 0,0 0,1 1,-2 0,-6 4,0 0,0 0,0 0,1 2,0-1,1 1,0 0,0 1,0 0,1 0,1 0,0 1,0 0,0 1,2-1,-1 1,1 0,1 0,0 0,0 0,1 1,1-1,0 6,3-9,0-1,0 0,1 0,0 0,0-1,1 1,0-1,0 1,0-1,1-1,0 1,0-1,1 1,-1-2,1 1,0-1,0 1,1-2,-1 1,1-1,0 0,0 0,0-1,0 0,0 0,1 0,-1-1,1-1,-1 1,1-1,11 2,0-2,0 0,0-1,0-1,0-1,0 0,-1-1,0-2,0 0,0 0,0-2,-1 0,0-1,-1-1,0 0,11-10,-12 10,0-1,-1-1,0 0,0-1,-2 0,1-1,-2-1,0 0,-1 0,0-1,-1 0,-1-1,-1 0,0 0,-1-1,-1 1,0-1,0-9,-5 25,0 0,1 0,-1 0,0 0,0 0,0 1,0-1,-1 0,1 0,0 0,-1 0,1 0,-1 0,0 1,0-1,0 0,0 0,0 1,0-1,0 1,0-1,0 1,-1-1,1 1,-1 0,1 0,-1-1,0 1,1 0,-1 1,0-1,1 0,-1 0,0 1,0-1,0 1,0-1,0 1,0 0,-73 22,65-14,1-1,0 2,0-1,1 1,0 0,1 1,0 0,1 0,0 1,0-1,1 1,-1 4,5-14,1 0,0 0,-1 1,1-1,-1 0,1 0,0 1,0-1,0 0,0 0,0 1,0-1,0 0,0 1,1-1,-1 0,0 0,1 1,-1-1,1 0,-1 0,1 0,0 0,0 0,-1 0,1 0,0 0,0 0,0 0,0 0,0 0,0-1,0 1,0 0,0-1,0 1,1-1,-1 1,0-1,0 1,1-1,-1 0,0 0,0 0,1 1,-1-1,0 0,1-1,64-7,102-73,-167 81,-1-1,1 1,-1-1,1 1,0-1,-1 1,1 0,-1-1,1 1,0 0,-1 0,1-1,0 1,-1 0,1 0,0 0,-1 0,1 0,0 0,0 0,-1 0,1 0,0 0,-1 0,1 0,0 1,-1-1,1 0,0 0,-1 1,1-1,-1 0,1 1,-1-1,1 1,-1-1,1 1,-1-1,1 1,-1-1,1 1,-1-1,0 1,1 0,-1-1,0 1,0 0,1-1,-1 1,0 0,0-1,0 1,0 0,0-1,0 1,0 0,0 0,0-1,0 1,0 0,0-1,-1 1,-13 44,11-41,0-1,0 1,0-1,1 1,-1 0,1 0,0 0,1 0,-1 1,1-1,-1 0,1 1,1-1,-1 1,1-1,-1 1,1-1,1 1,-1 0,0-1,1 1,0-1,0 0,1 1,-1-1,1 0,0 0,0 0,0 0,1 0,-1 0,1 0,0-1,0 0,0 1,0-1,1 0,0-1,-1 1,1 0,0-1,2 1,174 16,-167-14,0-1,0-1,0 0,0-1,1 0,-1-1,1-1,0 0,-1 0,1-2,-1 0,0 0,1-1,-1-1,0 0,-1-1,1 0,-1-1,0-1,0 1,7-8,-10 6,-1 0,0-1,-1 0,0-1,0 1,-1-1,0-1,-1 1,0-1,-1 0,0 0,0 0,-1-1,-1 1,0-1,-1 0,0 1,-1-1,0 0,-1-5,1 15,-1-1,0 0,0 1,1-1,-2 1,1-1,0 1,0-1,-1 1,1 0,-1 0,0 0,0 0,0 0,0 0,0 0,0 0,0 1,-1-1,1 1,0 0,-1 0,1 0,-1 0,0 0,1 0,-1 1,0-1,1 1,-1 0,0-1,0 1,1 1,-1-1,0 0,0 1,1-1,-1 1,1 0,-1 0,0 0,1 0,-1 0,1 1,0-1,0 1,-1-1,1 1,0 0,0 0,1 0,-3 2,-19 14,1 1,0 1,1 0,2 2,0 0,1 1,1 1,2 1,0 0,-2 9,14-29,0 1,0-1,0 1,1 0,0-1,0 1,1 0,-1 0,1 0,1 1,-1-1,1 0,0 0,0 0,1 0,0 0,0 0,1 0,-1 0,1 0,0 0,1 0,-1-1,1 1,1-1,-1 0,0 0,1 0,0 0,1-1,-1 0,1 0,-1 0,1 0,1 0,15 6,0 0,1-2,0-1,0 0,1-2,0 0,0-1,0-2,0 0,0-2,0 0,1-2,-1-1,0 0,12-4,-4 1</inkml:trace>
</inkml:ink>
</file>

<file path=ppt/ink/ink2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7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0 962,'14'2,"0"0,0-1,-1-1,1 0,0-1,0 0,0-1,-1-1,1 0,-1-1,0 0,0-1,0 0,-1-2,0 1,0-1,0-1,5-5,171-149,-169 148,-2-1,1 0,-2-2,0 0,-1-1,-1 0,0-1,-2-1,0 0,-1-1,-2 0,0 0,-1-1,0-3,-7 24,-1-1,1 1,-1-1,1 1,-1-1,0 1,0-1,0 1,0-1,0 1,0-1,0 1,0-1,-1 1,1-1,0 1,-1-1,1 1,-1 0,0-1,0 1,1 0,-1-1,0 1,0 0,0 0,0 0,0 0,0 0,-1 0,1 0,0 0,-1 0,1 0,0 1,-1-1,1 1,-1-1,1 1,-1-1,1 1,-1 0,0 0,-62 21,48-8,0 1,1 0,0 1,1 1,1 0,1 0,0 2,1-1,1 2,0-1,2 1,-4 12,10-25,0 0,1 0,-1 0,2 0,-1 0,0 0,1 0,0 1,1-1,-1 0,1 0,0 0,1 0,0 0,0 0,0 0,0-1,1 1,0-1,0 1,0-1,1 0,0 0,0-1,0 1,1-1,-1 0,1 0,0 0,0-1,1 0,-1 0,0 0,1 0,0-1,0 0,0 0,0-1,0 1,0-1,4 0,11-2,0 0,0-2,0 0,-1-1,0-1,1-1,-2 0,1-2,-1 0,0-1,1-3,0 3,7-4,-1 0,-1-2,0-1,-1 0,-1-2,17-17,-31 27,-1-1,0 0,0 0,-1-1,0 1,-1-2,0 1,-1-1,0 1,0-2,-1 1,1-6,-5 15,-1 0,1 0,0 0,-1-1,1 1,-1 0,0 1,1-1,-1 0,0 0,0 0,0 0,-1 1,1-1,0 0,-1 1,1-1,-1 1,1 0,-1-1,0 1,1 0,-1 0,0 0,0 0,0 0,0 1,0-1,0 1,0-1,0 1,0-1,0 1,0 0,0 0,0 0,-1 1,1-1,0 0,0 1,0-1,0 1,0 0,0-1,1 1,-1 0,0 0,0 0,0 1,1-1,-1 0,1 1,-1-1,1 1,-1-1,1 2,-7 3,0 1,1 1,0-1,1 1,-1 1,2-1,-1 1,1 0,0 0,1 0,0 1,1-1,0 1,0 0,1 0,0 0,1 0,0 1,1-1,0 0,0 0,1 1,2 8,-1-14,-1 0,0 1,1-1,0 0,0 0,1-1,-1 1,1 0,0-1,0 1,0-1,1 0,0 0,0 0,0-1,0 0,0 1,1-1,-1 0,1-1,0 1,0-1,0 0,5 1,3 1,1 0,0 0,1-2,-1 0,0 0,1-1,-1-1,12-1,-5-3,-1 0,0-1,0-1,-1-1,0-1,0-1,-1 0,0-2,0 0,-1 0,-1-2,0 0,0-1,7-10,-13 13,-1-2,0 1,-1-1,0 0,-1-1,-1 1,0-1,-1-1,0 1,-1-1,-1 0,0 0,-1 0,0-14,-2 25,0 1,0 0,0 0,0-1,0 1,-1 0,0 0,0 0,0-1,0 1,0 0,-1 0,1 1,-1-1,1 0,-1 0,0 1,0-1,-1 1,1 0,0-1,-1 1,0 0,1 0,-1 1,0-1,0 1,0-1,0 1,0 0,0 0,0 0,0 1,-1-1,1 1,0-1,0 1,-1 0,1 0,0 1,0-1,-1 1,1-1,0 1,0 0,0 0,0 1,0-1,0 1,0-1,1 1,-4 2,-4 5,0 1,1 0,0 0,0 1,1 0,1 1,-1 0,2 0,0 0,0 1,2 0,-1 0,2 0,-1 1,2 0,0-1,0 1,2 0,-1 0,2-1,0 1,1 2,0-8,1 0,0 1,1-1,0-1,0 1,1 0,0-1,0 0,1 0,-1-1,1 0,1 0,-1 0,1 0,0-1,1 0,-1-1,1 0,0 0,0 0,0-1,1-1,-1 1,0-1,1-1,0 1,-1-1,1-1,4 0,34-8,-28 1</inkml:trace>
  <inkml:trace contextRef="#ctx0" brushRef="#br0" timeOffset="287.869">1947 539,'43'-5,"20"-1,3 0,-5 1,-7 1,-9 2,-7 1,-10 1</inkml:trace>
  <inkml:trace contextRef="#ctx0" brushRef="#br0" timeOffset="538.82">1976 793,'43'-10,"29"-8,6 0,-4 2,-11 4,-10 5,-16 2</inkml:trace>
  <inkml:trace contextRef="#ctx0" brushRef="#br0" timeOffset="16228.431">1581 849,'-23'108,"-5"-24,102-268,-74 183,0 1,0-1,0 0,0 1,0-1,0 1,0-1,0 0,1 1,-1-1,0 1,0-1,1 1,-1-1,0 1,1-1,-1 1,1 0,-1-1,1 1,-1-1,1 1,-1 0,1-1,-1 1,1 0,-1 0,1-1,-1 1,1 0,0 0,-1 0,1 0,-1 0,1 0,0 0,-1 0,1 0,-1 0,1 0,-1 0,1 0,0 0,-1 1,1-1,-1 0,1 0,-1 1,1-1,-1 0,1 1,-1-1,1 0,-1 1,1-1,-1 1,0-1,1 1,-1-1,0 1,1-1,-1 1,0-1,0 1,1-1,-1 1,10 49,-7-33,-1-8,18 50,-20-58,1 0,-1 0,1 1,-1-1,1 0,0 0,-1 0,1 0,0 0,0 0,0 0,0-1,0 1,0 0,0 0,0-1,0 1,0-1,0 1,0-1,0 1,1-1,-1 1,0-1,0 0,0 0,1 0,-1 0,0 0,0 0,1 0,-1 0,0 0,0-1,1 1,-1 0,0-1,0 1,0-1,0 1,0-1,1 0,4-6,0 0,-1 0,0-1,0 0,-1 1,0-2,-1 1,0 0,0-1,0 1,-1-1,-1 0,1-6,1-10,-4 5</inkml:trace>
  <inkml:trace contextRef="#ctx0" brushRef="#br0" timeOffset="18622.197">2681 623,'2'-16,"2"0,-1 0,2 1,0 0,1 0,1 0,0 0,0 1,2 0,0 1,6-8,-3 3,-7 11,-4 3,1 0,1 0,-1 0,0 0,1 0,0 1,0-1,0 1,0 0,0 0,1 0,-1 0,1 0,0 1,0 0,0 0,0 0,0 0,1 0,-1 1,2-1,-3 4,-1 1,1-1,0 0,-1 1,0-1,0 1,0 0,0 0,0 0,0 0,-1 0,1 0,-1 0,0 0,0 1,0-1,-1 0,1 1,-1-1,0 0,1 1,-2-1,1 1,0-1,-1 1,1-1,1 13,14 41,-14-56,0 0,-1-1,1 1,-1 0,1 0,0-1,0 1,-1 0,1-1,0 1,0-1,0 1,0-1,0 0,-1 1,1-1,0 0,0 0,0 1,0-1,0 0,0 0,0 0,0 0,0 0,0 0,0 0,0-1,0 1,0 0,0-1,0 1,0 0,-1-1,1 1,0-1,0 1,0-1,0 0,-1 1,1-1,0 0,-1 1,1-1,-1 0,1 0,-1 0,1 0,-1 1,1-1,-1 0,0 0,1 0,-1 0,0-1,129-193,-129 194,1 0,-1 0,1 0,0 0,-1 0,1 0,0 0,0 0,0 0,-1 0,1 0,0 1,0-1,0 0,0 1,0-1,0 1,1-1,-1 1,0-1,0 1,0 0,0 0,1-1,-1 1,0 0,0 0,0 0,1 0,-1 1,0-1,0 0,0 0,1 1,-1-1,0 0,0 1,0 0,0-1,0 1,0-1,0 1,0 0,0 0,0 0,0-1,-1 1,1 0,0 0,-1 0,1 0,0 1,13 63,-31 6,11-50</inkml:trace>
  <inkml:trace contextRef="#ctx0" brushRef="#br0" timeOffset="19492.662">3471 369,'-7'0,"0"0,0 1,0 0,-1 0,1 0,0 1,0 0,1 1,-1-1,0 1,1 1,0-1,-1 1,1 0,1 0,-1 1,1 0,0 0,0 0,0 1,0-1,1 1,0 0,1 1,-1-1,1 0,0 1,1 0,-1 0,1 0,1 0,-1 3,2-7,1-1,-1 0,1 1,-1-1,1 1,0-1,0 0,0 0,0 0,1 1,-1-1,0 0,1 0,0-1,-1 1,1 0,0 0,0-1,0 1,0-1,0 0,0 1,1-1,-1 0,0 0,0-1,1 1,-1 0,1-1,-1 0,1 1,-1-1,0 0,1 0,-1 0,1-1,-1 1,1 0,-1-1,1 0,-1 1,0-1,0 0,1 0,-1-1,0 1,0 0,0-1,0 1,0-1,0 0,-1 1,1-1,0 0,0-1,11-11,0 1,0-2,-2 0,0 0,0-1,-2 0,0-1,0 0,4-15,-13 31,-1 0,1 0,0-1,0 1,1 0,-1 0,0 0,0 0,1 0,-1 0,0 0,1 0,-1 0,1 0,-1 0,1 0,0 0,-1 0,1 0,0 0,0 0,-1 1,1-1,0 0,0 1,0-1,0 0,0 1,0-1,0 1,0 0,0-1,0 1,0 0,1 0,-1-1,0 1,0 0,0 0,0 0,0 0,0 1,1-1,-1 0,0 0,0 1,0-1,0 1,0-1,0 1,0-1,0 1,0-1,0 1,0 0,-1 0,1-1,0 1,0 0,-1 0,1 0,0 0,-1 0,1 1,42 153,-36-122,14 116,-21-145,0 1,0-1,-1 0,0 1,0-1,0 0,0 0,-1 0,0 1,0-1,0-1,0 1,0 0,-1-1,0 1,0-1,0 0,0 1,0-1,-1-1,1 1,-1-1,0 1,1-1,-1 0,0 0,0-1,-1 1,1-1,0 0,-2 0,-63 0,67-1,0 0,1-1,-1 1,0-1,0 1,1-1,-1 0,1 1,-1-1,1 0,-1 0,1 0,-1 0,1 0,0-1,-1 1,1 0,0-1,0 1,0-1,0 1,0-1,0 1,1-1,-1 0,1 1,-1-1,1 0,-1 1,1-1,0 0,0 0,0 1,0-1,0 0,0 0,0-1,4-5,0 0,1 0,0 0,0 0,0 1,1-1,0 1,1 1,0-1,0 1,0 0,0 1,1 0,0 0,3-1,6-4,0 0,1 0,0 2,1 0,-1 2,1 0,1 1,11-2,-3 1,-4 0</inkml:trace>
  <inkml:trace contextRef="#ctx0" brushRef="#br0" timeOffset="20226.607">2681 821,'450'-28,"-77"-1,-151 29,-131-22,-70 19</inkml:trace>
  <inkml:trace contextRef="#ctx0" brushRef="#br0" timeOffset="23028.993">2737 1273,'-1'-2,"0"1,0 0,0-1,0 1,0 0,1-1,-1 1,0-1,0 1,1-1,-1 1,1-1,0 0,-1 1,1-1,0 0,0 1,0-1,0 0,0 1,0-1,1 0,-1 1,1-1,-1 1,1-1,-1 1,1-1,0 1,0-1,0 1,0-1,0 1,0 0,0-1,15-31,2 1,0 1,3 0,0 2,2 0,1 1,12-9,-35 36,-1 0,1 0,0 0,-1 1,1-1,0 0,-1 1,1-1,0 0,0 1,-1-1,1 1,0-1,0 1,0 0,0-1,0 1,0 0,0-1,0 1,0 0,0 0,0 0,0 0,0 0,0 0,-1 0,1 0,0 1,0-1,0 0,0 1,0-1,0 0,0 1,0-1,0 1,-1-1,1 1,0 0,0-1,-1 1,1 0,0-1,-1 1,1 0,-1 0,1 0,-1 0,1-1,-1 1,0 0,1 0,-1 0,0 0,0 0,0 0,0 0,0 1,9 60,-9-50,3 27,-3-38,0-1,0 1,0-1,1 1,-1-1,0 1,1-1,-1 1,0-1,1 1,-1-1,1 1,-1-1,1 0,-1 1,0-1,1 0,0 1,-1-1,1 0,-1 0,1 1,-1-1,1 0,-1 0,1 0,0 0,-1 0,1 0,-1 0,1 0,0 0,-1 0,1 0,-1 0,1 0,0-1,-1 1,1 0,-1 0,1-1,-1 1,1 0,-1-1,1 1,-1 0,0-1,1 1,-1-1,1 1,-1-1,0 1,1-1,-1 1,0-1,82-83,-70 69,1 0,1 1,0 0,1 1,0 0,16-9,-30 22,0-1,-1 1,1-1,0 1,-1-1,1 1,0 0,0-1,-1 1,1 0,0 0,0 0,0-1,-1 1,1 0,0 0,0 0,0 0,-1 0,1 1,0-1,0 0,0 0,-1 0,1 1,0-1,0 0,-1 1,1-1,0 1,-1-1,1 1,0-1,-1 1,1-1,-1 1,1 0,-1-1,1 1,-1 0,1-1,-1 1,0 0,1 0,-1-1,0 1,0 0,0 0,0 0,1-1,-1 1,0 0,0 0,0 0,-1-1,1 1,0 0,0 0,0 0,0-1,-1 1,1 0,-9 56,9-56,-14 112,18-94</inkml:trace>
  <inkml:trace contextRef="#ctx0" brushRef="#br0" timeOffset="23609.565">3358 1245,'40'-21,"0"-2,-2-1,-1-2,19-18,-53 42,0 0,0-1,0 1,0-1,0 1,-1-1,1 0,-1 0,1 0,-1-1,0 1,-1 0,1-1,-1 1,1-1,-1 0,0 1,0-1,-1 0,1 0,-1 0,0 0,0 1,0-1,0 0,-1 0,1 0,-1 1,0-1,0 0,0 0,-1 1,0-1,1 1,-1 0,0-1,-1 1,1 0,0 0,-1 0,0 0,1 1,0 1,0-1,0 1,0-1,0 1,0 0,0-1,0 1,0 0,-1 1,1-1,0 0,-1 1,1-1,-1 1,1 0,0 0,-1 0,1 0,-1 0,1 0,-1 1,1-1,0 1,-1-1,1 1,0 0,-1 0,1 0,0 0,0 1,0-1,0 1,0-1,0 1,1 0,-1-1,0 1,1 0,0 0,-2 2,-2 1,1 1,0 0,0 0,0 0,0 0,1 1,0-1,0 1,1 0,0 0,0 0,1 0,0 0,0 3,1-5,0 1,1-1,0 1,0-1,0 0,1 1,0-1,0 0,0 0,0 0,1 0,0-1,0 1,0-1,1 1,0-1,-1 0,2-1,-1 1,0-1,1 1,-1-1,1-1,0 1,1 0,7 3,1-2,-1 1,1-2,-1 0,1 0,0-1,1-1,-1-1,4 0,7 0</inkml:trace>
  <inkml:trace contextRef="#ctx0" brushRef="#br0" timeOffset="25131.103">2286 31,'4'-1,"-1"0,1 0,0 0,-1 0,1 1,0 0,-1 0,1 0,0 0,0 0,-1 1,1 0,-1 0,1 0,0 0,-1 0,0 1,1-1,-1 1,0 0,0 0,0 0,0 1,0-1,0 1,-1-1,1 1,-1 0,0 0,0 0,0 0,0 0,0 1,-1-1,1 1,-1-1,0 1,0-1,-1 1,1 0,-1-1,1 1,-1 1,11 202,0-89,-4 1,-8 84,-1-74,-26 119,2-109,11-78,2-91,12 0,2 0,1 1,1-1,2 1,1-1,3-6,-4 12,87-587,-89 588,0-1,2 1,0 0,2 0,0 1,2 0,0 0,2 1,0 0,1 1,1 0,1 1,1 1,0 0,4-2,-8 10,0 0,0 1,1 0,0 1,1 0,0 1,0 1,0 0,1 0,5 0,18-4,1 2,-1 2,1 2,0 1,29 2,159 20,-1 4,-28-6,-173-17</inkml:trace>
</inkml:ink>
</file>

<file path=ppt/ink/ink2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2:27.67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10216 8215,'0'-5,"5"-1,6-1,7 2,-1-3,2 0,3 0,2 3,2 2,2 1,0 1,0 1,1 0,-5 0</inkml:trace>
  <inkml:trace contextRef="#ctx0" brushRef="#br0" timeOffset="281.764">10216 8412,'29'5,"24"-3,7-3,-1 0,-11 0</inkml:trace>
  <inkml:trace contextRef="#ctx0" brushRef="#br0" timeOffset="1479.11">11260 8045,'0'-1,"1"1,-1-1,0 0,0 0,0 0,-1 0,1 0,0 0,0 1,0-1,-1 0,1 0,0 0,-1 0,1 1,0-1,-1 0,1 0,-1 1,0-1,1 0,-1 1,1-1,-1 1,0-1,0 1,1-1,-1 1,0-1,0 1,1 0,-1-1,0 1,0 0,0 0,0 0,0-1,0 1,1 0,-1 0,0 0,0 0,0 1,0-1,0 0,1 0,-1 0,0 1,0-1,0 1,0-1,0 1,-43 23,28-13,10-9,0 1,0 0,0 1,1-1,0 1,-1 0,1 0,1 1,-1-1,1 1,-1 0,1 0,1 1,-1-1,1 1,0 0,0 0,1 0,0 0,0 0,0 1,1-1,-1 0,2 1,-1-1,1 6,1-10,0 0,0 1,0-1,0 0,0 0,0 0,1 0,0 0,-1 0,1 0,0 0,0-1,-1 1,1-1,1 1,-1-1,0 0,0 0,0 0,1 0,-1 0,0 0,1-1,-1 1,1-1,-1 1,1-1,-1 0,1 0,-1 0,1-1,-1 1,1-1,0 1,82-27,-66 15,0-1,-1 0,0-1,-1-1,-1-1,-1 0,9-12,32-31,-55 57,1 0,-1 0,1 0,-1 0,1 1,0-1,0 1,-1-1,1 1,0 0,0-1,1 1,-1 0,0 0,0 1,0-1,1 0,-1 1,0-1,1 1,-1 0,0 0,1 0,-1 0,1 0,-1 0,0 1,1-1,-1 1,0 0,0-1,1 1,-1 0,0 0,0 1,0-1,0 0,0 1,-1-1,1 1,0-1,0 1,-1 0,0 0,1 0,-1 0,1 1,3 11,0 0,-2 0,1 1,-2-1,0 1,0-1,-2 1,0 0,0-1,-1 1,-3 10,-23 118,24-132,0 0,-1 1,-1-1,0-1,0 1,-1-1,0 0,-1 0,0 0,-1-1,0 0,0-1,-1 0,0 0,0-1,-1 0,0-1,-8 5,16-10,1 0,0-1,-1 1,1 0,-1-1,1 1,-1-1,0 1,1-1,-1 0,1 1,-1-1,0 0,1 0,-1 0,0-1,1 1,-1 0,1-1,-1 1,1 0,-1-1,1 0,-1 1,1-1,-1 0,1 0,0 0,-1 0,1 0,0 0,0 0,0-1,0 1,0 0,0 0,0-1,0 1,0-1,1 1,-1-1,1 1,-1-1,1 1,-1-1,1-1,6-77,2 68,0 0,1 0,0 1,1 0,0 1,1 0,0 1,1 0,-1 1,2 0,-1 1,1 0,0 1,0 0,1 1,0 1,0 0,0 1,0 1,1 0,-1 1,1 0,12 1,-2 0</inkml:trace>
  <inkml:trace contextRef="#ctx0" brushRef="#br0" timeOffset="2185.683">12023 8158,'-34'39,"-34"36,-12 15,0-3,7-6,7-13,10-13,5-6,6-6,6-7,5-3,4-9,6-2,3-6,5 0,5-4</inkml:trace>
  <inkml:trace contextRef="#ctx0" brushRef="#br0" timeOffset="2748.136">11599 8977,'59'-16,"-1"-2,-1-3,-1-2,51-29,-88 42,-1-2,0 0,-1-2,0 1,-1-2,0 0,-1-1,-1-1,-1 0,0-1,-1 0,-1-1,-1 0,-1-1,0 0,4-19,-11 36,0 0,-1 0,0-1,1 1,-1 0,0 0,-1-1,1 1,-1 0,1-1,-1 1,0-1,0 1,-1-1,1 1,-1 0,1-1,-1 1,0 0,0 0,-1-1,1 1,-1 0,1 0,-1 0,0 0,0 1,0-1,-1 1,1-1,-1 1,1 0,-1 0,0 0,0 0,0 0,0 0,0 1,0 0,0-1,0 1,-1 0,1 1,0-1,-1 1,-1-1,-5 6,1 0,0 0,0 1,1 1,-1-1,1 1,1 0,-1 1,1 0,1 0,0 1,0-1,0 2,1-1,0 0,1 1,0 0,1 0,0 0,0 0,0 8,0-8,0-1,0 1,1-1,1 1,0-1,0 1,1 0,0 0,0-1,1 1,1 0,0-1,0 1,1-1,0 1,0-1,1 0,0-1,1 1,0-1,0 1,1-2,0 1,0 0,1-1,0-1,0 1,1-1,0 0,0-1,0 1,4 0,-2-1,1-1,0 0,0-1,1 0,-1-1,0 0,1-1,-1 0,1-1,0 0,-1 0,1-2,1 0,6-4</inkml:trace>
  <inkml:trace contextRef="#ctx0" brushRef="#br0" timeOffset="4279.218">10526 7905,'26'-21,"0"1,1 1,0 2,2 0,0 2,1 2,0 0,1 2,0 1,9 0,-38 9,0 0,0 0,0 1,0-1,0 0,1 1,-1 0,0-1,0 1,0 0,1 0,-1 0,0 1,0-1,0 0,0 1,0-1,1 1,-1 0,0 0,0 0,0 0,-1 0,1 0,0 0,0 1,-1-1,1 1,0-1,-1 1,0 0,1-1,-1 1,0 0,0 0,0 0,0 0,0 0,0 0,-1 0,1 0,-1 0,1 1,-1-1,0 0,0 2,-66 246,1 148,39-207,-9 52,30-211,5-22,-1 1,-1-1,0 0,0 0,-1 0,0 0,-1 0,0-1,-1 1,0-1,0 0,-3 3,8-11,-1-1,1 1,-1 0,1 0,-1-1,1 1,-1 0,1 0,-1-1,0 1,1-1,-1 1,0-1,0 1,1-1,-1 1,0-1,0 0,0 1,0-1,0 0,0 0,1 1,-1-1,0 0,0 0,0 0,0 0,0 0,0 0,0-1,0 1,1 0,-1 0,0-1,0 1,0 0,0-1,1 1,-1-1,0 1,0-1,1 0,-1 1,0-1,1 0,-1 1,1-1,-1 0,1 1,-1-1,1 0,-1 0,1 0,0 0,-1 0,1 1,0-1,0 0,0 0,0 0,0 0,0-1,-8-60,37-213,-24 197,4 0,3 1,4 0,3 2,3 0,3 1,11-15,-28 70,1 1,0 0,2 0,0 1,1 0,0 1,2 0,0 1,0 1,2 0,0 1,0 0,1 2,0 0,1 1,0 1,3-1,121-28,-101 31,-20 2,0 1,-1 1,1 2,0-1,1 2,-1 1,15 3,61 8,0-5,1-3,55-7,-9 1,164 1,-191-14,-113 17,-1 1,0 0,0-1,-1 1,1 0,-1 0,1 1,-1-1,0 1,0-1,0 1,-1-1,1 1,-1 0,0 0,0 0,0 0,-1 0,1 0,-1 0,0 0,0 0,-1 0,1 0,-1 0,0-1,0 1,0 0,0 0,-1 0,1-1,-1 1,-2 2,-19 42,12-29</inkml:trace>
  <inkml:trace contextRef="#ctx0" brushRef="#br1" timeOffset="20989.491">12898 312,'-22'81,"3"81,-8 410,14-407,9 138,-25 47,30 371,-30-448,30 122,26-225,-26 309,-1 29,26-339,4 1,0 128,-31 652,18-680,-9-192,-2 0,-5-1,-3 27,0 17,2 2022,0-2119</inkml:trace>
  <inkml:trace contextRef="#ctx0" brushRef="#br1" timeOffset="29360.142">1 115,'23'-6,"1"2,0 1,0 1,0 1,0 1,0 1,0 2,0 0,16 5,-39-8,62 11,-37-6,0 0,1-2,-1-1,1-1,0-1,2-2,463-75,-243 46,90 0,915 33,-1119 12,-109-9,0-1,1-2,0 0,-1-2,1-1,0-1,285-24,-42 39,-171-1,0-5,0-4,43-6,-5 1,545 2,-399 28,412-28,-572 14,44-4,110-35,1555 26,-1574 27,391-27,1431-1,-1845 28,159-28,-250 26,23 4,2-18,57 5,-108 9,-97-16</inkml:trace>
</inkml:ink>
</file>

<file path=ppt/ink/ink2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2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31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1 565,'38'5,"32"-3,9-3,1 0,-9 0,-11-1,-12 1,-13-4,-9-2,-7-4,-8 0</inkml:trace>
  <inkml:trace contextRef="#ctx0" brushRef="#br0" timeOffset="237.909">227 368,'-5'43,"-2"29,1 7,6-6,3-9,1-12,5-9,0-8,-1-5,3-7,5-8,-2-6</inkml:trace>
  <inkml:trace contextRef="#ctx0" brushRef="#br0" timeOffset="852.512">848 453,'-25'33,"2"1,1 0,2 2,1 0,2 2,-10 32,26-68,0 0,-1 1,1-1,0 1,0-1,0 1,0 0,1-1,-1 1,1 0,-1-1,1 1,0 0,0 0,1-1,-1 1,0 0,1 0,0-1,-1 1,1 0,0-1,0 1,1-1,-1 0,0 1,1-1,0 0,-1 0,1 1,0-1,0-1,0 1,0 0,1 0,-1-1,0 1,1-1,-1 0,1 0,0 0,11 1,1 0,0-2,0 0,0 0,0-2,0 1,0-2,-1 0,1-1,-1 0,0-2,0 1,1-2,102-106,41-68,-150 169,0-1,0 0,-1 0,0-1,-2 1,1-1,-2-1,0 1,0-1,-1 0,-1 0,-1 0,0 0,-1-12,-1 23,0-1,0 1,0 0,0 0,-1-1,0 1,0 0,0 0,0 1,0-1,-1 0,0 1,0-1,0 1,0 0,0 0,0 0,-1 0,0 1,1 0,-1-1,0 1,0 0,0 1,-1-1,1 1,0 0,0 0,-1 0,1 1,-1-1,1 1,-1 0,1 0,0 1,-1-1,1 1,-1 0,1 0,0 1,-4 1,-3 1,0 0,1 1,0 0,0 1,0 0,1 1,0-1,0 2,0 0,1 0,0 0,1 1,0 0,0 0,1 1,0 0,1 0,0 0,1 1,-1 3,-4 11,2 0,1 0,0 0,2 1,2-1,0 1,1 0,3 17,5 16,3 0,2-1,16 46,-9-38,-11-35,-1-13,-2 0,0 0,0 1,-2-1,-1 1,0 0,-1 0,-1 0,-1 0,0 0,-2-1,-3 14,-16 3,12-30</inkml:trace>
  <inkml:trace contextRef="#ctx0" brushRef="#br0" timeOffset="1190.588">1496 1,'142'458,"-134"-434,-1 0,-1 1,-1-1,-2 2,0-1,-1 0,-2 0,-1 1,0-1,-2 0,-1 0,-1 0,-2-1,0 0,-3 6,-3-5,-1-1,-1 0,-2-1,0 0,-1-2,-1 0,-1-1,-1-1,0 0,-2-2,0-1,-1-1,-11 5,12-7,5-2</inkml:trace>
</inkml:ink>
</file>

<file path=ppt/ink/ink2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2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2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2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2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2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2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2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2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2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8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0,'-32'28,"1"1,2 1,1 2,2 0,1 2,2 1,-4 9,15-26,0 1,1 1,1 0,1 0,0 1,2 0,1 0,0 1,2 0,0 0,1 0,2 1,0-1,1 0,2 1,1 7,78 232,-76-247,52 95,-56-109,0 0,-1 1,1-1,1 0,-1 0,0 0,0 0,0 0,0-1,1 1,-1 0,0-1,1 1,-1 0,1-1,-1 0,1 1,-1-1,1 0,-1 0,1 0,-1 0,1 0,-1 0,1 0,-1 0,1-1,-1 1,0 0,1-1,-1 1,1-1,-1 0,14-8</inkml:trace>
  <inkml:trace contextRef="#ctx0" brushRef="#br0" timeOffset="1499.355">259 791,'33'-1,"0"-1,0-1,0-2,-1-1,0-1,0-2,0-1,-2-2,6-3,-16 1,-1 0,-1-1,0-1,-1 0,0-2,-2 0,0 0,-1-2,-1 1,0-2,-2 0,6-14,-14 31,0 0,0-1,-1 0,1 1,-1-1,0 0,0-1,-1 1,1 0,-1 0,0-1,-1 1,1 0,-1-1,0 1,0 0,-1-1,0 1,0 0,0-1,0 1,-2-3,1 8,0-1,0 0,-1 0,1 1,0-1,-1 1,1 0,0-1,-1 1,1 0,-1 1,1-1,0 0,-1 1,1-1,0 1,0 0,-1-1,1 1,0 0,0 1,0-1,0 0,0 0,0 1,0 0,1-1,-1 1,0 0,1 0,0-1,-1 1,0 2,-8 5,-6 7,0 1,1 0,0 1,2 1,0 0,1 1,1 0,1 1,1 0,-4 14,11-30,1 0,0 0,0 0,0 0,0 0,1 0,0 1,0-1,0 0,1 0,0 1,0-1,0 0,1 0,-1 0,1 0,0-1,1 1,-1 0,1-1,0 0,0 1,0-1,1 0,-1-1,1 1,0 0,0-1,0 0,1 0,2 1,6 4,0 0,0-1,0-1,1 0,-1-1,1 0,1-1,-1-1,1 0,13 0,-7-3,-1 0,1-2,-1-1,1 0,-1-2,0 0,0-1,-1-1,0-1,0-1,-1 0,0-2,0 0,-1-1,22-17,-2-1,0-2,-3-2,0-2,9-15,-36 44,-1 0,-1 0,0-1,0 1,0-1,-1-1,0 1,-1 0,1-1,-2 0,1 1,-1-1,-1 0,0-1,1-8,-3 17,1-1,-1 1,1-1,-1 1,1-1,-1 1,0-1,0 1,1-1,-1 1,0 0,0-1,0 1,-1 0,1 0,0 0,0 0,-1 0,1 0,-1 0,1 1,0-1,-1 0,0 1,1-1,-1 1,1 0,-1-1,1 1,-1 0,0 0,1 0,-1 0,0 0,1 0,-1 1,1-1,-1 0,0 1,1-1,-1 1,1 0,0 0,-1-1,0 2,-63 41,53-30,1 2,1-1,0 1,1 0,1 1,0 0,-4 14,11-24,0 0,0 0,0 0,1 0,-1 0,2 1,-1-1,1 0,0 0,0 0,0 0,1 0,0 0,0 0,1-1,-1 1,1-1,1 1,-1-1,1 0,-1 0,2-1,-1 1,0-1,1 0,0 0,0 0,0-1,0 0,0 0,1 0,0 0,-1-1,1 0,0-1,0 1,0-1,0 0,0 0,1-1,-1 0,0 0,4-1,8-1,-1-2,0 0,0-1,-1-1,1 0,-1-1,0-1,-1-1,0 0,0-1,-1 0,-1-1,0-1,0 0,-1-1,0 0,7-12,-9 12,6-5,0-2,-1 1,-2-2,0 0,-1-1,-1 0,-1 0,-1-1,-1-1,1-5,-8 27,-1-1,1 1,-1-1,1 0,-1 1,0-1,0 0,0 1,-1-1,1 1,-1-1,1 0,-1 1,0-1,0 1,0 0,0-1,0 1,-1 0,1-1,-1 1,1 0,-1 0,0 0,0 0,0 1,0-1,0 1,0-1,0 1,0-1,-1 1,1 0,-1 0,1 0,-1 1,1-1,-1 0,1 1,-1 0,0 0,1-1,-1 1,0 1,1-1,-1 0,1 1,-1-1,0 1,1 0,0 0,-1 0,1 0,-1 0,1 1,0-1,-2 2,-7 6,0 0,1 0,0 1,1 1,0-1,0 2,1-1,1 1,0 0,1 1,0-1,1 1,0 1,1-1,0 0,1 1,1 0,0 0,1 0,0 0,1 0,1 0,0 0,4 13,-3-16,2-1,-1 1,1-1,1 0,-1 0,2 0,0-1,0 1,0-1,1-1,0 1,1-1,0-1,0 1,1-1,0-1,0 0,1 0,-1-1,1 0,0 0,8 1,8 2</inkml:trace>
  <inkml:trace contextRef="#ctx0" brushRef="#br0" timeOffset="2014.523">1925 566,'-16'21,"2"-3,0 1,1 0,1 0,1 1,1 1,0 0,2 0,-4 16,12-37,0 0,1 0,-1 0,1 0,-1-1,0 1,1 0,-1 0,0 0,1 0,-1 0,1 0,-1 0,0 0,1 0,-1 1,0-1,1 0,-1 0,1 0,-1 0,0 0,1 1,-1-1,0 0,1 0,-1 1,0-1,0 0,1 0,-1 1,0-1,0 0,0 1,1-1,-1 0,0 1,0-1,0 0,0 1,0-1,1 1,-1-1,0 0,0 1,0-1,0 1,0-1,0 0,0 1,-1-1,1 0,0 1,0-1,0 1,0-1,0 0,-1 1,1-1,23-24,116-153,-138 176,-1-1,1 1,-1-1,1 1,-1 0,1-1,-1 1,1-1,0 1,0 0,0-1,0 1,0 0,0 0,0 0,0 0,0 0,0 0,0 0,1 0,-1 0,0 1,1-1,-1 0,1 1,-1-1,1 1,-1 0,1-1,-1 1,1 0,-1 0,1 0,-1 0,1 0,0 0,-1 1,1-1,-1 0,1 1,-1-1,0 1,1 0,-1-1,1 1,-1 0,13 42,-14-38,1 0,-1 0,1 1,0-1,1 0,-1 0,1-1,0 1,0 0,1 0,-1-1,1 1,0-1,0 0,1 0,-1 0,1-1,0 1,0-1,0 0,0 0,0 0,1 0,0-1,-1 0,1 0,0 0,0 0,0-1,4 1,-1-3,-1-1,1 1,-1-1,0-1,0 1,0-1,0-1,0 1,-1-1,0 0,1-1,-1 1,-1-1,1-1,-1 1,0-1,0 1,-1-2,1 1,-1 0,-1-1,1 0,-1 1,0-1,-1-1,0 1,1-4,4-3,0-3</inkml:trace>
  <inkml:trace contextRef="#ctx0" brushRef="#br0" timeOffset="2480.364">2574 29,'1'0,"0"0,1 0,-1 0,0 0,1 0,-1 1,0-1,0 0,1 1,-1-1,0 1,0-1,0 1,1-1,-1 1,0 0,0 0,0 0,0 0,0-1,0 1,-1 0,1 0,0 1,0-1,-1 0,1 0,-1 0,1 0,-1 1,1-1,-1 0,0 0,1 1,-1-1,0 0,0 1,0-1,0 0,0 1,-1-1,1 0,0 0,0 1,-1-1,1 0,-23 66,19-59,-32 69,23-55,2-1,0 2,2-1,0 2,2-1,1 1,0 0,2 0,1 1,1-1,0 9,3-30,-1 1,1 0,0 0,0 0,0 0,0-1,0 1,1 0,0-1,0 1,0-1,0 0,1 0,-1 0,1 0,-1 0,1 0,0-1,0 1,1-1,-1 0,0 0,1 0,-1 0,1-1,0 1,-1-1,1 0,0 0,0 0,0-1,0 0,0 1,0-1,0 0,-1-1,1 1,4-2,7 0,0-1,0 0,0-2,-1 1,0-2,0 0,0-1,-1 0,0-1,0 0,-1-1,2-2,-3-1</inkml:trace>
  <inkml:trace contextRef="#ctx0" brushRef="#br0" timeOffset="2735.378">2291 340,'43'0,"29"0,7-5,-5-1,-11 0,-6 1,-8-4,-12 1</inkml:trace>
</inkml:ink>
</file>

<file path=ppt/ink/ink2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2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2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2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2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2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2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2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2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2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1:00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77,'0'738,"-18"-638,18-100,-1 1,1-1,-1 1,0 0,1-1,-1 1,0-1,1 0,-1 1,0-1,0 1,1-1,-1 0,0 0,0 0,0 1,1-1,-1 0,0 0,0 0,0 0,1 0,-1 0,0 0,0-1,0 1,0 0,1 0,-1-1,0 1,0 0,1-1,-1 1,0-1,1 1,-1-1,0 1,1-1,-1 1,1-1,-1 0,1 1,-1-1,1 0,-1 1,1-1,0 0,-1 0,1 1,0-1,0 0,-1 0,1 0,0 1,0-1,0 0,0 0,0 0,0 0,0 1,1-1,-1 0,0 0,-4-18</inkml:trace>
  <inkml:trace contextRef="#ctx0" brushRef="#br0" timeOffset="8754.051">1 331,'347'-147,"-240"97,2 4,38-6,-20 22,-109 24</inkml:trace>
  <inkml:trace contextRef="#ctx0" brushRef="#br0" timeOffset="10457.002">961 500,'-8'3,"0"0,0 0,1 1,0 0,0 1,0-1,0 1,1 0,-1 1,1 0,1 0,-1 0,1 1,0 0,1 0,-1 0,1 0,1 1,-1-1,-1 8,1-6,0 1,1 0,0-1,1 1,0 0,1 0,-1 0,2 0,0 0,0 1,1-1,0 0,0 0,3 4,-3-9,0-1,0 1,1-1,-1 1,1-1,1 0,-1 1,0-1,1-1,0 1,0 0,0-1,0 1,1-1,-1 0,1 0,0 0,0-1,0 1,0-1,1 0,-1 0,0 0,1-1,-1 0,1 0,0 0,-1 0,1-1,0 1,1-1,5-2,-1 0,1 0,0-1,0-1,-1 0,0 0,0-1,0 0,0 0,-1-2,0 1,0-1,-1 0,1-1,-2 1,1-2,-1 1,0-1,-1 0,0-1,-1 1,0-1,0 0,-1-1,0 1,-1-1,0 0,-1 0,1-9,-1 15,0-1,0 1,0-1,-1 0,0 1,-1-1,1 0,-1 0,0 0,0 1,-1-1,0 0,0 0,0 1,-1-1,1 1,-1-1,-1 1,1-1,-1 1,0 0,0 0,0 1,-1-1,0 1,0-1,0 1,0 0,-1 1,1-1,-1 1,-2-1,4 2,0 1,0 0,0 0,0 0,0 0,0 1,0-1,0 1,-1-1,1 1,0 0,0 1,0-1,0 0,-1 1,1 0,0 0,0 0,0 0,0 0,1 0,-1 1,0 0,0-1,1 1,-1 0,1 0,0 1,-1-1,1 0,0 1,0-1,1 1,-2 1,3-2,0 0,0-1,1 1,-1 0,1 0,-1-1,1 1,-1 0,1-1,0 1,0-1,0 1,0-1,0 1,0-1,0 1,0-1,0 0,1 0,-1 0,1 0,-1 0,1 0,-1 0,1 0,-1 0,1-1,0 1,-1-1,1 1,0-1,0 0,-1 1,1-1,0 0,0 0,0 0,1-1,72-5,187-57,-77 34,-201 45,-5-8,0 2,0 0,1 1,1 1,0 0,0 2,1 0,1 1,0 1,2 1,-1 0,1 2,13-17,0 1,0-1,0 1,0-1,1 1,-1-1,1 1,0 0,0 0,0 0,0 0,0 0,0 0,1 0,-1 0,1 0,0 0,0 0,0 0,1 0,-1 0,1 0,-1 0,1 0,0 0,0 0,0-1,1 1,-1 0,1 0,0-1,-1 1,1-1,0 0,0 1,1-1,-1 0,0 0,1-1,-1 1,1 0,-1-1,1 1,0-1,0 0,0 0,0 0,2 0,7 1,0-2,0 1,0-2,1 1,-1-2,0 1,0-2,0 0,-1 0,1-1,-1 0,0-1,0 0,0-1,-1 0,9-7,147-131,-140 119,-1 0,-1-2,-2 0,-1-2,-1 0,-1-2,-2 0,-1 0,8-25,-21 50,-1-1,0 0,0 0,0 0,-1 0,0 0,0 0,-1 0,0 0,0 0,-1 0,0-1,0 1,0 0,-1 1,0-1,-1 0,0 0,0 1,0-1,0 1,-1 0,0 0,-1 1,1-1,-1 1,0 0,0 0,-1 0,1 1,-1 0,0 0,-1 0,1 1,0 0,-1 0,-1 0,-1 2,0 0,0 0,0 1,0 0,0 0,0 1,0 1,0-1,0 1,1 1,-1 0,1 0,-1 0,1 1,0 1,1-1,-1 1,1 1,0-1,0 1,0 0,1 1,0-1,1 1,-1 1,1-1,0 1,1 0,0 0,0 0,-2 8,-2-2,0 0,1 1,1 1,0-1,1 1,1 0,0 0,1 0,1 0,0 1,1-1,1 1,1-1,0 1,1-1,1 1,0-1,1 0,1 0,1-1,0 1,3 3,-2-8,0-1,1 0,0-1,1 1,-1-1,2-1,-1 0,1 0,1-1,-1-1,1 1,0-2,1 1,-1-2,1 0,0 0,11 2,5 3,-21-6,0 0,0 0,1 0,-1-1,0-1,1 1,0-1,-1 0,1-1,0 0,-1 0,1 0,0-1,-1-1,1 1,-1-1,3-1,8-8</inkml:trace>
  <inkml:trace contextRef="#ctx0" brushRef="#br0" timeOffset="11482.987">2315 444,'-19'2,"1"2,-1 0,1 2,0 0,0 0,1 2,-1 0,2 1,-1 1,1 1,1 0,0 1,12-10,0 1,0-1,1 1,-1-1,1 1,-1 0,1 0,0 0,0 0,1 0,-1 1,1-1,-1 1,1-1,0 1,0-1,1 1,-1-1,1 1,0 0,0-1,0 1,0 0,1-1,-1 1,1 0,0-1,0 1,0-1,0 0,1 1,0-1,-1 0,1 0,0 0,1 0,-1 0,0 0,1 0,0-1,-1 0,1 1,0-1,0 0,1 0,-1-1,0 1,1-1,-1 1,0-1,1 0,0 0,-1-1,1 1,-1-1,4 1,7-4,0-1,0 0,0 0,0-1,-1-1,0 0,0-1,-1-1,1 0,-2 0,1-1,-1-1,-1 0,0 0,0-1,-1 0,0-1,-1 0,1-2,63-69,-53 68,-13 30,-13 109,8-120,0 1,0-1,0 0,1 1,-1-1,1 0,0 0,0 0,1 0,-1 0,1 0,0-1,0 1,0-1,0 0,0 0,1 0,0 0,-1-1,1 1,0-1,0 0,1 0,-1 0,4 0,0 1,-1-1,1 0,0 0,-1-1,1 0,0-1,0 0,0 0,0 0,-1-1,1 0,0-1,-1 0,1 0,-1 0,1-1,-1 0,0-1,0 0,0 0,-1 0,0-1,1 0,-2 0,1 0,0-1,-1 0,3-4,67-108,-65 111,-9 30,0 1,0-18,0-1,1 0,0 0,0-1,1 1,-1 0,1-1,0 1,0-1,0 0,1 0,-1 0,1 0,0-1,0 0,1 1,-1-2,1 1,-1 0,1-1,0 0,0 0,0 0,0-1,0 1,0-1,0-1,6 1,-2 0,0-1,1 0,-1 0,1-1,-1 0,1-1,-1 0,0-1,0 0,0 0,0-1,-1 0,1 0,-1-1,0 0,0-1,56-51,-47 41,0 0,1 1,1 0,0 2,1 0,15-6,-32 18,-1 0,1 0,-1 0,1 1,-1-1,1 1,-1-1,1 1,0 0,-1 0,1 0,0 0,-1 1,1-1,0 1,-1 0,1-1,-1 1,1 0,-1 0,0 1,1-1,-1 0,0 1,0 0,0-1,0 1,0 0,0 0,-1 0,1 0,-1 0,1 1,-1-1,0 0,0 1,0-1,0 1,1 1,21 106,-12 143,-7-217,-1 1,-2 0,-2 0,-1 0,-1 0,-3 0,-1-1,-1 0,-2 0,-2-1,-1 0,-2-1,-9 14,11-21,-2 0,-1-1,-1-1,-1-1,-2 0,0-1,-1-1,-1-1,-20 13,40-32,0 1,-1 0,1-1,0 1,-1-1,1 1,-1-1,0 0,1 0,-1 0,0 0,0-1,-1 1,1-1,0 0,0 0,-1 0,1 0,-1 0,1-1,0 0,-1 1,1-1,-1-1,1 1,-1 0,1-1,-1 0,1 0,0 0,-1 0,1 0,0-1,0 1,0-1,0 0,0 0,0 0,1 0,-1 0,-2-3,2-9,1 0,0 1,1-1,1 0,0 0,0 1,2-1,-1 0,2 0,0 1,0 0,2-1,-1 1,2 1,2-5,21-61,3 1,4 2,2 2,4 1,3 3,16-16,-40 60,0 1,2 1,1 0,1 2,1 1,1 1,0 1,1 2,1 0,1 2,0 2,25-8,-41 16,0 1,1 0,-1 1,1 1,-1 0,1 1,-1 0,1 1,-1 1,1 0,-1 1,0 1,0 0,7 4,35 15,-33-15</inkml:trace>
  <inkml:trace contextRef="#ctx0" brushRef="#br0" timeOffset="12868.533">198 1262,'688'-96,"268"-44,370-10,-354 83,-626 41,-336 26,56 9,-80 7,-3-6</inkml:trace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96 137,'0'10,"0"7,0 7,-5 3,-1 2,0 1,1 0,-3-1,0 1,-4-1,0 0,-2-6,0-1,9-4,9-6,4-5</inkml:trace>
  <inkml:trace contextRef="#ctx0" brushRef="#br0" timeOffset="931.773">406 278,'2'1,"-1"0,0 0,0 1,-1-1,1 0,0 1,0-1,-1 0,1 1,0-1,-1 1,0-1,1 1,-1-1,0 1,0 0,0-1,0 1,0-1,0 1,0-1,0 1,-1-1,1 1,-1-1,1 1,-1-1,1 1,-1-1,0 1,0-1,0 0,0 0,0 1,0-1,0 0,0 0,-1 1,0 2,-107 181,227-372,-67 116,-27 35,1 1,2 2,1 0,31-26,-59 59,0 0,0 0,0 1,0-1,0 0,0 0,0 1,1-1,-1 0,0 1,0-1,0 0,0 0,0 1,0-1,0 0,1 0,-1 0,0 1,0-1,0 0,0 0,1 0,-1 1,0-1,0 0,1 0,-1 0,0 0,0 0,1 1,-1-1,0 0,0 0,1 0,-1 0,0 0,0 0,1 0,-1 0,0 0,1 0,-1 0,0 0,0 0,1 0,-1 0,0-1,0 1,1 0,-1 0,0 0,0 0,1 0,-1-1,0 1,0 0,0 0,1 0,-1-1,0 1,-7 28,6-24,-3 8,1 0,1 1,0 0,1 0,1-1,0 1,0 0,1 0,1-1,0 1,0-1,2 1,0-1,0 0,1 0,0 0,1-1,0 0,3 3,-3-9,0-1,-1 1,2-1,-1-1,0 1,1-1,-1-1,1 1,0-1,0 0,0-1,0 1,0-1,1-1,-1 1,0-1,0-1,1 1,-1-1,0 0,0-1,0 0,0 0,0 0,-1-1,1 0,-1-1,1 1,-1-1,0 0,-1-1,1 1,-1-1,0 0,0-1,0 1,1-3,94-171,-81 59,-19 96</inkml:trace>
</inkml:ink>
</file>

<file path=ppt/ink/ink2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2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2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2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2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2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2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2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2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2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49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2738,'-13'0,"33"0,-1 0,52 0,195-11,157-58,-67 35,-107 9,27-7,807 33,505-1,-1307-27,417 27,1211 0,-1739-28,197 28,-316 5,-33 1</inkml:trace>
  <inkml:trace contextRef="#ctx0" brushRef="#br0" timeOffset="17988.516">296 2767,'165'-315,"-59"157,-42 55,6 2,74-82,94-106,-74 109,140-93,-246 235,2 2,2 3,1 2,21-4,-50 19,1 1,1 2,0 1,0 2,1 2,0 1,1 2,12 1,-18 3,-1 2,1 1,0 1,-1 2,0 1,0 2,0 1,-1 1,-1 2,28 14,-10 2,-1 1,-1 2,-2 2,-2 2,-1 2,8 11,121 140,1 66,-12-26,-89-89,-40-71,-5-12,2 0,2-2,2-1,4 0,196 291,24 22,-142-214,114 106,-87-120,-121-122,1 0,0-2,1 0,1-1,0-1,11 4,30 18,-22-10,-22-11,0-2,1 0,1-2,0 0,0-1,0 0,13 1,24 3,-1 2,-1 3,0 2,22 12,100 0,-125-23,0-2,0-3,0-2,1-2,-30 1,-3-3,0 0,0-2,0 0,-1-1,0-1,0-1,0 0,-1-2,-1 0,9-7,-18 13,129-102,126-78,-84 45,54-89,-190 179,-1-2,-3-2,-3-1,3-9,128-173,-8-2,-159 239,0-1,0 0,0 1,0-1,0 0,1 1,-1-1,0 0,0 0,0 1,1-1,-1 0,0 1,1-1,-1 0,0 0,0 0,1 1,-1-1,0 0,1 0,-1 0,0 0,1 0,-1 0,1 1,-1-1,0 0,1 0,-1 0,0 0,1 0,-1 0,1-1,-1 1,0 0,1 0,-1 0,0 0,1 0,-1 0,0-1,1 1,-1 0,0 0,0 0,1-1,-1 1,0 0,0-1,1 1,-1 0,0 0,0-1,0 1,1 0,-1-1,0 1,0-1,0 1,0 0,0-1,0 1,0-1,2 14</inkml:trace>
  <inkml:trace contextRef="#ctx0" brushRef="#br0" timeOffset="29503.543">240 481,'-2'1,"1"0,-1 0,0 0,1 0,-1 0,1 1,-1-1,1 0,0 1,0 0,-1-1,1 1,0-1,1 1,-1 0,0 0,0 0,1 0,-1-1,1 1,-1 0,1 0,0 0,0 0,0 0,0 1,-2 7,-2 16,1-1,1 0,1 1,2-1,2 26,1 28,-4 7,12 156,-2-166,-4 1,-2-1,-6 50,1-30,-29 142,20-98,2-98,2 1,2-1,2 1,2-1,4 29,20 70,9 85,-21-102,-7-98,-1 0,-2 0,-1 1,-1-1,-1 0,-1 0,-2 7,-15 191,7-127,8-84,1 0,1 0,1 0,-1 1,2-1,0 1,1-1,0 0,1 1,0-1,7 31,-2 1,-2 0,-2 0,-2 1,-5 37,2 15,-9 32,2-90,3 0,1 0,3 0,1 0,1 1,3 4,-1 47,-2 349,0-429</inkml:trace>
  <inkml:trace contextRef="#ctx0" brushRef="#br0" timeOffset="42261.433">4162 311,'4'-27,"-23"37,-145 293,25-22,119-230,18-52</inkml:trace>
  <inkml:trace contextRef="#ctx0" brushRef="#br0" timeOffset="42580.753">3824 339,'171'190,"-104"-97,27 28,-80-110</inkml:trace>
  <inkml:trace contextRef="#ctx0" brushRef="#br0" timeOffset="43220.614">4304 903,'43'-91,"-41"87,1-2,0-1,0 1,0 0,1 1,0-1,0 0,0 1,1 0,0 0,0 0,0 1,0 0,3-2,-5 7,0 0,0 0,0 0,-1 1,1-1,0 1,-1-1,1 1,-1 0,1 0,-1 0,0 0,0 0,0 0,0 1,0-1,-1 1,1 0,-1-1,0 1,1 0,-1 0,0 0,-1 0,1 2,2 0,-3-3,1 0,0 0,0 0,-1 0,1 0,0 0,1 0,-1 0,0 0,0-1,1 1,-1 0,1-1,0 0,-1 1,1-1,0 0,0 0,0 0,0 0,0 0,0 0,0 0,0-1,0 1,0-1,0 1,0-1,0 0,1 0,-1 0,0 0,0 0,0-1,0 1,0-1,1 1,-1-1,0 0,0 0,0 0,-1 0,1 0,0 0,0 0,0-1,-1 1,2-2,119-129,-121 131,-1 0,1 0,0 0,0 0,0 0,0 1,0-1,1 0,-1 0,0 1,0-1,0 1,1-1,-1 1,0-1,1 1,-1 0,0 0,1 0,-1 0,0 0,1 0,-1 0,0 0,1 0,-1 0,0 1,0-1,1 1,-1-1,0 1,0-1,1 1,-1 0,0-1,0 1,0 0,0 0,0 0,0 0,0 0,-1 0,1 0,0 0,0 0,-1 1,1-1,-1 0,1 0,-1 1,0-1,1 0,-1 1,0-1,0 1,30 113,-21-99</inkml:trace>
  <inkml:trace contextRef="#ctx0" brushRef="#br0" timeOffset="43960.685">5292 282,'-9'-3,"0"0,0 0,0 0,-1 1,1 1,0-1,-1 2,1-1,-1 1,1 1,-1 0,1 0,-1 1,1 0,0 0,0 1,0 0,0 1,0 0,1 0,0 1,0 0,-7 6,-54 63,67-72,1 0,-1 0,1 0,0 0,0 0,0 0,0 0,0 0,0 1,1-1,-1 0,1 1,-1-1,1 0,0 1,0-1,0 0,0 1,0-1,1 0,-1 1,1-1,0 0,-1 1,1-1,0 0,0 0,0 0,1 0,-1 0,0 0,1 0,0 0,-1-1,1 1,0 0,0-1,0 0,0 1,1 0,131 23,-130-26,0 1,1 0,-1 0,0 0,0 1,1 0,-1-1,0 1,0 1,0-1,0 1,0-1,0 1,-1 1,1-1,0 0,-1 1,0-1,0 1,0 0,0 0,0 1,0-1,-1 0,1 1,-1 0,0-1,0 1,-1 0,1 0,-1 0,0 0,0 1,0-1,0 0,-1 0,0 0,0 1,0-1,0 0,-1 1,-4 4,0-1,-1 1,0-1,0 0,-1 0,0-1,-1 0,1 0,-1 0,-1-1,1-1,-9 5,-11 9,-88 43,122-79,12 2,1-2</inkml:trace>
  <inkml:trace contextRef="#ctx0" brushRef="#br0" timeOffset="44195.726">5546 536,'-10'29,"-3"14,6 0,3-7</inkml:trace>
  <inkml:trace contextRef="#ctx0" brushRef="#br0" timeOffset="44361.46">5546 85,'0'0</inkml:trace>
  <inkml:trace contextRef="#ctx0" brushRef="#br0" timeOffset="44710.839">5659 762,'110'-222,"-109"221,-1-1,0 0,0 1,1-1,-1 0,0 1,1-1,0 0,-1 1,1-1,0 1,0-1,0 1,0-1,0 1,0 0,0-1,0 1,1 0,-1 0,0 0,1 0,-1 0,1 0,-1 0,1 1,0-1,-1 1,1-1,0 1,-1-1,1 1,0 0,-1 0,1 0,0 0,0 0,-1 0,1 0,0 1,-1-1,1 0,0 1,-1 0,1-1,0 1,-1 0,1 0,26 64,-27-60,0 1,1-1,-1 0,1 1,0-1,0 0,1 0,0 0,0 0,0-1,0 1,0-1,1 1,0-1,0-1,0 1,1 0,-1-1,1 0,0 0,0 0,0-1,0 0,2 1,-2-2,0 0,0-1,0 0,0 0,0 0,-1 0,1-1,0 0,0 0,0 0,-1-1,1 1,-1-1,1 0,-1 0,0-1,1 1,-1-1,-1 0,1 0,0-1,-1 1,1-1,-1 1,0-2,67-108,-65 104,29-106,-32 91</inkml:trace>
  <inkml:trace contextRef="#ctx0" brushRef="#br0" timeOffset="45210.802">6561 85,'-24'38,"-8"33,2 8,10-4,9-6,7-9,8-10,8-9,3-7,-2-4,2-7,-2-3,2-5,-2 1,-2-4</inkml:trace>
  <inkml:trace contextRef="#ctx0" brushRef="#br0" timeOffset="45978.514">6703 593,'28'-9,"0"0,0-2,-1-1,0-1,-1-2,-1 0,21-17,-38 26,1-1,-1-1,0 1,0-1,-1-1,0 1,0-1,-1-1,0 1,-1-1,0 0,0 0,-1 0,-1-1,0 0,0 1,-1-1,0 0,-1 0,0-1,-1 1,-1-4,2 14,-1 0,0-1,0 1,0 0,0 0,0-1,0 1,0 0,0 0,0-1,0 1,-1 0,1 0,-1-1,1 1,-1 0,1 0,-1 0,0 0,1 0,-1 0,0 0,0 0,0 0,0 0,0 0,0 0,0 1,0-1,0 0,0 1,0-1,0 1,-1-1,1 1,0 0,0-1,-1 1,1 0,0 0,0 0,-1 0,1 0,0 0,0 0,-1 1,1-1,0 0,0 1,-1-1,1 0,0 1,0 0,0-1,0 1,0 0,0-1,0 1,0 0,0 0,-1 1,-8 9,1 0,0 1,0 1,1-1,1 1,0 1,1-1,0 1,1 0,0 0,1 1,1 0,1-1,0 1,0 11,1-21,1 0,-1 1,1-1,1 0,-1 1,1-1,-1 0,1 0,1 1,-1-1,1 0,0 0,0 0,0-1,1 1,0 0,0-1,0 0,0 0,1 0,0 0,0 0,0-1,0 1,0-1,1 0,-1 0,1-1,0 0,-1 1,1-2,1 1,-1 0,0-1,0 0,4 0,8-1,0-1,-1 0,1-2,0 0,-1 0,0-2,1 0,-2-1,1 0,-1-1,0-1,0-1,-1 0,0 0,-1-2,0 0,-1 0,0-1,0 0,-1-1,-1-1,5-9,-8 15,-1-1,1 0,-2-1,0 1,0-1,0-1,-1 1,-1 0,0-1,0 0,-1 1,-1-2,-1 11,0 1,0 0,0-1,0 1,0-1,0 1,0 0,0-1,0 1,0 0,-1-1,1 1,0 0,0-1,-1 1,1 0,0-1,0 1,-1 0,1-1,0 1,-1 0,1 0,0 0,-1-1,1 1,0 0,-1 0,1 0,0 0,-1 0,1-1,-1 1,1 0,0 0,-1 0,1 0,0 0,-1 0,1 1,-1-1,1 0,0 0,-1 0,1 0,-1 0,1 0,0 1,-1-1,1 0,0 0,-1 0,1 1,0-1,0 0,-1 1,1-1,0 0,0 1,-1-1,1 0,0 1,0-1,0 0,0 1,0-1,-1 0,1 1,0-1,-19 26,14-18,1 0,0 0,0 0,1 1,0 0,0-1,1 1,0 0,1 0,0 0,1 1,0 6,0-13,0 1,0 0,1-1,0 1,0 0,0-1,0 1,0-1,1 1,-1-1,1 0,0 0,0 0,0 0,1 0,-1 0,1 0,-1-1,1 1,0-1,0 0,0 0,0 0,1 0,-1 0,0-1,1 0,-1 1,1-1,0 0,-1-1,1 1,4 0,-1 0,1-1,-1 0,1 0,-1 0,1-1,-1-1,0 1,1-1,-1 0,0 0,0-1,0 0,-1-1,1 1,-1-1,0 0,0-1,0 0,0 0,-1 0,0 0,0-1,0 0,-1 0,0 0,1-3,12-19,-3-1,0 0,-2-1,-1-1,4-21,-14 50,7-39,-8 41,1-1,-1 0,0 1,0-1,0 0,0 1,0-1,0 0,0 1,0-1,0 0,0 1,0-1,0 0,0 1,0-1,-1 0,1 1,0-1,-1 1,1-1,0 1,-1-1,1 0,-1 1,1-1,0 1,-1 0,1-1,-1 1,0-1,1 1,-1 0,1-1,-1 1,0 0,1 0,-1-1,1 1,-1 0,0 0,1 0,-1 0,0 0,1 0,-1 0,0 0,1 0,-1 0,0 0,1 1,-1-1,0 0,1 0,-8 6,0-1,0 1,1 1,0-1,1 1,0 0,0 1,0-1,1 1,0 1,0-1,1 0,0 1,1 0,0 0,0 0,-1 7,2-7,0-1,0 0,1 1,0 0,0-1,1 1,0-1,1 1,0-1,0 1,1-1,0 1,0-1,1 0,0 0,1 0,-1 0,2-1,-1 1,1-1,0 0,0 0,6 5,10 6</inkml:trace>
  <inkml:trace contextRef="#ctx0" brushRef="#br0" timeOffset="46428.225">7804 481,'-65'49,"86"-71,73-77,-93 98,0 1,0-1,0 0,0 0,0 1,1-1,-1 1,0-1,0 1,1-1,-1 1,0 0,0 0,1 0,-1-1,0 1,1 0,-1 1,0-1,0 0,1 0,-1 0,0 1,0-1,1 1,-1-1,0 1,0-1,0 1,0 0,0 0,0-1,0 1,0 0,0 0,0 0,0 0,0 0,24 53,-7-12,-16-40,0 0,1 1,-1-1,0 0,1 0,0-1,-1 1,1-1,0 1,0-1,0 0,0 0,0 0,0 0,0 0,0-1,0 1,0-1,1 0,-1 0,0 0,0-1,0 1,0-1,0 0,1 1,-1-1,-1-1,1 1,0 0,0-1,0 1,-1-1,2-1,4-2,1-1,-1-1,0 0,0 0,-1 0,0-1,0 0,-1 0,0-1,-1 0,6-13,-4 2</inkml:trace>
  <inkml:trace contextRef="#ctx0" brushRef="#br0" timeOffset="46725.36">8311 1,'0'43,"-4"24,-3 10,1-3,1-10,1-10,2-10,1-8,0-5,6-7,2-4,-1-10,0-11,-2-6</inkml:trace>
  <inkml:trace contextRef="#ctx0" brushRef="#br0" timeOffset="46964.294">8142 339,'38'-5,"23"-1,5 0,-8-4,-9 0,-14 2</inkml:trace>
  <inkml:trace contextRef="#ctx0" brushRef="#br0" timeOffset="47164.378">8565 1,'20'43,"10"34,0 12,-4-2,-7-8,-7-13,-10-11,-5-12,-8-7,-5-6,-2-3,-1-1,-3-5,3-1,-1-4,4 0,4-3</inkml:trace>
</inkml:ink>
</file>

<file path=ppt/ink/ink2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2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2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2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2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7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2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2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2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2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2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6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43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1,'0'19,"0"0,-2 0,0 1,-1-1,0 0,-2-1,0 1,-1-1,-7 13,-126 251,116-175,23-103,0 0,0-1,1 1,-1 0,1-1,0 1,0-1,0 1,1-1,-1 0,1 1,-1-1,1 0,0 0,1 0,-1 0,0-1,1 1,-1 0,1-1,0 0,0 0,0 0,0 0,0 0,1 0,-1-1,2 1,16 2,0 0,1-2,-1 0,1-1,-1-2,1 0,-1-1,8-2,-26 4,0 0,-1 0,1 0,0 0,0 0,0-1,0 0,0 1,-1-1,1 0,0 0,-1 0,1-1,0 1,-1-1,0 1,1-1,-1 0,0 0,0 0,0 0,0 0,0-1,0 1,-1 0,1-1,-1 1,0-1,0 0,0 1,1-3,-4-9</inkml:trace>
  <inkml:trace contextRef="#ctx0" brushRef="#br0" timeOffset="261.884">1 339,'57'-10,"24"-7,4-2,-9 4,-13 3,-11 4,-15 4</inkml:trace>
</inkml:ink>
</file>

<file path=ppt/ink/ink2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9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2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2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2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62,'70'-56,"-107"51,-88 36,116-29,-103 17,1 5,-46 18,92-7,66-34,-1 1,0-1,1 1,-1-1,0 1,1-1,0 0,-1 1,1-1,0 1,0-1,0 0,0 0,0 0,0 0,0 0,0 0,0 0,1 0,-1 0,0 0,0 0,1-1,-1 1,1-1,-1 1,1-1,-1 1,1-1,-1 0,21 7,1-2,-1-1,1 0,0-2,0-1,0 0,0-2,8-1,17 0,-13 1,-23-1,-1 2,1-1,0 2,0-1,0 2,0-1,0 2,-1 0,7 2,-17-5,1 1,-1-1,0 1,1 0,-1-1,0 1,0 0,0 0,0-1,1 1,-1 0,0 0,0 0,-1 1,1-1,0 0,0 0,0 0,-1 1,1-1,-1 0,1 1,-1-1,0 0,1 1,-1-1,0 1,0-1,0 0,0 1,0-1,0 1,0-1,0 0,-1 1,1-1,-1 1,1-1,-1 0,1 0,-1 1,0-1,0 0,1 0,-1 0,0 0,-1 1,-51 48,-112 29,62-37,31-6,3 4,1 2,2 3,-10 13,74-57,0 0,0 0,-1 0,1 1,0-1,0 1,1 0,-1-1,0 1,1 0,-1 0,1 0,-1 0,1 1,0-1,0 0,0 0,0 1,0-1,0 0,1 1,-1-1,1 1,0-1,0 1,0-1,0 1,0-1,0 1,1-1,-1 1,1-1,0 1,0-1,0 0,0 1,0-1,0 0,0 0,1 0,-1 0,1 0,0 0,-1 0,1-1,0 1,0 0,1-1,16 6,1-1,1-1,-1-1,0-1,1-1,0-1,-1 0,1-2,0 0,-1-2,1 0,-1-1,0-1,0-1,0-1,29-4,170-28,-218 38,-1 1,1-1,-1 1,1-1,-1 1,1 0,0-1,-1 1,1 0,0 0,0 0,-1-1,1 1,0 0,-1 0,1 0,0 0,0 0,-1 0,1 0,0 0,-1 1,1-1,0 0,-1 0,1 0,0 1,-1-1,1 0,0 1,-1-1,1 1,-1-1,1 1,-1-1,1 1,-1-1,1 1,-1-1,1 1,-1 0,0-1,1 1,-1 0,0-1,0 1,1 0,-1-1,0 1,0 0,0 0,0-1,0 1,0 0,0-1,0 1,0 0,0 0,-1-1,1 1,0 0,0-1,-1 1,1 0,0-1,-1 1,-6 11</inkml:trace>
  <inkml:trace contextRef="#ctx0" brushRef="#br0" timeOffset="2034.265">1268 34,'-22'50,"3"1,2 1,3 1,-3 23,-9 31,-48 212,64-245,31-90,-9-2</inkml:trace>
  <inkml:trace contextRef="#ctx0" brushRef="#br0" timeOffset="2363.021">1155 119,'23'-15,"24"-4,7 1,0 3,-5 5,-5 8,-6 5,-9 7,-5 1,-2-1,1-2,-5-2</inkml:trace>
  <inkml:trace contextRef="#ctx0" brushRef="#br0" timeOffset="2649.699">1013 513,'62'-9,"26"-4,2 1,-9 3,-18 2</inkml:trace>
  <inkml:trace contextRef="#ctx0" brushRef="#br0" timeOffset="3198.64">1549 655,'0'15,"0"13,-4 3,-3 1,1-1,-3 0,-1-1,1-1,8-5,4-2,5-4,7-6,6-5,-1-8,1-4,-3-6,-5-1</inkml:trace>
  <inkml:trace contextRef="#ctx0" brushRef="#br0" timeOffset="3448.497">1323 768,'39'0,"36"-5,10-1,-4 0,-11 1,-13-4,-16 1</inkml:trace>
</inkml:ink>
</file>

<file path=ppt/ink/ink2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1 177,'33'0,"26"0,8-5,-4-2,-6 1,-9 1,-8 2,-6 0,-3-2,-3-2,-1 1,0 1,-5 2</inkml:trace>
  <inkml:trace contextRef="#ctx0" brushRef="#br0" timeOffset="271.041">114 431,'43'0,"34"-5,8-6,-1-2,-10 2,-12-2,-17 1</inkml:trace>
  <inkml:trace contextRef="#ctx0" brushRef="#br0" timeOffset="2950.96">848 64,'-1'34,"-94"271,65-174,43-180,3 1,1 1,3 0,1 1,3 2,1 0,2 2,31-36,-56 75,0-1,1 0,-1 0,1 0,-1 0,1 1,0 0,0-1,1 1,-1 0,1 1,0-1,-1 0,1 1,0 0,0 0,1 0,-1 1,0-1,1 1,-1 0,1 0,0 1,-2 2,-1 1,0 0,0 0,0 1,0-1,0 0,0 1,-1-1,0 1,0 0,0-1,0 1,0 0,-1 0,0-1,1 1,-2 0,1 0,0 0,-1 2,1 1,-4 230,3-235,1-1,-1 1,1 0,-1 0,1 0,0 0,0-1,0 1,0 0,0 0,1 0,-1 0,1-1,-1 1,1 0,-1 0,1-1,0 1,0 0,0-1,0 1,0-1,0 1,0-1,1 1,-1-1,0 0,1 0,-1 0,1 0,0 0,-1 0,1 0,0 0,-1-1,1 1,0 0,0-1,0 0,-1 1,1-1,0 0,0 0,0 0,0 0,0 0,-1-1,1 1,0 0,0-1,0 0,-1 1,1-1,0 0,0 0,70-98,-31 34,-6 20,3 1,2 2,42-34,-82 74,1 0,0 1,0-1,0 1,0-1,0 0,1 1,-1 0,0-1,1 1,-1 0,1 0,-1 0,1 0,-1 0,1 0,0 0,0 0,-1 1,1-1,0 1,0-1,0 1,0 0,0 0,-1 0,1 0,0 0,0 0,0 0,0 0,0 1,0-1,-1 1,1 0,0-1,0 1,-1 0,1 0,-1 0,1 0,0 0,-1 1,0-1,1 0,-1 1,0-1,0 1,0-1,0 1,0 0,0-1,0 1,0 0,-1 0,2 14,-1 0,-1 0,-1-1,0 1,-1 0,-1 0,0-1,-1 0,-1 1,-6 12,-20 104,30-106,1-2</inkml:trace>
  <inkml:trace contextRef="#ctx0" brushRef="#br0" timeOffset="3665.225">2117 148,'-9'-4,"-1"1,0 0,0 0,1 1,-2 0,1 1,0 0,0 1,0 0,0 0,0 1,0 1,0 0,0 0,0 1,0 0,1 0,-8 5,2 0,1 1,0 1,1 0,0 1,0 0,1 1,1 0,0 1,1 0,0 1,1 0,0 1,2 0,0 0,0 1,-2 10,7-22,1-1,0 0,0 0,0 0,0 1,1-1,-1 0,1 1,0-1,0 0,0 1,0-1,1 0,-1 1,1-1,0 0,0 0,0 1,0-1,1 0,-1 0,1 0,0-1,0 1,0 0,0-1,0 1,1-1,-1 1,1-1,-1 0,1 0,0 0,0-1,0 1,0-1,0 0,0 1,0-1,1-1,-1 1,0 0,1-1,-1 0,0 1,1-1,-1-1,0 1,1 0,2-1,9-4,1-1,-1 0,0-1,0 0,-1-1,0-1,-1 0,0-1,0 0,-1-1,0-1,0-1,120-135,-97 102,-29 70,-38 204,32-145,0-58</inkml:trace>
  <inkml:trace contextRef="#ctx0" brushRef="#br0" timeOffset="4049.996">2484 374,'-19'38,"-7"18,2 4,-1-8,5-9,10-10,12-12,10-10,8-5,5-5,4-2,-4-6,-1-2,-4 1</inkml:trace>
  <inkml:trace contextRef="#ctx0" brushRef="#br0" timeOffset="4271.436">2287 544,'28'-5,"11"-2</inkml:trace>
</inkml:ink>
</file>

<file path=ppt/ink/ink2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58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114 198,'5'0,"11"0,7 0,6 0,1 0,2 0,-1 0,-1 0,0 0,-1 0,0 0,0 0,-1 0,0 0,0 0,-4 0</inkml:trace>
  <inkml:trace contextRef="#ctx0" brushRef="#br0" timeOffset="281.005">1 508,'29'0,"23"0,9 0,3-4,-5-3,-7 1,-8 2,-7 0,-4 2,-9-4,-7-1</inkml:trace>
  <inkml:trace contextRef="#ctx0" brushRef="#br0" timeOffset="927.335">283 1,'210'133,"-18"-32,-189-100,-1 0,1 1,0-1,-1 1,1 0,-1 0,1 0,-1 0,0 0,0 0,0 0,0 1,0-1,-1 1,1 0,-1 0,0-1,1 1,-1 0,-1 0,1 0,0 0,-1 0,1 0,-1 0,0 0,0 0,0 0,0 1,-1-1,1 0,-1 0,0 0,0-1,0 1,0 0,-1 0,1 0,-1-1,1 1,-1-1,0 1,0-1,0 0,0 1,-1-1,0 1,-302 269,183-172,112-87</inkml:trace>
</inkml:ink>
</file>

<file path=ppt/ink/ink2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4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27,'5'0,"6"0,7 0,4-5,4-2,2 1,1 1,0 2,-4 5,-7 4</inkml:trace>
</inkml:ink>
</file>

<file path=ppt/ink/ink2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5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83,'16'56,"8"85,-6 87,-18-227,-1 0,1 0,0 0,-1 0,1 0,0 0,0 1,0-1,0 0,0 0,0 0,0 0,1 1,-1-1,0 0,1 0,-1 0,1 0,-1 0,1 0,-1 0,1 0,0 0,-1 0,1 0,0 0,0-1,0 1,0 0,-1-1,1 1,0 0,0-1,1 1,-1-1,0 1,0-1,0 0,0 1,0-1,0 0,0 0,1 0,-1 0,0 0,0 0,0 0,0 0,0-1,1 1,-1 0,0-1,0 1,0 0,0-1,0 1,0-1,0 0,0 1,0-1,0 0,-1 0,1 0,1 0,96-126,16-45,-114 171,0 0,0 0,1 0,-1 0,1 0,-1 0,0 0,1 0,0 0,-1 0,1 1,0-1,-1 0,1 0,0 0,0 1,-1-1,1 0,0 1,0-1,0 1,0-1,0 1,0-1,0 1,0 0,0-1,0 1,1 0,-1 0,0 0,0 0,0 0,0 0,0 0,0 0,0 1,0-1,0 0,0 0,0 1,0-1,0 1,0-1,0 1,0 0,0-1,0 1,0 0,-1-1,1 1,0 0,0 0,-1 0,1 0,0 1,0 5,1 0,-1 1,-1-1,0 1,0-1,0 1,-1-1,0 0,0 1,-1-1,-2 7,-4 75,8-85,1 0,-1 0,1 0,-1 0,1-1,0 1,1 0,-1-1,1 1,-1-1,1 1,0-1,0 0,1 0,-1 0,1 0,-1 0,1-1,0 1,0-1,0 1,1-1,-1 0,0 0,1-1,-1 1,1-1,0 0,-1 0,1 0,0 0,0 0,-1-1,1 0,0 0,0 0,0 0,0 0,0-1,-1 0,1 0,0 0,-1 0,1-1,0 1,-1-1,0 0,8-7,0-2,-1 1,0-1,-1 0,0-1,-1 0,-1-1,0 0,0 0,-1 0,-1-1,0 0,1-9,16-34,-6 21,53-159,-66 174</inkml:trace>
  <inkml:trace contextRef="#ctx0" brushRef="#br0" timeOffset="565.454">960 280,'-10'20,"-8"15,0 7,2 1,4-2,0-8,1-5,3-2,8-6,3-1,6-4,7-5,5-3,3-9,-1-8,-1-2,-3 0</inkml:trace>
  <inkml:trace contextRef="#ctx0" brushRef="#br0" timeOffset="801.409">762 450,'48'-5,"21"-6,-2-1</inkml:trace>
</inkml:ink>
</file>

<file path=ppt/ink/ink2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12,'10'5,"12"1,8 0,3-1,1-2,0 0,-2-2,-1-6,-1-1,-1 0,-1 1,0 1,1 2,-2-4,-3-1</inkml:trace>
</inkml:ink>
</file>

<file path=ppt/ink/ink2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26,'39'0,"21"-5,6-1,-3 0,-8 1,-13 1</inkml:trace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1,'-25'5,"-11"1,-6 0,0-1,2-1,4-2,2 4,3 1,1-1,2-2,0-1,1-1,-1 4,0 1,5-1</inkml:trace>
</inkml:ink>
</file>

<file path=ppt/ink/ink2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1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128 508,'-6'34,"-2"-1,-2 0,-1-1,-1 0,-2 0,-15 24,28-53,-36 70,166-289,17 57,-145 157,0 1,-1-1,1 1,0-1,0 1,0-1,0 1,1-1,-1 1,0 0,1 0,-1 0,0-1,1 1,-1 1,1-1,0 0,-1 0,1 0,0 1,-1-1,1 1,0 0,0-1,0 1,-1 0,1 0,0 0,0 0,0 0,-1 1,1-1,0 0,0 1,-1 0,1-1,0 1,-1 0,1 0,-1-1,1 1,-1 1,1-1,-1 0,0 0,1 0,-1 1,0-1,0 1,1 0,1 14,0 0,0 1,-1-1,-1 1,-1-1,-1 1,-2 15,1 16,0-15,8 71,-4-103,-1 0,1 0,-1 0,1 0,-1-1,1 1,0 0,-1-1,1 1,0-1,-1 1,1-1,0 0,0 0,0 0,-1 0,1 0,0 0,0 0,0-1,-1 1,1-1,0 1,-1-1,1 1,0-1,-1 0,1 0,-1 0,1 0,-1 0,0 0,1-1,-1 1,0 0,0-1,0 1,0-1,0 1,0-1,0 1,0-1,-1 0,1 1,-1-1,4-3,65-75,69-62,-117 125,-14 11,-1 0,1 0,0 1,1 0,0 0,-1 1,1 0,1 0,-1 1,1 0,-1 0,1 1,5-1,-13 3,1 0,-1 1,1-1,-1 0,1 1,-1-1,1 1,-1-1,1 1,-1 0,1 0,-1 0,0-1,0 1,1 0,-1 1,0-1,0 0,0 0,0 0,0 1,0-1,-1 0,1 1,0-1,-1 1,1-1,-1 1,1-1,-1 1,0-1,0 1,1-1,-1 1,0 0,-1-1,1 1,0-1,0 1,-14 62,13-62,-8 21,1 1,0 0,2 1,1-1,1 1,-1 21,5 10,1-32</inkml:trace>
  <inkml:trace contextRef="#ctx0" brushRef="#br0" timeOffset="949.293">1286 339,'-20'7,"2"1,-1 0,1 2,0 0,1 1,0 1,1 0,0 1,1 1,0 1,1 0,-8 12,19-25,1 1,-1-1,1 1,0 0,0 0,0 0,0 0,0 0,0 0,1 0,-1 1,1-1,0 0,0 1,1-1,-1 1,1 0,-1-1,1 1,0-1,0 1,1 0,-1-1,1 1,0-1,0 1,0-1,0 0,1 1,-1-1,1 0,0 0,0 0,0 0,0 0,0 0,1-1,-1 1,1-1,0 0,0 1,0-1,0 0,0-1,3 2,3-3,1 0,-1 0,0-1,1-1,-1 1,0-2,0 1,0-1,0 0,-1-1,1 0,-1-1,0 1,0-2,-1 1,1-1,-1 0,-1 0,1-1,-1 0,0 0,0-1,-1 0,4-7,26-28,-21 28,1-1,-2 0,0-1,-1-1,-1 0,-1 0,0-1,-1 0,-1-1,-1 1,-1-2,-1 1,-1-1,1-10,-13-82,8 109,-1 1,0-1,0 0,0 1,-1-1,1 1,-1-1,0 1,0 0,0 0,0 0,-1 0,1 0,-1 0,1 0,-1 1,0 0,0-1,-1 1,1 0,0 0,-1 1,1-1,-1 1,1 0,-1 0,-3-1,3 2,1 0,0-1,-1 2,1-1,-1 0,1 1,0-1,-1 1,1 0,0 0,0 1,0-1,0 0,0 1,0 0,0 0,0 0,1 0,-1 0,1 0,0 1,-1-1,1 1,0 0,0 0,1-1,-1 1,1 0,-1 1,1-1,0 0,0 0,0 0,0 2,-2 7,1-1,0 1,1-1,0 1,1 0,0-1,1 1,0 0,2 5,4 8,1 0,1-1,2-1,0 1,2-2,8 13,49 102,-52-89,-8-31</inkml:trace>
  <inkml:trace contextRef="#ctx0" brushRef="#br0" timeOffset="1418.591">1680 113,'57'281,"-57"-275,9 44,-9-50,0 1,1 0,-1 0,1 0,-1 0,1-1,-1 1,1 0,-1-1,1 1,0 0,-1-1,1 1,0-1,-1 1,1-1,0 1,0-1,0 1,0-1,-1 0,1 0,0 1,0-1,0 0,0 0,0 0,0 0,0 0,-1 0,1 0,0 0,0 0,0-1,0 1,0 0,0 0,-1-1,1 1,0-1,0 1,0-1,-1 1,1-1,0 1,-1-1,1 0,0 1,0-2,10-9,0-1,0-1,-1 0,0-1,-1 1,-1-2,0 1,-1-1,4-14,84-211,-82 195,-10 25</inkml:trace>
  <inkml:trace contextRef="#ctx0" brushRef="#br0" timeOffset="1847.329">1145 677,'44'5,"1"-2,0-2,0-2,-1-2,14-3,235-54,-125 20,-14 15,-136 19</inkml:trace>
  <inkml:trace contextRef="#ctx0" brushRef="#br0" timeOffset="2549.535">1427 903,'-49'20,"1"2,2 2,0 2,2 2,-12 11,52-37,1 1,-1-1,0 0,1 1,0 0,-1 0,1 0,0 0,1 1,-1-1,1 1,-1-1,1 1,0 0,0 0,1 0,-1 0,1 0,0 0,0 1,0-1,0 0,1 0,0 1,0-1,0 0,1 1,-1-1,1 0,0 1,0-1,0 0,1 0,-1 0,1 0,0 0,1 0,-1-1,0 1,1-1,0 1,0-1,0 0,0 0,3 2,6-3,0 1,0-2,0 1,0-2,0 1,0-2,0 0,0 0,0-1,0-1,0 1,-1-2,1 0,-1 0,0-1,0-1,-1 0,1 0,0-2,3 1,24-15,-1-1,-1-2,-1-1,20-20,-40 32,0 0,-1-1,0 0,-2-1,0-1,0 0,-2-1,0 0,-1 0,4-13,-8 17,-2 9,0 0,0 0,-1 0,0-1,0 1,-1-1,1 1,-1-1,0 0,-1 1,1-1,-1 0,0 1,-1-1,0 0,1 0,-2 1,1-1,-1 1,1-1,-2 1,1 0,0 0,-1-1,0 2,-3-5,3 5,1 0,-1 0,0 1,0-1,-1 0,1 1,-1 0,0 0,0 0,0 1,0-1,0 1,-1 0,1 0,0 0,-1 0,0 1,1 0,-1 0,0 0,0 1,0 0,1 0,-1 0,0 0,0 1,0-1,1 1,-1 0,0 1,-2 0,-2 4,0 0,1 0,-1 1,1 0,0 0,1 1,0 0,0 1,1-1,0 1,0 0,1 1,0-1,1 1,0 0,0 0,1 1,1-1,0 1,0-1,1 1,0 0,1-1,0 1,1 0,0 0,0-1,1 1,1-1,2 6,0-7,0 1,1-1,0-1,1 1,0-1,0 0,1-1,0 0,0 0,1-1,0 0,0 0,0-1,1 0,0 0,0-1,0-1,0 0,0 0,1-1,-1 0,2-1,-4 1,12 4</inkml:trace>
  <inkml:trace contextRef="#ctx0" brushRef="#br0" timeOffset="2919.438">2047 706,'-51'80,"3"-6,4 1,-25 57,68-129,0-1,0 1,0 0,0 0,0-1,0 1,1 0,-1 0,1 0,0 0,0 0,0 0,0-1,0 1,1 0,-1 0,1 0,0 0,0-1,0 1,0 0,1-1,-1 1,0-1,1 1,0-1,0 0,0 1,0-1,0 0,0 0,0-1,1 1,-1 0,0-1,1 1,0-1,-1 0,1 0,115 24,-108-25,-5 1,1 0,-1-1,1 0,-1 0,1 0,-1-1,1 0,-1 0,0 0,1 0,-1-1,0 0,0 0,0-1,4-2,4-8</inkml:trace>
  <inkml:trace contextRef="#ctx0" brushRef="#br0" timeOffset="3114.701">1680 987,'53'-9,"27"-9,9 0,-5-3,-7 3,-13-1,-12 3,-10 5,-7 3,-5 4,-8 2</inkml:trace>
</inkml:ink>
</file>

<file path=ppt/ink/ink2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15,'-1'-1,"1"0,-1 0,1 1,-1-1,1 0,-1 0,1 0,-1 1,0-1,0 0,1 0,-1 1,0-1,0 1,0-1,1 1,-1-1,0 1,0-1,0 1,0 0,0 0,0-1,0 1,0 0,0 0,0 0,0 0,0 0,0 0,0 0,0 1,0-1,0 0,0 0,0 1,0-1,0 1,0-1,1 1,-1-1,0 1,0-1,0 1,1 0,-1 0,0-1,1 1,-1 0,1 0,-1 0,1-1,-1 1,1 0,-1 0,1 0,0 0,-1 0,1 0,0 0,0 0,0 0,0 0,0 0,-5 15,1 0,1 1,1-1,0 0,1 1,1-1,0 1,1 2,-3 76,-58 190,23-162,37-124,0 1,1 0,-1 0,1-1,-1 1,1 0,0 0,-1 0,1 0,-1 0,1-1,-1 1,1 0,-1 0,1 0,-1 1,1-1,0 0,-1 0,1 0,-1 0,1 0,-1 1,1-1,-1 0,1 0,-1 1,0-1,1 0,-1 1,1-1,-1 1,0-1,1 0,-1 1,0-1,1 1,-1-1,0 1,0-1,1 1,-1-1,0 1,0-1,0 1,0 0,0-1,0 1,0-1,0 1,0-1,0 1,0-1,0 1,0-1,0 1,0-1,-1 1,1 0,0-1,0 0,-1 1,1-1,0 1,-1-1,1 1,0-1,-1 0,1 1,38-23,95-88,12-7,-36 81,-106 35,0 1,0 0,1 0,-1 0,0 0,0 0,0 0,0 1,0 0,0 0,0-1,0 2,0-1,0 0,-1 1,1-1,0 1,-1 0,1-1,-1 1,0 1,1-1,-1 0,0 0,0 1,-1 0,1-1,0 1,-1 0,0-1,1 1,-1 0,0 0,-1 0,1 1,2 9,0 0,-1 0,-1 0,0 1,-1-1,0 0,-1 1,-1-1,0 0,0 0,-1 0,-1 0,-1-1,1 1,-2-1,0 0,0-1,-5 7,1-7,-1-1,1 0,-2 0,0-1,0 0,0-1,-1-1,0 0,-1 0,1-2,-1 1,0-2,-1 0,1-1,-1 0,0-1,1-1,-1 0,-2-1,13 0,0 0,-1 0,1 0,0-1,0 0,0 0,1 0,-1 0,0-1,0 1,1-1,-1 0,0 0,1 0,0-1,0 1,0-1,0 0,0 0,0 0,1 0,-1 0,1 0,0-1,0 1,0-1,0 0,1 0,0 1,-1-1,1 0,1 0,-1 0,0 0,1 0,0 0,0 0,0-1,1 1,-1 0,1 0,0 0,1-1,35-60,-25 47</inkml:trace>
  <inkml:trace contextRef="#ctx0" brushRef="#br0" timeOffset="652.968">612 608,'0'4,"0"1,1-1,-1 0,1 0,0 0,1 0,-1-1,0 1,1 0,0 0,0-1,0 1,1-1,-1 0,1 0,-1 1,1-2,0 1,0 0,1-1,-1 1,0-1,1 0,0 0,-1 0,1-1,0 1,0-1,0 0,0 0,0 0,0-1,0 1,0-1,0 0,0 0,0 0,1-1,-1 0,0 1,0-2,-1 1,1 0,4-2,12-12,-1-1,0-1,-1 0,0-1,-2-1,4-6,4-4,-24 28,0 0,0 0,1 0,-1 0,1 0,-1 0,0 0,1 0,0 0,-1 0,1 0,0 0,-1 0,1 1,0-1,0 0,0 0,0 1,0-1,0 0,0 1,0-1,0 1,0 0,0-1,0 1,0 0,0-1,0 1,0 0,0 0,1 0,-1 0,0 0,0 0,0 0,0 1,0-1,0 0,0 1,1-1,-1 0,0 1,0 0,0-1,-1 1,1-1,0 1,0 0,0 0,0 0,-1-1,1 1,0 0,0 1,6 40,-7-38,0 0,0 0,0 0,0-1,1 1,0 0,0 0,0 0,0 0,0 0,1-1,0 1,0-1,0 1,0-1,0 0,1 0,-1 0,1 0,0 0,0 0,0-1,0 1,0-1,1 0,-1 0,4 1,1-1,1 0,-1-1,1 0,-1 0,1-1,-1 0,1-1,-1 0,1 0,-1-1,1 0,-1-1,0 1,0-2,0 1,-1-1,1 0,-1-1,0 1,1-3,9-5,-1-1,0-1,-2 0,1-2,-2 1,0-2,9-15,4-8,-2-1,-2 0,-2-2,-2-1,-2 0,6-29,-4-17,-18 90,0 1,0-1,-1 0,1 0,0 1,-1-1,1 0,0 0,-1 0,1 0,0 1,-1-1,1 0,0 0,-1 0,1 0,0 0,-1 0,1 0,0 0,-1 0,1 0,-1 0,1 0,0 0,-1 0,1 0,0-1,-1 1,1 0,0 0,-1 0,1 0,0-1,0 1,-1 0,1 0,0-1,0 1,-1 0,1-1,0 1,0 0,0 0,-1-1,1 1,0 0,0-1,0 1,0-1,0 1,0 0,0-1,0 1,0 0,0-1,0 1,0 0,0-1,0 1,0-1,0 1,0 0,-19 26,7-2,1 1,1 1,1 0,2 0,0 1,2-1,1 1,1 1,1-1,1 0,2 1,1 2,21 137,-22-167,-1 1,1-1,-1 1,1-1,-1 1,0-1,1 1,-1-1,1 1,-1-1,0 1,1-1,-1 1,0-1,0 1,0 0,1-1,-1 1,0 0,0-1,0 1,0-1,0 1,0 0,0-1,0 1,0 0,-1-1,1 1,0 0,0-1,0 1,-1-1,1 1,0-1,-1 1,1-1,0 1,-1-1,1 1,-1-1,1 1,-1-1,1 1,-1-1,1 0,-1 1,1-1,-1 0,0 0,1 1,-1-1,1 0,-1 0,0 0,1 0,-1 0,0 0,1 0,-1 0,0 0,1 0,-1 0,1 0,-1 0,0-1,1 1,-1 0,0 0,-10-7</inkml:trace>
  <inkml:trace contextRef="#ctx0" brushRef="#br0" timeOffset="899.577">1035 269,'39'5,"36"-3,10-3,1 0,-5 0,-11-5,-9-2,-9 2,-9 0,-12 3</inkml:trace>
</inkml:ink>
</file>

<file path=ppt/ink/ink2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0,'-5'0,"-6"0,-6 5,0-3,7-3,1 0,2 5,2 1</inkml:trace>
</inkml:ink>
</file>

<file path=ppt/ink/ink2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2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0 171,'104'284,"-59"-182,-44-101,-1 0,1 0,-1-1,1 1,-1 0,1-1,0 1,-1 0,1-1,0 1,0-1,-1 1,1-1,0 1,0-1,0 0,-1 1,1-1,0 0,0 0,0 0,0 0,0 0,0 1,0-2,-1 1,1 0,0 0,0 0,0 0,0 0,0-1,0 1,-1 0,1-1,0 1,0-1,-1 1,1-1,0 1,0-1,-1 1,1-1,-1 0,1 1,0-1,-1 0,1 0,-1 0,0 1,1-1,-1 0,0 0,1 0,-1 0,0 1,0-2,26-55,-25 54,32-77,4 3,3 1,42-58,-74 123,-2 6</inkml:trace>
  <inkml:trace contextRef="#ctx0" brushRef="#br0" timeOffset="488.38">706 340,'34'-5,"20"-1,6 0,-2 1,-7 2,-7 1,-10 0</inkml:trace>
  <inkml:trace contextRef="#ctx0" brushRef="#br0" timeOffset="748.863">706 566,'38'-10,"28"-7,6-1,-3 2,-9 4,-15 4</inkml:trace>
  <inkml:trace contextRef="#ctx0" brushRef="#br0" timeOffset="1253.166">1130 679,'108'-37,"-42"15,-1-2,0-3,-2-2,30-22,-66 31,0 0,-2-3,-1 0,0-1,-2-1,-1-1,-1-1,-1-1,9-18,-22 35,-1 0,0 0,0 0,-1-1,-1 1,1-1,-2 0,0 0,0-4,-2 12,1 0,-1 0,0 0,0 0,-1 0,1 1,-1-1,0 0,0 0,0 0,-1 1,1-1,-1 0,0 1,0-1,0 1,0 0,0 0,-1 0,0 0,0 0,1 0,-2 1,1 0,0-1,0 1,-1 0,1 0,-3 0,-1-1,0 1,-1 1,1-1,0 1,0 0,-1 1,1-1,0 2,-1-1,1 1,0 0,-1 0,1 1,0 0,0 1,0-1,1 1,-1 0,1 1,-1 0,1 0,0 0,1 1,-1 0,1 0,0 0,-1 1,-4 6,0 0,0 0,1 1,0 0,1 1,1 0,0 0,1 0,1 1,0 0,1 0,0 6,1-11,1-1,0 1,1 0,0 0,1 0,0 1,0-1,1 0,0 0,1 0,0-1,1 1,0 0,1-1,-1 0,2 1,-1-2,1 1,1 0,0-1,0 0,0 0,1-1,0 0,1 0,0-1,0 0,0 0,0 0,3-1,10 3,0-2,1 0,-1-2,1 0,1-2,-1 0,0-1,0-1,1-2,0 0,16 1,-15 0</inkml:trace>
  <inkml:trace contextRef="#ctx0" brushRef="#br0" timeOffset="1654.051">2286 115,'-11'19,"-7"11,1 1,1 1,2 0,1 1,1 0,2 1,2 1,-2 16,9-47,1 0,-1 0,1 0,0-1,0 1,1 0,-1 0,1 0,0-1,0 1,0 0,0-1,1 1,-1-1,1 1,0-1,0 0,1 0,-1 0,0 0,1 0,0 0,0-1,-1 1,2-1,-1 0,0 0,0 0,1 0,-1 0,1-1,-1 0,1 1,0-1,-1-1,1 1,0-1,0 1,0-1,3 0,11-1,0 0,-1-2,1 0,-1-1,0 0,0-1,0-1,-1-1,0 0,0-2,-1 1,0-2,11-8,-10 6,0-1,0 0,-1-1,-1-1,0 0,-1-1,-1-1,0 0,-1 0,-1-1,-1 0,-1-1,0 0,-1-1,-1-1,-5 16,0 0,-1 0,1 0,-1 0,0 0,0 0,-1 0,1 0,-1 0,0 0,-1 0,1 0,-1 0,0 1,0-1,0 0,-1 1,0 0,0-1,0 1,0 1,-1-1,1 0,-1 1,0 0,0-1,0 1,0 1,-1-1,1 1,-1 0,0 0,1 0,-1 1,0-1,0 1,0 0,0 1,-5-1,-100 3,75 6</inkml:trace>
  <inkml:trace contextRef="#ctx0" brushRef="#br0" timeOffset="2005.01">2258 340,'14'-5,"10"-1,6 0,2 1,0 2,-4 5,-3 3,-1 1,1-1,0-2,1 0,1-2,1 0,0-1,0 0,-9 0,-8 0</inkml:trace>
</inkml:ink>
</file>

<file path=ppt/ink/ink2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0 624,'16'1,"0"-1,0-1,0-1,0 0,0-1,0-1,-1 0,1-1,-1-1,0 0,-1-1,0 0,0-2,0 1,-1-2,0 0,-1 0,6-8,162-204,-5 44,-139 140,-30 29,1 1,1 0,-1 1,1-1,1 1,-1 1,1 0,0 0,7-3,-15 9,0 0,0 0,0 0,0-1,0 1,0 0,0 0,0 1,0-1,0 0,0 0,0 0,0 1,0-1,0 0,0 1,0-1,0 1,0-1,0 1,0 0,-1-1,1 1,0 0,0 0,-1-1,1 1,0 0,-1 0,1 0,-1 0,1 0,-1 0,0 0,1 0,-1 0,0 0,0 0,1 0,-1 0,0 0,0 0,0 0,0 0,-1 0,1 0,0 1,-3 52,-71 222,71-263,0-1,0 0,-1 0,-1 0,0 0,0-1,-1 0,-1 0,0 0,0-1,-1 0,-1-1,1 1,-1-2,-1 1,0-1,0-1,0 0,-1 0,0-1,-1 0,1-1,-1-1,0 0,0 0,0-1,-5 0,16-3,-12 2,0 0,1-2,-1 1,0-2,0 0,1 0,-1-1,1-1,0 0,-1 0,-8-5,2-5</inkml:trace>
  <inkml:trace contextRef="#ctx0" brushRef="#br0" timeOffset="350.64">1214 173,'-15'18,"1"1,1 0,1 1,0 0,1 1,2 0,0 1,1-1,1 2,2-1,-4 21,9-40,0 0,0 1,0-1,0 0,0 0,1 0,-1 0,1 0,0 0,0 0,0 0,0 0,1 0,-1 0,1-1,0 1,-1 0,1-1,0 0,1 1,-1-1,0 0,1 0,-1 0,1 0,0-1,-1 1,1-1,0 0,0 1,0-1,0 0,0-1,0 1,0-1,0 1,0-1,1 0,-1 0,0 0,0-1,0 1,1-1,6 1,1 0,-1-1,0-1,0 0,0 0,-1 0,1-2,-1 1,1-1,-1 0,0-1,0 0,-1-1,0 1,0-2,0 1,0-1,-1 0,0-1,-1 0,0 0,0 0,-1-1,0 1,0-1,-1-1,0 1,-1-1,0 1,0-1,-1 0,1-10,-1 15,0-1,-1 0,0 0,0 0,0-1,-1 1,0 0,0 0,0 0,-1 0,0 0,0 0,-1 0,1 0,-1 0,0 0,-1 1,0-1,0 1,0 0,0 0,-1 0,0 0,0 0,0 1,-1 0,1 0,-1 0,0 0,-4-1,-41-1,26 6</inkml:trace>
</inkml:ink>
</file>

<file path=ppt/ink/ink2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1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0,'-30'46,"3"0,2 2,2 1,2 1,-2 14,20-58,1 0,0 0,0 0,0 0,0 0,1 0,0 1,1-1,-1 0,1 1,0-1,1 0,0 1,0-1,0 0,0 0,1 0,0 0,1 0,-1 0,1 0,0-1,1 1,-1-1,1 0,0 0,0 0,1-1,-1 1,1-1,0 0,0-1,1 1,-1-1,1 0,-1 0,1-1,5 2,1-2,-1 0,1-1,-1 0,1-1,0-1,-1 0,1 0,0-1,-1-1,0 0,0 0,0-1,0-1,0 1,-1-2,0 0,0 0,0 0,-1-2,0 1,0-1,-1 0,0-1,0 0,-1 0,-1 0,1-1,2-7,-3 10,0 0,-1-1,0 1,-1-1,0 0,0-1,0 1,-1-1,0 1,-1-1,0 0,-1 0,1 0,-2 0,1 0,-1-1,-1 1,1 0,-2 0,1 0,-1 0,-1 1,1-1,-1 0,-1 1,0 0,0-1,-1 2,0-1,0 0,0 1,-5-4,2 6,1 0,-1 1,0-1,0 2,0-1,-1 2,1-1,-1 1,1 0,-1 0,0 1,0 1,0-1,0 1,-3 1,-14 0</inkml:trace>
  <inkml:trace contextRef="#ctx0" brushRef="#br0" timeOffset="337.504">0 367,'7'-5,"4"-4,0 1,1 0,0 1,1 0,-1 1,1 0,0 1,1 0,-1 2,1-1,0 1,13 0,-23 4,0-1,0 1,0 1,0-1,-1 1,1-1,0 1,-1 0,1 1,-1-1,0 1,1-1,-1 1,0 0,-1 0,3 3,40 28,-32-31,0 0,1-1,-1-1,1 0,0-1,-1 0,1-1,-1 0,1-2,-1 1,0-1,8-4,-16 6,20-5</inkml:trace>
</inkml:ink>
</file>

<file path=ppt/ink/ink2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0 263,'5'0,"6"0,2-5,3-1,3 0,4 1,3 1,1 2,1 1,1 1,0 0,0 0,-5 5,-11 1,-8 5,-10 1,-4-2</inkml:trace>
  <inkml:trace contextRef="#ctx0" brushRef="#br0" timeOffset="5082.771">424 94,'3'2,"0"-1,-1 1,1 0,0 0,0 0,-1 1,1-1,-1 1,0-1,0 1,0 0,0 0,0 0,-1 0,1 0,-1 0,0 0,0 0,0 1,0 0,45 214,-31-123,1 11,-17-107,1 0,0 1,0-1,0 1,0-1,0 1,0-1,0 1,0-1,1 1,-1-1,0 1,0-1,0 0,0 1,1-1,-1 1,0 0,1-1,-1 1,0-1,1 1,-1-1,0 1,1 0,-1-1,1 1,-1 0,1-1,-1 1,1 0,-1 0,1 0,-1-1,1 1,-1 0,1 0,-1 0,1 0,-1 0,1 0,-1 0,1 0,-1 0,1 0,0 0,-1 0,1 0,-1 1,1-1,-1 0,1 0,-1 1,1-1,-1 0,0 0,1 1,-1-1,1 1,-1-1,0 0,1 1,-1-1,0 1,1-1,-1 1,0-1,0 1,17-47,123-289,-131 314,-4 29,-6 40,1-37,9 168,-5-160,-2-6,-1-1,2 1,0-1,0 0,1 0,0 0,1-1,1 0,0 1,0-2,1 1,1-1,-1 0,2-1,3 5,-9-14,-1 1,1-1,-1 0,1 0,-1 0,0 0,1 0,-1 0,1-1,-1 1,1-1,-1 0,0 1,1-1,-1 0,0-1,0 1,0 0,0-1,0 1,0-1,0 1,0-1,-1 0,1 0,-1 0,1 0,-1 0,0 0,1 0,-1 0,0-1,-1 1,1 0,0-1,-1 1,1-1,-1 1,0 0,0-1,0 1,0-1,0 1,0-2,4-10,43-140,52-101,-62 142,-32 106</inkml:trace>
  <inkml:trace contextRef="#ctx0" brushRef="#br0" timeOffset="6784.615">1243 348,'1'1,"1"0,-1 0,0 0,1 0,-1 0,0 1,0-1,0 0,0 1,0-1,0 1,0-1,0 1,-1-1,1 1,-1 0,1-1,-1 1,0 0,1-1,-1 1,0 0,0 0,0-1,0 1,-1 0,1-1,0 1,-1 0,1-1,-1 1,1 0,-2 0,2 2,-4 15,-1-1,-1 1,0-1,-2 0,0 0,-1-1,-4 6,-9 18,21-39,0 0,0 1,0-1,0 0,0 1,0-1,1 1,-1-1,1 1,0-1,-1 1,1 0,1-1,-1 1,0-1,0 1,1-1,0 1,-1-1,1 1,0-1,0 0,0 1,1-1,-1 0,1 0,-1 0,1 0,0 0,-1 0,1 0,0-1,0 1,0-1,0 1,1-1,-1 0,0 0,1 0,-1 0,0 0,1 0,-1-1,1 1,0-1,-1 0,1 1,-1-1,1 0,-1-1,1 1,-1 0,1-1,-1 0,1 1,-1-1,1 0,-1 0,1-1,15-7,-4-3</inkml:trace>
  <inkml:trace contextRef="#ctx0" brushRef="#br0" timeOffset="7082.461">1073 518,'24'0,"18"0,6 0,-1-5,-2-2,-5 1,-9 1</inkml:trace>
  <inkml:trace contextRef="#ctx0" brushRef="#br0" timeOffset="7884.058">1553 151,'5'4,"6"3,6-1,5-2,4 0,2-2,1-1,0-5,1-2,-1-1,0 2,-1 2,-4 0</inkml:trace>
  <inkml:trace contextRef="#ctx0" brushRef="#br0" timeOffset="8249.905">1553 376,'19'0,"12"0,4 0,2 0,-1 0,-2 0,-1 0,-3 0,0 0,-6-5,-2-1,-5 0</inkml:trace>
  <inkml:trace contextRef="#ctx0" brushRef="#br0" timeOffset="11361.727">2061 686,'90'-160,"82"-125,-116 215,-54 71,-1 0,1 0,0 0,-1 1,1-1,-1 1,1-1,-1 1,0-1,0 1,0 0,0-1,0 1,0 0,0 0,0 0,-1 0,1 0,-1 0,0 0,1 0,-1 0,0 0,0 0,0 0,0 0,-1 0,1 0,-1 2,1-2,0 146,-1-147,1 1,0-1,0 1,-1-1,1 1,0-1,0 1,1-1,-1 1,0-1,0 1,1-1,-1 1,1-1,-1 0,1 1,0-1,-1 0,1 1,0-1,0 0,0 0,0 0,0 1,0-1,0 0,0-1,1 1,-1 0,0 0,1 0,-1-1,0 1,1-1,-1 1,1-1,-1 1,1-1,-1 0,1 0,-1 0,1 0,-1 0,1 0,-1 0,1 0,-1-1,1 1,9-8,0 0,-1-1,0 0,-1-1,0 0,0 0,-1-1,4-8,28-33,106-121,-147 174,1 0,0 0,0 0,0 0,0 0,0 0,0 0,0 0,0 0,0 0,0 0,0 0,0 0,1 0,-1 0,0 0,1 0,-1 0,1 0,-1-1,1 1,0 0,-1 0,1 0,0-1,-1 1,1 0,0-1,0 1,0-1,0 1,0-1,0 1,-1-1,1 1,0-1,0 0,0 0,0 1,0-1,0 0,1 0,-1 0,0 0,0 0,0 0,0 0,0-1,0 1,0 0,0-1,0 1,0 0,-1-1,1 1,0-1,0 0,0 1,0-1,-1 0,1 1,0-1,0 0,-1 0,1 1,-1-1,-52 231,63-100,-5-112</inkml:trace>
  <inkml:trace contextRef="#ctx0" brushRef="#br0" timeOffset="11915.573">2766 715,'73'-66,"-3"-4,-3-2,17-29,-71 85,-2 0,0-1,-1 0,0-1,-2 0,0 0,-1-1,-1 0,-1 0,0 0,-2-1,0 0,-1 0,-1 0,-1-17,0 36,0-1,0 1,0-1,0 1,0-1,0 0,0 1,0-1,0 1,-1-1,1 1,-1-1,1 1,-1 0,0-1,1 1,-1 0,0-1,0 1,0 0,0 0,0 0,0-1,0 1,-1 1,1-1,0 0,-1 0,1 0,0 1,-1-1,1 0,-1 1,1-1,-1 1,1 0,-1 0,1-1,-1 1,1 0,-1 0,1 1,-1-1,1 0,-1 0,0 1,1-1,0 1,-1-1,1 1,-1 0,1-1,0 1,-1 0,1 0,0 0,0 0,0 0,0 0,0 0,0 0,-1 2,-10 12,1 0,0 1,1 1,1-1,0 2,1-1,1 1,1 0,0 1,2 0,0-1,1 1,0 10,1-16,0 0,1 0,1 0,0 0,1 0,0 0,1 0,0 0,1 0,0 0,1-1,1 0,0 0,1 0,0 0,0-1,1 0,1 0,0-1,0 0,1 0,1-1,-1 0,1-1,1 0,0 0,2 0,6-3,-3-4</inkml:trace>
</inkml:ink>
</file>

<file path=ppt/ink/ink2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1,'5'0,"-3"0,-2 5,-6 1,3 0,-3 4,4 0,3-7,1-3</inkml:trace>
</inkml:ink>
</file>

<file path=ppt/ink/ink2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1,'5'0,"2"5,-6 1,-3 5,0-4,4-4,7-7,-3-3,-3 5,-6 3,2 0,1-3,6-3,1 0</inkml:trace>
</inkml:ink>
</file>

<file path=ppt/ink/ink2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10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57 310,'29'0,"14"0,5 0,-2 0,-2 0,-6 0,-3 0,-3 0,-3 0,0 0,-2 0,1 0,-6 0</inkml:trace>
  <inkml:trace contextRef="#ctx0" brushRef="#br0" timeOffset="341.343">1 537,'38'-5,"23"3,5 2,-3 2,-8-1,-9 0,-6 0,-7 0,-3 0,-7-1</inkml:trace>
  <inkml:trace contextRef="#ctx0" brushRef="#br0" timeOffset="7784.982">311 0,'46'91,"45"27,-23-39,-66-78,1 2,0 0,0-1,-1 1,1 1,-1-1,1 0,-1 1,0-1,0 1,0-1,-1 1,1 0,-1 0,0 0,0 0,-1 0,1 0,-1 0,1 0,-1 0,-1 0,1 0,-1 0,1 0,-1 0,0 0,0 0,-1 0,1 0,-1-1,0 1,0 0,0-1,-1 1,-90 92,-93 91,121-111,76-81,-2-6</inkml:trace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3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0,'-94'128,"-55"73,6-17,93-112,42-57</inkml:trace>
  <inkml:trace contextRef="#ctx0" brushRef="#br0" timeOffset="380.508">77 57,'18'39,"100"151,8-6,-115-166</inkml:trace>
  <inkml:trace contextRef="#ctx0" brushRef="#br0" timeOffset="1032.987">473 621,'78'-208,"-78"208,0-2,1 0,-1 0,0-1,1 1,-1 0,1 0,-1 0,1 0,0 0,0 0,0 0,0 1,0-1,1 0,-1 0,0 1,1-1,0 1,-1-1,1 1,0 0,-1 0,1 0,0 0,0 0,0 0,0 0,0 0,0 1,0-1,0 1,0 0,1-1,-1 1,0 0,0 0,0 0,0 1,0-1,0 0,1 1,-1 0,0-1,0 1,0 0,0 0,0 1,8 9,-9-8,0 0,1 0,-1 0,1 0,0-1,0 1,0 0,0-1,1 1,-1-1,1 0,-1 0,1 0,0 0,0 0,0-1,0 1,0-1,0 0,0 0,1 0,-1 0,0 0,1-1,-1 1,0-1,1 0,-1 0,0 0,1-1,-1 1,0-1,1 0,-1 0,0 0,0 0,0-1,0 1,1-1,66-62,-69 102,-2-25,-1 1,2-1,0 1,0 0,1-1,1 1,0-1,1 0,1 0,0 0,1 3,5 3</inkml:trace>
</inkml:ink>
</file>

<file path=ppt/ink/ink2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1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0,'5'5,"11"1,8 0,4-1,3-2,0-1,0 4,0 1,-2 4,1 0,-7-1</inkml:trace>
</inkml:ink>
</file>

<file path=ppt/ink/ink2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4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169 118,'-13'13,"0"0,0 0,1 1,1 1,0 0,1 0,0 1,2 1,0-1,1 1,0 1,1-1,2 1,-1 0,2 0,-1 13,5-25,-1 0,1 0,1 0,-1 0,1-1,0 1,0 0,1-1,-1 0,1 1,0-1,1 0,-1-1,1 1,0 0,0-1,1 0,-1 0,1 0,0-1,0 0,0 0,0 0,1 0,-1-1,1 0,-1 0,3 0,6 3,0-2,0 0,1 0,-1-1,1-1,-1-1,1 0,-1-1,1 0,0-1,3-1,-3 0,-1-1,1 0,-1-1,0 0,0-1,-1 0,0-2,0 1,0-2,-1 1,0-2,-1 0,0 0,-1-1,0 0,0 0,-1-2,-1 1,0-1,-1 0,0 0,-1-1,-1 0,0 0,0 0,-2-1,0 0,0 1,-2-1,0 0,0 0,-2-10,-1 16,0 0,-1 0,0 1,0-1,-1 1,0 0,0 0,-1 0,0 1,-1 0,1 0,-2 0,1 0,0 1,-1 0,0 1,-1-1,1 1,-1 1,0 0,0 0,-1 0,1 1,-1 0,0 1,1 0,-1 0,0 1,0 0,-1 0,-28-3,5 3</inkml:trace>
  <inkml:trace contextRef="#ctx0" brushRef="#br0" timeOffset="278.515">1 400,'328'-98,"-323"97,0 0,0 0,1 0,-1 0,1 1,-1 0,0 0,1 0,-1 1,0 0,1 0,-1 0,0 1,0 0,0 0,0 0,0 0,0 1,-1 0,1 0,-1 0,0 1,4 2,-5-1,1 0,1-1,-1 0,1 0,-1 0,1 0,0-1,0 0,1 0,-1 0,1 0,-1-1,1 0,0 0,0-1,0 0,0 0,0 0,0-1,3 0,131-32,-115 26</inkml:trace>
</inkml:ink>
</file>

<file path=ppt/ink/ink2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53,'-9'40,"2"-1,2 1,1 0,2 1,2 1,-1-39,1 0,-1 0,1 0,0 0,0-1,0 1,0 0,1 0,-1 0,1 0,-1 0,1 0,0 0,0-1,1 1,-1 0,0-1,1 1,0-1,-1 0,1 1,0-1,0 0,0 0,1 0,-1 0,0-1,1 1,-1-1,1 1,0-1,-1 0,1 0,0 0,0 0,0 0,-1-1,1 1,0-1,0 0,0 0,0 0,0 0,0-1,0 1,0-1,0 1,-1-1,3-1,25-17,0-1,-2-2,0-1,-1-1,-2-1,0-1,8-14,-33 39,1 0,0 0,-1 0,1 1,0-1,-1 0,1 0,0 1,0-1,0 0,-1 1,1-1,0 1,0-1,0 1,0-1,0 1,0 0,0-1,0 1,0 0,0 0,1 0,-1 0,0 0,0 0,0 0,0 0,0 0,0 0,0 1,0-1,0 0,0 1,0-1,0 1,0-1,0 1,0 0,0-1,-1 1,1 0,0-1,0 1,-1 0,1 1,27 51,-20-33,-1-7,0-1,0 0,1 0,1-1,0 0,0 0,1-1,1 0,-1-1,6 3,-12-9,0 0,0-1,1 1,-1-1,0 0,1 0,-1-1,1 1,0-1,0 0,-1-1,1 1,0-1,0 0,0 0,-1 0,1 0,0-1,0 0,0 0,-1-1,1 1,-1-1,1 0,-1 0,0 0,0-1,1 1,-2-1,1 0,3-3,11-11,-1-2,-1 0,0 0,-1-2,-1 0,0-4,34-114,-47 136,-1-1,1 1,-1 0,0 0,0 0,0 0,0 0,0-1,-1 1,0 0,1 0,-1 0,0 0,0 0,-1 0,1 1,-1-1,1 0,-1 1,0-1,0 1,-1-2,-13-8</inkml:trace>
  <inkml:trace contextRef="#ctx0" brushRef="#br0" timeOffset="565.59">1300 53,'-20'5,"0"1,1 0,0 1,0 1,1 1,0 1,1 0,0 2,0 0,1 0,-4 6,19-17,0 0,-1 0,1 0,0 0,0 0,0 1,0-1,0 0,0 1,1-1,-1 0,0 1,1-1,-1 1,1-1,-1 1,1-1,0 1,-1 0,1-1,0 1,0-1,0 1,1 0,-1-1,0 1,0-1,1 1,-1-1,1 1,0-1,-1 1,1-1,0 0,0 1,0-1,0 0,0 0,0 1,0-1,0 0,0 0,2 1,66 21,-67-23,83 19,-83-19,0 1,-1 0,1-1,0 1,-1 0,1 0,-1 0,1 0,-1 0,0 1,0-1,1 0,-1 1,0-1,0 0,0 1,0-1,0 1,-1 0,1-1,0 1,-1 0,1-1,-1 1,0 0,1 0,-1-1,0 1,0 0,0 0,-1-1,1 1,0 0,0 0,-1-1,1 1,-1 0,0-1,1 1,-1 0,0-1,0 1,0-1,0 1,0-1,-1 1,-10 11,-1 0,0-1,-1-1,-1 0,1-1,-2 0,1-1,-1-1,0 0,-1-2,0 0,-12 3,9-2,8-3</inkml:trace>
  <inkml:trace contextRef="#ctx0" brushRef="#br0" timeOffset="813.597">1526 278,'-10'34,"-3"15,1-4,2-11</inkml:trace>
  <inkml:trace contextRef="#ctx0" brushRef="#br0" timeOffset="1434.86">1723 476,'8'-25,"2"0,0 1,2 1,0 0,2 0,0 1,1 1,8-7,-22 26,-1 1,1-1,0 1,0 0,-1 0,1-1,0 1,0 0,0 0,0 0,1 0,-1 0,0 0,0 0,0 1,1-1,-1 0,0 1,1-1,-1 1,1-1,-1 1,1 0,-1-1,1 1,-1 0,1 0,-1 0,1 0,-1 1,1-1,-1 0,1 0,-1 1,0-1,1 1,-1-1,1 1,-1 0,0 0,0 0,1-1,-1 1,0 0,0 0,0 1,0-1,0 0,0 0,0 0,-1 1,1-1,0 0,-1 1,1-1,1 4,1 0,0-1,0 0,0 1,0-1,1 0,0-1,0 1,0-1,0 0,0 1,1-2,-1 1,1 0,0-1,0 0,0 0,0-1,0 1,0-1,0 0,0-1,1 1,-1-1,0 0,0 0,1-1,-1 1,0-1,0 0,0-1,1 1,0-2,2-2,-1 0,0-1,0 0,0-1,-1 0,0 0,0 0,0-1,-1 1,0-1,-1-1,0 1,0-1,-1 1,0-1,0 0,-1 0,-1 0,1-1,-1 1,-1 0,0 0,0-1,-1 1,0 0,0 0,-1-1,-1-2,-21-52,13 51</inkml:trace>
</inkml:ink>
</file>

<file path=ppt/ink/ink2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1,'-10'9,"-3"9,6 0,4-7,7-6,-2-3,-1-2</inkml:trace>
</inkml:ink>
</file>

<file path=ppt/ink/ink2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9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1,'-9'9,"-4"9,1-5,2-3</inkml:trace>
</inkml:ink>
</file>

<file path=ppt/ink/ink2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29 201,'-5'0,"-1"5,4 1,9 0,6-1,7-1,5-2,2-1,2 0,1-1,-1 0,1-1,-1 1,0 0,0 0,-1 0,0 0,-4 0</inkml:trace>
  <inkml:trace contextRef="#ctx0" brushRef="#br0" timeOffset="280.455">0 427,'39'0,"26"-5,8-1,-4 0,-9-4,-15 0</inkml:trace>
  <inkml:trace contextRef="#ctx0" brushRef="#br0" timeOffset="1580.02">452 568,'20'-14,"0"0,-1-2,0 0,-1-1,-1 0,-1-2,0 0,-2 0,0-2,4-8,4-3,-11 15,-5 7,0 0,1 1,0-1,1 1,0 1,0 0,1 0,0 0,0 1,6-3,-14 9,0 1,1-1,-1 0,0 1,0-1,0 1,1 0,-1-1,0 1,1 0,-1 0,0 0,1 0,-1 0,0 0,0 0,1 0,-1 0,0 1,1-1,-1 1,0-1,0 1,1-1,-1 1,0-1,0 1,0 0,0 0,0 0,0 0,0 0,0 0,0 0,-1 0,1 0,0 0,-1 0,1 0,0 1,-1-1,0 0,1 0,-1 1,0-1,1 1,6 72,-7-55,0-17,0 0,0 0,0 0,0 0,0 0,0 0,1 0,-1 0,1 0,-1 0,1 0,0 0,0 0,0-1,0 1,0 0,0 0,0-1,0 1,1-1,-1 1,1-1,-1 0,1 0,0 1,-1-1,1 0,0 0,0-1,0 1,-1 0,1-1,0 1,0-1,0 1,0-1,0 0,0 0,0 0,0 0,0 0,0 0,0-1,0 1,0-1,0 1,0-1,0 0,0 0,-1 0,1 0,1 0,29-21,0-1,-2-1,0-2,-2-1,14-18,-2 4,68-62,-107 103,-1-1,1 1,0-1,-1 1,1-1,0 1,0-1,-1 1,1 0,0-1,0 1,0 0,-1-1,1 1,0 0,0 0,0 0,0 0,0 0,0 0,-1 0,1 0,0 1,0-1,0 0,0 0,-1 1,1-1,0 0,0 1,-1-1,1 1,0-1,0 1,-1-1,1 1,-1 0,1-1,0 1,-1 0,0-1,1 1,-1 0,1 0,-1-1,0 1,1 0,-1 0,0 0,0 0,0-1,0 1,1 0,-1 0,0 0,-2 49,-8-8,6-32,1 1,0-1,1 1,0 0,1 0,0 0,0-1,1 1,1 0,0 0,0 0,1 0,2 4,22 15,-9-22</inkml:trace>
  <inkml:trace contextRef="#ctx0" brushRef="#br0" timeOffset="2062.725">1439 483,'1'0,"37"-3,0-3,-1 0,1-3,-2-1,1-2,-2-1,0-2,20-12,-46 21,-1 0,0-1,0 0,-1 0,1-1,-2 0,1 0,-1 0,0-1,-1 0,0 0,-1-1,0 1,0-1,-1 0,0 0,0 0,-2-1,1 1,-1 0,-1-1,1 1,-2-1,0 1,0-1,-1 1,-1-7,2 14,-1-1,1 1,-1 0,1 0,-1-1,0 1,0 0,-1 0,1 1,0-1,-1 0,0 1,0 0,0-1,0 1,0 0,0 0,0 1,0-1,-1 1,1 0,-1 0,1 0,-1 0,1 0,-1 1,0-1,1 1,-1 0,0 1,1-1,-1 0,0 1,1 0,-1 0,1 0,-1 0,1 1,0-1,-1 1,1 0,0 0,-1 1,-7 3,1 0,0 0,0 1,0 1,1 0,1 0,-1 0,1 1,0 0,1 1,0 0,1 0,0 1,1-1,0 1,0 0,1 1,1-1,0 1,0 0,1-1,1 1,0 6,4-10,0 1,1-1,0 0,0 0,1 0,0 0,1-1,0 0,0 0,0 0,1-1,0 0,0 0,1-1,-1 0,1 0,0-1,1 0,-1 0,1-1,-1 0,1 0,0-1,3 0,-11-2,11 5,0-1,0-1,0-1,0 1,0-2,0 0,0 0,1-1,-1 0,0-1,0-1,0 0,1-1,-2 0,1 0,0-2,-1 1,0-1,0-1,4-2,3-5</inkml:trace>
  <inkml:trace contextRef="#ctx0" brushRef="#br0" timeOffset="2532.36">2512 60,'-13'3,"-1"0,1 1,0 1,0 0,1 1,-1 0,1 1,0 0,1 1,0 0,0 1,1 0,0 1,1 0,-1 1,2 0,0 0,0 1,1 0,1 0,0 0,0 1,1 0,-1 6,5-12,0 0,0 0,0 0,1 0,0 0,0-1,1 1,0 0,0 0,1 0,-1 0,1-1,1 1,0-1,0 1,0-1,0 0,1 0,0-1,0 1,1-1,-1 0,1 0,1 0,-1 0,0-1,1 0,0 0,0-1,0 0,1 0,-1 0,2 0,3 1,0 1,1-2,-1 1,1-2,0 1,0-2,0 1,0-2,0 0,0 0,0-1,0 0,0-1,0-1,-1 0,1 0,-1-1,6-3,-4 1,0 0,0-1,0 0,-1-1,0-1,0 0,-1 0,0-1,-1-1,0 0,-1 0,0-1,0 0,-2 0,4-9,-2 7,-2-1,0-1,-1 1,-1-1,0 0,-1 0,0-1,-2 0,-1 11,-1 0,1 0,-1 0,-1 0,1 0,-1 0,0 1,-1-1,1 0,-1 0,0 1,0-1,-1 1,0 0,0-1,0 1,-1 1,1-1,-1 0,0 1,-1 0,1 0,-1 0,0 0,-93-33,67 32</inkml:trace>
  <inkml:trace contextRef="#ctx0" brushRef="#br0" timeOffset="2864.637">2315 343,'34'-15,"15"-9,0 4,-4 6,-9 9,-7 11,-2 4,-2 6,0 0,0-4,1-2,1-4,1-3,-6-6,0-4,-4 1</inkml:trace>
</inkml:ink>
</file>

<file path=ppt/ink/ink2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0 718,'3'3,"1"-1,-1 1,0-1,1 0,-1 0,1 0,0 0,0-1,0 1,0-1,0 0,0 0,0-1,0 1,0-1,0 0,0 0,0 0,0-1,0 1,0-1,0 0,0 0,0 0,0-1,2-1,93-56,-57 22,-3-2,0-1,-3-2,-2-1,-1-2,19-38,66-109,-2 55,-115 135,0 1,0 0,1 0,-1 0,0-1,1 1,-1 0,1 1,-1-1,1 0,0 0,-1 1,1-1,0 1,-1-1,1 1,0 0,0 0,-1-1,1 1,0 1,0-1,0 0,-1 0,1 1,0-1,-1 1,1-1,0 1,-1 0,1-1,-1 1,1 0,-1 0,1 0,-1 0,0 1,1-1,-1 0,0 0,0 1,0-1,0 1,0-1,0 1,0-1,-1 1,1 0,-1-1,1 1,-1 0,1 0,-1-1,0 1,6 16,0 0,-2 1,0-1,-1 1,0 0,-2 0,0 0,-2-1,0 1,-1 7,-6 30,-1 0,-3-1,-15 42,22-82,-1 0,0 0,-2 0,1-1,-2 0,0 0,0-1,-1 0,-1-1,0 0,-1 0,0-2,-1 1,0-2,-6 4,-90 35,106-47,1-1,-1 1,0 0,0-1,0 0,0 0,0 0,0 0,1 0,-1 0,0-1,0 1,0-1,1 0,-1 0,0 0,1 0,-1-1,1 1,-1-1,1 1,-1-1,1 0,0 0,0 0,0 0,0 0,0 0,1-1,-1 1,1-1,-1 1,1-1,0 1,0-1,0 0,0 0,0-1,-3-16</inkml:trace>
  <inkml:trace contextRef="#ctx0" brushRef="#br0" timeOffset="605.06">763 860,'20'-20,"44"-46,3 3,3 3,26-14,-95 72,0 0,0 0,0 1,1-1,-1 1,1-1,-1 1,1 0,0-1,-1 1,1 0,0 0,0 0,0 0,0 1,0-1,0 0,0 1,0-1,0 1,0 0,0 0,0 0,0 0,0 0,0 0,0 0,0 1,0-1,0 1,0 0,0-1,0 1,0 0,0 0,-1 0,1 0,0 1,-1-1,1 0,0 1,-1-1,0 1,1-1,-1 2,-4 39,2-39,0-1,0 0,0 1,0-1,1 1,-1-1,0 1,1-1,0 1,0-1,0 1,0-1,0 1,0-1,1 1,-1-1,1 1,-1-1,1 1,0-1,0 0,0 1,1-1,-1 0,0 0,1 0,0 0,-1 0,1 0,0 0,0-1,0 1,0-1,0 1,0-1,0 0,1 0,-1 0,0 0,4 0,1-1,-1-1,0 1,0-1,0 0,0 0,-1-1,1 0,0 0,0 0,-1 0,0-1,1 0,-1-1,4-2,-4 2,0 1,0 0,0 0,0 0,1 1,0-1,-1 1,1 1,0-1,0 1,0 0,0 0,0 1,0-1,4 2,-7 0,-1 0,1 0,-1 1,0-1,1 1,-1-1,0 1,0 0,0 0,0 0,-1 0,1 0,0 0,-1 1,0-1,1 1,-1-1,0 1,0-1,0 1,-1-1,1 1,-1 0,16 30,-4-20</inkml:trace>
  <inkml:trace contextRef="#ctx0" brushRef="#br0" timeOffset="1417.072">1835 577,'-233'172,"198"-131,35-40,-1 0,0-1,1 1,-1 0,1 0,-1 0,1 0,-1 0,1 0,0 0,-1 0,1 0,0 0,0 0,0 0,0 0,0 0,0 0,0 1,0-1,0 0,0 0,1 0,-1 0,0 0,1 0,-1 0,1 0,-1 0,1-1,-1 1,1 0,0 0,-1 0,1-1,0 1,0 0,0 0,-1-1,1 1,0-1,0 1,0-1,0 1,0-1,12 2,-1-1,0 0,1-1,-1-1,1 0,-1 0,1-1,-1-1,0 0,0 0,0-2,-1 1,1-1,-1-1,0 0,-1-1,2-1,4-1,137-92,-152 100,1 0,0 0,0-1,-1 1,1 0,0 1,0-1,0 0,0 1,1-1,-1 1,0-1,0 1,0 0,0 0,0 0,0 0,1 0,-1 1,0-1,0 1,0-1,0 1,0 0,0-1,0 1,0 0,0 1,-1-1,1 0,0 0,-1 1,1-1,-1 1,1-1,-1 1,0 0,1 0,-1-1,0 2,2 0,1-1,0 1,-1-1,1 1,0-1,0-1,0 1,1 0,-1-1,0 0,1 0,-1 0,1 0,-1-1,0 0,1 0,-1 0,1 0,-1-1,1 0,-1 0,1 0,-1 0,0-1,0 1,0-1,0 0,1-1,108-74,-90 56,0-1,-1-1,-2-1,0 0,-2-2,0 0,-2-1,-1-1,-1 0,-2-1,-1 0,-1-1,0-3,-8-25,-2 57,0 0,0 0,-1 0,1 1,0-1,-1 0,1 0,0 0,-1 0,1 1,-1-1,1 0,-1 0,0 1,1-1,-1 0,0 1,1-1,-1 1,0-1,0 1,1-1,-1 1,0 0,0-1,0 1,0 0,0-1,0 1,0 0,1 0,-1 0,0 0,0 0,0 0,0 0,0 0,0 1,0-1,0 0,1 0,-1 1,0-1,0 1,0-1,0 1,1-1,-1 1,0-1,1 1,-1-1,0 1,1 0,-1 0,1-1,-1 1,1 0,-1 0,1 0,-1-1,-16 17,0 0,1 0,0 2,2 0,0 1,1 0,1 1,1 0,1 1,-4 14,9-22,0 0,1 0,0 1,1-1,1 1,0 0,1-1,1 1,0 0,1 0,3 14,1-22,0 1,1-2,-1 1,2 0,-1-1,1 0,0-1,0 1,0-2,1 1,0-1,0 0,0 0,0-1,1 0,-1 0,1-1,-1-1,1 1,0-1,0-1,0 1,0-2,0 1,7-2,5 1,0-1,1-1,-2-1,1-1,0-1,-1-1,0 0,0-1,-1-2,0 0,-1 0,0-2,-1 0,0-2,-1 1,0-2,-1 0,-1-1,0 0,-2-2,0 1,0-2,1 0,-1 0,-1-1,-1 0,-1-1,-1 0,0 0,-2-1,-1 1,0-1,-1-1,-2 1,0-1,-3 20,1 0,-1 0,0 1,0-1,0 0,-1 1,1-1,0 0,-1 1,0 0,1-1,-1 1,0 0,0 0,-1 0,1 0,0 0,0 1,-1-1,1 1,-1 0,0-1,1 1,-1 0,0 0,0 1,0-1,1 1,-1-1,0 1,0 0,0 0,0 0,0 0,0 1,0-1,1 1,-1 0,0 0,0 0,1 0,-1 0,0 0,1 1,-1-1,1 1,0 0,0 0,-1 0,1 0,0 0,1 0,-1 1,-1 0,-6 9,0 0,0 0,1 1,1 0,0 1,0-1,2 1,0 0,0 1,1-1,1 1,1 0,0 0,0 0,2 0,0 0,1 0,0 0,1 0,1 0,0 0,1-1,1 1,0-1,1 0,0-1,2 3,2 1,0-1,0 1,2-2,0 0,0 0,2-1,-1-1,2 0,0-1,0 0,13 5,-8-6</inkml:trace>
</inkml:ink>
</file>

<file path=ppt/ink/ink2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8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585 199,'-17'-5,"-2"1,1 1,0 0,-1 1,1 1,-1 1,1 1,-1 0,1 2,-1 0,1 1,0 0,0 2,1 0,0 1,0 1,0 0,1 1,0 1,1 1,-12 10,9-7,-1 2,2 0,0 0,2 2,-1 0,2 1,1 0,0 1,1 1,2 0,-1 3,9-21,0 0,1 0,0 0,-1 1,1-1,0 0,1 1,-1-1,1 1,-1-1,1 1,0-1,1 1,-1-1,0 0,1 1,0-1,0 1,0-1,0 0,0 0,1 1,0-1,-1 0,1 0,0-1,0 1,1 0,-1-1,0 1,1-1,0 0,-1 0,1 0,0 0,0 0,0 0,1-1,-1 0,0 0,0 0,1 0,-1 0,1 0,0-1,14-2,0-2,-1 0,1 0,-1-2,0 0,0-1,-1-1,0-1,0 0,-1-1,0 0,-1-1,0-1,8-9,-21 20,43-39,-2-1,-2-3,-1-1,1-8,-29 40,-11 12,0 0,0 0,0 0,0 0,1 0,-1 0,0 0,1 0,-1 0,1 0,-1 0,1 0,-1 1,1-1,0 0,-1 0,1 1,0-1,0 0,-1 1,1-1,0 1,0-1,0 1,0-1,0 1,0 0,0-1,0 1,0 0,0 0,0 0,0 0,0 0,0 0,0 0,0 0,0 0,0 0,0 0,0 1,0-1,0 0,-1 1,1-1,0 1,0-1,0 1,0-1,0 1,-1 0,1-1,0 1,-1 0,1 0,0-1,-1 1,1 0,-1 0,1 0,-1 0,7 95,-8-83,1 0,0-1,1 1,1 0,0-1,0 1,1-1,1 0,1 4,2-4,0 0,0 0,1-1,1 1,0-2,0 0,1 0,1 0,-1-1,6 2,3 2</inkml:trace>
  <inkml:trace contextRef="#ctx0" brushRef="#br0" timeOffset="383.003">812 678,'185'-282,"-159"255,-25 27,0 0,-1 0,1 0,-1 0,1 0,0 0,-1 0,1 0,-1 0,1 0,0 0,-1 0,1 0,-1 0,1 0,0 1,-1-1,1 0,-1 0,1 1,-1-1,1 0,-1 1,1-1,-1 1,1-1,-1 0,0 1,1-1,-1 1,0-1,1 1,-1-1,0 1,0 0,1-1,-1 1,0-1,0 1,0 0,0-1,0 1,0-1,0 1,0 0,0-1,0 1,0-1,0 1,0 0,-1-1,1 1,0-1,3 31,-4-23,2 1,-1-1,1 0,0 1,1-1,0 0,0 0,1 0,0 0,0 0,1-1,0 1,0-1,0 0,1 0,1-1,0 2,-3-5,1 0,0 1,0-2,0 1,0 0,1-1,-1 1,0-1,1-1,0 1,-1-1,1 1,0-1,0 0,0-1,0 0,0 1,0-1,0-1,0 1,-1-1,1 0,0 0,0 0,0-1,-1 0,1 0,-1 0,1 0,-1-1,0 1,2-2,117-113,-120 113,43-54,-29 38</inkml:trace>
  <inkml:trace contextRef="#ctx0" brushRef="#br0" timeOffset="1380.914">1743 227,'-42'34,"-5"2,2 2,1 2,2 2,2 2,-2 7,-1 36,42-85,0 0,0 1,1-1,0 1,-1-1,1 1,0-1,0 1,0-1,0 1,1-1,-1 1,1-1,-1 1,1-1,0 1,0-1,0 0,0 0,0 1,1-1,-1 0,1 0,-1 0,1 0,0-1,0 1,0 0,0-1,0 1,0-1,0 0,0 0,1 1,-1-2,1 1,6 0,1 0,0-1,0 0,-1-1,1 0,0-1,-1 0,1 0,-1-1,0 0,0-1,0 0,0 0,-1-1,1 0,0-2,-8 7,20-15,0-1,-1 0,-1-2,0 0,-2-1,0-1,-1-1,10-16,70-101,-95 137,-1 0,1 0,-1 0,1 0,0 0,-1 1,1-1,0 0,0 0,0 1,0-1,0 0,0 1,0-1,0 1,0-1,0 1,0 0,0-1,0 1,0 0,0 0,0 0,1-1,-1 1,0 1,0-1,0 0,0 0,0 0,0 0,0 1,1-1,-1 1,0-1,0 1,0-1,0 1,0-1,-1 1,1 0,0 0,0-1,0 1,-1 0,1 0,0 0,-1 0,1 0,-1 0,1 0,-1 0,1 0,-1 0,0 0,1 0,-1 0,0 0,0 1,0-1,0 0,0 0,0 0,0 0,0 0,0 0,-1 0,1 1,-1-1,1 270,0-227,3-12,-3 0,-1 0,-1 0,-1 0,-2-1,-2 1,0-1,-2 0,-12 25,-7-15,27-41,1 1,-1-1,1 1,-1-1,1 1,-1-1,1 1,-1-1,1 1,-1-1,0 1,1-1,-1 0,0 0,1 1,-1-1,0 0,0 0,1 0,-1 1,0-1,1 0,-1 0,0 0,0-1,1 1,-1 0,0 0,1 0,-1 0,0-1,0 1,1 0,-1-1,1 1,-1 0,0-1,1 1,-1-1,1 1,-1-1,1 1,-1-1,1 1,-1-1,1 0,0 1,-1-1,1 0,0 1,-1-1,1 0,0 1,0-1,0 0,0 1,0-1,-1 0,1 0,1 1,-1-1,0 0,0 0,0 0,0-11,1-1,0 1,1-1,0 1,1-1,0 1,1 0,1 0,0 1,0-1,1 1,0 0,1 1,4-5,42-63,3 3,56-57,-112 131,250-271,-243 264,0 0,-1-1,0 1,-1-1,0 0,0-1,-1 1,0-1,-1 0,0 0,-1 0,0 0,0 0,-1-1,0 1,-1-1,0 1,-1 0,0-1,-1 1,0 0,-1 0,-2-7,4 14,-1 0,0 0,0 1,0-1,0 1,-1-1,1 1,-1 0,1 0,-1 0,0 0,1 1,-1-1,0 1,0 0,0-1,0 1,-1 1,1-1,0 0,0 1,-1 0,1-1,0 1,0 0,-1 1,1-1,0 1,0-1,-2 2,-94 34,92-33,0 0,-1 0,2 1,-1 0,0 0,1 1,0-1,0 1,0 1,0-1,1 1,0 0,0 0,1 1,0 0,0-1,0 1,1 1,0-1,0 0,1 1,-1 3,1 2,1 0,0 0,1 0,1 0,0 0,0 0,1 0,1 0,0-1,1 1,1-1,-1 0,2 0,4 7,-1-3,0 0,2 0,0-2,0 1,1-1,1-1,0 0,1-1,1 0,0-1,0-1,1 0,0-1,1-1,0 0,0-2,0 0,1 0,0-2,0 0,15 0,-17-4,-1 0,1-1,-1-1,1-1,-1 0,0-1,0 0,0-2,-1 1,0-2,0 0,0-1,7-5,-13 8,-1-1,0 0,0 0,0-1,0 0,-1 0,-1 0,1-1,-1 0,0 0,-1 0,0-1,0 0,-1 1,0-1,-1 0,1-1,-2 1,0 0,0-1,0 1,-1-9,-1 14,0 1,-1 0,1 0,0 0,-1 0,0 1,1-1,-1 0,0 1,-1-1,1 1,0 0,-1-1,1 1,-1 0,0 1,1-1,-1 0,0 1,0 0,0-1,0 1,0 0,-1 1,1-1,0 0,0 1,-1 0,1 0,0 0,0 0,-1 0,1 1,0-1,0 1,-1 0,1 0,0 0,0 1,0-1,0 1,1-1,-1 1,0 0,1 0,-1 0,1 1,0-1,-1 0,1 1,0 0,-8 5,0 0,0 1,1 0,1 1,-1 0,1 0,1 1,0 0,1 0,0 0,0 1,1 0,1 0,0 1,1-1,0 1,1 0,0-1,1 1,1 0,0 0,0 0,1 0,1 0,2 8,-1-16,-1 0,1 0,0 0,0-1,0 1,1-1,-1 0,1 1,0-2,1 1,-1-1,1 1,-1-1,1 0,0-1,0 1,0-1,0 0,1 0,-1-1,0 1,4-1,125 9,-123-10,161-14,-147 7</inkml:trace>
</inkml:ink>
</file>

<file path=ppt/ink/ink2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5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1,'-38'0,"-18"0,-4 0,3 4,12 3</inkml:trace>
</inkml:ink>
</file>

<file path=ppt/ink/ink2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0 306,'15'0,"13"-5,8-1,2 0,-1 1,-1 2,-3 1,-1 1,-2 0,-1 1,-1 0,-5-4,-1-3,-1 1,3 2,-5 0</inkml:trace>
  <inkml:trace contextRef="#ctx0" brushRef="#br0" timeOffset="249.375">57 589,'38'-10,"27"-3,8 1,-4 2,-10 3,-13 3</inkml:trace>
  <inkml:trace contextRef="#ctx0" brushRef="#br0" timeOffset="752.323">28 109,'6'-10,"0"1,0 0,1 0,0 1,1 0,0 0,0 1,1 0,0 0,4-1,-9 5,1 1,-1-1,1 1,0 0,0 1,0-1,0 1,0 0,0 0,0 1,1 0,-1 0,0 0,0 0,0 1,0 0,1 0,-1 0,0 0,-1 1,1 0,0 0,0 0,-1 1,1 0,-1 0,0 0,0 0,0 0,0 1,-1 0,1 0,-1 0,2 4,0-3,-1-1,1 1,-1-1,1 1,0-2,1 1,-1 0,1-1,-1 0,1 0,0-1,0 0,0 0,1 0,-1-1,0 0,1 0,-1 0,5-1,90-12,-82 6</inkml:trace>
  <inkml:trace contextRef="#ctx0" brushRef="#br0" timeOffset="1298.32">1129 138,'-24'17,"1"1,1 1,1 1,0 0,2 2,0 1,2 0,-9 16,22-33,0 0,1 0,0 0,0 0,1 1,0 0,0-1,0 1,1 0,0 0,0 0,0 0,1 0,0 0,1 0,0 0,0 0,0 0,1-1,0 1,0 0,1-1,0 1,0-1,0 0,1 0,0 0,0-1,0 1,1-1,0 0,0 0,0 0,1-1,-1 0,6 3,4-1,0-1,0-1,0 0,0-1,0-1,1-1,-1 0,1 0,-1-2,1 0,-1-1,1 0,-1-1,14-5,-12 2,0-2,-1 1,0-2,0 0,-1-1,0-1,-1 0,0-1,-1 0,1-2,2-1,-10 9,0 1,-1-2,0 1,0-1,0 1,-1-1,0-1,0 1,-1 0,0-1,0 0,-1 0,0 0,0 0,-1 0,0 0,0 0,-1 0,0 0,-1-1,0 1,0 0,0 0,-1 0,-2-6,-1 8,0 0,-1 0,1 0,-1 1,0 0,0 0,-1 1,1-1,-1 1,0 1,0-1,-1 1,1 0,-1 1,1 0,-1 0,0 1,-4-1,9 2,-32-8</inkml:trace>
  <inkml:trace contextRef="#ctx0" brushRef="#br0" timeOffset="1562.149">846 532,'65'-33,"2"3,0 3,63-15,-123 40,-1 0,1 0,0 1,0 0,0 1,1-1,-1 1,0 1,0-1,0 1,0 1,0-1,0 1,-1 0,1 1,0-1,-1 2,0-1,1 0,-1 1,-1 0,1 1,3 3,1-2,0 0,1-1,-1 0,1-1,0 0,0 0,1-1,-1-1,1 0,-1-1,1 0,-1 0,1-1,0-1,-1 0,1-1,-1 0,1 0,-1-2,0 1,0-1,0-1,-1 0,1 0,-1-1,9-3</inkml:trace>
</inkml:ink>
</file>

<file path=ppt/ink/ink2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6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1 555,'107'-88,"154"-215,-113 164,-146 137,0 0,-1 0,2 0,-1 0,0 0,0 1,1-1,-1 1,0-1,1 1,0 0,-1 0,1 0,0 0,-1 1,1-1,0 1,0-1,0 1,-1 0,1 0,0 0,0 1,0-1,-1 1,1-1,0 1,0 0,-1 0,1 0,-1 1,1-1,-1 0,1 1,-1 0,0 0,0-1,0 1,0 1,2 9,-1 0,-1 0,0 0,0 0,-2 1,1-1,-2 0,1 1,-3 7,1 15,0-14,-1 0,0 0,-2 0,0 0,-2-1,0 0,-1 0,-1 0,-1-1,-5 6,10-16,-1-1,-1 0,1 0,-1 0,-1-1,0 0,0 0,0-1,0 0,-1 0,0-1,0 0,-1-1,1 0,-1 0,0-1,0-1,0 1,-1-2,1 1,0-1,-1-1,0 0,7 0,0-1,1 1,-1-1,1 0,-1 0,1 0,-1-1,1 1,0-1,0 1,0-1,0 0,0 0,0-1,0 1,1-1,-1 1,1-1,0 0,0 0,0 0,0 0,0 0,0 0,1-1,0 1,0 0,0-1,0 1,0-1,1 0,-1 1,1-1,0 1,0-1,0 0,1 1,0-3,3-13</inkml:trace>
  <inkml:trace contextRef="#ctx0" brushRef="#br0" timeOffset="272.597">960 301,'-10'29,"-2"9</inkml:trace>
  <inkml:trace contextRef="#ctx0" brushRef="#br0" timeOffset="838.276">1129 526,'183'-243,"-133"193,-48 50,-1 0,1 0,-1 0,1 1,-1-1,0 1,1-1,-1 1,1 0,-1-1,0 1,0 0,1 0,-1 0,0 0,0 0,0 0,0 0,0 0,0 0,0 0,-1 1,1-1,0 0,0 1,-1-1,1 1,-1-1,0 1,1-1,-1 0,0 1,0-1,0 1,0-1,0 1,0-1,0 1,-1-1,1 1,-1 0,3 9,43 99,-44-107,1 0,0 0,0 0,0-1,1 1,-1-1,1 1,-1-1,1 0,0 0,0 0,0 0,0-1,0 1,0-1,0 0,0 0,1 0,-1 0,0 0,1-1,-1 0,1 1,-1-1,1-1,-1 1,0 0,1-1,-1 0,0 1,1-1,-1-1,0 1,5-4,-1 0,0-1,-1 0,1 0,-1-1,0 0,-1 0,0 0,0-1,0 1,-1-1,0 0,-1-1,3-6,2-4,22-68,-26 62</inkml:trace>
  <inkml:trace contextRef="#ctx0" brushRef="#br0" timeOffset="1247.904">2061 103,'-11'6,"0"1,1 0,0 1,0 0,1 0,0 1,0 0,1 1,0 0,1 0,0 1,1 0,-3 7,6-14,1 1,0 0,0 0,0 1,1-1,0 0,0 0,0 1,0-1,1 1,0-1,0 0,0 1,1-1,0 0,0 1,0-1,1 0,0 0,0 0,0 0,0 0,1 0,0-1,0 1,0-1,1 0,-1 0,1 0,0 0,0 0,2 0,3 2,0 1,1-2,-1 1,1-2,1 1,-1-1,1-1,-1 0,1 0,0-1,0 0,0-1,0 0,0-1,0 0,1-1,-1-1,0 1,0-2,-1 1,1-1,-1-1,1 0,-1-1,0 0,0 0,-1-1,0 0,0-1,0 0,-1 0,0-1,0 0,0-1,-1-1,-1-1,0 0,-1-1,0 1,0-1,-1 0,-1 0,0-1,-1 1,0-1,-1 1,0-3,-1 11,1-1,-2 0,1 0,0 0,-1 0,0 0,0 0,-1 0,1 1,-1-1,0 1,0-1,-1 1,1 0,-1 0,0 0,0 0,0 0,-1 0,1 1,-1 0,0 0,0 0,0 0,0 0,-1 1,1 0,-1 0,1 0,-1 0,-3 0,-26-4,3 3</inkml:trace>
  <inkml:trace contextRef="#ctx0" brushRef="#br0" timeOffset="1551.958">1920 358,'38'-24,"18"-8,4 1,-8 11,-13 14,-9 13,-4 4,-6 6,-3 0,2-3,1-4,3-4,2-2,1-3,2-5,0-3,-4 0</inkml:trace>
</inkml:ink>
</file>

<file path=ppt/ink/ink2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59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0 385,'3'4,"0"0,1 0,-1-1,1 1,-1-1,1 1,0-1,0-1,1 1,-1 0,1-1,-1 0,1 0,0 0,-1-1,1 0,0 0,0 0,0 0,0-1,0 0,0 0,0 0,0 0,0-1,0 0,0 0,0-1,0 1,0-1,-1 0,1 0,-1 0,1-1,-1 0,3-2,14-11,-1-2,-1 1,0-2,-2-1,0 0,13-22,2 0,18-33,41-44,-89 117,-1 0,1 1,0-1,0 0,1 1,-1-1,0 1,0-1,1 1,-1 0,1 0,-1 0,1 1,-1-1,1 0,0 1,-1 0,1 0,0 0,-1 0,1 0,-1 0,1 0,0 1,-1 0,1-1,-1 1,1 0,-1 0,1 0,-1 1,0-1,0 1,1-1,-1 1,0 0,0-1,-1 1,1 0,0 0,-1 1,1-1,-1 0,1 0,-1 1,1 2,2 13,0 0,-1 0,-1 1,-1-1,-1 1,0 0,-1-1,-2 8,-1 34,4-45,0 0,-2 1,0-2,0 1,-1 0,-1 0,-1-1,0 0,0 0,-2 0,0-1,-6 10,8-15,-1 1,0-1,-1 0,0-1,0 0,0 0,-1 0,0-1,0 0,-1-1,1 0,-1 0,-1-1,1 0,0 0,-1-1,0-1,0 1,0-2,0 1,0-1,-5-1,-31-14,27 2</inkml:trace>
  <inkml:trace contextRef="#ctx0" brushRef="#br0" timeOffset="382.4">1101 103,'-5'6,"-16"12,1 1,1 1,1 0,1 2,1 0,1 1,1 0,0 1,2 1,0 4,10-26,1 1,0-1,1 1,-1-1,0 1,1 0,0-1,0 1,0-1,0 1,1 0,-1-1,1 1,0-1,0 1,0-1,0 0,1 1,-1-1,1 0,0 0,0 0,0 0,1 0,-1 0,1-1,-1 1,1-1,0 0,0 0,0 0,0 0,0 0,0 0,1-1,-1 0,0 0,1 0,-1 0,1 0,0-1,11 4,1-1,0-1,-1-1,1 0,0-1,0-1,0 0,-1-1,1-1,-1 0,1-1,-1-1,0 0,-1-1,1-1,-1 0,-1-1,1-1,-1 0,-1 0,0-1,0-1,-1 0,0-1,-1 0,0-1,-1 1,0-2,-1 1,-1-2,6-13,-13 23,1 0,0-1,-1 1,0 0,0 0,-1 0,0 0,1 0,-2 0,1 0,0 0,-1 0,0 0,0 0,-1 1,1-1,-1 1,0 0,0-1,-1 2,1-1,-1 0,0 1,1-1,-2 1,1 0,0 0,-1 1,1-1,-1 1,0 0,0 0,0 1,0 0,0-1,0 2,0-1,-2 0,-12-2,0 1,0 0,0 1,0 2,0 0,0 0,-3 2,-11 4</inkml:trace>
</inkml:ink>
</file>

<file path=ppt/ink/ink2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0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1,'9'0,"9"0,5 0,4 0,2 0,1 0,0 0,0 0,0 0,-1 0,0 0,-1 0,-4 0</inkml:trace>
</inkml:ink>
</file>

<file path=ppt/ink/ink2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1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0 126,'17'193,"-11"-150,22 74,33-39,-59-76,0 0,1 0,-1-1,1 1,0-1,-1 1,1-1,0 0,0 0,0 0,0 0,0-1,0 1,0-1,0 0,0 0,0 0,0 0,0-1,0 1,0-1,0 0,0 1,0-1,-1-1,1 1,0 0,-1-1,1 1,0-1,0-1,83-103,-58 64,60-103,-88 144,0-1,0 1,0 0,0 0,1-1,-1 1,0 0,1 0,-1-1,1 1,-1 0,1 0,0 0,-1 0,1 0,0 0,0 0,0 0,0 0,0 0,0 0,0 0,0 1,0-1,0 0,0 1,1-1,-1 1,0 0,0-1,1 1,-1 0,0-1,1 1,-1 0,0 0,0 0,1 0,-1 1,0-1,1 0,-1 0,0 1,0-1,1 1,-1-1,0 1,0 0,0-1,0 1,1 0,27 60,-29-56,1-1,0 1,0 0,0 0,1-1,0 1,0 0,0-1,0 0,1 0,0 1,0-2,0 1,0 0,0 0,1-1,0 0,0 0,0 0,0 0,0-1,0 1,1-1,-1 0,1 0,-1-1,1 1,0-1,0 0,0-1,-1 1,6-1,-1-1,0-2,0 1,-1-1,1 0,-1-1,1 0,-1 0,0-1,-1 0,1 0,-1-1,0 0,0 0,-1-1,0 0,0 0,-1 0,3-4,74-150,-78 152,0 0,0-1,-1 0,-1 0,1 0,-2 0,1-1,-1 1,-1 0,0-1,-1-8,-4 0</inkml:trace>
  <inkml:trace contextRef="#ctx0" brushRef="#br0" timeOffset="1164.539">1242 239,'-5'-1,"0"-1,0 1,0 0,0 1,0-1,0 1,0 0,0 0,0 1,0-1,1 1,-1 0,0 1,0-1,0 1,1 0,-1 0,1 0,0 1,-1 0,1-1,0 1,1 1,-1-1,0 1,1-1,0 1,0 0,0 0,0 0,1 1,-1-1,1 1,-1 3,-2 3,0 0,1 0,1 0,-1 1,2 0,0-1,0 1,1 0,0 0,1 0,1 0,0 0,0 0,2 4,-1-9,0-1,1 1,0-1,0 0,0 1,1-1,0-1,0 1,0 0,1-1,-1 0,1 0,1-1,-1 1,1-1,0 0,0-1,0 1,0-1,0 0,1-1,-1 1,1-1,0-1,0 1,0-1,0-1,0 1,0-1,0 0,0-1,0 1,-1-1,1-1,0 1,0-1,-1 0,1-1,-1 0,1 0,0-1,7-6,0 0,-1-1,0 0,0-1,-2 0,1-1,-2-1,0 1,0-2,6-14,-12 22,0-1,0 1,-1-1,0 0,-1 0,0 0,0 0,-1-1,0 1,0 0,-1-1,0 1,0 0,-1-1,0 1,-1 0,0 0,0 0,-1 0,0 0,0 0,0 1,-3-3,0 2,-1 1,0-1,0 1,-1 1,0 0,0 0,-1 0,1 1,-1 0,0 1,0 0,-1 0,0 1,1 0,-1 1,0 0,0 1,0 0,-1 0,-14 0</inkml:trace>
  <inkml:trace contextRef="#ctx0" brushRef="#br0" timeOffset="1550.547">960 465,'157'-66,"-149"63,0 0,0 0,1 1,-1 0,1 0,-1 1,1 0,-1 1,1-1,-1 2,1-1,-1 1,1 1,-1-1,1 2,-1-1,0 1,0 0,0 0,0 1,-1 1,1-1,-1 1,4 4,-6-5,0 0,1-1,-1 1,0-1,1 0,0-1,0 1,0-1,0 0,0-1,0 1,0-1,1 0,-1-1,0 0,1 0,3 0,7-5</inkml:trace>
</inkml:ink>
</file>

<file path=ppt/ink/ink2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3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1 367,'4'0,"8"0,5 0,5 0,4 0,2 0,1 0,0 0,0 0,0 0,0 0,0 0,0 0,-1 0,0 0,0 0,1 0,-6 0</inkml:trace>
  <inkml:trace contextRef="#ctx0" brushRef="#br0" timeOffset="286.472">1 621,'38'-10,"22"-2,7-1,-5 4,-7 2,-13 2</inkml:trace>
  <inkml:trace contextRef="#ctx0" brushRef="#br0" timeOffset="865.586">28 170,'6'-7,"-1"0,1 1,0 0,0 0,0 0,1 1,0 0,0 0,1 1,-1 0,1 0,0 0,-2 2,-1 0,1 0,0 1,0-1,0 1,0 0,-1 1,1-1,0 1,0 1,0-1,0 1,0 0,0 0,0 0,0 1,-1 0,1 1,-1-1,1 1,-1 0,0 0,0 0,0 1,-1 0,4 3,-1-2,0 0,0-1,1 0,-1 0,1-1,-1 0,1 0,0-1,0 0,1 0,-1-1,0 0,1-1,-1 0,0 0,0 0,1-1,-1-1,0 1,5-3,6-2</inkml:trace>
  <inkml:trace contextRef="#ctx0" brushRef="#br0" timeOffset="3635.936">565 705,'16'-18,"-1"-2,-1 1,0-2,-2 0,0-1,-1-2,30-51,24-35,-55 94,-7 10,-1 0,2 0,-1 0,0 1,1-1,0 1,0 0,1 0,-1 1,1-1,0 1,1 0,-1 0,0 1,1-1,0 1,0 1,0-1,4 0,-7 4,-1 1,1 0,0 0,-1 0,0 0,1 0,-1 1,0-1,0 1,0-1,0 1,-1 0,1 0,-1-1,0 1,1 0,-1 0,-1 1,1-1,0 0,-1 0,0 0,1 1,-1-1,0 0,-1 0,1 0,-1 1,1-1,-1 0,1 2,9 56,-9-60,1 0,-1 0,1 0,-1 0,1 0,-1 0,1 1,0-1,-1-1,1 1,0 0,0 0,0 0,0 0,0 0,0-1,0 1,0 0,0-1,0 1,0-1,0 1,1-1,-1 0,0 1,0-1,0 0,1 0,-1 0,0 0,0 0,1 0,-1 0,0-1,0 1,1 0,-1 0,0-1,0 1,0-1,0 0,0 1,0-1,0 0,0 1,1-2,84-90,-65 63,-4 7,77-80,-92 102,-1 0,1 1,0-1,-1 0,1 0,0 1,-1-1,1 1,0 0,-1-1,1 1,-1 0,0 0,1 0,-1 0,1 0,-1 0,0 1,0-1,0 0,0 1,0-1,0 0,0 1,0-1,-1 1,1-1,0 1,-1 0,1-1,-1 1,0 0,0-1,1 1,-1 0,0 0,0-1,-1 1,1 0,0-1,-1 1,1 0,-1-1,1 1,-1 1,1-1,9 134,1-90,-6-25</inkml:trace>
  <inkml:trace contextRef="#ctx0" brushRef="#br0" timeOffset="4150.067">1327 649,'39'-12,"1"0,-1-3,-1-1,-1-2,0-2,-1-2,-25 14,0-1,-1 0,0 0,-1-1,0 0,-1-1,0 0,-1-1,0 1,0-1,-1-1,-1 1,0-1,-1 0,0 0,-1 0,-1 0,0-1,-1 1,0-1,-1 0,0 1,-1-1,-2-6,2 17,-1-1,1 0,-1 1,0-1,0 1,0 0,-1-1,1 1,-1 0,0 1,0-1,0 0,0 1,0 0,0-1,-1 1,1 1,-1-1,1 0,-1 1,0 0,0 0,0 0,1 0,-1 0,0 1,0 0,0 0,0 0,0 0,0 1,0-1,0 1,0 0,1 0,-1 1,0-1,1 1,-1 0,1-1,-1 2,1-1,0 0,0 1,0-1,0 1,0 0,1 0,-2 2,-2 1,0 2,0-1,0 1,1 0,1 0,-1 0,1 0,1 1,-1 0,1 0,1 0,0 0,0 0,1 0,0 1,1-1,-1 1,2-1,0 0,0 1,0-1,1 0,1 0,-1 0,2 0,-1 0,1-1,0 1,1-1,0 0,0-1,1 1,0-1,0 0,1 0,0-1,0 0,7 5,-1-3,0 0,1-1,0 0,1-1,0 0,-1-2,1 1,1-2,-1 0,1-1,10 0,-1-1</inkml:trace>
  <inkml:trace contextRef="#ctx0" brushRef="#br0" timeOffset="4551.035">2202 225,'-16'22,"0"0,2 1,1 0,0 1,2 0,0 1,2 1,1-1,-3 18,11-38,-1 1,1-1,-1 1,2-1,-1 1,0-1,1 1,0-1,1 0,-1 1,1-1,0 0,0 0,1 0,-1 0,1 0,0-1,0 1,1-1,0 0,-1 0,1 0,0 0,1-1,-1 0,1 0,0 0,-1 0,1-1,0 1,0-1,1-1,-1 1,0-1,1 0,-1 0,1 0,-1-1,1 0,-1 0,1 0,4-1,4-2,0 0,-1 0,1-1,0-1,-1 0,0-1,0-1,-1 0,0 0,0-1,-1-1,0 0,0-1,-1 0,0 0,-1-1,0 0,-1-1,0 0,1-2,-5 5,0 0,-1 0,0 0,-1-1,1 1,-2-1,1 1,-2-1,1 0,-1 1,-1-1,1 0,-2 1,1-1,-1 1,-1-1,0 1,0 0,-1 0,-3-7,2 12,1 0,0 0,-1 1,0-1,1 1,-1 0,-1 1,1-1,0 1,-1 0,1 0,-1 1,1 0,-1 0,0 0,0 0,1 1,-1 0,0 0,0 1,0 0,-19-1</inkml:trace>
  <inkml:trace contextRef="#ctx0" brushRef="#br0" timeOffset="4882.746">2060 480,'15'-9,"9"-4,1 5,0 5,2 2,0 1,1 1,0 1,0-1,1 0,-1-1,1 0,-1 1,0-1,-4 0</inkml:trace>
  <inkml:trace contextRef="#ctx0" brushRef="#br0" timeOffset="5415.951">2202 0,'-5'5,"-1"1</inkml:trace>
  <inkml:trace contextRef="#ctx0" brushRef="#br0" timeOffset="5833.709">2427 28,'5'0,"2"5,-6 1,-2-4,-2-4</inkml:trace>
</inkml:ink>
</file>

<file path=ppt/ink/ink2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28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57 198,'10'0,"12"0,8 0,3 0,1 0,0 0,-2 0,-1 0,-1 0,-6-5,-2-2,0 1,1 1,2 1,1 2,-4 1</inkml:trace>
  <inkml:trace contextRef="#ctx0" brushRef="#br0" timeOffset="298.584">1 451,'38'-4,"28"-3,6 1,-3 1,-9 1,-10 2,-14 1</inkml:trace>
  <inkml:trace contextRef="#ctx0" brushRef="#br0" timeOffset="877.886">198 0,'4'9,"0"0,1 0,0-1,0 0,0 0,1 0,1-1,-1 1,1-2,0 1,1-1,-1 0,1 0,1-1,-1 0,1-1,0 0,0 0,0-1,0 0,0 0,10 1,-13-4,0 0,0 1,-1-1,1 2,0-1,-1 1,1-1,-1 1,1 1,-1-1,0 1,0 0,0 0,0 1,-1-1,1 1,-1 0,0 0,0 1,-1-1,1 1,-1 0,0 0,0 0,0 0,-1 0,0 1,0-1,0 1,-1-1,1 6,-6 5,-1 0,-1-1,0 0,-1 0,-1 0,0-1,-1-1,0 1,-1-1,-1-1,0 1,0-2,-1 0,-6 3,15-10,-155 132,119-103,24-17</inkml:trace>
</inkml:ink>
</file>

<file path=ppt/ink/ink2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86,'0'-9,"1"6,-1-1,1 1,-1-1,0 1,0-1,0 1,-1-1,1 1,-1-1,0 1,1-1,-2 1,1-1,0 1,-1 0,1 0,-1 0,0 0,0 0,0 0,-1 0,-1-1,2 5,-1 0,1 0,-1 0,1 0,-1 0,1 0,0 1,0-1,0 1,0 0,0 0,0 0,0 0,0 0,1 0,-1 0,1 0,-1 0,1 1,0-1,0 1,0 1,-5 11,2 0,-1 1,2 0,0 0,1 0,1 0,0 1,1-1,1 0,1 4,-1 16,-2-31,1 1,0-1,0 1,1 0,0-1,-1 1,2-1,-1 1,1-1,0 0,0 1,0-1,1 0,-1 0,1-1,1 1,-1-1,1 1,-1-1,1 0,0 0,1-1,-1 1,1-1,-1 0,1 0,0 0,0-1,0 0,1 0,-1 0,0-1,1 1,-1-1,2-1,8 0,-1-2,0 0,0 0,0-2,0 0,0 0,-1-1,0-1,0 0,0-1,-1 0,0-1,0-1,-1 1,0-2,7-7,-10 11,-1 0,0-1,0 0,-1 0,0 0,0-1,-1 0,0 0,0 0,-1-1,0 1,0-1,-1 0,-1-1,1 1,-1 0,-1-1,0 1,0-1,-1 1,0-1,0 7,-1-1,0 0,0 1,0-1,0 0,0 1,-1 0,0-1,0 1,0 0,0 0,0 0,0 0,-1 0,0 1,1-1,-1 1,0-1,0 1,0 0,-1 0,1 1,0-1,-1 1,1-1,-1 1,1 0,-3 0,-105-12,76 13,5 0</inkml:trace>
  <inkml:trace contextRef="#ctx0" brushRef="#br0" timeOffset="485.575">16 284,'-1'-1,"1"1,-1 0,0-1,0 1,0-1,0 1,0-1,1 0,-1 1,0-1,1 0,-1 1,0-1,1 0,-1 0,1 1,-1-1,1 0,-1 0,1 0,0 0,0 0,-1 0,1 0,0 0,0 0,0 0,0 0,0 0,0 0,0 1,0-1,0 0,1 0,-1 0,0 0,0 0,1 0,-1 0,1 0,-1 0,1 1,-1-1,1 0,0 0,-1 1,1-1,0 0,-1 1,1-1,0 1,0-1,0 1,0-1,-1 1,1-1,0 1,0 0,0 0,0-1,0 1,1 0,8-8,0 1,0 0,1 0,0 1,0 0,0 1,1 0,0 1,0 1,0 0,0 0,1 1,2 0,-11 3,0-1,-1 1,1 0,-1 0,1 0,0 0,-1 1,0 0,1-1,-1 1,0 0,0 1,0-1,0 0,0 1,-1 0,1 0,-1-1,0 1,0 1,0-1,0 0,0 0,-1 1,1-1,-1 1,0 0,45 56,-41-57,0-1,1 1,-1-1,1 0,-1 0,1-1,0 0,0 0,0 0,-1 0,1-1,0 0,0-1,0 1,0-1,1-1,12-4</inkml:trace>
</inkml:ink>
</file>

<file path=ppt/ink/ink2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0,'5'0,"2"5,-1 7,-1 0</inkml:trace>
</inkml:ink>
</file>

<file path=ppt/ink/ink2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1,'-5'4,"-2"3</inkml:trace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6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282,'-9'-5,"-9"-1,-5 0,-4 1,-2 2,-1 1,0 1,5 5,2 2,0 0,-1-1,-1-1,-2-2,0 0,5 3,0 2,5 3,4 1</inkml:trace>
  <inkml:trace contextRef="#ctx0" brushRef="#br0" timeOffset="1152.423">378 0,'-146'227,"30"-30,108-180,-2-1,0 0,-1 0,-1-1,0-1,-1 0,-11 10,8-14</inkml:trace>
  <inkml:trace contextRef="#ctx0" brushRef="#br0" timeOffset="1514.496">11 56,'136'192,"-88"-130,63 100,-106-107,-9-39</inkml:trace>
  <inkml:trace contextRef="#ctx0" brushRef="#br0" timeOffset="2134.35">407 733,'4'-21,"-1"-9,2 1,1 1,2-1,0 1,2 0,12-23,-22 49,1 1,-1 0,1 0,-1 0,1 0,0-1,-1 1,1 0,0 0,0 0,-1 0,1 0,0 1,0-1,0 0,0 0,0 1,0-1,1 0,-1 1,0-1,0 1,0-1,0 1,1 0,-1 0,0-1,1 1,-1 0,0 0,0 0,1 0,-1 1,0-1,0 0,1 0,-1 1,0-1,0 1,0-1,0 1,1-1,-1 1,0 0,0 0,0-1,0 1,0 0,-1 0,1 0,0 0,0 0,-1 0,1 0,0 0,-1 1,1-1,-1 0,1 0,-1 0,0 1,0-1,4 6,-3-4,-1-1,1 1,-1-1,1 0,0 1,0-1,0 0,0 1,1-1,-1 0,0 0,1 0,-1 0,1-1,0 1,0 0,0-1,0 1,0-1,0 1,0-1,0 0,1 0,-1 0,0 0,1 0,-1-1,0 1,1-1,-1 0,1 1,-1-1,1 0,-1-1,1 1,-1 0,1-1,-1 1,1-1,-1 0,0 1,1-2,15-9,-17 9,0 0,1 1,-1-1,0 0,0 1,1-1,-1 1,1 0,-1-1,1 1,0 0,-1 0,1 0,0 0,0 0,0 1,-1-1,1 0,0 1,0-1,0 1,0 0,0 0,0 0,0 0,0 0,0 0,0 0,0 1,0-1,0 1,0-1,0 1,0 0,0 0,0 0,-1 0,1 0,0 0,-1 0,1 0,-1 1,1-1,-1 1,0-1,1 1,-1 0,0-1,0 1,0 0,0 0,13 96,-9-78</inkml:trace>
</inkml:ink>
</file>

<file path=ppt/ink/ink2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0,'29'0,"14"0,5 0,-2 0,-3 0,-4 0,-4 0,-4 0,-1 0,-2 0,-5 0</inkml:trace>
</inkml:ink>
</file>

<file path=ppt/ink/ink2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23,'38'0,"23"-5,5-1,-3 0,-13 1</inkml:trace>
</inkml:ink>
</file>

<file path=ppt/ink/ink2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0 366,'24'-5,"27"-2,10 1,-1 1,-10 1</inkml:trace>
  <inkml:trace contextRef="#ctx0" brushRef="#br0" timeOffset="8153.968">113 733,'19'-7,"0"0,-1-2,0 0,-1 0,0-2,0 0,-1-1,-1-1,0 0,-1-1,0 0,-1-2,10-14,70-117,-92 146,0 0,0 0,0 0,-1 0,1 0,0 0,0 0,-1 0,1 0,0 0,-1 0,1 0,-1-1,0 1,1 0,-1 0,0-1,0 1,0 0,0 0,0-1,0 1,0 0,0 0,0-1,-1 1,1 0,-1 0,1 0,0-1,-1 1,0 0,1 0,-1 0,0 0,0 0,1 0,-1 0,0 0,0 0,0 1,0-1,0 0,0 1,0-1,-1 0,1 1,0-1,0 1,0 0,-1-1,1 1,0 0,0 0,-1 0,1 0,0 0,0 0,-1 0,1 0,0 0,-5 4,0 0,1 1,-1-1,1 1,1 0,-1 0,1 1,0-1,0 1,0 0,1 0,0 0,0 1,0-1,1 1,0-1,0 1,1 0,0 2,-6 135,7-142,-1 3,1 1,0 0,0-1,1 1,-1-1,1 1,1-1,-1 1,1-1,0 1,0-1,0 0,1 0,0 0,0 0,0-1,1 1,-1-1,1 0,0 0,0 0,0 0,1-1,0 0,-1 0,1 0,0 0,0-1,1 0,3 1,1-1,0-1,0-1,0 0,0-1,0 1,0-2,0 1,-1-2,1 1,0-1,-1-1,0 0,0 0,0-1,0 0,-1 0,1-1,-1 0,1-2,134-143,-133 137,-1 1,0-1,-1-1,0 0,-2 0,1 0,-2-1,0 0,1-8,-6 23,1-1,-1 1,1-1,-1 1,0-1,0 0,1 1,-1-1,0 1,-1-1,1 1,0-1,0 0,-1 1,1-1,-1 1,1-1,-1 1,0-1,1 1,-1 0,0-1,0 1,0 0,0 0,0 0,-1-1,1 1,0 0,0 0,-1 1,1-1,0 0,-1 0,1 1,-1-1,1 1,-1-1,1 1,-1 0,1-1,-1 1,0 0,1 0,-1 0,1 0,-1 0,0 1,1-1,-1 0,1 1,-1-1,1 1,-1 0,1-1,0 1,-1 0,1 0,0 0,-1 0,1 0,-9 5,2-1,-1 1,1 1,-1-1,2 2,-1-1,1 1,0 0,1 0,0 1,0 0,1 0,0 0,1 1,0-1,0 1,1 0,0 1,1-1,0 0,0 1,2-1,-1 1,1-1,1 1,-1-1,2 1,0 0,2 4,0-1,1-1,0 1,1-1,1 0,0 0,1-1,4 5,-10-13,1-1,0 0,-1 0,1 0,0 0,1-1,-1 1,0-1,1 0,0 0,-1 0,1 0,0-1,0 0,0 1,0-1,0-1,0 1,0-1,0 1,0-1,0 0,0 0,0-1,1 1,-1-1,0 0,0 0,-1-1,1 1,1-1,13-10,0 1,-1-2,-1-1,0 0,0-1,-2 0,0-1,-1-1,0 0,-2-1,7-12,10-12,-19 29,-2 0,1-1,-2 0,0 0,0-1,-2 0,0 0,0 0,-1 0,-1-1,-1 1,0-10,-18-30,17 54,-1 0,0 0,1 0,-1 1,0-1,0 0,0 0,0 1,0-1,0 1,0-1,0 1,0-1,0 1,0-1,0 1,0 0,0 0,0-1,0 1,-1 0,1 0,0 0,0 0,0 0,0 1,0-1,0 0,-1 1,1-1,0 0,0 1,0-1,0 1,0-1,0 1,0 0,1 0,-1-1,0 1,0 0,0 0,1 0,-1 0,0 0,-7 8,0 0,0 0,1 0,0 1,1 0,0 0,1 1,0-1,1 1,0 0,0 1,1-1,1 1,0-1,0 1,2 0,-1 0,1-1,1 1,0 0,1 0,0-1,0 1,2-1,-1 0,1 0,1 0,0 0,1 0,80 106,-75-103</inkml:trace>
  <inkml:trace contextRef="#ctx0" brushRef="#br0" timeOffset="8852.595">1157 55,'0'0,"-1"-1,0 0,1 0,-1 1,1-1,-1 0,1 0,-1 0,1 0,-1 0,1 1,0-1,-1 0,1 0,0 0,0 0,0 0,0 0,0 0,0 0,0 0,0 0,0 0,0 0,1 0,-1 0,0 0,1 0,-1 0,1 1,-1-1,1 0,-1 0,1 0,-1 1,1-1,0 0,-1 1,1-1,0 0,0 1,0-1,-1 1,1-1,0 1,0-1,1 1,43-15,-43 14,0 1,-1 0,1 0,0 0,0 0,-1 0,1 0,0 0,-1 1,1-1,-1 0,1 1,0 0,-1-1,1 1,-1 0,1 0,-1 0,0 0,1 0,-1 0,0 0,0 0,0 0,0 1,0-1,0 0,0 1,0-1,0 1,-1-1,1 1,0 0,-1-1,0 1,1-1,-1 1,0 0,0 0,0-1,0 1,0 0,0-1,0 1,-1 0,1-1,-1 1,-28 78,25-74,2-4,0 0,-1 0,1 1,0-1,0 1,0-1,0 1,1 0,-1-1,1 1,-1 0,1 0,0 0,0 0,1 0,-1 0,0 1,1-1,0 0,0 0,0 0,0 1,1-1,-1 0,1 0,-1 0,1 0,0 0,1 0,-1 0,0 0,1 0,-1 0,1-1,0 1,0-1,0 1,1 0,5-1,0 0,0 0,-1-1,1 0,0 0,0-1,0 0,0 0,0-1,0 0,0-1,0 0,-1 0,6-2,7-3</inkml:trace>
  <inkml:trace contextRef="#ctx0" brushRef="#br0" timeOffset="9622.324">1214 619,'-61'137,"62"-137,-1 0,1 0,-1 0,1 0,-1 0,0 0,1 0,-1 1,1-1,-1 0,0 0,1 0,-1 0,1 1,-1-1,0 0,1 0,-1 1,0-1,1 0,-1 0,0 1,0-1,1 0,-1 1,0-1,0 1,0-1,1 0,-1 1,0-1,0 1,0-1,0 0,0 1,0-1,0 1,0-1,0 0,0 1,0-1,0 1,0 0,28-33,-15 13,-10 13,0 1,1-1,0 0,0 1,1 0,0 0,-1 0,2 0,-1 1,0 0,1 0,0 0,0 1,0 0,5-2,-8 6,-1-1,1 1,0 0,0 0,-1 0,1 0,0 0,-1 0,1 1,-1-1,0 1,1 0,-1 0,0 0,0 0,0 0,0 0,-1 0,1 1,0-1,-1 1,0-1,1 2,26 28,-24-30,1 0,-1 0,0-1,0 1,1-1,-1 0,1 0,-1-1,1 1,-1-1,1 0,-1 0,1-1,-1 1,1-1,-1 0,1 0,-1 0,0-1,1 0,-1 0,0 0,0 0,0 0,-1-1,1 0,-1 0,1 0,-1 0,0 0,0-1,0 1,-1-1,1 0,-1 0,2-3,3-11</inkml:trace>
  <inkml:trace contextRef="#ctx0" brushRef="#br0" timeOffset="10001.204">1835 196,'-31'40,"3"1,1 1,2 2,2 0,2 2,2 0,16-40,1 0,-1-1,1 1,0 0,1 0,-1 0,1 0,1 0,-1 0,1 1,0-1,0 0,1 0,-1 0,1 0,1 0,-1 0,1 0,0 0,1 0,-1-1,1 1,0-1,1 0,-1 0,1 0,0 0,0 0,1-1,-1 0,1 0,0 0,0-1,0 1,0-1,1 0,2 0,8 0,1-1,-1-1,0-1,1 0,-1-1,1-1,-1 0,0-2,0 1,0-2,-1 0,1-1,-1-1,0 0,-1-1,0 0,0-1,-1-1,0 0,-1-1,0-1,-1 1,4-7,-6 9,0-2,-1 1,-1-1,0 0,0-1,-1 0,0 0,-1 0,-1 0,0-1,0 0,-2 0,1 0,-1-8,-1 15,-1-1,0 0,0 0,-1 0,0 0,0 0,-1 1,1-1,-1 1,-1-1,1 1,-1-1,-1 1,1 0,-1 1,0-1,0 1,0-1,-1 1,0 0,0 1,0-1,-1 1,1 0,-1 0,0 1,0 0,-4-2,-101-19,78 23</inkml:trace>
  <inkml:trace contextRef="#ctx0" brushRef="#br0" timeOffset="10287.529">1665 535,'34'-14,"20"-6,6 7,-2 5,-11 8,-9 5,-11 6,-5 1,-2-1,1-3,2-3,1-1,2-3,-4-5,-5-3</inkml:trace>
</inkml:ink>
</file>

<file path=ppt/ink/ink2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2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1,'-10'10,"-3"7,-4 2,-4 1,-3 3,-3-2,4-6</inkml:trace>
</inkml:ink>
</file>

<file path=ppt/ink/ink2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4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0 481,'12'-28,"-12"29,0-1,0 0,0 1,0-1,0 0,0 1,0-1,0 0,0 1,0-1,0 0,1 1,-1-1,0 0,0 1,0-1,0 0,0 1,1-1,-1 0,0 1,0-1,1 0,-1 0,0 1,0-1,1 0,-1 0,0 0,0 1,1-1,-1 0,0 0,1 0,-1 0,0 0,1 0,-1 0,0 0,1 0,-1 0,1 0,-1 0,0 0,1 0,-1 0,0 0,1 0,-1 0,0 0,1 0,-1 0,0-1,0 1,1 0,-1 0,0 0,1-1,-1 1,0 0,0-1,-7 138,3-121,1 0,1 0,1 0,0 1,1-1,1 0,1 11,0-19,0 1,0-1,1 1,0-1,0 0,1 0,0 0,1-1,-1 1,1-1,4 4,-6-9,-1 1,0-1,1 0,0 0,-1 0,1-1,0 1,0-1,0 1,0-1,0 0,0 0,1 0,-1-1,0 1,0-1,1 0,-1 1,0-1,0-1,1 1,-1-1,0 1,0-1,1 0,-1 0,0 0,0 0,0-1,0 1,-1-1,1 0,12-8,-1-1,-1-1,1 0,-2-1,0-1,-1 1,0-2,-1 0,1-2,26-34,-37 50,1 0,-1 0,1 1,-1-1,1 0,-1 0,1 1,-1-1,1 1,0-1,-1 0,1 1,0-1,-1 1,1 0,0-1,0 1,0 0,-1-1,1 1,0 0,0 0,0-1,0 1,-1 0,1 0,0 0,0 0,0 0,0 1,0-1,-1 0,1 0,0 0,0 1,0-1,-1 0,1 1,0-1,0 1,-1-1,1 1,0-1,-1 1,1 0,0 0,23 41,-14-21,-8-17,-1-1,1 1,0 0,0-1,0 1,0-1,1 0,0 0,-1 0,1 0,0 0,1 0,-1-1,0 0,1 1,-1-1,1-1,0 1,-1 0,1-1,0 0,0 0,0 0,0 0,0-1,0 1,0-1,1 0,-1 0,0-1,0 1,0-1,0 0,0 0,0 0,0-1,-1 1,1-1,0 0,12-10,0-1,-1 0,0-1,-1-1,-1 0,0-1,-1 0,-1-1,2-5,-11 19,6-7,0 1,-1-1,0 0,-1-1,0 0,-1 0,0 0,0 0,-1-1,-1 0,0 0,-1 0,0 0,-1 0,0 0,-1-1,0 1,-1 0,-1 0,1 0,-2 0,0 0,0 0,-2-1,-7-7</inkml:trace>
  <inkml:trace contextRef="#ctx0" brushRef="#br0" timeOffset="1318.733">932 1,'-107'417,"102"-374,1 0,2 1,2-1,6 41,-6-75,0-1,1 1,0-1,0 1,1 0,0-1,0 0,1 0,1 1,-1-2,1 1,0 0,1-1,0 0,0 0,-1-6,0-1,0 1,0-1,0 0,0 0,0-1,0 1,0-1,-1 0,1 0,0 0,0-1,0 1,-1-1,1 0,-1 0,0 0,1 0,-1-1,0 1,0-1,0 0,-1 0,1 0,-1 0,0 0,1-1,-1 1,-1-1,1 0,4-3,144-144,-149 149,0 0,1 0,-1 0,0 0,1 1,-1-1,1 1,0-1,-1 1,1-1,0 1,0 0,0 0,0 0,0 0,0 0,0 1,0-1,0 1,1-1,-1 1,0 0,0-1,0 1,1 0,-1 1,0-1,0 0,0 1,1-1,-1 1,0-1,0 1,0 0,0 0,0 0,0 0,0 1,-1-1,1 0,0 1,-1-1,1 1,-1 0,1-1,-1 1,0 0,2 2,14 184,-15-185,0 0,0 0,0 0,0 0,0 0,0-1,1 1,-1-1,1 0,0 1,0-1,0 0,0-1,0 1,0 0,0-1,1 0,-1 0,0 0,1 0,-1 0,1-1,-1 1,1-1,-1 0,1 0,0-1,98-13,-89 12,0-1,0 0,-1-1,1-1,-1 1,0-2,0 0,0-1,-1 0,0 0,-1-1,1-1,-2 0,1 0,-1-1,0 0,-1 0,-1-1,1 0,-2-1,0 1,0-1,-1-1,0 1,-1-1,0 1,-1-6,-3 15,0 0,0 0,0 0,-1 0,1 0,-1 0,0 0,0 0,0 1,0-1,0 0,-1 1,1-1,-1 1,0-1,0 1,0 0,0-1,0 1,0 0,-1 0,1 1,-1-1,1 0,-1 1,0 0,1 0,-1-1,0 2,0-1,0 0,0 0,0 1,0 0,0-1,0 1,0 0,0 1,0-1,0 1,0-1,0 1,0 0,1 0,-1 0,0 0,0 0,1 1,-2 0,-6 4,0 0,0 0,0 0,1 2,0-1,1 1,0 0,0 1,0 0,1 0,1 0,0 1,0 0,0 1,2-1,-1 1,1 0,1 0,0 0,0 0,1 1,1-1,0 6,3-9,0-1,0 0,1 0,0 0,0-1,1 1,0-1,0 1,0-1,1-1,0 1,0-1,1 1,-1-2,1 1,0-1,0 1,1-2,-1 1,1-1,0 0,0 0,0-1,0 0,0 0,1 0,-1-1,1-1,-1 1,1-1,11 2,0-2,0 0,0-1,0-1,0-1,0 0,-1-1,0-2,0 0,0 0,0-2,-1 0,0-1,-1-1,0 0,11-10,-12 10,0-1,-1-1,0 0,0-1,-2 0,1-1,-2-1,0 0,-1 0,0-1,-1 0,-1-1,-1 0,0 0,-1-1,-1 1,0-1,0-9,-5 25,0 0,1 0,-1 0,0 0,0 0,0 1,0-1,-1 0,1 0,0 0,-1 0,1 0,-1 0,0 1,0-1,0 0,0 0,0 1,0-1,0 1,0-1,0 1,-1-1,1 1,-1 0,1 0,-1-1,0 1,1 0,-1 1,0-1,1 0,-1 0,0 1,0-1,0 1,0-1,0 1,0 0,-73 22,65-14,1-1,0 2,0-1,1 1,0 0,1 1,0 0,1 0,0 1,0-1,1 1,-1 4,5-14,1 0,0 0,-1 1,1-1,-1 0,1 0,0 1,0-1,0 0,0 0,0 1,0-1,0 0,0 1,1-1,-1 0,0 0,1 1,-1-1,1 0,-1 0,1 0,0 0,0 0,-1 0,1 0,0 0,0 0,0 0,0 0,0 0,0-1,0 1,0 0,0-1,0 1,1-1,-1 1,0-1,0 1,1-1,-1 0,0 0,0 0,1 1,-1-1,0 0,1-1,64-7,102-73,-167 81,-1-1,1 1,-1-1,1 1,0-1,-1 1,1 0,-1-1,1 1,0 0,-1 0,1-1,0 1,-1 0,1 0,0 0,-1 0,1 0,0 0,0 0,-1 0,1 0,0 0,-1 0,1 0,0 1,-1-1,1 0,0 0,-1 1,1-1,-1 0,1 1,-1-1,1 1,-1-1,1 1,-1-1,1 1,-1-1,1 1,-1-1,0 1,1 0,-1-1,0 1,0 0,1-1,-1 1,0 0,0-1,0 1,0 0,0-1,0 1,0 0,0 0,0-1,0 1,0 0,0-1,-1 1,-13 44,11-41,0-1,0 1,0-1,1 1,-1 0,1 0,0 0,1 0,-1 1,1-1,-1 0,1 1,1-1,-1 1,1-1,-1 1,1-1,1 1,-1 0,0-1,1 1,0-1,0 0,1 1,-1-1,1 0,0 0,0 0,0 0,1 0,-1 0,1 0,0-1,0 0,0 1,0-1,1 0,0-1,-1 1,1 0,0-1,2 1,174 16,-167-14,0-1,0-1,0 0,0-1,1 0,-1-1,1-1,0 0,-1 0,1-2,-1 0,0 0,1-1,-1-1,0 0,-1-1,1 0,-1-1,0-1,0 1,7-8,-10 6,-1 0,0-1,-1 0,0-1,0 1,-1-1,0-1,-1 1,0-1,-1 0,0 0,0 0,-1-1,-1 1,0-1,-1 0,0 1,-1-1,0 0,-1-5,1 15,-1-1,0 0,0 1,1-1,-2 1,1-1,0 1,0-1,-1 1,1 0,-1 0,0 0,0 0,0 0,0 0,0 0,0 0,0 1,-1-1,1 1,0 0,-1 0,1 0,-1 0,0 0,1 0,-1 1,0-1,1 1,-1 0,0-1,0 1,1 1,-1-1,0 0,0 1,1-1,-1 1,1 0,-1 0,0 0,1 0,-1 0,1 1,0-1,0 1,-1-1,1 1,0 0,0 0,1 0,-3 2,-19 14,1 1,0 1,1 0,2 2,0 0,1 1,1 1,2 1,0 0,-2 9,14-29,0 1,0-1,0 1,1 0,0-1,0 1,1 0,-1 0,1 0,1 1,-1-1,1 0,0 0,0 0,1 0,0 0,0 0,1 0,-1 0,1 0,0 0,1 0,-1-1,1 1,1-1,-1 0,0 0,1 0,0 0,1-1,-1 0,1 0,-1 0,1 0,1 0,15 6,0 0,1-2,0-1,0 0,1-2,0 0,0-1,0-2,0 0,0-2,0 0,1-2,-1-1,0 0,12-4,-4 1</inkml:trace>
</inkml:ink>
</file>

<file path=ppt/ink/ink2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7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0 962,'14'2,"0"0,0-1,-1-1,1 0,0-1,0 0,0-1,-1-1,1 0,-1-1,0 0,0-1,0 0,-1-2,0 1,0-1,0-1,5-5,171-149,-169 148,-2-1,1 0,-2-2,0 0,-1-1,-1 0,0-1,-2-1,0 0,-1-1,-2 0,0 0,-1-1,0-3,-7 24,-1-1,1 1,-1-1,1 1,-1-1,0 1,0-1,0 1,0-1,0 1,0-1,0 1,0-1,-1 1,1-1,0 1,-1-1,1 1,-1 0,0-1,0 1,1 0,-1-1,0 1,0 0,0 0,0 0,0 0,0 0,-1 0,1 0,0 0,-1 0,1 0,0 1,-1-1,1 1,-1-1,1 1,-1-1,1 1,-1 0,0 0,-62 21,48-8,0 1,1 0,0 1,1 1,1 0,1 0,0 2,1-1,1 2,0-1,2 1,-4 12,10-25,0 0,1 0,-1 0,2 0,-1 0,0 0,1 0,0 1,1-1,-1 0,1 0,0 0,1 0,0 0,0 0,0 0,0-1,1 1,0-1,0 1,0-1,1 0,0 0,0-1,0 1,1-1,-1 0,1 0,0 0,0-1,1 0,-1 0,0 0,1 0,0-1,0 0,0 0,0-1,0 1,0-1,4 0,11-2,0 0,0-2,0 0,-1-1,0-1,1-1,-2 0,1-2,-1 0,0-1,1-3,0 3,7-4,-1 0,-1-2,0-1,-1 0,-1-2,17-17,-31 27,-1-1,0 0,0 0,-1-1,0 1,-1-2,0 1,-1-1,0 1,0-2,-1 1,1-6,-5 15,-1 0,1 0,0 0,-1-1,1 1,-1 0,0 1,1-1,-1 0,0 0,0 0,0 0,-1 1,1-1,0 0,-1 1,1-1,-1 1,1 0,-1-1,0 1,1 0,-1 0,0 0,0 0,0 0,0 1,0-1,0 1,0-1,0 1,0-1,0 1,0 0,0 0,0 0,-1 1,1-1,0 0,0 1,0-1,0 1,0 0,0-1,1 1,-1 0,0 0,0 0,0 1,1-1,-1 0,1 1,-1-1,1 1,-1-1,1 2,-7 3,0 1,1 1,0-1,1 1,-1 1,2-1,-1 1,1 0,0 0,1 0,0 1,1-1,0 1,0 0,1 0,0 0,1 0,0 1,1-1,0 0,0 0,1 1,2 8,-1-14,-1 0,0 1,1-1,0 0,0 0,1-1,-1 1,1 0,0-1,0 1,0-1,1 0,0 0,0 0,0-1,0 0,0 1,1-1,-1 0,1-1,0 1,0-1,0 0,5 1,3 1,1 0,0 0,1-2,-1 0,0 0,1-1,-1-1,12-1,-5-3,-1 0,0-1,0-1,-1-1,0-1,0-1,-1 0,0-2,0 0,-1 0,-1-2,0 0,0-1,7-10,-13 13,-1-2,0 1,-1-1,0 0,-1-1,-1 1,0-1,-1-1,0 1,-1-1,-1 0,0 0,-1 0,0-14,-2 25,0 1,0 0,0 0,0-1,0 1,-1 0,0 0,0 0,0-1,0 1,0 0,-1 0,1 1,-1-1,1 0,-1 0,0 1,0-1,-1 1,1 0,0-1,-1 1,0 0,1 0,-1 1,0-1,0 1,0-1,0 1,0 0,0 0,0 0,0 1,-1-1,1 1,0-1,0 1,-1 0,1 0,0 1,0-1,-1 1,1-1,0 1,0 0,0 0,0 1,0-1,0 1,0-1,1 1,-4 2,-4 5,0 1,1 0,0 0,0 1,1 0,1 1,-1 0,2 0,0 0,0 1,2 0,-1 0,2 0,-1 1,2 0,0-1,0 1,2 0,-1 0,2-1,0 1,1 2,0-8,1 0,0 1,1-1,0-1,0 1,1 0,0-1,0 0,1 0,-1-1,1 0,1 0,-1 0,1 0,0-1,1 0,-1-1,1 0,0 0,0 0,0-1,1-1,-1 1,0-1,1-1,0 1,-1-1,1-1,4 0,34-8,-28 1</inkml:trace>
  <inkml:trace contextRef="#ctx0" brushRef="#br0" timeOffset="287.869">1947 539,'43'-5,"20"-1,3 0,-5 1,-7 1,-9 2,-7 1,-10 1</inkml:trace>
  <inkml:trace contextRef="#ctx0" brushRef="#br0" timeOffset="538.82">1976 793,'43'-10,"29"-8,6 0,-4 2,-11 4,-10 5,-16 2</inkml:trace>
  <inkml:trace contextRef="#ctx0" brushRef="#br0" timeOffset="16228.431">1581 849,'-23'108,"-5"-24,102-268,-74 183,0 1,0-1,0 0,0 1,0-1,0 1,0-1,0 0,1 1,-1-1,0 1,0-1,1 1,-1-1,0 1,1-1,-1 1,1 0,-1-1,1 1,-1-1,1 1,-1 0,1-1,-1 1,1 0,-1 0,1-1,-1 1,1 0,0 0,-1 0,1 0,-1 0,1 0,0 0,-1 0,1 0,-1 0,1 0,-1 0,1 0,0 0,-1 1,1-1,-1 0,1 0,-1 1,1-1,-1 0,1 1,-1-1,1 0,-1 1,1-1,-1 1,0-1,1 1,-1-1,0 1,1-1,-1 1,0-1,0 1,1-1,-1 1,10 49,-7-33,-1-8,18 50,-20-58,1 0,-1 0,1 1,-1-1,1 0,0 0,-1 0,1 0,0 0,0 0,0 0,0-1,0 1,0 0,0 0,0-1,0 1,0-1,0 1,0-1,0 1,1-1,-1 1,0-1,0 0,0 0,1 0,-1 0,0 0,0 0,1 0,-1 0,0 0,0-1,1 1,-1 0,0-1,0 1,0-1,0 1,0-1,1 0,4-6,0 0,-1 0,0-1,0 0,-1 1,0-2,-1 1,0 0,0-1,0 1,-1-1,-1 0,1-6,1-10,-4 5</inkml:trace>
  <inkml:trace contextRef="#ctx0" brushRef="#br0" timeOffset="18622.197">2681 623,'2'-16,"2"0,-1 0,2 1,0 0,1 0,1 0,0 0,0 1,2 0,0 1,6-8,-3 3,-7 11,-4 3,1 0,1 0,-1 0,0 0,1 0,0 1,0-1,0 1,0 0,0 0,1 0,-1 0,1 0,0 1,0 0,0 0,0 0,0 0,1 0,-1 1,2-1,-3 4,-1 1,1-1,0 0,-1 1,0-1,0 1,0 0,0 0,0 0,0 0,-1 0,1 0,-1 0,0 0,0 1,0-1,-1 0,1 1,-1-1,0 0,1 1,-2-1,1 1,0-1,-1 1,1-1,1 13,14 41,-14-56,0 0,-1-1,1 1,-1 0,1 0,0-1,0 1,-1 0,1-1,0 1,0-1,0 1,0-1,0 0,-1 1,1-1,0 0,0 0,0 1,0-1,0 0,0 0,0 0,0 0,0 0,0 0,0 0,0-1,0 1,0 0,0-1,0 1,0 0,-1-1,1 1,0-1,0 1,0-1,0 0,-1 1,1-1,0 0,-1 1,1-1,-1 0,1 0,-1 0,1 0,-1 1,1-1,-1 0,0 0,1 0,-1 0,0-1,129-193,-129 194,1 0,-1 0,1 0,0 0,-1 0,1 0,0 0,0 0,0 0,-1 0,1 0,0 1,0-1,0 0,0 1,0-1,0 1,1-1,-1 1,0-1,0 1,0 0,0 0,1-1,-1 1,0 0,0 0,0 0,1 0,-1 1,0-1,0 0,0 0,1 1,-1-1,0 0,0 1,0 0,0-1,0 1,0-1,0 1,0 0,0 0,0 0,0-1,-1 1,1 0,0 0,-1 0,1 0,0 1,13 63,-31 6,11-50</inkml:trace>
  <inkml:trace contextRef="#ctx0" brushRef="#br0" timeOffset="19492.662">3471 369,'-7'0,"0"0,0 1,0 0,-1 0,1 0,0 1,0 0,1 1,-1-1,0 1,1 1,0-1,-1 1,1 0,1 0,-1 1,1 0,0 0,0 0,0 1,0-1,1 1,0 0,1 1,-1-1,1 0,0 1,1 0,-1 0,1 0,1 0,-1 3,2-7,1-1,-1 0,1 1,-1-1,1 1,0-1,0 0,0 0,0 0,1 1,-1-1,0 0,1 0,0-1,-1 1,1 0,0 0,0-1,0 1,0-1,0 0,0 1,1-1,-1 0,0 0,0-1,1 1,-1 0,1-1,-1 0,1 1,-1-1,0 0,1 0,-1 0,1-1,-1 1,1 0,-1-1,1 0,-1 1,0-1,0 0,1 0,-1-1,0 1,0 0,0-1,0 1,0-1,0 0,-1 1,1-1,0 0,0-1,11-11,0 1,0-2,-2 0,0 0,0-1,-2 0,0-1,0 0,4-15,-13 31,-1 0,1 0,0-1,0 1,1 0,-1 0,0 0,0 0,1 0,-1 0,0 0,1 0,-1 0,1 0,-1 0,1 0,0 0,-1 0,1 0,0 0,0 0,-1 1,1-1,0 0,0 1,0-1,0 0,0 1,0-1,0 1,0 0,0-1,0 1,0 0,1 0,-1-1,0 1,0 0,0 0,0 0,0 0,0 1,1-1,-1 0,0 0,0 1,0-1,0 1,0-1,0 1,0-1,0 1,0-1,0 1,0 0,-1 0,1-1,0 1,0 0,-1 0,1 0,0 0,-1 0,1 1,42 153,-36-122,14 116,-21-145,0 1,0-1,-1 0,0 1,0-1,0 0,0 0,-1 0,0 1,0-1,0-1,0 1,0 0,-1-1,0 1,0-1,0 0,0 1,0-1,-1-1,1 1,-1-1,0 1,1-1,-1 0,0 0,0-1,-1 1,1-1,0 0,-2 0,-63 0,67-1,0 0,1-1,-1 1,0-1,0 1,1-1,-1 0,1 1,-1-1,1 0,-1 0,1 0,-1 0,1 0,0-1,-1 1,1 0,0-1,0 1,0-1,0 1,0-1,0 1,1-1,-1 0,1 1,-1-1,1 0,-1 1,1-1,0 0,0 0,0 1,0-1,0 0,0 0,0-1,4-5,0 0,1 0,0 0,0 0,0 1,1-1,0 1,1 1,0-1,0 1,0 0,0 1,1 0,0 0,3-1,6-4,0 0,1 0,0 2,1 0,-1 2,1 0,1 1,11-2,-3 1,-4 0</inkml:trace>
  <inkml:trace contextRef="#ctx0" brushRef="#br0" timeOffset="20226.607">2681 821,'450'-28,"-77"-1,-151 29,-131-22,-70 19</inkml:trace>
  <inkml:trace contextRef="#ctx0" brushRef="#br0" timeOffset="23028.993">2737 1273,'-1'-2,"0"1,0 0,0-1,0 1,0 0,1-1,-1 1,0-1,0 1,1-1,-1 1,1-1,0 0,-1 1,1-1,0 0,0 1,0-1,0 0,0 1,0-1,1 0,-1 1,1-1,-1 1,1-1,-1 1,1-1,0 1,0-1,0 1,0-1,0 1,0 0,0-1,15-31,2 1,0 1,3 0,0 2,2 0,1 1,12-9,-35 36,-1 0,1 0,0 0,-1 1,1-1,0 0,-1 1,1-1,0 0,0 1,-1-1,1 1,0-1,0 1,0 0,0-1,0 1,0 0,0-1,0 1,0 0,0 0,0 0,0 0,0 0,0 0,-1 0,1 0,0 1,0-1,0 0,0 1,0-1,0 0,0 1,0-1,0 1,-1-1,1 1,0 0,0-1,-1 1,1 0,0-1,-1 1,1 0,-1 0,1 0,-1 0,1-1,-1 1,0 0,1 0,-1 0,0 0,0 0,0 0,0 0,0 1,9 60,-9-50,3 27,-3-38,0-1,0 1,0-1,1 1,-1-1,0 1,1-1,-1 1,0-1,1 1,-1-1,1 1,-1-1,1 0,-1 1,0-1,1 0,0 1,-1-1,1 0,-1 0,1 1,-1-1,1 0,-1 0,1 0,0 0,-1 0,1 0,-1 0,1 0,0 0,-1 0,1 0,-1 0,1 0,0-1,-1 1,1 0,-1 0,1-1,-1 1,1 0,-1-1,1 1,-1 0,0-1,1 1,-1-1,1 1,-1-1,0 1,1-1,-1 1,0-1,82-83,-70 69,1 0,1 1,0 0,1 1,0 0,16-9,-30 22,0-1,-1 1,1-1,0 1,-1-1,1 1,0 0,0-1,-1 1,1 0,0 0,0 0,0-1,-1 1,1 0,0 0,0 0,0 0,-1 0,1 1,0-1,0 0,0 0,-1 0,1 1,0-1,0 0,-1 1,1-1,0 1,-1-1,1 1,0-1,-1 1,1-1,-1 1,1 0,-1-1,1 1,-1 0,1-1,-1 1,0 0,1 0,-1-1,0 1,0 0,0 0,0 0,1-1,-1 1,0 0,0 0,0 0,-1-1,1 1,0 0,0 0,0 0,0-1,-1 1,1 0,-9 56,9-56,-14 112,18-94</inkml:trace>
  <inkml:trace contextRef="#ctx0" brushRef="#br0" timeOffset="23609.565">3358 1245,'40'-21,"0"-2,-2-1,-1-2,19-18,-53 42,0 0,0-1,0 1,0-1,0 1,-1-1,1 0,-1 0,1 0,-1-1,0 1,-1 0,1-1,-1 1,1-1,-1 0,0 1,0-1,-1 0,1 0,-1 0,0 0,0 1,0-1,0 0,-1 0,1 0,-1 1,0-1,0 0,0 0,-1 1,0-1,1 1,-1 0,0-1,-1 1,1 0,0 0,-1 0,0 0,1 1,0 1,0-1,0 1,0-1,0 1,0 0,0-1,0 1,0 0,-1 1,1-1,0 0,-1 1,1-1,-1 1,1 0,0 0,-1 0,1 0,-1 0,1 0,-1 1,1-1,0 1,-1-1,1 1,0 0,-1 0,1 0,0 0,0 1,0-1,0 1,0-1,0 1,1 0,-1-1,0 1,1 0,0 0,-2 2,-2 1,1 1,0 0,0 0,0 0,0 0,1 1,0-1,0 1,1 0,0 0,0 0,1 0,0 0,0 3,1-5,0 1,1-1,0 1,0-1,0 0,1 1,0-1,0 0,0 0,0 0,1 0,0-1,0 1,0-1,1 1,0-1,-1 0,2-1,-1 1,0-1,1 1,-1-1,1-1,0 1,1 0,7 3,1-2,-1 1,1-2,-1 0,1 0,0-1,1-1,-1-1,4 0,7 0</inkml:trace>
  <inkml:trace contextRef="#ctx0" brushRef="#br0" timeOffset="25131.103">2286 31,'4'-1,"-1"0,1 0,0 0,-1 0,1 1,0 0,-1 0,1 0,0 0,0 0,-1 1,1 0,-1 0,1 0,0 0,-1 0,0 1,1-1,-1 1,0 0,0 0,0 0,0 1,0-1,0 1,-1-1,1 1,-1 0,0 0,0 0,0 0,0 0,0 1,-1-1,1 1,-1-1,0 1,0-1,-1 1,1 0,-1-1,1 1,-1 1,11 202,0-89,-4 1,-8 84,-1-74,-26 119,2-109,11-78,2-91,12 0,2 0,1 1,1-1,2 1,1-1,3-6,-4 12,87-587,-89 588,0-1,2 1,0 0,2 0,0 1,2 0,0 0,2 1,0 0,1 1,1 0,1 1,1 1,0 0,4-2,-8 10,0 0,0 1,1 0,0 1,1 0,0 1,0 1,0 0,1 0,5 0,18-4,1 2,-1 2,1 2,0 1,29 2,159 20,-1 4,-28-6,-173-17</inkml:trace>
</inkml:ink>
</file>

<file path=ppt/ink/ink2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2:27.67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10216 8215,'0'-5,"5"-1,6-1,7 2,-1-3,2 0,3 0,2 3,2 2,2 1,0 1,0 1,1 0,-5 0</inkml:trace>
  <inkml:trace contextRef="#ctx0" brushRef="#br0" timeOffset="281.764">10216 8412,'29'5,"24"-3,7-3,-1 0,-11 0</inkml:trace>
  <inkml:trace contextRef="#ctx0" brushRef="#br0" timeOffset="1479.11">11260 8045,'0'-1,"1"1,-1-1,0 0,0 0,0 0,-1 0,1 0,0 0,0 1,0-1,-1 0,1 0,0 0,-1 0,1 1,0-1,-1 0,1 0,-1 1,0-1,1 0,-1 1,1-1,-1 1,0-1,0 1,1-1,-1 1,0-1,0 1,1 0,-1-1,0 1,0 0,0 0,0 0,0-1,0 1,1 0,-1 0,0 0,0 0,0 1,0-1,0 0,1 0,-1 0,0 1,0-1,0 1,0-1,0 1,-43 23,28-13,10-9,0 1,0 0,0 1,1-1,0 1,-1 0,1 0,1 1,-1-1,1 1,-1 0,1 0,1 1,-1-1,1 1,0 0,0 0,1 0,0 0,0 0,0 1,1-1,-1 0,2 1,-1-1,1 6,1-10,0 0,0 1,0-1,0 0,0 0,0 0,1 0,0 0,-1 0,1 0,0 0,0-1,-1 1,1-1,1 1,-1-1,0 0,0 0,0 0,1 0,-1 0,0 0,1-1,-1 1,1-1,-1 1,1-1,-1 0,1 0,-1 0,1-1,-1 1,1-1,0 1,82-27,-66 15,0-1,-1 0,0-1,-1-1,-1-1,-1 0,9-12,32-31,-55 57,1 0,-1 0,1 0,-1 0,1 1,0-1,0 1,-1-1,1 1,0 0,0-1,1 1,-1 0,0 0,0 1,0-1,1 0,-1 1,0-1,1 1,-1 0,0 0,1 0,-1 0,1 0,-1 0,0 1,1-1,-1 1,0 0,0-1,1 1,-1 0,0 0,0 1,0-1,0 0,0 1,-1-1,1 1,0-1,0 1,-1 0,0 0,1 0,-1 0,1 1,3 11,0 0,-2 0,1 1,-2-1,0 1,0-1,-2 1,0 0,0-1,-1 1,-3 10,-23 118,24-132,0 0,-1 1,-1-1,0-1,0 1,-1-1,0 0,-1 0,0 0,-1-1,0 0,0-1,-1 0,0 0,0-1,-1 0,0-1,-8 5,16-10,1 0,0-1,-1 1,1 0,-1-1,1 1,-1-1,0 1,1-1,-1 0,1 1,-1-1,0 0,1 0,-1 0,0-1,1 1,-1 0,1-1,-1 1,1 0,-1-1,1 0,-1 1,1-1,-1 0,1 0,0 0,-1 0,1 0,0 0,0 0,0-1,0 1,0 0,0 0,0-1,0 1,0-1,1 1,-1-1,1 1,-1-1,1 1,-1-1,1-1,6-77,2 68,0 0,1 0,0 1,1 0,0 1,1 0,0 1,1 0,-1 1,2 0,-1 1,1 0,0 1,0 0,1 1,0 1,0 0,0 1,0 1,1 0,-1 1,1 0,12 1,-2 0</inkml:trace>
  <inkml:trace contextRef="#ctx0" brushRef="#br0" timeOffset="2185.683">12023 8158,'-34'39,"-34"36,-12 15,0-3,7-6,7-13,10-13,5-6,6-6,6-7,5-3,4-9,6-2,3-6,5 0,5-4</inkml:trace>
  <inkml:trace contextRef="#ctx0" brushRef="#br0" timeOffset="2748.136">11599 8977,'59'-16,"-1"-2,-1-3,-1-2,51-29,-88 42,-1-2,0 0,-1-2,0 1,-1-2,0 0,-1-1,-1-1,-1 0,0-1,-1 0,-1-1,-1 0,-1-1,0 0,4-19,-11 36,0 0,-1 0,0-1,1 1,-1 0,0 0,-1-1,1 1,-1 0,1-1,-1 1,0-1,0 1,-1-1,1 1,-1 0,1-1,-1 1,0 0,0 0,-1-1,1 1,-1 0,1 0,-1 0,0 0,0 1,0-1,-1 1,1-1,-1 1,1 0,-1 0,0 0,0 0,0 0,0 0,0 1,0 0,0-1,0 1,-1 0,1 1,0-1,-1 1,-1-1,-5 6,1 0,0 0,0 1,1 1,-1-1,1 1,1 0,-1 1,1 0,1 0,0 1,0-1,0 2,1-1,0 0,1 1,0 0,1 0,0 0,0 0,0 8,0-8,0-1,0 1,1-1,1 1,0-1,0 1,1 0,0 0,0-1,1 1,1 0,0-1,0 1,1-1,0 1,0-1,1 0,0-1,1 1,0-1,0 1,1-2,0 1,0 0,1-1,0-1,0 1,1-1,0 0,0-1,0 1,4 0,-2-1,1-1,0 0,0-1,1 0,-1-1,0 0,1-1,-1 0,1-1,0 0,-1 0,1-2,1 0,6-4</inkml:trace>
  <inkml:trace contextRef="#ctx0" brushRef="#br0" timeOffset="4279.218">10526 7905,'26'-21,"0"1,1 1,0 2,2 0,0 2,1 2,0 0,1 2,0 1,9 0,-38 9,0 0,0 0,0 1,0-1,0 0,1 1,-1 0,0-1,0 1,0 0,1 0,-1 0,0 1,0-1,0 0,0 1,0-1,1 1,-1 0,0 0,0 0,0 0,-1 0,1 0,0 0,0 1,-1-1,1 1,0-1,-1 1,0 0,1-1,-1 1,0 0,0 0,0 0,0 0,0 0,0 0,-1 0,1 0,-1 0,1 1,-1-1,0 0,0 2,-66 246,1 148,39-207,-9 52,30-211,5-22,-1 1,-1-1,0 0,0 0,-1 0,0 0,-1 0,0-1,-1 1,0-1,0 0,-3 3,8-11,-1-1,1 1,-1 0,1 0,-1-1,1 1,-1 0,1 0,-1-1,0 1,1-1,-1 1,0-1,0 1,1-1,-1 1,0-1,0 0,0 1,0-1,0 0,0 0,1 1,-1-1,0 0,0 0,0 0,0 0,0 0,0 0,0-1,0 1,1 0,-1 0,0-1,0 1,0 0,0-1,1 1,-1-1,0 1,0-1,1 0,-1 1,0-1,1 0,-1 1,1-1,-1 0,1 1,-1-1,1 0,-1 0,1 0,0 0,-1 0,1 1,0-1,0 0,0 0,0 0,0 0,0-1,-8-60,37-213,-24 197,4 0,3 1,4 0,3 2,3 0,3 1,11-15,-28 70,1 1,0 0,2 0,0 1,1 0,0 1,2 0,0 1,0 1,2 0,0 1,0 0,1 2,0 0,1 1,0 1,3-1,121-28,-101 31,-20 2,0 1,-1 1,1 2,0-1,1 2,-1 1,15 3,61 8,0-5,1-3,55-7,-9 1,164 1,-191-14,-113 17,-1 1,0 0,0-1,-1 1,1 0,-1 0,1 1,-1-1,0 1,0-1,0 1,-1-1,1 1,-1 0,0 0,0 0,0 0,-1 0,1 0,-1 0,0 0,0 0,-1 0,1 0,-1 0,0-1,0 1,0 0,0 0,-1 0,1-1,-1 1,-2 2,-19 42,12-29</inkml:trace>
  <inkml:trace contextRef="#ctx0" brushRef="#br1" timeOffset="20989.491">12898 312,'-22'81,"3"81,-8 410,14-407,9 138,-25 47,30 371,-30-448,30 122,26-225,-26 309,-1 29,26-339,4 1,0 128,-31 652,18-680,-9-192,-2 0,-5-1,-3 27,0 17,2 2022,0-2119</inkml:trace>
  <inkml:trace contextRef="#ctx0" brushRef="#br1" timeOffset="29360.142">1 115,'23'-6,"1"2,0 1,0 1,0 1,0 1,0 1,0 2,0 0,16 5,-39-8,62 11,-37-6,0 0,1-2,-1-1,1-1,0-1,2-2,463-75,-243 46,90 0,915 33,-1119 12,-109-9,0-1,1-2,0 0,-1-2,1-1,0-1,285-24,-42 39,-171-1,0-5,0-4,43-6,-5 1,545 2,-399 28,412-28,-572 14,44-4,110-35,1555 26,-1574 27,391-27,1431-1,-1845 28,159-28,-250 26,23 4,2-18,57 5,-108 9,-97-16</inkml:trace>
</inkml:ink>
</file>

<file path=ppt/ink/ink2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04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199 449,'186'-64,"105"17,-211 59,-78-11,0 0,0 0,-1 0,1 0,0 1,-1-1,1 0,-1 1,1-1,-1 1,0 0,0-1,1 1,-1 0,0 0,-1 0,1-1,0 1,0 0,-1 0,1 0,-1 0,0 0,0 1,0-1,0 0,0 0,0 0,0 0,0 0,-1 0,1 0,-1 0,0 0,0 0,1 0,-2 0,-9 18,0 0,-2-1,0-1,-1 0,-1 0,0-2,-9 7,13-11,-331 311,292-243,49-77,0-1,1 0,-1 1,0-1,1 1,0-1,-1 1,1-1,0 1,0-1,0 1,1-1,-1 1,1-1,-1 1,1-1,0 0,0 1,0-1,0 0,0 1,0-1,1 0,-1 0,1 0,0 0,-1-1,1 1,0 0,0-1,0 1,0-1,0 1,1-1,0 0,9 3,1-2,-1 0,1 0,0-1,0-1,-1 0,1-1,0 0,-1-1,1 0,-1-1,1-1,-1 0,0 0,10-6,-5 4,86-38,-85 32</inkml:trace>
  <inkml:trace contextRef="#ctx0" brushRef="#br0" timeOffset="699.38">1045 619,'156'-161,"-107"104,-49 58,1-1,-1 0,0 1,0-1,1 0,-1 1,0-1,1 0,-1 1,0-1,1 0,-1 0,0 1,1-1,-1 0,1 0,-1 0,0 1,1-1,-1 0,1 0,-1 0,0 0,1 0,-1 0,1 0,-1 0,1 0,-1 0,1 0,-1 0,0 0,1 0,-1-1,1 1,-1 0,0 0,1 0,-1-1,1 1,-1 0,0 0,1-1,-1 1,0 0,1-1,-1 1,0 0,0-1,0 1,1-1,-1 1,0 0,0-1,0 1,0-1,1 1,-1 0,0-1,0 1,0-1,0 1,0-1,0 1,0-1,-1 1,-6 35,4-24,2-8,-1-1,1 1,0 0,1 0,-1-1,0 1,1 0,0 0,-1 0,1 0,1 0,-1-1,0 1,0 0,1 0,0 0,0 0,-1-1,2 1,-1 0,0-1,0 1,1-1,-1 1,1-1,0 0,0 0,0 0,0 0,0 0,0 0,1 0,-1-1,1 1,-1-1,1 1,-1-1,1 0,0 0,0 0,-1-1,1 1,0-1,0 1,0-1,0 0,2 0,7-2,0-1,0 0,-1-1,1 0,-1 0,0-1,0-1,0 0,-1 0,0-1,0-1,-1 1,0-2,0 1,-1-1,0 0,0-1,-1 0,0 0,-1-1,-1 1,1-2,2-4</inkml:trace>
  <inkml:trace contextRef="#ctx0" brushRef="#br0" timeOffset="1116.512">1864 365,'-17'11,"0"0,0 1,2 1,-1 1,2 0,-1 1,2 1,0 0,1 1,1 0,-2 4,13-19,-1-1,0 1,1-1,-1 0,1 1,-1 0,1-1,0 1,0-1,0 1,0-1,0 1,0-1,0 1,0 0,0-1,1 1,-1-1,1 1,-1-1,1 0,0 1,-1-1,1 1,0-1,0 0,0 0,0 1,0-1,0 0,0 0,1 0,-1 0,0 0,0-1,1 1,-1 0,1-1,-1 1,1 0,-1-1,1 0,-1 1,1-1,-1 0,2 0,74-4,-56-6,0-2,-1 0,0-1,-1-1,-1-1,0 0,-1-2,0 0,-2-1,0 0,11-19,-17 25,2 1,0-1,-1 0,-1-1,0-1,0 1,-2-1,0-1,0 1,-1-1,-1 0,-1 0,0-1,-1 0,0 1,-1-1,-1 0,-1 0,0 0,-1 0,-3-11,3 23,-1 0,0 0,0 0,0 1,-1-1,1 1,-1-1,0 1,0 0,0 0,-1 0,1 1,-1-1,1 1,-1 0,0-1,0 2,0-1,0 0,0 1,0 0,0 0,0 0,-1 1,1-1,0 1,-1 0,1 0,0 0,0 1,-1 0,1 0,0 0,0 0,0 0,0 1,0 0,0 0,0 0,0 0,1 1,-1-1,-2 3,-5 2,1 1,-1-1,1 2,1-1,-1 1,2 1,-1 0,1 0,1 1,-1-1,2 2,0-1,0 1,1 0,1 0,0 0,0 1,1-1,1 1,0 0,1 0,0 0,1 0,0 0,1 0,1 0,0-1,1 1,0 0,1-1,3 8,3-7,1 0,0 0,1-1,0-1,1 0,0-1,1 0,0-1,1 0,0-1,0-1,1-1,-1 0,1-1,1 0,-1-1,1-1,8 0,130 20,-128-17</inkml:trace>
  <inkml:trace contextRef="#ctx0" brushRef="#br0" timeOffset="3982.833">2795 591,'-14'54,"3"-18,2 1,1 0,1 0,3 1,1 0,1 28,2-63,1 0,-1 0,1 1,-1-1,1 0,0 0,0 0,0 0,1 0,-1 0,1 0,0 0,-1 0,1-1,0 1,1-1,-1 1,0-1,1 0,-1 0,1 0,0 0,0-1,-1 1,1-1,0 1,0-1,1 0,-1 0,0-1,0 1,0 0,1-1,-1 0,0 0,1 0,6 0,0-1,-1 0,1 0,0-1,0 0,-1-1,1 0,-1-1,0 0,0 0,5-4,20-15,-1-1,0-2,-2-1,-1-2,19-24,14-11,-62 64,0 0,0 1,-1-1,1 1,0-1,0 1,0-1,-1 1,1-1,0 1,-1 0,1-1,-1 1,1 0,-1 0,1 0,-1-1,1 1,-1 0,0 0,1 0,-1 0,0 0,0 0,0 0,0-1,0 1,0 0,0 0,0 0,0 0,0 0,0 0,0 0,-1 0,1 1,-1 3,1 1,0-1,0 1,0-1,0 0,1 1,0-1,0 0,1 1,-1-1,1 0,0 0,0 0,1-1,0 1,-1 0,2-1,-1 0,0 1,1-1,0-1,0 1,0 0,0-1,1 0,-1 0,1 0,0-1,-1 0,1 0,0 0,1 0,-1-1,0 0,0 0,1 0,-1 0,1-1,-1 0,1 0,6-4,0-1,0 0,-1-1,0 0,0-1,0 0,-1 0,0-1,0-1,-1 1,0-2,0 1,-1-1,-1-1,0 1,0-1,-1 0,0-1,-1 0,0 0,-1 0,0 0,-1 0,-1-1,2-11,-7 0,-2 6</inkml:trace>
  <inkml:trace contextRef="#ctx0" brushRef="#br0" timeOffset="5179.631">4150 535,'-55'22,"2"2,0 3,2 2,-14 12,59-38,0 0,-1 1,1 0,0 0,1 0,-1 1,1 0,0 0,0 0,0 1,1 0,0-1,0 2,1-1,-1 0,1 1,1 0,-1-1,1 1,0 0,1 0,-1 0,1 1,1-1,0 0,0 0,0 0,1 1,0-1,0 0,1 0,-1-4,1-1,0 1,-1-1,1 0,1 1,-1-1,0 0,0 0,1 0,-1-1,1 1,-1 0,1-1,0 0,0 0,0 0,0 0,0 0,-1 0,1-1,1 1,-1-1,0 0,0 0,0 0,0-1,0 1,0-1,3 0,83-35,83-114,-79 58,-93 92,0-1,1 1,-1 0,0-1,0 1,0 0,0-1,1 1,-1-1,0 1,0 0,1-1,-1 1,0 0,1 0,-1-1,0 1,1 0,-1 0,0-1,1 1,-1 0,1 0,-1 0,0 0,1 0,-1-1,1 1,-1 0,1 0,-1 0,0 0,1 0,-1 0,1 1,-1-1,1 0,-1 0,0 0,1 0,-1 0,1 1,-1-1,0 0,1 0,-1 0,0 1,1-1,-1 0,0 1,0-1,1 0,-1 1,0-1,0 0,1 1,-1-1,0 1,0-1,0 0,0 1,1 0,1 32,-1-21,-1 1,2 0,0 0,1-1,0 1,1 0,0-1,1 0,0 0,1 0,0-1,1 0,0 0,1-1,3 3,-9-11,0 0,0 0,1 0,-1 0,1 0,0-1,0 1,-1-1,1 0,0 0,0 0,0 0,0-1,0 1,0-1,0 1,0-1,1 0,-1-1,0 1,0 0,0-1,0 0,0 1,0-1,0 0,-1-1,1 1,0 0,0-1,-1 0,1 1,-1-1,1 0,0-1,69-88,36-90,-97 172,-11 41,0-23,0-4,-2 6,0 1,1-1,1 1,0 0,1-1,0 1,0 0,2-1,-1 0,1 1,1-1,0 0,1-1,0 1,0-1,1 0,0 0,1 0,0-1,8 7,-13-14,0-1,1 1,-1-1,1 1,-1-1,1 0,0 0,-1 0,1 0,0 0,0-1,0 1,-1-1,1 0,0 0,0 0,0 0,0-1,0 1,-1-1,1 1,0-1,0 0,-1 0,1 0,0-1,-1 1,1-1,-1 1,0-1,1 0,-1 0,0 0,0 0,0 0,-1 0,1-1,58-93,-9-84,-52 179,1 0,0 0,0 0,0-1,0 1,0 0,0 0,0-1,0 1,0 0,1 0,-1-1,0 1,1 0,-1 0,1 0,-1 0,1 0,0 0,0 0,-1 0,1 0,0 0,0 0,0 0,0 0,0 1,0-1,0 0,0 1,0-1,0 1,1-1,-1 1,0-1,0 1,0 0,1 0,-1 0,0 0,0-1,1 2,-1-1,0 0,0 0,0 0,1 0,-1 1,0-1,0 1,0-1,0 1,1-1,-1 1,0 0,0-1,0 1,0 0,0 0,-1 0,1 0,0 0,0 0,0 0,11 15,-1 1,-1 0,0 0,-2 1,1 0,-2 1,-1 0,0 0,-1 0,-2 1,1 0,-2-1,-1 1,0 0,-2 2,-2 311,1-306,-1 1,-1-1,-2 0,0 0,-2-1,-1 1,-1-2,-1 1,-2-2,0 1,-2-2,-4 6,16-26,1 0,-1 0,1 0,-1 0,0-1,0 1,0-1,-1 0,1 0,0 0,-1 0,1-1,-1 1,0-1,0 0,1 0,-1 0,0-1,0 1,0-1,0 0,0 0,0 0,0-1,1 1,-1-1,0 0,0 0,1 0,-1-1,0 1,1-1,-1 0,1 0,0 0,0-1,0 1,0-1,0 1,0-1,1 0,-1 0,1 0,0-1,0 1,0 0,-1-4,0-9,1 0,0-1,2 1,0 0,0 0,2-1,0 1,1 0,0 1,2-1,0 0,0 1,1 0,1 0,1 1,5-8,6-11,0 0,3 2,0 0,2 2,1 1,2 0,0 2,2 2,0 0,2 2,23-13,42 0,-71 32</inkml:trace>
  <inkml:trace contextRef="#ctx0" brushRef="#br0" timeOffset="6416.906">1 1325,'256'-21,"0"11,13 11,-114 0,232-28,-185 8,649-47,-286 37,-28 0,-115 47,-222-6,129-11,-149-3,155-28,57 32,-274-24,-97 18</inkml:trace>
</inkml:ink>
</file>

<file path=ppt/ink/ink2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2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9:11.16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411 2089,'-2'1,"0"1,0-1,0 1,1-1,-1 1,0 0,1 0,-1 0,1-1,0 1,0 1,0-1,0 0,0 0,0 0,0 0,1 1,-1-1,1 0,0 1,0-1,0 0,0 1,0-1,0 1,0 0,-3 224,28-86,-23-117</inkml:trace>
  <inkml:trace contextRef="#ctx0" brushRef="#br0" timeOffset="1401.121">7523 1,'0'571,"-29"-281,29 179,-58-104,48-277,4 49,13-108,-2 1,-2 0,0 0,-2 1,-2-1,0 0,-2 0,-4 12,-15 179,23-139,1-73</inkml:trace>
  <inkml:trace contextRef="#ctx0" brushRef="#br0" timeOffset="2840.656">100 2371,'40'17,"-23"-13,1-2,-1 0,1-1,0 0,0-1,-1-2,1 1,0-2,14-4,67-6,215-17,649 31,-688 26,11-15,-143 2,0-7,102-9,-69 0,625 2,-430 29,-104-18,-208-4,1-2,-1-3,1-2,47-7,60-6,133 10,-6-1,24-22,67-2,-59 0,-7-1,111-1,18 31,-448-1</inkml:trace>
  <inkml:trace contextRef="#ctx0" brushRef="#br0" timeOffset="3122.727">7890 1976,'-77'48,"-35"20,-12 9,0-4,11-5,16-9,10-6,9-6,15-6,7-2,9-1,2-3,5-3,9-6</inkml:trace>
  <inkml:trace contextRef="#ctx0" brushRef="#br0" timeOffset="4108.416">750 2060,'-39'29,"-36"24,-10 7,-1-1,10-6,8-12,11-8,10-5,9-3,1-5,1-1,3 1,2-4,6 1,13-2,7-4</inkml:trace>
  <inkml:trace contextRef="#ctx0" brushRef="#br0" timeOffset="6308.193">1145 1580,'0'29,"0"29,4 9,3-2,-1-8,-1-7,-1-9,-2-6,-1-4,0-3,-1-1,-1 0,1 0,0-5</inkml:trace>
  <inkml:trace contextRef="#ctx0" brushRef="#br0" timeOffset="6669.452">1004 1666,'58'-44,"1"3,3 3,1 3,30-11,-89 43,-1 0,1 1,0 0,-1 0,1 0,0 0,0 0,0 1,0 0,1 0,-1 0,0 0,0 1,1-1,-1 1,0 0,1 1,-1-1,0 1,0 0,1 0,-1 0,0 0,0 1,0 0,0-1,0 1,-1 1,1-1,-1 1,1-1,-1 1,0 0,0 0,0 1,0-1,-1 0,3 5,-2 7,0 0,-1 1,-1-1,0 1,-1-1,-1 1,-1 0,0-1,-1 0,0 1,-1-1,-1 0,0-1,-1 1,-1-1,0 0,-1-1,-1 0,0 0,0-1,-1 0,-1 0,0-2,-1 1,0-1,-10 6,-43 22,45-37</inkml:trace>
  <inkml:trace contextRef="#ctx0" brushRef="#br0" timeOffset="7605.963">1540 1891,'24'-8,"-1"-1,-1-1,1-1,-2 0,0-2,0-1,-1 0,-1-2,0 0,-1-1,-1-1,-1 0,0-1,-1-1,-13 15,1 0,-1-1,0 1,0 0,0-1,-1 0,0 1,0-1,0 0,-1 1,0-1,0 0,0 1,-1-1,0 0,0 1,-1-2,2 4,-1 1,1 0,-1 0,0 0,0 0,0 0,-1 0,1 0,0 1,-1-1,1 0,-1 1,1-1,-1 1,0-1,0 1,0 0,1 0,-1-1,0 2,-1-1,1 0,0 0,0 1,0-1,0 1,-1-1,1 1,0 0,0 0,0 0,-1 0,1 1,0-1,0 0,-1 1,1 0,0-1,0 1,0 0,0 0,0 0,-1 1,-9 6,1 1,0-1,0 2,1 0,0 0,1 1,0 0,0 0,2 1,-1 0,1 1,1-1,0 1,-3 13,-2-2,8-20,0 0,0 0,1 1,0-1,0 1,0 0,0 0,1-1,0 1,0 0,0 0,0 0,1 0,0 0,0 0,0 0,1 0,0 0,0 0,0 0,0 0,1 0,0-1,0 1,0 0,1-1,-1 0,1 1,0-1,0 0,0-1,1 1,0-1,-1 1,1-1,0 0,3 1,7 0,-1-1,1-1,0 0,1-1,-1 0,0-1,0-1,0 0,0-1,0-1,0 0,-1-1,1 0,-1-1,0 0,0-1,7-6,5-4,-2-2,0-1,-1-1,-1-1,-1-1,0 0,-2-2,-1 0,-1-1,12-26,-23 43,-2 4,0 0,-1 0,1 0,-1-1,1 1,-1-1,0 0,-1 1,1-1,-1 0,0 0,-1 0,1 0,-1 0,0 0,0 0,0 0,-1 0,0-4,-1 8,1 0,0 1,-1-1,1 1,-1-1,1 1,-1 0,1 0,-1-1,1 1,-1 0,1 0,-1 1,1-1,-1 0,1 0,-1 1,1-1,-1 1,1-1,0 1,-1-1,1 1,0 0,-1 0,1 0,0 0,0 0,0 0,0 0,0 0,0 0,0 1,0-1,0 0,1 1,-1-1,0 0,1 1,-1-1,1 1,0-1,-1 1,1-1,0 1,0-1,0 1,0-1,1 4,1-1,-1 0,1 0,0 0,0 0,0-1,0 1,1 0,0-1,0 0,0 0,0 1,0-2,0 1,1 0,-1-1,2 1,22 22,-22-17,-1 0,-1 1,1-1,-2 1,1 0,-1 0,0 0,-1 0,0 0,0 0,-1 1,-1-1,1 0,-1 0,-1 0,0 0,0 0,0 0,-5 8,-6 57,11-18,1-31</inkml:trace>
  <inkml:trace contextRef="#ctx0" brushRef="#br0" timeOffset="7853.44">2499 1750,'-9'29,"1"14,2 0</inkml:trace>
  <inkml:trace contextRef="#ctx0" brushRef="#br0" timeOffset="8090.421">2499 1383,'-9'10,"-4"2</inkml:trace>
  <inkml:trace contextRef="#ctx0" brushRef="#br0" timeOffset="8303.492">2725 1693,'-7'14,"1"-1,0 1,1 1,1-1,0 1,1-1,0 1,2 0,-1 0,2 0,0 0,1 0,2 13,-2-25,0-1,0 1,0-1,0 0,1 1,-1-1,1 0,-1 0,1 0,0 0,0 0,0 0,0-1,0 1,1-1,-1 1,0-1,1 0,-1 0,1 0,-1 0,1-1,-1 1,1-1,0 1,-1-1,1 0,0 0,-1 0,1 0,0 0,-1-1,1 1,-1-1,1 0,0 0,89-43,-83 37,-1-2,0 1,0-1,-1 0,0 0,0-1,-1 0,0 0,-1-1,0 1,-1-1,0 0,-1-3,0 8,-2 0,1-1,-1 0,0 1,0-1,-1 0,1 0,-2 1,1-1,-1 0,0 1,0-1,-1 0,0 1,0 0,0-1,-1 1,0 0,-1 0,1 0,-1 1,0-1,-1 0,1 3,0 1,0-1,0 1,0 0,-1 1,1-1,0 1,-1-1,1 1,-1 1,0-1,1 1,-1-1,0 1,1 1,-1-1,0 1,1-1,-1 1,1 1,-1-1,1 1,0-1,-1 1,1 1,0-1,0 0,1 1,-1 0,0 0,1 0,0 0,-1 1,1-1,1 1,-1 0,0 0,1 0,-1 3,-12 10</inkml:trace>
  <inkml:trace contextRef="#ctx0" brushRef="#br0" timeOffset="8790.923">3290 1637,'-13'16,"1"0,1 2,1-1,0 1,2 1,0-1,0 2,2-1,-1 8,6-25,1 1,0-1,-1 1,1 0,0-1,0 1,0-1,1 1,-1 0,0-1,1 1,0-1,0 1,0-1,0 1,0-1,0 1,0-1,1 0,-1 0,1 0,0 0,0 0,0 0,0 0,0-1,0 1,0-1,0 1,1-1,-1 0,0 0,1 0,-1 0,1 0,-1-1,1 1,0-1,-1 1,1-1,0 0,-1 0,1 0,-1-1,1 1,0-1,-1 1,1-1,-1 0,3 0,11-7,0 0,0-1,0 0,-1-1,0-1,-1 0,0-2,-1 1,-1-1,0-1,8-11,96-158,-104 164,-1 0,-1-1,-1-1,-1 1,0-1,-2 0,0-1,-1 0,-2 0,0 0,-1-18,-2 34,-1 1,0 0,0 0,0-1,-1 1,0 0,0 1,0-1,0 0,-1 0,0 1,0 0,0-1,-1 1,1 0,-1 1,0-1,0 1,0-1,0 1,-1 0,0 1,1-1,-1 1,0 0,0 0,0 1,0-1,0 1,-1 0,1 1,0-1,0 1,-1 0,1 0,0 1,-1-1,1 1,0 0,0 1,0-1,-5 3,-4 3,1 0,-1 2,1-1,1 2,0-1,0 2,1 0,0 0,1 1,0 0,1 0,0 1,1 1,1-1,0 1,1 1,0-1,1 1,1 0,-1 8,3-12,1 1,0-1,0 1,2-1,-1 0,1 1,1-1,0 0,1 1,0-1,1 0,0-1,0 1,1-1,1 0,-1 0,2 0,-1-1,2 0,-1 0,1-1,0 0,1 0,0-1,8 5,4 1,1-1,0-1,0-1,1 0,1-2,0-1,0-1,0-1,0-1,1-1,0-2,0 0,2-1,36-1,-38 0</inkml:trace>
  <inkml:trace contextRef="#ctx0" brushRef="#br0" timeOffset="9090.223">4023 1609,'48'-10,"21"-2,3-1,-6 4,-9 2,-9-2,-9 0,-5 2,-5 2,-1 2,-6 2</inkml:trace>
  <inkml:trace contextRef="#ctx0" brushRef="#br0" timeOffset="9386.5">4080 1891,'48'-15,"20"-4,4 1,-10-1,-12 2,-8 5,-8 3,-8 5</inkml:trace>
  <inkml:trace contextRef="#ctx0" brushRef="#br0" timeOffset="9658.854">4051 2117,'48'-10,"21"-3,3-4,-6 1,-9 3,-9-1,-9 2,-5-2,-9 2</inkml:trace>
  <inkml:trace contextRef="#ctx0" brushRef="#br0" timeOffset="10409.349">5209 1553,'-75'154,"23"-52,34-73,2 1,2 0,0 2,2-1,2 2,-1 7,10-35,0 1,1-1,0 0,0 0,0 1,1-1,0 0,0 0,0 0,1 0,0 0,-1 0,2 0,-1 0,1-1,-1 1,1-1,0 0,1 1,-1-1,1-1,0 1,0-1,0 1,0-1,1 0,-1-1,1 1,-1-1,1 0,0 0,0 0,0-1,0 0,1 0,-1 0,0 0,0-1,1 0,-1 0,4-1,-1 1,0-1,0 1,0-2,0 1,-1-1,1 0,0-1,-1 0,0 0,0 0,0-1,0 0,0-1,-1 1,6-6,1-4</inkml:trace>
  <inkml:trace contextRef="#ctx0" brushRef="#br0" timeOffset="10861.073">4842 1580,'27'-13,"2"2,0 0,0 2,0 1,1 1,0 2,18-1,-41 7,0 0,0 0,0 1,0 0,0 0,0 0,-1 1,1 0,-1 0,0 1,1 0,-2 0,1 0,0 1,-1 0,0 0,0 0,0 1,-1 0,0-1,0 2,1 1,0 1,1-1,0-1,1 1,-1-1,1 0,1 0,-1-1,1 0,0-1,1 0,-1 0,2 0,-2-3,1 1,1-2,-1 1,0-2,0 1,0-1,1 0,-1-1,0 0,0-1,0 1,0-2,0 1,0-2,-1 1,1-1,-1 0,0-1,0 1,0-2,-1 1,0-1,0 0,0-1,-1 0,0 0,0-1,7-12</inkml:trace>
  <inkml:trace contextRef="#ctx0" brushRef="#br0" timeOffset="11504.202">5604 2004,'-181'249,"343"-438,-160 187,0 1,0 0,0-1,1 1,-1 0,0 0,1 0,-1 0,0 0,1 1,-1-1,1 1,0 0,-1-1,1 1,-1 0,1 1,-1-1,1 0,-1 1,1-1,-1 1,1 0,-1 0,1 0,-1 0,0 0,0 0,0 1,0-1,0 1,0 0,0-1,0 1,0 0,-1 0,1 0,-1 0,1 1,-1-1,0 0,0 0,0 1,0-1,0 1,44 40,-41-42,0 0,0 1,-1-2,1 1,0 0,0-1,0 0,0 0,0 0,0 0,0-1,0 1,0-1,0 0,0 0,0-1,0 1,-1-1,1 1,-1-1,1-1,-1 1,0 0,0-1,0 0,0 1,0-1,0 0,-1 0,0-1,2-1,55-115,-51 95</inkml:trace>
</inkml:ink>
</file>

<file path=ppt/ink/ink2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2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2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2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2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2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2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2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2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2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9:35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368 537,'0'-13,"0"33,0-1,-1 547,-25-259,-5 91,2 90,30-24,29-160,-61 104,33-148,49-58,-35 130,20-152,-25-1,-12-144,1-11</inkml:trace>
  <inkml:trace contextRef="#ctx0" brushRef="#br0" timeOffset="1819.649">1 2540,'54'-10,"0"3,1 1,0 4,30 2,65-4,103-23,-15 15,146-6,-83-7,29-3,222-2,-76 30,-206-27,116 15,-253 1,0 6,28 6,128-4,7-24,69-1,403 28,-431 0,-167-29,73 29,-231 0</inkml:trace>
  <inkml:trace contextRef="#ctx0" brushRef="#br0" timeOffset="5118.249">480 706,'284'0,"-142"28,-124-28,1 2,0 0,-1 1,1 1,-1 0,0 1,-1 2,1-1,14 10,19 17,-2 3,-1 1,-3 3,-1 2,-1 1,18 28,190 200,-92-50,-94-139,-3 2,42 77,-14 22,63 53,-23-34,-46-84,80 184,-35-56,-39-102,42 78,9-7,-109-174,-7-6,2-1,1-1,1-1,2-2,1-1,16 10,79 65,39-14,-124-71,110 33,-130-48,0 0,1-2,0 0,-1-1,1-2,0 0,-1-1,1-2,-1 0,0-1,0-2,0 0,3-3,215-82,-205 69,0-3,-2-1,-1-1,-1-2,-1-1,-2-1,-2-2,0 0,-3-2,7-15,127-147,-49 70,-83 96,-1-1,-1-1,-2-1,-1-1,-2 0,7-25,49-193,-16 39,-45 178,6-23,2 1,3 1,3 1,9-13,102-171,-34 38,-72 133,3 1,3 3,17-22,81-143,-61 90,60-56,-100 154,2 1,2 2,2 2,26-19,-28 23,37-36,103-76,9 41,-50 65,-127 41,-4 3</inkml:trace>
  <inkml:trace contextRef="#ctx0" brushRef="#br0" timeOffset="10651.103">6576 2259,'39'-18,"-11"13,0 0,0 2,0 1,0 1,0 1,12 3,25-1,246-2,-141-27,-31 25,-115 3</inkml:trace>
  <inkml:trace contextRef="#ctx0" brushRef="#br0" timeOffset="23125.313">2371 198,'-6'1,"1"1,-1 0,1 1,-1-1,1 1,0 0,0 0,0 0,1 1,-1 0,1 0,0 0,0 0,0 1,0-1,1 1,0 0,0 0,0 0,1 1,0-1,-2 5,-6 8,-138 242,46-65,91-172,0-5</inkml:trace>
  <inkml:trace contextRef="#ctx0" brushRef="#br0" timeOffset="23404.318">2004 170,'5'24,"6"18,6 5,1 1,1-8,3-6,2-5,-3-1,0-7,-4-1,0 1,-2 1,0 2,-2 1,-3-3</inkml:trace>
  <inkml:trace contextRef="#ctx0" brushRef="#br0" timeOffset="24025.847">2400 791,'51'-95,"30"-37,-80 131,-1 0,1 0,-1 0,1 1,-1-1,1 0,0 1,-1-1,1 1,0-1,0 0,-1 1,1 0,0-1,0 1,0-1,0 1,-1 0,1 0,0-1,0 1,0 0,0 0,0 0,0 0,0 0,0 0,0 0,0 1,-1-1,1 0,0 0,0 1,0-1,0 1,0-1,-1 0,1 1,0-1,0 1,-1 0,1-1,0 1,-1 0,1-1,-1 1,1 0,21 49,-13-27,-8-21,0-1,0 1,0 0,0-1,0 1,0-1,0 1,1-1,-1 1,0-1,1 0,-1 0,1 0,0 0,-1 0,1 0,0 0,0 0,0-1,-1 1,1-1,0 1,0-1,0 0,0 0,0 0,0 0,0 0,0 0,-1 0,1-1,0 1,0-1,0 1,0-1,-1 0,2 0,62-46,-56 39,101-92,-109 99,1 1,-1 0,0 0,0-1,0 1,0 0,0 0,0 0,1 0,-1 0,0 1,0-1,0 0,0 1,0-1,0 0,0 1,0-1,0 1,0 0,0-1,0 1,0 0,0-1,0 1,-1 0,1 0,0 0,0 0,-1 0,1 0,-1 0,1 0,-1 0,1 0,-1 0,0 0,0 0,1 0,-1 0,0 1,0-1,0 0,0 0,0 0,0 0,-1 0,1 1,0-1,0 0,-1 0,1 0,-1 0,1 0,-1 0,1 0,-1 0,0 0,1 0,-1-1,0 1,0 0,0 0,-2 9,0 0,1 0,0 0,1 0,0 1,0-1,1 0,1 1,0-1,1 6,3 3</inkml:trace>
  <inkml:trace contextRef="#ctx0" brushRef="#br0" timeOffset="24387.234">3331 198,'-29'33,"-14"22,0 5,8-2,9-7,9-6,13-12,7-6,7-8,7-7,1-1,1-2,4-3,1-2,-2-7,-1-2,-4-1</inkml:trace>
  <inkml:trace contextRef="#ctx0" brushRef="#br0" timeOffset="24719.262">3585 311,'-4'7,"-5"8,0 0,1 1,1 0,1 0,0 0,1 1,0 0,2 0,0 0,1 0,0 1,2-1,1 16,0-29,0 0,1 0,-1-1,1 1,0 0,1-1,-1 1,0-1,1 0,0 0,0 0,0 0,0 0,0 0,0-1,1 0,-1 1,1-1,0-1,0 1,-1 0,1-1,0 0,0 0,1 0,-1-1,0 1,0-1,0 0,0 0,1 0,6 0,-1 0,1-1,0-1,0 1,-1-2,1 1,-1-2,0 1,0-1,0-1,7-4,-6 3,-1-1,0 0,0-1,-1 0,0 0,0-1,0 0,-2-1,1 1,-1-2,0 1,-1-1,-1 0,1 0,-2-1,0 1,0-1,-1 0,0 0,-1-1,-1 1,1-3,-3 10,0 0,0 0,0 0,0 1,-1-1,0 0,0 0,0 1,0-1,-1 1,1 0,-1 0,-1 0,1 0,0 0,-1 1,0-1,0 1,0 0,0 0,0 0,-1 1,1 0,-1 0,1 0,-1 0,0 1,0-1,0 1,0 0,0 1,0-1,0 1,0 0,0 1,0-1,0 1,0 0,0 0,0 0,0 1,0 0,-3 2,-97 59,87-49</inkml:trace>
  <inkml:trace contextRef="#ctx0" brushRef="#br0" timeOffset="25135.818">4206 254,'-77'62,"75"-60,0 0,1 1,-1-1,1 0,-1 1,1-1,0 1,0-1,0 1,1 0,-1-1,0 1,1 0,0-1,0 1,0 0,0 0,0-1,0 1,1 0,-1 0,1-1,0 1,0 0,0-1,0 1,0-1,0 1,1-1,-1 0,1 0,0 1,1 0,22 24,-21-25,-1 1,1 0,-1 0,1 1,-1-1,0 1,0-1,-1 1,1 0,-1 0,0 0,0 1,0-1,0 0,-1 1,0-1,0 1,0-1,0 1,-1 0,0-1,0 1,0-1,0 1,-1 1,-4 3,0-1,-1 0,1-1,-2 1,1-1,-1 0,0 0,0-1,-1 0,0 0,0-1,0 0,-1-1,0 0,0 0,0 0,0-1,0-1,-1 0,1 0,-1 0,1-2,-1 1,0-1,1 0,-6-2,-8 3</inkml:trace>
  <inkml:trace contextRef="#ctx0" brushRef="#br0" timeOffset="26105.389">4544 57,'-33'45,"3"2,2 1,2 1,2 2,-5 17,24-53,0-1,1 0,0 1,1 0,1 0,0 0,1 0,1 0,0 0,1 0,1 0,0 0,1 0,0-1,2 1,-4-7,1-1,0 0,0 1,1-1,0 0,0-1,0 1,1 0,0-1,1 0,-1 0,1 0,0-1,1 1,-1-1,1 0,0-1,0 0,1 0,-1 0,6 2,8-2</inkml:trace>
  <inkml:trace contextRef="#ctx0" brushRef="#br0" timeOffset="26903.308">4600 594,'32'-3,"-1"-1,0-1,-1-2,1-1,-1-1,-1-2,0-1,9-6,-26 9,0 0,0-2,-1 1,0-1,-1-1,-1 0,1 0,-2-1,0 0,-1-1,0 1,-1-1,4-14,-8 27,-1-1,0 1,0 0,0-1,0 0,-1 1,1-1,0 1,-1-1,1 0,-1 1,0-1,1 0,-1 0,0 0,0 1,0-1,0 0,0 0,-1 1,1-1,0 0,-1 1,0-1,1 0,-1 1,0-1,0 0,0 1,0 0,0-1,0 1,0-1,0 1,0 0,-1 0,1 0,-1 0,1 0,-1 0,1 0,-1 0,1 0,-1 1,0-1,1 1,-1-1,0 1,0 0,1 0,-1-1,0 1,0 0,1 1,-1-1,0 0,0 0,1 1,-1-1,0 1,1 0,-1 0,-7 4,0 1,1 1,0 0,0 0,1 0,0 1,0 0,1 0,0 1,0 0,1 0,0 0,1 1,-3 6,6-12,-1 1,0 0,1-1,0 1,0 0,1 0,-1-1,1 1,0 0,1 0,-1 0,1-1,0 1,0 0,0 0,0-1,1 1,0-1,0 1,0-1,1 0,0 0,-1 0,1 0,0 0,1-1,-1 0,1 1,0-1,-1 0,1-1,1 2,5 0,0 0,-1-1,1 0,0-1,1 0,-1 0,0-1,1 0,-1-1,0 0,1-1,-1 0,0 0,1-1,-1-1,0 0,0 0,-1-1,1 0,-1 0,0-1,0-1,0 0,-1 0,0 0,0-1,0 0,-1-1,0 1,-1-2,0 1,0-1,0 1,2-9,-6 14,0 1,0-1,-1 0,1 0,-1 0,0 0,0 0,0 0,0 0,-1-1,1 1,-1 0,0 0,0-1,0 1,0 0,-1 0,1-1,-1 1,-1 3,1 0,0 0,-1 1,1-1,-1 1,1-1,0 1,-1-1,1 1,0 0,0 0,0-1,-1 1,1 0,0 0,0 0,0 1,0-1,1 0,-1 0,0 0,0 1,1-1,-1 0,1 1,-1-1,1 0,-1 1,1-1,0 0,-28 79,27-78,1 0,0 1,0-1,0 0,0 1,0-1,0 0,1 1,-1-1,1 0,-1 1,1-1,0 0,0 0,0 0,0 0,0 0,1 0,-1 0,1 0,-1 0,1 0,0-1,-1 1,1-1,0 1,0-1,0 0,0 0,0 0,0 0,1 0,-1 0,1 0,8 1,0 0,0-1,0 0,0-1,0 0,0 0,0-1,0-1,0 0,-1 0,1-1,-1-1,1 0,-1 0,0-1,0 0,-1 0,0-1,0-1,0 1,-1-2,1 1,-2-1,1-1,9-9,-4 5,-1 0,0 0,0-2,-1 1,-1-1,-1-1,0 1,-1-2,-1 1,0-1,-1 0,2-10,-8 25,0 0,0 0,0 1,0-1,0 0,0 0,-1 1,1-1,0 0,-1 0,0 1,1-1,-1 1,0-1,0 0,0 1,0 0,0-1,0 1,0-1,0 1,-1 0,1 0,0 0,-1 0,1 0,-1 0,1 0,-1 0,0 1,1-1,-1 1,0-1,1 1,-1-1,0 1,0 0,0 0,1 0,-1 0,0 0,0 0,1 1,-1-1,0 1,1-1,-1 1,0-1,1 1,-1 0,1 0,-1 0,1 0,-1 0,1 0,0 0,-1 1,1-1,0 0,0 1,-1 0,-8 6,0 1,0-1,1 2,0-1,1 1,0 1,0-1,1 1,1 0,0 1,0 0,1 0,0 0,2 1,-1-1,1 1,1 0,0 0,1 0,1 0,0 6,1-15,0 1,0-1,1 1,-1-1,1 0,0 1,1-1,-1 0,1-1,0 1,0 0,0-1,0 1,0-1,1 0,-1 0,1-1,0 1,0-1,0 0,0 1,1-2,-1 1,1-1,-1 1,1-1,-1 0,1-1,-1 1,1-1,0 0,0 0,20 2</inkml:trace>
  <inkml:trace contextRef="#ctx0" brushRef="#br0" timeOffset="27493.798">5758 481,'-18'12,"4"-2,0 0,1 0,0 1,0 1,2 0,-1 1,1 0,-5 10,15-23,0 1,1-1,-1 1,1-1,-1 1,1-1,-1 1,1-1,-1 1,1-1,0 1,-1 0,1-1,0 1,-1-1,1 1,0 0,0-1,0 1,-1 0,1 0,0-1,0 1,0 0,0-1,0 1,1 0,-1 0,0-1,0 1,0 0,0-1,1 1,-1 0,0-1,1 1,-1-1,1 1,-1-1,0 1,1 0,-1-1,1 1,0-1,-1 0,1 1,-1-1,1 1,0-1,-1 0,1 0,-1 1,1-1,0 0,0 0,-1 0,1 0,0 0,-1 0,1 0,0 0,-1 0,2 0,43-15,70-91,-113 105,-1 0,0 1,1 0,-1-1,0 1,1 0,-1-1,1 1,-1 0,1 0,-1 0,1 0,-1 1,0-1,1 0,-1 0,1 1,-1-1,0 1,1 0,-1-1,0 1,0 0,1 0,-1-1,0 1,0 0,0 0,0 0,0 1,0-1,0 0,-1 0,1 0,0 1,-1-1,1 0,0 1,-1-1,0 0,1 1,-1 0,14 16,-11-16,1 0,-1 0,1 0,0-1,-1 1,1-1,0 0,0 0,0-1,0 1,0-1,0 1,0-1,0-1,0 1,0 0,0-1,0 0,-1 0,1 0,0-1,0 1,-1-1,1 0,-1 0,1 0,-1 0,0 0,0-1,0 0,0 0,0 1,-1-2,1 1,-1 0,0 0,0-1,0 1,0-2,9-10</inkml:trace>
  <inkml:trace contextRef="#ctx0" brushRef="#br0" timeOffset="27842.618">6294 85,'-78'328,"65"-291,10-31,0 0,1 0,0 0,0 0,0 1,1-1,0 1,0-1,1 1,-1-1,1 1,1-1,0 3,1-6,1-1,0 1,-1-1,1 0,0 0,1 0,-1 0,0-1,0 1,1-1,-1 0,1 0,-1 0,1 0,-1-1,1 1,0-1,-1 0,1 0,-1 0,1-1,0 1,-1-1,1 0,-1 0,1 0,-1 0,0-1,3 0,47-26,-33 11</inkml:trace>
  <inkml:trace contextRef="#ctx0" brushRef="#br0" timeOffset="28087.663">6040 368,'38'0,"28"-5,11-1,-6-5,-12-1,-15 3</inkml:trace>
  <inkml:trace contextRef="#ctx0" brushRef="#br0" timeOffset="28310.11">6604 1,'15'57,"4"29,-1 5,-3-4,-5-12,-8-13,-5-14,-6-9,-7-6,-1-5,-2-7,-2-1,1-1,1-3,-2-4,2-4</inkml:trace>
</inkml:ink>
</file>

<file path=ppt/ink/ink2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2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2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2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2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2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2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2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2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2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582 220,'44'5,"0"-2,-1-2,1-2,0-2,0-2,-1-2,0-1,-1-3,16-6,283-145,-339 160,1 0,0 0,0 1,0 0,0-1,0 1,0 0,0 0,0 1,0-1,0 1,0-1,1 1,-1 0,0 0,0 1,0-1,1 1,-1-1,0 1,0 0,0 0,0 0,0 1,0-1,0 1,-1-1,1 1,-1 0,1 0,-1 0,1 1,-1-1,0 1,0-1,0 1,-1-1,1 1,0 0,-1 0,0 0,1 1,0 14,-1-1,0 1,-1 0,-1-1,-1 1,0-1,-1 1,-2 3,-7 50,-79 671,89-583,1-160,1 1,0-1,-1 1,1-1,0 1,-1-1,1 1,-1-1,1 1,0 0,-1-1,1 1,-1-1,1 1,-1 0,0 0,1-1,-1 1,1 0,-1 0,0 0,1-1,-1 1,1 0,-1 0,0 0,1 0,-1 0,1 0,-1 0,0 1,1-1,-1 0,1 0,-1 0,0 1,1-1,-1 0,1 0,-1 1,1-1,-1 1,1-1,-1 0,1 1,-1-1,1 1,0-1,-1 1,1-1,0 1,0-1,-1 1,1 0,0-1,0 1,0-1,-1 1,1 0,0-1,-5-5,-8-7,-1 0,1 1,-2 0,0 2,0-1,0 2,-1 0,-1 1,1 0,-1 2,0 0,-1 1,1 0,-1 1,-7 1,-13 0,0 2,1 2,-1 1,0 2,1 2,0 1,0 2,1 1,0 2,-32 17,-18 14,3 4,2 3,2 3,2 4,3 3,-14 20,36-25,35-32</inkml:trace>
  <inkml:trace contextRef="#ctx0" brushRef="#br0" timeOffset="454.474">1091 673,'505'-109,"-464"98,43-3,-81 17,-1-1,0 1,0-1,-1 1,1-1,-1 1,1 0,-1 0,0 0,0 0,0 0,0 0,0 0,-1 0,1 0,-1 0,0 1,0-1,0 0,-1 0,1 0,-1 0,1 0,-1 1,0-1,0-1,-1 1,1 0,-1 0,1 0,-1 0,0 3,-44 181,46-172,-3 7,2 1,1-1,1 1,0-1,2 0,1 1,3 9,0-14</inkml:trace>
  <inkml:trace contextRef="#ctx0" brushRef="#br0" timeOffset="4668.46">1825 1378,'26'-12,"0"-1,0-1,-2-1,0-2,0 0,-2-1,0-1,-1-2,-1 0,-1-1,-1 0,-1-2,2-5,-4 9,62-66,-58 68,-1-2,0 0,-2-1,0-1,-2 0,12-23,-21 33,-2 7,0 1,0-1,-1 1,0-1,0 0,0 0,0 0,-1 0,0 0,0 0,0-1,-1 1,1 0,-1 0,-1-1,1 1,-1 0,0 0,0 0,0 0,-1-1,-1 5,1 0,-1 0,1 0,-1 1,1-1,-1 1,1 0,-1-1,1 1,-1 1,1-1,-1 0,0 1,1-1,-1 1,1 0,0-1,-1 1,1 0,0 1,-1-1,1 0,0 1,0-1,0 1,0 0,0-1,1 1,-2 1,-8 5,1 0,-1 1,2 1,-1 0,1 0,1 0,0 1,0 1,1-1,-2 5,9-15,-1 1,1-1,-1 0,1 1,0-1,-1 0,1 1,0-1,0 1,0-1,0 0,0 1,0-1,0 1,1-1,-1 0,0 1,1-1,-1 0,1 1,0-1,-1 0,1 0,0 0,0 1,-1-1,1 0,0 0,0 0,0 0,1-1,-1 1,0 0,0 0,0-1,1 1,-1 0,0-1,1 1,-1-1,0 0,1 1,-1-1,65 6,-62-6,144-24,-146 23,0 1,0-1,0 1,-1 0,1 0,0 0,0 0,0 0,0 1,0-1,0 1,0-1,0 1,0 0,0-1,-1 1,1 0,0 0,-1 0,1 1,-1-1,1 0,-1 1,1-1,-1 0,0 1,0 0,0-1,0 1,0 0,0-1,0 1,0 0,-1 0,1 0,-1 0,1 0,-1 0,0 0,0 0,0 1,-17 81,-33 62,49-142,0 0,1 0,-1 0,1 0,0-1,0 1,1 0,-1 0,1 0,0 0,0 0,0-1,0 1,1 0,-1-1,1 1,0-1,0 0,0 0,1 1,-1-1,1-1,-1 1,1 0,0-1,0 1,0-1,1 0,-1 0,1 0,-1 0,1-1,3 2,16 3</inkml:trace>
  <inkml:trace contextRef="#ctx0" brushRef="#br0" timeOffset="8492.855">2897 1152,'-39'-17,"74"4,7 7,-1-2,0-2,0-2,-2-2,1-1,22-14,26-43,-85 69,0 0,0-1,0 1,-1-1,0 0,0 0,0 0,0 0,0 0,-1-1,0 1,0 0,0-1,0 1,-1 0,1-1,-1 1,0-1,-1 1,1-1,-1 1,0 0,0-1,0 1,0 1,-1 1,1-1,-1 1,1 0,-1-1,0 1,0 0,0 0,0 0,0 1,0-1,0 0,-1 1,1-1,-1 1,1 0,-1 0,1 0,-1 0,0 0,1 1,-1-1,0 1,0 0,1 0,-1 0,0 0,0 0,0 0,-2 1,-80 32,68-22,1 0,1 2,0 0,0 0,2 2,-1 0,2 0,0 1,1 1,-3 6,9-18,1 1,-1 0,1 0,1 1,-1-1,1 1,0 0,0-1,1 1,0 0,1 1,-1-1,1 0,0 0,1 1,0-1,0 0,1 1,0-1,0 0,0 1,1-1,0 0,1 0,-1-1,1 1,1 0,-1-1,1 0,3 4,3 0,1 0,0-1,0-1,0 0,1 0,1-1,-1-1,1 0,0 0,0-2,1 1,-1-2,1 0,0 0,0-2,0 1,0-2,5 0,12-1,0-1,-1-2,1-1,-1-1,0-2,-1 0,0-3,0 0,-1-2,0 0,-1-2,-1-2,22-17,-30 20,-1 3,0-1,-1-1,0 0,-1-1,-1-1,0-1,-1 0,-1 0,0-1,3-8,-14 21,0-1,-1 1,1 0,-1 0,1-1,-1 1,-1 0,1-1,-1 1,1 0,-1 0,0-1,-1 1,1 0,-1 0,1 0,-1 0,-1 1,1-1,0 1,-1-1,0 1,0 0,0 0,0 0,0 0,-1 0,1 1,-1-1,0 1,1 0,-1 0,0 1,0-1,0 1,-1 0,1 0,0 0,0 1,-1-1,1 1,0 0,-1 0,1 0,0 1,0 0,-1 0,1 0,0 0,0 1,0-1,-3 3,-2-1,-1 1,1 1,0-1,0 1,1 1,0 0,0 0,0 1,1 0,-1 0,2 0,-1 1,1 0,0 1,1-1,0 1,1 0,-1 0,2 1,-1-1,1 1,1 0,0 0,0 0,1 0,0 0,1 0,0 0,0 0,1 1,1-1,0 0,0-1,1 1,0 0,0-1,1 1,4 5,-3-6,1-1,0 0,0-1,1 1,0-1,0 0,0-1,1 1,0-2,0 1,1-1,0 0,0-1,0 0,0 0,1-1,-1 0,1-1,0 0,-1-1,1 0,0 0,0-1,13 1,1 0,-1-2,0-1,0 0,0-2,0-1,-1 0,0-2,0-1,0 0,-1-2,12-7,-17 9</inkml:trace>
  <inkml:trace contextRef="#ctx0" brushRef="#br0" timeOffset="9837.121">4985 898,'204'-149,"-151"123,-52 26,0-1,0 1,1 0,-1 0,0 0,0 0,0 0,1 0,-1 1,0-1,0 0,0 0,0 1,1-1,-1 1,0-1,0 1,0 0,0-1,0 1,0 0,0 0,0 0,-1-1,1 1,0 0,0 0,-1 0,1 0,-1 0,1 1,-1-1,1 0,-1 0,1 0,-1 0,0 1,0-1,0 0,0 0,0 0,0 1,14 140,-12-104,1-1,2 0,1 0,2 0,1-1,12 27,-9-31,36 58,-46-90,1 0,-1 1,0-1,0 0,0 0,0-1,1 1,-1 0,0-1,0 1,0-1,0 0,0 0,0 0,0 0,0 0,0 0,0 0,-1-1,1 1,0-1,-1 1,1-1,-1 1,0-1,1 0,-1 0,0 0,0 0,0 0,0 0,-1 0,1 0,0 0,-1 0,0 0,1-1,-1 1,0 0,0-1,2-2,130-370,-105 298,-22 66</inkml:trace>
  <inkml:trace contextRef="#ctx0" brushRef="#br0" timeOffset="10073.216">5917 870,'0'38,"0"23,0 5,0-4,0-7,0-13</inkml:trace>
  <inkml:trace contextRef="#ctx0" brushRef="#br0" timeOffset="10221.348">5917 474</inkml:trace>
  <inkml:trace contextRef="#ctx0" brushRef="#br0" timeOffset="13056.442">6340 362,'-17'30,"10"4,3 1,0-1,3 1,0 0,4 19,-1 16,28 310,-33-300,9-101,2 1,1-1,1 2,0-1,1 2,1-1,1 2,1-1,0 2,1 0,1 1,0 0,1 1,1 1,0 1,1 0,0 2,0 0,2 0,-18 8,1 0,-1 0,0 0,0 1,1-1,-1 1,1 0,0 0,-1 0,1 0,0 0,-1 1,1 0,0 0,0 0,-1 0,1 0,0 1,-1 0,1-1,0 1,-1 1,1-1,-1 1,1-1,-1 1,0 0,0 0,0 0,0 1,0-1,0 1,-1-1,1 1,-1 0,0 0,1 0,-2 0,1 1,0 0,2 9,0 0,-1-1,-1 1,0 0,-1 1,-1-1,0 0,0 0,-2 0,1 0,-2 0,0 0,0 0,-1 0,-1-1,0 0,0 0,-1 0,-6 7,3-7,-1-1,0 0,-1-1,0 0,0-1,-1 0,0 0,-1-2,1 0,-2 0,1-1,-1 0,0-1,0-1,0-1,-1 0,1 0,-3-1,12-2,-1 0,1 0,0 0,-1 0,1-1,0 0,0 0,-1-1,1 1,0-1,0 0,1-1,-1 1,0-1,1 0,-1 0,1 0,0-1,-3-2,-2-9</inkml:trace>
  <inkml:trace contextRef="#ctx0" brushRef="#br0" timeOffset="13890.794">6764 1293,'88'-66,"-2"-4,62-67,-135 124,-2 0,0-2,0 1,-1-1,-1-1,-1 1,0-2,3-10,-10 24,0 0,-1 1,1-1,-1 0,0 0,0 0,0 0,0 0,0 0,0 0,-1 1,0-1,1 0,-1 0,0 0,0 1,-1-1,1 0,0 1,-1 0,0-1,1 1,-1 0,0-1,0 1,-1 0,1 1,0-1,0 0,-1 1,1-1,-1 1,0 0,1-1,-1 2,0-1,0 0,0 0,1 1,-1-1,0 1,0 0,0 0,0 0,0 0,0 1,0-1,0 1,1 0,-1 0,0 0,0 0,1 0,-1 0,1 1,-1-1,1 1,-1 1,0-3,1 1,-1 0,1 0,0 0,0 1,0-1,-1 0,1 1,0-1,1 1,-1 0,0-1,0 1,1 0,-1 0,1 0,0 1,-1-1,1 0,0 0,0 1,0-1,1 1,-1-1,1 0,-1 1,1-1,0 1,0 0,0-1,0 1,0-1,1 1,-1-1,1 0,-1 1,1-1,0 1,0-1,0 0,1 0,-1 1,0-1,1 0,-1 0,1 0,0-1,0 2,92 29,-88-32,0 0,0 1,-1-1,1 1,0 1,0-1,-1 1,1 0,-1 0,0 1,0-1,1 1,-2 0,1 1,0-1,-1 1,1 0,-1 0,0 0,-1 1,1-1,-1 1,1 0,-2 0,3 4,-3-2,-1 1,0 0,0 0,0 0,-1 0,0 0,-1 0,0 0,0 0,-1 0,0-1,0 1,-1 0,1-1,-2 0,1 1,-2 0,-11 31,16-39,-1 1,1-1,0 0,-1 1,1-1,0 1,-1-1,1 1,0-1,0 1,0 0,0-1,-1 1,1-1,0 1,0-1,0 1,0-1,0 1,0 0,0-1,1 1,-1-1,0 1,0-1,0 1,0-1,1 1,-1-1,0 1,1-1,-1 1,0-1,1 1,-1-1,0 1,1-1,-1 0,1 1,-1-1,1 0,-1 1,1-1,-1 0,1 0,-1 0,1 1,-1-1,1 0,0 0,-1 0,1 0,-1 0,1 0,-1 0,1 0,0 0,-1 0,1 0,-1-1,1 1,-1 0,1 0,-1 0,1-1,0 1,14-6</inkml:trace>
  <inkml:trace contextRef="#ctx0" brushRef="#br0" timeOffset="14610.871">7808 785,'-29'12,"1"2,1 1,1 2,0 0,1 2,0 1,2 0,1 2,-19 23,39-44,0 0,1 0,-1 0,0 0,1 1,-1-1,1 1,-1-1,1 1,0-1,0 1,0 0,0 0,0-1,0 1,0 0,0 0,1 0,-1 0,1 0,-1 0,1 0,0 0,0 0,0 0,0 0,0 0,0 0,1 0,-1 0,1 0,-1 0,1 0,0 0,0 0,0 0,0 0,0-1,0 1,0 0,1-1,-1 1,0-1,1 0,0 1,-1-1,1 0,0 0,-1 0,1 0,0 0,0 0,14-2,0 0,-1-1,1 0,-1-2,0 0,0 0,0-2,0 0,-1 0,10-7,-17 10,114-68,-120 70,0 0,0 1,0-1,0 0,0 1,0 0,1-1,-1 1,0 0,0-1,0 1,1 0,-1 0,0 0,0 0,1 0,-1 0,0 0,0 1,1-1,-1 0,0 1,0-1,0 1,0-1,0 1,0-1,0 1,0 0,0 0,0 0,0-1,0 1,0 0,0 0,-1 0,1 0,0 0,-1 0,1 1,0-1,9 59,-6-24,-3-32,1-1,-1 1,1 0,-1-1,1 1,0-1,0 0,1 1,-1-1,1 0,0 0,0-1,0 1,0-1,0 1,0-1,1 0,-1 0,1 0,-1-1,1 1,0-1,-1 0,1 0,0 0,0-1,0 1,0-1,0 0,3 0,4-1,0 0,0 0,0-1,0-1,-1 0,1-1,-1 1,1-2,-1 0,4-3,21-14,-2-2,0-2,-1-1,-2-1,-1-1,-1-2,-2-1,-1-1,15-28,-18 24,-2-1,-2-1,-2 0,-1-2,-2 1,-2-2,-1 0,-3 0,-1 0,-2-1,-2-13,-1 48,0-1,0 1,-1-1,0 0,0 1,-1-1,-1 1,1-1,-1 1,0 0,-1 0,0 0,0 0,-1 0,0 1,-1-1,1 1,-1 0,-1 0,1 1,-1 0,-3-3,6 7,0 1,0 1,0-1,0 0,0 1,0-1,0 1,0 0,0 0,0 0,0 1,0-1,0 1,0-1,0 1,0 0,0 0,1 0,-1 1,0-1,0 1,1-1,-1 1,1 0,0 0,0 0,-1 0,1 1,1-1,-1 0,0 1,-1 1,-40 93,33 100,11-149,6 50,3-1,5 0,9 20,-4-15,18 105,-40-183,-12-30,-25-87,29 73</inkml:trace>
  <inkml:trace contextRef="#ctx0" brushRef="#br0" timeOffset="20311.486">8089 644,'29'5,"24"1,8 0,-3-1,-5-1,-2-2,-6-1,-4 0,-6-1,-3 0,-8-6,-2 0,-1-1,1 2,2 1,-4 2</inkml:trace>
  <inkml:trace contextRef="#ctx0" brushRef="#br0" timeOffset="22680.192">8993 841,'8'-18,"-13"25,-17 30,16-28,-1 1,1-1,1 1,-1 0,2 0,-1 0,2 1,-1 0,1-1,1 1,0 0,0 1,2-1,-1 0,1 0,1 0,0 1,0-1,1 0,0 0,1 0,1-1,0 1,0-1,1 0,4 8,0-12,0 0,0 0,0-1,1 0,0 0,0-1,0 0,0-1,1-1,-1 1,1-2,-1 1,1-1,0-1,0 0,-1-1,1 0,0 0,-1-1,1 0,-1-1,1-1,-1 1,0-2,0 0,10-2,0-1,-1-1,0-1,0-1,-1-1,-1 0,0-1,0-1,-2 0,0-1,0-1,8-13,69-92,-100 131,0 0,1 0,0 1,0 0,1 0,1 1,0 0,0 0,1 0,1 0,0 1,1-1,-1 12,2-17,0 1,1-1,0 0,0 1,1-1,0 0,0 1,1-1,0 0,0 0,0 0,1-1,0 1,1 0,-1-1,1 0,1 0,-1 0,1 0,0-1,0 0,0 0,1 0,0-1,0 0,0 0,0 0,1-1,0 0,-1 0,1 0,0-1,0 0,3 0,-2-5,0 0,0 0,0 0,0-1,-1 0,1-1,-1 0,0 0,-1 0,1-1,-1 0,0 0,-1-1,1 1,-1-1,0 0,-1-1,0 1,0-1,-1 0,0 0,0 0,-1 0,0-1,1-4,-1 7,0-1,0 1,-1-1,1 1,-2-1,1 1,-1-1,0 0,0 1,0-1,-1 0,0 1,-1-1,1 1,-1 0,-1-1,1 1,-1 0,0 0,0 0,-1 1,0-1,0 1,0 0,0 0,-1 0,0 1,0-1,0 1,-1 0,1 1,-1-1,-3 0,5 2,-1 0,1 1,-1 0,1 0,-1 0,0 0,0 1,1 0,-1 0,0 0,1 0,-1 1,0-1,1 1,-1 1,1-1,-1 1,1-1,-2 2,6-2,1 0,-1 0,0 0,1 0,-1 0,1 0,-1 0,1 0,-1-1,1 1,0 0,-1 0,1-1,0 1,0 0,0-1,-1 1,1-1,0 1,0-1,0 1,0-1,0 0,0 1,0-1,0 0,0 0,0 0,0 1,0-1,0 0,0-1,0 1,1 0,17 2,1-1,-1-1,1-1,-1-1,1 0,-1-1,0-2,0 0,14-5,21-5,58 1,-109 14,1 0,0 1,-1-1,1 1,-1-1,1 1,-1 0,0 0,1 1,-1-1,0 1,0-1,0 1,0 0,0 0,0 1,-1-1,1 0,-1 1,1 0,-1 0,0-1,0 1,0 0,-1 1,1-1,-1 0,1 0,0 4,-1 8,0 0,0 0,-1 1,-1-1,-1 0,0 0,-1 0,0 0,-5 9,0 11,-8 27,17-62,0 0,1 0,-1 0,1-1,-1 1,0 0,1-1,-1 1,0-1,0 0,0 1,1-1,-1 0,0 0,0 1,0-1,0 0,0 0,0 0,0 0,-1-1,1 1,0 0,-1 0,1 0,0-1,-1 1,0 0,1-1,-1 1,1-2,0 2,123-126,-70 78,-35 33,0 0,1 1,0 1,1 1,1 1,0 0,0 2,9-2,-30 11,0 0,0 1,0-1,0 1,0-1,0 0,0 1,0 0,0-1,0 1,0 0,0-1,1 1,-1 0,0 0,0 0,0 0,0 0,0 0,0 0,1 1,-1-1,0 0,0 0,0 1,0-1,0 1,0-1,0 1,0 0,0-1,0 1,0 0,-1-1,1 1,0 0,0 0,-1 0,1 0,0 0,-1 0,1 0,-1 0,1 0,-1 0,0 0,1 0,-1 0,0 0,0 0,0 1,0-1,0 0,0 0,0 0,0 0,0 0,-1 0,1 1,0-1,-1 0,1 0,-1 0,1 0,-1 0,-26 67,-11 51,37-114,1 0,0 1,0-1,0 0,1 0,-1 0,1 0,1 0,-1 0,1-1,-1 1,1 0,1-1,-1 1,1-1,0 0,0 1,0-1,0-1,1 1,-1 0,1-1,1 1,9 7</inkml:trace>
  <inkml:trace contextRef="#ctx0" brushRef="#br0" timeOffset="23207.864">10941 785,'-13'0,"0"0,1 1,-1 1,0 0,1 0,0 2,-1-1,1 2,1-1,-1 2,1 0,0 0,-1 1,10-5,-1 0,1 1,0-1,0 0,0 1,0-1,0 1,0 0,1 0,0 0,-1 0,1 0,0 0,0 0,1 0,-1 0,1 0,-1 0,1 0,0 1,0-1,0 0,1 0,-1 0,1 0,0 1,0-1,0 0,0 0,0-1,1 1,-1 0,1 0,0-1,0 1,0 0,81 86,-82-89,3 1,-1 1,1 0,-1 0,1 0,-1 0,0 0,0 1,0-1,0 1,0 0,0 0,-1 0,0 0,1 1,-1-1,0 0,-1 1,1 0,-1-1,1 1,-1 0,0 0,-1 0,1 0,0 0,-1-1,0 1,0 0,0 0,-1 0,1 0,-1 0,0 0,0 0,-1 0,1-1,-1 1,0 1,-6 1,1 0,-1-1,0 0,-1-1,1 0,-1 0,0 0,0-1,0-1,0 1,0-2,-1 1,1-1,-1 0,1-1,-1 0,1-1,-6-1,12 2,0-1,0 0,-1 0,1 0,0 0,0 0,0-1,1 1,-1-1,0 0,0 0,1 0,-1 0,1 0,0 0,0-1,0 1,-2-3,-4-12</inkml:trace>
  <inkml:trace contextRef="#ctx0" brushRef="#br0" timeOffset="24026.318">8993 390,'5'0,"1"0</inkml:trace>
  <inkml:trace contextRef="#ctx0" brushRef="#br0" timeOffset="25665.752">215 1914,'244'-20,"1"11,36 11,176-4,-51-25,-201 27,182-12,141-7,-160-5,110-7,68 3,-176 3,133-6,11 3,-202 17,167-8,-80-8,35 16,152-18,-10 15,-224 11,182-24,-82 15,298-5,-513-12,-214 29</inkml:trace>
  <inkml:trace contextRef="#ctx0" brushRef="#br0" timeOffset="29812.157">11222 1124,'-4'4,"-3"-2,6-2,2-1</inkml:trace>
  <inkml:trace contextRef="#ctx0" brushRef="#br0" timeOffset="30092.61">11195 898,'0'0</inkml:trace>
</inkml:ink>
</file>

<file path=ppt/ink/ink2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2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2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2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2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2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2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2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2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2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1:00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77,'0'738,"-18"-638,18-100,-1 1,1-1,-1 1,0 0,1-1,-1 1,0-1,1 0,-1 1,0-1,0 1,1-1,-1 0,0 0,0 0,0 1,1-1,-1 0,0 0,0 0,0 0,1 0,-1 0,0 0,0-1,0 1,0 0,1 0,-1-1,0 1,0 0,1-1,-1 1,0-1,1 1,-1-1,0 1,1-1,-1 1,1-1,-1 0,1 1,-1-1,1 0,-1 1,1-1,0 0,-1 0,1 1,0-1,0 0,-1 0,1 0,0 1,0-1,0 0,0 0,0 0,0 0,0 1,1-1,-1 0,0 0,-4-18</inkml:trace>
  <inkml:trace contextRef="#ctx0" brushRef="#br0" timeOffset="8754.051">1 331,'347'-147,"-240"97,2 4,38-6,-20 22,-109 24</inkml:trace>
  <inkml:trace contextRef="#ctx0" brushRef="#br0" timeOffset="10457.002">961 500,'-8'3,"0"0,0 0,1 1,0 0,0 1,0-1,0 1,1 0,-1 1,1 0,1 0,-1 0,1 1,0 0,1 0,-1 0,1 0,1 1,-1-1,-1 8,1-6,0 1,1 0,0-1,1 1,0 0,1 0,-1 0,2 0,0 0,0 1,1-1,0 0,0 0,3 4,-3-9,0-1,0 1,1-1,-1 1,1-1,1 0,-1 1,0-1,1-1,0 1,0 0,0-1,0 1,1-1,-1 0,1 0,0 0,0-1,0 1,0-1,1 0,-1 0,0 0,1-1,-1 0,1 0,0 0,-1 0,1-1,0 1,1-1,5-2,-1 0,1 0,0-1,0-1,-1 0,0 0,0-1,0 0,0 0,-1-2,0 1,0-1,-1 0,1-1,-2 1,1-2,-1 1,0-1,-1 0,0-1,-1 1,0-1,0 0,-1-1,0 1,-1-1,0 0,-1 0,1-9,-1 15,0-1,0 1,0-1,-1 0,0 1,-1-1,1 0,-1 0,0 0,0 1,-1-1,0 0,0 0,0 1,-1-1,1 1,-1-1,-1 1,1-1,-1 1,0 0,0 0,0 1,-1-1,0 1,0-1,0 1,0 0,-1 1,1-1,-1 1,-2-1,4 2,0 1,0 0,0 0,0 0,0 0,0 1,0-1,0 1,-1-1,1 1,0 0,0 1,0-1,0 0,-1 1,1 0,0 0,0 0,0 0,0 0,1 0,-1 1,0 0,0-1,1 1,-1 0,1 0,0 1,-1-1,1 0,0 1,0-1,1 1,-2 1,3-2,0 0,0-1,1 1,-1 0,1 0,-1-1,1 1,-1 0,1-1,0 1,0-1,0 1,0-1,0 1,0-1,0 1,0-1,0 0,1 0,-1 0,1 0,-1 0,1 0,-1 0,1 0,-1 0,1-1,0 1,-1-1,1 1,0-1,0 0,-1 1,1-1,0 0,0 0,0 0,1-1,72-5,187-57,-77 34,-201 45,-5-8,0 2,0 0,1 1,1 1,0 0,0 2,1 0,1 1,0 1,2 1,-1 0,1 2,13-17,0 1,0-1,0 1,0-1,1 1,-1-1,1 1,0 0,0 0,0 0,0 0,0 0,0 0,1 0,-1 0,1 0,0 0,0 0,0 0,1 0,-1 0,1 0,-1 0,1 0,0 0,0 0,0-1,1 1,-1 0,1 0,0-1,-1 1,1-1,0 0,0 1,1-1,-1 0,0 0,1-1,-1 1,1 0,-1-1,1 1,0-1,0 0,0 0,0 0,2 0,7 1,0-2,0 1,0-2,1 1,-1-2,0 1,0-2,0 0,-1 0,1-1,-1 0,0-1,0 0,0-1,-1 0,9-7,147-131,-140 119,-1 0,-1-2,-2 0,-1-2,-1 0,-1-2,-2 0,-1 0,8-25,-21 50,-1-1,0 0,0 0,0 0,-1 0,0 0,0 0,-1 0,0 0,0 0,-1 0,0-1,0 1,0 0,-1 1,0-1,-1 0,0 0,0 1,0-1,0 1,-1 0,0 0,-1 1,1-1,-1 1,0 0,0 0,-1 0,1 1,-1 0,0 0,-1 0,1 1,0 0,-1 0,-1 0,-1 2,0 0,0 0,0 1,0 0,0 0,0 1,0 1,0-1,0 1,1 1,-1 0,1 0,-1 0,1 1,0 1,1-1,-1 1,1 1,0-1,0 1,0 0,1 1,0-1,1 1,-1 1,1-1,0 1,1 0,0 0,0 0,-2 8,-2-2,0 0,1 1,1 1,0-1,1 1,1 0,0 0,1 0,1 0,0 1,1-1,1 1,1-1,0 1,1-1,1 1,0-1,1 0,1 0,1-1,0 1,3 3,-2-8,0-1,1 0,0-1,1 1,-1-1,2-1,-1 0,1 0,1-1,-1-1,1 1,0-2,1 1,-1-2,1 0,0 0,11 2,5 3,-21-6,0 0,0 0,1 0,-1-1,0-1,1 1,0-1,-1 0,1-1,0 0,-1 0,1 0,0-1,-1-1,1 1,-1-1,3-1,8-8</inkml:trace>
  <inkml:trace contextRef="#ctx0" brushRef="#br0" timeOffset="11482.987">2315 444,'-19'2,"1"2,-1 0,1 2,0 0,0 0,1 2,-1 0,2 1,-1 1,1 1,1 0,0 1,12-10,0 1,0-1,1 1,-1-1,1 1,-1 0,1 0,0 0,0 0,1 0,-1 1,1-1,-1 1,1-1,0 1,0-1,1 1,-1-1,1 1,0 0,0-1,0 1,0 0,1-1,-1 1,1 0,0-1,0 1,0-1,0 0,1 1,0-1,-1 0,1 0,0 0,1 0,-1 0,0 0,1 0,0-1,-1 0,1 1,0-1,0 0,1 0,-1-1,0 1,1-1,-1 1,0-1,1 0,0 0,-1-1,1 1,-1-1,4 1,7-4,0-1,0 0,0 0,0-1,-1-1,0 0,0-1,-1-1,1 0,-2 0,1-1,-1-1,-1 0,0 0,0-1,-1 0,0-1,-1 0,1-2,63-69,-53 68,-13 30,-13 109,8-120,0 1,0-1,0 0,1 1,-1-1,1 0,0 0,0 0,1 0,-1 0,1 0,0-1,0 1,0-1,0 0,0 0,1 0,0 0,-1-1,1 1,0-1,0 0,1 0,-1 0,4 0,0 1,-1-1,1 0,0 0,-1-1,1 0,0-1,0 0,0 0,0 0,-1-1,1 0,0-1,-1 0,1 0,-1 0,1-1,-1 0,0-1,0 0,0 0,-1 0,0-1,1 0,-2 0,1 0,0-1,-1 0,3-4,67-108,-65 111,-9 30,0 1,0-18,0-1,1 0,0 0,0-1,1 1,-1 0,1-1,0 1,0-1,0 0,1 0,-1 0,1 0,0-1,0 0,1 1,-1-2,1 1,-1 0,1-1,0 0,0 0,0 0,0-1,0 1,0-1,0-1,6 1,-2 0,0-1,1 0,-1 0,1-1,-1 0,1-1,-1 0,0-1,0 0,0 0,0-1,-1 0,1 0,-1-1,0 0,0-1,56-51,-47 41,0 0,1 1,1 0,0 2,1 0,15-6,-32 18,-1 0,1 0,-1 0,1 1,-1-1,1 1,-1-1,1 1,0 0,-1 0,1 0,0 0,-1 1,1-1,0 1,-1 0,1-1,-1 1,1 0,-1 0,0 1,1-1,-1 0,0 1,0 0,0-1,0 1,0 0,0 0,-1 0,1 0,-1 0,1 1,-1-1,0 0,0 1,0-1,0 1,1 1,21 106,-12 143,-7-217,-1 1,-2 0,-2 0,-1 0,-1 0,-3 0,-1-1,-1 0,-2 0,-2-1,-1 0,-2-1,-9 14,11-21,-2 0,-1-1,-1-1,-1-1,-2 0,0-1,-1-1,-1-1,-20 13,40-32,0 1,-1 0,1-1,0 1,-1-1,1 1,-1-1,0 0,1 0,-1 0,0 0,0-1,-1 1,1-1,0 0,0 0,-1 0,1 0,-1 0,1-1,0 0,-1 1,1-1,-1-1,1 1,-1 0,1-1,-1 0,1 0,0 0,-1 0,1 0,0-1,0 1,0-1,0 0,0 0,0 0,1 0,-1 0,-2-3,2-9,1 0,0 1,1-1,1 0,0 0,0 1,2-1,-1 0,2 0,0 1,0 0,2-1,-1 1,2 1,2-5,21-61,3 1,4 2,2 2,4 1,3 3,16-16,-40 60,0 1,2 1,1 0,1 2,1 1,1 1,0 1,1 2,1 0,1 2,0 2,25-8,-41 16,0 1,1 0,-1 1,1 1,-1 0,1 1,-1 0,1 1,-1 1,1 0,-1 1,0 1,0 0,7 4,35 15,-33-15</inkml:trace>
  <inkml:trace contextRef="#ctx0" brushRef="#br0" timeOffset="12868.533">198 1262,'688'-96,"268"-44,370-10,-354 83,-626 41,-336 26,56 9,-80 7,-3-6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1:3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315 401,'221'-138,"-21"2,-199 135,0 0,0 0,0-1,-1 1,1 0,0 0,0 0,0 0,0 0,0 0,1 0,-1 0,0 1,0-1,1 0,-1 1,0-1,1 1,-1-1,0 1,1 0,-1-1,1 1,-1 0,1 0,-1 0,0 0,1 0,-1 1,1-1,-1 0,1 1,-1-1,0 1,1-1,-1 1,0-1,0 1,1 0,-1 0,0 0,0 0,0 0,0 0,0 0,0 0,0 0,0 1,4 129,-8-81,2 274,57 43,-56-366,1-1,-1 1,0 0,1 0,-1-1,0 1,0 0,0 0,0-1,0 1,0 0,0 0,0 0,0-1,0 1,-1 0,1 0,0-1,0 1,-1 0,1 0,0-1,-1 1,1 0,-1-1,1 1,-1 0,1-1,-1 1,1-1,-1 1,0-1,1 1,-1-1,0 0,1 1,-1-1,0 0,0 1,1-1,-1 0,0 0,0 0,0 0,1 0,-2 0,-34-19,34 17,-13-6,0 0,0 1,-1 1,0 0,0 1,-1 1,1 1,-1 0,0 1,0 1,0 0,0 1,0 1,0 1,0 0,1 1,-1 1,1 1,0 0,0 1,0 1,1 0,0 1,0 0,-7 7,-7 0,0 2,1 1,0 1,2 2,0 0,1 2,2 1,-16 19,37-41,0 1,0-1,1 0,-1 0,0 1,1-1,0 1,0 0,-1-1,1 1,1 0,-1-1,0 1,1 0,0 0,-1 0,1 0,0 0,0-1,1 1,-1 0,1 0,-1 0,2 2,8 7</inkml:trace>
  <inkml:trace contextRef="#ctx0" brushRef="#br0" timeOffset="398.277">456 627,'89'-44,"1"4,2 4,27-4,90-21,-187 57,-36 34,10-25,1 0,-1 0,1 0,0 1,0-1,0 1,1 0,0-1,0 1,0 0,1 0,0 1,0-1,1 0,-1 0,1 1,1-1,-1 0,1 0,0 0,0 0,1 0,0 0,0 0,1 0,-1 0,1-1,0 0,4 6,9 2</inkml:trace>
  <inkml:trace contextRef="#ctx0" brushRef="#br0" timeOffset="1021.149">1077 1051,'224'-236,"-212"218,-2 0,0 0,-2-1,0 0,-1 0,0-1,-2 0,0 0,-2 0,1-6,-9-32,5 57,-1 0,1 0,-1 0,1 0,-1 0,1 0,-1 0,0 0,1 0,-1 0,0 1,0-1,0 0,1 0,-1 1,0-1,0 1,0-1,0 1,0-1,0 1,0 0,-1-1,1 1,0 0,0 0,0 0,0 0,0 0,0 0,0 0,-1 0,1 0,0 0,0 1,0-1,0 0,0 1,0-1,0 1,0-1,0 1,0 0,0-1,1 1,-1 0,0-1,0 1,0 0,0 1,-3 1,1 0,-1 0,0 0,1 0,0 1,-1 0,2-1,-1 1,0 0,1 1,-1-1,1 0,1 1,-1-1,0 1,1 0,0-1,0 1,1 0,-1 0,1-1,0 1,0 0,1 0,-1 0,1-1,0 1,0 0,1-1,0 1,-1 0,1-1,1 0,-1 0,1 0,-1 0,1 0,3 3,149 38,-151-41,0-1,0 1,-1 0,1 0,-1 0,0 0,0 0,-1 1,1-1,-1 1,0 0,-1 0,1 0,-1 0,0 0,0 0,0 0,-1 0,1 0,-1 0,-1 0,1 1,-1-1,0 0,0 2,0 2,0 16</inkml:trace>
  <inkml:trace contextRef="#ctx0" brushRef="#br0" timeOffset="1265.25">1783 712,'-14'33,"-6"22,2 5,3-7</inkml:trace>
  <inkml:trace contextRef="#ctx0" brushRef="#br0" timeOffset="1421.382">1754 345,'0'0</inkml:trace>
  <inkml:trace contextRef="#ctx0" brushRef="#br0" timeOffset="1848.642">2121 487,'-11'13,"1"0,0 1,1 0,1 1,0-1,1 2,0-1,1 1,1 0,1 1,0-1,1 1,1-1,0 1,1 0,2 6,-1-19,2 0,-1 0,0 0,1 0,0 0,0 0,0-1,0 1,0-1,1 1,0-1,-1 0,1 0,1 0,-1 0,0-1,1 1,-1-1,1 0,0 0,-1 0,1 0,0-1,0 1,0-1,1 0,-1-1,0 1,0-1,0 1,1-1,-1-1,0 1,0 0,0-1,1 0,-1 0,0 0,0-1,0 1,-1-1,1 0,3-2,10-5,-1-1,0 0,-1 0,0-2,-1 0,0-1,-1 0,0-1,-1 0,-1-1,0 0,-1-1,7-17,8-16,-3-2,-3-1,-1 0,-1-8,-12 40,-1 0,0-1,-1 1,-2-1,0 0,-1 1,-1-1,-1 0,-1-4,2 18,0 0,-1 0,0 0,0 0,0 0,-1 1,0-1,0 1,-1 0,0 0,0 0,0 0,-1 0,0 1,0 0,0 0,-1 0,1 1,-1 0,0 0,-1 0,1 1,0 0,-1 0,0 1,0 0,-5-2,4 3,1-1,-1 1,0 1,0-1,1 1,-1 1,0-1,1 1,-1 1,0-1,1 1,-1 0,1 1,0 0,0 0,0 1,0 0,1 0,-1 0,1 1,0 0,0 0,1 1,0-1,0 1,0 1,0-1,1 0,0 1,-1 3,-3 6,0 1,0 0,2 1,0 0,1 0,1 0,0 0,2 1,0-1,1 1,1 0,0-1,2 1,0 0,1-1,4 14,-2-17,0 0,0 0,1-1,1 0,1 0,0 0,1-1,0 0,0-1,2 0,0 0,0-1,1-1,0 0,0-1,2 0,-1 0,1-2,0 0,0 0,7 1,-4-1,0-2,0 1,0-2,1 0,0-2,0 0,0 0,0-2,0 0,0-1,0-1,-1-1,1 0,0-1,-1-1,15-7,26-22,-38 17</inkml:trace>
  <inkml:trace contextRef="#ctx0" brushRef="#br0" timeOffset="2765.961">2912 430,'-27'12,"2"1,0 1,0 2,1 0,2 1,-1 2,2 0,0 1,-6 10,-11 36,38-64,-1 0,0 0,1 0,-1 0,1 0,0 0,-1 0,1 0,0 0,0 0,1 0,-1 0,0 0,1 0,-1 0,1 0,0 0,-1 0,1 0,0 0,0 0,0 0,0-1,1 1,-1 0,0-1,1 1,-1-1,1 0,0 1,-1-1,1 0,0 0,0 0,10 2,0-1,0 0,0-1,-1 0,1-1,0-1,0 0,0 0,0-1,0-1,-1 0,1 0,-1-1,0 0,0-1,-1-1,1 0,-1 0,0-1,-1 0,1-1,-1 0,106-106,-39 30,-54 71,-18 28,-7-7,1-1,-1 1,1 0,1 0,0 0,0 0,0 1,1-1,0 0,1 0,-1 0,2 0,-1 0,1 0,0 0,1 0,0 0,0-1,1 0,0 1,0-1,0-1,4 4,-6-8,0 0,1 0,-1 0,1-1,0 1,-1-1,1 0,0 0,0 0,0 0,0 0,0-1,0 1,0-1,0 0,0 0,0 0,0 0,0-1,0 1,0-1,0 1,0-1,0 0,0 0,0-1,0 1,-1-1,1 1,0-2,68-65,21-91,-90 159,0 1,-1 0,0 0,1 0,-1 0,1 0,-1 0,0 0,0 0,0 0,1 1,-1-1,0 0,-1 1,1-1,0 1,0-1,-1 1,1-1,0 1,-1-1,0 1,1 0,-1-1,0 1,0 0,0-1,0 1,0 0,0-1,11 45,-9-32,1 0,1 1,0-1,1-1,0 1,1-1,1 0,0 0,0 0,7 6,-13-16,0-1,1 1,-1 0,1-1,0 1,0-1,0 0,0 0,0 0,0 0,1 0,-1 0,1 0,-1-1,1 1,0-1,0 0,-1 0,1 0,0 0,0 0,0 0,0-1,0 0,0 0,0 1,0-2,0 1,0 0,0-1,0 1,0-1,0 0,0 0,0 0,0 0,0-1,-1 1,1-1,-1 1,1-1,-1 0,0 0,2-2,7-10,-1 0,-1 0,-1-1,0 0,-1 0,0-1,-1 0,3-16,26-59,-26 72,2-1,0 2,0-1,2 2,0 0,11-10,-24 26,1 0,-1 0,1 0,-1 0,1 1,0-1,-1 0,1 1,0-1,0 0,-1 1,1-1,0 1,0-1,0 1,0-1,0 1,0 0,0-1,0 1,0 0,0 0,0 0,0 0,0 0,0 0,0 0,0 0,0 0,0 0,0 0,0 1,0-1,0 0,0 1,-1-1,1 1,0-1,0 1,0-1,0 1,-1 0,1-1,0 1,-1 0,1 0,0-1,-1 1,1 0,-1 0,1 0,-1 0,0 0,1 0,-1 0,0 0,0 0,1 0,-1 1,6 63,-6-62,6 74,3 0,3-1,4-1,3 0,4 2,0 7,19 133,-38-201,-1 1,-1 0,-1 0,0 0,-1 0,-1 0,-1 0,0-1,-1 1,-1 0,0-1,-1 0,-1 0,-1 0,0-1,-1 0,-1 0,0-1,-1 0,0-1,-1 0,-8 6,17-16,0 0,0-1,0 0,-1 0,1 0,-1 0,0 0,1 0,-1 0,0-1,0 0,0 1,0-1,0 0,-1-1,1 1,0 0,0-1,0 0,-1 0,1 0,0 0,0 0,-1-1,1 1,0-1,0 0,0 0,0 0,0 0,0-1,0 1,0-1,0 0,1 1,-1-1,1-1,-1 1,1 0,0 0,0-1,0 0,0 1,0-1,1 0,-1 0,1 0,-1-2,0-8,2 0,-1 0,2 0,-1 0,2 0,0 1,1-1,0 0,0 1,6-12,0-4,3-10,2 0,2 0,1 2,2 0,2 1,1 1,1 1,2 1,12-10,11 3,-26 28</inkml:trace>
  <inkml:trace contextRef="#ctx0" brushRef="#br0" timeOffset="3802.387">5 1587,'-1'0,"1"0,0-1,-1 1,1-1,0 1,-1-1,1 1,0-1,0 0,0 1,-1-1,1 1,0-1,0 1,0-1,0 0,0 1,0-1,0 1,0-1,0 0,0 1,0-1,1 1,-1-1,0 0,0 1,0-1,1 1,-1-1,0 1,1-1,-1 1,1-1,-1 1,0 0,1-1,-1 1,1 0,-1-1,1 1,-1 0,1-1,-1 1,1 0,0 0,-1 0,1-1,-1 1,1 0,-1 0,1 0,0 0,-1 0,1 0,-1 0,1 0,0 0,-1 1,1-1,42-6,-42 6,403-47,201-54,-248 35,36-3,467-67,-564 102,262 4,-273 32,-148-29,-9 16,-111 9,-3 3</inkml:trace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31,'-262'423,"245"-395,-1-2,-2-1,0 0,-1-1,-19 15,10-23,30-16,0 0,-1 0,1 0,-1 0,1 0,-1 0,1 0,-1 0,1-1,0 1,-1 0,1 0,-1 0,1-1,0 1,-1 0,1 0,0-1,-1 1,1 0,0-1,-1 1,1-1,0 1,0 0,0-1,-1 1,1-1,0 1,0 0,0-1,0 1,0-1,0 1,-1-1,1 1,0-1,0 1,1 0,-1-1,0 1,0-1,0 1,0-1,0 1,0 0,1-1,-1 1,0-1,0 1,1 0,-1-1,0 1,0 0,1-1,-1 1,0 0,1-1,-1 1,0 0,1 0,-1-1,1 1,-1 0,1 0,-1 0,0 0,1 0,-1 0,145-188,85-89,-77 134,-152 142,0 0,0 1,1-1,-1 0,0 0,1 1,-1-1,1 0,-1 1,0 0,1-1,-1 1,1 0,-1 0,1-1,-1 1,1 0,-1 1,1-1,-1 0,1 0,-1 1,1-1,-1 1,1-1,-1 1,0 0,1-1,-1 1,0 0,0 0,1 0,-1 0,0 0,0 0,0 0,0 0,0 1,0-1,-1 0,1 0,0 1,-1-1,1 1,-1-1,1 0,-1 1,1 1,14 76,-4 95,23-1,-6 5,-31-160,-20-34,22 15,-227-230,139 161,71 58</inkml:trace>
</inkml:ink>
</file>

<file path=ppt/ink/ink3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3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3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3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3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7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3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3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3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3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3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6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289 282,'-19'33,"-12"26,0 8,1-3,4-8,4-8,4-8,0-10,4-6,0-2,-4-5,2 0,-1-4,2-3</inkml:trace>
  <inkml:trace contextRef="#ctx0" brushRef="#br0" timeOffset="260.855">35 311,'24'33,"13"21,4 6,1-2,-3-7,-7-6,-5-12,-11-11,-9-9</inkml:trace>
  <inkml:trace contextRef="#ctx0" brushRef="#br0" timeOffset="585.148">147 0,'0'5,"5"1,1 0</inkml:trace>
  <inkml:trace contextRef="#ctx0" brushRef="#br0" timeOffset="831.814">317 0,'5'0,"6"0,1 0</inkml:trace>
  <inkml:trace contextRef="#ctx0" brushRef="#br0" timeOffset="1115.88">514 338,'24'0,"18"0,6 0,0 0,-4 0,-8 0</inkml:trace>
  <inkml:trace contextRef="#ctx0" brushRef="#br0" timeOffset="1366.546">712 84,'-5'39,"-1"26,0 8,1-5,6-3,3-8,1-10,0-7,-2-6,0-4,-2-2,0-1,-1-1,0-4</inkml:trace>
</inkml:ink>
</file>

<file path=ppt/ink/ink3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9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3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3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3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62,'70'-56,"-107"51,-88 36,116-29,-103 17,1 5,-46 18,92-7,66-34,-1 1,0-1,1 1,-1-1,0 1,1-1,0 0,-1 1,1-1,0 1,0-1,0 0,0 0,0 0,0 0,0 0,0 0,0 0,1 0,-1 0,0 0,0 0,1-1,-1 1,1-1,-1 1,1-1,-1 1,1-1,-1 0,21 7,1-2,-1-1,1 0,0-2,0-1,0 0,0-2,8-1,17 0,-13 1,-23-1,-1 2,1-1,0 2,0-1,0 2,0-1,0 2,-1 0,7 2,-17-5,1 1,-1-1,0 1,1 0,-1-1,0 1,0 0,0 0,0-1,1 1,-1 0,0 0,0 0,-1 1,1-1,0 0,0 0,0 0,-1 1,1-1,-1 0,1 1,-1-1,0 0,1 1,-1-1,0 1,0-1,0 0,0 1,0-1,0 1,0-1,0 0,-1 1,1-1,-1 1,1-1,-1 0,1 0,-1 1,0-1,0 0,1 0,-1 0,0 0,-1 1,-51 48,-112 29,62-37,31-6,3 4,1 2,2 3,-10 13,74-57,0 0,0 0,-1 0,1 1,0-1,0 1,1 0,-1-1,0 1,1 0,-1 0,1 0,-1 0,1 1,0-1,0 0,0 0,0 1,0-1,0 0,1 1,-1-1,1 1,0-1,0 1,0-1,0 1,0-1,0 1,1-1,-1 1,1-1,0 1,0-1,0 0,0 1,0-1,0 0,0 0,1 0,-1 0,1 0,0 0,-1 0,1-1,0 1,0 0,1-1,16 6,1-1,1-1,-1-1,0-1,1-1,0-1,-1 0,1-2,0 0,-1-2,1 0,-1-1,0-1,0-1,0-1,29-4,170-28,-218 38,-1 1,1-1,-1 1,1-1,-1 1,1 0,0-1,-1 1,1 0,0 0,0 0,-1-1,1 1,0 0,-1 0,1 0,0 0,0 0,-1 0,1 0,0 0,-1 1,1-1,0 0,-1 0,1 0,0 1,-1-1,1 0,0 1,-1-1,1 1,-1-1,1 1,-1-1,1 1,-1-1,1 1,-1-1,1 1,-1 0,0-1,1 1,-1 0,0-1,0 1,1 0,-1-1,0 1,0 0,0 0,0-1,0 1,0 0,0-1,0 1,0 0,0 0,-1-1,1 1,0 0,0-1,-1 1,1 0,0-1,-1 1,-6 11</inkml:trace>
  <inkml:trace contextRef="#ctx0" brushRef="#br0" timeOffset="2034.265">1268 34,'-22'50,"3"1,2 1,3 1,-3 23,-9 31,-48 212,64-245,31-90,-9-2</inkml:trace>
  <inkml:trace contextRef="#ctx0" brushRef="#br0" timeOffset="2363.021">1155 119,'23'-15,"24"-4,7 1,0 3,-5 5,-5 8,-6 5,-9 7,-5 1,-2-1,1-2,-5-2</inkml:trace>
  <inkml:trace contextRef="#ctx0" brushRef="#br0" timeOffset="2649.699">1013 513,'62'-9,"26"-4,2 1,-9 3,-18 2</inkml:trace>
  <inkml:trace contextRef="#ctx0" brushRef="#br0" timeOffset="3198.64">1549 655,'0'15,"0"13,-4 3,-3 1,1-1,-3 0,-1-1,1-1,8-5,4-2,5-4,7-6,6-5,-1-8,1-4,-3-6,-5-1</inkml:trace>
  <inkml:trace contextRef="#ctx0" brushRef="#br0" timeOffset="3448.497">1323 768,'39'0,"36"-5,10-1,-4 0,-11 1,-13-4,-16 1</inkml:trace>
</inkml:ink>
</file>

<file path=ppt/ink/ink3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1 177,'33'0,"26"0,8-5,-4-2,-6 1,-9 1,-8 2,-6 0,-3-2,-3-2,-1 1,0 1,-5 2</inkml:trace>
  <inkml:trace contextRef="#ctx0" brushRef="#br0" timeOffset="271.041">114 431,'43'0,"34"-5,8-6,-1-2,-10 2,-12-2,-17 1</inkml:trace>
  <inkml:trace contextRef="#ctx0" brushRef="#br0" timeOffset="2950.96">848 64,'-1'34,"-94"271,65-174,43-180,3 1,1 1,3 0,1 1,3 2,1 0,2 2,31-36,-56 75,0-1,1 0,-1 0,1 0,-1 0,1 1,0 0,0-1,1 1,-1 0,1 1,0-1,-1 0,1 1,0 0,0 0,1 0,-1 1,0-1,1 1,-1 0,1 0,0 1,-2 2,-1 1,0 0,0 0,0 1,0-1,0 0,0 1,-1-1,0 1,0 0,0-1,0 1,0 0,-1 0,0-1,1 1,-2 0,1 0,0 0,-1 2,1 1,-4 230,3-235,1-1,-1 1,1 0,-1 0,1 0,0 0,0-1,0 1,0 0,0 0,1 0,-1 0,1-1,-1 1,1 0,-1 0,1-1,0 1,0 0,0-1,0 1,0-1,0 1,0-1,1 1,-1-1,0 0,1 0,-1 0,1 0,0 0,-1 0,1 0,0 0,-1-1,1 1,0 0,0-1,0 0,-1 1,1-1,0 0,0 0,0 0,0 0,0 0,-1-1,1 1,0 0,0-1,0 0,-1 1,1-1,0 0,0 0,70-98,-31 34,-6 20,3 1,2 2,42-34,-82 74,1 0,0 1,0-1,0 1,0-1,0 0,1 1,-1 0,0-1,1 1,-1 0,1 0,-1 0,1 0,-1 0,1 0,0 0,0 0,-1 1,1-1,0 1,0-1,0 1,0 0,0 0,-1 0,1 0,0 0,0 0,0 0,0 0,0 1,0-1,-1 1,1 0,0-1,0 1,-1 0,1 0,-1 0,1 0,0 0,-1 1,0-1,1 0,-1 1,0-1,0 1,0-1,0 1,0 0,0-1,0 1,0 0,-1 0,2 14,-1 0,-1 0,-1-1,0 1,-1 0,-1 0,0-1,-1 0,-1 1,-6 12,-20 104,30-106,1-2</inkml:trace>
  <inkml:trace contextRef="#ctx0" brushRef="#br0" timeOffset="3665.225">2117 148,'-9'-4,"-1"1,0 0,0 0,1 1,-2 0,1 1,0 0,0 1,0 0,0 0,0 1,0 1,0 0,0 0,0 1,0 0,1 0,-8 5,2 0,1 1,0 1,1 0,0 1,0 0,1 1,1 0,0 1,1 0,0 1,1 0,0 1,2 0,0 0,0 1,-2 10,7-22,1-1,0 0,0 0,0 0,0 1,1-1,-1 0,1 1,0-1,0 0,0 1,0-1,1 0,-1 1,1-1,0 0,0 0,0 1,0-1,1 0,-1 0,1 0,0-1,0 1,0 0,0-1,0 1,1-1,-1 1,1-1,-1 0,1 0,0 0,0-1,0 1,0-1,0 0,0 1,0-1,1-1,-1 1,0 0,1-1,-1 0,0 1,1-1,-1-1,0 1,1 0,2-1,9-4,1-1,-1 0,0-1,0 0,-1-1,0-1,-1 0,0-1,0 0,-1-1,0-1,0-1,120-135,-97 102,-29 70,-38 204,32-145,0-58</inkml:trace>
  <inkml:trace contextRef="#ctx0" brushRef="#br0" timeOffset="4049.996">2484 374,'-19'38,"-7"18,2 4,-1-8,5-9,10-10,12-12,10-10,8-5,5-5,4-2,-4-6,-1-2,-4 1</inkml:trace>
  <inkml:trace contextRef="#ctx0" brushRef="#br0" timeOffset="4271.436">2287 544,'28'-5,"11"-2</inkml:trace>
</inkml:ink>
</file>

<file path=ppt/ink/ink3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58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114 198,'5'0,"11"0,7 0,6 0,1 0,2 0,-1 0,-1 0,0 0,-1 0,0 0,0 0,-1 0,0 0,0 0,-4 0</inkml:trace>
  <inkml:trace contextRef="#ctx0" brushRef="#br0" timeOffset="281.005">1 508,'29'0,"23"0,9 0,3-4,-5-3,-7 1,-8 2,-7 0,-4 2,-9-4,-7-1</inkml:trace>
  <inkml:trace contextRef="#ctx0" brushRef="#br0" timeOffset="927.335">283 1,'210'133,"-18"-32,-189-100,-1 0,1 1,0-1,-1 1,1 0,-1 0,1 0,-1 0,0 0,0 0,0 0,0 1,0-1,-1 1,1 0,-1 0,0-1,1 1,-1 0,-1 0,1 0,0 0,-1 0,1 0,-1 0,0 0,0 0,0 0,0 1,-1-1,1 0,-1 0,0 0,0-1,0 1,0 0,-1 0,1 0,-1-1,1 1,-1-1,0 1,0-1,0 0,0 1,-1-1,0 1,-302 269,183-172,112-87</inkml:trace>
</inkml:ink>
</file>

<file path=ppt/ink/ink3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4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27,'5'0,"6"0,7 0,4-5,4-2,2 1,1 1,0 2,-4 5,-7 4</inkml:trace>
</inkml:ink>
</file>

<file path=ppt/ink/ink3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5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83,'16'56,"8"85,-6 87,-18-227,-1 0,1 0,0 0,-1 0,1 0,0 0,0 1,0-1,0 0,0 0,0 0,0 0,1 1,-1-1,0 0,1 0,-1 0,1 0,-1 0,1 0,-1 0,1 0,0 0,-1 0,1 0,0 0,0-1,0 1,0 0,-1-1,1 1,0 0,0-1,1 1,-1-1,0 1,0-1,0 0,0 1,0-1,0 0,0 0,1 0,-1 0,0 0,0 0,0 0,0 0,0-1,1 1,-1 0,0-1,0 1,0 0,0-1,0 1,0-1,0 0,0 1,0-1,0 0,-1 0,1 0,1 0,96-126,16-45,-114 171,0 0,0 0,1 0,-1 0,1 0,-1 0,0 0,1 0,0 0,-1 0,1 1,0-1,-1 0,1 0,0 0,0 1,-1-1,1 0,0 1,0-1,0 1,0-1,0 1,0-1,0 1,0 0,0-1,0 1,1 0,-1 0,0 0,0 0,0 0,0 0,0 0,0 0,0 1,0-1,0 0,0 0,0 1,0-1,0 1,0-1,0 1,0 0,0-1,0 1,0 0,-1-1,1 1,0 0,0 0,-1 0,1 0,0 1,0 5,1 0,-1 1,-1-1,0 1,0-1,0 1,-1-1,0 0,0 1,-1-1,-2 7,-4 75,8-85,1 0,-1 0,1 0,-1 0,1-1,0 1,1 0,-1-1,1 1,-1-1,1 1,0-1,0 0,1 0,-1 0,1 0,-1 0,1-1,0 1,0-1,0 1,1-1,-1 0,0 0,1-1,-1 1,1-1,0 0,-1 0,1 0,0 0,0 0,-1-1,1 0,0 0,0 0,0 0,0 0,0-1,-1 0,1 0,0 0,-1 0,1-1,0 1,-1-1,0 0,8-7,0-2,-1 1,0-1,-1 0,0-1,-1 0,-1-1,0 0,0 0,-1 0,-1-1,0 0,1-9,16-34,-6 21,53-159,-66 174</inkml:trace>
  <inkml:trace contextRef="#ctx0" brushRef="#br0" timeOffset="565.454">960 280,'-10'20,"-8"15,0 7,2 1,4-2,0-8,1-5,3-2,8-6,3-1,6-4,7-5,5-3,3-9,-1-8,-1-2,-3 0</inkml:trace>
  <inkml:trace contextRef="#ctx0" brushRef="#br0" timeOffset="801.409">762 450,'48'-5,"21"-6,-2-1</inkml:trace>
</inkml:ink>
</file>

<file path=ppt/ink/ink3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12,'10'5,"12"1,8 0,3-1,1-2,0 0,-2-2,-1-6,-1-1,-1 0,-1 1,0 1,1 2,-2-4,-3-1</inkml:trace>
</inkml:ink>
</file>

<file path=ppt/ink/ink3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26,'39'0,"21"-5,6-1,-3 0,-8 1,-13 1</inkml:trace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4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481 217,'-11'237,"-24"10,22-108,-2-105,10-39</inkml:trace>
  <inkml:trace contextRef="#ctx0" brushRef="#br0" timeOffset="300.474">86 190,'38'-5,"42"-2,17-4,1 0,-6 1,-10 3,-13 3,-9 1,-10 2,-9 1,-6 0,-5 1,-2-1,-1 0,-11 5,-7 2</inkml:trace>
  <inkml:trace contextRef="#ctx0" brushRef="#br0" timeOffset="570.459">1 951,'43'5,"39"-4,9-6,0-2,-12 0,-13 1,-14-4,-11 1,-8 1,-4 2,-3-2,0 0,-5 1</inkml:trace>
  <inkml:trace contextRef="#ctx0" brushRef="#br0" timeOffset="1232.641">1187 246,'50'-9,"-1"-3,-1-1,0-3,-1-2,0-2,17-11,-60 29,0 1,0-1,0 0,0 0,0 0,0-1,0 0,-1 1,1-1,-1-1,0 1,0 0,0-1,0 1,-1-1,1 0,-1 0,0 0,0 0,-1 0,1-1,-1 1,0 0,0-1,0 1,-1-1,1 1,-1-1,-1-1,1 5,-1 0,1-1,-1 1,0 0,1 0,-1 0,0-1,0 1,0 0,0 0,0 0,0 1,0-1,0 0,-1 0,1 1,0-1,0 0,-1 1,1-1,0 1,-1 0,1-1,0 1,-1 0,1 0,-1 0,1 0,-1 0,1 0,0 0,-1 1,1-1,0 0,-1 1,1-1,0 1,-1 0,1-1,-1 2,-48 35,31-9,1 2,2 0,1 1,2 0,1 1,1 0,2 1,1 1,1-1,2 1,1 13,-1-16,-18 196,18-150,-3 0,-3-1,-5 4,14-71,0 0,-1 0,0-1,0 1,0-1,-1 0,-1 0,0 0,0-1,0 1,-1-1,0-1,0 1,0-1,-1 0,0 0,-1-1,1 0,-1 0,0-1,0 0,0 0,-1-1,1 0,-1 0,0-1,0 0,0-1,0 0,0 0,0-1,0 0,0-1,-3 0,8-1,1 1,-1-1,1 1,-1-1,1 0,0-1,-1 1,1 0,0-1,1 0,-1 0,0 0,1 0,0 0,0 0,0-1,0 1,0-1,0 1,1-1,0 0,0 1,0-1,0 0,1 0,-1 0,1 0,0 0,0 0,0 0,1-3,1-6,0 0,0 1,1-1,1 1,0-1,1 1,0 0,1 1,1-2,12-14,1 1,1 1,1 0,1 2,1 1,1 1,11-6,-13 8,-5 7,1 0,-1 1,2 1,-1 1,2 1,-1 1,1 0,0 2,0 0,13 0,39 10,-55 1</inkml:trace>
</inkml:ink>
</file>

<file path=ppt/ink/ink3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1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128 508,'-6'34,"-2"-1,-2 0,-1-1,-1 0,-2 0,-15 24,28-53,-36 70,166-289,17 57,-145 157,0 1,-1-1,1 1,0-1,0 1,0-1,0 1,1-1,-1 1,0 0,1 0,-1 0,0-1,1 1,-1 1,1-1,0 0,-1 0,1 0,0 1,-1-1,1 1,0 0,0-1,0 1,-1 0,1 0,0 0,0 0,0 0,-1 1,1-1,0 0,0 1,-1 0,1-1,0 1,-1 0,1 0,-1-1,1 1,-1 1,1-1,-1 0,0 0,1 0,-1 1,0-1,0 1,1 0,1 14,0 0,0 1,-1-1,-1 1,-1-1,-1 1,-2 15,1 16,0-15,8 71,-4-103,-1 0,1 0,-1 0,1 0,-1-1,1 1,0 0,-1-1,1 1,0-1,-1 1,1-1,0 0,0 0,0 0,-1 0,1 0,0 0,0 0,0-1,-1 1,1-1,0 1,-1-1,1 1,0-1,-1 0,1 0,-1 0,1 0,-1 0,0 0,1-1,-1 1,0 0,0-1,0 1,0-1,0 1,0-1,0 1,0-1,-1 0,1 1,-1-1,4-3,65-75,69-62,-117 125,-14 11,-1 0,1 0,0 1,1 0,0 0,-1 1,1 0,1 0,-1 1,1 0,-1 0,1 1,5-1,-13 3,1 0,-1 1,1-1,-1 0,1 1,-1-1,1 1,-1-1,1 1,-1 0,1 0,-1 0,0-1,0 1,1 0,-1 1,0-1,0 0,0 0,0 0,0 1,0-1,-1 0,1 1,0-1,-1 1,1-1,-1 1,1-1,-1 1,0-1,0 1,1-1,-1 1,0 0,-1-1,1 1,0-1,0 1,-14 62,13-62,-8 21,1 1,0 0,2 1,1-1,1 1,-1 21,5 10,1-32</inkml:trace>
  <inkml:trace contextRef="#ctx0" brushRef="#br0" timeOffset="949.293">1286 339,'-20'7,"2"1,-1 0,1 2,0 0,1 1,0 1,1 0,0 1,1 1,0 1,1 0,-8 12,19-25,1 1,-1-1,1 1,0 0,0 0,0 0,0 0,0 0,0 0,1 0,-1 1,1-1,0 0,0 1,1-1,-1 1,1 0,-1-1,1 1,0-1,0 1,1 0,-1-1,1 1,0-1,0 1,0-1,0 0,1 1,-1-1,1 0,0 0,0 0,0 0,0 0,0 0,1-1,-1 1,1-1,0 0,0 1,0-1,0 0,0-1,3 2,3-3,1 0,-1 0,0-1,1-1,-1 1,0-2,0 1,0-1,0 0,-1-1,1 0,-1-1,0 1,0-2,-1 1,1-1,-1 0,-1 0,1-1,-1 0,0 0,0-1,-1 0,4-7,26-28,-21 28,1-1,-2 0,0-1,-1-1,-1 0,-1 0,0-1,-1 0,-1-1,-1 1,-1-2,-1 1,-1-1,1-10,-13-82,8 109,-1 1,0-1,0 0,0 1,-1-1,1 1,-1-1,0 1,0 0,0 0,0 0,-1 0,1 0,-1 0,1 0,-1 1,0 0,0-1,-1 1,1 0,0 0,-1 1,1-1,-1 1,1 0,-1 0,-3-1,3 2,1 0,0-1,-1 2,1-1,-1 0,1 1,0-1,-1 1,1 0,0 0,0 1,0-1,0 0,0 1,0 0,0 0,0 0,1 0,-1 0,1 0,0 1,-1-1,1 1,0 0,0 0,1-1,-1 1,1 0,-1 1,1-1,0 0,0 0,0 0,0 2,-2 7,1-1,0 1,1-1,0 1,1 0,0-1,1 1,0 0,2 5,4 8,1 0,1-1,2-1,0 1,2-2,8 13,49 102,-52-89,-8-31</inkml:trace>
  <inkml:trace contextRef="#ctx0" brushRef="#br0" timeOffset="1418.591">1680 113,'57'281,"-57"-275,9 44,-9-50,0 1,1 0,-1 0,1 0,-1 0,1-1,-1 1,1 0,-1-1,1 1,0 0,-1-1,1 1,0-1,-1 1,1-1,0 1,0-1,0 1,0-1,-1 0,1 0,0 1,0-1,0 0,0 0,0 0,0 0,0 0,-1 0,1 0,0 0,0 0,0-1,0 1,0 0,0 0,-1-1,1 1,0-1,0 1,0-1,-1 1,1-1,0 1,-1-1,1 0,0 1,0-2,10-9,0-1,0-1,-1 0,0-1,-1 1,-1-2,0 1,-1-1,4-14,84-211,-82 195,-10 25</inkml:trace>
  <inkml:trace contextRef="#ctx0" brushRef="#br0" timeOffset="1847.329">1145 677,'44'5,"1"-2,0-2,0-2,-1-2,14-3,235-54,-125 20,-14 15,-136 19</inkml:trace>
  <inkml:trace contextRef="#ctx0" brushRef="#br0" timeOffset="2549.535">1427 903,'-49'20,"1"2,2 2,0 2,2 2,-12 11,52-37,1 1,-1-1,0 0,1 1,0 0,-1 0,1 0,0 0,1 1,-1-1,1 1,-1-1,1 1,0 0,0 0,1 0,-1 0,1 0,0 0,0 1,0-1,0 0,1 0,0 1,0-1,0 0,1 1,-1-1,1 0,0 1,0-1,0 0,1 0,-1 0,1 0,0 0,1 0,-1-1,0 1,1-1,0 1,0-1,0 0,0 0,3 2,6-3,0 1,0-2,0 1,0-2,0 1,0-2,0 0,0 0,0-1,0-1,0 1,-1-2,1 0,-1 0,0-1,0-1,-1 0,1 0,0-2,3 1,24-15,-1-1,-1-2,-1-1,20-20,-40 32,0 0,-1-1,0 0,-2-1,0-1,0 0,-2-1,0 0,-1 0,4-13,-8 17,-2 9,0 0,0 0,-1 0,0-1,0 1,-1-1,1 1,-1-1,0 0,-1 1,1-1,-1 0,0 1,-1-1,0 0,1 0,-2 1,1-1,-1 1,1-1,-2 1,1 0,0 0,-1-1,0 2,-3-5,3 5,1 0,-1 0,0 1,0-1,-1 0,1 1,-1 0,0 0,0 0,0 1,0-1,0 1,-1 0,1 0,0 0,-1 0,0 1,1 0,-1 0,0 0,0 1,0 0,1 0,-1 0,0 0,0 1,0-1,1 1,-1 0,0 1,-2 0,-2 4,0 0,1 0,-1 1,1 0,0 0,1 1,0 0,0 1,1-1,0 1,0 0,1 1,0-1,1 1,0 0,0 0,1 1,1-1,0 1,0-1,1 1,0 0,1-1,0 1,1 0,0 0,0-1,1 1,1-1,2 6,0-7,0 1,1-1,0-1,1 1,0-1,0 0,1-1,0 0,0 0,1-1,0 0,0 0,0-1,1 0,0 0,0-1,0-1,0 0,0 0,1-1,-1 0,2-1,-4 1,12 4</inkml:trace>
  <inkml:trace contextRef="#ctx0" brushRef="#br0" timeOffset="2919.438">2047 706,'-51'80,"3"-6,4 1,-25 57,68-129,0-1,0 1,0 0,0 0,0-1,0 1,1 0,-1 0,1 0,0 0,0 0,0 0,0-1,0 1,1 0,-1 0,1 0,0 0,0-1,0 1,0 0,1-1,-1 1,0-1,1 1,0-1,0 0,0 1,0-1,0 0,0 0,0-1,1 1,-1 0,0-1,1 1,0-1,-1 0,1 0,115 24,-108-25,-5 1,1 0,-1-1,1 0,-1 0,1 0,-1-1,1 0,-1 0,0 0,1 0,-1-1,0 0,0 0,0-1,4-2,4-8</inkml:trace>
  <inkml:trace contextRef="#ctx0" brushRef="#br0" timeOffset="3114.701">1680 987,'53'-9,"27"-9,9 0,-5-3,-7 3,-13-1,-12 3,-10 5,-7 3,-5 4,-8 2</inkml:trace>
</inkml:ink>
</file>

<file path=ppt/ink/ink3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15,'-1'-1,"1"0,-1 0,1 1,-1-1,1 0,-1 0,1 0,-1 1,0-1,0 0,1 0,-1 1,0-1,0 1,0-1,1 1,-1-1,0 1,0-1,0 1,0 0,0 0,0-1,0 1,0 0,0 0,0 0,0 0,0 0,0 0,0 0,0 1,0-1,0 0,0 0,0 1,0-1,0 1,0-1,1 1,-1-1,0 1,0-1,0 1,1 0,-1 0,0-1,1 1,-1 0,1 0,-1 0,1-1,-1 1,1 0,-1 0,1 0,0 0,-1 0,1 0,0 0,0 0,0 0,0 0,0 0,-5 15,1 0,1 1,1-1,0 0,1 1,1-1,0 1,1 2,-3 76,-58 190,23-162,37-124,0 1,1 0,-1 0,1-1,-1 1,1 0,0 0,-1 0,1 0,-1 0,1-1,-1 1,1 0,-1 0,1 0,-1 1,1-1,0 0,-1 0,1 0,-1 0,1 0,-1 1,1-1,-1 0,1 0,-1 1,0-1,1 0,-1 1,1-1,-1 1,0-1,1 0,-1 1,0-1,1 1,-1-1,0 1,0-1,1 1,-1-1,0 1,0-1,0 1,0 0,0-1,0 1,0-1,0 1,0-1,0 1,0-1,0 1,0-1,0 1,0-1,-1 1,1 0,0-1,0 0,-1 1,1-1,0 1,-1-1,1 1,0-1,-1 0,1 1,38-23,95-88,12-7,-36 81,-106 35,0 1,0 0,1 0,-1 0,0 0,0 0,0 0,0 1,0 0,0 0,0-1,0 2,0-1,0 0,-1 1,1-1,0 1,-1 0,1-1,-1 1,0 1,1-1,-1 0,0 0,0 1,-1 0,1-1,0 1,-1 0,0-1,1 1,-1 0,0 0,-1 0,1 1,2 9,0 0,-1 0,-1 0,0 1,-1-1,0 0,-1 1,-1-1,0 0,0 0,-1 0,-1 0,-1-1,1 1,-2-1,0 0,0-1,-5 7,1-7,-1-1,1 0,-2 0,0-1,0 0,0-1,-1-1,0 0,-1 0,1-2,-1 1,0-2,-1 0,1-1,-1 0,0-1,1-1,-1 0,-2-1,13 0,0 0,-1 0,1 0,0-1,0 0,0 0,1 0,-1 0,0-1,0 1,1-1,-1 0,0 0,1 0,0-1,0 1,0-1,0 0,0 0,0 0,1 0,-1 0,1 0,0-1,0 1,0-1,0 0,1 0,0 1,-1-1,1 0,1 0,-1 0,0 0,1 0,0 0,0 0,0-1,1 1,-1 0,1 0,0 0,1-1,35-60,-25 47</inkml:trace>
  <inkml:trace contextRef="#ctx0" brushRef="#br0" timeOffset="652.968">612 608,'0'4,"0"1,1-1,-1 0,1 0,0 0,1 0,-1-1,0 1,1 0,0 0,0-1,0 1,1-1,-1 0,1 0,-1 1,1-2,0 1,0 0,1-1,-1 1,0-1,1 0,0 0,-1 0,1-1,0 1,0-1,0 0,0 0,0 0,0-1,0 1,0-1,0 0,0 0,0 0,1-1,-1 0,0 1,0-2,-1 1,1 0,4-2,12-12,-1-1,0-1,-1 0,0-1,-2-1,4-6,4-4,-24 28,0 0,0 0,1 0,-1 0,1 0,-1 0,0 0,1 0,0 0,-1 0,1 0,0 0,-1 0,1 1,0-1,0 0,0 0,0 1,0-1,0 0,0 1,0-1,0 1,0 0,0-1,0 1,0 0,0-1,0 1,0 0,0 0,1 0,-1 0,0 0,0 0,0 0,0 1,0-1,0 0,0 1,1-1,-1 0,0 1,0 0,0-1,-1 1,1-1,0 1,0 0,0 0,0 0,-1-1,1 1,0 0,0 1,6 40,-7-38,0 0,0 0,0 0,0-1,1 1,0 0,0 0,0 0,0 0,0 0,1-1,0 1,0-1,0 1,0-1,0 0,1 0,-1 0,1 0,0 0,0 0,0-1,0 1,0-1,1 0,-1 0,4 1,1-1,1 0,-1-1,1 0,-1 0,1-1,-1 0,1-1,-1 0,1 0,-1-1,1 0,-1-1,0 1,0-2,0 1,-1-1,1 0,-1-1,0 1,1-3,9-5,-1-1,0-1,-2 0,1-2,-2 1,0-2,9-15,4-8,-2-1,-2 0,-2-2,-2-1,-2 0,6-29,-4-17,-18 90,0 1,0-1,-1 0,1 0,0 1,-1-1,1 0,0 0,-1 0,1 0,0 1,-1-1,1 0,0 0,-1 0,1 0,0 0,-1 0,1 0,0 0,-1 0,1 0,-1 0,1 0,0 0,-1 0,1 0,0-1,-1 1,1 0,0 0,-1 0,1 0,0-1,0 1,-1 0,1 0,0-1,0 1,-1 0,1-1,0 1,0 0,0 0,-1-1,1 1,0 0,0-1,0 1,0-1,0 1,0 0,0-1,0 1,0 0,0-1,0 1,0 0,0-1,0 1,0-1,0 1,0 0,-19 26,7-2,1 1,1 1,1 0,2 0,0 1,2-1,1 1,1 1,1-1,1 0,2 1,1 2,21 137,-22-167,-1 1,1-1,-1 1,1-1,-1 1,0-1,1 1,-1-1,1 1,-1-1,0 1,1-1,-1 1,0-1,0 1,0 0,1-1,-1 1,0 0,0-1,0 1,0-1,0 1,0 0,0-1,0 1,0 0,-1-1,1 1,0 0,0-1,0 1,-1-1,1 1,0-1,-1 1,1-1,0 1,-1-1,1 1,-1-1,1 1,-1-1,1 1,-1-1,1 0,-1 1,1-1,-1 0,0 0,1 1,-1-1,1 0,-1 0,0 0,1 0,-1 0,0 0,1 0,-1 0,0 0,1 0,-1 0,1 0,-1 0,0-1,1 1,-1 0,0 0,-10-7</inkml:trace>
  <inkml:trace contextRef="#ctx0" brushRef="#br0" timeOffset="899.577">1035 269,'39'5,"36"-3,10-3,1 0,-5 0,-11-5,-9-2,-9 2,-9 0,-12 3</inkml:trace>
</inkml:ink>
</file>

<file path=ppt/ink/ink3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0,'-5'0,"-6"0,-6 5,0-3,7-3,1 0,2 5,2 1</inkml:trace>
</inkml:ink>
</file>

<file path=ppt/ink/ink3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2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0 171,'104'284,"-59"-182,-44-101,-1 0,1 0,-1-1,1 1,-1 0,1-1,0 1,-1 0,1-1,0 1,0-1,-1 1,1-1,0 1,0-1,0 0,-1 1,1-1,0 0,0 0,0 0,0 0,0 0,0 1,0-2,-1 1,1 0,0 0,0 0,0 0,0 0,0-1,0 1,-1 0,1-1,0 1,0-1,-1 1,1-1,0 1,0-1,-1 1,1-1,-1 0,1 1,0-1,-1 0,1 0,-1 0,0 1,1-1,-1 0,0 0,1 0,-1 0,0 1,0-2,26-55,-25 54,32-77,4 3,3 1,42-58,-74 123,-2 6</inkml:trace>
  <inkml:trace contextRef="#ctx0" brushRef="#br0" timeOffset="488.38">706 340,'34'-5,"20"-1,6 0,-2 1,-7 2,-7 1,-10 0</inkml:trace>
  <inkml:trace contextRef="#ctx0" brushRef="#br0" timeOffset="748.863">706 566,'38'-10,"28"-7,6-1,-3 2,-9 4,-15 4</inkml:trace>
  <inkml:trace contextRef="#ctx0" brushRef="#br0" timeOffset="1253.166">1130 679,'108'-37,"-42"15,-1-2,0-3,-2-2,30-22,-66 31,0 0,-2-3,-1 0,0-1,-2-1,-1-1,-1-1,-1-1,9-18,-22 35,-1 0,0 0,0 0,-1-1,-1 1,1-1,-2 0,0 0,0-4,-2 12,1 0,-1 0,0 0,0 0,-1 0,1 1,-1-1,0 0,0 0,0 0,-1 1,1-1,-1 0,0 1,0-1,0 1,0 0,0 0,-1 0,0 0,0 0,1 0,-2 1,1 0,0-1,0 1,-1 0,1 0,-3 0,-1-1,0 1,-1 1,1-1,0 1,0 0,-1 1,1-1,0 2,-1-1,1 1,0 0,-1 0,1 1,0 0,0 1,0-1,1 1,-1 0,1 1,-1 0,1 0,0 0,1 1,-1 0,1 0,0 0,-1 1,-4 6,0 0,0 0,1 1,0 0,1 1,1 0,0 0,1 0,1 1,0 0,1 0,0 6,1-11,1-1,0 1,1 0,0 0,1 0,0 1,0-1,1 0,0 0,1 0,0-1,1 1,0 0,1-1,-1 0,2 1,-1-2,1 1,1 0,0-1,0 0,0 0,1-1,0 0,1 0,0-1,0 0,0 0,0 0,3-1,10 3,0-2,1 0,-1-2,1 0,1-2,-1 0,0-1,0-1,1-2,0 0,16 1,-15 0</inkml:trace>
  <inkml:trace contextRef="#ctx0" brushRef="#br0" timeOffset="1654.051">2286 115,'-11'19,"-7"11,1 1,1 1,2 0,1 1,1 0,2 1,2 1,-2 16,9-47,1 0,-1 0,1 0,0-1,0 1,1 0,-1 0,1 0,0-1,0 1,0 0,0-1,1 1,-1-1,1 1,0-1,0 0,1 0,-1 0,0 0,1 0,0 0,0-1,-1 1,2-1,-1 0,0 0,0 0,1 0,-1 0,1-1,-1 0,1 1,0-1,-1-1,1 1,0-1,0 1,0-1,3 0,11-1,0 0,-1-2,1 0,-1-1,0 0,0-1,0-1,-1-1,0 0,0-2,-1 1,0-2,11-8,-10 6,0-1,0 0,-1-1,-1-1,0 0,-1-1,-1-1,0 0,-1 0,-1-1,-1 0,-1-1,0 0,-1-1,-1-1,-5 16,0 0,-1 0,1 0,-1 0,0 0,0 0,-1 0,1 0,-1 0,0 0,-1 0,1 0,-1 0,0 1,0-1,0 0,-1 1,0 0,0-1,0 1,0 1,-1-1,1 0,-1 1,0 0,0-1,0 1,0 1,-1-1,1 1,-1 0,0 0,1 0,-1 1,0-1,0 1,0 0,0 1,-5-1,-100 3,75 6</inkml:trace>
  <inkml:trace contextRef="#ctx0" brushRef="#br0" timeOffset="2005.01">2258 340,'14'-5,"10"-1,6 0,2 1,0 2,-4 5,-3 3,-1 1,1-1,0-2,1 0,1-2,1 0,0-1,0 0,-9 0,-8 0</inkml:trace>
</inkml:ink>
</file>

<file path=ppt/ink/ink3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0 624,'16'1,"0"-1,0-1,0-1,0 0,0-1,0-1,-1 0,1-1,-1-1,0 0,-1-1,0 0,0-2,0 1,-1-2,0 0,-1 0,6-8,162-204,-5 44,-139 140,-30 29,1 1,1 0,-1 1,1-1,1 1,-1 1,1 0,0 0,7-3,-15 9,0 0,0 0,0 0,0-1,0 1,0 0,0 0,0 1,0-1,0 0,0 0,0 0,0 1,0-1,0 0,0 1,0-1,0 1,0-1,0 1,0 0,-1-1,1 1,0 0,0 0,-1-1,1 1,0 0,-1 0,1 0,-1 0,1 0,-1 0,0 0,1 0,-1 0,0 0,0 0,1 0,-1 0,0 0,0 0,0 0,0 0,-1 0,1 0,0 1,-3 52,-71 222,71-263,0-1,0 0,-1 0,-1 0,0 0,0-1,-1 0,-1 0,0 0,0-1,-1 0,-1-1,1 1,-1-2,-1 1,0-1,0-1,0 0,-1 0,0-1,-1 0,1-1,-1-1,0 0,0 0,0-1,-5 0,16-3,-12 2,0 0,1-2,-1 1,0-2,0 0,1 0,-1-1,1-1,0 0,-1 0,-8-5,2-5</inkml:trace>
  <inkml:trace contextRef="#ctx0" brushRef="#br0" timeOffset="350.64">1214 173,'-15'18,"1"1,1 0,1 1,0 0,1 1,2 0,0 1,1-1,1 2,2-1,-4 21,9-40,0 0,0 1,0-1,0 0,0 0,1 0,-1 0,1 0,0 0,0 0,0 0,0 0,1 0,-1 0,1-1,0 1,-1 0,1-1,0 0,1 1,-1-1,0 0,1 0,-1 0,1 0,0-1,-1 1,1-1,0 0,0 1,0-1,0 0,0-1,0 1,0-1,0 1,0-1,1 0,-1 0,0 0,0-1,0 1,1-1,6 1,1 0,-1-1,0-1,0 0,0 0,-1 0,1-2,-1 1,1-1,-1 0,0-1,0 0,-1-1,0 1,0-2,0 1,0-1,-1 0,0-1,-1 0,0 0,0 0,-1-1,0 1,0-1,-1-1,0 1,-1-1,0 1,0-1,-1 0,1-10,-1 15,0-1,-1 0,0 0,0 0,0-1,-1 1,0 0,0 0,0 0,-1 0,0 0,0 0,-1 0,1 0,-1 0,0 0,-1 1,0-1,0 1,0 0,0 0,-1 0,0 0,0 0,0 1,-1 0,1 0,-1 0,0 0,-4-1,-41-1,26 6</inkml:trace>
</inkml:ink>
</file>

<file path=ppt/ink/ink3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1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0,'-30'46,"3"0,2 2,2 1,2 1,-2 14,20-58,1 0,0 0,0 0,0 0,0 0,1 0,0 1,1-1,-1 0,1 1,0-1,1 0,0 1,0-1,0 0,0 0,1 0,0 0,1 0,-1 0,1 0,0-1,1 1,-1-1,1 0,0 0,0 0,1-1,-1 1,1-1,0 0,0-1,1 1,-1-1,1 0,-1 0,1-1,5 2,1-2,-1 0,1-1,-1 0,1-1,0-1,-1 0,1 0,0-1,-1-1,0 0,0 0,0-1,0-1,0 1,-1-2,0 0,0 0,0 0,-1-2,0 1,0-1,-1 0,0-1,0 0,-1 0,-1 0,1-1,2-7,-3 10,0 0,-1-1,0 1,-1-1,0 0,0-1,0 1,-1-1,0 1,-1-1,0 0,-1 0,1 0,-2 0,1 0,-1-1,-1 1,1 0,-2 0,1 0,-1 0,-1 1,1-1,-1 0,-1 1,0 0,0-1,-1 2,0-1,0 0,0 1,-5-4,2 6,1 0,-1 1,0-1,0 2,0-1,-1 2,1-1,-1 1,1 0,-1 0,0 1,0 1,0-1,0 1,-3 1,-14 0</inkml:trace>
  <inkml:trace contextRef="#ctx0" brushRef="#br0" timeOffset="337.504">0 367,'7'-5,"4"-4,0 1,1 0,0 1,1 0,-1 1,1 0,0 1,1 0,-1 2,1-1,0 1,13 0,-23 4,0-1,0 1,0 1,0-1,-1 1,1-1,0 1,-1 0,1 1,-1-1,0 1,1-1,-1 1,0 0,-1 0,3 3,40 28,-32-31,0 0,1-1,-1-1,1 0,0-1,-1 0,1-1,-1 0,1-2,-1 1,0-1,8-4,-16 6,20-5</inkml:trace>
</inkml:ink>
</file>

<file path=ppt/ink/ink3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0 263,'5'0,"6"0,2-5,3-1,3 0,4 1,3 1,1 2,1 1,1 1,0 0,0 0,-5 5,-11 1,-8 5,-10 1,-4-2</inkml:trace>
  <inkml:trace contextRef="#ctx0" brushRef="#br0" timeOffset="5082.771">424 94,'3'2,"0"-1,-1 1,1 0,0 0,0 0,-1 1,1-1,-1 1,0-1,0 1,0 0,0 0,0 0,-1 0,1 0,-1 0,0 0,0 0,0 1,0 0,45 214,-31-123,1 11,-17-107,1 0,0 1,0-1,0 1,0-1,0 1,0-1,0 1,0-1,1 1,-1-1,0 1,0-1,0 0,0 1,1-1,-1 1,0 0,1-1,-1 1,0-1,1 1,-1-1,0 1,1 0,-1-1,1 1,-1 0,1-1,-1 1,1 0,-1 0,1 0,-1-1,1 1,-1 0,1 0,-1 0,1 0,-1 0,1 0,-1 0,1 0,-1 0,1 0,0 0,-1 0,1 0,-1 1,1-1,-1 0,1 0,-1 1,1-1,-1 0,0 0,1 1,-1-1,1 1,-1-1,0 0,1 1,-1-1,0 1,1-1,-1 1,0-1,0 1,17-47,123-289,-131 314,-4 29,-6 40,1-37,9 168,-5-160,-2-6,-1-1,2 1,0-1,0 0,1 0,0 0,1-1,1 0,0 1,0-2,1 1,1-1,-1 0,2-1,3 5,-9-14,-1 1,1-1,-1 0,1 0,-1 0,0 0,1 0,-1 0,1-1,-1 1,1-1,-1 0,0 1,1-1,-1 0,0-1,0 1,0 0,0-1,0 1,0-1,0 1,0-1,-1 0,1 0,-1 0,1 0,-1 0,0 0,1 0,-1 0,0-1,-1 1,1 0,0-1,-1 1,1-1,-1 1,0 0,0-1,0 1,0-1,0 1,0-2,4-10,43-140,52-101,-62 142,-32 106</inkml:trace>
  <inkml:trace contextRef="#ctx0" brushRef="#br0" timeOffset="6784.615">1243 348,'1'1,"1"0,-1 0,0 0,1 0,-1 0,0 1,0-1,0 0,0 1,0-1,0 1,0-1,0 1,-1-1,1 1,-1 0,1-1,-1 1,0 0,1-1,-1 1,0 0,0 0,0-1,0 1,-1 0,1-1,0 1,-1 0,1-1,-1 1,1 0,-2 0,2 2,-4 15,-1-1,-1 1,0-1,-2 0,0 0,-1-1,-4 6,-9 18,21-39,0 0,0 1,0-1,0 0,0 1,0-1,1 1,-1-1,1 1,0-1,-1 1,1 0,1-1,-1 1,0-1,0 1,1-1,0 1,-1-1,1 1,0-1,0 0,0 1,1-1,-1 0,1 0,-1 0,1 0,0 0,-1 0,1 0,0-1,0 1,0-1,0 1,1-1,-1 0,0 0,1 0,-1 0,0 0,1 0,-1-1,1 1,0-1,-1 0,1 1,-1-1,1 0,-1-1,1 1,-1 0,1-1,-1 0,1 1,-1-1,1 0,-1 0,1-1,15-7,-4-3</inkml:trace>
  <inkml:trace contextRef="#ctx0" brushRef="#br0" timeOffset="7082.461">1073 518,'24'0,"18"0,6 0,-1-5,-2-2,-5 1,-9 1</inkml:trace>
  <inkml:trace contextRef="#ctx0" brushRef="#br0" timeOffset="7884.058">1553 151,'5'4,"6"3,6-1,5-2,4 0,2-2,1-1,0-5,1-2,-1-1,0 2,-1 2,-4 0</inkml:trace>
  <inkml:trace contextRef="#ctx0" brushRef="#br0" timeOffset="8249.905">1553 376,'19'0,"12"0,4 0,2 0,-1 0,-2 0,-1 0,-3 0,0 0,-6-5,-2-1,-5 0</inkml:trace>
  <inkml:trace contextRef="#ctx0" brushRef="#br0" timeOffset="11361.727">2061 686,'90'-160,"82"-125,-116 215,-54 71,-1 0,1 0,0 0,-1 1,1-1,-1 1,1-1,-1 1,0-1,0 1,0 0,0-1,0 1,0 0,0 0,0 0,-1 0,1 0,-1 0,0 0,1 0,-1 0,0 0,0 0,0 0,0 0,-1 0,1 0,-1 2,1-2,0 146,-1-147,1 1,0-1,0 1,-1-1,1 1,0-1,0 1,1-1,-1 1,0-1,0 1,1-1,-1 1,1-1,-1 0,1 1,0-1,-1 0,1 1,0-1,0 0,0 0,0 0,0 1,0-1,0 0,0-1,1 1,-1 0,0 0,1 0,-1-1,0 1,1-1,-1 1,1-1,-1 1,1-1,-1 0,1 0,-1 0,1 0,-1 0,1 0,-1 0,1 0,-1-1,1 1,9-8,0 0,-1-1,0 0,-1-1,0 0,0 0,-1-1,4-8,28-33,106-121,-147 174,1 0,0 0,0 0,0 0,0 0,0 0,0 0,0 0,0 0,0 0,0 0,0 0,0 0,1 0,-1 0,0 0,1 0,-1 0,1 0,-1-1,1 1,0 0,-1 0,1 0,0-1,-1 1,1 0,0-1,0 1,0-1,0 1,0-1,0 1,-1-1,1 1,0-1,0 0,0 0,0 1,0-1,0 0,1 0,-1 0,0 0,0 0,0 0,0 0,0-1,0 1,0 0,0-1,0 1,0 0,-1-1,1 1,0-1,0 0,0 1,0-1,-1 0,1 1,0-1,0 0,-1 0,1 1,-1-1,-52 231,63-100,-5-112</inkml:trace>
  <inkml:trace contextRef="#ctx0" brushRef="#br0" timeOffset="11915.573">2766 715,'73'-66,"-3"-4,-3-2,17-29,-71 85,-2 0,0-1,-1 0,0-1,-2 0,0 0,-1-1,-1 0,-1 0,0 0,-2-1,0 0,-1 0,-1 0,-1-17,0 36,0-1,0 1,0-1,0 1,0-1,0 0,0 1,0-1,0 1,-1-1,1 1,-1-1,1 1,-1 0,0-1,1 1,-1 0,0-1,0 1,0 0,0 0,0 0,0-1,0 1,-1 1,1-1,0 0,-1 0,1 0,0 1,-1-1,1 0,-1 1,1-1,-1 1,1 0,-1 0,1-1,-1 1,1 0,-1 0,1 1,-1-1,1 0,-1 0,0 1,1-1,0 1,-1-1,1 1,-1 0,1-1,0 1,-1 0,1 0,0 0,0 0,0 0,0 0,0 0,0 0,-1 2,-10 12,1 0,0 1,1 1,1-1,0 2,1-1,1 1,1 0,0 1,2 0,0-1,1 1,0 10,1-16,0 0,1 0,1 0,0 0,1 0,0 0,1 0,0 0,1 0,0 0,1-1,1 0,0 0,1 0,0 0,0-1,1 0,1 0,0-1,0 0,1 0,1-1,-1 0,1-1,1 0,0 0,2 0,6-3,-3-4</inkml:trace>
</inkml:ink>
</file>

<file path=ppt/ink/ink3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1,'5'0,"-3"0,-2 5,-6 1,3 0,-3 4,4 0,3-7,1-3</inkml:trace>
</inkml:ink>
</file>

<file path=ppt/ink/ink3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1,'5'0,"2"5,-6 1,-3 5,0-4,4-4,7-7,-3-3,-3 5,-6 3,2 0,1-3,6-3,1 0</inkml:trace>
</inkml:ink>
</file>

<file path=ppt/ink/ink3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10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57 310,'29'0,"14"0,5 0,-2 0,-2 0,-6 0,-3 0,-3 0,-3 0,0 0,-2 0,1 0,-6 0</inkml:trace>
  <inkml:trace contextRef="#ctx0" brushRef="#br0" timeOffset="341.343">1 537,'38'-5,"23"3,5 2,-3 2,-8-1,-9 0,-6 0,-7 0,-3 0,-7-1</inkml:trace>
  <inkml:trace contextRef="#ctx0" brushRef="#br0" timeOffset="7784.982">311 0,'46'91,"45"27,-23-39,-66-78,1 2,0 0,0-1,-1 1,1 1,-1-1,1 0,-1 1,0-1,0 1,0-1,-1 1,1 0,-1 0,0 0,0 0,-1 0,1 0,-1 0,1 0,-1 0,-1 0,1 0,-1 0,1 0,-1 0,0 0,0 0,-1 0,1 0,-1-1,0 1,0 0,0-1,-1 1,-90 92,-93 91,121-111,76-81,-2-6</inkml:trace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9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57 144,'-4'34,"2"25,3 8,0-4,0-6,0-9,0-8,0-6,-1-3,1-3,-1-1,0-5</inkml:trace>
  <inkml:trace contextRef="#ctx0" brushRef="#br0" timeOffset="446.402">1 32,'29'-8,"0"1,0 1,1 1,-1 2,1 1,0 1,0 2,10 2,-37-3,0 0,1 1,-1 0,0-1,0 1,0 0,0 1,0-1,0 0,0 1,0 0,-1 0,1 0,-1 0,1 0,-1 0,0 0,1 1,-1-1,-1 1,1 0,0 0,-1-1,1 1,-1 0,0 0,0 0,0 1,0-1,0 0,-1 0,0 0,1 1,-1-1,0 0,-1 0,1 1,-1-1,1 0,-1 0,0 0,0 0,0 0,-1 1,-74 111,32-59,42-53,0 0,0 0,1 0,-1 1,1-1,0 1,-1-1,2 1,-1-1,0 1,1 0,0-1,0 1,0 0,0-1,0 1,1-1,0 1,0 0,0-1,0 1,0-1,1 0,-1 1,1-1,0 0,0 0,0 0,0 0,1 0,-1-1,1 1,0-1,0 1,-1-1,2 0,-1 0,0-1,2 2,104 68,-105-67,-1 0,0-1,0 1,0 1,0-1,-1 0,1 1,-1-1,-1 1,1 0,0 0,-1-1,0 1,0 0,-1 0,1 0,-1 0,0 0,0 0,-1 0,0 0,0 0,0 0,0 0,-1 0,1 0,-1-1,0 1,-1-1,1 0,-1 1,0-1,0 0,0 0,-1-1,1 1,-1-1,0 0,0 0,0 0,-5 2,-3 3,-1-2,0 1,0-2,-1 0,1 0,-1-1,0-1,0 0,0-1,-1-1,-3 0,-7-1</inkml:trace>
  <inkml:trace contextRef="#ctx0" brushRef="#br0" timeOffset="763.563">819 201,'-14'33,"-10"21,-5 7,2-4,0-5,6-8,1-5,4-6,0-3,3-2,-2-6,3-1,-3-5,-2-5,0-4</inkml:trace>
  <inkml:trace contextRef="#ctx0" brushRef="#br0" timeOffset="1017.366">509 286,'33'34,"22"15,5 5,-2-3,-7-9,-11-8,-8-9,-5-4,-7-6</inkml:trace>
  <inkml:trace contextRef="#ctx0" brushRef="#br0" timeOffset="3250.523">1102 370,'19'0,"16"0,7 0,1 0,-2 0,-3-4,-3-3,-3 1,-2 1,-2 2,0 1,0 1,-6 0</inkml:trace>
  <inkml:trace contextRef="#ctx0" brushRef="#br0" timeOffset="3511.837">1186 568,'58'-5,"23"-1,3 0,-2 1,-12-4,-12 1,-12 0,-13 3</inkml:trace>
  <inkml:trace contextRef="#ctx0" brushRef="#br0" timeOffset="3901.35">2118 144,'-39'44,"2"1,1 1,-27 50,60-93,1 0,-1 0,0 0,1 1,0-1,0 1,0 0,0 0,0-1,1 1,0 0,0 0,0 0,0 0,1 1,-1-1,1 0,0 0,0 0,1 0,-1 1,1-1,0 0,0 0,0 0,1 0,-1-1,1 1,0 0,0 0,0-1,1 0,-1 1,1-1,0 0,0 0,0 0,0-1,0 1,1-1,-1 1,2-1,14 2,0-1,0-1,0-1,1-1,-1-1,0 0,1-1,-1-1,0-1,-1-1,1-1,-1 0,0-1,0-1,-1-1,0 0,14-11,-19 13,0-1,-1 0,0-1,0 0,-1 0,-1-1,1-1,-1 0,-1 0,0 0,-1-1,0 0,-1-1,0 0,-3 5,0 1,0-1,-1 0,0 0,0 0,-1 0,0-1,0 1,-1 0,0 0,-1-1,0 1,0 0,-1 0,0 0,0 0,-1 0,0 1,0-1,-1 1,0 0,0 0,-1 0,0-1,-3 0,1 1,-1 0,-1 0,1 0,-1 1,0 1,-1 0,1 0,-1 1,0 0,0 0,0 1,-1 0,1 1,-1 1,1-1,-1 2,0-1,-9 2,-15-1</inkml:trace>
  <inkml:trace contextRef="#ctx0" brushRef="#br0" timeOffset="4181.59">1863 201,'10'5,"22"6,11 1,7-1,0-2,2-4,-4-1,-1-3,2 0,-3-2,-4 1,-5-1,-3 6,-3 1,-3 0,0-1,-5-2</inkml:trace>
  <inkml:trace contextRef="#ctx0" brushRef="#br0" timeOffset="4517.511">2683 483,'-25'34,"-16"20,-2 1</inkml:trace>
</inkml:ink>
</file>

<file path=ppt/ink/ink3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1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0,'5'5,"11"1,8 0,4-1,3-2,0-1,0 4,0 1,-2 4,1 0,-7-1</inkml:trace>
</inkml:ink>
</file>

<file path=ppt/ink/ink3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4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169 118,'-13'13,"0"0,0 0,1 1,1 1,0 0,1 0,0 1,2 1,0-1,1 1,0 1,1-1,2 1,-1 0,2 0,-1 13,5-25,-1 0,1 0,1 0,-1 0,1-1,0 1,0 0,1-1,-1 0,1 1,0-1,1 0,-1-1,1 1,0 0,0-1,1 0,-1 0,1 0,0-1,0 0,0 0,0 0,1 0,-1-1,1 0,-1 0,3 0,6 3,0-2,0 0,1 0,-1-1,1-1,-1-1,1 0,-1-1,1 0,0-1,3-1,-3 0,-1-1,1 0,-1-1,0 0,0-1,-1 0,0-2,0 1,0-2,-1 1,0-2,-1 0,0 0,-1-1,0 0,0 0,-1-2,-1 1,0-1,-1 0,0 0,-1-1,-1 0,0 0,0 0,-2-1,0 0,0 1,-2-1,0 0,0 0,-2-10,-1 16,0 0,-1 0,0 1,0-1,-1 1,0 0,0 0,-1 0,0 1,-1 0,1 0,-2 0,1 0,0 1,-1 0,0 1,-1-1,1 1,-1 1,0 0,0 0,-1 0,1 1,-1 0,0 1,1 0,-1 0,0 1,0 0,-1 0,-28-3,5 3</inkml:trace>
  <inkml:trace contextRef="#ctx0" brushRef="#br0" timeOffset="278.515">1 400,'328'-98,"-323"97,0 0,0 0,1 0,-1 0,1 1,-1 0,0 0,1 0,-1 1,0 0,1 0,-1 0,0 1,0 0,0 0,0 0,0 0,0 1,-1 0,1 0,-1 0,0 1,4 2,-5-1,1 0,1-1,-1 0,1 0,-1 0,1 0,0-1,0 0,1 0,-1 0,1 0,-1-1,1 0,0 0,0-1,0 0,0 0,0 0,0-1,3 0,131-32,-115 26</inkml:trace>
</inkml:ink>
</file>

<file path=ppt/ink/ink3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53,'-9'40,"2"-1,2 1,1 0,2 1,2 1,-1-39,1 0,-1 0,1 0,0 0,0-1,0 1,0 0,1 0,-1 0,1 0,-1 0,1 0,0 0,0-1,1 1,-1 0,0-1,1 1,0-1,-1 0,1 1,0-1,0 0,0 0,1 0,-1 0,0-1,1 1,-1-1,1 1,0-1,-1 0,1 0,0 0,0 0,0 0,-1-1,1 1,0-1,0 0,0 0,0 0,0 0,0-1,0 1,0-1,0 1,-1-1,3-1,25-17,0-1,-2-2,0-1,-1-1,-2-1,0-1,8-14,-33 39,1 0,0 0,-1 0,1 1,0-1,-1 0,1 0,0 1,0-1,0 0,-1 1,1-1,0 1,0-1,0 1,0-1,0 1,0 0,0-1,0 1,0 0,0 0,1 0,-1 0,0 0,0 0,0 0,0 0,0 0,0 0,0 1,0-1,0 0,0 1,0-1,0 1,0-1,0 1,0 0,0-1,-1 1,1 0,0-1,0 1,-1 0,1 1,27 51,-20-33,-1-7,0-1,0 0,1 0,1-1,0 0,0 0,1-1,1 0,-1-1,6 3,-12-9,0 0,0-1,1 1,-1-1,0 0,1 0,-1-1,1 1,0-1,0 0,-1-1,1 1,0-1,0 0,0 0,-1 0,1 0,0-1,0 0,0 0,-1-1,1 1,-1-1,1 0,-1 0,0 0,0-1,1 1,-2-1,1 0,3-3,11-11,-1-2,-1 0,0 0,-1-2,-1 0,0-4,34-114,-47 136,-1-1,1 1,-1 0,0 0,0 0,0 0,0 0,0-1,-1 1,0 0,1 0,-1 0,0 0,0 0,-1 0,1 1,-1-1,1 0,-1 1,0-1,0 1,-1-2,-13-8</inkml:trace>
  <inkml:trace contextRef="#ctx0" brushRef="#br0" timeOffset="565.59">1300 53,'-20'5,"0"1,1 0,0 1,0 1,1 1,0 1,1 0,0 2,0 0,1 0,-4 6,19-17,0 0,-1 0,1 0,0 0,0 0,0 1,0-1,0 0,0 1,1-1,-1 0,0 1,1-1,-1 1,1-1,-1 1,1-1,0 1,-1 0,1-1,0 1,0-1,0 1,1 0,-1-1,0 1,0-1,1 1,-1-1,1 1,0-1,-1 1,1-1,0 0,0 1,0-1,0 0,0 0,0 1,0-1,0 0,0 0,2 1,66 21,-67-23,83 19,-83-19,0 1,-1 0,1-1,0 1,-1 0,1 0,-1 0,1 0,-1 0,0 1,0-1,1 0,-1 1,0-1,0 0,0 1,0-1,0 1,-1 0,1-1,0 1,-1 0,1-1,-1 1,0 0,1 0,-1-1,0 1,0 0,0 0,-1-1,1 1,0 0,0 0,-1-1,1 1,-1 0,0-1,1 1,-1 0,0-1,0 1,0-1,0 1,0-1,-1 1,-10 11,-1 0,0-1,-1-1,-1 0,1-1,-2 0,1-1,-1-1,0 0,-1-2,0 0,-12 3,9-2,8-3</inkml:trace>
  <inkml:trace contextRef="#ctx0" brushRef="#br0" timeOffset="813.597">1526 278,'-10'34,"-3"15,1-4,2-11</inkml:trace>
  <inkml:trace contextRef="#ctx0" brushRef="#br0" timeOffset="1434.86">1723 476,'8'-25,"2"0,0 1,2 1,0 0,2 0,0 1,1 1,8-7,-22 26,-1 1,1-1,0 1,0 0,-1 0,1-1,0 1,0 0,0 0,0 0,1 0,-1 0,0 0,0 0,0 1,1-1,-1 0,0 1,1-1,-1 1,1-1,-1 1,1 0,-1-1,1 1,-1 0,1 0,-1 0,1 0,-1 1,1-1,-1 0,1 0,-1 1,0-1,1 1,-1-1,1 1,-1 0,0 0,0 0,1-1,-1 1,0 0,0 0,0 1,0-1,0 0,0 0,0 0,-1 1,1-1,0 0,-1 1,1-1,1 4,1 0,0-1,0 0,0 1,0-1,1 0,0-1,0 1,0-1,0 0,0 1,1-2,-1 1,1 0,0-1,0 0,0 0,0-1,0 1,0-1,0 0,0-1,1 1,-1-1,0 0,0 0,1-1,-1 1,0-1,0 0,0-1,1 1,0-2,2-2,-1 0,0-1,0 0,0-1,-1 0,0 0,0 0,0-1,-1 1,0-1,-1-1,0 1,0-1,-1 1,0-1,0 0,-1 0,-1 0,1-1,-1 1,-1 0,0 0,0-1,-1 1,0 0,0 0,-1-1,-1-2,-21-52,13 51</inkml:trace>
</inkml:ink>
</file>

<file path=ppt/ink/ink3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1,'-10'9,"-3"9,6 0,4-7,7-6,-2-3,-1-2</inkml:trace>
</inkml:ink>
</file>

<file path=ppt/ink/ink3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9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1,'-9'9,"-4"9,1-5,2-3</inkml:trace>
</inkml:ink>
</file>

<file path=ppt/ink/ink3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29 201,'-5'0,"-1"5,4 1,9 0,6-1,7-1,5-2,2-1,2 0,1-1,-1 0,1-1,-1 1,0 0,0 0,-1 0,0 0,-4 0</inkml:trace>
  <inkml:trace contextRef="#ctx0" brushRef="#br0" timeOffset="280.455">0 427,'39'0,"26"-5,8-1,-4 0,-9-4,-15 0</inkml:trace>
  <inkml:trace contextRef="#ctx0" brushRef="#br0" timeOffset="1580.02">452 568,'20'-14,"0"0,-1-2,0 0,-1-1,-1 0,-1-2,0 0,-2 0,0-2,4-8,4-3,-11 15,-5 7,0 0,1 1,0-1,1 1,0 1,0 0,1 0,0 0,0 1,6-3,-14 9,0 1,1-1,-1 0,0 1,0-1,0 1,1 0,-1-1,0 1,1 0,-1 0,0 0,1 0,-1 0,0 0,0 0,1 0,-1 0,0 1,1-1,-1 1,0-1,0 1,1-1,-1 1,0-1,0 1,0 0,0 0,0 0,0 0,0 0,0 0,0 0,-1 0,1 0,0 0,-1 0,1 0,0 1,-1-1,0 0,1 0,-1 1,0-1,1 1,6 72,-7-55,0-17,0 0,0 0,0 0,0 0,0 0,0 0,1 0,-1 0,1 0,-1 0,1 0,0 0,0 0,0-1,0 1,0 0,0 0,0-1,0 1,1-1,-1 1,1-1,-1 0,1 0,0 1,-1-1,1 0,0 0,0-1,0 1,-1 0,1-1,0 1,0-1,0 1,0-1,0 0,0 0,0 0,0 0,0 0,0 0,0-1,0 1,0-1,0 1,0-1,0 0,0 0,-1 0,1 0,1 0,29-21,0-1,-2-1,0-2,-2-1,14-18,-2 4,68-62,-107 103,-1-1,1 1,0-1,-1 1,1-1,0 1,0-1,-1 1,1 0,0-1,0 1,0 0,-1-1,1 1,0 0,0 0,0 0,0 0,0 0,0 0,-1 0,1 0,0 1,0-1,0 0,0 0,-1 1,1-1,0 0,0 1,-1-1,1 1,0-1,0 1,-1-1,1 1,-1 0,1-1,0 1,-1 0,0-1,1 1,-1 0,1 0,-1-1,0 1,1 0,-1 0,0 0,0 0,0-1,0 1,1 0,-1 0,0 0,-2 49,-8-8,6-32,1 1,0-1,1 1,0 0,1 0,0 0,0-1,1 1,1 0,0 0,0 0,1 0,2 4,22 15,-9-22</inkml:trace>
  <inkml:trace contextRef="#ctx0" brushRef="#br0" timeOffset="2062.725">1439 483,'1'0,"37"-3,0-3,-1 0,1-3,-2-1,1-2,-2-1,0-2,20-12,-46 21,-1 0,0-1,0 0,-1 0,1-1,-2 0,1 0,-1 0,0-1,-1 0,0 0,-1-1,0 1,0-1,-1 0,0 0,0 0,-2-1,1 1,-1 0,-1-1,1 1,-2-1,0 1,0-1,-1 1,-1-7,2 14,-1-1,1 1,-1 0,1 0,-1-1,0 1,0 0,-1 0,1 1,0-1,-1 0,0 1,0 0,0-1,0 1,0 0,0 0,0 1,0-1,-1 1,1 0,-1 0,1 0,-1 0,1 0,-1 1,0-1,1 1,-1 0,0 1,1-1,-1 0,0 1,1 0,-1 0,1 0,-1 0,1 1,0-1,-1 1,1 0,0 0,-1 1,-7 3,1 0,0 0,0 1,0 1,1 0,1 0,-1 0,1 1,0 0,1 1,0 0,1 0,0 1,1-1,0 1,0 0,1 1,1-1,0 1,0 0,1-1,1 1,0 6,4-10,0 1,1-1,0 0,0 0,1 0,0 0,1-1,0 0,0 0,0 0,1-1,0 0,0 0,1-1,-1 0,1 0,0-1,1 0,-1 0,1-1,-1 0,1 0,0-1,3 0,-11-2,11 5,0-1,0-1,0-1,0 1,0-2,0 0,0 0,1-1,-1 0,0-1,0-1,0 0,1-1,-2 0,1 0,0-2,-1 1,0-1,0-1,4-2,3-5</inkml:trace>
  <inkml:trace contextRef="#ctx0" brushRef="#br0" timeOffset="2532.36">2512 60,'-13'3,"-1"0,1 1,0 1,0 0,1 1,-1 0,1 1,0 0,1 1,0 0,0 1,1 0,0 1,1 0,-1 1,2 0,0 0,0 1,1 0,1 0,0 0,0 1,1 0,-1 6,5-12,0 0,0 0,0 0,1 0,0 0,0-1,1 1,0 0,0 0,1 0,-1 0,1-1,1 1,0-1,0 1,0-1,0 0,1 0,0-1,0 1,1-1,-1 0,1 0,1 0,-1 0,0-1,1 0,0 0,0-1,0 0,1 0,-1 0,2 0,3 1,0 1,1-2,-1 1,1-2,0 1,0-2,0 1,0-2,0 0,0 0,0-1,0 0,0-1,0-1,-1 0,1 0,-1-1,6-3,-4 1,0 0,0-1,0 0,-1-1,0-1,0 0,-1 0,0-1,-1-1,0 0,-1 0,0-1,0 0,-2 0,4-9,-2 7,-2-1,0-1,-1 1,-1-1,0 0,-1 0,0-1,-2 0,-1 11,-1 0,1 0,-1 0,-1 0,1 0,-1 0,0 1,-1-1,1 0,-1 0,0 1,0-1,-1 1,0 0,0-1,0 1,-1 1,1-1,-1 0,0 1,-1 0,1 0,-1 0,0 0,-93-33,67 32</inkml:trace>
  <inkml:trace contextRef="#ctx0" brushRef="#br0" timeOffset="2864.637">2315 343,'34'-15,"15"-9,0 4,-4 6,-9 9,-7 11,-2 4,-2 6,0 0,0-4,1-2,1-4,1-3,-6-6,0-4,-4 1</inkml:trace>
</inkml:ink>
</file>

<file path=ppt/ink/ink3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0 718,'3'3,"1"-1,-1 1,0-1,1 0,-1 0,1 0,0 0,0-1,0 1,0-1,0 0,0 0,0-1,0 1,0-1,0 0,0 0,0 0,0-1,0 1,0-1,0 0,0 0,0 0,0-1,2-1,93-56,-57 22,-3-2,0-1,-3-2,-2-1,-1-2,19-38,66-109,-2 55,-115 135,0 1,0 0,1 0,-1 0,0-1,1 1,-1 0,1 1,-1-1,1 0,0 0,-1 1,1-1,0 1,-1-1,1 1,0 0,0 0,-1-1,1 1,0 1,0-1,0 0,-1 0,1 1,0-1,-1 1,1-1,0 1,-1 0,1-1,-1 1,1 0,-1 0,1 0,-1 0,0 1,1-1,-1 0,0 0,0 1,0-1,0 1,0-1,0 1,0-1,-1 1,1 0,-1-1,1 1,-1 0,1 0,-1-1,0 1,6 16,0 0,-2 1,0-1,-1 1,0 0,-2 0,0 0,-2-1,0 1,-1 7,-6 30,-1 0,-3-1,-15 42,22-82,-1 0,0 0,-2 0,1-1,-2 0,0 0,0-1,-1 0,-1-1,0 0,-1 0,0-2,-1 1,0-2,-6 4,-90 35,106-47,1-1,-1 1,0 0,0-1,0 0,0 0,0 0,0 0,1 0,-1 0,0-1,0 1,0-1,1 0,-1 0,0 0,1 0,-1-1,1 1,-1-1,1 1,-1-1,1 0,0 0,0 0,0 0,0 0,0 0,1-1,-1 1,1-1,-1 1,1-1,0 1,0-1,0 0,0 0,0-1,-3-16</inkml:trace>
  <inkml:trace contextRef="#ctx0" brushRef="#br0" timeOffset="605.06">763 860,'20'-20,"44"-46,3 3,3 3,26-14,-95 72,0 0,0 0,0 1,1-1,-1 1,1-1,-1 1,1 0,0-1,-1 1,1 0,0 0,0 0,0 0,0 1,0-1,0 0,0 1,0-1,0 1,0 0,0 0,0 0,0 0,0 0,0 0,0 0,0 1,0-1,0 1,0 0,0-1,0 1,0 0,0 0,-1 0,1 0,0 1,-1-1,1 0,0 1,-1-1,0 1,1-1,-1 2,-4 39,2-39,0-1,0 0,0 1,0-1,1 1,-1-1,0 1,1-1,0 1,0-1,0 1,0-1,0 1,0-1,1 1,-1-1,1 1,-1-1,1 1,0-1,0 0,0 1,1-1,-1 0,0 0,1 0,0 0,-1 0,1 0,0 0,0-1,0 1,0-1,0 1,0-1,0 0,1 0,-1 0,0 0,4 0,1-1,-1-1,0 1,0-1,0 0,0 0,-1-1,1 0,0 0,0 0,-1 0,0-1,1 0,-1-1,4-2,-4 2,0 1,0 0,0 0,0 0,1 1,0-1,-1 1,1 1,0-1,0 1,0 0,0 0,0 1,0-1,4 2,-7 0,-1 0,1 0,-1 1,0-1,1 1,-1-1,0 1,0 0,0 0,0 0,-1 0,1 0,0 0,-1 1,0-1,1 1,-1-1,0 1,0-1,0 1,-1-1,1 1,-1 0,16 30,-4-20</inkml:trace>
  <inkml:trace contextRef="#ctx0" brushRef="#br0" timeOffset="1417.072">1835 577,'-233'172,"198"-131,35-40,-1 0,0-1,1 1,-1 0,1 0,-1 0,1 0,-1 0,1 0,0 0,-1 0,1 0,0 0,0 0,0 0,0 0,0 0,0 0,0 1,0-1,0 0,0 0,1 0,-1 0,0 0,1 0,-1 0,1 0,-1 0,1-1,-1 1,1 0,0 0,-1 0,1-1,0 1,0 0,0 0,-1-1,1 1,0-1,0 1,0-1,0 1,0-1,12 2,-1-1,0 0,1-1,-1-1,1 0,-1 0,1-1,-1-1,0 0,0 0,0-2,-1 1,1-1,-1-1,0 0,-1-1,2-1,4-1,137-92,-152 100,1 0,0 0,0-1,-1 1,1 0,0 1,0-1,0 0,0 1,1-1,-1 1,0-1,0 1,0 0,0 0,0 0,0 0,1 0,-1 1,0-1,0 1,0-1,0 1,0 0,0-1,0 1,0 0,0 1,-1-1,1 0,0 0,-1 1,1-1,-1 1,1-1,-1 1,0 0,1 0,-1-1,0 2,2 0,1-1,0 1,-1-1,1 1,0-1,0-1,0 1,1 0,-1-1,0 0,1 0,-1 0,1 0,-1-1,0 0,1 0,-1 0,1 0,-1-1,1 0,-1 0,1 0,-1 0,0-1,0 1,0-1,0 0,1-1,108-74,-90 56,0-1,-1-1,-2-1,0 0,-2-2,0 0,-2-1,-1-1,-1 0,-2-1,-1 0,-1-1,0-3,-8-25,-2 57,0 0,0 0,-1 0,1 1,0-1,-1 0,1 0,0 0,-1 0,1 1,-1-1,1 0,-1 0,0 1,1-1,-1 0,0 1,1-1,-1 1,0-1,0 1,1-1,-1 1,0 0,0-1,0 1,0 0,0-1,0 1,0 0,1 0,-1 0,0 0,0 0,0 0,0 0,0 0,0 1,0-1,0 0,1 0,-1 1,0-1,0 1,0-1,0 1,1-1,-1 1,0-1,1 1,-1-1,0 1,1 0,-1 0,1-1,-1 1,1 0,-1 0,1 0,-1-1,-16 17,0 0,1 0,0 2,2 0,0 1,1 0,1 1,1 0,1 1,-4 14,9-22,0 0,1 0,0 1,1-1,1 1,0 0,1-1,1 1,0 0,1 0,3 14,1-22,0 1,1-2,-1 1,2 0,-1-1,1 0,0-1,0 1,0-2,1 1,0-1,0 0,0 0,0-1,1 0,-1 0,1-1,-1-1,1 1,0-1,0-1,0 1,0-2,0 1,7-2,5 1,0-1,1-1,-2-1,1-1,0-1,-1-1,0 0,0-1,-1-2,0 0,-1 0,0-2,-1 0,0-2,-1 1,0-2,-1 0,-1-1,0 0,-2-2,0 1,0-2,1 0,-1 0,-1-1,-1 0,-1-1,-1 0,0 0,-2-1,-1 1,0-1,-1-1,-2 1,0-1,-3 20,1 0,-1 0,0 1,0-1,0 0,-1 1,1-1,0 0,-1 1,0 0,1-1,-1 1,0 0,0 0,-1 0,1 0,0 0,0 1,-1-1,1 1,-1 0,0-1,1 1,-1 0,0 0,0 1,0-1,1 1,-1-1,0 1,0 0,0 0,0 0,0 0,0 1,0-1,1 1,-1 0,0 0,0 0,1 0,-1 0,0 0,1 1,-1-1,1 1,0 0,0 0,-1 0,1 0,0 0,1 0,-1 1,-1 0,-6 9,0 0,0 0,1 1,1 0,0 1,0-1,2 1,0 0,0 1,1-1,1 1,1 0,0 0,0 0,2 0,0 0,1 0,0 0,1 0,1 0,0 0,1-1,1 1,0-1,1 0,0-1,2 3,2 1,0-1,0 1,2-2,0 0,0 0,2-1,-1-1,2 0,0-1,0 0,13 5,-8-6</inkml:trace>
</inkml:ink>
</file>

<file path=ppt/ink/ink3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8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585 199,'-17'-5,"-2"1,1 1,0 0,-1 1,1 1,-1 1,1 1,-1 0,1 2,-1 0,1 1,0 0,0 2,1 0,0 1,0 1,0 0,1 1,0 1,1 1,-12 10,9-7,-1 2,2 0,0 0,2 2,-1 0,2 1,1 0,0 1,1 1,2 0,-1 3,9-21,0 0,1 0,0 0,-1 1,1-1,0 0,1 1,-1-1,1 1,-1-1,1 1,0-1,1 1,-1-1,0 0,1 1,0-1,0 1,0-1,0 0,0 0,1 1,0-1,-1 0,1 0,0-1,0 1,1 0,-1-1,0 1,1-1,0 0,-1 0,1 0,0 0,0 0,0 0,1-1,-1 0,0 0,0 0,1 0,-1 0,1 0,0-1,14-2,0-2,-1 0,1 0,-1-2,0 0,0-1,-1-1,0-1,0 0,-1-1,0 0,-1-1,0-1,8-9,-21 20,43-39,-2-1,-2-3,-1-1,1-8,-29 40,-11 12,0 0,0 0,0 0,0 0,1 0,-1 0,0 0,1 0,-1 0,1 0,-1 0,1 0,-1 1,1-1,0 0,-1 0,1 1,0-1,0 0,-1 1,1-1,0 1,0-1,0 1,0-1,0 1,0 0,0-1,0 1,0 0,0 0,0 0,0 0,0 0,0 0,0 0,0 0,0 0,0 0,0 0,0 1,0-1,0 0,-1 1,1-1,0 1,0-1,0 1,0-1,0 1,-1 0,1-1,0 1,-1 0,1 0,0-1,-1 1,1 0,-1 0,1 0,-1 0,7 95,-8-83,1 0,0-1,1 1,1 0,0-1,0 1,1-1,1 0,1 4,2-4,0 0,0 0,1-1,1 1,0-2,0 0,1 0,1 0,-1-1,6 2,3 2</inkml:trace>
  <inkml:trace contextRef="#ctx0" brushRef="#br0" timeOffset="383.003">812 678,'185'-282,"-159"255,-25 27,0 0,-1 0,1 0,-1 0,1 0,0 0,-1 0,1 0,-1 0,1 0,0 0,-1 0,1 0,-1 0,1 0,0 1,-1-1,1 0,-1 0,1 1,-1-1,1 0,-1 1,1-1,-1 1,1-1,-1 0,0 1,1-1,-1 1,0-1,1 1,-1-1,0 1,0 0,1-1,-1 1,0-1,0 1,0 0,0-1,0 1,0-1,0 1,0 0,0-1,0 1,0-1,0 1,0 0,-1-1,1 1,0-1,3 31,-4-23,2 1,-1-1,1 0,0 1,1-1,0 0,0 0,1 0,0 0,0 0,1-1,0 1,0-1,0 0,1 0,1-1,0 2,-3-5,1 0,0 1,0-2,0 1,0 0,1-1,-1 1,0-1,1-1,0 1,-1-1,1 1,0-1,0 0,0-1,0 0,0 1,0-1,0-1,0 1,-1-1,1 0,0 0,0 0,0-1,-1 0,1 0,-1 0,1 0,-1-1,0 1,2-2,117-113,-120 113,43-54,-29 38</inkml:trace>
  <inkml:trace contextRef="#ctx0" brushRef="#br0" timeOffset="1380.914">1743 227,'-42'34,"-5"2,2 2,1 2,2 2,2 2,-2 7,-1 36,42-85,0 0,0 1,1-1,0 1,-1-1,1 1,0-1,0 1,0-1,0 1,1-1,-1 1,1-1,-1 1,1-1,0 1,0-1,0 0,0 0,0 1,1-1,-1 0,1 0,-1 0,1 0,0-1,0 1,0 0,0-1,0 1,0-1,0 0,0 0,1 1,-1-2,1 1,6 0,1 0,0-1,0 0,-1-1,1 0,0-1,-1 0,1 0,-1-1,0 0,0-1,0 0,0 0,-1-1,1 0,0-2,-8 7,20-15,0-1,-1 0,-1-2,0 0,-2-1,0-1,-1-1,10-16,70-101,-95 137,-1 0,1 0,-1 0,1 0,0 0,-1 1,1-1,0 0,0 0,0 1,0-1,0 0,0 1,0-1,0 1,0-1,0 1,0 0,0-1,0 1,0 0,0 0,0 0,1-1,-1 1,0 1,0-1,0 0,0 0,0 0,0 0,0 1,1-1,-1 1,0-1,0 1,0-1,0 1,0-1,-1 1,1 0,0 0,0-1,0 1,-1 0,1 0,0 0,-1 0,1 0,-1 0,1 0,-1 0,1 0,-1 0,0 0,1 0,-1 0,0 0,0 1,0-1,0 0,0 0,0 0,0 0,0 0,0 0,-1 0,1 1,-1-1,1 270,0-227,3-12,-3 0,-1 0,-1 0,-1 0,-2-1,-2 1,0-1,-2 0,-12 25,-7-15,27-41,1 1,-1-1,1 1,-1-1,1 1,-1-1,1 1,-1-1,1 1,-1-1,0 1,1-1,-1 0,0 0,1 1,-1-1,0 0,0 0,1 0,-1 1,0-1,1 0,-1 0,0 0,0-1,1 1,-1 0,0 0,1 0,-1 0,0-1,0 1,1 0,-1-1,1 1,-1 0,0-1,1 1,-1-1,1 1,-1-1,1 1,-1-1,1 1,-1-1,1 0,0 1,-1-1,1 0,0 1,-1-1,1 0,0 1,0-1,0 0,0 1,0-1,-1 0,1 0,1 1,-1-1,0 0,0 0,0 0,0-11,1-1,0 1,1-1,0 1,1-1,0 1,1 0,1 0,0 1,0-1,1 1,0 0,1 1,4-5,42-63,3 3,56-57,-112 131,250-271,-243 264,0 0,-1-1,0 1,-1-1,0 0,0-1,-1 1,0-1,-1 0,0 0,-1 0,0 0,0 0,-1-1,0 1,-1-1,0 1,-1 0,0-1,-1 1,0 0,-1 0,-2-7,4 14,-1 0,0 0,0 1,0-1,0 1,-1-1,1 1,-1 0,1 0,-1 0,0 0,1 1,-1-1,0 1,0 0,0-1,0 1,-1 1,1-1,0 0,0 1,-1 0,1-1,0 1,0 0,-1 1,1-1,0 1,0-1,-2 2,-94 34,92-33,0 0,-1 0,2 1,-1 0,0 0,1 1,0-1,0 1,0 1,0-1,1 1,0 0,0 0,1 1,0 0,0-1,0 1,1 1,0-1,0 0,1 1,-1 3,1 2,1 0,0 0,1 0,1 0,0 0,0 0,1 0,1 0,0-1,1 1,1-1,-1 0,2 0,4 7,-1-3,0 0,2 0,0-2,0 1,1-1,1-1,0 0,1-1,1 0,0-1,0-1,1 0,0-1,1-1,0 0,0-2,0 0,1 0,0-2,0 0,15 0,-17-4,-1 0,1-1,-1-1,1-1,-1 0,0-1,0 0,0-2,-1 1,0-2,0 0,0-1,7-5,-13 8,-1-1,0 0,0 0,0-1,0 0,-1 0,-1 0,1-1,-1 0,0 0,-1 0,0-1,0 0,-1 1,0-1,-1 0,1-1,-2 1,0 0,0-1,0 1,-1-9,-1 14,0 1,-1 0,1 0,0 0,-1 0,0 1,1-1,-1 0,0 1,-1-1,1 1,0 0,-1-1,1 1,-1 0,0 1,1-1,-1 0,0 1,0 0,0-1,0 1,0 0,-1 1,1-1,0 0,0 1,-1 0,1 0,0 0,0 0,-1 0,1 1,0-1,0 1,-1 0,1 0,0 0,0 1,0-1,0 1,1-1,-1 1,0 0,1 0,-1 0,1 1,0-1,-1 0,1 1,0 0,-8 5,0 0,0 1,1 0,1 1,-1 0,1 0,1 1,0 0,1 0,0 0,0 1,1 0,1 0,0 1,1-1,0 1,1 0,0-1,1 1,1 0,0 0,0 0,1 0,1 0,2 8,-1-16,-1 0,1 0,0 0,0-1,0 1,1-1,-1 0,1 1,0-2,1 1,-1-1,1 1,-1-1,1 0,0-1,0 1,0-1,0 0,1 0,-1-1,0 1,4-1,125 9,-123-10,161-14,-147 7</inkml:trace>
</inkml:ink>
</file>

<file path=ppt/ink/ink3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37 537,'-28'197,"26"-173,0-13,0 0,1 0,0 0,1 0,0 0,0 0,1 0,1-1,0 1,0 0,1 0,1-1,0 0,0 1,1-2,0 1,0 0,5 4,-6-11,1 0,-1 0,1 0,0 0,0-1,0 1,0-1,1-1,-1 1,0-1,1 0,-1 0,1-1,0 1,-1-1,1 0,-1-1,1 1,-1-1,1 0,-1-1,1 1,-1-1,0 0,0-1,0 1,0-1,122-92,-59 20,-67 75,-1-1,1 1,0 0,0-1,-1 1,1 0,0 0,0 0,0 0,-1 0,1 0,0 0,0 0,0 0,-1 0,1 0,0 0,0 1,-1-1,1 0,0 0,0 1,-1-1,1 1,0-1,-1 1,1-1,-1 1,1-1,0 1,-1-1,1 1,-1 0,1-1,-1 1,0 0,1-1,-1 1,0 0,1 0,-1-1,0 1,0 0,0 0,0 0,0-1,0 1,0 0,0 0,0 0,0-1,0 1,0 0,-1 0,1 0,0-1,0 1,-1 0,1-1,-1 1,3 9,-2-3,1-1,1 1,-1-1,1 1,0-1,1 1,0-1,0 0,0 0,0 0,1-1,0 1,0-1,1 0,-1 0,1 0,0-1,1 0,-1 0,1 0,0-1,-1 1,2-1,-1-1,0 1,0-1,1 0,-1 0,1-1,0 0,0 0,-1-1,1 0,0 0,0 0,-1-1,5-1,5-4,1-2,-2 0,1-1,-1 0,0-1,-1-1,0 0,-1-1,-1 0,1-1,-2 0,0-1,3-6,-2 3,-1 0,-1-1,-1 0,0-1,-1 0,-1 0,-1 0,3-20,-7-3,-7 27</inkml:trace>
  <inkml:trace contextRef="#ctx0" brushRef="#br0" timeOffset="1433.576">940 1,'29'495,"-2"-234,-27-260,10 71,-10-70,1 1,-1-2,1 1,0 0,0 0,-1 0,1 0,0 0,0 0,1-1,-1 1,0-1,1 1,-1-1,1 1,-1-1,1 0,-1 1,1-1,0 0,0 0,0-1,0 1,0 0,-1 0,1-1,0 1,0-1,1 0,-1 0,0 0,0 0,1 0,10-4,-1-1,1 0,-1-1,0-1,0 0,0 0,-1-1,-1 0,1-1,-1-1,-1 0,9-10,-9 11,11-13,48-35,-67 58,1-1,0 1,-1-1,1 1,0 0,-1 0,1 0,-1 0,0 0,1 0,-1 0,0 0,1 0,-1 1,0-1,0 1,0-1,0 1,-1-1,1 1,0-1,0 1,-1 0,1-1,-1 1,0 0,1-1,-1 1,0 0,0 0,0-1,0 1,-1 0,1 0,0-1,-1 2,1-1,1 24,-2-22,0 1,0-1,1 1,0 0,0-1,0 1,0-1,1 1,0-1,0 1,0-1,0 1,1-1,0 0,0 1,0-1,0 0,1 0,-1-1,1 1,0-1,0 1,0-1,1 0,-1 0,1 0,0 0,0-1,0 0,0 1,7-2,1 0,0-1,-1 0,1 0,-1-2,1 1,-1-1,0-1,1 0,-1-1,-1 0,1 0,0-1,1-2,13-4,-3 2,-1 0,0-2,-1 0,0-2,-1 0,0-1,-1-1,-1 0,-1-2,0 0,6-8,-19 19,1 0,-1 0,0 0,-1 0,0-1,0 1,0-1,-1 1,1-1,-2 0,1 0,-1 1,0-2,0 5,0 0,0 1,-1-1,1 1,-1-1,1 1,-1-1,0 1,0-1,0 1,0 0,0-1,-1 1,1 0,-1 0,1 0,-1 0,0 0,0 0,0 1,0-1,0 0,0 1,0 0,-1 0,1-1,-1 1,1 1,0-1,-1 0,1 0,-1 1,0 0,-1-1,-6 3,0 0,1 0,-1 1,1 0,0 0,0 1,0 1,0-1,0 2,1-1,0 1,0 0,1 1,0-1,0 2,0-1,1 1,0 0,1 0,-1 0,2 1,-1 0,1 0,1 0,-1 1,1-1,1 1,0-1,0 4,1-7,0-1,1 0,0 0,0 0,0 1,0-1,1 0,0 0,0 1,0-1,1 0,0 0,-1 0,2-1,-1 1,1 0,-1-1,1 0,1 1,-1-1,0 0,1-1,0 1,0-1,0 1,0-1,1-1,-1 1,1 0,0-1,0 0,4 1,3 2,1 0,0-1,0 0,1-1,-1 0,1-1,0-1,-1 0,1-1,0-1,-1 0,1-1,0 0,0-1,11-5,0 0,-1-2,0-1,-1-1,0 0,-1-2,-1-1,0-1,-1 0,0-2,-1 0,-2-1,0-1,0 0,2-7,5-9,49-98,-72 132,-1 1,1-1,-1 0,0 0,0 0,1 1,-2-1,1 0,0 0,0 0,0 1,-1-1,1 0,-1 0,1 1,-1-1,0 0,0 1,0-1,0 1,0-1,0 1,0-1,0 1,-1 0,1 0,0-1,-1 1,1 0,-1 0,1 1,-1-1,0 0,1 0,-1 1,0-1,0 1,1-1,-1 1,0 0,0 0,0 0,1 0,-1 0,0 0,0 0,0 0,1 1,-1-1,0 1,1 0,-1-1,0 1,1 0,-1 0,1 0,-1 0,0 1,-8 1,1 0,0 1,0 0,1 1,-1-1,1 2,0-1,0 1,1 1,0-1,0 1,0 1,1-1,0 1,0 0,1 0,0 1,1-1,-4 9,8-15,0 0,0 0,0 0,0 0,0 0,0 0,1 0,-1 0,0 0,1 0,0-1,-1 1,1 0,0 0,0-1,0 1,0 0,0-1,0 1,1-1,-1 1,1-1,-1 0,1 0,-1 1,1-1,-1 0,1 0,0-1,0 1,-1 0,1 0,0-1,0 1,0-1,0 0,1 0,81 5,-75-5,29-2,-28 0,-1 1,0 0,0 0,1 1,-1 1,1 0,-1 0,0 0,0 1,0 1,0 0,0 0,3 2,-9-3,-1 1,1 0,-1 0,0 1,0-1,0 0,0 1,-1-1,1 1,-1-1,0 1,0 0,0-1,0 1,-1 0,1 0,-1 0,0 0,0 0,-1-1,1 1,-1 0,0 0,0-1,-1 4,1-4,-1 0,1 0,0 1,1-1,-1 0,0 1,1-1,0 0,0 1,0-1,0 0,0 1,1-1,0 0,-1 1,1-1,0 0,1 0,-1 0,0 0,1 0,0 0,0 0,0 0,0-1,0 1,0-1,1 0,-1 1,1-1,0 0,-1 0,1-1,0 1,2 0,6-1,0 0,0 0,0-2,0 1,0-1,0-1,0 0,-1-1,1 0,-1 0,1-1,-1 0,0-1,-1-1,1 1,13-5,-1 0,0-1,-1-1,-1-1,0-1,0 0,-1-2,-1 0,-1-1,14-18,-29 33,0 0,0-1,0 1,0-1,0 1,0-1,-1 0,1 0,-1 1,0-1,0 0,0 0,0 0,0-1,-1 1,1 0,-1 0,0 0,0 0,0-1,-1 1,1 0,-1 0,1 0,-1 0,0 0,0 0,-1 0,1 0,0 0,-1 1,0-1,0 0,0 1,0-1,0 1,0 0,0 0,-1 0,1 0,-1 0,0 0,0 1,1-1,-1 1,0 0,0 0,-3-1,-3 1,0 1,1 0,-1 0,0 1,0 0,1 0,-1 1,0 0,1 1,0-1,-1 2,1-1,0 1,1 1,-1-1,1 1,0 0,0 1,0 0,1 0,0 1,0-1,-3 7,4-8,1 0,0 1,1 0,-1 0,1 0,0 0,0 1,1-1,0 1,0-1,0 1,1 0,0 0,1 0,-1-1,1 1,1 0,-1 0,1 0,0 0,1 0,-1-1,1 1,1-1,-1 1,1-1,1 0,-1 0,1 0,0 1,12 7,1 0,0-1,1-1,0-1,1 0,0-2,1 0,0-1,0-1,1 0,0-2,0-1,0 0,1-2,-1 0,5-1,1 3,-1-1,1-1,0-1,0-1,-1-2,15-2,-17-3</inkml:trace>
</inkml:ink>
</file>

<file path=ppt/ink/ink3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0 306,'15'0,"13"-5,8-1,2 0,-1 1,-1 2,-3 1,-1 1,-2 0,-1 1,-1 0,-5-4,-1-3,-1 1,3 2,-5 0</inkml:trace>
  <inkml:trace contextRef="#ctx0" brushRef="#br0" timeOffset="249.375">57 589,'38'-10,"27"-3,8 1,-4 2,-10 3,-13 3</inkml:trace>
  <inkml:trace contextRef="#ctx0" brushRef="#br0" timeOffset="752.323">28 109,'6'-10,"0"1,0 0,1 0,0 1,1 0,0 0,0 1,1 0,0 0,4-1,-9 5,1 1,-1-1,1 1,0 0,0 1,0-1,0 1,0 0,0 0,0 1,1 0,-1 0,0 0,0 0,0 1,0 0,1 0,-1 0,0 0,-1 1,1 0,0 0,0 0,-1 1,1 0,-1 0,0 0,0 0,0 0,0 1,-1 0,1 0,-1 0,2 4,0-3,-1-1,1 1,-1-1,1 1,0-2,1 1,-1 0,1-1,-1 0,1 0,0-1,0 0,0 0,1 0,-1-1,0 0,1 0,-1 0,5-1,90-12,-82 6</inkml:trace>
  <inkml:trace contextRef="#ctx0" brushRef="#br0" timeOffset="1298.32">1129 138,'-24'17,"1"1,1 1,1 1,0 0,2 2,0 1,2 0,-9 16,22-33,0 0,1 0,0 0,0 0,1 1,0 0,0-1,0 1,1 0,0 0,0 0,0 0,1 0,0 0,1 0,0 0,0 0,0 0,1-1,0 1,0 0,1-1,0 1,0-1,0 0,1 0,0 0,0-1,0 1,1-1,0 0,0 0,0 0,1-1,-1 0,6 3,4-1,0-1,0-1,0 0,0-1,0-1,1-1,-1 0,1 0,-1-2,1 0,-1-1,1 0,-1-1,14-5,-12 2,0-2,-1 1,0-2,0 0,-1-1,0-1,-1 0,0-1,-1 0,1-2,2-1,-10 9,0 1,-1-2,0 1,0-1,0 1,-1-1,0-1,0 1,-1 0,0-1,0 0,-1 0,0 0,0 0,-1 0,0 0,0 0,-1 0,0 0,-1-1,0 1,0 0,0 0,-1 0,-2-6,-1 8,0 0,-1 0,1 0,-1 1,0 0,0 0,-1 1,1-1,-1 1,0 1,0-1,-1 1,1 0,-1 1,1 0,-1 0,0 1,-4-1,9 2,-32-8</inkml:trace>
  <inkml:trace contextRef="#ctx0" brushRef="#br0" timeOffset="1562.149">846 532,'65'-33,"2"3,0 3,63-15,-123 40,-1 0,1 0,0 1,0 0,0 1,1-1,-1 1,0 1,0-1,0 1,0 1,0-1,0 1,-1 0,1 1,0-1,-1 2,0-1,1 0,-1 1,-1 0,1 1,3 3,1-2,0 0,1-1,-1 0,1-1,0 0,0 0,1-1,-1-1,1 0,-1-1,1 0,-1 0,1-1,0-1,-1 0,1-1,-1 0,1 0,-1-2,0 1,0-1,0-1,-1 0,1 0,-1-1,9-3</inkml:trace>
</inkml:ink>
</file>

<file path=ppt/ink/ink3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6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1 555,'107'-88,"154"-215,-113 164,-146 137,0 0,-1 0,2 0,-1 0,0 0,0 1,1-1,-1 1,0-1,1 1,0 0,-1 0,1 0,0 0,-1 1,1-1,0 1,0-1,0 1,-1 0,1 0,0 0,0 1,0-1,-1 1,1-1,0 1,0 0,-1 0,1 0,-1 1,1-1,-1 0,1 1,-1 0,0 0,0-1,0 1,0 1,2 9,-1 0,-1 0,0 0,0 0,-2 1,1-1,-2 0,1 1,-3 7,1 15,0-14,-1 0,0 0,-2 0,0 0,-2-1,0 0,-1 0,-1 0,-1-1,-5 6,10-16,-1-1,-1 0,1 0,-1 0,-1-1,0 0,0 0,0-1,0 0,-1 0,0-1,0 0,-1-1,1 0,-1 0,0-1,0-1,0 1,-1-2,1 1,0-1,-1-1,0 0,7 0,0-1,1 1,-1-1,1 0,-1 0,1 0,-1-1,1 1,0-1,0 1,0-1,0 0,0 0,0-1,0 1,1-1,-1 1,1-1,0 0,0 0,0 0,0 0,0 0,0 0,1-1,0 1,0 0,0-1,0 1,0-1,1 0,-1 1,1-1,0 1,0-1,0 0,1 1,0-3,3-13</inkml:trace>
  <inkml:trace contextRef="#ctx0" brushRef="#br0" timeOffset="272.597">960 301,'-10'29,"-2"9</inkml:trace>
  <inkml:trace contextRef="#ctx0" brushRef="#br0" timeOffset="838.276">1129 526,'183'-243,"-133"193,-48 50,-1 0,1 0,-1 0,1 1,-1-1,0 1,1-1,-1 1,1 0,-1-1,0 1,0 0,1 0,-1 0,0 0,0 0,0 0,0 0,0 0,0 0,0 0,-1 1,1-1,0 0,0 1,-1-1,1 1,-1-1,0 1,1-1,-1 0,0 1,0-1,0 1,0-1,0 1,0-1,0 1,-1-1,1 1,-1 0,3 9,43 99,-44-107,1 0,0 0,0 0,0-1,1 1,-1-1,1 1,-1-1,1 0,0 0,0 0,0 0,0-1,0 1,0-1,0 0,0 0,1 0,-1 0,0 0,1-1,-1 0,1 1,-1-1,1-1,-1 1,0 0,1-1,-1 0,0 1,1-1,-1-1,0 1,5-4,-1 0,0-1,-1 0,1 0,-1-1,0 0,-1 0,0 0,0-1,0 1,-1-1,0 0,-1-1,3-6,2-4,22-68,-26 62</inkml:trace>
  <inkml:trace contextRef="#ctx0" brushRef="#br0" timeOffset="1247.904">2061 103,'-11'6,"0"1,1 0,0 1,0 0,1 0,0 1,0 0,1 1,0 0,1 0,0 1,1 0,-3 7,6-14,1 1,0 0,0 0,0 1,1-1,0 0,0 0,0 1,0-1,1 1,0-1,0 0,0 1,1-1,0 0,0 1,0-1,1 0,0 0,0 0,0 0,0 0,1 0,0-1,0 1,0-1,1 0,-1 0,1 0,0 0,0 0,2 0,3 2,0 1,1-2,-1 1,1-2,1 1,-1-1,1-1,-1 0,1 0,0-1,0 0,0-1,0 0,0-1,0 0,1-1,-1-1,0 1,0-2,-1 1,1-1,-1-1,1 0,-1-1,0 0,0 0,-1-1,0 0,0-1,0 0,-1 0,0-1,0 0,0-1,-1-1,-1-1,0 0,-1-1,0 1,0-1,-1 0,-1 0,0-1,-1 1,0-1,-1 1,0-3,-1 11,1-1,-2 0,1 0,0 0,-1 0,0 0,0 0,-1 0,1 1,-1-1,0 1,0-1,-1 1,1 0,-1 0,0 0,0 0,0 0,-1 0,1 1,-1 0,0 0,0 0,0 0,0 0,-1 1,1 0,-1 0,1 0,-1 0,-3 0,-26-4,3 3</inkml:trace>
  <inkml:trace contextRef="#ctx0" brushRef="#br0" timeOffset="1551.958">1920 358,'38'-24,"18"-8,4 1,-8 11,-13 14,-9 13,-4 4,-6 6,-3 0,2-3,1-4,3-4,2-2,1-3,2-5,0-3,-4 0</inkml:trace>
</inkml:ink>
</file>

<file path=ppt/ink/ink3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59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0 385,'3'4,"0"0,1 0,-1-1,1 1,-1-1,1 1,0-1,0-1,1 1,-1 0,1-1,-1 0,1 0,0 0,-1-1,1 0,0 0,0 0,0 0,0-1,0 0,0 0,0 0,0 0,0-1,0 0,0 0,0-1,0 1,0-1,-1 0,1 0,-1 0,1-1,-1 0,3-2,14-11,-1-2,-1 1,0-2,-2-1,0 0,13-22,2 0,18-33,41-44,-89 117,-1 0,1 1,0-1,0 0,1 1,-1-1,0 1,0-1,1 1,-1 0,1 0,-1 0,1 1,-1-1,1 0,0 1,-1 0,1 0,0 0,-1 0,1 0,-1 0,1 0,0 1,-1 0,1-1,-1 1,1 0,-1 0,1 0,-1 1,0-1,0 1,1-1,-1 1,0 0,0-1,-1 1,1 0,0 0,-1 1,1-1,-1 0,1 0,-1 1,1 2,2 13,0 0,-1 0,-1 1,-1-1,-1 1,0 0,-1-1,-2 8,-1 34,4-45,0 0,-2 1,0-2,0 1,-1 0,-1 0,-1-1,0 0,0 0,-2 0,0-1,-6 10,8-15,-1 1,0-1,-1 0,0-1,0 0,0 0,-1 0,0-1,0 0,-1-1,1 0,-1 0,-1-1,1 0,0 0,-1-1,0-1,0 1,0-2,0 1,0-1,-5-1,-31-14,27 2</inkml:trace>
  <inkml:trace contextRef="#ctx0" brushRef="#br0" timeOffset="382.4">1101 103,'-5'6,"-16"12,1 1,1 1,1 0,1 2,1 0,1 1,1 0,0 1,2 1,0 4,10-26,1 1,0-1,1 1,-1-1,0 1,1 0,0-1,0 1,0-1,0 1,1 0,-1-1,1 1,0-1,0 1,0-1,0 0,1 1,-1-1,1 0,0 0,0 0,0 0,1 0,-1 0,1-1,-1 1,1-1,0 0,0 0,0 0,0 0,0 0,0 0,1-1,-1 0,0 0,1 0,-1 0,1 0,0-1,11 4,1-1,0-1,-1-1,1 0,0-1,0-1,0 0,-1-1,1-1,-1 0,1-1,-1-1,0 0,-1-1,1-1,-1 0,-1-1,1-1,-1 0,-1 0,0-1,0-1,-1 0,0-1,-1 0,0-1,-1 1,0-2,-1 1,-1-2,6-13,-13 23,1 0,0-1,-1 1,0 0,0 0,-1 0,0 0,1 0,-2 0,1 0,0 0,-1 0,0 0,0 0,-1 1,1-1,-1 1,0 0,0-1,-1 2,1-1,-1 0,0 1,1-1,-2 1,1 0,0 0,-1 1,1-1,-1 1,0 0,0 0,0 1,0 0,0-1,0 2,0-1,-2 0,-12-2,0 1,0 0,0 1,0 2,0 0,0 0,-3 2,-11 4</inkml:trace>
</inkml:ink>
</file>

<file path=ppt/ink/ink3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0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1,'9'0,"9"0,5 0,4 0,2 0,1 0,0 0,0 0,0 0,-1 0,0 0,-1 0,-4 0</inkml:trace>
</inkml:ink>
</file>

<file path=ppt/ink/ink3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1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0 126,'17'193,"-11"-150,22 74,33-39,-59-76,0 0,1 0,-1-1,1 1,0-1,-1 1,1-1,0 0,0 0,0 0,0 0,0-1,0 1,0-1,0 0,0 0,0 0,0 0,0-1,0 1,0-1,0 0,0 1,0-1,-1-1,1 1,0 0,-1-1,1 1,0-1,0-1,83-103,-58 64,60-103,-88 144,0-1,0 1,0 0,0 0,1-1,-1 1,0 0,1 0,-1-1,1 1,-1 0,1 0,0 0,-1 0,1 0,0 0,0 0,0 0,0 0,0 0,0 0,0 0,0 1,0-1,0 0,0 1,1-1,-1 1,0 0,0-1,1 1,-1 0,0-1,1 1,-1 0,0 0,0 0,1 0,-1 1,0-1,1 0,-1 0,0 1,0-1,1 1,-1-1,0 1,0 0,0-1,0 1,1 0,27 60,-29-56,1-1,0 1,0 0,0 0,1-1,0 1,0 0,0-1,0 0,1 0,0 1,0-2,0 1,0 0,0 0,1-1,0 0,0 0,0 0,0 0,0-1,0 1,1-1,-1 0,1 0,-1-1,1 1,0-1,0 0,0-1,-1 1,6-1,-1-1,0-2,0 1,-1-1,1 0,-1-1,1 0,-1 0,0-1,-1 0,1 0,-1-1,0 0,0 0,-1-1,0 0,0 0,-1 0,3-4,74-150,-78 152,0 0,0-1,-1 0,-1 0,1 0,-2 0,1-1,-1 1,-1 0,0-1,-1-8,-4 0</inkml:trace>
  <inkml:trace contextRef="#ctx0" brushRef="#br0" timeOffset="1164.539">1242 239,'-5'-1,"0"-1,0 1,0 0,0 1,0-1,0 1,0 0,0 0,0 1,0-1,1 1,-1 0,0 1,0-1,0 1,1 0,-1 0,1 0,0 1,-1 0,1-1,0 1,1 1,-1-1,0 1,1-1,0 1,0 0,0 0,0 0,1 1,-1-1,1 1,-1 3,-2 3,0 0,1 0,1 0,-1 1,2 0,0-1,0 1,1 0,0 0,1 0,1 0,0 0,0 0,2 4,-1-9,0-1,1 1,0-1,0 0,0 1,1-1,0-1,0 1,0 0,1-1,-1 0,1 0,1-1,-1 1,1-1,0 0,0-1,0 1,0-1,0 0,1-1,-1 1,1-1,0-1,0 1,0-1,0-1,0 1,0-1,0 0,0-1,0 1,-1-1,1-1,0 1,0-1,-1 0,1-1,-1 0,1 0,0-1,7-6,0 0,-1-1,0 0,0-1,-2 0,1-1,-2-1,0 1,0-2,6-14,-12 22,0-1,0 1,-1-1,0 0,-1 0,0 0,0 0,-1-1,0 1,0 0,-1-1,0 1,0 0,-1-1,0 1,-1 0,0 0,0 0,-1 0,0 0,0 0,0 1,-3-3,0 2,-1 1,0-1,0 1,-1 1,0 0,0 0,-1 0,1 1,-1 0,0 1,0 0,-1 0,0 1,1 0,-1 1,0 0,0 1,0 0,-1 0,-14 0</inkml:trace>
  <inkml:trace contextRef="#ctx0" brushRef="#br0" timeOffset="1550.547">960 465,'157'-66,"-149"63,0 0,0 0,1 1,-1 0,1 0,-1 1,1 0,-1 1,1-1,-1 2,1-1,-1 1,1 1,-1-1,1 2,-1-1,0 1,0 0,0 0,0 1,-1 1,1-1,-1 1,4 4,-6-5,0 0,1-1,-1 1,0-1,1 0,0-1,0 1,0-1,0 0,0-1,0 1,0-1,1 0,-1-1,0 0,1 0,3 0,7-5</inkml:trace>
</inkml:ink>
</file>

<file path=ppt/ink/ink3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3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1 367,'4'0,"8"0,5 0,5 0,4 0,2 0,1 0,0 0,0 0,0 0,0 0,0 0,0 0,-1 0,0 0,0 0,1 0,-6 0</inkml:trace>
  <inkml:trace contextRef="#ctx0" brushRef="#br0" timeOffset="286.472">1 621,'38'-10,"22"-2,7-1,-5 4,-7 2,-13 2</inkml:trace>
  <inkml:trace contextRef="#ctx0" brushRef="#br0" timeOffset="865.586">28 170,'6'-7,"-1"0,1 1,0 0,0 0,0 0,1 1,0 0,0 0,1 1,-1 0,1 0,0 0,-2 2,-1 0,1 0,0 1,0-1,0 1,0 0,-1 1,1-1,0 1,0 1,0-1,0 1,0 0,0 0,0 0,0 1,-1 0,1 1,-1-1,1 1,-1 0,0 0,0 0,0 1,-1 0,4 3,-1-2,0 0,0-1,1 0,-1 0,1-1,-1 0,1 0,0-1,0 0,1 0,-1-1,0 0,1-1,-1 0,0 0,0 0,1-1,-1-1,0 1,5-3,6-2</inkml:trace>
  <inkml:trace contextRef="#ctx0" brushRef="#br0" timeOffset="3635.936">565 705,'16'-18,"-1"-2,-1 1,0-2,-2 0,0-1,-1-2,30-51,24-35,-55 94,-7 10,-1 0,2 0,-1 0,0 1,1-1,0 1,0 0,1 0,-1 1,1-1,0 1,1 0,-1 0,0 1,1-1,0 1,0 1,0-1,4 0,-7 4,-1 1,1 0,0 0,-1 0,0 0,1 0,-1 1,0-1,0 1,0-1,0 1,-1 0,1 0,-1-1,0 1,1 0,-1 0,-1 1,1-1,0 0,-1 0,0 0,1 1,-1-1,0 0,-1 0,1 0,-1 1,1-1,-1 0,1 2,9 56,-9-60,1 0,-1 0,1 0,-1 0,1 0,-1 0,1 1,0-1,-1-1,1 1,0 0,0 0,0 0,0 0,0 0,0-1,0 1,0 0,0-1,0 1,0-1,0 1,1-1,-1 0,0 1,0-1,0 0,1 0,-1 0,0 0,0 0,1 0,-1 0,0-1,0 1,1 0,-1 0,0-1,0 1,0-1,0 0,0 1,0-1,0 0,0 1,1-2,84-90,-65 63,-4 7,77-80,-92 102,-1 0,1 1,0-1,-1 0,1 0,0 1,-1-1,1 1,0 0,-1-1,1 1,-1 0,0 0,1 0,-1 0,1 0,-1 0,0 1,0-1,0 0,0 1,0-1,0 0,0 1,0-1,-1 1,1-1,0 1,-1 0,1-1,-1 1,0 0,0-1,1 1,-1 0,0 0,0-1,-1 1,1 0,0-1,-1 1,1 0,-1-1,1 1,-1 1,1-1,9 134,1-90,-6-25</inkml:trace>
  <inkml:trace contextRef="#ctx0" brushRef="#br0" timeOffset="4150.067">1327 649,'39'-12,"1"0,-1-3,-1-1,-1-2,0-2,-1-2,-25 14,0-1,-1 0,0 0,-1-1,0 0,-1-1,0 0,-1-1,0 1,0-1,-1-1,-1 1,0-1,-1 0,0 0,-1 0,-1 0,0-1,-1 1,0-1,-1 0,0 1,-1-1,-2-6,2 17,-1-1,1 0,-1 1,0-1,0 1,0 0,-1-1,1 1,-1 0,0 1,0-1,0 0,0 1,0 0,0-1,-1 1,1 1,-1-1,1 0,-1 1,0 0,0 0,0 0,1 0,-1 0,0 1,0 0,0 0,0 0,0 0,0 1,0-1,0 1,0 0,1 0,-1 1,0-1,1 1,-1 0,1-1,-1 2,1-1,0 0,0 1,0-1,0 1,0 0,1 0,-2 2,-2 1,0 2,0-1,0 1,1 0,1 0,-1 0,1 0,1 1,-1 0,1 0,1 0,0 0,0 0,1 0,0 1,1-1,-1 1,2-1,0 0,0 1,0-1,1 0,1 0,-1 0,2 0,-1 0,1-1,0 1,1-1,0 0,0-1,1 1,0-1,0 0,1 0,0-1,0 0,7 5,-1-3,0 0,1-1,0 0,1-1,0 0,-1-2,1 1,1-2,-1 0,1-1,10 0,-1-1</inkml:trace>
  <inkml:trace contextRef="#ctx0" brushRef="#br0" timeOffset="4551.035">2202 225,'-16'22,"0"0,2 1,1 0,0 1,2 0,0 1,2 1,1-1,-3 18,11-38,-1 1,1-1,-1 1,2-1,-1 1,0-1,1 1,0-1,1 0,-1 1,1-1,0 0,0 0,1 0,-1 0,1 0,0-1,0 1,1-1,0 0,-1 0,1 0,0 0,1-1,-1 0,1 0,0 0,-1 0,1-1,0 1,0-1,1-1,-1 1,0-1,1 0,-1 0,1 0,-1-1,1 0,-1 0,1 0,4-1,4-2,0 0,-1 0,1-1,0-1,-1 0,0-1,0-1,-1 0,0 0,0-1,-1-1,0 0,0-1,-1 0,0 0,-1-1,0 0,-1-1,0 0,1-2,-5 5,0 0,-1 0,0 0,-1-1,1 1,-2-1,1 1,-2-1,1 0,-1 1,-1-1,1 0,-2 1,1-1,-1 1,-1-1,0 1,0 0,-1 0,-3-7,2 12,1 0,0 0,-1 1,0-1,1 1,-1 0,-1 1,1-1,0 1,-1 0,1 0,-1 1,1 0,-1 0,0 0,0 0,1 1,-1 0,0 0,0 1,0 0,-19-1</inkml:trace>
  <inkml:trace contextRef="#ctx0" brushRef="#br0" timeOffset="4882.746">2060 480,'15'-9,"9"-4,1 5,0 5,2 2,0 1,1 1,0 1,0-1,1 0,-1-1,1 0,-1 1,0-1,-4 0</inkml:trace>
  <inkml:trace contextRef="#ctx0" brushRef="#br0" timeOffset="5415.951">2202 0,'-5'5,"-1"1</inkml:trace>
  <inkml:trace contextRef="#ctx0" brushRef="#br0" timeOffset="5833.709">2427 28,'5'0,"2"5,-6 1,-2-4,-2-4</inkml:trace>
</inkml:ink>
</file>

<file path=ppt/ink/ink3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28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57 198,'10'0,"12"0,8 0,3 0,1 0,0 0,-2 0,-1 0,-1 0,-6-5,-2-2,0 1,1 1,2 1,1 2,-4 1</inkml:trace>
  <inkml:trace contextRef="#ctx0" brushRef="#br0" timeOffset="298.584">1 451,'38'-4,"28"-3,6 1,-3 1,-9 1,-10 2,-14 1</inkml:trace>
  <inkml:trace contextRef="#ctx0" brushRef="#br0" timeOffset="877.886">198 0,'4'9,"0"0,1 0,0-1,0 0,0 0,1 0,1-1,-1 1,1-2,0 1,1-1,-1 0,1 0,1-1,-1 0,1-1,0 0,0 0,0-1,0 0,0 0,10 1,-13-4,0 0,0 1,-1-1,1 2,0-1,-1 1,1-1,-1 1,1 1,-1-1,0 1,0 0,0 0,0 1,-1-1,1 1,-1 0,0 0,0 1,-1-1,1 1,-1 0,0 0,0 0,0 0,-1 0,0 1,0-1,0 1,-1-1,1 6,-6 5,-1 0,-1-1,0 0,-1 0,-1 0,0-1,-1-1,0 1,-1-1,-1-1,0 1,0-2,-1 0,-6 3,15-10,-155 132,119-103,24-17</inkml:trace>
</inkml:ink>
</file>

<file path=ppt/ink/ink3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86,'0'-9,"1"6,-1-1,1 1,-1-1,0 1,0-1,0 1,-1-1,1 1,-1-1,0 1,1-1,-2 1,1-1,0 1,-1 0,1 0,-1 0,0 0,0 0,0 0,-1 0,-1-1,2 5,-1 0,1 0,-1 0,1 0,-1 0,1 0,0 1,0-1,0 1,0 0,0 0,0 0,0 0,0 0,1 0,-1 0,1 0,-1 0,1 1,0-1,0 1,0 1,-5 11,2 0,-1 1,2 0,0 0,1 0,1 0,0 1,1-1,1 0,1 4,-1 16,-2-31,1 1,0-1,0 1,1 0,0-1,-1 1,2-1,-1 1,1-1,0 0,0 1,0-1,1 0,-1 0,1-1,1 1,-1-1,1 1,-1-1,1 0,0 0,1-1,-1 1,1-1,-1 0,1 0,0 0,0-1,0 0,1 0,-1 0,0-1,1 1,-1-1,2-1,8 0,-1-2,0 0,0 0,0-2,0 0,0 0,-1-1,0-1,0 0,0-1,-1 0,0-1,0-1,-1 1,0-2,7-7,-10 11,-1 0,0-1,0 0,-1 0,0 0,0-1,-1 0,0 0,0 0,-1-1,0 1,0-1,-1 0,-1-1,1 1,-1 0,-1-1,0 1,0-1,-1 1,0-1,0 7,-1-1,0 0,0 1,0-1,0 0,0 1,-1 0,0-1,0 1,0 0,0 0,0 0,0 0,-1 0,0 1,1-1,-1 1,0-1,0 1,0 0,-1 0,1 1,0-1,-1 1,1-1,-1 1,1 0,-3 0,-105-12,76 13,5 0</inkml:trace>
  <inkml:trace contextRef="#ctx0" brushRef="#br0" timeOffset="485.575">16 284,'-1'-1,"1"1,-1 0,0-1,0 1,0-1,0 1,0-1,1 0,-1 1,0-1,1 0,-1 1,0-1,1 0,-1 0,1 1,-1-1,1 0,-1 0,1 0,0 0,0 0,-1 0,1 0,0 0,0 0,0 0,0 0,0 0,0 0,0 1,0-1,0 0,1 0,-1 0,0 0,0 0,1 0,-1 0,1 0,-1 0,1 1,-1-1,1 0,0 0,-1 1,1-1,0 0,-1 1,1-1,0 1,0-1,0 1,0-1,-1 1,1-1,0 1,0 0,0 0,0-1,0 1,1 0,8-8,0 1,0 0,1 0,0 1,0 0,0 1,1 0,0 1,0 1,0 0,0 0,1 1,2 0,-11 3,0-1,-1 1,1 0,-1 0,1 0,0 0,-1 1,0 0,1-1,-1 1,0 0,0 1,0-1,0 0,0 1,-1 0,1 0,-1-1,0 1,0 1,0-1,0 0,0 0,-1 1,1-1,-1 1,0 0,45 56,-41-57,0-1,1 1,-1-1,1 0,-1 0,1-1,0 0,0 0,0 0,-1 0,1-1,0 0,0-1,0 1,0-1,1-1,12-4</inkml:trace>
</inkml:ink>
</file>

<file path=ppt/ink/ink3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0,'5'0,"2"5,-1 7,-1 0</inkml:trace>
</inkml:ink>
</file>

<file path=ppt/ink/ink3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1,'-5'4,"-2"3</inkml:trace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6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0 904,'3'1,"-1"-1,1 1,0-1,-1 0,1 0,-1 0,1 0,0 0,-1 0,1-1,-1 1,1-1,-1 0,1 0,-1 0,0 0,1 0,-1 0,0-1,0 1,0-1,0 0,0 1,0-1,0 0,0 0,-1 0,1 0,-1-1,1 1,-2 1,51-55,-3-2,-3-1,23-43,75-147,-22 39,-121 207,1 1,0 0,0-1,0 1,0 0,1 0,-1 0,0 0,1 0,0 0,-1 0,1 0,0 1,0-1,0 1,0-1,0 1,0 0,1 0,-1 0,0 0,1 0,-1 0,0 0,1 1,-1 0,1-1,-1 1,1 0,-1 0,1 0,-1 0,1 1,-1-1,1 1,-1-1,0 1,1 0,-1 0,0 0,0 0,1 1,-1-1,0 1,0-1,0 1,0 0,12 14,0 1,-2 1,0-1,-1 2,-1 0,0 0,-2 0,0 1,2 11,-9-29,21 53,-3 0,-2 1,-3 1,-2 1,-2 2,-9-58,0 0,-1 0,1 1,-1-1,1 0,-1 0,0 1,0-1,0 0,0 1,0-1,0 0,-1 1,1-1,-1 0,1 0,-1 0,0 0,0 1,0-1,0 0,-1 0,1-1,0 1,-1 0,1 0,-1-1,0 1,1-1,-1 1,0-1,0 0,0 1,0-1,0 0,0-1,0 1,-1 0,1-1,0 1,0-1,-1 1,1-1,0 0,-1 0,-1 0,-13-3,-1-1,1-1,1-1,-1 0,1-1,0 0,0-1,1-1,-36-17,-263-139,297 158,18 7</inkml:trace>
  <inkml:trace contextRef="#ctx0" brushRef="#br0" timeOffset="633.873">1693 227,'-252'23,"226"-19,1 0,0 2,0 1,0 1,1 1,0 1,-22 14,45-24,0 0,0 0,1 1,-1-1,0 0,0 1,1-1,-1 0,0 1,1-1,-1 1,0-1,1 1,-1 0,1-1,-1 1,1 0,-1-1,1 1,0 0,-1-1,1 1,0 0,0 0,-1-1,1 1,0 0,0 0,0 0,0-1,0 1,0 0,0 0,0 0,0-1,0 1,1 0,-1 0,0 0,0-1,1 1,-1 0,1-1,-1 1,0 0,1-1,-1 1,1 0,0-1,-1 1,1-1,-1 1,1-1,0 1,0-1,-1 0,1 1,0-1,46 21,-47-21,48 12,-41-12,1 1,-1 0,0 1,0-1,0 2,0-1,0 1,0 0,0 0,-1 1,0 0,1 0,-2 0,1 1,2 2,-7-2,0-1,0 1,-1-1,1 1,-1 0,0-1,-1 1,1 0,-1-1,0 1,0-1,0 1,-1-1,1 1,-1-1,0 0,-1 0,1 0,-1 0,1 0,-1-1,0 1,-1-1,1 0,-1 0,-3 3,-34 26,34-27,-1-1,1 1,1 1,-1-1,1 1,0 0,0 1,0 0,1-1,0 2,1-1,-1 0,1 1,1 0,-1 2,3-7,1 0,0 0,-1 0,1 0,0 0,1 1,-1-1,1 0,-1 0,1 0,0 0,0 0,0 0,0-1,1 1,-1 0,1 0,0-1,0 1,0-1,0 0,0 1,0-1,1 0,-1 0,1-1,-1 1,1 0,0-1,0 0,-1 1,1-1,2 0,3 2,-1 0,1-1,0 0,-1-1,1 0,0 0,0 0,0-1,0 0,0-1,-1 0,7-1,-5-1,1 0,-1-1,-1 0,1-1,-1 0,1 0,-2-1,1 0,0 0,-1-1,0 0,-1 0,0-1,0 1,0-1,-1-1,2-3,1-7</inkml:trace>
  <inkml:trace contextRef="#ctx0" brushRef="#br0" timeOffset="968.732">1355 29,'-7'37,"1"0,1 0,3 0,1 0,2 1,1-1,5 21,33 287,-41-44,6-252,1-31</inkml:trace>
  <inkml:trace contextRef="#ctx0" brushRef="#br0" timeOffset="1504.649">1976 57,'-5'44,"3"32,3 9,0-5,0-12,5-12,2-11,-2-9,0-5,-3-3,-1-2,0 0,3-5,1-6</inkml:trace>
  <inkml:trace contextRef="#ctx0" brushRef="#br0" timeOffset="6451.691">1890 114,'93'-46,"-58"32,0 1,1 2,0 1,1 2,32-2,-64 9,0 1,1 0,-1 0,0 0,0 0,1 1,-1 0,0 0,0 1,0-1,0 1,0 0,-1 0,1 1,0-1,-1 1,0 0,0 0,0 1,0-1,0 1,0 0,-1 0,0 0,0 1,0-1,-1 1,1-1,-1 1,0 0,0 0,-1 0,1 0,-1 0,0 0,-1 3,1 5,-2-1,0 1,0-1,-1 1,-1-1,0 0,0 0,-1 0,-1 0,0-1,-1 0,0 0,0 0,-2-1,1 0,-1 0,0 0,-1-1,-1 0,9-9,0 1,0 0,-1 0,1 0,0 0,0 0,0 0,0 1,0-1,0 0,1 0,-1 1,0-1,0 1,1-1,-1 0,1 1,0-1,-1 1,1-1,0 1,0-1,0 1,0-1,0 1,0-1,0 1,1-1,-1 1,0-1,1 1,-1-1,1 1,0-1,-1 0,1 1,0-1,0 0,0 0,0 0,0 1,0-1,0 0,0 0,1-1,-1 1,0 0,0 0,1 0,-1-1,1 1,-1-1,1 1,-1-1,1 0,15 7,-1 0,0 0,-1 2,0-1,0 2,-1 0,-1 1,1 1,-2 0,1 0,3 7,-14-16,0 0,0 0,-1 0,1 0,-1 0,0 1,0-1,0 0,0 1,-1-1,1 0,-1 1,0-1,0 1,0-1,0 1,-1-1,1 0,-1 1,0-1,0 0,0 0,0 1,-1-1,0 0,1 0,-1 0,0-1,0 1,0 0,-1-1,1 1,-1-1,1 0,-1 0,0 0,-1 1,-7 5,-1 0,0 0,-1-1,1-1,-1 0,-1-1,1 0,-9 1,3-1,1-2,0 0,-1-1,0-1,1-1,-1-1,0 0,1-2,-1 0,1-1,0 0,-16-7,10-1</inkml:trace>
  <inkml:trace contextRef="#ctx0" brushRef="#br0" timeOffset="7192.492">3302 199,'-33'0,"1"2,-1 2,1 0,0 2,1 2,-1 1,-14 6,34-10,0 1,0 0,0 1,1 0,0 0,1 1,-1 1,1 0,1 0,0 1,0 0,1 1,0-1,1 2,0-1,1 1,0 0,1 0,1 1,0-1,-3 14,6-21,1 0,0 0,-1 0,2 0,-1 0,0 0,1 0,0 0,0 0,1 0,-1-1,1 1,0 0,0-1,1 1,-1-1,1 0,0 0,0 0,1 0,-1 0,1-1,0 1,0-1,0 0,0 0,0-1,1 1,-1-1,1 0,-1 0,1 0,2 0,16 4,-1-1,1-1,0-1,0-1,0-1,18-1,-19-1,-1 0,0-2,0 0,0-1,0-1,0-1,-1-1,0-1,-1 0,17-11,-18 9</inkml:trace>
  <inkml:trace contextRef="#ctx0" brushRef="#br0" timeOffset="7438.792">3330 340,'-38'5,"-32"6,-9 1,4-1,10-2,12-4,19-1,20-3,13 0</inkml:trace>
</inkml:ink>
</file>

<file path=ppt/ink/ink3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0,'29'0,"14"0,5 0,-2 0,-3 0,-4 0,-4 0,-4 0,-1 0,-2 0,-5 0</inkml:trace>
</inkml:ink>
</file>

<file path=ppt/ink/ink3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23,'38'0,"23"-5,5-1,-3 0,-13 1</inkml:trace>
</inkml:ink>
</file>

<file path=ppt/ink/ink3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0 366,'24'-5,"27"-2,10 1,-1 1,-10 1</inkml:trace>
  <inkml:trace contextRef="#ctx0" brushRef="#br0" timeOffset="8153.968">113 733,'19'-7,"0"0,-1-2,0 0,-1 0,0-2,0 0,-1-1,-1-1,0 0,-1-1,0 0,-1-2,10-14,70-117,-92 146,0 0,0 0,0 0,-1 0,1 0,0 0,0 0,-1 0,1 0,0 0,-1 0,1 0,-1-1,0 1,1 0,-1 0,0-1,0 1,0 0,0 0,0-1,0 1,0 0,0 0,0-1,-1 1,1 0,-1 0,1 0,0-1,-1 1,0 0,1 0,-1 0,0 0,0 0,1 0,-1 0,0 0,0 0,0 1,0-1,0 0,0 1,0-1,-1 0,1 1,0-1,0 1,0 0,-1-1,1 1,0 0,0 0,-1 0,1 0,0 0,0 0,-1 0,1 0,0 0,-5 4,0 0,1 1,-1-1,1 1,1 0,-1 0,1 1,0-1,0 1,0 0,1 0,0 0,0 1,0-1,1 1,0-1,0 1,1 0,0 2,-6 135,7-142,-1 3,1 1,0 0,0-1,1 1,-1-1,1 1,1-1,-1 1,1-1,0 1,0-1,0 0,1 0,0 0,0 0,0-1,1 1,-1-1,1 0,0 0,0 0,0 0,1-1,0 0,-1 0,1 0,0 0,0-1,1 0,3 1,1-1,0-1,0-1,0 0,0-1,0 1,0-2,0 1,-1-2,1 1,0-1,-1-1,0 0,0 0,0-1,0 0,-1 0,1-1,-1 0,1-2,134-143,-133 137,-1 1,0-1,-1-1,0 0,-2 0,1 0,-2-1,0 0,1-8,-6 23,1-1,-1 1,1-1,-1 1,0-1,0 0,1 1,-1-1,0 1,-1-1,1 1,0-1,0 0,-1 1,1-1,-1 1,1-1,-1 1,0-1,1 1,-1 0,0-1,0 1,0 0,0 0,0 0,-1-1,1 1,0 0,0 0,-1 1,1-1,0 0,-1 0,1 1,-1-1,1 1,-1-1,1 1,-1 0,1-1,-1 1,0 0,1 0,-1 0,1 0,-1 0,0 1,1-1,-1 0,1 1,-1-1,1 1,-1 0,1-1,0 1,-1 0,1 0,0 0,-1 0,1 0,-9 5,2-1,-1 1,1 1,-1-1,2 2,-1-1,1 1,0 0,1 0,0 1,0 0,1 0,0 0,1 1,0-1,0 1,1 0,0 1,1-1,0 0,0 1,2-1,-1 1,1-1,1 1,-1-1,2 1,0 0,2 4,0-1,1-1,0 1,1-1,1 0,0 0,1-1,4 5,-10-13,1-1,0 0,-1 0,1 0,0 0,1-1,-1 1,0-1,1 0,0 0,-1 0,1 0,0-1,0 0,0 1,0-1,0-1,0 1,0-1,0 1,0-1,0 0,0 0,0-1,1 1,-1-1,0 0,0 0,-1-1,1 1,1-1,13-10,0 1,-1-2,-1-1,0 0,0-1,-2 0,0-1,-1-1,0 0,-2-1,7-12,10-12,-19 29,-2 0,1-1,-2 0,0 0,0-1,-2 0,0 0,0 0,-1 0,-1-1,-1 1,0-10,-18-30,17 54,-1 0,0 0,1 0,-1 1,0-1,0 0,0 0,0 1,0-1,0 1,0-1,0 1,0-1,0 1,0-1,0 1,0 0,0 0,0-1,0 1,-1 0,1 0,0 0,0 0,0 0,0 1,0-1,0 0,-1 1,1-1,0 0,0 1,0-1,0 1,0-1,0 1,0 0,1 0,-1-1,0 1,0 0,0 0,1 0,-1 0,0 0,-7 8,0 0,0 0,1 0,0 1,1 0,0 0,1 1,0-1,1 1,0 0,0 1,1-1,1 1,0-1,0 1,2 0,-1 0,1-1,1 1,0 0,1 0,0-1,0 1,2-1,-1 0,1 0,1 0,0 0,1 0,80 106,-75-103</inkml:trace>
  <inkml:trace contextRef="#ctx0" brushRef="#br0" timeOffset="8852.595">1157 55,'0'0,"-1"-1,0 0,1 0,-1 1,1-1,-1 0,1 0,-1 0,1 0,-1 0,1 1,0-1,-1 0,1 0,0 0,0 0,0 0,0 0,0 0,0 0,0 0,0 0,0 0,0 0,1 0,-1 0,0 0,1 0,-1 0,1 1,-1-1,1 0,-1 0,1 0,-1 1,1-1,0 0,-1 1,1-1,0 0,0 1,0-1,-1 1,1-1,0 1,0-1,1 1,43-15,-43 14,0 1,-1 0,1 0,0 0,0 0,-1 0,1 0,0 0,-1 1,1-1,-1 0,1 1,0 0,-1-1,1 1,-1 0,1 0,-1 0,0 0,1 0,-1 0,0 0,0 0,0 0,0 1,0-1,0 0,0 1,0-1,0 1,-1-1,1 1,0 0,-1-1,0 1,1-1,-1 1,0 0,0 0,0-1,0 1,0 0,0-1,0 1,-1 0,1-1,-1 1,-28 78,25-74,2-4,0 0,-1 0,1 1,0-1,0 1,0-1,0 1,1 0,-1-1,1 1,-1 0,1 0,0 0,0 0,1 0,-1 0,0 1,1-1,0 0,0 0,0 0,0 1,1-1,-1 0,1 0,-1 0,1 0,0 0,1 0,-1 0,0 0,1 0,-1 0,1-1,0 1,0-1,0 1,1 0,5-1,0 0,0 0,-1-1,1 0,0 0,0-1,0 0,0 0,0-1,0 0,0-1,0 0,-1 0,6-2,7-3</inkml:trace>
  <inkml:trace contextRef="#ctx0" brushRef="#br0" timeOffset="9622.324">1214 619,'-61'137,"62"-137,-1 0,1 0,-1 0,1 0,-1 0,0 0,1 0,-1 1,1-1,-1 0,0 0,1 0,-1 0,1 1,-1-1,0 0,1 0,-1 1,0-1,1 0,-1 0,0 1,0-1,1 0,-1 1,0-1,0 1,0-1,1 0,-1 1,0-1,0 1,0-1,0 0,0 1,0-1,0 1,0-1,0 0,0 1,0-1,0 1,0 0,28-33,-15 13,-10 13,0 1,1-1,0 0,0 1,1 0,0 0,-1 0,2 0,-1 1,0 0,1 0,0 0,0 1,0 0,5-2,-8 6,-1-1,1 1,0 0,0 0,-1 0,1 0,0 0,-1 0,1 1,-1-1,0 1,1 0,-1 0,0 0,0 0,0 0,0 0,-1 0,1 1,0-1,-1 1,0-1,1 2,26 28,-24-30,1 0,-1 0,0-1,0 1,1-1,-1 0,1 0,-1-1,1 1,-1-1,1 0,-1 0,1-1,-1 1,1-1,-1 0,1 0,-1 0,0-1,1 0,-1 0,0 0,0 0,0 0,-1-1,1 0,-1 0,1 0,-1 0,0 0,0-1,0 1,-1-1,1 0,-1 0,2-3,3-11</inkml:trace>
  <inkml:trace contextRef="#ctx0" brushRef="#br0" timeOffset="10001.204">1835 196,'-31'40,"3"1,1 1,2 2,2 0,2 2,2 0,16-40,1 0,-1-1,1 1,0 0,1 0,-1 0,1 0,1 0,-1 0,1 1,0-1,0 0,1 0,-1 0,1 0,1 0,-1 0,1 0,0 0,1 0,-1-1,1 1,0-1,1 0,-1 0,1 0,0 0,0 0,1-1,-1 0,1 0,0 0,0-1,0 1,0-1,1 0,2 0,8 0,1-1,-1-1,0-1,1 0,-1-1,1-1,-1 0,0-2,0 1,0-2,-1 0,1-1,-1-1,0 0,-1-1,0 0,0-1,-1-1,0 0,-1-1,0-1,-1 1,4-7,-6 9,0-2,-1 1,-1-1,0 0,0-1,-1 0,0 0,-1 0,-1 0,0-1,0 0,-2 0,1 0,-1-8,-1 15,-1-1,0 0,0 0,-1 0,0 0,0 0,-1 1,1-1,-1 1,-1-1,1 1,-1-1,-1 1,1 0,-1 1,0-1,0 1,0-1,-1 1,0 0,0 1,0-1,-1 1,1 0,-1 0,0 1,0 0,-4-2,-101-19,78 23</inkml:trace>
  <inkml:trace contextRef="#ctx0" brushRef="#br0" timeOffset="10287.529">1665 535,'34'-14,"20"-6,6 7,-2 5,-11 8,-9 5,-11 6,-5 1,-2-1,1-3,2-3,1-1,2-3,-4-5,-5-3</inkml:trace>
</inkml:ink>
</file>

<file path=ppt/ink/ink3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2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1,'-10'10,"-3"7,-4 2,-4 1,-3 3,-3-2,4-6</inkml:trace>
</inkml:ink>
</file>

<file path=ppt/ink/ink3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4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0 481,'12'-28,"-12"29,0-1,0 0,0 1,0-1,0 0,0 1,0-1,0 0,0 1,0-1,0 0,1 1,-1-1,0 0,0 1,0-1,0 0,0 1,1-1,-1 0,0 1,0-1,1 0,-1 0,0 1,0-1,1 0,-1 0,0 0,0 1,1-1,-1 0,0 0,1 0,-1 0,0 0,1 0,-1 0,0 0,1 0,-1 0,1 0,-1 0,0 0,1 0,-1 0,0 0,1 0,-1 0,0 0,1 0,-1 0,0-1,0 1,1 0,-1 0,0 0,1-1,-1 1,0 0,0-1,-7 138,3-121,1 0,1 0,1 0,0 1,1-1,1 0,1 11,0-19,0 1,0-1,1 1,0-1,0 0,1 0,0 0,1-1,-1 1,1-1,4 4,-6-9,-1 1,0-1,1 0,0 0,-1 0,1-1,0 1,0-1,0 1,0-1,0 0,0 0,1 0,-1-1,0 1,0-1,1 0,-1 1,0-1,0-1,1 1,-1-1,0 1,0-1,1 0,-1 0,0 0,0 0,0-1,0 1,-1-1,1 0,12-8,-1-1,-1-1,1 0,-2-1,0-1,-1 1,0-2,-1 0,1-2,26-34,-37 50,1 0,-1 0,1 1,-1-1,1 0,-1 0,1 1,-1-1,1 1,0-1,-1 0,1 1,0-1,-1 1,1 0,0-1,0 1,0 0,-1-1,1 1,0 0,0 0,0-1,0 1,-1 0,1 0,0 0,0 0,0 0,0 1,0-1,-1 0,1 0,0 0,0 1,0-1,-1 0,1 1,0-1,0 1,-1-1,1 1,0-1,-1 1,1 0,0 0,23 41,-14-21,-8-17,-1-1,1 1,0 0,0-1,0 1,0-1,1 0,0 0,-1 0,1 0,0 0,1 0,-1-1,0 0,1 1,-1-1,1-1,0 1,-1 0,1-1,0 0,0 0,0 0,0 0,0-1,0 1,0-1,1 0,-1 0,0-1,0 1,0-1,0 0,0 0,0 0,0-1,-1 1,1-1,0 0,12-10,0-1,-1 0,0-1,-1-1,-1 0,0-1,-1 0,-1-1,2-5,-11 19,6-7,0 1,-1-1,0 0,-1-1,0 0,-1 0,0 0,0 0,-1-1,-1 0,0 0,-1 0,0 0,-1 0,0 0,-1-1,0 1,-1 0,-1 0,1 0,-2 0,0 0,0 0,-2-1,-7-7</inkml:trace>
  <inkml:trace contextRef="#ctx0" brushRef="#br0" timeOffset="1318.733">932 1,'-107'417,"102"-374,1 0,2 1,2-1,6 41,-6-75,0-1,1 1,0-1,0 1,1 0,0-1,0 0,1 0,1 1,-1-2,1 1,0 0,1-1,0 0,0 0,-1-6,0-1,0 1,0-1,0 0,0 0,0-1,0 1,0-1,-1 0,1 0,0 0,0-1,0 1,-1-1,1 0,-1 0,0 0,1 0,-1-1,0 1,0-1,0 0,-1 0,1 0,-1 0,0 0,1-1,-1 1,-1-1,1 0,4-3,144-144,-149 149,0 0,1 0,-1 0,0 0,1 1,-1-1,1 1,0-1,-1 1,1-1,0 1,0 0,0 0,0 0,0 0,0 0,0 1,0-1,0 1,1-1,-1 1,0 0,0-1,0 1,1 0,-1 1,0-1,0 0,0 1,1-1,-1 1,0-1,0 1,0 0,0 0,0 0,0 0,0 1,-1-1,1 0,0 1,-1-1,1 1,-1 0,1-1,-1 1,0 0,2 2,14 184,-15-185,0 0,0 0,0 0,0 0,0 0,0-1,1 1,-1-1,1 0,0 1,0-1,0 0,0-1,0 1,0 0,0-1,1 0,-1 0,0 0,1 0,-1 0,1-1,-1 1,1-1,-1 0,1 0,0-1,98-13,-89 12,0-1,0 0,-1-1,1-1,-1 1,0-2,0 0,0-1,-1 0,0 0,-1-1,1-1,-2 0,1 0,-1-1,0 0,-1 0,-1-1,1 0,-2-1,0 1,0-1,-1-1,0 1,-1-1,0 1,-1-6,-3 15,0 0,0 0,0 0,-1 0,1 0,-1 0,0 0,0 0,0 1,0-1,0 0,-1 1,1-1,-1 1,0-1,0 1,0 0,0-1,0 1,0 0,-1 0,1 1,-1-1,1 0,-1 1,0 0,1 0,-1-1,0 2,0-1,0 0,0 0,0 1,0 0,0-1,0 1,0 0,0 1,0-1,0 1,0-1,0 1,0 0,1 0,-1 0,0 0,0 0,1 1,-2 0,-6 4,0 0,0 0,0 0,1 2,0-1,1 1,0 0,0 1,0 0,1 0,1 0,0 1,0 0,0 1,2-1,-1 1,1 0,1 0,0 0,0 0,1 1,1-1,0 6,3-9,0-1,0 0,1 0,0 0,0-1,1 1,0-1,0 1,0-1,1-1,0 1,0-1,1 1,-1-2,1 1,0-1,0 1,1-2,-1 1,1-1,0 0,0 0,0-1,0 0,0 0,1 0,-1-1,1-1,-1 1,1-1,11 2,0-2,0 0,0-1,0-1,0-1,0 0,-1-1,0-2,0 0,0 0,0-2,-1 0,0-1,-1-1,0 0,11-10,-12 10,0-1,-1-1,0 0,0-1,-2 0,1-1,-2-1,0 0,-1 0,0-1,-1 0,-1-1,-1 0,0 0,-1-1,-1 1,0-1,0-9,-5 25,0 0,1 0,-1 0,0 0,0 0,0 1,0-1,-1 0,1 0,0 0,-1 0,1 0,-1 0,0 1,0-1,0 0,0 0,0 1,0-1,0 1,0-1,0 1,-1-1,1 1,-1 0,1 0,-1-1,0 1,1 0,-1 1,0-1,1 0,-1 0,0 1,0-1,0 1,0-1,0 1,0 0,-73 22,65-14,1-1,0 2,0-1,1 1,0 0,1 1,0 0,1 0,0 1,0-1,1 1,-1 4,5-14,1 0,0 0,-1 1,1-1,-1 0,1 0,0 1,0-1,0 0,0 0,0 1,0-1,0 0,0 1,1-1,-1 0,0 0,1 1,-1-1,1 0,-1 0,1 0,0 0,0 0,-1 0,1 0,0 0,0 0,0 0,0 0,0 0,0-1,0 1,0 0,0-1,0 1,1-1,-1 1,0-1,0 1,1-1,-1 0,0 0,0 0,1 1,-1-1,0 0,1-1,64-7,102-73,-167 81,-1-1,1 1,-1-1,1 1,0-1,-1 1,1 0,-1-1,1 1,0 0,-1 0,1-1,0 1,-1 0,1 0,0 0,-1 0,1 0,0 0,0 0,-1 0,1 0,0 0,-1 0,1 0,0 1,-1-1,1 0,0 0,-1 1,1-1,-1 0,1 1,-1-1,1 1,-1-1,1 1,-1-1,1 1,-1-1,1 1,-1-1,0 1,1 0,-1-1,0 1,0 0,1-1,-1 1,0 0,0-1,0 1,0 0,0-1,0 1,0 0,0 0,0-1,0 1,0 0,0-1,-1 1,-13 44,11-41,0-1,0 1,0-1,1 1,-1 0,1 0,0 0,1 0,-1 1,1-1,-1 0,1 1,1-1,-1 1,1-1,-1 1,1-1,1 1,-1 0,0-1,1 1,0-1,0 0,1 1,-1-1,1 0,0 0,0 0,0 0,1 0,-1 0,1 0,0-1,0 0,0 1,0-1,1 0,0-1,-1 1,1 0,0-1,2 1,174 16,-167-14,0-1,0-1,0 0,0-1,1 0,-1-1,1-1,0 0,-1 0,1-2,-1 0,0 0,1-1,-1-1,0 0,-1-1,1 0,-1-1,0-1,0 1,7-8,-10 6,-1 0,0-1,-1 0,0-1,0 1,-1-1,0-1,-1 1,0-1,-1 0,0 0,0 0,-1-1,-1 1,0-1,-1 0,0 1,-1-1,0 0,-1-5,1 15,-1-1,0 0,0 1,1-1,-2 1,1-1,0 1,0-1,-1 1,1 0,-1 0,0 0,0 0,0 0,0 0,0 0,0 0,0 1,-1-1,1 1,0 0,-1 0,1 0,-1 0,0 0,1 0,-1 1,0-1,1 1,-1 0,0-1,0 1,1 1,-1-1,0 0,0 1,1-1,-1 1,1 0,-1 0,0 0,1 0,-1 0,1 1,0-1,0 1,-1-1,1 1,0 0,0 0,1 0,-3 2,-19 14,1 1,0 1,1 0,2 2,0 0,1 1,1 1,2 1,0 0,-2 9,14-29,0 1,0-1,0 1,1 0,0-1,0 1,1 0,-1 0,1 0,1 1,-1-1,1 0,0 0,0 0,1 0,0 0,0 0,1 0,-1 0,1 0,0 0,1 0,-1-1,1 1,1-1,-1 0,0 0,1 0,0 0,1-1,-1 0,1 0,-1 0,1 0,1 0,15 6,0 0,1-2,0-1,0 0,1-2,0 0,0-1,0-2,0 0,0-2,0 0,1-2,-1-1,0 0,12-4,-4 1</inkml:trace>
</inkml:ink>
</file>

<file path=ppt/ink/ink3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7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0 962,'14'2,"0"0,0-1,-1-1,1 0,0-1,0 0,0-1,-1-1,1 0,-1-1,0 0,0-1,0 0,-1-2,0 1,0-1,0-1,5-5,171-149,-169 148,-2-1,1 0,-2-2,0 0,-1-1,-1 0,0-1,-2-1,0 0,-1-1,-2 0,0 0,-1-1,0-3,-7 24,-1-1,1 1,-1-1,1 1,-1-1,0 1,0-1,0 1,0-1,0 1,0-1,0 1,0-1,-1 1,1-1,0 1,-1-1,1 1,-1 0,0-1,0 1,1 0,-1-1,0 1,0 0,0 0,0 0,0 0,0 0,-1 0,1 0,0 0,-1 0,1 0,0 1,-1-1,1 1,-1-1,1 1,-1-1,1 1,-1 0,0 0,-62 21,48-8,0 1,1 0,0 1,1 1,1 0,1 0,0 2,1-1,1 2,0-1,2 1,-4 12,10-25,0 0,1 0,-1 0,2 0,-1 0,0 0,1 0,0 1,1-1,-1 0,1 0,0 0,1 0,0 0,0 0,0 0,0-1,1 1,0-1,0 1,0-1,1 0,0 0,0-1,0 1,1-1,-1 0,1 0,0 0,0-1,1 0,-1 0,0 0,1 0,0-1,0 0,0 0,0-1,0 1,0-1,4 0,11-2,0 0,0-2,0 0,-1-1,0-1,1-1,-2 0,1-2,-1 0,0-1,1-3,0 3,7-4,-1 0,-1-2,0-1,-1 0,-1-2,17-17,-31 27,-1-1,0 0,0 0,-1-1,0 1,-1-2,0 1,-1-1,0 1,0-2,-1 1,1-6,-5 15,-1 0,1 0,0 0,-1-1,1 1,-1 0,0 1,1-1,-1 0,0 0,0 0,0 0,-1 1,1-1,0 0,-1 1,1-1,-1 1,1 0,-1-1,0 1,1 0,-1 0,0 0,0 0,0 0,0 1,0-1,0 1,0-1,0 1,0-1,0 1,0 0,0 0,0 0,-1 1,1-1,0 0,0 1,0-1,0 1,0 0,0-1,1 1,-1 0,0 0,0 0,0 1,1-1,-1 0,1 1,-1-1,1 1,-1-1,1 2,-7 3,0 1,1 1,0-1,1 1,-1 1,2-1,-1 1,1 0,0 0,1 0,0 1,1-1,0 1,0 0,1 0,0 0,1 0,0 1,1-1,0 0,0 0,1 1,2 8,-1-14,-1 0,0 1,1-1,0 0,0 0,1-1,-1 1,1 0,0-1,0 1,0-1,1 0,0 0,0 0,0-1,0 0,0 1,1-1,-1 0,1-1,0 1,0-1,0 0,5 1,3 1,1 0,0 0,1-2,-1 0,0 0,1-1,-1-1,12-1,-5-3,-1 0,0-1,0-1,-1-1,0-1,0-1,-1 0,0-2,0 0,-1 0,-1-2,0 0,0-1,7-10,-13 13,-1-2,0 1,-1-1,0 0,-1-1,-1 1,0-1,-1-1,0 1,-1-1,-1 0,0 0,-1 0,0-14,-2 25,0 1,0 0,0 0,0-1,0 1,-1 0,0 0,0 0,0-1,0 1,0 0,-1 0,1 1,-1-1,1 0,-1 0,0 1,0-1,-1 1,1 0,0-1,-1 1,0 0,1 0,-1 1,0-1,0 1,0-1,0 1,0 0,0 0,0 0,0 1,-1-1,1 1,0-1,0 1,-1 0,1 0,0 1,0-1,-1 1,1-1,0 1,0 0,0 0,0 1,0-1,0 1,0-1,1 1,-4 2,-4 5,0 1,1 0,0 0,0 1,1 0,1 1,-1 0,2 0,0 0,0 1,2 0,-1 0,2 0,-1 1,2 0,0-1,0 1,2 0,-1 0,2-1,0 1,1 2,0-8,1 0,0 1,1-1,0-1,0 1,1 0,0-1,0 0,1 0,-1-1,1 0,1 0,-1 0,1 0,0-1,1 0,-1-1,1 0,0 0,0 0,0-1,1-1,-1 1,0-1,1-1,0 1,-1-1,1-1,4 0,34-8,-28 1</inkml:trace>
  <inkml:trace contextRef="#ctx0" brushRef="#br0" timeOffset="287.869">1947 539,'43'-5,"20"-1,3 0,-5 1,-7 1,-9 2,-7 1,-10 1</inkml:trace>
  <inkml:trace contextRef="#ctx0" brushRef="#br0" timeOffset="538.82">1976 793,'43'-10,"29"-8,6 0,-4 2,-11 4,-10 5,-16 2</inkml:trace>
  <inkml:trace contextRef="#ctx0" brushRef="#br0" timeOffset="16228.431">1581 849,'-23'108,"-5"-24,102-268,-74 183,0 1,0-1,0 0,0 1,0-1,0 1,0-1,0 0,1 1,-1-1,0 1,0-1,1 1,-1-1,0 1,1-1,-1 1,1 0,-1-1,1 1,-1-1,1 1,-1 0,1-1,-1 1,1 0,-1 0,1-1,-1 1,1 0,0 0,-1 0,1 0,-1 0,1 0,0 0,-1 0,1 0,-1 0,1 0,-1 0,1 0,0 0,-1 1,1-1,-1 0,1 0,-1 1,1-1,-1 0,1 1,-1-1,1 0,-1 1,1-1,-1 1,0-1,1 1,-1-1,0 1,1-1,-1 1,0-1,0 1,1-1,-1 1,10 49,-7-33,-1-8,18 50,-20-58,1 0,-1 0,1 1,-1-1,1 0,0 0,-1 0,1 0,0 0,0 0,0 0,0-1,0 1,0 0,0 0,0-1,0 1,0-1,0 1,0-1,0 1,1-1,-1 1,0-1,0 0,0 0,1 0,-1 0,0 0,0 0,1 0,-1 0,0 0,0-1,1 1,-1 0,0-1,0 1,0-1,0 1,0-1,1 0,4-6,0 0,-1 0,0-1,0 0,-1 1,0-2,-1 1,0 0,0-1,0 1,-1-1,-1 0,1-6,1-10,-4 5</inkml:trace>
  <inkml:trace contextRef="#ctx0" brushRef="#br0" timeOffset="18622.197">2681 623,'2'-16,"2"0,-1 0,2 1,0 0,1 0,1 0,0 0,0 1,2 0,0 1,6-8,-3 3,-7 11,-4 3,1 0,1 0,-1 0,0 0,1 0,0 1,0-1,0 1,0 0,0 0,1 0,-1 0,1 0,0 1,0 0,0 0,0 0,0 0,1 0,-1 1,2-1,-3 4,-1 1,1-1,0 0,-1 1,0-1,0 1,0 0,0 0,0 0,0 0,-1 0,1 0,-1 0,0 0,0 1,0-1,-1 0,1 1,-1-1,0 0,1 1,-2-1,1 1,0-1,-1 1,1-1,1 13,14 41,-14-56,0 0,-1-1,1 1,-1 0,1 0,0-1,0 1,-1 0,1-1,0 1,0-1,0 1,0-1,0 0,-1 1,1-1,0 0,0 0,0 1,0-1,0 0,0 0,0 0,0 0,0 0,0 0,0 0,0-1,0 1,0 0,0-1,0 1,0 0,-1-1,1 1,0-1,0 1,0-1,0 0,-1 1,1-1,0 0,-1 1,1-1,-1 0,1 0,-1 0,1 0,-1 1,1-1,-1 0,0 0,1 0,-1 0,0-1,129-193,-129 194,1 0,-1 0,1 0,0 0,-1 0,1 0,0 0,0 0,0 0,-1 0,1 0,0 1,0-1,0 0,0 1,0-1,0 1,1-1,-1 1,0-1,0 1,0 0,0 0,1-1,-1 1,0 0,0 0,0 0,1 0,-1 1,0-1,0 0,0 0,1 1,-1-1,0 0,0 1,0 0,0-1,0 1,0-1,0 1,0 0,0 0,0 0,0-1,-1 1,1 0,0 0,-1 0,1 0,0 1,13 63,-31 6,11-50</inkml:trace>
  <inkml:trace contextRef="#ctx0" brushRef="#br0" timeOffset="19492.662">3471 369,'-7'0,"0"0,0 1,0 0,-1 0,1 0,0 1,0 0,1 1,-1-1,0 1,1 1,0-1,-1 1,1 0,1 0,-1 1,1 0,0 0,0 0,0 1,0-1,1 1,0 0,1 1,-1-1,1 0,0 1,1 0,-1 0,1 0,1 0,-1 3,2-7,1-1,-1 0,1 1,-1-1,1 1,0-1,0 0,0 0,0 0,1 1,-1-1,0 0,1 0,0-1,-1 1,1 0,0 0,0-1,0 1,0-1,0 0,0 1,1-1,-1 0,0 0,0-1,1 1,-1 0,1-1,-1 0,1 1,-1-1,0 0,1 0,-1 0,1-1,-1 1,1 0,-1-1,1 0,-1 1,0-1,0 0,1 0,-1-1,0 1,0 0,0-1,0 1,0-1,0 0,-1 1,1-1,0 0,0-1,11-11,0 1,0-2,-2 0,0 0,0-1,-2 0,0-1,0 0,4-15,-13 31,-1 0,1 0,0-1,0 1,1 0,-1 0,0 0,0 0,1 0,-1 0,0 0,1 0,-1 0,1 0,-1 0,1 0,0 0,-1 0,1 0,0 0,0 0,-1 1,1-1,0 0,0 1,0-1,0 0,0 1,0-1,0 1,0 0,0-1,0 1,0 0,1 0,-1-1,0 1,0 0,0 0,0 0,0 0,0 1,1-1,-1 0,0 0,0 1,0-1,0 1,0-1,0 1,0-1,0 1,0-1,0 1,0 0,-1 0,1-1,0 1,0 0,-1 0,1 0,0 0,-1 0,1 1,42 153,-36-122,14 116,-21-145,0 1,0-1,-1 0,0 1,0-1,0 0,0 0,-1 0,0 1,0-1,0-1,0 1,0 0,-1-1,0 1,0-1,0 0,0 1,0-1,-1-1,1 1,-1-1,0 1,1-1,-1 0,0 0,0-1,-1 1,1-1,0 0,-2 0,-63 0,67-1,0 0,1-1,-1 1,0-1,0 1,1-1,-1 0,1 1,-1-1,1 0,-1 0,1 0,-1 0,1 0,0-1,-1 1,1 0,0-1,0 1,0-1,0 1,0-1,0 1,1-1,-1 0,1 1,-1-1,1 0,-1 1,1-1,0 0,0 0,0 1,0-1,0 0,0 0,0-1,4-5,0 0,1 0,0 0,0 0,0 1,1-1,0 1,1 1,0-1,0 1,0 0,0 1,1 0,0 0,3-1,6-4,0 0,1 0,0 2,1 0,-1 2,1 0,1 1,11-2,-3 1,-4 0</inkml:trace>
  <inkml:trace contextRef="#ctx0" brushRef="#br0" timeOffset="20226.607">2681 821,'450'-28,"-77"-1,-151 29,-131-22,-70 19</inkml:trace>
  <inkml:trace contextRef="#ctx0" brushRef="#br0" timeOffset="23028.993">2737 1273,'-1'-2,"0"1,0 0,0-1,0 1,0 0,1-1,-1 1,0-1,0 1,1-1,-1 1,1-1,0 0,-1 1,1-1,0 0,0 1,0-1,0 0,0 1,0-1,1 0,-1 1,1-1,-1 1,1-1,-1 1,1-1,0 1,0-1,0 1,0-1,0 1,0 0,0-1,15-31,2 1,0 1,3 0,0 2,2 0,1 1,12-9,-35 36,-1 0,1 0,0 0,-1 1,1-1,0 0,-1 1,1-1,0 0,0 1,-1-1,1 1,0-1,0 1,0 0,0-1,0 1,0 0,0-1,0 1,0 0,0 0,0 0,0 0,0 0,0 0,-1 0,1 0,0 1,0-1,0 0,0 1,0-1,0 0,0 1,0-1,0 1,-1-1,1 1,0 0,0-1,-1 1,1 0,0-1,-1 1,1 0,-1 0,1 0,-1 0,1-1,-1 1,0 0,1 0,-1 0,0 0,0 0,0 0,0 0,0 1,9 60,-9-50,3 27,-3-38,0-1,0 1,0-1,1 1,-1-1,0 1,1-1,-1 1,0-1,1 1,-1-1,1 1,-1-1,1 0,-1 1,0-1,1 0,0 1,-1-1,1 0,-1 0,1 1,-1-1,1 0,-1 0,1 0,0 0,-1 0,1 0,-1 0,1 0,0 0,-1 0,1 0,-1 0,1 0,0-1,-1 1,1 0,-1 0,1-1,-1 1,1 0,-1-1,1 1,-1 0,0-1,1 1,-1-1,1 1,-1-1,0 1,1-1,-1 1,0-1,82-83,-70 69,1 0,1 1,0 0,1 1,0 0,16-9,-30 22,0-1,-1 1,1-1,0 1,-1-1,1 1,0 0,0-1,-1 1,1 0,0 0,0 0,0-1,-1 1,1 0,0 0,0 0,0 0,-1 0,1 1,0-1,0 0,0 0,-1 0,1 1,0-1,0 0,-1 1,1-1,0 1,-1-1,1 1,0-1,-1 1,1-1,-1 1,1 0,-1-1,1 1,-1 0,1-1,-1 1,0 0,1 0,-1-1,0 1,0 0,0 0,0 0,1-1,-1 1,0 0,0 0,0 0,-1-1,1 1,0 0,0 0,0 0,0-1,-1 1,1 0,-9 56,9-56,-14 112,18-94</inkml:trace>
  <inkml:trace contextRef="#ctx0" brushRef="#br0" timeOffset="23609.565">3358 1245,'40'-21,"0"-2,-2-1,-1-2,19-18,-53 42,0 0,0-1,0 1,0-1,0 1,-1-1,1 0,-1 0,1 0,-1-1,0 1,-1 0,1-1,-1 1,1-1,-1 0,0 1,0-1,-1 0,1 0,-1 0,0 0,0 1,0-1,0 0,-1 0,1 0,-1 1,0-1,0 0,0 0,-1 1,0-1,1 1,-1 0,0-1,-1 1,1 0,0 0,-1 0,0 0,1 1,0 1,0-1,0 1,0-1,0 1,0 0,0-1,0 1,0 0,-1 1,1-1,0 0,-1 1,1-1,-1 1,1 0,0 0,-1 0,1 0,-1 0,1 0,-1 1,1-1,0 1,-1-1,1 1,0 0,-1 0,1 0,0 0,0 1,0-1,0 1,0-1,0 1,1 0,-1-1,0 1,1 0,0 0,-2 2,-2 1,1 1,0 0,0 0,0 0,0 0,1 1,0-1,0 1,1 0,0 0,0 0,1 0,0 0,0 3,1-5,0 1,1-1,0 1,0-1,0 0,1 1,0-1,0 0,0 0,0 0,1 0,0-1,0 1,0-1,1 1,0-1,-1 0,2-1,-1 1,0-1,1 1,-1-1,1-1,0 1,1 0,7 3,1-2,-1 1,1-2,-1 0,1 0,0-1,1-1,-1-1,4 0,7 0</inkml:trace>
  <inkml:trace contextRef="#ctx0" brushRef="#br0" timeOffset="25131.103">2286 31,'4'-1,"-1"0,1 0,0 0,-1 0,1 1,0 0,-1 0,1 0,0 0,0 0,-1 1,1 0,-1 0,1 0,0 0,-1 0,0 1,1-1,-1 1,0 0,0 0,0 0,0 1,0-1,0 1,-1-1,1 1,-1 0,0 0,0 0,0 0,0 0,0 1,-1-1,1 1,-1-1,0 1,0-1,-1 1,1 0,-1-1,1 1,-1 1,11 202,0-89,-4 1,-8 84,-1-74,-26 119,2-109,11-78,2-91,12 0,2 0,1 1,1-1,2 1,1-1,3-6,-4 12,87-587,-89 588,0-1,2 1,0 0,2 0,0 1,2 0,0 0,2 1,0 0,1 1,1 0,1 1,1 1,0 0,4-2,-8 10,0 0,0 1,1 0,0 1,1 0,0 1,0 1,0 0,1 0,5 0,18-4,1 2,-1 2,1 2,0 1,29 2,159 20,-1 4,-28-6,-173-17</inkml:trace>
</inkml:ink>
</file>

<file path=ppt/ink/ink3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2:27.67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10216 8215,'0'-5,"5"-1,6-1,7 2,-1-3,2 0,3 0,2 3,2 2,2 1,0 1,0 1,1 0,-5 0</inkml:trace>
  <inkml:trace contextRef="#ctx0" brushRef="#br0" timeOffset="281.764">10216 8412,'29'5,"24"-3,7-3,-1 0,-11 0</inkml:trace>
  <inkml:trace contextRef="#ctx0" brushRef="#br0" timeOffset="1479.11">11260 8045,'0'-1,"1"1,-1-1,0 0,0 0,0 0,-1 0,1 0,0 0,0 1,0-1,-1 0,1 0,0 0,-1 0,1 1,0-1,-1 0,1 0,-1 1,0-1,1 0,-1 1,1-1,-1 1,0-1,0 1,1-1,-1 1,0-1,0 1,1 0,-1-1,0 1,0 0,0 0,0 0,0-1,0 1,1 0,-1 0,0 0,0 0,0 1,0-1,0 0,1 0,-1 0,0 1,0-1,0 1,0-1,0 1,-43 23,28-13,10-9,0 1,0 0,0 1,1-1,0 1,-1 0,1 0,1 1,-1-1,1 1,-1 0,1 0,1 1,-1-1,1 1,0 0,0 0,1 0,0 0,0 0,0 1,1-1,-1 0,2 1,-1-1,1 6,1-10,0 0,0 1,0-1,0 0,0 0,0 0,1 0,0 0,-1 0,1 0,0 0,0-1,-1 1,1-1,1 1,-1-1,0 0,0 0,0 0,1 0,-1 0,0 0,1-1,-1 1,1-1,-1 1,1-1,-1 0,1 0,-1 0,1-1,-1 1,1-1,0 1,82-27,-66 15,0-1,-1 0,0-1,-1-1,-1-1,-1 0,9-12,32-31,-55 57,1 0,-1 0,1 0,-1 0,1 1,0-1,0 1,-1-1,1 1,0 0,0-1,1 1,-1 0,0 0,0 1,0-1,1 0,-1 1,0-1,1 1,-1 0,0 0,1 0,-1 0,1 0,-1 0,0 1,1-1,-1 1,0 0,0-1,1 1,-1 0,0 0,0 1,0-1,0 0,0 1,-1-1,1 1,0-1,0 1,-1 0,0 0,1 0,-1 0,1 1,3 11,0 0,-2 0,1 1,-2-1,0 1,0-1,-2 1,0 0,0-1,-1 1,-3 10,-23 118,24-132,0 0,-1 1,-1-1,0-1,0 1,-1-1,0 0,-1 0,0 0,-1-1,0 0,0-1,-1 0,0 0,0-1,-1 0,0-1,-8 5,16-10,1 0,0-1,-1 1,1 0,-1-1,1 1,-1-1,0 1,1-1,-1 0,1 1,-1-1,0 0,1 0,-1 0,0-1,1 1,-1 0,1-1,-1 1,1 0,-1-1,1 0,-1 1,1-1,-1 0,1 0,0 0,-1 0,1 0,0 0,0 0,0-1,0 1,0 0,0 0,0-1,0 1,0-1,1 1,-1-1,1 1,-1-1,1 1,-1-1,1-1,6-77,2 68,0 0,1 0,0 1,1 0,0 1,1 0,0 1,1 0,-1 1,2 0,-1 1,1 0,0 1,0 0,1 1,0 1,0 0,0 1,0 1,1 0,-1 1,1 0,12 1,-2 0</inkml:trace>
  <inkml:trace contextRef="#ctx0" brushRef="#br0" timeOffset="2185.683">12023 8158,'-34'39,"-34"36,-12 15,0-3,7-6,7-13,10-13,5-6,6-6,6-7,5-3,4-9,6-2,3-6,5 0,5-4</inkml:trace>
  <inkml:trace contextRef="#ctx0" brushRef="#br0" timeOffset="2748.136">11599 8977,'59'-16,"-1"-2,-1-3,-1-2,51-29,-88 42,-1-2,0 0,-1-2,0 1,-1-2,0 0,-1-1,-1-1,-1 0,0-1,-1 0,-1-1,-1 0,-1-1,0 0,4-19,-11 36,0 0,-1 0,0-1,1 1,-1 0,0 0,-1-1,1 1,-1 0,1-1,-1 1,0-1,0 1,-1-1,1 1,-1 0,1-1,-1 1,0 0,0 0,-1-1,1 1,-1 0,1 0,-1 0,0 0,0 1,0-1,-1 1,1-1,-1 1,1 0,-1 0,0 0,0 0,0 0,0 0,0 1,0 0,0-1,0 1,-1 0,1 1,0-1,-1 1,-1-1,-5 6,1 0,0 0,0 1,1 1,-1-1,1 1,1 0,-1 1,1 0,1 0,0 1,0-1,0 2,1-1,0 0,1 1,0 0,1 0,0 0,0 0,0 8,0-8,0-1,0 1,1-1,1 1,0-1,0 1,1 0,0 0,0-1,1 1,1 0,0-1,0 1,1-1,0 1,0-1,1 0,0-1,1 1,0-1,0 1,1-2,0 1,0 0,1-1,0-1,0 1,1-1,0 0,0-1,0 1,4 0,-2-1,1-1,0 0,0-1,1 0,-1-1,0 0,1-1,-1 0,1-1,0 0,-1 0,1-2,1 0,6-4</inkml:trace>
  <inkml:trace contextRef="#ctx0" brushRef="#br0" timeOffset="4279.218">10526 7905,'26'-21,"0"1,1 1,0 2,2 0,0 2,1 2,0 0,1 2,0 1,9 0,-38 9,0 0,0 0,0 1,0-1,0 0,1 1,-1 0,0-1,0 1,0 0,1 0,-1 0,0 1,0-1,0 0,0 1,0-1,1 1,-1 0,0 0,0 0,0 0,-1 0,1 0,0 0,0 1,-1-1,1 1,0-1,-1 1,0 0,1-1,-1 1,0 0,0 0,0 0,0 0,0 0,0 0,-1 0,1 0,-1 0,1 1,-1-1,0 0,0 2,-66 246,1 148,39-207,-9 52,30-211,5-22,-1 1,-1-1,0 0,0 0,-1 0,0 0,-1 0,0-1,-1 1,0-1,0 0,-3 3,8-11,-1-1,1 1,-1 0,1 0,-1-1,1 1,-1 0,1 0,-1-1,0 1,1-1,-1 1,0-1,0 1,1-1,-1 1,0-1,0 0,0 1,0-1,0 0,0 0,1 1,-1-1,0 0,0 0,0 0,0 0,0 0,0 0,0-1,0 1,1 0,-1 0,0-1,0 1,0 0,0-1,1 1,-1-1,0 1,0-1,1 0,-1 1,0-1,1 0,-1 1,1-1,-1 0,1 1,-1-1,1 0,-1 0,1 0,0 0,-1 0,1 1,0-1,0 0,0 0,0 0,0 0,0-1,-8-60,37-213,-24 197,4 0,3 1,4 0,3 2,3 0,3 1,11-15,-28 70,1 1,0 0,2 0,0 1,1 0,0 1,2 0,0 1,0 1,2 0,0 1,0 0,1 2,0 0,1 1,0 1,3-1,121-28,-101 31,-20 2,0 1,-1 1,1 2,0-1,1 2,-1 1,15 3,61 8,0-5,1-3,55-7,-9 1,164 1,-191-14,-113 17,-1 1,0 0,0-1,-1 1,1 0,-1 0,1 1,-1-1,0 1,0-1,0 1,-1-1,1 1,-1 0,0 0,0 0,0 0,-1 0,1 0,-1 0,0 0,0 0,-1 0,1 0,-1 0,0-1,0 1,0 0,0 0,-1 0,1-1,-1 1,-2 2,-19 42,12-29</inkml:trace>
  <inkml:trace contextRef="#ctx0" brushRef="#br1" timeOffset="20989.491">12898 312,'-22'81,"3"81,-8 410,14-407,9 138,-25 47,30 371,-30-448,30 122,26-225,-26 309,-1 29,26-339,4 1,0 128,-31 652,18-680,-9-192,-2 0,-5-1,-3 27,0 17,2 2022,0-2119</inkml:trace>
  <inkml:trace contextRef="#ctx0" brushRef="#br1" timeOffset="29360.142">1 115,'23'-6,"1"2,0 1,0 1,0 1,0 1,0 1,0 2,0 0,16 5,-39-8,62 11,-37-6,0 0,1-2,-1-1,1-1,0-1,2-2,463-75,-243 46,90 0,915 33,-1119 12,-109-9,0-1,1-2,0 0,-1-2,1-1,0-1,285-24,-42 39,-171-1,0-5,0-4,43-6,-5 1,545 2,-399 28,412-28,-572 14,44-4,110-35,1555 26,-1574 27,391-27,1431-1,-1845 28,159-28,-250 26,23 4,2-18,57 5,-108 9,-97-16</inkml:trace>
</inkml:ink>
</file>

<file path=ppt/ink/ink3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04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199 449,'186'-64,"105"17,-211 59,-78-11,0 0,0 0,-1 0,1 0,0 1,-1-1,1 0,-1 1,1-1,-1 1,0 0,0-1,1 1,-1 0,0 0,-1 0,1-1,0 1,0 0,-1 0,1 0,-1 0,0 0,0 1,0-1,0 0,0 0,0 0,0 0,0 0,-1 0,1 0,-1 0,0 0,0 0,1 0,-2 0,-9 18,0 0,-2-1,0-1,-1 0,-1 0,0-2,-9 7,13-11,-331 311,292-243,49-77,0-1,1 0,-1 1,0-1,1 1,0-1,-1 1,1-1,0 1,0-1,0 1,1-1,-1 1,1-1,-1 1,1-1,0 0,0 1,0-1,0 0,0 1,0-1,1 0,-1 0,1 0,0 0,-1-1,1 1,0 0,0-1,0 1,0-1,0 1,1-1,0 0,9 3,1-2,-1 0,1 0,0-1,0-1,-1 0,1-1,0 0,-1-1,1 0,-1-1,1-1,-1 0,0 0,10-6,-5 4,86-38,-85 32</inkml:trace>
  <inkml:trace contextRef="#ctx0" brushRef="#br0" timeOffset="699.38">1045 619,'156'-161,"-107"104,-49 58,1-1,-1 0,0 1,0-1,1 0,-1 1,0-1,1 0,-1 1,0-1,1 0,-1 0,0 1,1-1,-1 0,1 0,-1 0,0 1,1-1,-1 0,1 0,-1 0,0 0,1 0,-1 0,1 0,-1 0,1 0,-1 0,1 0,-1 0,0 0,1 0,-1-1,1 1,-1 0,0 0,1 0,-1-1,1 1,-1 0,0 0,1-1,-1 1,0 0,1-1,-1 1,0 0,0-1,0 1,1-1,-1 1,0 0,0-1,0 1,0-1,1 1,-1 0,0-1,0 1,0-1,0 1,0-1,0 1,0-1,-1 1,-6 35,4-24,2-8,-1-1,1 1,0 0,1 0,-1-1,0 1,1 0,0 0,-1 0,1 0,1 0,-1-1,0 1,0 0,1 0,0 0,0 0,-1-1,2 1,-1 0,0-1,0 1,1-1,-1 1,1-1,0 0,0 0,0 0,0 0,0 0,0 0,1 0,-1-1,1 1,-1-1,1 1,-1-1,1 0,0 0,0 0,-1-1,1 1,0-1,0 1,0-1,0 0,2 0,7-2,0-1,0 0,-1-1,1 0,-1 0,0-1,0-1,0 0,-1 0,0-1,0-1,-1 1,0-2,0 1,-1-1,0 0,0-1,-1 0,0 0,-1-1,-1 1,1-2,2-4</inkml:trace>
  <inkml:trace contextRef="#ctx0" brushRef="#br0" timeOffset="1116.512">1864 365,'-17'11,"0"0,0 1,2 1,-1 1,2 0,-1 1,2 1,0 0,1 1,1 0,-2 4,13-19,-1-1,0 1,1-1,-1 0,1 1,-1 0,1-1,0 1,0-1,0 1,0-1,0 1,0-1,0 1,0 0,0-1,1 1,-1-1,1 1,-1-1,1 0,0 1,-1-1,1 1,0-1,0 0,0 0,0 1,0-1,0 0,0 0,1 0,-1 0,0 0,0-1,1 1,-1 0,1-1,-1 1,1 0,-1-1,1 0,-1 1,1-1,-1 0,2 0,74-4,-56-6,0-2,-1 0,0-1,-1-1,-1-1,0 0,-1-2,0 0,-2-1,0 0,11-19,-17 25,2 1,0-1,-1 0,-1-1,0-1,0 1,-2-1,0-1,0 1,-1-1,-1 0,-1 0,0-1,-1 0,0 1,-1-1,-1 0,-1 0,0 0,-1 0,-3-11,3 23,-1 0,0 0,0 0,0 1,-1-1,1 1,-1-1,0 1,0 0,0 0,-1 0,1 1,-1-1,1 1,-1 0,0-1,0 2,0-1,0 0,0 1,0 0,0 0,0 0,-1 1,1-1,0 1,-1 0,1 0,0 0,0 1,-1 0,1 0,0 0,0 0,0 0,0 1,0 0,0 0,0 0,0 0,1 1,-1-1,-2 3,-5 2,1 1,-1-1,1 2,1-1,-1 1,2 1,-1 0,1 0,1 1,-1-1,2 2,0-1,0 1,1 0,1 0,0 0,0 1,1-1,1 1,0 0,1 0,0 0,1 0,0 0,1 0,1 0,0-1,1 1,0 0,1-1,3 8,3-7,1 0,0 0,1-1,0-1,1 0,0-1,1 0,0-1,1 0,0-1,0-1,1-1,-1 0,1-1,1 0,-1-1,1-1,8 0,130 20,-128-17</inkml:trace>
  <inkml:trace contextRef="#ctx0" brushRef="#br0" timeOffset="3982.833">2795 591,'-14'54,"3"-18,2 1,1 0,1 0,3 1,1 0,1 28,2-63,1 0,-1 0,1 1,-1-1,1 0,0 0,0 0,0 0,1 0,-1 0,1 0,0 0,-1 0,1-1,0 1,1-1,-1 1,0-1,1 0,-1 0,1 0,0 0,0-1,-1 1,1-1,0 1,0-1,1 0,-1 0,0-1,0 1,0 0,1-1,-1 0,0 0,1 0,6 0,0-1,-1 0,1 0,0-1,0 0,-1-1,1 0,-1-1,0 0,0 0,5-4,20-15,-1-1,0-2,-2-1,-1-2,19-24,14-11,-62 64,0 0,0 1,-1-1,1 1,0-1,0 1,0-1,-1 1,1-1,0 1,-1 0,1-1,-1 1,1 0,-1 0,1 0,-1-1,1 1,-1 0,0 0,1 0,-1 0,0 0,0 0,0 0,0-1,0 1,0 0,0 0,0 0,0 0,0 0,0 0,0 0,-1 0,1 1,-1 3,1 1,0-1,0 1,0-1,0 0,1 1,0-1,0 0,1 1,-1-1,1 0,0 0,0 0,1-1,0 1,-1 0,2-1,-1 0,0 1,1-1,0-1,0 1,0 0,0-1,1 0,-1 0,1 0,0-1,-1 0,1 0,0 0,1 0,-1-1,0 0,0 0,1 0,-1 0,1-1,-1 0,1 0,6-4,0-1,0 0,-1-1,0 0,0-1,0 0,-1 0,0-1,0-1,-1 1,0-2,0 1,-1-1,-1-1,0 1,0-1,-1 0,0-1,-1 0,0 0,-1 0,0 0,-1 0,-1-1,2-11,-7 0,-2 6</inkml:trace>
  <inkml:trace contextRef="#ctx0" brushRef="#br0" timeOffset="5179.631">4150 535,'-55'22,"2"2,0 3,2 2,-14 12,59-38,0 0,-1 1,1 0,0 0,1 0,-1 1,1 0,0 0,0 0,0 1,1 0,0-1,0 2,1-1,-1 0,1 1,1 0,-1-1,1 1,0 0,1 0,-1 0,1 1,1-1,0 0,0 0,0 0,1 1,0-1,0 0,1 0,-1-4,1-1,0 1,-1-1,1 0,1 1,-1-1,0 0,0 0,1 0,-1-1,1 1,-1 0,1-1,0 0,0 0,0 0,0 0,0 0,-1 0,1-1,1 1,-1-1,0 0,0 0,0 0,0-1,0 1,0-1,3 0,83-35,83-114,-79 58,-93 92,0-1,1 1,-1 0,0-1,0 1,0 0,0-1,1 1,-1-1,0 1,0 0,1-1,-1 1,0 0,1 0,-1-1,0 1,1 0,-1 0,0-1,1 1,-1 0,1 0,-1 0,0 0,1 0,-1-1,1 1,-1 0,1 0,-1 0,0 0,1 0,-1 0,1 1,-1-1,1 0,-1 0,0 0,1 0,-1 0,1 1,-1-1,0 0,1 0,-1 0,0 1,1-1,-1 0,0 1,0-1,1 0,-1 1,0-1,0 0,1 1,-1-1,0 1,0-1,0 0,0 1,1 0,1 32,-1-21,-1 1,2 0,0 0,1-1,0 1,1 0,0-1,1 0,0 0,1 0,0-1,1 0,0 0,1-1,3 3,-9-11,0 0,0 0,1 0,-1 0,1 0,0-1,0 1,-1-1,1 0,0 0,0 0,0 0,0-1,0 1,0-1,0 1,0-1,1 0,-1-1,0 1,0 0,0-1,0 0,0 1,0-1,0 0,-1-1,1 1,0 0,0-1,-1 0,1 1,-1-1,1 0,0-1,69-88,36-90,-97 172,-11 41,0-23,0-4,-2 6,0 1,1-1,1 1,0 0,1-1,0 1,0 0,2-1,-1 0,1 1,1-1,0 0,1-1,0 1,0-1,1 0,0 0,1 0,0-1,8 7,-13-14,0-1,1 1,-1-1,1 1,-1-1,1 0,0 0,-1 0,1 0,0 0,0-1,0 1,-1-1,1 0,0 0,0 0,0 0,0-1,0 1,-1-1,1 1,0-1,0 0,-1 0,1 0,0-1,-1 1,1-1,-1 1,0-1,1 0,-1 0,0 0,0 0,0 0,-1 0,1-1,58-93,-9-84,-52 179,1 0,0 0,0 0,0-1,0 1,0 0,0 0,0-1,0 1,0 0,1 0,-1-1,0 1,1 0,-1 0,1 0,-1 0,1 0,0 0,0 0,-1 0,1 0,0 0,0 0,0 0,0 0,0 1,0-1,0 0,0 1,0-1,0 1,1-1,-1 1,0-1,0 1,0 0,1 0,-1 0,0 0,0-1,1 2,-1-1,0 0,0 0,0 0,1 0,-1 1,0-1,0 1,0-1,0 1,1-1,-1 1,0 0,0-1,0 1,0 0,0 0,-1 0,1 0,0 0,0 0,0 0,11 15,-1 1,-1 0,0 0,-2 1,1 0,-2 1,-1 0,0 0,-1 0,-2 1,1 0,-2-1,-1 1,0 0,-2 2,-2 311,1-306,-1 1,-1-1,-2 0,0 0,-2-1,-1 1,-1-2,-1 1,-2-2,0 1,-2-2,-4 6,16-26,1 0,-1 0,1 0,-1 0,0-1,0 1,0-1,-1 0,1 0,0 0,-1 0,1-1,-1 1,0-1,0 0,1 0,-1 0,0-1,0 1,0-1,0 0,0 0,0 0,0-1,1 1,-1-1,0 0,0 0,1 0,-1-1,0 1,1-1,-1 0,1 0,0 0,0-1,0 1,0-1,0 1,0-1,1 0,-1 0,1 0,0-1,0 1,0 0,-1-4,0-9,1 0,0-1,2 1,0 0,0 0,2-1,0 1,1 0,0 1,2-1,0 0,0 1,1 0,1 0,1 1,5-8,6-11,0 0,3 2,0 0,2 2,1 1,2 0,0 2,2 2,0 0,2 2,23-13,42 0,-71 32</inkml:trace>
  <inkml:trace contextRef="#ctx0" brushRef="#br0" timeOffset="6416.906">1 1325,'256'-21,"0"11,13 11,-114 0,232-28,-185 8,649-47,-286 37,-28 0,-115 47,-222-6,129-11,-149-3,155-28,57 32,-274-24,-97 18</inkml:trace>
</inkml:ink>
</file>

<file path=ppt/ink/ink3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26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1537 368,'-40'-17,"29"15,-1 0,0 1,0 0,-1 1,1 1,0 0,0 0,0 1,-10 3,-34 4,-115 22,64-1,107-30,-1 0,1 0,-1 0,0 1,1-1,-1 0,1 0,-1 1,0-1,1 1,-1-1,1 0,-1 1,1-1,0 1,-1-1,1 1,-1-1,1 1,0-1,-1 1,1 0,0-1,0 1,0-1,-1 1,1 0,0-1,0 1,0 0,0-1,0 1,0 0,0-1,0 1,0 0,1-1,-1 1,0-1,0 1,0 0,1-1,-1 1,0-1,1 1,-1-1,0 1,1-1,-1 1,1-1,-1 1,1-1,-1 1,1-1,-1 0,1 1,0-1,-1 0,1 0,-1 1,1-1,0 0,0 0,41 17,96 6,-18-1,-120-22,1 0,-1 0,1 0,-1 0,1 0,-1 0,1 0,-1 1,1-1,-1 0,1 0,-1 1,0-1,1 0,-1 1,1-1,-1 0,0 1,1-1,-1 1,0-1,1 1,-1-1,0 0,0 1,0-1,1 1,-1-1,0 1,0-1,0 1,0-1,0 1,0 0,0-1,0 1,0-1,0 1,0-1,0 1,0-1,0 1,-1-1,1 1,0-1,0 1,-1-1,1 0,0 1,-1-1,1 1,0-1,-1 0,1 1,0-1,-1 0,1 1,-1-1,1 0,-1 0,1 1,-1-1,1 0,-1 0,1 0,-39 23,31-20,-361 189,309-146,59-46,-1 1,1 0,0 0,0 0,0 0,0 0,0 1,0-1,1 0,-1 0,0 1,1-1,-1 0,1 1,-1-1,1 0,-1 1,1-1,0 1,0-1,0 1,0-1,0 0,0 1,0-1,0 1,0-1,1 1,-1-1,1 0,-1 1,1-1,0 0,-1 1,1-1,0 0,0 0,0 0,0 0,0 0,0 0,0 0,0 0,0 0,0 0,1 0,-1 0,10 3,0-1,0 1,0-2,1 1,-1-2,1 1,-1-2,1 1,0-2,-1 1,1-2,-1 0,1 0,-1-1,2-1,24-2,219-19,-191 23,-65 5,-6 1</inkml:trace>
  <inkml:trace contextRef="#ctx0" brushRef="#br0" timeOffset="2386.197">662 1,'-22'10,"0"1,0 1,1 1,1 1,0 1,2 1,-1 0,-15 19,5-2,1 2,2 0,2 2,1 0,1 2,3 0,1 1,2 2,11-30,0 1,1 0,1 0,0 0,1 0,0 0,1 0,0 1,2-1,-1 0,1 1,1-1,1 0,0 0,3 8,-6-20,0 1,1-1,-1 0,0 1,1-1,0 1,-1-1,1 0,0 0,-1 1,1-1,0 0,0 0,0 0,0 0,0 0,0 0,1 0,-1-1,0 1,0 0,1-1,-1 1,0 0,1-1,-1 0,0 1,1-1,-1 0,1 0,-1 1,1-1,-1-1,0 1,1 0,-1 0,1 0,-1-1,1 1,-1-1,0 1,1-1,-1 1,0-1,0 0,1 0,-1 1,0-1,0 0,0 0,0 0,0 0,0-1,0 0,-2-3,0 0,-1-1,1 1,-1 0,-1 0,1 0,-1 0,0 1,0-1,0 1,0 0,-1 0,0 0,0 0,0 0,0 1,-1 0,1 0,-1 0,0 0,0 1,0 0,0 0,0 0,0 1,-1-1,5 2,-34-15,0-2,2-2,0-1,-19-15,51 34,-1 1,1-1,-1 0,1 0,0 0,-1 0,1-1,0 1,0 0,0 0,0-1,0 1,0-1,0 1,0-1,1 1,-1-1,1 1,-1-1,1 0,-1 1,1-1,0 0,0 1,0-1,0 0,0 0,0 1,0-1,1 0,-1 1,1-1,-1 1,1-1,-1 0,1 1,0-1,0 1,0 0,0-1,0 1,0 0,0-1,0 1,1 0,-1 0,0 0,1 0,-1 0,1 0,-1 1,1-1,-1 0,1 1,0-1,-1 1,1 0,1-1,19-3,0 0,0 2,0 0,0 1,1 2,19 2,20 0,187-2,-250-1,1 1,0-1,-1 1,1-1,0 1,-1-1,1 1,0 0,0-1,0 1,0-1,-1 1,1 0,0-1,0 1,0 0,0-1,0 1,1 0,-1-1,0 1,0-1,0 1,0 0,1-1,-1 1,0-1,1 1,-1-1,0 1,1-1,-1 1,1-1,-1 1,1-1,-1 1,1-1,-1 0,1 1,-1-1,1 0,-1 1,1-1,0 0,-1 0,1 0,-1 1,1-1,0 0,-1 0,1 0,0 0,-1 0,1 0,0 0,-1-1,1 1,-1 0,1 0,0 0,-1-1,1 1,-167 111,64-13,88-86</inkml:trace>
  <inkml:trace contextRef="#ctx0" brushRef="#br0" timeOffset="3471.66">1875 368,'-223'371,"173"-311,52-74,64-65,-1 2,4 3,48-39,-117 112,0 0,1 0,-1 0,1 0,-1 1,1-1,-1 0,1 0,-1 1,1-1,0 0,-1 1,1-1,0 1,0-1,-1 0,1 1,0 0,0-1,0 1,0 0,0-1,0 1,0 0,-1 0,1 0,0 0,0 0,0 0,0 0,0 0,0 0,0 0,0 0,0 1,0-1,0 0,-1 1,1-1,0 0,0 1,0 0,-1-1,1 1,0-1,0 1,-1 0,1-1,-1 1,1 0,-1 0,1-1,-1 1,1 0,-1 0,1 0,-1 0,0 0,0 0,1-1,-1 1,0 0,0 0,0 0,0 0,0 0,0 0,-23 197,22-197,1 0,0 0,-1 0,1-1,0 1,0 0,0 0,0 0,0 0,0 0,0 0,0 0,0 0,0-1,1 1,-1 0,0 0,0 0,1 0,-1 0,1-1,-1 1,1 0,-1 0,1-1,-1 1,1 0,0-1,-1 1,1-1,0 1,0-1,-1 1,1-1,0 1,0-1,0 0,-1 1,1-1,0 0,0 0,0 0,0 1,0-1,0 0,0 0,0 0,-1-1,1 1,0 0,0 0,0 0,0-1,0 1,0 0,-1-1,1 1,0-1,0 1,-1-1,1 1,0-1,40-43,52-86,-63 93,69-65,-98 101,0 1,0 0,0-1,-1 1,1-1,0 1,0 0,0 0,0-1,0 1,0 0,-1 0,1 0,0 0,0 0,0 0,0 0,0 0,0 1,0-1,0 0,0 1,-1-1,1 0,0 1,0-1,0 1,-1-1,1 1,0-1,-1 1,1 0,0-1,-1 1,1 0,-1 0,1-1,-1 1,1 0,-1 0,0 0,1 0,-1-1,0 1,0 0,1 0,-1 0,0 0,0 0,0 0,0 0,0 0,0 0,4 59,-4-55,-21 230,-2-123,16-88</inkml:trace>
  <inkml:trace contextRef="#ctx0" brushRef="#br0" timeOffset="4084.431">2497 707,'-19'12,"0"1,2 1,-1 1,2 0,0 1,1 1,1 0,-4 8,-46 57,84-91,72-83,41-31,-132 122,0 0,0 0,0 1,0-1,0 0,1 0,-1 0,0 1,1-1,-1 1,0-1,1 1,-1 0,1-1,-1 1,0 0,1 0,-1 0,1 0,-1 0,1 0,-1 1,0-1,1 0,-1 1,1-1,-1 1,0-1,1 1,-1 0,0-1,0 1,0 0,1 0,-1 0,0 0,0 0,0 0,-1 0,1 1,0-1,0 0,-1 0,1 1,0-1,-1 0,1 1,-1-1,0 0,1 1,-1-1,0 1,10 29,-7-20,0 0,0-1,1 1,0-1,1 0,0 0,1-1,0 0,0 0,1 0,6 5,0-3</inkml:trace>
  <inkml:trace contextRef="#ctx0" brushRef="#br0" timeOffset="4370.482">2383 876,'34'-5,"20"-6,6-1,-2 1,-11 3</inkml:trace>
</inkml:ink>
</file>

<file path=ppt/ink/ink3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32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1 256,'38'-4,"27"-7,8-2,-4 2,-9 3,-10 2,-9 3,-6 1,-9 1</inkml:trace>
  <inkml:trace contextRef="#ctx0" brushRef="#br0" timeOffset="250.224">1 510,'43'-4,"29"-3,6 1,-4-3,-11-1,-10 1,-11 3,-11 2</inkml:trace>
  <inkml:trace contextRef="#ctx0" brushRef="#br0" timeOffset="578.512">1074 87,'-5'34,"-2"20,-4 6,0-2,1-7,-1-6,-1-7,4-5,1-3,4-2,-4-5,0-8</inkml:trace>
  <inkml:trace contextRef="#ctx0" brushRef="#br0" timeOffset="861.612">763 87,'38'-5,"37"-6,15-2,-3 2,-6 3,-13-2,-8 0,-9 2,-9 3,-6 2,-5 1,-3 2,-6 4,-7 3</inkml:trace>
  <inkml:trace contextRef="#ctx0" brushRef="#br0" timeOffset="1131.467">678 596,'38'0,"33"-5,13-6,-3-2,-6 2,-10-2,-12 1,-10 2,-7 3,-10-1,-5-1,-6 3</inkml:trace>
  <inkml:trace contextRef="#ctx0" brushRef="#br0" timeOffset="1878.474">1553 454,'-247'342,"236"-322,34-37,24-34,2 2,2 3,2 1,2 3,11-4,-65 45,1-1,-1 0,0 1,1-1,-1 1,1 0,-1-1,1 1,0 0,-1 0,1 0,0 0,0 0,0 1,0-1,0 0,0 1,0-1,0 1,0 0,0 0,0 0,0 0,0 0,0 0,0 1,0-1,0 0,0 1,0 0,0-1,0 1,0 0,-1 0,1 0,0 0,-1 1,1-1,0 0,-1 1,0-1,1 1,-1-1,0 1,0 0,0-1,0 1,0 0,0 0,0 0,-1 0,1 1,5 135,-5-137,0 1,0-1,-1 1,1-1,0 1,-1-1,1 1,-1-1,1 1,-1 0,0-1,0 1,1 0,-1-1,0 1,-1 0,1-1,0 1,0 0,-1-1,1 1,-1 0,1-1,-1 1,0-1,0 1,1-1,-1 0,0 1,0-1,-1 0,1 0,0 1,0-1,-1 0,1 0,0 0,-1 0,1-1,-1 1,1 0,-1-1,1 1,-1-1,0 1,1-1,-1 0,0 1,1-1,-1 0,0 0,1-1,-1 1,-33-6,1-2,0-2,1-1,-28-14,36 15</inkml:trace>
  <inkml:trace contextRef="#ctx0" brushRef="#br0" timeOffset="2781.499">2259 87,'-45'45,"2"2,2 1,2 3,3 1,-16 31,49-79,0 0,0 1,0-1,0 1,1-1,0 1,0 0,0 0,1 0,-1 0,1 0,1 0,-1 0,1 0,-1 0,1 0,1 1,-1-1,1 0,0 0,0 0,1 0,-1 0,1 0,0 0,0-1,1 1,-1-1,1 1,0-1,0 0,1 0,0 0,3 2,0-2,1 1,0-1,0 0,0 0,0-1,0 0,0-1,1 0,-1 0,1-1,0 0,0 0,-1-1,1 0,0-1,0 0,4-1,152-53,-136 39,0-1,-1-1,-1-1,-1-2,-1-1,-1-1,-1 0,2-6,-16 19,-1 0,0 0,-1-1,0-1,-1 1,0-1,-1 0,0 0,-1-1,0 1,-1-1,2-12,-5 19,1-1,-1 1,0 0,-1-1,1 1,-1 0,-1-1,1 1,-1 0,0 0,0 0,-1 0,0 0,0 1,0-1,-1 1,1 0,-1 0,0 0,-1 0,0 1,1 0,-1 0,0 0,-1 1,1-1,-2 1,-5-3,-1 1,0 1,0 0,0 0,-1 2,1-1,-1 2,0 0,-6 1,-15-1</inkml:trace>
  <inkml:trace contextRef="#ctx0" brushRef="#br0" timeOffset="3115.75">2118 370,'25'-16,"1"1,1 1,0 2,1 0,0 2,1 1,9 0,-30 8,-1 1,1 1,-1-1,1 1,-1 0,0 1,1 0,-1 0,0 0,0 1,0 0,-1 1,1-1,-1 1,2 2,73 28,59-41,-104 5,-30 5</inkml:trace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0,'18'252,"5"-105,-15-101,-2 0,-2 1,-2-1,-2 0,-5 32,-3-50,8-28,0-1,0 1,0 0,0-1,0 1,0 0,0-1,0 1,0 0,0-1,0 1,0 0,0 0,-1-1,1 1,0 0,0-1,0 1,-1 0,1 0,0-1,0 1,-1 0,1 0,0 0,0 0,-1-1,1 1,0 0,-1 0,1 0,0 0,-1 0,1 0,0 0,0 0,-1 0,1 0,0 0,-1 0,1 0,0 0,-1 0,1 0,0 0,-1 0,1 0,0 0,-1 1,1-1,0 0,0 0,-1 0,1 1,0-1,0 0,-1 0,1 1,-3-20,0-1</inkml:trace>
</inkml:ink>
</file>

<file path=ppt/ink/ink3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37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57,'-14'5,"-1"2,8-1,10-1,4-6,1-4</inkml:trace>
  <inkml:trace contextRef="#ctx0" brushRef="#br0" timeOffset="301.119">347 1,'-15'5,"-4"6,5 2,6-7,8-4,10-2,3-2</inkml:trace>
</inkml:ink>
</file>

<file path=ppt/ink/ink3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3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3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3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3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3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3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3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3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0,'10'43,"21"169,-22-153,-3 0,-3 1,-4 56,0-42,27 58,-33-174,-9-44,14 60</inkml:trace>
</inkml:ink>
</file>

<file path=ppt/ink/ink3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3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3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3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3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3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3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3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3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3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1 173,'22'-19,"2"1,0 1,1 1,1 1,1 2,0 1,0 0,1 2,0 2,2 0,-4 1,1 1,0 1,1 2,-1 1,0 1,1 1,4 1,-23 2,1 0,-1 1,0 0,0 1,0 0,-1 0,0 1,0 0,0 0,-1 1,1 0,-2 0,1 0,-1 1,0 0,-1 1,0-1,0 1,-1 0,0 0,0 1,-1-1,0 1,-1-1,0 1,-1 0,0 0,0 0,-1 4,-2-2,1-1,-2-1,1 1,-1 0,-1-1,0 1,-1-1,0 0,0 0,-1-1,0 0,-1 0,0 0,0-1,-1 0,0 0,0-1,-1 0,0 0,-1-1,1 0,-1-1,0 0,-10 3,-38 22,58-27,0-1,1 0,-1 0,1 0,0 0,0 0,-1 0,1-1,0 1,1 0,-1 0,0-1,0 1,1 0,-1-1,1 0,0 1,-1-1,1 0,0 0,0 1,-1-2,1 1,0 0,2 1,-1 0,186 104,-40-27,-121-63,-17-15</inkml:trace>
</inkml:ink>
</file>

<file path=ppt/ink/ink3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3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3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3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3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3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3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3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3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3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14,'0'-1,"-1"1,1 0,-1 0,1-1,0 1,-1 0,1-1,0 1,-1 0,1-1,0 1,0 0,-1-1,1 1,0-1,0 1,0-1,-1 1,1-1,0 1,0 0,0-1,0 1,0-1,0 1,0-1,0 1,0-1,0 1,0-1,1 0,-46 15,1 1,1 3,1 1,0 2,-38 26,79-46,0-1,0 1,-1 0,1-1,0 1,0 0,0 0,0 0,0 0,0 0,0 0,0 0,0 0,0 0,1 0,-1 0,0 1,1-1,-1 0,1 0,-1 1,1-1,0 0,0 1,-1-1,1 0,0 1,0-1,0 1,0-1,1 0,-1 1,0-1,1 0,-1 1,0-1,1 0,0 1,-1-1,1 0,0 0,0 0,-1 0,1 0,0 0,0 0,0 0,0 0,0 0,1 0,-1-1,0 1,0 0,0-1,1 1,-1-1,1 1,124 29,-101-26,49 23,-74-23,1 0,-1 0,0 0,0 0,-1 0,1-1,-1 1,0 0,0 0,0 0,0-1,0 1,-1 0,0-1,0 0,0 1,0-1,0 0,-1 0,0 0,1 0,-1-1,0 1,0-1,0 1,-2 0,-191 163,193-163,0 0,1 0,0 0,0 0,0 0,0 1,0-1,1 0,0 1,-1-1,1 1,0 0,1-1,-1 1,1 0,0 0,-1-1,2 1,-1 0,0 0,1-1,0 1,-1 0,2-1,-1 1,0-1,1 1,-1-1,1 1,0-1,0 0,0 0,1 0,-1 0,1-1,0 1,-1-1,1 1,0-1,1 0,-1 0,0 0,1 0,-1-1,0 0,1 1,0-1,-1 0,1-1,0 1,-1-1,3 1,10 1,0 0,1-1,-1 0,0-1,0-1,1-1,-1 0,0-1,0-1,-1 0,1-1,-1-1,0 0,4-3,11-21,-22 13</inkml:trace>
</inkml:ink>
</file>

<file path=ppt/ink/ink3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3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3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3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3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3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3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3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7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3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3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1:48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258 170,'0'650,"-29"-284,12-278,8-115,12 8,3 1</inkml:trace>
  <inkml:trace contextRef="#ctx0" brushRef="#br0" timeOffset="582.934">738 85,'-15'56,"3"1,2 0,-3 51,35 177,-22-213,11 115,6-58,-17-130,0 1,0-1,0 1,0 0,0-1,-1 1,1 0,0-1,0 1,0 0,-1-1,1 1,0 0,0 0,-1-1,1 1,0 0,-1 0,1-1,0 1,-1 0,1 0,0 0,-1 0,1-1,-1 1,1 0,0 0,-1 0,1 0,0 0,-1 0,1 0,-1 0,1 0,0 0,-1 0,1 0,-1 1,1-1,0 0,-1 0,1 0,0 0,-1 1,1-1,0 0,-1 0,1 1,0-1,0 0,-1 1,1-1,0 0,0 0,0 1,-1-1,1 1,0-1,0 0,0 1,0-1,0 0,-1 1,-17-31,-87-187,86 183,-1 1,-2 0,-1 2,-18-19,32 40,1 2,-1-1,0 1,-1 1,0-1,0 2,-1-1,0 2,0-1,0 1,0 1,-1 0,0 1,0 0,0 1,-12-1,11 4,-1 2,1 0,0 0,0 1,0 1,0 0,1 1,0 0,0 1,1 0,-1 1,2 0,-1 1,1 0,1 0,-1 1,2 1,-1 0,1 0,1 0,0 1,1 0,0 0,1 1,0 0,1-1,1 2,0-1,0 0,1 1,1-1,0 9,1 2</inkml:trace>
  <inkml:trace contextRef="#ctx0" brushRef="#br0" timeOffset="1664.649">1077 762,'-3'5,"-6"12,1-1,0 1,2 1,0 0,0-1,2 2,0-1,1 4,10 99,-6-117,0 0,0 0,1 0,-1 0,1 0,0-1,-1 1,2-1,-1 1,0-1,1 0,0 0,-1 0,1 0,1 0,-1-1,0 1,0-1,1 0,0 0,-1 0,1-1,0 1,0-1,0 0,0 0,0 0,0 0,6-3,-1 0,1 0,-1-1,0 0,0-1,0 0,0 0,-1-1,1 0,-1 0,0-1,-1 0,0-1,0 0,0 0,0 0,-1-1,-1 0,3-4,4-3,-1 0,-1 0,0-1,-2-1,0 1,0-1,-2-1,0 1,3-18,-8 32,0-1,-1 0,1 1,-1-1,0 0,0 0,-1 1,1-1,-1 0,1 0,-1 1,0-1,-1 1,1-1,-1 1,1-1,-1 1,0 0,0 0,0 0,-1 0,1 0,-1 1,0-1,0 1,0-1,0 1,0 0,0 0,0 0,-1 1,1-1,-1 1,1 0,-1 0,1 0,-1 0,0 1,0-1,1 1,-1 0,0 0,0 0,1 1,-1-1,0 1,-1 1,-5 0,0 0,0 1,0 1,1 0,-1 0,1 1,0 0,0 0,1 1,0 0,0 1,0 0,1 0,0 0,0 1,-4 6,10-13,0 1,0-1,0 0,0 0,0 1,1-1,-1 0,0 1,1-1,-1 1,1-1,-1 1,1-1,0 1,-1-1,1 1,0-1,0 1,0 0,0-1,1 1,-1-1,0 1,1-1,-1 1,1-1,-1 1,1-1,0 1,-1-1,1 0,0 1,0-1,0 0,0 0,0 0,0 0,1 0,-1 0,0 0,0 0,1 0,-1 0,1-1,0 1,70 14,-51-14,1-1,-1-2,0 0,0-1,-1-1,1 0,-1-2,0-1,0 0,-1-2,0 0,0-1,-1 0,0-2,-1 0,12-12,-10 10,0-1,-1-1,-1 0,-1-1,0-1,-1-1,-1 0,-1 0,0-2,-2 0,0 0,-2-1,0 0,-1 0,-2-1,0 0,1-13,-4-18,-2 1,-3 0,-8-52,9 93,-1 0,0 1,-1-1,0 1,-1 0,0 0,-1 0,-1 0,1 1,-3-3,7 12,0-1,0 1,0 0,0 0,0 0,0 1,0-1,0 0,0 0,0 1,0-1,0 0,0 1,-1-1,1 1,0-1,-1 1,1 0,0 0,-1-1,1 1,0 0,-1 0,1 0,0 1,-1-1,1 0,0 0,0 1,-1-1,1 1,0-1,0 1,-1-1,1 1,0 0,0 0,0-1,0 1,0 0,0 0,0 0,0 0,1 0,-1 0,0 0,1 1,-1-1,0 1,-28 64,23-31,2 0,1 1,1-1,2 0,4 19,-2 27,-2-5,11 159,-2-178,39 138,-41-183,-2-5</inkml:trace>
  <inkml:trace contextRef="#ctx0" brushRef="#br0" timeOffset="1918.955">1924 819,'4'29,"3"9</inkml:trace>
  <inkml:trace contextRef="#ctx0" brushRef="#br0" timeOffset="2068.633">1951 339,'0'0</inkml:trace>
  <inkml:trace contextRef="#ctx0" brushRef="#br0" timeOffset="2569.705">2460 537,'-24'10,"1"1,0 1,1 0,0 2,1 1,1 0,0 2,1 0,1 1,-13 17,27-32,1 1,-1 0,1 0,0 0,0 1,0-1,0 1,1-1,-1 1,1 0,1 0,-1 0,1 0,0 0,0 0,0 1,0-1,1 0,0 0,1 1,-1-1,1 0,0 0,0 1,0-1,1 0,-1 0,2-1,-1 1,0 0,1-1,0 1,0-1,0 0,2 3,4 0,-1 0,1 0,1 0,-1-1,1-1,0 0,1 0,-1-1,1 0,0-1,0 0,0 0,0-2,0 1,0-1,1-1,4 0,-3-4,0-1,-1 0,1 0,-1-2,0 1,-1-2,1 1,-1-1,-1-1,7-7,-6 8,12-16,-1-1,-1 0,-1-2,-1 0,-1-1,-2-1,0-1,0-7,10-14,-11 22,-1-1,-2-1,-1 0,-2-1,-1 1,-1-2,-2 1,-1-1,-1 0,-2 0,-3-16,3 42,-1 0,0 1,-1-1,1 0,-2 1,1-1,-1 0,1 1,-2-1,1 1,-1 0,0 0,0 0,-1 0,1 1,-1-1,-1 1,1 0,-1 0,0 0,0 1,0 0,-1 0,1 0,-1 1,0-1,0 2,0-1,-1 0,1 1,0 0,-1 1,0 0,1 0,-7-1,2 4,-1 0,1 0,-1 1,1 1,0 0,0 0,1 1,-1 0,1 1,0 0,0 1,1 0,0 0,0 1,1 0,0 1,0 0,1 0,0 1,1-1,-2 5,-3 4,2 2,-1-1,2 1,1 0,0 1,2 0,0 0,1 0,2 0,0 1,1 6,1-9,1-1,1 1,1 0,1-1,0 0,1 0,2 0,-1 0,2-1,0 0,1-1,1 0,0 0,1-1,1 0,1-1,0-1,0 0,1 0,1-2,0 1,1-2,11 6,-13-10,1-1,0-1,1 0,-1-1,1-1,-1 0,1-1,0-1,-1 0,1-1,14-3,-7-1,-5-2</inkml:trace>
  <inkml:trace contextRef="#ctx0" brushRef="#br0" timeOffset="8166.767">3194 593,'-14'-14,"12"11,0 0,0 1,0-1,0 1,-1 0,1 0,-1 0,0 0,0 0,1 0,-1 1,0 0,0-1,-1 1,1 0,0 0,0 1,0-1,-1 1,1 0,0-1,-1 1,-1 1,0 0,0 0,0 0,0 1,0 0,0 0,0 0,1 0,-1 1,1-1,0 1,0 0,0 1,0-1,0 1,1 0,-1 0,1 0,0 0,0 0,1 1,-1-1,1 1,0 0,0 1,-3 6,1 1,0-1,1 0,1 1,0 0,1-1,0 1,1 0,0 9,0-19,0 0,-1 0,1 0,1-1,-1 1,0 0,0 0,1 0,0 0,0-1,-1 1,2 0,-1-1,0 1,0-1,1 1,-1-1,1 0,0 1,0-1,0 0,0 0,0 0,0-1,1 1,-1 0,0-1,1 0,-1 1,1-1,0 0,-1 0,1 0,0-1,0 1,0-1,-1 0,1 1,0-1,0 0,0-1,0 1,-1 0,1-1,0 0,1 0,9-5,-1-1,-1-1,1 0,-1 0,-1-1,0 0,0-1,0 0,-2-1,1 0,-1 0,-1-1,4-8,4-2,72-142,-95 213,5-36,0-1,2 0,-1 1,1-1,1 1,0-1,1 1,1-1,0 1,0-1,1 0,1 0,0 0,0 0,1-1,1 0,0 0,0 0,1 0,1-1,0-1,3 4,-9-11,0-1,0 0,0 1,1-1,-1 0,0 0,1 0,-1-1,0 1,1-1,-1 1,1-1,-1 0,1 0,-1 0,1 0,-1 0,1 0,-1-1,1 1,-1-1,0 0,1 0,-1 0,0 0,0 0,1 0,-1 0,0-1,0 1,0-1,0-1,54-67,-44 52,78-126,-72 100,-16 45,-1-1,0 1,-1 0,1-1,0 1,0 0,0 0,0 0,-1 0,1 0,0 0,-1 0,1 0,-1 0,1 0,-1 0,1 0,-1 1,0-1,0 0,1 0,-1 0,0 1,0-1,0 0,0 0,-1 0,1 1,0-1,0 0,-1 0,1 0,-1 0,0 1,24 94,-22-94,0 0,0 0,0 0,0 0,0-1,1 1,-1 0,0 0,1-1,-1 1,1-1,0 1,-1-1,1 0,0 0,0 0,0 0,0 0,0 0,0 0,0-1,0 1,0-1,0 1,1-1,-1 0,0 0,0 0,0 0,0 0,0-1,1 1,-1 0,0-1,0 0,0 0,0 1,0-1,0 0,0 0,-1-1,1 1,1-1,2-3,1-1,-1 0,0-1,0 1,0-1,-1 0,0 0,-1 0,1 0,-1-1,-1 0,0 1,0-1,0 0,0-6,9-27,-7 26,26-42,-28 58,1 0,-1 0,0 0,1 0,-1 1,0-1,1 1,-1-1,0 1,0 0,-1 0,1 0,0 0,-1 0,1 0,-1 1,1-1,-1 0,0 1,0-1,0 1,-1 0,1-1,-1 1,1 1,2 2,15 46,-1 1,-3 0,-2 1,-3 1,-2 0,-1 21,7 183,-12-256,3 18,-1 1,-1 0,-1-1,-1 1,-1 0,-3 18,4-37,-2 11,0-1,0 0,-1 0,-1 0,0 0,-1-1,-1 1,1-1,-2 0,0-1,0 0,-8 9,13-18,0 0,0-1,0 1,0-1,-1 1,1-1,0 0,-1 0,1 0,-1 0,1 0,-1 0,1-1,-1 1,0-1,1 0,-1 0,1 0,-1 0,0 0,1-1,-1 1,1-1,-1 0,0 1,1-1,0 0,-1-1,1 1,0 0,-1-1,1 1,0-1,0 0,0 1,0-1,1 0,-1 0,0 0,1-1,0 1,-47-102,45 82,1 0,0 0,2 0,1 0,0 0,2 1,0-1,2 0,0 1,1 0,1 0,2 1,0 0,0 0,2 1,1 0,0 1,5-4,-5 11,1 1,0 0,0 1,1 1,1 0,-1 1,1 0,0 1,1 1,0 1,-1 0,1 1,0 0,1 2,-1 0,0 0,0 2,1 0,-1 1,16 3,39-2,-44-3,-2 0</inkml:trace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1,'42'106,"-6"2,-4 2,13 85,-11 57,-25 23,-4-225,1-32</inkml:trace>
</inkml:ink>
</file>

<file path=ppt/ink/ink3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3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3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6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3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9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3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3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3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62,'70'-56,"-107"51,-88 36,116-29,-103 17,1 5,-46 18,92-7,66-34,-1 1,0-1,1 1,-1-1,0 1,1-1,0 0,-1 1,1-1,0 1,0-1,0 0,0 0,0 0,0 0,0 0,0 0,0 0,1 0,-1 0,0 0,0 0,1-1,-1 1,1-1,-1 1,1-1,-1 1,1-1,-1 0,21 7,1-2,-1-1,1 0,0-2,0-1,0 0,0-2,8-1,17 0,-13 1,-23-1,-1 2,1-1,0 2,0-1,0 2,0-1,0 2,-1 0,7 2,-17-5,1 1,-1-1,0 1,1 0,-1-1,0 1,0 0,0 0,0-1,1 1,-1 0,0 0,0 0,-1 1,1-1,0 0,0 0,0 0,-1 1,1-1,-1 0,1 1,-1-1,0 0,1 1,-1-1,0 1,0-1,0 0,0 1,0-1,0 1,0-1,0 0,-1 1,1-1,-1 1,1-1,-1 0,1 0,-1 1,0-1,0 0,1 0,-1 0,0 0,-1 1,-51 48,-112 29,62-37,31-6,3 4,1 2,2 3,-10 13,74-57,0 0,0 0,-1 0,1 1,0-1,0 1,1 0,-1-1,0 1,1 0,-1 0,1 0,-1 0,1 1,0-1,0 0,0 0,0 1,0-1,0 0,1 1,-1-1,1 1,0-1,0 1,0-1,0 1,0-1,0 1,1-1,-1 1,1-1,0 1,0-1,0 0,0 1,0-1,0 0,0 0,1 0,-1 0,1 0,0 0,-1 0,1-1,0 1,0 0,1-1,16 6,1-1,1-1,-1-1,0-1,1-1,0-1,-1 0,1-2,0 0,-1-2,1 0,-1-1,0-1,0-1,0-1,29-4,170-28,-218 38,-1 1,1-1,-1 1,1-1,-1 1,1 0,0-1,-1 1,1 0,0 0,0 0,-1-1,1 1,0 0,-1 0,1 0,0 0,0 0,-1 0,1 0,0 0,-1 1,1-1,0 0,-1 0,1 0,0 1,-1-1,1 0,0 1,-1-1,1 1,-1-1,1 1,-1-1,1 1,-1-1,1 1,-1-1,1 1,-1 0,0-1,1 1,-1 0,0-1,0 1,1 0,-1-1,0 1,0 0,0 0,0-1,0 1,0 0,0-1,0 1,0 0,0 0,-1-1,1 1,0 0,0-1,-1 1,1 0,0-1,-1 1,-6 11</inkml:trace>
  <inkml:trace contextRef="#ctx0" brushRef="#br0" timeOffset="2034.265">1268 34,'-22'50,"3"1,2 1,3 1,-3 23,-9 31,-48 212,64-245,31-90,-9-2</inkml:trace>
  <inkml:trace contextRef="#ctx0" brushRef="#br0" timeOffset="2363.021">1155 119,'23'-15,"24"-4,7 1,0 3,-5 5,-5 8,-6 5,-9 7,-5 1,-2-1,1-2,-5-2</inkml:trace>
  <inkml:trace contextRef="#ctx0" brushRef="#br0" timeOffset="2649.699">1013 513,'62'-9,"26"-4,2 1,-9 3,-18 2</inkml:trace>
  <inkml:trace contextRef="#ctx0" brushRef="#br0" timeOffset="3198.64">1549 655,'0'15,"0"13,-4 3,-3 1,1-1,-3 0,-1-1,1-1,8-5,4-2,5-4,7-6,6-5,-1-8,1-4,-3-6,-5-1</inkml:trace>
  <inkml:trace contextRef="#ctx0" brushRef="#br0" timeOffset="3448.497">1323 768,'39'0,"36"-5,10-1,-4 0,-11 1,-13-4,-16 1</inkml:trace>
</inkml:ink>
</file>

<file path=ppt/ink/ink3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1 177,'33'0,"26"0,8-5,-4-2,-6 1,-9 1,-8 2,-6 0,-3-2,-3-2,-1 1,0 1,-5 2</inkml:trace>
  <inkml:trace contextRef="#ctx0" brushRef="#br0" timeOffset="271.041">114 431,'43'0,"34"-5,8-6,-1-2,-10 2,-12-2,-17 1</inkml:trace>
  <inkml:trace contextRef="#ctx0" brushRef="#br0" timeOffset="2950.96">848 64,'-1'34,"-94"271,65-174,43-180,3 1,1 1,3 0,1 1,3 2,1 0,2 2,31-36,-56 75,0-1,1 0,-1 0,1 0,-1 0,1 1,0 0,0-1,1 1,-1 0,1 1,0-1,-1 0,1 1,0 0,0 0,1 0,-1 1,0-1,1 1,-1 0,1 0,0 1,-2 2,-1 1,0 0,0 0,0 1,0-1,0 0,0 1,-1-1,0 1,0 0,0-1,0 1,0 0,-1 0,0-1,1 1,-2 0,1 0,0 0,-1 2,1 1,-4 230,3-235,1-1,-1 1,1 0,-1 0,1 0,0 0,0-1,0 1,0 0,0 0,1 0,-1 0,1-1,-1 1,1 0,-1 0,1-1,0 1,0 0,0-1,0 1,0-1,0 1,0-1,1 1,-1-1,0 0,1 0,-1 0,1 0,0 0,-1 0,1 0,0 0,-1-1,1 1,0 0,0-1,0 0,-1 1,1-1,0 0,0 0,0 0,0 0,0 0,-1-1,1 1,0 0,0-1,0 0,-1 1,1-1,0 0,0 0,70-98,-31 34,-6 20,3 1,2 2,42-34,-82 74,1 0,0 1,0-1,0 1,0-1,0 0,1 1,-1 0,0-1,1 1,-1 0,1 0,-1 0,1 0,-1 0,1 0,0 0,0 0,-1 1,1-1,0 1,0-1,0 1,0 0,0 0,-1 0,1 0,0 0,0 0,0 0,0 0,0 1,0-1,-1 1,1 0,0-1,0 1,-1 0,1 0,-1 0,1 0,0 0,-1 1,0-1,1 0,-1 1,0-1,0 1,0-1,0 1,0 0,0-1,0 1,0 0,-1 0,2 14,-1 0,-1 0,-1-1,0 1,-1 0,-1 0,0-1,-1 0,-1 1,-6 12,-20 104,30-106,1-2</inkml:trace>
  <inkml:trace contextRef="#ctx0" brushRef="#br0" timeOffset="3665.225">2117 148,'-9'-4,"-1"1,0 0,0 0,1 1,-2 0,1 1,0 0,0 1,0 0,0 0,0 1,0 1,0 0,0 0,0 1,0 0,1 0,-8 5,2 0,1 1,0 1,1 0,0 1,0 0,1 1,1 0,0 1,1 0,0 1,1 0,0 1,2 0,0 0,0 1,-2 10,7-22,1-1,0 0,0 0,0 0,0 1,1-1,-1 0,1 1,0-1,0 0,0 1,0-1,1 0,-1 1,1-1,0 0,0 0,0 1,0-1,1 0,-1 0,1 0,0-1,0 1,0 0,0-1,0 1,1-1,-1 1,1-1,-1 0,1 0,0 0,0-1,0 1,0-1,0 0,0 1,0-1,1-1,-1 1,0 0,1-1,-1 0,0 1,1-1,-1-1,0 1,1 0,2-1,9-4,1-1,-1 0,0-1,0 0,-1-1,0-1,-1 0,0-1,0 0,-1-1,0-1,0-1,120-135,-97 102,-29 70,-38 204,32-145,0-58</inkml:trace>
  <inkml:trace contextRef="#ctx0" brushRef="#br0" timeOffset="4049.996">2484 374,'-19'38,"-7"18,2 4,-1-8,5-9,10-10,12-12,10-10,8-5,5-5,4-2,-4-6,-1-2,-4 1</inkml:trace>
  <inkml:trace contextRef="#ctx0" brushRef="#br0" timeOffset="4271.436">2287 544,'28'-5,"11"-2</inkml:trace>
</inkml:ink>
</file>

<file path=ppt/ink/ink3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58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114 198,'5'0,"11"0,7 0,6 0,1 0,2 0,-1 0,-1 0,0 0,-1 0,0 0,0 0,-1 0,0 0,0 0,-4 0</inkml:trace>
  <inkml:trace contextRef="#ctx0" brushRef="#br0" timeOffset="281.005">1 508,'29'0,"23"0,9 0,3-4,-5-3,-7 1,-8 2,-7 0,-4 2,-9-4,-7-1</inkml:trace>
  <inkml:trace contextRef="#ctx0" brushRef="#br0" timeOffset="927.335">283 1,'210'133,"-18"-32,-189-100,-1 0,1 1,0-1,-1 1,1 0,-1 0,1 0,-1 0,0 0,0 0,0 0,0 1,0-1,-1 1,1 0,-1 0,0-1,1 1,-1 0,-1 0,1 0,0 0,-1 0,1 0,-1 0,0 0,0 0,0 0,0 1,-1-1,1 0,-1 0,0 0,0-1,0 1,0 0,-1 0,1 0,-1-1,1 1,-1-1,0 1,0-1,0 0,0 1,-1-1,0 1,-302 269,183-172,112-87</inkml:trace>
</inkml:ink>
</file>

<file path=ppt/ink/ink3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4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27,'5'0,"6"0,7 0,4-5,4-2,2 1,1 1,0 2,-4 5,-7 4</inkml:trace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4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85 170,'-1'1,"-1"0,1 0,0 0,0 0,0 0,0 1,0-1,1 0,-1 1,0-1,1 0,-1 1,0-1,1 1,0-1,-1 1,1-1,0 1,0-1,0 1,0 0,0-1,0 1,0-1,1 1,-1-1,0 1,1-1,-1 1,1-1,0 0,-1 1,2 0,0 9,33 270,-37-60,2-221</inkml:trace>
  <inkml:trace contextRef="#ctx0" brushRef="#br0" timeOffset="7467.906">28 254,'2'-3,"0"0,0-1,0 1,0 0,1 1,-1-1,1 0,-1 1,1-1,0 1,0 0,0 0,1 0,-1 0,0 0,4 0,0-2,34-20,-13 5,1 2,1 0,0 3,1 0,1 2,0 1,1 1,22-2,-53 11,0 0,0 1,0-1,1 0,-1 1,0 0,0-1,1 1,-1 0,0 0,0 0,1 1,-1-1,0 0,0 1,0 0,1-1,-1 1,0 0,0 0,0 0,0 0,0 0,-1 1,1-1,0 1,-1-1,1 1,0 0,-1-1,0 1,1 0,-1 0,0 0,0 0,0 0,-1 0,1 0,0 0,-1 1,1-1,-1 0,0 0,1 1,-1-1,0 0,-1 3,-2 3,0 1,0-1,-1 1,0-1,-1 0,0-1,0 1,-1-1,0 0,0 0,0-1,-1 0,0 0,-6 4,-42 44,53-51,1-1,-1 1,1-1,0 1,0 0,0-1,0 1,1 0,-1 0,1 0,-1-1,1 1,0 0,0 0,1 0,-1 0,0 0,1-1,0 1,0 0,0 0,0-1,0 1,0 0,1-1,-1 1,1-1,-1 0,1 0,0 1,0-1,0 0,2 0,77 63,-77-63,77 63,-79-63,-1 0,1 0,-1 0,0 0,0 0,1 1,-1-1,-1 0,1 0,0 1,0-1,-1 1,0-1,1 0,-1 1,0-1,0 1,0-1,0 1,-1-1,1 1,-1-1,1 0,-1 1,0-1,0 0,0 0,0 1,-1-1,1 0,0 0,-1 0,1 0,-1-1,0 1,0 0,0-1,0 1,-1 0,-25 17,-1-1,-1-1,0-2,-1-1,-1-2,0-1,-12 2,18-4,-7 2,-1-1,0-1,0-2,-1-1,-34 1,62-7,8-1</inkml:trace>
  <inkml:trace contextRef="#ctx0" brushRef="#br0" timeOffset="7817.292">1157 0,'-152'140,"121"-106,-13 13,3 3,1 2,3 1,-3 10,2-7,-2-1,-3-3,-39 37,-1 2,74-80</inkml:trace>
  <inkml:trace contextRef="#ctx0" brushRef="#br0" timeOffset="9852.231">1186 254,'-165'190,"-43"101,206-287,-15 20,24-28,230-245,-31 29,-206 219,0 0,1 0,0 0,-1 0,1 0,0 0,-1 0,1 0,0 0,0 0,0 0,0 1,0-1,0 0,0 1,0-1,0 1,0-1,0 1,0-1,1 1,-1 0,0-1,0 1,0 0,0 0,1 0,-1 0,0 0,0 0,1 0,-1 1,0-1,0 0,0 1,0-1,0 1,1-1,-1 1,0-1,0 1,0 0,0-1,-1 1,1 0,0 0,0 0,0 0,-1 0,1 0,0 0,0 0,10 102,36 130,-7-76,-40-157,-1 0,1 0,-1 0,1 0,0 0,-1 0,1 0,-1 0,1 0,-1 0,1 1,0-1,-1 0,1 0,-1 0,1 0,0 1,-1-1,1 0,-1 0,1 1,0-1,-1 0,1 1,0-1,0 0,-1 1,1-1,0 0,0 1,0-1,-1 1,1-1,0 0,0 1,0-1,0 1,0-1,0 1,0-1,0 1,0-1,0 0,0 1,0-1,0 1,0-1,0 1,0-1,1 0,-1 1,0-1,0 1,0-1,1 0,-1 1,0-1,1 0,-1 1,0-1,1 0,-1 1,0-1,1 0,-29-26,23 20,-24-23,0 2,-2 1,0 2,-2 0,-1 3,-1 0,-26-10,48 25,0 1,-1 1,0 0,0 1,0 0,0 1,0 0,-1 1,1 1,0 1,-1 0,1 0,0 2,-10 3</inkml:trace>
</inkml:ink>
</file>

<file path=ppt/ink/ink3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5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83,'16'56,"8"85,-6 87,-18-227,-1 0,1 0,0 0,-1 0,1 0,0 0,0 1,0-1,0 0,0 0,0 0,0 0,1 1,-1-1,0 0,1 0,-1 0,1 0,-1 0,1 0,-1 0,1 0,0 0,-1 0,1 0,0 0,0-1,0 1,0 0,-1-1,1 1,0 0,0-1,1 1,-1-1,0 1,0-1,0 0,0 1,0-1,0 0,0 0,1 0,-1 0,0 0,0 0,0 0,0 0,0-1,1 1,-1 0,0-1,0 1,0 0,0-1,0 1,0-1,0 0,0 1,0-1,0 0,-1 0,1 0,1 0,96-126,16-45,-114 171,0 0,0 0,1 0,-1 0,1 0,-1 0,0 0,1 0,0 0,-1 0,1 1,0-1,-1 0,1 0,0 0,0 1,-1-1,1 0,0 1,0-1,0 1,0-1,0 1,0-1,0 1,0 0,0-1,0 1,1 0,-1 0,0 0,0 0,0 0,0 0,0 0,0 0,0 1,0-1,0 0,0 0,0 1,0-1,0 1,0-1,0 1,0 0,0-1,0 1,0 0,-1-1,1 1,0 0,0 0,-1 0,1 0,0 1,0 5,1 0,-1 1,-1-1,0 1,0-1,0 1,-1-1,0 0,0 1,-1-1,-2 7,-4 75,8-85,1 0,-1 0,1 0,-1 0,1-1,0 1,1 0,-1-1,1 1,-1-1,1 1,0-1,0 0,1 0,-1 0,1 0,-1 0,1-1,0 1,0-1,0 1,1-1,-1 0,0 0,1-1,-1 1,1-1,0 0,-1 0,1 0,0 0,0 0,-1-1,1 0,0 0,0 0,0 0,0 0,0-1,-1 0,1 0,0 0,-1 0,1-1,0 1,-1-1,0 0,8-7,0-2,-1 1,0-1,-1 0,0-1,-1 0,-1-1,0 0,0 0,-1 0,-1-1,0 0,1-9,16-34,-6 21,53-159,-66 174</inkml:trace>
  <inkml:trace contextRef="#ctx0" brushRef="#br0" timeOffset="565.454">960 280,'-10'20,"-8"15,0 7,2 1,4-2,0-8,1-5,3-2,8-6,3-1,6-4,7-5,5-3,3-9,-1-8,-1-2,-3 0</inkml:trace>
  <inkml:trace contextRef="#ctx0" brushRef="#br0" timeOffset="801.409">762 450,'48'-5,"21"-6,-2-1</inkml:trace>
</inkml:ink>
</file>

<file path=ppt/ink/ink3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12,'10'5,"12"1,8 0,3-1,1-2,0 0,-2-2,-1-6,-1-1,-1 0,-1 1,0 1,1 2,-2-4,-3-1</inkml:trace>
</inkml:ink>
</file>

<file path=ppt/ink/ink3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26,'39'0,"21"-5,6-1,-3 0,-8 1,-13 1</inkml:trace>
</inkml:ink>
</file>

<file path=ppt/ink/ink3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1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128 508,'-6'34,"-2"-1,-2 0,-1-1,-1 0,-2 0,-15 24,28-53,-36 70,166-289,17 57,-145 157,0 1,-1-1,1 1,0-1,0 1,0-1,0 1,1-1,-1 1,0 0,1 0,-1 0,0-1,1 1,-1 1,1-1,0 0,-1 0,1 0,0 1,-1-1,1 1,0 0,0-1,0 1,-1 0,1 0,0 0,0 0,0 0,-1 1,1-1,0 0,0 1,-1 0,1-1,0 1,-1 0,1 0,-1-1,1 1,-1 1,1-1,-1 0,0 0,1 0,-1 1,0-1,0 1,1 0,1 14,0 0,0 1,-1-1,-1 1,-1-1,-1 1,-2 15,1 16,0-15,8 71,-4-103,-1 0,1 0,-1 0,1 0,-1-1,1 1,0 0,-1-1,1 1,0-1,-1 1,1-1,0 0,0 0,0 0,-1 0,1 0,0 0,0 0,0-1,-1 1,1-1,0 1,-1-1,1 1,0-1,-1 0,1 0,-1 0,1 0,-1 0,0 0,1-1,-1 1,0 0,0-1,0 1,0-1,0 1,0-1,0 1,0-1,-1 0,1 1,-1-1,4-3,65-75,69-62,-117 125,-14 11,-1 0,1 0,0 1,1 0,0 0,-1 1,1 0,1 0,-1 1,1 0,-1 0,1 1,5-1,-13 3,1 0,-1 1,1-1,-1 0,1 1,-1-1,1 1,-1-1,1 1,-1 0,1 0,-1 0,0-1,0 1,1 0,-1 1,0-1,0 0,0 0,0 0,0 1,0-1,-1 0,1 1,0-1,-1 1,1-1,-1 1,1-1,-1 1,0-1,0 1,1-1,-1 1,0 0,-1-1,1 1,0-1,0 1,-14 62,13-62,-8 21,1 1,0 0,2 1,1-1,1 1,-1 21,5 10,1-32</inkml:trace>
  <inkml:trace contextRef="#ctx0" brushRef="#br0" timeOffset="949.293">1286 339,'-20'7,"2"1,-1 0,1 2,0 0,1 1,0 1,1 0,0 1,1 1,0 1,1 0,-8 12,19-25,1 1,-1-1,1 1,0 0,0 0,0 0,0 0,0 0,0 0,1 0,-1 1,1-1,0 0,0 1,1-1,-1 1,1 0,-1-1,1 1,0-1,0 1,1 0,-1-1,1 1,0-1,0 1,0-1,0 0,1 1,-1-1,1 0,0 0,0 0,0 0,0 0,0 0,1-1,-1 1,1-1,0 0,0 1,0-1,0 0,0-1,3 2,3-3,1 0,-1 0,0-1,1-1,-1 1,0-2,0 1,0-1,0 0,-1-1,1 0,-1-1,0 1,0-2,-1 1,1-1,-1 0,-1 0,1-1,-1 0,0 0,0-1,-1 0,4-7,26-28,-21 28,1-1,-2 0,0-1,-1-1,-1 0,-1 0,0-1,-1 0,-1-1,-1 1,-1-2,-1 1,-1-1,1-10,-13-82,8 109,-1 1,0-1,0 0,0 1,-1-1,1 1,-1-1,0 1,0 0,0 0,0 0,-1 0,1 0,-1 0,1 0,-1 1,0 0,0-1,-1 1,1 0,0 0,-1 1,1-1,-1 1,1 0,-1 0,-3-1,3 2,1 0,0-1,-1 2,1-1,-1 0,1 1,0-1,-1 1,1 0,0 0,0 1,0-1,0 0,0 1,0 0,0 0,0 0,1 0,-1 0,1 0,0 1,-1-1,1 1,0 0,0 0,1-1,-1 1,1 0,-1 1,1-1,0 0,0 0,0 0,0 2,-2 7,1-1,0 1,1-1,0 1,1 0,0-1,1 1,0 0,2 5,4 8,1 0,1-1,2-1,0 1,2-2,8 13,49 102,-52-89,-8-31</inkml:trace>
  <inkml:trace contextRef="#ctx0" brushRef="#br0" timeOffset="1418.591">1680 113,'57'281,"-57"-275,9 44,-9-50,0 1,1 0,-1 0,1 0,-1 0,1-1,-1 1,1 0,-1-1,1 1,0 0,-1-1,1 1,0-1,-1 1,1-1,0 1,0-1,0 1,0-1,-1 0,1 0,0 1,0-1,0 0,0 0,0 0,0 0,0 0,-1 0,1 0,0 0,0 0,0-1,0 1,0 0,0 0,-1-1,1 1,0-1,0 1,0-1,-1 1,1-1,0 1,-1-1,1 0,0 1,0-2,10-9,0-1,0-1,-1 0,0-1,-1 1,-1-2,0 1,-1-1,4-14,84-211,-82 195,-10 25</inkml:trace>
  <inkml:trace contextRef="#ctx0" brushRef="#br0" timeOffset="1847.329">1145 677,'44'5,"1"-2,0-2,0-2,-1-2,14-3,235-54,-125 20,-14 15,-136 19</inkml:trace>
  <inkml:trace contextRef="#ctx0" brushRef="#br0" timeOffset="2549.535">1427 903,'-49'20,"1"2,2 2,0 2,2 2,-12 11,52-37,1 1,-1-1,0 0,1 1,0 0,-1 0,1 0,0 0,1 1,-1-1,1 1,-1-1,1 1,0 0,0 0,1 0,-1 0,1 0,0 0,0 1,0-1,0 0,1 0,0 1,0-1,0 0,1 1,-1-1,1 0,0 1,0-1,0 0,1 0,-1 0,1 0,0 0,1 0,-1-1,0 1,1-1,0 1,0-1,0 0,0 0,3 2,6-3,0 1,0-2,0 1,0-2,0 1,0-2,0 0,0 0,0-1,0-1,0 1,-1-2,1 0,-1 0,0-1,0-1,-1 0,1 0,0-2,3 1,24-15,-1-1,-1-2,-1-1,20-20,-40 32,0 0,-1-1,0 0,-2-1,0-1,0 0,-2-1,0 0,-1 0,4-13,-8 17,-2 9,0 0,0 0,-1 0,0-1,0 1,-1-1,1 1,-1-1,0 0,-1 1,1-1,-1 0,0 1,-1-1,0 0,1 0,-2 1,1-1,-1 1,1-1,-2 1,1 0,0 0,-1-1,0 2,-3-5,3 5,1 0,-1 0,0 1,0-1,-1 0,1 1,-1 0,0 0,0 0,0 1,0-1,0 1,-1 0,1 0,0 0,-1 0,0 1,1 0,-1 0,0 0,0 1,0 0,1 0,-1 0,0 0,0 1,0-1,1 1,-1 0,0 1,-2 0,-2 4,0 0,1 0,-1 1,1 0,0 0,1 1,0 0,0 1,1-1,0 1,0 0,1 1,0-1,1 1,0 0,0 0,1 1,1-1,0 1,0-1,1 1,0 0,1-1,0 1,1 0,0 0,0-1,1 1,1-1,2 6,0-7,0 1,1-1,0-1,1 1,0-1,0 0,1-1,0 0,0 0,1-1,0 0,0 0,0-1,1 0,0 0,0-1,0-1,0 0,0 0,1-1,-1 0,2-1,-4 1,12 4</inkml:trace>
  <inkml:trace contextRef="#ctx0" brushRef="#br0" timeOffset="2919.438">2047 706,'-51'80,"3"-6,4 1,-25 57,68-129,0-1,0 1,0 0,0 0,0-1,0 1,1 0,-1 0,1 0,0 0,0 0,0 0,0-1,0 1,1 0,-1 0,1 0,0 0,0-1,0 1,0 0,1-1,-1 1,0-1,1 1,0-1,0 0,0 1,0-1,0 0,0 0,0-1,1 1,-1 0,0-1,1 1,0-1,-1 0,1 0,115 24,-108-25,-5 1,1 0,-1-1,1 0,-1 0,1 0,-1-1,1 0,-1 0,0 0,1 0,-1-1,0 0,0 0,0-1,4-2,4-8</inkml:trace>
  <inkml:trace contextRef="#ctx0" brushRef="#br0" timeOffset="3114.701">1680 987,'53'-9,"27"-9,9 0,-5-3,-7 3,-13-1,-12 3,-10 5,-7 3,-5 4,-8 2</inkml:trace>
</inkml:ink>
</file>

<file path=ppt/ink/ink3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15,'-1'-1,"1"0,-1 0,1 1,-1-1,1 0,-1 0,1 0,-1 1,0-1,0 0,1 0,-1 1,0-1,0 1,0-1,1 1,-1-1,0 1,0-1,0 1,0 0,0 0,0-1,0 1,0 0,0 0,0 0,0 0,0 0,0 0,0 0,0 1,0-1,0 0,0 0,0 1,0-1,0 1,0-1,1 1,-1-1,0 1,0-1,0 1,1 0,-1 0,0-1,1 1,-1 0,1 0,-1 0,1-1,-1 1,1 0,-1 0,1 0,0 0,-1 0,1 0,0 0,0 0,0 0,0 0,0 0,-5 15,1 0,1 1,1-1,0 0,1 1,1-1,0 1,1 2,-3 76,-58 190,23-162,37-124,0 1,1 0,-1 0,1-1,-1 1,1 0,0 0,-1 0,1 0,-1 0,1-1,-1 1,1 0,-1 0,1 0,-1 1,1-1,0 0,-1 0,1 0,-1 0,1 0,-1 1,1-1,-1 0,1 0,-1 1,0-1,1 0,-1 1,1-1,-1 1,0-1,1 0,-1 1,0-1,1 1,-1-1,0 1,0-1,1 1,-1-1,0 1,0-1,0 1,0 0,0-1,0 1,0-1,0 1,0-1,0 1,0-1,0 1,0-1,0 1,0-1,-1 1,1 0,0-1,0 0,-1 1,1-1,0 1,-1-1,1 1,0-1,-1 0,1 1,38-23,95-88,12-7,-36 81,-106 35,0 1,0 0,1 0,-1 0,0 0,0 0,0 0,0 1,0 0,0 0,0-1,0 2,0-1,0 0,-1 1,1-1,0 1,-1 0,1-1,-1 1,0 1,1-1,-1 0,0 0,0 1,-1 0,1-1,0 1,-1 0,0-1,1 1,-1 0,0 0,-1 0,1 1,2 9,0 0,-1 0,-1 0,0 1,-1-1,0 0,-1 1,-1-1,0 0,0 0,-1 0,-1 0,-1-1,1 1,-2-1,0 0,0-1,-5 7,1-7,-1-1,1 0,-2 0,0-1,0 0,0-1,-1-1,0 0,-1 0,1-2,-1 1,0-2,-1 0,1-1,-1 0,0-1,1-1,-1 0,-2-1,13 0,0 0,-1 0,1 0,0-1,0 0,0 0,1 0,-1 0,0-1,0 1,1-1,-1 0,0 0,1 0,0-1,0 1,0-1,0 0,0 0,0 0,1 0,-1 0,1 0,0-1,0 1,0-1,0 0,1 0,0 1,-1-1,1 0,1 0,-1 0,0 0,1 0,0 0,0 0,0-1,1 1,-1 0,1 0,0 0,1-1,35-60,-25 47</inkml:trace>
  <inkml:trace contextRef="#ctx0" brushRef="#br0" timeOffset="652.968">612 608,'0'4,"0"1,1-1,-1 0,1 0,0 0,1 0,-1-1,0 1,1 0,0 0,0-1,0 1,1-1,-1 0,1 0,-1 1,1-2,0 1,0 0,1-1,-1 1,0-1,1 0,0 0,-1 0,1-1,0 1,0-1,0 0,0 0,0 0,0-1,0 1,0-1,0 0,0 0,0 0,1-1,-1 0,0 1,0-2,-1 1,1 0,4-2,12-12,-1-1,0-1,-1 0,0-1,-2-1,4-6,4-4,-24 28,0 0,0 0,1 0,-1 0,1 0,-1 0,0 0,1 0,0 0,-1 0,1 0,0 0,-1 0,1 1,0-1,0 0,0 0,0 1,0-1,0 0,0 1,0-1,0 1,0 0,0-1,0 1,0 0,0-1,0 1,0 0,0 0,1 0,-1 0,0 0,0 0,0 0,0 1,0-1,0 0,0 1,1-1,-1 0,0 1,0 0,0-1,-1 1,1-1,0 1,0 0,0 0,0 0,-1-1,1 1,0 0,0 1,6 40,-7-38,0 0,0 0,0 0,0-1,1 1,0 0,0 0,0 0,0 0,0 0,1-1,0 1,0-1,0 1,0-1,0 0,1 0,-1 0,1 0,0 0,0 0,0-1,0 1,0-1,1 0,-1 0,4 1,1-1,1 0,-1-1,1 0,-1 0,1-1,-1 0,1-1,-1 0,1 0,-1-1,1 0,-1-1,0 1,0-2,0 1,-1-1,1 0,-1-1,0 1,1-3,9-5,-1-1,0-1,-2 0,1-2,-2 1,0-2,9-15,4-8,-2-1,-2 0,-2-2,-2-1,-2 0,6-29,-4-17,-18 90,0 1,0-1,-1 0,1 0,0 1,-1-1,1 0,0 0,-1 0,1 0,0 1,-1-1,1 0,0 0,-1 0,1 0,0 0,-1 0,1 0,0 0,-1 0,1 0,-1 0,1 0,0 0,-1 0,1 0,0-1,-1 1,1 0,0 0,-1 0,1 0,0-1,0 1,-1 0,1 0,0-1,0 1,-1 0,1-1,0 1,0 0,0 0,-1-1,1 1,0 0,0-1,0 1,0-1,0 1,0 0,0-1,0 1,0 0,0-1,0 1,0 0,0-1,0 1,0-1,0 1,0 0,-19 26,7-2,1 1,1 1,1 0,2 0,0 1,2-1,1 1,1 1,1-1,1 0,2 1,1 2,21 137,-22-167,-1 1,1-1,-1 1,1-1,-1 1,0-1,1 1,-1-1,1 1,-1-1,0 1,1-1,-1 1,0-1,0 1,0 0,1-1,-1 1,0 0,0-1,0 1,0-1,0 1,0 0,0-1,0 1,0 0,-1-1,1 1,0 0,0-1,0 1,-1-1,1 1,0-1,-1 1,1-1,0 1,-1-1,1 1,-1-1,1 1,-1-1,1 1,-1-1,1 0,-1 1,1-1,-1 0,0 0,1 1,-1-1,1 0,-1 0,0 0,1 0,-1 0,0 0,1 0,-1 0,0 0,1 0,-1 0,1 0,-1 0,0-1,1 1,-1 0,0 0,-10-7</inkml:trace>
  <inkml:trace contextRef="#ctx0" brushRef="#br0" timeOffset="899.577">1035 269,'39'5,"36"-3,10-3,1 0,-5 0,-11-5,-9-2,-9 2,-9 0,-12 3</inkml:trace>
</inkml:ink>
</file>

<file path=ppt/ink/ink3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0,'-5'0,"-6"0,-6 5,0-3,7-3,1 0,2 5,2 1</inkml:trace>
</inkml:ink>
</file>

<file path=ppt/ink/ink3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2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0 171,'104'284,"-59"-182,-44-101,-1 0,1 0,-1-1,1 1,-1 0,1-1,0 1,-1 0,1-1,0 1,0-1,-1 1,1-1,0 1,0-1,0 0,-1 1,1-1,0 0,0 0,0 0,0 0,0 0,0 1,0-2,-1 1,1 0,0 0,0 0,0 0,0 0,0-1,0 1,-1 0,1-1,0 1,0-1,-1 1,1-1,0 1,0-1,-1 1,1-1,-1 0,1 1,0-1,-1 0,1 0,-1 0,0 1,1-1,-1 0,0 0,1 0,-1 0,0 1,0-2,26-55,-25 54,32-77,4 3,3 1,42-58,-74 123,-2 6</inkml:trace>
  <inkml:trace contextRef="#ctx0" brushRef="#br0" timeOffset="488.38">706 340,'34'-5,"20"-1,6 0,-2 1,-7 2,-7 1,-10 0</inkml:trace>
  <inkml:trace contextRef="#ctx0" brushRef="#br0" timeOffset="748.863">706 566,'38'-10,"28"-7,6-1,-3 2,-9 4,-15 4</inkml:trace>
  <inkml:trace contextRef="#ctx0" brushRef="#br0" timeOffset="1253.166">1130 679,'108'-37,"-42"15,-1-2,0-3,-2-2,30-22,-66 31,0 0,-2-3,-1 0,0-1,-2-1,-1-1,-1-1,-1-1,9-18,-22 35,-1 0,0 0,0 0,-1-1,-1 1,1-1,-2 0,0 0,0-4,-2 12,1 0,-1 0,0 0,0 0,-1 0,1 1,-1-1,0 0,0 0,0 0,-1 1,1-1,-1 0,0 1,0-1,0 1,0 0,0 0,-1 0,0 0,0 0,1 0,-2 1,1 0,0-1,0 1,-1 0,1 0,-3 0,-1-1,0 1,-1 1,1-1,0 1,0 0,-1 1,1-1,0 2,-1-1,1 1,0 0,-1 0,1 1,0 0,0 1,0-1,1 1,-1 0,1 1,-1 0,1 0,0 0,1 1,-1 0,1 0,0 0,-1 1,-4 6,0 0,0 0,1 1,0 0,1 1,1 0,0 0,1 0,1 1,0 0,1 0,0 6,1-11,1-1,0 1,1 0,0 0,1 0,0 1,0-1,1 0,0 0,1 0,0-1,1 1,0 0,1-1,-1 0,2 1,-1-2,1 1,1 0,0-1,0 0,0 0,1-1,0 0,1 0,0-1,0 0,0 0,0 0,3-1,10 3,0-2,1 0,-1-2,1 0,1-2,-1 0,0-1,0-1,1-2,0 0,16 1,-15 0</inkml:trace>
  <inkml:trace contextRef="#ctx0" brushRef="#br0" timeOffset="1654.051">2286 115,'-11'19,"-7"11,1 1,1 1,2 0,1 1,1 0,2 1,2 1,-2 16,9-47,1 0,-1 0,1 0,0-1,0 1,1 0,-1 0,1 0,0-1,0 1,0 0,0-1,1 1,-1-1,1 1,0-1,0 0,1 0,-1 0,0 0,1 0,0 0,0-1,-1 1,2-1,-1 0,0 0,0 0,1 0,-1 0,1-1,-1 0,1 1,0-1,-1-1,1 1,0-1,0 1,0-1,3 0,11-1,0 0,-1-2,1 0,-1-1,0 0,0-1,0-1,-1-1,0 0,0-2,-1 1,0-2,11-8,-10 6,0-1,0 0,-1-1,-1-1,0 0,-1-1,-1-1,0 0,-1 0,-1-1,-1 0,-1-1,0 0,-1-1,-1-1,-5 16,0 0,-1 0,1 0,-1 0,0 0,0 0,-1 0,1 0,-1 0,0 0,-1 0,1 0,-1 0,0 1,0-1,0 0,-1 1,0 0,0-1,0 1,0 1,-1-1,1 0,-1 1,0 0,0-1,0 1,0 1,-1-1,1 1,-1 0,0 0,1 0,-1 1,0-1,0 1,0 0,0 1,-5-1,-100 3,75 6</inkml:trace>
  <inkml:trace contextRef="#ctx0" brushRef="#br0" timeOffset="2005.01">2258 340,'14'-5,"10"-1,6 0,2 1,0 2,-4 5,-3 3,-1 1,1-1,0-2,1 0,1-2,1 0,0-1,0 0,-9 0,-8 0</inkml:trace>
</inkml:ink>
</file>

<file path=ppt/ink/ink3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0 624,'16'1,"0"-1,0-1,0-1,0 0,0-1,0-1,-1 0,1-1,-1-1,0 0,-1-1,0 0,0-2,0 1,-1-2,0 0,-1 0,6-8,162-204,-5 44,-139 140,-30 29,1 1,1 0,-1 1,1-1,1 1,-1 1,1 0,0 0,7-3,-15 9,0 0,0 0,0 0,0-1,0 1,0 0,0 0,0 1,0-1,0 0,0 0,0 0,0 1,0-1,0 0,0 1,0-1,0 1,0-1,0 1,0 0,-1-1,1 1,0 0,0 0,-1-1,1 1,0 0,-1 0,1 0,-1 0,1 0,-1 0,0 0,1 0,-1 0,0 0,0 0,1 0,-1 0,0 0,0 0,0 0,0 0,-1 0,1 0,0 1,-3 52,-71 222,71-263,0-1,0 0,-1 0,-1 0,0 0,0-1,-1 0,-1 0,0 0,0-1,-1 0,-1-1,1 1,-1-2,-1 1,0-1,0-1,0 0,-1 0,0-1,-1 0,1-1,-1-1,0 0,0 0,0-1,-5 0,16-3,-12 2,0 0,1-2,-1 1,0-2,0 0,1 0,-1-1,1-1,0 0,-1 0,-8-5,2-5</inkml:trace>
  <inkml:trace contextRef="#ctx0" brushRef="#br0" timeOffset="350.64">1214 173,'-15'18,"1"1,1 0,1 1,0 0,1 1,2 0,0 1,1-1,1 2,2-1,-4 21,9-40,0 0,0 1,0-1,0 0,0 0,1 0,-1 0,1 0,0 0,0 0,0 0,0 0,1 0,-1 0,1-1,0 1,-1 0,1-1,0 0,1 1,-1-1,0 0,1 0,-1 0,1 0,0-1,-1 1,1-1,0 0,0 1,0-1,0 0,0-1,0 1,0-1,0 1,0-1,1 0,-1 0,0 0,0-1,0 1,1-1,6 1,1 0,-1-1,0-1,0 0,0 0,-1 0,1-2,-1 1,1-1,-1 0,0-1,0 0,-1-1,0 1,0-2,0 1,0-1,-1 0,0-1,-1 0,0 0,0 0,-1-1,0 1,0-1,-1-1,0 1,-1-1,0 1,0-1,-1 0,1-10,-1 15,0-1,-1 0,0 0,0 0,0-1,-1 1,0 0,0 0,0 0,-1 0,0 0,0 0,-1 0,1 0,-1 0,0 0,-1 1,0-1,0 1,0 0,0 0,-1 0,0 0,0 0,0 1,-1 0,1 0,-1 0,0 0,-4-1,-41-1,26 6</inkml:trace>
</inkml:ink>
</file>

<file path=ppt/ink/ink3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1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0,'-30'46,"3"0,2 2,2 1,2 1,-2 14,20-58,1 0,0 0,0 0,0 0,0 0,1 0,0 1,1-1,-1 0,1 1,0-1,1 0,0 1,0-1,0 0,0 0,1 0,0 0,1 0,-1 0,1 0,0-1,1 1,-1-1,1 0,0 0,0 0,1-1,-1 1,1-1,0 0,0-1,1 1,-1-1,1 0,-1 0,1-1,5 2,1-2,-1 0,1-1,-1 0,1-1,0-1,-1 0,1 0,0-1,-1-1,0 0,0 0,0-1,0-1,0 1,-1-2,0 0,0 0,0 0,-1-2,0 1,0-1,-1 0,0-1,0 0,-1 0,-1 0,1-1,2-7,-3 10,0 0,-1-1,0 1,-1-1,0 0,0-1,0 1,-1-1,0 1,-1-1,0 0,-1 0,1 0,-2 0,1 0,-1-1,-1 1,1 0,-2 0,1 0,-1 0,-1 1,1-1,-1 0,-1 1,0 0,0-1,-1 2,0-1,0 0,0 1,-5-4,2 6,1 0,-1 1,0-1,0 2,0-1,-1 2,1-1,-1 1,1 0,-1 0,0 1,0 1,0-1,0 1,-3 1,-14 0</inkml:trace>
  <inkml:trace contextRef="#ctx0" brushRef="#br0" timeOffset="337.504">0 367,'7'-5,"4"-4,0 1,1 0,0 1,1 0,-1 1,1 0,0 1,1 0,-1 2,1-1,0 1,13 0,-23 4,0-1,0 1,0 1,0-1,-1 1,1-1,0 1,-1 0,1 1,-1-1,0 1,1-1,-1 1,0 0,-1 0,3 3,40 28,-32-31,0 0,1-1,-1-1,1 0,0-1,-1 0,1-1,-1 0,1-2,-1 1,0-1,8-4,-16 6,20-5</inkml:trace>
</inkml:ink>
</file>

<file path=ppt/ink/ink3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0 263,'5'0,"6"0,2-5,3-1,3 0,4 1,3 1,1 2,1 1,1 1,0 0,0 0,-5 5,-11 1,-8 5,-10 1,-4-2</inkml:trace>
  <inkml:trace contextRef="#ctx0" brushRef="#br0" timeOffset="5082.771">424 94,'3'2,"0"-1,-1 1,1 0,0 0,0 0,-1 1,1-1,-1 1,0-1,0 1,0 0,0 0,0 0,-1 0,1 0,-1 0,0 0,0 0,0 1,0 0,45 214,-31-123,1 11,-17-107,1 0,0 1,0-1,0 1,0-1,0 1,0-1,0 1,0-1,1 1,-1-1,0 1,0-1,0 0,0 1,1-1,-1 1,0 0,1-1,-1 1,0-1,1 1,-1-1,0 1,1 0,-1-1,1 1,-1 0,1-1,-1 1,1 0,-1 0,1 0,-1-1,1 1,-1 0,1 0,-1 0,1 0,-1 0,1 0,-1 0,1 0,-1 0,1 0,0 0,-1 0,1 0,-1 1,1-1,-1 0,1 0,-1 1,1-1,-1 0,0 0,1 1,-1-1,1 1,-1-1,0 0,1 1,-1-1,0 1,1-1,-1 1,0-1,0 1,17-47,123-289,-131 314,-4 29,-6 40,1-37,9 168,-5-160,-2-6,-1-1,2 1,0-1,0 0,1 0,0 0,1-1,1 0,0 1,0-2,1 1,1-1,-1 0,2-1,3 5,-9-14,-1 1,1-1,-1 0,1 0,-1 0,0 0,1 0,-1 0,1-1,-1 1,1-1,-1 0,0 1,1-1,-1 0,0-1,0 1,0 0,0-1,0 1,0-1,0 1,0-1,-1 0,1 0,-1 0,1 0,-1 0,0 0,1 0,-1 0,0-1,-1 1,1 0,0-1,-1 1,1-1,-1 1,0 0,0-1,0 1,0-1,0 1,0-2,4-10,43-140,52-101,-62 142,-32 106</inkml:trace>
  <inkml:trace contextRef="#ctx0" brushRef="#br0" timeOffset="6784.615">1243 348,'1'1,"1"0,-1 0,0 0,1 0,-1 0,0 1,0-1,0 0,0 1,0-1,0 1,0-1,0 1,-1-1,1 1,-1 0,1-1,-1 1,0 0,1-1,-1 1,0 0,0 0,0-1,0 1,-1 0,1-1,0 1,-1 0,1-1,-1 1,1 0,-2 0,2 2,-4 15,-1-1,-1 1,0-1,-2 0,0 0,-1-1,-4 6,-9 18,21-39,0 0,0 1,0-1,0 0,0 1,0-1,1 1,-1-1,1 1,0-1,-1 1,1 0,1-1,-1 1,0-1,0 1,1-1,0 1,-1-1,1 1,0-1,0 0,0 1,1-1,-1 0,1 0,-1 0,1 0,0 0,-1 0,1 0,0-1,0 1,0-1,0 1,1-1,-1 0,0 0,1 0,-1 0,0 0,1 0,-1-1,1 1,0-1,-1 0,1 1,-1-1,1 0,-1-1,1 1,-1 0,1-1,-1 0,1 1,-1-1,1 0,-1 0,1-1,15-7,-4-3</inkml:trace>
  <inkml:trace contextRef="#ctx0" brushRef="#br0" timeOffset="7082.461">1073 518,'24'0,"18"0,6 0,-1-5,-2-2,-5 1,-9 1</inkml:trace>
  <inkml:trace contextRef="#ctx0" brushRef="#br0" timeOffset="7884.058">1553 151,'5'4,"6"3,6-1,5-2,4 0,2-2,1-1,0-5,1-2,-1-1,0 2,-1 2,-4 0</inkml:trace>
  <inkml:trace contextRef="#ctx0" brushRef="#br0" timeOffset="8249.905">1553 376,'19'0,"12"0,4 0,2 0,-1 0,-2 0,-1 0,-3 0,0 0,-6-5,-2-1,-5 0</inkml:trace>
  <inkml:trace contextRef="#ctx0" brushRef="#br0" timeOffset="11361.727">2061 686,'90'-160,"82"-125,-116 215,-54 71,-1 0,1 0,0 0,-1 1,1-1,-1 1,1-1,-1 1,0-1,0 1,0 0,0-1,0 1,0 0,0 0,0 0,-1 0,1 0,-1 0,0 0,1 0,-1 0,0 0,0 0,0 0,0 0,-1 0,1 0,-1 2,1-2,0 146,-1-147,1 1,0-1,0 1,-1-1,1 1,0-1,0 1,1-1,-1 1,0-1,0 1,1-1,-1 1,1-1,-1 0,1 1,0-1,-1 0,1 1,0-1,0 0,0 0,0 0,0 1,0-1,0 0,0-1,1 1,-1 0,0 0,1 0,-1-1,0 1,1-1,-1 1,1-1,-1 1,1-1,-1 0,1 0,-1 0,1 0,-1 0,1 0,-1 0,1 0,-1-1,1 1,9-8,0 0,-1-1,0 0,-1-1,0 0,0 0,-1-1,4-8,28-33,106-121,-147 174,1 0,0 0,0 0,0 0,0 0,0 0,0 0,0 0,0 0,0 0,0 0,0 0,0 0,1 0,-1 0,0 0,1 0,-1 0,1 0,-1-1,1 1,0 0,-1 0,1 0,0-1,-1 1,1 0,0-1,0 1,0-1,0 1,0-1,0 1,-1-1,1 1,0-1,0 0,0 0,0 1,0-1,0 0,1 0,-1 0,0 0,0 0,0 0,0 0,0-1,0 1,0 0,0-1,0 1,0 0,-1-1,1 1,0-1,0 0,0 1,0-1,-1 0,1 1,0-1,0 0,-1 0,1 1,-1-1,-52 231,63-100,-5-112</inkml:trace>
  <inkml:trace contextRef="#ctx0" brushRef="#br0" timeOffset="11915.573">2766 715,'73'-66,"-3"-4,-3-2,17-29,-71 85,-2 0,0-1,-1 0,0-1,-2 0,0 0,-1-1,-1 0,-1 0,0 0,-2-1,0 0,-1 0,-1 0,-1-17,0 36,0-1,0 1,0-1,0 1,0-1,0 0,0 1,0-1,0 1,-1-1,1 1,-1-1,1 1,-1 0,0-1,1 1,-1 0,0-1,0 1,0 0,0 0,0 0,0-1,0 1,-1 1,1-1,0 0,-1 0,1 0,0 1,-1-1,1 0,-1 1,1-1,-1 1,1 0,-1 0,1-1,-1 1,1 0,-1 0,1 1,-1-1,1 0,-1 0,0 1,1-1,0 1,-1-1,1 1,-1 0,1-1,0 1,-1 0,1 0,0 0,0 0,0 0,0 0,0 0,0 0,-1 2,-10 12,1 0,0 1,1 1,1-1,0 2,1-1,1 1,1 0,0 1,2 0,0-1,1 1,0 10,1-16,0 0,1 0,1 0,0 0,1 0,0 0,1 0,0 0,1 0,0 0,1-1,1 0,0 0,1 0,0 0,0-1,1 0,1 0,0-1,0 0,1 0,1-1,-1 0,1-1,1 0,0 0,2 0,6-3,-3-4</inkml:trace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0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30,'1'0,"-1"0,1 1,0-1,-1 0,1 1,0-1,-1 1,1-1,-1 1,1-1,0 1,-1-1,1 1,-1-1,0 1,1 0,-1-1,1 1,-1 0,0-1,0 1,1 0,-1 0,0-1,0 1,0 0,0 0,0-1,0 1,0 0,0 0,0-1,0 1,0 0,0 0,-1-1,1 1,0 0,-1 0,1-1,0 1,-1-1,1 1,-1 0,1-1,-1 1,1-1,-1 1,1-1,-1 1,0-1,1 1,-1-1,0 0,1 1,-1-1,0 0,0 0,1 1,-1-1,0 0,0 0,1 0,-1 0,0 0,0 0,1 0,15 12,0-2,2 1,-1-2,1 0,0-1,1-1,0-1,3 1,0 0,10 5,0 1,0 1,-1 1,-1 2,-1 1,0 1,14 14,-40-31,0 0,0 0,0 0,0 1,-1-1,1 0,-1 1,1-1,-1 1,0-1,0 1,0 0,0-1,-1 1,1 0,-1 0,1-1,-1 1,0 0,0 0,0 0,-1-1,1 1,-1 0,1 0,-1-1,0 1,0 0,0-1,-1 1,1-1,0 1,-1-1,0 0,1 0,-1 0,0 0,0 0,0 0,-1 0,1 0,0-1,-1 1,1-1,-1 0,-2 1,-271 115,260-108,7-5,-1 0,1 1,1 0,-1 0,1 1,0 0,0 1,0 0,1 0,0 0,1 1,0 0,0 0,0 1,1 0,1 0,-3 6,17 14,1-24</inkml:trace>
  <inkml:trace contextRef="#ctx0" brushRef="#br0" timeOffset="401.109">1267 30,'-42'21,"1"2,0 1,2 3,1 1,1 2,2 1,1 2,1 1,-10 17,38-47,1 1,0-1,0 1,0 0,1 0,-1 0,1 1,1-1,-1 1,1 0,0-1,0 1,0 0,1 0,0 0,0 1,1-1,0 0,0 0,0 0,1 0,0 0,0 1,0-1,1 0,0-1,0 1,0 0,1-1,0 1,0-1,1 0,-1 0,1 0,0 0,0-1,1 1,-1-1,1 0,0 0,8 2,-1 0,1-1,-1 0,2-1,-1-1,0 0,1-1,-1 0,1-1,-1 0,1-1,0-1,-1 0,1-1,-1 0,1-1,-1-1,2-1,21-7,-1-1,-1-2,0-2,-1-1,-1-2,1-1,-18 10,0 0,-1-1,-1-1,0 0,0-1,-1 0,-1-1,0 0,-2 0,6-12,-10 18,-1 1,-1-1,0 0,0 0,0 0,-1 0,-1 0,1-1,-1 1,-1 0,0-1,0 1,-1-1,0 1,-1 0,0 0,-1 0,1 0,-2 0,1 0,-5-6,4 8,-1 0,0 1,-1 0,0 0,0 0,0 1,0-1,-1 1,0 1,0 0,0 0,-1 0,1 1,-1 0,0 0,0 1,0 0,0 0,0 1,-1 0,-11-1,-1 0,1 2,-1 0,0 2,1 0,0 1,-11 3,-64 24,58-14</inkml:trace>
  <inkml:trace contextRef="#ctx0" brushRef="#br0" timeOffset="3200.112">477 623,'53'-24,"51"-22,22-9,4 1,-1 5,-8 5,-10 6,-9 5,-9 2,-4 3,-9 0,-8 6,-11 1,-16 5</inkml:trace>
</inkml:ink>
</file>

<file path=ppt/ink/ink3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1,'5'0,"-3"0,-2 5,-6 1,3 0,-3 4,4 0,3-7,1-3</inkml:trace>
</inkml:ink>
</file>

<file path=ppt/ink/ink3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1,'5'0,"2"5,-6 1,-3 5,0-4,4-4,7-7,-3-3,-3 5,-6 3,2 0,1-3,6-3,1 0</inkml:trace>
</inkml:ink>
</file>

<file path=ppt/ink/ink3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10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57 310,'29'0,"14"0,5 0,-2 0,-2 0,-6 0,-3 0,-3 0,-3 0,0 0,-2 0,1 0,-6 0</inkml:trace>
  <inkml:trace contextRef="#ctx0" brushRef="#br0" timeOffset="341.343">1 537,'38'-5,"23"3,5 2,-3 2,-8-1,-9 0,-6 0,-7 0,-3 0,-7-1</inkml:trace>
  <inkml:trace contextRef="#ctx0" brushRef="#br0" timeOffset="7784.982">311 0,'46'91,"45"27,-23-39,-66-78,1 2,0 0,0-1,-1 1,1 1,-1-1,1 0,-1 1,0-1,0 1,0-1,-1 1,1 0,-1 0,0 0,0 0,-1 0,1 0,-1 0,1 0,-1 0,-1 0,1 0,-1 0,1 0,-1 0,0 0,0 0,-1 0,1 0,-1-1,0 1,0 0,0-1,-1 1,-90 92,-93 91,121-111,76-81,-2-6</inkml:trace>
</inkml:ink>
</file>

<file path=ppt/ink/ink3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1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0,'5'5,"11"1,8 0,4-1,3-2,0-1,0 4,0 1,-2 4,1 0,-7-1</inkml:trace>
</inkml:ink>
</file>

<file path=ppt/ink/ink3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4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169 118,'-13'13,"0"0,0 0,1 1,1 1,0 0,1 0,0 1,2 1,0-1,1 1,0 1,1-1,2 1,-1 0,2 0,-1 13,5-25,-1 0,1 0,1 0,-1 0,1-1,0 1,0 0,1-1,-1 0,1 1,0-1,1 0,-1-1,1 1,0 0,0-1,1 0,-1 0,1 0,0-1,0 0,0 0,0 0,1 0,-1-1,1 0,-1 0,3 0,6 3,0-2,0 0,1 0,-1-1,1-1,-1-1,1 0,-1-1,1 0,0-1,3-1,-3 0,-1-1,1 0,-1-1,0 0,0-1,-1 0,0-2,0 1,0-2,-1 1,0-2,-1 0,0 0,-1-1,0 0,0 0,-1-2,-1 1,0-1,-1 0,0 0,-1-1,-1 0,0 0,0 0,-2-1,0 0,0 1,-2-1,0 0,0 0,-2-10,-1 16,0 0,-1 0,0 1,0-1,-1 1,0 0,0 0,-1 0,0 1,-1 0,1 0,-2 0,1 0,0 1,-1 0,0 1,-1-1,1 1,-1 1,0 0,0 0,-1 0,1 1,-1 0,0 1,1 0,-1 0,0 1,0 0,-1 0,-28-3,5 3</inkml:trace>
  <inkml:trace contextRef="#ctx0" brushRef="#br0" timeOffset="278.515">1 400,'328'-98,"-323"97,0 0,0 0,1 0,-1 0,1 1,-1 0,0 0,1 0,-1 1,0 0,1 0,-1 0,0 1,0 0,0 0,0 0,0 0,0 1,-1 0,1 0,-1 0,0 1,4 2,-5-1,1 0,1-1,-1 0,1 0,-1 0,1 0,0-1,0 0,1 0,-1 0,1 0,-1-1,1 0,0 0,0-1,0 0,0 0,0 0,0-1,3 0,131-32,-115 26</inkml:trace>
</inkml:ink>
</file>

<file path=ppt/ink/ink3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53,'-9'40,"2"-1,2 1,1 0,2 1,2 1,-1-39,1 0,-1 0,1 0,0 0,0-1,0 1,0 0,1 0,-1 0,1 0,-1 0,1 0,0 0,0-1,1 1,-1 0,0-1,1 1,0-1,-1 0,1 1,0-1,0 0,0 0,1 0,-1 0,0-1,1 1,-1-1,1 1,0-1,-1 0,1 0,0 0,0 0,0 0,-1-1,1 1,0-1,0 0,0 0,0 0,0 0,0-1,0 1,0-1,0 1,-1-1,3-1,25-17,0-1,-2-2,0-1,-1-1,-2-1,0-1,8-14,-33 39,1 0,0 0,-1 0,1 1,0-1,-1 0,1 0,0 1,0-1,0 0,-1 1,1-1,0 1,0-1,0 1,0-1,0 1,0 0,0-1,0 1,0 0,0 0,1 0,-1 0,0 0,0 0,0 0,0 0,0 0,0 0,0 1,0-1,0 0,0 1,0-1,0 1,0-1,0 1,0 0,0-1,-1 1,1 0,0-1,0 1,-1 0,1 1,27 51,-20-33,-1-7,0-1,0 0,1 0,1-1,0 0,0 0,1-1,1 0,-1-1,6 3,-12-9,0 0,0-1,1 1,-1-1,0 0,1 0,-1-1,1 1,0-1,0 0,-1-1,1 1,0-1,0 0,0 0,-1 0,1 0,0-1,0 0,0 0,-1-1,1 1,-1-1,1 0,-1 0,0 0,0-1,1 1,-2-1,1 0,3-3,11-11,-1-2,-1 0,0 0,-1-2,-1 0,0-4,34-114,-47 136,-1-1,1 1,-1 0,0 0,0 0,0 0,0 0,0-1,-1 1,0 0,1 0,-1 0,0 0,0 0,-1 0,1 1,-1-1,1 0,-1 1,0-1,0 1,-1-2,-13-8</inkml:trace>
  <inkml:trace contextRef="#ctx0" brushRef="#br0" timeOffset="565.59">1300 53,'-20'5,"0"1,1 0,0 1,0 1,1 1,0 1,1 0,0 2,0 0,1 0,-4 6,19-17,0 0,-1 0,1 0,0 0,0 0,0 1,0-1,0 0,0 1,1-1,-1 0,0 1,1-1,-1 1,1-1,-1 1,1-1,0 1,-1 0,1-1,0 1,0-1,0 1,1 0,-1-1,0 1,0-1,1 1,-1-1,1 1,0-1,-1 1,1-1,0 0,0 1,0-1,0 0,0 0,0 1,0-1,0 0,0 0,2 1,66 21,-67-23,83 19,-83-19,0 1,-1 0,1-1,0 1,-1 0,1 0,-1 0,1 0,-1 0,0 1,0-1,1 0,-1 1,0-1,0 0,0 1,0-1,0 1,-1 0,1-1,0 1,-1 0,1-1,-1 1,0 0,1 0,-1-1,0 1,0 0,0 0,-1-1,1 1,0 0,0 0,-1-1,1 1,-1 0,0-1,1 1,-1 0,0-1,0 1,0-1,0 1,0-1,-1 1,-10 11,-1 0,0-1,-1-1,-1 0,1-1,-2 0,1-1,-1-1,0 0,-1-2,0 0,-12 3,9-2,8-3</inkml:trace>
  <inkml:trace contextRef="#ctx0" brushRef="#br0" timeOffset="813.597">1526 278,'-10'34,"-3"15,1-4,2-11</inkml:trace>
  <inkml:trace contextRef="#ctx0" brushRef="#br0" timeOffset="1434.86">1723 476,'8'-25,"2"0,0 1,2 1,0 0,2 0,0 1,1 1,8-7,-22 26,-1 1,1-1,0 1,0 0,-1 0,1-1,0 1,0 0,0 0,0 0,1 0,-1 0,0 0,0 0,0 1,1-1,-1 0,0 1,1-1,-1 1,1-1,-1 1,1 0,-1-1,1 1,-1 0,1 0,-1 0,1 0,-1 1,1-1,-1 0,1 0,-1 1,0-1,1 1,-1-1,1 1,-1 0,0 0,0 0,1-1,-1 1,0 0,0 0,0 1,0-1,0 0,0 0,0 0,-1 1,1-1,0 0,-1 1,1-1,1 4,1 0,0-1,0 0,0 1,0-1,1 0,0-1,0 1,0-1,0 0,0 1,1-2,-1 1,1 0,0-1,0 0,0 0,0-1,0 1,0-1,0 0,0-1,1 1,-1-1,0 0,0 0,1-1,-1 1,0-1,0 0,0-1,1 1,0-2,2-2,-1 0,0-1,0 0,0-1,-1 0,0 0,0 0,0-1,-1 1,0-1,-1-1,0 1,0-1,-1 1,0-1,0 0,-1 0,-1 0,1-1,-1 1,-1 0,0 0,0-1,-1 1,0 0,0 0,-1-1,-1-2,-21-52,13 51</inkml:trace>
</inkml:ink>
</file>

<file path=ppt/ink/ink3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1,'-10'9,"-3"9,6 0,4-7,7-6,-2-3,-1-2</inkml:trace>
</inkml:ink>
</file>

<file path=ppt/ink/ink3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9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1,'-9'9,"-4"9,1-5,2-3</inkml:trace>
</inkml:ink>
</file>

<file path=ppt/ink/ink3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29 201,'-5'0,"-1"5,4 1,9 0,6-1,7-1,5-2,2-1,2 0,1-1,-1 0,1-1,-1 1,0 0,0 0,-1 0,0 0,-4 0</inkml:trace>
  <inkml:trace contextRef="#ctx0" brushRef="#br0" timeOffset="280.455">0 427,'39'0,"26"-5,8-1,-4 0,-9-4,-15 0</inkml:trace>
  <inkml:trace contextRef="#ctx0" brushRef="#br0" timeOffset="1580.02">452 568,'20'-14,"0"0,-1-2,0 0,-1-1,-1 0,-1-2,0 0,-2 0,0-2,4-8,4-3,-11 15,-5 7,0 0,1 1,0-1,1 1,0 1,0 0,1 0,0 0,0 1,6-3,-14 9,0 1,1-1,-1 0,0 1,0-1,0 1,1 0,-1-1,0 1,1 0,-1 0,0 0,1 0,-1 0,0 0,0 0,1 0,-1 0,0 1,1-1,-1 1,0-1,0 1,1-1,-1 1,0-1,0 1,0 0,0 0,0 0,0 0,0 0,0 0,0 0,-1 0,1 0,0 0,-1 0,1 0,0 1,-1-1,0 0,1 0,-1 1,0-1,1 1,6 72,-7-55,0-17,0 0,0 0,0 0,0 0,0 0,0 0,1 0,-1 0,1 0,-1 0,1 0,0 0,0 0,0-1,0 1,0 0,0 0,0-1,0 1,1-1,-1 1,1-1,-1 0,1 0,0 1,-1-1,1 0,0 0,0-1,0 1,-1 0,1-1,0 1,0-1,0 1,0-1,0 0,0 0,0 0,0 0,0 0,0 0,0-1,0 1,0-1,0 1,0-1,0 0,0 0,-1 0,1 0,1 0,29-21,0-1,-2-1,0-2,-2-1,14-18,-2 4,68-62,-107 103,-1-1,1 1,0-1,-1 1,1-1,0 1,0-1,-1 1,1 0,0-1,0 1,0 0,-1-1,1 1,0 0,0 0,0 0,0 0,0 0,0 0,-1 0,1 0,0 1,0-1,0 0,0 0,-1 1,1-1,0 0,0 1,-1-1,1 1,0-1,0 1,-1-1,1 1,-1 0,1-1,0 1,-1 0,0-1,1 1,-1 0,1 0,-1-1,0 1,1 0,-1 0,0 0,0 0,0-1,0 1,1 0,-1 0,0 0,-2 49,-8-8,6-32,1 1,0-1,1 1,0 0,1 0,0 0,0-1,1 1,1 0,0 0,0 0,1 0,2 4,22 15,-9-22</inkml:trace>
  <inkml:trace contextRef="#ctx0" brushRef="#br0" timeOffset="2062.725">1439 483,'1'0,"37"-3,0-3,-1 0,1-3,-2-1,1-2,-2-1,0-2,20-12,-46 21,-1 0,0-1,0 0,-1 0,1-1,-2 0,1 0,-1 0,0-1,-1 0,0 0,-1-1,0 1,0-1,-1 0,0 0,0 0,-2-1,1 1,-1 0,-1-1,1 1,-2-1,0 1,0-1,-1 1,-1-7,2 14,-1-1,1 1,-1 0,1 0,-1-1,0 1,0 0,-1 0,1 1,0-1,-1 0,0 1,0 0,0-1,0 1,0 0,0 0,0 1,0-1,-1 1,1 0,-1 0,1 0,-1 0,1 0,-1 1,0-1,1 1,-1 0,0 1,1-1,-1 0,0 1,1 0,-1 0,1 0,-1 0,1 1,0-1,-1 1,1 0,0 0,-1 1,-7 3,1 0,0 0,0 1,0 1,1 0,1 0,-1 0,1 1,0 0,1 1,0 0,1 0,0 1,1-1,0 1,0 0,1 1,1-1,0 1,0 0,1-1,1 1,0 6,4-10,0 1,1-1,0 0,0 0,1 0,0 0,1-1,0 0,0 0,0 0,1-1,0 0,0 0,1-1,-1 0,1 0,0-1,1 0,-1 0,1-1,-1 0,1 0,0-1,3 0,-11-2,11 5,0-1,0-1,0-1,0 1,0-2,0 0,0 0,1-1,-1 0,0-1,0-1,0 0,1-1,-2 0,1 0,0-2,-1 1,0-1,0-1,4-2,3-5</inkml:trace>
  <inkml:trace contextRef="#ctx0" brushRef="#br0" timeOffset="2532.36">2512 60,'-13'3,"-1"0,1 1,0 1,0 0,1 1,-1 0,1 1,0 0,1 1,0 0,0 1,1 0,0 1,1 0,-1 1,2 0,0 0,0 1,1 0,1 0,0 0,0 1,1 0,-1 6,5-12,0 0,0 0,0 0,1 0,0 0,0-1,1 1,0 0,0 0,1 0,-1 0,1-1,1 1,0-1,0 1,0-1,0 0,1 0,0-1,0 1,1-1,-1 0,1 0,1 0,-1 0,0-1,1 0,0 0,0-1,0 0,1 0,-1 0,2 0,3 1,0 1,1-2,-1 1,1-2,0 1,0-2,0 1,0-2,0 0,0 0,0-1,0 0,0-1,0-1,-1 0,1 0,-1-1,6-3,-4 1,0 0,0-1,0 0,-1-1,0-1,0 0,-1 0,0-1,-1-1,0 0,-1 0,0-1,0 0,-2 0,4-9,-2 7,-2-1,0-1,-1 1,-1-1,0 0,-1 0,0-1,-2 0,-1 11,-1 0,1 0,-1 0,-1 0,1 0,-1 0,0 1,-1-1,1 0,-1 0,0 1,0-1,-1 1,0 0,0-1,0 1,-1 1,1-1,-1 0,0 1,-1 0,1 0,-1 0,0 0,-93-33,67 32</inkml:trace>
  <inkml:trace contextRef="#ctx0" brushRef="#br0" timeOffset="2864.637">2315 343,'34'-15,"15"-9,0 4,-4 6,-9 9,-7 11,-2 4,-2 6,0 0,0-4,1-2,1-4,1-3,-6-6,0-4,-4 1</inkml:trace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9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1,'-19'38,"-11"18,-1 4,0-4,1-10,5-10,3-5,-1-3,4-7</inkml:trace>
</inkml:ink>
</file>

<file path=ppt/ink/ink3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0 718,'3'3,"1"-1,-1 1,0-1,1 0,-1 0,1 0,0 0,0-1,0 1,0-1,0 0,0 0,0-1,0 1,0-1,0 0,0 0,0 0,0-1,0 1,0-1,0 0,0 0,0 0,0-1,2-1,93-56,-57 22,-3-2,0-1,-3-2,-2-1,-1-2,19-38,66-109,-2 55,-115 135,0 1,0 0,1 0,-1 0,0-1,1 1,-1 0,1 1,-1-1,1 0,0 0,-1 1,1-1,0 1,-1-1,1 1,0 0,0 0,-1-1,1 1,0 1,0-1,0 0,-1 0,1 1,0-1,-1 1,1-1,0 1,-1 0,1-1,-1 1,1 0,-1 0,1 0,-1 0,0 1,1-1,-1 0,0 0,0 1,0-1,0 1,0-1,0 1,0-1,-1 1,1 0,-1-1,1 1,-1 0,1 0,-1-1,0 1,6 16,0 0,-2 1,0-1,-1 1,0 0,-2 0,0 0,-2-1,0 1,-1 7,-6 30,-1 0,-3-1,-15 42,22-82,-1 0,0 0,-2 0,1-1,-2 0,0 0,0-1,-1 0,-1-1,0 0,-1 0,0-2,-1 1,0-2,-6 4,-90 35,106-47,1-1,-1 1,0 0,0-1,0 0,0 0,0 0,0 0,1 0,-1 0,0-1,0 1,0-1,1 0,-1 0,0 0,1 0,-1-1,1 1,-1-1,1 1,-1-1,1 0,0 0,0 0,0 0,0 0,0 0,1-1,-1 1,1-1,-1 1,1-1,0 1,0-1,0 0,0 0,0-1,-3-16</inkml:trace>
  <inkml:trace contextRef="#ctx0" brushRef="#br0" timeOffset="605.06">763 860,'20'-20,"44"-46,3 3,3 3,26-14,-95 72,0 0,0 0,0 1,1-1,-1 1,1-1,-1 1,1 0,0-1,-1 1,1 0,0 0,0 0,0 0,0 1,0-1,0 0,0 1,0-1,0 1,0 0,0 0,0 0,0 0,0 0,0 0,0 0,0 1,0-1,0 1,0 0,0-1,0 1,0 0,0 0,-1 0,1 0,0 1,-1-1,1 0,0 1,-1-1,0 1,1-1,-1 2,-4 39,2-39,0-1,0 0,0 1,0-1,1 1,-1-1,0 1,1-1,0 1,0-1,0 1,0-1,0 1,0-1,1 1,-1-1,1 1,-1-1,1 1,0-1,0 0,0 1,1-1,-1 0,0 0,1 0,0 0,-1 0,1 0,0 0,0-1,0 1,0-1,0 1,0-1,0 0,1 0,-1 0,0 0,4 0,1-1,-1-1,0 1,0-1,0 0,0 0,-1-1,1 0,0 0,0 0,-1 0,0-1,1 0,-1-1,4-2,-4 2,0 1,0 0,0 0,0 0,1 1,0-1,-1 1,1 1,0-1,0 1,0 0,0 0,0 1,0-1,4 2,-7 0,-1 0,1 0,-1 1,0-1,1 1,-1-1,0 1,0 0,0 0,0 0,-1 0,1 0,0 0,-1 1,0-1,1 1,-1-1,0 1,0-1,0 1,-1-1,1 1,-1 0,16 30,-4-20</inkml:trace>
  <inkml:trace contextRef="#ctx0" brushRef="#br0" timeOffset="1417.072">1835 577,'-233'172,"198"-131,35-40,-1 0,0-1,1 1,-1 0,1 0,-1 0,1 0,-1 0,1 0,0 0,-1 0,1 0,0 0,0 0,0 0,0 0,0 0,0 0,0 1,0-1,0 0,0 0,1 0,-1 0,0 0,1 0,-1 0,1 0,-1 0,1-1,-1 1,1 0,0 0,-1 0,1-1,0 1,0 0,0 0,-1-1,1 1,0-1,0 1,0-1,0 1,0-1,12 2,-1-1,0 0,1-1,-1-1,1 0,-1 0,1-1,-1-1,0 0,0 0,0-2,-1 1,1-1,-1-1,0 0,-1-1,2-1,4-1,137-92,-152 100,1 0,0 0,0-1,-1 1,1 0,0 1,0-1,0 0,0 1,1-1,-1 1,0-1,0 1,0 0,0 0,0 0,0 0,1 0,-1 1,0-1,0 1,0-1,0 1,0 0,0-1,0 1,0 0,0 1,-1-1,1 0,0 0,-1 1,1-1,-1 1,1-1,-1 1,0 0,1 0,-1-1,0 2,2 0,1-1,0 1,-1-1,1 1,0-1,0-1,0 1,1 0,-1-1,0 0,1 0,-1 0,1 0,-1-1,0 0,1 0,-1 0,1 0,-1-1,1 0,-1 0,1 0,-1 0,0-1,0 1,0-1,0 0,1-1,108-74,-90 56,0-1,-1-1,-2-1,0 0,-2-2,0 0,-2-1,-1-1,-1 0,-2-1,-1 0,-1-1,0-3,-8-25,-2 57,0 0,0 0,-1 0,1 1,0-1,-1 0,1 0,0 0,-1 0,1 1,-1-1,1 0,-1 0,0 1,1-1,-1 0,0 1,1-1,-1 1,0-1,0 1,1-1,-1 1,0 0,0-1,0 1,0 0,0-1,0 1,0 0,1 0,-1 0,0 0,0 0,0 0,0 0,0 0,0 1,0-1,0 0,1 0,-1 1,0-1,0 1,0-1,0 1,1-1,-1 1,0-1,1 1,-1-1,0 1,1 0,-1 0,1-1,-1 1,1 0,-1 0,1 0,-1-1,-16 17,0 0,1 0,0 2,2 0,0 1,1 0,1 1,1 0,1 1,-4 14,9-22,0 0,1 0,0 1,1-1,1 1,0 0,1-1,1 1,0 0,1 0,3 14,1-22,0 1,1-2,-1 1,2 0,-1-1,1 0,0-1,0 1,0-2,1 1,0-1,0 0,0 0,0-1,1 0,-1 0,1-1,-1-1,1 1,0-1,0-1,0 1,0-2,0 1,7-2,5 1,0-1,1-1,-2-1,1-1,0-1,-1-1,0 0,0-1,-1-2,0 0,-1 0,0-2,-1 0,0-2,-1 1,0-2,-1 0,-1-1,0 0,-2-2,0 1,0-2,1 0,-1 0,-1-1,-1 0,-1-1,-1 0,0 0,-2-1,-1 1,0-1,-1-1,-2 1,0-1,-3 20,1 0,-1 0,0 1,0-1,0 0,-1 1,1-1,0 0,-1 1,0 0,1-1,-1 1,0 0,0 0,-1 0,1 0,0 0,0 1,-1-1,1 1,-1 0,0-1,1 1,-1 0,0 0,0 1,0-1,1 1,-1-1,0 1,0 0,0 0,0 0,0 0,0 1,0-1,1 1,-1 0,0 0,0 0,1 0,-1 0,0 0,1 1,-1-1,1 1,0 0,0 0,-1 0,1 0,0 0,1 0,-1 1,-1 0,-6 9,0 0,0 0,1 1,1 0,0 1,0-1,2 1,0 0,0 1,1-1,1 1,1 0,0 0,0 0,2 0,0 0,1 0,0 0,1 0,1 0,0 0,1-1,1 1,0-1,1 0,0-1,2 3,2 1,0-1,0 1,2-2,0 0,0 0,2-1,-1-1,2 0,0-1,0 0,13 5,-8-6</inkml:trace>
</inkml:ink>
</file>

<file path=ppt/ink/ink3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8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585 199,'-17'-5,"-2"1,1 1,0 0,-1 1,1 1,-1 1,1 1,-1 0,1 2,-1 0,1 1,0 0,0 2,1 0,0 1,0 1,0 0,1 1,0 1,1 1,-12 10,9-7,-1 2,2 0,0 0,2 2,-1 0,2 1,1 0,0 1,1 1,2 0,-1 3,9-21,0 0,1 0,0 0,-1 1,1-1,0 0,1 1,-1-1,1 1,-1-1,1 1,0-1,1 1,-1-1,0 0,1 1,0-1,0 1,0-1,0 0,0 0,1 1,0-1,-1 0,1 0,0-1,0 1,1 0,-1-1,0 1,1-1,0 0,-1 0,1 0,0 0,0 0,0 0,1-1,-1 0,0 0,0 0,1 0,-1 0,1 0,0-1,14-2,0-2,-1 0,1 0,-1-2,0 0,0-1,-1-1,0-1,0 0,-1-1,0 0,-1-1,0-1,8-9,-21 20,43-39,-2-1,-2-3,-1-1,1-8,-29 40,-11 12,0 0,0 0,0 0,0 0,1 0,-1 0,0 0,1 0,-1 0,1 0,-1 0,1 0,-1 1,1-1,0 0,-1 0,1 1,0-1,0 0,-1 1,1-1,0 1,0-1,0 1,0-1,0 1,0 0,0-1,0 1,0 0,0 0,0 0,0 0,0 0,0 0,0 0,0 0,0 0,0 0,0 0,0 1,0-1,0 0,-1 1,1-1,0 1,0-1,0 1,0-1,0 1,-1 0,1-1,0 1,-1 0,1 0,0-1,-1 1,1 0,-1 0,1 0,-1 0,7 95,-8-83,1 0,0-1,1 1,1 0,0-1,0 1,1-1,1 0,1 4,2-4,0 0,0 0,1-1,1 1,0-2,0 0,1 0,1 0,-1-1,6 2,3 2</inkml:trace>
  <inkml:trace contextRef="#ctx0" brushRef="#br0" timeOffset="383.003">812 678,'185'-282,"-159"255,-25 27,0 0,-1 0,1 0,-1 0,1 0,0 0,-1 0,1 0,-1 0,1 0,0 0,-1 0,1 0,-1 0,1 0,0 1,-1-1,1 0,-1 0,1 1,-1-1,1 0,-1 1,1-1,-1 1,1-1,-1 0,0 1,1-1,-1 1,0-1,1 1,-1-1,0 1,0 0,1-1,-1 1,0-1,0 1,0 0,0-1,0 1,0-1,0 1,0 0,0-1,0 1,0-1,0 1,0 0,-1-1,1 1,0-1,3 31,-4-23,2 1,-1-1,1 0,0 1,1-1,0 0,0 0,1 0,0 0,0 0,1-1,0 1,0-1,0 0,1 0,1-1,0 2,-3-5,1 0,0 1,0-2,0 1,0 0,1-1,-1 1,0-1,1-1,0 1,-1-1,1 1,0-1,0 0,0-1,0 0,0 1,0-1,0-1,0 1,-1-1,1 0,0 0,0 0,0-1,-1 0,1 0,-1 0,1 0,-1-1,0 1,2-2,117-113,-120 113,43-54,-29 38</inkml:trace>
  <inkml:trace contextRef="#ctx0" brushRef="#br0" timeOffset="1380.914">1743 227,'-42'34,"-5"2,2 2,1 2,2 2,2 2,-2 7,-1 36,42-85,0 0,0 1,1-1,0 1,-1-1,1 1,0-1,0 1,0-1,0 1,1-1,-1 1,1-1,-1 1,1-1,0 1,0-1,0 0,0 0,0 1,1-1,-1 0,1 0,-1 0,1 0,0-1,0 1,0 0,0-1,0 1,0-1,0 0,0 0,1 1,-1-2,1 1,6 0,1 0,0-1,0 0,-1-1,1 0,0-1,-1 0,1 0,-1-1,0 0,0-1,0 0,0 0,-1-1,1 0,0-2,-8 7,20-15,0-1,-1 0,-1-2,0 0,-2-1,0-1,-1-1,10-16,70-101,-95 137,-1 0,1 0,-1 0,1 0,0 0,-1 1,1-1,0 0,0 0,0 1,0-1,0 0,0 1,0-1,0 1,0-1,0 1,0 0,0-1,0 1,0 0,0 0,0 0,1-1,-1 1,0 1,0-1,0 0,0 0,0 0,0 0,0 1,1-1,-1 1,0-1,0 1,0-1,0 1,0-1,-1 1,1 0,0 0,0-1,0 1,-1 0,1 0,0 0,-1 0,1 0,-1 0,1 0,-1 0,1 0,-1 0,0 0,1 0,-1 0,0 0,0 1,0-1,0 0,0 0,0 0,0 0,0 0,0 0,-1 0,1 1,-1-1,1 270,0-227,3-12,-3 0,-1 0,-1 0,-1 0,-2-1,-2 1,0-1,-2 0,-12 25,-7-15,27-41,1 1,-1-1,1 1,-1-1,1 1,-1-1,1 1,-1-1,1 1,-1-1,0 1,1-1,-1 0,0 0,1 1,-1-1,0 0,0 0,1 0,-1 1,0-1,1 0,-1 0,0 0,0-1,1 1,-1 0,0 0,1 0,-1 0,0-1,0 1,1 0,-1-1,1 1,-1 0,0-1,1 1,-1-1,1 1,-1-1,1 1,-1-1,1 1,-1-1,1 0,0 1,-1-1,1 0,0 1,-1-1,1 0,0 1,0-1,0 0,0 1,0-1,-1 0,1 0,1 1,-1-1,0 0,0 0,0 0,0-11,1-1,0 1,1-1,0 1,1-1,0 1,1 0,1 0,0 1,0-1,1 1,0 0,1 1,4-5,42-63,3 3,56-57,-112 131,250-271,-243 264,0 0,-1-1,0 1,-1-1,0 0,0-1,-1 1,0-1,-1 0,0 0,-1 0,0 0,0 0,-1-1,0 1,-1-1,0 1,-1 0,0-1,-1 1,0 0,-1 0,-2-7,4 14,-1 0,0 0,0 1,0-1,0 1,-1-1,1 1,-1 0,1 0,-1 0,0 0,1 1,-1-1,0 1,0 0,0-1,0 1,-1 1,1-1,0 0,0 1,-1 0,1-1,0 1,0 0,-1 1,1-1,0 1,0-1,-2 2,-94 34,92-33,0 0,-1 0,2 1,-1 0,0 0,1 1,0-1,0 1,0 1,0-1,1 1,0 0,0 0,1 1,0 0,0-1,0 1,1 1,0-1,0 0,1 1,-1 3,1 2,1 0,0 0,1 0,1 0,0 0,0 0,1 0,1 0,0-1,1 1,1-1,-1 0,2 0,4 7,-1-3,0 0,2 0,0-2,0 1,1-1,1-1,0 0,1-1,1 0,0-1,0-1,1 0,0-1,1-1,0 0,0-2,0 0,1 0,0-2,0 0,15 0,-17-4,-1 0,1-1,-1-1,1-1,-1 0,0-1,0 0,0-2,-1 1,0-2,0 0,0-1,7-5,-13 8,-1-1,0 0,0 0,0-1,0 0,-1 0,-1 0,1-1,-1 0,0 0,-1 0,0-1,0 0,-1 1,0-1,-1 0,1-1,-2 1,0 0,0-1,0 1,-1-9,-1 14,0 1,-1 0,1 0,0 0,-1 0,0 1,1-1,-1 0,0 1,-1-1,1 1,0 0,-1-1,1 1,-1 0,0 1,1-1,-1 0,0 1,0 0,0-1,0 1,0 0,-1 1,1-1,0 0,0 1,-1 0,1 0,0 0,0 0,-1 0,1 1,0-1,0 1,-1 0,1 0,0 0,0 1,0-1,0 1,1-1,-1 1,0 0,1 0,-1 0,1 1,0-1,-1 0,1 1,0 0,-8 5,0 0,0 1,1 0,1 1,-1 0,1 0,1 1,0 0,1 0,0 0,0 1,1 0,1 0,0 1,1-1,0 1,1 0,0-1,1 1,1 0,0 0,0 0,1 0,1 0,2 8,-1-16,-1 0,1 0,0 0,0-1,0 1,1-1,-1 0,1 1,0-2,1 1,-1-1,1 1,-1-1,1 0,0-1,0 1,0-1,0 0,1 0,-1-1,0 1,4-1,125 9,-123-10,161-14,-147 7</inkml:trace>
</inkml:ink>
</file>

<file path=ppt/ink/ink3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0 306,'15'0,"13"-5,8-1,2 0,-1 1,-1 2,-3 1,-1 1,-2 0,-1 1,-1 0,-5-4,-1-3,-1 1,3 2,-5 0</inkml:trace>
  <inkml:trace contextRef="#ctx0" brushRef="#br0" timeOffset="249.375">57 589,'38'-10,"27"-3,8 1,-4 2,-10 3,-13 3</inkml:trace>
  <inkml:trace contextRef="#ctx0" brushRef="#br0" timeOffset="752.323">28 109,'6'-10,"0"1,0 0,1 0,0 1,1 0,0 0,0 1,1 0,0 0,4-1,-9 5,1 1,-1-1,1 1,0 0,0 1,0-1,0 1,0 0,0 0,0 1,1 0,-1 0,0 0,0 0,0 1,0 0,1 0,-1 0,0 0,-1 1,1 0,0 0,0 0,-1 1,1 0,-1 0,0 0,0 0,0 0,0 1,-1 0,1 0,-1 0,2 4,0-3,-1-1,1 1,-1-1,1 1,0-2,1 1,-1 0,1-1,-1 0,1 0,0-1,0 0,0 0,1 0,-1-1,0 0,1 0,-1 0,5-1,90-12,-82 6</inkml:trace>
  <inkml:trace contextRef="#ctx0" brushRef="#br0" timeOffset="1298.32">1129 138,'-24'17,"1"1,1 1,1 1,0 0,2 2,0 1,2 0,-9 16,22-33,0 0,1 0,0 0,0 0,1 1,0 0,0-1,0 1,1 0,0 0,0 0,0 0,1 0,0 0,1 0,0 0,0 0,0 0,1-1,0 1,0 0,1-1,0 1,0-1,0 0,1 0,0 0,0-1,0 1,1-1,0 0,0 0,0 0,1-1,-1 0,6 3,4-1,0-1,0-1,0 0,0-1,0-1,1-1,-1 0,1 0,-1-2,1 0,-1-1,1 0,-1-1,14-5,-12 2,0-2,-1 1,0-2,0 0,-1-1,0-1,-1 0,0-1,-1 0,1-2,2-1,-10 9,0 1,-1-2,0 1,0-1,0 1,-1-1,0-1,0 1,-1 0,0-1,0 0,-1 0,0 0,0 0,-1 0,0 0,0 0,-1 0,0 0,-1-1,0 1,0 0,0 0,-1 0,-2-6,-1 8,0 0,-1 0,1 0,-1 1,0 0,0 0,-1 1,1-1,-1 1,0 1,0-1,-1 1,1 0,-1 1,1 0,-1 0,0 1,-4-1,9 2,-32-8</inkml:trace>
  <inkml:trace contextRef="#ctx0" brushRef="#br0" timeOffset="1562.149">846 532,'65'-33,"2"3,0 3,63-15,-123 40,-1 0,1 0,0 1,0 0,0 1,1-1,-1 1,0 1,0-1,0 1,0 1,0-1,0 1,-1 0,1 1,0-1,-1 2,0-1,1 0,-1 1,-1 0,1 1,3 3,1-2,0 0,1-1,-1 0,1-1,0 0,0 0,1-1,-1-1,1 0,-1-1,1 0,-1 0,1-1,0-1,-1 0,1-1,-1 0,1 0,-1-2,0 1,0-1,0-1,-1 0,1 0,-1-1,9-3</inkml:trace>
</inkml:ink>
</file>

<file path=ppt/ink/ink3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6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1 555,'107'-88,"154"-215,-113 164,-146 137,0 0,-1 0,2 0,-1 0,0 0,0 1,1-1,-1 1,0-1,1 1,0 0,-1 0,1 0,0 0,-1 1,1-1,0 1,0-1,0 1,-1 0,1 0,0 0,0 1,0-1,-1 1,1-1,0 1,0 0,-1 0,1 0,-1 1,1-1,-1 0,1 1,-1 0,0 0,0-1,0 1,0 1,2 9,-1 0,-1 0,0 0,0 0,-2 1,1-1,-2 0,1 1,-3 7,1 15,0-14,-1 0,0 0,-2 0,0 0,-2-1,0 0,-1 0,-1 0,-1-1,-5 6,10-16,-1-1,-1 0,1 0,-1 0,-1-1,0 0,0 0,0-1,0 0,-1 0,0-1,0 0,-1-1,1 0,-1 0,0-1,0-1,0 1,-1-2,1 1,0-1,-1-1,0 0,7 0,0-1,1 1,-1-1,1 0,-1 0,1 0,-1-1,1 1,0-1,0 1,0-1,0 0,0 0,0-1,0 1,1-1,-1 1,1-1,0 0,0 0,0 0,0 0,0 0,0 0,1-1,0 1,0 0,0-1,0 1,0-1,1 0,-1 1,1-1,0 1,0-1,0 0,1 1,0-3,3-13</inkml:trace>
  <inkml:trace contextRef="#ctx0" brushRef="#br0" timeOffset="272.597">960 301,'-10'29,"-2"9</inkml:trace>
  <inkml:trace contextRef="#ctx0" brushRef="#br0" timeOffset="838.276">1129 526,'183'-243,"-133"193,-48 50,-1 0,1 0,-1 0,1 1,-1-1,0 1,1-1,-1 1,1 0,-1-1,0 1,0 0,1 0,-1 0,0 0,0 0,0 0,0 0,0 0,0 0,0 0,-1 1,1-1,0 0,0 1,-1-1,1 1,-1-1,0 1,1-1,-1 0,0 1,0-1,0 1,0-1,0 1,0-1,0 1,-1-1,1 1,-1 0,3 9,43 99,-44-107,1 0,0 0,0 0,0-1,1 1,-1-1,1 1,-1-1,1 0,0 0,0 0,0 0,0-1,0 1,0-1,0 0,0 0,1 0,-1 0,0 0,1-1,-1 0,1 1,-1-1,1-1,-1 1,0 0,1-1,-1 0,0 1,1-1,-1-1,0 1,5-4,-1 0,0-1,-1 0,1 0,-1-1,0 0,-1 0,0 0,0-1,0 1,-1-1,0 0,-1-1,3-6,2-4,22-68,-26 62</inkml:trace>
  <inkml:trace contextRef="#ctx0" brushRef="#br0" timeOffset="1247.904">2061 103,'-11'6,"0"1,1 0,0 1,0 0,1 0,0 1,0 0,1 1,0 0,1 0,0 1,1 0,-3 7,6-14,1 1,0 0,0 0,0 1,1-1,0 0,0 0,0 1,0-1,1 1,0-1,0 0,0 1,1-1,0 0,0 1,0-1,1 0,0 0,0 0,0 0,0 0,1 0,0-1,0 1,0-1,1 0,-1 0,1 0,0 0,0 0,2 0,3 2,0 1,1-2,-1 1,1-2,1 1,-1-1,1-1,-1 0,1 0,0-1,0 0,0-1,0 0,0-1,0 0,1-1,-1-1,0 1,0-2,-1 1,1-1,-1-1,1 0,-1-1,0 0,0 0,-1-1,0 0,0-1,0 0,-1 0,0-1,0 0,0-1,-1-1,-1-1,0 0,-1-1,0 1,0-1,-1 0,-1 0,0-1,-1 1,0-1,-1 1,0-3,-1 11,1-1,-2 0,1 0,0 0,-1 0,0 0,0 0,-1 0,1 1,-1-1,0 1,0-1,-1 1,1 0,-1 0,0 0,0 0,0 0,-1 0,1 1,-1 0,0 0,0 0,0 0,0 0,-1 1,1 0,-1 0,1 0,-1 0,-3 0,-26-4,3 3</inkml:trace>
  <inkml:trace contextRef="#ctx0" brushRef="#br0" timeOffset="1551.958">1920 358,'38'-24,"18"-8,4 1,-8 11,-13 14,-9 13,-4 4,-6 6,-3 0,2-3,1-4,3-4,2-2,1-3,2-5,0-3,-4 0</inkml:trace>
</inkml:ink>
</file>

<file path=ppt/ink/ink3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59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0 385,'3'4,"0"0,1 0,-1-1,1 1,-1-1,1 1,0-1,0-1,1 1,-1 0,1-1,-1 0,1 0,0 0,-1-1,1 0,0 0,0 0,0 0,0-1,0 0,0 0,0 0,0 0,0-1,0 0,0 0,0-1,0 1,0-1,-1 0,1 0,-1 0,1-1,-1 0,3-2,14-11,-1-2,-1 1,0-2,-2-1,0 0,13-22,2 0,18-33,41-44,-89 117,-1 0,1 1,0-1,0 0,1 1,-1-1,0 1,0-1,1 1,-1 0,1 0,-1 0,1 1,-1-1,1 0,0 1,-1 0,1 0,0 0,-1 0,1 0,-1 0,1 0,0 1,-1 0,1-1,-1 1,1 0,-1 0,1 0,-1 1,0-1,0 1,1-1,-1 1,0 0,0-1,-1 1,1 0,0 0,-1 1,1-1,-1 0,1 0,-1 1,1 2,2 13,0 0,-1 0,-1 1,-1-1,-1 1,0 0,-1-1,-2 8,-1 34,4-45,0 0,-2 1,0-2,0 1,-1 0,-1 0,-1-1,0 0,0 0,-2 0,0-1,-6 10,8-15,-1 1,0-1,-1 0,0-1,0 0,0 0,-1 0,0-1,0 0,-1-1,1 0,-1 0,-1-1,1 0,0 0,-1-1,0-1,0 1,0-2,0 1,0-1,-5-1,-31-14,27 2</inkml:trace>
  <inkml:trace contextRef="#ctx0" brushRef="#br0" timeOffset="382.4">1101 103,'-5'6,"-16"12,1 1,1 1,1 0,1 2,1 0,1 1,1 0,0 1,2 1,0 4,10-26,1 1,0-1,1 1,-1-1,0 1,1 0,0-1,0 1,0-1,0 1,1 0,-1-1,1 1,0-1,0 1,0-1,0 0,1 1,-1-1,1 0,0 0,0 0,0 0,1 0,-1 0,1-1,-1 1,1-1,0 0,0 0,0 0,0 0,0 0,0 0,1-1,-1 0,0 0,1 0,-1 0,1 0,0-1,11 4,1-1,0-1,-1-1,1 0,0-1,0-1,0 0,-1-1,1-1,-1 0,1-1,-1-1,0 0,-1-1,1-1,-1 0,-1-1,1-1,-1 0,-1 0,0-1,0-1,-1 0,0-1,-1 0,0-1,-1 1,0-2,-1 1,-1-2,6-13,-13 23,1 0,0-1,-1 1,0 0,0 0,-1 0,0 0,1 0,-2 0,1 0,0 0,-1 0,0 0,0 0,-1 1,1-1,-1 1,0 0,0-1,-1 2,1-1,-1 0,0 1,1-1,-2 1,1 0,0 0,-1 1,1-1,-1 1,0 0,0 0,0 1,0 0,0-1,0 2,0-1,-2 0,-12-2,0 1,0 0,0 1,0 2,0 0,0 0,-3 2,-11 4</inkml:trace>
</inkml:ink>
</file>

<file path=ppt/ink/ink3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0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1,'9'0,"9"0,5 0,4 0,2 0,1 0,0 0,0 0,0 0,-1 0,0 0,-1 0,-4 0</inkml:trace>
</inkml:ink>
</file>

<file path=ppt/ink/ink3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1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0 126,'17'193,"-11"-150,22 74,33-39,-59-76,0 0,1 0,-1-1,1 1,0-1,-1 1,1-1,0 0,0 0,0 0,0 0,0-1,0 1,0-1,0 0,0 0,0 0,0 0,0-1,0 1,0-1,0 0,0 1,0-1,-1-1,1 1,0 0,-1-1,1 1,0-1,0-1,83-103,-58 64,60-103,-88 144,0-1,0 1,0 0,0 0,1-1,-1 1,0 0,1 0,-1-1,1 1,-1 0,1 0,0 0,-1 0,1 0,0 0,0 0,0 0,0 0,0 0,0 0,0 0,0 1,0-1,0 0,0 1,1-1,-1 1,0 0,0-1,1 1,-1 0,0-1,1 1,-1 0,0 0,0 0,1 0,-1 1,0-1,1 0,-1 0,0 1,0-1,1 1,-1-1,0 1,0 0,0-1,0 1,1 0,27 60,-29-56,1-1,0 1,0 0,0 0,1-1,0 1,0 0,0-1,0 0,1 0,0 1,0-2,0 1,0 0,0 0,1-1,0 0,0 0,0 0,0 0,0-1,0 1,1-1,-1 0,1 0,-1-1,1 1,0-1,0 0,0-1,-1 1,6-1,-1-1,0-2,0 1,-1-1,1 0,-1-1,1 0,-1 0,0-1,-1 0,1 0,-1-1,0 0,0 0,-1-1,0 0,0 0,-1 0,3-4,74-150,-78 152,0 0,0-1,-1 0,-1 0,1 0,-2 0,1-1,-1 1,-1 0,0-1,-1-8,-4 0</inkml:trace>
  <inkml:trace contextRef="#ctx0" brushRef="#br0" timeOffset="1164.539">1242 239,'-5'-1,"0"-1,0 1,0 0,0 1,0-1,0 1,0 0,0 0,0 1,0-1,1 1,-1 0,0 1,0-1,0 1,1 0,-1 0,1 0,0 1,-1 0,1-1,0 1,1 1,-1-1,0 1,1-1,0 1,0 0,0 0,0 0,1 1,-1-1,1 1,-1 3,-2 3,0 0,1 0,1 0,-1 1,2 0,0-1,0 1,1 0,0 0,1 0,1 0,0 0,0 0,2 4,-1-9,0-1,1 1,0-1,0 0,0 1,1-1,0-1,0 1,0 0,1-1,-1 0,1 0,1-1,-1 1,1-1,0 0,0-1,0 1,0-1,0 0,1-1,-1 1,1-1,0-1,0 1,0-1,0-1,0 1,0-1,0 0,0-1,0 1,-1-1,1-1,0 1,0-1,-1 0,1-1,-1 0,1 0,0-1,7-6,0 0,-1-1,0 0,0-1,-2 0,1-1,-2-1,0 1,0-2,6-14,-12 22,0-1,0 1,-1-1,0 0,-1 0,0 0,0 0,-1-1,0 1,0 0,-1-1,0 1,0 0,-1-1,0 1,-1 0,0 0,0 0,-1 0,0 0,0 0,0 1,-3-3,0 2,-1 1,0-1,0 1,-1 1,0 0,0 0,-1 0,1 1,-1 0,0 1,0 0,-1 0,0 1,1 0,-1 1,0 0,0 1,0 0,-1 0,-14 0</inkml:trace>
  <inkml:trace contextRef="#ctx0" brushRef="#br0" timeOffset="1550.547">960 465,'157'-66,"-149"63,0 0,0 0,1 1,-1 0,1 0,-1 1,1 0,-1 1,1-1,-1 2,1-1,-1 1,1 1,-1-1,1 2,-1-1,0 1,0 0,0 0,0 1,-1 1,1-1,-1 1,4 4,-6-5,0 0,1-1,-1 1,0-1,1 0,0-1,0 1,0-1,0 0,0-1,0 1,0-1,1 0,-1-1,0 0,1 0,3 0,7-5</inkml:trace>
</inkml:ink>
</file>

<file path=ppt/ink/ink3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3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1 367,'4'0,"8"0,5 0,5 0,4 0,2 0,1 0,0 0,0 0,0 0,0 0,0 0,0 0,-1 0,0 0,0 0,1 0,-6 0</inkml:trace>
  <inkml:trace contextRef="#ctx0" brushRef="#br0" timeOffset="286.472">1 621,'38'-10,"22"-2,7-1,-5 4,-7 2,-13 2</inkml:trace>
  <inkml:trace contextRef="#ctx0" brushRef="#br0" timeOffset="865.586">28 170,'6'-7,"-1"0,1 1,0 0,0 0,0 0,1 1,0 0,0 0,1 1,-1 0,1 0,0 0,-2 2,-1 0,1 0,0 1,0-1,0 1,0 0,-1 1,1-1,0 1,0 1,0-1,0 1,0 0,0 0,0 0,0 1,-1 0,1 1,-1-1,1 1,-1 0,0 0,0 0,0 1,-1 0,4 3,-1-2,0 0,0-1,1 0,-1 0,1-1,-1 0,1 0,0-1,0 0,1 0,-1-1,0 0,1-1,-1 0,0 0,0 0,1-1,-1-1,0 1,5-3,6-2</inkml:trace>
  <inkml:trace contextRef="#ctx0" brushRef="#br0" timeOffset="3635.936">565 705,'16'-18,"-1"-2,-1 1,0-2,-2 0,0-1,-1-2,30-51,24-35,-55 94,-7 10,-1 0,2 0,-1 0,0 1,1-1,0 1,0 0,1 0,-1 1,1-1,0 1,1 0,-1 0,0 1,1-1,0 1,0 1,0-1,4 0,-7 4,-1 1,1 0,0 0,-1 0,0 0,1 0,-1 1,0-1,0 1,0-1,0 1,-1 0,1 0,-1-1,0 1,1 0,-1 0,-1 1,1-1,0 0,-1 0,0 0,1 1,-1-1,0 0,-1 0,1 0,-1 1,1-1,-1 0,1 2,9 56,-9-60,1 0,-1 0,1 0,-1 0,1 0,-1 0,1 1,0-1,-1-1,1 1,0 0,0 0,0 0,0 0,0 0,0-1,0 1,0 0,0-1,0 1,0-1,0 1,1-1,-1 0,0 1,0-1,0 0,1 0,-1 0,0 0,0 0,1 0,-1 0,0-1,0 1,1 0,-1 0,0-1,0 1,0-1,0 0,0 1,0-1,0 0,0 1,1-2,84-90,-65 63,-4 7,77-80,-92 102,-1 0,1 1,0-1,-1 0,1 0,0 1,-1-1,1 1,0 0,-1-1,1 1,-1 0,0 0,1 0,-1 0,1 0,-1 0,0 1,0-1,0 0,0 1,0-1,0 0,0 1,0-1,-1 1,1-1,0 1,-1 0,1-1,-1 1,0 0,0-1,1 1,-1 0,0 0,0-1,-1 1,1 0,0-1,-1 1,1 0,-1-1,1 1,-1 1,1-1,9 134,1-90,-6-25</inkml:trace>
  <inkml:trace contextRef="#ctx0" brushRef="#br0" timeOffset="4150.067">1327 649,'39'-12,"1"0,-1-3,-1-1,-1-2,0-2,-1-2,-25 14,0-1,-1 0,0 0,-1-1,0 0,-1-1,0 0,-1-1,0 1,0-1,-1-1,-1 1,0-1,-1 0,0 0,-1 0,-1 0,0-1,-1 1,0-1,-1 0,0 1,-1-1,-2-6,2 17,-1-1,1 0,-1 1,0-1,0 1,0 0,-1-1,1 1,-1 0,0 1,0-1,0 0,0 1,0 0,0-1,-1 1,1 1,-1-1,1 0,-1 1,0 0,0 0,0 0,1 0,-1 0,0 1,0 0,0 0,0 0,0 0,0 1,0-1,0 1,0 0,1 0,-1 1,0-1,1 1,-1 0,1-1,-1 2,1-1,0 0,0 1,0-1,0 1,0 0,1 0,-2 2,-2 1,0 2,0-1,0 1,1 0,1 0,-1 0,1 0,1 1,-1 0,1 0,1 0,0 0,0 0,1 0,0 1,1-1,-1 1,2-1,0 0,0 1,0-1,1 0,1 0,-1 0,2 0,-1 0,1-1,0 1,1-1,0 0,0-1,1 1,0-1,0 0,1 0,0-1,0 0,7 5,-1-3,0 0,1-1,0 0,1-1,0 0,-1-2,1 1,1-2,-1 0,1-1,10 0,-1-1</inkml:trace>
  <inkml:trace contextRef="#ctx0" brushRef="#br0" timeOffset="4551.035">2202 225,'-16'22,"0"0,2 1,1 0,0 1,2 0,0 1,2 1,1-1,-3 18,11-38,-1 1,1-1,-1 1,2-1,-1 1,0-1,1 1,0-1,1 0,-1 1,1-1,0 0,0 0,1 0,-1 0,1 0,0-1,0 1,1-1,0 0,-1 0,1 0,0 0,1-1,-1 0,1 0,0 0,-1 0,1-1,0 1,0-1,1-1,-1 1,0-1,1 0,-1 0,1 0,-1-1,1 0,-1 0,1 0,4-1,4-2,0 0,-1 0,1-1,0-1,-1 0,0-1,0-1,-1 0,0 0,0-1,-1-1,0 0,0-1,-1 0,0 0,-1-1,0 0,-1-1,0 0,1-2,-5 5,0 0,-1 0,0 0,-1-1,1 1,-2-1,1 1,-2-1,1 0,-1 1,-1-1,1 0,-2 1,1-1,-1 1,-1-1,0 1,0 0,-1 0,-3-7,2 12,1 0,0 0,-1 1,0-1,1 1,-1 0,-1 1,1-1,0 1,-1 0,1 0,-1 1,1 0,-1 0,0 0,0 0,1 1,-1 0,0 0,0 1,0 0,-19-1</inkml:trace>
  <inkml:trace contextRef="#ctx0" brushRef="#br0" timeOffset="4882.746">2060 480,'15'-9,"9"-4,1 5,0 5,2 2,0 1,1 1,0 1,0-1,1 0,-1-1,1 0,-1 1,0-1,-4 0</inkml:trace>
  <inkml:trace contextRef="#ctx0" brushRef="#br0" timeOffset="5415.951">2202 0,'-5'5,"-1"1</inkml:trace>
  <inkml:trace contextRef="#ctx0" brushRef="#br0" timeOffset="5833.709">2427 28,'5'0,"2"5,-6 1,-2-4,-2-4</inkml:trace>
</inkml:ink>
</file>

<file path=ppt/ink/ink3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28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57 198,'10'0,"12"0,8 0,3 0,1 0,0 0,-2 0,-1 0,-1 0,-6-5,-2-2,0 1,1 1,2 1,1 2,-4 1</inkml:trace>
  <inkml:trace contextRef="#ctx0" brushRef="#br0" timeOffset="298.584">1 451,'38'-4,"28"-3,6 1,-3 1,-9 1,-10 2,-14 1</inkml:trace>
  <inkml:trace contextRef="#ctx0" brushRef="#br0" timeOffset="877.886">198 0,'4'9,"0"0,1 0,0-1,0 0,0 0,1 0,1-1,-1 1,1-2,0 1,1-1,-1 0,1 0,1-1,-1 0,1-1,0 0,0 0,0-1,0 0,0 0,10 1,-13-4,0 0,0 1,-1-1,1 2,0-1,-1 1,1-1,-1 1,1 1,-1-1,0 1,0 0,0 0,0 1,-1-1,1 1,-1 0,0 0,0 1,-1-1,1 1,-1 0,0 0,0 0,0 0,-1 0,0 1,0-1,0 1,-1-1,1 6,-6 5,-1 0,-1-1,0 0,-1 0,-1 0,0-1,-1-1,0 1,-1-1,-1-1,0 1,0-2,-1 0,-6 3,15-10,-155 132,119-103,24-17</inkml:trace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1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1406,'354'-562,"-315"496,-3-3,-3-1,-4-1,10-38,69-214,-107 320,2-5,-1 0,0 0,0 0,-1 0,0 0,0 0,-1 0,0 0,0-1,-1 1,0 0,-2-5,2 12,0 0,-1 0,1 0,-1 0,1 0,-1 1,0-1,1 1,-1-1,0 1,1 0,-1 0,0-1,1 1,-1 0,0 1,1-1,-1 0,0 0,1 1,-1-1,0 1,1-1,-1 1,1 0,-1 0,1-1,-1 1,1 0,0 0,-1 1,1-1,0 0,0 0,0 1,0-1,0 0,0 1,0-1,0 1,1-1,-1 1,0 0,1-1,-1 1,-10 18,-1 0,2 0,1 2,1-1,0 1,2 0,1 0,0 1,0 17,-19 82,-7 73,6-26,-4 7,16-101,7-54,2 0,0 0,1 1,2-1,0 0,1 1,1-1,1 1,1-1,5 17,-7-34,0-1,0 0,1 0,-1 0,1 0,0 0,0 0,0 0,0 0,1-1,-1 1,1-1,-1 0,1 0,0 0,0 0,0 0,0 0,0-1,0 0,1 1,-1-1,0 0,1-1,-1 1,1-1,-1 1,1-1,-1 0,0 0,1 0,-1-1,1 0,-1 1,1-1,8-2,-1 0,1-1,-1-1,0 1,-1-2,1 0,-1 0,0 0,7-7,35-40,-2-3,-2-1,-3-2,-3-3,-2-1,-3-2,-3-1,-3-2,15-50,-25 71,-2 0,-2-1,-2-1,-2-1,-3 0,-2 0,-1-1,-3 0,-3-46,-1 95,1 0,-1 0,0 0,0 0,1 0,-2 0,1 0,0 1,0-1,0 0,-1 0,1 0,-1 0,0 0,0 1,1-1,-1 0,0 0,0 1,-1-1,1 1,0-1,0 1,-1 0,1-1,-1 1,1 0,-1 0,0 0,1 0,-1 0,0 0,0 1,1-1,-1 0,0 1,0 0,0-1,0 1,0 0,0 0,0 0,0 0,1 0,-1 1,0-1,0 0,0 1,0 0,0-1,1 1,-1 0,0 0,1 0,-1 0,0 0,1 0,-1 0,1 1,0-1,-1 1,1-1,0 1,-13 16,2 0,0 0,1 1,1 0,1 1,1 0,0 1,-4 19,3-11,-25 82,5 1,6 1,4 1,5 1,5 0,6 74,26-33,-23-154,0 0,1 0,-1 0,0-1,0 1,1 0,-1-1,1 1,0 0,-1-1,1 1,0-1,0 1,0-1,0 1,0-1,0 0,1 1,-1-1,0 0,1 0,-1 0,0 0,1 0,0 0,-1 0,1-1,-1 1,1 0,0-1,-1 0,1 1,0-1,0 0,0 0,-1 0,1 0,0 0,0 0,-1 0,1-1,0 1,-1-1,1 1,0-1,-1 0,1 1,-1-1,1 0,-1 0,1 0,-1 0,1-1,0 0,105-132,-84 103,1 2,2 1,1 0,1 3,29-22,-55 46,-1-1,1 0,0 1,0-1,0 1,0-1,0 1,0 0,0 0,0 0,1 0,-1 0,0 1,0-1,1 1,-1-1,1 1,-1 0,0 0,1 0,-1 0,1 1,-1-1,0 0,1 1,-1 0,0-1,0 1,1 0,-1 0,0 1,0-1,0 0,0 1,0-1,-1 1,1-1,0 1,-1 0,1 0,-1 0,1 0,-1 1,8 91,-10-88,0 1,1-1,-1 1,1-1,0 1,1-1,0 1,0-1,0 1,1-1,0 0,0 1,0-1,1 0,0 0,0-1,1 1,-1-1,1 1,1-1,-1 0,2 1,1-4,1-1,-1 0,0 0,0-1,1 0,-1 0,1 0,-1-1,0 0,0-1,0 1,0-2,0 1,0-1,0 0,0 0,-1 0,0-1,0 0,0-1,0 1,0-1,-1 0,2-3,-5 6,23-14,-1-2,-1-1,-1-1,0 0,-2-2,0 0,-2-2,0 0,-2-1,0 0,1-7,-15 29,-1 1,1 0,-1-1,1 1,-1-1,0 0,0 1,0-1,0 0,-1 0,1 1,-1-1,0 0,0 0,0 0,0 0,0 1,0-1,-1 0,1 0,-1 0,0 1,0-1,0 0,0 1,0-1,-1 1,1-1,-1 1,0 0,1 0,-1-1,0 1,-1 0,1 1,0-1,0 0,-1 1,1-1,-1 1,1 0,-1 0,0 0,1 0,-1 0,0 0,-8 4,1 0,-1 1,1 0,0 0,0 1,1 1,-1-1,1 2,0-1,1 1,-1 0,2 1,-1 0,1 0,0 1,0 0,1 0,1 1,-1-1,2 1,-1 0,1 1,1-1,0 1,0-1,1 1,0 4,0-9,1-1,0 1,0-1,0 1,0 0,1-1,0 1,0 0,1-1,0 1,0 0,0-1,0 1,1-1,0 1,0-1,0 0,1 0,0 0,0 0,0 0,1-1,-1 1,1-1,0 0,0 0,1-1,-1 1,1-1,0 0,0 0,0 0,0-1,0 0,5 2,5-1,0-1,1 0,-1-1,0-1,1 0,-1-2,1 1,-1-2,0 0,0 0,0-2,0 0,-1 0,0-2,0 0,0 0,-1-1,0-1,174-169,-135 131,-50 48,-1 0,0 0,1 0,-1 0,0 0,0 0,1 0,-1 0,0 0,0 1,0-1,-1 0,1 1,0-1,0 1,-1-1,1 1,-1-1,1 1,-1-1,0 1,1 0,-1-1,0 1,0-1,0 1,0 0,-1-1,1 1,0-1,-1 1,1 0,-1 0,1 1,-1 1,0 0,0 0,0-1,1 1,0 0,0 0,0 0,0 0,0 0,1-1,-1 1,1 0,0 0,1-1,-1 1,0-1,1 1,0-1,0 1,0-1,0 0,1 0,-1 0,1 0,0 0,-1-1,1 1,1-1,-1 0,0 0,0 0,1 0,-1-1,1 1,0-1,-1 0,1 0,0 0,0 0,3-1,7-4,1-1,-1-1,-1 0,1 0,-1-2,0 0,-1 0,0-1,0-1,2-2,69-47,-66 49,-14 7,-1 0,1 1,0-1,0 1,0-1,0 1,0 0,0 0,1 1,-1-1,1 1,-1-1,1 1,-1 0,1 0,0 1,0-1,-1 1,1 0,0 0,0 0,-1 0,1 1,0 0,-1-1,1 1,0 1,-1-1,1 0,-1 1,0 0,1 0,-1 0,0 0,0 0,0 1,0-1,-1 1,3 2,24 149,-15-102,-4-34</inkml:trace>
  <inkml:trace contextRef="#ctx0" brushRef="#br0" timeOffset="466.03">1 785,'53'-9,"60"-14,26-2,3-2,-8-1,-12 4,-13 2,-15-1,-19 4,-22 5</inkml:trace>
</inkml:ink>
</file>

<file path=ppt/ink/ink3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86,'0'-9,"1"6,-1-1,1 1,-1-1,0 1,0-1,0 1,-1-1,1 1,-1-1,0 1,1-1,-2 1,1-1,0 1,-1 0,1 0,-1 0,0 0,0 0,0 0,-1 0,-1-1,2 5,-1 0,1 0,-1 0,1 0,-1 0,1 0,0 1,0-1,0 1,0 0,0 0,0 0,0 0,0 0,1 0,-1 0,1 0,-1 0,1 1,0-1,0 1,0 1,-5 11,2 0,-1 1,2 0,0 0,1 0,1 0,0 1,1-1,1 0,1 4,-1 16,-2-31,1 1,0-1,0 1,1 0,0-1,-1 1,2-1,-1 1,1-1,0 0,0 1,0-1,1 0,-1 0,1-1,1 1,-1-1,1 1,-1-1,1 0,0 0,1-1,-1 1,1-1,-1 0,1 0,0 0,0-1,0 0,1 0,-1 0,0-1,1 1,-1-1,2-1,8 0,-1-2,0 0,0 0,0-2,0 0,0 0,-1-1,0-1,0 0,0-1,-1 0,0-1,0-1,-1 1,0-2,7-7,-10 11,-1 0,0-1,0 0,-1 0,0 0,0-1,-1 0,0 0,0 0,-1-1,0 1,0-1,-1 0,-1-1,1 1,-1 0,-1-1,0 1,0-1,-1 1,0-1,0 7,-1-1,0 0,0 1,0-1,0 0,0 1,-1 0,0-1,0 1,0 0,0 0,0 0,0 0,-1 0,0 1,1-1,-1 1,0-1,0 1,0 0,-1 0,1 1,0-1,-1 1,1-1,-1 1,1 0,-3 0,-105-12,76 13,5 0</inkml:trace>
  <inkml:trace contextRef="#ctx0" brushRef="#br0" timeOffset="485.575">16 284,'-1'-1,"1"1,-1 0,0-1,0 1,0-1,0 1,0-1,1 0,-1 1,0-1,1 0,-1 1,0-1,1 0,-1 0,1 1,-1-1,1 0,-1 0,1 0,0 0,0 0,-1 0,1 0,0 0,0 0,0 0,0 0,0 0,0 0,0 1,0-1,0 0,1 0,-1 0,0 0,0 0,1 0,-1 0,1 0,-1 0,1 1,-1-1,1 0,0 0,-1 1,1-1,0 0,-1 1,1-1,0 1,0-1,0 1,0-1,-1 1,1-1,0 1,0 0,0 0,0-1,0 1,1 0,8-8,0 1,0 0,1 0,0 1,0 0,0 1,1 0,0 1,0 1,0 0,0 0,1 1,2 0,-11 3,0-1,-1 1,1 0,-1 0,1 0,0 0,-1 1,0 0,1-1,-1 1,0 0,0 1,0-1,0 0,0 1,-1 0,1 0,-1-1,0 1,0 1,0-1,0 0,0 0,-1 1,1-1,-1 1,0 0,45 56,-41-57,0-1,1 1,-1-1,1 0,-1 0,1-1,0 0,0 0,0 0,-1 0,1-1,0 0,0-1,0 1,0-1,1-1,12-4</inkml:trace>
</inkml:ink>
</file>

<file path=ppt/ink/ink3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0,'5'0,"2"5,-1 7,-1 0</inkml:trace>
</inkml:ink>
</file>

<file path=ppt/ink/ink3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1,'-5'4,"-2"3</inkml:trace>
</inkml:ink>
</file>

<file path=ppt/ink/ink3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0,'29'0,"14"0,5 0,-2 0,-3 0,-4 0,-4 0,-4 0,-1 0,-2 0,-5 0</inkml:trace>
</inkml:ink>
</file>

<file path=ppt/ink/ink3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23,'38'0,"23"-5,5-1,-3 0,-13 1</inkml:trace>
</inkml:ink>
</file>

<file path=ppt/ink/ink3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0 366,'24'-5,"27"-2,10 1,-1 1,-10 1</inkml:trace>
  <inkml:trace contextRef="#ctx0" brushRef="#br0" timeOffset="8153.968">113 733,'19'-7,"0"0,-1-2,0 0,-1 0,0-2,0 0,-1-1,-1-1,0 0,-1-1,0 0,-1-2,10-14,70-117,-92 146,0 0,0 0,0 0,-1 0,1 0,0 0,0 0,-1 0,1 0,0 0,-1 0,1 0,-1-1,0 1,1 0,-1 0,0-1,0 1,0 0,0 0,0-1,0 1,0 0,0 0,0-1,-1 1,1 0,-1 0,1 0,0-1,-1 1,0 0,1 0,-1 0,0 0,0 0,1 0,-1 0,0 0,0 0,0 1,0-1,0 0,0 1,0-1,-1 0,1 1,0-1,0 1,0 0,-1-1,1 1,0 0,0 0,-1 0,1 0,0 0,0 0,-1 0,1 0,0 0,-5 4,0 0,1 1,-1-1,1 1,1 0,-1 0,1 1,0-1,0 1,0 0,1 0,0 0,0 1,0-1,1 1,0-1,0 1,1 0,0 2,-6 135,7-142,-1 3,1 1,0 0,0-1,1 1,-1-1,1 1,1-1,-1 1,1-1,0 1,0-1,0 0,1 0,0 0,0 0,0-1,1 1,-1-1,1 0,0 0,0 0,0 0,1-1,0 0,-1 0,1 0,0 0,0-1,1 0,3 1,1-1,0-1,0-1,0 0,0-1,0 1,0-2,0 1,-1-2,1 1,0-1,-1-1,0 0,0 0,0-1,0 0,-1 0,1-1,-1 0,1-2,134-143,-133 137,-1 1,0-1,-1-1,0 0,-2 0,1 0,-2-1,0 0,1-8,-6 23,1-1,-1 1,1-1,-1 1,0-1,0 0,1 1,-1-1,0 1,-1-1,1 1,0-1,0 0,-1 1,1-1,-1 1,1-1,-1 1,0-1,1 1,-1 0,0-1,0 1,0 0,0 0,0 0,-1-1,1 1,0 0,0 0,-1 1,1-1,0 0,-1 0,1 1,-1-1,1 1,-1-1,1 1,-1 0,1-1,-1 1,0 0,1 0,-1 0,1 0,-1 0,0 1,1-1,-1 0,1 1,-1-1,1 1,-1 0,1-1,0 1,-1 0,1 0,0 0,-1 0,1 0,-9 5,2-1,-1 1,1 1,-1-1,2 2,-1-1,1 1,0 0,1 0,0 1,0 0,1 0,0 0,1 1,0-1,0 1,1 0,0 1,1-1,0 0,0 1,2-1,-1 1,1-1,1 1,-1-1,2 1,0 0,2 4,0-1,1-1,0 1,1-1,1 0,0 0,1-1,4 5,-10-13,1-1,0 0,-1 0,1 0,0 0,1-1,-1 1,0-1,1 0,0 0,-1 0,1 0,0-1,0 0,0 1,0-1,0-1,0 1,0-1,0 1,0-1,0 0,0 0,0-1,1 1,-1-1,0 0,0 0,-1-1,1 1,1-1,13-10,0 1,-1-2,-1-1,0 0,0-1,-2 0,0-1,-1-1,0 0,-2-1,7-12,10-12,-19 29,-2 0,1-1,-2 0,0 0,0-1,-2 0,0 0,0 0,-1 0,-1-1,-1 1,0-10,-18-30,17 54,-1 0,0 0,1 0,-1 1,0-1,0 0,0 0,0 1,0-1,0 1,0-1,0 1,0-1,0 1,0-1,0 1,0 0,0 0,0-1,0 1,-1 0,1 0,0 0,0 0,0 0,0 1,0-1,0 0,-1 1,1-1,0 0,0 1,0-1,0 1,0-1,0 1,0 0,1 0,-1-1,0 1,0 0,0 0,1 0,-1 0,0 0,-7 8,0 0,0 0,1 0,0 1,1 0,0 0,1 1,0-1,1 1,0 0,0 1,1-1,1 1,0-1,0 1,2 0,-1 0,1-1,1 1,0 0,1 0,0-1,0 1,2-1,-1 0,1 0,1 0,0 0,1 0,80 106,-75-103</inkml:trace>
  <inkml:trace contextRef="#ctx0" brushRef="#br0" timeOffset="8852.595">1157 55,'0'0,"-1"-1,0 0,1 0,-1 1,1-1,-1 0,1 0,-1 0,1 0,-1 0,1 1,0-1,-1 0,1 0,0 0,0 0,0 0,0 0,0 0,0 0,0 0,0 0,0 0,0 0,1 0,-1 0,0 0,1 0,-1 0,1 1,-1-1,1 0,-1 0,1 0,-1 1,1-1,0 0,-1 1,1-1,0 0,0 1,0-1,-1 1,1-1,0 1,0-1,1 1,43-15,-43 14,0 1,-1 0,1 0,0 0,0 0,-1 0,1 0,0 0,-1 1,1-1,-1 0,1 1,0 0,-1-1,1 1,-1 0,1 0,-1 0,0 0,1 0,-1 0,0 0,0 0,0 0,0 1,0-1,0 0,0 1,0-1,0 1,-1-1,1 1,0 0,-1-1,0 1,1-1,-1 1,0 0,0 0,0-1,0 1,0 0,0-1,0 1,-1 0,1-1,-1 1,-28 78,25-74,2-4,0 0,-1 0,1 1,0-1,0 1,0-1,0 1,1 0,-1-1,1 1,-1 0,1 0,0 0,0 0,1 0,-1 0,0 1,1-1,0 0,0 0,0 0,0 1,1-1,-1 0,1 0,-1 0,1 0,0 0,1 0,-1 0,0 0,1 0,-1 0,1-1,0 1,0-1,0 1,1 0,5-1,0 0,0 0,-1-1,1 0,0 0,0-1,0 0,0 0,0-1,0 0,0-1,0 0,-1 0,6-2,7-3</inkml:trace>
  <inkml:trace contextRef="#ctx0" brushRef="#br0" timeOffset="9622.324">1214 619,'-61'137,"62"-137,-1 0,1 0,-1 0,1 0,-1 0,0 0,1 0,-1 1,1-1,-1 0,0 0,1 0,-1 0,1 1,-1-1,0 0,1 0,-1 1,0-1,1 0,-1 0,0 1,0-1,1 0,-1 1,0-1,0 1,0-1,1 0,-1 1,0-1,0 1,0-1,0 0,0 1,0-1,0 1,0-1,0 0,0 1,0-1,0 1,0 0,28-33,-15 13,-10 13,0 1,1-1,0 0,0 1,1 0,0 0,-1 0,2 0,-1 1,0 0,1 0,0 0,0 1,0 0,5-2,-8 6,-1-1,1 1,0 0,0 0,-1 0,1 0,0 0,-1 0,1 1,-1-1,0 1,1 0,-1 0,0 0,0 0,0 0,0 0,-1 0,1 1,0-1,-1 1,0-1,1 2,26 28,-24-30,1 0,-1 0,0-1,0 1,1-1,-1 0,1 0,-1-1,1 1,-1-1,1 0,-1 0,1-1,-1 1,1-1,-1 0,1 0,-1 0,0-1,1 0,-1 0,0 0,0 0,0 0,-1-1,1 0,-1 0,1 0,-1 0,0 0,0-1,0 1,-1-1,1 0,-1 0,2-3,3-11</inkml:trace>
  <inkml:trace contextRef="#ctx0" brushRef="#br0" timeOffset="10001.204">1835 196,'-31'40,"3"1,1 1,2 2,2 0,2 2,2 0,16-40,1 0,-1-1,1 1,0 0,1 0,-1 0,1 0,1 0,-1 0,1 1,0-1,0 0,1 0,-1 0,1 0,1 0,-1 0,1 0,0 0,1 0,-1-1,1 1,0-1,1 0,-1 0,1 0,0 0,0 0,1-1,-1 0,1 0,0 0,0-1,0 1,0-1,1 0,2 0,8 0,1-1,-1-1,0-1,1 0,-1-1,1-1,-1 0,0-2,0 1,0-2,-1 0,1-1,-1-1,0 0,-1-1,0 0,0-1,-1-1,0 0,-1-1,0-1,-1 1,4-7,-6 9,0-2,-1 1,-1-1,0 0,0-1,-1 0,0 0,-1 0,-1 0,0-1,0 0,-2 0,1 0,-1-8,-1 15,-1-1,0 0,0 0,-1 0,0 0,0 0,-1 1,1-1,-1 1,-1-1,1 1,-1-1,-1 1,1 0,-1 1,0-1,0 1,0-1,-1 1,0 0,0 1,0-1,-1 1,1 0,-1 0,0 1,0 0,-4-2,-101-19,78 23</inkml:trace>
  <inkml:trace contextRef="#ctx0" brushRef="#br0" timeOffset="10287.529">1665 535,'34'-14,"20"-6,6 7,-2 5,-11 8,-9 5,-11 6,-5 1,-2-1,1-3,2-3,1-1,2-3,-4-5,-5-3</inkml:trace>
</inkml:ink>
</file>

<file path=ppt/ink/ink3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2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1,'-10'10,"-3"7,-4 2,-4 1,-3 3,-3-2,4-6</inkml:trace>
</inkml:ink>
</file>

<file path=ppt/ink/ink3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4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0 481,'12'-28,"-12"29,0-1,0 0,0 1,0-1,0 0,0 1,0-1,0 0,0 1,0-1,0 0,1 1,-1-1,0 0,0 1,0-1,0 0,0 1,1-1,-1 0,0 1,0-1,1 0,-1 0,0 1,0-1,1 0,-1 0,0 0,0 1,1-1,-1 0,0 0,1 0,-1 0,0 0,1 0,-1 0,0 0,1 0,-1 0,1 0,-1 0,0 0,1 0,-1 0,0 0,1 0,-1 0,0 0,1 0,-1 0,0-1,0 1,1 0,-1 0,0 0,1-1,-1 1,0 0,0-1,-7 138,3-121,1 0,1 0,1 0,0 1,1-1,1 0,1 11,0-19,0 1,0-1,1 1,0-1,0 0,1 0,0 0,1-1,-1 1,1-1,4 4,-6-9,-1 1,0-1,1 0,0 0,-1 0,1-1,0 1,0-1,0 1,0-1,0 0,0 0,1 0,-1-1,0 1,0-1,1 0,-1 1,0-1,0-1,1 1,-1-1,0 1,0-1,1 0,-1 0,0 0,0 0,0-1,0 1,-1-1,1 0,12-8,-1-1,-1-1,1 0,-2-1,0-1,-1 1,0-2,-1 0,1-2,26-34,-37 50,1 0,-1 0,1 1,-1-1,1 0,-1 0,1 1,-1-1,1 1,0-1,-1 0,1 1,0-1,-1 1,1 0,0-1,0 1,0 0,-1-1,1 1,0 0,0 0,0-1,0 1,-1 0,1 0,0 0,0 0,0 0,0 1,0-1,-1 0,1 0,0 0,0 1,0-1,-1 0,1 1,0-1,0 1,-1-1,1 1,0-1,-1 1,1 0,0 0,23 41,-14-21,-8-17,-1-1,1 1,0 0,0-1,0 1,0-1,1 0,0 0,-1 0,1 0,0 0,1 0,-1-1,0 0,1 1,-1-1,1-1,0 1,-1 0,1-1,0 0,0 0,0 0,0 0,0-1,0 1,0-1,1 0,-1 0,0-1,0 1,0-1,0 0,0 0,0 0,0-1,-1 1,1-1,0 0,12-10,0-1,-1 0,0-1,-1-1,-1 0,0-1,-1 0,-1-1,2-5,-11 19,6-7,0 1,-1-1,0 0,-1-1,0 0,-1 0,0 0,0 0,-1-1,-1 0,0 0,-1 0,0 0,-1 0,0 0,-1-1,0 1,-1 0,-1 0,1 0,-2 0,0 0,0 0,-2-1,-7-7</inkml:trace>
  <inkml:trace contextRef="#ctx0" brushRef="#br0" timeOffset="1318.733">932 1,'-107'417,"102"-374,1 0,2 1,2-1,6 41,-6-75,0-1,1 1,0-1,0 1,1 0,0-1,0 0,1 0,1 1,-1-2,1 1,0 0,1-1,0 0,0 0,-1-6,0-1,0 1,0-1,0 0,0 0,0-1,0 1,0-1,-1 0,1 0,0 0,0-1,0 1,-1-1,1 0,-1 0,0 0,1 0,-1-1,0 1,0-1,0 0,-1 0,1 0,-1 0,0 0,1-1,-1 1,-1-1,1 0,4-3,144-144,-149 149,0 0,1 0,-1 0,0 0,1 1,-1-1,1 1,0-1,-1 1,1-1,0 1,0 0,0 0,0 0,0 0,0 0,0 1,0-1,0 1,1-1,-1 1,0 0,0-1,0 1,1 0,-1 1,0-1,0 0,0 1,1-1,-1 1,0-1,0 1,0 0,0 0,0 0,0 0,0 1,-1-1,1 0,0 1,-1-1,1 1,-1 0,1-1,-1 1,0 0,2 2,14 184,-15-185,0 0,0 0,0 0,0 0,0 0,0-1,1 1,-1-1,1 0,0 1,0-1,0 0,0-1,0 1,0 0,0-1,1 0,-1 0,0 0,1 0,-1 0,1-1,-1 1,1-1,-1 0,1 0,0-1,98-13,-89 12,0-1,0 0,-1-1,1-1,-1 1,0-2,0 0,0-1,-1 0,0 0,-1-1,1-1,-2 0,1 0,-1-1,0 0,-1 0,-1-1,1 0,-2-1,0 1,0-1,-1-1,0 1,-1-1,0 1,-1-6,-3 15,0 0,0 0,0 0,-1 0,1 0,-1 0,0 0,0 0,0 1,0-1,0 0,-1 1,1-1,-1 1,0-1,0 1,0 0,0-1,0 1,0 0,-1 0,1 1,-1-1,1 0,-1 1,0 0,1 0,-1-1,0 2,0-1,0 0,0 0,0 1,0 0,0-1,0 1,0 0,0 1,0-1,0 1,0-1,0 1,0 0,1 0,-1 0,0 0,0 0,1 1,-2 0,-6 4,0 0,0 0,0 0,1 2,0-1,1 1,0 0,0 1,0 0,1 0,1 0,0 1,0 0,0 1,2-1,-1 1,1 0,1 0,0 0,0 0,1 1,1-1,0 6,3-9,0-1,0 0,1 0,0 0,0-1,1 1,0-1,0 1,0-1,1-1,0 1,0-1,1 1,-1-2,1 1,0-1,0 1,1-2,-1 1,1-1,0 0,0 0,0-1,0 0,0 0,1 0,-1-1,1-1,-1 1,1-1,11 2,0-2,0 0,0-1,0-1,0-1,0 0,-1-1,0-2,0 0,0 0,0-2,-1 0,0-1,-1-1,0 0,11-10,-12 10,0-1,-1-1,0 0,0-1,-2 0,1-1,-2-1,0 0,-1 0,0-1,-1 0,-1-1,-1 0,0 0,-1-1,-1 1,0-1,0-9,-5 25,0 0,1 0,-1 0,0 0,0 0,0 1,0-1,-1 0,1 0,0 0,-1 0,1 0,-1 0,0 1,0-1,0 0,0 0,0 1,0-1,0 1,0-1,0 1,-1-1,1 1,-1 0,1 0,-1-1,0 1,1 0,-1 1,0-1,1 0,-1 0,0 1,0-1,0 1,0-1,0 1,0 0,-73 22,65-14,1-1,0 2,0-1,1 1,0 0,1 1,0 0,1 0,0 1,0-1,1 1,-1 4,5-14,1 0,0 0,-1 1,1-1,-1 0,1 0,0 1,0-1,0 0,0 0,0 1,0-1,0 0,0 1,1-1,-1 0,0 0,1 1,-1-1,1 0,-1 0,1 0,0 0,0 0,-1 0,1 0,0 0,0 0,0 0,0 0,0 0,0-1,0 1,0 0,0-1,0 1,1-1,-1 1,0-1,0 1,1-1,-1 0,0 0,0 0,1 1,-1-1,0 0,1-1,64-7,102-73,-167 81,-1-1,1 1,-1-1,1 1,0-1,-1 1,1 0,-1-1,1 1,0 0,-1 0,1-1,0 1,-1 0,1 0,0 0,-1 0,1 0,0 0,0 0,-1 0,1 0,0 0,-1 0,1 0,0 1,-1-1,1 0,0 0,-1 1,1-1,-1 0,1 1,-1-1,1 1,-1-1,1 1,-1-1,1 1,-1-1,1 1,-1-1,0 1,1 0,-1-1,0 1,0 0,1-1,-1 1,0 0,0-1,0 1,0 0,0-1,0 1,0 0,0 0,0-1,0 1,0 0,0-1,-1 1,-13 44,11-41,0-1,0 1,0-1,1 1,-1 0,1 0,0 0,1 0,-1 1,1-1,-1 0,1 1,1-1,-1 1,1-1,-1 1,1-1,1 1,-1 0,0-1,1 1,0-1,0 0,1 1,-1-1,1 0,0 0,0 0,0 0,1 0,-1 0,1 0,0-1,0 0,0 1,0-1,1 0,0-1,-1 1,1 0,0-1,2 1,174 16,-167-14,0-1,0-1,0 0,0-1,1 0,-1-1,1-1,0 0,-1 0,1-2,-1 0,0 0,1-1,-1-1,0 0,-1-1,1 0,-1-1,0-1,0 1,7-8,-10 6,-1 0,0-1,-1 0,0-1,0 1,-1-1,0-1,-1 1,0-1,-1 0,0 0,0 0,-1-1,-1 1,0-1,-1 0,0 1,-1-1,0 0,-1-5,1 15,-1-1,0 0,0 1,1-1,-2 1,1-1,0 1,0-1,-1 1,1 0,-1 0,0 0,0 0,0 0,0 0,0 0,0 0,0 1,-1-1,1 1,0 0,-1 0,1 0,-1 0,0 0,1 0,-1 1,0-1,1 1,-1 0,0-1,0 1,1 1,-1-1,0 0,0 1,1-1,-1 1,1 0,-1 0,0 0,1 0,-1 0,1 1,0-1,0 1,-1-1,1 1,0 0,0 0,1 0,-3 2,-19 14,1 1,0 1,1 0,2 2,0 0,1 1,1 1,2 1,0 0,-2 9,14-29,0 1,0-1,0 1,1 0,0-1,0 1,1 0,-1 0,1 0,1 1,-1-1,1 0,0 0,0 0,1 0,0 0,0 0,1 0,-1 0,1 0,0 0,1 0,-1-1,1 1,1-1,-1 0,0 0,1 0,0 0,1-1,-1 0,1 0,-1 0,1 0,1 0,15 6,0 0,1-2,0-1,0 0,1-2,0 0,0-1,0-2,0 0,0-2,0 0,1-2,-1-1,0 0,12-4,-4 1</inkml:trace>
</inkml:ink>
</file>

<file path=ppt/ink/ink3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7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0 962,'14'2,"0"0,0-1,-1-1,1 0,0-1,0 0,0-1,-1-1,1 0,-1-1,0 0,0-1,0 0,-1-2,0 1,0-1,0-1,5-5,171-149,-169 148,-2-1,1 0,-2-2,0 0,-1-1,-1 0,0-1,-2-1,0 0,-1-1,-2 0,0 0,-1-1,0-3,-7 24,-1-1,1 1,-1-1,1 1,-1-1,0 1,0-1,0 1,0-1,0 1,0-1,0 1,0-1,-1 1,1-1,0 1,-1-1,1 1,-1 0,0-1,0 1,1 0,-1-1,0 1,0 0,0 0,0 0,0 0,0 0,-1 0,1 0,0 0,-1 0,1 0,0 1,-1-1,1 1,-1-1,1 1,-1-1,1 1,-1 0,0 0,-62 21,48-8,0 1,1 0,0 1,1 1,1 0,1 0,0 2,1-1,1 2,0-1,2 1,-4 12,10-25,0 0,1 0,-1 0,2 0,-1 0,0 0,1 0,0 1,1-1,-1 0,1 0,0 0,1 0,0 0,0 0,0 0,0-1,1 1,0-1,0 1,0-1,1 0,0 0,0-1,0 1,1-1,-1 0,1 0,0 0,0-1,1 0,-1 0,0 0,1 0,0-1,0 0,0 0,0-1,0 1,0-1,4 0,11-2,0 0,0-2,0 0,-1-1,0-1,1-1,-2 0,1-2,-1 0,0-1,1-3,0 3,7-4,-1 0,-1-2,0-1,-1 0,-1-2,17-17,-31 27,-1-1,0 0,0 0,-1-1,0 1,-1-2,0 1,-1-1,0 1,0-2,-1 1,1-6,-5 15,-1 0,1 0,0 0,-1-1,1 1,-1 0,0 1,1-1,-1 0,0 0,0 0,0 0,-1 1,1-1,0 0,-1 1,1-1,-1 1,1 0,-1-1,0 1,1 0,-1 0,0 0,0 0,0 0,0 1,0-1,0 1,0-1,0 1,0-1,0 1,0 0,0 0,0 0,-1 1,1-1,0 0,0 1,0-1,0 1,0 0,0-1,1 1,-1 0,0 0,0 0,0 1,1-1,-1 0,1 1,-1-1,1 1,-1-1,1 2,-7 3,0 1,1 1,0-1,1 1,-1 1,2-1,-1 1,1 0,0 0,1 0,0 1,1-1,0 1,0 0,1 0,0 0,1 0,0 1,1-1,0 0,0 0,1 1,2 8,-1-14,-1 0,0 1,1-1,0 0,0 0,1-1,-1 1,1 0,0-1,0 1,0-1,1 0,0 0,0 0,0-1,0 0,0 1,1-1,-1 0,1-1,0 1,0-1,0 0,5 1,3 1,1 0,0 0,1-2,-1 0,0 0,1-1,-1-1,12-1,-5-3,-1 0,0-1,0-1,-1-1,0-1,0-1,-1 0,0-2,0 0,-1 0,-1-2,0 0,0-1,7-10,-13 13,-1-2,0 1,-1-1,0 0,-1-1,-1 1,0-1,-1-1,0 1,-1-1,-1 0,0 0,-1 0,0-14,-2 25,0 1,0 0,0 0,0-1,0 1,-1 0,0 0,0 0,0-1,0 1,0 0,-1 0,1 1,-1-1,1 0,-1 0,0 1,0-1,-1 1,1 0,0-1,-1 1,0 0,1 0,-1 1,0-1,0 1,0-1,0 1,0 0,0 0,0 0,0 1,-1-1,1 1,0-1,0 1,-1 0,1 0,0 1,0-1,-1 1,1-1,0 1,0 0,0 0,0 1,0-1,0 1,0-1,1 1,-4 2,-4 5,0 1,1 0,0 0,0 1,1 0,1 1,-1 0,2 0,0 0,0 1,2 0,-1 0,2 0,-1 1,2 0,0-1,0 1,2 0,-1 0,2-1,0 1,1 2,0-8,1 0,0 1,1-1,0-1,0 1,1 0,0-1,0 0,1 0,-1-1,1 0,1 0,-1 0,1 0,0-1,1 0,-1-1,1 0,0 0,0 0,0-1,1-1,-1 1,0-1,1-1,0 1,-1-1,1-1,4 0,34-8,-28 1</inkml:trace>
  <inkml:trace contextRef="#ctx0" brushRef="#br0" timeOffset="287.869">1947 539,'43'-5,"20"-1,3 0,-5 1,-7 1,-9 2,-7 1,-10 1</inkml:trace>
  <inkml:trace contextRef="#ctx0" brushRef="#br0" timeOffset="538.82">1976 793,'43'-10,"29"-8,6 0,-4 2,-11 4,-10 5,-16 2</inkml:trace>
  <inkml:trace contextRef="#ctx0" brushRef="#br0" timeOffset="16228.431">1581 849,'-23'108,"-5"-24,102-268,-74 183,0 1,0-1,0 0,0 1,0-1,0 1,0-1,0 0,1 1,-1-1,0 1,0-1,1 1,-1-1,0 1,1-1,-1 1,1 0,-1-1,1 1,-1-1,1 1,-1 0,1-1,-1 1,1 0,-1 0,1-1,-1 1,1 0,0 0,-1 0,1 0,-1 0,1 0,0 0,-1 0,1 0,-1 0,1 0,-1 0,1 0,0 0,-1 1,1-1,-1 0,1 0,-1 1,1-1,-1 0,1 1,-1-1,1 0,-1 1,1-1,-1 1,0-1,1 1,-1-1,0 1,1-1,-1 1,0-1,0 1,1-1,-1 1,10 49,-7-33,-1-8,18 50,-20-58,1 0,-1 0,1 1,-1-1,1 0,0 0,-1 0,1 0,0 0,0 0,0 0,0-1,0 1,0 0,0 0,0-1,0 1,0-1,0 1,0-1,0 1,1-1,-1 1,0-1,0 0,0 0,1 0,-1 0,0 0,0 0,1 0,-1 0,0 0,0-1,1 1,-1 0,0-1,0 1,0-1,0 1,0-1,1 0,4-6,0 0,-1 0,0-1,0 0,-1 1,0-2,-1 1,0 0,0-1,0 1,-1-1,-1 0,1-6,1-10,-4 5</inkml:trace>
  <inkml:trace contextRef="#ctx0" brushRef="#br0" timeOffset="18622.197">2681 623,'2'-16,"2"0,-1 0,2 1,0 0,1 0,1 0,0 0,0 1,2 0,0 1,6-8,-3 3,-7 11,-4 3,1 0,1 0,-1 0,0 0,1 0,0 1,0-1,0 1,0 0,0 0,1 0,-1 0,1 0,0 1,0 0,0 0,0 0,0 0,1 0,-1 1,2-1,-3 4,-1 1,1-1,0 0,-1 1,0-1,0 1,0 0,0 0,0 0,0 0,-1 0,1 0,-1 0,0 0,0 1,0-1,-1 0,1 1,-1-1,0 0,1 1,-2-1,1 1,0-1,-1 1,1-1,1 13,14 41,-14-56,0 0,-1-1,1 1,-1 0,1 0,0-1,0 1,-1 0,1-1,0 1,0-1,0 1,0-1,0 0,-1 1,1-1,0 0,0 0,0 1,0-1,0 0,0 0,0 0,0 0,0 0,0 0,0 0,0-1,0 1,0 0,0-1,0 1,0 0,-1-1,1 1,0-1,0 1,0-1,0 0,-1 1,1-1,0 0,-1 1,1-1,-1 0,1 0,-1 0,1 0,-1 1,1-1,-1 0,0 0,1 0,-1 0,0-1,129-193,-129 194,1 0,-1 0,1 0,0 0,-1 0,1 0,0 0,0 0,0 0,-1 0,1 0,0 1,0-1,0 0,0 1,0-1,0 1,1-1,-1 1,0-1,0 1,0 0,0 0,1-1,-1 1,0 0,0 0,0 0,1 0,-1 1,0-1,0 0,0 0,1 1,-1-1,0 0,0 1,0 0,0-1,0 1,0-1,0 1,0 0,0 0,0 0,0-1,-1 1,1 0,0 0,-1 0,1 0,0 1,13 63,-31 6,11-50</inkml:trace>
  <inkml:trace contextRef="#ctx0" brushRef="#br0" timeOffset="19492.662">3471 369,'-7'0,"0"0,0 1,0 0,-1 0,1 0,0 1,0 0,1 1,-1-1,0 1,1 1,0-1,-1 1,1 0,1 0,-1 1,1 0,0 0,0 0,0 1,0-1,1 1,0 0,1 1,-1-1,1 0,0 1,1 0,-1 0,1 0,1 0,-1 3,2-7,1-1,-1 0,1 1,-1-1,1 1,0-1,0 0,0 0,0 0,1 1,-1-1,0 0,1 0,0-1,-1 1,1 0,0 0,0-1,0 1,0-1,0 0,0 1,1-1,-1 0,0 0,0-1,1 1,-1 0,1-1,-1 0,1 1,-1-1,0 0,1 0,-1 0,1-1,-1 1,1 0,-1-1,1 0,-1 1,0-1,0 0,1 0,-1-1,0 1,0 0,0-1,0 1,0-1,0 0,-1 1,1-1,0 0,0-1,11-11,0 1,0-2,-2 0,0 0,0-1,-2 0,0-1,0 0,4-15,-13 31,-1 0,1 0,0-1,0 1,1 0,-1 0,0 0,0 0,1 0,-1 0,0 0,1 0,-1 0,1 0,-1 0,1 0,0 0,-1 0,1 0,0 0,0 0,-1 1,1-1,0 0,0 1,0-1,0 0,0 1,0-1,0 1,0 0,0-1,0 1,0 0,1 0,-1-1,0 1,0 0,0 0,0 0,0 0,0 1,1-1,-1 0,0 0,0 1,0-1,0 1,0-1,0 1,0-1,0 1,0-1,0 1,0 0,-1 0,1-1,0 1,0 0,-1 0,1 0,0 0,-1 0,1 1,42 153,-36-122,14 116,-21-145,0 1,0-1,-1 0,0 1,0-1,0 0,0 0,-1 0,0 1,0-1,0-1,0 1,0 0,-1-1,0 1,0-1,0 0,0 1,0-1,-1-1,1 1,-1-1,0 1,1-1,-1 0,0 0,0-1,-1 1,1-1,0 0,-2 0,-63 0,67-1,0 0,1-1,-1 1,0-1,0 1,1-1,-1 0,1 1,-1-1,1 0,-1 0,1 0,-1 0,1 0,0-1,-1 1,1 0,0-1,0 1,0-1,0 1,0-1,0 1,1-1,-1 0,1 1,-1-1,1 0,-1 1,1-1,0 0,0 0,0 1,0-1,0 0,0 0,0-1,4-5,0 0,1 0,0 0,0 0,0 1,1-1,0 1,1 1,0-1,0 1,0 0,0 1,1 0,0 0,3-1,6-4,0 0,1 0,0 2,1 0,-1 2,1 0,1 1,11-2,-3 1,-4 0</inkml:trace>
  <inkml:trace contextRef="#ctx0" brushRef="#br0" timeOffset="20226.607">2681 821,'450'-28,"-77"-1,-151 29,-131-22,-70 19</inkml:trace>
  <inkml:trace contextRef="#ctx0" brushRef="#br0" timeOffset="23028.993">2737 1273,'-1'-2,"0"1,0 0,0-1,0 1,0 0,1-1,-1 1,0-1,0 1,1-1,-1 1,1-1,0 0,-1 1,1-1,0 0,0 1,0-1,0 0,0 1,0-1,1 0,-1 1,1-1,-1 1,1-1,-1 1,1-1,0 1,0-1,0 1,0-1,0 1,0 0,0-1,15-31,2 1,0 1,3 0,0 2,2 0,1 1,12-9,-35 36,-1 0,1 0,0 0,-1 1,1-1,0 0,-1 1,1-1,0 0,0 1,-1-1,1 1,0-1,0 1,0 0,0-1,0 1,0 0,0-1,0 1,0 0,0 0,0 0,0 0,0 0,0 0,-1 0,1 0,0 1,0-1,0 0,0 1,0-1,0 0,0 1,0-1,0 1,-1-1,1 1,0 0,0-1,-1 1,1 0,0-1,-1 1,1 0,-1 0,1 0,-1 0,1-1,-1 1,0 0,1 0,-1 0,0 0,0 0,0 0,0 0,0 1,9 60,-9-50,3 27,-3-38,0-1,0 1,0-1,1 1,-1-1,0 1,1-1,-1 1,0-1,1 1,-1-1,1 1,-1-1,1 0,-1 1,0-1,1 0,0 1,-1-1,1 0,-1 0,1 1,-1-1,1 0,-1 0,1 0,0 0,-1 0,1 0,-1 0,1 0,0 0,-1 0,1 0,-1 0,1 0,0-1,-1 1,1 0,-1 0,1-1,-1 1,1 0,-1-1,1 1,-1 0,0-1,1 1,-1-1,1 1,-1-1,0 1,1-1,-1 1,0-1,82-83,-70 69,1 0,1 1,0 0,1 1,0 0,16-9,-30 22,0-1,-1 1,1-1,0 1,-1-1,1 1,0 0,0-1,-1 1,1 0,0 0,0 0,0-1,-1 1,1 0,0 0,0 0,0 0,-1 0,1 1,0-1,0 0,0 0,-1 0,1 1,0-1,0 0,-1 1,1-1,0 1,-1-1,1 1,0-1,-1 1,1-1,-1 1,1 0,-1-1,1 1,-1 0,1-1,-1 1,0 0,1 0,-1-1,0 1,0 0,0 0,0 0,1-1,-1 1,0 0,0 0,0 0,-1-1,1 1,0 0,0 0,0 0,0-1,-1 1,1 0,-9 56,9-56,-14 112,18-94</inkml:trace>
  <inkml:trace contextRef="#ctx0" brushRef="#br0" timeOffset="23609.565">3358 1245,'40'-21,"0"-2,-2-1,-1-2,19-18,-53 42,0 0,0-1,0 1,0-1,0 1,-1-1,1 0,-1 0,1 0,-1-1,0 1,-1 0,1-1,-1 1,1-1,-1 0,0 1,0-1,-1 0,1 0,-1 0,0 0,0 1,0-1,0 0,-1 0,1 0,-1 1,0-1,0 0,0 0,-1 1,0-1,1 1,-1 0,0-1,-1 1,1 0,0 0,-1 0,0 0,1 1,0 1,0-1,0 1,0-1,0 1,0 0,0-1,0 1,0 0,-1 1,1-1,0 0,-1 1,1-1,-1 1,1 0,0 0,-1 0,1 0,-1 0,1 0,-1 1,1-1,0 1,-1-1,1 1,0 0,-1 0,1 0,0 0,0 1,0-1,0 1,0-1,0 1,1 0,-1-1,0 1,1 0,0 0,-2 2,-2 1,1 1,0 0,0 0,0 0,0 0,1 1,0-1,0 1,1 0,0 0,0 0,1 0,0 0,0 3,1-5,0 1,1-1,0 1,0-1,0 0,1 1,0-1,0 0,0 0,0 0,1 0,0-1,0 1,0-1,1 1,0-1,-1 0,2-1,-1 1,0-1,1 1,-1-1,1-1,0 1,1 0,7 3,1-2,-1 1,1-2,-1 0,1 0,0-1,1-1,-1-1,4 0,7 0</inkml:trace>
  <inkml:trace contextRef="#ctx0" brushRef="#br0" timeOffset="25131.103">2286 31,'4'-1,"-1"0,1 0,0 0,-1 0,1 1,0 0,-1 0,1 0,0 0,0 0,-1 1,1 0,-1 0,1 0,0 0,-1 0,0 1,1-1,-1 1,0 0,0 0,0 0,0 1,0-1,0 1,-1-1,1 1,-1 0,0 0,0 0,0 0,0 0,0 1,-1-1,1 1,-1-1,0 1,0-1,-1 1,1 0,-1-1,1 1,-1 1,11 202,0-89,-4 1,-8 84,-1-74,-26 119,2-109,11-78,2-91,12 0,2 0,1 1,1-1,2 1,1-1,3-6,-4 12,87-587,-89 588,0-1,2 1,0 0,2 0,0 1,2 0,0 0,2 1,0 0,1 1,1 0,1 1,1 1,0 0,4-2,-8 10,0 0,0 1,1 0,0 1,1 0,0 1,0 1,0 0,1 0,5 0,18-4,1 2,-1 2,1 2,0 1,29 2,159 20,-1 4,-28-6,-173-17</inkml:trace>
</inkml:ink>
</file>

<file path=ppt/ink/ink3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2:27.67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10216 8215,'0'-5,"5"-1,6-1,7 2,-1-3,2 0,3 0,2 3,2 2,2 1,0 1,0 1,1 0,-5 0</inkml:trace>
  <inkml:trace contextRef="#ctx0" brushRef="#br0" timeOffset="281.764">10216 8412,'29'5,"24"-3,7-3,-1 0,-11 0</inkml:trace>
  <inkml:trace contextRef="#ctx0" brushRef="#br0" timeOffset="1479.11">11260 8045,'0'-1,"1"1,-1-1,0 0,0 0,0 0,-1 0,1 0,0 0,0 1,0-1,-1 0,1 0,0 0,-1 0,1 1,0-1,-1 0,1 0,-1 1,0-1,1 0,-1 1,1-1,-1 1,0-1,0 1,1-1,-1 1,0-1,0 1,1 0,-1-1,0 1,0 0,0 0,0 0,0-1,0 1,1 0,-1 0,0 0,0 0,0 1,0-1,0 0,1 0,-1 0,0 1,0-1,0 1,0-1,0 1,-43 23,28-13,10-9,0 1,0 0,0 1,1-1,0 1,-1 0,1 0,1 1,-1-1,1 1,-1 0,1 0,1 1,-1-1,1 1,0 0,0 0,1 0,0 0,0 0,0 1,1-1,-1 0,2 1,-1-1,1 6,1-10,0 0,0 1,0-1,0 0,0 0,0 0,1 0,0 0,-1 0,1 0,0 0,0-1,-1 1,1-1,1 1,-1-1,0 0,0 0,0 0,1 0,-1 0,0 0,1-1,-1 1,1-1,-1 1,1-1,-1 0,1 0,-1 0,1-1,-1 1,1-1,0 1,82-27,-66 15,0-1,-1 0,0-1,-1-1,-1-1,-1 0,9-12,32-31,-55 57,1 0,-1 0,1 0,-1 0,1 1,0-1,0 1,-1-1,1 1,0 0,0-1,1 1,-1 0,0 0,0 1,0-1,1 0,-1 1,0-1,1 1,-1 0,0 0,1 0,-1 0,1 0,-1 0,0 1,1-1,-1 1,0 0,0-1,1 1,-1 0,0 0,0 1,0-1,0 0,0 1,-1-1,1 1,0-1,0 1,-1 0,0 0,1 0,-1 0,1 1,3 11,0 0,-2 0,1 1,-2-1,0 1,0-1,-2 1,0 0,0-1,-1 1,-3 10,-23 118,24-132,0 0,-1 1,-1-1,0-1,0 1,-1-1,0 0,-1 0,0 0,-1-1,0 0,0-1,-1 0,0 0,0-1,-1 0,0-1,-8 5,16-10,1 0,0-1,-1 1,1 0,-1-1,1 1,-1-1,0 1,1-1,-1 0,1 1,-1-1,0 0,1 0,-1 0,0-1,1 1,-1 0,1-1,-1 1,1 0,-1-1,1 0,-1 1,1-1,-1 0,1 0,0 0,-1 0,1 0,0 0,0 0,0-1,0 1,0 0,0 0,0-1,0 1,0-1,1 1,-1-1,1 1,-1-1,1 1,-1-1,1-1,6-77,2 68,0 0,1 0,0 1,1 0,0 1,1 0,0 1,1 0,-1 1,2 0,-1 1,1 0,0 1,0 0,1 1,0 1,0 0,0 1,0 1,1 0,-1 1,1 0,12 1,-2 0</inkml:trace>
  <inkml:trace contextRef="#ctx0" brushRef="#br0" timeOffset="2185.683">12023 8158,'-34'39,"-34"36,-12 15,0-3,7-6,7-13,10-13,5-6,6-6,6-7,5-3,4-9,6-2,3-6,5 0,5-4</inkml:trace>
  <inkml:trace contextRef="#ctx0" brushRef="#br0" timeOffset="2748.136">11599 8977,'59'-16,"-1"-2,-1-3,-1-2,51-29,-88 42,-1-2,0 0,-1-2,0 1,-1-2,0 0,-1-1,-1-1,-1 0,0-1,-1 0,-1-1,-1 0,-1-1,0 0,4-19,-11 36,0 0,-1 0,0-1,1 1,-1 0,0 0,-1-1,1 1,-1 0,1-1,-1 1,0-1,0 1,-1-1,1 1,-1 0,1-1,-1 1,0 0,0 0,-1-1,1 1,-1 0,1 0,-1 0,0 0,0 1,0-1,-1 1,1-1,-1 1,1 0,-1 0,0 0,0 0,0 0,0 0,0 1,0 0,0-1,0 1,-1 0,1 1,0-1,-1 1,-1-1,-5 6,1 0,0 0,0 1,1 1,-1-1,1 1,1 0,-1 1,1 0,1 0,0 1,0-1,0 2,1-1,0 0,1 1,0 0,1 0,0 0,0 0,0 8,0-8,0-1,0 1,1-1,1 1,0-1,0 1,1 0,0 0,0-1,1 1,1 0,0-1,0 1,1-1,0 1,0-1,1 0,0-1,1 1,0-1,0 1,1-2,0 1,0 0,1-1,0-1,0 1,1-1,0 0,0-1,0 1,4 0,-2-1,1-1,0 0,0-1,1 0,-1-1,0 0,1-1,-1 0,1-1,0 0,-1 0,1-2,1 0,6-4</inkml:trace>
  <inkml:trace contextRef="#ctx0" brushRef="#br0" timeOffset="4279.218">10526 7905,'26'-21,"0"1,1 1,0 2,2 0,0 2,1 2,0 0,1 2,0 1,9 0,-38 9,0 0,0 0,0 1,0-1,0 0,1 1,-1 0,0-1,0 1,0 0,1 0,-1 0,0 1,0-1,0 0,0 1,0-1,1 1,-1 0,0 0,0 0,0 0,-1 0,1 0,0 0,0 1,-1-1,1 1,0-1,-1 1,0 0,1-1,-1 1,0 0,0 0,0 0,0 0,0 0,0 0,-1 0,1 0,-1 0,1 1,-1-1,0 0,0 2,-66 246,1 148,39-207,-9 52,30-211,5-22,-1 1,-1-1,0 0,0 0,-1 0,0 0,-1 0,0-1,-1 1,0-1,0 0,-3 3,8-11,-1-1,1 1,-1 0,1 0,-1-1,1 1,-1 0,1 0,-1-1,0 1,1-1,-1 1,0-1,0 1,1-1,-1 1,0-1,0 0,0 1,0-1,0 0,0 0,1 1,-1-1,0 0,0 0,0 0,0 0,0 0,0 0,0-1,0 1,1 0,-1 0,0-1,0 1,0 0,0-1,1 1,-1-1,0 1,0-1,1 0,-1 1,0-1,1 0,-1 1,1-1,-1 0,1 1,-1-1,1 0,-1 0,1 0,0 0,-1 0,1 1,0-1,0 0,0 0,0 0,0 0,0-1,-8-60,37-213,-24 197,4 0,3 1,4 0,3 2,3 0,3 1,11-15,-28 70,1 1,0 0,2 0,0 1,1 0,0 1,2 0,0 1,0 1,2 0,0 1,0 0,1 2,0 0,1 1,0 1,3-1,121-28,-101 31,-20 2,0 1,-1 1,1 2,0-1,1 2,-1 1,15 3,61 8,0-5,1-3,55-7,-9 1,164 1,-191-14,-113 17,-1 1,0 0,0-1,-1 1,1 0,-1 0,1 1,-1-1,0 1,0-1,0 1,-1-1,1 1,-1 0,0 0,0 0,0 0,-1 0,1 0,-1 0,0 0,0 0,-1 0,1 0,-1 0,0-1,0 1,0 0,0 0,-1 0,1-1,-1 1,-2 2,-19 42,12-29</inkml:trace>
  <inkml:trace contextRef="#ctx0" brushRef="#br1" timeOffset="20989.491">12898 312,'-22'81,"3"81,-8 410,14-407,9 138,-25 47,30 371,-30-448,30 122,26-225,-26 309,-1 29,26-339,4 1,0 128,-31 652,18-680,-9-192,-2 0,-5-1,-3 27,0 17,2 2022,0-2119</inkml:trace>
  <inkml:trace contextRef="#ctx0" brushRef="#br1" timeOffset="29360.142">1 115,'23'-6,"1"2,0 1,0 1,0 1,0 1,0 1,0 2,0 0,16 5,-39-8,62 11,-37-6,0 0,1-2,-1-1,1-1,0-1,2-2,463-75,-243 46,90 0,915 33,-1119 12,-109-9,0-1,1-2,0 0,-1-2,1-1,0-1,285-24,-42 39,-171-1,0-5,0-4,43-6,-5 1,545 2,-399 28,412-28,-572 14,44-4,110-35,1555 26,-1574 27,391-27,1431-1,-1845 28,159-28,-250 26,23 4,2-18,57 5,-108 9,-97-16</inkml:trace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9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0 585,'34'-9,"15"-4,5 1,-2 2,-6 3,-5 2,-10 3</inkml:trace>
  <inkml:trace contextRef="#ctx0" brushRef="#br0" timeOffset="251.183">0 811,'43'-9,"15"-4</inkml:trace>
  <inkml:trace contextRef="#ctx0" brushRef="#br0" timeOffset="1167.233">254 1009,'90'-66,"-3"-4,36-39,-110 97,-1 0,-1-1,0-1,0 0,-1 0,-1-1,-1 0,0 0,-1-1,5-15,-11 31,-1-1,0 0,1 1,-1-1,1 0,-1 1,0-1,0 0,1 1,-1-1,0 0,0 0,0 1,0-1,0 0,0 0,0 1,0-1,0 0,0 0,0 1,0-1,0 0,-1 1,1-1,0 0,-1 0,1 1,0-1,-1 1,1-1,-1 0,1 1,-1-1,1 1,-1-1,1 1,-1-1,0 1,1 0,-1-1,0 1,1 0,-1-1,0 1,1 0,-1 0,0 0,0 0,1-1,-1 1,0 0,0 0,1 0,-1 1,0-1,0 0,1 0,-1 0,0 1,-42 20,-47 100,87-118,1 1,-1 0,1 0,0 0,0 0,0 0,1 1,-1-1,1 0,0 1,0-1,1 1,0-1,-1 1,1 0,1-1,-1 1,1-1,-1 1,1-1,1 0,-1 1,1-1,-1 0,1 0,0 0,1 0,-1 0,1 0,0-1,0 1,0-1,0 0,0 0,3 2,1 0,0 0,0 0,0-1,0 0,1-1,0 0,0 0,0 0,0-1,0 0,0-1,0 0,1 0,-1 0,0-1,1-1,-1 0,0 0,1 0,-1-1,0 0,0 0,0-1,0-1,-1 1,1-1,-1 0,1-1,18-11,-1-2,0 0,-1-2,-1 0,-1-2,-1 0,1-3,-13 15,0 0,-1 0,0-1,0 0,-1 0,-1-1,0 0,0 0,-1-1,-1 1,0-1,-1 0,1-7,-4 19,0 1,0-1,0 0,0 1,0-1,0 0,0 0,0 1,0-1,0 0,-1 1,1-1,0 1,0-1,-1 0,1 1,-1-1,1 1,0-1,-1 1,1-1,-1 1,1-1,-1 1,0-1,1 1,-1 0,1-1,-1 1,0 0,1-1,-1 1,0 0,1 0,-1 0,0 0,1 0,-1 0,0-1,1 2,-1-1,0 0,0 0,1 0,-1 0,0 0,1 1,-1-1,0 0,1 0,-1 1,1-1,-1 1,1-1,-1 0,0 1,1-1,-1 1,1-1,0 1,-1 0,1-1,-1 1,1-1,0 1,0 0,-36 35,32-32,0 0,0 1,1-1,0 1,0 0,0 0,1 0,0 0,0 1,0-1,0 0,1 1,0 0,0-1,1 1,-1 0,1-1,0 1,1 0,0-1,-1 1,2 0,-1-1,1 1,0-1,0 0,0 0,1 1,-1-2,1 1,1 0,-1 0,1-1,-1 0,1 0,1 0,-1 0,0-1,1 1,0-1,0 0,0-1,2 2,6-2,-1 0,0-1,1-1,-1 0,0-1,1 0,-1-1,0 0,0-1,0 0,0-1,-1 0,1-1,-1-1,0 1,0-2,-1 1,0-2,0 1,0-2,6-6,-1 0,0-1,-1 0,-1-1,-1-1,0 0,-1-1,-1 0,-1 0,5-17,-13 34,0 1,0-1,0 0,0 1,0-1,0 0,0 0,0 0,-1 0,1 0,-1 0,0 0,1 0,-1 0,0 0,0 0,0 0,-1 0,1 0,0 0,-1 0,1 0,-1 0,0 0,0 1,1-1,-1 0,0 0,-1 1,1-1,0 0,0 1,-1-1,1 1,-1 0,1-1,-1 1,0 0,1 0,-1 0,0 0,0 0,0 0,0 1,1-1,-1 1,0-1,0 1,0 0,0 0,0 0,-1 0,1 0,0 0,0 0,0 1,0-1,-1 1,-5 4,1 1,0 0,0 0,0 1,1-1,0 1,0 1,1-1,0 1,0 0,1 0,0 0,0 1,1 0,0-1,-1 8,0-6,-2 4,0-1,1 1,1 1,0-1,1 0,0 1,2 0,-1 0,2 0,0-1,0 1,2 0,0 0,0-1,1 1,1-1,1 1,0-1,1-1,0 1,7 10,0-7</inkml:trace>
  <inkml:trace contextRef="#ctx0" brushRef="#br0" timeOffset="1817.397">1411 868,'-4'2,"0"0,0 1,0-1,1 1,-1 0,1 1,-1-1,1 0,0 1,0 0,0-1,1 1,0 0,-1 1,1-1,1 0,-1 1,1-1,-1 1,1-1,1 1,-1 4,1-8,1 0,0-1,0 1,1 0,-1-1,0 1,0-1,0 1,0-1,0 1,1-1,-1 0,0 0,0 1,1-1,-1 0,0 0,0 0,1 0,-1-1,0 1,0 0,1 0,-1-1,0 1,0-1,0 1,0-1,0 0,1 1,-1-1,0 0,-1 0,1 1,0-1,0 0,0 0,0 0,-1 0,1 0,0 0,-1-1,1 1,-1 0,92-128,-92 128,0 0,1 1,-1-1,0 1,1-1,-1 0,1 1,-1-1,1 1,-1-1,1 1,-1-1,1 1,-1 0,1-1,-1 1,1 0,0-1,-1 1,1 0,0 0,-1-1,1 1,0 0,-1 0,1 0,0 0,-1 0,1 0,0 0,0 0,-1 0,1 0,0 1,-1-1,1 0,-1 0,1 1,0-1,-1 0,1 1,-1-1,1 1,0-1,-1 0,1 1,-1-1,0 1,1 0,-1-1,1 1,-1-1,15 43,-10-24,-5-16,1-1,-1 1,1-1,-1 0,1 0,0 1,0-1,0 0,0 0,0 0,0 0,1 0,-1 0,1 0,-1 0,1-1,0 1,0-1,0 1,0-1,0 1,0-1,0 0,0 0,0 0,0-1,1 1,-1 0,0-1,1 1,-1-1,0 0,1 0,-1 0,1 0,-1 0,0 0,1-1,-1 1,0-1,1 0,-1 0,0 1,0-1,0-1,1 1,2-5,0 0,0-1,-1 1,0-1,0 0,-1 0,0 0,0-1,-1 1,0 0,0-1,-1 0,1 0,-2 1,1-1,-1 0,-1-1,2-17</inkml:trace>
  <inkml:trace contextRef="#ctx0" brushRef="#br0" timeOffset="2271.538">1637 50,'13'-7,"-3"1,1 0,0 1,0 0,0 1,1 0,-1 0,1 2,0-1,0 1,10 0,-20 2,-1 0,0 1,1-1,-1 0,1 0,-1 0,0 1,1-1,-1 1,0-1,1 1,-1 0,0-1,0 1,1 0,-1 0,0 0,0 0,0 0,0 0,0 0,-1 0,1 0,0 1,0-1,-1 0,1 0,0 1,-1-1,0 0,1 1,-1-1,0 1,0-1,1 0,-1 1,0-1,0 1,-1-1,1 1,0-1,0 0,-1 1,1-1,-1 0,1 1,-1-1,0 0,1 1,-34 65,25-55,6-10,0 1,-1 0,1 1,0-1,0 0,1 1,-1 0,1 0,-1-1,1 2,1-1,-1 0,0 0,1 0,0 1,0-1,0 1,1-1,-1 0,1 1,0-1,1 1,-1-1,1 1,0-1,0 1,0-1,0 0,1 1,0-1,-1 0,2 0,-1 0,0-1,2 2,5 0,0 0,1-1,-1 0,1-1,0 0,0-1,0 0,1 0,-1-1,0 0,1-1,5 0,10 0</inkml:trace>
  <inkml:trace contextRef="#ctx0" brushRef="#br0" timeOffset="2569.001">2202 360,'-10'34,"-8"29,-5 6,1-6,4-8,0-8,4-8,-1-11,2-4,-1-8,-4-5,2-5</inkml:trace>
  <inkml:trace contextRef="#ctx0" brushRef="#br0" timeOffset="2822.915">1948 417,'29'33,"18"26,7 8,-1-8,-5-10,-6-7,-5-11,-4-7,-3-1,-2-6,-5-6</inkml:trace>
  <inkml:trace contextRef="#ctx0" brushRef="#br0" timeOffset="3767.807">311 755,'-5'5,"-6"1,-7 0,-4-1,1 4,0-1,-2-1,-2-1,-1 2,9 0,7-1</inkml:trace>
</inkml:ink>
</file>

<file path=ppt/ink/ink3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04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199 449,'186'-64,"105"17,-211 59,-78-11,0 0,0 0,-1 0,1 0,0 1,-1-1,1 0,-1 1,1-1,-1 1,0 0,0-1,1 1,-1 0,0 0,-1 0,1-1,0 1,0 0,-1 0,1 0,-1 0,0 0,0 1,0-1,0 0,0 0,0 0,0 0,0 0,-1 0,1 0,-1 0,0 0,0 0,1 0,-2 0,-9 18,0 0,-2-1,0-1,-1 0,-1 0,0-2,-9 7,13-11,-331 311,292-243,49-77,0-1,1 0,-1 1,0-1,1 1,0-1,-1 1,1-1,0 1,0-1,0 1,1-1,-1 1,1-1,-1 1,1-1,0 0,0 1,0-1,0 0,0 1,0-1,1 0,-1 0,1 0,0 0,-1-1,1 1,0 0,0-1,0 1,0-1,0 1,1-1,0 0,9 3,1-2,-1 0,1 0,0-1,0-1,-1 0,1-1,0 0,-1-1,1 0,-1-1,1-1,-1 0,0 0,10-6,-5 4,86-38,-85 32</inkml:trace>
  <inkml:trace contextRef="#ctx0" brushRef="#br0" timeOffset="699.38">1045 619,'156'-161,"-107"104,-49 58,1-1,-1 0,0 1,0-1,1 0,-1 1,0-1,1 0,-1 1,0-1,1 0,-1 0,0 1,1-1,-1 0,1 0,-1 0,0 1,1-1,-1 0,1 0,-1 0,0 0,1 0,-1 0,1 0,-1 0,1 0,-1 0,1 0,-1 0,0 0,1 0,-1-1,1 1,-1 0,0 0,1 0,-1-1,1 1,-1 0,0 0,1-1,-1 1,0 0,1-1,-1 1,0 0,0-1,0 1,1-1,-1 1,0 0,0-1,0 1,0-1,1 1,-1 0,0-1,0 1,0-1,0 1,0-1,0 1,0-1,-1 1,-6 35,4-24,2-8,-1-1,1 1,0 0,1 0,-1-1,0 1,1 0,0 0,-1 0,1 0,1 0,-1-1,0 1,0 0,1 0,0 0,0 0,-1-1,2 1,-1 0,0-1,0 1,1-1,-1 1,1-1,0 0,0 0,0 0,0 0,0 0,0 0,1 0,-1-1,1 1,-1-1,1 1,-1-1,1 0,0 0,0 0,-1-1,1 1,0-1,0 1,0-1,0 0,2 0,7-2,0-1,0 0,-1-1,1 0,-1 0,0-1,0-1,0 0,-1 0,0-1,0-1,-1 1,0-2,0 1,-1-1,0 0,0-1,-1 0,0 0,-1-1,-1 1,1-2,2-4</inkml:trace>
  <inkml:trace contextRef="#ctx0" brushRef="#br0" timeOffset="1116.512">1864 365,'-17'11,"0"0,0 1,2 1,-1 1,2 0,-1 1,2 1,0 0,1 1,1 0,-2 4,13-19,-1-1,0 1,1-1,-1 0,1 1,-1 0,1-1,0 1,0-1,0 1,0-1,0 1,0-1,0 1,0 0,0-1,1 1,-1-1,1 1,-1-1,1 0,0 1,-1-1,1 1,0-1,0 0,0 0,0 1,0-1,0 0,0 0,1 0,-1 0,0 0,0-1,1 1,-1 0,1-1,-1 1,1 0,-1-1,1 0,-1 1,1-1,-1 0,2 0,74-4,-56-6,0-2,-1 0,0-1,-1-1,-1-1,0 0,-1-2,0 0,-2-1,0 0,11-19,-17 25,2 1,0-1,-1 0,-1-1,0-1,0 1,-2-1,0-1,0 1,-1-1,-1 0,-1 0,0-1,-1 0,0 1,-1-1,-1 0,-1 0,0 0,-1 0,-3-11,3 23,-1 0,0 0,0 0,0 1,-1-1,1 1,-1-1,0 1,0 0,0 0,-1 0,1 1,-1-1,1 1,-1 0,0-1,0 2,0-1,0 0,0 1,0 0,0 0,0 0,-1 1,1-1,0 1,-1 0,1 0,0 0,0 1,-1 0,1 0,0 0,0 0,0 0,0 1,0 0,0 0,0 0,0 0,1 1,-1-1,-2 3,-5 2,1 1,-1-1,1 2,1-1,-1 1,2 1,-1 0,1 0,1 1,-1-1,2 2,0-1,0 1,1 0,1 0,0 0,0 1,1-1,1 1,0 0,1 0,0 0,1 0,0 0,1 0,1 0,0-1,1 1,0 0,1-1,3 8,3-7,1 0,0 0,1-1,0-1,1 0,0-1,1 0,0-1,1 0,0-1,0-1,1-1,-1 0,1-1,1 0,-1-1,1-1,8 0,130 20,-128-17</inkml:trace>
  <inkml:trace contextRef="#ctx0" brushRef="#br0" timeOffset="3982.833">2795 591,'-14'54,"3"-18,2 1,1 0,1 0,3 1,1 0,1 28,2-63,1 0,-1 0,1 1,-1-1,1 0,0 0,0 0,0 0,1 0,-1 0,1 0,0 0,-1 0,1-1,0 1,1-1,-1 1,0-1,1 0,-1 0,1 0,0 0,0-1,-1 1,1-1,0 1,0-1,1 0,-1 0,0-1,0 1,0 0,1-1,-1 0,0 0,1 0,6 0,0-1,-1 0,1 0,0-1,0 0,-1-1,1 0,-1-1,0 0,0 0,5-4,20-15,-1-1,0-2,-2-1,-1-2,19-24,14-11,-62 64,0 0,0 1,-1-1,1 1,0-1,0 1,0-1,-1 1,1-1,0 1,-1 0,1-1,-1 1,1 0,-1 0,1 0,-1-1,1 1,-1 0,0 0,1 0,-1 0,0 0,0 0,0 0,0-1,0 1,0 0,0 0,0 0,0 0,0 0,0 0,0 0,-1 0,1 1,-1 3,1 1,0-1,0 1,0-1,0 0,1 1,0-1,0 0,1 1,-1-1,1 0,0 0,0 0,1-1,0 1,-1 0,2-1,-1 0,0 1,1-1,0-1,0 1,0 0,0-1,1 0,-1 0,1 0,0-1,-1 0,1 0,0 0,1 0,-1-1,0 0,0 0,1 0,-1 0,1-1,-1 0,1 0,6-4,0-1,0 0,-1-1,0 0,0-1,0 0,-1 0,0-1,0-1,-1 1,0-2,0 1,-1-1,-1-1,0 1,0-1,-1 0,0-1,-1 0,0 0,-1 0,0 0,-1 0,-1-1,2-11,-7 0,-2 6</inkml:trace>
  <inkml:trace contextRef="#ctx0" brushRef="#br0" timeOffset="5179.631">4150 535,'-55'22,"2"2,0 3,2 2,-14 12,59-38,0 0,-1 1,1 0,0 0,1 0,-1 1,1 0,0 0,0 0,0 1,1 0,0-1,0 2,1-1,-1 0,1 1,1 0,-1-1,1 1,0 0,1 0,-1 0,1 1,1-1,0 0,0 0,0 0,1 1,0-1,0 0,1 0,-1-4,1-1,0 1,-1-1,1 0,1 1,-1-1,0 0,0 0,1 0,-1-1,1 1,-1 0,1-1,0 0,0 0,0 0,0 0,0 0,-1 0,1-1,1 1,-1-1,0 0,0 0,0 0,0-1,0 1,0-1,3 0,83-35,83-114,-79 58,-93 92,0-1,1 1,-1 0,0-1,0 1,0 0,0-1,1 1,-1-1,0 1,0 0,1-1,-1 1,0 0,1 0,-1-1,0 1,1 0,-1 0,0-1,1 1,-1 0,1 0,-1 0,0 0,1 0,-1-1,1 1,-1 0,1 0,-1 0,0 0,1 0,-1 0,1 1,-1-1,1 0,-1 0,0 0,1 0,-1 0,1 1,-1-1,0 0,1 0,-1 0,0 1,1-1,-1 0,0 1,0-1,1 0,-1 1,0-1,0 0,1 1,-1-1,0 1,0-1,0 0,0 1,1 0,1 32,-1-21,-1 1,2 0,0 0,1-1,0 1,1 0,0-1,1 0,0 0,1 0,0-1,1 0,0 0,1-1,3 3,-9-11,0 0,0 0,1 0,-1 0,1 0,0-1,0 1,-1-1,1 0,0 0,0 0,0 0,0-1,0 1,0-1,0 1,0-1,1 0,-1-1,0 1,0 0,0-1,0 0,0 1,0-1,0 0,-1-1,1 1,0 0,0-1,-1 0,1 1,-1-1,1 0,0-1,69-88,36-90,-97 172,-11 41,0-23,0-4,-2 6,0 1,1-1,1 1,0 0,1-1,0 1,0 0,2-1,-1 0,1 1,1-1,0 0,1-1,0 1,0-1,1 0,0 0,1 0,0-1,8 7,-13-14,0-1,1 1,-1-1,1 1,-1-1,1 0,0 0,-1 0,1 0,0 0,0-1,0 1,-1-1,1 0,0 0,0 0,0 0,0-1,0 1,-1-1,1 1,0-1,0 0,-1 0,1 0,0-1,-1 1,1-1,-1 1,0-1,1 0,-1 0,0 0,0 0,0 0,-1 0,1-1,58-93,-9-84,-52 179,1 0,0 0,0 0,0-1,0 1,0 0,0 0,0-1,0 1,0 0,1 0,-1-1,0 1,1 0,-1 0,1 0,-1 0,1 0,0 0,0 0,-1 0,1 0,0 0,0 0,0 0,0 0,0 1,0-1,0 0,0 1,0-1,0 1,1-1,-1 1,0-1,0 1,0 0,1 0,-1 0,0 0,0-1,1 2,-1-1,0 0,0 0,0 0,1 0,-1 1,0-1,0 1,0-1,0 1,1-1,-1 1,0 0,0-1,0 1,0 0,0 0,-1 0,1 0,0 0,0 0,0 0,11 15,-1 1,-1 0,0 0,-2 1,1 0,-2 1,-1 0,0 0,-1 0,-2 1,1 0,-2-1,-1 1,0 0,-2 2,-2 311,1-306,-1 1,-1-1,-2 0,0 0,-2-1,-1 1,-1-2,-1 1,-2-2,0 1,-2-2,-4 6,16-26,1 0,-1 0,1 0,-1 0,0-1,0 1,0-1,-1 0,1 0,0 0,-1 0,1-1,-1 1,0-1,0 0,1 0,-1 0,0-1,0 1,0-1,0 0,0 0,0 0,0-1,1 1,-1-1,0 0,0 0,1 0,-1-1,0 1,1-1,-1 0,1 0,0 0,0-1,0 1,0-1,0 1,0-1,1 0,-1 0,1 0,0-1,0 1,0 0,-1-4,0-9,1 0,0-1,2 1,0 0,0 0,2-1,0 1,1 0,0 1,2-1,0 0,0 1,1 0,1 0,1 1,5-8,6-11,0 0,3 2,0 0,2 2,1 1,2 0,0 2,2 2,0 0,2 2,23-13,42 0,-71 32</inkml:trace>
  <inkml:trace contextRef="#ctx0" brushRef="#br0" timeOffset="6416.906">1 1325,'256'-21,"0"11,13 11,-114 0,232-28,-185 8,649-47,-286 37,-28 0,-115 47,-222-6,129-11,-149-3,155-28,57 32,-274-24,-97 18</inkml:trace>
</inkml:ink>
</file>

<file path=ppt/ink/ink3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26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1537 368,'-40'-17,"29"15,-1 0,0 1,0 0,-1 1,1 1,0 0,0 0,0 1,-10 3,-34 4,-115 22,64-1,107-30,-1 0,1 0,-1 0,0 1,1-1,-1 0,1 0,-1 1,0-1,1 1,-1-1,1 0,-1 1,1-1,0 1,-1-1,1 1,-1-1,1 1,0-1,-1 1,1 0,0-1,0 1,0-1,-1 1,1 0,0-1,0 1,0 0,0-1,0 1,0 0,0-1,0 1,0 0,1-1,-1 1,0-1,0 1,0 0,1-1,-1 1,0-1,1 1,-1-1,0 1,1-1,-1 1,1-1,-1 1,1-1,-1 1,1-1,-1 0,1 1,0-1,-1 0,1 0,-1 1,1-1,0 0,0 0,41 17,96 6,-18-1,-120-22,1 0,-1 0,1 0,-1 0,1 0,-1 0,1 0,-1 1,1-1,-1 0,1 0,-1 1,0-1,1 0,-1 1,1-1,-1 0,0 1,1-1,-1 1,0-1,1 1,-1-1,0 0,0 1,0-1,1 1,-1-1,0 1,0-1,0 1,0-1,0 1,0 0,0-1,0 1,0-1,0 1,0-1,0 1,0-1,0 1,-1-1,1 1,0-1,0 1,-1-1,1 0,0 1,-1-1,1 1,0-1,-1 0,1 1,0-1,-1 0,1 1,-1-1,1 0,-1 0,1 1,-1-1,1 0,-1 0,1 0,-39 23,31-20,-361 189,309-146,59-46,-1 1,1 0,0 0,0 0,0 0,0 0,0 1,0-1,1 0,-1 0,0 1,1-1,-1 0,1 1,-1-1,1 0,-1 1,1-1,0 1,0-1,0 1,0-1,0 0,0 1,0-1,0 1,0-1,1 1,-1-1,1 0,-1 1,1-1,0 0,-1 1,1-1,0 0,0 0,0 0,0 0,0 0,0 0,0 0,0 0,0 0,0 0,1 0,-1 0,10 3,0-1,0 1,0-2,1 1,-1-2,1 1,-1-2,1 1,0-2,-1 1,1-2,-1 0,1 0,-1-1,2-1,24-2,219-19,-191 23,-65 5,-6 1</inkml:trace>
  <inkml:trace contextRef="#ctx0" brushRef="#br0" timeOffset="2386.197">662 1,'-22'10,"0"1,0 1,1 1,1 1,0 1,2 1,-1 0,-15 19,5-2,1 2,2 0,2 2,1 0,1 2,3 0,1 1,2 2,11-30,0 1,1 0,1 0,0 0,1 0,0 0,1 0,0 1,2-1,-1 0,1 1,1-1,1 0,0 0,3 8,-6-20,0 1,1-1,-1 0,0 1,1-1,0 1,-1-1,1 0,0 0,-1 1,1-1,0 0,0 0,0 0,0 0,0 0,0 0,1 0,-1-1,0 1,0 0,1-1,-1 1,0 0,1-1,-1 0,0 1,1-1,-1 0,1 0,-1 1,1-1,-1-1,0 1,1 0,-1 0,1 0,-1-1,1 1,-1-1,0 1,1-1,-1 1,0-1,0 0,1 0,-1 1,0-1,0 0,0 0,0 0,0 0,0-1,0 0,-2-3,0 0,-1-1,1 1,-1 0,-1 0,1 0,-1 0,0 1,0-1,0 1,0 0,-1 0,0 0,0 0,0 0,0 1,-1 0,1 0,-1 0,0 0,0 1,0 0,0 0,0 0,0 1,-1-1,5 2,-34-15,0-2,2-2,0-1,-19-15,51 34,-1 1,1-1,-1 0,1 0,0 0,-1 0,1-1,0 1,0 0,0 0,0-1,0 1,0-1,0 1,0-1,1 1,-1-1,1 1,-1-1,1 0,-1 1,1-1,0 0,0 1,0-1,0 0,0 0,0 1,0-1,1 0,-1 1,1-1,-1 1,1-1,-1 0,1 1,0-1,0 1,0 0,0-1,0 1,0 0,0-1,0 1,1 0,-1 0,0 0,1 0,-1 0,1 0,-1 1,1-1,-1 0,1 1,0-1,-1 1,1 0,1-1,19-3,0 0,0 2,0 0,0 1,1 2,19 2,20 0,187-2,-250-1,1 1,0-1,-1 1,1-1,0 1,-1-1,1 1,0 0,0-1,0 1,0-1,-1 1,1 0,0-1,0 1,0 0,0-1,0 1,1 0,-1-1,0 1,0-1,0 1,0 0,1-1,-1 1,0-1,1 1,-1-1,0 1,1-1,-1 1,1-1,-1 1,1-1,-1 1,1-1,-1 0,1 1,-1-1,1 0,-1 1,1-1,0 0,-1 0,1 0,-1 1,1-1,0 0,-1 0,1 0,0 0,-1 0,1 0,0 0,-1-1,1 1,-1 0,1 0,0 0,-1-1,1 1,-167 111,64-13,88-86</inkml:trace>
  <inkml:trace contextRef="#ctx0" brushRef="#br0" timeOffset="3471.66">1875 368,'-223'371,"173"-311,52-74,64-65,-1 2,4 3,48-39,-117 112,0 0,1 0,-1 0,1 0,-1 1,1-1,-1 0,1 0,-1 1,1-1,0 0,-1 1,1-1,0 1,0-1,-1 0,1 1,0 0,0-1,0 1,0 0,0-1,0 1,0 0,-1 0,1 0,0 0,0 0,0 0,0 0,0 0,0 0,0 0,0 0,0 1,0-1,0 0,-1 1,1-1,0 0,0 1,0 0,-1-1,1 1,0-1,0 1,-1 0,1-1,-1 1,1 0,-1 0,1-1,-1 1,1 0,-1 0,1 0,-1 0,0 0,0 0,1-1,-1 1,0 0,0 0,0 0,0 0,0 0,0 0,-23 197,22-197,1 0,0 0,-1 0,1-1,0 1,0 0,0 0,0 0,0 0,0 0,0 0,0 0,0 0,0-1,1 1,-1 0,0 0,0 0,1 0,-1 0,1-1,-1 1,1 0,-1 0,1-1,-1 1,1 0,0-1,-1 1,1-1,0 1,0-1,-1 1,1-1,0 1,0-1,0 0,-1 1,1-1,0 0,0 0,0 0,0 1,0-1,0 0,0 0,0 0,-1-1,1 1,0 0,0 0,0 0,0-1,0 1,0 0,-1-1,1 1,0-1,0 1,-1-1,1 1,0-1,40-43,52-86,-63 93,69-65,-98 101,0 1,0 0,0-1,-1 1,1-1,0 1,0 0,0 0,0-1,0 1,0 0,-1 0,1 0,0 0,0 0,0 0,0 0,0 0,0 1,0-1,0 0,0 1,-1-1,1 0,0 1,0-1,0 1,-1-1,1 1,0-1,-1 1,1 0,0-1,-1 1,1 0,-1 0,1-1,-1 1,1 0,-1 0,0 0,1 0,-1-1,0 1,0 0,1 0,-1 0,0 0,0 0,0 0,0 0,0 0,0 0,4 59,-4-55,-21 230,-2-123,16-88</inkml:trace>
  <inkml:trace contextRef="#ctx0" brushRef="#br0" timeOffset="4084.431">2497 707,'-19'12,"0"1,2 1,-1 1,2 0,0 1,1 1,1 0,-4 8,-46 57,84-91,72-83,41-31,-132 122,0 0,0 0,0 1,0-1,0 0,1 0,-1 0,0 1,1-1,-1 1,0-1,1 1,-1 0,1-1,-1 1,0 0,1 0,-1 0,1 0,-1 0,1 0,-1 1,0-1,1 0,-1 1,1-1,-1 1,0-1,1 1,-1 0,0-1,0 1,0 0,1 0,-1 0,0 0,0 0,0 0,-1 0,1 1,0-1,0 0,-1 0,1 1,0-1,-1 0,1 1,-1-1,0 0,1 1,-1-1,0 1,10 29,-7-20,0 0,0-1,1 1,0-1,1 0,0 0,1-1,0 0,0 0,1 0,6 5,0-3</inkml:trace>
  <inkml:trace contextRef="#ctx0" brushRef="#br0" timeOffset="4370.482">2383 876,'34'-5,"20"-6,6-1,-2 1,-11 3</inkml:trace>
</inkml:ink>
</file>

<file path=ppt/ink/ink3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32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1 256,'38'-4,"27"-7,8-2,-4 2,-9 3,-10 2,-9 3,-6 1,-9 1</inkml:trace>
  <inkml:trace contextRef="#ctx0" brushRef="#br0" timeOffset="250.224">1 510,'43'-4,"29"-3,6 1,-4-3,-11-1,-10 1,-11 3,-11 2</inkml:trace>
  <inkml:trace contextRef="#ctx0" brushRef="#br0" timeOffset="578.512">1074 87,'-5'34,"-2"20,-4 6,0-2,1-7,-1-6,-1-7,4-5,1-3,4-2,-4-5,0-8</inkml:trace>
  <inkml:trace contextRef="#ctx0" brushRef="#br0" timeOffset="861.612">763 87,'38'-5,"37"-6,15-2,-3 2,-6 3,-13-2,-8 0,-9 2,-9 3,-6 2,-5 1,-3 2,-6 4,-7 3</inkml:trace>
  <inkml:trace contextRef="#ctx0" brushRef="#br0" timeOffset="1131.467">678 596,'38'0,"33"-5,13-6,-3-2,-6 2,-10-2,-12 1,-10 2,-7 3,-10-1,-5-1,-6 3</inkml:trace>
  <inkml:trace contextRef="#ctx0" brushRef="#br0" timeOffset="1878.474">1553 454,'-247'342,"236"-322,34-37,24-34,2 2,2 3,2 1,2 3,11-4,-65 45,1-1,-1 0,0 1,1-1,-1 1,1 0,-1-1,1 1,0 0,-1 0,1 0,0 0,0 0,0 1,0-1,0 0,0 1,0-1,0 1,0 0,0 0,0 0,0 0,0 0,0 0,0 1,0-1,0 0,0 1,0 0,0-1,0 1,0 0,-1 0,1 0,0 0,-1 1,1-1,0 0,-1 1,0-1,1 1,-1-1,0 1,0 0,0-1,0 1,0 0,0 0,0 0,-1 0,1 1,5 135,-5-137,0 1,0-1,-1 1,1-1,0 1,-1-1,1 1,-1-1,1 1,-1 0,0-1,0 1,1 0,-1-1,0 1,-1 0,1-1,0 1,0 0,-1-1,1 1,-1 0,1-1,-1 1,0-1,0 1,1-1,-1 0,0 1,0-1,-1 0,1 0,0 1,0-1,-1 0,1 0,0 0,-1 0,1-1,-1 1,1 0,-1-1,1 1,-1-1,0 1,1-1,-1 0,0 1,1-1,-1 0,0 0,1-1,-1 1,-33-6,1-2,0-2,1-1,-28-14,36 15</inkml:trace>
  <inkml:trace contextRef="#ctx0" brushRef="#br0" timeOffset="2781.499">2259 87,'-45'45,"2"2,2 1,2 3,3 1,-16 31,49-79,0 0,0 1,0-1,0 1,1-1,0 1,0 0,0 0,1 0,-1 0,1 0,1 0,-1 0,1 0,-1 0,1 0,1 1,-1-1,1 0,0 0,0 0,1 0,-1 0,1 0,0 0,0-1,1 1,-1-1,1 1,0-1,0 0,1 0,0 0,3 2,0-2,1 1,0-1,0 0,0 0,0-1,0 0,0-1,1 0,-1 0,1-1,0 0,0 0,-1-1,1 0,0-1,0 0,4-1,152-53,-136 39,0-1,-1-1,-1-1,-1-2,-1-1,-1-1,-1 0,2-6,-16 19,-1 0,0 0,-1-1,0-1,-1 1,0-1,-1 0,0 0,-1-1,0 1,-1-1,2-12,-5 19,1-1,-1 1,0 0,-1-1,1 1,-1 0,-1-1,1 1,-1 0,0 0,0 0,-1 0,0 0,0 1,0-1,-1 1,1 0,-1 0,0 0,-1 0,0 1,1 0,-1 0,0 0,-1 1,1-1,-2 1,-5-3,-1 1,0 1,0 0,0 0,-1 2,1-1,-1 2,0 0,-6 1,-15-1</inkml:trace>
  <inkml:trace contextRef="#ctx0" brushRef="#br0" timeOffset="3115.75">2118 370,'25'-16,"1"1,1 1,0 2,1 0,0 2,1 1,9 0,-30 8,-1 1,1 1,-1-1,1 1,-1 0,0 1,1 0,-1 0,0 0,0 1,0 0,-1 1,1-1,-1 1,2 2,73 28,59-41,-104 5,-30 5</inkml:trace>
</inkml:ink>
</file>

<file path=ppt/ink/ink3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37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57,'-14'5,"-1"2,8-1,10-1,4-6,1-4</inkml:trace>
  <inkml:trace contextRef="#ctx0" brushRef="#br0" timeOffset="301.119">347 1,'-15'5,"-4"6,5 2,6-7,8-4,10-2,3-2</inkml:trace>
</inkml:ink>
</file>

<file path=ppt/ink/ink3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41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1 188,'33'-10,"17"-3,4 1,-3 2,-4 3,-6 3,-5 1,-4 3,-2 0,-7 0</inkml:trace>
  <inkml:trace contextRef="#ctx0" brushRef="#br0" timeOffset="3663.277">57 414,'225'-31,"-80"7,-57 9,-84 19,-11-1</inkml:trace>
  <inkml:trace contextRef="#ctx0" brushRef="#br0" timeOffset="4466.618">198 18,'1'-2,"1"1,-1-1,1 1,0 0,-1-1,1 1,0 0,-1 0,1 0,0 0,0 0,0 1,0-1,0 0,0 1,0 0,0-1,0 1,0 0,0 0,0 0,1 0,-1 1,0-1,0 1,0-1,0 1,0-1,0 1,-1 0,1 0,0 0,0 0,135 87,-122-77,1 0,-2 1,0 0,0 1,-1 1,-1 0,0 1,-1 0,-1 0,0 2,1 2,-11-13,1-1,-1 1,0 0,0 0,-1 0,1 0,-1-1,-1 1,1 0,-1-1,0 1,0-1,-1 1,1-1,-1 0,0 0,-1 0,1-1,-1 1,0-1,0 0,-1 0,1 0,-1 0,1-1,-1 0,-1 0,1 0,0-1,0 0,-1 0,0 0,-30 23,-49 42,51-34,23-17</inkml:trace>
</inkml:ink>
</file>

<file path=ppt/ink/ink3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48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0 593,'15'5,"13"1,8 0,2-1,-5-6,-4-3,-2-1,0 0,-1 2,-4 1</inkml:trace>
  <inkml:trace contextRef="#ctx0" brushRef="#br0" timeOffset="599.86">112 960,'24'0,"0"-2,0 0,-1-2,1 0,-1-2,0 0,-1-2,1 0,-2-2,1 0,-1-2,1-1,107-118,-71 63,-31 38,-2-1,-1-2,-1 0,-3-1,0-2,-2 0,-2-1,-1 0,5-24,-19 58,1-1,-1 1,0-1,1 0,-2 1,1-1,0 0,-1 0,0 0,0 0,0 0,0 0,0 1,-1-1,0 0,0 0,0 0,0 1,-1-1,1 1,-1-1,0 1,0-1,0 1,0 0,-1 0,1 0,-1 0,0 1,0-1,0 1,0-1,0 1,-1 0,1 0,0 1,-5-2,0 6,-1 0,0 1,1 0,0 0,0 1,0 0,1 1,0 0,0 0,0 0,0 1,1 0,0 0,1 1,0 0,0 0,1 0,-2 4,3-8,-13 20,7-11,0 1,0 0,2 0,-1 1,2-1,0 2,-3 13,4-5,0-11,2-1,0 1,0 0,1 1,1-1,0 0,1 1,1-1,0 0,0 0,1 1,1-1,0 0,1-1,0 1,4 5,1-5,1 1,0-2,1 1,1-1,0-1,0 0,1-1,0 0,1-1,0-1,1 0,0 0,0-2,1 0,27 17,-26-13</inkml:trace>
  <inkml:trace contextRef="#ctx0" brushRef="#br0" timeOffset="1431.34">932 537,'-13'86,"10"-78,0 1,1 0,0 0,0 0,1 0,0 0,1 0,0 0,1 1,0-1,0 0,0 0,2 0,-1-1,1 1,0 0,2 2,-4-9,1 0,0 0,0 0,0 0,0 0,0 0,0-1,0 1,0-1,1 1,-1-1,1 0,-1 0,1 0,-1 0,1-1,0 1,-1-1,1 1,0-1,-1 0,1 0,0 0,-1 0,1-1,0 1,-1-1,1 1,0-1,-1 0,1 0,-1 0,1-1,-1 1,2-2,77-59,-20-21,-38 135,-23-49,0 1,1-1,-1 0,1 0,0 0,0-1,0 1,1 0,-1 0,0-1,1 1,0 0,0-1,0 0,0 1,0-1,0 0,0 0,1 0,-1 0,1-1,0 1,-1-1,1 1,0-1,0 0,0 0,0 0,0-1,0 1,0-1,0 1,0-1,0 0,0 0,0 0,0-1,0 1,0-1,0 0,0 0,0 0,0 0,0 0,0-1,-1 1,1-1,0 0,8-10,0 0,-1-1,-1 0,0-1,-1 1,0-2,-1 1,-1-1,0 0,-1-1,-1 1,0-1,0-8,0 6,11-67,-13 60</inkml:trace>
  <inkml:trace contextRef="#ctx0" brushRef="#br0" timeOffset="1897.332">1524 734,'-5'19,"-6"16,-2 7,-3-4,2-3,2-3,-1-7,2-3,2-1,8-3,9-5,7-5,7-3,4-3,2-7,2-2,-5-5,-6 0</inkml:trace>
  <inkml:trace contextRef="#ctx0" brushRef="#br0" timeOffset="2149.847">1383 875,'38'-5,"28"-6,1-2</inkml:trace>
  <inkml:trace contextRef="#ctx0" brushRef="#br0" timeOffset="2803.91">1777 508,'0'5,"5"1,7 1,0-7,4-3,4-1,3 0,2 1,2 1,2 0,0 1,0 1,0 0,-5 0</inkml:trace>
  <inkml:trace contextRef="#ctx0" brushRef="#br0" timeOffset="3079.876">1777 705,'29'0,"19"0,6 0,-1 0,-4-4,-7-3,-10 1</inkml:trace>
  <inkml:trace contextRef="#ctx0" brushRef="#br0" timeOffset="5216.63">2399 170,'0'313,"0"-294,-1 1,-1-1,-1-1,-1 1,-1 0,0-1,-1 0,-1 0,-1 0,-2 2,-2 0</inkml:trace>
  <inkml:trace contextRef="#ctx0" brushRef="#br0" timeOffset="5484.999">2144 198,'39'-5,"36"-1,15 0,-3 1,-11 1,-14 2,-12 1,-11 1,-6 0,-10 4,-8 3</inkml:trace>
  <inkml:trace contextRef="#ctx0" brushRef="#br0" timeOffset="5747.695">1976 818,'43'-9,"34"-4,8-4,-6 1,-10 3,-14 4,-10-2,-9 2,-5 1,-8 3</inkml:trace>
  <inkml:trace contextRef="#ctx0" brushRef="#br0" timeOffset="6436.794">2511 904,'-97'120,"119"-131,15-26,-11 9,2 1,1 1,0 1,2 1,25-13,-54 36,-1 0,1 0,-1 0,1 0,-1 1,1-1,0 0,-1 1,1-1,0 1,-1-1,1 1,0 0,0 0,0 0,-1 0,1 0,0 0,0 1,-1-1,1 0,0 1,0-1,-1 1,1 0,-1 0,1 0,0-1,-1 1,0 1,1-1,-1 0,0 0,1 0,-1 1,0-1,0 1,0-1,0 1,0-1,-1 1,1-1,0 1,-1 0,1-1,-1 1,1 0,-1 0,0 0,0-1,0 1,0 0,37 130,-37-131,1 0,-1 1,0-1,1 0,-1 1,0-1,0 1,0-1,0 0,0 1,0-1,0 1,-1-1,1 0,0 1,-1-1,1 0,-1 1,1-1,-1 0,0 0,0 0,1 1,-1-1,0 0,0 0,0 0,0 0,0-1,0 1,-1 0,1 0,0 0,0-1,-1 1,1-1,0 1,0-1,-1 0,1 1,-1-1,1 0,0 0,-1 0,1 0,-1 0,1 0,-1 0,-69-10,-86-45,132 45</inkml:trace>
  <inkml:trace contextRef="#ctx0" brushRef="#br0" timeOffset="6904.108">2907 311,'-30'43,"20"-31,0 1,1 0,0 0,1 1,1 0,0 1,1-1,1 1,0 1,1-1,-1 14,3-23,0 1,1 0,-1 0,2 0,-1 0,1 0,0 0,0 0,1 0,0 0,1-1,-1 1,1 0,0-1,1 1,0-1,0 1,0-1,1 0,-1 0,2-1,-1 1,0-1,1 0,0 0,0 0,1-1,-1 0,1 0,0 0,0-1,6 3,4-5,1-1,-1 0,0-1,0-1,0 0,0-1,0-1,0 0,-1-2,0 1,0-2,0 0,-1-1,0 0,0-1,-1 0,0-2,-1 1,0-1,-1-1,0 0,-1-1,0 0,-1-1,-4 9,0-1,-1 0,1 1,-1-1,-1-1,1 1,-1 0,0-1,-1 0,0 1,0-1,0 0,-1 0,0 0,0-1,0 1,-1 0,-1 0,1 0,-1 0,0 0,0 0,-1 0,0 0,-1 0,1 0,-1 1,0-1,-1 1,0 0,0 0,0 0,-1 1,1-1,-1 1,-1 0,1 1,-1-1,1 1,-1 0,-1 0,-60-16,35 16</inkml:trace>
  <inkml:trace contextRef="#ctx0" brushRef="#br0" timeOffset="7266.312">2794 564,'5'-4,"6"-3,6 1,5 2,4 0,2 2,1 1,0 1,1 0,-1 0,0 0,0 0,-1 0,0 1,-9-1,-13 0,-8 0</inkml:trace>
  <inkml:trace contextRef="#ctx0" brushRef="#br0" timeOffset="7766.089">2907 0,'5'10,"-4"3,-1 3,4 1,0-9,6-10,-5 0,-2 5,-3 7,0 2</inkml:trace>
  <inkml:trace contextRef="#ctx0" brushRef="#br0" timeOffset="8165.65">3245 28,'-5'10,"-6"2,-1 5,6 0,8-4,1-4,-2-3</inkml:trace>
</inkml:ink>
</file>

<file path=ppt/ink/ink3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3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3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3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29,'-4'-10,"-3"2,1 7,-3 4,-1 6,6 1,5-5,6-4,2-2</inkml:trace>
  <inkml:trace contextRef="#ctx0" brushRef="#br0" timeOffset="303.929">238 1,'5'0,"1"5,0 6,-1 1</inkml:trace>
</inkml:ink>
</file>

<file path=ppt/ink/ink3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3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3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3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3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3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3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3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3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3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1,'-1'0,"-1"0,1 0,0 0,-1 0,1 0,0 0,-1 0,1 0,0 1,-1-1,1 1,0-1,0 1,-1-1,1 1,0 0,0 0,0-1,0 1,0 0,0 0,0 0,0 0,0 0,1 0,-1 1,0-1,1 0,-1 1,-107 176,64-106,-92 129,27-78,104-132,7-4</inkml:trace>
  <inkml:trace contextRef="#ctx0" brushRef="#br0" timeOffset="431.407">39 1,'34'20,"-10"11,-1 2,-2 0,-1 1,9 23,-14-26,1-1,1 0,2-1,1-1,1-1,10 10,-4-14,-26-25</inkml:trace>
</inkml:ink>
</file>

<file path=ppt/ink/ink3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3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3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3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3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3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3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3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3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3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3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1,'-15'29,"-13"18,-3 7,-1-6,5-11</inkml:trace>
</inkml:ink>
</file>

<file path=ppt/ink/ink3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3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3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3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3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3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3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3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3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3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4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24 677,'-11'155,"-2"26,14-173,0 0,0 1,0-1,1 0,1 0,-1 0,1-1,0 1,1-1,0 1,0-1,0 0,1-1,0 1,1-1,-1 0,1 0,0-1,1 1,5 2,-9-6,0 0,1-1,-1 1,1-1,-1 0,1 0,-1 0,1 0,0-1,-1 1,1-1,0 0,-1 0,1 0,0-1,-1 1,1-1,0 0,-1 0,1 0,-1-1,1 1,-1-1,0 0,0 0,0 0,0 0,2-3,76-83,-65 66,94-113,-109 134,1 0,-1-1,1 1,-1 0,1 0,0 0,-1 0,1 1,0-1,0 0,0 1,-1-1,1 1,0 0,0-1,0 1,0 0,0 0,0 0,0 0,0 1,0-1,-1 1,1-1,0 1,0-1,0 1,-1 0,1 0,0 0,-1 0,1 0,-1 0,1 1,0 0,42 62,-31-41,-9-17,0 0,0 0,1-1,0 0,0 0,0 0,1 0,-1-1,1 0,0 0,0-1,0 0,1 0,-1 0,1 0,0-1,0-1,0 1,0-1,0 0,0 0,0-1,0 0,0-1,0 1,0-1,0 0,0-1,0 0,-1 0,1 0,-1-1,1 0,-1-1,0 1,0-1,0 0,0 0,-1-1,0 0,0 0,0 0,3-5,6-10,0-1,-1 0,-2-1,0-1,-1 0,2-10,-2 5,-7 20,0 1,0-1,-1-1,0 1,0 0,-1 0,0-1,0 1,-1-1,0 1,-1 0,1-1,-2 1,-1-6,-3-4</inkml:trace>
  <inkml:trace contextRef="#ctx0" brushRef="#br0" timeOffset="10506.741">1295 0,'0'656,"-4"-585,-3 1,-3-1,-15 48,25-117,-12 138,12-140,0 1,0 0,0-1,-1 1,1 0,0-1,0 1,0 0,0-1,0 1,0 0,0 0,1-1,-1 1,0 0,0-1,0 1,1 0,-1-1,0 1,1-1,-1 1,1 0,-1-1,1 1,-1-1,1 1,-1-1,1 1,-1-1,1 0,-1 1,1-1,0 0,-1 1,1-1,0 0,-1 0,1 1,0-1,-1 0,1 0,0 0,-1 0,1 0,0 0,0 0,-1 0,1 0,0-1,-1 1,1 0,0 0,-1-1,1 1,0 0,-1-1,1 1,-1 0,1-1,-1 1,1-1,-1 1,1-1,0 0,31-35,136-228,-101 159,-66 104,0-1,1 1,-1 0,0-1,0 1,1 0,-1 0,0 0,1 0,-1 0,1 0,0 0,-1 0,1 1,0-1,-1 0,1 1,0 0,0-1,0 1,-1 0,1 0,0 0,0 0,0 0,-1 0,1 1,0-1,0 1,-1-1,1 1,0 0,-1-1,1 1,0 0,-1 0,0 0,1 0,-1 1,1-1,-1 1,52 60,-22 7,25 33,-14-41,-39-54,0-1,1 0,-1 0,1 0,0 0,0-1,1 0,0 1,0-2,0 1,0 0,1-1,0 0,0-1,0 1,0-1,0 0,1 0,0-1,4 1,4-3,1-1,-1-1,1-1,-1 0,0 0,0-2,-1 0,1-1,-1 0,0-1,0 0,-1-1,0-1,-1 0,0-1,8-8,-19 17,9-7,-1 0,1-1,-2-1,1 1,-1-1,-1-1,1 1,-2-2,0 1,0 0,-1-1,0-3,-3 10,-1-1,1 0,-2 0,1 1,-1-1,1 0,-2 0,1 0,-1 1,1-1,-2 0,1 1,-1-1,1 1,-2-1,1 1,-1 0,1 0,-1 0,-1 0,1 0,-1 1,1-1,-2 1,1 0,0 0,-1 1,1-1,-1 1,0 0,0 0,0 1,-1-1,1 1,-1 0,1 1,-1-1,0 1,1 0,-1 1,0-1,0 1,1 0,-1 1,0-1,-1 2,-3 1,0 0,0 1,0 0,1 1,0 0,0 0,0 1,1 1,-1-1,1 1,1 0,0 1,0 0,0 0,1 1,0 0,1 0,0 0,0 0,1 1,0 0,1 0,0 0,-1 8,3-10,0 0,1 0,0 0,1 0,-1 0,2 0,-1 0,1 0,0-1,1 1,0 0,0-1,0 0,1 0,0 0,1 0,-1-1,1 1,0-1,1 0,0-1,0 1,0-1,0-1,1 1,0-1,0 0,0 0,2 0,4 1,0 0,1-1,0 0,0-1,0 0,0-1,0-1,0 0,1-1,-1 0,0-2,0 1,0-2,12-3,12-4,-1-2,-1-2,0-2,30-17,-34 16,-1-1,0-1,-2-2,0-1,-2-1,0-1,-2-2,0 0,13-21,-33 39,0 0,-1 0,0-1,0 1,-1-1,0 0,-1 0,0 0,0 0,-1 0,0-1,0-5,-1 11,0 1,-1 0,1-1,-1 1,1 0,-1 0,0 0,0-1,0 1,-1 0,1 0,-1 0,0 1,0-1,0 0,0 1,0-1,0 1,-1 0,1 0,-1 0,0 0,1 0,-1 0,0 1,0-1,0 1,0 0,-1 0,1 0,0 0,0 1,-1-1,1 1,0 0,-1 0,0-1,1 1,-1-1,1 1,-1 0,1 0,-1 0,1 1,-1-1,1 1,-1 0,1 0,0 0,-1 1,1-1,0 1,0-1,0 1,0 0,0 1,0-1,1 0,-1 1,1-1,0 1,-1 0,1 0,0 0,1 0,-1 0,0 0,1 0,0 0,0 1,0-1,0 1,0-1,1 1,0-1,-1 1,4 0,-1-1,1 0,0 0,0 0,0 0,0-1,0 1,1-1,-1 0,1 0,-1 0,1 0,0-1,0 1,0-1,0 0,0 0,0-1,0 1,0-1,0 0,2 0,20 5,-22-4,1-1,0 0,0 1,0-1,0 1,0 0,1 1,-2-1,1 1,0 0,0 0,0 0,-1 1,0 0,1 0,-1 0,0 0,0 0,-1 1,1 0,-1 0,1 0,-1 0,-1 1,1-1,-1 1,1-1,-1 1,0 0,-1 0,1 0,-1 0,0 2,-13 72,9-71,1-1,0 1,0-1,1 1,-1 0,2 0,-1-1,1 1,1 0,-1 0,1 0,1-1,-1 1,1 0,1-1,-1 0,4 6,0-8,1 0,0 0,0-1,0 0,0 0,1-1,-1 0,1-1,0 1,0-1,0-1,0 0,0 0,1 0,-1-1,0 0,0-1,0 0,0 0,1-1,4-1,2 1,0-1,0 0,0-1,-1 0,1-2,-1 1,0-2,0 0,-1 0,0-2,0 1,-1-2,0 0,-1 0,0-1,-1 0,0-1,0 0,-2 0,1-1,-2-1,1 1,-2-1,0 0,-1-1,0 1,-1-1,-1 0,0 0,0-5,-3 9,1-1,-2 1,1 0,-2-1,1 1,-2 0,1 0,-2 0,1 0,-1 1,-3-4,6 10,-1 1,-1-1,1 1,0-1,-1 1,0 0,0 0,0 0,0 0,0 1,-1-1,1 1,-1 0,1 0,-1 0,0 0,0 1,0-1,0 1,0 0,0 0,0 1,0-1,0 1,-1 0,1 0,0 0,0 1,0-1,0 1,-3 1,-1 1,1 1,0 0,-1 0,1 1,1 0,-1 0,1 0,0 1,0 0,0 0,1 1,0 0,0 0,1 0,0 0,0 1,0-1,1 1,1 0,-1 0,1 0,1 0,-1 1,1-1,1 0,-1 1,2 3,-3-1,2 0,0 0,0 0,1 0,0 0,0 0,2 0,-1-1,1 1,1-1,0 1,0-1,1 0,1-1,-1 1,2-1,-1 0,3 2,2-1,1 1,0-1,1-1,0 0,0-1,1-1,0 0,0 0,1-2,0 0,0 0,0-1,0-1,4-1,223 9,-211-11,-4-1,-3 1</inkml:trace>
</inkml:ink>
</file>

<file path=ppt/ink/ink3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3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3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7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3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3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3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3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3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6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3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9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3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2:04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338 427,'-22'107,"-77"190,58-192,-33 68,61-162,18-47,5-13,3 1,1 1,3 0,2 1,1 1,3 0,3 0,129-184,-154 226,0 0,1 1,-1-1,1 0,0 1,0 0,0-1,0 1,0 0,0 0,0 0,1 0,-1 0,1 1,0-1,-1 1,1 0,0 0,0 0,0 0,0 0,0 0,0 1,0 0,0-1,0 1,0 0,0 0,0 1,0-1,0 1,0-1,0 1,0 0,0 0,-1 0,1 1,0-1,-1 1,1-1,-1 1,1 0,-1 0,6 18,0-1,-2 1,-1 0,0 1,-1-1,-2 1,0 0,-1 0,-1 0,-1-1,-2 14,2 19,-29 160,31-213,-1 1,1-1,-1 0,1 0,-1 0,1 0,-1 0,1 0,-1 0,1 0,0 0,-1 0,1 0,-1 0,1 0,-1 0,1 0,-1-1,1 1,-1 0,1 0,-1-1,1 1,-1 0,1-1,-1 1,0 0,1-1,-1 1,0 0,1-1,-1 1,0-1,1 1,-1-1,0 1,0-1,0 1,1-1,-1 1,0-1,0 1,0-1,0 0,0 1,0-1,0 1,0-1,0 1,0-1,0 1,-1-1,1 1,38-95,76-153,-85 197,-18 30,0 0,2 1,0 0,1 1,1 1,1 0,17-14,-32 30,1 0,-1 0,1 0,0 1,-1-1,1 0,0 1,0 0,0-1,0 1,0 0,0 0,1 0,-1 0,0 0,0 1,1-1,-1 1,1 0,-1-1,0 1,1 0,-1 0,0 1,1-1,-1 0,1 1,-1-1,0 1,0 0,1 0,-1 0,0 0,0 0,0 0,0 1,0-1,0 1,-1-1,1 1,0 0,-1 0,1-1,-1 1,0 0,1 0,-1 1,0-1,0 0,0 0,-1 0,1 1,0 0,-1 228,0 51,0-279,0 1,1-1,-1 1,0 0,1-1,0 1,0-1,0 1,0-1,1 0,0 1,-1-1,1 0,0 0,0 0,1 0,-1 0,0-1,1 1,2 1,5-1</inkml:trace>
  <inkml:trace contextRef="#ctx0" brushRef="#br0" timeOffset="415.414">1298 738,'-6'25,"0"0,2 1,1-1,1 1,1 0,1 0,1 0,3 16,-3-38,0 0,1 0,-1 0,1 0,0-1,0 1,0 0,1-1,-1 1,1-1,-1 0,1 0,0 0,1 0,-1-1,0 1,1-1,-1 0,1 0,0 0,0 0,0-1,0 1,0-1,0 0,0 0,0-1,0 1,0-1,1 0,-1 0,0-1,0 1,0-1,0 1,0-1,0-1,0 1,0-1,0 1,0-1,0 0,-1 0,1-1,2-1,4-4,-1 0,1 0,-2-1,1-1,-1 1,0-1,-1 0,0-1,-1 0,0 0,-1 0,0-1,0 0,-2 0,1 0,-2 0,1-1,-2 1,0-1,0 1,-1-8,0 14,-1 0,0 0,0 0,0 0,-1 0,0 1,0-1,0 0,-1 1,0-1,0 1,0 0,-1 0,1 0,-1 0,-1 1,1 0,0-1,-1 2,0-1,0 0,0 1,0 0,-1 0,1 1,-1-1,0 1,0 1,0-1,0 1,0 0,0 0,0 0,0 1,0 0,0 1,0-1,0 1,0 0,0 0,0 1,0 0,0 0,1 0,-1 1,1 0,-1 0,1 0,0 1,1-1,-3 3,-6 10</inkml:trace>
  <inkml:trace contextRef="#ctx0" brushRef="#br0" timeOffset="981.137">1637 963,'15'-11,"0"0,0 0,-1-2,0 0,-1 0,-1-1,0-1,-1 0,6-11,-8 14,60-106,-68 118,0 0,0 1,0-1,0 0,0 0,-1 1,1-1,0 1,0-1,0 1,-1-1,1 1,0-1,-1 1,1-1,0 1,-1 0,1 0,-1-1,1 1,-1 0,1 0,-1 0,0-1,1 1,-1 0,0 0,0 0,1 0,-1 0,0 0,0-1,0 1,0 0,0 0,0 0,-1 0,1 0,0 0,0 0,-1-1,1 1,-1 1,3 6,-2-3,1 1,0 0,0-1,0 0,1 1,-1-1,1 0,1 1,-1-1,1 0,0-1,0 1,0 0,1-1,-1 0,1 0,0 0,0 0,1-1,-1 1,1-1,0 0,0 0,0-1,0 0,0 0,0 0,1 0,-1-1,1 0,-1 0,1 0,-1-1,4 0,-4-1,1 0,-1-1,1 1,-1-1,1-1,-1 1,0-1,0 0,0 0,-1 0,1-1,-1 1,1-1,-1 0,0-1,-1 1,1-1,-1 1,0-1,0 0,0 0,-1-1,0 1,0 0,0-1,-1 1,1-1,-2 0,1-2,7-14,1-3</inkml:trace>
  <inkml:trace contextRef="#ctx0" brushRef="#br0" timeOffset="1449.31">2399 596,'-9'13,"-1"1,2 0,0 0,0 1,2 0,0 0,0 0,2 1,0 0,0 0,2 0,0 1,1-1,1-11,1-1,-1 0,1 0,0 1,0-1,0 0,1 0,0 0,0 0,0-1,0 1,0 0,1-1,-1 0,1 1,0-1,0 0,0 0,1-1,-1 1,1-1,-1 1,1-1,0 0,0-1,0 1,0-1,0 1,0-1,0 0,0-1,1 1,1-1,4 1,1 0,0 0,0-1,0-1,-1 1,1-2,0 0,-1 0,1-1,-1 0,0-1,0 0,1-1,12-11,-1-1,-1-1,0 0,-1-2,-1 0,-1-2,12-18,-6 7,-3-1,0 0,-3-2,-1 0,-1-1,-2-1,4-19,-13 37,-1 0,0 0,-2 0,0 0,-1 0,-1-1,-1 1,-1 0,-1-1,-4-17,5 29,-1 0,1 1,-2-1,1 1,-1 0,0 0,-1 0,0 1,0 0,-1-1,0 2,0-1,0 1,-1 0,0 0,0 1,-1 0,1 0,-1 1,0 0,0 0,-1 0,1 2,-1-1,-6-1,3 3,1 0,-1 0,1 1,-1 0,0 1,1 1,-1-1,1 2,0 0,0 0,0 1,0 0,0 1,1 1,0-1,0 1,0 1,1 0,0 0,0 1,1 0,-6 7,2-1,1 0,0 0,1 1,0 1,1-1,1 2,0-1,1 1,1 0,1 0,1 1,0 0,1 0,0 6,2-8,1 0,1 1,1-1,0 0,1 0,0-1,2 1,-1-1,2 1,0-1,1-1,1 0,0 0,1 0,0-1,1 0,0-1,1 0,1 0,0-2,0 1,1-1,0-1,1-1,0 0,2 1,16 7,1-2,1 0,0-3,0 0,1-3,1-1,-1-1,1-2,0-1,15-2,19-3,-42 2</inkml:trace>
  <inkml:trace contextRef="#ctx0" brushRef="#br0" timeOffset="2797.944">3246 512,'-30'21,"1"2,1 2,1 0,1 2,1 1,2 0,-15 25,35-50,0 1,1-1,-1 1,1 0,0 0,0 0,0 0,0 0,1 0,0 0,0 0,0 1,0-1,0 0,1 1,0-1,0 1,0-1,1 0,-1 1,1-1,0 0,0 1,1-1,-1 0,1 0,0 0,0 0,0 0,1-1,-1 1,1-1,0 1,0-1,0 0,0 0,1 0,-1-1,1 1,0-1,2 1,0-1,0 0,0-1,0 0,0 0,0-1,0 0,1 0,-1 0,0-1,0 0,0 0,0 0,0-1,0 0,0 0,0-1,-1 0,1 1,-1-2,0 1,0-1,2-1,95-101,33-56,-106 141,-29 21,1 0,0 0,-1 0,1 0,-1 0,1 0,0 0,-1 0,1 0,-1 0,1 1,-1-1,1 0,-1 0,1 1,-1-1,1 0,-1 1,1-1,-1 0,1 1,-1-1,1 1,-1-1,0 1,1-1,-1 1,0-1,0 1,1-1,-1 1,0-1,0 1,0 0,0-1,0 1,0-1,0 1,0-1,0 1,0 0,0-1,0 1,0-1,0 1,0 0,0-1,-1 1,1-1,0 1,0-1,-1 1,1-1,-1 1,1-1,0 1,-1-1,1 0,-2 8,0-1,0 1,1-1,0 1,1 0,-1-1,1 1,1 0,0-1,0 1,0 0,1-1,0 0,1 1,-1-1,1 0,1 0,-1 0,1-1,1 1,-1-1,1 0,0 0,0-1,1 1,-1-1,1 0,1-1,4 3,-7-5,0 0,1-1,0 0,-1 0,1-1,-1 1,1-1,0 0,-1 0,1-1,0 1,-1-1,1 0,-1 0,1 0,-1-1,0 0,1 0,-1 0,0 0,0-1,0 1,-1-1,1 0,-1 0,4-3,73-103,-69 92,19-42,-33 65,0 1,1 0,0 0,1 0,-1 0,1 0,1 0,-1 1,1-1,0 0,1 0,0 1,0-1,0 0,1 0,0 0,1-1,-1 1,1 0,1-1,-1 1,1-1,0 0,0-1,1 1,0-1,0 1,0-1,1-1,-1 1,1-1,3 2,-6-6,0 1,-1 0,1-1,0 1,-1-1,1 0,0 0,0 0,-1 0,1 0,0-1,-1 1,1-1,0 0,-1 1,1-1,-1-1,1 1,-1 0,1-1,-1 1,0-1,0 1,0-1,0 0,0 0,0 0,0 0,-1-1,2 0,43-80,-39 66,84-182,-91 198,0 0,0-1,0 1,0-1,0 1,0-1,0 1,0 0,1-1,-1 1,1 0,-1-1,1 1,-1 0,1-1,0 1,0 0,0 0,0 0,0 0,0 0,0 0,0 0,0 0,0 0,0 0,0 1,1-1,-1 0,0 1,1-1,-1 1,0-1,1 1,-1 0,1 0,-1-1,0 1,1 0,-1 0,1 1,-1-1,1 0,-1 0,0 1,1-1,-1 1,0-1,1 1,-1-1,0 1,0 0,1 0,-1-1,0 1,0 0,0 0,4 10,0 1,-1-1,0 1,-1 0,0 0,-1 0,0 0,-1 1,0-1,-1 2,5 40,73 492,-69-462,-3-63,-2 0,0 0,-2 1,0-1,-2 1,0 0,-1-1,-1 1,-1-1,-1 0,-1 0,-1 0,-1 0,0-1,-2 0,0-1,-10 16,12-25,-1-1,0 1,0-1,0-1,-1 1,-1-2,1 1,-1-1,-1-1,1 1,-1-2,0 0,-5 2,14-7,0 1,-1-1,1 0,0 1,-1-1,1 0,-1 0,1-1,0 1,-1 0,1-1,0 1,-1-1,1 0,0 0,0 0,0 0,0 0,0 0,0-1,0 1,0-1,0 1,1-1,-1 0,0 0,1 1,0-1,-1 0,1-1,0 1,0 0,0 0,0 0,1 0,-1-1,0 1,1-2,-3-92,10 64,1 2,2-1,1 1,1 1,2 0,1 0,1 2,1 0,11-12,-10 15,1 0,1 1,1 1,1 1,0 2,2 0,1 1,0 1,1 1,0 2,13-5,72-1,-87 20</inkml:trace>
  <inkml:trace contextRef="#ctx0" brushRef="#br0" timeOffset="3495.775">0 1499,'203'-11,"981"-166,65 9,-668 121,435 26,-957 21,64 0,1 6,15 6,-45 4,-76-9</inkml:trace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5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1384,'60'-27,"-1"-4,-1-2,-2-2,-2-3,-1-3,7-9,-23 13,-2-2,-1-1,-2-1,-2-2,2-8,16-51,-47 98,0 0,0 0,0-1,0 1,-1-1,1 1,-1-1,0 1,0-1,-1 1,0 0,1-1,-2 1,1 0,0-1,-1 1,0 0,0 0,0 0,0 0,0 1,-1-1,-2-2,3 4,0 1,0-1,0 1,0-1,0 1,0 0,0 0,-1 0,1 0,0 1,-1-1,1 1,-1-1,1 1,0 0,-1 0,1 0,-1 0,1 0,-1 0,1 1,0-1,-1 1,1 0,0 0,-1 0,1 0,0 0,0 0,0 0,0 1,0-1,-1 2,-55 64,46-40,0 1,2 1,1-1,1 2,2-1,1 1,1 0,1 0,2 11,1-33,1 1,0-1,1 0,0 1,0-1,1 0,0-1,0 1,0 0,1-1,1 0,-1 1,1-2,0 1,1-1,0 0,0 0,0 0,0-1,1 0,0 0,0 0,1-1,-1 0,1-1,6 2,0 0,0 0,1-2,0 1,0-2,0 0,0-1,0-1,1 0,-1-1,0 0,0-1,0-1,0 0,7-4,8-3,0-1,0-2,-1 0,-1-2,-1-2,0 0,-1-2,-1-1,0 0,15-19,-20 18,-1-1,-1 0,0-2,-2 0,-1-1,4-10,-17 32,-1-1,0 1,0-1,0 0,0 1,-1-1,1 0,-1 0,0 1,0-1,0 0,-1 0,1 0,-1 1,0-1,0 0,0 1,-1-1,1 1,-1-1,0 1,0 0,0 0,0 0,-1 0,1 0,-1 0,0 1,0-1,1 1,-2 0,1 0,0 0,0 0,-1 0,1 1,-1-1,1 1,-1 0,0 0,1 1,-1-1,0 1,0-1,1 1,-1 0,0 1,0-1,1 1,-1 0,0-1,0 2,1-1,-1 0,1 1,0-1,-1 1,1 0,0 0,-3 3,-3 3,0 0,0 0,1 1,0 1,1-1,0 1,0 1,1-1,1 1,0 0,0 0,1 1,0-1,1 1,0 0,1 0,1 0,0 0,0 0,1 0,2 12,0-14,0 0,0 0,1-1,1 1,0-1,0 1,1-1,0-1,0 1,1-1,0 0,1 0,0 0,0-1,0 0,1-1,0 1,1-2,-1 1,1-1,0 0,0-1,4 1,3 2,1-2,0 0,0 0,0-2,0 0,1-1,-1 0,1-2,-1 0,1-1,-1-1,1 0,3-3,3-3,-1-1,0-1,-1-2,0 0,0-1,-2-1,1-1,-2-1,0-1,-1 0,-1-1,-1-1,0-1,-1 0,-1-1,-2-1,0 0,-1-1,-1 0,0-3,-7 20,0 1,-1-1,0 0,0 0,0 0,-1 0,0 0,0 0,-1-1,0 1,0 0,0 0,0-1,-1 1,0 0,-1 0,0 0,1 0,-2 0,1 0,-1 1,0-1,0 1,0 0,-2-2,3 6,0 0,-1 0,1 0,0 0,0 1,-1-1,1 1,0 0,-1-1,1 1,0 0,-1 0,1 1,-1-1,1 0,0 1,0 0,-1-1,1 1,0 0,0 0,0 0,0 0,0 1,0-1,0 1,0-1,0 1,1-1,-2 2,-44 57,38-45,2 0,0 1,1 0,1 0,0 1,1 0,1-1,1 1,0 1,1-1,1 0,1 0,0 0,1 0,1 0,0 0,5 10,-5-18,1 0,0-1,0 0,1 0,0 0,0-1,1 1,0-1,0 0,0-1,1 0,0 0,1 0,-1-1,1 0,0 0,0-1,1 0,-1-1,1 0,0 0,0-1,0 0,13 0</inkml:trace>
  <inkml:trace contextRef="#ctx0" brushRef="#br0" timeOffset="698.453">2033 1045,'-87'146,"78"-118,9-28,1 0,-1-1,0 1,0 0,0 0,1 0,-1-1,0 1,0 0,1 0,-1 0,0 0,1 0,-1-1,0 1,1 0,-1 0,0 0,0 0,1 0,-1 0,0 0,1 0,-1 0,0 0,1 0,-1 0,0 0,1 0,-1 1,0-1,0 0,1 0,-1 0,0 0,1 1,-1-1,0 0,0 0,0 0,1 1,-1-1,0 0,0 0,0 1,1-1,-1 0,0 0,0 1,0-1,0 0,0 1,0-1,0 0,0 1,0-1,0 0,0 1,129-171,-129 169,1 0,0 0,-1 0,1 0,0 0,0 0,0 1,0-1,0 0,0 0,0 1,0-1,0 1,0-1,0 1,0-1,0 1,0 0,0-1,1 1,-1 0,0 0,0 0,0 0,0 0,1 0,-1 0,0 1,0-1,0 0,0 1,1-1,-1 1,0-1,0 1,0-1,0 1,0 0,0-1,0 1,-1 0,1 0,0 0,0 0,31 53,-18-27,-13-24,0-1,0 1,0-1,0 1,1-1,-1 1,1-1,0 0,0 0,-1 0,2 0,-1 0,0-1,0 1,0 0,1-1,-1 0,1 0,-1 1,1-1,-1-1,1 1,0 0,0-1,-1 1,1-1,0 0,0 0,-1 0,1 0,0 0,0-1,-1 1,1-1,0 0,-1 0,1 0,-1 0,1 0,0-1,11-12,-1 0,0-1,-1 0,0-1,-2-1,0 1,-1-2,0 1,5-18,-4-19,-14 54</inkml:trace>
  <inkml:trace contextRef="#ctx0" brushRef="#br0" timeOffset="1013.729">2710 791,'38'-4,"23"-3,5 1,-3 2,-8 0,-9 2,-6 1,-7 0,-8 6,-8 2</inkml:trace>
  <inkml:trace contextRef="#ctx0" brushRef="#br0" timeOffset="1232.462">2794 1018,'34'0,"20"0,6 0,-2-5,-6-2,-8 1,-6 1,-10-3,-4-1,-7 2</inkml:trace>
  <inkml:trace contextRef="#ctx0" brushRef="#br0" timeOffset="2450.012">4319 340,'0'19,"0"17,0 5,0 2,0-2,4-3,3-3,-1-4,-2-1,0-1,-2-1,-1 0,0-1,-1 1,-1 0,1-5</inkml:trace>
  <inkml:trace contextRef="#ctx0" brushRef="#br0" timeOffset="2965.572">4178 368,'66'-37,"2"4,1 2,49-14,-11 28,-105 17,1 0,-1 0,1 1,-1-1,0 0,1 1,-1 0,0 0,1-1,-1 1,0 0,0 1,0-1,0 0,0 1,0-1,0 1,0 0,-1-1,1 1,-1 0,1 0,-1 0,0 0,1 0,-1 1,0-1,-1 0,1 0,0 1,-1-1,1 1,-1-1,1 0,-1 1,0-1,0 1,-1-1,1 0,0 1,-1 1,-2 9,0 0,-1 0,-1 0,0-1,0 0,-2 0,1 0,-1-1,-1 0,0 0,-1-1,0 0,0-1,-1 1,-5 2,-51 59,65-69,-1 0,1-1,0 1,0 0,0 0,0 0,0 0,0 0,0 0,1 0,-1 0,1 0,0 0,-1 1,1-1,0 0,0 0,0 0,1 0,-1 0,0 1,1-1,-1 0,1 0,0 0,0 0,0 0,0 0,0 0,0-1,0 1,1 0,-1-1,1 1,-1 0,1-1,0 0,-1 1,1-1,0 0,0 0,0 0,0 0,0 0,0-1,0 1,1 0,201 66,-200-66,-1 0,0 0,1 0,-1 0,0 1,0 0,0-1,0 1,0 0,0 0,0 1,-1-1,1 1,-1-1,0 1,1 0,-1 0,0 0,-1 0,1 0,-1 0,1 0,-1 1,0-1,0 0,0 1,-1-1,1 1,-1-1,0 1,0-1,0 1,0-1,-1 1,1-1,-1 1,0-1,0 1,0-1,-1 0,1 0,-1 1,1-1,-3 2,-9 8,0 0,-2-1,1-1,-1 0,-1-1,0-1,-1 0,1-1,-15 5,12-5,-234 82,241-86</inkml:trace>
  <inkml:trace contextRef="#ctx0" brushRef="#br0" timeOffset="3219.899">5250 453,'-34'39,"-25"31,-7 9,-3-5,6-9,9-12,9-9,12-8,7-5,3-3,0-2,0 0,-1 1,-2-1,4-3</inkml:trace>
  <inkml:trace contextRef="#ctx0" brushRef="#br0" timeOffset="4102.35">5221 791,'-14'17,"1"1,1 0,1 1,0 0,1 1,2 0,-2 6,-9 16,-3 7,-2 0,-3-2,-1 0,-2-2,-17 16,34-48,17-21,18-30,-18 33,184-286,-152 242,1 1,2 2,3 2,28-24,-68 66,0-1,1 0,-1 1,0 0,1-1,0 1,-1 0,1 0,0 0,0 1,0-1,0 1,1 0,-1 0,0 0,0 0,1 0,-1 1,1-1,-1 1,0 0,1 0,-1 0,1 1,-1-1,0 1,1 0,-1 0,0 0,0 0,1 0,-1 1,0 0,0-1,-1 1,1 0,0 0,-1 1,1-1,-1 1,0-1,1 1,-1 0,1 1,9 24,-1-1,-1 1,-1 1,-1-1,-2 2,1 15,-6-36,27 134,-27-135,-2 48,1-55,0 0,0 0,-1 0,1 0,0 0,0 1,-1-1,1 0,0 0,-1 0,1 0,-1 0,1 0,-1-1,0 1,1 0,-1 0,0 0,0 0,1-1,-1 1,0 0,0-1,0 1,0-1,0 1,0-1,0 1,0-1,0 0,0 1,0-1,0 0,0 0,0 0,-1 0,1 0,0 0,0 0,0 0,0-1,-1 1,-132-79,92 54,-2 2,-1 2,0 2,-29-7,45 18</inkml:trace>
  <inkml:trace contextRef="#ctx0" brushRef="#br0" timeOffset="5399.658">3331 227,'14'-17,"-5"3,1 1,0 1,1 0,0 0,1 1,1 0,-1 1,2 1,-1 0,10-4,-21 13,0-1,0 1,1 0,-1 0,0 1,0-1,0 0,0 1,1 0,-1-1,0 1,0 0,0 0,0 0,0 0,-1 0,1 1,0-1,0 0,-1 1,1-1,-1 1,1 0,-1 0,0-1,0 1,0 0,0 0,0 0,0 0,0 0,-1 1,1-1,-1 0,1 0,-1 0,0 0,0 1,0-1,0 0,0 0,0 0,-1 1,1-1,-1 0,0 0,1 0,-1 0,1 8,29 272,29 92,-21-90,-33-266,-1 0,-1 0,0 0,-2 0,0 0,-1 0,0 0,-2 0,0 0,-1-1,-1 1,-6 15,11-34,0 1,0-1,0 1,0-1,0 1,-1-1,1 1,0-1,0 1,-1-1,1 1,0-1,0 1,-1-1,1 1,0 0,-1-1,1 1,-1 0,1-1,-1 1,1 0,0-1,-1 1,1 0,-1 0,1 0,-1-1,1 1,-1 0,1 0,-1 0,0 0,1 0,-1 0,1 0,-1 0,1 0,-1 0,1 0,-1 0,1 1,-1-1,1 0,-1 0,1 1,-1-1,1 0,-1 0,1 1,0-1,-1 0,1 1,0-1,-1 1,1-1,0 0,-1 1,1-1,0 1,0-1,-1 1,1-1,0 1,0-1,0 1,-7-44,7-281,4 225,4 1,5 0,3 1,5 0,4 2,24-54,-42 128,2 0,0 1,1 1,1 0,1 0,1 1,0 0,7-6,-14 18,1-1,-1 1,1 0,0 1,0 0,0 0,1 0,0 1,0 0,0 1,0-1,1 2,-1-1,1 1,0 0,0 1,0 0,-1 1,1-1,0 2,0-1,1 1,283 54,-216-46,-10 0,-1-3,1-3,46-5,316-49,-216 27,-210 24,-1-1,0 1,0 0,1 0,-1 0,0 1,1-1,-1 0,0 1,0 0,1-1,-1 1,0 0,0 0,0 0,0 1,0-1,0 0,-1 1,1-1,0 1,-1-1,1 1,-1 0,1 0,-1 0,0 0,0 0,0 0,0 0,0 0,0 0,-1 1,4 81,-6-47,2-27,0-1,1 0,0 0,0 0,1 0,1 0,-1 0,1-1,0 1,1-1,0 0,1 0,-1 0,2 0,7 3</inkml:trace>
</inkml:ink>
</file>

<file path=ppt/ink/ink3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3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62,'70'-56,"-107"51,-88 36,116-29,-103 17,1 5,-46 18,92-7,66-34,-1 1,0-1,1 1,-1-1,0 1,1-1,0 0,-1 1,1-1,0 1,0-1,0 0,0 0,0 0,0 0,0 0,0 0,0 0,1 0,-1 0,0 0,0 0,1-1,-1 1,1-1,-1 1,1-1,-1 1,1-1,-1 0,21 7,1-2,-1-1,1 0,0-2,0-1,0 0,0-2,8-1,17 0,-13 1,-23-1,-1 2,1-1,0 2,0-1,0 2,0-1,0 2,-1 0,7 2,-17-5,1 1,-1-1,0 1,1 0,-1-1,0 1,0 0,0 0,0-1,1 1,-1 0,0 0,0 0,-1 1,1-1,0 0,0 0,0 0,-1 1,1-1,-1 0,1 1,-1-1,0 0,1 1,-1-1,0 1,0-1,0 0,0 1,0-1,0 1,0-1,0 0,-1 1,1-1,-1 1,1-1,-1 0,1 0,-1 1,0-1,0 0,1 0,-1 0,0 0,-1 1,-51 48,-112 29,62-37,31-6,3 4,1 2,2 3,-10 13,74-57,0 0,0 0,-1 0,1 1,0-1,0 1,1 0,-1-1,0 1,1 0,-1 0,1 0,-1 0,1 1,0-1,0 0,0 0,0 1,0-1,0 0,1 1,-1-1,1 1,0-1,0 1,0-1,0 1,0-1,0 1,1-1,-1 1,1-1,0 1,0-1,0 0,0 1,0-1,0 0,0 0,1 0,-1 0,1 0,0 0,-1 0,1-1,0 1,0 0,1-1,16 6,1-1,1-1,-1-1,0-1,1-1,0-1,-1 0,1-2,0 0,-1-2,1 0,-1-1,0-1,0-1,0-1,29-4,170-28,-218 38,-1 1,1-1,-1 1,1-1,-1 1,1 0,0-1,-1 1,1 0,0 0,0 0,-1-1,1 1,0 0,-1 0,1 0,0 0,0 0,-1 0,1 0,0 0,-1 1,1-1,0 0,-1 0,1 0,0 1,-1-1,1 0,0 1,-1-1,1 1,-1-1,1 1,-1-1,1 1,-1-1,1 1,-1-1,1 1,-1 0,0-1,1 1,-1 0,0-1,0 1,1 0,-1-1,0 1,0 0,0 0,0-1,0 1,0 0,0-1,0 1,0 0,0 0,-1-1,1 1,0 0,0-1,-1 1,1 0,0-1,-1 1,-6 11</inkml:trace>
  <inkml:trace contextRef="#ctx0" brushRef="#br0" timeOffset="2034.265">1268 34,'-22'50,"3"1,2 1,3 1,-3 23,-9 31,-48 212,64-245,31-90,-9-2</inkml:trace>
  <inkml:trace contextRef="#ctx0" brushRef="#br0" timeOffset="2363.021">1155 119,'23'-15,"24"-4,7 1,0 3,-5 5,-5 8,-6 5,-9 7,-5 1,-2-1,1-2,-5-2</inkml:trace>
  <inkml:trace contextRef="#ctx0" brushRef="#br0" timeOffset="2649.699">1013 513,'62'-9,"26"-4,2 1,-9 3,-18 2</inkml:trace>
  <inkml:trace contextRef="#ctx0" brushRef="#br0" timeOffset="3198.64">1549 655,'0'15,"0"13,-4 3,-3 1,1-1,-3 0,-1-1,1-1,8-5,4-2,5-4,7-6,6-5,-1-8,1-4,-3-6,-5-1</inkml:trace>
  <inkml:trace contextRef="#ctx0" brushRef="#br0" timeOffset="3448.497">1323 768,'39'0,"36"-5,10-1,-4 0,-11 1,-13-4,-16 1</inkml:trace>
</inkml:ink>
</file>

<file path=ppt/ink/ink3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1 177,'33'0,"26"0,8-5,-4-2,-6 1,-9 1,-8 2,-6 0,-3-2,-3-2,-1 1,0 1,-5 2</inkml:trace>
  <inkml:trace contextRef="#ctx0" brushRef="#br0" timeOffset="271.041">114 431,'43'0,"34"-5,8-6,-1-2,-10 2,-12-2,-17 1</inkml:trace>
  <inkml:trace contextRef="#ctx0" brushRef="#br0" timeOffset="2950.96">848 64,'-1'34,"-94"271,65-174,43-180,3 1,1 1,3 0,1 1,3 2,1 0,2 2,31-36,-56 75,0-1,1 0,-1 0,1 0,-1 0,1 1,0 0,0-1,1 1,-1 0,1 1,0-1,-1 0,1 1,0 0,0 0,1 0,-1 1,0-1,1 1,-1 0,1 0,0 1,-2 2,-1 1,0 0,0 0,0 1,0-1,0 0,0 1,-1-1,0 1,0 0,0-1,0 1,0 0,-1 0,0-1,1 1,-2 0,1 0,0 0,-1 2,1 1,-4 230,3-235,1-1,-1 1,1 0,-1 0,1 0,0 0,0-1,0 1,0 0,0 0,1 0,-1 0,1-1,-1 1,1 0,-1 0,1-1,0 1,0 0,0-1,0 1,0-1,0 1,0-1,1 1,-1-1,0 0,1 0,-1 0,1 0,0 0,-1 0,1 0,0 0,-1-1,1 1,0 0,0-1,0 0,-1 1,1-1,0 0,0 0,0 0,0 0,0 0,-1-1,1 1,0 0,0-1,0 0,-1 1,1-1,0 0,0 0,70-98,-31 34,-6 20,3 1,2 2,42-34,-82 74,1 0,0 1,0-1,0 1,0-1,0 0,1 1,-1 0,0-1,1 1,-1 0,1 0,-1 0,1 0,-1 0,1 0,0 0,0 0,-1 1,1-1,0 1,0-1,0 1,0 0,0 0,-1 0,1 0,0 0,0 0,0 0,0 0,0 1,0-1,-1 1,1 0,0-1,0 1,-1 0,1 0,-1 0,1 0,0 0,-1 1,0-1,1 0,-1 1,0-1,0 1,0-1,0 1,0 0,0-1,0 1,0 0,-1 0,2 14,-1 0,-1 0,-1-1,0 1,-1 0,-1 0,0-1,-1 0,-1 1,-6 12,-20 104,30-106,1-2</inkml:trace>
  <inkml:trace contextRef="#ctx0" brushRef="#br0" timeOffset="3665.225">2117 148,'-9'-4,"-1"1,0 0,0 0,1 1,-2 0,1 1,0 0,0 1,0 0,0 0,0 1,0 1,0 0,0 0,0 1,0 0,1 0,-8 5,2 0,1 1,0 1,1 0,0 1,0 0,1 1,1 0,0 1,1 0,0 1,1 0,0 1,2 0,0 0,0 1,-2 10,7-22,1-1,0 0,0 0,0 0,0 1,1-1,-1 0,1 1,0-1,0 0,0 1,0-1,1 0,-1 1,1-1,0 0,0 0,0 1,0-1,1 0,-1 0,1 0,0-1,0 1,0 0,0-1,0 1,1-1,-1 1,1-1,-1 0,1 0,0 0,0-1,0 1,0-1,0 0,0 1,0-1,1-1,-1 1,0 0,1-1,-1 0,0 1,1-1,-1-1,0 1,1 0,2-1,9-4,1-1,-1 0,0-1,0 0,-1-1,0-1,-1 0,0-1,0 0,-1-1,0-1,0-1,120-135,-97 102,-29 70,-38 204,32-145,0-58</inkml:trace>
  <inkml:trace contextRef="#ctx0" brushRef="#br0" timeOffset="4049.996">2484 374,'-19'38,"-7"18,2 4,-1-8,5-9,10-10,12-12,10-10,8-5,5-5,4-2,-4-6,-1-2,-4 1</inkml:trace>
  <inkml:trace contextRef="#ctx0" brushRef="#br0" timeOffset="4271.436">2287 544,'28'-5,"11"-2</inkml:trace>
</inkml:ink>
</file>

<file path=ppt/ink/ink3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58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114 198,'5'0,"11"0,7 0,6 0,1 0,2 0,-1 0,-1 0,0 0,-1 0,0 0,0 0,-1 0,0 0,0 0,-4 0</inkml:trace>
  <inkml:trace contextRef="#ctx0" brushRef="#br0" timeOffset="281.005">1 508,'29'0,"23"0,9 0,3-4,-5-3,-7 1,-8 2,-7 0,-4 2,-9-4,-7-1</inkml:trace>
  <inkml:trace contextRef="#ctx0" brushRef="#br0" timeOffset="927.335">283 1,'210'133,"-18"-32,-189-100,-1 0,1 1,0-1,-1 1,1 0,-1 0,1 0,-1 0,0 0,0 0,0 0,0 1,0-1,-1 1,1 0,-1 0,0-1,1 1,-1 0,-1 0,1 0,0 0,-1 0,1 0,-1 0,0 0,0 0,0 0,0 1,-1-1,1 0,-1 0,0 0,0-1,0 1,0 0,-1 0,1 0,-1-1,1 1,-1-1,0 1,0-1,0 0,0 1,-1-1,0 1,-302 269,183-172,112-87</inkml:trace>
</inkml:ink>
</file>

<file path=ppt/ink/ink3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4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27,'5'0,"6"0,7 0,4-5,4-2,2 1,1 1,0 2,-4 5,-7 4</inkml:trace>
</inkml:ink>
</file>

<file path=ppt/ink/ink3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5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83,'16'56,"8"85,-6 87,-18-227,-1 0,1 0,0 0,-1 0,1 0,0 0,0 1,0-1,0 0,0 0,0 0,0 0,1 1,-1-1,0 0,1 0,-1 0,1 0,-1 0,1 0,-1 0,1 0,0 0,-1 0,1 0,0 0,0-1,0 1,0 0,-1-1,1 1,0 0,0-1,1 1,-1-1,0 1,0-1,0 0,0 1,0-1,0 0,0 0,1 0,-1 0,0 0,0 0,0 0,0 0,0-1,1 1,-1 0,0-1,0 1,0 0,0-1,0 1,0-1,0 0,0 1,0-1,0 0,-1 0,1 0,1 0,96-126,16-45,-114 171,0 0,0 0,1 0,-1 0,1 0,-1 0,0 0,1 0,0 0,-1 0,1 1,0-1,-1 0,1 0,0 0,0 1,-1-1,1 0,0 1,0-1,0 1,0-1,0 1,0-1,0 1,0 0,0-1,0 1,1 0,-1 0,0 0,0 0,0 0,0 0,0 0,0 0,0 1,0-1,0 0,0 0,0 1,0-1,0 1,0-1,0 1,0 0,0-1,0 1,0 0,-1-1,1 1,0 0,0 0,-1 0,1 0,0 1,0 5,1 0,-1 1,-1-1,0 1,0-1,0 1,-1-1,0 0,0 1,-1-1,-2 7,-4 75,8-85,1 0,-1 0,1 0,-1 0,1-1,0 1,1 0,-1-1,1 1,-1-1,1 1,0-1,0 0,1 0,-1 0,1 0,-1 0,1-1,0 1,0-1,0 1,1-1,-1 0,0 0,1-1,-1 1,1-1,0 0,-1 0,1 0,0 0,0 0,-1-1,1 0,0 0,0 0,0 0,0 0,0-1,-1 0,1 0,0 0,-1 0,1-1,0 1,-1-1,0 0,8-7,0-2,-1 1,0-1,-1 0,0-1,-1 0,-1-1,0 0,0 0,-1 0,-1-1,0 0,1-9,16-34,-6 21,53-159,-66 174</inkml:trace>
  <inkml:trace contextRef="#ctx0" brushRef="#br0" timeOffset="565.454">960 280,'-10'20,"-8"15,0 7,2 1,4-2,0-8,1-5,3-2,8-6,3-1,6-4,7-5,5-3,3-9,-1-8,-1-2,-3 0</inkml:trace>
  <inkml:trace contextRef="#ctx0" brushRef="#br0" timeOffset="801.409">762 450,'48'-5,"21"-6,-2-1</inkml:trace>
</inkml:ink>
</file>

<file path=ppt/ink/ink3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12,'10'5,"12"1,8 0,3-1,1-2,0 0,-2-2,-1-6,-1-1,-1 0,-1 1,0 1,1 2,-2-4,-3-1</inkml:trace>
</inkml:ink>
</file>

<file path=ppt/ink/ink3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26,'39'0,"21"-5,6-1,-3 0,-8 1,-13 1</inkml:trace>
</inkml:ink>
</file>

<file path=ppt/ink/ink3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1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128 508,'-6'34,"-2"-1,-2 0,-1-1,-1 0,-2 0,-15 24,28-53,-36 70,166-289,17 57,-145 157,0 1,-1-1,1 1,0-1,0 1,0-1,0 1,1-1,-1 1,0 0,1 0,-1 0,0-1,1 1,-1 1,1-1,0 0,-1 0,1 0,0 1,-1-1,1 1,0 0,0-1,0 1,-1 0,1 0,0 0,0 0,0 0,-1 1,1-1,0 0,0 1,-1 0,1-1,0 1,-1 0,1 0,-1-1,1 1,-1 1,1-1,-1 0,0 0,1 0,-1 1,0-1,0 1,1 0,1 14,0 0,0 1,-1-1,-1 1,-1-1,-1 1,-2 15,1 16,0-15,8 71,-4-103,-1 0,1 0,-1 0,1 0,-1-1,1 1,0 0,-1-1,1 1,0-1,-1 1,1-1,0 0,0 0,0 0,-1 0,1 0,0 0,0 0,0-1,-1 1,1-1,0 1,-1-1,1 1,0-1,-1 0,1 0,-1 0,1 0,-1 0,0 0,1-1,-1 1,0 0,0-1,0 1,0-1,0 1,0-1,0 1,0-1,-1 0,1 1,-1-1,4-3,65-75,69-62,-117 125,-14 11,-1 0,1 0,0 1,1 0,0 0,-1 1,1 0,1 0,-1 1,1 0,-1 0,1 1,5-1,-13 3,1 0,-1 1,1-1,-1 0,1 1,-1-1,1 1,-1-1,1 1,-1 0,1 0,-1 0,0-1,0 1,1 0,-1 1,0-1,0 0,0 0,0 0,0 1,0-1,-1 0,1 1,0-1,-1 1,1-1,-1 1,1-1,-1 1,0-1,0 1,1-1,-1 1,0 0,-1-1,1 1,0-1,0 1,-14 62,13-62,-8 21,1 1,0 0,2 1,1-1,1 1,-1 21,5 10,1-32</inkml:trace>
  <inkml:trace contextRef="#ctx0" brushRef="#br0" timeOffset="949.293">1286 339,'-20'7,"2"1,-1 0,1 2,0 0,1 1,0 1,1 0,0 1,1 1,0 1,1 0,-8 12,19-25,1 1,-1-1,1 1,0 0,0 0,0 0,0 0,0 0,0 0,1 0,-1 1,1-1,0 0,0 1,1-1,-1 1,1 0,-1-1,1 1,0-1,0 1,1 0,-1-1,1 1,0-1,0 1,0-1,0 0,1 1,-1-1,1 0,0 0,0 0,0 0,0 0,0 0,1-1,-1 1,1-1,0 0,0 1,0-1,0 0,0-1,3 2,3-3,1 0,-1 0,0-1,1-1,-1 1,0-2,0 1,0-1,0 0,-1-1,1 0,-1-1,0 1,0-2,-1 1,1-1,-1 0,-1 0,1-1,-1 0,0 0,0-1,-1 0,4-7,26-28,-21 28,1-1,-2 0,0-1,-1-1,-1 0,-1 0,0-1,-1 0,-1-1,-1 1,-1-2,-1 1,-1-1,1-10,-13-82,8 109,-1 1,0-1,0 0,0 1,-1-1,1 1,-1-1,0 1,0 0,0 0,0 0,-1 0,1 0,-1 0,1 0,-1 1,0 0,0-1,-1 1,1 0,0 0,-1 1,1-1,-1 1,1 0,-1 0,-3-1,3 2,1 0,0-1,-1 2,1-1,-1 0,1 1,0-1,-1 1,1 0,0 0,0 1,0-1,0 0,0 1,0 0,0 0,0 0,1 0,-1 0,1 0,0 1,-1-1,1 1,0 0,0 0,1-1,-1 1,1 0,-1 1,1-1,0 0,0 0,0 0,0 2,-2 7,1-1,0 1,1-1,0 1,1 0,0-1,1 1,0 0,2 5,4 8,1 0,1-1,2-1,0 1,2-2,8 13,49 102,-52-89,-8-31</inkml:trace>
  <inkml:trace contextRef="#ctx0" brushRef="#br0" timeOffset="1418.591">1680 113,'57'281,"-57"-275,9 44,-9-50,0 1,1 0,-1 0,1 0,-1 0,1-1,-1 1,1 0,-1-1,1 1,0 0,-1-1,1 1,0-1,-1 1,1-1,0 1,0-1,0 1,0-1,-1 0,1 0,0 1,0-1,0 0,0 0,0 0,0 0,0 0,-1 0,1 0,0 0,0 0,0-1,0 1,0 0,0 0,-1-1,1 1,0-1,0 1,0-1,-1 1,1-1,0 1,-1-1,1 0,0 1,0-2,10-9,0-1,0-1,-1 0,0-1,-1 1,-1-2,0 1,-1-1,4-14,84-211,-82 195,-10 25</inkml:trace>
  <inkml:trace contextRef="#ctx0" brushRef="#br0" timeOffset="1847.329">1145 677,'44'5,"1"-2,0-2,0-2,-1-2,14-3,235-54,-125 20,-14 15,-136 19</inkml:trace>
  <inkml:trace contextRef="#ctx0" brushRef="#br0" timeOffset="2549.535">1427 903,'-49'20,"1"2,2 2,0 2,2 2,-12 11,52-37,1 1,-1-1,0 0,1 1,0 0,-1 0,1 0,0 0,1 1,-1-1,1 1,-1-1,1 1,0 0,0 0,1 0,-1 0,1 0,0 0,0 1,0-1,0 0,1 0,0 1,0-1,0 0,1 1,-1-1,1 0,0 1,0-1,0 0,1 0,-1 0,1 0,0 0,1 0,-1-1,0 1,1-1,0 1,0-1,0 0,0 0,3 2,6-3,0 1,0-2,0 1,0-2,0 1,0-2,0 0,0 0,0-1,0-1,0 1,-1-2,1 0,-1 0,0-1,0-1,-1 0,1 0,0-2,3 1,24-15,-1-1,-1-2,-1-1,20-20,-40 32,0 0,-1-1,0 0,-2-1,0-1,0 0,-2-1,0 0,-1 0,4-13,-8 17,-2 9,0 0,0 0,-1 0,0-1,0 1,-1-1,1 1,-1-1,0 0,-1 1,1-1,-1 0,0 1,-1-1,0 0,1 0,-2 1,1-1,-1 1,1-1,-2 1,1 0,0 0,-1-1,0 2,-3-5,3 5,1 0,-1 0,0 1,0-1,-1 0,1 1,-1 0,0 0,0 0,0 1,0-1,0 1,-1 0,1 0,0 0,-1 0,0 1,1 0,-1 0,0 0,0 1,0 0,1 0,-1 0,0 0,0 1,0-1,1 1,-1 0,0 1,-2 0,-2 4,0 0,1 0,-1 1,1 0,0 0,1 1,0 0,0 1,1-1,0 1,0 0,1 1,0-1,1 1,0 0,0 0,1 1,1-1,0 1,0-1,1 1,0 0,1-1,0 1,1 0,0 0,0-1,1 1,1-1,2 6,0-7,0 1,1-1,0-1,1 1,0-1,0 0,1-1,0 0,0 0,1-1,0 0,0 0,0-1,1 0,0 0,0-1,0-1,0 0,0 0,1-1,-1 0,2-1,-4 1,12 4</inkml:trace>
  <inkml:trace contextRef="#ctx0" brushRef="#br0" timeOffset="2919.438">2047 706,'-51'80,"3"-6,4 1,-25 57,68-129,0-1,0 1,0 0,0 0,0-1,0 1,1 0,-1 0,1 0,0 0,0 0,0 0,0-1,0 1,1 0,-1 0,1 0,0 0,0-1,0 1,0 0,1-1,-1 1,0-1,1 1,0-1,0 0,0 1,0-1,0 0,0 0,0-1,1 1,-1 0,0-1,1 1,0-1,-1 0,1 0,115 24,-108-25,-5 1,1 0,-1-1,1 0,-1 0,1 0,-1-1,1 0,-1 0,0 0,1 0,-1-1,0 0,0 0,0-1,4-2,4-8</inkml:trace>
  <inkml:trace contextRef="#ctx0" brushRef="#br0" timeOffset="3114.701">1680 987,'53'-9,"27"-9,9 0,-5-3,-7 3,-13-1,-12 3,-10 5,-7 3,-5 4,-8 2</inkml:trace>
</inkml:ink>
</file>

<file path=ppt/ink/ink3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15,'-1'-1,"1"0,-1 0,1 1,-1-1,1 0,-1 0,1 0,-1 1,0-1,0 0,1 0,-1 1,0-1,0 1,0-1,1 1,-1-1,0 1,0-1,0 1,0 0,0 0,0-1,0 1,0 0,0 0,0 0,0 0,0 0,0 0,0 0,0 1,0-1,0 0,0 0,0 1,0-1,0 1,0-1,1 1,-1-1,0 1,0-1,0 1,1 0,-1 0,0-1,1 1,-1 0,1 0,-1 0,1-1,-1 1,1 0,-1 0,1 0,0 0,-1 0,1 0,0 0,0 0,0 0,0 0,0 0,-5 15,1 0,1 1,1-1,0 0,1 1,1-1,0 1,1 2,-3 76,-58 190,23-162,37-124,0 1,1 0,-1 0,1-1,-1 1,1 0,0 0,-1 0,1 0,-1 0,1-1,-1 1,1 0,-1 0,1 0,-1 1,1-1,0 0,-1 0,1 0,-1 0,1 0,-1 1,1-1,-1 0,1 0,-1 1,0-1,1 0,-1 1,1-1,-1 1,0-1,1 0,-1 1,0-1,1 1,-1-1,0 1,0-1,1 1,-1-1,0 1,0-1,0 1,0 0,0-1,0 1,0-1,0 1,0-1,0 1,0-1,0 1,0-1,0 1,0-1,-1 1,1 0,0-1,0 0,-1 1,1-1,0 1,-1-1,1 1,0-1,-1 0,1 1,38-23,95-88,12-7,-36 81,-106 35,0 1,0 0,1 0,-1 0,0 0,0 0,0 0,0 1,0 0,0 0,0-1,0 2,0-1,0 0,-1 1,1-1,0 1,-1 0,1-1,-1 1,0 1,1-1,-1 0,0 0,0 1,-1 0,1-1,0 1,-1 0,0-1,1 1,-1 0,0 0,-1 0,1 1,2 9,0 0,-1 0,-1 0,0 1,-1-1,0 0,-1 1,-1-1,0 0,0 0,-1 0,-1 0,-1-1,1 1,-2-1,0 0,0-1,-5 7,1-7,-1-1,1 0,-2 0,0-1,0 0,0-1,-1-1,0 0,-1 0,1-2,-1 1,0-2,-1 0,1-1,-1 0,0-1,1-1,-1 0,-2-1,13 0,0 0,-1 0,1 0,0-1,0 0,0 0,1 0,-1 0,0-1,0 1,1-1,-1 0,0 0,1 0,0-1,0 1,0-1,0 0,0 0,0 0,1 0,-1 0,1 0,0-1,0 1,0-1,0 0,1 0,0 1,-1-1,1 0,1 0,-1 0,0 0,1 0,0 0,0 0,0-1,1 1,-1 0,1 0,0 0,1-1,35-60,-25 47</inkml:trace>
  <inkml:trace contextRef="#ctx0" brushRef="#br0" timeOffset="652.968">612 608,'0'4,"0"1,1-1,-1 0,1 0,0 0,1 0,-1-1,0 1,1 0,0 0,0-1,0 1,1-1,-1 0,1 0,-1 1,1-2,0 1,0 0,1-1,-1 1,0-1,1 0,0 0,-1 0,1-1,0 1,0-1,0 0,0 0,0 0,0-1,0 1,0-1,0 0,0 0,0 0,1-1,-1 0,0 1,0-2,-1 1,1 0,4-2,12-12,-1-1,0-1,-1 0,0-1,-2-1,4-6,4-4,-24 28,0 0,0 0,1 0,-1 0,1 0,-1 0,0 0,1 0,0 0,-1 0,1 0,0 0,-1 0,1 1,0-1,0 0,0 0,0 1,0-1,0 0,0 1,0-1,0 1,0 0,0-1,0 1,0 0,0-1,0 1,0 0,0 0,1 0,-1 0,0 0,0 0,0 0,0 1,0-1,0 0,0 1,1-1,-1 0,0 1,0 0,0-1,-1 1,1-1,0 1,0 0,0 0,0 0,-1-1,1 1,0 0,0 1,6 40,-7-38,0 0,0 0,0 0,0-1,1 1,0 0,0 0,0 0,0 0,0 0,1-1,0 1,0-1,0 1,0-1,0 0,1 0,-1 0,1 0,0 0,0 0,0-1,0 1,0-1,1 0,-1 0,4 1,1-1,1 0,-1-1,1 0,-1 0,1-1,-1 0,1-1,-1 0,1 0,-1-1,1 0,-1-1,0 1,0-2,0 1,-1-1,1 0,-1-1,0 1,1-3,9-5,-1-1,0-1,-2 0,1-2,-2 1,0-2,9-15,4-8,-2-1,-2 0,-2-2,-2-1,-2 0,6-29,-4-17,-18 90,0 1,0-1,-1 0,1 0,0 1,-1-1,1 0,0 0,-1 0,1 0,0 1,-1-1,1 0,0 0,-1 0,1 0,0 0,-1 0,1 0,0 0,-1 0,1 0,-1 0,1 0,0 0,-1 0,1 0,0-1,-1 1,1 0,0 0,-1 0,1 0,0-1,0 1,-1 0,1 0,0-1,0 1,-1 0,1-1,0 1,0 0,0 0,-1-1,1 1,0 0,0-1,0 1,0-1,0 1,0 0,0-1,0 1,0 0,0-1,0 1,0 0,0-1,0 1,0-1,0 1,0 0,-19 26,7-2,1 1,1 1,1 0,2 0,0 1,2-1,1 1,1 1,1-1,1 0,2 1,1 2,21 137,-22-167,-1 1,1-1,-1 1,1-1,-1 1,0-1,1 1,-1-1,1 1,-1-1,0 1,1-1,-1 1,0-1,0 1,0 0,1-1,-1 1,0 0,0-1,0 1,0-1,0 1,0 0,0-1,0 1,0 0,-1-1,1 1,0 0,0-1,0 1,-1-1,1 1,0-1,-1 1,1-1,0 1,-1-1,1 1,-1-1,1 1,-1-1,1 1,-1-1,1 0,-1 1,1-1,-1 0,0 0,1 1,-1-1,1 0,-1 0,0 0,1 0,-1 0,0 0,1 0,-1 0,0 0,1 0,-1 0,1 0,-1 0,0-1,1 1,-1 0,0 0,-10-7</inkml:trace>
  <inkml:trace contextRef="#ctx0" brushRef="#br0" timeOffset="899.577">1035 269,'39'5,"36"-3,10-3,1 0,-5 0,-11-5,-9-2,-9 2,-9 0,-12 3</inkml:trace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6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538 368,'-45'-37,"27"31,0 1,0 1,0 1,-1 0,1 2,-1 0,1 1,-1 0,1 2,-1 0,1 1,0 1,-11 4,-56 23,85-30,-1 1,1-1,0 1,0-1,-1 1,1-1,1 1,-1-1,0 1,0-1,0 1,1-1,-1 1,1-1,-1 0,1 1,0-1,-1 0,1 1,0-1,0 0,0 0,0 0,0 0,0 0,0 0,0 0,1 0,-1 0,0 0,1 0,-1-1,0 1,1-1,-1 1,1-1,-1 0,2 1,164 53,-166-53,-1-1,1 0,0 0,-1 1,1-1,-1 1,1-1,-1 1,1-1,-1 1,1-1,-1 1,1-1,-1 1,1-1,-1 1,0 0,1-1,-1 1,0 0,0-1,0 1,1 0,-1-1,0 1,0 0,0 0,0-1,0 1,0 0,0-1,0 1,-1 0,1-1,0 1,0 0,-1-1,1 1,0 0,-1-1,1 1,0 0,-1-1,1 1,-1-1,1 1,-1-1,1 1,-1-1,0 0,1 1,-1-1,1 0,-1 1,0-1,-41 26,39-24,-57 32,1 3,2 3,-19 19,73-57,0 0,0 1,0-1,0 1,1 0,-1 0,1 0,0 0,0 0,0 0,0 1,0-1,1 1,-1-1,1 1,0-1,0 1,1 0,-1 0,1 0,0-1,0 1,0 0,0 0,1 0,-1-1,1 1,0 0,0-1,1 1,-1 0,1-1,-1 0,1 1,0-1,1 0,-1 0,0 0,1 0,0 0,1 0,8 6,1-2,0 0,1-1,0 0,-1-1,2 0,-1-2,0 1,1-2,0 0,-1 0,1-2,0 1,0-2,0 0,12-3,-24 4,1 0,0-1,-1 1,1-1,0 0,-1 0,1 0,-1 0,1-1,-1 1,0-1,1 0,-1 0,0 0,0-1,0 1,-1 0,1-1,-1 0,1 0,-1 0,0 0,0 0,0 0,0-1,-1 1,0 0,1-2,3-15</inkml:trace>
  <inkml:trace contextRef="#ctx0" brushRef="#br0" timeOffset="435.491">312 1,'-1'435,"-38"-86,-35 23,47-200,42-133,-3-27</inkml:trace>
</inkml:ink>
</file>

<file path=ppt/ink/ink3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0,'-5'0,"-6"0,-6 5,0-3,7-3,1 0,2 5,2 1</inkml:trace>
</inkml:ink>
</file>

<file path=ppt/ink/ink3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2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0 171,'104'284,"-59"-182,-44-101,-1 0,1 0,-1-1,1 1,-1 0,1-1,0 1,-1 0,1-1,0 1,0-1,-1 1,1-1,0 1,0-1,0 0,-1 1,1-1,0 0,0 0,0 0,0 0,0 0,0 1,0-2,-1 1,1 0,0 0,0 0,0 0,0 0,0-1,0 1,-1 0,1-1,0 1,0-1,-1 1,1-1,0 1,0-1,-1 1,1-1,-1 0,1 1,0-1,-1 0,1 0,-1 0,0 1,1-1,-1 0,0 0,1 0,-1 0,0 1,0-2,26-55,-25 54,32-77,4 3,3 1,42-58,-74 123,-2 6</inkml:trace>
  <inkml:trace contextRef="#ctx0" brushRef="#br0" timeOffset="488.38">706 340,'34'-5,"20"-1,6 0,-2 1,-7 2,-7 1,-10 0</inkml:trace>
  <inkml:trace contextRef="#ctx0" brushRef="#br0" timeOffset="748.863">706 566,'38'-10,"28"-7,6-1,-3 2,-9 4,-15 4</inkml:trace>
  <inkml:trace contextRef="#ctx0" brushRef="#br0" timeOffset="1253.166">1130 679,'108'-37,"-42"15,-1-2,0-3,-2-2,30-22,-66 31,0 0,-2-3,-1 0,0-1,-2-1,-1-1,-1-1,-1-1,9-18,-22 35,-1 0,0 0,0 0,-1-1,-1 1,1-1,-2 0,0 0,0-4,-2 12,1 0,-1 0,0 0,0 0,-1 0,1 1,-1-1,0 0,0 0,0 0,-1 1,1-1,-1 0,0 1,0-1,0 1,0 0,0 0,-1 0,0 0,0 0,1 0,-2 1,1 0,0-1,0 1,-1 0,1 0,-3 0,-1-1,0 1,-1 1,1-1,0 1,0 0,-1 1,1-1,0 2,-1-1,1 1,0 0,-1 0,1 1,0 0,0 1,0-1,1 1,-1 0,1 1,-1 0,1 0,0 0,1 1,-1 0,1 0,0 0,-1 1,-4 6,0 0,0 0,1 1,0 0,1 1,1 0,0 0,1 0,1 1,0 0,1 0,0 6,1-11,1-1,0 1,1 0,0 0,1 0,0 1,0-1,1 0,0 0,1 0,0-1,1 1,0 0,1-1,-1 0,2 1,-1-2,1 1,1 0,0-1,0 0,0 0,1-1,0 0,1 0,0-1,0 0,0 0,0 0,3-1,10 3,0-2,1 0,-1-2,1 0,1-2,-1 0,0-1,0-1,1-2,0 0,16 1,-15 0</inkml:trace>
  <inkml:trace contextRef="#ctx0" brushRef="#br0" timeOffset="1654.051">2286 115,'-11'19,"-7"11,1 1,1 1,2 0,1 1,1 0,2 1,2 1,-2 16,9-47,1 0,-1 0,1 0,0-1,0 1,1 0,-1 0,1 0,0-1,0 1,0 0,0-1,1 1,-1-1,1 1,0-1,0 0,1 0,-1 0,0 0,1 0,0 0,0-1,-1 1,2-1,-1 0,0 0,0 0,1 0,-1 0,1-1,-1 0,1 1,0-1,-1-1,1 1,0-1,0 1,0-1,3 0,11-1,0 0,-1-2,1 0,-1-1,0 0,0-1,0-1,-1-1,0 0,0-2,-1 1,0-2,11-8,-10 6,0-1,0 0,-1-1,-1-1,0 0,-1-1,-1-1,0 0,-1 0,-1-1,-1 0,-1-1,0 0,-1-1,-1-1,-5 16,0 0,-1 0,1 0,-1 0,0 0,0 0,-1 0,1 0,-1 0,0 0,-1 0,1 0,-1 0,0 1,0-1,0 0,-1 1,0 0,0-1,0 1,0 1,-1-1,1 0,-1 1,0 0,0-1,0 1,0 1,-1-1,1 1,-1 0,0 0,1 0,-1 1,0-1,0 1,0 0,0 1,-5-1,-100 3,75 6</inkml:trace>
  <inkml:trace contextRef="#ctx0" brushRef="#br0" timeOffset="2005.01">2258 340,'14'-5,"10"-1,6 0,2 1,0 2,-4 5,-3 3,-1 1,1-1,0-2,1 0,1-2,1 0,0-1,0 0,-9 0,-8 0</inkml:trace>
</inkml:ink>
</file>

<file path=ppt/ink/ink3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0 624,'16'1,"0"-1,0-1,0-1,0 0,0-1,0-1,-1 0,1-1,-1-1,0 0,-1-1,0 0,0-2,0 1,-1-2,0 0,-1 0,6-8,162-204,-5 44,-139 140,-30 29,1 1,1 0,-1 1,1-1,1 1,-1 1,1 0,0 0,7-3,-15 9,0 0,0 0,0 0,0-1,0 1,0 0,0 0,0 1,0-1,0 0,0 0,0 0,0 1,0-1,0 0,0 1,0-1,0 1,0-1,0 1,0 0,-1-1,1 1,0 0,0 0,-1-1,1 1,0 0,-1 0,1 0,-1 0,1 0,-1 0,0 0,1 0,-1 0,0 0,0 0,1 0,-1 0,0 0,0 0,0 0,0 0,-1 0,1 0,0 1,-3 52,-71 222,71-263,0-1,0 0,-1 0,-1 0,0 0,0-1,-1 0,-1 0,0 0,0-1,-1 0,-1-1,1 1,-1-2,-1 1,0-1,0-1,0 0,-1 0,0-1,-1 0,1-1,-1-1,0 0,0 0,0-1,-5 0,16-3,-12 2,0 0,1-2,-1 1,0-2,0 0,1 0,-1-1,1-1,0 0,-1 0,-8-5,2-5</inkml:trace>
  <inkml:trace contextRef="#ctx0" brushRef="#br0" timeOffset="350.64">1214 173,'-15'18,"1"1,1 0,1 1,0 0,1 1,2 0,0 1,1-1,1 2,2-1,-4 21,9-40,0 0,0 1,0-1,0 0,0 0,1 0,-1 0,1 0,0 0,0 0,0 0,0 0,1 0,-1 0,1-1,0 1,-1 0,1-1,0 0,1 1,-1-1,0 0,1 0,-1 0,1 0,0-1,-1 1,1-1,0 0,0 1,0-1,0 0,0-1,0 1,0-1,0 1,0-1,1 0,-1 0,0 0,0-1,0 1,1-1,6 1,1 0,-1-1,0-1,0 0,0 0,-1 0,1-2,-1 1,1-1,-1 0,0-1,0 0,-1-1,0 1,0-2,0 1,0-1,-1 0,0-1,-1 0,0 0,0 0,-1-1,0 1,0-1,-1-1,0 1,-1-1,0 1,0-1,-1 0,1-10,-1 15,0-1,-1 0,0 0,0 0,0-1,-1 1,0 0,0 0,0 0,-1 0,0 0,0 0,-1 0,1 0,-1 0,0 0,-1 1,0-1,0 1,0 0,0 0,-1 0,0 0,0 0,0 1,-1 0,1 0,-1 0,0 0,-4-1,-41-1,26 6</inkml:trace>
</inkml:ink>
</file>

<file path=ppt/ink/ink3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1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0,'-30'46,"3"0,2 2,2 1,2 1,-2 14,20-58,1 0,0 0,0 0,0 0,0 0,1 0,0 1,1-1,-1 0,1 1,0-1,1 0,0 1,0-1,0 0,0 0,1 0,0 0,1 0,-1 0,1 0,0-1,1 1,-1-1,1 0,0 0,0 0,1-1,-1 1,1-1,0 0,0-1,1 1,-1-1,1 0,-1 0,1-1,5 2,1-2,-1 0,1-1,-1 0,1-1,0-1,-1 0,1 0,0-1,-1-1,0 0,0 0,0-1,0-1,0 1,-1-2,0 0,0 0,0 0,-1-2,0 1,0-1,-1 0,0-1,0 0,-1 0,-1 0,1-1,2-7,-3 10,0 0,-1-1,0 1,-1-1,0 0,0-1,0 1,-1-1,0 1,-1-1,0 0,-1 0,1 0,-2 0,1 0,-1-1,-1 1,1 0,-2 0,1 0,-1 0,-1 1,1-1,-1 0,-1 1,0 0,0-1,-1 2,0-1,0 0,0 1,-5-4,2 6,1 0,-1 1,0-1,0 2,0-1,-1 2,1-1,-1 1,1 0,-1 0,0 1,0 1,0-1,0 1,-3 1,-14 0</inkml:trace>
  <inkml:trace contextRef="#ctx0" brushRef="#br0" timeOffset="337.504">0 367,'7'-5,"4"-4,0 1,1 0,0 1,1 0,-1 1,1 0,0 1,1 0,-1 2,1-1,0 1,13 0,-23 4,0-1,0 1,0 1,0-1,-1 1,1-1,0 1,-1 0,1 1,-1-1,0 1,1-1,-1 1,0 0,-1 0,3 3,40 28,-32-31,0 0,1-1,-1-1,1 0,0-1,-1 0,1-1,-1 0,1-2,-1 1,0-1,8-4,-16 6,20-5</inkml:trace>
</inkml:ink>
</file>

<file path=ppt/ink/ink3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0 263,'5'0,"6"0,2-5,3-1,3 0,4 1,3 1,1 2,1 1,1 1,0 0,0 0,-5 5,-11 1,-8 5,-10 1,-4-2</inkml:trace>
  <inkml:trace contextRef="#ctx0" brushRef="#br0" timeOffset="5082.771">424 94,'3'2,"0"-1,-1 1,1 0,0 0,0 0,-1 1,1-1,-1 1,0-1,0 1,0 0,0 0,0 0,-1 0,1 0,-1 0,0 0,0 0,0 1,0 0,45 214,-31-123,1 11,-17-107,1 0,0 1,0-1,0 1,0-1,0 1,0-1,0 1,0-1,1 1,-1-1,0 1,0-1,0 0,0 1,1-1,-1 1,0 0,1-1,-1 1,0-1,1 1,-1-1,0 1,1 0,-1-1,1 1,-1 0,1-1,-1 1,1 0,-1 0,1 0,-1-1,1 1,-1 0,1 0,-1 0,1 0,-1 0,1 0,-1 0,1 0,-1 0,1 0,0 0,-1 0,1 0,-1 1,1-1,-1 0,1 0,-1 1,1-1,-1 0,0 0,1 1,-1-1,1 1,-1-1,0 0,1 1,-1-1,0 1,1-1,-1 1,0-1,0 1,17-47,123-289,-131 314,-4 29,-6 40,1-37,9 168,-5-160,-2-6,-1-1,2 1,0-1,0 0,1 0,0 0,1-1,1 0,0 1,0-2,1 1,1-1,-1 0,2-1,3 5,-9-14,-1 1,1-1,-1 0,1 0,-1 0,0 0,1 0,-1 0,1-1,-1 1,1-1,-1 0,0 1,1-1,-1 0,0-1,0 1,0 0,0-1,0 1,0-1,0 1,0-1,-1 0,1 0,-1 0,1 0,-1 0,0 0,1 0,-1 0,0-1,-1 1,1 0,0-1,-1 1,1-1,-1 1,0 0,0-1,0 1,0-1,0 1,0-2,4-10,43-140,52-101,-62 142,-32 106</inkml:trace>
  <inkml:trace contextRef="#ctx0" brushRef="#br0" timeOffset="6784.615">1243 348,'1'1,"1"0,-1 0,0 0,1 0,-1 0,0 1,0-1,0 0,0 1,0-1,0 1,0-1,0 1,-1-1,1 1,-1 0,1-1,-1 1,0 0,1-1,-1 1,0 0,0 0,0-1,0 1,-1 0,1-1,0 1,-1 0,1-1,-1 1,1 0,-2 0,2 2,-4 15,-1-1,-1 1,0-1,-2 0,0 0,-1-1,-4 6,-9 18,21-39,0 0,0 1,0-1,0 0,0 1,0-1,1 1,-1-1,1 1,0-1,-1 1,1 0,1-1,-1 1,0-1,0 1,1-1,0 1,-1-1,1 1,0-1,0 0,0 1,1-1,-1 0,1 0,-1 0,1 0,0 0,-1 0,1 0,0-1,0 1,0-1,0 1,1-1,-1 0,0 0,1 0,-1 0,0 0,1 0,-1-1,1 1,0-1,-1 0,1 1,-1-1,1 0,-1-1,1 1,-1 0,1-1,-1 0,1 1,-1-1,1 0,-1 0,1-1,15-7,-4-3</inkml:trace>
  <inkml:trace contextRef="#ctx0" brushRef="#br0" timeOffset="7082.461">1073 518,'24'0,"18"0,6 0,-1-5,-2-2,-5 1,-9 1</inkml:trace>
  <inkml:trace contextRef="#ctx0" brushRef="#br0" timeOffset="7884.058">1553 151,'5'4,"6"3,6-1,5-2,4 0,2-2,1-1,0-5,1-2,-1-1,0 2,-1 2,-4 0</inkml:trace>
  <inkml:trace contextRef="#ctx0" brushRef="#br0" timeOffset="8249.905">1553 376,'19'0,"12"0,4 0,2 0,-1 0,-2 0,-1 0,-3 0,0 0,-6-5,-2-1,-5 0</inkml:trace>
  <inkml:trace contextRef="#ctx0" brushRef="#br0" timeOffset="11361.727">2061 686,'90'-160,"82"-125,-116 215,-54 71,-1 0,1 0,0 0,-1 1,1-1,-1 1,1-1,-1 1,0-1,0 1,0 0,0-1,0 1,0 0,0 0,0 0,-1 0,1 0,-1 0,0 0,1 0,-1 0,0 0,0 0,0 0,0 0,-1 0,1 0,-1 2,1-2,0 146,-1-147,1 1,0-1,0 1,-1-1,1 1,0-1,0 1,1-1,-1 1,0-1,0 1,1-1,-1 1,1-1,-1 0,1 1,0-1,-1 0,1 1,0-1,0 0,0 0,0 0,0 1,0-1,0 0,0-1,1 1,-1 0,0 0,1 0,-1-1,0 1,1-1,-1 1,1-1,-1 1,1-1,-1 0,1 0,-1 0,1 0,-1 0,1 0,-1 0,1 0,-1-1,1 1,9-8,0 0,-1-1,0 0,-1-1,0 0,0 0,-1-1,4-8,28-33,106-121,-147 174,1 0,0 0,0 0,0 0,0 0,0 0,0 0,0 0,0 0,0 0,0 0,0 0,0 0,1 0,-1 0,0 0,1 0,-1 0,1 0,-1-1,1 1,0 0,-1 0,1 0,0-1,-1 1,1 0,0-1,0 1,0-1,0 1,0-1,0 1,-1-1,1 1,0-1,0 0,0 0,0 1,0-1,0 0,1 0,-1 0,0 0,0 0,0 0,0 0,0-1,0 1,0 0,0-1,0 1,0 0,-1-1,1 1,0-1,0 0,0 1,0-1,-1 0,1 1,0-1,0 0,-1 0,1 1,-1-1,-52 231,63-100,-5-112</inkml:trace>
  <inkml:trace contextRef="#ctx0" brushRef="#br0" timeOffset="11915.573">2766 715,'73'-66,"-3"-4,-3-2,17-29,-71 85,-2 0,0-1,-1 0,0-1,-2 0,0 0,-1-1,-1 0,-1 0,0 0,-2-1,0 0,-1 0,-1 0,-1-17,0 36,0-1,0 1,0-1,0 1,0-1,0 0,0 1,0-1,0 1,-1-1,1 1,-1-1,1 1,-1 0,0-1,1 1,-1 0,0-1,0 1,0 0,0 0,0 0,0-1,0 1,-1 1,1-1,0 0,-1 0,1 0,0 1,-1-1,1 0,-1 1,1-1,-1 1,1 0,-1 0,1-1,-1 1,1 0,-1 0,1 1,-1-1,1 0,-1 0,0 1,1-1,0 1,-1-1,1 1,-1 0,1-1,0 1,-1 0,1 0,0 0,0 0,0 0,0 0,0 0,0 0,-1 2,-10 12,1 0,0 1,1 1,1-1,0 2,1-1,1 1,1 0,0 1,2 0,0-1,1 1,0 10,1-16,0 0,1 0,1 0,0 0,1 0,0 0,1 0,0 0,1 0,0 0,1-1,1 0,0 0,1 0,0 0,0-1,1 0,1 0,0-1,0 0,1 0,1-1,-1 0,1-1,1 0,0 0,2 0,6-3,-3-4</inkml:trace>
</inkml:ink>
</file>

<file path=ppt/ink/ink3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1,'5'0,"-3"0,-2 5,-6 1,3 0,-3 4,4 0,3-7,1-3</inkml:trace>
</inkml:ink>
</file>

<file path=ppt/ink/ink3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1,'5'0,"2"5,-6 1,-3 5,0-4,4-4,7-7,-3-3,-3 5,-6 3,2 0,1-3,6-3,1 0</inkml:trace>
</inkml:ink>
</file>

<file path=ppt/ink/ink3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10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57 310,'29'0,"14"0,5 0,-2 0,-2 0,-6 0,-3 0,-3 0,-3 0,0 0,-2 0,1 0,-6 0</inkml:trace>
  <inkml:trace contextRef="#ctx0" brushRef="#br0" timeOffset="341.343">1 537,'38'-5,"23"3,5 2,-3 2,-8-1,-9 0,-6 0,-7 0,-3 0,-7-1</inkml:trace>
  <inkml:trace contextRef="#ctx0" brushRef="#br0" timeOffset="7784.982">311 0,'46'91,"45"27,-23-39,-66-78,1 2,0 0,0-1,-1 1,1 1,-1-1,1 0,-1 1,0-1,0 1,0-1,-1 1,1 0,-1 0,0 0,0 0,-1 0,1 0,-1 0,1 0,-1 0,-1 0,1 0,-1 0,1 0,-1 0,0 0,0 0,-1 0,1 0,-1-1,0 1,0 0,0-1,-1 1,-90 92,-93 91,121-111,76-81,-2-6</inkml:trace>
</inkml:ink>
</file>

<file path=ppt/ink/ink3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1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0,'5'5,"11"1,8 0,4-1,3-2,0-1,0 4,0 1,-2 4,1 0,-7-1</inkml:trace>
</inkml:ink>
</file>

<file path=ppt/ink/ink3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9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28,'-71'154,"37"-75,-4-1,-3-3,-29 40,-180 205,212-285,25-30</inkml:trace>
  <inkml:trace contextRef="#ctx0" brushRef="#br0" timeOffset="365.567">189 28,'4'26,"1"0,1 0,1-1,1 1,2-2,0 1,2-2,0 1,2-2,0 0,2 0,0-1,12 10,128 138,-49 27,-102-182,-3-5</inkml:trace>
  <inkml:trace contextRef="#ctx0" brushRef="#br0" timeOffset="664.943">895 339,'53'5,"22"-4,3-1,-7-1,-10-1,-12 1,-8-5,-8-1,-8 1</inkml:trace>
  <inkml:trace contextRef="#ctx0" brushRef="#br0" timeOffset="918.288">895 565,'43'5,"34"-4,13-1,-4-1,-12-1,-13-4,-13-1,-10 0,-6 2,-3 1,-8 2</inkml:trace>
  <inkml:trace contextRef="#ctx0" brushRef="#br0" timeOffset="1447.211">2137 1,'-254'446,"110"-214,113-187,19-27</inkml:trace>
  <inkml:trace contextRef="#ctx0" brushRef="#br0" timeOffset="1749.821">1657 57,'274'365,"-213"-293,-47-57,0 1,0 1,-1 0,-1 0,-1 1,-1 1,8 17,-11-11</inkml:trace>
  <inkml:trace contextRef="#ctx0" brushRef="#br0" timeOffset="2332.303">2193 932,'6'-28,"0"0,2 0,1 1,1 0,1 1,2 1,0-1,2 2,5-6,-19 28,-1 0,1 0,0 0,-1 1,1-1,0 0,0 0,0 1,1-1,-1 1,0-1,1 1,-1 0,1-1,-1 1,1 0,-1 0,1 0,0 0,0 0,-1 0,1 1,0-1,0 1,0-1,0 1,0 0,0-1,0 1,0 0,0 0,0 1,0-1,0 0,-1 1,1-1,0 1,0-1,0 1,0 0,-1 0,1 0,0 0,-1 0,1 0,-1 0,1 1,-1-1,1 0,-1 1,0 0,1 0,3 12,-5-12,0 1,0 0,0 0,1-1,-1 1,1-1,0 1,0-1,0 1,0-1,0 1,1-1,-1 0,1 0,-1 1,1-1,0 0,0 0,0-1,0 1,0 0,0-1,1 1,-1-1,0 0,1 0,-1 0,1 0,-1 0,1 0,0-1,-1 1,1-1,0 0,-1 0,1 0,0 0,-1 0,2-1,152-88,-154 88,0 1,0 0,0-1,0 1,1 0,-1 0,0 1,0-1,0 0,1 1,-1-1,0 1,0-1,0 1,0 0,0 0,0 0,0 0,-1 1,1-1,0 0,0 1,-1-1,1 1,-1 0,0-1,1 1,-1 0,0 0,0 0,0 0,0 0,0 0,-1 0,1 0,0 1,17 81,-14-25,-4-34</inkml:trace>
</inkml:ink>
</file>

<file path=ppt/ink/ink3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4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169 118,'-13'13,"0"0,0 0,1 1,1 1,0 0,1 0,0 1,2 1,0-1,1 1,0 1,1-1,2 1,-1 0,2 0,-1 13,5-25,-1 0,1 0,1 0,-1 0,1-1,0 1,0 0,1-1,-1 0,1 1,0-1,1 0,-1-1,1 1,0 0,0-1,1 0,-1 0,1 0,0-1,0 0,0 0,0 0,1 0,-1-1,1 0,-1 0,3 0,6 3,0-2,0 0,1 0,-1-1,1-1,-1-1,1 0,-1-1,1 0,0-1,3-1,-3 0,-1-1,1 0,-1-1,0 0,0-1,-1 0,0-2,0 1,0-2,-1 1,0-2,-1 0,0 0,-1-1,0 0,0 0,-1-2,-1 1,0-1,-1 0,0 0,-1-1,-1 0,0 0,0 0,-2-1,0 0,0 1,-2-1,0 0,0 0,-2-10,-1 16,0 0,-1 0,0 1,0-1,-1 1,0 0,0 0,-1 0,0 1,-1 0,1 0,-2 0,1 0,0 1,-1 0,0 1,-1-1,1 1,-1 1,0 0,0 0,-1 0,1 1,-1 0,0 1,1 0,-1 0,0 1,0 0,-1 0,-28-3,5 3</inkml:trace>
  <inkml:trace contextRef="#ctx0" brushRef="#br0" timeOffset="278.515">1 400,'328'-98,"-323"97,0 0,0 0,1 0,-1 0,1 1,-1 0,0 0,1 0,-1 1,0 0,1 0,-1 0,0 1,0 0,0 0,0 0,0 0,0 1,-1 0,1 0,-1 0,0 1,4 2,-5-1,1 0,1-1,-1 0,1 0,-1 0,1 0,0-1,0 0,1 0,-1 0,1 0,-1-1,1 0,0 0,0-1,0 0,0 0,0 0,0-1,3 0,131-32,-115 26</inkml:trace>
</inkml:ink>
</file>

<file path=ppt/ink/ink3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53,'-9'40,"2"-1,2 1,1 0,2 1,2 1,-1-39,1 0,-1 0,1 0,0 0,0-1,0 1,0 0,1 0,-1 0,1 0,-1 0,1 0,0 0,0-1,1 1,-1 0,0-1,1 1,0-1,-1 0,1 1,0-1,0 0,0 0,1 0,-1 0,0-1,1 1,-1-1,1 1,0-1,-1 0,1 0,0 0,0 0,0 0,-1-1,1 1,0-1,0 0,0 0,0 0,0 0,0-1,0 1,0-1,0 1,-1-1,3-1,25-17,0-1,-2-2,0-1,-1-1,-2-1,0-1,8-14,-33 39,1 0,0 0,-1 0,1 1,0-1,-1 0,1 0,0 1,0-1,0 0,-1 1,1-1,0 1,0-1,0 1,0-1,0 1,0 0,0-1,0 1,0 0,0 0,1 0,-1 0,0 0,0 0,0 0,0 0,0 0,0 0,0 1,0-1,0 0,0 1,0-1,0 1,0-1,0 1,0 0,0-1,-1 1,1 0,0-1,0 1,-1 0,1 1,27 51,-20-33,-1-7,0-1,0 0,1 0,1-1,0 0,0 0,1-1,1 0,-1-1,6 3,-12-9,0 0,0-1,1 1,-1-1,0 0,1 0,-1-1,1 1,0-1,0 0,-1-1,1 1,0-1,0 0,0 0,-1 0,1 0,0-1,0 0,0 0,-1-1,1 1,-1-1,1 0,-1 0,0 0,0-1,1 1,-2-1,1 0,3-3,11-11,-1-2,-1 0,0 0,-1-2,-1 0,0-4,34-114,-47 136,-1-1,1 1,-1 0,0 0,0 0,0 0,0 0,0-1,-1 1,0 0,1 0,-1 0,0 0,0 0,-1 0,1 1,-1-1,1 0,-1 1,0-1,0 1,-1-2,-13-8</inkml:trace>
  <inkml:trace contextRef="#ctx0" brushRef="#br0" timeOffset="565.59">1300 53,'-20'5,"0"1,1 0,0 1,0 1,1 1,0 1,1 0,0 2,0 0,1 0,-4 6,19-17,0 0,-1 0,1 0,0 0,0 0,0 1,0-1,0 0,0 1,1-1,-1 0,0 1,1-1,-1 1,1-1,-1 1,1-1,0 1,-1 0,1-1,0 1,0-1,0 1,1 0,-1-1,0 1,0-1,1 1,-1-1,1 1,0-1,-1 1,1-1,0 0,0 1,0-1,0 0,0 0,0 1,0-1,0 0,0 0,2 1,66 21,-67-23,83 19,-83-19,0 1,-1 0,1-1,0 1,-1 0,1 0,-1 0,1 0,-1 0,0 1,0-1,1 0,-1 1,0-1,0 0,0 1,0-1,0 1,-1 0,1-1,0 1,-1 0,1-1,-1 1,0 0,1 0,-1-1,0 1,0 0,0 0,-1-1,1 1,0 0,0 0,-1-1,1 1,-1 0,0-1,1 1,-1 0,0-1,0 1,0-1,0 1,0-1,-1 1,-10 11,-1 0,0-1,-1-1,-1 0,1-1,-2 0,1-1,-1-1,0 0,-1-2,0 0,-12 3,9-2,8-3</inkml:trace>
  <inkml:trace contextRef="#ctx0" brushRef="#br0" timeOffset="813.597">1526 278,'-10'34,"-3"15,1-4,2-11</inkml:trace>
  <inkml:trace contextRef="#ctx0" brushRef="#br0" timeOffset="1434.86">1723 476,'8'-25,"2"0,0 1,2 1,0 0,2 0,0 1,1 1,8-7,-22 26,-1 1,1-1,0 1,0 0,-1 0,1-1,0 1,0 0,0 0,0 0,1 0,-1 0,0 0,0 0,0 1,1-1,-1 0,0 1,1-1,-1 1,1-1,-1 1,1 0,-1-1,1 1,-1 0,1 0,-1 0,1 0,-1 1,1-1,-1 0,1 0,-1 1,0-1,1 1,-1-1,1 1,-1 0,0 0,0 0,1-1,-1 1,0 0,0 0,0 1,0-1,0 0,0 0,0 0,-1 1,1-1,0 0,-1 1,1-1,1 4,1 0,0-1,0 0,0 1,0-1,1 0,0-1,0 1,0-1,0 0,0 1,1-2,-1 1,1 0,0-1,0 0,0 0,0-1,0 1,0-1,0 0,0-1,1 1,-1-1,0 0,0 0,1-1,-1 1,0-1,0 0,0-1,1 1,0-2,2-2,-1 0,0-1,0 0,0-1,-1 0,0 0,0 0,0-1,-1 1,0-1,-1-1,0 1,0-1,-1 1,0-1,0 0,-1 0,-1 0,1-1,-1 1,-1 0,0 0,0-1,-1 1,0 0,0 0,-1-1,-1-2,-21-52,13 51</inkml:trace>
</inkml:ink>
</file>

<file path=ppt/ink/ink3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1,'-10'9,"-3"9,6 0,4-7,7-6,-2-3,-1-2</inkml:trace>
</inkml:ink>
</file>

<file path=ppt/ink/ink3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9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1,'-9'9,"-4"9,1-5,2-3</inkml:trace>
</inkml:ink>
</file>

<file path=ppt/ink/ink3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29 201,'-5'0,"-1"5,4 1,9 0,6-1,7-1,5-2,2-1,2 0,1-1,-1 0,1-1,-1 1,0 0,0 0,-1 0,0 0,-4 0</inkml:trace>
  <inkml:trace contextRef="#ctx0" brushRef="#br0" timeOffset="280.455">0 427,'39'0,"26"-5,8-1,-4 0,-9-4,-15 0</inkml:trace>
  <inkml:trace contextRef="#ctx0" brushRef="#br0" timeOffset="1580.02">452 568,'20'-14,"0"0,-1-2,0 0,-1-1,-1 0,-1-2,0 0,-2 0,0-2,4-8,4-3,-11 15,-5 7,0 0,1 1,0-1,1 1,0 1,0 0,1 0,0 0,0 1,6-3,-14 9,0 1,1-1,-1 0,0 1,0-1,0 1,1 0,-1-1,0 1,1 0,-1 0,0 0,1 0,-1 0,0 0,0 0,1 0,-1 0,0 1,1-1,-1 1,0-1,0 1,1-1,-1 1,0-1,0 1,0 0,0 0,0 0,0 0,0 0,0 0,0 0,-1 0,1 0,0 0,-1 0,1 0,0 1,-1-1,0 0,1 0,-1 1,0-1,1 1,6 72,-7-55,0-17,0 0,0 0,0 0,0 0,0 0,0 0,1 0,-1 0,1 0,-1 0,1 0,0 0,0 0,0-1,0 1,0 0,0 0,0-1,0 1,1-1,-1 1,1-1,-1 0,1 0,0 1,-1-1,1 0,0 0,0-1,0 1,-1 0,1-1,0 1,0-1,0 1,0-1,0 0,0 0,0 0,0 0,0 0,0 0,0-1,0 1,0-1,0 1,0-1,0 0,0 0,-1 0,1 0,1 0,29-21,0-1,-2-1,0-2,-2-1,14-18,-2 4,68-62,-107 103,-1-1,1 1,0-1,-1 1,1-1,0 1,0-1,-1 1,1 0,0-1,0 1,0 0,-1-1,1 1,0 0,0 0,0 0,0 0,0 0,0 0,-1 0,1 0,0 1,0-1,0 0,0 0,-1 1,1-1,0 0,0 1,-1-1,1 1,0-1,0 1,-1-1,1 1,-1 0,1-1,0 1,-1 0,0-1,1 1,-1 0,1 0,-1-1,0 1,1 0,-1 0,0 0,0 0,0-1,0 1,1 0,-1 0,0 0,-2 49,-8-8,6-32,1 1,0-1,1 1,0 0,1 0,0 0,0-1,1 1,1 0,0 0,0 0,1 0,2 4,22 15,-9-22</inkml:trace>
  <inkml:trace contextRef="#ctx0" brushRef="#br0" timeOffset="2062.725">1439 483,'1'0,"37"-3,0-3,-1 0,1-3,-2-1,1-2,-2-1,0-2,20-12,-46 21,-1 0,0-1,0 0,-1 0,1-1,-2 0,1 0,-1 0,0-1,-1 0,0 0,-1-1,0 1,0-1,-1 0,0 0,0 0,-2-1,1 1,-1 0,-1-1,1 1,-2-1,0 1,0-1,-1 1,-1-7,2 14,-1-1,1 1,-1 0,1 0,-1-1,0 1,0 0,-1 0,1 1,0-1,-1 0,0 1,0 0,0-1,0 1,0 0,0 0,0 1,0-1,-1 1,1 0,-1 0,1 0,-1 0,1 0,-1 1,0-1,1 1,-1 0,0 1,1-1,-1 0,0 1,1 0,-1 0,1 0,-1 0,1 1,0-1,-1 1,1 0,0 0,-1 1,-7 3,1 0,0 0,0 1,0 1,1 0,1 0,-1 0,1 1,0 0,1 1,0 0,1 0,0 1,1-1,0 1,0 0,1 1,1-1,0 1,0 0,1-1,1 1,0 6,4-10,0 1,1-1,0 0,0 0,1 0,0 0,1-1,0 0,0 0,0 0,1-1,0 0,0 0,1-1,-1 0,1 0,0-1,1 0,-1 0,1-1,-1 0,1 0,0-1,3 0,-11-2,11 5,0-1,0-1,0-1,0 1,0-2,0 0,0 0,1-1,-1 0,0-1,0-1,0 0,1-1,-2 0,1 0,0-2,-1 1,0-1,0-1,4-2,3-5</inkml:trace>
  <inkml:trace contextRef="#ctx0" brushRef="#br0" timeOffset="2532.36">2512 60,'-13'3,"-1"0,1 1,0 1,0 0,1 1,-1 0,1 1,0 0,1 1,0 0,0 1,1 0,0 1,1 0,-1 1,2 0,0 0,0 1,1 0,1 0,0 0,0 1,1 0,-1 6,5-12,0 0,0 0,0 0,1 0,0 0,0-1,1 1,0 0,0 0,1 0,-1 0,1-1,1 1,0-1,0 1,0-1,0 0,1 0,0-1,0 1,1-1,-1 0,1 0,1 0,-1 0,0-1,1 0,0 0,0-1,0 0,1 0,-1 0,2 0,3 1,0 1,1-2,-1 1,1-2,0 1,0-2,0 1,0-2,0 0,0 0,0-1,0 0,0-1,0-1,-1 0,1 0,-1-1,6-3,-4 1,0 0,0-1,0 0,-1-1,0-1,0 0,-1 0,0-1,-1-1,0 0,-1 0,0-1,0 0,-2 0,4-9,-2 7,-2-1,0-1,-1 1,-1-1,0 0,-1 0,0-1,-2 0,-1 11,-1 0,1 0,-1 0,-1 0,1 0,-1 0,0 1,-1-1,1 0,-1 0,0 1,0-1,-1 1,0 0,0-1,0 1,-1 1,1-1,-1 0,0 1,-1 0,1 0,-1 0,0 0,-93-33,67 32</inkml:trace>
  <inkml:trace contextRef="#ctx0" brushRef="#br0" timeOffset="2864.637">2315 343,'34'-15,"15"-9,0 4,-4 6,-9 9,-7 11,-2 4,-2 6,0 0,0-4,1-2,1-4,1-3,-6-6,0-4,-4 1</inkml:trace>
</inkml:ink>
</file>

<file path=ppt/ink/ink3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0 718,'3'3,"1"-1,-1 1,0-1,1 0,-1 0,1 0,0 0,0-1,0 1,0-1,0 0,0 0,0-1,0 1,0-1,0 0,0 0,0 0,0-1,0 1,0-1,0 0,0 0,0 0,0-1,2-1,93-56,-57 22,-3-2,0-1,-3-2,-2-1,-1-2,19-38,66-109,-2 55,-115 135,0 1,0 0,1 0,-1 0,0-1,1 1,-1 0,1 1,-1-1,1 0,0 0,-1 1,1-1,0 1,-1-1,1 1,0 0,0 0,-1-1,1 1,0 1,0-1,0 0,-1 0,1 1,0-1,-1 1,1-1,0 1,-1 0,1-1,-1 1,1 0,-1 0,1 0,-1 0,0 1,1-1,-1 0,0 0,0 1,0-1,0 1,0-1,0 1,0-1,-1 1,1 0,-1-1,1 1,-1 0,1 0,-1-1,0 1,6 16,0 0,-2 1,0-1,-1 1,0 0,-2 0,0 0,-2-1,0 1,-1 7,-6 30,-1 0,-3-1,-15 42,22-82,-1 0,0 0,-2 0,1-1,-2 0,0 0,0-1,-1 0,-1-1,0 0,-1 0,0-2,-1 1,0-2,-6 4,-90 35,106-47,1-1,-1 1,0 0,0-1,0 0,0 0,0 0,0 0,1 0,-1 0,0-1,0 1,0-1,1 0,-1 0,0 0,1 0,-1-1,1 1,-1-1,1 1,-1-1,1 0,0 0,0 0,0 0,0 0,0 0,1-1,-1 1,1-1,-1 1,1-1,0 1,0-1,0 0,0 0,0-1,-3-16</inkml:trace>
  <inkml:trace contextRef="#ctx0" brushRef="#br0" timeOffset="605.06">763 860,'20'-20,"44"-46,3 3,3 3,26-14,-95 72,0 0,0 0,0 1,1-1,-1 1,1-1,-1 1,1 0,0-1,-1 1,1 0,0 0,0 0,0 0,0 1,0-1,0 0,0 1,0-1,0 1,0 0,0 0,0 0,0 0,0 0,0 0,0 0,0 1,0-1,0 1,0 0,0-1,0 1,0 0,0 0,-1 0,1 0,0 1,-1-1,1 0,0 1,-1-1,0 1,1-1,-1 2,-4 39,2-39,0-1,0 0,0 1,0-1,1 1,-1-1,0 1,1-1,0 1,0-1,0 1,0-1,0 1,0-1,1 1,-1-1,1 1,-1-1,1 1,0-1,0 0,0 1,1-1,-1 0,0 0,1 0,0 0,-1 0,1 0,0 0,0-1,0 1,0-1,0 1,0-1,0 0,1 0,-1 0,0 0,4 0,1-1,-1-1,0 1,0-1,0 0,0 0,-1-1,1 0,0 0,0 0,-1 0,0-1,1 0,-1-1,4-2,-4 2,0 1,0 0,0 0,0 0,1 1,0-1,-1 1,1 1,0-1,0 1,0 0,0 0,0 1,0-1,4 2,-7 0,-1 0,1 0,-1 1,0-1,1 1,-1-1,0 1,0 0,0 0,0 0,-1 0,1 0,0 0,-1 1,0-1,1 1,-1-1,0 1,0-1,0 1,-1-1,1 1,-1 0,16 30,-4-20</inkml:trace>
  <inkml:trace contextRef="#ctx0" brushRef="#br0" timeOffset="1417.072">1835 577,'-233'172,"198"-131,35-40,-1 0,0-1,1 1,-1 0,1 0,-1 0,1 0,-1 0,1 0,0 0,-1 0,1 0,0 0,0 0,0 0,0 0,0 0,0 0,0 1,0-1,0 0,0 0,1 0,-1 0,0 0,1 0,-1 0,1 0,-1 0,1-1,-1 1,1 0,0 0,-1 0,1-1,0 1,0 0,0 0,-1-1,1 1,0-1,0 1,0-1,0 1,0-1,12 2,-1-1,0 0,1-1,-1-1,1 0,-1 0,1-1,-1-1,0 0,0 0,0-2,-1 1,1-1,-1-1,0 0,-1-1,2-1,4-1,137-92,-152 100,1 0,0 0,0-1,-1 1,1 0,0 1,0-1,0 0,0 1,1-1,-1 1,0-1,0 1,0 0,0 0,0 0,0 0,1 0,-1 1,0-1,0 1,0-1,0 1,0 0,0-1,0 1,0 0,0 1,-1-1,1 0,0 0,-1 1,1-1,-1 1,1-1,-1 1,0 0,1 0,-1-1,0 2,2 0,1-1,0 1,-1-1,1 1,0-1,0-1,0 1,1 0,-1-1,0 0,1 0,-1 0,1 0,-1-1,0 0,1 0,-1 0,1 0,-1-1,1 0,-1 0,1 0,-1 0,0-1,0 1,0-1,0 0,1-1,108-74,-90 56,0-1,-1-1,-2-1,0 0,-2-2,0 0,-2-1,-1-1,-1 0,-2-1,-1 0,-1-1,0-3,-8-25,-2 57,0 0,0 0,-1 0,1 1,0-1,-1 0,1 0,0 0,-1 0,1 1,-1-1,1 0,-1 0,0 1,1-1,-1 0,0 1,1-1,-1 1,0-1,0 1,1-1,-1 1,0 0,0-1,0 1,0 0,0-1,0 1,0 0,1 0,-1 0,0 0,0 0,0 0,0 0,0 0,0 1,0-1,0 0,1 0,-1 1,0-1,0 1,0-1,0 1,1-1,-1 1,0-1,1 1,-1-1,0 1,1 0,-1 0,1-1,-1 1,1 0,-1 0,1 0,-1-1,-16 17,0 0,1 0,0 2,2 0,0 1,1 0,1 1,1 0,1 1,-4 14,9-22,0 0,1 0,0 1,1-1,1 1,0 0,1-1,1 1,0 0,1 0,3 14,1-22,0 1,1-2,-1 1,2 0,-1-1,1 0,0-1,0 1,0-2,1 1,0-1,0 0,0 0,0-1,1 0,-1 0,1-1,-1-1,1 1,0-1,0-1,0 1,0-2,0 1,7-2,5 1,0-1,1-1,-2-1,1-1,0-1,-1-1,0 0,0-1,-1-2,0 0,-1 0,0-2,-1 0,0-2,-1 1,0-2,-1 0,-1-1,0 0,-2-2,0 1,0-2,1 0,-1 0,-1-1,-1 0,-1-1,-1 0,0 0,-2-1,-1 1,0-1,-1-1,-2 1,0-1,-3 20,1 0,-1 0,0 1,0-1,0 0,-1 1,1-1,0 0,-1 1,0 0,1-1,-1 1,0 0,0 0,-1 0,1 0,0 0,0 1,-1-1,1 1,-1 0,0-1,1 1,-1 0,0 0,0 1,0-1,1 1,-1-1,0 1,0 0,0 0,0 0,0 0,0 1,0-1,1 1,-1 0,0 0,0 0,1 0,-1 0,0 0,1 1,-1-1,1 1,0 0,0 0,-1 0,1 0,0 0,1 0,-1 1,-1 0,-6 9,0 0,0 0,1 1,1 0,0 1,0-1,2 1,0 0,0 1,1-1,1 1,1 0,0 0,0 0,2 0,0 0,1 0,0 0,1 0,1 0,0 0,1-1,1 1,0-1,1 0,0-1,2 3,2 1,0-1,0 1,2-2,0 0,0 0,2-1,-1-1,2 0,0-1,0 0,13 5,-8-6</inkml:trace>
</inkml:ink>
</file>

<file path=ppt/ink/ink3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8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585 199,'-17'-5,"-2"1,1 1,0 0,-1 1,1 1,-1 1,1 1,-1 0,1 2,-1 0,1 1,0 0,0 2,1 0,0 1,0 1,0 0,1 1,0 1,1 1,-12 10,9-7,-1 2,2 0,0 0,2 2,-1 0,2 1,1 0,0 1,1 1,2 0,-1 3,9-21,0 0,1 0,0 0,-1 1,1-1,0 0,1 1,-1-1,1 1,-1-1,1 1,0-1,1 1,-1-1,0 0,1 1,0-1,0 1,0-1,0 0,0 0,1 1,0-1,-1 0,1 0,0-1,0 1,1 0,-1-1,0 1,1-1,0 0,-1 0,1 0,0 0,0 0,0 0,1-1,-1 0,0 0,0 0,1 0,-1 0,1 0,0-1,14-2,0-2,-1 0,1 0,-1-2,0 0,0-1,-1-1,0-1,0 0,-1-1,0 0,-1-1,0-1,8-9,-21 20,43-39,-2-1,-2-3,-1-1,1-8,-29 40,-11 12,0 0,0 0,0 0,0 0,1 0,-1 0,0 0,1 0,-1 0,1 0,-1 0,1 0,-1 1,1-1,0 0,-1 0,1 1,0-1,0 0,-1 1,1-1,0 1,0-1,0 1,0-1,0 1,0 0,0-1,0 1,0 0,0 0,0 0,0 0,0 0,0 0,0 0,0 0,0 0,0 0,0 0,0 1,0-1,0 0,-1 1,1-1,0 1,0-1,0 1,0-1,0 1,-1 0,1-1,0 1,-1 0,1 0,0-1,-1 1,1 0,-1 0,1 0,-1 0,7 95,-8-83,1 0,0-1,1 1,1 0,0-1,0 1,1-1,1 0,1 4,2-4,0 0,0 0,1-1,1 1,0-2,0 0,1 0,1 0,-1-1,6 2,3 2</inkml:trace>
  <inkml:trace contextRef="#ctx0" brushRef="#br0" timeOffset="383.003">812 678,'185'-282,"-159"255,-25 27,0 0,-1 0,1 0,-1 0,1 0,0 0,-1 0,1 0,-1 0,1 0,0 0,-1 0,1 0,-1 0,1 0,0 1,-1-1,1 0,-1 0,1 1,-1-1,1 0,-1 1,1-1,-1 1,1-1,-1 0,0 1,1-1,-1 1,0-1,1 1,-1-1,0 1,0 0,1-1,-1 1,0-1,0 1,0 0,0-1,0 1,0-1,0 1,0 0,0-1,0 1,0-1,0 1,0 0,-1-1,1 1,0-1,3 31,-4-23,2 1,-1-1,1 0,0 1,1-1,0 0,0 0,1 0,0 0,0 0,1-1,0 1,0-1,0 0,1 0,1-1,0 2,-3-5,1 0,0 1,0-2,0 1,0 0,1-1,-1 1,0-1,1-1,0 1,-1-1,1 1,0-1,0 0,0-1,0 0,0 1,0-1,0-1,0 1,-1-1,1 0,0 0,0 0,0-1,-1 0,1 0,-1 0,1 0,-1-1,0 1,2-2,117-113,-120 113,43-54,-29 38</inkml:trace>
  <inkml:trace contextRef="#ctx0" brushRef="#br0" timeOffset="1380.914">1743 227,'-42'34,"-5"2,2 2,1 2,2 2,2 2,-2 7,-1 36,42-85,0 0,0 1,1-1,0 1,-1-1,1 1,0-1,0 1,0-1,0 1,1-1,-1 1,1-1,-1 1,1-1,0 1,0-1,0 0,0 0,0 1,1-1,-1 0,1 0,-1 0,1 0,0-1,0 1,0 0,0-1,0 1,0-1,0 0,0 0,1 1,-1-2,1 1,6 0,1 0,0-1,0 0,-1-1,1 0,0-1,-1 0,1 0,-1-1,0 0,0-1,0 0,0 0,-1-1,1 0,0-2,-8 7,20-15,0-1,-1 0,-1-2,0 0,-2-1,0-1,-1-1,10-16,70-101,-95 137,-1 0,1 0,-1 0,1 0,0 0,-1 1,1-1,0 0,0 0,0 1,0-1,0 0,0 1,0-1,0 1,0-1,0 1,0 0,0-1,0 1,0 0,0 0,0 0,1-1,-1 1,0 1,0-1,0 0,0 0,0 0,0 0,0 1,1-1,-1 1,0-1,0 1,0-1,0 1,0-1,-1 1,1 0,0 0,0-1,0 1,-1 0,1 0,0 0,-1 0,1 0,-1 0,1 0,-1 0,1 0,-1 0,0 0,1 0,-1 0,0 0,0 1,0-1,0 0,0 0,0 0,0 0,0 0,0 0,-1 0,1 1,-1-1,1 270,0-227,3-12,-3 0,-1 0,-1 0,-1 0,-2-1,-2 1,0-1,-2 0,-12 25,-7-15,27-41,1 1,-1-1,1 1,-1-1,1 1,-1-1,1 1,-1-1,1 1,-1-1,0 1,1-1,-1 0,0 0,1 1,-1-1,0 0,0 0,1 0,-1 1,0-1,1 0,-1 0,0 0,0-1,1 1,-1 0,0 0,1 0,-1 0,0-1,0 1,1 0,-1-1,1 1,-1 0,0-1,1 1,-1-1,1 1,-1-1,1 1,-1-1,1 1,-1-1,1 0,0 1,-1-1,1 0,0 1,-1-1,1 0,0 1,0-1,0 0,0 1,0-1,-1 0,1 0,1 1,-1-1,0 0,0 0,0 0,0-11,1-1,0 1,1-1,0 1,1-1,0 1,1 0,1 0,0 1,0-1,1 1,0 0,1 1,4-5,42-63,3 3,56-57,-112 131,250-271,-243 264,0 0,-1-1,0 1,-1-1,0 0,0-1,-1 1,0-1,-1 0,0 0,-1 0,0 0,0 0,-1-1,0 1,-1-1,0 1,-1 0,0-1,-1 1,0 0,-1 0,-2-7,4 14,-1 0,0 0,0 1,0-1,0 1,-1-1,1 1,-1 0,1 0,-1 0,0 0,1 1,-1-1,0 1,0 0,0-1,0 1,-1 1,1-1,0 0,0 1,-1 0,1-1,0 1,0 0,-1 1,1-1,0 1,0-1,-2 2,-94 34,92-33,0 0,-1 0,2 1,-1 0,0 0,1 1,0-1,0 1,0 1,0-1,1 1,0 0,0 0,1 1,0 0,0-1,0 1,1 1,0-1,0 0,1 1,-1 3,1 2,1 0,0 0,1 0,1 0,0 0,0 0,1 0,1 0,0-1,1 1,1-1,-1 0,2 0,4 7,-1-3,0 0,2 0,0-2,0 1,1-1,1-1,0 0,1-1,1 0,0-1,0-1,1 0,0-1,1-1,0 0,0-2,0 0,1 0,0-2,0 0,15 0,-17-4,-1 0,1-1,-1-1,1-1,-1 0,0-1,0 0,0-2,-1 1,0-2,0 0,0-1,7-5,-13 8,-1-1,0 0,0 0,0-1,0 0,-1 0,-1 0,1-1,-1 0,0 0,-1 0,0-1,0 0,-1 1,0-1,-1 0,1-1,-2 1,0 0,0-1,0 1,-1-9,-1 14,0 1,-1 0,1 0,0 0,-1 0,0 1,1-1,-1 0,0 1,-1-1,1 1,0 0,-1-1,1 1,-1 0,0 1,1-1,-1 0,0 1,0 0,0-1,0 1,0 0,-1 1,1-1,0 0,0 1,-1 0,1 0,0 0,0 0,-1 0,1 1,0-1,0 1,-1 0,1 0,0 0,0 1,0-1,0 1,1-1,-1 1,0 0,1 0,-1 0,1 1,0-1,-1 0,1 1,0 0,-8 5,0 0,0 1,1 0,1 1,-1 0,1 0,1 1,0 0,1 0,0 0,0 1,1 0,1 0,0 1,1-1,0 1,1 0,0-1,1 1,1 0,0 0,0 0,1 0,1 0,2 8,-1-16,-1 0,1 0,0 0,0-1,0 1,1-1,-1 0,1 1,0-2,1 1,-1-1,1 1,-1-1,1 0,0-1,0 1,0-1,0 0,1 0,-1-1,0 1,4-1,125 9,-123-10,161-14,-147 7</inkml:trace>
</inkml:ink>
</file>

<file path=ppt/ink/ink3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0 306,'15'0,"13"-5,8-1,2 0,-1 1,-1 2,-3 1,-1 1,-2 0,-1 1,-1 0,-5-4,-1-3,-1 1,3 2,-5 0</inkml:trace>
  <inkml:trace contextRef="#ctx0" brushRef="#br0" timeOffset="249.375">57 589,'38'-10,"27"-3,8 1,-4 2,-10 3,-13 3</inkml:trace>
  <inkml:trace contextRef="#ctx0" brushRef="#br0" timeOffset="752.323">28 109,'6'-10,"0"1,0 0,1 0,0 1,1 0,0 0,0 1,1 0,0 0,4-1,-9 5,1 1,-1-1,1 1,0 0,0 1,0-1,0 1,0 0,0 0,0 1,1 0,-1 0,0 0,0 0,0 1,0 0,1 0,-1 0,0 0,-1 1,1 0,0 0,0 0,-1 1,1 0,-1 0,0 0,0 0,0 0,0 1,-1 0,1 0,-1 0,2 4,0-3,-1-1,1 1,-1-1,1 1,0-2,1 1,-1 0,1-1,-1 0,1 0,0-1,0 0,0 0,1 0,-1-1,0 0,1 0,-1 0,5-1,90-12,-82 6</inkml:trace>
  <inkml:trace contextRef="#ctx0" brushRef="#br0" timeOffset="1298.32">1129 138,'-24'17,"1"1,1 1,1 1,0 0,2 2,0 1,2 0,-9 16,22-33,0 0,1 0,0 0,0 0,1 1,0 0,0-1,0 1,1 0,0 0,0 0,0 0,1 0,0 0,1 0,0 0,0 0,0 0,1-1,0 1,0 0,1-1,0 1,0-1,0 0,1 0,0 0,0-1,0 1,1-1,0 0,0 0,0 0,1-1,-1 0,6 3,4-1,0-1,0-1,0 0,0-1,0-1,1-1,-1 0,1 0,-1-2,1 0,-1-1,1 0,-1-1,14-5,-12 2,0-2,-1 1,0-2,0 0,-1-1,0-1,-1 0,0-1,-1 0,1-2,2-1,-10 9,0 1,-1-2,0 1,0-1,0 1,-1-1,0-1,0 1,-1 0,0-1,0 0,-1 0,0 0,0 0,-1 0,0 0,0 0,-1 0,0 0,-1-1,0 1,0 0,0 0,-1 0,-2-6,-1 8,0 0,-1 0,1 0,-1 1,0 0,0 0,-1 1,1-1,-1 1,0 1,0-1,-1 1,1 0,-1 1,1 0,-1 0,0 1,-4-1,9 2,-32-8</inkml:trace>
  <inkml:trace contextRef="#ctx0" brushRef="#br0" timeOffset="1562.149">846 532,'65'-33,"2"3,0 3,63-15,-123 40,-1 0,1 0,0 1,0 0,0 1,1-1,-1 1,0 1,0-1,0 1,0 1,0-1,0 1,-1 0,1 1,0-1,-1 2,0-1,1 0,-1 1,-1 0,1 1,3 3,1-2,0 0,1-1,-1 0,1-1,0 0,0 0,1-1,-1-1,1 0,-1-1,1 0,-1 0,1-1,0-1,-1 0,1-1,-1 0,1 0,-1-2,0 1,0-1,0-1,-1 0,1 0,-1-1,9-3</inkml:trace>
</inkml:ink>
</file>

<file path=ppt/ink/ink3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6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1 555,'107'-88,"154"-215,-113 164,-146 137,0 0,-1 0,2 0,-1 0,0 0,0 1,1-1,-1 1,0-1,1 1,0 0,-1 0,1 0,0 0,-1 1,1-1,0 1,0-1,0 1,-1 0,1 0,0 0,0 1,0-1,-1 1,1-1,0 1,0 0,-1 0,1 0,-1 1,1-1,-1 0,1 1,-1 0,0 0,0-1,0 1,0 1,2 9,-1 0,-1 0,0 0,0 0,-2 1,1-1,-2 0,1 1,-3 7,1 15,0-14,-1 0,0 0,-2 0,0 0,-2-1,0 0,-1 0,-1 0,-1-1,-5 6,10-16,-1-1,-1 0,1 0,-1 0,-1-1,0 0,0 0,0-1,0 0,-1 0,0-1,0 0,-1-1,1 0,-1 0,0-1,0-1,0 1,-1-2,1 1,0-1,-1-1,0 0,7 0,0-1,1 1,-1-1,1 0,-1 0,1 0,-1-1,1 1,0-1,0 1,0-1,0 0,0 0,0-1,0 1,1-1,-1 1,1-1,0 0,0 0,0 0,0 0,0 0,0 0,1-1,0 1,0 0,0-1,0 1,0-1,1 0,-1 1,1-1,0 1,0-1,0 0,1 1,0-3,3-13</inkml:trace>
  <inkml:trace contextRef="#ctx0" brushRef="#br0" timeOffset="272.597">960 301,'-10'29,"-2"9</inkml:trace>
  <inkml:trace contextRef="#ctx0" brushRef="#br0" timeOffset="838.276">1129 526,'183'-243,"-133"193,-48 50,-1 0,1 0,-1 0,1 1,-1-1,0 1,1-1,-1 1,1 0,-1-1,0 1,0 0,1 0,-1 0,0 0,0 0,0 0,0 0,0 0,0 0,0 0,-1 1,1-1,0 0,0 1,-1-1,1 1,-1-1,0 1,1-1,-1 0,0 1,0-1,0 1,0-1,0 1,0-1,0 1,-1-1,1 1,-1 0,3 9,43 99,-44-107,1 0,0 0,0 0,0-1,1 1,-1-1,1 1,-1-1,1 0,0 0,0 0,0 0,0-1,0 1,0-1,0 0,0 0,1 0,-1 0,0 0,1-1,-1 0,1 1,-1-1,1-1,-1 1,0 0,1-1,-1 0,0 1,1-1,-1-1,0 1,5-4,-1 0,0-1,-1 0,1 0,-1-1,0 0,-1 0,0 0,0-1,0 1,-1-1,0 0,-1-1,3-6,2-4,22-68,-26 62</inkml:trace>
  <inkml:trace contextRef="#ctx0" brushRef="#br0" timeOffset="1247.904">2061 103,'-11'6,"0"1,1 0,0 1,0 0,1 0,0 1,0 0,1 1,0 0,1 0,0 1,1 0,-3 7,6-14,1 1,0 0,0 0,0 1,1-1,0 0,0 0,0 1,0-1,1 1,0-1,0 0,0 1,1-1,0 0,0 1,0-1,1 0,0 0,0 0,0 0,0 0,1 0,0-1,0 1,0-1,1 0,-1 0,1 0,0 0,0 0,2 0,3 2,0 1,1-2,-1 1,1-2,1 1,-1-1,1-1,-1 0,1 0,0-1,0 0,0-1,0 0,0-1,0 0,1-1,-1-1,0 1,0-2,-1 1,1-1,-1-1,1 0,-1-1,0 0,0 0,-1-1,0 0,0-1,0 0,-1 0,0-1,0 0,0-1,-1-1,-1-1,0 0,-1-1,0 1,0-1,-1 0,-1 0,0-1,-1 1,0-1,-1 1,0-3,-1 11,1-1,-2 0,1 0,0 0,-1 0,0 0,0 0,-1 0,1 1,-1-1,0 1,0-1,-1 1,1 0,-1 0,0 0,0 0,0 0,-1 0,1 1,-1 0,0 0,0 0,0 0,0 0,-1 1,1 0,-1 0,1 0,-1 0,-3 0,-26-4,3 3</inkml:trace>
  <inkml:trace contextRef="#ctx0" brushRef="#br0" timeOffset="1551.958">1920 358,'38'-24,"18"-8,4 1,-8 11,-13 14,-9 13,-4 4,-6 6,-3 0,2-3,1-4,3-4,2-2,1-3,2-5,0-3,-4 0</inkml:trace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56,'-4'-5,"-1"0,0 0,0 1,-1 0,1 0,-1 0,0 0,0 1,0 0,0 0,-1 1,1-1,-1 2,0-1,1 1,-1 0,0 0,0 0,0 1,0 0,0 1,1 0,-1 0,0 0,0 1,1 0,-1 0,1 0,-1 1,-1 2,3-5,0 1,0 0,0 0,0 1,0-1,0 1,1 0,-1 1,1-1,-1 1,1-1,0 1,0 1,0-1,1 0,-1 1,1 0,0 0,0 0,0 0,0 0,1 1,0-1,0 1,0 0,0 0,1-1,0 1,0 0,0 0,0 0,1 0,0 0,0 1,0-1,1 0,0 0,1 3,5 2,0-1,1-1,0 1,0-1,1 0,0-1,0 0,1-1,0 0,0 0,1-1,0 0,-1-1,2 0,8 2,37 16,-53-20,-1-1,0 1,-1-1,1 1,0 0,0 0,-1 0,1 0,-1 1,0-1,0 1,0-1,0 1,0 0,0 0,-1 0,1 0,-1 0,0 0,0 0,0 0,0 1,-1-1,1 0,-1 0,0 1,0-1,0 0,0 1,-1-1,1 0,-1 1,0-1,0 0,0 0,0 0,-1 0,1 0,-1 0,0 0,0-1,0 1,0 0,0-1,-1 1,-6 8,-1-1,0 0,-1-1,1 0,-2 0,0-1,0 0,0-1,-1-1,0 0,0-1,0 0,-1-1,0 0,-4-1,-14 8,27-9,0 0,0 0,0 0,-1 0,1-1,0 0,0 0,-1-1,1 1,-1-1,1 0,0-1,-6 0,10 0,0 1,1-1,-1 0,0 0,0 0,1 1,-1-1,0 0,1 0,-1 0,1 0,0 0,-1 0,1 0,0 0,-1-1,1 1,0 0,0 0,0 0,0 0,0 0,0 0,0 0,0 0,1-1,-1 1,0 0,1 0,-1 0,0 0,1 0,0 0,-1 0,1 1,-1-1,1 0,0 0,0 0,-1 0,1 1,0-1,1 0,12-14</inkml:trace>
</inkml:ink>
</file>

<file path=ppt/ink/ink3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59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0 385,'3'4,"0"0,1 0,-1-1,1 1,-1-1,1 1,0-1,0-1,1 1,-1 0,1-1,-1 0,1 0,0 0,-1-1,1 0,0 0,0 0,0 0,0-1,0 0,0 0,0 0,0 0,0-1,0 0,0 0,0-1,0 1,0-1,-1 0,1 0,-1 0,1-1,-1 0,3-2,14-11,-1-2,-1 1,0-2,-2-1,0 0,13-22,2 0,18-33,41-44,-89 117,-1 0,1 1,0-1,0 0,1 1,-1-1,0 1,0-1,1 1,-1 0,1 0,-1 0,1 1,-1-1,1 0,0 1,-1 0,1 0,0 0,-1 0,1 0,-1 0,1 0,0 1,-1 0,1-1,-1 1,1 0,-1 0,1 0,-1 1,0-1,0 1,1-1,-1 1,0 0,0-1,-1 1,1 0,0 0,-1 1,1-1,-1 0,1 0,-1 1,1 2,2 13,0 0,-1 0,-1 1,-1-1,-1 1,0 0,-1-1,-2 8,-1 34,4-45,0 0,-2 1,0-2,0 1,-1 0,-1 0,-1-1,0 0,0 0,-2 0,0-1,-6 10,8-15,-1 1,0-1,-1 0,0-1,0 0,0 0,-1 0,0-1,0 0,-1-1,1 0,-1 0,-1-1,1 0,0 0,-1-1,0-1,0 1,0-2,0 1,0-1,-5-1,-31-14,27 2</inkml:trace>
  <inkml:trace contextRef="#ctx0" brushRef="#br0" timeOffset="382.4">1101 103,'-5'6,"-16"12,1 1,1 1,1 0,1 2,1 0,1 1,1 0,0 1,2 1,0 4,10-26,1 1,0-1,1 1,-1-1,0 1,1 0,0-1,0 1,0-1,0 1,1 0,-1-1,1 1,0-1,0 1,0-1,0 0,1 1,-1-1,1 0,0 0,0 0,0 0,1 0,-1 0,1-1,-1 1,1-1,0 0,0 0,0 0,0 0,0 0,0 0,1-1,-1 0,0 0,1 0,-1 0,1 0,0-1,11 4,1-1,0-1,-1-1,1 0,0-1,0-1,0 0,-1-1,1-1,-1 0,1-1,-1-1,0 0,-1-1,1-1,-1 0,-1-1,1-1,-1 0,-1 0,0-1,0-1,-1 0,0-1,-1 0,0-1,-1 1,0-2,-1 1,-1-2,6-13,-13 23,1 0,0-1,-1 1,0 0,0 0,-1 0,0 0,1 0,-2 0,1 0,0 0,-1 0,0 0,0 0,-1 1,1-1,-1 1,0 0,0-1,-1 2,1-1,-1 0,0 1,1-1,-2 1,1 0,0 0,-1 1,1-1,-1 1,0 0,0 0,0 1,0 0,0-1,0 2,0-1,-2 0,-12-2,0 1,0 0,0 1,0 2,0 0,0 0,-3 2,-11 4</inkml:trace>
</inkml:ink>
</file>

<file path=ppt/ink/ink3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0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1,'9'0,"9"0,5 0,4 0,2 0,1 0,0 0,0 0,0 0,-1 0,0 0,-1 0,-4 0</inkml:trace>
</inkml:ink>
</file>

<file path=ppt/ink/ink3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1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0 126,'17'193,"-11"-150,22 74,33-39,-59-76,0 0,1 0,-1-1,1 1,0-1,-1 1,1-1,0 0,0 0,0 0,0 0,0-1,0 1,0-1,0 0,0 0,0 0,0 0,0-1,0 1,0-1,0 0,0 1,0-1,-1-1,1 1,0 0,-1-1,1 1,0-1,0-1,83-103,-58 64,60-103,-88 144,0-1,0 1,0 0,0 0,1-1,-1 1,0 0,1 0,-1-1,1 1,-1 0,1 0,0 0,-1 0,1 0,0 0,0 0,0 0,0 0,0 0,0 0,0 0,0 1,0-1,0 0,0 1,1-1,-1 1,0 0,0-1,1 1,-1 0,0-1,1 1,-1 0,0 0,0 0,1 0,-1 1,0-1,1 0,-1 0,0 1,0-1,1 1,-1-1,0 1,0 0,0-1,0 1,1 0,27 60,-29-56,1-1,0 1,0 0,0 0,1-1,0 1,0 0,0-1,0 0,1 0,0 1,0-2,0 1,0 0,0 0,1-1,0 0,0 0,0 0,0 0,0-1,0 1,1-1,-1 0,1 0,-1-1,1 1,0-1,0 0,0-1,-1 1,6-1,-1-1,0-2,0 1,-1-1,1 0,-1-1,1 0,-1 0,0-1,-1 0,1 0,-1-1,0 0,0 0,-1-1,0 0,0 0,-1 0,3-4,74-150,-78 152,0 0,0-1,-1 0,-1 0,1 0,-2 0,1-1,-1 1,-1 0,0-1,-1-8,-4 0</inkml:trace>
  <inkml:trace contextRef="#ctx0" brushRef="#br0" timeOffset="1164.539">1242 239,'-5'-1,"0"-1,0 1,0 0,0 1,0-1,0 1,0 0,0 0,0 1,0-1,1 1,-1 0,0 1,0-1,0 1,1 0,-1 0,1 0,0 1,-1 0,1-1,0 1,1 1,-1-1,0 1,1-1,0 1,0 0,0 0,0 0,1 1,-1-1,1 1,-1 3,-2 3,0 0,1 0,1 0,-1 1,2 0,0-1,0 1,1 0,0 0,1 0,1 0,0 0,0 0,2 4,-1-9,0-1,1 1,0-1,0 0,0 1,1-1,0-1,0 1,0 0,1-1,-1 0,1 0,1-1,-1 1,1-1,0 0,0-1,0 1,0-1,0 0,1-1,-1 1,1-1,0-1,0 1,0-1,0-1,0 1,0-1,0 0,0-1,0 1,-1-1,1-1,0 1,0-1,-1 0,1-1,-1 0,1 0,0-1,7-6,0 0,-1-1,0 0,0-1,-2 0,1-1,-2-1,0 1,0-2,6-14,-12 22,0-1,0 1,-1-1,0 0,-1 0,0 0,0 0,-1-1,0 1,0 0,-1-1,0 1,0 0,-1-1,0 1,-1 0,0 0,0 0,-1 0,0 0,0 0,0 1,-3-3,0 2,-1 1,0-1,0 1,-1 1,0 0,0 0,-1 0,1 1,-1 0,0 1,0 0,-1 0,0 1,1 0,-1 1,0 0,0 1,0 0,-1 0,-14 0</inkml:trace>
  <inkml:trace contextRef="#ctx0" brushRef="#br0" timeOffset="1550.547">960 465,'157'-66,"-149"63,0 0,0 0,1 1,-1 0,1 0,-1 1,1 0,-1 1,1-1,-1 2,1-1,-1 1,1 1,-1-1,1 2,-1-1,0 1,0 0,0 0,0 1,-1 1,1-1,-1 1,4 4,-6-5,0 0,1-1,-1 1,0-1,1 0,0-1,0 1,0-1,0 0,0-1,0 1,0-1,1 0,-1-1,0 0,1 0,3 0,7-5</inkml:trace>
</inkml:ink>
</file>

<file path=ppt/ink/ink3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3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1 367,'4'0,"8"0,5 0,5 0,4 0,2 0,1 0,0 0,0 0,0 0,0 0,0 0,0 0,-1 0,0 0,0 0,1 0,-6 0</inkml:trace>
  <inkml:trace contextRef="#ctx0" brushRef="#br0" timeOffset="286.472">1 621,'38'-10,"22"-2,7-1,-5 4,-7 2,-13 2</inkml:trace>
  <inkml:trace contextRef="#ctx0" brushRef="#br0" timeOffset="865.586">28 170,'6'-7,"-1"0,1 1,0 0,0 0,0 0,1 1,0 0,0 0,1 1,-1 0,1 0,0 0,-2 2,-1 0,1 0,0 1,0-1,0 1,0 0,-1 1,1-1,0 1,0 1,0-1,0 1,0 0,0 0,0 0,0 1,-1 0,1 1,-1-1,1 1,-1 0,0 0,0 0,0 1,-1 0,4 3,-1-2,0 0,0-1,1 0,-1 0,1-1,-1 0,1 0,0-1,0 0,1 0,-1-1,0 0,1-1,-1 0,0 0,0 0,1-1,-1-1,0 1,5-3,6-2</inkml:trace>
  <inkml:trace contextRef="#ctx0" brushRef="#br0" timeOffset="3635.936">565 705,'16'-18,"-1"-2,-1 1,0-2,-2 0,0-1,-1-2,30-51,24-35,-55 94,-7 10,-1 0,2 0,-1 0,0 1,1-1,0 1,0 0,1 0,-1 1,1-1,0 1,1 0,-1 0,0 1,1-1,0 1,0 1,0-1,4 0,-7 4,-1 1,1 0,0 0,-1 0,0 0,1 0,-1 1,0-1,0 1,0-1,0 1,-1 0,1 0,-1-1,0 1,1 0,-1 0,-1 1,1-1,0 0,-1 0,0 0,1 1,-1-1,0 0,-1 0,1 0,-1 1,1-1,-1 0,1 2,9 56,-9-60,1 0,-1 0,1 0,-1 0,1 0,-1 0,1 1,0-1,-1-1,1 1,0 0,0 0,0 0,0 0,0 0,0-1,0 1,0 0,0-1,0 1,0-1,0 1,1-1,-1 0,0 1,0-1,0 0,1 0,-1 0,0 0,0 0,1 0,-1 0,0-1,0 1,1 0,-1 0,0-1,0 1,0-1,0 0,0 1,0-1,0 0,0 1,1-2,84-90,-65 63,-4 7,77-80,-92 102,-1 0,1 1,0-1,-1 0,1 0,0 1,-1-1,1 1,0 0,-1-1,1 1,-1 0,0 0,1 0,-1 0,1 0,-1 0,0 1,0-1,0 0,0 1,0-1,0 0,0 1,0-1,-1 1,1-1,0 1,-1 0,1-1,-1 1,0 0,0-1,1 1,-1 0,0 0,0-1,-1 1,1 0,0-1,-1 1,1 0,-1-1,1 1,-1 1,1-1,9 134,1-90,-6-25</inkml:trace>
  <inkml:trace contextRef="#ctx0" brushRef="#br0" timeOffset="4150.067">1327 649,'39'-12,"1"0,-1-3,-1-1,-1-2,0-2,-1-2,-25 14,0-1,-1 0,0 0,-1-1,0 0,-1-1,0 0,-1-1,0 1,0-1,-1-1,-1 1,0-1,-1 0,0 0,-1 0,-1 0,0-1,-1 1,0-1,-1 0,0 1,-1-1,-2-6,2 17,-1-1,1 0,-1 1,0-1,0 1,0 0,-1-1,1 1,-1 0,0 1,0-1,0 0,0 1,0 0,0-1,-1 1,1 1,-1-1,1 0,-1 1,0 0,0 0,0 0,1 0,-1 0,0 1,0 0,0 0,0 0,0 0,0 1,0-1,0 1,0 0,1 0,-1 1,0-1,1 1,-1 0,1-1,-1 2,1-1,0 0,0 1,0-1,0 1,0 0,1 0,-2 2,-2 1,0 2,0-1,0 1,1 0,1 0,-1 0,1 0,1 1,-1 0,1 0,1 0,0 0,0 0,1 0,0 1,1-1,-1 1,2-1,0 0,0 1,0-1,1 0,1 0,-1 0,2 0,-1 0,1-1,0 1,1-1,0 0,0-1,1 1,0-1,0 0,1 0,0-1,0 0,7 5,-1-3,0 0,1-1,0 0,1-1,0 0,-1-2,1 1,1-2,-1 0,1-1,10 0,-1-1</inkml:trace>
  <inkml:trace contextRef="#ctx0" brushRef="#br0" timeOffset="4551.035">2202 225,'-16'22,"0"0,2 1,1 0,0 1,2 0,0 1,2 1,1-1,-3 18,11-38,-1 1,1-1,-1 1,2-1,-1 1,0-1,1 1,0-1,1 0,-1 1,1-1,0 0,0 0,1 0,-1 0,1 0,0-1,0 1,1-1,0 0,-1 0,1 0,0 0,1-1,-1 0,1 0,0 0,-1 0,1-1,0 1,0-1,1-1,-1 1,0-1,1 0,-1 0,1 0,-1-1,1 0,-1 0,1 0,4-1,4-2,0 0,-1 0,1-1,0-1,-1 0,0-1,0-1,-1 0,0 0,0-1,-1-1,0 0,0-1,-1 0,0 0,-1-1,0 0,-1-1,0 0,1-2,-5 5,0 0,-1 0,0 0,-1-1,1 1,-2-1,1 1,-2-1,1 0,-1 1,-1-1,1 0,-2 1,1-1,-1 1,-1-1,0 1,0 0,-1 0,-3-7,2 12,1 0,0 0,-1 1,0-1,1 1,-1 0,-1 1,1-1,0 1,-1 0,1 0,-1 1,1 0,-1 0,0 0,0 0,1 1,-1 0,0 0,0 1,0 0,-19-1</inkml:trace>
  <inkml:trace contextRef="#ctx0" brushRef="#br0" timeOffset="4882.746">2060 480,'15'-9,"9"-4,1 5,0 5,2 2,0 1,1 1,0 1,0-1,1 0,-1-1,1 0,-1 1,0-1,-4 0</inkml:trace>
  <inkml:trace contextRef="#ctx0" brushRef="#br0" timeOffset="5415.951">2202 0,'-5'5,"-1"1</inkml:trace>
  <inkml:trace contextRef="#ctx0" brushRef="#br0" timeOffset="5833.709">2427 28,'5'0,"2"5,-6 1,-2-4,-2-4</inkml:trace>
</inkml:ink>
</file>

<file path=ppt/ink/ink3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28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57 198,'10'0,"12"0,8 0,3 0,1 0,0 0,-2 0,-1 0,-1 0,-6-5,-2-2,0 1,1 1,2 1,1 2,-4 1</inkml:trace>
  <inkml:trace contextRef="#ctx0" brushRef="#br0" timeOffset="298.584">1 451,'38'-4,"28"-3,6 1,-3 1,-9 1,-10 2,-14 1</inkml:trace>
  <inkml:trace contextRef="#ctx0" brushRef="#br0" timeOffset="877.886">198 0,'4'9,"0"0,1 0,0-1,0 0,0 0,1 0,1-1,-1 1,1-2,0 1,1-1,-1 0,1 0,1-1,-1 0,1-1,0 0,0 0,0-1,0 0,0 0,10 1,-13-4,0 0,0 1,-1-1,1 2,0-1,-1 1,1-1,-1 1,1 1,-1-1,0 1,0 0,0 0,0 1,-1-1,1 1,-1 0,0 0,0 1,-1-1,1 1,-1 0,0 0,0 0,0 0,-1 0,0 1,0-1,0 1,-1-1,1 6,-6 5,-1 0,-1-1,0 0,-1 0,-1 0,0-1,-1-1,0 1,-1-1,-1-1,0 1,0-2,-1 0,-6 3,15-10,-155 132,119-103,24-17</inkml:trace>
</inkml:ink>
</file>

<file path=ppt/ink/ink3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86,'0'-9,"1"6,-1-1,1 1,-1-1,0 1,0-1,0 1,-1-1,1 1,-1-1,0 1,1-1,-2 1,1-1,0 1,-1 0,1 0,-1 0,0 0,0 0,0 0,-1 0,-1-1,2 5,-1 0,1 0,-1 0,1 0,-1 0,1 0,0 1,0-1,0 1,0 0,0 0,0 0,0 0,0 0,1 0,-1 0,1 0,-1 0,1 1,0-1,0 1,0 1,-5 11,2 0,-1 1,2 0,0 0,1 0,1 0,0 1,1-1,1 0,1 4,-1 16,-2-31,1 1,0-1,0 1,1 0,0-1,-1 1,2-1,-1 1,1-1,0 0,0 1,0-1,1 0,-1 0,1-1,1 1,-1-1,1 1,-1-1,1 0,0 0,1-1,-1 1,1-1,-1 0,1 0,0 0,0-1,0 0,1 0,-1 0,0-1,1 1,-1-1,2-1,8 0,-1-2,0 0,0 0,0-2,0 0,0 0,-1-1,0-1,0 0,0-1,-1 0,0-1,0-1,-1 1,0-2,7-7,-10 11,-1 0,0-1,0 0,-1 0,0 0,0-1,-1 0,0 0,0 0,-1-1,0 1,0-1,-1 0,-1-1,1 1,-1 0,-1-1,0 1,0-1,-1 1,0-1,0 7,-1-1,0 0,0 1,0-1,0 0,0 1,-1 0,0-1,0 1,0 0,0 0,0 0,0 0,-1 0,0 1,1-1,-1 1,0-1,0 1,0 0,-1 0,1 1,0-1,-1 1,1-1,-1 1,1 0,-3 0,-105-12,76 13,5 0</inkml:trace>
  <inkml:trace contextRef="#ctx0" brushRef="#br0" timeOffset="485.575">16 284,'-1'-1,"1"1,-1 0,0-1,0 1,0-1,0 1,0-1,1 0,-1 1,0-1,1 0,-1 1,0-1,1 0,-1 0,1 1,-1-1,1 0,-1 0,1 0,0 0,0 0,-1 0,1 0,0 0,0 0,0 0,0 0,0 0,0 0,0 1,0-1,0 0,1 0,-1 0,0 0,0 0,1 0,-1 0,1 0,-1 0,1 1,-1-1,1 0,0 0,-1 1,1-1,0 0,-1 1,1-1,0 1,0-1,0 1,0-1,-1 1,1-1,0 1,0 0,0 0,0-1,0 1,1 0,8-8,0 1,0 0,1 0,0 1,0 0,0 1,1 0,0 1,0 1,0 0,0 0,1 1,2 0,-11 3,0-1,-1 1,1 0,-1 0,1 0,0 0,-1 1,0 0,1-1,-1 1,0 0,0 1,0-1,0 0,0 1,-1 0,1 0,-1-1,0 1,0 1,0-1,0 0,0 0,-1 1,1-1,-1 1,0 0,45 56,-41-57,0-1,1 1,-1-1,1 0,-1 0,1-1,0 0,0 0,0 0,-1 0,1-1,0 0,0-1,0 1,0-1,1-1,12-4</inkml:trace>
</inkml:ink>
</file>

<file path=ppt/ink/ink3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0,'5'0,"2"5,-1 7,-1 0</inkml:trace>
</inkml:ink>
</file>

<file path=ppt/ink/ink3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1,'-5'4,"-2"3</inkml:trace>
</inkml:ink>
</file>

<file path=ppt/ink/ink3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0,'29'0,"14"0,5 0,-2 0,-3 0,-4 0,-4 0,-4 0,-1 0,-2 0,-5 0</inkml:trace>
</inkml:ink>
</file>

<file path=ppt/ink/ink3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23,'38'0,"23"-5,5-1,-3 0,-13 1</inkml:trace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31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1 565,'38'5,"32"-3,9-3,1 0,-9 0,-11-1,-12 1,-13-4,-9-2,-7-4,-8 0</inkml:trace>
  <inkml:trace contextRef="#ctx0" brushRef="#br0" timeOffset="237.909">227 368,'-5'43,"-2"29,1 7,6-6,3-9,1-12,5-9,0-8,-1-5,3-7,5-8,-2-6</inkml:trace>
  <inkml:trace contextRef="#ctx0" brushRef="#br0" timeOffset="852.512">848 453,'-25'33,"2"1,1 0,2 2,1 0,2 2,-10 32,26-68,0 0,-1 1,1-1,0 1,0-1,0 1,0 0,1-1,-1 1,1 0,-1-1,1 1,0 0,0 0,1-1,-1 1,0 0,1 0,0-1,-1 1,1 0,0-1,0 1,1-1,-1 0,0 1,1-1,0 0,-1 0,1 1,0-1,0-1,0 1,0 0,1 0,-1-1,0 1,1-1,-1 0,1 0,0 0,11 1,1 0,0-2,0 0,0 0,0-2,0 1,0-2,-1 0,1-1,-1 0,0-2,0 1,1-2,102-106,41-68,-150 169,0-1,0 0,-1 0,0-1,-2 1,1-1,-2-1,0 1,0-1,-1 0,-1 0,-1 0,0 0,-1-12,-1 23,0-1,0 1,0 0,0 0,-1-1,0 1,0 0,0 0,0 1,0-1,-1 0,0 1,0-1,0 1,0 0,0 0,0 0,-1 0,0 1,1 0,-1-1,0 1,0 0,0 1,-1-1,1 1,0 0,0 0,-1 0,1 1,-1-1,1 1,-1 0,1 0,0 1,-1-1,1 1,-1 0,1 0,0 1,-4 1,-3 1,0 0,1 1,0 0,0 1,0 0,1 1,0-1,0 2,0 0,1 0,0 0,1 1,0 0,0 0,1 1,0 0,1 0,0 0,1 1,-1 3,-4 11,2 0,1 0,0 0,2 1,2-1,0 1,1 0,3 17,5 16,3 0,2-1,16 46,-9-38,-11-35,-1-13,-2 0,0 0,0 1,-2-1,-1 1,0 0,-1 0,-1 0,-1 0,0 0,-2-1,-3 14,-16 3,12-30</inkml:trace>
  <inkml:trace contextRef="#ctx0" brushRef="#br0" timeOffset="1190.588">1496 1,'142'458,"-134"-434,-1 0,-1 1,-1-1,-2 2,0-1,-1 0,-2 0,-1 1,0-1,-2 0,-1 0,-1 0,-2-1,0 0,-3 6,-3-5,-1-1,-1 0,-2-1,0 0,-1-2,-1 0,-1-1,-1-1,0 0,-2-2,0-1,-1-1,-11 5,12-7,5-2</inkml:trace>
</inkml:ink>
</file>

<file path=ppt/ink/ink3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0 366,'24'-5,"27"-2,10 1,-1 1,-10 1</inkml:trace>
  <inkml:trace contextRef="#ctx0" brushRef="#br0" timeOffset="8153.968">113 733,'19'-7,"0"0,-1-2,0 0,-1 0,0-2,0 0,-1-1,-1-1,0 0,-1-1,0 0,-1-2,10-14,70-117,-92 146,0 0,0 0,0 0,-1 0,1 0,0 0,0 0,-1 0,1 0,0 0,-1 0,1 0,-1-1,0 1,1 0,-1 0,0-1,0 1,0 0,0 0,0-1,0 1,0 0,0 0,0-1,-1 1,1 0,-1 0,1 0,0-1,-1 1,0 0,1 0,-1 0,0 0,0 0,1 0,-1 0,0 0,0 0,0 1,0-1,0 0,0 1,0-1,-1 0,1 1,0-1,0 1,0 0,-1-1,1 1,0 0,0 0,-1 0,1 0,0 0,0 0,-1 0,1 0,0 0,-5 4,0 0,1 1,-1-1,1 1,1 0,-1 0,1 1,0-1,0 1,0 0,1 0,0 0,0 1,0-1,1 1,0-1,0 1,1 0,0 2,-6 135,7-142,-1 3,1 1,0 0,0-1,1 1,-1-1,1 1,1-1,-1 1,1-1,0 1,0-1,0 0,1 0,0 0,0 0,0-1,1 1,-1-1,1 0,0 0,0 0,0 0,1-1,0 0,-1 0,1 0,0 0,0-1,1 0,3 1,1-1,0-1,0-1,0 0,0-1,0 1,0-2,0 1,-1-2,1 1,0-1,-1-1,0 0,0 0,0-1,0 0,-1 0,1-1,-1 0,1-2,134-143,-133 137,-1 1,0-1,-1-1,0 0,-2 0,1 0,-2-1,0 0,1-8,-6 23,1-1,-1 1,1-1,-1 1,0-1,0 0,1 1,-1-1,0 1,-1-1,1 1,0-1,0 0,-1 1,1-1,-1 1,1-1,-1 1,0-1,1 1,-1 0,0-1,0 1,0 0,0 0,0 0,-1-1,1 1,0 0,0 0,-1 1,1-1,0 0,-1 0,1 1,-1-1,1 1,-1-1,1 1,-1 0,1-1,-1 1,0 0,1 0,-1 0,1 0,-1 0,0 1,1-1,-1 0,1 1,-1-1,1 1,-1 0,1-1,0 1,-1 0,1 0,0 0,-1 0,1 0,-9 5,2-1,-1 1,1 1,-1-1,2 2,-1-1,1 1,0 0,1 0,0 1,0 0,1 0,0 0,1 1,0-1,0 1,1 0,0 1,1-1,0 0,0 1,2-1,-1 1,1-1,1 1,-1-1,2 1,0 0,2 4,0-1,1-1,0 1,1-1,1 0,0 0,1-1,4 5,-10-13,1-1,0 0,-1 0,1 0,0 0,1-1,-1 1,0-1,1 0,0 0,-1 0,1 0,0-1,0 0,0 1,0-1,0-1,0 1,0-1,0 1,0-1,0 0,0 0,0-1,1 1,-1-1,0 0,0 0,-1-1,1 1,1-1,13-10,0 1,-1-2,-1-1,0 0,0-1,-2 0,0-1,-1-1,0 0,-2-1,7-12,10-12,-19 29,-2 0,1-1,-2 0,0 0,0-1,-2 0,0 0,0 0,-1 0,-1-1,-1 1,0-10,-18-30,17 54,-1 0,0 0,1 0,-1 1,0-1,0 0,0 0,0 1,0-1,0 1,0-1,0 1,0-1,0 1,0-1,0 1,0 0,0 0,0-1,0 1,-1 0,1 0,0 0,0 0,0 0,0 1,0-1,0 0,-1 1,1-1,0 0,0 1,0-1,0 1,0-1,0 1,0 0,1 0,-1-1,0 1,0 0,0 0,1 0,-1 0,0 0,-7 8,0 0,0 0,1 0,0 1,1 0,0 0,1 1,0-1,1 1,0 0,0 1,1-1,1 1,0-1,0 1,2 0,-1 0,1-1,1 1,0 0,1 0,0-1,0 1,2-1,-1 0,1 0,1 0,0 0,1 0,80 106,-75-103</inkml:trace>
  <inkml:trace contextRef="#ctx0" brushRef="#br0" timeOffset="8852.595">1157 55,'0'0,"-1"-1,0 0,1 0,-1 1,1-1,-1 0,1 0,-1 0,1 0,-1 0,1 1,0-1,-1 0,1 0,0 0,0 0,0 0,0 0,0 0,0 0,0 0,0 0,0 0,0 0,1 0,-1 0,0 0,1 0,-1 0,1 1,-1-1,1 0,-1 0,1 0,-1 1,1-1,0 0,-1 1,1-1,0 0,0 1,0-1,-1 1,1-1,0 1,0-1,1 1,43-15,-43 14,0 1,-1 0,1 0,0 0,0 0,-1 0,1 0,0 0,-1 1,1-1,-1 0,1 1,0 0,-1-1,1 1,-1 0,1 0,-1 0,0 0,1 0,-1 0,0 0,0 0,0 0,0 1,0-1,0 0,0 1,0-1,0 1,-1-1,1 1,0 0,-1-1,0 1,1-1,-1 1,0 0,0 0,0-1,0 1,0 0,0-1,0 1,-1 0,1-1,-1 1,-28 78,25-74,2-4,0 0,-1 0,1 1,0-1,0 1,0-1,0 1,1 0,-1-1,1 1,-1 0,1 0,0 0,0 0,1 0,-1 0,0 1,1-1,0 0,0 0,0 0,0 1,1-1,-1 0,1 0,-1 0,1 0,0 0,1 0,-1 0,0 0,1 0,-1 0,1-1,0 1,0-1,0 1,1 0,5-1,0 0,0 0,-1-1,1 0,0 0,0-1,0 0,0 0,0-1,0 0,0-1,0 0,-1 0,6-2,7-3</inkml:trace>
  <inkml:trace contextRef="#ctx0" brushRef="#br0" timeOffset="9622.324">1214 619,'-61'137,"62"-137,-1 0,1 0,-1 0,1 0,-1 0,0 0,1 0,-1 1,1-1,-1 0,0 0,1 0,-1 0,1 1,-1-1,0 0,1 0,-1 1,0-1,1 0,-1 0,0 1,0-1,1 0,-1 1,0-1,0 1,0-1,1 0,-1 1,0-1,0 1,0-1,0 0,0 1,0-1,0 1,0-1,0 0,0 1,0-1,0 1,0 0,28-33,-15 13,-10 13,0 1,1-1,0 0,0 1,1 0,0 0,-1 0,2 0,-1 1,0 0,1 0,0 0,0 1,0 0,5-2,-8 6,-1-1,1 1,0 0,0 0,-1 0,1 0,0 0,-1 0,1 1,-1-1,0 1,1 0,-1 0,0 0,0 0,0 0,0 0,-1 0,1 1,0-1,-1 1,0-1,1 2,26 28,-24-30,1 0,-1 0,0-1,0 1,1-1,-1 0,1 0,-1-1,1 1,-1-1,1 0,-1 0,1-1,-1 1,1-1,-1 0,1 0,-1 0,0-1,1 0,-1 0,0 0,0 0,0 0,-1-1,1 0,-1 0,1 0,-1 0,0 0,0-1,0 1,-1-1,1 0,-1 0,2-3,3-11</inkml:trace>
  <inkml:trace contextRef="#ctx0" brushRef="#br0" timeOffset="10001.204">1835 196,'-31'40,"3"1,1 1,2 2,2 0,2 2,2 0,16-40,1 0,-1-1,1 1,0 0,1 0,-1 0,1 0,1 0,-1 0,1 1,0-1,0 0,1 0,-1 0,1 0,1 0,-1 0,1 0,0 0,1 0,-1-1,1 1,0-1,1 0,-1 0,1 0,0 0,0 0,1-1,-1 0,1 0,0 0,0-1,0 1,0-1,1 0,2 0,8 0,1-1,-1-1,0-1,1 0,-1-1,1-1,-1 0,0-2,0 1,0-2,-1 0,1-1,-1-1,0 0,-1-1,0 0,0-1,-1-1,0 0,-1-1,0-1,-1 1,4-7,-6 9,0-2,-1 1,-1-1,0 0,0-1,-1 0,0 0,-1 0,-1 0,0-1,0 0,-2 0,1 0,-1-8,-1 15,-1-1,0 0,0 0,-1 0,0 0,0 0,-1 1,1-1,-1 1,-1-1,1 1,-1-1,-1 1,1 0,-1 1,0-1,0 1,0-1,-1 1,0 0,0 1,0-1,-1 1,1 0,-1 0,0 1,0 0,-4-2,-101-19,78 23</inkml:trace>
  <inkml:trace contextRef="#ctx0" brushRef="#br0" timeOffset="10287.529">1665 535,'34'-14,"20"-6,6 7,-2 5,-11 8,-9 5,-11 6,-5 1,-2-1,1-3,2-3,1-1,2-3,-4-5,-5-3</inkml:trace>
</inkml:ink>
</file>

<file path=ppt/ink/ink3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2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1,'-10'10,"-3"7,-4 2,-4 1,-3 3,-3-2,4-6</inkml:trace>
</inkml:ink>
</file>

<file path=ppt/ink/ink3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4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0 481,'12'-28,"-12"29,0-1,0 0,0 1,0-1,0 0,0 1,0-1,0 0,0 1,0-1,0 0,1 1,-1-1,0 0,0 1,0-1,0 0,0 1,1-1,-1 0,0 1,0-1,1 0,-1 0,0 1,0-1,1 0,-1 0,0 0,0 1,1-1,-1 0,0 0,1 0,-1 0,0 0,1 0,-1 0,0 0,1 0,-1 0,1 0,-1 0,0 0,1 0,-1 0,0 0,1 0,-1 0,0 0,1 0,-1 0,0-1,0 1,1 0,-1 0,0 0,1-1,-1 1,0 0,0-1,-7 138,3-121,1 0,1 0,1 0,0 1,1-1,1 0,1 11,0-19,0 1,0-1,1 1,0-1,0 0,1 0,0 0,1-1,-1 1,1-1,4 4,-6-9,-1 1,0-1,1 0,0 0,-1 0,1-1,0 1,0-1,0 1,0-1,0 0,0 0,1 0,-1-1,0 1,0-1,1 0,-1 1,0-1,0-1,1 1,-1-1,0 1,0-1,1 0,-1 0,0 0,0 0,0-1,0 1,-1-1,1 0,12-8,-1-1,-1-1,1 0,-2-1,0-1,-1 1,0-2,-1 0,1-2,26-34,-37 50,1 0,-1 0,1 1,-1-1,1 0,-1 0,1 1,-1-1,1 1,0-1,-1 0,1 1,0-1,-1 1,1 0,0-1,0 1,0 0,-1-1,1 1,0 0,0 0,0-1,0 1,-1 0,1 0,0 0,0 0,0 0,0 1,0-1,-1 0,1 0,0 0,0 1,0-1,-1 0,1 1,0-1,0 1,-1-1,1 1,0-1,-1 1,1 0,0 0,23 41,-14-21,-8-17,-1-1,1 1,0 0,0-1,0 1,0-1,1 0,0 0,-1 0,1 0,0 0,1 0,-1-1,0 0,1 1,-1-1,1-1,0 1,-1 0,1-1,0 0,0 0,0 0,0 0,0-1,0 1,0-1,1 0,-1 0,0-1,0 1,0-1,0 0,0 0,0 0,0-1,-1 1,1-1,0 0,12-10,0-1,-1 0,0-1,-1-1,-1 0,0-1,-1 0,-1-1,2-5,-11 19,6-7,0 1,-1-1,0 0,-1-1,0 0,-1 0,0 0,0 0,-1-1,-1 0,0 0,-1 0,0 0,-1 0,0 0,-1-1,0 1,-1 0,-1 0,1 0,-2 0,0 0,0 0,-2-1,-7-7</inkml:trace>
  <inkml:trace contextRef="#ctx0" brushRef="#br0" timeOffset="1318.733">932 1,'-107'417,"102"-374,1 0,2 1,2-1,6 41,-6-75,0-1,1 1,0-1,0 1,1 0,0-1,0 0,1 0,1 1,-1-2,1 1,0 0,1-1,0 0,0 0,-1-6,0-1,0 1,0-1,0 0,0 0,0-1,0 1,0-1,-1 0,1 0,0 0,0-1,0 1,-1-1,1 0,-1 0,0 0,1 0,-1-1,0 1,0-1,0 0,-1 0,1 0,-1 0,0 0,1-1,-1 1,-1-1,1 0,4-3,144-144,-149 149,0 0,1 0,-1 0,0 0,1 1,-1-1,1 1,0-1,-1 1,1-1,0 1,0 0,0 0,0 0,0 0,0 0,0 1,0-1,0 1,1-1,-1 1,0 0,0-1,0 1,1 0,-1 1,0-1,0 0,0 1,1-1,-1 1,0-1,0 1,0 0,0 0,0 0,0 0,0 1,-1-1,1 0,0 1,-1-1,1 1,-1 0,1-1,-1 1,0 0,2 2,14 184,-15-185,0 0,0 0,0 0,0 0,0 0,0-1,1 1,-1-1,1 0,0 1,0-1,0 0,0-1,0 1,0 0,0-1,1 0,-1 0,0 0,1 0,-1 0,1-1,-1 1,1-1,-1 0,1 0,0-1,98-13,-89 12,0-1,0 0,-1-1,1-1,-1 1,0-2,0 0,0-1,-1 0,0 0,-1-1,1-1,-2 0,1 0,-1-1,0 0,-1 0,-1-1,1 0,-2-1,0 1,0-1,-1-1,0 1,-1-1,0 1,-1-6,-3 15,0 0,0 0,0 0,-1 0,1 0,-1 0,0 0,0 0,0 1,0-1,0 0,-1 1,1-1,-1 1,0-1,0 1,0 0,0-1,0 1,0 0,-1 0,1 1,-1-1,1 0,-1 1,0 0,1 0,-1-1,0 2,0-1,0 0,0 0,0 1,0 0,0-1,0 1,0 0,0 1,0-1,0 1,0-1,0 1,0 0,1 0,-1 0,0 0,0 0,1 1,-2 0,-6 4,0 0,0 0,0 0,1 2,0-1,1 1,0 0,0 1,0 0,1 0,1 0,0 1,0 0,0 1,2-1,-1 1,1 0,1 0,0 0,0 0,1 1,1-1,0 6,3-9,0-1,0 0,1 0,0 0,0-1,1 1,0-1,0 1,0-1,1-1,0 1,0-1,1 1,-1-2,1 1,0-1,0 1,1-2,-1 1,1-1,0 0,0 0,0-1,0 0,0 0,1 0,-1-1,1-1,-1 1,1-1,11 2,0-2,0 0,0-1,0-1,0-1,0 0,-1-1,0-2,0 0,0 0,0-2,-1 0,0-1,-1-1,0 0,11-10,-12 10,0-1,-1-1,0 0,0-1,-2 0,1-1,-2-1,0 0,-1 0,0-1,-1 0,-1-1,-1 0,0 0,-1-1,-1 1,0-1,0-9,-5 25,0 0,1 0,-1 0,0 0,0 0,0 1,0-1,-1 0,1 0,0 0,-1 0,1 0,-1 0,0 1,0-1,0 0,0 0,0 1,0-1,0 1,0-1,0 1,-1-1,1 1,-1 0,1 0,-1-1,0 1,1 0,-1 1,0-1,1 0,-1 0,0 1,0-1,0 1,0-1,0 1,0 0,-73 22,65-14,1-1,0 2,0-1,1 1,0 0,1 1,0 0,1 0,0 1,0-1,1 1,-1 4,5-14,1 0,0 0,-1 1,1-1,-1 0,1 0,0 1,0-1,0 0,0 0,0 1,0-1,0 0,0 1,1-1,-1 0,0 0,1 1,-1-1,1 0,-1 0,1 0,0 0,0 0,-1 0,1 0,0 0,0 0,0 0,0 0,0 0,0-1,0 1,0 0,0-1,0 1,1-1,-1 1,0-1,0 1,1-1,-1 0,0 0,0 0,1 1,-1-1,0 0,1-1,64-7,102-73,-167 81,-1-1,1 1,-1-1,1 1,0-1,-1 1,1 0,-1-1,1 1,0 0,-1 0,1-1,0 1,-1 0,1 0,0 0,-1 0,1 0,0 0,0 0,-1 0,1 0,0 0,-1 0,1 0,0 1,-1-1,1 0,0 0,-1 1,1-1,-1 0,1 1,-1-1,1 1,-1-1,1 1,-1-1,1 1,-1-1,1 1,-1-1,0 1,1 0,-1-1,0 1,0 0,1-1,-1 1,0 0,0-1,0 1,0 0,0-1,0 1,0 0,0 0,0-1,0 1,0 0,0-1,-1 1,-13 44,11-41,0-1,0 1,0-1,1 1,-1 0,1 0,0 0,1 0,-1 1,1-1,-1 0,1 1,1-1,-1 1,1-1,-1 1,1-1,1 1,-1 0,0-1,1 1,0-1,0 0,1 1,-1-1,1 0,0 0,0 0,0 0,1 0,-1 0,1 0,0-1,0 0,0 1,0-1,1 0,0-1,-1 1,1 0,0-1,2 1,174 16,-167-14,0-1,0-1,0 0,0-1,1 0,-1-1,1-1,0 0,-1 0,1-2,-1 0,0 0,1-1,-1-1,0 0,-1-1,1 0,-1-1,0-1,0 1,7-8,-10 6,-1 0,0-1,-1 0,0-1,0 1,-1-1,0-1,-1 1,0-1,-1 0,0 0,0 0,-1-1,-1 1,0-1,-1 0,0 1,-1-1,0 0,-1-5,1 15,-1-1,0 0,0 1,1-1,-2 1,1-1,0 1,0-1,-1 1,1 0,-1 0,0 0,0 0,0 0,0 0,0 0,0 0,0 1,-1-1,1 1,0 0,-1 0,1 0,-1 0,0 0,1 0,-1 1,0-1,1 1,-1 0,0-1,0 1,1 1,-1-1,0 0,0 1,1-1,-1 1,1 0,-1 0,0 0,1 0,-1 0,1 1,0-1,0 1,-1-1,1 1,0 0,0 0,1 0,-3 2,-19 14,1 1,0 1,1 0,2 2,0 0,1 1,1 1,2 1,0 0,-2 9,14-29,0 1,0-1,0 1,1 0,0-1,0 1,1 0,-1 0,1 0,1 1,-1-1,1 0,0 0,0 0,1 0,0 0,0 0,1 0,-1 0,1 0,0 0,1 0,-1-1,1 1,1-1,-1 0,0 0,1 0,0 0,1-1,-1 0,1 0,-1 0,1 0,1 0,15 6,0 0,1-2,0-1,0 0,1-2,0 0,0-1,0-2,0 0,0-2,0 0,1-2,-1-1,0 0,12-4,-4 1</inkml:trace>
</inkml:ink>
</file>

<file path=ppt/ink/ink3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7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0 962,'14'2,"0"0,0-1,-1-1,1 0,0-1,0 0,0-1,-1-1,1 0,-1-1,0 0,0-1,0 0,-1-2,0 1,0-1,0-1,5-5,171-149,-169 148,-2-1,1 0,-2-2,0 0,-1-1,-1 0,0-1,-2-1,0 0,-1-1,-2 0,0 0,-1-1,0-3,-7 24,-1-1,1 1,-1-1,1 1,-1-1,0 1,0-1,0 1,0-1,0 1,0-1,0 1,0-1,-1 1,1-1,0 1,-1-1,1 1,-1 0,0-1,0 1,1 0,-1-1,0 1,0 0,0 0,0 0,0 0,0 0,-1 0,1 0,0 0,-1 0,1 0,0 1,-1-1,1 1,-1-1,1 1,-1-1,1 1,-1 0,0 0,-62 21,48-8,0 1,1 0,0 1,1 1,1 0,1 0,0 2,1-1,1 2,0-1,2 1,-4 12,10-25,0 0,1 0,-1 0,2 0,-1 0,0 0,1 0,0 1,1-1,-1 0,1 0,0 0,1 0,0 0,0 0,0 0,0-1,1 1,0-1,0 1,0-1,1 0,0 0,0-1,0 1,1-1,-1 0,1 0,0 0,0-1,1 0,-1 0,0 0,1 0,0-1,0 0,0 0,0-1,0 1,0-1,4 0,11-2,0 0,0-2,0 0,-1-1,0-1,1-1,-2 0,1-2,-1 0,0-1,1-3,0 3,7-4,-1 0,-1-2,0-1,-1 0,-1-2,17-17,-31 27,-1-1,0 0,0 0,-1-1,0 1,-1-2,0 1,-1-1,0 1,0-2,-1 1,1-6,-5 15,-1 0,1 0,0 0,-1-1,1 1,-1 0,0 1,1-1,-1 0,0 0,0 0,0 0,-1 1,1-1,0 0,-1 1,1-1,-1 1,1 0,-1-1,0 1,1 0,-1 0,0 0,0 0,0 0,0 1,0-1,0 1,0-1,0 1,0-1,0 1,0 0,0 0,0 0,-1 1,1-1,0 0,0 1,0-1,0 1,0 0,0-1,1 1,-1 0,0 0,0 0,0 1,1-1,-1 0,1 1,-1-1,1 1,-1-1,1 2,-7 3,0 1,1 1,0-1,1 1,-1 1,2-1,-1 1,1 0,0 0,1 0,0 1,1-1,0 1,0 0,1 0,0 0,1 0,0 1,1-1,0 0,0 0,1 1,2 8,-1-14,-1 0,0 1,1-1,0 0,0 0,1-1,-1 1,1 0,0-1,0 1,0-1,1 0,0 0,0 0,0-1,0 0,0 1,1-1,-1 0,1-1,0 1,0-1,0 0,5 1,3 1,1 0,0 0,1-2,-1 0,0 0,1-1,-1-1,12-1,-5-3,-1 0,0-1,0-1,-1-1,0-1,0-1,-1 0,0-2,0 0,-1 0,-1-2,0 0,0-1,7-10,-13 13,-1-2,0 1,-1-1,0 0,-1-1,-1 1,0-1,-1-1,0 1,-1-1,-1 0,0 0,-1 0,0-14,-2 25,0 1,0 0,0 0,0-1,0 1,-1 0,0 0,0 0,0-1,0 1,0 0,-1 0,1 1,-1-1,1 0,-1 0,0 1,0-1,-1 1,1 0,0-1,-1 1,0 0,1 0,-1 1,0-1,0 1,0-1,0 1,0 0,0 0,0 0,0 1,-1-1,1 1,0-1,0 1,-1 0,1 0,0 1,0-1,-1 1,1-1,0 1,0 0,0 0,0 1,0-1,0 1,0-1,1 1,-4 2,-4 5,0 1,1 0,0 0,0 1,1 0,1 1,-1 0,2 0,0 0,0 1,2 0,-1 0,2 0,-1 1,2 0,0-1,0 1,2 0,-1 0,2-1,0 1,1 2,0-8,1 0,0 1,1-1,0-1,0 1,1 0,0-1,0 0,1 0,-1-1,1 0,1 0,-1 0,1 0,0-1,1 0,-1-1,1 0,0 0,0 0,0-1,1-1,-1 1,0-1,1-1,0 1,-1-1,1-1,4 0,34-8,-28 1</inkml:trace>
  <inkml:trace contextRef="#ctx0" brushRef="#br0" timeOffset="287.869">1947 539,'43'-5,"20"-1,3 0,-5 1,-7 1,-9 2,-7 1,-10 1</inkml:trace>
  <inkml:trace contextRef="#ctx0" brushRef="#br0" timeOffset="538.82">1976 793,'43'-10,"29"-8,6 0,-4 2,-11 4,-10 5,-16 2</inkml:trace>
  <inkml:trace contextRef="#ctx0" brushRef="#br0" timeOffset="16228.431">1581 849,'-23'108,"-5"-24,102-268,-74 183,0 1,0-1,0 0,0 1,0-1,0 1,0-1,0 0,1 1,-1-1,0 1,0-1,1 1,-1-1,0 1,1-1,-1 1,1 0,-1-1,1 1,-1-1,1 1,-1 0,1-1,-1 1,1 0,-1 0,1-1,-1 1,1 0,0 0,-1 0,1 0,-1 0,1 0,0 0,-1 0,1 0,-1 0,1 0,-1 0,1 0,0 0,-1 1,1-1,-1 0,1 0,-1 1,1-1,-1 0,1 1,-1-1,1 0,-1 1,1-1,-1 1,0-1,1 1,-1-1,0 1,1-1,-1 1,0-1,0 1,1-1,-1 1,10 49,-7-33,-1-8,18 50,-20-58,1 0,-1 0,1 1,-1-1,1 0,0 0,-1 0,1 0,0 0,0 0,0 0,0-1,0 1,0 0,0 0,0-1,0 1,0-1,0 1,0-1,0 1,1-1,-1 1,0-1,0 0,0 0,1 0,-1 0,0 0,0 0,1 0,-1 0,0 0,0-1,1 1,-1 0,0-1,0 1,0-1,0 1,0-1,1 0,4-6,0 0,-1 0,0-1,0 0,-1 1,0-2,-1 1,0 0,0-1,0 1,-1-1,-1 0,1-6,1-10,-4 5</inkml:trace>
  <inkml:trace contextRef="#ctx0" brushRef="#br0" timeOffset="18622.197">2681 623,'2'-16,"2"0,-1 0,2 1,0 0,1 0,1 0,0 0,0 1,2 0,0 1,6-8,-3 3,-7 11,-4 3,1 0,1 0,-1 0,0 0,1 0,0 1,0-1,0 1,0 0,0 0,1 0,-1 0,1 0,0 1,0 0,0 0,0 0,0 0,1 0,-1 1,2-1,-3 4,-1 1,1-1,0 0,-1 1,0-1,0 1,0 0,0 0,0 0,0 0,-1 0,1 0,-1 0,0 0,0 1,0-1,-1 0,1 1,-1-1,0 0,1 1,-2-1,1 1,0-1,-1 1,1-1,1 13,14 41,-14-56,0 0,-1-1,1 1,-1 0,1 0,0-1,0 1,-1 0,1-1,0 1,0-1,0 1,0-1,0 0,-1 1,1-1,0 0,0 0,0 1,0-1,0 0,0 0,0 0,0 0,0 0,0 0,0 0,0-1,0 1,0 0,0-1,0 1,0 0,-1-1,1 1,0-1,0 1,0-1,0 0,-1 1,1-1,0 0,-1 1,1-1,-1 0,1 0,-1 0,1 0,-1 1,1-1,-1 0,0 0,1 0,-1 0,0-1,129-193,-129 194,1 0,-1 0,1 0,0 0,-1 0,1 0,0 0,0 0,0 0,-1 0,1 0,0 1,0-1,0 0,0 1,0-1,0 1,1-1,-1 1,0-1,0 1,0 0,0 0,1-1,-1 1,0 0,0 0,0 0,1 0,-1 1,0-1,0 0,0 0,1 1,-1-1,0 0,0 1,0 0,0-1,0 1,0-1,0 1,0 0,0 0,0 0,0-1,-1 1,1 0,0 0,-1 0,1 0,0 1,13 63,-31 6,11-50</inkml:trace>
  <inkml:trace contextRef="#ctx0" brushRef="#br0" timeOffset="19492.662">3471 369,'-7'0,"0"0,0 1,0 0,-1 0,1 0,0 1,0 0,1 1,-1-1,0 1,1 1,0-1,-1 1,1 0,1 0,-1 1,1 0,0 0,0 0,0 1,0-1,1 1,0 0,1 1,-1-1,1 0,0 1,1 0,-1 0,1 0,1 0,-1 3,2-7,1-1,-1 0,1 1,-1-1,1 1,0-1,0 0,0 0,0 0,1 1,-1-1,0 0,1 0,0-1,-1 1,1 0,0 0,0-1,0 1,0-1,0 0,0 1,1-1,-1 0,0 0,0-1,1 1,-1 0,1-1,-1 0,1 1,-1-1,0 0,1 0,-1 0,1-1,-1 1,1 0,-1-1,1 0,-1 1,0-1,0 0,1 0,-1-1,0 1,0 0,0-1,0 1,0-1,0 0,-1 1,1-1,0 0,0-1,11-11,0 1,0-2,-2 0,0 0,0-1,-2 0,0-1,0 0,4-15,-13 31,-1 0,1 0,0-1,0 1,1 0,-1 0,0 0,0 0,1 0,-1 0,0 0,1 0,-1 0,1 0,-1 0,1 0,0 0,-1 0,1 0,0 0,0 0,-1 1,1-1,0 0,0 1,0-1,0 0,0 1,0-1,0 1,0 0,0-1,0 1,0 0,1 0,-1-1,0 1,0 0,0 0,0 0,0 0,0 1,1-1,-1 0,0 0,0 1,0-1,0 1,0-1,0 1,0-1,0 1,0-1,0 1,0 0,-1 0,1-1,0 1,0 0,-1 0,1 0,0 0,-1 0,1 1,42 153,-36-122,14 116,-21-145,0 1,0-1,-1 0,0 1,0-1,0 0,0 0,-1 0,0 1,0-1,0-1,0 1,0 0,-1-1,0 1,0-1,0 0,0 1,0-1,-1-1,1 1,-1-1,0 1,1-1,-1 0,0 0,0-1,-1 1,1-1,0 0,-2 0,-63 0,67-1,0 0,1-1,-1 1,0-1,0 1,1-1,-1 0,1 1,-1-1,1 0,-1 0,1 0,-1 0,1 0,0-1,-1 1,1 0,0-1,0 1,0-1,0 1,0-1,0 1,1-1,-1 0,1 1,-1-1,1 0,-1 1,1-1,0 0,0 0,0 1,0-1,0 0,0 0,0-1,4-5,0 0,1 0,0 0,0 0,0 1,1-1,0 1,1 1,0-1,0 1,0 0,0 1,1 0,0 0,3-1,6-4,0 0,1 0,0 2,1 0,-1 2,1 0,1 1,11-2,-3 1,-4 0</inkml:trace>
  <inkml:trace contextRef="#ctx0" brushRef="#br0" timeOffset="20226.607">2681 821,'450'-28,"-77"-1,-151 29,-131-22,-70 19</inkml:trace>
  <inkml:trace contextRef="#ctx0" brushRef="#br0" timeOffset="23028.993">2737 1273,'-1'-2,"0"1,0 0,0-1,0 1,0 0,1-1,-1 1,0-1,0 1,1-1,-1 1,1-1,0 0,-1 1,1-1,0 0,0 1,0-1,0 0,0 1,0-1,1 0,-1 1,1-1,-1 1,1-1,-1 1,1-1,0 1,0-1,0 1,0-1,0 1,0 0,0-1,15-31,2 1,0 1,3 0,0 2,2 0,1 1,12-9,-35 36,-1 0,1 0,0 0,-1 1,1-1,0 0,-1 1,1-1,0 0,0 1,-1-1,1 1,0-1,0 1,0 0,0-1,0 1,0 0,0-1,0 1,0 0,0 0,0 0,0 0,0 0,0 0,-1 0,1 0,0 1,0-1,0 0,0 1,0-1,0 0,0 1,0-1,0 1,-1-1,1 1,0 0,0-1,-1 1,1 0,0-1,-1 1,1 0,-1 0,1 0,-1 0,1-1,-1 1,0 0,1 0,-1 0,0 0,0 0,0 0,0 0,0 1,9 60,-9-50,3 27,-3-38,0-1,0 1,0-1,1 1,-1-1,0 1,1-1,-1 1,0-1,1 1,-1-1,1 1,-1-1,1 0,-1 1,0-1,1 0,0 1,-1-1,1 0,-1 0,1 1,-1-1,1 0,-1 0,1 0,0 0,-1 0,1 0,-1 0,1 0,0 0,-1 0,1 0,-1 0,1 0,0-1,-1 1,1 0,-1 0,1-1,-1 1,1 0,-1-1,1 1,-1 0,0-1,1 1,-1-1,1 1,-1-1,0 1,1-1,-1 1,0-1,82-83,-70 69,1 0,1 1,0 0,1 1,0 0,16-9,-30 22,0-1,-1 1,1-1,0 1,-1-1,1 1,0 0,0-1,-1 1,1 0,0 0,0 0,0-1,-1 1,1 0,0 0,0 0,0 0,-1 0,1 1,0-1,0 0,0 0,-1 0,1 1,0-1,0 0,-1 1,1-1,0 1,-1-1,1 1,0-1,-1 1,1-1,-1 1,1 0,-1-1,1 1,-1 0,1-1,-1 1,0 0,1 0,-1-1,0 1,0 0,0 0,0 0,1-1,-1 1,0 0,0 0,0 0,-1-1,1 1,0 0,0 0,0 0,0-1,-1 1,1 0,-9 56,9-56,-14 112,18-94</inkml:trace>
  <inkml:trace contextRef="#ctx0" brushRef="#br0" timeOffset="23609.565">3358 1245,'40'-21,"0"-2,-2-1,-1-2,19-18,-53 42,0 0,0-1,0 1,0-1,0 1,-1-1,1 0,-1 0,1 0,-1-1,0 1,-1 0,1-1,-1 1,1-1,-1 0,0 1,0-1,-1 0,1 0,-1 0,0 0,0 1,0-1,0 0,-1 0,1 0,-1 1,0-1,0 0,0 0,-1 1,0-1,1 1,-1 0,0-1,-1 1,1 0,0 0,-1 0,0 0,1 1,0 1,0-1,0 1,0-1,0 1,0 0,0-1,0 1,0 0,-1 1,1-1,0 0,-1 1,1-1,-1 1,1 0,0 0,-1 0,1 0,-1 0,1 0,-1 1,1-1,0 1,-1-1,1 1,0 0,-1 0,1 0,0 0,0 1,0-1,0 1,0-1,0 1,1 0,-1-1,0 1,1 0,0 0,-2 2,-2 1,1 1,0 0,0 0,0 0,0 0,1 1,0-1,0 1,1 0,0 0,0 0,1 0,0 0,0 3,1-5,0 1,1-1,0 1,0-1,0 0,1 1,0-1,0 0,0 0,0 0,1 0,0-1,0 1,0-1,1 1,0-1,-1 0,2-1,-1 1,0-1,1 1,-1-1,1-1,0 1,1 0,7 3,1-2,-1 1,1-2,-1 0,1 0,0-1,1-1,-1-1,4 0,7 0</inkml:trace>
  <inkml:trace contextRef="#ctx0" brushRef="#br0" timeOffset="25131.103">2286 31,'4'-1,"-1"0,1 0,0 0,-1 0,1 1,0 0,-1 0,1 0,0 0,0 0,-1 1,1 0,-1 0,1 0,0 0,-1 0,0 1,1-1,-1 1,0 0,0 0,0 0,0 1,0-1,0 1,-1-1,1 1,-1 0,0 0,0 0,0 0,0 0,0 1,-1-1,1 1,-1-1,0 1,0-1,-1 1,1 0,-1-1,1 1,-1 1,11 202,0-89,-4 1,-8 84,-1-74,-26 119,2-109,11-78,2-91,12 0,2 0,1 1,1-1,2 1,1-1,3-6,-4 12,87-587,-89 588,0-1,2 1,0 0,2 0,0 1,2 0,0 0,2 1,0 0,1 1,1 0,1 1,1 1,0 0,4-2,-8 10,0 0,0 1,1 0,0 1,1 0,0 1,0 1,0 0,1 0,5 0,18-4,1 2,-1 2,1 2,0 1,29 2,159 20,-1 4,-28-6,-173-17</inkml:trace>
</inkml:ink>
</file>

<file path=ppt/ink/ink3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2:27.67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10216 8215,'0'-5,"5"-1,6-1,7 2,-1-3,2 0,3 0,2 3,2 2,2 1,0 1,0 1,1 0,-5 0</inkml:trace>
  <inkml:trace contextRef="#ctx0" brushRef="#br0" timeOffset="281.764">10216 8412,'29'5,"24"-3,7-3,-1 0,-11 0</inkml:trace>
  <inkml:trace contextRef="#ctx0" brushRef="#br0" timeOffset="1479.11">11260 8045,'0'-1,"1"1,-1-1,0 0,0 0,0 0,-1 0,1 0,0 0,0 1,0-1,-1 0,1 0,0 0,-1 0,1 1,0-1,-1 0,1 0,-1 1,0-1,1 0,-1 1,1-1,-1 1,0-1,0 1,1-1,-1 1,0-1,0 1,1 0,-1-1,0 1,0 0,0 0,0 0,0-1,0 1,1 0,-1 0,0 0,0 0,0 1,0-1,0 0,1 0,-1 0,0 1,0-1,0 1,0-1,0 1,-43 23,28-13,10-9,0 1,0 0,0 1,1-1,0 1,-1 0,1 0,1 1,-1-1,1 1,-1 0,1 0,1 1,-1-1,1 1,0 0,0 0,1 0,0 0,0 0,0 1,1-1,-1 0,2 1,-1-1,1 6,1-10,0 0,0 1,0-1,0 0,0 0,0 0,1 0,0 0,-1 0,1 0,0 0,0-1,-1 1,1-1,1 1,-1-1,0 0,0 0,0 0,1 0,-1 0,0 0,1-1,-1 1,1-1,-1 1,1-1,-1 0,1 0,-1 0,1-1,-1 1,1-1,0 1,82-27,-66 15,0-1,-1 0,0-1,-1-1,-1-1,-1 0,9-12,32-31,-55 57,1 0,-1 0,1 0,-1 0,1 1,0-1,0 1,-1-1,1 1,0 0,0-1,1 1,-1 0,0 0,0 1,0-1,1 0,-1 1,0-1,1 1,-1 0,0 0,1 0,-1 0,1 0,-1 0,0 1,1-1,-1 1,0 0,0-1,1 1,-1 0,0 0,0 1,0-1,0 0,0 1,-1-1,1 1,0-1,0 1,-1 0,0 0,1 0,-1 0,1 1,3 11,0 0,-2 0,1 1,-2-1,0 1,0-1,-2 1,0 0,0-1,-1 1,-3 10,-23 118,24-132,0 0,-1 1,-1-1,0-1,0 1,-1-1,0 0,-1 0,0 0,-1-1,0 0,0-1,-1 0,0 0,0-1,-1 0,0-1,-8 5,16-10,1 0,0-1,-1 1,1 0,-1-1,1 1,-1-1,0 1,1-1,-1 0,1 1,-1-1,0 0,1 0,-1 0,0-1,1 1,-1 0,1-1,-1 1,1 0,-1-1,1 0,-1 1,1-1,-1 0,1 0,0 0,-1 0,1 0,0 0,0 0,0-1,0 1,0 0,0 0,0-1,0 1,0-1,1 1,-1-1,1 1,-1-1,1 1,-1-1,1-1,6-77,2 68,0 0,1 0,0 1,1 0,0 1,1 0,0 1,1 0,-1 1,2 0,-1 1,1 0,0 1,0 0,1 1,0 1,0 0,0 1,0 1,1 0,-1 1,1 0,12 1,-2 0</inkml:trace>
  <inkml:trace contextRef="#ctx0" brushRef="#br0" timeOffset="2185.683">12023 8158,'-34'39,"-34"36,-12 15,0-3,7-6,7-13,10-13,5-6,6-6,6-7,5-3,4-9,6-2,3-6,5 0,5-4</inkml:trace>
  <inkml:trace contextRef="#ctx0" brushRef="#br0" timeOffset="2748.136">11599 8977,'59'-16,"-1"-2,-1-3,-1-2,51-29,-88 42,-1-2,0 0,-1-2,0 1,-1-2,0 0,-1-1,-1-1,-1 0,0-1,-1 0,-1-1,-1 0,-1-1,0 0,4-19,-11 36,0 0,-1 0,0-1,1 1,-1 0,0 0,-1-1,1 1,-1 0,1-1,-1 1,0-1,0 1,-1-1,1 1,-1 0,1-1,-1 1,0 0,0 0,-1-1,1 1,-1 0,1 0,-1 0,0 0,0 1,0-1,-1 1,1-1,-1 1,1 0,-1 0,0 0,0 0,0 0,0 0,0 1,0 0,0-1,0 1,-1 0,1 1,0-1,-1 1,-1-1,-5 6,1 0,0 0,0 1,1 1,-1-1,1 1,1 0,-1 1,1 0,1 0,0 1,0-1,0 2,1-1,0 0,1 1,0 0,1 0,0 0,0 0,0 8,0-8,0-1,0 1,1-1,1 1,0-1,0 1,1 0,0 0,0-1,1 1,1 0,0-1,0 1,1-1,0 1,0-1,1 0,0-1,1 1,0-1,0 1,1-2,0 1,0 0,1-1,0-1,0 1,1-1,0 0,0-1,0 1,4 0,-2-1,1-1,0 0,0-1,1 0,-1-1,0 0,1-1,-1 0,1-1,0 0,-1 0,1-2,1 0,6-4</inkml:trace>
  <inkml:trace contextRef="#ctx0" brushRef="#br0" timeOffset="4279.218">10526 7905,'26'-21,"0"1,1 1,0 2,2 0,0 2,1 2,0 0,1 2,0 1,9 0,-38 9,0 0,0 0,0 1,0-1,0 0,1 1,-1 0,0-1,0 1,0 0,1 0,-1 0,0 1,0-1,0 0,0 1,0-1,1 1,-1 0,0 0,0 0,0 0,-1 0,1 0,0 0,0 1,-1-1,1 1,0-1,-1 1,0 0,1-1,-1 1,0 0,0 0,0 0,0 0,0 0,0 0,-1 0,1 0,-1 0,1 1,-1-1,0 0,0 2,-66 246,1 148,39-207,-9 52,30-211,5-22,-1 1,-1-1,0 0,0 0,-1 0,0 0,-1 0,0-1,-1 1,0-1,0 0,-3 3,8-11,-1-1,1 1,-1 0,1 0,-1-1,1 1,-1 0,1 0,-1-1,0 1,1-1,-1 1,0-1,0 1,1-1,-1 1,0-1,0 0,0 1,0-1,0 0,0 0,1 1,-1-1,0 0,0 0,0 0,0 0,0 0,0 0,0-1,0 1,1 0,-1 0,0-1,0 1,0 0,0-1,1 1,-1-1,0 1,0-1,1 0,-1 1,0-1,1 0,-1 1,1-1,-1 0,1 1,-1-1,1 0,-1 0,1 0,0 0,-1 0,1 1,0-1,0 0,0 0,0 0,0 0,0-1,-8-60,37-213,-24 197,4 0,3 1,4 0,3 2,3 0,3 1,11-15,-28 70,1 1,0 0,2 0,0 1,1 0,0 1,2 0,0 1,0 1,2 0,0 1,0 0,1 2,0 0,1 1,0 1,3-1,121-28,-101 31,-20 2,0 1,-1 1,1 2,0-1,1 2,-1 1,15 3,61 8,0-5,1-3,55-7,-9 1,164 1,-191-14,-113 17,-1 1,0 0,0-1,-1 1,1 0,-1 0,1 1,-1-1,0 1,0-1,0 1,-1-1,1 1,-1 0,0 0,0 0,0 0,-1 0,1 0,-1 0,0 0,0 0,-1 0,1 0,-1 0,0-1,0 1,0 0,0 0,-1 0,1-1,-1 1,-2 2,-19 42,12-29</inkml:trace>
  <inkml:trace contextRef="#ctx0" brushRef="#br1" timeOffset="20989.491">12898 312,'-22'81,"3"81,-8 410,14-407,9 138,-25 47,30 371,-30-448,30 122,26-225,-26 309,-1 29,26-339,4 1,0 128,-31 652,18-680,-9-192,-2 0,-5-1,-3 27,0 17,2 2022,0-2119</inkml:trace>
  <inkml:trace contextRef="#ctx0" brushRef="#br1" timeOffset="29360.142">1 115,'23'-6,"1"2,0 1,0 1,0 1,0 1,0 1,0 2,0 0,16 5,-39-8,62 11,-37-6,0 0,1-2,-1-1,1-1,0-1,2-2,463-75,-243 46,90 0,915 33,-1119 12,-109-9,0-1,1-2,0 0,-1-2,1-1,0-1,285-24,-42 39,-171-1,0-5,0-4,43-6,-5 1,545 2,-399 28,412-28,-572 14,44-4,110-35,1555 26,-1574 27,391-27,1431-1,-1845 28,159-28,-250 26,23 4,2-18,57 5,-108 9,-97-16</inkml:trace>
</inkml:ink>
</file>

<file path=ppt/ink/ink3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04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199 449,'186'-64,"105"17,-211 59,-78-11,0 0,0 0,-1 0,1 0,0 1,-1-1,1 0,-1 1,1-1,-1 1,0 0,0-1,1 1,-1 0,0 0,-1 0,1-1,0 1,0 0,-1 0,1 0,-1 0,0 0,0 1,0-1,0 0,0 0,0 0,0 0,0 0,-1 0,1 0,-1 0,0 0,0 0,1 0,-2 0,-9 18,0 0,-2-1,0-1,-1 0,-1 0,0-2,-9 7,13-11,-331 311,292-243,49-77,0-1,1 0,-1 1,0-1,1 1,0-1,-1 1,1-1,0 1,0-1,0 1,1-1,-1 1,1-1,-1 1,1-1,0 0,0 1,0-1,0 0,0 1,0-1,1 0,-1 0,1 0,0 0,-1-1,1 1,0 0,0-1,0 1,0-1,0 1,1-1,0 0,9 3,1-2,-1 0,1 0,0-1,0-1,-1 0,1-1,0 0,-1-1,1 0,-1-1,1-1,-1 0,0 0,10-6,-5 4,86-38,-85 32</inkml:trace>
  <inkml:trace contextRef="#ctx0" brushRef="#br0" timeOffset="699.38">1045 619,'156'-161,"-107"104,-49 58,1-1,-1 0,0 1,0-1,1 0,-1 1,0-1,1 0,-1 1,0-1,1 0,-1 0,0 1,1-1,-1 0,1 0,-1 0,0 1,1-1,-1 0,1 0,-1 0,0 0,1 0,-1 0,1 0,-1 0,1 0,-1 0,1 0,-1 0,0 0,1 0,-1-1,1 1,-1 0,0 0,1 0,-1-1,1 1,-1 0,0 0,1-1,-1 1,0 0,1-1,-1 1,0 0,0-1,0 1,1-1,-1 1,0 0,0-1,0 1,0-1,1 1,-1 0,0-1,0 1,0-1,0 1,0-1,0 1,0-1,-1 1,-6 35,4-24,2-8,-1-1,1 1,0 0,1 0,-1-1,0 1,1 0,0 0,-1 0,1 0,1 0,-1-1,0 1,0 0,1 0,0 0,0 0,-1-1,2 1,-1 0,0-1,0 1,1-1,-1 1,1-1,0 0,0 0,0 0,0 0,0 0,0 0,1 0,-1-1,1 1,-1-1,1 1,-1-1,1 0,0 0,0 0,-1-1,1 1,0-1,0 1,0-1,0 0,2 0,7-2,0-1,0 0,-1-1,1 0,-1 0,0-1,0-1,0 0,-1 0,0-1,0-1,-1 1,0-2,0 1,-1-1,0 0,0-1,-1 0,0 0,-1-1,-1 1,1-2,2-4</inkml:trace>
  <inkml:trace contextRef="#ctx0" brushRef="#br0" timeOffset="1116.512">1864 365,'-17'11,"0"0,0 1,2 1,-1 1,2 0,-1 1,2 1,0 0,1 1,1 0,-2 4,13-19,-1-1,0 1,1-1,-1 0,1 1,-1 0,1-1,0 1,0-1,0 1,0-1,0 1,0-1,0 1,0 0,0-1,1 1,-1-1,1 1,-1-1,1 0,0 1,-1-1,1 1,0-1,0 0,0 0,0 1,0-1,0 0,0 0,1 0,-1 0,0 0,0-1,1 1,-1 0,1-1,-1 1,1 0,-1-1,1 0,-1 1,1-1,-1 0,2 0,74-4,-56-6,0-2,-1 0,0-1,-1-1,-1-1,0 0,-1-2,0 0,-2-1,0 0,11-19,-17 25,2 1,0-1,-1 0,-1-1,0-1,0 1,-2-1,0-1,0 1,-1-1,-1 0,-1 0,0-1,-1 0,0 1,-1-1,-1 0,-1 0,0 0,-1 0,-3-11,3 23,-1 0,0 0,0 0,0 1,-1-1,1 1,-1-1,0 1,0 0,0 0,-1 0,1 1,-1-1,1 1,-1 0,0-1,0 2,0-1,0 0,0 1,0 0,0 0,0 0,-1 1,1-1,0 1,-1 0,1 0,0 0,0 1,-1 0,1 0,0 0,0 0,0 0,0 1,0 0,0 0,0 0,0 0,1 1,-1-1,-2 3,-5 2,1 1,-1-1,1 2,1-1,-1 1,2 1,-1 0,1 0,1 1,-1-1,2 2,0-1,0 1,1 0,1 0,0 0,0 1,1-1,1 1,0 0,1 0,0 0,1 0,0 0,1 0,1 0,0-1,1 1,0 0,1-1,3 8,3-7,1 0,0 0,1-1,0-1,1 0,0-1,1 0,0-1,1 0,0-1,0-1,1-1,-1 0,1-1,1 0,-1-1,1-1,8 0,130 20,-128-17</inkml:trace>
  <inkml:trace contextRef="#ctx0" brushRef="#br0" timeOffset="3982.833">2795 591,'-14'54,"3"-18,2 1,1 0,1 0,3 1,1 0,1 28,2-63,1 0,-1 0,1 1,-1-1,1 0,0 0,0 0,0 0,1 0,-1 0,1 0,0 0,-1 0,1-1,0 1,1-1,-1 1,0-1,1 0,-1 0,1 0,0 0,0-1,-1 1,1-1,0 1,0-1,1 0,-1 0,0-1,0 1,0 0,1-1,-1 0,0 0,1 0,6 0,0-1,-1 0,1 0,0-1,0 0,-1-1,1 0,-1-1,0 0,0 0,5-4,20-15,-1-1,0-2,-2-1,-1-2,19-24,14-11,-62 64,0 0,0 1,-1-1,1 1,0-1,0 1,0-1,-1 1,1-1,0 1,-1 0,1-1,-1 1,1 0,-1 0,1 0,-1-1,1 1,-1 0,0 0,1 0,-1 0,0 0,0 0,0 0,0-1,0 1,0 0,0 0,0 0,0 0,0 0,0 0,0 0,-1 0,1 1,-1 3,1 1,0-1,0 1,0-1,0 0,1 1,0-1,0 0,1 1,-1-1,1 0,0 0,0 0,1-1,0 1,-1 0,2-1,-1 0,0 1,1-1,0-1,0 1,0 0,0-1,1 0,-1 0,1 0,0-1,-1 0,1 0,0 0,1 0,-1-1,0 0,0 0,1 0,-1 0,1-1,-1 0,1 0,6-4,0-1,0 0,-1-1,0 0,0-1,0 0,-1 0,0-1,0-1,-1 1,0-2,0 1,-1-1,-1-1,0 1,0-1,-1 0,0-1,-1 0,0 0,-1 0,0 0,-1 0,-1-1,2-11,-7 0,-2 6</inkml:trace>
  <inkml:trace contextRef="#ctx0" brushRef="#br0" timeOffset="5179.631">4150 535,'-55'22,"2"2,0 3,2 2,-14 12,59-38,0 0,-1 1,1 0,0 0,1 0,-1 1,1 0,0 0,0 0,0 1,1 0,0-1,0 2,1-1,-1 0,1 1,1 0,-1-1,1 1,0 0,1 0,-1 0,1 1,1-1,0 0,0 0,0 0,1 1,0-1,0 0,1 0,-1-4,1-1,0 1,-1-1,1 0,1 1,-1-1,0 0,0 0,1 0,-1-1,1 1,-1 0,1-1,0 0,0 0,0 0,0 0,0 0,-1 0,1-1,1 1,-1-1,0 0,0 0,0 0,0-1,0 1,0-1,3 0,83-35,83-114,-79 58,-93 92,0-1,1 1,-1 0,0-1,0 1,0 0,0-1,1 1,-1-1,0 1,0 0,1-1,-1 1,0 0,1 0,-1-1,0 1,1 0,-1 0,0-1,1 1,-1 0,1 0,-1 0,0 0,1 0,-1-1,1 1,-1 0,1 0,-1 0,0 0,1 0,-1 0,1 1,-1-1,1 0,-1 0,0 0,1 0,-1 0,1 1,-1-1,0 0,1 0,-1 0,0 1,1-1,-1 0,0 1,0-1,1 0,-1 1,0-1,0 0,1 1,-1-1,0 1,0-1,0 0,0 1,1 0,1 32,-1-21,-1 1,2 0,0 0,1-1,0 1,1 0,0-1,1 0,0 0,1 0,0-1,1 0,0 0,1-1,3 3,-9-11,0 0,0 0,1 0,-1 0,1 0,0-1,0 1,-1-1,1 0,0 0,0 0,0 0,0-1,0 1,0-1,0 1,0-1,1 0,-1-1,0 1,0 0,0-1,0 0,0 1,0-1,0 0,-1-1,1 1,0 0,0-1,-1 0,1 1,-1-1,1 0,0-1,69-88,36-90,-97 172,-11 41,0-23,0-4,-2 6,0 1,1-1,1 1,0 0,1-1,0 1,0 0,2-1,-1 0,1 1,1-1,0 0,1-1,0 1,0-1,1 0,0 0,1 0,0-1,8 7,-13-14,0-1,1 1,-1-1,1 1,-1-1,1 0,0 0,-1 0,1 0,0 0,0-1,0 1,-1-1,1 0,0 0,0 0,0 0,0-1,0 1,-1-1,1 1,0-1,0 0,-1 0,1 0,0-1,-1 1,1-1,-1 1,0-1,1 0,-1 0,0 0,0 0,0 0,-1 0,1-1,58-93,-9-84,-52 179,1 0,0 0,0 0,0-1,0 1,0 0,0 0,0-1,0 1,0 0,1 0,-1-1,0 1,1 0,-1 0,1 0,-1 0,1 0,0 0,0 0,-1 0,1 0,0 0,0 0,0 0,0 0,0 1,0-1,0 0,0 1,0-1,0 1,1-1,-1 1,0-1,0 1,0 0,1 0,-1 0,0 0,0-1,1 2,-1-1,0 0,0 0,0 0,1 0,-1 1,0-1,0 1,0-1,0 1,1-1,-1 1,0 0,0-1,0 1,0 0,0 0,-1 0,1 0,0 0,0 0,0 0,11 15,-1 1,-1 0,0 0,-2 1,1 0,-2 1,-1 0,0 0,-1 0,-2 1,1 0,-2-1,-1 1,0 0,-2 2,-2 311,1-306,-1 1,-1-1,-2 0,0 0,-2-1,-1 1,-1-2,-1 1,-2-2,0 1,-2-2,-4 6,16-26,1 0,-1 0,1 0,-1 0,0-1,0 1,0-1,-1 0,1 0,0 0,-1 0,1-1,-1 1,0-1,0 0,1 0,-1 0,0-1,0 1,0-1,0 0,0 0,0 0,0-1,1 1,-1-1,0 0,0 0,1 0,-1-1,0 1,1-1,-1 0,1 0,0 0,0-1,0 1,0-1,0 1,0-1,1 0,-1 0,1 0,0-1,0 1,0 0,-1-4,0-9,1 0,0-1,2 1,0 0,0 0,2-1,0 1,1 0,0 1,2-1,0 0,0 1,1 0,1 0,1 1,5-8,6-11,0 0,3 2,0 0,2 2,1 1,2 0,0 2,2 2,0 0,2 2,23-13,42 0,-71 32</inkml:trace>
  <inkml:trace contextRef="#ctx0" brushRef="#br0" timeOffset="6416.906">1 1325,'256'-21,"0"11,13 11,-114 0,232-28,-185 8,649-47,-286 37,-28 0,-115 47,-222-6,129-11,-149-3,155-28,57 32,-274-24,-97 18</inkml:trace>
</inkml:ink>
</file>

<file path=ppt/ink/ink3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26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1537 368,'-40'-17,"29"15,-1 0,0 1,0 0,-1 1,1 1,0 0,0 0,0 1,-10 3,-34 4,-115 22,64-1,107-30,-1 0,1 0,-1 0,0 1,1-1,-1 0,1 0,-1 1,0-1,1 1,-1-1,1 0,-1 1,1-1,0 1,-1-1,1 1,-1-1,1 1,0-1,-1 1,1 0,0-1,0 1,0-1,-1 1,1 0,0-1,0 1,0 0,0-1,0 1,0 0,0-1,0 1,0 0,1-1,-1 1,0-1,0 1,0 0,1-1,-1 1,0-1,1 1,-1-1,0 1,1-1,-1 1,1-1,-1 1,1-1,-1 1,1-1,-1 0,1 1,0-1,-1 0,1 0,-1 1,1-1,0 0,0 0,41 17,96 6,-18-1,-120-22,1 0,-1 0,1 0,-1 0,1 0,-1 0,1 0,-1 1,1-1,-1 0,1 0,-1 1,0-1,1 0,-1 1,1-1,-1 0,0 1,1-1,-1 1,0-1,1 1,-1-1,0 0,0 1,0-1,1 1,-1-1,0 1,0-1,0 1,0-1,0 1,0 0,0-1,0 1,0-1,0 1,0-1,0 1,0-1,0 1,-1-1,1 1,0-1,0 1,-1-1,1 0,0 1,-1-1,1 1,0-1,-1 0,1 1,0-1,-1 0,1 1,-1-1,1 0,-1 0,1 1,-1-1,1 0,-1 0,1 0,-39 23,31-20,-361 189,309-146,59-46,-1 1,1 0,0 0,0 0,0 0,0 0,0 1,0-1,1 0,-1 0,0 1,1-1,-1 0,1 1,-1-1,1 0,-1 1,1-1,0 1,0-1,0 1,0-1,0 0,0 1,0-1,0 1,0-1,1 1,-1-1,1 0,-1 1,1-1,0 0,-1 1,1-1,0 0,0 0,0 0,0 0,0 0,0 0,0 0,0 0,0 0,0 0,1 0,-1 0,10 3,0-1,0 1,0-2,1 1,-1-2,1 1,-1-2,1 1,0-2,-1 1,1-2,-1 0,1 0,-1-1,2-1,24-2,219-19,-191 23,-65 5,-6 1</inkml:trace>
  <inkml:trace contextRef="#ctx0" brushRef="#br0" timeOffset="2386.197">662 1,'-22'10,"0"1,0 1,1 1,1 1,0 1,2 1,-1 0,-15 19,5-2,1 2,2 0,2 2,1 0,1 2,3 0,1 1,2 2,11-30,0 1,1 0,1 0,0 0,1 0,0 0,1 0,0 1,2-1,-1 0,1 1,1-1,1 0,0 0,3 8,-6-20,0 1,1-1,-1 0,0 1,1-1,0 1,-1-1,1 0,0 0,-1 1,1-1,0 0,0 0,0 0,0 0,0 0,0 0,1 0,-1-1,0 1,0 0,1-1,-1 1,0 0,1-1,-1 0,0 1,1-1,-1 0,1 0,-1 1,1-1,-1-1,0 1,1 0,-1 0,1 0,-1-1,1 1,-1-1,0 1,1-1,-1 1,0-1,0 0,1 0,-1 1,0-1,0 0,0 0,0 0,0 0,0-1,0 0,-2-3,0 0,-1-1,1 1,-1 0,-1 0,1 0,-1 0,0 1,0-1,0 1,0 0,-1 0,0 0,0 0,0 0,0 1,-1 0,1 0,-1 0,0 0,0 1,0 0,0 0,0 0,0 1,-1-1,5 2,-34-15,0-2,2-2,0-1,-19-15,51 34,-1 1,1-1,-1 0,1 0,0 0,-1 0,1-1,0 1,0 0,0 0,0-1,0 1,0-1,0 1,0-1,1 1,-1-1,1 1,-1-1,1 0,-1 1,1-1,0 0,0 1,0-1,0 0,0 0,0 1,0-1,1 0,-1 1,1-1,-1 1,1-1,-1 0,1 1,0-1,0 1,0 0,0-1,0 1,0 0,0-1,0 1,1 0,-1 0,0 0,1 0,-1 0,1 0,-1 1,1-1,-1 0,1 1,0-1,-1 1,1 0,1-1,19-3,0 0,0 2,0 0,0 1,1 2,19 2,20 0,187-2,-250-1,1 1,0-1,-1 1,1-1,0 1,-1-1,1 1,0 0,0-1,0 1,0-1,-1 1,1 0,0-1,0 1,0 0,0-1,0 1,1 0,-1-1,0 1,0-1,0 1,0 0,1-1,-1 1,0-1,1 1,-1-1,0 1,1-1,-1 1,1-1,-1 1,1-1,-1 1,1-1,-1 0,1 1,-1-1,1 0,-1 1,1-1,0 0,-1 0,1 0,-1 1,1-1,0 0,-1 0,1 0,0 0,-1 0,1 0,0 0,-1-1,1 1,-1 0,1 0,0 0,-1-1,1 1,-167 111,64-13,88-86</inkml:trace>
  <inkml:trace contextRef="#ctx0" brushRef="#br0" timeOffset="3471.66">1875 368,'-223'371,"173"-311,52-74,64-65,-1 2,4 3,48-39,-117 112,0 0,1 0,-1 0,1 0,-1 1,1-1,-1 0,1 0,-1 1,1-1,0 0,-1 1,1-1,0 1,0-1,-1 0,1 1,0 0,0-1,0 1,0 0,0-1,0 1,0 0,-1 0,1 0,0 0,0 0,0 0,0 0,0 0,0 0,0 0,0 0,0 1,0-1,0 0,-1 1,1-1,0 0,0 1,0 0,-1-1,1 1,0-1,0 1,-1 0,1-1,-1 1,1 0,-1 0,1-1,-1 1,1 0,-1 0,1 0,-1 0,0 0,0 0,1-1,-1 1,0 0,0 0,0 0,0 0,0 0,0 0,-23 197,22-197,1 0,0 0,-1 0,1-1,0 1,0 0,0 0,0 0,0 0,0 0,0 0,0 0,0 0,0-1,1 1,-1 0,0 0,0 0,1 0,-1 0,1-1,-1 1,1 0,-1 0,1-1,-1 1,1 0,0-1,-1 1,1-1,0 1,0-1,-1 1,1-1,0 1,0-1,0 0,-1 1,1-1,0 0,0 0,0 0,0 1,0-1,0 0,0 0,0 0,-1-1,1 1,0 0,0 0,0 0,0-1,0 1,0 0,-1-1,1 1,0-1,0 1,-1-1,1 1,0-1,40-43,52-86,-63 93,69-65,-98 101,0 1,0 0,0-1,-1 1,1-1,0 1,0 0,0 0,0-1,0 1,0 0,-1 0,1 0,0 0,0 0,0 0,0 0,0 0,0 1,0-1,0 0,0 1,-1-1,1 0,0 1,0-1,0 1,-1-1,1 1,0-1,-1 1,1 0,0-1,-1 1,1 0,-1 0,1-1,-1 1,1 0,-1 0,0 0,1 0,-1-1,0 1,0 0,1 0,-1 0,0 0,0 0,0 0,0 0,0 0,0 0,4 59,-4-55,-21 230,-2-123,16-88</inkml:trace>
  <inkml:trace contextRef="#ctx0" brushRef="#br0" timeOffset="4084.431">2497 707,'-19'12,"0"1,2 1,-1 1,2 0,0 1,1 1,1 0,-4 8,-46 57,84-91,72-83,41-31,-132 122,0 0,0 0,0 1,0-1,0 0,1 0,-1 0,0 1,1-1,-1 1,0-1,1 1,-1 0,1-1,-1 1,0 0,1 0,-1 0,1 0,-1 0,1 0,-1 1,0-1,1 0,-1 1,1-1,-1 1,0-1,1 1,-1 0,0-1,0 1,0 0,1 0,-1 0,0 0,0 0,0 0,-1 0,1 1,0-1,0 0,-1 0,1 1,0-1,-1 0,1 1,-1-1,0 0,1 1,-1-1,0 1,10 29,-7-20,0 0,0-1,1 1,0-1,1 0,0 0,1-1,0 0,0 0,1 0,6 5,0-3</inkml:trace>
  <inkml:trace contextRef="#ctx0" brushRef="#br0" timeOffset="4370.482">2383 876,'34'-5,"20"-6,6-1,-2 1,-11 3</inkml:trace>
</inkml:ink>
</file>

<file path=ppt/ink/ink3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32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1 256,'38'-4,"27"-7,8-2,-4 2,-9 3,-10 2,-9 3,-6 1,-9 1</inkml:trace>
  <inkml:trace contextRef="#ctx0" brushRef="#br0" timeOffset="250.224">1 510,'43'-4,"29"-3,6 1,-4-3,-11-1,-10 1,-11 3,-11 2</inkml:trace>
  <inkml:trace contextRef="#ctx0" brushRef="#br0" timeOffset="578.512">1074 87,'-5'34,"-2"20,-4 6,0-2,1-7,-1-6,-1-7,4-5,1-3,4-2,-4-5,0-8</inkml:trace>
  <inkml:trace contextRef="#ctx0" brushRef="#br0" timeOffset="861.612">763 87,'38'-5,"37"-6,15-2,-3 2,-6 3,-13-2,-8 0,-9 2,-9 3,-6 2,-5 1,-3 2,-6 4,-7 3</inkml:trace>
  <inkml:trace contextRef="#ctx0" brushRef="#br0" timeOffset="1131.467">678 596,'38'0,"33"-5,13-6,-3-2,-6 2,-10-2,-12 1,-10 2,-7 3,-10-1,-5-1,-6 3</inkml:trace>
  <inkml:trace contextRef="#ctx0" brushRef="#br0" timeOffset="1878.474">1553 454,'-247'342,"236"-322,34-37,24-34,2 2,2 3,2 1,2 3,11-4,-65 45,1-1,-1 0,0 1,1-1,-1 1,1 0,-1-1,1 1,0 0,-1 0,1 0,0 0,0 0,0 1,0-1,0 0,0 1,0-1,0 1,0 0,0 0,0 0,0 0,0 0,0 0,0 1,0-1,0 0,0 1,0 0,0-1,0 1,0 0,-1 0,1 0,0 0,-1 1,1-1,0 0,-1 1,0-1,1 1,-1-1,0 1,0 0,0-1,0 1,0 0,0 0,0 0,-1 0,1 1,5 135,-5-137,0 1,0-1,-1 1,1-1,0 1,-1-1,1 1,-1-1,1 1,-1 0,0-1,0 1,1 0,-1-1,0 1,-1 0,1-1,0 1,0 0,-1-1,1 1,-1 0,1-1,-1 1,0-1,0 1,1-1,-1 0,0 1,0-1,-1 0,1 0,0 1,0-1,-1 0,1 0,0 0,-1 0,1-1,-1 1,1 0,-1-1,1 1,-1-1,0 1,1-1,-1 0,0 1,1-1,-1 0,0 0,1-1,-1 1,-33-6,1-2,0-2,1-1,-28-14,36 15</inkml:trace>
  <inkml:trace contextRef="#ctx0" brushRef="#br0" timeOffset="2781.499">2259 87,'-45'45,"2"2,2 1,2 3,3 1,-16 31,49-79,0 0,0 1,0-1,0 1,1-1,0 1,0 0,0 0,1 0,-1 0,1 0,1 0,-1 0,1 0,-1 0,1 0,1 1,-1-1,1 0,0 0,0 0,1 0,-1 0,1 0,0 0,0-1,1 1,-1-1,1 1,0-1,0 0,1 0,0 0,3 2,0-2,1 1,0-1,0 0,0 0,0-1,0 0,0-1,1 0,-1 0,1-1,0 0,0 0,-1-1,1 0,0-1,0 0,4-1,152-53,-136 39,0-1,-1-1,-1-1,-1-2,-1-1,-1-1,-1 0,2-6,-16 19,-1 0,0 0,-1-1,0-1,-1 1,0-1,-1 0,0 0,-1-1,0 1,-1-1,2-12,-5 19,1-1,-1 1,0 0,-1-1,1 1,-1 0,-1-1,1 1,-1 0,0 0,0 0,-1 0,0 0,0 1,0-1,-1 1,1 0,-1 0,0 0,-1 0,0 1,1 0,-1 0,0 0,-1 1,1-1,-2 1,-5-3,-1 1,0 1,0 0,0 0,-1 2,1-1,-1 2,0 0,-6 1,-15-1</inkml:trace>
  <inkml:trace contextRef="#ctx0" brushRef="#br0" timeOffset="3115.75">2118 370,'25'-16,"1"1,1 1,0 2,1 0,0 2,1 1,9 0,-30 8,-1 1,1 1,-1-1,1 1,-1 0,0 1,1 0,-1 0,0 0,0 1,0 0,-1 1,1-1,-1 1,2 2,73 28,59-41,-104 5,-30 5</inkml:trace>
</inkml:ink>
</file>

<file path=ppt/ink/ink3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37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57,'-14'5,"-1"2,8-1,10-1,4-6,1-4</inkml:trace>
  <inkml:trace contextRef="#ctx0" brushRef="#br0" timeOffset="301.119">347 1,'-15'5,"-4"6,5 2,6-7,8-4,10-2,3-2</inkml:trace>
</inkml:ink>
</file>

<file path=ppt/ink/ink3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41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1 188,'33'-10,"17"-3,4 1,-3 2,-4 3,-6 3,-5 1,-4 3,-2 0,-7 0</inkml:trace>
  <inkml:trace contextRef="#ctx0" brushRef="#br0" timeOffset="3663.277">57 414,'225'-31,"-80"7,-57 9,-84 19,-11-1</inkml:trace>
  <inkml:trace contextRef="#ctx0" brushRef="#br0" timeOffset="4466.618">198 18,'1'-2,"1"1,-1-1,1 1,0 0,-1-1,1 1,0 0,-1 0,1 0,0 0,0 0,0 1,0-1,0 0,0 1,0 0,0-1,0 1,0 0,0 0,0 0,1 0,-1 1,0-1,0 1,0-1,0 1,0-1,0 1,-1 0,1 0,0 0,0 0,135 87,-122-77,1 0,-2 1,0 0,0 1,-1 1,-1 0,0 1,-1 0,-1 0,0 2,1 2,-11-13,1-1,-1 1,0 0,0 0,-1 0,1 0,-1-1,-1 1,1 0,-1-1,0 1,0-1,-1 1,1-1,-1 0,0 0,-1 0,1-1,-1 1,0-1,0 0,-1 0,1 0,-1 0,1-1,-1 0,-1 0,1 0,0-1,0 0,-1 0,0 0,-30 23,-49 42,51-34,23-17</inkml:trace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8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0,'-32'28,"1"1,2 1,1 2,2 0,1 2,2 1,-4 9,15-26,0 1,1 1,1 0,1 0,0 1,2 0,1 0,0 1,2 0,0 0,1 0,2 1,0-1,1 0,2 1,1 7,78 232,-76-247,52 95,-56-109,0 0,-1 1,1-1,1 0,-1 0,0 0,0 0,0 0,0-1,1 1,-1 0,0-1,1 1,-1 0,1-1,-1 0,1 1,-1-1,1 0,-1 0,1 0,-1 0,1 0,-1 0,1 0,-1 0,1-1,-1 1,0 0,1-1,-1 1,1-1,-1 0,14-8</inkml:trace>
  <inkml:trace contextRef="#ctx0" brushRef="#br0" timeOffset="1499.355">259 791,'33'-1,"0"-1,0-1,0-2,-1-1,0-1,0-2,0-1,-2-2,6-3,-16 1,-1 0,-1-1,0-1,-1 0,0-2,-2 0,0 0,-1-2,-1 1,0-2,-2 0,6-14,-14 31,0 0,0-1,-1 0,1 1,-1-1,0 0,0-1,-1 1,1 0,-1 0,0-1,-1 1,1 0,-1-1,0 1,0 0,-1-1,0 1,0 0,0-1,0 1,-2-3,1 8,0-1,0 0,-1 0,1 1,0-1,-1 1,1 0,0-1,-1 1,1 0,-1 1,1-1,0 0,-1 1,1-1,0 1,0 0,-1-1,1 1,0 0,0 1,0-1,0 0,0 0,0 1,0 0,1-1,-1 1,0 0,1 0,0-1,-1 1,0 2,-8 5,-6 7,0 1,1 0,0 1,2 1,0 0,1 1,1 0,1 1,1 0,-4 14,11-30,1 0,0 0,0 0,0 0,0 0,1 0,0 1,0-1,0 0,1 0,0 1,0-1,0 0,1 0,-1 0,1 0,0-1,1 1,-1 0,1-1,0 0,0 1,0-1,1 0,-1-1,1 1,0 0,0-1,0 0,1 0,2 1,6 4,0 0,0-1,0-1,1 0,-1-1,1 0,1-1,-1-1,1 0,13 0,-7-3,-1 0,1-2,-1-1,1 0,-1-2,0 0,0-1,-1-1,0-1,0-1,-1 0,0-2,0 0,-1-1,22-17,-2-1,0-2,-3-2,0-2,9-15,-36 44,-1 0,-1 0,0-1,0 1,0-1,-1-1,0 1,-1 0,1-1,-2 0,1 1,-1-1,-1 0,0-1,1-8,-3 17,1-1,-1 1,1-1,-1 1,1-1,-1 1,0-1,0 1,1-1,-1 1,0 0,0-1,0 1,-1 0,1 0,0 0,0 0,-1 0,1 0,-1 0,1 1,0-1,-1 0,0 1,1-1,-1 1,1 0,-1-1,1 1,-1 0,0 0,1 0,-1 0,0 0,1 0,-1 1,1-1,-1 0,0 1,1-1,-1 1,1 0,0 0,-1-1,0 2,-63 41,53-30,1 2,1-1,0 1,1 0,1 1,0 0,-4 14,11-24,0 0,0 0,0 0,1 0,-1 0,2 1,-1-1,1 0,0 0,0 0,0 0,1 0,0 0,0 0,1-1,-1 1,1-1,1 1,-1-1,1 0,-1 0,2-1,-1 1,0-1,1 0,0 0,0 0,0-1,0 0,0 0,1 0,0 0,-1-1,1 0,0-1,0 1,0-1,0 0,0 0,1-1,-1 0,0 0,4-1,8-1,-1-2,0 0,0-1,-1-1,1 0,-1-1,0-1,-1-1,0 0,0-1,-1 0,-1-1,0-1,0 0,-1-1,0 0,7-12,-9 12,6-5,0-2,-1 1,-2-2,0 0,-1-1,-1 0,-1 0,-1-1,-1-1,1-5,-8 27,-1-1,1 1,-1-1,1 0,-1 1,0-1,0 0,0 1,-1-1,1 1,-1-1,1 0,-1 1,0-1,0 1,0 0,0-1,0 1,-1 0,1-1,-1 1,1 0,-1 0,0 0,0 0,0 1,0-1,0 1,0-1,0 1,0-1,-1 1,1 0,-1 0,1 0,-1 1,1-1,-1 0,1 1,-1 0,0 0,1-1,-1 1,0 1,1-1,-1 0,1 1,-1-1,0 1,1 0,0 0,-1 0,1 0,-1 0,1 1,0-1,-2 2,-7 6,0 0,1 0,0 1,1 1,0-1,0 2,1-1,1 1,0 0,1 1,0-1,1 1,0 1,1-1,0 0,1 1,1 0,0 0,1 0,0 0,1 0,1 0,0 0,4 13,-3-16,2-1,-1 1,1-1,1 0,-1 0,2 0,0-1,0 1,0-1,1-1,0 1,1-1,0-1,0 1,1-1,0-1,0 0,1 0,-1-1,1 0,0 0,8 1,8 2</inkml:trace>
  <inkml:trace contextRef="#ctx0" brushRef="#br0" timeOffset="2014.523">1925 566,'-16'21,"2"-3,0 1,1 0,1 0,1 1,1 1,0 0,2 0,-4 16,12-37,0 0,1 0,-1 0,1 0,-1-1,0 1,1 0,-1 0,0 0,1 0,-1 0,1 0,-1 0,0 0,1 0,-1 1,0-1,1 0,-1 0,1 0,-1 0,0 0,1 1,-1-1,0 0,1 0,-1 1,0-1,0 0,1 0,-1 1,0-1,0 0,0 1,1-1,-1 0,0 1,0-1,0 0,0 1,0-1,1 1,-1-1,0 0,0 1,0-1,0 1,0-1,0 0,0 1,-1-1,1 0,0 1,0-1,0 1,0-1,0 0,-1 1,1-1,23-24,116-153,-138 176,-1-1,1 1,-1-1,1 1,-1 0,1-1,-1 1,1-1,0 1,0 0,0-1,0 1,0 0,0 0,0 0,0 0,0 0,0 0,0 0,1 0,-1 0,0 1,1-1,-1 0,1 1,-1-1,1 1,-1 0,1-1,-1 1,1 0,-1 0,1 0,-1 0,1 0,0 0,-1 1,1-1,-1 0,1 1,-1-1,0 1,1 0,-1-1,1 1,-1 0,13 42,-14-38,1 0,-1 0,1 1,0-1,1 0,-1 0,1-1,0 1,0 0,1 0,-1-1,1 1,0-1,0 0,1 0,-1 0,1-1,0 1,0-1,0 0,0 0,0 0,1 0,0-1,-1 0,1 0,0 0,0 0,0-1,4 1,-1-3,-1-1,1 1,-1-1,0-1,0 1,0-1,0-1,0 1,-1-1,0 0,1-1,-1 1,-1-1,1-1,-1 1,0-1,0 1,-1-2,1 1,-1 0,-1-1,1 0,-1 1,0-1,-1-1,0 1,1-4,4-3,0-3</inkml:trace>
  <inkml:trace contextRef="#ctx0" brushRef="#br0" timeOffset="2480.364">2574 29,'1'0,"0"0,1 0,-1 0,0 0,1 0,-1 1,0-1,0 0,1 1,-1-1,0 1,0-1,0 1,1-1,-1 1,0 0,0 0,0 0,0 0,0-1,0 1,-1 0,1 0,0 1,0-1,-1 0,1 0,-1 0,1 0,-1 1,1-1,-1 0,0 0,1 1,-1-1,0 0,0 1,0-1,0 0,0 1,-1-1,1 0,0 0,0 1,-1-1,1 0,-23 66,19-59,-32 69,23-55,2-1,0 2,2-1,0 2,2-1,1 1,0 0,2 0,1 1,1-1,0 9,3-30,-1 1,1 0,0 0,0 0,0 0,0-1,0 1,1 0,0-1,0 1,0-1,0 0,1 0,-1 0,1 0,-1 0,1 0,0-1,0 1,1-1,-1 0,0 0,1 0,-1 0,1-1,0 1,-1-1,1 0,0 0,0 0,0-1,0 0,0 1,0-1,0 0,-1-1,1 1,4-2,7 0,0-1,0 0,0-2,-1 1,0-2,0 0,0-1,-1 0,0-1,0 0,-1-1,2-2,-3-1</inkml:trace>
  <inkml:trace contextRef="#ctx0" brushRef="#br0" timeOffset="2735.378">2291 340,'43'0,"29"0,7-5,-5-1,-11 0,-6 1,-8-4,-12 1</inkml:trace>
</inkml:ink>
</file>

<file path=ppt/ink/ink3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48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0 593,'15'5,"13"1,8 0,2-1,-5-6,-4-3,-2-1,0 0,-1 2,-4 1</inkml:trace>
  <inkml:trace contextRef="#ctx0" brushRef="#br0" timeOffset="599.86">112 960,'24'0,"0"-2,0 0,-1-2,1 0,-1-2,0 0,-1-2,1 0,-2-2,1 0,-1-2,1-1,107-118,-71 63,-31 38,-2-1,-1-2,-1 0,-3-1,0-2,-2 0,-2-1,-1 0,5-24,-19 58,1-1,-1 1,0-1,1 0,-2 1,1-1,0 0,-1 0,0 0,0 0,0 0,0 0,0 1,-1-1,0 0,0 0,0 0,0 1,-1-1,1 1,-1-1,0 1,0-1,0 1,0 0,-1 0,1 0,-1 0,0 1,0-1,0 1,0-1,0 1,-1 0,1 0,0 1,-5-2,0 6,-1 0,0 1,1 0,0 0,0 1,0 0,1 1,0 0,0 0,0 0,0 1,1 0,0 0,1 1,0 0,0 0,1 0,-2 4,3-8,-13 20,7-11,0 1,0 0,2 0,-1 1,2-1,0 2,-3 13,4-5,0-11,2-1,0 1,0 0,1 1,1-1,0 0,1 1,1-1,0 0,0 0,1 1,1-1,0 0,1-1,0 1,4 5,1-5,1 1,0-2,1 1,1-1,0-1,0 0,1-1,0 0,1-1,0-1,1 0,0 0,0-2,1 0,27 17,-26-13</inkml:trace>
  <inkml:trace contextRef="#ctx0" brushRef="#br0" timeOffset="1431.34">932 537,'-13'86,"10"-78,0 1,1 0,0 0,0 0,1 0,0 0,1 0,0 0,1 1,0-1,0 0,0 0,2 0,-1-1,1 1,0 0,2 2,-4-9,1 0,0 0,0 0,0 0,0 0,0 0,0-1,0 1,0-1,1 1,-1-1,1 0,-1 0,1 0,-1 0,1-1,0 1,-1-1,1 1,0-1,-1 0,1 0,0 0,-1 0,1-1,0 1,-1-1,1 1,0-1,-1 0,1 0,-1 0,1-1,-1 1,2-2,77-59,-20-21,-38 135,-23-49,0 1,1-1,-1 0,1 0,0 0,0-1,0 1,1 0,-1 0,0-1,1 1,0 0,0-1,0 0,0 1,0-1,0 0,0 0,1 0,-1 0,1-1,0 1,-1-1,1 1,0-1,0 0,0 0,0 0,0-1,0 1,0-1,0 1,0-1,0 0,0 0,0 0,0-1,0 1,0-1,0 0,0 0,0 0,0 0,0 0,0-1,-1 1,1-1,0 0,8-10,0 0,-1-1,-1 0,0-1,-1 1,0-2,-1 1,-1-1,0 0,-1-1,-1 1,0-1,0-8,0 6,11-67,-13 60</inkml:trace>
  <inkml:trace contextRef="#ctx0" brushRef="#br0" timeOffset="1897.332">1524 734,'-5'19,"-6"16,-2 7,-3-4,2-3,2-3,-1-7,2-3,2-1,8-3,9-5,7-5,7-3,4-3,2-7,2-2,-5-5,-6 0</inkml:trace>
  <inkml:trace contextRef="#ctx0" brushRef="#br0" timeOffset="2149.847">1383 875,'38'-5,"28"-6,1-2</inkml:trace>
  <inkml:trace contextRef="#ctx0" brushRef="#br0" timeOffset="2803.91">1777 508,'0'5,"5"1,7 1,0-7,4-3,4-1,3 0,2 1,2 1,2 0,0 1,0 1,0 0,-5 0</inkml:trace>
  <inkml:trace contextRef="#ctx0" brushRef="#br0" timeOffset="3079.876">1777 705,'29'0,"19"0,6 0,-1 0,-4-4,-7-3,-10 1</inkml:trace>
  <inkml:trace contextRef="#ctx0" brushRef="#br0" timeOffset="5216.63">2399 170,'0'313,"0"-294,-1 1,-1-1,-1-1,-1 1,-1 0,0-1,-1 0,-1 0,-1 0,-2 2,-2 0</inkml:trace>
  <inkml:trace contextRef="#ctx0" brushRef="#br0" timeOffset="5484.999">2144 198,'39'-5,"36"-1,15 0,-3 1,-11 1,-14 2,-12 1,-11 1,-6 0,-10 4,-8 3</inkml:trace>
  <inkml:trace contextRef="#ctx0" brushRef="#br0" timeOffset="5747.695">1976 818,'43'-9,"34"-4,8-4,-6 1,-10 3,-14 4,-10-2,-9 2,-5 1,-8 3</inkml:trace>
  <inkml:trace contextRef="#ctx0" brushRef="#br0" timeOffset="6436.794">2511 904,'-97'120,"119"-131,15-26,-11 9,2 1,1 1,0 1,2 1,25-13,-54 36,-1 0,1 0,-1 0,1 0,-1 1,1-1,0 0,-1 1,1-1,0 1,-1-1,1 1,0 0,0 0,0 0,-1 0,1 0,0 0,0 1,-1-1,1 0,0 1,0-1,-1 1,1 0,-1 0,1 0,0-1,-1 1,0 1,1-1,-1 0,0 0,1 0,-1 1,0-1,0 1,0-1,0 1,0-1,-1 1,1-1,0 1,-1 0,1-1,-1 1,1 0,-1 0,0 0,0-1,0 1,0 0,37 130,-37-131,1 0,-1 1,0-1,1 0,-1 1,0-1,0 1,0-1,0 0,0 1,0-1,0 1,-1-1,1 0,0 1,-1-1,1 0,-1 1,1-1,-1 0,0 0,0 0,1 1,-1-1,0 0,0 0,0 0,0 0,0-1,0 1,-1 0,1 0,0 0,0-1,-1 1,1-1,0 1,0-1,-1 0,1 1,-1-1,1 0,0 0,-1 0,1 0,-1 0,1 0,-1 0,-69-10,-86-45,132 45</inkml:trace>
  <inkml:trace contextRef="#ctx0" brushRef="#br0" timeOffset="6904.108">2907 311,'-30'43,"20"-31,0 1,1 0,0 0,1 1,1 0,0 1,1-1,1 1,0 1,1-1,-1 14,3-23,0 1,1 0,-1 0,2 0,-1 0,1 0,0 0,0 0,1 0,0 0,1-1,-1 1,1 0,0-1,1 1,0-1,0 1,0-1,1 0,-1 0,2-1,-1 1,0-1,1 0,0 0,0 0,1-1,-1 0,1 0,0 0,0-1,6 3,4-5,1-1,-1 0,0-1,0-1,0 0,0-1,0-1,0 0,-1-2,0 1,0-2,0 0,-1-1,0 0,0-1,-1 0,0-2,-1 1,0-1,-1-1,0 0,-1-1,0 0,-1-1,-4 9,0-1,-1 0,1 1,-1-1,-1-1,1 1,-1 0,0-1,-1 0,0 1,0-1,0 0,-1 0,0 0,0-1,0 1,-1 0,-1 0,1 0,-1 0,0 0,0 0,-1 0,0 0,-1 0,1 0,-1 1,0-1,-1 1,0 0,0 0,0 0,-1 1,1-1,-1 1,-1 0,1 1,-1-1,1 1,-1 0,-1 0,-60-16,35 16</inkml:trace>
  <inkml:trace contextRef="#ctx0" brushRef="#br0" timeOffset="7266.312">2794 564,'5'-4,"6"-3,6 1,5 2,4 0,2 2,1 1,0 1,1 0,-1 0,0 0,0 0,-1 0,0 1,-9-1,-13 0,-8 0</inkml:trace>
  <inkml:trace contextRef="#ctx0" brushRef="#br0" timeOffset="7766.089">2907 0,'5'10,"-4"3,-1 3,4 1,0-9,6-10,-5 0,-2 5,-3 7,0 2</inkml:trace>
  <inkml:trace contextRef="#ctx0" brushRef="#br0" timeOffset="8165.65">3245 28,'-5'10,"-6"2,-1 5,6 0,8-4,1-4,-2-3</inkml:trace>
</inkml:ink>
</file>

<file path=ppt/ink/ink3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06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170 169,'-11'173,"-24"60,23-16,18-188,1-24</inkml:trace>
  <inkml:trace contextRef="#ctx0" brushRef="#br0" timeOffset="502.722">0 282,'7'-3,"66"-40,3 4,1 3,1 3,10 1,-84 31,5-3,1 1,-1 0,1 1,0 0,-1 0,1 1,0 0,0 1,0 0,0 1,0 0,0 0,2 1,-9 2,0 0,0-1,0 1,-1 0,0 0,0 0,0 1,0-1,0 0,-1 1,0-1,0 1,0 0,-1-1,1 1,-1 0,0-1,-1 1,1 0,-1-1,0 1,0-1,0 1,-1-1,1 1,-1-1,0 0,0 0,-1 0,1 0,-3 2,-152 196,152-195,3-5,0 0,-1 1,1-1,0 0,0 1,0-1,0 1,0 0,1-1,-1 1,1 0,0 0,0 0,0 0,0 0,1 0,-1 1,1-1,-1 0,1 0,0 0,1 0,-1 1,0-1,1 0,0 0,0 0,0 0,0 0,0 0,0 0,1 0,0 0,-1-1,2 2,97 48,-12-10,-86-40,0-1,-1 0,1 1,-1 0,1-1,-1 1,1 0,-1-1,0 1,0 0,0 0,0 0,0 0,0 0,-1 1,1-1,-1 0,1 0,-1 0,0 0,0 1,0-1,0 0,0 0,-1 0,1 1,0-1,-1 0,0 0,0 0,1 0,-1 0,0 0,-1 0,1 0,0 0,0-1,-1 1,-1 1,-67 59,33-40,-1-1,-1-3,-1-1,-30 9,37-14,26-9,0-1,0 1,0-1,0-1,0 1,0-1,-1 0,1-1,0 0,-1 0,1 0,-2-1,-8-5</inkml:trace>
  <inkml:trace contextRef="#ctx0" brushRef="#br0" timeOffset="1231.696">820 593,'20'108,"-19"-106,0 1,0 0,1-1,-1 0,1 1,0-1,0 0,0 0,0 0,0 0,0 0,0 0,1 0,-1-1,1 1,-1-1,1 0,-1 0,1 0,0 0,0 0,0-1,-1 1,1-1,0 0,0 0,0 0,0 0,0 0,0 0,-1-1,1 0,0 1,0-1,2-1,15-8,0 0,0-1,-1-1,-1-1,0 0,-1-2,0 0,-1-1,7-10,-2 5,57-46,-76 66,0 1,1 0,-1 0,0 0,1 0,-1 0,0 0,0 1,1-1,-1 1,0-1,0 1,0 0,0 0,0 0,0 0,0 1,0-1,0 0,0 1,-1-1,1 1,-1-1,1 1,-1 0,1 0,-1 0,0 0,0 0,0 0,0 0,0 0,-1 0,1 1,-1-1,1 0,-1 0,0 1,0-1,0 1,11 21,-8-19,0 0,1-1,-1 1,1-1,0 0,0 0,0 0,1-1,-1 1,1-1,0 0,0 0,0-1,0 1,0-1,1-1,-1 1,1-1,-1 1,1-2,-1 1,1-1,0 1,-1-1,1-1,0 1,-1-1,1 0,-1-1,1 1,-1-1,0 0,1 0,-1-1,0 0,-1 1,1-2,0 1,-1 0,1-1,-1 0,123-187,-110 161,-1 0,-1-1,-2-1,-1 0,-2-1,-1 0,3-23,10-31,-34 94,7 17,0 0,2 1,1 0,0-1,2 1,3 23,-2 9,0 305,-1-360,1 1,-1-1,0 1,1 0,-1 0,0 0,0 0,-1 0,1 0,0 0,-1-1,0 1,0 0,0 0,0-1,0 1,0 0,-1-1,1 1,-1-1,0 0,0 1,0-1,0 0,0 0,0 0,0-1,-1 1,-8-1</inkml:trace>
  <inkml:trace contextRef="#ctx0" brushRef="#br0" timeOffset="1486.473">1355 282,'43'0,"43"0,12 0,-1-5,-12-1,-17 0,-14 1,-11 1,-9 2,-6 1,-6 0</inkml:trace>
  <inkml:trace contextRef="#ctx0" brushRef="#br0" timeOffset="3517.398">2653 226,'1'0,"-1"-1,0 1,1 0,-1 0,1-1,-1 1,0 0,1 0,-1 0,1 0,-1-1,1 1,-1 0,1 0,-1 0,1 0,-1 0,1 0,-1 0,1 1,-1-1,1 0,-1 0,0 0,1 0,-1 1,1-1,-1 0,1 0,-1 1,0-1,1 0,-1 1,0-1,1 0,-1 1,0-1,0 0,1 1,-1-1,0 1,0-1,1 1,-1-1,0 1,0-1,0 0,0 1,0-1,0 1,0-1,0 1,0-1,0 1,0-1,0 1,0-1,0 1,4 17,-1 1,0 0,-1 0,-1 0,-1 0,-1 0,0 0,-1 0,-1-1,-5 17,-7 70,14-83,1-8,-1 1,0 0,-1 0,-1 0,0-1,0 0,-2 1,-4 9,-1-11,2-8</inkml:trace>
  <inkml:trace contextRef="#ctx0" brushRef="#br0" timeOffset="3821.044">2343 254,'38'-10,"33"-8,13 0,-3 2,-6 0,-10 1,-12 5,-10 3,-7 2,-6 4,-2 0,-2 2,0-1,0 6,-4 6,-6 1</inkml:trace>
  <inkml:trace contextRef="#ctx0" brushRef="#br0" timeOffset="4099.679">2202 903,'67'-24,"27"-8,3-3,-11 4,-16 7,-13 4,-13 4,-9 6,-5 4,-9 3</inkml:trace>
  <inkml:trace contextRef="#ctx0" brushRef="#br0" timeOffset="4788.772">3105 621,'-217'313,"298"-401,-46 47,1 2,2 1,2 2,1 2,42-27,-82 60,0 0,-1 0,1-1,0 1,0 0,1 0,-1 0,0 0,0 0,0 1,1-1,-1 0,0 0,1 1,-1-1,1 1,-1-1,0 1,1 0,-1 0,1-1,-1 1,1 0,-1 0,1 0,-1 1,1-1,-1 0,1 1,-1-1,1 1,-1-1,1 1,-1-1,0 1,1 0,-1 0,0 0,0 0,0 0,0 0,0 0,0 0,0 0,0 0,0 1,5 121,-8-83,2-37,1 0,-1 0,0 0,1 0,-1 0,0 0,-1 0,1 0,-1 0,1 0,-1 0,0 0,0 0,0 0,0 0,-1 0,1-1,-1 1,1-1,-1 1,0-1,0 0,0 1,-1-1,1 0,0 0,-1-1,1 1,-1 0,0-1,1 0,-1 0,0 1,0-1,0-1,0 1,0 0,0-1,0 0,0 0,0 1,0-2,0 1,-1 0,-136-66,124 57</inkml:trace>
  <inkml:trace contextRef="#ctx0" brushRef="#br0" timeOffset="5881.915">3472 480,'5'0,"11"0,7 0,6 0,1 0,1 0,1-5,-2-2,0 1,-1 1,0 2,0 0,-6-3,-1 0,0 0,1 1,-3 2</inkml:trace>
  <inkml:trace contextRef="#ctx0" brushRef="#br0" timeOffset="6138.366">3472 677,'39'-5,"26"-6,8-6,-5 0,-3 2,-14 0,-10 2,-7-2,-10 2</inkml:trace>
  <inkml:trace contextRef="#ctx0" brushRef="#br0" timeOffset="7269.668">4064 818,'43'-68,"2"3,3 1,3 3,2 2,24-18,-14 37,-62 40,0-1,1 1,-1-1,0 1,1 0,-1 0,0 0,1-1,-1 1,0 0,1 1,-1-1,1 0,-1 0,0 1,1-1,-1 0,0 1,0 0,1-1,-1 1,0 0,0-1,0 1,0 0,0 0,0 0,0 0,0 0,0 0,0 0,-1 0,1 0,0 1,-1-1,1 0,-1 0,1 1,-1-1,1 0,-1 1,0-1,0 1,0-1,0 0,0 1,0-1,0 0,-1 2,-21 140,25-50,-3-91,0 0,0 0,0-1,1 1,-1 0,1 0,-1 0,1 0,0 0,0-1,0 1,0 0,0-1,0 1,0 0,1-1,-1 0,0 1,1-1,-1 0,1 0,0 1,-1-1,1-1,0 1,0 0,0 0,-1-1,1 1,0-1,0 1,0-1,0 0,0 0,0 0,0 0,0 0,0 0,0 0,0-1,0 1,0-1,-1 1,2-1,9-6,-1 0,0 0,0-1,-1-1,0 0,-1 0,0 0,0-1,-1-1,4-5,-7 9,134-158,-20 57,-119 107,1 1,-1-1,0 0,1 1,-1-1,1 1,-1-1,1 1,-1-1,1 1,-1-1,1 1,-1-1,1 1,0-1,-1 1,1 0,0-1,-1 1,1 0,0 0,0 0,-1 0,1-1,0 1,-1 0,1 0,0 0,0 0,-1 1,1-1,0 0,0 0,-1 0,1 0,0 1,-1-1,1 0,0 1,-1-1,1 1,-1-1,1 1,-1-1,1 1,-1-1,1 1,-1-1,1 1,-1-1,1 1,-1 0,0-1,0 1,1 0,-1-1,0 1,0 0,0 0,1-1,-1 1,0 0,0 0,0 0,-10 53,8-43,-9 30,8-35,1 2,-1-1,1 0,0 0,1 1,0-1,0 1,0-1,1 1,0-1,1 1,0-1,0 1,0-1,1 0,0 1,0-1,1 0,0 0,4 6,7 4</inkml:trace>
  <inkml:trace contextRef="#ctx0" brushRef="#br0" timeOffset="7773.786">5052 790,'49'-13,"-1"-3,-1-1,-1-3,0-1,-2-3,0-1,-1-3,-27 15,-1-1,0 0,-1-1,-1-1,0 0,-1-1,-1 0,-1 0,0-2,-2 1,4-9,-8 17,0 0,0 0,-1-1,0 1,-1-1,0 0,-1 1,0-1,-1 0,0 0,0 1,-2-1,1 0,-2-6,2 15,0 0,-1-1,1 1,0 0,-1 0,1 0,-1 0,0 0,0 0,1 1,-1-1,0 1,-1-1,1 1,0 0,0 0,0-1,-1 2,1-1,-1 0,1 0,-1 1,1-1,-1 1,1 0,-1 0,1 0,-1 0,1 0,-1 1,1-1,-1 1,1-1,0 1,-1 0,1 0,0 0,-82 49,73-39,0 0,0 0,2 1,-1 1,2-1,-1 2,2-1,0 1,0 0,1 0,1 1,1 0,0 0,1 0,0 0,1 1,1 14,1-24,1 0,0 0,0 0,1-1,0 1,0 0,0-1,1 1,-1-1,2 0,-1 0,0 0,1 0,0 0,0-1,0 0,1 0,-1 0,1 0,0-1,0 1,0-2,1 1,-1 0,1-1,0 0,8 3,1 0,-1-2,1 1,0-2,-1 0,1-1,0-1,0 0,15-2,16-9,-27 4</inkml:trace>
  <inkml:trace contextRef="#ctx0" brushRef="#br0" timeOffset="8184.746">5758 29,'8'-5,"0"1,0 0,1 1,-1 0,1 1,-1 0,1 0,0 0,0 1,0 1,0-1,0 2,0-1,0 1,0 0,-1 1,1 0,5 2,-12-1,0 0,-1 0,1 1,-1-1,0 0,0 0,0 1,-1-1,1 0,-1 1,0-1,1 1,-1-1,-1 0,1 1,-1-1,1 1,-1-1,0 0,0 0,0 1,-1-1,1 0,-1 0,0 0,0 0,0-1,0 1,0 0,0-1,-1 0,0 2,-4 7,4-9,1 0,0 0,0 1,0 0,1-1,-1 1,0 0,1 0,0 0,0 0,0 0,0 0,0 0,1 0,-1 0,1 0,0 0,0 0,0 1,0-1,0 0,1 0,0 0,-1 0,1 0,0 0,1 0,-1 0,0 0,1 0,0-1,-1 1,1-1,0 1,0-1,1 1,-1-1,0 0,3 1,1-1,0 0,0 0,1-1,-1 0,0 0,1-1,-1 1,1-1,-1-1,1 1,-1-1,1 0,-1-1,6-2,11 0,2 0</inkml:trace>
</inkml:ink>
</file>

<file path=ppt/ink/ink3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3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3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3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3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3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3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3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96 137,'0'10,"0"7,0 7,-5 3,-1 2,0 1,1 0,-3-1,0 1,-4-1,0 0,-2-6,0-1,9-4,9-6,4-5</inkml:trace>
  <inkml:trace contextRef="#ctx0" brushRef="#br0" timeOffset="931.773">406 278,'2'1,"-1"0,0 0,0 1,-1-1,1 0,0 1,0-1,-1 0,1 1,0-1,-1 1,0-1,1 1,-1-1,0 1,0 0,0-1,0 1,0-1,0 1,0-1,0 1,-1-1,1 1,-1-1,1 1,-1-1,1 1,-1-1,0 1,0-1,0 0,0 0,0 1,0-1,0 0,0 0,-1 1,0 2,-107 181,227-372,-67 116,-27 35,1 1,2 2,1 0,31-26,-59 59,0 0,0 0,0 1,0-1,0 0,0 0,0 1,1-1,-1 0,0 1,0-1,0 0,0 0,0 1,0-1,0 0,1 0,-1 0,0 1,0-1,0 0,0 0,1 0,-1 1,0-1,0 0,1 0,-1 0,0 0,0 0,1 1,-1-1,0 0,0 0,1 0,-1 0,0 0,0 0,1 0,-1 0,0 0,1 0,-1 0,0 0,0 0,1 0,-1 0,0-1,0 1,1 0,-1 0,0 0,0 0,1 0,-1-1,0 1,0 0,0 0,1 0,-1-1,0 1,-7 28,6-24,-3 8,1 0,1 1,0 0,1 0,1-1,0 1,0 0,1 0,1-1,0 1,0-1,2 1,0-1,0 0,1 0,0 0,1-1,0 0,3 3,-3-9,0-1,-1 1,2-1,-1-1,0 1,1-1,-1-1,1 1,0-1,0 0,0-1,0 1,0-1,1-1,-1 1,0-1,0-1,1 1,-1-1,0 0,0-1,0 0,0 0,0 0,-1-1,1 0,-1-1,1 1,-1-1,0 0,-1-1,1 1,-1-1,0 0,0-1,0 1,1-3,94-171,-81 59,-19 96</inkml:trace>
</inkml:ink>
</file>

<file path=ppt/ink/ink3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3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3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3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3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3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3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3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3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3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49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2738,'-13'0,"33"0,-1 0,52 0,195-11,157-58,-67 35,-107 9,27-7,807 33,505-1,-1307-27,417 27,1211 0,-1739-28,197 28,-316 5,-33 1</inkml:trace>
  <inkml:trace contextRef="#ctx0" brushRef="#br0" timeOffset="17988.516">296 2767,'165'-315,"-59"157,-42 55,6 2,74-82,94-106,-74 109,140-93,-246 235,2 2,2 3,1 2,21-4,-50 19,1 1,1 2,0 1,0 2,1 2,0 1,1 2,12 1,-18 3,-1 2,1 1,0 1,-1 2,0 1,0 2,0 1,-1 1,-1 2,28 14,-10 2,-1 1,-1 2,-2 2,-2 2,-1 2,8 11,121 140,1 66,-12-26,-89-89,-40-71,-5-12,2 0,2-2,2-1,4 0,196 291,24 22,-142-214,114 106,-87-120,-121-122,1 0,0-2,1 0,1-1,0-1,11 4,30 18,-22-10,-22-11,0-2,1 0,1-2,0 0,0-1,0 0,13 1,24 3,-1 2,-1 3,0 2,22 12,100 0,-125-23,0-2,0-3,0-2,1-2,-30 1,-3-3,0 0,0-2,0 0,-1-1,0-1,0-1,0 0,-1-2,-1 0,9-7,-18 13,129-102,126-78,-84 45,54-89,-190 179,-1-2,-3-2,-3-1,3-9,128-173,-8-2,-159 239,0-1,0 0,0 1,0-1,0 0,1 1,-1-1,0 0,0 0,0 1,1-1,-1 0,0 1,1-1,-1 0,0 0,0 0,1 1,-1-1,0 0,1 0,-1 0,0 0,1 0,-1 0,1 1,-1-1,0 0,1 0,-1 0,0 0,1 0,-1 0,1-1,-1 1,0 0,1 0,-1 0,0 0,1 0,-1 0,0-1,1 1,-1 0,0 0,0 0,1-1,-1 1,0 0,0-1,1 1,-1 0,0 0,0-1,0 1,1 0,-1-1,0 1,0-1,0 1,0 0,0-1,0 1,0-1,2 14</inkml:trace>
  <inkml:trace contextRef="#ctx0" brushRef="#br0" timeOffset="29503.543">240 481,'-2'1,"1"0,-1 0,0 0,1 0,-1 0,1 1,-1-1,1 0,0 1,0 0,-1-1,1 1,0-1,1 1,-1 0,0 0,0 0,1 0,-1-1,1 1,-1 0,1 0,0 0,0 0,0 0,0 1,-2 7,-2 16,1-1,1 0,1 1,2-1,2 26,1 28,-4 7,12 156,-2-166,-4 1,-2-1,-6 50,1-30,-29 142,20-98,2-98,2 1,2-1,2 1,2-1,4 29,20 70,9 85,-21-102,-7-98,-1 0,-2 0,-1 1,-1-1,-1 0,-1 0,-2 7,-15 191,7-127,8-84,1 0,1 0,1 0,-1 1,2-1,0 1,1-1,0 0,1 1,0-1,7 31,-2 1,-2 0,-2 0,-2 1,-5 37,2 15,-9 32,2-90,3 0,1 0,3 0,1 0,1 1,3 4,-1 47,-2 349,0-429</inkml:trace>
  <inkml:trace contextRef="#ctx0" brushRef="#br0" timeOffset="42261.433">4162 311,'4'-27,"-23"37,-145 293,25-22,119-230,18-52</inkml:trace>
  <inkml:trace contextRef="#ctx0" brushRef="#br0" timeOffset="42580.753">3824 339,'171'190,"-104"-97,27 28,-80-110</inkml:trace>
  <inkml:trace contextRef="#ctx0" brushRef="#br0" timeOffset="43220.614">4304 903,'43'-91,"-41"87,1-2,0-1,0 1,0 0,1 1,0-1,0 0,0 1,1 0,0 0,0 0,0 1,0 0,3-2,-5 7,0 0,0 0,0 0,-1 1,1-1,0 1,-1-1,1 1,-1 0,1 0,-1 0,0 0,0 0,0 0,0 1,0-1,-1 1,1 0,-1-1,0 1,1 0,-1 0,0 0,-1 0,1 2,2 0,-3-3,1 0,0 0,0 0,-1 0,1 0,0 0,1 0,-1 0,0 0,0-1,1 1,-1 0,1-1,0 0,-1 1,1-1,0 0,0 0,0 0,0 0,0 0,0 0,0 0,0-1,0 1,0-1,0 1,0-1,0 0,1 0,-1 0,0 0,0 0,0-1,0 1,0-1,1 1,-1-1,0 0,0 0,0 0,-1 0,1 0,0 0,0 0,0-1,-1 1,2-2,119-129,-121 131,-1 0,1 0,0 0,0 0,0 0,0 1,0-1,1 0,-1 0,0 1,0-1,0 1,1-1,-1 1,0-1,1 1,-1 0,0 0,1 0,-1 0,0 0,1 0,-1 0,0 0,1 0,-1 0,0 1,0-1,1 1,-1-1,0 1,0-1,1 1,-1 0,0-1,0 1,0 0,0 0,0 0,0 0,0 0,-1 0,1 0,0 0,0 0,-1 1,1-1,-1 0,1 0,-1 1,0-1,1 0,-1 1,0-1,0 1,30 113,-21-99</inkml:trace>
  <inkml:trace contextRef="#ctx0" brushRef="#br0" timeOffset="43960.685">5292 282,'-9'-3,"0"0,0 0,0 0,-1 1,1 1,0-1,-1 2,1-1,-1 1,1 1,-1 0,1 0,-1 1,1 0,0 0,0 1,0 0,0 1,0 0,1 0,0 1,0 0,-7 6,-54 63,67-72,1 0,-1 0,1 0,0 0,0 0,0 0,0 0,0 0,0 1,1-1,-1 0,1 1,-1-1,1 0,0 1,0-1,0 0,0 1,0-1,1 0,-1 1,1-1,0 0,-1 1,1-1,0 0,0 0,0 0,1 0,-1 0,0 0,1 0,0 0,-1-1,1 1,0 0,0-1,0 0,0 1,1 0,131 23,-130-26,0 1,1 0,-1 0,0 0,0 1,1 0,-1-1,0 1,0 1,0-1,0 1,0-1,0 1,-1 1,1-1,0 0,-1 1,0-1,0 1,0 0,0 0,0 1,0-1,-1 0,1 1,-1 0,0-1,0 1,-1 0,1 0,-1 0,0 0,0 1,0-1,0 0,-1 0,0 0,0 1,0-1,0 0,-1 1,-4 4,0-1,-1 1,0-1,0 0,-1 0,0-1,-1 0,1 0,-1 0,-1-1,1-1,-9 5,-11 9,-88 43,122-79,12 2,1-2</inkml:trace>
  <inkml:trace contextRef="#ctx0" brushRef="#br0" timeOffset="44195.726">5546 536,'-10'29,"-3"14,6 0,3-7</inkml:trace>
  <inkml:trace contextRef="#ctx0" brushRef="#br0" timeOffset="44361.46">5546 85,'0'0</inkml:trace>
  <inkml:trace contextRef="#ctx0" brushRef="#br0" timeOffset="44710.839">5659 762,'110'-222,"-109"221,-1-1,0 0,0 1,1-1,-1 0,0 1,1-1,0 0,-1 1,1-1,0 1,0-1,0 1,0-1,0 1,0 0,0-1,0 1,1 0,-1 0,0 0,1 0,-1 0,1 0,-1 0,1 1,0-1,-1 1,1-1,0 1,-1-1,1 1,0 0,-1 0,1 0,0 0,0 0,-1 0,1 0,0 1,-1-1,1 0,0 1,-1 0,1-1,0 1,-1 0,1 0,26 64,-27-60,0 1,1-1,-1 0,1 1,0-1,0 0,1 0,0 0,0 0,0-1,0 1,0-1,1 1,0-1,0-1,0 1,1 0,-1-1,1 0,0 0,0 0,0-1,0 0,2 1,-2-2,0 0,0-1,0 0,0 0,0 0,-1 0,1-1,0 0,0 0,0 0,-1-1,1 1,-1-1,1 0,-1 0,0-1,1 1,-1-1,-1 0,1 0,0-1,-1 1,1-1,-1 1,0-2,67-108,-65 104,29-106,-32 91</inkml:trace>
  <inkml:trace contextRef="#ctx0" brushRef="#br0" timeOffset="45210.802">6561 85,'-24'38,"-8"33,2 8,10-4,9-6,7-9,8-10,8-9,3-7,-2-4,2-7,-2-3,2-5,-2 1,-2-4</inkml:trace>
  <inkml:trace contextRef="#ctx0" brushRef="#br0" timeOffset="45978.514">6703 593,'28'-9,"0"0,0-2,-1-1,0-1,-1-2,-1 0,21-17,-38 26,1-1,-1-1,0 1,0-1,-1-1,0 1,0-1,-1-1,0 1,-1-1,0 0,0 0,-1 0,-1-1,0 0,0 1,-1-1,0 0,-1 0,0-1,-1 1,-1-4,2 14,-1 0,0-1,0 1,0 0,0 0,0-1,0 1,0 0,0 0,0-1,0 1,-1 0,1 0,-1-1,1 1,-1 0,1 0,-1 0,0 0,1 0,-1 0,0 0,0 0,0 0,0 0,0 0,0 0,0 1,0-1,0 0,0 1,0-1,0 1,-1-1,1 1,0 0,0-1,-1 1,1 0,0 0,0 0,-1 0,1 0,0 0,0 0,-1 1,1-1,0 0,0 1,-1-1,1 0,0 1,0 0,0-1,0 1,0 0,0-1,0 1,0 0,0 0,-1 1,-8 9,1 0,0 1,0 1,1-1,1 1,0 1,1-1,0 1,1 0,0 0,1 1,1 0,1-1,0 1,0 11,1-21,1 0,-1 1,1-1,1 0,-1 1,1-1,-1 0,1 0,1 1,-1-1,1 0,0 0,0 0,0-1,1 1,0 0,0-1,0 0,0 0,1 0,0 0,0 0,0-1,0 1,0-1,1 0,-1 0,1-1,0 0,-1 1,1-2,1 1,-1 0,0-1,0 0,4 0,8-1,0-1,-1 0,1-2,0 0,-1 0,0-2,1 0,-2-1,1 0,-1-1,0-1,0-1,-1 0,0 0,-1-2,0 0,-1 0,0-1,0 0,-1-1,-1-1,5-9,-8 15,-1-1,1 0,-2-1,0 1,0-1,0-1,-1 1,-1 0,0-1,0 0,-1 1,-1-2,-1 11,0 1,0 0,0-1,0 1,0-1,0 1,0 0,0-1,0 1,0 0,-1-1,1 1,0 0,0-1,-1 1,1 0,0-1,0 1,-1 0,1-1,0 1,-1 0,1 0,0 0,-1-1,1 1,0 0,-1 0,1 0,0 0,-1 0,1-1,-1 1,1 0,0 0,-1 0,1 0,0 0,-1 0,1 1,-1-1,1 0,0 0,-1 0,1 0,-1 0,1 0,0 1,-1-1,1 0,0 0,-1 0,1 1,0-1,0 0,-1 1,1-1,0 0,0 1,-1-1,1 0,0 1,0-1,0 0,0 1,0-1,-1 0,1 1,0-1,-19 26,14-18,1 0,0 0,0 0,1 1,0 0,0-1,1 1,0 0,1 0,0 0,1 1,0 6,0-13,0 1,0 0,1-1,0 1,0 0,0-1,0 1,0-1,1 1,-1-1,1 0,0 0,0 0,0 0,1 0,-1 0,1 0,-1-1,1 1,0-1,0 0,0 0,0 0,1 0,-1 0,0-1,1 0,-1 1,1-1,0 0,-1-1,1 1,4 0,-1 0,1-1,-1 0,1 0,-1 0,1-1,-1-1,0 1,1-1,-1 0,0 0,0-1,0 0,-1-1,1 1,-1-1,0 0,0-1,0 0,0 0,-1 0,0 0,0-1,0 0,-1 0,0 0,1-3,12-19,-3-1,0 0,-2-1,-1-1,4-21,-14 50,7-39,-8 41,1-1,-1 0,0 1,0-1,0 0,0 1,0-1,0 0,0 1,0-1,0 0,0 1,0-1,0 0,0 1,0-1,-1 0,1 1,0-1,-1 1,1-1,0 1,-1-1,1 0,-1 1,1-1,0 1,-1 0,1-1,-1 1,0-1,1 1,-1 0,1-1,-1 1,0 0,1 0,-1-1,1 1,-1 0,0 0,1 0,-1 0,0 0,1 0,-1 0,0 0,1 0,-1 0,0 0,1 1,-1-1,0 0,1 0,-8 6,0-1,0 1,1 1,0-1,1 1,0 0,0 1,0-1,1 1,0 1,0-1,1 0,0 1,1 0,0 0,0 0,-1 7,2-7,0-1,0 0,1 1,0 0,0-1,1 1,0-1,1 1,0-1,0 1,1-1,0 1,0-1,1 0,0 0,1 0,-1 0,2-1,-1 1,1-1,0 0,0 0,6 5,10 6</inkml:trace>
  <inkml:trace contextRef="#ctx0" brushRef="#br0" timeOffset="46428.225">7804 481,'-65'49,"86"-71,73-77,-93 98,0 1,0-1,0 0,0 0,0 1,1-1,-1 1,0-1,0 1,1-1,-1 1,0 0,0 0,1 0,-1-1,0 1,1 0,-1 1,0-1,0 0,1 0,-1 0,0 1,0-1,1 1,-1-1,0 1,0-1,0 1,0 0,0 0,0-1,0 1,0 0,0 0,0 0,0 0,0 0,24 53,-7-12,-16-40,0 0,1 1,-1-1,0 0,1 0,0-1,-1 1,1-1,0 1,0-1,0 0,0 0,0 0,0 0,0 0,0-1,0 1,0-1,1 0,-1 0,0 0,0-1,0 1,0-1,0 0,1 1,-1-1,-1-1,1 1,0 0,0-1,0 1,-1-1,2-1,4-2,1-1,-1-1,0 0,0 0,-1 0,0-1,0 0,-1 0,0-1,-1 0,6-13,-4 2</inkml:trace>
  <inkml:trace contextRef="#ctx0" brushRef="#br0" timeOffset="46725.36">8311 1,'0'43,"-4"24,-3 10,1-3,1-10,1-10,2-10,1-8,0-5,6-7,2-4,-1-10,0-11,-2-6</inkml:trace>
  <inkml:trace contextRef="#ctx0" brushRef="#br0" timeOffset="46964.294">8142 339,'38'-5,"23"-1,5 0,-8-4,-9 0,-14 2</inkml:trace>
  <inkml:trace contextRef="#ctx0" brushRef="#br0" timeOffset="47164.378">8565 1,'20'43,"10"34,0 12,-4-2,-7-8,-7-13,-10-11,-5-12,-8-7,-5-6,-2-3,-1-1,-3-5,3-1,-1-4,4 0,4-3</inkml:trace>
</inkml:ink>
</file>

<file path=ppt/ink/ink3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3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3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3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3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3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3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3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3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3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43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1,'0'19,"0"0,-2 0,0 1,-1-1,0 0,-2-1,0 1,-1-1,-7 13,-126 251,116-175,23-103,0 0,0-1,1 1,-1 0,1-1,0 1,0-1,0 1,1-1,-1 0,1 1,-1-1,1 0,0 0,1 0,-1 0,0-1,1 1,-1 0,1-1,0 0,0 0,0 0,0 0,0 0,1 0,-1-1,2 1,16 2,0 0,1-2,-1 0,1-1,-1-2,1 0,-1-1,8-2,-26 4,0 0,-1 0,1 0,0 0,0 0,0-1,0 0,0 1,-1-1,1 0,0 0,-1 0,1-1,0 1,-1-1,0 1,1-1,-1 0,0 0,0 0,0 0,0 0,0-1,0 1,-1 0,1-1,-1 1,0-1,0 0,0 1,1-3,-4-9</inkml:trace>
  <inkml:trace contextRef="#ctx0" brushRef="#br0" timeOffset="261.884">1 339,'57'-10,"24"-7,4-2,-9 4,-13 3,-11 4,-15 4</inkml:trace>
</inkml:ink>
</file>

<file path=ppt/ink/ink3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3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3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3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3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3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3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3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3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7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3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1,'-25'5,"-11"1,-6 0,0-1,2-1,4-2,2 4,3 1,1-1,2-2,0-1,1-1,-1 4,0 1,5-1</inkml:trace>
</inkml:ink>
</file>

<file path=ppt/ink/ink3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3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3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3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6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3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9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3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3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3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62,'70'-56,"-107"51,-88 36,116-29,-103 17,1 5,-46 18,92-7,66-34,-1 1,0-1,1 1,-1-1,0 1,1-1,0 0,-1 1,1-1,0 1,0-1,0 0,0 0,0 0,0 0,0 0,0 0,0 0,1 0,-1 0,0 0,0 0,1-1,-1 1,1-1,-1 1,1-1,-1 1,1-1,-1 0,21 7,1-2,-1-1,1 0,0-2,0-1,0 0,0-2,8-1,17 0,-13 1,-23-1,-1 2,1-1,0 2,0-1,0 2,0-1,0 2,-1 0,7 2,-17-5,1 1,-1-1,0 1,1 0,-1-1,0 1,0 0,0 0,0-1,1 1,-1 0,0 0,0 0,-1 1,1-1,0 0,0 0,0 0,-1 1,1-1,-1 0,1 1,-1-1,0 0,1 1,-1-1,0 1,0-1,0 0,0 1,0-1,0 1,0-1,0 0,-1 1,1-1,-1 1,1-1,-1 0,1 0,-1 1,0-1,0 0,1 0,-1 0,0 0,-1 1,-51 48,-112 29,62-37,31-6,3 4,1 2,2 3,-10 13,74-57,0 0,0 0,-1 0,1 1,0-1,0 1,1 0,-1-1,0 1,1 0,-1 0,1 0,-1 0,1 1,0-1,0 0,0 0,0 1,0-1,0 0,1 1,-1-1,1 1,0-1,0 1,0-1,0 1,0-1,0 1,1-1,-1 1,1-1,0 1,0-1,0 0,0 1,0-1,0 0,0 0,1 0,-1 0,1 0,0 0,-1 0,1-1,0 1,0 0,1-1,16 6,1-1,1-1,-1-1,0-1,1-1,0-1,-1 0,1-2,0 0,-1-2,1 0,-1-1,0-1,0-1,0-1,29-4,170-28,-218 38,-1 1,1-1,-1 1,1-1,-1 1,1 0,0-1,-1 1,1 0,0 0,0 0,-1-1,1 1,0 0,-1 0,1 0,0 0,0 0,-1 0,1 0,0 0,-1 1,1-1,0 0,-1 0,1 0,0 1,-1-1,1 0,0 1,-1-1,1 1,-1-1,1 1,-1-1,1 1,-1-1,1 1,-1-1,1 1,-1 0,0-1,1 1,-1 0,0-1,0 1,1 0,-1-1,0 1,0 0,0 0,0-1,0 1,0 0,0-1,0 1,0 0,0 0,-1-1,1 1,0 0,0-1,-1 1,1 0,0-1,-1 1,-6 11</inkml:trace>
  <inkml:trace contextRef="#ctx0" brushRef="#br0" timeOffset="2034.265">1268 34,'-22'50,"3"1,2 1,3 1,-3 23,-9 31,-48 212,64-245,31-90,-9-2</inkml:trace>
  <inkml:trace contextRef="#ctx0" brushRef="#br0" timeOffset="2363.021">1155 119,'23'-15,"24"-4,7 1,0 3,-5 5,-5 8,-6 5,-9 7,-5 1,-2-1,1-2,-5-2</inkml:trace>
  <inkml:trace contextRef="#ctx0" brushRef="#br0" timeOffset="2649.699">1013 513,'62'-9,"26"-4,2 1,-9 3,-18 2</inkml:trace>
  <inkml:trace contextRef="#ctx0" brushRef="#br0" timeOffset="3198.64">1549 655,'0'15,"0"13,-4 3,-3 1,1-1,-3 0,-1-1,1-1,8-5,4-2,5-4,7-6,6-5,-1-8,1-4,-3-6,-5-1</inkml:trace>
  <inkml:trace contextRef="#ctx0" brushRef="#br0" timeOffset="3448.497">1323 768,'39'0,"36"-5,10-1,-4 0,-11 1,-13-4,-16 1</inkml:trace>
</inkml:ink>
</file>

<file path=ppt/ink/ink3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1 177,'33'0,"26"0,8-5,-4-2,-6 1,-9 1,-8 2,-6 0,-3-2,-3-2,-1 1,0 1,-5 2</inkml:trace>
  <inkml:trace contextRef="#ctx0" brushRef="#br0" timeOffset="271.041">114 431,'43'0,"34"-5,8-6,-1-2,-10 2,-12-2,-17 1</inkml:trace>
  <inkml:trace contextRef="#ctx0" brushRef="#br0" timeOffset="2950.96">848 64,'-1'34,"-94"271,65-174,43-180,3 1,1 1,3 0,1 1,3 2,1 0,2 2,31-36,-56 75,0-1,1 0,-1 0,1 0,-1 0,1 1,0 0,0-1,1 1,-1 0,1 1,0-1,-1 0,1 1,0 0,0 0,1 0,-1 1,0-1,1 1,-1 0,1 0,0 1,-2 2,-1 1,0 0,0 0,0 1,0-1,0 0,0 1,-1-1,0 1,0 0,0-1,0 1,0 0,-1 0,0-1,1 1,-2 0,1 0,0 0,-1 2,1 1,-4 230,3-235,1-1,-1 1,1 0,-1 0,1 0,0 0,0-1,0 1,0 0,0 0,1 0,-1 0,1-1,-1 1,1 0,-1 0,1-1,0 1,0 0,0-1,0 1,0-1,0 1,0-1,1 1,-1-1,0 0,1 0,-1 0,1 0,0 0,-1 0,1 0,0 0,-1-1,1 1,0 0,0-1,0 0,-1 1,1-1,0 0,0 0,0 0,0 0,0 0,-1-1,1 1,0 0,0-1,0 0,-1 1,1-1,0 0,0 0,70-98,-31 34,-6 20,3 1,2 2,42-34,-82 74,1 0,0 1,0-1,0 1,0-1,0 0,1 1,-1 0,0-1,1 1,-1 0,1 0,-1 0,1 0,-1 0,1 0,0 0,0 0,-1 1,1-1,0 1,0-1,0 1,0 0,0 0,-1 0,1 0,0 0,0 0,0 0,0 0,0 1,0-1,-1 1,1 0,0-1,0 1,-1 0,1 0,-1 0,1 0,0 0,-1 1,0-1,1 0,-1 1,0-1,0 1,0-1,0 1,0 0,0-1,0 1,0 0,-1 0,2 14,-1 0,-1 0,-1-1,0 1,-1 0,-1 0,0-1,-1 0,-1 1,-6 12,-20 104,30-106,1-2</inkml:trace>
  <inkml:trace contextRef="#ctx0" brushRef="#br0" timeOffset="3665.225">2117 148,'-9'-4,"-1"1,0 0,0 0,1 1,-2 0,1 1,0 0,0 1,0 0,0 0,0 1,0 1,0 0,0 0,0 1,0 0,1 0,-8 5,2 0,1 1,0 1,1 0,0 1,0 0,1 1,1 0,0 1,1 0,0 1,1 0,0 1,2 0,0 0,0 1,-2 10,7-22,1-1,0 0,0 0,0 0,0 1,1-1,-1 0,1 1,0-1,0 0,0 1,0-1,1 0,-1 1,1-1,0 0,0 0,0 1,0-1,1 0,-1 0,1 0,0-1,0 1,0 0,0-1,0 1,1-1,-1 1,1-1,-1 0,1 0,0 0,0-1,0 1,0-1,0 0,0 1,0-1,1-1,-1 1,0 0,1-1,-1 0,0 1,1-1,-1-1,0 1,1 0,2-1,9-4,1-1,-1 0,0-1,0 0,-1-1,0-1,-1 0,0-1,0 0,-1-1,0-1,0-1,120-135,-97 102,-29 70,-38 204,32-145,0-58</inkml:trace>
  <inkml:trace contextRef="#ctx0" brushRef="#br0" timeOffset="4049.996">2484 374,'-19'38,"-7"18,2 4,-1-8,5-9,10-10,12-12,10-10,8-5,5-5,4-2,-4-6,-1-2,-4 1</inkml:trace>
  <inkml:trace contextRef="#ctx0" brushRef="#br0" timeOffset="4271.436">2287 544,'28'-5,"11"-2</inkml:trace>
</inkml:ink>
</file>

<file path=ppt/ink/ink3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58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114 198,'5'0,"11"0,7 0,6 0,1 0,2 0,-1 0,-1 0,0 0,-1 0,0 0,0 0,-1 0,0 0,0 0,-4 0</inkml:trace>
  <inkml:trace contextRef="#ctx0" brushRef="#br0" timeOffset="281.005">1 508,'29'0,"23"0,9 0,3-4,-5-3,-7 1,-8 2,-7 0,-4 2,-9-4,-7-1</inkml:trace>
  <inkml:trace contextRef="#ctx0" brushRef="#br0" timeOffset="927.335">283 1,'210'133,"-18"-32,-189-100,-1 0,1 1,0-1,-1 1,1 0,-1 0,1 0,-1 0,0 0,0 0,0 0,0 1,0-1,-1 1,1 0,-1 0,0-1,1 1,-1 0,-1 0,1 0,0 0,-1 0,1 0,-1 0,0 0,0 0,0 0,0 1,-1-1,1 0,-1 0,0 0,0-1,0 1,0 0,-1 0,1 0,-1-1,1 1,-1-1,0 1,0-1,0 0,0 1,-1-1,0 1,-302 269,183-172,112-87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2:13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899 395,'-23'-11,"0"2,-1 0,-1 1,1 1,-1 2,-1 0,1 2,0 0,-1 2,0 1,1 1,-8 2,11-3,-7 3,0 1,1 1,0 1,0 2,0 1,1 1,-5 3,-7 3,29-14,0 2,-1 0,2 0,-1 1,0 0,1 0,0 1,0 1,1-1,0 1,0 1,0 0,1 0,6-5,0 1,1-1,0 1,-1-1,1 1,0-1,1 1,-1-1,1 0,-1 1,1-1,0 0,0 1,1-1,-1 0,1 0,-1 0,1 0,0 0,0 0,0 0,1-1,-1 1,1-1,-1 0,1 0,0 0,0 0,0 0,0 0,0-1,0 1,0-1,1 0,-1 0,0 0,1-1,-1 1,3-1,33 5,0-1,-1-2,1-2,23-4,19 1,-46 2,99 13,-133-12,0 0,0 0,0 1,0-1,-1 0,1 1,0-1,0 1,0-1,-1 1,1-1,0 1,0 0,-1-1,1 1,-1 0,1 0,-1 0,1-1,-1 1,1 0,-1 0,0 0,1 0,-1 0,0 0,0-1,1 1,-1 0,0 0,0 0,0 0,0 0,-1 0,1 0,0 0,0 0,0 0,-1 0,1 0,-1-1,1 1,0 0,-1 0,0 0,1-1,-1 1,0 0,-32 36,32-37,-304 210,-6 16,307-224,1-1,0 1,0 0,-1 0,1 0,1 1,-1-1,0 1,0-1,1 1,0 0,-1 0,1 0,0 0,1 0,-1 1,1-1,-1 0,1 1,0 0,0-1,0 1,1-1,-1 1,1 0,0-1,0 1,0 0,0 0,1-1,0 1,0-1,0 1,0 0,0-1,1 0,-1 1,1-1,0 0,0 0,0 0,0 0,1 0,1 1,7 1,0-1,0 0,0-1,1 0,0-1,0 0,0-1,0 0,-1-1,1 0,0-1,11-2,11 1,168-38,-150 26,39-15,-70 26</inkml:trace>
  <inkml:trace contextRef="#ctx0" brushRef="#br0" timeOffset="278.4">1549 848,'-38'33,"-18"21,-4 6,3-2,12-7,13-6,8-12,7-6,7-3,5-1,3-4</inkml:trace>
  <inkml:trace contextRef="#ctx0" brushRef="#br0" timeOffset="565.473">1126 762,'33'29,"26"24,8 8,-3-3,-8-10,-13-8,-9-12,-11-5,-4-7,-5-1,0-4,2-3,-2 2,2-1,3-2,-2-2</inkml:trace>
  <inkml:trace contextRef="#ctx0" brushRef="#br0" timeOffset="1096.678">2226 848,'-28'-4,"0"2,0 1,-1 1,1 1,0 2,-1 1,2 1,-1 1,0 1,-7 5,30-11,0 1,1 0,-1 0,1 0,-1 1,1-1,0 1,0 0,0 0,0 0,1 1,-1 0,1-1,0 1,0 0,0 1,0-1,1 0,0 1,0-1,0 1,0 0,1 0,0-1,0 1,0 0,1 0,-1 5,0-4,0 0,1 1,-1-1,1 0,1 1,-1-1,1 0,0 0,1 0,-1 0,1 0,0 0,1 0,-1 0,1-1,0 1,1-1,-1 0,1 0,0 0,0 0,1-1,-1 0,1 1,0-2,0 1,1-1,-1 0,1 0,-1 0,1-1,0 1,0-2,0 1,2 0,2-3,0 1,-1-2,1 0,0 0,-1 0,0-1,0-1,0 1,0-1,0-1,-1 0,0 0,0-1,0 0,-1 0,1-1,-2 0,1 0,-1 0,0-1,0 0,-1 0,0-1,-1 1,0-1,3-9,23-29,49-56,-76 102,0 1,1-1,-1 1,0 0,0 0,0 1,1-1,-1 1,0-1,0 1,0 0,0 0,0 1,0-1,0 0,0 1,-1 0,1 0,-1 0,1 0,-1 0,1 0,-1 0,0 1,0-1,0 1,-1 0,1 0,-1-1,1 1,-1 0,0 1,8 7,101 111,-81-83,-18-19</inkml:trace>
  <inkml:trace contextRef="#ctx0" brushRef="#br0" timeOffset="1644.992">2593 1215,'87'-243,"-80"229,1 1,0-1,1 1,0 1,1 0,1 0,0 1,0 0,1 1,0 0,1 1,0 0,9-4,-20 12,-1 0,1 0,-1 0,1 0,0 1,-1-1,1 0,0 1,-1-1,1 1,0-1,0 1,0 0,-1 0,1 0,0 0,0 0,0 0,-1 1,1-1,0 0,0 1,-1 0,1-1,0 1,-1 0,1 0,0 0,-1 0,1 0,-1 0,0 0,1 0,-1 1,0-1,0 0,0 1,0-1,0 1,0 0,0-1,-1 1,1 0,0-1,-1 1,1 0,-1 0,0-1,0 1,0 0,0 0,0 0,2 60,-3-55,0 1,0-1,1 1,0 0,1-1,0 1,0-1,1 1,-1-1,1 0,1 0,0 0,0 0,0 0,1 0,1-5,-1 0,1 0,-1 0,1-1,0 0,0 0,-1 0,1 0,0-1,0 0,0 0,0 0,0-1,0 0,0 1,-1-2,1 1,0-1,-1 1,1-1,-1 0,1-1,-1 1,0-1,0 0,0 0,0 0,-1-1,1 1,4-2,222-166,-141 125,-87 47,0 0,0 1,0-1,0 0,-1 1,1-1,-1 1,1 0,-1-1,1 1,-1 0,0 0,0 0,0 0,0 0,0 0,-1 0,1 0,-1 1,1-1,-1 0,0 0,1 1,-1-1,0 0,-1 0,1 0,0 1,-1-1,1 0,0 2,0 16,-1-11,0-1,1 1,0-1,0 1,1-1,0 1,0-1,1 1,0-1,1 0,0 0,0 0,1 0,0-1,0 1,0-1,1 0,0 0,1-1,2 4,12 2</inkml:trace>
  <inkml:trace contextRef="#ctx0" brushRef="#br0" timeOffset="2395.815">4118 198,'-10'38,"-8"28,0 11,2-2,4-9,4-10,3-12,3-6,2-7,0-12,1-10</inkml:trace>
  <inkml:trace contextRef="#ctx0" brushRef="#br0" timeOffset="2646.932">4428 114,'-10'38,"-7"32,-2 9,3-4,4-10,4-12,4-9,-3-13,0-6,1-3,2-1,-3-3,-1-5</inkml:trace>
  <inkml:trace contextRef="#ctx0" brushRef="#br0" timeOffset="2930.69">3638 424,'326'-22,"33"-32,-217 28,-5 13,-113 13</inkml:trace>
  <inkml:trace contextRef="#ctx0" brushRef="#br0" timeOffset="3209.346">3722 594,'38'-5,"37"-6,16-7,1 1,-5 2,-8 0,-8 2,-10 3,-7-2,-8 2,-6 2,-1 3,-7-3,-4 0,-2 2,-6 1</inkml:trace>
  <inkml:trace contextRef="#ctx0" brushRef="#br0" timeOffset="3663.717">5049 29,'-1'33,"-2"0,0-1,-3 1,0-1,-3-1,0 1,-2-1,-7 14,16-43,0 0,1 0,-1 0,1 0,0 1,0-1,0 0,0 1,0-1,1 1,-1-1,1 1,-1-1,1 1,0-1,0 1,0 0,1-1,-1 1,0-1,1 1,0-1,-1 1,1-1,0 0,0 1,1-1,-1 0,0 0,1 0,-1 1,1-2,0 1,-1 0,1 0,0 0,0-1,2 1,5 1,1-1,0 0,-1-1,1 0,0-1,0 0,0 0,0-1,-1-1,1 1,0-2,-1 1,0-1,1-1,-1 1,1-2,15-7</inkml:trace>
  <inkml:trace contextRef="#ctx0" brushRef="#br0" timeOffset="4283.876">5416 1,'-6'5,"0"1,0 0,1 0,0 1,0-1,0 1,1 0,0 0,1 1,0-1,0 1,0 0,0 4,1-8,-59 267,-32 147,61-226,29-184</inkml:trace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3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0,'-94'128,"-55"73,6-17,93-112,42-57</inkml:trace>
  <inkml:trace contextRef="#ctx0" brushRef="#br0" timeOffset="380.508">77 57,'18'39,"100"151,8-6,-115-166</inkml:trace>
  <inkml:trace contextRef="#ctx0" brushRef="#br0" timeOffset="1032.987">473 621,'78'-208,"-78"208,0-2,1 0,-1 0,0-1,1 1,-1 0,1 0,-1 0,1 0,0 0,0 0,0 0,0 1,0-1,1 0,-1 0,0 1,1-1,0 1,-1-1,1 1,0 0,-1 0,1 0,0 0,0 0,0 0,0 0,0 0,0 1,0-1,0 1,0 0,1-1,-1 1,0 0,0 0,0 0,0 1,0-1,0 0,1 1,-1 0,0-1,0 1,0 0,0 0,0 1,8 9,-9-8,0 0,1 0,-1 0,1 0,0-1,0 1,0 0,0-1,1 1,-1-1,1 0,-1 0,1 0,0 0,0 0,0-1,0 1,0-1,0 0,0 0,1 0,-1 0,0 0,1-1,-1 1,0-1,1 0,-1 0,0 0,1-1,-1 1,0-1,1 0,-1 0,0 0,0 0,0-1,0 1,1-1,66-62,-69 102,-2-25,-1 1,2-1,0 1,0 0,1-1,1 1,0-1,1 0,1 0,0 0,1 3,5 3</inkml:trace>
</inkml:ink>
</file>

<file path=ppt/ink/ink3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4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27,'5'0,"6"0,7 0,4-5,4-2,2 1,1 1,0 2,-4 5,-7 4</inkml:trace>
</inkml:ink>
</file>

<file path=ppt/ink/ink3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5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83,'16'56,"8"85,-6 87,-18-227,-1 0,1 0,0 0,-1 0,1 0,0 0,0 1,0-1,0 0,0 0,0 0,0 0,1 1,-1-1,0 0,1 0,-1 0,1 0,-1 0,1 0,-1 0,1 0,0 0,-1 0,1 0,0 0,0-1,0 1,0 0,-1-1,1 1,0 0,0-1,1 1,-1-1,0 1,0-1,0 0,0 1,0-1,0 0,0 0,1 0,-1 0,0 0,0 0,0 0,0 0,0-1,1 1,-1 0,0-1,0 1,0 0,0-1,0 1,0-1,0 0,0 1,0-1,0 0,-1 0,1 0,1 0,96-126,16-45,-114 171,0 0,0 0,1 0,-1 0,1 0,-1 0,0 0,1 0,0 0,-1 0,1 1,0-1,-1 0,1 0,0 0,0 1,-1-1,1 0,0 1,0-1,0 1,0-1,0 1,0-1,0 1,0 0,0-1,0 1,1 0,-1 0,0 0,0 0,0 0,0 0,0 0,0 0,0 1,0-1,0 0,0 0,0 1,0-1,0 1,0-1,0 1,0 0,0-1,0 1,0 0,-1-1,1 1,0 0,0 0,-1 0,1 0,0 1,0 5,1 0,-1 1,-1-1,0 1,0-1,0 1,-1-1,0 0,0 1,-1-1,-2 7,-4 75,8-85,1 0,-1 0,1 0,-1 0,1-1,0 1,1 0,-1-1,1 1,-1-1,1 1,0-1,0 0,1 0,-1 0,1 0,-1 0,1-1,0 1,0-1,0 1,1-1,-1 0,0 0,1-1,-1 1,1-1,0 0,-1 0,1 0,0 0,0 0,-1-1,1 0,0 0,0 0,0 0,0 0,0-1,-1 0,1 0,0 0,-1 0,1-1,0 1,-1-1,0 0,8-7,0-2,-1 1,0-1,-1 0,0-1,-1 0,-1-1,0 0,0 0,-1 0,-1-1,0 0,1-9,16-34,-6 21,53-159,-66 174</inkml:trace>
  <inkml:trace contextRef="#ctx0" brushRef="#br0" timeOffset="565.454">960 280,'-10'20,"-8"15,0 7,2 1,4-2,0-8,1-5,3-2,8-6,3-1,6-4,7-5,5-3,3-9,-1-8,-1-2,-3 0</inkml:trace>
  <inkml:trace contextRef="#ctx0" brushRef="#br0" timeOffset="801.409">762 450,'48'-5,"21"-6,-2-1</inkml:trace>
</inkml:ink>
</file>

<file path=ppt/ink/ink3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12,'10'5,"12"1,8 0,3-1,1-2,0 0,-2-2,-1-6,-1-1,-1 0,-1 1,0 1,1 2,-2-4,-3-1</inkml:trace>
</inkml:ink>
</file>

<file path=ppt/ink/ink3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26,'39'0,"21"-5,6-1,-3 0,-8 1,-13 1</inkml:trace>
</inkml:ink>
</file>

<file path=ppt/ink/ink3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1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128 508,'-6'34,"-2"-1,-2 0,-1-1,-1 0,-2 0,-15 24,28-53,-36 70,166-289,17 57,-145 157,0 1,-1-1,1 1,0-1,0 1,0-1,0 1,1-1,-1 1,0 0,1 0,-1 0,0-1,1 1,-1 1,1-1,0 0,-1 0,1 0,0 1,-1-1,1 1,0 0,0-1,0 1,-1 0,1 0,0 0,0 0,0 0,-1 1,1-1,0 0,0 1,-1 0,1-1,0 1,-1 0,1 0,-1-1,1 1,-1 1,1-1,-1 0,0 0,1 0,-1 1,0-1,0 1,1 0,1 14,0 0,0 1,-1-1,-1 1,-1-1,-1 1,-2 15,1 16,0-15,8 71,-4-103,-1 0,1 0,-1 0,1 0,-1-1,1 1,0 0,-1-1,1 1,0-1,-1 1,1-1,0 0,0 0,0 0,-1 0,1 0,0 0,0 0,0-1,-1 1,1-1,0 1,-1-1,1 1,0-1,-1 0,1 0,-1 0,1 0,-1 0,0 0,1-1,-1 1,0 0,0-1,0 1,0-1,0 1,0-1,0 1,0-1,-1 0,1 1,-1-1,4-3,65-75,69-62,-117 125,-14 11,-1 0,1 0,0 1,1 0,0 0,-1 1,1 0,1 0,-1 1,1 0,-1 0,1 1,5-1,-13 3,1 0,-1 1,1-1,-1 0,1 1,-1-1,1 1,-1-1,1 1,-1 0,1 0,-1 0,0-1,0 1,1 0,-1 1,0-1,0 0,0 0,0 0,0 1,0-1,-1 0,1 1,0-1,-1 1,1-1,-1 1,1-1,-1 1,0-1,0 1,1-1,-1 1,0 0,-1-1,1 1,0-1,0 1,-14 62,13-62,-8 21,1 1,0 0,2 1,1-1,1 1,-1 21,5 10,1-32</inkml:trace>
  <inkml:trace contextRef="#ctx0" brushRef="#br0" timeOffset="949.293">1286 339,'-20'7,"2"1,-1 0,1 2,0 0,1 1,0 1,1 0,0 1,1 1,0 1,1 0,-8 12,19-25,1 1,-1-1,1 1,0 0,0 0,0 0,0 0,0 0,0 0,1 0,-1 1,1-1,0 0,0 1,1-1,-1 1,1 0,-1-1,1 1,0-1,0 1,1 0,-1-1,1 1,0-1,0 1,0-1,0 0,1 1,-1-1,1 0,0 0,0 0,0 0,0 0,0 0,1-1,-1 1,1-1,0 0,0 1,0-1,0 0,0-1,3 2,3-3,1 0,-1 0,0-1,1-1,-1 1,0-2,0 1,0-1,0 0,-1-1,1 0,-1-1,0 1,0-2,-1 1,1-1,-1 0,-1 0,1-1,-1 0,0 0,0-1,-1 0,4-7,26-28,-21 28,1-1,-2 0,0-1,-1-1,-1 0,-1 0,0-1,-1 0,-1-1,-1 1,-1-2,-1 1,-1-1,1-10,-13-82,8 109,-1 1,0-1,0 0,0 1,-1-1,1 1,-1-1,0 1,0 0,0 0,0 0,-1 0,1 0,-1 0,1 0,-1 1,0 0,0-1,-1 1,1 0,0 0,-1 1,1-1,-1 1,1 0,-1 0,-3-1,3 2,1 0,0-1,-1 2,1-1,-1 0,1 1,0-1,-1 1,1 0,0 0,0 1,0-1,0 0,0 1,0 0,0 0,0 0,1 0,-1 0,1 0,0 1,-1-1,1 1,0 0,0 0,1-1,-1 1,1 0,-1 1,1-1,0 0,0 0,0 0,0 2,-2 7,1-1,0 1,1-1,0 1,1 0,0-1,1 1,0 0,2 5,4 8,1 0,1-1,2-1,0 1,2-2,8 13,49 102,-52-89,-8-31</inkml:trace>
  <inkml:trace contextRef="#ctx0" brushRef="#br0" timeOffset="1418.591">1680 113,'57'281,"-57"-275,9 44,-9-50,0 1,1 0,-1 0,1 0,-1 0,1-1,-1 1,1 0,-1-1,1 1,0 0,-1-1,1 1,0-1,-1 1,1-1,0 1,0-1,0 1,0-1,-1 0,1 0,0 1,0-1,0 0,0 0,0 0,0 0,0 0,-1 0,1 0,0 0,0 0,0-1,0 1,0 0,0 0,-1-1,1 1,0-1,0 1,0-1,-1 1,1-1,0 1,-1-1,1 0,0 1,0-2,10-9,0-1,0-1,-1 0,0-1,-1 1,-1-2,0 1,-1-1,4-14,84-211,-82 195,-10 25</inkml:trace>
  <inkml:trace contextRef="#ctx0" brushRef="#br0" timeOffset="1847.329">1145 677,'44'5,"1"-2,0-2,0-2,-1-2,14-3,235-54,-125 20,-14 15,-136 19</inkml:trace>
  <inkml:trace contextRef="#ctx0" brushRef="#br0" timeOffset="2549.535">1427 903,'-49'20,"1"2,2 2,0 2,2 2,-12 11,52-37,1 1,-1-1,0 0,1 1,0 0,-1 0,1 0,0 0,1 1,-1-1,1 1,-1-1,1 1,0 0,0 0,1 0,-1 0,1 0,0 0,0 1,0-1,0 0,1 0,0 1,0-1,0 0,1 1,-1-1,1 0,0 1,0-1,0 0,1 0,-1 0,1 0,0 0,1 0,-1-1,0 1,1-1,0 1,0-1,0 0,0 0,3 2,6-3,0 1,0-2,0 1,0-2,0 1,0-2,0 0,0 0,0-1,0-1,0 1,-1-2,1 0,-1 0,0-1,0-1,-1 0,1 0,0-2,3 1,24-15,-1-1,-1-2,-1-1,20-20,-40 32,0 0,-1-1,0 0,-2-1,0-1,0 0,-2-1,0 0,-1 0,4-13,-8 17,-2 9,0 0,0 0,-1 0,0-1,0 1,-1-1,1 1,-1-1,0 0,-1 1,1-1,-1 0,0 1,-1-1,0 0,1 0,-2 1,1-1,-1 1,1-1,-2 1,1 0,0 0,-1-1,0 2,-3-5,3 5,1 0,-1 0,0 1,0-1,-1 0,1 1,-1 0,0 0,0 0,0 1,0-1,0 1,-1 0,1 0,0 0,-1 0,0 1,1 0,-1 0,0 0,0 1,0 0,1 0,-1 0,0 0,0 1,0-1,1 1,-1 0,0 1,-2 0,-2 4,0 0,1 0,-1 1,1 0,0 0,1 1,0 0,0 1,1-1,0 1,0 0,1 1,0-1,1 1,0 0,0 0,1 1,1-1,0 1,0-1,1 1,0 0,1-1,0 1,1 0,0 0,0-1,1 1,1-1,2 6,0-7,0 1,1-1,0-1,1 1,0-1,0 0,1-1,0 0,0 0,1-1,0 0,0 0,0-1,1 0,0 0,0-1,0-1,0 0,0 0,1-1,-1 0,2-1,-4 1,12 4</inkml:trace>
  <inkml:trace contextRef="#ctx0" brushRef="#br0" timeOffset="2919.438">2047 706,'-51'80,"3"-6,4 1,-25 57,68-129,0-1,0 1,0 0,0 0,0-1,0 1,1 0,-1 0,1 0,0 0,0 0,0 0,0-1,0 1,1 0,-1 0,1 0,0 0,0-1,0 1,0 0,1-1,-1 1,0-1,1 1,0-1,0 0,0 1,0-1,0 0,0 0,0-1,1 1,-1 0,0-1,1 1,0-1,-1 0,1 0,115 24,-108-25,-5 1,1 0,-1-1,1 0,-1 0,1 0,-1-1,1 0,-1 0,0 0,1 0,-1-1,0 0,0 0,0-1,4-2,4-8</inkml:trace>
  <inkml:trace contextRef="#ctx0" brushRef="#br0" timeOffset="3114.701">1680 987,'53'-9,"27"-9,9 0,-5-3,-7 3,-13-1,-12 3,-10 5,-7 3,-5 4,-8 2</inkml:trace>
</inkml:ink>
</file>

<file path=ppt/ink/ink3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15,'-1'-1,"1"0,-1 0,1 1,-1-1,1 0,-1 0,1 0,-1 1,0-1,0 0,1 0,-1 1,0-1,0 1,0-1,1 1,-1-1,0 1,0-1,0 1,0 0,0 0,0-1,0 1,0 0,0 0,0 0,0 0,0 0,0 0,0 0,0 1,0-1,0 0,0 0,0 1,0-1,0 1,0-1,1 1,-1-1,0 1,0-1,0 1,1 0,-1 0,0-1,1 1,-1 0,1 0,-1 0,1-1,-1 1,1 0,-1 0,1 0,0 0,-1 0,1 0,0 0,0 0,0 0,0 0,0 0,-5 15,1 0,1 1,1-1,0 0,1 1,1-1,0 1,1 2,-3 76,-58 190,23-162,37-124,0 1,1 0,-1 0,1-1,-1 1,1 0,0 0,-1 0,1 0,-1 0,1-1,-1 1,1 0,-1 0,1 0,-1 1,1-1,0 0,-1 0,1 0,-1 0,1 0,-1 1,1-1,-1 0,1 0,-1 1,0-1,1 0,-1 1,1-1,-1 1,0-1,1 0,-1 1,0-1,1 1,-1-1,0 1,0-1,1 1,-1-1,0 1,0-1,0 1,0 0,0-1,0 1,0-1,0 1,0-1,0 1,0-1,0 1,0-1,0 1,0-1,-1 1,1 0,0-1,0 0,-1 1,1-1,0 1,-1-1,1 1,0-1,-1 0,1 1,38-23,95-88,12-7,-36 81,-106 35,0 1,0 0,1 0,-1 0,0 0,0 0,0 0,0 1,0 0,0 0,0-1,0 2,0-1,0 0,-1 1,1-1,0 1,-1 0,1-1,-1 1,0 1,1-1,-1 0,0 0,0 1,-1 0,1-1,0 1,-1 0,0-1,1 1,-1 0,0 0,-1 0,1 1,2 9,0 0,-1 0,-1 0,0 1,-1-1,0 0,-1 1,-1-1,0 0,0 0,-1 0,-1 0,-1-1,1 1,-2-1,0 0,0-1,-5 7,1-7,-1-1,1 0,-2 0,0-1,0 0,0-1,-1-1,0 0,-1 0,1-2,-1 1,0-2,-1 0,1-1,-1 0,0-1,1-1,-1 0,-2-1,13 0,0 0,-1 0,1 0,0-1,0 0,0 0,1 0,-1 0,0-1,0 1,1-1,-1 0,0 0,1 0,0-1,0 1,0-1,0 0,0 0,0 0,1 0,-1 0,1 0,0-1,0 1,0-1,0 0,1 0,0 1,-1-1,1 0,1 0,-1 0,0 0,1 0,0 0,0 0,0-1,1 1,-1 0,1 0,0 0,1-1,35-60,-25 47</inkml:trace>
  <inkml:trace contextRef="#ctx0" brushRef="#br0" timeOffset="652.968">612 608,'0'4,"0"1,1-1,-1 0,1 0,0 0,1 0,-1-1,0 1,1 0,0 0,0-1,0 1,1-1,-1 0,1 0,-1 1,1-2,0 1,0 0,1-1,-1 1,0-1,1 0,0 0,-1 0,1-1,0 1,0-1,0 0,0 0,0 0,0-1,0 1,0-1,0 0,0 0,0 0,1-1,-1 0,0 1,0-2,-1 1,1 0,4-2,12-12,-1-1,0-1,-1 0,0-1,-2-1,4-6,4-4,-24 28,0 0,0 0,1 0,-1 0,1 0,-1 0,0 0,1 0,0 0,-1 0,1 0,0 0,-1 0,1 1,0-1,0 0,0 0,0 1,0-1,0 0,0 1,0-1,0 1,0 0,0-1,0 1,0 0,0-1,0 1,0 0,0 0,1 0,-1 0,0 0,0 0,0 0,0 1,0-1,0 0,0 1,1-1,-1 0,0 1,0 0,0-1,-1 1,1-1,0 1,0 0,0 0,0 0,-1-1,1 1,0 0,0 1,6 40,-7-38,0 0,0 0,0 0,0-1,1 1,0 0,0 0,0 0,0 0,0 0,1-1,0 1,0-1,0 1,0-1,0 0,1 0,-1 0,1 0,0 0,0 0,0-1,0 1,0-1,1 0,-1 0,4 1,1-1,1 0,-1-1,1 0,-1 0,1-1,-1 0,1-1,-1 0,1 0,-1-1,1 0,-1-1,0 1,0-2,0 1,-1-1,1 0,-1-1,0 1,1-3,9-5,-1-1,0-1,-2 0,1-2,-2 1,0-2,9-15,4-8,-2-1,-2 0,-2-2,-2-1,-2 0,6-29,-4-17,-18 90,0 1,0-1,-1 0,1 0,0 1,-1-1,1 0,0 0,-1 0,1 0,0 1,-1-1,1 0,0 0,-1 0,1 0,0 0,-1 0,1 0,0 0,-1 0,1 0,-1 0,1 0,0 0,-1 0,1 0,0-1,-1 1,1 0,0 0,-1 0,1 0,0-1,0 1,-1 0,1 0,0-1,0 1,-1 0,1-1,0 1,0 0,0 0,-1-1,1 1,0 0,0-1,0 1,0-1,0 1,0 0,0-1,0 1,0 0,0-1,0 1,0 0,0-1,0 1,0-1,0 1,0 0,-19 26,7-2,1 1,1 1,1 0,2 0,0 1,2-1,1 1,1 1,1-1,1 0,2 1,1 2,21 137,-22-167,-1 1,1-1,-1 1,1-1,-1 1,0-1,1 1,-1-1,1 1,-1-1,0 1,1-1,-1 1,0-1,0 1,0 0,1-1,-1 1,0 0,0-1,0 1,0-1,0 1,0 0,0-1,0 1,0 0,-1-1,1 1,0 0,0-1,0 1,-1-1,1 1,0-1,-1 1,1-1,0 1,-1-1,1 1,-1-1,1 1,-1-1,1 1,-1-1,1 0,-1 1,1-1,-1 0,0 0,1 1,-1-1,1 0,-1 0,0 0,1 0,-1 0,0 0,1 0,-1 0,0 0,1 0,-1 0,1 0,-1 0,0-1,1 1,-1 0,0 0,-10-7</inkml:trace>
  <inkml:trace contextRef="#ctx0" brushRef="#br0" timeOffset="899.577">1035 269,'39'5,"36"-3,10-3,1 0,-5 0,-11-5,-9-2,-9 2,-9 0,-12 3</inkml:trace>
</inkml:ink>
</file>

<file path=ppt/ink/ink3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0,'-5'0,"-6"0,-6 5,0-3,7-3,1 0,2 5,2 1</inkml:trace>
</inkml:ink>
</file>

<file path=ppt/ink/ink3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2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0 171,'104'284,"-59"-182,-44-101,-1 0,1 0,-1-1,1 1,-1 0,1-1,0 1,-1 0,1-1,0 1,0-1,-1 1,1-1,0 1,0-1,0 0,-1 1,1-1,0 0,0 0,0 0,0 0,0 0,0 1,0-2,-1 1,1 0,0 0,0 0,0 0,0 0,0-1,0 1,-1 0,1-1,0 1,0-1,-1 1,1-1,0 1,0-1,-1 1,1-1,-1 0,1 1,0-1,-1 0,1 0,-1 0,0 1,1-1,-1 0,0 0,1 0,-1 0,0 1,0-2,26-55,-25 54,32-77,4 3,3 1,42-58,-74 123,-2 6</inkml:trace>
  <inkml:trace contextRef="#ctx0" brushRef="#br0" timeOffset="488.38">706 340,'34'-5,"20"-1,6 0,-2 1,-7 2,-7 1,-10 0</inkml:trace>
  <inkml:trace contextRef="#ctx0" brushRef="#br0" timeOffset="748.863">706 566,'38'-10,"28"-7,6-1,-3 2,-9 4,-15 4</inkml:trace>
  <inkml:trace contextRef="#ctx0" brushRef="#br0" timeOffset="1253.166">1130 679,'108'-37,"-42"15,-1-2,0-3,-2-2,30-22,-66 31,0 0,-2-3,-1 0,0-1,-2-1,-1-1,-1-1,-1-1,9-18,-22 35,-1 0,0 0,0 0,-1-1,-1 1,1-1,-2 0,0 0,0-4,-2 12,1 0,-1 0,0 0,0 0,-1 0,1 1,-1-1,0 0,0 0,0 0,-1 1,1-1,-1 0,0 1,0-1,0 1,0 0,0 0,-1 0,0 0,0 0,1 0,-2 1,1 0,0-1,0 1,-1 0,1 0,-3 0,-1-1,0 1,-1 1,1-1,0 1,0 0,-1 1,1-1,0 2,-1-1,1 1,0 0,-1 0,1 1,0 0,0 1,0-1,1 1,-1 0,1 1,-1 0,1 0,0 0,1 1,-1 0,1 0,0 0,-1 1,-4 6,0 0,0 0,1 1,0 0,1 1,1 0,0 0,1 0,1 1,0 0,1 0,0 6,1-11,1-1,0 1,1 0,0 0,1 0,0 1,0-1,1 0,0 0,1 0,0-1,1 1,0 0,1-1,-1 0,2 1,-1-2,1 1,1 0,0-1,0 0,0 0,1-1,0 0,1 0,0-1,0 0,0 0,0 0,3-1,10 3,0-2,1 0,-1-2,1 0,1-2,-1 0,0-1,0-1,1-2,0 0,16 1,-15 0</inkml:trace>
  <inkml:trace contextRef="#ctx0" brushRef="#br0" timeOffset="1654.051">2286 115,'-11'19,"-7"11,1 1,1 1,2 0,1 1,1 0,2 1,2 1,-2 16,9-47,1 0,-1 0,1 0,0-1,0 1,1 0,-1 0,1 0,0-1,0 1,0 0,0-1,1 1,-1-1,1 1,0-1,0 0,1 0,-1 0,0 0,1 0,0 0,0-1,-1 1,2-1,-1 0,0 0,0 0,1 0,-1 0,1-1,-1 0,1 1,0-1,-1-1,1 1,0-1,0 1,0-1,3 0,11-1,0 0,-1-2,1 0,-1-1,0 0,0-1,0-1,-1-1,0 0,0-2,-1 1,0-2,11-8,-10 6,0-1,0 0,-1-1,-1-1,0 0,-1-1,-1-1,0 0,-1 0,-1-1,-1 0,-1-1,0 0,-1-1,-1-1,-5 16,0 0,-1 0,1 0,-1 0,0 0,0 0,-1 0,1 0,-1 0,0 0,-1 0,1 0,-1 0,0 1,0-1,0 0,-1 1,0 0,0-1,0 1,0 1,-1-1,1 0,-1 1,0 0,0-1,0 1,0 1,-1-1,1 1,-1 0,0 0,1 0,-1 1,0-1,0 1,0 0,0 1,-5-1,-100 3,75 6</inkml:trace>
  <inkml:trace contextRef="#ctx0" brushRef="#br0" timeOffset="2005.01">2258 340,'14'-5,"10"-1,6 0,2 1,0 2,-4 5,-3 3,-1 1,1-1,0-2,1 0,1-2,1 0,0-1,0 0,-9 0,-8 0</inkml:trace>
</inkml:ink>
</file>

<file path=ppt/ink/ink3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0 624,'16'1,"0"-1,0-1,0-1,0 0,0-1,0-1,-1 0,1-1,-1-1,0 0,-1-1,0 0,0-2,0 1,-1-2,0 0,-1 0,6-8,162-204,-5 44,-139 140,-30 29,1 1,1 0,-1 1,1-1,1 1,-1 1,1 0,0 0,7-3,-15 9,0 0,0 0,0 0,0-1,0 1,0 0,0 0,0 1,0-1,0 0,0 0,0 0,0 1,0-1,0 0,0 1,0-1,0 1,0-1,0 1,0 0,-1-1,1 1,0 0,0 0,-1-1,1 1,0 0,-1 0,1 0,-1 0,1 0,-1 0,0 0,1 0,-1 0,0 0,0 0,1 0,-1 0,0 0,0 0,0 0,0 0,-1 0,1 0,0 1,-3 52,-71 222,71-263,0-1,0 0,-1 0,-1 0,0 0,0-1,-1 0,-1 0,0 0,0-1,-1 0,-1-1,1 1,-1-2,-1 1,0-1,0-1,0 0,-1 0,0-1,-1 0,1-1,-1-1,0 0,0 0,0-1,-5 0,16-3,-12 2,0 0,1-2,-1 1,0-2,0 0,1 0,-1-1,1-1,0 0,-1 0,-8-5,2-5</inkml:trace>
  <inkml:trace contextRef="#ctx0" brushRef="#br0" timeOffset="350.64">1214 173,'-15'18,"1"1,1 0,1 1,0 0,1 1,2 0,0 1,1-1,1 2,2-1,-4 21,9-40,0 0,0 1,0-1,0 0,0 0,1 0,-1 0,1 0,0 0,0 0,0 0,0 0,1 0,-1 0,1-1,0 1,-1 0,1-1,0 0,1 1,-1-1,0 0,1 0,-1 0,1 0,0-1,-1 1,1-1,0 0,0 1,0-1,0 0,0-1,0 1,0-1,0 1,0-1,1 0,-1 0,0 0,0-1,0 1,1-1,6 1,1 0,-1-1,0-1,0 0,0 0,-1 0,1-2,-1 1,1-1,-1 0,0-1,0 0,-1-1,0 1,0-2,0 1,0-1,-1 0,0-1,-1 0,0 0,0 0,-1-1,0 1,0-1,-1-1,0 1,-1-1,0 1,0-1,-1 0,1-10,-1 15,0-1,-1 0,0 0,0 0,0-1,-1 1,0 0,0 0,0 0,-1 0,0 0,0 0,-1 0,1 0,-1 0,0 0,-1 1,0-1,0 1,0 0,0 0,-1 0,0 0,0 0,0 1,-1 0,1 0,-1 0,0 0,-4-1,-41-1,26 6</inkml:trace>
</inkml:ink>
</file>

<file path=ppt/ink/ink3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1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0,'-30'46,"3"0,2 2,2 1,2 1,-2 14,20-58,1 0,0 0,0 0,0 0,0 0,1 0,0 1,1-1,-1 0,1 1,0-1,1 0,0 1,0-1,0 0,0 0,1 0,0 0,1 0,-1 0,1 0,0-1,1 1,-1-1,1 0,0 0,0 0,1-1,-1 1,1-1,0 0,0-1,1 1,-1-1,1 0,-1 0,1-1,5 2,1-2,-1 0,1-1,-1 0,1-1,0-1,-1 0,1 0,0-1,-1-1,0 0,0 0,0-1,0-1,0 1,-1-2,0 0,0 0,0 0,-1-2,0 1,0-1,-1 0,0-1,0 0,-1 0,-1 0,1-1,2-7,-3 10,0 0,-1-1,0 1,-1-1,0 0,0-1,0 1,-1-1,0 1,-1-1,0 0,-1 0,1 0,-2 0,1 0,-1-1,-1 1,1 0,-2 0,1 0,-1 0,-1 1,1-1,-1 0,-1 1,0 0,0-1,-1 2,0-1,0 0,0 1,-5-4,2 6,1 0,-1 1,0-1,0 2,0-1,-1 2,1-1,-1 1,1 0,-1 0,0 1,0 1,0-1,0 1,-3 1,-14 0</inkml:trace>
  <inkml:trace contextRef="#ctx0" brushRef="#br0" timeOffset="337.504">0 367,'7'-5,"4"-4,0 1,1 0,0 1,1 0,-1 1,1 0,0 1,1 0,-1 2,1-1,0 1,13 0,-23 4,0-1,0 1,0 1,0-1,-1 1,1-1,0 1,-1 0,1 1,-1-1,0 1,1-1,-1 1,0 0,-1 0,3 3,40 28,-32-31,0 0,1-1,-1-1,1 0,0-1,-1 0,1-1,-1 0,1-2,-1 1,0-1,8-4,-16 6,20-5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5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1,'-38'0,"-18"0,-4 0,3 4,12 3</inkml:trace>
</inkml:ink>
</file>

<file path=ppt/ink/ink3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0 263,'5'0,"6"0,2-5,3-1,3 0,4 1,3 1,1 2,1 1,1 1,0 0,0 0,-5 5,-11 1,-8 5,-10 1,-4-2</inkml:trace>
  <inkml:trace contextRef="#ctx0" brushRef="#br0" timeOffset="5082.771">424 94,'3'2,"0"-1,-1 1,1 0,0 0,0 0,-1 1,1-1,-1 1,0-1,0 1,0 0,0 0,0 0,-1 0,1 0,-1 0,0 0,0 0,0 1,0 0,45 214,-31-123,1 11,-17-107,1 0,0 1,0-1,0 1,0-1,0 1,0-1,0 1,0-1,1 1,-1-1,0 1,0-1,0 0,0 1,1-1,-1 1,0 0,1-1,-1 1,0-1,1 1,-1-1,0 1,1 0,-1-1,1 1,-1 0,1-1,-1 1,1 0,-1 0,1 0,-1-1,1 1,-1 0,1 0,-1 0,1 0,-1 0,1 0,-1 0,1 0,-1 0,1 0,0 0,-1 0,1 0,-1 1,1-1,-1 0,1 0,-1 1,1-1,-1 0,0 0,1 1,-1-1,1 1,-1-1,0 0,1 1,-1-1,0 1,1-1,-1 1,0-1,0 1,17-47,123-289,-131 314,-4 29,-6 40,1-37,9 168,-5-160,-2-6,-1-1,2 1,0-1,0 0,1 0,0 0,1-1,1 0,0 1,0-2,1 1,1-1,-1 0,2-1,3 5,-9-14,-1 1,1-1,-1 0,1 0,-1 0,0 0,1 0,-1 0,1-1,-1 1,1-1,-1 0,0 1,1-1,-1 0,0-1,0 1,0 0,0-1,0 1,0-1,0 1,0-1,-1 0,1 0,-1 0,1 0,-1 0,0 0,1 0,-1 0,0-1,-1 1,1 0,0-1,-1 1,1-1,-1 1,0 0,0-1,0 1,0-1,0 1,0-2,4-10,43-140,52-101,-62 142,-32 106</inkml:trace>
  <inkml:trace contextRef="#ctx0" brushRef="#br0" timeOffset="6784.615">1243 348,'1'1,"1"0,-1 0,0 0,1 0,-1 0,0 1,0-1,0 0,0 1,0-1,0 1,0-1,0 1,-1-1,1 1,-1 0,1-1,-1 1,0 0,1-1,-1 1,0 0,0 0,0-1,0 1,-1 0,1-1,0 1,-1 0,1-1,-1 1,1 0,-2 0,2 2,-4 15,-1-1,-1 1,0-1,-2 0,0 0,-1-1,-4 6,-9 18,21-39,0 0,0 1,0-1,0 0,0 1,0-1,1 1,-1-1,1 1,0-1,-1 1,1 0,1-1,-1 1,0-1,0 1,1-1,0 1,-1-1,1 1,0-1,0 0,0 1,1-1,-1 0,1 0,-1 0,1 0,0 0,-1 0,1 0,0-1,0 1,0-1,0 1,1-1,-1 0,0 0,1 0,-1 0,0 0,1 0,-1-1,1 1,0-1,-1 0,1 1,-1-1,1 0,-1-1,1 1,-1 0,1-1,-1 0,1 1,-1-1,1 0,-1 0,1-1,15-7,-4-3</inkml:trace>
  <inkml:trace contextRef="#ctx0" brushRef="#br0" timeOffset="7082.461">1073 518,'24'0,"18"0,6 0,-1-5,-2-2,-5 1,-9 1</inkml:trace>
  <inkml:trace contextRef="#ctx0" brushRef="#br0" timeOffset="7884.058">1553 151,'5'4,"6"3,6-1,5-2,4 0,2-2,1-1,0-5,1-2,-1-1,0 2,-1 2,-4 0</inkml:trace>
  <inkml:trace contextRef="#ctx0" brushRef="#br0" timeOffset="8249.905">1553 376,'19'0,"12"0,4 0,2 0,-1 0,-2 0,-1 0,-3 0,0 0,-6-5,-2-1,-5 0</inkml:trace>
  <inkml:trace contextRef="#ctx0" brushRef="#br0" timeOffset="11361.727">2061 686,'90'-160,"82"-125,-116 215,-54 71,-1 0,1 0,0 0,-1 1,1-1,-1 1,1-1,-1 1,0-1,0 1,0 0,0-1,0 1,0 0,0 0,0 0,-1 0,1 0,-1 0,0 0,1 0,-1 0,0 0,0 0,0 0,0 0,-1 0,1 0,-1 2,1-2,0 146,-1-147,1 1,0-1,0 1,-1-1,1 1,0-1,0 1,1-1,-1 1,0-1,0 1,1-1,-1 1,1-1,-1 0,1 1,0-1,-1 0,1 1,0-1,0 0,0 0,0 0,0 1,0-1,0 0,0-1,1 1,-1 0,0 0,1 0,-1-1,0 1,1-1,-1 1,1-1,-1 1,1-1,-1 0,1 0,-1 0,1 0,-1 0,1 0,-1 0,1 0,-1-1,1 1,9-8,0 0,-1-1,0 0,-1-1,0 0,0 0,-1-1,4-8,28-33,106-121,-147 174,1 0,0 0,0 0,0 0,0 0,0 0,0 0,0 0,0 0,0 0,0 0,0 0,0 0,1 0,-1 0,0 0,1 0,-1 0,1 0,-1-1,1 1,0 0,-1 0,1 0,0-1,-1 1,1 0,0-1,0 1,0-1,0 1,0-1,0 1,-1-1,1 1,0-1,0 0,0 0,0 1,0-1,0 0,1 0,-1 0,0 0,0 0,0 0,0 0,0-1,0 1,0 0,0-1,0 1,0 0,-1-1,1 1,0-1,0 0,0 1,0-1,-1 0,1 1,0-1,0 0,-1 0,1 1,-1-1,-52 231,63-100,-5-112</inkml:trace>
  <inkml:trace contextRef="#ctx0" brushRef="#br0" timeOffset="11915.573">2766 715,'73'-66,"-3"-4,-3-2,17-29,-71 85,-2 0,0-1,-1 0,0-1,-2 0,0 0,-1-1,-1 0,-1 0,0 0,-2-1,0 0,-1 0,-1 0,-1-17,0 36,0-1,0 1,0-1,0 1,0-1,0 0,0 1,0-1,0 1,-1-1,1 1,-1-1,1 1,-1 0,0-1,1 1,-1 0,0-1,0 1,0 0,0 0,0 0,0-1,0 1,-1 1,1-1,0 0,-1 0,1 0,0 1,-1-1,1 0,-1 1,1-1,-1 1,1 0,-1 0,1-1,-1 1,1 0,-1 0,1 1,-1-1,1 0,-1 0,0 1,1-1,0 1,-1-1,1 1,-1 0,1-1,0 1,-1 0,1 0,0 0,0 0,0 0,0 0,0 0,0 0,-1 2,-10 12,1 0,0 1,1 1,1-1,0 2,1-1,1 1,1 0,0 1,2 0,0-1,1 1,0 10,1-16,0 0,1 0,1 0,0 0,1 0,0 0,1 0,0 0,1 0,0 0,1-1,1 0,0 0,1 0,0 0,0-1,1 0,1 0,0-1,0 0,1 0,1-1,-1 0,1-1,1 0,0 0,2 0,6-3,-3-4</inkml:trace>
</inkml:ink>
</file>

<file path=ppt/ink/ink3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1,'5'0,"-3"0,-2 5,-6 1,3 0,-3 4,4 0,3-7,1-3</inkml:trace>
</inkml:ink>
</file>

<file path=ppt/ink/ink3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1,'5'0,"2"5,-6 1,-3 5,0-4,4-4,7-7,-3-3,-3 5,-6 3,2 0,1-3,6-3,1 0</inkml:trace>
</inkml:ink>
</file>

<file path=ppt/ink/ink3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10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57 310,'29'0,"14"0,5 0,-2 0,-2 0,-6 0,-3 0,-3 0,-3 0,0 0,-2 0,1 0,-6 0</inkml:trace>
  <inkml:trace contextRef="#ctx0" brushRef="#br0" timeOffset="341.343">1 537,'38'-5,"23"3,5 2,-3 2,-8-1,-9 0,-6 0,-7 0,-3 0,-7-1</inkml:trace>
  <inkml:trace contextRef="#ctx0" brushRef="#br0" timeOffset="7784.982">311 0,'46'91,"45"27,-23-39,-66-78,1 2,0 0,0-1,-1 1,1 1,-1-1,1 0,-1 1,0-1,0 1,0-1,-1 1,1 0,-1 0,0 0,0 0,-1 0,1 0,-1 0,1 0,-1 0,-1 0,1 0,-1 0,1 0,-1 0,0 0,0 0,-1 0,1 0,-1-1,0 1,0 0,0-1,-1 1,-90 92,-93 91,121-111,76-81,-2-6</inkml:trace>
</inkml:ink>
</file>

<file path=ppt/ink/ink3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1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0,'5'5,"11"1,8 0,4-1,3-2,0-1,0 4,0 1,-2 4,1 0,-7-1</inkml:trace>
</inkml:ink>
</file>

<file path=ppt/ink/ink3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4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169 118,'-13'13,"0"0,0 0,1 1,1 1,0 0,1 0,0 1,2 1,0-1,1 1,0 1,1-1,2 1,-1 0,2 0,-1 13,5-25,-1 0,1 0,1 0,-1 0,1-1,0 1,0 0,1-1,-1 0,1 1,0-1,1 0,-1-1,1 1,0 0,0-1,1 0,-1 0,1 0,0-1,0 0,0 0,0 0,1 0,-1-1,1 0,-1 0,3 0,6 3,0-2,0 0,1 0,-1-1,1-1,-1-1,1 0,-1-1,1 0,0-1,3-1,-3 0,-1-1,1 0,-1-1,0 0,0-1,-1 0,0-2,0 1,0-2,-1 1,0-2,-1 0,0 0,-1-1,0 0,0 0,-1-2,-1 1,0-1,-1 0,0 0,-1-1,-1 0,0 0,0 0,-2-1,0 0,0 1,-2-1,0 0,0 0,-2-10,-1 16,0 0,-1 0,0 1,0-1,-1 1,0 0,0 0,-1 0,0 1,-1 0,1 0,-2 0,1 0,0 1,-1 0,0 1,-1-1,1 1,-1 1,0 0,0 0,-1 0,1 1,-1 0,0 1,1 0,-1 0,0 1,0 0,-1 0,-28-3,5 3</inkml:trace>
  <inkml:trace contextRef="#ctx0" brushRef="#br0" timeOffset="278.515">1 400,'328'-98,"-323"97,0 0,0 0,1 0,-1 0,1 1,-1 0,0 0,1 0,-1 1,0 0,1 0,-1 0,0 1,0 0,0 0,0 0,0 0,0 1,-1 0,1 0,-1 0,0 1,4 2,-5-1,1 0,1-1,-1 0,1 0,-1 0,1 0,0-1,0 0,1 0,-1 0,1 0,-1-1,1 0,0 0,0-1,0 0,0 0,0 0,0-1,3 0,131-32,-115 26</inkml:trace>
</inkml:ink>
</file>

<file path=ppt/ink/ink3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53,'-9'40,"2"-1,2 1,1 0,2 1,2 1,-1-39,1 0,-1 0,1 0,0 0,0-1,0 1,0 0,1 0,-1 0,1 0,-1 0,1 0,0 0,0-1,1 1,-1 0,0-1,1 1,0-1,-1 0,1 1,0-1,0 0,0 0,1 0,-1 0,0-1,1 1,-1-1,1 1,0-1,-1 0,1 0,0 0,0 0,0 0,-1-1,1 1,0-1,0 0,0 0,0 0,0 0,0-1,0 1,0-1,0 1,-1-1,3-1,25-17,0-1,-2-2,0-1,-1-1,-2-1,0-1,8-14,-33 39,1 0,0 0,-1 0,1 1,0-1,-1 0,1 0,0 1,0-1,0 0,-1 1,1-1,0 1,0-1,0 1,0-1,0 1,0 0,0-1,0 1,0 0,0 0,1 0,-1 0,0 0,0 0,0 0,0 0,0 0,0 0,0 1,0-1,0 0,0 1,0-1,0 1,0-1,0 1,0 0,0-1,-1 1,1 0,0-1,0 1,-1 0,1 1,27 51,-20-33,-1-7,0-1,0 0,1 0,1-1,0 0,0 0,1-1,1 0,-1-1,6 3,-12-9,0 0,0-1,1 1,-1-1,0 0,1 0,-1-1,1 1,0-1,0 0,-1-1,1 1,0-1,0 0,0 0,-1 0,1 0,0-1,0 0,0 0,-1-1,1 1,-1-1,1 0,-1 0,0 0,0-1,1 1,-2-1,1 0,3-3,11-11,-1-2,-1 0,0 0,-1-2,-1 0,0-4,34-114,-47 136,-1-1,1 1,-1 0,0 0,0 0,0 0,0 0,0-1,-1 1,0 0,1 0,-1 0,0 0,0 0,-1 0,1 1,-1-1,1 0,-1 1,0-1,0 1,-1-2,-13-8</inkml:trace>
  <inkml:trace contextRef="#ctx0" brushRef="#br0" timeOffset="565.59">1300 53,'-20'5,"0"1,1 0,0 1,0 1,1 1,0 1,1 0,0 2,0 0,1 0,-4 6,19-17,0 0,-1 0,1 0,0 0,0 0,0 1,0-1,0 0,0 1,1-1,-1 0,0 1,1-1,-1 1,1-1,-1 1,1-1,0 1,-1 0,1-1,0 1,0-1,0 1,1 0,-1-1,0 1,0-1,1 1,-1-1,1 1,0-1,-1 1,1-1,0 0,0 1,0-1,0 0,0 0,0 1,0-1,0 0,0 0,2 1,66 21,-67-23,83 19,-83-19,0 1,-1 0,1-1,0 1,-1 0,1 0,-1 0,1 0,-1 0,0 1,0-1,1 0,-1 1,0-1,0 0,0 1,0-1,0 1,-1 0,1-1,0 1,-1 0,1-1,-1 1,0 0,1 0,-1-1,0 1,0 0,0 0,-1-1,1 1,0 0,0 0,-1-1,1 1,-1 0,0-1,1 1,-1 0,0-1,0 1,0-1,0 1,0-1,-1 1,-10 11,-1 0,0-1,-1-1,-1 0,1-1,-2 0,1-1,-1-1,0 0,-1-2,0 0,-12 3,9-2,8-3</inkml:trace>
  <inkml:trace contextRef="#ctx0" brushRef="#br0" timeOffset="813.597">1526 278,'-10'34,"-3"15,1-4,2-11</inkml:trace>
  <inkml:trace contextRef="#ctx0" brushRef="#br0" timeOffset="1434.86">1723 476,'8'-25,"2"0,0 1,2 1,0 0,2 0,0 1,1 1,8-7,-22 26,-1 1,1-1,0 1,0 0,-1 0,1-1,0 1,0 0,0 0,0 0,1 0,-1 0,0 0,0 0,0 1,1-1,-1 0,0 1,1-1,-1 1,1-1,-1 1,1 0,-1-1,1 1,-1 0,1 0,-1 0,1 0,-1 1,1-1,-1 0,1 0,-1 1,0-1,1 1,-1-1,1 1,-1 0,0 0,0 0,1-1,-1 1,0 0,0 0,0 1,0-1,0 0,0 0,0 0,-1 1,1-1,0 0,-1 1,1-1,1 4,1 0,0-1,0 0,0 1,0-1,1 0,0-1,0 1,0-1,0 0,0 1,1-2,-1 1,1 0,0-1,0 0,0 0,0-1,0 1,0-1,0 0,0-1,1 1,-1-1,0 0,0 0,1-1,-1 1,0-1,0 0,0-1,1 1,0-2,2-2,-1 0,0-1,0 0,0-1,-1 0,0 0,0 0,0-1,-1 1,0-1,-1-1,0 1,0-1,-1 1,0-1,0 0,-1 0,-1 0,1-1,-1 1,-1 0,0 0,0-1,-1 1,0 0,0 0,-1-1,-1-2,-21-52,13 51</inkml:trace>
</inkml:ink>
</file>

<file path=ppt/ink/ink3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1,'-10'9,"-3"9,6 0,4-7,7-6,-2-3,-1-2</inkml:trace>
</inkml:ink>
</file>

<file path=ppt/ink/ink3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9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1,'-9'9,"-4"9,1-5,2-3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6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282,'-9'-5,"-9"-1,-5 0,-4 1,-2 2,-1 1,0 1,5 5,2 2,0 0,-1-1,-1-1,-2-2,0 0,5 3,0 2,5 3,4 1</inkml:trace>
  <inkml:trace contextRef="#ctx0" brushRef="#br0" timeOffset="1152.423">378 0,'-146'227,"30"-30,108-180,-2-1,0 0,-1 0,-1-1,0-1,-1 0,-11 10,8-14</inkml:trace>
  <inkml:trace contextRef="#ctx0" brushRef="#br0" timeOffset="1514.496">11 56,'136'192,"-88"-130,63 100,-106-107,-9-39</inkml:trace>
  <inkml:trace contextRef="#ctx0" brushRef="#br0" timeOffset="2134.35">407 733,'4'-21,"-1"-9,2 1,1 1,2-1,0 1,2 0,12-23,-22 49,1 1,-1 0,1 0,-1 0,1 0,0-1,-1 1,1 0,0 0,0 0,-1 0,1 0,0 1,0-1,0 0,0 0,0 1,0-1,1 0,-1 1,0-1,0 1,0-1,0 1,1 0,-1 0,0-1,1 1,-1 0,0 0,0 0,1 0,-1 1,0-1,0 0,1 0,-1 1,0-1,0 1,0-1,0 1,1-1,-1 1,0 0,0 0,0-1,0 1,0 0,-1 0,1 0,0 0,0 0,-1 0,1 0,0 0,-1 1,1-1,-1 0,1 0,-1 0,0 1,0-1,4 6,-3-4,-1-1,1 1,-1-1,1 0,0 1,0-1,0 0,0 1,1-1,-1 0,0 0,1 0,-1 0,1-1,0 1,0 0,0-1,0 1,0-1,0 1,0-1,0 0,1 0,-1 0,0 0,1 0,-1-1,0 1,1-1,-1 0,1 1,-1-1,1 0,-1-1,1 1,-1 0,1-1,-1 1,1-1,-1 0,0 1,1-2,15-9,-17 9,0 0,1 1,-1-1,0 0,0 1,1-1,-1 1,1 0,-1-1,1 1,0 0,-1 0,1 0,0 0,0 0,0 1,-1-1,1 0,0 1,0-1,0 1,0 0,0 0,0 0,0 0,0 0,0 0,0 0,0 1,0-1,0 1,0-1,0 1,0 0,0 0,0 0,-1 0,1 0,0 0,-1 0,1 0,-1 1,1-1,-1 1,0-1,1 1,-1 0,0-1,0 1,0 0,0 0,13 96,-9-78</inkml:trace>
</inkml:ink>
</file>

<file path=ppt/ink/ink3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29 201,'-5'0,"-1"5,4 1,9 0,6-1,7-1,5-2,2-1,2 0,1-1,-1 0,1-1,-1 1,0 0,0 0,-1 0,0 0,-4 0</inkml:trace>
  <inkml:trace contextRef="#ctx0" brushRef="#br0" timeOffset="280.455">0 427,'39'0,"26"-5,8-1,-4 0,-9-4,-15 0</inkml:trace>
  <inkml:trace contextRef="#ctx0" brushRef="#br0" timeOffset="1580.02">452 568,'20'-14,"0"0,-1-2,0 0,-1-1,-1 0,-1-2,0 0,-2 0,0-2,4-8,4-3,-11 15,-5 7,0 0,1 1,0-1,1 1,0 1,0 0,1 0,0 0,0 1,6-3,-14 9,0 1,1-1,-1 0,0 1,0-1,0 1,1 0,-1-1,0 1,1 0,-1 0,0 0,1 0,-1 0,0 0,0 0,1 0,-1 0,0 1,1-1,-1 1,0-1,0 1,1-1,-1 1,0-1,0 1,0 0,0 0,0 0,0 0,0 0,0 0,0 0,-1 0,1 0,0 0,-1 0,1 0,0 1,-1-1,0 0,1 0,-1 1,0-1,1 1,6 72,-7-55,0-17,0 0,0 0,0 0,0 0,0 0,0 0,1 0,-1 0,1 0,-1 0,1 0,0 0,0 0,0-1,0 1,0 0,0 0,0-1,0 1,1-1,-1 1,1-1,-1 0,1 0,0 1,-1-1,1 0,0 0,0-1,0 1,-1 0,1-1,0 1,0-1,0 1,0-1,0 0,0 0,0 0,0 0,0 0,0 0,0-1,0 1,0-1,0 1,0-1,0 0,0 0,-1 0,1 0,1 0,29-21,0-1,-2-1,0-2,-2-1,14-18,-2 4,68-62,-107 103,-1-1,1 1,0-1,-1 1,1-1,0 1,0-1,-1 1,1 0,0-1,0 1,0 0,-1-1,1 1,0 0,0 0,0 0,0 0,0 0,0 0,-1 0,1 0,0 1,0-1,0 0,0 0,-1 1,1-1,0 0,0 1,-1-1,1 1,0-1,0 1,-1-1,1 1,-1 0,1-1,0 1,-1 0,0-1,1 1,-1 0,1 0,-1-1,0 1,1 0,-1 0,0 0,0 0,0-1,0 1,1 0,-1 0,0 0,-2 49,-8-8,6-32,1 1,0-1,1 1,0 0,1 0,0 0,0-1,1 1,1 0,0 0,0 0,1 0,2 4,22 15,-9-22</inkml:trace>
  <inkml:trace contextRef="#ctx0" brushRef="#br0" timeOffset="2062.725">1439 483,'1'0,"37"-3,0-3,-1 0,1-3,-2-1,1-2,-2-1,0-2,20-12,-46 21,-1 0,0-1,0 0,-1 0,1-1,-2 0,1 0,-1 0,0-1,-1 0,0 0,-1-1,0 1,0-1,-1 0,0 0,0 0,-2-1,1 1,-1 0,-1-1,1 1,-2-1,0 1,0-1,-1 1,-1-7,2 14,-1-1,1 1,-1 0,1 0,-1-1,0 1,0 0,-1 0,1 1,0-1,-1 0,0 1,0 0,0-1,0 1,0 0,0 0,0 1,0-1,-1 1,1 0,-1 0,1 0,-1 0,1 0,-1 1,0-1,1 1,-1 0,0 1,1-1,-1 0,0 1,1 0,-1 0,1 0,-1 0,1 1,0-1,-1 1,1 0,0 0,-1 1,-7 3,1 0,0 0,0 1,0 1,1 0,1 0,-1 0,1 1,0 0,1 1,0 0,1 0,0 1,1-1,0 1,0 0,1 1,1-1,0 1,0 0,1-1,1 1,0 6,4-10,0 1,1-1,0 0,0 0,1 0,0 0,1-1,0 0,0 0,0 0,1-1,0 0,0 0,1-1,-1 0,1 0,0-1,1 0,-1 0,1-1,-1 0,1 0,0-1,3 0,-11-2,11 5,0-1,0-1,0-1,0 1,0-2,0 0,0 0,1-1,-1 0,0-1,0-1,0 0,1-1,-2 0,1 0,0-2,-1 1,0-1,0-1,4-2,3-5</inkml:trace>
  <inkml:trace contextRef="#ctx0" brushRef="#br0" timeOffset="2532.36">2512 60,'-13'3,"-1"0,1 1,0 1,0 0,1 1,-1 0,1 1,0 0,1 1,0 0,0 1,1 0,0 1,1 0,-1 1,2 0,0 0,0 1,1 0,1 0,0 0,0 1,1 0,-1 6,5-12,0 0,0 0,0 0,1 0,0 0,0-1,1 1,0 0,0 0,1 0,-1 0,1-1,1 1,0-1,0 1,0-1,0 0,1 0,0-1,0 1,1-1,-1 0,1 0,1 0,-1 0,0-1,1 0,0 0,0-1,0 0,1 0,-1 0,2 0,3 1,0 1,1-2,-1 1,1-2,0 1,0-2,0 1,0-2,0 0,0 0,0-1,0 0,0-1,0-1,-1 0,1 0,-1-1,6-3,-4 1,0 0,0-1,0 0,-1-1,0-1,0 0,-1 0,0-1,-1-1,0 0,-1 0,0-1,0 0,-2 0,4-9,-2 7,-2-1,0-1,-1 1,-1-1,0 0,-1 0,0-1,-2 0,-1 11,-1 0,1 0,-1 0,-1 0,1 0,-1 0,0 1,-1-1,1 0,-1 0,0 1,0-1,-1 1,0 0,0-1,0 1,-1 1,1-1,-1 0,0 1,-1 0,1 0,-1 0,0 0,-93-33,67 32</inkml:trace>
  <inkml:trace contextRef="#ctx0" brushRef="#br0" timeOffset="2864.637">2315 343,'34'-15,"15"-9,0 4,-4 6,-9 9,-7 11,-2 4,-2 6,0 0,0-4,1-2,1-4,1-3,-6-6,0-4,-4 1</inkml:trace>
</inkml:ink>
</file>

<file path=ppt/ink/ink3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0 718,'3'3,"1"-1,-1 1,0-1,1 0,-1 0,1 0,0 0,0-1,0 1,0-1,0 0,0 0,0-1,0 1,0-1,0 0,0 0,0 0,0-1,0 1,0-1,0 0,0 0,0 0,0-1,2-1,93-56,-57 22,-3-2,0-1,-3-2,-2-1,-1-2,19-38,66-109,-2 55,-115 135,0 1,0 0,1 0,-1 0,0-1,1 1,-1 0,1 1,-1-1,1 0,0 0,-1 1,1-1,0 1,-1-1,1 1,0 0,0 0,-1-1,1 1,0 1,0-1,0 0,-1 0,1 1,0-1,-1 1,1-1,0 1,-1 0,1-1,-1 1,1 0,-1 0,1 0,-1 0,0 1,1-1,-1 0,0 0,0 1,0-1,0 1,0-1,0 1,0-1,-1 1,1 0,-1-1,1 1,-1 0,1 0,-1-1,0 1,6 16,0 0,-2 1,0-1,-1 1,0 0,-2 0,0 0,-2-1,0 1,-1 7,-6 30,-1 0,-3-1,-15 42,22-82,-1 0,0 0,-2 0,1-1,-2 0,0 0,0-1,-1 0,-1-1,0 0,-1 0,0-2,-1 1,0-2,-6 4,-90 35,106-47,1-1,-1 1,0 0,0-1,0 0,0 0,0 0,0 0,1 0,-1 0,0-1,0 1,0-1,1 0,-1 0,0 0,1 0,-1-1,1 1,-1-1,1 1,-1-1,1 0,0 0,0 0,0 0,0 0,0 0,1-1,-1 1,1-1,-1 1,1-1,0 1,0-1,0 0,0 0,0-1,-3-16</inkml:trace>
  <inkml:trace contextRef="#ctx0" brushRef="#br0" timeOffset="605.06">763 860,'20'-20,"44"-46,3 3,3 3,26-14,-95 72,0 0,0 0,0 1,1-1,-1 1,1-1,-1 1,1 0,0-1,-1 1,1 0,0 0,0 0,0 0,0 1,0-1,0 0,0 1,0-1,0 1,0 0,0 0,0 0,0 0,0 0,0 0,0 0,0 1,0-1,0 1,0 0,0-1,0 1,0 0,0 0,-1 0,1 0,0 1,-1-1,1 0,0 1,-1-1,0 1,1-1,-1 2,-4 39,2-39,0-1,0 0,0 1,0-1,1 1,-1-1,0 1,1-1,0 1,0-1,0 1,0-1,0 1,0-1,1 1,-1-1,1 1,-1-1,1 1,0-1,0 0,0 1,1-1,-1 0,0 0,1 0,0 0,-1 0,1 0,0 0,0-1,0 1,0-1,0 1,0-1,0 0,1 0,-1 0,0 0,4 0,1-1,-1-1,0 1,0-1,0 0,0 0,-1-1,1 0,0 0,0 0,-1 0,0-1,1 0,-1-1,4-2,-4 2,0 1,0 0,0 0,0 0,1 1,0-1,-1 1,1 1,0-1,0 1,0 0,0 0,0 1,0-1,4 2,-7 0,-1 0,1 0,-1 1,0-1,1 1,-1-1,0 1,0 0,0 0,0 0,-1 0,1 0,0 0,-1 1,0-1,1 1,-1-1,0 1,0-1,0 1,-1-1,1 1,-1 0,16 30,-4-20</inkml:trace>
  <inkml:trace contextRef="#ctx0" brushRef="#br0" timeOffset="1417.072">1835 577,'-233'172,"198"-131,35-40,-1 0,0-1,1 1,-1 0,1 0,-1 0,1 0,-1 0,1 0,0 0,-1 0,1 0,0 0,0 0,0 0,0 0,0 0,0 0,0 1,0-1,0 0,0 0,1 0,-1 0,0 0,1 0,-1 0,1 0,-1 0,1-1,-1 1,1 0,0 0,-1 0,1-1,0 1,0 0,0 0,-1-1,1 1,0-1,0 1,0-1,0 1,0-1,12 2,-1-1,0 0,1-1,-1-1,1 0,-1 0,1-1,-1-1,0 0,0 0,0-2,-1 1,1-1,-1-1,0 0,-1-1,2-1,4-1,137-92,-152 100,1 0,0 0,0-1,-1 1,1 0,0 1,0-1,0 0,0 1,1-1,-1 1,0-1,0 1,0 0,0 0,0 0,0 0,1 0,-1 1,0-1,0 1,0-1,0 1,0 0,0-1,0 1,0 0,0 1,-1-1,1 0,0 0,-1 1,1-1,-1 1,1-1,-1 1,0 0,1 0,-1-1,0 2,2 0,1-1,0 1,-1-1,1 1,0-1,0-1,0 1,1 0,-1-1,0 0,1 0,-1 0,1 0,-1-1,0 0,1 0,-1 0,1 0,-1-1,1 0,-1 0,1 0,-1 0,0-1,0 1,0-1,0 0,1-1,108-74,-90 56,0-1,-1-1,-2-1,0 0,-2-2,0 0,-2-1,-1-1,-1 0,-2-1,-1 0,-1-1,0-3,-8-25,-2 57,0 0,0 0,-1 0,1 1,0-1,-1 0,1 0,0 0,-1 0,1 1,-1-1,1 0,-1 0,0 1,1-1,-1 0,0 1,1-1,-1 1,0-1,0 1,1-1,-1 1,0 0,0-1,0 1,0 0,0-1,0 1,0 0,1 0,-1 0,0 0,0 0,0 0,0 0,0 0,0 1,0-1,0 0,1 0,-1 1,0-1,0 1,0-1,0 1,1-1,-1 1,0-1,1 1,-1-1,0 1,1 0,-1 0,1-1,-1 1,1 0,-1 0,1 0,-1-1,-16 17,0 0,1 0,0 2,2 0,0 1,1 0,1 1,1 0,1 1,-4 14,9-22,0 0,1 0,0 1,1-1,1 1,0 0,1-1,1 1,0 0,1 0,3 14,1-22,0 1,1-2,-1 1,2 0,-1-1,1 0,0-1,0 1,0-2,1 1,0-1,0 0,0 0,0-1,1 0,-1 0,1-1,-1-1,1 1,0-1,0-1,0 1,0-2,0 1,7-2,5 1,0-1,1-1,-2-1,1-1,0-1,-1-1,0 0,0-1,-1-2,0 0,-1 0,0-2,-1 0,0-2,-1 1,0-2,-1 0,-1-1,0 0,-2-2,0 1,0-2,1 0,-1 0,-1-1,-1 0,-1-1,-1 0,0 0,-2-1,-1 1,0-1,-1-1,-2 1,0-1,-3 20,1 0,-1 0,0 1,0-1,0 0,-1 1,1-1,0 0,-1 1,0 0,1-1,-1 1,0 0,0 0,-1 0,1 0,0 0,0 1,-1-1,1 1,-1 0,0-1,1 1,-1 0,0 0,0 1,0-1,1 1,-1-1,0 1,0 0,0 0,0 0,0 0,0 1,0-1,1 1,-1 0,0 0,0 0,1 0,-1 0,0 0,1 1,-1-1,1 1,0 0,0 0,-1 0,1 0,0 0,1 0,-1 1,-1 0,-6 9,0 0,0 0,1 1,1 0,0 1,0-1,2 1,0 0,0 1,1-1,1 1,1 0,0 0,0 0,2 0,0 0,1 0,0 0,1 0,1 0,0 0,1-1,1 1,0-1,1 0,0-1,2 3,2 1,0-1,0 1,2-2,0 0,0 0,2-1,-1-1,2 0,0-1,0 0,13 5,-8-6</inkml:trace>
</inkml:ink>
</file>

<file path=ppt/ink/ink3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8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585 199,'-17'-5,"-2"1,1 1,0 0,-1 1,1 1,-1 1,1 1,-1 0,1 2,-1 0,1 1,0 0,0 2,1 0,0 1,0 1,0 0,1 1,0 1,1 1,-12 10,9-7,-1 2,2 0,0 0,2 2,-1 0,2 1,1 0,0 1,1 1,2 0,-1 3,9-21,0 0,1 0,0 0,-1 1,1-1,0 0,1 1,-1-1,1 1,-1-1,1 1,0-1,1 1,-1-1,0 0,1 1,0-1,0 1,0-1,0 0,0 0,1 1,0-1,-1 0,1 0,0-1,0 1,1 0,-1-1,0 1,1-1,0 0,-1 0,1 0,0 0,0 0,0 0,1-1,-1 0,0 0,0 0,1 0,-1 0,1 0,0-1,14-2,0-2,-1 0,1 0,-1-2,0 0,0-1,-1-1,0-1,0 0,-1-1,0 0,-1-1,0-1,8-9,-21 20,43-39,-2-1,-2-3,-1-1,1-8,-29 40,-11 12,0 0,0 0,0 0,0 0,1 0,-1 0,0 0,1 0,-1 0,1 0,-1 0,1 0,-1 1,1-1,0 0,-1 0,1 1,0-1,0 0,-1 1,1-1,0 1,0-1,0 1,0-1,0 1,0 0,0-1,0 1,0 0,0 0,0 0,0 0,0 0,0 0,0 0,0 0,0 0,0 0,0 0,0 1,0-1,0 0,-1 1,1-1,0 1,0-1,0 1,0-1,0 1,-1 0,1-1,0 1,-1 0,1 0,0-1,-1 1,1 0,-1 0,1 0,-1 0,7 95,-8-83,1 0,0-1,1 1,1 0,0-1,0 1,1-1,1 0,1 4,2-4,0 0,0 0,1-1,1 1,0-2,0 0,1 0,1 0,-1-1,6 2,3 2</inkml:trace>
  <inkml:trace contextRef="#ctx0" brushRef="#br0" timeOffset="383.003">812 678,'185'-282,"-159"255,-25 27,0 0,-1 0,1 0,-1 0,1 0,0 0,-1 0,1 0,-1 0,1 0,0 0,-1 0,1 0,-1 0,1 0,0 1,-1-1,1 0,-1 0,1 1,-1-1,1 0,-1 1,1-1,-1 1,1-1,-1 0,0 1,1-1,-1 1,0-1,1 1,-1-1,0 1,0 0,1-1,-1 1,0-1,0 1,0 0,0-1,0 1,0-1,0 1,0 0,0-1,0 1,0-1,0 1,0 0,-1-1,1 1,0-1,3 31,-4-23,2 1,-1-1,1 0,0 1,1-1,0 0,0 0,1 0,0 0,0 0,1-1,0 1,0-1,0 0,1 0,1-1,0 2,-3-5,1 0,0 1,0-2,0 1,0 0,1-1,-1 1,0-1,1-1,0 1,-1-1,1 1,0-1,0 0,0-1,0 0,0 1,0-1,0-1,0 1,-1-1,1 0,0 0,0 0,0-1,-1 0,1 0,-1 0,1 0,-1-1,0 1,2-2,117-113,-120 113,43-54,-29 38</inkml:trace>
  <inkml:trace contextRef="#ctx0" brushRef="#br0" timeOffset="1380.914">1743 227,'-42'34,"-5"2,2 2,1 2,2 2,2 2,-2 7,-1 36,42-85,0 0,0 1,1-1,0 1,-1-1,1 1,0-1,0 1,0-1,0 1,1-1,-1 1,1-1,-1 1,1-1,0 1,0-1,0 0,0 0,0 1,1-1,-1 0,1 0,-1 0,1 0,0-1,0 1,0 0,0-1,0 1,0-1,0 0,0 0,1 1,-1-2,1 1,6 0,1 0,0-1,0 0,-1-1,1 0,0-1,-1 0,1 0,-1-1,0 0,0-1,0 0,0 0,-1-1,1 0,0-2,-8 7,20-15,0-1,-1 0,-1-2,0 0,-2-1,0-1,-1-1,10-16,70-101,-95 137,-1 0,1 0,-1 0,1 0,0 0,-1 1,1-1,0 0,0 0,0 1,0-1,0 0,0 1,0-1,0 1,0-1,0 1,0 0,0-1,0 1,0 0,0 0,0 0,1-1,-1 1,0 1,0-1,0 0,0 0,0 0,0 0,0 1,1-1,-1 1,0-1,0 1,0-1,0 1,0-1,-1 1,1 0,0 0,0-1,0 1,-1 0,1 0,0 0,-1 0,1 0,-1 0,1 0,-1 0,1 0,-1 0,0 0,1 0,-1 0,0 0,0 1,0-1,0 0,0 0,0 0,0 0,0 0,0 0,-1 0,1 1,-1-1,1 270,0-227,3-12,-3 0,-1 0,-1 0,-1 0,-2-1,-2 1,0-1,-2 0,-12 25,-7-15,27-41,1 1,-1-1,1 1,-1-1,1 1,-1-1,1 1,-1-1,1 1,-1-1,0 1,1-1,-1 0,0 0,1 1,-1-1,0 0,0 0,1 0,-1 1,0-1,1 0,-1 0,0 0,0-1,1 1,-1 0,0 0,1 0,-1 0,0-1,0 1,1 0,-1-1,1 1,-1 0,0-1,1 1,-1-1,1 1,-1-1,1 1,-1-1,1 1,-1-1,1 0,0 1,-1-1,1 0,0 1,-1-1,1 0,0 1,0-1,0 0,0 1,0-1,-1 0,1 0,1 1,-1-1,0 0,0 0,0 0,0-11,1-1,0 1,1-1,0 1,1-1,0 1,1 0,1 0,0 1,0-1,1 1,0 0,1 1,4-5,42-63,3 3,56-57,-112 131,250-271,-243 264,0 0,-1-1,0 1,-1-1,0 0,0-1,-1 1,0-1,-1 0,0 0,-1 0,0 0,0 0,-1-1,0 1,-1-1,0 1,-1 0,0-1,-1 1,0 0,-1 0,-2-7,4 14,-1 0,0 0,0 1,0-1,0 1,-1-1,1 1,-1 0,1 0,-1 0,0 0,1 1,-1-1,0 1,0 0,0-1,0 1,-1 1,1-1,0 0,0 1,-1 0,1-1,0 1,0 0,-1 1,1-1,0 1,0-1,-2 2,-94 34,92-33,0 0,-1 0,2 1,-1 0,0 0,1 1,0-1,0 1,0 1,0-1,1 1,0 0,0 0,1 1,0 0,0-1,0 1,1 1,0-1,0 0,1 1,-1 3,1 2,1 0,0 0,1 0,1 0,0 0,0 0,1 0,1 0,0-1,1 1,1-1,-1 0,2 0,4 7,-1-3,0 0,2 0,0-2,0 1,1-1,1-1,0 0,1-1,1 0,0-1,0-1,1 0,0-1,1-1,0 0,0-2,0 0,1 0,0-2,0 0,15 0,-17-4,-1 0,1-1,-1-1,1-1,-1 0,0-1,0 0,0-2,-1 1,0-2,0 0,0-1,7-5,-13 8,-1-1,0 0,0 0,0-1,0 0,-1 0,-1 0,1-1,-1 0,0 0,-1 0,0-1,0 0,-1 1,0-1,-1 0,1-1,-2 1,0 0,0-1,0 1,-1-9,-1 14,0 1,-1 0,1 0,0 0,-1 0,0 1,1-1,-1 0,0 1,-1-1,1 1,0 0,-1-1,1 1,-1 0,0 1,1-1,-1 0,0 1,0 0,0-1,0 1,0 0,-1 1,1-1,0 0,0 1,-1 0,1 0,0 0,0 0,-1 0,1 1,0-1,0 1,-1 0,1 0,0 0,0 1,0-1,0 1,1-1,-1 1,0 0,1 0,-1 0,1 1,0-1,-1 0,1 1,0 0,-8 5,0 0,0 1,1 0,1 1,-1 0,1 0,1 1,0 0,1 0,0 0,0 1,1 0,1 0,0 1,1-1,0 1,1 0,0-1,1 1,1 0,0 0,0 0,1 0,1 0,2 8,-1-16,-1 0,1 0,0 0,0-1,0 1,1-1,-1 0,1 1,0-2,1 1,-1-1,1 1,-1-1,1 0,0-1,0 1,0-1,0 0,1 0,-1-1,0 1,4-1,125 9,-123-10,161-14,-147 7</inkml:trace>
</inkml:ink>
</file>

<file path=ppt/ink/ink3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0 306,'15'0,"13"-5,8-1,2 0,-1 1,-1 2,-3 1,-1 1,-2 0,-1 1,-1 0,-5-4,-1-3,-1 1,3 2,-5 0</inkml:trace>
  <inkml:trace contextRef="#ctx0" brushRef="#br0" timeOffset="249.375">57 589,'38'-10,"27"-3,8 1,-4 2,-10 3,-13 3</inkml:trace>
  <inkml:trace contextRef="#ctx0" brushRef="#br0" timeOffset="752.323">28 109,'6'-10,"0"1,0 0,1 0,0 1,1 0,0 0,0 1,1 0,0 0,4-1,-9 5,1 1,-1-1,1 1,0 0,0 1,0-1,0 1,0 0,0 0,0 1,1 0,-1 0,0 0,0 0,0 1,0 0,1 0,-1 0,0 0,-1 1,1 0,0 0,0 0,-1 1,1 0,-1 0,0 0,0 0,0 0,0 1,-1 0,1 0,-1 0,2 4,0-3,-1-1,1 1,-1-1,1 1,0-2,1 1,-1 0,1-1,-1 0,1 0,0-1,0 0,0 0,1 0,-1-1,0 0,1 0,-1 0,5-1,90-12,-82 6</inkml:trace>
  <inkml:trace contextRef="#ctx0" brushRef="#br0" timeOffset="1298.32">1129 138,'-24'17,"1"1,1 1,1 1,0 0,2 2,0 1,2 0,-9 16,22-33,0 0,1 0,0 0,0 0,1 1,0 0,0-1,0 1,1 0,0 0,0 0,0 0,1 0,0 0,1 0,0 0,0 0,0 0,1-1,0 1,0 0,1-1,0 1,0-1,0 0,1 0,0 0,0-1,0 1,1-1,0 0,0 0,0 0,1-1,-1 0,6 3,4-1,0-1,0-1,0 0,0-1,0-1,1-1,-1 0,1 0,-1-2,1 0,-1-1,1 0,-1-1,14-5,-12 2,0-2,-1 1,0-2,0 0,-1-1,0-1,-1 0,0-1,-1 0,1-2,2-1,-10 9,0 1,-1-2,0 1,0-1,0 1,-1-1,0-1,0 1,-1 0,0-1,0 0,-1 0,0 0,0 0,-1 0,0 0,0 0,-1 0,0 0,-1-1,0 1,0 0,0 0,-1 0,-2-6,-1 8,0 0,-1 0,1 0,-1 1,0 0,0 0,-1 1,1-1,-1 1,0 1,0-1,-1 1,1 0,-1 1,1 0,-1 0,0 1,-4-1,9 2,-32-8</inkml:trace>
  <inkml:trace contextRef="#ctx0" brushRef="#br0" timeOffset="1562.149">846 532,'65'-33,"2"3,0 3,63-15,-123 40,-1 0,1 0,0 1,0 0,0 1,1-1,-1 1,0 1,0-1,0 1,0 1,0-1,0 1,-1 0,1 1,0-1,-1 2,0-1,1 0,-1 1,-1 0,1 1,3 3,1-2,0 0,1-1,-1 0,1-1,0 0,0 0,1-1,-1-1,1 0,-1-1,1 0,-1 0,1-1,0-1,-1 0,1-1,-1 0,1 0,-1-2,0 1,0-1,0-1,-1 0,1 0,-1-1,9-3</inkml:trace>
</inkml:ink>
</file>

<file path=ppt/ink/ink3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6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1 555,'107'-88,"154"-215,-113 164,-146 137,0 0,-1 0,2 0,-1 0,0 0,0 1,1-1,-1 1,0-1,1 1,0 0,-1 0,1 0,0 0,-1 1,1-1,0 1,0-1,0 1,-1 0,1 0,0 0,0 1,0-1,-1 1,1-1,0 1,0 0,-1 0,1 0,-1 1,1-1,-1 0,1 1,-1 0,0 0,0-1,0 1,0 1,2 9,-1 0,-1 0,0 0,0 0,-2 1,1-1,-2 0,1 1,-3 7,1 15,0-14,-1 0,0 0,-2 0,0 0,-2-1,0 0,-1 0,-1 0,-1-1,-5 6,10-16,-1-1,-1 0,1 0,-1 0,-1-1,0 0,0 0,0-1,0 0,-1 0,0-1,0 0,-1-1,1 0,-1 0,0-1,0-1,0 1,-1-2,1 1,0-1,-1-1,0 0,7 0,0-1,1 1,-1-1,1 0,-1 0,1 0,-1-1,1 1,0-1,0 1,0-1,0 0,0 0,0-1,0 1,1-1,-1 1,1-1,0 0,0 0,0 0,0 0,0 0,0 0,1-1,0 1,0 0,0-1,0 1,0-1,1 0,-1 1,1-1,0 1,0-1,0 0,1 1,0-3,3-13</inkml:trace>
  <inkml:trace contextRef="#ctx0" brushRef="#br0" timeOffset="272.597">960 301,'-10'29,"-2"9</inkml:trace>
  <inkml:trace contextRef="#ctx0" brushRef="#br0" timeOffset="838.276">1129 526,'183'-243,"-133"193,-48 50,-1 0,1 0,-1 0,1 1,-1-1,0 1,1-1,-1 1,1 0,-1-1,0 1,0 0,1 0,-1 0,0 0,0 0,0 0,0 0,0 0,0 0,0 0,-1 1,1-1,0 0,0 1,-1-1,1 1,-1-1,0 1,1-1,-1 0,0 1,0-1,0 1,0-1,0 1,0-1,0 1,-1-1,1 1,-1 0,3 9,43 99,-44-107,1 0,0 0,0 0,0-1,1 1,-1-1,1 1,-1-1,1 0,0 0,0 0,0 0,0-1,0 1,0-1,0 0,0 0,1 0,-1 0,0 0,1-1,-1 0,1 1,-1-1,1-1,-1 1,0 0,1-1,-1 0,0 1,1-1,-1-1,0 1,5-4,-1 0,0-1,-1 0,1 0,-1-1,0 0,-1 0,0 0,0-1,0 1,-1-1,0 0,-1-1,3-6,2-4,22-68,-26 62</inkml:trace>
  <inkml:trace contextRef="#ctx0" brushRef="#br0" timeOffset="1247.904">2061 103,'-11'6,"0"1,1 0,0 1,0 0,1 0,0 1,0 0,1 1,0 0,1 0,0 1,1 0,-3 7,6-14,1 1,0 0,0 0,0 1,1-1,0 0,0 0,0 1,0-1,1 1,0-1,0 0,0 1,1-1,0 0,0 1,0-1,1 0,0 0,0 0,0 0,0 0,1 0,0-1,0 1,0-1,1 0,-1 0,1 0,0 0,0 0,2 0,3 2,0 1,1-2,-1 1,1-2,1 1,-1-1,1-1,-1 0,1 0,0-1,0 0,0-1,0 0,0-1,0 0,1-1,-1-1,0 1,0-2,-1 1,1-1,-1-1,1 0,-1-1,0 0,0 0,-1-1,0 0,0-1,0 0,-1 0,0-1,0 0,0-1,-1-1,-1-1,0 0,-1-1,0 1,0-1,-1 0,-1 0,0-1,-1 1,0-1,-1 1,0-3,-1 11,1-1,-2 0,1 0,0 0,-1 0,0 0,0 0,-1 0,1 1,-1-1,0 1,0-1,-1 1,1 0,-1 0,0 0,0 0,0 0,-1 0,1 1,-1 0,0 0,0 0,0 0,0 0,-1 1,1 0,-1 0,1 0,-1 0,-3 0,-26-4,3 3</inkml:trace>
  <inkml:trace contextRef="#ctx0" brushRef="#br0" timeOffset="1551.958">1920 358,'38'-24,"18"-8,4 1,-8 11,-13 14,-9 13,-4 4,-6 6,-3 0,2-3,1-4,3-4,2-2,1-3,2-5,0-3,-4 0</inkml:trace>
</inkml:ink>
</file>

<file path=ppt/ink/ink3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59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0 385,'3'4,"0"0,1 0,-1-1,1 1,-1-1,1 1,0-1,0-1,1 1,-1 0,1-1,-1 0,1 0,0 0,-1-1,1 0,0 0,0 0,0 0,0-1,0 0,0 0,0 0,0 0,0-1,0 0,0 0,0-1,0 1,0-1,-1 0,1 0,-1 0,1-1,-1 0,3-2,14-11,-1-2,-1 1,0-2,-2-1,0 0,13-22,2 0,18-33,41-44,-89 117,-1 0,1 1,0-1,0 0,1 1,-1-1,0 1,0-1,1 1,-1 0,1 0,-1 0,1 1,-1-1,1 0,0 1,-1 0,1 0,0 0,-1 0,1 0,-1 0,1 0,0 1,-1 0,1-1,-1 1,1 0,-1 0,1 0,-1 1,0-1,0 1,1-1,-1 1,0 0,0-1,-1 1,1 0,0 0,-1 1,1-1,-1 0,1 0,-1 1,1 2,2 13,0 0,-1 0,-1 1,-1-1,-1 1,0 0,-1-1,-2 8,-1 34,4-45,0 0,-2 1,0-2,0 1,-1 0,-1 0,-1-1,0 0,0 0,-2 0,0-1,-6 10,8-15,-1 1,0-1,-1 0,0-1,0 0,0 0,-1 0,0-1,0 0,-1-1,1 0,-1 0,-1-1,1 0,0 0,-1-1,0-1,0 1,0-2,0 1,0-1,-5-1,-31-14,27 2</inkml:trace>
  <inkml:trace contextRef="#ctx0" brushRef="#br0" timeOffset="382.4">1101 103,'-5'6,"-16"12,1 1,1 1,1 0,1 2,1 0,1 1,1 0,0 1,2 1,0 4,10-26,1 1,0-1,1 1,-1-1,0 1,1 0,0-1,0 1,0-1,0 1,1 0,-1-1,1 1,0-1,0 1,0-1,0 0,1 1,-1-1,1 0,0 0,0 0,0 0,1 0,-1 0,1-1,-1 1,1-1,0 0,0 0,0 0,0 0,0 0,0 0,1-1,-1 0,0 0,1 0,-1 0,1 0,0-1,11 4,1-1,0-1,-1-1,1 0,0-1,0-1,0 0,-1-1,1-1,-1 0,1-1,-1-1,0 0,-1-1,1-1,-1 0,-1-1,1-1,-1 0,-1 0,0-1,0-1,-1 0,0-1,-1 0,0-1,-1 1,0-2,-1 1,-1-2,6-13,-13 23,1 0,0-1,-1 1,0 0,0 0,-1 0,0 0,1 0,-2 0,1 0,0 0,-1 0,0 0,0 0,-1 1,1-1,-1 1,0 0,0-1,-1 2,1-1,-1 0,0 1,1-1,-2 1,1 0,0 0,-1 1,1-1,-1 1,0 0,0 0,0 1,0 0,0-1,0 2,0-1,-2 0,-12-2,0 1,0 0,0 1,0 2,0 0,0 0,-3 2,-11 4</inkml:trace>
</inkml:ink>
</file>

<file path=ppt/ink/ink3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0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1,'9'0,"9"0,5 0,4 0,2 0,1 0,0 0,0 0,0 0,-1 0,0 0,-1 0,-4 0</inkml:trace>
</inkml:ink>
</file>

<file path=ppt/ink/ink3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1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0 126,'17'193,"-11"-150,22 74,33-39,-59-76,0 0,1 0,-1-1,1 1,0-1,-1 1,1-1,0 0,0 0,0 0,0 0,0-1,0 1,0-1,0 0,0 0,0 0,0 0,0-1,0 1,0-1,0 0,0 1,0-1,-1-1,1 1,0 0,-1-1,1 1,0-1,0-1,83-103,-58 64,60-103,-88 144,0-1,0 1,0 0,0 0,1-1,-1 1,0 0,1 0,-1-1,1 1,-1 0,1 0,0 0,-1 0,1 0,0 0,0 0,0 0,0 0,0 0,0 0,0 0,0 1,0-1,0 0,0 1,1-1,-1 1,0 0,0-1,1 1,-1 0,0-1,1 1,-1 0,0 0,0 0,1 0,-1 1,0-1,1 0,-1 0,0 1,0-1,1 1,-1-1,0 1,0 0,0-1,0 1,1 0,27 60,-29-56,1-1,0 1,0 0,0 0,1-1,0 1,0 0,0-1,0 0,1 0,0 1,0-2,0 1,0 0,0 0,1-1,0 0,0 0,0 0,0 0,0-1,0 1,1-1,-1 0,1 0,-1-1,1 1,0-1,0 0,0-1,-1 1,6-1,-1-1,0-2,0 1,-1-1,1 0,-1-1,1 0,-1 0,0-1,-1 0,1 0,-1-1,0 0,0 0,-1-1,0 0,0 0,-1 0,3-4,74-150,-78 152,0 0,0-1,-1 0,-1 0,1 0,-2 0,1-1,-1 1,-1 0,0-1,-1-8,-4 0</inkml:trace>
  <inkml:trace contextRef="#ctx0" brushRef="#br0" timeOffset="1164.539">1242 239,'-5'-1,"0"-1,0 1,0 0,0 1,0-1,0 1,0 0,0 0,0 1,0-1,1 1,-1 0,0 1,0-1,0 1,1 0,-1 0,1 0,0 1,-1 0,1-1,0 1,1 1,-1-1,0 1,1-1,0 1,0 0,0 0,0 0,1 1,-1-1,1 1,-1 3,-2 3,0 0,1 0,1 0,-1 1,2 0,0-1,0 1,1 0,0 0,1 0,1 0,0 0,0 0,2 4,-1-9,0-1,1 1,0-1,0 0,0 1,1-1,0-1,0 1,0 0,1-1,-1 0,1 0,1-1,-1 1,1-1,0 0,0-1,0 1,0-1,0 0,1-1,-1 1,1-1,0-1,0 1,0-1,0-1,0 1,0-1,0 0,0-1,0 1,-1-1,1-1,0 1,0-1,-1 0,1-1,-1 0,1 0,0-1,7-6,0 0,-1-1,0 0,0-1,-2 0,1-1,-2-1,0 1,0-2,6-14,-12 22,0-1,0 1,-1-1,0 0,-1 0,0 0,0 0,-1-1,0 1,0 0,-1-1,0 1,0 0,-1-1,0 1,-1 0,0 0,0 0,-1 0,0 0,0 0,0 1,-3-3,0 2,-1 1,0-1,0 1,-1 1,0 0,0 0,-1 0,1 1,-1 0,0 1,0 0,-1 0,0 1,1 0,-1 1,0 0,0 1,0 0,-1 0,-14 0</inkml:trace>
  <inkml:trace contextRef="#ctx0" brushRef="#br0" timeOffset="1550.547">960 465,'157'-66,"-149"63,0 0,0 0,1 1,-1 0,1 0,-1 1,1 0,-1 1,1-1,-1 2,1-1,-1 1,1 1,-1-1,1 2,-1-1,0 1,0 0,0 0,0 1,-1 1,1-1,-1 1,4 4,-6-5,0 0,1-1,-1 1,0-1,1 0,0-1,0 1,0-1,0 0,0-1,0 1,0-1,1 0,-1-1,0 0,1 0,3 0,7-5</inkml:trace>
</inkml:ink>
</file>

<file path=ppt/ink/ink3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3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1 367,'4'0,"8"0,5 0,5 0,4 0,2 0,1 0,0 0,0 0,0 0,0 0,0 0,0 0,-1 0,0 0,0 0,1 0,-6 0</inkml:trace>
  <inkml:trace contextRef="#ctx0" brushRef="#br0" timeOffset="286.472">1 621,'38'-10,"22"-2,7-1,-5 4,-7 2,-13 2</inkml:trace>
  <inkml:trace contextRef="#ctx0" brushRef="#br0" timeOffset="865.586">28 170,'6'-7,"-1"0,1 1,0 0,0 0,0 0,1 1,0 0,0 0,1 1,-1 0,1 0,0 0,-2 2,-1 0,1 0,0 1,0-1,0 1,0 0,-1 1,1-1,0 1,0 1,0-1,0 1,0 0,0 0,0 0,0 1,-1 0,1 1,-1-1,1 1,-1 0,0 0,0 0,0 1,-1 0,4 3,-1-2,0 0,0-1,1 0,-1 0,1-1,-1 0,1 0,0-1,0 0,1 0,-1-1,0 0,1-1,-1 0,0 0,0 0,1-1,-1-1,0 1,5-3,6-2</inkml:trace>
  <inkml:trace contextRef="#ctx0" brushRef="#br0" timeOffset="3635.936">565 705,'16'-18,"-1"-2,-1 1,0-2,-2 0,0-1,-1-2,30-51,24-35,-55 94,-7 10,-1 0,2 0,-1 0,0 1,1-1,0 1,0 0,1 0,-1 1,1-1,0 1,1 0,-1 0,0 1,1-1,0 1,0 1,0-1,4 0,-7 4,-1 1,1 0,0 0,-1 0,0 0,1 0,-1 1,0-1,0 1,0-1,0 1,-1 0,1 0,-1-1,0 1,1 0,-1 0,-1 1,1-1,0 0,-1 0,0 0,1 1,-1-1,0 0,-1 0,1 0,-1 1,1-1,-1 0,1 2,9 56,-9-60,1 0,-1 0,1 0,-1 0,1 0,-1 0,1 1,0-1,-1-1,1 1,0 0,0 0,0 0,0 0,0 0,0-1,0 1,0 0,0-1,0 1,0-1,0 1,1-1,-1 0,0 1,0-1,0 0,1 0,-1 0,0 0,0 0,1 0,-1 0,0-1,0 1,1 0,-1 0,0-1,0 1,0-1,0 0,0 1,0-1,0 0,0 1,1-2,84-90,-65 63,-4 7,77-80,-92 102,-1 0,1 1,0-1,-1 0,1 0,0 1,-1-1,1 1,0 0,-1-1,1 1,-1 0,0 0,1 0,-1 0,1 0,-1 0,0 1,0-1,0 0,0 1,0-1,0 0,0 1,0-1,-1 1,1-1,0 1,-1 0,1-1,-1 1,0 0,0-1,1 1,-1 0,0 0,0-1,-1 1,1 0,0-1,-1 1,1 0,-1-1,1 1,-1 1,1-1,9 134,1-90,-6-25</inkml:trace>
  <inkml:trace contextRef="#ctx0" brushRef="#br0" timeOffset="4150.067">1327 649,'39'-12,"1"0,-1-3,-1-1,-1-2,0-2,-1-2,-25 14,0-1,-1 0,0 0,-1-1,0 0,-1-1,0 0,-1-1,0 1,0-1,-1-1,-1 1,0-1,-1 0,0 0,-1 0,-1 0,0-1,-1 1,0-1,-1 0,0 1,-1-1,-2-6,2 17,-1-1,1 0,-1 1,0-1,0 1,0 0,-1-1,1 1,-1 0,0 1,0-1,0 0,0 1,0 0,0-1,-1 1,1 1,-1-1,1 0,-1 1,0 0,0 0,0 0,1 0,-1 0,0 1,0 0,0 0,0 0,0 0,0 1,0-1,0 1,0 0,1 0,-1 1,0-1,1 1,-1 0,1-1,-1 2,1-1,0 0,0 1,0-1,0 1,0 0,1 0,-2 2,-2 1,0 2,0-1,0 1,1 0,1 0,-1 0,1 0,1 1,-1 0,1 0,1 0,0 0,0 0,1 0,0 1,1-1,-1 1,2-1,0 0,0 1,0-1,1 0,1 0,-1 0,2 0,-1 0,1-1,0 1,1-1,0 0,0-1,1 1,0-1,0 0,1 0,0-1,0 0,7 5,-1-3,0 0,1-1,0 0,1-1,0 0,-1-2,1 1,1-2,-1 0,1-1,10 0,-1-1</inkml:trace>
  <inkml:trace contextRef="#ctx0" brushRef="#br0" timeOffset="4551.035">2202 225,'-16'22,"0"0,2 1,1 0,0 1,2 0,0 1,2 1,1-1,-3 18,11-38,-1 1,1-1,-1 1,2-1,-1 1,0-1,1 1,0-1,1 0,-1 1,1-1,0 0,0 0,1 0,-1 0,1 0,0-1,0 1,1-1,0 0,-1 0,1 0,0 0,1-1,-1 0,1 0,0 0,-1 0,1-1,0 1,0-1,1-1,-1 1,0-1,1 0,-1 0,1 0,-1-1,1 0,-1 0,1 0,4-1,4-2,0 0,-1 0,1-1,0-1,-1 0,0-1,0-1,-1 0,0 0,0-1,-1-1,0 0,0-1,-1 0,0 0,-1-1,0 0,-1-1,0 0,1-2,-5 5,0 0,-1 0,0 0,-1-1,1 1,-2-1,1 1,-2-1,1 0,-1 1,-1-1,1 0,-2 1,1-1,-1 1,-1-1,0 1,0 0,-1 0,-3-7,2 12,1 0,0 0,-1 1,0-1,1 1,-1 0,-1 1,1-1,0 1,-1 0,1 0,-1 1,1 0,-1 0,0 0,0 0,1 1,-1 0,0 0,0 1,0 0,-19-1</inkml:trace>
  <inkml:trace contextRef="#ctx0" brushRef="#br0" timeOffset="4882.746">2060 480,'15'-9,"9"-4,1 5,0 5,2 2,0 1,1 1,0 1,0-1,1 0,-1-1,1 0,-1 1,0-1,-4 0</inkml:trace>
  <inkml:trace contextRef="#ctx0" brushRef="#br0" timeOffset="5415.951">2202 0,'-5'5,"-1"1</inkml:trace>
  <inkml:trace contextRef="#ctx0" brushRef="#br0" timeOffset="5833.709">2427 28,'5'0,"2"5,-6 1,-2-4,-2-4</inkml:trace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9:11.16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411 2089,'-2'1,"0"1,0-1,0 1,1-1,-1 1,0 0,1 0,-1 0,1-1,0 1,0 1,0-1,0 0,0 0,0 0,0 0,1 1,-1-1,1 0,0 1,0-1,0 0,0 1,0-1,0 1,0 0,-3 224,28-86,-23-117</inkml:trace>
  <inkml:trace contextRef="#ctx0" brushRef="#br0" timeOffset="1401.121">7523 1,'0'571,"-29"-281,29 179,-58-104,48-277,4 49,13-108,-2 1,-2 0,0 0,-2 1,-2-1,0 0,-2 0,-4 12,-15 179,23-139,1-73</inkml:trace>
  <inkml:trace contextRef="#ctx0" brushRef="#br0" timeOffset="2840.656">100 2371,'40'17,"-23"-13,1-2,-1 0,1-1,0 0,0-1,-1-2,1 1,0-2,14-4,67-6,215-17,649 31,-688 26,11-15,-143 2,0-7,102-9,-69 0,625 2,-430 29,-104-18,-208-4,1-2,-1-3,1-2,47-7,60-6,133 10,-6-1,24-22,67-2,-59 0,-7-1,111-1,18 31,-448-1</inkml:trace>
  <inkml:trace contextRef="#ctx0" brushRef="#br0" timeOffset="3122.727">7890 1976,'-77'48,"-35"20,-12 9,0-4,11-5,16-9,10-6,9-6,15-6,7-2,9-1,2-3,5-3,9-6</inkml:trace>
  <inkml:trace contextRef="#ctx0" brushRef="#br0" timeOffset="4108.416">750 2060,'-39'29,"-36"24,-10 7,-1-1,10-6,8-12,11-8,10-5,9-3,1-5,1-1,3 1,2-4,6 1,13-2,7-4</inkml:trace>
  <inkml:trace contextRef="#ctx0" brushRef="#br0" timeOffset="6308.193">1145 1580,'0'29,"0"29,4 9,3-2,-1-8,-1-7,-1-9,-2-6,-1-4,0-3,-1-1,-1 0,1 0,0-5</inkml:trace>
  <inkml:trace contextRef="#ctx0" brushRef="#br0" timeOffset="6669.452">1004 1666,'58'-44,"1"3,3 3,1 3,30-11,-89 43,-1 0,1 1,0 0,-1 0,1 0,0 0,0 0,0 1,0 0,1 0,-1 0,0 0,0 1,1-1,-1 1,0 0,1 1,-1-1,0 1,0 0,1 0,-1 0,0 0,0 1,0 0,0-1,0 1,-1 1,1-1,-1 1,1-1,-1 1,0 0,0 0,0 1,0-1,-1 0,3 5,-2 7,0 0,-1 1,-1-1,0 1,-1-1,-1 1,-1 0,0-1,-1 0,0 1,-1-1,-1 0,0-1,-1 1,-1-1,0 0,-1-1,-1 0,0 0,0-1,-1 0,-1 0,0-2,-1 1,0-1,-10 6,-43 22,45-37</inkml:trace>
  <inkml:trace contextRef="#ctx0" brushRef="#br0" timeOffset="7605.963">1540 1891,'24'-8,"-1"-1,-1-1,1-1,-2 0,0-2,0-1,-1 0,-1-2,0 0,-1-1,-1-1,-1 0,0-1,-1-1,-13 15,1 0,-1-1,0 1,0 0,0-1,-1 0,0 1,0-1,0 0,-1 1,0-1,0 0,0 1,-1-1,0 0,0 1,-1-2,2 4,-1 1,1 0,-1 0,0 0,0 0,0 0,-1 0,1 0,0 1,-1-1,1 0,-1 1,1-1,-1 1,0-1,0 1,0 0,1 0,-1-1,0 2,-1-1,1 0,0 0,0 1,0-1,0 1,-1-1,1 1,0 0,0 0,0 0,-1 0,1 1,0-1,0 0,-1 1,1 0,0-1,0 1,0 0,0 0,0 0,-1 1,-9 6,1 1,0-1,0 2,1 0,0 0,1 1,0 0,0 0,2 1,-1 0,1 1,1-1,0 1,-3 13,-2-2,8-20,0 0,0 0,1 1,0-1,0 1,0 0,0 0,1-1,0 1,0 0,0 0,0 0,1 0,0 0,0 0,0 0,1 0,0 0,0 0,0 0,0 0,1 0,0-1,0 1,0 0,1-1,-1 0,1 1,0-1,0 0,0-1,1 1,0-1,-1 1,1-1,0 0,3 1,7 0,-1-1,1-1,0 0,1-1,-1 0,0-1,0-1,0 0,0-1,0-1,0 0,-1-1,1 0,-1-1,0 0,0-1,7-6,5-4,-2-2,0-1,-1-1,-1-1,-1-1,0 0,-2-2,-1 0,-1-1,12-26,-23 43,-2 4,0 0,-1 0,1 0,-1-1,1 1,-1-1,0 0,-1 1,1-1,-1 0,0 0,-1 0,1 0,-1 0,0 0,0 0,0 0,-1 0,0-4,-1 8,1 0,0 1,-1-1,1 1,-1-1,1 1,-1 0,1 0,-1-1,1 1,-1 0,1 0,-1 1,1-1,-1 0,1 0,-1 1,1-1,-1 1,1-1,0 1,-1-1,1 1,0 0,-1 0,1 0,0 0,0 0,0 0,0 0,0 0,0 0,0 1,0-1,0 0,1 1,-1-1,0 0,1 1,-1-1,1 1,0-1,-1 1,1-1,0 1,0-1,0 1,0-1,1 4,1-1,-1 0,1 0,0 0,0 0,0-1,0 1,1 0,0-1,0 0,0 0,0 1,0-2,0 1,1 0,-1-1,2 1,22 22,-22-17,-1 0,-1 1,1-1,-2 1,1 0,-1 0,0 0,-1 0,0 0,0 0,-1 1,-1-1,1 0,-1 0,-1 0,0 0,0 0,0 0,-5 8,-6 57,11-18,1-31</inkml:trace>
  <inkml:trace contextRef="#ctx0" brushRef="#br0" timeOffset="7853.44">2499 1750,'-9'29,"1"14,2 0</inkml:trace>
  <inkml:trace contextRef="#ctx0" brushRef="#br0" timeOffset="8090.421">2499 1383,'-9'10,"-4"2</inkml:trace>
  <inkml:trace contextRef="#ctx0" brushRef="#br0" timeOffset="8303.492">2725 1693,'-7'14,"1"-1,0 1,1 1,1-1,0 1,1-1,0 1,2 0,-1 0,2 0,0 0,1 0,2 13,-2-25,0-1,0 1,0-1,0 0,1 1,-1-1,1 0,-1 0,1 0,0 0,0 0,0 0,0-1,0 1,1-1,-1 1,0-1,1 0,-1 0,1 0,-1 0,1-1,-1 1,1-1,0 1,-1-1,1 0,0 0,-1 0,1 0,0 0,-1-1,1 1,-1-1,1 0,0 0,89-43,-83 37,-1-2,0 1,0-1,-1 0,0 0,0-1,-1 0,0 0,-1-1,0 1,-1-1,0 0,-1-3,0 8,-2 0,1-1,-1 0,0 1,0-1,-1 0,1 0,-2 1,1-1,-1 0,0 1,0-1,-1 0,0 1,0 0,0-1,-1 1,0 0,-1 0,1 0,-1 1,0-1,-1 0,1 3,0 1,0-1,0 1,0 0,-1 1,1-1,0 1,-1-1,1 1,-1 1,0-1,1 1,-1-1,0 1,1 1,-1-1,0 1,1-1,-1 1,1 1,-1-1,1 1,0-1,-1 1,1 1,0-1,0 0,1 1,-1 0,0 0,1 0,0 0,-1 1,1-1,1 1,-1 0,0 0,1 0,-1 3,-12 10</inkml:trace>
  <inkml:trace contextRef="#ctx0" brushRef="#br0" timeOffset="8790.923">3290 1637,'-13'16,"1"0,1 2,1-1,0 1,2 1,0-1,0 2,2-1,-1 8,6-25,1 1,0-1,-1 1,1 0,0-1,0 1,0-1,1 1,-1 0,0-1,1 1,0-1,0 1,0-1,0 1,0-1,0 1,0-1,1 0,-1 0,1 0,0 0,0 0,0 0,0 0,0-1,0 1,0-1,0 1,1-1,-1 0,0 0,1 0,-1 0,1 0,-1-1,1 1,0-1,-1 1,1-1,0 0,-1 0,1 0,-1-1,1 1,0-1,-1 1,1-1,-1 0,3 0,11-7,0 0,0-1,0 0,-1-1,0-1,-1 0,0-2,-1 1,-1-1,0-1,8-11,96-158,-104 164,-1 0,-1-1,-1-1,-1 1,0-1,-2 0,0-1,-1 0,-2 0,0 0,-1-18,-2 34,-1 1,0 0,0 0,0-1,-1 1,0 0,0 1,0-1,0 0,-1 0,0 1,0 0,0-1,-1 1,1 0,-1 1,0-1,0 1,0-1,0 1,-1 0,0 1,1-1,-1 1,0 0,0 0,0 1,0-1,0 1,-1 0,1 1,0-1,0 1,-1 0,1 0,0 1,-1-1,1 1,0 0,0 1,0-1,-5 3,-4 3,1 0,-1 2,1-1,1 2,0-1,0 2,1 0,0 0,1 1,0 0,1 0,0 1,1 1,1-1,0 1,1 1,0-1,1 1,1 0,-1 8,3-12,1 1,0-1,0 1,2-1,-1 0,1 1,1-1,0 0,1 1,0-1,1 0,0-1,0 1,1-1,1 0,-1 0,2 0,-1-1,2 0,-1 0,1-1,0 0,1 0,0-1,8 5,4 1,1-1,0-1,0-1,1 0,1-2,0-1,0-1,0-1,0-1,1-1,0-2,0 0,2-1,36-1,-38 0</inkml:trace>
  <inkml:trace contextRef="#ctx0" brushRef="#br0" timeOffset="9090.223">4023 1609,'48'-10,"21"-2,3-1,-6 4,-9 2,-9-2,-9 0,-5 2,-5 2,-1 2,-6 2</inkml:trace>
  <inkml:trace contextRef="#ctx0" brushRef="#br0" timeOffset="9386.5">4080 1891,'48'-15,"20"-4,4 1,-10-1,-12 2,-8 5,-8 3,-8 5</inkml:trace>
  <inkml:trace contextRef="#ctx0" brushRef="#br0" timeOffset="9658.854">4051 2117,'48'-10,"21"-3,3-4,-6 1,-9 3,-9-1,-9 2,-5-2,-9 2</inkml:trace>
  <inkml:trace contextRef="#ctx0" brushRef="#br0" timeOffset="10409.349">5209 1553,'-75'154,"23"-52,34-73,2 1,2 0,0 2,2-1,2 2,-1 7,10-35,0 1,1-1,0 0,0 0,0 1,1-1,0 0,0 0,0 0,1 0,0 0,-1 0,2 0,-1 0,1-1,-1 1,1-1,0 0,1 1,-1-1,1-1,0 1,0-1,0 1,0-1,1 0,-1-1,1 1,-1-1,1 0,0 0,0 0,0-1,0 0,1 0,-1 0,0 0,0-1,1 0,-1 0,4-1,-1 1,0-1,0 1,0-2,0 1,-1-1,1 0,0-1,-1 0,0 0,0 0,0-1,0 0,0-1,-1 1,6-6,1-4</inkml:trace>
  <inkml:trace contextRef="#ctx0" brushRef="#br0" timeOffset="10861.073">4842 1580,'27'-13,"2"2,0 0,0 2,0 1,1 1,0 2,18-1,-41 7,0 0,0 0,0 1,0 0,0 0,0 0,-1 1,1 0,-1 0,0 1,1 0,-2 0,1 0,0 1,-1 0,0 0,0 0,0 1,-1 0,0-1,0 2,1 1,0 1,1-1,0-1,1 1,-1-1,1 0,1 0,-1-1,1 0,0-1,1 0,-1 0,2 0,-2-3,1 1,1-2,-1 1,0-2,0 1,0-1,1 0,-1-1,0 0,0-1,0 1,0-2,0 1,0-2,-1 1,1-1,-1 0,0-1,0 1,0-2,-1 1,0-1,0 0,0-1,-1 0,0 0,0-1,7-12</inkml:trace>
  <inkml:trace contextRef="#ctx0" brushRef="#br0" timeOffset="11504.202">5604 2004,'-181'249,"343"-438,-160 187,0 1,0 0,0-1,1 1,-1 0,0 0,1 0,-1 0,0 0,1 1,-1-1,1 1,0 0,-1-1,1 1,-1 0,1 1,-1-1,1 0,-1 1,1-1,-1 1,1 0,-1 0,1 0,-1 0,0 0,0 0,0 1,0-1,0 1,0 0,0-1,0 1,0 0,-1 0,1 0,-1 0,1 1,-1-1,0 0,0 0,0 1,0-1,0 1,44 40,-41-42,0 0,0 1,-1-2,1 1,0 0,0-1,0 0,0 0,0 0,0 0,0-1,0 1,0-1,0 0,0 0,0-1,0 1,-1-1,1 1,-1-1,1-1,-1 1,0 0,0-1,0 0,0 1,0-1,0 0,-1 0,0-1,2-1,55-115,-51 95</inkml:trace>
</inkml:ink>
</file>

<file path=ppt/ink/ink3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28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57 198,'10'0,"12"0,8 0,3 0,1 0,0 0,-2 0,-1 0,-1 0,-6-5,-2-2,0 1,1 1,2 1,1 2,-4 1</inkml:trace>
  <inkml:trace contextRef="#ctx0" brushRef="#br0" timeOffset="298.584">1 451,'38'-4,"28"-3,6 1,-3 1,-9 1,-10 2,-14 1</inkml:trace>
  <inkml:trace contextRef="#ctx0" brushRef="#br0" timeOffset="877.886">198 0,'4'9,"0"0,1 0,0-1,0 0,0 0,1 0,1-1,-1 1,1-2,0 1,1-1,-1 0,1 0,1-1,-1 0,1-1,0 0,0 0,0-1,0 0,0 0,10 1,-13-4,0 0,0 1,-1-1,1 2,0-1,-1 1,1-1,-1 1,1 1,-1-1,0 1,0 0,0 0,0 1,-1-1,1 1,-1 0,0 0,0 1,-1-1,1 1,-1 0,0 0,0 0,0 0,-1 0,0 1,0-1,0 1,-1-1,1 6,-6 5,-1 0,-1-1,0 0,-1 0,-1 0,0-1,-1-1,0 1,-1-1,-1-1,0 1,0-2,-1 0,-6 3,15-10,-155 132,119-103,24-17</inkml:trace>
</inkml:ink>
</file>

<file path=ppt/ink/ink3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86,'0'-9,"1"6,-1-1,1 1,-1-1,0 1,0-1,0 1,-1-1,1 1,-1-1,0 1,1-1,-2 1,1-1,0 1,-1 0,1 0,-1 0,0 0,0 0,0 0,-1 0,-1-1,2 5,-1 0,1 0,-1 0,1 0,-1 0,1 0,0 1,0-1,0 1,0 0,0 0,0 0,0 0,0 0,1 0,-1 0,1 0,-1 0,1 1,0-1,0 1,0 1,-5 11,2 0,-1 1,2 0,0 0,1 0,1 0,0 1,1-1,1 0,1 4,-1 16,-2-31,1 1,0-1,0 1,1 0,0-1,-1 1,2-1,-1 1,1-1,0 0,0 1,0-1,1 0,-1 0,1-1,1 1,-1-1,1 1,-1-1,1 0,0 0,1-1,-1 1,1-1,-1 0,1 0,0 0,0-1,0 0,1 0,-1 0,0-1,1 1,-1-1,2-1,8 0,-1-2,0 0,0 0,0-2,0 0,0 0,-1-1,0-1,0 0,0-1,-1 0,0-1,0-1,-1 1,0-2,7-7,-10 11,-1 0,0-1,0 0,-1 0,0 0,0-1,-1 0,0 0,0 0,-1-1,0 1,0-1,-1 0,-1-1,1 1,-1 0,-1-1,0 1,0-1,-1 1,0-1,0 7,-1-1,0 0,0 1,0-1,0 0,0 1,-1 0,0-1,0 1,0 0,0 0,0 0,0 0,-1 0,0 1,1-1,-1 1,0-1,0 1,0 0,-1 0,1 1,0-1,-1 1,1-1,-1 1,1 0,-3 0,-105-12,76 13,5 0</inkml:trace>
  <inkml:trace contextRef="#ctx0" brushRef="#br0" timeOffset="485.575">16 284,'-1'-1,"1"1,-1 0,0-1,0 1,0-1,0 1,0-1,1 0,-1 1,0-1,1 0,-1 1,0-1,1 0,-1 0,1 1,-1-1,1 0,-1 0,1 0,0 0,0 0,-1 0,1 0,0 0,0 0,0 0,0 0,0 0,0 0,0 1,0-1,0 0,1 0,-1 0,0 0,0 0,1 0,-1 0,1 0,-1 0,1 1,-1-1,1 0,0 0,-1 1,1-1,0 0,-1 1,1-1,0 1,0-1,0 1,0-1,-1 1,1-1,0 1,0 0,0 0,0-1,0 1,1 0,8-8,0 1,0 0,1 0,0 1,0 0,0 1,1 0,0 1,0 1,0 0,0 0,1 1,2 0,-11 3,0-1,-1 1,1 0,-1 0,1 0,0 0,-1 1,0 0,1-1,-1 1,0 0,0 1,0-1,0 0,0 1,-1 0,1 0,-1-1,0 1,0 1,0-1,0 0,0 0,-1 1,1-1,-1 1,0 0,45 56,-41-57,0-1,1 1,-1-1,1 0,-1 0,1-1,0 0,0 0,0 0,-1 0,1-1,0 0,0-1,0 1,0-1,1-1,12-4</inkml:trace>
</inkml:ink>
</file>

<file path=ppt/ink/ink3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0,'5'0,"2"5,-1 7,-1 0</inkml:trace>
</inkml:ink>
</file>

<file path=ppt/ink/ink3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1,'-5'4,"-2"3</inkml:trace>
</inkml:ink>
</file>

<file path=ppt/ink/ink3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0,'29'0,"14"0,5 0,-2 0,-3 0,-4 0,-4 0,-4 0,-1 0,-2 0,-5 0</inkml:trace>
</inkml:ink>
</file>

<file path=ppt/ink/ink3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23,'38'0,"23"-5,5-1,-3 0,-13 1</inkml:trace>
</inkml:ink>
</file>

<file path=ppt/ink/ink3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0 366,'24'-5,"27"-2,10 1,-1 1,-10 1</inkml:trace>
  <inkml:trace contextRef="#ctx0" brushRef="#br0" timeOffset="8153.968">113 733,'19'-7,"0"0,-1-2,0 0,-1 0,0-2,0 0,-1-1,-1-1,0 0,-1-1,0 0,-1-2,10-14,70-117,-92 146,0 0,0 0,0 0,-1 0,1 0,0 0,0 0,-1 0,1 0,0 0,-1 0,1 0,-1-1,0 1,1 0,-1 0,0-1,0 1,0 0,0 0,0-1,0 1,0 0,0 0,0-1,-1 1,1 0,-1 0,1 0,0-1,-1 1,0 0,1 0,-1 0,0 0,0 0,1 0,-1 0,0 0,0 0,0 1,0-1,0 0,0 1,0-1,-1 0,1 1,0-1,0 1,0 0,-1-1,1 1,0 0,0 0,-1 0,1 0,0 0,0 0,-1 0,1 0,0 0,-5 4,0 0,1 1,-1-1,1 1,1 0,-1 0,1 1,0-1,0 1,0 0,1 0,0 0,0 1,0-1,1 1,0-1,0 1,1 0,0 2,-6 135,7-142,-1 3,1 1,0 0,0-1,1 1,-1-1,1 1,1-1,-1 1,1-1,0 1,0-1,0 0,1 0,0 0,0 0,0-1,1 1,-1-1,1 0,0 0,0 0,0 0,1-1,0 0,-1 0,1 0,0 0,0-1,1 0,3 1,1-1,0-1,0-1,0 0,0-1,0 1,0-2,0 1,-1-2,1 1,0-1,-1-1,0 0,0 0,0-1,0 0,-1 0,1-1,-1 0,1-2,134-143,-133 137,-1 1,0-1,-1-1,0 0,-2 0,1 0,-2-1,0 0,1-8,-6 23,1-1,-1 1,1-1,-1 1,0-1,0 0,1 1,-1-1,0 1,-1-1,1 1,0-1,0 0,-1 1,1-1,-1 1,1-1,-1 1,0-1,1 1,-1 0,0-1,0 1,0 0,0 0,0 0,-1-1,1 1,0 0,0 0,-1 1,1-1,0 0,-1 0,1 1,-1-1,1 1,-1-1,1 1,-1 0,1-1,-1 1,0 0,1 0,-1 0,1 0,-1 0,0 1,1-1,-1 0,1 1,-1-1,1 1,-1 0,1-1,0 1,-1 0,1 0,0 0,-1 0,1 0,-9 5,2-1,-1 1,1 1,-1-1,2 2,-1-1,1 1,0 0,1 0,0 1,0 0,1 0,0 0,1 1,0-1,0 1,1 0,0 1,1-1,0 0,0 1,2-1,-1 1,1-1,1 1,-1-1,2 1,0 0,2 4,0-1,1-1,0 1,1-1,1 0,0 0,1-1,4 5,-10-13,1-1,0 0,-1 0,1 0,0 0,1-1,-1 1,0-1,1 0,0 0,-1 0,1 0,0-1,0 0,0 1,0-1,0-1,0 1,0-1,0 1,0-1,0 0,0 0,0-1,1 1,-1-1,0 0,0 0,-1-1,1 1,1-1,13-10,0 1,-1-2,-1-1,0 0,0-1,-2 0,0-1,-1-1,0 0,-2-1,7-12,10-12,-19 29,-2 0,1-1,-2 0,0 0,0-1,-2 0,0 0,0 0,-1 0,-1-1,-1 1,0-10,-18-30,17 54,-1 0,0 0,1 0,-1 1,0-1,0 0,0 0,0 1,0-1,0 1,0-1,0 1,0-1,0 1,0-1,0 1,0 0,0 0,0-1,0 1,-1 0,1 0,0 0,0 0,0 0,0 1,0-1,0 0,-1 1,1-1,0 0,0 1,0-1,0 1,0-1,0 1,0 0,1 0,-1-1,0 1,0 0,0 0,1 0,-1 0,0 0,-7 8,0 0,0 0,1 0,0 1,1 0,0 0,1 1,0-1,1 1,0 0,0 1,1-1,1 1,0-1,0 1,2 0,-1 0,1-1,1 1,0 0,1 0,0-1,0 1,2-1,-1 0,1 0,1 0,0 0,1 0,80 106,-75-103</inkml:trace>
  <inkml:trace contextRef="#ctx0" brushRef="#br0" timeOffset="8852.595">1157 55,'0'0,"-1"-1,0 0,1 0,-1 1,1-1,-1 0,1 0,-1 0,1 0,-1 0,1 1,0-1,-1 0,1 0,0 0,0 0,0 0,0 0,0 0,0 0,0 0,0 0,0 0,0 0,1 0,-1 0,0 0,1 0,-1 0,1 1,-1-1,1 0,-1 0,1 0,-1 1,1-1,0 0,-1 1,1-1,0 0,0 1,0-1,-1 1,1-1,0 1,0-1,1 1,43-15,-43 14,0 1,-1 0,1 0,0 0,0 0,-1 0,1 0,0 0,-1 1,1-1,-1 0,1 1,0 0,-1-1,1 1,-1 0,1 0,-1 0,0 0,1 0,-1 0,0 0,0 0,0 0,0 1,0-1,0 0,0 1,0-1,0 1,-1-1,1 1,0 0,-1-1,0 1,1-1,-1 1,0 0,0 0,0-1,0 1,0 0,0-1,0 1,-1 0,1-1,-1 1,-28 78,25-74,2-4,0 0,-1 0,1 1,0-1,0 1,0-1,0 1,1 0,-1-1,1 1,-1 0,1 0,0 0,0 0,1 0,-1 0,0 1,1-1,0 0,0 0,0 0,0 1,1-1,-1 0,1 0,-1 0,1 0,0 0,1 0,-1 0,0 0,1 0,-1 0,1-1,0 1,0-1,0 1,1 0,5-1,0 0,0 0,-1-1,1 0,0 0,0-1,0 0,0 0,0-1,0 0,0-1,0 0,-1 0,6-2,7-3</inkml:trace>
  <inkml:trace contextRef="#ctx0" brushRef="#br0" timeOffset="9622.324">1214 619,'-61'137,"62"-137,-1 0,1 0,-1 0,1 0,-1 0,0 0,1 0,-1 1,1-1,-1 0,0 0,1 0,-1 0,1 1,-1-1,0 0,1 0,-1 1,0-1,1 0,-1 0,0 1,0-1,1 0,-1 1,0-1,0 1,0-1,1 0,-1 1,0-1,0 1,0-1,0 0,0 1,0-1,0 1,0-1,0 0,0 1,0-1,0 1,0 0,28-33,-15 13,-10 13,0 1,1-1,0 0,0 1,1 0,0 0,-1 0,2 0,-1 1,0 0,1 0,0 0,0 1,0 0,5-2,-8 6,-1-1,1 1,0 0,0 0,-1 0,1 0,0 0,-1 0,1 1,-1-1,0 1,1 0,-1 0,0 0,0 0,0 0,0 0,-1 0,1 1,0-1,-1 1,0-1,1 2,26 28,-24-30,1 0,-1 0,0-1,0 1,1-1,-1 0,1 0,-1-1,1 1,-1-1,1 0,-1 0,1-1,-1 1,1-1,-1 0,1 0,-1 0,0-1,1 0,-1 0,0 0,0 0,0 0,-1-1,1 0,-1 0,1 0,-1 0,0 0,0-1,0 1,-1-1,1 0,-1 0,2-3,3-11</inkml:trace>
  <inkml:trace contextRef="#ctx0" brushRef="#br0" timeOffset="10001.204">1835 196,'-31'40,"3"1,1 1,2 2,2 0,2 2,2 0,16-40,1 0,-1-1,1 1,0 0,1 0,-1 0,1 0,1 0,-1 0,1 1,0-1,0 0,1 0,-1 0,1 0,1 0,-1 0,1 0,0 0,1 0,-1-1,1 1,0-1,1 0,-1 0,1 0,0 0,0 0,1-1,-1 0,1 0,0 0,0-1,0 1,0-1,1 0,2 0,8 0,1-1,-1-1,0-1,1 0,-1-1,1-1,-1 0,0-2,0 1,0-2,-1 0,1-1,-1-1,0 0,-1-1,0 0,0-1,-1-1,0 0,-1-1,0-1,-1 1,4-7,-6 9,0-2,-1 1,-1-1,0 0,0-1,-1 0,0 0,-1 0,-1 0,0-1,0 0,-2 0,1 0,-1-8,-1 15,-1-1,0 0,0 0,-1 0,0 0,0 0,-1 1,1-1,-1 1,-1-1,1 1,-1-1,-1 1,1 0,-1 1,0-1,0 1,0-1,-1 1,0 0,0 1,0-1,-1 1,1 0,-1 0,0 1,0 0,-4-2,-101-19,78 23</inkml:trace>
  <inkml:trace contextRef="#ctx0" brushRef="#br0" timeOffset="10287.529">1665 535,'34'-14,"20"-6,6 7,-2 5,-11 8,-9 5,-11 6,-5 1,-2-1,1-3,2-3,1-1,2-3,-4-5,-5-3</inkml:trace>
</inkml:ink>
</file>

<file path=ppt/ink/ink3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2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1,'-10'10,"-3"7,-4 2,-4 1,-3 3,-3-2,4-6</inkml:trace>
</inkml:ink>
</file>

<file path=ppt/ink/ink3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4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0 481,'12'-28,"-12"29,0-1,0 0,0 1,0-1,0 0,0 1,0-1,0 0,0 1,0-1,0 0,1 1,-1-1,0 0,0 1,0-1,0 0,0 1,1-1,-1 0,0 1,0-1,1 0,-1 0,0 1,0-1,1 0,-1 0,0 0,0 1,1-1,-1 0,0 0,1 0,-1 0,0 0,1 0,-1 0,0 0,1 0,-1 0,1 0,-1 0,0 0,1 0,-1 0,0 0,1 0,-1 0,0 0,1 0,-1 0,0-1,0 1,1 0,-1 0,0 0,1-1,-1 1,0 0,0-1,-7 138,3-121,1 0,1 0,1 0,0 1,1-1,1 0,1 11,0-19,0 1,0-1,1 1,0-1,0 0,1 0,0 0,1-1,-1 1,1-1,4 4,-6-9,-1 1,0-1,1 0,0 0,-1 0,1-1,0 1,0-1,0 1,0-1,0 0,0 0,1 0,-1-1,0 1,0-1,1 0,-1 1,0-1,0-1,1 1,-1-1,0 1,0-1,1 0,-1 0,0 0,0 0,0-1,0 1,-1-1,1 0,12-8,-1-1,-1-1,1 0,-2-1,0-1,-1 1,0-2,-1 0,1-2,26-34,-37 50,1 0,-1 0,1 1,-1-1,1 0,-1 0,1 1,-1-1,1 1,0-1,-1 0,1 1,0-1,-1 1,1 0,0-1,0 1,0 0,-1-1,1 1,0 0,0 0,0-1,0 1,-1 0,1 0,0 0,0 0,0 0,0 1,0-1,-1 0,1 0,0 0,0 1,0-1,-1 0,1 1,0-1,0 1,-1-1,1 1,0-1,-1 1,1 0,0 0,23 41,-14-21,-8-17,-1-1,1 1,0 0,0-1,0 1,0-1,1 0,0 0,-1 0,1 0,0 0,1 0,-1-1,0 0,1 1,-1-1,1-1,0 1,-1 0,1-1,0 0,0 0,0 0,0 0,0-1,0 1,0-1,1 0,-1 0,0-1,0 1,0-1,0 0,0 0,0 0,0-1,-1 1,1-1,0 0,12-10,0-1,-1 0,0-1,-1-1,-1 0,0-1,-1 0,-1-1,2-5,-11 19,6-7,0 1,-1-1,0 0,-1-1,0 0,-1 0,0 0,0 0,-1-1,-1 0,0 0,-1 0,0 0,-1 0,0 0,-1-1,0 1,-1 0,-1 0,1 0,-2 0,0 0,0 0,-2-1,-7-7</inkml:trace>
  <inkml:trace contextRef="#ctx0" brushRef="#br0" timeOffset="1318.733">932 1,'-107'417,"102"-374,1 0,2 1,2-1,6 41,-6-75,0-1,1 1,0-1,0 1,1 0,0-1,0 0,1 0,1 1,-1-2,1 1,0 0,1-1,0 0,0 0,-1-6,0-1,0 1,0-1,0 0,0 0,0-1,0 1,0-1,-1 0,1 0,0 0,0-1,0 1,-1-1,1 0,-1 0,0 0,1 0,-1-1,0 1,0-1,0 0,-1 0,1 0,-1 0,0 0,1-1,-1 1,-1-1,1 0,4-3,144-144,-149 149,0 0,1 0,-1 0,0 0,1 1,-1-1,1 1,0-1,-1 1,1-1,0 1,0 0,0 0,0 0,0 0,0 0,0 1,0-1,0 1,1-1,-1 1,0 0,0-1,0 1,1 0,-1 1,0-1,0 0,0 1,1-1,-1 1,0-1,0 1,0 0,0 0,0 0,0 0,0 1,-1-1,1 0,0 1,-1-1,1 1,-1 0,1-1,-1 1,0 0,2 2,14 184,-15-185,0 0,0 0,0 0,0 0,0 0,0-1,1 1,-1-1,1 0,0 1,0-1,0 0,0-1,0 1,0 0,0-1,1 0,-1 0,0 0,1 0,-1 0,1-1,-1 1,1-1,-1 0,1 0,0-1,98-13,-89 12,0-1,0 0,-1-1,1-1,-1 1,0-2,0 0,0-1,-1 0,0 0,-1-1,1-1,-2 0,1 0,-1-1,0 0,-1 0,-1-1,1 0,-2-1,0 1,0-1,-1-1,0 1,-1-1,0 1,-1-6,-3 15,0 0,0 0,0 0,-1 0,1 0,-1 0,0 0,0 0,0 1,0-1,0 0,-1 1,1-1,-1 1,0-1,0 1,0 0,0-1,0 1,0 0,-1 0,1 1,-1-1,1 0,-1 1,0 0,1 0,-1-1,0 2,0-1,0 0,0 0,0 1,0 0,0-1,0 1,0 0,0 1,0-1,0 1,0-1,0 1,0 0,1 0,-1 0,0 0,0 0,1 1,-2 0,-6 4,0 0,0 0,0 0,1 2,0-1,1 1,0 0,0 1,0 0,1 0,1 0,0 1,0 0,0 1,2-1,-1 1,1 0,1 0,0 0,0 0,1 1,1-1,0 6,3-9,0-1,0 0,1 0,0 0,0-1,1 1,0-1,0 1,0-1,1-1,0 1,0-1,1 1,-1-2,1 1,0-1,0 1,1-2,-1 1,1-1,0 0,0 0,0-1,0 0,0 0,1 0,-1-1,1-1,-1 1,1-1,11 2,0-2,0 0,0-1,0-1,0-1,0 0,-1-1,0-2,0 0,0 0,0-2,-1 0,0-1,-1-1,0 0,11-10,-12 10,0-1,-1-1,0 0,0-1,-2 0,1-1,-2-1,0 0,-1 0,0-1,-1 0,-1-1,-1 0,0 0,-1-1,-1 1,0-1,0-9,-5 25,0 0,1 0,-1 0,0 0,0 0,0 1,0-1,-1 0,1 0,0 0,-1 0,1 0,-1 0,0 1,0-1,0 0,0 0,0 1,0-1,0 1,0-1,0 1,-1-1,1 1,-1 0,1 0,-1-1,0 1,1 0,-1 1,0-1,1 0,-1 0,0 1,0-1,0 1,0-1,0 1,0 0,-73 22,65-14,1-1,0 2,0-1,1 1,0 0,1 1,0 0,1 0,0 1,0-1,1 1,-1 4,5-14,1 0,0 0,-1 1,1-1,-1 0,1 0,0 1,0-1,0 0,0 0,0 1,0-1,0 0,0 1,1-1,-1 0,0 0,1 1,-1-1,1 0,-1 0,1 0,0 0,0 0,-1 0,1 0,0 0,0 0,0 0,0 0,0 0,0-1,0 1,0 0,0-1,0 1,1-1,-1 1,0-1,0 1,1-1,-1 0,0 0,0 0,1 1,-1-1,0 0,1-1,64-7,102-73,-167 81,-1-1,1 1,-1-1,1 1,0-1,-1 1,1 0,-1-1,1 1,0 0,-1 0,1-1,0 1,-1 0,1 0,0 0,-1 0,1 0,0 0,0 0,-1 0,1 0,0 0,-1 0,1 0,0 1,-1-1,1 0,0 0,-1 1,1-1,-1 0,1 1,-1-1,1 1,-1-1,1 1,-1-1,1 1,-1-1,1 1,-1-1,0 1,1 0,-1-1,0 1,0 0,1-1,-1 1,0 0,0-1,0 1,0 0,0-1,0 1,0 0,0 0,0-1,0 1,0 0,0-1,-1 1,-13 44,11-41,0-1,0 1,0-1,1 1,-1 0,1 0,0 0,1 0,-1 1,1-1,-1 0,1 1,1-1,-1 1,1-1,-1 1,1-1,1 1,-1 0,0-1,1 1,0-1,0 0,1 1,-1-1,1 0,0 0,0 0,0 0,1 0,-1 0,1 0,0-1,0 0,0 1,0-1,1 0,0-1,-1 1,1 0,0-1,2 1,174 16,-167-14,0-1,0-1,0 0,0-1,1 0,-1-1,1-1,0 0,-1 0,1-2,-1 0,0 0,1-1,-1-1,0 0,-1-1,1 0,-1-1,0-1,0 1,7-8,-10 6,-1 0,0-1,-1 0,0-1,0 1,-1-1,0-1,-1 1,0-1,-1 0,0 0,0 0,-1-1,-1 1,0-1,-1 0,0 1,-1-1,0 0,-1-5,1 15,-1-1,0 0,0 1,1-1,-2 1,1-1,0 1,0-1,-1 1,1 0,-1 0,0 0,0 0,0 0,0 0,0 0,0 0,0 1,-1-1,1 1,0 0,-1 0,1 0,-1 0,0 0,1 0,-1 1,0-1,1 1,-1 0,0-1,0 1,1 1,-1-1,0 0,0 1,1-1,-1 1,1 0,-1 0,0 0,1 0,-1 0,1 1,0-1,0 1,-1-1,1 1,0 0,0 0,1 0,-3 2,-19 14,1 1,0 1,1 0,2 2,0 0,1 1,1 1,2 1,0 0,-2 9,14-29,0 1,0-1,0 1,1 0,0-1,0 1,1 0,-1 0,1 0,1 1,-1-1,1 0,0 0,0 0,1 0,0 0,0 0,1 0,-1 0,1 0,0 0,1 0,-1-1,1 1,1-1,-1 0,0 0,1 0,0 0,1-1,-1 0,1 0,-1 0,1 0,1 0,15 6,0 0,1-2,0-1,0 0,1-2,0 0,0-1,0-2,0 0,0-2,0 0,1-2,-1-1,0 0,12-4,-4 1</inkml:trace>
</inkml:ink>
</file>

<file path=ppt/ink/ink3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7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0 962,'14'2,"0"0,0-1,-1-1,1 0,0-1,0 0,0-1,-1-1,1 0,-1-1,0 0,0-1,0 0,-1-2,0 1,0-1,0-1,5-5,171-149,-169 148,-2-1,1 0,-2-2,0 0,-1-1,-1 0,0-1,-2-1,0 0,-1-1,-2 0,0 0,-1-1,0-3,-7 24,-1-1,1 1,-1-1,1 1,-1-1,0 1,0-1,0 1,0-1,0 1,0-1,0 1,0-1,-1 1,1-1,0 1,-1-1,1 1,-1 0,0-1,0 1,1 0,-1-1,0 1,0 0,0 0,0 0,0 0,0 0,-1 0,1 0,0 0,-1 0,1 0,0 1,-1-1,1 1,-1-1,1 1,-1-1,1 1,-1 0,0 0,-62 21,48-8,0 1,1 0,0 1,1 1,1 0,1 0,0 2,1-1,1 2,0-1,2 1,-4 12,10-25,0 0,1 0,-1 0,2 0,-1 0,0 0,1 0,0 1,1-1,-1 0,1 0,0 0,1 0,0 0,0 0,0 0,0-1,1 1,0-1,0 1,0-1,1 0,0 0,0-1,0 1,1-1,-1 0,1 0,0 0,0-1,1 0,-1 0,0 0,1 0,0-1,0 0,0 0,0-1,0 1,0-1,4 0,11-2,0 0,0-2,0 0,-1-1,0-1,1-1,-2 0,1-2,-1 0,0-1,1-3,0 3,7-4,-1 0,-1-2,0-1,-1 0,-1-2,17-17,-31 27,-1-1,0 0,0 0,-1-1,0 1,-1-2,0 1,-1-1,0 1,0-2,-1 1,1-6,-5 15,-1 0,1 0,0 0,-1-1,1 1,-1 0,0 1,1-1,-1 0,0 0,0 0,0 0,-1 1,1-1,0 0,-1 1,1-1,-1 1,1 0,-1-1,0 1,1 0,-1 0,0 0,0 0,0 0,0 1,0-1,0 1,0-1,0 1,0-1,0 1,0 0,0 0,0 0,-1 1,1-1,0 0,0 1,0-1,0 1,0 0,0-1,1 1,-1 0,0 0,0 0,0 1,1-1,-1 0,1 1,-1-1,1 1,-1-1,1 2,-7 3,0 1,1 1,0-1,1 1,-1 1,2-1,-1 1,1 0,0 0,1 0,0 1,1-1,0 1,0 0,1 0,0 0,1 0,0 1,1-1,0 0,0 0,1 1,2 8,-1-14,-1 0,0 1,1-1,0 0,0 0,1-1,-1 1,1 0,0-1,0 1,0-1,1 0,0 0,0 0,0-1,0 0,0 1,1-1,-1 0,1-1,0 1,0-1,0 0,5 1,3 1,1 0,0 0,1-2,-1 0,0 0,1-1,-1-1,12-1,-5-3,-1 0,0-1,0-1,-1-1,0-1,0-1,-1 0,0-2,0 0,-1 0,-1-2,0 0,0-1,7-10,-13 13,-1-2,0 1,-1-1,0 0,-1-1,-1 1,0-1,-1-1,0 1,-1-1,-1 0,0 0,-1 0,0-14,-2 25,0 1,0 0,0 0,0-1,0 1,-1 0,0 0,0 0,0-1,0 1,0 0,-1 0,1 1,-1-1,1 0,-1 0,0 1,0-1,-1 1,1 0,0-1,-1 1,0 0,1 0,-1 1,0-1,0 1,0-1,0 1,0 0,0 0,0 0,0 1,-1-1,1 1,0-1,0 1,-1 0,1 0,0 1,0-1,-1 1,1-1,0 1,0 0,0 0,0 1,0-1,0 1,0-1,1 1,-4 2,-4 5,0 1,1 0,0 0,0 1,1 0,1 1,-1 0,2 0,0 0,0 1,2 0,-1 0,2 0,-1 1,2 0,0-1,0 1,2 0,-1 0,2-1,0 1,1 2,0-8,1 0,0 1,1-1,0-1,0 1,1 0,0-1,0 0,1 0,-1-1,1 0,1 0,-1 0,1 0,0-1,1 0,-1-1,1 0,0 0,0 0,0-1,1-1,-1 1,0-1,1-1,0 1,-1-1,1-1,4 0,34-8,-28 1</inkml:trace>
  <inkml:trace contextRef="#ctx0" brushRef="#br0" timeOffset="287.869">1947 539,'43'-5,"20"-1,3 0,-5 1,-7 1,-9 2,-7 1,-10 1</inkml:trace>
  <inkml:trace contextRef="#ctx0" brushRef="#br0" timeOffset="538.82">1976 793,'43'-10,"29"-8,6 0,-4 2,-11 4,-10 5,-16 2</inkml:trace>
  <inkml:trace contextRef="#ctx0" brushRef="#br0" timeOffset="16228.431">1581 849,'-23'108,"-5"-24,102-268,-74 183,0 1,0-1,0 0,0 1,0-1,0 1,0-1,0 0,1 1,-1-1,0 1,0-1,1 1,-1-1,0 1,1-1,-1 1,1 0,-1-1,1 1,-1-1,1 1,-1 0,1-1,-1 1,1 0,-1 0,1-1,-1 1,1 0,0 0,-1 0,1 0,-1 0,1 0,0 0,-1 0,1 0,-1 0,1 0,-1 0,1 0,0 0,-1 1,1-1,-1 0,1 0,-1 1,1-1,-1 0,1 1,-1-1,1 0,-1 1,1-1,-1 1,0-1,1 1,-1-1,0 1,1-1,-1 1,0-1,0 1,1-1,-1 1,10 49,-7-33,-1-8,18 50,-20-58,1 0,-1 0,1 1,-1-1,1 0,0 0,-1 0,1 0,0 0,0 0,0 0,0-1,0 1,0 0,0 0,0-1,0 1,0-1,0 1,0-1,0 1,1-1,-1 1,0-1,0 0,0 0,1 0,-1 0,0 0,0 0,1 0,-1 0,0 0,0-1,1 1,-1 0,0-1,0 1,0-1,0 1,0-1,1 0,4-6,0 0,-1 0,0-1,0 0,-1 1,0-2,-1 1,0 0,0-1,0 1,-1-1,-1 0,1-6,1-10,-4 5</inkml:trace>
  <inkml:trace contextRef="#ctx0" brushRef="#br0" timeOffset="18622.197">2681 623,'2'-16,"2"0,-1 0,2 1,0 0,1 0,1 0,0 0,0 1,2 0,0 1,6-8,-3 3,-7 11,-4 3,1 0,1 0,-1 0,0 0,1 0,0 1,0-1,0 1,0 0,0 0,1 0,-1 0,1 0,0 1,0 0,0 0,0 0,0 0,1 0,-1 1,2-1,-3 4,-1 1,1-1,0 0,-1 1,0-1,0 1,0 0,0 0,0 0,0 0,-1 0,1 0,-1 0,0 0,0 1,0-1,-1 0,1 1,-1-1,0 0,1 1,-2-1,1 1,0-1,-1 1,1-1,1 13,14 41,-14-56,0 0,-1-1,1 1,-1 0,1 0,0-1,0 1,-1 0,1-1,0 1,0-1,0 1,0-1,0 0,-1 1,1-1,0 0,0 0,0 1,0-1,0 0,0 0,0 0,0 0,0 0,0 0,0 0,0-1,0 1,0 0,0-1,0 1,0 0,-1-1,1 1,0-1,0 1,0-1,0 0,-1 1,1-1,0 0,-1 1,1-1,-1 0,1 0,-1 0,1 0,-1 1,1-1,-1 0,0 0,1 0,-1 0,0-1,129-193,-129 194,1 0,-1 0,1 0,0 0,-1 0,1 0,0 0,0 0,0 0,-1 0,1 0,0 1,0-1,0 0,0 1,0-1,0 1,1-1,-1 1,0-1,0 1,0 0,0 0,1-1,-1 1,0 0,0 0,0 0,1 0,-1 1,0-1,0 0,0 0,1 1,-1-1,0 0,0 1,0 0,0-1,0 1,0-1,0 1,0 0,0 0,0 0,0-1,-1 1,1 0,0 0,-1 0,1 0,0 1,13 63,-31 6,11-50</inkml:trace>
  <inkml:trace contextRef="#ctx0" brushRef="#br0" timeOffset="19492.662">3471 369,'-7'0,"0"0,0 1,0 0,-1 0,1 0,0 1,0 0,1 1,-1-1,0 1,1 1,0-1,-1 1,1 0,1 0,-1 1,1 0,0 0,0 0,0 1,0-1,1 1,0 0,1 1,-1-1,1 0,0 1,1 0,-1 0,1 0,1 0,-1 3,2-7,1-1,-1 0,1 1,-1-1,1 1,0-1,0 0,0 0,0 0,1 1,-1-1,0 0,1 0,0-1,-1 1,1 0,0 0,0-1,0 1,0-1,0 0,0 1,1-1,-1 0,0 0,0-1,1 1,-1 0,1-1,-1 0,1 1,-1-1,0 0,1 0,-1 0,1-1,-1 1,1 0,-1-1,1 0,-1 1,0-1,0 0,1 0,-1-1,0 1,0 0,0-1,0 1,0-1,0 0,-1 1,1-1,0 0,0-1,11-11,0 1,0-2,-2 0,0 0,0-1,-2 0,0-1,0 0,4-15,-13 31,-1 0,1 0,0-1,0 1,1 0,-1 0,0 0,0 0,1 0,-1 0,0 0,1 0,-1 0,1 0,-1 0,1 0,0 0,-1 0,1 0,0 0,0 0,-1 1,1-1,0 0,0 1,0-1,0 0,0 1,0-1,0 1,0 0,0-1,0 1,0 0,1 0,-1-1,0 1,0 0,0 0,0 0,0 0,0 1,1-1,-1 0,0 0,0 1,0-1,0 1,0-1,0 1,0-1,0 1,0-1,0 1,0 0,-1 0,1-1,0 1,0 0,-1 0,1 0,0 0,-1 0,1 1,42 153,-36-122,14 116,-21-145,0 1,0-1,-1 0,0 1,0-1,0 0,0 0,-1 0,0 1,0-1,0-1,0 1,0 0,-1-1,0 1,0-1,0 0,0 1,0-1,-1-1,1 1,-1-1,0 1,1-1,-1 0,0 0,0-1,-1 1,1-1,0 0,-2 0,-63 0,67-1,0 0,1-1,-1 1,0-1,0 1,1-1,-1 0,1 1,-1-1,1 0,-1 0,1 0,-1 0,1 0,0-1,-1 1,1 0,0-1,0 1,0-1,0 1,0-1,0 1,1-1,-1 0,1 1,-1-1,1 0,-1 1,1-1,0 0,0 0,0 1,0-1,0 0,0 0,0-1,4-5,0 0,1 0,0 0,0 0,0 1,1-1,0 1,1 1,0-1,0 1,0 0,0 1,1 0,0 0,3-1,6-4,0 0,1 0,0 2,1 0,-1 2,1 0,1 1,11-2,-3 1,-4 0</inkml:trace>
  <inkml:trace contextRef="#ctx0" brushRef="#br0" timeOffset="20226.607">2681 821,'450'-28,"-77"-1,-151 29,-131-22,-70 19</inkml:trace>
  <inkml:trace contextRef="#ctx0" brushRef="#br0" timeOffset="23028.993">2737 1273,'-1'-2,"0"1,0 0,0-1,0 1,0 0,1-1,-1 1,0-1,0 1,1-1,-1 1,1-1,0 0,-1 1,1-1,0 0,0 1,0-1,0 0,0 1,0-1,1 0,-1 1,1-1,-1 1,1-1,-1 1,1-1,0 1,0-1,0 1,0-1,0 1,0 0,0-1,15-31,2 1,0 1,3 0,0 2,2 0,1 1,12-9,-35 36,-1 0,1 0,0 0,-1 1,1-1,0 0,-1 1,1-1,0 0,0 1,-1-1,1 1,0-1,0 1,0 0,0-1,0 1,0 0,0-1,0 1,0 0,0 0,0 0,0 0,0 0,0 0,-1 0,1 0,0 1,0-1,0 0,0 1,0-1,0 0,0 1,0-1,0 1,-1-1,1 1,0 0,0-1,-1 1,1 0,0-1,-1 1,1 0,-1 0,1 0,-1 0,1-1,-1 1,0 0,1 0,-1 0,0 0,0 0,0 0,0 0,0 1,9 60,-9-50,3 27,-3-38,0-1,0 1,0-1,1 1,-1-1,0 1,1-1,-1 1,0-1,1 1,-1-1,1 1,-1-1,1 0,-1 1,0-1,1 0,0 1,-1-1,1 0,-1 0,1 1,-1-1,1 0,-1 0,1 0,0 0,-1 0,1 0,-1 0,1 0,0 0,-1 0,1 0,-1 0,1 0,0-1,-1 1,1 0,-1 0,1-1,-1 1,1 0,-1-1,1 1,-1 0,0-1,1 1,-1-1,1 1,-1-1,0 1,1-1,-1 1,0-1,82-83,-70 69,1 0,1 1,0 0,1 1,0 0,16-9,-30 22,0-1,-1 1,1-1,0 1,-1-1,1 1,0 0,0-1,-1 1,1 0,0 0,0 0,0-1,-1 1,1 0,0 0,0 0,0 0,-1 0,1 1,0-1,0 0,0 0,-1 0,1 1,0-1,0 0,-1 1,1-1,0 1,-1-1,1 1,0-1,-1 1,1-1,-1 1,1 0,-1-1,1 1,-1 0,1-1,-1 1,0 0,1 0,-1-1,0 1,0 0,0 0,0 0,1-1,-1 1,0 0,0 0,0 0,-1-1,1 1,0 0,0 0,0 0,0-1,-1 1,1 0,-9 56,9-56,-14 112,18-94</inkml:trace>
  <inkml:trace contextRef="#ctx0" brushRef="#br0" timeOffset="23609.565">3358 1245,'40'-21,"0"-2,-2-1,-1-2,19-18,-53 42,0 0,0-1,0 1,0-1,0 1,-1-1,1 0,-1 0,1 0,-1-1,0 1,-1 0,1-1,-1 1,1-1,-1 0,0 1,0-1,-1 0,1 0,-1 0,0 0,0 1,0-1,0 0,-1 0,1 0,-1 1,0-1,0 0,0 0,-1 1,0-1,1 1,-1 0,0-1,-1 1,1 0,0 0,-1 0,0 0,1 1,0 1,0-1,0 1,0-1,0 1,0 0,0-1,0 1,0 0,-1 1,1-1,0 0,-1 1,1-1,-1 1,1 0,0 0,-1 0,1 0,-1 0,1 0,-1 1,1-1,0 1,-1-1,1 1,0 0,-1 0,1 0,0 0,0 1,0-1,0 1,0-1,0 1,1 0,-1-1,0 1,1 0,0 0,-2 2,-2 1,1 1,0 0,0 0,0 0,0 0,1 1,0-1,0 1,1 0,0 0,0 0,1 0,0 0,0 3,1-5,0 1,1-1,0 1,0-1,0 0,1 1,0-1,0 0,0 0,0 0,1 0,0-1,0 1,0-1,1 1,0-1,-1 0,2-1,-1 1,0-1,1 1,-1-1,1-1,0 1,1 0,7 3,1-2,-1 1,1-2,-1 0,1 0,0-1,1-1,-1-1,4 0,7 0</inkml:trace>
  <inkml:trace contextRef="#ctx0" brushRef="#br0" timeOffset="25131.103">2286 31,'4'-1,"-1"0,1 0,0 0,-1 0,1 1,0 0,-1 0,1 0,0 0,0 0,-1 1,1 0,-1 0,1 0,0 0,-1 0,0 1,1-1,-1 1,0 0,0 0,0 0,0 1,0-1,0 1,-1-1,1 1,-1 0,0 0,0 0,0 0,0 0,0 1,-1-1,1 1,-1-1,0 1,0-1,-1 1,1 0,-1-1,1 1,-1 1,11 202,0-89,-4 1,-8 84,-1-74,-26 119,2-109,11-78,2-91,12 0,2 0,1 1,1-1,2 1,1-1,3-6,-4 12,87-587,-89 588,0-1,2 1,0 0,2 0,0 1,2 0,0 0,2 1,0 0,1 1,1 0,1 1,1 1,0 0,4-2,-8 10,0 0,0 1,1 0,0 1,1 0,0 1,0 1,0 0,1 0,5 0,18-4,1 2,-1 2,1 2,0 1,29 2,159 20,-1 4,-28-6,-173-17</inkml:trace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9:35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368 537,'0'-13,"0"33,0-1,-1 547,-25-259,-5 91,2 90,30-24,29-160,-61 104,33-148,49-58,-35 130,20-152,-25-1,-12-144,1-11</inkml:trace>
  <inkml:trace contextRef="#ctx0" brushRef="#br0" timeOffset="1819.649">1 2540,'54'-10,"0"3,1 1,0 4,30 2,65-4,103-23,-15 15,146-6,-83-7,29-3,222-2,-76 30,-206-27,116 15,-253 1,0 6,28 6,128-4,7-24,69-1,403 28,-431 0,-167-29,73 29,-231 0</inkml:trace>
  <inkml:trace contextRef="#ctx0" brushRef="#br0" timeOffset="5118.249">480 706,'284'0,"-142"28,-124-28,1 2,0 0,-1 1,1 1,-1 0,0 1,-1 2,1-1,14 10,19 17,-2 3,-1 1,-3 3,-1 2,-1 1,18 28,190 200,-92-50,-94-139,-3 2,42 77,-14 22,63 53,-23-34,-46-84,80 184,-35-56,-39-102,42 78,9-7,-109-174,-7-6,2-1,1-1,1-1,2-2,1-1,16 10,79 65,39-14,-124-71,110 33,-130-48,0 0,1-2,0 0,-1-1,1-2,0 0,-1-1,1-2,-1 0,0-1,0-2,0 0,3-3,215-82,-205 69,0-3,-2-1,-1-1,-1-2,-1-1,-2-1,-2-2,0 0,-3-2,7-15,127-147,-49 70,-83 96,-1-1,-1-1,-2-1,-1-1,-2 0,7-25,49-193,-16 39,-45 178,6-23,2 1,3 1,3 1,9-13,102-171,-34 38,-72 133,3 1,3 3,17-22,81-143,-61 90,60-56,-100 154,2 1,2 2,2 2,26-19,-28 23,37-36,103-76,9 41,-50 65,-127 41,-4 3</inkml:trace>
  <inkml:trace contextRef="#ctx0" brushRef="#br0" timeOffset="10651.103">6576 2259,'39'-18,"-11"13,0 0,0 2,0 1,0 1,0 1,12 3,25-1,246-2,-141-27,-31 25,-115 3</inkml:trace>
  <inkml:trace contextRef="#ctx0" brushRef="#br0" timeOffset="23125.313">2371 198,'-6'1,"1"1,-1 0,1 1,-1-1,1 1,0 0,0 0,0 0,1 1,-1 0,1 0,0 0,0 0,0 1,0-1,1 1,0 0,0 0,0 0,1 1,0-1,-2 5,-6 8,-138 242,46-65,91-172,0-5</inkml:trace>
  <inkml:trace contextRef="#ctx0" brushRef="#br0" timeOffset="23404.318">2004 170,'5'24,"6"18,6 5,1 1,1-8,3-6,2-5,-3-1,0-7,-4-1,0 1,-2 1,0 2,-2 1,-3-3</inkml:trace>
  <inkml:trace contextRef="#ctx0" brushRef="#br0" timeOffset="24025.847">2400 791,'51'-95,"30"-37,-80 131,-1 0,1 0,-1 0,1 1,-1-1,1 0,0 1,-1-1,1 1,0-1,0 0,-1 1,1 0,0-1,0 1,0-1,0 1,-1 0,1 0,0-1,0 1,0 0,0 0,0 0,0 0,0 0,0 0,0 0,0 1,-1-1,1 0,0 0,0 1,0-1,0 1,0-1,-1 0,1 1,0-1,0 1,-1 0,1-1,0 1,-1 0,1-1,-1 1,1 0,21 49,-13-27,-8-21,0-1,0 1,0 0,0-1,0 1,0-1,0 1,1-1,-1 1,0-1,1 0,-1 0,1 0,0 0,-1 0,1 0,0 0,0 0,0-1,-1 1,1-1,0 1,0-1,0 0,0 0,0 0,0 0,0 0,0 0,-1 0,1-1,0 1,0-1,0 1,0-1,-1 0,2 0,62-46,-56 39,101-92,-109 99,1 1,-1 0,0 0,0-1,0 1,0 0,0 0,0 0,1 0,-1 0,0 1,0-1,0 0,0 1,0-1,0 0,0 1,0-1,0 1,0 0,0-1,0 1,0 0,0-1,0 1,-1 0,1 0,0 0,0 0,-1 0,1 0,-1 0,1 0,-1 0,1 0,-1 0,0 0,0 0,1 0,-1 0,0 1,0-1,0 0,0 0,0 0,0 0,-1 0,1 1,0-1,0 0,-1 0,1 0,-1 0,1 0,-1 0,1 0,-1 0,0 0,1 0,-1-1,0 1,0 0,0 0,-2 9,0 0,1 0,0 0,1 0,0 1,0-1,1 0,1 1,0-1,1 6,3 3</inkml:trace>
  <inkml:trace contextRef="#ctx0" brushRef="#br0" timeOffset="24387.234">3331 198,'-29'33,"-14"22,0 5,8-2,9-7,9-6,13-12,7-6,7-8,7-7,1-1,1-2,4-3,1-2,-2-7,-1-2,-4-1</inkml:trace>
  <inkml:trace contextRef="#ctx0" brushRef="#br0" timeOffset="24719.262">3585 311,'-4'7,"-5"8,0 0,1 1,1 0,1 0,0 0,1 1,0 0,2 0,0 0,1 0,0 1,2-1,1 16,0-29,0 0,1 0,-1-1,1 1,0 0,1-1,-1 1,0-1,1 0,0 0,0 0,0 0,0 0,0 0,0-1,1 0,-1 1,1-1,0-1,0 1,-1 0,1-1,0 0,0 0,1 0,-1-1,0 1,0-1,0 0,0 0,1 0,6 0,-1 0,1-1,0-1,0 1,-1-2,1 1,-1-2,0 1,0-1,0-1,7-4,-6 3,-1-1,0 0,0-1,-1 0,0 0,0-1,0 0,-2-1,1 1,-1-2,0 1,-1-1,-1 0,1 0,-2-1,0 1,0-1,-1 0,0 0,-1-1,-1 1,1-3,-3 10,0 0,0 0,0 0,0 1,-1-1,0 0,0 0,0 1,0-1,-1 1,1 0,-1 0,-1 0,1 0,0 0,-1 1,0-1,0 1,0 0,0 0,0 0,-1 1,1 0,-1 0,1 0,-1 0,0 1,0-1,0 1,0 0,0 1,0-1,0 1,0 0,0 1,0-1,0 1,0 0,0 0,0 0,0 1,0 0,-3 2,-97 59,87-49</inkml:trace>
  <inkml:trace contextRef="#ctx0" brushRef="#br0" timeOffset="25135.818">4206 254,'-77'62,"75"-60,0 0,1 1,-1-1,1 0,-1 1,1-1,0 1,0-1,0 1,1 0,-1-1,0 1,1 0,0-1,0 1,0 0,0 0,0-1,0 1,1 0,-1 0,1-1,0 1,0 0,0-1,0 1,0-1,0 1,1-1,-1 0,1 0,0 1,1 0,22 24,-21-25,-1 1,1 0,-1 0,1 1,-1-1,0 1,0-1,-1 1,1 0,-1 0,0 0,0 1,0-1,0 0,-1 1,0-1,0 1,0-1,0 1,-1 0,0-1,0 1,0-1,0 1,-1 1,-4 3,0-1,-1 0,1-1,-2 1,1-1,-1 0,0 0,0-1,-1 0,0 0,0-1,0 0,-1-1,0 0,0 0,0 0,0-1,0-1,-1 0,1 0,-1 0,1-2,-1 1,0-1,1 0,-6-2,-8 3</inkml:trace>
  <inkml:trace contextRef="#ctx0" brushRef="#br0" timeOffset="26105.389">4544 57,'-33'45,"3"2,2 1,2 1,2 2,-5 17,24-53,0-1,1 0,0 1,1 0,1 0,0 0,1 0,1 0,0 0,1 0,1 0,0 0,1 0,0-1,2 1,-4-7,1-1,0 0,0 1,1-1,0 0,0-1,0 1,1 0,0-1,1 0,-1 0,1 0,0-1,1 1,-1-1,1 0,0-1,0 0,1 0,-1 0,6 2,8-2</inkml:trace>
  <inkml:trace contextRef="#ctx0" brushRef="#br0" timeOffset="26903.308">4600 594,'32'-3,"-1"-1,0-1,-1-2,1-1,-1-1,-1-2,0-1,9-6,-26 9,0 0,0-2,-1 1,0-1,-1-1,-1 0,1 0,-2-1,0 0,-1-1,0 1,-1-1,4-14,-8 27,-1-1,0 1,0 0,0-1,0 0,-1 1,1-1,0 1,-1-1,1 0,-1 1,0-1,1 0,-1 0,0 0,0 1,0-1,0 0,0 0,-1 1,1-1,0 0,-1 1,0-1,1 0,-1 1,0-1,0 0,0 1,0 0,0-1,0 1,0-1,0 1,0 0,-1 0,1 0,-1 0,1 0,-1 0,1 0,-1 0,1 0,-1 1,0-1,1 1,-1-1,0 1,0 0,1 0,-1-1,0 1,0 0,1 1,-1-1,0 0,0 0,1 1,-1-1,0 1,1 0,-1 0,-7 4,0 1,1 1,0 0,0 0,1 0,0 1,0 0,1 0,0 1,0 0,1 0,0 0,1 1,-3 6,6-12,-1 1,0 0,1-1,0 1,0 0,1 0,-1-1,1 1,0 0,1 0,-1 0,1-1,0 1,0 0,0 0,0-1,1 1,0-1,0 1,0-1,1 0,0 0,-1 0,1 0,0 0,1-1,-1 0,1 1,0-1,-1 0,1-1,1 2,5 0,0 0,-1-1,1 0,0-1,1 0,-1 0,0-1,1 0,-1-1,0 0,1-1,-1 0,0 0,1-1,-1-1,0 0,0 0,-1-1,1 0,-1 0,0-1,0-1,0 0,-1 0,0 0,0-1,0 0,-1-1,0 1,-1-2,0 1,0-1,0 1,2-9,-6 14,0 1,0-1,-1 0,1 0,-1 0,0 0,0 0,0 0,0 0,-1-1,1 1,-1 0,0 0,0-1,0 1,0 0,-1 0,1-1,-1 1,-1 3,1 0,0 0,-1 1,1-1,-1 1,1-1,0 1,-1-1,1 1,0 0,0 0,0-1,-1 1,1 0,0 0,0 0,0 1,0-1,1 0,-1 0,0 0,0 1,1-1,-1 0,1 1,-1-1,1 0,-1 1,1-1,0 0,-28 79,27-78,1 0,0 1,0-1,0 0,0 1,0-1,0 0,1 1,-1-1,1 0,-1 1,1-1,0 0,0 0,0 0,0 0,0 0,1 0,-1 0,1 0,-1 0,1 0,0-1,-1 1,1-1,0 1,0-1,0 0,0 0,0 0,0 0,1 0,-1 0,1 0,8 1,0 0,0-1,0 0,0-1,0 0,0 0,0-1,0-1,0 0,-1 0,1-1,-1-1,1 0,-1 0,0-1,0 0,-1 0,0-1,0-1,0 1,-1-2,1 1,-2-1,1-1,9-9,-4 5,-1 0,0 0,0-2,-1 1,-1-1,-1-1,0 1,-1-2,-1 1,0-1,-1 0,2-10,-8 25,0 0,0 0,0 1,0-1,0 0,0 0,-1 1,1-1,0 0,-1 0,0 1,1-1,-1 1,0-1,0 0,0 1,0 0,0-1,0 1,0-1,0 1,-1 0,1 0,0 0,-1 0,1 0,-1 0,1 0,-1 0,0 1,1-1,-1 1,0-1,1 1,-1-1,0 1,0 0,0 0,1 0,-1 0,0 0,0 0,1 1,-1-1,0 1,1-1,-1 1,0-1,1 1,-1 0,1 0,-1 0,1 0,-1 0,1 0,0 0,-1 1,1-1,0 0,0 1,-1 0,-8 6,0 1,0-1,1 2,0-1,1 1,0 1,0-1,1 1,1 0,0 1,0 0,1 0,0 0,2 1,-1-1,1 1,1 0,0 0,1 0,1 0,0 6,1-15,0 1,0-1,1 1,-1-1,1 0,0 1,1-1,-1 0,1-1,0 1,0 0,0-1,0 1,0-1,1 0,-1 0,1-1,0 1,0-1,0 0,0 1,1-2,-1 1,1-1,-1 1,1-1,-1 0,1-1,-1 1,1-1,0 0,0 0,20 2</inkml:trace>
  <inkml:trace contextRef="#ctx0" brushRef="#br0" timeOffset="27493.798">5758 481,'-18'12,"4"-2,0 0,1 0,0 1,0 1,2 0,-1 1,1 0,-5 10,15-23,0 1,1-1,-1 1,1-1,-1 1,1-1,-1 1,1-1,-1 1,1-1,0 1,-1 0,1-1,0 1,-1-1,1 1,0 0,0-1,0 1,-1 0,1 0,0-1,0 1,0 0,0-1,0 1,1 0,-1 0,0-1,0 1,0 0,0-1,1 1,-1 0,0-1,1 1,-1-1,1 1,-1-1,0 1,1 0,-1-1,1 1,0-1,-1 0,1 1,-1-1,1 1,0-1,-1 0,1 0,-1 1,1-1,0 0,0 0,-1 0,1 0,0 0,-1 0,1 0,0 0,-1 0,2 0,43-15,70-91,-113 105,-1 0,0 1,1 0,-1-1,0 1,1 0,-1-1,1 1,-1 0,1 0,-1 0,1 0,-1 1,0-1,1 0,-1 0,1 1,-1-1,0 1,1 0,-1-1,0 1,0 0,1 0,-1-1,0 1,0 0,0 0,0 0,0 1,0-1,0 0,-1 0,1 0,0 1,-1-1,1 0,0 1,-1-1,0 0,1 1,-1 0,14 16,-11-16,1 0,-1 0,1 0,0-1,-1 1,1-1,0 0,0 0,0-1,0 1,0-1,0 1,0-1,0-1,0 1,0 0,0-1,0 0,-1 0,1 0,0-1,0 1,-1-1,1 0,-1 0,1 0,-1 0,0 0,0-1,0 0,0 0,0 1,-1-2,1 1,-1 0,0 0,0-1,0 1,0-2,9-10</inkml:trace>
  <inkml:trace contextRef="#ctx0" brushRef="#br0" timeOffset="27842.618">6294 85,'-78'328,"65"-291,10-31,0 0,1 0,0 0,0 0,0 1,1-1,0 1,0-1,1 1,-1-1,1 1,1-1,0 3,1-6,1-1,0 1,-1-1,1 0,0 0,1 0,-1 0,0-1,0 1,1-1,-1 0,1 0,-1 0,1 0,-1-1,1 1,0-1,-1 0,1 0,-1 0,1-1,0 1,-1-1,1 0,-1 0,1 0,-1 0,0-1,3 0,47-26,-33 11</inkml:trace>
  <inkml:trace contextRef="#ctx0" brushRef="#br0" timeOffset="28087.663">6040 368,'38'0,"28"-5,11-1,-6-5,-12-1,-15 3</inkml:trace>
  <inkml:trace contextRef="#ctx0" brushRef="#br0" timeOffset="28310.11">6604 1,'15'57,"4"29,-1 5,-3-4,-5-12,-8-13,-5-14,-6-9,-7-6,-1-5,-2-7,-2-1,1-1,1-3,-2-4,2-4</inkml:trace>
</inkml:ink>
</file>

<file path=ppt/ink/ink3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2:27.67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10216 8215,'0'-5,"5"-1,6-1,7 2,-1-3,2 0,3 0,2 3,2 2,2 1,0 1,0 1,1 0,-5 0</inkml:trace>
  <inkml:trace contextRef="#ctx0" brushRef="#br0" timeOffset="281.764">10216 8412,'29'5,"24"-3,7-3,-1 0,-11 0</inkml:trace>
  <inkml:trace contextRef="#ctx0" brushRef="#br0" timeOffset="1479.11">11260 8045,'0'-1,"1"1,-1-1,0 0,0 0,0 0,-1 0,1 0,0 0,0 1,0-1,-1 0,1 0,0 0,-1 0,1 1,0-1,-1 0,1 0,-1 1,0-1,1 0,-1 1,1-1,-1 1,0-1,0 1,1-1,-1 1,0-1,0 1,1 0,-1-1,0 1,0 0,0 0,0 0,0-1,0 1,1 0,-1 0,0 0,0 0,0 1,0-1,0 0,1 0,-1 0,0 1,0-1,0 1,0-1,0 1,-43 23,28-13,10-9,0 1,0 0,0 1,1-1,0 1,-1 0,1 0,1 1,-1-1,1 1,-1 0,1 0,1 1,-1-1,1 1,0 0,0 0,1 0,0 0,0 0,0 1,1-1,-1 0,2 1,-1-1,1 6,1-10,0 0,0 1,0-1,0 0,0 0,0 0,1 0,0 0,-1 0,1 0,0 0,0-1,-1 1,1-1,1 1,-1-1,0 0,0 0,0 0,1 0,-1 0,0 0,1-1,-1 1,1-1,-1 1,1-1,-1 0,1 0,-1 0,1-1,-1 1,1-1,0 1,82-27,-66 15,0-1,-1 0,0-1,-1-1,-1-1,-1 0,9-12,32-31,-55 57,1 0,-1 0,1 0,-1 0,1 1,0-1,0 1,-1-1,1 1,0 0,0-1,1 1,-1 0,0 0,0 1,0-1,1 0,-1 1,0-1,1 1,-1 0,0 0,1 0,-1 0,1 0,-1 0,0 1,1-1,-1 1,0 0,0-1,1 1,-1 0,0 0,0 1,0-1,0 0,0 1,-1-1,1 1,0-1,0 1,-1 0,0 0,1 0,-1 0,1 1,3 11,0 0,-2 0,1 1,-2-1,0 1,0-1,-2 1,0 0,0-1,-1 1,-3 10,-23 118,24-132,0 0,-1 1,-1-1,0-1,0 1,-1-1,0 0,-1 0,0 0,-1-1,0 0,0-1,-1 0,0 0,0-1,-1 0,0-1,-8 5,16-10,1 0,0-1,-1 1,1 0,-1-1,1 1,-1-1,0 1,1-1,-1 0,1 1,-1-1,0 0,1 0,-1 0,0-1,1 1,-1 0,1-1,-1 1,1 0,-1-1,1 0,-1 1,1-1,-1 0,1 0,0 0,-1 0,1 0,0 0,0 0,0-1,0 1,0 0,0 0,0-1,0 1,0-1,1 1,-1-1,1 1,-1-1,1 1,-1-1,1-1,6-77,2 68,0 0,1 0,0 1,1 0,0 1,1 0,0 1,1 0,-1 1,2 0,-1 1,1 0,0 1,0 0,1 1,0 1,0 0,0 1,0 1,1 0,-1 1,1 0,12 1,-2 0</inkml:trace>
  <inkml:trace contextRef="#ctx0" brushRef="#br0" timeOffset="2185.683">12023 8158,'-34'39,"-34"36,-12 15,0-3,7-6,7-13,10-13,5-6,6-6,6-7,5-3,4-9,6-2,3-6,5 0,5-4</inkml:trace>
  <inkml:trace contextRef="#ctx0" brushRef="#br0" timeOffset="2748.136">11599 8977,'59'-16,"-1"-2,-1-3,-1-2,51-29,-88 42,-1-2,0 0,-1-2,0 1,-1-2,0 0,-1-1,-1-1,-1 0,0-1,-1 0,-1-1,-1 0,-1-1,0 0,4-19,-11 36,0 0,-1 0,0-1,1 1,-1 0,0 0,-1-1,1 1,-1 0,1-1,-1 1,0-1,0 1,-1-1,1 1,-1 0,1-1,-1 1,0 0,0 0,-1-1,1 1,-1 0,1 0,-1 0,0 0,0 1,0-1,-1 1,1-1,-1 1,1 0,-1 0,0 0,0 0,0 0,0 0,0 1,0 0,0-1,0 1,-1 0,1 1,0-1,-1 1,-1-1,-5 6,1 0,0 0,0 1,1 1,-1-1,1 1,1 0,-1 1,1 0,1 0,0 1,0-1,0 2,1-1,0 0,1 1,0 0,1 0,0 0,0 0,0 8,0-8,0-1,0 1,1-1,1 1,0-1,0 1,1 0,0 0,0-1,1 1,1 0,0-1,0 1,1-1,0 1,0-1,1 0,0-1,1 1,0-1,0 1,1-2,0 1,0 0,1-1,0-1,0 1,1-1,0 0,0-1,0 1,4 0,-2-1,1-1,0 0,0-1,1 0,-1-1,0 0,1-1,-1 0,1-1,0 0,-1 0,1-2,1 0,6-4</inkml:trace>
  <inkml:trace contextRef="#ctx0" brushRef="#br0" timeOffset="4279.218">10526 7905,'26'-21,"0"1,1 1,0 2,2 0,0 2,1 2,0 0,1 2,0 1,9 0,-38 9,0 0,0 0,0 1,0-1,0 0,1 1,-1 0,0-1,0 1,0 0,1 0,-1 0,0 1,0-1,0 0,0 1,0-1,1 1,-1 0,0 0,0 0,0 0,-1 0,1 0,0 0,0 1,-1-1,1 1,0-1,-1 1,0 0,1-1,-1 1,0 0,0 0,0 0,0 0,0 0,0 0,-1 0,1 0,-1 0,1 1,-1-1,0 0,0 2,-66 246,1 148,39-207,-9 52,30-211,5-22,-1 1,-1-1,0 0,0 0,-1 0,0 0,-1 0,0-1,-1 1,0-1,0 0,-3 3,8-11,-1-1,1 1,-1 0,1 0,-1-1,1 1,-1 0,1 0,-1-1,0 1,1-1,-1 1,0-1,0 1,1-1,-1 1,0-1,0 0,0 1,0-1,0 0,0 0,1 1,-1-1,0 0,0 0,0 0,0 0,0 0,0 0,0-1,0 1,1 0,-1 0,0-1,0 1,0 0,0-1,1 1,-1-1,0 1,0-1,1 0,-1 1,0-1,1 0,-1 1,1-1,-1 0,1 1,-1-1,1 0,-1 0,1 0,0 0,-1 0,1 1,0-1,0 0,0 0,0 0,0 0,0-1,-8-60,37-213,-24 197,4 0,3 1,4 0,3 2,3 0,3 1,11-15,-28 70,1 1,0 0,2 0,0 1,1 0,0 1,2 0,0 1,0 1,2 0,0 1,0 0,1 2,0 0,1 1,0 1,3-1,121-28,-101 31,-20 2,0 1,-1 1,1 2,0-1,1 2,-1 1,15 3,61 8,0-5,1-3,55-7,-9 1,164 1,-191-14,-113 17,-1 1,0 0,0-1,-1 1,1 0,-1 0,1 1,-1-1,0 1,0-1,0 1,-1-1,1 1,-1 0,0 0,0 0,0 0,-1 0,1 0,-1 0,0 0,0 0,-1 0,1 0,-1 0,0-1,0 1,0 0,0 0,-1 0,1-1,-1 1,-2 2,-19 42,12-29</inkml:trace>
  <inkml:trace contextRef="#ctx0" brushRef="#br1" timeOffset="20989.491">12898 312,'-22'81,"3"81,-8 410,14-407,9 138,-25 47,30 371,-30-448,30 122,26-225,-26 309,-1 29,26-339,4 1,0 128,-31 652,18-680,-9-192,-2 0,-5-1,-3 27,0 17,2 2022,0-2119</inkml:trace>
  <inkml:trace contextRef="#ctx0" brushRef="#br1" timeOffset="29360.142">1 115,'23'-6,"1"2,0 1,0 1,0 1,0 1,0 1,0 2,0 0,16 5,-39-8,62 11,-37-6,0 0,1-2,-1-1,1-1,0-1,2-2,463-75,-243 46,90 0,915 33,-1119 12,-109-9,0-1,1-2,0 0,-1-2,1-1,0-1,285-24,-42 39,-171-1,0-5,0-4,43-6,-5 1,545 2,-399 28,412-28,-572 14,44-4,110-35,1555 26,-1574 27,391-27,1431-1,-1845 28,159-28,-250 26,23 4,2-18,57 5,-108 9,-97-16</inkml:trace>
</inkml:ink>
</file>

<file path=ppt/ink/ink3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04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199 449,'186'-64,"105"17,-211 59,-78-11,0 0,0 0,-1 0,1 0,0 1,-1-1,1 0,-1 1,1-1,-1 1,0 0,0-1,1 1,-1 0,0 0,-1 0,1-1,0 1,0 0,-1 0,1 0,-1 0,0 0,0 1,0-1,0 0,0 0,0 0,0 0,0 0,-1 0,1 0,-1 0,0 0,0 0,1 0,-2 0,-9 18,0 0,-2-1,0-1,-1 0,-1 0,0-2,-9 7,13-11,-331 311,292-243,49-77,0-1,1 0,-1 1,0-1,1 1,0-1,-1 1,1-1,0 1,0-1,0 1,1-1,-1 1,1-1,-1 1,1-1,0 0,0 1,0-1,0 0,0 1,0-1,1 0,-1 0,1 0,0 0,-1-1,1 1,0 0,0-1,0 1,0-1,0 1,1-1,0 0,9 3,1-2,-1 0,1 0,0-1,0-1,-1 0,1-1,0 0,-1-1,1 0,-1-1,1-1,-1 0,0 0,10-6,-5 4,86-38,-85 32</inkml:trace>
  <inkml:trace contextRef="#ctx0" brushRef="#br0" timeOffset="699.38">1045 619,'156'-161,"-107"104,-49 58,1-1,-1 0,0 1,0-1,1 0,-1 1,0-1,1 0,-1 1,0-1,1 0,-1 0,0 1,1-1,-1 0,1 0,-1 0,0 1,1-1,-1 0,1 0,-1 0,0 0,1 0,-1 0,1 0,-1 0,1 0,-1 0,1 0,-1 0,0 0,1 0,-1-1,1 1,-1 0,0 0,1 0,-1-1,1 1,-1 0,0 0,1-1,-1 1,0 0,1-1,-1 1,0 0,0-1,0 1,1-1,-1 1,0 0,0-1,0 1,0-1,1 1,-1 0,0-1,0 1,0-1,0 1,0-1,0 1,0-1,-1 1,-6 35,4-24,2-8,-1-1,1 1,0 0,1 0,-1-1,0 1,1 0,0 0,-1 0,1 0,1 0,-1-1,0 1,0 0,1 0,0 0,0 0,-1-1,2 1,-1 0,0-1,0 1,1-1,-1 1,1-1,0 0,0 0,0 0,0 0,0 0,0 0,1 0,-1-1,1 1,-1-1,1 1,-1-1,1 0,0 0,0 0,-1-1,1 1,0-1,0 1,0-1,0 0,2 0,7-2,0-1,0 0,-1-1,1 0,-1 0,0-1,0-1,0 0,-1 0,0-1,0-1,-1 1,0-2,0 1,-1-1,0 0,0-1,-1 0,0 0,-1-1,-1 1,1-2,2-4</inkml:trace>
  <inkml:trace contextRef="#ctx0" brushRef="#br0" timeOffset="1116.512">1864 365,'-17'11,"0"0,0 1,2 1,-1 1,2 0,-1 1,2 1,0 0,1 1,1 0,-2 4,13-19,-1-1,0 1,1-1,-1 0,1 1,-1 0,1-1,0 1,0-1,0 1,0-1,0 1,0-1,0 1,0 0,0-1,1 1,-1-1,1 1,-1-1,1 0,0 1,-1-1,1 1,0-1,0 0,0 0,0 1,0-1,0 0,0 0,1 0,-1 0,0 0,0-1,1 1,-1 0,1-1,-1 1,1 0,-1-1,1 0,-1 1,1-1,-1 0,2 0,74-4,-56-6,0-2,-1 0,0-1,-1-1,-1-1,0 0,-1-2,0 0,-2-1,0 0,11-19,-17 25,2 1,0-1,-1 0,-1-1,0-1,0 1,-2-1,0-1,0 1,-1-1,-1 0,-1 0,0-1,-1 0,0 1,-1-1,-1 0,-1 0,0 0,-1 0,-3-11,3 23,-1 0,0 0,0 0,0 1,-1-1,1 1,-1-1,0 1,0 0,0 0,-1 0,1 1,-1-1,1 1,-1 0,0-1,0 2,0-1,0 0,0 1,0 0,0 0,0 0,-1 1,1-1,0 1,-1 0,1 0,0 0,0 1,-1 0,1 0,0 0,0 0,0 0,0 1,0 0,0 0,0 0,0 0,1 1,-1-1,-2 3,-5 2,1 1,-1-1,1 2,1-1,-1 1,2 1,-1 0,1 0,1 1,-1-1,2 2,0-1,0 1,1 0,1 0,0 0,0 1,1-1,1 1,0 0,1 0,0 0,1 0,0 0,1 0,1 0,0-1,1 1,0 0,1-1,3 8,3-7,1 0,0 0,1-1,0-1,1 0,0-1,1 0,0-1,1 0,0-1,0-1,1-1,-1 0,1-1,1 0,-1-1,1-1,8 0,130 20,-128-17</inkml:trace>
  <inkml:trace contextRef="#ctx0" brushRef="#br0" timeOffset="3982.833">2795 591,'-14'54,"3"-18,2 1,1 0,1 0,3 1,1 0,1 28,2-63,1 0,-1 0,1 1,-1-1,1 0,0 0,0 0,0 0,1 0,-1 0,1 0,0 0,-1 0,1-1,0 1,1-1,-1 1,0-1,1 0,-1 0,1 0,0 0,0-1,-1 1,1-1,0 1,0-1,1 0,-1 0,0-1,0 1,0 0,1-1,-1 0,0 0,1 0,6 0,0-1,-1 0,1 0,0-1,0 0,-1-1,1 0,-1-1,0 0,0 0,5-4,20-15,-1-1,0-2,-2-1,-1-2,19-24,14-11,-62 64,0 0,0 1,-1-1,1 1,0-1,0 1,0-1,-1 1,1-1,0 1,-1 0,1-1,-1 1,1 0,-1 0,1 0,-1-1,1 1,-1 0,0 0,1 0,-1 0,0 0,0 0,0 0,0-1,0 1,0 0,0 0,0 0,0 0,0 0,0 0,0 0,-1 0,1 1,-1 3,1 1,0-1,0 1,0-1,0 0,1 1,0-1,0 0,1 1,-1-1,1 0,0 0,0 0,1-1,0 1,-1 0,2-1,-1 0,0 1,1-1,0-1,0 1,0 0,0-1,1 0,-1 0,1 0,0-1,-1 0,1 0,0 0,1 0,-1-1,0 0,0 0,1 0,-1 0,1-1,-1 0,1 0,6-4,0-1,0 0,-1-1,0 0,0-1,0 0,-1 0,0-1,0-1,-1 1,0-2,0 1,-1-1,-1-1,0 1,0-1,-1 0,0-1,-1 0,0 0,-1 0,0 0,-1 0,-1-1,2-11,-7 0,-2 6</inkml:trace>
  <inkml:trace contextRef="#ctx0" brushRef="#br0" timeOffset="5179.631">4150 535,'-55'22,"2"2,0 3,2 2,-14 12,59-38,0 0,-1 1,1 0,0 0,1 0,-1 1,1 0,0 0,0 0,0 1,1 0,0-1,0 2,1-1,-1 0,1 1,1 0,-1-1,1 1,0 0,1 0,-1 0,1 1,1-1,0 0,0 0,0 0,1 1,0-1,0 0,1 0,-1-4,1-1,0 1,-1-1,1 0,1 1,-1-1,0 0,0 0,1 0,-1-1,1 1,-1 0,1-1,0 0,0 0,0 0,0 0,0 0,-1 0,1-1,1 1,-1-1,0 0,0 0,0 0,0-1,0 1,0-1,3 0,83-35,83-114,-79 58,-93 92,0-1,1 1,-1 0,0-1,0 1,0 0,0-1,1 1,-1-1,0 1,0 0,1-1,-1 1,0 0,1 0,-1-1,0 1,1 0,-1 0,0-1,1 1,-1 0,1 0,-1 0,0 0,1 0,-1-1,1 1,-1 0,1 0,-1 0,0 0,1 0,-1 0,1 1,-1-1,1 0,-1 0,0 0,1 0,-1 0,1 1,-1-1,0 0,1 0,-1 0,0 1,1-1,-1 0,0 1,0-1,1 0,-1 1,0-1,0 0,1 1,-1-1,0 1,0-1,0 0,0 1,1 0,1 32,-1-21,-1 1,2 0,0 0,1-1,0 1,1 0,0-1,1 0,0 0,1 0,0-1,1 0,0 0,1-1,3 3,-9-11,0 0,0 0,1 0,-1 0,1 0,0-1,0 1,-1-1,1 0,0 0,0 0,0 0,0-1,0 1,0-1,0 1,0-1,1 0,-1-1,0 1,0 0,0-1,0 0,0 1,0-1,0 0,-1-1,1 1,0 0,0-1,-1 0,1 1,-1-1,1 0,0-1,69-88,36-90,-97 172,-11 41,0-23,0-4,-2 6,0 1,1-1,1 1,0 0,1-1,0 1,0 0,2-1,-1 0,1 1,1-1,0 0,1-1,0 1,0-1,1 0,0 0,1 0,0-1,8 7,-13-14,0-1,1 1,-1-1,1 1,-1-1,1 0,0 0,-1 0,1 0,0 0,0-1,0 1,-1-1,1 0,0 0,0 0,0 0,0-1,0 1,-1-1,1 1,0-1,0 0,-1 0,1 0,0-1,-1 1,1-1,-1 1,0-1,1 0,-1 0,0 0,0 0,0 0,-1 0,1-1,58-93,-9-84,-52 179,1 0,0 0,0 0,0-1,0 1,0 0,0 0,0-1,0 1,0 0,1 0,-1-1,0 1,1 0,-1 0,1 0,-1 0,1 0,0 0,0 0,-1 0,1 0,0 0,0 0,0 0,0 0,0 1,0-1,0 0,0 1,0-1,0 1,1-1,-1 1,0-1,0 1,0 0,1 0,-1 0,0 0,0-1,1 2,-1-1,0 0,0 0,0 0,1 0,-1 1,0-1,0 1,0-1,0 1,1-1,-1 1,0 0,0-1,0 1,0 0,0 0,-1 0,1 0,0 0,0 0,0 0,11 15,-1 1,-1 0,0 0,-2 1,1 0,-2 1,-1 0,0 0,-1 0,-2 1,1 0,-2-1,-1 1,0 0,-2 2,-2 311,1-306,-1 1,-1-1,-2 0,0 0,-2-1,-1 1,-1-2,-1 1,-2-2,0 1,-2-2,-4 6,16-26,1 0,-1 0,1 0,-1 0,0-1,0 1,0-1,-1 0,1 0,0 0,-1 0,1-1,-1 1,0-1,0 0,1 0,-1 0,0-1,0 1,0-1,0 0,0 0,0 0,0-1,1 1,-1-1,0 0,0 0,1 0,-1-1,0 1,1-1,-1 0,1 0,0 0,0-1,0 1,0-1,0 1,0-1,1 0,-1 0,1 0,0-1,0 1,0 0,-1-4,0-9,1 0,0-1,2 1,0 0,0 0,2-1,0 1,1 0,0 1,2-1,0 0,0 1,1 0,1 0,1 1,5-8,6-11,0 0,3 2,0 0,2 2,1 1,2 0,0 2,2 2,0 0,2 2,23-13,42 0,-71 32</inkml:trace>
  <inkml:trace contextRef="#ctx0" brushRef="#br0" timeOffset="6416.906">1 1325,'256'-21,"0"11,13 11,-114 0,232-28,-185 8,649-47,-286 37,-28 0,-115 47,-222-6,129-11,-149-3,155-28,57 32,-274-24,-97 18</inkml:trace>
</inkml:ink>
</file>

<file path=ppt/ink/ink3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26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1537 368,'-40'-17,"29"15,-1 0,0 1,0 0,-1 1,1 1,0 0,0 0,0 1,-10 3,-34 4,-115 22,64-1,107-30,-1 0,1 0,-1 0,0 1,1-1,-1 0,1 0,-1 1,0-1,1 1,-1-1,1 0,-1 1,1-1,0 1,-1-1,1 1,-1-1,1 1,0-1,-1 1,1 0,0-1,0 1,0-1,-1 1,1 0,0-1,0 1,0 0,0-1,0 1,0 0,0-1,0 1,0 0,1-1,-1 1,0-1,0 1,0 0,1-1,-1 1,0-1,1 1,-1-1,0 1,1-1,-1 1,1-1,-1 1,1-1,-1 1,1-1,-1 0,1 1,0-1,-1 0,1 0,-1 1,1-1,0 0,0 0,41 17,96 6,-18-1,-120-22,1 0,-1 0,1 0,-1 0,1 0,-1 0,1 0,-1 1,1-1,-1 0,1 0,-1 1,0-1,1 0,-1 1,1-1,-1 0,0 1,1-1,-1 1,0-1,1 1,-1-1,0 0,0 1,0-1,1 1,-1-1,0 1,0-1,0 1,0-1,0 1,0 0,0-1,0 1,0-1,0 1,0-1,0 1,0-1,0 1,-1-1,1 1,0-1,0 1,-1-1,1 0,0 1,-1-1,1 1,0-1,-1 0,1 1,0-1,-1 0,1 1,-1-1,1 0,-1 0,1 1,-1-1,1 0,-1 0,1 0,-39 23,31-20,-361 189,309-146,59-46,-1 1,1 0,0 0,0 0,0 0,0 0,0 1,0-1,1 0,-1 0,0 1,1-1,-1 0,1 1,-1-1,1 0,-1 1,1-1,0 1,0-1,0 1,0-1,0 0,0 1,0-1,0 1,0-1,1 1,-1-1,1 0,-1 1,1-1,0 0,-1 1,1-1,0 0,0 0,0 0,0 0,0 0,0 0,0 0,0 0,0 0,0 0,1 0,-1 0,10 3,0-1,0 1,0-2,1 1,-1-2,1 1,-1-2,1 1,0-2,-1 1,1-2,-1 0,1 0,-1-1,2-1,24-2,219-19,-191 23,-65 5,-6 1</inkml:trace>
  <inkml:trace contextRef="#ctx0" brushRef="#br0" timeOffset="2386.197">662 1,'-22'10,"0"1,0 1,1 1,1 1,0 1,2 1,-1 0,-15 19,5-2,1 2,2 0,2 2,1 0,1 2,3 0,1 1,2 2,11-30,0 1,1 0,1 0,0 0,1 0,0 0,1 0,0 1,2-1,-1 0,1 1,1-1,1 0,0 0,3 8,-6-20,0 1,1-1,-1 0,0 1,1-1,0 1,-1-1,1 0,0 0,-1 1,1-1,0 0,0 0,0 0,0 0,0 0,0 0,1 0,-1-1,0 1,0 0,1-1,-1 1,0 0,1-1,-1 0,0 1,1-1,-1 0,1 0,-1 1,1-1,-1-1,0 1,1 0,-1 0,1 0,-1-1,1 1,-1-1,0 1,1-1,-1 1,0-1,0 0,1 0,-1 1,0-1,0 0,0 0,0 0,0 0,0-1,0 0,-2-3,0 0,-1-1,1 1,-1 0,-1 0,1 0,-1 0,0 1,0-1,0 1,0 0,-1 0,0 0,0 0,0 0,0 1,-1 0,1 0,-1 0,0 0,0 1,0 0,0 0,0 0,0 1,-1-1,5 2,-34-15,0-2,2-2,0-1,-19-15,51 34,-1 1,1-1,-1 0,1 0,0 0,-1 0,1-1,0 1,0 0,0 0,0-1,0 1,0-1,0 1,0-1,1 1,-1-1,1 1,-1-1,1 0,-1 1,1-1,0 0,0 1,0-1,0 0,0 0,0 1,0-1,1 0,-1 1,1-1,-1 1,1-1,-1 0,1 1,0-1,0 1,0 0,0-1,0 1,0 0,0-1,0 1,1 0,-1 0,0 0,1 0,-1 0,1 0,-1 1,1-1,-1 0,1 1,0-1,-1 1,1 0,1-1,19-3,0 0,0 2,0 0,0 1,1 2,19 2,20 0,187-2,-250-1,1 1,0-1,-1 1,1-1,0 1,-1-1,1 1,0 0,0-1,0 1,0-1,-1 1,1 0,0-1,0 1,0 0,0-1,0 1,1 0,-1-1,0 1,0-1,0 1,0 0,1-1,-1 1,0-1,1 1,-1-1,0 1,1-1,-1 1,1-1,-1 1,1-1,-1 1,1-1,-1 0,1 1,-1-1,1 0,-1 1,1-1,0 0,-1 0,1 0,-1 1,1-1,0 0,-1 0,1 0,0 0,-1 0,1 0,0 0,-1-1,1 1,-1 0,1 0,0 0,-1-1,1 1,-167 111,64-13,88-86</inkml:trace>
  <inkml:trace contextRef="#ctx0" brushRef="#br0" timeOffset="3471.66">1875 368,'-223'371,"173"-311,52-74,64-65,-1 2,4 3,48-39,-117 112,0 0,1 0,-1 0,1 0,-1 1,1-1,-1 0,1 0,-1 1,1-1,0 0,-1 1,1-1,0 1,0-1,-1 0,1 1,0 0,0-1,0 1,0 0,0-1,0 1,0 0,-1 0,1 0,0 0,0 0,0 0,0 0,0 0,0 0,0 0,0 0,0 1,0-1,0 0,-1 1,1-1,0 0,0 1,0 0,-1-1,1 1,0-1,0 1,-1 0,1-1,-1 1,1 0,-1 0,1-1,-1 1,1 0,-1 0,1 0,-1 0,0 0,0 0,1-1,-1 1,0 0,0 0,0 0,0 0,0 0,0 0,-23 197,22-197,1 0,0 0,-1 0,1-1,0 1,0 0,0 0,0 0,0 0,0 0,0 0,0 0,0 0,0-1,1 1,-1 0,0 0,0 0,1 0,-1 0,1-1,-1 1,1 0,-1 0,1-1,-1 1,1 0,0-1,-1 1,1-1,0 1,0-1,-1 1,1-1,0 1,0-1,0 0,-1 1,1-1,0 0,0 0,0 0,0 1,0-1,0 0,0 0,0 0,-1-1,1 1,0 0,0 0,0 0,0-1,0 1,0 0,-1-1,1 1,0-1,0 1,-1-1,1 1,0-1,40-43,52-86,-63 93,69-65,-98 101,0 1,0 0,0-1,-1 1,1-1,0 1,0 0,0 0,0-1,0 1,0 0,-1 0,1 0,0 0,0 0,0 0,0 0,0 0,0 1,0-1,0 0,0 1,-1-1,1 0,0 1,0-1,0 1,-1-1,1 1,0-1,-1 1,1 0,0-1,-1 1,1 0,-1 0,1-1,-1 1,1 0,-1 0,0 0,1 0,-1-1,0 1,0 0,1 0,-1 0,0 0,0 0,0 0,0 0,0 0,0 0,4 59,-4-55,-21 230,-2-123,16-88</inkml:trace>
  <inkml:trace contextRef="#ctx0" brushRef="#br0" timeOffset="4084.431">2497 707,'-19'12,"0"1,2 1,-1 1,2 0,0 1,1 1,1 0,-4 8,-46 57,84-91,72-83,41-31,-132 122,0 0,0 0,0 1,0-1,0 0,1 0,-1 0,0 1,1-1,-1 1,0-1,1 1,-1 0,1-1,-1 1,0 0,1 0,-1 0,1 0,-1 0,1 0,-1 1,0-1,1 0,-1 1,1-1,-1 1,0-1,1 1,-1 0,0-1,0 1,0 0,1 0,-1 0,0 0,0 0,0 0,-1 0,1 1,0-1,0 0,-1 0,1 1,0-1,-1 0,1 1,-1-1,0 0,1 1,-1-1,0 1,10 29,-7-20,0 0,0-1,1 1,0-1,1 0,0 0,1-1,0 0,0 0,1 0,6 5,0-3</inkml:trace>
  <inkml:trace contextRef="#ctx0" brushRef="#br0" timeOffset="4370.482">2383 876,'34'-5,"20"-6,6-1,-2 1,-11 3</inkml:trace>
</inkml:ink>
</file>

<file path=ppt/ink/ink3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32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1 256,'38'-4,"27"-7,8-2,-4 2,-9 3,-10 2,-9 3,-6 1,-9 1</inkml:trace>
  <inkml:trace contextRef="#ctx0" brushRef="#br0" timeOffset="250.224">1 510,'43'-4,"29"-3,6 1,-4-3,-11-1,-10 1,-11 3,-11 2</inkml:trace>
  <inkml:trace contextRef="#ctx0" brushRef="#br0" timeOffset="578.512">1074 87,'-5'34,"-2"20,-4 6,0-2,1-7,-1-6,-1-7,4-5,1-3,4-2,-4-5,0-8</inkml:trace>
  <inkml:trace contextRef="#ctx0" brushRef="#br0" timeOffset="861.612">763 87,'38'-5,"37"-6,15-2,-3 2,-6 3,-13-2,-8 0,-9 2,-9 3,-6 2,-5 1,-3 2,-6 4,-7 3</inkml:trace>
  <inkml:trace contextRef="#ctx0" brushRef="#br0" timeOffset="1131.467">678 596,'38'0,"33"-5,13-6,-3-2,-6 2,-10-2,-12 1,-10 2,-7 3,-10-1,-5-1,-6 3</inkml:trace>
  <inkml:trace contextRef="#ctx0" brushRef="#br0" timeOffset="1878.474">1553 454,'-247'342,"236"-322,34-37,24-34,2 2,2 3,2 1,2 3,11-4,-65 45,1-1,-1 0,0 1,1-1,-1 1,1 0,-1-1,1 1,0 0,-1 0,1 0,0 0,0 0,0 1,0-1,0 0,0 1,0-1,0 1,0 0,0 0,0 0,0 0,0 0,0 0,0 1,0-1,0 0,0 1,0 0,0-1,0 1,0 0,-1 0,1 0,0 0,-1 1,1-1,0 0,-1 1,0-1,1 1,-1-1,0 1,0 0,0-1,0 1,0 0,0 0,0 0,-1 0,1 1,5 135,-5-137,0 1,0-1,-1 1,1-1,0 1,-1-1,1 1,-1-1,1 1,-1 0,0-1,0 1,1 0,-1-1,0 1,-1 0,1-1,0 1,0 0,-1-1,1 1,-1 0,1-1,-1 1,0-1,0 1,1-1,-1 0,0 1,0-1,-1 0,1 0,0 1,0-1,-1 0,1 0,0 0,-1 0,1-1,-1 1,1 0,-1-1,1 1,-1-1,0 1,1-1,-1 0,0 1,1-1,-1 0,0 0,1-1,-1 1,-33-6,1-2,0-2,1-1,-28-14,36 15</inkml:trace>
  <inkml:trace contextRef="#ctx0" brushRef="#br0" timeOffset="2781.499">2259 87,'-45'45,"2"2,2 1,2 3,3 1,-16 31,49-79,0 0,0 1,0-1,0 1,1-1,0 1,0 0,0 0,1 0,-1 0,1 0,1 0,-1 0,1 0,-1 0,1 0,1 1,-1-1,1 0,0 0,0 0,1 0,-1 0,1 0,0 0,0-1,1 1,-1-1,1 1,0-1,0 0,1 0,0 0,3 2,0-2,1 1,0-1,0 0,0 0,0-1,0 0,0-1,1 0,-1 0,1-1,0 0,0 0,-1-1,1 0,0-1,0 0,4-1,152-53,-136 39,0-1,-1-1,-1-1,-1-2,-1-1,-1-1,-1 0,2-6,-16 19,-1 0,0 0,-1-1,0-1,-1 1,0-1,-1 0,0 0,-1-1,0 1,-1-1,2-12,-5 19,1-1,-1 1,0 0,-1-1,1 1,-1 0,-1-1,1 1,-1 0,0 0,0 0,-1 0,0 0,0 1,0-1,-1 1,1 0,-1 0,0 0,-1 0,0 1,1 0,-1 0,0 0,-1 1,1-1,-2 1,-5-3,-1 1,0 1,0 0,0 0,-1 2,1-1,-1 2,0 0,-6 1,-15-1</inkml:trace>
  <inkml:trace contextRef="#ctx0" brushRef="#br0" timeOffset="3115.75">2118 370,'25'-16,"1"1,1 1,0 2,1 0,0 2,1 1,9 0,-30 8,-1 1,1 1,-1-1,1 1,-1 0,0 1,1 0,-1 0,0 0,0 1,0 0,-1 1,1-1,-1 1,2 2,73 28,59-41,-104 5,-30 5</inkml:trace>
</inkml:ink>
</file>

<file path=ppt/ink/ink3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37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57,'-14'5,"-1"2,8-1,10-1,4-6,1-4</inkml:trace>
  <inkml:trace contextRef="#ctx0" brushRef="#br0" timeOffset="301.119">347 1,'-15'5,"-4"6,5 2,6-7,8-4,10-2,3-2</inkml:trace>
</inkml:ink>
</file>

<file path=ppt/ink/ink3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41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1 188,'33'-10,"17"-3,4 1,-3 2,-4 3,-6 3,-5 1,-4 3,-2 0,-7 0</inkml:trace>
  <inkml:trace contextRef="#ctx0" brushRef="#br0" timeOffset="3663.277">57 414,'225'-31,"-80"7,-57 9,-84 19,-11-1</inkml:trace>
  <inkml:trace contextRef="#ctx0" brushRef="#br0" timeOffset="4466.618">198 18,'1'-2,"1"1,-1-1,1 1,0 0,-1-1,1 1,0 0,-1 0,1 0,0 0,0 0,0 1,0-1,0 0,0 1,0 0,0-1,0 1,0 0,0 0,0 0,1 0,-1 1,0-1,0 1,0-1,0 1,0-1,0 1,-1 0,1 0,0 0,0 0,135 87,-122-77,1 0,-2 1,0 0,0 1,-1 1,-1 0,0 1,-1 0,-1 0,0 2,1 2,-11-13,1-1,-1 1,0 0,0 0,-1 0,1 0,-1-1,-1 1,1 0,-1-1,0 1,0-1,-1 1,1-1,-1 0,0 0,-1 0,1-1,-1 1,0-1,0 0,-1 0,1 0,-1 0,1-1,-1 0,-1 0,1 0,0-1,0 0,-1 0,0 0,-30 23,-49 42,51-34,23-17</inkml:trace>
</inkml:ink>
</file>

<file path=ppt/ink/ink3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48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0 593,'15'5,"13"1,8 0,2-1,-5-6,-4-3,-2-1,0 0,-1 2,-4 1</inkml:trace>
  <inkml:trace contextRef="#ctx0" brushRef="#br0" timeOffset="599.86">112 960,'24'0,"0"-2,0 0,-1-2,1 0,-1-2,0 0,-1-2,1 0,-2-2,1 0,-1-2,1-1,107-118,-71 63,-31 38,-2-1,-1-2,-1 0,-3-1,0-2,-2 0,-2-1,-1 0,5-24,-19 58,1-1,-1 1,0-1,1 0,-2 1,1-1,0 0,-1 0,0 0,0 0,0 0,0 0,0 1,-1-1,0 0,0 0,0 0,0 1,-1-1,1 1,-1-1,0 1,0-1,0 1,0 0,-1 0,1 0,-1 0,0 1,0-1,0 1,0-1,0 1,-1 0,1 0,0 1,-5-2,0 6,-1 0,0 1,1 0,0 0,0 1,0 0,1 1,0 0,0 0,0 0,0 1,1 0,0 0,1 1,0 0,0 0,1 0,-2 4,3-8,-13 20,7-11,0 1,0 0,2 0,-1 1,2-1,0 2,-3 13,4-5,0-11,2-1,0 1,0 0,1 1,1-1,0 0,1 1,1-1,0 0,0 0,1 1,1-1,0 0,1-1,0 1,4 5,1-5,1 1,0-2,1 1,1-1,0-1,0 0,1-1,0 0,1-1,0-1,1 0,0 0,0-2,1 0,27 17,-26-13</inkml:trace>
  <inkml:trace contextRef="#ctx0" brushRef="#br0" timeOffset="1431.34">932 537,'-13'86,"10"-78,0 1,1 0,0 0,0 0,1 0,0 0,1 0,0 0,1 1,0-1,0 0,0 0,2 0,-1-1,1 1,0 0,2 2,-4-9,1 0,0 0,0 0,0 0,0 0,0 0,0-1,0 1,0-1,1 1,-1-1,1 0,-1 0,1 0,-1 0,1-1,0 1,-1-1,1 1,0-1,-1 0,1 0,0 0,-1 0,1-1,0 1,-1-1,1 1,0-1,-1 0,1 0,-1 0,1-1,-1 1,2-2,77-59,-20-21,-38 135,-23-49,0 1,1-1,-1 0,1 0,0 0,0-1,0 1,1 0,-1 0,0-1,1 1,0 0,0-1,0 0,0 1,0-1,0 0,0 0,1 0,-1 0,1-1,0 1,-1-1,1 1,0-1,0 0,0 0,0 0,0-1,0 1,0-1,0 1,0-1,0 0,0 0,0 0,0-1,0 1,0-1,0 0,0 0,0 0,0 0,0 0,0-1,-1 1,1-1,0 0,8-10,0 0,-1-1,-1 0,0-1,-1 1,0-2,-1 1,-1-1,0 0,-1-1,-1 1,0-1,0-8,0 6,11-67,-13 60</inkml:trace>
  <inkml:trace contextRef="#ctx0" brushRef="#br0" timeOffset="1897.332">1524 734,'-5'19,"-6"16,-2 7,-3-4,2-3,2-3,-1-7,2-3,2-1,8-3,9-5,7-5,7-3,4-3,2-7,2-2,-5-5,-6 0</inkml:trace>
  <inkml:trace contextRef="#ctx0" brushRef="#br0" timeOffset="2149.847">1383 875,'38'-5,"28"-6,1-2</inkml:trace>
  <inkml:trace contextRef="#ctx0" brushRef="#br0" timeOffset="2803.91">1777 508,'0'5,"5"1,7 1,0-7,4-3,4-1,3 0,2 1,2 1,2 0,0 1,0 1,0 0,-5 0</inkml:trace>
  <inkml:trace contextRef="#ctx0" brushRef="#br0" timeOffset="3079.876">1777 705,'29'0,"19"0,6 0,-1 0,-4-4,-7-3,-10 1</inkml:trace>
  <inkml:trace contextRef="#ctx0" brushRef="#br0" timeOffset="5216.63">2399 170,'0'313,"0"-294,-1 1,-1-1,-1-1,-1 1,-1 0,0-1,-1 0,-1 0,-1 0,-2 2,-2 0</inkml:trace>
  <inkml:trace contextRef="#ctx0" brushRef="#br0" timeOffset="5484.999">2144 198,'39'-5,"36"-1,15 0,-3 1,-11 1,-14 2,-12 1,-11 1,-6 0,-10 4,-8 3</inkml:trace>
  <inkml:trace contextRef="#ctx0" brushRef="#br0" timeOffset="5747.695">1976 818,'43'-9,"34"-4,8-4,-6 1,-10 3,-14 4,-10-2,-9 2,-5 1,-8 3</inkml:trace>
  <inkml:trace contextRef="#ctx0" brushRef="#br0" timeOffset="6436.794">2511 904,'-97'120,"119"-131,15-26,-11 9,2 1,1 1,0 1,2 1,25-13,-54 36,-1 0,1 0,-1 0,1 0,-1 1,1-1,0 0,-1 1,1-1,0 1,-1-1,1 1,0 0,0 0,0 0,-1 0,1 0,0 0,0 1,-1-1,1 0,0 1,0-1,-1 1,1 0,-1 0,1 0,0-1,-1 1,0 1,1-1,-1 0,0 0,1 0,-1 1,0-1,0 1,0-1,0 1,0-1,-1 1,1-1,0 1,-1 0,1-1,-1 1,1 0,-1 0,0 0,0-1,0 1,0 0,37 130,-37-131,1 0,-1 1,0-1,1 0,-1 1,0-1,0 1,0-1,0 0,0 1,0-1,0 1,-1-1,1 0,0 1,-1-1,1 0,-1 1,1-1,-1 0,0 0,0 0,1 1,-1-1,0 0,0 0,0 0,0 0,0-1,0 1,-1 0,1 0,0 0,0-1,-1 1,1-1,0 1,0-1,-1 0,1 1,-1-1,1 0,0 0,-1 0,1 0,-1 0,1 0,-1 0,-69-10,-86-45,132 45</inkml:trace>
  <inkml:trace contextRef="#ctx0" brushRef="#br0" timeOffset="6904.108">2907 311,'-30'43,"20"-31,0 1,1 0,0 0,1 1,1 0,0 1,1-1,1 1,0 1,1-1,-1 14,3-23,0 1,1 0,-1 0,2 0,-1 0,1 0,0 0,0 0,1 0,0 0,1-1,-1 1,1 0,0-1,1 1,0-1,0 1,0-1,1 0,-1 0,2-1,-1 1,0-1,1 0,0 0,0 0,1-1,-1 0,1 0,0 0,0-1,6 3,4-5,1-1,-1 0,0-1,0-1,0 0,0-1,0-1,0 0,-1-2,0 1,0-2,0 0,-1-1,0 0,0-1,-1 0,0-2,-1 1,0-1,-1-1,0 0,-1-1,0 0,-1-1,-4 9,0-1,-1 0,1 1,-1-1,-1-1,1 1,-1 0,0-1,-1 0,0 1,0-1,0 0,-1 0,0 0,0-1,0 1,-1 0,-1 0,1 0,-1 0,0 0,0 0,-1 0,0 0,-1 0,1 0,-1 1,0-1,-1 1,0 0,0 0,0 0,-1 1,1-1,-1 1,-1 0,1 1,-1-1,1 1,-1 0,-1 0,-60-16,35 16</inkml:trace>
  <inkml:trace contextRef="#ctx0" brushRef="#br0" timeOffset="7266.312">2794 564,'5'-4,"6"-3,6 1,5 2,4 0,2 2,1 1,0 1,1 0,-1 0,0 0,0 0,-1 0,0 1,-9-1,-13 0,-8 0</inkml:trace>
  <inkml:trace contextRef="#ctx0" brushRef="#br0" timeOffset="7766.089">2907 0,'5'10,"-4"3,-1 3,4 1,0-9,6-10,-5 0,-2 5,-3 7,0 2</inkml:trace>
  <inkml:trace contextRef="#ctx0" brushRef="#br0" timeOffset="8165.65">3245 28,'-5'10,"-6"2,-1 5,6 0,8-4,1-4,-2-3</inkml:trace>
</inkml:ink>
</file>

<file path=ppt/ink/ink3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06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170 169,'-11'173,"-24"60,23-16,18-188,1-24</inkml:trace>
  <inkml:trace contextRef="#ctx0" brushRef="#br0" timeOffset="502.722">0 282,'7'-3,"66"-40,3 4,1 3,1 3,10 1,-84 31,5-3,1 1,-1 0,1 1,0 0,-1 0,1 1,0 0,0 1,0 0,0 1,0 0,0 0,2 1,-9 2,0 0,0-1,0 1,-1 0,0 0,0 0,0 1,0-1,0 0,-1 1,0-1,0 1,0 0,-1-1,1 1,-1 0,0-1,-1 1,1 0,-1-1,0 1,0-1,0 1,-1-1,1 1,-1-1,0 0,0 0,-1 0,1 0,-3 2,-152 196,152-195,3-5,0 0,-1 1,1-1,0 0,0 1,0-1,0 1,0 0,1-1,-1 1,1 0,0 0,0 0,0 0,0 0,1 0,-1 1,1-1,-1 0,1 0,0 0,1 0,-1 1,0-1,1 0,0 0,0 0,0 0,0 0,0 0,0 0,1 0,0 0,-1-1,2 2,97 48,-12-10,-86-40,0-1,-1 0,1 1,-1 0,1-1,-1 1,1 0,-1-1,0 1,0 0,0 0,0 0,0 0,0 0,-1 1,1-1,-1 0,1 0,-1 0,0 0,0 1,0-1,0 0,0 0,-1 0,1 1,0-1,-1 0,0 0,0 0,1 0,-1 0,0 0,-1 0,1 0,0 0,0-1,-1 1,-1 1,-67 59,33-40,-1-1,-1-3,-1-1,-30 9,37-14,26-9,0-1,0 1,0-1,0-1,0 1,0-1,-1 0,1-1,0 0,-1 0,1 0,-2-1,-8-5</inkml:trace>
  <inkml:trace contextRef="#ctx0" brushRef="#br0" timeOffset="1231.696">820 593,'20'108,"-19"-106,0 1,0 0,1-1,-1 0,1 1,0-1,0 0,0 0,0 0,0 0,0 0,0 0,1 0,-1-1,1 1,-1-1,1 0,-1 0,1 0,0 0,0 0,0-1,-1 1,1-1,0 0,0 0,0 0,0 0,0 0,0 0,-1-1,1 0,0 1,0-1,2-1,15-8,0 0,0-1,-1-1,-1-1,0 0,-1-2,0 0,-1-1,7-10,-2 5,57-46,-76 66,0 1,1 0,-1 0,0 0,1 0,-1 0,0 0,0 1,1-1,-1 1,0-1,0 1,0 0,0 0,0 0,0 0,0 1,0-1,0 0,0 1,-1-1,1 1,-1-1,1 1,-1 0,1 0,-1 0,0 0,0 0,0 0,0 0,0 0,-1 0,1 1,-1-1,1 0,-1 0,0 1,0-1,0 1,11 21,-8-19,0 0,1-1,-1 1,1-1,0 0,0 0,0 0,1-1,-1 1,1-1,0 0,0 0,0-1,0 1,0-1,1-1,-1 1,1-1,-1 1,1-2,-1 1,1-1,0 1,-1-1,1-1,0 1,-1-1,1 0,-1-1,1 1,-1-1,0 0,1 0,-1-1,0 0,-1 1,1-2,0 1,-1 0,1-1,-1 0,123-187,-110 161,-1 0,-1-1,-2-1,-1 0,-2-1,-1 0,3-23,10-31,-34 94,7 17,0 0,2 1,1 0,0-1,2 1,3 23,-2 9,0 305,-1-360,1 1,-1-1,0 1,1 0,-1 0,0 0,0 0,-1 0,1 0,0 0,-1-1,0 1,0 0,0 0,0-1,0 1,0 0,-1-1,1 1,-1-1,0 0,0 1,0-1,0 0,0 0,0 0,0-1,-1 1,-8-1</inkml:trace>
  <inkml:trace contextRef="#ctx0" brushRef="#br0" timeOffset="1486.473">1355 282,'43'0,"43"0,12 0,-1-5,-12-1,-17 0,-14 1,-11 1,-9 2,-6 1,-6 0</inkml:trace>
  <inkml:trace contextRef="#ctx0" brushRef="#br0" timeOffset="3517.398">2653 226,'1'0,"-1"-1,0 1,1 0,-1 0,1-1,-1 1,0 0,1 0,-1 0,1 0,-1-1,1 1,-1 0,1 0,-1 0,1 0,-1 0,1 0,-1 0,1 1,-1-1,1 0,-1 0,0 0,1 0,-1 1,1-1,-1 0,1 0,-1 1,0-1,1 0,-1 1,0-1,1 0,-1 1,0-1,0 0,1 1,-1-1,0 1,0-1,1 1,-1-1,0 1,0-1,0 0,0 1,0-1,0 1,0-1,0 1,0-1,0 1,0-1,0 1,0-1,0 1,4 17,-1 1,0 0,-1 0,-1 0,-1 0,-1 0,0 0,-1 0,-1-1,-5 17,-7 70,14-83,1-8,-1 1,0 0,-1 0,-1 0,0-1,0 0,-2 1,-4 9,-1-11,2-8</inkml:trace>
  <inkml:trace contextRef="#ctx0" brushRef="#br0" timeOffset="3821.044">2343 254,'38'-10,"33"-8,13 0,-3 2,-6 0,-10 1,-12 5,-10 3,-7 2,-6 4,-2 0,-2 2,0-1,0 6,-4 6,-6 1</inkml:trace>
  <inkml:trace contextRef="#ctx0" brushRef="#br0" timeOffset="4099.679">2202 903,'67'-24,"27"-8,3-3,-11 4,-16 7,-13 4,-13 4,-9 6,-5 4,-9 3</inkml:trace>
  <inkml:trace contextRef="#ctx0" brushRef="#br0" timeOffset="4788.772">3105 621,'-217'313,"298"-401,-46 47,1 2,2 1,2 2,1 2,42-27,-82 60,0 0,-1 0,1-1,0 1,0 0,1 0,-1 0,0 0,0 0,0 1,1-1,-1 0,0 0,1 1,-1-1,1 1,-1-1,0 1,1 0,-1 0,1-1,-1 1,1 0,-1 0,1 0,-1 1,1-1,-1 0,1 1,-1-1,1 1,-1-1,1 1,-1-1,0 1,1 0,-1 0,0 0,0 0,0 0,0 0,0 0,0 0,0 0,0 0,0 1,5 121,-8-83,2-37,1 0,-1 0,0 0,1 0,-1 0,0 0,-1 0,1 0,-1 0,1 0,-1 0,0 0,0 0,0 0,0 0,-1 0,1-1,-1 1,1-1,-1 1,0-1,0 0,0 1,-1-1,1 0,0 0,-1-1,1 1,-1 0,0-1,1 0,-1 0,0 1,0-1,0-1,0 1,0 0,0-1,0 0,0 0,0 1,0-2,0 1,-1 0,-136-66,124 57</inkml:trace>
  <inkml:trace contextRef="#ctx0" brushRef="#br0" timeOffset="5881.915">3472 480,'5'0,"11"0,7 0,6 0,1 0,1 0,1-5,-2-2,0 1,-1 1,0 2,0 0,-6-3,-1 0,0 0,1 1,-3 2</inkml:trace>
  <inkml:trace contextRef="#ctx0" brushRef="#br0" timeOffset="6138.366">3472 677,'39'-5,"26"-6,8-6,-5 0,-3 2,-14 0,-10 2,-7-2,-10 2</inkml:trace>
  <inkml:trace contextRef="#ctx0" brushRef="#br0" timeOffset="7269.668">4064 818,'43'-68,"2"3,3 1,3 3,2 2,24-18,-14 37,-62 40,0-1,1 1,-1-1,0 1,1 0,-1 0,0 0,1-1,-1 1,0 0,1 1,-1-1,1 0,-1 0,0 1,1-1,-1 0,0 1,0 0,1-1,-1 1,0 0,0-1,0 1,0 0,0 0,0 0,0 0,0 0,0 0,0 0,-1 0,1 0,0 1,-1-1,1 0,-1 0,1 1,-1-1,1 0,-1 1,0-1,0 1,0-1,0 0,0 1,0-1,0 0,-1 2,-21 140,25-50,-3-91,0 0,0 0,0-1,1 1,-1 0,1 0,-1 0,1 0,0 0,0-1,0 1,0 0,0-1,0 1,0 0,1-1,-1 0,0 1,1-1,-1 0,1 0,0 1,-1-1,1-1,0 1,0 0,0 0,-1-1,1 1,0-1,0 1,0-1,0 0,0 0,0 0,0 0,0 0,0 0,0 0,0-1,0 1,0-1,-1 1,2-1,9-6,-1 0,0 0,0-1,-1-1,0 0,-1 0,0 0,0-1,-1-1,4-5,-7 9,134-158,-20 57,-119 107,1 1,-1-1,0 0,1 1,-1-1,1 1,-1-1,1 1,-1-1,1 1,-1-1,1 1,-1-1,1 1,0-1,-1 1,1 0,0-1,-1 1,1 0,0 0,0 0,-1 0,1-1,0 1,-1 0,1 0,0 0,0 0,-1 1,1-1,0 0,0 0,-1 0,1 0,0 1,-1-1,1 0,0 1,-1-1,1 1,-1-1,1 1,-1-1,1 1,-1-1,1 1,-1-1,1 1,-1-1,1 1,-1 0,0-1,0 1,1 0,-1-1,0 1,0 0,0 0,1-1,-1 1,0 0,0 0,0 0,-10 53,8-43,-9 30,8-35,1 2,-1-1,1 0,0 0,1 1,0-1,0 1,0-1,1 1,0-1,1 1,0-1,0 1,0-1,1 0,0 1,0-1,1 0,0 0,4 6,7 4</inkml:trace>
  <inkml:trace contextRef="#ctx0" brushRef="#br0" timeOffset="7773.786">5052 790,'49'-13,"-1"-3,-1-1,-1-3,0-1,-2-3,0-1,-1-3,-27 15,-1-1,0 0,-1-1,-1-1,0 0,-1-1,-1 0,-1 0,0-2,-2 1,4-9,-8 17,0 0,0 0,-1-1,0 1,-1-1,0 0,-1 1,0-1,-1 0,0 0,0 1,-2-1,1 0,-2-6,2 15,0 0,-1-1,1 1,0 0,-1 0,1 0,-1 0,0 0,0 0,1 1,-1-1,0 1,-1-1,1 1,0 0,0 0,0-1,-1 2,1-1,-1 0,1 0,-1 1,1-1,-1 1,1 0,-1 0,1 0,-1 0,1 0,-1 1,1-1,-1 1,1-1,0 1,-1 0,1 0,0 0,-82 49,73-39,0 0,0 0,2 1,-1 1,2-1,-1 2,2-1,0 1,0 0,1 0,1 1,1 0,0 0,1 0,0 0,1 1,1 14,1-24,1 0,0 0,0 0,1-1,0 1,0 0,0-1,1 1,-1-1,2 0,-1 0,0 0,1 0,0 0,0-1,0 0,1 0,-1 0,1 0,0-1,0 1,0-2,1 1,-1 0,1-1,0 0,8 3,1 0,-1-2,1 1,0-2,-1 0,1-1,0-1,0 0,15-2,16-9,-27 4</inkml:trace>
  <inkml:trace contextRef="#ctx0" brushRef="#br0" timeOffset="8184.746">5758 29,'8'-5,"0"1,0 0,1 1,-1 0,1 1,-1 0,1 0,0 0,0 1,0 1,0-1,0 2,0-1,0 1,0 0,-1 1,1 0,5 2,-12-1,0 0,-1 0,1 1,-1-1,0 0,0 0,0 1,-1-1,1 0,-1 1,0-1,1 1,-1-1,-1 0,1 1,-1-1,1 1,-1-1,0 0,0 0,0 1,-1-1,1 0,-1 0,0 0,0 0,0-1,0 1,0 0,0-1,-1 0,0 2,-4 7,4-9,1 0,0 0,0 1,0 0,1-1,-1 1,0 0,1 0,0 0,0 0,0 0,0 0,0 0,1 0,-1 0,1 0,0 0,0 0,0 1,0-1,0 0,1 0,0 0,-1 0,1 0,0 0,1 0,-1 0,0 0,1 0,0-1,-1 1,1-1,0 1,0-1,1 1,-1-1,0 0,3 1,1-1,0 0,0 0,1-1,-1 0,0 0,1-1,-1 1,1-1,-1-1,1 1,-1-1,1 0,-1-1,6-2,11 0,2 0</inkml:trace>
</inkml:ink>
</file>

<file path=ppt/ink/ink3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22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301 142,'-1'0,"1"0,0 0,-1-1,1 1,0 0,0 0,-1 0,1 0,0 0,0 0,-1 0,1 0,0-1,0 1,0 0,-1 0,1 0,0 0,0-1,0 1,-1 0,1 0,0 0,0-1,0 1,0 0,0 0,0-1,0 1,-1 0,1 0,0-1,0 1,0 0,0-1,0 1,0 0,0 0,0-1,0 1,1 0,-1 0,0-1,0 1,0 0,0 0,0-1,0 1,0 0,1 0,-1-1,0 1,0 0,-26 8,-115 62,72-15,67-53,1 0,-1 0,1 0,0 0,0 0,0 1,0-1,0 0,0 1,1-1,-1 1,1-1,-1 0,1 1,0-1,0 1,0-1,0 1,1-1,-1 1,1-1,-1 1,1-1,0 0,0 0,0 1,0-1,0 0,1 0,-1 0,1 0,-1 0,1 0,1 0,40 26,-40-28,-1 0,0 1,1-1,-1 1,0-1,1 1,-1 0,0 0,0 0,0 0,0 0,0 1,0-1,0 1,0-1,-1 1,1 0,0-1,-1 1,1 0,-1 0,0 0,0 0,0 0,0 0,0 1,0-1,-1 0,1 0,0 1,-1-1,0 0,0 1,0-1,0 1,0-1,0 0,0 1,-1-1,1 0,-1 1,0-1,0 0,0 0,0 0,0 1,-103 111,99-108,-36 53,40-57,1 0,-1 0,1 0,0 0,-1 0,1 0,0 0,0 0,0 0,0-1,1 1,-1 0,1 0,-1 0,1 0,-1 0,1-1,0 1,0 0,0 0,0-1,0 1,0-1,1 1,-1-1,0 1,1-1,-1 0,1 0,-1 0,1 0,0 0,-1 0,1 0,1 0,9 2,0 0,0-1,1 0,-1-1,0 0,1-1,-1-1,0 0,1 0,-1-2,0 1,0-1,0-1,-1 0,1-1,-1 0,0-1,-1 0,8-5,21-24,-37 25</inkml:trace>
  <inkml:trace contextRef="#ctx0" brushRef="#br0" timeOffset="467.734">131 1,'2'1,"0"0,0 1,-1-1,1 1,0 0,-1 0,1-1,-1 1,1 0,-1 0,0 0,0 0,0 0,0 1,0-1,-1 0,1 0,-1 1,1-1,-1 0,0 1,0-1,0 0,0 1,0-1,0 2,3 369,-14-150,3-175,2 1,3 0,1 0,3 8,-1-33</inkml:trace>
</inkml:ink>
</file>

<file path=ppt/ink/ink3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26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1075 396,'24'0,"23"0,7 0,0 0,-5-5,-5-1,-11 0</inkml:trace>
  <inkml:trace contextRef="#ctx0" brushRef="#br0" timeOffset="261.744">1075 621,'39'-9,"21"-4,2 1</inkml:trace>
  <inkml:trace contextRef="#ctx0" brushRef="#br0" timeOffset="-1047.022">2 311,'0'398,"0"-395,-1-1,1 1,-1 0,1 0,0 0,0 0,0 0,1 0,-1-1,1 1,0 0,-1 0,1 0,0-1,1 1,-1 0,0-1,1 1,-1-1,1 0,0 1,0-1,0 0,0 0,0 0,0 0,1-1,-1 1,1-1,-1 1,1-1,-1 0,1 0,0 0,0 0,-1 0,1-1,0 1,0-1,0 0,0 0,0 0,0 0,0 0,0-1,7-3,0-1,-1 1,1-2,-1 1,0-1,-1-1,0 0,0 0,0 0,-1-1,0 0,0-1,-1 0,0 0,-1 0,2-3,31-40,8-9,-45 62,0-1,0 1,0 0,0-1,0 1,0 0,0 0,0 0,0 0,0 0,0 0,-1 0,1 0,0 0,-1 0,1 0,-1 0,1 0,-1 0,0 1,1-1,-1 0,0 0,0 0,0 1,0-1,0 0,0 0,0 1,0 0,0-1,2 36,-3-32,0 0,0 0,1-1,0 1,0 0,0 0,0 0,1 0,0 0,0 0,1 0,-1 0,1-1,0 1,0-1,0 1,1-1,-1 0,1 0,0 0,1 0,-1 0,1-1,-1 1,1-1,0 0,0 0,0-1,5 3,-3-6,0 1,-1-1,1 0,0-1,-1 1,1-1,-1-1,1 1,-1-1,0 1,0-1,0-1,0 1,-1-1,1 0,-1 0,0 0,0-1,-1 1,1-1,-1 0,0 0,0 0,0 0,-1-1,0 1,0-1,0-3,5-2,25-52,-2-1,-4-1,13-46,-31 60,-10 33</inkml:trace>
  <inkml:trace contextRef="#ctx0" brushRef="#br0" timeOffset="-587.416">849 565,'-14'24,"-10"13,-1 5,5-1,-1-1,5-3,9-4,11-6,9-9,8-7,4-6,4-3,1-7,-5-7,-6-2</inkml:trace>
  <inkml:trace contextRef="#ctx0" brushRef="#br0" timeOffset="-334.23">652 707,'38'-10,"23"-3,5 1,-8 2</inkml:trace>
  <inkml:trace contextRef="#ctx0" brushRef="#br0" timeOffset="2598.52">1470 170,'8'29,"-2"1,0 0,-3-1,0 2,-2 25,3 24,-4-69,1-1,0 1,1-1,0 1,0-1,1 0,0 0,1 0,0-1,1 1,0-1,0 0,6 7,-9-14,1-1,-1 1,0 0,1-1,-1 0,0 0,1 1,0-1,-1-1,1 1,0 0,-1-1,1 1,0-1,-1 0,1 0,0 0,0 0,-1 0,1-1,0 1,0-1,-1 0,1 0,-1 0,1 0,-1 0,1 0,-1-1,1 1,-1-1,64-61,-12-41,-54 104,0-1,0 1,0 0,1-1,-1 1,0 0,0-1,1 1,-1 0,0-1,0 1,1 0,-1-1,0 1,1 0,-1 0,0-1,1 1,-1 0,1 0,-1 0,0 0,1-1,-1 1,1 0,-1 0,0 0,1 0,-1 0,1 0,-1 0,0 0,1 0,-1 0,1 0,-1 1,0-1,1 0,-1 0,1 0,-1 0,0 1,1-1,-1 0,0 0,1 1,-1-1,0 0,1 1,-1-1,0 0,0 1,0-1,1 0,-1 1,0-1,0 1,0-1,0 0,0 1,1-1,-1 1,0-1,0 0,0 1,0-1,0 1,0-1,8 32,-9-27,1 1,0 0,1 0,-1 0,1-1,0 1,1 0,0-1,-1 1,2-1,-1 0,0 1,1-1,0 0,1-1,-1 1,1 0,0-1,0 0,0 0,0 0,1 0,-1-1,1 0,0 0,0 0,0-1,1 1,0-5,0 0,0 0,-1-1,1 0,-1 0,1 0,-1 0,0-1,0 0,-1 0,1 0,-1-1,0 0,0 0,-1 0,1 0,-1 0,0-1,0 1,-1-1,1-1,-3 7,45-85,-4-1,18-62,-50 124</inkml:trace>
  <inkml:trace contextRef="#ctx0" brushRef="#br0" timeOffset="3185.066">2430 283,'-34'7,"-46"45,79-51,-1 0,0 1,1 0,-1-1,1 1,-1 0,1 0,0-1,0 1,0 0,0 0,0 1,0-1,0 0,1 0,-1 0,1 0,0 1,0-1,-1 0,2 0,-1 1,0-1,0 0,1 0,-1 0,1 1,-1-1,1 0,0 0,0 0,0 0,0 0,0 0,1 0,-1-1,0 1,1 0,-1-1,2 1,66 46,-66-46,-1-1,0 1,0-1,0 1,0 0,0 0,-1-1,1 2,0-1,-1 0,0 0,1 0,-1 1,0-1,0 0,0 1,-1-1,1 1,-1-1,1 1,-1 0,0-1,0 1,0-1,0 1,0 0,0-1,-1 1,0-1,1 1,-1-1,0 1,0-1,0 0,0 1,-1-1,1 0,-1 0,1 0,-1 0,0 0,0 0,0 0,0-1,0 1,-1 0,-90 54,69-45</inkml:trace>
  <inkml:trace contextRef="#ctx0" brushRef="#br0" timeOffset="3449.64">2571 509,'-5'19,"-1"7</inkml:trace>
  <inkml:trace contextRef="#ctx0" brushRef="#br0" timeOffset="3696.69">2656 57,'0'0</inkml:trace>
  <inkml:trace contextRef="#ctx0" brushRef="#br0" timeOffset="4013.521">2741 594,'94'-154,"-46"80,-48 74,0-1,0 1,0-1,1 1,-1-1,0 1,0-1,1 1,-1-1,0 1,1 0,-1-1,0 1,1 0,-1-1,1 1,-1 0,1-1,-1 1,0 0,1 0,-1 0,1-1,-1 1,1 0,0 0,-1 0,1 0,-1 0,1 0,-1 0,1 0,-1 0,1 0,-1 0,1 0,-1 1,1-1,-1 0,1 0,-1 0,1 1,-1-1,0 0,1 1,-1-1,1 0,-1 1,0-1,1 0,-1 1,0-1,1 1,-1-1,0 1,10 33,-7-21,-1-5,-3-5,1 0,0 1,0-1,1 0,-1 0,1 1,0-1,-1 0,1 0,1 0,-1 0,0 0,1 0,-1 0,1 0,0 0,0-1,0 1,1-1,-1 0,0 1,1-1,0 0,-1 0,1-1,0 1,0 0,0-1,0 0,0 0,0 0,0 0,1 0,-1-1,0 1,0-1,1 0,-1 0,0 0,1 0,1-1,1-3,-1 0,0-1,1 1,-2-1,1 0,0-1,-1 1,0-1,-1 0,1 0,-1 0,0 0,0 0,-1-1,0 0,0 1,-1-1,1 0,-2 0,1 0,-1-5,2-14,-2 2</inkml:trace>
  <inkml:trace contextRef="#ctx0" brushRef="#br0" timeOffset="4384.491">3361 1,'-23'34,"2"1,1 1,1 2,3-1,1 2,1 0,-5 32,17-66,0 1,0-1,1 1,0 0,0 0,1 0,-1-1,1 1,0 0,1 0,0 0,0 0,0-1,0 1,1 0,0-1,0 1,1-1,-1 0,1 0,0 0,1 0,-1 0,1-1,0 0,0 1,0-1,1-1,-1 1,1-1,0 1,3 0,7 1,1-1,-1-1,1-1,0 0,0-1,0 0,-1-2,1 0,0 0,0-2,0 0,-1 0,1-2,-6 2,-1-1,0 0,0-1,-1 0,1 0,-1-1,-1 0,1-1,-1 1,0-1,0-1,-1 1,0-1,0 0,-1-1,0 1,0-1,-1 0,0 0,-1-1,2-6,-2 9,0 1,0-1,-1 0,0 1,0-1,0 0,-1 0,0-1,0 1,-1 0,0 0,-1 0,1-1,-1 1,0 0,-1 0,0 0,0 0,-1 1,1-1,-1 0,-1 1,1 0,-1 0,0 0,-1 0,1 1,-1-1,0 1,-1 0,1 1,-1-1,-1 1,-75-10,56 14</inkml:trace>
  <inkml:trace contextRef="#ctx0" brushRef="#br0" timeOffset="4679.727">3277 311,'14'0,"10"0,6 5,1 1,2 1,-1-2,-1-2,0-1,-2 0,0-2,0 0,-1 0,-5 4,-6 7,-6 1</inkml:trace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2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8,'-1'-1,"0"0,1 1,-1-1,0 1,1-1,-1 1,0-1,0 1,1-1,-1 1,0 0,0-1,0 1,0 0,0 0,1 0,-1 0,0-1,0 1,0 1,0-1,0 0,0 0,1 0,-1 0,0 0,0 1,0-1,0 0,1 1,-1-1,0 1,0-1,1 1,-1-1,0 1,1 0,-1-1,0 1,1 0,-1-1,1 1,-1 0,1 0,0-1,-1 1,1 0,0 0,-1 0,1 0,0 0,0-1,0 1,0 0,0 0,0 0,-2 1,-132 208,68-96,-80 83,145-195,5-9</inkml:trace>
  <inkml:trace contextRef="#ctx0" brushRef="#br0" timeOffset="280.809">46 8,'5'28,"11"25,3 7,3-1,2-6,-2-7,-1-7,-4-5,1-8,-4-4,-3-1,0-5,-1-3</inkml:trace>
  <inkml:trace contextRef="#ctx0" brushRef="#br0" timeOffset="871.514">357 656,'145'-214,"-145"213,1 0,-1 0,0 0,1 0,-1 0,1 0,-1 0,1 0,-1 0,1 0,0 0,-1 0,1 0,0 0,0 0,0 1,0-1,0 0,-1 1,1-1,0 0,1 1,-1 0,0-1,0 1,0-1,0 1,0 0,0 0,0 0,1 0,-1 0,0 0,0 0,0 0,0 0,1 0,-1 1,0-1,0 0,0 1,0-1,0 1,0-1,0 1,0 0,0-1,0 1,0 0,0 0,-1-1,1 1,0 0,-1 0,2 1,1 10,-3-10,0 1,0-1,0 0,1 0,-1 0,0 0,1 0,0 0,-1 0,1 0,0 0,0 0,0-1,0 1,0 0,0 0,1-1,-1 1,1-1,-1 1,1-1,-1 0,1 0,0 1,0-1,0 0,-1-1,1 1,0 0,0 0,0-1,0 1,0-1,0 0,1 0,-1 1,0-1,0 0,0-1,0 1,0 0,123-79,-124 79,0-1,0 1,0-1,1 1,-1 0,0 0,0-1,0 1,1 0,-1 0,0 0,0 0,1 0,-1 1,0-1,0 0,0 0,1 1,-1-1,0 1,0-1,0 1,0-1,0 1,0 0,0 0,0-1,0 1,0 0,0 0,-1 0,1 0,0 0,-1 0,1 0,0 0,-1 0,0 1,1-1,-1 0,1 0,-1 0,0 1,0-1,0 0,6 62,-6-58,4 49,1-35</inkml:trace>
</inkml:ink>
</file>

<file path=ppt/ink/ink3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3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3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3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3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3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3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3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3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3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0,'-44'0,"-23"0,-5 0,4 0,10 0,9 0,13 0</inkml:trace>
</inkml:ink>
</file>

<file path=ppt/ink/ink3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3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3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3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3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3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3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3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3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3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5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0 396,'19'0,"16"0,12 0,2 0,-2 0,-4-5,-5-1,-4 0,-3 1,-1 1,-2-3,-1 0,0 0,0 2,-4 2</inkml:trace>
  <inkml:trace contextRef="#ctx0" brushRef="#br0" timeOffset="438.717">1072 0,'-9'39,"-9"31,-5 9,0-4,1-10,3-12,0-9,3-8,0-5,-2-3,1-2,0-5,-3-1,-2-4,2 0,0-3,-1-3,2-4</inkml:trace>
  <inkml:trace contextRef="#ctx0" brushRef="#br0" timeOffset="732.627">734 114,'19'23,"16"24,7 7,1 0,-2-4,-3-7,-9-5,-3-9,-7-5,-6-2,-1 1,-3 0,-2-3</inkml:trace>
  <inkml:trace contextRef="#ctx0" brushRef="#br0" timeOffset="1282.311">1213 734,'4'-18,"54"-186,-58 202,0 0,0 1,1-1,-1 0,1 1,-1-1,1 0,-1 1,1-1,0 1,0-1,0 1,0-1,0 1,0-1,0 1,1 0,-1 0,0 0,1 0,-1 0,1 0,-1 0,1 0,-1 0,1 1,-1-1,1 1,0-1,0 1,-1 0,1-1,0 1,-1 0,1 0,0 0,0 0,-1 1,1-1,0 0,-1 1,1-1,0 1,-1 0,1 0,-1-1,1 1,1 1,11 22,-13-22,-1 1,1-1,1 0,-1 1,0-1,0 0,1 1,0-1,-1 0,1 0,0 0,0-1,0 1,0 0,0-1,0 1,1-1,-1 0,0 0,1 1,-1-2,1 1,-1 0,1 0,0-1,-1 0,1 1,0-1,1 0,5-2,0 0,-1 0,1-1,-1 0,0 0,0-1,0 0,0-1,-1 1,1-2,-1 1,40-24,-46 29,0-1,0 0,0 0,0 1,0-1,1 1,-1-1,0 1,0 0,1-1,-1 1,0 0,1 0,-1 0,0 0,1 0,-1 0,0 0,1 0,-1 0,0 1,0-1,1 0,-1 1,0 0,0-1,1 1,-1-1,0 1,0 0,0 0,0 0,0 0,0 0,0 0,-1 0,1 0,0 0,0 0,-1 0,1 0,-1 1,1-1,-1 0,1 0,-1 1,6 69,-5-50,7 28,-3-29</inkml:trace>
</inkml:ink>
</file>

<file path=ppt/ink/ink3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3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3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3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3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3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3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3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3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3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582 220,'44'5,"0"-2,-1-2,1-2,0-2,0-2,-1-2,0-1,-1-3,16-6,283-145,-339 160,1 0,0 0,0 1,0 0,0-1,0 1,0 0,0 0,0 1,0-1,0 1,0-1,1 1,-1 0,0 0,0 1,0-1,1 1,-1-1,0 1,0 0,0 0,0 0,0 1,0-1,0 1,-1-1,1 1,-1 0,1 0,-1 0,1 1,-1-1,0 1,0-1,0 1,-1-1,1 1,0 0,-1 0,0 0,1 1,0 14,-1-1,0 1,-1 0,-1-1,-1 1,0-1,-1 1,-2 3,-7 50,-79 671,89-583,1-160,1 1,0-1,-1 1,1-1,0 1,-1-1,1 1,-1-1,1 1,0 0,-1-1,1 1,-1-1,1 1,-1 0,0 0,1-1,-1 1,1 0,-1 0,0 0,1-1,-1 1,1 0,-1 0,0 0,1 0,-1 0,1 0,-1 0,0 1,1-1,-1 0,1 0,-1 0,0 1,1-1,-1 0,1 0,-1 1,1-1,-1 1,1-1,-1 0,1 1,-1-1,1 1,0-1,-1 1,1-1,0 1,0-1,-1 1,1 0,0-1,0 1,0-1,-1 1,1 0,0-1,-5-5,-8-7,-1 0,1 1,-2 0,0 2,0-1,0 2,-1 0,-1 1,1 0,-1 2,0 0,-1 1,1 0,-1 1,-7 1,-13 0,0 2,1 2,-1 1,0 2,1 2,0 1,0 2,1 1,0 2,-32 17,-18 14,3 4,2 3,2 3,2 4,3 3,-14 20,36-25,35-32</inkml:trace>
  <inkml:trace contextRef="#ctx0" brushRef="#br0" timeOffset="454.474">1091 673,'505'-109,"-464"98,43-3,-81 17,-1-1,0 1,0-1,-1 1,1-1,-1 1,1 0,-1 0,0 0,0 0,0 0,0 0,0 0,-1 0,1 0,-1 0,0 1,0-1,0 0,-1 0,1 0,-1 0,1 0,-1 1,0-1,0-1,-1 1,1 0,-1 0,1 0,-1 0,0 3,-44 181,46-172,-3 7,2 1,1-1,1 1,0-1,2 0,1 1,3 9,0-14</inkml:trace>
  <inkml:trace contextRef="#ctx0" brushRef="#br0" timeOffset="4668.46">1825 1378,'26'-12,"0"-1,0-1,-2-1,0-2,0 0,-2-1,0-1,-1-2,-1 0,-1-1,-1 0,-1-2,2-5,-4 9,62-66,-58 68,-1-2,0 0,-2-1,0-1,-2 0,12-23,-21 33,-2 7,0 1,0-1,-1 1,0-1,0 0,0 0,0 0,-1 0,0 0,0 0,0-1,-1 1,1 0,-1 0,-1-1,1 1,-1 0,0 0,0 0,0 0,-1-1,-1 5,1 0,-1 0,1 0,-1 1,1-1,-1 1,1 0,-1-1,1 1,-1 1,1-1,-1 0,0 1,1-1,-1 1,1 0,0-1,-1 1,1 0,0 1,-1-1,1 0,0 1,0-1,0 1,0 0,0-1,1 1,-2 1,-8 5,1 0,-1 1,2 1,-1 0,1 0,1 0,0 1,0 1,1-1,-2 5,9-15,-1 1,1-1,-1 0,1 1,0-1,-1 0,1 1,0-1,0 1,0-1,0 0,0 1,0-1,0 1,1-1,-1 0,0 1,1-1,-1 0,1 1,0-1,-1 0,1 0,0 0,0 1,-1-1,1 0,0 0,0 0,0 0,1-1,-1 1,0 0,0 0,0-1,1 1,-1 0,0-1,1 1,-1-1,0 0,1 1,-1-1,65 6,-62-6,144-24,-146 23,0 1,0-1,0 1,-1 0,1 0,0 0,0 0,0 0,0 1,0-1,0 1,0-1,0 1,0 0,0-1,-1 1,1 0,0 0,-1 0,1 1,-1-1,1 0,-1 1,1-1,-1 0,0 1,0 0,0-1,0 1,0 0,0-1,0 1,0 0,-1 0,1 0,-1 0,1 0,-1 0,0 0,0 0,0 1,-17 81,-33 62,49-142,0 0,1 0,-1 0,1 0,0-1,0 1,1 0,-1 0,1 0,0 0,0 0,0-1,0 1,1 0,-1-1,1 1,0-1,0 0,0 0,1 1,-1-1,1-1,-1 1,1 0,0-1,0 1,0-1,1 0,-1 0,1 0,-1 0,1-1,3 2,16 3</inkml:trace>
  <inkml:trace contextRef="#ctx0" brushRef="#br0" timeOffset="8492.855">2897 1152,'-39'-17,"74"4,7 7,-1-2,0-2,0-2,-2-2,1-1,22-14,26-43,-85 69,0 0,0-1,0 1,-1-1,0 0,0 0,0 0,0 0,0 0,-1-1,0 1,0 0,0-1,0 1,-1 0,1-1,-1 1,0-1,-1 1,1-1,-1 1,0 0,0-1,0 1,0 1,-1 1,1-1,-1 1,1 0,-1-1,0 1,0 0,0 0,0 0,0 1,0-1,0 0,-1 1,1-1,-1 1,1 0,-1 0,1 0,-1 0,0 0,1 1,-1-1,0 1,0 0,1 0,-1 0,0 0,0 0,0 0,-2 1,-80 32,68-22,1 0,1 2,0 0,0 0,2 2,-1 0,2 0,0 1,1 1,-3 6,9-18,1 1,-1 0,1 0,1 1,-1-1,1 1,0 0,0-1,1 1,0 0,1 1,-1-1,1 0,0 0,1 1,0-1,0 0,1 1,0-1,0 0,0 1,1-1,0 0,1 0,-1-1,1 1,1 0,-1-1,1 0,3 4,3 0,1 0,0-1,0-1,0 0,1 0,1-1,-1-1,1 0,0 0,0-2,1 1,-1-2,1 0,0 0,0-2,0 1,0-2,5 0,12-1,0-1,-1-2,1-1,-1-1,0-2,-1 0,0-3,0 0,-1-2,0 0,-1-2,-1-2,22-17,-30 20,-1 3,0-1,-1-1,0 0,-1-1,-1-1,0-1,-1 0,-1 0,0-1,3-8,-14 21,0-1,-1 1,1 0,-1 0,1-1,-1 1,-1 0,1-1,-1 1,1 0,-1 0,0-1,-1 1,1 0,-1 0,1 0,-1 0,-1 1,1-1,0 1,-1-1,0 1,0 0,0 0,0 0,0 0,-1 0,1 1,-1-1,0 1,1 0,-1 0,0 1,0-1,0 1,-1 0,1 0,0 0,0 1,-1-1,1 1,0 0,-1 0,1 0,0 1,0 0,-1 0,1 0,0 0,0 1,0-1,-3 3,-2-1,-1 1,1 1,0-1,0 1,1 1,0 0,0 0,0 1,1 0,-1 0,2 0,-1 1,1 0,0 1,1-1,0 1,1 0,-1 0,2 1,-1-1,1 1,1 0,0 0,0 0,1 0,0 0,1 0,0 0,0 0,1 1,1-1,0 0,0-1,1 1,0 0,0-1,1 1,4 5,-3-6,1-1,0 0,0-1,1 1,0-1,0 0,0-1,1 1,0-2,0 1,1-1,0 0,0-1,0 0,0 0,1-1,-1 0,1-1,0 0,-1-1,1 0,0 0,0-1,13 1,1 0,-1-2,0-1,0 0,0-2,0-1,-1 0,0-2,0-1,0 0,-1-2,12-7,-17 9</inkml:trace>
  <inkml:trace contextRef="#ctx0" brushRef="#br0" timeOffset="9837.121">4985 898,'204'-149,"-151"123,-52 26,0-1,0 1,1 0,-1 0,0 0,0 0,0 0,1 0,-1 1,0-1,0 0,0 0,0 1,1-1,-1 1,0-1,0 1,0 0,0-1,0 1,0 0,0 0,0 0,-1-1,1 1,0 0,0 0,-1 0,1 0,-1 0,1 1,-1-1,1 0,-1 0,1 0,-1 0,0 1,0-1,0 0,0 0,0 0,0 1,14 140,-12-104,1-1,2 0,1 0,2 0,1-1,12 27,-9-31,36 58,-46-90,1 0,-1 1,0-1,0 0,0 0,0-1,1 1,-1 0,0-1,0 1,0-1,0 0,0 0,0 0,0 0,0 0,0 0,0 0,-1-1,1 1,0-1,-1 1,1-1,-1 1,0-1,1 0,-1 0,0 0,0 0,0 0,0 0,-1 0,1 0,0 0,-1 0,0 0,1-1,-1 1,0 0,0-1,2-2,130-370,-105 298,-22 66</inkml:trace>
  <inkml:trace contextRef="#ctx0" brushRef="#br0" timeOffset="10073.216">5917 870,'0'38,"0"23,0 5,0-4,0-7,0-13</inkml:trace>
  <inkml:trace contextRef="#ctx0" brushRef="#br0" timeOffset="10221.348">5917 474</inkml:trace>
  <inkml:trace contextRef="#ctx0" brushRef="#br0" timeOffset="13056.442">6340 362,'-17'30,"10"4,3 1,0-1,3 1,0 0,4 19,-1 16,28 310,-33-300,9-101,2 1,1-1,1 2,0-1,1 2,1-1,1 2,1-1,0 2,1 0,1 1,0 0,1 1,1 1,0 1,1 0,0 2,0 0,2 0,-18 8,1 0,-1 0,0 0,0 1,1-1,-1 1,1 0,0 0,-1 0,1 0,0 0,-1 1,1 0,0 0,0 0,-1 0,1 0,0 1,-1 0,1-1,0 1,-1 1,1-1,-1 1,1-1,-1 1,0 0,0 0,0 0,0 1,0-1,0 1,-1-1,1 1,-1 0,0 0,1 0,-2 0,1 1,0 0,2 9,0 0,-1-1,-1 1,0 0,-1 1,-1-1,0 0,0 0,-2 0,1 0,-2 0,0 0,0 0,-1 0,-1-1,0 0,0 0,-1 0,-6 7,3-7,-1-1,0 0,-1-1,0 0,0-1,-1 0,0 0,-1-2,1 0,-2 0,1-1,-1 0,0-1,0-1,0-1,-1 0,1 0,-3-1,12-2,-1 0,1 0,0 0,-1 0,1-1,0 0,0 0,-1-1,1 1,0-1,0 0,1-1,-1 1,0-1,1 0,-1 0,1 0,0-1,-3-2,-2-9</inkml:trace>
  <inkml:trace contextRef="#ctx0" brushRef="#br0" timeOffset="13890.794">6764 1293,'88'-66,"-2"-4,62-67,-135 124,-2 0,0-2,0 1,-1-1,-1-1,-1 1,0-2,3-10,-10 24,0 0,-1 1,1-1,-1 0,0 0,0 0,0 0,0 0,0 0,0 0,-1 1,0-1,1 0,-1 0,0 0,0 1,-1-1,1 0,0 1,-1 0,0-1,1 1,-1 0,0-1,0 1,-1 0,1 1,0-1,0 0,-1 1,1-1,-1 1,0 0,1-1,-1 2,0-1,0 0,0 0,1 1,-1-1,0 1,0 0,0 0,0 0,0 0,0 1,0-1,0 1,1 0,-1 0,0 0,0 0,1 0,-1 0,1 1,-1-1,1 1,-1 1,0-3,1 1,-1 0,1 0,0 0,0 1,0-1,-1 0,1 1,0-1,1 1,-1 0,0-1,0 1,1 0,-1 0,1 0,0 1,-1-1,1 0,0 0,0 1,0-1,1 1,-1-1,1 0,-1 1,1-1,0 1,0 0,0-1,0 1,0-1,1 1,-1-1,1 0,-1 1,1-1,0 1,0-1,0 0,1 0,-1 1,0-1,1 0,-1 0,1 0,0-1,0 2,92 29,-88-32,0 0,0 1,-1-1,1 1,0 1,0-1,-1 1,1 0,-1 0,0 1,0-1,1 1,-2 0,1 1,0-1,-1 1,1 0,-1 0,0 0,-1 1,1-1,-1 1,1 0,-2 0,3 4,-3-2,-1 1,0 0,0 0,0 0,-1 0,0 0,-1 0,0 0,0 0,-1 0,0-1,0 1,-1 0,1-1,-2 0,1 1,-2 0,-11 31,16-39,-1 1,1-1,0 0,-1 1,1-1,0 1,-1-1,1 1,0-1,0 1,0 0,0-1,-1 1,1-1,0 1,0-1,0 1,0-1,0 1,0 0,0-1,1 1,-1-1,0 1,0-1,0 1,0-1,1 1,-1-1,0 1,1-1,-1 1,0-1,1 1,-1-1,0 1,1-1,-1 0,1 1,-1-1,1 0,-1 1,1-1,-1 0,1 0,-1 0,1 1,-1-1,1 0,0 0,-1 0,1 0,-1 0,1 0,-1 0,1 0,0 0,-1 0,1 0,-1-1,1 1,-1 0,1 0,-1 0,1-1,0 1,14-6</inkml:trace>
  <inkml:trace contextRef="#ctx0" brushRef="#br0" timeOffset="14610.871">7808 785,'-29'12,"1"2,1 1,1 2,0 0,1 2,0 1,2 0,1 2,-19 23,39-44,0 0,1 0,-1 0,0 0,1 1,-1-1,1 1,-1-1,1 1,0-1,0 1,0 0,0 0,0-1,0 1,0 0,0 0,1 0,-1 0,1 0,-1 0,1 0,0 0,0 0,0 0,0 0,0 0,0 0,1 0,-1 0,1 0,-1 0,1 0,0 0,0 0,0 0,0 0,0-1,0 1,0 0,1-1,-1 1,0-1,1 0,0 1,-1-1,1 0,0 0,-1 0,1 0,0 0,0 0,14-2,0 0,-1-1,1 0,-1-2,0 0,0 0,0-2,0 0,-1 0,10-7,-17 10,114-68,-120 70,0 0,0 1,0-1,0 0,0 1,0 0,1-1,-1 1,0 0,0-1,0 1,1 0,-1 0,0 0,0 0,1 0,-1 0,0 0,0 1,1-1,-1 0,0 1,0-1,0 1,0-1,0 1,0-1,0 1,0 0,0 0,0 0,0-1,0 1,0 0,0 0,-1 0,1 0,0 0,-1 0,1 1,0-1,9 59,-6-24,-3-32,1-1,-1 1,1 0,-1-1,1 1,0-1,0 0,1 1,-1-1,1 0,0 0,0-1,0 1,0-1,0 1,0-1,1 0,-1 0,1 0,-1-1,1 1,0-1,-1 0,1 0,0 0,0-1,0 1,0-1,0 0,3 0,4-1,0 0,0 0,0-1,0-1,-1 0,1-1,-1 1,1-2,-1 0,4-3,21-14,-2-2,0-2,-1-1,-2-1,-1-1,-1-2,-2-1,-1-1,15-28,-18 24,-2-1,-2-1,-2 0,-1-2,-2 1,-2-2,-1 0,-3 0,-1 0,-2-1,-2-13,-1 48,0-1,0 1,-1-1,0 0,0 1,-1-1,-1 1,1-1,-1 1,0 0,-1 0,0 0,0 0,-1 0,0 1,-1-1,1 1,-1 0,-1 0,1 1,-1 0,-3-3,6 7,0 1,0 1,0-1,0 0,0 1,0-1,0 1,0 0,0 0,0 0,0 1,0-1,0 1,0-1,0 1,0 0,0 0,1 0,-1 1,0-1,0 1,1-1,-1 1,1 0,0 0,0 0,-1 0,1 1,1-1,-1 0,0 1,-1 1,-40 93,33 100,11-149,6 50,3-1,5 0,9 20,-4-15,18 105,-40-183,-12-30,-25-87,29 73</inkml:trace>
  <inkml:trace contextRef="#ctx0" brushRef="#br0" timeOffset="20311.486">8089 644,'29'5,"24"1,8 0,-3-1,-5-1,-2-2,-6-1,-4 0,-6-1,-3 0,-8-6,-2 0,-1-1,1 2,2 1,-4 2</inkml:trace>
  <inkml:trace contextRef="#ctx0" brushRef="#br0" timeOffset="22680.192">8993 841,'8'-18,"-13"25,-17 30,16-28,-1 1,1-1,1 1,-1 0,2 0,-1 0,2 1,-1 0,1-1,1 1,0 0,0 1,2-1,-1 0,1 0,1 0,0 1,0-1,1 0,0 0,1 0,1-1,0 1,0-1,1 0,4 8,0-12,0 0,0 0,0-1,1 0,0 0,0-1,0 0,0-1,1-1,-1 1,1-2,-1 1,1-1,0-1,0 0,-1-1,1 0,0 0,-1-1,1 0,-1-1,1-1,-1 1,0-2,0 0,10-2,0-1,-1-1,0-1,0-1,-1-1,-1 0,0-1,0-1,-2 0,0-1,0-1,8-13,69-92,-100 131,0 0,1 0,0 1,0 0,1 0,1 1,0 0,0 0,1 0,1 0,0 1,1-1,-1 12,2-17,0 1,1-1,0 0,0 1,1-1,0 0,0 1,1-1,0 0,0 0,0 0,1-1,0 1,1 0,-1-1,1 0,1 0,-1 0,1 0,0-1,0 0,0 0,1 0,0-1,0 0,0 0,0 0,1-1,0 0,-1 0,1 0,0-1,0 0,3 0,-2-5,0 0,0 0,0 0,0-1,-1 0,1-1,-1 0,0 0,-1 0,1-1,-1 0,0 0,-1-1,1 1,-1-1,0 0,-1-1,0 1,0-1,-1 0,0 0,0 0,-1 0,0-1,1-4,-1 7,0-1,0 1,-1-1,1 1,-2-1,1 1,-1-1,0 0,0 1,0-1,-1 0,0 1,-1-1,1 1,-1 0,-1-1,1 1,-1 0,0 0,0 0,-1 1,0-1,0 1,0 0,0 0,-1 0,0 1,0-1,0 1,-1 0,1 1,-1-1,-3 0,5 2,-1 0,1 1,-1 0,1 0,-1 0,0 0,0 1,1 0,-1 0,0 0,1 0,-1 1,0-1,1 1,-1 1,1-1,-1 1,1-1,-2 2,6-2,1 0,-1 0,0 0,1 0,-1 0,1 0,-1 0,1 0,-1-1,1 1,0 0,-1 0,1-1,0 1,0 0,0-1,-1 1,1-1,0 1,0-1,0 1,0-1,0 0,0 1,0-1,0 0,0 0,0 0,0 1,0-1,0 0,0-1,0 1,1 0,17 2,1-1,-1-1,1-1,-1-1,1 0,-1-1,0-2,0 0,14-5,21-5,58 1,-109 14,1 0,0 1,-1-1,1 1,-1-1,1 1,-1 0,0 0,1 1,-1-1,0 1,0-1,0 1,0 0,0 0,0 1,-1-1,1 0,-1 1,1 0,-1 0,0-1,0 1,0 0,-1 1,1-1,-1 0,1 0,0 4,-1 8,0 0,0 0,-1 1,-1-1,-1 0,0 0,-1 0,0 0,-5 9,0 11,-8 27,17-62,0 0,1 0,-1 0,1-1,-1 1,0 0,1-1,-1 1,0-1,0 0,0 1,1-1,-1 0,0 0,0 1,0-1,0 0,0 0,0 0,0 0,-1-1,1 1,0 0,-1 0,1 0,0-1,-1 1,0 0,1-1,-1 1,1-2,0 2,123-126,-70 78,-35 33,0 0,1 1,0 1,1 1,1 1,0 0,0 2,9-2,-30 11,0 0,0 1,0-1,0 1,0-1,0 0,0 1,0 0,0-1,0 1,0 0,0-1,1 1,-1 0,0 0,0 0,0 0,0 0,0 0,0 0,1 1,-1-1,0 0,0 0,0 1,0-1,0 1,0-1,0 1,0 0,0-1,0 1,0 0,-1-1,1 1,0 0,0 0,-1 0,1 0,0 0,-1 0,1 0,-1 0,1 0,-1 0,0 0,1 0,-1 0,0 0,0 0,0 1,0-1,0 0,0 0,0 0,0 0,0 0,-1 0,1 1,0-1,-1 0,1 0,-1 0,1 0,-1 0,-26 67,-11 51,37-114,1 0,0 1,0-1,0 0,1 0,-1 0,1 0,1 0,-1 0,1-1,-1 1,1 0,1-1,-1 1,1-1,0 0,0 1,0-1,0-1,1 1,-1 0,1-1,1 1,9 7</inkml:trace>
  <inkml:trace contextRef="#ctx0" brushRef="#br0" timeOffset="23207.864">10941 785,'-13'0,"0"0,1 1,-1 1,0 0,1 0,0 2,-1-1,1 2,1-1,-1 2,1 0,0 0,-1 1,10-5,-1 0,1 1,0-1,0 0,0 1,0-1,0 1,0 0,1 0,0 0,-1 0,1 0,0 0,0 0,1 0,-1 0,1 0,-1 0,1 0,0 1,0-1,0 0,1 0,-1 0,1 0,0 1,0-1,0 0,0 0,0-1,1 1,-1 0,1 0,0-1,0 1,0 0,81 86,-82-89,3 1,-1 1,1 0,-1 0,1 0,-1 0,0 0,0 1,0-1,0 1,0 0,0 0,-1 0,0 0,1 1,-1-1,0 0,-1 1,1 0,-1-1,1 1,-1 0,0 0,-1 0,1 0,0 0,-1-1,0 1,0 0,0 0,-1 0,1 0,-1 0,0 0,0 0,-1 0,1-1,-1 1,0 1,-6 1,1 0,-1-1,0 0,-1-1,1 0,-1 0,0 0,0-1,0-1,0 1,0-2,-1 1,1-1,-1 0,1-1,-1 0,1-1,-6-1,12 2,0-1,0 0,-1 0,1 0,0 0,0 0,0-1,1 1,-1-1,0 0,0 0,1 0,-1 0,1 0,0 0,0-1,0 1,-2-3,-4-12</inkml:trace>
  <inkml:trace contextRef="#ctx0" brushRef="#br0" timeOffset="24026.318">8993 390,'5'0,"1"0</inkml:trace>
  <inkml:trace contextRef="#ctx0" brushRef="#br0" timeOffset="25665.752">215 1914,'244'-20,"1"11,36 11,176-4,-51-25,-201 27,182-12,141-7,-160-5,110-7,68 3,-176 3,133-6,11 3,-202 17,167-8,-80-8,35 16,152-18,-10 15,-224 11,182-24,-82 15,298-5,-513-12,-214 29</inkml:trace>
  <inkml:trace contextRef="#ctx0" brushRef="#br0" timeOffset="29812.157">11222 1124,'-4'4,"-3"-2,6-2,2-1</inkml:trace>
  <inkml:trace contextRef="#ctx0" brushRef="#br0" timeOffset="30092.61">11195 898,'0'0</inkml:trace>
</inkml:ink>
</file>

<file path=ppt/ink/ink3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3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3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3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3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3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3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7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3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3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3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31,'-262'423,"245"-395,-1-2,-2-1,0 0,-1-1,-19 15,10-23,30-16,0 0,-1 0,1 0,-1 0,1 0,-1 0,1 0,-1 0,1-1,0 1,-1 0,1 0,-1 0,1-1,0 1,-1 0,1 0,0-1,-1 1,1 0,0-1,-1 1,1-1,0 1,0 0,0-1,-1 1,1-1,0 1,0 0,0-1,0 1,0-1,0 1,-1-1,1 1,0-1,0 1,1 0,-1-1,0 1,0-1,0 1,0-1,0 1,0 0,1-1,-1 1,0-1,0 1,1 0,-1-1,0 1,0 0,1-1,-1 1,0 0,1-1,-1 1,0 0,1 0,-1-1,1 1,-1 0,1 0,-1 0,0 0,1 0,-1 0,145-188,85-89,-77 134,-152 142,0 0,0 1,1-1,-1 0,0 0,1 1,-1-1,1 0,-1 1,0 0,1-1,-1 1,1 0,-1 0,1-1,-1 1,1 0,-1 1,1-1,-1 0,1 0,-1 1,1-1,-1 1,1-1,-1 1,0 0,1-1,-1 1,0 0,0 0,1 0,-1 0,0 0,0 0,0 0,0 0,0 1,0-1,-1 0,1 0,0 1,-1-1,1 1,-1-1,1 0,-1 1,1 1,14 76,-4 95,23-1,-6 5,-31-160,-20-34,22 15,-227-230,139 161,71 58</inkml:trace>
</inkml:ink>
</file>

<file path=ppt/ink/ink3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3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6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3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9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3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3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3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62,'70'-56,"-107"51,-88 36,116-29,-103 17,1 5,-46 18,92-7,66-34,-1 1,0-1,1 1,-1-1,0 1,1-1,0 0,-1 1,1-1,0 1,0-1,0 0,0 0,0 0,0 0,0 0,0 0,0 0,1 0,-1 0,0 0,0 0,1-1,-1 1,1-1,-1 1,1-1,-1 1,1-1,-1 0,21 7,1-2,-1-1,1 0,0-2,0-1,0 0,0-2,8-1,17 0,-13 1,-23-1,-1 2,1-1,0 2,0-1,0 2,0-1,0 2,-1 0,7 2,-17-5,1 1,-1-1,0 1,1 0,-1-1,0 1,0 0,0 0,0-1,1 1,-1 0,0 0,0 0,-1 1,1-1,0 0,0 0,0 0,-1 1,1-1,-1 0,1 1,-1-1,0 0,1 1,-1-1,0 1,0-1,0 0,0 1,0-1,0 1,0-1,0 0,-1 1,1-1,-1 1,1-1,-1 0,1 0,-1 1,0-1,0 0,1 0,-1 0,0 0,-1 1,-51 48,-112 29,62-37,31-6,3 4,1 2,2 3,-10 13,74-57,0 0,0 0,-1 0,1 1,0-1,0 1,1 0,-1-1,0 1,1 0,-1 0,1 0,-1 0,1 1,0-1,0 0,0 0,0 1,0-1,0 0,1 1,-1-1,1 1,0-1,0 1,0-1,0 1,0-1,0 1,1-1,-1 1,1-1,0 1,0-1,0 0,0 1,0-1,0 0,0 0,1 0,-1 0,1 0,0 0,-1 0,1-1,0 1,0 0,1-1,16 6,1-1,1-1,-1-1,0-1,1-1,0-1,-1 0,1-2,0 0,-1-2,1 0,-1-1,0-1,0-1,0-1,29-4,170-28,-218 38,-1 1,1-1,-1 1,1-1,-1 1,1 0,0-1,-1 1,1 0,0 0,0 0,-1-1,1 1,0 0,-1 0,1 0,0 0,0 0,-1 0,1 0,0 0,-1 1,1-1,0 0,-1 0,1 0,0 1,-1-1,1 0,0 1,-1-1,1 1,-1-1,1 1,-1-1,1 1,-1-1,1 1,-1-1,1 1,-1 0,0-1,1 1,-1 0,0-1,0 1,1 0,-1-1,0 1,0 0,0 0,0-1,0 1,0 0,0-1,0 1,0 0,0 0,-1-1,1 1,0 0,0-1,-1 1,1 0,0-1,-1 1,-6 11</inkml:trace>
  <inkml:trace contextRef="#ctx0" brushRef="#br0" timeOffset="2034.265">1268 34,'-22'50,"3"1,2 1,3 1,-3 23,-9 31,-48 212,64-245,31-90,-9-2</inkml:trace>
  <inkml:trace contextRef="#ctx0" brushRef="#br0" timeOffset="2363.021">1155 119,'23'-15,"24"-4,7 1,0 3,-5 5,-5 8,-6 5,-9 7,-5 1,-2-1,1-2,-5-2</inkml:trace>
  <inkml:trace contextRef="#ctx0" brushRef="#br0" timeOffset="2649.699">1013 513,'62'-9,"26"-4,2 1,-9 3,-18 2</inkml:trace>
  <inkml:trace contextRef="#ctx0" brushRef="#br0" timeOffset="3198.64">1549 655,'0'15,"0"13,-4 3,-3 1,1-1,-3 0,-1-1,1-1,8-5,4-2,5-4,7-6,6-5,-1-8,1-4,-3-6,-5-1</inkml:trace>
  <inkml:trace contextRef="#ctx0" brushRef="#br0" timeOffset="3448.497">1323 768,'39'0,"36"-5,10-1,-4 0,-11 1,-13-4,-16 1</inkml:trace>
</inkml:ink>
</file>

<file path=ppt/ink/ink3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1 177,'33'0,"26"0,8-5,-4-2,-6 1,-9 1,-8 2,-6 0,-3-2,-3-2,-1 1,0 1,-5 2</inkml:trace>
  <inkml:trace contextRef="#ctx0" brushRef="#br0" timeOffset="271.041">114 431,'43'0,"34"-5,8-6,-1-2,-10 2,-12-2,-17 1</inkml:trace>
  <inkml:trace contextRef="#ctx0" brushRef="#br0" timeOffset="2950.96">848 64,'-1'34,"-94"271,65-174,43-180,3 1,1 1,3 0,1 1,3 2,1 0,2 2,31-36,-56 75,0-1,1 0,-1 0,1 0,-1 0,1 1,0 0,0-1,1 1,-1 0,1 1,0-1,-1 0,1 1,0 0,0 0,1 0,-1 1,0-1,1 1,-1 0,1 0,0 1,-2 2,-1 1,0 0,0 0,0 1,0-1,0 0,0 1,-1-1,0 1,0 0,0-1,0 1,0 0,-1 0,0-1,1 1,-2 0,1 0,0 0,-1 2,1 1,-4 230,3-235,1-1,-1 1,1 0,-1 0,1 0,0 0,0-1,0 1,0 0,0 0,1 0,-1 0,1-1,-1 1,1 0,-1 0,1-1,0 1,0 0,0-1,0 1,0-1,0 1,0-1,1 1,-1-1,0 0,1 0,-1 0,1 0,0 0,-1 0,1 0,0 0,-1-1,1 1,0 0,0-1,0 0,-1 1,1-1,0 0,0 0,0 0,0 0,0 0,-1-1,1 1,0 0,0-1,0 0,-1 1,1-1,0 0,0 0,70-98,-31 34,-6 20,3 1,2 2,42-34,-82 74,1 0,0 1,0-1,0 1,0-1,0 0,1 1,-1 0,0-1,1 1,-1 0,1 0,-1 0,1 0,-1 0,1 0,0 0,0 0,-1 1,1-1,0 1,0-1,0 1,0 0,0 0,-1 0,1 0,0 0,0 0,0 0,0 0,0 1,0-1,-1 1,1 0,0-1,0 1,-1 0,1 0,-1 0,1 0,0 0,-1 1,0-1,1 0,-1 1,0-1,0 1,0-1,0 1,0 0,0-1,0 1,0 0,-1 0,2 14,-1 0,-1 0,-1-1,0 1,-1 0,-1 0,0-1,-1 0,-1 1,-6 12,-20 104,30-106,1-2</inkml:trace>
  <inkml:trace contextRef="#ctx0" brushRef="#br0" timeOffset="3665.225">2117 148,'-9'-4,"-1"1,0 0,0 0,1 1,-2 0,1 1,0 0,0 1,0 0,0 0,0 1,0 1,0 0,0 0,0 1,0 0,1 0,-8 5,2 0,1 1,0 1,1 0,0 1,0 0,1 1,1 0,0 1,1 0,0 1,1 0,0 1,2 0,0 0,0 1,-2 10,7-22,1-1,0 0,0 0,0 0,0 1,1-1,-1 0,1 1,0-1,0 0,0 1,0-1,1 0,-1 1,1-1,0 0,0 0,0 1,0-1,1 0,-1 0,1 0,0-1,0 1,0 0,0-1,0 1,1-1,-1 1,1-1,-1 0,1 0,0 0,0-1,0 1,0-1,0 0,0 1,0-1,1-1,-1 1,0 0,1-1,-1 0,0 1,1-1,-1-1,0 1,1 0,2-1,9-4,1-1,-1 0,0-1,0 0,-1-1,0-1,-1 0,0-1,0 0,-1-1,0-1,0-1,120-135,-97 102,-29 70,-38 204,32-145,0-58</inkml:trace>
  <inkml:trace contextRef="#ctx0" brushRef="#br0" timeOffset="4049.996">2484 374,'-19'38,"-7"18,2 4,-1-8,5-9,10-10,12-12,10-10,8-5,5-5,4-2,-4-6,-1-2,-4 1</inkml:trace>
  <inkml:trace contextRef="#ctx0" brushRef="#br0" timeOffset="4271.436">2287 544,'28'-5,"11"-2</inkml:trace>
</inkml:ink>
</file>

<file path=ppt/ink/ink3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58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114 198,'5'0,"11"0,7 0,6 0,1 0,2 0,-1 0,-1 0,0 0,-1 0,0 0,0 0,-1 0,0 0,0 0,-4 0</inkml:trace>
  <inkml:trace contextRef="#ctx0" brushRef="#br0" timeOffset="281.005">1 508,'29'0,"23"0,9 0,3-4,-5-3,-7 1,-8 2,-7 0,-4 2,-9-4,-7-1</inkml:trace>
  <inkml:trace contextRef="#ctx0" brushRef="#br0" timeOffset="927.335">283 1,'210'133,"-18"-32,-189-100,-1 0,1 1,0-1,-1 1,1 0,-1 0,1 0,-1 0,0 0,0 0,0 0,0 1,0-1,-1 1,1 0,-1 0,0-1,1 1,-1 0,-1 0,1 0,0 0,-1 0,1 0,-1 0,0 0,0 0,0 0,0 1,-1-1,1 0,-1 0,0 0,0-1,0 1,0 0,-1 0,1 0,-1-1,1 1,-1-1,0 1,0-1,0 0,0 1,-1-1,0 1,-302 269,183-172,112-87</inkml:trace>
</inkml:ink>
</file>

<file path=ppt/ink/ink3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4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27,'5'0,"6"0,7 0,4-5,4-2,2 1,1 1,0 2,-4 5,-7 4</inkml:trace>
</inkml:ink>
</file>

<file path=ppt/ink/ink3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5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83,'16'56,"8"85,-6 87,-18-227,-1 0,1 0,0 0,-1 0,1 0,0 0,0 1,0-1,0 0,0 0,0 0,0 0,1 1,-1-1,0 0,1 0,-1 0,1 0,-1 0,1 0,-1 0,1 0,0 0,-1 0,1 0,0 0,0-1,0 1,0 0,-1-1,1 1,0 0,0-1,1 1,-1-1,0 1,0-1,0 0,0 1,0-1,0 0,0 0,1 0,-1 0,0 0,0 0,0 0,0 0,0-1,1 1,-1 0,0-1,0 1,0 0,0-1,0 1,0-1,0 0,0 1,0-1,0 0,-1 0,1 0,1 0,96-126,16-45,-114 171,0 0,0 0,1 0,-1 0,1 0,-1 0,0 0,1 0,0 0,-1 0,1 1,0-1,-1 0,1 0,0 0,0 1,-1-1,1 0,0 1,0-1,0 1,0-1,0 1,0-1,0 1,0 0,0-1,0 1,1 0,-1 0,0 0,0 0,0 0,0 0,0 0,0 0,0 1,0-1,0 0,0 0,0 1,0-1,0 1,0-1,0 1,0 0,0-1,0 1,0 0,-1-1,1 1,0 0,0 0,-1 0,1 0,0 1,0 5,1 0,-1 1,-1-1,0 1,0-1,0 1,-1-1,0 0,0 1,-1-1,-2 7,-4 75,8-85,1 0,-1 0,1 0,-1 0,1-1,0 1,1 0,-1-1,1 1,-1-1,1 1,0-1,0 0,1 0,-1 0,1 0,-1 0,1-1,0 1,0-1,0 1,1-1,-1 0,0 0,1-1,-1 1,1-1,0 0,-1 0,1 0,0 0,0 0,-1-1,1 0,0 0,0 0,0 0,0 0,0-1,-1 0,1 0,0 0,-1 0,1-1,0 1,-1-1,0 0,8-7,0-2,-1 1,0-1,-1 0,0-1,-1 0,-1-1,0 0,0 0,-1 0,-1-1,0 0,1-9,16-34,-6 21,53-159,-66 174</inkml:trace>
  <inkml:trace contextRef="#ctx0" brushRef="#br0" timeOffset="565.454">960 280,'-10'20,"-8"15,0 7,2 1,4-2,0-8,1-5,3-2,8-6,3-1,6-4,7-5,5-3,3-9,-1-8,-1-2,-3 0</inkml:trace>
  <inkml:trace contextRef="#ctx0" brushRef="#br0" timeOffset="801.409">762 450,'48'-5,"21"-6,-2-1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2:24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29 533,'1'407,"1"-376,2 0,0-1,2 0,1 0,2-1,1 0,4 7,-13-32,1 0,-1 1,1-1,0 0,1-1,-1 1,1 0,-1-1,1 1,0-1,0 0,1 0,-1 0,1 0,-1 0,1-1,0 0,0 0,0 0,0 0,0 0,0-1,1 0,-1 0,0 0,1-1,-1 1,1-1,-1 0,1 0,-1-1,1 1,-1-1,0 0,1 0,-1 0,0-1,0 1,0-1,0 0,0-1,0 1,0-1,0 0,6-8,0-1,-1 0,0-1,-1 1,-1-2,0 1,0-1,-1-1,-1 1,1-5,11-25,42-130,-47 157,-7 46,-5-20,3 16,1 0,1-1,1 0,1 0,1 0,10 20,-14-36,0 0,0 0,1 0,0-1,1 1,-1-1,2 0,-1-1,1 0,-1 0,2 0,-1-1,1 0,0 0,0-1,0 0,0 0,1-1,-1 0,4 0,-8-2,0 0,0-1,0 0,1 0,-1 0,0 0,0 0,0-1,0 0,1 0,-1 0,0 0,-1-1,1 1,0-1,0 0,-1 0,1-1,-1 1,0-1,1 0,-1 0,0 0,-1 0,1 0,0-2,52-102,-43 77,9-19,-3-1,-2-1,-3 0,5-38,4-53,-25 121</inkml:trace>
  <inkml:trace contextRef="#ctx0" brushRef="#br0" timeOffset="3511.793">1158 1097,'10'-6,"0"-1,0 0,-1-1,0 0,-1-1,0 0,0 0,0 0,-1-1,-1 0,0-1,0 1,-1-1,-1 0,3-7,-7 16,0 1,0-1,-1 0,1 0,0 0,-1 0,1 0,-1 0,1 1,-1-1,0 0,0 1,0-1,0 0,0 1,0-1,0 1,-1-1,1 1,0 0,-1-1,1 1,-1 0,1 0,-1 0,0 0,0 1,1-1,-1 0,0 1,0-1,0 1,1-1,-1 1,-2 0,-68 2,56 4,1 1,0 0,1 0,0 2,0 0,1 0,0 1,0 1,1 0,1 1,0 0,0 1,2 0,-1 0,2 1,-4 8,8-18,1 0,1 0,-1 1,1-1,-1 1,1 0,1-1,-1 1,1 0,0 0,0 0,0 0,0 0,1 0,0 1,0-1,1 0,-1 0,1 0,0 0,1 0,-1 0,1 0,0-1,0 1,0-1,1 1,-1-1,1 0,0 1,0-2,1 1,-1 0,1-1,0 1,0-1,0 0,1 0,-1-1,1 1,15-1,0 0,1-1,-1-1,1-1,-1-1,0 0,0-2,0-1,0 0,-1-1,0-1,0-1,0 0,-1-2,-1 0,1-1,-2-1,1 0,2-5,-1 5</inkml:trace>
  <inkml:trace contextRef="#ctx0" brushRef="#br0" timeOffset="4046.936">1609 1012,'-9'7,"0"0,1 0,0 1,0 1,0-1,1 1,1 0,0 1,0 0,0 0,1 0,1 0,0 1,0 0,1 0,1 0,0 0,0 0,1 1,0 4,1-14,1 1,0-1,-1 0,1 1,0-1,0 0,0 0,1 0,-1 1,0-1,1-1,-1 1,1 0,0 0,-1-1,1 1,0 0,0-1,0 0,0 0,1 1,-1-1,0 0,0-1,1 1,-1 0,0-1,1 1,-1-1,1 0,-1 0,0 0,1 0,-1 0,1 0,-1-1,1 1,1-2,86-41,-70 22,-1-1,0-1,-2-1,-1 0,0-1,-2-1,-1 0,5-18,-6 19,1 3,-1-1,-2 1,0-2,-1 1,-2-1,0-1,-1 1,-2-1,-1 0,0 0,-2-1,-1 1,-1 0,-1 0,-2 0,-2-8,3 24,-1 1,0-1,-1 1,0 0,0 1,-1-1,0 1,-1 0,1 1,-1 0,0 0,-1 0,1 1,-8-4,11 7,0-1,0 2,0-1,-1 0,1 1,-1 0,1 0,-1 0,1 0,-1 1,0 0,1 0,-1 0,0 1,1-1,-1 1,1 0,-1 0,1 1,-1-1,1 1,0 0,0 0,0 1,0-1,0 1,0 0,1 0,0 0,-2 2,-5 10,1 2,0-1,1 1,1 0,1 1,0 0,1 0,1 0,1 0,1 1,0-1,1 1,1-1,1 1,1 0,0-1,1 0,2 1,2 6,-2 1,2-1,1 0,1 0,1-1,1 0,1-1,11 15,-5-17,1-2,1 0,1-1,0-1,1 0,1-2,0-1,2-1,0-1,88 33,-89-41</inkml:trace>
  <inkml:trace contextRef="#ctx0" brushRef="#br0" timeOffset="4646.869">2033 1125,'25'-22,"-2"-2,0 0,-1-1,-1-2,-2 0,0-1,-2 0,8-22,-5-7,-30 84,8-21,-1 1,-1 0,1 0,1 0,-1 0,1 1,0-1,1 0,0 1,0 0,0-1,1 1,0-1,1 1,0 0,0-1,0 1,1-1,0 0,1 0,0 1,0-1,0-1,1 1,0-1,0 1,1-1,-1 0,1 0,4 2,-4-4,-1-1,1 0,0 0,0 0,0-1,1 0,-1 0,1 0,-1-1,1 0,-1 0,1 0,0 0,-1-1,1 0,0 0,0-1,-1 0,1 0,-1 0,1-1,-1 1,1-1,-1 0,0-1,0 0,0 1,0-2,2-1,0 0,0-1,-1 0,0 0,-1 0,0-1,0 0,0 0,0 0,-1 0,-1-1,1 0,-1 1,0-1,-1-1,0 1,0 0,-1 0,0-1,0 1,-1-1,0 1,-1-1,0 1,0-1,-1 1,0 0,0 0,-2-4,-7-2</inkml:trace>
  <inkml:trace contextRef="#ctx0" brushRef="#br0" timeOffset="6381.275">2766 1154,'19'-7,"-1"0,0-2,-1 0,0 0,0-2,-1 0,8-8,-17 14,-1 1,0-1,-1-1,1 1,-1-1,0 0,-1 0,0-1,1 1,-2-1,1 0,-1 0,0 0,-1 0,1-1,-2 1,1-1,-1 0,0 1,0-1,-1 0,0 1,-1-1,0 0,0 0,-2-5,1 9,-1 1,0 0,0 0,0 0,0 0,-1 0,1 1,-1-1,0 1,0 0,0 0,0 0,0 1,0 0,0-1,0 2,0-1,-1 0,1 1,0-1,-1 1,1 1,-1-1,1 0,0 1,0 0,-1 0,1 1,0-1,0 1,0-1,0 1,1 1,-1-1,0 0,1 1,-1 0,1 0,-1 1,-2-1,0 1,1 0,-1 0,1 0,0 1,0 0,0 0,1 0,0 0,0 1,0 0,1 0,0 0,0 0,0 0,1 1,-1-1,2 1,-1 0,1-1,0 1,0 0,1 0,0 0,0 0,1-1,0 1,0 0,0 0,1-1,0 1,1-1,-1 1,1-1,0 0,1 0,-1 0,6 1,0-1,0 0,0 0,1-1,0 0,0 0,0-1,0-1,1 0,-1 0,1-1,0 0,0-1,0 0,-1-1,1 0,0-1,0 0,0-1,0 0,-1 0,1-1,-1-1,0 0,1 0,-2-1,1 0,-1-1,0 0,0 0,0-1,1-2,15-7,0-1,-2-1,0-2,-1 0,-1-1,-1-1,0-1,5-10,32-48,-55 81,-1 1,0-1,0 1,1-1,-1 1,0-1,0 1,0 0,0 0,0-1,0 1,0 0,0 0,0 0,0 0,0 0,0 0,-1 1,1-1,0 0,-1 0,1 0,-1 1,0-1,1 0,-1 1,0-1,0 0,0 1,1-1,-2 0,1 1,0-1,0 0,0 1,-1-1,1 0,0 1,-1-1,1 0,0 1,-3 318,3-319,1 1,-1 1,1 0,-1 0,0 0,0-1,0 1,0 0,0 0,-1 0,1-1,-1 1,0 0,0-1,0 1,0 0,0-1,0 1,-1-1,1 0,-1 1,0-1,0 0,0 0,0 0,0 0,0 0,0-1,-1 1,1-3,1-1,-1 1,1 0,-1-1,1 1,0-1,-1 0,1 1,0-1,0 0,0 0,0 0,1 1,-1-1,0 0,1 0,-1 0,1 0,0 0,0-1,0 1,0 0,0 0,0 0,0 0,1 0,-1 0,1 0,-1 0,1 0,0 0,0 1,0-1,0 0,0 0,0 1,0-1,1 0,-1 1,3-2,1 0,-1 1,1 0,-1 0,1 0,0 0,0 1,0-1,0 1,0 1,0-1,0 1,0 0,0 0,0 0,0 1,0-1,0 1,0 1,0-1,-1 1,3 0,28 4,-26-4,1-1,0 0,-1 0,1-1,0 0,-1-1,1 0,0-1,-1 0,1 0,-1-1,0 0,0-1,0 1,0-2,-1 0,0 0,0 0,0-1,4-3,77-117,-50 61,-35 62,-1-1,0 1,1 0,-1 0,1 0,0 0,0 1,0-1,0 1,1 0,-1 0,1 1,-1-1,1 1,-1 0,1 1,0-1,-1 1,6 0,-151 64,136-61,0 0,0 0,0 1,0 0,1 0,0 0,0 0,0 1,0 0,1 0,0 0,0 0,0 0,0 1,1-1,0 1,0-1,1 1,-1 0,1 0,1 0,-1 0,1 0,0 0,0 0,1 0,-1-1,1 1,1 0,-1 0,1 0,0-1,0 1,1-1,0 0,0 1,0-1,0-1,1 1,0 0,0-1,0 0,1 0,-1 0,1 0,0-1,0 0,0 0,3 2,3-3,0 0,0 0,0-1,0 0,0-1,0 0,0-1,0 0,0-1,0 0,0-1,-1 0,1-1,-1 0,0 0,0-1,0-1,-1 0,1 0,-2 0,1-1,-1-1,0 1,0-1,-1-1,0 0,4-6,167-246,-166 243,-2-1,0 0,-2 0,0-1,-1 0,0 0,-2-1,-1 1,0-1,-2 0,0-1,-1 1,-1 0,-1 0,-1 0,-1 0,-1 0,-1 0,-1 1,0-1,-2 2,0-1,-7-10,13 25,-1 0,0 0,0 0,-1 0,0 1,1 0,-1-1,-1 1,1 1,-1-1,1 0,-1 1,0 0,0 0,0 1,-1 0,1 0,-1 0,1 0,-1 1,0 0,1 0,-1 0,0 1,0 0,0 0,1 0,-1 1,0 0,0 0,1 0,-1 1,1 0,-1 0,1 0,0 1,-5 2,-3 4,1 1,0 0,1 1,-1 0,2 1,0 0,0 1,1 0,1 0,0 1,1 0,1 0,0 1,0-1,2 1,0 1,0 2,-1 9,1 0,2-1,0 1,2 0,1 0,1 0,2 0,0-1,6 19,-5-25,1-1,1 0,1 0,0-1,2 0,0 0,1-1,0-1,1 0,1 0,1-1,0-1,1 0,0-1,1-1,1 0,0-1,0-1,1 0,1-2,-1 0,1-1,1-1,-1 0,14 1,-27-6,-1-1,0 1,0-1,0 0,1 0,-1-1,0 1,0-1,0 0,1-1,-1 1,0-1,-1 0,1 0,0-1,-1 1,1-1,-1 0,0-1,0 1,0 0,0-1,-1 0,1 0,-1 0,0-1,0 1,7-17</inkml:trace>
  <inkml:trace contextRef="#ctx0" brushRef="#br0" timeOffset="7450.786">4658 814,'-22'11,"1"0,1 2,0 0,1 1,0 1,-5 6,18-15,0 0,0 0,1 1,0 0,1 0,0 0,0 0,0 1,1-1,0 1,0 0,1 0,0 0,1 0,-1 0,2 1,-1-1,1 0,1 8,-1-13,0 0,1 0,-1-1,1 1,0 0,0-1,0 1,0-1,0 1,0-1,1 1,-1-1,1 0,0 0,0 1,0-1,0-1,0 1,0 0,0 0,0-1,1 1,-1-1,1 0,-1 0,1 0,0 0,-1 0,1 0,0-1,-1 1,1-1,0 0,0 0,0 0,-1 0,1-1,0 1,5-1,0 0,0 0,0-1,-1 0,1 0,-1-1,1 0,-1-1,0 1,0-1,0-1,5-4,90-126,-56 64,-47 70,1 1,0-1,0 1,0-1,0 1,1-1,-1 1,0 0,0-1,0 1,0-1,0 1,1-1,-1 1,0 0,0-1,1 1,-1-1,0 1,0 0,1-1,-1 1,0 0,1 0,-1-1,1 1,-1 0,0 0,1-1,-1 1,1 0,-1 0,1 0,-1 0,0 0,1 0,-1 0,1 0,-1 0,1 0,-1 0,1 0,-1 0,1 0,-1 0,0 0,1 0,-1 1,1-1,-1 0,0 0,1 0,-1 1,1-1,-1 0,0 1,1-1,-1 0,0 1,0-1,1 0,-1 1,0-1,0 1,1-1,-1 0,0 1,0-1,0 1,0 0,3 36,-3-33,0-1,14 116,-14-116,1 0,0 0,0 0,1-1,-1 1,0 0,1 0,0-1,0 1,0-1,0 1,0-1,0 0,0 0,1 0,-1 0,1 0,0 0,-1-1,1 1,0-1,0 0,0 0,0 0,0 0,0-1,0 1,0-1,0 0,0 1,1-1,-1-1,0 1,0 0,0-1,1 0,8-4,1-1,0-1,-1 0,-1-1,1 0,-1-1,-1 0,1-1,-1 0,-1 0,0-1,-1 0,0-1,0 0,-2 0,1 0,-1-1,3-13,31-59,-41 111,-2-20,1 1,0-1,1 1,0 0,0-1,0 1,1 0,-1 0,2 0,-1-1,1 1,0 0,0 0,1-1,0 1,0-1,1 1,0-1,0 0,0 0,1 0,-1-1,2 1,-1-1,0 0,1 0,0 0,0-1,1 0,-1 0,1 0,1 0,-3-3,0-1,1 0,-1 0,0 0,1-1,-1 1,0-1,1 0,-1 0,0-1,0 1,0-1,0 0,0 0,0 0,-1-1,1 1,-1-1,1 0,-1 0,0 0,0 0,0 0,-1-1,1 0,0-1,54-106,2-28,-59 138,0 0,0 1,1-1,-1 0,0 1,1-1,-1 1,0-1,1 0,-1 1,1-1,-1 1,1-1,-1 1,1 0,-1-1,1 1,0 0,-1-1,1 1,0 0,-1-1,1 1,0 0,-1 0,1 0,0 0,-1 0,1 0,0 0,0 0,-1 0,1 0,0 0,-1 0,1 0,0 1,-1-1,1 0,0 0,-1 1,1-1,-1 1,1-1,-1 0,1 1,-1-1,1 1,-1-1,1 1,-1-1,1 1,-1 0,0-1,1 1,15 41,-15-38,184 797,-177-770,-1 0,-1 0,-2 0,-1 1,-2 0,-1 0,-1-1,-2 1,-1-1,-1 1,-2-1,-7 19,11-44,1-1,-1 0,0 0,0 0,-1 0,1-1,-1 1,0-1,0 0,-1 0,1 0,-1-1,0 0,0 0,0 0,0 0,0-1,-1 0,1 0,-1 0,1 0,-1-1,0 0,0-1,0 1,1-1,-1 0,0-1,0 1,0-1,1 0,-1 0,0-1,1 0,-1 0,0-1,0-3,0 0,0 0,0-1,1 0,0 0,0-1,1 1,0-1,0 0,1 0,0 0,0-1,1 1,0-1,1 1,0-1,0 0,1 0,0 1,0-2,-1-14,0 0,1 0,2 0,0 1,2-1,0 0,2 1,1 0,0 0,2 1,0 0,2 1,0 0,1 0,13-15,-12 18,0 1,1 1,0 0,2 0,0 1,0 2,1-1,1 2,0 0,1 1,0 1,1 1,0 1,6-2,-1 3</inkml:trace>
  <inkml:trace contextRef="#ctx0" brushRef="#br0" timeOffset="12848.333">8581 363,'20'-7,"42"-18,0 3,1 2,1 4,60-8,-121 23,1 0,0 0,0 0,0 1,0-1,0 1,0 0,0 0,-1 1,1-1,0 1,0 0,0 0,0 0,-1 0,1 1,0 0,-1-1,0 1,1 1,-1-1,0 0,0 1,0-1,0 1,-1 0,1 0,-1 0,0 1,1-1,-1 0,-1 1,1-1,0 3,-1 7,0 0,-2 0,1 0,-2 1,0-1,0 0,-1-1,-1 1,0 0,0-1,-1 0,-1 0,0 0,-1-1,0 0,-1 0,0-1,-7 7,-12 23,-154 251,178-287,0 0,1 0,-1-1,1 2,0-1,0 0,0 0,1 1,-1-1,1 1,0-1,1 1,-1-1,1 1,0 0,0-1,0 1,0-1,1 1,0 0,0-1,0 1,1-1,-1 0,1 1,0-1,0 0,1 0,-1 0,1-1,0 1,0 0,0-1,0 0,1 0,-1 0,1 0,0 0,0-1,0 0,2 1,5-1,1 0,0-1,-1-1,1 0,0 0,0-1,-1-1,1 0,-1 0,0-1,1-1,-1 0,0 0,-1-1,1-1,-1 0,0 0,-1-1,5-3,10-10</inkml:trace>
  <inkml:trace contextRef="#ctx0" brushRef="#br0" timeOffset="13268.914">9314 533,'195'-211,"-195"212,0-1,0 1,0 0,0 0,0 0,0 0,1-1,-1 1,0 0,1 0,-1 0,0-1,1 1,-1 0,1 0,-1-1,1 1,0-1,-1 1,1 0,-1-1,1 1,0-1,0 1,-1-1,1 0,0 1,0-1,-1 0,1 1,0-1,0 0,0 0,0 0,0 0,-1 0,1 0,0 0,0 0,0 0,0 0,-1 0,1-1,0 1,0 0,0-1,-1 1,1 0,0-1,0 1,-1-1,1 1,0-1,-1 0,1 1,-1-1,1 1,-1-1,1 0,-1 0,1 1,-1-1,0 0,1 0,-1 19,8 63,-8-79,0-1,1 1,0 0,-1 0,1 0,0 0,0 0,0-1,0 1,0 0,1-1,-1 1,0-1,1 1,-1-1,1 0,-1 1,1-1,0 0,-1 0,1 0,0 0,0-1,0 1,0 0,0-1,0 0,0 1,0-1,0 0,0 0,0 0,0 0,0 0,0 0,0-1,8-3,0-1,0 0,0 0,-1-1,0-1,0 1,-1-2,0 1,0-1,0 0,-1-1,-1 1,1-1,-1-1,2-4,-4 7,15-22,-4 3</inkml:trace>
  <inkml:trace contextRef="#ctx0" brushRef="#br0" timeOffset="13685.199">10076 278,'-12'12,"0"0,1 1,0 1,1 0,0 0,1 1,1 0,1 0,0 1,1 0,0 1,0 4,5-18,1 0,-1 0,1 1,0-1,0 0,0 1,0-1,1 0,-1 0,1 1,0-1,0 0,0 0,0 0,0 0,1 0,-1 0,1 0,0 0,0-1,0 1,0-1,0 1,1-1,-1 0,1 0,0 0,-1 0,1-1,0 1,0-1,0 1,0-1,0 0,1 0,-1 0,0-1,0 1,1-1,-1 0,0 0,0 0,3 0,8-1,0 0,0 0,0-1,-1-1,1 0,-1-1,0 0,0-1,0-1,0 0,-1 0,0-2,-1 1,1-1,-1-1,-1 0,5-5,3-7,0 0,-1-1,-2-1,0-1,-1 0,-2 0,0-2,1-6,-12 29,3-3,0-1,-1 0,1 0,-1 0,-1 0,0-1,0 1,0-1,-1 1,0-1,0 0,-1 1,0-1,-1 0,1 0,-1 1,-1-1,1 1,-2-1,1 1,-1 0,0 0,0 0,-1 0,0 0,0 1,0 0,-1-1,0 2,0-1,-1 1,-2-3,4 6,0 0,0 0,0 0,0 0,-1 1,1 0,0 0,-1 0,1 0,-1 1,1 0,-1 0,1 0,0 0,-1 1,1-1,-1 1,1 0,0 1,0-1,-1 1,1 0,0 0,0 0,1 0,-3 2,-4 3,1-1,0 2,0-1,0 1,1 1,0 0,1 0,0 0,-4 8,6-11,1 1,0-1,1 1,-1 0,1 1,1-1,-1 0,1 1,0-1,1 1,0 0,0-1,1 1,0 0,0 0,1 0,0-1,0 1,1 0,0-1,0 1,0-1,1 0,1 0,-1 0,1 1,12 9,1 0,0-1,1 0,1-2,0 0,1-1,0-1,1-1,0-1,1-1,0 0,1-2,20 4,-12-1</inkml:trace>
  <inkml:trace contextRef="#ctx0" brushRef="#br0" timeOffset="13933.728">9540 617,'48'19,"59"7,26-2,4-4,-1-6,-10-5,-12-5,-16-2,-19-2,-24-1</inkml:trace>
  <inkml:trace contextRef="#ctx0" brushRef="#br0" timeOffset="11067.693">6492 307,'-11'179,"-24"174,27-287,4 0,3 0,4 24,-4-88,1-1,0 1,0-1,0 0,0 1,0-1,1 0,-1 1,0-1,1 0,-1 1,0-1,1 0,0 0,-1 1,1-1,0 0,0 0,-1 0,1 0,0 0,0 0,0 0,0 0,0 0,1-1,-1 1,0 0,0-1,0 1,1-1,-1 1,0-1,1 1,-1-1,0 0,1 0,-1 0,0 0,1 0,-1 0,0 0,1 0,-1 0,0-1,1 1,-1 0,0-1,1 1,-1-1,0 0,0 1,0-1,0 0,1 0,-1 0,0 0,-1 0,1 0,1 0,109-113,-71 66,-39 46,0 0,0 1,0-1,0 0,1 1,-1-1,0 1,1 0,-1-1,1 1,0 0,0 0,-1 0,1 0,0 0,0 0,0 1,0-1,0 1,0-1,0 1,0 0,0 0,0-1,0 1,0 1,0-1,0 0,0 0,0 1,0-1,0 1,-1 0,1 0,0-1,0 1,0 0,-1 1,1-1,0 0,-1 0,1 1,-1-1,0 1,1-1,-1 1,0 0,24 41,-23-38,-1 0,1 0,0 0,0 0,1 0,-1-1,1 1,0-1,0 1,1-1,-1 0,1 0,0-1,0 1,0-1,0 0,1 0,-1 0,1-1,0 1,0-1,0 0,0-1,0 1,0-1,0 0,1 0,-1-1,0 1,1-1,-1 0,0-1,2 0,6-6,0 0,0-1,-1-1,0 0,0-1,-1 0,-1-1,0 0,0 0,-1-1,0-1,-1 1,-1-2,0 1,-1-1,4-11,1 1,-2 1,0-1,-2 0,-1-1,0 0,-2 0,-1 0,-1 0,-2 0,0-1,-1 1,-2 0,0 0,-2 0,-1 0,-1 1,-1 0,-1 0,-1 1,-1 0,-1 0,0 2,-2-1,-1 2,-1 0,-4-4,2 3,-1 1,-1 1,-1 0,0 2,-1 0,-14-7,26 19,1-1,-1 2,0-1,0 1,-1 1,1 0,-1 0,0 1,1 0,-1 1,0 0,0 1,0 0,0 1,0 0,0 1,-9 2,15-2,0-1,0 1,1 0,-1 1,1-1,-1 1,1 0,0 0,0 0,0 1,1-1,-1 1,1 0,0 0,0 0,0 0,1 1,-2 1,-8 22</inkml:trace>
  <inkml:trace contextRef="#ctx0" brushRef="#br0" timeOffset="11549.707">7141 955,'26'-7,"-1"-2,0-1,0-1,-1-1,0-1,-1-1,-1-1,0-1,-1-1,14-15,-33 30,0 0,0 0,0 0,0 0,0 0,0 0,0 0,-1-1,1 1,-1 0,1-1,-1 0,0 1,0-1,0 0,-1 1,1-1,-1 0,1 0,-1 0,0 1,0-1,0 0,0 0,-1 0,1 0,-1 1,0-1,0 0,0 1,0-1,0 0,0 1,-1-1,1 1,-1 0,0-1,0 1,0 0,0 0,0 0,0 1,0-1,-1 0,1 1,0-1,-1 1,0 0,1 0,-3-1,-2 0,1 1,-1-1,1 1,-1 1,1-1,-1 1,1 0,-1 1,1 0,-1 0,1 0,-1 0,1 1,0 0,-1 1,1 0,1-1,-1 2,0-1,1 1,-1 0,1 0,-1 2,-5 2,2 1,-1 1,1 0,0 0,1 1,0 0,1 1,0-1,1 1,1 1,-1-1,2-5,1 0,0-1,0 1,0 0,1 1,0-1,0 0,1 1,0-1,0 1,0-1,1 1,1 0,-1-1,1 1,0-1,1 0,0 1,0-1,1 0,0 0,0 0,0 0,1-1,0 1,0-1,1 0,0 0,0-1,0 1,0-1,1 0,1 0,3 1,2 1,-1-2,1 0,0 0,0-1,0 0,1-1,-1-1,1 0,-1-1,1 0,0-1,0 0,-1-1,1 0,0-1,-1-1,1 0,-1 0,0-2,0 1,0-1,-1-1,0 0,0-1,6-5,31-33,-38 31</inkml:trace>
  <inkml:trace contextRef="#ctx0" brushRef="#br0" timeOffset="11863.319">7847 758,'-8'-2,"0"1,0 0,0 0,-1 1,1 0,0 1,0-1,0 2,0-1,0 1,0 0,0 1,0 0,1 0,0 0,-1 1,1 0,0 1,1 0,-1 0,1 0,0 1,1 0,-1 0,1 0,0 1,0-1,1 1,0 0,0 1,1-1,0 1,0 0,1-1,-1 6,3-8,0 0,0 0,1 1,0-1,0 0,0 0,1 0,0 0,0-1,0 1,0 0,1-1,-1 1,1-1,1 0,-1 0,0 0,1-1,0 1,0-1,0 0,0 0,0 0,1 0,-1-1,1 0,4 2,1 0,0 0,1 0,0-1,-1 0,1-1,0 0,0-1,0 0,0-1,1 0,-1-1,6-1,40-16,-33 6</inkml:trace>
  <inkml:trace contextRef="#ctx0" brushRef="#br0" timeOffset="12166.773">8185 928,'-5'9,"-1"4</inkml:trace>
  <inkml:trace contextRef="#ctx0" brushRef="#br0" timeOffset="16033.605">1 1746,'13'4,"0"1,1-2,0 0,0 0,0-2,0 0,0 0,0-1,0-1,0 0,0-1,0 0,5-3,71-5,103-2,467-61,-227 26,413 9,-123 11,197 15,-175-23,719-41,-329 0,-23 19,-514 32,406-35,-796 44,-122 10,-16 2</inkml:trace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289 282,'-19'33,"-12"26,0 8,1-3,4-8,4-8,4-8,0-10,4-6,0-2,-4-5,2 0,-1-4,2-3</inkml:trace>
  <inkml:trace contextRef="#ctx0" brushRef="#br0" timeOffset="260.855">35 311,'24'33,"13"21,4 6,1-2,-3-7,-7-6,-5-12,-11-11,-9-9</inkml:trace>
  <inkml:trace contextRef="#ctx0" brushRef="#br0" timeOffset="585.148">147 0,'0'5,"5"1,1 0</inkml:trace>
  <inkml:trace contextRef="#ctx0" brushRef="#br0" timeOffset="831.814">317 0,'5'0,"6"0,1 0</inkml:trace>
  <inkml:trace contextRef="#ctx0" brushRef="#br0" timeOffset="1115.88">514 338,'24'0,"18"0,6 0,0 0,-4 0,-8 0</inkml:trace>
  <inkml:trace contextRef="#ctx0" brushRef="#br0" timeOffset="1366.546">712 84,'-5'39,"-1"26,0 8,1-5,6-3,3-8,1-10,0-7,-2-6,0-4,-2-2,0-1,-1-1,0-4</inkml:trace>
</inkml:ink>
</file>

<file path=ppt/ink/ink3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12,'10'5,"12"1,8 0,3-1,1-2,0 0,-2-2,-1-6,-1-1,-1 0,-1 1,0 1,1 2,-2-4,-3-1</inkml:trace>
</inkml:ink>
</file>

<file path=ppt/ink/ink3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26,'39'0,"21"-5,6-1,-3 0,-8 1,-13 1</inkml:trace>
</inkml:ink>
</file>

<file path=ppt/ink/ink3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1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128 508,'-6'34,"-2"-1,-2 0,-1-1,-1 0,-2 0,-15 24,28-53,-36 70,166-289,17 57,-145 157,0 1,-1-1,1 1,0-1,0 1,0-1,0 1,1-1,-1 1,0 0,1 0,-1 0,0-1,1 1,-1 1,1-1,0 0,-1 0,1 0,0 1,-1-1,1 1,0 0,0-1,0 1,-1 0,1 0,0 0,0 0,0 0,-1 1,1-1,0 0,0 1,-1 0,1-1,0 1,-1 0,1 0,-1-1,1 1,-1 1,1-1,-1 0,0 0,1 0,-1 1,0-1,0 1,1 0,1 14,0 0,0 1,-1-1,-1 1,-1-1,-1 1,-2 15,1 16,0-15,8 71,-4-103,-1 0,1 0,-1 0,1 0,-1-1,1 1,0 0,-1-1,1 1,0-1,-1 1,1-1,0 0,0 0,0 0,-1 0,1 0,0 0,0 0,0-1,-1 1,1-1,0 1,-1-1,1 1,0-1,-1 0,1 0,-1 0,1 0,-1 0,0 0,1-1,-1 1,0 0,0-1,0 1,0-1,0 1,0-1,0 1,0-1,-1 0,1 1,-1-1,4-3,65-75,69-62,-117 125,-14 11,-1 0,1 0,0 1,1 0,0 0,-1 1,1 0,1 0,-1 1,1 0,-1 0,1 1,5-1,-13 3,1 0,-1 1,1-1,-1 0,1 1,-1-1,1 1,-1-1,1 1,-1 0,1 0,-1 0,0-1,0 1,1 0,-1 1,0-1,0 0,0 0,0 0,0 1,0-1,-1 0,1 1,0-1,-1 1,1-1,-1 1,1-1,-1 1,0-1,0 1,1-1,-1 1,0 0,-1-1,1 1,0-1,0 1,-14 62,13-62,-8 21,1 1,0 0,2 1,1-1,1 1,-1 21,5 10,1-32</inkml:trace>
  <inkml:trace contextRef="#ctx0" brushRef="#br0" timeOffset="949.293">1286 339,'-20'7,"2"1,-1 0,1 2,0 0,1 1,0 1,1 0,0 1,1 1,0 1,1 0,-8 12,19-25,1 1,-1-1,1 1,0 0,0 0,0 0,0 0,0 0,0 0,1 0,-1 1,1-1,0 0,0 1,1-1,-1 1,1 0,-1-1,1 1,0-1,0 1,1 0,-1-1,1 1,0-1,0 1,0-1,0 0,1 1,-1-1,1 0,0 0,0 0,0 0,0 0,0 0,1-1,-1 1,1-1,0 0,0 1,0-1,0 0,0-1,3 2,3-3,1 0,-1 0,0-1,1-1,-1 1,0-2,0 1,0-1,0 0,-1-1,1 0,-1-1,0 1,0-2,-1 1,1-1,-1 0,-1 0,1-1,-1 0,0 0,0-1,-1 0,4-7,26-28,-21 28,1-1,-2 0,0-1,-1-1,-1 0,-1 0,0-1,-1 0,-1-1,-1 1,-1-2,-1 1,-1-1,1-10,-13-82,8 109,-1 1,0-1,0 0,0 1,-1-1,1 1,-1-1,0 1,0 0,0 0,0 0,-1 0,1 0,-1 0,1 0,-1 1,0 0,0-1,-1 1,1 0,0 0,-1 1,1-1,-1 1,1 0,-1 0,-3-1,3 2,1 0,0-1,-1 2,1-1,-1 0,1 1,0-1,-1 1,1 0,0 0,0 1,0-1,0 0,0 1,0 0,0 0,0 0,1 0,-1 0,1 0,0 1,-1-1,1 1,0 0,0 0,1-1,-1 1,1 0,-1 1,1-1,0 0,0 0,0 0,0 2,-2 7,1-1,0 1,1-1,0 1,1 0,0-1,1 1,0 0,2 5,4 8,1 0,1-1,2-1,0 1,2-2,8 13,49 102,-52-89,-8-31</inkml:trace>
  <inkml:trace contextRef="#ctx0" brushRef="#br0" timeOffset="1418.591">1680 113,'57'281,"-57"-275,9 44,-9-50,0 1,1 0,-1 0,1 0,-1 0,1-1,-1 1,1 0,-1-1,1 1,0 0,-1-1,1 1,0-1,-1 1,1-1,0 1,0-1,0 1,0-1,-1 0,1 0,0 1,0-1,0 0,0 0,0 0,0 0,0 0,-1 0,1 0,0 0,0 0,0-1,0 1,0 0,0 0,-1-1,1 1,0-1,0 1,0-1,-1 1,1-1,0 1,-1-1,1 0,0 1,0-2,10-9,0-1,0-1,-1 0,0-1,-1 1,-1-2,0 1,-1-1,4-14,84-211,-82 195,-10 25</inkml:trace>
  <inkml:trace contextRef="#ctx0" brushRef="#br0" timeOffset="1847.329">1145 677,'44'5,"1"-2,0-2,0-2,-1-2,14-3,235-54,-125 20,-14 15,-136 19</inkml:trace>
  <inkml:trace contextRef="#ctx0" brushRef="#br0" timeOffset="2549.535">1427 903,'-49'20,"1"2,2 2,0 2,2 2,-12 11,52-37,1 1,-1-1,0 0,1 1,0 0,-1 0,1 0,0 0,1 1,-1-1,1 1,-1-1,1 1,0 0,0 0,1 0,-1 0,1 0,0 0,0 1,0-1,0 0,1 0,0 1,0-1,0 0,1 1,-1-1,1 0,0 1,0-1,0 0,1 0,-1 0,1 0,0 0,1 0,-1-1,0 1,1-1,0 1,0-1,0 0,0 0,3 2,6-3,0 1,0-2,0 1,0-2,0 1,0-2,0 0,0 0,0-1,0-1,0 1,-1-2,1 0,-1 0,0-1,0-1,-1 0,1 0,0-2,3 1,24-15,-1-1,-1-2,-1-1,20-20,-40 32,0 0,-1-1,0 0,-2-1,0-1,0 0,-2-1,0 0,-1 0,4-13,-8 17,-2 9,0 0,0 0,-1 0,0-1,0 1,-1-1,1 1,-1-1,0 0,-1 1,1-1,-1 0,0 1,-1-1,0 0,1 0,-2 1,1-1,-1 1,1-1,-2 1,1 0,0 0,-1-1,0 2,-3-5,3 5,1 0,-1 0,0 1,0-1,-1 0,1 1,-1 0,0 0,0 0,0 1,0-1,0 1,-1 0,1 0,0 0,-1 0,0 1,1 0,-1 0,0 0,0 1,0 0,1 0,-1 0,0 0,0 1,0-1,1 1,-1 0,0 1,-2 0,-2 4,0 0,1 0,-1 1,1 0,0 0,1 1,0 0,0 1,1-1,0 1,0 0,1 1,0-1,1 1,0 0,0 0,1 1,1-1,0 1,0-1,1 1,0 0,1-1,0 1,1 0,0 0,0-1,1 1,1-1,2 6,0-7,0 1,1-1,0-1,1 1,0-1,0 0,1-1,0 0,0 0,1-1,0 0,0 0,0-1,1 0,0 0,0-1,0-1,0 0,0 0,1-1,-1 0,2-1,-4 1,12 4</inkml:trace>
  <inkml:trace contextRef="#ctx0" brushRef="#br0" timeOffset="2919.438">2047 706,'-51'80,"3"-6,4 1,-25 57,68-129,0-1,0 1,0 0,0 0,0-1,0 1,1 0,-1 0,1 0,0 0,0 0,0 0,0-1,0 1,1 0,-1 0,1 0,0 0,0-1,0 1,0 0,1-1,-1 1,0-1,1 1,0-1,0 0,0 1,0-1,0 0,0 0,0-1,1 1,-1 0,0-1,1 1,0-1,-1 0,1 0,115 24,-108-25,-5 1,1 0,-1-1,1 0,-1 0,1 0,-1-1,1 0,-1 0,0 0,1 0,-1-1,0 0,0 0,0-1,4-2,4-8</inkml:trace>
  <inkml:trace contextRef="#ctx0" brushRef="#br0" timeOffset="3114.701">1680 987,'53'-9,"27"-9,9 0,-5-3,-7 3,-13-1,-12 3,-10 5,-7 3,-5 4,-8 2</inkml:trace>
</inkml:ink>
</file>

<file path=ppt/ink/ink3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15,'-1'-1,"1"0,-1 0,1 1,-1-1,1 0,-1 0,1 0,-1 1,0-1,0 0,1 0,-1 1,0-1,0 1,0-1,1 1,-1-1,0 1,0-1,0 1,0 0,0 0,0-1,0 1,0 0,0 0,0 0,0 0,0 0,0 0,0 0,0 1,0-1,0 0,0 0,0 1,0-1,0 1,0-1,1 1,-1-1,0 1,0-1,0 1,1 0,-1 0,0-1,1 1,-1 0,1 0,-1 0,1-1,-1 1,1 0,-1 0,1 0,0 0,-1 0,1 0,0 0,0 0,0 0,0 0,0 0,-5 15,1 0,1 1,1-1,0 0,1 1,1-1,0 1,1 2,-3 76,-58 190,23-162,37-124,0 1,1 0,-1 0,1-1,-1 1,1 0,0 0,-1 0,1 0,-1 0,1-1,-1 1,1 0,-1 0,1 0,-1 1,1-1,0 0,-1 0,1 0,-1 0,1 0,-1 1,1-1,-1 0,1 0,-1 1,0-1,1 0,-1 1,1-1,-1 1,0-1,1 0,-1 1,0-1,1 1,-1-1,0 1,0-1,1 1,-1-1,0 1,0-1,0 1,0 0,0-1,0 1,0-1,0 1,0-1,0 1,0-1,0 1,0-1,0 1,0-1,-1 1,1 0,0-1,0 0,-1 1,1-1,0 1,-1-1,1 1,0-1,-1 0,1 1,38-23,95-88,12-7,-36 81,-106 35,0 1,0 0,1 0,-1 0,0 0,0 0,0 0,0 1,0 0,0 0,0-1,0 2,0-1,0 0,-1 1,1-1,0 1,-1 0,1-1,-1 1,0 1,1-1,-1 0,0 0,0 1,-1 0,1-1,0 1,-1 0,0-1,1 1,-1 0,0 0,-1 0,1 1,2 9,0 0,-1 0,-1 0,0 1,-1-1,0 0,-1 1,-1-1,0 0,0 0,-1 0,-1 0,-1-1,1 1,-2-1,0 0,0-1,-5 7,1-7,-1-1,1 0,-2 0,0-1,0 0,0-1,-1-1,0 0,-1 0,1-2,-1 1,0-2,-1 0,1-1,-1 0,0-1,1-1,-1 0,-2-1,13 0,0 0,-1 0,1 0,0-1,0 0,0 0,1 0,-1 0,0-1,0 1,1-1,-1 0,0 0,1 0,0-1,0 1,0-1,0 0,0 0,0 0,1 0,-1 0,1 0,0-1,0 1,0-1,0 0,1 0,0 1,-1-1,1 0,1 0,-1 0,0 0,1 0,0 0,0 0,0-1,1 1,-1 0,1 0,0 0,1-1,35-60,-25 47</inkml:trace>
  <inkml:trace contextRef="#ctx0" brushRef="#br0" timeOffset="652.968">612 608,'0'4,"0"1,1-1,-1 0,1 0,0 0,1 0,-1-1,0 1,1 0,0 0,0-1,0 1,1-1,-1 0,1 0,-1 1,1-2,0 1,0 0,1-1,-1 1,0-1,1 0,0 0,-1 0,1-1,0 1,0-1,0 0,0 0,0 0,0-1,0 1,0-1,0 0,0 0,0 0,1-1,-1 0,0 1,0-2,-1 1,1 0,4-2,12-12,-1-1,0-1,-1 0,0-1,-2-1,4-6,4-4,-24 28,0 0,0 0,1 0,-1 0,1 0,-1 0,0 0,1 0,0 0,-1 0,1 0,0 0,-1 0,1 1,0-1,0 0,0 0,0 1,0-1,0 0,0 1,0-1,0 1,0 0,0-1,0 1,0 0,0-1,0 1,0 0,0 0,1 0,-1 0,0 0,0 0,0 0,0 1,0-1,0 0,0 1,1-1,-1 0,0 1,0 0,0-1,-1 1,1-1,0 1,0 0,0 0,0 0,-1-1,1 1,0 0,0 1,6 40,-7-38,0 0,0 0,0 0,0-1,1 1,0 0,0 0,0 0,0 0,0 0,1-1,0 1,0-1,0 1,0-1,0 0,1 0,-1 0,1 0,0 0,0 0,0-1,0 1,0-1,1 0,-1 0,4 1,1-1,1 0,-1-1,1 0,-1 0,1-1,-1 0,1-1,-1 0,1 0,-1-1,1 0,-1-1,0 1,0-2,0 1,-1-1,1 0,-1-1,0 1,1-3,9-5,-1-1,0-1,-2 0,1-2,-2 1,0-2,9-15,4-8,-2-1,-2 0,-2-2,-2-1,-2 0,6-29,-4-17,-18 90,0 1,0-1,-1 0,1 0,0 1,-1-1,1 0,0 0,-1 0,1 0,0 1,-1-1,1 0,0 0,-1 0,1 0,0 0,-1 0,1 0,0 0,-1 0,1 0,-1 0,1 0,0 0,-1 0,1 0,0-1,-1 1,1 0,0 0,-1 0,1 0,0-1,0 1,-1 0,1 0,0-1,0 1,-1 0,1-1,0 1,0 0,0 0,-1-1,1 1,0 0,0-1,0 1,0-1,0 1,0 0,0-1,0 1,0 0,0-1,0 1,0 0,0-1,0 1,0-1,0 1,0 0,-19 26,7-2,1 1,1 1,1 0,2 0,0 1,2-1,1 1,1 1,1-1,1 0,2 1,1 2,21 137,-22-167,-1 1,1-1,-1 1,1-1,-1 1,0-1,1 1,-1-1,1 1,-1-1,0 1,1-1,-1 1,0-1,0 1,0 0,1-1,-1 1,0 0,0-1,0 1,0-1,0 1,0 0,0-1,0 1,0 0,-1-1,1 1,0 0,0-1,0 1,-1-1,1 1,0-1,-1 1,1-1,0 1,-1-1,1 1,-1-1,1 1,-1-1,1 1,-1-1,1 0,-1 1,1-1,-1 0,0 0,1 1,-1-1,1 0,-1 0,0 0,1 0,-1 0,0 0,1 0,-1 0,0 0,1 0,-1 0,1 0,-1 0,0-1,1 1,-1 0,0 0,-10-7</inkml:trace>
  <inkml:trace contextRef="#ctx0" brushRef="#br0" timeOffset="899.577">1035 269,'39'5,"36"-3,10-3,1 0,-5 0,-11-5,-9-2,-9 2,-9 0,-12 3</inkml:trace>
</inkml:ink>
</file>

<file path=ppt/ink/ink3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0,'-5'0,"-6"0,-6 5,0-3,7-3,1 0,2 5,2 1</inkml:trace>
</inkml:ink>
</file>

<file path=ppt/ink/ink3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2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0 171,'104'284,"-59"-182,-44-101,-1 0,1 0,-1-1,1 1,-1 0,1-1,0 1,-1 0,1-1,0 1,0-1,-1 1,1-1,0 1,0-1,0 0,-1 1,1-1,0 0,0 0,0 0,0 0,0 0,0 1,0-2,-1 1,1 0,0 0,0 0,0 0,0 0,0-1,0 1,-1 0,1-1,0 1,0-1,-1 1,1-1,0 1,0-1,-1 1,1-1,-1 0,1 1,0-1,-1 0,1 0,-1 0,0 1,1-1,-1 0,0 0,1 0,-1 0,0 1,0-2,26-55,-25 54,32-77,4 3,3 1,42-58,-74 123,-2 6</inkml:trace>
  <inkml:trace contextRef="#ctx0" brushRef="#br0" timeOffset="488.38">706 340,'34'-5,"20"-1,6 0,-2 1,-7 2,-7 1,-10 0</inkml:trace>
  <inkml:trace contextRef="#ctx0" brushRef="#br0" timeOffset="748.863">706 566,'38'-10,"28"-7,6-1,-3 2,-9 4,-15 4</inkml:trace>
  <inkml:trace contextRef="#ctx0" brushRef="#br0" timeOffset="1253.166">1130 679,'108'-37,"-42"15,-1-2,0-3,-2-2,30-22,-66 31,0 0,-2-3,-1 0,0-1,-2-1,-1-1,-1-1,-1-1,9-18,-22 35,-1 0,0 0,0 0,-1-1,-1 1,1-1,-2 0,0 0,0-4,-2 12,1 0,-1 0,0 0,0 0,-1 0,1 1,-1-1,0 0,0 0,0 0,-1 1,1-1,-1 0,0 1,0-1,0 1,0 0,0 0,-1 0,0 0,0 0,1 0,-2 1,1 0,0-1,0 1,-1 0,1 0,-3 0,-1-1,0 1,-1 1,1-1,0 1,0 0,-1 1,1-1,0 2,-1-1,1 1,0 0,-1 0,1 1,0 0,0 1,0-1,1 1,-1 0,1 1,-1 0,1 0,0 0,1 1,-1 0,1 0,0 0,-1 1,-4 6,0 0,0 0,1 1,0 0,1 1,1 0,0 0,1 0,1 1,0 0,1 0,0 6,1-11,1-1,0 1,1 0,0 0,1 0,0 1,0-1,1 0,0 0,1 0,0-1,1 1,0 0,1-1,-1 0,2 1,-1-2,1 1,1 0,0-1,0 0,0 0,1-1,0 0,1 0,0-1,0 0,0 0,0 0,3-1,10 3,0-2,1 0,-1-2,1 0,1-2,-1 0,0-1,0-1,1-2,0 0,16 1,-15 0</inkml:trace>
  <inkml:trace contextRef="#ctx0" brushRef="#br0" timeOffset="1654.051">2286 115,'-11'19,"-7"11,1 1,1 1,2 0,1 1,1 0,2 1,2 1,-2 16,9-47,1 0,-1 0,1 0,0-1,0 1,1 0,-1 0,1 0,0-1,0 1,0 0,0-1,1 1,-1-1,1 1,0-1,0 0,1 0,-1 0,0 0,1 0,0 0,0-1,-1 1,2-1,-1 0,0 0,0 0,1 0,-1 0,1-1,-1 0,1 1,0-1,-1-1,1 1,0-1,0 1,0-1,3 0,11-1,0 0,-1-2,1 0,-1-1,0 0,0-1,0-1,-1-1,0 0,0-2,-1 1,0-2,11-8,-10 6,0-1,0 0,-1-1,-1-1,0 0,-1-1,-1-1,0 0,-1 0,-1-1,-1 0,-1-1,0 0,-1-1,-1-1,-5 16,0 0,-1 0,1 0,-1 0,0 0,0 0,-1 0,1 0,-1 0,0 0,-1 0,1 0,-1 0,0 1,0-1,0 0,-1 1,0 0,0-1,0 1,0 1,-1-1,1 0,-1 1,0 0,0-1,0 1,0 1,-1-1,1 1,-1 0,0 0,1 0,-1 1,0-1,0 1,0 0,0 1,-5-1,-100 3,75 6</inkml:trace>
  <inkml:trace contextRef="#ctx0" brushRef="#br0" timeOffset="2005.01">2258 340,'14'-5,"10"-1,6 0,2 1,0 2,-4 5,-3 3,-1 1,1-1,0-2,1 0,1-2,1 0,0-1,0 0,-9 0,-8 0</inkml:trace>
</inkml:ink>
</file>

<file path=ppt/ink/ink3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0 624,'16'1,"0"-1,0-1,0-1,0 0,0-1,0-1,-1 0,1-1,-1-1,0 0,-1-1,0 0,0-2,0 1,-1-2,0 0,-1 0,6-8,162-204,-5 44,-139 140,-30 29,1 1,1 0,-1 1,1-1,1 1,-1 1,1 0,0 0,7-3,-15 9,0 0,0 0,0 0,0-1,0 1,0 0,0 0,0 1,0-1,0 0,0 0,0 0,0 1,0-1,0 0,0 1,0-1,0 1,0-1,0 1,0 0,-1-1,1 1,0 0,0 0,-1-1,1 1,0 0,-1 0,1 0,-1 0,1 0,-1 0,0 0,1 0,-1 0,0 0,0 0,1 0,-1 0,0 0,0 0,0 0,0 0,-1 0,1 0,0 1,-3 52,-71 222,71-263,0-1,0 0,-1 0,-1 0,0 0,0-1,-1 0,-1 0,0 0,0-1,-1 0,-1-1,1 1,-1-2,-1 1,0-1,0-1,0 0,-1 0,0-1,-1 0,1-1,-1-1,0 0,0 0,0-1,-5 0,16-3,-12 2,0 0,1-2,-1 1,0-2,0 0,1 0,-1-1,1-1,0 0,-1 0,-8-5,2-5</inkml:trace>
  <inkml:trace contextRef="#ctx0" brushRef="#br0" timeOffset="350.64">1214 173,'-15'18,"1"1,1 0,1 1,0 0,1 1,2 0,0 1,1-1,1 2,2-1,-4 21,9-40,0 0,0 1,0-1,0 0,0 0,1 0,-1 0,1 0,0 0,0 0,0 0,0 0,1 0,-1 0,1-1,0 1,-1 0,1-1,0 0,1 1,-1-1,0 0,1 0,-1 0,1 0,0-1,-1 1,1-1,0 0,0 1,0-1,0 0,0-1,0 1,0-1,0 1,0-1,1 0,-1 0,0 0,0-1,0 1,1-1,6 1,1 0,-1-1,0-1,0 0,0 0,-1 0,1-2,-1 1,1-1,-1 0,0-1,0 0,-1-1,0 1,0-2,0 1,0-1,-1 0,0-1,-1 0,0 0,0 0,-1-1,0 1,0-1,-1-1,0 1,-1-1,0 1,0-1,-1 0,1-10,-1 15,0-1,-1 0,0 0,0 0,0-1,-1 1,0 0,0 0,0 0,-1 0,0 0,0 0,-1 0,1 0,-1 0,0 0,-1 1,0-1,0 1,0 0,0 0,-1 0,0 0,0 0,0 1,-1 0,1 0,-1 0,0 0,-4-1,-41-1,26 6</inkml:trace>
</inkml:ink>
</file>

<file path=ppt/ink/ink3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1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0,'-30'46,"3"0,2 2,2 1,2 1,-2 14,20-58,1 0,0 0,0 0,0 0,0 0,1 0,0 1,1-1,-1 0,1 1,0-1,1 0,0 1,0-1,0 0,0 0,1 0,0 0,1 0,-1 0,1 0,0-1,1 1,-1-1,1 0,0 0,0 0,1-1,-1 1,1-1,0 0,0-1,1 1,-1-1,1 0,-1 0,1-1,5 2,1-2,-1 0,1-1,-1 0,1-1,0-1,-1 0,1 0,0-1,-1-1,0 0,0 0,0-1,0-1,0 1,-1-2,0 0,0 0,0 0,-1-2,0 1,0-1,-1 0,0-1,0 0,-1 0,-1 0,1-1,2-7,-3 10,0 0,-1-1,0 1,-1-1,0 0,0-1,0 1,-1-1,0 1,-1-1,0 0,-1 0,1 0,-2 0,1 0,-1-1,-1 1,1 0,-2 0,1 0,-1 0,-1 1,1-1,-1 0,-1 1,0 0,0-1,-1 2,0-1,0 0,0 1,-5-4,2 6,1 0,-1 1,0-1,0 2,0-1,-1 2,1-1,-1 1,1 0,-1 0,0 1,0 1,0-1,0 1,-3 1,-14 0</inkml:trace>
  <inkml:trace contextRef="#ctx0" brushRef="#br0" timeOffset="337.504">0 367,'7'-5,"4"-4,0 1,1 0,0 1,1 0,-1 1,1 0,0 1,1 0,-1 2,1-1,0 1,13 0,-23 4,0-1,0 1,0 1,0-1,-1 1,1-1,0 1,-1 0,1 1,-1-1,0 1,1-1,-1 1,0 0,-1 0,3 3,40 28,-32-31,0 0,1-1,-1-1,1 0,0-1,-1 0,1-1,-1 0,1-2,-1 1,0-1,8-4,-16 6,20-5</inkml:trace>
</inkml:ink>
</file>

<file path=ppt/ink/ink3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0 263,'5'0,"6"0,2-5,3-1,3 0,4 1,3 1,1 2,1 1,1 1,0 0,0 0,-5 5,-11 1,-8 5,-10 1,-4-2</inkml:trace>
  <inkml:trace contextRef="#ctx0" brushRef="#br0" timeOffset="5082.771">424 94,'3'2,"0"-1,-1 1,1 0,0 0,0 0,-1 1,1-1,-1 1,0-1,0 1,0 0,0 0,0 0,-1 0,1 0,-1 0,0 0,0 0,0 1,0 0,45 214,-31-123,1 11,-17-107,1 0,0 1,0-1,0 1,0-1,0 1,0-1,0 1,0-1,1 1,-1-1,0 1,0-1,0 0,0 1,1-1,-1 1,0 0,1-1,-1 1,0-1,1 1,-1-1,0 1,1 0,-1-1,1 1,-1 0,1-1,-1 1,1 0,-1 0,1 0,-1-1,1 1,-1 0,1 0,-1 0,1 0,-1 0,1 0,-1 0,1 0,-1 0,1 0,0 0,-1 0,1 0,-1 1,1-1,-1 0,1 0,-1 1,1-1,-1 0,0 0,1 1,-1-1,1 1,-1-1,0 0,1 1,-1-1,0 1,1-1,-1 1,0-1,0 1,17-47,123-289,-131 314,-4 29,-6 40,1-37,9 168,-5-160,-2-6,-1-1,2 1,0-1,0 0,1 0,0 0,1-1,1 0,0 1,0-2,1 1,1-1,-1 0,2-1,3 5,-9-14,-1 1,1-1,-1 0,1 0,-1 0,0 0,1 0,-1 0,1-1,-1 1,1-1,-1 0,0 1,1-1,-1 0,0-1,0 1,0 0,0-1,0 1,0-1,0 1,0-1,-1 0,1 0,-1 0,1 0,-1 0,0 0,1 0,-1 0,0-1,-1 1,1 0,0-1,-1 1,1-1,-1 1,0 0,0-1,0 1,0-1,0 1,0-2,4-10,43-140,52-101,-62 142,-32 106</inkml:trace>
  <inkml:trace contextRef="#ctx0" brushRef="#br0" timeOffset="6784.615">1243 348,'1'1,"1"0,-1 0,0 0,1 0,-1 0,0 1,0-1,0 0,0 1,0-1,0 1,0-1,0 1,-1-1,1 1,-1 0,1-1,-1 1,0 0,1-1,-1 1,0 0,0 0,0-1,0 1,-1 0,1-1,0 1,-1 0,1-1,-1 1,1 0,-2 0,2 2,-4 15,-1-1,-1 1,0-1,-2 0,0 0,-1-1,-4 6,-9 18,21-39,0 0,0 1,0-1,0 0,0 1,0-1,1 1,-1-1,1 1,0-1,-1 1,1 0,1-1,-1 1,0-1,0 1,1-1,0 1,-1-1,1 1,0-1,0 0,0 1,1-1,-1 0,1 0,-1 0,1 0,0 0,-1 0,1 0,0-1,0 1,0-1,0 1,1-1,-1 0,0 0,1 0,-1 0,0 0,1 0,-1-1,1 1,0-1,-1 0,1 1,-1-1,1 0,-1-1,1 1,-1 0,1-1,-1 0,1 1,-1-1,1 0,-1 0,1-1,15-7,-4-3</inkml:trace>
  <inkml:trace contextRef="#ctx0" brushRef="#br0" timeOffset="7082.461">1073 518,'24'0,"18"0,6 0,-1-5,-2-2,-5 1,-9 1</inkml:trace>
  <inkml:trace contextRef="#ctx0" brushRef="#br0" timeOffset="7884.058">1553 151,'5'4,"6"3,6-1,5-2,4 0,2-2,1-1,0-5,1-2,-1-1,0 2,-1 2,-4 0</inkml:trace>
  <inkml:trace contextRef="#ctx0" brushRef="#br0" timeOffset="8249.905">1553 376,'19'0,"12"0,4 0,2 0,-1 0,-2 0,-1 0,-3 0,0 0,-6-5,-2-1,-5 0</inkml:trace>
  <inkml:trace contextRef="#ctx0" brushRef="#br0" timeOffset="11361.727">2061 686,'90'-160,"82"-125,-116 215,-54 71,-1 0,1 0,0 0,-1 1,1-1,-1 1,1-1,-1 1,0-1,0 1,0 0,0-1,0 1,0 0,0 0,0 0,-1 0,1 0,-1 0,0 0,1 0,-1 0,0 0,0 0,0 0,0 0,-1 0,1 0,-1 2,1-2,0 146,-1-147,1 1,0-1,0 1,-1-1,1 1,0-1,0 1,1-1,-1 1,0-1,0 1,1-1,-1 1,1-1,-1 0,1 1,0-1,-1 0,1 1,0-1,0 0,0 0,0 0,0 1,0-1,0 0,0-1,1 1,-1 0,0 0,1 0,-1-1,0 1,1-1,-1 1,1-1,-1 1,1-1,-1 0,1 0,-1 0,1 0,-1 0,1 0,-1 0,1 0,-1-1,1 1,9-8,0 0,-1-1,0 0,-1-1,0 0,0 0,-1-1,4-8,28-33,106-121,-147 174,1 0,0 0,0 0,0 0,0 0,0 0,0 0,0 0,0 0,0 0,0 0,0 0,0 0,1 0,-1 0,0 0,1 0,-1 0,1 0,-1-1,1 1,0 0,-1 0,1 0,0-1,-1 1,1 0,0-1,0 1,0-1,0 1,0-1,0 1,-1-1,1 1,0-1,0 0,0 0,0 1,0-1,0 0,1 0,-1 0,0 0,0 0,0 0,0 0,0-1,0 1,0 0,0-1,0 1,0 0,-1-1,1 1,0-1,0 0,0 1,0-1,-1 0,1 1,0-1,0 0,-1 0,1 1,-1-1,-52 231,63-100,-5-112</inkml:trace>
  <inkml:trace contextRef="#ctx0" brushRef="#br0" timeOffset="11915.573">2766 715,'73'-66,"-3"-4,-3-2,17-29,-71 85,-2 0,0-1,-1 0,0-1,-2 0,0 0,-1-1,-1 0,-1 0,0 0,-2-1,0 0,-1 0,-1 0,-1-17,0 36,0-1,0 1,0-1,0 1,0-1,0 0,0 1,0-1,0 1,-1-1,1 1,-1-1,1 1,-1 0,0-1,1 1,-1 0,0-1,0 1,0 0,0 0,0 0,0-1,0 1,-1 1,1-1,0 0,-1 0,1 0,0 1,-1-1,1 0,-1 1,1-1,-1 1,1 0,-1 0,1-1,-1 1,1 0,-1 0,1 1,-1-1,1 0,-1 0,0 1,1-1,0 1,-1-1,1 1,-1 0,1-1,0 1,-1 0,1 0,0 0,0 0,0 0,0 0,0 0,0 0,-1 2,-10 12,1 0,0 1,1 1,1-1,0 2,1-1,1 1,1 0,0 1,2 0,0-1,1 1,0 10,1-16,0 0,1 0,1 0,0 0,1 0,0 0,1 0,0 0,1 0,0 0,1-1,1 0,0 0,1 0,0 0,0-1,1 0,1 0,0-1,0 0,1 0,1-1,-1 0,1-1,1 0,0 0,2 0,6-3,-3-4</inkml:trace>
</inkml:ink>
</file>

<file path=ppt/ink/ink3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1,'5'0,"-3"0,-2 5,-6 1,3 0,-3 4,4 0,3-7,1-3</inkml:trace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4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481 217,'-11'237,"-24"10,22-108,-2-105,10-39</inkml:trace>
  <inkml:trace contextRef="#ctx0" brushRef="#br0" timeOffset="300.474">86 190,'38'-5,"42"-2,17-4,1 0,-6 1,-10 3,-13 3,-9 1,-10 2,-9 1,-6 0,-5 1,-2-1,-1 0,-11 5,-7 2</inkml:trace>
  <inkml:trace contextRef="#ctx0" brushRef="#br0" timeOffset="570.459">1 951,'43'5,"39"-4,9-6,0-2,-12 0,-13 1,-14-4,-11 1,-8 1,-4 2,-3-2,0 0,-5 1</inkml:trace>
  <inkml:trace contextRef="#ctx0" brushRef="#br0" timeOffset="1232.641">1187 246,'50'-9,"-1"-3,-1-1,0-3,-1-2,0-2,17-11,-60 29,0 1,0-1,0 0,0 0,0 0,0-1,0 0,-1 1,1-1,-1-1,0 1,0 0,0-1,0 1,-1-1,1 0,-1 0,0 0,0 0,-1 0,1-1,-1 1,0 0,0-1,0 1,-1-1,1 1,-1-1,-1-1,1 5,-1 0,1-1,-1 1,0 0,1 0,-1 0,0-1,0 1,0 0,0 0,0 0,0 1,0-1,0 0,-1 0,1 1,0-1,0 0,-1 1,1-1,0 1,-1 0,1-1,0 1,-1 0,1 0,-1 0,1 0,-1 0,1 0,0 0,-1 1,1-1,0 0,-1 1,1-1,0 1,-1 0,1-1,-1 2,-48 35,31-9,1 2,2 0,1 1,2 0,1 1,1 0,2 1,1 1,1-1,2 1,1 13,-1-16,-18 196,18-150,-3 0,-3-1,-5 4,14-71,0 0,-1 0,0-1,0 1,0-1,-1 0,-1 0,0 0,0-1,0 1,-1-1,0-1,0 1,0-1,-1 0,0 0,-1-1,1 0,-1 0,0-1,0 0,0 0,-1-1,1 0,-1 0,0-1,0 0,0-1,0 0,0 0,0-1,0 0,0-1,-3 0,8-1,1 1,-1-1,1 1,-1-1,1 0,0-1,-1 1,1 0,0-1,1 0,-1 0,0 0,1 0,0 0,0 0,0-1,0 1,0-1,0 1,1-1,0 0,0 1,0-1,0 0,1 0,-1 0,1 0,0 0,0 0,0 0,1-3,1-6,0 0,0 1,1-1,1 1,0-1,1 1,0 0,1 1,1-2,12-14,1 1,1 1,1 0,1 2,1 1,1 1,11-6,-13 8,-5 7,1 0,-1 1,2 1,-1 1,2 1,-1 1,1 0,0 2,0 0,13 0,39 10,-55 1</inkml:trace>
</inkml:ink>
</file>

<file path=ppt/ink/ink3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1,'5'0,"2"5,-6 1,-3 5,0-4,4-4,7-7,-3-3,-3 5,-6 3,2 0,1-3,6-3,1 0</inkml:trace>
</inkml:ink>
</file>

<file path=ppt/ink/ink3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10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57 310,'29'0,"14"0,5 0,-2 0,-2 0,-6 0,-3 0,-3 0,-3 0,0 0,-2 0,1 0,-6 0</inkml:trace>
  <inkml:trace contextRef="#ctx0" brushRef="#br0" timeOffset="341.343">1 537,'38'-5,"23"3,5 2,-3 2,-8-1,-9 0,-6 0,-7 0,-3 0,-7-1</inkml:trace>
  <inkml:trace contextRef="#ctx0" brushRef="#br0" timeOffset="7784.982">311 0,'46'91,"45"27,-23-39,-66-78,1 2,0 0,0-1,-1 1,1 1,-1-1,1 0,-1 1,0-1,0 1,0-1,-1 1,1 0,-1 0,0 0,0 0,-1 0,1 0,-1 0,1 0,-1 0,-1 0,1 0,-1 0,1 0,-1 0,0 0,0 0,-1 0,1 0,-1-1,0 1,0 0,0-1,-1 1,-90 92,-93 91,121-111,76-81,-2-6</inkml:trace>
</inkml:ink>
</file>

<file path=ppt/ink/ink3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1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0,'5'5,"11"1,8 0,4-1,3-2,0-1,0 4,0 1,-2 4,1 0,-7-1</inkml:trace>
</inkml:ink>
</file>

<file path=ppt/ink/ink3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4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169 118,'-13'13,"0"0,0 0,1 1,1 1,0 0,1 0,0 1,2 1,0-1,1 1,0 1,1-1,2 1,-1 0,2 0,-1 13,5-25,-1 0,1 0,1 0,-1 0,1-1,0 1,0 0,1-1,-1 0,1 1,0-1,1 0,-1-1,1 1,0 0,0-1,1 0,-1 0,1 0,0-1,0 0,0 0,0 0,1 0,-1-1,1 0,-1 0,3 0,6 3,0-2,0 0,1 0,-1-1,1-1,-1-1,1 0,-1-1,1 0,0-1,3-1,-3 0,-1-1,1 0,-1-1,0 0,0-1,-1 0,0-2,0 1,0-2,-1 1,0-2,-1 0,0 0,-1-1,0 0,0 0,-1-2,-1 1,0-1,-1 0,0 0,-1-1,-1 0,0 0,0 0,-2-1,0 0,0 1,-2-1,0 0,0 0,-2-10,-1 16,0 0,-1 0,0 1,0-1,-1 1,0 0,0 0,-1 0,0 1,-1 0,1 0,-2 0,1 0,0 1,-1 0,0 1,-1-1,1 1,-1 1,0 0,0 0,-1 0,1 1,-1 0,0 1,1 0,-1 0,0 1,0 0,-1 0,-28-3,5 3</inkml:trace>
  <inkml:trace contextRef="#ctx0" brushRef="#br0" timeOffset="278.515">1 400,'328'-98,"-323"97,0 0,0 0,1 0,-1 0,1 1,-1 0,0 0,1 0,-1 1,0 0,1 0,-1 0,0 1,0 0,0 0,0 0,0 0,0 1,-1 0,1 0,-1 0,0 1,4 2,-5-1,1 0,1-1,-1 0,1 0,-1 0,1 0,0-1,0 0,1 0,-1 0,1 0,-1-1,1 0,0 0,0-1,0 0,0 0,0 0,0-1,3 0,131-32,-115 26</inkml:trace>
</inkml:ink>
</file>

<file path=ppt/ink/ink3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53,'-9'40,"2"-1,2 1,1 0,2 1,2 1,-1-39,1 0,-1 0,1 0,0 0,0-1,0 1,0 0,1 0,-1 0,1 0,-1 0,1 0,0 0,0-1,1 1,-1 0,0-1,1 1,0-1,-1 0,1 1,0-1,0 0,0 0,1 0,-1 0,0-1,1 1,-1-1,1 1,0-1,-1 0,1 0,0 0,0 0,0 0,-1-1,1 1,0-1,0 0,0 0,0 0,0 0,0-1,0 1,0-1,0 1,-1-1,3-1,25-17,0-1,-2-2,0-1,-1-1,-2-1,0-1,8-14,-33 39,1 0,0 0,-1 0,1 1,0-1,-1 0,1 0,0 1,0-1,0 0,-1 1,1-1,0 1,0-1,0 1,0-1,0 1,0 0,0-1,0 1,0 0,0 0,1 0,-1 0,0 0,0 0,0 0,0 0,0 0,0 0,0 1,0-1,0 0,0 1,0-1,0 1,0-1,0 1,0 0,0-1,-1 1,1 0,0-1,0 1,-1 0,1 1,27 51,-20-33,-1-7,0-1,0 0,1 0,1-1,0 0,0 0,1-1,1 0,-1-1,6 3,-12-9,0 0,0-1,1 1,-1-1,0 0,1 0,-1-1,1 1,0-1,0 0,-1-1,1 1,0-1,0 0,0 0,-1 0,1 0,0-1,0 0,0 0,-1-1,1 1,-1-1,1 0,-1 0,0 0,0-1,1 1,-2-1,1 0,3-3,11-11,-1-2,-1 0,0 0,-1-2,-1 0,0-4,34-114,-47 136,-1-1,1 1,-1 0,0 0,0 0,0 0,0 0,0-1,-1 1,0 0,1 0,-1 0,0 0,0 0,-1 0,1 1,-1-1,1 0,-1 1,0-1,0 1,-1-2,-13-8</inkml:trace>
  <inkml:trace contextRef="#ctx0" brushRef="#br0" timeOffset="565.59">1300 53,'-20'5,"0"1,1 0,0 1,0 1,1 1,0 1,1 0,0 2,0 0,1 0,-4 6,19-17,0 0,-1 0,1 0,0 0,0 0,0 1,0-1,0 0,0 1,1-1,-1 0,0 1,1-1,-1 1,1-1,-1 1,1-1,0 1,-1 0,1-1,0 1,0-1,0 1,1 0,-1-1,0 1,0-1,1 1,-1-1,1 1,0-1,-1 1,1-1,0 0,0 1,0-1,0 0,0 0,0 1,0-1,0 0,0 0,2 1,66 21,-67-23,83 19,-83-19,0 1,-1 0,1-1,0 1,-1 0,1 0,-1 0,1 0,-1 0,0 1,0-1,1 0,-1 1,0-1,0 0,0 1,0-1,0 1,-1 0,1-1,0 1,-1 0,1-1,-1 1,0 0,1 0,-1-1,0 1,0 0,0 0,-1-1,1 1,0 0,0 0,-1-1,1 1,-1 0,0-1,1 1,-1 0,0-1,0 1,0-1,0 1,0-1,-1 1,-10 11,-1 0,0-1,-1-1,-1 0,1-1,-2 0,1-1,-1-1,0 0,-1-2,0 0,-12 3,9-2,8-3</inkml:trace>
  <inkml:trace contextRef="#ctx0" brushRef="#br0" timeOffset="813.597">1526 278,'-10'34,"-3"15,1-4,2-11</inkml:trace>
  <inkml:trace contextRef="#ctx0" brushRef="#br0" timeOffset="1434.86">1723 476,'8'-25,"2"0,0 1,2 1,0 0,2 0,0 1,1 1,8-7,-22 26,-1 1,1-1,0 1,0 0,-1 0,1-1,0 1,0 0,0 0,0 0,1 0,-1 0,0 0,0 0,0 1,1-1,-1 0,0 1,1-1,-1 1,1-1,-1 1,1 0,-1-1,1 1,-1 0,1 0,-1 0,1 0,-1 1,1-1,-1 0,1 0,-1 1,0-1,1 1,-1-1,1 1,-1 0,0 0,0 0,1-1,-1 1,0 0,0 0,0 1,0-1,0 0,0 0,0 0,-1 1,1-1,0 0,-1 1,1-1,1 4,1 0,0-1,0 0,0 1,0-1,1 0,0-1,0 1,0-1,0 0,0 1,1-2,-1 1,1 0,0-1,0 0,0 0,0-1,0 1,0-1,0 0,0-1,1 1,-1-1,0 0,0 0,1-1,-1 1,0-1,0 0,0-1,1 1,0-2,2-2,-1 0,0-1,0 0,0-1,-1 0,0 0,0 0,0-1,-1 1,0-1,-1-1,0 1,0-1,-1 1,0-1,0 0,-1 0,-1 0,1-1,-1 1,-1 0,0 0,0-1,-1 1,0 0,0 0,-1-1,-1-2,-21-52,13 51</inkml:trace>
</inkml:ink>
</file>

<file path=ppt/ink/ink3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1,'-10'9,"-3"9,6 0,4-7,7-6,-2-3,-1-2</inkml:trace>
</inkml:ink>
</file>

<file path=ppt/ink/ink3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9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1,'-9'9,"-4"9,1-5,2-3</inkml:trace>
</inkml:ink>
</file>

<file path=ppt/ink/ink3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29 201,'-5'0,"-1"5,4 1,9 0,6-1,7-1,5-2,2-1,2 0,1-1,-1 0,1-1,-1 1,0 0,0 0,-1 0,0 0,-4 0</inkml:trace>
  <inkml:trace contextRef="#ctx0" brushRef="#br0" timeOffset="280.455">0 427,'39'0,"26"-5,8-1,-4 0,-9-4,-15 0</inkml:trace>
  <inkml:trace contextRef="#ctx0" brushRef="#br0" timeOffset="1580.02">452 568,'20'-14,"0"0,-1-2,0 0,-1-1,-1 0,-1-2,0 0,-2 0,0-2,4-8,4-3,-11 15,-5 7,0 0,1 1,0-1,1 1,0 1,0 0,1 0,0 0,0 1,6-3,-14 9,0 1,1-1,-1 0,0 1,0-1,0 1,1 0,-1-1,0 1,1 0,-1 0,0 0,1 0,-1 0,0 0,0 0,1 0,-1 0,0 1,1-1,-1 1,0-1,0 1,1-1,-1 1,0-1,0 1,0 0,0 0,0 0,0 0,0 0,0 0,0 0,-1 0,1 0,0 0,-1 0,1 0,0 1,-1-1,0 0,1 0,-1 1,0-1,1 1,6 72,-7-55,0-17,0 0,0 0,0 0,0 0,0 0,0 0,1 0,-1 0,1 0,-1 0,1 0,0 0,0 0,0-1,0 1,0 0,0 0,0-1,0 1,1-1,-1 1,1-1,-1 0,1 0,0 1,-1-1,1 0,0 0,0-1,0 1,-1 0,1-1,0 1,0-1,0 1,0-1,0 0,0 0,0 0,0 0,0 0,0 0,0-1,0 1,0-1,0 1,0-1,0 0,0 0,-1 0,1 0,1 0,29-21,0-1,-2-1,0-2,-2-1,14-18,-2 4,68-62,-107 103,-1-1,1 1,0-1,-1 1,1-1,0 1,0-1,-1 1,1 0,0-1,0 1,0 0,-1-1,1 1,0 0,0 0,0 0,0 0,0 0,0 0,-1 0,1 0,0 1,0-1,0 0,0 0,-1 1,1-1,0 0,0 1,-1-1,1 1,0-1,0 1,-1-1,1 1,-1 0,1-1,0 1,-1 0,0-1,1 1,-1 0,1 0,-1-1,0 1,1 0,-1 0,0 0,0 0,0-1,0 1,1 0,-1 0,0 0,-2 49,-8-8,6-32,1 1,0-1,1 1,0 0,1 0,0 0,0-1,1 1,1 0,0 0,0 0,1 0,2 4,22 15,-9-22</inkml:trace>
  <inkml:trace contextRef="#ctx0" brushRef="#br0" timeOffset="2062.725">1439 483,'1'0,"37"-3,0-3,-1 0,1-3,-2-1,1-2,-2-1,0-2,20-12,-46 21,-1 0,0-1,0 0,-1 0,1-1,-2 0,1 0,-1 0,0-1,-1 0,0 0,-1-1,0 1,0-1,-1 0,0 0,0 0,-2-1,1 1,-1 0,-1-1,1 1,-2-1,0 1,0-1,-1 1,-1-7,2 14,-1-1,1 1,-1 0,1 0,-1-1,0 1,0 0,-1 0,1 1,0-1,-1 0,0 1,0 0,0-1,0 1,0 0,0 0,0 1,0-1,-1 1,1 0,-1 0,1 0,-1 0,1 0,-1 1,0-1,1 1,-1 0,0 1,1-1,-1 0,0 1,1 0,-1 0,1 0,-1 0,1 1,0-1,-1 1,1 0,0 0,-1 1,-7 3,1 0,0 0,0 1,0 1,1 0,1 0,-1 0,1 1,0 0,1 1,0 0,1 0,0 1,1-1,0 1,0 0,1 1,1-1,0 1,0 0,1-1,1 1,0 6,4-10,0 1,1-1,0 0,0 0,1 0,0 0,1-1,0 0,0 0,0 0,1-1,0 0,0 0,1-1,-1 0,1 0,0-1,1 0,-1 0,1-1,-1 0,1 0,0-1,3 0,-11-2,11 5,0-1,0-1,0-1,0 1,0-2,0 0,0 0,1-1,-1 0,0-1,0-1,0 0,1-1,-2 0,1 0,0-2,-1 1,0-1,0-1,4-2,3-5</inkml:trace>
  <inkml:trace contextRef="#ctx0" brushRef="#br0" timeOffset="2532.36">2512 60,'-13'3,"-1"0,1 1,0 1,0 0,1 1,-1 0,1 1,0 0,1 1,0 0,0 1,1 0,0 1,1 0,-1 1,2 0,0 0,0 1,1 0,1 0,0 0,0 1,1 0,-1 6,5-12,0 0,0 0,0 0,1 0,0 0,0-1,1 1,0 0,0 0,1 0,-1 0,1-1,1 1,0-1,0 1,0-1,0 0,1 0,0-1,0 1,1-1,-1 0,1 0,1 0,-1 0,0-1,1 0,0 0,0-1,0 0,1 0,-1 0,2 0,3 1,0 1,1-2,-1 1,1-2,0 1,0-2,0 1,0-2,0 0,0 0,0-1,0 0,0-1,0-1,-1 0,1 0,-1-1,6-3,-4 1,0 0,0-1,0 0,-1-1,0-1,0 0,-1 0,0-1,-1-1,0 0,-1 0,0-1,0 0,-2 0,4-9,-2 7,-2-1,0-1,-1 1,-1-1,0 0,-1 0,0-1,-2 0,-1 11,-1 0,1 0,-1 0,-1 0,1 0,-1 0,0 1,-1-1,1 0,-1 0,0 1,0-1,-1 1,0 0,0-1,0 1,-1 1,1-1,-1 0,0 1,-1 0,1 0,-1 0,0 0,-93-33,67 32</inkml:trace>
  <inkml:trace contextRef="#ctx0" brushRef="#br0" timeOffset="2864.637">2315 343,'34'-15,"15"-9,0 4,-4 6,-9 9,-7 11,-2 4,-2 6,0 0,0-4,1-2,1-4,1-3,-6-6,0-4,-4 1</inkml:trace>
</inkml:ink>
</file>

<file path=ppt/ink/ink3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0 718,'3'3,"1"-1,-1 1,0-1,1 0,-1 0,1 0,0 0,0-1,0 1,0-1,0 0,0 0,0-1,0 1,0-1,0 0,0 0,0 0,0-1,0 1,0-1,0 0,0 0,0 0,0-1,2-1,93-56,-57 22,-3-2,0-1,-3-2,-2-1,-1-2,19-38,66-109,-2 55,-115 135,0 1,0 0,1 0,-1 0,0-1,1 1,-1 0,1 1,-1-1,1 0,0 0,-1 1,1-1,0 1,-1-1,1 1,0 0,0 0,-1-1,1 1,0 1,0-1,0 0,-1 0,1 1,0-1,-1 1,1-1,0 1,-1 0,1-1,-1 1,1 0,-1 0,1 0,-1 0,0 1,1-1,-1 0,0 0,0 1,0-1,0 1,0-1,0 1,0-1,-1 1,1 0,-1-1,1 1,-1 0,1 0,-1-1,0 1,6 16,0 0,-2 1,0-1,-1 1,0 0,-2 0,0 0,-2-1,0 1,-1 7,-6 30,-1 0,-3-1,-15 42,22-82,-1 0,0 0,-2 0,1-1,-2 0,0 0,0-1,-1 0,-1-1,0 0,-1 0,0-2,-1 1,0-2,-6 4,-90 35,106-47,1-1,-1 1,0 0,0-1,0 0,0 0,0 0,0 0,1 0,-1 0,0-1,0 1,0-1,1 0,-1 0,0 0,1 0,-1-1,1 1,-1-1,1 1,-1-1,1 0,0 0,0 0,0 0,0 0,0 0,1-1,-1 1,1-1,-1 1,1-1,0 1,0-1,0 0,0 0,0-1,-3-16</inkml:trace>
  <inkml:trace contextRef="#ctx0" brushRef="#br0" timeOffset="605.06">763 860,'20'-20,"44"-46,3 3,3 3,26-14,-95 72,0 0,0 0,0 1,1-1,-1 1,1-1,-1 1,1 0,0-1,-1 1,1 0,0 0,0 0,0 0,0 1,0-1,0 0,0 1,0-1,0 1,0 0,0 0,0 0,0 0,0 0,0 0,0 0,0 1,0-1,0 1,0 0,0-1,0 1,0 0,0 0,-1 0,1 0,0 1,-1-1,1 0,0 1,-1-1,0 1,1-1,-1 2,-4 39,2-39,0-1,0 0,0 1,0-1,1 1,-1-1,0 1,1-1,0 1,0-1,0 1,0-1,0 1,0-1,1 1,-1-1,1 1,-1-1,1 1,0-1,0 0,0 1,1-1,-1 0,0 0,1 0,0 0,-1 0,1 0,0 0,0-1,0 1,0-1,0 1,0-1,0 0,1 0,-1 0,0 0,4 0,1-1,-1-1,0 1,0-1,0 0,0 0,-1-1,1 0,0 0,0 0,-1 0,0-1,1 0,-1-1,4-2,-4 2,0 1,0 0,0 0,0 0,1 1,0-1,-1 1,1 1,0-1,0 1,0 0,0 0,0 1,0-1,4 2,-7 0,-1 0,1 0,-1 1,0-1,1 1,-1-1,0 1,0 0,0 0,0 0,-1 0,1 0,0 0,-1 1,0-1,1 1,-1-1,0 1,0-1,0 1,-1-1,1 1,-1 0,16 30,-4-20</inkml:trace>
  <inkml:trace contextRef="#ctx0" brushRef="#br0" timeOffset="1417.072">1835 577,'-233'172,"198"-131,35-40,-1 0,0-1,1 1,-1 0,1 0,-1 0,1 0,-1 0,1 0,0 0,-1 0,1 0,0 0,0 0,0 0,0 0,0 0,0 0,0 1,0-1,0 0,0 0,1 0,-1 0,0 0,1 0,-1 0,1 0,-1 0,1-1,-1 1,1 0,0 0,-1 0,1-1,0 1,0 0,0 0,-1-1,1 1,0-1,0 1,0-1,0 1,0-1,12 2,-1-1,0 0,1-1,-1-1,1 0,-1 0,1-1,-1-1,0 0,0 0,0-2,-1 1,1-1,-1-1,0 0,-1-1,2-1,4-1,137-92,-152 100,1 0,0 0,0-1,-1 1,1 0,0 1,0-1,0 0,0 1,1-1,-1 1,0-1,0 1,0 0,0 0,0 0,0 0,1 0,-1 1,0-1,0 1,0-1,0 1,0 0,0-1,0 1,0 0,0 1,-1-1,1 0,0 0,-1 1,1-1,-1 1,1-1,-1 1,0 0,1 0,-1-1,0 2,2 0,1-1,0 1,-1-1,1 1,0-1,0-1,0 1,1 0,-1-1,0 0,1 0,-1 0,1 0,-1-1,0 0,1 0,-1 0,1 0,-1-1,1 0,-1 0,1 0,-1 0,0-1,0 1,0-1,0 0,1-1,108-74,-90 56,0-1,-1-1,-2-1,0 0,-2-2,0 0,-2-1,-1-1,-1 0,-2-1,-1 0,-1-1,0-3,-8-25,-2 57,0 0,0 0,-1 0,1 1,0-1,-1 0,1 0,0 0,-1 0,1 1,-1-1,1 0,-1 0,0 1,1-1,-1 0,0 1,1-1,-1 1,0-1,0 1,1-1,-1 1,0 0,0-1,0 1,0 0,0-1,0 1,0 0,1 0,-1 0,0 0,0 0,0 0,0 0,0 0,0 1,0-1,0 0,1 0,-1 1,0-1,0 1,0-1,0 1,1-1,-1 1,0-1,1 1,-1-1,0 1,1 0,-1 0,1-1,-1 1,1 0,-1 0,1 0,-1-1,-16 17,0 0,1 0,0 2,2 0,0 1,1 0,1 1,1 0,1 1,-4 14,9-22,0 0,1 0,0 1,1-1,1 1,0 0,1-1,1 1,0 0,1 0,3 14,1-22,0 1,1-2,-1 1,2 0,-1-1,1 0,0-1,0 1,0-2,1 1,0-1,0 0,0 0,0-1,1 0,-1 0,1-1,-1-1,1 1,0-1,0-1,0 1,0-2,0 1,7-2,5 1,0-1,1-1,-2-1,1-1,0-1,-1-1,0 0,0-1,-1-2,0 0,-1 0,0-2,-1 0,0-2,-1 1,0-2,-1 0,-1-1,0 0,-2-2,0 1,0-2,1 0,-1 0,-1-1,-1 0,-1-1,-1 0,0 0,-2-1,-1 1,0-1,-1-1,-2 1,0-1,-3 20,1 0,-1 0,0 1,0-1,0 0,-1 1,1-1,0 0,-1 1,0 0,1-1,-1 1,0 0,0 0,-1 0,1 0,0 0,0 1,-1-1,1 1,-1 0,0-1,1 1,-1 0,0 0,0 1,0-1,1 1,-1-1,0 1,0 0,0 0,0 0,0 0,0 1,0-1,1 1,-1 0,0 0,0 0,1 0,-1 0,0 0,1 1,-1-1,1 1,0 0,0 0,-1 0,1 0,0 0,1 0,-1 1,-1 0,-6 9,0 0,0 0,1 1,1 0,0 1,0-1,2 1,0 0,0 1,1-1,1 1,1 0,0 0,0 0,2 0,0 0,1 0,0 0,1 0,1 0,0 0,1-1,1 1,0-1,1 0,0-1,2 3,2 1,0-1,0 1,2-2,0 0,0 0,2-1,-1-1,2 0,0-1,0 0,13 5,-8-6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9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57 144,'-4'34,"2"25,3 8,0-4,0-6,0-9,0-8,0-6,-1-3,1-3,-1-1,0-5</inkml:trace>
  <inkml:trace contextRef="#ctx0" brushRef="#br0" timeOffset="446.402">1 32,'29'-8,"0"1,0 1,1 1,-1 2,1 1,0 1,0 2,10 2,-37-3,0 0,1 1,-1 0,0-1,0 1,0 0,0 1,0-1,0 0,0 1,0 0,-1 0,1 0,-1 0,1 0,-1 0,0 0,1 1,-1-1,-1 1,1 0,0 0,-1-1,1 1,-1 0,0 0,0 0,0 1,0-1,0 0,-1 0,0 0,1 1,-1-1,0 0,-1 0,1 1,-1-1,1 0,-1 0,0 0,0 0,0 0,-1 1,-74 111,32-59,42-53,0 0,0 0,1 0,-1 1,1-1,0 1,-1-1,2 1,-1-1,0 1,1 0,0-1,0 1,0 0,0-1,0 1,1-1,0 1,0 0,0-1,0 1,0-1,1 0,-1 1,1-1,0 0,0 0,0 0,0 0,1 0,-1-1,1 1,0-1,0 1,-1-1,2 0,-1 0,0-1,2 2,104 68,-105-67,-1 0,0-1,0 1,0 1,0-1,-1 0,1 1,-1-1,-1 1,1 0,0 0,-1-1,0 1,0 0,-1 0,1 0,-1 0,0 0,0 0,-1 0,0 0,0 0,0 0,0 0,-1 0,1 0,-1-1,0 1,-1-1,1 0,-1 1,0-1,0 0,0 0,-1-1,1 1,-1-1,0 0,0 0,0 0,-5 2,-3 3,-1-2,0 1,0-2,-1 0,1 0,-1-1,0-1,0 0,0-1,-1-1,-3 0,-7-1</inkml:trace>
  <inkml:trace contextRef="#ctx0" brushRef="#br0" timeOffset="763.563">819 201,'-14'33,"-10"21,-5 7,2-4,0-5,6-8,1-5,4-6,0-3,3-2,-2-6,3-1,-3-5,-2-5,0-4</inkml:trace>
  <inkml:trace contextRef="#ctx0" brushRef="#br0" timeOffset="1017.366">509 286,'33'34,"22"15,5 5,-2-3,-7-9,-11-8,-8-9,-5-4,-7-6</inkml:trace>
  <inkml:trace contextRef="#ctx0" brushRef="#br0" timeOffset="3250.523">1102 370,'19'0,"16"0,7 0,1 0,-2 0,-3-4,-3-3,-3 1,-2 1,-2 2,0 1,0 1,-6 0</inkml:trace>
  <inkml:trace contextRef="#ctx0" brushRef="#br0" timeOffset="3511.837">1186 568,'58'-5,"23"-1,3 0,-2 1,-12-4,-12 1,-12 0,-13 3</inkml:trace>
  <inkml:trace contextRef="#ctx0" brushRef="#br0" timeOffset="3901.35">2118 144,'-39'44,"2"1,1 1,-27 50,60-93,1 0,-1 0,0 0,1 1,0-1,0 1,0 0,0 0,0-1,1 1,0 0,0 0,0 0,0 0,1 1,-1-1,1 0,0 0,0 0,1 0,-1 1,1-1,0 0,0 0,0 0,1 0,-1-1,1 1,0 0,0 0,0-1,1 0,-1 1,1-1,0 0,0 0,0 0,0-1,0 1,1-1,-1 1,2-1,14 2,0-1,0-1,0-1,1-1,-1-1,0 0,1-1,-1-1,0-1,-1-1,1-1,-1 0,0-1,0-1,-1-1,0 0,14-11,-19 13,0-1,-1 0,0-1,0 0,-1 0,-1-1,1-1,-1 0,-1 0,0 0,-1-1,0 0,-1-1,0 0,-3 5,0 1,0-1,-1 0,0 0,0 0,-1 0,0-1,0 1,-1 0,0 0,-1-1,0 1,0 0,-1 0,0 0,0 0,-1 0,0 1,0-1,-1 1,0 0,0 0,-1 0,0-1,-3 0,1 1,-1 0,-1 0,1 0,-1 1,0 1,-1 0,1 0,-1 1,0 0,0 0,0 1,-1 0,1 1,-1 1,1-1,-1 2,0-1,-9 2,-15-1</inkml:trace>
  <inkml:trace contextRef="#ctx0" brushRef="#br0" timeOffset="4181.59">1863 201,'10'5,"22"6,11 1,7-1,0-2,2-4,-4-1,-1-3,2 0,-3-2,-4 1,-5-1,-3 6,-3 1,-3 0,0-1,-5-2</inkml:trace>
  <inkml:trace contextRef="#ctx0" brushRef="#br0" timeOffset="4517.511">2683 483,'-25'34,"-16"20,-2 1</inkml:trace>
</inkml:ink>
</file>

<file path=ppt/ink/ink3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8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585 199,'-17'-5,"-2"1,1 1,0 0,-1 1,1 1,-1 1,1 1,-1 0,1 2,-1 0,1 1,0 0,0 2,1 0,0 1,0 1,0 0,1 1,0 1,1 1,-12 10,9-7,-1 2,2 0,0 0,2 2,-1 0,2 1,1 0,0 1,1 1,2 0,-1 3,9-21,0 0,1 0,0 0,-1 1,1-1,0 0,1 1,-1-1,1 1,-1-1,1 1,0-1,1 1,-1-1,0 0,1 1,0-1,0 1,0-1,0 0,0 0,1 1,0-1,-1 0,1 0,0-1,0 1,1 0,-1-1,0 1,1-1,0 0,-1 0,1 0,0 0,0 0,0 0,1-1,-1 0,0 0,0 0,1 0,-1 0,1 0,0-1,14-2,0-2,-1 0,1 0,-1-2,0 0,0-1,-1-1,0-1,0 0,-1-1,0 0,-1-1,0-1,8-9,-21 20,43-39,-2-1,-2-3,-1-1,1-8,-29 40,-11 12,0 0,0 0,0 0,0 0,1 0,-1 0,0 0,1 0,-1 0,1 0,-1 0,1 0,-1 1,1-1,0 0,-1 0,1 1,0-1,0 0,-1 1,1-1,0 1,0-1,0 1,0-1,0 1,0 0,0-1,0 1,0 0,0 0,0 0,0 0,0 0,0 0,0 0,0 0,0 0,0 0,0 0,0 1,0-1,0 0,-1 1,1-1,0 1,0-1,0 1,0-1,0 1,-1 0,1-1,0 1,-1 0,1 0,0-1,-1 1,1 0,-1 0,1 0,-1 0,7 95,-8-83,1 0,0-1,1 1,1 0,0-1,0 1,1-1,1 0,1 4,2-4,0 0,0 0,1-1,1 1,0-2,0 0,1 0,1 0,-1-1,6 2,3 2</inkml:trace>
  <inkml:trace contextRef="#ctx0" brushRef="#br0" timeOffset="383.003">812 678,'185'-282,"-159"255,-25 27,0 0,-1 0,1 0,-1 0,1 0,0 0,-1 0,1 0,-1 0,1 0,0 0,-1 0,1 0,-1 0,1 0,0 1,-1-1,1 0,-1 0,1 1,-1-1,1 0,-1 1,1-1,-1 1,1-1,-1 0,0 1,1-1,-1 1,0-1,1 1,-1-1,0 1,0 0,1-1,-1 1,0-1,0 1,0 0,0-1,0 1,0-1,0 1,0 0,0-1,0 1,0-1,0 1,0 0,-1-1,1 1,0-1,3 31,-4-23,2 1,-1-1,1 0,0 1,1-1,0 0,0 0,1 0,0 0,0 0,1-1,0 1,0-1,0 0,1 0,1-1,0 2,-3-5,1 0,0 1,0-2,0 1,0 0,1-1,-1 1,0-1,1-1,0 1,-1-1,1 1,0-1,0 0,0-1,0 0,0 1,0-1,0-1,0 1,-1-1,1 0,0 0,0 0,0-1,-1 0,1 0,-1 0,1 0,-1-1,0 1,2-2,117-113,-120 113,43-54,-29 38</inkml:trace>
  <inkml:trace contextRef="#ctx0" brushRef="#br0" timeOffset="1380.914">1743 227,'-42'34,"-5"2,2 2,1 2,2 2,2 2,-2 7,-1 36,42-85,0 0,0 1,1-1,0 1,-1-1,1 1,0-1,0 1,0-1,0 1,1-1,-1 1,1-1,-1 1,1-1,0 1,0-1,0 0,0 0,0 1,1-1,-1 0,1 0,-1 0,1 0,0-1,0 1,0 0,0-1,0 1,0-1,0 0,0 0,1 1,-1-2,1 1,6 0,1 0,0-1,0 0,-1-1,1 0,0-1,-1 0,1 0,-1-1,0 0,0-1,0 0,0 0,-1-1,1 0,0-2,-8 7,20-15,0-1,-1 0,-1-2,0 0,-2-1,0-1,-1-1,10-16,70-101,-95 137,-1 0,1 0,-1 0,1 0,0 0,-1 1,1-1,0 0,0 0,0 1,0-1,0 0,0 1,0-1,0 1,0-1,0 1,0 0,0-1,0 1,0 0,0 0,0 0,1-1,-1 1,0 1,0-1,0 0,0 0,0 0,0 0,0 1,1-1,-1 1,0-1,0 1,0-1,0 1,0-1,-1 1,1 0,0 0,0-1,0 1,-1 0,1 0,0 0,-1 0,1 0,-1 0,1 0,-1 0,1 0,-1 0,0 0,1 0,-1 0,0 0,0 1,0-1,0 0,0 0,0 0,0 0,0 0,0 0,-1 0,1 1,-1-1,1 270,0-227,3-12,-3 0,-1 0,-1 0,-1 0,-2-1,-2 1,0-1,-2 0,-12 25,-7-15,27-41,1 1,-1-1,1 1,-1-1,1 1,-1-1,1 1,-1-1,1 1,-1-1,0 1,1-1,-1 0,0 0,1 1,-1-1,0 0,0 0,1 0,-1 1,0-1,1 0,-1 0,0 0,0-1,1 1,-1 0,0 0,1 0,-1 0,0-1,0 1,1 0,-1-1,1 1,-1 0,0-1,1 1,-1-1,1 1,-1-1,1 1,-1-1,1 1,-1-1,1 0,0 1,-1-1,1 0,0 1,-1-1,1 0,0 1,0-1,0 0,0 1,0-1,-1 0,1 0,1 1,-1-1,0 0,0 0,0 0,0-11,1-1,0 1,1-1,0 1,1-1,0 1,1 0,1 0,0 1,0-1,1 1,0 0,1 1,4-5,42-63,3 3,56-57,-112 131,250-271,-243 264,0 0,-1-1,0 1,-1-1,0 0,0-1,-1 1,0-1,-1 0,0 0,-1 0,0 0,0 0,-1-1,0 1,-1-1,0 1,-1 0,0-1,-1 1,0 0,-1 0,-2-7,4 14,-1 0,0 0,0 1,0-1,0 1,-1-1,1 1,-1 0,1 0,-1 0,0 0,1 1,-1-1,0 1,0 0,0-1,0 1,-1 1,1-1,0 0,0 1,-1 0,1-1,0 1,0 0,-1 1,1-1,0 1,0-1,-2 2,-94 34,92-33,0 0,-1 0,2 1,-1 0,0 0,1 1,0-1,0 1,0 1,0-1,1 1,0 0,0 0,1 1,0 0,0-1,0 1,1 1,0-1,0 0,1 1,-1 3,1 2,1 0,0 0,1 0,1 0,0 0,0 0,1 0,1 0,0-1,1 1,1-1,-1 0,2 0,4 7,-1-3,0 0,2 0,0-2,0 1,1-1,1-1,0 0,1-1,1 0,0-1,0-1,1 0,0-1,1-1,0 0,0-2,0 0,1 0,0-2,0 0,15 0,-17-4,-1 0,1-1,-1-1,1-1,-1 0,0-1,0 0,0-2,-1 1,0-2,0 0,0-1,7-5,-13 8,-1-1,0 0,0 0,0-1,0 0,-1 0,-1 0,1-1,-1 0,0 0,-1 0,0-1,0 0,-1 1,0-1,-1 0,1-1,-2 1,0 0,0-1,0 1,-1-9,-1 14,0 1,-1 0,1 0,0 0,-1 0,0 1,1-1,-1 0,0 1,-1-1,1 1,0 0,-1-1,1 1,-1 0,0 1,1-1,-1 0,0 1,0 0,0-1,0 1,0 0,-1 1,1-1,0 0,0 1,-1 0,1 0,0 0,0 0,-1 0,1 1,0-1,0 1,-1 0,1 0,0 0,0 1,0-1,0 1,1-1,-1 1,0 0,1 0,-1 0,1 1,0-1,-1 0,1 1,0 0,-8 5,0 0,0 1,1 0,1 1,-1 0,1 0,1 1,0 0,1 0,0 0,0 1,1 0,1 0,0 1,1-1,0 1,1 0,0-1,1 1,1 0,0 0,0 0,1 0,1 0,2 8,-1-16,-1 0,1 0,0 0,0-1,0 1,1-1,-1 0,1 1,0-2,1 1,-1-1,1 1,-1-1,1 0,0-1,0 1,0-1,0 0,1 0,-1-1,0 1,4-1,125 9,-123-10,161-14,-147 7</inkml:trace>
</inkml:ink>
</file>

<file path=ppt/ink/ink3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0 306,'15'0,"13"-5,8-1,2 0,-1 1,-1 2,-3 1,-1 1,-2 0,-1 1,-1 0,-5-4,-1-3,-1 1,3 2,-5 0</inkml:trace>
  <inkml:trace contextRef="#ctx0" brushRef="#br0" timeOffset="249.375">57 589,'38'-10,"27"-3,8 1,-4 2,-10 3,-13 3</inkml:trace>
  <inkml:trace contextRef="#ctx0" brushRef="#br0" timeOffset="752.323">28 109,'6'-10,"0"1,0 0,1 0,0 1,1 0,0 0,0 1,1 0,0 0,4-1,-9 5,1 1,-1-1,1 1,0 0,0 1,0-1,0 1,0 0,0 0,0 1,1 0,-1 0,0 0,0 0,0 1,0 0,1 0,-1 0,0 0,-1 1,1 0,0 0,0 0,-1 1,1 0,-1 0,0 0,0 0,0 0,0 1,-1 0,1 0,-1 0,2 4,0-3,-1-1,1 1,-1-1,1 1,0-2,1 1,-1 0,1-1,-1 0,1 0,0-1,0 0,0 0,1 0,-1-1,0 0,1 0,-1 0,5-1,90-12,-82 6</inkml:trace>
  <inkml:trace contextRef="#ctx0" brushRef="#br0" timeOffset="1298.32">1129 138,'-24'17,"1"1,1 1,1 1,0 0,2 2,0 1,2 0,-9 16,22-33,0 0,1 0,0 0,0 0,1 1,0 0,0-1,0 1,1 0,0 0,0 0,0 0,1 0,0 0,1 0,0 0,0 0,0 0,1-1,0 1,0 0,1-1,0 1,0-1,0 0,1 0,0 0,0-1,0 1,1-1,0 0,0 0,0 0,1-1,-1 0,6 3,4-1,0-1,0-1,0 0,0-1,0-1,1-1,-1 0,1 0,-1-2,1 0,-1-1,1 0,-1-1,14-5,-12 2,0-2,-1 1,0-2,0 0,-1-1,0-1,-1 0,0-1,-1 0,1-2,2-1,-10 9,0 1,-1-2,0 1,0-1,0 1,-1-1,0-1,0 1,-1 0,0-1,0 0,-1 0,0 0,0 0,-1 0,0 0,0 0,-1 0,0 0,-1-1,0 1,0 0,0 0,-1 0,-2-6,-1 8,0 0,-1 0,1 0,-1 1,0 0,0 0,-1 1,1-1,-1 1,0 1,0-1,-1 1,1 0,-1 1,1 0,-1 0,0 1,-4-1,9 2,-32-8</inkml:trace>
  <inkml:trace contextRef="#ctx0" brushRef="#br0" timeOffset="1562.149">846 532,'65'-33,"2"3,0 3,63-15,-123 40,-1 0,1 0,0 1,0 0,0 1,1-1,-1 1,0 1,0-1,0 1,0 1,0-1,0 1,-1 0,1 1,0-1,-1 2,0-1,1 0,-1 1,-1 0,1 1,3 3,1-2,0 0,1-1,-1 0,1-1,0 0,0 0,1-1,-1-1,1 0,-1-1,1 0,-1 0,1-1,0-1,-1 0,1-1,-1 0,1 0,-1-2,0 1,0-1,0-1,-1 0,1 0,-1-1,9-3</inkml:trace>
</inkml:ink>
</file>

<file path=ppt/ink/ink3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6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1 555,'107'-88,"154"-215,-113 164,-146 137,0 0,-1 0,2 0,-1 0,0 0,0 1,1-1,-1 1,0-1,1 1,0 0,-1 0,1 0,0 0,-1 1,1-1,0 1,0-1,0 1,-1 0,1 0,0 0,0 1,0-1,-1 1,1-1,0 1,0 0,-1 0,1 0,-1 1,1-1,-1 0,1 1,-1 0,0 0,0-1,0 1,0 1,2 9,-1 0,-1 0,0 0,0 0,-2 1,1-1,-2 0,1 1,-3 7,1 15,0-14,-1 0,0 0,-2 0,0 0,-2-1,0 0,-1 0,-1 0,-1-1,-5 6,10-16,-1-1,-1 0,1 0,-1 0,-1-1,0 0,0 0,0-1,0 0,-1 0,0-1,0 0,-1-1,1 0,-1 0,0-1,0-1,0 1,-1-2,1 1,0-1,-1-1,0 0,7 0,0-1,1 1,-1-1,1 0,-1 0,1 0,-1-1,1 1,0-1,0 1,0-1,0 0,0 0,0-1,0 1,1-1,-1 1,1-1,0 0,0 0,0 0,0 0,0 0,0 0,1-1,0 1,0 0,0-1,0 1,0-1,1 0,-1 1,1-1,0 1,0-1,0 0,1 1,0-3,3-13</inkml:trace>
  <inkml:trace contextRef="#ctx0" brushRef="#br0" timeOffset="272.597">960 301,'-10'29,"-2"9</inkml:trace>
  <inkml:trace contextRef="#ctx0" brushRef="#br0" timeOffset="838.276">1129 526,'183'-243,"-133"193,-48 50,-1 0,1 0,-1 0,1 1,-1-1,0 1,1-1,-1 1,1 0,-1-1,0 1,0 0,1 0,-1 0,0 0,0 0,0 0,0 0,0 0,0 0,0 0,-1 1,1-1,0 0,0 1,-1-1,1 1,-1-1,0 1,1-1,-1 0,0 1,0-1,0 1,0-1,0 1,0-1,0 1,-1-1,1 1,-1 0,3 9,43 99,-44-107,1 0,0 0,0 0,0-1,1 1,-1-1,1 1,-1-1,1 0,0 0,0 0,0 0,0-1,0 1,0-1,0 0,0 0,1 0,-1 0,0 0,1-1,-1 0,1 1,-1-1,1-1,-1 1,0 0,1-1,-1 0,0 1,1-1,-1-1,0 1,5-4,-1 0,0-1,-1 0,1 0,-1-1,0 0,-1 0,0 0,0-1,0 1,-1-1,0 0,-1-1,3-6,2-4,22-68,-26 62</inkml:trace>
  <inkml:trace contextRef="#ctx0" brushRef="#br0" timeOffset="1247.904">2061 103,'-11'6,"0"1,1 0,0 1,0 0,1 0,0 1,0 0,1 1,0 0,1 0,0 1,1 0,-3 7,6-14,1 1,0 0,0 0,0 1,1-1,0 0,0 0,0 1,0-1,1 1,0-1,0 0,0 1,1-1,0 0,0 1,0-1,1 0,0 0,0 0,0 0,0 0,1 0,0-1,0 1,0-1,1 0,-1 0,1 0,0 0,0 0,2 0,3 2,0 1,1-2,-1 1,1-2,1 1,-1-1,1-1,-1 0,1 0,0-1,0 0,0-1,0 0,0-1,0 0,1-1,-1-1,0 1,0-2,-1 1,1-1,-1-1,1 0,-1-1,0 0,0 0,-1-1,0 0,0-1,0 0,-1 0,0-1,0 0,0-1,-1-1,-1-1,0 0,-1-1,0 1,0-1,-1 0,-1 0,0-1,-1 1,0-1,-1 1,0-3,-1 11,1-1,-2 0,1 0,0 0,-1 0,0 0,0 0,-1 0,1 1,-1-1,0 1,0-1,-1 1,1 0,-1 0,0 0,0 0,0 0,-1 0,1 1,-1 0,0 0,0 0,0 0,0 0,-1 1,1 0,-1 0,1 0,-1 0,-3 0,-26-4,3 3</inkml:trace>
  <inkml:trace contextRef="#ctx0" brushRef="#br0" timeOffset="1551.958">1920 358,'38'-24,"18"-8,4 1,-8 11,-13 14,-9 13,-4 4,-6 6,-3 0,2-3,1-4,3-4,2-2,1-3,2-5,0-3,-4 0</inkml:trace>
</inkml:ink>
</file>

<file path=ppt/ink/ink3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59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0 385,'3'4,"0"0,1 0,-1-1,1 1,-1-1,1 1,0-1,0-1,1 1,-1 0,1-1,-1 0,1 0,0 0,-1-1,1 0,0 0,0 0,0 0,0-1,0 0,0 0,0 0,0 0,0-1,0 0,0 0,0-1,0 1,0-1,-1 0,1 0,-1 0,1-1,-1 0,3-2,14-11,-1-2,-1 1,0-2,-2-1,0 0,13-22,2 0,18-33,41-44,-89 117,-1 0,1 1,0-1,0 0,1 1,-1-1,0 1,0-1,1 1,-1 0,1 0,-1 0,1 1,-1-1,1 0,0 1,-1 0,1 0,0 0,-1 0,1 0,-1 0,1 0,0 1,-1 0,1-1,-1 1,1 0,-1 0,1 0,-1 1,0-1,0 1,1-1,-1 1,0 0,0-1,-1 1,1 0,0 0,-1 1,1-1,-1 0,1 0,-1 1,1 2,2 13,0 0,-1 0,-1 1,-1-1,-1 1,0 0,-1-1,-2 8,-1 34,4-45,0 0,-2 1,0-2,0 1,-1 0,-1 0,-1-1,0 0,0 0,-2 0,0-1,-6 10,8-15,-1 1,0-1,-1 0,0-1,0 0,0 0,-1 0,0-1,0 0,-1-1,1 0,-1 0,-1-1,1 0,0 0,-1-1,0-1,0 1,0-2,0 1,0-1,-5-1,-31-14,27 2</inkml:trace>
  <inkml:trace contextRef="#ctx0" brushRef="#br0" timeOffset="382.4">1101 103,'-5'6,"-16"12,1 1,1 1,1 0,1 2,1 0,1 1,1 0,0 1,2 1,0 4,10-26,1 1,0-1,1 1,-1-1,0 1,1 0,0-1,0 1,0-1,0 1,1 0,-1-1,1 1,0-1,0 1,0-1,0 0,1 1,-1-1,1 0,0 0,0 0,0 0,1 0,-1 0,1-1,-1 1,1-1,0 0,0 0,0 0,0 0,0 0,0 0,1-1,-1 0,0 0,1 0,-1 0,1 0,0-1,11 4,1-1,0-1,-1-1,1 0,0-1,0-1,0 0,-1-1,1-1,-1 0,1-1,-1-1,0 0,-1-1,1-1,-1 0,-1-1,1-1,-1 0,-1 0,0-1,0-1,-1 0,0-1,-1 0,0-1,-1 1,0-2,-1 1,-1-2,6-13,-13 23,1 0,0-1,-1 1,0 0,0 0,-1 0,0 0,1 0,-2 0,1 0,0 0,-1 0,0 0,0 0,-1 1,1-1,-1 1,0 0,0-1,-1 2,1-1,-1 0,0 1,1-1,-2 1,1 0,0 0,-1 1,1-1,-1 1,0 0,0 0,0 1,0 0,0-1,0 2,0-1,-2 0,-12-2,0 1,0 0,0 1,0 2,0 0,0 0,-3 2,-11 4</inkml:trace>
</inkml:ink>
</file>

<file path=ppt/ink/ink3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0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1,'9'0,"9"0,5 0,4 0,2 0,1 0,0 0,0 0,0 0,-1 0,0 0,-1 0,-4 0</inkml:trace>
</inkml:ink>
</file>

<file path=ppt/ink/ink3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1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0 126,'17'193,"-11"-150,22 74,33-39,-59-76,0 0,1 0,-1-1,1 1,0-1,-1 1,1-1,0 0,0 0,0 0,0 0,0-1,0 1,0-1,0 0,0 0,0 0,0 0,0-1,0 1,0-1,0 0,0 1,0-1,-1-1,1 1,0 0,-1-1,1 1,0-1,0-1,83-103,-58 64,60-103,-88 144,0-1,0 1,0 0,0 0,1-1,-1 1,0 0,1 0,-1-1,1 1,-1 0,1 0,0 0,-1 0,1 0,0 0,0 0,0 0,0 0,0 0,0 0,0 0,0 1,0-1,0 0,0 1,1-1,-1 1,0 0,0-1,1 1,-1 0,0-1,1 1,-1 0,0 0,0 0,1 0,-1 1,0-1,1 0,-1 0,0 1,0-1,1 1,-1-1,0 1,0 0,0-1,0 1,1 0,27 60,-29-56,1-1,0 1,0 0,0 0,1-1,0 1,0 0,0-1,0 0,1 0,0 1,0-2,0 1,0 0,0 0,1-1,0 0,0 0,0 0,0 0,0-1,0 1,1-1,-1 0,1 0,-1-1,1 1,0-1,0 0,0-1,-1 1,6-1,-1-1,0-2,0 1,-1-1,1 0,-1-1,1 0,-1 0,0-1,-1 0,1 0,-1-1,0 0,0 0,-1-1,0 0,0 0,-1 0,3-4,74-150,-78 152,0 0,0-1,-1 0,-1 0,1 0,-2 0,1-1,-1 1,-1 0,0-1,-1-8,-4 0</inkml:trace>
  <inkml:trace contextRef="#ctx0" brushRef="#br0" timeOffset="1164.539">1242 239,'-5'-1,"0"-1,0 1,0 0,0 1,0-1,0 1,0 0,0 0,0 1,0-1,1 1,-1 0,0 1,0-1,0 1,1 0,-1 0,1 0,0 1,-1 0,1-1,0 1,1 1,-1-1,0 1,1-1,0 1,0 0,0 0,0 0,1 1,-1-1,1 1,-1 3,-2 3,0 0,1 0,1 0,-1 1,2 0,0-1,0 1,1 0,0 0,1 0,1 0,0 0,0 0,2 4,-1-9,0-1,1 1,0-1,0 0,0 1,1-1,0-1,0 1,0 0,1-1,-1 0,1 0,1-1,-1 1,1-1,0 0,0-1,0 1,0-1,0 0,1-1,-1 1,1-1,0-1,0 1,0-1,0-1,0 1,0-1,0 0,0-1,0 1,-1-1,1-1,0 1,0-1,-1 0,1-1,-1 0,1 0,0-1,7-6,0 0,-1-1,0 0,0-1,-2 0,1-1,-2-1,0 1,0-2,6-14,-12 22,0-1,0 1,-1-1,0 0,-1 0,0 0,0 0,-1-1,0 1,0 0,-1-1,0 1,0 0,-1-1,0 1,-1 0,0 0,0 0,-1 0,0 0,0 0,0 1,-3-3,0 2,-1 1,0-1,0 1,-1 1,0 0,0 0,-1 0,1 1,-1 0,0 1,0 0,-1 0,0 1,1 0,-1 1,0 0,0 1,0 0,-1 0,-14 0</inkml:trace>
  <inkml:trace contextRef="#ctx0" brushRef="#br0" timeOffset="1550.547">960 465,'157'-66,"-149"63,0 0,0 0,1 1,-1 0,1 0,-1 1,1 0,-1 1,1-1,-1 2,1-1,-1 1,1 1,-1-1,1 2,-1-1,0 1,0 0,0 0,0 1,-1 1,1-1,-1 1,4 4,-6-5,0 0,1-1,-1 1,0-1,1 0,0-1,0 1,0-1,0 0,0-1,0 1,0-1,1 0,-1-1,0 0,1 0,3 0,7-5</inkml:trace>
</inkml:ink>
</file>

<file path=ppt/ink/ink3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3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1 367,'4'0,"8"0,5 0,5 0,4 0,2 0,1 0,0 0,0 0,0 0,0 0,0 0,0 0,-1 0,0 0,0 0,1 0,-6 0</inkml:trace>
  <inkml:trace contextRef="#ctx0" brushRef="#br0" timeOffset="286.472">1 621,'38'-10,"22"-2,7-1,-5 4,-7 2,-13 2</inkml:trace>
  <inkml:trace contextRef="#ctx0" brushRef="#br0" timeOffset="865.586">28 170,'6'-7,"-1"0,1 1,0 0,0 0,0 0,1 1,0 0,0 0,1 1,-1 0,1 0,0 0,-2 2,-1 0,1 0,0 1,0-1,0 1,0 0,-1 1,1-1,0 1,0 1,0-1,0 1,0 0,0 0,0 0,0 1,-1 0,1 1,-1-1,1 1,-1 0,0 0,0 0,0 1,-1 0,4 3,-1-2,0 0,0-1,1 0,-1 0,1-1,-1 0,1 0,0-1,0 0,1 0,-1-1,0 0,1-1,-1 0,0 0,0 0,1-1,-1-1,0 1,5-3,6-2</inkml:trace>
  <inkml:trace contextRef="#ctx0" brushRef="#br0" timeOffset="3635.936">565 705,'16'-18,"-1"-2,-1 1,0-2,-2 0,0-1,-1-2,30-51,24-35,-55 94,-7 10,-1 0,2 0,-1 0,0 1,1-1,0 1,0 0,1 0,-1 1,1-1,0 1,1 0,-1 0,0 1,1-1,0 1,0 1,0-1,4 0,-7 4,-1 1,1 0,0 0,-1 0,0 0,1 0,-1 1,0-1,0 1,0-1,0 1,-1 0,1 0,-1-1,0 1,1 0,-1 0,-1 1,1-1,0 0,-1 0,0 0,1 1,-1-1,0 0,-1 0,1 0,-1 1,1-1,-1 0,1 2,9 56,-9-60,1 0,-1 0,1 0,-1 0,1 0,-1 0,1 1,0-1,-1-1,1 1,0 0,0 0,0 0,0 0,0 0,0-1,0 1,0 0,0-1,0 1,0-1,0 1,1-1,-1 0,0 1,0-1,0 0,1 0,-1 0,0 0,0 0,1 0,-1 0,0-1,0 1,1 0,-1 0,0-1,0 1,0-1,0 0,0 1,0-1,0 0,0 1,1-2,84-90,-65 63,-4 7,77-80,-92 102,-1 0,1 1,0-1,-1 0,1 0,0 1,-1-1,1 1,0 0,-1-1,1 1,-1 0,0 0,1 0,-1 0,1 0,-1 0,0 1,0-1,0 0,0 1,0-1,0 0,0 1,0-1,-1 1,1-1,0 1,-1 0,1-1,-1 1,0 0,0-1,1 1,-1 0,0 0,0-1,-1 1,1 0,0-1,-1 1,1 0,-1-1,1 1,-1 1,1-1,9 134,1-90,-6-25</inkml:trace>
  <inkml:trace contextRef="#ctx0" brushRef="#br0" timeOffset="4150.067">1327 649,'39'-12,"1"0,-1-3,-1-1,-1-2,0-2,-1-2,-25 14,0-1,-1 0,0 0,-1-1,0 0,-1-1,0 0,-1-1,0 1,0-1,-1-1,-1 1,0-1,-1 0,0 0,-1 0,-1 0,0-1,-1 1,0-1,-1 0,0 1,-1-1,-2-6,2 17,-1-1,1 0,-1 1,0-1,0 1,0 0,-1-1,1 1,-1 0,0 1,0-1,0 0,0 1,0 0,0-1,-1 1,1 1,-1-1,1 0,-1 1,0 0,0 0,0 0,1 0,-1 0,0 1,0 0,0 0,0 0,0 0,0 1,0-1,0 1,0 0,1 0,-1 1,0-1,1 1,-1 0,1-1,-1 2,1-1,0 0,0 1,0-1,0 1,0 0,1 0,-2 2,-2 1,0 2,0-1,0 1,1 0,1 0,-1 0,1 0,1 1,-1 0,1 0,1 0,0 0,0 0,1 0,0 1,1-1,-1 1,2-1,0 0,0 1,0-1,1 0,1 0,-1 0,2 0,-1 0,1-1,0 1,1-1,0 0,0-1,1 1,0-1,0 0,1 0,0-1,0 0,7 5,-1-3,0 0,1-1,0 0,1-1,0 0,-1-2,1 1,1-2,-1 0,1-1,10 0,-1-1</inkml:trace>
  <inkml:trace contextRef="#ctx0" brushRef="#br0" timeOffset="4551.035">2202 225,'-16'22,"0"0,2 1,1 0,0 1,2 0,0 1,2 1,1-1,-3 18,11-38,-1 1,1-1,-1 1,2-1,-1 1,0-1,1 1,0-1,1 0,-1 1,1-1,0 0,0 0,1 0,-1 0,1 0,0-1,0 1,1-1,0 0,-1 0,1 0,0 0,1-1,-1 0,1 0,0 0,-1 0,1-1,0 1,0-1,1-1,-1 1,0-1,1 0,-1 0,1 0,-1-1,1 0,-1 0,1 0,4-1,4-2,0 0,-1 0,1-1,0-1,-1 0,0-1,0-1,-1 0,0 0,0-1,-1-1,0 0,0-1,-1 0,0 0,-1-1,0 0,-1-1,0 0,1-2,-5 5,0 0,-1 0,0 0,-1-1,1 1,-2-1,1 1,-2-1,1 0,-1 1,-1-1,1 0,-2 1,1-1,-1 1,-1-1,0 1,0 0,-1 0,-3-7,2 12,1 0,0 0,-1 1,0-1,1 1,-1 0,-1 1,1-1,0 1,-1 0,1 0,-1 1,1 0,-1 0,0 0,0 0,1 1,-1 0,0 0,0 1,0 0,-19-1</inkml:trace>
  <inkml:trace contextRef="#ctx0" brushRef="#br0" timeOffset="4882.746">2060 480,'15'-9,"9"-4,1 5,0 5,2 2,0 1,1 1,0 1,0-1,1 0,-1-1,1 0,-1 1,0-1,-4 0</inkml:trace>
  <inkml:trace contextRef="#ctx0" brushRef="#br0" timeOffset="5415.951">2202 0,'-5'5,"-1"1</inkml:trace>
  <inkml:trace contextRef="#ctx0" brushRef="#br0" timeOffset="5833.709">2427 28,'5'0,"2"5,-6 1,-2-4,-2-4</inkml:trace>
</inkml:ink>
</file>

<file path=ppt/ink/ink3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28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57 198,'10'0,"12"0,8 0,3 0,1 0,0 0,-2 0,-1 0,-1 0,-6-5,-2-2,0 1,1 1,2 1,1 2,-4 1</inkml:trace>
  <inkml:trace contextRef="#ctx0" brushRef="#br0" timeOffset="298.584">1 451,'38'-4,"28"-3,6 1,-3 1,-9 1,-10 2,-14 1</inkml:trace>
  <inkml:trace contextRef="#ctx0" brushRef="#br0" timeOffset="877.886">198 0,'4'9,"0"0,1 0,0-1,0 0,0 0,1 0,1-1,-1 1,1-2,0 1,1-1,-1 0,1 0,1-1,-1 0,1-1,0 0,0 0,0-1,0 0,0 0,10 1,-13-4,0 0,0 1,-1-1,1 2,0-1,-1 1,1-1,-1 1,1 1,-1-1,0 1,0 0,0 0,0 1,-1-1,1 1,-1 0,0 0,0 1,-1-1,1 1,-1 0,0 0,0 0,0 0,-1 0,0 1,0-1,0 1,-1-1,1 6,-6 5,-1 0,-1-1,0 0,-1 0,-1 0,0-1,-1-1,0 1,-1-1,-1-1,0 1,0-2,-1 0,-6 3,15-10,-155 132,119-103,24-17</inkml:trace>
</inkml:ink>
</file>

<file path=ppt/ink/ink3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86,'0'-9,"1"6,-1-1,1 1,-1-1,0 1,0-1,0 1,-1-1,1 1,-1-1,0 1,1-1,-2 1,1-1,0 1,-1 0,1 0,-1 0,0 0,0 0,0 0,-1 0,-1-1,2 5,-1 0,1 0,-1 0,1 0,-1 0,1 0,0 1,0-1,0 1,0 0,0 0,0 0,0 0,0 0,1 0,-1 0,1 0,-1 0,1 1,0-1,0 1,0 1,-5 11,2 0,-1 1,2 0,0 0,1 0,1 0,0 1,1-1,1 0,1 4,-1 16,-2-31,1 1,0-1,0 1,1 0,0-1,-1 1,2-1,-1 1,1-1,0 0,0 1,0-1,1 0,-1 0,1-1,1 1,-1-1,1 1,-1-1,1 0,0 0,1-1,-1 1,1-1,-1 0,1 0,0 0,0-1,0 0,1 0,-1 0,0-1,1 1,-1-1,2-1,8 0,-1-2,0 0,0 0,0-2,0 0,0 0,-1-1,0-1,0 0,0-1,-1 0,0-1,0-1,-1 1,0-2,7-7,-10 11,-1 0,0-1,0 0,-1 0,0 0,0-1,-1 0,0 0,0 0,-1-1,0 1,0-1,-1 0,-1-1,1 1,-1 0,-1-1,0 1,0-1,-1 1,0-1,0 7,-1-1,0 0,0 1,0-1,0 0,0 1,-1 0,0-1,0 1,0 0,0 0,0 0,0 0,-1 0,0 1,1-1,-1 1,0-1,0 1,0 0,-1 0,1 1,0-1,-1 1,1-1,-1 1,1 0,-3 0,-105-12,76 13,5 0</inkml:trace>
  <inkml:trace contextRef="#ctx0" brushRef="#br0" timeOffset="485.575">16 284,'-1'-1,"1"1,-1 0,0-1,0 1,0-1,0 1,0-1,1 0,-1 1,0-1,1 0,-1 1,0-1,1 0,-1 0,1 1,-1-1,1 0,-1 0,1 0,0 0,0 0,-1 0,1 0,0 0,0 0,0 0,0 0,0 0,0 0,0 1,0-1,0 0,1 0,-1 0,0 0,0 0,1 0,-1 0,1 0,-1 0,1 1,-1-1,1 0,0 0,-1 1,1-1,0 0,-1 1,1-1,0 1,0-1,0 1,0-1,-1 1,1-1,0 1,0 0,0 0,0-1,0 1,1 0,8-8,0 1,0 0,1 0,0 1,0 0,0 1,1 0,0 1,0 1,0 0,0 0,1 1,2 0,-11 3,0-1,-1 1,1 0,-1 0,1 0,0 0,-1 1,0 0,1-1,-1 1,0 0,0 1,0-1,0 0,0 1,-1 0,1 0,-1-1,0 1,0 1,0-1,0 0,0 0,-1 1,1-1,-1 1,0 0,45 56,-41-57,0-1,1 1,-1-1,1 0,-1 0,1-1,0 0,0 0,0 0,-1 0,1-1,0 0,0-1,0 1,0-1,1-1,12-4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37 537,'-28'197,"26"-173,0-13,0 0,1 0,0 0,1 0,0 0,0 0,1 0,1-1,0 1,0 0,1 0,1-1,0 0,0 1,1-2,0 1,0 0,5 4,-6-11,1 0,-1 0,1 0,0 0,0-1,0 1,0-1,1-1,-1 1,0-1,1 0,-1 0,1-1,0 1,-1-1,1 0,-1-1,1 1,-1-1,1 0,-1-1,1 1,-1-1,0 0,0-1,0 1,0-1,122-92,-59 20,-67 75,-1-1,1 1,0 0,0-1,-1 1,1 0,0 0,0 0,0 0,-1 0,1 0,0 0,0 0,0 0,-1 0,1 0,0 0,0 1,-1-1,1 0,0 0,0 1,-1-1,1 1,0-1,-1 1,1-1,-1 1,1-1,0 1,-1-1,1 1,-1 0,1-1,-1 1,0 0,1-1,-1 1,0 0,1 0,-1-1,0 1,0 0,0 0,0 0,0-1,0 1,0 0,0 0,0 0,0-1,0 1,0 0,-1 0,1 0,0-1,0 1,-1 0,1-1,-1 1,3 9,-2-3,1-1,1 1,-1-1,1 1,0-1,1 1,0-1,0 0,0 0,0 0,1-1,0 1,0-1,1 0,-1 0,1 0,0-1,1 0,-1 0,1 0,0-1,-1 1,2-1,-1-1,0 1,0-1,1 0,-1 0,1-1,0 0,0 0,-1-1,1 0,0 0,0 0,-1-1,5-1,5-4,1-2,-2 0,1-1,-1 0,0-1,-1-1,0 0,-1-1,-1 0,1-1,-2 0,0-1,3-6,-2 3,-1 0,-1-1,-1 0,0-1,-1 0,-1 0,-1 0,3-20,-7-3,-7 27</inkml:trace>
  <inkml:trace contextRef="#ctx0" brushRef="#br0" timeOffset="1433.576">940 1,'29'495,"-2"-234,-27-260,10 71,-10-70,1 1,-1-2,1 1,0 0,0 0,-1 0,1 0,0 0,0 0,1-1,-1 1,0-1,1 1,-1-1,1 1,-1-1,1 0,-1 1,1-1,0 0,0 0,0-1,0 1,0 0,-1 0,1-1,0 1,0-1,1 0,-1 0,0 0,0 0,1 0,10-4,-1-1,1 0,-1-1,0-1,0 0,0 0,-1-1,-1 0,1-1,-1-1,-1 0,9-10,-9 11,11-13,48-35,-67 58,1-1,0 1,-1-1,1 1,0 0,-1 0,1 0,-1 0,0 0,1 0,-1 0,0 0,1 0,-1 1,0-1,0 1,0-1,0 1,-1-1,1 1,0-1,0 1,-1 0,1-1,-1 1,0 0,1-1,-1 1,0 0,0 0,0-1,0 1,-1 0,1 0,0-1,-1 2,1-1,1 24,-2-22,0 1,0-1,1 1,0 0,0-1,0 1,0-1,1 1,0-1,0 1,0-1,0 1,1-1,0 0,0 1,0-1,0 0,1 0,-1-1,1 1,0-1,0 1,0-1,1 0,-1 0,1 0,0 0,0-1,0 0,0 1,7-2,1 0,0-1,-1 0,1 0,-1-2,1 1,-1-1,0-1,1 0,-1-1,-1 0,1 0,0-1,1-2,13-4,-3 2,-1 0,0-2,-1 0,0-2,-1 0,0-1,-1-1,-1 0,-1-2,0 0,6-8,-19 19,1 0,-1 0,0 0,-1 0,0-1,0 1,0-1,-1 1,1-1,-2 0,1 0,-1 1,0-2,0 5,0 0,0 1,-1-1,1 1,-1-1,1 1,-1-1,0 1,0-1,0 1,0 0,0-1,-1 1,1 0,-1 0,1 0,-1 0,0 0,0 0,0 1,0-1,0 0,0 1,0 0,-1 0,1-1,-1 1,1 1,0-1,-1 0,1 0,-1 1,0 0,-1-1,-6 3,0 0,1 0,-1 1,1 0,0 0,0 1,0 1,0-1,0 2,1-1,0 1,0 0,1 1,0-1,0 2,0-1,1 1,0 0,1 0,-1 0,2 1,-1 0,1 0,1 0,-1 1,1-1,1 1,0-1,0 4,1-7,0-1,1 0,0 0,0 0,0 1,0-1,1 0,0 0,0 1,0-1,1 0,0 0,-1 0,2-1,-1 1,1 0,-1-1,1 0,1 1,-1-1,0 0,1-1,0 1,0-1,0 1,0-1,1-1,-1 1,1 0,0-1,0 0,4 1,3 2,1 0,0-1,0 0,1-1,-1 0,1-1,0-1,-1 0,1-1,0-1,-1 0,1-1,0 0,0-1,11-5,0 0,-1-2,0-1,-1-1,0 0,-1-2,-1-1,0-1,-1 0,0-2,-1 0,-2-1,0-1,0 0,2-7,5-9,49-98,-72 132,-1 1,1-1,-1 0,0 0,0 0,1 1,-2-1,1 0,0 0,0 0,0 1,-1-1,1 0,-1 0,1 1,-1-1,0 0,0 1,0-1,0 1,0-1,0 1,0-1,0 1,-1 0,1 0,0-1,-1 1,1 0,-1 0,1 1,-1-1,0 0,1 0,-1 1,0-1,0 1,1-1,-1 1,0 0,0 0,0 0,1 0,-1 0,0 0,0 0,0 0,1 1,-1-1,0 1,1 0,-1-1,0 1,1 0,-1 0,1 0,-1 0,0 1,-8 1,1 0,0 1,0 0,1 1,-1-1,1 2,0-1,0 1,1 1,0-1,0 1,0 1,1-1,0 1,0 0,1 0,0 1,1-1,-4 9,8-15,0 0,0 0,0 0,0 0,0 0,0 0,1 0,-1 0,0 0,1 0,0-1,-1 1,1 0,0 0,0-1,0 1,0 0,0-1,0 1,1-1,-1 1,1-1,-1 0,1 0,-1 1,1-1,-1 0,1 0,0-1,0 1,-1 0,1 0,0-1,0 1,0-1,0 0,1 0,81 5,-75-5,29-2,-28 0,-1 1,0 0,0 0,1 1,-1 1,1 0,-1 0,0 0,0 1,0 1,0 0,0 0,3 2,-9-3,-1 1,1 0,-1 0,0 1,0-1,0 0,0 1,-1-1,1 1,-1-1,0 1,0 0,0-1,0 1,-1 0,1 0,-1 0,0 0,0 0,-1-1,1 1,-1 0,0 0,0-1,-1 4,1-4,-1 0,1 0,0 1,1-1,-1 0,0 1,1-1,0 0,0 1,0-1,0 0,0 1,1-1,0 0,-1 1,1-1,0 0,1 0,-1 0,0 0,1 0,0 0,0 0,0 0,0-1,0 1,0-1,1 0,-1 1,1-1,0 0,-1 0,1-1,0 1,2 0,6-1,0 0,0 0,0-2,0 1,0-1,0-1,0 0,-1-1,1 0,-1 0,1-1,-1 0,0-1,-1-1,1 1,13-5,-1 0,0-1,-1-1,-1-1,0-1,0 0,-1-2,-1 0,-1-1,14-18,-29 33,0 0,0-1,0 1,0-1,0 1,0-1,-1 0,1 0,-1 1,0-1,0 0,0 0,0 0,0-1,-1 1,1 0,-1 0,0 0,0 0,0-1,-1 1,1 0,-1 0,1 0,-1 0,0 0,0 0,-1 0,1 0,0 0,-1 1,0-1,0 0,0 1,0-1,0 1,0 0,0 0,-1 0,1 0,-1 0,0 0,0 1,1-1,-1 1,0 0,0 0,-3-1,-3 1,0 1,1 0,-1 0,0 1,0 0,1 0,-1 1,0 0,1 1,0-1,-1 2,1-1,0 1,1 1,-1-1,1 1,0 0,0 1,0 0,1 0,0 1,0-1,-3 7,4-8,1 0,0 1,1 0,-1 0,1 0,0 0,0 1,1-1,0 1,0-1,0 1,1 0,0 0,1 0,-1-1,1 1,1 0,-1 0,1 0,0 0,1 0,-1-1,1 1,1-1,-1 1,1-1,1 0,-1 0,1 0,0 1,12 7,1 0,0-1,1-1,0-1,1 0,0-2,1 0,0-1,0-1,1 0,0-2,0-1,0 0,1-2,-1 0,5-1,1 3,-1-1,1-1,0-1,0-1,-1-2,15-2,-17-3</inkml:trace>
</inkml:ink>
</file>

<file path=ppt/ink/ink3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0,'5'0,"2"5,-1 7,-1 0</inkml:trace>
</inkml:ink>
</file>

<file path=ppt/ink/ink3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1,'-5'4,"-2"3</inkml:trace>
</inkml:ink>
</file>

<file path=ppt/ink/ink3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0,'29'0,"14"0,5 0,-2 0,-3 0,-4 0,-4 0,-4 0,-1 0,-2 0,-5 0</inkml:trace>
</inkml:ink>
</file>

<file path=ppt/ink/ink3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23,'38'0,"23"-5,5-1,-3 0,-13 1</inkml:trace>
</inkml:ink>
</file>

<file path=ppt/ink/ink3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0 366,'24'-5,"27"-2,10 1,-1 1,-10 1</inkml:trace>
  <inkml:trace contextRef="#ctx0" brushRef="#br0" timeOffset="8153.968">113 733,'19'-7,"0"0,-1-2,0 0,-1 0,0-2,0 0,-1-1,-1-1,0 0,-1-1,0 0,-1-2,10-14,70-117,-92 146,0 0,0 0,0 0,-1 0,1 0,0 0,0 0,-1 0,1 0,0 0,-1 0,1 0,-1-1,0 1,1 0,-1 0,0-1,0 1,0 0,0 0,0-1,0 1,0 0,0 0,0-1,-1 1,1 0,-1 0,1 0,0-1,-1 1,0 0,1 0,-1 0,0 0,0 0,1 0,-1 0,0 0,0 0,0 1,0-1,0 0,0 1,0-1,-1 0,1 1,0-1,0 1,0 0,-1-1,1 1,0 0,0 0,-1 0,1 0,0 0,0 0,-1 0,1 0,0 0,-5 4,0 0,1 1,-1-1,1 1,1 0,-1 0,1 1,0-1,0 1,0 0,1 0,0 0,0 1,0-1,1 1,0-1,0 1,1 0,0 2,-6 135,7-142,-1 3,1 1,0 0,0-1,1 1,-1-1,1 1,1-1,-1 1,1-1,0 1,0-1,0 0,1 0,0 0,0 0,0-1,1 1,-1-1,1 0,0 0,0 0,0 0,1-1,0 0,-1 0,1 0,0 0,0-1,1 0,3 1,1-1,0-1,0-1,0 0,0-1,0 1,0-2,0 1,-1-2,1 1,0-1,-1-1,0 0,0 0,0-1,0 0,-1 0,1-1,-1 0,1-2,134-143,-133 137,-1 1,0-1,-1-1,0 0,-2 0,1 0,-2-1,0 0,1-8,-6 23,1-1,-1 1,1-1,-1 1,0-1,0 0,1 1,-1-1,0 1,-1-1,1 1,0-1,0 0,-1 1,1-1,-1 1,1-1,-1 1,0-1,1 1,-1 0,0-1,0 1,0 0,0 0,0 0,-1-1,1 1,0 0,0 0,-1 1,1-1,0 0,-1 0,1 1,-1-1,1 1,-1-1,1 1,-1 0,1-1,-1 1,0 0,1 0,-1 0,1 0,-1 0,0 1,1-1,-1 0,1 1,-1-1,1 1,-1 0,1-1,0 1,-1 0,1 0,0 0,-1 0,1 0,-9 5,2-1,-1 1,1 1,-1-1,2 2,-1-1,1 1,0 0,1 0,0 1,0 0,1 0,0 0,1 1,0-1,0 1,1 0,0 1,1-1,0 0,0 1,2-1,-1 1,1-1,1 1,-1-1,2 1,0 0,2 4,0-1,1-1,0 1,1-1,1 0,0 0,1-1,4 5,-10-13,1-1,0 0,-1 0,1 0,0 0,1-1,-1 1,0-1,1 0,0 0,-1 0,1 0,0-1,0 0,0 1,0-1,0-1,0 1,0-1,0 1,0-1,0 0,0 0,0-1,1 1,-1-1,0 0,0 0,-1-1,1 1,1-1,13-10,0 1,-1-2,-1-1,0 0,0-1,-2 0,0-1,-1-1,0 0,-2-1,7-12,10-12,-19 29,-2 0,1-1,-2 0,0 0,0-1,-2 0,0 0,0 0,-1 0,-1-1,-1 1,0-10,-18-30,17 54,-1 0,0 0,1 0,-1 1,0-1,0 0,0 0,0 1,0-1,0 1,0-1,0 1,0-1,0 1,0-1,0 1,0 0,0 0,0-1,0 1,-1 0,1 0,0 0,0 0,0 0,0 1,0-1,0 0,-1 1,1-1,0 0,0 1,0-1,0 1,0-1,0 1,0 0,1 0,-1-1,0 1,0 0,0 0,1 0,-1 0,0 0,-7 8,0 0,0 0,1 0,0 1,1 0,0 0,1 1,0-1,1 1,0 0,0 1,1-1,1 1,0-1,0 1,2 0,-1 0,1-1,1 1,0 0,1 0,0-1,0 1,2-1,-1 0,1 0,1 0,0 0,1 0,80 106,-75-103</inkml:trace>
  <inkml:trace contextRef="#ctx0" brushRef="#br0" timeOffset="8852.595">1157 55,'0'0,"-1"-1,0 0,1 0,-1 1,1-1,-1 0,1 0,-1 0,1 0,-1 0,1 1,0-1,-1 0,1 0,0 0,0 0,0 0,0 0,0 0,0 0,0 0,0 0,0 0,0 0,1 0,-1 0,0 0,1 0,-1 0,1 1,-1-1,1 0,-1 0,1 0,-1 1,1-1,0 0,-1 1,1-1,0 0,0 1,0-1,-1 1,1-1,0 1,0-1,1 1,43-15,-43 14,0 1,-1 0,1 0,0 0,0 0,-1 0,1 0,0 0,-1 1,1-1,-1 0,1 1,0 0,-1-1,1 1,-1 0,1 0,-1 0,0 0,1 0,-1 0,0 0,0 0,0 0,0 1,0-1,0 0,0 1,0-1,0 1,-1-1,1 1,0 0,-1-1,0 1,1-1,-1 1,0 0,0 0,0-1,0 1,0 0,0-1,0 1,-1 0,1-1,-1 1,-28 78,25-74,2-4,0 0,-1 0,1 1,0-1,0 1,0-1,0 1,1 0,-1-1,1 1,-1 0,1 0,0 0,0 0,1 0,-1 0,0 1,1-1,0 0,0 0,0 0,0 1,1-1,-1 0,1 0,-1 0,1 0,0 0,1 0,-1 0,0 0,1 0,-1 0,1-1,0 1,0-1,0 1,1 0,5-1,0 0,0 0,-1-1,1 0,0 0,0-1,0 0,0 0,0-1,0 0,0-1,0 0,-1 0,6-2,7-3</inkml:trace>
  <inkml:trace contextRef="#ctx0" brushRef="#br0" timeOffset="9622.324">1214 619,'-61'137,"62"-137,-1 0,1 0,-1 0,1 0,-1 0,0 0,1 0,-1 1,1-1,-1 0,0 0,1 0,-1 0,1 1,-1-1,0 0,1 0,-1 1,0-1,1 0,-1 0,0 1,0-1,1 0,-1 1,0-1,0 1,0-1,1 0,-1 1,0-1,0 1,0-1,0 0,0 1,0-1,0 1,0-1,0 0,0 1,0-1,0 1,0 0,28-33,-15 13,-10 13,0 1,1-1,0 0,0 1,1 0,0 0,-1 0,2 0,-1 1,0 0,1 0,0 0,0 1,0 0,5-2,-8 6,-1-1,1 1,0 0,0 0,-1 0,1 0,0 0,-1 0,1 1,-1-1,0 1,1 0,-1 0,0 0,0 0,0 0,0 0,-1 0,1 1,0-1,-1 1,0-1,1 2,26 28,-24-30,1 0,-1 0,0-1,0 1,1-1,-1 0,1 0,-1-1,1 1,-1-1,1 0,-1 0,1-1,-1 1,1-1,-1 0,1 0,-1 0,0-1,1 0,-1 0,0 0,0 0,0 0,-1-1,1 0,-1 0,1 0,-1 0,0 0,0-1,0 1,-1-1,1 0,-1 0,2-3,3-11</inkml:trace>
  <inkml:trace contextRef="#ctx0" brushRef="#br0" timeOffset="10001.204">1835 196,'-31'40,"3"1,1 1,2 2,2 0,2 2,2 0,16-40,1 0,-1-1,1 1,0 0,1 0,-1 0,1 0,1 0,-1 0,1 1,0-1,0 0,1 0,-1 0,1 0,1 0,-1 0,1 0,0 0,1 0,-1-1,1 1,0-1,1 0,-1 0,1 0,0 0,0 0,1-1,-1 0,1 0,0 0,0-1,0 1,0-1,1 0,2 0,8 0,1-1,-1-1,0-1,1 0,-1-1,1-1,-1 0,0-2,0 1,0-2,-1 0,1-1,-1-1,0 0,-1-1,0 0,0-1,-1-1,0 0,-1-1,0-1,-1 1,4-7,-6 9,0-2,-1 1,-1-1,0 0,0-1,-1 0,0 0,-1 0,-1 0,0-1,0 0,-2 0,1 0,-1-8,-1 15,-1-1,0 0,0 0,-1 0,0 0,0 0,-1 1,1-1,-1 1,-1-1,1 1,-1-1,-1 1,1 0,-1 1,0-1,0 1,0-1,-1 1,0 0,0 1,0-1,-1 1,1 0,-1 0,0 1,0 0,-4-2,-101-19,78 23</inkml:trace>
  <inkml:trace contextRef="#ctx0" brushRef="#br0" timeOffset="10287.529">1665 535,'34'-14,"20"-6,6 7,-2 5,-11 8,-9 5,-11 6,-5 1,-2-1,1-3,2-3,1-1,2-3,-4-5,-5-3</inkml:trace>
</inkml:ink>
</file>

<file path=ppt/ink/ink3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2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1,'-10'10,"-3"7,-4 2,-4 1,-3 3,-3-2,4-6</inkml:trace>
</inkml:ink>
</file>

<file path=ppt/ink/ink3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4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0 481,'12'-28,"-12"29,0-1,0 0,0 1,0-1,0 0,0 1,0-1,0 0,0 1,0-1,0 0,1 1,-1-1,0 0,0 1,0-1,0 0,0 1,1-1,-1 0,0 1,0-1,1 0,-1 0,0 1,0-1,1 0,-1 0,0 0,0 1,1-1,-1 0,0 0,1 0,-1 0,0 0,1 0,-1 0,0 0,1 0,-1 0,1 0,-1 0,0 0,1 0,-1 0,0 0,1 0,-1 0,0 0,1 0,-1 0,0-1,0 1,1 0,-1 0,0 0,1-1,-1 1,0 0,0-1,-7 138,3-121,1 0,1 0,1 0,0 1,1-1,1 0,1 11,0-19,0 1,0-1,1 1,0-1,0 0,1 0,0 0,1-1,-1 1,1-1,4 4,-6-9,-1 1,0-1,1 0,0 0,-1 0,1-1,0 1,0-1,0 1,0-1,0 0,0 0,1 0,-1-1,0 1,0-1,1 0,-1 1,0-1,0-1,1 1,-1-1,0 1,0-1,1 0,-1 0,0 0,0 0,0-1,0 1,-1-1,1 0,12-8,-1-1,-1-1,1 0,-2-1,0-1,-1 1,0-2,-1 0,1-2,26-34,-37 50,1 0,-1 0,1 1,-1-1,1 0,-1 0,1 1,-1-1,1 1,0-1,-1 0,1 1,0-1,-1 1,1 0,0-1,0 1,0 0,-1-1,1 1,0 0,0 0,0-1,0 1,-1 0,1 0,0 0,0 0,0 0,0 1,0-1,-1 0,1 0,0 0,0 1,0-1,-1 0,1 1,0-1,0 1,-1-1,1 1,0-1,-1 1,1 0,0 0,23 41,-14-21,-8-17,-1-1,1 1,0 0,0-1,0 1,0-1,1 0,0 0,-1 0,1 0,0 0,1 0,-1-1,0 0,1 1,-1-1,1-1,0 1,-1 0,1-1,0 0,0 0,0 0,0 0,0-1,0 1,0-1,1 0,-1 0,0-1,0 1,0-1,0 0,0 0,0 0,0-1,-1 1,1-1,0 0,12-10,0-1,-1 0,0-1,-1-1,-1 0,0-1,-1 0,-1-1,2-5,-11 19,6-7,0 1,-1-1,0 0,-1-1,0 0,-1 0,0 0,0 0,-1-1,-1 0,0 0,-1 0,0 0,-1 0,0 0,-1-1,0 1,-1 0,-1 0,1 0,-2 0,0 0,0 0,-2-1,-7-7</inkml:trace>
  <inkml:trace contextRef="#ctx0" brushRef="#br0" timeOffset="1318.733">932 1,'-107'417,"102"-374,1 0,2 1,2-1,6 41,-6-75,0-1,1 1,0-1,0 1,1 0,0-1,0 0,1 0,1 1,-1-2,1 1,0 0,1-1,0 0,0 0,-1-6,0-1,0 1,0-1,0 0,0 0,0-1,0 1,0-1,-1 0,1 0,0 0,0-1,0 1,-1-1,1 0,-1 0,0 0,1 0,-1-1,0 1,0-1,0 0,-1 0,1 0,-1 0,0 0,1-1,-1 1,-1-1,1 0,4-3,144-144,-149 149,0 0,1 0,-1 0,0 0,1 1,-1-1,1 1,0-1,-1 1,1-1,0 1,0 0,0 0,0 0,0 0,0 0,0 1,0-1,0 1,1-1,-1 1,0 0,0-1,0 1,1 0,-1 1,0-1,0 0,0 1,1-1,-1 1,0-1,0 1,0 0,0 0,0 0,0 0,0 1,-1-1,1 0,0 1,-1-1,1 1,-1 0,1-1,-1 1,0 0,2 2,14 184,-15-185,0 0,0 0,0 0,0 0,0 0,0-1,1 1,-1-1,1 0,0 1,0-1,0 0,0-1,0 1,0 0,0-1,1 0,-1 0,0 0,1 0,-1 0,1-1,-1 1,1-1,-1 0,1 0,0-1,98-13,-89 12,0-1,0 0,-1-1,1-1,-1 1,0-2,0 0,0-1,-1 0,0 0,-1-1,1-1,-2 0,1 0,-1-1,0 0,-1 0,-1-1,1 0,-2-1,0 1,0-1,-1-1,0 1,-1-1,0 1,-1-6,-3 15,0 0,0 0,0 0,-1 0,1 0,-1 0,0 0,0 0,0 1,0-1,0 0,-1 1,1-1,-1 1,0-1,0 1,0 0,0-1,0 1,0 0,-1 0,1 1,-1-1,1 0,-1 1,0 0,1 0,-1-1,0 2,0-1,0 0,0 0,0 1,0 0,0-1,0 1,0 0,0 1,0-1,0 1,0-1,0 1,0 0,1 0,-1 0,0 0,0 0,1 1,-2 0,-6 4,0 0,0 0,0 0,1 2,0-1,1 1,0 0,0 1,0 0,1 0,1 0,0 1,0 0,0 1,2-1,-1 1,1 0,1 0,0 0,0 0,1 1,1-1,0 6,3-9,0-1,0 0,1 0,0 0,0-1,1 1,0-1,0 1,0-1,1-1,0 1,0-1,1 1,-1-2,1 1,0-1,0 1,1-2,-1 1,1-1,0 0,0 0,0-1,0 0,0 0,1 0,-1-1,1-1,-1 1,1-1,11 2,0-2,0 0,0-1,0-1,0-1,0 0,-1-1,0-2,0 0,0 0,0-2,-1 0,0-1,-1-1,0 0,11-10,-12 10,0-1,-1-1,0 0,0-1,-2 0,1-1,-2-1,0 0,-1 0,0-1,-1 0,-1-1,-1 0,0 0,-1-1,-1 1,0-1,0-9,-5 25,0 0,1 0,-1 0,0 0,0 0,0 1,0-1,-1 0,1 0,0 0,-1 0,1 0,-1 0,0 1,0-1,0 0,0 0,0 1,0-1,0 1,0-1,0 1,-1-1,1 1,-1 0,1 0,-1-1,0 1,1 0,-1 1,0-1,1 0,-1 0,0 1,0-1,0 1,0-1,0 1,0 0,-73 22,65-14,1-1,0 2,0-1,1 1,0 0,1 1,0 0,1 0,0 1,0-1,1 1,-1 4,5-14,1 0,0 0,-1 1,1-1,-1 0,1 0,0 1,0-1,0 0,0 0,0 1,0-1,0 0,0 1,1-1,-1 0,0 0,1 1,-1-1,1 0,-1 0,1 0,0 0,0 0,-1 0,1 0,0 0,0 0,0 0,0 0,0 0,0-1,0 1,0 0,0-1,0 1,1-1,-1 1,0-1,0 1,1-1,-1 0,0 0,0 0,1 1,-1-1,0 0,1-1,64-7,102-73,-167 81,-1-1,1 1,-1-1,1 1,0-1,-1 1,1 0,-1-1,1 1,0 0,-1 0,1-1,0 1,-1 0,1 0,0 0,-1 0,1 0,0 0,0 0,-1 0,1 0,0 0,-1 0,1 0,0 1,-1-1,1 0,0 0,-1 1,1-1,-1 0,1 1,-1-1,1 1,-1-1,1 1,-1-1,1 1,-1-1,1 1,-1-1,0 1,1 0,-1-1,0 1,0 0,1-1,-1 1,0 0,0-1,0 1,0 0,0-1,0 1,0 0,0 0,0-1,0 1,0 0,0-1,-1 1,-13 44,11-41,0-1,0 1,0-1,1 1,-1 0,1 0,0 0,1 0,-1 1,1-1,-1 0,1 1,1-1,-1 1,1-1,-1 1,1-1,1 1,-1 0,0-1,1 1,0-1,0 0,1 1,-1-1,1 0,0 0,0 0,0 0,1 0,-1 0,1 0,0-1,0 0,0 1,0-1,1 0,0-1,-1 1,1 0,0-1,2 1,174 16,-167-14,0-1,0-1,0 0,0-1,1 0,-1-1,1-1,0 0,-1 0,1-2,-1 0,0 0,1-1,-1-1,0 0,-1-1,1 0,-1-1,0-1,0 1,7-8,-10 6,-1 0,0-1,-1 0,0-1,0 1,-1-1,0-1,-1 1,0-1,-1 0,0 0,0 0,-1-1,-1 1,0-1,-1 0,0 1,-1-1,0 0,-1-5,1 15,-1-1,0 0,0 1,1-1,-2 1,1-1,0 1,0-1,-1 1,1 0,-1 0,0 0,0 0,0 0,0 0,0 0,0 0,0 1,-1-1,1 1,0 0,-1 0,1 0,-1 0,0 0,1 0,-1 1,0-1,1 1,-1 0,0-1,0 1,1 1,-1-1,0 0,0 1,1-1,-1 1,1 0,-1 0,0 0,1 0,-1 0,1 1,0-1,0 1,-1-1,1 1,0 0,0 0,1 0,-3 2,-19 14,1 1,0 1,1 0,2 2,0 0,1 1,1 1,2 1,0 0,-2 9,14-29,0 1,0-1,0 1,1 0,0-1,0 1,1 0,-1 0,1 0,1 1,-1-1,1 0,0 0,0 0,1 0,0 0,0 0,1 0,-1 0,1 0,0 0,1 0,-1-1,1 1,1-1,-1 0,0 0,1 0,0 0,1-1,-1 0,1 0,-1 0,1 0,1 0,15 6,0 0,1-2,0-1,0 0,1-2,0 0,0-1,0-2,0 0,0-2,0 0,1-2,-1-1,0 0,12-4,-4 1</inkml:trace>
</inkml:ink>
</file>

<file path=ppt/ink/ink3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7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0 962,'14'2,"0"0,0-1,-1-1,1 0,0-1,0 0,0-1,-1-1,1 0,-1-1,0 0,0-1,0 0,-1-2,0 1,0-1,0-1,5-5,171-149,-169 148,-2-1,1 0,-2-2,0 0,-1-1,-1 0,0-1,-2-1,0 0,-1-1,-2 0,0 0,-1-1,0-3,-7 24,-1-1,1 1,-1-1,1 1,-1-1,0 1,0-1,0 1,0-1,0 1,0-1,0 1,0-1,-1 1,1-1,0 1,-1-1,1 1,-1 0,0-1,0 1,1 0,-1-1,0 1,0 0,0 0,0 0,0 0,0 0,-1 0,1 0,0 0,-1 0,1 0,0 1,-1-1,1 1,-1-1,1 1,-1-1,1 1,-1 0,0 0,-62 21,48-8,0 1,1 0,0 1,1 1,1 0,1 0,0 2,1-1,1 2,0-1,2 1,-4 12,10-25,0 0,1 0,-1 0,2 0,-1 0,0 0,1 0,0 1,1-1,-1 0,1 0,0 0,1 0,0 0,0 0,0 0,0-1,1 1,0-1,0 1,0-1,1 0,0 0,0-1,0 1,1-1,-1 0,1 0,0 0,0-1,1 0,-1 0,0 0,1 0,0-1,0 0,0 0,0-1,0 1,0-1,4 0,11-2,0 0,0-2,0 0,-1-1,0-1,1-1,-2 0,1-2,-1 0,0-1,1-3,0 3,7-4,-1 0,-1-2,0-1,-1 0,-1-2,17-17,-31 27,-1-1,0 0,0 0,-1-1,0 1,-1-2,0 1,-1-1,0 1,0-2,-1 1,1-6,-5 15,-1 0,1 0,0 0,-1-1,1 1,-1 0,0 1,1-1,-1 0,0 0,0 0,0 0,-1 1,1-1,0 0,-1 1,1-1,-1 1,1 0,-1-1,0 1,1 0,-1 0,0 0,0 0,0 0,0 1,0-1,0 1,0-1,0 1,0-1,0 1,0 0,0 0,0 0,-1 1,1-1,0 0,0 1,0-1,0 1,0 0,0-1,1 1,-1 0,0 0,0 0,0 1,1-1,-1 0,1 1,-1-1,1 1,-1-1,1 2,-7 3,0 1,1 1,0-1,1 1,-1 1,2-1,-1 1,1 0,0 0,1 0,0 1,1-1,0 1,0 0,1 0,0 0,1 0,0 1,1-1,0 0,0 0,1 1,2 8,-1-14,-1 0,0 1,1-1,0 0,0 0,1-1,-1 1,1 0,0-1,0 1,0-1,1 0,0 0,0 0,0-1,0 0,0 1,1-1,-1 0,1-1,0 1,0-1,0 0,5 1,3 1,1 0,0 0,1-2,-1 0,0 0,1-1,-1-1,12-1,-5-3,-1 0,0-1,0-1,-1-1,0-1,0-1,-1 0,0-2,0 0,-1 0,-1-2,0 0,0-1,7-10,-13 13,-1-2,0 1,-1-1,0 0,-1-1,-1 1,0-1,-1-1,0 1,-1-1,-1 0,0 0,-1 0,0-14,-2 25,0 1,0 0,0 0,0-1,0 1,-1 0,0 0,0 0,0-1,0 1,0 0,-1 0,1 1,-1-1,1 0,-1 0,0 1,0-1,-1 1,1 0,0-1,-1 1,0 0,1 0,-1 1,0-1,0 1,0-1,0 1,0 0,0 0,0 0,0 1,-1-1,1 1,0-1,0 1,-1 0,1 0,0 1,0-1,-1 1,1-1,0 1,0 0,0 0,0 1,0-1,0 1,0-1,1 1,-4 2,-4 5,0 1,1 0,0 0,0 1,1 0,1 1,-1 0,2 0,0 0,0 1,2 0,-1 0,2 0,-1 1,2 0,0-1,0 1,2 0,-1 0,2-1,0 1,1 2,0-8,1 0,0 1,1-1,0-1,0 1,1 0,0-1,0 0,1 0,-1-1,1 0,1 0,-1 0,1 0,0-1,1 0,-1-1,1 0,0 0,0 0,0-1,1-1,-1 1,0-1,1-1,0 1,-1-1,1-1,4 0,34-8,-28 1</inkml:trace>
  <inkml:trace contextRef="#ctx0" brushRef="#br0" timeOffset="287.869">1947 539,'43'-5,"20"-1,3 0,-5 1,-7 1,-9 2,-7 1,-10 1</inkml:trace>
  <inkml:trace contextRef="#ctx0" brushRef="#br0" timeOffset="538.82">1976 793,'43'-10,"29"-8,6 0,-4 2,-11 4,-10 5,-16 2</inkml:trace>
  <inkml:trace contextRef="#ctx0" brushRef="#br0" timeOffset="16228.431">1581 849,'-23'108,"-5"-24,102-268,-74 183,0 1,0-1,0 0,0 1,0-1,0 1,0-1,0 0,1 1,-1-1,0 1,0-1,1 1,-1-1,0 1,1-1,-1 1,1 0,-1-1,1 1,-1-1,1 1,-1 0,1-1,-1 1,1 0,-1 0,1-1,-1 1,1 0,0 0,-1 0,1 0,-1 0,1 0,0 0,-1 0,1 0,-1 0,1 0,-1 0,1 0,0 0,-1 1,1-1,-1 0,1 0,-1 1,1-1,-1 0,1 1,-1-1,1 0,-1 1,1-1,-1 1,0-1,1 1,-1-1,0 1,1-1,-1 1,0-1,0 1,1-1,-1 1,10 49,-7-33,-1-8,18 50,-20-58,1 0,-1 0,1 1,-1-1,1 0,0 0,-1 0,1 0,0 0,0 0,0 0,0-1,0 1,0 0,0 0,0-1,0 1,0-1,0 1,0-1,0 1,1-1,-1 1,0-1,0 0,0 0,1 0,-1 0,0 0,0 0,1 0,-1 0,0 0,0-1,1 1,-1 0,0-1,0 1,0-1,0 1,0-1,1 0,4-6,0 0,-1 0,0-1,0 0,-1 1,0-2,-1 1,0 0,0-1,0 1,-1-1,-1 0,1-6,1-10,-4 5</inkml:trace>
  <inkml:trace contextRef="#ctx0" brushRef="#br0" timeOffset="18622.197">2681 623,'2'-16,"2"0,-1 0,2 1,0 0,1 0,1 0,0 0,0 1,2 0,0 1,6-8,-3 3,-7 11,-4 3,1 0,1 0,-1 0,0 0,1 0,0 1,0-1,0 1,0 0,0 0,1 0,-1 0,1 0,0 1,0 0,0 0,0 0,0 0,1 0,-1 1,2-1,-3 4,-1 1,1-1,0 0,-1 1,0-1,0 1,0 0,0 0,0 0,0 0,-1 0,1 0,-1 0,0 0,0 1,0-1,-1 0,1 1,-1-1,0 0,1 1,-2-1,1 1,0-1,-1 1,1-1,1 13,14 41,-14-56,0 0,-1-1,1 1,-1 0,1 0,0-1,0 1,-1 0,1-1,0 1,0-1,0 1,0-1,0 0,-1 1,1-1,0 0,0 0,0 1,0-1,0 0,0 0,0 0,0 0,0 0,0 0,0 0,0-1,0 1,0 0,0-1,0 1,0 0,-1-1,1 1,0-1,0 1,0-1,0 0,-1 1,1-1,0 0,-1 1,1-1,-1 0,1 0,-1 0,1 0,-1 1,1-1,-1 0,0 0,1 0,-1 0,0-1,129-193,-129 194,1 0,-1 0,1 0,0 0,-1 0,1 0,0 0,0 0,0 0,-1 0,1 0,0 1,0-1,0 0,0 1,0-1,0 1,1-1,-1 1,0-1,0 1,0 0,0 0,1-1,-1 1,0 0,0 0,0 0,1 0,-1 1,0-1,0 0,0 0,1 1,-1-1,0 0,0 1,0 0,0-1,0 1,0-1,0 1,0 0,0 0,0 0,0-1,-1 1,1 0,0 0,-1 0,1 0,0 1,13 63,-31 6,11-50</inkml:trace>
  <inkml:trace contextRef="#ctx0" brushRef="#br0" timeOffset="19492.662">3471 369,'-7'0,"0"0,0 1,0 0,-1 0,1 0,0 1,0 0,1 1,-1-1,0 1,1 1,0-1,-1 1,1 0,1 0,-1 1,1 0,0 0,0 0,0 1,0-1,1 1,0 0,1 1,-1-1,1 0,0 1,1 0,-1 0,1 0,1 0,-1 3,2-7,1-1,-1 0,1 1,-1-1,1 1,0-1,0 0,0 0,0 0,1 1,-1-1,0 0,1 0,0-1,-1 1,1 0,0 0,0-1,0 1,0-1,0 0,0 1,1-1,-1 0,0 0,0-1,1 1,-1 0,1-1,-1 0,1 1,-1-1,0 0,1 0,-1 0,1-1,-1 1,1 0,-1-1,1 0,-1 1,0-1,0 0,1 0,-1-1,0 1,0 0,0-1,0 1,0-1,0 0,-1 1,1-1,0 0,0-1,11-11,0 1,0-2,-2 0,0 0,0-1,-2 0,0-1,0 0,4-15,-13 31,-1 0,1 0,0-1,0 1,1 0,-1 0,0 0,0 0,1 0,-1 0,0 0,1 0,-1 0,1 0,-1 0,1 0,0 0,-1 0,1 0,0 0,0 0,-1 1,1-1,0 0,0 1,0-1,0 0,0 1,0-1,0 1,0 0,0-1,0 1,0 0,1 0,-1-1,0 1,0 0,0 0,0 0,0 0,0 1,1-1,-1 0,0 0,0 1,0-1,0 1,0-1,0 1,0-1,0 1,0-1,0 1,0 0,-1 0,1-1,0 1,0 0,-1 0,1 0,0 0,-1 0,1 1,42 153,-36-122,14 116,-21-145,0 1,0-1,-1 0,0 1,0-1,0 0,0 0,-1 0,0 1,0-1,0-1,0 1,0 0,-1-1,0 1,0-1,0 0,0 1,0-1,-1-1,1 1,-1-1,0 1,1-1,-1 0,0 0,0-1,-1 1,1-1,0 0,-2 0,-63 0,67-1,0 0,1-1,-1 1,0-1,0 1,1-1,-1 0,1 1,-1-1,1 0,-1 0,1 0,-1 0,1 0,0-1,-1 1,1 0,0-1,0 1,0-1,0 1,0-1,0 1,1-1,-1 0,1 1,-1-1,1 0,-1 1,1-1,0 0,0 0,0 1,0-1,0 0,0 0,0-1,4-5,0 0,1 0,0 0,0 0,0 1,1-1,0 1,1 1,0-1,0 1,0 0,0 1,1 0,0 0,3-1,6-4,0 0,1 0,0 2,1 0,-1 2,1 0,1 1,11-2,-3 1,-4 0</inkml:trace>
  <inkml:trace contextRef="#ctx0" brushRef="#br0" timeOffset="20226.607">2681 821,'450'-28,"-77"-1,-151 29,-131-22,-70 19</inkml:trace>
  <inkml:trace contextRef="#ctx0" brushRef="#br0" timeOffset="23028.993">2737 1273,'-1'-2,"0"1,0 0,0-1,0 1,0 0,1-1,-1 1,0-1,0 1,1-1,-1 1,1-1,0 0,-1 1,1-1,0 0,0 1,0-1,0 0,0 1,0-1,1 0,-1 1,1-1,-1 1,1-1,-1 1,1-1,0 1,0-1,0 1,0-1,0 1,0 0,0-1,15-31,2 1,0 1,3 0,0 2,2 0,1 1,12-9,-35 36,-1 0,1 0,0 0,-1 1,1-1,0 0,-1 1,1-1,0 0,0 1,-1-1,1 1,0-1,0 1,0 0,0-1,0 1,0 0,0-1,0 1,0 0,0 0,0 0,0 0,0 0,0 0,-1 0,1 0,0 1,0-1,0 0,0 1,0-1,0 0,0 1,0-1,0 1,-1-1,1 1,0 0,0-1,-1 1,1 0,0-1,-1 1,1 0,-1 0,1 0,-1 0,1-1,-1 1,0 0,1 0,-1 0,0 0,0 0,0 0,0 0,0 1,9 60,-9-50,3 27,-3-38,0-1,0 1,0-1,1 1,-1-1,0 1,1-1,-1 1,0-1,1 1,-1-1,1 1,-1-1,1 0,-1 1,0-1,1 0,0 1,-1-1,1 0,-1 0,1 1,-1-1,1 0,-1 0,1 0,0 0,-1 0,1 0,-1 0,1 0,0 0,-1 0,1 0,-1 0,1 0,0-1,-1 1,1 0,-1 0,1-1,-1 1,1 0,-1-1,1 1,-1 0,0-1,1 1,-1-1,1 1,-1-1,0 1,1-1,-1 1,0-1,82-83,-70 69,1 0,1 1,0 0,1 1,0 0,16-9,-30 22,0-1,-1 1,1-1,0 1,-1-1,1 1,0 0,0-1,-1 1,1 0,0 0,0 0,0-1,-1 1,1 0,0 0,0 0,0 0,-1 0,1 1,0-1,0 0,0 0,-1 0,1 1,0-1,0 0,-1 1,1-1,0 1,-1-1,1 1,0-1,-1 1,1-1,-1 1,1 0,-1-1,1 1,-1 0,1-1,-1 1,0 0,1 0,-1-1,0 1,0 0,0 0,0 0,1-1,-1 1,0 0,0 0,0 0,-1-1,1 1,0 0,0 0,0 0,0-1,-1 1,1 0,-9 56,9-56,-14 112,18-94</inkml:trace>
  <inkml:trace contextRef="#ctx0" brushRef="#br0" timeOffset="23609.565">3358 1245,'40'-21,"0"-2,-2-1,-1-2,19-18,-53 42,0 0,0-1,0 1,0-1,0 1,-1-1,1 0,-1 0,1 0,-1-1,0 1,-1 0,1-1,-1 1,1-1,-1 0,0 1,0-1,-1 0,1 0,-1 0,0 0,0 1,0-1,0 0,-1 0,1 0,-1 1,0-1,0 0,0 0,-1 1,0-1,1 1,-1 0,0-1,-1 1,1 0,0 0,-1 0,0 0,1 1,0 1,0-1,0 1,0-1,0 1,0 0,0-1,0 1,0 0,-1 1,1-1,0 0,-1 1,1-1,-1 1,1 0,0 0,-1 0,1 0,-1 0,1 0,-1 1,1-1,0 1,-1-1,1 1,0 0,-1 0,1 0,0 0,0 1,0-1,0 1,0-1,0 1,1 0,-1-1,0 1,1 0,0 0,-2 2,-2 1,1 1,0 0,0 0,0 0,0 0,1 1,0-1,0 1,1 0,0 0,0 0,1 0,0 0,0 3,1-5,0 1,1-1,0 1,0-1,0 0,1 1,0-1,0 0,0 0,0 0,1 0,0-1,0 1,0-1,1 1,0-1,-1 0,2-1,-1 1,0-1,1 1,-1-1,1-1,0 1,1 0,7 3,1-2,-1 1,1-2,-1 0,1 0,0-1,1-1,-1-1,4 0,7 0</inkml:trace>
  <inkml:trace contextRef="#ctx0" brushRef="#br0" timeOffset="25131.103">2286 31,'4'-1,"-1"0,1 0,0 0,-1 0,1 1,0 0,-1 0,1 0,0 0,0 0,-1 1,1 0,-1 0,1 0,0 0,-1 0,0 1,1-1,-1 1,0 0,0 0,0 0,0 1,0-1,0 1,-1-1,1 1,-1 0,0 0,0 0,0 0,0 0,0 1,-1-1,1 1,-1-1,0 1,0-1,-1 1,1 0,-1-1,1 1,-1 1,11 202,0-89,-4 1,-8 84,-1-74,-26 119,2-109,11-78,2-91,12 0,2 0,1 1,1-1,2 1,1-1,3-6,-4 12,87-587,-89 588,0-1,2 1,0 0,2 0,0 1,2 0,0 0,2 1,0 0,1 1,1 0,1 1,1 1,0 0,4-2,-8 10,0 0,0 1,1 0,0 1,1 0,0 1,0 1,0 0,1 0,5 0,18-4,1 2,-1 2,1 2,0 1,29 2,159 20,-1 4,-28-6,-173-17</inkml:trace>
</inkml:ink>
</file>

<file path=ppt/ink/ink3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2:27.67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10216 8215,'0'-5,"5"-1,6-1,7 2,-1-3,2 0,3 0,2 3,2 2,2 1,0 1,0 1,1 0,-5 0</inkml:trace>
  <inkml:trace contextRef="#ctx0" brushRef="#br0" timeOffset="281.764">10216 8412,'29'5,"24"-3,7-3,-1 0,-11 0</inkml:trace>
  <inkml:trace contextRef="#ctx0" brushRef="#br0" timeOffset="1479.11">11260 8045,'0'-1,"1"1,-1-1,0 0,0 0,0 0,-1 0,1 0,0 0,0 1,0-1,-1 0,1 0,0 0,-1 0,1 1,0-1,-1 0,1 0,-1 1,0-1,1 0,-1 1,1-1,-1 1,0-1,0 1,1-1,-1 1,0-1,0 1,1 0,-1-1,0 1,0 0,0 0,0 0,0-1,0 1,1 0,-1 0,0 0,0 0,0 1,0-1,0 0,1 0,-1 0,0 1,0-1,0 1,0-1,0 1,-43 23,28-13,10-9,0 1,0 0,0 1,1-1,0 1,-1 0,1 0,1 1,-1-1,1 1,-1 0,1 0,1 1,-1-1,1 1,0 0,0 0,1 0,0 0,0 0,0 1,1-1,-1 0,2 1,-1-1,1 6,1-10,0 0,0 1,0-1,0 0,0 0,0 0,1 0,0 0,-1 0,1 0,0 0,0-1,-1 1,1-1,1 1,-1-1,0 0,0 0,0 0,1 0,-1 0,0 0,1-1,-1 1,1-1,-1 1,1-1,-1 0,1 0,-1 0,1-1,-1 1,1-1,0 1,82-27,-66 15,0-1,-1 0,0-1,-1-1,-1-1,-1 0,9-12,32-31,-55 57,1 0,-1 0,1 0,-1 0,1 1,0-1,0 1,-1-1,1 1,0 0,0-1,1 1,-1 0,0 0,0 1,0-1,1 0,-1 1,0-1,1 1,-1 0,0 0,1 0,-1 0,1 0,-1 0,0 1,1-1,-1 1,0 0,0-1,1 1,-1 0,0 0,0 1,0-1,0 0,0 1,-1-1,1 1,0-1,0 1,-1 0,0 0,1 0,-1 0,1 1,3 11,0 0,-2 0,1 1,-2-1,0 1,0-1,-2 1,0 0,0-1,-1 1,-3 10,-23 118,24-132,0 0,-1 1,-1-1,0-1,0 1,-1-1,0 0,-1 0,0 0,-1-1,0 0,0-1,-1 0,0 0,0-1,-1 0,0-1,-8 5,16-10,1 0,0-1,-1 1,1 0,-1-1,1 1,-1-1,0 1,1-1,-1 0,1 1,-1-1,0 0,1 0,-1 0,0-1,1 1,-1 0,1-1,-1 1,1 0,-1-1,1 0,-1 1,1-1,-1 0,1 0,0 0,-1 0,1 0,0 0,0 0,0-1,0 1,0 0,0 0,0-1,0 1,0-1,1 1,-1-1,1 1,-1-1,1 1,-1-1,1-1,6-77,2 68,0 0,1 0,0 1,1 0,0 1,1 0,0 1,1 0,-1 1,2 0,-1 1,1 0,0 1,0 0,1 1,0 1,0 0,0 1,0 1,1 0,-1 1,1 0,12 1,-2 0</inkml:trace>
  <inkml:trace contextRef="#ctx0" brushRef="#br0" timeOffset="2185.683">12023 8158,'-34'39,"-34"36,-12 15,0-3,7-6,7-13,10-13,5-6,6-6,6-7,5-3,4-9,6-2,3-6,5 0,5-4</inkml:trace>
  <inkml:trace contextRef="#ctx0" brushRef="#br0" timeOffset="2748.136">11599 8977,'59'-16,"-1"-2,-1-3,-1-2,51-29,-88 42,-1-2,0 0,-1-2,0 1,-1-2,0 0,-1-1,-1-1,-1 0,0-1,-1 0,-1-1,-1 0,-1-1,0 0,4-19,-11 36,0 0,-1 0,0-1,1 1,-1 0,0 0,-1-1,1 1,-1 0,1-1,-1 1,0-1,0 1,-1-1,1 1,-1 0,1-1,-1 1,0 0,0 0,-1-1,1 1,-1 0,1 0,-1 0,0 0,0 1,0-1,-1 1,1-1,-1 1,1 0,-1 0,0 0,0 0,0 0,0 0,0 1,0 0,0-1,0 1,-1 0,1 1,0-1,-1 1,-1-1,-5 6,1 0,0 0,0 1,1 1,-1-1,1 1,1 0,-1 1,1 0,1 0,0 1,0-1,0 2,1-1,0 0,1 1,0 0,1 0,0 0,0 0,0 8,0-8,0-1,0 1,1-1,1 1,0-1,0 1,1 0,0 0,0-1,1 1,1 0,0-1,0 1,1-1,0 1,0-1,1 0,0-1,1 1,0-1,0 1,1-2,0 1,0 0,1-1,0-1,0 1,1-1,0 0,0-1,0 1,4 0,-2-1,1-1,0 0,0-1,1 0,-1-1,0 0,1-1,-1 0,1-1,0 0,-1 0,1-2,1 0,6-4</inkml:trace>
  <inkml:trace contextRef="#ctx0" brushRef="#br0" timeOffset="4279.218">10526 7905,'26'-21,"0"1,1 1,0 2,2 0,0 2,1 2,0 0,1 2,0 1,9 0,-38 9,0 0,0 0,0 1,0-1,0 0,1 1,-1 0,0-1,0 1,0 0,1 0,-1 0,0 1,0-1,0 0,0 1,0-1,1 1,-1 0,0 0,0 0,0 0,-1 0,1 0,0 0,0 1,-1-1,1 1,0-1,-1 1,0 0,1-1,-1 1,0 0,0 0,0 0,0 0,0 0,0 0,-1 0,1 0,-1 0,1 1,-1-1,0 0,0 2,-66 246,1 148,39-207,-9 52,30-211,5-22,-1 1,-1-1,0 0,0 0,-1 0,0 0,-1 0,0-1,-1 1,0-1,0 0,-3 3,8-11,-1-1,1 1,-1 0,1 0,-1-1,1 1,-1 0,1 0,-1-1,0 1,1-1,-1 1,0-1,0 1,1-1,-1 1,0-1,0 0,0 1,0-1,0 0,0 0,1 1,-1-1,0 0,0 0,0 0,0 0,0 0,0 0,0-1,0 1,1 0,-1 0,0-1,0 1,0 0,0-1,1 1,-1-1,0 1,0-1,1 0,-1 1,0-1,1 0,-1 1,1-1,-1 0,1 1,-1-1,1 0,-1 0,1 0,0 0,-1 0,1 1,0-1,0 0,0 0,0 0,0 0,0-1,-8-60,37-213,-24 197,4 0,3 1,4 0,3 2,3 0,3 1,11-15,-28 70,1 1,0 0,2 0,0 1,1 0,0 1,2 0,0 1,0 1,2 0,0 1,0 0,1 2,0 0,1 1,0 1,3-1,121-28,-101 31,-20 2,0 1,-1 1,1 2,0-1,1 2,-1 1,15 3,61 8,0-5,1-3,55-7,-9 1,164 1,-191-14,-113 17,-1 1,0 0,0-1,-1 1,1 0,-1 0,1 1,-1-1,0 1,0-1,0 1,-1-1,1 1,-1 0,0 0,0 0,0 0,-1 0,1 0,-1 0,0 0,0 0,-1 0,1 0,-1 0,0-1,0 1,0 0,0 0,-1 0,1-1,-1 1,-2 2,-19 42,12-29</inkml:trace>
  <inkml:trace contextRef="#ctx0" brushRef="#br1" timeOffset="20989.491">12898 312,'-22'81,"3"81,-8 410,14-407,9 138,-25 47,30 371,-30-448,30 122,26-225,-26 309,-1 29,26-339,4 1,0 128,-31 652,18-680,-9-192,-2 0,-5-1,-3 27,0 17,2 2022,0-2119</inkml:trace>
  <inkml:trace contextRef="#ctx0" brushRef="#br1" timeOffset="29360.142">1 115,'23'-6,"1"2,0 1,0 1,0 1,0 1,0 1,0 2,0 0,16 5,-39-8,62 11,-37-6,0 0,1-2,-1-1,1-1,0-1,2-2,463-75,-243 46,90 0,915 33,-1119 12,-109-9,0-1,1-2,0 0,-1-2,1-1,0-1,285-24,-42 39,-171-1,0-5,0-4,43-6,-5 1,545 2,-399 28,412-28,-572 14,44-4,110-35,1555 26,-1574 27,391-27,1431-1,-1845 28,159-28,-250 26,23 4,2-18,57 5,-108 9,-97-16</inkml:trace>
</inkml:ink>
</file>

<file path=ppt/ink/ink3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04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199 449,'186'-64,"105"17,-211 59,-78-11,0 0,0 0,-1 0,1 0,0 1,-1-1,1 0,-1 1,1-1,-1 1,0 0,0-1,1 1,-1 0,0 0,-1 0,1-1,0 1,0 0,-1 0,1 0,-1 0,0 0,0 1,0-1,0 0,0 0,0 0,0 0,0 0,-1 0,1 0,-1 0,0 0,0 0,1 0,-2 0,-9 18,0 0,-2-1,0-1,-1 0,-1 0,0-2,-9 7,13-11,-331 311,292-243,49-77,0-1,1 0,-1 1,0-1,1 1,0-1,-1 1,1-1,0 1,0-1,0 1,1-1,-1 1,1-1,-1 1,1-1,0 0,0 1,0-1,0 0,0 1,0-1,1 0,-1 0,1 0,0 0,-1-1,1 1,0 0,0-1,0 1,0-1,0 1,1-1,0 0,9 3,1-2,-1 0,1 0,0-1,0-1,-1 0,1-1,0 0,-1-1,1 0,-1-1,1-1,-1 0,0 0,10-6,-5 4,86-38,-85 32</inkml:trace>
  <inkml:trace contextRef="#ctx0" brushRef="#br0" timeOffset="699.38">1045 619,'156'-161,"-107"104,-49 58,1-1,-1 0,0 1,0-1,1 0,-1 1,0-1,1 0,-1 1,0-1,1 0,-1 0,0 1,1-1,-1 0,1 0,-1 0,0 1,1-1,-1 0,1 0,-1 0,0 0,1 0,-1 0,1 0,-1 0,1 0,-1 0,1 0,-1 0,0 0,1 0,-1-1,1 1,-1 0,0 0,1 0,-1-1,1 1,-1 0,0 0,1-1,-1 1,0 0,1-1,-1 1,0 0,0-1,0 1,1-1,-1 1,0 0,0-1,0 1,0-1,1 1,-1 0,0-1,0 1,0-1,0 1,0-1,0 1,0-1,-1 1,-6 35,4-24,2-8,-1-1,1 1,0 0,1 0,-1-1,0 1,1 0,0 0,-1 0,1 0,1 0,-1-1,0 1,0 0,1 0,0 0,0 0,-1-1,2 1,-1 0,0-1,0 1,1-1,-1 1,1-1,0 0,0 0,0 0,0 0,0 0,0 0,1 0,-1-1,1 1,-1-1,1 1,-1-1,1 0,0 0,0 0,-1-1,1 1,0-1,0 1,0-1,0 0,2 0,7-2,0-1,0 0,-1-1,1 0,-1 0,0-1,0-1,0 0,-1 0,0-1,0-1,-1 1,0-2,0 1,-1-1,0 0,0-1,-1 0,0 0,-1-1,-1 1,1-2,2-4</inkml:trace>
  <inkml:trace contextRef="#ctx0" brushRef="#br0" timeOffset="1116.512">1864 365,'-17'11,"0"0,0 1,2 1,-1 1,2 0,-1 1,2 1,0 0,1 1,1 0,-2 4,13-19,-1-1,0 1,1-1,-1 0,1 1,-1 0,1-1,0 1,0-1,0 1,0-1,0 1,0-1,0 1,0 0,0-1,1 1,-1-1,1 1,-1-1,1 0,0 1,-1-1,1 1,0-1,0 0,0 0,0 1,0-1,0 0,0 0,1 0,-1 0,0 0,0-1,1 1,-1 0,1-1,-1 1,1 0,-1-1,1 0,-1 1,1-1,-1 0,2 0,74-4,-56-6,0-2,-1 0,0-1,-1-1,-1-1,0 0,-1-2,0 0,-2-1,0 0,11-19,-17 25,2 1,0-1,-1 0,-1-1,0-1,0 1,-2-1,0-1,0 1,-1-1,-1 0,-1 0,0-1,-1 0,0 1,-1-1,-1 0,-1 0,0 0,-1 0,-3-11,3 23,-1 0,0 0,0 0,0 1,-1-1,1 1,-1-1,0 1,0 0,0 0,-1 0,1 1,-1-1,1 1,-1 0,0-1,0 2,0-1,0 0,0 1,0 0,0 0,0 0,-1 1,1-1,0 1,-1 0,1 0,0 0,0 1,-1 0,1 0,0 0,0 0,0 0,0 1,0 0,0 0,0 0,0 0,1 1,-1-1,-2 3,-5 2,1 1,-1-1,1 2,1-1,-1 1,2 1,-1 0,1 0,1 1,-1-1,2 2,0-1,0 1,1 0,1 0,0 0,0 1,1-1,1 1,0 0,1 0,0 0,1 0,0 0,1 0,1 0,0-1,1 1,0 0,1-1,3 8,3-7,1 0,0 0,1-1,0-1,1 0,0-1,1 0,0-1,1 0,0-1,0-1,1-1,-1 0,1-1,1 0,-1-1,1-1,8 0,130 20,-128-17</inkml:trace>
  <inkml:trace contextRef="#ctx0" brushRef="#br0" timeOffset="3982.833">2795 591,'-14'54,"3"-18,2 1,1 0,1 0,3 1,1 0,1 28,2-63,1 0,-1 0,1 1,-1-1,1 0,0 0,0 0,0 0,1 0,-1 0,1 0,0 0,-1 0,1-1,0 1,1-1,-1 1,0-1,1 0,-1 0,1 0,0 0,0-1,-1 1,1-1,0 1,0-1,1 0,-1 0,0-1,0 1,0 0,1-1,-1 0,0 0,1 0,6 0,0-1,-1 0,1 0,0-1,0 0,-1-1,1 0,-1-1,0 0,0 0,5-4,20-15,-1-1,0-2,-2-1,-1-2,19-24,14-11,-62 64,0 0,0 1,-1-1,1 1,0-1,0 1,0-1,-1 1,1-1,0 1,-1 0,1-1,-1 1,1 0,-1 0,1 0,-1-1,1 1,-1 0,0 0,1 0,-1 0,0 0,0 0,0 0,0-1,0 1,0 0,0 0,0 0,0 0,0 0,0 0,0 0,-1 0,1 1,-1 3,1 1,0-1,0 1,0-1,0 0,1 1,0-1,0 0,1 1,-1-1,1 0,0 0,0 0,1-1,0 1,-1 0,2-1,-1 0,0 1,1-1,0-1,0 1,0 0,0-1,1 0,-1 0,1 0,0-1,-1 0,1 0,0 0,1 0,-1-1,0 0,0 0,1 0,-1 0,1-1,-1 0,1 0,6-4,0-1,0 0,-1-1,0 0,0-1,0 0,-1 0,0-1,0-1,-1 1,0-2,0 1,-1-1,-1-1,0 1,0-1,-1 0,0-1,-1 0,0 0,-1 0,0 0,-1 0,-1-1,2-11,-7 0,-2 6</inkml:trace>
  <inkml:trace contextRef="#ctx0" brushRef="#br0" timeOffset="5179.631">4150 535,'-55'22,"2"2,0 3,2 2,-14 12,59-38,0 0,-1 1,1 0,0 0,1 0,-1 1,1 0,0 0,0 0,0 1,1 0,0-1,0 2,1-1,-1 0,1 1,1 0,-1-1,1 1,0 0,1 0,-1 0,1 1,1-1,0 0,0 0,0 0,1 1,0-1,0 0,1 0,-1-4,1-1,0 1,-1-1,1 0,1 1,-1-1,0 0,0 0,1 0,-1-1,1 1,-1 0,1-1,0 0,0 0,0 0,0 0,0 0,-1 0,1-1,1 1,-1-1,0 0,0 0,0 0,0-1,0 1,0-1,3 0,83-35,83-114,-79 58,-93 92,0-1,1 1,-1 0,0-1,0 1,0 0,0-1,1 1,-1-1,0 1,0 0,1-1,-1 1,0 0,1 0,-1-1,0 1,1 0,-1 0,0-1,1 1,-1 0,1 0,-1 0,0 0,1 0,-1-1,1 1,-1 0,1 0,-1 0,0 0,1 0,-1 0,1 1,-1-1,1 0,-1 0,0 0,1 0,-1 0,1 1,-1-1,0 0,1 0,-1 0,0 1,1-1,-1 0,0 1,0-1,1 0,-1 1,0-1,0 0,1 1,-1-1,0 1,0-1,0 0,0 1,1 0,1 32,-1-21,-1 1,2 0,0 0,1-1,0 1,1 0,0-1,1 0,0 0,1 0,0-1,1 0,0 0,1-1,3 3,-9-11,0 0,0 0,1 0,-1 0,1 0,0-1,0 1,-1-1,1 0,0 0,0 0,0 0,0-1,0 1,0-1,0 1,0-1,1 0,-1-1,0 1,0 0,0-1,0 0,0 1,0-1,0 0,-1-1,1 1,0 0,0-1,-1 0,1 1,-1-1,1 0,0-1,69-88,36-90,-97 172,-11 41,0-23,0-4,-2 6,0 1,1-1,1 1,0 0,1-1,0 1,0 0,2-1,-1 0,1 1,1-1,0 0,1-1,0 1,0-1,1 0,0 0,1 0,0-1,8 7,-13-14,0-1,1 1,-1-1,1 1,-1-1,1 0,0 0,-1 0,1 0,0 0,0-1,0 1,-1-1,1 0,0 0,0 0,0 0,0-1,0 1,-1-1,1 1,0-1,0 0,-1 0,1 0,0-1,-1 1,1-1,-1 1,0-1,1 0,-1 0,0 0,0 0,0 0,-1 0,1-1,58-93,-9-84,-52 179,1 0,0 0,0 0,0-1,0 1,0 0,0 0,0-1,0 1,0 0,1 0,-1-1,0 1,1 0,-1 0,1 0,-1 0,1 0,0 0,0 0,-1 0,1 0,0 0,0 0,0 0,0 0,0 1,0-1,0 0,0 1,0-1,0 1,1-1,-1 1,0-1,0 1,0 0,1 0,-1 0,0 0,0-1,1 2,-1-1,0 0,0 0,0 0,1 0,-1 1,0-1,0 1,0-1,0 1,1-1,-1 1,0 0,0-1,0 1,0 0,0 0,-1 0,1 0,0 0,0 0,0 0,11 15,-1 1,-1 0,0 0,-2 1,1 0,-2 1,-1 0,0 0,-1 0,-2 1,1 0,-2-1,-1 1,0 0,-2 2,-2 311,1-306,-1 1,-1-1,-2 0,0 0,-2-1,-1 1,-1-2,-1 1,-2-2,0 1,-2-2,-4 6,16-26,1 0,-1 0,1 0,-1 0,0-1,0 1,0-1,-1 0,1 0,0 0,-1 0,1-1,-1 1,0-1,0 0,1 0,-1 0,0-1,0 1,0-1,0 0,0 0,0 0,0-1,1 1,-1-1,0 0,0 0,1 0,-1-1,0 1,1-1,-1 0,1 0,0 0,0-1,0 1,0-1,0 1,0-1,1 0,-1 0,1 0,0-1,0 1,0 0,-1-4,0-9,1 0,0-1,2 1,0 0,0 0,2-1,0 1,1 0,0 1,2-1,0 0,0 1,1 0,1 0,1 1,5-8,6-11,0 0,3 2,0 0,2 2,1 1,2 0,0 2,2 2,0 0,2 2,23-13,42 0,-71 32</inkml:trace>
  <inkml:trace contextRef="#ctx0" brushRef="#br0" timeOffset="6416.906">1 1325,'256'-21,"0"11,13 11,-114 0,232-28,-185 8,649-47,-286 37,-28 0,-115 47,-222-6,129-11,-149-3,155-28,57 32,-274-24,-97 18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6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0 904,'3'1,"-1"-1,1 1,0-1,-1 0,1 0,-1 0,1 0,0 0,-1 0,1-1,-1 1,1-1,-1 0,1 0,-1 0,0 0,1 0,-1 0,0-1,0 1,0-1,0 0,0 1,0-1,0 0,0 0,-1 0,1 0,-1-1,1 1,-2 1,51-55,-3-2,-3-1,23-43,75-147,-22 39,-121 207,1 1,0 0,0-1,0 1,0 0,1 0,-1 0,0 0,1 0,0 0,-1 0,1 0,0 1,0-1,0 1,0-1,0 1,0 0,1 0,-1 0,0 0,1 0,-1 0,0 0,1 1,-1 0,1-1,-1 1,1 0,-1 0,1 0,-1 0,1 1,-1-1,1 1,-1-1,0 1,1 0,-1 0,0 0,0 0,1 1,-1-1,0 1,0-1,0 1,0 0,12 14,0 1,-2 1,0-1,-1 2,-1 0,0 0,-2 0,0 1,2 11,-9-29,21 53,-3 0,-2 1,-3 1,-2 1,-2 2,-9-58,0 0,-1 0,1 1,-1-1,1 0,-1 0,0 1,0-1,0 0,0 1,0-1,0 0,-1 1,1-1,-1 0,1 0,-1 0,0 0,0 1,0-1,0 0,-1 0,1-1,0 1,-1 0,1 0,-1-1,0 1,1-1,-1 1,0-1,0 0,0 1,0-1,0 0,0-1,0 1,-1 0,1-1,0 1,0-1,-1 1,1-1,0 0,-1 0,-1 0,-13-3,-1-1,1-1,1-1,-1 0,1-1,0 0,0-1,1-1,-36-17,-263-139,297 158,18 7</inkml:trace>
  <inkml:trace contextRef="#ctx0" brushRef="#br0" timeOffset="633.873">1693 227,'-252'23,"226"-19,1 0,0 2,0 1,0 1,1 1,0 1,-22 14,45-24,0 0,0 0,1 1,-1-1,0 0,0 1,1-1,-1 0,0 1,1-1,-1 1,0-1,1 1,-1 0,1-1,-1 1,1 0,-1-1,1 1,0 0,-1-1,1 1,0 0,0 0,-1-1,1 1,0 0,0 0,0 0,0-1,0 1,0 0,0 0,0 0,0-1,0 1,1 0,-1 0,0 0,0-1,1 1,-1 0,1-1,-1 1,0 0,1-1,-1 1,1 0,0-1,-1 1,1-1,-1 1,1-1,0 1,0-1,-1 0,1 1,0-1,46 21,-47-21,48 12,-41-12,1 1,-1 0,0 1,0-1,0 2,0-1,0 1,0 0,0 0,-1 1,0 0,1 0,-2 0,1 1,2 2,-7-2,0-1,0 1,-1-1,1 1,-1 0,0-1,-1 1,1 0,-1-1,0 1,0-1,0 1,-1-1,1 1,-1-1,0 0,-1 0,1 0,-1 0,1 0,-1-1,0 1,-1-1,1 0,-1 0,-3 3,-34 26,34-27,-1-1,1 1,1 1,-1-1,1 1,0 0,0 1,0 0,1-1,0 2,1-1,-1 0,1 1,1 0,-1 2,3-7,1 0,0 0,-1 0,1 0,0 0,1 1,-1-1,1 0,-1 0,1 0,0 0,0 0,0 0,0-1,1 1,-1 0,1 0,0-1,0 1,0-1,0 0,0 1,0-1,1 0,-1 0,1-1,-1 1,1 0,0-1,0 0,-1 1,1-1,2 0,3 2,-1 0,1-1,0 0,-1-1,1 0,0 0,0 0,0-1,0 0,0-1,-1 0,7-1,-5-1,1 0,-1-1,-1 0,1-1,-1 0,1 0,-2-1,1 0,0 0,-1-1,0 0,-1 0,0-1,0 1,0-1,-1-1,2-3,1-7</inkml:trace>
  <inkml:trace contextRef="#ctx0" brushRef="#br0" timeOffset="968.732">1355 29,'-7'37,"1"0,1 0,3 0,1 0,2 1,1-1,5 21,33 287,-41-44,6-252,1-31</inkml:trace>
  <inkml:trace contextRef="#ctx0" brushRef="#br0" timeOffset="1504.649">1976 57,'-5'44,"3"32,3 9,0-5,0-12,5-12,2-11,-2-9,0-5,-3-3,-1-2,0 0,3-5,1-6</inkml:trace>
  <inkml:trace contextRef="#ctx0" brushRef="#br0" timeOffset="6451.691">1890 114,'93'-46,"-58"32,0 1,1 2,0 1,1 2,32-2,-64 9,0 1,1 0,-1 0,0 0,0 0,1 1,-1 0,0 0,0 1,0-1,0 1,0 0,-1 0,1 1,0-1,-1 1,0 0,0 0,0 1,0-1,0 1,0 0,-1 0,0 0,0 1,0-1,-1 1,1-1,-1 1,0 0,0 0,-1 0,1 0,-1 0,0 0,-1 3,1 5,-2-1,0 1,0-1,-1 1,-1-1,0 0,0 0,-1 0,-1 0,0-1,-1 0,0 0,0 0,-2-1,1 0,-1 0,0 0,-1-1,-1 0,9-9,0 1,0 0,-1 0,1 0,0 0,0 0,0 0,0 1,0-1,0 0,1 0,-1 1,0-1,0 1,1-1,-1 0,1 1,0-1,-1 1,1-1,0 1,0-1,0 1,0-1,0 1,0-1,0 1,1-1,-1 1,0-1,1 1,-1-1,1 1,0-1,-1 0,1 1,0-1,0 0,0 0,0 0,0 1,0-1,0 0,0 0,1-1,-1 1,0 0,0 0,1 0,-1-1,1 1,-1-1,1 1,-1-1,1 0,15 7,-1 0,0 0,-1 2,0-1,0 2,-1 0,-1 1,1 1,-2 0,1 0,3 7,-14-16,0 0,0 0,-1 0,1 0,-1 0,0 1,0-1,0 0,0 1,-1-1,1 0,-1 1,0-1,0 1,0-1,0 1,-1-1,1 0,-1 1,0-1,0 0,0 0,0 1,-1-1,0 0,1 0,-1 0,0-1,0 1,0 0,-1-1,1 1,-1-1,1 0,-1 0,0 0,-1 1,-7 5,-1 0,0 0,-1-1,1-1,-1 0,-1-1,1 0,-9 1,3-1,1-2,0 0,-1-1,0-1,1-1,-1-1,0 0,1-2,-1 0,1-1,0 0,-16-7,10-1</inkml:trace>
  <inkml:trace contextRef="#ctx0" brushRef="#br0" timeOffset="7192.492">3302 199,'-33'0,"1"2,-1 2,1 0,0 2,1 2,-1 1,-14 6,34-10,0 1,0 0,0 1,1 0,0 0,1 1,-1 1,1 0,1 0,0 1,0 0,1 1,0-1,1 2,0-1,1 1,0 0,1 0,1 1,0-1,-3 14,6-21,1 0,0 0,-1 0,2 0,-1 0,0 0,1 0,0 0,0 0,1 0,-1-1,1 1,0 0,0-1,1 1,-1-1,1 0,0 0,0 0,1 0,-1 0,1-1,0 1,0-1,0 0,0 0,0-1,1 1,-1-1,1 0,-1 0,1 0,2 0,16 4,-1-1,1-1,0-1,0-1,0-1,18-1,-19-1,-1 0,0-2,0 0,0-1,0-1,0-1,-1-1,0-1,-1 0,17-11,-18 9</inkml:trace>
  <inkml:trace contextRef="#ctx0" brushRef="#br0" timeOffset="7438.792">3330 340,'-38'5,"-32"6,-9 1,4-1,10-2,12-4,19-1,20-3,13 0</inkml:trace>
</inkml:ink>
</file>

<file path=ppt/ink/ink3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26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1537 368,'-40'-17,"29"15,-1 0,0 1,0 0,-1 1,1 1,0 0,0 0,0 1,-10 3,-34 4,-115 22,64-1,107-30,-1 0,1 0,-1 0,0 1,1-1,-1 0,1 0,-1 1,0-1,1 1,-1-1,1 0,-1 1,1-1,0 1,-1-1,1 1,-1-1,1 1,0-1,-1 1,1 0,0-1,0 1,0-1,-1 1,1 0,0-1,0 1,0 0,0-1,0 1,0 0,0-1,0 1,0 0,1-1,-1 1,0-1,0 1,0 0,1-1,-1 1,0-1,1 1,-1-1,0 1,1-1,-1 1,1-1,-1 1,1-1,-1 1,1-1,-1 0,1 1,0-1,-1 0,1 0,-1 1,1-1,0 0,0 0,41 17,96 6,-18-1,-120-22,1 0,-1 0,1 0,-1 0,1 0,-1 0,1 0,-1 1,1-1,-1 0,1 0,-1 1,0-1,1 0,-1 1,1-1,-1 0,0 1,1-1,-1 1,0-1,1 1,-1-1,0 0,0 1,0-1,1 1,-1-1,0 1,0-1,0 1,0-1,0 1,0 0,0-1,0 1,0-1,0 1,0-1,0 1,0-1,0 1,-1-1,1 1,0-1,0 1,-1-1,1 0,0 1,-1-1,1 1,0-1,-1 0,1 1,0-1,-1 0,1 1,-1-1,1 0,-1 0,1 1,-1-1,1 0,-1 0,1 0,-39 23,31-20,-361 189,309-146,59-46,-1 1,1 0,0 0,0 0,0 0,0 0,0 1,0-1,1 0,-1 0,0 1,1-1,-1 0,1 1,-1-1,1 0,-1 1,1-1,0 1,0-1,0 1,0-1,0 0,0 1,0-1,0 1,0-1,1 1,-1-1,1 0,-1 1,1-1,0 0,-1 1,1-1,0 0,0 0,0 0,0 0,0 0,0 0,0 0,0 0,0 0,0 0,1 0,-1 0,10 3,0-1,0 1,0-2,1 1,-1-2,1 1,-1-2,1 1,0-2,-1 1,1-2,-1 0,1 0,-1-1,2-1,24-2,219-19,-191 23,-65 5,-6 1</inkml:trace>
  <inkml:trace contextRef="#ctx0" brushRef="#br0" timeOffset="2386.197">662 1,'-22'10,"0"1,0 1,1 1,1 1,0 1,2 1,-1 0,-15 19,5-2,1 2,2 0,2 2,1 0,1 2,3 0,1 1,2 2,11-30,0 1,1 0,1 0,0 0,1 0,0 0,1 0,0 1,2-1,-1 0,1 1,1-1,1 0,0 0,3 8,-6-20,0 1,1-1,-1 0,0 1,1-1,0 1,-1-1,1 0,0 0,-1 1,1-1,0 0,0 0,0 0,0 0,0 0,0 0,1 0,-1-1,0 1,0 0,1-1,-1 1,0 0,1-1,-1 0,0 1,1-1,-1 0,1 0,-1 1,1-1,-1-1,0 1,1 0,-1 0,1 0,-1-1,1 1,-1-1,0 1,1-1,-1 1,0-1,0 0,1 0,-1 1,0-1,0 0,0 0,0 0,0 0,0-1,0 0,-2-3,0 0,-1-1,1 1,-1 0,-1 0,1 0,-1 0,0 1,0-1,0 1,0 0,-1 0,0 0,0 0,0 0,0 1,-1 0,1 0,-1 0,0 0,0 1,0 0,0 0,0 0,0 1,-1-1,5 2,-34-15,0-2,2-2,0-1,-19-15,51 34,-1 1,1-1,-1 0,1 0,0 0,-1 0,1-1,0 1,0 0,0 0,0-1,0 1,0-1,0 1,0-1,1 1,-1-1,1 1,-1-1,1 0,-1 1,1-1,0 0,0 1,0-1,0 0,0 0,0 1,0-1,1 0,-1 1,1-1,-1 1,1-1,-1 0,1 1,0-1,0 1,0 0,0-1,0 1,0 0,0-1,0 1,1 0,-1 0,0 0,1 0,-1 0,1 0,-1 1,1-1,-1 0,1 1,0-1,-1 1,1 0,1-1,19-3,0 0,0 2,0 0,0 1,1 2,19 2,20 0,187-2,-250-1,1 1,0-1,-1 1,1-1,0 1,-1-1,1 1,0 0,0-1,0 1,0-1,-1 1,1 0,0-1,0 1,0 0,0-1,0 1,1 0,-1-1,0 1,0-1,0 1,0 0,1-1,-1 1,0-1,1 1,-1-1,0 1,1-1,-1 1,1-1,-1 1,1-1,-1 1,1-1,-1 0,1 1,-1-1,1 0,-1 1,1-1,0 0,-1 0,1 0,-1 1,1-1,0 0,-1 0,1 0,0 0,-1 0,1 0,0 0,-1-1,1 1,-1 0,1 0,0 0,-1-1,1 1,-167 111,64-13,88-86</inkml:trace>
  <inkml:trace contextRef="#ctx0" brushRef="#br0" timeOffset="3471.66">1875 368,'-223'371,"173"-311,52-74,64-65,-1 2,4 3,48-39,-117 112,0 0,1 0,-1 0,1 0,-1 1,1-1,-1 0,1 0,-1 1,1-1,0 0,-1 1,1-1,0 1,0-1,-1 0,1 1,0 0,0-1,0 1,0 0,0-1,0 1,0 0,-1 0,1 0,0 0,0 0,0 0,0 0,0 0,0 0,0 0,0 0,0 1,0-1,0 0,-1 1,1-1,0 0,0 1,0 0,-1-1,1 1,0-1,0 1,-1 0,1-1,-1 1,1 0,-1 0,1-1,-1 1,1 0,-1 0,1 0,-1 0,0 0,0 0,1-1,-1 1,0 0,0 0,0 0,0 0,0 0,0 0,-23 197,22-197,1 0,0 0,-1 0,1-1,0 1,0 0,0 0,0 0,0 0,0 0,0 0,0 0,0 0,0-1,1 1,-1 0,0 0,0 0,1 0,-1 0,1-1,-1 1,1 0,-1 0,1-1,-1 1,1 0,0-1,-1 1,1-1,0 1,0-1,-1 1,1-1,0 1,0-1,0 0,-1 1,1-1,0 0,0 0,0 0,0 1,0-1,0 0,0 0,0 0,-1-1,1 1,0 0,0 0,0 0,0-1,0 1,0 0,-1-1,1 1,0-1,0 1,-1-1,1 1,0-1,40-43,52-86,-63 93,69-65,-98 101,0 1,0 0,0-1,-1 1,1-1,0 1,0 0,0 0,0-1,0 1,0 0,-1 0,1 0,0 0,0 0,0 0,0 0,0 0,0 1,0-1,0 0,0 1,-1-1,1 0,0 1,0-1,0 1,-1-1,1 1,0-1,-1 1,1 0,0-1,-1 1,1 0,-1 0,1-1,-1 1,1 0,-1 0,0 0,1 0,-1-1,0 1,0 0,1 0,-1 0,0 0,0 0,0 0,0 0,0 0,0 0,4 59,-4-55,-21 230,-2-123,16-88</inkml:trace>
  <inkml:trace contextRef="#ctx0" brushRef="#br0" timeOffset="4084.431">2497 707,'-19'12,"0"1,2 1,-1 1,2 0,0 1,1 1,1 0,-4 8,-46 57,84-91,72-83,41-31,-132 122,0 0,0 0,0 1,0-1,0 0,1 0,-1 0,0 1,1-1,-1 1,0-1,1 1,-1 0,1-1,-1 1,0 0,1 0,-1 0,1 0,-1 0,1 0,-1 1,0-1,1 0,-1 1,1-1,-1 1,0-1,1 1,-1 0,0-1,0 1,0 0,1 0,-1 0,0 0,0 0,0 0,-1 0,1 1,0-1,0 0,-1 0,1 1,0-1,-1 0,1 1,-1-1,0 0,1 1,-1-1,0 1,10 29,-7-20,0 0,0-1,1 1,0-1,1 0,0 0,1-1,0 0,0 0,1 0,6 5,0-3</inkml:trace>
  <inkml:trace contextRef="#ctx0" brushRef="#br0" timeOffset="4370.482">2383 876,'34'-5,"20"-6,6-1,-2 1,-11 3</inkml:trace>
</inkml:ink>
</file>

<file path=ppt/ink/ink3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32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1 256,'38'-4,"27"-7,8-2,-4 2,-9 3,-10 2,-9 3,-6 1,-9 1</inkml:trace>
  <inkml:trace contextRef="#ctx0" brushRef="#br0" timeOffset="250.224">1 510,'43'-4,"29"-3,6 1,-4-3,-11-1,-10 1,-11 3,-11 2</inkml:trace>
  <inkml:trace contextRef="#ctx0" brushRef="#br0" timeOffset="578.512">1074 87,'-5'34,"-2"20,-4 6,0-2,1-7,-1-6,-1-7,4-5,1-3,4-2,-4-5,0-8</inkml:trace>
  <inkml:trace contextRef="#ctx0" brushRef="#br0" timeOffset="861.612">763 87,'38'-5,"37"-6,15-2,-3 2,-6 3,-13-2,-8 0,-9 2,-9 3,-6 2,-5 1,-3 2,-6 4,-7 3</inkml:trace>
  <inkml:trace contextRef="#ctx0" brushRef="#br0" timeOffset="1131.467">678 596,'38'0,"33"-5,13-6,-3-2,-6 2,-10-2,-12 1,-10 2,-7 3,-10-1,-5-1,-6 3</inkml:trace>
  <inkml:trace contextRef="#ctx0" brushRef="#br0" timeOffset="1878.474">1553 454,'-247'342,"236"-322,34-37,24-34,2 2,2 3,2 1,2 3,11-4,-65 45,1-1,-1 0,0 1,1-1,-1 1,1 0,-1-1,1 1,0 0,-1 0,1 0,0 0,0 0,0 1,0-1,0 0,0 1,0-1,0 1,0 0,0 0,0 0,0 0,0 0,0 0,0 1,0-1,0 0,0 1,0 0,0-1,0 1,0 0,-1 0,1 0,0 0,-1 1,1-1,0 0,-1 1,0-1,1 1,-1-1,0 1,0 0,0-1,0 1,0 0,0 0,0 0,-1 0,1 1,5 135,-5-137,0 1,0-1,-1 1,1-1,0 1,-1-1,1 1,-1-1,1 1,-1 0,0-1,0 1,1 0,-1-1,0 1,-1 0,1-1,0 1,0 0,-1-1,1 1,-1 0,1-1,-1 1,0-1,0 1,1-1,-1 0,0 1,0-1,-1 0,1 0,0 1,0-1,-1 0,1 0,0 0,-1 0,1-1,-1 1,1 0,-1-1,1 1,-1-1,0 1,1-1,-1 0,0 1,1-1,-1 0,0 0,1-1,-1 1,-33-6,1-2,0-2,1-1,-28-14,36 15</inkml:trace>
  <inkml:trace contextRef="#ctx0" brushRef="#br0" timeOffset="2781.499">2259 87,'-45'45,"2"2,2 1,2 3,3 1,-16 31,49-79,0 0,0 1,0-1,0 1,1-1,0 1,0 0,0 0,1 0,-1 0,1 0,1 0,-1 0,1 0,-1 0,1 0,1 1,-1-1,1 0,0 0,0 0,1 0,-1 0,1 0,0 0,0-1,1 1,-1-1,1 1,0-1,0 0,1 0,0 0,3 2,0-2,1 1,0-1,0 0,0 0,0-1,0 0,0-1,1 0,-1 0,1-1,0 0,0 0,-1-1,1 0,0-1,0 0,4-1,152-53,-136 39,0-1,-1-1,-1-1,-1-2,-1-1,-1-1,-1 0,2-6,-16 19,-1 0,0 0,-1-1,0-1,-1 1,0-1,-1 0,0 0,-1-1,0 1,-1-1,2-12,-5 19,1-1,-1 1,0 0,-1-1,1 1,-1 0,-1-1,1 1,-1 0,0 0,0 0,-1 0,0 0,0 1,0-1,-1 1,1 0,-1 0,0 0,-1 0,0 1,1 0,-1 0,0 0,-1 1,1-1,-2 1,-5-3,-1 1,0 1,0 0,0 0,-1 2,1-1,-1 2,0 0,-6 1,-15-1</inkml:trace>
  <inkml:trace contextRef="#ctx0" brushRef="#br0" timeOffset="3115.75">2118 370,'25'-16,"1"1,1 1,0 2,1 0,0 2,1 1,9 0,-30 8,-1 1,1 1,-1-1,1 1,-1 0,0 1,1 0,-1 0,0 0,0 1,0 0,-1 1,1-1,-1 1,2 2,73 28,59-41,-104 5,-30 5</inkml:trace>
</inkml:ink>
</file>

<file path=ppt/ink/ink3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37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57,'-14'5,"-1"2,8-1,10-1,4-6,1-4</inkml:trace>
  <inkml:trace contextRef="#ctx0" brushRef="#br0" timeOffset="301.119">347 1,'-15'5,"-4"6,5 2,6-7,8-4,10-2,3-2</inkml:trace>
</inkml:ink>
</file>

<file path=ppt/ink/ink3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41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1 188,'33'-10,"17"-3,4 1,-3 2,-4 3,-6 3,-5 1,-4 3,-2 0,-7 0</inkml:trace>
  <inkml:trace contextRef="#ctx0" brushRef="#br0" timeOffset="3663.277">57 414,'225'-31,"-80"7,-57 9,-84 19,-11-1</inkml:trace>
  <inkml:trace contextRef="#ctx0" brushRef="#br0" timeOffset="4466.618">198 18,'1'-2,"1"1,-1-1,1 1,0 0,-1-1,1 1,0 0,-1 0,1 0,0 0,0 0,0 1,0-1,0 0,0 1,0 0,0-1,0 1,0 0,0 0,0 0,1 0,-1 1,0-1,0 1,0-1,0 1,0-1,0 1,-1 0,1 0,0 0,0 0,135 87,-122-77,1 0,-2 1,0 0,0 1,-1 1,-1 0,0 1,-1 0,-1 0,0 2,1 2,-11-13,1-1,-1 1,0 0,0 0,-1 0,1 0,-1-1,-1 1,1 0,-1-1,0 1,0-1,-1 1,1-1,-1 0,0 0,-1 0,1-1,-1 1,0-1,0 0,-1 0,1 0,-1 0,1-1,-1 0,-1 0,1 0,0-1,0 0,-1 0,0 0,-30 23,-49 42,51-34,23-17</inkml:trace>
</inkml:ink>
</file>

<file path=ppt/ink/ink3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48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0 593,'15'5,"13"1,8 0,2-1,-5-6,-4-3,-2-1,0 0,-1 2,-4 1</inkml:trace>
  <inkml:trace contextRef="#ctx0" brushRef="#br0" timeOffset="599.86">112 960,'24'0,"0"-2,0 0,-1-2,1 0,-1-2,0 0,-1-2,1 0,-2-2,1 0,-1-2,1-1,107-118,-71 63,-31 38,-2-1,-1-2,-1 0,-3-1,0-2,-2 0,-2-1,-1 0,5-24,-19 58,1-1,-1 1,0-1,1 0,-2 1,1-1,0 0,-1 0,0 0,0 0,0 0,0 0,0 1,-1-1,0 0,0 0,0 0,0 1,-1-1,1 1,-1-1,0 1,0-1,0 1,0 0,-1 0,1 0,-1 0,0 1,0-1,0 1,0-1,0 1,-1 0,1 0,0 1,-5-2,0 6,-1 0,0 1,1 0,0 0,0 1,0 0,1 1,0 0,0 0,0 0,0 1,1 0,0 0,1 1,0 0,0 0,1 0,-2 4,3-8,-13 20,7-11,0 1,0 0,2 0,-1 1,2-1,0 2,-3 13,4-5,0-11,2-1,0 1,0 0,1 1,1-1,0 0,1 1,1-1,0 0,0 0,1 1,1-1,0 0,1-1,0 1,4 5,1-5,1 1,0-2,1 1,1-1,0-1,0 0,1-1,0 0,1-1,0-1,1 0,0 0,0-2,1 0,27 17,-26-13</inkml:trace>
  <inkml:trace contextRef="#ctx0" brushRef="#br0" timeOffset="1431.34">932 537,'-13'86,"10"-78,0 1,1 0,0 0,0 0,1 0,0 0,1 0,0 0,1 1,0-1,0 0,0 0,2 0,-1-1,1 1,0 0,2 2,-4-9,1 0,0 0,0 0,0 0,0 0,0 0,0-1,0 1,0-1,1 1,-1-1,1 0,-1 0,1 0,-1 0,1-1,0 1,-1-1,1 1,0-1,-1 0,1 0,0 0,-1 0,1-1,0 1,-1-1,1 1,0-1,-1 0,1 0,-1 0,1-1,-1 1,2-2,77-59,-20-21,-38 135,-23-49,0 1,1-1,-1 0,1 0,0 0,0-1,0 1,1 0,-1 0,0-1,1 1,0 0,0-1,0 0,0 1,0-1,0 0,0 0,1 0,-1 0,1-1,0 1,-1-1,1 1,0-1,0 0,0 0,0 0,0-1,0 1,0-1,0 1,0-1,0 0,0 0,0 0,0-1,0 1,0-1,0 0,0 0,0 0,0 0,0 0,0-1,-1 1,1-1,0 0,8-10,0 0,-1-1,-1 0,0-1,-1 1,0-2,-1 1,-1-1,0 0,-1-1,-1 1,0-1,0-8,0 6,11-67,-13 60</inkml:trace>
  <inkml:trace contextRef="#ctx0" brushRef="#br0" timeOffset="1897.332">1524 734,'-5'19,"-6"16,-2 7,-3-4,2-3,2-3,-1-7,2-3,2-1,8-3,9-5,7-5,7-3,4-3,2-7,2-2,-5-5,-6 0</inkml:trace>
  <inkml:trace contextRef="#ctx0" brushRef="#br0" timeOffset="2149.847">1383 875,'38'-5,"28"-6,1-2</inkml:trace>
  <inkml:trace contextRef="#ctx0" brushRef="#br0" timeOffset="2803.91">1777 508,'0'5,"5"1,7 1,0-7,4-3,4-1,3 0,2 1,2 1,2 0,0 1,0 1,0 0,-5 0</inkml:trace>
  <inkml:trace contextRef="#ctx0" brushRef="#br0" timeOffset="3079.876">1777 705,'29'0,"19"0,6 0,-1 0,-4-4,-7-3,-10 1</inkml:trace>
  <inkml:trace contextRef="#ctx0" brushRef="#br0" timeOffset="5216.63">2399 170,'0'313,"0"-294,-1 1,-1-1,-1-1,-1 1,-1 0,0-1,-1 0,-1 0,-1 0,-2 2,-2 0</inkml:trace>
  <inkml:trace contextRef="#ctx0" brushRef="#br0" timeOffset="5484.999">2144 198,'39'-5,"36"-1,15 0,-3 1,-11 1,-14 2,-12 1,-11 1,-6 0,-10 4,-8 3</inkml:trace>
  <inkml:trace contextRef="#ctx0" brushRef="#br0" timeOffset="5747.695">1976 818,'43'-9,"34"-4,8-4,-6 1,-10 3,-14 4,-10-2,-9 2,-5 1,-8 3</inkml:trace>
  <inkml:trace contextRef="#ctx0" brushRef="#br0" timeOffset="6436.794">2511 904,'-97'120,"119"-131,15-26,-11 9,2 1,1 1,0 1,2 1,25-13,-54 36,-1 0,1 0,-1 0,1 0,-1 1,1-1,0 0,-1 1,1-1,0 1,-1-1,1 1,0 0,0 0,0 0,-1 0,1 0,0 0,0 1,-1-1,1 0,0 1,0-1,-1 1,1 0,-1 0,1 0,0-1,-1 1,0 1,1-1,-1 0,0 0,1 0,-1 1,0-1,0 1,0-1,0 1,0-1,-1 1,1-1,0 1,-1 0,1-1,-1 1,1 0,-1 0,0 0,0-1,0 1,0 0,37 130,-37-131,1 0,-1 1,0-1,1 0,-1 1,0-1,0 1,0-1,0 0,0 1,0-1,0 1,-1-1,1 0,0 1,-1-1,1 0,-1 1,1-1,-1 0,0 0,0 0,1 1,-1-1,0 0,0 0,0 0,0 0,0-1,0 1,-1 0,1 0,0 0,0-1,-1 1,1-1,0 1,0-1,-1 0,1 1,-1-1,1 0,0 0,-1 0,1 0,-1 0,1 0,-1 0,-69-10,-86-45,132 45</inkml:trace>
  <inkml:trace contextRef="#ctx0" brushRef="#br0" timeOffset="6904.108">2907 311,'-30'43,"20"-31,0 1,1 0,0 0,1 1,1 0,0 1,1-1,1 1,0 1,1-1,-1 14,3-23,0 1,1 0,-1 0,2 0,-1 0,1 0,0 0,0 0,1 0,0 0,1-1,-1 1,1 0,0-1,1 1,0-1,0 1,0-1,1 0,-1 0,2-1,-1 1,0-1,1 0,0 0,0 0,1-1,-1 0,1 0,0 0,0-1,6 3,4-5,1-1,-1 0,0-1,0-1,0 0,0-1,0-1,0 0,-1-2,0 1,0-2,0 0,-1-1,0 0,0-1,-1 0,0-2,-1 1,0-1,-1-1,0 0,-1-1,0 0,-1-1,-4 9,0-1,-1 0,1 1,-1-1,-1-1,1 1,-1 0,0-1,-1 0,0 1,0-1,0 0,-1 0,0 0,0-1,0 1,-1 0,-1 0,1 0,-1 0,0 0,0 0,-1 0,0 0,-1 0,1 0,-1 1,0-1,-1 1,0 0,0 0,0 0,-1 1,1-1,-1 1,-1 0,1 1,-1-1,1 1,-1 0,-1 0,-60-16,35 16</inkml:trace>
  <inkml:trace contextRef="#ctx0" brushRef="#br0" timeOffset="7266.312">2794 564,'5'-4,"6"-3,6 1,5 2,4 0,2 2,1 1,0 1,1 0,-1 0,0 0,0 0,-1 0,0 1,-9-1,-13 0,-8 0</inkml:trace>
  <inkml:trace contextRef="#ctx0" brushRef="#br0" timeOffset="7766.089">2907 0,'5'10,"-4"3,-1 3,4 1,0-9,6-10,-5 0,-2 5,-3 7,0 2</inkml:trace>
  <inkml:trace contextRef="#ctx0" brushRef="#br0" timeOffset="8165.65">3245 28,'-5'10,"-6"2,-1 5,6 0,8-4,1-4,-2-3</inkml:trace>
</inkml:ink>
</file>

<file path=ppt/ink/ink3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06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170 169,'-11'173,"-24"60,23-16,18-188,1-24</inkml:trace>
  <inkml:trace contextRef="#ctx0" brushRef="#br0" timeOffset="502.722">0 282,'7'-3,"66"-40,3 4,1 3,1 3,10 1,-84 31,5-3,1 1,-1 0,1 1,0 0,-1 0,1 1,0 0,0 1,0 0,0 1,0 0,0 0,2 1,-9 2,0 0,0-1,0 1,-1 0,0 0,0 0,0 1,0-1,0 0,-1 1,0-1,0 1,0 0,-1-1,1 1,-1 0,0-1,-1 1,1 0,-1-1,0 1,0-1,0 1,-1-1,1 1,-1-1,0 0,0 0,-1 0,1 0,-3 2,-152 196,152-195,3-5,0 0,-1 1,1-1,0 0,0 1,0-1,0 1,0 0,1-1,-1 1,1 0,0 0,0 0,0 0,0 0,1 0,-1 1,1-1,-1 0,1 0,0 0,1 0,-1 1,0-1,1 0,0 0,0 0,0 0,0 0,0 0,0 0,1 0,0 0,-1-1,2 2,97 48,-12-10,-86-40,0-1,-1 0,1 1,-1 0,1-1,-1 1,1 0,-1-1,0 1,0 0,0 0,0 0,0 0,0 0,-1 1,1-1,-1 0,1 0,-1 0,0 0,0 1,0-1,0 0,0 0,-1 0,1 1,0-1,-1 0,0 0,0 0,1 0,-1 0,0 0,-1 0,1 0,0 0,0-1,-1 1,-1 1,-67 59,33-40,-1-1,-1-3,-1-1,-30 9,37-14,26-9,0-1,0 1,0-1,0-1,0 1,0-1,-1 0,1-1,0 0,-1 0,1 0,-2-1,-8-5</inkml:trace>
  <inkml:trace contextRef="#ctx0" brushRef="#br0" timeOffset="1231.696">820 593,'20'108,"-19"-106,0 1,0 0,1-1,-1 0,1 1,0-1,0 0,0 0,0 0,0 0,0 0,0 0,1 0,-1-1,1 1,-1-1,1 0,-1 0,1 0,0 0,0 0,0-1,-1 1,1-1,0 0,0 0,0 0,0 0,0 0,0 0,-1-1,1 0,0 1,0-1,2-1,15-8,0 0,0-1,-1-1,-1-1,0 0,-1-2,0 0,-1-1,7-10,-2 5,57-46,-76 66,0 1,1 0,-1 0,0 0,1 0,-1 0,0 0,0 1,1-1,-1 1,0-1,0 1,0 0,0 0,0 0,0 0,0 1,0-1,0 0,0 1,-1-1,1 1,-1-1,1 1,-1 0,1 0,-1 0,0 0,0 0,0 0,0 0,0 0,-1 0,1 1,-1-1,1 0,-1 0,0 1,0-1,0 1,11 21,-8-19,0 0,1-1,-1 1,1-1,0 0,0 0,0 0,1-1,-1 1,1-1,0 0,0 0,0-1,0 1,0-1,1-1,-1 1,1-1,-1 1,1-2,-1 1,1-1,0 1,-1-1,1-1,0 1,-1-1,1 0,-1-1,1 1,-1-1,0 0,1 0,-1-1,0 0,-1 1,1-2,0 1,-1 0,1-1,-1 0,123-187,-110 161,-1 0,-1-1,-2-1,-1 0,-2-1,-1 0,3-23,10-31,-34 94,7 17,0 0,2 1,1 0,0-1,2 1,3 23,-2 9,0 305,-1-360,1 1,-1-1,0 1,1 0,-1 0,0 0,0 0,-1 0,1 0,0 0,-1-1,0 1,0 0,0 0,0-1,0 1,0 0,-1-1,1 1,-1-1,0 0,0 1,0-1,0 0,0 0,0 0,0-1,-1 1,-8-1</inkml:trace>
  <inkml:trace contextRef="#ctx0" brushRef="#br0" timeOffset="1486.473">1355 282,'43'0,"43"0,12 0,-1-5,-12-1,-17 0,-14 1,-11 1,-9 2,-6 1,-6 0</inkml:trace>
  <inkml:trace contextRef="#ctx0" brushRef="#br0" timeOffset="3517.398">2653 226,'1'0,"-1"-1,0 1,1 0,-1 0,1-1,-1 1,0 0,1 0,-1 0,1 0,-1-1,1 1,-1 0,1 0,-1 0,1 0,-1 0,1 0,-1 0,1 1,-1-1,1 0,-1 0,0 0,1 0,-1 1,1-1,-1 0,1 0,-1 1,0-1,1 0,-1 1,0-1,1 0,-1 1,0-1,0 0,1 1,-1-1,0 1,0-1,1 1,-1-1,0 1,0-1,0 0,0 1,0-1,0 1,0-1,0 1,0-1,0 1,0-1,0 1,0-1,0 1,4 17,-1 1,0 0,-1 0,-1 0,-1 0,-1 0,0 0,-1 0,-1-1,-5 17,-7 70,14-83,1-8,-1 1,0 0,-1 0,-1 0,0-1,0 0,-2 1,-4 9,-1-11,2-8</inkml:trace>
  <inkml:trace contextRef="#ctx0" brushRef="#br0" timeOffset="3821.044">2343 254,'38'-10,"33"-8,13 0,-3 2,-6 0,-10 1,-12 5,-10 3,-7 2,-6 4,-2 0,-2 2,0-1,0 6,-4 6,-6 1</inkml:trace>
  <inkml:trace contextRef="#ctx0" brushRef="#br0" timeOffset="4099.679">2202 903,'67'-24,"27"-8,3-3,-11 4,-16 7,-13 4,-13 4,-9 6,-5 4,-9 3</inkml:trace>
  <inkml:trace contextRef="#ctx0" brushRef="#br0" timeOffset="4788.772">3105 621,'-217'313,"298"-401,-46 47,1 2,2 1,2 2,1 2,42-27,-82 60,0 0,-1 0,1-1,0 1,0 0,1 0,-1 0,0 0,0 0,0 1,1-1,-1 0,0 0,1 1,-1-1,1 1,-1-1,0 1,1 0,-1 0,1-1,-1 1,1 0,-1 0,1 0,-1 1,1-1,-1 0,1 1,-1-1,1 1,-1-1,1 1,-1-1,0 1,1 0,-1 0,0 0,0 0,0 0,0 0,0 0,0 0,0 0,0 0,0 1,5 121,-8-83,2-37,1 0,-1 0,0 0,1 0,-1 0,0 0,-1 0,1 0,-1 0,1 0,-1 0,0 0,0 0,0 0,0 0,-1 0,1-1,-1 1,1-1,-1 1,0-1,0 0,0 1,-1-1,1 0,0 0,-1-1,1 1,-1 0,0-1,1 0,-1 0,0 1,0-1,0-1,0 1,0 0,0-1,0 0,0 0,0 1,0-2,0 1,-1 0,-136-66,124 57</inkml:trace>
  <inkml:trace contextRef="#ctx0" brushRef="#br0" timeOffset="5881.915">3472 480,'5'0,"11"0,7 0,6 0,1 0,1 0,1-5,-2-2,0 1,-1 1,0 2,0 0,-6-3,-1 0,0 0,1 1,-3 2</inkml:trace>
  <inkml:trace contextRef="#ctx0" brushRef="#br0" timeOffset="6138.366">3472 677,'39'-5,"26"-6,8-6,-5 0,-3 2,-14 0,-10 2,-7-2,-10 2</inkml:trace>
  <inkml:trace contextRef="#ctx0" brushRef="#br0" timeOffset="7269.668">4064 818,'43'-68,"2"3,3 1,3 3,2 2,24-18,-14 37,-62 40,0-1,1 1,-1-1,0 1,1 0,-1 0,0 0,1-1,-1 1,0 0,1 1,-1-1,1 0,-1 0,0 1,1-1,-1 0,0 1,0 0,1-1,-1 1,0 0,0-1,0 1,0 0,0 0,0 0,0 0,0 0,0 0,0 0,-1 0,1 0,0 1,-1-1,1 0,-1 0,1 1,-1-1,1 0,-1 1,0-1,0 1,0-1,0 0,0 1,0-1,0 0,-1 2,-21 140,25-50,-3-91,0 0,0 0,0-1,1 1,-1 0,1 0,-1 0,1 0,0 0,0-1,0 1,0 0,0-1,0 1,0 0,1-1,-1 0,0 1,1-1,-1 0,1 0,0 1,-1-1,1-1,0 1,0 0,0 0,-1-1,1 1,0-1,0 1,0-1,0 0,0 0,0 0,0 0,0 0,0 0,0 0,0-1,0 1,0-1,-1 1,2-1,9-6,-1 0,0 0,0-1,-1-1,0 0,-1 0,0 0,0-1,-1-1,4-5,-7 9,134-158,-20 57,-119 107,1 1,-1-1,0 0,1 1,-1-1,1 1,-1-1,1 1,-1-1,1 1,-1-1,1 1,-1-1,1 1,0-1,-1 1,1 0,0-1,-1 1,1 0,0 0,0 0,-1 0,1-1,0 1,-1 0,1 0,0 0,0 0,-1 1,1-1,0 0,0 0,-1 0,1 0,0 1,-1-1,1 0,0 1,-1-1,1 1,-1-1,1 1,-1-1,1 1,-1-1,1 1,-1-1,1 1,-1-1,1 1,-1 0,0-1,0 1,1 0,-1-1,0 1,0 0,0 0,1-1,-1 1,0 0,0 0,0 0,-10 53,8-43,-9 30,8-35,1 2,-1-1,1 0,0 0,1 1,0-1,0 1,0-1,1 1,0-1,1 1,0-1,0 1,0-1,1 0,0 1,0-1,1 0,0 0,4 6,7 4</inkml:trace>
  <inkml:trace contextRef="#ctx0" brushRef="#br0" timeOffset="7773.786">5052 790,'49'-13,"-1"-3,-1-1,-1-3,0-1,-2-3,0-1,-1-3,-27 15,-1-1,0 0,-1-1,-1-1,0 0,-1-1,-1 0,-1 0,0-2,-2 1,4-9,-8 17,0 0,0 0,-1-1,0 1,-1-1,0 0,-1 1,0-1,-1 0,0 0,0 1,-2-1,1 0,-2-6,2 15,0 0,-1-1,1 1,0 0,-1 0,1 0,-1 0,0 0,0 0,1 1,-1-1,0 1,-1-1,1 1,0 0,0 0,0-1,-1 2,1-1,-1 0,1 0,-1 1,1-1,-1 1,1 0,-1 0,1 0,-1 0,1 0,-1 1,1-1,-1 1,1-1,0 1,-1 0,1 0,0 0,-82 49,73-39,0 0,0 0,2 1,-1 1,2-1,-1 2,2-1,0 1,0 0,1 0,1 1,1 0,0 0,1 0,0 0,1 1,1 14,1-24,1 0,0 0,0 0,1-1,0 1,0 0,0-1,1 1,-1-1,2 0,-1 0,0 0,1 0,0 0,0-1,0 0,1 0,-1 0,1 0,0-1,0 1,0-2,1 1,-1 0,1-1,0 0,8 3,1 0,-1-2,1 1,0-2,-1 0,1-1,0-1,0 0,15-2,16-9,-27 4</inkml:trace>
  <inkml:trace contextRef="#ctx0" brushRef="#br0" timeOffset="8184.746">5758 29,'8'-5,"0"1,0 0,1 1,-1 0,1 1,-1 0,1 0,0 0,0 1,0 1,0-1,0 2,0-1,0 1,0 0,-1 1,1 0,5 2,-12-1,0 0,-1 0,1 1,-1-1,0 0,0 0,0 1,-1-1,1 0,-1 1,0-1,1 1,-1-1,-1 0,1 1,-1-1,1 1,-1-1,0 0,0 0,0 1,-1-1,1 0,-1 0,0 0,0 0,0-1,0 1,0 0,0-1,-1 0,0 2,-4 7,4-9,1 0,0 0,0 1,0 0,1-1,-1 1,0 0,1 0,0 0,0 0,0 0,0 0,0 0,1 0,-1 0,1 0,0 0,0 0,0 1,0-1,0 0,1 0,0 0,-1 0,1 0,0 0,1 0,-1 0,0 0,1 0,0-1,-1 1,1-1,0 1,0-1,1 1,-1-1,0 0,3 1,1-1,0 0,0 0,1-1,-1 0,0 0,1-1,-1 1,1-1,-1-1,1 1,-1-1,1 0,-1-1,6-2,11 0,2 0</inkml:trace>
</inkml:ink>
</file>

<file path=ppt/ink/ink3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22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301 142,'-1'0,"1"0,0 0,-1-1,1 1,0 0,0 0,-1 0,1 0,0 0,0 0,-1 0,1 0,0-1,0 1,0 0,-1 0,1 0,0 0,0-1,0 1,-1 0,1 0,0 0,0-1,0 1,0 0,0 0,0-1,0 1,-1 0,1 0,0-1,0 1,0 0,0-1,0 1,0 0,0 0,0-1,0 1,1 0,-1 0,0-1,0 1,0 0,0 0,0-1,0 1,0 0,1 0,-1-1,0 1,0 0,-26 8,-115 62,72-15,67-53,1 0,-1 0,1 0,0 0,0 0,0 1,0-1,0 0,0 1,1-1,-1 1,1-1,-1 0,1 1,0-1,0 1,0-1,0 1,1-1,-1 1,1-1,-1 1,1-1,0 0,0 0,0 1,0-1,0 0,1 0,-1 0,1 0,-1 0,1 0,1 0,40 26,-40-28,-1 0,0 1,1-1,-1 1,0-1,1 1,-1 0,0 0,0 0,0 0,0 0,0 1,0-1,0 1,0-1,-1 1,1 0,0-1,-1 1,1 0,-1 0,0 0,0 0,0 0,0 0,0 1,0-1,-1 0,1 0,0 1,-1-1,0 0,0 1,0-1,0 1,0-1,0 0,0 1,-1-1,1 0,-1 1,0-1,0 0,0 0,0 0,0 1,-103 111,99-108,-36 53,40-57,1 0,-1 0,1 0,0 0,-1 0,1 0,0 0,0 0,0 0,0-1,1 1,-1 0,1 0,-1 0,1 0,-1 0,1-1,0 1,0 0,0 0,0-1,0 1,0-1,1 1,-1-1,0 1,1-1,-1 0,1 0,-1 0,1 0,0 0,-1 0,1 0,1 0,9 2,0 0,0-1,1 0,-1-1,0 0,1-1,-1-1,0 0,1 0,-1-2,0 1,0-1,0-1,-1 0,1-1,-1 0,0-1,-1 0,8-5,21-24,-37 25</inkml:trace>
  <inkml:trace contextRef="#ctx0" brushRef="#br0" timeOffset="467.734">131 1,'2'1,"0"0,0 1,-1-1,1 1,0 0,-1 0,1-1,-1 1,1 0,-1 0,0 0,0 0,0 0,0 1,0-1,-1 0,1 0,-1 1,1-1,-1 0,0 1,0-1,0 0,0 1,0-1,0 2,3 369,-14-150,3-175,2 1,3 0,1 0,3 8,-1-33</inkml:trace>
</inkml:ink>
</file>

<file path=ppt/ink/ink3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26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1075 396,'24'0,"23"0,7 0,0 0,-5-5,-5-1,-11 0</inkml:trace>
  <inkml:trace contextRef="#ctx0" brushRef="#br0" timeOffset="261.744">1075 621,'39'-9,"21"-4,2 1</inkml:trace>
  <inkml:trace contextRef="#ctx0" brushRef="#br0" timeOffset="-1047.022">2 311,'0'398,"0"-395,-1-1,1 1,-1 0,1 0,0 0,0 0,0 0,1 0,-1-1,1 1,0 0,-1 0,1 0,0-1,1 1,-1 0,0-1,1 1,-1-1,1 0,0 1,0-1,0 0,0 0,0 0,0 0,1-1,-1 1,1-1,-1 1,1-1,-1 0,1 0,0 0,0 0,-1 0,1-1,0 1,0-1,0 0,0 0,0 0,0 0,0 0,0-1,7-3,0-1,-1 1,1-2,-1 1,0-1,-1-1,0 0,0 0,0 0,-1-1,0 0,0-1,-1 0,0 0,-1 0,2-3,31-40,8-9,-45 62,0-1,0 1,0 0,0-1,0 1,0 0,0 0,0 0,0 0,0 0,0 0,-1 0,1 0,0 0,-1 0,1 0,-1 0,1 0,-1 0,0 1,1-1,-1 0,0 0,0 0,0 1,0-1,0 0,0 0,0 1,0 0,0-1,2 36,-3-32,0 0,0 0,1-1,0 1,0 0,0 0,0 0,1 0,0 0,0 0,1 0,-1 0,1-1,0 1,0-1,0 1,1-1,-1 0,1 0,0 0,1 0,-1 0,1-1,-1 1,1-1,0 0,0 0,0-1,5 3,-3-6,0 1,-1-1,1 0,0-1,-1 1,1-1,-1-1,1 1,-1-1,0 1,0-1,0-1,0 1,-1-1,1 0,-1 0,0 0,0-1,-1 1,1-1,-1 0,0 0,0 0,0 0,-1-1,0 1,0-1,0-3,5-2,25-52,-2-1,-4-1,13-46,-31 60,-10 33</inkml:trace>
  <inkml:trace contextRef="#ctx0" brushRef="#br0" timeOffset="-587.416">849 565,'-14'24,"-10"13,-1 5,5-1,-1-1,5-3,9-4,11-6,9-9,8-7,4-6,4-3,1-7,-5-7,-6-2</inkml:trace>
  <inkml:trace contextRef="#ctx0" brushRef="#br0" timeOffset="-334.23">652 707,'38'-10,"23"-3,5 1,-8 2</inkml:trace>
  <inkml:trace contextRef="#ctx0" brushRef="#br0" timeOffset="2598.52">1470 170,'8'29,"-2"1,0 0,-3-1,0 2,-2 25,3 24,-4-69,1-1,0 1,1-1,0 1,0-1,1 0,0 0,1 0,0-1,1 1,0-1,0 0,6 7,-9-14,1-1,-1 1,0 0,1-1,-1 0,0 0,1 1,0-1,-1-1,1 1,0 0,-1-1,1 1,0-1,-1 0,1 0,0 0,0 0,-1 0,1-1,0 1,0-1,-1 0,1 0,-1 0,1 0,-1 0,1 0,-1-1,1 1,-1-1,64-61,-12-41,-54 104,0-1,0 1,0 0,1-1,-1 1,0 0,0-1,1 1,-1 0,0-1,0 1,1 0,-1-1,0 1,1 0,-1 0,0-1,1 1,-1 0,1 0,-1 0,0 0,1-1,-1 1,1 0,-1 0,0 0,1 0,-1 0,1 0,-1 0,0 0,1 0,-1 0,1 0,-1 1,0-1,1 0,-1 0,1 0,-1 0,0 1,1-1,-1 0,0 0,1 1,-1-1,0 0,1 1,-1-1,0 0,0 1,0-1,1 0,-1 1,0-1,0 1,0-1,0 0,0 1,1-1,-1 1,0-1,0 0,0 1,0-1,0 1,0-1,8 32,-9-27,1 1,0 0,1 0,-1 0,1-1,0 1,1 0,0-1,-1 1,2-1,-1 0,0 1,1-1,0 0,1-1,-1 1,1 0,0-1,0 0,0 0,0 0,1 0,-1-1,1 0,0 0,0 0,0-1,1 1,0-5,0 0,0 0,-1-1,1 0,-1 0,1 0,-1 0,0-1,0 0,-1 0,1 0,-1-1,0 0,0 0,-1 0,1 0,-1 0,0-1,0 1,-1-1,1-1,-3 7,45-85,-4-1,18-62,-50 124</inkml:trace>
  <inkml:trace contextRef="#ctx0" brushRef="#br0" timeOffset="3185.066">2430 283,'-34'7,"-46"45,79-51,-1 0,0 1,1 0,-1-1,1 1,-1 0,1 0,0-1,0 1,0 0,0 0,0 1,0-1,0 0,1 0,-1 0,1 0,0 1,0-1,-1 0,2 0,-1 1,0-1,0 0,1 0,-1 0,1 1,-1-1,1 0,0 0,0 0,0 0,0 0,0 0,1 0,-1-1,0 1,1 0,-1-1,2 1,66 46,-66-46,-1-1,0 1,0-1,0 1,0 0,0 0,-1-1,1 2,0-1,-1 0,0 0,1 0,-1 1,0-1,0 0,0 1,-1-1,1 1,-1-1,1 1,-1 0,0-1,0 1,0-1,0 1,0 0,0-1,-1 1,0-1,1 1,-1-1,0 1,0-1,0 0,0 1,-1-1,1 0,-1 0,1 0,-1 0,0 0,0 0,0 0,0-1,0 1,-1 0,-90 54,69-45</inkml:trace>
  <inkml:trace contextRef="#ctx0" brushRef="#br0" timeOffset="3449.64">2571 509,'-5'19,"-1"7</inkml:trace>
  <inkml:trace contextRef="#ctx0" brushRef="#br0" timeOffset="3696.69">2656 57,'0'0</inkml:trace>
  <inkml:trace contextRef="#ctx0" brushRef="#br0" timeOffset="4013.521">2741 594,'94'-154,"-46"80,-48 74,0-1,0 1,0-1,1 1,-1-1,0 1,0-1,1 1,-1-1,0 1,1 0,-1-1,0 1,1 0,-1-1,1 1,-1 0,1-1,-1 1,0 0,1 0,-1 0,1-1,-1 1,1 0,0 0,-1 0,1 0,-1 0,1 0,-1 0,1 0,-1 0,1 0,-1 0,1 0,-1 1,1-1,-1 0,1 0,-1 0,1 1,-1-1,0 0,1 1,-1-1,1 0,-1 1,0-1,1 0,-1 1,0-1,1 1,-1-1,0 1,10 33,-7-21,-1-5,-3-5,1 0,0 1,0-1,1 0,-1 0,1 1,0-1,-1 0,1 0,1 0,-1 0,0 0,1 0,-1 0,1 0,0 0,0-1,0 1,1-1,-1 0,0 1,1-1,0 0,-1 0,1-1,0 1,0 0,0-1,0 0,0 0,0 0,0 0,1 0,-1-1,0 1,0-1,1 0,-1 0,0 0,1 0,1-1,1-3,-1 0,0-1,1 1,-2-1,1 0,0-1,-1 1,0-1,-1 0,1 0,-1 0,0 0,0 0,-1-1,0 0,0 1,-1-1,1 0,-2 0,1 0,-1-5,2-14,-2 2</inkml:trace>
  <inkml:trace contextRef="#ctx0" brushRef="#br0" timeOffset="4384.491">3361 1,'-23'34,"2"1,1 1,1 2,3-1,1 2,1 0,-5 32,17-66,0 1,0-1,1 1,0 0,0 0,1 0,-1-1,1 1,0 0,1 0,0 0,0 0,0-1,0 1,1 0,0-1,0 1,1-1,-1 0,1 0,0 0,1 0,-1 0,1-1,0 0,0 1,0-1,1-1,-1 1,1-1,0 1,3 0,7 1,1-1,-1-1,1-1,0 0,0-1,0 0,-1-2,1 0,0 0,0-2,0 0,-1 0,1-2,-6 2,-1-1,0 0,0-1,-1 0,1 0,-1-1,-1 0,1-1,-1 1,0-1,0-1,-1 1,0-1,0 0,-1-1,0 1,0-1,-1 0,0 0,-1-1,2-6,-2 9,0 1,0-1,-1 0,0 1,0-1,0 0,-1 0,0-1,0 1,-1 0,0 0,-1 0,1-1,-1 1,0 0,-1 0,0 0,0 0,-1 1,1-1,-1 0,-1 1,1 0,-1 0,0 0,-1 0,1 1,-1-1,0 1,-1 0,1 1,-1-1,-1 1,-75-10,56 14</inkml:trace>
  <inkml:trace contextRef="#ctx0" brushRef="#br0" timeOffset="4679.727">3277 311,'14'0,"10"0,6 5,1 1,2 1,-1-2,-1-2,0-1,-2 0,0-2,0 0,-1 0,-5 4,-6 7,-6 1</inkml:trace>
</inkml:ink>
</file>

<file path=ppt/ink/ink3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37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1 391,'11'5,"0"0,0-1,0 0,1-1,-1 0,1-1,0-1,0 1,0-2,0 0,0 0,-1-1,1-1,0 0,0 0,-1-1,1-1,-1 0,0 0,0-1,0 0,-1-1,0-1,0 1,0-2,-1 1,1-3,132-140,38-12,-177 159,0 0,0 0,1 0,-1 1,1-1,0 1,0 0,0 0,0 1,0-1,0 1,0-1,0 1,1 1,-1-1,0 1,1-1,-1 1,0 1,1-1,-1 0,1 1,-1 0,0 0,0 0,0 1,0 0,0-1,0 1,0 1,0-1,-1 0,1 1,2 2,-1 2,0 1,0-1,-1 1,0 0,0 1,0-1,-1 1,-1 0,0-1,0 1,0 0,-1 0,0 0,-1 0,0 1,-1-1,0 0,0 0,-1 0,0-1,0 1,-1 0,0-1,-5 9,-1 2,-1 0,-1 0,0-1,-2 0,0-1,-1-1,0 0,-1-1,-1-1,-4 3,0-2,-1-1,0-1,-1-1,0-1,-1 0,0-2,0-1,-2 0,-59 11,60-16</inkml:trace>
  <inkml:trace contextRef="#ctx0" brushRef="#br0" timeOffset="362.822">1130 110,'-10'10,"-1"1,2 0,-1 1,2 0,-1 0,2 1,-1 0,2 0,0 1,1 0,0 0,1 0,0 1,1-1,1 1,1 0,0 0,0-1,2 4,0-13,0 0,0-1,0 1,1 0,-1-1,1 1,1-1,-1 1,0-1,1 0,0 0,0 0,0 0,1-1,-1 1,1-1,0 0,0 0,0 0,0-1,0 0,1 1,-1-1,1-1,-1 1,4 0,6 2,0-2,0 0,0 0,0-2,0 1,1-2,-1 0,10-2,-18 2,0-1,-1 1,1-1,0 0,-1-1,1 1,-1-1,0 0,0 0,0-1,0 0,0 0,-1 0,0 0,0-1,0 1,0-1,-1 0,0 0,0-1,0 1,0 0,-1-1,0 0,0 0,-1 1,0-1,0 0,0 0,0 0,-1 0,0-1,-1 1,1 0,-1 0,0 0,0 1,-1-1,0 0,0 0,-1 1,0-2,-1-2,-1-1,-1 1,1 0,-2 1,1-1,-1 1,0 1,-1-1,0 1,0 0,0 1,-1 0,0 1,0-1,-1 2,1-1,-1 1,-9-2,-6-1</inkml:trace>
</inkml:ink>
</file>

<file path=ppt/ink/ink3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43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0,'18'252,"5"-105,-15-101,-2 0,-2 1,-2-1,-2 0,-5 32,-3-50,8-28,0-1,0 1,0 0,0-1,0 1,0 0,0-1,0 1,0 0,0-1,0 1,0 0,0 0,-1-1,1 1,0 0,0-1,0 1,-1 0,1 0,0-1,0 1,-1 0,1 0,0 0,0 0,-1-1,1 1,0 0,-1 0,1 0,0 0,-1 0,1 0,0 0,0 0,-1 0,1 0,0 0,-1 0,1 0,0 0,-1 0,1 0,0 0,-1 0,1 0,0 0,-1 1,1-1,0 0,0 0,-1 0,1 1,0-1,0 0,-1 0,1 1,-3-20,0-1</inkml:trace>
</inkml:ink>
</file>

<file path=ppt/ink/ink3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43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52 291,'-14'29,"-5"5,1-4</inkml:trace>
  <inkml:trace contextRef="#ctx0" brushRef="#br0" timeOffset="585.101">193 404,'100'-134,"-99"133,0 0,1-1,-1 1,1 0,-1 0,1 0,-1 0,1 0,-1 1,1-1,0 0,0 1,-1-1,1 1,0 0,0-1,-1 1,1 0,0 0,0 0,0 0,0 1,-1-1,1 0,0 1,0 0,-1-1,1 1,0 0,-1-1,1 1,-1 0,1 0,-1 1,1-1,-1 0,0 0,0 1,1 0,42 69,-31-46,-11-21,-1-1,1 1,0-1,-1 0,1 1,1-1,-1 0,0 0,1-1,0 1,0 0,-1-1,1 0,1 0,-1 0,0 0,0 0,1 0,-1-1,1 0,0 0,-1 0,1 0,0 0,-1-1,1 1,0-1,0 0,0 0,-1-1,1 1,0-1,-1 0,1 0,0 0,2-1,8-7,-2 0,1 0,-1-1,-1 0,0-1,0 0,-1-1,-1-1,0 1,0-1,-2-1,1 1,-2-1,0-1,0 1,-2-1,1 0,-2 0,0 0,-1-1,0-7,-1 10</inkml:trace>
  <inkml:trace contextRef="#ctx0" brushRef="#br0" timeOffset="981.119">1097 94,'-10'5,"0"1,1 0,0 1,0 0,0 1,1-1,0 2,1-1,0 1,0 0,1 0,0 1,1 0,0 0,0 0,1 1,0 0,0 3,3-8,0 1,0 0,0 0,1-1,0 1,0 0,1 0,0 0,0 0,1-1,-1 1,1 0,1-1,-1 0,1 1,0-1,1 0,0-1,0 1,0-1,0 1,1-1,0 0,0-1,0 1,0-1,1 0,0-1,0 1,0-1,0 0,0 0,1-1,0 0,-1 0,1-1,0 0,-1 0,1 0,0-1,0 0,0 0,0-1,0 0,-1 0,1 0,0-1,-1 0,6-3,0-2,1 0,-2-1,1-1,-1 1,-1-2,0 0,0 0,-1-1,0 0,-1 0,0-1,-1 0,0-1,-1 1,0-1,-1-1,-1 1,0-1,0 1,-2-1,0 0,0 0,-1 0,-1-1,-1 1,0-3,0 11,0 0,-1 0,0 0,0 1,0-1,-1 0,1 1,-2 0,1-1,0 1,-1 0,0 1,0-1,-1 1,1-1,-1 1,0 1,0-1,0 1,0 0,-1 0,1 0,-1 1,0 0,0 0,1 0,-2 1,1 0,0 0,0 0,0 1,0 0,0 0,0 1,-1 0,-1 0,-21 0,4 0</inkml:trace>
  <inkml:trace contextRef="#ctx0" brushRef="#br0" timeOffset="1263.425">870 348,'271'-110,"-268"108,0 0,1 0,-1 0,1 0,-1 0,1 1,0-1,0 1,0 0,-1 0,1 1,0-1,0 1,0 0,0 0,0 0,0 1,0-1,0 1,0 0,0 0,0 0,-1 0,1 1,0 0,-1 0,0 0,1 0,-1 0,0 1,0-1,0 1,0 0,1 2,0-1,-2 1,0 0,1 0,-1 0,1-1,1 1,-1-1,1 0,-1 0,1 0,0 0,1-1,-1 1,0-1,1 0,0-1,0 1,0-1,0 0,0 0,0 0,1-1,-1 0,0 0,1 0,-1-1,1 0,-1 0,1 0,-1-1,1 1,1-2,12-6,-4-3</inkml:trace>
</inkml:ink>
</file>

<file path=ppt/ink/ink3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39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0 518,'39'-15,"16"-4,5 1,-3 3,-7 4,-7 5,-6 2,-9 3</inkml:trace>
  <inkml:trace contextRef="#ctx0" brushRef="#br0" timeOffset="566.344">367 743,'68'-31,"-1"-3,-1-3,-3-2,-1-4,-2-2,7-11,-51 44,-1-2,-1 0,-1 0,0-2,0 1,-2-2,0 1,-1-2,-1 1,0-1,-1-1,-1 1,-1-1,-1-1,-1 1,0-1,-1-3,-15-76,11 97,1-1,-1 1,0-1,0 1,0-1,0 1,0 0,-1-1,1 1,-1 0,1 0,-1 0,0 0,0 0,0 1,0-1,0 1,0-1,-1 1,1-1,0 1,-1 0,1 0,-1 1,1-1,-1 0,1 1,-1-1,1 1,-1 0,0 0,1 0,-1 0,0 1,-2-1,-4 5,-1 1,1-1,0 1,1 1,0 0,0 0,0 0,1 1,0 0,0 1,1 0,0 0,0 0,1 0,1 1,0 0,0 0,0 0,2 1,-1-1,1 5,-6 2,2 1,0 0,2 1,0-1,1 1,0 0,2 0,0 0,1 0,1 0,1 0,1 0,0-1,1 1,1-1,1 0,1 0,0 0,1-1,1 0,1-1,0 0,5 5,-10-15,1 0,-1-1,1 0,0 0,0-1,0 1,1-1,-1-1,1 1,0-1,0 0,3 0,10 1</inkml:trace>
  <inkml:trace contextRef="#ctx0" brushRef="#br0" timeOffset="1417.769">1157 405,'-1'23,"0"-5,0 0,2 1,0-1,0 0,2 0,0 0,2 0,-1-1,2 1,1-1,-6-14,1-1,-1 1,1-1,0 1,0-1,0 0,0 0,0 0,0 0,1 0,-1-1,1 1,-1-1,1 1,0-1,0 0,-1 0,1 0,0 0,0-1,0 1,0-1,0 0,0 0,0 0,0 0,0 0,0 0,0-1,0 0,-1 1,1-1,0 0,0-1,-1 1,1 0,0-1,87-68,23-124,-113 194,0 0,0 0,0 1,0-1,0 0,0 1,0-1,0 0,0 1,0-1,0 0,0 0,0 1,0-1,0 0,0 1,0-1,0 0,0 0,1 1,-1-1,0 0,0 0,0 0,1 1,-1-1,0 0,0 0,1 0,-1 1,0-1,0 0,1 0,-1 0,0 0,0 0,1 0,-1 0,0 0,1 1,-1-1,0 0,0 0,1 0,-1 0,0-1,1 1,-1 0,0 0,0 0,1 0,-1 0,0 0,1 0,-1 0,0-1,0 1,0 0,1 0,-1 0,0-1,0 1,1 0,0 30,-1-29,1 3,-3 2,1 0,1 1,-1-1,1 1,0-1,1 1,-1-1,1 1,1-1,-1 0,1 0,0 0,0 1,1-2,0 1,0 0,0-1,1 1,0-1,0 0,0 0,1 0,-1-1,1 0,0 0,0 0,5 2,-3-3,0-1,0 0,1-1,-1 0,0 0,1-1,-1 1,1-2,-1 1,1-1,-1 0,0 0,1-1,-1 0,0-1,0 1,0-1,-1 0,1-1,-1 0,0 0,0 0,0-1,0 0,-1 0,0 0,0-1,0 0,-1 0,1 0,-2 0,1-1,-1 0,1 0,6-9,0 0,0-1,-2 0,0-1,-1 0,0 0,-2 0,0-1,-1 0,0-6,-3 1</inkml:trace>
  <inkml:trace contextRef="#ctx0" brushRef="#br0" timeOffset="3631.885">2343 264,'2'-2,"0"0,1 0,-1 0,0 0,0 0,-1-1,1 1,0-1,-1 1,1-1,-1 0,0 1,0-1,0 0,0 0,-1 0,1 0,-1 0,0 0,1 0,-2 0,1 0,-1 2,0 0,-1 0,1 0,-1 0,0 0,1 1,-1-1,1 1,-1-1,0 1,1 0,-1 0,0 0,0 0,1 0,-1 0,0 0,1 0,-1 1,0-1,1 0,-1 1,1 0,-1-1,0 1,1 0,-1 0,1 0,0 0,-1 0,1 0,-1 1,-2 0,-18 11,1 1,1 1,0 0,2 2,-1 0,2 1,-5 7,19-23,1 0,-1 0,1 1,-1-1,1 0,0 1,0 0,0-1,0 1,0 0,1 0,-1 0,1 0,0 0,0 0,0 0,0 1,1-1,-1 0,1 0,0 1,0-1,0 0,0 1,1-1,-1 0,1 1,0-1,0 0,0 0,0 0,0 0,1 0,-1 0,1 0,0 0,0-1,0 1,0-1,1 1,-1-1,1 0,-1 0,1 0,0 0,0-1,0 1,0-1,0 1,135 18,-137-20,-1 0,1 1,0-1,0 1,0-1,0 1,0-1,-1 1,1 0,0-1,0 1,-1 0,1 0,-1-1,1 1,-1 0,1 0,-1 0,1 0,-1 0,0 0,1 0,-1 0,0 0,0 0,0 0,0 0,0 0,0 0,0 0,0 0,0 0,0 0,0 0,-1 0,1 0,0-1,-1 1,1 0,-1 0,1 0,-1 0,0 0,1-1,-1 1,0 0,0 0,-35 38,-155 82,196-127,2-3</inkml:trace>
</inkml:ink>
</file>

<file path=ppt/ink/ink3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45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1 593,'5'0,"6"0,6 0,5 0,4 0,2 0,1 0,0 0,1 0,-1 0,0 0,0 0,-6 0</inkml:trace>
  <inkml:trace contextRef="#ctx0" brushRef="#br0" timeOffset="260.482">1 847,'38'-9,"28"-4,6 1,-3 2,-9 3,-15 2</inkml:trace>
  <inkml:trace contextRef="#ctx0" brushRef="#br0" timeOffset="2051.641">537 933,'95'-130,"106"-109,-188 224,61-46,-73 60,0 1,0 0,0-1,0 1,0 0,0 0,0 0,1 0,-1 0,0 0,0 0,0 0,0 1,0-1,0 0,1 1,-1-1,0 1,0-1,0 1,0-1,0 1,-1 0,1-1,0 1,0 0,0 0,0 0,-1-1,1 1,0 0,-1 0,1 0,-1 0,1 0,-1 1,0-1,1 0,-1 0,0 0,0 0,0 0,0 0,0 1,0-1,0 0,0 0,0 0,-7 63,6-57,-14 39,13-40,-1 0,1 0,0 0,0 0,0 0,1 1,0-1,0 1,1-1,0 1,0-1,1 1,0 4,0-9,-1 0,1 0,0-1,0 1,0 0,0 0,0 0,0-1,0 1,1 0,-1-1,1 0,-1 1,1-1,-1 0,1 0,0 1,0-1,-1-1,1 1,0 0,0 0,0-1,0 1,0-1,0 1,0-1,0 0,0 0,1 0,-1 0,0 0,0-1,0 1,0-1,0 1,0-1,0 0,0 1,72-41,139-191,-108 136,-105 95,1 1,-1-1,1 1,-1-1,1 1,-1-1,1 1,0-1,-1 1,1-1,0 1,-1 0,1 0,0-1,-1 1,1 0,0 0,0 0,-1 0,1 0,0 0,0 0,-1 0,1 0,0 0,0 0,-1 0,1 0,0 1,0-1,-1 0,1 0,0 1,-1-1,1 1,-1-1,1 1,0-1,-1 1,1-1,-1 1,1-1,-1 1,0-1,1 1,-1 0,1-1,-1 1,0 0,0-1,1 1,-1 0,0 0,0-1,0 1,0 0,0 0,0 0,-3 44,-46 161,49-197,-1-4,0 0,0 0,1 0,0 0,0 1,1-1,-1 0,1 0,0 0,0 0,1 0,0 0,-1 0,2 0,-1-1,2 4,9 4</inkml:trace>
  <inkml:trace contextRef="#ctx0" brushRef="#br0" timeOffset="2520.832">1553 819,'72'-25,"-2"-3,0-4,-3-2,0-4,0-4,-56 33,0 0,0 0,-1-2,0 1,-1-1,0-1,-1 1,0-1,-1-1,0 0,-1 0,0 0,1-8,-3 16,-1 0,-1-1,1 1,-1-1,0 1,0-1,-1 0,1 0,-1 0,-1 0,1 0,-1 0,0 0,0 0,-1 0,1 0,-2 1,1-1,0 0,-1 0,0 0,-1 1,1 0,-1-1,0 1,0 0,-1 0,0 0,1 1,-2-1,1 1,-2-2,2 4,0 1,0-1,0 1,0-1,0 1,-1 0,1 1,0-1,0 1,-1 0,1 0,0 0,-1 0,1 1,0 0,0 0,0 0,-1 0,1 1,0-1,1 1,-1 0,0 0,0 1,1-1,0 1,-1 0,1 0,0 0,0 0,0 1,-5 5,0-1,1 1,0 1,1-1,0 1,1 0,0 0,0 1,1 0,0 0,0 5,2-5,0 0,1 0,0 0,0 0,2 0,-1 0,1 0,1-1,0 1,0 0,1 0,1-1,0 0,0 0,1 0,0 0,1-1,0 1,0-1,1-1,0 0,1 0,0 0,0-1,0 0,1 0,0-1,5 3,89 26,-81-33</inkml:trace>
  <inkml:trace contextRef="#ctx0" brushRef="#br0" timeOffset="2923.045">2259 142,'176'6,"-174"-6,-1 1,1-1,0 1,-1-1,1 1,-1 0,1-1,-1 1,0 0,1 0,-1 0,0 0,1 0,-1 0,0 1,0-1,0 0,0 1,0-1,-1 1,1-1,0 0,0 1,-1 0,1-1,-1 1,0-1,1 1,-1 0,0-1,0 1,0 0,0-1,0 1,-1 0,1-1,0 1,-1-1,1 1,-1 0,1-1,-1 1,0-1,0 1,-43 66,40-63,2-4,0 0,0 1,-1 0,1 0,1 0,-1 0,0 0,0 0,1 0,-1 0,1 1,-1-1,1 0,0 1,0-1,0 1,1 0,-1-1,0 1,1 0,0-1,0 1,0 0,0 0,0-1,0 1,1 0,-1-1,1 1,0 0,0-1,0 1,0-1,0 1,0-1,1 0,-1 0,1 1,0-1,-1 0,1 0,0 0,0-1,0 1,1 0,-1-1,0 1,1-1,-1 0,1 0,-1 0,2 0,47-5,-26-2</inkml:trace>
  <inkml:trace contextRef="#ctx0" brushRef="#br0" timeOffset="4787.242">2936 255,'-187'253,"177"-239,1 0,0 0,1 0,1 1,0 1,1-1,1 1,1 0,0 0,0 1,2-1,0 1,1-1,1 1,0 0,2-1,0 5,-1-16,1-1,0 1,0-1,0 1,0-1,0 0,1 0,0 0,0 0,0-1,0 1,0-1,1 0,0 0,-1 0,1 0,0-1,1 1,-1-1,0 0,1-1,-1 1,1-1,-1 1,1-1,0-1,2 1,133-4,-108-3,0-1,-1-2,0-1,0-1,-1-2,-1-1,0-1,-1-2,-1-1,0-1,-1-1,-2-1,22-23,-41 39,0 0,0 0,-1-1,1 1,-1-1,0 0,-1 0,0-1,0 1,0-1,0 1,-1-1,0 0,-1 0,0 0,0 0,0 0,-1 0,0-1,0 1,-1 0,0 0,0 0,0 0,-1 0,0 1,-1-1,0 0,0 1,0 0,-1-1,1 1,-1 1,-1-1,1 0,-1 1,0 0,0 0,-2 0,-12-5,-1 0,0 1,0 1,-1 1,1 1,-2 1,1 1,-1 0,1 2,-1 0,0 2,0 0,-12 3,-6-2</inkml:trace>
  <inkml:trace contextRef="#ctx0" brushRef="#br0" timeOffset="5141.849">2767 706,'263'-143,"-258"140,0 0,1 0,-1 1,0 0,1 0,-1 1,1-1,-1 1,1 0,0 1,-1-1,1 1,0 0,0 0,-1 1,1 0,0 0,-1 0,1 1,-1 0,0 0,1 0,-1 1,0 0,0 0,-1 0,1 0,0 1,-1-1,0 1,0 1,5 2,0 0,0 0,0-1,1-1,0 1,0-1,0-1,1 0,0-1,-1 0,1 0,0-1,1 0,-1-1,0-1,0 0,0 0,1-1,2-1,5-4</inkml:trace>
  <inkml:trace contextRef="#ctx0" brushRef="#br0" timeOffset="5522.013">2993 0,'-10'15,"-2"9,4 0,9-3,5-10,1-7</inkml:trace>
  <inkml:trace contextRef="#ctx0" brushRef="#br0" timeOffset="5789.886">3331 0,'-10'10,"-7"8,-1 5,6-1,7-4</inkml:trace>
</inkml:ink>
</file>

<file path=ppt/ink/ink3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3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3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3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3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3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3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0,'10'43,"21"169,-22-153,-3 0,-3 1,-4 56,0-42,27 58,-33-174,-9-44,14 60</inkml:trace>
</inkml:ink>
</file>

<file path=ppt/ink/ink3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3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3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3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3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3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3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3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3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3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1 173,'22'-19,"2"1,0 1,1 1,1 1,1 2,0 1,0 0,1 2,0 2,2 0,-4 1,1 1,0 1,1 2,-1 1,0 1,1 1,4 1,-23 2,1 0,-1 1,0 0,0 1,0 0,-1 0,0 1,0 0,0 0,-1 1,1 0,-2 0,1 0,-1 1,0 0,-1 1,0-1,0 1,-1 0,0 0,0 1,-1-1,0 1,-1-1,0 1,-1 0,0 0,0 0,-1 4,-2-2,1-1,-2-1,1 1,-1 0,-1-1,0 1,-1-1,0 0,0 0,-1-1,0 0,-1 0,0 0,0-1,-1 0,0 0,0-1,-1 0,0 0,-1-1,1 0,-1-1,0 0,-10 3,-38 22,58-27,0-1,1 0,-1 0,1 0,0 0,0 0,-1 0,1-1,0 1,1 0,-1 0,0-1,0 1,1 0,-1-1,1 0,0 1,-1-1,1 0,0 0,0 1,-1-2,1 1,0 0,2 1,-1 0,186 104,-40-27,-121-63,-17-15</inkml:trace>
</inkml:ink>
</file>

<file path=ppt/ink/ink3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3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3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3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3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3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3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3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3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3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14,'0'-1,"-1"1,1 0,-1 0,1-1,0 1,-1 0,1-1,0 1,-1 0,1-1,0 1,0 0,-1-1,1 1,0-1,0 1,0-1,-1 1,1-1,0 1,0 0,0-1,0 1,0-1,0 1,0-1,0 1,0-1,0 1,0-1,1 0,-46 15,1 1,1 3,1 1,0 2,-38 26,79-46,0-1,0 1,-1 0,1-1,0 1,0 0,0 0,0 0,0 0,0 0,0 0,0 0,0 0,0 0,1 0,-1 0,0 1,1-1,-1 0,1 0,-1 1,1-1,0 0,0 1,-1-1,1 0,0 1,0-1,0 1,0-1,1 0,-1 1,0-1,1 0,-1 1,0-1,1 0,0 1,-1-1,1 0,0 0,0 0,-1 0,1 0,0 0,0 0,0 0,0 0,0 0,1 0,-1-1,0 1,0 0,0-1,1 1,-1-1,1 1,124 29,-101-26,49 23,-74-23,1 0,-1 0,0 0,0 0,-1 0,1-1,-1 1,0 0,0 0,0 0,0-1,0 1,-1 0,0-1,0 0,0 1,0-1,0 0,-1 0,0 0,1 0,-1-1,0 1,0-1,0 1,-2 0,-191 163,193-163,0 0,1 0,0 0,0 0,0 0,0 1,0-1,1 0,0 1,-1-1,1 1,0 0,1-1,-1 1,1 0,0 0,-1-1,2 1,-1 0,0 0,1-1,0 1,-1 0,2-1,-1 1,0-1,1 1,-1-1,1 1,0-1,0 0,0 0,1 0,-1 0,1-1,0 1,-1-1,1 1,0-1,1 0,-1 0,0 0,1 0,-1-1,0 0,1 1,0-1,-1 0,1-1,0 1,-1-1,3 1,10 1,0 0,1-1,-1 0,0-1,0-1,1-1,-1 0,0-1,0-1,-1 0,1-1,-1-1,0 0,4-3,11-21,-22 13</inkml:trace>
</inkml:ink>
</file>

<file path=ppt/ink/ink3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3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3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3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3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3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3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3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3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3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7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1,'42'106,"-6"2,-4 2,13 85,-11 57,-25 23,-4-225,1-32</inkml:trace>
</inkml:ink>
</file>

<file path=ppt/ink/ink3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3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3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3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3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6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3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9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3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3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3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62,'70'-56,"-107"51,-88 36,116-29,-103 17,1 5,-46 18,92-7,66-34,-1 1,0-1,1 1,-1-1,0 1,1-1,0 0,-1 1,1-1,0 1,0-1,0 0,0 0,0 0,0 0,0 0,0 0,0 0,1 0,-1 0,0 0,0 0,1-1,-1 1,1-1,-1 1,1-1,-1 1,1-1,-1 0,21 7,1-2,-1-1,1 0,0-2,0-1,0 0,0-2,8-1,17 0,-13 1,-23-1,-1 2,1-1,0 2,0-1,0 2,0-1,0 2,-1 0,7 2,-17-5,1 1,-1-1,0 1,1 0,-1-1,0 1,0 0,0 0,0-1,1 1,-1 0,0 0,0 0,-1 1,1-1,0 0,0 0,0 0,-1 1,1-1,-1 0,1 1,-1-1,0 0,1 1,-1-1,0 1,0-1,0 0,0 1,0-1,0 1,0-1,0 0,-1 1,1-1,-1 1,1-1,-1 0,1 0,-1 1,0-1,0 0,1 0,-1 0,0 0,-1 1,-51 48,-112 29,62-37,31-6,3 4,1 2,2 3,-10 13,74-57,0 0,0 0,-1 0,1 1,0-1,0 1,1 0,-1-1,0 1,1 0,-1 0,1 0,-1 0,1 1,0-1,0 0,0 0,0 1,0-1,0 0,1 1,-1-1,1 1,0-1,0 1,0-1,0 1,0-1,0 1,1-1,-1 1,1-1,0 1,0-1,0 0,0 1,0-1,0 0,0 0,1 0,-1 0,1 0,0 0,-1 0,1-1,0 1,0 0,1-1,16 6,1-1,1-1,-1-1,0-1,1-1,0-1,-1 0,1-2,0 0,-1-2,1 0,-1-1,0-1,0-1,0-1,29-4,170-28,-218 38,-1 1,1-1,-1 1,1-1,-1 1,1 0,0-1,-1 1,1 0,0 0,0 0,-1-1,1 1,0 0,-1 0,1 0,0 0,0 0,-1 0,1 0,0 0,-1 1,1-1,0 0,-1 0,1 0,0 1,-1-1,1 0,0 1,-1-1,1 1,-1-1,1 1,-1-1,1 1,-1-1,1 1,-1-1,1 1,-1 0,0-1,1 1,-1 0,0-1,0 1,1 0,-1-1,0 1,0 0,0 0,0-1,0 1,0 0,0-1,0 1,0 0,0 0,-1-1,1 1,0 0,0-1,-1 1,1 0,0-1,-1 1,-6 11</inkml:trace>
  <inkml:trace contextRef="#ctx0" brushRef="#br0" timeOffset="2034.265">1268 34,'-22'50,"3"1,2 1,3 1,-3 23,-9 31,-48 212,64-245,31-90,-9-2</inkml:trace>
  <inkml:trace contextRef="#ctx0" brushRef="#br0" timeOffset="2363.021">1155 119,'23'-15,"24"-4,7 1,0 3,-5 5,-5 8,-6 5,-9 7,-5 1,-2-1,1-2,-5-2</inkml:trace>
  <inkml:trace contextRef="#ctx0" brushRef="#br0" timeOffset="2649.699">1013 513,'62'-9,"26"-4,2 1,-9 3,-18 2</inkml:trace>
  <inkml:trace contextRef="#ctx0" brushRef="#br0" timeOffset="3198.64">1549 655,'0'15,"0"13,-4 3,-3 1,1-1,-3 0,-1-1,1-1,8-5,4-2,5-4,7-6,6-5,-1-8,1-4,-3-6,-5-1</inkml:trace>
  <inkml:trace contextRef="#ctx0" brushRef="#br0" timeOffset="3448.497">1323 768,'39'0,"36"-5,10-1,-4 0,-11 1,-13-4,-16 1</inkml:trace>
</inkml:ink>
</file>

<file path=ppt/ink/ink3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1 177,'33'0,"26"0,8-5,-4-2,-6 1,-9 1,-8 2,-6 0,-3-2,-3-2,-1 1,0 1,-5 2</inkml:trace>
  <inkml:trace contextRef="#ctx0" brushRef="#br0" timeOffset="271.041">114 431,'43'0,"34"-5,8-6,-1-2,-10 2,-12-2,-17 1</inkml:trace>
  <inkml:trace contextRef="#ctx0" brushRef="#br0" timeOffset="2950.96">848 64,'-1'34,"-94"271,65-174,43-180,3 1,1 1,3 0,1 1,3 2,1 0,2 2,31-36,-56 75,0-1,1 0,-1 0,1 0,-1 0,1 1,0 0,0-1,1 1,-1 0,1 1,0-1,-1 0,1 1,0 0,0 0,1 0,-1 1,0-1,1 1,-1 0,1 0,0 1,-2 2,-1 1,0 0,0 0,0 1,0-1,0 0,0 1,-1-1,0 1,0 0,0-1,0 1,0 0,-1 0,0-1,1 1,-2 0,1 0,0 0,-1 2,1 1,-4 230,3-235,1-1,-1 1,1 0,-1 0,1 0,0 0,0-1,0 1,0 0,0 0,1 0,-1 0,1-1,-1 1,1 0,-1 0,1-1,0 1,0 0,0-1,0 1,0-1,0 1,0-1,1 1,-1-1,0 0,1 0,-1 0,1 0,0 0,-1 0,1 0,0 0,-1-1,1 1,0 0,0-1,0 0,-1 1,1-1,0 0,0 0,0 0,0 0,0 0,-1-1,1 1,0 0,0-1,0 0,-1 1,1-1,0 0,0 0,70-98,-31 34,-6 20,3 1,2 2,42-34,-82 74,1 0,0 1,0-1,0 1,0-1,0 0,1 1,-1 0,0-1,1 1,-1 0,1 0,-1 0,1 0,-1 0,1 0,0 0,0 0,-1 1,1-1,0 1,0-1,0 1,0 0,0 0,-1 0,1 0,0 0,0 0,0 0,0 0,0 1,0-1,-1 1,1 0,0-1,0 1,-1 0,1 0,-1 0,1 0,0 0,-1 1,0-1,1 0,-1 1,0-1,0 1,0-1,0 1,0 0,0-1,0 1,0 0,-1 0,2 14,-1 0,-1 0,-1-1,0 1,-1 0,-1 0,0-1,-1 0,-1 1,-6 12,-20 104,30-106,1-2</inkml:trace>
  <inkml:trace contextRef="#ctx0" brushRef="#br0" timeOffset="3665.225">2117 148,'-9'-4,"-1"1,0 0,0 0,1 1,-2 0,1 1,0 0,0 1,0 0,0 0,0 1,0 1,0 0,0 0,0 1,0 0,1 0,-8 5,2 0,1 1,0 1,1 0,0 1,0 0,1 1,1 0,0 1,1 0,0 1,1 0,0 1,2 0,0 0,0 1,-2 10,7-22,1-1,0 0,0 0,0 0,0 1,1-1,-1 0,1 1,0-1,0 0,0 1,0-1,1 0,-1 1,1-1,0 0,0 0,0 1,0-1,1 0,-1 0,1 0,0-1,0 1,0 0,0-1,0 1,1-1,-1 1,1-1,-1 0,1 0,0 0,0-1,0 1,0-1,0 0,0 1,0-1,1-1,-1 1,0 0,1-1,-1 0,0 1,1-1,-1-1,0 1,1 0,2-1,9-4,1-1,-1 0,0-1,0 0,-1-1,0-1,-1 0,0-1,0 0,-1-1,0-1,0-1,120-135,-97 102,-29 70,-38 204,32-145,0-58</inkml:trace>
  <inkml:trace contextRef="#ctx0" brushRef="#br0" timeOffset="4049.996">2484 374,'-19'38,"-7"18,2 4,-1-8,5-9,10-10,12-12,10-10,8-5,5-5,4-2,-4-6,-1-2,-4 1</inkml:trace>
  <inkml:trace contextRef="#ctx0" brushRef="#br0" timeOffset="4271.436">2287 544,'28'-5,"11"-2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2:54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88,'0'-1,"0"0,0 0,0 1,1-1,-1 0,0 0,1 1,-1-1,1 0,-1 1,1-1,-1 1,1-1,-1 0,1 1,-1-1,1 1,0 0,-1-1,1 1,0-1,-1 1,1 0,0 0,0-1,-1 1,1 0,0 0,0 0,0 0,-1 0,1 0,0 0,0 0,0 0,-1 0,1 0,0 0,0 1,-1-1,1 0,0 1,-1-1,1 0,0 1,-1-1,1 1,0-1,-1 1,1 0,-1-1,1 1,-1-1,1 1,-1 0,1-1,-1 1,0 0,0 0,1-1,-1 1,0 0,0 0,0-1,1 1,-1 0,0 0,0 0,-1 0,28 155,-19-92,-3 1,-2-1,-3 1,-5 17,-40 381,15-180,31-283,-1 0,1 0,-1 0,1 0,-1 0,1 0,-1 0,0 0,1 0,-1 0,1 0,-1 0,1 0,-1 0,1 0,-1 0,0 0,1 1,-1-1,1 0,-1 0,0 1,1-1,-1 0,1 1,-1-1,0 0,0 1,1-1,-1 0,0 1,0-1,1 0,-1 1,0-1,0 1,0-1,0 1,1-1,-1 0,0 1,0-1,0 1,0-1,0 1,19-42,-4 8,2 0,0 1,2 1,2 1,1 1,1 1,1 0,9-5,-29 27,1 0,0 0,0 1,1 0,-1 0,1 1,0-1,1 1,-1 1,1-1,-1 1,1 0,0 0,0 1,1 0,-1 0,0 1,1 0,-1 0,0 1,1 0,-1 0,1 1,-1 0,0 0,1 1,-1-1,7 4,-5 2,0 1,-1 0,0 0,0 1,-1-1,0 2,0-1,-1 1,0 0,-1 1,0-1,-1 1,0 0,0 0,-1 2,4 7,-7-19,0 0,0 0,0 0,0 0,0 0,0 0,1 0,-1 0,0 0,1 0,-1 0,0-1,1 1,-1 0,1 0,-1 0,1 0,-1-1,1 1,0 0,-1-1,1 1,0 0,0-1,0 1,-1-1,1 1,0-1,0 0,0 1,0-1,0 0,0 1,0-1,0 0,0 0,0 0,-1 0,1 0,0 0,0 0,0 0,0-1,0 1,0 0,0 0,0-1,0 1,0-1,0 1,-1-1,1 1,0-1,0 1,-1-1,1 0,0 1,-1-1,1 0,-1 0,1 1,0-2,9-15,0 0,-1-1,-1-1,-1 1,0-1,-2-1,0 1,-1-1,0-5,-3 1,-2 1,0-1,-1 0,-1 1,-2 0,0 0,-1 0,-2 0,0 1,-1 0,-1 1,-1 0,-1 0,-1 1,-11-11,-25-36,-3 2,-3 2,-2 3,-3 3,-38-27,78 64,-1 1,0 1,-1 1,-2 1,1 0,-2 2,0 1,0 2,-1 0,0 1,-1 2,0 1,-1 1,1 1,-1 1,0 2,0 0,-5 3,23 0,2 2,-1-1,0 1,0 1,1 0,0 0,-1 0,2 1,-1 0,0 1,1 0,0 0,1 0,-1 1,1 0,0 0,1 1,0-1,0 1,1 0,0 1,0-1,1 1,0 0,0 0,1 0,-1 5,-4 21</inkml:trace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4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85 170,'-1'1,"-1"0,1 0,0 0,0 0,0 0,0 1,0-1,1 0,-1 1,0-1,1 0,-1 1,0-1,1 1,0-1,-1 1,1-1,0 1,0-1,0 1,0 0,0-1,0 1,0-1,1 1,-1-1,0 1,1-1,-1 1,1-1,0 0,-1 1,2 0,0 9,33 270,-37-60,2-221</inkml:trace>
  <inkml:trace contextRef="#ctx0" brushRef="#br0" timeOffset="7467.906">28 254,'2'-3,"0"0,0-1,0 1,0 0,1 1,-1-1,1 0,-1 1,1-1,0 1,0 0,0 0,1 0,-1 0,0 0,4 0,0-2,34-20,-13 5,1 2,1 0,0 3,1 0,1 2,0 1,1 1,22-2,-53 11,0 0,0 1,0-1,1 0,-1 1,0 0,0-1,1 1,-1 0,0 0,0 0,1 1,-1-1,0 0,0 1,0 0,1-1,-1 1,0 0,0 0,0 0,0 0,0 0,-1 1,1-1,0 1,-1-1,1 1,0 0,-1-1,0 1,1 0,-1 0,0 0,0 0,0 0,-1 0,1 0,0 0,-1 1,1-1,-1 0,0 0,1 1,-1-1,0 0,-1 3,-2 3,0 1,0-1,-1 1,0-1,-1 0,0-1,0 1,-1-1,0 0,0 0,0-1,-1 0,0 0,-6 4,-42 44,53-51,1-1,-1 1,1-1,0 1,0 0,0-1,0 1,1 0,-1 0,1 0,-1-1,1 1,0 0,0 0,1 0,-1 0,0 0,1-1,0 1,0 0,0 0,0-1,0 1,0 0,1-1,-1 1,1-1,-1 0,1 0,0 1,0-1,0 0,2 0,77 63,-77-63,77 63,-79-63,-1 0,1 0,-1 0,0 0,0 0,1 1,-1-1,-1 0,1 0,0 1,0-1,-1 1,0-1,1 0,-1 1,0-1,0 1,0-1,0 1,-1-1,1 1,-1-1,1 0,-1 1,0-1,0 0,0 0,0 1,-1-1,1 0,0 0,-1 0,1 0,-1-1,0 1,0 0,0-1,0 1,-1 0,-25 17,-1-1,-1-1,0-2,-1-1,-1-2,0-1,-12 2,18-4,-7 2,-1-1,0-1,0-2,-1-1,-34 1,62-7,8-1</inkml:trace>
  <inkml:trace contextRef="#ctx0" brushRef="#br0" timeOffset="7817.292">1157 0,'-152'140,"121"-106,-13 13,3 3,1 2,3 1,-3 10,2-7,-2-1,-3-3,-39 37,-1 2,74-80</inkml:trace>
  <inkml:trace contextRef="#ctx0" brushRef="#br0" timeOffset="9852.231">1186 254,'-165'190,"-43"101,206-287,-15 20,24-28,230-245,-31 29,-206 219,0 0,1 0,0 0,-1 0,1 0,0 0,-1 0,1 0,0 0,0 0,0 0,0 1,0-1,0 0,0 1,0-1,0 1,0-1,0 1,0-1,1 1,-1 0,0-1,0 1,0 0,0 0,1 0,-1 0,0 0,0 0,1 0,-1 1,0-1,0 0,0 1,0-1,0 1,1-1,-1 1,0-1,0 1,0 0,0-1,-1 1,1 0,0 0,0 0,0 0,-1 0,1 0,0 0,0 0,10 102,36 130,-7-76,-40-157,-1 0,1 0,-1 0,1 0,0 0,-1 0,1 0,-1 0,1 0,-1 0,1 1,0-1,-1 0,1 0,-1 0,1 0,0 1,-1-1,1 0,-1 0,1 1,0-1,-1 0,1 1,0-1,0 0,-1 1,1-1,0 0,0 1,0-1,-1 1,1-1,0 0,0 1,0-1,0 1,0-1,0 1,0-1,0 1,0-1,0 0,0 1,0-1,0 1,0-1,0 1,0-1,1 0,-1 1,0-1,0 1,0-1,1 0,-1 1,0-1,1 0,-1 1,0-1,1 0,-1 1,0-1,1 0,-29-26,23 20,-24-23,0 2,-2 1,0 2,-2 0,-1 3,-1 0,-26-10,48 25,0 1,-1 1,0 0,0 1,0 0,0 1,0 0,-1 1,1 1,0 1,-1 0,1 0,0 2,-10 3</inkml:trace>
</inkml:ink>
</file>

<file path=ppt/ink/ink3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58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114 198,'5'0,"11"0,7 0,6 0,1 0,2 0,-1 0,-1 0,0 0,-1 0,0 0,0 0,-1 0,0 0,0 0,-4 0</inkml:trace>
  <inkml:trace contextRef="#ctx0" brushRef="#br0" timeOffset="281.005">1 508,'29'0,"23"0,9 0,3-4,-5-3,-7 1,-8 2,-7 0,-4 2,-9-4,-7-1</inkml:trace>
  <inkml:trace contextRef="#ctx0" brushRef="#br0" timeOffset="927.335">283 1,'210'133,"-18"-32,-189-100,-1 0,1 1,0-1,-1 1,1 0,-1 0,1 0,-1 0,0 0,0 0,0 0,0 1,0-1,-1 1,1 0,-1 0,0-1,1 1,-1 0,-1 0,1 0,0 0,-1 0,1 0,-1 0,0 0,0 0,0 0,0 1,-1-1,1 0,-1 0,0 0,0-1,0 1,0 0,-1 0,1 0,-1-1,1 1,-1-1,0 1,0-1,0 0,0 1,-1-1,0 1,-302 269,183-172,112-87</inkml:trace>
</inkml:ink>
</file>

<file path=ppt/ink/ink3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4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27,'5'0,"6"0,7 0,4-5,4-2,2 1,1 1,0 2,-4 5,-7 4</inkml:trace>
</inkml:ink>
</file>

<file path=ppt/ink/ink3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5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83,'16'56,"8"85,-6 87,-18-227,-1 0,1 0,0 0,-1 0,1 0,0 0,0 1,0-1,0 0,0 0,0 0,0 0,1 1,-1-1,0 0,1 0,-1 0,1 0,-1 0,1 0,-1 0,1 0,0 0,-1 0,1 0,0 0,0-1,0 1,0 0,-1-1,1 1,0 0,0-1,1 1,-1-1,0 1,0-1,0 0,0 1,0-1,0 0,0 0,1 0,-1 0,0 0,0 0,0 0,0 0,0-1,1 1,-1 0,0-1,0 1,0 0,0-1,0 1,0-1,0 0,0 1,0-1,0 0,-1 0,1 0,1 0,96-126,16-45,-114 171,0 0,0 0,1 0,-1 0,1 0,-1 0,0 0,1 0,0 0,-1 0,1 1,0-1,-1 0,1 0,0 0,0 1,-1-1,1 0,0 1,0-1,0 1,0-1,0 1,0-1,0 1,0 0,0-1,0 1,1 0,-1 0,0 0,0 0,0 0,0 0,0 0,0 0,0 1,0-1,0 0,0 0,0 1,0-1,0 1,0-1,0 1,0 0,0-1,0 1,0 0,-1-1,1 1,0 0,0 0,-1 0,1 0,0 1,0 5,1 0,-1 1,-1-1,0 1,0-1,0 1,-1-1,0 0,0 1,-1-1,-2 7,-4 75,8-85,1 0,-1 0,1 0,-1 0,1-1,0 1,1 0,-1-1,1 1,-1-1,1 1,0-1,0 0,1 0,-1 0,1 0,-1 0,1-1,0 1,0-1,0 1,1-1,-1 0,0 0,1-1,-1 1,1-1,0 0,-1 0,1 0,0 0,0 0,-1-1,1 0,0 0,0 0,0 0,0 0,0-1,-1 0,1 0,0 0,-1 0,1-1,0 1,-1-1,0 0,8-7,0-2,-1 1,0-1,-1 0,0-1,-1 0,-1-1,0 0,0 0,-1 0,-1-1,0 0,1-9,16-34,-6 21,53-159,-66 174</inkml:trace>
  <inkml:trace contextRef="#ctx0" brushRef="#br0" timeOffset="565.454">960 280,'-10'20,"-8"15,0 7,2 1,4-2,0-8,1-5,3-2,8-6,3-1,6-4,7-5,5-3,3-9,-1-8,-1-2,-3 0</inkml:trace>
  <inkml:trace contextRef="#ctx0" brushRef="#br0" timeOffset="801.409">762 450,'48'-5,"21"-6,-2-1</inkml:trace>
</inkml:ink>
</file>

<file path=ppt/ink/ink3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12,'10'5,"12"1,8 0,3-1,1-2,0 0,-2-2,-1-6,-1-1,-1 0,-1 1,0 1,1 2,-2-4,-3-1</inkml:trace>
</inkml:ink>
</file>

<file path=ppt/ink/ink3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26,'39'0,"21"-5,6-1,-3 0,-8 1,-13 1</inkml:trace>
</inkml:ink>
</file>

<file path=ppt/ink/ink3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1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128 508,'-6'34,"-2"-1,-2 0,-1-1,-1 0,-2 0,-15 24,28-53,-36 70,166-289,17 57,-145 157,0 1,-1-1,1 1,0-1,0 1,0-1,0 1,1-1,-1 1,0 0,1 0,-1 0,0-1,1 1,-1 1,1-1,0 0,-1 0,1 0,0 1,-1-1,1 1,0 0,0-1,0 1,-1 0,1 0,0 0,0 0,0 0,-1 1,1-1,0 0,0 1,-1 0,1-1,0 1,-1 0,1 0,-1-1,1 1,-1 1,1-1,-1 0,0 0,1 0,-1 1,0-1,0 1,1 0,1 14,0 0,0 1,-1-1,-1 1,-1-1,-1 1,-2 15,1 16,0-15,8 71,-4-103,-1 0,1 0,-1 0,1 0,-1-1,1 1,0 0,-1-1,1 1,0-1,-1 1,1-1,0 0,0 0,0 0,-1 0,1 0,0 0,0 0,0-1,-1 1,1-1,0 1,-1-1,1 1,0-1,-1 0,1 0,-1 0,1 0,-1 0,0 0,1-1,-1 1,0 0,0-1,0 1,0-1,0 1,0-1,0 1,0-1,-1 0,1 1,-1-1,4-3,65-75,69-62,-117 125,-14 11,-1 0,1 0,0 1,1 0,0 0,-1 1,1 0,1 0,-1 1,1 0,-1 0,1 1,5-1,-13 3,1 0,-1 1,1-1,-1 0,1 1,-1-1,1 1,-1-1,1 1,-1 0,1 0,-1 0,0-1,0 1,1 0,-1 1,0-1,0 0,0 0,0 0,0 1,0-1,-1 0,1 1,0-1,-1 1,1-1,-1 1,1-1,-1 1,0-1,0 1,1-1,-1 1,0 0,-1-1,1 1,0-1,0 1,-14 62,13-62,-8 21,1 1,0 0,2 1,1-1,1 1,-1 21,5 10,1-32</inkml:trace>
  <inkml:trace contextRef="#ctx0" brushRef="#br0" timeOffset="949.293">1286 339,'-20'7,"2"1,-1 0,1 2,0 0,1 1,0 1,1 0,0 1,1 1,0 1,1 0,-8 12,19-25,1 1,-1-1,1 1,0 0,0 0,0 0,0 0,0 0,0 0,1 0,-1 1,1-1,0 0,0 1,1-1,-1 1,1 0,-1-1,1 1,0-1,0 1,1 0,-1-1,1 1,0-1,0 1,0-1,0 0,1 1,-1-1,1 0,0 0,0 0,0 0,0 0,0 0,1-1,-1 1,1-1,0 0,0 1,0-1,0 0,0-1,3 2,3-3,1 0,-1 0,0-1,1-1,-1 1,0-2,0 1,0-1,0 0,-1-1,1 0,-1-1,0 1,0-2,-1 1,1-1,-1 0,-1 0,1-1,-1 0,0 0,0-1,-1 0,4-7,26-28,-21 28,1-1,-2 0,0-1,-1-1,-1 0,-1 0,0-1,-1 0,-1-1,-1 1,-1-2,-1 1,-1-1,1-10,-13-82,8 109,-1 1,0-1,0 0,0 1,-1-1,1 1,-1-1,0 1,0 0,0 0,0 0,-1 0,1 0,-1 0,1 0,-1 1,0 0,0-1,-1 1,1 0,0 0,-1 1,1-1,-1 1,1 0,-1 0,-3-1,3 2,1 0,0-1,-1 2,1-1,-1 0,1 1,0-1,-1 1,1 0,0 0,0 1,0-1,0 0,0 1,0 0,0 0,0 0,1 0,-1 0,1 0,0 1,-1-1,1 1,0 0,0 0,1-1,-1 1,1 0,-1 1,1-1,0 0,0 0,0 0,0 2,-2 7,1-1,0 1,1-1,0 1,1 0,0-1,1 1,0 0,2 5,4 8,1 0,1-1,2-1,0 1,2-2,8 13,49 102,-52-89,-8-31</inkml:trace>
  <inkml:trace contextRef="#ctx0" brushRef="#br0" timeOffset="1418.591">1680 113,'57'281,"-57"-275,9 44,-9-50,0 1,1 0,-1 0,1 0,-1 0,1-1,-1 1,1 0,-1-1,1 1,0 0,-1-1,1 1,0-1,-1 1,1-1,0 1,0-1,0 1,0-1,-1 0,1 0,0 1,0-1,0 0,0 0,0 0,0 0,0 0,-1 0,1 0,0 0,0 0,0-1,0 1,0 0,0 0,-1-1,1 1,0-1,0 1,0-1,-1 1,1-1,0 1,-1-1,1 0,0 1,0-2,10-9,0-1,0-1,-1 0,0-1,-1 1,-1-2,0 1,-1-1,4-14,84-211,-82 195,-10 25</inkml:trace>
  <inkml:trace contextRef="#ctx0" brushRef="#br0" timeOffset="1847.329">1145 677,'44'5,"1"-2,0-2,0-2,-1-2,14-3,235-54,-125 20,-14 15,-136 19</inkml:trace>
  <inkml:trace contextRef="#ctx0" brushRef="#br0" timeOffset="2549.535">1427 903,'-49'20,"1"2,2 2,0 2,2 2,-12 11,52-37,1 1,-1-1,0 0,1 1,0 0,-1 0,1 0,0 0,1 1,-1-1,1 1,-1-1,1 1,0 0,0 0,1 0,-1 0,1 0,0 0,0 1,0-1,0 0,1 0,0 1,0-1,0 0,1 1,-1-1,1 0,0 1,0-1,0 0,1 0,-1 0,1 0,0 0,1 0,-1-1,0 1,1-1,0 1,0-1,0 0,0 0,3 2,6-3,0 1,0-2,0 1,0-2,0 1,0-2,0 0,0 0,0-1,0-1,0 1,-1-2,1 0,-1 0,0-1,0-1,-1 0,1 0,0-2,3 1,24-15,-1-1,-1-2,-1-1,20-20,-40 32,0 0,-1-1,0 0,-2-1,0-1,0 0,-2-1,0 0,-1 0,4-13,-8 17,-2 9,0 0,0 0,-1 0,0-1,0 1,-1-1,1 1,-1-1,0 0,-1 1,1-1,-1 0,0 1,-1-1,0 0,1 0,-2 1,1-1,-1 1,1-1,-2 1,1 0,0 0,-1-1,0 2,-3-5,3 5,1 0,-1 0,0 1,0-1,-1 0,1 1,-1 0,0 0,0 0,0 1,0-1,0 1,-1 0,1 0,0 0,-1 0,0 1,1 0,-1 0,0 0,0 1,0 0,1 0,-1 0,0 0,0 1,0-1,1 1,-1 0,0 1,-2 0,-2 4,0 0,1 0,-1 1,1 0,0 0,1 1,0 0,0 1,1-1,0 1,0 0,1 1,0-1,1 1,0 0,0 0,1 1,1-1,0 1,0-1,1 1,0 0,1-1,0 1,1 0,0 0,0-1,1 1,1-1,2 6,0-7,0 1,1-1,0-1,1 1,0-1,0 0,1-1,0 0,0 0,1-1,0 0,0 0,0-1,1 0,0 0,0-1,0-1,0 0,0 0,1-1,-1 0,2-1,-4 1,12 4</inkml:trace>
  <inkml:trace contextRef="#ctx0" brushRef="#br0" timeOffset="2919.438">2047 706,'-51'80,"3"-6,4 1,-25 57,68-129,0-1,0 1,0 0,0 0,0-1,0 1,1 0,-1 0,1 0,0 0,0 0,0 0,0-1,0 1,1 0,-1 0,1 0,0 0,0-1,0 1,0 0,1-1,-1 1,0-1,1 1,0-1,0 0,0 1,0-1,0 0,0 0,0-1,1 1,-1 0,0-1,1 1,0-1,-1 0,1 0,115 24,-108-25,-5 1,1 0,-1-1,1 0,-1 0,1 0,-1-1,1 0,-1 0,0 0,1 0,-1-1,0 0,0 0,0-1,4-2,4-8</inkml:trace>
  <inkml:trace contextRef="#ctx0" brushRef="#br0" timeOffset="3114.701">1680 987,'53'-9,"27"-9,9 0,-5-3,-7 3,-13-1,-12 3,-10 5,-7 3,-5 4,-8 2</inkml:trace>
</inkml:ink>
</file>

<file path=ppt/ink/ink3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15,'-1'-1,"1"0,-1 0,1 1,-1-1,1 0,-1 0,1 0,-1 1,0-1,0 0,1 0,-1 1,0-1,0 1,0-1,1 1,-1-1,0 1,0-1,0 1,0 0,0 0,0-1,0 1,0 0,0 0,0 0,0 0,0 0,0 0,0 0,0 1,0-1,0 0,0 0,0 1,0-1,0 1,0-1,1 1,-1-1,0 1,0-1,0 1,1 0,-1 0,0-1,1 1,-1 0,1 0,-1 0,1-1,-1 1,1 0,-1 0,1 0,0 0,-1 0,1 0,0 0,0 0,0 0,0 0,0 0,-5 15,1 0,1 1,1-1,0 0,1 1,1-1,0 1,1 2,-3 76,-58 190,23-162,37-124,0 1,1 0,-1 0,1-1,-1 1,1 0,0 0,-1 0,1 0,-1 0,1-1,-1 1,1 0,-1 0,1 0,-1 1,1-1,0 0,-1 0,1 0,-1 0,1 0,-1 1,1-1,-1 0,1 0,-1 1,0-1,1 0,-1 1,1-1,-1 1,0-1,1 0,-1 1,0-1,1 1,-1-1,0 1,0-1,1 1,-1-1,0 1,0-1,0 1,0 0,0-1,0 1,0-1,0 1,0-1,0 1,0-1,0 1,0-1,0 1,0-1,-1 1,1 0,0-1,0 0,-1 1,1-1,0 1,-1-1,1 1,0-1,-1 0,1 1,38-23,95-88,12-7,-36 81,-106 35,0 1,0 0,1 0,-1 0,0 0,0 0,0 0,0 1,0 0,0 0,0-1,0 2,0-1,0 0,-1 1,1-1,0 1,-1 0,1-1,-1 1,0 1,1-1,-1 0,0 0,0 1,-1 0,1-1,0 1,-1 0,0-1,1 1,-1 0,0 0,-1 0,1 1,2 9,0 0,-1 0,-1 0,0 1,-1-1,0 0,-1 1,-1-1,0 0,0 0,-1 0,-1 0,-1-1,1 1,-2-1,0 0,0-1,-5 7,1-7,-1-1,1 0,-2 0,0-1,0 0,0-1,-1-1,0 0,-1 0,1-2,-1 1,0-2,-1 0,1-1,-1 0,0-1,1-1,-1 0,-2-1,13 0,0 0,-1 0,1 0,0-1,0 0,0 0,1 0,-1 0,0-1,0 1,1-1,-1 0,0 0,1 0,0-1,0 1,0-1,0 0,0 0,0 0,1 0,-1 0,1 0,0-1,0 1,0-1,0 0,1 0,0 1,-1-1,1 0,1 0,-1 0,0 0,1 0,0 0,0 0,0-1,1 1,-1 0,1 0,0 0,1-1,35-60,-25 47</inkml:trace>
  <inkml:trace contextRef="#ctx0" brushRef="#br0" timeOffset="652.968">612 608,'0'4,"0"1,1-1,-1 0,1 0,0 0,1 0,-1-1,0 1,1 0,0 0,0-1,0 1,1-1,-1 0,1 0,-1 1,1-2,0 1,0 0,1-1,-1 1,0-1,1 0,0 0,-1 0,1-1,0 1,0-1,0 0,0 0,0 0,0-1,0 1,0-1,0 0,0 0,0 0,1-1,-1 0,0 1,0-2,-1 1,1 0,4-2,12-12,-1-1,0-1,-1 0,0-1,-2-1,4-6,4-4,-24 28,0 0,0 0,1 0,-1 0,1 0,-1 0,0 0,1 0,0 0,-1 0,1 0,0 0,-1 0,1 1,0-1,0 0,0 0,0 1,0-1,0 0,0 1,0-1,0 1,0 0,0-1,0 1,0 0,0-1,0 1,0 0,0 0,1 0,-1 0,0 0,0 0,0 0,0 1,0-1,0 0,0 1,1-1,-1 0,0 1,0 0,0-1,-1 1,1-1,0 1,0 0,0 0,0 0,-1-1,1 1,0 0,0 1,6 40,-7-38,0 0,0 0,0 0,0-1,1 1,0 0,0 0,0 0,0 0,0 0,1-1,0 1,0-1,0 1,0-1,0 0,1 0,-1 0,1 0,0 0,0 0,0-1,0 1,0-1,1 0,-1 0,4 1,1-1,1 0,-1-1,1 0,-1 0,1-1,-1 0,1-1,-1 0,1 0,-1-1,1 0,-1-1,0 1,0-2,0 1,-1-1,1 0,-1-1,0 1,1-3,9-5,-1-1,0-1,-2 0,1-2,-2 1,0-2,9-15,4-8,-2-1,-2 0,-2-2,-2-1,-2 0,6-29,-4-17,-18 90,0 1,0-1,-1 0,1 0,0 1,-1-1,1 0,0 0,-1 0,1 0,0 1,-1-1,1 0,0 0,-1 0,1 0,0 0,-1 0,1 0,0 0,-1 0,1 0,-1 0,1 0,0 0,-1 0,1 0,0-1,-1 1,1 0,0 0,-1 0,1 0,0-1,0 1,-1 0,1 0,0-1,0 1,-1 0,1-1,0 1,0 0,0 0,-1-1,1 1,0 0,0-1,0 1,0-1,0 1,0 0,0-1,0 1,0 0,0-1,0 1,0 0,0-1,0 1,0-1,0 1,0 0,-19 26,7-2,1 1,1 1,1 0,2 0,0 1,2-1,1 1,1 1,1-1,1 0,2 1,1 2,21 137,-22-167,-1 1,1-1,-1 1,1-1,-1 1,0-1,1 1,-1-1,1 1,-1-1,0 1,1-1,-1 1,0-1,0 1,0 0,1-1,-1 1,0 0,0-1,0 1,0-1,0 1,0 0,0-1,0 1,0 0,-1-1,1 1,0 0,0-1,0 1,-1-1,1 1,0-1,-1 1,1-1,0 1,-1-1,1 1,-1-1,1 1,-1-1,1 1,-1-1,1 0,-1 1,1-1,-1 0,0 0,1 1,-1-1,1 0,-1 0,0 0,1 0,-1 0,0 0,1 0,-1 0,0 0,1 0,-1 0,1 0,-1 0,0-1,1 1,-1 0,0 0,-10-7</inkml:trace>
  <inkml:trace contextRef="#ctx0" brushRef="#br0" timeOffset="899.577">1035 269,'39'5,"36"-3,10-3,1 0,-5 0,-11-5,-9-2,-9 2,-9 0,-12 3</inkml:trace>
</inkml:ink>
</file>

<file path=ppt/ink/ink3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0,'-5'0,"-6"0,-6 5,0-3,7-3,1 0,2 5,2 1</inkml:trace>
</inkml:ink>
</file>

<file path=ppt/ink/ink3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2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0 171,'104'284,"-59"-182,-44-101,-1 0,1 0,-1-1,1 1,-1 0,1-1,0 1,-1 0,1-1,0 1,0-1,-1 1,1-1,0 1,0-1,0 0,-1 1,1-1,0 0,0 0,0 0,0 0,0 0,0 1,0-2,-1 1,1 0,0 0,0 0,0 0,0 0,0-1,0 1,-1 0,1-1,0 1,0-1,-1 1,1-1,0 1,0-1,-1 1,1-1,-1 0,1 1,0-1,-1 0,1 0,-1 0,0 1,1-1,-1 0,0 0,1 0,-1 0,0 1,0-2,26-55,-25 54,32-77,4 3,3 1,42-58,-74 123,-2 6</inkml:trace>
  <inkml:trace contextRef="#ctx0" brushRef="#br0" timeOffset="488.38">706 340,'34'-5,"20"-1,6 0,-2 1,-7 2,-7 1,-10 0</inkml:trace>
  <inkml:trace contextRef="#ctx0" brushRef="#br0" timeOffset="748.863">706 566,'38'-10,"28"-7,6-1,-3 2,-9 4,-15 4</inkml:trace>
  <inkml:trace contextRef="#ctx0" brushRef="#br0" timeOffset="1253.166">1130 679,'108'-37,"-42"15,-1-2,0-3,-2-2,30-22,-66 31,0 0,-2-3,-1 0,0-1,-2-1,-1-1,-1-1,-1-1,9-18,-22 35,-1 0,0 0,0 0,-1-1,-1 1,1-1,-2 0,0 0,0-4,-2 12,1 0,-1 0,0 0,0 0,-1 0,1 1,-1-1,0 0,0 0,0 0,-1 1,1-1,-1 0,0 1,0-1,0 1,0 0,0 0,-1 0,0 0,0 0,1 0,-2 1,1 0,0-1,0 1,-1 0,1 0,-3 0,-1-1,0 1,-1 1,1-1,0 1,0 0,-1 1,1-1,0 2,-1-1,1 1,0 0,-1 0,1 1,0 0,0 1,0-1,1 1,-1 0,1 1,-1 0,1 0,0 0,1 1,-1 0,1 0,0 0,-1 1,-4 6,0 0,0 0,1 1,0 0,1 1,1 0,0 0,1 0,1 1,0 0,1 0,0 6,1-11,1-1,0 1,1 0,0 0,1 0,0 1,0-1,1 0,0 0,1 0,0-1,1 1,0 0,1-1,-1 0,2 1,-1-2,1 1,1 0,0-1,0 0,0 0,1-1,0 0,1 0,0-1,0 0,0 0,0 0,3-1,10 3,0-2,1 0,-1-2,1 0,1-2,-1 0,0-1,0-1,1-2,0 0,16 1,-15 0</inkml:trace>
  <inkml:trace contextRef="#ctx0" brushRef="#br0" timeOffset="1654.051">2286 115,'-11'19,"-7"11,1 1,1 1,2 0,1 1,1 0,2 1,2 1,-2 16,9-47,1 0,-1 0,1 0,0-1,0 1,1 0,-1 0,1 0,0-1,0 1,0 0,0-1,1 1,-1-1,1 1,0-1,0 0,1 0,-1 0,0 0,1 0,0 0,0-1,-1 1,2-1,-1 0,0 0,0 0,1 0,-1 0,1-1,-1 0,1 1,0-1,-1-1,1 1,0-1,0 1,0-1,3 0,11-1,0 0,-1-2,1 0,-1-1,0 0,0-1,0-1,-1-1,0 0,0-2,-1 1,0-2,11-8,-10 6,0-1,0 0,-1-1,-1-1,0 0,-1-1,-1-1,0 0,-1 0,-1-1,-1 0,-1-1,0 0,-1-1,-1-1,-5 16,0 0,-1 0,1 0,-1 0,0 0,0 0,-1 0,1 0,-1 0,0 0,-1 0,1 0,-1 0,0 1,0-1,0 0,-1 1,0 0,0-1,0 1,0 1,-1-1,1 0,-1 1,0 0,0-1,0 1,0 1,-1-1,1 1,-1 0,0 0,1 0,-1 1,0-1,0 1,0 0,0 1,-5-1,-100 3,75 6</inkml:trace>
  <inkml:trace contextRef="#ctx0" brushRef="#br0" timeOffset="2005.01">2258 340,'14'-5,"10"-1,6 0,2 1,0 2,-4 5,-3 3,-1 1,1-1,0-2,1 0,1-2,1 0,0-1,0 0,-9 0,-8 0</inkml:trace>
</inkml:ink>
</file>

<file path=ppt/ink/ink3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0 624,'16'1,"0"-1,0-1,0-1,0 0,0-1,0-1,-1 0,1-1,-1-1,0 0,-1-1,0 0,0-2,0 1,-1-2,0 0,-1 0,6-8,162-204,-5 44,-139 140,-30 29,1 1,1 0,-1 1,1-1,1 1,-1 1,1 0,0 0,7-3,-15 9,0 0,0 0,0 0,0-1,0 1,0 0,0 0,0 1,0-1,0 0,0 0,0 0,0 1,0-1,0 0,0 1,0-1,0 1,0-1,0 1,0 0,-1-1,1 1,0 0,0 0,-1-1,1 1,0 0,-1 0,1 0,-1 0,1 0,-1 0,0 0,1 0,-1 0,0 0,0 0,1 0,-1 0,0 0,0 0,0 0,0 0,-1 0,1 0,0 1,-3 52,-71 222,71-263,0-1,0 0,-1 0,-1 0,0 0,0-1,-1 0,-1 0,0 0,0-1,-1 0,-1-1,1 1,-1-2,-1 1,0-1,0-1,0 0,-1 0,0-1,-1 0,1-1,-1-1,0 0,0 0,0-1,-5 0,16-3,-12 2,0 0,1-2,-1 1,0-2,0 0,1 0,-1-1,1-1,0 0,-1 0,-8-5,2-5</inkml:trace>
  <inkml:trace contextRef="#ctx0" brushRef="#br0" timeOffset="350.64">1214 173,'-15'18,"1"1,1 0,1 1,0 0,1 1,2 0,0 1,1-1,1 2,2-1,-4 21,9-40,0 0,0 1,0-1,0 0,0 0,1 0,-1 0,1 0,0 0,0 0,0 0,0 0,1 0,-1 0,1-1,0 1,-1 0,1-1,0 0,1 1,-1-1,0 0,1 0,-1 0,1 0,0-1,-1 1,1-1,0 0,0 1,0-1,0 0,0-1,0 1,0-1,0 1,0-1,1 0,-1 0,0 0,0-1,0 1,1-1,6 1,1 0,-1-1,0-1,0 0,0 0,-1 0,1-2,-1 1,1-1,-1 0,0-1,0 0,-1-1,0 1,0-2,0 1,0-1,-1 0,0-1,-1 0,0 0,0 0,-1-1,0 1,0-1,-1-1,0 1,-1-1,0 1,0-1,-1 0,1-10,-1 15,0-1,-1 0,0 0,0 0,0-1,-1 1,0 0,0 0,0 0,-1 0,0 0,0 0,-1 0,1 0,-1 0,0 0,-1 1,0-1,0 1,0 0,0 0,-1 0,0 0,0 0,0 1,-1 0,1 0,-1 0,0 0,-4-1,-41-1,26 6</inkml:trace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0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30,'1'0,"-1"0,1 1,0-1,-1 0,1 1,0-1,-1 1,1-1,-1 1,1-1,0 1,-1-1,1 1,-1-1,0 1,1 0,-1-1,1 1,-1 0,0-1,0 1,1 0,-1 0,0-1,0 1,0 0,0 0,0-1,0 1,0 0,0 0,0-1,0 1,0 0,0 0,-1-1,1 1,0 0,-1 0,1-1,0 1,-1-1,1 1,-1 0,1-1,-1 1,1-1,-1 1,1-1,-1 1,0-1,1 1,-1-1,0 0,1 1,-1-1,0 0,0 0,1 1,-1-1,0 0,0 0,1 0,-1 0,0 0,0 0,1 0,15 12,0-2,2 1,-1-2,1 0,0-1,1-1,0-1,3 1,0 0,10 5,0 1,0 1,-1 1,-1 2,-1 1,0 1,14 14,-40-31,0 0,0 0,0 0,0 1,-1-1,1 0,-1 1,1-1,-1 1,0-1,0 1,0 0,0-1,-1 1,1 0,-1 0,1-1,-1 1,0 0,0 0,0 0,-1-1,1 1,-1 0,1 0,-1-1,0 1,0 0,0-1,-1 1,1-1,0 1,-1-1,0 0,1 0,-1 0,0 0,0 0,0 0,-1 0,1 0,0-1,-1 1,1-1,-1 0,-2 1,-271 115,260-108,7-5,-1 0,1 1,1 0,-1 0,1 1,0 0,0 1,0 0,1 0,0 0,1 1,0 0,0 0,0 1,1 0,1 0,-3 6,17 14,1-24</inkml:trace>
  <inkml:trace contextRef="#ctx0" brushRef="#br0" timeOffset="401.109">1267 30,'-42'21,"1"2,0 1,2 3,1 1,1 2,2 1,1 2,1 1,-10 17,38-47,1 1,0-1,0 1,0 0,1 0,-1 0,1 1,1-1,-1 1,1 0,0-1,0 1,0 0,1 0,0 0,0 1,1-1,0 0,0 0,0 0,1 0,0 0,0 1,0-1,1 0,0-1,0 1,0 0,1-1,0 1,0-1,1 0,-1 0,1 0,0 0,0-1,1 1,-1-1,1 0,0 0,8 2,-1 0,1-1,-1 0,2-1,-1-1,0 0,1-1,-1 0,1-1,-1 0,1-1,0-1,-1 0,1-1,-1 0,1-1,-1-1,2-1,21-7,-1-1,-1-2,0-2,-1-1,-1-2,1-1,-18 10,0 0,-1-1,-1-1,0 0,0-1,-1 0,-1-1,0 0,-2 0,6-12,-10 18,-1 1,-1-1,0 0,0 0,0 0,-1 0,-1 0,1-1,-1 1,-1 0,0-1,0 1,-1-1,0 1,-1 0,0 0,-1 0,1 0,-2 0,1 0,-5-6,4 8,-1 0,0 1,-1 0,0 0,0 0,0 1,0-1,-1 1,0 1,0 0,0 0,-1 0,1 1,-1 0,0 0,0 1,0 0,0 0,0 1,-1 0,-11-1,-1 0,1 2,-1 0,0 2,1 0,0 1,-11 3,-64 24,58-14</inkml:trace>
  <inkml:trace contextRef="#ctx0" brushRef="#br0" timeOffset="3200.112">477 623,'53'-24,"51"-22,22-9,4 1,-1 5,-8 5,-10 6,-9 5,-9 2,-4 3,-9 0,-8 6,-11 1,-16 5</inkml:trace>
</inkml:ink>
</file>

<file path=ppt/ink/ink3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1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0,'-30'46,"3"0,2 2,2 1,2 1,-2 14,20-58,1 0,0 0,0 0,0 0,0 0,1 0,0 1,1-1,-1 0,1 1,0-1,1 0,0 1,0-1,0 0,0 0,1 0,0 0,1 0,-1 0,1 0,0-1,1 1,-1-1,1 0,0 0,0 0,1-1,-1 1,1-1,0 0,0-1,1 1,-1-1,1 0,-1 0,1-1,5 2,1-2,-1 0,1-1,-1 0,1-1,0-1,-1 0,1 0,0-1,-1-1,0 0,0 0,0-1,0-1,0 1,-1-2,0 0,0 0,0 0,-1-2,0 1,0-1,-1 0,0-1,0 0,-1 0,-1 0,1-1,2-7,-3 10,0 0,-1-1,0 1,-1-1,0 0,0-1,0 1,-1-1,0 1,-1-1,0 0,-1 0,1 0,-2 0,1 0,-1-1,-1 1,1 0,-2 0,1 0,-1 0,-1 1,1-1,-1 0,-1 1,0 0,0-1,-1 2,0-1,0 0,0 1,-5-4,2 6,1 0,-1 1,0-1,0 2,0-1,-1 2,1-1,-1 1,1 0,-1 0,0 1,0 1,0-1,0 1,-3 1,-14 0</inkml:trace>
  <inkml:trace contextRef="#ctx0" brushRef="#br0" timeOffset="337.504">0 367,'7'-5,"4"-4,0 1,1 0,0 1,1 0,-1 1,1 0,0 1,1 0,-1 2,1-1,0 1,13 0,-23 4,0-1,0 1,0 1,0-1,-1 1,1-1,0 1,-1 0,1 1,-1-1,0 1,1-1,-1 1,0 0,-1 0,3 3,40 28,-32-31,0 0,1-1,-1-1,1 0,0-1,-1 0,1-1,-1 0,1-2,-1 1,0-1,8-4,-16 6,20-5</inkml:trace>
</inkml:ink>
</file>

<file path=ppt/ink/ink3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0 263,'5'0,"6"0,2-5,3-1,3 0,4 1,3 1,1 2,1 1,1 1,0 0,0 0,-5 5,-11 1,-8 5,-10 1,-4-2</inkml:trace>
  <inkml:trace contextRef="#ctx0" brushRef="#br0" timeOffset="5082.771">424 94,'3'2,"0"-1,-1 1,1 0,0 0,0 0,-1 1,1-1,-1 1,0-1,0 1,0 0,0 0,0 0,-1 0,1 0,-1 0,0 0,0 0,0 1,0 0,45 214,-31-123,1 11,-17-107,1 0,0 1,0-1,0 1,0-1,0 1,0-1,0 1,0-1,1 1,-1-1,0 1,0-1,0 0,0 1,1-1,-1 1,0 0,1-1,-1 1,0-1,1 1,-1-1,0 1,1 0,-1-1,1 1,-1 0,1-1,-1 1,1 0,-1 0,1 0,-1-1,1 1,-1 0,1 0,-1 0,1 0,-1 0,1 0,-1 0,1 0,-1 0,1 0,0 0,-1 0,1 0,-1 1,1-1,-1 0,1 0,-1 1,1-1,-1 0,0 0,1 1,-1-1,1 1,-1-1,0 0,1 1,-1-1,0 1,1-1,-1 1,0-1,0 1,17-47,123-289,-131 314,-4 29,-6 40,1-37,9 168,-5-160,-2-6,-1-1,2 1,0-1,0 0,1 0,0 0,1-1,1 0,0 1,0-2,1 1,1-1,-1 0,2-1,3 5,-9-14,-1 1,1-1,-1 0,1 0,-1 0,0 0,1 0,-1 0,1-1,-1 1,1-1,-1 0,0 1,1-1,-1 0,0-1,0 1,0 0,0-1,0 1,0-1,0 1,0-1,-1 0,1 0,-1 0,1 0,-1 0,0 0,1 0,-1 0,0-1,-1 1,1 0,0-1,-1 1,1-1,-1 1,0 0,0-1,0 1,0-1,0 1,0-2,4-10,43-140,52-101,-62 142,-32 106</inkml:trace>
  <inkml:trace contextRef="#ctx0" brushRef="#br0" timeOffset="6784.615">1243 348,'1'1,"1"0,-1 0,0 0,1 0,-1 0,0 1,0-1,0 0,0 1,0-1,0 1,0-1,0 1,-1-1,1 1,-1 0,1-1,-1 1,0 0,1-1,-1 1,0 0,0 0,0-1,0 1,-1 0,1-1,0 1,-1 0,1-1,-1 1,1 0,-2 0,2 2,-4 15,-1-1,-1 1,0-1,-2 0,0 0,-1-1,-4 6,-9 18,21-39,0 0,0 1,0-1,0 0,0 1,0-1,1 1,-1-1,1 1,0-1,-1 1,1 0,1-1,-1 1,0-1,0 1,1-1,0 1,-1-1,1 1,0-1,0 0,0 1,1-1,-1 0,1 0,-1 0,1 0,0 0,-1 0,1 0,0-1,0 1,0-1,0 1,1-1,-1 0,0 0,1 0,-1 0,0 0,1 0,-1-1,1 1,0-1,-1 0,1 1,-1-1,1 0,-1-1,1 1,-1 0,1-1,-1 0,1 1,-1-1,1 0,-1 0,1-1,15-7,-4-3</inkml:trace>
  <inkml:trace contextRef="#ctx0" brushRef="#br0" timeOffset="7082.461">1073 518,'24'0,"18"0,6 0,-1-5,-2-2,-5 1,-9 1</inkml:trace>
  <inkml:trace contextRef="#ctx0" brushRef="#br0" timeOffset="7884.058">1553 151,'5'4,"6"3,6-1,5-2,4 0,2-2,1-1,0-5,1-2,-1-1,0 2,-1 2,-4 0</inkml:trace>
  <inkml:trace contextRef="#ctx0" brushRef="#br0" timeOffset="8249.905">1553 376,'19'0,"12"0,4 0,2 0,-1 0,-2 0,-1 0,-3 0,0 0,-6-5,-2-1,-5 0</inkml:trace>
  <inkml:trace contextRef="#ctx0" brushRef="#br0" timeOffset="11361.727">2061 686,'90'-160,"82"-125,-116 215,-54 71,-1 0,1 0,0 0,-1 1,1-1,-1 1,1-1,-1 1,0-1,0 1,0 0,0-1,0 1,0 0,0 0,0 0,-1 0,1 0,-1 0,0 0,1 0,-1 0,0 0,0 0,0 0,0 0,-1 0,1 0,-1 2,1-2,0 146,-1-147,1 1,0-1,0 1,-1-1,1 1,0-1,0 1,1-1,-1 1,0-1,0 1,1-1,-1 1,1-1,-1 0,1 1,0-1,-1 0,1 1,0-1,0 0,0 0,0 0,0 1,0-1,0 0,0-1,1 1,-1 0,0 0,1 0,-1-1,0 1,1-1,-1 1,1-1,-1 1,1-1,-1 0,1 0,-1 0,1 0,-1 0,1 0,-1 0,1 0,-1-1,1 1,9-8,0 0,-1-1,0 0,-1-1,0 0,0 0,-1-1,4-8,28-33,106-121,-147 174,1 0,0 0,0 0,0 0,0 0,0 0,0 0,0 0,0 0,0 0,0 0,0 0,0 0,1 0,-1 0,0 0,1 0,-1 0,1 0,-1-1,1 1,0 0,-1 0,1 0,0-1,-1 1,1 0,0-1,0 1,0-1,0 1,0-1,0 1,-1-1,1 1,0-1,0 0,0 0,0 1,0-1,0 0,1 0,-1 0,0 0,0 0,0 0,0 0,0-1,0 1,0 0,0-1,0 1,0 0,-1-1,1 1,0-1,0 0,0 1,0-1,-1 0,1 1,0-1,0 0,-1 0,1 1,-1-1,-52 231,63-100,-5-112</inkml:trace>
  <inkml:trace contextRef="#ctx0" brushRef="#br0" timeOffset="11915.573">2766 715,'73'-66,"-3"-4,-3-2,17-29,-71 85,-2 0,0-1,-1 0,0-1,-2 0,0 0,-1-1,-1 0,-1 0,0 0,-2-1,0 0,-1 0,-1 0,-1-17,0 36,0-1,0 1,0-1,0 1,0-1,0 0,0 1,0-1,0 1,-1-1,1 1,-1-1,1 1,-1 0,0-1,1 1,-1 0,0-1,0 1,0 0,0 0,0 0,0-1,0 1,-1 1,1-1,0 0,-1 0,1 0,0 1,-1-1,1 0,-1 1,1-1,-1 1,1 0,-1 0,1-1,-1 1,1 0,-1 0,1 1,-1-1,1 0,-1 0,0 1,1-1,0 1,-1-1,1 1,-1 0,1-1,0 1,-1 0,1 0,0 0,0 0,0 0,0 0,0 0,0 0,-1 2,-10 12,1 0,0 1,1 1,1-1,0 2,1-1,1 1,1 0,0 1,2 0,0-1,1 1,0 10,1-16,0 0,1 0,1 0,0 0,1 0,0 0,1 0,0 0,1 0,0 0,1-1,1 0,0 0,1 0,0 0,0-1,1 0,1 0,0-1,0 0,1 0,1-1,-1 0,1-1,1 0,0 0,2 0,6-3,-3-4</inkml:trace>
</inkml:ink>
</file>

<file path=ppt/ink/ink3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1,'5'0,"-3"0,-2 5,-6 1,3 0,-3 4,4 0,3-7,1-3</inkml:trace>
</inkml:ink>
</file>

<file path=ppt/ink/ink3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1,'5'0,"2"5,-6 1,-3 5,0-4,4-4,7-7,-3-3,-3 5,-6 3,2 0,1-3,6-3,1 0</inkml:trace>
</inkml:ink>
</file>

<file path=ppt/ink/ink3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10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57 310,'29'0,"14"0,5 0,-2 0,-2 0,-6 0,-3 0,-3 0,-3 0,0 0,-2 0,1 0,-6 0</inkml:trace>
  <inkml:trace contextRef="#ctx0" brushRef="#br0" timeOffset="341.343">1 537,'38'-5,"23"3,5 2,-3 2,-8-1,-9 0,-6 0,-7 0,-3 0,-7-1</inkml:trace>
  <inkml:trace contextRef="#ctx0" brushRef="#br0" timeOffset="7784.982">311 0,'46'91,"45"27,-23-39,-66-78,1 2,0 0,0-1,-1 1,1 1,-1-1,1 0,-1 1,0-1,0 1,0-1,-1 1,1 0,-1 0,0 0,0 0,-1 0,1 0,-1 0,1 0,-1 0,-1 0,1 0,-1 0,1 0,-1 0,0 0,0 0,-1 0,1 0,-1-1,0 1,0 0,0-1,-1 1,-90 92,-93 91,121-111,76-81,-2-6</inkml:trace>
</inkml:ink>
</file>

<file path=ppt/ink/ink3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1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0,'5'5,"11"1,8 0,4-1,3-2,0-1,0 4,0 1,-2 4,1 0,-7-1</inkml:trace>
</inkml:ink>
</file>

<file path=ppt/ink/ink3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4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169 118,'-13'13,"0"0,0 0,1 1,1 1,0 0,1 0,0 1,2 1,0-1,1 1,0 1,1-1,2 1,-1 0,2 0,-1 13,5-25,-1 0,1 0,1 0,-1 0,1-1,0 1,0 0,1-1,-1 0,1 1,0-1,1 0,-1-1,1 1,0 0,0-1,1 0,-1 0,1 0,0-1,0 0,0 0,0 0,1 0,-1-1,1 0,-1 0,3 0,6 3,0-2,0 0,1 0,-1-1,1-1,-1-1,1 0,-1-1,1 0,0-1,3-1,-3 0,-1-1,1 0,-1-1,0 0,0-1,-1 0,0-2,0 1,0-2,-1 1,0-2,-1 0,0 0,-1-1,0 0,0 0,-1-2,-1 1,0-1,-1 0,0 0,-1-1,-1 0,0 0,0 0,-2-1,0 0,0 1,-2-1,0 0,0 0,-2-10,-1 16,0 0,-1 0,0 1,0-1,-1 1,0 0,0 0,-1 0,0 1,-1 0,1 0,-2 0,1 0,0 1,-1 0,0 1,-1-1,1 1,-1 1,0 0,0 0,-1 0,1 1,-1 0,0 1,1 0,-1 0,0 1,0 0,-1 0,-28-3,5 3</inkml:trace>
  <inkml:trace contextRef="#ctx0" brushRef="#br0" timeOffset="278.515">1 400,'328'-98,"-323"97,0 0,0 0,1 0,-1 0,1 1,-1 0,0 0,1 0,-1 1,0 0,1 0,-1 0,0 1,0 0,0 0,0 0,0 0,0 1,-1 0,1 0,-1 0,0 1,4 2,-5-1,1 0,1-1,-1 0,1 0,-1 0,1 0,0-1,0 0,1 0,-1 0,1 0,-1-1,1 0,0 0,0-1,0 0,0 0,0 0,0-1,3 0,131-32,-115 26</inkml:trace>
</inkml:ink>
</file>

<file path=ppt/ink/ink3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53,'-9'40,"2"-1,2 1,1 0,2 1,2 1,-1-39,1 0,-1 0,1 0,0 0,0-1,0 1,0 0,1 0,-1 0,1 0,-1 0,1 0,0 0,0-1,1 1,-1 0,0-1,1 1,0-1,-1 0,1 1,0-1,0 0,0 0,1 0,-1 0,0-1,1 1,-1-1,1 1,0-1,-1 0,1 0,0 0,0 0,0 0,-1-1,1 1,0-1,0 0,0 0,0 0,0 0,0-1,0 1,0-1,0 1,-1-1,3-1,25-17,0-1,-2-2,0-1,-1-1,-2-1,0-1,8-14,-33 39,1 0,0 0,-1 0,1 1,0-1,-1 0,1 0,0 1,0-1,0 0,-1 1,1-1,0 1,0-1,0 1,0-1,0 1,0 0,0-1,0 1,0 0,0 0,1 0,-1 0,0 0,0 0,0 0,0 0,0 0,0 0,0 1,0-1,0 0,0 1,0-1,0 1,0-1,0 1,0 0,0-1,-1 1,1 0,0-1,0 1,-1 0,1 1,27 51,-20-33,-1-7,0-1,0 0,1 0,1-1,0 0,0 0,1-1,1 0,-1-1,6 3,-12-9,0 0,0-1,1 1,-1-1,0 0,1 0,-1-1,1 1,0-1,0 0,-1-1,1 1,0-1,0 0,0 0,-1 0,1 0,0-1,0 0,0 0,-1-1,1 1,-1-1,1 0,-1 0,0 0,0-1,1 1,-2-1,1 0,3-3,11-11,-1-2,-1 0,0 0,-1-2,-1 0,0-4,34-114,-47 136,-1-1,1 1,-1 0,0 0,0 0,0 0,0 0,0-1,-1 1,0 0,1 0,-1 0,0 0,0 0,-1 0,1 1,-1-1,1 0,-1 1,0-1,0 1,-1-2,-13-8</inkml:trace>
  <inkml:trace contextRef="#ctx0" brushRef="#br0" timeOffset="565.59">1300 53,'-20'5,"0"1,1 0,0 1,0 1,1 1,0 1,1 0,0 2,0 0,1 0,-4 6,19-17,0 0,-1 0,1 0,0 0,0 0,0 1,0-1,0 0,0 1,1-1,-1 0,0 1,1-1,-1 1,1-1,-1 1,1-1,0 1,-1 0,1-1,0 1,0-1,0 1,1 0,-1-1,0 1,0-1,1 1,-1-1,1 1,0-1,-1 1,1-1,0 0,0 1,0-1,0 0,0 0,0 1,0-1,0 0,0 0,2 1,66 21,-67-23,83 19,-83-19,0 1,-1 0,1-1,0 1,-1 0,1 0,-1 0,1 0,-1 0,0 1,0-1,1 0,-1 1,0-1,0 0,0 1,0-1,0 1,-1 0,1-1,0 1,-1 0,1-1,-1 1,0 0,1 0,-1-1,0 1,0 0,0 0,-1-1,1 1,0 0,0 0,-1-1,1 1,-1 0,0-1,1 1,-1 0,0-1,0 1,0-1,0 1,0-1,-1 1,-10 11,-1 0,0-1,-1-1,-1 0,1-1,-2 0,1-1,-1-1,0 0,-1-2,0 0,-12 3,9-2,8-3</inkml:trace>
  <inkml:trace contextRef="#ctx0" brushRef="#br0" timeOffset="813.597">1526 278,'-10'34,"-3"15,1-4,2-11</inkml:trace>
  <inkml:trace contextRef="#ctx0" brushRef="#br0" timeOffset="1434.86">1723 476,'8'-25,"2"0,0 1,2 1,0 0,2 0,0 1,1 1,8-7,-22 26,-1 1,1-1,0 1,0 0,-1 0,1-1,0 1,0 0,0 0,0 0,1 0,-1 0,0 0,0 0,0 1,1-1,-1 0,0 1,1-1,-1 1,1-1,-1 1,1 0,-1-1,1 1,-1 0,1 0,-1 0,1 0,-1 1,1-1,-1 0,1 0,-1 1,0-1,1 1,-1-1,1 1,-1 0,0 0,0 0,1-1,-1 1,0 0,0 0,0 1,0-1,0 0,0 0,0 0,-1 1,1-1,0 0,-1 1,1-1,1 4,1 0,0-1,0 0,0 1,0-1,1 0,0-1,0 1,0-1,0 0,0 1,1-2,-1 1,1 0,0-1,0 0,0 0,0-1,0 1,0-1,0 0,0-1,1 1,-1-1,0 0,0 0,1-1,-1 1,0-1,0 0,0-1,1 1,0-2,2-2,-1 0,0-1,0 0,0-1,-1 0,0 0,0 0,0-1,-1 1,0-1,-1-1,0 1,0-1,-1 1,0-1,0 0,-1 0,-1 0,1-1,-1 1,-1 0,0 0,0-1,-1 1,0 0,0 0,-1-1,-1-2,-21-52,13 51</inkml:trace>
</inkml:ink>
</file>

<file path=ppt/ink/ink3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1,'-10'9,"-3"9,6 0,4-7,7-6,-2-3,-1-2</inkml:trace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9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1,'-19'38,"-11"18,-1 4,0-4,1-10,5-10,3-5,-1-3,4-7</inkml:trace>
</inkml:ink>
</file>

<file path=ppt/ink/ink3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9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1,'-9'9,"-4"9,1-5,2-3</inkml:trace>
</inkml:ink>
</file>

<file path=ppt/ink/ink3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29 201,'-5'0,"-1"5,4 1,9 0,6-1,7-1,5-2,2-1,2 0,1-1,-1 0,1-1,-1 1,0 0,0 0,-1 0,0 0,-4 0</inkml:trace>
  <inkml:trace contextRef="#ctx0" brushRef="#br0" timeOffset="280.455">0 427,'39'0,"26"-5,8-1,-4 0,-9-4,-15 0</inkml:trace>
  <inkml:trace contextRef="#ctx0" brushRef="#br0" timeOffset="1580.02">452 568,'20'-14,"0"0,-1-2,0 0,-1-1,-1 0,-1-2,0 0,-2 0,0-2,4-8,4-3,-11 15,-5 7,0 0,1 1,0-1,1 1,0 1,0 0,1 0,0 0,0 1,6-3,-14 9,0 1,1-1,-1 0,0 1,0-1,0 1,1 0,-1-1,0 1,1 0,-1 0,0 0,1 0,-1 0,0 0,0 0,1 0,-1 0,0 1,1-1,-1 1,0-1,0 1,1-1,-1 1,0-1,0 1,0 0,0 0,0 0,0 0,0 0,0 0,0 0,-1 0,1 0,0 0,-1 0,1 0,0 1,-1-1,0 0,1 0,-1 1,0-1,1 1,6 72,-7-55,0-17,0 0,0 0,0 0,0 0,0 0,0 0,1 0,-1 0,1 0,-1 0,1 0,0 0,0 0,0-1,0 1,0 0,0 0,0-1,0 1,1-1,-1 1,1-1,-1 0,1 0,0 1,-1-1,1 0,0 0,0-1,0 1,-1 0,1-1,0 1,0-1,0 1,0-1,0 0,0 0,0 0,0 0,0 0,0 0,0-1,0 1,0-1,0 1,0-1,0 0,0 0,-1 0,1 0,1 0,29-21,0-1,-2-1,0-2,-2-1,14-18,-2 4,68-62,-107 103,-1-1,1 1,0-1,-1 1,1-1,0 1,0-1,-1 1,1 0,0-1,0 1,0 0,-1-1,1 1,0 0,0 0,0 0,0 0,0 0,0 0,-1 0,1 0,0 1,0-1,0 0,0 0,-1 1,1-1,0 0,0 1,-1-1,1 1,0-1,0 1,-1-1,1 1,-1 0,1-1,0 1,-1 0,0-1,1 1,-1 0,1 0,-1-1,0 1,1 0,-1 0,0 0,0 0,0-1,0 1,1 0,-1 0,0 0,-2 49,-8-8,6-32,1 1,0-1,1 1,0 0,1 0,0 0,0-1,1 1,1 0,0 0,0 0,1 0,2 4,22 15,-9-22</inkml:trace>
  <inkml:trace contextRef="#ctx0" brushRef="#br0" timeOffset="2062.725">1439 483,'1'0,"37"-3,0-3,-1 0,1-3,-2-1,1-2,-2-1,0-2,20-12,-46 21,-1 0,0-1,0 0,-1 0,1-1,-2 0,1 0,-1 0,0-1,-1 0,0 0,-1-1,0 1,0-1,-1 0,0 0,0 0,-2-1,1 1,-1 0,-1-1,1 1,-2-1,0 1,0-1,-1 1,-1-7,2 14,-1-1,1 1,-1 0,1 0,-1-1,0 1,0 0,-1 0,1 1,0-1,-1 0,0 1,0 0,0-1,0 1,0 0,0 0,0 1,0-1,-1 1,1 0,-1 0,1 0,-1 0,1 0,-1 1,0-1,1 1,-1 0,0 1,1-1,-1 0,0 1,1 0,-1 0,1 0,-1 0,1 1,0-1,-1 1,1 0,0 0,-1 1,-7 3,1 0,0 0,0 1,0 1,1 0,1 0,-1 0,1 1,0 0,1 1,0 0,1 0,0 1,1-1,0 1,0 0,1 1,1-1,0 1,0 0,1-1,1 1,0 6,4-10,0 1,1-1,0 0,0 0,1 0,0 0,1-1,0 0,0 0,0 0,1-1,0 0,0 0,1-1,-1 0,1 0,0-1,1 0,-1 0,1-1,-1 0,1 0,0-1,3 0,-11-2,11 5,0-1,0-1,0-1,0 1,0-2,0 0,0 0,1-1,-1 0,0-1,0-1,0 0,1-1,-2 0,1 0,0-2,-1 1,0-1,0-1,4-2,3-5</inkml:trace>
  <inkml:trace contextRef="#ctx0" brushRef="#br0" timeOffset="2532.36">2512 60,'-13'3,"-1"0,1 1,0 1,0 0,1 1,-1 0,1 1,0 0,1 1,0 0,0 1,1 0,0 1,1 0,-1 1,2 0,0 0,0 1,1 0,1 0,0 0,0 1,1 0,-1 6,5-12,0 0,0 0,0 0,1 0,0 0,0-1,1 1,0 0,0 0,1 0,-1 0,1-1,1 1,0-1,0 1,0-1,0 0,1 0,0-1,0 1,1-1,-1 0,1 0,1 0,-1 0,0-1,1 0,0 0,0-1,0 0,1 0,-1 0,2 0,3 1,0 1,1-2,-1 1,1-2,0 1,0-2,0 1,0-2,0 0,0 0,0-1,0 0,0-1,0-1,-1 0,1 0,-1-1,6-3,-4 1,0 0,0-1,0 0,-1-1,0-1,0 0,-1 0,0-1,-1-1,0 0,-1 0,0-1,0 0,-2 0,4-9,-2 7,-2-1,0-1,-1 1,-1-1,0 0,-1 0,0-1,-2 0,-1 11,-1 0,1 0,-1 0,-1 0,1 0,-1 0,0 1,-1-1,1 0,-1 0,0 1,0-1,-1 1,0 0,0-1,0 1,-1 1,1-1,-1 0,0 1,-1 0,1 0,-1 0,0 0,-93-33,67 32</inkml:trace>
  <inkml:trace contextRef="#ctx0" brushRef="#br0" timeOffset="2864.637">2315 343,'34'-15,"15"-9,0 4,-4 6,-9 9,-7 11,-2 4,-2 6,0 0,0-4,1-2,1-4,1-3,-6-6,0-4,-4 1</inkml:trace>
</inkml:ink>
</file>

<file path=ppt/ink/ink3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0 718,'3'3,"1"-1,-1 1,0-1,1 0,-1 0,1 0,0 0,0-1,0 1,0-1,0 0,0 0,0-1,0 1,0-1,0 0,0 0,0 0,0-1,0 1,0-1,0 0,0 0,0 0,0-1,2-1,93-56,-57 22,-3-2,0-1,-3-2,-2-1,-1-2,19-38,66-109,-2 55,-115 135,0 1,0 0,1 0,-1 0,0-1,1 1,-1 0,1 1,-1-1,1 0,0 0,-1 1,1-1,0 1,-1-1,1 1,0 0,0 0,-1-1,1 1,0 1,0-1,0 0,-1 0,1 1,0-1,-1 1,1-1,0 1,-1 0,1-1,-1 1,1 0,-1 0,1 0,-1 0,0 1,1-1,-1 0,0 0,0 1,0-1,0 1,0-1,0 1,0-1,-1 1,1 0,-1-1,1 1,-1 0,1 0,-1-1,0 1,6 16,0 0,-2 1,0-1,-1 1,0 0,-2 0,0 0,-2-1,0 1,-1 7,-6 30,-1 0,-3-1,-15 42,22-82,-1 0,0 0,-2 0,1-1,-2 0,0 0,0-1,-1 0,-1-1,0 0,-1 0,0-2,-1 1,0-2,-6 4,-90 35,106-47,1-1,-1 1,0 0,0-1,0 0,0 0,0 0,0 0,1 0,-1 0,0-1,0 1,0-1,1 0,-1 0,0 0,1 0,-1-1,1 1,-1-1,1 1,-1-1,1 0,0 0,0 0,0 0,0 0,0 0,1-1,-1 1,1-1,-1 1,1-1,0 1,0-1,0 0,0 0,0-1,-3-16</inkml:trace>
  <inkml:trace contextRef="#ctx0" brushRef="#br0" timeOffset="605.06">763 860,'20'-20,"44"-46,3 3,3 3,26-14,-95 72,0 0,0 0,0 1,1-1,-1 1,1-1,-1 1,1 0,0-1,-1 1,1 0,0 0,0 0,0 0,0 1,0-1,0 0,0 1,0-1,0 1,0 0,0 0,0 0,0 0,0 0,0 0,0 0,0 1,0-1,0 1,0 0,0-1,0 1,0 0,0 0,-1 0,1 0,0 1,-1-1,1 0,0 1,-1-1,0 1,1-1,-1 2,-4 39,2-39,0-1,0 0,0 1,0-1,1 1,-1-1,0 1,1-1,0 1,0-1,0 1,0-1,0 1,0-1,1 1,-1-1,1 1,-1-1,1 1,0-1,0 0,0 1,1-1,-1 0,0 0,1 0,0 0,-1 0,1 0,0 0,0-1,0 1,0-1,0 1,0-1,0 0,1 0,-1 0,0 0,4 0,1-1,-1-1,0 1,0-1,0 0,0 0,-1-1,1 0,0 0,0 0,-1 0,0-1,1 0,-1-1,4-2,-4 2,0 1,0 0,0 0,0 0,1 1,0-1,-1 1,1 1,0-1,0 1,0 0,0 0,0 1,0-1,4 2,-7 0,-1 0,1 0,-1 1,0-1,1 1,-1-1,0 1,0 0,0 0,0 0,-1 0,1 0,0 0,-1 1,0-1,1 1,-1-1,0 1,0-1,0 1,-1-1,1 1,-1 0,16 30,-4-20</inkml:trace>
  <inkml:trace contextRef="#ctx0" brushRef="#br0" timeOffset="1417.072">1835 577,'-233'172,"198"-131,35-40,-1 0,0-1,1 1,-1 0,1 0,-1 0,1 0,-1 0,1 0,0 0,-1 0,1 0,0 0,0 0,0 0,0 0,0 0,0 0,0 1,0-1,0 0,0 0,1 0,-1 0,0 0,1 0,-1 0,1 0,-1 0,1-1,-1 1,1 0,0 0,-1 0,1-1,0 1,0 0,0 0,-1-1,1 1,0-1,0 1,0-1,0 1,0-1,12 2,-1-1,0 0,1-1,-1-1,1 0,-1 0,1-1,-1-1,0 0,0 0,0-2,-1 1,1-1,-1-1,0 0,-1-1,2-1,4-1,137-92,-152 100,1 0,0 0,0-1,-1 1,1 0,0 1,0-1,0 0,0 1,1-1,-1 1,0-1,0 1,0 0,0 0,0 0,0 0,1 0,-1 1,0-1,0 1,0-1,0 1,0 0,0-1,0 1,0 0,0 1,-1-1,1 0,0 0,-1 1,1-1,-1 1,1-1,-1 1,0 0,1 0,-1-1,0 2,2 0,1-1,0 1,-1-1,1 1,0-1,0-1,0 1,1 0,-1-1,0 0,1 0,-1 0,1 0,-1-1,0 0,1 0,-1 0,1 0,-1-1,1 0,-1 0,1 0,-1 0,0-1,0 1,0-1,0 0,1-1,108-74,-90 56,0-1,-1-1,-2-1,0 0,-2-2,0 0,-2-1,-1-1,-1 0,-2-1,-1 0,-1-1,0-3,-8-25,-2 57,0 0,0 0,-1 0,1 1,0-1,-1 0,1 0,0 0,-1 0,1 1,-1-1,1 0,-1 0,0 1,1-1,-1 0,0 1,1-1,-1 1,0-1,0 1,1-1,-1 1,0 0,0-1,0 1,0 0,0-1,0 1,0 0,1 0,-1 0,0 0,0 0,0 0,0 0,0 0,0 1,0-1,0 0,1 0,-1 1,0-1,0 1,0-1,0 1,1-1,-1 1,0-1,1 1,-1-1,0 1,1 0,-1 0,1-1,-1 1,1 0,-1 0,1 0,-1-1,-16 17,0 0,1 0,0 2,2 0,0 1,1 0,1 1,1 0,1 1,-4 14,9-22,0 0,1 0,0 1,1-1,1 1,0 0,1-1,1 1,0 0,1 0,3 14,1-22,0 1,1-2,-1 1,2 0,-1-1,1 0,0-1,0 1,0-2,1 1,0-1,0 0,0 0,0-1,1 0,-1 0,1-1,-1-1,1 1,0-1,0-1,0 1,0-2,0 1,7-2,5 1,0-1,1-1,-2-1,1-1,0-1,-1-1,0 0,0-1,-1-2,0 0,-1 0,0-2,-1 0,0-2,-1 1,0-2,-1 0,-1-1,0 0,-2-2,0 1,0-2,1 0,-1 0,-1-1,-1 0,-1-1,-1 0,0 0,-2-1,-1 1,0-1,-1-1,-2 1,0-1,-3 20,1 0,-1 0,0 1,0-1,0 0,-1 1,1-1,0 0,-1 1,0 0,1-1,-1 1,0 0,0 0,-1 0,1 0,0 0,0 1,-1-1,1 1,-1 0,0-1,1 1,-1 0,0 0,0 1,0-1,1 1,-1-1,0 1,0 0,0 0,0 0,0 0,0 1,0-1,1 1,-1 0,0 0,0 0,1 0,-1 0,0 0,1 1,-1-1,1 1,0 0,0 0,-1 0,1 0,0 0,1 0,-1 1,-1 0,-6 9,0 0,0 0,1 1,1 0,0 1,0-1,2 1,0 0,0 1,1-1,1 1,1 0,0 0,0 0,2 0,0 0,1 0,0 0,1 0,1 0,0 0,1-1,1 1,0-1,1 0,0-1,2 3,2 1,0-1,0 1,2-2,0 0,0 0,2-1,-1-1,2 0,0-1,0 0,13 5,-8-6</inkml:trace>
</inkml:ink>
</file>

<file path=ppt/ink/ink3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8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585 199,'-17'-5,"-2"1,1 1,0 0,-1 1,1 1,-1 1,1 1,-1 0,1 2,-1 0,1 1,0 0,0 2,1 0,0 1,0 1,0 0,1 1,0 1,1 1,-12 10,9-7,-1 2,2 0,0 0,2 2,-1 0,2 1,1 0,0 1,1 1,2 0,-1 3,9-21,0 0,1 0,0 0,-1 1,1-1,0 0,1 1,-1-1,1 1,-1-1,1 1,0-1,1 1,-1-1,0 0,1 1,0-1,0 1,0-1,0 0,0 0,1 1,0-1,-1 0,1 0,0-1,0 1,1 0,-1-1,0 1,1-1,0 0,-1 0,1 0,0 0,0 0,0 0,1-1,-1 0,0 0,0 0,1 0,-1 0,1 0,0-1,14-2,0-2,-1 0,1 0,-1-2,0 0,0-1,-1-1,0-1,0 0,-1-1,0 0,-1-1,0-1,8-9,-21 20,43-39,-2-1,-2-3,-1-1,1-8,-29 40,-11 12,0 0,0 0,0 0,0 0,1 0,-1 0,0 0,1 0,-1 0,1 0,-1 0,1 0,-1 1,1-1,0 0,-1 0,1 1,0-1,0 0,-1 1,1-1,0 1,0-1,0 1,0-1,0 1,0 0,0-1,0 1,0 0,0 0,0 0,0 0,0 0,0 0,0 0,0 0,0 0,0 0,0 0,0 1,0-1,0 0,-1 1,1-1,0 1,0-1,0 1,0-1,0 1,-1 0,1-1,0 1,-1 0,1 0,0-1,-1 1,1 0,-1 0,1 0,-1 0,7 95,-8-83,1 0,0-1,1 1,1 0,0-1,0 1,1-1,1 0,1 4,2-4,0 0,0 0,1-1,1 1,0-2,0 0,1 0,1 0,-1-1,6 2,3 2</inkml:trace>
  <inkml:trace contextRef="#ctx0" brushRef="#br0" timeOffset="383.003">812 678,'185'-282,"-159"255,-25 27,0 0,-1 0,1 0,-1 0,1 0,0 0,-1 0,1 0,-1 0,1 0,0 0,-1 0,1 0,-1 0,1 0,0 1,-1-1,1 0,-1 0,1 1,-1-1,1 0,-1 1,1-1,-1 1,1-1,-1 0,0 1,1-1,-1 1,0-1,1 1,-1-1,0 1,0 0,1-1,-1 1,0-1,0 1,0 0,0-1,0 1,0-1,0 1,0 0,0-1,0 1,0-1,0 1,0 0,-1-1,1 1,0-1,3 31,-4-23,2 1,-1-1,1 0,0 1,1-1,0 0,0 0,1 0,0 0,0 0,1-1,0 1,0-1,0 0,1 0,1-1,0 2,-3-5,1 0,0 1,0-2,0 1,0 0,1-1,-1 1,0-1,1-1,0 1,-1-1,1 1,0-1,0 0,0-1,0 0,0 1,0-1,0-1,0 1,-1-1,1 0,0 0,0 0,0-1,-1 0,1 0,-1 0,1 0,-1-1,0 1,2-2,117-113,-120 113,43-54,-29 38</inkml:trace>
  <inkml:trace contextRef="#ctx0" brushRef="#br0" timeOffset="1380.914">1743 227,'-42'34,"-5"2,2 2,1 2,2 2,2 2,-2 7,-1 36,42-85,0 0,0 1,1-1,0 1,-1-1,1 1,0-1,0 1,0-1,0 1,1-1,-1 1,1-1,-1 1,1-1,0 1,0-1,0 0,0 0,0 1,1-1,-1 0,1 0,-1 0,1 0,0-1,0 1,0 0,0-1,0 1,0-1,0 0,0 0,1 1,-1-2,1 1,6 0,1 0,0-1,0 0,-1-1,1 0,0-1,-1 0,1 0,-1-1,0 0,0-1,0 0,0 0,-1-1,1 0,0-2,-8 7,20-15,0-1,-1 0,-1-2,0 0,-2-1,0-1,-1-1,10-16,70-101,-95 137,-1 0,1 0,-1 0,1 0,0 0,-1 1,1-1,0 0,0 0,0 1,0-1,0 0,0 1,0-1,0 1,0-1,0 1,0 0,0-1,0 1,0 0,0 0,0 0,1-1,-1 1,0 1,0-1,0 0,0 0,0 0,0 0,0 1,1-1,-1 1,0-1,0 1,0-1,0 1,0-1,-1 1,1 0,0 0,0-1,0 1,-1 0,1 0,0 0,-1 0,1 0,-1 0,1 0,-1 0,1 0,-1 0,0 0,1 0,-1 0,0 0,0 1,0-1,0 0,0 0,0 0,0 0,0 0,0 0,-1 0,1 1,-1-1,1 270,0-227,3-12,-3 0,-1 0,-1 0,-1 0,-2-1,-2 1,0-1,-2 0,-12 25,-7-15,27-41,1 1,-1-1,1 1,-1-1,1 1,-1-1,1 1,-1-1,1 1,-1-1,0 1,1-1,-1 0,0 0,1 1,-1-1,0 0,0 0,1 0,-1 1,0-1,1 0,-1 0,0 0,0-1,1 1,-1 0,0 0,1 0,-1 0,0-1,0 1,1 0,-1-1,1 1,-1 0,0-1,1 1,-1-1,1 1,-1-1,1 1,-1-1,1 1,-1-1,1 0,0 1,-1-1,1 0,0 1,-1-1,1 0,0 1,0-1,0 0,0 1,0-1,-1 0,1 0,1 1,-1-1,0 0,0 0,0 0,0-11,1-1,0 1,1-1,0 1,1-1,0 1,1 0,1 0,0 1,0-1,1 1,0 0,1 1,4-5,42-63,3 3,56-57,-112 131,250-271,-243 264,0 0,-1-1,0 1,-1-1,0 0,0-1,-1 1,0-1,-1 0,0 0,-1 0,0 0,0 0,-1-1,0 1,-1-1,0 1,-1 0,0-1,-1 1,0 0,-1 0,-2-7,4 14,-1 0,0 0,0 1,0-1,0 1,-1-1,1 1,-1 0,1 0,-1 0,0 0,1 1,-1-1,0 1,0 0,0-1,0 1,-1 1,1-1,0 0,0 1,-1 0,1-1,0 1,0 0,-1 1,1-1,0 1,0-1,-2 2,-94 34,92-33,0 0,-1 0,2 1,-1 0,0 0,1 1,0-1,0 1,0 1,0-1,1 1,0 0,0 0,1 1,0 0,0-1,0 1,1 1,0-1,0 0,1 1,-1 3,1 2,1 0,0 0,1 0,1 0,0 0,0 0,1 0,1 0,0-1,1 1,1-1,-1 0,2 0,4 7,-1-3,0 0,2 0,0-2,0 1,1-1,1-1,0 0,1-1,1 0,0-1,0-1,1 0,0-1,1-1,0 0,0-2,0 0,1 0,0-2,0 0,15 0,-17-4,-1 0,1-1,-1-1,1-1,-1 0,0-1,0 0,0-2,-1 1,0-2,0 0,0-1,7-5,-13 8,-1-1,0 0,0 0,0-1,0 0,-1 0,-1 0,1-1,-1 0,0 0,-1 0,0-1,0 0,-1 1,0-1,-1 0,1-1,-2 1,0 0,0-1,0 1,-1-9,-1 14,0 1,-1 0,1 0,0 0,-1 0,0 1,1-1,-1 0,0 1,-1-1,1 1,0 0,-1-1,1 1,-1 0,0 1,1-1,-1 0,0 1,0 0,0-1,0 1,0 0,-1 1,1-1,0 0,0 1,-1 0,1 0,0 0,0 0,-1 0,1 1,0-1,0 1,-1 0,1 0,0 0,0 1,0-1,0 1,1-1,-1 1,0 0,1 0,-1 0,1 1,0-1,-1 0,1 1,0 0,-8 5,0 0,0 1,1 0,1 1,-1 0,1 0,1 1,0 0,1 0,0 0,0 1,1 0,1 0,0 1,1-1,0 1,1 0,0-1,1 1,1 0,0 0,0 0,1 0,1 0,2 8,-1-16,-1 0,1 0,0 0,0-1,0 1,1-1,-1 0,1 1,0-2,1 1,-1-1,1 1,-1-1,1 0,0-1,0 1,0-1,0 0,1 0,-1-1,0 1,4-1,125 9,-123-10,161-14,-147 7</inkml:trace>
</inkml:ink>
</file>

<file path=ppt/ink/ink3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0 306,'15'0,"13"-5,8-1,2 0,-1 1,-1 2,-3 1,-1 1,-2 0,-1 1,-1 0,-5-4,-1-3,-1 1,3 2,-5 0</inkml:trace>
  <inkml:trace contextRef="#ctx0" brushRef="#br0" timeOffset="249.375">57 589,'38'-10,"27"-3,8 1,-4 2,-10 3,-13 3</inkml:trace>
  <inkml:trace contextRef="#ctx0" brushRef="#br0" timeOffset="752.323">28 109,'6'-10,"0"1,0 0,1 0,0 1,1 0,0 0,0 1,1 0,0 0,4-1,-9 5,1 1,-1-1,1 1,0 0,0 1,0-1,0 1,0 0,0 0,0 1,1 0,-1 0,0 0,0 0,0 1,0 0,1 0,-1 0,0 0,-1 1,1 0,0 0,0 0,-1 1,1 0,-1 0,0 0,0 0,0 0,0 1,-1 0,1 0,-1 0,2 4,0-3,-1-1,1 1,-1-1,1 1,0-2,1 1,-1 0,1-1,-1 0,1 0,0-1,0 0,0 0,1 0,-1-1,0 0,1 0,-1 0,5-1,90-12,-82 6</inkml:trace>
  <inkml:trace contextRef="#ctx0" brushRef="#br0" timeOffset="1298.32">1129 138,'-24'17,"1"1,1 1,1 1,0 0,2 2,0 1,2 0,-9 16,22-33,0 0,1 0,0 0,0 0,1 1,0 0,0-1,0 1,1 0,0 0,0 0,0 0,1 0,0 0,1 0,0 0,0 0,0 0,1-1,0 1,0 0,1-1,0 1,0-1,0 0,1 0,0 0,0-1,0 1,1-1,0 0,0 0,0 0,1-1,-1 0,6 3,4-1,0-1,0-1,0 0,0-1,0-1,1-1,-1 0,1 0,-1-2,1 0,-1-1,1 0,-1-1,14-5,-12 2,0-2,-1 1,0-2,0 0,-1-1,0-1,-1 0,0-1,-1 0,1-2,2-1,-10 9,0 1,-1-2,0 1,0-1,0 1,-1-1,0-1,0 1,-1 0,0-1,0 0,-1 0,0 0,0 0,-1 0,0 0,0 0,-1 0,0 0,-1-1,0 1,0 0,0 0,-1 0,-2-6,-1 8,0 0,-1 0,1 0,-1 1,0 0,0 0,-1 1,1-1,-1 1,0 1,0-1,-1 1,1 0,-1 1,1 0,-1 0,0 1,-4-1,9 2,-32-8</inkml:trace>
  <inkml:trace contextRef="#ctx0" brushRef="#br0" timeOffset="1562.149">846 532,'65'-33,"2"3,0 3,63-15,-123 40,-1 0,1 0,0 1,0 0,0 1,1-1,-1 1,0 1,0-1,0 1,0 1,0-1,0 1,-1 0,1 1,0-1,-1 2,0-1,1 0,-1 1,-1 0,1 1,3 3,1-2,0 0,1-1,-1 0,1-1,0 0,0 0,1-1,-1-1,1 0,-1-1,1 0,-1 0,1-1,0-1,-1 0,1-1,-1 0,1 0,-1-2,0 1,0-1,0-1,-1 0,1 0,-1-1,9-3</inkml:trace>
</inkml:ink>
</file>

<file path=ppt/ink/ink3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6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1 555,'107'-88,"154"-215,-113 164,-146 137,0 0,-1 0,2 0,-1 0,0 0,0 1,1-1,-1 1,0-1,1 1,0 0,-1 0,1 0,0 0,-1 1,1-1,0 1,0-1,0 1,-1 0,1 0,0 0,0 1,0-1,-1 1,1-1,0 1,0 0,-1 0,1 0,-1 1,1-1,-1 0,1 1,-1 0,0 0,0-1,0 1,0 1,2 9,-1 0,-1 0,0 0,0 0,-2 1,1-1,-2 0,1 1,-3 7,1 15,0-14,-1 0,0 0,-2 0,0 0,-2-1,0 0,-1 0,-1 0,-1-1,-5 6,10-16,-1-1,-1 0,1 0,-1 0,-1-1,0 0,0 0,0-1,0 0,-1 0,0-1,0 0,-1-1,1 0,-1 0,0-1,0-1,0 1,-1-2,1 1,0-1,-1-1,0 0,7 0,0-1,1 1,-1-1,1 0,-1 0,1 0,-1-1,1 1,0-1,0 1,0-1,0 0,0 0,0-1,0 1,1-1,-1 1,1-1,0 0,0 0,0 0,0 0,0 0,0 0,1-1,0 1,0 0,0-1,0 1,0-1,1 0,-1 1,1-1,0 1,0-1,0 0,1 1,0-3,3-13</inkml:trace>
  <inkml:trace contextRef="#ctx0" brushRef="#br0" timeOffset="272.597">960 301,'-10'29,"-2"9</inkml:trace>
  <inkml:trace contextRef="#ctx0" brushRef="#br0" timeOffset="838.276">1129 526,'183'-243,"-133"193,-48 50,-1 0,1 0,-1 0,1 1,-1-1,0 1,1-1,-1 1,1 0,-1-1,0 1,0 0,1 0,-1 0,0 0,0 0,0 0,0 0,0 0,0 0,0 0,-1 1,1-1,0 0,0 1,-1-1,1 1,-1-1,0 1,1-1,-1 0,0 1,0-1,0 1,0-1,0 1,0-1,0 1,-1-1,1 1,-1 0,3 9,43 99,-44-107,1 0,0 0,0 0,0-1,1 1,-1-1,1 1,-1-1,1 0,0 0,0 0,0 0,0-1,0 1,0-1,0 0,0 0,1 0,-1 0,0 0,1-1,-1 0,1 1,-1-1,1-1,-1 1,0 0,1-1,-1 0,0 1,1-1,-1-1,0 1,5-4,-1 0,0-1,-1 0,1 0,-1-1,0 0,-1 0,0 0,0-1,0 1,-1-1,0 0,-1-1,3-6,2-4,22-68,-26 62</inkml:trace>
  <inkml:trace contextRef="#ctx0" brushRef="#br0" timeOffset="1247.904">2061 103,'-11'6,"0"1,1 0,0 1,0 0,1 0,0 1,0 0,1 1,0 0,1 0,0 1,1 0,-3 7,6-14,1 1,0 0,0 0,0 1,1-1,0 0,0 0,0 1,0-1,1 1,0-1,0 0,0 1,1-1,0 0,0 1,0-1,1 0,0 0,0 0,0 0,0 0,1 0,0-1,0 1,0-1,1 0,-1 0,1 0,0 0,0 0,2 0,3 2,0 1,1-2,-1 1,1-2,1 1,-1-1,1-1,-1 0,1 0,0-1,0 0,0-1,0 0,0-1,0 0,1-1,-1-1,0 1,0-2,-1 1,1-1,-1-1,1 0,-1-1,0 0,0 0,-1-1,0 0,0-1,0 0,-1 0,0-1,0 0,0-1,-1-1,-1-1,0 0,-1-1,0 1,0-1,-1 0,-1 0,0-1,-1 1,0-1,-1 1,0-3,-1 11,1-1,-2 0,1 0,0 0,-1 0,0 0,0 0,-1 0,1 1,-1-1,0 1,0-1,-1 1,1 0,-1 0,0 0,0 0,0 0,-1 0,1 1,-1 0,0 0,0 0,0 0,0 0,-1 1,1 0,-1 0,1 0,-1 0,-3 0,-26-4,3 3</inkml:trace>
  <inkml:trace contextRef="#ctx0" brushRef="#br0" timeOffset="1551.958">1920 358,'38'-24,"18"-8,4 1,-8 11,-13 14,-9 13,-4 4,-6 6,-3 0,2-3,1-4,3-4,2-2,1-3,2-5,0-3,-4 0</inkml:trace>
</inkml:ink>
</file>

<file path=ppt/ink/ink3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59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0 385,'3'4,"0"0,1 0,-1-1,1 1,-1-1,1 1,0-1,0-1,1 1,-1 0,1-1,-1 0,1 0,0 0,-1-1,1 0,0 0,0 0,0 0,0-1,0 0,0 0,0 0,0 0,0-1,0 0,0 0,0-1,0 1,0-1,-1 0,1 0,-1 0,1-1,-1 0,3-2,14-11,-1-2,-1 1,0-2,-2-1,0 0,13-22,2 0,18-33,41-44,-89 117,-1 0,1 1,0-1,0 0,1 1,-1-1,0 1,0-1,1 1,-1 0,1 0,-1 0,1 1,-1-1,1 0,0 1,-1 0,1 0,0 0,-1 0,1 0,-1 0,1 0,0 1,-1 0,1-1,-1 1,1 0,-1 0,1 0,-1 1,0-1,0 1,1-1,-1 1,0 0,0-1,-1 1,1 0,0 0,-1 1,1-1,-1 0,1 0,-1 1,1 2,2 13,0 0,-1 0,-1 1,-1-1,-1 1,0 0,-1-1,-2 8,-1 34,4-45,0 0,-2 1,0-2,0 1,-1 0,-1 0,-1-1,0 0,0 0,-2 0,0-1,-6 10,8-15,-1 1,0-1,-1 0,0-1,0 0,0 0,-1 0,0-1,0 0,-1-1,1 0,-1 0,-1-1,1 0,0 0,-1-1,0-1,0 1,0-2,0 1,0-1,-5-1,-31-14,27 2</inkml:trace>
  <inkml:trace contextRef="#ctx0" brushRef="#br0" timeOffset="382.4">1101 103,'-5'6,"-16"12,1 1,1 1,1 0,1 2,1 0,1 1,1 0,0 1,2 1,0 4,10-26,1 1,0-1,1 1,-1-1,0 1,1 0,0-1,0 1,0-1,0 1,1 0,-1-1,1 1,0-1,0 1,0-1,0 0,1 1,-1-1,1 0,0 0,0 0,0 0,1 0,-1 0,1-1,-1 1,1-1,0 0,0 0,0 0,0 0,0 0,0 0,1-1,-1 0,0 0,1 0,-1 0,1 0,0-1,11 4,1-1,0-1,-1-1,1 0,0-1,0-1,0 0,-1-1,1-1,-1 0,1-1,-1-1,0 0,-1-1,1-1,-1 0,-1-1,1-1,-1 0,-1 0,0-1,0-1,-1 0,0-1,-1 0,0-1,-1 1,0-2,-1 1,-1-2,6-13,-13 23,1 0,0-1,-1 1,0 0,0 0,-1 0,0 0,1 0,-2 0,1 0,0 0,-1 0,0 0,0 0,-1 1,1-1,-1 1,0 0,0-1,-1 2,1-1,-1 0,0 1,1-1,-2 1,1 0,0 0,-1 1,1-1,-1 1,0 0,0 0,0 1,0 0,0-1,0 2,0-1,-2 0,-12-2,0 1,0 0,0 1,0 2,0 0,0 0,-3 2,-11 4</inkml:trace>
</inkml:ink>
</file>

<file path=ppt/ink/ink3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0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1,'9'0,"9"0,5 0,4 0,2 0,1 0,0 0,0 0,0 0,-1 0,0 0,-1 0,-4 0</inkml:trace>
</inkml:ink>
</file>

<file path=ppt/ink/ink3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1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0 126,'17'193,"-11"-150,22 74,33-39,-59-76,0 0,1 0,-1-1,1 1,0-1,-1 1,1-1,0 0,0 0,0 0,0 0,0-1,0 1,0-1,0 0,0 0,0 0,0 0,0-1,0 1,0-1,0 0,0 1,0-1,-1-1,1 1,0 0,-1-1,1 1,0-1,0-1,83-103,-58 64,60-103,-88 144,0-1,0 1,0 0,0 0,1-1,-1 1,0 0,1 0,-1-1,1 1,-1 0,1 0,0 0,-1 0,1 0,0 0,0 0,0 0,0 0,0 0,0 0,0 0,0 1,0-1,0 0,0 1,1-1,-1 1,0 0,0-1,1 1,-1 0,0-1,1 1,-1 0,0 0,0 0,1 0,-1 1,0-1,1 0,-1 0,0 1,0-1,1 1,-1-1,0 1,0 0,0-1,0 1,1 0,27 60,-29-56,1-1,0 1,0 0,0 0,1-1,0 1,0 0,0-1,0 0,1 0,0 1,0-2,0 1,0 0,0 0,1-1,0 0,0 0,0 0,0 0,0-1,0 1,1-1,-1 0,1 0,-1-1,1 1,0-1,0 0,0-1,-1 1,6-1,-1-1,0-2,0 1,-1-1,1 0,-1-1,1 0,-1 0,0-1,-1 0,1 0,-1-1,0 0,0 0,-1-1,0 0,0 0,-1 0,3-4,74-150,-78 152,0 0,0-1,-1 0,-1 0,1 0,-2 0,1-1,-1 1,-1 0,0-1,-1-8,-4 0</inkml:trace>
  <inkml:trace contextRef="#ctx0" brushRef="#br0" timeOffset="1164.539">1242 239,'-5'-1,"0"-1,0 1,0 0,0 1,0-1,0 1,0 0,0 0,0 1,0-1,1 1,-1 0,0 1,0-1,0 1,1 0,-1 0,1 0,0 1,-1 0,1-1,0 1,1 1,-1-1,0 1,1-1,0 1,0 0,0 0,0 0,1 1,-1-1,1 1,-1 3,-2 3,0 0,1 0,1 0,-1 1,2 0,0-1,0 1,1 0,0 0,1 0,1 0,0 0,0 0,2 4,-1-9,0-1,1 1,0-1,0 0,0 1,1-1,0-1,0 1,0 0,1-1,-1 0,1 0,1-1,-1 1,1-1,0 0,0-1,0 1,0-1,0 0,1-1,-1 1,1-1,0-1,0 1,0-1,0-1,0 1,0-1,0 0,0-1,0 1,-1-1,1-1,0 1,0-1,-1 0,1-1,-1 0,1 0,0-1,7-6,0 0,-1-1,0 0,0-1,-2 0,1-1,-2-1,0 1,0-2,6-14,-12 22,0-1,0 1,-1-1,0 0,-1 0,0 0,0 0,-1-1,0 1,0 0,-1-1,0 1,0 0,-1-1,0 1,-1 0,0 0,0 0,-1 0,0 0,0 0,0 1,-3-3,0 2,-1 1,0-1,0 1,-1 1,0 0,0 0,-1 0,1 1,-1 0,0 1,0 0,-1 0,0 1,1 0,-1 1,0 0,0 1,0 0,-1 0,-14 0</inkml:trace>
  <inkml:trace contextRef="#ctx0" brushRef="#br0" timeOffset="1550.547">960 465,'157'-66,"-149"63,0 0,0 0,1 1,-1 0,1 0,-1 1,1 0,-1 1,1-1,-1 2,1-1,-1 1,1 1,-1-1,1 2,-1-1,0 1,0 0,0 0,0 1,-1 1,1-1,-1 1,4 4,-6-5,0 0,1-1,-1 1,0-1,1 0,0-1,0 1,0-1,0 0,0-1,0 1,0-1,1 0,-1-1,0 0,1 0,3 0,7-5</inkml:trace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1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1406,'354'-562,"-315"496,-3-3,-3-1,-4-1,10-38,69-214,-107 320,2-5,-1 0,0 0,0 0,-1 0,0 0,0 0,-1 0,0 0,0-1,-1 1,0 0,-2-5,2 12,0 0,-1 0,1 0,-1 0,1 0,-1 1,0-1,1 1,-1-1,0 1,1 0,-1 0,0-1,1 1,-1 0,0 1,1-1,-1 0,0 0,1 1,-1-1,0 1,1-1,-1 1,1 0,-1 0,1-1,-1 1,1 0,0 0,-1 1,1-1,0 0,0 0,0 1,0-1,0 0,0 1,0-1,0 1,1-1,-1 1,0 0,1-1,-1 1,-10 18,-1 0,2 0,1 2,1-1,0 1,2 0,1 0,0 1,0 17,-19 82,-7 73,6-26,-4 7,16-101,7-54,2 0,0 0,1 1,2-1,0 0,1 1,1-1,1 1,1-1,5 17,-7-34,0-1,0 0,1 0,-1 0,1 0,0 0,0 0,0 0,0 0,1-1,-1 1,1-1,-1 0,1 0,0 0,0 0,0 0,0 0,0-1,0 0,1 1,-1-1,0 0,1-1,-1 1,1-1,-1 1,1-1,-1 0,0 0,1 0,-1-1,1 0,-1 1,1-1,8-2,-1 0,1-1,-1-1,0 1,-1-2,1 0,-1 0,0 0,7-7,35-40,-2-3,-2-1,-3-2,-3-3,-2-1,-3-2,-3-1,-3-2,15-50,-25 71,-2 0,-2-1,-2-1,-2-1,-3 0,-2 0,-1-1,-3 0,-3-46,-1 95,1 0,-1 0,0 0,0 0,1 0,-2 0,1 0,0 1,0-1,0 0,-1 0,1 0,-1 0,0 0,0 1,1-1,-1 0,0 0,0 1,-1-1,1 1,0-1,0 1,-1 0,1-1,-1 1,1 0,-1 0,0 0,1 0,-1 0,0 0,0 1,1-1,-1 0,0 1,0 0,0-1,0 1,0 0,0 0,0 0,0 0,1 0,-1 1,0-1,0 0,0 1,0 0,0-1,1 1,-1 0,0 0,1 0,-1 0,0 0,1 0,-1 0,1 1,0-1,-1 1,1-1,0 1,-13 16,2 0,0 0,1 1,1 0,1 1,1 0,0 1,-4 19,3-11,-25 82,5 1,6 1,4 1,5 1,5 0,6 74,26-33,-23-154,0 0,1 0,-1 0,0-1,0 1,1 0,-1-1,1 1,0 0,-1-1,1 1,0-1,0 1,0-1,0 1,0-1,0 0,1 1,-1-1,0 0,1 0,-1 0,0 0,1 0,0 0,-1 0,1-1,-1 1,1 0,0-1,-1 0,1 1,0-1,0 0,0 0,-1 0,1 0,0 0,0 0,-1 0,1-1,0 1,-1-1,1 1,0-1,-1 0,1 1,-1-1,1 0,-1 0,1 0,-1 0,1-1,0 0,105-132,-84 103,1 2,2 1,1 0,1 3,29-22,-55 46,-1-1,1 0,0 1,0-1,0 1,0-1,0 1,0 0,0 0,0 0,1 0,-1 0,0 1,0-1,1 1,-1-1,1 1,-1 0,0 0,1 0,-1 0,1 1,-1-1,0 0,1 1,-1 0,0-1,0 1,1 0,-1 0,0 1,0-1,0 0,0 1,0-1,-1 1,1-1,0 1,-1 0,1 0,-1 0,1 0,-1 1,8 91,-10-88,0 1,1-1,-1 1,1-1,0 1,1-1,0 1,0-1,0 1,1-1,0 0,0 1,0-1,1 0,0 0,0-1,1 1,-1-1,1 1,1-1,-1 0,2 1,1-4,1-1,-1 0,0 0,0-1,1 0,-1 0,1 0,-1-1,0 0,0-1,0 1,0-2,0 1,0-1,0 0,0 0,-1 0,0-1,0 0,0-1,0 1,0-1,-1 0,2-3,-5 6,23-14,-1-2,-1-1,-1-1,0 0,-2-2,0 0,-2-2,0 0,-2-1,0 0,1-7,-15 29,-1 1,1 0,-1-1,1 1,-1-1,0 0,0 1,0-1,0 0,-1 0,1 1,-1-1,0 0,0 0,0 0,0 0,0 1,0-1,-1 0,1 0,-1 0,0 1,0-1,0 0,0 1,0-1,-1 1,1-1,-1 1,0 0,1 0,-1-1,0 1,-1 0,1 1,0-1,0 0,-1 1,1-1,-1 1,1 0,-1 0,0 0,1 0,-1 0,0 0,-8 4,1 0,-1 1,1 0,0 0,0 1,1 1,-1-1,1 2,0-1,1 1,-1 0,2 1,-1 0,1 0,0 1,0 0,1 0,1 1,-1-1,2 1,-1 0,1 1,1-1,0 1,0-1,1 1,0 4,0-9,1-1,0 1,0-1,0 1,0 0,1-1,0 1,0 0,1-1,0 1,0 0,0-1,0 1,1-1,0 1,0-1,0 0,1 0,0 0,0 0,0 0,1-1,-1 1,1-1,0 0,0 0,1-1,-1 1,1-1,0 0,0 0,0 0,0-1,0 0,5 2,5-1,0-1,1 0,-1-1,0-1,1 0,-1-2,1 1,-1-2,0 0,0 0,0-2,0 0,-1 0,0-2,0 0,0 0,-1-1,0-1,174-169,-135 131,-50 48,-1 0,0 0,1 0,-1 0,0 0,0 0,1 0,-1 0,0 0,0 1,0-1,-1 0,1 1,0-1,0 1,-1-1,1 1,-1-1,1 1,-1-1,0 1,1 0,-1-1,0 1,0-1,0 1,0 0,-1-1,1 1,0-1,-1 1,1 0,-1 0,1 1,-1 1,0 0,0 0,0-1,1 1,0 0,0 0,0 0,0 0,0 0,1-1,-1 1,1 0,0 0,1-1,-1 1,0-1,1 1,0-1,0 1,0-1,0 0,1 0,-1 0,1 0,0 0,-1-1,1 1,1-1,-1 0,0 0,0 0,1 0,-1-1,1 1,0-1,-1 0,1 0,0 0,0 0,3-1,7-4,1-1,-1-1,-1 0,1 0,-1-2,0 0,-1 0,0-1,0-1,2-2,69-47,-66 49,-14 7,-1 0,1 1,0-1,0 1,0-1,0 1,0 0,0 0,1 1,-1-1,1 1,-1-1,1 1,-1 0,1 0,0 1,0-1,-1 1,1 0,0 0,0 0,-1 0,1 1,0 0,-1-1,1 1,0 1,-1-1,1 0,-1 1,0 0,1 0,-1 0,0 0,0 0,0 1,0-1,-1 1,3 2,24 149,-15-102,-4-34</inkml:trace>
  <inkml:trace contextRef="#ctx0" brushRef="#br0" timeOffset="466.03">1 785,'53'-9,"60"-14,26-2,3-2,-8-1,-12 4,-13 2,-15-1,-19 4,-22 5</inkml:trace>
</inkml:ink>
</file>

<file path=ppt/ink/ink3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3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1 367,'4'0,"8"0,5 0,5 0,4 0,2 0,1 0,0 0,0 0,0 0,0 0,0 0,0 0,-1 0,0 0,0 0,1 0,-6 0</inkml:trace>
  <inkml:trace contextRef="#ctx0" brushRef="#br0" timeOffset="286.472">1 621,'38'-10,"22"-2,7-1,-5 4,-7 2,-13 2</inkml:trace>
  <inkml:trace contextRef="#ctx0" brushRef="#br0" timeOffset="865.586">28 170,'6'-7,"-1"0,1 1,0 0,0 0,0 0,1 1,0 0,0 0,1 1,-1 0,1 0,0 0,-2 2,-1 0,1 0,0 1,0-1,0 1,0 0,-1 1,1-1,0 1,0 1,0-1,0 1,0 0,0 0,0 0,0 1,-1 0,1 1,-1-1,1 1,-1 0,0 0,0 0,0 1,-1 0,4 3,-1-2,0 0,0-1,1 0,-1 0,1-1,-1 0,1 0,0-1,0 0,1 0,-1-1,0 0,1-1,-1 0,0 0,0 0,1-1,-1-1,0 1,5-3,6-2</inkml:trace>
  <inkml:trace contextRef="#ctx0" brushRef="#br0" timeOffset="3635.936">565 705,'16'-18,"-1"-2,-1 1,0-2,-2 0,0-1,-1-2,30-51,24-35,-55 94,-7 10,-1 0,2 0,-1 0,0 1,1-1,0 1,0 0,1 0,-1 1,1-1,0 1,1 0,-1 0,0 1,1-1,0 1,0 1,0-1,4 0,-7 4,-1 1,1 0,0 0,-1 0,0 0,1 0,-1 1,0-1,0 1,0-1,0 1,-1 0,1 0,-1-1,0 1,1 0,-1 0,-1 1,1-1,0 0,-1 0,0 0,1 1,-1-1,0 0,-1 0,1 0,-1 1,1-1,-1 0,1 2,9 56,-9-60,1 0,-1 0,1 0,-1 0,1 0,-1 0,1 1,0-1,-1-1,1 1,0 0,0 0,0 0,0 0,0 0,0-1,0 1,0 0,0-1,0 1,0-1,0 1,1-1,-1 0,0 1,0-1,0 0,1 0,-1 0,0 0,0 0,1 0,-1 0,0-1,0 1,1 0,-1 0,0-1,0 1,0-1,0 0,0 1,0-1,0 0,0 1,1-2,84-90,-65 63,-4 7,77-80,-92 102,-1 0,1 1,0-1,-1 0,1 0,0 1,-1-1,1 1,0 0,-1-1,1 1,-1 0,0 0,1 0,-1 0,1 0,-1 0,0 1,0-1,0 0,0 1,0-1,0 0,0 1,0-1,-1 1,1-1,0 1,-1 0,1-1,-1 1,0 0,0-1,1 1,-1 0,0 0,0-1,-1 1,1 0,0-1,-1 1,1 0,-1-1,1 1,-1 1,1-1,9 134,1-90,-6-25</inkml:trace>
  <inkml:trace contextRef="#ctx0" brushRef="#br0" timeOffset="4150.067">1327 649,'39'-12,"1"0,-1-3,-1-1,-1-2,0-2,-1-2,-25 14,0-1,-1 0,0 0,-1-1,0 0,-1-1,0 0,-1-1,0 1,0-1,-1-1,-1 1,0-1,-1 0,0 0,-1 0,-1 0,0-1,-1 1,0-1,-1 0,0 1,-1-1,-2-6,2 17,-1-1,1 0,-1 1,0-1,0 1,0 0,-1-1,1 1,-1 0,0 1,0-1,0 0,0 1,0 0,0-1,-1 1,1 1,-1-1,1 0,-1 1,0 0,0 0,0 0,1 0,-1 0,0 1,0 0,0 0,0 0,0 0,0 1,0-1,0 1,0 0,1 0,-1 1,0-1,1 1,-1 0,1-1,-1 2,1-1,0 0,0 1,0-1,0 1,0 0,1 0,-2 2,-2 1,0 2,0-1,0 1,1 0,1 0,-1 0,1 0,1 1,-1 0,1 0,1 0,0 0,0 0,1 0,0 1,1-1,-1 1,2-1,0 0,0 1,0-1,1 0,1 0,-1 0,2 0,-1 0,1-1,0 1,1-1,0 0,0-1,1 1,0-1,0 0,1 0,0-1,0 0,7 5,-1-3,0 0,1-1,0 0,1-1,0 0,-1-2,1 1,1-2,-1 0,1-1,10 0,-1-1</inkml:trace>
  <inkml:trace contextRef="#ctx0" brushRef="#br0" timeOffset="4551.035">2202 225,'-16'22,"0"0,2 1,1 0,0 1,2 0,0 1,2 1,1-1,-3 18,11-38,-1 1,1-1,-1 1,2-1,-1 1,0-1,1 1,0-1,1 0,-1 1,1-1,0 0,0 0,1 0,-1 0,1 0,0-1,0 1,1-1,0 0,-1 0,1 0,0 0,1-1,-1 0,1 0,0 0,-1 0,1-1,0 1,0-1,1-1,-1 1,0-1,1 0,-1 0,1 0,-1-1,1 0,-1 0,1 0,4-1,4-2,0 0,-1 0,1-1,0-1,-1 0,0-1,0-1,-1 0,0 0,0-1,-1-1,0 0,0-1,-1 0,0 0,-1-1,0 0,-1-1,0 0,1-2,-5 5,0 0,-1 0,0 0,-1-1,1 1,-2-1,1 1,-2-1,1 0,-1 1,-1-1,1 0,-2 1,1-1,-1 1,-1-1,0 1,0 0,-1 0,-3-7,2 12,1 0,0 0,-1 1,0-1,1 1,-1 0,-1 1,1-1,0 1,-1 0,1 0,-1 1,1 0,-1 0,0 0,0 0,1 1,-1 0,0 0,0 1,0 0,-19-1</inkml:trace>
  <inkml:trace contextRef="#ctx0" brushRef="#br0" timeOffset="4882.746">2060 480,'15'-9,"9"-4,1 5,0 5,2 2,0 1,1 1,0 1,0-1,1 0,-1-1,1 0,-1 1,0-1,-4 0</inkml:trace>
  <inkml:trace contextRef="#ctx0" brushRef="#br0" timeOffset="5415.951">2202 0,'-5'5,"-1"1</inkml:trace>
  <inkml:trace contextRef="#ctx0" brushRef="#br0" timeOffset="5833.709">2427 28,'5'0,"2"5,-6 1,-2-4,-2-4</inkml:trace>
</inkml:ink>
</file>

<file path=ppt/ink/ink3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28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57 198,'10'0,"12"0,8 0,3 0,1 0,0 0,-2 0,-1 0,-1 0,-6-5,-2-2,0 1,1 1,2 1,1 2,-4 1</inkml:trace>
  <inkml:trace contextRef="#ctx0" brushRef="#br0" timeOffset="298.584">1 451,'38'-4,"28"-3,6 1,-3 1,-9 1,-10 2,-14 1</inkml:trace>
  <inkml:trace contextRef="#ctx0" brushRef="#br0" timeOffset="877.886">198 0,'4'9,"0"0,1 0,0-1,0 0,0 0,1 0,1-1,-1 1,1-2,0 1,1-1,-1 0,1 0,1-1,-1 0,1-1,0 0,0 0,0-1,0 0,0 0,10 1,-13-4,0 0,0 1,-1-1,1 2,0-1,-1 1,1-1,-1 1,1 1,-1-1,0 1,0 0,0 0,0 1,-1-1,1 1,-1 0,0 0,0 1,-1-1,1 1,-1 0,0 0,0 0,0 0,-1 0,0 1,0-1,0 1,-1-1,1 6,-6 5,-1 0,-1-1,0 0,-1 0,-1 0,0-1,-1-1,0 1,-1-1,-1-1,0 1,0-2,-1 0,-6 3,15-10,-155 132,119-103,24-17</inkml:trace>
</inkml:ink>
</file>

<file path=ppt/ink/ink3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86,'0'-9,"1"6,-1-1,1 1,-1-1,0 1,0-1,0 1,-1-1,1 1,-1-1,0 1,1-1,-2 1,1-1,0 1,-1 0,1 0,-1 0,0 0,0 0,0 0,-1 0,-1-1,2 5,-1 0,1 0,-1 0,1 0,-1 0,1 0,0 1,0-1,0 1,0 0,0 0,0 0,0 0,0 0,1 0,-1 0,1 0,-1 0,1 1,0-1,0 1,0 1,-5 11,2 0,-1 1,2 0,0 0,1 0,1 0,0 1,1-1,1 0,1 4,-1 16,-2-31,1 1,0-1,0 1,1 0,0-1,-1 1,2-1,-1 1,1-1,0 0,0 1,0-1,1 0,-1 0,1-1,1 1,-1-1,1 1,-1-1,1 0,0 0,1-1,-1 1,1-1,-1 0,1 0,0 0,0-1,0 0,1 0,-1 0,0-1,1 1,-1-1,2-1,8 0,-1-2,0 0,0 0,0-2,0 0,0 0,-1-1,0-1,0 0,0-1,-1 0,0-1,0-1,-1 1,0-2,7-7,-10 11,-1 0,0-1,0 0,-1 0,0 0,0-1,-1 0,0 0,0 0,-1-1,0 1,0-1,-1 0,-1-1,1 1,-1 0,-1-1,0 1,0-1,-1 1,0-1,0 7,-1-1,0 0,0 1,0-1,0 0,0 1,-1 0,0-1,0 1,0 0,0 0,0 0,0 0,-1 0,0 1,1-1,-1 1,0-1,0 1,0 0,-1 0,1 1,0-1,-1 1,1-1,-1 1,1 0,-3 0,-105-12,76 13,5 0</inkml:trace>
  <inkml:trace contextRef="#ctx0" brushRef="#br0" timeOffset="485.575">16 284,'-1'-1,"1"1,-1 0,0-1,0 1,0-1,0 1,0-1,1 0,-1 1,0-1,1 0,-1 1,0-1,1 0,-1 0,1 1,-1-1,1 0,-1 0,1 0,0 0,0 0,-1 0,1 0,0 0,0 0,0 0,0 0,0 0,0 0,0 1,0-1,0 0,1 0,-1 0,0 0,0 0,1 0,-1 0,1 0,-1 0,1 1,-1-1,1 0,0 0,-1 1,1-1,0 0,-1 1,1-1,0 1,0-1,0 1,0-1,-1 1,1-1,0 1,0 0,0 0,0-1,0 1,1 0,8-8,0 1,0 0,1 0,0 1,0 0,0 1,1 0,0 1,0 1,0 0,0 0,1 1,2 0,-11 3,0-1,-1 1,1 0,-1 0,1 0,0 0,-1 1,0 0,1-1,-1 1,0 0,0 1,0-1,0 0,0 1,-1 0,1 0,-1-1,0 1,0 1,0-1,0 0,0 0,-1 1,1-1,-1 1,0 0,45 56,-41-57,0-1,1 1,-1-1,1 0,-1 0,1-1,0 0,0 0,0 0,-1 0,1-1,0 0,0-1,0 1,0-1,1-1,12-4</inkml:trace>
</inkml:ink>
</file>

<file path=ppt/ink/ink3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0,'5'0,"2"5,-1 7,-1 0</inkml:trace>
</inkml:ink>
</file>

<file path=ppt/ink/ink3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1,'-5'4,"-2"3</inkml:trace>
</inkml:ink>
</file>

<file path=ppt/ink/ink3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0,'29'0,"14"0,5 0,-2 0,-3 0,-4 0,-4 0,-4 0,-1 0,-2 0,-5 0</inkml:trace>
</inkml:ink>
</file>

<file path=ppt/ink/ink3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23,'38'0,"23"-5,5-1,-3 0,-13 1</inkml:trace>
</inkml:ink>
</file>

<file path=ppt/ink/ink3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0 366,'24'-5,"27"-2,10 1,-1 1,-10 1</inkml:trace>
  <inkml:trace contextRef="#ctx0" brushRef="#br0" timeOffset="8153.968">113 733,'19'-7,"0"0,-1-2,0 0,-1 0,0-2,0 0,-1-1,-1-1,0 0,-1-1,0 0,-1-2,10-14,70-117,-92 146,0 0,0 0,0 0,-1 0,1 0,0 0,0 0,-1 0,1 0,0 0,-1 0,1 0,-1-1,0 1,1 0,-1 0,0-1,0 1,0 0,0 0,0-1,0 1,0 0,0 0,0-1,-1 1,1 0,-1 0,1 0,0-1,-1 1,0 0,1 0,-1 0,0 0,0 0,1 0,-1 0,0 0,0 0,0 1,0-1,0 0,0 1,0-1,-1 0,1 1,0-1,0 1,0 0,-1-1,1 1,0 0,0 0,-1 0,1 0,0 0,0 0,-1 0,1 0,0 0,-5 4,0 0,1 1,-1-1,1 1,1 0,-1 0,1 1,0-1,0 1,0 0,1 0,0 0,0 1,0-1,1 1,0-1,0 1,1 0,0 2,-6 135,7-142,-1 3,1 1,0 0,0-1,1 1,-1-1,1 1,1-1,-1 1,1-1,0 1,0-1,0 0,1 0,0 0,0 0,0-1,1 1,-1-1,1 0,0 0,0 0,0 0,1-1,0 0,-1 0,1 0,0 0,0-1,1 0,3 1,1-1,0-1,0-1,0 0,0-1,0 1,0-2,0 1,-1-2,1 1,0-1,-1-1,0 0,0 0,0-1,0 0,-1 0,1-1,-1 0,1-2,134-143,-133 137,-1 1,0-1,-1-1,0 0,-2 0,1 0,-2-1,0 0,1-8,-6 23,1-1,-1 1,1-1,-1 1,0-1,0 0,1 1,-1-1,0 1,-1-1,1 1,0-1,0 0,-1 1,1-1,-1 1,1-1,-1 1,0-1,1 1,-1 0,0-1,0 1,0 0,0 0,0 0,-1-1,1 1,0 0,0 0,-1 1,1-1,0 0,-1 0,1 1,-1-1,1 1,-1-1,1 1,-1 0,1-1,-1 1,0 0,1 0,-1 0,1 0,-1 0,0 1,1-1,-1 0,1 1,-1-1,1 1,-1 0,1-1,0 1,-1 0,1 0,0 0,-1 0,1 0,-9 5,2-1,-1 1,1 1,-1-1,2 2,-1-1,1 1,0 0,1 0,0 1,0 0,1 0,0 0,1 1,0-1,0 1,1 0,0 1,1-1,0 0,0 1,2-1,-1 1,1-1,1 1,-1-1,2 1,0 0,2 4,0-1,1-1,0 1,1-1,1 0,0 0,1-1,4 5,-10-13,1-1,0 0,-1 0,1 0,0 0,1-1,-1 1,0-1,1 0,0 0,-1 0,1 0,0-1,0 0,0 1,0-1,0-1,0 1,0-1,0 1,0-1,0 0,0 0,0-1,1 1,-1-1,0 0,0 0,-1-1,1 1,1-1,13-10,0 1,-1-2,-1-1,0 0,0-1,-2 0,0-1,-1-1,0 0,-2-1,7-12,10-12,-19 29,-2 0,1-1,-2 0,0 0,0-1,-2 0,0 0,0 0,-1 0,-1-1,-1 1,0-10,-18-30,17 54,-1 0,0 0,1 0,-1 1,0-1,0 0,0 0,0 1,0-1,0 1,0-1,0 1,0-1,0 1,0-1,0 1,0 0,0 0,0-1,0 1,-1 0,1 0,0 0,0 0,0 0,0 1,0-1,0 0,-1 1,1-1,0 0,0 1,0-1,0 1,0-1,0 1,0 0,1 0,-1-1,0 1,0 0,0 0,1 0,-1 0,0 0,-7 8,0 0,0 0,1 0,0 1,1 0,0 0,1 1,0-1,1 1,0 0,0 1,1-1,1 1,0-1,0 1,2 0,-1 0,1-1,1 1,0 0,1 0,0-1,0 1,2-1,-1 0,1 0,1 0,0 0,1 0,80 106,-75-103</inkml:trace>
  <inkml:trace contextRef="#ctx0" brushRef="#br0" timeOffset="8852.595">1157 55,'0'0,"-1"-1,0 0,1 0,-1 1,1-1,-1 0,1 0,-1 0,1 0,-1 0,1 1,0-1,-1 0,1 0,0 0,0 0,0 0,0 0,0 0,0 0,0 0,0 0,0 0,0 0,1 0,-1 0,0 0,1 0,-1 0,1 1,-1-1,1 0,-1 0,1 0,-1 1,1-1,0 0,-1 1,1-1,0 0,0 1,0-1,-1 1,1-1,0 1,0-1,1 1,43-15,-43 14,0 1,-1 0,1 0,0 0,0 0,-1 0,1 0,0 0,-1 1,1-1,-1 0,1 1,0 0,-1-1,1 1,-1 0,1 0,-1 0,0 0,1 0,-1 0,0 0,0 0,0 0,0 1,0-1,0 0,0 1,0-1,0 1,-1-1,1 1,0 0,-1-1,0 1,1-1,-1 1,0 0,0 0,0-1,0 1,0 0,0-1,0 1,-1 0,1-1,-1 1,-28 78,25-74,2-4,0 0,-1 0,1 1,0-1,0 1,0-1,0 1,1 0,-1-1,1 1,-1 0,1 0,0 0,0 0,1 0,-1 0,0 1,1-1,0 0,0 0,0 0,0 1,1-1,-1 0,1 0,-1 0,1 0,0 0,1 0,-1 0,0 0,1 0,-1 0,1-1,0 1,0-1,0 1,1 0,5-1,0 0,0 0,-1-1,1 0,0 0,0-1,0 0,0 0,0-1,0 0,0-1,0 0,-1 0,6-2,7-3</inkml:trace>
  <inkml:trace contextRef="#ctx0" brushRef="#br0" timeOffset="9622.324">1214 619,'-61'137,"62"-137,-1 0,1 0,-1 0,1 0,-1 0,0 0,1 0,-1 1,1-1,-1 0,0 0,1 0,-1 0,1 1,-1-1,0 0,1 0,-1 1,0-1,1 0,-1 0,0 1,0-1,1 0,-1 1,0-1,0 1,0-1,1 0,-1 1,0-1,0 1,0-1,0 0,0 1,0-1,0 1,0-1,0 0,0 1,0-1,0 1,0 0,28-33,-15 13,-10 13,0 1,1-1,0 0,0 1,1 0,0 0,-1 0,2 0,-1 1,0 0,1 0,0 0,0 1,0 0,5-2,-8 6,-1-1,1 1,0 0,0 0,-1 0,1 0,0 0,-1 0,1 1,-1-1,0 1,1 0,-1 0,0 0,0 0,0 0,0 0,-1 0,1 1,0-1,-1 1,0-1,1 2,26 28,-24-30,1 0,-1 0,0-1,0 1,1-1,-1 0,1 0,-1-1,1 1,-1-1,1 0,-1 0,1-1,-1 1,1-1,-1 0,1 0,-1 0,0-1,1 0,-1 0,0 0,0 0,0 0,-1-1,1 0,-1 0,1 0,-1 0,0 0,0-1,0 1,-1-1,1 0,-1 0,2-3,3-11</inkml:trace>
  <inkml:trace contextRef="#ctx0" brushRef="#br0" timeOffset="10001.204">1835 196,'-31'40,"3"1,1 1,2 2,2 0,2 2,2 0,16-40,1 0,-1-1,1 1,0 0,1 0,-1 0,1 0,1 0,-1 0,1 1,0-1,0 0,1 0,-1 0,1 0,1 0,-1 0,1 0,0 0,1 0,-1-1,1 1,0-1,1 0,-1 0,1 0,0 0,0 0,1-1,-1 0,1 0,0 0,0-1,0 1,0-1,1 0,2 0,8 0,1-1,-1-1,0-1,1 0,-1-1,1-1,-1 0,0-2,0 1,0-2,-1 0,1-1,-1-1,0 0,-1-1,0 0,0-1,-1-1,0 0,-1-1,0-1,-1 1,4-7,-6 9,0-2,-1 1,-1-1,0 0,0-1,-1 0,0 0,-1 0,-1 0,0-1,0 0,-2 0,1 0,-1-8,-1 15,-1-1,0 0,0 0,-1 0,0 0,0 0,-1 1,1-1,-1 1,-1-1,1 1,-1-1,-1 1,1 0,-1 1,0-1,0 1,0-1,-1 1,0 0,0 1,0-1,-1 1,1 0,-1 0,0 1,0 0,-4-2,-101-19,78 23</inkml:trace>
  <inkml:trace contextRef="#ctx0" brushRef="#br0" timeOffset="10287.529">1665 535,'34'-14,"20"-6,6 7,-2 5,-11 8,-9 5,-11 6,-5 1,-2-1,1-3,2-3,1-1,2-3,-4-5,-5-3</inkml:trace>
</inkml:ink>
</file>

<file path=ppt/ink/ink3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2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1,'-10'10,"-3"7,-4 2,-4 1,-3 3,-3-2,4-6</inkml:trace>
</inkml:ink>
</file>

<file path=ppt/ink/ink3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4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0 481,'12'-28,"-12"29,0-1,0 0,0 1,0-1,0 0,0 1,0-1,0 0,0 1,0-1,0 0,1 1,-1-1,0 0,0 1,0-1,0 0,0 1,1-1,-1 0,0 1,0-1,1 0,-1 0,0 1,0-1,1 0,-1 0,0 0,0 1,1-1,-1 0,0 0,1 0,-1 0,0 0,1 0,-1 0,0 0,1 0,-1 0,1 0,-1 0,0 0,1 0,-1 0,0 0,1 0,-1 0,0 0,1 0,-1 0,0-1,0 1,1 0,-1 0,0 0,1-1,-1 1,0 0,0-1,-7 138,3-121,1 0,1 0,1 0,0 1,1-1,1 0,1 11,0-19,0 1,0-1,1 1,0-1,0 0,1 0,0 0,1-1,-1 1,1-1,4 4,-6-9,-1 1,0-1,1 0,0 0,-1 0,1-1,0 1,0-1,0 1,0-1,0 0,0 0,1 0,-1-1,0 1,0-1,1 0,-1 1,0-1,0-1,1 1,-1-1,0 1,0-1,1 0,-1 0,0 0,0 0,0-1,0 1,-1-1,1 0,12-8,-1-1,-1-1,1 0,-2-1,0-1,-1 1,0-2,-1 0,1-2,26-34,-37 50,1 0,-1 0,1 1,-1-1,1 0,-1 0,1 1,-1-1,1 1,0-1,-1 0,1 1,0-1,-1 1,1 0,0-1,0 1,0 0,-1-1,1 1,0 0,0 0,0-1,0 1,-1 0,1 0,0 0,0 0,0 0,0 1,0-1,-1 0,1 0,0 0,0 1,0-1,-1 0,1 1,0-1,0 1,-1-1,1 1,0-1,-1 1,1 0,0 0,23 41,-14-21,-8-17,-1-1,1 1,0 0,0-1,0 1,0-1,1 0,0 0,-1 0,1 0,0 0,1 0,-1-1,0 0,1 1,-1-1,1-1,0 1,-1 0,1-1,0 0,0 0,0 0,0 0,0-1,0 1,0-1,1 0,-1 0,0-1,0 1,0-1,0 0,0 0,0 0,0-1,-1 1,1-1,0 0,12-10,0-1,-1 0,0-1,-1-1,-1 0,0-1,-1 0,-1-1,2-5,-11 19,6-7,0 1,-1-1,0 0,-1-1,0 0,-1 0,0 0,0 0,-1-1,-1 0,0 0,-1 0,0 0,-1 0,0 0,-1-1,0 1,-1 0,-1 0,1 0,-2 0,0 0,0 0,-2-1,-7-7</inkml:trace>
  <inkml:trace contextRef="#ctx0" brushRef="#br0" timeOffset="1318.733">932 1,'-107'417,"102"-374,1 0,2 1,2-1,6 41,-6-75,0-1,1 1,0-1,0 1,1 0,0-1,0 0,1 0,1 1,-1-2,1 1,0 0,1-1,0 0,0 0,-1-6,0-1,0 1,0-1,0 0,0 0,0-1,0 1,0-1,-1 0,1 0,0 0,0-1,0 1,-1-1,1 0,-1 0,0 0,1 0,-1-1,0 1,0-1,0 0,-1 0,1 0,-1 0,0 0,1-1,-1 1,-1-1,1 0,4-3,144-144,-149 149,0 0,1 0,-1 0,0 0,1 1,-1-1,1 1,0-1,-1 1,1-1,0 1,0 0,0 0,0 0,0 0,0 0,0 1,0-1,0 1,1-1,-1 1,0 0,0-1,0 1,1 0,-1 1,0-1,0 0,0 1,1-1,-1 1,0-1,0 1,0 0,0 0,0 0,0 0,0 1,-1-1,1 0,0 1,-1-1,1 1,-1 0,1-1,-1 1,0 0,2 2,14 184,-15-185,0 0,0 0,0 0,0 0,0 0,0-1,1 1,-1-1,1 0,0 1,0-1,0 0,0-1,0 1,0 0,0-1,1 0,-1 0,0 0,1 0,-1 0,1-1,-1 1,1-1,-1 0,1 0,0-1,98-13,-89 12,0-1,0 0,-1-1,1-1,-1 1,0-2,0 0,0-1,-1 0,0 0,-1-1,1-1,-2 0,1 0,-1-1,0 0,-1 0,-1-1,1 0,-2-1,0 1,0-1,-1-1,0 1,-1-1,0 1,-1-6,-3 15,0 0,0 0,0 0,-1 0,1 0,-1 0,0 0,0 0,0 1,0-1,0 0,-1 1,1-1,-1 1,0-1,0 1,0 0,0-1,0 1,0 0,-1 0,1 1,-1-1,1 0,-1 1,0 0,1 0,-1-1,0 2,0-1,0 0,0 0,0 1,0 0,0-1,0 1,0 0,0 1,0-1,0 1,0-1,0 1,0 0,1 0,-1 0,0 0,0 0,1 1,-2 0,-6 4,0 0,0 0,0 0,1 2,0-1,1 1,0 0,0 1,0 0,1 0,1 0,0 1,0 0,0 1,2-1,-1 1,1 0,1 0,0 0,0 0,1 1,1-1,0 6,3-9,0-1,0 0,1 0,0 0,0-1,1 1,0-1,0 1,0-1,1-1,0 1,0-1,1 1,-1-2,1 1,0-1,0 1,1-2,-1 1,1-1,0 0,0 0,0-1,0 0,0 0,1 0,-1-1,1-1,-1 1,1-1,11 2,0-2,0 0,0-1,0-1,0-1,0 0,-1-1,0-2,0 0,0 0,0-2,-1 0,0-1,-1-1,0 0,11-10,-12 10,0-1,-1-1,0 0,0-1,-2 0,1-1,-2-1,0 0,-1 0,0-1,-1 0,-1-1,-1 0,0 0,-1-1,-1 1,0-1,0-9,-5 25,0 0,1 0,-1 0,0 0,0 0,0 1,0-1,-1 0,1 0,0 0,-1 0,1 0,-1 0,0 1,0-1,0 0,0 0,0 1,0-1,0 1,0-1,0 1,-1-1,1 1,-1 0,1 0,-1-1,0 1,1 0,-1 1,0-1,1 0,-1 0,0 1,0-1,0 1,0-1,0 1,0 0,-73 22,65-14,1-1,0 2,0-1,1 1,0 0,1 1,0 0,1 0,0 1,0-1,1 1,-1 4,5-14,1 0,0 0,-1 1,1-1,-1 0,1 0,0 1,0-1,0 0,0 0,0 1,0-1,0 0,0 1,1-1,-1 0,0 0,1 1,-1-1,1 0,-1 0,1 0,0 0,0 0,-1 0,1 0,0 0,0 0,0 0,0 0,0 0,0-1,0 1,0 0,0-1,0 1,1-1,-1 1,0-1,0 1,1-1,-1 0,0 0,0 0,1 1,-1-1,0 0,1-1,64-7,102-73,-167 81,-1-1,1 1,-1-1,1 1,0-1,-1 1,1 0,-1-1,1 1,0 0,-1 0,1-1,0 1,-1 0,1 0,0 0,-1 0,1 0,0 0,0 0,-1 0,1 0,0 0,-1 0,1 0,0 1,-1-1,1 0,0 0,-1 1,1-1,-1 0,1 1,-1-1,1 1,-1-1,1 1,-1-1,1 1,-1-1,1 1,-1-1,0 1,1 0,-1-1,0 1,0 0,1-1,-1 1,0 0,0-1,0 1,0 0,0-1,0 1,0 0,0 0,0-1,0 1,0 0,0-1,-1 1,-13 44,11-41,0-1,0 1,0-1,1 1,-1 0,1 0,0 0,1 0,-1 1,1-1,-1 0,1 1,1-1,-1 1,1-1,-1 1,1-1,1 1,-1 0,0-1,1 1,0-1,0 0,1 1,-1-1,1 0,0 0,0 0,0 0,1 0,-1 0,1 0,0-1,0 0,0 1,0-1,1 0,0-1,-1 1,1 0,0-1,2 1,174 16,-167-14,0-1,0-1,0 0,0-1,1 0,-1-1,1-1,0 0,-1 0,1-2,-1 0,0 0,1-1,-1-1,0 0,-1-1,1 0,-1-1,0-1,0 1,7-8,-10 6,-1 0,0-1,-1 0,0-1,0 1,-1-1,0-1,-1 1,0-1,-1 0,0 0,0 0,-1-1,-1 1,0-1,-1 0,0 1,-1-1,0 0,-1-5,1 15,-1-1,0 0,0 1,1-1,-2 1,1-1,0 1,0-1,-1 1,1 0,-1 0,0 0,0 0,0 0,0 0,0 0,0 0,0 1,-1-1,1 1,0 0,-1 0,1 0,-1 0,0 0,1 0,-1 1,0-1,1 1,-1 0,0-1,0 1,1 1,-1-1,0 0,0 1,1-1,-1 1,1 0,-1 0,0 0,1 0,-1 0,1 1,0-1,0 1,-1-1,1 1,0 0,0 0,1 0,-3 2,-19 14,1 1,0 1,1 0,2 2,0 0,1 1,1 1,2 1,0 0,-2 9,14-29,0 1,0-1,0 1,1 0,0-1,0 1,1 0,-1 0,1 0,1 1,-1-1,1 0,0 0,0 0,1 0,0 0,0 0,1 0,-1 0,1 0,0 0,1 0,-1-1,1 1,1-1,-1 0,0 0,1 0,0 0,1-1,-1 0,1 0,-1 0,1 0,1 0,15 6,0 0,1-2,0-1,0 0,1-2,0 0,0-1,0-2,0 0,0-2,0 0,1-2,-1-1,0 0,12-4,-4 1</inkml:trace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9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0 585,'34'-9,"15"-4,5 1,-2 2,-6 3,-5 2,-10 3</inkml:trace>
  <inkml:trace contextRef="#ctx0" brushRef="#br0" timeOffset="251.183">0 811,'43'-9,"15"-4</inkml:trace>
  <inkml:trace contextRef="#ctx0" brushRef="#br0" timeOffset="1167.233">254 1009,'90'-66,"-3"-4,36-39,-110 97,-1 0,-1-1,0-1,0 0,-1 0,-1-1,-1 0,0 0,-1-1,5-15,-11 31,-1-1,0 0,1 1,-1-1,1 0,-1 1,0-1,0 0,1 1,-1-1,0 0,0 0,0 1,0-1,0 0,0 0,0 1,0-1,0 0,0 0,0 1,0-1,0 0,-1 1,1-1,0 0,-1 0,1 1,0-1,-1 1,1-1,-1 0,1 1,-1-1,1 1,-1-1,1 1,-1-1,0 1,1 0,-1-1,0 1,1 0,-1-1,0 1,1 0,-1 0,0 0,0 0,1-1,-1 1,0 0,0 0,1 0,-1 1,0-1,0 0,1 0,-1 0,0 1,-42 20,-47 100,87-118,1 1,-1 0,1 0,0 0,0 0,0 0,1 1,-1-1,1 0,0 1,0-1,1 1,0-1,-1 1,1 0,1-1,-1 1,1-1,-1 1,1-1,1 0,-1 1,1-1,-1 0,1 0,0 0,1 0,-1 0,1 0,0-1,0 1,0-1,0 0,0 0,3 2,1 0,0 0,0 0,0-1,0 0,1-1,0 0,0 0,0 0,0-1,0 0,0-1,0 0,1 0,-1 0,0-1,1-1,-1 0,0 0,1 0,-1-1,0 0,0 0,0-1,0-1,-1 1,1-1,-1 0,1-1,18-11,-1-2,0 0,-1-2,-1 0,-1-2,-1 0,1-3,-13 15,0 0,-1 0,0-1,0 0,-1 0,-1-1,0 0,0 0,-1-1,-1 1,0-1,-1 0,1-7,-4 19,0 1,0-1,0 0,0 1,0-1,0 0,0 0,0 1,0-1,0 0,-1 1,1-1,0 1,0-1,-1 0,1 1,-1-1,1 1,0-1,-1 1,1-1,-1 1,1-1,-1 1,0-1,1 1,-1 0,1-1,-1 1,0 0,1-1,-1 1,0 0,1 0,-1 0,0 0,1 0,-1 0,0-1,1 2,-1-1,0 0,0 0,1 0,-1 0,0 0,1 1,-1-1,0 0,1 0,-1 1,1-1,-1 1,1-1,-1 0,0 1,1-1,-1 1,1-1,0 1,-1 0,1-1,-1 1,1-1,0 1,0 0,-36 35,32-32,0 0,0 1,1-1,0 1,0 0,0 0,1 0,0 0,0 1,0-1,0 0,1 1,0 0,0-1,1 1,-1 0,1-1,0 1,1 0,0-1,-1 1,2 0,-1-1,1 1,0-1,0 0,0 0,1 1,-1-2,1 1,1 0,-1 0,1-1,-1 0,1 0,1 0,-1 0,0-1,1 1,0-1,0 0,0-1,2 2,6-2,-1 0,0-1,1-1,-1 0,0-1,1 0,-1-1,0 0,0-1,0 0,0-1,-1 0,1-1,-1-1,0 1,0-2,-1 1,0-2,0 1,0-2,6-6,-1 0,0-1,-1 0,-1-1,-1-1,0 0,-1-1,-1 0,-1 0,5-17,-13 34,0 1,0-1,0 0,0 1,0-1,0 0,0 0,0 0,-1 0,1 0,-1 0,0 0,1 0,-1 0,0 0,0 0,0 0,-1 0,1 0,0 0,-1 0,1 0,-1 0,0 0,0 1,1-1,-1 0,0 0,-1 1,1-1,0 0,0 1,-1-1,1 1,-1 0,1-1,-1 1,0 0,1 0,-1 0,0 0,0 0,0 0,0 1,1-1,-1 1,0-1,0 1,0 0,0 0,0 0,-1 0,1 0,0 0,0 0,0 1,0-1,-1 1,-5 4,1 1,0 0,0 0,0 1,1-1,0 1,0 1,1-1,0 1,0 0,1 0,0 0,0 1,1 0,0-1,-1 8,0-6,-2 4,0-1,1 1,1 1,0-1,1 0,0 1,2 0,-1 0,2 0,0-1,0 1,2 0,0 0,0-1,1 1,1-1,1 1,0-1,1-1,0 1,7 10,0-7</inkml:trace>
  <inkml:trace contextRef="#ctx0" brushRef="#br0" timeOffset="1817.397">1411 868,'-4'2,"0"0,0 1,0-1,1 1,-1 0,1 1,-1-1,1 0,0 1,0 0,0-1,1 1,0 0,-1 1,1-1,1 0,-1 1,1-1,-1 1,1-1,1 1,-1 4,1-8,1 0,0-1,0 1,1 0,-1-1,0 1,0-1,0 1,0-1,0 1,1-1,-1 0,0 0,0 1,1-1,-1 0,0 0,0 0,1 0,-1-1,0 1,0 0,1 0,-1-1,0 1,0-1,0 1,0-1,0 0,1 1,-1-1,0 0,-1 0,1 1,0-1,0 0,0 0,0 0,-1 0,1 0,0 0,-1-1,1 1,-1 0,92-128,-92 128,0 0,1 1,-1-1,0 1,1-1,-1 0,1 1,-1-1,1 1,-1-1,1 1,-1-1,1 1,-1 0,1-1,-1 1,1 0,0-1,-1 1,1 0,0 0,-1-1,1 1,0 0,-1 0,1 0,0 0,-1 0,1 0,0 0,0 0,-1 0,1 0,0 1,-1-1,1 0,-1 0,1 1,0-1,-1 0,1 1,-1-1,1 1,0-1,-1 0,1 1,-1-1,0 1,1 0,-1-1,1 1,-1-1,15 43,-10-24,-5-16,1-1,-1 1,1-1,-1 0,1 0,0 1,0-1,0 0,0 0,0 0,0 0,1 0,-1 0,1 0,-1 0,1-1,0 1,0-1,0 1,0-1,0 1,0-1,0 0,0 0,0 0,0-1,1 1,-1 0,0-1,1 1,-1-1,0 0,1 0,-1 0,1 0,-1 0,0 0,1-1,-1 1,0-1,1 0,-1 0,0 1,0-1,0-1,1 1,2-5,0 0,0-1,-1 1,0-1,0 0,-1 0,0 0,0-1,-1 1,0 0,0-1,-1 0,1 0,-2 1,1-1,-1 0,-1-1,2-17</inkml:trace>
  <inkml:trace contextRef="#ctx0" brushRef="#br0" timeOffset="2271.538">1637 50,'13'-7,"-3"1,1 0,0 1,0 0,0 1,1 0,-1 0,1 2,0-1,0 1,10 0,-20 2,-1 0,0 1,1-1,-1 0,1 0,-1 0,0 1,1-1,-1 1,0-1,1 1,-1 0,0-1,0 1,1 0,-1 0,0 0,0 0,0 0,0 0,0 0,-1 0,1 0,0 1,0-1,-1 0,1 0,0 1,-1-1,0 0,1 1,-1-1,0 1,0-1,1 0,-1 1,0-1,0 1,-1-1,1 1,0-1,0 0,-1 1,1-1,-1 0,1 1,-1-1,0 0,1 1,-34 65,25-55,6-10,0 1,-1 0,1 1,0-1,0 0,1 1,-1 0,1 0,-1-1,1 2,1-1,-1 0,0 0,1 0,0 1,0-1,0 1,1-1,-1 0,1 1,0-1,1 1,-1-1,1 1,0-1,0 1,0-1,0 0,1 1,0-1,-1 0,2 0,-1 0,0-1,2 2,5 0,0 0,1-1,-1 0,1-1,0 0,0-1,0 0,1 0,-1-1,0 0,1-1,5 0,10 0</inkml:trace>
  <inkml:trace contextRef="#ctx0" brushRef="#br0" timeOffset="2569.001">2202 360,'-10'34,"-8"29,-5 6,1-6,4-8,0-8,4-8,-1-11,2-4,-1-8,-4-5,2-5</inkml:trace>
  <inkml:trace contextRef="#ctx0" brushRef="#br0" timeOffset="2822.915">1948 417,'29'33,"18"26,7 8,-1-8,-5-10,-6-7,-5-11,-4-7,-3-1,-2-6,-5-6</inkml:trace>
  <inkml:trace contextRef="#ctx0" brushRef="#br0" timeOffset="3767.807">311 755,'-5'5,"-6"1,-7 0,-4-1,1 4,0-1,-2-1,-2-1,-1 2,9 0,7-1</inkml:trace>
</inkml:ink>
</file>

<file path=ppt/ink/ink3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7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0 962,'14'2,"0"0,0-1,-1-1,1 0,0-1,0 0,0-1,-1-1,1 0,-1-1,0 0,0-1,0 0,-1-2,0 1,0-1,0-1,5-5,171-149,-169 148,-2-1,1 0,-2-2,0 0,-1-1,-1 0,0-1,-2-1,0 0,-1-1,-2 0,0 0,-1-1,0-3,-7 24,-1-1,1 1,-1-1,1 1,-1-1,0 1,0-1,0 1,0-1,0 1,0-1,0 1,0-1,-1 1,1-1,0 1,-1-1,1 1,-1 0,0-1,0 1,1 0,-1-1,0 1,0 0,0 0,0 0,0 0,0 0,-1 0,1 0,0 0,-1 0,1 0,0 1,-1-1,1 1,-1-1,1 1,-1-1,1 1,-1 0,0 0,-62 21,48-8,0 1,1 0,0 1,1 1,1 0,1 0,0 2,1-1,1 2,0-1,2 1,-4 12,10-25,0 0,1 0,-1 0,2 0,-1 0,0 0,1 0,0 1,1-1,-1 0,1 0,0 0,1 0,0 0,0 0,0 0,0-1,1 1,0-1,0 1,0-1,1 0,0 0,0-1,0 1,1-1,-1 0,1 0,0 0,0-1,1 0,-1 0,0 0,1 0,0-1,0 0,0 0,0-1,0 1,0-1,4 0,11-2,0 0,0-2,0 0,-1-1,0-1,1-1,-2 0,1-2,-1 0,0-1,1-3,0 3,7-4,-1 0,-1-2,0-1,-1 0,-1-2,17-17,-31 27,-1-1,0 0,0 0,-1-1,0 1,-1-2,0 1,-1-1,0 1,0-2,-1 1,1-6,-5 15,-1 0,1 0,0 0,-1-1,1 1,-1 0,0 1,1-1,-1 0,0 0,0 0,0 0,-1 1,1-1,0 0,-1 1,1-1,-1 1,1 0,-1-1,0 1,1 0,-1 0,0 0,0 0,0 0,0 1,0-1,0 1,0-1,0 1,0-1,0 1,0 0,0 0,0 0,-1 1,1-1,0 0,0 1,0-1,0 1,0 0,0-1,1 1,-1 0,0 0,0 0,0 1,1-1,-1 0,1 1,-1-1,1 1,-1-1,1 2,-7 3,0 1,1 1,0-1,1 1,-1 1,2-1,-1 1,1 0,0 0,1 0,0 1,1-1,0 1,0 0,1 0,0 0,1 0,0 1,1-1,0 0,0 0,1 1,2 8,-1-14,-1 0,0 1,1-1,0 0,0 0,1-1,-1 1,1 0,0-1,0 1,0-1,1 0,0 0,0 0,0-1,0 0,0 1,1-1,-1 0,1-1,0 1,0-1,0 0,5 1,3 1,1 0,0 0,1-2,-1 0,0 0,1-1,-1-1,12-1,-5-3,-1 0,0-1,0-1,-1-1,0-1,0-1,-1 0,0-2,0 0,-1 0,-1-2,0 0,0-1,7-10,-13 13,-1-2,0 1,-1-1,0 0,-1-1,-1 1,0-1,-1-1,0 1,-1-1,-1 0,0 0,-1 0,0-14,-2 25,0 1,0 0,0 0,0-1,0 1,-1 0,0 0,0 0,0-1,0 1,0 0,-1 0,1 1,-1-1,1 0,-1 0,0 1,0-1,-1 1,1 0,0-1,-1 1,0 0,1 0,-1 1,0-1,0 1,0-1,0 1,0 0,0 0,0 0,0 1,-1-1,1 1,0-1,0 1,-1 0,1 0,0 1,0-1,-1 1,1-1,0 1,0 0,0 0,0 1,0-1,0 1,0-1,1 1,-4 2,-4 5,0 1,1 0,0 0,0 1,1 0,1 1,-1 0,2 0,0 0,0 1,2 0,-1 0,2 0,-1 1,2 0,0-1,0 1,2 0,-1 0,2-1,0 1,1 2,0-8,1 0,0 1,1-1,0-1,0 1,1 0,0-1,0 0,1 0,-1-1,1 0,1 0,-1 0,1 0,0-1,1 0,-1-1,1 0,0 0,0 0,0-1,1-1,-1 1,0-1,1-1,0 1,-1-1,1-1,4 0,34-8,-28 1</inkml:trace>
  <inkml:trace contextRef="#ctx0" brushRef="#br0" timeOffset="287.869">1947 539,'43'-5,"20"-1,3 0,-5 1,-7 1,-9 2,-7 1,-10 1</inkml:trace>
  <inkml:trace contextRef="#ctx0" brushRef="#br0" timeOffset="538.82">1976 793,'43'-10,"29"-8,6 0,-4 2,-11 4,-10 5,-16 2</inkml:trace>
  <inkml:trace contextRef="#ctx0" brushRef="#br0" timeOffset="16228.431">1581 849,'-23'108,"-5"-24,102-268,-74 183,0 1,0-1,0 0,0 1,0-1,0 1,0-1,0 0,1 1,-1-1,0 1,0-1,1 1,-1-1,0 1,1-1,-1 1,1 0,-1-1,1 1,-1-1,1 1,-1 0,1-1,-1 1,1 0,-1 0,1-1,-1 1,1 0,0 0,-1 0,1 0,-1 0,1 0,0 0,-1 0,1 0,-1 0,1 0,-1 0,1 0,0 0,-1 1,1-1,-1 0,1 0,-1 1,1-1,-1 0,1 1,-1-1,1 0,-1 1,1-1,-1 1,0-1,1 1,-1-1,0 1,1-1,-1 1,0-1,0 1,1-1,-1 1,10 49,-7-33,-1-8,18 50,-20-58,1 0,-1 0,1 1,-1-1,1 0,0 0,-1 0,1 0,0 0,0 0,0 0,0-1,0 1,0 0,0 0,0-1,0 1,0-1,0 1,0-1,0 1,1-1,-1 1,0-1,0 0,0 0,1 0,-1 0,0 0,0 0,1 0,-1 0,0 0,0-1,1 1,-1 0,0-1,0 1,0-1,0 1,0-1,1 0,4-6,0 0,-1 0,0-1,0 0,-1 1,0-2,-1 1,0 0,0-1,0 1,-1-1,-1 0,1-6,1-10,-4 5</inkml:trace>
  <inkml:trace contextRef="#ctx0" brushRef="#br0" timeOffset="18622.197">2681 623,'2'-16,"2"0,-1 0,2 1,0 0,1 0,1 0,0 0,0 1,2 0,0 1,6-8,-3 3,-7 11,-4 3,1 0,1 0,-1 0,0 0,1 0,0 1,0-1,0 1,0 0,0 0,1 0,-1 0,1 0,0 1,0 0,0 0,0 0,0 0,1 0,-1 1,2-1,-3 4,-1 1,1-1,0 0,-1 1,0-1,0 1,0 0,0 0,0 0,0 0,-1 0,1 0,-1 0,0 0,0 1,0-1,-1 0,1 1,-1-1,0 0,1 1,-2-1,1 1,0-1,-1 1,1-1,1 13,14 41,-14-56,0 0,-1-1,1 1,-1 0,1 0,0-1,0 1,-1 0,1-1,0 1,0-1,0 1,0-1,0 0,-1 1,1-1,0 0,0 0,0 1,0-1,0 0,0 0,0 0,0 0,0 0,0 0,0 0,0-1,0 1,0 0,0-1,0 1,0 0,-1-1,1 1,0-1,0 1,0-1,0 0,-1 1,1-1,0 0,-1 1,1-1,-1 0,1 0,-1 0,1 0,-1 1,1-1,-1 0,0 0,1 0,-1 0,0-1,129-193,-129 194,1 0,-1 0,1 0,0 0,-1 0,1 0,0 0,0 0,0 0,-1 0,1 0,0 1,0-1,0 0,0 1,0-1,0 1,1-1,-1 1,0-1,0 1,0 0,0 0,1-1,-1 1,0 0,0 0,0 0,1 0,-1 1,0-1,0 0,0 0,1 1,-1-1,0 0,0 1,0 0,0-1,0 1,0-1,0 1,0 0,0 0,0 0,0-1,-1 1,1 0,0 0,-1 0,1 0,0 1,13 63,-31 6,11-50</inkml:trace>
  <inkml:trace contextRef="#ctx0" brushRef="#br0" timeOffset="19492.662">3471 369,'-7'0,"0"0,0 1,0 0,-1 0,1 0,0 1,0 0,1 1,-1-1,0 1,1 1,0-1,-1 1,1 0,1 0,-1 1,1 0,0 0,0 0,0 1,0-1,1 1,0 0,1 1,-1-1,1 0,0 1,1 0,-1 0,1 0,1 0,-1 3,2-7,1-1,-1 0,1 1,-1-1,1 1,0-1,0 0,0 0,0 0,1 1,-1-1,0 0,1 0,0-1,-1 1,1 0,0 0,0-1,0 1,0-1,0 0,0 1,1-1,-1 0,0 0,0-1,1 1,-1 0,1-1,-1 0,1 1,-1-1,0 0,1 0,-1 0,1-1,-1 1,1 0,-1-1,1 0,-1 1,0-1,0 0,1 0,-1-1,0 1,0 0,0-1,0 1,0-1,0 0,-1 1,1-1,0 0,0-1,11-11,0 1,0-2,-2 0,0 0,0-1,-2 0,0-1,0 0,4-15,-13 31,-1 0,1 0,0-1,0 1,1 0,-1 0,0 0,0 0,1 0,-1 0,0 0,1 0,-1 0,1 0,-1 0,1 0,0 0,-1 0,1 0,0 0,0 0,-1 1,1-1,0 0,0 1,0-1,0 0,0 1,0-1,0 1,0 0,0-1,0 1,0 0,1 0,-1-1,0 1,0 0,0 0,0 0,0 0,0 1,1-1,-1 0,0 0,0 1,0-1,0 1,0-1,0 1,0-1,0 1,0-1,0 1,0 0,-1 0,1-1,0 1,0 0,-1 0,1 0,0 0,-1 0,1 1,42 153,-36-122,14 116,-21-145,0 1,0-1,-1 0,0 1,0-1,0 0,0 0,-1 0,0 1,0-1,0-1,0 1,0 0,-1-1,0 1,0-1,0 0,0 1,0-1,-1-1,1 1,-1-1,0 1,1-1,-1 0,0 0,0-1,-1 1,1-1,0 0,-2 0,-63 0,67-1,0 0,1-1,-1 1,0-1,0 1,1-1,-1 0,1 1,-1-1,1 0,-1 0,1 0,-1 0,1 0,0-1,-1 1,1 0,0-1,0 1,0-1,0 1,0-1,0 1,1-1,-1 0,1 1,-1-1,1 0,-1 1,1-1,0 0,0 0,0 1,0-1,0 0,0 0,0-1,4-5,0 0,1 0,0 0,0 0,0 1,1-1,0 1,1 1,0-1,0 1,0 0,0 1,1 0,0 0,3-1,6-4,0 0,1 0,0 2,1 0,-1 2,1 0,1 1,11-2,-3 1,-4 0</inkml:trace>
  <inkml:trace contextRef="#ctx0" brushRef="#br0" timeOffset="20226.607">2681 821,'450'-28,"-77"-1,-151 29,-131-22,-70 19</inkml:trace>
  <inkml:trace contextRef="#ctx0" brushRef="#br0" timeOffset="23028.993">2737 1273,'-1'-2,"0"1,0 0,0-1,0 1,0 0,1-1,-1 1,0-1,0 1,1-1,-1 1,1-1,0 0,-1 1,1-1,0 0,0 1,0-1,0 0,0 1,0-1,1 0,-1 1,1-1,-1 1,1-1,-1 1,1-1,0 1,0-1,0 1,0-1,0 1,0 0,0-1,15-31,2 1,0 1,3 0,0 2,2 0,1 1,12-9,-35 36,-1 0,1 0,0 0,-1 1,1-1,0 0,-1 1,1-1,0 0,0 1,-1-1,1 1,0-1,0 1,0 0,0-1,0 1,0 0,0-1,0 1,0 0,0 0,0 0,0 0,0 0,0 0,-1 0,1 0,0 1,0-1,0 0,0 1,0-1,0 0,0 1,0-1,0 1,-1-1,1 1,0 0,0-1,-1 1,1 0,0-1,-1 1,1 0,-1 0,1 0,-1 0,1-1,-1 1,0 0,1 0,-1 0,0 0,0 0,0 0,0 0,0 1,9 60,-9-50,3 27,-3-38,0-1,0 1,0-1,1 1,-1-1,0 1,1-1,-1 1,0-1,1 1,-1-1,1 1,-1-1,1 0,-1 1,0-1,1 0,0 1,-1-1,1 0,-1 0,1 1,-1-1,1 0,-1 0,1 0,0 0,-1 0,1 0,-1 0,1 0,0 0,-1 0,1 0,-1 0,1 0,0-1,-1 1,1 0,-1 0,1-1,-1 1,1 0,-1-1,1 1,-1 0,0-1,1 1,-1-1,1 1,-1-1,0 1,1-1,-1 1,0-1,82-83,-70 69,1 0,1 1,0 0,1 1,0 0,16-9,-30 22,0-1,-1 1,1-1,0 1,-1-1,1 1,0 0,0-1,-1 1,1 0,0 0,0 0,0-1,-1 1,1 0,0 0,0 0,0 0,-1 0,1 1,0-1,0 0,0 0,-1 0,1 1,0-1,0 0,-1 1,1-1,0 1,-1-1,1 1,0-1,-1 1,1-1,-1 1,1 0,-1-1,1 1,-1 0,1-1,-1 1,0 0,1 0,-1-1,0 1,0 0,0 0,0 0,1-1,-1 1,0 0,0 0,0 0,-1-1,1 1,0 0,0 0,0 0,0-1,-1 1,1 0,-9 56,9-56,-14 112,18-94</inkml:trace>
  <inkml:trace contextRef="#ctx0" brushRef="#br0" timeOffset="23609.565">3358 1245,'40'-21,"0"-2,-2-1,-1-2,19-18,-53 42,0 0,0-1,0 1,0-1,0 1,-1-1,1 0,-1 0,1 0,-1-1,0 1,-1 0,1-1,-1 1,1-1,-1 0,0 1,0-1,-1 0,1 0,-1 0,0 0,0 1,0-1,0 0,-1 0,1 0,-1 1,0-1,0 0,0 0,-1 1,0-1,1 1,-1 0,0-1,-1 1,1 0,0 0,-1 0,0 0,1 1,0 1,0-1,0 1,0-1,0 1,0 0,0-1,0 1,0 0,-1 1,1-1,0 0,-1 1,1-1,-1 1,1 0,0 0,-1 0,1 0,-1 0,1 0,-1 1,1-1,0 1,-1-1,1 1,0 0,-1 0,1 0,0 0,0 1,0-1,0 1,0-1,0 1,1 0,-1-1,0 1,1 0,0 0,-2 2,-2 1,1 1,0 0,0 0,0 0,0 0,1 1,0-1,0 1,1 0,0 0,0 0,1 0,0 0,0 3,1-5,0 1,1-1,0 1,0-1,0 0,1 1,0-1,0 0,0 0,0 0,1 0,0-1,0 1,0-1,1 1,0-1,-1 0,2-1,-1 1,0-1,1 1,-1-1,1-1,0 1,1 0,7 3,1-2,-1 1,1-2,-1 0,1 0,0-1,1-1,-1-1,4 0,7 0</inkml:trace>
  <inkml:trace contextRef="#ctx0" brushRef="#br0" timeOffset="25131.103">2286 31,'4'-1,"-1"0,1 0,0 0,-1 0,1 1,0 0,-1 0,1 0,0 0,0 0,-1 1,1 0,-1 0,1 0,0 0,-1 0,0 1,1-1,-1 1,0 0,0 0,0 0,0 1,0-1,0 1,-1-1,1 1,-1 0,0 0,0 0,0 0,0 0,0 1,-1-1,1 1,-1-1,0 1,0-1,-1 1,1 0,-1-1,1 1,-1 1,11 202,0-89,-4 1,-8 84,-1-74,-26 119,2-109,11-78,2-91,12 0,2 0,1 1,1-1,2 1,1-1,3-6,-4 12,87-587,-89 588,0-1,2 1,0 0,2 0,0 1,2 0,0 0,2 1,0 0,1 1,1 0,1 1,1 1,0 0,4-2,-8 10,0 0,0 1,1 0,0 1,1 0,0 1,0 1,0 0,1 0,5 0,18-4,1 2,-1 2,1 2,0 1,29 2,159 20,-1 4,-28-6,-173-17</inkml:trace>
</inkml:ink>
</file>

<file path=ppt/ink/ink3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2:27.67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10216 8215,'0'-5,"5"-1,6-1,7 2,-1-3,2 0,3 0,2 3,2 2,2 1,0 1,0 1,1 0,-5 0</inkml:trace>
  <inkml:trace contextRef="#ctx0" brushRef="#br0" timeOffset="281.764">10216 8412,'29'5,"24"-3,7-3,-1 0,-11 0</inkml:trace>
  <inkml:trace contextRef="#ctx0" brushRef="#br0" timeOffset="1479.11">11260 8045,'0'-1,"1"1,-1-1,0 0,0 0,0 0,-1 0,1 0,0 0,0 1,0-1,-1 0,1 0,0 0,-1 0,1 1,0-1,-1 0,1 0,-1 1,0-1,1 0,-1 1,1-1,-1 1,0-1,0 1,1-1,-1 1,0-1,0 1,1 0,-1-1,0 1,0 0,0 0,0 0,0-1,0 1,1 0,-1 0,0 0,0 0,0 1,0-1,0 0,1 0,-1 0,0 1,0-1,0 1,0-1,0 1,-43 23,28-13,10-9,0 1,0 0,0 1,1-1,0 1,-1 0,1 0,1 1,-1-1,1 1,-1 0,1 0,1 1,-1-1,1 1,0 0,0 0,1 0,0 0,0 0,0 1,1-1,-1 0,2 1,-1-1,1 6,1-10,0 0,0 1,0-1,0 0,0 0,0 0,1 0,0 0,-1 0,1 0,0 0,0-1,-1 1,1-1,1 1,-1-1,0 0,0 0,0 0,1 0,-1 0,0 0,1-1,-1 1,1-1,-1 1,1-1,-1 0,1 0,-1 0,1-1,-1 1,1-1,0 1,82-27,-66 15,0-1,-1 0,0-1,-1-1,-1-1,-1 0,9-12,32-31,-55 57,1 0,-1 0,1 0,-1 0,1 1,0-1,0 1,-1-1,1 1,0 0,0-1,1 1,-1 0,0 0,0 1,0-1,1 0,-1 1,0-1,1 1,-1 0,0 0,1 0,-1 0,1 0,-1 0,0 1,1-1,-1 1,0 0,0-1,1 1,-1 0,0 0,0 1,0-1,0 0,0 1,-1-1,1 1,0-1,0 1,-1 0,0 0,1 0,-1 0,1 1,3 11,0 0,-2 0,1 1,-2-1,0 1,0-1,-2 1,0 0,0-1,-1 1,-3 10,-23 118,24-132,0 0,-1 1,-1-1,0-1,0 1,-1-1,0 0,-1 0,0 0,-1-1,0 0,0-1,-1 0,0 0,0-1,-1 0,0-1,-8 5,16-10,1 0,0-1,-1 1,1 0,-1-1,1 1,-1-1,0 1,1-1,-1 0,1 1,-1-1,0 0,1 0,-1 0,0-1,1 1,-1 0,1-1,-1 1,1 0,-1-1,1 0,-1 1,1-1,-1 0,1 0,0 0,-1 0,1 0,0 0,0 0,0-1,0 1,0 0,0 0,0-1,0 1,0-1,1 1,-1-1,1 1,-1-1,1 1,-1-1,1-1,6-77,2 68,0 0,1 0,0 1,1 0,0 1,1 0,0 1,1 0,-1 1,2 0,-1 1,1 0,0 1,0 0,1 1,0 1,0 0,0 1,0 1,1 0,-1 1,1 0,12 1,-2 0</inkml:trace>
  <inkml:trace contextRef="#ctx0" brushRef="#br0" timeOffset="2185.683">12023 8158,'-34'39,"-34"36,-12 15,0-3,7-6,7-13,10-13,5-6,6-6,6-7,5-3,4-9,6-2,3-6,5 0,5-4</inkml:trace>
  <inkml:trace contextRef="#ctx0" brushRef="#br0" timeOffset="2748.136">11599 8977,'59'-16,"-1"-2,-1-3,-1-2,51-29,-88 42,-1-2,0 0,-1-2,0 1,-1-2,0 0,-1-1,-1-1,-1 0,0-1,-1 0,-1-1,-1 0,-1-1,0 0,4-19,-11 36,0 0,-1 0,0-1,1 1,-1 0,0 0,-1-1,1 1,-1 0,1-1,-1 1,0-1,0 1,-1-1,1 1,-1 0,1-1,-1 1,0 0,0 0,-1-1,1 1,-1 0,1 0,-1 0,0 0,0 1,0-1,-1 1,1-1,-1 1,1 0,-1 0,0 0,0 0,0 0,0 0,0 1,0 0,0-1,0 1,-1 0,1 1,0-1,-1 1,-1-1,-5 6,1 0,0 0,0 1,1 1,-1-1,1 1,1 0,-1 1,1 0,1 0,0 1,0-1,0 2,1-1,0 0,1 1,0 0,1 0,0 0,0 0,0 8,0-8,0-1,0 1,1-1,1 1,0-1,0 1,1 0,0 0,0-1,1 1,1 0,0-1,0 1,1-1,0 1,0-1,1 0,0-1,1 1,0-1,0 1,1-2,0 1,0 0,1-1,0-1,0 1,1-1,0 0,0-1,0 1,4 0,-2-1,1-1,0 0,0-1,1 0,-1-1,0 0,1-1,-1 0,1-1,0 0,-1 0,1-2,1 0,6-4</inkml:trace>
  <inkml:trace contextRef="#ctx0" brushRef="#br0" timeOffset="4279.218">10526 7905,'26'-21,"0"1,1 1,0 2,2 0,0 2,1 2,0 0,1 2,0 1,9 0,-38 9,0 0,0 0,0 1,0-1,0 0,1 1,-1 0,0-1,0 1,0 0,1 0,-1 0,0 1,0-1,0 0,0 1,0-1,1 1,-1 0,0 0,0 0,0 0,-1 0,1 0,0 0,0 1,-1-1,1 1,0-1,-1 1,0 0,1-1,-1 1,0 0,0 0,0 0,0 0,0 0,0 0,-1 0,1 0,-1 0,1 1,-1-1,0 0,0 2,-66 246,1 148,39-207,-9 52,30-211,5-22,-1 1,-1-1,0 0,0 0,-1 0,0 0,-1 0,0-1,-1 1,0-1,0 0,-3 3,8-11,-1-1,1 1,-1 0,1 0,-1-1,1 1,-1 0,1 0,-1-1,0 1,1-1,-1 1,0-1,0 1,1-1,-1 1,0-1,0 0,0 1,0-1,0 0,0 0,1 1,-1-1,0 0,0 0,0 0,0 0,0 0,0 0,0-1,0 1,1 0,-1 0,0-1,0 1,0 0,0-1,1 1,-1-1,0 1,0-1,1 0,-1 1,0-1,1 0,-1 1,1-1,-1 0,1 1,-1-1,1 0,-1 0,1 0,0 0,-1 0,1 1,0-1,0 0,0 0,0 0,0 0,0-1,-8-60,37-213,-24 197,4 0,3 1,4 0,3 2,3 0,3 1,11-15,-28 70,1 1,0 0,2 0,0 1,1 0,0 1,2 0,0 1,0 1,2 0,0 1,0 0,1 2,0 0,1 1,0 1,3-1,121-28,-101 31,-20 2,0 1,-1 1,1 2,0-1,1 2,-1 1,15 3,61 8,0-5,1-3,55-7,-9 1,164 1,-191-14,-113 17,-1 1,0 0,0-1,-1 1,1 0,-1 0,1 1,-1-1,0 1,0-1,0 1,-1-1,1 1,-1 0,0 0,0 0,0 0,-1 0,1 0,-1 0,0 0,0 0,-1 0,1 0,-1 0,0-1,0 1,0 0,0 0,-1 0,1-1,-1 1,-2 2,-19 42,12-29</inkml:trace>
  <inkml:trace contextRef="#ctx0" brushRef="#br1" timeOffset="20989.491">12898 312,'-22'81,"3"81,-8 410,14-407,9 138,-25 47,30 371,-30-448,30 122,26-225,-26 309,-1 29,26-339,4 1,0 128,-31 652,18-680,-9-192,-2 0,-5-1,-3 27,0 17,2 2022,0-2119</inkml:trace>
  <inkml:trace contextRef="#ctx0" brushRef="#br1" timeOffset="29360.142">1 115,'23'-6,"1"2,0 1,0 1,0 1,0 1,0 1,0 2,0 0,16 5,-39-8,62 11,-37-6,0 0,1-2,-1-1,1-1,0-1,2-2,463-75,-243 46,90 0,915 33,-1119 12,-109-9,0-1,1-2,0 0,-1-2,1-1,0-1,285-24,-42 39,-171-1,0-5,0-4,43-6,-5 1,545 2,-399 28,412-28,-572 14,44-4,110-35,1555 26,-1574 27,391-27,1431-1,-1845 28,159-28,-250 26,23 4,2-18,57 5,-108 9,-97-16</inkml:trace>
</inkml:ink>
</file>

<file path=ppt/ink/ink3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04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199 449,'186'-64,"105"17,-211 59,-78-11,0 0,0 0,-1 0,1 0,0 1,-1-1,1 0,-1 1,1-1,-1 1,0 0,0-1,1 1,-1 0,0 0,-1 0,1-1,0 1,0 0,-1 0,1 0,-1 0,0 0,0 1,0-1,0 0,0 0,0 0,0 0,0 0,-1 0,1 0,-1 0,0 0,0 0,1 0,-2 0,-9 18,0 0,-2-1,0-1,-1 0,-1 0,0-2,-9 7,13-11,-331 311,292-243,49-77,0-1,1 0,-1 1,0-1,1 1,0-1,-1 1,1-1,0 1,0-1,0 1,1-1,-1 1,1-1,-1 1,1-1,0 0,0 1,0-1,0 0,0 1,0-1,1 0,-1 0,1 0,0 0,-1-1,1 1,0 0,0-1,0 1,0-1,0 1,1-1,0 0,9 3,1-2,-1 0,1 0,0-1,0-1,-1 0,1-1,0 0,-1-1,1 0,-1-1,1-1,-1 0,0 0,10-6,-5 4,86-38,-85 32</inkml:trace>
  <inkml:trace contextRef="#ctx0" brushRef="#br0" timeOffset="699.38">1045 619,'156'-161,"-107"104,-49 58,1-1,-1 0,0 1,0-1,1 0,-1 1,0-1,1 0,-1 1,0-1,1 0,-1 0,0 1,1-1,-1 0,1 0,-1 0,0 1,1-1,-1 0,1 0,-1 0,0 0,1 0,-1 0,1 0,-1 0,1 0,-1 0,1 0,-1 0,0 0,1 0,-1-1,1 1,-1 0,0 0,1 0,-1-1,1 1,-1 0,0 0,1-1,-1 1,0 0,1-1,-1 1,0 0,0-1,0 1,1-1,-1 1,0 0,0-1,0 1,0-1,1 1,-1 0,0-1,0 1,0-1,0 1,0-1,0 1,0-1,-1 1,-6 35,4-24,2-8,-1-1,1 1,0 0,1 0,-1-1,0 1,1 0,0 0,-1 0,1 0,1 0,-1-1,0 1,0 0,1 0,0 0,0 0,-1-1,2 1,-1 0,0-1,0 1,1-1,-1 1,1-1,0 0,0 0,0 0,0 0,0 0,0 0,1 0,-1-1,1 1,-1-1,1 1,-1-1,1 0,0 0,0 0,-1-1,1 1,0-1,0 1,0-1,0 0,2 0,7-2,0-1,0 0,-1-1,1 0,-1 0,0-1,0-1,0 0,-1 0,0-1,0-1,-1 1,0-2,0 1,-1-1,0 0,0-1,-1 0,0 0,-1-1,-1 1,1-2,2-4</inkml:trace>
  <inkml:trace contextRef="#ctx0" brushRef="#br0" timeOffset="1116.512">1864 365,'-17'11,"0"0,0 1,2 1,-1 1,2 0,-1 1,2 1,0 0,1 1,1 0,-2 4,13-19,-1-1,0 1,1-1,-1 0,1 1,-1 0,1-1,0 1,0-1,0 1,0-1,0 1,0-1,0 1,0 0,0-1,1 1,-1-1,1 1,-1-1,1 0,0 1,-1-1,1 1,0-1,0 0,0 0,0 1,0-1,0 0,0 0,1 0,-1 0,0 0,0-1,1 1,-1 0,1-1,-1 1,1 0,-1-1,1 0,-1 1,1-1,-1 0,2 0,74-4,-56-6,0-2,-1 0,0-1,-1-1,-1-1,0 0,-1-2,0 0,-2-1,0 0,11-19,-17 25,2 1,0-1,-1 0,-1-1,0-1,0 1,-2-1,0-1,0 1,-1-1,-1 0,-1 0,0-1,-1 0,0 1,-1-1,-1 0,-1 0,0 0,-1 0,-3-11,3 23,-1 0,0 0,0 0,0 1,-1-1,1 1,-1-1,0 1,0 0,0 0,-1 0,1 1,-1-1,1 1,-1 0,0-1,0 2,0-1,0 0,0 1,0 0,0 0,0 0,-1 1,1-1,0 1,-1 0,1 0,0 0,0 1,-1 0,1 0,0 0,0 0,0 0,0 1,0 0,0 0,0 0,0 0,1 1,-1-1,-2 3,-5 2,1 1,-1-1,1 2,1-1,-1 1,2 1,-1 0,1 0,1 1,-1-1,2 2,0-1,0 1,1 0,1 0,0 0,0 1,1-1,1 1,0 0,1 0,0 0,1 0,0 0,1 0,1 0,0-1,1 1,0 0,1-1,3 8,3-7,1 0,0 0,1-1,0-1,1 0,0-1,1 0,0-1,1 0,0-1,0-1,1-1,-1 0,1-1,1 0,-1-1,1-1,8 0,130 20,-128-17</inkml:trace>
  <inkml:trace contextRef="#ctx0" brushRef="#br0" timeOffset="3982.833">2795 591,'-14'54,"3"-18,2 1,1 0,1 0,3 1,1 0,1 28,2-63,1 0,-1 0,1 1,-1-1,1 0,0 0,0 0,0 0,1 0,-1 0,1 0,0 0,-1 0,1-1,0 1,1-1,-1 1,0-1,1 0,-1 0,1 0,0 0,0-1,-1 1,1-1,0 1,0-1,1 0,-1 0,0-1,0 1,0 0,1-1,-1 0,0 0,1 0,6 0,0-1,-1 0,1 0,0-1,0 0,-1-1,1 0,-1-1,0 0,0 0,5-4,20-15,-1-1,0-2,-2-1,-1-2,19-24,14-11,-62 64,0 0,0 1,-1-1,1 1,0-1,0 1,0-1,-1 1,1-1,0 1,-1 0,1-1,-1 1,1 0,-1 0,1 0,-1-1,1 1,-1 0,0 0,1 0,-1 0,0 0,0 0,0 0,0-1,0 1,0 0,0 0,0 0,0 0,0 0,0 0,0 0,-1 0,1 1,-1 3,1 1,0-1,0 1,0-1,0 0,1 1,0-1,0 0,1 1,-1-1,1 0,0 0,0 0,1-1,0 1,-1 0,2-1,-1 0,0 1,1-1,0-1,0 1,0 0,0-1,1 0,-1 0,1 0,0-1,-1 0,1 0,0 0,1 0,-1-1,0 0,0 0,1 0,-1 0,1-1,-1 0,1 0,6-4,0-1,0 0,-1-1,0 0,0-1,0 0,-1 0,0-1,0-1,-1 1,0-2,0 1,-1-1,-1-1,0 1,0-1,-1 0,0-1,-1 0,0 0,-1 0,0 0,-1 0,-1-1,2-11,-7 0,-2 6</inkml:trace>
  <inkml:trace contextRef="#ctx0" brushRef="#br0" timeOffset="5179.631">4150 535,'-55'22,"2"2,0 3,2 2,-14 12,59-38,0 0,-1 1,1 0,0 0,1 0,-1 1,1 0,0 0,0 0,0 1,1 0,0-1,0 2,1-1,-1 0,1 1,1 0,-1-1,1 1,0 0,1 0,-1 0,1 1,1-1,0 0,0 0,0 0,1 1,0-1,0 0,1 0,-1-4,1-1,0 1,-1-1,1 0,1 1,-1-1,0 0,0 0,1 0,-1-1,1 1,-1 0,1-1,0 0,0 0,0 0,0 0,0 0,-1 0,1-1,1 1,-1-1,0 0,0 0,0 0,0-1,0 1,0-1,3 0,83-35,83-114,-79 58,-93 92,0-1,1 1,-1 0,0-1,0 1,0 0,0-1,1 1,-1-1,0 1,0 0,1-1,-1 1,0 0,1 0,-1-1,0 1,1 0,-1 0,0-1,1 1,-1 0,1 0,-1 0,0 0,1 0,-1-1,1 1,-1 0,1 0,-1 0,0 0,1 0,-1 0,1 1,-1-1,1 0,-1 0,0 0,1 0,-1 0,1 1,-1-1,0 0,1 0,-1 0,0 1,1-1,-1 0,0 1,0-1,1 0,-1 1,0-1,0 0,1 1,-1-1,0 1,0-1,0 0,0 1,1 0,1 32,-1-21,-1 1,2 0,0 0,1-1,0 1,1 0,0-1,1 0,0 0,1 0,0-1,1 0,0 0,1-1,3 3,-9-11,0 0,0 0,1 0,-1 0,1 0,0-1,0 1,-1-1,1 0,0 0,0 0,0 0,0-1,0 1,0-1,0 1,0-1,1 0,-1-1,0 1,0 0,0-1,0 0,0 1,0-1,0 0,-1-1,1 1,0 0,0-1,-1 0,1 1,-1-1,1 0,0-1,69-88,36-90,-97 172,-11 41,0-23,0-4,-2 6,0 1,1-1,1 1,0 0,1-1,0 1,0 0,2-1,-1 0,1 1,1-1,0 0,1-1,0 1,0-1,1 0,0 0,1 0,0-1,8 7,-13-14,0-1,1 1,-1-1,1 1,-1-1,1 0,0 0,-1 0,1 0,0 0,0-1,0 1,-1-1,1 0,0 0,0 0,0 0,0-1,0 1,-1-1,1 1,0-1,0 0,-1 0,1 0,0-1,-1 1,1-1,-1 1,0-1,1 0,-1 0,0 0,0 0,0 0,-1 0,1-1,58-93,-9-84,-52 179,1 0,0 0,0 0,0-1,0 1,0 0,0 0,0-1,0 1,0 0,1 0,-1-1,0 1,1 0,-1 0,1 0,-1 0,1 0,0 0,0 0,-1 0,1 0,0 0,0 0,0 0,0 0,0 1,0-1,0 0,0 1,0-1,0 1,1-1,-1 1,0-1,0 1,0 0,1 0,-1 0,0 0,0-1,1 2,-1-1,0 0,0 0,0 0,1 0,-1 1,0-1,0 1,0-1,0 1,1-1,-1 1,0 0,0-1,0 1,0 0,0 0,-1 0,1 0,0 0,0 0,0 0,11 15,-1 1,-1 0,0 0,-2 1,1 0,-2 1,-1 0,0 0,-1 0,-2 1,1 0,-2-1,-1 1,0 0,-2 2,-2 311,1-306,-1 1,-1-1,-2 0,0 0,-2-1,-1 1,-1-2,-1 1,-2-2,0 1,-2-2,-4 6,16-26,1 0,-1 0,1 0,-1 0,0-1,0 1,0-1,-1 0,1 0,0 0,-1 0,1-1,-1 1,0-1,0 0,1 0,-1 0,0-1,0 1,0-1,0 0,0 0,0 0,0-1,1 1,-1-1,0 0,0 0,1 0,-1-1,0 1,1-1,-1 0,1 0,0 0,0-1,0 1,0-1,0 1,0-1,1 0,-1 0,1 0,0-1,0 1,0 0,-1-4,0-9,1 0,0-1,2 1,0 0,0 0,2-1,0 1,1 0,0 1,2-1,0 0,0 1,1 0,1 0,1 1,5-8,6-11,0 0,3 2,0 0,2 2,1 1,2 0,0 2,2 2,0 0,2 2,23-13,42 0,-71 32</inkml:trace>
  <inkml:trace contextRef="#ctx0" brushRef="#br0" timeOffset="6416.906">1 1325,'256'-21,"0"11,13 11,-114 0,232-28,-185 8,649-47,-286 37,-28 0,-115 47,-222-6,129-11,-149-3,155-28,57 32,-274-24,-97 18</inkml:trace>
</inkml:ink>
</file>

<file path=ppt/ink/ink3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26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1537 368,'-40'-17,"29"15,-1 0,0 1,0 0,-1 1,1 1,0 0,0 0,0 1,-10 3,-34 4,-115 22,64-1,107-30,-1 0,1 0,-1 0,0 1,1-1,-1 0,1 0,-1 1,0-1,1 1,-1-1,1 0,-1 1,1-1,0 1,-1-1,1 1,-1-1,1 1,0-1,-1 1,1 0,0-1,0 1,0-1,-1 1,1 0,0-1,0 1,0 0,0-1,0 1,0 0,0-1,0 1,0 0,1-1,-1 1,0-1,0 1,0 0,1-1,-1 1,0-1,1 1,-1-1,0 1,1-1,-1 1,1-1,-1 1,1-1,-1 1,1-1,-1 0,1 1,0-1,-1 0,1 0,-1 1,1-1,0 0,0 0,41 17,96 6,-18-1,-120-22,1 0,-1 0,1 0,-1 0,1 0,-1 0,1 0,-1 1,1-1,-1 0,1 0,-1 1,0-1,1 0,-1 1,1-1,-1 0,0 1,1-1,-1 1,0-1,1 1,-1-1,0 0,0 1,0-1,1 1,-1-1,0 1,0-1,0 1,0-1,0 1,0 0,0-1,0 1,0-1,0 1,0-1,0 1,0-1,0 1,-1-1,1 1,0-1,0 1,-1-1,1 0,0 1,-1-1,1 1,0-1,-1 0,1 1,0-1,-1 0,1 1,-1-1,1 0,-1 0,1 1,-1-1,1 0,-1 0,1 0,-39 23,31-20,-361 189,309-146,59-46,-1 1,1 0,0 0,0 0,0 0,0 0,0 1,0-1,1 0,-1 0,0 1,1-1,-1 0,1 1,-1-1,1 0,-1 1,1-1,0 1,0-1,0 1,0-1,0 0,0 1,0-1,0 1,0-1,1 1,-1-1,1 0,-1 1,1-1,0 0,-1 1,1-1,0 0,0 0,0 0,0 0,0 0,0 0,0 0,0 0,0 0,0 0,1 0,-1 0,10 3,0-1,0 1,0-2,1 1,-1-2,1 1,-1-2,1 1,0-2,-1 1,1-2,-1 0,1 0,-1-1,2-1,24-2,219-19,-191 23,-65 5,-6 1</inkml:trace>
  <inkml:trace contextRef="#ctx0" brushRef="#br0" timeOffset="2386.197">662 1,'-22'10,"0"1,0 1,1 1,1 1,0 1,2 1,-1 0,-15 19,5-2,1 2,2 0,2 2,1 0,1 2,3 0,1 1,2 2,11-30,0 1,1 0,1 0,0 0,1 0,0 0,1 0,0 1,2-1,-1 0,1 1,1-1,1 0,0 0,3 8,-6-20,0 1,1-1,-1 0,0 1,1-1,0 1,-1-1,1 0,0 0,-1 1,1-1,0 0,0 0,0 0,0 0,0 0,0 0,1 0,-1-1,0 1,0 0,1-1,-1 1,0 0,1-1,-1 0,0 1,1-1,-1 0,1 0,-1 1,1-1,-1-1,0 1,1 0,-1 0,1 0,-1-1,1 1,-1-1,0 1,1-1,-1 1,0-1,0 0,1 0,-1 1,0-1,0 0,0 0,0 0,0 0,0-1,0 0,-2-3,0 0,-1-1,1 1,-1 0,-1 0,1 0,-1 0,0 1,0-1,0 1,0 0,-1 0,0 0,0 0,0 0,0 1,-1 0,1 0,-1 0,0 0,0 1,0 0,0 0,0 0,0 1,-1-1,5 2,-34-15,0-2,2-2,0-1,-19-15,51 34,-1 1,1-1,-1 0,1 0,0 0,-1 0,1-1,0 1,0 0,0 0,0-1,0 1,0-1,0 1,0-1,1 1,-1-1,1 1,-1-1,1 0,-1 1,1-1,0 0,0 1,0-1,0 0,0 0,0 1,0-1,1 0,-1 1,1-1,-1 1,1-1,-1 0,1 1,0-1,0 1,0 0,0-1,0 1,0 0,0-1,0 1,1 0,-1 0,0 0,1 0,-1 0,1 0,-1 1,1-1,-1 0,1 1,0-1,-1 1,1 0,1-1,19-3,0 0,0 2,0 0,0 1,1 2,19 2,20 0,187-2,-250-1,1 1,0-1,-1 1,1-1,0 1,-1-1,1 1,0 0,0-1,0 1,0-1,-1 1,1 0,0-1,0 1,0 0,0-1,0 1,1 0,-1-1,0 1,0-1,0 1,0 0,1-1,-1 1,0-1,1 1,-1-1,0 1,1-1,-1 1,1-1,-1 1,1-1,-1 1,1-1,-1 0,1 1,-1-1,1 0,-1 1,1-1,0 0,-1 0,1 0,-1 1,1-1,0 0,-1 0,1 0,0 0,-1 0,1 0,0 0,-1-1,1 1,-1 0,1 0,0 0,-1-1,1 1,-167 111,64-13,88-86</inkml:trace>
  <inkml:trace contextRef="#ctx0" brushRef="#br0" timeOffset="3471.66">1875 368,'-223'371,"173"-311,52-74,64-65,-1 2,4 3,48-39,-117 112,0 0,1 0,-1 0,1 0,-1 1,1-1,-1 0,1 0,-1 1,1-1,0 0,-1 1,1-1,0 1,0-1,-1 0,1 1,0 0,0-1,0 1,0 0,0-1,0 1,0 0,-1 0,1 0,0 0,0 0,0 0,0 0,0 0,0 0,0 0,0 0,0 1,0-1,0 0,-1 1,1-1,0 0,0 1,0 0,-1-1,1 1,0-1,0 1,-1 0,1-1,-1 1,1 0,-1 0,1-1,-1 1,1 0,-1 0,1 0,-1 0,0 0,0 0,1-1,-1 1,0 0,0 0,0 0,0 0,0 0,0 0,-23 197,22-197,1 0,0 0,-1 0,1-1,0 1,0 0,0 0,0 0,0 0,0 0,0 0,0 0,0 0,0-1,1 1,-1 0,0 0,0 0,1 0,-1 0,1-1,-1 1,1 0,-1 0,1-1,-1 1,1 0,0-1,-1 1,1-1,0 1,0-1,-1 1,1-1,0 1,0-1,0 0,-1 1,1-1,0 0,0 0,0 0,0 1,0-1,0 0,0 0,0 0,-1-1,1 1,0 0,0 0,0 0,0-1,0 1,0 0,-1-1,1 1,0-1,0 1,-1-1,1 1,0-1,40-43,52-86,-63 93,69-65,-98 101,0 1,0 0,0-1,-1 1,1-1,0 1,0 0,0 0,0-1,0 1,0 0,-1 0,1 0,0 0,0 0,0 0,0 0,0 0,0 1,0-1,0 0,0 1,-1-1,1 0,0 1,0-1,0 1,-1-1,1 1,0-1,-1 1,1 0,0-1,-1 1,1 0,-1 0,1-1,-1 1,1 0,-1 0,0 0,1 0,-1-1,0 1,0 0,1 0,-1 0,0 0,0 0,0 0,0 0,0 0,0 0,4 59,-4-55,-21 230,-2-123,16-88</inkml:trace>
  <inkml:trace contextRef="#ctx0" brushRef="#br0" timeOffset="4084.431">2497 707,'-19'12,"0"1,2 1,-1 1,2 0,0 1,1 1,1 0,-4 8,-46 57,84-91,72-83,41-31,-132 122,0 0,0 0,0 1,0-1,0 0,1 0,-1 0,0 1,1-1,-1 1,0-1,1 1,-1 0,1-1,-1 1,0 0,1 0,-1 0,1 0,-1 0,1 0,-1 1,0-1,1 0,-1 1,1-1,-1 1,0-1,1 1,-1 0,0-1,0 1,0 0,1 0,-1 0,0 0,0 0,0 0,-1 0,1 1,0-1,0 0,-1 0,1 1,0-1,-1 0,1 1,-1-1,0 0,1 1,-1-1,0 1,10 29,-7-20,0 0,0-1,1 1,0-1,1 0,0 0,1-1,0 0,0 0,1 0,6 5,0-3</inkml:trace>
  <inkml:trace contextRef="#ctx0" brushRef="#br0" timeOffset="4370.482">2383 876,'34'-5,"20"-6,6-1,-2 1,-11 3</inkml:trace>
</inkml:ink>
</file>

<file path=ppt/ink/ink3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32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1 256,'38'-4,"27"-7,8-2,-4 2,-9 3,-10 2,-9 3,-6 1,-9 1</inkml:trace>
  <inkml:trace contextRef="#ctx0" brushRef="#br0" timeOffset="250.224">1 510,'43'-4,"29"-3,6 1,-4-3,-11-1,-10 1,-11 3,-11 2</inkml:trace>
  <inkml:trace contextRef="#ctx0" brushRef="#br0" timeOffset="578.512">1074 87,'-5'34,"-2"20,-4 6,0-2,1-7,-1-6,-1-7,4-5,1-3,4-2,-4-5,0-8</inkml:trace>
  <inkml:trace contextRef="#ctx0" brushRef="#br0" timeOffset="861.612">763 87,'38'-5,"37"-6,15-2,-3 2,-6 3,-13-2,-8 0,-9 2,-9 3,-6 2,-5 1,-3 2,-6 4,-7 3</inkml:trace>
  <inkml:trace contextRef="#ctx0" brushRef="#br0" timeOffset="1131.467">678 596,'38'0,"33"-5,13-6,-3-2,-6 2,-10-2,-12 1,-10 2,-7 3,-10-1,-5-1,-6 3</inkml:trace>
  <inkml:trace contextRef="#ctx0" brushRef="#br0" timeOffset="1878.474">1553 454,'-247'342,"236"-322,34-37,24-34,2 2,2 3,2 1,2 3,11-4,-65 45,1-1,-1 0,0 1,1-1,-1 1,1 0,-1-1,1 1,0 0,-1 0,1 0,0 0,0 0,0 1,0-1,0 0,0 1,0-1,0 1,0 0,0 0,0 0,0 0,0 0,0 0,0 1,0-1,0 0,0 1,0 0,0-1,0 1,0 0,-1 0,1 0,0 0,-1 1,1-1,0 0,-1 1,0-1,1 1,-1-1,0 1,0 0,0-1,0 1,0 0,0 0,0 0,-1 0,1 1,5 135,-5-137,0 1,0-1,-1 1,1-1,0 1,-1-1,1 1,-1-1,1 1,-1 0,0-1,0 1,1 0,-1-1,0 1,-1 0,1-1,0 1,0 0,-1-1,1 1,-1 0,1-1,-1 1,0-1,0 1,1-1,-1 0,0 1,0-1,-1 0,1 0,0 1,0-1,-1 0,1 0,0 0,-1 0,1-1,-1 1,1 0,-1-1,1 1,-1-1,0 1,1-1,-1 0,0 1,1-1,-1 0,0 0,1-1,-1 1,-33-6,1-2,0-2,1-1,-28-14,36 15</inkml:trace>
  <inkml:trace contextRef="#ctx0" brushRef="#br0" timeOffset="2781.499">2259 87,'-45'45,"2"2,2 1,2 3,3 1,-16 31,49-79,0 0,0 1,0-1,0 1,1-1,0 1,0 0,0 0,1 0,-1 0,1 0,1 0,-1 0,1 0,-1 0,1 0,1 1,-1-1,1 0,0 0,0 0,1 0,-1 0,1 0,0 0,0-1,1 1,-1-1,1 1,0-1,0 0,1 0,0 0,3 2,0-2,1 1,0-1,0 0,0 0,0-1,0 0,0-1,1 0,-1 0,1-1,0 0,0 0,-1-1,1 0,0-1,0 0,4-1,152-53,-136 39,0-1,-1-1,-1-1,-1-2,-1-1,-1-1,-1 0,2-6,-16 19,-1 0,0 0,-1-1,0-1,-1 1,0-1,-1 0,0 0,-1-1,0 1,-1-1,2-12,-5 19,1-1,-1 1,0 0,-1-1,1 1,-1 0,-1-1,1 1,-1 0,0 0,0 0,-1 0,0 0,0 1,0-1,-1 1,1 0,-1 0,0 0,-1 0,0 1,1 0,-1 0,0 0,-1 1,1-1,-2 1,-5-3,-1 1,0 1,0 0,0 0,-1 2,1-1,-1 2,0 0,-6 1,-15-1</inkml:trace>
  <inkml:trace contextRef="#ctx0" brushRef="#br0" timeOffset="3115.75">2118 370,'25'-16,"1"1,1 1,0 2,1 0,0 2,1 1,9 0,-30 8,-1 1,1 1,-1-1,1 1,-1 0,0 1,1 0,-1 0,0 0,0 1,0 0,-1 1,1-1,-1 1,2 2,73 28,59-41,-104 5,-30 5</inkml:trace>
</inkml:ink>
</file>

<file path=ppt/ink/ink3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37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57,'-14'5,"-1"2,8-1,10-1,4-6,1-4</inkml:trace>
  <inkml:trace contextRef="#ctx0" brushRef="#br0" timeOffset="301.119">347 1,'-15'5,"-4"6,5 2,6-7,8-4,10-2,3-2</inkml:trace>
</inkml:ink>
</file>

<file path=ppt/ink/ink3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41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1 188,'33'-10,"17"-3,4 1,-3 2,-4 3,-6 3,-5 1,-4 3,-2 0,-7 0</inkml:trace>
  <inkml:trace contextRef="#ctx0" brushRef="#br0" timeOffset="3663.277">57 414,'225'-31,"-80"7,-57 9,-84 19,-11-1</inkml:trace>
  <inkml:trace contextRef="#ctx0" brushRef="#br0" timeOffset="4466.618">198 18,'1'-2,"1"1,-1-1,1 1,0 0,-1-1,1 1,0 0,-1 0,1 0,0 0,0 0,0 1,0-1,0 0,0 1,0 0,0-1,0 1,0 0,0 0,0 0,1 0,-1 1,0-1,0 1,0-1,0 1,0-1,0 1,-1 0,1 0,0 0,0 0,135 87,-122-77,1 0,-2 1,0 0,0 1,-1 1,-1 0,0 1,-1 0,-1 0,0 2,1 2,-11-13,1-1,-1 1,0 0,0 0,-1 0,1 0,-1-1,-1 1,1 0,-1-1,0 1,0-1,-1 1,1-1,-1 0,0 0,-1 0,1-1,-1 1,0-1,0 0,-1 0,1 0,-1 0,1-1,-1 0,-1 0,1 0,0-1,0 0,-1 0,0 0,-30 23,-49 42,51-34,23-17</inkml:trace>
</inkml:ink>
</file>

<file path=ppt/ink/ink3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48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0 593,'15'5,"13"1,8 0,2-1,-5-6,-4-3,-2-1,0 0,-1 2,-4 1</inkml:trace>
  <inkml:trace contextRef="#ctx0" brushRef="#br0" timeOffset="599.86">112 960,'24'0,"0"-2,0 0,-1-2,1 0,-1-2,0 0,-1-2,1 0,-2-2,1 0,-1-2,1-1,107-118,-71 63,-31 38,-2-1,-1-2,-1 0,-3-1,0-2,-2 0,-2-1,-1 0,5-24,-19 58,1-1,-1 1,0-1,1 0,-2 1,1-1,0 0,-1 0,0 0,0 0,0 0,0 0,0 1,-1-1,0 0,0 0,0 0,0 1,-1-1,1 1,-1-1,0 1,0-1,0 1,0 0,-1 0,1 0,-1 0,0 1,0-1,0 1,0-1,0 1,-1 0,1 0,0 1,-5-2,0 6,-1 0,0 1,1 0,0 0,0 1,0 0,1 1,0 0,0 0,0 0,0 1,1 0,0 0,1 1,0 0,0 0,1 0,-2 4,3-8,-13 20,7-11,0 1,0 0,2 0,-1 1,2-1,0 2,-3 13,4-5,0-11,2-1,0 1,0 0,1 1,1-1,0 0,1 1,1-1,0 0,0 0,1 1,1-1,0 0,1-1,0 1,4 5,1-5,1 1,0-2,1 1,1-1,0-1,0 0,1-1,0 0,1-1,0-1,1 0,0 0,0-2,1 0,27 17,-26-13</inkml:trace>
  <inkml:trace contextRef="#ctx0" brushRef="#br0" timeOffset="1431.34">932 537,'-13'86,"10"-78,0 1,1 0,0 0,0 0,1 0,0 0,1 0,0 0,1 1,0-1,0 0,0 0,2 0,-1-1,1 1,0 0,2 2,-4-9,1 0,0 0,0 0,0 0,0 0,0 0,0-1,0 1,0-1,1 1,-1-1,1 0,-1 0,1 0,-1 0,1-1,0 1,-1-1,1 1,0-1,-1 0,1 0,0 0,-1 0,1-1,0 1,-1-1,1 1,0-1,-1 0,1 0,-1 0,1-1,-1 1,2-2,77-59,-20-21,-38 135,-23-49,0 1,1-1,-1 0,1 0,0 0,0-1,0 1,1 0,-1 0,0-1,1 1,0 0,0-1,0 0,0 1,0-1,0 0,0 0,1 0,-1 0,1-1,0 1,-1-1,1 1,0-1,0 0,0 0,0 0,0-1,0 1,0-1,0 1,0-1,0 0,0 0,0 0,0-1,0 1,0-1,0 0,0 0,0 0,0 0,0 0,0-1,-1 1,1-1,0 0,8-10,0 0,-1-1,-1 0,0-1,-1 1,0-2,-1 1,-1-1,0 0,-1-1,-1 1,0-1,0-8,0 6,11-67,-13 60</inkml:trace>
  <inkml:trace contextRef="#ctx0" brushRef="#br0" timeOffset="1897.332">1524 734,'-5'19,"-6"16,-2 7,-3-4,2-3,2-3,-1-7,2-3,2-1,8-3,9-5,7-5,7-3,4-3,2-7,2-2,-5-5,-6 0</inkml:trace>
  <inkml:trace contextRef="#ctx0" brushRef="#br0" timeOffset="2149.847">1383 875,'38'-5,"28"-6,1-2</inkml:trace>
  <inkml:trace contextRef="#ctx0" brushRef="#br0" timeOffset="2803.91">1777 508,'0'5,"5"1,7 1,0-7,4-3,4-1,3 0,2 1,2 1,2 0,0 1,0 1,0 0,-5 0</inkml:trace>
  <inkml:trace contextRef="#ctx0" brushRef="#br0" timeOffset="3079.876">1777 705,'29'0,"19"0,6 0,-1 0,-4-4,-7-3,-10 1</inkml:trace>
  <inkml:trace contextRef="#ctx0" brushRef="#br0" timeOffset="5216.63">2399 170,'0'313,"0"-294,-1 1,-1-1,-1-1,-1 1,-1 0,0-1,-1 0,-1 0,-1 0,-2 2,-2 0</inkml:trace>
  <inkml:trace contextRef="#ctx0" brushRef="#br0" timeOffset="5484.999">2144 198,'39'-5,"36"-1,15 0,-3 1,-11 1,-14 2,-12 1,-11 1,-6 0,-10 4,-8 3</inkml:trace>
  <inkml:trace contextRef="#ctx0" brushRef="#br0" timeOffset="5747.695">1976 818,'43'-9,"34"-4,8-4,-6 1,-10 3,-14 4,-10-2,-9 2,-5 1,-8 3</inkml:trace>
  <inkml:trace contextRef="#ctx0" brushRef="#br0" timeOffset="6436.794">2511 904,'-97'120,"119"-131,15-26,-11 9,2 1,1 1,0 1,2 1,25-13,-54 36,-1 0,1 0,-1 0,1 0,-1 1,1-1,0 0,-1 1,1-1,0 1,-1-1,1 1,0 0,0 0,0 0,-1 0,1 0,0 0,0 1,-1-1,1 0,0 1,0-1,-1 1,1 0,-1 0,1 0,0-1,-1 1,0 1,1-1,-1 0,0 0,1 0,-1 1,0-1,0 1,0-1,0 1,0-1,-1 1,1-1,0 1,-1 0,1-1,-1 1,1 0,-1 0,0 0,0-1,0 1,0 0,37 130,-37-131,1 0,-1 1,0-1,1 0,-1 1,0-1,0 1,0-1,0 0,0 1,0-1,0 1,-1-1,1 0,0 1,-1-1,1 0,-1 1,1-1,-1 0,0 0,0 0,1 1,-1-1,0 0,0 0,0 0,0 0,0-1,0 1,-1 0,1 0,0 0,0-1,-1 1,1-1,0 1,0-1,-1 0,1 1,-1-1,1 0,0 0,-1 0,1 0,-1 0,1 0,-1 0,-69-10,-86-45,132 45</inkml:trace>
  <inkml:trace contextRef="#ctx0" brushRef="#br0" timeOffset="6904.108">2907 311,'-30'43,"20"-31,0 1,1 0,0 0,1 1,1 0,0 1,1-1,1 1,0 1,1-1,-1 14,3-23,0 1,1 0,-1 0,2 0,-1 0,1 0,0 0,0 0,1 0,0 0,1-1,-1 1,1 0,0-1,1 1,0-1,0 1,0-1,1 0,-1 0,2-1,-1 1,0-1,1 0,0 0,0 0,1-1,-1 0,1 0,0 0,0-1,6 3,4-5,1-1,-1 0,0-1,0-1,0 0,0-1,0-1,0 0,-1-2,0 1,0-2,0 0,-1-1,0 0,0-1,-1 0,0-2,-1 1,0-1,-1-1,0 0,-1-1,0 0,-1-1,-4 9,0-1,-1 0,1 1,-1-1,-1-1,1 1,-1 0,0-1,-1 0,0 1,0-1,0 0,-1 0,0 0,0-1,0 1,-1 0,-1 0,1 0,-1 0,0 0,0 0,-1 0,0 0,-1 0,1 0,-1 1,0-1,-1 1,0 0,0 0,0 0,-1 1,1-1,-1 1,-1 0,1 1,-1-1,1 1,-1 0,-1 0,-60-16,35 16</inkml:trace>
  <inkml:trace contextRef="#ctx0" brushRef="#br0" timeOffset="7266.312">2794 564,'5'-4,"6"-3,6 1,5 2,4 0,2 2,1 1,0 1,1 0,-1 0,0 0,0 0,-1 0,0 1,-9-1,-13 0,-8 0</inkml:trace>
  <inkml:trace contextRef="#ctx0" brushRef="#br0" timeOffset="7766.089">2907 0,'5'10,"-4"3,-1 3,4 1,0-9,6-10,-5 0,-2 5,-3 7,0 2</inkml:trace>
  <inkml:trace contextRef="#ctx0" brushRef="#br0" timeOffset="8165.65">3245 28,'-5'10,"-6"2,-1 5,6 0,8-4,1-4,-2-3</inkml:trace>
</inkml:ink>
</file>

<file path=ppt/ink/ink3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06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170 169,'-11'173,"-24"60,23-16,18-188,1-24</inkml:trace>
  <inkml:trace contextRef="#ctx0" brushRef="#br0" timeOffset="502.722">0 282,'7'-3,"66"-40,3 4,1 3,1 3,10 1,-84 31,5-3,1 1,-1 0,1 1,0 0,-1 0,1 1,0 0,0 1,0 0,0 1,0 0,0 0,2 1,-9 2,0 0,0-1,0 1,-1 0,0 0,0 0,0 1,0-1,0 0,-1 1,0-1,0 1,0 0,-1-1,1 1,-1 0,0-1,-1 1,1 0,-1-1,0 1,0-1,0 1,-1-1,1 1,-1-1,0 0,0 0,-1 0,1 0,-3 2,-152 196,152-195,3-5,0 0,-1 1,1-1,0 0,0 1,0-1,0 1,0 0,1-1,-1 1,1 0,0 0,0 0,0 0,0 0,1 0,-1 1,1-1,-1 0,1 0,0 0,1 0,-1 1,0-1,1 0,0 0,0 0,0 0,0 0,0 0,0 0,1 0,0 0,-1-1,2 2,97 48,-12-10,-86-40,0-1,-1 0,1 1,-1 0,1-1,-1 1,1 0,-1-1,0 1,0 0,0 0,0 0,0 0,0 0,-1 1,1-1,-1 0,1 0,-1 0,0 0,0 1,0-1,0 0,0 0,-1 0,1 1,0-1,-1 0,0 0,0 0,1 0,-1 0,0 0,-1 0,1 0,0 0,0-1,-1 1,-1 1,-67 59,33-40,-1-1,-1-3,-1-1,-30 9,37-14,26-9,0-1,0 1,0-1,0-1,0 1,0-1,-1 0,1-1,0 0,-1 0,1 0,-2-1,-8-5</inkml:trace>
  <inkml:trace contextRef="#ctx0" brushRef="#br0" timeOffset="1231.696">820 593,'20'108,"-19"-106,0 1,0 0,1-1,-1 0,1 1,0-1,0 0,0 0,0 0,0 0,0 0,0 0,1 0,-1-1,1 1,-1-1,1 0,-1 0,1 0,0 0,0 0,0-1,-1 1,1-1,0 0,0 0,0 0,0 0,0 0,0 0,-1-1,1 0,0 1,0-1,2-1,15-8,0 0,0-1,-1-1,-1-1,0 0,-1-2,0 0,-1-1,7-10,-2 5,57-46,-76 66,0 1,1 0,-1 0,0 0,1 0,-1 0,0 0,0 1,1-1,-1 1,0-1,0 1,0 0,0 0,0 0,0 0,0 1,0-1,0 0,0 1,-1-1,1 1,-1-1,1 1,-1 0,1 0,-1 0,0 0,0 0,0 0,0 0,0 0,-1 0,1 1,-1-1,1 0,-1 0,0 1,0-1,0 1,11 21,-8-19,0 0,1-1,-1 1,1-1,0 0,0 0,0 0,1-1,-1 1,1-1,0 0,0 0,0-1,0 1,0-1,1-1,-1 1,1-1,-1 1,1-2,-1 1,1-1,0 1,-1-1,1-1,0 1,-1-1,1 0,-1-1,1 1,-1-1,0 0,1 0,-1-1,0 0,-1 1,1-2,0 1,-1 0,1-1,-1 0,123-187,-110 161,-1 0,-1-1,-2-1,-1 0,-2-1,-1 0,3-23,10-31,-34 94,7 17,0 0,2 1,1 0,0-1,2 1,3 23,-2 9,0 305,-1-360,1 1,-1-1,0 1,1 0,-1 0,0 0,0 0,-1 0,1 0,0 0,-1-1,0 1,0 0,0 0,0-1,0 1,0 0,-1-1,1 1,-1-1,0 0,0 1,0-1,0 0,0 0,0 0,0-1,-1 1,-8-1</inkml:trace>
  <inkml:trace contextRef="#ctx0" brushRef="#br0" timeOffset="1486.473">1355 282,'43'0,"43"0,12 0,-1-5,-12-1,-17 0,-14 1,-11 1,-9 2,-6 1,-6 0</inkml:trace>
  <inkml:trace contextRef="#ctx0" brushRef="#br0" timeOffset="3517.398">2653 226,'1'0,"-1"-1,0 1,1 0,-1 0,1-1,-1 1,0 0,1 0,-1 0,1 0,-1-1,1 1,-1 0,1 0,-1 0,1 0,-1 0,1 0,-1 0,1 1,-1-1,1 0,-1 0,0 0,1 0,-1 1,1-1,-1 0,1 0,-1 1,0-1,1 0,-1 1,0-1,1 0,-1 1,0-1,0 0,1 1,-1-1,0 1,0-1,1 1,-1-1,0 1,0-1,0 0,0 1,0-1,0 1,0-1,0 1,0-1,0 1,0-1,0 1,0-1,0 1,4 17,-1 1,0 0,-1 0,-1 0,-1 0,-1 0,0 0,-1 0,-1-1,-5 17,-7 70,14-83,1-8,-1 1,0 0,-1 0,-1 0,0-1,0 0,-2 1,-4 9,-1-11,2-8</inkml:trace>
  <inkml:trace contextRef="#ctx0" brushRef="#br0" timeOffset="3821.044">2343 254,'38'-10,"33"-8,13 0,-3 2,-6 0,-10 1,-12 5,-10 3,-7 2,-6 4,-2 0,-2 2,0-1,0 6,-4 6,-6 1</inkml:trace>
  <inkml:trace contextRef="#ctx0" brushRef="#br0" timeOffset="4099.679">2202 903,'67'-24,"27"-8,3-3,-11 4,-16 7,-13 4,-13 4,-9 6,-5 4,-9 3</inkml:trace>
  <inkml:trace contextRef="#ctx0" brushRef="#br0" timeOffset="4788.772">3105 621,'-217'313,"298"-401,-46 47,1 2,2 1,2 2,1 2,42-27,-82 60,0 0,-1 0,1-1,0 1,0 0,1 0,-1 0,0 0,0 0,0 1,1-1,-1 0,0 0,1 1,-1-1,1 1,-1-1,0 1,1 0,-1 0,1-1,-1 1,1 0,-1 0,1 0,-1 1,1-1,-1 0,1 1,-1-1,1 1,-1-1,1 1,-1-1,0 1,1 0,-1 0,0 0,0 0,0 0,0 0,0 0,0 0,0 0,0 0,0 1,5 121,-8-83,2-37,1 0,-1 0,0 0,1 0,-1 0,0 0,-1 0,1 0,-1 0,1 0,-1 0,0 0,0 0,0 0,0 0,-1 0,1-1,-1 1,1-1,-1 1,0-1,0 0,0 1,-1-1,1 0,0 0,-1-1,1 1,-1 0,0-1,1 0,-1 0,0 1,0-1,0-1,0 1,0 0,0-1,0 0,0 0,0 1,0-2,0 1,-1 0,-136-66,124 57</inkml:trace>
  <inkml:trace contextRef="#ctx0" brushRef="#br0" timeOffset="5881.915">3472 480,'5'0,"11"0,7 0,6 0,1 0,1 0,1-5,-2-2,0 1,-1 1,0 2,0 0,-6-3,-1 0,0 0,1 1,-3 2</inkml:trace>
  <inkml:trace contextRef="#ctx0" brushRef="#br0" timeOffset="6138.366">3472 677,'39'-5,"26"-6,8-6,-5 0,-3 2,-14 0,-10 2,-7-2,-10 2</inkml:trace>
  <inkml:trace contextRef="#ctx0" brushRef="#br0" timeOffset="7269.668">4064 818,'43'-68,"2"3,3 1,3 3,2 2,24-18,-14 37,-62 40,0-1,1 1,-1-1,0 1,1 0,-1 0,0 0,1-1,-1 1,0 0,1 1,-1-1,1 0,-1 0,0 1,1-1,-1 0,0 1,0 0,1-1,-1 1,0 0,0-1,0 1,0 0,0 0,0 0,0 0,0 0,0 0,0 0,-1 0,1 0,0 1,-1-1,1 0,-1 0,1 1,-1-1,1 0,-1 1,0-1,0 1,0-1,0 0,0 1,0-1,0 0,-1 2,-21 140,25-50,-3-91,0 0,0 0,0-1,1 1,-1 0,1 0,-1 0,1 0,0 0,0-1,0 1,0 0,0-1,0 1,0 0,1-1,-1 0,0 1,1-1,-1 0,1 0,0 1,-1-1,1-1,0 1,0 0,0 0,-1-1,1 1,0-1,0 1,0-1,0 0,0 0,0 0,0 0,0 0,0 0,0 0,0-1,0 1,0-1,-1 1,2-1,9-6,-1 0,0 0,0-1,-1-1,0 0,-1 0,0 0,0-1,-1-1,4-5,-7 9,134-158,-20 57,-119 107,1 1,-1-1,0 0,1 1,-1-1,1 1,-1-1,1 1,-1-1,1 1,-1-1,1 1,-1-1,1 1,0-1,-1 1,1 0,0-1,-1 1,1 0,0 0,0 0,-1 0,1-1,0 1,-1 0,1 0,0 0,0 0,-1 1,1-1,0 0,0 0,-1 0,1 0,0 1,-1-1,1 0,0 1,-1-1,1 1,-1-1,1 1,-1-1,1 1,-1-1,1 1,-1-1,1 1,-1-1,1 1,-1 0,0-1,0 1,1 0,-1-1,0 1,0 0,0 0,1-1,-1 1,0 0,0 0,0 0,-10 53,8-43,-9 30,8-35,1 2,-1-1,1 0,0 0,1 1,0-1,0 1,0-1,1 1,0-1,1 1,0-1,0 1,0-1,1 0,0 1,0-1,1 0,0 0,4 6,7 4</inkml:trace>
  <inkml:trace contextRef="#ctx0" brushRef="#br0" timeOffset="7773.786">5052 790,'49'-13,"-1"-3,-1-1,-1-3,0-1,-2-3,0-1,-1-3,-27 15,-1-1,0 0,-1-1,-1-1,0 0,-1-1,-1 0,-1 0,0-2,-2 1,4-9,-8 17,0 0,0 0,-1-1,0 1,-1-1,0 0,-1 1,0-1,-1 0,0 0,0 1,-2-1,1 0,-2-6,2 15,0 0,-1-1,1 1,0 0,-1 0,1 0,-1 0,0 0,0 0,1 1,-1-1,0 1,-1-1,1 1,0 0,0 0,0-1,-1 2,1-1,-1 0,1 0,-1 1,1-1,-1 1,1 0,-1 0,1 0,-1 0,1 0,-1 1,1-1,-1 1,1-1,0 1,-1 0,1 0,0 0,-82 49,73-39,0 0,0 0,2 1,-1 1,2-1,-1 2,2-1,0 1,0 0,1 0,1 1,1 0,0 0,1 0,0 0,1 1,1 14,1-24,1 0,0 0,0 0,1-1,0 1,0 0,0-1,1 1,-1-1,2 0,-1 0,0 0,1 0,0 0,0-1,0 0,1 0,-1 0,1 0,0-1,0 1,0-2,1 1,-1 0,1-1,0 0,8 3,1 0,-1-2,1 1,0-2,-1 0,1-1,0-1,0 0,15-2,16-9,-27 4</inkml:trace>
  <inkml:trace contextRef="#ctx0" brushRef="#br0" timeOffset="8184.746">5758 29,'8'-5,"0"1,0 0,1 1,-1 0,1 1,-1 0,1 0,0 0,0 1,0 1,0-1,0 2,0-1,0 1,0 0,-1 1,1 0,5 2,-12-1,0 0,-1 0,1 1,-1-1,0 0,0 0,0 1,-1-1,1 0,-1 1,0-1,1 1,-1-1,-1 0,1 1,-1-1,1 1,-1-1,0 0,0 0,0 1,-1-1,1 0,-1 0,0 0,0 0,0-1,0 1,0 0,0-1,-1 0,0 2,-4 7,4-9,1 0,0 0,0 1,0 0,1-1,-1 1,0 0,1 0,0 0,0 0,0 0,0 0,0 0,1 0,-1 0,1 0,0 0,0 0,0 1,0-1,0 0,1 0,0 0,-1 0,1 0,0 0,1 0,-1 0,0 0,1 0,0-1,-1 1,1-1,0 1,0-1,1 1,-1-1,0 0,3 1,1-1,0 0,0 0,1-1,-1 0,0 0,1-1,-1 1,1-1,-1-1,1 1,-1-1,1 0,-1-1,6-2,11 0,2 0</inkml:trace>
</inkml:ink>
</file>

<file path=ppt/ink/ink3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22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301 142,'-1'0,"1"0,0 0,-1-1,1 1,0 0,0 0,-1 0,1 0,0 0,0 0,-1 0,1 0,0-1,0 1,0 0,-1 0,1 0,0 0,0-1,0 1,-1 0,1 0,0 0,0-1,0 1,0 0,0 0,0-1,0 1,-1 0,1 0,0-1,0 1,0 0,0-1,0 1,0 0,0 0,0-1,0 1,1 0,-1 0,0-1,0 1,0 0,0 0,0-1,0 1,0 0,1 0,-1-1,0 1,0 0,-26 8,-115 62,72-15,67-53,1 0,-1 0,1 0,0 0,0 0,0 1,0-1,0 0,0 1,1-1,-1 1,1-1,-1 0,1 1,0-1,0 1,0-1,0 1,1-1,-1 1,1-1,-1 1,1-1,0 0,0 0,0 1,0-1,0 0,1 0,-1 0,1 0,-1 0,1 0,1 0,40 26,-40-28,-1 0,0 1,1-1,-1 1,0-1,1 1,-1 0,0 0,0 0,0 0,0 0,0 1,0-1,0 1,0-1,-1 1,1 0,0-1,-1 1,1 0,-1 0,0 0,0 0,0 0,0 0,0 1,0-1,-1 0,1 0,0 1,-1-1,0 0,0 1,0-1,0 1,0-1,0 0,0 1,-1-1,1 0,-1 1,0-1,0 0,0 0,0 0,0 1,-103 111,99-108,-36 53,40-57,1 0,-1 0,1 0,0 0,-1 0,1 0,0 0,0 0,0 0,0-1,1 1,-1 0,1 0,-1 0,1 0,-1 0,1-1,0 1,0 0,0 0,0-1,0 1,0-1,1 1,-1-1,0 1,1-1,-1 0,1 0,-1 0,1 0,0 0,-1 0,1 0,1 0,9 2,0 0,0-1,1 0,-1-1,0 0,1-1,-1-1,0 0,1 0,-1-2,0 1,0-1,0-1,-1 0,1-1,-1 0,0-1,-1 0,8-5,21-24,-37 25</inkml:trace>
  <inkml:trace contextRef="#ctx0" brushRef="#br0" timeOffset="467.734">131 1,'2'1,"0"0,0 1,-1-1,1 1,0 0,-1 0,1-1,-1 1,1 0,-1 0,0 0,0 0,0 0,0 1,0-1,-1 0,1 0,-1 1,1-1,-1 0,0 1,0-1,0 0,0 1,0-1,0 2,3 369,-14-150,3-175,2 1,3 0,1 0,3 8,-1-33</inkml:trace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29,'-4'-10,"-3"2,1 7,-3 4,-1 6,6 1,5-5,6-4,2-2</inkml:trace>
  <inkml:trace contextRef="#ctx0" brushRef="#br0" timeOffset="303.929">238 1,'5'0,"1"5,0 6,-1 1</inkml:trace>
</inkml:ink>
</file>

<file path=ppt/ink/ink3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26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1075 396,'24'0,"23"0,7 0,0 0,-5-5,-5-1,-11 0</inkml:trace>
  <inkml:trace contextRef="#ctx0" brushRef="#br0" timeOffset="261.744">1075 621,'39'-9,"21"-4,2 1</inkml:trace>
  <inkml:trace contextRef="#ctx0" brushRef="#br0" timeOffset="-1047.022">2 311,'0'398,"0"-395,-1-1,1 1,-1 0,1 0,0 0,0 0,0 0,1 0,-1-1,1 1,0 0,-1 0,1 0,0-1,1 1,-1 0,0-1,1 1,-1-1,1 0,0 1,0-1,0 0,0 0,0 0,0 0,1-1,-1 1,1-1,-1 1,1-1,-1 0,1 0,0 0,0 0,-1 0,1-1,0 1,0-1,0 0,0 0,0 0,0 0,0 0,0-1,7-3,0-1,-1 1,1-2,-1 1,0-1,-1-1,0 0,0 0,0 0,-1-1,0 0,0-1,-1 0,0 0,-1 0,2-3,31-40,8-9,-45 62,0-1,0 1,0 0,0-1,0 1,0 0,0 0,0 0,0 0,0 0,0 0,-1 0,1 0,0 0,-1 0,1 0,-1 0,1 0,-1 0,0 1,1-1,-1 0,0 0,0 0,0 1,0-1,0 0,0 0,0 1,0 0,0-1,2 36,-3-32,0 0,0 0,1-1,0 1,0 0,0 0,0 0,1 0,0 0,0 0,1 0,-1 0,1-1,0 1,0-1,0 1,1-1,-1 0,1 0,0 0,1 0,-1 0,1-1,-1 1,1-1,0 0,0 0,0-1,5 3,-3-6,0 1,-1-1,1 0,0-1,-1 1,1-1,-1-1,1 1,-1-1,0 1,0-1,0-1,0 1,-1-1,1 0,-1 0,0 0,0-1,-1 1,1-1,-1 0,0 0,0 0,0 0,-1-1,0 1,0-1,0-3,5-2,25-52,-2-1,-4-1,13-46,-31 60,-10 33</inkml:trace>
  <inkml:trace contextRef="#ctx0" brushRef="#br0" timeOffset="-587.416">849 565,'-14'24,"-10"13,-1 5,5-1,-1-1,5-3,9-4,11-6,9-9,8-7,4-6,4-3,1-7,-5-7,-6-2</inkml:trace>
  <inkml:trace contextRef="#ctx0" brushRef="#br0" timeOffset="-334.23">652 707,'38'-10,"23"-3,5 1,-8 2</inkml:trace>
  <inkml:trace contextRef="#ctx0" brushRef="#br0" timeOffset="2598.52">1470 170,'8'29,"-2"1,0 0,-3-1,0 2,-2 25,3 24,-4-69,1-1,0 1,1-1,0 1,0-1,1 0,0 0,1 0,0-1,1 1,0-1,0 0,6 7,-9-14,1-1,-1 1,0 0,1-1,-1 0,0 0,1 1,0-1,-1-1,1 1,0 0,-1-1,1 1,0-1,-1 0,1 0,0 0,0 0,-1 0,1-1,0 1,0-1,-1 0,1 0,-1 0,1 0,-1 0,1 0,-1-1,1 1,-1-1,64-61,-12-41,-54 104,0-1,0 1,0 0,1-1,-1 1,0 0,0-1,1 1,-1 0,0-1,0 1,1 0,-1-1,0 1,1 0,-1 0,0-1,1 1,-1 0,1 0,-1 0,0 0,1-1,-1 1,1 0,-1 0,0 0,1 0,-1 0,1 0,-1 0,0 0,1 0,-1 0,1 0,-1 1,0-1,1 0,-1 0,1 0,-1 0,0 1,1-1,-1 0,0 0,1 1,-1-1,0 0,1 1,-1-1,0 0,0 1,0-1,1 0,-1 1,0-1,0 1,0-1,0 0,0 1,1-1,-1 1,0-1,0 0,0 1,0-1,0 1,0-1,8 32,-9-27,1 1,0 0,1 0,-1 0,1-1,0 1,1 0,0-1,-1 1,2-1,-1 0,0 1,1-1,0 0,1-1,-1 1,1 0,0-1,0 0,0 0,0 0,1 0,-1-1,1 0,0 0,0 0,0-1,1 1,0-5,0 0,0 0,-1-1,1 0,-1 0,1 0,-1 0,0-1,0 0,-1 0,1 0,-1-1,0 0,0 0,-1 0,1 0,-1 0,0-1,0 1,-1-1,1-1,-3 7,45-85,-4-1,18-62,-50 124</inkml:trace>
  <inkml:trace contextRef="#ctx0" brushRef="#br0" timeOffset="3185.066">2430 283,'-34'7,"-46"45,79-51,-1 0,0 1,1 0,-1-1,1 1,-1 0,1 0,0-1,0 1,0 0,0 0,0 1,0-1,0 0,1 0,-1 0,1 0,0 1,0-1,-1 0,2 0,-1 1,0-1,0 0,1 0,-1 0,1 1,-1-1,1 0,0 0,0 0,0 0,0 0,0 0,1 0,-1-1,0 1,1 0,-1-1,2 1,66 46,-66-46,-1-1,0 1,0-1,0 1,0 0,0 0,-1-1,1 2,0-1,-1 0,0 0,1 0,-1 1,0-1,0 0,0 1,-1-1,1 1,-1-1,1 1,-1 0,0-1,0 1,0-1,0 1,0 0,0-1,-1 1,0-1,1 1,-1-1,0 1,0-1,0 0,0 1,-1-1,1 0,-1 0,1 0,-1 0,0 0,0 0,0 0,0-1,0 1,-1 0,-90 54,69-45</inkml:trace>
  <inkml:trace contextRef="#ctx0" brushRef="#br0" timeOffset="3449.64">2571 509,'-5'19,"-1"7</inkml:trace>
  <inkml:trace contextRef="#ctx0" brushRef="#br0" timeOffset="3696.69">2656 57,'0'0</inkml:trace>
  <inkml:trace contextRef="#ctx0" brushRef="#br0" timeOffset="4013.521">2741 594,'94'-154,"-46"80,-48 74,0-1,0 1,0-1,1 1,-1-1,0 1,0-1,1 1,-1-1,0 1,1 0,-1-1,0 1,1 0,-1-1,1 1,-1 0,1-1,-1 1,0 0,1 0,-1 0,1-1,-1 1,1 0,0 0,-1 0,1 0,-1 0,1 0,-1 0,1 0,-1 0,1 0,-1 0,1 0,-1 1,1-1,-1 0,1 0,-1 0,1 1,-1-1,0 0,1 1,-1-1,1 0,-1 1,0-1,1 0,-1 1,0-1,1 1,-1-1,0 1,10 33,-7-21,-1-5,-3-5,1 0,0 1,0-1,1 0,-1 0,1 1,0-1,-1 0,1 0,1 0,-1 0,0 0,1 0,-1 0,1 0,0 0,0-1,0 1,1-1,-1 0,0 1,1-1,0 0,-1 0,1-1,0 1,0 0,0-1,0 0,0 0,0 0,0 0,1 0,-1-1,0 1,0-1,1 0,-1 0,0 0,1 0,1-1,1-3,-1 0,0-1,1 1,-2-1,1 0,0-1,-1 1,0-1,-1 0,1 0,-1 0,0 0,0 0,-1-1,0 0,0 1,-1-1,1 0,-2 0,1 0,-1-5,2-14,-2 2</inkml:trace>
  <inkml:trace contextRef="#ctx0" brushRef="#br0" timeOffset="4384.491">3361 1,'-23'34,"2"1,1 1,1 2,3-1,1 2,1 0,-5 32,17-66,0 1,0-1,1 1,0 0,0 0,1 0,-1-1,1 1,0 0,1 0,0 0,0 0,0-1,0 1,1 0,0-1,0 1,1-1,-1 0,1 0,0 0,1 0,-1 0,1-1,0 0,0 1,0-1,1-1,-1 1,1-1,0 1,3 0,7 1,1-1,-1-1,1-1,0 0,0-1,0 0,-1-2,1 0,0 0,0-2,0 0,-1 0,1-2,-6 2,-1-1,0 0,0-1,-1 0,1 0,-1-1,-1 0,1-1,-1 1,0-1,0-1,-1 1,0-1,0 0,-1-1,0 1,0-1,-1 0,0 0,-1-1,2-6,-2 9,0 1,0-1,-1 0,0 1,0-1,0 0,-1 0,0-1,0 1,-1 0,0 0,-1 0,1-1,-1 1,0 0,-1 0,0 0,0 0,-1 1,1-1,-1 0,-1 1,1 0,-1 0,0 0,-1 0,1 1,-1-1,0 1,-1 0,1 1,-1-1,-1 1,-75-10,56 14</inkml:trace>
  <inkml:trace contextRef="#ctx0" brushRef="#br0" timeOffset="4679.727">3277 311,'14'0,"10"0,6 5,1 1,2 1,-1-2,-1-2,0-1,-2 0,0-2,0 0,-1 0,-5 4,-6 7,-6 1</inkml:trace>
</inkml:ink>
</file>

<file path=ppt/ink/ink3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37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1 391,'11'5,"0"0,0-1,0 0,1-1,-1 0,1-1,0-1,0 1,0-2,0 0,0 0,-1-1,1-1,0 0,0 0,-1-1,1-1,-1 0,0 0,0-1,0 0,-1-1,0-1,0 1,0-2,-1 1,1-3,132-140,38-12,-177 159,0 0,0 0,1 0,-1 1,1-1,0 1,0 0,0 0,0 1,0-1,0 1,0-1,0 1,1 1,-1-1,0 1,1-1,-1 1,0 1,1-1,-1 0,1 1,-1 0,0 0,0 0,0 1,0 0,0-1,0 1,0 1,0-1,-1 0,1 1,2 2,-1 2,0 1,0-1,-1 1,0 0,0 1,0-1,-1 1,-1 0,0-1,0 1,0 0,-1 0,0 0,-1 0,0 1,-1-1,0 0,0 0,-1 0,0-1,0 1,-1 0,0-1,-5 9,-1 2,-1 0,-1 0,0-1,-2 0,0-1,-1-1,0 0,-1-1,-1-1,-4 3,0-2,-1-1,0-1,-1-1,0-1,-1 0,0-2,0-1,-2 0,-59 11,60-16</inkml:trace>
  <inkml:trace contextRef="#ctx0" brushRef="#br0" timeOffset="362.822">1130 110,'-10'10,"-1"1,2 0,-1 1,2 0,-1 0,2 1,-1 0,2 0,0 1,1 0,0 0,1 0,0 1,1-1,1 1,1 0,0 0,0-1,2 4,0-13,0 0,0-1,0 1,1 0,-1-1,1 1,1-1,-1 1,0-1,1 0,0 0,0 0,0 0,1-1,-1 1,1-1,0 0,0 0,0 0,0-1,0 0,1 1,-1-1,1-1,-1 1,4 0,6 2,0-2,0 0,0 0,0-2,0 1,1-2,-1 0,10-2,-18 2,0-1,-1 1,1-1,0 0,-1-1,1 1,-1-1,0 0,0 0,0-1,0 0,0 0,-1 0,0 0,0-1,0 1,0-1,-1 0,0 0,0-1,0 1,0 0,-1-1,0 0,0 0,-1 1,0-1,0 0,0 0,0 0,-1 0,0-1,-1 1,1 0,-1 0,0 0,0 1,-1-1,0 0,0 0,-1 1,0-2,-1-2,-1-1,-1 1,1 0,-2 1,1-1,-1 1,0 1,-1-1,0 1,0 0,0 1,-1 0,0 1,0-1,-1 2,1-1,-1 1,-9-2,-6-1</inkml:trace>
</inkml:ink>
</file>

<file path=ppt/ink/ink3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43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43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52 291,'-14'29,"-5"5,1-4</inkml:trace>
  <inkml:trace contextRef="#ctx0" brushRef="#br0" timeOffset="585.101">193 404,'100'-134,"-99"133,0 0,1-1,-1 1,1 0,-1 0,1 0,-1 0,1 0,-1 1,1-1,0 0,0 1,-1-1,1 1,0 0,0-1,-1 1,1 0,0 0,0 0,0 0,0 1,-1-1,1 0,0 1,0 0,-1-1,1 1,0 0,-1-1,1 1,-1 0,1 0,-1 1,1-1,-1 0,0 0,0 1,1 0,42 69,-31-46,-11-21,-1-1,1 1,0-1,-1 0,1 1,1-1,-1 0,0 0,1-1,0 1,0 0,-1-1,1 0,1 0,-1 0,0 0,0 0,1 0,-1-1,1 0,0 0,-1 0,1 0,0 0,-1-1,1 1,0-1,0 0,0 0,-1-1,1 1,0-1,-1 0,1 0,0 0,2-1,8-7,-2 0,1 0,-1-1,-1 0,0-1,0 0,-1-1,-1-1,0 1,0-1,-2-1,1 1,-2-1,0-1,0 1,-2-1,1 0,-2 0,0 0,-1-1,0-7,-1 10</inkml:trace>
  <inkml:trace contextRef="#ctx0" brushRef="#br0" timeOffset="981.119">1097 94,'-10'5,"0"1,1 0,0 1,0 0,0 1,1-1,0 2,1-1,0 1,0 0,1 0,0 1,1 0,0 0,0 0,1 1,0 0,0 3,3-8,0 1,0 0,0 0,1-1,0 1,0 0,1 0,0 0,0 0,1-1,-1 1,1 0,1-1,-1 0,1 1,0-1,1 0,0-1,0 1,0-1,0 1,1-1,0 0,0-1,0 1,0-1,1 0,0-1,0 1,0-1,0 0,0 0,1-1,0 0,-1 0,1-1,0 0,-1 0,1 0,0-1,0 0,0 0,0-1,0 0,-1 0,1 0,0-1,-1 0,6-3,0-2,1 0,-2-1,1-1,-1 1,-1-2,0 0,0 0,-1-1,0 0,-1 0,0-1,-1 0,0-1,-1 1,0-1,-1-1,-1 1,0-1,0 1,-2-1,0 0,0 0,-1 0,-1-1,-1 1,0-3,0 11,0 0,-1 0,0 0,0 1,0-1,-1 0,1 1,-2 0,1-1,0 1,-1 0,0 1,0-1,-1 1,1-1,-1 1,0 1,0-1,0 1,0 0,-1 0,1 0,-1 1,0 0,0 0,1 0,-2 1,1 0,0 0,0 0,0 1,0 0,0 0,0 1,-1 0,-1 0,-21 0,4 0</inkml:trace>
  <inkml:trace contextRef="#ctx0" brushRef="#br0" timeOffset="1263.425">870 348,'271'-110,"-268"108,0 0,1 0,-1 0,1 0,-1 0,1 1,0-1,0 1,0 0,-1 0,1 1,0-1,0 1,0 0,0 0,0 0,0 1,0-1,0 1,0 0,0 0,0 0,-1 0,1 1,0 0,-1 0,0 0,1 0,-1 0,0 1,0-1,0 1,0 0,1 2,0-1,-2 1,0 0,1 0,-1 0,1-1,1 1,-1-1,1 0,-1 0,1 0,0 0,1-1,-1 1,0-1,1 0,0-1,0 1,0-1,0 0,0 0,0 0,1-1,-1 0,0 0,1 0,-1-1,1 0,-1 0,1 0,-1-1,1 1,1-2,12-6,-4-3</inkml:trace>
</inkml:ink>
</file>

<file path=ppt/ink/ink3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39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0 518,'39'-15,"16"-4,5 1,-3 3,-7 4,-7 5,-6 2,-9 3</inkml:trace>
  <inkml:trace contextRef="#ctx0" brushRef="#br0" timeOffset="566.344">367 743,'68'-31,"-1"-3,-1-3,-3-2,-1-4,-2-2,7-11,-51 44,-1-2,-1 0,-1 0,0-2,0 1,-2-2,0 1,-1-2,-1 1,0-1,-1-1,-1 1,-1-1,-1-1,-1 1,0-1,-1-3,-15-76,11 97,1-1,-1 1,0-1,0 1,0-1,0 1,0 0,-1-1,1 1,-1 0,1 0,-1 0,0 0,0 0,0 1,0-1,0 1,0-1,-1 1,1-1,0 1,-1 0,1 0,-1 1,1-1,-1 0,1 1,-1-1,1 1,-1 0,0 0,1 0,-1 0,0 1,-2-1,-4 5,-1 1,1-1,0 1,1 1,0 0,0 0,0 0,1 1,0 0,0 1,1 0,0 0,0 0,1 0,1 1,0 0,0 0,0 0,2 1,-1-1,1 5,-6 2,2 1,0 0,2 1,0-1,1 1,0 0,2 0,0 0,1 0,1 0,1 0,1 0,0-1,1 1,1-1,1 0,1 0,0 0,1-1,1 0,1-1,0 0,5 5,-10-15,1 0,-1-1,1 0,0 0,0-1,0 1,1-1,-1-1,1 1,0-1,0 0,3 0,10 1</inkml:trace>
  <inkml:trace contextRef="#ctx0" brushRef="#br0" timeOffset="1417.769">1157 405,'-1'23,"0"-5,0 0,2 1,0-1,0 0,2 0,0 0,2 0,-1-1,2 1,1-1,-6-14,1-1,-1 1,1-1,0 1,0-1,0 0,0 0,0 0,0 0,1 0,-1-1,1 1,-1-1,1 1,0-1,0 0,-1 0,1 0,0 0,0-1,0 1,0-1,0 0,0 0,0 0,0 0,0 0,0 0,0-1,0 0,-1 1,1-1,0 0,0-1,-1 1,1 0,0-1,87-68,23-124,-113 194,0 0,0 0,0 1,0-1,0 0,0 1,0-1,0 0,0 1,0-1,0 0,0 0,0 1,0-1,0 0,0 1,0-1,0 0,0 0,1 1,-1-1,0 0,0 0,0 0,1 1,-1-1,0 0,0 0,1 0,-1 1,0-1,0 0,1 0,-1 0,0 0,0 0,1 0,-1 0,0 0,1 1,-1-1,0 0,0 0,1 0,-1 0,0-1,1 1,-1 0,0 0,0 0,1 0,-1 0,0 0,1 0,-1 0,0-1,0 1,0 0,1 0,-1 0,0-1,0 1,1 0,0 30,-1-29,1 3,-3 2,1 0,1 1,-1-1,1 1,0-1,1 1,-1-1,1 1,1-1,-1 0,1 0,0 0,0 1,1-2,0 1,0 0,0-1,1 1,0-1,0 0,0 0,1 0,-1-1,1 0,0 0,0 0,5 2,-3-3,0-1,0 0,1-1,-1 0,0 0,1-1,-1 1,1-2,-1 1,1-1,-1 0,0 0,1-1,-1 0,0-1,0 1,0-1,-1 0,1-1,-1 0,0 0,0 0,0-1,0 0,-1 0,0 0,0-1,0 0,-1 0,1 0,-2 0,1-1,-1 0,1 0,6-9,0 0,0-1,-2 0,0-1,-1 0,0 0,-2 0,0-1,-1 0,0-6,-3 1</inkml:trace>
  <inkml:trace contextRef="#ctx0" brushRef="#br0" timeOffset="3631.885">2343 264,'2'-2,"0"0,1 0,-1 0,0 0,0 0,-1-1,1 1,0-1,-1 1,1-1,-1 0,0 1,0-1,0 0,0 0,-1 0,1 0,-1 0,0 0,1 0,-2 0,1 0,-1 2,0 0,-1 0,1 0,-1 0,0 0,1 1,-1-1,1 1,-1-1,0 1,1 0,-1 0,0 0,0 0,1 0,-1 0,0 0,1 0,-1 1,0-1,1 0,-1 1,1 0,-1-1,0 1,1 0,-1 0,1 0,0 0,-1 0,1 0,-1 1,-2 0,-18 11,1 1,1 1,0 0,2 2,-1 0,2 1,-5 7,19-23,1 0,-1 0,1 1,-1-1,1 0,0 1,0 0,0-1,0 1,0 0,1 0,-1 0,1 0,0 0,0 0,0 0,0 1,1-1,-1 0,1 0,0 1,0-1,0 0,0 1,1-1,-1 0,1 1,0-1,0 0,0 0,0 0,0 0,1 0,-1 0,1 0,0 0,0-1,0 1,0-1,1 1,-1-1,1 0,-1 0,1 0,0 0,0-1,0 1,0-1,0 1,135 18,-137-20,-1 0,1 1,0-1,0 1,0-1,0 1,0-1,-1 1,1 0,0-1,0 1,-1 0,1 0,-1-1,1 1,-1 0,1 0,-1 0,1 0,-1 0,0 0,1 0,-1 0,0 0,0 0,0 0,0 0,0 0,0 0,0 0,0 0,0 0,0 0,0 0,-1 0,1 0,0-1,-1 1,1 0,-1 0,1 0,-1 0,0 0,1-1,-1 1,0 0,0 0,-35 38,-155 82,196-127,2-3</inkml:trace>
</inkml:ink>
</file>

<file path=ppt/ink/ink3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45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1 593,'5'0,"6"0,6 0,5 0,4 0,2 0,1 0,0 0,1 0,-1 0,0 0,0 0,-6 0</inkml:trace>
  <inkml:trace contextRef="#ctx0" brushRef="#br0" timeOffset="260.482">1 847,'38'-9,"28"-4,6 1,-3 2,-9 3,-15 2</inkml:trace>
  <inkml:trace contextRef="#ctx0" brushRef="#br0" timeOffset="2051.641">537 933,'95'-130,"106"-109,-188 224,61-46,-73 60,0 1,0 0,0-1,0 1,0 0,0 0,0 0,1 0,-1 0,0 0,0 0,0 0,0 1,0-1,0 0,1 1,-1-1,0 1,0-1,0 1,0-1,0 1,-1 0,1-1,0 1,0 0,0 0,0 0,-1-1,1 1,0 0,-1 0,1 0,-1 0,1 0,-1 1,0-1,1 0,-1 0,0 0,0 0,0 0,0 0,0 1,0-1,0 0,0 0,0 0,-7 63,6-57,-14 39,13-40,-1 0,1 0,0 0,0 0,0 0,1 1,0-1,0 1,1-1,0 1,0-1,1 1,0 4,0-9,-1 0,1 0,0-1,0 1,0 0,0 0,0 0,0-1,0 1,1 0,-1-1,1 0,-1 1,1-1,-1 0,1 0,0 1,0-1,-1-1,1 1,0 0,0 0,0-1,0 1,0-1,0 1,0-1,0 0,0 0,1 0,-1 0,0 0,0-1,0 1,0-1,0 1,0-1,0 0,0 1,72-41,139-191,-108 136,-105 95,1 1,-1-1,1 1,-1-1,1 1,-1-1,1 1,0-1,-1 1,1-1,0 1,-1 0,1 0,0-1,-1 1,1 0,0 0,0 0,-1 0,1 0,0 0,0 0,-1 0,1 0,0 0,0 0,-1 0,1 0,0 1,0-1,-1 0,1 0,0 1,-1-1,1 1,-1-1,1 1,0-1,-1 1,1-1,-1 1,1-1,-1 1,0-1,1 1,-1 0,1-1,-1 1,0 0,0-1,1 1,-1 0,0 0,0-1,0 1,0 0,0 0,0 0,-3 44,-46 161,49-197,-1-4,0 0,0 0,1 0,0 0,0 1,1-1,-1 0,1 0,0 0,0 0,1 0,0 0,-1 0,2 0,-1-1,2 4,9 4</inkml:trace>
  <inkml:trace contextRef="#ctx0" brushRef="#br0" timeOffset="2520.832">1553 819,'72'-25,"-2"-3,0-4,-3-2,0-4,0-4,-56 33,0 0,0 0,-1-2,0 1,-1-1,0-1,-1 1,0-1,-1-1,0 0,-1 0,0 0,1-8,-3 16,-1 0,-1-1,1 1,-1-1,0 1,0-1,-1 0,1 0,-1 0,-1 0,1 0,-1 0,0 0,0 0,-1 0,1 0,-2 1,1-1,0 0,-1 0,0 0,-1 1,1 0,-1-1,0 1,0 0,-1 0,0 0,1 1,-2-1,1 1,-2-2,2 4,0 1,0-1,0 1,0-1,0 1,-1 0,1 1,0-1,0 1,-1 0,1 0,0 0,-1 0,1 1,0 0,0 0,0 0,-1 0,1 1,0-1,1 1,-1 0,0 0,0 1,1-1,0 1,-1 0,1 0,0 0,0 0,0 1,-5 5,0-1,1 1,0 1,1-1,0 1,1 0,0 0,0 1,1 0,0 0,0 5,2-5,0 0,1 0,0 0,0 0,2 0,-1 0,1 0,1-1,0 1,0 0,1 0,1-1,0 0,0 0,1 0,0 0,1-1,0 1,0-1,1-1,0 0,1 0,0 0,0-1,0 0,1 0,0-1,5 3,89 26,-81-33</inkml:trace>
  <inkml:trace contextRef="#ctx0" brushRef="#br0" timeOffset="2923.045">2259 142,'176'6,"-174"-6,-1 1,1-1,0 1,-1-1,1 1,-1 0,1-1,-1 1,0 0,1 0,-1 0,0 0,1 0,-1 0,0 1,0-1,0 0,0 1,0-1,-1 1,1-1,0 0,0 1,-1 0,1-1,-1 1,0-1,1 1,-1 0,0-1,0 1,0 0,0-1,0 1,-1 0,1-1,0 1,-1-1,1 1,-1 0,1-1,-1 1,0-1,0 1,-43 66,40-63,2-4,0 0,0 1,-1 0,1 0,1 0,-1 0,0 0,0 0,1 0,-1 0,1 1,-1-1,1 0,0 1,0-1,0 1,1 0,-1-1,0 1,1 0,0-1,0 1,0 0,0 0,0-1,0 1,1 0,-1-1,1 1,0 0,0-1,0 1,0-1,0 1,0-1,1 0,-1 0,1 1,0-1,-1 0,1 0,0 0,0-1,0 1,1 0,-1-1,0 1,1-1,-1 0,1 0,-1 0,2 0,47-5,-26-2</inkml:trace>
  <inkml:trace contextRef="#ctx0" brushRef="#br0" timeOffset="4787.242">2936 255,'-187'253,"177"-239,1 0,0 0,1 0,1 1,0 1,1-1,1 1,1 0,0 0,0 1,2-1,0 1,1-1,1 1,0 0,2-1,0 5,-1-16,1-1,0 1,0-1,0 1,0-1,0 0,1 0,0 0,0 0,0-1,0 1,0-1,1 0,0 0,-1 0,1 0,0-1,1 1,-1-1,0 0,1-1,-1 1,1-1,-1 1,1-1,0-1,2 1,133-4,-108-3,0-1,-1-2,0-1,0-1,-1-2,-1-1,0-1,-1-2,-1-1,0-1,-1-1,-2-1,22-23,-41 39,0 0,0 0,-1-1,1 1,-1-1,0 0,-1 0,0-1,0 1,0-1,0 1,-1-1,0 0,-1 0,0 0,0 0,0 0,-1 0,0-1,0 1,-1 0,0 0,0 0,0 0,-1 0,0 1,-1-1,0 0,0 1,0 0,-1-1,1 1,-1 1,-1-1,1 0,-1 1,0 0,0 0,-2 0,-12-5,-1 0,0 1,0 1,-1 1,1 1,-2 1,1 1,-1 0,1 2,-1 0,0 2,0 0,-12 3,-6-2</inkml:trace>
  <inkml:trace contextRef="#ctx0" brushRef="#br0" timeOffset="5141.849">2767 706,'263'-143,"-258"140,0 0,1 0,-1 1,0 0,1 0,-1 1,1-1,-1 1,1 0,0 1,-1-1,1 1,0 0,0 0,-1 1,1 0,0 0,-1 0,1 1,-1 0,0 0,1 0,-1 1,0 0,0 0,-1 0,1 0,0 1,-1-1,0 1,0 1,5 2,0 0,0 0,0-1,1-1,0 1,0-1,0-1,1 0,0-1,-1 0,1 0,0-1,1 0,-1-1,0-1,0 0,0 0,1-1,2-1,5-4</inkml:trace>
  <inkml:trace contextRef="#ctx0" brushRef="#br0" timeOffset="5522.013">2993 0,'-10'15,"-2"9,4 0,9-3,5-10,1-7</inkml:trace>
  <inkml:trace contextRef="#ctx0" brushRef="#br0" timeOffset="5789.886">3331 0,'-10'10,"-7"8,-1 5,6-1,7-4</inkml:trace>
</inkml:ink>
</file>

<file path=ppt/ink/ink3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59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1 822,'67'16,"-45"-17,-1-1,0 0,0-1,0-2,-1 0,0-1,0-1,0-1,0-1,-2 0,1-1,-1-2,0 0,-1 0,-1-2,0 0,-1-1,11-13,237-244,-117 118,-146 152,1 1,-1 0,1 0,0-1,0 1,-1 0,1 0,0 0,0 0,0 0,0 0,0 0,0 0,0 0,1 1,-1-1,0 0,0 1,1-1,-1 1,0-1,1 1,-1 0,0-1,1 1,-1 0,1 0,-1 0,0 0,1 0,-1 0,1 1,-1-1,0 0,1 1,-1-1,0 1,1-1,-1 1,0 0,0-1,0 1,0 0,0 0,1 0,-1 0,-1 0,1 0,0 0,0 1,3 144,-8-97,-2 0,-2 0,-2-1,-11 28,17-60,-1-1,-1-1,-1 1,0-1,0 0,-2-1,1 1,-2-2,0 1,0-1,-1-1,-1 0,0-1,0 0,-1 0,0-2,-1 1,0-2,0 0,0 0,-10 1,15-3,0 0,-1-1,0 0,0 0,0-1,0-1,0 0,-1 0,1-1,0 0,-1-1,1 0,-1-1,1 0,-1 0,1-1,0-1,0 0,0 0,0-1,0 0,1 0,-4-3,-5-10</inkml:trace>
  <inkml:trace contextRef="#ctx0" brushRef="#br0" timeOffset="529.458">961 906,'155'-162,"-95"106,-45 42,10-13,2 2,1 2,1 0,31-18,-59 40,1-1,-1 1,1 0,0-1,-1 1,1 0,0 0,0 0,0 0,0 0,0 1,0-1,0 1,0-1,0 1,0 0,0 0,0-1,0 2,0-1,0 0,0 0,0 1,0-1,0 1,0-1,0 1,0 0,0 0,0 0,0 0,0 0,-1 0,1 1,-1-1,1 0,-1 1,1-1,-1 1,0 0,1-1,-1 1,0 0,0 0,-1 0,1 0,0 0,0 0,-1 0,0 0,1 2,1 36,-4-37,1 0,1 0,-1 1,0-1,1 0,-1 0,1 1,0-1,0 0,0 1,1-1,-1 0,1 0,0 0,0 1,0-1,0 0,0 0,1 0,-1 0,1-1,0 1,0 0,0-1,0 1,0-1,1 0,-1 1,1-1,0-1,-1 1,1 0,0 0,0-1,0 0,0 0,0 1,2-1,5-3,0 0,0 0,-1-1,1 0,-1 0,1-1,-1-1,0 0,-1 0,1 0,6-7,65-32,-77 44,0 0,0-1,0 1,0 0,0 0,0 1,0-1,0 1,0 0,0-1,0 1,-1 1,1-1,0 0,0 1,-1-1,1 1,-1 0,1 0,-1 0,0 0,0 0,0 0,0 1,0-1,0 1,-1-1,1 1,-1 0,0-1,1 1,-1 0,-1 0,1 0,0 1,1 1,10 19</inkml:trace>
  <inkml:trace contextRef="#ctx0" brushRef="#br0" timeOffset="1331.205">2230 596,'-46'32,"5"-4,1 1,2 2,-35 36,72-67,-1 1,1-1,-1 1,1 0,0 0,-1 0,1 0,0 0,-1 0,1 0,0 0,0 0,0 0,0 1,0-1,0 1,0-1,1 0,-1 1,0-1,1 1,-1 0,1-1,0 1,-1-1,1 1,0 0,0-1,0 1,0-1,0 1,1 0,-1-1,0 1,1-1,-1 1,1-1,0 1,-1-1,1 1,0-1,0 1,0-1,0 0,0 0,0 1,0-1,0 0,1 0,-1 0,0 0,1 0,-1-1,1 1,-1 0,1-1,0 1,13 0,0-2,0 0,-1-1,1 0,0-1,-1 0,0-2,0 1,0-2,0 0,6-4,-1 2,164-100,-109 58,-73 48,1 1,-1-1,1 1,0-1,0 1,0-1,0 1,0 0,0 0,0 0,1 0,-1 0,0 1,0-1,1 1,-1-1,0 1,1 0,-1 0,1 0,-1 0,0 1,1-1,-1 0,0 1,1 0,-1-1,0 1,0 0,0 0,0 1,0-1,0 0,0 0,0 1,0 0,0-1,-1 1,1 0,-1 0,1-1,0 3,8 25,-9-23,1 0,-1 0,1-1,0 1,0 0,1-1,0 0,0 0,0 0,1 0,-1 0,1 0,0-1,1 0,-1 0,1 0,0 0,0-1,0 0,0 0,3 1,1-1,1-1,-1 0,1 0,0-1,-1 0,1-1,0 0,0 0,0-1,-1-1,1 1,0-2,-1 1,1-1,-1-1,0 0,0 0,-1 0,1-1,-1-1,3-2,17-13,0-1,-2-2,0 0,-2-2,6-9,-11 12,-2-1,0-2,-1 1,-2-2,-1 0,-1 0,-1-1,-1-1,-2 0,-1 0,1-14,-6 39,-1 1,0 0,0 0,0-1,0 1,-1-1,1 1,-1-1,0 1,0-1,0 1,0-1,-1 1,0 0,1-1,-1 1,0-1,-1 1,1 0,-1 0,1 0,-1 0,0 0,0 0,0 0,0 1,-1-1,1 1,-1-1,0 1,1 0,-1 0,0 0,0 1,0-1,-1 1,1-1,0 1,0 0,-1 0,1 1,-1-1,-2 0,-4 6,1-1,-1 1,1 1,0 0,1 0,-1 1,1 0,0 0,1 1,0 0,0 0,1 1,0 0,0 0,1 0,0 1,1 0,0 0,-2 7,3-9,-6 11,0 1,1 1,1-1,1 1,1 0,1 1,1-1,0 4,3-17,0 0,0 0,1 1,0-1,0 0,1 0,0 0,0 0,1 0,0-1,0 1,1-1,0 0,0 0,1 0,0 0,0-1,1 0,0 0,0 0,0-1,5 3,0 0,1-1,1 0,-1-1,1 0,0-1,1-1,-1 0,1 0,0-2,0 0,0 0,0-1,0-1,0 0,0-1,0-1,0 0,0-1,2-1,18-6,0-2,0-1,-1-1,-1-2,0-1,28-21,-34 23,-1-2,0-1,-1-1,-1-1,0-1,-2 0,-1-2,0-1,-2 0,-1-1,-1-1,-1-1,-1 0,-2-1,8-24,-18 48,-1 1,0-1,0 0,0 0,0 0,0 1,-1-1,0 0,0 0,0 0,0 0,-1 0,1 0,-1 0,0 1,0-1,0 0,-1 0,0 1,1-1,-1 1,0 0,0-1,-1 1,1 0,-1 0,0 0,0 1,1-1,-2 1,1-1,0 1,0 0,-1 0,1 1,-1-1,-3 0,-4 3,0 0,0 1,0 1,1 0,-1 0,1 1,0 1,0-1,0 2,0-1,1 1,0 1,0 0,1 0,0 1,0-1,1 2,0-1,0 1,1 0,0 1,1-1,0 1,-1 2,-3 3,1 1,0-1,1 1,0 1,2-1,0 1,1 0,0 0,2 0,0 1,1-1,0 1,2-1,0 1,1-1,0 0,2 0,0 0,1 0,0 0,3 3,-3-10,1 0,-1 0,2 0,-1-1,1 0,1-1,-1 0,2 0,-1 0,1-1,0 0,0-1,1 0,0-1,0 0,0 0,0-1,1 0,0-1,0 0,0-1,0 0,7 0,7 0</inkml:trace>
  <inkml:trace contextRef="#ctx0" brushRef="#br0" timeOffset="2051.505">4742 482,'-35'9,"1"1,-1 1,2 2,0 1,1 2,0 1,1 1,1 2,-16 15,40-31,1 0,0 0,1 1,-1 0,1 0,0 0,0 1,0-1,1 1,0 0,0 0,0 0,1 0,0 0,0 1,1-1,-1 1,1-1,1 1,-1 0,1-1,1 1,-1-1,1 1,0 0,0-1,1 1,0-1,0 0,1 0,-1 0,1 0,1 0,-1 0,1-1,4 0,0-1,1-1,-1 1,1-1,0-1,0 1,0-2,0 1,0-1,0-1,0 1,0-2,0 1,0-1,1-1,-1 1,6-3,11-5,-1 0,0-2,-1 0,0-2,-1-1,0 0,-1-2,-1-1,0 0,-1-2,-1 0,-1-1,-1-1,7-12,6-1,-29 34,0-1,0 1,0 0,0-1,1 1,-1 0,0 0,0 0,0-1,0 1,1 0,-1 1,0-1,0 0,0 0,0 0,0 1,1-1,-1 1,0-1,0 1,0-1,0 1,0 0,0-1,0 1,0 0,-1 0,1 0,0-1,0 1,-1 0,1 0,0 0,-1 0,1 1,-1-1,0 0,1 0,-1 0,0 0,1 0,-1 0,0 1,0-1,0 0,0 0,0 0,0 0,-1 1,1-1,6 13,28 37,-14-31</inkml:trace>
  <inkml:trace contextRef="#ctx0" brushRef="#br0" timeOffset="3264.937">5166 736,'230'-208,"-229"206,1 0,0 0,-1 0,1 0,0 1,0-1,0 0,0 1,0 0,0-1,0 1,0 0,1 0,-1 0,0 1,1-1,-1 0,1 1,-1-1,1 1,-1 0,1 0,-1 0,1 0,-1 1,1-1,-1 1,0-1,1 1,-1 0,0 0,1 0,-1 0,0 0,0 1,2 0,26 59,-28-54,0-1,0-1,0 1,1 0,0 0,0-1,0 0,1 1,0-1,0 0,0-1,1 1,-1-1,1 0,2 2,-1-4,0 1,0-1,0 0,1-1,-1 1,0-1,1-1,-1 1,0-1,1 0,-1 0,1-1,-1 0,0 0,1 0,-1-1,0 0,0 0,0-1,0 0,-1 0,1 0,-1 0,0-1,0 0,0 0,0-1,2-2,71-38,64 0,-131 42,0 0,0-1,-1 0,1-1,-1 0,0 0,0-1,0 0,-1-1,0 0,-1-1,1 0,5-8,-13 16,0 0,-1-1,1 1,-1 0,1-1,-1 1,1-1,-1 1,1-1,-1 1,0-1,1 1,-1-1,1 1,-1-1,0 0,0 1,1-1,-1 1,0-1,0 0,0 1,0-1,0 0,0 1,0-1,0 0,0 1,0-1,0 0,0 1,0-1,-1 0,1 1,0-1,-1 1,1-1,0 0,-1 1,1-1,0 1,-1-1,1 1,-1-1,1 1,-1-1,1 1,-1 0,1-1,-1 1,0 0,1-1,-1 1,1 0,-1 0,0 0,1 0,-1-1,0 1,1 0,-1 0,0 0,1 0,-1 0,0 1,1-1,-1 0,-45 14,33-8,-1 2,1-1,0 2,1 0,0 0,0 1,1 0,0 1,1 1,0 0,1 0,0 0,1 1,-3 7,9-16,-1-1,1 1,-1 0,1 0,-1 0,1 0,0 0,0 0,1 1,0-1,-1 0,1 1,1-1,-1 1,1 0,0-1,0 1,0-1,0 1,1 0,0-1,0 1,0-1,0 0,1 1,0-1,0 0,0 0,0 0,1 0,2 3,3-2,1-1,0 0,0 0,0-1,1-1,-1 1,1-1,-1-1,1 0,0 0,-1-1,1 0,0-1,0 0,-1 0,1-1,-1-1,1 1,-1-1,0-1,0 0,0 0,-1-1,0 0,6-4,180-148,-192 156,0-1,0 1,1 0,-1 0,0-1,0 2,1-1,-1 0,1 0,-1 1,0-1,1 1,-1 0,1-1,-1 1,1 1,0-1,-1 0,1 0,-1 1,0 0,1-1,-1 1,1 0,-1 0,0 0,0 1,0-1,0 0,0 1,0-1,0 1,0 0,0 0,-1 0,1 0,-1 0,1 0,-1 0,0 0,0 1,0-1,0 0,0 1,0-1,-1 0,1 1,-1-1,0 1,0-1,0 1,0 0,0-1,-1 2,0 18,-1 0,0 0,-2-1,-1 1,-1-1,0-1,-8 17,-6 20,-7 20,-3-2,-4 0,-22 33,47-91,1 0,-2-1,0 0,-1 0,-1-1,0-1,-1 0,-1-1,0 0,-10 7,25-21,0 0,0 1,0-1,-1 0,1 0,0 0,0 0,-1 0,1 0,0 0,-1 0,1 0,-1 0,1-1,-1 1,0 0,0 0,1 0,-1-1,0 1,0 0,0 0,0 0,0-1,0 1,-1 0,1 0,0 0,-1 0,1-1,-1 1,1 0,-1 0,1 0,-1 0,0 0,1 0,-1 0,0 0,0 1,0-1,0 0,0 0,0 1,0-1,0 0,0 1,0-1,0 1,0-1,-1 1,1 0,0 0,0-1,0 1,-1 0,1 0,0 0,0 0,0 0,-1 0,1 1,0-1,0 0,0 1,0-1,-1 1,1-1,0 1,0 0,119-189,-63 102,182-254,-169 257,77-94,63-107,-203 277,0 0,0 0,0 0,0 0,-1 0,0-1,-1 1,1-1,-2 0,1 0,-1-1,0 1,-1 0,0-1,0 1,0-4,-2 11,1-1,-1 1,1-1,-1 1,0-1,0 1,1 0,-1-1,0 1,0 0,0 0,-1 0,1 0,0 0,0 0,0 0,-1 0,1 0,-1 0,1 1,0-1,-1 1,1-1,-1 1,1-1,-1 1,0 0,1 0,-1 0,1 0,-1 0,1 0,-1 0,0 0,1 1,-1-1,0 1,-57 21,41-10,0 1,1 1,1 1,0 0,1 1,1 0,0 1,2 1,0 0,0 1,2 0,0 1,2 0,0 0,1 1,0 4,2-9,2-1,-1 1,2 0,0 0,1 0,1 0,0 0,1 0,1 0,1 0,0 0,1-1,5 16,-5-22,0 0,0 0,1 0,0-1,0 0,1 0,0 0,0 0,1-1,0 0,1-1,-1 1,1-1,0-1,1 0,-1 0,1 0,0-1,0-1,1 1,-1-1,1-1,0 0,9-1,0 0,0-2,-1 0,1-1,-1-1,1-1,-1 0,0-2,0 0,-1-1,0 0,0-2,0 0,-1-1,-1 0,5-5,-8 7,-1-1,0 0,0-1,0 0,-1 0,-1-1,0-1,0 1,-1-2,-1 1,0-1,-1 0,0 0,-1-1,0 0,-1 0,0-5,-3 16,-1 0,1 0,-1 0,0 0,0 0,0 0,0 0,-1 0,1 0,-1 0,0 0,0 1,0-1,0 0,0 0,-1 1,1-1,-1 0,1 1,-1 0,0-1,0 1,0 0,-1 0,1 0,0 0,-1 1,1-1,-1 0,0 1,1 0,-1 0,0 0,0 0,0 0,0 0,0 1,0-1,0 1,0 0,0 0,0 0,0 1,-13 3,0 1,1 0,-1 1,1 1,1 1,0 0,0 1,0 0,1 1,0 1,1 0,1 0,-1 1,2 1,0 0,0 0,1 1,1 0,0 1,1 0,1 0,0 0,1 1,1 0,0 0,1 0,1 0,1 1,0-1,1 1,1-1,1 12,1-19,-1 0,2 0,-1 1,1-2,1 1,-1 0,2-1,-1 0,1 0,0-1,1 1,-1-1,1-1,1 1,-1-1,1-1,0 1,1-1,-1-1,1 0,0 0,0 0,0-1,1-1,-1 1,1-2,0 1,-1-1,1-1,0 1,-1-2,1 1,0-2,-1 1,1-1,-1-1,1 1,-1-2,4-1,11-7</inkml:trace>
</inkml:ink>
</file>

<file path=ppt/ink/ink3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07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302 311,'-15'-1,"1"0,0 1,-1 0,1 1,0 1,0 0,0 1,0 0,0 1,0 1,1 0,0 1,0 0,0 1,1 1,0 0,1 0,0 1,-8 8,17-16,0 0,0 1,0-1,0 1,0-1,1 1,-1 0,1 0,-1 0,1-1,-1 1,1 1,0-1,0 0,0 0,0 0,1 1,-1-1,0 0,1 1,0-1,-1 0,1 1,0-1,0 0,0 1,1-1,-1 1,1-1,-1 0,1 1,0-1,0 0,0 0,0 0,0 0,0 0,1 0,-1 0,1 0,-1 0,1 0,0-1,-1 1,1-1,0 1,0-1,0 0,0 0,1 0,-1 0,0 0,0 0,1 0,-1-1,1 1,161 10,-162-10,1 0,-1 1,1-1,-1 1,0-1,0 1,0 0,0-1,0 1,0 0,0 1,0-1,-1 0,1 0,-1 1,0-1,1 1,-1-1,0 1,-1-1,1 1,0 0,-1-1,1 1,-1 0,0-1,0 1,0 0,0 0,-1 1,-22 80,14-69,-1 0,0-1,-1-1,-1 1,0-2,0 0,-1 0,-1-1,0-1,0 0,-1-1,-8 3,12-8,5-4</inkml:trace>
  <inkml:trace contextRef="#ctx0" brushRef="#br0" timeOffset="248.792">669 453,'-24'34,"-9"15,8-5,7-15,11-17,7-15,4-8</inkml:trace>
  <inkml:trace contextRef="#ctx0" brushRef="#br0" timeOffset="418.154">583 1,'0'0</inkml:trace>
  <inkml:trace contextRef="#ctx0" brushRef="#br0" timeOffset="837.915">809 651,'5'0,"-1"0,0 0,1-1,-1 1,0-1,0 0,1 0,-1 0,0-1,0 0,0 1,0-1,-1-1,1 1,0 0,-1-1,0 0,1 0,-1 0,0 0,-1 0,1-1,-1 1,2-3,-1 3,73-117,-37 46,-39 73,0 0,1 1,-1-1,0 0,0 0,0 0,1 0,-1 1,0-1,1 0,-1 0,1 1,-1-1,1 0,-1 1,1-1,0 1,-1-1,1 1,-1-1,1 1,0-1,0 1,-1-1,1 1,0 0,0-1,0 1,-1 0,1 0,0 0,0 0,0 0,0-1,-1 2,1-1,0 0,0 0,0 0,0 0,-1 0,1 1,0-1,0 0,-1 1,1-1,0 0,0 1,-1-1,1 1,0 0,-1-1,1 1,-1-1,1 1,-1 0,1-1,-1 1,1 0,-1 0,0-1,1 1,-1 0,0 0,0 0,8 47,-8-43,0 1,1 0,0 0,-1-1,2 1,-1 0,1-1,-1 1,2-1,-1 0,1 1,-1-1,1 0,1-1,-1 1,1 0,1 1,-3-5,0 0,-1 0,1 0,0 0,-1-1,1 1,0 0,0-1,0 0,-1 1,1-1,0 0,0 0,0 0,0 0,0 0,0 0,-1-1,1 1,0 0,0-1,0 0,-1 1,1-1,0 0,-1 0,1 0,-1 0,1 0,-1 0,1-1,-1 1,0 0,1-1,-1 1,0-1,0 0,0 0,32-68,-26-80,-8 125</inkml:trace>
  <inkml:trace contextRef="#ctx0" brushRef="#br0" timeOffset="1187.526">1543 143,'-7'17,"-25"52,4 0,2 2,-4 31,27-96,1 0,1 0,-1 0,1 0,0 0,0 0,0 0,1 0,0 1,0-1,1 0,0 0,0 0,0 0,1 0,0 0,0 0,0-1,1 1,0 0,0-1,0 0,1 0,0 0,0 0,0-1,0 1,1-1,0 0,0-1,0 1,0-1,3 2,7-3,0 1,0-2,1 0,-1-1,0-1,1 0,-1-1,0 0,15-5,-22 5,-1 0,1-1,0 0,-1 0,1-1,-1 0,0 0,0 0,-1-1,0 0,1 0,-1-1,-1 0,1 0,-1 0,0-1,-1 1,1-1,-1 0,-1-1,1 1,-1-1,-1 1,1-1,-1 0,-1 0,1 0,-2 0,1 0,-1 0,0 0,0-1,-1 1,0 0,-1-1,-1 3,-1 0,1 0,-1 0,0 1,-1-1,1 1,-1 0,0 0,-1 1,1-1,-1 1,0 1,0-1,0 1,0 0,0 0,-1 0,1 1,-1 0,0 1,0-1,0 1,0 1,0-1,0 1,0 1,0-1,-21-1</inkml:trace>
  <inkml:trace contextRef="#ctx0" brushRef="#br0" timeOffset="1435.027">1317 510,'39'-15,"26"-9,8 0,-4 3,-10 5,-13 2,-11 1,-7 5,-7 7,-8 9,-6 9,1 0,-1 3,3-3,4-3,1-10,2-5,-3-2</inkml:trace>
  <inkml:trace contextRef="#ctx0" brushRef="#br0" timeOffset="1754.796">1967 368,'38'0,"23"-5,5-1,-4 0,-12 1</inkml:trace>
  <inkml:trace contextRef="#ctx0" brushRef="#br0" timeOffset="1999.278">1938 594,'38'-5,"23"-6,5-2,-3 2,-13-2,-14 1</inkml:trace>
  <inkml:trace contextRef="#ctx0" brushRef="#br0" timeOffset="7600.549">1571 171,'1'-1,"-1"0,1 0,0 0,0 1,0-1,0 0,-1 1,1-1,0 1,0-1,0 1,0 0,0-1,0 1,0 0,0 0,1-1,-1 1,0 0,0 0,0 0,0 0,0 1,0-1,0 0,0 0,0 1,0-1,0 0,0 1,0-1,0 1,0-1,0 1,0 0,0-1,-1 1,1 0,0 0,0-1,-1 1,1 0,-1 0,1 0,-1 0,1 0,-1 0,1 0,-1 0,0 0,1 0,107 98,-103-96,1-1,-1 1,0 0,0 0,0 0,0 1,-1 0,1 0,-1 0,0 1,0-1,-1 1,1 0,-1 0,0 0,0 0,-1 1,1-1,-1 1,-1-1,1 1,-1 0,0 0,0 0,0 0,-1 0,0 0,0 0,-1-1,0 1,0 0,0 0,-1 0,0 1,-8 8</inkml:trace>
  <inkml:trace contextRef="#ctx0" brushRef="#br0" timeOffset="8521.586">1910 171,'34'-12,"-31"10,-1-1,1 1,0 0,-1 0,1 0,0 0,1 0,-1 1,0-1,0 1,1 0,-1 0,0 0,1 1,-1-1,1 1,0-1,-1 1,1 0,-1 1,1-1,-1 1,1-1,-1 1,0 0,1 0,-1 1,0-1,0 1,0-1,2 2,19 19,-22-18,0-1,0 0,0 0,1 0,-1 0,1-1,0 1,0-1,0 0,0 1,0-1,0 0,0-1,1 1,-1-1,1 1,-1-1,1 0,0 0,-1-1,1 1,0-1,0 0,-1 0,1 0,0 0,0-1,-1 1,1-1,0 0,-1 0,1-1,-1 1,1-1,1-1,9-10,-4-2</inkml:trace>
  <inkml:trace contextRef="#ctx0" brushRef="#br0" timeOffset="9103.535">2588 86,'-16'13,"2"0,-1 1,2 0,0 1,1 0,0 1,2 1,0 0,0 0,2 1,0 0,1 1,1 0,2-11,1-1,1 0,-1 1,2-1,-1 1,1 0,0 0,0-1,1 1,0 0,0 0,1 0,0 0,1-1,-1 1,2-1,-1 1,1-1,0 0,0 1,1-2,0 1,0 0,1-1,0 0,0 0,0 0,1-1,0 1,0-1,0-1,0 1,1-1,0 0,0-1,6 3,5-4,1-1,-1 0,1-2,0 0,-1-1,0-1,1 0,-1-2,0 0,-1-1,0 0,0-2,0 0,-1-1,0-1,1-1,-17 11,17-9,0 0,-1-2,0 1,-1-2,0 0,-1-1,0-1,8-10,-18 19,0 0,-1-1,1 1,-1-1,0 1,-1-1,1 0,-1 0,0 0,-1 0,1-1,-1 1,-1 0,1-1,-1 1,0 0,0-1,-1 1,0 0,0-1,0 1,-1 0,0 0,0 0,-1 0,1 0,-3-3,-2 0,0 0,0 0,-1 1,0 0,-1 0,1 1,-1 0,-1 0,1 1,-1 0,-1 1,1 0,-1 1,1 0,-1 1,0 0,0 0,-1 1,1 1,0 0,-1 0,-5 2,-11-2</inkml:trace>
  <inkml:trace contextRef="#ctx0" brushRef="#br0" timeOffset="9501.883">2418 424,'103'-63,"67"-1,-163 63,-1 0,1 0,-1 1,0 0,1 1,-1-1,1 1,-1 0,1 1,-1-1,0 1,0 1,0-1,0 1,0 0,-1 0,1 1,-1 0,2 1,78 33,-59-36,-3 0</inkml:trace>
</inkml:ink>
</file>

<file path=ppt/ink/ink3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3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1,'-1'0,"-1"0,1 0,0 0,-1 0,1 0,0 0,-1 0,1 0,0 1,-1-1,1 1,0-1,0 1,-1-1,1 1,0 0,0 0,0-1,0 1,0 0,0 0,0 0,0 0,0 0,1 0,-1 1,0-1,1 0,-1 1,-107 176,64-106,-92 129,27-78,104-132,7-4</inkml:trace>
  <inkml:trace contextRef="#ctx0" brushRef="#br0" timeOffset="431.407">39 1,'34'20,"-10"11,-1 2,-2 0,-1 1,9 23,-14-26,1-1,1 0,2-1,1-1,1-1,10 10,-4-14,-26-25</inkml:trace>
</inkml:ink>
</file>

<file path=ppt/ink/ink3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3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3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3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3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3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3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3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3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3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3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1,'-15'29,"-13"18,-3 7,-1-6,5-11</inkml:trace>
</inkml:ink>
</file>

<file path=ppt/ink/ink3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3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3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3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3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3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3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3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3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3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4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24 677,'-11'155,"-2"26,14-173,0 0,0 1,0-1,1 0,1 0,-1 0,1-1,0 1,1-1,0 1,0-1,0 0,1-1,0 1,1-1,-1 0,1 0,0-1,1 1,5 2,-9-6,0 0,1-1,-1 1,1-1,-1 0,1 0,-1 0,1 0,0-1,-1 1,1-1,0 0,-1 0,1 0,0-1,-1 1,1-1,0 0,-1 0,1 0,-1-1,1 1,-1-1,0 0,0 0,0 0,0 0,2-3,76-83,-65 66,94-113,-109 134,1 0,-1-1,1 1,-1 0,1 0,0 0,-1 0,1 1,0-1,0 0,0 1,-1-1,1 1,0 0,0-1,0 1,0 0,0 0,0 0,0 0,0 1,0-1,-1 1,1-1,0 1,0-1,0 1,-1 0,1 0,0 0,-1 0,1 0,-1 0,1 1,0 0,42 62,-31-41,-9-17,0 0,0 0,1-1,0 0,0 0,0 0,1 0,-1-1,1 0,0 0,0-1,0 0,1 0,-1 0,1 0,0-1,0-1,0 1,0-1,0 0,0 0,0-1,0 0,0-1,0 1,0-1,0 0,0-1,0 0,-1 0,1 0,-1-1,1 0,-1-1,0 1,0-1,0 0,0 0,-1-1,0 0,0 0,0 0,3-5,6-10,0-1,-1 0,-2-1,0-1,-1 0,2-10,-2 5,-7 20,0 1,0-1,-1-1,0 1,0 0,-1 0,0-1,0 1,-1-1,0 1,-1 0,1-1,-2 1,-1-6,-3-4</inkml:trace>
  <inkml:trace contextRef="#ctx0" brushRef="#br0" timeOffset="10506.741">1295 0,'0'656,"-4"-585,-3 1,-3-1,-15 48,25-117,-12 138,12-140,0 1,0 0,0-1,-1 1,1 0,0-1,0 1,0 0,0-1,0 1,0 0,0 0,1-1,-1 1,0 0,0-1,0 1,1 0,-1-1,0 1,1-1,-1 1,1 0,-1-1,1 1,-1-1,1 1,-1-1,1 1,-1-1,1 0,-1 1,1-1,0 0,-1 1,1-1,0 0,-1 0,1 1,0-1,-1 0,1 0,0 0,-1 0,1 0,0 0,0 0,-1 0,1 0,0-1,-1 1,1 0,0 0,-1-1,1 1,0 0,-1-1,1 1,-1 0,1-1,-1 1,1-1,-1 1,1-1,0 0,31-35,136-228,-101 159,-66 104,0-1,1 1,-1 0,0-1,0 1,1 0,-1 0,0 0,1 0,-1 0,1 0,0 0,-1 0,1 1,0-1,-1 0,1 1,0 0,0-1,0 1,-1 0,1 0,0 0,0 0,0 0,-1 0,1 1,0-1,0 1,-1-1,1 1,0 0,-1-1,1 1,0 0,-1 0,0 0,1 0,-1 1,1-1,-1 1,52 60,-22 7,25 33,-14-41,-39-54,0-1,1 0,-1 0,1 0,0 0,0-1,1 0,0 1,0-2,0 1,0 0,1-1,0 0,0-1,0 1,0-1,0 0,1 0,0-1,4 1,4-3,1-1,-1-1,1-1,-1 0,0 0,0-2,-1 0,1-1,-1 0,0-1,0 0,-1-1,0-1,-1 0,0-1,8-8,-19 17,9-7,-1 0,1-1,-2-1,1 1,-1-1,-1-1,1 1,-2-2,0 1,0 0,-1-1,0-3,-3 10,-1-1,1 0,-2 0,1 1,-1-1,1 0,-2 0,1 0,-1 1,1-1,-2 0,1 1,-1-1,1 1,-2-1,1 1,-1 0,1 0,-1 0,-1 0,1 0,-1 1,1-1,-2 1,1 0,0 0,-1 1,1-1,-1 1,0 0,0 0,0 1,-1-1,1 1,-1 0,1 1,-1-1,0 1,1 0,-1 1,0-1,0 1,1 0,-1 1,0-1,-1 2,-3 1,0 0,0 1,0 0,1 1,0 0,0 0,0 1,1 1,-1-1,1 1,1 0,0 1,0 0,0 0,1 1,0 0,1 0,0 0,0 0,1 1,0 0,1 0,0 0,-1 8,3-10,0 0,1 0,0 0,1 0,-1 0,2 0,-1 0,1 0,0-1,1 1,0 0,0-1,0 0,1 0,0 0,1 0,-1-1,1 1,0-1,1 0,0-1,0 1,0-1,0-1,1 1,0-1,0 0,0 0,2 0,4 1,0 0,1-1,0 0,0-1,0 0,0-1,0-1,0 0,1-1,-1 0,0-2,0 1,0-2,12-3,12-4,-1-2,-1-2,0-2,30-17,-34 16,-1-1,0-1,-2-2,0-1,-2-1,0-1,-2-2,0 0,13-21,-33 39,0 0,-1 0,0-1,0 1,-1-1,0 0,-1 0,0 0,0 0,-1 0,0-1,0-5,-1 11,0 1,-1 0,1-1,-1 1,1 0,-1 0,0 0,0-1,0 1,-1 0,1 0,-1 0,0 1,0-1,0 0,0 1,0-1,0 1,-1 0,1 0,-1 0,0 0,1 0,-1 0,0 1,0-1,0 1,0 0,-1 0,1 0,0 0,0 1,-1-1,1 1,0 0,-1 0,0-1,1 1,-1-1,1 1,-1 0,1 0,-1 0,1 1,-1-1,1 1,-1 0,1 0,0 0,-1 1,1-1,0 1,0-1,0 1,0 0,0 1,0-1,1 0,-1 1,1-1,0 1,-1 0,1 0,0 0,1 0,-1 0,0 0,1 0,0 0,0 1,0-1,0 1,0-1,1 1,0-1,-1 1,4 0,-1-1,1 0,0 0,0 0,0 0,0-1,0 1,1-1,-1 0,1 0,-1 0,1 0,0-1,0 1,0-1,0 0,0 0,0-1,0 1,0-1,0 0,2 0,20 5,-22-4,1-1,0 0,0 1,0-1,0 1,0 0,1 1,-2-1,1 1,0 0,0 0,0 0,-1 1,0 0,1 0,-1 0,0 0,0 0,-1 1,1 0,-1 0,1 0,-1 0,-1 1,1-1,-1 1,1-1,-1 1,0 0,-1 0,1 0,-1 0,0 2,-13 72,9-71,1-1,0 1,0-1,1 1,-1 0,2 0,-1-1,1 1,1 0,-1 0,1 0,1-1,-1 1,1 0,1-1,-1 0,4 6,0-8,1 0,0 0,0-1,0 0,0 0,1-1,-1 0,1-1,0 1,0-1,0-1,0 0,0 0,1 0,-1-1,0 0,0-1,0 0,0 0,1-1,4-1,2 1,0-1,0 0,0-1,-1 0,1-2,-1 1,0-2,0 0,-1 0,0-2,0 1,-1-2,0 0,-1 0,0-1,-1 0,0-1,0 0,-2 0,1-1,-2-1,1 1,-2-1,0 0,-1-1,0 1,-1-1,-1 0,0 0,0-5,-3 9,1-1,-2 1,1 0,-2-1,1 1,-2 0,1 0,-2 0,1 0,-1 1,-3-4,6 10,-1 1,-1-1,1 1,0-1,-1 1,0 0,0 0,0 0,0 0,0 1,-1-1,1 1,-1 0,1 0,-1 0,0 0,0 1,0-1,0 1,0 0,0 0,0 1,0-1,0 1,-1 0,1 0,0 0,0 1,0-1,0 1,-3 1,-1 1,1 1,0 0,-1 0,1 1,1 0,-1 0,1 0,0 1,0 0,0 0,1 1,0 0,0 0,1 0,0 0,0 1,0-1,1 1,1 0,-1 0,1 0,1 0,-1 1,1-1,1 0,-1 1,2 3,-3-1,2 0,0 0,0 0,1 0,0 0,0 0,2 0,-1-1,1 1,1-1,0 1,0-1,1 0,1-1,-1 1,2-1,-1 0,3 2,2-1,1 1,0-1,1-1,0 0,0-1,1-1,0 0,0 0,1-2,0 0,0 0,0-1,0-1,4-1,223 9,-211-11,-4-1,-3 1</inkml:trace>
</inkml:ink>
</file>

<file path=ppt/ink/ink3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3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3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3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3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3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3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3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3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3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5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1384,'60'-27,"-1"-4,-1-2,-2-2,-2-3,-1-3,7-9,-23 13,-2-2,-1-1,-2-1,-2-2,2-8,16-51,-47 98,0 0,0 0,0-1,0 1,-1-1,1 1,-1-1,0 1,0-1,-1 1,0 0,1-1,-2 1,1 0,0-1,-1 1,0 0,0 0,0 0,0 0,0 1,-1-1,-2-2,3 4,0 1,0-1,0 1,0-1,0 1,0 0,0 0,-1 0,1 0,0 1,-1-1,1 1,-1-1,1 1,0 0,-1 0,1 0,-1 0,1 0,-1 0,1 1,0-1,-1 1,1 0,0 0,-1 0,1 0,0 0,0 0,0 0,0 1,0-1,-1 2,-55 64,46-40,0 1,2 1,1-1,1 2,2-1,1 1,1 0,1 0,2 11,1-33,1 1,0-1,1 0,0 1,0-1,1 0,0-1,0 1,0 0,1-1,1 0,-1 1,1-2,0 1,1-1,0 0,0 0,0 0,0-1,1 0,0 0,0 0,1-1,-1 0,1-1,6 2,0 0,0 0,1-2,0 1,0-2,0 0,0-1,0-1,1 0,-1-1,0 0,0-1,0-1,0 0,7-4,8-3,0-1,0-2,-1 0,-1-2,-1-2,0 0,-1-2,-1-1,0 0,15-19,-20 18,-1-1,-1 0,0-2,-2 0,-1-1,4-10,-17 32,-1-1,0 1,0-1,0 0,0 1,-1-1,1 0,-1 0,0 1,0-1,0 0,-1 0,1 0,-1 1,0-1,0 0,0 1,-1-1,1 1,-1-1,0 1,0 0,0 0,0 0,-1 0,1 0,-1 0,0 1,0-1,1 1,-2 0,1 0,0 0,0 0,-1 0,1 1,-1-1,1 1,-1 0,0 0,1 1,-1-1,0 1,0-1,1 1,-1 0,0 1,0-1,1 1,-1 0,0-1,0 2,1-1,-1 0,1 1,0-1,-1 1,1 0,0 0,-3 3,-3 3,0 0,0 0,1 1,0 1,1-1,0 1,0 1,1-1,1 1,0 0,0 0,1 1,0-1,1 1,0 0,1 0,1 0,0 0,0 0,1 0,2 12,0-14,0 0,0 0,1-1,1 1,0-1,0 1,1-1,0-1,0 1,1-1,0 0,1 0,0 0,0-1,0 0,1-1,0 1,1-2,-1 1,1-1,0 0,0-1,4 1,3 2,1-2,0 0,0 0,0-2,0 0,1-1,-1 0,1-2,-1 0,1-1,-1-1,1 0,3-3,3-3,-1-1,0-1,-1-2,0 0,0-1,-2-1,1-1,-2-1,0-1,-1 0,-1-1,-1-1,0-1,-1 0,-1-1,-2-1,0 0,-1-1,-1 0,0-3,-7 20,0 1,-1-1,0 0,0 0,0 0,-1 0,0 0,0 0,-1-1,0 1,0 0,0 0,0-1,-1 1,0 0,-1 0,0 0,1 0,-2 0,1 0,-1 1,0-1,0 1,0 0,-2-2,3 6,0 0,-1 0,1 0,0 0,0 1,-1-1,1 1,0 0,-1-1,1 1,0 0,-1 0,1 1,-1-1,1 0,0 1,0 0,-1-1,1 1,0 0,0 0,0 0,0 0,0 1,0-1,0 1,0-1,0 1,1-1,-2 2,-44 57,38-45,2 0,0 1,1 0,1 0,0 1,1 0,1-1,1 1,0 1,1-1,1 0,1 0,0 0,1 0,1 0,0 0,5 10,-5-18,1 0,0-1,0 0,1 0,0 0,0-1,1 1,0-1,0 0,0-1,1 0,0 0,1 0,-1-1,1 0,0 0,0-1,1 0,-1-1,1 0,0 0,0-1,0 0,13 0</inkml:trace>
  <inkml:trace contextRef="#ctx0" brushRef="#br0" timeOffset="698.453">2033 1045,'-87'146,"78"-118,9-28,1 0,-1-1,0 1,0 0,0 0,1 0,-1-1,0 1,0 0,1 0,-1 0,0 0,1 0,-1-1,0 1,1 0,-1 0,0 0,0 0,1 0,-1 0,0 0,1 0,-1 0,0 0,1 0,-1 0,0 0,1 0,-1 1,0-1,0 0,1 0,-1 0,0 0,1 1,-1-1,0 0,0 0,0 0,1 1,-1-1,0 0,0 0,0 1,1-1,-1 0,0 0,0 1,0-1,0 0,0 1,0-1,0 0,0 1,0-1,0 0,0 1,129-171,-129 169,1 0,0 0,-1 0,1 0,0 0,0 0,0 1,0-1,0 0,0 0,0 1,0-1,0 1,0-1,0 1,0-1,0 1,0 0,0-1,1 1,-1 0,0 0,0 0,0 0,0 0,1 0,-1 0,0 1,0-1,0 0,0 1,1-1,-1 1,0-1,0 1,0-1,0 1,0 0,0-1,0 1,-1 0,1 0,0 0,0 0,31 53,-18-27,-13-24,0-1,0 1,0-1,0 1,1-1,-1 1,1-1,0 0,0 0,-1 0,2 0,-1 0,0-1,0 1,0 0,1-1,-1 0,1 0,-1 1,1-1,-1-1,1 1,0 0,0-1,-1 1,1-1,0 0,0 0,-1 0,1 0,0 0,0-1,-1 1,1-1,0 0,-1 0,1 0,-1 0,1 0,0-1,11-12,-1 0,0-1,-1 0,0-1,-2-1,0 1,-1-2,0 1,5-18,-4-19,-14 54</inkml:trace>
  <inkml:trace contextRef="#ctx0" brushRef="#br0" timeOffset="1013.729">2710 791,'38'-4,"23"-3,5 1,-3 2,-8 0,-9 2,-6 1,-7 0,-8 6,-8 2</inkml:trace>
  <inkml:trace contextRef="#ctx0" brushRef="#br0" timeOffset="1232.462">2794 1018,'34'0,"20"0,6 0,-2-5,-6-2,-8 1,-6 1,-10-3,-4-1,-7 2</inkml:trace>
  <inkml:trace contextRef="#ctx0" brushRef="#br0" timeOffset="2450.012">4319 340,'0'19,"0"17,0 5,0 2,0-2,4-3,3-3,-1-4,-2-1,0-1,-2-1,-1 0,0-1,-1 1,-1 0,1-5</inkml:trace>
  <inkml:trace contextRef="#ctx0" brushRef="#br0" timeOffset="2965.572">4178 368,'66'-37,"2"4,1 2,49-14,-11 28,-105 17,1 0,-1 0,1 1,-1-1,0 0,1 1,-1 0,0 0,1-1,-1 1,0 0,0 1,0-1,0 0,0 1,0-1,0 1,0 0,-1-1,1 1,-1 0,1 0,-1 0,0 0,1 0,-1 1,0-1,-1 0,1 0,0 1,-1-1,1 1,-1-1,1 0,-1 1,0-1,0 1,-1-1,1 0,0 1,-1 1,-2 9,0 0,-1 0,-1 0,0-1,0 0,-2 0,1 0,-1-1,-1 0,0 0,-1-1,0 0,0-1,-1 1,-5 2,-51 59,65-69,-1 0,1-1,0 1,0 0,0 0,0 0,0 0,0 0,0 0,1 0,-1 0,1 0,0 0,-1 1,1-1,0 0,0 0,0 0,1 0,-1 0,0 1,1-1,-1 0,1 0,0 0,0 0,0 0,0 0,0 0,0-1,0 1,1 0,-1-1,1 1,-1 0,1-1,0 0,-1 1,1-1,0 0,0 0,0 0,0 0,0 0,0-1,0 1,1 0,201 66,-200-66,-1 0,0 0,1 0,-1 0,0 1,0 0,0-1,0 1,0 0,0 0,0 1,-1-1,1 1,-1-1,0 1,1 0,-1 0,0 0,-1 0,1 0,-1 0,1 0,-1 1,0-1,0 0,0 1,-1-1,1 1,-1-1,0 1,0-1,0 1,0-1,-1 1,1-1,-1 1,0-1,0 1,0-1,-1 0,1 0,-1 1,1-1,-3 2,-9 8,0 0,-2-1,1-1,-1 0,-1-1,0-1,-1 0,1-1,-15 5,12-5,-234 82,241-86</inkml:trace>
  <inkml:trace contextRef="#ctx0" brushRef="#br0" timeOffset="3219.899">5250 453,'-34'39,"-25"31,-7 9,-3-5,6-9,9-12,9-9,12-8,7-5,3-3,0-2,0 0,-1 1,-2-1,4-3</inkml:trace>
  <inkml:trace contextRef="#ctx0" brushRef="#br0" timeOffset="4102.35">5221 791,'-14'17,"1"1,1 0,1 1,0 0,1 1,2 0,-2 6,-9 16,-3 7,-2 0,-3-2,-1 0,-2-2,-17 16,34-48,17-21,18-30,-18 33,184-286,-152 242,1 1,2 2,3 2,28-24,-68 66,0-1,1 0,-1 1,0 0,1-1,0 1,-1 0,1 0,0 0,0 1,0-1,0 1,1 0,-1 0,0 0,0 0,1 0,-1 1,1-1,-1 1,0 0,1 0,-1 0,1 1,-1-1,0 1,1 0,-1 0,0 0,0 0,1 0,-1 1,0 0,0-1,-1 1,1 0,0 0,-1 1,1-1,-1 1,0-1,1 1,-1 0,1 1,9 24,-1-1,-1 1,-1 1,-1-1,-2 2,1 15,-6-36,27 134,-27-135,-2 48,1-55,0 0,0 0,-1 0,1 0,0 0,0 1,-1-1,1 0,0 0,-1 0,1 0,-1 0,1 0,-1-1,0 1,1 0,-1 0,0 0,0 0,1-1,-1 1,0 0,0-1,0 1,0-1,0 1,0-1,0 1,0-1,0 0,0 1,0-1,0 0,0 0,0 0,-1 0,1 0,0 0,0 0,0 0,0-1,-1 1,-132-79,92 54,-2 2,-1 2,0 2,-29-7,45 18</inkml:trace>
  <inkml:trace contextRef="#ctx0" brushRef="#br0" timeOffset="5399.658">3331 227,'14'-17,"-5"3,1 1,0 1,1 0,0 0,1 1,1 0,-1 1,2 1,-1 0,10-4,-21 13,0-1,0 1,1 0,-1 0,0 1,0-1,0 0,0 1,1 0,-1-1,0 1,0 0,0 0,0 0,0 0,-1 0,1 1,0-1,0 0,-1 1,1-1,-1 1,1 0,-1 0,0-1,0 1,0 0,0 0,0 0,0 0,0 0,-1 1,1-1,-1 0,1 0,-1 0,0 0,0 1,0-1,0 0,0 0,0 0,-1 1,1-1,-1 0,0 0,1 0,-1 0,1 8,29 272,29 92,-21-90,-33-266,-1 0,-1 0,0 0,-2 0,0 0,-1 0,0 0,-2 0,0 0,-1-1,-1 1,-6 15,11-34,0 1,0-1,0 1,0-1,0 1,-1-1,1 1,0-1,0 1,-1-1,1 1,0-1,0 1,-1-1,1 1,0 0,-1-1,1 1,-1 0,1-1,-1 1,1 0,0-1,-1 1,1 0,-1 0,1 0,-1-1,1 1,-1 0,1 0,-1 0,0 0,1 0,-1 0,1 0,-1 0,1 0,-1 0,1 0,-1 0,1 1,-1-1,1 0,-1 0,1 1,-1-1,1 0,-1 0,1 1,0-1,-1 0,1 1,0-1,-1 1,1-1,0 0,-1 1,1-1,0 1,0-1,-1 1,1-1,0 1,0-1,0 1,-7-44,7-281,4 225,4 1,5 0,3 1,5 0,4 2,24-54,-42 128,2 0,0 1,1 1,1 0,1 0,1 1,0 0,7-6,-14 18,1-1,-1 1,1 0,0 1,0 0,0 0,1 0,0 1,0 0,0 1,0-1,1 2,-1-1,1 1,0 0,0 1,0 0,-1 1,1-1,0 2,0-1,1 1,283 54,-216-46,-10 0,-1-3,1-3,46-5,316-49,-216 27,-210 24,-1-1,0 1,0 0,1 0,-1 0,0 1,1-1,-1 0,0 1,0 0,1-1,-1 1,0 0,0 0,0 0,0 1,0-1,0 0,-1 1,1-1,0 1,-1-1,1 1,-1 0,1 0,-1 0,0 0,0 0,0 0,0 0,0 0,0 0,-1 1,4 81,-6-47,2-27,0-1,1 0,0 0,0 0,1 0,1 0,-1 0,1-1,0 1,1-1,0 0,1 0,-1 0,2 0,7 3</inkml:trace>
</inkml:ink>
</file>

<file path=ppt/ink/ink3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3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3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3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3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7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3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3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3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3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3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6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2:59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63,'-21'0,"0"1,0 0,1 2,-1 0,1 2,0 0,-2 1,15-3,0 0,0 0,0 0,1 1,-1 0,1 0,0 1,0 0,1 0,-1 0,1 1,0-1,0 1,1 0,0 1,0-1,0 1,1 0,0 0,-2 7,4-11,-1 0,1 1,0-1,0 0,1 1,-1-1,0 0,1 1,0-1,0 1,0-1,1 0,-1 1,1-1,-1 1,1-1,0 0,0 0,1 1,-1-1,1 0,0 0,-1 0,1-1,0 1,1 0,-1-1,0 1,1-1,0 0,-1 0,1 0,0 0,0 0,0-1,0 1,0-1,1 0,-1 0,0 0,1 0,-1-1,0 1,1-1,-1 0,1 0,1 0,9-3,0-1,0 0,-1-1,1-1,-1 0,-1 0,1-1,-1-1,0 0,-1-1,0 0,0-1,-1 0,-1-1,1 0,-2 0,1-1,5-11,-11 18,-3 3,1 0,0 0,0 0,0 0,0 1,0-1,0 0,0 0,1 1,-1-1,1 1,-1-1,1 1,-1-1,1 1,0 0,0 0,0 0,-1 0,1 0,0 0,0 1,0-1,0 1,1-1,-1 1,0 0,1 0,-6 41,4 72,0-109,0 0,0 0,0 0,0 0,1-1,-1 1,1 0,0-1,0 1,1-1,-1 0,0 0,1 0,0 0,0 0,0-1,0 1,0-1,1 0,-1 0,1 0,-1 0,1 0,0-1,0 0,0 0,1 1,4-3,1-1,-1 1,1-2,-1 1,0-1,0 0,0-1,0 0,-1-1,1 0,-1 0,0 0,-1-1,1-1,-1 1,3-5,110-134,-115 138,1 0,-1 0,-1-1,1 1,-1-1,-1 0,1 0,-1 0,-1-1,0 1,0-1,0 1,-1-1,0-5,-7 44,-9 49,11-67,0-1,1 1,1-1,0 1,1 0,0 0,1 0,0-1,1 1,0 0,1 0,0 0,2 4,-3-14,-1 0,1 0,0-1,-1 1,1 0,0-1,0 1,0-1,0 1,1-1,-1 0,0 1,1-1,-1 0,0 0,1 0,0 0,-1 0,1 0,0 0,-1 0,1-1,0 1,0-1,-1 1,1-1,0 0,0 0,0 0,0 0,-1 0,1 0,0 0,0-1,0 1,0-1,-1 1,1-1,0 0,59-44,-32 12,-2-2,-2 0,-1-2,-2-1,5-13,-25 48,-2 3,0 1,1-1,-1 1,0-1,1 1,-1-1,1 0,-1 1,1-1,-1 0,1 1,-1-1,1 0,-1 0,1 1,-1-1,1 0,-1 0,1 0,0 0,-1 0,1 0,-1 0,1 0,0 0,-1 0,1 0,-1 0,1 0,-1 0,1 0,0-1,-1 1,1 0,-1 0,1-1,-1 1,1 0,-1-1,0 1,1-1,-1 1,1 0,-1-1,0 1,1-1,-1 1,0-1,1 1,-1-1,0 0,0 1,0-1,1 1,-1-1,0 1,0-1,0 0,0 1,0-1,0 1,0-1,0 0,-1 1,1-1,0 1,0-1,0 1,0-1,-1 0,9 32,1-1,2 0,1-1,1-1,1 1,5 3,55 130,-59-121,-2 2,-1-1,-3 1,-1 1,-3 0,-1 0,-2 38,-6-61,0 0,-2-1,0 1,-1-1,-1 0,-1-1,-1 0,-1 0,0-1,-10 11,13-19,-1 0,0 0,-1-1,0 0,0 0,-1-1,0-1,0 0,-1 0,0-1,0-1,0 0,-5 1,11-4,0 0,0-1,0 0,0 0,0 0,0-1,0 1,0-1,0-1,0 1,0-1,0 0,0-1,1 1,-1-1,0-1,1 1,-1-1,1 1,0-2,0 1,0 0,0-1,0 0,1 0,0-1,0 1,0-1,0 0,0-2,-2-3,1 0,0-1,0 1,1-1,1-1,0 1,0 0,1-1,1 1,0-1,0 0,1 1,1-1,0 0,0 1,2-1,-1 1,1 0,1 0,1-3,8-19,1 1,2 0,2 1,0 0,2 2,3-2,0 2,0 0,2 1,1 2,2 1,0 0,1 3,7-4,-2 4,-6 3</inkml:trace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6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538 368,'-45'-37,"27"31,0 1,0 1,0 1,-1 0,1 2,-1 0,1 1,-1 0,1 2,-1 0,1 1,0 1,-11 4,-56 23,85-30,-1 1,1-1,0 1,0-1,-1 1,1-1,1 1,-1-1,0 1,0-1,0 1,1-1,-1 1,1-1,-1 0,1 1,0-1,-1 0,1 1,0-1,0 0,0 0,0 0,0 0,0 0,0 0,0 0,1 0,-1 0,0 0,1 0,-1-1,0 1,1-1,-1 1,1-1,-1 0,2 1,164 53,-166-53,-1-1,1 0,0 0,-1 1,1-1,-1 1,1-1,-1 1,1-1,-1 1,1-1,-1 1,1-1,-1 1,1-1,-1 1,0 0,1-1,-1 1,0 0,0-1,0 1,1 0,-1-1,0 1,0 0,0 0,0-1,0 1,0 0,0-1,0 1,-1 0,1-1,0 1,0 0,-1-1,1 1,0 0,-1-1,1 1,0 0,-1-1,1 1,-1-1,1 1,-1-1,1 1,-1-1,0 0,1 1,-1-1,1 0,-1 1,0-1,-41 26,39-24,-57 32,1 3,2 3,-19 19,73-57,0 0,0 1,0-1,0 1,1 0,-1 0,1 0,0 0,0 0,0 0,0 1,0-1,1 1,-1-1,1 1,0-1,0 1,1 0,-1 0,1 0,0-1,0 1,0 0,0 0,1 0,-1-1,1 1,0 0,0-1,1 1,-1 0,1-1,-1 0,1 1,0-1,1 0,-1 0,0 0,1 0,0 0,1 0,8 6,1-2,0 0,1-1,0 0,-1-1,2 0,-1-2,0 1,1-2,0 0,-1 0,1-2,0 1,0-2,0 0,12-3,-24 4,1 0,0-1,-1 1,1-1,0 0,-1 0,1 0,-1 0,1-1,-1 1,0-1,1 0,-1 0,0 0,0-1,0 1,-1 0,1-1,-1 0,1 0,-1 0,0 0,0 0,0 0,0-1,-1 1,0 0,1-2,3-15</inkml:trace>
  <inkml:trace contextRef="#ctx0" brushRef="#br0" timeOffset="435.491">312 1,'-1'435,"-38"-86,-35 23,47-200,42-133,-3-27</inkml:trace>
</inkml:ink>
</file>

<file path=ppt/ink/ink3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9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3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3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3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62,'70'-56,"-107"51,-88 36,116-29,-103 17,1 5,-46 18,92-7,66-34,-1 1,0-1,1 1,-1-1,0 1,1-1,0 0,-1 1,1-1,0 1,0-1,0 0,0 0,0 0,0 0,0 0,0 0,0 0,1 0,-1 0,0 0,0 0,1-1,-1 1,1-1,-1 1,1-1,-1 1,1-1,-1 0,21 7,1-2,-1-1,1 0,0-2,0-1,0 0,0-2,8-1,17 0,-13 1,-23-1,-1 2,1-1,0 2,0-1,0 2,0-1,0 2,-1 0,7 2,-17-5,1 1,-1-1,0 1,1 0,-1-1,0 1,0 0,0 0,0-1,1 1,-1 0,0 0,0 0,-1 1,1-1,0 0,0 0,0 0,-1 1,1-1,-1 0,1 1,-1-1,0 0,1 1,-1-1,0 1,0-1,0 0,0 1,0-1,0 1,0-1,0 0,-1 1,1-1,-1 1,1-1,-1 0,1 0,-1 1,0-1,0 0,1 0,-1 0,0 0,-1 1,-51 48,-112 29,62-37,31-6,3 4,1 2,2 3,-10 13,74-57,0 0,0 0,-1 0,1 1,0-1,0 1,1 0,-1-1,0 1,1 0,-1 0,1 0,-1 0,1 1,0-1,0 0,0 0,0 1,0-1,0 0,1 1,-1-1,1 1,0-1,0 1,0-1,0 1,0-1,0 1,1-1,-1 1,1-1,0 1,0-1,0 0,0 1,0-1,0 0,0 0,1 0,-1 0,1 0,0 0,-1 0,1-1,0 1,0 0,1-1,16 6,1-1,1-1,-1-1,0-1,1-1,0-1,-1 0,1-2,0 0,-1-2,1 0,-1-1,0-1,0-1,0-1,29-4,170-28,-218 38,-1 1,1-1,-1 1,1-1,-1 1,1 0,0-1,-1 1,1 0,0 0,0 0,-1-1,1 1,0 0,-1 0,1 0,0 0,0 0,-1 0,1 0,0 0,-1 1,1-1,0 0,-1 0,1 0,0 1,-1-1,1 0,0 1,-1-1,1 1,-1-1,1 1,-1-1,1 1,-1-1,1 1,-1-1,1 1,-1 0,0-1,1 1,-1 0,0-1,0 1,1 0,-1-1,0 1,0 0,0 0,0-1,0 1,0 0,0-1,0 1,0 0,0 0,-1-1,1 1,0 0,0-1,-1 1,1 0,0-1,-1 1,-6 11</inkml:trace>
  <inkml:trace contextRef="#ctx0" brushRef="#br0" timeOffset="2034.265">1268 34,'-22'50,"3"1,2 1,3 1,-3 23,-9 31,-48 212,64-245,31-90,-9-2</inkml:trace>
  <inkml:trace contextRef="#ctx0" brushRef="#br0" timeOffset="2363.021">1155 119,'23'-15,"24"-4,7 1,0 3,-5 5,-5 8,-6 5,-9 7,-5 1,-2-1,1-2,-5-2</inkml:trace>
  <inkml:trace contextRef="#ctx0" brushRef="#br0" timeOffset="2649.699">1013 513,'62'-9,"26"-4,2 1,-9 3,-18 2</inkml:trace>
  <inkml:trace contextRef="#ctx0" brushRef="#br0" timeOffset="3198.64">1549 655,'0'15,"0"13,-4 3,-3 1,1-1,-3 0,-1-1,1-1,8-5,4-2,5-4,7-6,6-5,-1-8,1-4,-3-6,-5-1</inkml:trace>
  <inkml:trace contextRef="#ctx0" brushRef="#br0" timeOffset="3448.497">1323 768,'39'0,"36"-5,10-1,-4 0,-11 1,-13-4,-16 1</inkml:trace>
</inkml:ink>
</file>

<file path=ppt/ink/ink3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1 177,'33'0,"26"0,8-5,-4-2,-6 1,-9 1,-8 2,-6 0,-3-2,-3-2,-1 1,0 1,-5 2</inkml:trace>
  <inkml:trace contextRef="#ctx0" brushRef="#br0" timeOffset="271.041">114 431,'43'0,"34"-5,8-6,-1-2,-10 2,-12-2,-17 1</inkml:trace>
  <inkml:trace contextRef="#ctx0" brushRef="#br0" timeOffset="2950.96">848 64,'-1'34,"-94"271,65-174,43-180,3 1,1 1,3 0,1 1,3 2,1 0,2 2,31-36,-56 75,0-1,1 0,-1 0,1 0,-1 0,1 1,0 0,0-1,1 1,-1 0,1 1,0-1,-1 0,1 1,0 0,0 0,1 0,-1 1,0-1,1 1,-1 0,1 0,0 1,-2 2,-1 1,0 0,0 0,0 1,0-1,0 0,0 1,-1-1,0 1,0 0,0-1,0 1,0 0,-1 0,0-1,1 1,-2 0,1 0,0 0,-1 2,1 1,-4 230,3-235,1-1,-1 1,1 0,-1 0,1 0,0 0,0-1,0 1,0 0,0 0,1 0,-1 0,1-1,-1 1,1 0,-1 0,1-1,0 1,0 0,0-1,0 1,0-1,0 1,0-1,1 1,-1-1,0 0,1 0,-1 0,1 0,0 0,-1 0,1 0,0 0,-1-1,1 1,0 0,0-1,0 0,-1 1,1-1,0 0,0 0,0 0,0 0,0 0,-1-1,1 1,0 0,0-1,0 0,-1 1,1-1,0 0,0 0,70-98,-31 34,-6 20,3 1,2 2,42-34,-82 74,1 0,0 1,0-1,0 1,0-1,0 0,1 1,-1 0,0-1,1 1,-1 0,1 0,-1 0,1 0,-1 0,1 0,0 0,0 0,-1 1,1-1,0 1,0-1,0 1,0 0,0 0,-1 0,1 0,0 0,0 0,0 0,0 0,0 1,0-1,-1 1,1 0,0-1,0 1,-1 0,1 0,-1 0,1 0,0 0,-1 1,0-1,1 0,-1 1,0-1,0 1,0-1,0 1,0 0,0-1,0 1,0 0,-1 0,2 14,-1 0,-1 0,-1-1,0 1,-1 0,-1 0,0-1,-1 0,-1 1,-6 12,-20 104,30-106,1-2</inkml:trace>
  <inkml:trace contextRef="#ctx0" brushRef="#br0" timeOffset="3665.225">2117 148,'-9'-4,"-1"1,0 0,0 0,1 1,-2 0,1 1,0 0,0 1,0 0,0 0,0 1,0 1,0 0,0 0,0 1,0 0,1 0,-8 5,2 0,1 1,0 1,1 0,0 1,0 0,1 1,1 0,0 1,1 0,0 1,1 0,0 1,2 0,0 0,0 1,-2 10,7-22,1-1,0 0,0 0,0 0,0 1,1-1,-1 0,1 1,0-1,0 0,0 1,0-1,1 0,-1 1,1-1,0 0,0 0,0 1,0-1,1 0,-1 0,1 0,0-1,0 1,0 0,0-1,0 1,1-1,-1 1,1-1,-1 0,1 0,0 0,0-1,0 1,0-1,0 0,0 1,0-1,1-1,-1 1,0 0,1-1,-1 0,0 1,1-1,-1-1,0 1,1 0,2-1,9-4,1-1,-1 0,0-1,0 0,-1-1,0-1,-1 0,0-1,0 0,-1-1,0-1,0-1,120-135,-97 102,-29 70,-38 204,32-145,0-58</inkml:trace>
  <inkml:trace contextRef="#ctx0" brushRef="#br0" timeOffset="4049.996">2484 374,'-19'38,"-7"18,2 4,-1-8,5-9,10-10,12-12,10-10,8-5,5-5,4-2,-4-6,-1-2,-4 1</inkml:trace>
  <inkml:trace contextRef="#ctx0" brushRef="#br0" timeOffset="4271.436">2287 544,'28'-5,"11"-2</inkml:trace>
</inkml:ink>
</file>

<file path=ppt/ink/ink3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58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114 198,'5'0,"11"0,7 0,6 0,1 0,2 0,-1 0,-1 0,0 0,-1 0,0 0,0 0,-1 0,0 0,0 0,-4 0</inkml:trace>
  <inkml:trace contextRef="#ctx0" brushRef="#br0" timeOffset="281.005">1 508,'29'0,"23"0,9 0,3-4,-5-3,-7 1,-8 2,-7 0,-4 2,-9-4,-7-1</inkml:trace>
  <inkml:trace contextRef="#ctx0" brushRef="#br0" timeOffset="927.335">283 1,'210'133,"-18"-32,-189-100,-1 0,1 1,0-1,-1 1,1 0,-1 0,1 0,-1 0,0 0,0 0,0 0,0 1,0-1,-1 1,1 0,-1 0,0-1,1 1,-1 0,-1 0,1 0,0 0,-1 0,1 0,-1 0,0 0,0 0,0 0,0 1,-1-1,1 0,-1 0,0 0,0-1,0 1,0 0,-1 0,1 0,-1-1,1 1,-1-1,0 1,0-1,0 0,0 1,-1-1,0 1,-302 269,183-172,112-87</inkml:trace>
</inkml:ink>
</file>

<file path=ppt/ink/ink3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4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27,'5'0,"6"0,7 0,4-5,4-2,2 1,1 1,0 2,-4 5,-7 4</inkml:trace>
</inkml:ink>
</file>

<file path=ppt/ink/ink3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5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83,'16'56,"8"85,-6 87,-18-227,-1 0,1 0,0 0,-1 0,1 0,0 0,0 1,0-1,0 0,0 0,0 0,0 0,1 1,-1-1,0 0,1 0,-1 0,1 0,-1 0,1 0,-1 0,1 0,0 0,-1 0,1 0,0 0,0-1,0 1,0 0,-1-1,1 1,0 0,0-1,1 1,-1-1,0 1,0-1,0 0,0 1,0-1,0 0,0 0,1 0,-1 0,0 0,0 0,0 0,0 0,0-1,1 1,-1 0,0-1,0 1,0 0,0-1,0 1,0-1,0 0,0 1,0-1,0 0,-1 0,1 0,1 0,96-126,16-45,-114 171,0 0,0 0,1 0,-1 0,1 0,-1 0,0 0,1 0,0 0,-1 0,1 1,0-1,-1 0,1 0,0 0,0 1,-1-1,1 0,0 1,0-1,0 1,0-1,0 1,0-1,0 1,0 0,0-1,0 1,1 0,-1 0,0 0,0 0,0 0,0 0,0 0,0 0,0 1,0-1,0 0,0 0,0 1,0-1,0 1,0-1,0 1,0 0,0-1,0 1,0 0,-1-1,1 1,0 0,0 0,-1 0,1 0,0 1,0 5,1 0,-1 1,-1-1,0 1,0-1,0 1,-1-1,0 0,0 1,-1-1,-2 7,-4 75,8-85,1 0,-1 0,1 0,-1 0,1-1,0 1,1 0,-1-1,1 1,-1-1,1 1,0-1,0 0,1 0,-1 0,1 0,-1 0,1-1,0 1,0-1,0 1,1-1,-1 0,0 0,1-1,-1 1,1-1,0 0,-1 0,1 0,0 0,0 0,-1-1,1 0,0 0,0 0,0 0,0 0,0-1,-1 0,1 0,0 0,-1 0,1-1,0 1,-1-1,0 0,8-7,0-2,-1 1,0-1,-1 0,0-1,-1 0,-1-1,0 0,0 0,-1 0,-1-1,0 0,1-9,16-34,-6 21,53-159,-66 174</inkml:trace>
  <inkml:trace contextRef="#ctx0" brushRef="#br0" timeOffset="565.454">960 280,'-10'20,"-8"15,0 7,2 1,4-2,0-8,1-5,3-2,8-6,3-1,6-4,7-5,5-3,3-9,-1-8,-1-2,-3 0</inkml:trace>
  <inkml:trace contextRef="#ctx0" brushRef="#br0" timeOffset="801.409">762 450,'48'-5,"21"-6,-2-1</inkml:trace>
</inkml:ink>
</file>

<file path=ppt/ink/ink3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12,'10'5,"12"1,8 0,3-1,1-2,0 0,-2-2,-1-6,-1-1,-1 0,-1 1,0 1,1 2,-2-4,-3-1</inkml:trace>
</inkml:ink>
</file>

<file path=ppt/ink/ink3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26,'39'0,"21"-5,6-1,-3 0,-8 1,-13 1</inkml:trace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9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28,'-71'154,"37"-75,-4-1,-3-3,-29 40,-180 205,212-285,25-30</inkml:trace>
  <inkml:trace contextRef="#ctx0" brushRef="#br0" timeOffset="365.567">189 28,'4'26,"1"0,1 0,1-1,1 1,2-2,0 1,2-2,0 1,2-2,0 0,2 0,0-1,12 10,128 138,-49 27,-102-182,-3-5</inkml:trace>
  <inkml:trace contextRef="#ctx0" brushRef="#br0" timeOffset="664.943">895 339,'53'5,"22"-4,3-1,-7-1,-10-1,-12 1,-8-5,-8-1,-8 1</inkml:trace>
  <inkml:trace contextRef="#ctx0" brushRef="#br0" timeOffset="918.288">895 565,'43'5,"34"-4,13-1,-4-1,-12-1,-13-4,-13-1,-10 0,-6 2,-3 1,-8 2</inkml:trace>
  <inkml:trace contextRef="#ctx0" brushRef="#br0" timeOffset="1447.211">2137 1,'-254'446,"110"-214,113-187,19-27</inkml:trace>
  <inkml:trace contextRef="#ctx0" brushRef="#br0" timeOffset="1749.821">1657 57,'274'365,"-213"-293,-47-57,0 1,0 1,-1 0,-1 0,-1 1,-1 1,8 17,-11-11</inkml:trace>
  <inkml:trace contextRef="#ctx0" brushRef="#br0" timeOffset="2332.303">2193 932,'6'-28,"0"0,2 0,1 1,1 0,1 1,2 1,0-1,2 2,5-6,-19 28,-1 0,1 0,0 0,-1 1,1-1,0 0,0 0,0 1,1-1,-1 1,0-1,1 1,-1 0,1-1,-1 1,1 0,-1 0,1 0,0 0,0 0,-1 0,1 1,0-1,0 1,0-1,0 1,0 0,0-1,0 1,0 0,0 0,0 1,0-1,0 0,-1 1,1-1,0 1,0-1,0 1,0 0,-1 0,1 0,0 0,-1 0,1 0,-1 0,1 1,-1-1,1 0,-1 1,0 0,1 0,3 12,-5-12,0 1,0 0,0 0,1-1,-1 1,1-1,0 1,0-1,0 1,0-1,0 1,1-1,-1 0,1 0,-1 1,1-1,0 0,0 0,0-1,0 1,0 0,0-1,1 1,-1-1,0 0,1 0,-1 0,1 0,-1 0,1 0,0-1,-1 1,1-1,0 0,-1 0,1 0,0 0,-1 0,2-1,152-88,-154 88,0 1,0 0,0-1,0 1,1 0,-1 0,0 1,0-1,0 0,1 1,-1-1,0 1,0-1,0 1,0 0,0 0,0 0,0 0,-1 1,1-1,0 0,0 1,-1-1,1 1,-1 0,0-1,1 1,-1 0,0 0,0 0,0 0,0 0,0 0,-1 0,1 0,0 1,17 81,-14-25,-4-34</inkml:trace>
</inkml:ink>
</file>

<file path=ppt/ink/ink3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1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128 508,'-6'34,"-2"-1,-2 0,-1-1,-1 0,-2 0,-15 24,28-53,-36 70,166-289,17 57,-145 157,0 1,-1-1,1 1,0-1,0 1,0-1,0 1,1-1,-1 1,0 0,1 0,-1 0,0-1,1 1,-1 1,1-1,0 0,-1 0,1 0,0 1,-1-1,1 1,0 0,0-1,0 1,-1 0,1 0,0 0,0 0,0 0,-1 1,1-1,0 0,0 1,-1 0,1-1,0 1,-1 0,1 0,-1-1,1 1,-1 1,1-1,-1 0,0 0,1 0,-1 1,0-1,0 1,1 0,1 14,0 0,0 1,-1-1,-1 1,-1-1,-1 1,-2 15,1 16,0-15,8 71,-4-103,-1 0,1 0,-1 0,1 0,-1-1,1 1,0 0,-1-1,1 1,0-1,-1 1,1-1,0 0,0 0,0 0,-1 0,1 0,0 0,0 0,0-1,-1 1,1-1,0 1,-1-1,1 1,0-1,-1 0,1 0,-1 0,1 0,-1 0,0 0,1-1,-1 1,0 0,0-1,0 1,0-1,0 1,0-1,0 1,0-1,-1 0,1 1,-1-1,4-3,65-75,69-62,-117 125,-14 11,-1 0,1 0,0 1,1 0,0 0,-1 1,1 0,1 0,-1 1,1 0,-1 0,1 1,5-1,-13 3,1 0,-1 1,1-1,-1 0,1 1,-1-1,1 1,-1-1,1 1,-1 0,1 0,-1 0,0-1,0 1,1 0,-1 1,0-1,0 0,0 0,0 0,0 1,0-1,-1 0,1 1,0-1,-1 1,1-1,-1 1,1-1,-1 1,0-1,0 1,1-1,-1 1,0 0,-1-1,1 1,0-1,0 1,-14 62,13-62,-8 21,1 1,0 0,2 1,1-1,1 1,-1 21,5 10,1-32</inkml:trace>
  <inkml:trace contextRef="#ctx0" brushRef="#br0" timeOffset="949.293">1286 339,'-20'7,"2"1,-1 0,1 2,0 0,1 1,0 1,1 0,0 1,1 1,0 1,1 0,-8 12,19-25,1 1,-1-1,1 1,0 0,0 0,0 0,0 0,0 0,0 0,1 0,-1 1,1-1,0 0,0 1,1-1,-1 1,1 0,-1-1,1 1,0-1,0 1,1 0,-1-1,1 1,0-1,0 1,0-1,0 0,1 1,-1-1,1 0,0 0,0 0,0 0,0 0,0 0,1-1,-1 1,1-1,0 0,0 1,0-1,0 0,0-1,3 2,3-3,1 0,-1 0,0-1,1-1,-1 1,0-2,0 1,0-1,0 0,-1-1,1 0,-1-1,0 1,0-2,-1 1,1-1,-1 0,-1 0,1-1,-1 0,0 0,0-1,-1 0,4-7,26-28,-21 28,1-1,-2 0,0-1,-1-1,-1 0,-1 0,0-1,-1 0,-1-1,-1 1,-1-2,-1 1,-1-1,1-10,-13-82,8 109,-1 1,0-1,0 0,0 1,-1-1,1 1,-1-1,0 1,0 0,0 0,0 0,-1 0,1 0,-1 0,1 0,-1 1,0 0,0-1,-1 1,1 0,0 0,-1 1,1-1,-1 1,1 0,-1 0,-3-1,3 2,1 0,0-1,-1 2,1-1,-1 0,1 1,0-1,-1 1,1 0,0 0,0 1,0-1,0 0,0 1,0 0,0 0,0 0,1 0,-1 0,1 0,0 1,-1-1,1 1,0 0,0 0,1-1,-1 1,1 0,-1 1,1-1,0 0,0 0,0 0,0 2,-2 7,1-1,0 1,1-1,0 1,1 0,0-1,1 1,0 0,2 5,4 8,1 0,1-1,2-1,0 1,2-2,8 13,49 102,-52-89,-8-31</inkml:trace>
  <inkml:trace contextRef="#ctx0" brushRef="#br0" timeOffset="1418.591">1680 113,'57'281,"-57"-275,9 44,-9-50,0 1,1 0,-1 0,1 0,-1 0,1-1,-1 1,1 0,-1-1,1 1,0 0,-1-1,1 1,0-1,-1 1,1-1,0 1,0-1,0 1,0-1,-1 0,1 0,0 1,0-1,0 0,0 0,0 0,0 0,0 0,-1 0,1 0,0 0,0 0,0-1,0 1,0 0,0 0,-1-1,1 1,0-1,0 1,0-1,-1 1,1-1,0 1,-1-1,1 0,0 1,0-2,10-9,0-1,0-1,-1 0,0-1,-1 1,-1-2,0 1,-1-1,4-14,84-211,-82 195,-10 25</inkml:trace>
  <inkml:trace contextRef="#ctx0" brushRef="#br0" timeOffset="1847.329">1145 677,'44'5,"1"-2,0-2,0-2,-1-2,14-3,235-54,-125 20,-14 15,-136 19</inkml:trace>
  <inkml:trace contextRef="#ctx0" brushRef="#br0" timeOffset="2549.535">1427 903,'-49'20,"1"2,2 2,0 2,2 2,-12 11,52-37,1 1,-1-1,0 0,1 1,0 0,-1 0,1 0,0 0,1 1,-1-1,1 1,-1-1,1 1,0 0,0 0,1 0,-1 0,1 0,0 0,0 1,0-1,0 0,1 0,0 1,0-1,0 0,1 1,-1-1,1 0,0 1,0-1,0 0,1 0,-1 0,1 0,0 0,1 0,-1-1,0 1,1-1,0 1,0-1,0 0,0 0,3 2,6-3,0 1,0-2,0 1,0-2,0 1,0-2,0 0,0 0,0-1,0-1,0 1,-1-2,1 0,-1 0,0-1,0-1,-1 0,1 0,0-2,3 1,24-15,-1-1,-1-2,-1-1,20-20,-40 32,0 0,-1-1,0 0,-2-1,0-1,0 0,-2-1,0 0,-1 0,4-13,-8 17,-2 9,0 0,0 0,-1 0,0-1,0 1,-1-1,1 1,-1-1,0 0,-1 1,1-1,-1 0,0 1,-1-1,0 0,1 0,-2 1,1-1,-1 1,1-1,-2 1,1 0,0 0,-1-1,0 2,-3-5,3 5,1 0,-1 0,0 1,0-1,-1 0,1 1,-1 0,0 0,0 0,0 1,0-1,0 1,-1 0,1 0,0 0,-1 0,0 1,1 0,-1 0,0 0,0 1,0 0,1 0,-1 0,0 0,0 1,0-1,1 1,-1 0,0 1,-2 0,-2 4,0 0,1 0,-1 1,1 0,0 0,1 1,0 0,0 1,1-1,0 1,0 0,1 1,0-1,1 1,0 0,0 0,1 1,1-1,0 1,0-1,1 1,0 0,1-1,0 1,1 0,0 0,0-1,1 1,1-1,2 6,0-7,0 1,1-1,0-1,1 1,0-1,0 0,1-1,0 0,0 0,1-1,0 0,0 0,0-1,1 0,0 0,0-1,0-1,0 0,0 0,1-1,-1 0,2-1,-4 1,12 4</inkml:trace>
  <inkml:trace contextRef="#ctx0" brushRef="#br0" timeOffset="2919.438">2047 706,'-51'80,"3"-6,4 1,-25 57,68-129,0-1,0 1,0 0,0 0,0-1,0 1,1 0,-1 0,1 0,0 0,0 0,0 0,0-1,0 1,1 0,-1 0,1 0,0 0,0-1,0 1,0 0,1-1,-1 1,0-1,1 1,0-1,0 0,0 1,0-1,0 0,0 0,0-1,1 1,-1 0,0-1,1 1,0-1,-1 0,1 0,115 24,-108-25,-5 1,1 0,-1-1,1 0,-1 0,1 0,-1-1,1 0,-1 0,0 0,1 0,-1-1,0 0,0 0,0-1,4-2,4-8</inkml:trace>
  <inkml:trace contextRef="#ctx0" brushRef="#br0" timeOffset="3114.701">1680 987,'53'-9,"27"-9,9 0,-5-3,-7 3,-13-1,-12 3,-10 5,-7 3,-5 4,-8 2</inkml:trace>
</inkml:ink>
</file>

<file path=ppt/ink/ink3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15,'-1'-1,"1"0,-1 0,1 1,-1-1,1 0,-1 0,1 0,-1 1,0-1,0 0,1 0,-1 1,0-1,0 1,0-1,1 1,-1-1,0 1,0-1,0 1,0 0,0 0,0-1,0 1,0 0,0 0,0 0,0 0,0 0,0 0,0 0,0 1,0-1,0 0,0 0,0 1,0-1,0 1,0-1,1 1,-1-1,0 1,0-1,0 1,1 0,-1 0,0-1,1 1,-1 0,1 0,-1 0,1-1,-1 1,1 0,-1 0,1 0,0 0,-1 0,1 0,0 0,0 0,0 0,0 0,0 0,-5 15,1 0,1 1,1-1,0 0,1 1,1-1,0 1,1 2,-3 76,-58 190,23-162,37-124,0 1,1 0,-1 0,1-1,-1 1,1 0,0 0,-1 0,1 0,-1 0,1-1,-1 1,1 0,-1 0,1 0,-1 1,1-1,0 0,-1 0,1 0,-1 0,1 0,-1 1,1-1,-1 0,1 0,-1 1,0-1,1 0,-1 1,1-1,-1 1,0-1,1 0,-1 1,0-1,1 1,-1-1,0 1,0-1,1 1,-1-1,0 1,0-1,0 1,0 0,0-1,0 1,0-1,0 1,0-1,0 1,0-1,0 1,0-1,0 1,0-1,-1 1,1 0,0-1,0 0,-1 1,1-1,0 1,-1-1,1 1,0-1,-1 0,1 1,38-23,95-88,12-7,-36 81,-106 35,0 1,0 0,1 0,-1 0,0 0,0 0,0 0,0 1,0 0,0 0,0-1,0 2,0-1,0 0,-1 1,1-1,0 1,-1 0,1-1,-1 1,0 1,1-1,-1 0,0 0,0 1,-1 0,1-1,0 1,-1 0,0-1,1 1,-1 0,0 0,-1 0,1 1,2 9,0 0,-1 0,-1 0,0 1,-1-1,0 0,-1 1,-1-1,0 0,0 0,-1 0,-1 0,-1-1,1 1,-2-1,0 0,0-1,-5 7,1-7,-1-1,1 0,-2 0,0-1,0 0,0-1,-1-1,0 0,-1 0,1-2,-1 1,0-2,-1 0,1-1,-1 0,0-1,1-1,-1 0,-2-1,13 0,0 0,-1 0,1 0,0-1,0 0,0 0,1 0,-1 0,0-1,0 1,1-1,-1 0,0 0,1 0,0-1,0 1,0-1,0 0,0 0,0 0,1 0,-1 0,1 0,0-1,0 1,0-1,0 0,1 0,0 1,-1-1,1 0,1 0,-1 0,0 0,1 0,0 0,0 0,0-1,1 1,-1 0,1 0,0 0,1-1,35-60,-25 47</inkml:trace>
  <inkml:trace contextRef="#ctx0" brushRef="#br0" timeOffset="652.968">612 608,'0'4,"0"1,1-1,-1 0,1 0,0 0,1 0,-1-1,0 1,1 0,0 0,0-1,0 1,1-1,-1 0,1 0,-1 1,1-2,0 1,0 0,1-1,-1 1,0-1,1 0,0 0,-1 0,1-1,0 1,0-1,0 0,0 0,0 0,0-1,0 1,0-1,0 0,0 0,0 0,1-1,-1 0,0 1,0-2,-1 1,1 0,4-2,12-12,-1-1,0-1,-1 0,0-1,-2-1,4-6,4-4,-24 28,0 0,0 0,1 0,-1 0,1 0,-1 0,0 0,1 0,0 0,-1 0,1 0,0 0,-1 0,1 1,0-1,0 0,0 0,0 1,0-1,0 0,0 1,0-1,0 1,0 0,0-1,0 1,0 0,0-1,0 1,0 0,0 0,1 0,-1 0,0 0,0 0,0 0,0 1,0-1,0 0,0 1,1-1,-1 0,0 1,0 0,0-1,-1 1,1-1,0 1,0 0,0 0,0 0,-1-1,1 1,0 0,0 1,6 40,-7-38,0 0,0 0,0 0,0-1,1 1,0 0,0 0,0 0,0 0,0 0,1-1,0 1,0-1,0 1,0-1,0 0,1 0,-1 0,1 0,0 0,0 0,0-1,0 1,0-1,1 0,-1 0,4 1,1-1,1 0,-1-1,1 0,-1 0,1-1,-1 0,1-1,-1 0,1 0,-1-1,1 0,-1-1,0 1,0-2,0 1,-1-1,1 0,-1-1,0 1,1-3,9-5,-1-1,0-1,-2 0,1-2,-2 1,0-2,9-15,4-8,-2-1,-2 0,-2-2,-2-1,-2 0,6-29,-4-17,-18 90,0 1,0-1,-1 0,1 0,0 1,-1-1,1 0,0 0,-1 0,1 0,0 1,-1-1,1 0,0 0,-1 0,1 0,0 0,-1 0,1 0,0 0,-1 0,1 0,-1 0,1 0,0 0,-1 0,1 0,0-1,-1 1,1 0,0 0,-1 0,1 0,0-1,0 1,-1 0,1 0,0-1,0 1,-1 0,1-1,0 1,0 0,0 0,-1-1,1 1,0 0,0-1,0 1,0-1,0 1,0 0,0-1,0 1,0 0,0-1,0 1,0 0,0-1,0 1,0-1,0 1,0 0,-19 26,7-2,1 1,1 1,1 0,2 0,0 1,2-1,1 1,1 1,1-1,1 0,2 1,1 2,21 137,-22-167,-1 1,1-1,-1 1,1-1,-1 1,0-1,1 1,-1-1,1 1,-1-1,0 1,1-1,-1 1,0-1,0 1,0 0,1-1,-1 1,0 0,0-1,0 1,0-1,0 1,0 0,0-1,0 1,0 0,-1-1,1 1,0 0,0-1,0 1,-1-1,1 1,0-1,-1 1,1-1,0 1,-1-1,1 1,-1-1,1 1,-1-1,1 1,-1-1,1 0,-1 1,1-1,-1 0,0 0,1 1,-1-1,1 0,-1 0,0 0,1 0,-1 0,0 0,1 0,-1 0,0 0,1 0,-1 0,1 0,-1 0,0-1,1 1,-1 0,0 0,-10-7</inkml:trace>
  <inkml:trace contextRef="#ctx0" brushRef="#br0" timeOffset="899.577">1035 269,'39'5,"36"-3,10-3,1 0,-5 0,-11-5,-9-2,-9 2,-9 0,-12 3</inkml:trace>
</inkml:ink>
</file>

<file path=ppt/ink/ink3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0,'-5'0,"-6"0,-6 5,0-3,7-3,1 0,2 5,2 1</inkml:trace>
</inkml:ink>
</file>

<file path=ppt/ink/ink3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2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0 171,'104'284,"-59"-182,-44-101,-1 0,1 0,-1-1,1 1,-1 0,1-1,0 1,-1 0,1-1,0 1,0-1,-1 1,1-1,0 1,0-1,0 0,-1 1,1-1,0 0,0 0,0 0,0 0,0 0,0 1,0-2,-1 1,1 0,0 0,0 0,0 0,0 0,0-1,0 1,-1 0,1-1,0 1,0-1,-1 1,1-1,0 1,0-1,-1 1,1-1,-1 0,1 1,0-1,-1 0,1 0,-1 0,0 1,1-1,-1 0,0 0,1 0,-1 0,0 1,0-2,26-55,-25 54,32-77,4 3,3 1,42-58,-74 123,-2 6</inkml:trace>
  <inkml:trace contextRef="#ctx0" brushRef="#br0" timeOffset="488.38">706 340,'34'-5,"20"-1,6 0,-2 1,-7 2,-7 1,-10 0</inkml:trace>
  <inkml:trace contextRef="#ctx0" brushRef="#br0" timeOffset="748.863">706 566,'38'-10,"28"-7,6-1,-3 2,-9 4,-15 4</inkml:trace>
  <inkml:trace contextRef="#ctx0" brushRef="#br0" timeOffset="1253.166">1130 679,'108'-37,"-42"15,-1-2,0-3,-2-2,30-22,-66 31,0 0,-2-3,-1 0,0-1,-2-1,-1-1,-1-1,-1-1,9-18,-22 35,-1 0,0 0,0 0,-1-1,-1 1,1-1,-2 0,0 0,0-4,-2 12,1 0,-1 0,0 0,0 0,-1 0,1 1,-1-1,0 0,0 0,0 0,-1 1,1-1,-1 0,0 1,0-1,0 1,0 0,0 0,-1 0,0 0,0 0,1 0,-2 1,1 0,0-1,0 1,-1 0,1 0,-3 0,-1-1,0 1,-1 1,1-1,0 1,0 0,-1 1,1-1,0 2,-1-1,1 1,0 0,-1 0,1 1,0 0,0 1,0-1,1 1,-1 0,1 1,-1 0,1 0,0 0,1 1,-1 0,1 0,0 0,-1 1,-4 6,0 0,0 0,1 1,0 0,1 1,1 0,0 0,1 0,1 1,0 0,1 0,0 6,1-11,1-1,0 1,1 0,0 0,1 0,0 1,0-1,1 0,0 0,1 0,0-1,1 1,0 0,1-1,-1 0,2 1,-1-2,1 1,1 0,0-1,0 0,0 0,1-1,0 0,1 0,0-1,0 0,0 0,0 0,3-1,10 3,0-2,1 0,-1-2,1 0,1-2,-1 0,0-1,0-1,1-2,0 0,16 1,-15 0</inkml:trace>
  <inkml:trace contextRef="#ctx0" brushRef="#br0" timeOffset="1654.051">2286 115,'-11'19,"-7"11,1 1,1 1,2 0,1 1,1 0,2 1,2 1,-2 16,9-47,1 0,-1 0,1 0,0-1,0 1,1 0,-1 0,1 0,0-1,0 1,0 0,0-1,1 1,-1-1,1 1,0-1,0 0,1 0,-1 0,0 0,1 0,0 0,0-1,-1 1,2-1,-1 0,0 0,0 0,1 0,-1 0,1-1,-1 0,1 1,0-1,-1-1,1 1,0-1,0 1,0-1,3 0,11-1,0 0,-1-2,1 0,-1-1,0 0,0-1,0-1,-1-1,0 0,0-2,-1 1,0-2,11-8,-10 6,0-1,0 0,-1-1,-1-1,0 0,-1-1,-1-1,0 0,-1 0,-1-1,-1 0,-1-1,0 0,-1-1,-1-1,-5 16,0 0,-1 0,1 0,-1 0,0 0,0 0,-1 0,1 0,-1 0,0 0,-1 0,1 0,-1 0,0 1,0-1,0 0,-1 1,0 0,0-1,0 1,0 1,-1-1,1 0,-1 1,0 0,0-1,0 1,0 1,-1-1,1 1,-1 0,0 0,1 0,-1 1,0-1,0 1,0 0,0 1,-5-1,-100 3,75 6</inkml:trace>
  <inkml:trace contextRef="#ctx0" brushRef="#br0" timeOffset="2005.01">2258 340,'14'-5,"10"-1,6 0,2 1,0 2,-4 5,-3 3,-1 1,1-1,0-2,1 0,1-2,1 0,0-1,0 0,-9 0,-8 0</inkml:trace>
</inkml:ink>
</file>

<file path=ppt/ink/ink3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0 624,'16'1,"0"-1,0-1,0-1,0 0,0-1,0-1,-1 0,1-1,-1-1,0 0,-1-1,0 0,0-2,0 1,-1-2,0 0,-1 0,6-8,162-204,-5 44,-139 140,-30 29,1 1,1 0,-1 1,1-1,1 1,-1 1,1 0,0 0,7-3,-15 9,0 0,0 0,0 0,0-1,0 1,0 0,0 0,0 1,0-1,0 0,0 0,0 0,0 1,0-1,0 0,0 1,0-1,0 1,0-1,0 1,0 0,-1-1,1 1,0 0,0 0,-1-1,1 1,0 0,-1 0,1 0,-1 0,1 0,-1 0,0 0,1 0,-1 0,0 0,0 0,1 0,-1 0,0 0,0 0,0 0,0 0,-1 0,1 0,0 1,-3 52,-71 222,71-263,0-1,0 0,-1 0,-1 0,0 0,0-1,-1 0,-1 0,0 0,0-1,-1 0,-1-1,1 1,-1-2,-1 1,0-1,0-1,0 0,-1 0,0-1,-1 0,1-1,-1-1,0 0,0 0,0-1,-5 0,16-3,-12 2,0 0,1-2,-1 1,0-2,0 0,1 0,-1-1,1-1,0 0,-1 0,-8-5,2-5</inkml:trace>
  <inkml:trace contextRef="#ctx0" brushRef="#br0" timeOffset="350.64">1214 173,'-15'18,"1"1,1 0,1 1,0 0,1 1,2 0,0 1,1-1,1 2,2-1,-4 21,9-40,0 0,0 1,0-1,0 0,0 0,1 0,-1 0,1 0,0 0,0 0,0 0,0 0,1 0,-1 0,1-1,0 1,-1 0,1-1,0 0,1 1,-1-1,0 0,1 0,-1 0,1 0,0-1,-1 1,1-1,0 0,0 1,0-1,0 0,0-1,0 1,0-1,0 1,0-1,1 0,-1 0,0 0,0-1,0 1,1-1,6 1,1 0,-1-1,0-1,0 0,0 0,-1 0,1-2,-1 1,1-1,-1 0,0-1,0 0,-1-1,0 1,0-2,0 1,0-1,-1 0,0-1,-1 0,0 0,0 0,-1-1,0 1,0-1,-1-1,0 1,-1-1,0 1,0-1,-1 0,1-10,-1 15,0-1,-1 0,0 0,0 0,0-1,-1 1,0 0,0 0,0 0,-1 0,0 0,0 0,-1 0,1 0,-1 0,0 0,-1 1,0-1,0 1,0 0,0 0,-1 0,0 0,0 0,0 1,-1 0,1 0,-1 0,0 0,-4-1,-41-1,26 6</inkml:trace>
</inkml:ink>
</file>

<file path=ppt/ink/ink3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1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0,'-30'46,"3"0,2 2,2 1,2 1,-2 14,20-58,1 0,0 0,0 0,0 0,0 0,1 0,0 1,1-1,-1 0,1 1,0-1,1 0,0 1,0-1,0 0,0 0,1 0,0 0,1 0,-1 0,1 0,0-1,1 1,-1-1,1 0,0 0,0 0,1-1,-1 1,1-1,0 0,0-1,1 1,-1-1,1 0,-1 0,1-1,5 2,1-2,-1 0,1-1,-1 0,1-1,0-1,-1 0,1 0,0-1,-1-1,0 0,0 0,0-1,0-1,0 1,-1-2,0 0,0 0,0 0,-1-2,0 1,0-1,-1 0,0-1,0 0,-1 0,-1 0,1-1,2-7,-3 10,0 0,-1-1,0 1,-1-1,0 0,0-1,0 1,-1-1,0 1,-1-1,0 0,-1 0,1 0,-2 0,1 0,-1-1,-1 1,1 0,-2 0,1 0,-1 0,-1 1,1-1,-1 0,-1 1,0 0,0-1,-1 2,0-1,0 0,0 1,-5-4,2 6,1 0,-1 1,0-1,0 2,0-1,-1 2,1-1,-1 1,1 0,-1 0,0 1,0 1,0-1,0 1,-3 1,-14 0</inkml:trace>
  <inkml:trace contextRef="#ctx0" brushRef="#br0" timeOffset="337.504">0 367,'7'-5,"4"-4,0 1,1 0,0 1,1 0,-1 1,1 0,0 1,1 0,-1 2,1-1,0 1,13 0,-23 4,0-1,0 1,0 1,0-1,-1 1,1-1,0 1,-1 0,1 1,-1-1,0 1,1-1,-1 1,0 0,-1 0,3 3,40 28,-32-31,0 0,1-1,-1-1,1 0,0-1,-1 0,1-1,-1 0,1-2,-1 1,0-1,8-4,-16 6,20-5</inkml:trace>
</inkml:ink>
</file>

<file path=ppt/ink/ink3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0 263,'5'0,"6"0,2-5,3-1,3 0,4 1,3 1,1 2,1 1,1 1,0 0,0 0,-5 5,-11 1,-8 5,-10 1,-4-2</inkml:trace>
  <inkml:trace contextRef="#ctx0" brushRef="#br0" timeOffset="5082.771">424 94,'3'2,"0"-1,-1 1,1 0,0 0,0 0,-1 1,1-1,-1 1,0-1,0 1,0 0,0 0,0 0,-1 0,1 0,-1 0,0 0,0 0,0 1,0 0,45 214,-31-123,1 11,-17-107,1 0,0 1,0-1,0 1,0-1,0 1,0-1,0 1,0-1,1 1,-1-1,0 1,0-1,0 0,0 1,1-1,-1 1,0 0,1-1,-1 1,0-1,1 1,-1-1,0 1,1 0,-1-1,1 1,-1 0,1-1,-1 1,1 0,-1 0,1 0,-1-1,1 1,-1 0,1 0,-1 0,1 0,-1 0,1 0,-1 0,1 0,-1 0,1 0,0 0,-1 0,1 0,-1 1,1-1,-1 0,1 0,-1 1,1-1,-1 0,0 0,1 1,-1-1,1 1,-1-1,0 0,1 1,-1-1,0 1,1-1,-1 1,0-1,0 1,17-47,123-289,-131 314,-4 29,-6 40,1-37,9 168,-5-160,-2-6,-1-1,2 1,0-1,0 0,1 0,0 0,1-1,1 0,0 1,0-2,1 1,1-1,-1 0,2-1,3 5,-9-14,-1 1,1-1,-1 0,1 0,-1 0,0 0,1 0,-1 0,1-1,-1 1,1-1,-1 0,0 1,1-1,-1 0,0-1,0 1,0 0,0-1,0 1,0-1,0 1,0-1,-1 0,1 0,-1 0,1 0,-1 0,0 0,1 0,-1 0,0-1,-1 1,1 0,0-1,-1 1,1-1,-1 1,0 0,0-1,0 1,0-1,0 1,0-2,4-10,43-140,52-101,-62 142,-32 106</inkml:trace>
  <inkml:trace contextRef="#ctx0" brushRef="#br0" timeOffset="6784.615">1243 348,'1'1,"1"0,-1 0,0 0,1 0,-1 0,0 1,0-1,0 0,0 1,0-1,0 1,0-1,0 1,-1-1,1 1,-1 0,1-1,-1 1,0 0,1-1,-1 1,0 0,0 0,0-1,0 1,-1 0,1-1,0 1,-1 0,1-1,-1 1,1 0,-2 0,2 2,-4 15,-1-1,-1 1,0-1,-2 0,0 0,-1-1,-4 6,-9 18,21-39,0 0,0 1,0-1,0 0,0 1,0-1,1 1,-1-1,1 1,0-1,-1 1,1 0,1-1,-1 1,0-1,0 1,1-1,0 1,-1-1,1 1,0-1,0 0,0 1,1-1,-1 0,1 0,-1 0,1 0,0 0,-1 0,1 0,0-1,0 1,0-1,0 1,1-1,-1 0,0 0,1 0,-1 0,0 0,1 0,-1-1,1 1,0-1,-1 0,1 1,-1-1,1 0,-1-1,1 1,-1 0,1-1,-1 0,1 1,-1-1,1 0,-1 0,1-1,15-7,-4-3</inkml:trace>
  <inkml:trace contextRef="#ctx0" brushRef="#br0" timeOffset="7082.461">1073 518,'24'0,"18"0,6 0,-1-5,-2-2,-5 1,-9 1</inkml:trace>
  <inkml:trace contextRef="#ctx0" brushRef="#br0" timeOffset="7884.058">1553 151,'5'4,"6"3,6-1,5-2,4 0,2-2,1-1,0-5,1-2,-1-1,0 2,-1 2,-4 0</inkml:trace>
  <inkml:trace contextRef="#ctx0" brushRef="#br0" timeOffset="8249.905">1553 376,'19'0,"12"0,4 0,2 0,-1 0,-2 0,-1 0,-3 0,0 0,-6-5,-2-1,-5 0</inkml:trace>
  <inkml:trace contextRef="#ctx0" brushRef="#br0" timeOffset="11361.727">2061 686,'90'-160,"82"-125,-116 215,-54 71,-1 0,1 0,0 0,-1 1,1-1,-1 1,1-1,-1 1,0-1,0 1,0 0,0-1,0 1,0 0,0 0,0 0,-1 0,1 0,-1 0,0 0,1 0,-1 0,0 0,0 0,0 0,0 0,-1 0,1 0,-1 2,1-2,0 146,-1-147,1 1,0-1,0 1,-1-1,1 1,0-1,0 1,1-1,-1 1,0-1,0 1,1-1,-1 1,1-1,-1 0,1 1,0-1,-1 0,1 1,0-1,0 0,0 0,0 0,0 1,0-1,0 0,0-1,1 1,-1 0,0 0,1 0,-1-1,0 1,1-1,-1 1,1-1,-1 1,1-1,-1 0,1 0,-1 0,1 0,-1 0,1 0,-1 0,1 0,-1-1,1 1,9-8,0 0,-1-1,0 0,-1-1,0 0,0 0,-1-1,4-8,28-33,106-121,-147 174,1 0,0 0,0 0,0 0,0 0,0 0,0 0,0 0,0 0,0 0,0 0,0 0,0 0,1 0,-1 0,0 0,1 0,-1 0,1 0,-1-1,1 1,0 0,-1 0,1 0,0-1,-1 1,1 0,0-1,0 1,0-1,0 1,0-1,0 1,-1-1,1 1,0-1,0 0,0 0,0 1,0-1,0 0,1 0,-1 0,0 0,0 0,0 0,0 0,0-1,0 1,0 0,0-1,0 1,0 0,-1-1,1 1,0-1,0 0,0 1,0-1,-1 0,1 1,0-1,0 0,-1 0,1 1,-1-1,-52 231,63-100,-5-112</inkml:trace>
  <inkml:trace contextRef="#ctx0" brushRef="#br0" timeOffset="11915.573">2766 715,'73'-66,"-3"-4,-3-2,17-29,-71 85,-2 0,0-1,-1 0,0-1,-2 0,0 0,-1-1,-1 0,-1 0,0 0,-2-1,0 0,-1 0,-1 0,-1-17,0 36,0-1,0 1,0-1,0 1,0-1,0 0,0 1,0-1,0 1,-1-1,1 1,-1-1,1 1,-1 0,0-1,1 1,-1 0,0-1,0 1,0 0,0 0,0 0,0-1,0 1,-1 1,1-1,0 0,-1 0,1 0,0 1,-1-1,1 0,-1 1,1-1,-1 1,1 0,-1 0,1-1,-1 1,1 0,-1 0,1 1,-1-1,1 0,-1 0,0 1,1-1,0 1,-1-1,1 1,-1 0,1-1,0 1,-1 0,1 0,0 0,0 0,0 0,0 0,0 0,0 0,-1 2,-10 12,1 0,0 1,1 1,1-1,0 2,1-1,1 1,1 0,0 1,2 0,0-1,1 1,0 10,1-16,0 0,1 0,1 0,0 0,1 0,0 0,1 0,0 0,1 0,0 0,1-1,1 0,0 0,1 0,0 0,0-1,1 0,1 0,0-1,0 0,1 0,1-1,-1 0,1-1,1 0,0 0,2 0,6-3,-3-4</inkml:trace>
</inkml:ink>
</file>

<file path=ppt/ink/ink3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1,'5'0,"-3"0,-2 5,-6 1,3 0,-3 4,4 0,3-7,1-3</inkml:trace>
</inkml:ink>
</file>

<file path=ppt/ink/ink3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1,'5'0,"2"5,-6 1,-3 5,0-4,4-4,7-7,-3-3,-3 5,-6 3,2 0,1-3,6-3,1 0</inkml:trace>
</inkml:ink>
</file>

<file path=ppt/ink/ink3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10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57 310,'29'0,"14"0,5 0,-2 0,-2 0,-6 0,-3 0,-3 0,-3 0,0 0,-2 0,1 0,-6 0</inkml:trace>
  <inkml:trace contextRef="#ctx0" brushRef="#br0" timeOffset="341.343">1 537,'38'-5,"23"3,5 2,-3 2,-8-1,-9 0,-6 0,-7 0,-3 0,-7-1</inkml:trace>
  <inkml:trace contextRef="#ctx0" brushRef="#br0" timeOffset="7784.982">311 0,'46'91,"45"27,-23-39,-66-78,1 2,0 0,0-1,-1 1,1 1,-1-1,1 0,-1 1,0-1,0 1,0-1,-1 1,1 0,-1 0,0 0,0 0,-1 0,1 0,-1 0,1 0,-1 0,-1 0,1 0,-1 0,1 0,-1 0,0 0,0 0,-1 0,1 0,-1-1,0 1,0 0,0-1,-1 1,-90 92,-93 91,121-111,76-81,-2-6</inkml:trace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56,'-4'-5,"-1"0,0 0,0 1,-1 0,1 0,-1 0,0 0,0 1,0 0,0 0,-1 1,1-1,-1 2,0-1,1 1,-1 0,0 0,0 0,0 1,0 0,0 1,1 0,-1 0,0 0,0 1,1 0,-1 0,1 0,-1 1,-1 2,3-5,0 1,0 0,0 0,0 1,0-1,0 1,1 0,-1 1,1-1,-1 1,1-1,0 1,0 1,0-1,1 0,-1 1,1 0,0 0,0 0,0 0,0 0,1 1,0-1,0 1,0 0,0 0,1-1,0 1,0 0,0 0,0 0,1 0,0 0,0 1,0-1,1 0,0 0,1 3,5 2,0-1,1-1,0 1,0-1,1 0,0-1,0 0,1-1,0 0,0 0,1-1,0 0,-1-1,2 0,8 2,37 16,-53-20,-1-1,0 1,-1-1,1 1,0 0,0 0,-1 0,1 0,-1 1,0-1,0 1,0-1,0 1,0 0,0 0,-1 0,1 0,-1 0,0 0,0 0,0 0,0 1,-1-1,1 0,-1 0,0 1,0-1,0 0,0 1,-1-1,1 0,-1 1,0-1,0 0,0 0,0 0,-1 0,1 0,-1 0,0 0,0-1,0 1,0 0,0-1,-1 1,-6 8,-1-1,0 0,-1-1,1 0,-2 0,0-1,0 0,0-1,-1-1,0 0,0-1,0 0,-1-1,0 0,-4-1,-14 8,27-9,0 0,0 0,0 0,-1 0,1-1,0 0,0 0,-1-1,1 1,-1-1,1 0,0-1,-6 0,10 0,0 1,1-1,-1 0,0 0,0 0,1 1,-1-1,0 0,1 0,-1 0,1 0,0 0,-1 0,1 0,0 0,-1-1,1 1,0 0,0 0,0 0,0 0,0 0,0 0,0 0,0 0,1-1,-1 1,0 0,1 0,-1 0,0 0,1 0,0 0,-1 0,1 1,-1-1,1 0,0 0,0 0,-1 0,1 1,0-1,1 0,12-14</inkml:trace>
</inkml:ink>
</file>

<file path=ppt/ink/ink3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1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0,'5'5,"11"1,8 0,4-1,3-2,0-1,0 4,0 1,-2 4,1 0,-7-1</inkml:trace>
</inkml:ink>
</file>

<file path=ppt/ink/ink3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4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169 118,'-13'13,"0"0,0 0,1 1,1 1,0 0,1 0,0 1,2 1,0-1,1 1,0 1,1-1,2 1,-1 0,2 0,-1 13,5-25,-1 0,1 0,1 0,-1 0,1-1,0 1,0 0,1-1,-1 0,1 1,0-1,1 0,-1-1,1 1,0 0,0-1,1 0,-1 0,1 0,0-1,0 0,0 0,0 0,1 0,-1-1,1 0,-1 0,3 0,6 3,0-2,0 0,1 0,-1-1,1-1,-1-1,1 0,-1-1,1 0,0-1,3-1,-3 0,-1-1,1 0,-1-1,0 0,0-1,-1 0,0-2,0 1,0-2,-1 1,0-2,-1 0,0 0,-1-1,0 0,0 0,-1-2,-1 1,0-1,-1 0,0 0,-1-1,-1 0,0 0,0 0,-2-1,0 0,0 1,-2-1,0 0,0 0,-2-10,-1 16,0 0,-1 0,0 1,0-1,-1 1,0 0,0 0,-1 0,0 1,-1 0,1 0,-2 0,1 0,0 1,-1 0,0 1,-1-1,1 1,-1 1,0 0,0 0,-1 0,1 1,-1 0,0 1,1 0,-1 0,0 1,0 0,-1 0,-28-3,5 3</inkml:trace>
  <inkml:trace contextRef="#ctx0" brushRef="#br0" timeOffset="278.515">1 400,'328'-98,"-323"97,0 0,0 0,1 0,-1 0,1 1,-1 0,0 0,1 0,-1 1,0 0,1 0,-1 0,0 1,0 0,0 0,0 0,0 0,0 1,-1 0,1 0,-1 0,0 1,4 2,-5-1,1 0,1-1,-1 0,1 0,-1 0,1 0,0-1,0 0,1 0,-1 0,1 0,-1-1,1 0,0 0,0-1,0 0,0 0,0 0,0-1,3 0,131-32,-115 26</inkml:trace>
</inkml:ink>
</file>

<file path=ppt/ink/ink3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53,'-9'40,"2"-1,2 1,1 0,2 1,2 1,-1-39,1 0,-1 0,1 0,0 0,0-1,0 1,0 0,1 0,-1 0,1 0,-1 0,1 0,0 0,0-1,1 1,-1 0,0-1,1 1,0-1,-1 0,1 1,0-1,0 0,0 0,1 0,-1 0,0-1,1 1,-1-1,1 1,0-1,-1 0,1 0,0 0,0 0,0 0,-1-1,1 1,0-1,0 0,0 0,0 0,0 0,0-1,0 1,0-1,0 1,-1-1,3-1,25-17,0-1,-2-2,0-1,-1-1,-2-1,0-1,8-14,-33 39,1 0,0 0,-1 0,1 1,0-1,-1 0,1 0,0 1,0-1,0 0,-1 1,1-1,0 1,0-1,0 1,0-1,0 1,0 0,0-1,0 1,0 0,0 0,1 0,-1 0,0 0,0 0,0 0,0 0,0 0,0 0,0 1,0-1,0 0,0 1,0-1,0 1,0-1,0 1,0 0,0-1,-1 1,1 0,0-1,0 1,-1 0,1 1,27 51,-20-33,-1-7,0-1,0 0,1 0,1-1,0 0,0 0,1-1,1 0,-1-1,6 3,-12-9,0 0,0-1,1 1,-1-1,0 0,1 0,-1-1,1 1,0-1,0 0,-1-1,1 1,0-1,0 0,0 0,-1 0,1 0,0-1,0 0,0 0,-1-1,1 1,-1-1,1 0,-1 0,0 0,0-1,1 1,-2-1,1 0,3-3,11-11,-1-2,-1 0,0 0,-1-2,-1 0,0-4,34-114,-47 136,-1-1,1 1,-1 0,0 0,0 0,0 0,0 0,0-1,-1 1,0 0,1 0,-1 0,0 0,0 0,-1 0,1 1,-1-1,1 0,-1 1,0-1,0 1,-1-2,-13-8</inkml:trace>
  <inkml:trace contextRef="#ctx0" brushRef="#br0" timeOffset="565.59">1300 53,'-20'5,"0"1,1 0,0 1,0 1,1 1,0 1,1 0,0 2,0 0,1 0,-4 6,19-17,0 0,-1 0,1 0,0 0,0 0,0 1,0-1,0 0,0 1,1-1,-1 0,0 1,1-1,-1 1,1-1,-1 1,1-1,0 1,-1 0,1-1,0 1,0-1,0 1,1 0,-1-1,0 1,0-1,1 1,-1-1,1 1,0-1,-1 1,1-1,0 0,0 1,0-1,0 0,0 0,0 1,0-1,0 0,0 0,2 1,66 21,-67-23,83 19,-83-19,0 1,-1 0,1-1,0 1,-1 0,1 0,-1 0,1 0,-1 0,0 1,0-1,1 0,-1 1,0-1,0 0,0 1,0-1,0 1,-1 0,1-1,0 1,-1 0,1-1,-1 1,0 0,1 0,-1-1,0 1,0 0,0 0,-1-1,1 1,0 0,0 0,-1-1,1 1,-1 0,0-1,1 1,-1 0,0-1,0 1,0-1,0 1,0-1,-1 1,-10 11,-1 0,0-1,-1-1,-1 0,1-1,-2 0,1-1,-1-1,0 0,-1-2,0 0,-12 3,9-2,8-3</inkml:trace>
  <inkml:trace contextRef="#ctx0" brushRef="#br0" timeOffset="813.597">1526 278,'-10'34,"-3"15,1-4,2-11</inkml:trace>
  <inkml:trace contextRef="#ctx0" brushRef="#br0" timeOffset="1434.86">1723 476,'8'-25,"2"0,0 1,2 1,0 0,2 0,0 1,1 1,8-7,-22 26,-1 1,1-1,0 1,0 0,-1 0,1-1,0 1,0 0,0 0,0 0,1 0,-1 0,0 0,0 0,0 1,1-1,-1 0,0 1,1-1,-1 1,1-1,-1 1,1 0,-1-1,1 1,-1 0,1 0,-1 0,1 0,-1 1,1-1,-1 0,1 0,-1 1,0-1,1 1,-1-1,1 1,-1 0,0 0,0 0,1-1,-1 1,0 0,0 0,0 1,0-1,0 0,0 0,0 0,-1 1,1-1,0 0,-1 1,1-1,1 4,1 0,0-1,0 0,0 1,0-1,1 0,0-1,0 1,0-1,0 0,0 1,1-2,-1 1,1 0,0-1,0 0,0 0,0-1,0 1,0-1,0 0,0-1,1 1,-1-1,0 0,0 0,1-1,-1 1,0-1,0 0,0-1,1 1,0-2,2-2,-1 0,0-1,0 0,0-1,-1 0,0 0,0 0,0-1,-1 1,0-1,-1-1,0 1,0-1,-1 1,0-1,0 0,-1 0,-1 0,1-1,-1 1,-1 0,0 0,0-1,-1 1,0 0,0 0,-1-1,-1-2,-21-52,13 51</inkml:trace>
</inkml:ink>
</file>

<file path=ppt/ink/ink3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1,'-10'9,"-3"9,6 0,4-7,7-6,-2-3,-1-2</inkml:trace>
</inkml:ink>
</file>

<file path=ppt/ink/ink3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9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1,'-9'9,"-4"9,1-5,2-3</inkml:trace>
</inkml:ink>
</file>

<file path=ppt/ink/ink3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29 201,'-5'0,"-1"5,4 1,9 0,6-1,7-1,5-2,2-1,2 0,1-1,-1 0,1-1,-1 1,0 0,0 0,-1 0,0 0,-4 0</inkml:trace>
  <inkml:trace contextRef="#ctx0" brushRef="#br0" timeOffset="280.455">0 427,'39'0,"26"-5,8-1,-4 0,-9-4,-15 0</inkml:trace>
  <inkml:trace contextRef="#ctx0" brushRef="#br0" timeOffset="1580.02">452 568,'20'-14,"0"0,-1-2,0 0,-1-1,-1 0,-1-2,0 0,-2 0,0-2,4-8,4-3,-11 15,-5 7,0 0,1 1,0-1,1 1,0 1,0 0,1 0,0 0,0 1,6-3,-14 9,0 1,1-1,-1 0,0 1,0-1,0 1,1 0,-1-1,0 1,1 0,-1 0,0 0,1 0,-1 0,0 0,0 0,1 0,-1 0,0 1,1-1,-1 1,0-1,0 1,1-1,-1 1,0-1,0 1,0 0,0 0,0 0,0 0,0 0,0 0,0 0,-1 0,1 0,0 0,-1 0,1 0,0 1,-1-1,0 0,1 0,-1 1,0-1,1 1,6 72,-7-55,0-17,0 0,0 0,0 0,0 0,0 0,0 0,1 0,-1 0,1 0,-1 0,1 0,0 0,0 0,0-1,0 1,0 0,0 0,0-1,0 1,1-1,-1 1,1-1,-1 0,1 0,0 1,-1-1,1 0,0 0,0-1,0 1,-1 0,1-1,0 1,0-1,0 1,0-1,0 0,0 0,0 0,0 0,0 0,0 0,0-1,0 1,0-1,0 1,0-1,0 0,0 0,-1 0,1 0,1 0,29-21,0-1,-2-1,0-2,-2-1,14-18,-2 4,68-62,-107 103,-1-1,1 1,0-1,-1 1,1-1,0 1,0-1,-1 1,1 0,0-1,0 1,0 0,-1-1,1 1,0 0,0 0,0 0,0 0,0 0,0 0,-1 0,1 0,0 1,0-1,0 0,0 0,-1 1,1-1,0 0,0 1,-1-1,1 1,0-1,0 1,-1-1,1 1,-1 0,1-1,0 1,-1 0,0-1,1 1,-1 0,1 0,-1-1,0 1,1 0,-1 0,0 0,0 0,0-1,0 1,1 0,-1 0,0 0,-2 49,-8-8,6-32,1 1,0-1,1 1,0 0,1 0,0 0,0-1,1 1,1 0,0 0,0 0,1 0,2 4,22 15,-9-22</inkml:trace>
  <inkml:trace contextRef="#ctx0" brushRef="#br0" timeOffset="2062.725">1439 483,'1'0,"37"-3,0-3,-1 0,1-3,-2-1,1-2,-2-1,0-2,20-12,-46 21,-1 0,0-1,0 0,-1 0,1-1,-2 0,1 0,-1 0,0-1,-1 0,0 0,-1-1,0 1,0-1,-1 0,0 0,0 0,-2-1,1 1,-1 0,-1-1,1 1,-2-1,0 1,0-1,-1 1,-1-7,2 14,-1-1,1 1,-1 0,1 0,-1-1,0 1,0 0,-1 0,1 1,0-1,-1 0,0 1,0 0,0-1,0 1,0 0,0 0,0 1,0-1,-1 1,1 0,-1 0,1 0,-1 0,1 0,-1 1,0-1,1 1,-1 0,0 1,1-1,-1 0,0 1,1 0,-1 0,1 0,-1 0,1 1,0-1,-1 1,1 0,0 0,-1 1,-7 3,1 0,0 0,0 1,0 1,1 0,1 0,-1 0,1 1,0 0,1 1,0 0,1 0,0 1,1-1,0 1,0 0,1 1,1-1,0 1,0 0,1-1,1 1,0 6,4-10,0 1,1-1,0 0,0 0,1 0,0 0,1-1,0 0,0 0,0 0,1-1,0 0,0 0,1-1,-1 0,1 0,0-1,1 0,-1 0,1-1,-1 0,1 0,0-1,3 0,-11-2,11 5,0-1,0-1,0-1,0 1,0-2,0 0,0 0,1-1,-1 0,0-1,0-1,0 0,1-1,-2 0,1 0,0-2,-1 1,0-1,0-1,4-2,3-5</inkml:trace>
  <inkml:trace contextRef="#ctx0" brushRef="#br0" timeOffset="2532.36">2512 60,'-13'3,"-1"0,1 1,0 1,0 0,1 1,-1 0,1 1,0 0,1 1,0 0,0 1,1 0,0 1,1 0,-1 1,2 0,0 0,0 1,1 0,1 0,0 0,0 1,1 0,-1 6,5-12,0 0,0 0,0 0,1 0,0 0,0-1,1 1,0 0,0 0,1 0,-1 0,1-1,1 1,0-1,0 1,0-1,0 0,1 0,0-1,0 1,1-1,-1 0,1 0,1 0,-1 0,0-1,1 0,0 0,0-1,0 0,1 0,-1 0,2 0,3 1,0 1,1-2,-1 1,1-2,0 1,0-2,0 1,0-2,0 0,0 0,0-1,0 0,0-1,0-1,-1 0,1 0,-1-1,6-3,-4 1,0 0,0-1,0 0,-1-1,0-1,0 0,-1 0,0-1,-1-1,0 0,-1 0,0-1,0 0,-2 0,4-9,-2 7,-2-1,0-1,-1 1,-1-1,0 0,-1 0,0-1,-2 0,-1 11,-1 0,1 0,-1 0,-1 0,1 0,-1 0,0 1,-1-1,1 0,-1 0,0 1,0-1,-1 1,0 0,0-1,0 1,-1 1,1-1,-1 0,0 1,-1 0,1 0,-1 0,0 0,-93-33,67 32</inkml:trace>
  <inkml:trace contextRef="#ctx0" brushRef="#br0" timeOffset="2864.637">2315 343,'34'-15,"15"-9,0 4,-4 6,-9 9,-7 11,-2 4,-2 6,0 0,0-4,1-2,1-4,1-3,-6-6,0-4,-4 1</inkml:trace>
</inkml:ink>
</file>

<file path=ppt/ink/ink3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0 718,'3'3,"1"-1,-1 1,0-1,1 0,-1 0,1 0,0 0,0-1,0 1,0-1,0 0,0 0,0-1,0 1,0-1,0 0,0 0,0 0,0-1,0 1,0-1,0 0,0 0,0 0,0-1,2-1,93-56,-57 22,-3-2,0-1,-3-2,-2-1,-1-2,19-38,66-109,-2 55,-115 135,0 1,0 0,1 0,-1 0,0-1,1 1,-1 0,1 1,-1-1,1 0,0 0,-1 1,1-1,0 1,-1-1,1 1,0 0,0 0,-1-1,1 1,0 1,0-1,0 0,-1 0,1 1,0-1,-1 1,1-1,0 1,-1 0,1-1,-1 1,1 0,-1 0,1 0,-1 0,0 1,1-1,-1 0,0 0,0 1,0-1,0 1,0-1,0 1,0-1,-1 1,1 0,-1-1,1 1,-1 0,1 0,-1-1,0 1,6 16,0 0,-2 1,0-1,-1 1,0 0,-2 0,0 0,-2-1,0 1,-1 7,-6 30,-1 0,-3-1,-15 42,22-82,-1 0,0 0,-2 0,1-1,-2 0,0 0,0-1,-1 0,-1-1,0 0,-1 0,0-2,-1 1,0-2,-6 4,-90 35,106-47,1-1,-1 1,0 0,0-1,0 0,0 0,0 0,0 0,1 0,-1 0,0-1,0 1,0-1,1 0,-1 0,0 0,1 0,-1-1,1 1,-1-1,1 1,-1-1,1 0,0 0,0 0,0 0,0 0,0 0,1-1,-1 1,1-1,-1 1,1-1,0 1,0-1,0 0,0 0,0-1,-3-16</inkml:trace>
  <inkml:trace contextRef="#ctx0" brushRef="#br0" timeOffset="605.06">763 860,'20'-20,"44"-46,3 3,3 3,26-14,-95 72,0 0,0 0,0 1,1-1,-1 1,1-1,-1 1,1 0,0-1,-1 1,1 0,0 0,0 0,0 0,0 1,0-1,0 0,0 1,0-1,0 1,0 0,0 0,0 0,0 0,0 0,0 0,0 0,0 1,0-1,0 1,0 0,0-1,0 1,0 0,0 0,-1 0,1 0,0 1,-1-1,1 0,0 1,-1-1,0 1,1-1,-1 2,-4 39,2-39,0-1,0 0,0 1,0-1,1 1,-1-1,0 1,1-1,0 1,0-1,0 1,0-1,0 1,0-1,1 1,-1-1,1 1,-1-1,1 1,0-1,0 0,0 1,1-1,-1 0,0 0,1 0,0 0,-1 0,1 0,0 0,0-1,0 1,0-1,0 1,0-1,0 0,1 0,-1 0,0 0,4 0,1-1,-1-1,0 1,0-1,0 0,0 0,-1-1,1 0,0 0,0 0,-1 0,0-1,1 0,-1-1,4-2,-4 2,0 1,0 0,0 0,0 0,1 1,0-1,-1 1,1 1,0-1,0 1,0 0,0 0,0 1,0-1,4 2,-7 0,-1 0,1 0,-1 1,0-1,1 1,-1-1,0 1,0 0,0 0,0 0,-1 0,1 0,0 0,-1 1,0-1,1 1,-1-1,0 1,0-1,0 1,-1-1,1 1,-1 0,16 30,-4-20</inkml:trace>
  <inkml:trace contextRef="#ctx0" brushRef="#br0" timeOffset="1417.072">1835 577,'-233'172,"198"-131,35-40,-1 0,0-1,1 1,-1 0,1 0,-1 0,1 0,-1 0,1 0,0 0,-1 0,1 0,0 0,0 0,0 0,0 0,0 0,0 0,0 1,0-1,0 0,0 0,1 0,-1 0,0 0,1 0,-1 0,1 0,-1 0,1-1,-1 1,1 0,0 0,-1 0,1-1,0 1,0 0,0 0,-1-1,1 1,0-1,0 1,0-1,0 1,0-1,12 2,-1-1,0 0,1-1,-1-1,1 0,-1 0,1-1,-1-1,0 0,0 0,0-2,-1 1,1-1,-1-1,0 0,-1-1,2-1,4-1,137-92,-152 100,1 0,0 0,0-1,-1 1,1 0,0 1,0-1,0 0,0 1,1-1,-1 1,0-1,0 1,0 0,0 0,0 0,0 0,1 0,-1 1,0-1,0 1,0-1,0 1,0 0,0-1,0 1,0 0,0 1,-1-1,1 0,0 0,-1 1,1-1,-1 1,1-1,-1 1,0 0,1 0,-1-1,0 2,2 0,1-1,0 1,-1-1,1 1,0-1,0-1,0 1,1 0,-1-1,0 0,1 0,-1 0,1 0,-1-1,0 0,1 0,-1 0,1 0,-1-1,1 0,-1 0,1 0,-1 0,0-1,0 1,0-1,0 0,1-1,108-74,-90 56,0-1,-1-1,-2-1,0 0,-2-2,0 0,-2-1,-1-1,-1 0,-2-1,-1 0,-1-1,0-3,-8-25,-2 57,0 0,0 0,-1 0,1 1,0-1,-1 0,1 0,0 0,-1 0,1 1,-1-1,1 0,-1 0,0 1,1-1,-1 0,0 1,1-1,-1 1,0-1,0 1,1-1,-1 1,0 0,0-1,0 1,0 0,0-1,0 1,0 0,1 0,-1 0,0 0,0 0,0 0,0 0,0 0,0 1,0-1,0 0,1 0,-1 1,0-1,0 1,0-1,0 1,1-1,-1 1,0-1,1 1,-1-1,0 1,1 0,-1 0,1-1,-1 1,1 0,-1 0,1 0,-1-1,-16 17,0 0,1 0,0 2,2 0,0 1,1 0,1 1,1 0,1 1,-4 14,9-22,0 0,1 0,0 1,1-1,1 1,0 0,1-1,1 1,0 0,1 0,3 14,1-22,0 1,1-2,-1 1,2 0,-1-1,1 0,0-1,0 1,0-2,1 1,0-1,0 0,0 0,0-1,1 0,-1 0,1-1,-1-1,1 1,0-1,0-1,0 1,0-2,0 1,7-2,5 1,0-1,1-1,-2-1,1-1,0-1,-1-1,0 0,0-1,-1-2,0 0,-1 0,0-2,-1 0,0-2,-1 1,0-2,-1 0,-1-1,0 0,-2-2,0 1,0-2,1 0,-1 0,-1-1,-1 0,-1-1,-1 0,0 0,-2-1,-1 1,0-1,-1-1,-2 1,0-1,-3 20,1 0,-1 0,0 1,0-1,0 0,-1 1,1-1,0 0,-1 1,0 0,1-1,-1 1,0 0,0 0,-1 0,1 0,0 0,0 1,-1-1,1 1,-1 0,0-1,1 1,-1 0,0 0,0 1,0-1,1 1,-1-1,0 1,0 0,0 0,0 0,0 0,0 1,0-1,1 1,-1 0,0 0,0 0,1 0,-1 0,0 0,1 1,-1-1,1 1,0 0,0 0,-1 0,1 0,0 0,1 0,-1 1,-1 0,-6 9,0 0,0 0,1 1,1 0,0 1,0-1,2 1,0 0,0 1,1-1,1 1,1 0,0 0,0 0,2 0,0 0,1 0,0 0,1 0,1 0,0 0,1-1,1 1,0-1,1 0,0-1,2 3,2 1,0-1,0 1,2-2,0 0,0 0,2-1,-1-1,2 0,0-1,0 0,13 5,-8-6</inkml:trace>
</inkml:ink>
</file>

<file path=ppt/ink/ink3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8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585 199,'-17'-5,"-2"1,1 1,0 0,-1 1,1 1,-1 1,1 1,-1 0,1 2,-1 0,1 1,0 0,0 2,1 0,0 1,0 1,0 0,1 1,0 1,1 1,-12 10,9-7,-1 2,2 0,0 0,2 2,-1 0,2 1,1 0,0 1,1 1,2 0,-1 3,9-21,0 0,1 0,0 0,-1 1,1-1,0 0,1 1,-1-1,1 1,-1-1,1 1,0-1,1 1,-1-1,0 0,1 1,0-1,0 1,0-1,0 0,0 0,1 1,0-1,-1 0,1 0,0-1,0 1,1 0,-1-1,0 1,1-1,0 0,-1 0,1 0,0 0,0 0,0 0,1-1,-1 0,0 0,0 0,1 0,-1 0,1 0,0-1,14-2,0-2,-1 0,1 0,-1-2,0 0,0-1,-1-1,0-1,0 0,-1-1,0 0,-1-1,0-1,8-9,-21 20,43-39,-2-1,-2-3,-1-1,1-8,-29 40,-11 12,0 0,0 0,0 0,0 0,1 0,-1 0,0 0,1 0,-1 0,1 0,-1 0,1 0,-1 1,1-1,0 0,-1 0,1 1,0-1,0 0,-1 1,1-1,0 1,0-1,0 1,0-1,0 1,0 0,0-1,0 1,0 0,0 0,0 0,0 0,0 0,0 0,0 0,0 0,0 0,0 0,0 0,0 1,0-1,0 0,-1 1,1-1,0 1,0-1,0 1,0-1,0 1,-1 0,1-1,0 1,-1 0,1 0,0-1,-1 1,1 0,-1 0,1 0,-1 0,7 95,-8-83,1 0,0-1,1 1,1 0,0-1,0 1,1-1,1 0,1 4,2-4,0 0,0 0,1-1,1 1,0-2,0 0,1 0,1 0,-1-1,6 2,3 2</inkml:trace>
  <inkml:trace contextRef="#ctx0" brushRef="#br0" timeOffset="383.003">812 678,'185'-282,"-159"255,-25 27,0 0,-1 0,1 0,-1 0,1 0,0 0,-1 0,1 0,-1 0,1 0,0 0,-1 0,1 0,-1 0,1 0,0 1,-1-1,1 0,-1 0,1 1,-1-1,1 0,-1 1,1-1,-1 1,1-1,-1 0,0 1,1-1,-1 1,0-1,1 1,-1-1,0 1,0 0,1-1,-1 1,0-1,0 1,0 0,0-1,0 1,0-1,0 1,0 0,0-1,0 1,0-1,0 1,0 0,-1-1,1 1,0-1,3 31,-4-23,2 1,-1-1,1 0,0 1,1-1,0 0,0 0,1 0,0 0,0 0,1-1,0 1,0-1,0 0,1 0,1-1,0 2,-3-5,1 0,0 1,0-2,0 1,0 0,1-1,-1 1,0-1,1-1,0 1,-1-1,1 1,0-1,0 0,0-1,0 0,0 1,0-1,0-1,0 1,-1-1,1 0,0 0,0 0,0-1,-1 0,1 0,-1 0,1 0,-1-1,0 1,2-2,117-113,-120 113,43-54,-29 38</inkml:trace>
  <inkml:trace contextRef="#ctx0" brushRef="#br0" timeOffset="1380.914">1743 227,'-42'34,"-5"2,2 2,1 2,2 2,2 2,-2 7,-1 36,42-85,0 0,0 1,1-1,0 1,-1-1,1 1,0-1,0 1,0-1,0 1,1-1,-1 1,1-1,-1 1,1-1,0 1,0-1,0 0,0 0,0 1,1-1,-1 0,1 0,-1 0,1 0,0-1,0 1,0 0,0-1,0 1,0-1,0 0,0 0,1 1,-1-2,1 1,6 0,1 0,0-1,0 0,-1-1,1 0,0-1,-1 0,1 0,-1-1,0 0,0-1,0 0,0 0,-1-1,1 0,0-2,-8 7,20-15,0-1,-1 0,-1-2,0 0,-2-1,0-1,-1-1,10-16,70-101,-95 137,-1 0,1 0,-1 0,1 0,0 0,-1 1,1-1,0 0,0 0,0 1,0-1,0 0,0 1,0-1,0 1,0-1,0 1,0 0,0-1,0 1,0 0,0 0,0 0,1-1,-1 1,0 1,0-1,0 0,0 0,0 0,0 0,0 1,1-1,-1 1,0-1,0 1,0-1,0 1,0-1,-1 1,1 0,0 0,0-1,0 1,-1 0,1 0,0 0,-1 0,1 0,-1 0,1 0,-1 0,1 0,-1 0,0 0,1 0,-1 0,0 0,0 1,0-1,0 0,0 0,0 0,0 0,0 0,0 0,-1 0,1 1,-1-1,1 270,0-227,3-12,-3 0,-1 0,-1 0,-1 0,-2-1,-2 1,0-1,-2 0,-12 25,-7-15,27-41,1 1,-1-1,1 1,-1-1,1 1,-1-1,1 1,-1-1,1 1,-1-1,0 1,1-1,-1 0,0 0,1 1,-1-1,0 0,0 0,1 0,-1 1,0-1,1 0,-1 0,0 0,0-1,1 1,-1 0,0 0,1 0,-1 0,0-1,0 1,1 0,-1-1,1 1,-1 0,0-1,1 1,-1-1,1 1,-1-1,1 1,-1-1,1 1,-1-1,1 0,0 1,-1-1,1 0,0 1,-1-1,1 0,0 1,0-1,0 0,0 1,0-1,-1 0,1 0,1 1,-1-1,0 0,0 0,0 0,0-11,1-1,0 1,1-1,0 1,1-1,0 1,1 0,1 0,0 1,0-1,1 1,0 0,1 1,4-5,42-63,3 3,56-57,-112 131,250-271,-243 264,0 0,-1-1,0 1,-1-1,0 0,0-1,-1 1,0-1,-1 0,0 0,-1 0,0 0,0 0,-1-1,0 1,-1-1,0 1,-1 0,0-1,-1 1,0 0,-1 0,-2-7,4 14,-1 0,0 0,0 1,0-1,0 1,-1-1,1 1,-1 0,1 0,-1 0,0 0,1 1,-1-1,0 1,0 0,0-1,0 1,-1 1,1-1,0 0,0 1,-1 0,1-1,0 1,0 0,-1 1,1-1,0 1,0-1,-2 2,-94 34,92-33,0 0,-1 0,2 1,-1 0,0 0,1 1,0-1,0 1,0 1,0-1,1 1,0 0,0 0,1 1,0 0,0-1,0 1,1 1,0-1,0 0,1 1,-1 3,1 2,1 0,0 0,1 0,1 0,0 0,0 0,1 0,1 0,0-1,1 1,1-1,-1 0,2 0,4 7,-1-3,0 0,2 0,0-2,0 1,1-1,1-1,0 0,1-1,1 0,0-1,0-1,1 0,0-1,1-1,0 0,0-2,0 0,1 0,0-2,0 0,15 0,-17-4,-1 0,1-1,-1-1,1-1,-1 0,0-1,0 0,0-2,-1 1,0-2,0 0,0-1,7-5,-13 8,-1-1,0 0,0 0,0-1,0 0,-1 0,-1 0,1-1,-1 0,0 0,-1 0,0-1,0 0,-1 1,0-1,-1 0,1-1,-2 1,0 0,0-1,0 1,-1-9,-1 14,0 1,-1 0,1 0,0 0,-1 0,0 1,1-1,-1 0,0 1,-1-1,1 1,0 0,-1-1,1 1,-1 0,0 1,1-1,-1 0,0 1,0 0,0-1,0 1,0 0,-1 1,1-1,0 0,0 1,-1 0,1 0,0 0,0 0,-1 0,1 1,0-1,0 1,-1 0,1 0,0 0,0 1,0-1,0 1,1-1,-1 1,0 0,1 0,-1 0,1 1,0-1,-1 0,1 1,0 0,-8 5,0 0,0 1,1 0,1 1,-1 0,1 0,1 1,0 0,1 0,0 0,0 1,1 0,1 0,0 1,1-1,0 1,1 0,0-1,1 1,1 0,0 0,0 0,1 0,1 0,2 8,-1-16,-1 0,1 0,0 0,0-1,0 1,1-1,-1 0,1 1,0-2,1 1,-1-1,1 1,-1-1,1 0,0-1,0 1,0-1,0 0,1 0,-1-1,0 1,4-1,125 9,-123-10,161-14,-147 7</inkml:trace>
</inkml:ink>
</file>

<file path=ppt/ink/ink3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31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1 565,'38'5,"32"-3,9-3,1 0,-9 0,-11-1,-12 1,-13-4,-9-2,-7-4,-8 0</inkml:trace>
  <inkml:trace contextRef="#ctx0" brushRef="#br0" timeOffset="237.909">227 368,'-5'43,"-2"29,1 7,6-6,3-9,1-12,5-9,0-8,-1-5,3-7,5-8,-2-6</inkml:trace>
  <inkml:trace contextRef="#ctx0" brushRef="#br0" timeOffset="852.512">848 453,'-25'33,"2"1,1 0,2 2,1 0,2 2,-10 32,26-68,0 0,-1 1,1-1,0 1,0-1,0 1,0 0,1-1,-1 1,1 0,-1-1,1 1,0 0,0 0,1-1,-1 1,0 0,1 0,0-1,-1 1,1 0,0-1,0 1,1-1,-1 0,0 1,1-1,0 0,-1 0,1 1,0-1,0-1,0 1,0 0,1 0,-1-1,0 1,1-1,-1 0,1 0,0 0,11 1,1 0,0-2,0 0,0 0,0-2,0 1,0-2,-1 0,1-1,-1 0,0-2,0 1,1-2,102-106,41-68,-150 169,0-1,0 0,-1 0,0-1,-2 1,1-1,-2-1,0 1,0-1,-1 0,-1 0,-1 0,0 0,-1-12,-1 23,0-1,0 1,0 0,0 0,-1-1,0 1,0 0,0 0,0 1,0-1,-1 0,0 1,0-1,0 1,0 0,0 0,0 0,-1 0,0 1,1 0,-1-1,0 1,0 0,0 1,-1-1,1 1,0 0,0 0,-1 0,1 1,-1-1,1 1,-1 0,1 0,0 1,-1-1,1 1,-1 0,1 0,0 1,-4 1,-3 1,0 0,1 1,0 0,0 1,0 0,1 1,0-1,0 2,0 0,1 0,0 0,1 1,0 0,0 0,1 1,0 0,1 0,0 0,1 1,-1 3,-4 11,2 0,1 0,0 0,2 1,2-1,0 1,1 0,3 17,5 16,3 0,2-1,16 46,-9-38,-11-35,-1-13,-2 0,0 0,0 1,-2-1,-1 1,0 0,-1 0,-1 0,-1 0,0 0,-2-1,-3 14,-16 3,12-30</inkml:trace>
  <inkml:trace contextRef="#ctx0" brushRef="#br0" timeOffset="1190.588">1496 1,'142'458,"-134"-434,-1 0,-1 1,-1-1,-2 2,0-1,-1 0,-2 0,-1 1,0-1,-2 0,-1 0,-1 0,-2-1,0 0,-3 6,-3-5,-1-1,-1 0,-2-1,0 0,-1-2,-1 0,-1-1,-1-1,0 0,-2-2,0-1,-1-1,-11 5,12-7,5-2</inkml:trace>
</inkml:ink>
</file>

<file path=ppt/ink/ink3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0 306,'15'0,"13"-5,8-1,2 0,-1 1,-1 2,-3 1,-1 1,-2 0,-1 1,-1 0,-5-4,-1-3,-1 1,3 2,-5 0</inkml:trace>
  <inkml:trace contextRef="#ctx0" brushRef="#br0" timeOffset="249.375">57 589,'38'-10,"27"-3,8 1,-4 2,-10 3,-13 3</inkml:trace>
  <inkml:trace contextRef="#ctx0" brushRef="#br0" timeOffset="752.323">28 109,'6'-10,"0"1,0 0,1 0,0 1,1 0,0 0,0 1,1 0,0 0,4-1,-9 5,1 1,-1-1,1 1,0 0,0 1,0-1,0 1,0 0,0 0,0 1,1 0,-1 0,0 0,0 0,0 1,0 0,1 0,-1 0,0 0,-1 1,1 0,0 0,0 0,-1 1,1 0,-1 0,0 0,0 0,0 0,0 1,-1 0,1 0,-1 0,2 4,0-3,-1-1,1 1,-1-1,1 1,0-2,1 1,-1 0,1-1,-1 0,1 0,0-1,0 0,0 0,1 0,-1-1,0 0,1 0,-1 0,5-1,90-12,-82 6</inkml:trace>
  <inkml:trace contextRef="#ctx0" brushRef="#br0" timeOffset="1298.32">1129 138,'-24'17,"1"1,1 1,1 1,0 0,2 2,0 1,2 0,-9 16,22-33,0 0,1 0,0 0,0 0,1 1,0 0,0-1,0 1,1 0,0 0,0 0,0 0,1 0,0 0,1 0,0 0,0 0,0 0,1-1,0 1,0 0,1-1,0 1,0-1,0 0,1 0,0 0,0-1,0 1,1-1,0 0,0 0,0 0,1-1,-1 0,6 3,4-1,0-1,0-1,0 0,0-1,0-1,1-1,-1 0,1 0,-1-2,1 0,-1-1,1 0,-1-1,14-5,-12 2,0-2,-1 1,0-2,0 0,-1-1,0-1,-1 0,0-1,-1 0,1-2,2-1,-10 9,0 1,-1-2,0 1,0-1,0 1,-1-1,0-1,0 1,-1 0,0-1,0 0,-1 0,0 0,0 0,-1 0,0 0,0 0,-1 0,0 0,-1-1,0 1,0 0,0 0,-1 0,-2-6,-1 8,0 0,-1 0,1 0,-1 1,0 0,0 0,-1 1,1-1,-1 1,0 1,0-1,-1 1,1 0,-1 1,1 0,-1 0,0 1,-4-1,9 2,-32-8</inkml:trace>
  <inkml:trace contextRef="#ctx0" brushRef="#br0" timeOffset="1562.149">846 532,'65'-33,"2"3,0 3,63-15,-123 40,-1 0,1 0,0 1,0 0,0 1,1-1,-1 1,0 1,0-1,0 1,0 1,0-1,0 1,-1 0,1 1,0-1,-1 2,0-1,1 0,-1 1,-1 0,1 1,3 3,1-2,0 0,1-1,-1 0,1-1,0 0,0 0,1-1,-1-1,1 0,-1-1,1 0,-1 0,1-1,0-1,-1 0,1-1,-1 0,1 0,-1-2,0 1,0-1,0-1,-1 0,1 0,-1-1,9-3</inkml:trace>
</inkml:ink>
</file>

<file path=ppt/ink/ink3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6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1 555,'107'-88,"154"-215,-113 164,-146 137,0 0,-1 0,2 0,-1 0,0 0,0 1,1-1,-1 1,0-1,1 1,0 0,-1 0,1 0,0 0,-1 1,1-1,0 1,0-1,0 1,-1 0,1 0,0 0,0 1,0-1,-1 1,1-1,0 1,0 0,-1 0,1 0,-1 1,1-1,-1 0,1 1,-1 0,0 0,0-1,0 1,0 1,2 9,-1 0,-1 0,0 0,0 0,-2 1,1-1,-2 0,1 1,-3 7,1 15,0-14,-1 0,0 0,-2 0,0 0,-2-1,0 0,-1 0,-1 0,-1-1,-5 6,10-16,-1-1,-1 0,1 0,-1 0,-1-1,0 0,0 0,0-1,0 0,-1 0,0-1,0 0,-1-1,1 0,-1 0,0-1,0-1,0 1,-1-2,1 1,0-1,-1-1,0 0,7 0,0-1,1 1,-1-1,1 0,-1 0,1 0,-1-1,1 1,0-1,0 1,0-1,0 0,0 0,0-1,0 1,1-1,-1 1,1-1,0 0,0 0,0 0,0 0,0 0,0 0,1-1,0 1,0 0,0-1,0 1,0-1,1 0,-1 1,1-1,0 1,0-1,0 0,1 1,0-3,3-13</inkml:trace>
  <inkml:trace contextRef="#ctx0" brushRef="#br0" timeOffset="272.597">960 301,'-10'29,"-2"9</inkml:trace>
  <inkml:trace contextRef="#ctx0" brushRef="#br0" timeOffset="838.276">1129 526,'183'-243,"-133"193,-48 50,-1 0,1 0,-1 0,1 1,-1-1,0 1,1-1,-1 1,1 0,-1-1,0 1,0 0,1 0,-1 0,0 0,0 0,0 0,0 0,0 0,0 0,0 0,-1 1,1-1,0 0,0 1,-1-1,1 1,-1-1,0 1,1-1,-1 0,0 1,0-1,0 1,0-1,0 1,0-1,0 1,-1-1,1 1,-1 0,3 9,43 99,-44-107,1 0,0 0,0 0,0-1,1 1,-1-1,1 1,-1-1,1 0,0 0,0 0,0 0,0-1,0 1,0-1,0 0,0 0,1 0,-1 0,0 0,1-1,-1 0,1 1,-1-1,1-1,-1 1,0 0,1-1,-1 0,0 1,1-1,-1-1,0 1,5-4,-1 0,0-1,-1 0,1 0,-1-1,0 0,-1 0,0 0,0-1,0 1,-1-1,0 0,-1-1,3-6,2-4,22-68,-26 62</inkml:trace>
  <inkml:trace contextRef="#ctx0" brushRef="#br0" timeOffset="1247.904">2061 103,'-11'6,"0"1,1 0,0 1,0 0,1 0,0 1,0 0,1 1,0 0,1 0,0 1,1 0,-3 7,6-14,1 1,0 0,0 0,0 1,1-1,0 0,0 0,0 1,0-1,1 1,0-1,0 0,0 1,1-1,0 0,0 1,0-1,1 0,0 0,0 0,0 0,0 0,1 0,0-1,0 1,0-1,1 0,-1 0,1 0,0 0,0 0,2 0,3 2,0 1,1-2,-1 1,1-2,1 1,-1-1,1-1,-1 0,1 0,0-1,0 0,0-1,0 0,0-1,0 0,1-1,-1-1,0 1,0-2,-1 1,1-1,-1-1,1 0,-1-1,0 0,0 0,-1-1,0 0,0-1,0 0,-1 0,0-1,0 0,0-1,-1-1,-1-1,0 0,-1-1,0 1,0-1,-1 0,-1 0,0-1,-1 1,0-1,-1 1,0-3,-1 11,1-1,-2 0,1 0,0 0,-1 0,0 0,0 0,-1 0,1 1,-1-1,0 1,0-1,-1 1,1 0,-1 0,0 0,0 0,0 0,-1 0,1 1,-1 0,0 0,0 0,0 0,0 0,-1 1,1 0,-1 0,1 0,-1 0,-3 0,-26-4,3 3</inkml:trace>
  <inkml:trace contextRef="#ctx0" brushRef="#br0" timeOffset="1551.958">1920 358,'38'-24,"18"-8,4 1,-8 11,-13 14,-9 13,-4 4,-6 6,-3 0,2-3,1-4,3-4,2-2,1-3,2-5,0-3,-4 0</inkml:trace>
</inkml:ink>
</file>

<file path=ppt/ink/ink3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59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0 385,'3'4,"0"0,1 0,-1-1,1 1,-1-1,1 1,0-1,0-1,1 1,-1 0,1-1,-1 0,1 0,0 0,-1-1,1 0,0 0,0 0,0 0,0-1,0 0,0 0,0 0,0 0,0-1,0 0,0 0,0-1,0 1,0-1,-1 0,1 0,-1 0,1-1,-1 0,3-2,14-11,-1-2,-1 1,0-2,-2-1,0 0,13-22,2 0,18-33,41-44,-89 117,-1 0,1 1,0-1,0 0,1 1,-1-1,0 1,0-1,1 1,-1 0,1 0,-1 0,1 1,-1-1,1 0,0 1,-1 0,1 0,0 0,-1 0,1 0,-1 0,1 0,0 1,-1 0,1-1,-1 1,1 0,-1 0,1 0,-1 1,0-1,0 1,1-1,-1 1,0 0,0-1,-1 1,1 0,0 0,-1 1,1-1,-1 0,1 0,-1 1,1 2,2 13,0 0,-1 0,-1 1,-1-1,-1 1,0 0,-1-1,-2 8,-1 34,4-45,0 0,-2 1,0-2,0 1,-1 0,-1 0,-1-1,0 0,0 0,-2 0,0-1,-6 10,8-15,-1 1,0-1,-1 0,0-1,0 0,0 0,-1 0,0-1,0 0,-1-1,1 0,-1 0,-1-1,1 0,0 0,-1-1,0-1,0 1,0-2,0 1,0-1,-5-1,-31-14,27 2</inkml:trace>
  <inkml:trace contextRef="#ctx0" brushRef="#br0" timeOffset="382.4">1101 103,'-5'6,"-16"12,1 1,1 1,1 0,1 2,1 0,1 1,1 0,0 1,2 1,0 4,10-26,1 1,0-1,1 1,-1-1,0 1,1 0,0-1,0 1,0-1,0 1,1 0,-1-1,1 1,0-1,0 1,0-1,0 0,1 1,-1-1,1 0,0 0,0 0,0 0,1 0,-1 0,1-1,-1 1,1-1,0 0,0 0,0 0,0 0,0 0,0 0,1-1,-1 0,0 0,1 0,-1 0,1 0,0-1,11 4,1-1,0-1,-1-1,1 0,0-1,0-1,0 0,-1-1,1-1,-1 0,1-1,-1-1,0 0,-1-1,1-1,-1 0,-1-1,1-1,-1 0,-1 0,0-1,0-1,-1 0,0-1,-1 0,0-1,-1 1,0-2,-1 1,-1-2,6-13,-13 23,1 0,0-1,-1 1,0 0,0 0,-1 0,0 0,1 0,-2 0,1 0,0 0,-1 0,0 0,0 0,-1 1,1-1,-1 1,0 0,0-1,-1 2,1-1,-1 0,0 1,1-1,-2 1,1 0,0 0,-1 1,1-1,-1 1,0 0,0 0,0 1,0 0,0-1,0 2,0-1,-2 0,-12-2,0 1,0 0,0 1,0 2,0 0,0 0,-3 2,-11 4</inkml:trace>
</inkml:ink>
</file>

<file path=ppt/ink/ink3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0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1,'9'0,"9"0,5 0,4 0,2 0,1 0,0 0,0 0,0 0,-1 0,0 0,-1 0,-4 0</inkml:trace>
</inkml:ink>
</file>

<file path=ppt/ink/ink3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1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0 126,'17'193,"-11"-150,22 74,33-39,-59-76,0 0,1 0,-1-1,1 1,0-1,-1 1,1-1,0 0,0 0,0 0,0 0,0-1,0 1,0-1,0 0,0 0,0 0,0 0,0-1,0 1,0-1,0 0,0 1,0-1,-1-1,1 1,0 0,-1-1,1 1,0-1,0-1,83-103,-58 64,60-103,-88 144,0-1,0 1,0 0,0 0,1-1,-1 1,0 0,1 0,-1-1,1 1,-1 0,1 0,0 0,-1 0,1 0,0 0,0 0,0 0,0 0,0 0,0 0,0 0,0 1,0-1,0 0,0 1,1-1,-1 1,0 0,0-1,1 1,-1 0,0-1,1 1,-1 0,0 0,0 0,1 0,-1 1,0-1,1 0,-1 0,0 1,0-1,1 1,-1-1,0 1,0 0,0-1,0 1,1 0,27 60,-29-56,1-1,0 1,0 0,0 0,1-1,0 1,0 0,0-1,0 0,1 0,0 1,0-2,0 1,0 0,0 0,1-1,0 0,0 0,0 0,0 0,0-1,0 1,1-1,-1 0,1 0,-1-1,1 1,0-1,0 0,0-1,-1 1,6-1,-1-1,0-2,0 1,-1-1,1 0,-1-1,1 0,-1 0,0-1,-1 0,1 0,-1-1,0 0,0 0,-1-1,0 0,0 0,-1 0,3-4,74-150,-78 152,0 0,0-1,-1 0,-1 0,1 0,-2 0,1-1,-1 1,-1 0,0-1,-1-8,-4 0</inkml:trace>
  <inkml:trace contextRef="#ctx0" brushRef="#br0" timeOffset="1164.539">1242 239,'-5'-1,"0"-1,0 1,0 0,0 1,0-1,0 1,0 0,0 0,0 1,0-1,1 1,-1 0,0 1,0-1,0 1,1 0,-1 0,1 0,0 1,-1 0,1-1,0 1,1 1,-1-1,0 1,1-1,0 1,0 0,0 0,0 0,1 1,-1-1,1 1,-1 3,-2 3,0 0,1 0,1 0,-1 1,2 0,0-1,0 1,1 0,0 0,1 0,1 0,0 0,0 0,2 4,-1-9,0-1,1 1,0-1,0 0,0 1,1-1,0-1,0 1,0 0,1-1,-1 0,1 0,1-1,-1 1,1-1,0 0,0-1,0 1,0-1,0 0,1-1,-1 1,1-1,0-1,0 1,0-1,0-1,0 1,0-1,0 0,0-1,0 1,-1-1,1-1,0 1,0-1,-1 0,1-1,-1 0,1 0,0-1,7-6,0 0,-1-1,0 0,0-1,-2 0,1-1,-2-1,0 1,0-2,6-14,-12 22,0-1,0 1,-1-1,0 0,-1 0,0 0,0 0,-1-1,0 1,0 0,-1-1,0 1,0 0,-1-1,0 1,-1 0,0 0,0 0,-1 0,0 0,0 0,0 1,-3-3,0 2,-1 1,0-1,0 1,-1 1,0 0,0 0,-1 0,1 1,-1 0,0 1,0 0,-1 0,0 1,1 0,-1 1,0 0,0 1,0 0,-1 0,-14 0</inkml:trace>
  <inkml:trace contextRef="#ctx0" brushRef="#br0" timeOffset="1550.547">960 465,'157'-66,"-149"63,0 0,0 0,1 1,-1 0,1 0,-1 1,1 0,-1 1,1-1,-1 2,1-1,-1 1,1 1,-1-1,1 2,-1-1,0 1,0 0,0 0,0 1,-1 1,1-1,-1 1,4 4,-6-5,0 0,1-1,-1 1,0-1,1 0,0-1,0 1,0-1,0 0,0-1,0 1,0-1,1 0,-1-1,0 0,1 0,3 0,7-5</inkml:trace>
</inkml:ink>
</file>

<file path=ppt/ink/ink3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3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1 367,'4'0,"8"0,5 0,5 0,4 0,2 0,1 0,0 0,0 0,0 0,0 0,0 0,0 0,-1 0,0 0,0 0,1 0,-6 0</inkml:trace>
  <inkml:trace contextRef="#ctx0" brushRef="#br0" timeOffset="286.472">1 621,'38'-10,"22"-2,7-1,-5 4,-7 2,-13 2</inkml:trace>
  <inkml:trace contextRef="#ctx0" brushRef="#br0" timeOffset="865.586">28 170,'6'-7,"-1"0,1 1,0 0,0 0,0 0,1 1,0 0,0 0,1 1,-1 0,1 0,0 0,-2 2,-1 0,1 0,0 1,0-1,0 1,0 0,-1 1,1-1,0 1,0 1,0-1,0 1,0 0,0 0,0 0,0 1,-1 0,1 1,-1-1,1 1,-1 0,0 0,0 0,0 1,-1 0,4 3,-1-2,0 0,0-1,1 0,-1 0,1-1,-1 0,1 0,0-1,0 0,1 0,-1-1,0 0,1-1,-1 0,0 0,0 0,1-1,-1-1,0 1,5-3,6-2</inkml:trace>
  <inkml:trace contextRef="#ctx0" brushRef="#br0" timeOffset="3635.936">565 705,'16'-18,"-1"-2,-1 1,0-2,-2 0,0-1,-1-2,30-51,24-35,-55 94,-7 10,-1 0,2 0,-1 0,0 1,1-1,0 1,0 0,1 0,-1 1,1-1,0 1,1 0,-1 0,0 1,1-1,0 1,0 1,0-1,4 0,-7 4,-1 1,1 0,0 0,-1 0,0 0,1 0,-1 1,0-1,0 1,0-1,0 1,-1 0,1 0,-1-1,0 1,1 0,-1 0,-1 1,1-1,0 0,-1 0,0 0,1 1,-1-1,0 0,-1 0,1 0,-1 1,1-1,-1 0,1 2,9 56,-9-60,1 0,-1 0,1 0,-1 0,1 0,-1 0,1 1,0-1,-1-1,1 1,0 0,0 0,0 0,0 0,0 0,0-1,0 1,0 0,0-1,0 1,0-1,0 1,1-1,-1 0,0 1,0-1,0 0,1 0,-1 0,0 0,0 0,1 0,-1 0,0-1,0 1,1 0,-1 0,0-1,0 1,0-1,0 0,0 1,0-1,0 0,0 1,1-2,84-90,-65 63,-4 7,77-80,-92 102,-1 0,1 1,0-1,-1 0,1 0,0 1,-1-1,1 1,0 0,-1-1,1 1,-1 0,0 0,1 0,-1 0,1 0,-1 0,0 1,0-1,0 0,0 1,0-1,0 0,0 1,0-1,-1 1,1-1,0 1,-1 0,1-1,-1 1,0 0,0-1,1 1,-1 0,0 0,0-1,-1 1,1 0,0-1,-1 1,1 0,-1-1,1 1,-1 1,1-1,9 134,1-90,-6-25</inkml:trace>
  <inkml:trace contextRef="#ctx0" brushRef="#br0" timeOffset="4150.067">1327 649,'39'-12,"1"0,-1-3,-1-1,-1-2,0-2,-1-2,-25 14,0-1,-1 0,0 0,-1-1,0 0,-1-1,0 0,-1-1,0 1,0-1,-1-1,-1 1,0-1,-1 0,0 0,-1 0,-1 0,0-1,-1 1,0-1,-1 0,0 1,-1-1,-2-6,2 17,-1-1,1 0,-1 1,0-1,0 1,0 0,-1-1,1 1,-1 0,0 1,0-1,0 0,0 1,0 0,0-1,-1 1,1 1,-1-1,1 0,-1 1,0 0,0 0,0 0,1 0,-1 0,0 1,0 0,0 0,0 0,0 0,0 1,0-1,0 1,0 0,1 0,-1 1,0-1,1 1,-1 0,1-1,-1 2,1-1,0 0,0 1,0-1,0 1,0 0,1 0,-2 2,-2 1,0 2,0-1,0 1,1 0,1 0,-1 0,1 0,1 1,-1 0,1 0,1 0,0 0,0 0,1 0,0 1,1-1,-1 1,2-1,0 0,0 1,0-1,1 0,1 0,-1 0,2 0,-1 0,1-1,0 1,1-1,0 0,0-1,1 1,0-1,0 0,1 0,0-1,0 0,7 5,-1-3,0 0,1-1,0 0,1-1,0 0,-1-2,1 1,1-2,-1 0,1-1,10 0,-1-1</inkml:trace>
  <inkml:trace contextRef="#ctx0" brushRef="#br0" timeOffset="4551.035">2202 225,'-16'22,"0"0,2 1,1 0,0 1,2 0,0 1,2 1,1-1,-3 18,11-38,-1 1,1-1,-1 1,2-1,-1 1,0-1,1 1,0-1,1 0,-1 1,1-1,0 0,0 0,1 0,-1 0,1 0,0-1,0 1,1-1,0 0,-1 0,1 0,0 0,1-1,-1 0,1 0,0 0,-1 0,1-1,0 1,0-1,1-1,-1 1,0-1,1 0,-1 0,1 0,-1-1,1 0,-1 0,1 0,4-1,4-2,0 0,-1 0,1-1,0-1,-1 0,0-1,0-1,-1 0,0 0,0-1,-1-1,0 0,0-1,-1 0,0 0,-1-1,0 0,-1-1,0 0,1-2,-5 5,0 0,-1 0,0 0,-1-1,1 1,-2-1,1 1,-2-1,1 0,-1 1,-1-1,1 0,-2 1,1-1,-1 1,-1-1,0 1,0 0,-1 0,-3-7,2 12,1 0,0 0,-1 1,0-1,1 1,-1 0,-1 1,1-1,0 1,-1 0,1 0,-1 1,1 0,-1 0,0 0,0 0,1 1,-1 0,0 0,0 1,0 0,-19-1</inkml:trace>
  <inkml:trace contextRef="#ctx0" brushRef="#br0" timeOffset="4882.746">2060 480,'15'-9,"9"-4,1 5,0 5,2 2,0 1,1 1,0 1,0-1,1 0,-1-1,1 0,-1 1,0-1,-4 0</inkml:trace>
  <inkml:trace contextRef="#ctx0" brushRef="#br0" timeOffset="5415.951">2202 0,'-5'5,"-1"1</inkml:trace>
  <inkml:trace contextRef="#ctx0" brushRef="#br0" timeOffset="5833.709">2427 28,'5'0,"2"5,-6 1,-2-4,-2-4</inkml:trace>
</inkml:ink>
</file>

<file path=ppt/ink/ink3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28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57 198,'10'0,"12"0,8 0,3 0,1 0,0 0,-2 0,-1 0,-1 0,-6-5,-2-2,0 1,1 1,2 1,1 2,-4 1</inkml:trace>
  <inkml:trace contextRef="#ctx0" brushRef="#br0" timeOffset="298.584">1 451,'38'-4,"28"-3,6 1,-3 1,-9 1,-10 2,-14 1</inkml:trace>
  <inkml:trace contextRef="#ctx0" brushRef="#br0" timeOffset="877.886">198 0,'4'9,"0"0,1 0,0-1,0 0,0 0,1 0,1-1,-1 1,1-2,0 1,1-1,-1 0,1 0,1-1,-1 0,1-1,0 0,0 0,0-1,0 0,0 0,10 1,-13-4,0 0,0 1,-1-1,1 2,0-1,-1 1,1-1,-1 1,1 1,-1-1,0 1,0 0,0 0,0 1,-1-1,1 1,-1 0,0 0,0 1,-1-1,1 1,-1 0,0 0,0 0,0 0,-1 0,0 1,0-1,0 1,-1-1,1 6,-6 5,-1 0,-1-1,0 0,-1 0,-1 0,0-1,-1-1,0 1,-1-1,-1-1,0 1,0-2,-1 0,-6 3,15-10,-155 132,119-103,24-17</inkml:trace>
</inkml:ink>
</file>

<file path=ppt/ink/ink3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86,'0'-9,"1"6,-1-1,1 1,-1-1,0 1,0-1,0 1,-1-1,1 1,-1-1,0 1,1-1,-2 1,1-1,0 1,-1 0,1 0,-1 0,0 0,0 0,0 0,-1 0,-1-1,2 5,-1 0,1 0,-1 0,1 0,-1 0,1 0,0 1,0-1,0 1,0 0,0 0,0 0,0 0,0 0,1 0,-1 0,1 0,-1 0,1 1,0-1,0 1,0 1,-5 11,2 0,-1 1,2 0,0 0,1 0,1 0,0 1,1-1,1 0,1 4,-1 16,-2-31,1 1,0-1,0 1,1 0,0-1,-1 1,2-1,-1 1,1-1,0 0,0 1,0-1,1 0,-1 0,1-1,1 1,-1-1,1 1,-1-1,1 0,0 0,1-1,-1 1,1-1,-1 0,1 0,0 0,0-1,0 0,1 0,-1 0,0-1,1 1,-1-1,2-1,8 0,-1-2,0 0,0 0,0-2,0 0,0 0,-1-1,0-1,0 0,0-1,-1 0,0-1,0-1,-1 1,0-2,7-7,-10 11,-1 0,0-1,0 0,-1 0,0 0,0-1,-1 0,0 0,0 0,-1-1,0 1,0-1,-1 0,-1-1,1 1,-1 0,-1-1,0 1,0-1,-1 1,0-1,0 7,-1-1,0 0,0 1,0-1,0 0,0 1,-1 0,0-1,0 1,0 0,0 0,0 0,0 0,-1 0,0 1,1-1,-1 1,0-1,0 1,0 0,-1 0,1 1,0-1,-1 1,1-1,-1 1,1 0,-3 0,-105-12,76 13,5 0</inkml:trace>
  <inkml:trace contextRef="#ctx0" brushRef="#br0" timeOffset="485.575">16 284,'-1'-1,"1"1,-1 0,0-1,0 1,0-1,0 1,0-1,1 0,-1 1,0-1,1 0,-1 1,0-1,1 0,-1 0,1 1,-1-1,1 0,-1 0,1 0,0 0,0 0,-1 0,1 0,0 0,0 0,0 0,0 0,0 0,0 0,0 1,0-1,0 0,1 0,-1 0,0 0,0 0,1 0,-1 0,1 0,-1 0,1 1,-1-1,1 0,0 0,-1 1,1-1,0 0,-1 1,1-1,0 1,0-1,0 1,0-1,-1 1,1-1,0 1,0 0,0 0,0-1,0 1,1 0,8-8,0 1,0 0,1 0,0 1,0 0,0 1,1 0,0 1,0 1,0 0,0 0,1 1,2 0,-11 3,0-1,-1 1,1 0,-1 0,1 0,0 0,-1 1,0 0,1-1,-1 1,0 0,0 1,0-1,0 0,0 1,-1 0,1 0,-1-1,0 1,0 1,0-1,0 0,0 0,-1 1,1-1,-1 1,0 0,45 56,-41-57,0-1,1 1,-1-1,1 0,-1 0,1-1,0 0,0 0,0 0,-1 0,1-1,0 0,0-1,0 1,0-1,1-1,12-4</inkml:trace>
</inkml:ink>
</file>

<file path=ppt/ink/ink3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0,'5'0,"2"5,-1 7,-1 0</inkml:trace>
</inkml:ink>
</file>

<file path=ppt/ink/ink3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1,'-5'4,"-2"3</inkml:trace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8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0,'-32'28,"1"1,2 1,1 2,2 0,1 2,2 1,-4 9,15-26,0 1,1 1,1 0,1 0,0 1,2 0,1 0,0 1,2 0,0 0,1 0,2 1,0-1,1 0,2 1,1 7,78 232,-76-247,52 95,-56-109,0 0,-1 1,1-1,1 0,-1 0,0 0,0 0,0 0,0-1,1 1,-1 0,0-1,1 1,-1 0,1-1,-1 0,1 1,-1-1,1 0,-1 0,1 0,-1 0,1 0,-1 0,1 0,-1 0,1-1,-1 1,0 0,1-1,-1 1,1-1,-1 0,14-8</inkml:trace>
  <inkml:trace contextRef="#ctx0" brushRef="#br0" timeOffset="1499.355">259 791,'33'-1,"0"-1,0-1,0-2,-1-1,0-1,0-2,0-1,-2-2,6-3,-16 1,-1 0,-1-1,0-1,-1 0,0-2,-2 0,0 0,-1-2,-1 1,0-2,-2 0,6-14,-14 31,0 0,0-1,-1 0,1 1,-1-1,0 0,0-1,-1 1,1 0,-1 0,0-1,-1 1,1 0,-1-1,0 1,0 0,-1-1,0 1,0 0,0-1,0 1,-2-3,1 8,0-1,0 0,-1 0,1 1,0-1,-1 1,1 0,0-1,-1 1,1 0,-1 1,1-1,0 0,-1 1,1-1,0 1,0 0,-1-1,1 1,0 0,0 1,0-1,0 0,0 0,0 1,0 0,1-1,-1 1,0 0,1 0,0-1,-1 1,0 2,-8 5,-6 7,0 1,1 0,0 1,2 1,0 0,1 1,1 0,1 1,1 0,-4 14,11-30,1 0,0 0,0 0,0 0,0 0,1 0,0 1,0-1,0 0,1 0,0 1,0-1,0 0,1 0,-1 0,1 0,0-1,1 1,-1 0,1-1,0 0,0 1,0-1,1 0,-1-1,1 1,0 0,0-1,0 0,1 0,2 1,6 4,0 0,0-1,0-1,1 0,-1-1,1 0,1-1,-1-1,1 0,13 0,-7-3,-1 0,1-2,-1-1,1 0,-1-2,0 0,0-1,-1-1,0-1,0-1,-1 0,0-2,0 0,-1-1,22-17,-2-1,0-2,-3-2,0-2,9-15,-36 44,-1 0,-1 0,0-1,0 1,0-1,-1-1,0 1,-1 0,1-1,-2 0,1 1,-1-1,-1 0,0-1,1-8,-3 17,1-1,-1 1,1-1,-1 1,1-1,-1 1,0-1,0 1,1-1,-1 1,0 0,0-1,0 1,-1 0,1 0,0 0,0 0,-1 0,1 0,-1 0,1 1,0-1,-1 0,0 1,1-1,-1 1,1 0,-1-1,1 1,-1 0,0 0,1 0,-1 0,0 0,1 0,-1 1,1-1,-1 0,0 1,1-1,-1 1,1 0,0 0,-1-1,0 2,-63 41,53-30,1 2,1-1,0 1,1 0,1 1,0 0,-4 14,11-24,0 0,0 0,0 0,1 0,-1 0,2 1,-1-1,1 0,0 0,0 0,0 0,1 0,0 0,0 0,1-1,-1 1,1-1,1 1,-1-1,1 0,-1 0,2-1,-1 1,0-1,1 0,0 0,0 0,0-1,0 0,0 0,1 0,0 0,-1-1,1 0,0-1,0 1,0-1,0 0,0 0,1-1,-1 0,0 0,4-1,8-1,-1-2,0 0,0-1,-1-1,1 0,-1-1,0-1,-1-1,0 0,0-1,-1 0,-1-1,0-1,0 0,-1-1,0 0,7-12,-9 12,6-5,0-2,-1 1,-2-2,0 0,-1-1,-1 0,-1 0,-1-1,-1-1,1-5,-8 27,-1-1,1 1,-1-1,1 0,-1 1,0-1,0 0,0 1,-1-1,1 1,-1-1,1 0,-1 1,0-1,0 1,0 0,0-1,0 1,-1 0,1-1,-1 1,1 0,-1 0,0 0,0 0,0 1,0-1,0 1,0-1,0 1,0-1,-1 1,1 0,-1 0,1 0,-1 1,1-1,-1 0,1 1,-1 0,0 0,1-1,-1 1,0 1,1-1,-1 0,1 1,-1-1,0 1,1 0,0 0,-1 0,1 0,-1 0,1 1,0-1,-2 2,-7 6,0 0,1 0,0 1,1 1,0-1,0 2,1-1,1 1,0 0,1 1,0-1,1 1,0 1,1-1,0 0,1 1,1 0,0 0,1 0,0 0,1 0,1 0,0 0,4 13,-3-16,2-1,-1 1,1-1,1 0,-1 0,2 0,0-1,0 1,0-1,1-1,0 1,1-1,0-1,0 1,1-1,0-1,0 0,1 0,-1-1,1 0,0 0,8 1,8 2</inkml:trace>
  <inkml:trace contextRef="#ctx0" brushRef="#br0" timeOffset="2014.523">1925 566,'-16'21,"2"-3,0 1,1 0,1 0,1 1,1 1,0 0,2 0,-4 16,12-37,0 0,1 0,-1 0,1 0,-1-1,0 1,1 0,-1 0,0 0,1 0,-1 0,1 0,-1 0,0 0,1 0,-1 1,0-1,1 0,-1 0,1 0,-1 0,0 0,1 1,-1-1,0 0,1 0,-1 1,0-1,0 0,1 0,-1 1,0-1,0 0,0 1,1-1,-1 0,0 1,0-1,0 0,0 1,0-1,1 1,-1-1,0 0,0 1,0-1,0 1,0-1,0 0,0 1,-1-1,1 0,0 1,0-1,0 1,0-1,0 0,-1 1,1-1,23-24,116-153,-138 176,-1-1,1 1,-1-1,1 1,-1 0,1-1,-1 1,1-1,0 1,0 0,0-1,0 1,0 0,0 0,0 0,0 0,0 0,0 0,0 0,1 0,-1 0,0 1,1-1,-1 0,1 1,-1-1,1 1,-1 0,1-1,-1 1,1 0,-1 0,1 0,-1 0,1 0,0 0,-1 1,1-1,-1 0,1 1,-1-1,0 1,1 0,-1-1,1 1,-1 0,13 42,-14-38,1 0,-1 0,1 1,0-1,1 0,-1 0,1-1,0 1,0 0,1 0,-1-1,1 1,0-1,0 0,1 0,-1 0,1-1,0 1,0-1,0 0,0 0,0 0,1 0,0-1,-1 0,1 0,0 0,0 0,0-1,4 1,-1-3,-1-1,1 1,-1-1,0-1,0 1,0-1,0-1,0 1,-1-1,0 0,1-1,-1 1,-1-1,1-1,-1 1,0-1,0 1,-1-2,1 1,-1 0,-1-1,1 0,-1 1,0-1,-1-1,0 1,1-4,4-3,0-3</inkml:trace>
  <inkml:trace contextRef="#ctx0" brushRef="#br0" timeOffset="2480.364">2574 29,'1'0,"0"0,1 0,-1 0,0 0,1 0,-1 1,0-1,0 0,1 1,-1-1,0 1,0-1,0 1,1-1,-1 1,0 0,0 0,0 0,0 0,0-1,0 1,-1 0,1 0,0 1,0-1,-1 0,1 0,-1 0,1 0,-1 1,1-1,-1 0,0 0,1 1,-1-1,0 0,0 1,0-1,0 0,0 1,-1-1,1 0,0 0,0 1,-1-1,1 0,-23 66,19-59,-32 69,23-55,2-1,0 2,2-1,0 2,2-1,1 1,0 0,2 0,1 1,1-1,0 9,3-30,-1 1,1 0,0 0,0 0,0 0,0-1,0 1,1 0,0-1,0 1,0-1,0 0,1 0,-1 0,1 0,-1 0,1 0,0-1,0 1,1-1,-1 0,0 0,1 0,-1 0,1-1,0 1,-1-1,1 0,0 0,0 0,0-1,0 0,0 1,0-1,0 0,-1-1,1 1,4-2,7 0,0-1,0 0,0-2,-1 1,0-2,0 0,0-1,-1 0,0-1,0 0,-1-1,2-2,-3-1</inkml:trace>
  <inkml:trace contextRef="#ctx0" brushRef="#br0" timeOffset="2735.378">2291 340,'43'0,"29"0,7-5,-5-1,-11 0,-6 1,-8-4,-12 1</inkml:trace>
</inkml:ink>
</file>

<file path=ppt/ink/ink3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0,'29'0,"14"0,5 0,-2 0,-3 0,-4 0,-4 0,-4 0,-1 0,-2 0,-5 0</inkml:trace>
</inkml:ink>
</file>

<file path=ppt/ink/ink3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23,'38'0,"23"-5,5-1,-3 0,-13 1</inkml:trace>
</inkml:ink>
</file>

<file path=ppt/ink/ink3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0 366,'24'-5,"27"-2,10 1,-1 1,-10 1</inkml:trace>
  <inkml:trace contextRef="#ctx0" brushRef="#br0" timeOffset="8153.968">113 733,'19'-7,"0"0,-1-2,0 0,-1 0,0-2,0 0,-1-1,-1-1,0 0,-1-1,0 0,-1-2,10-14,70-117,-92 146,0 0,0 0,0 0,-1 0,1 0,0 0,0 0,-1 0,1 0,0 0,-1 0,1 0,-1-1,0 1,1 0,-1 0,0-1,0 1,0 0,0 0,0-1,0 1,0 0,0 0,0-1,-1 1,1 0,-1 0,1 0,0-1,-1 1,0 0,1 0,-1 0,0 0,0 0,1 0,-1 0,0 0,0 0,0 1,0-1,0 0,0 1,0-1,-1 0,1 1,0-1,0 1,0 0,-1-1,1 1,0 0,0 0,-1 0,1 0,0 0,0 0,-1 0,1 0,0 0,-5 4,0 0,1 1,-1-1,1 1,1 0,-1 0,1 1,0-1,0 1,0 0,1 0,0 0,0 1,0-1,1 1,0-1,0 1,1 0,0 2,-6 135,7-142,-1 3,1 1,0 0,0-1,1 1,-1-1,1 1,1-1,-1 1,1-1,0 1,0-1,0 0,1 0,0 0,0 0,0-1,1 1,-1-1,1 0,0 0,0 0,0 0,1-1,0 0,-1 0,1 0,0 0,0-1,1 0,3 1,1-1,0-1,0-1,0 0,0-1,0 1,0-2,0 1,-1-2,1 1,0-1,-1-1,0 0,0 0,0-1,0 0,-1 0,1-1,-1 0,1-2,134-143,-133 137,-1 1,0-1,-1-1,0 0,-2 0,1 0,-2-1,0 0,1-8,-6 23,1-1,-1 1,1-1,-1 1,0-1,0 0,1 1,-1-1,0 1,-1-1,1 1,0-1,0 0,-1 1,1-1,-1 1,1-1,-1 1,0-1,1 1,-1 0,0-1,0 1,0 0,0 0,0 0,-1-1,1 1,0 0,0 0,-1 1,1-1,0 0,-1 0,1 1,-1-1,1 1,-1-1,1 1,-1 0,1-1,-1 1,0 0,1 0,-1 0,1 0,-1 0,0 1,1-1,-1 0,1 1,-1-1,1 1,-1 0,1-1,0 1,-1 0,1 0,0 0,-1 0,1 0,-9 5,2-1,-1 1,1 1,-1-1,2 2,-1-1,1 1,0 0,1 0,0 1,0 0,1 0,0 0,1 1,0-1,0 1,1 0,0 1,1-1,0 0,0 1,2-1,-1 1,1-1,1 1,-1-1,2 1,0 0,2 4,0-1,1-1,0 1,1-1,1 0,0 0,1-1,4 5,-10-13,1-1,0 0,-1 0,1 0,0 0,1-1,-1 1,0-1,1 0,0 0,-1 0,1 0,0-1,0 0,0 1,0-1,0-1,0 1,0-1,0 1,0-1,0 0,0 0,0-1,1 1,-1-1,0 0,0 0,-1-1,1 1,1-1,13-10,0 1,-1-2,-1-1,0 0,0-1,-2 0,0-1,-1-1,0 0,-2-1,7-12,10-12,-19 29,-2 0,1-1,-2 0,0 0,0-1,-2 0,0 0,0 0,-1 0,-1-1,-1 1,0-10,-18-30,17 54,-1 0,0 0,1 0,-1 1,0-1,0 0,0 0,0 1,0-1,0 1,0-1,0 1,0-1,0 1,0-1,0 1,0 0,0 0,0-1,0 1,-1 0,1 0,0 0,0 0,0 0,0 1,0-1,0 0,-1 1,1-1,0 0,0 1,0-1,0 1,0-1,0 1,0 0,1 0,-1-1,0 1,0 0,0 0,1 0,-1 0,0 0,-7 8,0 0,0 0,1 0,0 1,1 0,0 0,1 1,0-1,1 1,0 0,0 1,1-1,1 1,0-1,0 1,2 0,-1 0,1-1,1 1,0 0,1 0,0-1,0 1,2-1,-1 0,1 0,1 0,0 0,1 0,80 106,-75-103</inkml:trace>
  <inkml:trace contextRef="#ctx0" brushRef="#br0" timeOffset="8852.595">1157 55,'0'0,"-1"-1,0 0,1 0,-1 1,1-1,-1 0,1 0,-1 0,1 0,-1 0,1 1,0-1,-1 0,1 0,0 0,0 0,0 0,0 0,0 0,0 0,0 0,0 0,0 0,0 0,1 0,-1 0,0 0,1 0,-1 0,1 1,-1-1,1 0,-1 0,1 0,-1 1,1-1,0 0,-1 1,1-1,0 0,0 1,0-1,-1 1,1-1,0 1,0-1,1 1,43-15,-43 14,0 1,-1 0,1 0,0 0,0 0,-1 0,1 0,0 0,-1 1,1-1,-1 0,1 1,0 0,-1-1,1 1,-1 0,1 0,-1 0,0 0,1 0,-1 0,0 0,0 0,0 0,0 1,0-1,0 0,0 1,0-1,0 1,-1-1,1 1,0 0,-1-1,0 1,1-1,-1 1,0 0,0 0,0-1,0 1,0 0,0-1,0 1,-1 0,1-1,-1 1,-28 78,25-74,2-4,0 0,-1 0,1 1,0-1,0 1,0-1,0 1,1 0,-1-1,1 1,-1 0,1 0,0 0,0 0,1 0,-1 0,0 1,1-1,0 0,0 0,0 0,0 1,1-1,-1 0,1 0,-1 0,1 0,0 0,1 0,-1 0,0 0,1 0,-1 0,1-1,0 1,0-1,0 1,1 0,5-1,0 0,0 0,-1-1,1 0,0 0,0-1,0 0,0 0,0-1,0 0,0-1,0 0,-1 0,6-2,7-3</inkml:trace>
  <inkml:trace contextRef="#ctx0" brushRef="#br0" timeOffset="9622.324">1214 619,'-61'137,"62"-137,-1 0,1 0,-1 0,1 0,-1 0,0 0,1 0,-1 1,1-1,-1 0,0 0,1 0,-1 0,1 1,-1-1,0 0,1 0,-1 1,0-1,1 0,-1 0,0 1,0-1,1 0,-1 1,0-1,0 1,0-1,1 0,-1 1,0-1,0 1,0-1,0 0,0 1,0-1,0 1,0-1,0 0,0 1,0-1,0 1,0 0,28-33,-15 13,-10 13,0 1,1-1,0 0,0 1,1 0,0 0,-1 0,2 0,-1 1,0 0,1 0,0 0,0 1,0 0,5-2,-8 6,-1-1,1 1,0 0,0 0,-1 0,1 0,0 0,-1 0,1 1,-1-1,0 1,1 0,-1 0,0 0,0 0,0 0,0 0,-1 0,1 1,0-1,-1 1,0-1,1 2,26 28,-24-30,1 0,-1 0,0-1,0 1,1-1,-1 0,1 0,-1-1,1 1,-1-1,1 0,-1 0,1-1,-1 1,1-1,-1 0,1 0,-1 0,0-1,1 0,-1 0,0 0,0 0,0 0,-1-1,1 0,-1 0,1 0,-1 0,0 0,0-1,0 1,-1-1,1 0,-1 0,2-3,3-11</inkml:trace>
  <inkml:trace contextRef="#ctx0" brushRef="#br0" timeOffset="10001.204">1835 196,'-31'40,"3"1,1 1,2 2,2 0,2 2,2 0,16-40,1 0,-1-1,1 1,0 0,1 0,-1 0,1 0,1 0,-1 0,1 1,0-1,0 0,1 0,-1 0,1 0,1 0,-1 0,1 0,0 0,1 0,-1-1,1 1,0-1,1 0,-1 0,1 0,0 0,0 0,1-1,-1 0,1 0,0 0,0-1,0 1,0-1,1 0,2 0,8 0,1-1,-1-1,0-1,1 0,-1-1,1-1,-1 0,0-2,0 1,0-2,-1 0,1-1,-1-1,0 0,-1-1,0 0,0-1,-1-1,0 0,-1-1,0-1,-1 1,4-7,-6 9,0-2,-1 1,-1-1,0 0,0-1,-1 0,0 0,-1 0,-1 0,0-1,0 0,-2 0,1 0,-1-8,-1 15,-1-1,0 0,0 0,-1 0,0 0,0 0,-1 1,1-1,-1 1,-1-1,1 1,-1-1,-1 1,1 0,-1 1,0-1,0 1,0-1,-1 1,0 0,0 1,0-1,-1 1,1 0,-1 0,0 1,0 0,-4-2,-101-19,78 23</inkml:trace>
  <inkml:trace contextRef="#ctx0" brushRef="#br0" timeOffset="10287.529">1665 535,'34'-14,"20"-6,6 7,-2 5,-11 8,-9 5,-11 6,-5 1,-2-1,1-3,2-3,1-1,2-3,-4-5,-5-3</inkml:trace>
</inkml:ink>
</file>

<file path=ppt/ink/ink3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2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1,'-10'10,"-3"7,-4 2,-4 1,-3 3,-3-2,4-6</inkml:trace>
</inkml:ink>
</file>

<file path=ppt/ink/ink3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4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0 481,'12'-28,"-12"29,0-1,0 0,0 1,0-1,0 0,0 1,0-1,0 0,0 1,0-1,0 0,1 1,-1-1,0 0,0 1,0-1,0 0,0 1,1-1,-1 0,0 1,0-1,1 0,-1 0,0 1,0-1,1 0,-1 0,0 0,0 1,1-1,-1 0,0 0,1 0,-1 0,0 0,1 0,-1 0,0 0,1 0,-1 0,1 0,-1 0,0 0,1 0,-1 0,0 0,1 0,-1 0,0 0,1 0,-1 0,0-1,0 1,1 0,-1 0,0 0,1-1,-1 1,0 0,0-1,-7 138,3-121,1 0,1 0,1 0,0 1,1-1,1 0,1 11,0-19,0 1,0-1,1 1,0-1,0 0,1 0,0 0,1-1,-1 1,1-1,4 4,-6-9,-1 1,0-1,1 0,0 0,-1 0,1-1,0 1,0-1,0 1,0-1,0 0,0 0,1 0,-1-1,0 1,0-1,1 0,-1 1,0-1,0-1,1 1,-1-1,0 1,0-1,1 0,-1 0,0 0,0 0,0-1,0 1,-1-1,1 0,12-8,-1-1,-1-1,1 0,-2-1,0-1,-1 1,0-2,-1 0,1-2,26-34,-37 50,1 0,-1 0,1 1,-1-1,1 0,-1 0,1 1,-1-1,1 1,0-1,-1 0,1 1,0-1,-1 1,1 0,0-1,0 1,0 0,-1-1,1 1,0 0,0 0,0-1,0 1,-1 0,1 0,0 0,0 0,0 0,0 1,0-1,-1 0,1 0,0 0,0 1,0-1,-1 0,1 1,0-1,0 1,-1-1,1 1,0-1,-1 1,1 0,0 0,23 41,-14-21,-8-17,-1-1,1 1,0 0,0-1,0 1,0-1,1 0,0 0,-1 0,1 0,0 0,1 0,-1-1,0 0,1 1,-1-1,1-1,0 1,-1 0,1-1,0 0,0 0,0 0,0 0,0-1,0 1,0-1,1 0,-1 0,0-1,0 1,0-1,0 0,0 0,0 0,0-1,-1 1,1-1,0 0,12-10,0-1,-1 0,0-1,-1-1,-1 0,0-1,-1 0,-1-1,2-5,-11 19,6-7,0 1,-1-1,0 0,-1-1,0 0,-1 0,0 0,0 0,-1-1,-1 0,0 0,-1 0,0 0,-1 0,0 0,-1-1,0 1,-1 0,-1 0,1 0,-2 0,0 0,0 0,-2-1,-7-7</inkml:trace>
  <inkml:trace contextRef="#ctx0" brushRef="#br0" timeOffset="1318.733">932 1,'-107'417,"102"-374,1 0,2 1,2-1,6 41,-6-75,0-1,1 1,0-1,0 1,1 0,0-1,0 0,1 0,1 1,-1-2,1 1,0 0,1-1,0 0,0 0,-1-6,0-1,0 1,0-1,0 0,0 0,0-1,0 1,0-1,-1 0,1 0,0 0,0-1,0 1,-1-1,1 0,-1 0,0 0,1 0,-1-1,0 1,0-1,0 0,-1 0,1 0,-1 0,0 0,1-1,-1 1,-1-1,1 0,4-3,144-144,-149 149,0 0,1 0,-1 0,0 0,1 1,-1-1,1 1,0-1,-1 1,1-1,0 1,0 0,0 0,0 0,0 0,0 0,0 1,0-1,0 1,1-1,-1 1,0 0,0-1,0 1,1 0,-1 1,0-1,0 0,0 1,1-1,-1 1,0-1,0 1,0 0,0 0,0 0,0 0,0 1,-1-1,1 0,0 1,-1-1,1 1,-1 0,1-1,-1 1,0 0,2 2,14 184,-15-185,0 0,0 0,0 0,0 0,0 0,0-1,1 1,-1-1,1 0,0 1,0-1,0 0,0-1,0 1,0 0,0-1,1 0,-1 0,0 0,1 0,-1 0,1-1,-1 1,1-1,-1 0,1 0,0-1,98-13,-89 12,0-1,0 0,-1-1,1-1,-1 1,0-2,0 0,0-1,-1 0,0 0,-1-1,1-1,-2 0,1 0,-1-1,0 0,-1 0,-1-1,1 0,-2-1,0 1,0-1,-1-1,0 1,-1-1,0 1,-1-6,-3 15,0 0,0 0,0 0,-1 0,1 0,-1 0,0 0,0 0,0 1,0-1,0 0,-1 1,1-1,-1 1,0-1,0 1,0 0,0-1,0 1,0 0,-1 0,1 1,-1-1,1 0,-1 1,0 0,1 0,-1-1,0 2,0-1,0 0,0 0,0 1,0 0,0-1,0 1,0 0,0 1,0-1,0 1,0-1,0 1,0 0,1 0,-1 0,0 0,0 0,1 1,-2 0,-6 4,0 0,0 0,0 0,1 2,0-1,1 1,0 0,0 1,0 0,1 0,1 0,0 1,0 0,0 1,2-1,-1 1,1 0,1 0,0 0,0 0,1 1,1-1,0 6,3-9,0-1,0 0,1 0,0 0,0-1,1 1,0-1,0 1,0-1,1-1,0 1,0-1,1 1,-1-2,1 1,0-1,0 1,1-2,-1 1,1-1,0 0,0 0,0-1,0 0,0 0,1 0,-1-1,1-1,-1 1,1-1,11 2,0-2,0 0,0-1,0-1,0-1,0 0,-1-1,0-2,0 0,0 0,0-2,-1 0,0-1,-1-1,0 0,11-10,-12 10,0-1,-1-1,0 0,0-1,-2 0,1-1,-2-1,0 0,-1 0,0-1,-1 0,-1-1,-1 0,0 0,-1-1,-1 1,0-1,0-9,-5 25,0 0,1 0,-1 0,0 0,0 0,0 1,0-1,-1 0,1 0,0 0,-1 0,1 0,-1 0,0 1,0-1,0 0,0 0,0 1,0-1,0 1,0-1,0 1,-1-1,1 1,-1 0,1 0,-1-1,0 1,1 0,-1 1,0-1,1 0,-1 0,0 1,0-1,0 1,0-1,0 1,0 0,-73 22,65-14,1-1,0 2,0-1,1 1,0 0,1 1,0 0,1 0,0 1,0-1,1 1,-1 4,5-14,1 0,0 0,-1 1,1-1,-1 0,1 0,0 1,0-1,0 0,0 0,0 1,0-1,0 0,0 1,1-1,-1 0,0 0,1 1,-1-1,1 0,-1 0,1 0,0 0,0 0,-1 0,1 0,0 0,0 0,0 0,0 0,0 0,0-1,0 1,0 0,0-1,0 1,1-1,-1 1,0-1,0 1,1-1,-1 0,0 0,0 0,1 1,-1-1,0 0,1-1,64-7,102-73,-167 81,-1-1,1 1,-1-1,1 1,0-1,-1 1,1 0,-1-1,1 1,0 0,-1 0,1-1,0 1,-1 0,1 0,0 0,-1 0,1 0,0 0,0 0,-1 0,1 0,0 0,-1 0,1 0,0 1,-1-1,1 0,0 0,-1 1,1-1,-1 0,1 1,-1-1,1 1,-1-1,1 1,-1-1,1 1,-1-1,1 1,-1-1,0 1,1 0,-1-1,0 1,0 0,1-1,-1 1,0 0,0-1,0 1,0 0,0-1,0 1,0 0,0 0,0-1,0 1,0 0,0-1,-1 1,-13 44,11-41,0-1,0 1,0-1,1 1,-1 0,1 0,0 0,1 0,-1 1,1-1,-1 0,1 1,1-1,-1 1,1-1,-1 1,1-1,1 1,-1 0,0-1,1 1,0-1,0 0,1 1,-1-1,1 0,0 0,0 0,0 0,1 0,-1 0,1 0,0-1,0 0,0 1,0-1,1 0,0-1,-1 1,1 0,0-1,2 1,174 16,-167-14,0-1,0-1,0 0,0-1,1 0,-1-1,1-1,0 0,-1 0,1-2,-1 0,0 0,1-1,-1-1,0 0,-1-1,1 0,-1-1,0-1,0 1,7-8,-10 6,-1 0,0-1,-1 0,0-1,0 1,-1-1,0-1,-1 1,0-1,-1 0,0 0,0 0,-1-1,-1 1,0-1,-1 0,0 1,-1-1,0 0,-1-5,1 15,-1-1,0 0,0 1,1-1,-2 1,1-1,0 1,0-1,-1 1,1 0,-1 0,0 0,0 0,0 0,0 0,0 0,0 0,0 1,-1-1,1 1,0 0,-1 0,1 0,-1 0,0 0,1 0,-1 1,0-1,1 1,-1 0,0-1,0 1,1 1,-1-1,0 0,0 1,1-1,-1 1,1 0,-1 0,0 0,1 0,-1 0,1 1,0-1,0 1,-1-1,1 1,0 0,0 0,1 0,-3 2,-19 14,1 1,0 1,1 0,2 2,0 0,1 1,1 1,2 1,0 0,-2 9,14-29,0 1,0-1,0 1,1 0,0-1,0 1,1 0,-1 0,1 0,1 1,-1-1,1 0,0 0,0 0,1 0,0 0,0 0,1 0,-1 0,1 0,0 0,1 0,-1-1,1 1,1-1,-1 0,0 0,1 0,0 0,1-1,-1 0,1 0,-1 0,1 0,1 0,15 6,0 0,1-2,0-1,0 0,1-2,0 0,0-1,0-2,0 0,0-2,0 0,1-2,-1-1,0 0,12-4,-4 1</inkml:trace>
</inkml:ink>
</file>

<file path=ppt/ink/ink3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7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0 962,'14'2,"0"0,0-1,-1-1,1 0,0-1,0 0,0-1,-1-1,1 0,-1-1,0 0,0-1,0 0,-1-2,0 1,0-1,0-1,5-5,171-149,-169 148,-2-1,1 0,-2-2,0 0,-1-1,-1 0,0-1,-2-1,0 0,-1-1,-2 0,0 0,-1-1,0-3,-7 24,-1-1,1 1,-1-1,1 1,-1-1,0 1,0-1,0 1,0-1,0 1,0-1,0 1,0-1,-1 1,1-1,0 1,-1-1,1 1,-1 0,0-1,0 1,1 0,-1-1,0 1,0 0,0 0,0 0,0 0,0 0,-1 0,1 0,0 0,-1 0,1 0,0 1,-1-1,1 1,-1-1,1 1,-1-1,1 1,-1 0,0 0,-62 21,48-8,0 1,1 0,0 1,1 1,1 0,1 0,0 2,1-1,1 2,0-1,2 1,-4 12,10-25,0 0,1 0,-1 0,2 0,-1 0,0 0,1 0,0 1,1-1,-1 0,1 0,0 0,1 0,0 0,0 0,0 0,0-1,1 1,0-1,0 1,0-1,1 0,0 0,0-1,0 1,1-1,-1 0,1 0,0 0,0-1,1 0,-1 0,0 0,1 0,0-1,0 0,0 0,0-1,0 1,0-1,4 0,11-2,0 0,0-2,0 0,-1-1,0-1,1-1,-2 0,1-2,-1 0,0-1,1-3,0 3,7-4,-1 0,-1-2,0-1,-1 0,-1-2,17-17,-31 27,-1-1,0 0,0 0,-1-1,0 1,-1-2,0 1,-1-1,0 1,0-2,-1 1,1-6,-5 15,-1 0,1 0,0 0,-1-1,1 1,-1 0,0 1,1-1,-1 0,0 0,0 0,0 0,-1 1,1-1,0 0,-1 1,1-1,-1 1,1 0,-1-1,0 1,1 0,-1 0,0 0,0 0,0 0,0 1,0-1,0 1,0-1,0 1,0-1,0 1,0 0,0 0,0 0,-1 1,1-1,0 0,0 1,0-1,0 1,0 0,0-1,1 1,-1 0,0 0,0 0,0 1,1-1,-1 0,1 1,-1-1,1 1,-1-1,1 2,-7 3,0 1,1 1,0-1,1 1,-1 1,2-1,-1 1,1 0,0 0,1 0,0 1,1-1,0 1,0 0,1 0,0 0,1 0,0 1,1-1,0 0,0 0,1 1,2 8,-1-14,-1 0,0 1,1-1,0 0,0 0,1-1,-1 1,1 0,0-1,0 1,0-1,1 0,0 0,0 0,0-1,0 0,0 1,1-1,-1 0,1-1,0 1,0-1,0 0,5 1,3 1,1 0,0 0,1-2,-1 0,0 0,1-1,-1-1,12-1,-5-3,-1 0,0-1,0-1,-1-1,0-1,0-1,-1 0,0-2,0 0,-1 0,-1-2,0 0,0-1,7-10,-13 13,-1-2,0 1,-1-1,0 0,-1-1,-1 1,0-1,-1-1,0 1,-1-1,-1 0,0 0,-1 0,0-14,-2 25,0 1,0 0,0 0,0-1,0 1,-1 0,0 0,0 0,0-1,0 1,0 0,-1 0,1 1,-1-1,1 0,-1 0,0 1,0-1,-1 1,1 0,0-1,-1 1,0 0,1 0,-1 1,0-1,0 1,0-1,0 1,0 0,0 0,0 0,0 1,-1-1,1 1,0-1,0 1,-1 0,1 0,0 1,0-1,-1 1,1-1,0 1,0 0,0 0,0 1,0-1,0 1,0-1,1 1,-4 2,-4 5,0 1,1 0,0 0,0 1,1 0,1 1,-1 0,2 0,0 0,0 1,2 0,-1 0,2 0,-1 1,2 0,0-1,0 1,2 0,-1 0,2-1,0 1,1 2,0-8,1 0,0 1,1-1,0-1,0 1,1 0,0-1,0 0,1 0,-1-1,1 0,1 0,-1 0,1 0,0-1,1 0,-1-1,1 0,0 0,0 0,0-1,1-1,-1 1,0-1,1-1,0 1,-1-1,1-1,4 0,34-8,-28 1</inkml:trace>
  <inkml:trace contextRef="#ctx0" brushRef="#br0" timeOffset="287.869">1947 539,'43'-5,"20"-1,3 0,-5 1,-7 1,-9 2,-7 1,-10 1</inkml:trace>
  <inkml:trace contextRef="#ctx0" brushRef="#br0" timeOffset="538.82">1976 793,'43'-10,"29"-8,6 0,-4 2,-11 4,-10 5,-16 2</inkml:trace>
  <inkml:trace contextRef="#ctx0" brushRef="#br0" timeOffset="16228.431">1581 849,'-23'108,"-5"-24,102-268,-74 183,0 1,0-1,0 0,0 1,0-1,0 1,0-1,0 0,1 1,-1-1,0 1,0-1,1 1,-1-1,0 1,1-1,-1 1,1 0,-1-1,1 1,-1-1,1 1,-1 0,1-1,-1 1,1 0,-1 0,1-1,-1 1,1 0,0 0,-1 0,1 0,-1 0,1 0,0 0,-1 0,1 0,-1 0,1 0,-1 0,1 0,0 0,-1 1,1-1,-1 0,1 0,-1 1,1-1,-1 0,1 1,-1-1,1 0,-1 1,1-1,-1 1,0-1,1 1,-1-1,0 1,1-1,-1 1,0-1,0 1,1-1,-1 1,10 49,-7-33,-1-8,18 50,-20-58,1 0,-1 0,1 1,-1-1,1 0,0 0,-1 0,1 0,0 0,0 0,0 0,0-1,0 1,0 0,0 0,0-1,0 1,0-1,0 1,0-1,0 1,1-1,-1 1,0-1,0 0,0 0,1 0,-1 0,0 0,0 0,1 0,-1 0,0 0,0-1,1 1,-1 0,0-1,0 1,0-1,0 1,0-1,1 0,4-6,0 0,-1 0,0-1,0 0,-1 1,0-2,-1 1,0 0,0-1,0 1,-1-1,-1 0,1-6,1-10,-4 5</inkml:trace>
  <inkml:trace contextRef="#ctx0" brushRef="#br0" timeOffset="18622.197">2681 623,'2'-16,"2"0,-1 0,2 1,0 0,1 0,1 0,0 0,0 1,2 0,0 1,6-8,-3 3,-7 11,-4 3,1 0,1 0,-1 0,0 0,1 0,0 1,0-1,0 1,0 0,0 0,1 0,-1 0,1 0,0 1,0 0,0 0,0 0,0 0,1 0,-1 1,2-1,-3 4,-1 1,1-1,0 0,-1 1,0-1,0 1,0 0,0 0,0 0,0 0,-1 0,1 0,-1 0,0 0,0 1,0-1,-1 0,1 1,-1-1,0 0,1 1,-2-1,1 1,0-1,-1 1,1-1,1 13,14 41,-14-56,0 0,-1-1,1 1,-1 0,1 0,0-1,0 1,-1 0,1-1,0 1,0-1,0 1,0-1,0 0,-1 1,1-1,0 0,0 0,0 1,0-1,0 0,0 0,0 0,0 0,0 0,0 0,0 0,0-1,0 1,0 0,0-1,0 1,0 0,-1-1,1 1,0-1,0 1,0-1,0 0,-1 1,1-1,0 0,-1 1,1-1,-1 0,1 0,-1 0,1 0,-1 1,1-1,-1 0,0 0,1 0,-1 0,0-1,129-193,-129 194,1 0,-1 0,1 0,0 0,-1 0,1 0,0 0,0 0,0 0,-1 0,1 0,0 1,0-1,0 0,0 1,0-1,0 1,1-1,-1 1,0-1,0 1,0 0,0 0,1-1,-1 1,0 0,0 0,0 0,1 0,-1 1,0-1,0 0,0 0,1 1,-1-1,0 0,0 1,0 0,0-1,0 1,0-1,0 1,0 0,0 0,0 0,0-1,-1 1,1 0,0 0,-1 0,1 0,0 1,13 63,-31 6,11-50</inkml:trace>
  <inkml:trace contextRef="#ctx0" brushRef="#br0" timeOffset="19492.662">3471 369,'-7'0,"0"0,0 1,0 0,-1 0,1 0,0 1,0 0,1 1,-1-1,0 1,1 1,0-1,-1 1,1 0,1 0,-1 1,1 0,0 0,0 0,0 1,0-1,1 1,0 0,1 1,-1-1,1 0,0 1,1 0,-1 0,1 0,1 0,-1 3,2-7,1-1,-1 0,1 1,-1-1,1 1,0-1,0 0,0 0,0 0,1 1,-1-1,0 0,1 0,0-1,-1 1,1 0,0 0,0-1,0 1,0-1,0 0,0 1,1-1,-1 0,0 0,0-1,1 1,-1 0,1-1,-1 0,1 1,-1-1,0 0,1 0,-1 0,1-1,-1 1,1 0,-1-1,1 0,-1 1,0-1,0 0,1 0,-1-1,0 1,0 0,0-1,0 1,0-1,0 0,-1 1,1-1,0 0,0-1,11-11,0 1,0-2,-2 0,0 0,0-1,-2 0,0-1,0 0,4-15,-13 31,-1 0,1 0,0-1,0 1,1 0,-1 0,0 0,0 0,1 0,-1 0,0 0,1 0,-1 0,1 0,-1 0,1 0,0 0,-1 0,1 0,0 0,0 0,-1 1,1-1,0 0,0 1,0-1,0 0,0 1,0-1,0 1,0 0,0-1,0 1,0 0,1 0,-1-1,0 1,0 0,0 0,0 0,0 0,0 1,1-1,-1 0,0 0,0 1,0-1,0 1,0-1,0 1,0-1,0 1,0-1,0 1,0 0,-1 0,1-1,0 1,0 0,-1 0,1 0,0 0,-1 0,1 1,42 153,-36-122,14 116,-21-145,0 1,0-1,-1 0,0 1,0-1,0 0,0 0,-1 0,0 1,0-1,0-1,0 1,0 0,-1-1,0 1,0-1,0 0,0 1,0-1,-1-1,1 1,-1-1,0 1,1-1,-1 0,0 0,0-1,-1 1,1-1,0 0,-2 0,-63 0,67-1,0 0,1-1,-1 1,0-1,0 1,1-1,-1 0,1 1,-1-1,1 0,-1 0,1 0,-1 0,1 0,0-1,-1 1,1 0,0-1,0 1,0-1,0 1,0-1,0 1,1-1,-1 0,1 1,-1-1,1 0,-1 1,1-1,0 0,0 0,0 1,0-1,0 0,0 0,0-1,4-5,0 0,1 0,0 0,0 0,0 1,1-1,0 1,1 1,0-1,0 1,0 0,0 1,1 0,0 0,3-1,6-4,0 0,1 0,0 2,1 0,-1 2,1 0,1 1,11-2,-3 1,-4 0</inkml:trace>
  <inkml:trace contextRef="#ctx0" brushRef="#br0" timeOffset="20226.607">2681 821,'450'-28,"-77"-1,-151 29,-131-22,-70 19</inkml:trace>
  <inkml:trace contextRef="#ctx0" brushRef="#br0" timeOffset="23028.993">2737 1273,'-1'-2,"0"1,0 0,0-1,0 1,0 0,1-1,-1 1,0-1,0 1,1-1,-1 1,1-1,0 0,-1 1,1-1,0 0,0 1,0-1,0 0,0 1,0-1,1 0,-1 1,1-1,-1 1,1-1,-1 1,1-1,0 1,0-1,0 1,0-1,0 1,0 0,0-1,15-31,2 1,0 1,3 0,0 2,2 0,1 1,12-9,-35 36,-1 0,1 0,0 0,-1 1,1-1,0 0,-1 1,1-1,0 0,0 1,-1-1,1 1,0-1,0 1,0 0,0-1,0 1,0 0,0-1,0 1,0 0,0 0,0 0,0 0,0 0,0 0,-1 0,1 0,0 1,0-1,0 0,0 1,0-1,0 0,0 1,0-1,0 1,-1-1,1 1,0 0,0-1,-1 1,1 0,0-1,-1 1,1 0,-1 0,1 0,-1 0,1-1,-1 1,0 0,1 0,-1 0,0 0,0 0,0 0,0 0,0 1,9 60,-9-50,3 27,-3-38,0-1,0 1,0-1,1 1,-1-1,0 1,1-1,-1 1,0-1,1 1,-1-1,1 1,-1-1,1 0,-1 1,0-1,1 0,0 1,-1-1,1 0,-1 0,1 1,-1-1,1 0,-1 0,1 0,0 0,-1 0,1 0,-1 0,1 0,0 0,-1 0,1 0,-1 0,1 0,0-1,-1 1,1 0,-1 0,1-1,-1 1,1 0,-1-1,1 1,-1 0,0-1,1 1,-1-1,1 1,-1-1,0 1,1-1,-1 1,0-1,82-83,-70 69,1 0,1 1,0 0,1 1,0 0,16-9,-30 22,0-1,-1 1,1-1,0 1,-1-1,1 1,0 0,0-1,-1 1,1 0,0 0,0 0,0-1,-1 1,1 0,0 0,0 0,0 0,-1 0,1 1,0-1,0 0,0 0,-1 0,1 1,0-1,0 0,-1 1,1-1,0 1,-1-1,1 1,0-1,-1 1,1-1,-1 1,1 0,-1-1,1 1,-1 0,1-1,-1 1,0 0,1 0,-1-1,0 1,0 0,0 0,0 0,1-1,-1 1,0 0,0 0,0 0,-1-1,1 1,0 0,0 0,0 0,0-1,-1 1,1 0,-9 56,9-56,-14 112,18-94</inkml:trace>
  <inkml:trace contextRef="#ctx0" brushRef="#br0" timeOffset="23609.565">3358 1245,'40'-21,"0"-2,-2-1,-1-2,19-18,-53 42,0 0,0-1,0 1,0-1,0 1,-1-1,1 0,-1 0,1 0,-1-1,0 1,-1 0,1-1,-1 1,1-1,-1 0,0 1,0-1,-1 0,1 0,-1 0,0 0,0 1,0-1,0 0,-1 0,1 0,-1 1,0-1,0 0,0 0,-1 1,0-1,1 1,-1 0,0-1,-1 1,1 0,0 0,-1 0,0 0,1 1,0 1,0-1,0 1,0-1,0 1,0 0,0-1,0 1,0 0,-1 1,1-1,0 0,-1 1,1-1,-1 1,1 0,0 0,-1 0,1 0,-1 0,1 0,-1 1,1-1,0 1,-1-1,1 1,0 0,-1 0,1 0,0 0,0 1,0-1,0 1,0-1,0 1,1 0,-1-1,0 1,1 0,0 0,-2 2,-2 1,1 1,0 0,0 0,0 0,0 0,1 1,0-1,0 1,1 0,0 0,0 0,1 0,0 0,0 3,1-5,0 1,1-1,0 1,0-1,0 0,1 1,0-1,0 0,0 0,0 0,1 0,0-1,0 1,0-1,1 1,0-1,-1 0,2-1,-1 1,0-1,1 1,-1-1,1-1,0 1,1 0,7 3,1-2,-1 1,1-2,-1 0,1 0,0-1,1-1,-1-1,4 0,7 0</inkml:trace>
  <inkml:trace contextRef="#ctx0" brushRef="#br0" timeOffset="25131.103">2286 31,'4'-1,"-1"0,1 0,0 0,-1 0,1 1,0 0,-1 0,1 0,0 0,0 0,-1 1,1 0,-1 0,1 0,0 0,-1 0,0 1,1-1,-1 1,0 0,0 0,0 0,0 1,0-1,0 1,-1-1,1 1,-1 0,0 0,0 0,0 0,0 0,0 1,-1-1,1 1,-1-1,0 1,0-1,-1 1,1 0,-1-1,1 1,-1 1,11 202,0-89,-4 1,-8 84,-1-74,-26 119,2-109,11-78,2-91,12 0,2 0,1 1,1-1,2 1,1-1,3-6,-4 12,87-587,-89 588,0-1,2 1,0 0,2 0,0 1,2 0,0 0,2 1,0 0,1 1,1 0,1 1,1 1,0 0,4-2,-8 10,0 0,0 1,1 0,0 1,1 0,0 1,0 1,0 0,1 0,5 0,18-4,1 2,-1 2,1 2,0 1,29 2,159 20,-1 4,-28-6,-173-17</inkml:trace>
</inkml:ink>
</file>

<file path=ppt/ink/ink3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2:27.67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10216 8215,'0'-5,"5"-1,6-1,7 2,-1-3,2 0,3 0,2 3,2 2,2 1,0 1,0 1,1 0,-5 0</inkml:trace>
  <inkml:trace contextRef="#ctx0" brushRef="#br0" timeOffset="281.764">10216 8412,'29'5,"24"-3,7-3,-1 0,-11 0</inkml:trace>
  <inkml:trace contextRef="#ctx0" brushRef="#br0" timeOffset="1479.11">11260 8045,'0'-1,"1"1,-1-1,0 0,0 0,0 0,-1 0,1 0,0 0,0 1,0-1,-1 0,1 0,0 0,-1 0,1 1,0-1,-1 0,1 0,-1 1,0-1,1 0,-1 1,1-1,-1 1,0-1,0 1,1-1,-1 1,0-1,0 1,1 0,-1-1,0 1,0 0,0 0,0 0,0-1,0 1,1 0,-1 0,0 0,0 0,0 1,0-1,0 0,1 0,-1 0,0 1,0-1,0 1,0-1,0 1,-43 23,28-13,10-9,0 1,0 0,0 1,1-1,0 1,-1 0,1 0,1 1,-1-1,1 1,-1 0,1 0,1 1,-1-1,1 1,0 0,0 0,1 0,0 0,0 0,0 1,1-1,-1 0,2 1,-1-1,1 6,1-10,0 0,0 1,0-1,0 0,0 0,0 0,1 0,0 0,-1 0,1 0,0 0,0-1,-1 1,1-1,1 1,-1-1,0 0,0 0,0 0,1 0,-1 0,0 0,1-1,-1 1,1-1,-1 1,1-1,-1 0,1 0,-1 0,1-1,-1 1,1-1,0 1,82-27,-66 15,0-1,-1 0,0-1,-1-1,-1-1,-1 0,9-12,32-31,-55 57,1 0,-1 0,1 0,-1 0,1 1,0-1,0 1,-1-1,1 1,0 0,0-1,1 1,-1 0,0 0,0 1,0-1,1 0,-1 1,0-1,1 1,-1 0,0 0,1 0,-1 0,1 0,-1 0,0 1,1-1,-1 1,0 0,0-1,1 1,-1 0,0 0,0 1,0-1,0 0,0 1,-1-1,1 1,0-1,0 1,-1 0,0 0,1 0,-1 0,1 1,3 11,0 0,-2 0,1 1,-2-1,0 1,0-1,-2 1,0 0,0-1,-1 1,-3 10,-23 118,24-132,0 0,-1 1,-1-1,0-1,0 1,-1-1,0 0,-1 0,0 0,-1-1,0 0,0-1,-1 0,0 0,0-1,-1 0,0-1,-8 5,16-10,1 0,0-1,-1 1,1 0,-1-1,1 1,-1-1,0 1,1-1,-1 0,1 1,-1-1,0 0,1 0,-1 0,0-1,1 1,-1 0,1-1,-1 1,1 0,-1-1,1 0,-1 1,1-1,-1 0,1 0,0 0,-1 0,1 0,0 0,0 0,0-1,0 1,0 0,0 0,0-1,0 1,0-1,1 1,-1-1,1 1,-1-1,1 1,-1-1,1-1,6-77,2 68,0 0,1 0,0 1,1 0,0 1,1 0,0 1,1 0,-1 1,2 0,-1 1,1 0,0 1,0 0,1 1,0 1,0 0,0 1,0 1,1 0,-1 1,1 0,12 1,-2 0</inkml:trace>
  <inkml:trace contextRef="#ctx0" brushRef="#br0" timeOffset="2185.683">12023 8158,'-34'39,"-34"36,-12 15,0-3,7-6,7-13,10-13,5-6,6-6,6-7,5-3,4-9,6-2,3-6,5 0,5-4</inkml:trace>
  <inkml:trace contextRef="#ctx0" brushRef="#br0" timeOffset="2748.136">11599 8977,'59'-16,"-1"-2,-1-3,-1-2,51-29,-88 42,-1-2,0 0,-1-2,0 1,-1-2,0 0,-1-1,-1-1,-1 0,0-1,-1 0,-1-1,-1 0,-1-1,0 0,4-19,-11 36,0 0,-1 0,0-1,1 1,-1 0,0 0,-1-1,1 1,-1 0,1-1,-1 1,0-1,0 1,-1-1,1 1,-1 0,1-1,-1 1,0 0,0 0,-1-1,1 1,-1 0,1 0,-1 0,0 0,0 1,0-1,-1 1,1-1,-1 1,1 0,-1 0,0 0,0 0,0 0,0 0,0 1,0 0,0-1,0 1,-1 0,1 1,0-1,-1 1,-1-1,-5 6,1 0,0 0,0 1,1 1,-1-1,1 1,1 0,-1 1,1 0,1 0,0 1,0-1,0 2,1-1,0 0,1 1,0 0,1 0,0 0,0 0,0 8,0-8,0-1,0 1,1-1,1 1,0-1,0 1,1 0,0 0,0-1,1 1,1 0,0-1,0 1,1-1,0 1,0-1,1 0,0-1,1 1,0-1,0 1,1-2,0 1,0 0,1-1,0-1,0 1,1-1,0 0,0-1,0 1,4 0,-2-1,1-1,0 0,0-1,1 0,-1-1,0 0,1-1,-1 0,1-1,0 0,-1 0,1-2,1 0,6-4</inkml:trace>
  <inkml:trace contextRef="#ctx0" brushRef="#br0" timeOffset="4279.218">10526 7905,'26'-21,"0"1,1 1,0 2,2 0,0 2,1 2,0 0,1 2,0 1,9 0,-38 9,0 0,0 0,0 1,0-1,0 0,1 1,-1 0,0-1,0 1,0 0,1 0,-1 0,0 1,0-1,0 0,0 1,0-1,1 1,-1 0,0 0,0 0,0 0,-1 0,1 0,0 0,0 1,-1-1,1 1,0-1,-1 1,0 0,1-1,-1 1,0 0,0 0,0 0,0 0,0 0,0 0,-1 0,1 0,-1 0,1 1,-1-1,0 0,0 2,-66 246,1 148,39-207,-9 52,30-211,5-22,-1 1,-1-1,0 0,0 0,-1 0,0 0,-1 0,0-1,-1 1,0-1,0 0,-3 3,8-11,-1-1,1 1,-1 0,1 0,-1-1,1 1,-1 0,1 0,-1-1,0 1,1-1,-1 1,0-1,0 1,1-1,-1 1,0-1,0 0,0 1,0-1,0 0,0 0,1 1,-1-1,0 0,0 0,0 0,0 0,0 0,0 0,0-1,0 1,1 0,-1 0,0-1,0 1,0 0,0-1,1 1,-1-1,0 1,0-1,1 0,-1 1,0-1,1 0,-1 1,1-1,-1 0,1 1,-1-1,1 0,-1 0,1 0,0 0,-1 0,1 1,0-1,0 0,0 0,0 0,0 0,0-1,-8-60,37-213,-24 197,4 0,3 1,4 0,3 2,3 0,3 1,11-15,-28 70,1 1,0 0,2 0,0 1,1 0,0 1,2 0,0 1,0 1,2 0,0 1,0 0,1 2,0 0,1 1,0 1,3-1,121-28,-101 31,-20 2,0 1,-1 1,1 2,0-1,1 2,-1 1,15 3,61 8,0-5,1-3,55-7,-9 1,164 1,-191-14,-113 17,-1 1,0 0,0-1,-1 1,1 0,-1 0,1 1,-1-1,0 1,0-1,0 1,-1-1,1 1,-1 0,0 0,0 0,0 0,-1 0,1 0,-1 0,0 0,0 0,-1 0,1 0,-1 0,0-1,0 1,0 0,0 0,-1 0,1-1,-1 1,-2 2,-19 42,12-29</inkml:trace>
  <inkml:trace contextRef="#ctx0" brushRef="#br1" timeOffset="20989.491">12898 312,'-22'81,"3"81,-8 410,14-407,9 138,-25 47,30 371,-30-448,30 122,26-225,-26 309,-1 29,26-339,4 1,0 128,-31 652,18-680,-9-192,-2 0,-5-1,-3 27,0 17,2 2022,0-2119</inkml:trace>
  <inkml:trace contextRef="#ctx0" brushRef="#br1" timeOffset="29360.142">1 115,'23'-6,"1"2,0 1,0 1,0 1,0 1,0 1,0 2,0 0,16 5,-39-8,62 11,-37-6,0 0,1-2,-1-1,1-1,0-1,2-2,463-75,-243 46,90 0,915 33,-1119 12,-109-9,0-1,1-2,0 0,-1-2,1-1,0-1,285-24,-42 39,-171-1,0-5,0-4,43-6,-5 1,545 2,-399 28,412-28,-572 14,44-4,110-35,1555 26,-1574 27,391-27,1431-1,-1845 28,159-28,-250 26,23 4,2-18,57 5,-108 9,-97-16</inkml:trace>
</inkml:ink>
</file>

<file path=ppt/ink/ink3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04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199 449,'186'-64,"105"17,-211 59,-78-11,0 0,0 0,-1 0,1 0,0 1,-1-1,1 0,-1 1,1-1,-1 1,0 0,0-1,1 1,-1 0,0 0,-1 0,1-1,0 1,0 0,-1 0,1 0,-1 0,0 0,0 1,0-1,0 0,0 0,0 0,0 0,0 0,-1 0,1 0,-1 0,0 0,0 0,1 0,-2 0,-9 18,0 0,-2-1,0-1,-1 0,-1 0,0-2,-9 7,13-11,-331 311,292-243,49-77,0-1,1 0,-1 1,0-1,1 1,0-1,-1 1,1-1,0 1,0-1,0 1,1-1,-1 1,1-1,-1 1,1-1,0 0,0 1,0-1,0 0,0 1,0-1,1 0,-1 0,1 0,0 0,-1-1,1 1,0 0,0-1,0 1,0-1,0 1,1-1,0 0,9 3,1-2,-1 0,1 0,0-1,0-1,-1 0,1-1,0 0,-1-1,1 0,-1-1,1-1,-1 0,0 0,10-6,-5 4,86-38,-85 32</inkml:trace>
  <inkml:trace contextRef="#ctx0" brushRef="#br0" timeOffset="699.38">1045 619,'156'-161,"-107"104,-49 58,1-1,-1 0,0 1,0-1,1 0,-1 1,0-1,1 0,-1 1,0-1,1 0,-1 0,0 1,1-1,-1 0,1 0,-1 0,0 1,1-1,-1 0,1 0,-1 0,0 0,1 0,-1 0,1 0,-1 0,1 0,-1 0,1 0,-1 0,0 0,1 0,-1-1,1 1,-1 0,0 0,1 0,-1-1,1 1,-1 0,0 0,1-1,-1 1,0 0,1-1,-1 1,0 0,0-1,0 1,1-1,-1 1,0 0,0-1,0 1,0-1,1 1,-1 0,0-1,0 1,0-1,0 1,0-1,0 1,0-1,-1 1,-6 35,4-24,2-8,-1-1,1 1,0 0,1 0,-1-1,0 1,1 0,0 0,-1 0,1 0,1 0,-1-1,0 1,0 0,1 0,0 0,0 0,-1-1,2 1,-1 0,0-1,0 1,1-1,-1 1,1-1,0 0,0 0,0 0,0 0,0 0,0 0,1 0,-1-1,1 1,-1-1,1 1,-1-1,1 0,0 0,0 0,-1-1,1 1,0-1,0 1,0-1,0 0,2 0,7-2,0-1,0 0,-1-1,1 0,-1 0,0-1,0-1,0 0,-1 0,0-1,0-1,-1 1,0-2,0 1,-1-1,0 0,0-1,-1 0,0 0,-1-1,-1 1,1-2,2-4</inkml:trace>
  <inkml:trace contextRef="#ctx0" brushRef="#br0" timeOffset="1116.512">1864 365,'-17'11,"0"0,0 1,2 1,-1 1,2 0,-1 1,2 1,0 0,1 1,1 0,-2 4,13-19,-1-1,0 1,1-1,-1 0,1 1,-1 0,1-1,0 1,0-1,0 1,0-1,0 1,0-1,0 1,0 0,0-1,1 1,-1-1,1 1,-1-1,1 0,0 1,-1-1,1 1,0-1,0 0,0 0,0 1,0-1,0 0,0 0,1 0,-1 0,0 0,0-1,1 1,-1 0,1-1,-1 1,1 0,-1-1,1 0,-1 1,1-1,-1 0,2 0,74-4,-56-6,0-2,-1 0,0-1,-1-1,-1-1,0 0,-1-2,0 0,-2-1,0 0,11-19,-17 25,2 1,0-1,-1 0,-1-1,0-1,0 1,-2-1,0-1,0 1,-1-1,-1 0,-1 0,0-1,-1 0,0 1,-1-1,-1 0,-1 0,0 0,-1 0,-3-11,3 23,-1 0,0 0,0 0,0 1,-1-1,1 1,-1-1,0 1,0 0,0 0,-1 0,1 1,-1-1,1 1,-1 0,0-1,0 2,0-1,0 0,0 1,0 0,0 0,0 0,-1 1,1-1,0 1,-1 0,1 0,0 0,0 1,-1 0,1 0,0 0,0 0,0 0,0 1,0 0,0 0,0 0,0 0,1 1,-1-1,-2 3,-5 2,1 1,-1-1,1 2,1-1,-1 1,2 1,-1 0,1 0,1 1,-1-1,2 2,0-1,0 1,1 0,1 0,0 0,0 1,1-1,1 1,0 0,1 0,0 0,1 0,0 0,1 0,1 0,0-1,1 1,0 0,1-1,3 8,3-7,1 0,0 0,1-1,0-1,1 0,0-1,1 0,0-1,1 0,0-1,0-1,1-1,-1 0,1-1,1 0,-1-1,1-1,8 0,130 20,-128-17</inkml:trace>
  <inkml:trace contextRef="#ctx0" brushRef="#br0" timeOffset="3982.833">2795 591,'-14'54,"3"-18,2 1,1 0,1 0,3 1,1 0,1 28,2-63,1 0,-1 0,1 1,-1-1,1 0,0 0,0 0,0 0,1 0,-1 0,1 0,0 0,-1 0,1-1,0 1,1-1,-1 1,0-1,1 0,-1 0,1 0,0 0,0-1,-1 1,1-1,0 1,0-1,1 0,-1 0,0-1,0 1,0 0,1-1,-1 0,0 0,1 0,6 0,0-1,-1 0,1 0,0-1,0 0,-1-1,1 0,-1-1,0 0,0 0,5-4,20-15,-1-1,0-2,-2-1,-1-2,19-24,14-11,-62 64,0 0,0 1,-1-1,1 1,0-1,0 1,0-1,-1 1,1-1,0 1,-1 0,1-1,-1 1,1 0,-1 0,1 0,-1-1,1 1,-1 0,0 0,1 0,-1 0,0 0,0 0,0 0,0-1,0 1,0 0,0 0,0 0,0 0,0 0,0 0,0 0,-1 0,1 1,-1 3,1 1,0-1,0 1,0-1,0 0,1 1,0-1,0 0,1 1,-1-1,1 0,0 0,0 0,1-1,0 1,-1 0,2-1,-1 0,0 1,1-1,0-1,0 1,0 0,0-1,1 0,-1 0,1 0,0-1,-1 0,1 0,0 0,1 0,-1-1,0 0,0 0,1 0,-1 0,1-1,-1 0,1 0,6-4,0-1,0 0,-1-1,0 0,0-1,0 0,-1 0,0-1,0-1,-1 1,0-2,0 1,-1-1,-1-1,0 1,0-1,-1 0,0-1,-1 0,0 0,-1 0,0 0,-1 0,-1-1,2-11,-7 0,-2 6</inkml:trace>
  <inkml:trace contextRef="#ctx0" brushRef="#br0" timeOffset="5179.631">4150 535,'-55'22,"2"2,0 3,2 2,-14 12,59-38,0 0,-1 1,1 0,0 0,1 0,-1 1,1 0,0 0,0 0,0 1,1 0,0-1,0 2,1-1,-1 0,1 1,1 0,-1-1,1 1,0 0,1 0,-1 0,1 1,1-1,0 0,0 0,0 0,1 1,0-1,0 0,1 0,-1-4,1-1,0 1,-1-1,1 0,1 1,-1-1,0 0,0 0,1 0,-1-1,1 1,-1 0,1-1,0 0,0 0,0 0,0 0,0 0,-1 0,1-1,1 1,-1-1,0 0,0 0,0 0,0-1,0 1,0-1,3 0,83-35,83-114,-79 58,-93 92,0-1,1 1,-1 0,0-1,0 1,0 0,0-1,1 1,-1-1,0 1,0 0,1-1,-1 1,0 0,1 0,-1-1,0 1,1 0,-1 0,0-1,1 1,-1 0,1 0,-1 0,0 0,1 0,-1-1,1 1,-1 0,1 0,-1 0,0 0,1 0,-1 0,1 1,-1-1,1 0,-1 0,0 0,1 0,-1 0,1 1,-1-1,0 0,1 0,-1 0,0 1,1-1,-1 0,0 1,0-1,1 0,-1 1,0-1,0 0,1 1,-1-1,0 1,0-1,0 0,0 1,1 0,1 32,-1-21,-1 1,2 0,0 0,1-1,0 1,1 0,0-1,1 0,0 0,1 0,0-1,1 0,0 0,1-1,3 3,-9-11,0 0,0 0,1 0,-1 0,1 0,0-1,0 1,-1-1,1 0,0 0,0 0,0 0,0-1,0 1,0-1,0 1,0-1,1 0,-1-1,0 1,0 0,0-1,0 0,0 1,0-1,0 0,-1-1,1 1,0 0,0-1,-1 0,1 1,-1-1,1 0,0-1,69-88,36-90,-97 172,-11 41,0-23,0-4,-2 6,0 1,1-1,1 1,0 0,1-1,0 1,0 0,2-1,-1 0,1 1,1-1,0 0,1-1,0 1,0-1,1 0,0 0,1 0,0-1,8 7,-13-14,0-1,1 1,-1-1,1 1,-1-1,1 0,0 0,-1 0,1 0,0 0,0-1,0 1,-1-1,1 0,0 0,0 0,0 0,0-1,0 1,-1-1,1 1,0-1,0 0,-1 0,1 0,0-1,-1 1,1-1,-1 1,0-1,1 0,-1 0,0 0,0 0,0 0,-1 0,1-1,58-93,-9-84,-52 179,1 0,0 0,0 0,0-1,0 1,0 0,0 0,0-1,0 1,0 0,1 0,-1-1,0 1,1 0,-1 0,1 0,-1 0,1 0,0 0,0 0,-1 0,1 0,0 0,0 0,0 0,0 0,0 1,0-1,0 0,0 1,0-1,0 1,1-1,-1 1,0-1,0 1,0 0,1 0,-1 0,0 0,0-1,1 2,-1-1,0 0,0 0,0 0,1 0,-1 1,0-1,0 1,0-1,0 1,1-1,-1 1,0 0,0-1,0 1,0 0,0 0,-1 0,1 0,0 0,0 0,0 0,11 15,-1 1,-1 0,0 0,-2 1,1 0,-2 1,-1 0,0 0,-1 0,-2 1,1 0,-2-1,-1 1,0 0,-2 2,-2 311,1-306,-1 1,-1-1,-2 0,0 0,-2-1,-1 1,-1-2,-1 1,-2-2,0 1,-2-2,-4 6,16-26,1 0,-1 0,1 0,-1 0,0-1,0 1,0-1,-1 0,1 0,0 0,-1 0,1-1,-1 1,0-1,0 0,1 0,-1 0,0-1,0 1,0-1,0 0,0 0,0 0,0-1,1 1,-1-1,0 0,0 0,1 0,-1-1,0 1,1-1,-1 0,1 0,0 0,0-1,0 1,0-1,0 1,0-1,1 0,-1 0,1 0,0-1,0 1,0 0,-1-4,0-9,1 0,0-1,2 1,0 0,0 0,2-1,0 1,1 0,0 1,2-1,0 0,0 1,1 0,1 0,1 1,5-8,6-11,0 0,3 2,0 0,2 2,1 1,2 0,0 2,2 2,0 0,2 2,23-13,42 0,-71 32</inkml:trace>
  <inkml:trace contextRef="#ctx0" brushRef="#br0" timeOffset="6416.906">1 1325,'256'-21,"0"11,13 11,-114 0,232-28,-185 8,649-47,-286 37,-28 0,-115 47,-222-6,129-11,-149-3,155-28,57 32,-274-24,-97 18</inkml:trace>
</inkml:ink>
</file>

<file path=ppt/ink/ink3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26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1537 368,'-40'-17,"29"15,-1 0,0 1,0 0,-1 1,1 1,0 0,0 0,0 1,-10 3,-34 4,-115 22,64-1,107-30,-1 0,1 0,-1 0,0 1,1-1,-1 0,1 0,-1 1,0-1,1 1,-1-1,1 0,-1 1,1-1,0 1,-1-1,1 1,-1-1,1 1,0-1,-1 1,1 0,0-1,0 1,0-1,-1 1,1 0,0-1,0 1,0 0,0-1,0 1,0 0,0-1,0 1,0 0,1-1,-1 1,0-1,0 1,0 0,1-1,-1 1,0-1,1 1,-1-1,0 1,1-1,-1 1,1-1,-1 1,1-1,-1 1,1-1,-1 0,1 1,0-1,-1 0,1 0,-1 1,1-1,0 0,0 0,41 17,96 6,-18-1,-120-22,1 0,-1 0,1 0,-1 0,1 0,-1 0,1 0,-1 1,1-1,-1 0,1 0,-1 1,0-1,1 0,-1 1,1-1,-1 0,0 1,1-1,-1 1,0-1,1 1,-1-1,0 0,0 1,0-1,1 1,-1-1,0 1,0-1,0 1,0-1,0 1,0 0,0-1,0 1,0-1,0 1,0-1,0 1,0-1,0 1,-1-1,1 1,0-1,0 1,-1-1,1 0,0 1,-1-1,1 1,0-1,-1 0,1 1,0-1,-1 0,1 1,-1-1,1 0,-1 0,1 1,-1-1,1 0,-1 0,1 0,-39 23,31-20,-361 189,309-146,59-46,-1 1,1 0,0 0,0 0,0 0,0 0,0 1,0-1,1 0,-1 0,0 1,1-1,-1 0,1 1,-1-1,1 0,-1 1,1-1,0 1,0-1,0 1,0-1,0 0,0 1,0-1,0 1,0-1,1 1,-1-1,1 0,-1 1,1-1,0 0,-1 1,1-1,0 0,0 0,0 0,0 0,0 0,0 0,0 0,0 0,0 0,0 0,1 0,-1 0,10 3,0-1,0 1,0-2,1 1,-1-2,1 1,-1-2,1 1,0-2,-1 1,1-2,-1 0,1 0,-1-1,2-1,24-2,219-19,-191 23,-65 5,-6 1</inkml:trace>
  <inkml:trace contextRef="#ctx0" brushRef="#br0" timeOffset="2386.197">662 1,'-22'10,"0"1,0 1,1 1,1 1,0 1,2 1,-1 0,-15 19,5-2,1 2,2 0,2 2,1 0,1 2,3 0,1 1,2 2,11-30,0 1,1 0,1 0,0 0,1 0,0 0,1 0,0 1,2-1,-1 0,1 1,1-1,1 0,0 0,3 8,-6-20,0 1,1-1,-1 0,0 1,1-1,0 1,-1-1,1 0,0 0,-1 1,1-1,0 0,0 0,0 0,0 0,0 0,0 0,1 0,-1-1,0 1,0 0,1-1,-1 1,0 0,1-1,-1 0,0 1,1-1,-1 0,1 0,-1 1,1-1,-1-1,0 1,1 0,-1 0,1 0,-1-1,1 1,-1-1,0 1,1-1,-1 1,0-1,0 0,1 0,-1 1,0-1,0 0,0 0,0 0,0 0,0-1,0 0,-2-3,0 0,-1-1,1 1,-1 0,-1 0,1 0,-1 0,0 1,0-1,0 1,0 0,-1 0,0 0,0 0,0 0,0 1,-1 0,1 0,-1 0,0 0,0 1,0 0,0 0,0 0,0 1,-1-1,5 2,-34-15,0-2,2-2,0-1,-19-15,51 34,-1 1,1-1,-1 0,1 0,0 0,-1 0,1-1,0 1,0 0,0 0,0-1,0 1,0-1,0 1,0-1,1 1,-1-1,1 1,-1-1,1 0,-1 1,1-1,0 0,0 1,0-1,0 0,0 0,0 1,0-1,1 0,-1 1,1-1,-1 1,1-1,-1 0,1 1,0-1,0 1,0 0,0-1,0 1,0 0,0-1,0 1,1 0,-1 0,0 0,1 0,-1 0,1 0,-1 1,1-1,-1 0,1 1,0-1,-1 1,1 0,1-1,19-3,0 0,0 2,0 0,0 1,1 2,19 2,20 0,187-2,-250-1,1 1,0-1,-1 1,1-1,0 1,-1-1,1 1,0 0,0-1,0 1,0-1,-1 1,1 0,0-1,0 1,0 0,0-1,0 1,1 0,-1-1,0 1,0-1,0 1,0 0,1-1,-1 1,0-1,1 1,-1-1,0 1,1-1,-1 1,1-1,-1 1,1-1,-1 1,1-1,-1 0,1 1,-1-1,1 0,-1 1,1-1,0 0,-1 0,1 0,-1 1,1-1,0 0,-1 0,1 0,0 0,-1 0,1 0,0 0,-1-1,1 1,-1 0,1 0,0 0,-1-1,1 1,-167 111,64-13,88-86</inkml:trace>
  <inkml:trace contextRef="#ctx0" brushRef="#br0" timeOffset="3471.66">1875 368,'-223'371,"173"-311,52-74,64-65,-1 2,4 3,48-39,-117 112,0 0,1 0,-1 0,1 0,-1 1,1-1,-1 0,1 0,-1 1,1-1,0 0,-1 1,1-1,0 1,0-1,-1 0,1 1,0 0,0-1,0 1,0 0,0-1,0 1,0 0,-1 0,1 0,0 0,0 0,0 0,0 0,0 0,0 0,0 0,0 0,0 1,0-1,0 0,-1 1,1-1,0 0,0 1,0 0,-1-1,1 1,0-1,0 1,-1 0,1-1,-1 1,1 0,-1 0,1-1,-1 1,1 0,-1 0,1 0,-1 0,0 0,0 0,1-1,-1 1,0 0,0 0,0 0,0 0,0 0,0 0,-23 197,22-197,1 0,0 0,-1 0,1-1,0 1,0 0,0 0,0 0,0 0,0 0,0 0,0 0,0 0,0-1,1 1,-1 0,0 0,0 0,1 0,-1 0,1-1,-1 1,1 0,-1 0,1-1,-1 1,1 0,0-1,-1 1,1-1,0 1,0-1,-1 1,1-1,0 1,0-1,0 0,-1 1,1-1,0 0,0 0,0 0,0 1,0-1,0 0,0 0,0 0,-1-1,1 1,0 0,0 0,0 0,0-1,0 1,0 0,-1-1,1 1,0-1,0 1,-1-1,1 1,0-1,40-43,52-86,-63 93,69-65,-98 101,0 1,0 0,0-1,-1 1,1-1,0 1,0 0,0 0,0-1,0 1,0 0,-1 0,1 0,0 0,0 0,0 0,0 0,0 0,0 1,0-1,0 0,0 1,-1-1,1 0,0 1,0-1,0 1,-1-1,1 1,0-1,-1 1,1 0,0-1,-1 1,1 0,-1 0,1-1,-1 1,1 0,-1 0,0 0,1 0,-1-1,0 1,0 0,1 0,-1 0,0 0,0 0,0 0,0 0,0 0,0 0,4 59,-4-55,-21 230,-2-123,16-88</inkml:trace>
  <inkml:trace contextRef="#ctx0" brushRef="#br0" timeOffset="4084.431">2497 707,'-19'12,"0"1,2 1,-1 1,2 0,0 1,1 1,1 0,-4 8,-46 57,84-91,72-83,41-31,-132 122,0 0,0 0,0 1,0-1,0 0,1 0,-1 0,0 1,1-1,-1 1,0-1,1 1,-1 0,1-1,-1 1,0 0,1 0,-1 0,1 0,-1 0,1 0,-1 1,0-1,1 0,-1 1,1-1,-1 1,0-1,1 1,-1 0,0-1,0 1,0 0,1 0,-1 0,0 0,0 0,0 0,-1 0,1 1,0-1,0 0,-1 0,1 1,0-1,-1 0,1 1,-1-1,0 0,1 1,-1-1,0 1,10 29,-7-20,0 0,0-1,1 1,0-1,1 0,0 0,1-1,0 0,0 0,1 0,6 5,0-3</inkml:trace>
  <inkml:trace contextRef="#ctx0" brushRef="#br0" timeOffset="4370.482">2383 876,'34'-5,"20"-6,6-1,-2 1,-11 3</inkml:trace>
</inkml:ink>
</file>

<file path=ppt/ink/ink3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32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1 256,'38'-4,"27"-7,8-2,-4 2,-9 3,-10 2,-9 3,-6 1,-9 1</inkml:trace>
  <inkml:trace contextRef="#ctx0" brushRef="#br0" timeOffset="250.224">1 510,'43'-4,"29"-3,6 1,-4-3,-11-1,-10 1,-11 3,-11 2</inkml:trace>
  <inkml:trace contextRef="#ctx0" brushRef="#br0" timeOffset="578.512">1074 87,'-5'34,"-2"20,-4 6,0-2,1-7,-1-6,-1-7,4-5,1-3,4-2,-4-5,0-8</inkml:trace>
  <inkml:trace contextRef="#ctx0" brushRef="#br0" timeOffset="861.612">763 87,'38'-5,"37"-6,15-2,-3 2,-6 3,-13-2,-8 0,-9 2,-9 3,-6 2,-5 1,-3 2,-6 4,-7 3</inkml:trace>
  <inkml:trace contextRef="#ctx0" brushRef="#br0" timeOffset="1131.467">678 596,'38'0,"33"-5,13-6,-3-2,-6 2,-10-2,-12 1,-10 2,-7 3,-10-1,-5-1,-6 3</inkml:trace>
  <inkml:trace contextRef="#ctx0" brushRef="#br0" timeOffset="1878.474">1553 454,'-247'342,"236"-322,34-37,24-34,2 2,2 3,2 1,2 3,11-4,-65 45,1-1,-1 0,0 1,1-1,-1 1,1 0,-1-1,1 1,0 0,-1 0,1 0,0 0,0 0,0 1,0-1,0 0,0 1,0-1,0 1,0 0,0 0,0 0,0 0,0 0,0 0,0 1,0-1,0 0,0 1,0 0,0-1,0 1,0 0,-1 0,1 0,0 0,-1 1,1-1,0 0,-1 1,0-1,1 1,-1-1,0 1,0 0,0-1,0 1,0 0,0 0,0 0,-1 0,1 1,5 135,-5-137,0 1,0-1,-1 1,1-1,0 1,-1-1,1 1,-1-1,1 1,-1 0,0-1,0 1,1 0,-1-1,0 1,-1 0,1-1,0 1,0 0,-1-1,1 1,-1 0,1-1,-1 1,0-1,0 1,1-1,-1 0,0 1,0-1,-1 0,1 0,0 1,0-1,-1 0,1 0,0 0,-1 0,1-1,-1 1,1 0,-1-1,1 1,-1-1,0 1,1-1,-1 0,0 1,1-1,-1 0,0 0,1-1,-1 1,-33-6,1-2,0-2,1-1,-28-14,36 15</inkml:trace>
  <inkml:trace contextRef="#ctx0" brushRef="#br0" timeOffset="2781.499">2259 87,'-45'45,"2"2,2 1,2 3,3 1,-16 31,49-79,0 0,0 1,0-1,0 1,1-1,0 1,0 0,0 0,1 0,-1 0,1 0,1 0,-1 0,1 0,-1 0,1 0,1 1,-1-1,1 0,0 0,0 0,1 0,-1 0,1 0,0 0,0-1,1 1,-1-1,1 1,0-1,0 0,1 0,0 0,3 2,0-2,1 1,0-1,0 0,0 0,0-1,0 0,0-1,1 0,-1 0,1-1,0 0,0 0,-1-1,1 0,0-1,0 0,4-1,152-53,-136 39,0-1,-1-1,-1-1,-1-2,-1-1,-1-1,-1 0,2-6,-16 19,-1 0,0 0,-1-1,0-1,-1 1,0-1,-1 0,0 0,-1-1,0 1,-1-1,2-12,-5 19,1-1,-1 1,0 0,-1-1,1 1,-1 0,-1-1,1 1,-1 0,0 0,0 0,-1 0,0 0,0 1,0-1,-1 1,1 0,-1 0,0 0,-1 0,0 1,1 0,-1 0,0 0,-1 1,1-1,-2 1,-5-3,-1 1,0 1,0 0,0 0,-1 2,1-1,-1 2,0 0,-6 1,-15-1</inkml:trace>
  <inkml:trace contextRef="#ctx0" brushRef="#br0" timeOffset="3115.75">2118 370,'25'-16,"1"1,1 1,0 2,1 0,0 2,1 1,9 0,-30 8,-1 1,1 1,-1-1,1 1,-1 0,0 1,1 0,-1 0,0 0,0 1,0 0,-1 1,1-1,-1 1,2 2,73 28,59-41,-104 5,-30 5</inkml:trace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96 137,'0'10,"0"7,0 7,-5 3,-1 2,0 1,1 0,-3-1,0 1,-4-1,0 0,-2-6,0-1,9-4,9-6,4-5</inkml:trace>
  <inkml:trace contextRef="#ctx0" brushRef="#br0" timeOffset="931.773">406 278,'2'1,"-1"0,0 0,0 1,-1-1,1 0,0 1,0-1,-1 0,1 1,0-1,-1 1,0-1,1 1,-1-1,0 1,0 0,0-1,0 1,0-1,0 1,0-1,0 1,-1-1,1 1,-1-1,1 1,-1-1,1 1,-1-1,0 1,0-1,0 0,0 0,0 1,0-1,0 0,0 0,-1 1,0 2,-107 181,227-372,-67 116,-27 35,1 1,2 2,1 0,31-26,-59 59,0 0,0 0,0 1,0-1,0 0,0 0,0 1,1-1,-1 0,0 1,0-1,0 0,0 0,0 1,0-1,0 0,1 0,-1 0,0 1,0-1,0 0,0 0,1 0,-1 1,0-1,0 0,1 0,-1 0,0 0,0 0,1 1,-1-1,0 0,0 0,1 0,-1 0,0 0,0 0,1 0,-1 0,0 0,1 0,-1 0,0 0,0 0,1 0,-1 0,0-1,0 1,1 0,-1 0,0 0,0 0,1 0,-1-1,0 1,0 0,0 0,1 0,-1-1,0 1,-7 28,6-24,-3 8,1 0,1 1,0 0,1 0,1-1,0 1,0 0,1 0,1-1,0 1,0-1,2 1,0-1,0 0,1 0,0 0,1-1,0 0,3 3,-3-9,0-1,-1 1,2-1,-1-1,0 1,1-1,-1-1,1 1,0-1,0 0,0-1,0 1,0-1,1-1,-1 1,0-1,0-1,1 1,-1-1,0 0,0-1,0 0,0 0,0 0,-1-1,1 0,-1-1,1 1,-1-1,0 0,-1-1,1 1,-1-1,0 0,0-1,0 1,1-3,94-171,-81 59,-19 96</inkml:trace>
</inkml:ink>
</file>

<file path=ppt/ink/ink3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37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57,'-14'5,"-1"2,8-1,10-1,4-6,1-4</inkml:trace>
  <inkml:trace contextRef="#ctx0" brushRef="#br0" timeOffset="301.119">347 1,'-15'5,"-4"6,5 2,6-7,8-4,10-2,3-2</inkml:trace>
</inkml:ink>
</file>

<file path=ppt/ink/ink3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41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1 188,'33'-10,"17"-3,4 1,-3 2,-4 3,-6 3,-5 1,-4 3,-2 0,-7 0</inkml:trace>
  <inkml:trace contextRef="#ctx0" brushRef="#br0" timeOffset="3663.277">57 414,'225'-31,"-80"7,-57 9,-84 19,-11-1</inkml:trace>
  <inkml:trace contextRef="#ctx0" brushRef="#br0" timeOffset="4466.618">198 18,'1'-2,"1"1,-1-1,1 1,0 0,-1-1,1 1,0 0,-1 0,1 0,0 0,0 0,0 1,0-1,0 0,0 1,0 0,0-1,0 1,0 0,0 0,0 0,1 0,-1 1,0-1,0 1,0-1,0 1,0-1,0 1,-1 0,1 0,0 0,0 0,135 87,-122-77,1 0,-2 1,0 0,0 1,-1 1,-1 0,0 1,-1 0,-1 0,0 2,1 2,-11-13,1-1,-1 1,0 0,0 0,-1 0,1 0,-1-1,-1 1,1 0,-1-1,0 1,0-1,-1 1,1-1,-1 0,0 0,-1 0,1-1,-1 1,0-1,0 0,-1 0,1 0,-1 0,1-1,-1 0,-1 0,1 0,0-1,0 0,-1 0,0 0,-30 23,-49 42,51-34,23-17</inkml:trace>
</inkml:ink>
</file>

<file path=ppt/ink/ink3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48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0 593,'15'5,"13"1,8 0,2-1,-5-6,-4-3,-2-1,0 0,-1 2,-4 1</inkml:trace>
  <inkml:trace contextRef="#ctx0" brushRef="#br0" timeOffset="599.86">112 960,'24'0,"0"-2,0 0,-1-2,1 0,-1-2,0 0,-1-2,1 0,-2-2,1 0,-1-2,1-1,107-118,-71 63,-31 38,-2-1,-1-2,-1 0,-3-1,0-2,-2 0,-2-1,-1 0,5-24,-19 58,1-1,-1 1,0-1,1 0,-2 1,1-1,0 0,-1 0,0 0,0 0,0 0,0 0,0 1,-1-1,0 0,0 0,0 0,0 1,-1-1,1 1,-1-1,0 1,0-1,0 1,0 0,-1 0,1 0,-1 0,0 1,0-1,0 1,0-1,0 1,-1 0,1 0,0 1,-5-2,0 6,-1 0,0 1,1 0,0 0,0 1,0 0,1 1,0 0,0 0,0 0,0 1,1 0,0 0,1 1,0 0,0 0,1 0,-2 4,3-8,-13 20,7-11,0 1,0 0,2 0,-1 1,2-1,0 2,-3 13,4-5,0-11,2-1,0 1,0 0,1 1,1-1,0 0,1 1,1-1,0 0,0 0,1 1,1-1,0 0,1-1,0 1,4 5,1-5,1 1,0-2,1 1,1-1,0-1,0 0,1-1,0 0,1-1,0-1,1 0,0 0,0-2,1 0,27 17,-26-13</inkml:trace>
  <inkml:trace contextRef="#ctx0" brushRef="#br0" timeOffset="1431.34">932 537,'-13'86,"10"-78,0 1,1 0,0 0,0 0,1 0,0 0,1 0,0 0,1 1,0-1,0 0,0 0,2 0,-1-1,1 1,0 0,2 2,-4-9,1 0,0 0,0 0,0 0,0 0,0 0,0-1,0 1,0-1,1 1,-1-1,1 0,-1 0,1 0,-1 0,1-1,0 1,-1-1,1 1,0-1,-1 0,1 0,0 0,-1 0,1-1,0 1,-1-1,1 1,0-1,-1 0,1 0,-1 0,1-1,-1 1,2-2,77-59,-20-21,-38 135,-23-49,0 1,1-1,-1 0,1 0,0 0,0-1,0 1,1 0,-1 0,0-1,1 1,0 0,0-1,0 0,0 1,0-1,0 0,0 0,1 0,-1 0,1-1,0 1,-1-1,1 1,0-1,0 0,0 0,0 0,0-1,0 1,0-1,0 1,0-1,0 0,0 0,0 0,0-1,0 1,0-1,0 0,0 0,0 0,0 0,0 0,0-1,-1 1,1-1,0 0,8-10,0 0,-1-1,-1 0,0-1,-1 1,0-2,-1 1,-1-1,0 0,-1-1,-1 1,0-1,0-8,0 6,11-67,-13 60</inkml:trace>
  <inkml:trace contextRef="#ctx0" brushRef="#br0" timeOffset="1897.332">1524 734,'-5'19,"-6"16,-2 7,-3-4,2-3,2-3,-1-7,2-3,2-1,8-3,9-5,7-5,7-3,4-3,2-7,2-2,-5-5,-6 0</inkml:trace>
  <inkml:trace contextRef="#ctx0" brushRef="#br0" timeOffset="2149.847">1383 875,'38'-5,"28"-6,1-2</inkml:trace>
  <inkml:trace contextRef="#ctx0" brushRef="#br0" timeOffset="2803.91">1777 508,'0'5,"5"1,7 1,0-7,4-3,4-1,3 0,2 1,2 1,2 0,0 1,0 1,0 0,-5 0</inkml:trace>
  <inkml:trace contextRef="#ctx0" brushRef="#br0" timeOffset="3079.876">1777 705,'29'0,"19"0,6 0,-1 0,-4-4,-7-3,-10 1</inkml:trace>
  <inkml:trace contextRef="#ctx0" brushRef="#br0" timeOffset="5216.63">2399 170,'0'313,"0"-294,-1 1,-1-1,-1-1,-1 1,-1 0,0-1,-1 0,-1 0,-1 0,-2 2,-2 0</inkml:trace>
  <inkml:trace contextRef="#ctx0" brushRef="#br0" timeOffset="5484.999">2144 198,'39'-5,"36"-1,15 0,-3 1,-11 1,-14 2,-12 1,-11 1,-6 0,-10 4,-8 3</inkml:trace>
  <inkml:trace contextRef="#ctx0" brushRef="#br0" timeOffset="5747.695">1976 818,'43'-9,"34"-4,8-4,-6 1,-10 3,-14 4,-10-2,-9 2,-5 1,-8 3</inkml:trace>
  <inkml:trace contextRef="#ctx0" brushRef="#br0" timeOffset="6436.794">2511 904,'-97'120,"119"-131,15-26,-11 9,2 1,1 1,0 1,2 1,25-13,-54 36,-1 0,1 0,-1 0,1 0,-1 1,1-1,0 0,-1 1,1-1,0 1,-1-1,1 1,0 0,0 0,0 0,-1 0,1 0,0 0,0 1,-1-1,1 0,0 1,0-1,-1 1,1 0,-1 0,1 0,0-1,-1 1,0 1,1-1,-1 0,0 0,1 0,-1 1,0-1,0 1,0-1,0 1,0-1,-1 1,1-1,0 1,-1 0,1-1,-1 1,1 0,-1 0,0 0,0-1,0 1,0 0,37 130,-37-131,1 0,-1 1,0-1,1 0,-1 1,0-1,0 1,0-1,0 0,0 1,0-1,0 1,-1-1,1 0,0 1,-1-1,1 0,-1 1,1-1,-1 0,0 0,0 0,1 1,-1-1,0 0,0 0,0 0,0 0,0-1,0 1,-1 0,1 0,0 0,0-1,-1 1,1-1,0 1,0-1,-1 0,1 1,-1-1,1 0,0 0,-1 0,1 0,-1 0,1 0,-1 0,-69-10,-86-45,132 45</inkml:trace>
  <inkml:trace contextRef="#ctx0" brushRef="#br0" timeOffset="6904.108">2907 311,'-30'43,"20"-31,0 1,1 0,0 0,1 1,1 0,0 1,1-1,1 1,0 1,1-1,-1 14,3-23,0 1,1 0,-1 0,2 0,-1 0,1 0,0 0,0 0,1 0,0 0,1-1,-1 1,1 0,0-1,1 1,0-1,0 1,0-1,1 0,-1 0,2-1,-1 1,0-1,1 0,0 0,0 0,1-1,-1 0,1 0,0 0,0-1,6 3,4-5,1-1,-1 0,0-1,0-1,0 0,0-1,0-1,0 0,-1-2,0 1,0-2,0 0,-1-1,0 0,0-1,-1 0,0-2,-1 1,0-1,-1-1,0 0,-1-1,0 0,-1-1,-4 9,0-1,-1 0,1 1,-1-1,-1-1,1 1,-1 0,0-1,-1 0,0 1,0-1,0 0,-1 0,0 0,0-1,0 1,-1 0,-1 0,1 0,-1 0,0 0,0 0,-1 0,0 0,-1 0,1 0,-1 1,0-1,-1 1,0 0,0 0,0 0,-1 1,1-1,-1 1,-1 0,1 1,-1-1,1 1,-1 0,-1 0,-60-16,35 16</inkml:trace>
  <inkml:trace contextRef="#ctx0" brushRef="#br0" timeOffset="7266.312">2794 564,'5'-4,"6"-3,6 1,5 2,4 0,2 2,1 1,0 1,1 0,-1 0,0 0,0 0,-1 0,0 1,-9-1,-13 0,-8 0</inkml:trace>
  <inkml:trace contextRef="#ctx0" brushRef="#br0" timeOffset="7766.089">2907 0,'5'10,"-4"3,-1 3,4 1,0-9,6-10,-5 0,-2 5,-3 7,0 2</inkml:trace>
  <inkml:trace contextRef="#ctx0" brushRef="#br0" timeOffset="8165.65">3245 28,'-5'10,"-6"2,-1 5,6 0,8-4,1-4,-2-3</inkml:trace>
</inkml:ink>
</file>

<file path=ppt/ink/ink3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06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170 169,'-11'173,"-24"60,23-16,18-188,1-24</inkml:trace>
  <inkml:trace contextRef="#ctx0" brushRef="#br0" timeOffset="502.722">0 282,'7'-3,"66"-40,3 4,1 3,1 3,10 1,-84 31,5-3,1 1,-1 0,1 1,0 0,-1 0,1 1,0 0,0 1,0 0,0 1,0 0,0 0,2 1,-9 2,0 0,0-1,0 1,-1 0,0 0,0 0,0 1,0-1,0 0,-1 1,0-1,0 1,0 0,-1-1,1 1,-1 0,0-1,-1 1,1 0,-1-1,0 1,0-1,0 1,-1-1,1 1,-1-1,0 0,0 0,-1 0,1 0,-3 2,-152 196,152-195,3-5,0 0,-1 1,1-1,0 0,0 1,0-1,0 1,0 0,1-1,-1 1,1 0,0 0,0 0,0 0,0 0,1 0,-1 1,1-1,-1 0,1 0,0 0,1 0,-1 1,0-1,1 0,0 0,0 0,0 0,0 0,0 0,0 0,1 0,0 0,-1-1,2 2,97 48,-12-10,-86-40,0-1,-1 0,1 1,-1 0,1-1,-1 1,1 0,-1-1,0 1,0 0,0 0,0 0,0 0,0 0,-1 1,1-1,-1 0,1 0,-1 0,0 0,0 1,0-1,0 0,0 0,-1 0,1 1,0-1,-1 0,0 0,0 0,1 0,-1 0,0 0,-1 0,1 0,0 0,0-1,-1 1,-1 1,-67 59,33-40,-1-1,-1-3,-1-1,-30 9,37-14,26-9,0-1,0 1,0-1,0-1,0 1,0-1,-1 0,1-1,0 0,-1 0,1 0,-2-1,-8-5</inkml:trace>
  <inkml:trace contextRef="#ctx0" brushRef="#br0" timeOffset="1231.696">820 593,'20'108,"-19"-106,0 1,0 0,1-1,-1 0,1 1,0-1,0 0,0 0,0 0,0 0,0 0,0 0,1 0,-1-1,1 1,-1-1,1 0,-1 0,1 0,0 0,0 0,0-1,-1 1,1-1,0 0,0 0,0 0,0 0,0 0,0 0,-1-1,1 0,0 1,0-1,2-1,15-8,0 0,0-1,-1-1,-1-1,0 0,-1-2,0 0,-1-1,7-10,-2 5,57-46,-76 66,0 1,1 0,-1 0,0 0,1 0,-1 0,0 0,0 1,1-1,-1 1,0-1,0 1,0 0,0 0,0 0,0 0,0 1,0-1,0 0,0 1,-1-1,1 1,-1-1,1 1,-1 0,1 0,-1 0,0 0,0 0,0 0,0 0,0 0,-1 0,1 1,-1-1,1 0,-1 0,0 1,0-1,0 1,11 21,-8-19,0 0,1-1,-1 1,1-1,0 0,0 0,0 0,1-1,-1 1,1-1,0 0,0 0,0-1,0 1,0-1,1-1,-1 1,1-1,-1 1,1-2,-1 1,1-1,0 1,-1-1,1-1,0 1,-1-1,1 0,-1-1,1 1,-1-1,0 0,1 0,-1-1,0 0,-1 1,1-2,0 1,-1 0,1-1,-1 0,123-187,-110 161,-1 0,-1-1,-2-1,-1 0,-2-1,-1 0,3-23,10-31,-34 94,7 17,0 0,2 1,1 0,0-1,2 1,3 23,-2 9,0 305,-1-360,1 1,-1-1,0 1,1 0,-1 0,0 0,0 0,-1 0,1 0,0 0,-1-1,0 1,0 0,0 0,0-1,0 1,0 0,-1-1,1 1,-1-1,0 0,0 1,0-1,0 0,0 0,0 0,0-1,-1 1,-8-1</inkml:trace>
  <inkml:trace contextRef="#ctx0" brushRef="#br0" timeOffset="1486.473">1355 282,'43'0,"43"0,12 0,-1-5,-12-1,-17 0,-14 1,-11 1,-9 2,-6 1,-6 0</inkml:trace>
  <inkml:trace contextRef="#ctx0" brushRef="#br0" timeOffset="3517.398">2653 226,'1'0,"-1"-1,0 1,1 0,-1 0,1-1,-1 1,0 0,1 0,-1 0,1 0,-1-1,1 1,-1 0,1 0,-1 0,1 0,-1 0,1 0,-1 0,1 1,-1-1,1 0,-1 0,0 0,1 0,-1 1,1-1,-1 0,1 0,-1 1,0-1,1 0,-1 1,0-1,1 0,-1 1,0-1,0 0,1 1,-1-1,0 1,0-1,1 1,-1-1,0 1,0-1,0 0,0 1,0-1,0 1,0-1,0 1,0-1,0 1,0-1,0 1,0-1,0 1,4 17,-1 1,0 0,-1 0,-1 0,-1 0,-1 0,0 0,-1 0,-1-1,-5 17,-7 70,14-83,1-8,-1 1,0 0,-1 0,-1 0,0-1,0 0,-2 1,-4 9,-1-11,2-8</inkml:trace>
  <inkml:trace contextRef="#ctx0" brushRef="#br0" timeOffset="3821.044">2343 254,'38'-10,"33"-8,13 0,-3 2,-6 0,-10 1,-12 5,-10 3,-7 2,-6 4,-2 0,-2 2,0-1,0 6,-4 6,-6 1</inkml:trace>
  <inkml:trace contextRef="#ctx0" brushRef="#br0" timeOffset="4099.679">2202 903,'67'-24,"27"-8,3-3,-11 4,-16 7,-13 4,-13 4,-9 6,-5 4,-9 3</inkml:trace>
  <inkml:trace contextRef="#ctx0" brushRef="#br0" timeOffset="4788.772">3105 621,'-217'313,"298"-401,-46 47,1 2,2 1,2 2,1 2,42-27,-82 60,0 0,-1 0,1-1,0 1,0 0,1 0,-1 0,0 0,0 0,0 1,1-1,-1 0,0 0,1 1,-1-1,1 1,-1-1,0 1,1 0,-1 0,1-1,-1 1,1 0,-1 0,1 0,-1 1,1-1,-1 0,1 1,-1-1,1 1,-1-1,1 1,-1-1,0 1,1 0,-1 0,0 0,0 0,0 0,0 0,0 0,0 0,0 0,0 0,0 1,5 121,-8-83,2-37,1 0,-1 0,0 0,1 0,-1 0,0 0,-1 0,1 0,-1 0,1 0,-1 0,0 0,0 0,0 0,0 0,-1 0,1-1,-1 1,1-1,-1 1,0-1,0 0,0 1,-1-1,1 0,0 0,-1-1,1 1,-1 0,0-1,1 0,-1 0,0 1,0-1,0-1,0 1,0 0,0-1,0 0,0 0,0 1,0-2,0 1,-1 0,-136-66,124 57</inkml:trace>
  <inkml:trace contextRef="#ctx0" brushRef="#br0" timeOffset="5881.915">3472 480,'5'0,"11"0,7 0,6 0,1 0,1 0,1-5,-2-2,0 1,-1 1,0 2,0 0,-6-3,-1 0,0 0,1 1,-3 2</inkml:trace>
  <inkml:trace contextRef="#ctx0" brushRef="#br0" timeOffset="6138.366">3472 677,'39'-5,"26"-6,8-6,-5 0,-3 2,-14 0,-10 2,-7-2,-10 2</inkml:trace>
  <inkml:trace contextRef="#ctx0" brushRef="#br0" timeOffset="7269.668">4064 818,'43'-68,"2"3,3 1,3 3,2 2,24-18,-14 37,-62 40,0-1,1 1,-1-1,0 1,1 0,-1 0,0 0,1-1,-1 1,0 0,1 1,-1-1,1 0,-1 0,0 1,1-1,-1 0,0 1,0 0,1-1,-1 1,0 0,0-1,0 1,0 0,0 0,0 0,0 0,0 0,0 0,0 0,-1 0,1 0,0 1,-1-1,1 0,-1 0,1 1,-1-1,1 0,-1 1,0-1,0 1,0-1,0 0,0 1,0-1,0 0,-1 2,-21 140,25-50,-3-91,0 0,0 0,0-1,1 1,-1 0,1 0,-1 0,1 0,0 0,0-1,0 1,0 0,0-1,0 1,0 0,1-1,-1 0,0 1,1-1,-1 0,1 0,0 1,-1-1,1-1,0 1,0 0,0 0,-1-1,1 1,0-1,0 1,0-1,0 0,0 0,0 0,0 0,0 0,0 0,0 0,0-1,0 1,0-1,-1 1,2-1,9-6,-1 0,0 0,0-1,-1-1,0 0,-1 0,0 0,0-1,-1-1,4-5,-7 9,134-158,-20 57,-119 107,1 1,-1-1,0 0,1 1,-1-1,1 1,-1-1,1 1,-1-1,1 1,-1-1,1 1,-1-1,1 1,0-1,-1 1,1 0,0-1,-1 1,1 0,0 0,0 0,-1 0,1-1,0 1,-1 0,1 0,0 0,0 0,-1 1,1-1,0 0,0 0,-1 0,1 0,0 1,-1-1,1 0,0 1,-1-1,1 1,-1-1,1 1,-1-1,1 1,-1-1,1 1,-1-1,1 1,-1-1,1 1,-1 0,0-1,0 1,1 0,-1-1,0 1,0 0,0 0,1-1,-1 1,0 0,0 0,0 0,-10 53,8-43,-9 30,8-35,1 2,-1-1,1 0,0 0,1 1,0-1,0 1,0-1,1 1,0-1,1 1,0-1,0 1,0-1,1 0,0 1,0-1,1 0,0 0,4 6,7 4</inkml:trace>
  <inkml:trace contextRef="#ctx0" brushRef="#br0" timeOffset="7773.786">5052 790,'49'-13,"-1"-3,-1-1,-1-3,0-1,-2-3,0-1,-1-3,-27 15,-1-1,0 0,-1-1,-1-1,0 0,-1-1,-1 0,-1 0,0-2,-2 1,4-9,-8 17,0 0,0 0,-1-1,0 1,-1-1,0 0,-1 1,0-1,-1 0,0 0,0 1,-2-1,1 0,-2-6,2 15,0 0,-1-1,1 1,0 0,-1 0,1 0,-1 0,0 0,0 0,1 1,-1-1,0 1,-1-1,1 1,0 0,0 0,0-1,-1 2,1-1,-1 0,1 0,-1 1,1-1,-1 1,1 0,-1 0,1 0,-1 0,1 0,-1 1,1-1,-1 1,1-1,0 1,-1 0,1 0,0 0,-82 49,73-39,0 0,0 0,2 1,-1 1,2-1,-1 2,2-1,0 1,0 0,1 0,1 1,1 0,0 0,1 0,0 0,1 1,1 14,1-24,1 0,0 0,0 0,1-1,0 1,0 0,0-1,1 1,-1-1,2 0,-1 0,0 0,1 0,0 0,0-1,0 0,1 0,-1 0,1 0,0-1,0 1,0-2,1 1,-1 0,1-1,0 0,8 3,1 0,-1-2,1 1,0-2,-1 0,1-1,0-1,0 0,15-2,16-9,-27 4</inkml:trace>
  <inkml:trace contextRef="#ctx0" brushRef="#br0" timeOffset="8184.746">5758 29,'8'-5,"0"1,0 0,1 1,-1 0,1 1,-1 0,1 0,0 0,0 1,0 1,0-1,0 2,0-1,0 1,0 0,-1 1,1 0,5 2,-12-1,0 0,-1 0,1 1,-1-1,0 0,0 0,0 1,-1-1,1 0,-1 1,0-1,1 1,-1-1,-1 0,1 1,-1-1,1 1,-1-1,0 0,0 0,0 1,-1-1,1 0,-1 0,0 0,0 0,0-1,0 1,0 0,0-1,-1 0,0 2,-4 7,4-9,1 0,0 0,0 1,0 0,1-1,-1 1,0 0,1 0,0 0,0 0,0 0,0 0,0 0,1 0,-1 0,1 0,0 0,0 0,0 1,0-1,0 0,1 0,0 0,-1 0,1 0,0 0,1 0,-1 0,0 0,1 0,0-1,-1 1,1-1,0 1,0-1,1 1,-1-1,0 0,3 1,1-1,0 0,0 0,1-1,-1 0,0 0,1-1,-1 1,1-1,-1-1,1 1,-1-1,1 0,-1-1,6-2,11 0,2 0</inkml:trace>
</inkml:ink>
</file>

<file path=ppt/ink/ink3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22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301 142,'-1'0,"1"0,0 0,-1-1,1 1,0 0,0 0,-1 0,1 0,0 0,0 0,-1 0,1 0,0-1,0 1,0 0,-1 0,1 0,0 0,0-1,0 1,-1 0,1 0,0 0,0-1,0 1,0 0,0 0,0-1,0 1,-1 0,1 0,0-1,0 1,0 0,0-1,0 1,0 0,0 0,0-1,0 1,1 0,-1 0,0-1,0 1,0 0,0 0,0-1,0 1,0 0,1 0,-1-1,0 1,0 0,-26 8,-115 62,72-15,67-53,1 0,-1 0,1 0,0 0,0 0,0 1,0-1,0 0,0 1,1-1,-1 1,1-1,-1 0,1 1,0-1,0 1,0-1,0 1,1-1,-1 1,1-1,-1 1,1-1,0 0,0 0,0 1,0-1,0 0,1 0,-1 0,1 0,-1 0,1 0,1 0,40 26,-40-28,-1 0,0 1,1-1,-1 1,0-1,1 1,-1 0,0 0,0 0,0 0,0 0,0 1,0-1,0 1,0-1,-1 1,1 0,0-1,-1 1,1 0,-1 0,0 0,0 0,0 0,0 0,0 1,0-1,-1 0,1 0,0 1,-1-1,0 0,0 1,0-1,0 1,0-1,0 0,0 1,-1-1,1 0,-1 1,0-1,0 0,0 0,0 0,0 1,-103 111,99-108,-36 53,40-57,1 0,-1 0,1 0,0 0,-1 0,1 0,0 0,0 0,0 0,0-1,1 1,-1 0,1 0,-1 0,1 0,-1 0,1-1,0 1,0 0,0 0,0-1,0 1,0-1,1 1,-1-1,0 1,1-1,-1 0,1 0,-1 0,1 0,0 0,-1 0,1 0,1 0,9 2,0 0,0-1,1 0,-1-1,0 0,1-1,-1-1,0 0,1 0,-1-2,0 1,0-1,0-1,-1 0,1-1,-1 0,0-1,-1 0,8-5,21-24,-37 25</inkml:trace>
  <inkml:trace contextRef="#ctx0" brushRef="#br0" timeOffset="467.734">131 1,'2'1,"0"0,0 1,-1-1,1 1,0 0,-1 0,1-1,-1 1,1 0,-1 0,0 0,0 0,0 0,0 1,0-1,-1 0,1 0,-1 1,1-1,-1 0,0 1,0-1,0 0,0 1,0-1,0 2,3 369,-14-150,3-175,2 1,3 0,1 0,3 8,-1-33</inkml:trace>
</inkml:ink>
</file>

<file path=ppt/ink/ink3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26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1075 396,'24'0,"23"0,7 0,0 0,-5-5,-5-1,-11 0</inkml:trace>
  <inkml:trace contextRef="#ctx0" brushRef="#br0" timeOffset="261.744">1075 621,'39'-9,"21"-4,2 1</inkml:trace>
  <inkml:trace contextRef="#ctx0" brushRef="#br0" timeOffset="-1047.022">2 311,'0'398,"0"-395,-1-1,1 1,-1 0,1 0,0 0,0 0,0 0,1 0,-1-1,1 1,0 0,-1 0,1 0,0-1,1 1,-1 0,0-1,1 1,-1-1,1 0,0 1,0-1,0 0,0 0,0 0,0 0,1-1,-1 1,1-1,-1 1,1-1,-1 0,1 0,0 0,0 0,-1 0,1-1,0 1,0-1,0 0,0 0,0 0,0 0,0 0,0-1,7-3,0-1,-1 1,1-2,-1 1,0-1,-1-1,0 0,0 0,0 0,-1-1,0 0,0-1,-1 0,0 0,-1 0,2-3,31-40,8-9,-45 62,0-1,0 1,0 0,0-1,0 1,0 0,0 0,0 0,0 0,0 0,0 0,-1 0,1 0,0 0,-1 0,1 0,-1 0,1 0,-1 0,0 1,1-1,-1 0,0 0,0 0,0 1,0-1,0 0,0 0,0 1,0 0,0-1,2 36,-3-32,0 0,0 0,1-1,0 1,0 0,0 0,0 0,1 0,0 0,0 0,1 0,-1 0,1-1,0 1,0-1,0 1,1-1,-1 0,1 0,0 0,1 0,-1 0,1-1,-1 1,1-1,0 0,0 0,0-1,5 3,-3-6,0 1,-1-1,1 0,0-1,-1 1,1-1,-1-1,1 1,-1-1,0 1,0-1,0-1,0 1,-1-1,1 0,-1 0,0 0,0-1,-1 1,1-1,-1 0,0 0,0 0,0 0,-1-1,0 1,0-1,0-3,5-2,25-52,-2-1,-4-1,13-46,-31 60,-10 33</inkml:trace>
  <inkml:trace contextRef="#ctx0" brushRef="#br0" timeOffset="-587.416">849 565,'-14'24,"-10"13,-1 5,5-1,-1-1,5-3,9-4,11-6,9-9,8-7,4-6,4-3,1-7,-5-7,-6-2</inkml:trace>
  <inkml:trace contextRef="#ctx0" brushRef="#br0" timeOffset="-334.23">652 707,'38'-10,"23"-3,5 1,-8 2</inkml:trace>
  <inkml:trace contextRef="#ctx0" brushRef="#br0" timeOffset="2598.52">1470 170,'8'29,"-2"1,0 0,-3-1,0 2,-2 25,3 24,-4-69,1-1,0 1,1-1,0 1,0-1,1 0,0 0,1 0,0-1,1 1,0-1,0 0,6 7,-9-14,1-1,-1 1,0 0,1-1,-1 0,0 0,1 1,0-1,-1-1,1 1,0 0,-1-1,1 1,0-1,-1 0,1 0,0 0,0 0,-1 0,1-1,0 1,0-1,-1 0,1 0,-1 0,1 0,-1 0,1 0,-1-1,1 1,-1-1,64-61,-12-41,-54 104,0-1,0 1,0 0,1-1,-1 1,0 0,0-1,1 1,-1 0,0-1,0 1,1 0,-1-1,0 1,1 0,-1 0,0-1,1 1,-1 0,1 0,-1 0,0 0,1-1,-1 1,1 0,-1 0,0 0,1 0,-1 0,1 0,-1 0,0 0,1 0,-1 0,1 0,-1 1,0-1,1 0,-1 0,1 0,-1 0,0 1,1-1,-1 0,0 0,1 1,-1-1,0 0,1 1,-1-1,0 0,0 1,0-1,1 0,-1 1,0-1,0 1,0-1,0 0,0 1,1-1,-1 1,0-1,0 0,0 1,0-1,0 1,0-1,8 32,-9-27,1 1,0 0,1 0,-1 0,1-1,0 1,1 0,0-1,-1 1,2-1,-1 0,0 1,1-1,0 0,1-1,-1 1,1 0,0-1,0 0,0 0,0 0,1 0,-1-1,1 0,0 0,0 0,0-1,1 1,0-5,0 0,0 0,-1-1,1 0,-1 0,1 0,-1 0,0-1,0 0,-1 0,1 0,-1-1,0 0,0 0,-1 0,1 0,-1 0,0-1,0 1,-1-1,1-1,-3 7,45-85,-4-1,18-62,-50 124</inkml:trace>
  <inkml:trace contextRef="#ctx0" brushRef="#br0" timeOffset="3185.066">2430 283,'-34'7,"-46"45,79-51,-1 0,0 1,1 0,-1-1,1 1,-1 0,1 0,0-1,0 1,0 0,0 0,0 1,0-1,0 0,1 0,-1 0,1 0,0 1,0-1,-1 0,2 0,-1 1,0-1,0 0,1 0,-1 0,1 1,-1-1,1 0,0 0,0 0,0 0,0 0,0 0,1 0,-1-1,0 1,1 0,-1-1,2 1,66 46,-66-46,-1-1,0 1,0-1,0 1,0 0,0 0,-1-1,1 2,0-1,-1 0,0 0,1 0,-1 1,0-1,0 0,0 1,-1-1,1 1,-1-1,1 1,-1 0,0-1,0 1,0-1,0 1,0 0,0-1,-1 1,0-1,1 1,-1-1,0 1,0-1,0 0,0 1,-1-1,1 0,-1 0,1 0,-1 0,0 0,0 0,0 0,0-1,0 1,-1 0,-90 54,69-45</inkml:trace>
  <inkml:trace contextRef="#ctx0" brushRef="#br0" timeOffset="3449.64">2571 509,'-5'19,"-1"7</inkml:trace>
  <inkml:trace contextRef="#ctx0" brushRef="#br0" timeOffset="3696.69">2656 57,'0'0</inkml:trace>
  <inkml:trace contextRef="#ctx0" brushRef="#br0" timeOffset="4013.521">2741 594,'94'-154,"-46"80,-48 74,0-1,0 1,0-1,1 1,-1-1,0 1,0-1,1 1,-1-1,0 1,1 0,-1-1,0 1,1 0,-1-1,1 1,-1 0,1-1,-1 1,0 0,1 0,-1 0,1-1,-1 1,1 0,0 0,-1 0,1 0,-1 0,1 0,-1 0,1 0,-1 0,1 0,-1 0,1 0,-1 1,1-1,-1 0,1 0,-1 0,1 1,-1-1,0 0,1 1,-1-1,1 0,-1 1,0-1,1 0,-1 1,0-1,1 1,-1-1,0 1,10 33,-7-21,-1-5,-3-5,1 0,0 1,0-1,1 0,-1 0,1 1,0-1,-1 0,1 0,1 0,-1 0,0 0,1 0,-1 0,1 0,0 0,0-1,0 1,1-1,-1 0,0 1,1-1,0 0,-1 0,1-1,0 1,0 0,0-1,0 0,0 0,0 0,0 0,1 0,-1-1,0 1,0-1,1 0,-1 0,0 0,1 0,1-1,1-3,-1 0,0-1,1 1,-2-1,1 0,0-1,-1 1,0-1,-1 0,1 0,-1 0,0 0,0 0,-1-1,0 0,0 1,-1-1,1 0,-2 0,1 0,-1-5,2-14,-2 2</inkml:trace>
  <inkml:trace contextRef="#ctx0" brushRef="#br0" timeOffset="4384.491">3361 1,'-23'34,"2"1,1 1,1 2,3-1,1 2,1 0,-5 32,17-66,0 1,0-1,1 1,0 0,0 0,1 0,-1-1,1 1,0 0,1 0,0 0,0 0,0-1,0 1,1 0,0-1,0 1,1-1,-1 0,1 0,0 0,1 0,-1 0,1-1,0 0,0 1,0-1,1-1,-1 1,1-1,0 1,3 0,7 1,1-1,-1-1,1-1,0 0,0-1,0 0,-1-2,1 0,0 0,0-2,0 0,-1 0,1-2,-6 2,-1-1,0 0,0-1,-1 0,1 0,-1-1,-1 0,1-1,-1 1,0-1,0-1,-1 1,0-1,0 0,-1-1,0 1,0-1,-1 0,0 0,-1-1,2-6,-2 9,0 1,0-1,-1 0,0 1,0-1,0 0,-1 0,0-1,0 1,-1 0,0 0,-1 0,1-1,-1 1,0 0,-1 0,0 0,0 0,-1 1,1-1,-1 0,-1 1,1 0,-1 0,0 0,-1 0,1 1,-1-1,0 1,-1 0,1 1,-1-1,-1 1,-75-10,56 14</inkml:trace>
  <inkml:trace contextRef="#ctx0" brushRef="#br0" timeOffset="4679.727">3277 311,'14'0,"10"0,6 5,1 1,2 1,-1-2,-1-2,0-1,-2 0,0-2,0 0,-1 0,-5 4,-6 7,-6 1</inkml:trace>
</inkml:ink>
</file>

<file path=ppt/ink/ink3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37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1 391,'11'5,"0"0,0-1,0 0,1-1,-1 0,1-1,0-1,0 1,0-2,0 0,0 0,-1-1,1-1,0 0,0 0,-1-1,1-1,-1 0,0 0,0-1,0 0,-1-1,0-1,0 1,0-2,-1 1,1-3,132-140,38-12,-177 159,0 0,0 0,1 0,-1 1,1-1,0 1,0 0,0 0,0 1,0-1,0 1,0-1,0 1,1 1,-1-1,0 1,1-1,-1 1,0 1,1-1,-1 0,1 1,-1 0,0 0,0 0,0 1,0 0,0-1,0 1,0 1,0-1,-1 0,1 1,2 2,-1 2,0 1,0-1,-1 1,0 0,0 1,0-1,-1 1,-1 0,0-1,0 1,0 0,-1 0,0 0,-1 0,0 1,-1-1,0 0,0 0,-1 0,0-1,0 1,-1 0,0-1,-5 9,-1 2,-1 0,-1 0,0-1,-2 0,0-1,-1-1,0 0,-1-1,-1-1,-4 3,0-2,-1-1,0-1,-1-1,0-1,-1 0,0-2,0-1,-2 0,-59 11,60-16</inkml:trace>
  <inkml:trace contextRef="#ctx0" brushRef="#br0" timeOffset="362.822">1130 110,'-10'10,"-1"1,2 0,-1 1,2 0,-1 0,2 1,-1 0,2 0,0 1,1 0,0 0,1 0,0 1,1-1,1 1,1 0,0 0,0-1,2 4,0-13,0 0,0-1,0 1,1 0,-1-1,1 1,1-1,-1 1,0-1,1 0,0 0,0 0,0 0,1-1,-1 1,1-1,0 0,0 0,0 0,0-1,0 0,1 1,-1-1,1-1,-1 1,4 0,6 2,0-2,0 0,0 0,0-2,0 1,1-2,-1 0,10-2,-18 2,0-1,-1 1,1-1,0 0,-1-1,1 1,-1-1,0 0,0 0,0-1,0 0,0 0,-1 0,0 0,0-1,0 1,0-1,-1 0,0 0,0-1,0 1,0 0,-1-1,0 0,0 0,-1 1,0-1,0 0,0 0,0 0,-1 0,0-1,-1 1,1 0,-1 0,0 0,0 1,-1-1,0 0,0 0,-1 1,0-2,-1-2,-1-1,-1 1,1 0,-2 1,1-1,-1 1,0 1,-1-1,0 1,0 0,0 1,-1 0,0 1,0-1,-1 2,1-1,-1 1,-9-2,-6-1</inkml:trace>
</inkml:ink>
</file>

<file path=ppt/ink/ink3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43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43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52 291,'-14'29,"-5"5,1-4</inkml:trace>
  <inkml:trace contextRef="#ctx0" brushRef="#br0" timeOffset="585.101">193 404,'100'-134,"-99"133,0 0,1-1,-1 1,1 0,-1 0,1 0,-1 0,1 0,-1 1,1-1,0 0,0 1,-1-1,1 1,0 0,0-1,-1 1,1 0,0 0,0 0,0 0,0 1,-1-1,1 0,0 1,0 0,-1-1,1 1,0 0,-1-1,1 1,-1 0,1 0,-1 1,1-1,-1 0,0 0,0 1,1 0,42 69,-31-46,-11-21,-1-1,1 1,0-1,-1 0,1 1,1-1,-1 0,0 0,1-1,0 1,0 0,-1-1,1 0,1 0,-1 0,0 0,0 0,1 0,-1-1,1 0,0 0,-1 0,1 0,0 0,-1-1,1 1,0-1,0 0,0 0,-1-1,1 1,0-1,-1 0,1 0,0 0,2-1,8-7,-2 0,1 0,-1-1,-1 0,0-1,0 0,-1-1,-1-1,0 1,0-1,-2-1,1 1,-2-1,0-1,0 1,-2-1,1 0,-2 0,0 0,-1-1,0-7,-1 10</inkml:trace>
  <inkml:trace contextRef="#ctx0" brushRef="#br0" timeOffset="981.119">1097 94,'-10'5,"0"1,1 0,0 1,0 0,0 1,1-1,0 2,1-1,0 1,0 0,1 0,0 1,1 0,0 0,0 0,1 1,0 0,0 3,3-8,0 1,0 0,0 0,1-1,0 1,0 0,1 0,0 0,0 0,1-1,-1 1,1 0,1-1,-1 0,1 1,0-1,1 0,0-1,0 1,0-1,0 1,1-1,0 0,0-1,0 1,0-1,1 0,0-1,0 1,0-1,0 0,0 0,1-1,0 0,-1 0,1-1,0 0,-1 0,1 0,0-1,0 0,0 0,0-1,0 0,-1 0,1 0,0-1,-1 0,6-3,0-2,1 0,-2-1,1-1,-1 1,-1-2,0 0,0 0,-1-1,0 0,-1 0,0-1,-1 0,0-1,-1 1,0-1,-1-1,-1 1,0-1,0 1,-2-1,0 0,0 0,-1 0,-1-1,-1 1,0-3,0 11,0 0,-1 0,0 0,0 1,0-1,-1 0,1 1,-2 0,1-1,0 1,-1 0,0 1,0-1,-1 1,1-1,-1 1,0 1,0-1,0 1,0 0,-1 0,1 0,-1 1,0 0,0 0,1 0,-2 1,1 0,0 0,0 0,0 1,0 0,0 0,0 1,-1 0,-1 0,-21 0,4 0</inkml:trace>
  <inkml:trace contextRef="#ctx0" brushRef="#br0" timeOffset="1263.425">870 348,'271'-110,"-268"108,0 0,1 0,-1 0,1 0,-1 0,1 1,0-1,0 1,0 0,-1 0,1 1,0-1,0 1,0 0,0 0,0 0,0 1,0-1,0 1,0 0,0 0,0 0,-1 0,1 1,0 0,-1 0,0 0,1 0,-1 0,0 1,0-1,0 1,0 0,1 2,0-1,-2 1,0 0,1 0,-1 0,1-1,1 1,-1-1,1 0,-1 0,1 0,0 0,1-1,-1 1,0-1,1 0,0-1,0 1,0-1,0 0,0 0,0 0,1-1,-1 0,0 0,1 0,-1-1,1 0,-1 0,1 0,-1-1,1 1,1-2,12-6,-4-3</inkml:trace>
</inkml:ink>
</file>

<file path=ppt/ink/ink3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39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0 518,'39'-15,"16"-4,5 1,-3 3,-7 4,-7 5,-6 2,-9 3</inkml:trace>
  <inkml:trace contextRef="#ctx0" brushRef="#br0" timeOffset="566.344">367 743,'68'-31,"-1"-3,-1-3,-3-2,-1-4,-2-2,7-11,-51 44,-1-2,-1 0,-1 0,0-2,0 1,-2-2,0 1,-1-2,-1 1,0-1,-1-1,-1 1,-1-1,-1-1,-1 1,0-1,-1-3,-15-76,11 97,1-1,-1 1,0-1,0 1,0-1,0 1,0 0,-1-1,1 1,-1 0,1 0,-1 0,0 0,0 0,0 1,0-1,0 1,0-1,-1 1,1-1,0 1,-1 0,1 0,-1 1,1-1,-1 0,1 1,-1-1,1 1,-1 0,0 0,1 0,-1 0,0 1,-2-1,-4 5,-1 1,1-1,0 1,1 1,0 0,0 0,0 0,1 1,0 0,0 1,1 0,0 0,0 0,1 0,1 1,0 0,0 0,0 0,2 1,-1-1,1 5,-6 2,2 1,0 0,2 1,0-1,1 1,0 0,2 0,0 0,1 0,1 0,1 0,1 0,0-1,1 1,1-1,1 0,1 0,0 0,1-1,1 0,1-1,0 0,5 5,-10-15,1 0,-1-1,1 0,0 0,0-1,0 1,1-1,-1-1,1 1,0-1,0 0,3 0,10 1</inkml:trace>
  <inkml:trace contextRef="#ctx0" brushRef="#br0" timeOffset="1417.769">1157 405,'-1'23,"0"-5,0 0,2 1,0-1,0 0,2 0,0 0,2 0,-1-1,2 1,1-1,-6-14,1-1,-1 1,1-1,0 1,0-1,0 0,0 0,0 0,0 0,1 0,-1-1,1 1,-1-1,1 1,0-1,0 0,-1 0,1 0,0 0,0-1,0 1,0-1,0 0,0 0,0 0,0 0,0 0,0 0,0-1,0 0,-1 1,1-1,0 0,0-1,-1 1,1 0,0-1,87-68,23-124,-113 194,0 0,0 0,0 1,0-1,0 0,0 1,0-1,0 0,0 1,0-1,0 0,0 0,0 1,0-1,0 0,0 1,0-1,0 0,0 0,1 1,-1-1,0 0,0 0,0 0,1 1,-1-1,0 0,0 0,1 0,-1 1,0-1,0 0,1 0,-1 0,0 0,0 0,1 0,-1 0,0 0,1 1,-1-1,0 0,0 0,1 0,-1 0,0-1,1 1,-1 0,0 0,0 0,1 0,-1 0,0 0,1 0,-1 0,0-1,0 1,0 0,1 0,-1 0,0-1,0 1,1 0,0 30,-1-29,1 3,-3 2,1 0,1 1,-1-1,1 1,0-1,1 1,-1-1,1 1,1-1,-1 0,1 0,0 0,0 1,1-2,0 1,0 0,0-1,1 1,0-1,0 0,0 0,1 0,-1-1,1 0,0 0,0 0,5 2,-3-3,0-1,0 0,1-1,-1 0,0 0,1-1,-1 1,1-2,-1 1,1-1,-1 0,0 0,1-1,-1 0,0-1,0 1,0-1,-1 0,1-1,-1 0,0 0,0 0,0-1,0 0,-1 0,0 0,0-1,0 0,-1 0,1 0,-2 0,1-1,-1 0,1 0,6-9,0 0,0-1,-2 0,0-1,-1 0,0 0,-2 0,0-1,-1 0,0-6,-3 1</inkml:trace>
  <inkml:trace contextRef="#ctx0" brushRef="#br0" timeOffset="3631.885">2343 264,'2'-2,"0"0,1 0,-1 0,0 0,0 0,-1-1,1 1,0-1,-1 1,1-1,-1 0,0 1,0-1,0 0,0 0,-1 0,1 0,-1 0,0 0,1 0,-2 0,1 0,-1 2,0 0,-1 0,1 0,-1 0,0 0,1 1,-1-1,1 1,-1-1,0 1,1 0,-1 0,0 0,0 0,1 0,-1 0,0 0,1 0,-1 1,0-1,1 0,-1 1,1 0,-1-1,0 1,1 0,-1 0,1 0,0 0,-1 0,1 0,-1 1,-2 0,-18 11,1 1,1 1,0 0,2 2,-1 0,2 1,-5 7,19-23,1 0,-1 0,1 1,-1-1,1 0,0 1,0 0,0-1,0 1,0 0,1 0,-1 0,1 0,0 0,0 0,0 0,0 1,1-1,-1 0,1 0,0 1,0-1,0 0,0 1,1-1,-1 0,1 1,0-1,0 0,0 0,0 0,0 0,1 0,-1 0,1 0,0 0,0-1,0 1,0-1,1 1,-1-1,1 0,-1 0,1 0,0 0,0-1,0 1,0-1,0 1,135 18,-137-20,-1 0,1 1,0-1,0 1,0-1,0 1,0-1,-1 1,1 0,0-1,0 1,-1 0,1 0,-1-1,1 1,-1 0,1 0,-1 0,1 0,-1 0,0 0,1 0,-1 0,0 0,0 0,0 0,0 0,0 0,0 0,0 0,0 0,0 0,0 0,0 0,-1 0,1 0,0-1,-1 1,1 0,-1 0,1 0,-1 0,0 0,1-1,-1 1,0 0,0 0,-35 38,-155 82,196-127,2-3</inkml:trace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49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2738,'-13'0,"33"0,-1 0,52 0,195-11,157-58,-67 35,-107 9,27-7,807 33,505-1,-1307-27,417 27,1211 0,-1739-28,197 28,-316 5,-33 1</inkml:trace>
  <inkml:trace contextRef="#ctx0" brushRef="#br0" timeOffset="17988.516">296 2767,'165'-315,"-59"157,-42 55,6 2,74-82,94-106,-74 109,140-93,-246 235,2 2,2 3,1 2,21-4,-50 19,1 1,1 2,0 1,0 2,1 2,0 1,1 2,12 1,-18 3,-1 2,1 1,0 1,-1 2,0 1,0 2,0 1,-1 1,-1 2,28 14,-10 2,-1 1,-1 2,-2 2,-2 2,-1 2,8 11,121 140,1 66,-12-26,-89-89,-40-71,-5-12,2 0,2-2,2-1,4 0,196 291,24 22,-142-214,114 106,-87-120,-121-122,1 0,0-2,1 0,1-1,0-1,11 4,30 18,-22-10,-22-11,0-2,1 0,1-2,0 0,0-1,0 0,13 1,24 3,-1 2,-1 3,0 2,22 12,100 0,-125-23,0-2,0-3,0-2,1-2,-30 1,-3-3,0 0,0-2,0 0,-1-1,0-1,0-1,0 0,-1-2,-1 0,9-7,-18 13,129-102,126-78,-84 45,54-89,-190 179,-1-2,-3-2,-3-1,3-9,128-173,-8-2,-159 239,0-1,0 0,0 1,0-1,0 0,1 1,-1-1,0 0,0 0,0 1,1-1,-1 0,0 1,1-1,-1 0,0 0,0 0,1 1,-1-1,0 0,1 0,-1 0,0 0,1 0,-1 0,1 1,-1-1,0 0,1 0,-1 0,0 0,1 0,-1 0,1-1,-1 1,0 0,1 0,-1 0,0 0,1 0,-1 0,0-1,1 1,-1 0,0 0,0 0,1-1,-1 1,0 0,0-1,1 1,-1 0,0 0,0-1,0 1,1 0,-1-1,0 1,0-1,0 1,0 0,0-1,0 1,0-1,2 14</inkml:trace>
  <inkml:trace contextRef="#ctx0" brushRef="#br0" timeOffset="29503.543">240 481,'-2'1,"1"0,-1 0,0 0,1 0,-1 0,1 1,-1-1,1 0,0 1,0 0,-1-1,1 1,0-1,1 1,-1 0,0 0,0 0,1 0,-1-1,1 1,-1 0,1 0,0 0,0 0,0 0,0 1,-2 7,-2 16,1-1,1 0,1 1,2-1,2 26,1 28,-4 7,12 156,-2-166,-4 1,-2-1,-6 50,1-30,-29 142,20-98,2-98,2 1,2-1,2 1,2-1,4 29,20 70,9 85,-21-102,-7-98,-1 0,-2 0,-1 1,-1-1,-1 0,-1 0,-2 7,-15 191,7-127,8-84,1 0,1 0,1 0,-1 1,2-1,0 1,1-1,0 0,1 1,0-1,7 31,-2 1,-2 0,-2 0,-2 1,-5 37,2 15,-9 32,2-90,3 0,1 0,3 0,1 0,1 1,3 4,-1 47,-2 349,0-429</inkml:trace>
  <inkml:trace contextRef="#ctx0" brushRef="#br0" timeOffset="42261.433">4162 311,'4'-27,"-23"37,-145 293,25-22,119-230,18-52</inkml:trace>
  <inkml:trace contextRef="#ctx0" brushRef="#br0" timeOffset="42580.753">3824 339,'171'190,"-104"-97,27 28,-80-110</inkml:trace>
  <inkml:trace contextRef="#ctx0" brushRef="#br0" timeOffset="43220.614">4304 903,'43'-91,"-41"87,1-2,0-1,0 1,0 0,1 1,0-1,0 0,0 1,1 0,0 0,0 0,0 1,0 0,3-2,-5 7,0 0,0 0,0 0,-1 1,1-1,0 1,-1-1,1 1,-1 0,1 0,-1 0,0 0,0 0,0 0,0 1,0-1,-1 1,1 0,-1-1,0 1,1 0,-1 0,0 0,-1 0,1 2,2 0,-3-3,1 0,0 0,0 0,-1 0,1 0,0 0,1 0,-1 0,0 0,0-1,1 1,-1 0,1-1,0 0,-1 1,1-1,0 0,0 0,0 0,0 0,0 0,0 0,0 0,0-1,0 1,0-1,0 1,0-1,0 0,1 0,-1 0,0 0,0 0,0-1,0 1,0-1,1 1,-1-1,0 0,0 0,0 0,-1 0,1 0,0 0,0 0,0-1,-1 1,2-2,119-129,-121 131,-1 0,1 0,0 0,0 0,0 0,0 1,0-1,1 0,-1 0,0 1,0-1,0 1,1-1,-1 1,0-1,1 1,-1 0,0 0,1 0,-1 0,0 0,1 0,-1 0,0 0,1 0,-1 0,0 1,0-1,1 1,-1-1,0 1,0-1,1 1,-1 0,0-1,0 1,0 0,0 0,0 0,0 0,0 0,-1 0,1 0,0 0,0 0,-1 1,1-1,-1 0,1 0,-1 1,0-1,1 0,-1 1,0-1,0 1,30 113,-21-99</inkml:trace>
  <inkml:trace contextRef="#ctx0" brushRef="#br0" timeOffset="43960.685">5292 282,'-9'-3,"0"0,0 0,0 0,-1 1,1 1,0-1,-1 2,1-1,-1 1,1 1,-1 0,1 0,-1 1,1 0,0 0,0 1,0 0,0 1,0 0,1 0,0 1,0 0,-7 6,-54 63,67-72,1 0,-1 0,1 0,0 0,0 0,0 0,0 0,0 0,0 1,1-1,-1 0,1 1,-1-1,1 0,0 1,0-1,0 0,0 1,0-1,1 0,-1 1,1-1,0 0,-1 1,1-1,0 0,0 0,0 0,1 0,-1 0,0 0,1 0,0 0,-1-1,1 1,0 0,0-1,0 0,0 1,1 0,131 23,-130-26,0 1,1 0,-1 0,0 0,0 1,1 0,-1-1,0 1,0 1,0-1,0 1,0-1,0 1,-1 1,1-1,0 0,-1 1,0-1,0 1,0 0,0 0,0 1,0-1,-1 0,1 1,-1 0,0-1,0 1,-1 0,1 0,-1 0,0 0,0 1,0-1,0 0,-1 0,0 0,0 1,0-1,0 0,-1 1,-4 4,0-1,-1 1,0-1,0 0,-1 0,0-1,-1 0,1 0,-1 0,-1-1,1-1,-9 5,-11 9,-88 43,122-79,12 2,1-2</inkml:trace>
  <inkml:trace contextRef="#ctx0" brushRef="#br0" timeOffset="44195.726">5546 536,'-10'29,"-3"14,6 0,3-7</inkml:trace>
  <inkml:trace contextRef="#ctx0" brushRef="#br0" timeOffset="44361.46">5546 85,'0'0</inkml:trace>
  <inkml:trace contextRef="#ctx0" brushRef="#br0" timeOffset="44710.839">5659 762,'110'-222,"-109"221,-1-1,0 0,0 1,1-1,-1 0,0 1,1-1,0 0,-1 1,1-1,0 1,0-1,0 1,0-1,0 1,0 0,0-1,0 1,1 0,-1 0,0 0,1 0,-1 0,1 0,-1 0,1 1,0-1,-1 1,1-1,0 1,-1-1,1 1,0 0,-1 0,1 0,0 0,0 0,-1 0,1 0,0 1,-1-1,1 0,0 1,-1 0,1-1,0 1,-1 0,1 0,26 64,-27-60,0 1,1-1,-1 0,1 1,0-1,0 0,1 0,0 0,0 0,0-1,0 1,0-1,1 1,0-1,0-1,0 1,1 0,-1-1,1 0,0 0,0 0,0-1,0 0,2 1,-2-2,0 0,0-1,0 0,0 0,0 0,-1 0,1-1,0 0,0 0,0 0,-1-1,1 1,-1-1,1 0,-1 0,0-1,1 1,-1-1,-1 0,1 0,0-1,-1 1,1-1,-1 1,0-2,67-108,-65 104,29-106,-32 91</inkml:trace>
  <inkml:trace contextRef="#ctx0" brushRef="#br0" timeOffset="45210.802">6561 85,'-24'38,"-8"33,2 8,10-4,9-6,7-9,8-10,8-9,3-7,-2-4,2-7,-2-3,2-5,-2 1,-2-4</inkml:trace>
  <inkml:trace contextRef="#ctx0" brushRef="#br0" timeOffset="45978.514">6703 593,'28'-9,"0"0,0-2,-1-1,0-1,-1-2,-1 0,21-17,-38 26,1-1,-1-1,0 1,0-1,-1-1,0 1,0-1,-1-1,0 1,-1-1,0 0,0 0,-1 0,-1-1,0 0,0 1,-1-1,0 0,-1 0,0-1,-1 1,-1-4,2 14,-1 0,0-1,0 1,0 0,0 0,0-1,0 1,0 0,0 0,0-1,0 1,-1 0,1 0,-1-1,1 1,-1 0,1 0,-1 0,0 0,1 0,-1 0,0 0,0 0,0 0,0 0,0 0,0 0,0 1,0-1,0 0,0 1,0-1,0 1,-1-1,1 1,0 0,0-1,-1 1,1 0,0 0,0 0,-1 0,1 0,0 0,0 0,-1 1,1-1,0 0,0 1,-1-1,1 0,0 1,0 0,0-1,0 1,0 0,0-1,0 1,0 0,0 0,-1 1,-8 9,1 0,0 1,0 1,1-1,1 1,0 1,1-1,0 1,1 0,0 0,1 1,1 0,1-1,0 1,0 11,1-21,1 0,-1 1,1-1,1 0,-1 1,1-1,-1 0,1 0,1 1,-1-1,1 0,0 0,0 0,0-1,1 1,0 0,0-1,0 0,0 0,1 0,0 0,0 0,0-1,0 1,0-1,1 0,-1 0,1-1,0 0,-1 1,1-2,1 1,-1 0,0-1,0 0,4 0,8-1,0-1,-1 0,1-2,0 0,-1 0,0-2,1 0,-2-1,1 0,-1-1,0-1,0-1,-1 0,0 0,-1-2,0 0,-1 0,0-1,0 0,-1-1,-1-1,5-9,-8 15,-1-1,1 0,-2-1,0 1,0-1,0-1,-1 1,-1 0,0-1,0 0,-1 1,-1-2,-1 11,0 1,0 0,0-1,0 1,0-1,0 1,0 0,0-1,0 1,0 0,-1-1,1 1,0 0,0-1,-1 1,1 0,0-1,0 1,-1 0,1-1,0 1,-1 0,1 0,0 0,-1-1,1 1,0 0,-1 0,1 0,0 0,-1 0,1-1,-1 1,1 0,0 0,-1 0,1 0,0 0,-1 0,1 1,-1-1,1 0,0 0,-1 0,1 0,-1 0,1 0,0 1,-1-1,1 0,0 0,-1 0,1 1,0-1,0 0,-1 1,1-1,0 0,0 1,-1-1,1 0,0 1,0-1,0 0,0 1,0-1,-1 0,1 1,0-1,-19 26,14-18,1 0,0 0,0 0,1 1,0 0,0-1,1 1,0 0,1 0,0 0,1 1,0 6,0-13,0 1,0 0,1-1,0 1,0 0,0-1,0 1,0-1,1 1,-1-1,1 0,0 0,0 0,0 0,1 0,-1 0,1 0,-1-1,1 1,0-1,0 0,0 0,0 0,1 0,-1 0,0-1,1 0,-1 1,1-1,0 0,-1-1,1 1,4 0,-1 0,1-1,-1 0,1 0,-1 0,1-1,-1-1,0 1,1-1,-1 0,0 0,0-1,0 0,-1-1,1 1,-1-1,0 0,0-1,0 0,0 0,-1 0,0 0,0-1,0 0,-1 0,0 0,1-3,12-19,-3-1,0 0,-2-1,-1-1,4-21,-14 50,7-39,-8 41,1-1,-1 0,0 1,0-1,0 0,0 1,0-1,0 0,0 1,0-1,0 0,0 1,0-1,0 0,0 1,0-1,-1 0,1 1,0-1,-1 1,1-1,0 1,-1-1,1 0,-1 1,1-1,0 1,-1 0,1-1,-1 1,0-1,1 1,-1 0,1-1,-1 1,0 0,1 0,-1-1,1 1,-1 0,0 0,1 0,-1 0,0 0,1 0,-1 0,0 0,1 0,-1 0,0 0,1 1,-1-1,0 0,1 0,-8 6,0-1,0 1,1 1,0-1,1 1,0 0,0 1,0-1,1 1,0 1,0-1,1 0,0 1,1 0,0 0,0 0,-1 7,2-7,0-1,0 0,1 1,0 0,0-1,1 1,0-1,1 1,0-1,0 1,1-1,0 1,0-1,1 0,0 0,1 0,-1 0,2-1,-1 1,1-1,0 0,0 0,6 5,10 6</inkml:trace>
  <inkml:trace contextRef="#ctx0" brushRef="#br0" timeOffset="46428.225">7804 481,'-65'49,"86"-71,73-77,-93 98,0 1,0-1,0 0,0 0,0 1,1-1,-1 1,0-1,0 1,1-1,-1 1,0 0,0 0,1 0,-1-1,0 1,1 0,-1 1,0-1,0 0,1 0,-1 0,0 1,0-1,1 1,-1-1,0 1,0-1,0 1,0 0,0 0,0-1,0 1,0 0,0 0,0 0,0 0,0 0,24 53,-7-12,-16-40,0 0,1 1,-1-1,0 0,1 0,0-1,-1 1,1-1,0 1,0-1,0 0,0 0,0 0,0 0,0 0,0-1,0 1,0-1,1 0,-1 0,0 0,0-1,0 1,0-1,0 0,1 1,-1-1,-1-1,1 1,0 0,0-1,0 1,-1-1,2-1,4-2,1-1,-1-1,0 0,0 0,-1 0,0-1,0 0,-1 0,0-1,-1 0,6-13,-4 2</inkml:trace>
  <inkml:trace contextRef="#ctx0" brushRef="#br0" timeOffset="46725.36">8311 1,'0'43,"-4"24,-3 10,1-3,1-10,1-10,2-10,1-8,0-5,6-7,2-4,-1-10,0-11,-2-6</inkml:trace>
  <inkml:trace contextRef="#ctx0" brushRef="#br0" timeOffset="46964.294">8142 339,'38'-5,"23"-1,5 0,-8-4,-9 0,-14 2</inkml:trace>
  <inkml:trace contextRef="#ctx0" brushRef="#br0" timeOffset="47164.378">8565 1,'20'43,"10"34,0 12,-4-2,-7-8,-7-13,-10-11,-5-12,-8-7,-5-6,-2-3,-1-1,-3-5,3-1,-1-4,4 0,4-3</inkml:trace>
</inkml:ink>
</file>

<file path=ppt/ink/ink3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45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1 593,'5'0,"6"0,6 0,5 0,4 0,2 0,1 0,0 0,1 0,-1 0,0 0,0 0,-6 0</inkml:trace>
  <inkml:trace contextRef="#ctx0" brushRef="#br0" timeOffset="260.482">1 847,'38'-9,"28"-4,6 1,-3 2,-9 3,-15 2</inkml:trace>
  <inkml:trace contextRef="#ctx0" brushRef="#br0" timeOffset="2051.641">537 933,'95'-130,"106"-109,-188 224,61-46,-73 60,0 1,0 0,0-1,0 1,0 0,0 0,0 0,1 0,-1 0,0 0,0 0,0 0,0 1,0-1,0 0,1 1,-1-1,0 1,0-1,0 1,0-1,0 1,-1 0,1-1,0 1,0 0,0 0,0 0,-1-1,1 1,0 0,-1 0,1 0,-1 0,1 0,-1 1,0-1,1 0,-1 0,0 0,0 0,0 0,0 0,0 1,0-1,0 0,0 0,0 0,-7 63,6-57,-14 39,13-40,-1 0,1 0,0 0,0 0,0 0,1 1,0-1,0 1,1-1,0 1,0-1,1 1,0 4,0-9,-1 0,1 0,0-1,0 1,0 0,0 0,0 0,0-1,0 1,1 0,-1-1,1 0,-1 1,1-1,-1 0,1 0,0 1,0-1,-1-1,1 1,0 0,0 0,0-1,0 1,0-1,0 1,0-1,0 0,0 0,1 0,-1 0,0 0,0-1,0 1,0-1,0 1,0-1,0 0,0 1,72-41,139-191,-108 136,-105 95,1 1,-1-1,1 1,-1-1,1 1,-1-1,1 1,0-1,-1 1,1-1,0 1,-1 0,1 0,0-1,-1 1,1 0,0 0,0 0,-1 0,1 0,0 0,0 0,-1 0,1 0,0 0,0 0,-1 0,1 0,0 1,0-1,-1 0,1 0,0 1,-1-1,1 1,-1-1,1 1,0-1,-1 1,1-1,-1 1,1-1,-1 1,0-1,1 1,-1 0,1-1,-1 1,0 0,0-1,1 1,-1 0,0 0,0-1,0 1,0 0,0 0,0 0,-3 44,-46 161,49-197,-1-4,0 0,0 0,1 0,0 0,0 1,1-1,-1 0,1 0,0 0,0 0,1 0,0 0,-1 0,2 0,-1-1,2 4,9 4</inkml:trace>
  <inkml:trace contextRef="#ctx0" brushRef="#br0" timeOffset="2520.832">1553 819,'72'-25,"-2"-3,0-4,-3-2,0-4,0-4,-56 33,0 0,0 0,-1-2,0 1,-1-1,0-1,-1 1,0-1,-1-1,0 0,-1 0,0 0,1-8,-3 16,-1 0,-1-1,1 1,-1-1,0 1,0-1,-1 0,1 0,-1 0,-1 0,1 0,-1 0,0 0,0 0,-1 0,1 0,-2 1,1-1,0 0,-1 0,0 0,-1 1,1 0,-1-1,0 1,0 0,-1 0,0 0,1 1,-2-1,1 1,-2-2,2 4,0 1,0-1,0 1,0-1,0 1,-1 0,1 1,0-1,0 1,-1 0,1 0,0 0,-1 0,1 1,0 0,0 0,0 0,-1 0,1 1,0-1,1 1,-1 0,0 0,0 1,1-1,0 1,-1 0,1 0,0 0,0 0,0 1,-5 5,0-1,1 1,0 1,1-1,0 1,1 0,0 0,0 1,1 0,0 0,0 5,2-5,0 0,1 0,0 0,0 0,2 0,-1 0,1 0,1-1,0 1,0 0,1 0,1-1,0 0,0 0,1 0,0 0,1-1,0 1,0-1,1-1,0 0,1 0,0 0,0-1,0 0,1 0,0-1,5 3,89 26,-81-33</inkml:trace>
  <inkml:trace contextRef="#ctx0" brushRef="#br0" timeOffset="2923.045">2259 142,'176'6,"-174"-6,-1 1,1-1,0 1,-1-1,1 1,-1 0,1-1,-1 1,0 0,1 0,-1 0,0 0,1 0,-1 0,0 1,0-1,0 0,0 1,0-1,-1 1,1-1,0 0,0 1,-1 0,1-1,-1 1,0-1,1 1,-1 0,0-1,0 1,0 0,0-1,0 1,-1 0,1-1,0 1,-1-1,1 1,-1 0,1-1,-1 1,0-1,0 1,-43 66,40-63,2-4,0 0,0 1,-1 0,1 0,1 0,-1 0,0 0,0 0,1 0,-1 0,1 1,-1-1,1 0,0 1,0-1,0 1,1 0,-1-1,0 1,1 0,0-1,0 1,0 0,0 0,0-1,0 1,1 0,-1-1,1 1,0 0,0-1,0 1,0-1,0 1,0-1,1 0,-1 0,1 1,0-1,-1 0,1 0,0 0,0-1,0 1,1 0,-1-1,0 1,1-1,-1 0,1 0,-1 0,2 0,47-5,-26-2</inkml:trace>
  <inkml:trace contextRef="#ctx0" brushRef="#br0" timeOffset="4787.242">2936 255,'-187'253,"177"-239,1 0,0 0,1 0,1 1,0 1,1-1,1 1,1 0,0 0,0 1,2-1,0 1,1-1,1 1,0 0,2-1,0 5,-1-16,1-1,0 1,0-1,0 1,0-1,0 0,1 0,0 0,0 0,0-1,0 1,0-1,1 0,0 0,-1 0,1 0,0-1,1 1,-1-1,0 0,1-1,-1 1,1-1,-1 1,1-1,0-1,2 1,133-4,-108-3,0-1,-1-2,0-1,0-1,-1-2,-1-1,0-1,-1-2,-1-1,0-1,-1-1,-2-1,22-23,-41 39,0 0,0 0,-1-1,1 1,-1-1,0 0,-1 0,0-1,0 1,0-1,0 1,-1-1,0 0,-1 0,0 0,0 0,0 0,-1 0,0-1,0 1,-1 0,0 0,0 0,0 0,-1 0,0 1,-1-1,0 0,0 1,0 0,-1-1,1 1,-1 1,-1-1,1 0,-1 1,0 0,0 0,-2 0,-12-5,-1 0,0 1,0 1,-1 1,1 1,-2 1,1 1,-1 0,1 2,-1 0,0 2,0 0,-12 3,-6-2</inkml:trace>
  <inkml:trace contextRef="#ctx0" brushRef="#br0" timeOffset="5141.849">2767 706,'263'-143,"-258"140,0 0,1 0,-1 1,0 0,1 0,-1 1,1-1,-1 1,1 0,0 1,-1-1,1 1,0 0,0 0,-1 1,1 0,0 0,-1 0,1 1,-1 0,0 0,1 0,-1 1,0 0,0 0,-1 0,1 0,0 1,-1-1,0 1,0 1,5 2,0 0,0 0,0-1,1-1,0 1,0-1,0-1,1 0,0-1,-1 0,1 0,0-1,1 0,-1-1,0-1,0 0,0 0,1-1,2-1,5-4</inkml:trace>
  <inkml:trace contextRef="#ctx0" brushRef="#br0" timeOffset="5522.013">2993 0,'-10'15,"-2"9,4 0,9-3,5-10,1-7</inkml:trace>
  <inkml:trace contextRef="#ctx0" brushRef="#br0" timeOffset="5789.886">3331 0,'-10'10,"-7"8,-1 5,6-1,7-4</inkml:trace>
</inkml:ink>
</file>

<file path=ppt/ink/ink3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59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1 822,'67'16,"-45"-17,-1-1,0 0,0-1,0-2,-1 0,0-1,0-1,0-1,0-1,-2 0,1-1,-1-2,0 0,-1 0,-1-2,0 0,-1-1,11-13,237-244,-117 118,-146 152,1 1,-1 0,1 0,0-1,0 1,-1 0,1 0,0 0,0 0,0 0,0 0,0 0,0 0,0 0,1 1,-1-1,0 0,0 1,1-1,-1 1,0-1,1 1,-1 0,0-1,1 1,-1 0,1 0,-1 0,0 0,1 0,-1 0,1 1,-1-1,0 0,1 1,-1-1,0 1,1-1,-1 1,0 0,0-1,0 1,0 0,0 0,1 0,-1 0,-1 0,1 0,0 0,0 1,3 144,-8-97,-2 0,-2 0,-2-1,-11 28,17-60,-1-1,-1-1,-1 1,0-1,0 0,-2-1,1 1,-2-2,0 1,0-1,-1-1,-1 0,0-1,0 0,-1 0,0-2,-1 1,0-2,0 0,0 0,-10 1,15-3,0 0,-1-1,0 0,0 0,0-1,0-1,0 0,-1 0,1-1,0 0,-1-1,1 0,-1-1,1 0,-1 0,1-1,0-1,0 0,0 0,0-1,0 0,1 0,-4-3,-5-10</inkml:trace>
  <inkml:trace contextRef="#ctx0" brushRef="#br0" timeOffset="529.458">961 906,'155'-162,"-95"106,-45 42,10-13,2 2,1 2,1 0,31-18,-59 40,1-1,-1 1,1 0,0-1,-1 1,1 0,0 0,0 0,0 0,0 0,0 1,0-1,0 1,0-1,0 1,0 0,0 0,0-1,0 2,0-1,0 0,0 0,0 1,0-1,0 1,0-1,0 1,0 0,0 0,0 0,0 0,0 0,-1 0,1 1,-1-1,1 0,-1 1,1-1,-1 1,0 0,1-1,-1 1,0 0,0 0,-1 0,1 0,0 0,0 0,-1 0,0 0,1 2,1 36,-4-37,1 0,1 0,-1 1,0-1,1 0,-1 0,1 1,0-1,0 0,0 1,1-1,-1 0,1 0,0 0,0 1,0-1,0 0,0 0,1 0,-1 0,1-1,0 1,0 0,0-1,0 1,0-1,1 0,-1 1,1-1,0-1,-1 1,1 0,0 0,0-1,0 0,0 0,0 1,2-1,5-3,0 0,0 0,-1-1,1 0,-1 0,1-1,-1-1,0 0,-1 0,1 0,6-7,65-32,-77 44,0 0,0-1,0 1,0 0,0 0,0 1,0-1,0 1,0 0,0-1,0 1,-1 1,1-1,0 0,0 1,-1-1,1 1,-1 0,1 0,-1 0,0 0,0 0,0 0,0 1,0-1,0 1,-1-1,1 1,-1 0,0-1,1 1,-1 0,-1 0,1 0,0 1,1 1,10 19</inkml:trace>
  <inkml:trace contextRef="#ctx0" brushRef="#br0" timeOffset="1331.205">2230 596,'-46'32,"5"-4,1 1,2 2,-35 36,72-67,-1 1,1-1,-1 1,1 0,0 0,-1 0,1 0,0 0,-1 0,1 0,0 0,0 0,0 0,0 1,0-1,0 1,0-1,1 0,-1 1,0-1,1 1,-1 0,1-1,0 1,-1-1,1 1,0 0,0-1,0 1,0-1,0 1,1 0,-1-1,0 1,1-1,-1 1,1-1,0 1,-1-1,1 1,0-1,0 1,0-1,0 0,0 0,0 1,0-1,0 0,1 0,-1 0,0 0,1 0,-1-1,1 1,-1 0,1-1,0 1,13 0,0-2,0 0,-1-1,1 0,0-1,-1 0,0-2,0 1,0-2,0 0,6-4,-1 2,164-100,-109 58,-73 48,1 1,-1-1,1 1,0-1,0 1,0-1,0 1,0 0,0 0,0 0,1 0,-1 0,0 1,0-1,1 1,-1-1,0 1,1 0,-1 0,1 0,-1 0,0 1,1-1,-1 0,0 1,1 0,-1-1,0 1,0 0,0 0,0 1,0-1,0 0,0 0,0 1,0 0,0-1,-1 1,1 0,-1 0,1-1,0 3,8 25,-9-23,1 0,-1 0,1-1,0 1,0 0,1-1,0 0,0 0,0 0,1 0,-1 0,1 0,0-1,1 0,-1 0,1 0,0 0,0-1,0 0,0 0,3 1,1-1,1-1,-1 0,1 0,0-1,-1 0,1-1,0 0,0 0,0-1,-1-1,1 1,0-2,-1 1,1-1,-1-1,0 0,0 0,-1 0,1-1,-1-1,3-2,17-13,0-1,-2-2,0 0,-2-2,6-9,-11 12,-2-1,0-2,-1 1,-2-2,-1 0,-1 0,-1-1,-1-1,-2 0,-1 0,1-14,-6 39,-1 1,0 0,0 0,0-1,0 1,-1-1,1 1,-1-1,0 1,0-1,0 1,0-1,-1 1,0 0,1-1,-1 1,0-1,-1 1,1 0,-1 0,1 0,-1 0,0 0,0 0,0 0,0 1,-1-1,1 1,-1-1,0 1,1 0,-1 0,0 0,0 1,0-1,-1 1,1-1,0 1,0 0,-1 0,1 1,-1-1,-2 0,-4 6,1-1,-1 1,1 1,0 0,1 0,-1 1,1 0,0 0,1 1,0 0,0 0,1 1,0 0,0 0,1 0,0 1,1 0,0 0,-2 7,3-9,-6 11,0 1,1 1,1-1,1 1,1 0,1 1,1-1,0 4,3-17,0 0,0 0,1 1,0-1,0 0,1 0,0 0,0 0,1 0,0-1,0 1,1-1,0 0,0 0,1 0,0 0,0-1,1 0,0 0,0 0,0-1,5 3,0 0,1-1,1 0,-1-1,1 0,0-1,1-1,-1 0,1 0,0-2,0 0,0 0,0-1,0-1,0 0,0-1,0-1,0 0,0-1,2-1,18-6,0-2,0-1,-1-1,-1-2,0-1,28-21,-34 23,-1-2,0-1,-1-1,-1-1,0-1,-2 0,-1-2,0-1,-2 0,-1-1,-1-1,-1-1,-1 0,-2-1,8-24,-18 48,-1 1,0-1,0 0,0 0,0 0,0 1,-1-1,0 0,0 0,0 0,0 0,-1 0,1 0,-1 0,0 1,0-1,0 0,-1 0,0 1,1-1,-1 1,0 0,0-1,-1 1,1 0,-1 0,0 0,0 1,1-1,-2 1,1-1,0 1,0 0,-1 0,1 1,-1-1,-3 0,-4 3,0 0,0 1,0 1,1 0,-1 0,1 1,0 1,0-1,0 2,0-1,1 1,0 1,0 0,1 0,0 1,0-1,1 2,0-1,0 1,1 0,0 1,1-1,0 1,-1 2,-3 3,1 1,0-1,1 1,0 1,2-1,0 1,1 0,0 0,2 0,0 1,1-1,0 1,2-1,0 1,1-1,0 0,2 0,0 0,1 0,0 0,3 3,-3-10,1 0,-1 0,2 0,-1-1,1 0,1-1,-1 0,2 0,-1 0,1-1,0 0,0-1,1 0,0-1,0 0,0 0,0-1,1 0,0-1,0 0,0-1,0 0,7 0,7 0</inkml:trace>
  <inkml:trace contextRef="#ctx0" brushRef="#br0" timeOffset="2051.505">4742 482,'-35'9,"1"1,-1 1,2 2,0 1,1 2,0 1,1 1,1 2,-16 15,40-31,1 0,0 0,1 1,-1 0,1 0,0 0,0 1,0-1,1 1,0 0,0 0,0 0,1 0,0 0,0 1,1-1,-1 1,1-1,1 1,-1 0,1-1,1 1,-1-1,1 1,0 0,0-1,1 1,0-1,0 0,1 0,-1 0,1 0,1 0,-1 0,1-1,4 0,0-1,1-1,-1 1,1-1,0-1,0 1,0-2,0 1,0-1,0-1,0 1,0-2,0 1,0-1,1-1,-1 1,6-3,11-5,-1 0,0-2,-1 0,0-2,-1-1,0 0,-1-2,-1-1,0 0,-1-2,-1 0,-1-1,-1-1,7-12,6-1,-29 34,0-1,0 1,0 0,0-1,1 1,-1 0,0 0,0 0,0-1,0 1,1 0,-1 1,0-1,0 0,0 0,0 0,0 1,1-1,-1 1,0-1,0 1,0-1,0 1,0 0,0-1,0 1,0 0,-1 0,1 0,0-1,0 1,-1 0,1 0,0 0,-1 0,1 1,-1-1,0 0,1 0,-1 0,0 0,1 0,-1 0,0 1,0-1,0 0,0 0,0 0,0 0,-1 1,1-1,6 13,28 37,-14-31</inkml:trace>
  <inkml:trace contextRef="#ctx0" brushRef="#br0" timeOffset="3264.937">5166 736,'230'-208,"-229"206,1 0,0 0,-1 0,1 0,0 1,0-1,0 0,0 1,0 0,0-1,0 1,0 0,1 0,-1 0,0 1,1-1,-1 0,1 1,-1-1,1 1,-1 0,1 0,-1 0,1 0,-1 1,1-1,-1 1,0-1,1 1,-1 0,0 0,1 0,-1 0,0 0,0 1,2 0,26 59,-28-54,0-1,0-1,0 1,1 0,0 0,0-1,0 0,1 1,0-1,0 0,0-1,1 1,-1-1,1 0,2 2,-1-4,0 1,0-1,0 0,1-1,-1 1,0-1,1-1,-1 1,0-1,1 0,-1 0,1-1,-1 0,0 0,1 0,-1-1,0 0,0 0,0-1,0 0,-1 0,1 0,-1 0,0-1,0 0,0 0,0-1,2-2,71-38,64 0,-131 42,0 0,0-1,-1 0,1-1,-1 0,0 0,0-1,0 0,-1-1,0 0,-1-1,1 0,5-8,-13 16,0 0,-1-1,1 1,-1 0,1-1,-1 1,1-1,-1 1,1-1,-1 1,0-1,1 1,-1-1,1 1,-1-1,0 0,0 1,1-1,-1 1,0-1,0 0,0 1,0-1,0 0,0 1,0-1,0 0,0 1,0-1,0 0,0 1,0-1,-1 0,1 1,0-1,-1 1,1-1,0 0,-1 1,1-1,0 1,-1-1,1 1,-1-1,1 1,-1-1,1 1,-1 0,1-1,-1 1,0 0,1-1,-1 1,1 0,-1 0,0 0,1 0,-1-1,0 1,1 0,-1 0,0 0,1 0,-1 0,0 1,1-1,-1 0,-45 14,33-8,-1 2,1-1,0 2,1 0,0 0,0 1,1 0,0 1,1 1,0 0,1 0,0 0,1 1,-3 7,9-16,-1-1,1 1,-1 0,1 0,-1 0,1 0,0 0,0 0,1 1,0-1,-1 0,1 1,1-1,-1 1,1 0,0-1,0 1,0-1,0 1,1 0,0-1,0 1,0-1,0 0,1 1,0-1,0 0,0 0,0 0,1 0,2 3,3-2,1-1,0 0,0 0,0-1,1-1,-1 1,1-1,-1-1,1 0,0 0,-1-1,1 0,0-1,0 0,-1 0,1-1,-1-1,1 1,-1-1,0-1,0 0,0 0,-1-1,0 0,6-4,180-148,-192 156,0-1,0 1,1 0,-1 0,0-1,0 2,1-1,-1 0,1 0,-1 1,0-1,1 1,-1 0,1-1,-1 1,1 1,0-1,-1 0,1 0,-1 1,0 0,1-1,-1 1,1 0,-1 0,0 0,0 1,0-1,0 0,0 1,0-1,0 1,0 0,0 0,-1 0,1 0,-1 0,1 0,-1 0,0 0,0 1,0-1,0 0,0 1,0-1,-1 0,1 1,-1-1,0 1,0-1,0 1,0 0,0-1,-1 2,0 18,-1 0,0 0,-2-1,-1 1,-1-1,0-1,-8 17,-6 20,-7 20,-3-2,-4 0,-22 33,47-91,1 0,-2-1,0 0,-1 0,-1-1,0-1,-1 0,-1-1,0 0,-10 7,25-21,0 0,0 1,0-1,-1 0,1 0,0 0,0 0,-1 0,1 0,0 0,-1 0,1 0,-1 0,1-1,-1 1,0 0,0 0,1 0,-1-1,0 1,0 0,0 0,0 0,0-1,0 1,-1 0,1 0,0 0,-1 0,1-1,-1 1,1 0,-1 0,1 0,-1 0,0 0,1 0,-1 0,0 0,0 1,0-1,0 0,0 0,0 1,0-1,0 0,0 1,0-1,0 1,0-1,-1 1,1 0,0 0,0-1,0 1,-1 0,1 0,0 0,0 0,0 0,-1 0,1 1,0-1,0 0,0 1,0-1,-1 1,1-1,0 1,0 0,119-189,-63 102,182-254,-169 257,77-94,63-107,-203 277,0 0,0 0,0 0,0 0,-1 0,0-1,-1 1,1-1,-2 0,1 0,-1-1,0 1,-1 0,0-1,0 1,0-4,-2 11,1-1,-1 1,1-1,-1 1,0-1,0 1,1 0,-1-1,0 1,0 0,0 0,-1 0,1 0,0 0,0 0,0 0,-1 0,1 0,-1 0,1 1,0-1,-1 1,1-1,-1 1,1-1,-1 1,0 0,1 0,-1 0,1 0,-1 0,1 0,-1 0,0 0,1 1,-1-1,0 1,-57 21,41-10,0 1,1 1,1 1,0 0,1 1,1 0,0 1,2 1,0 0,0 1,2 0,0 1,2 0,0 0,1 1,0 4,2-9,2-1,-1 1,2 0,0 0,1 0,1 0,0 0,1 0,1 0,1 0,0 0,1-1,5 16,-5-22,0 0,0 0,1 0,0-1,0 0,1 0,0 0,0 0,1-1,0 0,1-1,-1 1,1-1,0-1,1 0,-1 0,1 0,0-1,0-1,1 1,-1-1,1-1,0 0,9-1,0 0,0-2,-1 0,1-1,-1-1,1-1,-1 0,0-2,0 0,-1-1,0 0,0-2,0 0,-1-1,-1 0,5-5,-8 7,-1-1,0 0,0-1,0 0,-1 0,-1-1,0-1,0 1,-1-2,-1 1,0-1,-1 0,0 0,-1-1,0 0,-1 0,0-5,-3 16,-1 0,1 0,-1 0,0 0,0 0,0 0,0 0,-1 0,1 0,-1 0,0 0,0 1,0-1,0 0,0 0,-1 1,1-1,-1 0,1 1,-1 0,0-1,0 1,0 0,-1 0,1 0,0 0,-1 1,1-1,-1 0,0 1,1 0,-1 0,0 0,0 0,0 0,0 0,0 1,0-1,0 1,0 0,0 0,0 0,0 1,-13 3,0 1,1 0,-1 1,1 1,1 1,0 0,0 1,0 0,1 1,0 1,1 0,1 0,-1 1,2 1,0 0,0 0,1 1,1 0,0 1,1 0,1 0,0 0,1 1,1 0,0 0,1 0,1 0,1 1,0-1,1 1,1-1,1 12,1-19,-1 0,2 0,-1 1,1-2,1 1,-1 0,2-1,-1 0,1 0,0-1,1 1,-1-1,1-1,1 1,-1-1,1-1,0 1,1-1,-1-1,1 0,0 0,0 0,0-1,1-1,-1 1,1-2,0 1,-1-1,1-1,0 1,-1-2,1 1,0-2,-1 1,1-1,-1-1,1 1,-1-2,4-1,11-7</inkml:trace>
</inkml:ink>
</file>

<file path=ppt/ink/ink3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07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302 311,'-15'-1,"1"0,0 1,-1 0,1 1,0 1,0 0,0 1,0 0,0 1,0 1,1 0,0 1,0 0,0 1,1 1,0 0,1 0,0 1,-8 8,17-16,0 0,0 1,0-1,0 1,0-1,1 1,-1 0,1 0,-1 0,1-1,-1 1,1 1,0-1,0 0,0 0,0 0,1 1,-1-1,0 0,1 1,0-1,-1 0,1 1,0-1,0 0,0 1,1-1,-1 1,1-1,-1 0,1 1,0-1,0 0,0 0,0 0,0 0,0 0,1 0,-1 0,1 0,-1 0,1 0,0-1,-1 1,1-1,0 1,0-1,0 0,0 0,1 0,-1 0,0 0,0 0,1 0,-1-1,1 1,161 10,-162-10,1 0,-1 1,1-1,-1 1,0-1,0 1,0 0,0-1,0 1,0 0,0 1,0-1,-1 0,1 0,-1 1,0-1,1 1,-1-1,0 1,-1-1,1 1,0 0,-1-1,1 1,-1 0,0-1,0 1,0 0,0 0,-1 1,-22 80,14-69,-1 0,0-1,-1-1,-1 1,0-2,0 0,-1 0,-1-1,0-1,0 0,-1-1,-8 3,12-8,5-4</inkml:trace>
  <inkml:trace contextRef="#ctx0" brushRef="#br0" timeOffset="248.792">669 453,'-24'34,"-9"15,8-5,7-15,11-17,7-15,4-8</inkml:trace>
  <inkml:trace contextRef="#ctx0" brushRef="#br0" timeOffset="418.154">583 1,'0'0</inkml:trace>
  <inkml:trace contextRef="#ctx0" brushRef="#br0" timeOffset="837.915">809 651,'5'0,"-1"0,0 0,1-1,-1 1,0-1,0 0,1 0,-1 0,0-1,0 0,0 1,0-1,-1-1,1 1,0 0,-1-1,0 0,1 0,-1 0,0 0,-1 0,1-1,-1 1,2-3,-1 3,73-117,-37 46,-39 73,0 0,1 1,-1-1,0 0,0 0,0 0,1 0,-1 1,0-1,1 0,-1 0,1 1,-1-1,1 0,-1 1,1-1,0 1,-1-1,1 1,-1-1,1 1,0-1,0 1,-1-1,1 1,0 0,0-1,0 1,-1 0,1 0,0 0,0 0,0 0,0-1,-1 2,1-1,0 0,0 0,0 0,0 0,-1 0,1 1,0-1,0 0,-1 1,1-1,0 0,0 1,-1-1,1 1,0 0,-1-1,1 1,-1-1,1 1,-1 0,1-1,-1 1,1 0,-1 0,0-1,1 1,-1 0,0 0,0 0,8 47,-8-43,0 1,1 0,0 0,-1-1,2 1,-1 0,1-1,-1 1,2-1,-1 0,1 1,-1-1,1 0,1-1,-1 1,1 0,1 1,-3-5,0 0,-1 0,1 0,0 0,-1-1,1 1,0 0,0-1,0 0,-1 1,1-1,0 0,0 0,0 0,0 0,0 0,0 0,-1-1,1 1,0 0,0-1,0 0,-1 1,1-1,0 0,-1 0,1 0,-1 0,1 0,-1 0,1-1,-1 1,0 0,1-1,-1 1,0-1,0 0,0 0,32-68,-26-80,-8 125</inkml:trace>
  <inkml:trace contextRef="#ctx0" brushRef="#br0" timeOffset="1187.526">1543 143,'-7'17,"-25"52,4 0,2 2,-4 31,27-96,1 0,1 0,-1 0,1 0,0 0,0 0,0 0,1 0,0 1,0-1,1 0,0 0,0 0,0 0,1 0,0 0,0 0,0-1,1 1,0 0,0-1,0 0,1 0,0 0,0 0,0-1,0 1,1-1,0 0,0-1,0 1,0-1,3 2,7-3,0 1,0-2,1 0,-1-1,0-1,1 0,-1-1,0 0,15-5,-22 5,-1 0,1-1,0 0,-1 0,1-1,-1 0,0 0,0 0,-1-1,0 0,1 0,-1-1,-1 0,1 0,-1 0,0-1,-1 1,1-1,-1 0,-1-1,1 1,-1-1,-1 1,1-1,-1 0,-1 0,1 0,-2 0,1 0,-1 0,0 0,0-1,-1 1,0 0,-1-1,-1 3,-1 0,1 0,-1 0,0 1,-1-1,1 1,-1 0,0 0,-1 1,1-1,-1 1,0 1,0-1,0 1,0 0,0 0,-1 0,1 1,-1 0,0 1,0-1,0 1,0 1,0-1,0 1,0 1,0-1,-21-1</inkml:trace>
  <inkml:trace contextRef="#ctx0" brushRef="#br0" timeOffset="1435.027">1317 510,'39'-15,"26"-9,8 0,-4 3,-10 5,-13 2,-11 1,-7 5,-7 7,-8 9,-6 9,1 0,-1 3,3-3,4-3,1-10,2-5,-3-2</inkml:trace>
  <inkml:trace contextRef="#ctx0" brushRef="#br0" timeOffset="1754.796">1967 368,'38'0,"23"-5,5-1,-4 0,-12 1</inkml:trace>
  <inkml:trace contextRef="#ctx0" brushRef="#br0" timeOffset="1999.278">1938 594,'38'-5,"23"-6,5-2,-3 2,-13-2,-14 1</inkml:trace>
  <inkml:trace contextRef="#ctx0" brushRef="#br0" timeOffset="7600.549">1571 171,'1'-1,"-1"0,1 0,0 0,0 1,0-1,0 0,-1 1,1-1,0 1,0-1,0 1,0 0,0-1,0 1,0 0,0 0,1-1,-1 1,0 0,0 0,0 0,0 0,0 1,0-1,0 0,0 0,0 1,0-1,0 0,0 1,0-1,0 1,0-1,0 1,0 0,0-1,-1 1,1 0,0 0,0-1,-1 1,1 0,-1 0,1 0,-1 0,1 0,-1 0,1 0,-1 0,0 0,1 0,107 98,-103-96,1-1,-1 1,0 0,0 0,0 0,0 1,-1 0,1 0,-1 0,0 1,0-1,-1 1,1 0,-1 0,0 0,0 0,-1 1,1-1,-1 1,-1-1,1 1,-1 0,0 0,0 0,0 0,-1 0,0 0,0 0,-1-1,0 1,0 0,0 0,-1 0,0 1,-8 8</inkml:trace>
  <inkml:trace contextRef="#ctx0" brushRef="#br0" timeOffset="8521.586">1910 171,'34'-12,"-31"10,-1-1,1 1,0 0,-1 0,1 0,0 0,1 0,-1 1,0-1,0 1,1 0,-1 0,0 0,1 1,-1-1,1 1,0-1,-1 1,1 0,-1 1,1-1,-1 1,1-1,-1 1,0 0,1 0,-1 1,0-1,0 1,0-1,2 2,19 19,-22-18,0-1,0 0,0 0,1 0,-1 0,1-1,0 1,0-1,0 0,0 1,0-1,0 0,0-1,1 1,-1-1,1 1,-1-1,1 0,0 0,-1-1,1 1,0-1,0 0,-1 0,1 0,0 0,0-1,-1 1,1-1,0 0,-1 0,1-1,-1 1,1-1,1-1,9-10,-4-2</inkml:trace>
  <inkml:trace contextRef="#ctx0" brushRef="#br0" timeOffset="9103.535">2588 86,'-16'13,"2"0,-1 1,2 0,0 1,1 0,0 1,2 1,0 0,0 0,2 1,0 0,1 1,1 0,2-11,1-1,1 0,-1 1,2-1,-1 1,1 0,0 0,0-1,1 1,0 0,0 0,1 0,0 0,1-1,-1 1,2-1,-1 1,1-1,0 0,0 1,1-2,0 1,0 0,1-1,0 0,0 0,0 0,1-1,0 1,0-1,0-1,0 1,1-1,0 0,0-1,6 3,5-4,1-1,-1 0,1-2,0 0,-1-1,0-1,1 0,-1-2,0 0,-1-1,0 0,0-2,0 0,-1-1,0-1,1-1,-17 11,17-9,0 0,-1-2,0 1,-1-2,0 0,-1-1,0-1,8-10,-18 19,0 0,-1-1,1 1,-1-1,0 1,-1-1,1 0,-1 0,0 0,-1 0,1-1,-1 1,-1 0,1-1,-1 1,0 0,0-1,-1 1,0 0,0-1,0 1,-1 0,0 0,0 0,-1 0,1 0,-3-3,-2 0,0 0,0 0,-1 1,0 0,-1 0,1 1,-1 0,-1 0,1 1,-1 0,-1 1,1 0,-1 1,1 0,-1 1,0 0,0 0,-1 1,1 1,0 0,-1 0,-5 2,-11-2</inkml:trace>
  <inkml:trace contextRef="#ctx0" brushRef="#br0" timeOffset="9501.883">2418 424,'103'-63,"67"-1,-163 63,-1 0,1 0,-1 1,0 0,1 1,-1-1,1 1,-1 0,1 1,-1-1,0 1,0 1,0-1,0 1,0 0,-1 0,1 1,-1 0,2 1,78 33,-59-36,-3 0</inkml:trace>
</inkml:ink>
</file>

<file path=ppt/ink/ink3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25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0 554,'27'-6,"0"-1,0-1,-1-1,-1-1,0-1,0-2,-1 0,0-2,4-4,43-31,-2-2,-3-3,3-8,165-129,-232 189,1 0,-1 1,1-1,0 1,-1 0,1 0,0 0,1 0,-1 1,0-1,0 1,1 0,-1-1,1 2,-1-1,1 0,-1 1,1-1,-1 1,1 0,0 1,-1-1,1 0,-1 1,1 0,-1 0,1 0,-1 0,0 0,1 1,-1 0,0-1,0 1,0 1,0-1,6 15,-1 0,0 1,-2 0,0 0,-1 0,-1 1,0 0,-2 0,0 0,-1 0,-1 0,-1 0,-2 15,2-2,1-16,0 0,-2 0,0 0,-1 0,0-1,-1 1,-1-1,-1 0,0 0,-1 0,0-1,-1 0,-1 0,0-1,-1 0,0-1,-1 0,0-1,-1 0,-4 2,-4 1,-1-2,-1 0,0-1,0-2,-1 0,0-1,-1-1,0-2,0 0,0-2,0 0,-1-2,-1 0,16-1,0-1,1 0,-1-1,0 1,1-2,0 1,-1-2,1 1,0-1,1 0,-6-4,11 6,0 0,0 0,0-1,0 1,0-1,0 0,1 0,-1 0,1 0,0 0,0-1,0 1,0 0,1-1,-1 0,1 1,0-1,0 0,0 0,1 0,-1 1,1-1,0 0,0 0,0 0,1 0,-1 0,1 0,1-2,8-18,3 5</inkml:trace>
  <inkml:trace contextRef="#ctx0" brushRef="#br0" timeOffset="339.219">1355 272,'-15'11,"0"2,0 0,2 0,-1 1,2 1,0 0,1 1,0 0,1 0,-6 16,15-29,0 0,-1 0,2 0,-1 0,0 0,1 0,-1 0,1 0,0 0,0 1,0-1,1 0,-1 0,1 0,-1 0,1 0,0 0,0 0,1 0,-1 0,0 0,1-1,0 1,0-1,0 1,0-1,0 1,0-1,0 0,1 0,-1 0,1-1,0 1,-1 0,1-1,0 0,0 1,0-1,0-1,0 1,0 0,12 3,0-1,0-1,0 0,0-1,0-1,0 0,0-1,0-1,0 0,0-1,0-1,-1 0,1-1,-1 0,0-1,-1-1,0 0,0-1,3-3,-8 8,-1-1,0 1,0-2,-1 1,1-1,-1 0,0 0,-1-1,1 0,-1 0,0 0,0 0,-1-1,0 0,0 0,-1 0,1 0,-2-1,1 1,-1-1,0 0,0 0,-1 1,0-1,-1 0,0 0,0 0,-1 0,0-2,-1 6,0-1,0 0,0 1,-1-1,1 1,-1-1,-1 1,1 0,0 1,-1-1,0 0,0 1,0 0,0 0,-1 0,1 1,-1-1,1 1,-1 0,0 0,0 1,0-1,0 1,0 0,-3 0,-5 0,0 0,-1 1,1 0,0 1,0 0,0 1,0 1,0 0,-5 2,-15 7</inkml:trace>
</inkml:ink>
</file>

<file path=ppt/ink/ink3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27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1 544,'38'-9,"23"-9,5-1,-8-2,-9 3,-9 4,-10 5</inkml:trace>
  <inkml:trace contextRef="#ctx0" brushRef="#br0" timeOffset="551.646">340 769,'54'-11,"0"-4,-1-1,0-3,-2-2,0-2,14-11,-33 10,-1 0,-1-2,-1-2,-1 0,-2-2,-1-1,-1-1,-2-1,11-22,-28 48,1 0,-1-1,-1 0,1 0,-1-1,-1 1,1-1,-2 0,1 0,-1 0,0 0,-1 0,0 0,-1 0,0-1,0 1,-1 0,0 0,-1 0,0 0,0 0,-1 0,-3-8,4 15,0-1,0 1,0 0,-1 0,1 0,-1 0,1 1,-1-1,0 0,1 1,-1 0,0 0,0 0,0 0,0 0,0 1,0-1,0 1,0 0,0-1,0 2,-1-1,1 0,0 1,0-1,0 1,0 0,0 0,0 0,1 0,-2 1,-78 59,71-50,0 0,1 0,0 1,0 0,1 1,1 0,0 0,1 1,0 0,1 0,1 1,0 0,1 0,1 0,0 0,1 0,1 1,0-1,1 1,1-1,0 1,1-1,1 0,0 1,3 7,2-8,1 0,0-1,1 0,1 0,0-1,0-1,2 0,-1 0,1-1,1-1,7 4,38 33,-45-33,-3-1</inkml:trace>
  <inkml:trace contextRef="#ctx0" brushRef="#br0" timeOffset="1460.929">1215 459,'-17'56,"5"-14,9-34,0 1,0 0,1 0,0 0,0 0,1 0,0 0,1 1,0-1,1 0,1 9,-1-16,-1 0,1 0,0 0,0 1,0-1,1 0,-1 0,0-1,1 1,-1 0,1 0,0-1,0 1,-1-1,1 1,0-1,0 0,0 1,0-1,1 0,-1-1,0 1,0 0,1-1,-1 1,0-1,1 0,-1 1,0-1,1 0,-1-1,0 1,1 0,-1-1,0 1,1-1,-1 0,84-34,77-83,-162 117,-1 1,0-1,1 0,-1 0,1 1,-1-1,1 0,0 1,-1-1,1 0,0 1,-1-1,1 1,0-1,-1 1,1-1,0 1,0 0,0-1,0 1,-1 0,1 0,0 0,0 0,0-1,0 1,0 0,0 0,0 1,-1-1,1 0,0 0,0 0,0 1,0-1,-1 0,1 1,0-1,0 0,0 1,-1-1,1 1,0 0,-1-1,1 1,0-1,-1 1,1 0,-1 0,1-1,-1 1,0 0,1 0,-1 0,0-1,1 1,-1 0,0 0,0 0,0 0,0 0,1-1,-1 1,-1 0,1 0,0 0,0 0,0 0,-1 4,1-1,0 1,1-1,-1 1,1-1,0 1,0-1,0 0,0 1,1-1,0 0,0 0,0 0,0 0,1 0,-1 0,1-1,0 1,0-1,0 0,1 0,-1 0,1 0,0-1,-1 0,1 1,0-1,0 0,1-1,-1 1,0-1,1 0,-1 0,1 0,-1-1,1 1,1-1,11-4,0-1,-1-1,1-1,-1 0,-1 0,0-2,0 0,0-1,-1 0,-1-1,0-1,5-6,34-62,-45 55</inkml:trace>
  <inkml:trace contextRef="#ctx0" brushRef="#br0" timeOffset="2152.127">2315 262,'0'-3,"0"1,0-1,-1 1,0 0,1-1,-1 1,0 0,0 0,0 0,0 0,0-1,-1 1,1 1,-1-1,1 0,-1 0,0 1,0-1,1 0,-1 1,0 0,0 0,-1-1,1 1,0 0,0 1,0-1,-1 0,1 1,0-1,-1 1,1 0,-1-1,1 1,-2 1,-86 10,79-5,0 1,0 0,1 1,0 0,1 1,0 0,0 0,1 1,0 0,0 0,1 1,1 0,0 0,0 1,1 0,1 1,-3 6,1 0,1 1,1 0,1 0,1 0,1 0,0 0,2 0,0 1,1 0,-1-14,1-1,-1 1,1 0,1 0,-1-1,1 1,0-1,1 0,-1 0,1 0,1 0,-1 0,1-1,0 0,0 0,0 0,1-1,-1 0,1 0,0 0,0-1,1 0,-1 0,1 0,0-1,-1 0,1 0,0-1,0 0,0 0,1-1,11 0,0 0,0-2,0 0,0-1,0-1,0-1,-1 0,0-1,0-1,-1-1,0-1,0 0,-1-1,0-1,14-12,-23 17,0 1,0-1,0-1,-1 1,0-1,-1 0,1 0,-1-1,-1 0,1 0,-1 0,-1 0,1-1,-1 1,-1-1,0 0,0 1,-1-1,0 0,0 0,-1 0,0-1,-1 1,0 0,0 1,-1-1,0 0,-1 0,0 1,0-1,-1 1,0 0,0 0,-1 0,-5-6,4 8,-1 1,0 0,-1 0,1 0,-1 1,0 1,0-1,0 1,0 0,-1 1,1 0,-1 1,1-1,-1 2,0-1,0 1,-6 1,-14 3</inkml:trace>
  <inkml:trace contextRef="#ctx0" brushRef="#br0" timeOffset="2473.657">2033 657,'33'-19,"17"-6,-1-5,-4 4,-4 11,-5 8,-4 5,-2 3,-1 1,-2 0,1 1,-1-2,0 1,1-2,0 1,0-1,-5 0</inkml:trace>
  <inkml:trace contextRef="#ctx0" brushRef="#br0" timeOffset="2820.035">2880 375,'38'5,"28"-4,6-1,-3-1,-9-1,-10 1,-9-5,-6-1,-5 1,-7 1</inkml:trace>
  <inkml:trace contextRef="#ctx0" brushRef="#br0" timeOffset="3073.972">2993 601,'38'-5,"32"-6,9-2,-4 2,-10 3,-12 2,-9-2,-13 0</inkml:trace>
  <inkml:trace contextRef="#ctx0" brushRef="#br0" timeOffset="3557.096">2936 177,'19'-14,"12"-10,4-1,2 0,-1 3,-1 6,-8 10,-7 11,-3 5,-4 5,0 0,3 3,4-2,3-4,2-4,2-3,1-3,-4-1</inkml:trace>
  <inkml:trace contextRef="#ctx0" brushRef="#br0" timeOffset="7313.341">3670 798,'50'-52,"-2"-2,-3-3,-2-1,-3-2,31-61,-6 33,-65 88,1-1,0 1,-1 0,1-1,0 1,-1 0,1-1,0 1,0 0,-1 0,1 0,0-1,0 1,-1 0,1 0,0 0,0 0,-1 1,1-1,0 0,0 0,-1 0,1 1,0-1,0 0,-1 1,1-1,0 0,-1 1,1-1,-1 1,1-1,0 1,-1 0,1-1,-1 1,1-1,-1 1,0 0,1-1,-1 1,0 0,1 0,-1-1,0 1,0 0,0 0,0-1,0 1,0 0,7 44,-7-43,0 14,12 70,-11-84,0 0,0 0,0 0,0 0,0 0,0 0,1-1,-1 1,0 0,1-1,0 1,-1-1,1 1,0-1,0 0,-1 0,1 0,0 0,0 0,0 0,0-1,1 1,-1-1,0 1,0-1,0 0,0 0,1 0,-1 0,0 0,0 0,0 0,0-1,0 1,1-1,-1 0,0 0,15-6,-1-1,1 0,-2-2,1 0,-1-1,-1 0,0-1,0 0,-1-2,-1 1,0-2,0-1,36-37,44-43,-92 96,0-1,1 0,-1 1,0-1,1 1,-1-1,1 1,-1 0,1-1,-1 1,1-1,-1 1,1 0,-1 0,1-1,0 1,-1 0,1 0,-1 0,1-1,0 1,-1 0,1 0,0 0,-1 0,1 0,0 0,-1 0,1 1,-1-1,1 0,0 0,-1 0,1 1,-1-1,1 0,-1 1,1-1,0 0,-1 1,1-1,-1 1,0-1,1 0,-1 1,1-1,-1 1,0 0,1-1,-1 1,0-1,0 1,1-1,-1 1,0 0,0-1,0 1,0 0,0-1,0 1,0 0,0-1,0 1,0 0,-4 53,2-40,-4 220,6-230,0-1,0 1,0 0,1-1,0 1,0-1,0 1,0-1,0 1,1-1,-1 0,1 1,0-1,0 0,0 0,1-1,-1 1,1 0,-1-1,4 3,3-3</inkml:trace>
  <inkml:trace contextRef="#ctx0" brushRef="#br0" timeOffset="12076.274">4658 769,'28'-11,"-1"-2,0-1,-1-2,-1 0,18-15,-29 21,165-117,-155 103,0-2,-2 0,-1-1,-2-1,0-1,10-24,8-55,-37 105,1 0,-1 0,0 0,0 0,0-1,0 1,0 0,-1 0,0 0,1 0,-1 0,0 0,0 0,-1 0,1 0,-1 1,1-1,-1 0,0 1,0 0,0-1,0 1,-1 0,1 0,0 0,-1 0,0 0,1 1,-1-1,0 1,0 0,0-1,0 1,0 1,-4 0,-1 0,0 0,0 1,0 1,1-1,-1 1,1 1,-1-1,1 1,0 1,0-1,0 1,1 0,-1 1,1-1,0 1,0 1,1-1,-1 1,1 0,0 0,-1 4,-7 5,2 1,0 0,0 1,2 0,0 0,1 1,1 0,0 1,2 0,-2 8,5-17,1 0,0 0,0 0,1 0,0 0,0 0,2-1,-1 1,1 0,0 0,1-1,0 1,1-1,0 0,0 0,1 0,0-1,0 0,1 0,1 0,2 2,143 99,-133-98</inkml:trace>
  <inkml:trace contextRef="#ctx0" brushRef="#br0" timeOffset="12610.603">5306 64,'11'-8,"0"1,1 0,-1 0,1 1,0 1,1 0,0 0,-1 1,14-1,-25 4,0 0,0 1,0-1,0 1,0 0,1-1,-1 1,0 0,0 0,0 0,0 0,1 0,-1 0,0 0,0 0,0 0,1 0,-1 1,0-1,0 0,0 1,0-1,0 1,0 0,0-1,0 1,0 0,0-1,0 1,0 0,0 0,-1 0,1 0,0 0,-1 0,1 0,-1 0,1 0,-1 0,1 0,-1 0,0 0,1 1,-1-1,0 0,0 0,0 0,0 0,0 1,0-1,0 0,0 0,-1 0,1 0,0 1,-1-1,1 0,-33 67,28-61,3-5,-1 0,1 0,0 1,0-1,0 0,0 1,0-1,1 1,-1 0,1 0,0-1,0 1,0 0,0 0,0 0,0 0,1 0,-1 0,1 0,0 1,0-1,0 0,1 0,-1 0,1 0,-1 0,1 0,0 0,0 0,1 0,-1-1,0 1,1 0,0-1,0 1,-1-1,1 1,1-1,-1 0,0 0,1 0,-1 0,1 0,0-1,47 5,-25-5</inkml:trace>
  <inkml:trace contextRef="#ctx0" brushRef="#br0" timeOffset="13046.104">5730 290,'-21'43,"3"0,1 1,3 1,1 0,-5 38,16-77,0 0,0-1,0 1,1 0,0 0,1 0,-1 0,1-1,0 1,0 0,1 0,0 0,0 0,0 0,1-1,0 1,0 0,0-1,1 0,0 1,0-1,0 0,0-1,1 1,0 0,0-1,0 0,1 0,-1 0,1-1,0 1,0-1,0 0,1-1,2 2,16-4,1-1,0-1,-1-1,0-2,1 0,-1-1,-1-2,0 0,0-2,0 0,-1-1,-1-2,5-3,-14 10,-1 0,0-1,0 1,-1-2,0 0,0 0,-1-1,0 0,0-1,-1 1,0-2,-1 1,0-1,0-1,-4 7,0 1,-1 0,1-1,-1 1,1-1,-2 0,1 1,0-1,-1 0,0 0,0 0,0 0,-1-1,0 1,0 0,0 0,0 0,-1 0,0 0,0 0,-1 0,1 0,-1 0,0 0,0 1,0-1,-1 1,-2-4,-6-2,-1 0,-1 1,1 0,-2 1,1 1,-1 0,0 1,0 0,0 1,-1 1,0 0,0 1,0 1,0 0,-1 1,1 0,0 2,-1 0,1 0,0 1,0 1,0 1,-8 3,-9 0</inkml:trace>
  <inkml:trace contextRef="#ctx0" brushRef="#br0" timeOffset="13360.58">5589 601,'38'-10,"18"-3,4 1,-3 2,-7 3,-7 3,-11 6,-6 4,-2 5,-1 0,0 4,2-1,1-3,0-3,-3-8,-6-4</inkml:trace>
  <inkml:trace contextRef="#ctx0" brushRef="#br0" timeOffset="13738.854">5956 37,'-10'14,"-2"10,-1-5,8-4,5-11,2-5</inkml:trace>
  <inkml:trace contextRef="#ctx0" brushRef="#br0" timeOffset="14007.119">6182 64,'-5'15,"-6"4,-2 4,2-2</inkml:trace>
</inkml:ink>
</file>

<file path=ppt/ink/ink3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3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3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3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3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43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1,'0'19,"0"0,-2 0,0 1,-1-1,0 0,-2-1,0 1,-1-1,-7 13,-126 251,116-175,23-103,0 0,0-1,1 1,-1 0,1-1,0 1,0-1,0 1,1-1,-1 0,1 1,-1-1,1 0,0 0,1 0,-1 0,0-1,1 1,-1 0,1-1,0 0,0 0,0 0,0 0,0 0,1 0,-1-1,2 1,16 2,0 0,1-2,-1 0,1-1,-1-2,1 0,-1-1,8-2,-26 4,0 0,-1 0,1 0,0 0,0 0,0-1,0 0,0 1,-1-1,1 0,0 0,-1 0,1-1,0 1,-1-1,0 1,1-1,-1 0,0 0,0 0,0 0,0 0,0-1,0 1,-1 0,1-1,-1 1,0-1,0 0,0 1,1-3,-4-9</inkml:trace>
  <inkml:trace contextRef="#ctx0" brushRef="#br0" timeOffset="261.884">1 339,'57'-10,"24"-7,4-2,-9 4,-13 3,-11 4,-15 4</inkml:trace>
</inkml:ink>
</file>

<file path=ppt/ink/ink3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3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3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3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3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3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3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3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3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3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1,'-25'5,"-11"1,-6 0,0-1,2-1,4-2,2 4,3 1,1-1,2-2,0-1,1-1,-1 4,0 1,5-1</inkml:trace>
</inkml:ink>
</file>

<file path=ppt/ink/ink3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3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3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3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3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3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3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3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3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3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3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0,'-94'128,"-55"73,6-17,93-112,42-57</inkml:trace>
  <inkml:trace contextRef="#ctx0" brushRef="#br0" timeOffset="380.508">77 57,'18'39,"100"151,8-6,-115-166</inkml:trace>
  <inkml:trace contextRef="#ctx0" brushRef="#br0" timeOffset="1032.987">473 621,'78'-208,"-78"208,0-2,1 0,-1 0,0-1,1 1,-1 0,1 0,-1 0,1 0,0 0,0 0,0 0,0 1,0-1,1 0,-1 0,0 1,1-1,0 1,-1-1,1 1,0 0,-1 0,1 0,0 0,0 0,0 0,0 0,0 0,0 1,0-1,0 1,0 0,1-1,-1 1,0 0,0 0,0 0,0 1,0-1,0 0,1 1,-1 0,0-1,0 1,0 0,0 0,0 1,8 9,-9-8,0 0,1 0,-1 0,1 0,0-1,0 1,0 0,0-1,1 1,-1-1,1 0,-1 0,1 0,0 0,0 0,0-1,0 1,0-1,0 0,0 0,1 0,-1 0,0 0,1-1,-1 1,0-1,1 0,-1 0,0 0,1-1,-1 1,0-1,1 0,-1 0,0 0,0 0,0-1,0 1,1-1,66-62,-69 102,-2-25,-1 1,2-1,0 1,0 0,1-1,1 1,0-1,1 0,1 0,0 0,1 3,5 3</inkml:trace>
</inkml:ink>
</file>

<file path=ppt/ink/ink3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3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3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3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3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3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3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3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3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3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3:00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55 993,'-33'112,"33"-112,-21 120,21-116,0 0,0 0,0 0,0 0,1 0,-1 0,1-1,0 1,0 0,0 0,1 0,-1-1,1 1,0-1,0 1,0-1,1 0,-1 0,1 0,0 0,0 0,0-1,0 1,0-1,0 0,1 0,-1 0,4 1,-4-2,0 0,1 0,-1-1,1 1,-1-1,1 0,-1 0,1 0,-1-1,1 1,-1-1,1 0,-1 0,0 0,0 0,1-1,-1 1,0-1,0 0,0 0,0 0,-1 0,1 0,-1 0,1-1,-1 0,0 1,0-1,0 0,49-91,-45 79,-1 0,0 0,-1 0,-1-1,0 0,-1 1,-1-1,-1 0,0 0,-1 0,0 0,-2 1,0-1,0 0,-1 1,-1 0,-4-7,9 21,0 0,0-1,1 1,-1 0,0 0,1 0,-1 0,0 0,1 0,0 0,-1 0,1 0,0 0,-1 0,1 0,0 1,0-1,0 0,-1 0,1 1,0-1,0 1,0-1,0 1,0-1,0 1,1-1,-1 1,0 0,0 0,0-1,0 1,0 0,0 0,1 0,-1 0,0 1,0-1,1 0,15-5,-2-5,0-1,-1-1,-1-1,0 0,0 0,-1-1,-1-1,0 0,-2 0,1-1,-2-1,0 1,-1-1,-1-1,0 1,-1-1,-1 0,1-14,11-173,-14 95,-2 109,-1 0,1 0,0 0,-1 0,1 0,0-1,0 1,0 0,0 0,0 0,0 0,0 0,0-1,0 1,0 0,1 0,-1 0,0 0,1 0,-1 0,1 0,-1 0,1 0,0 0,-1 0,1 0,0 0,0 1,0-1,0 0,-1 0,1 1,0-1,0 1,0-1,0 1,0-1,1 1,-1-1,0 1,0 0,0 0,0 0,0-1,0 1,1 0,-1 0,0 1,0-1,0 0,0 0,0 1,0-1,0 0,1 1,-1-1,0 1,0-1,0 1,-1 0,1-1,0 1,1 0,4 8,-1 0,1 0,-1 0,-1 1,0 0,0 0,-1 0,0 0,0 1,0 6,2 7,58 250,-2 68,-27-100,-5 83,-25-240,-5 0,-3 0,-4-1,-3 0,-17 59,23-122,0 0,-1 0,-2-1,0 1,-1-2,-1 1,0-1,-2-1,0 0,-1-1,-1 0,-6 4,19-18,-1-1,-1 0,1 0,0 0,0 0,-1 0,1 0,-1-1,1 1,-1-1,0 0,0 0,1 0,-1 0,0 0,0-1,0 1,0-1,0 0,0 0,0 0,0 0,0 0,0-1,0 1,0-1,0 0,0 0,1 0,-1 0,0 0,1-1,-1 1,1-1,-1 0,1 0,0 0,-1 0,1 0,0 0,0-1,1 1,-1 0,0-1,1 0,0 1,-1-1,1 0,0 0,0-1,-4-22,0-1,2 1,1-1,0 0,3 1,0-1,1 0,2 1,1-1,2-5,8-40,2 1,3 0,3 2,3 1,4 1,5-6,54-87,-68 124</inkml:trace>
  <inkml:trace contextRef="#ctx0" brushRef="#br0" timeOffset="462.407">1663 288,'-27'642,"9"-365,16-250,2-19,0 0,-1-1,0 1,0 0,-1-1,1 1,-2-1,1 0,-1 1,0-1,0-1,-1 1,-4 6,-28 0,16-16</inkml:trace>
  <inkml:trace contextRef="#ctx0" brushRef="#br0" timeOffset="913.289">1043 626,'10'-33,"2"0,1 1,2 1,1 0,2 1,0 1,2 0,1 2,2 0,0 2,2 0,0 2,2 1,0 1,31-17,3 8,1 2,2 4,1 2,55-10,-77 22,0 1,1 2,0 3,0 1,0 2,0 2,0 2,24 6,-62-9,0 1,1 1,-1-1,0 1,0 0,1 0,-2 1,1-1,0 1,0 1,-1-1,0 1,0 0,0 0,0 0,-1 1,1 0,-1 0,0 0,-1 0,1 1,-1-1,0 1,0 0,-1 0,0 0,0 0,0 1,-1-1,0 0,0 1,-1-1,0 1,0-1,0 0,-1 1,1-1,-2 1,0 3,-8 13,-2 1,0-2,-1 0,-1 0,-1-1,-1-1,-1-1,-1 0,0-1,-2-1,0-1,-7 4,-328 248,352-266,0 0,0 0,0 0,0 1,0-1,1 1,0 0,-1 0,1 0,0 0,0 0,0 0,1 0,-1 1,1-1,0 0,0 1,0-1,0 1,1 0,-1-1,1 1,0 0,0-1,0 1,1 0,-1-1,1 1,0-1,0 1,0-1,1 1,-1-1,1 0,-1 0,1 1,1-1,15 20,2-1,0-1,2-1,0-1,1 0,1-2,21 12,37 27,-43-26,-11-11,0 1,-2 2,-1 0,0 2,-2 1,0 1,6 11,-28-34,1 0,-1 0,1-1,0 1,0-1,0 0,0 1,0-1,1 0,-1 0,1 0,-1 0,1-1,-1 1,1-1,0 0,0 1,0-1,0-1,2 2,13-1</inkml:trace>
  <inkml:trace contextRef="#ctx0" brushRef="#br0" timeOffset="5435.092">2567 1078,'45'1,"-27"1,0-1,0-1,0 0,0-2,0 0,0-1,-1 0,1-2,-1 0,0-1,0 0,3-4,-15 7,-1 0,0-1,0 0,0 0,0 0,-1-1,1 1,-1-1,0 0,-1 0,1 0,-1 0,0 0,0 0,0-1,0-2,-2 6,1-1,-1 1,0-1,1 1,-1-1,0 0,0 1,-1-1,1 1,-1-1,1 1,-1-1,0 1,0 0,0-1,0 1,0 0,0-1,-1 1,1 0,-1 0,1 0,-1 0,0 1,0-1,0 0,0 1,0-1,0 1,0 0,-1 0,1 0,0 0,-1 0,1 0,-1 0,-8 1,-1 0,1 0,0 1,0 1,0 0,0 0,0 1,0 0,1 1,0 0,-1 1,2 0,-1 1,0 0,-2 3,4-5,1 0,0 0,0 1,0-1,1 2,0-1,0 1,0 0,1 0,0 0,0 1,0 0,1 0,0 0,0 0,1 1,0 0,0-1,1 1,0 0,0 0,1 0,0 1,1-1,-1 0,2 0,-1 1,1-1,2 8,2-10,1 0,0 0,0-1,1 1,-1-1,1-1,0 1,1-1,-1 0,1-1,0 0,0 0,0-1,0 0,0 0,0-1,0 0,1 0,-1-1,4 0,24 1,0-2,0-2,0 0,-1-3,1-1,-1-1,-1-2,0-2,0-1,17-10,229-120,-181 115,-121 11,13 15,1 1,-1 0,0 0,1 1,-1 0,0 1,1 0,-1 1,1-1,-1 1,1 1,0 0,0 0,0 1,0 0,0 0,1 0,0 1,0 1,0-1,0 1,1 0,0 0,1 1,-3 3,4-6,1-1,-1 1,1 0,0 1,0-1,1 0,-1 1,1-1,0 1,0 0,1 0,-1 0,1 0,0 0,1 0,-1 0,1 0,0 0,0 0,0 0,1 0,0 0,0 1,0-2,1 1,-1 0,1 0,0 0,1-1,-1 1,1-1,0 0,0 0,0 0,1 0,-1 0,1-1,0 0,0 1,4 1,9 0,1-2,0 0,0 0,-1-2,1 0,0-1,0-1,18-4,-4-2,-1-2,0-1,0-1,-1-2,-1-1,0-1,-1-2,0-1,-2-1,19-17,-10 13,-1-1,-1-2,-1-1,-2-2,0-1,-2-1,-2-1,-1-1,20-36,-30 39,-1-1,-1-1,-2 0,-1 0,-2-1,-1 0,-1 0,-2-1,-1-33,-1 63,-1-1,-1 1,1-1,0 1,-1-1,0 1,0-1,-1 1,1-1,-1 1,0-1,0 1,0-1,-1 1,1 0,-1 0,0 0,0 0,-1 0,1 0,-1 0,0 1,0-1,0 1,0 0,-1 0,1 0,-1 1,0-1,0 1,0 0,0 0,0 0,0 0,-1 1,1 0,-3-1,0 5,0-1,0 2,1-1,-1 1,1 0,0 1,1-1,-1 1,1 0,0 0,0 1,0 0,1 0,-1 0,2 0,-1 1,1-1,0 1,0 0,1 0,0 0,0 0,0 0,1 1,0-1,1 3,-2-2,-35 226,11-24,-3 5,0-23,12-138,28-82,-1 13,0-1</inkml:trace>
  <inkml:trace contextRef="#ctx0" brushRef="#br0" timeOffset="5866.369">4288 796,'-11'4,"0"2,-1-1,1 1,1 1,0 0,0 1,0 0,1 0,0 1,0 0,1 1,1 0,-1 0,-3 9,10-16,1 1,0-1,0 0,0 1,1-1,-1 0,1 1,-1-1,1 0,0 0,1 0,-1 0,1 0,-1 0,1 0,0 0,0 0,0-1,0 1,0-1,1 0,-1 1,1-1,-1 0,1 0,0-1,0 1,0-1,0 1,0-1,0 0,1 0,-1 0,1 0,17 10,-15-9,0 1,-1 0,0 0,1 0,-1 0,0 1,-1 0,1 0,-1 0,0 1,0-1,0 1,0 0,-1 0,0 0,0 1,0-1,-1 1,0 0,0-1,0 1,-1 0,0 0,0 0,0 0,-1 0,0 1,-1 3,-1 53,10-57</inkml:trace>
  <inkml:trace contextRef="#ctx0" brushRef="#br0" timeOffset="14168.404">4740 993,'49'-83,"-49"83,-1 0,1 1,-1-1,1 0,-1 0,1 0,-1 0,1 0,-1 0,1 0,-1 1,1-2,-1 1,1 0,-1 0,1 0,0 0,-1 0,1 0,-1 0,1 0,-1-1,1 1,-1 0,1 0,0-1,-1 1,1 0,-1-1,1 1,0 0,-1-1,1 1,0-1,0 1,-1 0,1-1,0 1,0-1,0 1,-1-1,1 1,0-1,0 1,0-1,0 1,0-1,0 1,0-1,0 1,0-1,0 1,0-1,1 1,-1 0,0-1,0 1,0-1,1 1,-1-1,0 1,0 0,1-1,-1 0,-33 23,23-15,1 0,1 0,-1 0,1 1,0 0,1 1,0 0,1 0,-1 1,2-1,-1 1,2 1,-1-1,1 1,1-1,0 1,0 0,1 0,1 0,0 1,0 9,1-18,1 0,0 1,0-1,0 0,0 0,0-1,0 1,1 0,0 0,-1-1,1 1,0-1,0 1,0-1,1 0,-1 0,1 0,-1 0,1 0,-1 0,1-1,0 1,0-1,0 0,0 0,0 0,0 0,0-1,0 1,0-1,1 0,-1 1,0-2,0 1,2 0,111-26,-107 21,0 0,0-1,0 0,-1-1,0 0,-1 0,1-1,-1 0,-1 0,0 0,0-1,0 0,3-8,-7 13,0-1,0 0,0 1,-1-1,1 0,-1 0,0 0,-1 0,1 0,-1 0,0-1,0 1,-1 0,0 0,0 0,0 0,0 0,-1 1,1-1,-1 0,0 0,-1 1,1 0,-1-1,0 1,0 0,0 0,-1 0,0 0,-63-34,127 23,111-11,-141 20,0 1,0 1,0 1,0 2,26 3,-54-2,-1 0,1 0,-1 0,1 0,0 0,-1 0,1 1,-1-1,1 1,-1-1,0 1,1-1,-1 1,0 0,1 0,-1 0,0 0,0 0,1 0,-1 0,0 0,0 0,0 0,-1 0,1 1,0-1,0 1,-1-1,1 0,-1 1,1-1,-1 1,1-1,-1 1,0-1,0 1,0-1,0 1,0 0,0-1,0 1,0-1,-1 1,1-1,-1 1,1-1,-1 1,-39 74,32-63,-7 10,9-16,1 1,-1 0,1 0,1 0,0 0,0 1,1 0,0-1,0 1,1 1,0-1,0 6,2-13,0-1,0 0,0 0,0 0,1 0,-1 0,0 0,1 0,-1 0,1 1,0-2,-1 1,1 0,0 0,-1 0,1 0,0 0,0 0,0-1,0 1,0 0,0-1,0 1,0-1,0 1,0-1,0 1,0-1,0 0,0 0,0 1,0-1,1 0,-1 0,0 0,0 0,0 0,0 0,0-1,1 1,-1 0,0-1,0 1,0 0,0-1,0 1,0-1,1 0,52-30,-29 10,30-25,2 2,2 3,1 2,47-20,-108 60,1-1,0 0,-1 1,1-1,0 1,0-1,0 0,-1 1,1-1,0 1,0-1,0 1,0-1,0 1,0-1,0 1,0-1,0 1,0-1,0 1,0-1,0 1,0-1,0 1,1-1,-1 0,0 1,0-1,0 1,1-1,-1 1,0-1,1 0,-1 1,0-1,1 0,-1 1,0-1,1 0,-1 0,1 1,-1-1,1 0,-1 0,1 0,-1 1,0-1,1 0,-1 0,1 0,-1 0,1 0,-1 0,1 0,-1 0,1 0,-1 0,1 0,-1-1,1 1,-1 0,1 0,-1 0,0-1,1 1,-1 0,1 0,-1-1,1 1,-19 41,16-37,-34 57,29-52,0 0,1 0,0 0,1 1,0 0,0 0,1 0,1 0,-1 1,2 0,-1-1,1 1,1 0,0 0,1 0,0 0,1 10,6-4</inkml:trace>
  <inkml:trace contextRef="#ctx0" brushRef="#br0" timeOffset="15186.934">5982 880,'-7'10,"0"1,1 1,0-1,1 1,0 0,0 0,2 0,-1 1,2-1,0 1,0 0,1 0,1 0,0-1,0 1,2 0,-1 0,4 11,-4-22,0 1,1-1,-1 1,1-1,-1 0,1 1,0-1,0 0,0 0,0 0,0-1,0 1,0 0,1-1,-1 1,1-1,-1 0,1 0,-1 0,1 0,0 0,0-1,-1 1,1-1,0 0,0 0,-1 0,1 0,0 0,0 0,0-1,-1 1,1-1,0 0,-1 0,1 0,0 0,91-54,89-135,-182 188,1 0,-1 0,1 0,-1 0,1 1,0-1,0 0,0 1,0-1,0 1,0 0,0-1,0 1,1 0,-1 1,0-1,1 0,-1 1,1-1,-1 1,1-1,-1 1,1 0,-1 0,0 1,1-1,-1 0,1 1,-1-1,1 1,-1 0,0 0,1 0,-1 0,0 0,0 0,0 1,0-1,0 1,0 0,0-1,-1 1,1 0,0 0,0 1,0 6,0 1,0-1,-1 0,0 1,0-1,-1 0,-1 1,1-1,-1 0,-1 1,0-1,0 0,-1 0,0 0,-1 0,0-1,-5 8,3-1,7-15,-1 0,1 0,-1 0,1 0,-1 0,0 0,1 0,-1 0,1 0,-1 0,1 1,-1-1,0 0,1 0,-1 0,0 1,1-1,-1 0,0 0,1 1,-1-1,0 0,1 1,-1-1,0 0,0 1,1-1,-1 1,0-1,0 0,0 1,0-1,1 1,-1-1,0 1,0-1,0 0,0 1,0-1,0 1,0-1,0 1,0-1,-1 0,1 1,0-1,0 1,0-1,0 0,-1 1,1-1,0 1,0-1,-1 0,1 1,0-1,-1 0,1 1,0-1,-1 0,33-23,-28 20,296-201,-256 181,-44 22,1 1,0-1,0 1,0 0,0-1,-1 1,1 0,0-1,0 1,0 0,0 0,0 0,0 0,0 0,0 0,0 0,0 0,0 0,0 0,0 0,-1 1,1-1,0 0,0 1,0-1,0 0,0 1,-1-1,1 1,0 0,0-1,-1 1,1 0,0-1,-1 1,1 0,-1 0,1-1,-1 1,1 0,-1 0,0 0,1 0,-1 0,0 0,0 0,1 0,-33 80,15-49,2-3,-17 58,35-72</inkml:trace>
  <inkml:trace contextRef="#ctx0" brushRef="#br0" timeOffset="15816.724">7224 880,'-14'3,"1"1,-1 1,1 0,0 1,1 0,-1 1,1 0,1 1,-1 1,1-1,1 2,0 0,0 0,1 1,0 0,1 0,0 1,1 0,0 0,1 1,0 1,5-12,1 0,-1 0,1 0,0 0,0 0,0 0,0 0,0 0,0 1,0-1,1 0,-1 0,1 0,0 0,-1 0,1 0,0-1,0 1,0 0,1 0,-1-1,0 1,0 0,1-1,-1 1,1-1,0 0,-1 0,1 1,0-1,0 0,0 0,0-1,0 1,-1 0,2-1,-1 1,0-1,0 1,0-1,0 0,1 0,88-13,-61-2,-1-1,-1-2,-1-1,0-1,-1-1,-2-1,0-2,14-18,-27 30,47-34,-56 47,-1 0,1 0,0 0,-1 0,1 0,-1 1,1-1,-1 1,0-1,1 1,-1-1,0 1,0-1,0 1,0 0,-1 0,1 0,0 0,-1-1,1 1,-1 0,1 0,-1 0,0 0,0 0,0 0,0 0,0 0,-1 0,1 1,0 7,100 469,-92-413,-3 1,-2 0,-4-1,-2 1,-4 0,-10 46,12-91,0-1,-1 0,-1-1,-1 1,-1-2,-1 1,0-1,-2 0,0-1,-1-1,0 0,-2 0,0-2,-1 0,0 0,-1-2,-1 0,0-1,0 0,-2-2,1 0,-1-2,-1 0,1-1,-7 1,24-7,-1 0,0 0,0-1,0 1,0-1,0 0,0 0,0 0,0 0,0-1,0 0,0 1,0-1,0-1,1 1,-1-1,0 1,1-1,-1 0,1 0,0-1,0 1,-1-1,2 0,-1 1,0-1,0 0,1-1,0 1,0 0,0-1,0 1,0-1,1 0,-1 0,1 1,0-1,0 0,1 0,-1-1,1-15,0 1,2 0,0 0,1 0,1 1,1-1,1 1,0 0,1 0,1 1,1-1,1 1,11-24,3 0,2 2,1 1,2 1,1 1,2 2,1 1,8-3,83-59,-108 86</inkml:trace>
  <inkml:trace contextRef="#ctx0" brushRef="#br0" timeOffset="16073.241">6094 202,'0'0</inkml:trace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5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1,'-38'0,"-18"0,-4 0,3 4,12 3</inkml:trace>
</inkml:ink>
</file>

<file path=ppt/ink/ink3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3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7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3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3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3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3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3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6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3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9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3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3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6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282,'-9'-5,"-9"-1,-5 0,-4 1,-2 2,-1 1,0 1,5 5,2 2,0 0,-1-1,-1-1,-2-2,0 0,5 3,0 2,5 3,4 1</inkml:trace>
  <inkml:trace contextRef="#ctx0" brushRef="#br0" timeOffset="1152.423">378 0,'-146'227,"30"-30,108-180,-2-1,0 0,-1 0,-1-1,0-1,-1 0,-11 10,8-14</inkml:trace>
  <inkml:trace contextRef="#ctx0" brushRef="#br0" timeOffset="1514.496">11 56,'136'192,"-88"-130,63 100,-106-107,-9-39</inkml:trace>
  <inkml:trace contextRef="#ctx0" brushRef="#br0" timeOffset="2134.35">407 733,'4'-21,"-1"-9,2 1,1 1,2-1,0 1,2 0,12-23,-22 49,1 1,-1 0,1 0,-1 0,1 0,0-1,-1 1,1 0,0 0,0 0,-1 0,1 0,0 1,0-1,0 0,0 0,0 1,0-1,1 0,-1 1,0-1,0 1,0-1,0 1,1 0,-1 0,0-1,1 1,-1 0,0 0,0 0,1 0,-1 1,0-1,0 0,1 0,-1 1,0-1,0 1,0-1,0 1,1-1,-1 1,0 0,0 0,0-1,0 1,0 0,-1 0,1 0,0 0,0 0,-1 0,1 0,0 0,-1 1,1-1,-1 0,1 0,-1 0,0 1,0-1,4 6,-3-4,-1-1,1 1,-1-1,1 0,0 1,0-1,0 0,0 1,1-1,-1 0,0 0,1 0,-1 0,1-1,0 1,0 0,0-1,0 1,0-1,0 1,0-1,0 0,1 0,-1 0,0 0,1 0,-1-1,0 1,1-1,-1 0,1 1,-1-1,1 0,-1-1,1 1,-1 0,1-1,-1 1,1-1,-1 0,0 1,1-2,15-9,-17 9,0 0,1 1,-1-1,0 0,0 1,1-1,-1 1,1 0,-1-1,1 1,0 0,-1 0,1 0,0 0,0 0,0 1,-1-1,1 0,0 1,0-1,0 1,0 0,0 0,0 0,0 0,0 0,0 0,0 0,0 1,0-1,0 1,0-1,0 1,0 0,0 0,0 0,-1 0,1 0,0 0,-1 0,1 0,-1 1,1-1,-1 1,0-1,1 1,-1 0,0-1,0 1,0 0,0 0,13 96,-9-78</inkml:trace>
</inkml:ink>
</file>

<file path=ppt/ink/ink3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62,'70'-56,"-107"51,-88 36,116-29,-103 17,1 5,-46 18,92-7,66-34,-1 1,0-1,1 1,-1-1,0 1,1-1,0 0,-1 1,1-1,0 1,0-1,0 0,0 0,0 0,0 0,0 0,0 0,0 0,1 0,-1 0,0 0,0 0,1-1,-1 1,1-1,-1 1,1-1,-1 1,1-1,-1 0,21 7,1-2,-1-1,1 0,0-2,0-1,0 0,0-2,8-1,17 0,-13 1,-23-1,-1 2,1-1,0 2,0-1,0 2,0-1,0 2,-1 0,7 2,-17-5,1 1,-1-1,0 1,1 0,-1-1,0 1,0 0,0 0,0-1,1 1,-1 0,0 0,0 0,-1 1,1-1,0 0,0 0,0 0,-1 1,1-1,-1 0,1 1,-1-1,0 0,1 1,-1-1,0 1,0-1,0 0,0 1,0-1,0 1,0-1,0 0,-1 1,1-1,-1 1,1-1,-1 0,1 0,-1 1,0-1,0 0,1 0,-1 0,0 0,-1 1,-51 48,-112 29,62-37,31-6,3 4,1 2,2 3,-10 13,74-57,0 0,0 0,-1 0,1 1,0-1,0 1,1 0,-1-1,0 1,1 0,-1 0,1 0,-1 0,1 1,0-1,0 0,0 0,0 1,0-1,0 0,1 1,-1-1,1 1,0-1,0 1,0-1,0 1,0-1,0 1,1-1,-1 1,1-1,0 1,0-1,0 0,0 1,0-1,0 0,0 0,1 0,-1 0,1 0,0 0,-1 0,1-1,0 1,0 0,1-1,16 6,1-1,1-1,-1-1,0-1,1-1,0-1,-1 0,1-2,0 0,-1-2,1 0,-1-1,0-1,0-1,0-1,29-4,170-28,-218 38,-1 1,1-1,-1 1,1-1,-1 1,1 0,0-1,-1 1,1 0,0 0,0 0,-1-1,1 1,0 0,-1 0,1 0,0 0,0 0,-1 0,1 0,0 0,-1 1,1-1,0 0,-1 0,1 0,0 1,-1-1,1 0,0 1,-1-1,1 1,-1-1,1 1,-1-1,1 1,-1-1,1 1,-1-1,1 1,-1 0,0-1,1 1,-1 0,0-1,0 1,1 0,-1-1,0 1,0 0,0 0,0-1,0 1,0 0,0-1,0 1,0 0,0 0,-1-1,1 1,0 0,0-1,-1 1,1 0,0-1,-1 1,-6 11</inkml:trace>
  <inkml:trace contextRef="#ctx0" brushRef="#br0" timeOffset="2034.265">1268 34,'-22'50,"3"1,2 1,3 1,-3 23,-9 31,-48 212,64-245,31-90,-9-2</inkml:trace>
  <inkml:trace contextRef="#ctx0" brushRef="#br0" timeOffset="2363.021">1155 119,'23'-15,"24"-4,7 1,0 3,-5 5,-5 8,-6 5,-9 7,-5 1,-2-1,1-2,-5-2</inkml:trace>
  <inkml:trace contextRef="#ctx0" brushRef="#br0" timeOffset="2649.699">1013 513,'62'-9,"26"-4,2 1,-9 3,-18 2</inkml:trace>
  <inkml:trace contextRef="#ctx0" brushRef="#br0" timeOffset="3198.64">1549 655,'0'15,"0"13,-4 3,-3 1,1-1,-3 0,-1-1,1-1,8-5,4-2,5-4,7-6,6-5,-1-8,1-4,-3-6,-5-1</inkml:trace>
  <inkml:trace contextRef="#ctx0" brushRef="#br0" timeOffset="3448.497">1323 768,'39'0,"36"-5,10-1,-4 0,-11 1,-13-4,-16 1</inkml:trace>
</inkml:ink>
</file>

<file path=ppt/ink/ink3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1 177,'33'0,"26"0,8-5,-4-2,-6 1,-9 1,-8 2,-6 0,-3-2,-3-2,-1 1,0 1,-5 2</inkml:trace>
  <inkml:trace contextRef="#ctx0" brushRef="#br0" timeOffset="271.041">114 431,'43'0,"34"-5,8-6,-1-2,-10 2,-12-2,-17 1</inkml:trace>
  <inkml:trace contextRef="#ctx0" brushRef="#br0" timeOffset="2950.96">848 64,'-1'34,"-94"271,65-174,43-180,3 1,1 1,3 0,1 1,3 2,1 0,2 2,31-36,-56 75,0-1,1 0,-1 0,1 0,-1 0,1 1,0 0,0-1,1 1,-1 0,1 1,0-1,-1 0,1 1,0 0,0 0,1 0,-1 1,0-1,1 1,-1 0,1 0,0 1,-2 2,-1 1,0 0,0 0,0 1,0-1,0 0,0 1,-1-1,0 1,0 0,0-1,0 1,0 0,-1 0,0-1,1 1,-2 0,1 0,0 0,-1 2,1 1,-4 230,3-235,1-1,-1 1,1 0,-1 0,1 0,0 0,0-1,0 1,0 0,0 0,1 0,-1 0,1-1,-1 1,1 0,-1 0,1-1,0 1,0 0,0-1,0 1,0-1,0 1,0-1,1 1,-1-1,0 0,1 0,-1 0,1 0,0 0,-1 0,1 0,0 0,-1-1,1 1,0 0,0-1,0 0,-1 1,1-1,0 0,0 0,0 0,0 0,0 0,-1-1,1 1,0 0,0-1,0 0,-1 1,1-1,0 0,0 0,70-98,-31 34,-6 20,3 1,2 2,42-34,-82 74,1 0,0 1,0-1,0 1,0-1,0 0,1 1,-1 0,0-1,1 1,-1 0,1 0,-1 0,1 0,-1 0,1 0,0 0,0 0,-1 1,1-1,0 1,0-1,0 1,0 0,0 0,-1 0,1 0,0 0,0 0,0 0,0 0,0 1,0-1,-1 1,1 0,0-1,0 1,-1 0,1 0,-1 0,1 0,0 0,-1 1,0-1,1 0,-1 1,0-1,0 1,0-1,0 1,0 0,0-1,0 1,0 0,-1 0,2 14,-1 0,-1 0,-1-1,0 1,-1 0,-1 0,0-1,-1 0,-1 1,-6 12,-20 104,30-106,1-2</inkml:trace>
  <inkml:trace contextRef="#ctx0" brushRef="#br0" timeOffset="3665.225">2117 148,'-9'-4,"-1"1,0 0,0 0,1 1,-2 0,1 1,0 0,0 1,0 0,0 0,0 1,0 1,0 0,0 0,0 1,0 0,1 0,-8 5,2 0,1 1,0 1,1 0,0 1,0 0,1 1,1 0,0 1,1 0,0 1,1 0,0 1,2 0,0 0,0 1,-2 10,7-22,1-1,0 0,0 0,0 0,0 1,1-1,-1 0,1 1,0-1,0 0,0 1,0-1,1 0,-1 1,1-1,0 0,0 0,0 1,0-1,1 0,-1 0,1 0,0-1,0 1,0 0,0-1,0 1,1-1,-1 1,1-1,-1 0,1 0,0 0,0-1,0 1,0-1,0 0,0 1,0-1,1-1,-1 1,0 0,1-1,-1 0,0 1,1-1,-1-1,0 1,1 0,2-1,9-4,1-1,-1 0,0-1,0 0,-1-1,0-1,-1 0,0-1,0 0,-1-1,0-1,0-1,120-135,-97 102,-29 70,-38 204,32-145,0-58</inkml:trace>
  <inkml:trace contextRef="#ctx0" brushRef="#br0" timeOffset="4049.996">2484 374,'-19'38,"-7"18,2 4,-1-8,5-9,10-10,12-12,10-10,8-5,5-5,4-2,-4-6,-1-2,-4 1</inkml:trace>
  <inkml:trace contextRef="#ctx0" brushRef="#br0" timeOffset="4271.436">2287 544,'28'-5,"11"-2</inkml:trace>
</inkml:ink>
</file>

<file path=ppt/ink/ink3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58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114 198,'5'0,"11"0,7 0,6 0,1 0,2 0,-1 0,-1 0,0 0,-1 0,0 0,0 0,-1 0,0 0,0 0,-4 0</inkml:trace>
  <inkml:trace contextRef="#ctx0" brushRef="#br0" timeOffset="281.005">1 508,'29'0,"23"0,9 0,3-4,-5-3,-7 1,-8 2,-7 0,-4 2,-9-4,-7-1</inkml:trace>
  <inkml:trace contextRef="#ctx0" brushRef="#br0" timeOffset="927.335">283 1,'210'133,"-18"-32,-189-100,-1 0,1 1,0-1,-1 1,1 0,-1 0,1 0,-1 0,0 0,0 0,0 0,0 1,0-1,-1 1,1 0,-1 0,0-1,1 1,-1 0,-1 0,1 0,0 0,-1 0,1 0,-1 0,0 0,0 0,0 0,0 1,-1-1,1 0,-1 0,0 0,0-1,0 1,0 0,-1 0,1 0,-1-1,1 1,-1-1,0 1,0-1,0 0,0 1,-1-1,0 1,-302 269,183-172,112-87</inkml:trace>
</inkml:ink>
</file>

<file path=ppt/ink/ink3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4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27,'5'0,"6"0,7 0,4-5,4-2,2 1,1 1,0 2,-4 5,-7 4</inkml:trace>
</inkml:ink>
</file>

<file path=ppt/ink/ink3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5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83,'16'56,"8"85,-6 87,-18-227,-1 0,1 0,0 0,-1 0,1 0,0 0,0 1,0-1,0 0,0 0,0 0,0 0,1 1,-1-1,0 0,1 0,-1 0,1 0,-1 0,1 0,-1 0,1 0,0 0,-1 0,1 0,0 0,0-1,0 1,0 0,-1-1,1 1,0 0,0-1,1 1,-1-1,0 1,0-1,0 0,0 1,0-1,0 0,0 0,1 0,-1 0,0 0,0 0,0 0,0 0,0-1,1 1,-1 0,0-1,0 1,0 0,0-1,0 1,0-1,0 0,0 1,0-1,0 0,-1 0,1 0,1 0,96-126,16-45,-114 171,0 0,0 0,1 0,-1 0,1 0,-1 0,0 0,1 0,0 0,-1 0,1 1,0-1,-1 0,1 0,0 0,0 1,-1-1,1 0,0 1,0-1,0 1,0-1,0 1,0-1,0 1,0 0,0-1,0 1,1 0,-1 0,0 0,0 0,0 0,0 0,0 0,0 0,0 1,0-1,0 0,0 0,0 1,0-1,0 1,0-1,0 1,0 0,0-1,0 1,0 0,-1-1,1 1,0 0,0 0,-1 0,1 0,0 1,0 5,1 0,-1 1,-1-1,0 1,0-1,0 1,-1-1,0 0,0 1,-1-1,-2 7,-4 75,8-85,1 0,-1 0,1 0,-1 0,1-1,0 1,1 0,-1-1,1 1,-1-1,1 1,0-1,0 0,1 0,-1 0,1 0,-1 0,1-1,0 1,0-1,0 1,1-1,-1 0,0 0,1-1,-1 1,1-1,0 0,-1 0,1 0,0 0,0 0,-1-1,1 0,0 0,0 0,0 0,0 0,0-1,-1 0,1 0,0 0,-1 0,1-1,0 1,-1-1,0 0,8-7,0-2,-1 1,0-1,-1 0,0-1,-1 0,-1-1,0 0,0 0,-1 0,-1-1,0 0,1-9,16-34,-6 21,53-159,-66 174</inkml:trace>
  <inkml:trace contextRef="#ctx0" brushRef="#br0" timeOffset="565.454">960 280,'-10'20,"-8"15,0 7,2 1,4-2,0-8,1-5,3-2,8-6,3-1,6-4,7-5,5-3,3-9,-1-8,-1-2,-3 0</inkml:trace>
  <inkml:trace contextRef="#ctx0" brushRef="#br0" timeOffset="801.409">762 450,'48'-5,"21"-6,-2-1</inkml:trace>
</inkml:ink>
</file>

<file path=ppt/ink/ink3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12,'10'5,"12"1,8 0,3-1,1-2,0 0,-2-2,-1-6,-1-1,-1 0,-1 1,0 1,1 2,-2-4,-3-1</inkml:trace>
</inkml:ink>
</file>

<file path=ppt/ink/ink3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26,'39'0,"21"-5,6-1,-3 0,-8 1,-13 1</inkml:trace>
</inkml:ink>
</file>

<file path=ppt/ink/ink3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1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128 508,'-6'34,"-2"-1,-2 0,-1-1,-1 0,-2 0,-15 24,28-53,-36 70,166-289,17 57,-145 157,0 1,-1-1,1 1,0-1,0 1,0-1,0 1,1-1,-1 1,0 0,1 0,-1 0,0-1,1 1,-1 1,1-1,0 0,-1 0,1 0,0 1,-1-1,1 1,0 0,0-1,0 1,-1 0,1 0,0 0,0 0,0 0,-1 1,1-1,0 0,0 1,-1 0,1-1,0 1,-1 0,1 0,-1-1,1 1,-1 1,1-1,-1 0,0 0,1 0,-1 1,0-1,0 1,1 0,1 14,0 0,0 1,-1-1,-1 1,-1-1,-1 1,-2 15,1 16,0-15,8 71,-4-103,-1 0,1 0,-1 0,1 0,-1-1,1 1,0 0,-1-1,1 1,0-1,-1 1,1-1,0 0,0 0,0 0,-1 0,1 0,0 0,0 0,0-1,-1 1,1-1,0 1,-1-1,1 1,0-1,-1 0,1 0,-1 0,1 0,-1 0,0 0,1-1,-1 1,0 0,0-1,0 1,0-1,0 1,0-1,0 1,0-1,-1 0,1 1,-1-1,4-3,65-75,69-62,-117 125,-14 11,-1 0,1 0,0 1,1 0,0 0,-1 1,1 0,1 0,-1 1,1 0,-1 0,1 1,5-1,-13 3,1 0,-1 1,1-1,-1 0,1 1,-1-1,1 1,-1-1,1 1,-1 0,1 0,-1 0,0-1,0 1,1 0,-1 1,0-1,0 0,0 0,0 0,0 1,0-1,-1 0,1 1,0-1,-1 1,1-1,-1 1,1-1,-1 1,0-1,0 1,1-1,-1 1,0 0,-1-1,1 1,0-1,0 1,-14 62,13-62,-8 21,1 1,0 0,2 1,1-1,1 1,-1 21,5 10,1-32</inkml:trace>
  <inkml:trace contextRef="#ctx0" brushRef="#br0" timeOffset="949.293">1286 339,'-20'7,"2"1,-1 0,1 2,0 0,1 1,0 1,1 0,0 1,1 1,0 1,1 0,-8 12,19-25,1 1,-1-1,1 1,0 0,0 0,0 0,0 0,0 0,0 0,1 0,-1 1,1-1,0 0,0 1,1-1,-1 1,1 0,-1-1,1 1,0-1,0 1,1 0,-1-1,1 1,0-1,0 1,0-1,0 0,1 1,-1-1,1 0,0 0,0 0,0 0,0 0,0 0,1-1,-1 1,1-1,0 0,0 1,0-1,0 0,0-1,3 2,3-3,1 0,-1 0,0-1,1-1,-1 1,0-2,0 1,0-1,0 0,-1-1,1 0,-1-1,0 1,0-2,-1 1,1-1,-1 0,-1 0,1-1,-1 0,0 0,0-1,-1 0,4-7,26-28,-21 28,1-1,-2 0,0-1,-1-1,-1 0,-1 0,0-1,-1 0,-1-1,-1 1,-1-2,-1 1,-1-1,1-10,-13-82,8 109,-1 1,0-1,0 0,0 1,-1-1,1 1,-1-1,0 1,0 0,0 0,0 0,-1 0,1 0,-1 0,1 0,-1 1,0 0,0-1,-1 1,1 0,0 0,-1 1,1-1,-1 1,1 0,-1 0,-3-1,3 2,1 0,0-1,-1 2,1-1,-1 0,1 1,0-1,-1 1,1 0,0 0,0 1,0-1,0 0,0 1,0 0,0 0,0 0,1 0,-1 0,1 0,0 1,-1-1,1 1,0 0,0 0,1-1,-1 1,1 0,-1 1,1-1,0 0,0 0,0 0,0 2,-2 7,1-1,0 1,1-1,0 1,1 0,0-1,1 1,0 0,2 5,4 8,1 0,1-1,2-1,0 1,2-2,8 13,49 102,-52-89,-8-31</inkml:trace>
  <inkml:trace contextRef="#ctx0" brushRef="#br0" timeOffset="1418.591">1680 113,'57'281,"-57"-275,9 44,-9-50,0 1,1 0,-1 0,1 0,-1 0,1-1,-1 1,1 0,-1-1,1 1,0 0,-1-1,1 1,0-1,-1 1,1-1,0 1,0-1,0 1,0-1,-1 0,1 0,0 1,0-1,0 0,0 0,0 0,0 0,0 0,-1 0,1 0,0 0,0 0,0-1,0 1,0 0,0 0,-1-1,1 1,0-1,0 1,0-1,-1 1,1-1,0 1,-1-1,1 0,0 1,0-2,10-9,0-1,0-1,-1 0,0-1,-1 1,-1-2,0 1,-1-1,4-14,84-211,-82 195,-10 25</inkml:trace>
  <inkml:trace contextRef="#ctx0" brushRef="#br0" timeOffset="1847.329">1145 677,'44'5,"1"-2,0-2,0-2,-1-2,14-3,235-54,-125 20,-14 15,-136 19</inkml:trace>
  <inkml:trace contextRef="#ctx0" brushRef="#br0" timeOffset="2549.535">1427 903,'-49'20,"1"2,2 2,0 2,2 2,-12 11,52-37,1 1,-1-1,0 0,1 1,0 0,-1 0,1 0,0 0,1 1,-1-1,1 1,-1-1,1 1,0 0,0 0,1 0,-1 0,1 0,0 0,0 1,0-1,0 0,1 0,0 1,0-1,0 0,1 1,-1-1,1 0,0 1,0-1,0 0,1 0,-1 0,1 0,0 0,1 0,-1-1,0 1,1-1,0 1,0-1,0 0,0 0,3 2,6-3,0 1,0-2,0 1,0-2,0 1,0-2,0 0,0 0,0-1,0-1,0 1,-1-2,1 0,-1 0,0-1,0-1,-1 0,1 0,0-2,3 1,24-15,-1-1,-1-2,-1-1,20-20,-40 32,0 0,-1-1,0 0,-2-1,0-1,0 0,-2-1,0 0,-1 0,4-13,-8 17,-2 9,0 0,0 0,-1 0,0-1,0 1,-1-1,1 1,-1-1,0 0,-1 1,1-1,-1 0,0 1,-1-1,0 0,1 0,-2 1,1-1,-1 1,1-1,-2 1,1 0,0 0,-1-1,0 2,-3-5,3 5,1 0,-1 0,0 1,0-1,-1 0,1 1,-1 0,0 0,0 0,0 1,0-1,0 1,-1 0,1 0,0 0,-1 0,0 1,1 0,-1 0,0 0,0 1,0 0,1 0,-1 0,0 0,0 1,0-1,1 1,-1 0,0 1,-2 0,-2 4,0 0,1 0,-1 1,1 0,0 0,1 1,0 0,0 1,1-1,0 1,0 0,1 1,0-1,1 1,0 0,0 0,1 1,1-1,0 1,0-1,1 1,0 0,1-1,0 1,1 0,0 0,0-1,1 1,1-1,2 6,0-7,0 1,1-1,0-1,1 1,0-1,0 0,1-1,0 0,0 0,1-1,0 0,0 0,0-1,1 0,0 0,0-1,0-1,0 0,0 0,1-1,-1 0,2-1,-4 1,12 4</inkml:trace>
  <inkml:trace contextRef="#ctx0" brushRef="#br0" timeOffset="2919.438">2047 706,'-51'80,"3"-6,4 1,-25 57,68-129,0-1,0 1,0 0,0 0,0-1,0 1,1 0,-1 0,1 0,0 0,0 0,0 0,0-1,0 1,1 0,-1 0,1 0,0 0,0-1,0 1,0 0,1-1,-1 1,0-1,1 1,0-1,0 0,0 1,0-1,0 0,0 0,0-1,1 1,-1 0,0-1,1 1,0-1,-1 0,1 0,115 24,-108-25,-5 1,1 0,-1-1,1 0,-1 0,1 0,-1-1,1 0,-1 0,0 0,1 0,-1-1,0 0,0 0,0-1,4-2,4-8</inkml:trace>
  <inkml:trace contextRef="#ctx0" brushRef="#br0" timeOffset="3114.701">1680 987,'53'-9,"27"-9,9 0,-5-3,-7 3,-13-1,-12 3,-10 5,-7 3,-5 4,-8 2</inkml:trace>
</inkml:ink>
</file>

<file path=ppt/ink/ink3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15,'-1'-1,"1"0,-1 0,1 1,-1-1,1 0,-1 0,1 0,-1 1,0-1,0 0,1 0,-1 1,0-1,0 1,0-1,1 1,-1-1,0 1,0-1,0 1,0 0,0 0,0-1,0 1,0 0,0 0,0 0,0 0,0 0,0 0,0 0,0 1,0-1,0 0,0 0,0 1,0-1,0 1,0-1,1 1,-1-1,0 1,0-1,0 1,1 0,-1 0,0-1,1 1,-1 0,1 0,-1 0,1-1,-1 1,1 0,-1 0,1 0,0 0,-1 0,1 0,0 0,0 0,0 0,0 0,0 0,-5 15,1 0,1 1,1-1,0 0,1 1,1-1,0 1,1 2,-3 76,-58 190,23-162,37-124,0 1,1 0,-1 0,1-1,-1 1,1 0,0 0,-1 0,1 0,-1 0,1-1,-1 1,1 0,-1 0,1 0,-1 1,1-1,0 0,-1 0,1 0,-1 0,1 0,-1 1,1-1,-1 0,1 0,-1 1,0-1,1 0,-1 1,1-1,-1 1,0-1,1 0,-1 1,0-1,1 1,-1-1,0 1,0-1,1 1,-1-1,0 1,0-1,0 1,0 0,0-1,0 1,0-1,0 1,0-1,0 1,0-1,0 1,0-1,0 1,0-1,-1 1,1 0,0-1,0 0,-1 1,1-1,0 1,-1-1,1 1,0-1,-1 0,1 1,38-23,95-88,12-7,-36 81,-106 35,0 1,0 0,1 0,-1 0,0 0,0 0,0 0,0 1,0 0,0 0,0-1,0 2,0-1,0 0,-1 1,1-1,0 1,-1 0,1-1,-1 1,0 1,1-1,-1 0,0 0,0 1,-1 0,1-1,0 1,-1 0,0-1,1 1,-1 0,0 0,-1 0,1 1,2 9,0 0,-1 0,-1 0,0 1,-1-1,0 0,-1 1,-1-1,0 0,0 0,-1 0,-1 0,-1-1,1 1,-2-1,0 0,0-1,-5 7,1-7,-1-1,1 0,-2 0,0-1,0 0,0-1,-1-1,0 0,-1 0,1-2,-1 1,0-2,-1 0,1-1,-1 0,0-1,1-1,-1 0,-2-1,13 0,0 0,-1 0,1 0,0-1,0 0,0 0,1 0,-1 0,0-1,0 1,1-1,-1 0,0 0,1 0,0-1,0 1,0-1,0 0,0 0,0 0,1 0,-1 0,1 0,0-1,0 1,0-1,0 0,1 0,0 1,-1-1,1 0,1 0,-1 0,0 0,1 0,0 0,0 0,0-1,1 1,-1 0,1 0,0 0,1-1,35-60,-25 47</inkml:trace>
  <inkml:trace contextRef="#ctx0" brushRef="#br0" timeOffset="652.968">612 608,'0'4,"0"1,1-1,-1 0,1 0,0 0,1 0,-1-1,0 1,1 0,0 0,0-1,0 1,1-1,-1 0,1 0,-1 1,1-2,0 1,0 0,1-1,-1 1,0-1,1 0,0 0,-1 0,1-1,0 1,0-1,0 0,0 0,0 0,0-1,0 1,0-1,0 0,0 0,0 0,1-1,-1 0,0 1,0-2,-1 1,1 0,4-2,12-12,-1-1,0-1,-1 0,0-1,-2-1,4-6,4-4,-24 28,0 0,0 0,1 0,-1 0,1 0,-1 0,0 0,1 0,0 0,-1 0,1 0,0 0,-1 0,1 1,0-1,0 0,0 0,0 1,0-1,0 0,0 1,0-1,0 1,0 0,0-1,0 1,0 0,0-1,0 1,0 0,0 0,1 0,-1 0,0 0,0 0,0 0,0 1,0-1,0 0,0 1,1-1,-1 0,0 1,0 0,0-1,-1 1,1-1,0 1,0 0,0 0,0 0,-1-1,1 1,0 0,0 1,6 40,-7-38,0 0,0 0,0 0,0-1,1 1,0 0,0 0,0 0,0 0,0 0,1-1,0 1,0-1,0 1,0-1,0 0,1 0,-1 0,1 0,0 0,0 0,0-1,0 1,0-1,1 0,-1 0,4 1,1-1,1 0,-1-1,1 0,-1 0,1-1,-1 0,1-1,-1 0,1 0,-1-1,1 0,-1-1,0 1,0-2,0 1,-1-1,1 0,-1-1,0 1,1-3,9-5,-1-1,0-1,-2 0,1-2,-2 1,0-2,9-15,4-8,-2-1,-2 0,-2-2,-2-1,-2 0,6-29,-4-17,-18 90,0 1,0-1,-1 0,1 0,0 1,-1-1,1 0,0 0,-1 0,1 0,0 1,-1-1,1 0,0 0,-1 0,1 0,0 0,-1 0,1 0,0 0,-1 0,1 0,-1 0,1 0,0 0,-1 0,1 0,0-1,-1 1,1 0,0 0,-1 0,1 0,0-1,0 1,-1 0,1 0,0-1,0 1,-1 0,1-1,0 1,0 0,0 0,-1-1,1 1,0 0,0-1,0 1,0-1,0 1,0 0,0-1,0 1,0 0,0-1,0 1,0 0,0-1,0 1,0-1,0 1,0 0,-19 26,7-2,1 1,1 1,1 0,2 0,0 1,2-1,1 1,1 1,1-1,1 0,2 1,1 2,21 137,-22-167,-1 1,1-1,-1 1,1-1,-1 1,0-1,1 1,-1-1,1 1,-1-1,0 1,1-1,-1 1,0-1,0 1,0 0,1-1,-1 1,0 0,0-1,0 1,0-1,0 1,0 0,0-1,0 1,0 0,-1-1,1 1,0 0,0-1,0 1,-1-1,1 1,0-1,-1 1,1-1,0 1,-1-1,1 1,-1-1,1 1,-1-1,1 1,-1-1,1 0,-1 1,1-1,-1 0,0 0,1 1,-1-1,1 0,-1 0,0 0,1 0,-1 0,0 0,1 0,-1 0,0 0,1 0,-1 0,1 0,-1 0,0-1,1 1,-1 0,0 0,-10-7</inkml:trace>
  <inkml:trace contextRef="#ctx0" brushRef="#br0" timeOffset="899.577">1035 269,'39'5,"36"-3,10-3,1 0,-5 0,-11-5,-9-2,-9 2,-9 0,-12 3</inkml:trace>
</inkml:ink>
</file>

<file path=ppt/ink/ink3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0,'-5'0,"-6"0,-6 5,0-3,7-3,1 0,2 5,2 1</inkml:trace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9:11.16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411 2089,'-2'1,"0"1,0-1,0 1,1-1,-1 1,0 0,1 0,-1 0,1-1,0 1,0 1,0-1,0 0,0 0,0 0,0 0,1 1,-1-1,1 0,0 1,0-1,0 0,0 1,0-1,0 1,0 0,-3 224,28-86,-23-117</inkml:trace>
  <inkml:trace contextRef="#ctx0" brushRef="#br0" timeOffset="1401.121">7523 1,'0'571,"-29"-281,29 179,-58-104,48-277,4 49,13-108,-2 1,-2 0,0 0,-2 1,-2-1,0 0,-2 0,-4 12,-15 179,23-139,1-73</inkml:trace>
  <inkml:trace contextRef="#ctx0" brushRef="#br0" timeOffset="2840.656">100 2371,'40'17,"-23"-13,1-2,-1 0,1-1,0 0,0-1,-1-2,1 1,0-2,14-4,67-6,215-17,649 31,-688 26,11-15,-143 2,0-7,102-9,-69 0,625 2,-430 29,-104-18,-208-4,1-2,-1-3,1-2,47-7,60-6,133 10,-6-1,24-22,67-2,-59 0,-7-1,111-1,18 31,-448-1</inkml:trace>
  <inkml:trace contextRef="#ctx0" brushRef="#br0" timeOffset="3122.727">7890 1976,'-77'48,"-35"20,-12 9,0-4,11-5,16-9,10-6,9-6,15-6,7-2,9-1,2-3,5-3,9-6</inkml:trace>
  <inkml:trace contextRef="#ctx0" brushRef="#br0" timeOffset="4108.416">750 2060,'-39'29,"-36"24,-10 7,-1-1,10-6,8-12,11-8,10-5,9-3,1-5,1-1,3 1,2-4,6 1,13-2,7-4</inkml:trace>
  <inkml:trace contextRef="#ctx0" brushRef="#br0" timeOffset="6308.193">1145 1580,'0'29,"0"29,4 9,3-2,-1-8,-1-7,-1-9,-2-6,-1-4,0-3,-1-1,-1 0,1 0,0-5</inkml:trace>
  <inkml:trace contextRef="#ctx0" brushRef="#br0" timeOffset="6669.452">1004 1666,'58'-44,"1"3,3 3,1 3,30-11,-89 43,-1 0,1 1,0 0,-1 0,1 0,0 0,0 0,0 1,0 0,1 0,-1 0,0 0,0 1,1-1,-1 1,0 0,1 1,-1-1,0 1,0 0,1 0,-1 0,0 0,0 1,0 0,0-1,0 1,-1 1,1-1,-1 1,1-1,-1 1,0 0,0 0,0 1,0-1,-1 0,3 5,-2 7,0 0,-1 1,-1-1,0 1,-1-1,-1 1,-1 0,0-1,-1 0,0 1,-1-1,-1 0,0-1,-1 1,-1-1,0 0,-1-1,-1 0,0 0,0-1,-1 0,-1 0,0-2,-1 1,0-1,-10 6,-43 22,45-37</inkml:trace>
  <inkml:trace contextRef="#ctx0" brushRef="#br0" timeOffset="7605.963">1540 1891,'24'-8,"-1"-1,-1-1,1-1,-2 0,0-2,0-1,-1 0,-1-2,0 0,-1-1,-1-1,-1 0,0-1,-1-1,-13 15,1 0,-1-1,0 1,0 0,0-1,-1 0,0 1,0-1,0 0,-1 1,0-1,0 0,0 1,-1-1,0 0,0 1,-1-2,2 4,-1 1,1 0,-1 0,0 0,0 0,0 0,-1 0,1 0,0 1,-1-1,1 0,-1 1,1-1,-1 1,0-1,0 1,0 0,1 0,-1-1,0 2,-1-1,1 0,0 0,0 1,0-1,0 1,-1-1,1 1,0 0,0 0,0 0,-1 0,1 1,0-1,0 0,-1 1,1 0,0-1,0 1,0 0,0 0,0 0,-1 1,-9 6,1 1,0-1,0 2,1 0,0 0,1 1,0 0,0 0,2 1,-1 0,1 1,1-1,0 1,-3 13,-2-2,8-20,0 0,0 0,1 1,0-1,0 1,0 0,0 0,1-1,0 1,0 0,0 0,0 0,1 0,0 0,0 0,0 0,1 0,0 0,0 0,0 0,0 0,1 0,0-1,0 1,0 0,1-1,-1 0,1 1,0-1,0 0,0-1,1 1,0-1,-1 1,1-1,0 0,3 1,7 0,-1-1,1-1,0 0,1-1,-1 0,0-1,0-1,0 0,0-1,0-1,0 0,-1-1,1 0,-1-1,0 0,0-1,7-6,5-4,-2-2,0-1,-1-1,-1-1,-1-1,0 0,-2-2,-1 0,-1-1,12-26,-23 43,-2 4,0 0,-1 0,1 0,-1-1,1 1,-1-1,0 0,-1 1,1-1,-1 0,0 0,-1 0,1 0,-1 0,0 0,0 0,0 0,-1 0,0-4,-1 8,1 0,0 1,-1-1,1 1,-1-1,1 1,-1 0,1 0,-1-1,1 1,-1 0,1 0,-1 1,1-1,-1 0,1 0,-1 1,1-1,-1 1,1-1,0 1,-1-1,1 1,0 0,-1 0,1 0,0 0,0 0,0 0,0 0,0 0,0 0,0 1,0-1,0 0,1 1,-1-1,0 0,1 1,-1-1,1 1,0-1,-1 1,1-1,0 1,0-1,0 1,0-1,1 4,1-1,-1 0,1 0,0 0,0 0,0-1,0 1,1 0,0-1,0 0,0 0,0 1,0-2,0 1,1 0,-1-1,2 1,22 22,-22-17,-1 0,-1 1,1-1,-2 1,1 0,-1 0,0 0,-1 0,0 0,0 0,-1 1,-1-1,1 0,-1 0,-1 0,0 0,0 0,0 0,-5 8,-6 57,11-18,1-31</inkml:trace>
  <inkml:trace contextRef="#ctx0" brushRef="#br0" timeOffset="7853.44">2499 1750,'-9'29,"1"14,2 0</inkml:trace>
  <inkml:trace contextRef="#ctx0" brushRef="#br0" timeOffset="8090.421">2499 1383,'-9'10,"-4"2</inkml:trace>
  <inkml:trace contextRef="#ctx0" brushRef="#br0" timeOffset="8303.492">2725 1693,'-7'14,"1"-1,0 1,1 1,1-1,0 1,1-1,0 1,2 0,-1 0,2 0,0 0,1 0,2 13,-2-25,0-1,0 1,0-1,0 0,1 1,-1-1,1 0,-1 0,1 0,0 0,0 0,0 0,0-1,0 1,1-1,-1 1,0-1,1 0,-1 0,1 0,-1 0,1-1,-1 1,1-1,0 1,-1-1,1 0,0 0,-1 0,1 0,0 0,-1-1,1 1,-1-1,1 0,0 0,89-43,-83 37,-1-2,0 1,0-1,-1 0,0 0,0-1,-1 0,0 0,-1-1,0 1,-1-1,0 0,-1-3,0 8,-2 0,1-1,-1 0,0 1,0-1,-1 0,1 0,-2 1,1-1,-1 0,0 1,0-1,-1 0,0 1,0 0,0-1,-1 1,0 0,-1 0,1 0,-1 1,0-1,-1 0,1 3,0 1,0-1,0 1,0 0,-1 1,1-1,0 1,-1-1,1 1,-1 1,0-1,1 1,-1-1,0 1,1 1,-1-1,0 1,1-1,-1 1,1 1,-1-1,1 1,0-1,-1 1,1 1,0-1,0 0,1 1,-1 0,0 0,1 0,0 0,-1 1,1-1,1 1,-1 0,0 0,1 0,-1 3,-12 10</inkml:trace>
  <inkml:trace contextRef="#ctx0" brushRef="#br0" timeOffset="8790.923">3290 1637,'-13'16,"1"0,1 2,1-1,0 1,2 1,0-1,0 2,2-1,-1 8,6-25,1 1,0-1,-1 1,1 0,0-1,0 1,0-1,1 1,-1 0,0-1,1 1,0-1,0 1,0-1,0 1,0-1,0 1,0-1,1 0,-1 0,1 0,0 0,0 0,0 0,0 0,0-1,0 1,0-1,0 1,1-1,-1 0,0 0,1 0,-1 0,1 0,-1-1,1 1,0-1,-1 1,1-1,0 0,-1 0,1 0,-1-1,1 1,0-1,-1 1,1-1,-1 0,3 0,11-7,0 0,0-1,0 0,-1-1,0-1,-1 0,0-2,-1 1,-1-1,0-1,8-11,96-158,-104 164,-1 0,-1-1,-1-1,-1 1,0-1,-2 0,0-1,-1 0,-2 0,0 0,-1-18,-2 34,-1 1,0 0,0 0,0-1,-1 1,0 0,0 1,0-1,0 0,-1 0,0 1,0 0,0-1,-1 1,1 0,-1 1,0-1,0 1,0-1,0 1,-1 0,0 1,1-1,-1 1,0 0,0 0,0 1,0-1,0 1,-1 0,1 1,0-1,0 1,-1 0,1 0,0 1,-1-1,1 1,0 0,0 1,0-1,-5 3,-4 3,1 0,-1 2,1-1,1 2,0-1,0 2,1 0,0 0,1 1,0 0,1 0,0 1,1 1,1-1,0 1,1 1,0-1,1 1,1 0,-1 8,3-12,1 1,0-1,0 1,2-1,-1 0,1 1,1-1,0 0,1 1,0-1,1 0,0-1,0 1,1-1,1 0,-1 0,2 0,-1-1,2 0,-1 0,1-1,0 0,1 0,0-1,8 5,4 1,1-1,0-1,0-1,1 0,1-2,0-1,0-1,0-1,0-1,1-1,0-2,0 0,2-1,36-1,-38 0</inkml:trace>
  <inkml:trace contextRef="#ctx0" brushRef="#br0" timeOffset="9090.223">4023 1609,'48'-10,"21"-2,3-1,-6 4,-9 2,-9-2,-9 0,-5 2,-5 2,-1 2,-6 2</inkml:trace>
  <inkml:trace contextRef="#ctx0" brushRef="#br0" timeOffset="9386.5">4080 1891,'48'-15,"20"-4,4 1,-10-1,-12 2,-8 5,-8 3,-8 5</inkml:trace>
  <inkml:trace contextRef="#ctx0" brushRef="#br0" timeOffset="9658.854">4051 2117,'48'-10,"21"-3,3-4,-6 1,-9 3,-9-1,-9 2,-5-2,-9 2</inkml:trace>
  <inkml:trace contextRef="#ctx0" brushRef="#br0" timeOffset="10409.349">5209 1553,'-75'154,"23"-52,34-73,2 1,2 0,0 2,2-1,2 2,-1 7,10-35,0 1,1-1,0 0,0 0,0 1,1-1,0 0,0 0,0 0,1 0,0 0,-1 0,2 0,-1 0,1-1,-1 1,1-1,0 0,1 1,-1-1,1-1,0 1,0-1,0 1,0-1,1 0,-1-1,1 1,-1-1,1 0,0 0,0 0,0-1,0 0,1 0,-1 0,0 0,0-1,1 0,-1 0,4-1,-1 1,0-1,0 1,0-2,0 1,-1-1,1 0,0-1,-1 0,0 0,0 0,0-1,0 0,0-1,-1 1,6-6,1-4</inkml:trace>
  <inkml:trace contextRef="#ctx0" brushRef="#br0" timeOffset="10861.073">4842 1580,'27'-13,"2"2,0 0,0 2,0 1,1 1,0 2,18-1,-41 7,0 0,0 0,0 1,0 0,0 0,0 0,-1 1,1 0,-1 0,0 1,1 0,-2 0,1 0,0 1,-1 0,0 0,0 0,0 1,-1 0,0-1,0 2,1 1,0 1,1-1,0-1,1 1,-1-1,1 0,1 0,-1-1,1 0,0-1,1 0,-1 0,2 0,-2-3,1 1,1-2,-1 1,0-2,0 1,0-1,1 0,-1-1,0 0,0-1,0 1,0-2,0 1,0-2,-1 1,1-1,-1 0,0-1,0 1,0-2,-1 1,0-1,0 0,0-1,-1 0,0 0,0-1,7-12</inkml:trace>
  <inkml:trace contextRef="#ctx0" brushRef="#br0" timeOffset="11504.202">5604 2004,'-181'249,"343"-438,-160 187,0 1,0 0,0-1,1 1,-1 0,0 0,1 0,-1 0,0 0,1 1,-1-1,1 1,0 0,-1-1,1 1,-1 0,1 1,-1-1,1 0,-1 1,1-1,-1 1,1 0,-1 0,1 0,-1 0,0 0,0 0,0 1,0-1,0 1,0 0,0-1,0 1,0 0,-1 0,1 0,-1 0,1 1,-1-1,0 0,0 0,0 1,0-1,0 1,44 40,-41-42,0 0,0 1,-1-2,1 1,0 0,0-1,0 0,0 0,0 0,0 0,0-1,0 1,0-1,0 0,0 0,0-1,0 1,-1-1,1 1,-1-1,1-1,-1 1,0 0,0-1,0 0,0 1,0-1,0 0,-1 0,0-1,2-1,55-115,-51 95</inkml:trace>
</inkml:ink>
</file>

<file path=ppt/ink/ink3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2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0 171,'104'284,"-59"-182,-44-101,-1 0,1 0,-1-1,1 1,-1 0,1-1,0 1,-1 0,1-1,0 1,0-1,-1 1,1-1,0 1,0-1,0 0,-1 1,1-1,0 0,0 0,0 0,0 0,0 0,0 1,0-2,-1 1,1 0,0 0,0 0,0 0,0 0,0-1,0 1,-1 0,1-1,0 1,0-1,-1 1,1-1,0 1,0-1,-1 1,1-1,-1 0,1 1,0-1,-1 0,1 0,-1 0,0 1,1-1,-1 0,0 0,1 0,-1 0,0 1,0-2,26-55,-25 54,32-77,4 3,3 1,42-58,-74 123,-2 6</inkml:trace>
  <inkml:trace contextRef="#ctx0" brushRef="#br0" timeOffset="488.38">706 340,'34'-5,"20"-1,6 0,-2 1,-7 2,-7 1,-10 0</inkml:trace>
  <inkml:trace contextRef="#ctx0" brushRef="#br0" timeOffset="748.863">706 566,'38'-10,"28"-7,6-1,-3 2,-9 4,-15 4</inkml:trace>
  <inkml:trace contextRef="#ctx0" brushRef="#br0" timeOffset="1253.166">1130 679,'108'-37,"-42"15,-1-2,0-3,-2-2,30-22,-66 31,0 0,-2-3,-1 0,0-1,-2-1,-1-1,-1-1,-1-1,9-18,-22 35,-1 0,0 0,0 0,-1-1,-1 1,1-1,-2 0,0 0,0-4,-2 12,1 0,-1 0,0 0,0 0,-1 0,1 1,-1-1,0 0,0 0,0 0,-1 1,1-1,-1 0,0 1,0-1,0 1,0 0,0 0,-1 0,0 0,0 0,1 0,-2 1,1 0,0-1,0 1,-1 0,1 0,-3 0,-1-1,0 1,-1 1,1-1,0 1,0 0,-1 1,1-1,0 2,-1-1,1 1,0 0,-1 0,1 1,0 0,0 1,0-1,1 1,-1 0,1 1,-1 0,1 0,0 0,1 1,-1 0,1 0,0 0,-1 1,-4 6,0 0,0 0,1 1,0 0,1 1,1 0,0 0,1 0,1 1,0 0,1 0,0 6,1-11,1-1,0 1,1 0,0 0,1 0,0 1,0-1,1 0,0 0,1 0,0-1,1 1,0 0,1-1,-1 0,2 1,-1-2,1 1,1 0,0-1,0 0,0 0,1-1,0 0,1 0,0-1,0 0,0 0,0 0,3-1,10 3,0-2,1 0,-1-2,1 0,1-2,-1 0,0-1,0-1,1-2,0 0,16 1,-15 0</inkml:trace>
  <inkml:trace contextRef="#ctx0" brushRef="#br0" timeOffset="1654.051">2286 115,'-11'19,"-7"11,1 1,1 1,2 0,1 1,1 0,2 1,2 1,-2 16,9-47,1 0,-1 0,1 0,0-1,0 1,1 0,-1 0,1 0,0-1,0 1,0 0,0-1,1 1,-1-1,1 1,0-1,0 0,1 0,-1 0,0 0,1 0,0 0,0-1,-1 1,2-1,-1 0,0 0,0 0,1 0,-1 0,1-1,-1 0,1 1,0-1,-1-1,1 1,0-1,0 1,0-1,3 0,11-1,0 0,-1-2,1 0,-1-1,0 0,0-1,0-1,-1-1,0 0,0-2,-1 1,0-2,11-8,-10 6,0-1,0 0,-1-1,-1-1,0 0,-1-1,-1-1,0 0,-1 0,-1-1,-1 0,-1-1,0 0,-1-1,-1-1,-5 16,0 0,-1 0,1 0,-1 0,0 0,0 0,-1 0,1 0,-1 0,0 0,-1 0,1 0,-1 0,0 1,0-1,0 0,-1 1,0 0,0-1,0 1,0 1,-1-1,1 0,-1 1,0 0,0-1,0 1,0 1,-1-1,1 1,-1 0,0 0,1 0,-1 1,0-1,0 1,0 0,0 1,-5-1,-100 3,75 6</inkml:trace>
  <inkml:trace contextRef="#ctx0" brushRef="#br0" timeOffset="2005.01">2258 340,'14'-5,"10"-1,6 0,2 1,0 2,-4 5,-3 3,-1 1,1-1,0-2,1 0,1-2,1 0,0-1,0 0,-9 0,-8 0</inkml:trace>
</inkml:ink>
</file>

<file path=ppt/ink/ink3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0 624,'16'1,"0"-1,0-1,0-1,0 0,0-1,0-1,-1 0,1-1,-1-1,0 0,-1-1,0 0,0-2,0 1,-1-2,0 0,-1 0,6-8,162-204,-5 44,-139 140,-30 29,1 1,1 0,-1 1,1-1,1 1,-1 1,1 0,0 0,7-3,-15 9,0 0,0 0,0 0,0-1,0 1,0 0,0 0,0 1,0-1,0 0,0 0,0 0,0 1,0-1,0 0,0 1,0-1,0 1,0-1,0 1,0 0,-1-1,1 1,0 0,0 0,-1-1,1 1,0 0,-1 0,1 0,-1 0,1 0,-1 0,0 0,1 0,-1 0,0 0,0 0,1 0,-1 0,0 0,0 0,0 0,0 0,-1 0,1 0,0 1,-3 52,-71 222,71-263,0-1,0 0,-1 0,-1 0,0 0,0-1,-1 0,-1 0,0 0,0-1,-1 0,-1-1,1 1,-1-2,-1 1,0-1,0-1,0 0,-1 0,0-1,-1 0,1-1,-1-1,0 0,0 0,0-1,-5 0,16-3,-12 2,0 0,1-2,-1 1,0-2,0 0,1 0,-1-1,1-1,0 0,-1 0,-8-5,2-5</inkml:trace>
  <inkml:trace contextRef="#ctx0" brushRef="#br0" timeOffset="350.64">1214 173,'-15'18,"1"1,1 0,1 1,0 0,1 1,2 0,0 1,1-1,1 2,2-1,-4 21,9-40,0 0,0 1,0-1,0 0,0 0,1 0,-1 0,1 0,0 0,0 0,0 0,0 0,1 0,-1 0,1-1,0 1,-1 0,1-1,0 0,1 1,-1-1,0 0,1 0,-1 0,1 0,0-1,-1 1,1-1,0 0,0 1,0-1,0 0,0-1,0 1,0-1,0 1,0-1,1 0,-1 0,0 0,0-1,0 1,1-1,6 1,1 0,-1-1,0-1,0 0,0 0,-1 0,1-2,-1 1,1-1,-1 0,0-1,0 0,-1-1,0 1,0-2,0 1,0-1,-1 0,0-1,-1 0,0 0,0 0,-1-1,0 1,0-1,-1-1,0 1,-1-1,0 1,0-1,-1 0,1-10,-1 15,0-1,-1 0,0 0,0 0,0-1,-1 1,0 0,0 0,0 0,-1 0,0 0,0 0,-1 0,1 0,-1 0,0 0,-1 1,0-1,0 1,0 0,0 0,-1 0,0 0,0 0,0 1,-1 0,1 0,-1 0,0 0,-4-1,-41-1,26 6</inkml:trace>
</inkml:ink>
</file>

<file path=ppt/ink/ink3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1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0,'-30'46,"3"0,2 2,2 1,2 1,-2 14,20-58,1 0,0 0,0 0,0 0,0 0,1 0,0 1,1-1,-1 0,1 1,0-1,1 0,0 1,0-1,0 0,0 0,1 0,0 0,1 0,-1 0,1 0,0-1,1 1,-1-1,1 0,0 0,0 0,1-1,-1 1,1-1,0 0,0-1,1 1,-1-1,1 0,-1 0,1-1,5 2,1-2,-1 0,1-1,-1 0,1-1,0-1,-1 0,1 0,0-1,-1-1,0 0,0 0,0-1,0-1,0 1,-1-2,0 0,0 0,0 0,-1-2,0 1,0-1,-1 0,0-1,0 0,-1 0,-1 0,1-1,2-7,-3 10,0 0,-1-1,0 1,-1-1,0 0,0-1,0 1,-1-1,0 1,-1-1,0 0,-1 0,1 0,-2 0,1 0,-1-1,-1 1,1 0,-2 0,1 0,-1 0,-1 1,1-1,-1 0,-1 1,0 0,0-1,-1 2,0-1,0 0,0 1,-5-4,2 6,1 0,-1 1,0-1,0 2,0-1,-1 2,1-1,-1 1,1 0,-1 0,0 1,0 1,0-1,0 1,-3 1,-14 0</inkml:trace>
  <inkml:trace contextRef="#ctx0" brushRef="#br0" timeOffset="337.504">0 367,'7'-5,"4"-4,0 1,1 0,0 1,1 0,-1 1,1 0,0 1,1 0,-1 2,1-1,0 1,13 0,-23 4,0-1,0 1,0 1,0-1,-1 1,1-1,0 1,-1 0,1 1,-1-1,0 1,1-1,-1 1,0 0,-1 0,3 3,40 28,-32-31,0 0,1-1,-1-1,1 0,0-1,-1 0,1-1,-1 0,1-2,-1 1,0-1,8-4,-16 6,20-5</inkml:trace>
</inkml:ink>
</file>

<file path=ppt/ink/ink3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0 263,'5'0,"6"0,2-5,3-1,3 0,4 1,3 1,1 2,1 1,1 1,0 0,0 0,-5 5,-11 1,-8 5,-10 1,-4-2</inkml:trace>
  <inkml:trace contextRef="#ctx0" brushRef="#br0" timeOffset="5082.771">424 94,'3'2,"0"-1,-1 1,1 0,0 0,0 0,-1 1,1-1,-1 1,0-1,0 1,0 0,0 0,0 0,-1 0,1 0,-1 0,0 0,0 0,0 1,0 0,45 214,-31-123,1 11,-17-107,1 0,0 1,0-1,0 1,0-1,0 1,0-1,0 1,0-1,1 1,-1-1,0 1,0-1,0 0,0 1,1-1,-1 1,0 0,1-1,-1 1,0-1,1 1,-1-1,0 1,1 0,-1-1,1 1,-1 0,1-1,-1 1,1 0,-1 0,1 0,-1-1,1 1,-1 0,1 0,-1 0,1 0,-1 0,1 0,-1 0,1 0,-1 0,1 0,0 0,-1 0,1 0,-1 1,1-1,-1 0,1 0,-1 1,1-1,-1 0,0 0,1 1,-1-1,1 1,-1-1,0 0,1 1,-1-1,0 1,1-1,-1 1,0-1,0 1,17-47,123-289,-131 314,-4 29,-6 40,1-37,9 168,-5-160,-2-6,-1-1,2 1,0-1,0 0,1 0,0 0,1-1,1 0,0 1,0-2,1 1,1-1,-1 0,2-1,3 5,-9-14,-1 1,1-1,-1 0,1 0,-1 0,0 0,1 0,-1 0,1-1,-1 1,1-1,-1 0,0 1,1-1,-1 0,0-1,0 1,0 0,0-1,0 1,0-1,0 1,0-1,-1 0,1 0,-1 0,1 0,-1 0,0 0,1 0,-1 0,0-1,-1 1,1 0,0-1,-1 1,1-1,-1 1,0 0,0-1,0 1,0-1,0 1,0-2,4-10,43-140,52-101,-62 142,-32 106</inkml:trace>
  <inkml:trace contextRef="#ctx0" brushRef="#br0" timeOffset="6784.615">1243 348,'1'1,"1"0,-1 0,0 0,1 0,-1 0,0 1,0-1,0 0,0 1,0-1,0 1,0-1,0 1,-1-1,1 1,-1 0,1-1,-1 1,0 0,1-1,-1 1,0 0,0 0,0-1,0 1,-1 0,1-1,0 1,-1 0,1-1,-1 1,1 0,-2 0,2 2,-4 15,-1-1,-1 1,0-1,-2 0,0 0,-1-1,-4 6,-9 18,21-39,0 0,0 1,0-1,0 0,0 1,0-1,1 1,-1-1,1 1,0-1,-1 1,1 0,1-1,-1 1,0-1,0 1,1-1,0 1,-1-1,1 1,0-1,0 0,0 1,1-1,-1 0,1 0,-1 0,1 0,0 0,-1 0,1 0,0-1,0 1,0-1,0 1,1-1,-1 0,0 0,1 0,-1 0,0 0,1 0,-1-1,1 1,0-1,-1 0,1 1,-1-1,1 0,-1-1,1 1,-1 0,1-1,-1 0,1 1,-1-1,1 0,-1 0,1-1,15-7,-4-3</inkml:trace>
  <inkml:trace contextRef="#ctx0" brushRef="#br0" timeOffset="7082.461">1073 518,'24'0,"18"0,6 0,-1-5,-2-2,-5 1,-9 1</inkml:trace>
  <inkml:trace contextRef="#ctx0" brushRef="#br0" timeOffset="7884.058">1553 151,'5'4,"6"3,6-1,5-2,4 0,2-2,1-1,0-5,1-2,-1-1,0 2,-1 2,-4 0</inkml:trace>
  <inkml:trace contextRef="#ctx0" brushRef="#br0" timeOffset="8249.905">1553 376,'19'0,"12"0,4 0,2 0,-1 0,-2 0,-1 0,-3 0,0 0,-6-5,-2-1,-5 0</inkml:trace>
  <inkml:trace contextRef="#ctx0" brushRef="#br0" timeOffset="11361.727">2061 686,'90'-160,"82"-125,-116 215,-54 71,-1 0,1 0,0 0,-1 1,1-1,-1 1,1-1,-1 1,0-1,0 1,0 0,0-1,0 1,0 0,0 0,0 0,-1 0,1 0,-1 0,0 0,1 0,-1 0,0 0,0 0,0 0,0 0,-1 0,1 0,-1 2,1-2,0 146,-1-147,1 1,0-1,0 1,-1-1,1 1,0-1,0 1,1-1,-1 1,0-1,0 1,1-1,-1 1,1-1,-1 0,1 1,0-1,-1 0,1 1,0-1,0 0,0 0,0 0,0 1,0-1,0 0,0-1,1 1,-1 0,0 0,1 0,-1-1,0 1,1-1,-1 1,1-1,-1 1,1-1,-1 0,1 0,-1 0,1 0,-1 0,1 0,-1 0,1 0,-1-1,1 1,9-8,0 0,-1-1,0 0,-1-1,0 0,0 0,-1-1,4-8,28-33,106-121,-147 174,1 0,0 0,0 0,0 0,0 0,0 0,0 0,0 0,0 0,0 0,0 0,0 0,0 0,1 0,-1 0,0 0,1 0,-1 0,1 0,-1-1,1 1,0 0,-1 0,1 0,0-1,-1 1,1 0,0-1,0 1,0-1,0 1,0-1,0 1,-1-1,1 1,0-1,0 0,0 0,0 1,0-1,0 0,1 0,-1 0,0 0,0 0,0 0,0 0,0-1,0 1,0 0,0-1,0 1,0 0,-1-1,1 1,0-1,0 0,0 1,0-1,-1 0,1 1,0-1,0 0,-1 0,1 1,-1-1,-52 231,63-100,-5-112</inkml:trace>
  <inkml:trace contextRef="#ctx0" brushRef="#br0" timeOffset="11915.573">2766 715,'73'-66,"-3"-4,-3-2,17-29,-71 85,-2 0,0-1,-1 0,0-1,-2 0,0 0,-1-1,-1 0,-1 0,0 0,-2-1,0 0,-1 0,-1 0,-1-17,0 36,0-1,0 1,0-1,0 1,0-1,0 0,0 1,0-1,0 1,-1-1,1 1,-1-1,1 1,-1 0,0-1,1 1,-1 0,0-1,0 1,0 0,0 0,0 0,0-1,0 1,-1 1,1-1,0 0,-1 0,1 0,0 1,-1-1,1 0,-1 1,1-1,-1 1,1 0,-1 0,1-1,-1 1,1 0,-1 0,1 1,-1-1,1 0,-1 0,0 1,1-1,0 1,-1-1,1 1,-1 0,1-1,0 1,-1 0,1 0,0 0,0 0,0 0,0 0,0 0,0 0,-1 2,-10 12,1 0,0 1,1 1,1-1,0 2,1-1,1 1,1 0,0 1,2 0,0-1,1 1,0 10,1-16,0 0,1 0,1 0,0 0,1 0,0 0,1 0,0 0,1 0,0 0,1-1,1 0,0 0,1 0,0 0,0-1,1 0,1 0,0-1,0 0,1 0,1-1,-1 0,1-1,1 0,0 0,2 0,6-3,-3-4</inkml:trace>
</inkml:ink>
</file>

<file path=ppt/ink/ink3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1,'5'0,"-3"0,-2 5,-6 1,3 0,-3 4,4 0,3-7,1-3</inkml:trace>
</inkml:ink>
</file>

<file path=ppt/ink/ink3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1,'5'0,"2"5,-6 1,-3 5,0-4,4-4,7-7,-3-3,-3 5,-6 3,2 0,1-3,6-3,1 0</inkml:trace>
</inkml:ink>
</file>

<file path=ppt/ink/ink3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10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57 310,'29'0,"14"0,5 0,-2 0,-2 0,-6 0,-3 0,-3 0,-3 0,0 0,-2 0,1 0,-6 0</inkml:trace>
  <inkml:trace contextRef="#ctx0" brushRef="#br0" timeOffset="341.343">1 537,'38'-5,"23"3,5 2,-3 2,-8-1,-9 0,-6 0,-7 0,-3 0,-7-1</inkml:trace>
  <inkml:trace contextRef="#ctx0" brushRef="#br0" timeOffset="7784.982">311 0,'46'91,"45"27,-23-39,-66-78,1 2,0 0,0-1,-1 1,1 1,-1-1,1 0,-1 1,0-1,0 1,0-1,-1 1,1 0,-1 0,0 0,0 0,-1 0,1 0,-1 0,1 0,-1 0,-1 0,1 0,-1 0,1 0,-1 0,0 0,0 0,-1 0,1 0,-1-1,0 1,0 0,0-1,-1 1,-90 92,-93 91,121-111,76-81,-2-6</inkml:trace>
</inkml:ink>
</file>

<file path=ppt/ink/ink3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1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0,'5'5,"11"1,8 0,4-1,3-2,0-1,0 4,0 1,-2 4,1 0,-7-1</inkml:trace>
</inkml:ink>
</file>

<file path=ppt/ink/ink3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4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169 118,'-13'13,"0"0,0 0,1 1,1 1,0 0,1 0,0 1,2 1,0-1,1 1,0 1,1-1,2 1,-1 0,2 0,-1 13,5-25,-1 0,1 0,1 0,-1 0,1-1,0 1,0 0,1-1,-1 0,1 1,0-1,1 0,-1-1,1 1,0 0,0-1,1 0,-1 0,1 0,0-1,0 0,0 0,0 0,1 0,-1-1,1 0,-1 0,3 0,6 3,0-2,0 0,1 0,-1-1,1-1,-1-1,1 0,-1-1,1 0,0-1,3-1,-3 0,-1-1,1 0,-1-1,0 0,0-1,-1 0,0-2,0 1,0-2,-1 1,0-2,-1 0,0 0,-1-1,0 0,0 0,-1-2,-1 1,0-1,-1 0,0 0,-1-1,-1 0,0 0,0 0,-2-1,0 0,0 1,-2-1,0 0,0 0,-2-10,-1 16,0 0,-1 0,0 1,0-1,-1 1,0 0,0 0,-1 0,0 1,-1 0,1 0,-2 0,1 0,0 1,-1 0,0 1,-1-1,1 1,-1 1,0 0,0 0,-1 0,1 1,-1 0,0 1,1 0,-1 0,0 1,0 0,-1 0,-28-3,5 3</inkml:trace>
  <inkml:trace contextRef="#ctx0" brushRef="#br0" timeOffset="278.515">1 400,'328'-98,"-323"97,0 0,0 0,1 0,-1 0,1 1,-1 0,0 0,1 0,-1 1,0 0,1 0,-1 0,0 1,0 0,0 0,0 0,0 0,0 1,-1 0,1 0,-1 0,0 1,4 2,-5-1,1 0,1-1,-1 0,1 0,-1 0,1 0,0-1,0 0,1 0,-1 0,1 0,-1-1,1 0,0 0,0-1,0 0,0 0,0 0,0-1,3 0,131-32,-115 26</inkml:trace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9:35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368 537,'0'-13,"0"33,0-1,-1 547,-25-259,-5 91,2 90,30-24,29-160,-61 104,33-148,49-58,-35 130,20-152,-25-1,-12-144,1-11</inkml:trace>
  <inkml:trace contextRef="#ctx0" brushRef="#br0" timeOffset="1819.649">1 2540,'54'-10,"0"3,1 1,0 4,30 2,65-4,103-23,-15 15,146-6,-83-7,29-3,222-2,-76 30,-206-27,116 15,-253 1,0 6,28 6,128-4,7-24,69-1,403 28,-431 0,-167-29,73 29,-231 0</inkml:trace>
  <inkml:trace contextRef="#ctx0" brushRef="#br0" timeOffset="5118.249">480 706,'284'0,"-142"28,-124-28,1 2,0 0,-1 1,1 1,-1 0,0 1,-1 2,1-1,14 10,19 17,-2 3,-1 1,-3 3,-1 2,-1 1,18 28,190 200,-92-50,-94-139,-3 2,42 77,-14 22,63 53,-23-34,-46-84,80 184,-35-56,-39-102,42 78,9-7,-109-174,-7-6,2-1,1-1,1-1,2-2,1-1,16 10,79 65,39-14,-124-71,110 33,-130-48,0 0,1-2,0 0,-1-1,1-2,0 0,-1-1,1-2,-1 0,0-1,0-2,0 0,3-3,215-82,-205 69,0-3,-2-1,-1-1,-1-2,-1-1,-2-1,-2-2,0 0,-3-2,7-15,127-147,-49 70,-83 96,-1-1,-1-1,-2-1,-1-1,-2 0,7-25,49-193,-16 39,-45 178,6-23,2 1,3 1,3 1,9-13,102-171,-34 38,-72 133,3 1,3 3,17-22,81-143,-61 90,60-56,-100 154,2 1,2 2,2 2,26-19,-28 23,37-36,103-76,9 41,-50 65,-127 41,-4 3</inkml:trace>
  <inkml:trace contextRef="#ctx0" brushRef="#br0" timeOffset="10651.103">6576 2259,'39'-18,"-11"13,0 0,0 2,0 1,0 1,0 1,12 3,25-1,246-2,-141-27,-31 25,-115 3</inkml:trace>
  <inkml:trace contextRef="#ctx0" brushRef="#br0" timeOffset="23125.313">2371 198,'-6'1,"1"1,-1 0,1 1,-1-1,1 1,0 0,0 0,0 0,1 1,-1 0,1 0,0 0,0 0,0 1,0-1,1 1,0 0,0 0,0 0,1 1,0-1,-2 5,-6 8,-138 242,46-65,91-172,0-5</inkml:trace>
  <inkml:trace contextRef="#ctx0" brushRef="#br0" timeOffset="23404.318">2004 170,'5'24,"6"18,6 5,1 1,1-8,3-6,2-5,-3-1,0-7,-4-1,0 1,-2 1,0 2,-2 1,-3-3</inkml:trace>
  <inkml:trace contextRef="#ctx0" brushRef="#br0" timeOffset="24025.847">2400 791,'51'-95,"30"-37,-80 131,-1 0,1 0,-1 0,1 1,-1-1,1 0,0 1,-1-1,1 1,0-1,0 0,-1 1,1 0,0-1,0 1,0-1,0 1,-1 0,1 0,0-1,0 1,0 0,0 0,0 0,0 0,0 0,0 0,0 0,0 1,-1-1,1 0,0 0,0 1,0-1,0 1,0-1,-1 0,1 1,0-1,0 1,-1 0,1-1,0 1,-1 0,1-1,-1 1,1 0,21 49,-13-27,-8-21,0-1,0 1,0 0,0-1,0 1,0-1,0 1,1-1,-1 1,0-1,1 0,-1 0,1 0,0 0,-1 0,1 0,0 0,0 0,0-1,-1 1,1-1,0 1,0-1,0 0,0 0,0 0,0 0,0 0,0 0,-1 0,1-1,0 1,0-1,0 1,0-1,-1 0,2 0,62-46,-56 39,101-92,-109 99,1 1,-1 0,0 0,0-1,0 1,0 0,0 0,0 0,1 0,-1 0,0 1,0-1,0 0,0 1,0-1,0 0,0 1,0-1,0 1,0 0,0-1,0 1,0 0,0-1,0 1,-1 0,1 0,0 0,0 0,-1 0,1 0,-1 0,1 0,-1 0,1 0,-1 0,0 0,0 0,1 0,-1 0,0 1,0-1,0 0,0 0,0 0,0 0,-1 0,1 1,0-1,0 0,-1 0,1 0,-1 0,1 0,-1 0,1 0,-1 0,0 0,1 0,-1-1,0 1,0 0,0 0,-2 9,0 0,1 0,0 0,1 0,0 1,0-1,1 0,1 1,0-1,1 6,3 3</inkml:trace>
  <inkml:trace contextRef="#ctx0" brushRef="#br0" timeOffset="24387.234">3331 198,'-29'33,"-14"22,0 5,8-2,9-7,9-6,13-12,7-6,7-8,7-7,1-1,1-2,4-3,1-2,-2-7,-1-2,-4-1</inkml:trace>
  <inkml:trace contextRef="#ctx0" brushRef="#br0" timeOffset="24719.262">3585 311,'-4'7,"-5"8,0 0,1 1,1 0,1 0,0 0,1 1,0 0,2 0,0 0,1 0,0 1,2-1,1 16,0-29,0 0,1 0,-1-1,1 1,0 0,1-1,-1 1,0-1,1 0,0 0,0 0,0 0,0 0,0 0,0-1,1 0,-1 1,1-1,0-1,0 1,-1 0,1-1,0 0,0 0,1 0,-1-1,0 1,0-1,0 0,0 0,1 0,6 0,-1 0,1-1,0-1,0 1,-1-2,1 1,-1-2,0 1,0-1,0-1,7-4,-6 3,-1-1,0 0,0-1,-1 0,0 0,0-1,0 0,-2-1,1 1,-1-2,0 1,-1-1,-1 0,1 0,-2-1,0 1,0-1,-1 0,0 0,-1-1,-1 1,1-3,-3 10,0 0,0 0,0 0,0 1,-1-1,0 0,0 0,0 1,0-1,-1 1,1 0,-1 0,-1 0,1 0,0 0,-1 1,0-1,0 1,0 0,0 0,0 0,-1 1,1 0,-1 0,1 0,-1 0,0 1,0-1,0 1,0 0,0 1,0-1,0 1,0 0,0 1,0-1,0 1,0 0,0 0,0 0,0 1,0 0,-3 2,-97 59,87-49</inkml:trace>
  <inkml:trace contextRef="#ctx0" brushRef="#br0" timeOffset="25135.818">4206 254,'-77'62,"75"-60,0 0,1 1,-1-1,1 0,-1 1,1-1,0 1,0-1,0 1,1 0,-1-1,0 1,1 0,0-1,0 1,0 0,0 0,0-1,0 1,1 0,-1 0,1-1,0 1,0 0,0-1,0 1,0-1,0 1,1-1,-1 0,1 0,0 1,1 0,22 24,-21-25,-1 1,1 0,-1 0,1 1,-1-1,0 1,0-1,-1 1,1 0,-1 0,0 0,0 1,0-1,0 0,-1 1,0-1,0 1,0-1,0 1,-1 0,0-1,0 1,0-1,0 1,-1 1,-4 3,0-1,-1 0,1-1,-2 1,1-1,-1 0,0 0,0-1,-1 0,0 0,0-1,0 0,-1-1,0 0,0 0,0 0,0-1,0-1,-1 0,1 0,-1 0,1-2,-1 1,0-1,1 0,-6-2,-8 3</inkml:trace>
  <inkml:trace contextRef="#ctx0" brushRef="#br0" timeOffset="26105.389">4544 57,'-33'45,"3"2,2 1,2 1,2 2,-5 17,24-53,0-1,1 0,0 1,1 0,1 0,0 0,1 0,1 0,0 0,1 0,1 0,0 0,1 0,0-1,2 1,-4-7,1-1,0 0,0 1,1-1,0 0,0-1,0 1,1 0,0-1,1 0,-1 0,1 0,0-1,1 1,-1-1,1 0,0-1,0 0,1 0,-1 0,6 2,8-2</inkml:trace>
  <inkml:trace contextRef="#ctx0" brushRef="#br0" timeOffset="26903.308">4600 594,'32'-3,"-1"-1,0-1,-1-2,1-1,-1-1,-1-2,0-1,9-6,-26 9,0 0,0-2,-1 1,0-1,-1-1,-1 0,1 0,-2-1,0 0,-1-1,0 1,-1-1,4-14,-8 27,-1-1,0 1,0 0,0-1,0 0,-1 1,1-1,0 1,-1-1,1 0,-1 1,0-1,1 0,-1 0,0 0,0 1,0-1,0 0,0 0,-1 1,1-1,0 0,-1 1,0-1,1 0,-1 1,0-1,0 0,0 1,0 0,0-1,0 1,0-1,0 1,0 0,-1 0,1 0,-1 0,1 0,-1 0,1 0,-1 0,1 0,-1 1,0-1,1 1,-1-1,0 1,0 0,1 0,-1-1,0 1,0 0,1 1,-1-1,0 0,0 0,1 1,-1-1,0 1,1 0,-1 0,-7 4,0 1,1 1,0 0,0 0,1 0,0 1,0 0,1 0,0 1,0 0,1 0,0 0,1 1,-3 6,6-12,-1 1,0 0,1-1,0 1,0 0,1 0,-1-1,1 1,0 0,1 0,-1 0,1-1,0 1,0 0,0 0,0-1,1 1,0-1,0 1,0-1,1 0,0 0,-1 0,1 0,0 0,1-1,-1 0,1 1,0-1,-1 0,1-1,1 2,5 0,0 0,-1-1,1 0,0-1,1 0,-1 0,0-1,1 0,-1-1,0 0,1-1,-1 0,0 0,1-1,-1-1,0 0,0 0,-1-1,1 0,-1 0,0-1,0-1,0 0,-1 0,0 0,0-1,0 0,-1-1,0 1,-1-2,0 1,0-1,0 1,2-9,-6 14,0 1,0-1,-1 0,1 0,-1 0,0 0,0 0,0 0,0 0,-1-1,1 1,-1 0,0 0,0-1,0 1,0 0,-1 0,1-1,-1 1,-1 3,1 0,0 0,-1 1,1-1,-1 1,1-1,0 1,-1-1,1 1,0 0,0 0,0-1,-1 1,1 0,0 0,0 0,0 1,0-1,1 0,-1 0,0 0,0 1,1-1,-1 0,1 1,-1-1,1 0,-1 1,1-1,0 0,-28 79,27-78,1 0,0 1,0-1,0 0,0 1,0-1,0 0,1 1,-1-1,1 0,-1 1,1-1,0 0,0 0,0 0,0 0,0 0,1 0,-1 0,1 0,-1 0,1 0,0-1,-1 1,1-1,0 1,0-1,0 0,0 0,0 0,0 0,1 0,-1 0,1 0,8 1,0 0,0-1,0 0,0-1,0 0,0 0,0-1,0-1,0 0,-1 0,1-1,-1-1,1 0,-1 0,0-1,0 0,-1 0,0-1,0-1,0 1,-1-2,1 1,-2-1,1-1,9-9,-4 5,-1 0,0 0,0-2,-1 1,-1-1,-1-1,0 1,-1-2,-1 1,0-1,-1 0,2-10,-8 25,0 0,0 0,0 1,0-1,0 0,0 0,-1 1,1-1,0 0,-1 0,0 1,1-1,-1 1,0-1,0 0,0 1,0 0,0-1,0 1,0-1,0 1,-1 0,1 0,0 0,-1 0,1 0,-1 0,1 0,-1 0,0 1,1-1,-1 1,0-1,1 1,-1-1,0 1,0 0,0 0,1 0,-1 0,0 0,0 0,1 1,-1-1,0 1,1-1,-1 1,0-1,1 1,-1 0,1 0,-1 0,1 0,-1 0,1 0,0 0,-1 1,1-1,0 0,0 1,-1 0,-8 6,0 1,0-1,1 2,0-1,1 1,0 1,0-1,1 1,1 0,0 1,0 0,1 0,0 0,2 1,-1-1,1 1,1 0,0 0,1 0,1 0,0 6,1-15,0 1,0-1,1 1,-1-1,1 0,0 1,1-1,-1 0,1-1,0 1,0 0,0-1,0 1,0-1,1 0,-1 0,1-1,0 1,0-1,0 0,0 1,1-2,-1 1,1-1,-1 1,1-1,-1 0,1-1,-1 1,1-1,0 0,0 0,20 2</inkml:trace>
  <inkml:trace contextRef="#ctx0" brushRef="#br0" timeOffset="27493.798">5758 481,'-18'12,"4"-2,0 0,1 0,0 1,0 1,2 0,-1 1,1 0,-5 10,15-23,0 1,1-1,-1 1,1-1,-1 1,1-1,-1 1,1-1,-1 1,1-1,0 1,-1 0,1-1,0 1,-1-1,1 1,0 0,0-1,0 1,-1 0,1 0,0-1,0 1,0 0,0-1,0 1,1 0,-1 0,0-1,0 1,0 0,0-1,1 1,-1 0,0-1,1 1,-1-1,1 1,-1-1,0 1,1 0,-1-1,1 1,0-1,-1 0,1 1,-1-1,1 1,0-1,-1 0,1 0,-1 1,1-1,0 0,0 0,-1 0,1 0,0 0,-1 0,1 0,0 0,-1 0,2 0,43-15,70-91,-113 105,-1 0,0 1,1 0,-1-1,0 1,1 0,-1-1,1 1,-1 0,1 0,-1 0,1 0,-1 1,0-1,1 0,-1 0,1 1,-1-1,0 1,1 0,-1-1,0 1,0 0,1 0,-1-1,0 1,0 0,0 0,0 0,0 1,0-1,0 0,-1 0,1 0,0 1,-1-1,1 0,0 1,-1-1,0 0,1 1,-1 0,14 16,-11-16,1 0,-1 0,1 0,0-1,-1 1,1-1,0 0,0 0,0-1,0 1,0-1,0 1,0-1,0-1,0 1,0 0,0-1,0 0,-1 0,1 0,0-1,0 1,-1-1,1 0,-1 0,1 0,-1 0,0 0,0-1,0 0,0 0,0 1,-1-2,1 1,-1 0,0 0,0-1,0 1,0-2,9-10</inkml:trace>
  <inkml:trace contextRef="#ctx0" brushRef="#br0" timeOffset="27842.618">6294 85,'-78'328,"65"-291,10-31,0 0,1 0,0 0,0 0,0 1,1-1,0 1,0-1,1 1,-1-1,1 1,1-1,0 3,1-6,1-1,0 1,-1-1,1 0,0 0,1 0,-1 0,0-1,0 1,1-1,-1 0,1 0,-1 0,1 0,-1-1,1 1,0-1,-1 0,1 0,-1 0,1-1,0 1,-1-1,1 0,-1 0,1 0,-1 0,0-1,3 0,47-26,-33 11</inkml:trace>
  <inkml:trace contextRef="#ctx0" brushRef="#br0" timeOffset="28087.663">6040 368,'38'0,"28"-5,11-1,-6-5,-12-1,-15 3</inkml:trace>
  <inkml:trace contextRef="#ctx0" brushRef="#br0" timeOffset="28310.11">6604 1,'15'57,"4"29,-1 5,-3-4,-5-12,-8-13,-5-14,-6-9,-7-6,-1-5,-2-7,-2-1,1-1,1-3,-2-4,2-4</inkml:trace>
</inkml:ink>
</file>

<file path=ppt/ink/ink3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53,'-9'40,"2"-1,2 1,1 0,2 1,2 1,-1-39,1 0,-1 0,1 0,0 0,0-1,0 1,0 0,1 0,-1 0,1 0,-1 0,1 0,0 0,0-1,1 1,-1 0,0-1,1 1,0-1,-1 0,1 1,0-1,0 0,0 0,1 0,-1 0,0-1,1 1,-1-1,1 1,0-1,-1 0,1 0,0 0,0 0,0 0,-1-1,1 1,0-1,0 0,0 0,0 0,0 0,0-1,0 1,0-1,0 1,-1-1,3-1,25-17,0-1,-2-2,0-1,-1-1,-2-1,0-1,8-14,-33 39,1 0,0 0,-1 0,1 1,0-1,-1 0,1 0,0 1,0-1,0 0,-1 1,1-1,0 1,0-1,0 1,0-1,0 1,0 0,0-1,0 1,0 0,0 0,1 0,-1 0,0 0,0 0,0 0,0 0,0 0,0 0,0 1,0-1,0 0,0 1,0-1,0 1,0-1,0 1,0 0,0-1,-1 1,1 0,0-1,0 1,-1 0,1 1,27 51,-20-33,-1-7,0-1,0 0,1 0,1-1,0 0,0 0,1-1,1 0,-1-1,6 3,-12-9,0 0,0-1,1 1,-1-1,0 0,1 0,-1-1,1 1,0-1,0 0,-1-1,1 1,0-1,0 0,0 0,-1 0,1 0,0-1,0 0,0 0,-1-1,1 1,-1-1,1 0,-1 0,0 0,0-1,1 1,-2-1,1 0,3-3,11-11,-1-2,-1 0,0 0,-1-2,-1 0,0-4,34-114,-47 136,-1-1,1 1,-1 0,0 0,0 0,0 0,0 0,0-1,-1 1,0 0,1 0,-1 0,0 0,0 0,-1 0,1 1,-1-1,1 0,-1 1,0-1,0 1,-1-2,-13-8</inkml:trace>
  <inkml:trace contextRef="#ctx0" brushRef="#br0" timeOffset="565.59">1300 53,'-20'5,"0"1,1 0,0 1,0 1,1 1,0 1,1 0,0 2,0 0,1 0,-4 6,19-17,0 0,-1 0,1 0,0 0,0 0,0 1,0-1,0 0,0 1,1-1,-1 0,0 1,1-1,-1 1,1-1,-1 1,1-1,0 1,-1 0,1-1,0 1,0-1,0 1,1 0,-1-1,0 1,0-1,1 1,-1-1,1 1,0-1,-1 1,1-1,0 0,0 1,0-1,0 0,0 0,0 1,0-1,0 0,0 0,2 1,66 21,-67-23,83 19,-83-19,0 1,-1 0,1-1,0 1,-1 0,1 0,-1 0,1 0,-1 0,0 1,0-1,1 0,-1 1,0-1,0 0,0 1,0-1,0 1,-1 0,1-1,0 1,-1 0,1-1,-1 1,0 0,1 0,-1-1,0 1,0 0,0 0,-1-1,1 1,0 0,0 0,-1-1,1 1,-1 0,0-1,1 1,-1 0,0-1,0 1,0-1,0 1,0-1,-1 1,-10 11,-1 0,0-1,-1-1,-1 0,1-1,-2 0,1-1,-1-1,0 0,-1-2,0 0,-12 3,9-2,8-3</inkml:trace>
  <inkml:trace contextRef="#ctx0" brushRef="#br0" timeOffset="813.597">1526 278,'-10'34,"-3"15,1-4,2-11</inkml:trace>
  <inkml:trace contextRef="#ctx0" brushRef="#br0" timeOffset="1434.86">1723 476,'8'-25,"2"0,0 1,2 1,0 0,2 0,0 1,1 1,8-7,-22 26,-1 1,1-1,0 1,0 0,-1 0,1-1,0 1,0 0,0 0,0 0,1 0,-1 0,0 0,0 0,0 1,1-1,-1 0,0 1,1-1,-1 1,1-1,-1 1,1 0,-1-1,1 1,-1 0,1 0,-1 0,1 0,-1 1,1-1,-1 0,1 0,-1 1,0-1,1 1,-1-1,1 1,-1 0,0 0,0 0,1-1,-1 1,0 0,0 0,0 1,0-1,0 0,0 0,0 0,-1 1,1-1,0 0,-1 1,1-1,1 4,1 0,0-1,0 0,0 1,0-1,1 0,0-1,0 1,0-1,0 0,0 1,1-2,-1 1,1 0,0-1,0 0,0 0,0-1,0 1,0-1,0 0,0-1,1 1,-1-1,0 0,0 0,1-1,-1 1,0-1,0 0,0-1,1 1,0-2,2-2,-1 0,0-1,0 0,0-1,-1 0,0 0,0 0,0-1,-1 1,0-1,-1-1,0 1,0-1,-1 1,0-1,0 0,-1 0,-1 0,1-1,-1 1,-1 0,0 0,0-1,-1 1,0 0,0 0,-1-1,-1-2,-21-52,13 51</inkml:trace>
</inkml:ink>
</file>

<file path=ppt/ink/ink3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1,'-10'9,"-3"9,6 0,4-7,7-6,-2-3,-1-2</inkml:trace>
</inkml:ink>
</file>

<file path=ppt/ink/ink3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9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1,'-9'9,"-4"9,1-5,2-3</inkml:trace>
</inkml:ink>
</file>

<file path=ppt/ink/ink3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29 201,'-5'0,"-1"5,4 1,9 0,6-1,7-1,5-2,2-1,2 0,1-1,-1 0,1-1,-1 1,0 0,0 0,-1 0,0 0,-4 0</inkml:trace>
  <inkml:trace contextRef="#ctx0" brushRef="#br0" timeOffset="280.455">0 427,'39'0,"26"-5,8-1,-4 0,-9-4,-15 0</inkml:trace>
  <inkml:trace contextRef="#ctx0" brushRef="#br0" timeOffset="1580.02">452 568,'20'-14,"0"0,-1-2,0 0,-1-1,-1 0,-1-2,0 0,-2 0,0-2,4-8,4-3,-11 15,-5 7,0 0,1 1,0-1,1 1,0 1,0 0,1 0,0 0,0 1,6-3,-14 9,0 1,1-1,-1 0,0 1,0-1,0 1,1 0,-1-1,0 1,1 0,-1 0,0 0,1 0,-1 0,0 0,0 0,1 0,-1 0,0 1,1-1,-1 1,0-1,0 1,1-1,-1 1,0-1,0 1,0 0,0 0,0 0,0 0,0 0,0 0,0 0,-1 0,1 0,0 0,-1 0,1 0,0 1,-1-1,0 0,1 0,-1 1,0-1,1 1,6 72,-7-55,0-17,0 0,0 0,0 0,0 0,0 0,0 0,1 0,-1 0,1 0,-1 0,1 0,0 0,0 0,0-1,0 1,0 0,0 0,0-1,0 1,1-1,-1 1,1-1,-1 0,1 0,0 1,-1-1,1 0,0 0,0-1,0 1,-1 0,1-1,0 1,0-1,0 1,0-1,0 0,0 0,0 0,0 0,0 0,0 0,0-1,0 1,0-1,0 1,0-1,0 0,0 0,-1 0,1 0,1 0,29-21,0-1,-2-1,0-2,-2-1,14-18,-2 4,68-62,-107 103,-1-1,1 1,0-1,-1 1,1-1,0 1,0-1,-1 1,1 0,0-1,0 1,0 0,-1-1,1 1,0 0,0 0,0 0,0 0,0 0,0 0,-1 0,1 0,0 1,0-1,0 0,0 0,-1 1,1-1,0 0,0 1,-1-1,1 1,0-1,0 1,-1-1,1 1,-1 0,1-1,0 1,-1 0,0-1,1 1,-1 0,1 0,-1-1,0 1,1 0,-1 0,0 0,0 0,0-1,0 1,1 0,-1 0,0 0,-2 49,-8-8,6-32,1 1,0-1,1 1,0 0,1 0,0 0,0-1,1 1,1 0,0 0,0 0,1 0,2 4,22 15,-9-22</inkml:trace>
  <inkml:trace contextRef="#ctx0" brushRef="#br0" timeOffset="2062.725">1439 483,'1'0,"37"-3,0-3,-1 0,1-3,-2-1,1-2,-2-1,0-2,20-12,-46 21,-1 0,0-1,0 0,-1 0,1-1,-2 0,1 0,-1 0,0-1,-1 0,0 0,-1-1,0 1,0-1,-1 0,0 0,0 0,-2-1,1 1,-1 0,-1-1,1 1,-2-1,0 1,0-1,-1 1,-1-7,2 14,-1-1,1 1,-1 0,1 0,-1-1,0 1,0 0,-1 0,1 1,0-1,-1 0,0 1,0 0,0-1,0 1,0 0,0 0,0 1,0-1,-1 1,1 0,-1 0,1 0,-1 0,1 0,-1 1,0-1,1 1,-1 0,0 1,1-1,-1 0,0 1,1 0,-1 0,1 0,-1 0,1 1,0-1,-1 1,1 0,0 0,-1 1,-7 3,1 0,0 0,0 1,0 1,1 0,1 0,-1 0,1 1,0 0,1 1,0 0,1 0,0 1,1-1,0 1,0 0,1 1,1-1,0 1,0 0,1-1,1 1,0 6,4-10,0 1,1-1,0 0,0 0,1 0,0 0,1-1,0 0,0 0,0 0,1-1,0 0,0 0,1-1,-1 0,1 0,0-1,1 0,-1 0,1-1,-1 0,1 0,0-1,3 0,-11-2,11 5,0-1,0-1,0-1,0 1,0-2,0 0,0 0,1-1,-1 0,0-1,0-1,0 0,1-1,-2 0,1 0,0-2,-1 1,0-1,0-1,4-2,3-5</inkml:trace>
  <inkml:trace contextRef="#ctx0" brushRef="#br0" timeOffset="2532.36">2512 60,'-13'3,"-1"0,1 1,0 1,0 0,1 1,-1 0,1 1,0 0,1 1,0 0,0 1,1 0,0 1,1 0,-1 1,2 0,0 0,0 1,1 0,1 0,0 0,0 1,1 0,-1 6,5-12,0 0,0 0,0 0,1 0,0 0,0-1,1 1,0 0,0 0,1 0,-1 0,1-1,1 1,0-1,0 1,0-1,0 0,1 0,0-1,0 1,1-1,-1 0,1 0,1 0,-1 0,0-1,1 0,0 0,0-1,0 0,1 0,-1 0,2 0,3 1,0 1,1-2,-1 1,1-2,0 1,0-2,0 1,0-2,0 0,0 0,0-1,0 0,0-1,0-1,-1 0,1 0,-1-1,6-3,-4 1,0 0,0-1,0 0,-1-1,0-1,0 0,-1 0,0-1,-1-1,0 0,-1 0,0-1,0 0,-2 0,4-9,-2 7,-2-1,0-1,-1 1,-1-1,0 0,-1 0,0-1,-2 0,-1 11,-1 0,1 0,-1 0,-1 0,1 0,-1 0,0 1,-1-1,1 0,-1 0,0 1,0-1,-1 1,0 0,0-1,0 1,-1 1,1-1,-1 0,0 1,-1 0,1 0,-1 0,0 0,-93-33,67 32</inkml:trace>
  <inkml:trace contextRef="#ctx0" brushRef="#br0" timeOffset="2864.637">2315 343,'34'-15,"15"-9,0 4,-4 6,-9 9,-7 11,-2 4,-2 6,0 0,0-4,1-2,1-4,1-3,-6-6,0-4,-4 1</inkml:trace>
</inkml:ink>
</file>

<file path=ppt/ink/ink3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0 718,'3'3,"1"-1,-1 1,0-1,1 0,-1 0,1 0,0 0,0-1,0 1,0-1,0 0,0 0,0-1,0 1,0-1,0 0,0 0,0 0,0-1,0 1,0-1,0 0,0 0,0 0,0-1,2-1,93-56,-57 22,-3-2,0-1,-3-2,-2-1,-1-2,19-38,66-109,-2 55,-115 135,0 1,0 0,1 0,-1 0,0-1,1 1,-1 0,1 1,-1-1,1 0,0 0,-1 1,1-1,0 1,-1-1,1 1,0 0,0 0,-1-1,1 1,0 1,0-1,0 0,-1 0,1 1,0-1,-1 1,1-1,0 1,-1 0,1-1,-1 1,1 0,-1 0,1 0,-1 0,0 1,1-1,-1 0,0 0,0 1,0-1,0 1,0-1,0 1,0-1,-1 1,1 0,-1-1,1 1,-1 0,1 0,-1-1,0 1,6 16,0 0,-2 1,0-1,-1 1,0 0,-2 0,0 0,-2-1,0 1,-1 7,-6 30,-1 0,-3-1,-15 42,22-82,-1 0,0 0,-2 0,1-1,-2 0,0 0,0-1,-1 0,-1-1,0 0,-1 0,0-2,-1 1,0-2,-6 4,-90 35,106-47,1-1,-1 1,0 0,0-1,0 0,0 0,0 0,0 0,1 0,-1 0,0-1,0 1,0-1,1 0,-1 0,0 0,1 0,-1-1,1 1,-1-1,1 1,-1-1,1 0,0 0,0 0,0 0,0 0,0 0,1-1,-1 1,1-1,-1 1,1-1,0 1,0-1,0 0,0 0,0-1,-3-16</inkml:trace>
  <inkml:trace contextRef="#ctx0" brushRef="#br0" timeOffset="605.06">763 860,'20'-20,"44"-46,3 3,3 3,26-14,-95 72,0 0,0 0,0 1,1-1,-1 1,1-1,-1 1,1 0,0-1,-1 1,1 0,0 0,0 0,0 0,0 1,0-1,0 0,0 1,0-1,0 1,0 0,0 0,0 0,0 0,0 0,0 0,0 0,0 1,0-1,0 1,0 0,0-1,0 1,0 0,0 0,-1 0,1 0,0 1,-1-1,1 0,0 1,-1-1,0 1,1-1,-1 2,-4 39,2-39,0-1,0 0,0 1,0-1,1 1,-1-1,0 1,1-1,0 1,0-1,0 1,0-1,0 1,0-1,1 1,-1-1,1 1,-1-1,1 1,0-1,0 0,0 1,1-1,-1 0,0 0,1 0,0 0,-1 0,1 0,0 0,0-1,0 1,0-1,0 1,0-1,0 0,1 0,-1 0,0 0,4 0,1-1,-1-1,0 1,0-1,0 0,0 0,-1-1,1 0,0 0,0 0,-1 0,0-1,1 0,-1-1,4-2,-4 2,0 1,0 0,0 0,0 0,1 1,0-1,-1 1,1 1,0-1,0 1,0 0,0 0,0 1,0-1,4 2,-7 0,-1 0,1 0,-1 1,0-1,1 1,-1-1,0 1,0 0,0 0,0 0,-1 0,1 0,0 0,-1 1,0-1,1 1,-1-1,0 1,0-1,0 1,-1-1,1 1,-1 0,16 30,-4-20</inkml:trace>
  <inkml:trace contextRef="#ctx0" brushRef="#br0" timeOffset="1417.072">1835 577,'-233'172,"198"-131,35-40,-1 0,0-1,1 1,-1 0,1 0,-1 0,1 0,-1 0,1 0,0 0,-1 0,1 0,0 0,0 0,0 0,0 0,0 0,0 0,0 1,0-1,0 0,0 0,1 0,-1 0,0 0,1 0,-1 0,1 0,-1 0,1-1,-1 1,1 0,0 0,-1 0,1-1,0 1,0 0,0 0,-1-1,1 1,0-1,0 1,0-1,0 1,0-1,12 2,-1-1,0 0,1-1,-1-1,1 0,-1 0,1-1,-1-1,0 0,0 0,0-2,-1 1,1-1,-1-1,0 0,-1-1,2-1,4-1,137-92,-152 100,1 0,0 0,0-1,-1 1,1 0,0 1,0-1,0 0,0 1,1-1,-1 1,0-1,0 1,0 0,0 0,0 0,0 0,1 0,-1 1,0-1,0 1,0-1,0 1,0 0,0-1,0 1,0 0,0 1,-1-1,1 0,0 0,-1 1,1-1,-1 1,1-1,-1 1,0 0,1 0,-1-1,0 2,2 0,1-1,0 1,-1-1,1 1,0-1,0-1,0 1,1 0,-1-1,0 0,1 0,-1 0,1 0,-1-1,0 0,1 0,-1 0,1 0,-1-1,1 0,-1 0,1 0,-1 0,0-1,0 1,0-1,0 0,1-1,108-74,-90 56,0-1,-1-1,-2-1,0 0,-2-2,0 0,-2-1,-1-1,-1 0,-2-1,-1 0,-1-1,0-3,-8-25,-2 57,0 0,0 0,-1 0,1 1,0-1,-1 0,1 0,0 0,-1 0,1 1,-1-1,1 0,-1 0,0 1,1-1,-1 0,0 1,1-1,-1 1,0-1,0 1,1-1,-1 1,0 0,0-1,0 1,0 0,0-1,0 1,0 0,1 0,-1 0,0 0,0 0,0 0,0 0,0 0,0 1,0-1,0 0,1 0,-1 1,0-1,0 1,0-1,0 1,1-1,-1 1,0-1,1 1,-1-1,0 1,1 0,-1 0,1-1,-1 1,1 0,-1 0,1 0,-1-1,-16 17,0 0,1 0,0 2,2 0,0 1,1 0,1 1,1 0,1 1,-4 14,9-22,0 0,1 0,0 1,1-1,1 1,0 0,1-1,1 1,0 0,1 0,3 14,1-22,0 1,1-2,-1 1,2 0,-1-1,1 0,0-1,0 1,0-2,1 1,0-1,0 0,0 0,0-1,1 0,-1 0,1-1,-1-1,1 1,0-1,0-1,0 1,0-2,0 1,7-2,5 1,0-1,1-1,-2-1,1-1,0-1,-1-1,0 0,0-1,-1-2,0 0,-1 0,0-2,-1 0,0-2,-1 1,0-2,-1 0,-1-1,0 0,-2-2,0 1,0-2,1 0,-1 0,-1-1,-1 0,-1-1,-1 0,0 0,-2-1,-1 1,0-1,-1-1,-2 1,0-1,-3 20,1 0,-1 0,0 1,0-1,0 0,-1 1,1-1,0 0,-1 1,0 0,1-1,-1 1,0 0,0 0,-1 0,1 0,0 0,0 1,-1-1,1 1,-1 0,0-1,1 1,-1 0,0 0,0 1,0-1,1 1,-1-1,0 1,0 0,0 0,0 0,0 0,0 1,0-1,1 1,-1 0,0 0,0 0,1 0,-1 0,0 0,1 1,-1-1,1 1,0 0,0 0,-1 0,1 0,0 0,1 0,-1 1,-1 0,-6 9,0 0,0 0,1 1,1 0,0 1,0-1,2 1,0 0,0 1,1-1,1 1,1 0,0 0,0 0,2 0,0 0,1 0,0 0,1 0,1 0,0 0,1-1,1 1,0-1,1 0,0-1,2 3,2 1,0-1,0 1,2-2,0 0,0 0,2-1,-1-1,2 0,0-1,0 0,13 5,-8-6</inkml:trace>
</inkml:ink>
</file>

<file path=ppt/ink/ink3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8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585 199,'-17'-5,"-2"1,1 1,0 0,-1 1,1 1,-1 1,1 1,-1 0,1 2,-1 0,1 1,0 0,0 2,1 0,0 1,0 1,0 0,1 1,0 1,1 1,-12 10,9-7,-1 2,2 0,0 0,2 2,-1 0,2 1,1 0,0 1,1 1,2 0,-1 3,9-21,0 0,1 0,0 0,-1 1,1-1,0 0,1 1,-1-1,1 1,-1-1,1 1,0-1,1 1,-1-1,0 0,1 1,0-1,0 1,0-1,0 0,0 0,1 1,0-1,-1 0,1 0,0-1,0 1,1 0,-1-1,0 1,1-1,0 0,-1 0,1 0,0 0,0 0,0 0,1-1,-1 0,0 0,0 0,1 0,-1 0,1 0,0-1,14-2,0-2,-1 0,1 0,-1-2,0 0,0-1,-1-1,0-1,0 0,-1-1,0 0,-1-1,0-1,8-9,-21 20,43-39,-2-1,-2-3,-1-1,1-8,-29 40,-11 12,0 0,0 0,0 0,0 0,1 0,-1 0,0 0,1 0,-1 0,1 0,-1 0,1 0,-1 1,1-1,0 0,-1 0,1 1,0-1,0 0,-1 1,1-1,0 1,0-1,0 1,0-1,0 1,0 0,0-1,0 1,0 0,0 0,0 0,0 0,0 0,0 0,0 0,0 0,0 0,0 0,0 0,0 1,0-1,0 0,-1 1,1-1,0 1,0-1,0 1,0-1,0 1,-1 0,1-1,0 1,-1 0,1 0,0-1,-1 1,1 0,-1 0,1 0,-1 0,7 95,-8-83,1 0,0-1,1 1,1 0,0-1,0 1,1-1,1 0,1 4,2-4,0 0,0 0,1-1,1 1,0-2,0 0,1 0,1 0,-1-1,6 2,3 2</inkml:trace>
  <inkml:trace contextRef="#ctx0" brushRef="#br0" timeOffset="383.003">812 678,'185'-282,"-159"255,-25 27,0 0,-1 0,1 0,-1 0,1 0,0 0,-1 0,1 0,-1 0,1 0,0 0,-1 0,1 0,-1 0,1 0,0 1,-1-1,1 0,-1 0,1 1,-1-1,1 0,-1 1,1-1,-1 1,1-1,-1 0,0 1,1-1,-1 1,0-1,1 1,-1-1,0 1,0 0,1-1,-1 1,0-1,0 1,0 0,0-1,0 1,0-1,0 1,0 0,0-1,0 1,0-1,0 1,0 0,-1-1,1 1,0-1,3 31,-4-23,2 1,-1-1,1 0,0 1,1-1,0 0,0 0,1 0,0 0,0 0,1-1,0 1,0-1,0 0,1 0,1-1,0 2,-3-5,1 0,0 1,0-2,0 1,0 0,1-1,-1 1,0-1,1-1,0 1,-1-1,1 1,0-1,0 0,0-1,0 0,0 1,0-1,0-1,0 1,-1-1,1 0,0 0,0 0,0-1,-1 0,1 0,-1 0,1 0,-1-1,0 1,2-2,117-113,-120 113,43-54,-29 38</inkml:trace>
  <inkml:trace contextRef="#ctx0" brushRef="#br0" timeOffset="1380.914">1743 227,'-42'34,"-5"2,2 2,1 2,2 2,2 2,-2 7,-1 36,42-85,0 0,0 1,1-1,0 1,-1-1,1 1,0-1,0 1,0-1,0 1,1-1,-1 1,1-1,-1 1,1-1,0 1,0-1,0 0,0 0,0 1,1-1,-1 0,1 0,-1 0,1 0,0-1,0 1,0 0,0-1,0 1,0-1,0 0,0 0,1 1,-1-2,1 1,6 0,1 0,0-1,0 0,-1-1,1 0,0-1,-1 0,1 0,-1-1,0 0,0-1,0 0,0 0,-1-1,1 0,0-2,-8 7,20-15,0-1,-1 0,-1-2,0 0,-2-1,0-1,-1-1,10-16,70-101,-95 137,-1 0,1 0,-1 0,1 0,0 0,-1 1,1-1,0 0,0 0,0 1,0-1,0 0,0 1,0-1,0 1,0-1,0 1,0 0,0-1,0 1,0 0,0 0,0 0,1-1,-1 1,0 1,0-1,0 0,0 0,0 0,0 0,0 1,1-1,-1 1,0-1,0 1,0-1,0 1,0-1,-1 1,1 0,0 0,0-1,0 1,-1 0,1 0,0 0,-1 0,1 0,-1 0,1 0,-1 0,1 0,-1 0,0 0,1 0,-1 0,0 0,0 1,0-1,0 0,0 0,0 0,0 0,0 0,0 0,-1 0,1 1,-1-1,1 270,0-227,3-12,-3 0,-1 0,-1 0,-1 0,-2-1,-2 1,0-1,-2 0,-12 25,-7-15,27-41,1 1,-1-1,1 1,-1-1,1 1,-1-1,1 1,-1-1,1 1,-1-1,0 1,1-1,-1 0,0 0,1 1,-1-1,0 0,0 0,1 0,-1 1,0-1,1 0,-1 0,0 0,0-1,1 1,-1 0,0 0,1 0,-1 0,0-1,0 1,1 0,-1-1,1 1,-1 0,0-1,1 1,-1-1,1 1,-1-1,1 1,-1-1,1 1,-1-1,1 0,0 1,-1-1,1 0,0 1,-1-1,1 0,0 1,0-1,0 0,0 1,0-1,-1 0,1 0,1 1,-1-1,0 0,0 0,0 0,0-11,1-1,0 1,1-1,0 1,1-1,0 1,1 0,1 0,0 1,0-1,1 1,0 0,1 1,4-5,42-63,3 3,56-57,-112 131,250-271,-243 264,0 0,-1-1,0 1,-1-1,0 0,0-1,-1 1,0-1,-1 0,0 0,-1 0,0 0,0 0,-1-1,0 1,-1-1,0 1,-1 0,0-1,-1 1,0 0,-1 0,-2-7,4 14,-1 0,0 0,0 1,0-1,0 1,-1-1,1 1,-1 0,1 0,-1 0,0 0,1 1,-1-1,0 1,0 0,0-1,0 1,-1 1,1-1,0 0,0 1,-1 0,1-1,0 1,0 0,-1 1,1-1,0 1,0-1,-2 2,-94 34,92-33,0 0,-1 0,2 1,-1 0,0 0,1 1,0-1,0 1,0 1,0-1,1 1,0 0,0 0,1 1,0 0,0-1,0 1,1 1,0-1,0 0,1 1,-1 3,1 2,1 0,0 0,1 0,1 0,0 0,0 0,1 0,1 0,0-1,1 1,1-1,-1 0,2 0,4 7,-1-3,0 0,2 0,0-2,0 1,1-1,1-1,0 0,1-1,1 0,0-1,0-1,1 0,0-1,1-1,0 0,0-2,0 0,1 0,0-2,0 0,15 0,-17-4,-1 0,1-1,-1-1,1-1,-1 0,0-1,0 0,0-2,-1 1,0-2,0 0,0-1,7-5,-13 8,-1-1,0 0,0 0,0-1,0 0,-1 0,-1 0,1-1,-1 0,0 0,-1 0,0-1,0 0,-1 1,0-1,-1 0,1-1,-2 1,0 0,0-1,0 1,-1-9,-1 14,0 1,-1 0,1 0,0 0,-1 0,0 1,1-1,-1 0,0 1,-1-1,1 1,0 0,-1-1,1 1,-1 0,0 1,1-1,-1 0,0 1,0 0,0-1,0 1,0 0,-1 1,1-1,0 0,0 1,-1 0,1 0,0 0,0 0,-1 0,1 1,0-1,0 1,-1 0,1 0,0 0,0 1,0-1,0 1,1-1,-1 1,0 0,1 0,-1 0,1 1,0-1,-1 0,1 1,0 0,-8 5,0 0,0 1,1 0,1 1,-1 0,1 0,1 1,0 0,1 0,0 0,0 1,1 0,1 0,0 1,1-1,0 1,1 0,0-1,1 1,1 0,0 0,0 0,1 0,1 0,2 8,-1-16,-1 0,1 0,0 0,0-1,0 1,1-1,-1 0,1 1,0-2,1 1,-1-1,1 1,-1-1,1 0,0-1,0 1,0-1,0 0,1 0,-1-1,0 1,4-1,125 9,-123-10,161-14,-147 7</inkml:trace>
</inkml:ink>
</file>

<file path=ppt/ink/ink3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0 306,'15'0,"13"-5,8-1,2 0,-1 1,-1 2,-3 1,-1 1,-2 0,-1 1,-1 0,-5-4,-1-3,-1 1,3 2,-5 0</inkml:trace>
  <inkml:trace contextRef="#ctx0" brushRef="#br0" timeOffset="249.375">57 589,'38'-10,"27"-3,8 1,-4 2,-10 3,-13 3</inkml:trace>
  <inkml:trace contextRef="#ctx0" brushRef="#br0" timeOffset="752.323">28 109,'6'-10,"0"1,0 0,1 0,0 1,1 0,0 0,0 1,1 0,0 0,4-1,-9 5,1 1,-1-1,1 1,0 0,0 1,0-1,0 1,0 0,0 0,0 1,1 0,-1 0,0 0,0 0,0 1,0 0,1 0,-1 0,0 0,-1 1,1 0,0 0,0 0,-1 1,1 0,-1 0,0 0,0 0,0 0,0 1,-1 0,1 0,-1 0,2 4,0-3,-1-1,1 1,-1-1,1 1,0-2,1 1,-1 0,1-1,-1 0,1 0,0-1,0 0,0 0,1 0,-1-1,0 0,1 0,-1 0,5-1,90-12,-82 6</inkml:trace>
  <inkml:trace contextRef="#ctx0" brushRef="#br0" timeOffset="1298.32">1129 138,'-24'17,"1"1,1 1,1 1,0 0,2 2,0 1,2 0,-9 16,22-33,0 0,1 0,0 0,0 0,1 1,0 0,0-1,0 1,1 0,0 0,0 0,0 0,1 0,0 0,1 0,0 0,0 0,0 0,1-1,0 1,0 0,1-1,0 1,0-1,0 0,1 0,0 0,0-1,0 1,1-1,0 0,0 0,0 0,1-1,-1 0,6 3,4-1,0-1,0-1,0 0,0-1,0-1,1-1,-1 0,1 0,-1-2,1 0,-1-1,1 0,-1-1,14-5,-12 2,0-2,-1 1,0-2,0 0,-1-1,0-1,-1 0,0-1,-1 0,1-2,2-1,-10 9,0 1,-1-2,0 1,0-1,0 1,-1-1,0-1,0 1,-1 0,0-1,0 0,-1 0,0 0,0 0,-1 0,0 0,0 0,-1 0,0 0,-1-1,0 1,0 0,0 0,-1 0,-2-6,-1 8,0 0,-1 0,1 0,-1 1,0 0,0 0,-1 1,1-1,-1 1,0 1,0-1,-1 1,1 0,-1 1,1 0,-1 0,0 1,-4-1,9 2,-32-8</inkml:trace>
  <inkml:trace contextRef="#ctx0" brushRef="#br0" timeOffset="1562.149">846 532,'65'-33,"2"3,0 3,63-15,-123 40,-1 0,1 0,0 1,0 0,0 1,1-1,-1 1,0 1,0-1,0 1,0 1,0-1,0 1,-1 0,1 1,0-1,-1 2,0-1,1 0,-1 1,-1 0,1 1,3 3,1-2,0 0,1-1,-1 0,1-1,0 0,0 0,1-1,-1-1,1 0,-1-1,1 0,-1 0,1-1,0-1,-1 0,1-1,-1 0,1 0,-1-2,0 1,0-1,0-1,-1 0,1 0,-1-1,9-3</inkml:trace>
</inkml:ink>
</file>

<file path=ppt/ink/ink3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6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1 555,'107'-88,"154"-215,-113 164,-146 137,0 0,-1 0,2 0,-1 0,0 0,0 1,1-1,-1 1,0-1,1 1,0 0,-1 0,1 0,0 0,-1 1,1-1,0 1,0-1,0 1,-1 0,1 0,0 0,0 1,0-1,-1 1,1-1,0 1,0 0,-1 0,1 0,-1 1,1-1,-1 0,1 1,-1 0,0 0,0-1,0 1,0 1,2 9,-1 0,-1 0,0 0,0 0,-2 1,1-1,-2 0,1 1,-3 7,1 15,0-14,-1 0,0 0,-2 0,0 0,-2-1,0 0,-1 0,-1 0,-1-1,-5 6,10-16,-1-1,-1 0,1 0,-1 0,-1-1,0 0,0 0,0-1,0 0,-1 0,0-1,0 0,-1-1,1 0,-1 0,0-1,0-1,0 1,-1-2,1 1,0-1,-1-1,0 0,7 0,0-1,1 1,-1-1,1 0,-1 0,1 0,-1-1,1 1,0-1,0 1,0-1,0 0,0 0,0-1,0 1,1-1,-1 1,1-1,0 0,0 0,0 0,0 0,0 0,0 0,1-1,0 1,0 0,0-1,0 1,0-1,1 0,-1 1,1-1,0 1,0-1,0 0,1 1,0-3,3-13</inkml:trace>
  <inkml:trace contextRef="#ctx0" brushRef="#br0" timeOffset="272.597">960 301,'-10'29,"-2"9</inkml:trace>
  <inkml:trace contextRef="#ctx0" brushRef="#br0" timeOffset="838.276">1129 526,'183'-243,"-133"193,-48 50,-1 0,1 0,-1 0,1 1,-1-1,0 1,1-1,-1 1,1 0,-1-1,0 1,0 0,1 0,-1 0,0 0,0 0,0 0,0 0,0 0,0 0,0 0,-1 1,1-1,0 0,0 1,-1-1,1 1,-1-1,0 1,1-1,-1 0,0 1,0-1,0 1,0-1,0 1,0-1,0 1,-1-1,1 1,-1 0,3 9,43 99,-44-107,1 0,0 0,0 0,0-1,1 1,-1-1,1 1,-1-1,1 0,0 0,0 0,0 0,0-1,0 1,0-1,0 0,0 0,1 0,-1 0,0 0,1-1,-1 0,1 1,-1-1,1-1,-1 1,0 0,1-1,-1 0,0 1,1-1,-1-1,0 1,5-4,-1 0,0-1,-1 0,1 0,-1-1,0 0,-1 0,0 0,0-1,0 1,-1-1,0 0,-1-1,3-6,2-4,22-68,-26 62</inkml:trace>
  <inkml:trace contextRef="#ctx0" brushRef="#br0" timeOffset="1247.904">2061 103,'-11'6,"0"1,1 0,0 1,0 0,1 0,0 1,0 0,1 1,0 0,1 0,0 1,1 0,-3 7,6-14,1 1,0 0,0 0,0 1,1-1,0 0,0 0,0 1,0-1,1 1,0-1,0 0,0 1,1-1,0 0,0 1,0-1,1 0,0 0,0 0,0 0,0 0,1 0,0-1,0 1,0-1,1 0,-1 0,1 0,0 0,0 0,2 0,3 2,0 1,1-2,-1 1,1-2,1 1,-1-1,1-1,-1 0,1 0,0-1,0 0,0-1,0 0,0-1,0 0,1-1,-1-1,0 1,0-2,-1 1,1-1,-1-1,1 0,-1-1,0 0,0 0,-1-1,0 0,0-1,0 0,-1 0,0-1,0 0,0-1,-1-1,-1-1,0 0,-1-1,0 1,0-1,-1 0,-1 0,0-1,-1 1,0-1,-1 1,0-3,-1 11,1-1,-2 0,1 0,0 0,-1 0,0 0,0 0,-1 0,1 1,-1-1,0 1,0-1,-1 1,1 0,-1 0,0 0,0 0,0 0,-1 0,1 1,-1 0,0 0,0 0,0 0,0 0,-1 1,1 0,-1 0,1 0,-1 0,-3 0,-26-4,3 3</inkml:trace>
  <inkml:trace contextRef="#ctx0" brushRef="#br0" timeOffset="1551.958">1920 358,'38'-24,"18"-8,4 1,-8 11,-13 14,-9 13,-4 4,-6 6,-3 0,2-3,1-4,3-4,2-2,1-3,2-5,0-3,-4 0</inkml:trace>
</inkml:ink>
</file>

<file path=ppt/ink/ink3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59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0 385,'3'4,"0"0,1 0,-1-1,1 1,-1-1,1 1,0-1,0-1,1 1,-1 0,1-1,-1 0,1 0,0 0,-1-1,1 0,0 0,0 0,0 0,0-1,0 0,0 0,0 0,0 0,0-1,0 0,0 0,0-1,0 1,0-1,-1 0,1 0,-1 0,1-1,-1 0,3-2,14-11,-1-2,-1 1,0-2,-2-1,0 0,13-22,2 0,18-33,41-44,-89 117,-1 0,1 1,0-1,0 0,1 1,-1-1,0 1,0-1,1 1,-1 0,1 0,-1 0,1 1,-1-1,1 0,0 1,-1 0,1 0,0 0,-1 0,1 0,-1 0,1 0,0 1,-1 0,1-1,-1 1,1 0,-1 0,1 0,-1 1,0-1,0 1,1-1,-1 1,0 0,0-1,-1 1,1 0,0 0,-1 1,1-1,-1 0,1 0,-1 1,1 2,2 13,0 0,-1 0,-1 1,-1-1,-1 1,0 0,-1-1,-2 8,-1 34,4-45,0 0,-2 1,0-2,0 1,-1 0,-1 0,-1-1,0 0,0 0,-2 0,0-1,-6 10,8-15,-1 1,0-1,-1 0,0-1,0 0,0 0,-1 0,0-1,0 0,-1-1,1 0,-1 0,-1-1,1 0,0 0,-1-1,0-1,0 1,0-2,0 1,0-1,-5-1,-31-14,27 2</inkml:trace>
  <inkml:trace contextRef="#ctx0" brushRef="#br0" timeOffset="382.4">1101 103,'-5'6,"-16"12,1 1,1 1,1 0,1 2,1 0,1 1,1 0,0 1,2 1,0 4,10-26,1 1,0-1,1 1,-1-1,0 1,1 0,0-1,0 1,0-1,0 1,1 0,-1-1,1 1,0-1,0 1,0-1,0 0,1 1,-1-1,1 0,0 0,0 0,0 0,1 0,-1 0,1-1,-1 1,1-1,0 0,0 0,0 0,0 0,0 0,0 0,1-1,-1 0,0 0,1 0,-1 0,1 0,0-1,11 4,1-1,0-1,-1-1,1 0,0-1,0-1,0 0,-1-1,1-1,-1 0,1-1,-1-1,0 0,-1-1,1-1,-1 0,-1-1,1-1,-1 0,-1 0,0-1,0-1,-1 0,0-1,-1 0,0-1,-1 1,0-2,-1 1,-1-2,6-13,-13 23,1 0,0-1,-1 1,0 0,0 0,-1 0,0 0,1 0,-2 0,1 0,0 0,-1 0,0 0,0 0,-1 1,1-1,-1 1,0 0,0-1,-1 2,1-1,-1 0,0 1,1-1,-2 1,1 0,0 0,-1 1,1-1,-1 1,0 0,0 0,0 1,0 0,0-1,0 2,0-1,-2 0,-12-2,0 1,0 0,0 1,0 2,0 0,0 0,-3 2,-11 4</inkml:trace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2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8,'-1'-1,"0"0,1 1,-1-1,0 1,1-1,-1 1,0-1,0 1,1-1,-1 1,0 0,0-1,0 1,0 0,0 0,1 0,-1 0,0-1,0 1,0 1,0-1,0 0,0 0,1 0,-1 0,0 0,0 1,0-1,0 0,1 1,-1-1,0 1,0-1,1 1,-1-1,0 1,1 0,-1-1,0 1,1 0,-1-1,1 1,-1 0,1 0,0-1,-1 1,1 0,0 0,-1 0,1 0,0 0,0-1,0 1,0 0,0 0,0 0,-2 1,-132 208,68-96,-80 83,145-195,5-9</inkml:trace>
  <inkml:trace contextRef="#ctx0" brushRef="#br0" timeOffset="280.809">46 8,'5'28,"11"25,3 7,3-1,2-6,-2-7,-1-7,-4-5,1-8,-4-4,-3-1,0-5,-1-3</inkml:trace>
  <inkml:trace contextRef="#ctx0" brushRef="#br0" timeOffset="871.514">357 656,'145'-214,"-145"213,1 0,-1 0,0 0,1 0,-1 0,1 0,-1 0,1 0,-1 0,1 0,0 0,-1 0,1 0,0 0,0 0,0 1,0-1,0 0,-1 1,1-1,0 0,1 1,-1 0,0-1,0 1,0-1,0 1,0 0,0 0,0 0,1 0,-1 0,0 0,0 0,0 0,0 0,1 0,-1 1,0-1,0 0,0 1,0-1,0 1,0-1,0 1,0 0,0-1,0 1,0 0,0 0,-1-1,1 1,0 0,-1 0,2 1,1 10,-3-10,0 1,0-1,0 0,1 0,-1 0,0 0,1 0,0 0,-1 0,1 0,0 0,0 0,0-1,0 1,0 0,0 0,1-1,-1 1,1-1,-1 1,1-1,-1 0,1 0,0 1,0-1,0 0,-1-1,1 1,0 0,0 0,0-1,0 1,0-1,0 0,1 0,-1 1,0-1,0 0,0-1,0 1,0 0,123-79,-124 79,0-1,0 1,0-1,1 1,-1 0,0 0,0-1,0 1,1 0,-1 0,0 0,0 0,1 0,-1 1,0-1,0 0,0 0,1 1,-1-1,0 1,0-1,0 1,0-1,0 1,0 0,0 0,0-1,0 1,0 0,0 0,-1 0,1 0,0 0,-1 0,1 0,0 0,-1 0,0 1,1-1,-1 0,1 0,-1 0,0 1,0-1,0 0,6 62,-6-58,4 49,1-35</inkml:trace>
</inkml:ink>
</file>

<file path=ppt/ink/ink3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0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1,'9'0,"9"0,5 0,4 0,2 0,1 0,0 0,0 0,0 0,-1 0,0 0,-1 0,-4 0</inkml:trace>
</inkml:ink>
</file>

<file path=ppt/ink/ink3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1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0 126,'17'193,"-11"-150,22 74,33-39,-59-76,0 0,1 0,-1-1,1 1,0-1,-1 1,1-1,0 0,0 0,0 0,0 0,0-1,0 1,0-1,0 0,0 0,0 0,0 0,0-1,0 1,0-1,0 0,0 1,0-1,-1-1,1 1,0 0,-1-1,1 1,0-1,0-1,83-103,-58 64,60-103,-88 144,0-1,0 1,0 0,0 0,1-1,-1 1,0 0,1 0,-1-1,1 1,-1 0,1 0,0 0,-1 0,1 0,0 0,0 0,0 0,0 0,0 0,0 0,0 0,0 1,0-1,0 0,0 1,1-1,-1 1,0 0,0-1,1 1,-1 0,0-1,1 1,-1 0,0 0,0 0,1 0,-1 1,0-1,1 0,-1 0,0 1,0-1,1 1,-1-1,0 1,0 0,0-1,0 1,1 0,27 60,-29-56,1-1,0 1,0 0,0 0,1-1,0 1,0 0,0-1,0 0,1 0,0 1,0-2,0 1,0 0,0 0,1-1,0 0,0 0,0 0,0 0,0-1,0 1,1-1,-1 0,1 0,-1-1,1 1,0-1,0 0,0-1,-1 1,6-1,-1-1,0-2,0 1,-1-1,1 0,-1-1,1 0,-1 0,0-1,-1 0,1 0,-1-1,0 0,0 0,-1-1,0 0,0 0,-1 0,3-4,74-150,-78 152,0 0,0-1,-1 0,-1 0,1 0,-2 0,1-1,-1 1,-1 0,0-1,-1-8,-4 0</inkml:trace>
  <inkml:trace contextRef="#ctx0" brushRef="#br0" timeOffset="1164.539">1242 239,'-5'-1,"0"-1,0 1,0 0,0 1,0-1,0 1,0 0,0 0,0 1,0-1,1 1,-1 0,0 1,0-1,0 1,1 0,-1 0,1 0,0 1,-1 0,1-1,0 1,1 1,-1-1,0 1,1-1,0 1,0 0,0 0,0 0,1 1,-1-1,1 1,-1 3,-2 3,0 0,1 0,1 0,-1 1,2 0,0-1,0 1,1 0,0 0,1 0,1 0,0 0,0 0,2 4,-1-9,0-1,1 1,0-1,0 0,0 1,1-1,0-1,0 1,0 0,1-1,-1 0,1 0,1-1,-1 1,1-1,0 0,0-1,0 1,0-1,0 0,1-1,-1 1,1-1,0-1,0 1,0-1,0-1,0 1,0-1,0 0,0-1,0 1,-1-1,1-1,0 1,0-1,-1 0,1-1,-1 0,1 0,0-1,7-6,0 0,-1-1,0 0,0-1,-2 0,1-1,-2-1,0 1,0-2,6-14,-12 22,0-1,0 1,-1-1,0 0,-1 0,0 0,0 0,-1-1,0 1,0 0,-1-1,0 1,0 0,-1-1,0 1,-1 0,0 0,0 0,-1 0,0 0,0 0,0 1,-3-3,0 2,-1 1,0-1,0 1,-1 1,0 0,0 0,-1 0,1 1,-1 0,0 1,0 0,-1 0,0 1,1 0,-1 1,0 0,0 1,0 0,-1 0,-14 0</inkml:trace>
  <inkml:trace contextRef="#ctx0" brushRef="#br0" timeOffset="1550.547">960 465,'157'-66,"-149"63,0 0,0 0,1 1,-1 0,1 0,-1 1,1 0,-1 1,1-1,-1 2,1-1,-1 1,1 1,-1-1,1 2,-1-1,0 1,0 0,0 0,0 1,-1 1,1-1,-1 1,4 4,-6-5,0 0,1-1,-1 1,0-1,1 0,0-1,0 1,0-1,0 0,0-1,0 1,0-1,1 0,-1-1,0 0,1 0,3 0,7-5</inkml:trace>
</inkml:ink>
</file>

<file path=ppt/ink/ink3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3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1 367,'4'0,"8"0,5 0,5 0,4 0,2 0,1 0,0 0,0 0,0 0,0 0,0 0,0 0,-1 0,0 0,0 0,1 0,-6 0</inkml:trace>
  <inkml:trace contextRef="#ctx0" brushRef="#br0" timeOffset="286.472">1 621,'38'-10,"22"-2,7-1,-5 4,-7 2,-13 2</inkml:trace>
  <inkml:trace contextRef="#ctx0" brushRef="#br0" timeOffset="865.586">28 170,'6'-7,"-1"0,1 1,0 0,0 0,0 0,1 1,0 0,0 0,1 1,-1 0,1 0,0 0,-2 2,-1 0,1 0,0 1,0-1,0 1,0 0,-1 1,1-1,0 1,0 1,0-1,0 1,0 0,0 0,0 0,0 1,-1 0,1 1,-1-1,1 1,-1 0,0 0,0 0,0 1,-1 0,4 3,-1-2,0 0,0-1,1 0,-1 0,1-1,-1 0,1 0,0-1,0 0,1 0,-1-1,0 0,1-1,-1 0,0 0,0 0,1-1,-1-1,0 1,5-3,6-2</inkml:trace>
  <inkml:trace contextRef="#ctx0" brushRef="#br0" timeOffset="3635.936">565 705,'16'-18,"-1"-2,-1 1,0-2,-2 0,0-1,-1-2,30-51,24-35,-55 94,-7 10,-1 0,2 0,-1 0,0 1,1-1,0 1,0 0,1 0,-1 1,1-1,0 1,1 0,-1 0,0 1,1-1,0 1,0 1,0-1,4 0,-7 4,-1 1,1 0,0 0,-1 0,0 0,1 0,-1 1,0-1,0 1,0-1,0 1,-1 0,1 0,-1-1,0 1,1 0,-1 0,-1 1,1-1,0 0,-1 0,0 0,1 1,-1-1,0 0,-1 0,1 0,-1 1,1-1,-1 0,1 2,9 56,-9-60,1 0,-1 0,1 0,-1 0,1 0,-1 0,1 1,0-1,-1-1,1 1,0 0,0 0,0 0,0 0,0 0,0-1,0 1,0 0,0-1,0 1,0-1,0 1,1-1,-1 0,0 1,0-1,0 0,1 0,-1 0,0 0,0 0,1 0,-1 0,0-1,0 1,1 0,-1 0,0-1,0 1,0-1,0 0,0 1,0-1,0 0,0 1,1-2,84-90,-65 63,-4 7,77-80,-92 102,-1 0,1 1,0-1,-1 0,1 0,0 1,-1-1,1 1,0 0,-1-1,1 1,-1 0,0 0,1 0,-1 0,1 0,-1 0,0 1,0-1,0 0,0 1,0-1,0 0,0 1,0-1,-1 1,1-1,0 1,-1 0,1-1,-1 1,0 0,0-1,1 1,-1 0,0 0,0-1,-1 1,1 0,0-1,-1 1,1 0,-1-1,1 1,-1 1,1-1,9 134,1-90,-6-25</inkml:trace>
  <inkml:trace contextRef="#ctx0" brushRef="#br0" timeOffset="4150.067">1327 649,'39'-12,"1"0,-1-3,-1-1,-1-2,0-2,-1-2,-25 14,0-1,-1 0,0 0,-1-1,0 0,-1-1,0 0,-1-1,0 1,0-1,-1-1,-1 1,0-1,-1 0,0 0,-1 0,-1 0,0-1,-1 1,0-1,-1 0,0 1,-1-1,-2-6,2 17,-1-1,1 0,-1 1,0-1,0 1,0 0,-1-1,1 1,-1 0,0 1,0-1,0 0,0 1,0 0,0-1,-1 1,1 1,-1-1,1 0,-1 1,0 0,0 0,0 0,1 0,-1 0,0 1,0 0,0 0,0 0,0 0,0 1,0-1,0 1,0 0,1 0,-1 1,0-1,1 1,-1 0,1-1,-1 2,1-1,0 0,0 1,0-1,0 1,0 0,1 0,-2 2,-2 1,0 2,0-1,0 1,1 0,1 0,-1 0,1 0,1 1,-1 0,1 0,1 0,0 0,0 0,1 0,0 1,1-1,-1 1,2-1,0 0,0 1,0-1,1 0,1 0,-1 0,2 0,-1 0,1-1,0 1,1-1,0 0,0-1,1 1,0-1,0 0,1 0,0-1,0 0,7 5,-1-3,0 0,1-1,0 0,1-1,0 0,-1-2,1 1,1-2,-1 0,1-1,10 0,-1-1</inkml:trace>
  <inkml:trace contextRef="#ctx0" brushRef="#br0" timeOffset="4551.035">2202 225,'-16'22,"0"0,2 1,1 0,0 1,2 0,0 1,2 1,1-1,-3 18,11-38,-1 1,1-1,-1 1,2-1,-1 1,0-1,1 1,0-1,1 0,-1 1,1-1,0 0,0 0,1 0,-1 0,1 0,0-1,0 1,1-1,0 0,-1 0,1 0,0 0,1-1,-1 0,1 0,0 0,-1 0,1-1,0 1,0-1,1-1,-1 1,0-1,1 0,-1 0,1 0,-1-1,1 0,-1 0,1 0,4-1,4-2,0 0,-1 0,1-1,0-1,-1 0,0-1,0-1,-1 0,0 0,0-1,-1-1,0 0,0-1,-1 0,0 0,-1-1,0 0,-1-1,0 0,1-2,-5 5,0 0,-1 0,0 0,-1-1,1 1,-2-1,1 1,-2-1,1 0,-1 1,-1-1,1 0,-2 1,1-1,-1 1,-1-1,0 1,0 0,-1 0,-3-7,2 12,1 0,0 0,-1 1,0-1,1 1,-1 0,-1 1,1-1,0 1,-1 0,1 0,-1 1,1 0,-1 0,0 0,0 0,1 1,-1 0,0 0,0 1,0 0,-19-1</inkml:trace>
  <inkml:trace contextRef="#ctx0" brushRef="#br0" timeOffset="4882.746">2060 480,'15'-9,"9"-4,1 5,0 5,2 2,0 1,1 1,0 1,0-1,1 0,-1-1,1 0,-1 1,0-1,-4 0</inkml:trace>
  <inkml:trace contextRef="#ctx0" brushRef="#br0" timeOffset="5415.951">2202 0,'-5'5,"-1"1</inkml:trace>
  <inkml:trace contextRef="#ctx0" brushRef="#br0" timeOffset="5833.709">2427 28,'5'0,"2"5,-6 1,-2-4,-2-4</inkml:trace>
</inkml:ink>
</file>

<file path=ppt/ink/ink3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28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57 198,'10'0,"12"0,8 0,3 0,1 0,0 0,-2 0,-1 0,-1 0,-6-5,-2-2,0 1,1 1,2 1,1 2,-4 1</inkml:trace>
  <inkml:trace contextRef="#ctx0" brushRef="#br0" timeOffset="298.584">1 451,'38'-4,"28"-3,6 1,-3 1,-9 1,-10 2,-14 1</inkml:trace>
  <inkml:trace contextRef="#ctx0" brushRef="#br0" timeOffset="877.886">198 0,'4'9,"0"0,1 0,0-1,0 0,0 0,1 0,1-1,-1 1,1-2,0 1,1-1,-1 0,1 0,1-1,-1 0,1-1,0 0,0 0,0-1,0 0,0 0,10 1,-13-4,0 0,0 1,-1-1,1 2,0-1,-1 1,1-1,-1 1,1 1,-1-1,0 1,0 0,0 0,0 1,-1-1,1 1,-1 0,0 0,0 1,-1-1,1 1,-1 0,0 0,0 0,0 0,-1 0,0 1,0-1,0 1,-1-1,1 6,-6 5,-1 0,-1-1,0 0,-1 0,-1 0,0-1,-1-1,0 1,-1-1,-1-1,0 1,0-2,-1 0,-6 3,15-10,-155 132,119-103,24-17</inkml:trace>
</inkml:ink>
</file>

<file path=ppt/ink/ink3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86,'0'-9,"1"6,-1-1,1 1,-1-1,0 1,0-1,0 1,-1-1,1 1,-1-1,0 1,1-1,-2 1,1-1,0 1,-1 0,1 0,-1 0,0 0,0 0,0 0,-1 0,-1-1,2 5,-1 0,1 0,-1 0,1 0,-1 0,1 0,0 1,0-1,0 1,0 0,0 0,0 0,0 0,0 0,1 0,-1 0,1 0,-1 0,1 1,0-1,0 1,0 1,-5 11,2 0,-1 1,2 0,0 0,1 0,1 0,0 1,1-1,1 0,1 4,-1 16,-2-31,1 1,0-1,0 1,1 0,0-1,-1 1,2-1,-1 1,1-1,0 0,0 1,0-1,1 0,-1 0,1-1,1 1,-1-1,1 1,-1-1,1 0,0 0,1-1,-1 1,1-1,-1 0,1 0,0 0,0-1,0 0,1 0,-1 0,0-1,1 1,-1-1,2-1,8 0,-1-2,0 0,0 0,0-2,0 0,0 0,-1-1,0-1,0 0,0-1,-1 0,0-1,0-1,-1 1,0-2,7-7,-10 11,-1 0,0-1,0 0,-1 0,0 0,0-1,-1 0,0 0,0 0,-1-1,0 1,0-1,-1 0,-1-1,1 1,-1 0,-1-1,0 1,0-1,-1 1,0-1,0 7,-1-1,0 0,0 1,0-1,0 0,0 1,-1 0,0-1,0 1,0 0,0 0,0 0,0 0,-1 0,0 1,1-1,-1 1,0-1,0 1,0 0,-1 0,1 1,0-1,-1 1,1-1,-1 1,1 0,-3 0,-105-12,76 13,5 0</inkml:trace>
  <inkml:trace contextRef="#ctx0" brushRef="#br0" timeOffset="485.575">16 284,'-1'-1,"1"1,-1 0,0-1,0 1,0-1,0 1,0-1,1 0,-1 1,0-1,1 0,-1 1,0-1,1 0,-1 0,1 1,-1-1,1 0,-1 0,1 0,0 0,0 0,-1 0,1 0,0 0,0 0,0 0,0 0,0 0,0 0,0 1,0-1,0 0,1 0,-1 0,0 0,0 0,1 0,-1 0,1 0,-1 0,1 1,-1-1,1 0,0 0,-1 1,1-1,0 0,-1 1,1-1,0 1,0-1,0 1,0-1,-1 1,1-1,0 1,0 0,0 0,0-1,0 1,1 0,8-8,0 1,0 0,1 0,0 1,0 0,0 1,1 0,0 1,0 1,0 0,0 0,1 1,2 0,-11 3,0-1,-1 1,1 0,-1 0,1 0,0 0,-1 1,0 0,1-1,-1 1,0 0,0 1,0-1,0 0,0 1,-1 0,1 0,-1-1,0 1,0 1,0-1,0 0,0 0,-1 1,1-1,-1 1,0 0,45 56,-41-57,0-1,1 1,-1-1,1 0,-1 0,1-1,0 0,0 0,0 0,-1 0,1-1,0 0,0-1,0 1,0-1,1-1,12-4</inkml:trace>
</inkml:ink>
</file>

<file path=ppt/ink/ink3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0,'5'0,"2"5,-1 7,-1 0</inkml:trace>
</inkml:ink>
</file>

<file path=ppt/ink/ink3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1,'-5'4,"-2"3</inkml:trace>
</inkml:ink>
</file>

<file path=ppt/ink/ink3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0,'29'0,"14"0,5 0,-2 0,-3 0,-4 0,-4 0,-4 0,-1 0,-2 0,-5 0</inkml:trace>
</inkml:ink>
</file>

<file path=ppt/ink/ink3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23,'38'0,"23"-5,5-1,-3 0,-13 1</inkml:trace>
</inkml:ink>
</file>

<file path=ppt/ink/ink3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0 366,'24'-5,"27"-2,10 1,-1 1,-10 1</inkml:trace>
  <inkml:trace contextRef="#ctx0" brushRef="#br0" timeOffset="8153.968">113 733,'19'-7,"0"0,-1-2,0 0,-1 0,0-2,0 0,-1-1,-1-1,0 0,-1-1,0 0,-1-2,10-14,70-117,-92 146,0 0,0 0,0 0,-1 0,1 0,0 0,0 0,-1 0,1 0,0 0,-1 0,1 0,-1-1,0 1,1 0,-1 0,0-1,0 1,0 0,0 0,0-1,0 1,0 0,0 0,0-1,-1 1,1 0,-1 0,1 0,0-1,-1 1,0 0,1 0,-1 0,0 0,0 0,1 0,-1 0,0 0,0 0,0 1,0-1,0 0,0 1,0-1,-1 0,1 1,0-1,0 1,0 0,-1-1,1 1,0 0,0 0,-1 0,1 0,0 0,0 0,-1 0,1 0,0 0,-5 4,0 0,1 1,-1-1,1 1,1 0,-1 0,1 1,0-1,0 1,0 0,1 0,0 0,0 1,0-1,1 1,0-1,0 1,1 0,0 2,-6 135,7-142,-1 3,1 1,0 0,0-1,1 1,-1-1,1 1,1-1,-1 1,1-1,0 1,0-1,0 0,1 0,0 0,0 0,0-1,1 1,-1-1,1 0,0 0,0 0,0 0,1-1,0 0,-1 0,1 0,0 0,0-1,1 0,3 1,1-1,0-1,0-1,0 0,0-1,0 1,0-2,0 1,-1-2,1 1,0-1,-1-1,0 0,0 0,0-1,0 0,-1 0,1-1,-1 0,1-2,134-143,-133 137,-1 1,0-1,-1-1,0 0,-2 0,1 0,-2-1,0 0,1-8,-6 23,1-1,-1 1,1-1,-1 1,0-1,0 0,1 1,-1-1,0 1,-1-1,1 1,0-1,0 0,-1 1,1-1,-1 1,1-1,-1 1,0-1,1 1,-1 0,0-1,0 1,0 0,0 0,0 0,-1-1,1 1,0 0,0 0,-1 1,1-1,0 0,-1 0,1 1,-1-1,1 1,-1-1,1 1,-1 0,1-1,-1 1,0 0,1 0,-1 0,1 0,-1 0,0 1,1-1,-1 0,1 1,-1-1,1 1,-1 0,1-1,0 1,-1 0,1 0,0 0,-1 0,1 0,-9 5,2-1,-1 1,1 1,-1-1,2 2,-1-1,1 1,0 0,1 0,0 1,0 0,1 0,0 0,1 1,0-1,0 1,1 0,0 1,1-1,0 0,0 1,2-1,-1 1,1-1,1 1,-1-1,2 1,0 0,2 4,0-1,1-1,0 1,1-1,1 0,0 0,1-1,4 5,-10-13,1-1,0 0,-1 0,1 0,0 0,1-1,-1 1,0-1,1 0,0 0,-1 0,1 0,0-1,0 0,0 1,0-1,0-1,0 1,0-1,0 1,0-1,0 0,0 0,0-1,1 1,-1-1,0 0,0 0,-1-1,1 1,1-1,13-10,0 1,-1-2,-1-1,0 0,0-1,-2 0,0-1,-1-1,0 0,-2-1,7-12,10-12,-19 29,-2 0,1-1,-2 0,0 0,0-1,-2 0,0 0,0 0,-1 0,-1-1,-1 1,0-10,-18-30,17 54,-1 0,0 0,1 0,-1 1,0-1,0 0,0 0,0 1,0-1,0 1,0-1,0 1,0-1,0 1,0-1,0 1,0 0,0 0,0-1,0 1,-1 0,1 0,0 0,0 0,0 0,0 1,0-1,0 0,-1 1,1-1,0 0,0 1,0-1,0 1,0-1,0 1,0 0,1 0,-1-1,0 1,0 0,0 0,1 0,-1 0,0 0,-7 8,0 0,0 0,1 0,0 1,1 0,0 0,1 1,0-1,1 1,0 0,0 1,1-1,1 1,0-1,0 1,2 0,-1 0,1-1,1 1,0 0,1 0,0-1,0 1,2-1,-1 0,1 0,1 0,0 0,1 0,80 106,-75-103</inkml:trace>
  <inkml:trace contextRef="#ctx0" brushRef="#br0" timeOffset="8852.595">1157 55,'0'0,"-1"-1,0 0,1 0,-1 1,1-1,-1 0,1 0,-1 0,1 0,-1 0,1 1,0-1,-1 0,1 0,0 0,0 0,0 0,0 0,0 0,0 0,0 0,0 0,0 0,0 0,1 0,-1 0,0 0,1 0,-1 0,1 1,-1-1,1 0,-1 0,1 0,-1 1,1-1,0 0,-1 1,1-1,0 0,0 1,0-1,-1 1,1-1,0 1,0-1,1 1,43-15,-43 14,0 1,-1 0,1 0,0 0,0 0,-1 0,1 0,0 0,-1 1,1-1,-1 0,1 1,0 0,-1-1,1 1,-1 0,1 0,-1 0,0 0,1 0,-1 0,0 0,0 0,0 0,0 1,0-1,0 0,0 1,0-1,0 1,-1-1,1 1,0 0,-1-1,0 1,1-1,-1 1,0 0,0 0,0-1,0 1,0 0,0-1,0 1,-1 0,1-1,-1 1,-28 78,25-74,2-4,0 0,-1 0,1 1,0-1,0 1,0-1,0 1,1 0,-1-1,1 1,-1 0,1 0,0 0,0 0,1 0,-1 0,0 1,1-1,0 0,0 0,0 0,0 1,1-1,-1 0,1 0,-1 0,1 0,0 0,1 0,-1 0,0 0,1 0,-1 0,1-1,0 1,0-1,0 1,1 0,5-1,0 0,0 0,-1-1,1 0,0 0,0-1,0 0,0 0,0-1,0 0,0-1,0 0,-1 0,6-2,7-3</inkml:trace>
  <inkml:trace contextRef="#ctx0" brushRef="#br0" timeOffset="9622.324">1214 619,'-61'137,"62"-137,-1 0,1 0,-1 0,1 0,-1 0,0 0,1 0,-1 1,1-1,-1 0,0 0,1 0,-1 0,1 1,-1-1,0 0,1 0,-1 1,0-1,1 0,-1 0,0 1,0-1,1 0,-1 1,0-1,0 1,0-1,1 0,-1 1,0-1,0 1,0-1,0 0,0 1,0-1,0 1,0-1,0 0,0 1,0-1,0 1,0 0,28-33,-15 13,-10 13,0 1,1-1,0 0,0 1,1 0,0 0,-1 0,2 0,-1 1,0 0,1 0,0 0,0 1,0 0,5-2,-8 6,-1-1,1 1,0 0,0 0,-1 0,1 0,0 0,-1 0,1 1,-1-1,0 1,1 0,-1 0,0 0,0 0,0 0,0 0,-1 0,1 1,0-1,-1 1,0-1,1 2,26 28,-24-30,1 0,-1 0,0-1,0 1,1-1,-1 0,1 0,-1-1,1 1,-1-1,1 0,-1 0,1-1,-1 1,1-1,-1 0,1 0,-1 0,0-1,1 0,-1 0,0 0,0 0,0 0,-1-1,1 0,-1 0,1 0,-1 0,0 0,0-1,0 1,-1-1,1 0,-1 0,2-3,3-11</inkml:trace>
  <inkml:trace contextRef="#ctx0" brushRef="#br0" timeOffset="10001.204">1835 196,'-31'40,"3"1,1 1,2 2,2 0,2 2,2 0,16-40,1 0,-1-1,1 1,0 0,1 0,-1 0,1 0,1 0,-1 0,1 1,0-1,0 0,1 0,-1 0,1 0,1 0,-1 0,1 0,0 0,1 0,-1-1,1 1,0-1,1 0,-1 0,1 0,0 0,0 0,1-1,-1 0,1 0,0 0,0-1,0 1,0-1,1 0,2 0,8 0,1-1,-1-1,0-1,1 0,-1-1,1-1,-1 0,0-2,0 1,0-2,-1 0,1-1,-1-1,0 0,-1-1,0 0,0-1,-1-1,0 0,-1-1,0-1,-1 1,4-7,-6 9,0-2,-1 1,-1-1,0 0,0-1,-1 0,0 0,-1 0,-1 0,0-1,0 0,-2 0,1 0,-1-8,-1 15,-1-1,0 0,0 0,-1 0,0 0,0 0,-1 1,1-1,-1 1,-1-1,1 1,-1-1,-1 1,1 0,-1 1,0-1,0 1,0-1,-1 1,0 0,0 1,0-1,-1 1,1 0,-1 0,0 1,0 0,-4-2,-101-19,78 23</inkml:trace>
  <inkml:trace contextRef="#ctx0" brushRef="#br0" timeOffset="10287.529">1665 535,'34'-14,"20"-6,6 7,-2 5,-11 8,-9 5,-11 6,-5 1,-2-1,1-3,2-3,1-1,2-3,-4-5,-5-3</inkml:trace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0,'-44'0,"-23"0,-5 0,4 0,10 0,9 0,13 0</inkml:trace>
</inkml:ink>
</file>

<file path=ppt/ink/ink3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2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1,'-10'10,"-3"7,-4 2,-4 1,-3 3,-3-2,4-6</inkml:trace>
</inkml:ink>
</file>

<file path=ppt/ink/ink3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4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0 481,'12'-28,"-12"29,0-1,0 0,0 1,0-1,0 0,0 1,0-1,0 0,0 1,0-1,0 0,1 1,-1-1,0 0,0 1,0-1,0 0,0 1,1-1,-1 0,0 1,0-1,1 0,-1 0,0 1,0-1,1 0,-1 0,0 0,0 1,1-1,-1 0,0 0,1 0,-1 0,0 0,1 0,-1 0,0 0,1 0,-1 0,1 0,-1 0,0 0,1 0,-1 0,0 0,1 0,-1 0,0 0,1 0,-1 0,0-1,0 1,1 0,-1 0,0 0,1-1,-1 1,0 0,0-1,-7 138,3-121,1 0,1 0,1 0,0 1,1-1,1 0,1 11,0-19,0 1,0-1,1 1,0-1,0 0,1 0,0 0,1-1,-1 1,1-1,4 4,-6-9,-1 1,0-1,1 0,0 0,-1 0,1-1,0 1,0-1,0 1,0-1,0 0,0 0,1 0,-1-1,0 1,0-1,1 0,-1 1,0-1,0-1,1 1,-1-1,0 1,0-1,1 0,-1 0,0 0,0 0,0-1,0 1,-1-1,1 0,12-8,-1-1,-1-1,1 0,-2-1,0-1,-1 1,0-2,-1 0,1-2,26-34,-37 50,1 0,-1 0,1 1,-1-1,1 0,-1 0,1 1,-1-1,1 1,0-1,-1 0,1 1,0-1,-1 1,1 0,0-1,0 1,0 0,-1-1,1 1,0 0,0 0,0-1,0 1,-1 0,1 0,0 0,0 0,0 0,0 1,0-1,-1 0,1 0,0 0,0 1,0-1,-1 0,1 1,0-1,0 1,-1-1,1 1,0-1,-1 1,1 0,0 0,23 41,-14-21,-8-17,-1-1,1 1,0 0,0-1,0 1,0-1,1 0,0 0,-1 0,1 0,0 0,1 0,-1-1,0 0,1 1,-1-1,1-1,0 1,-1 0,1-1,0 0,0 0,0 0,0 0,0-1,0 1,0-1,1 0,-1 0,0-1,0 1,0-1,0 0,0 0,0 0,0-1,-1 1,1-1,0 0,12-10,0-1,-1 0,0-1,-1-1,-1 0,0-1,-1 0,-1-1,2-5,-11 19,6-7,0 1,-1-1,0 0,-1-1,0 0,-1 0,0 0,0 0,-1-1,-1 0,0 0,-1 0,0 0,-1 0,0 0,-1-1,0 1,-1 0,-1 0,1 0,-2 0,0 0,0 0,-2-1,-7-7</inkml:trace>
  <inkml:trace contextRef="#ctx0" brushRef="#br0" timeOffset="1318.733">932 1,'-107'417,"102"-374,1 0,2 1,2-1,6 41,-6-75,0-1,1 1,0-1,0 1,1 0,0-1,0 0,1 0,1 1,-1-2,1 1,0 0,1-1,0 0,0 0,-1-6,0-1,0 1,0-1,0 0,0 0,0-1,0 1,0-1,-1 0,1 0,0 0,0-1,0 1,-1-1,1 0,-1 0,0 0,1 0,-1-1,0 1,0-1,0 0,-1 0,1 0,-1 0,0 0,1-1,-1 1,-1-1,1 0,4-3,144-144,-149 149,0 0,1 0,-1 0,0 0,1 1,-1-1,1 1,0-1,-1 1,1-1,0 1,0 0,0 0,0 0,0 0,0 0,0 1,0-1,0 1,1-1,-1 1,0 0,0-1,0 1,1 0,-1 1,0-1,0 0,0 1,1-1,-1 1,0-1,0 1,0 0,0 0,0 0,0 0,0 1,-1-1,1 0,0 1,-1-1,1 1,-1 0,1-1,-1 1,0 0,2 2,14 184,-15-185,0 0,0 0,0 0,0 0,0 0,0-1,1 1,-1-1,1 0,0 1,0-1,0 0,0-1,0 1,0 0,0-1,1 0,-1 0,0 0,1 0,-1 0,1-1,-1 1,1-1,-1 0,1 0,0-1,98-13,-89 12,0-1,0 0,-1-1,1-1,-1 1,0-2,0 0,0-1,-1 0,0 0,-1-1,1-1,-2 0,1 0,-1-1,0 0,-1 0,-1-1,1 0,-2-1,0 1,0-1,-1-1,0 1,-1-1,0 1,-1-6,-3 15,0 0,0 0,0 0,-1 0,1 0,-1 0,0 0,0 0,0 1,0-1,0 0,-1 1,1-1,-1 1,0-1,0 1,0 0,0-1,0 1,0 0,-1 0,1 1,-1-1,1 0,-1 1,0 0,1 0,-1-1,0 2,0-1,0 0,0 0,0 1,0 0,0-1,0 1,0 0,0 1,0-1,0 1,0-1,0 1,0 0,1 0,-1 0,0 0,0 0,1 1,-2 0,-6 4,0 0,0 0,0 0,1 2,0-1,1 1,0 0,0 1,0 0,1 0,1 0,0 1,0 0,0 1,2-1,-1 1,1 0,1 0,0 0,0 0,1 1,1-1,0 6,3-9,0-1,0 0,1 0,0 0,0-1,1 1,0-1,0 1,0-1,1-1,0 1,0-1,1 1,-1-2,1 1,0-1,0 1,1-2,-1 1,1-1,0 0,0 0,0-1,0 0,0 0,1 0,-1-1,1-1,-1 1,1-1,11 2,0-2,0 0,0-1,0-1,0-1,0 0,-1-1,0-2,0 0,0 0,0-2,-1 0,0-1,-1-1,0 0,11-10,-12 10,0-1,-1-1,0 0,0-1,-2 0,1-1,-2-1,0 0,-1 0,0-1,-1 0,-1-1,-1 0,0 0,-1-1,-1 1,0-1,0-9,-5 25,0 0,1 0,-1 0,0 0,0 0,0 1,0-1,-1 0,1 0,0 0,-1 0,1 0,-1 0,0 1,0-1,0 0,0 0,0 1,0-1,0 1,0-1,0 1,-1-1,1 1,-1 0,1 0,-1-1,0 1,1 0,-1 1,0-1,1 0,-1 0,0 1,0-1,0 1,0-1,0 1,0 0,-73 22,65-14,1-1,0 2,0-1,1 1,0 0,1 1,0 0,1 0,0 1,0-1,1 1,-1 4,5-14,1 0,0 0,-1 1,1-1,-1 0,1 0,0 1,0-1,0 0,0 0,0 1,0-1,0 0,0 1,1-1,-1 0,0 0,1 1,-1-1,1 0,-1 0,1 0,0 0,0 0,-1 0,1 0,0 0,0 0,0 0,0 0,0 0,0-1,0 1,0 0,0-1,0 1,1-1,-1 1,0-1,0 1,1-1,-1 0,0 0,0 0,1 1,-1-1,0 0,1-1,64-7,102-73,-167 81,-1-1,1 1,-1-1,1 1,0-1,-1 1,1 0,-1-1,1 1,0 0,-1 0,1-1,0 1,-1 0,1 0,0 0,-1 0,1 0,0 0,0 0,-1 0,1 0,0 0,-1 0,1 0,0 1,-1-1,1 0,0 0,-1 1,1-1,-1 0,1 1,-1-1,1 1,-1-1,1 1,-1-1,1 1,-1-1,1 1,-1-1,0 1,1 0,-1-1,0 1,0 0,1-1,-1 1,0 0,0-1,0 1,0 0,0-1,0 1,0 0,0 0,0-1,0 1,0 0,0-1,-1 1,-13 44,11-41,0-1,0 1,0-1,1 1,-1 0,1 0,0 0,1 0,-1 1,1-1,-1 0,1 1,1-1,-1 1,1-1,-1 1,1-1,1 1,-1 0,0-1,1 1,0-1,0 0,1 1,-1-1,1 0,0 0,0 0,0 0,1 0,-1 0,1 0,0-1,0 0,0 1,0-1,1 0,0-1,-1 1,1 0,0-1,2 1,174 16,-167-14,0-1,0-1,0 0,0-1,1 0,-1-1,1-1,0 0,-1 0,1-2,-1 0,0 0,1-1,-1-1,0 0,-1-1,1 0,-1-1,0-1,0 1,7-8,-10 6,-1 0,0-1,-1 0,0-1,0 1,-1-1,0-1,-1 1,0-1,-1 0,0 0,0 0,-1-1,-1 1,0-1,-1 0,0 1,-1-1,0 0,-1-5,1 15,-1-1,0 0,0 1,1-1,-2 1,1-1,0 1,0-1,-1 1,1 0,-1 0,0 0,0 0,0 0,0 0,0 0,0 0,0 1,-1-1,1 1,0 0,-1 0,1 0,-1 0,0 0,1 0,-1 1,0-1,1 1,-1 0,0-1,0 1,1 1,-1-1,0 0,0 1,1-1,-1 1,1 0,-1 0,0 0,1 0,-1 0,1 1,0-1,0 1,-1-1,1 1,0 0,0 0,1 0,-3 2,-19 14,1 1,0 1,1 0,2 2,0 0,1 1,1 1,2 1,0 0,-2 9,14-29,0 1,0-1,0 1,1 0,0-1,0 1,1 0,-1 0,1 0,1 1,-1-1,1 0,0 0,0 0,1 0,0 0,0 0,1 0,-1 0,1 0,0 0,1 0,-1-1,1 1,1-1,-1 0,0 0,1 0,0 0,1-1,-1 0,1 0,-1 0,1 0,1 0,15 6,0 0,1-2,0-1,0 0,1-2,0 0,0-1,0-2,0 0,0-2,0 0,1-2,-1-1,0 0,12-4,-4 1</inkml:trace>
</inkml:ink>
</file>

<file path=ppt/ink/ink3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7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0 962,'14'2,"0"0,0-1,-1-1,1 0,0-1,0 0,0-1,-1-1,1 0,-1-1,0 0,0-1,0 0,-1-2,0 1,0-1,0-1,5-5,171-149,-169 148,-2-1,1 0,-2-2,0 0,-1-1,-1 0,0-1,-2-1,0 0,-1-1,-2 0,0 0,-1-1,0-3,-7 24,-1-1,1 1,-1-1,1 1,-1-1,0 1,0-1,0 1,0-1,0 1,0-1,0 1,0-1,-1 1,1-1,0 1,-1-1,1 1,-1 0,0-1,0 1,1 0,-1-1,0 1,0 0,0 0,0 0,0 0,0 0,-1 0,1 0,0 0,-1 0,1 0,0 1,-1-1,1 1,-1-1,1 1,-1-1,1 1,-1 0,0 0,-62 21,48-8,0 1,1 0,0 1,1 1,1 0,1 0,0 2,1-1,1 2,0-1,2 1,-4 12,10-25,0 0,1 0,-1 0,2 0,-1 0,0 0,1 0,0 1,1-1,-1 0,1 0,0 0,1 0,0 0,0 0,0 0,0-1,1 1,0-1,0 1,0-1,1 0,0 0,0-1,0 1,1-1,-1 0,1 0,0 0,0-1,1 0,-1 0,0 0,1 0,0-1,0 0,0 0,0-1,0 1,0-1,4 0,11-2,0 0,0-2,0 0,-1-1,0-1,1-1,-2 0,1-2,-1 0,0-1,1-3,0 3,7-4,-1 0,-1-2,0-1,-1 0,-1-2,17-17,-31 27,-1-1,0 0,0 0,-1-1,0 1,-1-2,0 1,-1-1,0 1,0-2,-1 1,1-6,-5 15,-1 0,1 0,0 0,-1-1,1 1,-1 0,0 1,1-1,-1 0,0 0,0 0,0 0,-1 1,1-1,0 0,-1 1,1-1,-1 1,1 0,-1-1,0 1,1 0,-1 0,0 0,0 0,0 0,0 1,0-1,0 1,0-1,0 1,0-1,0 1,0 0,0 0,0 0,-1 1,1-1,0 0,0 1,0-1,0 1,0 0,0-1,1 1,-1 0,0 0,0 0,0 1,1-1,-1 0,1 1,-1-1,1 1,-1-1,1 2,-7 3,0 1,1 1,0-1,1 1,-1 1,2-1,-1 1,1 0,0 0,1 0,0 1,1-1,0 1,0 0,1 0,0 0,1 0,0 1,1-1,0 0,0 0,1 1,2 8,-1-14,-1 0,0 1,1-1,0 0,0 0,1-1,-1 1,1 0,0-1,0 1,0-1,1 0,0 0,0 0,0-1,0 0,0 1,1-1,-1 0,1-1,0 1,0-1,0 0,5 1,3 1,1 0,0 0,1-2,-1 0,0 0,1-1,-1-1,12-1,-5-3,-1 0,0-1,0-1,-1-1,0-1,0-1,-1 0,0-2,0 0,-1 0,-1-2,0 0,0-1,7-10,-13 13,-1-2,0 1,-1-1,0 0,-1-1,-1 1,0-1,-1-1,0 1,-1-1,-1 0,0 0,-1 0,0-14,-2 25,0 1,0 0,0 0,0-1,0 1,-1 0,0 0,0 0,0-1,0 1,0 0,-1 0,1 1,-1-1,1 0,-1 0,0 1,0-1,-1 1,1 0,0-1,-1 1,0 0,1 0,-1 1,0-1,0 1,0-1,0 1,0 0,0 0,0 0,0 1,-1-1,1 1,0-1,0 1,-1 0,1 0,0 1,0-1,-1 1,1-1,0 1,0 0,0 0,0 1,0-1,0 1,0-1,1 1,-4 2,-4 5,0 1,1 0,0 0,0 1,1 0,1 1,-1 0,2 0,0 0,0 1,2 0,-1 0,2 0,-1 1,2 0,0-1,0 1,2 0,-1 0,2-1,0 1,1 2,0-8,1 0,0 1,1-1,0-1,0 1,1 0,0-1,0 0,1 0,-1-1,1 0,1 0,-1 0,1 0,0-1,1 0,-1-1,1 0,0 0,0 0,0-1,1-1,-1 1,0-1,1-1,0 1,-1-1,1-1,4 0,34-8,-28 1</inkml:trace>
  <inkml:trace contextRef="#ctx0" brushRef="#br0" timeOffset="287.869">1947 539,'43'-5,"20"-1,3 0,-5 1,-7 1,-9 2,-7 1,-10 1</inkml:trace>
  <inkml:trace contextRef="#ctx0" brushRef="#br0" timeOffset="538.82">1976 793,'43'-10,"29"-8,6 0,-4 2,-11 4,-10 5,-16 2</inkml:trace>
  <inkml:trace contextRef="#ctx0" brushRef="#br0" timeOffset="16228.431">1581 849,'-23'108,"-5"-24,102-268,-74 183,0 1,0-1,0 0,0 1,0-1,0 1,0-1,0 0,1 1,-1-1,0 1,0-1,1 1,-1-1,0 1,1-1,-1 1,1 0,-1-1,1 1,-1-1,1 1,-1 0,1-1,-1 1,1 0,-1 0,1-1,-1 1,1 0,0 0,-1 0,1 0,-1 0,1 0,0 0,-1 0,1 0,-1 0,1 0,-1 0,1 0,0 0,-1 1,1-1,-1 0,1 0,-1 1,1-1,-1 0,1 1,-1-1,1 0,-1 1,1-1,-1 1,0-1,1 1,-1-1,0 1,1-1,-1 1,0-1,0 1,1-1,-1 1,10 49,-7-33,-1-8,18 50,-20-58,1 0,-1 0,1 1,-1-1,1 0,0 0,-1 0,1 0,0 0,0 0,0 0,0-1,0 1,0 0,0 0,0-1,0 1,0-1,0 1,0-1,0 1,1-1,-1 1,0-1,0 0,0 0,1 0,-1 0,0 0,0 0,1 0,-1 0,0 0,0-1,1 1,-1 0,0-1,0 1,0-1,0 1,0-1,1 0,4-6,0 0,-1 0,0-1,0 0,-1 1,0-2,-1 1,0 0,0-1,0 1,-1-1,-1 0,1-6,1-10,-4 5</inkml:trace>
  <inkml:trace contextRef="#ctx0" brushRef="#br0" timeOffset="18622.197">2681 623,'2'-16,"2"0,-1 0,2 1,0 0,1 0,1 0,0 0,0 1,2 0,0 1,6-8,-3 3,-7 11,-4 3,1 0,1 0,-1 0,0 0,1 0,0 1,0-1,0 1,0 0,0 0,1 0,-1 0,1 0,0 1,0 0,0 0,0 0,0 0,1 0,-1 1,2-1,-3 4,-1 1,1-1,0 0,-1 1,0-1,0 1,0 0,0 0,0 0,0 0,-1 0,1 0,-1 0,0 0,0 1,0-1,-1 0,1 1,-1-1,0 0,1 1,-2-1,1 1,0-1,-1 1,1-1,1 13,14 41,-14-56,0 0,-1-1,1 1,-1 0,1 0,0-1,0 1,-1 0,1-1,0 1,0-1,0 1,0-1,0 0,-1 1,1-1,0 0,0 0,0 1,0-1,0 0,0 0,0 0,0 0,0 0,0 0,0 0,0-1,0 1,0 0,0-1,0 1,0 0,-1-1,1 1,0-1,0 1,0-1,0 0,-1 1,1-1,0 0,-1 1,1-1,-1 0,1 0,-1 0,1 0,-1 1,1-1,-1 0,0 0,1 0,-1 0,0-1,129-193,-129 194,1 0,-1 0,1 0,0 0,-1 0,1 0,0 0,0 0,0 0,-1 0,1 0,0 1,0-1,0 0,0 1,0-1,0 1,1-1,-1 1,0-1,0 1,0 0,0 0,1-1,-1 1,0 0,0 0,0 0,1 0,-1 1,0-1,0 0,0 0,1 1,-1-1,0 0,0 1,0 0,0-1,0 1,0-1,0 1,0 0,0 0,0 0,0-1,-1 1,1 0,0 0,-1 0,1 0,0 1,13 63,-31 6,11-50</inkml:trace>
  <inkml:trace contextRef="#ctx0" brushRef="#br0" timeOffset="19492.662">3471 369,'-7'0,"0"0,0 1,0 0,-1 0,1 0,0 1,0 0,1 1,-1-1,0 1,1 1,0-1,-1 1,1 0,1 0,-1 1,1 0,0 0,0 0,0 1,0-1,1 1,0 0,1 1,-1-1,1 0,0 1,1 0,-1 0,1 0,1 0,-1 3,2-7,1-1,-1 0,1 1,-1-1,1 1,0-1,0 0,0 0,0 0,1 1,-1-1,0 0,1 0,0-1,-1 1,1 0,0 0,0-1,0 1,0-1,0 0,0 1,1-1,-1 0,0 0,0-1,1 1,-1 0,1-1,-1 0,1 1,-1-1,0 0,1 0,-1 0,1-1,-1 1,1 0,-1-1,1 0,-1 1,0-1,0 0,1 0,-1-1,0 1,0 0,0-1,0 1,0-1,0 0,-1 1,1-1,0 0,0-1,11-11,0 1,0-2,-2 0,0 0,0-1,-2 0,0-1,0 0,4-15,-13 31,-1 0,1 0,0-1,0 1,1 0,-1 0,0 0,0 0,1 0,-1 0,0 0,1 0,-1 0,1 0,-1 0,1 0,0 0,-1 0,1 0,0 0,0 0,-1 1,1-1,0 0,0 1,0-1,0 0,0 1,0-1,0 1,0 0,0-1,0 1,0 0,1 0,-1-1,0 1,0 0,0 0,0 0,0 0,0 1,1-1,-1 0,0 0,0 1,0-1,0 1,0-1,0 1,0-1,0 1,0-1,0 1,0 0,-1 0,1-1,0 1,0 0,-1 0,1 0,0 0,-1 0,1 1,42 153,-36-122,14 116,-21-145,0 1,0-1,-1 0,0 1,0-1,0 0,0 0,-1 0,0 1,0-1,0-1,0 1,0 0,-1-1,0 1,0-1,0 0,0 1,0-1,-1-1,1 1,-1-1,0 1,1-1,-1 0,0 0,0-1,-1 1,1-1,0 0,-2 0,-63 0,67-1,0 0,1-1,-1 1,0-1,0 1,1-1,-1 0,1 1,-1-1,1 0,-1 0,1 0,-1 0,1 0,0-1,-1 1,1 0,0-1,0 1,0-1,0 1,0-1,0 1,1-1,-1 0,1 1,-1-1,1 0,-1 1,1-1,0 0,0 0,0 1,0-1,0 0,0 0,0-1,4-5,0 0,1 0,0 0,0 0,0 1,1-1,0 1,1 1,0-1,0 1,0 0,0 1,1 0,0 0,3-1,6-4,0 0,1 0,0 2,1 0,-1 2,1 0,1 1,11-2,-3 1,-4 0</inkml:trace>
  <inkml:trace contextRef="#ctx0" brushRef="#br0" timeOffset="20226.607">2681 821,'450'-28,"-77"-1,-151 29,-131-22,-70 19</inkml:trace>
  <inkml:trace contextRef="#ctx0" brushRef="#br0" timeOffset="23028.993">2737 1273,'-1'-2,"0"1,0 0,0-1,0 1,0 0,1-1,-1 1,0-1,0 1,1-1,-1 1,1-1,0 0,-1 1,1-1,0 0,0 1,0-1,0 0,0 1,0-1,1 0,-1 1,1-1,-1 1,1-1,-1 1,1-1,0 1,0-1,0 1,0-1,0 1,0 0,0-1,15-31,2 1,0 1,3 0,0 2,2 0,1 1,12-9,-35 36,-1 0,1 0,0 0,-1 1,1-1,0 0,-1 1,1-1,0 0,0 1,-1-1,1 1,0-1,0 1,0 0,0-1,0 1,0 0,0-1,0 1,0 0,0 0,0 0,0 0,0 0,0 0,-1 0,1 0,0 1,0-1,0 0,0 1,0-1,0 0,0 1,0-1,0 1,-1-1,1 1,0 0,0-1,-1 1,1 0,0-1,-1 1,1 0,-1 0,1 0,-1 0,1-1,-1 1,0 0,1 0,-1 0,0 0,0 0,0 0,0 0,0 1,9 60,-9-50,3 27,-3-38,0-1,0 1,0-1,1 1,-1-1,0 1,1-1,-1 1,0-1,1 1,-1-1,1 1,-1-1,1 0,-1 1,0-1,1 0,0 1,-1-1,1 0,-1 0,1 1,-1-1,1 0,-1 0,1 0,0 0,-1 0,1 0,-1 0,1 0,0 0,-1 0,1 0,-1 0,1 0,0-1,-1 1,1 0,-1 0,1-1,-1 1,1 0,-1-1,1 1,-1 0,0-1,1 1,-1-1,1 1,-1-1,0 1,1-1,-1 1,0-1,82-83,-70 69,1 0,1 1,0 0,1 1,0 0,16-9,-30 22,0-1,-1 1,1-1,0 1,-1-1,1 1,0 0,0-1,-1 1,1 0,0 0,0 0,0-1,-1 1,1 0,0 0,0 0,0 0,-1 0,1 1,0-1,0 0,0 0,-1 0,1 1,0-1,0 0,-1 1,1-1,0 1,-1-1,1 1,0-1,-1 1,1-1,-1 1,1 0,-1-1,1 1,-1 0,1-1,-1 1,0 0,1 0,-1-1,0 1,0 0,0 0,0 0,1-1,-1 1,0 0,0 0,0 0,-1-1,1 1,0 0,0 0,0 0,0-1,-1 1,1 0,-9 56,9-56,-14 112,18-94</inkml:trace>
  <inkml:trace contextRef="#ctx0" brushRef="#br0" timeOffset="23609.565">3358 1245,'40'-21,"0"-2,-2-1,-1-2,19-18,-53 42,0 0,0-1,0 1,0-1,0 1,-1-1,1 0,-1 0,1 0,-1-1,0 1,-1 0,1-1,-1 1,1-1,-1 0,0 1,0-1,-1 0,1 0,-1 0,0 0,0 1,0-1,0 0,-1 0,1 0,-1 1,0-1,0 0,0 0,-1 1,0-1,1 1,-1 0,0-1,-1 1,1 0,0 0,-1 0,0 0,1 1,0 1,0-1,0 1,0-1,0 1,0 0,0-1,0 1,0 0,-1 1,1-1,0 0,-1 1,1-1,-1 1,1 0,0 0,-1 0,1 0,-1 0,1 0,-1 1,1-1,0 1,-1-1,1 1,0 0,-1 0,1 0,0 0,0 1,0-1,0 1,0-1,0 1,1 0,-1-1,0 1,1 0,0 0,-2 2,-2 1,1 1,0 0,0 0,0 0,0 0,1 1,0-1,0 1,1 0,0 0,0 0,1 0,0 0,0 3,1-5,0 1,1-1,0 1,0-1,0 0,1 1,0-1,0 0,0 0,0 0,1 0,0-1,0 1,0-1,1 1,0-1,-1 0,2-1,-1 1,0-1,1 1,-1-1,1-1,0 1,1 0,7 3,1-2,-1 1,1-2,-1 0,1 0,0-1,1-1,-1-1,4 0,7 0</inkml:trace>
  <inkml:trace contextRef="#ctx0" brushRef="#br0" timeOffset="25131.103">2286 31,'4'-1,"-1"0,1 0,0 0,-1 0,1 1,0 0,-1 0,1 0,0 0,0 0,-1 1,1 0,-1 0,1 0,0 0,-1 0,0 1,1-1,-1 1,0 0,0 0,0 0,0 1,0-1,0 1,-1-1,1 1,-1 0,0 0,0 0,0 0,0 0,0 1,-1-1,1 1,-1-1,0 1,0-1,-1 1,1 0,-1-1,1 1,-1 1,11 202,0-89,-4 1,-8 84,-1-74,-26 119,2-109,11-78,2-91,12 0,2 0,1 1,1-1,2 1,1-1,3-6,-4 12,87-587,-89 588,0-1,2 1,0 0,2 0,0 1,2 0,0 0,2 1,0 0,1 1,1 0,1 1,1 1,0 0,4-2,-8 10,0 0,0 1,1 0,0 1,1 0,0 1,0 1,0 0,1 0,5 0,18-4,1 2,-1 2,1 2,0 1,29 2,159 20,-1 4,-28-6,-173-17</inkml:trace>
</inkml:ink>
</file>

<file path=ppt/ink/ink3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2:27.67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10216 8215,'0'-5,"5"-1,6-1,7 2,-1-3,2 0,3 0,2 3,2 2,2 1,0 1,0 1,1 0,-5 0</inkml:trace>
  <inkml:trace contextRef="#ctx0" brushRef="#br0" timeOffset="281.764">10216 8412,'29'5,"24"-3,7-3,-1 0,-11 0</inkml:trace>
  <inkml:trace contextRef="#ctx0" brushRef="#br0" timeOffset="1479.11">11260 8045,'0'-1,"1"1,-1-1,0 0,0 0,0 0,-1 0,1 0,0 0,0 1,0-1,-1 0,1 0,0 0,-1 0,1 1,0-1,-1 0,1 0,-1 1,0-1,1 0,-1 1,1-1,-1 1,0-1,0 1,1-1,-1 1,0-1,0 1,1 0,-1-1,0 1,0 0,0 0,0 0,0-1,0 1,1 0,-1 0,0 0,0 0,0 1,0-1,0 0,1 0,-1 0,0 1,0-1,0 1,0-1,0 1,-43 23,28-13,10-9,0 1,0 0,0 1,1-1,0 1,-1 0,1 0,1 1,-1-1,1 1,-1 0,1 0,1 1,-1-1,1 1,0 0,0 0,1 0,0 0,0 0,0 1,1-1,-1 0,2 1,-1-1,1 6,1-10,0 0,0 1,0-1,0 0,0 0,0 0,1 0,0 0,-1 0,1 0,0 0,0-1,-1 1,1-1,1 1,-1-1,0 0,0 0,0 0,1 0,-1 0,0 0,1-1,-1 1,1-1,-1 1,1-1,-1 0,1 0,-1 0,1-1,-1 1,1-1,0 1,82-27,-66 15,0-1,-1 0,0-1,-1-1,-1-1,-1 0,9-12,32-31,-55 57,1 0,-1 0,1 0,-1 0,1 1,0-1,0 1,-1-1,1 1,0 0,0-1,1 1,-1 0,0 0,0 1,0-1,1 0,-1 1,0-1,1 1,-1 0,0 0,1 0,-1 0,1 0,-1 0,0 1,1-1,-1 1,0 0,0-1,1 1,-1 0,0 0,0 1,0-1,0 0,0 1,-1-1,1 1,0-1,0 1,-1 0,0 0,1 0,-1 0,1 1,3 11,0 0,-2 0,1 1,-2-1,0 1,0-1,-2 1,0 0,0-1,-1 1,-3 10,-23 118,24-132,0 0,-1 1,-1-1,0-1,0 1,-1-1,0 0,-1 0,0 0,-1-1,0 0,0-1,-1 0,0 0,0-1,-1 0,0-1,-8 5,16-10,1 0,0-1,-1 1,1 0,-1-1,1 1,-1-1,0 1,1-1,-1 0,1 1,-1-1,0 0,1 0,-1 0,0-1,1 1,-1 0,1-1,-1 1,1 0,-1-1,1 0,-1 1,1-1,-1 0,1 0,0 0,-1 0,1 0,0 0,0 0,0-1,0 1,0 0,0 0,0-1,0 1,0-1,1 1,-1-1,1 1,-1-1,1 1,-1-1,1-1,6-77,2 68,0 0,1 0,0 1,1 0,0 1,1 0,0 1,1 0,-1 1,2 0,-1 1,1 0,0 1,0 0,1 1,0 1,0 0,0 1,0 1,1 0,-1 1,1 0,12 1,-2 0</inkml:trace>
  <inkml:trace contextRef="#ctx0" brushRef="#br0" timeOffset="2185.683">12023 8158,'-34'39,"-34"36,-12 15,0-3,7-6,7-13,10-13,5-6,6-6,6-7,5-3,4-9,6-2,3-6,5 0,5-4</inkml:trace>
  <inkml:trace contextRef="#ctx0" brushRef="#br0" timeOffset="2748.136">11599 8977,'59'-16,"-1"-2,-1-3,-1-2,51-29,-88 42,-1-2,0 0,-1-2,0 1,-1-2,0 0,-1-1,-1-1,-1 0,0-1,-1 0,-1-1,-1 0,-1-1,0 0,4-19,-11 36,0 0,-1 0,0-1,1 1,-1 0,0 0,-1-1,1 1,-1 0,1-1,-1 1,0-1,0 1,-1-1,1 1,-1 0,1-1,-1 1,0 0,0 0,-1-1,1 1,-1 0,1 0,-1 0,0 0,0 1,0-1,-1 1,1-1,-1 1,1 0,-1 0,0 0,0 0,0 0,0 0,0 1,0 0,0-1,0 1,-1 0,1 1,0-1,-1 1,-1-1,-5 6,1 0,0 0,0 1,1 1,-1-1,1 1,1 0,-1 1,1 0,1 0,0 1,0-1,0 2,1-1,0 0,1 1,0 0,1 0,0 0,0 0,0 8,0-8,0-1,0 1,1-1,1 1,0-1,0 1,1 0,0 0,0-1,1 1,1 0,0-1,0 1,1-1,0 1,0-1,1 0,0-1,1 1,0-1,0 1,1-2,0 1,0 0,1-1,0-1,0 1,1-1,0 0,0-1,0 1,4 0,-2-1,1-1,0 0,0-1,1 0,-1-1,0 0,1-1,-1 0,1-1,0 0,-1 0,1-2,1 0,6-4</inkml:trace>
  <inkml:trace contextRef="#ctx0" brushRef="#br0" timeOffset="4279.218">10526 7905,'26'-21,"0"1,1 1,0 2,2 0,0 2,1 2,0 0,1 2,0 1,9 0,-38 9,0 0,0 0,0 1,0-1,0 0,1 1,-1 0,0-1,0 1,0 0,1 0,-1 0,0 1,0-1,0 0,0 1,0-1,1 1,-1 0,0 0,0 0,0 0,-1 0,1 0,0 0,0 1,-1-1,1 1,0-1,-1 1,0 0,1-1,-1 1,0 0,0 0,0 0,0 0,0 0,0 0,-1 0,1 0,-1 0,1 1,-1-1,0 0,0 2,-66 246,1 148,39-207,-9 52,30-211,5-22,-1 1,-1-1,0 0,0 0,-1 0,0 0,-1 0,0-1,-1 1,0-1,0 0,-3 3,8-11,-1-1,1 1,-1 0,1 0,-1-1,1 1,-1 0,1 0,-1-1,0 1,1-1,-1 1,0-1,0 1,1-1,-1 1,0-1,0 0,0 1,0-1,0 0,0 0,1 1,-1-1,0 0,0 0,0 0,0 0,0 0,0 0,0-1,0 1,1 0,-1 0,0-1,0 1,0 0,0-1,1 1,-1-1,0 1,0-1,1 0,-1 1,0-1,1 0,-1 1,1-1,-1 0,1 1,-1-1,1 0,-1 0,1 0,0 0,-1 0,1 1,0-1,0 0,0 0,0 0,0 0,0-1,-8-60,37-213,-24 197,4 0,3 1,4 0,3 2,3 0,3 1,11-15,-28 70,1 1,0 0,2 0,0 1,1 0,0 1,2 0,0 1,0 1,2 0,0 1,0 0,1 2,0 0,1 1,0 1,3-1,121-28,-101 31,-20 2,0 1,-1 1,1 2,0-1,1 2,-1 1,15 3,61 8,0-5,1-3,55-7,-9 1,164 1,-191-14,-113 17,-1 1,0 0,0-1,-1 1,1 0,-1 0,1 1,-1-1,0 1,0-1,0 1,-1-1,1 1,-1 0,0 0,0 0,0 0,-1 0,1 0,-1 0,0 0,0 0,-1 0,1 0,-1 0,0-1,0 1,0 0,0 0,-1 0,1-1,-1 1,-2 2,-19 42,12-29</inkml:trace>
  <inkml:trace contextRef="#ctx0" brushRef="#br1" timeOffset="20989.491">12898 312,'-22'81,"3"81,-8 410,14-407,9 138,-25 47,30 371,-30-448,30 122,26-225,-26 309,-1 29,26-339,4 1,0 128,-31 652,18-680,-9-192,-2 0,-5-1,-3 27,0 17,2 2022,0-2119</inkml:trace>
  <inkml:trace contextRef="#ctx0" brushRef="#br1" timeOffset="29360.142">1 115,'23'-6,"1"2,0 1,0 1,0 1,0 1,0 1,0 2,0 0,16 5,-39-8,62 11,-37-6,0 0,1-2,-1-1,1-1,0-1,2-2,463-75,-243 46,90 0,915 33,-1119 12,-109-9,0-1,1-2,0 0,-1-2,1-1,0-1,285-24,-42 39,-171-1,0-5,0-4,43-6,-5 1,545 2,-399 28,412-28,-572 14,44-4,110-35,1555 26,-1574 27,391-27,1431-1,-1845 28,159-28,-250 26,23 4,2-18,57 5,-108 9,-97-16</inkml:trace>
</inkml:ink>
</file>

<file path=ppt/ink/ink3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04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199 449,'186'-64,"105"17,-211 59,-78-11,0 0,0 0,-1 0,1 0,0 1,-1-1,1 0,-1 1,1-1,-1 1,0 0,0-1,1 1,-1 0,0 0,-1 0,1-1,0 1,0 0,-1 0,1 0,-1 0,0 0,0 1,0-1,0 0,0 0,0 0,0 0,0 0,-1 0,1 0,-1 0,0 0,0 0,1 0,-2 0,-9 18,0 0,-2-1,0-1,-1 0,-1 0,0-2,-9 7,13-11,-331 311,292-243,49-77,0-1,1 0,-1 1,0-1,1 1,0-1,-1 1,1-1,0 1,0-1,0 1,1-1,-1 1,1-1,-1 1,1-1,0 0,0 1,0-1,0 0,0 1,0-1,1 0,-1 0,1 0,0 0,-1-1,1 1,0 0,0-1,0 1,0-1,0 1,1-1,0 0,9 3,1-2,-1 0,1 0,0-1,0-1,-1 0,1-1,0 0,-1-1,1 0,-1-1,1-1,-1 0,0 0,10-6,-5 4,86-38,-85 32</inkml:trace>
  <inkml:trace contextRef="#ctx0" brushRef="#br0" timeOffset="699.38">1045 619,'156'-161,"-107"104,-49 58,1-1,-1 0,0 1,0-1,1 0,-1 1,0-1,1 0,-1 1,0-1,1 0,-1 0,0 1,1-1,-1 0,1 0,-1 0,0 1,1-1,-1 0,1 0,-1 0,0 0,1 0,-1 0,1 0,-1 0,1 0,-1 0,1 0,-1 0,0 0,1 0,-1-1,1 1,-1 0,0 0,1 0,-1-1,1 1,-1 0,0 0,1-1,-1 1,0 0,1-1,-1 1,0 0,0-1,0 1,1-1,-1 1,0 0,0-1,0 1,0-1,1 1,-1 0,0-1,0 1,0-1,0 1,0-1,0 1,0-1,-1 1,-6 35,4-24,2-8,-1-1,1 1,0 0,1 0,-1-1,0 1,1 0,0 0,-1 0,1 0,1 0,-1-1,0 1,0 0,1 0,0 0,0 0,-1-1,2 1,-1 0,0-1,0 1,1-1,-1 1,1-1,0 0,0 0,0 0,0 0,0 0,0 0,1 0,-1-1,1 1,-1-1,1 1,-1-1,1 0,0 0,0 0,-1-1,1 1,0-1,0 1,0-1,0 0,2 0,7-2,0-1,0 0,-1-1,1 0,-1 0,0-1,0-1,0 0,-1 0,0-1,0-1,-1 1,0-2,0 1,-1-1,0 0,0-1,-1 0,0 0,-1-1,-1 1,1-2,2-4</inkml:trace>
  <inkml:trace contextRef="#ctx0" brushRef="#br0" timeOffset="1116.512">1864 365,'-17'11,"0"0,0 1,2 1,-1 1,2 0,-1 1,2 1,0 0,1 1,1 0,-2 4,13-19,-1-1,0 1,1-1,-1 0,1 1,-1 0,1-1,0 1,0-1,0 1,0-1,0 1,0-1,0 1,0 0,0-1,1 1,-1-1,1 1,-1-1,1 0,0 1,-1-1,1 1,0-1,0 0,0 0,0 1,0-1,0 0,0 0,1 0,-1 0,0 0,0-1,1 1,-1 0,1-1,-1 1,1 0,-1-1,1 0,-1 1,1-1,-1 0,2 0,74-4,-56-6,0-2,-1 0,0-1,-1-1,-1-1,0 0,-1-2,0 0,-2-1,0 0,11-19,-17 25,2 1,0-1,-1 0,-1-1,0-1,0 1,-2-1,0-1,0 1,-1-1,-1 0,-1 0,0-1,-1 0,0 1,-1-1,-1 0,-1 0,0 0,-1 0,-3-11,3 23,-1 0,0 0,0 0,0 1,-1-1,1 1,-1-1,0 1,0 0,0 0,-1 0,1 1,-1-1,1 1,-1 0,0-1,0 2,0-1,0 0,0 1,0 0,0 0,0 0,-1 1,1-1,0 1,-1 0,1 0,0 0,0 1,-1 0,1 0,0 0,0 0,0 0,0 1,0 0,0 0,0 0,0 0,1 1,-1-1,-2 3,-5 2,1 1,-1-1,1 2,1-1,-1 1,2 1,-1 0,1 0,1 1,-1-1,2 2,0-1,0 1,1 0,1 0,0 0,0 1,1-1,1 1,0 0,1 0,0 0,1 0,0 0,1 0,1 0,0-1,1 1,0 0,1-1,3 8,3-7,1 0,0 0,1-1,0-1,1 0,0-1,1 0,0-1,1 0,0-1,0-1,1-1,-1 0,1-1,1 0,-1-1,1-1,8 0,130 20,-128-17</inkml:trace>
  <inkml:trace contextRef="#ctx0" brushRef="#br0" timeOffset="3982.833">2795 591,'-14'54,"3"-18,2 1,1 0,1 0,3 1,1 0,1 28,2-63,1 0,-1 0,1 1,-1-1,1 0,0 0,0 0,0 0,1 0,-1 0,1 0,0 0,-1 0,1-1,0 1,1-1,-1 1,0-1,1 0,-1 0,1 0,0 0,0-1,-1 1,1-1,0 1,0-1,1 0,-1 0,0-1,0 1,0 0,1-1,-1 0,0 0,1 0,6 0,0-1,-1 0,1 0,0-1,0 0,-1-1,1 0,-1-1,0 0,0 0,5-4,20-15,-1-1,0-2,-2-1,-1-2,19-24,14-11,-62 64,0 0,0 1,-1-1,1 1,0-1,0 1,0-1,-1 1,1-1,0 1,-1 0,1-1,-1 1,1 0,-1 0,1 0,-1-1,1 1,-1 0,0 0,1 0,-1 0,0 0,0 0,0 0,0-1,0 1,0 0,0 0,0 0,0 0,0 0,0 0,0 0,-1 0,1 1,-1 3,1 1,0-1,0 1,0-1,0 0,1 1,0-1,0 0,1 1,-1-1,1 0,0 0,0 0,1-1,0 1,-1 0,2-1,-1 0,0 1,1-1,0-1,0 1,0 0,0-1,1 0,-1 0,1 0,0-1,-1 0,1 0,0 0,1 0,-1-1,0 0,0 0,1 0,-1 0,1-1,-1 0,1 0,6-4,0-1,0 0,-1-1,0 0,0-1,0 0,-1 0,0-1,0-1,-1 1,0-2,0 1,-1-1,-1-1,0 1,0-1,-1 0,0-1,-1 0,0 0,-1 0,0 0,-1 0,-1-1,2-11,-7 0,-2 6</inkml:trace>
  <inkml:trace contextRef="#ctx0" brushRef="#br0" timeOffset="5179.631">4150 535,'-55'22,"2"2,0 3,2 2,-14 12,59-38,0 0,-1 1,1 0,0 0,1 0,-1 1,1 0,0 0,0 0,0 1,1 0,0-1,0 2,1-1,-1 0,1 1,1 0,-1-1,1 1,0 0,1 0,-1 0,1 1,1-1,0 0,0 0,0 0,1 1,0-1,0 0,1 0,-1-4,1-1,0 1,-1-1,1 0,1 1,-1-1,0 0,0 0,1 0,-1-1,1 1,-1 0,1-1,0 0,0 0,0 0,0 0,0 0,-1 0,1-1,1 1,-1-1,0 0,0 0,0 0,0-1,0 1,0-1,3 0,83-35,83-114,-79 58,-93 92,0-1,1 1,-1 0,0-1,0 1,0 0,0-1,1 1,-1-1,0 1,0 0,1-1,-1 1,0 0,1 0,-1-1,0 1,1 0,-1 0,0-1,1 1,-1 0,1 0,-1 0,0 0,1 0,-1-1,1 1,-1 0,1 0,-1 0,0 0,1 0,-1 0,1 1,-1-1,1 0,-1 0,0 0,1 0,-1 0,1 1,-1-1,0 0,1 0,-1 0,0 1,1-1,-1 0,0 1,0-1,1 0,-1 1,0-1,0 0,1 1,-1-1,0 1,0-1,0 0,0 1,1 0,1 32,-1-21,-1 1,2 0,0 0,1-1,0 1,1 0,0-1,1 0,0 0,1 0,0-1,1 0,0 0,1-1,3 3,-9-11,0 0,0 0,1 0,-1 0,1 0,0-1,0 1,-1-1,1 0,0 0,0 0,0 0,0-1,0 1,0-1,0 1,0-1,1 0,-1-1,0 1,0 0,0-1,0 0,0 1,0-1,0 0,-1-1,1 1,0 0,0-1,-1 0,1 1,-1-1,1 0,0-1,69-88,36-90,-97 172,-11 41,0-23,0-4,-2 6,0 1,1-1,1 1,0 0,1-1,0 1,0 0,2-1,-1 0,1 1,1-1,0 0,1-1,0 1,0-1,1 0,0 0,1 0,0-1,8 7,-13-14,0-1,1 1,-1-1,1 1,-1-1,1 0,0 0,-1 0,1 0,0 0,0-1,0 1,-1-1,1 0,0 0,0 0,0 0,0-1,0 1,-1-1,1 1,0-1,0 0,-1 0,1 0,0-1,-1 1,1-1,-1 1,0-1,1 0,-1 0,0 0,0 0,0 0,-1 0,1-1,58-93,-9-84,-52 179,1 0,0 0,0 0,0-1,0 1,0 0,0 0,0-1,0 1,0 0,1 0,-1-1,0 1,1 0,-1 0,1 0,-1 0,1 0,0 0,0 0,-1 0,1 0,0 0,0 0,0 0,0 0,0 1,0-1,0 0,0 1,0-1,0 1,1-1,-1 1,0-1,0 1,0 0,1 0,-1 0,0 0,0-1,1 2,-1-1,0 0,0 0,0 0,1 0,-1 1,0-1,0 1,0-1,0 1,1-1,-1 1,0 0,0-1,0 1,0 0,0 0,-1 0,1 0,0 0,0 0,0 0,11 15,-1 1,-1 0,0 0,-2 1,1 0,-2 1,-1 0,0 0,-1 0,-2 1,1 0,-2-1,-1 1,0 0,-2 2,-2 311,1-306,-1 1,-1-1,-2 0,0 0,-2-1,-1 1,-1-2,-1 1,-2-2,0 1,-2-2,-4 6,16-26,1 0,-1 0,1 0,-1 0,0-1,0 1,0-1,-1 0,1 0,0 0,-1 0,1-1,-1 1,0-1,0 0,1 0,-1 0,0-1,0 1,0-1,0 0,0 0,0 0,0-1,1 1,-1-1,0 0,0 0,1 0,-1-1,0 1,1-1,-1 0,1 0,0 0,0-1,0 1,0-1,0 1,0-1,1 0,-1 0,1 0,0-1,0 1,0 0,-1-4,0-9,1 0,0-1,2 1,0 0,0 0,2-1,0 1,1 0,0 1,2-1,0 0,0 1,1 0,1 0,1 1,5-8,6-11,0 0,3 2,0 0,2 2,1 1,2 0,0 2,2 2,0 0,2 2,23-13,42 0,-71 32</inkml:trace>
  <inkml:trace contextRef="#ctx0" brushRef="#br0" timeOffset="6416.906">1 1325,'256'-21,"0"11,13 11,-114 0,232-28,-185 8,649-47,-286 37,-28 0,-115 47,-222-6,129-11,-149-3,155-28,57 32,-274-24,-97 18</inkml:trace>
</inkml:ink>
</file>

<file path=ppt/ink/ink3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26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1537 368,'-40'-17,"29"15,-1 0,0 1,0 0,-1 1,1 1,0 0,0 0,0 1,-10 3,-34 4,-115 22,64-1,107-30,-1 0,1 0,-1 0,0 1,1-1,-1 0,1 0,-1 1,0-1,1 1,-1-1,1 0,-1 1,1-1,0 1,-1-1,1 1,-1-1,1 1,0-1,-1 1,1 0,0-1,0 1,0-1,-1 1,1 0,0-1,0 1,0 0,0-1,0 1,0 0,0-1,0 1,0 0,1-1,-1 1,0-1,0 1,0 0,1-1,-1 1,0-1,1 1,-1-1,0 1,1-1,-1 1,1-1,-1 1,1-1,-1 1,1-1,-1 0,1 1,0-1,-1 0,1 0,-1 1,1-1,0 0,0 0,41 17,96 6,-18-1,-120-22,1 0,-1 0,1 0,-1 0,1 0,-1 0,1 0,-1 1,1-1,-1 0,1 0,-1 1,0-1,1 0,-1 1,1-1,-1 0,0 1,1-1,-1 1,0-1,1 1,-1-1,0 0,0 1,0-1,1 1,-1-1,0 1,0-1,0 1,0-1,0 1,0 0,0-1,0 1,0-1,0 1,0-1,0 1,0-1,0 1,-1-1,1 1,0-1,0 1,-1-1,1 0,0 1,-1-1,1 1,0-1,-1 0,1 1,0-1,-1 0,1 1,-1-1,1 0,-1 0,1 1,-1-1,1 0,-1 0,1 0,-39 23,31-20,-361 189,309-146,59-46,-1 1,1 0,0 0,0 0,0 0,0 0,0 1,0-1,1 0,-1 0,0 1,1-1,-1 0,1 1,-1-1,1 0,-1 1,1-1,0 1,0-1,0 1,0-1,0 0,0 1,0-1,0 1,0-1,1 1,-1-1,1 0,-1 1,1-1,0 0,-1 1,1-1,0 0,0 0,0 0,0 0,0 0,0 0,0 0,0 0,0 0,0 0,1 0,-1 0,10 3,0-1,0 1,0-2,1 1,-1-2,1 1,-1-2,1 1,0-2,-1 1,1-2,-1 0,1 0,-1-1,2-1,24-2,219-19,-191 23,-65 5,-6 1</inkml:trace>
  <inkml:trace contextRef="#ctx0" brushRef="#br0" timeOffset="2386.197">662 1,'-22'10,"0"1,0 1,1 1,1 1,0 1,2 1,-1 0,-15 19,5-2,1 2,2 0,2 2,1 0,1 2,3 0,1 1,2 2,11-30,0 1,1 0,1 0,0 0,1 0,0 0,1 0,0 1,2-1,-1 0,1 1,1-1,1 0,0 0,3 8,-6-20,0 1,1-1,-1 0,0 1,1-1,0 1,-1-1,1 0,0 0,-1 1,1-1,0 0,0 0,0 0,0 0,0 0,0 0,1 0,-1-1,0 1,0 0,1-1,-1 1,0 0,1-1,-1 0,0 1,1-1,-1 0,1 0,-1 1,1-1,-1-1,0 1,1 0,-1 0,1 0,-1-1,1 1,-1-1,0 1,1-1,-1 1,0-1,0 0,1 0,-1 1,0-1,0 0,0 0,0 0,0 0,0-1,0 0,-2-3,0 0,-1-1,1 1,-1 0,-1 0,1 0,-1 0,0 1,0-1,0 1,0 0,-1 0,0 0,0 0,0 0,0 1,-1 0,1 0,-1 0,0 0,0 1,0 0,0 0,0 0,0 1,-1-1,5 2,-34-15,0-2,2-2,0-1,-19-15,51 34,-1 1,1-1,-1 0,1 0,0 0,-1 0,1-1,0 1,0 0,0 0,0-1,0 1,0-1,0 1,0-1,1 1,-1-1,1 1,-1-1,1 0,-1 1,1-1,0 0,0 1,0-1,0 0,0 0,0 1,0-1,1 0,-1 1,1-1,-1 1,1-1,-1 0,1 1,0-1,0 1,0 0,0-1,0 1,0 0,0-1,0 1,1 0,-1 0,0 0,1 0,-1 0,1 0,-1 1,1-1,-1 0,1 1,0-1,-1 1,1 0,1-1,19-3,0 0,0 2,0 0,0 1,1 2,19 2,20 0,187-2,-250-1,1 1,0-1,-1 1,1-1,0 1,-1-1,1 1,0 0,0-1,0 1,0-1,-1 1,1 0,0-1,0 1,0 0,0-1,0 1,1 0,-1-1,0 1,0-1,0 1,0 0,1-1,-1 1,0-1,1 1,-1-1,0 1,1-1,-1 1,1-1,-1 1,1-1,-1 1,1-1,-1 0,1 1,-1-1,1 0,-1 1,1-1,0 0,-1 0,1 0,-1 1,1-1,0 0,-1 0,1 0,0 0,-1 0,1 0,0 0,-1-1,1 1,-1 0,1 0,0 0,-1-1,1 1,-167 111,64-13,88-86</inkml:trace>
  <inkml:trace contextRef="#ctx0" brushRef="#br0" timeOffset="3471.66">1875 368,'-223'371,"173"-311,52-74,64-65,-1 2,4 3,48-39,-117 112,0 0,1 0,-1 0,1 0,-1 1,1-1,-1 0,1 0,-1 1,1-1,0 0,-1 1,1-1,0 1,0-1,-1 0,1 1,0 0,0-1,0 1,0 0,0-1,0 1,0 0,-1 0,1 0,0 0,0 0,0 0,0 0,0 0,0 0,0 0,0 0,0 1,0-1,0 0,-1 1,1-1,0 0,0 1,0 0,-1-1,1 1,0-1,0 1,-1 0,1-1,-1 1,1 0,-1 0,1-1,-1 1,1 0,-1 0,1 0,-1 0,0 0,0 0,1-1,-1 1,0 0,0 0,0 0,0 0,0 0,0 0,-23 197,22-197,1 0,0 0,-1 0,1-1,0 1,0 0,0 0,0 0,0 0,0 0,0 0,0 0,0 0,0-1,1 1,-1 0,0 0,0 0,1 0,-1 0,1-1,-1 1,1 0,-1 0,1-1,-1 1,1 0,0-1,-1 1,1-1,0 1,0-1,-1 1,1-1,0 1,0-1,0 0,-1 1,1-1,0 0,0 0,0 0,0 1,0-1,0 0,0 0,0 0,-1-1,1 1,0 0,0 0,0 0,0-1,0 1,0 0,-1-1,1 1,0-1,0 1,-1-1,1 1,0-1,40-43,52-86,-63 93,69-65,-98 101,0 1,0 0,0-1,-1 1,1-1,0 1,0 0,0 0,0-1,0 1,0 0,-1 0,1 0,0 0,0 0,0 0,0 0,0 0,0 1,0-1,0 0,0 1,-1-1,1 0,0 1,0-1,0 1,-1-1,1 1,0-1,-1 1,1 0,0-1,-1 1,1 0,-1 0,1-1,-1 1,1 0,-1 0,0 0,1 0,-1-1,0 1,0 0,1 0,-1 0,0 0,0 0,0 0,0 0,0 0,0 0,4 59,-4-55,-21 230,-2-123,16-88</inkml:trace>
  <inkml:trace contextRef="#ctx0" brushRef="#br0" timeOffset="4084.431">2497 707,'-19'12,"0"1,2 1,-1 1,2 0,0 1,1 1,1 0,-4 8,-46 57,84-91,72-83,41-31,-132 122,0 0,0 0,0 1,0-1,0 0,1 0,-1 0,0 1,1-1,-1 1,0-1,1 1,-1 0,1-1,-1 1,0 0,1 0,-1 0,1 0,-1 0,1 0,-1 1,0-1,1 0,-1 1,1-1,-1 1,0-1,1 1,-1 0,0-1,0 1,0 0,1 0,-1 0,0 0,0 0,0 0,-1 0,1 1,0-1,0 0,-1 0,1 1,0-1,-1 0,1 1,-1-1,0 0,1 1,-1-1,0 1,10 29,-7-20,0 0,0-1,1 1,0-1,1 0,0 0,1-1,0 0,0 0,1 0,6 5,0-3</inkml:trace>
  <inkml:trace contextRef="#ctx0" brushRef="#br0" timeOffset="4370.482">2383 876,'34'-5,"20"-6,6-1,-2 1,-11 3</inkml:trace>
</inkml:ink>
</file>

<file path=ppt/ink/ink3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32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1 256,'38'-4,"27"-7,8-2,-4 2,-9 3,-10 2,-9 3,-6 1,-9 1</inkml:trace>
  <inkml:trace contextRef="#ctx0" brushRef="#br0" timeOffset="250.224">1 510,'43'-4,"29"-3,6 1,-4-3,-11-1,-10 1,-11 3,-11 2</inkml:trace>
  <inkml:trace contextRef="#ctx0" brushRef="#br0" timeOffset="578.512">1074 87,'-5'34,"-2"20,-4 6,0-2,1-7,-1-6,-1-7,4-5,1-3,4-2,-4-5,0-8</inkml:trace>
  <inkml:trace contextRef="#ctx0" brushRef="#br0" timeOffset="861.612">763 87,'38'-5,"37"-6,15-2,-3 2,-6 3,-13-2,-8 0,-9 2,-9 3,-6 2,-5 1,-3 2,-6 4,-7 3</inkml:trace>
  <inkml:trace contextRef="#ctx0" brushRef="#br0" timeOffset="1131.467">678 596,'38'0,"33"-5,13-6,-3-2,-6 2,-10-2,-12 1,-10 2,-7 3,-10-1,-5-1,-6 3</inkml:trace>
  <inkml:trace contextRef="#ctx0" brushRef="#br0" timeOffset="1878.474">1553 454,'-247'342,"236"-322,34-37,24-34,2 2,2 3,2 1,2 3,11-4,-65 45,1-1,-1 0,0 1,1-1,-1 1,1 0,-1-1,1 1,0 0,-1 0,1 0,0 0,0 0,0 1,0-1,0 0,0 1,0-1,0 1,0 0,0 0,0 0,0 0,0 0,0 0,0 1,0-1,0 0,0 1,0 0,0-1,0 1,0 0,-1 0,1 0,0 0,-1 1,1-1,0 0,-1 1,0-1,1 1,-1-1,0 1,0 0,0-1,0 1,0 0,0 0,0 0,-1 0,1 1,5 135,-5-137,0 1,0-1,-1 1,1-1,0 1,-1-1,1 1,-1-1,1 1,-1 0,0-1,0 1,1 0,-1-1,0 1,-1 0,1-1,0 1,0 0,-1-1,1 1,-1 0,1-1,-1 1,0-1,0 1,1-1,-1 0,0 1,0-1,-1 0,1 0,0 1,0-1,-1 0,1 0,0 0,-1 0,1-1,-1 1,1 0,-1-1,1 1,-1-1,0 1,1-1,-1 0,0 1,1-1,-1 0,0 0,1-1,-1 1,-33-6,1-2,0-2,1-1,-28-14,36 15</inkml:trace>
  <inkml:trace contextRef="#ctx0" brushRef="#br0" timeOffset="2781.499">2259 87,'-45'45,"2"2,2 1,2 3,3 1,-16 31,49-79,0 0,0 1,0-1,0 1,1-1,0 1,0 0,0 0,1 0,-1 0,1 0,1 0,-1 0,1 0,-1 0,1 0,1 1,-1-1,1 0,0 0,0 0,1 0,-1 0,1 0,0 0,0-1,1 1,-1-1,1 1,0-1,0 0,1 0,0 0,3 2,0-2,1 1,0-1,0 0,0 0,0-1,0 0,0-1,1 0,-1 0,1-1,0 0,0 0,-1-1,1 0,0-1,0 0,4-1,152-53,-136 39,0-1,-1-1,-1-1,-1-2,-1-1,-1-1,-1 0,2-6,-16 19,-1 0,0 0,-1-1,0-1,-1 1,0-1,-1 0,0 0,-1-1,0 1,-1-1,2-12,-5 19,1-1,-1 1,0 0,-1-1,1 1,-1 0,-1-1,1 1,-1 0,0 0,0 0,-1 0,0 0,0 1,0-1,-1 1,1 0,-1 0,0 0,-1 0,0 1,1 0,-1 0,0 0,-1 1,1-1,-2 1,-5-3,-1 1,0 1,0 0,0 0,-1 2,1-1,-1 2,0 0,-6 1,-15-1</inkml:trace>
  <inkml:trace contextRef="#ctx0" brushRef="#br0" timeOffset="3115.75">2118 370,'25'-16,"1"1,1 1,0 2,1 0,0 2,1 1,9 0,-30 8,-1 1,1 1,-1-1,1 1,-1 0,0 1,1 0,-1 0,0 0,0 1,0 0,-1 1,1-1,-1 1,2 2,73 28,59-41,-104 5,-30 5</inkml:trace>
</inkml:ink>
</file>

<file path=ppt/ink/ink3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37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57,'-14'5,"-1"2,8-1,10-1,4-6,1-4</inkml:trace>
  <inkml:trace contextRef="#ctx0" brushRef="#br0" timeOffset="301.119">347 1,'-15'5,"-4"6,5 2,6-7,8-4,10-2,3-2</inkml:trace>
</inkml:ink>
</file>

<file path=ppt/ink/ink3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41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1 188,'33'-10,"17"-3,4 1,-3 2,-4 3,-6 3,-5 1,-4 3,-2 0,-7 0</inkml:trace>
  <inkml:trace contextRef="#ctx0" brushRef="#br0" timeOffset="3663.277">57 414,'225'-31,"-80"7,-57 9,-84 19,-11-1</inkml:trace>
  <inkml:trace contextRef="#ctx0" brushRef="#br0" timeOffset="4466.618">198 18,'1'-2,"1"1,-1-1,1 1,0 0,-1-1,1 1,0 0,-1 0,1 0,0 0,0 0,0 1,0-1,0 0,0 1,0 0,0-1,0 1,0 0,0 0,0 0,1 0,-1 1,0-1,0 1,0-1,0 1,0-1,0 1,-1 0,1 0,0 0,0 0,135 87,-122-77,1 0,-2 1,0 0,0 1,-1 1,-1 0,0 1,-1 0,-1 0,0 2,1 2,-11-13,1-1,-1 1,0 0,0 0,-1 0,1 0,-1-1,-1 1,1 0,-1-1,0 1,0-1,-1 1,1-1,-1 0,0 0,-1 0,1-1,-1 1,0-1,0 0,-1 0,1 0,-1 0,1-1,-1 0,-1 0,1 0,0-1,0 0,-1 0,0 0,-30 23,-49 42,51-34,23-17</inkml:trace>
</inkml:ink>
</file>

<file path=ppt/ink/ink3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48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0 593,'15'5,"13"1,8 0,2-1,-5-6,-4-3,-2-1,0 0,-1 2,-4 1</inkml:trace>
  <inkml:trace contextRef="#ctx0" brushRef="#br0" timeOffset="599.86">112 960,'24'0,"0"-2,0 0,-1-2,1 0,-1-2,0 0,-1-2,1 0,-2-2,1 0,-1-2,1-1,107-118,-71 63,-31 38,-2-1,-1-2,-1 0,-3-1,0-2,-2 0,-2-1,-1 0,5-24,-19 58,1-1,-1 1,0-1,1 0,-2 1,1-1,0 0,-1 0,0 0,0 0,0 0,0 0,0 1,-1-1,0 0,0 0,0 0,0 1,-1-1,1 1,-1-1,0 1,0-1,0 1,0 0,-1 0,1 0,-1 0,0 1,0-1,0 1,0-1,0 1,-1 0,1 0,0 1,-5-2,0 6,-1 0,0 1,1 0,0 0,0 1,0 0,1 1,0 0,0 0,0 0,0 1,1 0,0 0,1 1,0 0,0 0,1 0,-2 4,3-8,-13 20,7-11,0 1,0 0,2 0,-1 1,2-1,0 2,-3 13,4-5,0-11,2-1,0 1,0 0,1 1,1-1,0 0,1 1,1-1,0 0,0 0,1 1,1-1,0 0,1-1,0 1,4 5,1-5,1 1,0-2,1 1,1-1,0-1,0 0,1-1,0 0,1-1,0-1,1 0,0 0,0-2,1 0,27 17,-26-13</inkml:trace>
  <inkml:trace contextRef="#ctx0" brushRef="#br0" timeOffset="1431.34">932 537,'-13'86,"10"-78,0 1,1 0,0 0,0 0,1 0,0 0,1 0,0 0,1 1,0-1,0 0,0 0,2 0,-1-1,1 1,0 0,2 2,-4-9,1 0,0 0,0 0,0 0,0 0,0 0,0-1,0 1,0-1,1 1,-1-1,1 0,-1 0,1 0,-1 0,1-1,0 1,-1-1,1 1,0-1,-1 0,1 0,0 0,-1 0,1-1,0 1,-1-1,1 1,0-1,-1 0,1 0,-1 0,1-1,-1 1,2-2,77-59,-20-21,-38 135,-23-49,0 1,1-1,-1 0,1 0,0 0,0-1,0 1,1 0,-1 0,0-1,1 1,0 0,0-1,0 0,0 1,0-1,0 0,0 0,1 0,-1 0,1-1,0 1,-1-1,1 1,0-1,0 0,0 0,0 0,0-1,0 1,0-1,0 1,0-1,0 0,0 0,0 0,0-1,0 1,0-1,0 0,0 0,0 0,0 0,0 0,0-1,-1 1,1-1,0 0,8-10,0 0,-1-1,-1 0,0-1,-1 1,0-2,-1 1,-1-1,0 0,-1-1,-1 1,0-1,0-8,0 6,11-67,-13 60</inkml:trace>
  <inkml:trace contextRef="#ctx0" brushRef="#br0" timeOffset="1897.332">1524 734,'-5'19,"-6"16,-2 7,-3-4,2-3,2-3,-1-7,2-3,2-1,8-3,9-5,7-5,7-3,4-3,2-7,2-2,-5-5,-6 0</inkml:trace>
  <inkml:trace contextRef="#ctx0" brushRef="#br0" timeOffset="2149.847">1383 875,'38'-5,"28"-6,1-2</inkml:trace>
  <inkml:trace contextRef="#ctx0" brushRef="#br0" timeOffset="2803.91">1777 508,'0'5,"5"1,7 1,0-7,4-3,4-1,3 0,2 1,2 1,2 0,0 1,0 1,0 0,-5 0</inkml:trace>
  <inkml:trace contextRef="#ctx0" brushRef="#br0" timeOffset="3079.876">1777 705,'29'0,"19"0,6 0,-1 0,-4-4,-7-3,-10 1</inkml:trace>
  <inkml:trace contextRef="#ctx0" brushRef="#br0" timeOffset="5216.63">2399 170,'0'313,"0"-294,-1 1,-1-1,-1-1,-1 1,-1 0,0-1,-1 0,-1 0,-1 0,-2 2,-2 0</inkml:trace>
  <inkml:trace contextRef="#ctx0" brushRef="#br0" timeOffset="5484.999">2144 198,'39'-5,"36"-1,15 0,-3 1,-11 1,-14 2,-12 1,-11 1,-6 0,-10 4,-8 3</inkml:trace>
  <inkml:trace contextRef="#ctx0" brushRef="#br0" timeOffset="5747.695">1976 818,'43'-9,"34"-4,8-4,-6 1,-10 3,-14 4,-10-2,-9 2,-5 1,-8 3</inkml:trace>
  <inkml:trace contextRef="#ctx0" brushRef="#br0" timeOffset="6436.794">2511 904,'-97'120,"119"-131,15-26,-11 9,2 1,1 1,0 1,2 1,25-13,-54 36,-1 0,1 0,-1 0,1 0,-1 1,1-1,0 0,-1 1,1-1,0 1,-1-1,1 1,0 0,0 0,0 0,-1 0,1 0,0 0,0 1,-1-1,1 0,0 1,0-1,-1 1,1 0,-1 0,1 0,0-1,-1 1,0 1,1-1,-1 0,0 0,1 0,-1 1,0-1,0 1,0-1,0 1,0-1,-1 1,1-1,0 1,-1 0,1-1,-1 1,1 0,-1 0,0 0,0-1,0 1,0 0,37 130,-37-131,1 0,-1 1,0-1,1 0,-1 1,0-1,0 1,0-1,0 0,0 1,0-1,0 1,-1-1,1 0,0 1,-1-1,1 0,-1 1,1-1,-1 0,0 0,0 0,1 1,-1-1,0 0,0 0,0 0,0 0,0-1,0 1,-1 0,1 0,0 0,0-1,-1 1,1-1,0 1,0-1,-1 0,1 1,-1-1,1 0,0 0,-1 0,1 0,-1 0,1 0,-1 0,-69-10,-86-45,132 45</inkml:trace>
  <inkml:trace contextRef="#ctx0" brushRef="#br0" timeOffset="6904.108">2907 311,'-30'43,"20"-31,0 1,1 0,0 0,1 1,1 0,0 1,1-1,1 1,0 1,1-1,-1 14,3-23,0 1,1 0,-1 0,2 0,-1 0,1 0,0 0,0 0,1 0,0 0,1-1,-1 1,1 0,0-1,1 1,0-1,0 1,0-1,1 0,-1 0,2-1,-1 1,0-1,1 0,0 0,0 0,1-1,-1 0,1 0,0 0,0-1,6 3,4-5,1-1,-1 0,0-1,0-1,0 0,0-1,0-1,0 0,-1-2,0 1,0-2,0 0,-1-1,0 0,0-1,-1 0,0-2,-1 1,0-1,-1-1,0 0,-1-1,0 0,-1-1,-4 9,0-1,-1 0,1 1,-1-1,-1-1,1 1,-1 0,0-1,-1 0,0 1,0-1,0 0,-1 0,0 0,0-1,0 1,-1 0,-1 0,1 0,-1 0,0 0,0 0,-1 0,0 0,-1 0,1 0,-1 1,0-1,-1 1,0 0,0 0,0 0,-1 1,1-1,-1 1,-1 0,1 1,-1-1,1 1,-1 0,-1 0,-60-16,35 16</inkml:trace>
  <inkml:trace contextRef="#ctx0" brushRef="#br0" timeOffset="7266.312">2794 564,'5'-4,"6"-3,6 1,5 2,4 0,2 2,1 1,0 1,1 0,-1 0,0 0,0 0,-1 0,0 1,-9-1,-13 0,-8 0</inkml:trace>
  <inkml:trace contextRef="#ctx0" brushRef="#br0" timeOffset="7766.089">2907 0,'5'10,"-4"3,-1 3,4 1,0-9,6-10,-5 0,-2 5,-3 7,0 2</inkml:trace>
  <inkml:trace contextRef="#ctx0" brushRef="#br0" timeOffset="8165.65">3245 28,'-5'10,"-6"2,-1 5,6 0,8-4,1-4,-2-3</inkml:trace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5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0 396,'19'0,"16"0,12 0,2 0,-2 0,-4-5,-5-1,-4 0,-3 1,-1 1,-2-3,-1 0,0 0,0 2,-4 2</inkml:trace>
  <inkml:trace contextRef="#ctx0" brushRef="#br0" timeOffset="438.717">1072 0,'-9'39,"-9"31,-5 9,0-4,1-10,3-12,0-9,3-8,0-5,-2-3,1-2,0-5,-3-1,-2-4,2 0,0-3,-1-3,2-4</inkml:trace>
  <inkml:trace contextRef="#ctx0" brushRef="#br0" timeOffset="732.627">734 114,'19'23,"16"24,7 7,1 0,-2-4,-3-7,-9-5,-3-9,-7-5,-6-2,-1 1,-3 0,-2-3</inkml:trace>
  <inkml:trace contextRef="#ctx0" brushRef="#br0" timeOffset="1282.311">1213 734,'4'-18,"54"-186,-58 202,0 0,0 1,1-1,-1 0,1 1,-1-1,1 0,-1 1,1-1,0 1,0-1,0 1,0-1,0 1,0-1,0 1,1 0,-1 0,0 0,1 0,-1 0,1 0,-1 0,1 0,-1 0,1 1,-1-1,1 1,0-1,0 1,-1 0,1-1,0 1,-1 0,1 0,0 0,0 0,-1 1,1-1,0 0,-1 1,1-1,0 1,-1 0,1 0,-1-1,1 1,1 1,11 22,-13-22,-1 1,1-1,1 0,-1 1,0-1,0 0,1 1,0-1,-1 0,1 0,0 0,0-1,0 1,0 0,0-1,0 1,1-1,-1 0,0 0,1 1,-1-2,1 1,-1 0,1 0,0-1,-1 0,1 1,0-1,1 0,5-2,0 0,-1 0,1-1,-1 0,0 0,0-1,0 0,0-1,-1 1,1-2,-1 1,40-24,-46 29,0-1,0 0,0 0,0 1,0-1,1 1,-1-1,0 1,0 0,1-1,-1 1,0 0,1 0,-1 0,0 0,1 0,-1 0,0 0,1 0,-1 0,0 1,0-1,1 0,-1 1,0 0,0-1,1 1,-1-1,0 1,0 0,0 0,0 0,0 0,0 0,0 0,-1 0,1 0,0 0,0 0,-1 0,1 0,-1 1,1-1,-1 0,1 0,-1 1,6 69,-5-50,7 28,-3-29</inkml:trace>
</inkml:ink>
</file>

<file path=ppt/ink/ink3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06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170 169,'-11'173,"-24"60,23-16,18-188,1-24</inkml:trace>
  <inkml:trace contextRef="#ctx0" brushRef="#br0" timeOffset="502.722">0 282,'7'-3,"66"-40,3 4,1 3,1 3,10 1,-84 31,5-3,1 1,-1 0,1 1,0 0,-1 0,1 1,0 0,0 1,0 0,0 1,0 0,0 0,2 1,-9 2,0 0,0-1,0 1,-1 0,0 0,0 0,0 1,0-1,0 0,-1 1,0-1,0 1,0 0,-1-1,1 1,-1 0,0-1,-1 1,1 0,-1-1,0 1,0-1,0 1,-1-1,1 1,-1-1,0 0,0 0,-1 0,1 0,-3 2,-152 196,152-195,3-5,0 0,-1 1,1-1,0 0,0 1,0-1,0 1,0 0,1-1,-1 1,1 0,0 0,0 0,0 0,0 0,1 0,-1 1,1-1,-1 0,1 0,0 0,1 0,-1 1,0-1,1 0,0 0,0 0,0 0,0 0,0 0,0 0,1 0,0 0,-1-1,2 2,97 48,-12-10,-86-40,0-1,-1 0,1 1,-1 0,1-1,-1 1,1 0,-1-1,0 1,0 0,0 0,0 0,0 0,0 0,-1 1,1-1,-1 0,1 0,-1 0,0 0,0 1,0-1,0 0,0 0,-1 0,1 1,0-1,-1 0,0 0,0 0,1 0,-1 0,0 0,-1 0,1 0,0 0,0-1,-1 1,-1 1,-67 59,33-40,-1-1,-1-3,-1-1,-30 9,37-14,26-9,0-1,0 1,0-1,0-1,0 1,0-1,-1 0,1-1,0 0,-1 0,1 0,-2-1,-8-5</inkml:trace>
  <inkml:trace contextRef="#ctx0" brushRef="#br0" timeOffset="1231.696">820 593,'20'108,"-19"-106,0 1,0 0,1-1,-1 0,1 1,0-1,0 0,0 0,0 0,0 0,0 0,0 0,1 0,-1-1,1 1,-1-1,1 0,-1 0,1 0,0 0,0 0,0-1,-1 1,1-1,0 0,0 0,0 0,0 0,0 0,0 0,-1-1,1 0,0 1,0-1,2-1,15-8,0 0,0-1,-1-1,-1-1,0 0,-1-2,0 0,-1-1,7-10,-2 5,57-46,-76 66,0 1,1 0,-1 0,0 0,1 0,-1 0,0 0,0 1,1-1,-1 1,0-1,0 1,0 0,0 0,0 0,0 0,0 1,0-1,0 0,0 1,-1-1,1 1,-1-1,1 1,-1 0,1 0,-1 0,0 0,0 0,0 0,0 0,0 0,-1 0,1 1,-1-1,1 0,-1 0,0 1,0-1,0 1,11 21,-8-19,0 0,1-1,-1 1,1-1,0 0,0 0,0 0,1-1,-1 1,1-1,0 0,0 0,0-1,0 1,0-1,1-1,-1 1,1-1,-1 1,1-2,-1 1,1-1,0 1,-1-1,1-1,0 1,-1-1,1 0,-1-1,1 1,-1-1,0 0,1 0,-1-1,0 0,-1 1,1-2,0 1,-1 0,1-1,-1 0,123-187,-110 161,-1 0,-1-1,-2-1,-1 0,-2-1,-1 0,3-23,10-31,-34 94,7 17,0 0,2 1,1 0,0-1,2 1,3 23,-2 9,0 305,-1-360,1 1,-1-1,0 1,1 0,-1 0,0 0,0 0,-1 0,1 0,0 0,-1-1,0 1,0 0,0 0,0-1,0 1,0 0,-1-1,1 1,-1-1,0 0,0 1,0-1,0 0,0 0,0 0,0-1,-1 1,-8-1</inkml:trace>
  <inkml:trace contextRef="#ctx0" brushRef="#br0" timeOffset="1486.473">1355 282,'43'0,"43"0,12 0,-1-5,-12-1,-17 0,-14 1,-11 1,-9 2,-6 1,-6 0</inkml:trace>
  <inkml:trace contextRef="#ctx0" brushRef="#br0" timeOffset="3517.398">2653 226,'1'0,"-1"-1,0 1,1 0,-1 0,1-1,-1 1,0 0,1 0,-1 0,1 0,-1-1,1 1,-1 0,1 0,-1 0,1 0,-1 0,1 0,-1 0,1 1,-1-1,1 0,-1 0,0 0,1 0,-1 1,1-1,-1 0,1 0,-1 1,0-1,1 0,-1 1,0-1,1 0,-1 1,0-1,0 0,1 1,-1-1,0 1,0-1,1 1,-1-1,0 1,0-1,0 0,0 1,0-1,0 1,0-1,0 1,0-1,0 1,0-1,0 1,0-1,0 1,4 17,-1 1,0 0,-1 0,-1 0,-1 0,-1 0,0 0,-1 0,-1-1,-5 17,-7 70,14-83,1-8,-1 1,0 0,-1 0,-1 0,0-1,0 0,-2 1,-4 9,-1-11,2-8</inkml:trace>
  <inkml:trace contextRef="#ctx0" brushRef="#br0" timeOffset="3821.044">2343 254,'38'-10,"33"-8,13 0,-3 2,-6 0,-10 1,-12 5,-10 3,-7 2,-6 4,-2 0,-2 2,0-1,0 6,-4 6,-6 1</inkml:trace>
  <inkml:trace contextRef="#ctx0" brushRef="#br0" timeOffset="4099.679">2202 903,'67'-24,"27"-8,3-3,-11 4,-16 7,-13 4,-13 4,-9 6,-5 4,-9 3</inkml:trace>
  <inkml:trace contextRef="#ctx0" brushRef="#br0" timeOffset="4788.772">3105 621,'-217'313,"298"-401,-46 47,1 2,2 1,2 2,1 2,42-27,-82 60,0 0,-1 0,1-1,0 1,0 0,1 0,-1 0,0 0,0 0,0 1,1-1,-1 0,0 0,1 1,-1-1,1 1,-1-1,0 1,1 0,-1 0,1-1,-1 1,1 0,-1 0,1 0,-1 1,1-1,-1 0,1 1,-1-1,1 1,-1-1,1 1,-1-1,0 1,1 0,-1 0,0 0,0 0,0 0,0 0,0 0,0 0,0 0,0 0,0 1,5 121,-8-83,2-37,1 0,-1 0,0 0,1 0,-1 0,0 0,-1 0,1 0,-1 0,1 0,-1 0,0 0,0 0,0 0,0 0,-1 0,1-1,-1 1,1-1,-1 1,0-1,0 0,0 1,-1-1,1 0,0 0,-1-1,1 1,-1 0,0-1,1 0,-1 0,0 1,0-1,0-1,0 1,0 0,0-1,0 0,0 0,0 1,0-2,0 1,-1 0,-136-66,124 57</inkml:trace>
  <inkml:trace contextRef="#ctx0" brushRef="#br0" timeOffset="5881.915">3472 480,'5'0,"11"0,7 0,6 0,1 0,1 0,1-5,-2-2,0 1,-1 1,0 2,0 0,-6-3,-1 0,0 0,1 1,-3 2</inkml:trace>
  <inkml:trace contextRef="#ctx0" brushRef="#br0" timeOffset="6138.366">3472 677,'39'-5,"26"-6,8-6,-5 0,-3 2,-14 0,-10 2,-7-2,-10 2</inkml:trace>
  <inkml:trace contextRef="#ctx0" brushRef="#br0" timeOffset="7269.668">4064 818,'43'-68,"2"3,3 1,3 3,2 2,24-18,-14 37,-62 40,0-1,1 1,-1-1,0 1,1 0,-1 0,0 0,1-1,-1 1,0 0,1 1,-1-1,1 0,-1 0,0 1,1-1,-1 0,0 1,0 0,1-1,-1 1,0 0,0-1,0 1,0 0,0 0,0 0,0 0,0 0,0 0,0 0,-1 0,1 0,0 1,-1-1,1 0,-1 0,1 1,-1-1,1 0,-1 1,0-1,0 1,0-1,0 0,0 1,0-1,0 0,-1 2,-21 140,25-50,-3-91,0 0,0 0,0-1,1 1,-1 0,1 0,-1 0,1 0,0 0,0-1,0 1,0 0,0-1,0 1,0 0,1-1,-1 0,0 1,1-1,-1 0,1 0,0 1,-1-1,1-1,0 1,0 0,0 0,-1-1,1 1,0-1,0 1,0-1,0 0,0 0,0 0,0 0,0 0,0 0,0 0,0-1,0 1,0-1,-1 1,2-1,9-6,-1 0,0 0,0-1,-1-1,0 0,-1 0,0 0,0-1,-1-1,4-5,-7 9,134-158,-20 57,-119 107,1 1,-1-1,0 0,1 1,-1-1,1 1,-1-1,1 1,-1-1,1 1,-1-1,1 1,-1-1,1 1,0-1,-1 1,1 0,0-1,-1 1,1 0,0 0,0 0,-1 0,1-1,0 1,-1 0,1 0,0 0,0 0,-1 1,1-1,0 0,0 0,-1 0,1 0,0 1,-1-1,1 0,0 1,-1-1,1 1,-1-1,1 1,-1-1,1 1,-1-1,1 1,-1-1,1 1,-1-1,1 1,-1 0,0-1,0 1,1 0,-1-1,0 1,0 0,0 0,1-1,-1 1,0 0,0 0,0 0,-10 53,8-43,-9 30,8-35,1 2,-1-1,1 0,0 0,1 1,0-1,0 1,0-1,1 1,0-1,1 1,0-1,0 1,0-1,1 0,0 1,0-1,1 0,0 0,4 6,7 4</inkml:trace>
  <inkml:trace contextRef="#ctx0" brushRef="#br0" timeOffset="7773.786">5052 790,'49'-13,"-1"-3,-1-1,-1-3,0-1,-2-3,0-1,-1-3,-27 15,-1-1,0 0,-1-1,-1-1,0 0,-1-1,-1 0,-1 0,0-2,-2 1,4-9,-8 17,0 0,0 0,-1-1,0 1,-1-1,0 0,-1 1,0-1,-1 0,0 0,0 1,-2-1,1 0,-2-6,2 15,0 0,-1-1,1 1,0 0,-1 0,1 0,-1 0,0 0,0 0,1 1,-1-1,0 1,-1-1,1 1,0 0,0 0,0-1,-1 2,1-1,-1 0,1 0,-1 1,1-1,-1 1,1 0,-1 0,1 0,-1 0,1 0,-1 1,1-1,-1 1,1-1,0 1,-1 0,1 0,0 0,-82 49,73-39,0 0,0 0,2 1,-1 1,2-1,-1 2,2-1,0 1,0 0,1 0,1 1,1 0,0 0,1 0,0 0,1 1,1 14,1-24,1 0,0 0,0 0,1-1,0 1,0 0,0-1,1 1,-1-1,2 0,-1 0,0 0,1 0,0 0,0-1,0 0,1 0,-1 0,1 0,0-1,0 1,0-2,1 1,-1 0,1-1,0 0,8 3,1 0,-1-2,1 1,0-2,-1 0,1-1,0-1,0 0,15-2,16-9,-27 4</inkml:trace>
  <inkml:trace contextRef="#ctx0" brushRef="#br0" timeOffset="8184.746">5758 29,'8'-5,"0"1,0 0,1 1,-1 0,1 1,-1 0,1 0,0 0,0 1,0 1,0-1,0 2,0-1,0 1,0 0,-1 1,1 0,5 2,-12-1,0 0,-1 0,1 1,-1-1,0 0,0 0,0 1,-1-1,1 0,-1 1,0-1,1 1,-1-1,-1 0,1 1,-1-1,1 1,-1-1,0 0,0 0,0 1,-1-1,1 0,-1 0,0 0,0 0,0-1,0 1,0 0,0-1,-1 0,0 2,-4 7,4-9,1 0,0 0,0 1,0 0,1-1,-1 1,0 0,1 0,0 0,0 0,0 0,0 0,0 0,1 0,-1 0,1 0,0 0,0 0,0 1,0-1,0 0,1 0,0 0,-1 0,1 0,0 0,1 0,-1 0,0 0,1 0,0-1,-1 1,1-1,0 1,0-1,1 1,-1-1,0 0,3 1,1-1,0 0,0 0,1-1,-1 0,0 0,1-1,-1 1,1-1,-1-1,1 1,-1-1,1 0,-1-1,6-2,11 0,2 0</inkml:trace>
</inkml:ink>
</file>

<file path=ppt/ink/ink3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22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301 142,'-1'0,"1"0,0 0,-1-1,1 1,0 0,0 0,-1 0,1 0,0 0,0 0,-1 0,1 0,0-1,0 1,0 0,-1 0,1 0,0 0,0-1,0 1,-1 0,1 0,0 0,0-1,0 1,0 0,0 0,0-1,0 1,-1 0,1 0,0-1,0 1,0 0,0-1,0 1,0 0,0 0,0-1,0 1,1 0,-1 0,0-1,0 1,0 0,0 0,0-1,0 1,0 0,1 0,-1-1,0 1,0 0,-26 8,-115 62,72-15,67-53,1 0,-1 0,1 0,0 0,0 0,0 1,0-1,0 0,0 1,1-1,-1 1,1-1,-1 0,1 1,0-1,0 1,0-1,0 1,1-1,-1 1,1-1,-1 1,1-1,0 0,0 0,0 1,0-1,0 0,1 0,-1 0,1 0,-1 0,1 0,1 0,40 26,-40-28,-1 0,0 1,1-1,-1 1,0-1,1 1,-1 0,0 0,0 0,0 0,0 0,0 1,0-1,0 1,0-1,-1 1,1 0,0-1,-1 1,1 0,-1 0,0 0,0 0,0 0,0 0,0 1,0-1,-1 0,1 0,0 1,-1-1,0 0,0 1,0-1,0 1,0-1,0 0,0 1,-1-1,1 0,-1 1,0-1,0 0,0 0,0 0,0 1,-103 111,99-108,-36 53,40-57,1 0,-1 0,1 0,0 0,-1 0,1 0,0 0,0 0,0 0,0-1,1 1,-1 0,1 0,-1 0,1 0,-1 0,1-1,0 1,0 0,0 0,0-1,0 1,0-1,1 1,-1-1,0 1,1-1,-1 0,1 0,-1 0,1 0,0 0,-1 0,1 0,1 0,9 2,0 0,0-1,1 0,-1-1,0 0,1-1,-1-1,0 0,1 0,-1-2,0 1,0-1,0-1,-1 0,1-1,-1 0,0-1,-1 0,8-5,21-24,-37 25</inkml:trace>
  <inkml:trace contextRef="#ctx0" brushRef="#br0" timeOffset="467.734">131 1,'2'1,"0"0,0 1,-1-1,1 1,0 0,-1 0,1-1,-1 1,1 0,-1 0,0 0,0 0,0 0,0 1,0-1,-1 0,1 0,-1 1,1-1,-1 0,0 1,0-1,0 0,0 1,0-1,0 2,3 369,-14-150,3-175,2 1,3 0,1 0,3 8,-1-33</inkml:trace>
</inkml:ink>
</file>

<file path=ppt/ink/ink3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26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1075 396,'24'0,"23"0,7 0,0 0,-5-5,-5-1,-11 0</inkml:trace>
  <inkml:trace contextRef="#ctx0" brushRef="#br0" timeOffset="261.744">1075 621,'39'-9,"21"-4,2 1</inkml:trace>
  <inkml:trace contextRef="#ctx0" brushRef="#br0" timeOffset="-1047.022">2 311,'0'398,"0"-395,-1-1,1 1,-1 0,1 0,0 0,0 0,0 0,1 0,-1-1,1 1,0 0,-1 0,1 0,0-1,1 1,-1 0,0-1,1 1,-1-1,1 0,0 1,0-1,0 0,0 0,0 0,0 0,1-1,-1 1,1-1,-1 1,1-1,-1 0,1 0,0 0,0 0,-1 0,1-1,0 1,0-1,0 0,0 0,0 0,0 0,0 0,0-1,7-3,0-1,-1 1,1-2,-1 1,0-1,-1-1,0 0,0 0,0 0,-1-1,0 0,0-1,-1 0,0 0,-1 0,2-3,31-40,8-9,-45 62,0-1,0 1,0 0,0-1,0 1,0 0,0 0,0 0,0 0,0 0,0 0,-1 0,1 0,0 0,-1 0,1 0,-1 0,1 0,-1 0,0 1,1-1,-1 0,0 0,0 0,0 1,0-1,0 0,0 0,0 1,0 0,0-1,2 36,-3-32,0 0,0 0,1-1,0 1,0 0,0 0,0 0,1 0,0 0,0 0,1 0,-1 0,1-1,0 1,0-1,0 1,1-1,-1 0,1 0,0 0,1 0,-1 0,1-1,-1 1,1-1,0 0,0 0,0-1,5 3,-3-6,0 1,-1-1,1 0,0-1,-1 1,1-1,-1-1,1 1,-1-1,0 1,0-1,0-1,0 1,-1-1,1 0,-1 0,0 0,0-1,-1 1,1-1,-1 0,0 0,0 0,0 0,-1-1,0 1,0-1,0-3,5-2,25-52,-2-1,-4-1,13-46,-31 60,-10 33</inkml:trace>
  <inkml:trace contextRef="#ctx0" brushRef="#br0" timeOffset="-587.416">849 565,'-14'24,"-10"13,-1 5,5-1,-1-1,5-3,9-4,11-6,9-9,8-7,4-6,4-3,1-7,-5-7,-6-2</inkml:trace>
  <inkml:trace contextRef="#ctx0" brushRef="#br0" timeOffset="-334.23">652 707,'38'-10,"23"-3,5 1,-8 2</inkml:trace>
  <inkml:trace contextRef="#ctx0" brushRef="#br0" timeOffset="2598.52">1470 170,'8'29,"-2"1,0 0,-3-1,0 2,-2 25,3 24,-4-69,1-1,0 1,1-1,0 1,0-1,1 0,0 0,1 0,0-1,1 1,0-1,0 0,6 7,-9-14,1-1,-1 1,0 0,1-1,-1 0,0 0,1 1,0-1,-1-1,1 1,0 0,-1-1,1 1,0-1,-1 0,1 0,0 0,0 0,-1 0,1-1,0 1,0-1,-1 0,1 0,-1 0,1 0,-1 0,1 0,-1-1,1 1,-1-1,64-61,-12-41,-54 104,0-1,0 1,0 0,1-1,-1 1,0 0,0-1,1 1,-1 0,0-1,0 1,1 0,-1-1,0 1,1 0,-1 0,0-1,1 1,-1 0,1 0,-1 0,0 0,1-1,-1 1,1 0,-1 0,0 0,1 0,-1 0,1 0,-1 0,0 0,1 0,-1 0,1 0,-1 1,0-1,1 0,-1 0,1 0,-1 0,0 1,1-1,-1 0,0 0,1 1,-1-1,0 0,1 1,-1-1,0 0,0 1,0-1,1 0,-1 1,0-1,0 1,0-1,0 0,0 1,1-1,-1 1,0-1,0 0,0 1,0-1,0 1,0-1,8 32,-9-27,1 1,0 0,1 0,-1 0,1-1,0 1,1 0,0-1,-1 1,2-1,-1 0,0 1,1-1,0 0,1-1,-1 1,1 0,0-1,0 0,0 0,0 0,1 0,-1-1,1 0,0 0,0 0,0-1,1 1,0-5,0 0,0 0,-1-1,1 0,-1 0,1 0,-1 0,0-1,0 0,-1 0,1 0,-1-1,0 0,0 0,-1 0,1 0,-1 0,0-1,0 1,-1-1,1-1,-3 7,45-85,-4-1,18-62,-50 124</inkml:trace>
  <inkml:trace contextRef="#ctx0" brushRef="#br0" timeOffset="3185.066">2430 283,'-34'7,"-46"45,79-51,-1 0,0 1,1 0,-1-1,1 1,-1 0,1 0,0-1,0 1,0 0,0 0,0 1,0-1,0 0,1 0,-1 0,1 0,0 1,0-1,-1 0,2 0,-1 1,0-1,0 0,1 0,-1 0,1 1,-1-1,1 0,0 0,0 0,0 0,0 0,0 0,1 0,-1-1,0 1,1 0,-1-1,2 1,66 46,-66-46,-1-1,0 1,0-1,0 1,0 0,0 0,-1-1,1 2,0-1,-1 0,0 0,1 0,-1 1,0-1,0 0,0 1,-1-1,1 1,-1-1,1 1,-1 0,0-1,0 1,0-1,0 1,0 0,0-1,-1 1,0-1,1 1,-1-1,0 1,0-1,0 0,0 1,-1-1,1 0,-1 0,1 0,-1 0,0 0,0 0,0 0,0-1,0 1,-1 0,-90 54,69-45</inkml:trace>
  <inkml:trace contextRef="#ctx0" brushRef="#br0" timeOffset="3449.64">2571 509,'-5'19,"-1"7</inkml:trace>
  <inkml:trace contextRef="#ctx0" brushRef="#br0" timeOffset="3696.69">2656 57,'0'0</inkml:trace>
  <inkml:trace contextRef="#ctx0" brushRef="#br0" timeOffset="4013.521">2741 594,'94'-154,"-46"80,-48 74,0-1,0 1,0-1,1 1,-1-1,0 1,0-1,1 1,-1-1,0 1,1 0,-1-1,0 1,1 0,-1-1,1 1,-1 0,1-1,-1 1,0 0,1 0,-1 0,1-1,-1 1,1 0,0 0,-1 0,1 0,-1 0,1 0,-1 0,1 0,-1 0,1 0,-1 0,1 0,-1 1,1-1,-1 0,1 0,-1 0,1 1,-1-1,0 0,1 1,-1-1,1 0,-1 1,0-1,1 0,-1 1,0-1,1 1,-1-1,0 1,10 33,-7-21,-1-5,-3-5,1 0,0 1,0-1,1 0,-1 0,1 1,0-1,-1 0,1 0,1 0,-1 0,0 0,1 0,-1 0,1 0,0 0,0-1,0 1,1-1,-1 0,0 1,1-1,0 0,-1 0,1-1,0 1,0 0,0-1,0 0,0 0,0 0,0 0,1 0,-1-1,0 1,0-1,1 0,-1 0,0 0,1 0,1-1,1-3,-1 0,0-1,1 1,-2-1,1 0,0-1,-1 1,0-1,-1 0,1 0,-1 0,0 0,0 0,-1-1,0 0,0 1,-1-1,1 0,-2 0,1 0,-1-5,2-14,-2 2</inkml:trace>
  <inkml:trace contextRef="#ctx0" brushRef="#br0" timeOffset="4384.491">3361 1,'-23'34,"2"1,1 1,1 2,3-1,1 2,1 0,-5 32,17-66,0 1,0-1,1 1,0 0,0 0,1 0,-1-1,1 1,0 0,1 0,0 0,0 0,0-1,0 1,1 0,0-1,0 1,1-1,-1 0,1 0,0 0,1 0,-1 0,1-1,0 0,0 1,0-1,1-1,-1 1,1-1,0 1,3 0,7 1,1-1,-1-1,1-1,0 0,0-1,0 0,-1-2,1 0,0 0,0-2,0 0,-1 0,1-2,-6 2,-1-1,0 0,0-1,-1 0,1 0,-1-1,-1 0,1-1,-1 1,0-1,0-1,-1 1,0-1,0 0,-1-1,0 1,0-1,-1 0,0 0,-1-1,2-6,-2 9,0 1,0-1,-1 0,0 1,0-1,0 0,-1 0,0-1,0 1,-1 0,0 0,-1 0,1-1,-1 1,0 0,-1 0,0 0,0 0,-1 1,1-1,-1 0,-1 1,1 0,-1 0,0 0,-1 0,1 1,-1-1,0 1,-1 0,1 1,-1-1,-1 1,-75-10,56 14</inkml:trace>
  <inkml:trace contextRef="#ctx0" brushRef="#br0" timeOffset="4679.727">3277 311,'14'0,"10"0,6 5,1 1,2 1,-1-2,-1-2,0-1,-2 0,0-2,0 0,-1 0,-5 4,-6 7,-6 1</inkml:trace>
</inkml:ink>
</file>

<file path=ppt/ink/ink3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37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1 391,'11'5,"0"0,0-1,0 0,1-1,-1 0,1-1,0-1,0 1,0-2,0 0,0 0,-1-1,1-1,0 0,0 0,-1-1,1-1,-1 0,0 0,0-1,0 0,-1-1,0-1,0 1,0-2,-1 1,1-3,132-140,38-12,-177 159,0 0,0 0,1 0,-1 1,1-1,0 1,0 0,0 0,0 1,0-1,0 1,0-1,0 1,1 1,-1-1,0 1,1-1,-1 1,0 1,1-1,-1 0,1 1,-1 0,0 0,0 0,0 1,0 0,0-1,0 1,0 1,0-1,-1 0,1 1,2 2,-1 2,0 1,0-1,-1 1,0 0,0 1,0-1,-1 1,-1 0,0-1,0 1,0 0,-1 0,0 0,-1 0,0 1,-1-1,0 0,0 0,-1 0,0-1,0 1,-1 0,0-1,-5 9,-1 2,-1 0,-1 0,0-1,-2 0,0-1,-1-1,0 0,-1-1,-1-1,-4 3,0-2,-1-1,0-1,-1-1,0-1,-1 0,0-2,0-1,-2 0,-59 11,60-16</inkml:trace>
  <inkml:trace contextRef="#ctx0" brushRef="#br0" timeOffset="362.822">1130 110,'-10'10,"-1"1,2 0,-1 1,2 0,-1 0,2 1,-1 0,2 0,0 1,1 0,0 0,1 0,0 1,1-1,1 1,1 0,0 0,0-1,2 4,0-13,0 0,0-1,0 1,1 0,-1-1,1 1,1-1,-1 1,0-1,1 0,0 0,0 0,0 0,1-1,-1 1,1-1,0 0,0 0,0 0,0-1,0 0,1 1,-1-1,1-1,-1 1,4 0,6 2,0-2,0 0,0 0,0-2,0 1,1-2,-1 0,10-2,-18 2,0-1,-1 1,1-1,0 0,-1-1,1 1,-1-1,0 0,0 0,0-1,0 0,0 0,-1 0,0 0,0-1,0 1,0-1,-1 0,0 0,0-1,0 1,0 0,-1-1,0 0,0 0,-1 1,0-1,0 0,0 0,0 0,-1 0,0-1,-1 1,1 0,-1 0,0 0,0 1,-1-1,0 0,0 0,-1 1,0-2,-1-2,-1-1,-1 1,1 0,-2 1,1-1,-1 1,0 1,-1-1,0 1,0 0,0 1,-1 0,0 1,0-1,-1 2,1-1,-1 1,-9-2,-6-1</inkml:trace>
</inkml:ink>
</file>

<file path=ppt/ink/ink3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43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43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52 291,'-14'29,"-5"5,1-4</inkml:trace>
  <inkml:trace contextRef="#ctx0" brushRef="#br0" timeOffset="585.101">193 404,'100'-134,"-99"133,0 0,1-1,-1 1,1 0,-1 0,1 0,-1 0,1 0,-1 1,1-1,0 0,0 1,-1-1,1 1,0 0,0-1,-1 1,1 0,0 0,0 0,0 0,0 1,-1-1,1 0,0 1,0 0,-1-1,1 1,0 0,-1-1,1 1,-1 0,1 0,-1 1,1-1,-1 0,0 0,0 1,1 0,42 69,-31-46,-11-21,-1-1,1 1,0-1,-1 0,1 1,1-1,-1 0,0 0,1-1,0 1,0 0,-1-1,1 0,1 0,-1 0,0 0,0 0,1 0,-1-1,1 0,0 0,-1 0,1 0,0 0,-1-1,1 1,0-1,0 0,0 0,-1-1,1 1,0-1,-1 0,1 0,0 0,2-1,8-7,-2 0,1 0,-1-1,-1 0,0-1,0 0,-1-1,-1-1,0 1,0-1,-2-1,1 1,-2-1,0-1,0 1,-2-1,1 0,-2 0,0 0,-1-1,0-7,-1 10</inkml:trace>
  <inkml:trace contextRef="#ctx0" brushRef="#br0" timeOffset="981.119">1097 94,'-10'5,"0"1,1 0,0 1,0 0,0 1,1-1,0 2,1-1,0 1,0 0,1 0,0 1,1 0,0 0,0 0,1 1,0 0,0 3,3-8,0 1,0 0,0 0,1-1,0 1,0 0,1 0,0 0,0 0,1-1,-1 1,1 0,1-1,-1 0,1 1,0-1,1 0,0-1,0 1,0-1,0 1,1-1,0 0,0-1,0 1,0-1,1 0,0-1,0 1,0-1,0 0,0 0,1-1,0 0,-1 0,1-1,0 0,-1 0,1 0,0-1,0 0,0 0,0-1,0 0,-1 0,1 0,0-1,-1 0,6-3,0-2,1 0,-2-1,1-1,-1 1,-1-2,0 0,0 0,-1-1,0 0,-1 0,0-1,-1 0,0-1,-1 1,0-1,-1-1,-1 1,0-1,0 1,-2-1,0 0,0 0,-1 0,-1-1,-1 1,0-3,0 11,0 0,-1 0,0 0,0 1,0-1,-1 0,1 1,-2 0,1-1,0 1,-1 0,0 1,0-1,-1 1,1-1,-1 1,0 1,0-1,0 1,0 0,-1 0,1 0,-1 1,0 0,0 0,1 0,-2 1,1 0,0 0,0 0,0 1,0 0,0 0,0 1,-1 0,-1 0,-21 0,4 0</inkml:trace>
  <inkml:trace contextRef="#ctx0" brushRef="#br0" timeOffset="1263.425">870 348,'271'-110,"-268"108,0 0,1 0,-1 0,1 0,-1 0,1 1,0-1,0 1,0 0,-1 0,1 1,0-1,0 1,0 0,0 0,0 0,0 1,0-1,0 1,0 0,0 0,0 0,-1 0,1 1,0 0,-1 0,0 0,1 0,-1 0,0 1,0-1,0 1,0 0,1 2,0-1,-2 1,0 0,1 0,-1 0,1-1,1 1,-1-1,1 0,-1 0,1 0,0 0,1-1,-1 1,0-1,1 0,0-1,0 1,0-1,0 0,0 0,0 0,1-1,-1 0,0 0,1 0,-1-1,1 0,-1 0,1 0,-1-1,1 1,1-2,12-6,-4-3</inkml:trace>
</inkml:ink>
</file>

<file path=ppt/ink/ink3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39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0 518,'39'-15,"16"-4,5 1,-3 3,-7 4,-7 5,-6 2,-9 3</inkml:trace>
  <inkml:trace contextRef="#ctx0" brushRef="#br0" timeOffset="566.344">367 743,'68'-31,"-1"-3,-1-3,-3-2,-1-4,-2-2,7-11,-51 44,-1-2,-1 0,-1 0,0-2,0 1,-2-2,0 1,-1-2,-1 1,0-1,-1-1,-1 1,-1-1,-1-1,-1 1,0-1,-1-3,-15-76,11 97,1-1,-1 1,0-1,0 1,0-1,0 1,0 0,-1-1,1 1,-1 0,1 0,-1 0,0 0,0 0,0 1,0-1,0 1,0-1,-1 1,1-1,0 1,-1 0,1 0,-1 1,1-1,-1 0,1 1,-1-1,1 1,-1 0,0 0,1 0,-1 0,0 1,-2-1,-4 5,-1 1,1-1,0 1,1 1,0 0,0 0,0 0,1 1,0 0,0 1,1 0,0 0,0 0,1 0,1 1,0 0,0 0,0 0,2 1,-1-1,1 5,-6 2,2 1,0 0,2 1,0-1,1 1,0 0,2 0,0 0,1 0,1 0,1 0,1 0,0-1,1 1,1-1,1 0,1 0,0 0,1-1,1 0,1-1,0 0,5 5,-10-15,1 0,-1-1,1 0,0 0,0-1,0 1,1-1,-1-1,1 1,0-1,0 0,3 0,10 1</inkml:trace>
  <inkml:trace contextRef="#ctx0" brushRef="#br0" timeOffset="1417.769">1157 405,'-1'23,"0"-5,0 0,2 1,0-1,0 0,2 0,0 0,2 0,-1-1,2 1,1-1,-6-14,1-1,-1 1,1-1,0 1,0-1,0 0,0 0,0 0,0 0,1 0,-1-1,1 1,-1-1,1 1,0-1,0 0,-1 0,1 0,0 0,0-1,0 1,0-1,0 0,0 0,0 0,0 0,0 0,0 0,0-1,0 0,-1 1,1-1,0 0,0-1,-1 1,1 0,0-1,87-68,23-124,-113 194,0 0,0 0,0 1,0-1,0 0,0 1,0-1,0 0,0 1,0-1,0 0,0 0,0 1,0-1,0 0,0 1,0-1,0 0,0 0,1 1,-1-1,0 0,0 0,0 0,1 1,-1-1,0 0,0 0,1 0,-1 1,0-1,0 0,1 0,-1 0,0 0,0 0,1 0,-1 0,0 0,1 1,-1-1,0 0,0 0,1 0,-1 0,0-1,1 1,-1 0,0 0,0 0,1 0,-1 0,0 0,1 0,-1 0,0-1,0 1,0 0,1 0,-1 0,0-1,0 1,1 0,0 30,-1-29,1 3,-3 2,1 0,1 1,-1-1,1 1,0-1,1 1,-1-1,1 1,1-1,-1 0,1 0,0 0,0 1,1-2,0 1,0 0,0-1,1 1,0-1,0 0,0 0,1 0,-1-1,1 0,0 0,0 0,5 2,-3-3,0-1,0 0,1-1,-1 0,0 0,1-1,-1 1,1-2,-1 1,1-1,-1 0,0 0,1-1,-1 0,0-1,0 1,0-1,-1 0,1-1,-1 0,0 0,0 0,0-1,0 0,-1 0,0 0,0-1,0 0,-1 0,1 0,-2 0,1-1,-1 0,1 0,6-9,0 0,0-1,-2 0,0-1,-1 0,0 0,-2 0,0-1,-1 0,0-6,-3 1</inkml:trace>
  <inkml:trace contextRef="#ctx0" brushRef="#br0" timeOffset="3631.885">2343 264,'2'-2,"0"0,1 0,-1 0,0 0,0 0,-1-1,1 1,0-1,-1 1,1-1,-1 0,0 1,0-1,0 0,0 0,-1 0,1 0,-1 0,0 0,1 0,-2 0,1 0,-1 2,0 0,-1 0,1 0,-1 0,0 0,1 1,-1-1,1 1,-1-1,0 1,1 0,-1 0,0 0,0 0,1 0,-1 0,0 0,1 0,-1 1,0-1,1 0,-1 1,1 0,-1-1,0 1,1 0,-1 0,1 0,0 0,-1 0,1 0,-1 1,-2 0,-18 11,1 1,1 1,0 0,2 2,-1 0,2 1,-5 7,19-23,1 0,-1 0,1 1,-1-1,1 0,0 1,0 0,0-1,0 1,0 0,1 0,-1 0,1 0,0 0,0 0,0 0,0 1,1-1,-1 0,1 0,0 1,0-1,0 0,0 1,1-1,-1 0,1 1,0-1,0 0,0 0,0 0,0 0,1 0,-1 0,1 0,0 0,0-1,0 1,0-1,1 1,-1-1,1 0,-1 0,1 0,0 0,0-1,0 1,0-1,0 1,135 18,-137-20,-1 0,1 1,0-1,0 1,0-1,0 1,0-1,-1 1,1 0,0-1,0 1,-1 0,1 0,-1-1,1 1,-1 0,1 0,-1 0,1 0,-1 0,0 0,1 0,-1 0,0 0,0 0,0 0,0 0,0 0,0 0,0 0,0 0,0 0,0 0,0 0,-1 0,1 0,0-1,-1 1,1 0,-1 0,1 0,-1 0,0 0,1-1,-1 1,0 0,0 0,-35 38,-155 82,196-127,2-3</inkml:trace>
</inkml:ink>
</file>

<file path=ppt/ink/ink3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45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1 593,'5'0,"6"0,6 0,5 0,4 0,2 0,1 0,0 0,1 0,-1 0,0 0,0 0,-6 0</inkml:trace>
  <inkml:trace contextRef="#ctx0" brushRef="#br0" timeOffset="260.482">1 847,'38'-9,"28"-4,6 1,-3 2,-9 3,-15 2</inkml:trace>
  <inkml:trace contextRef="#ctx0" brushRef="#br0" timeOffset="2051.641">537 933,'95'-130,"106"-109,-188 224,61-46,-73 60,0 1,0 0,0-1,0 1,0 0,0 0,0 0,1 0,-1 0,0 0,0 0,0 0,0 1,0-1,0 0,1 1,-1-1,0 1,0-1,0 1,0-1,0 1,-1 0,1-1,0 1,0 0,0 0,0 0,-1-1,1 1,0 0,-1 0,1 0,-1 0,1 0,-1 1,0-1,1 0,-1 0,0 0,0 0,0 0,0 0,0 1,0-1,0 0,0 0,0 0,-7 63,6-57,-14 39,13-40,-1 0,1 0,0 0,0 0,0 0,1 1,0-1,0 1,1-1,0 1,0-1,1 1,0 4,0-9,-1 0,1 0,0-1,0 1,0 0,0 0,0 0,0-1,0 1,1 0,-1-1,1 0,-1 1,1-1,-1 0,1 0,0 1,0-1,-1-1,1 1,0 0,0 0,0-1,0 1,0-1,0 1,0-1,0 0,0 0,1 0,-1 0,0 0,0-1,0 1,0-1,0 1,0-1,0 0,0 1,72-41,139-191,-108 136,-105 95,1 1,-1-1,1 1,-1-1,1 1,-1-1,1 1,0-1,-1 1,1-1,0 1,-1 0,1 0,0-1,-1 1,1 0,0 0,0 0,-1 0,1 0,0 0,0 0,-1 0,1 0,0 0,0 0,-1 0,1 0,0 1,0-1,-1 0,1 0,0 1,-1-1,1 1,-1-1,1 1,0-1,-1 1,1-1,-1 1,1-1,-1 1,0-1,1 1,-1 0,1-1,-1 1,0 0,0-1,1 1,-1 0,0 0,0-1,0 1,0 0,0 0,0 0,-3 44,-46 161,49-197,-1-4,0 0,0 0,1 0,0 0,0 1,1-1,-1 0,1 0,0 0,0 0,1 0,0 0,-1 0,2 0,-1-1,2 4,9 4</inkml:trace>
  <inkml:trace contextRef="#ctx0" brushRef="#br0" timeOffset="2520.832">1553 819,'72'-25,"-2"-3,0-4,-3-2,0-4,0-4,-56 33,0 0,0 0,-1-2,0 1,-1-1,0-1,-1 1,0-1,-1-1,0 0,-1 0,0 0,1-8,-3 16,-1 0,-1-1,1 1,-1-1,0 1,0-1,-1 0,1 0,-1 0,-1 0,1 0,-1 0,0 0,0 0,-1 0,1 0,-2 1,1-1,0 0,-1 0,0 0,-1 1,1 0,-1-1,0 1,0 0,-1 0,0 0,1 1,-2-1,1 1,-2-2,2 4,0 1,0-1,0 1,0-1,0 1,-1 0,1 1,0-1,0 1,-1 0,1 0,0 0,-1 0,1 1,0 0,0 0,0 0,-1 0,1 1,0-1,1 1,-1 0,0 0,0 1,1-1,0 1,-1 0,1 0,0 0,0 0,0 1,-5 5,0-1,1 1,0 1,1-1,0 1,1 0,0 0,0 1,1 0,0 0,0 5,2-5,0 0,1 0,0 0,0 0,2 0,-1 0,1 0,1-1,0 1,0 0,1 0,1-1,0 0,0 0,1 0,0 0,1-1,0 1,0-1,1-1,0 0,1 0,0 0,0-1,0 0,1 0,0-1,5 3,89 26,-81-33</inkml:trace>
  <inkml:trace contextRef="#ctx0" brushRef="#br0" timeOffset="2923.045">2259 142,'176'6,"-174"-6,-1 1,1-1,0 1,-1-1,1 1,-1 0,1-1,-1 1,0 0,1 0,-1 0,0 0,1 0,-1 0,0 1,0-1,0 0,0 1,0-1,-1 1,1-1,0 0,0 1,-1 0,1-1,-1 1,0-1,1 1,-1 0,0-1,0 1,0 0,0-1,0 1,-1 0,1-1,0 1,-1-1,1 1,-1 0,1-1,-1 1,0-1,0 1,-43 66,40-63,2-4,0 0,0 1,-1 0,1 0,1 0,-1 0,0 0,0 0,1 0,-1 0,1 1,-1-1,1 0,0 1,0-1,0 1,1 0,-1-1,0 1,1 0,0-1,0 1,0 0,0 0,0-1,0 1,1 0,-1-1,1 1,0 0,0-1,0 1,0-1,0 1,0-1,1 0,-1 0,1 1,0-1,-1 0,1 0,0 0,0-1,0 1,1 0,-1-1,0 1,1-1,-1 0,1 0,-1 0,2 0,47-5,-26-2</inkml:trace>
  <inkml:trace contextRef="#ctx0" brushRef="#br0" timeOffset="4787.242">2936 255,'-187'253,"177"-239,1 0,0 0,1 0,1 1,0 1,1-1,1 1,1 0,0 0,0 1,2-1,0 1,1-1,1 1,0 0,2-1,0 5,-1-16,1-1,0 1,0-1,0 1,0-1,0 0,1 0,0 0,0 0,0-1,0 1,0-1,1 0,0 0,-1 0,1 0,0-1,1 1,-1-1,0 0,1-1,-1 1,1-1,-1 1,1-1,0-1,2 1,133-4,-108-3,0-1,-1-2,0-1,0-1,-1-2,-1-1,0-1,-1-2,-1-1,0-1,-1-1,-2-1,22-23,-41 39,0 0,0 0,-1-1,1 1,-1-1,0 0,-1 0,0-1,0 1,0-1,0 1,-1-1,0 0,-1 0,0 0,0 0,0 0,-1 0,0-1,0 1,-1 0,0 0,0 0,0 0,-1 0,0 1,-1-1,0 0,0 1,0 0,-1-1,1 1,-1 1,-1-1,1 0,-1 1,0 0,0 0,-2 0,-12-5,-1 0,0 1,0 1,-1 1,1 1,-2 1,1 1,-1 0,1 2,-1 0,0 2,0 0,-12 3,-6-2</inkml:trace>
  <inkml:trace contextRef="#ctx0" brushRef="#br0" timeOffset="5141.849">2767 706,'263'-143,"-258"140,0 0,1 0,-1 1,0 0,1 0,-1 1,1-1,-1 1,1 0,0 1,-1-1,1 1,0 0,0 0,-1 1,1 0,0 0,-1 0,1 1,-1 0,0 0,1 0,-1 1,0 0,0 0,-1 0,1 0,0 1,-1-1,0 1,0 1,5 2,0 0,0 0,0-1,1-1,0 1,0-1,0-1,1 0,0-1,-1 0,1 0,0-1,1 0,-1-1,0-1,0 0,0 0,1-1,2-1,5-4</inkml:trace>
  <inkml:trace contextRef="#ctx0" brushRef="#br0" timeOffset="5522.013">2993 0,'-10'15,"-2"9,4 0,9-3,5-10,1-7</inkml:trace>
  <inkml:trace contextRef="#ctx0" brushRef="#br0" timeOffset="5789.886">3331 0,'-10'10,"-7"8,-1 5,6-1,7-4</inkml:trace>
</inkml:ink>
</file>

<file path=ppt/ink/ink3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59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1 822,'67'16,"-45"-17,-1-1,0 0,0-1,0-2,-1 0,0-1,0-1,0-1,0-1,-2 0,1-1,-1-2,0 0,-1 0,-1-2,0 0,-1-1,11-13,237-244,-117 118,-146 152,1 1,-1 0,1 0,0-1,0 1,-1 0,1 0,0 0,0 0,0 0,0 0,0 0,0 0,0 0,1 1,-1-1,0 0,0 1,1-1,-1 1,0-1,1 1,-1 0,0-1,1 1,-1 0,1 0,-1 0,0 0,1 0,-1 0,1 1,-1-1,0 0,1 1,-1-1,0 1,1-1,-1 1,0 0,0-1,0 1,0 0,0 0,1 0,-1 0,-1 0,1 0,0 0,0 1,3 144,-8-97,-2 0,-2 0,-2-1,-11 28,17-60,-1-1,-1-1,-1 1,0-1,0 0,-2-1,1 1,-2-2,0 1,0-1,-1-1,-1 0,0-1,0 0,-1 0,0-2,-1 1,0-2,0 0,0 0,-10 1,15-3,0 0,-1-1,0 0,0 0,0-1,0-1,0 0,-1 0,1-1,0 0,-1-1,1 0,-1-1,1 0,-1 0,1-1,0-1,0 0,0 0,0-1,0 0,1 0,-4-3,-5-10</inkml:trace>
  <inkml:trace contextRef="#ctx0" brushRef="#br0" timeOffset="529.458">961 906,'155'-162,"-95"106,-45 42,10-13,2 2,1 2,1 0,31-18,-59 40,1-1,-1 1,1 0,0-1,-1 1,1 0,0 0,0 0,0 0,0 0,0 1,0-1,0 1,0-1,0 1,0 0,0 0,0-1,0 2,0-1,0 0,0 0,0 1,0-1,0 1,0-1,0 1,0 0,0 0,0 0,0 0,0 0,-1 0,1 1,-1-1,1 0,-1 1,1-1,-1 1,0 0,1-1,-1 1,0 0,0 0,-1 0,1 0,0 0,0 0,-1 0,0 0,1 2,1 36,-4-37,1 0,1 0,-1 1,0-1,1 0,-1 0,1 1,0-1,0 0,0 1,1-1,-1 0,1 0,0 0,0 1,0-1,0 0,0 0,1 0,-1 0,1-1,0 1,0 0,0-1,0 1,0-1,1 0,-1 1,1-1,0-1,-1 1,1 0,0 0,0-1,0 0,0 0,0 1,2-1,5-3,0 0,0 0,-1-1,1 0,-1 0,1-1,-1-1,0 0,-1 0,1 0,6-7,65-32,-77 44,0 0,0-1,0 1,0 0,0 0,0 1,0-1,0 1,0 0,0-1,0 1,-1 1,1-1,0 0,0 1,-1-1,1 1,-1 0,1 0,-1 0,0 0,0 0,0 0,0 1,0-1,0 1,-1-1,1 1,-1 0,0-1,1 1,-1 0,-1 0,1 0,0 1,1 1,10 19</inkml:trace>
  <inkml:trace contextRef="#ctx0" brushRef="#br0" timeOffset="1331.205">2230 596,'-46'32,"5"-4,1 1,2 2,-35 36,72-67,-1 1,1-1,-1 1,1 0,0 0,-1 0,1 0,0 0,-1 0,1 0,0 0,0 0,0 0,0 1,0-1,0 1,0-1,1 0,-1 1,0-1,1 1,-1 0,1-1,0 1,-1-1,1 1,0 0,0-1,0 1,0-1,0 1,1 0,-1-1,0 1,1-1,-1 1,1-1,0 1,-1-1,1 1,0-1,0 1,0-1,0 0,0 0,0 1,0-1,0 0,1 0,-1 0,0 0,1 0,-1-1,1 1,-1 0,1-1,0 1,13 0,0-2,0 0,-1-1,1 0,0-1,-1 0,0-2,0 1,0-2,0 0,6-4,-1 2,164-100,-109 58,-73 48,1 1,-1-1,1 1,0-1,0 1,0-1,0 1,0 0,0 0,0 0,1 0,-1 0,0 1,0-1,1 1,-1-1,0 1,1 0,-1 0,1 0,-1 0,0 1,1-1,-1 0,0 1,1 0,-1-1,0 1,0 0,0 0,0 1,0-1,0 0,0 0,0 1,0 0,0-1,-1 1,1 0,-1 0,1-1,0 3,8 25,-9-23,1 0,-1 0,1-1,0 1,0 0,1-1,0 0,0 0,0 0,1 0,-1 0,1 0,0-1,1 0,-1 0,1 0,0 0,0-1,0 0,0 0,3 1,1-1,1-1,-1 0,1 0,0-1,-1 0,1-1,0 0,0 0,0-1,-1-1,1 1,0-2,-1 1,1-1,-1-1,0 0,0 0,-1 0,1-1,-1-1,3-2,17-13,0-1,-2-2,0 0,-2-2,6-9,-11 12,-2-1,0-2,-1 1,-2-2,-1 0,-1 0,-1-1,-1-1,-2 0,-1 0,1-14,-6 39,-1 1,0 0,0 0,0-1,0 1,-1-1,1 1,-1-1,0 1,0-1,0 1,0-1,-1 1,0 0,1-1,-1 1,0-1,-1 1,1 0,-1 0,1 0,-1 0,0 0,0 0,0 0,0 1,-1-1,1 1,-1-1,0 1,1 0,-1 0,0 0,0 1,0-1,-1 1,1-1,0 1,0 0,-1 0,1 1,-1-1,-2 0,-4 6,1-1,-1 1,1 1,0 0,1 0,-1 1,1 0,0 0,1 1,0 0,0 0,1 1,0 0,0 0,1 0,0 1,1 0,0 0,-2 7,3-9,-6 11,0 1,1 1,1-1,1 1,1 0,1 1,1-1,0 4,3-17,0 0,0 0,1 1,0-1,0 0,1 0,0 0,0 0,1 0,0-1,0 1,1-1,0 0,0 0,1 0,0 0,0-1,1 0,0 0,0 0,0-1,5 3,0 0,1-1,1 0,-1-1,1 0,0-1,1-1,-1 0,1 0,0-2,0 0,0 0,0-1,0-1,0 0,0-1,0-1,0 0,0-1,2-1,18-6,0-2,0-1,-1-1,-1-2,0-1,28-21,-34 23,-1-2,0-1,-1-1,-1-1,0-1,-2 0,-1-2,0-1,-2 0,-1-1,-1-1,-1-1,-1 0,-2-1,8-24,-18 48,-1 1,0-1,0 0,0 0,0 0,0 1,-1-1,0 0,0 0,0 0,0 0,-1 0,1 0,-1 0,0 1,0-1,0 0,-1 0,0 1,1-1,-1 1,0 0,0-1,-1 1,1 0,-1 0,0 0,0 1,1-1,-2 1,1-1,0 1,0 0,-1 0,1 1,-1-1,-3 0,-4 3,0 0,0 1,0 1,1 0,-1 0,1 1,0 1,0-1,0 2,0-1,1 1,0 1,0 0,1 0,0 1,0-1,1 2,0-1,0 1,1 0,0 1,1-1,0 1,-1 2,-3 3,1 1,0-1,1 1,0 1,2-1,0 1,1 0,0 0,2 0,0 1,1-1,0 1,2-1,0 1,1-1,0 0,2 0,0 0,1 0,0 0,3 3,-3-10,1 0,-1 0,2 0,-1-1,1 0,1-1,-1 0,2 0,-1 0,1-1,0 0,0-1,1 0,0-1,0 0,0 0,0-1,1 0,0-1,0 0,0-1,0 0,7 0,7 0</inkml:trace>
  <inkml:trace contextRef="#ctx0" brushRef="#br0" timeOffset="2051.505">4742 482,'-35'9,"1"1,-1 1,2 2,0 1,1 2,0 1,1 1,1 2,-16 15,40-31,1 0,0 0,1 1,-1 0,1 0,0 0,0 1,0-1,1 1,0 0,0 0,0 0,1 0,0 0,0 1,1-1,-1 1,1-1,1 1,-1 0,1-1,1 1,-1-1,1 1,0 0,0-1,1 1,0-1,0 0,1 0,-1 0,1 0,1 0,-1 0,1-1,4 0,0-1,1-1,-1 1,1-1,0-1,0 1,0-2,0 1,0-1,0-1,0 1,0-2,0 1,0-1,1-1,-1 1,6-3,11-5,-1 0,0-2,-1 0,0-2,-1-1,0 0,-1-2,-1-1,0 0,-1-2,-1 0,-1-1,-1-1,7-12,6-1,-29 34,0-1,0 1,0 0,0-1,1 1,-1 0,0 0,0 0,0-1,0 1,1 0,-1 1,0-1,0 0,0 0,0 0,0 1,1-1,-1 1,0-1,0 1,0-1,0 1,0 0,0-1,0 1,0 0,-1 0,1 0,0-1,0 1,-1 0,1 0,0 0,-1 0,1 1,-1-1,0 0,1 0,-1 0,0 0,1 0,-1 0,0 1,0-1,0 0,0 0,0 0,0 0,-1 1,1-1,6 13,28 37,-14-31</inkml:trace>
  <inkml:trace contextRef="#ctx0" brushRef="#br0" timeOffset="3264.937">5166 736,'230'-208,"-229"206,1 0,0 0,-1 0,1 0,0 1,0-1,0 0,0 1,0 0,0-1,0 1,0 0,1 0,-1 0,0 1,1-1,-1 0,1 1,-1-1,1 1,-1 0,1 0,-1 0,1 0,-1 1,1-1,-1 1,0-1,1 1,-1 0,0 0,1 0,-1 0,0 0,0 1,2 0,26 59,-28-54,0-1,0-1,0 1,1 0,0 0,0-1,0 0,1 1,0-1,0 0,0-1,1 1,-1-1,1 0,2 2,-1-4,0 1,0-1,0 0,1-1,-1 1,0-1,1-1,-1 1,0-1,1 0,-1 0,1-1,-1 0,0 0,1 0,-1-1,0 0,0 0,0-1,0 0,-1 0,1 0,-1 0,0-1,0 0,0 0,0-1,2-2,71-38,64 0,-131 42,0 0,0-1,-1 0,1-1,-1 0,0 0,0-1,0 0,-1-1,0 0,-1-1,1 0,5-8,-13 16,0 0,-1-1,1 1,-1 0,1-1,-1 1,1-1,-1 1,1-1,-1 1,0-1,1 1,-1-1,1 1,-1-1,0 0,0 1,1-1,-1 1,0-1,0 0,0 1,0-1,0 0,0 1,0-1,0 0,0 1,0-1,0 0,0 1,0-1,-1 0,1 1,0-1,-1 1,1-1,0 0,-1 1,1-1,0 1,-1-1,1 1,-1-1,1 1,-1-1,1 1,-1 0,1-1,-1 1,0 0,1-1,-1 1,1 0,-1 0,0 0,1 0,-1-1,0 1,1 0,-1 0,0 0,1 0,-1 0,0 1,1-1,-1 0,-45 14,33-8,-1 2,1-1,0 2,1 0,0 0,0 1,1 0,0 1,1 1,0 0,1 0,0 0,1 1,-3 7,9-16,-1-1,1 1,-1 0,1 0,-1 0,1 0,0 0,0 0,1 1,0-1,-1 0,1 1,1-1,-1 1,1 0,0-1,0 1,0-1,0 1,1 0,0-1,0 1,0-1,0 0,1 1,0-1,0 0,0 0,0 0,1 0,2 3,3-2,1-1,0 0,0 0,0-1,1-1,-1 1,1-1,-1-1,1 0,0 0,-1-1,1 0,0-1,0 0,-1 0,1-1,-1-1,1 1,-1-1,0-1,0 0,0 0,-1-1,0 0,6-4,180-148,-192 156,0-1,0 1,1 0,-1 0,0-1,0 2,1-1,-1 0,1 0,-1 1,0-1,1 1,-1 0,1-1,-1 1,1 1,0-1,-1 0,1 0,-1 1,0 0,1-1,-1 1,1 0,-1 0,0 0,0 1,0-1,0 0,0 1,0-1,0 1,0 0,0 0,-1 0,1 0,-1 0,1 0,-1 0,0 0,0 1,0-1,0 0,0 1,0-1,-1 0,1 1,-1-1,0 1,0-1,0 1,0 0,0-1,-1 2,0 18,-1 0,0 0,-2-1,-1 1,-1-1,0-1,-8 17,-6 20,-7 20,-3-2,-4 0,-22 33,47-91,1 0,-2-1,0 0,-1 0,-1-1,0-1,-1 0,-1-1,0 0,-10 7,25-21,0 0,0 1,0-1,-1 0,1 0,0 0,0 0,-1 0,1 0,0 0,-1 0,1 0,-1 0,1-1,-1 1,0 0,0 0,1 0,-1-1,0 1,0 0,0 0,0 0,0-1,0 1,-1 0,1 0,0 0,-1 0,1-1,-1 1,1 0,-1 0,1 0,-1 0,0 0,1 0,-1 0,0 0,0 1,0-1,0 0,0 0,0 1,0-1,0 0,0 1,0-1,0 1,0-1,-1 1,1 0,0 0,0-1,0 1,-1 0,1 0,0 0,0 0,0 0,-1 0,1 1,0-1,0 0,0 1,0-1,-1 1,1-1,0 1,0 0,119-189,-63 102,182-254,-169 257,77-94,63-107,-203 277,0 0,0 0,0 0,0 0,-1 0,0-1,-1 1,1-1,-2 0,1 0,-1-1,0 1,-1 0,0-1,0 1,0-4,-2 11,1-1,-1 1,1-1,-1 1,0-1,0 1,1 0,-1-1,0 1,0 0,0 0,-1 0,1 0,0 0,0 0,0 0,-1 0,1 0,-1 0,1 1,0-1,-1 1,1-1,-1 1,1-1,-1 1,0 0,1 0,-1 0,1 0,-1 0,1 0,-1 0,0 0,1 1,-1-1,0 1,-57 21,41-10,0 1,1 1,1 1,0 0,1 1,1 0,0 1,2 1,0 0,0 1,2 0,0 1,2 0,0 0,1 1,0 4,2-9,2-1,-1 1,2 0,0 0,1 0,1 0,0 0,1 0,1 0,1 0,0 0,1-1,5 16,-5-22,0 0,0 0,1 0,0-1,0 0,1 0,0 0,0 0,1-1,0 0,1-1,-1 1,1-1,0-1,1 0,-1 0,1 0,0-1,0-1,1 1,-1-1,1-1,0 0,9-1,0 0,0-2,-1 0,1-1,-1-1,1-1,-1 0,0-2,0 0,-1-1,0 0,0-2,0 0,-1-1,-1 0,5-5,-8 7,-1-1,0 0,0-1,0 0,-1 0,-1-1,0-1,0 1,-1-2,-1 1,0-1,-1 0,0 0,-1-1,0 0,-1 0,0-5,-3 16,-1 0,1 0,-1 0,0 0,0 0,0 0,0 0,-1 0,1 0,-1 0,0 0,0 1,0-1,0 0,0 0,-1 1,1-1,-1 0,1 1,-1 0,0-1,0 1,0 0,-1 0,1 0,0 0,-1 1,1-1,-1 0,0 1,1 0,-1 0,0 0,0 0,0 0,0 0,0 1,0-1,0 1,0 0,0 0,0 0,0 1,-13 3,0 1,1 0,-1 1,1 1,1 1,0 0,0 1,0 0,1 1,0 1,1 0,1 0,-1 1,2 1,0 0,0 0,1 1,1 0,0 1,1 0,1 0,0 0,1 1,1 0,0 0,1 0,1 0,1 1,0-1,1 1,1-1,1 12,1-19,-1 0,2 0,-1 1,1-2,1 1,-1 0,2-1,-1 0,1 0,0-1,1 1,-1-1,1-1,1 1,-1-1,1-1,0 1,1-1,-1-1,1 0,0 0,0 0,0-1,1-1,-1 1,1-2,0 1,-1-1,1-1,0 1,-1-2,1 1,0-2,-1 1,1-1,-1-1,1 1,-1-2,4-1,11-7</inkml:trace>
</inkml:ink>
</file>

<file path=ppt/ink/ink3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07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302 311,'-15'-1,"1"0,0 1,-1 0,1 1,0 1,0 0,0 1,0 0,0 1,0 1,1 0,0 1,0 0,0 1,1 1,0 0,1 0,0 1,-8 8,17-16,0 0,0 1,0-1,0 1,0-1,1 1,-1 0,1 0,-1 0,1-1,-1 1,1 1,0-1,0 0,0 0,0 0,1 1,-1-1,0 0,1 1,0-1,-1 0,1 1,0-1,0 0,0 1,1-1,-1 1,1-1,-1 0,1 1,0-1,0 0,0 0,0 0,0 0,0 0,1 0,-1 0,1 0,-1 0,1 0,0-1,-1 1,1-1,0 1,0-1,0 0,0 0,1 0,-1 0,0 0,0 0,1 0,-1-1,1 1,161 10,-162-10,1 0,-1 1,1-1,-1 1,0-1,0 1,0 0,0-1,0 1,0 0,0 1,0-1,-1 0,1 0,-1 1,0-1,1 1,-1-1,0 1,-1-1,1 1,0 0,-1-1,1 1,-1 0,0-1,0 1,0 0,0 0,-1 1,-22 80,14-69,-1 0,0-1,-1-1,-1 1,0-2,0 0,-1 0,-1-1,0-1,0 0,-1-1,-8 3,12-8,5-4</inkml:trace>
  <inkml:trace contextRef="#ctx0" brushRef="#br0" timeOffset="248.792">669 453,'-24'34,"-9"15,8-5,7-15,11-17,7-15,4-8</inkml:trace>
  <inkml:trace contextRef="#ctx0" brushRef="#br0" timeOffset="418.154">583 1,'0'0</inkml:trace>
  <inkml:trace contextRef="#ctx0" brushRef="#br0" timeOffset="837.915">809 651,'5'0,"-1"0,0 0,1-1,-1 1,0-1,0 0,1 0,-1 0,0-1,0 0,0 1,0-1,-1-1,1 1,0 0,-1-1,0 0,1 0,-1 0,0 0,-1 0,1-1,-1 1,2-3,-1 3,73-117,-37 46,-39 73,0 0,1 1,-1-1,0 0,0 0,0 0,1 0,-1 1,0-1,1 0,-1 0,1 1,-1-1,1 0,-1 1,1-1,0 1,-1-1,1 1,-1-1,1 1,0-1,0 1,-1-1,1 1,0 0,0-1,0 1,-1 0,1 0,0 0,0 0,0 0,0-1,-1 2,1-1,0 0,0 0,0 0,0 0,-1 0,1 1,0-1,0 0,-1 1,1-1,0 0,0 1,-1-1,1 1,0 0,-1-1,1 1,-1-1,1 1,-1 0,1-1,-1 1,1 0,-1 0,0-1,1 1,-1 0,0 0,0 0,8 47,-8-43,0 1,1 0,0 0,-1-1,2 1,-1 0,1-1,-1 1,2-1,-1 0,1 1,-1-1,1 0,1-1,-1 1,1 0,1 1,-3-5,0 0,-1 0,1 0,0 0,-1-1,1 1,0 0,0-1,0 0,-1 1,1-1,0 0,0 0,0 0,0 0,0 0,0 0,-1-1,1 1,0 0,0-1,0 0,-1 1,1-1,0 0,-1 0,1 0,-1 0,1 0,-1 0,1-1,-1 1,0 0,1-1,-1 1,0-1,0 0,0 0,32-68,-26-80,-8 125</inkml:trace>
  <inkml:trace contextRef="#ctx0" brushRef="#br0" timeOffset="1187.526">1543 143,'-7'17,"-25"52,4 0,2 2,-4 31,27-96,1 0,1 0,-1 0,1 0,0 0,0 0,0 0,1 0,0 1,0-1,1 0,0 0,0 0,0 0,1 0,0 0,0 0,0-1,1 1,0 0,0-1,0 0,1 0,0 0,0 0,0-1,0 1,1-1,0 0,0-1,0 1,0-1,3 2,7-3,0 1,0-2,1 0,-1-1,0-1,1 0,-1-1,0 0,15-5,-22 5,-1 0,1-1,0 0,-1 0,1-1,-1 0,0 0,0 0,-1-1,0 0,1 0,-1-1,-1 0,1 0,-1 0,0-1,-1 1,1-1,-1 0,-1-1,1 1,-1-1,-1 1,1-1,-1 0,-1 0,1 0,-2 0,1 0,-1 0,0 0,0-1,-1 1,0 0,-1-1,-1 3,-1 0,1 0,-1 0,0 1,-1-1,1 1,-1 0,0 0,-1 1,1-1,-1 1,0 1,0-1,0 1,0 0,0 0,-1 0,1 1,-1 0,0 1,0-1,0 1,0 1,0-1,0 1,0 1,0-1,-21-1</inkml:trace>
  <inkml:trace contextRef="#ctx0" brushRef="#br0" timeOffset="1435.027">1317 510,'39'-15,"26"-9,8 0,-4 3,-10 5,-13 2,-11 1,-7 5,-7 7,-8 9,-6 9,1 0,-1 3,3-3,4-3,1-10,2-5,-3-2</inkml:trace>
  <inkml:trace contextRef="#ctx0" brushRef="#br0" timeOffset="1754.796">1967 368,'38'0,"23"-5,5-1,-4 0,-12 1</inkml:trace>
  <inkml:trace contextRef="#ctx0" brushRef="#br0" timeOffset="1999.278">1938 594,'38'-5,"23"-6,5-2,-3 2,-13-2,-14 1</inkml:trace>
  <inkml:trace contextRef="#ctx0" brushRef="#br0" timeOffset="7600.549">1571 171,'1'-1,"-1"0,1 0,0 0,0 1,0-1,0 0,-1 1,1-1,0 1,0-1,0 1,0 0,0-1,0 1,0 0,0 0,1-1,-1 1,0 0,0 0,0 0,0 0,0 1,0-1,0 0,0 0,0 1,0-1,0 0,0 1,0-1,0 1,0-1,0 1,0 0,0-1,-1 1,1 0,0 0,0-1,-1 1,1 0,-1 0,1 0,-1 0,1 0,-1 0,1 0,-1 0,0 0,1 0,107 98,-103-96,1-1,-1 1,0 0,0 0,0 0,0 1,-1 0,1 0,-1 0,0 1,0-1,-1 1,1 0,-1 0,0 0,0 0,-1 1,1-1,-1 1,-1-1,1 1,-1 0,0 0,0 0,0 0,-1 0,0 0,0 0,-1-1,0 1,0 0,0 0,-1 0,0 1,-8 8</inkml:trace>
  <inkml:trace contextRef="#ctx0" brushRef="#br0" timeOffset="8521.586">1910 171,'34'-12,"-31"10,-1-1,1 1,0 0,-1 0,1 0,0 0,1 0,-1 1,0-1,0 1,1 0,-1 0,0 0,1 1,-1-1,1 1,0-1,-1 1,1 0,-1 1,1-1,-1 1,1-1,-1 1,0 0,1 0,-1 1,0-1,0 1,0-1,2 2,19 19,-22-18,0-1,0 0,0 0,1 0,-1 0,1-1,0 1,0-1,0 0,0 1,0-1,0 0,0-1,1 1,-1-1,1 1,-1-1,1 0,0 0,-1-1,1 1,0-1,0 0,-1 0,1 0,0 0,0-1,-1 1,1-1,0 0,-1 0,1-1,-1 1,1-1,1-1,9-10,-4-2</inkml:trace>
  <inkml:trace contextRef="#ctx0" brushRef="#br0" timeOffset="9103.535">2588 86,'-16'13,"2"0,-1 1,2 0,0 1,1 0,0 1,2 1,0 0,0 0,2 1,0 0,1 1,1 0,2-11,1-1,1 0,-1 1,2-1,-1 1,1 0,0 0,0-1,1 1,0 0,0 0,1 0,0 0,1-1,-1 1,2-1,-1 1,1-1,0 0,0 1,1-2,0 1,0 0,1-1,0 0,0 0,0 0,1-1,0 1,0-1,0-1,0 1,1-1,0 0,0-1,6 3,5-4,1-1,-1 0,1-2,0 0,-1-1,0-1,1 0,-1-2,0 0,-1-1,0 0,0-2,0 0,-1-1,0-1,1-1,-17 11,17-9,0 0,-1-2,0 1,-1-2,0 0,-1-1,0-1,8-10,-18 19,0 0,-1-1,1 1,-1-1,0 1,-1-1,1 0,-1 0,0 0,-1 0,1-1,-1 1,-1 0,1-1,-1 1,0 0,0-1,-1 1,0 0,0-1,0 1,-1 0,0 0,0 0,-1 0,1 0,-3-3,-2 0,0 0,0 0,-1 1,0 0,-1 0,1 1,-1 0,-1 0,1 1,-1 0,-1 1,1 0,-1 1,1 0,-1 1,0 0,0 0,-1 1,1 1,0 0,-1 0,-5 2,-11-2</inkml:trace>
  <inkml:trace contextRef="#ctx0" brushRef="#br0" timeOffset="9501.883">2418 424,'103'-63,"67"-1,-163 63,-1 0,1 0,-1 1,0 0,1 1,-1-1,1 1,-1 0,1 1,-1-1,0 1,0 1,0-1,0 1,0 0,-1 0,1 1,-1 0,2 1,78 33,-59-36,-3 0</inkml:trace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24.51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708 3754,'-1'0,"0"0,0 0,0 0,0 0,0 0,0 0,0 0,0 0,0 0,0 1,0-1,0 1,0-1,0 0,0 1,0 0,0-1,0 1,1 0,-1-1,0 1,0 0,1 0,-1-1,0 1,1 0,-1 0,1 0,-1 0,1 0,0 0,-1 0,1 0,0 0,0 0,0 0,-1 0,1 0,0 0,0 0,1 0,-1 0,0 0,0 0,0 0,1 0,-1 0,0 0,1 1,-1-1,-2 412,2-352,0-36</inkml:trace>
  <inkml:trace contextRef="#ctx0" brushRef="#br0" timeOffset="1453.321">7425 0,'13'97,"9"72,-7 1,-6 34,-11 1088,-23-1009,-22 29,16-137,-9 73,13-8,28 710,-1-938</inkml:trace>
  <inkml:trace contextRef="#ctx0" brushRef="#br0" timeOffset="2602.401">257 4121,'486'-39,"-75"3,615-42,-500 43,304-4,-50 11,39 2,201-31,-534 29,47-1,69 0,-102 0,-224 31,-277-2</inkml:trace>
  <inkml:trace contextRef="#ctx0" brushRef="#br0" timeOffset="2982.421">7934 3387,'-43'19,"-44"26,-20 14,-8 8,3 1,0-1,0 3,6-2,0-2,0-3,3-2,5-3,5-1,8-6,14-11,19-12</inkml:trace>
  <inkml:trace contextRef="#ctx0" brushRef="#br0" timeOffset="3730.936">1104 3754,'-43'29,"-43"28,-17 15,0-1,7-7,7-10,8-9,8-3,7-9,5-4,4-3,1-1,6-5,7-1,5-3,5 0,7-3</inkml:trace>
  <inkml:trace contextRef="#ctx0" brushRef="#br0" timeOffset="4969.524">1866 3359,'0'19,"0"26,0 10,0 0,0-5,0-5,0-6,0-5,4-3,3-2,-1-1,-1-1,-1-5</inkml:trace>
  <inkml:trace contextRef="#ctx0" brushRef="#br0" timeOffset="5249.482">1752 3387,'34'-33,"-14"9,2 2,1 0,1 2,0 0,1 2,2 1,0 0,23-9,-47 25,0-1,0 0,0 1,1 0,-1 0,0 0,1 0,-1 0,1 1,-1-1,1 1,-1 0,1 0,0 0,-1 1,1-1,-1 1,0 0,1 0,-1 0,1 0,-1 1,0-1,0 1,0 0,0 0,0 0,0 0,-1 1,1-1,-1 1,0-1,1 1,-1 0,0 0,0 0,-1 0,1 0,-1 1,1 0,1 12,0 0,-1 0,-1 0,-1 0,0 1,-1-1,0 0,-2 0,0 0,0 0,-6 12,5-18,0-1,-1 1,0-1,-1 0,0 0,0-1,-1 0,0 0,-1-1,1 1,-1-2,-1 1,1-1,-1 0,0-1,-1 0,-7 3,-3-4</inkml:trace>
  <inkml:trace contextRef="#ctx0" brushRef="#br0" timeOffset="6017.527">2205 3783,'24'-9,"-1"-1,0-1,0 0,-1-2,-1-1,0 0,-1-2,0 0,-1-1,-1-1,14-19,-30 35,0 0,0 0,-1-1,1 1,0-1,-1 0,1 1,-1-1,0 0,0 0,0 0,-1 0,1 0,-1 0,1 0,-1 0,0 0,0 0,0 0,-1 0,1 0,-1 0,0 0,1 0,-1 0,0 0,-1 1,1-1,-1 0,1 1,-1-1,0 1,0-1,0 1,0 0,0 0,0 0,-1 0,1 0,-1 0,1 1,-1-1,0 1,1 0,-1 0,0 0,0 0,0 0,0 1,0-1,-7 3,-1 1,1 0,0 0,1 1,-1 0,0 1,1 0,0 0,1 1,-1 0,1 1,0 0,0 0,1 0,0 1,1 1,-1-1,1 1,1 0,0 0,0 0,1 1,-3 9,5-15,0 1,1 0,-1 0,1 1,0-1,0 0,1 0,0 1,0-1,0 0,0 0,1 1,0-1,0 0,0 0,1 0,0 0,0 0,0 0,0-1,1 1,0-1,0 1,0-1,0 0,1 0,-1 0,1-1,0 1,0-1,1 0,-1 0,1-1,-1 1,1-1,0 0,0 0,2 0,11-1,-1-1,1 0,-1-2,0 0,0-1,0 0,0-2,0 0,-1-1,0 0,0-2,-1 0,0 0,0-1,-1-1,0-1,0 0,-1-1,-1 0,0 0,-1-2,0 1,-1-2,-1 1,0-1,-1-1,-1 1,1-3,-4 8,1-1,-2 1,0-1,0 0,-1 0,0 0,-1-1,0 1,-1 0,0 0,0-1,-2 1,1 0,-2-5,2 14,1 1,0-1,-1 0,1 1,-1-1,0 0,0 1,1-1,-1 1,0-1,0 1,0 0,0-1,-1 1,1 0,0 0,-1 0,1-1,0 1,-1 1,1-1,-1 0,0 0,1 1,-1-1,0 1,1-1,-1 1,0-1,1 1,-1 0,0 0,0 0,1 0,-1 0,0 1,0-1,1 0,-1 1,0-1,1 1,-1 0,1-1,-1 1,1 0,-1 0,-1 1,0 0,0 0,1 0,-1 1,0-1,1 1,0-1,0 1,0 0,0 0,0 0,0 0,1 0,-1 0,1 0,0 1,0-1,0 1,0-1,1 0,0 1,-1-1,1 3,2-1,1 0,-1 0,1-1,0 1,0-1,0 1,1-1,0 0,-1 0,1-1,1 1,-1-1,0 0,1 0,0 0,-1-1,1 1,0-1,0-1,1 1,-1-1,0 1,0-1,1-1,-1 1,1-1,-1 0,1 0,-1-1,0 0,6-1,32 6,-38-4,0 0,-1 0,1 1,0 0,0-1,-1 2,1-1,0 1,-1-1,0 1,1 0,-1 1,0-1,0 1,0 0,0 0,-1 0,1 0,-1 1,0-1,0 1,0 0,0 0,-1 0,1 0,-1 1,0-1,-1 0,1 1,-1 0,0-1,0 1,0 0,0 0,-1-1,0 1,0 0,0 0,-1 0,-49 121,45-106</inkml:trace>
  <inkml:trace contextRef="#ctx0" brushRef="#br0" timeOffset="6236.242">3107 3670,'-9'19,"-4"6</inkml:trace>
  <inkml:trace contextRef="#ctx0" brushRef="#br0" timeOffset="6482.432">3023 3303</inkml:trace>
  <inkml:trace contextRef="#ctx0" brushRef="#br0" timeOffset="6687.413">3361 3528,'-5'10,"-4"4,1 0,1 1,0-1,1 1,0 1,1-1,1 1,1 0,0 0,1 0,1 1,0-1,1 0,2 5,-2-18,1 0,0 1,0-1,0 0,0 0,1 0,-1 0,1 0,0 0,0-1,0 1,0 0,1-1,-1 0,1 1,-1-1,1 0,0 0,-1-1,1 1,0 0,0-1,1 0,-1 0,0 0,0 0,0 0,1-1,-1 1,0-1,1 0,-1 0,1 0,-1-1,0 1,0-1,1 1,-1-1,1-1,4 0,0-1,0 0,0-1,0 1,-1-2,0 1,0-1,0 0,0 0,-1-1,0 0,0 0,0 0,-1-1,2-3,0-2,0-1,0 0,-2 0,1-1,-2 1,0-1,0 0,0-11,-3 20,-1 1,1-1,-1 1,0-1,-1 1,1-1,-1 1,0 0,0-1,0 1,-1 0,1-1,-1 1,0 0,0 0,0 0,-1 1,0-1,1 0,-1 1,-1 0,1 0,0 0,-1 0,1 0,-1 1,0-1,0 1,-3-1,0 1,1 1,0 1,-1-1,1 1,-1 0,0 0,1 1,0 0,-1 0,1 1,-1-1,1 2,0-1,0 0,0 1,1 0,-1 1,1-1,-1 1,1 0,0 0,0 1,1 0,0-1,-1 2,1-1,-2 5,-8 6</inkml:trace>
  <inkml:trace contextRef="#ctx0" brushRef="#br0" timeOffset="7269.941">3728 3556,'0'3,"-12"115,12-115,0 1,1-1,-1 1,1-1,-1 1,1-1,0 0,1 1,-1-1,0 0,1 0,0 0,0 0,0 0,0 0,0-1,1 1,-1-1,1 1,-1-1,1 0,0 0,0 0,0 0,0-1,0 1,1-1,-1 0,0 0,1 0,1 0,2 0,1 0,0-1,-1-1,1 1,0-1,-1-1,1 1,-1-1,1 0,-1-1,0 0,0 0,0 0,-1-1,1 0,-1-1,0 1,0-1,3-3,93-114,-92 105,-1 1,0-1,-2-1,0 0,-1 0,-1 0,0-1,-1 1,-2-1,0 0,0 0,-2 0,-1-3,1 16,-1-1,0 1,-1 0,0 0,0 0,0 1,-1-1,1 0,-1 1,-1 0,1-1,-1 1,0 0,0 1,0-1,-1 1,1 0,-1 0,0 0,0 1,-1 0,1 0,-1 0,1 0,-1 1,0 0,0 0,0 1,0 0,-1 0,1 0,0 1,0 0,0 0,-1 0,1 1,0 0,0 0,0 1,0-1,0 1,0 1,0-1,1 1,-1 0,-2 2,1 1,0 0,0 0,0 0,0 1,1 0,0 1,1-1,0 1,0 0,1 0,-1 1,2-1,-1 1,1 0,1 0,0 0,0 0,1 1,0-1,0 0,1 1,0-1,1 1,0-1,1 0,-1 0,2 0,-1 0,2 0,-1 0,1-1,0 1,1-1,0 0,0 0,0-1,1 1,2 0,11 9,1-1,1-1,1 0,0-2,0-1,2 0,-1-2,1-1,1 0,-1-2,1-1,1-1,-1-1,7-1,95 15,-102-22</inkml:trace>
  <inkml:trace contextRef="#ctx0" brushRef="#br0" timeOffset="7986.836">4518 3387,'24'-10,"18"-3,6 1,0 2,-4-1,-4 0,-4 3,-3 2,-3 3,-7 1</inkml:trace>
  <inkml:trace contextRef="#ctx0" brushRef="#br0" timeOffset="8231.824">4518 3613,'39'-5,"26"-1,8-5,-4-1,-9 3,-10 2,-9-3,-6 1,-9 2</inkml:trace>
  <inkml:trace contextRef="#ctx0" brushRef="#br0" timeOffset="8449.894">4604 3783,'43'-5,"24"-7,5 0,-4 1,-10-2,-9 1,-14 2</inkml:trace>
  <inkml:trace contextRef="#ctx0" brushRef="#br0" timeOffset="8987.864">5703 3162,'-203'422,"200"-419,1 1,0-1,0 1,-1 0,2-1,-1 1,0 0,1 0,0 0,0 0,0 0,0 0,1 1,0-1,0 0,0 0,0 0,0 0,1 1,0-1,0 0,0 0,0 0,1 0,0 0,-1-1,1 1,1 0,-1-1,0 0,1 1,0-1,0 0,0 0,1 0,10 0,-1-1,1 0,0-1,0-1,0 0,0-1,0-1,0 0,0-1,-1 0,1-1,-1-1,0 0,0 0,-1-2,1 1,1-3,37-37,-43 29</inkml:trace>
  <inkml:trace contextRef="#ctx0" brushRef="#br0" timeOffset="9337.577">5281 3274,'5'-3,"37"-20,1 1,1 3,0 1,1 2,1 2,1 3,-1 1,21 0,-61 10,1 0,-1 0,1 1,0 0,-1 0,0 0,1 1,-1 0,0 0,0 1,0 0,0 0,-1 0,1 1,-1 0,0 0,0 0,0 1,0-1,-1 1,0 0,4 6,-5-6,1 1,0-1,0 1,0-1,1-1,-1 1,1-1,1 1,-1-2,0 1,1 0,0-1,0 0,0 0,0-1,0 0,1 0,-1 0,0-1,1 0,0 0,-1-1,1 0,4 0,90-33,-82 24</inkml:trace>
  <inkml:trace contextRef="#ctx0" brushRef="#br0" timeOffset="9907.023">6070 3584,'-36'44,"201"-176,-163 131,0 1,0 0,-1-1,1 1,0 0,0 0,0 0,0 0,0 0,0 0,-1 1,1-1,0 0,0 1,0 0,-1-1,1 1,0 0,-1 0,1 0,-1 0,1 0,-1 0,1 1,-1-1,0 0,0 1,1-1,-1 1,0-1,0 1,-1 0,1-1,0 1,0 0,-1-1,1 1,-1 0,0 0,1 0,-1 0,0-1,0 1,0 0,-1 1,13 27,-9-27,-1 0,0 0,1-1,-1 1,1 0,0-1,-1 1,1-1,1 0,-1 0,0 0,0-1,1 1,-1-1,1 0,-1 0,1 0,-1 0,1 0,0-1,0 0,-1 0,1 0,0 0,-1 0,1-1,0 0,-1 1,1-1,-1-1,1 1,-1 0,3-3,4 0,0-1,-1 0,0-1,0 0,-1 0,1-1,-1 0,-1 0,0-1,0 0,3-5,40-91,-42 82</inkml:trace>
</inkml:ink>
</file>

<file path=ppt/ink/ink3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25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0 554,'27'-6,"0"-1,0-1,-1-1,-1-1,0-1,0-2,-1 0,0-2,4-4,43-31,-2-2,-3-3,3-8,165-129,-232 189,1 0,-1 1,1-1,0 1,-1 0,1 0,0 0,1 0,-1 1,0-1,0 1,1 0,-1-1,1 2,-1-1,1 0,-1 1,1-1,-1 1,1 0,0 1,-1-1,1 0,-1 1,1 0,-1 0,1 0,-1 0,0 0,1 1,-1 0,0-1,0 1,0 1,0-1,6 15,-1 0,0 1,-2 0,0 0,-1 0,-1 1,0 0,-2 0,0 0,-1 0,-1 0,-1 0,-2 15,2-2,1-16,0 0,-2 0,0 0,-1 0,0-1,-1 1,-1-1,-1 0,0 0,-1 0,0-1,-1 0,-1 0,0-1,-1 0,0-1,-1 0,0-1,-1 0,-4 2,-4 1,-1-2,-1 0,0-1,0-2,-1 0,0-1,-1-1,0-2,0 0,0-2,0 0,-1-2,-1 0,16-1,0-1,1 0,-1-1,0 1,1-2,0 1,-1-2,1 1,0-1,1 0,-6-4,11 6,0 0,0 0,0-1,0 1,0-1,0 0,1 0,-1 0,1 0,0 0,0-1,0 1,0 0,1-1,-1 0,1 1,0-1,0 0,0 0,1 0,-1 1,1-1,0 0,0 0,0 0,1 0,-1 0,1 0,1-2,8-18,3 5</inkml:trace>
  <inkml:trace contextRef="#ctx0" brushRef="#br0" timeOffset="339.219">1355 272,'-15'11,"0"2,0 0,2 0,-1 1,2 1,0 0,1 1,0 0,1 0,-6 16,15-29,0 0,-1 0,2 0,-1 0,0 0,1 0,-1 0,1 0,0 0,0 1,0-1,1 0,-1 0,1 0,-1 0,1 0,0 0,0 0,1 0,-1 0,0 0,1-1,0 1,0-1,0 1,0-1,0 1,0-1,0 0,1 0,-1 0,1-1,0 1,-1 0,1-1,0 0,0 1,0-1,0-1,0 1,0 0,12 3,0-1,0-1,0 0,0-1,0-1,0 0,0-1,0-1,0 0,0-1,0-1,-1 0,1-1,-1 0,0-1,-1-1,0 0,0-1,3-3,-8 8,-1-1,0 1,0-2,-1 1,1-1,-1 0,0 0,-1-1,1 0,-1 0,0 0,0 0,-1-1,0 0,0 0,-1 0,1 0,-2-1,1 1,-1-1,0 0,0 0,-1 1,0-1,-1 0,0 0,0 0,-1 0,0-2,-1 6,0-1,0 0,0 1,-1-1,1 1,-1-1,-1 1,1 0,0 1,-1-1,0 0,0 1,0 0,0 0,-1 0,1 1,-1-1,1 1,-1 0,0 0,0 1,0-1,0 1,0 0,-3 0,-5 0,0 0,-1 1,1 0,0 1,0 0,0 1,0 1,0 0,-5 2,-15 7</inkml:trace>
</inkml:ink>
</file>

<file path=ppt/ink/ink3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27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1 544,'38'-9,"23"-9,5-1,-8-2,-9 3,-9 4,-10 5</inkml:trace>
  <inkml:trace contextRef="#ctx0" brushRef="#br0" timeOffset="551.646">340 769,'54'-11,"0"-4,-1-1,0-3,-2-2,0-2,14-11,-33 10,-1 0,-1-2,-1-2,-1 0,-2-2,-1-1,-1-1,-2-1,11-22,-28 48,1 0,-1-1,-1 0,1 0,-1-1,-1 1,1-1,-2 0,1 0,-1 0,0 0,-1 0,0 0,-1 0,0-1,0 1,-1 0,0 0,-1 0,0 0,0 0,-1 0,-3-8,4 15,0-1,0 1,0 0,-1 0,1 0,-1 0,1 1,-1-1,0 0,1 1,-1 0,0 0,0 0,0 0,0 0,0 1,0-1,0 1,0 0,0-1,0 2,-1-1,1 0,0 1,0-1,0 1,0 0,0 0,0 0,1 0,-2 1,-78 59,71-50,0 0,1 0,0 1,0 0,1 1,1 0,0 0,1 1,0 0,1 0,1 1,0 0,1 0,1 0,0 0,1 0,1 1,0-1,1 1,1-1,0 1,1-1,1 0,0 1,3 7,2-8,1 0,0-1,1 0,1 0,0-1,0-1,2 0,-1 0,1-1,1-1,7 4,38 33,-45-33,-3-1</inkml:trace>
  <inkml:trace contextRef="#ctx0" brushRef="#br0" timeOffset="1460.929">1215 459,'-17'56,"5"-14,9-34,0 1,0 0,1 0,0 0,0 0,1 0,0 0,1 1,0-1,1 0,1 9,-1-16,-1 0,1 0,0 0,0 1,0-1,1 0,-1 0,0-1,1 1,-1 0,1 0,0-1,0 1,-1-1,1 1,0-1,0 0,0 1,0-1,1 0,-1-1,0 1,0 0,1-1,-1 1,0-1,1 0,-1 1,0-1,1 0,-1-1,0 1,1 0,-1-1,0 1,1-1,-1 0,84-34,77-83,-162 117,-1 1,0-1,1 0,-1 0,1 1,-1-1,1 0,0 1,-1-1,1 0,0 1,-1-1,1 1,0-1,-1 1,1-1,0 1,0 0,0-1,0 1,-1 0,1 0,0 0,0 0,0-1,0 1,0 0,0 0,0 1,-1-1,1 0,0 0,0 0,0 1,0-1,-1 0,1 1,0-1,0 0,0 1,-1-1,1 1,0 0,-1-1,1 1,0-1,-1 1,1 0,-1 0,1-1,-1 1,0 0,1 0,-1 0,0-1,1 1,-1 0,0 0,0 0,0 0,0 0,1-1,-1 1,-1 0,1 0,0 0,0 0,0 0,-1 4,1-1,0 1,1-1,-1 1,1-1,0 1,0-1,0 0,0 1,1-1,0 0,0 0,0 0,0 0,1 0,-1 0,1-1,0 1,0-1,0 0,1 0,-1 0,1 0,0-1,-1 0,1 1,0-1,0 0,1-1,-1 1,0-1,1 0,-1 0,1 0,-1-1,1 1,1-1,11-4,0-1,-1-1,1-1,-1 0,-1 0,0-2,0 0,0-1,-1 0,-1-1,0-1,5-6,34-62,-45 55</inkml:trace>
  <inkml:trace contextRef="#ctx0" brushRef="#br0" timeOffset="2152.127">2315 262,'0'-3,"0"1,0-1,-1 1,0 0,1-1,-1 1,0 0,0 0,0 0,0 0,0-1,-1 1,1 1,-1-1,1 0,-1 0,0 1,0-1,1 0,-1 1,0 0,0 0,-1-1,1 1,0 0,0 1,0-1,-1 0,1 1,0-1,-1 1,1 0,-1-1,1 1,-2 1,-86 10,79-5,0 1,0 0,1 1,0 0,1 1,0 0,0 0,1 1,0 0,0 0,1 1,1 0,0 0,0 1,1 0,1 1,-3 6,1 0,1 1,1 0,1 0,1 0,1 0,0 0,2 0,0 1,1 0,-1-14,1-1,-1 1,1 0,1 0,-1-1,1 1,0-1,1 0,-1 0,1 0,1 0,-1 0,1-1,0 0,0 0,0 0,1-1,-1 0,1 0,0 0,0-1,1 0,-1 0,1 0,0-1,-1 0,1 0,0-1,0 0,0 0,1-1,11 0,0 0,0-2,0 0,0-1,0-1,0-1,-1 0,0-1,0-1,-1-1,0-1,0 0,-1-1,0-1,14-12,-23 17,0 1,0-1,0-1,-1 1,0-1,-1 0,1 0,-1-1,-1 0,1 0,-1 0,-1 0,1-1,-1 1,-1-1,0 0,0 1,-1-1,0 0,0 0,-1 0,0-1,-1 1,0 0,0 1,-1-1,0 0,-1 0,0 1,0-1,-1 1,0 0,0 0,-1 0,-5-6,4 8,-1 1,0 0,-1 0,1 0,-1 1,0 1,0-1,0 1,0 0,-1 1,1 0,-1 1,1-1,-1 2,0-1,0 1,-6 1,-14 3</inkml:trace>
  <inkml:trace contextRef="#ctx0" brushRef="#br0" timeOffset="2473.657">2033 657,'33'-19,"17"-6,-1-5,-4 4,-4 11,-5 8,-4 5,-2 3,-1 1,-2 0,1 1,-1-2,0 1,1-2,0 1,0-1,-5 0</inkml:trace>
  <inkml:trace contextRef="#ctx0" brushRef="#br0" timeOffset="2820.035">2880 375,'38'5,"28"-4,6-1,-3-1,-9-1,-10 1,-9-5,-6-1,-5 1,-7 1</inkml:trace>
  <inkml:trace contextRef="#ctx0" brushRef="#br0" timeOffset="3073.972">2993 601,'38'-5,"32"-6,9-2,-4 2,-10 3,-12 2,-9-2,-13 0</inkml:trace>
  <inkml:trace contextRef="#ctx0" brushRef="#br0" timeOffset="3557.096">2936 177,'19'-14,"12"-10,4-1,2 0,-1 3,-1 6,-8 10,-7 11,-3 5,-4 5,0 0,3 3,4-2,3-4,2-4,2-3,1-3,-4-1</inkml:trace>
  <inkml:trace contextRef="#ctx0" brushRef="#br0" timeOffset="7313.341">3670 798,'50'-52,"-2"-2,-3-3,-2-1,-3-2,31-61,-6 33,-65 88,1-1,0 1,-1 0,1-1,0 1,-1 0,1-1,0 1,0 0,-1 0,1 0,0-1,0 1,-1 0,1 0,0 0,0 0,-1 1,1-1,0 0,0 0,-1 0,1 1,0-1,0 0,-1 1,1-1,0 0,-1 1,1-1,-1 1,1-1,0 1,-1 0,1-1,-1 1,1-1,-1 1,0 0,1-1,-1 1,0 0,1 0,-1-1,0 1,0 0,0 0,0-1,0 1,0 0,7 44,-7-43,0 14,12 70,-11-84,0 0,0 0,0 0,0 0,0 0,0 0,1-1,-1 1,0 0,1-1,0 1,-1-1,1 1,0-1,0 0,-1 0,1 0,0 0,0 0,0 0,0-1,1 1,-1-1,0 1,0-1,0 0,0 0,1 0,-1 0,0 0,0 0,0 0,0-1,0 1,1-1,-1 0,0 0,15-6,-1-1,1 0,-2-2,1 0,-1-1,-1 0,0-1,0 0,-1-2,-1 1,0-2,0-1,36-37,44-43,-92 96,0-1,1 0,-1 1,0-1,1 1,-1-1,1 1,-1 0,1-1,-1 1,1-1,-1 1,1 0,-1 0,1-1,0 1,-1 0,1 0,-1 0,1-1,0 1,-1 0,1 0,0 0,-1 0,1 0,0 0,-1 0,1 1,-1-1,1 0,0 0,-1 0,1 1,-1-1,1 0,-1 1,1-1,0 0,-1 1,1-1,-1 1,0-1,1 0,-1 1,1-1,-1 1,0 0,1-1,-1 1,0-1,0 1,1-1,-1 1,0 0,0-1,0 1,0 0,0-1,0 1,0 0,0-1,0 1,0 0,-4 53,2-40,-4 220,6-230,0-1,0 1,0 0,1-1,0 1,0-1,0 1,0-1,0 1,1-1,-1 0,1 1,0-1,0 0,0 0,1-1,-1 1,1 0,-1-1,4 3,3-3</inkml:trace>
  <inkml:trace contextRef="#ctx0" brushRef="#br0" timeOffset="12076.274">4658 769,'28'-11,"-1"-2,0-1,-1-2,-1 0,18-15,-29 21,165-117,-155 103,0-2,-2 0,-1-1,-2-1,0-1,10-24,8-55,-37 105,1 0,-1 0,0 0,0 0,0-1,0 1,0 0,-1 0,0 0,1 0,-1 0,0 0,0 0,-1 0,1 0,-1 1,1-1,-1 0,0 1,0 0,0-1,0 1,-1 0,1 0,0 0,-1 0,0 0,1 1,-1-1,0 1,0 0,0-1,0 1,0 1,-4 0,-1 0,0 0,0 1,0 1,1-1,-1 1,1 1,-1-1,1 1,0 1,0-1,0 1,1 0,-1 1,1-1,0 1,0 1,1-1,-1 1,1 0,0 0,-1 4,-7 5,2 1,0 0,0 1,2 0,0 0,1 1,1 0,0 1,2 0,-2 8,5-17,1 0,0 0,0 0,1 0,0 0,0 0,2-1,-1 1,1 0,0 0,1-1,0 1,1-1,0 0,0 0,1 0,0-1,0 0,1 0,1 0,2 2,143 99,-133-98</inkml:trace>
  <inkml:trace contextRef="#ctx0" brushRef="#br0" timeOffset="12610.603">5306 64,'11'-8,"0"1,1 0,-1 0,1 1,0 1,1 0,0 0,-1 1,14-1,-25 4,0 0,0 1,0-1,0 1,0 0,1-1,-1 1,0 0,0 0,0 0,0 0,1 0,-1 0,0 0,0 0,0 0,1 0,-1 1,0-1,0 0,0 1,0-1,0 1,0 0,0-1,0 1,0 0,0-1,0 1,0 0,0 0,-1 0,1 0,0 0,-1 0,1 0,-1 0,1 0,-1 0,1 0,-1 0,0 0,1 1,-1-1,0 0,0 0,0 0,0 0,0 1,0-1,0 0,0 0,-1 0,1 0,0 1,-1-1,1 0,-33 67,28-61,3-5,-1 0,1 0,0 1,0-1,0 0,0 1,0-1,1 1,-1 0,1 0,0-1,0 1,0 0,0 0,0 0,0 0,1 0,-1 0,1 0,0 1,0-1,0 0,1 0,-1 0,1 0,-1 0,1 0,0 0,0 0,1 0,-1-1,0 1,1 0,0-1,0 1,-1-1,1 1,1-1,-1 0,0 0,1 0,-1 0,1 0,0-1,47 5,-25-5</inkml:trace>
  <inkml:trace contextRef="#ctx0" brushRef="#br0" timeOffset="13046.104">5730 290,'-21'43,"3"0,1 1,3 1,1 0,-5 38,16-77,0 0,0-1,0 1,1 0,0 0,1 0,-1 0,1-1,0 1,0 0,1 0,0 0,0 0,0 0,1-1,0 1,0 0,0-1,1 0,0 1,0-1,0 0,0-1,1 1,0 0,0-1,0 0,1 0,-1 0,1-1,0 1,0-1,0 0,1-1,2 2,16-4,1-1,0-1,-1-1,0-2,1 0,-1-1,-1-2,0 0,0-2,0 0,-1-1,-1-2,5-3,-14 10,-1 0,0-1,0 1,-1-2,0 0,0 0,-1-1,0 0,0-1,-1 1,0-2,-1 1,0-1,0-1,-4 7,0 1,-1 0,1-1,-1 1,1-1,-2 0,1 1,0-1,-1 0,0 0,0 0,0 0,-1-1,0 1,0 0,0 0,0 0,-1 0,0 0,0 0,-1 0,1 0,-1 0,0 0,0 1,0-1,-1 1,-2-4,-6-2,-1 0,-1 1,1 0,-2 1,1 1,-1 0,0 1,0 0,0 1,-1 1,0 0,0 1,0 1,0 0,-1 1,1 0,0 2,-1 0,1 0,0 1,0 1,0 1,-8 3,-9 0</inkml:trace>
  <inkml:trace contextRef="#ctx0" brushRef="#br0" timeOffset="13360.58">5589 601,'38'-10,"18"-3,4 1,-3 2,-7 3,-7 3,-11 6,-6 4,-2 5,-1 0,0 4,2-1,1-3,0-3,-3-8,-6-4</inkml:trace>
  <inkml:trace contextRef="#ctx0" brushRef="#br0" timeOffset="13738.854">5956 37,'-10'14,"-2"10,-1-5,8-4,5-11,2-5</inkml:trace>
  <inkml:trace contextRef="#ctx0" brushRef="#br0" timeOffset="14007.119">6182 64,'-5'15,"-6"4,-2 4,2-2</inkml:trace>
</inkml:ink>
</file>

<file path=ppt/ink/ink3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47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0 170,'343'0,"-175"-28,-142 26,-3 2</inkml:trace>
  <inkml:trace contextRef="#ctx0" brushRef="#br0" timeOffset="260.853">57 367,'62'0,"26"0,2 0,-9 0,-13 0,-14 0,-12 0,-12 0</inkml:trace>
  <inkml:trace contextRef="#ctx0" brushRef="#br0" timeOffset="780.911">367 0,'10'15,"1"0,0-1,1-1,1 0,0-1,1 0,0-1,0 0,1-1,5 2,1 1,-4-1,83 69,-97-78,0 0,-1-1,0 1,0 0,0 1,0-1,0 0,0 1,-1-1,0 1,1-1,-1 1,-1-1,1 1,-1 0,1 0,-1-1,0 1,0 0,0-1,-1 1,0 0,1 0,-1-1,0 1,-1-1,1 1,-1-1,1 0,-1 1,-1 0,-14 17,-1-1,-1 0,-1-1,0-1,-1-2,-1 0,-23 13,-32 25,-29 22,88-63</inkml:trace>
</inkml:ink>
</file>

<file path=ppt/ink/ink3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51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0,'-5'5,"-1"6,0 1</inkml:trace>
</inkml:ink>
</file>

<file path=ppt/ink/ink3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51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1,'-4'0,"-3"0</inkml:trace>
</inkml:ink>
</file>

<file path=ppt/ink/ink3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50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61,'-2'-3,"0"1,-1-1,1 1,-1 0,1 0,-1 0,0 0,0 0,0 1,0-1,0 1,0 0,-1-1,1 2,0-1,-1 0,1 1,0-1,-1 1,1 0,-1 0,1 0,0 1,-1-1,1 1,0 0,-1 0,1 0,0 0,0 1,0-1,0 1,0 0,0 0,1 0,-1 0,0 0,1 1,0-1,-1 1,1-1,-10 12,1 0,1 1,0 0,1 0,0 1,1 0,1 1,1-1,0 1,2 1,-1-1,2 1,0 0,2-1,0 1,0 0,3 14,-1-24,1-1,0 0,1 1,-1-1,1 0,1 0,-1-1,1 1,1-1,-1 1,1-1,0-1,0 1,1-1,-1 0,1 0,0 0,1-1,-1 0,1 0,0-1,0 0,0 0,0-1,0 1,1-1,-1-1,1 0,-1 0,1 0,0-1,-1 0,1-1,0 0,-1 0,1 0,-1-1,1 0,16-6,0-1,-1 0,0-2,-1-1,0 0,-1-2,0 0,-1-2,-1 0,17-19,-29 30,-1-1,0 1,0-2,0 1,0-1,-1 0,0 0,0 0,-1 0,0-1,-1 0,1 0,-2 0,1 0,-1-1,0 1,-1-1,1 1,-2-1,1 1,-1-1,-1 0,0 1,0-1,0 1,-1-1,-1 1,1 0,-1 0,-1 0,1 0,-6-7,2 7,-1-1,0 2,0-1,-1 2,0-1,0 1,-1 0,0 1,0 0,0 0,0 1,-1 1,1 0,-1 0,0 1,0 0,-4 1,-15-2</inkml:trace>
  <inkml:trace contextRef="#ctx0" brushRef="#br0" timeOffset="330.514">0 343,'146'-62,"-130"57,-1 0,1 1,0 1,-1 0,2 1,-1 1,0 0,0 1,0 1,0 0,0 2,0 0,0 0,0 2,-1 0,0 0,12 7,58 20,-47-26,-24-8</inkml:trace>
</inkml:ink>
</file>

<file path=ppt/ink/ink3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57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77,'8'-4,"30"-11,0 1,1 2,0 2,1 1,10 1,-49 7,0 1,1-1,-1 1,0-1,0 1,0 0,0-1,1 1,-1 0,0 0,0 0,0 0,1 0,-1 0,0 0,0 0,0 0,1 1,-1-1,0 1,0-1,0 0,0 1,0 0,0-1,0 1,0 0,0-1,0 1,0 0,0 0,0 0,-1 0,1 0,0 0,-1 0,1 0,-1 0,1 0,-1 0,1 1,-1-1,0 0,1 0,-1 0,0 1,0-1,0 0,0 0,0 0,0 1,-1-1,1 0,0 0,0 0,-1 1,1-1,-1 0,1 0,-1 0,0 0,1 0,-1 0,0 1,-3 8,-17 69,21-77,0 0,0 0,0 0,0 0,1 1,-1-1,1 0,-1 0,1 0,0 0,0 0,0 0,0 0,0 0,0 0,0-1,1 1,-1 0,0-1,1 1,0-1,-1 1,1-1,0 0,0 0,0 0,0 0,0 0,0 0,0 0,0-1,0 1,0-1,2 1,48 3,-26-4</inkml:trace>
</inkml:ink>
</file>

<file path=ppt/ink/ink3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58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60,'-8'2,"1"0,-1 1,1 0,0 0,0 0,0 1,0 0,0 1,1-1,0 1,0 0,0 1,1-1,0 1,-1 2,-1-2,1-1,1 2,-1-1,1 1,0-1,0 1,1 1,0-1,0 1,0-1,1 1,1 0,-1 1,1-1,1 0,-1 0,1 1,1-1,0 1,0-1,1 1,-1-1,2 0,-1 1,1-1,1 0,0 0,0 0,0 0,1-1,0 1,0-1,1 0,0 0,0-1,1 1,0-1,0 0,8 1,1-1,-1-1,1 0,0-1,1-1,-1 0,0-1,1-1,0 0,-1-1,1-1,-1 0,1-1,-1-1,0 0,1-1,-2-1,1 0,0-1,-1-1,0 0,-1 0,0-2,0 0,-1 0,2-3,-4 8,-1-1,0-1,0 0,-1 0,0-1,0 0,0 0,-1-1,0 0,-1 0,1-1,-1 1,-1-1,0-1,0 1,-1-1,0 0,-1 0,0 0,-1 0,0-1,0 1,-1-1,0 1,-1-1,0 1,-1-1,0 0,-2 4,-1 0,0 0,0 1,0-1,0 1,-1 0,0 0,-1 1,1-1,-1 1,0 0,0 0,-1 1,1 0,-1 0,0 1,0 0,0 0,-1 0,1 1,-1 0,1 1,-1-1,1 2,-3-1,-27-4</inkml:trace>
  <inkml:trace contextRef="#ctx0" brushRef="#br0" timeOffset="284.541">0 285,'148'-24,"100"-8,-239 33,1 0,0 0,-1 1,0 0,1 1,-1 0,0 0,0 1,-1 0,1 1,-1 0,6 4,15 8,-21-13,0 0,0-1,1 0,0 0,-1-1,1 0,0-1,0 0,0 0,0-1,0 0,0-1,0 0,0 0,0-1,0 0,-1-1,1 1,-1-2,1 1,1-3,63-24,-55 19</inkml:trace>
</inkml:ink>
</file>

<file path=ppt/ink/ink3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5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0 115,'39'5,"21"1,7 0,-5-1,-7-2,-8-1,-8-1,-5 0,-9-6,-9-1</inkml:trace>
  <inkml:trace contextRef="#ctx0" brushRef="#br0" timeOffset="248.748">57 397,'48'-5,"20"-1,5 0,-7 1,-9 1,-10 2,-12 1</inkml:trace>
  <inkml:trace contextRef="#ctx0" brushRef="#br0" timeOffset="3816.461">706 172,'24'-10,"13"-3,4 1,1 2,-2 3,-4 3,-7 1</inkml:trace>
  <inkml:trace contextRef="#ctx0" brushRef="#br0" timeOffset="4651.982">1073 397,'95'-34,"-32"12,-1-2,-1-2,31-21,-77 38,0-1,-1 0,-1-1,0 0,0-2,-1 1,-1-1,0-1,-1 0,0 0,0-3,-9 16,0 1,0-1,0 0,-1 0,1 0,0 0,0 0,0 0,-1 0,1 0,0-1,-1 1,1 0,-1 0,0-1,1 1,-1 0,0 0,0-1,0 1,0 0,0-1,0 1,0 0,0-1,0 1,0 0,-1 0,1-1,-1 1,1 0,-1 0,1 0,-1-1,0 1,0 0,1 0,-1 0,0 0,0 0,0 1,0-1,0 0,0 0,0 1,-1-1,1 0,0 1,0-1,0 1,-1-1,1 1,0 0,-1 0,1 0,0-1,0 1,-1 0,1 0,0 1,-1-1,1 0,0 0,0 1,-1-1,1 1,0-1,0 1,-11 6,1 1,0 1,0 0,1 0,1 1,-1 0,2 1,-1 0,1 0,1 1,0 0,1 0,-3 9,5-16,2 0,-1 0,0 0,1 0,0 0,0 1,1-1,0 1,-1-1,2 1,-1-1,1 1,0-1,0 1,0 0,1-1,0 1,0-1,0 1,1-1,0 1,0-1,0 0,0 0,1 0,0 0,0-1,1 1,-1-1,1 0,0 0,0 0,0 0,4 2,1-2,0 0,0 0,1-1,-1-1,1 1,0-1,0-1,-1 0,1 0,0-1,0-1,0 1,0-2,0 1,0-1,1-1,152-54,-157 54,19-4,-1-2,-1-1,0-2,0 0,-1-1,-1-1,0 0,-1-2,0-1,-1 0,-1-2,-1 0,-1 0,-1-2,4-6,-18 25,1 1,-1-1,0 0,1 0,-1 0,0 0,0 0,-1 0,1 0,0 0,-1 0,1 0,-1-1,1 1,-1 0,0 0,0 0,0-1,-1 1,1 0,0 0,-1 0,1-1,-1 1,0 0,0 0,0 0,0 0,0 0,0 0,0 1,-1-1,1 0,-1 1,1-1,-1 1,1-1,-1 1,0 0,0-1,0 1,0 0,0 0,0 1,0-1,0 0,0 1,0-1,-3 0,-4 3,0 0,0 1,0 0,0 0,0 1,1 0,-1 0,1 1,0 0,0 0,1 1,0 0,0 1,0-1,1 1,0 1,0-1,1 1,0 0,0 0,1 1,0-1,0 1,1 0,0 0,0 5,0-10,1 0,-1 1,1-1,1 0,-1 1,1-1,-1 1,1 0,0-1,1 1,-1 0,1-1,0 1,0 0,1 0,-1-1,1 1,0 0,1-1,-1 1,1-1,-1 1,1-1,1 0,-1 0,1 0,-1 0,1 0,0 0,0-1,1 0,-1 1,1-1,3 2,7 0,0-1,0 0,1-1,0 0,0-2,0 1,0-2,0 0,-1-1,1 0,0-1,0-1,-1 0,1-1,-1-1,0 0,0-1,-1 0,1-1,-1-1,-1 0,0-1,0 0,7-8,-6 8,0-1,-1 0,0-1,-1 0,0-1,-1-1,0 1,-1-2,-1 1,0-1,-1 0,0-1,-1 0,0-1,-6 15,1 0,0 0,-1 0,1 0,-1 0,1 0,-1-1,0 1,0 0,1 0,-1 0,0 0,0-1,0 1,0 0,0 0,0 0,-1-1,1 1,0 0,-1 0,1 0,-1 0,1 0,-1 0,1 0,-1-1,0 2,1-1,-1 0,0 0,0 0,0 0,0 0,0 1,0-1,0 0,0 1,0-1,0 1,0-1,0 1,0-1,0 1,-1 0,1 0,0 0,0-1,0 1,0 0,-1 1,1-1,0 0,0 0,0 0,-1 1,1-1,-8 7,1 0,0 0,1 0,-1 1,2 1,-1-1,1 1,0 0,1 0,0 1,0 0,1 0,0 0,1 0,0 0,1 1,0-1,0 10,1-15,1 0,-1 0,1 0,0 1,0-1,1 0,0 0,-1 0,2 0,-1 0,1 0,-1 0,1-1,1 1,-1-1,1 1,0-1,0 0,0 0,0 0,1 0,-1 0,1-1,0 0,0 0,0 0,1 0,-1 0,1-1,0 0,-1 0,5 1,14 4</inkml:trace>
  <inkml:trace contextRef="#ctx0" brushRef="#br0" timeOffset="5150.901">2682 312,'-7'6,"-4"2,1 0,1 0,-1 1,1 0,1 1,0 0,0 1,1-1,-5 10,12-20,1 0,-1-1,1 1,-1 0,0 0,1 0,-1 0,1 0,-1 0,0 0,1 0,-1 0,1 0,-1 0,0 0,1 0,-1 0,1 0,-1 0,0 0,1 1,-1-1,1 0,-1 0,0 0,1 1,-1-1,0 0,1 1,-1-1,0 0,0 0,1 1,-1-1,0 1,0-1,0 0,1 1,-1-1,0 0,0 1,0-1,0 1,0-1,0 0,0 1,0-1,0 1,0-1,0 1,0-1,0 0,0 1,0-1,0 1,0-1,-1 0,35-22,-34 22,156-109,-155 108,1 1,0 0,0 0,0 0,-1 0,1 0,0 1,0-1,0 1,-1-1,1 1,0-1,-1 1,1 0,0 0,-1 0,1 0,-1 0,0 0,1 0,-1 0,0 1,0-1,1 0,-1 1,0-1,0 1,-1 0,1-1,0 1,0 0,-1-1,1 1,-1 0,0 0,1-1,-1 3,15 23,-13-25,1 1,0-1,-1 0,1 0,0-1,0 1,0-1,0 1,0-1,0 0,0 0,1 0,-1 0,0-1,1 1,-1-1,0 0,1 0,-1 0,1-1,-1 1,0-1,0 0,1 1,-1-2,0 1,0 0,0-1,0 1,0-1,0 0,0 0,-1 0,1 0,0-1,2-1,-1 1,1-1,-1 0,0 0,0 0,-1 0,1-1,-1 1,0-1,0 0,-1 0,1 0,-1 0,0 0,-1-1,1 1,-1-1,0 1,0-1,-1 0,0-1,-4-9</inkml:trace>
</inkml:ink>
</file>

<file path=ppt/ink/ink3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582 220,'44'5,"0"-2,-1-2,1-2,0-2,0-2,-1-2,0-1,-1-3,16-6,283-145,-339 160,1 0,0 0,0 1,0 0,0-1,0 1,0 0,0 0,0 1,0-1,0 1,0-1,1 1,-1 0,0 0,0 1,0-1,1 1,-1-1,0 1,0 0,0 0,0 0,0 1,0-1,0 1,-1-1,1 1,-1 0,1 0,-1 0,1 1,-1-1,0 1,0-1,0 1,-1-1,1 1,0 0,-1 0,0 0,1 1,0 14,-1-1,0 1,-1 0,-1-1,-1 1,0-1,-1 1,-2 3,-7 50,-79 671,89-583,1-160,1 1,0-1,-1 1,1-1,0 1,-1-1,1 1,-1-1,1 1,0 0,-1-1,1 1,-1-1,1 1,-1 0,0 0,1-1,-1 1,1 0,-1 0,0 0,1-1,-1 1,1 0,-1 0,0 0,1 0,-1 0,1 0,-1 0,0 1,1-1,-1 0,1 0,-1 0,0 1,1-1,-1 0,1 0,-1 1,1-1,-1 1,1-1,-1 0,1 1,-1-1,1 1,0-1,-1 1,1-1,0 1,0-1,-1 1,1 0,0-1,0 1,0-1,-1 1,1 0,0-1,-5-5,-8-7,-1 0,1 1,-2 0,0 2,0-1,0 2,-1 0,-1 1,1 0,-1 2,0 0,-1 1,1 0,-1 1,-7 1,-13 0,0 2,1 2,-1 1,0 2,1 2,0 1,0 2,1 1,0 2,-32 17,-18 14,3 4,2 3,2 3,2 4,3 3,-14 20,36-25,35-32</inkml:trace>
  <inkml:trace contextRef="#ctx0" brushRef="#br0" timeOffset="454.474">1091 673,'505'-109,"-464"98,43-3,-81 17,-1-1,0 1,0-1,-1 1,1-1,-1 1,1 0,-1 0,0 0,0 0,0 0,0 0,0 0,-1 0,1 0,-1 0,0 1,0-1,0 0,-1 0,1 0,-1 0,1 0,-1 1,0-1,0-1,-1 1,1 0,-1 0,1 0,-1 0,0 3,-44 181,46-172,-3 7,2 1,1-1,1 1,0-1,2 0,1 1,3 9,0-14</inkml:trace>
  <inkml:trace contextRef="#ctx0" brushRef="#br0" timeOffset="4668.46">1825 1378,'26'-12,"0"-1,0-1,-2-1,0-2,0 0,-2-1,0-1,-1-2,-1 0,-1-1,-1 0,-1-2,2-5,-4 9,62-66,-58 68,-1-2,0 0,-2-1,0-1,-2 0,12-23,-21 33,-2 7,0 1,0-1,-1 1,0-1,0 0,0 0,0 0,-1 0,0 0,0 0,0-1,-1 1,1 0,-1 0,-1-1,1 1,-1 0,0 0,0 0,0 0,-1-1,-1 5,1 0,-1 0,1 0,-1 1,1-1,-1 1,1 0,-1-1,1 1,-1 1,1-1,-1 0,0 1,1-1,-1 1,1 0,0-1,-1 1,1 0,0 1,-1-1,1 0,0 1,0-1,0 1,0 0,0-1,1 1,-2 1,-8 5,1 0,-1 1,2 1,-1 0,1 0,1 0,0 1,0 1,1-1,-2 5,9-15,-1 1,1-1,-1 0,1 1,0-1,-1 0,1 1,0-1,0 1,0-1,0 0,0 1,0-1,0 1,1-1,-1 0,0 1,1-1,-1 0,1 1,0-1,-1 0,1 0,0 0,0 1,-1-1,1 0,0 0,0 0,0 0,1-1,-1 1,0 0,0 0,0-1,1 1,-1 0,0-1,1 1,-1-1,0 0,1 1,-1-1,65 6,-62-6,144-24,-146 23,0 1,0-1,0 1,-1 0,1 0,0 0,0 0,0 0,0 1,0-1,0 1,0-1,0 1,0 0,0-1,-1 1,1 0,0 0,-1 0,1 1,-1-1,1 0,-1 1,1-1,-1 0,0 1,0 0,0-1,0 1,0 0,0-1,0 1,0 0,-1 0,1 0,-1 0,1 0,-1 0,0 0,0 0,0 1,-17 81,-33 62,49-142,0 0,1 0,-1 0,1 0,0-1,0 1,1 0,-1 0,1 0,0 0,0 0,0-1,0 1,1 0,-1-1,1 1,0-1,0 0,0 0,1 1,-1-1,1-1,-1 1,1 0,0-1,0 1,0-1,1 0,-1 0,1 0,-1 0,1-1,3 2,16 3</inkml:trace>
  <inkml:trace contextRef="#ctx0" brushRef="#br0" timeOffset="8492.855">2897 1152,'-39'-17,"74"4,7 7,-1-2,0-2,0-2,-2-2,1-1,22-14,26-43,-85 69,0 0,0-1,0 1,-1-1,0 0,0 0,0 0,0 0,0 0,-1-1,0 1,0 0,0-1,0 1,-1 0,1-1,-1 1,0-1,-1 1,1-1,-1 1,0 0,0-1,0 1,0 1,-1 1,1-1,-1 1,1 0,-1-1,0 1,0 0,0 0,0 0,0 1,0-1,0 0,-1 1,1-1,-1 1,1 0,-1 0,1 0,-1 0,0 0,1 1,-1-1,0 1,0 0,1 0,-1 0,0 0,0 0,0 0,-2 1,-80 32,68-22,1 0,1 2,0 0,0 0,2 2,-1 0,2 0,0 1,1 1,-3 6,9-18,1 1,-1 0,1 0,1 1,-1-1,1 1,0 0,0-1,1 1,0 0,1 1,-1-1,1 0,0 0,1 1,0-1,0 0,1 1,0-1,0 0,0 1,1-1,0 0,1 0,-1-1,1 1,1 0,-1-1,1 0,3 4,3 0,1 0,0-1,0-1,0 0,1 0,1-1,-1-1,1 0,0 0,0-2,1 1,-1-2,1 0,0 0,0-2,0 1,0-2,5 0,12-1,0-1,-1-2,1-1,-1-1,0-2,-1 0,0-3,0 0,-1-2,0 0,-1-2,-1-2,22-17,-30 20,-1 3,0-1,-1-1,0 0,-1-1,-1-1,0-1,-1 0,-1 0,0-1,3-8,-14 21,0-1,-1 1,1 0,-1 0,1-1,-1 1,-1 0,1-1,-1 1,1 0,-1 0,0-1,-1 1,1 0,-1 0,1 0,-1 0,-1 1,1-1,0 1,-1-1,0 1,0 0,0 0,0 0,0 0,-1 0,1 1,-1-1,0 1,1 0,-1 0,0 1,0-1,0 1,-1 0,1 0,0 0,0 1,-1-1,1 1,0 0,-1 0,1 0,0 1,0 0,-1 0,1 0,0 0,0 1,0-1,-3 3,-2-1,-1 1,1 1,0-1,0 1,1 1,0 0,0 0,0 1,1 0,-1 0,2 0,-1 1,1 0,0 1,1-1,0 1,1 0,-1 0,2 1,-1-1,1 1,1 0,0 0,0 0,1 0,0 0,1 0,0 0,0 0,1 1,1-1,0 0,0-1,1 1,0 0,0-1,1 1,4 5,-3-6,1-1,0 0,0-1,1 1,0-1,0 0,0-1,1 1,0-2,0 1,1-1,0 0,0-1,0 0,0 0,1-1,-1 0,1-1,0 0,-1-1,1 0,0 0,0-1,13 1,1 0,-1-2,0-1,0 0,0-2,0-1,-1 0,0-2,0-1,0 0,-1-2,12-7,-17 9</inkml:trace>
  <inkml:trace contextRef="#ctx0" brushRef="#br0" timeOffset="9837.121">4985 898,'204'-149,"-151"123,-52 26,0-1,0 1,1 0,-1 0,0 0,0 0,0 0,1 0,-1 1,0-1,0 0,0 0,0 1,1-1,-1 1,0-1,0 1,0 0,0-1,0 1,0 0,0 0,0 0,-1-1,1 1,0 0,0 0,-1 0,1 0,-1 0,1 1,-1-1,1 0,-1 0,1 0,-1 0,0 1,0-1,0 0,0 0,0 0,0 1,14 140,-12-104,1-1,2 0,1 0,2 0,1-1,12 27,-9-31,36 58,-46-90,1 0,-1 1,0-1,0 0,0 0,0-1,1 1,-1 0,0-1,0 1,0-1,0 0,0 0,0 0,0 0,0 0,0 0,0 0,-1-1,1 1,0-1,-1 1,1-1,-1 1,0-1,1 0,-1 0,0 0,0 0,0 0,0 0,-1 0,1 0,0 0,-1 0,0 0,1-1,-1 1,0 0,0-1,2-2,130-370,-105 298,-22 66</inkml:trace>
  <inkml:trace contextRef="#ctx0" brushRef="#br0" timeOffset="10073.216">5917 870,'0'38,"0"23,0 5,0-4,0-7,0-13</inkml:trace>
  <inkml:trace contextRef="#ctx0" brushRef="#br0" timeOffset="10221.348">5917 474</inkml:trace>
  <inkml:trace contextRef="#ctx0" brushRef="#br0" timeOffset="13056.442">6340 362,'-17'30,"10"4,3 1,0-1,3 1,0 0,4 19,-1 16,28 310,-33-300,9-101,2 1,1-1,1 2,0-1,1 2,1-1,1 2,1-1,0 2,1 0,1 1,0 0,1 1,1 1,0 1,1 0,0 2,0 0,2 0,-18 8,1 0,-1 0,0 0,0 1,1-1,-1 1,1 0,0 0,-1 0,1 0,0 0,-1 1,1 0,0 0,0 0,-1 0,1 0,0 1,-1 0,1-1,0 1,-1 1,1-1,-1 1,1-1,-1 1,0 0,0 0,0 0,0 1,0-1,0 1,-1-1,1 1,-1 0,0 0,1 0,-2 0,1 1,0 0,2 9,0 0,-1-1,-1 1,0 0,-1 1,-1-1,0 0,0 0,-2 0,1 0,-2 0,0 0,0 0,-1 0,-1-1,0 0,0 0,-1 0,-6 7,3-7,-1-1,0 0,-1-1,0 0,0-1,-1 0,0 0,-1-2,1 0,-2 0,1-1,-1 0,0-1,0-1,0-1,-1 0,1 0,-3-1,12-2,-1 0,1 0,0 0,-1 0,1-1,0 0,0 0,-1-1,1 1,0-1,0 0,1-1,-1 1,0-1,1 0,-1 0,1 0,0-1,-3-2,-2-9</inkml:trace>
  <inkml:trace contextRef="#ctx0" brushRef="#br0" timeOffset="13890.794">6764 1293,'88'-66,"-2"-4,62-67,-135 124,-2 0,0-2,0 1,-1-1,-1-1,-1 1,0-2,3-10,-10 24,0 0,-1 1,1-1,-1 0,0 0,0 0,0 0,0 0,0 0,0 0,-1 1,0-1,1 0,-1 0,0 0,0 1,-1-1,1 0,0 1,-1 0,0-1,1 1,-1 0,0-1,0 1,-1 0,1 1,0-1,0 0,-1 1,1-1,-1 1,0 0,1-1,-1 2,0-1,0 0,0 0,1 1,-1-1,0 1,0 0,0 0,0 0,0 0,0 1,0-1,0 1,1 0,-1 0,0 0,0 0,1 0,-1 0,1 1,-1-1,1 1,-1 1,0-3,1 1,-1 0,1 0,0 0,0 1,0-1,-1 0,1 1,0-1,1 1,-1 0,0-1,0 1,1 0,-1 0,1 0,0 1,-1-1,1 0,0 0,0 1,0-1,1 1,-1-1,1 0,-1 1,1-1,0 1,0 0,0-1,0 1,0-1,1 1,-1-1,1 0,-1 1,1-1,0 1,0-1,0 0,1 0,-1 1,0-1,1 0,-1 0,1 0,0-1,0 2,92 29,-88-32,0 0,0 1,-1-1,1 1,0 1,0-1,-1 1,1 0,-1 0,0 1,0-1,1 1,-2 0,1 1,0-1,-1 1,1 0,-1 0,0 0,-1 1,1-1,-1 1,1 0,-2 0,3 4,-3-2,-1 1,0 0,0 0,0 0,-1 0,0 0,-1 0,0 0,0 0,-1 0,0-1,0 1,-1 0,1-1,-2 0,1 1,-2 0,-11 31,16-39,-1 1,1-1,0 0,-1 1,1-1,0 1,-1-1,1 1,0-1,0 1,0 0,0-1,-1 1,1-1,0 1,0-1,0 1,0-1,0 1,0 0,0-1,1 1,-1-1,0 1,0-1,0 1,0-1,1 1,-1-1,0 1,1-1,-1 1,0-1,1 1,-1-1,0 1,1-1,-1 0,1 1,-1-1,1 0,-1 1,1-1,-1 0,1 0,-1 0,1 1,-1-1,1 0,0 0,-1 0,1 0,-1 0,1 0,-1 0,1 0,0 0,-1 0,1 0,-1-1,1 1,-1 0,1 0,-1 0,1-1,0 1,14-6</inkml:trace>
  <inkml:trace contextRef="#ctx0" brushRef="#br0" timeOffset="14610.871">7808 785,'-29'12,"1"2,1 1,1 2,0 0,1 2,0 1,2 0,1 2,-19 23,39-44,0 0,1 0,-1 0,0 0,1 1,-1-1,1 1,-1-1,1 1,0-1,0 1,0 0,0 0,0-1,0 1,0 0,0 0,1 0,-1 0,1 0,-1 0,1 0,0 0,0 0,0 0,0 0,0 0,0 0,1 0,-1 0,1 0,-1 0,1 0,0 0,0 0,0 0,0 0,0-1,0 1,0 0,1-1,-1 1,0-1,1 0,0 1,-1-1,1 0,0 0,-1 0,1 0,0 0,0 0,14-2,0 0,-1-1,1 0,-1-2,0 0,0 0,0-2,0 0,-1 0,10-7,-17 10,114-68,-120 70,0 0,0 1,0-1,0 0,0 1,0 0,1-1,-1 1,0 0,0-1,0 1,1 0,-1 0,0 0,0 0,1 0,-1 0,0 0,0 1,1-1,-1 0,0 1,0-1,0 1,0-1,0 1,0-1,0 1,0 0,0 0,0 0,0-1,0 1,0 0,0 0,-1 0,1 0,0 0,-1 0,1 1,0-1,9 59,-6-24,-3-32,1-1,-1 1,1 0,-1-1,1 1,0-1,0 0,1 1,-1-1,1 0,0 0,0-1,0 1,0-1,0 1,0-1,1 0,-1 0,1 0,-1-1,1 1,0-1,-1 0,1 0,0 0,0-1,0 1,0-1,0 0,3 0,4-1,0 0,0 0,0-1,0-1,-1 0,1-1,-1 1,1-2,-1 0,4-3,21-14,-2-2,0-2,-1-1,-2-1,-1-1,-1-2,-2-1,-1-1,15-28,-18 24,-2-1,-2-1,-2 0,-1-2,-2 1,-2-2,-1 0,-3 0,-1 0,-2-1,-2-13,-1 48,0-1,0 1,-1-1,0 0,0 1,-1-1,-1 1,1-1,-1 1,0 0,-1 0,0 0,0 0,-1 0,0 1,-1-1,1 1,-1 0,-1 0,1 1,-1 0,-3-3,6 7,0 1,0 1,0-1,0 0,0 1,0-1,0 1,0 0,0 0,0 0,0 1,0-1,0 1,0-1,0 1,0 0,0 0,1 0,-1 1,0-1,0 1,1-1,-1 1,1 0,0 0,0 0,-1 0,1 1,1-1,-1 0,0 1,-1 1,-40 93,33 100,11-149,6 50,3-1,5 0,9 20,-4-15,18 105,-40-183,-12-30,-25-87,29 73</inkml:trace>
  <inkml:trace contextRef="#ctx0" brushRef="#br0" timeOffset="20311.486">8089 644,'29'5,"24"1,8 0,-3-1,-5-1,-2-2,-6-1,-4 0,-6-1,-3 0,-8-6,-2 0,-1-1,1 2,2 1,-4 2</inkml:trace>
  <inkml:trace contextRef="#ctx0" brushRef="#br0" timeOffset="22680.192">8993 841,'8'-18,"-13"25,-17 30,16-28,-1 1,1-1,1 1,-1 0,2 0,-1 0,2 1,-1 0,1-1,1 1,0 0,0 1,2-1,-1 0,1 0,1 0,0 1,0-1,1 0,0 0,1 0,1-1,0 1,0-1,1 0,4 8,0-12,0 0,0 0,0-1,1 0,0 0,0-1,0 0,0-1,1-1,-1 1,1-2,-1 1,1-1,0-1,0 0,-1-1,1 0,0 0,-1-1,1 0,-1-1,1-1,-1 1,0-2,0 0,10-2,0-1,-1-1,0-1,0-1,-1-1,-1 0,0-1,0-1,-2 0,0-1,0-1,8-13,69-92,-100 131,0 0,1 0,0 1,0 0,1 0,1 1,0 0,0 0,1 0,1 0,0 1,1-1,-1 12,2-17,0 1,1-1,0 0,0 1,1-1,0 0,0 1,1-1,0 0,0 0,0 0,1-1,0 1,1 0,-1-1,1 0,1 0,-1 0,1 0,0-1,0 0,0 0,1 0,0-1,0 0,0 0,0 0,1-1,0 0,-1 0,1 0,0-1,0 0,3 0,-2-5,0 0,0 0,0 0,0-1,-1 0,1-1,-1 0,0 0,-1 0,1-1,-1 0,0 0,-1-1,1 1,-1-1,0 0,-1-1,0 1,0-1,-1 0,0 0,0 0,-1 0,0-1,1-4,-1 7,0-1,0 1,-1-1,1 1,-2-1,1 1,-1-1,0 0,0 1,0-1,-1 0,0 1,-1-1,1 1,-1 0,-1-1,1 1,-1 0,0 0,0 0,-1 1,0-1,0 1,0 0,0 0,-1 0,0 1,0-1,0 1,-1 0,1 1,-1-1,-3 0,5 2,-1 0,1 1,-1 0,1 0,-1 0,0 0,0 1,1 0,-1 0,0 0,1 0,-1 1,0-1,1 1,-1 1,1-1,-1 1,1-1,-2 2,6-2,1 0,-1 0,0 0,1 0,-1 0,1 0,-1 0,1 0,-1-1,1 1,0 0,-1 0,1-1,0 1,0 0,0-1,-1 1,1-1,0 1,0-1,0 1,0-1,0 0,0 1,0-1,0 0,0 0,0 0,0 1,0-1,0 0,0-1,0 1,1 0,17 2,1-1,-1-1,1-1,-1-1,1 0,-1-1,0-2,0 0,14-5,21-5,58 1,-109 14,1 0,0 1,-1-1,1 1,-1-1,1 1,-1 0,0 0,1 1,-1-1,0 1,0-1,0 1,0 0,0 0,0 1,-1-1,1 0,-1 1,1 0,-1 0,0-1,0 1,0 0,-1 1,1-1,-1 0,1 0,0 4,-1 8,0 0,0 0,-1 1,-1-1,-1 0,0 0,-1 0,0 0,-5 9,0 11,-8 27,17-62,0 0,1 0,-1 0,1-1,-1 1,0 0,1-1,-1 1,0-1,0 0,0 1,1-1,-1 0,0 0,0 1,0-1,0 0,0 0,0 0,0 0,-1-1,1 1,0 0,-1 0,1 0,0-1,-1 1,0 0,1-1,-1 1,1-2,0 2,123-126,-70 78,-35 33,0 0,1 1,0 1,1 1,1 1,0 0,0 2,9-2,-30 11,0 0,0 1,0-1,0 1,0-1,0 0,0 1,0 0,0-1,0 1,0 0,0-1,1 1,-1 0,0 0,0 0,0 0,0 0,0 0,0 0,1 1,-1-1,0 0,0 0,0 1,0-1,0 1,0-1,0 1,0 0,0-1,0 1,0 0,-1-1,1 1,0 0,0 0,-1 0,1 0,0 0,-1 0,1 0,-1 0,1 0,-1 0,0 0,1 0,-1 0,0 0,0 0,0 1,0-1,0 0,0 0,0 0,0 0,0 0,-1 0,1 1,0-1,-1 0,1 0,-1 0,1 0,-1 0,-26 67,-11 51,37-114,1 0,0 1,0-1,0 0,1 0,-1 0,1 0,1 0,-1 0,1-1,-1 1,1 0,1-1,-1 1,1-1,0 0,0 1,0-1,0-1,1 1,-1 0,1-1,1 1,9 7</inkml:trace>
  <inkml:trace contextRef="#ctx0" brushRef="#br0" timeOffset="23207.864">10941 785,'-13'0,"0"0,1 1,-1 1,0 0,1 0,0 2,-1-1,1 2,1-1,-1 2,1 0,0 0,-1 1,10-5,-1 0,1 1,0-1,0 0,0 1,0-1,0 1,0 0,1 0,0 0,-1 0,1 0,0 0,0 0,1 0,-1 0,1 0,-1 0,1 0,0 1,0-1,0 0,1 0,-1 0,1 0,0 1,0-1,0 0,0 0,0-1,1 1,-1 0,1 0,0-1,0 1,0 0,81 86,-82-89,3 1,-1 1,1 0,-1 0,1 0,-1 0,0 0,0 1,0-1,0 1,0 0,0 0,-1 0,0 0,1 1,-1-1,0 0,-1 1,1 0,-1-1,1 1,-1 0,0 0,-1 0,1 0,0 0,-1-1,0 1,0 0,0 0,-1 0,1 0,-1 0,0 0,0 0,-1 0,1-1,-1 1,0 1,-6 1,1 0,-1-1,0 0,-1-1,1 0,-1 0,0 0,0-1,0-1,0 1,0-2,-1 1,1-1,-1 0,1-1,-1 0,1-1,-6-1,12 2,0-1,0 0,-1 0,1 0,0 0,0 0,0-1,1 1,-1-1,0 0,0 0,1 0,-1 0,1 0,0 0,0-1,0 1,-2-3,-4-12</inkml:trace>
  <inkml:trace contextRef="#ctx0" brushRef="#br0" timeOffset="24026.318">8993 390,'5'0,"1"0</inkml:trace>
  <inkml:trace contextRef="#ctx0" brushRef="#br0" timeOffset="25665.752">215 1914,'244'-20,"1"11,36 11,176-4,-51-25,-201 27,182-12,141-7,-160-5,110-7,68 3,-176 3,133-6,11 3,-202 17,167-8,-80-8,35 16,152-18,-10 15,-224 11,182-24,-82 15,298-5,-513-12,-214 29</inkml:trace>
  <inkml:trace contextRef="#ctx0" brushRef="#br0" timeOffset="29812.157">11222 1124,'-4'4,"-3"-2,6-2,2-1</inkml:trace>
  <inkml:trace contextRef="#ctx0" brushRef="#br0" timeOffset="30092.61">11195 898,'0'0</inkml:trace>
</inkml:ink>
</file>

<file path=ppt/ink/ink3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3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3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3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3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3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3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3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3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3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31,'-262'423,"245"-395,-1-2,-2-1,0 0,-1-1,-19 15,10-23,30-16,0 0,-1 0,1 0,-1 0,1 0,-1 0,1 0,-1 0,1-1,0 1,-1 0,1 0,-1 0,1-1,0 1,-1 0,1 0,0-1,-1 1,1 0,0-1,-1 1,1-1,0 1,0 0,0-1,-1 1,1-1,0 1,0 0,0-1,0 1,0-1,0 1,-1-1,1 1,0-1,0 1,1 0,-1-1,0 1,0-1,0 1,0-1,0 1,0 0,1-1,-1 1,0-1,0 1,1 0,-1-1,0 1,0 0,1-1,-1 1,0 0,1-1,-1 1,0 0,1 0,-1-1,1 1,-1 0,1 0,-1 0,0 0,1 0,-1 0,145-188,85-89,-77 134,-152 142,0 0,0 1,1-1,-1 0,0 0,1 1,-1-1,1 0,-1 1,0 0,1-1,-1 1,1 0,-1 0,1-1,-1 1,1 0,-1 1,1-1,-1 0,1 0,-1 1,1-1,-1 1,1-1,-1 1,0 0,1-1,-1 1,0 0,0 0,1 0,-1 0,0 0,0 0,0 0,0 0,0 1,0-1,-1 0,1 0,0 1,-1-1,1 1,-1-1,1 0,-1 1,1 1,14 76,-4 95,23-1,-6 5,-31-160,-20-34,22 15,-227-230,139 161,71 58</inkml:trace>
</inkml:ink>
</file>

<file path=ppt/ink/ink3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3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3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3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3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3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3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3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3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3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3:28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5457 340,'-46'378,"7"9,39-385,-1 0,0-1,0 1,1-1,-1 1,0 0,1-1,-1 1,1 0,0-1,0 1,0 0,0 0,0-1,0 1,0 0,0-1,0 1,1 0,-1-1,1 1,-1 0,1-1,0 1,0-1,0 1,0-1,0 1,0-1,0 0,0 0,0 1,0-1,1 0,-1 0,1 0,-1 0,0 0,1-1,0 1,-1 0,1-1,-1 1,1-1,0 0,-1 1,1-1,0 0,0 0,-1 0,1 0,1 0,11-10,-1 0,0-1,-1 0,-1-1,1 0,-2-1,9-13,20-21,-29 36,-6 5,0 1,0-1,1 1,0 1,0-1,0 1,0 0,1 0,-1 0,1 1,0 0,2-1,-6 5,-1-1,1 1,-1 0,1 0,-1 0,1 0,-1 1,0-1,0 0,1 0,-1 1,0-1,0 1,0-1,-1 1,1-1,0 1,0-1,-1 1,1 0,-1-1,0 1,1 0,-1 0,0-1,0 1,0 0,0 0,0-1,-1 1,1 1,-7 61,5-57,1 0,0 0,0 0,0 0,1 0,0 0,0 0,1 0,-1 1,2-1,-1 0,1-1,0 1,1 0,-1 0,4 4,-4-7,0-1,0 1,0-1,0 0,1 0,0 0,-1 0,1 0,0 0,0-1,1 1,-1-1,1 0,-1 0,1 0,-1-1,1 1,0-1,0 0,0 0,0 0,0 0,0-1,0 0,0 0,0 0,0 0,0 0,0-1,0 0,0 0,0 0,0 0,-1-1,1 1,0-1,-1 0,1 0,-1-1,0 1,1-1,-1 1,0-1,0-1,22-22,-2 0,-2-2,0 0,-2-1,-1-1,-1-1,-1-1,-2 0,-2 0,-1-2,-1 1,-2-4,1 4,-3-1,0-1,-3 1,0-1,-3 1,0-1,-3 0,-1 1,-1 0,-2 0,-1 0,-2 1,-1 0,-2 0,-1 2,-1 0,-16-23,25 43,-1 1,0-1,-1 2,0-1,-1 1,1 1,-2-1,1 1,-1 1,0 0,-1 1,0-1,0 2,0 0,-1 0,1 1,-1 0,0 1,0 1,-1 0,1 0,0 1,-1 1,1 0,-1 1,1 0,0 1,0 0,0 1,-9 3,5 3,1 0,-1 1,2 0,-1 1,2 1,-1 1,1-1,1 2,1 0,0 0,0 1,2 1,0 0,1 0,0 0,1 1,1 0,1 1,0-1,1 1,1 0,1 0,1 0,0 18,0 1</inkml:trace>
  <inkml:trace contextRef="#ctx0" brushRef="#br0" timeOffset="1016.686">6163 1017,'36'-3,"1"-2,-1-2,0-1,0-2,-1-1,18-10,12-38,-64 58,1 0,-1-1,0 1,0-1,-1 1,1-1,0 0,0 1,-1-1,1 0,-1 0,1 1,-1-1,0 0,0 0,0 1,0-1,0 0,0 0,0 0,-1 1,1-1,-1 0,1 1,-1-1,0 0,1 1,-1-1,0 1,0-1,0 1,0-1,0 1,-1 0,1-1,0 1,-1 0,1 0,-1 0,1 0,-1 0,1 0,-1 1,0-1,1 0,-2 1,-3-2,-1 1,0 0,0 0,0 0,0 1,0 0,1 1,-1 0,0 0,0 0,0 1,1 0,-1 0,1 0,-1 1,1 0,0 1,0-1,0 1,1 0,-1 0,1 1,0 0,0 0,1 0,0 0,-1 1,2 0,-1 0,1 0,0 0,0 0,0 1,1-1,0 1,1 0,-2 6,0-7,0 1,0 0,1 0,0 1,0-1,1 0,0 1,0-1,1 1,-1-1,2 1,-1-1,1 1,0-1,1 1,0-1,0 0,0 0,1 0,0 0,0 0,1-1,0 1,0-1,1 0,0 0,0-1,0 1,1 0,4-1,0-1,1-1,-1 1,1-2,-1 1,1-1,0-1,-1 0,1-1,0 0,0 0,0-1,0-1,-1 0,1 0,0-1,-1 0,0-1,0 0,0-1,0 0,0-1,149-90,11-38,-124 101,-46 33,1 0,-1 0,1-1,-1 1,1 0,-1 0,1 0,-1 0,1-1,-1 1,0 0,1 0,-1-1,1 1,-1 0,0-1,1 1,-1 0,0-1,1 1,-1-1,0 1,1-1,-1 1,0 0,0-1,0 1,0-1,1 1,-1-1,0 1,0-1,0 1,0-1,0 1,0-1,0 1,0-1,0 1,-1-1,1 1,0-1,0 1,0-1,0 1,-1-1,1 1,0-1,-1 1,1 0,0-1,-1 1,1 0,0-1,-1 1,1 0,-1-1,1 1,0 0,-1 0,1-1,-1 1,1 0,-1 0,1 0,-1 0,1 0,-1 0,1-1,-38-11,32 12,-1 0,1 1,-1 0,1 1,0-1,-1 1,1 0,0 1,0-1,0 1,0 1,1-1,-1 1,1 0,0 0,0 0,1 1,-1 0,1-1,0 2,0-1,0 0,1 1,0 0,0 0,0 0,1 0,0 0,0 1,1-1,0 0,0 1,0-1,1 1,0 0,0-1,0 1,1-1,0 1,2 5,-3-5,1-1,0 0,0 1,0-1,1 0,-1 0,2 0,-1 0,1 0,0 0,0-1,0 1,1-1,0 0,0 0,0 0,0-1,1 1,0-1,0 0,0-1,1 1,-1-1,1 0,0 0,-1-1,1 0,0 0,1 0,-1 0,0-1,0 0,6-1,8 1,0-1,-1-1,1-1,-1-1,1-1,-1 0,0-2,-1 0,1-1,-1 0,0-2,-1 0,0-1,-1-1,0-1,0 0,4-5,-18 16,0 0,0 0,-1-1,1 1,0 0,-1-1,1 1,-1 0,1-1,-1 0,0 1,0-1,0 0,1 0,-2 0,1 1,0-1,0 0,-1 0,1 0,-1-1,1 1,-1 0,0 0,0 0,0 0,0 0,0 0,-1 0,1 0,-1 0,1 0,-1-1,-10 0</inkml:trace>
  <inkml:trace contextRef="#ctx0" brushRef="#br0" timeOffset="1445.933">7461 1017,'-5'14,"-1"10,0 1</inkml:trace>
  <inkml:trace contextRef="#ctx0" brushRef="#br0" timeOffset="-4434.055">349 340,'0'0,"-1"1,1-1,0 0,-1 1,1-1,0 1,0-1,-1 1,1-1,0 1,0-1,0 1,-1-1,1 1,0 0,0-1,0 1,0-1,0 1,0-1,0 1,0-1,0 1,1 0,-1-1,0 1,0-1,0 1,1-1,-1 1,0-1,1 1,-1-1,0 0,1 1,-1-1,0 1,1-1,-1 0,1 1,-1-1,1 0,-1 1,1-1,-1 0,1 0,-1 0,1 1,-1-1,1 0,-1 0,1 0,0 0,-1 0,1 0,-1 0,1 0,-1 0,1 0,0-1,39 7,-39-6,38 1,1-1,-1-2,1-2,-1-2,0-1,-1-2,29-11,129-35,-195 54,0 1,0-1,0 0,0 1,0 0,1-1,-1 1,0-1,0 1,1 0,-1 0,0 0,1 0,-1 0,0 0,0 0,1 0,-1 1,0-1,0 0,1 1,-1-1,0 1,0-1,0 1,0 0,0-1,0 1,0 0,0 0,0 0,0 0,0 0,0 0,0 0,-1 0,1 0,0 0,-1 0,1 0,-1 1,0-1,1 0,-1 0,0 0,0 1,1-1,-1 0,0 1,0-1,-41 147,2 36,8 2,5 35,15-129,-17 145,19-163,-15-110,16 25,0-1,-1 1,0 1,0 0,-1 0,-1 1,1 0,-2 1,1 0,-1 1,0 0,-1 1,1 0,-1 1,-6-2,-11 2,-1 0,0 3,1 0,-1 2,0 1,0 1,1 2,-1 1,1 2,0 0,1 3,0 0,0 1,1 2,0 1,0 2,-63 32,91-47,1 0,-1 0,1 0,-1 0,1 0,0 0,-1 0,1 0,0 0,0 0,-1-1,1 1,0 0,0-1,0 1,0-1,0 1,0-1,0 1,0-1,0 0,0 1,0-1,1 0,-1 0,0 0,0 0,0 0,0 0,0 0,0 0,1 0,-1 0,0-1,23-1,0-4</inkml:trace>
  <inkml:trace contextRef="#ctx0" brushRef="#br0" timeOffset="-4017.472">575 848,'474'-154,"-412"143,-61 11,0 0,1 0,-1 0,1 1,-1-1,0 1,0-1,1 1,-1-1,0 1,0 0,0-1,0 1,1 0,-1 0,0 0,-1 0,1 0,0 0,0 0,0 0,0 0,-1 1,1-1,-1 0,1 0,-1 1,1-1,-1 0,0 1,0-1,1 0,-1 1,0-1,0 1,0-1,-1 0,1 1,0-1,0 0,-1 1,1-1,-1 1,-55 232,61-126,1-90</inkml:trace>
  <inkml:trace contextRef="#ctx0" brushRef="#br0" timeOffset="-3334.992">1167 1468,'11'-1,"0"-2,-1 1,1-2,-1 1,0-1,0-1,0 0,0 0,-1-1,0 0,0-1,-1 0,0 0,0-1,0 0,4-6,115-172,-116 168,-1-1,-1 1,0-1,-1-1,-1 0,-1 0,-1 0,-1-1,0 0,-2 1,0-19,-2 37,1 1,-1 0,0 0,0-1,0 1,0 0,0 0,0-1,-1 1,1 0,0 0,0-1,-1 1,1 0,-1 0,1 0,-1 0,0 0,1 0,-1 0,0 0,0 0,0 0,0 0,0 0,0 0,0 1,0-1,0 0,0 1,0-1,0 1,0-1,-1 1,1 0,0-1,0 1,0 0,-1 0,1 0,0 0,-1 0,1 0,0 0,0 0,-1 0,1 1,0-1,0 0,0 1,0-1,-1 1,1 0,0-1,0 1,0 0,0 0,0-1,0 1,0 1,-5 3,1 0,-1 0,1 0,1 1,-1-1,1 1,0 0,0 1,1-1,-1 1,2-1,-1 1,1 0,0 0,-1 5,2-9,1 0,-1 1,1-1,-1 0,1 0,0 0,1 1,-1-1,0 0,1 0,0 0,0 0,0 0,0 0,0 0,0 0,1 0,0-1,-1 1,1 0,0-1,0 1,0-1,1 0,-1 0,0 0,1 0,0 0,-1 0,1-1,0 1,0-1,0 0,0 0,0 0,2 0,192 31,-195-31,1-1,0 0,-1 1,1-1,0 1,-1 0,1 0,-1 0,1 0,-1 0,1 1,-1-1,0 1,0 0,1-1,-1 1,-1 0,1 0,0 0,0 1,-1-1,1 0,-1 0,0 1,0-1,1 1,-2 0,1-1,0 1,0 0,-1-1,0 1,1 0,-1 1,-17 101,9-71,-1 44,8-54</inkml:trace>
  <inkml:trace contextRef="#ctx0" brushRef="#br0" timeOffset="-3120.212">1930 1242,'0'19,"5"2,1-3</inkml:trace>
  <inkml:trace contextRef="#ctx0" brushRef="#br0" timeOffset="-2951.806">2014 932,'-9'-34,"-4"-5,1 7,2 10</inkml:trace>
  <inkml:trace contextRef="#ctx0" brushRef="#br0" timeOffset="-2464.927">2381 932,'-21'7,"0"2,1 0,0 2,0 0,1 1,1 1,0 1,1 0,0 1,1 1,1 1,0 0,2 1,-9 14,19-28,1 1,-1-1,1 0,0 1,1-1,-1 1,1-1,0 1,0 0,0-1,1 1,-1 0,1 0,0-1,1 1,-1 0,1 0,0-1,0 1,1 0,-1-1,1 1,0-1,0 0,1 1,-1-1,1 0,0-1,0 1,0 0,0-1,1 0,-1 1,1-1,0-1,0 1,0-1,0 1,2-1,8 3,1-1,-1 0,0-1,1-1,0-1,0 0,0-1,-1 0,1-1,0-1,0 0,-1-1,1 0,-1-2,0 0,0 0,-1-1,0-1,0 0,0-1,-1 0,0-1,0 0,-1-1,0 0,2-4,28-35,-1-1,-3-2,28-53,-51 83,4-7,-2-1,0-1,-2 0,-1-1,-2-1,5-21,-13 41,-1 1,0-1,0 1,-2-1,1 1,-2-1,1 0,-2 1,0-1,0 1,-1-1,-1 1,0 0,0 1,-1-1,-1 1,0 0,-1 0,-4-6,6 10,0 1,-1-1,0 1,0 0,-1 0,1 1,-1 0,0 0,-1 0,1 1,-1 0,0 1,0 0,0 0,-1 1,1 0,0 0,-1 1,1 0,-1 0,0 1,1 0,-1 1,0-1,1 2,-1-1,1 1,0 1,-3 1,-4 2,1 2,-1 0,1 1,1 1,0 0,0 0,1 1,0 1,1 0,1 1,0 0,0 0,1 1,1 0,0 1,1 0,1 0,0 0,1 1,1 0,1 0,0 0,0 0,2 9,-1-6,1 0,1 0,1 0,0-1,2 1,0 0,1 0,1-1,0 0,2 0,0-1,1 1,0-1,2-1,0 0,1 0,0-1,1-1,1 0,1 0,2 1,11 3,0-1,2-1,-1-2,2-1,0-1,0-2,1-1,0-1,1-2,-1-1,1-1,0-2,1-1,14-3,-17 2</inkml:trace>
  <inkml:trace contextRef="#ctx0" brushRef="#br0" timeOffset="-1470.67">3285 932,'-18'-1,"1"1,0 1,-1 1,1 1,0 0,0 1,0 1,1 0,-1 1,2 1,-1 1,1 0,0 1,0 0,1 1,0 1,1 0,0 1,1 1,1 0,0 0,-8 13,16-21,0 1,1-1,-1 1,1-1,1 1,-1 0,1 0,0 0,0 0,0 0,1 0,0 0,0 0,1 0,0 1,0-2,0 1,1 0,0 0,0 0,0-1,1 1,-1-1,1 1,1-1,-1 0,1-1,0 1,0 0,0-1,1 0,0 0,-1 0,1-1,0 0,1 0,-1 0,1 0,-1-1,1 0,0 0,0-1,0 1,0-1,0 0,0-1,0 0,2 0,10-3,1-1,-1 0,0-2,0 0,-1-1,1-1,-2 0,1-2,-1 1,-1-2,0 0,0-1,-1-1,-1 0,0-1,0 0,-2-1,0 0,0-1,0-3,61-73,-51 75,-15 38,-8-15,-7 132,9-133,0 0,1 0,0-1,0 1,0 0,0-1,1 1,0-1,0 1,0-1,1 0,-1 0,1 0,0 0,0-1,0 1,1-1,-1 1,1-1,0 0,0-1,0 1,0-1,0 1,0-1,1-1,0 1,0 0,0-1,0-1,0 1,0 0,0-1,0 0,0-1,0 1,0-1,0 0,0 0,-1 0,1-1,0 1,0-1,-1 0,1-1,-1 1,0-1,0 0,0 0,0 0,0-1,1-1,77-101,-70 87,0-1,-7 12,-1 0,1 0,0 1,0-1,1 1,0 1,1-1,-1 1,1 0,5-3,-10 50,-4-27,0-7,-1 0,2 1,-1-1,1 1,0-1,0 1,1-1,0 1,1-1,-1 1,1-1,1 1,0-1,0 1,0-1,1 0,0 0,0 0,1-1,-1 1,2-1,-1 0,4 4,-4-8,-1-1,1 0,0 0,0 0,0 0,0-1,0 0,-1 1,1-1,0-1,0 1,0 0,0-1,0 0,0 0,0 0,-1-1,1 1,0-1,-1 0,1 0,-1 0,0 0,0 0,0-1,1 0,72-77,94-147,-169 226,0-1,1 1,-1-1,0 1,1-1,-1 1,1 0,0 0,-1 0,1 0,0 0,0 0,-1 0,1 1,0-1,0 1,0-1,0 1,0 0,0 0,0 0,0 0,0 0,0 0,0 0,0 1,0-1,0 0,-1 1,1 0,0 0,0-1,0 1,-1 0,1 0,0 1,-1-1,1 0,-1 0,0 1,1-1,-1 1,0-1,0 1,0 0,0 0,1 0,82 207,-48-117,-5 2,-3 1,8 65,-29-135,-1 1,-2-1,0 1,-2 1,0-1,-2 0,-1 0,-2 0,0 0,-1 0,-2 0,-1-1,-1 0,-1 0,-11 22,10-35,1 0,-2-1,1-1,-1 0,-1 0,0-1,0-1,-1 0,0 0,0-1,-1-1,0-1,0 0,0 0,-1-1,-8 0,18-3,0 0,0 0,0-1,0 0,1 0,-1 0,0 0,0-1,0 0,0 0,1 0,-1-1,0 1,1-1,-1 0,1 0,0-1,0 0,0 1,0-1,0-1,0 1,1 0,0-1,-1 0,1 0,1 0,-1 0,1 0,-1 0,1-1,0 1,1-1,-1 0,1 1,0-1,0 0,1 0,-1 0,1 0,-2-35,2 0,1-1,3 1,1 0,1 1,3 0,1 0,2 0,2 1,1 1,2 1,1 0,2 1,1 1,2 1,1 1,3 0,-3 1,-6 5</inkml:trace>
  <inkml:trace contextRef="#ctx0" brushRef="#br0" timeOffset="2387.196">8138 198,'-12'37,"-2"-1,-1 0,-2-1,-1-1,-16 22,28-47,-47 75,53-83,1 1,0-1,-1 1,1-1,0 0,-1 0,1 0,0 1,0-1,0 0,0 0,0 0,0 0,0 0,1-1,-1 1,0 0,0 0,1-1,-1 1,0-1,1 1,-1-1,1 0,-1 1,0-1,1 0,-1 0,1 0,-1 0,1 0,-1-1,1 1,-1 0,0-1,1 1,-1 0,0-1,1 0,-1 1,1-1,174-34,220 34,-385-1,-1 0,1 0,-1-1,0 0,0-1,0 0,0 0,0-1,-1 0,0-1,0 0,-1-1,1 0,-1 0,-1 0,1-1,-1-1,4-5,9-50,-18 42</inkml:trace>
  <inkml:trace contextRef="#ctx0" brushRef="#br0" timeOffset="2631.305">8760 1,'-26'84,"-42"136,-31 188,41-130,42-231,9-30</inkml:trace>
  <inkml:trace contextRef="#ctx0" brushRef="#br0" timeOffset="3030.287">9239 57,'-5'29,"-1"19,0 6,1-1,-3-5,-1-6,2-5,1-4,-2-8,0-3,1-1,-3 1,0 2,2 1,-2-3,0-6</inkml:trace>
  <inkml:trace contextRef="#ctx0" brushRef="#br0" timeOffset="3479.55">8928 340,'70'-20,"-1"-3,-1-2,-1-4,-1-2,-2-4,11-10,-42 27,-32 18,0 0,-1 0,1 0,0 1,-1-1,1 0,-1 0,1 1,0-1,-1 0,1 1,-1-1,1 0,-1 1,1-1,-1 1,1-1,-1 1,1-1,-1 1,0-1,1 1,-1-1,0 1,1 0,-1-1,0 1,0 0,0-1,1 1,-1 0,0-1,0 1,0 0,0-1,0 1,0 0,-1-1,1 1,0-1,0 1,0 0,0-1,-1 1,1 0,0-1,-1 1,1-1,-1 1,1-1,0 1,-1-1,0 1,-39 169,39-159,-1-7,1 0,-1 0,1 0,0 0,0 0,1 1,-1-1,1 0,0 0,0 1,1-1,-1 0,1 0,0 1,0-1,0 0,0 0,1 0,0 0,0-1,0 1,0 0,0-1,1 1,0-1,0 0,0 0,0 0,0 0,0-1,1 1,-1-1,1 0,0 0,0 0,3 1,59-12,-60 7,0 0,0 1,0-1,0 1,0 0,1 1,-1 0,0 0,0 0,0 1,1 0,-1 0,0 0,1 1,40 18,-27-11</inkml:trace>
  <inkml:trace contextRef="#ctx0" brushRef="#br0" timeOffset="3765.503">8901 763,'43'5,"43"1,17-5,5-2,-7-2,-5-4,-10-2,-10 1,-13 2,-17 2</inkml:trace>
  <inkml:trace contextRef="#ctx0" brushRef="#br0" timeOffset="5732.906">123 2005,'112'-13,"92"-11,198 3,11-7,-124 3,209-7,224 33,-272 27,100-28,-129-27,265 15,-99-23,359-30,2-17,-35-3,-600 46,-127 14,120 0,64-4,-200 19,-107 1,0 2,1 3,-1 3,26 4,19-1,-84-2</inkml:trace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289 282,'-19'33,"-12"26,0 8,1-3,4-8,4-8,4-8,0-10,4-6,0-2,-4-5,2 0,-1-4,2-3</inkml:trace>
  <inkml:trace contextRef="#ctx0" brushRef="#br0" timeOffset="260.855">35 311,'24'33,"13"21,4 6,1-2,-3-7,-7-6,-5-12,-11-11,-9-9</inkml:trace>
  <inkml:trace contextRef="#ctx0" brushRef="#br0" timeOffset="585.148">147 0,'0'5,"5"1,1 0</inkml:trace>
  <inkml:trace contextRef="#ctx0" brushRef="#br0" timeOffset="831.814">317 0,'5'0,"6"0,1 0</inkml:trace>
  <inkml:trace contextRef="#ctx0" brushRef="#br0" timeOffset="1115.88">514 338,'24'0,"18"0,6 0,0 0,-4 0,-8 0</inkml:trace>
  <inkml:trace contextRef="#ctx0" brushRef="#br0" timeOffset="1366.546">712 84,'-5'39,"-1"26,0 8,1-5,6-3,3-8,1-10,0-7,-2-6,0-4,-2-2,0-1,-1-1,0-4</inkml:trace>
</inkml:ink>
</file>

<file path=ppt/ink/ink3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3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3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3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3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3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3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3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3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3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4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481 217,'-11'237,"-24"10,22-108,-2-105,10-39</inkml:trace>
  <inkml:trace contextRef="#ctx0" brushRef="#br0" timeOffset="300.474">86 190,'38'-5,"42"-2,17-4,1 0,-6 1,-10 3,-13 3,-9 1,-10 2,-9 1,-6 0,-5 1,-2-1,-1 0,-11 5,-7 2</inkml:trace>
  <inkml:trace contextRef="#ctx0" brushRef="#br0" timeOffset="570.459">1 951,'43'5,"39"-4,9-6,0-2,-12 0,-13 1,-14-4,-11 1,-8 1,-4 2,-3-2,0 0,-5 1</inkml:trace>
  <inkml:trace contextRef="#ctx0" brushRef="#br0" timeOffset="1232.641">1187 246,'50'-9,"-1"-3,-1-1,0-3,-1-2,0-2,17-11,-60 29,0 1,0-1,0 0,0 0,0 0,0-1,0 0,-1 1,1-1,-1-1,0 1,0 0,0-1,0 1,-1-1,1 0,-1 0,0 0,0 0,-1 0,1-1,-1 1,0 0,0-1,0 1,-1-1,1 1,-1-1,-1-1,1 5,-1 0,1-1,-1 1,0 0,1 0,-1 0,0-1,0 1,0 0,0 0,0 0,0 1,0-1,0 0,-1 0,1 1,0-1,0 0,-1 1,1-1,0 1,-1 0,1-1,0 1,-1 0,1 0,-1 0,1 0,-1 0,1 0,0 0,-1 1,1-1,0 0,-1 1,1-1,0 1,-1 0,1-1,-1 2,-48 35,31-9,1 2,2 0,1 1,2 0,1 1,1 0,2 1,1 1,1-1,2 1,1 13,-1-16,-18 196,18-150,-3 0,-3-1,-5 4,14-71,0 0,-1 0,0-1,0 1,0-1,-1 0,-1 0,0 0,0-1,0 1,-1-1,0-1,0 1,0-1,-1 0,0 0,-1-1,1 0,-1 0,0-1,0 0,0 0,-1-1,1 0,-1 0,0-1,0 0,0-1,0 0,0 0,0-1,0 0,0-1,-3 0,8-1,1 1,-1-1,1 1,-1-1,1 0,0-1,-1 1,1 0,0-1,1 0,-1 0,0 0,1 0,0 0,0 0,0-1,0 1,0-1,0 1,1-1,0 0,0 1,0-1,0 0,1 0,-1 0,1 0,0 0,0 0,0 0,1-3,1-6,0 0,0 1,1-1,1 1,0-1,1 1,0 0,1 1,1-2,12-14,1 1,1 1,1 0,1 2,1 1,1 1,11-6,-13 8,-5 7,1 0,-1 1,2 1,-1 1,2 1,-1 1,1 0,0 2,0 0,13 0,39 10,-55 1</inkml:trace>
</inkml:ink>
</file>

<file path=ppt/ink/ink3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3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3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3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3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3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7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3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3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3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3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9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57 144,'-4'34,"2"25,3 8,0-4,0-6,0-9,0-8,0-6,-1-3,1-3,-1-1,0-5</inkml:trace>
  <inkml:trace contextRef="#ctx0" brushRef="#br0" timeOffset="446.402">1 32,'29'-8,"0"1,0 1,1 1,-1 2,1 1,0 1,0 2,10 2,-37-3,0 0,1 1,-1 0,0-1,0 1,0 0,0 1,0-1,0 0,0 1,0 0,-1 0,1 0,-1 0,1 0,-1 0,0 0,1 1,-1-1,-1 1,1 0,0 0,-1-1,1 1,-1 0,0 0,0 0,0 1,0-1,0 0,-1 0,0 0,1 1,-1-1,0 0,-1 0,1 1,-1-1,1 0,-1 0,0 0,0 0,0 0,-1 1,-74 111,32-59,42-53,0 0,0 0,1 0,-1 1,1-1,0 1,-1-1,2 1,-1-1,0 1,1 0,0-1,0 1,0 0,0-1,0 1,1-1,0 1,0 0,0-1,0 1,0-1,1 0,-1 1,1-1,0 0,0 0,0 0,0 0,1 0,-1-1,1 1,0-1,0 1,-1-1,2 0,-1 0,0-1,2 2,104 68,-105-67,-1 0,0-1,0 1,0 1,0-1,-1 0,1 1,-1-1,-1 1,1 0,0 0,-1-1,0 1,0 0,-1 0,1 0,-1 0,0 0,0 0,-1 0,0 0,0 0,0 0,0 0,-1 0,1 0,-1-1,0 1,-1-1,1 0,-1 1,0-1,0 0,0 0,-1-1,1 1,-1-1,0 0,0 0,0 0,-5 2,-3 3,-1-2,0 1,0-2,-1 0,1 0,-1-1,0-1,0 0,0-1,-1-1,-3 0,-7-1</inkml:trace>
  <inkml:trace contextRef="#ctx0" brushRef="#br0" timeOffset="763.563">819 201,'-14'33,"-10"21,-5 7,2-4,0-5,6-8,1-5,4-6,0-3,3-2,-2-6,3-1,-3-5,-2-5,0-4</inkml:trace>
  <inkml:trace contextRef="#ctx0" brushRef="#br0" timeOffset="1017.366">509 286,'33'34,"22"15,5 5,-2-3,-7-9,-11-8,-8-9,-5-4,-7-6</inkml:trace>
  <inkml:trace contextRef="#ctx0" brushRef="#br0" timeOffset="3250.523">1102 370,'19'0,"16"0,7 0,1 0,-2 0,-3-4,-3-3,-3 1,-2 1,-2 2,0 1,0 1,-6 0</inkml:trace>
  <inkml:trace contextRef="#ctx0" brushRef="#br0" timeOffset="3511.837">1186 568,'58'-5,"23"-1,3 0,-2 1,-12-4,-12 1,-12 0,-13 3</inkml:trace>
  <inkml:trace contextRef="#ctx0" brushRef="#br0" timeOffset="3901.35">2118 144,'-39'44,"2"1,1 1,-27 50,60-93,1 0,-1 0,0 0,1 1,0-1,0 1,0 0,0 0,0-1,1 1,0 0,0 0,0 0,0 0,1 1,-1-1,1 0,0 0,0 0,1 0,-1 1,1-1,0 0,0 0,0 0,1 0,-1-1,1 1,0 0,0 0,0-1,1 0,-1 1,1-1,0 0,0 0,0 0,0-1,0 1,1-1,-1 1,2-1,14 2,0-1,0-1,0-1,1-1,-1-1,0 0,1-1,-1-1,0-1,-1-1,1-1,-1 0,0-1,0-1,-1-1,0 0,14-11,-19 13,0-1,-1 0,0-1,0 0,-1 0,-1-1,1-1,-1 0,-1 0,0 0,-1-1,0 0,-1-1,0 0,-3 5,0 1,0-1,-1 0,0 0,0 0,-1 0,0-1,0 1,-1 0,0 0,-1-1,0 1,0 0,-1 0,0 0,0 0,-1 0,0 1,0-1,-1 1,0 0,0 0,-1 0,0-1,-3 0,1 1,-1 0,-1 0,1 0,-1 1,0 1,-1 0,1 0,-1 1,0 0,0 0,0 1,-1 0,1 1,-1 1,1-1,-1 2,0-1,-9 2,-15-1</inkml:trace>
  <inkml:trace contextRef="#ctx0" brushRef="#br0" timeOffset="4181.59">1863 201,'10'5,"22"6,11 1,7-1,0-2,2-4,-4-1,-1-3,2 0,-3-2,-4 1,-5-1,-3 6,-3 1,-3 0,0-1,-5-2</inkml:trace>
  <inkml:trace contextRef="#ctx0" brushRef="#br0" timeOffset="4517.511">2683 483,'-25'34,"-16"20,-2 1</inkml:trace>
</inkml:ink>
</file>

<file path=ppt/ink/ink3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6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3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9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3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3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3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62,'70'-56,"-107"51,-88 36,116-29,-103 17,1 5,-46 18,92-7,66-34,-1 1,0-1,1 1,-1-1,0 1,1-1,0 0,-1 1,1-1,0 1,0-1,0 0,0 0,0 0,0 0,0 0,0 0,0 0,1 0,-1 0,0 0,0 0,1-1,-1 1,1-1,-1 1,1-1,-1 1,1-1,-1 0,21 7,1-2,-1-1,1 0,0-2,0-1,0 0,0-2,8-1,17 0,-13 1,-23-1,-1 2,1-1,0 2,0-1,0 2,0-1,0 2,-1 0,7 2,-17-5,1 1,-1-1,0 1,1 0,-1-1,0 1,0 0,0 0,0-1,1 1,-1 0,0 0,0 0,-1 1,1-1,0 0,0 0,0 0,-1 1,1-1,-1 0,1 1,-1-1,0 0,1 1,-1-1,0 1,0-1,0 0,0 1,0-1,0 1,0-1,0 0,-1 1,1-1,-1 1,1-1,-1 0,1 0,-1 1,0-1,0 0,1 0,-1 0,0 0,-1 1,-51 48,-112 29,62-37,31-6,3 4,1 2,2 3,-10 13,74-57,0 0,0 0,-1 0,1 1,0-1,0 1,1 0,-1-1,0 1,1 0,-1 0,1 0,-1 0,1 1,0-1,0 0,0 0,0 1,0-1,0 0,1 1,-1-1,1 1,0-1,0 1,0-1,0 1,0-1,0 1,1-1,-1 1,1-1,0 1,0-1,0 0,0 1,0-1,0 0,0 0,1 0,-1 0,1 0,0 0,-1 0,1-1,0 1,0 0,1-1,16 6,1-1,1-1,-1-1,0-1,1-1,0-1,-1 0,1-2,0 0,-1-2,1 0,-1-1,0-1,0-1,0-1,29-4,170-28,-218 38,-1 1,1-1,-1 1,1-1,-1 1,1 0,0-1,-1 1,1 0,0 0,0 0,-1-1,1 1,0 0,-1 0,1 0,0 0,0 0,-1 0,1 0,0 0,-1 1,1-1,0 0,-1 0,1 0,0 1,-1-1,1 0,0 1,-1-1,1 1,-1-1,1 1,-1-1,1 1,-1-1,1 1,-1-1,1 1,-1 0,0-1,1 1,-1 0,0-1,0 1,1 0,-1-1,0 1,0 0,0 0,0-1,0 1,0 0,0-1,0 1,0 0,0 0,-1-1,1 1,0 0,0-1,-1 1,1 0,0-1,-1 1,-6 11</inkml:trace>
  <inkml:trace contextRef="#ctx0" brushRef="#br0" timeOffset="2034.265">1268 34,'-22'50,"3"1,2 1,3 1,-3 23,-9 31,-48 212,64-245,31-90,-9-2</inkml:trace>
  <inkml:trace contextRef="#ctx0" brushRef="#br0" timeOffset="2363.021">1155 119,'23'-15,"24"-4,7 1,0 3,-5 5,-5 8,-6 5,-9 7,-5 1,-2-1,1-2,-5-2</inkml:trace>
  <inkml:trace contextRef="#ctx0" brushRef="#br0" timeOffset="2649.699">1013 513,'62'-9,"26"-4,2 1,-9 3,-18 2</inkml:trace>
  <inkml:trace contextRef="#ctx0" brushRef="#br0" timeOffset="3198.64">1549 655,'0'15,"0"13,-4 3,-3 1,1-1,-3 0,-1-1,1-1,8-5,4-2,5-4,7-6,6-5,-1-8,1-4,-3-6,-5-1</inkml:trace>
  <inkml:trace contextRef="#ctx0" brushRef="#br0" timeOffset="3448.497">1323 768,'39'0,"36"-5,10-1,-4 0,-11 1,-13-4,-16 1</inkml:trace>
</inkml:ink>
</file>

<file path=ppt/ink/ink3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1 177,'33'0,"26"0,8-5,-4-2,-6 1,-9 1,-8 2,-6 0,-3-2,-3-2,-1 1,0 1,-5 2</inkml:trace>
  <inkml:trace contextRef="#ctx0" brushRef="#br0" timeOffset="271.041">114 431,'43'0,"34"-5,8-6,-1-2,-10 2,-12-2,-17 1</inkml:trace>
  <inkml:trace contextRef="#ctx0" brushRef="#br0" timeOffset="2950.96">848 64,'-1'34,"-94"271,65-174,43-180,3 1,1 1,3 0,1 1,3 2,1 0,2 2,31-36,-56 75,0-1,1 0,-1 0,1 0,-1 0,1 1,0 0,0-1,1 1,-1 0,1 1,0-1,-1 0,1 1,0 0,0 0,1 0,-1 1,0-1,1 1,-1 0,1 0,0 1,-2 2,-1 1,0 0,0 0,0 1,0-1,0 0,0 1,-1-1,0 1,0 0,0-1,0 1,0 0,-1 0,0-1,1 1,-2 0,1 0,0 0,-1 2,1 1,-4 230,3-235,1-1,-1 1,1 0,-1 0,1 0,0 0,0-1,0 1,0 0,0 0,1 0,-1 0,1-1,-1 1,1 0,-1 0,1-1,0 1,0 0,0-1,0 1,0-1,0 1,0-1,1 1,-1-1,0 0,1 0,-1 0,1 0,0 0,-1 0,1 0,0 0,-1-1,1 1,0 0,0-1,0 0,-1 1,1-1,0 0,0 0,0 0,0 0,0 0,-1-1,1 1,0 0,0-1,0 0,-1 1,1-1,0 0,0 0,70-98,-31 34,-6 20,3 1,2 2,42-34,-82 74,1 0,0 1,0-1,0 1,0-1,0 0,1 1,-1 0,0-1,1 1,-1 0,1 0,-1 0,1 0,-1 0,1 0,0 0,0 0,-1 1,1-1,0 1,0-1,0 1,0 0,0 0,-1 0,1 0,0 0,0 0,0 0,0 0,0 1,0-1,-1 1,1 0,0-1,0 1,-1 0,1 0,-1 0,1 0,0 0,-1 1,0-1,1 0,-1 1,0-1,0 1,0-1,0 1,0 0,0-1,0 1,0 0,-1 0,2 14,-1 0,-1 0,-1-1,0 1,-1 0,-1 0,0-1,-1 0,-1 1,-6 12,-20 104,30-106,1-2</inkml:trace>
  <inkml:trace contextRef="#ctx0" brushRef="#br0" timeOffset="3665.225">2117 148,'-9'-4,"-1"1,0 0,0 0,1 1,-2 0,1 1,0 0,0 1,0 0,0 0,0 1,0 1,0 0,0 0,0 1,0 0,1 0,-8 5,2 0,1 1,0 1,1 0,0 1,0 0,1 1,1 0,0 1,1 0,0 1,1 0,0 1,2 0,0 0,0 1,-2 10,7-22,1-1,0 0,0 0,0 0,0 1,1-1,-1 0,1 1,0-1,0 0,0 1,0-1,1 0,-1 1,1-1,0 0,0 0,0 1,0-1,1 0,-1 0,1 0,0-1,0 1,0 0,0-1,0 1,1-1,-1 1,1-1,-1 0,1 0,0 0,0-1,0 1,0-1,0 0,0 1,0-1,1-1,-1 1,0 0,1-1,-1 0,0 1,1-1,-1-1,0 1,1 0,2-1,9-4,1-1,-1 0,0-1,0 0,-1-1,0-1,-1 0,0-1,0 0,-1-1,0-1,0-1,120-135,-97 102,-29 70,-38 204,32-145,0-58</inkml:trace>
  <inkml:trace contextRef="#ctx0" brushRef="#br0" timeOffset="4049.996">2484 374,'-19'38,"-7"18,2 4,-1-8,5-9,10-10,12-12,10-10,8-5,5-5,4-2,-4-6,-1-2,-4 1</inkml:trace>
  <inkml:trace contextRef="#ctx0" brushRef="#br0" timeOffset="4271.436">2287 544,'28'-5,"11"-2</inkml:trace>
</inkml:ink>
</file>

<file path=ppt/ink/ink3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58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114 198,'5'0,"11"0,7 0,6 0,1 0,2 0,-1 0,-1 0,0 0,-1 0,0 0,0 0,-1 0,0 0,0 0,-4 0</inkml:trace>
  <inkml:trace contextRef="#ctx0" brushRef="#br0" timeOffset="281.005">1 508,'29'0,"23"0,9 0,3-4,-5-3,-7 1,-8 2,-7 0,-4 2,-9-4,-7-1</inkml:trace>
  <inkml:trace contextRef="#ctx0" brushRef="#br0" timeOffset="927.335">283 1,'210'133,"-18"-32,-189-100,-1 0,1 1,0-1,-1 1,1 0,-1 0,1 0,-1 0,0 0,0 0,0 0,0 1,0-1,-1 1,1 0,-1 0,0-1,1 1,-1 0,-1 0,1 0,0 0,-1 0,1 0,-1 0,0 0,0 0,0 0,0 1,-1-1,1 0,-1 0,0 0,0-1,0 1,0 0,-1 0,1 0,-1-1,1 1,-1-1,0 1,0-1,0 0,0 1,-1-1,0 1,-302 269,183-172,112-87</inkml:trace>
</inkml:ink>
</file>

<file path=ppt/ink/ink3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4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27,'5'0,"6"0,7 0,4-5,4-2,2 1,1 1,0 2,-4 5,-7 4</inkml:trace>
</inkml:ink>
</file>

<file path=ppt/ink/ink3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5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83,'16'56,"8"85,-6 87,-18-227,-1 0,1 0,0 0,-1 0,1 0,0 0,0 1,0-1,0 0,0 0,0 0,0 0,1 1,-1-1,0 0,1 0,-1 0,1 0,-1 0,1 0,-1 0,1 0,0 0,-1 0,1 0,0 0,0-1,0 1,0 0,-1-1,1 1,0 0,0-1,1 1,-1-1,0 1,0-1,0 0,0 1,0-1,0 0,0 0,1 0,-1 0,0 0,0 0,0 0,0 0,0-1,1 1,-1 0,0-1,0 1,0 0,0-1,0 1,0-1,0 0,0 1,0-1,0 0,-1 0,1 0,1 0,96-126,16-45,-114 171,0 0,0 0,1 0,-1 0,1 0,-1 0,0 0,1 0,0 0,-1 0,1 1,0-1,-1 0,1 0,0 0,0 1,-1-1,1 0,0 1,0-1,0 1,0-1,0 1,0-1,0 1,0 0,0-1,0 1,1 0,-1 0,0 0,0 0,0 0,0 0,0 0,0 0,0 1,0-1,0 0,0 0,0 1,0-1,0 1,0-1,0 1,0 0,0-1,0 1,0 0,-1-1,1 1,0 0,0 0,-1 0,1 0,0 1,0 5,1 0,-1 1,-1-1,0 1,0-1,0 1,-1-1,0 0,0 1,-1-1,-2 7,-4 75,8-85,1 0,-1 0,1 0,-1 0,1-1,0 1,1 0,-1-1,1 1,-1-1,1 1,0-1,0 0,1 0,-1 0,1 0,-1 0,1-1,0 1,0-1,0 1,1-1,-1 0,0 0,1-1,-1 1,1-1,0 0,-1 0,1 0,0 0,0 0,-1-1,1 0,0 0,0 0,0 0,0 0,0-1,-1 0,1 0,0 0,-1 0,1-1,0 1,-1-1,0 0,8-7,0-2,-1 1,0-1,-1 0,0-1,-1 0,-1-1,0 0,0 0,-1 0,-1-1,0 0,1-9,16-34,-6 21,53-159,-66 174</inkml:trace>
  <inkml:trace contextRef="#ctx0" brushRef="#br0" timeOffset="565.454">960 280,'-10'20,"-8"15,0 7,2 1,4-2,0-8,1-5,3-2,8-6,3-1,6-4,7-5,5-3,3-9,-1-8,-1-2,-3 0</inkml:trace>
  <inkml:trace contextRef="#ctx0" brushRef="#br0" timeOffset="801.409">762 450,'48'-5,"21"-6,-2-1</inkml:trace>
</inkml:ink>
</file>

<file path=ppt/ink/ink3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12,'10'5,"12"1,8 0,3-1,1-2,0 0,-2-2,-1-6,-1-1,-1 0,-1 1,0 1,1 2,-2-4,-3-1</inkml:trace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37 537,'-28'197,"26"-173,0-13,0 0,1 0,0 0,1 0,0 0,0 0,1 0,1-1,0 1,0 0,1 0,1-1,0 0,0 1,1-2,0 1,0 0,5 4,-6-11,1 0,-1 0,1 0,0 0,0-1,0 1,0-1,1-1,-1 1,0-1,1 0,-1 0,1-1,0 1,-1-1,1 0,-1-1,1 1,-1-1,1 0,-1-1,1 1,-1-1,0 0,0-1,0 1,0-1,122-92,-59 20,-67 75,-1-1,1 1,0 0,0-1,-1 1,1 0,0 0,0 0,0 0,-1 0,1 0,0 0,0 0,0 0,-1 0,1 0,0 0,0 1,-1-1,1 0,0 0,0 1,-1-1,1 1,0-1,-1 1,1-1,-1 1,1-1,0 1,-1-1,1 1,-1 0,1-1,-1 1,0 0,1-1,-1 1,0 0,1 0,-1-1,0 1,0 0,0 0,0 0,0-1,0 1,0 0,0 0,0 0,0-1,0 1,0 0,-1 0,1 0,0-1,0 1,-1 0,1-1,-1 1,3 9,-2-3,1-1,1 1,-1-1,1 1,0-1,1 1,0-1,0 0,0 0,0 0,1-1,0 1,0-1,1 0,-1 0,1 0,0-1,1 0,-1 0,1 0,0-1,-1 1,2-1,-1-1,0 1,0-1,1 0,-1 0,1-1,0 0,0 0,-1-1,1 0,0 0,0 0,-1-1,5-1,5-4,1-2,-2 0,1-1,-1 0,0-1,-1-1,0 0,-1-1,-1 0,1-1,-2 0,0-1,3-6,-2 3,-1 0,-1-1,-1 0,0-1,-1 0,-1 0,-1 0,3-20,-7-3,-7 27</inkml:trace>
  <inkml:trace contextRef="#ctx0" brushRef="#br0" timeOffset="1433.576">940 1,'29'495,"-2"-234,-27-260,10 71,-10-70,1 1,-1-2,1 1,0 0,0 0,-1 0,1 0,0 0,0 0,1-1,-1 1,0-1,1 1,-1-1,1 1,-1-1,1 0,-1 1,1-1,0 0,0 0,0-1,0 1,0 0,-1 0,1-1,0 1,0-1,1 0,-1 0,0 0,0 0,1 0,10-4,-1-1,1 0,-1-1,0-1,0 0,0 0,-1-1,-1 0,1-1,-1-1,-1 0,9-10,-9 11,11-13,48-35,-67 58,1-1,0 1,-1-1,1 1,0 0,-1 0,1 0,-1 0,0 0,1 0,-1 0,0 0,1 0,-1 1,0-1,0 1,0-1,0 1,-1-1,1 1,0-1,0 1,-1 0,1-1,-1 1,0 0,1-1,-1 1,0 0,0 0,0-1,0 1,-1 0,1 0,0-1,-1 2,1-1,1 24,-2-22,0 1,0-1,1 1,0 0,0-1,0 1,0-1,1 1,0-1,0 1,0-1,0 1,1-1,0 0,0 1,0-1,0 0,1 0,-1-1,1 1,0-1,0 1,0-1,1 0,-1 0,1 0,0 0,0-1,0 0,0 1,7-2,1 0,0-1,-1 0,1 0,-1-2,1 1,-1-1,0-1,1 0,-1-1,-1 0,1 0,0-1,1-2,13-4,-3 2,-1 0,0-2,-1 0,0-2,-1 0,0-1,-1-1,-1 0,-1-2,0 0,6-8,-19 19,1 0,-1 0,0 0,-1 0,0-1,0 1,0-1,-1 1,1-1,-2 0,1 0,-1 1,0-2,0 5,0 0,0 1,-1-1,1 1,-1-1,1 1,-1-1,0 1,0-1,0 1,0 0,0-1,-1 1,1 0,-1 0,1 0,-1 0,0 0,0 0,0 1,0-1,0 0,0 1,0 0,-1 0,1-1,-1 1,1 1,0-1,-1 0,1 0,-1 1,0 0,-1-1,-6 3,0 0,1 0,-1 1,1 0,0 0,0 1,0 1,0-1,0 2,1-1,0 1,0 0,1 1,0-1,0 2,0-1,1 1,0 0,1 0,-1 0,2 1,-1 0,1 0,1 0,-1 1,1-1,1 1,0-1,0 4,1-7,0-1,1 0,0 0,0 0,0 1,0-1,1 0,0 0,0 1,0-1,1 0,0 0,-1 0,2-1,-1 1,1 0,-1-1,1 0,1 1,-1-1,0 0,1-1,0 1,0-1,0 1,0-1,1-1,-1 1,1 0,0-1,0 0,4 1,3 2,1 0,0-1,0 0,1-1,-1 0,1-1,0-1,-1 0,1-1,0-1,-1 0,1-1,0 0,0-1,11-5,0 0,-1-2,0-1,-1-1,0 0,-1-2,-1-1,0-1,-1 0,0-2,-1 0,-2-1,0-1,0 0,2-7,5-9,49-98,-72 132,-1 1,1-1,-1 0,0 0,0 0,1 1,-2-1,1 0,0 0,0 0,0 1,-1-1,1 0,-1 0,1 1,-1-1,0 0,0 1,0-1,0 1,0-1,0 1,0-1,0 1,-1 0,1 0,0-1,-1 1,1 0,-1 0,1 1,-1-1,0 0,1 0,-1 1,0-1,0 1,1-1,-1 1,0 0,0 0,0 0,1 0,-1 0,0 0,0 0,0 0,1 1,-1-1,0 1,1 0,-1-1,0 1,1 0,-1 0,1 0,-1 0,0 1,-8 1,1 0,0 1,0 0,1 1,-1-1,1 2,0-1,0 1,1 1,0-1,0 1,0 1,1-1,0 1,0 0,1 0,0 1,1-1,-4 9,8-15,0 0,0 0,0 0,0 0,0 0,0 0,1 0,-1 0,0 0,1 0,0-1,-1 1,1 0,0 0,0-1,0 1,0 0,0-1,0 1,1-1,-1 1,1-1,-1 0,1 0,-1 1,1-1,-1 0,1 0,0-1,0 1,-1 0,1 0,0-1,0 1,0-1,0 0,1 0,81 5,-75-5,29-2,-28 0,-1 1,0 0,0 0,1 1,-1 1,1 0,-1 0,0 0,0 1,0 1,0 0,0 0,3 2,-9-3,-1 1,1 0,-1 0,0 1,0-1,0 0,0 1,-1-1,1 1,-1-1,0 1,0 0,0-1,0 1,-1 0,1 0,-1 0,0 0,0 0,-1-1,1 1,-1 0,0 0,0-1,-1 4,1-4,-1 0,1 0,0 1,1-1,-1 0,0 1,1-1,0 0,0 1,0-1,0 0,0 1,1-1,0 0,-1 1,1-1,0 0,1 0,-1 0,0 0,1 0,0 0,0 0,0 0,0-1,0 1,0-1,1 0,-1 1,1-1,0 0,-1 0,1-1,0 1,2 0,6-1,0 0,0 0,0-2,0 1,0-1,0-1,0 0,-1-1,1 0,-1 0,1-1,-1 0,0-1,-1-1,1 1,13-5,-1 0,0-1,-1-1,-1-1,0-1,0 0,-1-2,-1 0,-1-1,14-18,-29 33,0 0,0-1,0 1,0-1,0 1,0-1,-1 0,1 0,-1 1,0-1,0 0,0 0,0 0,0-1,-1 1,1 0,-1 0,0 0,0 0,0-1,-1 1,1 0,-1 0,1 0,-1 0,0 0,0 0,-1 0,1 0,0 0,-1 1,0-1,0 0,0 1,0-1,0 1,0 0,0 0,-1 0,1 0,-1 0,0 0,0 1,1-1,-1 1,0 0,0 0,-3-1,-3 1,0 1,1 0,-1 0,0 1,0 0,1 0,-1 1,0 0,1 1,0-1,-1 2,1-1,0 1,1 1,-1-1,1 1,0 0,0 1,0 0,1 0,0 1,0-1,-3 7,4-8,1 0,0 1,1 0,-1 0,1 0,0 0,0 1,1-1,0 1,0-1,0 1,1 0,0 0,1 0,-1-1,1 1,1 0,-1 0,1 0,0 0,1 0,-1-1,1 1,1-1,-1 1,1-1,1 0,-1 0,1 0,0 1,12 7,1 0,0-1,1-1,0-1,1 0,0-2,1 0,0-1,0-1,1 0,0-2,0-1,0 0,1-2,-1 0,5-1,1 3,-1-1,1-1,0-1,0-1,-1-2,15-2,-17-3</inkml:trace>
</inkml:ink>
</file>

<file path=ppt/ink/ink3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26,'39'0,"21"-5,6-1,-3 0,-8 1,-13 1</inkml:trace>
</inkml:ink>
</file>

<file path=ppt/ink/ink3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1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128 508,'-6'34,"-2"-1,-2 0,-1-1,-1 0,-2 0,-15 24,28-53,-36 70,166-289,17 57,-145 157,0 1,-1-1,1 1,0-1,0 1,0-1,0 1,1-1,-1 1,0 0,1 0,-1 0,0-1,1 1,-1 1,1-1,0 0,-1 0,1 0,0 1,-1-1,1 1,0 0,0-1,0 1,-1 0,1 0,0 0,0 0,0 0,-1 1,1-1,0 0,0 1,-1 0,1-1,0 1,-1 0,1 0,-1-1,1 1,-1 1,1-1,-1 0,0 0,1 0,-1 1,0-1,0 1,1 0,1 14,0 0,0 1,-1-1,-1 1,-1-1,-1 1,-2 15,1 16,0-15,8 71,-4-103,-1 0,1 0,-1 0,1 0,-1-1,1 1,0 0,-1-1,1 1,0-1,-1 1,1-1,0 0,0 0,0 0,-1 0,1 0,0 0,0 0,0-1,-1 1,1-1,0 1,-1-1,1 1,0-1,-1 0,1 0,-1 0,1 0,-1 0,0 0,1-1,-1 1,0 0,0-1,0 1,0-1,0 1,0-1,0 1,0-1,-1 0,1 1,-1-1,4-3,65-75,69-62,-117 125,-14 11,-1 0,1 0,0 1,1 0,0 0,-1 1,1 0,1 0,-1 1,1 0,-1 0,1 1,5-1,-13 3,1 0,-1 1,1-1,-1 0,1 1,-1-1,1 1,-1-1,1 1,-1 0,1 0,-1 0,0-1,0 1,1 0,-1 1,0-1,0 0,0 0,0 0,0 1,0-1,-1 0,1 1,0-1,-1 1,1-1,-1 1,1-1,-1 1,0-1,0 1,1-1,-1 1,0 0,-1-1,1 1,0-1,0 1,-14 62,13-62,-8 21,1 1,0 0,2 1,1-1,1 1,-1 21,5 10,1-32</inkml:trace>
  <inkml:trace contextRef="#ctx0" brushRef="#br0" timeOffset="949.293">1286 339,'-20'7,"2"1,-1 0,1 2,0 0,1 1,0 1,1 0,0 1,1 1,0 1,1 0,-8 12,19-25,1 1,-1-1,1 1,0 0,0 0,0 0,0 0,0 0,0 0,1 0,-1 1,1-1,0 0,0 1,1-1,-1 1,1 0,-1-1,1 1,0-1,0 1,1 0,-1-1,1 1,0-1,0 1,0-1,0 0,1 1,-1-1,1 0,0 0,0 0,0 0,0 0,0 0,1-1,-1 1,1-1,0 0,0 1,0-1,0 0,0-1,3 2,3-3,1 0,-1 0,0-1,1-1,-1 1,0-2,0 1,0-1,0 0,-1-1,1 0,-1-1,0 1,0-2,-1 1,1-1,-1 0,-1 0,1-1,-1 0,0 0,0-1,-1 0,4-7,26-28,-21 28,1-1,-2 0,0-1,-1-1,-1 0,-1 0,0-1,-1 0,-1-1,-1 1,-1-2,-1 1,-1-1,1-10,-13-82,8 109,-1 1,0-1,0 0,0 1,-1-1,1 1,-1-1,0 1,0 0,0 0,0 0,-1 0,1 0,-1 0,1 0,-1 1,0 0,0-1,-1 1,1 0,0 0,-1 1,1-1,-1 1,1 0,-1 0,-3-1,3 2,1 0,0-1,-1 2,1-1,-1 0,1 1,0-1,-1 1,1 0,0 0,0 1,0-1,0 0,0 1,0 0,0 0,0 0,1 0,-1 0,1 0,0 1,-1-1,1 1,0 0,0 0,1-1,-1 1,1 0,-1 1,1-1,0 0,0 0,0 0,0 2,-2 7,1-1,0 1,1-1,0 1,1 0,0-1,1 1,0 0,2 5,4 8,1 0,1-1,2-1,0 1,2-2,8 13,49 102,-52-89,-8-31</inkml:trace>
  <inkml:trace contextRef="#ctx0" brushRef="#br0" timeOffset="1418.591">1680 113,'57'281,"-57"-275,9 44,-9-50,0 1,1 0,-1 0,1 0,-1 0,1-1,-1 1,1 0,-1-1,1 1,0 0,-1-1,1 1,0-1,-1 1,1-1,0 1,0-1,0 1,0-1,-1 0,1 0,0 1,0-1,0 0,0 0,0 0,0 0,0 0,-1 0,1 0,0 0,0 0,0-1,0 1,0 0,0 0,-1-1,1 1,0-1,0 1,0-1,-1 1,1-1,0 1,-1-1,1 0,0 1,0-2,10-9,0-1,0-1,-1 0,0-1,-1 1,-1-2,0 1,-1-1,4-14,84-211,-82 195,-10 25</inkml:trace>
  <inkml:trace contextRef="#ctx0" brushRef="#br0" timeOffset="1847.329">1145 677,'44'5,"1"-2,0-2,0-2,-1-2,14-3,235-54,-125 20,-14 15,-136 19</inkml:trace>
  <inkml:trace contextRef="#ctx0" brushRef="#br0" timeOffset="2549.535">1427 903,'-49'20,"1"2,2 2,0 2,2 2,-12 11,52-37,1 1,-1-1,0 0,1 1,0 0,-1 0,1 0,0 0,1 1,-1-1,1 1,-1-1,1 1,0 0,0 0,1 0,-1 0,1 0,0 0,0 1,0-1,0 0,1 0,0 1,0-1,0 0,1 1,-1-1,1 0,0 1,0-1,0 0,1 0,-1 0,1 0,0 0,1 0,-1-1,0 1,1-1,0 1,0-1,0 0,0 0,3 2,6-3,0 1,0-2,0 1,0-2,0 1,0-2,0 0,0 0,0-1,0-1,0 1,-1-2,1 0,-1 0,0-1,0-1,-1 0,1 0,0-2,3 1,24-15,-1-1,-1-2,-1-1,20-20,-40 32,0 0,-1-1,0 0,-2-1,0-1,0 0,-2-1,0 0,-1 0,4-13,-8 17,-2 9,0 0,0 0,-1 0,0-1,0 1,-1-1,1 1,-1-1,0 0,-1 1,1-1,-1 0,0 1,-1-1,0 0,1 0,-2 1,1-1,-1 1,1-1,-2 1,1 0,0 0,-1-1,0 2,-3-5,3 5,1 0,-1 0,0 1,0-1,-1 0,1 1,-1 0,0 0,0 0,0 1,0-1,0 1,-1 0,1 0,0 0,-1 0,0 1,1 0,-1 0,0 0,0 1,0 0,1 0,-1 0,0 0,0 1,0-1,1 1,-1 0,0 1,-2 0,-2 4,0 0,1 0,-1 1,1 0,0 0,1 1,0 0,0 1,1-1,0 1,0 0,1 1,0-1,1 1,0 0,0 0,1 1,1-1,0 1,0-1,1 1,0 0,1-1,0 1,1 0,0 0,0-1,1 1,1-1,2 6,0-7,0 1,1-1,0-1,1 1,0-1,0 0,1-1,0 0,0 0,1-1,0 0,0 0,0-1,1 0,0 0,0-1,0-1,0 0,0 0,1-1,-1 0,2-1,-4 1,12 4</inkml:trace>
  <inkml:trace contextRef="#ctx0" brushRef="#br0" timeOffset="2919.438">2047 706,'-51'80,"3"-6,4 1,-25 57,68-129,0-1,0 1,0 0,0 0,0-1,0 1,1 0,-1 0,1 0,0 0,0 0,0 0,0-1,0 1,1 0,-1 0,1 0,0 0,0-1,0 1,0 0,1-1,-1 1,0-1,1 1,0-1,0 0,0 1,0-1,0 0,0 0,0-1,1 1,-1 0,0-1,1 1,0-1,-1 0,1 0,115 24,-108-25,-5 1,1 0,-1-1,1 0,-1 0,1 0,-1-1,1 0,-1 0,0 0,1 0,-1-1,0 0,0 0,0-1,4-2,4-8</inkml:trace>
  <inkml:trace contextRef="#ctx0" brushRef="#br0" timeOffset="3114.701">1680 987,'53'-9,"27"-9,9 0,-5-3,-7 3,-13-1,-12 3,-10 5,-7 3,-5 4,-8 2</inkml:trace>
</inkml:ink>
</file>

<file path=ppt/ink/ink3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15,'-1'-1,"1"0,-1 0,1 1,-1-1,1 0,-1 0,1 0,-1 1,0-1,0 0,1 0,-1 1,0-1,0 1,0-1,1 1,-1-1,0 1,0-1,0 1,0 0,0 0,0-1,0 1,0 0,0 0,0 0,0 0,0 0,0 0,0 0,0 1,0-1,0 0,0 0,0 1,0-1,0 1,0-1,1 1,-1-1,0 1,0-1,0 1,1 0,-1 0,0-1,1 1,-1 0,1 0,-1 0,1-1,-1 1,1 0,-1 0,1 0,0 0,-1 0,1 0,0 0,0 0,0 0,0 0,0 0,-5 15,1 0,1 1,1-1,0 0,1 1,1-1,0 1,1 2,-3 76,-58 190,23-162,37-124,0 1,1 0,-1 0,1-1,-1 1,1 0,0 0,-1 0,1 0,-1 0,1-1,-1 1,1 0,-1 0,1 0,-1 1,1-1,0 0,-1 0,1 0,-1 0,1 0,-1 1,1-1,-1 0,1 0,-1 1,0-1,1 0,-1 1,1-1,-1 1,0-1,1 0,-1 1,0-1,1 1,-1-1,0 1,0-1,1 1,-1-1,0 1,0-1,0 1,0 0,0-1,0 1,0-1,0 1,0-1,0 1,0-1,0 1,0-1,0 1,0-1,-1 1,1 0,0-1,0 0,-1 1,1-1,0 1,-1-1,1 1,0-1,-1 0,1 1,38-23,95-88,12-7,-36 81,-106 35,0 1,0 0,1 0,-1 0,0 0,0 0,0 0,0 1,0 0,0 0,0-1,0 2,0-1,0 0,-1 1,1-1,0 1,-1 0,1-1,-1 1,0 1,1-1,-1 0,0 0,0 1,-1 0,1-1,0 1,-1 0,0-1,1 1,-1 0,0 0,-1 0,1 1,2 9,0 0,-1 0,-1 0,0 1,-1-1,0 0,-1 1,-1-1,0 0,0 0,-1 0,-1 0,-1-1,1 1,-2-1,0 0,0-1,-5 7,1-7,-1-1,1 0,-2 0,0-1,0 0,0-1,-1-1,0 0,-1 0,1-2,-1 1,0-2,-1 0,1-1,-1 0,0-1,1-1,-1 0,-2-1,13 0,0 0,-1 0,1 0,0-1,0 0,0 0,1 0,-1 0,0-1,0 1,1-1,-1 0,0 0,1 0,0-1,0 1,0-1,0 0,0 0,0 0,1 0,-1 0,1 0,0-1,0 1,0-1,0 0,1 0,0 1,-1-1,1 0,1 0,-1 0,0 0,1 0,0 0,0 0,0-1,1 1,-1 0,1 0,0 0,1-1,35-60,-25 47</inkml:trace>
  <inkml:trace contextRef="#ctx0" brushRef="#br0" timeOffset="652.968">612 608,'0'4,"0"1,1-1,-1 0,1 0,0 0,1 0,-1-1,0 1,1 0,0 0,0-1,0 1,1-1,-1 0,1 0,-1 1,1-2,0 1,0 0,1-1,-1 1,0-1,1 0,0 0,-1 0,1-1,0 1,0-1,0 0,0 0,0 0,0-1,0 1,0-1,0 0,0 0,0 0,1-1,-1 0,0 1,0-2,-1 1,1 0,4-2,12-12,-1-1,0-1,-1 0,0-1,-2-1,4-6,4-4,-24 28,0 0,0 0,1 0,-1 0,1 0,-1 0,0 0,1 0,0 0,-1 0,1 0,0 0,-1 0,1 1,0-1,0 0,0 0,0 1,0-1,0 0,0 1,0-1,0 1,0 0,0-1,0 1,0 0,0-1,0 1,0 0,0 0,1 0,-1 0,0 0,0 0,0 0,0 1,0-1,0 0,0 1,1-1,-1 0,0 1,0 0,0-1,-1 1,1-1,0 1,0 0,0 0,0 0,-1-1,1 1,0 0,0 1,6 40,-7-38,0 0,0 0,0 0,0-1,1 1,0 0,0 0,0 0,0 0,0 0,1-1,0 1,0-1,0 1,0-1,0 0,1 0,-1 0,1 0,0 0,0 0,0-1,0 1,0-1,1 0,-1 0,4 1,1-1,1 0,-1-1,1 0,-1 0,1-1,-1 0,1-1,-1 0,1 0,-1-1,1 0,-1-1,0 1,0-2,0 1,-1-1,1 0,-1-1,0 1,1-3,9-5,-1-1,0-1,-2 0,1-2,-2 1,0-2,9-15,4-8,-2-1,-2 0,-2-2,-2-1,-2 0,6-29,-4-17,-18 90,0 1,0-1,-1 0,1 0,0 1,-1-1,1 0,0 0,-1 0,1 0,0 1,-1-1,1 0,0 0,-1 0,1 0,0 0,-1 0,1 0,0 0,-1 0,1 0,-1 0,1 0,0 0,-1 0,1 0,0-1,-1 1,1 0,0 0,-1 0,1 0,0-1,0 1,-1 0,1 0,0-1,0 1,-1 0,1-1,0 1,0 0,0 0,-1-1,1 1,0 0,0-1,0 1,0-1,0 1,0 0,0-1,0 1,0 0,0-1,0 1,0 0,0-1,0 1,0-1,0 1,0 0,-19 26,7-2,1 1,1 1,1 0,2 0,0 1,2-1,1 1,1 1,1-1,1 0,2 1,1 2,21 137,-22-167,-1 1,1-1,-1 1,1-1,-1 1,0-1,1 1,-1-1,1 1,-1-1,0 1,1-1,-1 1,0-1,0 1,0 0,1-1,-1 1,0 0,0-1,0 1,0-1,0 1,0 0,0-1,0 1,0 0,-1-1,1 1,0 0,0-1,0 1,-1-1,1 1,0-1,-1 1,1-1,0 1,-1-1,1 1,-1-1,1 1,-1-1,1 1,-1-1,1 0,-1 1,1-1,-1 0,0 0,1 1,-1-1,1 0,-1 0,0 0,1 0,-1 0,0 0,1 0,-1 0,0 0,1 0,-1 0,1 0,-1 0,0-1,1 1,-1 0,0 0,-10-7</inkml:trace>
  <inkml:trace contextRef="#ctx0" brushRef="#br0" timeOffset="899.577">1035 269,'39'5,"36"-3,10-3,1 0,-5 0,-11-5,-9-2,-9 2,-9 0,-12 3</inkml:trace>
</inkml:ink>
</file>

<file path=ppt/ink/ink3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0,'-5'0,"-6"0,-6 5,0-3,7-3,1 0,2 5,2 1</inkml:trace>
</inkml:ink>
</file>

<file path=ppt/ink/ink3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2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0 171,'104'284,"-59"-182,-44-101,-1 0,1 0,-1-1,1 1,-1 0,1-1,0 1,-1 0,1-1,0 1,0-1,-1 1,1-1,0 1,0-1,0 0,-1 1,1-1,0 0,0 0,0 0,0 0,0 0,0 1,0-2,-1 1,1 0,0 0,0 0,0 0,0 0,0-1,0 1,-1 0,1-1,0 1,0-1,-1 1,1-1,0 1,0-1,-1 1,1-1,-1 0,1 1,0-1,-1 0,1 0,-1 0,0 1,1-1,-1 0,0 0,1 0,-1 0,0 1,0-2,26-55,-25 54,32-77,4 3,3 1,42-58,-74 123,-2 6</inkml:trace>
  <inkml:trace contextRef="#ctx0" brushRef="#br0" timeOffset="488.38">706 340,'34'-5,"20"-1,6 0,-2 1,-7 2,-7 1,-10 0</inkml:trace>
  <inkml:trace contextRef="#ctx0" brushRef="#br0" timeOffset="748.863">706 566,'38'-10,"28"-7,6-1,-3 2,-9 4,-15 4</inkml:trace>
  <inkml:trace contextRef="#ctx0" brushRef="#br0" timeOffset="1253.166">1130 679,'108'-37,"-42"15,-1-2,0-3,-2-2,30-22,-66 31,0 0,-2-3,-1 0,0-1,-2-1,-1-1,-1-1,-1-1,9-18,-22 35,-1 0,0 0,0 0,-1-1,-1 1,1-1,-2 0,0 0,0-4,-2 12,1 0,-1 0,0 0,0 0,-1 0,1 1,-1-1,0 0,0 0,0 0,-1 1,1-1,-1 0,0 1,0-1,0 1,0 0,0 0,-1 0,0 0,0 0,1 0,-2 1,1 0,0-1,0 1,-1 0,1 0,-3 0,-1-1,0 1,-1 1,1-1,0 1,0 0,-1 1,1-1,0 2,-1-1,1 1,0 0,-1 0,1 1,0 0,0 1,0-1,1 1,-1 0,1 1,-1 0,1 0,0 0,1 1,-1 0,1 0,0 0,-1 1,-4 6,0 0,0 0,1 1,0 0,1 1,1 0,0 0,1 0,1 1,0 0,1 0,0 6,1-11,1-1,0 1,1 0,0 0,1 0,0 1,0-1,1 0,0 0,1 0,0-1,1 1,0 0,1-1,-1 0,2 1,-1-2,1 1,1 0,0-1,0 0,0 0,1-1,0 0,1 0,0-1,0 0,0 0,0 0,3-1,10 3,0-2,1 0,-1-2,1 0,1-2,-1 0,0-1,0-1,1-2,0 0,16 1,-15 0</inkml:trace>
  <inkml:trace contextRef="#ctx0" brushRef="#br0" timeOffset="1654.051">2286 115,'-11'19,"-7"11,1 1,1 1,2 0,1 1,1 0,2 1,2 1,-2 16,9-47,1 0,-1 0,1 0,0-1,0 1,1 0,-1 0,1 0,0-1,0 1,0 0,0-1,1 1,-1-1,1 1,0-1,0 0,1 0,-1 0,0 0,1 0,0 0,0-1,-1 1,2-1,-1 0,0 0,0 0,1 0,-1 0,1-1,-1 0,1 1,0-1,-1-1,1 1,0-1,0 1,0-1,3 0,11-1,0 0,-1-2,1 0,-1-1,0 0,0-1,0-1,-1-1,0 0,0-2,-1 1,0-2,11-8,-10 6,0-1,0 0,-1-1,-1-1,0 0,-1-1,-1-1,0 0,-1 0,-1-1,-1 0,-1-1,0 0,-1-1,-1-1,-5 16,0 0,-1 0,1 0,-1 0,0 0,0 0,-1 0,1 0,-1 0,0 0,-1 0,1 0,-1 0,0 1,0-1,0 0,-1 1,0 0,0-1,0 1,0 1,-1-1,1 0,-1 1,0 0,0-1,0 1,0 1,-1-1,1 1,-1 0,0 0,1 0,-1 1,0-1,0 1,0 0,0 1,-5-1,-100 3,75 6</inkml:trace>
  <inkml:trace contextRef="#ctx0" brushRef="#br0" timeOffset="2005.01">2258 340,'14'-5,"10"-1,6 0,2 1,0 2,-4 5,-3 3,-1 1,1-1,0-2,1 0,1-2,1 0,0-1,0 0,-9 0,-8 0</inkml:trace>
</inkml:ink>
</file>

<file path=ppt/ink/ink3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0 624,'16'1,"0"-1,0-1,0-1,0 0,0-1,0-1,-1 0,1-1,-1-1,0 0,-1-1,0 0,0-2,0 1,-1-2,0 0,-1 0,6-8,162-204,-5 44,-139 140,-30 29,1 1,1 0,-1 1,1-1,1 1,-1 1,1 0,0 0,7-3,-15 9,0 0,0 0,0 0,0-1,0 1,0 0,0 0,0 1,0-1,0 0,0 0,0 0,0 1,0-1,0 0,0 1,0-1,0 1,0-1,0 1,0 0,-1-1,1 1,0 0,0 0,-1-1,1 1,0 0,-1 0,1 0,-1 0,1 0,-1 0,0 0,1 0,-1 0,0 0,0 0,1 0,-1 0,0 0,0 0,0 0,0 0,-1 0,1 0,0 1,-3 52,-71 222,71-263,0-1,0 0,-1 0,-1 0,0 0,0-1,-1 0,-1 0,0 0,0-1,-1 0,-1-1,1 1,-1-2,-1 1,0-1,0-1,0 0,-1 0,0-1,-1 0,1-1,-1-1,0 0,0 0,0-1,-5 0,16-3,-12 2,0 0,1-2,-1 1,0-2,0 0,1 0,-1-1,1-1,0 0,-1 0,-8-5,2-5</inkml:trace>
  <inkml:trace contextRef="#ctx0" brushRef="#br0" timeOffset="350.64">1214 173,'-15'18,"1"1,1 0,1 1,0 0,1 1,2 0,0 1,1-1,1 2,2-1,-4 21,9-40,0 0,0 1,0-1,0 0,0 0,1 0,-1 0,1 0,0 0,0 0,0 0,0 0,1 0,-1 0,1-1,0 1,-1 0,1-1,0 0,1 1,-1-1,0 0,1 0,-1 0,1 0,0-1,-1 1,1-1,0 0,0 1,0-1,0 0,0-1,0 1,0-1,0 1,0-1,1 0,-1 0,0 0,0-1,0 1,1-1,6 1,1 0,-1-1,0-1,0 0,0 0,-1 0,1-2,-1 1,1-1,-1 0,0-1,0 0,-1-1,0 1,0-2,0 1,0-1,-1 0,0-1,-1 0,0 0,0 0,-1-1,0 1,0-1,-1-1,0 1,-1-1,0 1,0-1,-1 0,1-10,-1 15,0-1,-1 0,0 0,0 0,0-1,-1 1,0 0,0 0,0 0,-1 0,0 0,0 0,-1 0,1 0,-1 0,0 0,-1 1,0-1,0 1,0 0,0 0,-1 0,0 0,0 0,0 1,-1 0,1 0,-1 0,0 0,-4-1,-41-1,26 6</inkml:trace>
</inkml:ink>
</file>

<file path=ppt/ink/ink3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1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0,'-30'46,"3"0,2 2,2 1,2 1,-2 14,20-58,1 0,0 0,0 0,0 0,0 0,1 0,0 1,1-1,-1 0,1 1,0-1,1 0,0 1,0-1,0 0,0 0,1 0,0 0,1 0,-1 0,1 0,0-1,1 1,-1-1,1 0,0 0,0 0,1-1,-1 1,1-1,0 0,0-1,1 1,-1-1,1 0,-1 0,1-1,5 2,1-2,-1 0,1-1,-1 0,1-1,0-1,-1 0,1 0,0-1,-1-1,0 0,0 0,0-1,0-1,0 1,-1-2,0 0,0 0,0 0,-1-2,0 1,0-1,-1 0,0-1,0 0,-1 0,-1 0,1-1,2-7,-3 10,0 0,-1-1,0 1,-1-1,0 0,0-1,0 1,-1-1,0 1,-1-1,0 0,-1 0,1 0,-2 0,1 0,-1-1,-1 1,1 0,-2 0,1 0,-1 0,-1 1,1-1,-1 0,-1 1,0 0,0-1,-1 2,0-1,0 0,0 1,-5-4,2 6,1 0,-1 1,0-1,0 2,0-1,-1 2,1-1,-1 1,1 0,-1 0,0 1,0 1,0-1,0 1,-3 1,-14 0</inkml:trace>
  <inkml:trace contextRef="#ctx0" brushRef="#br0" timeOffset="337.504">0 367,'7'-5,"4"-4,0 1,1 0,0 1,1 0,-1 1,1 0,0 1,1 0,-1 2,1-1,0 1,13 0,-23 4,0-1,0 1,0 1,0-1,-1 1,1-1,0 1,-1 0,1 1,-1-1,0 1,1-1,-1 1,0 0,-1 0,3 3,40 28,-32-31,0 0,1-1,-1-1,1 0,0-1,-1 0,1-1,-1 0,1-2,-1 1,0-1,8-4,-16 6,20-5</inkml:trace>
</inkml:ink>
</file>

<file path=ppt/ink/ink3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0 263,'5'0,"6"0,2-5,3-1,3 0,4 1,3 1,1 2,1 1,1 1,0 0,0 0,-5 5,-11 1,-8 5,-10 1,-4-2</inkml:trace>
  <inkml:trace contextRef="#ctx0" brushRef="#br0" timeOffset="5082.771">424 94,'3'2,"0"-1,-1 1,1 0,0 0,0 0,-1 1,1-1,-1 1,0-1,0 1,0 0,0 0,0 0,-1 0,1 0,-1 0,0 0,0 0,0 1,0 0,45 214,-31-123,1 11,-17-107,1 0,0 1,0-1,0 1,0-1,0 1,0-1,0 1,0-1,1 1,-1-1,0 1,0-1,0 0,0 1,1-1,-1 1,0 0,1-1,-1 1,0-1,1 1,-1-1,0 1,1 0,-1-1,1 1,-1 0,1-1,-1 1,1 0,-1 0,1 0,-1-1,1 1,-1 0,1 0,-1 0,1 0,-1 0,1 0,-1 0,1 0,-1 0,1 0,0 0,-1 0,1 0,-1 1,1-1,-1 0,1 0,-1 1,1-1,-1 0,0 0,1 1,-1-1,1 1,-1-1,0 0,1 1,-1-1,0 1,1-1,-1 1,0-1,0 1,17-47,123-289,-131 314,-4 29,-6 40,1-37,9 168,-5-160,-2-6,-1-1,2 1,0-1,0 0,1 0,0 0,1-1,1 0,0 1,0-2,1 1,1-1,-1 0,2-1,3 5,-9-14,-1 1,1-1,-1 0,1 0,-1 0,0 0,1 0,-1 0,1-1,-1 1,1-1,-1 0,0 1,1-1,-1 0,0-1,0 1,0 0,0-1,0 1,0-1,0 1,0-1,-1 0,1 0,-1 0,1 0,-1 0,0 0,1 0,-1 0,0-1,-1 1,1 0,0-1,-1 1,1-1,-1 1,0 0,0-1,0 1,0-1,0 1,0-2,4-10,43-140,52-101,-62 142,-32 106</inkml:trace>
  <inkml:trace contextRef="#ctx0" brushRef="#br0" timeOffset="6784.615">1243 348,'1'1,"1"0,-1 0,0 0,1 0,-1 0,0 1,0-1,0 0,0 1,0-1,0 1,0-1,0 1,-1-1,1 1,-1 0,1-1,-1 1,0 0,1-1,-1 1,0 0,0 0,0-1,0 1,-1 0,1-1,0 1,-1 0,1-1,-1 1,1 0,-2 0,2 2,-4 15,-1-1,-1 1,0-1,-2 0,0 0,-1-1,-4 6,-9 18,21-39,0 0,0 1,0-1,0 0,0 1,0-1,1 1,-1-1,1 1,0-1,-1 1,1 0,1-1,-1 1,0-1,0 1,1-1,0 1,-1-1,1 1,0-1,0 0,0 1,1-1,-1 0,1 0,-1 0,1 0,0 0,-1 0,1 0,0-1,0 1,0-1,0 1,1-1,-1 0,0 0,1 0,-1 0,0 0,1 0,-1-1,1 1,0-1,-1 0,1 1,-1-1,1 0,-1-1,1 1,-1 0,1-1,-1 0,1 1,-1-1,1 0,-1 0,1-1,15-7,-4-3</inkml:trace>
  <inkml:trace contextRef="#ctx0" brushRef="#br0" timeOffset="7082.461">1073 518,'24'0,"18"0,6 0,-1-5,-2-2,-5 1,-9 1</inkml:trace>
  <inkml:trace contextRef="#ctx0" brushRef="#br0" timeOffset="7884.058">1553 151,'5'4,"6"3,6-1,5-2,4 0,2-2,1-1,0-5,1-2,-1-1,0 2,-1 2,-4 0</inkml:trace>
  <inkml:trace contextRef="#ctx0" brushRef="#br0" timeOffset="8249.905">1553 376,'19'0,"12"0,4 0,2 0,-1 0,-2 0,-1 0,-3 0,0 0,-6-5,-2-1,-5 0</inkml:trace>
  <inkml:trace contextRef="#ctx0" brushRef="#br0" timeOffset="11361.727">2061 686,'90'-160,"82"-125,-116 215,-54 71,-1 0,1 0,0 0,-1 1,1-1,-1 1,1-1,-1 1,0-1,0 1,0 0,0-1,0 1,0 0,0 0,0 0,-1 0,1 0,-1 0,0 0,1 0,-1 0,0 0,0 0,0 0,0 0,-1 0,1 0,-1 2,1-2,0 146,-1-147,1 1,0-1,0 1,-1-1,1 1,0-1,0 1,1-1,-1 1,0-1,0 1,1-1,-1 1,1-1,-1 0,1 1,0-1,-1 0,1 1,0-1,0 0,0 0,0 0,0 1,0-1,0 0,0-1,1 1,-1 0,0 0,1 0,-1-1,0 1,1-1,-1 1,1-1,-1 1,1-1,-1 0,1 0,-1 0,1 0,-1 0,1 0,-1 0,1 0,-1-1,1 1,9-8,0 0,-1-1,0 0,-1-1,0 0,0 0,-1-1,4-8,28-33,106-121,-147 174,1 0,0 0,0 0,0 0,0 0,0 0,0 0,0 0,0 0,0 0,0 0,0 0,0 0,1 0,-1 0,0 0,1 0,-1 0,1 0,-1-1,1 1,0 0,-1 0,1 0,0-1,-1 1,1 0,0-1,0 1,0-1,0 1,0-1,0 1,-1-1,1 1,0-1,0 0,0 0,0 1,0-1,0 0,1 0,-1 0,0 0,0 0,0 0,0 0,0-1,0 1,0 0,0-1,0 1,0 0,-1-1,1 1,0-1,0 0,0 1,0-1,-1 0,1 1,0-1,0 0,-1 0,1 1,-1-1,-52 231,63-100,-5-112</inkml:trace>
  <inkml:trace contextRef="#ctx0" brushRef="#br0" timeOffset="11915.573">2766 715,'73'-66,"-3"-4,-3-2,17-29,-71 85,-2 0,0-1,-1 0,0-1,-2 0,0 0,-1-1,-1 0,-1 0,0 0,-2-1,0 0,-1 0,-1 0,-1-17,0 36,0-1,0 1,0-1,0 1,0-1,0 0,0 1,0-1,0 1,-1-1,1 1,-1-1,1 1,-1 0,0-1,1 1,-1 0,0-1,0 1,0 0,0 0,0 0,0-1,0 1,-1 1,1-1,0 0,-1 0,1 0,0 1,-1-1,1 0,-1 1,1-1,-1 1,1 0,-1 0,1-1,-1 1,1 0,-1 0,1 1,-1-1,1 0,-1 0,0 1,1-1,0 1,-1-1,1 1,-1 0,1-1,0 1,-1 0,1 0,0 0,0 0,0 0,0 0,0 0,0 0,-1 2,-10 12,1 0,0 1,1 1,1-1,0 2,1-1,1 1,1 0,0 1,2 0,0-1,1 1,0 10,1-16,0 0,1 0,1 0,0 0,1 0,0 0,1 0,0 0,1 0,0 0,1-1,1 0,0 0,1 0,0 0,0-1,1 0,1 0,0-1,0 0,1 0,1-1,-1 0,1-1,1 0,0 0,2 0,6-3,-3-4</inkml:trace>
</inkml:ink>
</file>

<file path=ppt/ink/ink3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1,'5'0,"-3"0,-2 5,-6 1,3 0,-3 4,4 0,3-7,1-3</inkml:trace>
</inkml:ink>
</file>

<file path=ppt/ink/ink3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1,'5'0,"2"5,-6 1,-3 5,0-4,4-4,7-7,-3-3,-3 5,-6 3,2 0,1-3,6-3,1 0</inkml:trace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6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0 904,'3'1,"-1"-1,1 1,0-1,-1 0,1 0,-1 0,1 0,0 0,-1 0,1-1,-1 1,1-1,-1 0,1 0,-1 0,0 0,1 0,-1 0,0-1,0 1,0-1,0 0,0 1,0-1,0 0,0 0,-1 0,1 0,-1-1,1 1,-2 1,51-55,-3-2,-3-1,23-43,75-147,-22 39,-121 207,1 1,0 0,0-1,0 1,0 0,1 0,-1 0,0 0,1 0,0 0,-1 0,1 0,0 1,0-1,0 1,0-1,0 1,0 0,1 0,-1 0,0 0,1 0,-1 0,0 0,1 1,-1 0,1-1,-1 1,1 0,-1 0,1 0,-1 0,1 1,-1-1,1 1,-1-1,0 1,1 0,-1 0,0 0,0 0,1 1,-1-1,0 1,0-1,0 1,0 0,12 14,0 1,-2 1,0-1,-1 2,-1 0,0 0,-2 0,0 1,2 11,-9-29,21 53,-3 0,-2 1,-3 1,-2 1,-2 2,-9-58,0 0,-1 0,1 1,-1-1,1 0,-1 0,0 1,0-1,0 0,0 1,0-1,0 0,-1 1,1-1,-1 0,1 0,-1 0,0 0,0 1,0-1,0 0,-1 0,1-1,0 1,-1 0,1 0,-1-1,0 1,1-1,-1 1,0-1,0 0,0 1,0-1,0 0,0-1,0 1,-1 0,1-1,0 1,0-1,-1 1,1-1,0 0,-1 0,-1 0,-13-3,-1-1,1-1,1-1,-1 0,1-1,0 0,0-1,1-1,-36-17,-263-139,297 158,18 7</inkml:trace>
  <inkml:trace contextRef="#ctx0" brushRef="#br0" timeOffset="633.873">1693 227,'-252'23,"226"-19,1 0,0 2,0 1,0 1,1 1,0 1,-22 14,45-24,0 0,0 0,1 1,-1-1,0 0,0 1,1-1,-1 0,0 1,1-1,-1 1,0-1,1 1,-1 0,1-1,-1 1,1 0,-1-1,1 1,0 0,-1-1,1 1,0 0,0 0,-1-1,1 1,0 0,0 0,0 0,0-1,0 1,0 0,0 0,0 0,0-1,0 1,1 0,-1 0,0 0,0-1,1 1,-1 0,1-1,-1 1,0 0,1-1,-1 1,1 0,0-1,-1 1,1-1,-1 1,1-1,0 1,0-1,-1 0,1 1,0-1,46 21,-47-21,48 12,-41-12,1 1,-1 0,0 1,0-1,0 2,0-1,0 1,0 0,0 0,-1 1,0 0,1 0,-2 0,1 1,2 2,-7-2,0-1,0 1,-1-1,1 1,-1 0,0-1,-1 1,1 0,-1-1,0 1,0-1,0 1,-1-1,1 1,-1-1,0 0,-1 0,1 0,-1 0,1 0,-1-1,0 1,-1-1,1 0,-1 0,-3 3,-34 26,34-27,-1-1,1 1,1 1,-1-1,1 1,0 0,0 1,0 0,1-1,0 2,1-1,-1 0,1 1,1 0,-1 2,3-7,1 0,0 0,-1 0,1 0,0 0,1 1,-1-1,1 0,-1 0,1 0,0 0,0 0,0 0,0-1,1 1,-1 0,1 0,0-1,0 1,0-1,0 0,0 1,0-1,1 0,-1 0,1-1,-1 1,1 0,0-1,0 0,-1 1,1-1,2 0,3 2,-1 0,1-1,0 0,-1-1,1 0,0 0,0 0,0-1,0 0,0-1,-1 0,7-1,-5-1,1 0,-1-1,-1 0,1-1,-1 0,1 0,-2-1,1 0,0 0,-1-1,0 0,-1 0,0-1,0 1,0-1,-1-1,2-3,1-7</inkml:trace>
  <inkml:trace contextRef="#ctx0" brushRef="#br0" timeOffset="968.732">1355 29,'-7'37,"1"0,1 0,3 0,1 0,2 1,1-1,5 21,33 287,-41-44,6-252,1-31</inkml:trace>
  <inkml:trace contextRef="#ctx0" brushRef="#br0" timeOffset="1504.649">1976 57,'-5'44,"3"32,3 9,0-5,0-12,5-12,2-11,-2-9,0-5,-3-3,-1-2,0 0,3-5,1-6</inkml:trace>
  <inkml:trace contextRef="#ctx0" brushRef="#br0" timeOffset="6451.691">1890 114,'93'-46,"-58"32,0 1,1 2,0 1,1 2,32-2,-64 9,0 1,1 0,-1 0,0 0,0 0,1 1,-1 0,0 0,0 1,0-1,0 1,0 0,-1 0,1 1,0-1,-1 1,0 0,0 0,0 1,0-1,0 1,0 0,-1 0,0 0,0 1,0-1,-1 1,1-1,-1 1,0 0,0 0,-1 0,1 0,-1 0,0 0,-1 3,1 5,-2-1,0 1,0-1,-1 1,-1-1,0 0,0 0,-1 0,-1 0,0-1,-1 0,0 0,0 0,-2-1,1 0,-1 0,0 0,-1-1,-1 0,9-9,0 1,0 0,-1 0,1 0,0 0,0 0,0 0,0 1,0-1,0 0,1 0,-1 1,0-1,0 1,1-1,-1 0,1 1,0-1,-1 1,1-1,0 1,0-1,0 1,0-1,0 1,0-1,0 1,1-1,-1 1,0-1,1 1,-1-1,1 1,0-1,-1 0,1 1,0-1,0 0,0 0,0 0,0 1,0-1,0 0,0 0,1-1,-1 1,0 0,0 0,1 0,-1-1,1 1,-1-1,1 1,-1-1,1 0,15 7,-1 0,0 0,-1 2,0-1,0 2,-1 0,-1 1,1 1,-2 0,1 0,3 7,-14-16,0 0,0 0,-1 0,1 0,-1 0,0 1,0-1,0 0,0 1,-1-1,1 0,-1 1,0-1,0 1,0-1,0 1,-1-1,1 0,-1 1,0-1,0 0,0 0,0 1,-1-1,0 0,1 0,-1 0,0-1,0 1,0 0,-1-1,1 1,-1-1,1 0,-1 0,0 0,-1 1,-7 5,-1 0,0 0,-1-1,1-1,-1 0,-1-1,1 0,-9 1,3-1,1-2,0 0,-1-1,0-1,1-1,-1-1,0 0,1-2,-1 0,1-1,0 0,-16-7,10-1</inkml:trace>
  <inkml:trace contextRef="#ctx0" brushRef="#br0" timeOffset="7192.492">3302 199,'-33'0,"1"2,-1 2,1 0,0 2,1 2,-1 1,-14 6,34-10,0 1,0 0,0 1,1 0,0 0,1 1,-1 1,1 0,1 0,0 1,0 0,1 1,0-1,1 2,0-1,1 1,0 0,1 0,1 1,0-1,-3 14,6-21,1 0,0 0,-1 0,2 0,-1 0,0 0,1 0,0 0,0 0,1 0,-1-1,1 1,0 0,0-1,1 1,-1-1,1 0,0 0,0 0,1 0,-1 0,1-1,0 1,0-1,0 0,0 0,0-1,1 1,-1-1,1 0,-1 0,1 0,2 0,16 4,-1-1,1-1,0-1,0-1,0-1,18-1,-19-1,-1 0,0-2,0 0,0-1,0-1,0-1,-1-1,0-1,-1 0,17-11,-18 9</inkml:trace>
  <inkml:trace contextRef="#ctx0" brushRef="#br0" timeOffset="7438.792">3330 340,'-38'5,"-32"6,-9 1,4-1,10-2,12-4,19-1,20-3,13 0</inkml:trace>
</inkml:ink>
</file>

<file path=ppt/ink/ink3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10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57 310,'29'0,"14"0,5 0,-2 0,-2 0,-6 0,-3 0,-3 0,-3 0,0 0,-2 0,1 0,-6 0</inkml:trace>
  <inkml:trace contextRef="#ctx0" brushRef="#br0" timeOffset="341.343">1 537,'38'-5,"23"3,5 2,-3 2,-8-1,-9 0,-6 0,-7 0,-3 0,-7-1</inkml:trace>
  <inkml:trace contextRef="#ctx0" brushRef="#br0" timeOffset="7784.982">311 0,'46'91,"45"27,-23-39,-66-78,1 2,0 0,0-1,-1 1,1 1,-1-1,1 0,-1 1,0-1,0 1,0-1,-1 1,1 0,-1 0,0 0,0 0,-1 0,1 0,-1 0,1 0,-1 0,-1 0,1 0,-1 0,1 0,-1 0,0 0,0 0,-1 0,1 0,-1-1,0 1,0 0,0-1,-1 1,-90 92,-93 91,121-111,76-81,-2-6</inkml:trace>
</inkml:ink>
</file>

<file path=ppt/ink/ink3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1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0,'5'5,"11"1,8 0,4-1,3-2,0-1,0 4,0 1,-2 4,1 0,-7-1</inkml:trace>
</inkml:ink>
</file>

<file path=ppt/ink/ink3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4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169 118,'-13'13,"0"0,0 0,1 1,1 1,0 0,1 0,0 1,2 1,0-1,1 1,0 1,1-1,2 1,-1 0,2 0,-1 13,5-25,-1 0,1 0,1 0,-1 0,1-1,0 1,0 0,1-1,-1 0,1 1,0-1,1 0,-1-1,1 1,0 0,0-1,1 0,-1 0,1 0,0-1,0 0,0 0,0 0,1 0,-1-1,1 0,-1 0,3 0,6 3,0-2,0 0,1 0,-1-1,1-1,-1-1,1 0,-1-1,1 0,0-1,3-1,-3 0,-1-1,1 0,-1-1,0 0,0-1,-1 0,0-2,0 1,0-2,-1 1,0-2,-1 0,0 0,-1-1,0 0,0 0,-1-2,-1 1,0-1,-1 0,0 0,-1-1,-1 0,0 0,0 0,-2-1,0 0,0 1,-2-1,0 0,0 0,-2-10,-1 16,0 0,-1 0,0 1,0-1,-1 1,0 0,0 0,-1 0,0 1,-1 0,1 0,-2 0,1 0,0 1,-1 0,0 1,-1-1,1 1,-1 1,0 0,0 0,-1 0,1 1,-1 0,0 1,1 0,-1 0,0 1,0 0,-1 0,-28-3,5 3</inkml:trace>
  <inkml:trace contextRef="#ctx0" brushRef="#br0" timeOffset="278.515">1 400,'328'-98,"-323"97,0 0,0 0,1 0,-1 0,1 1,-1 0,0 0,1 0,-1 1,0 0,1 0,-1 0,0 1,0 0,0 0,0 0,0 0,0 1,-1 0,1 0,-1 0,0 1,4 2,-5-1,1 0,1-1,-1 0,1 0,-1 0,1 0,0-1,0 0,1 0,-1 0,1 0,-1-1,1 0,0 0,0-1,0 0,0 0,0 0,0-1,3 0,131-32,-115 26</inkml:trace>
</inkml:ink>
</file>

<file path=ppt/ink/ink3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53,'-9'40,"2"-1,2 1,1 0,2 1,2 1,-1-39,1 0,-1 0,1 0,0 0,0-1,0 1,0 0,1 0,-1 0,1 0,-1 0,1 0,0 0,0-1,1 1,-1 0,0-1,1 1,0-1,-1 0,1 1,0-1,0 0,0 0,1 0,-1 0,0-1,1 1,-1-1,1 1,0-1,-1 0,1 0,0 0,0 0,0 0,-1-1,1 1,0-1,0 0,0 0,0 0,0 0,0-1,0 1,0-1,0 1,-1-1,3-1,25-17,0-1,-2-2,0-1,-1-1,-2-1,0-1,8-14,-33 39,1 0,0 0,-1 0,1 1,0-1,-1 0,1 0,0 1,0-1,0 0,-1 1,1-1,0 1,0-1,0 1,0-1,0 1,0 0,0-1,0 1,0 0,0 0,1 0,-1 0,0 0,0 0,0 0,0 0,0 0,0 0,0 1,0-1,0 0,0 1,0-1,0 1,0-1,0 1,0 0,0-1,-1 1,1 0,0-1,0 1,-1 0,1 1,27 51,-20-33,-1-7,0-1,0 0,1 0,1-1,0 0,0 0,1-1,1 0,-1-1,6 3,-12-9,0 0,0-1,1 1,-1-1,0 0,1 0,-1-1,1 1,0-1,0 0,-1-1,1 1,0-1,0 0,0 0,-1 0,1 0,0-1,0 0,0 0,-1-1,1 1,-1-1,1 0,-1 0,0 0,0-1,1 1,-2-1,1 0,3-3,11-11,-1-2,-1 0,0 0,-1-2,-1 0,0-4,34-114,-47 136,-1-1,1 1,-1 0,0 0,0 0,0 0,0 0,0-1,-1 1,0 0,1 0,-1 0,0 0,0 0,-1 0,1 1,-1-1,1 0,-1 1,0-1,0 1,-1-2,-13-8</inkml:trace>
  <inkml:trace contextRef="#ctx0" brushRef="#br0" timeOffset="565.59">1300 53,'-20'5,"0"1,1 0,0 1,0 1,1 1,0 1,1 0,0 2,0 0,1 0,-4 6,19-17,0 0,-1 0,1 0,0 0,0 0,0 1,0-1,0 0,0 1,1-1,-1 0,0 1,1-1,-1 1,1-1,-1 1,1-1,0 1,-1 0,1-1,0 1,0-1,0 1,1 0,-1-1,0 1,0-1,1 1,-1-1,1 1,0-1,-1 1,1-1,0 0,0 1,0-1,0 0,0 0,0 1,0-1,0 0,0 0,2 1,66 21,-67-23,83 19,-83-19,0 1,-1 0,1-1,0 1,-1 0,1 0,-1 0,1 0,-1 0,0 1,0-1,1 0,-1 1,0-1,0 0,0 1,0-1,0 1,-1 0,1-1,0 1,-1 0,1-1,-1 1,0 0,1 0,-1-1,0 1,0 0,0 0,-1-1,1 1,0 0,0 0,-1-1,1 1,-1 0,0-1,1 1,-1 0,0-1,0 1,0-1,0 1,0-1,-1 1,-10 11,-1 0,0-1,-1-1,-1 0,1-1,-2 0,1-1,-1-1,0 0,-1-2,0 0,-12 3,9-2,8-3</inkml:trace>
  <inkml:trace contextRef="#ctx0" brushRef="#br0" timeOffset="813.597">1526 278,'-10'34,"-3"15,1-4,2-11</inkml:trace>
  <inkml:trace contextRef="#ctx0" brushRef="#br0" timeOffset="1434.86">1723 476,'8'-25,"2"0,0 1,2 1,0 0,2 0,0 1,1 1,8-7,-22 26,-1 1,1-1,0 1,0 0,-1 0,1-1,0 1,0 0,0 0,0 0,1 0,-1 0,0 0,0 0,0 1,1-1,-1 0,0 1,1-1,-1 1,1-1,-1 1,1 0,-1-1,1 1,-1 0,1 0,-1 0,1 0,-1 1,1-1,-1 0,1 0,-1 1,0-1,1 1,-1-1,1 1,-1 0,0 0,0 0,1-1,-1 1,0 0,0 0,0 1,0-1,0 0,0 0,0 0,-1 1,1-1,0 0,-1 1,1-1,1 4,1 0,0-1,0 0,0 1,0-1,1 0,0-1,0 1,0-1,0 0,0 1,1-2,-1 1,1 0,0-1,0 0,0 0,0-1,0 1,0-1,0 0,0-1,1 1,-1-1,0 0,0 0,1-1,-1 1,0-1,0 0,0-1,1 1,0-2,2-2,-1 0,0-1,0 0,0-1,-1 0,0 0,0 0,0-1,-1 1,0-1,-1-1,0 1,0-1,-1 1,0-1,0 0,-1 0,-1 0,1-1,-1 1,-1 0,0 0,0-1,-1 1,0 0,0 0,-1-1,-1-2,-21-52,13 51</inkml:trace>
</inkml:ink>
</file>

<file path=ppt/ink/ink3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1,'-10'9,"-3"9,6 0,4-7,7-6,-2-3,-1-2</inkml:trace>
</inkml:ink>
</file>

<file path=ppt/ink/ink3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9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1,'-9'9,"-4"9,1-5,2-3</inkml:trace>
</inkml:ink>
</file>

<file path=ppt/ink/ink3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29 201,'-5'0,"-1"5,4 1,9 0,6-1,7-1,5-2,2-1,2 0,1-1,-1 0,1-1,-1 1,0 0,0 0,-1 0,0 0,-4 0</inkml:trace>
  <inkml:trace contextRef="#ctx0" brushRef="#br0" timeOffset="280.455">0 427,'39'0,"26"-5,8-1,-4 0,-9-4,-15 0</inkml:trace>
  <inkml:trace contextRef="#ctx0" brushRef="#br0" timeOffset="1580.02">452 568,'20'-14,"0"0,-1-2,0 0,-1-1,-1 0,-1-2,0 0,-2 0,0-2,4-8,4-3,-11 15,-5 7,0 0,1 1,0-1,1 1,0 1,0 0,1 0,0 0,0 1,6-3,-14 9,0 1,1-1,-1 0,0 1,0-1,0 1,1 0,-1-1,0 1,1 0,-1 0,0 0,1 0,-1 0,0 0,0 0,1 0,-1 0,0 1,1-1,-1 1,0-1,0 1,1-1,-1 1,0-1,0 1,0 0,0 0,0 0,0 0,0 0,0 0,0 0,-1 0,1 0,0 0,-1 0,1 0,0 1,-1-1,0 0,1 0,-1 1,0-1,1 1,6 72,-7-55,0-17,0 0,0 0,0 0,0 0,0 0,0 0,1 0,-1 0,1 0,-1 0,1 0,0 0,0 0,0-1,0 1,0 0,0 0,0-1,0 1,1-1,-1 1,1-1,-1 0,1 0,0 1,-1-1,1 0,0 0,0-1,0 1,-1 0,1-1,0 1,0-1,0 1,0-1,0 0,0 0,0 0,0 0,0 0,0 0,0-1,0 1,0-1,0 1,0-1,0 0,0 0,-1 0,1 0,1 0,29-21,0-1,-2-1,0-2,-2-1,14-18,-2 4,68-62,-107 103,-1-1,1 1,0-1,-1 1,1-1,0 1,0-1,-1 1,1 0,0-1,0 1,0 0,-1-1,1 1,0 0,0 0,0 0,0 0,0 0,0 0,-1 0,1 0,0 1,0-1,0 0,0 0,-1 1,1-1,0 0,0 1,-1-1,1 1,0-1,0 1,-1-1,1 1,-1 0,1-1,0 1,-1 0,0-1,1 1,-1 0,1 0,-1-1,0 1,1 0,-1 0,0 0,0 0,0-1,0 1,1 0,-1 0,0 0,-2 49,-8-8,6-32,1 1,0-1,1 1,0 0,1 0,0 0,0-1,1 1,1 0,0 0,0 0,1 0,2 4,22 15,-9-22</inkml:trace>
  <inkml:trace contextRef="#ctx0" brushRef="#br0" timeOffset="2062.725">1439 483,'1'0,"37"-3,0-3,-1 0,1-3,-2-1,1-2,-2-1,0-2,20-12,-46 21,-1 0,0-1,0 0,-1 0,1-1,-2 0,1 0,-1 0,0-1,-1 0,0 0,-1-1,0 1,0-1,-1 0,0 0,0 0,-2-1,1 1,-1 0,-1-1,1 1,-2-1,0 1,0-1,-1 1,-1-7,2 14,-1-1,1 1,-1 0,1 0,-1-1,0 1,0 0,-1 0,1 1,0-1,-1 0,0 1,0 0,0-1,0 1,0 0,0 0,0 1,0-1,-1 1,1 0,-1 0,1 0,-1 0,1 0,-1 1,0-1,1 1,-1 0,0 1,1-1,-1 0,0 1,1 0,-1 0,1 0,-1 0,1 1,0-1,-1 1,1 0,0 0,-1 1,-7 3,1 0,0 0,0 1,0 1,1 0,1 0,-1 0,1 1,0 0,1 1,0 0,1 0,0 1,1-1,0 1,0 0,1 1,1-1,0 1,0 0,1-1,1 1,0 6,4-10,0 1,1-1,0 0,0 0,1 0,0 0,1-1,0 0,0 0,0 0,1-1,0 0,0 0,1-1,-1 0,1 0,0-1,1 0,-1 0,1-1,-1 0,1 0,0-1,3 0,-11-2,11 5,0-1,0-1,0-1,0 1,0-2,0 0,0 0,1-1,-1 0,0-1,0-1,0 0,1-1,-2 0,1 0,0-2,-1 1,0-1,0-1,4-2,3-5</inkml:trace>
  <inkml:trace contextRef="#ctx0" brushRef="#br0" timeOffset="2532.36">2512 60,'-13'3,"-1"0,1 1,0 1,0 0,1 1,-1 0,1 1,0 0,1 1,0 0,0 1,1 0,0 1,1 0,-1 1,2 0,0 0,0 1,1 0,1 0,0 0,0 1,1 0,-1 6,5-12,0 0,0 0,0 0,1 0,0 0,0-1,1 1,0 0,0 0,1 0,-1 0,1-1,1 1,0-1,0 1,0-1,0 0,1 0,0-1,0 1,1-1,-1 0,1 0,1 0,-1 0,0-1,1 0,0 0,0-1,0 0,1 0,-1 0,2 0,3 1,0 1,1-2,-1 1,1-2,0 1,0-2,0 1,0-2,0 0,0 0,0-1,0 0,0-1,0-1,-1 0,1 0,-1-1,6-3,-4 1,0 0,0-1,0 0,-1-1,0-1,0 0,-1 0,0-1,-1-1,0 0,-1 0,0-1,0 0,-2 0,4-9,-2 7,-2-1,0-1,-1 1,-1-1,0 0,-1 0,0-1,-2 0,-1 11,-1 0,1 0,-1 0,-1 0,1 0,-1 0,0 1,-1-1,1 0,-1 0,0 1,0-1,-1 1,0 0,0-1,0 1,-1 1,1-1,-1 0,0 1,-1 0,1 0,-1 0,0 0,-93-33,67 32</inkml:trace>
  <inkml:trace contextRef="#ctx0" brushRef="#br0" timeOffset="2864.637">2315 343,'34'-15,"15"-9,0 4,-4 6,-9 9,-7 11,-2 4,-2 6,0 0,0-4,1-2,1-4,1-3,-6-6,0-4,-4 1</inkml:trace>
</inkml:ink>
</file>

<file path=ppt/ink/ink3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0 718,'3'3,"1"-1,-1 1,0-1,1 0,-1 0,1 0,0 0,0-1,0 1,0-1,0 0,0 0,0-1,0 1,0-1,0 0,0 0,0 0,0-1,0 1,0-1,0 0,0 0,0 0,0-1,2-1,93-56,-57 22,-3-2,0-1,-3-2,-2-1,-1-2,19-38,66-109,-2 55,-115 135,0 1,0 0,1 0,-1 0,0-1,1 1,-1 0,1 1,-1-1,1 0,0 0,-1 1,1-1,0 1,-1-1,1 1,0 0,0 0,-1-1,1 1,0 1,0-1,0 0,-1 0,1 1,0-1,-1 1,1-1,0 1,-1 0,1-1,-1 1,1 0,-1 0,1 0,-1 0,0 1,1-1,-1 0,0 0,0 1,0-1,0 1,0-1,0 1,0-1,-1 1,1 0,-1-1,1 1,-1 0,1 0,-1-1,0 1,6 16,0 0,-2 1,0-1,-1 1,0 0,-2 0,0 0,-2-1,0 1,-1 7,-6 30,-1 0,-3-1,-15 42,22-82,-1 0,0 0,-2 0,1-1,-2 0,0 0,0-1,-1 0,-1-1,0 0,-1 0,0-2,-1 1,0-2,-6 4,-90 35,106-47,1-1,-1 1,0 0,0-1,0 0,0 0,0 0,0 0,1 0,-1 0,0-1,0 1,0-1,1 0,-1 0,0 0,1 0,-1-1,1 1,-1-1,1 1,-1-1,1 0,0 0,0 0,0 0,0 0,0 0,1-1,-1 1,1-1,-1 1,1-1,0 1,0-1,0 0,0 0,0-1,-3-16</inkml:trace>
  <inkml:trace contextRef="#ctx0" brushRef="#br0" timeOffset="605.06">763 860,'20'-20,"44"-46,3 3,3 3,26-14,-95 72,0 0,0 0,0 1,1-1,-1 1,1-1,-1 1,1 0,0-1,-1 1,1 0,0 0,0 0,0 0,0 1,0-1,0 0,0 1,0-1,0 1,0 0,0 0,0 0,0 0,0 0,0 0,0 0,0 1,0-1,0 1,0 0,0-1,0 1,0 0,0 0,-1 0,1 0,0 1,-1-1,1 0,0 1,-1-1,0 1,1-1,-1 2,-4 39,2-39,0-1,0 0,0 1,0-1,1 1,-1-1,0 1,1-1,0 1,0-1,0 1,0-1,0 1,0-1,1 1,-1-1,1 1,-1-1,1 1,0-1,0 0,0 1,1-1,-1 0,0 0,1 0,0 0,-1 0,1 0,0 0,0-1,0 1,0-1,0 1,0-1,0 0,1 0,-1 0,0 0,4 0,1-1,-1-1,0 1,0-1,0 0,0 0,-1-1,1 0,0 0,0 0,-1 0,0-1,1 0,-1-1,4-2,-4 2,0 1,0 0,0 0,0 0,1 1,0-1,-1 1,1 1,0-1,0 1,0 0,0 0,0 1,0-1,4 2,-7 0,-1 0,1 0,-1 1,0-1,1 1,-1-1,0 1,0 0,0 0,0 0,-1 0,1 0,0 0,-1 1,0-1,1 1,-1-1,0 1,0-1,0 1,-1-1,1 1,-1 0,16 30,-4-20</inkml:trace>
  <inkml:trace contextRef="#ctx0" brushRef="#br0" timeOffset="1417.072">1835 577,'-233'172,"198"-131,35-40,-1 0,0-1,1 1,-1 0,1 0,-1 0,1 0,-1 0,1 0,0 0,-1 0,1 0,0 0,0 0,0 0,0 0,0 0,0 0,0 1,0-1,0 0,0 0,1 0,-1 0,0 0,1 0,-1 0,1 0,-1 0,1-1,-1 1,1 0,0 0,-1 0,1-1,0 1,0 0,0 0,-1-1,1 1,0-1,0 1,0-1,0 1,0-1,12 2,-1-1,0 0,1-1,-1-1,1 0,-1 0,1-1,-1-1,0 0,0 0,0-2,-1 1,1-1,-1-1,0 0,-1-1,2-1,4-1,137-92,-152 100,1 0,0 0,0-1,-1 1,1 0,0 1,0-1,0 0,0 1,1-1,-1 1,0-1,0 1,0 0,0 0,0 0,0 0,1 0,-1 1,0-1,0 1,0-1,0 1,0 0,0-1,0 1,0 0,0 1,-1-1,1 0,0 0,-1 1,1-1,-1 1,1-1,-1 1,0 0,1 0,-1-1,0 2,2 0,1-1,0 1,-1-1,1 1,0-1,0-1,0 1,1 0,-1-1,0 0,1 0,-1 0,1 0,-1-1,0 0,1 0,-1 0,1 0,-1-1,1 0,-1 0,1 0,-1 0,0-1,0 1,0-1,0 0,1-1,108-74,-90 56,0-1,-1-1,-2-1,0 0,-2-2,0 0,-2-1,-1-1,-1 0,-2-1,-1 0,-1-1,0-3,-8-25,-2 57,0 0,0 0,-1 0,1 1,0-1,-1 0,1 0,0 0,-1 0,1 1,-1-1,1 0,-1 0,0 1,1-1,-1 0,0 1,1-1,-1 1,0-1,0 1,1-1,-1 1,0 0,0-1,0 1,0 0,0-1,0 1,0 0,1 0,-1 0,0 0,0 0,0 0,0 0,0 0,0 1,0-1,0 0,1 0,-1 1,0-1,0 1,0-1,0 1,1-1,-1 1,0-1,1 1,-1-1,0 1,1 0,-1 0,1-1,-1 1,1 0,-1 0,1 0,-1-1,-16 17,0 0,1 0,0 2,2 0,0 1,1 0,1 1,1 0,1 1,-4 14,9-22,0 0,1 0,0 1,1-1,1 1,0 0,1-1,1 1,0 0,1 0,3 14,1-22,0 1,1-2,-1 1,2 0,-1-1,1 0,0-1,0 1,0-2,1 1,0-1,0 0,0 0,0-1,1 0,-1 0,1-1,-1-1,1 1,0-1,0-1,0 1,0-2,0 1,7-2,5 1,0-1,1-1,-2-1,1-1,0-1,-1-1,0 0,0-1,-1-2,0 0,-1 0,0-2,-1 0,0-2,-1 1,0-2,-1 0,-1-1,0 0,-2-2,0 1,0-2,1 0,-1 0,-1-1,-1 0,-1-1,-1 0,0 0,-2-1,-1 1,0-1,-1-1,-2 1,0-1,-3 20,1 0,-1 0,0 1,0-1,0 0,-1 1,1-1,0 0,-1 1,0 0,1-1,-1 1,0 0,0 0,-1 0,1 0,0 0,0 1,-1-1,1 1,-1 0,0-1,1 1,-1 0,0 0,0 1,0-1,1 1,-1-1,0 1,0 0,0 0,0 0,0 0,0 1,0-1,1 1,-1 0,0 0,0 0,1 0,-1 0,0 0,1 1,-1-1,1 1,0 0,0 0,-1 0,1 0,0 0,1 0,-1 1,-1 0,-6 9,0 0,0 0,1 1,1 0,0 1,0-1,2 1,0 0,0 1,1-1,1 1,1 0,0 0,0 0,2 0,0 0,1 0,0 0,1 0,1 0,0 0,1-1,1 1,0-1,1 0,0-1,2 3,2 1,0-1,0 1,2-2,0 0,0 0,2-1,-1-1,2 0,0-1,0 0,13 5,-8-6</inkml:trace>
</inkml:ink>
</file>

<file path=ppt/ink/ink3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8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585 199,'-17'-5,"-2"1,1 1,0 0,-1 1,1 1,-1 1,1 1,-1 0,1 2,-1 0,1 1,0 0,0 2,1 0,0 1,0 1,0 0,1 1,0 1,1 1,-12 10,9-7,-1 2,2 0,0 0,2 2,-1 0,2 1,1 0,0 1,1 1,2 0,-1 3,9-21,0 0,1 0,0 0,-1 1,1-1,0 0,1 1,-1-1,1 1,-1-1,1 1,0-1,1 1,-1-1,0 0,1 1,0-1,0 1,0-1,0 0,0 0,1 1,0-1,-1 0,1 0,0-1,0 1,1 0,-1-1,0 1,1-1,0 0,-1 0,1 0,0 0,0 0,0 0,1-1,-1 0,0 0,0 0,1 0,-1 0,1 0,0-1,14-2,0-2,-1 0,1 0,-1-2,0 0,0-1,-1-1,0-1,0 0,-1-1,0 0,-1-1,0-1,8-9,-21 20,43-39,-2-1,-2-3,-1-1,1-8,-29 40,-11 12,0 0,0 0,0 0,0 0,1 0,-1 0,0 0,1 0,-1 0,1 0,-1 0,1 0,-1 1,1-1,0 0,-1 0,1 1,0-1,0 0,-1 1,1-1,0 1,0-1,0 1,0-1,0 1,0 0,0-1,0 1,0 0,0 0,0 0,0 0,0 0,0 0,0 0,0 0,0 0,0 0,0 0,0 1,0-1,0 0,-1 1,1-1,0 1,0-1,0 1,0-1,0 1,-1 0,1-1,0 1,-1 0,1 0,0-1,-1 1,1 0,-1 0,1 0,-1 0,7 95,-8-83,1 0,0-1,1 1,1 0,0-1,0 1,1-1,1 0,1 4,2-4,0 0,0 0,1-1,1 1,0-2,0 0,1 0,1 0,-1-1,6 2,3 2</inkml:trace>
  <inkml:trace contextRef="#ctx0" brushRef="#br0" timeOffset="383.003">812 678,'185'-282,"-159"255,-25 27,0 0,-1 0,1 0,-1 0,1 0,0 0,-1 0,1 0,-1 0,1 0,0 0,-1 0,1 0,-1 0,1 0,0 1,-1-1,1 0,-1 0,1 1,-1-1,1 0,-1 1,1-1,-1 1,1-1,-1 0,0 1,1-1,-1 1,0-1,1 1,-1-1,0 1,0 0,1-1,-1 1,0-1,0 1,0 0,0-1,0 1,0-1,0 1,0 0,0-1,0 1,0-1,0 1,0 0,-1-1,1 1,0-1,3 31,-4-23,2 1,-1-1,1 0,0 1,1-1,0 0,0 0,1 0,0 0,0 0,1-1,0 1,0-1,0 0,1 0,1-1,0 2,-3-5,1 0,0 1,0-2,0 1,0 0,1-1,-1 1,0-1,1-1,0 1,-1-1,1 1,0-1,0 0,0-1,0 0,0 1,0-1,0-1,0 1,-1-1,1 0,0 0,0 0,0-1,-1 0,1 0,-1 0,1 0,-1-1,0 1,2-2,117-113,-120 113,43-54,-29 38</inkml:trace>
  <inkml:trace contextRef="#ctx0" brushRef="#br0" timeOffset="1380.914">1743 227,'-42'34,"-5"2,2 2,1 2,2 2,2 2,-2 7,-1 36,42-85,0 0,0 1,1-1,0 1,-1-1,1 1,0-1,0 1,0-1,0 1,1-1,-1 1,1-1,-1 1,1-1,0 1,0-1,0 0,0 0,0 1,1-1,-1 0,1 0,-1 0,1 0,0-1,0 1,0 0,0-1,0 1,0-1,0 0,0 0,1 1,-1-2,1 1,6 0,1 0,0-1,0 0,-1-1,1 0,0-1,-1 0,1 0,-1-1,0 0,0-1,0 0,0 0,-1-1,1 0,0-2,-8 7,20-15,0-1,-1 0,-1-2,0 0,-2-1,0-1,-1-1,10-16,70-101,-95 137,-1 0,1 0,-1 0,1 0,0 0,-1 1,1-1,0 0,0 0,0 1,0-1,0 0,0 1,0-1,0 1,0-1,0 1,0 0,0-1,0 1,0 0,0 0,0 0,1-1,-1 1,0 1,0-1,0 0,0 0,0 0,0 0,0 1,1-1,-1 1,0-1,0 1,0-1,0 1,0-1,-1 1,1 0,0 0,0-1,0 1,-1 0,1 0,0 0,-1 0,1 0,-1 0,1 0,-1 0,1 0,-1 0,0 0,1 0,-1 0,0 0,0 1,0-1,0 0,0 0,0 0,0 0,0 0,0 0,-1 0,1 1,-1-1,1 270,0-227,3-12,-3 0,-1 0,-1 0,-1 0,-2-1,-2 1,0-1,-2 0,-12 25,-7-15,27-41,1 1,-1-1,1 1,-1-1,1 1,-1-1,1 1,-1-1,1 1,-1-1,0 1,1-1,-1 0,0 0,1 1,-1-1,0 0,0 0,1 0,-1 1,0-1,1 0,-1 0,0 0,0-1,1 1,-1 0,0 0,1 0,-1 0,0-1,0 1,1 0,-1-1,1 1,-1 0,0-1,1 1,-1-1,1 1,-1-1,1 1,-1-1,1 1,-1-1,1 0,0 1,-1-1,1 0,0 1,-1-1,1 0,0 1,0-1,0 0,0 1,0-1,-1 0,1 0,1 1,-1-1,0 0,0 0,0 0,0-11,1-1,0 1,1-1,0 1,1-1,0 1,1 0,1 0,0 1,0-1,1 1,0 0,1 1,4-5,42-63,3 3,56-57,-112 131,250-271,-243 264,0 0,-1-1,0 1,-1-1,0 0,0-1,-1 1,0-1,-1 0,0 0,-1 0,0 0,0 0,-1-1,0 1,-1-1,0 1,-1 0,0-1,-1 1,0 0,-1 0,-2-7,4 14,-1 0,0 0,0 1,0-1,0 1,-1-1,1 1,-1 0,1 0,-1 0,0 0,1 1,-1-1,0 1,0 0,0-1,0 1,-1 1,1-1,0 0,0 1,-1 0,1-1,0 1,0 0,-1 1,1-1,0 1,0-1,-2 2,-94 34,92-33,0 0,-1 0,2 1,-1 0,0 0,1 1,0-1,0 1,0 1,0-1,1 1,0 0,0 0,1 1,0 0,0-1,0 1,1 1,0-1,0 0,1 1,-1 3,1 2,1 0,0 0,1 0,1 0,0 0,0 0,1 0,1 0,0-1,1 1,1-1,-1 0,2 0,4 7,-1-3,0 0,2 0,0-2,0 1,1-1,1-1,0 0,1-1,1 0,0-1,0-1,1 0,0-1,1-1,0 0,0-2,0 0,1 0,0-2,0 0,15 0,-17-4,-1 0,1-1,-1-1,1-1,-1 0,0-1,0 0,0-2,-1 1,0-2,0 0,0-1,7-5,-13 8,-1-1,0 0,0 0,0-1,0 0,-1 0,-1 0,1-1,-1 0,0 0,-1 0,0-1,0 0,-1 1,0-1,-1 0,1-1,-2 1,0 0,0-1,0 1,-1-9,-1 14,0 1,-1 0,1 0,0 0,-1 0,0 1,1-1,-1 0,0 1,-1-1,1 1,0 0,-1-1,1 1,-1 0,0 1,1-1,-1 0,0 1,0 0,0-1,0 1,0 0,-1 1,1-1,0 0,0 1,-1 0,1 0,0 0,0 0,-1 0,1 1,0-1,0 1,-1 0,1 0,0 0,0 1,0-1,0 1,1-1,-1 1,0 0,1 0,-1 0,1 1,0-1,-1 0,1 1,0 0,-8 5,0 0,0 1,1 0,1 1,-1 0,1 0,1 1,0 0,1 0,0 0,0 1,1 0,1 0,0 1,1-1,0 1,1 0,0-1,1 1,1 0,0 0,0 0,1 0,1 0,2 8,-1-16,-1 0,1 0,0 0,0-1,0 1,1-1,-1 0,1 1,0-2,1 1,-1-1,1 1,-1-1,1 0,0-1,0 1,0-1,0 0,1 0,-1-1,0 1,4-1,125 9,-123-10,161-14,-147 7</inkml:trace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0,'18'252,"5"-105,-15-101,-2 0,-2 1,-2-1,-2 0,-5 32,-3-50,8-28,0-1,0 1,0 0,0-1,0 1,0 0,0-1,0 1,0 0,0-1,0 1,0 0,0 0,-1-1,1 1,0 0,0-1,0 1,-1 0,1 0,0-1,0 1,-1 0,1 0,0 0,0 0,-1-1,1 1,0 0,-1 0,1 0,0 0,-1 0,1 0,0 0,0 0,-1 0,1 0,0 0,-1 0,1 0,0 0,-1 0,1 0,0 0,-1 0,1 0,0 0,-1 1,1-1,0 0,0 0,-1 0,1 1,0-1,0 0,-1 0,1 1,-3-20,0-1</inkml:trace>
</inkml:ink>
</file>

<file path=ppt/ink/ink3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0 306,'15'0,"13"-5,8-1,2 0,-1 1,-1 2,-3 1,-1 1,-2 0,-1 1,-1 0,-5-4,-1-3,-1 1,3 2,-5 0</inkml:trace>
  <inkml:trace contextRef="#ctx0" brushRef="#br0" timeOffset="249.375">57 589,'38'-10,"27"-3,8 1,-4 2,-10 3,-13 3</inkml:trace>
  <inkml:trace contextRef="#ctx0" brushRef="#br0" timeOffset="752.323">28 109,'6'-10,"0"1,0 0,1 0,0 1,1 0,0 0,0 1,1 0,0 0,4-1,-9 5,1 1,-1-1,1 1,0 0,0 1,0-1,0 1,0 0,0 0,0 1,1 0,-1 0,0 0,0 0,0 1,0 0,1 0,-1 0,0 0,-1 1,1 0,0 0,0 0,-1 1,1 0,-1 0,0 0,0 0,0 0,0 1,-1 0,1 0,-1 0,2 4,0-3,-1-1,1 1,-1-1,1 1,0-2,1 1,-1 0,1-1,-1 0,1 0,0-1,0 0,0 0,1 0,-1-1,0 0,1 0,-1 0,5-1,90-12,-82 6</inkml:trace>
  <inkml:trace contextRef="#ctx0" brushRef="#br0" timeOffset="1298.32">1129 138,'-24'17,"1"1,1 1,1 1,0 0,2 2,0 1,2 0,-9 16,22-33,0 0,1 0,0 0,0 0,1 1,0 0,0-1,0 1,1 0,0 0,0 0,0 0,1 0,0 0,1 0,0 0,0 0,0 0,1-1,0 1,0 0,1-1,0 1,0-1,0 0,1 0,0 0,0-1,0 1,1-1,0 0,0 0,0 0,1-1,-1 0,6 3,4-1,0-1,0-1,0 0,0-1,0-1,1-1,-1 0,1 0,-1-2,1 0,-1-1,1 0,-1-1,14-5,-12 2,0-2,-1 1,0-2,0 0,-1-1,0-1,-1 0,0-1,-1 0,1-2,2-1,-10 9,0 1,-1-2,0 1,0-1,0 1,-1-1,0-1,0 1,-1 0,0-1,0 0,-1 0,0 0,0 0,-1 0,0 0,0 0,-1 0,0 0,-1-1,0 1,0 0,0 0,-1 0,-2-6,-1 8,0 0,-1 0,1 0,-1 1,0 0,0 0,-1 1,1-1,-1 1,0 1,0-1,-1 1,1 0,-1 1,1 0,-1 0,0 1,-4-1,9 2,-32-8</inkml:trace>
  <inkml:trace contextRef="#ctx0" brushRef="#br0" timeOffset="1562.149">846 532,'65'-33,"2"3,0 3,63-15,-123 40,-1 0,1 0,0 1,0 0,0 1,1-1,-1 1,0 1,0-1,0 1,0 1,0-1,0 1,-1 0,1 1,0-1,-1 2,0-1,1 0,-1 1,-1 0,1 1,3 3,1-2,0 0,1-1,-1 0,1-1,0 0,0 0,1-1,-1-1,1 0,-1-1,1 0,-1 0,1-1,0-1,-1 0,1-1,-1 0,1 0,-1-2,0 1,0-1,0-1,-1 0,1 0,-1-1,9-3</inkml:trace>
</inkml:ink>
</file>

<file path=ppt/ink/ink3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6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1 555,'107'-88,"154"-215,-113 164,-146 137,0 0,-1 0,2 0,-1 0,0 0,0 1,1-1,-1 1,0-1,1 1,0 0,-1 0,1 0,0 0,-1 1,1-1,0 1,0-1,0 1,-1 0,1 0,0 0,0 1,0-1,-1 1,1-1,0 1,0 0,-1 0,1 0,-1 1,1-1,-1 0,1 1,-1 0,0 0,0-1,0 1,0 1,2 9,-1 0,-1 0,0 0,0 0,-2 1,1-1,-2 0,1 1,-3 7,1 15,0-14,-1 0,0 0,-2 0,0 0,-2-1,0 0,-1 0,-1 0,-1-1,-5 6,10-16,-1-1,-1 0,1 0,-1 0,-1-1,0 0,0 0,0-1,0 0,-1 0,0-1,0 0,-1-1,1 0,-1 0,0-1,0-1,0 1,-1-2,1 1,0-1,-1-1,0 0,7 0,0-1,1 1,-1-1,1 0,-1 0,1 0,-1-1,1 1,0-1,0 1,0-1,0 0,0 0,0-1,0 1,1-1,-1 1,1-1,0 0,0 0,0 0,0 0,0 0,0 0,1-1,0 1,0 0,0-1,0 1,0-1,1 0,-1 1,1-1,0 1,0-1,0 0,1 1,0-3,3-13</inkml:trace>
  <inkml:trace contextRef="#ctx0" brushRef="#br0" timeOffset="272.597">960 301,'-10'29,"-2"9</inkml:trace>
  <inkml:trace contextRef="#ctx0" brushRef="#br0" timeOffset="838.276">1129 526,'183'-243,"-133"193,-48 50,-1 0,1 0,-1 0,1 1,-1-1,0 1,1-1,-1 1,1 0,-1-1,0 1,0 0,1 0,-1 0,0 0,0 0,0 0,0 0,0 0,0 0,0 0,-1 1,1-1,0 0,0 1,-1-1,1 1,-1-1,0 1,1-1,-1 0,0 1,0-1,0 1,0-1,0 1,0-1,0 1,-1-1,1 1,-1 0,3 9,43 99,-44-107,1 0,0 0,0 0,0-1,1 1,-1-1,1 1,-1-1,1 0,0 0,0 0,0 0,0-1,0 1,0-1,0 0,0 0,1 0,-1 0,0 0,1-1,-1 0,1 1,-1-1,1-1,-1 1,0 0,1-1,-1 0,0 1,1-1,-1-1,0 1,5-4,-1 0,0-1,-1 0,1 0,-1-1,0 0,-1 0,0 0,0-1,0 1,-1-1,0 0,-1-1,3-6,2-4,22-68,-26 62</inkml:trace>
  <inkml:trace contextRef="#ctx0" brushRef="#br0" timeOffset="1247.904">2061 103,'-11'6,"0"1,1 0,0 1,0 0,1 0,0 1,0 0,1 1,0 0,1 0,0 1,1 0,-3 7,6-14,1 1,0 0,0 0,0 1,1-1,0 0,0 0,0 1,0-1,1 1,0-1,0 0,0 1,1-1,0 0,0 1,0-1,1 0,0 0,0 0,0 0,0 0,1 0,0-1,0 1,0-1,1 0,-1 0,1 0,0 0,0 0,2 0,3 2,0 1,1-2,-1 1,1-2,1 1,-1-1,1-1,-1 0,1 0,0-1,0 0,0-1,0 0,0-1,0 0,1-1,-1-1,0 1,0-2,-1 1,1-1,-1-1,1 0,-1-1,0 0,0 0,-1-1,0 0,0-1,0 0,-1 0,0-1,0 0,0-1,-1-1,-1-1,0 0,-1-1,0 1,0-1,-1 0,-1 0,0-1,-1 1,0-1,-1 1,0-3,-1 11,1-1,-2 0,1 0,0 0,-1 0,0 0,0 0,-1 0,1 1,-1-1,0 1,0-1,-1 1,1 0,-1 0,0 0,0 0,0 0,-1 0,1 1,-1 0,0 0,0 0,0 0,0 0,-1 1,1 0,-1 0,1 0,-1 0,-3 0,-26-4,3 3</inkml:trace>
  <inkml:trace contextRef="#ctx0" brushRef="#br0" timeOffset="1551.958">1920 358,'38'-24,"18"-8,4 1,-8 11,-13 14,-9 13,-4 4,-6 6,-3 0,2-3,1-4,3-4,2-2,1-3,2-5,0-3,-4 0</inkml:trace>
</inkml:ink>
</file>

<file path=ppt/ink/ink3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59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0 385,'3'4,"0"0,1 0,-1-1,1 1,-1-1,1 1,0-1,0-1,1 1,-1 0,1-1,-1 0,1 0,0 0,-1-1,1 0,0 0,0 0,0 0,0-1,0 0,0 0,0 0,0 0,0-1,0 0,0 0,0-1,0 1,0-1,-1 0,1 0,-1 0,1-1,-1 0,3-2,14-11,-1-2,-1 1,0-2,-2-1,0 0,13-22,2 0,18-33,41-44,-89 117,-1 0,1 1,0-1,0 0,1 1,-1-1,0 1,0-1,1 1,-1 0,1 0,-1 0,1 1,-1-1,1 0,0 1,-1 0,1 0,0 0,-1 0,1 0,-1 0,1 0,0 1,-1 0,1-1,-1 1,1 0,-1 0,1 0,-1 1,0-1,0 1,1-1,-1 1,0 0,0-1,-1 1,1 0,0 0,-1 1,1-1,-1 0,1 0,-1 1,1 2,2 13,0 0,-1 0,-1 1,-1-1,-1 1,0 0,-1-1,-2 8,-1 34,4-45,0 0,-2 1,0-2,0 1,-1 0,-1 0,-1-1,0 0,0 0,-2 0,0-1,-6 10,8-15,-1 1,0-1,-1 0,0-1,0 0,0 0,-1 0,0-1,0 0,-1-1,1 0,-1 0,-1-1,1 0,0 0,-1-1,0-1,0 1,0-2,0 1,0-1,-5-1,-31-14,27 2</inkml:trace>
  <inkml:trace contextRef="#ctx0" brushRef="#br0" timeOffset="382.4">1101 103,'-5'6,"-16"12,1 1,1 1,1 0,1 2,1 0,1 1,1 0,0 1,2 1,0 4,10-26,1 1,0-1,1 1,-1-1,0 1,1 0,0-1,0 1,0-1,0 1,1 0,-1-1,1 1,0-1,0 1,0-1,0 0,1 1,-1-1,1 0,0 0,0 0,0 0,1 0,-1 0,1-1,-1 1,1-1,0 0,0 0,0 0,0 0,0 0,0 0,1-1,-1 0,0 0,1 0,-1 0,1 0,0-1,11 4,1-1,0-1,-1-1,1 0,0-1,0-1,0 0,-1-1,1-1,-1 0,1-1,-1-1,0 0,-1-1,1-1,-1 0,-1-1,1-1,-1 0,-1 0,0-1,0-1,-1 0,0-1,-1 0,0-1,-1 1,0-2,-1 1,-1-2,6-13,-13 23,1 0,0-1,-1 1,0 0,0 0,-1 0,0 0,1 0,-2 0,1 0,0 0,-1 0,0 0,0 0,-1 1,1-1,-1 1,0 0,0-1,-1 2,1-1,-1 0,0 1,1-1,-2 1,1 0,0 0,-1 1,1-1,-1 1,0 0,0 0,0 1,0 0,0-1,0 2,0-1,-2 0,-12-2,0 1,0 0,0 1,0 2,0 0,0 0,-3 2,-11 4</inkml:trace>
</inkml:ink>
</file>

<file path=ppt/ink/ink3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0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1,'9'0,"9"0,5 0,4 0,2 0,1 0,0 0,0 0,0 0,-1 0,0 0,-1 0,-4 0</inkml:trace>
</inkml:ink>
</file>

<file path=ppt/ink/ink3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1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0 126,'17'193,"-11"-150,22 74,33-39,-59-76,0 0,1 0,-1-1,1 1,0-1,-1 1,1-1,0 0,0 0,0 0,0 0,0-1,0 1,0-1,0 0,0 0,0 0,0 0,0-1,0 1,0-1,0 0,0 1,0-1,-1-1,1 1,0 0,-1-1,1 1,0-1,0-1,83-103,-58 64,60-103,-88 144,0-1,0 1,0 0,0 0,1-1,-1 1,0 0,1 0,-1-1,1 1,-1 0,1 0,0 0,-1 0,1 0,0 0,0 0,0 0,0 0,0 0,0 0,0 0,0 1,0-1,0 0,0 1,1-1,-1 1,0 0,0-1,1 1,-1 0,0-1,1 1,-1 0,0 0,0 0,1 0,-1 1,0-1,1 0,-1 0,0 1,0-1,1 1,-1-1,0 1,0 0,0-1,0 1,1 0,27 60,-29-56,1-1,0 1,0 0,0 0,1-1,0 1,0 0,0-1,0 0,1 0,0 1,0-2,0 1,0 0,0 0,1-1,0 0,0 0,0 0,0 0,0-1,0 1,1-1,-1 0,1 0,-1-1,1 1,0-1,0 0,0-1,-1 1,6-1,-1-1,0-2,0 1,-1-1,1 0,-1-1,1 0,-1 0,0-1,-1 0,1 0,-1-1,0 0,0 0,-1-1,0 0,0 0,-1 0,3-4,74-150,-78 152,0 0,0-1,-1 0,-1 0,1 0,-2 0,1-1,-1 1,-1 0,0-1,-1-8,-4 0</inkml:trace>
  <inkml:trace contextRef="#ctx0" brushRef="#br0" timeOffset="1164.539">1242 239,'-5'-1,"0"-1,0 1,0 0,0 1,0-1,0 1,0 0,0 0,0 1,0-1,1 1,-1 0,0 1,0-1,0 1,1 0,-1 0,1 0,0 1,-1 0,1-1,0 1,1 1,-1-1,0 1,1-1,0 1,0 0,0 0,0 0,1 1,-1-1,1 1,-1 3,-2 3,0 0,1 0,1 0,-1 1,2 0,0-1,0 1,1 0,0 0,1 0,1 0,0 0,0 0,2 4,-1-9,0-1,1 1,0-1,0 0,0 1,1-1,0-1,0 1,0 0,1-1,-1 0,1 0,1-1,-1 1,1-1,0 0,0-1,0 1,0-1,0 0,1-1,-1 1,1-1,0-1,0 1,0-1,0-1,0 1,0-1,0 0,0-1,0 1,-1-1,1-1,0 1,0-1,-1 0,1-1,-1 0,1 0,0-1,7-6,0 0,-1-1,0 0,0-1,-2 0,1-1,-2-1,0 1,0-2,6-14,-12 22,0-1,0 1,-1-1,0 0,-1 0,0 0,0 0,-1-1,0 1,0 0,-1-1,0 1,0 0,-1-1,0 1,-1 0,0 0,0 0,-1 0,0 0,0 0,0 1,-3-3,0 2,-1 1,0-1,0 1,-1 1,0 0,0 0,-1 0,1 1,-1 0,0 1,0 0,-1 0,0 1,1 0,-1 1,0 0,0 1,0 0,-1 0,-14 0</inkml:trace>
  <inkml:trace contextRef="#ctx0" brushRef="#br0" timeOffset="1550.547">960 465,'157'-66,"-149"63,0 0,0 0,1 1,-1 0,1 0,-1 1,1 0,-1 1,1-1,-1 2,1-1,-1 1,1 1,-1-1,1 2,-1-1,0 1,0 0,0 0,0 1,-1 1,1-1,-1 1,4 4,-6-5,0 0,1-1,-1 1,0-1,1 0,0-1,0 1,0-1,0 0,0-1,0 1,0-1,1 0,-1-1,0 0,1 0,3 0,7-5</inkml:trace>
</inkml:ink>
</file>

<file path=ppt/ink/ink3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3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1 367,'4'0,"8"0,5 0,5 0,4 0,2 0,1 0,0 0,0 0,0 0,0 0,0 0,0 0,-1 0,0 0,0 0,1 0,-6 0</inkml:trace>
  <inkml:trace contextRef="#ctx0" brushRef="#br0" timeOffset="286.472">1 621,'38'-10,"22"-2,7-1,-5 4,-7 2,-13 2</inkml:trace>
  <inkml:trace contextRef="#ctx0" brushRef="#br0" timeOffset="865.586">28 170,'6'-7,"-1"0,1 1,0 0,0 0,0 0,1 1,0 0,0 0,1 1,-1 0,1 0,0 0,-2 2,-1 0,1 0,0 1,0-1,0 1,0 0,-1 1,1-1,0 1,0 1,0-1,0 1,0 0,0 0,0 0,0 1,-1 0,1 1,-1-1,1 1,-1 0,0 0,0 0,0 1,-1 0,4 3,-1-2,0 0,0-1,1 0,-1 0,1-1,-1 0,1 0,0-1,0 0,1 0,-1-1,0 0,1-1,-1 0,0 0,0 0,1-1,-1-1,0 1,5-3,6-2</inkml:trace>
  <inkml:trace contextRef="#ctx0" brushRef="#br0" timeOffset="3635.936">565 705,'16'-18,"-1"-2,-1 1,0-2,-2 0,0-1,-1-2,30-51,24-35,-55 94,-7 10,-1 0,2 0,-1 0,0 1,1-1,0 1,0 0,1 0,-1 1,1-1,0 1,1 0,-1 0,0 1,1-1,0 1,0 1,0-1,4 0,-7 4,-1 1,1 0,0 0,-1 0,0 0,1 0,-1 1,0-1,0 1,0-1,0 1,-1 0,1 0,-1-1,0 1,1 0,-1 0,-1 1,1-1,0 0,-1 0,0 0,1 1,-1-1,0 0,-1 0,1 0,-1 1,1-1,-1 0,1 2,9 56,-9-60,1 0,-1 0,1 0,-1 0,1 0,-1 0,1 1,0-1,-1-1,1 1,0 0,0 0,0 0,0 0,0 0,0-1,0 1,0 0,0-1,0 1,0-1,0 1,1-1,-1 0,0 1,0-1,0 0,1 0,-1 0,0 0,0 0,1 0,-1 0,0-1,0 1,1 0,-1 0,0-1,0 1,0-1,0 0,0 1,0-1,0 0,0 1,1-2,84-90,-65 63,-4 7,77-80,-92 102,-1 0,1 1,0-1,-1 0,1 0,0 1,-1-1,1 1,0 0,-1-1,1 1,-1 0,0 0,1 0,-1 0,1 0,-1 0,0 1,0-1,0 0,0 1,0-1,0 0,0 1,0-1,-1 1,1-1,0 1,-1 0,1-1,-1 1,0 0,0-1,1 1,-1 0,0 0,0-1,-1 1,1 0,0-1,-1 1,1 0,-1-1,1 1,-1 1,1-1,9 134,1-90,-6-25</inkml:trace>
  <inkml:trace contextRef="#ctx0" brushRef="#br0" timeOffset="4150.067">1327 649,'39'-12,"1"0,-1-3,-1-1,-1-2,0-2,-1-2,-25 14,0-1,-1 0,0 0,-1-1,0 0,-1-1,0 0,-1-1,0 1,0-1,-1-1,-1 1,0-1,-1 0,0 0,-1 0,-1 0,0-1,-1 1,0-1,-1 0,0 1,-1-1,-2-6,2 17,-1-1,1 0,-1 1,0-1,0 1,0 0,-1-1,1 1,-1 0,0 1,0-1,0 0,0 1,0 0,0-1,-1 1,1 1,-1-1,1 0,-1 1,0 0,0 0,0 0,1 0,-1 0,0 1,0 0,0 0,0 0,0 0,0 1,0-1,0 1,0 0,1 0,-1 1,0-1,1 1,-1 0,1-1,-1 2,1-1,0 0,0 1,0-1,0 1,0 0,1 0,-2 2,-2 1,0 2,0-1,0 1,1 0,1 0,-1 0,1 0,1 1,-1 0,1 0,1 0,0 0,0 0,1 0,0 1,1-1,-1 1,2-1,0 0,0 1,0-1,1 0,1 0,-1 0,2 0,-1 0,1-1,0 1,1-1,0 0,0-1,1 1,0-1,0 0,1 0,0-1,0 0,7 5,-1-3,0 0,1-1,0 0,1-1,0 0,-1-2,1 1,1-2,-1 0,1-1,10 0,-1-1</inkml:trace>
  <inkml:trace contextRef="#ctx0" brushRef="#br0" timeOffset="4551.035">2202 225,'-16'22,"0"0,2 1,1 0,0 1,2 0,0 1,2 1,1-1,-3 18,11-38,-1 1,1-1,-1 1,2-1,-1 1,0-1,1 1,0-1,1 0,-1 1,1-1,0 0,0 0,1 0,-1 0,1 0,0-1,0 1,1-1,0 0,-1 0,1 0,0 0,1-1,-1 0,1 0,0 0,-1 0,1-1,0 1,0-1,1-1,-1 1,0-1,1 0,-1 0,1 0,-1-1,1 0,-1 0,1 0,4-1,4-2,0 0,-1 0,1-1,0-1,-1 0,0-1,0-1,-1 0,0 0,0-1,-1-1,0 0,0-1,-1 0,0 0,-1-1,0 0,-1-1,0 0,1-2,-5 5,0 0,-1 0,0 0,-1-1,1 1,-2-1,1 1,-2-1,1 0,-1 1,-1-1,1 0,-2 1,1-1,-1 1,-1-1,0 1,0 0,-1 0,-3-7,2 12,1 0,0 0,-1 1,0-1,1 1,-1 0,-1 1,1-1,0 1,-1 0,1 0,-1 1,1 0,-1 0,0 0,0 0,1 1,-1 0,0 0,0 1,0 0,-19-1</inkml:trace>
  <inkml:trace contextRef="#ctx0" brushRef="#br0" timeOffset="4882.746">2060 480,'15'-9,"9"-4,1 5,0 5,2 2,0 1,1 1,0 1,0-1,1 0,-1-1,1 0,-1 1,0-1,-4 0</inkml:trace>
  <inkml:trace contextRef="#ctx0" brushRef="#br0" timeOffset="5415.951">2202 0,'-5'5,"-1"1</inkml:trace>
  <inkml:trace contextRef="#ctx0" brushRef="#br0" timeOffset="5833.709">2427 28,'5'0,"2"5,-6 1,-2-4,-2-4</inkml:trace>
</inkml:ink>
</file>

<file path=ppt/ink/ink3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28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57 198,'10'0,"12"0,8 0,3 0,1 0,0 0,-2 0,-1 0,-1 0,-6-5,-2-2,0 1,1 1,2 1,1 2,-4 1</inkml:trace>
  <inkml:trace contextRef="#ctx0" brushRef="#br0" timeOffset="298.584">1 451,'38'-4,"28"-3,6 1,-3 1,-9 1,-10 2,-14 1</inkml:trace>
  <inkml:trace contextRef="#ctx0" brushRef="#br0" timeOffset="877.886">198 0,'4'9,"0"0,1 0,0-1,0 0,0 0,1 0,1-1,-1 1,1-2,0 1,1-1,-1 0,1 0,1-1,-1 0,1-1,0 0,0 0,0-1,0 0,0 0,10 1,-13-4,0 0,0 1,-1-1,1 2,0-1,-1 1,1-1,-1 1,1 1,-1-1,0 1,0 0,0 0,0 1,-1-1,1 1,-1 0,0 0,0 1,-1-1,1 1,-1 0,0 0,0 0,0 0,-1 0,0 1,0-1,0 1,-1-1,1 6,-6 5,-1 0,-1-1,0 0,-1 0,-1 0,0-1,-1-1,0 1,-1-1,-1-1,0 1,0-2,-1 0,-6 3,15-10,-155 132,119-103,24-17</inkml:trace>
</inkml:ink>
</file>

<file path=ppt/ink/ink3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86,'0'-9,"1"6,-1-1,1 1,-1-1,0 1,0-1,0 1,-1-1,1 1,-1-1,0 1,1-1,-2 1,1-1,0 1,-1 0,1 0,-1 0,0 0,0 0,0 0,-1 0,-1-1,2 5,-1 0,1 0,-1 0,1 0,-1 0,1 0,0 1,0-1,0 1,0 0,0 0,0 0,0 0,0 0,1 0,-1 0,1 0,-1 0,1 1,0-1,0 1,0 1,-5 11,2 0,-1 1,2 0,0 0,1 0,1 0,0 1,1-1,1 0,1 4,-1 16,-2-31,1 1,0-1,0 1,1 0,0-1,-1 1,2-1,-1 1,1-1,0 0,0 1,0-1,1 0,-1 0,1-1,1 1,-1-1,1 1,-1-1,1 0,0 0,1-1,-1 1,1-1,-1 0,1 0,0 0,0-1,0 0,1 0,-1 0,0-1,1 1,-1-1,2-1,8 0,-1-2,0 0,0 0,0-2,0 0,0 0,-1-1,0-1,0 0,0-1,-1 0,0-1,0-1,-1 1,0-2,7-7,-10 11,-1 0,0-1,0 0,-1 0,0 0,0-1,-1 0,0 0,0 0,-1-1,0 1,0-1,-1 0,-1-1,1 1,-1 0,-1-1,0 1,0-1,-1 1,0-1,0 7,-1-1,0 0,0 1,0-1,0 0,0 1,-1 0,0-1,0 1,0 0,0 0,0 0,0 0,-1 0,0 1,1-1,-1 1,0-1,0 1,0 0,-1 0,1 1,0-1,-1 1,1-1,-1 1,1 0,-3 0,-105-12,76 13,5 0</inkml:trace>
  <inkml:trace contextRef="#ctx0" brushRef="#br0" timeOffset="485.575">16 284,'-1'-1,"1"1,-1 0,0-1,0 1,0-1,0 1,0-1,1 0,-1 1,0-1,1 0,-1 1,0-1,1 0,-1 0,1 1,-1-1,1 0,-1 0,1 0,0 0,0 0,-1 0,1 0,0 0,0 0,0 0,0 0,0 0,0 0,0 1,0-1,0 0,1 0,-1 0,0 0,0 0,1 0,-1 0,1 0,-1 0,1 1,-1-1,1 0,0 0,-1 1,1-1,0 0,-1 1,1-1,0 1,0-1,0 1,0-1,-1 1,1-1,0 1,0 0,0 0,0-1,0 1,1 0,8-8,0 1,0 0,1 0,0 1,0 0,0 1,1 0,0 1,0 1,0 0,0 0,1 1,2 0,-11 3,0-1,-1 1,1 0,-1 0,1 0,0 0,-1 1,0 0,1-1,-1 1,0 0,0 1,0-1,0 0,0 1,-1 0,1 0,-1-1,0 1,0 1,0-1,0 0,0 0,-1 1,1-1,-1 1,0 0,45 56,-41-57,0-1,1 1,-1-1,1 0,-1 0,1-1,0 0,0 0,0 0,-1 0,1-1,0 0,0-1,0 1,0-1,1-1,12-4</inkml:trace>
</inkml:ink>
</file>

<file path=ppt/ink/ink3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0,'5'0,"2"5,-1 7,-1 0</inkml:trace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0,'10'43,"21"169,-22-153,-3 0,-3 1,-4 56,0-42,27 58,-33-174,-9-44,14 60</inkml:trace>
</inkml:ink>
</file>

<file path=ppt/ink/ink3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1,'-5'4,"-2"3</inkml:trace>
</inkml:ink>
</file>

<file path=ppt/ink/ink3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0,'29'0,"14"0,5 0,-2 0,-3 0,-4 0,-4 0,-4 0,-1 0,-2 0,-5 0</inkml:trace>
</inkml:ink>
</file>

<file path=ppt/ink/ink3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23,'38'0,"23"-5,5-1,-3 0,-13 1</inkml:trace>
</inkml:ink>
</file>

<file path=ppt/ink/ink3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0 366,'24'-5,"27"-2,10 1,-1 1,-10 1</inkml:trace>
  <inkml:trace contextRef="#ctx0" brushRef="#br0" timeOffset="8153.968">113 733,'19'-7,"0"0,-1-2,0 0,-1 0,0-2,0 0,-1-1,-1-1,0 0,-1-1,0 0,-1-2,10-14,70-117,-92 146,0 0,0 0,0 0,-1 0,1 0,0 0,0 0,-1 0,1 0,0 0,-1 0,1 0,-1-1,0 1,1 0,-1 0,0-1,0 1,0 0,0 0,0-1,0 1,0 0,0 0,0-1,-1 1,1 0,-1 0,1 0,0-1,-1 1,0 0,1 0,-1 0,0 0,0 0,1 0,-1 0,0 0,0 0,0 1,0-1,0 0,0 1,0-1,-1 0,1 1,0-1,0 1,0 0,-1-1,1 1,0 0,0 0,-1 0,1 0,0 0,0 0,-1 0,1 0,0 0,-5 4,0 0,1 1,-1-1,1 1,1 0,-1 0,1 1,0-1,0 1,0 0,1 0,0 0,0 1,0-1,1 1,0-1,0 1,1 0,0 2,-6 135,7-142,-1 3,1 1,0 0,0-1,1 1,-1-1,1 1,1-1,-1 1,1-1,0 1,0-1,0 0,1 0,0 0,0 0,0-1,1 1,-1-1,1 0,0 0,0 0,0 0,1-1,0 0,-1 0,1 0,0 0,0-1,1 0,3 1,1-1,0-1,0-1,0 0,0-1,0 1,0-2,0 1,-1-2,1 1,0-1,-1-1,0 0,0 0,0-1,0 0,-1 0,1-1,-1 0,1-2,134-143,-133 137,-1 1,0-1,-1-1,0 0,-2 0,1 0,-2-1,0 0,1-8,-6 23,1-1,-1 1,1-1,-1 1,0-1,0 0,1 1,-1-1,0 1,-1-1,1 1,0-1,0 0,-1 1,1-1,-1 1,1-1,-1 1,0-1,1 1,-1 0,0-1,0 1,0 0,0 0,0 0,-1-1,1 1,0 0,0 0,-1 1,1-1,0 0,-1 0,1 1,-1-1,1 1,-1-1,1 1,-1 0,1-1,-1 1,0 0,1 0,-1 0,1 0,-1 0,0 1,1-1,-1 0,1 1,-1-1,1 1,-1 0,1-1,0 1,-1 0,1 0,0 0,-1 0,1 0,-9 5,2-1,-1 1,1 1,-1-1,2 2,-1-1,1 1,0 0,1 0,0 1,0 0,1 0,0 0,1 1,0-1,0 1,1 0,0 1,1-1,0 0,0 1,2-1,-1 1,1-1,1 1,-1-1,2 1,0 0,2 4,0-1,1-1,0 1,1-1,1 0,0 0,1-1,4 5,-10-13,1-1,0 0,-1 0,1 0,0 0,1-1,-1 1,0-1,1 0,0 0,-1 0,1 0,0-1,0 0,0 1,0-1,0-1,0 1,0-1,0 1,0-1,0 0,0 0,0-1,1 1,-1-1,0 0,0 0,-1-1,1 1,1-1,13-10,0 1,-1-2,-1-1,0 0,0-1,-2 0,0-1,-1-1,0 0,-2-1,7-12,10-12,-19 29,-2 0,1-1,-2 0,0 0,0-1,-2 0,0 0,0 0,-1 0,-1-1,-1 1,0-10,-18-30,17 54,-1 0,0 0,1 0,-1 1,0-1,0 0,0 0,0 1,0-1,0 1,0-1,0 1,0-1,0 1,0-1,0 1,0 0,0 0,0-1,0 1,-1 0,1 0,0 0,0 0,0 0,0 1,0-1,0 0,-1 1,1-1,0 0,0 1,0-1,0 1,0-1,0 1,0 0,1 0,-1-1,0 1,0 0,0 0,1 0,-1 0,0 0,-7 8,0 0,0 0,1 0,0 1,1 0,0 0,1 1,0-1,1 1,0 0,0 1,1-1,1 1,0-1,0 1,2 0,-1 0,1-1,1 1,0 0,1 0,0-1,0 1,2-1,-1 0,1 0,1 0,0 0,1 0,80 106,-75-103</inkml:trace>
  <inkml:trace contextRef="#ctx0" brushRef="#br0" timeOffset="8852.595">1157 55,'0'0,"-1"-1,0 0,1 0,-1 1,1-1,-1 0,1 0,-1 0,1 0,-1 0,1 1,0-1,-1 0,1 0,0 0,0 0,0 0,0 0,0 0,0 0,0 0,0 0,0 0,0 0,1 0,-1 0,0 0,1 0,-1 0,1 1,-1-1,1 0,-1 0,1 0,-1 1,1-1,0 0,-1 1,1-1,0 0,0 1,0-1,-1 1,1-1,0 1,0-1,1 1,43-15,-43 14,0 1,-1 0,1 0,0 0,0 0,-1 0,1 0,0 0,-1 1,1-1,-1 0,1 1,0 0,-1-1,1 1,-1 0,1 0,-1 0,0 0,1 0,-1 0,0 0,0 0,0 0,0 1,0-1,0 0,0 1,0-1,0 1,-1-1,1 1,0 0,-1-1,0 1,1-1,-1 1,0 0,0 0,0-1,0 1,0 0,0-1,0 1,-1 0,1-1,-1 1,-28 78,25-74,2-4,0 0,-1 0,1 1,0-1,0 1,0-1,0 1,1 0,-1-1,1 1,-1 0,1 0,0 0,0 0,1 0,-1 0,0 1,1-1,0 0,0 0,0 0,0 1,1-1,-1 0,1 0,-1 0,1 0,0 0,1 0,-1 0,0 0,1 0,-1 0,1-1,0 1,0-1,0 1,1 0,5-1,0 0,0 0,-1-1,1 0,0 0,0-1,0 0,0 0,0-1,0 0,0-1,0 0,-1 0,6-2,7-3</inkml:trace>
  <inkml:trace contextRef="#ctx0" brushRef="#br0" timeOffset="9622.324">1214 619,'-61'137,"62"-137,-1 0,1 0,-1 0,1 0,-1 0,0 0,1 0,-1 1,1-1,-1 0,0 0,1 0,-1 0,1 1,-1-1,0 0,1 0,-1 1,0-1,1 0,-1 0,0 1,0-1,1 0,-1 1,0-1,0 1,0-1,1 0,-1 1,0-1,0 1,0-1,0 0,0 1,0-1,0 1,0-1,0 0,0 1,0-1,0 1,0 0,28-33,-15 13,-10 13,0 1,1-1,0 0,0 1,1 0,0 0,-1 0,2 0,-1 1,0 0,1 0,0 0,0 1,0 0,5-2,-8 6,-1-1,1 1,0 0,0 0,-1 0,1 0,0 0,-1 0,1 1,-1-1,0 1,1 0,-1 0,0 0,0 0,0 0,0 0,-1 0,1 1,0-1,-1 1,0-1,1 2,26 28,-24-30,1 0,-1 0,0-1,0 1,1-1,-1 0,1 0,-1-1,1 1,-1-1,1 0,-1 0,1-1,-1 1,1-1,-1 0,1 0,-1 0,0-1,1 0,-1 0,0 0,0 0,0 0,-1-1,1 0,-1 0,1 0,-1 0,0 0,0-1,0 1,-1-1,1 0,-1 0,2-3,3-11</inkml:trace>
  <inkml:trace contextRef="#ctx0" brushRef="#br0" timeOffset="10001.204">1835 196,'-31'40,"3"1,1 1,2 2,2 0,2 2,2 0,16-40,1 0,-1-1,1 1,0 0,1 0,-1 0,1 0,1 0,-1 0,1 1,0-1,0 0,1 0,-1 0,1 0,1 0,-1 0,1 0,0 0,1 0,-1-1,1 1,0-1,1 0,-1 0,1 0,0 0,0 0,1-1,-1 0,1 0,0 0,0-1,0 1,0-1,1 0,2 0,8 0,1-1,-1-1,0-1,1 0,-1-1,1-1,-1 0,0-2,0 1,0-2,-1 0,1-1,-1-1,0 0,-1-1,0 0,0-1,-1-1,0 0,-1-1,0-1,-1 1,4-7,-6 9,0-2,-1 1,-1-1,0 0,0-1,-1 0,0 0,-1 0,-1 0,0-1,0 0,-2 0,1 0,-1-8,-1 15,-1-1,0 0,0 0,-1 0,0 0,0 0,-1 1,1-1,-1 1,-1-1,1 1,-1-1,-1 1,1 0,-1 1,0-1,0 1,0-1,-1 1,0 0,0 1,0-1,-1 1,1 0,-1 0,0 1,0 0,-4-2,-101-19,78 23</inkml:trace>
  <inkml:trace contextRef="#ctx0" brushRef="#br0" timeOffset="10287.529">1665 535,'34'-14,"20"-6,6 7,-2 5,-11 8,-9 5,-11 6,-5 1,-2-1,1-3,2-3,1-1,2-3,-4-5,-5-3</inkml:trace>
</inkml:ink>
</file>

<file path=ppt/ink/ink3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2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1,'-10'10,"-3"7,-4 2,-4 1,-3 3,-3-2,4-6</inkml:trace>
</inkml:ink>
</file>

<file path=ppt/ink/ink3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4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0 481,'12'-28,"-12"29,0-1,0 0,0 1,0-1,0 0,0 1,0-1,0 0,0 1,0-1,0 0,1 1,-1-1,0 0,0 1,0-1,0 0,0 1,1-1,-1 0,0 1,0-1,1 0,-1 0,0 1,0-1,1 0,-1 0,0 0,0 1,1-1,-1 0,0 0,1 0,-1 0,0 0,1 0,-1 0,0 0,1 0,-1 0,1 0,-1 0,0 0,1 0,-1 0,0 0,1 0,-1 0,0 0,1 0,-1 0,0-1,0 1,1 0,-1 0,0 0,1-1,-1 1,0 0,0-1,-7 138,3-121,1 0,1 0,1 0,0 1,1-1,1 0,1 11,0-19,0 1,0-1,1 1,0-1,0 0,1 0,0 0,1-1,-1 1,1-1,4 4,-6-9,-1 1,0-1,1 0,0 0,-1 0,1-1,0 1,0-1,0 1,0-1,0 0,0 0,1 0,-1-1,0 1,0-1,1 0,-1 1,0-1,0-1,1 1,-1-1,0 1,0-1,1 0,-1 0,0 0,0 0,0-1,0 1,-1-1,1 0,12-8,-1-1,-1-1,1 0,-2-1,0-1,-1 1,0-2,-1 0,1-2,26-34,-37 50,1 0,-1 0,1 1,-1-1,1 0,-1 0,1 1,-1-1,1 1,0-1,-1 0,1 1,0-1,-1 1,1 0,0-1,0 1,0 0,-1-1,1 1,0 0,0 0,0-1,0 1,-1 0,1 0,0 0,0 0,0 0,0 1,0-1,-1 0,1 0,0 0,0 1,0-1,-1 0,1 1,0-1,0 1,-1-1,1 1,0-1,-1 1,1 0,0 0,23 41,-14-21,-8-17,-1-1,1 1,0 0,0-1,0 1,0-1,1 0,0 0,-1 0,1 0,0 0,1 0,-1-1,0 0,1 1,-1-1,1-1,0 1,-1 0,1-1,0 0,0 0,0 0,0 0,0-1,0 1,0-1,1 0,-1 0,0-1,0 1,0-1,0 0,0 0,0 0,0-1,-1 1,1-1,0 0,12-10,0-1,-1 0,0-1,-1-1,-1 0,0-1,-1 0,-1-1,2-5,-11 19,6-7,0 1,-1-1,0 0,-1-1,0 0,-1 0,0 0,0 0,-1-1,-1 0,0 0,-1 0,0 0,-1 0,0 0,-1-1,0 1,-1 0,-1 0,1 0,-2 0,0 0,0 0,-2-1,-7-7</inkml:trace>
  <inkml:trace contextRef="#ctx0" brushRef="#br0" timeOffset="1318.733">932 1,'-107'417,"102"-374,1 0,2 1,2-1,6 41,-6-75,0-1,1 1,0-1,0 1,1 0,0-1,0 0,1 0,1 1,-1-2,1 1,0 0,1-1,0 0,0 0,-1-6,0-1,0 1,0-1,0 0,0 0,0-1,0 1,0-1,-1 0,1 0,0 0,0-1,0 1,-1-1,1 0,-1 0,0 0,1 0,-1-1,0 1,0-1,0 0,-1 0,1 0,-1 0,0 0,1-1,-1 1,-1-1,1 0,4-3,144-144,-149 149,0 0,1 0,-1 0,0 0,1 1,-1-1,1 1,0-1,-1 1,1-1,0 1,0 0,0 0,0 0,0 0,0 0,0 1,0-1,0 1,1-1,-1 1,0 0,0-1,0 1,1 0,-1 1,0-1,0 0,0 1,1-1,-1 1,0-1,0 1,0 0,0 0,0 0,0 0,0 1,-1-1,1 0,0 1,-1-1,1 1,-1 0,1-1,-1 1,0 0,2 2,14 184,-15-185,0 0,0 0,0 0,0 0,0 0,0-1,1 1,-1-1,1 0,0 1,0-1,0 0,0-1,0 1,0 0,0-1,1 0,-1 0,0 0,1 0,-1 0,1-1,-1 1,1-1,-1 0,1 0,0-1,98-13,-89 12,0-1,0 0,-1-1,1-1,-1 1,0-2,0 0,0-1,-1 0,0 0,-1-1,1-1,-2 0,1 0,-1-1,0 0,-1 0,-1-1,1 0,-2-1,0 1,0-1,-1-1,0 1,-1-1,0 1,-1-6,-3 15,0 0,0 0,0 0,-1 0,1 0,-1 0,0 0,0 0,0 1,0-1,0 0,-1 1,1-1,-1 1,0-1,0 1,0 0,0-1,0 1,0 0,-1 0,1 1,-1-1,1 0,-1 1,0 0,1 0,-1-1,0 2,0-1,0 0,0 0,0 1,0 0,0-1,0 1,0 0,0 1,0-1,0 1,0-1,0 1,0 0,1 0,-1 0,0 0,0 0,1 1,-2 0,-6 4,0 0,0 0,0 0,1 2,0-1,1 1,0 0,0 1,0 0,1 0,1 0,0 1,0 0,0 1,2-1,-1 1,1 0,1 0,0 0,0 0,1 1,1-1,0 6,3-9,0-1,0 0,1 0,0 0,0-1,1 1,0-1,0 1,0-1,1-1,0 1,0-1,1 1,-1-2,1 1,0-1,0 1,1-2,-1 1,1-1,0 0,0 0,0-1,0 0,0 0,1 0,-1-1,1-1,-1 1,1-1,11 2,0-2,0 0,0-1,0-1,0-1,0 0,-1-1,0-2,0 0,0 0,0-2,-1 0,0-1,-1-1,0 0,11-10,-12 10,0-1,-1-1,0 0,0-1,-2 0,1-1,-2-1,0 0,-1 0,0-1,-1 0,-1-1,-1 0,0 0,-1-1,-1 1,0-1,0-9,-5 25,0 0,1 0,-1 0,0 0,0 0,0 1,0-1,-1 0,1 0,0 0,-1 0,1 0,-1 0,0 1,0-1,0 0,0 0,0 1,0-1,0 1,0-1,0 1,-1-1,1 1,-1 0,1 0,-1-1,0 1,1 0,-1 1,0-1,1 0,-1 0,0 1,0-1,0 1,0-1,0 1,0 0,-73 22,65-14,1-1,0 2,0-1,1 1,0 0,1 1,0 0,1 0,0 1,0-1,1 1,-1 4,5-14,1 0,0 0,-1 1,1-1,-1 0,1 0,0 1,0-1,0 0,0 0,0 1,0-1,0 0,0 1,1-1,-1 0,0 0,1 1,-1-1,1 0,-1 0,1 0,0 0,0 0,-1 0,1 0,0 0,0 0,0 0,0 0,0 0,0-1,0 1,0 0,0-1,0 1,1-1,-1 1,0-1,0 1,1-1,-1 0,0 0,0 0,1 1,-1-1,0 0,1-1,64-7,102-73,-167 81,-1-1,1 1,-1-1,1 1,0-1,-1 1,1 0,-1-1,1 1,0 0,-1 0,1-1,0 1,-1 0,1 0,0 0,-1 0,1 0,0 0,0 0,-1 0,1 0,0 0,-1 0,1 0,0 1,-1-1,1 0,0 0,-1 1,1-1,-1 0,1 1,-1-1,1 1,-1-1,1 1,-1-1,1 1,-1-1,1 1,-1-1,0 1,1 0,-1-1,0 1,0 0,1-1,-1 1,0 0,0-1,0 1,0 0,0-1,0 1,0 0,0 0,0-1,0 1,0 0,0-1,-1 1,-13 44,11-41,0-1,0 1,0-1,1 1,-1 0,1 0,0 0,1 0,-1 1,1-1,-1 0,1 1,1-1,-1 1,1-1,-1 1,1-1,1 1,-1 0,0-1,1 1,0-1,0 0,1 1,-1-1,1 0,0 0,0 0,0 0,1 0,-1 0,1 0,0-1,0 0,0 1,0-1,1 0,0-1,-1 1,1 0,0-1,2 1,174 16,-167-14,0-1,0-1,0 0,0-1,1 0,-1-1,1-1,0 0,-1 0,1-2,-1 0,0 0,1-1,-1-1,0 0,-1-1,1 0,-1-1,0-1,0 1,7-8,-10 6,-1 0,0-1,-1 0,0-1,0 1,-1-1,0-1,-1 1,0-1,-1 0,0 0,0 0,-1-1,-1 1,0-1,-1 0,0 1,-1-1,0 0,-1-5,1 15,-1-1,0 0,0 1,1-1,-2 1,1-1,0 1,0-1,-1 1,1 0,-1 0,0 0,0 0,0 0,0 0,0 0,0 0,0 1,-1-1,1 1,0 0,-1 0,1 0,-1 0,0 0,1 0,-1 1,0-1,1 1,-1 0,0-1,0 1,1 1,-1-1,0 0,0 1,1-1,-1 1,1 0,-1 0,0 0,1 0,-1 0,1 1,0-1,0 1,-1-1,1 1,0 0,0 0,1 0,-3 2,-19 14,1 1,0 1,1 0,2 2,0 0,1 1,1 1,2 1,0 0,-2 9,14-29,0 1,0-1,0 1,1 0,0-1,0 1,1 0,-1 0,1 0,1 1,-1-1,1 0,0 0,0 0,1 0,0 0,0 0,1 0,-1 0,1 0,0 0,1 0,-1-1,1 1,1-1,-1 0,0 0,1 0,0 0,1-1,-1 0,1 0,-1 0,1 0,1 0,15 6,0 0,1-2,0-1,0 0,1-2,0 0,0-1,0-2,0 0,0-2,0 0,1-2,-1-1,0 0,12-4,-4 1</inkml:trace>
</inkml:ink>
</file>

<file path=ppt/ink/ink3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7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0 962,'14'2,"0"0,0-1,-1-1,1 0,0-1,0 0,0-1,-1-1,1 0,-1-1,0 0,0-1,0 0,-1-2,0 1,0-1,0-1,5-5,171-149,-169 148,-2-1,1 0,-2-2,0 0,-1-1,-1 0,0-1,-2-1,0 0,-1-1,-2 0,0 0,-1-1,0-3,-7 24,-1-1,1 1,-1-1,1 1,-1-1,0 1,0-1,0 1,0-1,0 1,0-1,0 1,0-1,-1 1,1-1,0 1,-1-1,1 1,-1 0,0-1,0 1,1 0,-1-1,0 1,0 0,0 0,0 0,0 0,0 0,-1 0,1 0,0 0,-1 0,1 0,0 1,-1-1,1 1,-1-1,1 1,-1-1,1 1,-1 0,0 0,-62 21,48-8,0 1,1 0,0 1,1 1,1 0,1 0,0 2,1-1,1 2,0-1,2 1,-4 12,10-25,0 0,1 0,-1 0,2 0,-1 0,0 0,1 0,0 1,1-1,-1 0,1 0,0 0,1 0,0 0,0 0,0 0,0-1,1 1,0-1,0 1,0-1,1 0,0 0,0-1,0 1,1-1,-1 0,1 0,0 0,0-1,1 0,-1 0,0 0,1 0,0-1,0 0,0 0,0-1,0 1,0-1,4 0,11-2,0 0,0-2,0 0,-1-1,0-1,1-1,-2 0,1-2,-1 0,0-1,1-3,0 3,7-4,-1 0,-1-2,0-1,-1 0,-1-2,17-17,-31 27,-1-1,0 0,0 0,-1-1,0 1,-1-2,0 1,-1-1,0 1,0-2,-1 1,1-6,-5 15,-1 0,1 0,0 0,-1-1,1 1,-1 0,0 1,1-1,-1 0,0 0,0 0,0 0,-1 1,1-1,0 0,-1 1,1-1,-1 1,1 0,-1-1,0 1,1 0,-1 0,0 0,0 0,0 0,0 1,0-1,0 1,0-1,0 1,0-1,0 1,0 0,0 0,0 0,-1 1,1-1,0 0,0 1,0-1,0 1,0 0,0-1,1 1,-1 0,0 0,0 0,0 1,1-1,-1 0,1 1,-1-1,1 1,-1-1,1 2,-7 3,0 1,1 1,0-1,1 1,-1 1,2-1,-1 1,1 0,0 0,1 0,0 1,1-1,0 1,0 0,1 0,0 0,1 0,0 1,1-1,0 0,0 0,1 1,2 8,-1-14,-1 0,0 1,1-1,0 0,0 0,1-1,-1 1,1 0,0-1,0 1,0-1,1 0,0 0,0 0,0-1,0 0,0 1,1-1,-1 0,1-1,0 1,0-1,0 0,5 1,3 1,1 0,0 0,1-2,-1 0,0 0,1-1,-1-1,12-1,-5-3,-1 0,0-1,0-1,-1-1,0-1,0-1,-1 0,0-2,0 0,-1 0,-1-2,0 0,0-1,7-10,-13 13,-1-2,0 1,-1-1,0 0,-1-1,-1 1,0-1,-1-1,0 1,-1-1,-1 0,0 0,-1 0,0-14,-2 25,0 1,0 0,0 0,0-1,0 1,-1 0,0 0,0 0,0-1,0 1,0 0,-1 0,1 1,-1-1,1 0,-1 0,0 1,0-1,-1 1,1 0,0-1,-1 1,0 0,1 0,-1 1,0-1,0 1,0-1,0 1,0 0,0 0,0 0,0 1,-1-1,1 1,0-1,0 1,-1 0,1 0,0 1,0-1,-1 1,1-1,0 1,0 0,0 0,0 1,0-1,0 1,0-1,1 1,-4 2,-4 5,0 1,1 0,0 0,0 1,1 0,1 1,-1 0,2 0,0 0,0 1,2 0,-1 0,2 0,-1 1,2 0,0-1,0 1,2 0,-1 0,2-1,0 1,1 2,0-8,1 0,0 1,1-1,0-1,0 1,1 0,0-1,0 0,1 0,-1-1,1 0,1 0,-1 0,1 0,0-1,1 0,-1-1,1 0,0 0,0 0,0-1,1-1,-1 1,0-1,1-1,0 1,-1-1,1-1,4 0,34-8,-28 1</inkml:trace>
  <inkml:trace contextRef="#ctx0" brushRef="#br0" timeOffset="287.869">1947 539,'43'-5,"20"-1,3 0,-5 1,-7 1,-9 2,-7 1,-10 1</inkml:trace>
  <inkml:trace contextRef="#ctx0" brushRef="#br0" timeOffset="538.82">1976 793,'43'-10,"29"-8,6 0,-4 2,-11 4,-10 5,-16 2</inkml:trace>
  <inkml:trace contextRef="#ctx0" brushRef="#br0" timeOffset="16228.431">1581 849,'-23'108,"-5"-24,102-268,-74 183,0 1,0-1,0 0,0 1,0-1,0 1,0-1,0 0,1 1,-1-1,0 1,0-1,1 1,-1-1,0 1,1-1,-1 1,1 0,-1-1,1 1,-1-1,1 1,-1 0,1-1,-1 1,1 0,-1 0,1-1,-1 1,1 0,0 0,-1 0,1 0,-1 0,1 0,0 0,-1 0,1 0,-1 0,1 0,-1 0,1 0,0 0,-1 1,1-1,-1 0,1 0,-1 1,1-1,-1 0,1 1,-1-1,1 0,-1 1,1-1,-1 1,0-1,1 1,-1-1,0 1,1-1,-1 1,0-1,0 1,1-1,-1 1,10 49,-7-33,-1-8,18 50,-20-58,1 0,-1 0,1 1,-1-1,1 0,0 0,-1 0,1 0,0 0,0 0,0 0,0-1,0 1,0 0,0 0,0-1,0 1,0-1,0 1,0-1,0 1,1-1,-1 1,0-1,0 0,0 0,1 0,-1 0,0 0,0 0,1 0,-1 0,0 0,0-1,1 1,-1 0,0-1,0 1,0-1,0 1,0-1,1 0,4-6,0 0,-1 0,0-1,0 0,-1 1,0-2,-1 1,0 0,0-1,0 1,-1-1,-1 0,1-6,1-10,-4 5</inkml:trace>
  <inkml:trace contextRef="#ctx0" brushRef="#br0" timeOffset="18622.197">2681 623,'2'-16,"2"0,-1 0,2 1,0 0,1 0,1 0,0 0,0 1,2 0,0 1,6-8,-3 3,-7 11,-4 3,1 0,1 0,-1 0,0 0,1 0,0 1,0-1,0 1,0 0,0 0,1 0,-1 0,1 0,0 1,0 0,0 0,0 0,0 0,1 0,-1 1,2-1,-3 4,-1 1,1-1,0 0,-1 1,0-1,0 1,0 0,0 0,0 0,0 0,-1 0,1 0,-1 0,0 0,0 1,0-1,-1 0,1 1,-1-1,0 0,1 1,-2-1,1 1,0-1,-1 1,1-1,1 13,14 41,-14-56,0 0,-1-1,1 1,-1 0,1 0,0-1,0 1,-1 0,1-1,0 1,0-1,0 1,0-1,0 0,-1 1,1-1,0 0,0 0,0 1,0-1,0 0,0 0,0 0,0 0,0 0,0 0,0 0,0-1,0 1,0 0,0-1,0 1,0 0,-1-1,1 1,0-1,0 1,0-1,0 0,-1 1,1-1,0 0,-1 1,1-1,-1 0,1 0,-1 0,1 0,-1 1,1-1,-1 0,0 0,1 0,-1 0,0-1,129-193,-129 194,1 0,-1 0,1 0,0 0,-1 0,1 0,0 0,0 0,0 0,-1 0,1 0,0 1,0-1,0 0,0 1,0-1,0 1,1-1,-1 1,0-1,0 1,0 0,0 0,1-1,-1 1,0 0,0 0,0 0,1 0,-1 1,0-1,0 0,0 0,1 1,-1-1,0 0,0 1,0 0,0-1,0 1,0-1,0 1,0 0,0 0,0 0,0-1,-1 1,1 0,0 0,-1 0,1 0,0 1,13 63,-31 6,11-50</inkml:trace>
  <inkml:trace contextRef="#ctx0" brushRef="#br0" timeOffset="19492.662">3471 369,'-7'0,"0"0,0 1,0 0,-1 0,1 0,0 1,0 0,1 1,-1-1,0 1,1 1,0-1,-1 1,1 0,1 0,-1 1,1 0,0 0,0 0,0 1,0-1,1 1,0 0,1 1,-1-1,1 0,0 1,1 0,-1 0,1 0,1 0,-1 3,2-7,1-1,-1 0,1 1,-1-1,1 1,0-1,0 0,0 0,0 0,1 1,-1-1,0 0,1 0,0-1,-1 1,1 0,0 0,0-1,0 1,0-1,0 0,0 1,1-1,-1 0,0 0,0-1,1 1,-1 0,1-1,-1 0,1 1,-1-1,0 0,1 0,-1 0,1-1,-1 1,1 0,-1-1,1 0,-1 1,0-1,0 0,1 0,-1-1,0 1,0 0,0-1,0 1,0-1,0 0,-1 1,1-1,0 0,0-1,11-11,0 1,0-2,-2 0,0 0,0-1,-2 0,0-1,0 0,4-15,-13 31,-1 0,1 0,0-1,0 1,1 0,-1 0,0 0,0 0,1 0,-1 0,0 0,1 0,-1 0,1 0,-1 0,1 0,0 0,-1 0,1 0,0 0,0 0,-1 1,1-1,0 0,0 1,0-1,0 0,0 1,0-1,0 1,0 0,0-1,0 1,0 0,1 0,-1-1,0 1,0 0,0 0,0 0,0 0,0 1,1-1,-1 0,0 0,0 1,0-1,0 1,0-1,0 1,0-1,0 1,0-1,0 1,0 0,-1 0,1-1,0 1,0 0,-1 0,1 0,0 0,-1 0,1 1,42 153,-36-122,14 116,-21-145,0 1,0-1,-1 0,0 1,0-1,0 0,0 0,-1 0,0 1,0-1,0-1,0 1,0 0,-1-1,0 1,0-1,0 0,0 1,0-1,-1-1,1 1,-1-1,0 1,1-1,-1 0,0 0,0-1,-1 1,1-1,0 0,-2 0,-63 0,67-1,0 0,1-1,-1 1,0-1,0 1,1-1,-1 0,1 1,-1-1,1 0,-1 0,1 0,-1 0,1 0,0-1,-1 1,1 0,0-1,0 1,0-1,0 1,0-1,0 1,1-1,-1 0,1 1,-1-1,1 0,-1 1,1-1,0 0,0 0,0 1,0-1,0 0,0 0,0-1,4-5,0 0,1 0,0 0,0 0,0 1,1-1,0 1,1 1,0-1,0 1,0 0,0 1,1 0,0 0,3-1,6-4,0 0,1 0,0 2,1 0,-1 2,1 0,1 1,11-2,-3 1,-4 0</inkml:trace>
  <inkml:trace contextRef="#ctx0" brushRef="#br0" timeOffset="20226.607">2681 821,'450'-28,"-77"-1,-151 29,-131-22,-70 19</inkml:trace>
  <inkml:trace contextRef="#ctx0" brushRef="#br0" timeOffset="23028.993">2737 1273,'-1'-2,"0"1,0 0,0-1,0 1,0 0,1-1,-1 1,0-1,0 1,1-1,-1 1,1-1,0 0,-1 1,1-1,0 0,0 1,0-1,0 0,0 1,0-1,1 0,-1 1,1-1,-1 1,1-1,-1 1,1-1,0 1,0-1,0 1,0-1,0 1,0 0,0-1,15-31,2 1,0 1,3 0,0 2,2 0,1 1,12-9,-35 36,-1 0,1 0,0 0,-1 1,1-1,0 0,-1 1,1-1,0 0,0 1,-1-1,1 1,0-1,0 1,0 0,0-1,0 1,0 0,0-1,0 1,0 0,0 0,0 0,0 0,0 0,0 0,-1 0,1 0,0 1,0-1,0 0,0 1,0-1,0 0,0 1,0-1,0 1,-1-1,1 1,0 0,0-1,-1 1,1 0,0-1,-1 1,1 0,-1 0,1 0,-1 0,1-1,-1 1,0 0,1 0,-1 0,0 0,0 0,0 0,0 0,0 1,9 60,-9-50,3 27,-3-38,0-1,0 1,0-1,1 1,-1-1,0 1,1-1,-1 1,0-1,1 1,-1-1,1 1,-1-1,1 0,-1 1,0-1,1 0,0 1,-1-1,1 0,-1 0,1 1,-1-1,1 0,-1 0,1 0,0 0,-1 0,1 0,-1 0,1 0,0 0,-1 0,1 0,-1 0,1 0,0-1,-1 1,1 0,-1 0,1-1,-1 1,1 0,-1-1,1 1,-1 0,0-1,1 1,-1-1,1 1,-1-1,0 1,1-1,-1 1,0-1,82-83,-70 69,1 0,1 1,0 0,1 1,0 0,16-9,-30 22,0-1,-1 1,1-1,0 1,-1-1,1 1,0 0,0-1,-1 1,1 0,0 0,0 0,0-1,-1 1,1 0,0 0,0 0,0 0,-1 0,1 1,0-1,0 0,0 0,-1 0,1 1,0-1,0 0,-1 1,1-1,0 1,-1-1,1 1,0-1,-1 1,1-1,-1 1,1 0,-1-1,1 1,-1 0,1-1,-1 1,0 0,1 0,-1-1,0 1,0 0,0 0,0 0,1-1,-1 1,0 0,0 0,0 0,-1-1,1 1,0 0,0 0,0 0,0-1,-1 1,1 0,-9 56,9-56,-14 112,18-94</inkml:trace>
  <inkml:trace contextRef="#ctx0" brushRef="#br0" timeOffset="23609.565">3358 1245,'40'-21,"0"-2,-2-1,-1-2,19-18,-53 42,0 0,0-1,0 1,0-1,0 1,-1-1,1 0,-1 0,1 0,-1-1,0 1,-1 0,1-1,-1 1,1-1,-1 0,0 1,0-1,-1 0,1 0,-1 0,0 0,0 1,0-1,0 0,-1 0,1 0,-1 1,0-1,0 0,0 0,-1 1,0-1,1 1,-1 0,0-1,-1 1,1 0,0 0,-1 0,0 0,1 1,0 1,0-1,0 1,0-1,0 1,0 0,0-1,0 1,0 0,-1 1,1-1,0 0,-1 1,1-1,-1 1,1 0,0 0,-1 0,1 0,-1 0,1 0,-1 1,1-1,0 1,-1-1,1 1,0 0,-1 0,1 0,0 0,0 1,0-1,0 1,0-1,0 1,1 0,-1-1,0 1,1 0,0 0,-2 2,-2 1,1 1,0 0,0 0,0 0,0 0,1 1,0-1,0 1,1 0,0 0,0 0,1 0,0 0,0 3,1-5,0 1,1-1,0 1,0-1,0 0,1 1,0-1,0 0,0 0,0 0,1 0,0-1,0 1,0-1,1 1,0-1,-1 0,2-1,-1 1,0-1,1 1,-1-1,1-1,0 1,1 0,7 3,1-2,-1 1,1-2,-1 0,1 0,0-1,1-1,-1-1,4 0,7 0</inkml:trace>
  <inkml:trace contextRef="#ctx0" brushRef="#br0" timeOffset="25131.103">2286 31,'4'-1,"-1"0,1 0,0 0,-1 0,1 1,0 0,-1 0,1 0,0 0,0 0,-1 1,1 0,-1 0,1 0,0 0,-1 0,0 1,1-1,-1 1,0 0,0 0,0 0,0 1,0-1,0 1,-1-1,1 1,-1 0,0 0,0 0,0 0,0 0,0 1,-1-1,1 1,-1-1,0 1,0-1,-1 1,1 0,-1-1,1 1,-1 1,11 202,0-89,-4 1,-8 84,-1-74,-26 119,2-109,11-78,2-91,12 0,2 0,1 1,1-1,2 1,1-1,3-6,-4 12,87-587,-89 588,0-1,2 1,0 0,2 0,0 1,2 0,0 0,2 1,0 0,1 1,1 0,1 1,1 1,0 0,4-2,-8 10,0 0,0 1,1 0,0 1,1 0,0 1,0 1,0 0,1 0,5 0,18-4,1 2,-1 2,1 2,0 1,29 2,159 20,-1 4,-28-6,-173-17</inkml:trace>
</inkml:ink>
</file>

<file path=ppt/ink/ink3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2:27.67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10216 8215,'0'-5,"5"-1,6-1,7 2,-1-3,2 0,3 0,2 3,2 2,2 1,0 1,0 1,1 0,-5 0</inkml:trace>
  <inkml:trace contextRef="#ctx0" brushRef="#br0" timeOffset="281.764">10216 8412,'29'5,"24"-3,7-3,-1 0,-11 0</inkml:trace>
  <inkml:trace contextRef="#ctx0" brushRef="#br0" timeOffset="1479.11">11260 8045,'0'-1,"1"1,-1-1,0 0,0 0,0 0,-1 0,1 0,0 0,0 1,0-1,-1 0,1 0,0 0,-1 0,1 1,0-1,-1 0,1 0,-1 1,0-1,1 0,-1 1,1-1,-1 1,0-1,0 1,1-1,-1 1,0-1,0 1,1 0,-1-1,0 1,0 0,0 0,0 0,0-1,0 1,1 0,-1 0,0 0,0 0,0 1,0-1,0 0,1 0,-1 0,0 1,0-1,0 1,0-1,0 1,-43 23,28-13,10-9,0 1,0 0,0 1,1-1,0 1,-1 0,1 0,1 1,-1-1,1 1,-1 0,1 0,1 1,-1-1,1 1,0 0,0 0,1 0,0 0,0 0,0 1,1-1,-1 0,2 1,-1-1,1 6,1-10,0 0,0 1,0-1,0 0,0 0,0 0,1 0,0 0,-1 0,1 0,0 0,0-1,-1 1,1-1,1 1,-1-1,0 0,0 0,0 0,1 0,-1 0,0 0,1-1,-1 1,1-1,-1 1,1-1,-1 0,1 0,-1 0,1-1,-1 1,1-1,0 1,82-27,-66 15,0-1,-1 0,0-1,-1-1,-1-1,-1 0,9-12,32-31,-55 57,1 0,-1 0,1 0,-1 0,1 1,0-1,0 1,-1-1,1 1,0 0,0-1,1 1,-1 0,0 0,0 1,0-1,1 0,-1 1,0-1,1 1,-1 0,0 0,1 0,-1 0,1 0,-1 0,0 1,1-1,-1 1,0 0,0-1,1 1,-1 0,0 0,0 1,0-1,0 0,0 1,-1-1,1 1,0-1,0 1,-1 0,0 0,1 0,-1 0,1 1,3 11,0 0,-2 0,1 1,-2-1,0 1,0-1,-2 1,0 0,0-1,-1 1,-3 10,-23 118,24-132,0 0,-1 1,-1-1,0-1,0 1,-1-1,0 0,-1 0,0 0,-1-1,0 0,0-1,-1 0,0 0,0-1,-1 0,0-1,-8 5,16-10,1 0,0-1,-1 1,1 0,-1-1,1 1,-1-1,0 1,1-1,-1 0,1 1,-1-1,0 0,1 0,-1 0,0-1,1 1,-1 0,1-1,-1 1,1 0,-1-1,1 0,-1 1,1-1,-1 0,1 0,0 0,-1 0,1 0,0 0,0 0,0-1,0 1,0 0,0 0,0-1,0 1,0-1,1 1,-1-1,1 1,-1-1,1 1,-1-1,1-1,6-77,2 68,0 0,1 0,0 1,1 0,0 1,1 0,0 1,1 0,-1 1,2 0,-1 1,1 0,0 1,0 0,1 1,0 1,0 0,0 1,0 1,1 0,-1 1,1 0,12 1,-2 0</inkml:trace>
  <inkml:trace contextRef="#ctx0" brushRef="#br0" timeOffset="2185.683">12023 8158,'-34'39,"-34"36,-12 15,0-3,7-6,7-13,10-13,5-6,6-6,6-7,5-3,4-9,6-2,3-6,5 0,5-4</inkml:trace>
  <inkml:trace contextRef="#ctx0" brushRef="#br0" timeOffset="2748.136">11599 8977,'59'-16,"-1"-2,-1-3,-1-2,51-29,-88 42,-1-2,0 0,-1-2,0 1,-1-2,0 0,-1-1,-1-1,-1 0,0-1,-1 0,-1-1,-1 0,-1-1,0 0,4-19,-11 36,0 0,-1 0,0-1,1 1,-1 0,0 0,-1-1,1 1,-1 0,1-1,-1 1,0-1,0 1,-1-1,1 1,-1 0,1-1,-1 1,0 0,0 0,-1-1,1 1,-1 0,1 0,-1 0,0 0,0 1,0-1,-1 1,1-1,-1 1,1 0,-1 0,0 0,0 0,0 0,0 0,0 1,0 0,0-1,0 1,-1 0,1 1,0-1,-1 1,-1-1,-5 6,1 0,0 0,0 1,1 1,-1-1,1 1,1 0,-1 1,1 0,1 0,0 1,0-1,0 2,1-1,0 0,1 1,0 0,1 0,0 0,0 0,0 8,0-8,0-1,0 1,1-1,1 1,0-1,0 1,1 0,0 0,0-1,1 1,1 0,0-1,0 1,1-1,0 1,0-1,1 0,0-1,1 1,0-1,0 1,1-2,0 1,0 0,1-1,0-1,0 1,1-1,0 0,0-1,0 1,4 0,-2-1,1-1,0 0,0-1,1 0,-1-1,0 0,1-1,-1 0,1-1,0 0,-1 0,1-2,1 0,6-4</inkml:trace>
  <inkml:trace contextRef="#ctx0" brushRef="#br0" timeOffset="4279.218">10526 7905,'26'-21,"0"1,1 1,0 2,2 0,0 2,1 2,0 0,1 2,0 1,9 0,-38 9,0 0,0 0,0 1,0-1,0 0,1 1,-1 0,0-1,0 1,0 0,1 0,-1 0,0 1,0-1,0 0,0 1,0-1,1 1,-1 0,0 0,0 0,0 0,-1 0,1 0,0 0,0 1,-1-1,1 1,0-1,-1 1,0 0,1-1,-1 1,0 0,0 0,0 0,0 0,0 0,0 0,-1 0,1 0,-1 0,1 1,-1-1,0 0,0 2,-66 246,1 148,39-207,-9 52,30-211,5-22,-1 1,-1-1,0 0,0 0,-1 0,0 0,-1 0,0-1,-1 1,0-1,0 0,-3 3,8-11,-1-1,1 1,-1 0,1 0,-1-1,1 1,-1 0,1 0,-1-1,0 1,1-1,-1 1,0-1,0 1,1-1,-1 1,0-1,0 0,0 1,0-1,0 0,0 0,1 1,-1-1,0 0,0 0,0 0,0 0,0 0,0 0,0-1,0 1,1 0,-1 0,0-1,0 1,0 0,0-1,1 1,-1-1,0 1,0-1,1 0,-1 1,0-1,1 0,-1 1,1-1,-1 0,1 1,-1-1,1 0,-1 0,1 0,0 0,-1 0,1 1,0-1,0 0,0 0,0 0,0 0,0-1,-8-60,37-213,-24 197,4 0,3 1,4 0,3 2,3 0,3 1,11-15,-28 70,1 1,0 0,2 0,0 1,1 0,0 1,2 0,0 1,0 1,2 0,0 1,0 0,1 2,0 0,1 1,0 1,3-1,121-28,-101 31,-20 2,0 1,-1 1,1 2,0-1,1 2,-1 1,15 3,61 8,0-5,1-3,55-7,-9 1,164 1,-191-14,-113 17,-1 1,0 0,0-1,-1 1,1 0,-1 0,1 1,-1-1,0 1,0-1,0 1,-1-1,1 1,-1 0,0 0,0 0,0 0,-1 0,1 0,-1 0,0 0,0 0,-1 0,1 0,-1 0,0-1,0 1,0 0,0 0,-1 0,1-1,-1 1,-2 2,-19 42,12-29</inkml:trace>
  <inkml:trace contextRef="#ctx0" brushRef="#br1" timeOffset="20989.491">12898 312,'-22'81,"3"81,-8 410,14-407,9 138,-25 47,30 371,-30-448,30 122,26-225,-26 309,-1 29,26-339,4 1,0 128,-31 652,18-680,-9-192,-2 0,-5-1,-3 27,0 17,2 2022,0-2119</inkml:trace>
  <inkml:trace contextRef="#ctx0" brushRef="#br1" timeOffset="29360.142">1 115,'23'-6,"1"2,0 1,0 1,0 1,0 1,0 1,0 2,0 0,16 5,-39-8,62 11,-37-6,0 0,1-2,-1-1,1-1,0-1,2-2,463-75,-243 46,90 0,915 33,-1119 12,-109-9,0-1,1-2,0 0,-1-2,1-1,0-1,285-24,-42 39,-171-1,0-5,0-4,43-6,-5 1,545 2,-399 28,412-28,-572 14,44-4,110-35,1555 26,-1574 27,391-27,1431-1,-1845 28,159-28,-250 26,23 4,2-18,57 5,-108 9,-97-16</inkml:trace>
</inkml:ink>
</file>

<file path=ppt/ink/ink3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04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199 449,'186'-64,"105"17,-211 59,-78-11,0 0,0 0,-1 0,1 0,0 1,-1-1,1 0,-1 1,1-1,-1 1,0 0,0-1,1 1,-1 0,0 0,-1 0,1-1,0 1,0 0,-1 0,1 0,-1 0,0 0,0 1,0-1,0 0,0 0,0 0,0 0,0 0,-1 0,1 0,-1 0,0 0,0 0,1 0,-2 0,-9 18,0 0,-2-1,0-1,-1 0,-1 0,0-2,-9 7,13-11,-331 311,292-243,49-77,0-1,1 0,-1 1,0-1,1 1,0-1,-1 1,1-1,0 1,0-1,0 1,1-1,-1 1,1-1,-1 1,1-1,0 0,0 1,0-1,0 0,0 1,0-1,1 0,-1 0,1 0,0 0,-1-1,1 1,0 0,0-1,0 1,0-1,0 1,1-1,0 0,9 3,1-2,-1 0,1 0,0-1,0-1,-1 0,1-1,0 0,-1-1,1 0,-1-1,1-1,-1 0,0 0,10-6,-5 4,86-38,-85 32</inkml:trace>
  <inkml:trace contextRef="#ctx0" brushRef="#br0" timeOffset="699.38">1045 619,'156'-161,"-107"104,-49 58,1-1,-1 0,0 1,0-1,1 0,-1 1,0-1,1 0,-1 1,0-1,1 0,-1 0,0 1,1-1,-1 0,1 0,-1 0,0 1,1-1,-1 0,1 0,-1 0,0 0,1 0,-1 0,1 0,-1 0,1 0,-1 0,1 0,-1 0,0 0,1 0,-1-1,1 1,-1 0,0 0,1 0,-1-1,1 1,-1 0,0 0,1-1,-1 1,0 0,1-1,-1 1,0 0,0-1,0 1,1-1,-1 1,0 0,0-1,0 1,0-1,1 1,-1 0,0-1,0 1,0-1,0 1,0-1,0 1,0-1,-1 1,-6 35,4-24,2-8,-1-1,1 1,0 0,1 0,-1-1,0 1,1 0,0 0,-1 0,1 0,1 0,-1-1,0 1,0 0,1 0,0 0,0 0,-1-1,2 1,-1 0,0-1,0 1,1-1,-1 1,1-1,0 0,0 0,0 0,0 0,0 0,0 0,1 0,-1-1,1 1,-1-1,1 1,-1-1,1 0,0 0,0 0,-1-1,1 1,0-1,0 1,0-1,0 0,2 0,7-2,0-1,0 0,-1-1,1 0,-1 0,0-1,0-1,0 0,-1 0,0-1,0-1,-1 1,0-2,0 1,-1-1,0 0,0-1,-1 0,0 0,-1-1,-1 1,1-2,2-4</inkml:trace>
  <inkml:trace contextRef="#ctx0" brushRef="#br0" timeOffset="1116.512">1864 365,'-17'11,"0"0,0 1,2 1,-1 1,2 0,-1 1,2 1,0 0,1 1,1 0,-2 4,13-19,-1-1,0 1,1-1,-1 0,1 1,-1 0,1-1,0 1,0-1,0 1,0-1,0 1,0-1,0 1,0 0,0-1,1 1,-1-1,1 1,-1-1,1 0,0 1,-1-1,1 1,0-1,0 0,0 0,0 1,0-1,0 0,0 0,1 0,-1 0,0 0,0-1,1 1,-1 0,1-1,-1 1,1 0,-1-1,1 0,-1 1,1-1,-1 0,2 0,74-4,-56-6,0-2,-1 0,0-1,-1-1,-1-1,0 0,-1-2,0 0,-2-1,0 0,11-19,-17 25,2 1,0-1,-1 0,-1-1,0-1,0 1,-2-1,0-1,0 1,-1-1,-1 0,-1 0,0-1,-1 0,0 1,-1-1,-1 0,-1 0,0 0,-1 0,-3-11,3 23,-1 0,0 0,0 0,0 1,-1-1,1 1,-1-1,0 1,0 0,0 0,-1 0,1 1,-1-1,1 1,-1 0,0-1,0 2,0-1,0 0,0 1,0 0,0 0,0 0,-1 1,1-1,0 1,-1 0,1 0,0 0,0 1,-1 0,1 0,0 0,0 0,0 0,0 1,0 0,0 0,0 0,0 0,1 1,-1-1,-2 3,-5 2,1 1,-1-1,1 2,1-1,-1 1,2 1,-1 0,1 0,1 1,-1-1,2 2,0-1,0 1,1 0,1 0,0 0,0 1,1-1,1 1,0 0,1 0,0 0,1 0,0 0,1 0,1 0,0-1,1 1,0 0,1-1,3 8,3-7,1 0,0 0,1-1,0-1,1 0,0-1,1 0,0-1,1 0,0-1,0-1,1-1,-1 0,1-1,1 0,-1-1,1-1,8 0,130 20,-128-17</inkml:trace>
  <inkml:trace contextRef="#ctx0" brushRef="#br0" timeOffset="3982.833">2795 591,'-14'54,"3"-18,2 1,1 0,1 0,3 1,1 0,1 28,2-63,1 0,-1 0,1 1,-1-1,1 0,0 0,0 0,0 0,1 0,-1 0,1 0,0 0,-1 0,1-1,0 1,1-1,-1 1,0-1,1 0,-1 0,1 0,0 0,0-1,-1 1,1-1,0 1,0-1,1 0,-1 0,0-1,0 1,0 0,1-1,-1 0,0 0,1 0,6 0,0-1,-1 0,1 0,0-1,0 0,-1-1,1 0,-1-1,0 0,0 0,5-4,20-15,-1-1,0-2,-2-1,-1-2,19-24,14-11,-62 64,0 0,0 1,-1-1,1 1,0-1,0 1,0-1,-1 1,1-1,0 1,-1 0,1-1,-1 1,1 0,-1 0,1 0,-1-1,1 1,-1 0,0 0,1 0,-1 0,0 0,0 0,0 0,0-1,0 1,0 0,0 0,0 0,0 0,0 0,0 0,0 0,-1 0,1 1,-1 3,1 1,0-1,0 1,0-1,0 0,1 1,0-1,0 0,1 1,-1-1,1 0,0 0,0 0,1-1,0 1,-1 0,2-1,-1 0,0 1,1-1,0-1,0 1,0 0,0-1,1 0,-1 0,1 0,0-1,-1 0,1 0,0 0,1 0,-1-1,0 0,0 0,1 0,-1 0,1-1,-1 0,1 0,6-4,0-1,0 0,-1-1,0 0,0-1,0 0,-1 0,0-1,0-1,-1 1,0-2,0 1,-1-1,-1-1,0 1,0-1,-1 0,0-1,-1 0,0 0,-1 0,0 0,-1 0,-1-1,2-11,-7 0,-2 6</inkml:trace>
  <inkml:trace contextRef="#ctx0" brushRef="#br0" timeOffset="5179.631">4150 535,'-55'22,"2"2,0 3,2 2,-14 12,59-38,0 0,-1 1,1 0,0 0,1 0,-1 1,1 0,0 0,0 0,0 1,1 0,0-1,0 2,1-1,-1 0,1 1,1 0,-1-1,1 1,0 0,1 0,-1 0,1 1,1-1,0 0,0 0,0 0,1 1,0-1,0 0,1 0,-1-4,1-1,0 1,-1-1,1 0,1 1,-1-1,0 0,0 0,1 0,-1-1,1 1,-1 0,1-1,0 0,0 0,0 0,0 0,0 0,-1 0,1-1,1 1,-1-1,0 0,0 0,0 0,0-1,0 1,0-1,3 0,83-35,83-114,-79 58,-93 92,0-1,1 1,-1 0,0-1,0 1,0 0,0-1,1 1,-1-1,0 1,0 0,1-1,-1 1,0 0,1 0,-1-1,0 1,1 0,-1 0,0-1,1 1,-1 0,1 0,-1 0,0 0,1 0,-1-1,1 1,-1 0,1 0,-1 0,0 0,1 0,-1 0,1 1,-1-1,1 0,-1 0,0 0,1 0,-1 0,1 1,-1-1,0 0,1 0,-1 0,0 1,1-1,-1 0,0 1,0-1,1 0,-1 1,0-1,0 0,1 1,-1-1,0 1,0-1,0 0,0 1,1 0,1 32,-1-21,-1 1,2 0,0 0,1-1,0 1,1 0,0-1,1 0,0 0,1 0,0-1,1 0,0 0,1-1,3 3,-9-11,0 0,0 0,1 0,-1 0,1 0,0-1,0 1,-1-1,1 0,0 0,0 0,0 0,0-1,0 1,0-1,0 1,0-1,1 0,-1-1,0 1,0 0,0-1,0 0,0 1,0-1,0 0,-1-1,1 1,0 0,0-1,-1 0,1 1,-1-1,1 0,0-1,69-88,36-90,-97 172,-11 41,0-23,0-4,-2 6,0 1,1-1,1 1,0 0,1-1,0 1,0 0,2-1,-1 0,1 1,1-1,0 0,1-1,0 1,0-1,1 0,0 0,1 0,0-1,8 7,-13-14,0-1,1 1,-1-1,1 1,-1-1,1 0,0 0,-1 0,1 0,0 0,0-1,0 1,-1-1,1 0,0 0,0 0,0 0,0-1,0 1,-1-1,1 1,0-1,0 0,-1 0,1 0,0-1,-1 1,1-1,-1 1,0-1,1 0,-1 0,0 0,0 0,0 0,-1 0,1-1,58-93,-9-84,-52 179,1 0,0 0,0 0,0-1,0 1,0 0,0 0,0-1,0 1,0 0,1 0,-1-1,0 1,1 0,-1 0,1 0,-1 0,1 0,0 0,0 0,-1 0,1 0,0 0,0 0,0 0,0 0,0 1,0-1,0 0,0 1,0-1,0 1,1-1,-1 1,0-1,0 1,0 0,1 0,-1 0,0 0,0-1,1 2,-1-1,0 0,0 0,0 0,1 0,-1 1,0-1,0 1,0-1,0 1,1-1,-1 1,0 0,0-1,0 1,0 0,0 0,-1 0,1 0,0 0,0 0,0 0,11 15,-1 1,-1 0,0 0,-2 1,1 0,-2 1,-1 0,0 0,-1 0,-2 1,1 0,-2-1,-1 1,0 0,-2 2,-2 311,1-306,-1 1,-1-1,-2 0,0 0,-2-1,-1 1,-1-2,-1 1,-2-2,0 1,-2-2,-4 6,16-26,1 0,-1 0,1 0,-1 0,0-1,0 1,0-1,-1 0,1 0,0 0,-1 0,1-1,-1 1,0-1,0 0,1 0,-1 0,0-1,0 1,0-1,0 0,0 0,0 0,0-1,1 1,-1-1,0 0,0 0,1 0,-1-1,0 1,1-1,-1 0,1 0,0 0,0-1,0 1,0-1,0 1,0-1,1 0,-1 0,1 0,0-1,0 1,0 0,-1-4,0-9,1 0,0-1,2 1,0 0,0 0,2-1,0 1,1 0,0 1,2-1,0 0,0 1,1 0,1 0,1 1,5-8,6-11,0 0,3 2,0 0,2 2,1 1,2 0,0 2,2 2,0 0,2 2,23-13,42 0,-71 32</inkml:trace>
  <inkml:trace contextRef="#ctx0" brushRef="#br0" timeOffset="6416.906">1 1325,'256'-21,"0"11,13 11,-114 0,232-28,-185 8,649-47,-286 37,-28 0,-115 47,-222-6,129-11,-149-3,155-28,57 32,-274-24,-97 18</inkml:trace>
</inkml:ink>
</file>

<file path=ppt/ink/ink3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26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1537 368,'-40'-17,"29"15,-1 0,0 1,0 0,-1 1,1 1,0 0,0 0,0 1,-10 3,-34 4,-115 22,64-1,107-30,-1 0,1 0,-1 0,0 1,1-1,-1 0,1 0,-1 1,0-1,1 1,-1-1,1 0,-1 1,1-1,0 1,-1-1,1 1,-1-1,1 1,0-1,-1 1,1 0,0-1,0 1,0-1,-1 1,1 0,0-1,0 1,0 0,0-1,0 1,0 0,0-1,0 1,0 0,1-1,-1 1,0-1,0 1,0 0,1-1,-1 1,0-1,1 1,-1-1,0 1,1-1,-1 1,1-1,-1 1,1-1,-1 1,1-1,-1 0,1 1,0-1,-1 0,1 0,-1 1,1-1,0 0,0 0,41 17,96 6,-18-1,-120-22,1 0,-1 0,1 0,-1 0,1 0,-1 0,1 0,-1 1,1-1,-1 0,1 0,-1 1,0-1,1 0,-1 1,1-1,-1 0,0 1,1-1,-1 1,0-1,1 1,-1-1,0 0,0 1,0-1,1 1,-1-1,0 1,0-1,0 1,0-1,0 1,0 0,0-1,0 1,0-1,0 1,0-1,0 1,0-1,0 1,-1-1,1 1,0-1,0 1,-1-1,1 0,0 1,-1-1,1 1,0-1,-1 0,1 1,0-1,-1 0,1 1,-1-1,1 0,-1 0,1 1,-1-1,1 0,-1 0,1 0,-39 23,31-20,-361 189,309-146,59-46,-1 1,1 0,0 0,0 0,0 0,0 0,0 1,0-1,1 0,-1 0,0 1,1-1,-1 0,1 1,-1-1,1 0,-1 1,1-1,0 1,0-1,0 1,0-1,0 0,0 1,0-1,0 1,0-1,1 1,-1-1,1 0,-1 1,1-1,0 0,-1 1,1-1,0 0,0 0,0 0,0 0,0 0,0 0,0 0,0 0,0 0,0 0,1 0,-1 0,10 3,0-1,0 1,0-2,1 1,-1-2,1 1,-1-2,1 1,0-2,-1 1,1-2,-1 0,1 0,-1-1,2-1,24-2,219-19,-191 23,-65 5,-6 1</inkml:trace>
  <inkml:trace contextRef="#ctx0" brushRef="#br0" timeOffset="2386.197">662 1,'-22'10,"0"1,0 1,1 1,1 1,0 1,2 1,-1 0,-15 19,5-2,1 2,2 0,2 2,1 0,1 2,3 0,1 1,2 2,11-30,0 1,1 0,1 0,0 0,1 0,0 0,1 0,0 1,2-1,-1 0,1 1,1-1,1 0,0 0,3 8,-6-20,0 1,1-1,-1 0,0 1,1-1,0 1,-1-1,1 0,0 0,-1 1,1-1,0 0,0 0,0 0,0 0,0 0,0 0,1 0,-1-1,0 1,0 0,1-1,-1 1,0 0,1-1,-1 0,0 1,1-1,-1 0,1 0,-1 1,1-1,-1-1,0 1,1 0,-1 0,1 0,-1-1,1 1,-1-1,0 1,1-1,-1 1,0-1,0 0,1 0,-1 1,0-1,0 0,0 0,0 0,0 0,0-1,0 0,-2-3,0 0,-1-1,1 1,-1 0,-1 0,1 0,-1 0,0 1,0-1,0 1,0 0,-1 0,0 0,0 0,0 0,0 1,-1 0,1 0,-1 0,0 0,0 1,0 0,0 0,0 0,0 1,-1-1,5 2,-34-15,0-2,2-2,0-1,-19-15,51 34,-1 1,1-1,-1 0,1 0,0 0,-1 0,1-1,0 1,0 0,0 0,0-1,0 1,0-1,0 1,0-1,1 1,-1-1,1 1,-1-1,1 0,-1 1,1-1,0 0,0 1,0-1,0 0,0 0,0 1,0-1,1 0,-1 1,1-1,-1 1,1-1,-1 0,1 1,0-1,0 1,0 0,0-1,0 1,0 0,0-1,0 1,1 0,-1 0,0 0,1 0,-1 0,1 0,-1 1,1-1,-1 0,1 1,0-1,-1 1,1 0,1-1,19-3,0 0,0 2,0 0,0 1,1 2,19 2,20 0,187-2,-250-1,1 1,0-1,-1 1,1-1,0 1,-1-1,1 1,0 0,0-1,0 1,0-1,-1 1,1 0,0-1,0 1,0 0,0-1,0 1,1 0,-1-1,0 1,0-1,0 1,0 0,1-1,-1 1,0-1,1 1,-1-1,0 1,1-1,-1 1,1-1,-1 1,1-1,-1 1,1-1,-1 0,1 1,-1-1,1 0,-1 1,1-1,0 0,-1 0,1 0,-1 1,1-1,0 0,-1 0,1 0,0 0,-1 0,1 0,0 0,-1-1,1 1,-1 0,1 0,0 0,-1-1,1 1,-167 111,64-13,88-86</inkml:trace>
  <inkml:trace contextRef="#ctx0" brushRef="#br0" timeOffset="3471.66">1875 368,'-223'371,"173"-311,52-74,64-65,-1 2,4 3,48-39,-117 112,0 0,1 0,-1 0,1 0,-1 1,1-1,-1 0,1 0,-1 1,1-1,0 0,-1 1,1-1,0 1,0-1,-1 0,1 1,0 0,0-1,0 1,0 0,0-1,0 1,0 0,-1 0,1 0,0 0,0 0,0 0,0 0,0 0,0 0,0 0,0 0,0 1,0-1,0 0,-1 1,1-1,0 0,0 1,0 0,-1-1,1 1,0-1,0 1,-1 0,1-1,-1 1,1 0,-1 0,1-1,-1 1,1 0,-1 0,1 0,-1 0,0 0,0 0,1-1,-1 1,0 0,0 0,0 0,0 0,0 0,0 0,-23 197,22-197,1 0,0 0,-1 0,1-1,0 1,0 0,0 0,0 0,0 0,0 0,0 0,0 0,0 0,0-1,1 1,-1 0,0 0,0 0,1 0,-1 0,1-1,-1 1,1 0,-1 0,1-1,-1 1,1 0,0-1,-1 1,1-1,0 1,0-1,-1 1,1-1,0 1,0-1,0 0,-1 1,1-1,0 0,0 0,0 0,0 1,0-1,0 0,0 0,0 0,-1-1,1 1,0 0,0 0,0 0,0-1,0 1,0 0,-1-1,1 1,0-1,0 1,-1-1,1 1,0-1,40-43,52-86,-63 93,69-65,-98 101,0 1,0 0,0-1,-1 1,1-1,0 1,0 0,0 0,0-1,0 1,0 0,-1 0,1 0,0 0,0 0,0 0,0 0,0 0,0 1,0-1,0 0,0 1,-1-1,1 0,0 1,0-1,0 1,-1-1,1 1,0-1,-1 1,1 0,0-1,-1 1,1 0,-1 0,1-1,-1 1,1 0,-1 0,0 0,1 0,-1-1,0 1,0 0,1 0,-1 0,0 0,0 0,0 0,0 0,0 0,0 0,4 59,-4-55,-21 230,-2-123,16-88</inkml:trace>
  <inkml:trace contextRef="#ctx0" brushRef="#br0" timeOffset="4084.431">2497 707,'-19'12,"0"1,2 1,-1 1,2 0,0 1,1 1,1 0,-4 8,-46 57,84-91,72-83,41-31,-132 122,0 0,0 0,0 1,0-1,0 0,1 0,-1 0,0 1,1-1,-1 1,0-1,1 1,-1 0,1-1,-1 1,0 0,1 0,-1 0,1 0,-1 0,1 0,-1 1,0-1,1 0,-1 1,1-1,-1 1,0-1,1 1,-1 0,0-1,0 1,0 0,1 0,-1 0,0 0,0 0,0 0,-1 0,1 1,0-1,0 0,-1 0,1 1,0-1,-1 0,1 1,-1-1,0 0,1 1,-1-1,0 1,10 29,-7-20,0 0,0-1,1 1,0-1,1 0,0 0,1-1,0 0,0 0,1 0,6 5,0-3</inkml:trace>
  <inkml:trace contextRef="#ctx0" brushRef="#br0" timeOffset="4370.482">2383 876,'34'-5,"20"-6,6-1,-2 1,-11 3</inkml:trace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1 173,'22'-19,"2"1,0 1,1 1,1 1,1 2,0 1,0 0,1 2,0 2,2 0,-4 1,1 1,0 1,1 2,-1 1,0 1,1 1,4 1,-23 2,1 0,-1 1,0 0,0 1,0 0,-1 0,0 1,0 0,0 0,-1 1,1 0,-2 0,1 0,-1 1,0 0,-1 1,0-1,0 1,-1 0,0 0,0 1,-1-1,0 1,-1-1,0 1,-1 0,0 0,0 0,-1 4,-2-2,1-1,-2-1,1 1,-1 0,-1-1,0 1,-1-1,0 0,0 0,-1-1,0 0,-1 0,0 0,0-1,-1 0,0 0,0-1,-1 0,0 0,-1-1,1 0,-1-1,0 0,-10 3,-38 22,58-27,0-1,1 0,-1 0,1 0,0 0,0 0,-1 0,1-1,0 1,1 0,-1 0,0-1,0 1,1 0,-1-1,1 0,0 1,-1-1,1 0,0 0,0 1,-1-2,1 1,0 0,2 1,-1 0,186 104,-40-27,-121-63,-17-15</inkml:trace>
</inkml:ink>
</file>

<file path=ppt/ink/ink3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32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1 256,'38'-4,"27"-7,8-2,-4 2,-9 3,-10 2,-9 3,-6 1,-9 1</inkml:trace>
  <inkml:trace contextRef="#ctx0" brushRef="#br0" timeOffset="250.224">1 510,'43'-4,"29"-3,6 1,-4-3,-11-1,-10 1,-11 3,-11 2</inkml:trace>
  <inkml:trace contextRef="#ctx0" brushRef="#br0" timeOffset="578.512">1074 87,'-5'34,"-2"20,-4 6,0-2,1-7,-1-6,-1-7,4-5,1-3,4-2,-4-5,0-8</inkml:trace>
  <inkml:trace contextRef="#ctx0" brushRef="#br0" timeOffset="861.612">763 87,'38'-5,"37"-6,15-2,-3 2,-6 3,-13-2,-8 0,-9 2,-9 3,-6 2,-5 1,-3 2,-6 4,-7 3</inkml:trace>
  <inkml:trace contextRef="#ctx0" brushRef="#br0" timeOffset="1131.467">678 596,'38'0,"33"-5,13-6,-3-2,-6 2,-10-2,-12 1,-10 2,-7 3,-10-1,-5-1,-6 3</inkml:trace>
  <inkml:trace contextRef="#ctx0" brushRef="#br0" timeOffset="1878.474">1553 454,'-247'342,"236"-322,34-37,24-34,2 2,2 3,2 1,2 3,11-4,-65 45,1-1,-1 0,0 1,1-1,-1 1,1 0,-1-1,1 1,0 0,-1 0,1 0,0 0,0 0,0 1,0-1,0 0,0 1,0-1,0 1,0 0,0 0,0 0,0 0,0 0,0 0,0 1,0-1,0 0,0 1,0 0,0-1,0 1,0 0,-1 0,1 0,0 0,-1 1,1-1,0 0,-1 1,0-1,1 1,-1-1,0 1,0 0,0-1,0 1,0 0,0 0,0 0,-1 0,1 1,5 135,-5-137,0 1,0-1,-1 1,1-1,0 1,-1-1,1 1,-1-1,1 1,-1 0,0-1,0 1,1 0,-1-1,0 1,-1 0,1-1,0 1,0 0,-1-1,1 1,-1 0,1-1,-1 1,0-1,0 1,1-1,-1 0,0 1,0-1,-1 0,1 0,0 1,0-1,-1 0,1 0,0 0,-1 0,1-1,-1 1,1 0,-1-1,1 1,-1-1,0 1,1-1,-1 0,0 1,1-1,-1 0,0 0,1-1,-1 1,-33-6,1-2,0-2,1-1,-28-14,36 15</inkml:trace>
  <inkml:trace contextRef="#ctx0" brushRef="#br0" timeOffset="2781.499">2259 87,'-45'45,"2"2,2 1,2 3,3 1,-16 31,49-79,0 0,0 1,0-1,0 1,1-1,0 1,0 0,0 0,1 0,-1 0,1 0,1 0,-1 0,1 0,-1 0,1 0,1 1,-1-1,1 0,0 0,0 0,1 0,-1 0,1 0,0 0,0-1,1 1,-1-1,1 1,0-1,0 0,1 0,0 0,3 2,0-2,1 1,0-1,0 0,0 0,0-1,0 0,0-1,1 0,-1 0,1-1,0 0,0 0,-1-1,1 0,0-1,0 0,4-1,152-53,-136 39,0-1,-1-1,-1-1,-1-2,-1-1,-1-1,-1 0,2-6,-16 19,-1 0,0 0,-1-1,0-1,-1 1,0-1,-1 0,0 0,-1-1,0 1,-1-1,2-12,-5 19,1-1,-1 1,0 0,-1-1,1 1,-1 0,-1-1,1 1,-1 0,0 0,0 0,-1 0,0 0,0 1,0-1,-1 1,1 0,-1 0,0 0,-1 0,0 1,1 0,-1 0,0 0,-1 1,1-1,-2 1,-5-3,-1 1,0 1,0 0,0 0,-1 2,1-1,-1 2,0 0,-6 1,-15-1</inkml:trace>
  <inkml:trace contextRef="#ctx0" brushRef="#br0" timeOffset="3115.75">2118 370,'25'-16,"1"1,1 1,0 2,1 0,0 2,1 1,9 0,-30 8,-1 1,1 1,-1-1,1 1,-1 0,0 1,1 0,-1 0,0 0,0 1,0 0,-1 1,1-1,-1 1,2 2,73 28,59-41,-104 5,-30 5</inkml:trace>
</inkml:ink>
</file>

<file path=ppt/ink/ink3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37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57,'-14'5,"-1"2,8-1,10-1,4-6,1-4</inkml:trace>
  <inkml:trace contextRef="#ctx0" brushRef="#br0" timeOffset="301.119">347 1,'-15'5,"-4"6,5 2,6-7,8-4,10-2,3-2</inkml:trace>
</inkml:ink>
</file>

<file path=ppt/ink/ink3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41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1 188,'33'-10,"17"-3,4 1,-3 2,-4 3,-6 3,-5 1,-4 3,-2 0,-7 0</inkml:trace>
  <inkml:trace contextRef="#ctx0" brushRef="#br0" timeOffset="3663.277">57 414,'225'-31,"-80"7,-57 9,-84 19,-11-1</inkml:trace>
  <inkml:trace contextRef="#ctx0" brushRef="#br0" timeOffset="4466.618">198 18,'1'-2,"1"1,-1-1,1 1,0 0,-1-1,1 1,0 0,-1 0,1 0,0 0,0 0,0 1,0-1,0 0,0 1,0 0,0-1,0 1,0 0,0 0,0 0,1 0,-1 1,0-1,0 1,0-1,0 1,0-1,0 1,-1 0,1 0,0 0,0 0,135 87,-122-77,1 0,-2 1,0 0,0 1,-1 1,-1 0,0 1,-1 0,-1 0,0 2,1 2,-11-13,1-1,-1 1,0 0,0 0,-1 0,1 0,-1-1,-1 1,1 0,-1-1,0 1,0-1,-1 1,1-1,-1 0,0 0,-1 0,1-1,-1 1,0-1,0 0,-1 0,1 0,-1 0,1-1,-1 0,-1 0,1 0,0-1,0 0,-1 0,0 0,-30 23,-49 42,51-34,23-17</inkml:trace>
</inkml:ink>
</file>

<file path=ppt/ink/ink3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48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0 593,'15'5,"13"1,8 0,2-1,-5-6,-4-3,-2-1,0 0,-1 2,-4 1</inkml:trace>
  <inkml:trace contextRef="#ctx0" brushRef="#br0" timeOffset="599.86">112 960,'24'0,"0"-2,0 0,-1-2,1 0,-1-2,0 0,-1-2,1 0,-2-2,1 0,-1-2,1-1,107-118,-71 63,-31 38,-2-1,-1-2,-1 0,-3-1,0-2,-2 0,-2-1,-1 0,5-24,-19 58,1-1,-1 1,0-1,1 0,-2 1,1-1,0 0,-1 0,0 0,0 0,0 0,0 0,0 1,-1-1,0 0,0 0,0 0,0 1,-1-1,1 1,-1-1,0 1,0-1,0 1,0 0,-1 0,1 0,-1 0,0 1,0-1,0 1,0-1,0 1,-1 0,1 0,0 1,-5-2,0 6,-1 0,0 1,1 0,0 0,0 1,0 0,1 1,0 0,0 0,0 0,0 1,1 0,0 0,1 1,0 0,0 0,1 0,-2 4,3-8,-13 20,7-11,0 1,0 0,2 0,-1 1,2-1,0 2,-3 13,4-5,0-11,2-1,0 1,0 0,1 1,1-1,0 0,1 1,1-1,0 0,0 0,1 1,1-1,0 0,1-1,0 1,4 5,1-5,1 1,0-2,1 1,1-1,0-1,0 0,1-1,0 0,1-1,0-1,1 0,0 0,0-2,1 0,27 17,-26-13</inkml:trace>
  <inkml:trace contextRef="#ctx0" brushRef="#br0" timeOffset="1431.34">932 537,'-13'86,"10"-78,0 1,1 0,0 0,0 0,1 0,0 0,1 0,0 0,1 1,0-1,0 0,0 0,2 0,-1-1,1 1,0 0,2 2,-4-9,1 0,0 0,0 0,0 0,0 0,0 0,0-1,0 1,0-1,1 1,-1-1,1 0,-1 0,1 0,-1 0,1-1,0 1,-1-1,1 1,0-1,-1 0,1 0,0 0,-1 0,1-1,0 1,-1-1,1 1,0-1,-1 0,1 0,-1 0,1-1,-1 1,2-2,77-59,-20-21,-38 135,-23-49,0 1,1-1,-1 0,1 0,0 0,0-1,0 1,1 0,-1 0,0-1,1 1,0 0,0-1,0 0,0 1,0-1,0 0,0 0,1 0,-1 0,1-1,0 1,-1-1,1 1,0-1,0 0,0 0,0 0,0-1,0 1,0-1,0 1,0-1,0 0,0 0,0 0,0-1,0 1,0-1,0 0,0 0,0 0,0 0,0 0,0-1,-1 1,1-1,0 0,8-10,0 0,-1-1,-1 0,0-1,-1 1,0-2,-1 1,-1-1,0 0,-1-1,-1 1,0-1,0-8,0 6,11-67,-13 60</inkml:trace>
  <inkml:trace contextRef="#ctx0" brushRef="#br0" timeOffset="1897.332">1524 734,'-5'19,"-6"16,-2 7,-3-4,2-3,2-3,-1-7,2-3,2-1,8-3,9-5,7-5,7-3,4-3,2-7,2-2,-5-5,-6 0</inkml:trace>
  <inkml:trace contextRef="#ctx0" brushRef="#br0" timeOffset="2149.847">1383 875,'38'-5,"28"-6,1-2</inkml:trace>
  <inkml:trace contextRef="#ctx0" brushRef="#br0" timeOffset="2803.91">1777 508,'0'5,"5"1,7 1,0-7,4-3,4-1,3 0,2 1,2 1,2 0,0 1,0 1,0 0,-5 0</inkml:trace>
  <inkml:trace contextRef="#ctx0" brushRef="#br0" timeOffset="3079.876">1777 705,'29'0,"19"0,6 0,-1 0,-4-4,-7-3,-10 1</inkml:trace>
  <inkml:trace contextRef="#ctx0" brushRef="#br0" timeOffset="5216.63">2399 170,'0'313,"0"-294,-1 1,-1-1,-1-1,-1 1,-1 0,0-1,-1 0,-1 0,-1 0,-2 2,-2 0</inkml:trace>
  <inkml:trace contextRef="#ctx0" brushRef="#br0" timeOffset="5484.999">2144 198,'39'-5,"36"-1,15 0,-3 1,-11 1,-14 2,-12 1,-11 1,-6 0,-10 4,-8 3</inkml:trace>
  <inkml:trace contextRef="#ctx0" brushRef="#br0" timeOffset="5747.695">1976 818,'43'-9,"34"-4,8-4,-6 1,-10 3,-14 4,-10-2,-9 2,-5 1,-8 3</inkml:trace>
  <inkml:trace contextRef="#ctx0" brushRef="#br0" timeOffset="6436.794">2511 904,'-97'120,"119"-131,15-26,-11 9,2 1,1 1,0 1,2 1,25-13,-54 36,-1 0,1 0,-1 0,1 0,-1 1,1-1,0 0,-1 1,1-1,0 1,-1-1,1 1,0 0,0 0,0 0,-1 0,1 0,0 0,0 1,-1-1,1 0,0 1,0-1,-1 1,1 0,-1 0,1 0,0-1,-1 1,0 1,1-1,-1 0,0 0,1 0,-1 1,0-1,0 1,0-1,0 1,0-1,-1 1,1-1,0 1,-1 0,1-1,-1 1,1 0,-1 0,0 0,0-1,0 1,0 0,37 130,-37-131,1 0,-1 1,0-1,1 0,-1 1,0-1,0 1,0-1,0 0,0 1,0-1,0 1,-1-1,1 0,0 1,-1-1,1 0,-1 1,1-1,-1 0,0 0,0 0,1 1,-1-1,0 0,0 0,0 0,0 0,0-1,0 1,-1 0,1 0,0 0,0-1,-1 1,1-1,0 1,0-1,-1 0,1 1,-1-1,1 0,0 0,-1 0,1 0,-1 0,1 0,-1 0,-69-10,-86-45,132 45</inkml:trace>
  <inkml:trace contextRef="#ctx0" brushRef="#br0" timeOffset="6904.108">2907 311,'-30'43,"20"-31,0 1,1 0,0 0,1 1,1 0,0 1,1-1,1 1,0 1,1-1,-1 14,3-23,0 1,1 0,-1 0,2 0,-1 0,1 0,0 0,0 0,1 0,0 0,1-1,-1 1,1 0,0-1,1 1,0-1,0 1,0-1,1 0,-1 0,2-1,-1 1,0-1,1 0,0 0,0 0,1-1,-1 0,1 0,0 0,0-1,6 3,4-5,1-1,-1 0,0-1,0-1,0 0,0-1,0-1,0 0,-1-2,0 1,0-2,0 0,-1-1,0 0,0-1,-1 0,0-2,-1 1,0-1,-1-1,0 0,-1-1,0 0,-1-1,-4 9,0-1,-1 0,1 1,-1-1,-1-1,1 1,-1 0,0-1,-1 0,0 1,0-1,0 0,-1 0,0 0,0-1,0 1,-1 0,-1 0,1 0,-1 0,0 0,0 0,-1 0,0 0,-1 0,1 0,-1 1,0-1,-1 1,0 0,0 0,0 0,-1 1,1-1,-1 1,-1 0,1 1,-1-1,1 1,-1 0,-1 0,-60-16,35 16</inkml:trace>
  <inkml:trace contextRef="#ctx0" brushRef="#br0" timeOffset="7266.312">2794 564,'5'-4,"6"-3,6 1,5 2,4 0,2 2,1 1,0 1,1 0,-1 0,0 0,0 0,-1 0,0 1,-9-1,-13 0,-8 0</inkml:trace>
  <inkml:trace contextRef="#ctx0" brushRef="#br0" timeOffset="7766.089">2907 0,'5'10,"-4"3,-1 3,4 1,0-9,6-10,-5 0,-2 5,-3 7,0 2</inkml:trace>
  <inkml:trace contextRef="#ctx0" brushRef="#br0" timeOffset="8165.65">3245 28,'-5'10,"-6"2,-1 5,6 0,8-4,1-4,-2-3</inkml:trace>
</inkml:ink>
</file>

<file path=ppt/ink/ink3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06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170 169,'-11'173,"-24"60,23-16,18-188,1-24</inkml:trace>
  <inkml:trace contextRef="#ctx0" brushRef="#br0" timeOffset="502.722">0 282,'7'-3,"66"-40,3 4,1 3,1 3,10 1,-84 31,5-3,1 1,-1 0,1 1,0 0,-1 0,1 1,0 0,0 1,0 0,0 1,0 0,0 0,2 1,-9 2,0 0,0-1,0 1,-1 0,0 0,0 0,0 1,0-1,0 0,-1 1,0-1,0 1,0 0,-1-1,1 1,-1 0,0-1,-1 1,1 0,-1-1,0 1,0-1,0 1,-1-1,1 1,-1-1,0 0,0 0,-1 0,1 0,-3 2,-152 196,152-195,3-5,0 0,-1 1,1-1,0 0,0 1,0-1,0 1,0 0,1-1,-1 1,1 0,0 0,0 0,0 0,0 0,1 0,-1 1,1-1,-1 0,1 0,0 0,1 0,-1 1,0-1,1 0,0 0,0 0,0 0,0 0,0 0,0 0,1 0,0 0,-1-1,2 2,97 48,-12-10,-86-40,0-1,-1 0,1 1,-1 0,1-1,-1 1,1 0,-1-1,0 1,0 0,0 0,0 0,0 0,0 0,-1 1,1-1,-1 0,1 0,-1 0,0 0,0 1,0-1,0 0,0 0,-1 0,1 1,0-1,-1 0,0 0,0 0,1 0,-1 0,0 0,-1 0,1 0,0 0,0-1,-1 1,-1 1,-67 59,33-40,-1-1,-1-3,-1-1,-30 9,37-14,26-9,0-1,0 1,0-1,0-1,0 1,0-1,-1 0,1-1,0 0,-1 0,1 0,-2-1,-8-5</inkml:trace>
  <inkml:trace contextRef="#ctx0" brushRef="#br0" timeOffset="1231.696">820 593,'20'108,"-19"-106,0 1,0 0,1-1,-1 0,1 1,0-1,0 0,0 0,0 0,0 0,0 0,0 0,1 0,-1-1,1 1,-1-1,1 0,-1 0,1 0,0 0,0 0,0-1,-1 1,1-1,0 0,0 0,0 0,0 0,0 0,0 0,-1-1,1 0,0 1,0-1,2-1,15-8,0 0,0-1,-1-1,-1-1,0 0,-1-2,0 0,-1-1,7-10,-2 5,57-46,-76 66,0 1,1 0,-1 0,0 0,1 0,-1 0,0 0,0 1,1-1,-1 1,0-1,0 1,0 0,0 0,0 0,0 0,0 1,0-1,0 0,0 1,-1-1,1 1,-1-1,1 1,-1 0,1 0,-1 0,0 0,0 0,0 0,0 0,0 0,-1 0,1 1,-1-1,1 0,-1 0,0 1,0-1,0 1,11 21,-8-19,0 0,1-1,-1 1,1-1,0 0,0 0,0 0,1-1,-1 1,1-1,0 0,0 0,0-1,0 1,0-1,1-1,-1 1,1-1,-1 1,1-2,-1 1,1-1,0 1,-1-1,1-1,0 1,-1-1,1 0,-1-1,1 1,-1-1,0 0,1 0,-1-1,0 0,-1 1,1-2,0 1,-1 0,1-1,-1 0,123-187,-110 161,-1 0,-1-1,-2-1,-1 0,-2-1,-1 0,3-23,10-31,-34 94,7 17,0 0,2 1,1 0,0-1,2 1,3 23,-2 9,0 305,-1-360,1 1,-1-1,0 1,1 0,-1 0,0 0,0 0,-1 0,1 0,0 0,-1-1,0 1,0 0,0 0,0-1,0 1,0 0,-1-1,1 1,-1-1,0 0,0 1,0-1,0 0,0 0,0 0,0-1,-1 1,-8-1</inkml:trace>
  <inkml:trace contextRef="#ctx0" brushRef="#br0" timeOffset="1486.473">1355 282,'43'0,"43"0,12 0,-1-5,-12-1,-17 0,-14 1,-11 1,-9 2,-6 1,-6 0</inkml:trace>
  <inkml:trace contextRef="#ctx0" brushRef="#br0" timeOffset="3517.398">2653 226,'1'0,"-1"-1,0 1,1 0,-1 0,1-1,-1 1,0 0,1 0,-1 0,1 0,-1-1,1 1,-1 0,1 0,-1 0,1 0,-1 0,1 0,-1 0,1 1,-1-1,1 0,-1 0,0 0,1 0,-1 1,1-1,-1 0,1 0,-1 1,0-1,1 0,-1 1,0-1,1 0,-1 1,0-1,0 0,1 1,-1-1,0 1,0-1,1 1,-1-1,0 1,0-1,0 0,0 1,0-1,0 1,0-1,0 1,0-1,0 1,0-1,0 1,0-1,0 1,4 17,-1 1,0 0,-1 0,-1 0,-1 0,-1 0,0 0,-1 0,-1-1,-5 17,-7 70,14-83,1-8,-1 1,0 0,-1 0,-1 0,0-1,0 0,-2 1,-4 9,-1-11,2-8</inkml:trace>
  <inkml:trace contextRef="#ctx0" brushRef="#br0" timeOffset="3821.044">2343 254,'38'-10,"33"-8,13 0,-3 2,-6 0,-10 1,-12 5,-10 3,-7 2,-6 4,-2 0,-2 2,0-1,0 6,-4 6,-6 1</inkml:trace>
  <inkml:trace contextRef="#ctx0" brushRef="#br0" timeOffset="4099.679">2202 903,'67'-24,"27"-8,3-3,-11 4,-16 7,-13 4,-13 4,-9 6,-5 4,-9 3</inkml:trace>
  <inkml:trace contextRef="#ctx0" brushRef="#br0" timeOffset="4788.772">3105 621,'-217'313,"298"-401,-46 47,1 2,2 1,2 2,1 2,42-27,-82 60,0 0,-1 0,1-1,0 1,0 0,1 0,-1 0,0 0,0 0,0 1,1-1,-1 0,0 0,1 1,-1-1,1 1,-1-1,0 1,1 0,-1 0,1-1,-1 1,1 0,-1 0,1 0,-1 1,1-1,-1 0,1 1,-1-1,1 1,-1-1,1 1,-1-1,0 1,1 0,-1 0,0 0,0 0,0 0,0 0,0 0,0 0,0 0,0 0,0 1,5 121,-8-83,2-37,1 0,-1 0,0 0,1 0,-1 0,0 0,-1 0,1 0,-1 0,1 0,-1 0,0 0,0 0,0 0,0 0,-1 0,1-1,-1 1,1-1,-1 1,0-1,0 0,0 1,-1-1,1 0,0 0,-1-1,1 1,-1 0,0-1,1 0,-1 0,0 1,0-1,0-1,0 1,0 0,0-1,0 0,0 0,0 1,0-2,0 1,-1 0,-136-66,124 57</inkml:trace>
  <inkml:trace contextRef="#ctx0" brushRef="#br0" timeOffset="5881.915">3472 480,'5'0,"11"0,7 0,6 0,1 0,1 0,1-5,-2-2,0 1,-1 1,0 2,0 0,-6-3,-1 0,0 0,1 1,-3 2</inkml:trace>
  <inkml:trace contextRef="#ctx0" brushRef="#br0" timeOffset="6138.366">3472 677,'39'-5,"26"-6,8-6,-5 0,-3 2,-14 0,-10 2,-7-2,-10 2</inkml:trace>
  <inkml:trace contextRef="#ctx0" brushRef="#br0" timeOffset="7269.668">4064 818,'43'-68,"2"3,3 1,3 3,2 2,24-18,-14 37,-62 40,0-1,1 1,-1-1,0 1,1 0,-1 0,0 0,1-1,-1 1,0 0,1 1,-1-1,1 0,-1 0,0 1,1-1,-1 0,0 1,0 0,1-1,-1 1,0 0,0-1,0 1,0 0,0 0,0 0,0 0,0 0,0 0,0 0,-1 0,1 0,0 1,-1-1,1 0,-1 0,1 1,-1-1,1 0,-1 1,0-1,0 1,0-1,0 0,0 1,0-1,0 0,-1 2,-21 140,25-50,-3-91,0 0,0 0,0-1,1 1,-1 0,1 0,-1 0,1 0,0 0,0-1,0 1,0 0,0-1,0 1,0 0,1-1,-1 0,0 1,1-1,-1 0,1 0,0 1,-1-1,1-1,0 1,0 0,0 0,-1-1,1 1,0-1,0 1,0-1,0 0,0 0,0 0,0 0,0 0,0 0,0 0,0-1,0 1,0-1,-1 1,2-1,9-6,-1 0,0 0,0-1,-1-1,0 0,-1 0,0 0,0-1,-1-1,4-5,-7 9,134-158,-20 57,-119 107,1 1,-1-1,0 0,1 1,-1-1,1 1,-1-1,1 1,-1-1,1 1,-1-1,1 1,-1-1,1 1,0-1,-1 1,1 0,0-1,-1 1,1 0,0 0,0 0,-1 0,1-1,0 1,-1 0,1 0,0 0,0 0,-1 1,1-1,0 0,0 0,-1 0,1 0,0 1,-1-1,1 0,0 1,-1-1,1 1,-1-1,1 1,-1-1,1 1,-1-1,1 1,-1-1,1 1,-1-1,1 1,-1 0,0-1,0 1,1 0,-1-1,0 1,0 0,0 0,1-1,-1 1,0 0,0 0,0 0,-10 53,8-43,-9 30,8-35,1 2,-1-1,1 0,0 0,1 1,0-1,0 1,0-1,1 1,0-1,1 1,0-1,0 1,0-1,1 0,0 1,0-1,1 0,0 0,4 6,7 4</inkml:trace>
  <inkml:trace contextRef="#ctx0" brushRef="#br0" timeOffset="7773.786">5052 790,'49'-13,"-1"-3,-1-1,-1-3,0-1,-2-3,0-1,-1-3,-27 15,-1-1,0 0,-1-1,-1-1,0 0,-1-1,-1 0,-1 0,0-2,-2 1,4-9,-8 17,0 0,0 0,-1-1,0 1,-1-1,0 0,-1 1,0-1,-1 0,0 0,0 1,-2-1,1 0,-2-6,2 15,0 0,-1-1,1 1,0 0,-1 0,1 0,-1 0,0 0,0 0,1 1,-1-1,0 1,-1-1,1 1,0 0,0 0,0-1,-1 2,1-1,-1 0,1 0,-1 1,1-1,-1 1,1 0,-1 0,1 0,-1 0,1 0,-1 1,1-1,-1 1,1-1,0 1,-1 0,1 0,0 0,-82 49,73-39,0 0,0 0,2 1,-1 1,2-1,-1 2,2-1,0 1,0 0,1 0,1 1,1 0,0 0,1 0,0 0,1 1,1 14,1-24,1 0,0 0,0 0,1-1,0 1,0 0,0-1,1 1,-1-1,2 0,-1 0,0 0,1 0,0 0,0-1,0 0,1 0,-1 0,1 0,0-1,0 1,0-2,1 1,-1 0,1-1,0 0,8 3,1 0,-1-2,1 1,0-2,-1 0,1-1,0-1,0 0,15-2,16-9,-27 4</inkml:trace>
  <inkml:trace contextRef="#ctx0" brushRef="#br0" timeOffset="8184.746">5758 29,'8'-5,"0"1,0 0,1 1,-1 0,1 1,-1 0,1 0,0 0,0 1,0 1,0-1,0 2,0-1,0 1,0 0,-1 1,1 0,5 2,-12-1,0 0,-1 0,1 1,-1-1,0 0,0 0,0 1,-1-1,1 0,-1 1,0-1,1 1,-1-1,-1 0,1 1,-1-1,1 1,-1-1,0 0,0 0,0 1,-1-1,1 0,-1 0,0 0,0 0,0-1,0 1,0 0,0-1,-1 0,0 2,-4 7,4-9,1 0,0 0,0 1,0 0,1-1,-1 1,0 0,1 0,0 0,0 0,0 0,0 0,0 0,1 0,-1 0,1 0,0 0,0 0,0 1,0-1,0 0,1 0,0 0,-1 0,1 0,0 0,1 0,-1 0,0 0,1 0,0-1,-1 1,1-1,0 1,0-1,1 1,-1-1,0 0,3 1,1-1,0 0,0 0,1-1,-1 0,0 0,1-1,-1 1,1-1,-1-1,1 1,-1-1,1 0,-1-1,6-2,11 0,2 0</inkml:trace>
</inkml:ink>
</file>

<file path=ppt/ink/ink3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22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301 142,'-1'0,"1"0,0 0,-1-1,1 1,0 0,0 0,-1 0,1 0,0 0,0 0,-1 0,1 0,0-1,0 1,0 0,-1 0,1 0,0 0,0-1,0 1,-1 0,1 0,0 0,0-1,0 1,0 0,0 0,0-1,0 1,-1 0,1 0,0-1,0 1,0 0,0-1,0 1,0 0,0 0,0-1,0 1,1 0,-1 0,0-1,0 1,0 0,0 0,0-1,0 1,0 0,1 0,-1-1,0 1,0 0,-26 8,-115 62,72-15,67-53,1 0,-1 0,1 0,0 0,0 0,0 1,0-1,0 0,0 1,1-1,-1 1,1-1,-1 0,1 1,0-1,0 1,0-1,0 1,1-1,-1 1,1-1,-1 1,1-1,0 0,0 0,0 1,0-1,0 0,1 0,-1 0,1 0,-1 0,1 0,1 0,40 26,-40-28,-1 0,0 1,1-1,-1 1,0-1,1 1,-1 0,0 0,0 0,0 0,0 0,0 1,0-1,0 1,0-1,-1 1,1 0,0-1,-1 1,1 0,-1 0,0 0,0 0,0 0,0 0,0 1,0-1,-1 0,1 0,0 1,-1-1,0 0,0 1,0-1,0 1,0-1,0 0,0 1,-1-1,1 0,-1 1,0-1,0 0,0 0,0 0,0 1,-103 111,99-108,-36 53,40-57,1 0,-1 0,1 0,0 0,-1 0,1 0,0 0,0 0,0 0,0-1,1 1,-1 0,1 0,-1 0,1 0,-1 0,1-1,0 1,0 0,0 0,0-1,0 1,0-1,1 1,-1-1,0 1,1-1,-1 0,1 0,-1 0,1 0,0 0,-1 0,1 0,1 0,9 2,0 0,0-1,1 0,-1-1,0 0,1-1,-1-1,0 0,1 0,-1-2,0 1,0-1,0-1,-1 0,1-1,-1 0,0-1,-1 0,8-5,21-24,-37 25</inkml:trace>
  <inkml:trace contextRef="#ctx0" brushRef="#br0" timeOffset="467.734">131 1,'2'1,"0"0,0 1,-1-1,1 1,0 0,-1 0,1-1,-1 1,1 0,-1 0,0 0,0 0,0 0,0 1,0-1,-1 0,1 0,-1 1,1-1,-1 0,0 1,0-1,0 0,0 1,0-1,0 2,3 369,-14-150,3-175,2 1,3 0,1 0,3 8,-1-33</inkml:trace>
</inkml:ink>
</file>

<file path=ppt/ink/ink3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26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1075 396,'24'0,"23"0,7 0,0 0,-5-5,-5-1,-11 0</inkml:trace>
  <inkml:trace contextRef="#ctx0" brushRef="#br0" timeOffset="261.744">1075 621,'39'-9,"21"-4,2 1</inkml:trace>
  <inkml:trace contextRef="#ctx0" brushRef="#br0" timeOffset="-1047.022">2 311,'0'398,"0"-395,-1-1,1 1,-1 0,1 0,0 0,0 0,0 0,1 0,-1-1,1 1,0 0,-1 0,1 0,0-1,1 1,-1 0,0-1,1 1,-1-1,1 0,0 1,0-1,0 0,0 0,0 0,0 0,1-1,-1 1,1-1,-1 1,1-1,-1 0,1 0,0 0,0 0,-1 0,1-1,0 1,0-1,0 0,0 0,0 0,0 0,0 0,0-1,7-3,0-1,-1 1,1-2,-1 1,0-1,-1-1,0 0,0 0,0 0,-1-1,0 0,0-1,-1 0,0 0,-1 0,2-3,31-40,8-9,-45 62,0-1,0 1,0 0,0-1,0 1,0 0,0 0,0 0,0 0,0 0,0 0,-1 0,1 0,0 0,-1 0,1 0,-1 0,1 0,-1 0,0 1,1-1,-1 0,0 0,0 0,0 1,0-1,0 0,0 0,0 1,0 0,0-1,2 36,-3-32,0 0,0 0,1-1,0 1,0 0,0 0,0 0,1 0,0 0,0 0,1 0,-1 0,1-1,0 1,0-1,0 1,1-1,-1 0,1 0,0 0,1 0,-1 0,1-1,-1 1,1-1,0 0,0 0,0-1,5 3,-3-6,0 1,-1-1,1 0,0-1,-1 1,1-1,-1-1,1 1,-1-1,0 1,0-1,0-1,0 1,-1-1,1 0,-1 0,0 0,0-1,-1 1,1-1,-1 0,0 0,0 0,0 0,-1-1,0 1,0-1,0-3,5-2,25-52,-2-1,-4-1,13-46,-31 60,-10 33</inkml:trace>
  <inkml:trace contextRef="#ctx0" brushRef="#br0" timeOffset="-587.416">849 565,'-14'24,"-10"13,-1 5,5-1,-1-1,5-3,9-4,11-6,9-9,8-7,4-6,4-3,1-7,-5-7,-6-2</inkml:trace>
  <inkml:trace contextRef="#ctx0" brushRef="#br0" timeOffset="-334.23">652 707,'38'-10,"23"-3,5 1,-8 2</inkml:trace>
  <inkml:trace contextRef="#ctx0" brushRef="#br0" timeOffset="2598.52">1470 170,'8'29,"-2"1,0 0,-3-1,0 2,-2 25,3 24,-4-69,1-1,0 1,1-1,0 1,0-1,1 0,0 0,1 0,0-1,1 1,0-1,0 0,6 7,-9-14,1-1,-1 1,0 0,1-1,-1 0,0 0,1 1,0-1,-1-1,1 1,0 0,-1-1,1 1,0-1,-1 0,1 0,0 0,0 0,-1 0,1-1,0 1,0-1,-1 0,1 0,-1 0,1 0,-1 0,1 0,-1-1,1 1,-1-1,64-61,-12-41,-54 104,0-1,0 1,0 0,1-1,-1 1,0 0,0-1,1 1,-1 0,0-1,0 1,1 0,-1-1,0 1,1 0,-1 0,0-1,1 1,-1 0,1 0,-1 0,0 0,1-1,-1 1,1 0,-1 0,0 0,1 0,-1 0,1 0,-1 0,0 0,1 0,-1 0,1 0,-1 1,0-1,1 0,-1 0,1 0,-1 0,0 1,1-1,-1 0,0 0,1 1,-1-1,0 0,1 1,-1-1,0 0,0 1,0-1,1 0,-1 1,0-1,0 1,0-1,0 0,0 1,1-1,-1 1,0-1,0 0,0 1,0-1,0 1,0-1,8 32,-9-27,1 1,0 0,1 0,-1 0,1-1,0 1,1 0,0-1,-1 1,2-1,-1 0,0 1,1-1,0 0,1-1,-1 1,1 0,0-1,0 0,0 0,0 0,1 0,-1-1,1 0,0 0,0 0,0-1,1 1,0-5,0 0,0 0,-1-1,1 0,-1 0,1 0,-1 0,0-1,0 0,-1 0,1 0,-1-1,0 0,0 0,-1 0,1 0,-1 0,0-1,0 1,-1-1,1-1,-3 7,45-85,-4-1,18-62,-50 124</inkml:trace>
  <inkml:trace contextRef="#ctx0" brushRef="#br0" timeOffset="3185.066">2430 283,'-34'7,"-46"45,79-51,-1 0,0 1,1 0,-1-1,1 1,-1 0,1 0,0-1,0 1,0 0,0 0,0 1,0-1,0 0,1 0,-1 0,1 0,0 1,0-1,-1 0,2 0,-1 1,0-1,0 0,1 0,-1 0,1 1,-1-1,1 0,0 0,0 0,0 0,0 0,0 0,1 0,-1-1,0 1,1 0,-1-1,2 1,66 46,-66-46,-1-1,0 1,0-1,0 1,0 0,0 0,-1-1,1 2,0-1,-1 0,0 0,1 0,-1 1,0-1,0 0,0 1,-1-1,1 1,-1-1,1 1,-1 0,0-1,0 1,0-1,0 1,0 0,0-1,-1 1,0-1,1 1,-1-1,0 1,0-1,0 0,0 1,-1-1,1 0,-1 0,1 0,-1 0,0 0,0 0,0 0,0-1,0 1,-1 0,-90 54,69-45</inkml:trace>
  <inkml:trace contextRef="#ctx0" brushRef="#br0" timeOffset="3449.64">2571 509,'-5'19,"-1"7</inkml:trace>
  <inkml:trace contextRef="#ctx0" brushRef="#br0" timeOffset="3696.69">2656 57,'0'0</inkml:trace>
  <inkml:trace contextRef="#ctx0" brushRef="#br0" timeOffset="4013.521">2741 594,'94'-154,"-46"80,-48 74,0-1,0 1,0-1,1 1,-1-1,0 1,0-1,1 1,-1-1,0 1,1 0,-1-1,0 1,1 0,-1-1,1 1,-1 0,1-1,-1 1,0 0,1 0,-1 0,1-1,-1 1,1 0,0 0,-1 0,1 0,-1 0,1 0,-1 0,1 0,-1 0,1 0,-1 0,1 0,-1 1,1-1,-1 0,1 0,-1 0,1 1,-1-1,0 0,1 1,-1-1,1 0,-1 1,0-1,1 0,-1 1,0-1,1 1,-1-1,0 1,10 33,-7-21,-1-5,-3-5,1 0,0 1,0-1,1 0,-1 0,1 1,0-1,-1 0,1 0,1 0,-1 0,0 0,1 0,-1 0,1 0,0 0,0-1,0 1,1-1,-1 0,0 1,1-1,0 0,-1 0,1-1,0 1,0 0,0-1,0 0,0 0,0 0,0 0,1 0,-1-1,0 1,0-1,1 0,-1 0,0 0,1 0,1-1,1-3,-1 0,0-1,1 1,-2-1,1 0,0-1,-1 1,0-1,-1 0,1 0,-1 0,0 0,0 0,-1-1,0 0,0 1,-1-1,1 0,-2 0,1 0,-1-5,2-14,-2 2</inkml:trace>
  <inkml:trace contextRef="#ctx0" brushRef="#br0" timeOffset="4384.491">3361 1,'-23'34,"2"1,1 1,1 2,3-1,1 2,1 0,-5 32,17-66,0 1,0-1,1 1,0 0,0 0,1 0,-1-1,1 1,0 0,1 0,0 0,0 0,0-1,0 1,1 0,0-1,0 1,1-1,-1 0,1 0,0 0,1 0,-1 0,1-1,0 0,0 1,0-1,1-1,-1 1,1-1,0 1,3 0,7 1,1-1,-1-1,1-1,0 0,0-1,0 0,-1-2,1 0,0 0,0-2,0 0,-1 0,1-2,-6 2,-1-1,0 0,0-1,-1 0,1 0,-1-1,-1 0,1-1,-1 1,0-1,0-1,-1 1,0-1,0 0,-1-1,0 1,0-1,-1 0,0 0,-1-1,2-6,-2 9,0 1,0-1,-1 0,0 1,0-1,0 0,-1 0,0-1,0 1,-1 0,0 0,-1 0,1-1,-1 1,0 0,-1 0,0 0,0 0,-1 1,1-1,-1 0,-1 1,1 0,-1 0,0 0,-1 0,1 1,-1-1,0 1,-1 0,1 1,-1-1,-1 1,-75-10,56 14</inkml:trace>
  <inkml:trace contextRef="#ctx0" brushRef="#br0" timeOffset="4679.727">3277 311,'14'0,"10"0,6 5,1 1,2 1,-1-2,-1-2,0-1,-2 0,0-2,0 0,-1 0,-5 4,-6 7,-6 1</inkml:trace>
</inkml:ink>
</file>

<file path=ppt/ink/ink3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37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1 391,'11'5,"0"0,0-1,0 0,1-1,-1 0,1-1,0-1,0 1,0-2,0 0,0 0,-1-1,1-1,0 0,0 0,-1-1,1-1,-1 0,0 0,0-1,0 0,-1-1,0-1,0 1,0-2,-1 1,1-3,132-140,38-12,-177 159,0 0,0 0,1 0,-1 1,1-1,0 1,0 0,0 0,0 1,0-1,0 1,0-1,0 1,1 1,-1-1,0 1,1-1,-1 1,0 1,1-1,-1 0,1 1,-1 0,0 0,0 0,0 1,0 0,0-1,0 1,0 1,0-1,-1 0,1 1,2 2,-1 2,0 1,0-1,-1 1,0 0,0 1,0-1,-1 1,-1 0,0-1,0 1,0 0,-1 0,0 0,-1 0,0 1,-1-1,0 0,0 0,-1 0,0-1,0 1,-1 0,0-1,-5 9,-1 2,-1 0,-1 0,0-1,-2 0,0-1,-1-1,0 0,-1-1,-1-1,-4 3,0-2,-1-1,0-1,-1-1,0-1,-1 0,0-2,0-1,-2 0,-59 11,60-16</inkml:trace>
  <inkml:trace contextRef="#ctx0" brushRef="#br0" timeOffset="362.822">1130 110,'-10'10,"-1"1,2 0,-1 1,2 0,-1 0,2 1,-1 0,2 0,0 1,1 0,0 0,1 0,0 1,1-1,1 1,1 0,0 0,0-1,2 4,0-13,0 0,0-1,0 1,1 0,-1-1,1 1,1-1,-1 1,0-1,1 0,0 0,0 0,0 0,1-1,-1 1,1-1,0 0,0 0,0 0,0-1,0 0,1 1,-1-1,1-1,-1 1,4 0,6 2,0-2,0 0,0 0,0-2,0 1,1-2,-1 0,10-2,-18 2,0-1,-1 1,1-1,0 0,-1-1,1 1,-1-1,0 0,0 0,0-1,0 0,0 0,-1 0,0 0,0-1,0 1,0-1,-1 0,0 0,0-1,0 1,0 0,-1-1,0 0,0 0,-1 1,0-1,0 0,0 0,0 0,-1 0,0-1,-1 1,1 0,-1 0,0 0,0 1,-1-1,0 0,0 0,-1 1,0-2,-1-2,-1-1,-1 1,1 0,-2 1,1-1,-1 1,0 1,-1-1,0 1,0 0,0 1,-1 0,0 1,0-1,-1 2,1-1,-1 1,-9-2,-6-1</inkml:trace>
</inkml:ink>
</file>

<file path=ppt/ink/ink3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43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43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52 291,'-14'29,"-5"5,1-4</inkml:trace>
  <inkml:trace contextRef="#ctx0" brushRef="#br0" timeOffset="585.101">193 404,'100'-134,"-99"133,0 0,1-1,-1 1,1 0,-1 0,1 0,-1 0,1 0,-1 1,1-1,0 0,0 1,-1-1,1 1,0 0,0-1,-1 1,1 0,0 0,0 0,0 0,0 1,-1-1,1 0,0 1,0 0,-1-1,1 1,0 0,-1-1,1 1,-1 0,1 0,-1 1,1-1,-1 0,0 0,0 1,1 0,42 69,-31-46,-11-21,-1-1,1 1,0-1,-1 0,1 1,1-1,-1 0,0 0,1-1,0 1,0 0,-1-1,1 0,1 0,-1 0,0 0,0 0,1 0,-1-1,1 0,0 0,-1 0,1 0,0 0,-1-1,1 1,0-1,0 0,0 0,-1-1,1 1,0-1,-1 0,1 0,0 0,2-1,8-7,-2 0,1 0,-1-1,-1 0,0-1,0 0,-1-1,-1-1,0 1,0-1,-2-1,1 1,-2-1,0-1,0 1,-2-1,1 0,-2 0,0 0,-1-1,0-7,-1 10</inkml:trace>
  <inkml:trace contextRef="#ctx0" brushRef="#br0" timeOffset="981.119">1097 94,'-10'5,"0"1,1 0,0 1,0 0,0 1,1-1,0 2,1-1,0 1,0 0,1 0,0 1,1 0,0 0,0 0,1 1,0 0,0 3,3-8,0 1,0 0,0 0,1-1,0 1,0 0,1 0,0 0,0 0,1-1,-1 1,1 0,1-1,-1 0,1 1,0-1,1 0,0-1,0 1,0-1,0 1,1-1,0 0,0-1,0 1,0-1,1 0,0-1,0 1,0-1,0 0,0 0,1-1,0 0,-1 0,1-1,0 0,-1 0,1 0,0-1,0 0,0 0,0-1,0 0,-1 0,1 0,0-1,-1 0,6-3,0-2,1 0,-2-1,1-1,-1 1,-1-2,0 0,0 0,-1-1,0 0,-1 0,0-1,-1 0,0-1,-1 1,0-1,-1-1,-1 1,0-1,0 1,-2-1,0 0,0 0,-1 0,-1-1,-1 1,0-3,0 11,0 0,-1 0,0 0,0 1,0-1,-1 0,1 1,-2 0,1-1,0 1,-1 0,0 1,0-1,-1 1,1-1,-1 1,0 1,0-1,0 1,0 0,-1 0,1 0,-1 1,0 0,0 0,1 0,-2 1,1 0,0 0,0 0,0 1,0 0,0 0,0 1,-1 0,-1 0,-21 0,4 0</inkml:trace>
  <inkml:trace contextRef="#ctx0" brushRef="#br0" timeOffset="1263.425">870 348,'271'-110,"-268"108,0 0,1 0,-1 0,1 0,-1 0,1 1,0-1,0 1,0 0,-1 0,1 1,0-1,0 1,0 0,0 0,0 0,0 1,0-1,0 1,0 0,0 0,0 0,-1 0,1 1,0 0,-1 0,0 0,1 0,-1 0,0 1,0-1,0 1,0 0,1 2,0-1,-2 1,0 0,1 0,-1 0,1-1,1 1,-1-1,1 0,-1 0,1 0,0 0,1-1,-1 1,0-1,1 0,0-1,0 1,0-1,0 0,0 0,0 0,1-1,-1 0,0 0,1 0,-1-1,1 0,-1 0,1 0,-1-1,1 1,1-2,12-6,-4-3</inkml:trace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14,'0'-1,"-1"1,1 0,-1 0,1-1,0 1,-1 0,1-1,0 1,-1 0,1-1,0 1,0 0,-1-1,1 1,0-1,0 1,0-1,-1 1,1-1,0 1,0 0,0-1,0 1,0-1,0 1,0-1,0 1,0-1,0 1,0-1,1 0,-46 15,1 1,1 3,1 1,0 2,-38 26,79-46,0-1,0 1,-1 0,1-1,0 1,0 0,0 0,0 0,0 0,0 0,0 0,0 0,0 0,0 0,1 0,-1 0,0 1,1-1,-1 0,1 0,-1 1,1-1,0 0,0 1,-1-1,1 0,0 1,0-1,0 1,0-1,1 0,-1 1,0-1,1 0,-1 1,0-1,1 0,0 1,-1-1,1 0,0 0,0 0,-1 0,1 0,0 0,0 0,0 0,0 0,0 0,1 0,-1-1,0 1,0 0,0-1,1 1,-1-1,1 1,124 29,-101-26,49 23,-74-23,1 0,-1 0,0 0,0 0,-1 0,1-1,-1 1,0 0,0 0,0 0,0-1,0 1,-1 0,0-1,0 0,0 1,0-1,0 0,-1 0,0 0,1 0,-1-1,0 1,0-1,0 1,-2 0,-191 163,193-163,0 0,1 0,0 0,0 0,0 0,0 1,0-1,1 0,0 1,-1-1,1 1,0 0,1-1,-1 1,1 0,0 0,-1-1,2 1,-1 0,0 0,1-1,0 1,-1 0,2-1,-1 1,0-1,1 1,-1-1,1 1,0-1,0 0,0 0,1 0,-1 0,1-1,0 1,-1-1,1 1,0-1,1 0,-1 0,0 0,1 0,-1-1,0 0,1 1,0-1,-1 0,1-1,0 1,-1-1,3 1,10 1,0 0,1-1,-1 0,0-1,0-1,1-1,-1 0,0-1,0-1,-1 0,1-1,-1-1,0 0,4-3,11-21,-22 13</inkml:trace>
</inkml:ink>
</file>

<file path=ppt/ink/ink3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39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0 518,'39'-15,"16"-4,5 1,-3 3,-7 4,-7 5,-6 2,-9 3</inkml:trace>
  <inkml:trace contextRef="#ctx0" brushRef="#br0" timeOffset="566.344">367 743,'68'-31,"-1"-3,-1-3,-3-2,-1-4,-2-2,7-11,-51 44,-1-2,-1 0,-1 0,0-2,0 1,-2-2,0 1,-1-2,-1 1,0-1,-1-1,-1 1,-1-1,-1-1,-1 1,0-1,-1-3,-15-76,11 97,1-1,-1 1,0-1,0 1,0-1,0 1,0 0,-1-1,1 1,-1 0,1 0,-1 0,0 0,0 0,0 1,0-1,0 1,0-1,-1 1,1-1,0 1,-1 0,1 0,-1 1,1-1,-1 0,1 1,-1-1,1 1,-1 0,0 0,1 0,-1 0,0 1,-2-1,-4 5,-1 1,1-1,0 1,1 1,0 0,0 0,0 0,1 1,0 0,0 1,1 0,0 0,0 0,1 0,1 1,0 0,0 0,0 0,2 1,-1-1,1 5,-6 2,2 1,0 0,2 1,0-1,1 1,0 0,2 0,0 0,1 0,1 0,1 0,1 0,0-1,1 1,1-1,1 0,1 0,0 0,1-1,1 0,1-1,0 0,5 5,-10-15,1 0,-1-1,1 0,0 0,0-1,0 1,1-1,-1-1,1 1,0-1,0 0,3 0,10 1</inkml:trace>
  <inkml:trace contextRef="#ctx0" brushRef="#br0" timeOffset="1417.769">1157 405,'-1'23,"0"-5,0 0,2 1,0-1,0 0,2 0,0 0,2 0,-1-1,2 1,1-1,-6-14,1-1,-1 1,1-1,0 1,0-1,0 0,0 0,0 0,0 0,1 0,-1-1,1 1,-1-1,1 1,0-1,0 0,-1 0,1 0,0 0,0-1,0 1,0-1,0 0,0 0,0 0,0 0,0 0,0 0,0-1,0 0,-1 1,1-1,0 0,0-1,-1 1,1 0,0-1,87-68,23-124,-113 194,0 0,0 0,0 1,0-1,0 0,0 1,0-1,0 0,0 1,0-1,0 0,0 0,0 1,0-1,0 0,0 1,0-1,0 0,0 0,1 1,-1-1,0 0,0 0,0 0,1 1,-1-1,0 0,0 0,1 0,-1 1,0-1,0 0,1 0,-1 0,0 0,0 0,1 0,-1 0,0 0,1 1,-1-1,0 0,0 0,1 0,-1 0,0-1,1 1,-1 0,0 0,0 0,1 0,-1 0,0 0,1 0,-1 0,0-1,0 1,0 0,1 0,-1 0,0-1,0 1,1 0,0 30,-1-29,1 3,-3 2,1 0,1 1,-1-1,1 1,0-1,1 1,-1-1,1 1,1-1,-1 0,1 0,0 0,0 1,1-2,0 1,0 0,0-1,1 1,0-1,0 0,0 0,1 0,-1-1,1 0,0 0,0 0,5 2,-3-3,0-1,0 0,1-1,-1 0,0 0,1-1,-1 1,1-2,-1 1,1-1,-1 0,0 0,1-1,-1 0,0-1,0 1,0-1,-1 0,1-1,-1 0,0 0,0 0,0-1,0 0,-1 0,0 0,0-1,0 0,-1 0,1 0,-2 0,1-1,-1 0,1 0,6-9,0 0,0-1,-2 0,0-1,-1 0,0 0,-2 0,0-1,-1 0,0-6,-3 1</inkml:trace>
  <inkml:trace contextRef="#ctx0" brushRef="#br0" timeOffset="3631.885">2343 264,'2'-2,"0"0,1 0,-1 0,0 0,0 0,-1-1,1 1,0-1,-1 1,1-1,-1 0,0 1,0-1,0 0,0 0,-1 0,1 0,-1 0,0 0,1 0,-2 0,1 0,-1 2,0 0,-1 0,1 0,-1 0,0 0,1 1,-1-1,1 1,-1-1,0 1,1 0,-1 0,0 0,0 0,1 0,-1 0,0 0,1 0,-1 1,0-1,1 0,-1 1,1 0,-1-1,0 1,1 0,-1 0,1 0,0 0,-1 0,1 0,-1 1,-2 0,-18 11,1 1,1 1,0 0,2 2,-1 0,2 1,-5 7,19-23,1 0,-1 0,1 1,-1-1,1 0,0 1,0 0,0-1,0 1,0 0,1 0,-1 0,1 0,0 0,0 0,0 0,0 1,1-1,-1 0,1 0,0 1,0-1,0 0,0 1,1-1,-1 0,1 1,0-1,0 0,0 0,0 0,0 0,1 0,-1 0,1 0,0 0,0-1,0 1,0-1,1 1,-1-1,1 0,-1 0,1 0,0 0,0-1,0 1,0-1,0 1,135 18,-137-20,-1 0,1 1,0-1,0 1,0-1,0 1,0-1,-1 1,1 0,0-1,0 1,-1 0,1 0,-1-1,1 1,-1 0,1 0,-1 0,1 0,-1 0,0 0,1 0,-1 0,0 0,0 0,0 0,0 0,0 0,0 0,0 0,0 0,0 0,0 0,0 0,-1 0,1 0,0-1,-1 1,1 0,-1 0,1 0,-1 0,0 0,1-1,-1 1,0 0,0 0,-35 38,-155 82,196-127,2-3</inkml:trace>
</inkml:ink>
</file>

<file path=ppt/ink/ink3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45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1 593,'5'0,"6"0,6 0,5 0,4 0,2 0,1 0,0 0,1 0,-1 0,0 0,0 0,-6 0</inkml:trace>
  <inkml:trace contextRef="#ctx0" brushRef="#br0" timeOffset="260.482">1 847,'38'-9,"28"-4,6 1,-3 2,-9 3,-15 2</inkml:trace>
  <inkml:trace contextRef="#ctx0" brushRef="#br0" timeOffset="2051.641">537 933,'95'-130,"106"-109,-188 224,61-46,-73 60,0 1,0 0,0-1,0 1,0 0,0 0,0 0,1 0,-1 0,0 0,0 0,0 0,0 1,0-1,0 0,1 1,-1-1,0 1,0-1,0 1,0-1,0 1,-1 0,1-1,0 1,0 0,0 0,0 0,-1-1,1 1,0 0,-1 0,1 0,-1 0,1 0,-1 1,0-1,1 0,-1 0,0 0,0 0,0 0,0 0,0 1,0-1,0 0,0 0,0 0,-7 63,6-57,-14 39,13-40,-1 0,1 0,0 0,0 0,0 0,1 1,0-1,0 1,1-1,0 1,0-1,1 1,0 4,0-9,-1 0,1 0,0-1,0 1,0 0,0 0,0 0,0-1,0 1,1 0,-1-1,1 0,-1 1,1-1,-1 0,1 0,0 1,0-1,-1-1,1 1,0 0,0 0,0-1,0 1,0-1,0 1,0-1,0 0,0 0,1 0,-1 0,0 0,0-1,0 1,0-1,0 1,0-1,0 0,0 1,72-41,139-191,-108 136,-105 95,1 1,-1-1,1 1,-1-1,1 1,-1-1,1 1,0-1,-1 1,1-1,0 1,-1 0,1 0,0-1,-1 1,1 0,0 0,0 0,-1 0,1 0,0 0,0 0,-1 0,1 0,0 0,0 0,-1 0,1 0,0 1,0-1,-1 0,1 0,0 1,-1-1,1 1,-1-1,1 1,0-1,-1 1,1-1,-1 1,1-1,-1 1,0-1,1 1,-1 0,1-1,-1 1,0 0,0-1,1 1,-1 0,0 0,0-1,0 1,0 0,0 0,0 0,-3 44,-46 161,49-197,-1-4,0 0,0 0,1 0,0 0,0 1,1-1,-1 0,1 0,0 0,0 0,1 0,0 0,-1 0,2 0,-1-1,2 4,9 4</inkml:trace>
  <inkml:trace contextRef="#ctx0" brushRef="#br0" timeOffset="2520.832">1553 819,'72'-25,"-2"-3,0-4,-3-2,0-4,0-4,-56 33,0 0,0 0,-1-2,0 1,-1-1,0-1,-1 1,0-1,-1-1,0 0,-1 0,0 0,1-8,-3 16,-1 0,-1-1,1 1,-1-1,0 1,0-1,-1 0,1 0,-1 0,-1 0,1 0,-1 0,0 0,0 0,-1 0,1 0,-2 1,1-1,0 0,-1 0,0 0,-1 1,1 0,-1-1,0 1,0 0,-1 0,0 0,1 1,-2-1,1 1,-2-2,2 4,0 1,0-1,0 1,0-1,0 1,-1 0,1 1,0-1,0 1,-1 0,1 0,0 0,-1 0,1 1,0 0,0 0,0 0,-1 0,1 1,0-1,1 1,-1 0,0 0,0 1,1-1,0 1,-1 0,1 0,0 0,0 0,0 1,-5 5,0-1,1 1,0 1,1-1,0 1,1 0,0 0,0 1,1 0,0 0,0 5,2-5,0 0,1 0,0 0,0 0,2 0,-1 0,1 0,1-1,0 1,0 0,1 0,1-1,0 0,0 0,1 0,0 0,1-1,0 1,0-1,1-1,0 0,1 0,0 0,0-1,0 0,1 0,0-1,5 3,89 26,-81-33</inkml:trace>
  <inkml:trace contextRef="#ctx0" brushRef="#br0" timeOffset="2923.045">2259 142,'176'6,"-174"-6,-1 1,1-1,0 1,-1-1,1 1,-1 0,1-1,-1 1,0 0,1 0,-1 0,0 0,1 0,-1 0,0 1,0-1,0 0,0 1,0-1,-1 1,1-1,0 0,0 1,-1 0,1-1,-1 1,0-1,1 1,-1 0,0-1,0 1,0 0,0-1,0 1,-1 0,1-1,0 1,-1-1,1 1,-1 0,1-1,-1 1,0-1,0 1,-43 66,40-63,2-4,0 0,0 1,-1 0,1 0,1 0,-1 0,0 0,0 0,1 0,-1 0,1 1,-1-1,1 0,0 1,0-1,0 1,1 0,-1-1,0 1,1 0,0-1,0 1,0 0,0 0,0-1,0 1,1 0,-1-1,1 1,0 0,0-1,0 1,0-1,0 1,0-1,1 0,-1 0,1 1,0-1,-1 0,1 0,0 0,0-1,0 1,1 0,-1-1,0 1,1-1,-1 0,1 0,-1 0,2 0,47-5,-26-2</inkml:trace>
  <inkml:trace contextRef="#ctx0" brushRef="#br0" timeOffset="4787.242">2936 255,'-187'253,"177"-239,1 0,0 0,1 0,1 1,0 1,1-1,1 1,1 0,0 0,0 1,2-1,0 1,1-1,1 1,0 0,2-1,0 5,-1-16,1-1,0 1,0-1,0 1,0-1,0 0,1 0,0 0,0 0,0-1,0 1,0-1,1 0,0 0,-1 0,1 0,0-1,1 1,-1-1,0 0,1-1,-1 1,1-1,-1 1,1-1,0-1,2 1,133-4,-108-3,0-1,-1-2,0-1,0-1,-1-2,-1-1,0-1,-1-2,-1-1,0-1,-1-1,-2-1,22-23,-41 39,0 0,0 0,-1-1,1 1,-1-1,0 0,-1 0,0-1,0 1,0-1,0 1,-1-1,0 0,-1 0,0 0,0 0,0 0,-1 0,0-1,0 1,-1 0,0 0,0 0,0 0,-1 0,0 1,-1-1,0 0,0 1,0 0,-1-1,1 1,-1 1,-1-1,1 0,-1 1,0 0,0 0,-2 0,-12-5,-1 0,0 1,0 1,-1 1,1 1,-2 1,1 1,-1 0,1 2,-1 0,0 2,0 0,-12 3,-6-2</inkml:trace>
  <inkml:trace contextRef="#ctx0" brushRef="#br0" timeOffset="5141.849">2767 706,'263'-143,"-258"140,0 0,1 0,-1 1,0 0,1 0,-1 1,1-1,-1 1,1 0,0 1,-1-1,1 1,0 0,0 0,-1 1,1 0,0 0,-1 0,1 1,-1 0,0 0,1 0,-1 1,0 0,0 0,-1 0,1 0,0 1,-1-1,0 1,0 1,5 2,0 0,0 0,0-1,1-1,0 1,0-1,0-1,1 0,0-1,-1 0,1 0,0-1,1 0,-1-1,0-1,0 0,0 0,1-1,2-1,5-4</inkml:trace>
  <inkml:trace contextRef="#ctx0" brushRef="#br0" timeOffset="5522.013">2993 0,'-10'15,"-2"9,4 0,9-3,5-10,1-7</inkml:trace>
  <inkml:trace contextRef="#ctx0" brushRef="#br0" timeOffset="5789.886">3331 0,'-10'10,"-7"8,-1 5,6-1,7-4</inkml:trace>
</inkml:ink>
</file>

<file path=ppt/ink/ink3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59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1 822,'67'16,"-45"-17,-1-1,0 0,0-1,0-2,-1 0,0-1,0-1,0-1,0-1,-2 0,1-1,-1-2,0 0,-1 0,-1-2,0 0,-1-1,11-13,237-244,-117 118,-146 152,1 1,-1 0,1 0,0-1,0 1,-1 0,1 0,0 0,0 0,0 0,0 0,0 0,0 0,0 0,1 1,-1-1,0 0,0 1,1-1,-1 1,0-1,1 1,-1 0,0-1,1 1,-1 0,1 0,-1 0,0 0,1 0,-1 0,1 1,-1-1,0 0,1 1,-1-1,0 1,1-1,-1 1,0 0,0-1,0 1,0 0,0 0,1 0,-1 0,-1 0,1 0,0 0,0 1,3 144,-8-97,-2 0,-2 0,-2-1,-11 28,17-60,-1-1,-1-1,-1 1,0-1,0 0,-2-1,1 1,-2-2,0 1,0-1,-1-1,-1 0,0-1,0 0,-1 0,0-2,-1 1,0-2,0 0,0 0,-10 1,15-3,0 0,-1-1,0 0,0 0,0-1,0-1,0 0,-1 0,1-1,0 0,-1-1,1 0,-1-1,1 0,-1 0,1-1,0-1,0 0,0 0,0-1,0 0,1 0,-4-3,-5-10</inkml:trace>
  <inkml:trace contextRef="#ctx0" brushRef="#br0" timeOffset="529.458">961 906,'155'-162,"-95"106,-45 42,10-13,2 2,1 2,1 0,31-18,-59 40,1-1,-1 1,1 0,0-1,-1 1,1 0,0 0,0 0,0 0,0 0,0 1,0-1,0 1,0-1,0 1,0 0,0 0,0-1,0 2,0-1,0 0,0 0,0 1,0-1,0 1,0-1,0 1,0 0,0 0,0 0,0 0,0 0,-1 0,1 1,-1-1,1 0,-1 1,1-1,-1 1,0 0,1-1,-1 1,0 0,0 0,-1 0,1 0,0 0,0 0,-1 0,0 0,1 2,1 36,-4-37,1 0,1 0,-1 1,0-1,1 0,-1 0,1 1,0-1,0 0,0 1,1-1,-1 0,1 0,0 0,0 1,0-1,0 0,0 0,1 0,-1 0,1-1,0 1,0 0,0-1,0 1,0-1,1 0,-1 1,1-1,0-1,-1 1,1 0,0 0,0-1,0 0,0 0,0 1,2-1,5-3,0 0,0 0,-1-1,1 0,-1 0,1-1,-1-1,0 0,-1 0,1 0,6-7,65-32,-77 44,0 0,0-1,0 1,0 0,0 0,0 1,0-1,0 1,0 0,0-1,0 1,-1 1,1-1,0 0,0 1,-1-1,1 1,-1 0,1 0,-1 0,0 0,0 0,0 0,0 1,0-1,0 1,-1-1,1 1,-1 0,0-1,1 1,-1 0,-1 0,1 0,0 1,1 1,10 19</inkml:trace>
  <inkml:trace contextRef="#ctx0" brushRef="#br0" timeOffset="1331.205">2230 596,'-46'32,"5"-4,1 1,2 2,-35 36,72-67,-1 1,1-1,-1 1,1 0,0 0,-1 0,1 0,0 0,-1 0,1 0,0 0,0 0,0 0,0 1,0-1,0 1,0-1,1 0,-1 1,0-1,1 1,-1 0,1-1,0 1,-1-1,1 1,0 0,0-1,0 1,0-1,0 1,1 0,-1-1,0 1,1-1,-1 1,1-1,0 1,-1-1,1 1,0-1,0 1,0-1,0 0,0 0,0 1,0-1,0 0,1 0,-1 0,0 0,1 0,-1-1,1 1,-1 0,1-1,0 1,13 0,0-2,0 0,-1-1,1 0,0-1,-1 0,0-2,0 1,0-2,0 0,6-4,-1 2,164-100,-109 58,-73 48,1 1,-1-1,1 1,0-1,0 1,0-1,0 1,0 0,0 0,0 0,1 0,-1 0,0 1,0-1,1 1,-1-1,0 1,1 0,-1 0,1 0,-1 0,0 1,1-1,-1 0,0 1,1 0,-1-1,0 1,0 0,0 0,0 1,0-1,0 0,0 0,0 1,0 0,0-1,-1 1,1 0,-1 0,1-1,0 3,8 25,-9-23,1 0,-1 0,1-1,0 1,0 0,1-1,0 0,0 0,0 0,1 0,-1 0,1 0,0-1,1 0,-1 0,1 0,0 0,0-1,0 0,0 0,3 1,1-1,1-1,-1 0,1 0,0-1,-1 0,1-1,0 0,0 0,0-1,-1-1,1 1,0-2,-1 1,1-1,-1-1,0 0,0 0,-1 0,1-1,-1-1,3-2,17-13,0-1,-2-2,0 0,-2-2,6-9,-11 12,-2-1,0-2,-1 1,-2-2,-1 0,-1 0,-1-1,-1-1,-2 0,-1 0,1-14,-6 39,-1 1,0 0,0 0,0-1,0 1,-1-1,1 1,-1-1,0 1,0-1,0 1,0-1,-1 1,0 0,1-1,-1 1,0-1,-1 1,1 0,-1 0,1 0,-1 0,0 0,0 0,0 0,0 1,-1-1,1 1,-1-1,0 1,1 0,-1 0,0 0,0 1,0-1,-1 1,1-1,0 1,0 0,-1 0,1 1,-1-1,-2 0,-4 6,1-1,-1 1,1 1,0 0,1 0,-1 1,1 0,0 0,1 1,0 0,0 0,1 1,0 0,0 0,1 0,0 1,1 0,0 0,-2 7,3-9,-6 11,0 1,1 1,1-1,1 1,1 0,1 1,1-1,0 4,3-17,0 0,0 0,1 1,0-1,0 0,1 0,0 0,0 0,1 0,0-1,0 1,1-1,0 0,0 0,1 0,0 0,0-1,1 0,0 0,0 0,0-1,5 3,0 0,1-1,1 0,-1-1,1 0,0-1,1-1,-1 0,1 0,0-2,0 0,0 0,0-1,0-1,0 0,0-1,0-1,0 0,0-1,2-1,18-6,0-2,0-1,-1-1,-1-2,0-1,28-21,-34 23,-1-2,0-1,-1-1,-1-1,0-1,-2 0,-1-2,0-1,-2 0,-1-1,-1-1,-1-1,-1 0,-2-1,8-24,-18 48,-1 1,0-1,0 0,0 0,0 0,0 1,-1-1,0 0,0 0,0 0,0 0,-1 0,1 0,-1 0,0 1,0-1,0 0,-1 0,0 1,1-1,-1 1,0 0,0-1,-1 1,1 0,-1 0,0 0,0 1,1-1,-2 1,1-1,0 1,0 0,-1 0,1 1,-1-1,-3 0,-4 3,0 0,0 1,0 1,1 0,-1 0,1 1,0 1,0-1,0 2,0-1,1 1,0 1,0 0,1 0,0 1,0-1,1 2,0-1,0 1,1 0,0 1,1-1,0 1,-1 2,-3 3,1 1,0-1,1 1,0 1,2-1,0 1,1 0,0 0,2 0,0 1,1-1,0 1,2-1,0 1,1-1,0 0,2 0,0 0,1 0,0 0,3 3,-3-10,1 0,-1 0,2 0,-1-1,1 0,1-1,-1 0,2 0,-1 0,1-1,0 0,0-1,1 0,0-1,0 0,0 0,0-1,1 0,0-1,0 0,0-1,0 0,7 0,7 0</inkml:trace>
  <inkml:trace contextRef="#ctx0" brushRef="#br0" timeOffset="2051.505">4742 482,'-35'9,"1"1,-1 1,2 2,0 1,1 2,0 1,1 1,1 2,-16 15,40-31,1 0,0 0,1 1,-1 0,1 0,0 0,0 1,0-1,1 1,0 0,0 0,0 0,1 0,0 0,0 1,1-1,-1 1,1-1,1 1,-1 0,1-1,1 1,-1-1,1 1,0 0,0-1,1 1,0-1,0 0,1 0,-1 0,1 0,1 0,-1 0,1-1,4 0,0-1,1-1,-1 1,1-1,0-1,0 1,0-2,0 1,0-1,0-1,0 1,0-2,0 1,0-1,1-1,-1 1,6-3,11-5,-1 0,0-2,-1 0,0-2,-1-1,0 0,-1-2,-1-1,0 0,-1-2,-1 0,-1-1,-1-1,7-12,6-1,-29 34,0-1,0 1,0 0,0-1,1 1,-1 0,0 0,0 0,0-1,0 1,1 0,-1 1,0-1,0 0,0 0,0 0,0 1,1-1,-1 1,0-1,0 1,0-1,0 1,0 0,0-1,0 1,0 0,-1 0,1 0,0-1,0 1,-1 0,1 0,0 0,-1 0,1 1,-1-1,0 0,1 0,-1 0,0 0,1 0,-1 0,0 1,0-1,0 0,0 0,0 0,0 0,-1 1,1-1,6 13,28 37,-14-31</inkml:trace>
  <inkml:trace contextRef="#ctx0" brushRef="#br0" timeOffset="3264.937">5166 736,'230'-208,"-229"206,1 0,0 0,-1 0,1 0,0 1,0-1,0 0,0 1,0 0,0-1,0 1,0 0,1 0,-1 0,0 1,1-1,-1 0,1 1,-1-1,1 1,-1 0,1 0,-1 0,1 0,-1 1,1-1,-1 1,0-1,1 1,-1 0,0 0,1 0,-1 0,0 0,0 1,2 0,26 59,-28-54,0-1,0-1,0 1,1 0,0 0,0-1,0 0,1 1,0-1,0 0,0-1,1 1,-1-1,1 0,2 2,-1-4,0 1,0-1,0 0,1-1,-1 1,0-1,1-1,-1 1,0-1,1 0,-1 0,1-1,-1 0,0 0,1 0,-1-1,0 0,0 0,0-1,0 0,-1 0,1 0,-1 0,0-1,0 0,0 0,0-1,2-2,71-38,64 0,-131 42,0 0,0-1,-1 0,1-1,-1 0,0 0,0-1,0 0,-1-1,0 0,-1-1,1 0,5-8,-13 16,0 0,-1-1,1 1,-1 0,1-1,-1 1,1-1,-1 1,1-1,-1 1,0-1,1 1,-1-1,1 1,-1-1,0 0,0 1,1-1,-1 1,0-1,0 0,0 1,0-1,0 0,0 1,0-1,0 0,0 1,0-1,0 0,0 1,0-1,-1 0,1 1,0-1,-1 1,1-1,0 0,-1 1,1-1,0 1,-1-1,1 1,-1-1,1 1,-1-1,1 1,-1 0,1-1,-1 1,0 0,1-1,-1 1,1 0,-1 0,0 0,1 0,-1-1,0 1,1 0,-1 0,0 0,1 0,-1 0,0 1,1-1,-1 0,-45 14,33-8,-1 2,1-1,0 2,1 0,0 0,0 1,1 0,0 1,1 1,0 0,1 0,0 0,1 1,-3 7,9-16,-1-1,1 1,-1 0,1 0,-1 0,1 0,0 0,0 0,1 1,0-1,-1 0,1 1,1-1,-1 1,1 0,0-1,0 1,0-1,0 1,1 0,0-1,0 1,0-1,0 0,1 1,0-1,0 0,0 0,0 0,1 0,2 3,3-2,1-1,0 0,0 0,0-1,1-1,-1 1,1-1,-1-1,1 0,0 0,-1-1,1 0,0-1,0 0,-1 0,1-1,-1-1,1 1,-1-1,0-1,0 0,0 0,-1-1,0 0,6-4,180-148,-192 156,0-1,0 1,1 0,-1 0,0-1,0 2,1-1,-1 0,1 0,-1 1,0-1,1 1,-1 0,1-1,-1 1,1 1,0-1,-1 0,1 0,-1 1,0 0,1-1,-1 1,1 0,-1 0,0 0,0 1,0-1,0 0,0 1,0-1,0 1,0 0,0 0,-1 0,1 0,-1 0,1 0,-1 0,0 0,0 1,0-1,0 0,0 1,0-1,-1 0,1 1,-1-1,0 1,0-1,0 1,0 0,0-1,-1 2,0 18,-1 0,0 0,-2-1,-1 1,-1-1,0-1,-8 17,-6 20,-7 20,-3-2,-4 0,-22 33,47-91,1 0,-2-1,0 0,-1 0,-1-1,0-1,-1 0,-1-1,0 0,-10 7,25-21,0 0,0 1,0-1,-1 0,1 0,0 0,0 0,-1 0,1 0,0 0,-1 0,1 0,-1 0,1-1,-1 1,0 0,0 0,1 0,-1-1,0 1,0 0,0 0,0 0,0-1,0 1,-1 0,1 0,0 0,-1 0,1-1,-1 1,1 0,-1 0,1 0,-1 0,0 0,1 0,-1 0,0 0,0 1,0-1,0 0,0 0,0 1,0-1,0 0,0 1,0-1,0 1,0-1,-1 1,1 0,0 0,0-1,0 1,-1 0,1 0,0 0,0 0,0 0,-1 0,1 1,0-1,0 0,0 1,0-1,-1 1,1-1,0 1,0 0,119-189,-63 102,182-254,-169 257,77-94,63-107,-203 277,0 0,0 0,0 0,0 0,-1 0,0-1,-1 1,1-1,-2 0,1 0,-1-1,0 1,-1 0,0-1,0 1,0-4,-2 11,1-1,-1 1,1-1,-1 1,0-1,0 1,1 0,-1-1,0 1,0 0,0 0,-1 0,1 0,0 0,0 0,0 0,-1 0,1 0,-1 0,1 1,0-1,-1 1,1-1,-1 1,1-1,-1 1,0 0,1 0,-1 0,1 0,-1 0,1 0,-1 0,0 0,1 1,-1-1,0 1,-57 21,41-10,0 1,1 1,1 1,0 0,1 1,1 0,0 1,2 1,0 0,0 1,2 0,0 1,2 0,0 0,1 1,0 4,2-9,2-1,-1 1,2 0,0 0,1 0,1 0,0 0,1 0,1 0,1 0,0 0,1-1,5 16,-5-22,0 0,0 0,1 0,0-1,0 0,1 0,0 0,0 0,1-1,0 0,1-1,-1 1,1-1,0-1,1 0,-1 0,1 0,0-1,0-1,1 1,-1-1,1-1,0 0,9-1,0 0,0-2,-1 0,1-1,-1-1,1-1,-1 0,0-2,0 0,-1-1,0 0,0-2,0 0,-1-1,-1 0,5-5,-8 7,-1-1,0 0,0-1,0 0,-1 0,-1-1,0-1,0 1,-1-2,-1 1,0-1,-1 0,0 0,-1-1,0 0,-1 0,0-5,-3 16,-1 0,1 0,-1 0,0 0,0 0,0 0,0 0,-1 0,1 0,-1 0,0 0,0 1,0-1,0 0,0 0,-1 1,1-1,-1 0,1 1,-1 0,0-1,0 1,0 0,-1 0,1 0,0 0,-1 1,1-1,-1 0,0 1,1 0,-1 0,0 0,0 0,0 0,0 0,0 1,0-1,0 1,0 0,0 0,0 0,0 1,-13 3,0 1,1 0,-1 1,1 1,1 1,0 0,0 1,0 0,1 1,0 1,1 0,1 0,-1 1,2 1,0 0,0 0,1 1,1 0,0 1,1 0,1 0,0 0,1 1,1 0,0 0,1 0,1 0,1 1,0-1,1 1,1-1,1 12,1-19,-1 0,2 0,-1 1,1-2,1 1,-1 0,2-1,-1 0,1 0,0-1,1 1,-1-1,1-1,1 1,-1-1,1-1,0 1,1-1,-1-1,1 0,0 0,0 0,0-1,1-1,-1 1,1-2,0 1,-1-1,1-1,0 1,-1-2,1 1,0-2,-1 1,1-1,-1-1,1 1,-1-2,4-1,11-7</inkml:trace>
</inkml:ink>
</file>

<file path=ppt/ink/ink3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07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302 311,'-15'-1,"1"0,0 1,-1 0,1 1,0 1,0 0,0 1,0 0,0 1,0 1,1 0,0 1,0 0,0 1,1 1,0 0,1 0,0 1,-8 8,17-16,0 0,0 1,0-1,0 1,0-1,1 1,-1 0,1 0,-1 0,1-1,-1 1,1 1,0-1,0 0,0 0,0 0,1 1,-1-1,0 0,1 1,0-1,-1 0,1 1,0-1,0 0,0 1,1-1,-1 1,1-1,-1 0,1 1,0-1,0 0,0 0,0 0,0 0,0 0,1 0,-1 0,1 0,-1 0,1 0,0-1,-1 1,1-1,0 1,0-1,0 0,0 0,1 0,-1 0,0 0,0 0,1 0,-1-1,1 1,161 10,-162-10,1 0,-1 1,1-1,-1 1,0-1,0 1,0 0,0-1,0 1,0 0,0 1,0-1,-1 0,1 0,-1 1,0-1,1 1,-1-1,0 1,-1-1,1 1,0 0,-1-1,1 1,-1 0,0-1,0 1,0 0,0 0,-1 1,-22 80,14-69,-1 0,0-1,-1-1,-1 1,0-2,0 0,-1 0,-1-1,0-1,0 0,-1-1,-8 3,12-8,5-4</inkml:trace>
  <inkml:trace contextRef="#ctx0" brushRef="#br0" timeOffset="248.792">669 453,'-24'34,"-9"15,8-5,7-15,11-17,7-15,4-8</inkml:trace>
  <inkml:trace contextRef="#ctx0" brushRef="#br0" timeOffset="418.154">583 1,'0'0</inkml:trace>
  <inkml:trace contextRef="#ctx0" brushRef="#br0" timeOffset="837.915">809 651,'5'0,"-1"0,0 0,1-1,-1 1,0-1,0 0,1 0,-1 0,0-1,0 0,0 1,0-1,-1-1,1 1,0 0,-1-1,0 0,1 0,-1 0,0 0,-1 0,1-1,-1 1,2-3,-1 3,73-117,-37 46,-39 73,0 0,1 1,-1-1,0 0,0 0,0 0,1 0,-1 1,0-1,1 0,-1 0,1 1,-1-1,1 0,-1 1,1-1,0 1,-1-1,1 1,-1-1,1 1,0-1,0 1,-1-1,1 1,0 0,0-1,0 1,-1 0,1 0,0 0,0 0,0 0,0-1,-1 2,1-1,0 0,0 0,0 0,0 0,-1 0,1 1,0-1,0 0,-1 1,1-1,0 0,0 1,-1-1,1 1,0 0,-1-1,1 1,-1-1,1 1,-1 0,1-1,-1 1,1 0,-1 0,0-1,1 1,-1 0,0 0,0 0,8 47,-8-43,0 1,1 0,0 0,-1-1,2 1,-1 0,1-1,-1 1,2-1,-1 0,1 1,-1-1,1 0,1-1,-1 1,1 0,1 1,-3-5,0 0,-1 0,1 0,0 0,-1-1,1 1,0 0,0-1,0 0,-1 1,1-1,0 0,0 0,0 0,0 0,0 0,0 0,-1-1,1 1,0 0,0-1,0 0,-1 1,1-1,0 0,-1 0,1 0,-1 0,1 0,-1 0,1-1,-1 1,0 0,1-1,-1 1,0-1,0 0,0 0,32-68,-26-80,-8 125</inkml:trace>
  <inkml:trace contextRef="#ctx0" brushRef="#br0" timeOffset="1187.526">1543 143,'-7'17,"-25"52,4 0,2 2,-4 31,27-96,1 0,1 0,-1 0,1 0,0 0,0 0,0 0,1 0,0 1,0-1,1 0,0 0,0 0,0 0,1 0,0 0,0 0,0-1,1 1,0 0,0-1,0 0,1 0,0 0,0 0,0-1,0 1,1-1,0 0,0-1,0 1,0-1,3 2,7-3,0 1,0-2,1 0,-1-1,0-1,1 0,-1-1,0 0,15-5,-22 5,-1 0,1-1,0 0,-1 0,1-1,-1 0,0 0,0 0,-1-1,0 0,1 0,-1-1,-1 0,1 0,-1 0,0-1,-1 1,1-1,-1 0,-1-1,1 1,-1-1,-1 1,1-1,-1 0,-1 0,1 0,-2 0,1 0,-1 0,0 0,0-1,-1 1,0 0,-1-1,-1 3,-1 0,1 0,-1 0,0 1,-1-1,1 1,-1 0,0 0,-1 1,1-1,-1 1,0 1,0-1,0 1,0 0,0 0,-1 0,1 1,-1 0,0 1,0-1,0 1,0 1,0-1,0 1,0 1,0-1,-21-1</inkml:trace>
  <inkml:trace contextRef="#ctx0" brushRef="#br0" timeOffset="1435.027">1317 510,'39'-15,"26"-9,8 0,-4 3,-10 5,-13 2,-11 1,-7 5,-7 7,-8 9,-6 9,1 0,-1 3,3-3,4-3,1-10,2-5,-3-2</inkml:trace>
  <inkml:trace contextRef="#ctx0" brushRef="#br0" timeOffset="1754.796">1967 368,'38'0,"23"-5,5-1,-4 0,-12 1</inkml:trace>
  <inkml:trace contextRef="#ctx0" brushRef="#br0" timeOffset="1999.278">1938 594,'38'-5,"23"-6,5-2,-3 2,-13-2,-14 1</inkml:trace>
  <inkml:trace contextRef="#ctx0" brushRef="#br0" timeOffset="7600.549">1571 171,'1'-1,"-1"0,1 0,0 0,0 1,0-1,0 0,-1 1,1-1,0 1,0-1,0 1,0 0,0-1,0 1,0 0,0 0,1-1,-1 1,0 0,0 0,0 0,0 0,0 1,0-1,0 0,0 0,0 1,0-1,0 0,0 1,0-1,0 1,0-1,0 1,0 0,0-1,-1 1,1 0,0 0,0-1,-1 1,1 0,-1 0,1 0,-1 0,1 0,-1 0,1 0,-1 0,0 0,1 0,107 98,-103-96,1-1,-1 1,0 0,0 0,0 0,0 1,-1 0,1 0,-1 0,0 1,0-1,-1 1,1 0,-1 0,0 0,0 0,-1 1,1-1,-1 1,-1-1,1 1,-1 0,0 0,0 0,0 0,-1 0,0 0,0 0,-1-1,0 1,0 0,0 0,-1 0,0 1,-8 8</inkml:trace>
  <inkml:trace contextRef="#ctx0" brushRef="#br0" timeOffset="8521.586">1910 171,'34'-12,"-31"10,-1-1,1 1,0 0,-1 0,1 0,0 0,1 0,-1 1,0-1,0 1,1 0,-1 0,0 0,1 1,-1-1,1 1,0-1,-1 1,1 0,-1 1,1-1,-1 1,1-1,-1 1,0 0,1 0,-1 1,0-1,0 1,0-1,2 2,19 19,-22-18,0-1,0 0,0 0,1 0,-1 0,1-1,0 1,0-1,0 0,0 1,0-1,0 0,0-1,1 1,-1-1,1 1,-1-1,1 0,0 0,-1-1,1 1,0-1,0 0,-1 0,1 0,0 0,0-1,-1 1,1-1,0 0,-1 0,1-1,-1 1,1-1,1-1,9-10,-4-2</inkml:trace>
  <inkml:trace contextRef="#ctx0" brushRef="#br0" timeOffset="9103.535">2588 86,'-16'13,"2"0,-1 1,2 0,0 1,1 0,0 1,2 1,0 0,0 0,2 1,0 0,1 1,1 0,2-11,1-1,1 0,-1 1,2-1,-1 1,1 0,0 0,0-1,1 1,0 0,0 0,1 0,0 0,1-1,-1 1,2-1,-1 1,1-1,0 0,0 1,1-2,0 1,0 0,1-1,0 0,0 0,0 0,1-1,0 1,0-1,0-1,0 1,1-1,0 0,0-1,6 3,5-4,1-1,-1 0,1-2,0 0,-1-1,0-1,1 0,-1-2,0 0,-1-1,0 0,0-2,0 0,-1-1,0-1,1-1,-17 11,17-9,0 0,-1-2,0 1,-1-2,0 0,-1-1,0-1,8-10,-18 19,0 0,-1-1,1 1,-1-1,0 1,-1-1,1 0,-1 0,0 0,-1 0,1-1,-1 1,-1 0,1-1,-1 1,0 0,0-1,-1 1,0 0,0-1,0 1,-1 0,0 0,0 0,-1 0,1 0,-3-3,-2 0,0 0,0 0,-1 1,0 0,-1 0,1 1,-1 0,-1 0,1 1,-1 0,-1 1,1 0,-1 1,1 0,-1 1,0 0,0 0,-1 1,1 1,0 0,-1 0,-5 2,-11-2</inkml:trace>
  <inkml:trace contextRef="#ctx0" brushRef="#br0" timeOffset="9501.883">2418 424,'103'-63,"67"-1,-163 63,-1 0,1 0,-1 1,0 0,1 1,-1-1,1 1,-1 0,1 1,-1-1,0 1,0 1,0-1,0 1,0 0,-1 0,1 1,-1 0,2 1,78 33,-59-36,-3 0</inkml:trace>
</inkml:ink>
</file>

<file path=ppt/ink/ink3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25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0 554,'27'-6,"0"-1,0-1,-1-1,-1-1,0-1,0-2,-1 0,0-2,4-4,43-31,-2-2,-3-3,3-8,165-129,-232 189,1 0,-1 1,1-1,0 1,-1 0,1 0,0 0,1 0,-1 1,0-1,0 1,1 0,-1-1,1 2,-1-1,1 0,-1 1,1-1,-1 1,1 0,0 1,-1-1,1 0,-1 1,1 0,-1 0,1 0,-1 0,0 0,1 1,-1 0,0-1,0 1,0 1,0-1,6 15,-1 0,0 1,-2 0,0 0,-1 0,-1 1,0 0,-2 0,0 0,-1 0,-1 0,-1 0,-2 15,2-2,1-16,0 0,-2 0,0 0,-1 0,0-1,-1 1,-1-1,-1 0,0 0,-1 0,0-1,-1 0,-1 0,0-1,-1 0,0-1,-1 0,0-1,-1 0,-4 2,-4 1,-1-2,-1 0,0-1,0-2,-1 0,0-1,-1-1,0-2,0 0,0-2,0 0,-1-2,-1 0,16-1,0-1,1 0,-1-1,0 1,1-2,0 1,-1-2,1 1,0-1,1 0,-6-4,11 6,0 0,0 0,0-1,0 1,0-1,0 0,1 0,-1 0,1 0,0 0,0-1,0 1,0 0,1-1,-1 0,1 1,0-1,0 0,0 0,1 0,-1 1,1-1,0 0,0 0,0 0,1 0,-1 0,1 0,1-2,8-18,3 5</inkml:trace>
  <inkml:trace contextRef="#ctx0" brushRef="#br0" timeOffset="339.219">1355 272,'-15'11,"0"2,0 0,2 0,-1 1,2 1,0 0,1 1,0 0,1 0,-6 16,15-29,0 0,-1 0,2 0,-1 0,0 0,1 0,-1 0,1 0,0 0,0 1,0-1,1 0,-1 0,1 0,-1 0,1 0,0 0,0 0,1 0,-1 0,0 0,1-1,0 1,0-1,0 1,0-1,0 1,0-1,0 0,1 0,-1 0,1-1,0 1,-1 0,1-1,0 0,0 1,0-1,0-1,0 1,0 0,12 3,0-1,0-1,0 0,0-1,0-1,0 0,0-1,0-1,0 0,0-1,0-1,-1 0,1-1,-1 0,0-1,-1-1,0 0,0-1,3-3,-8 8,-1-1,0 1,0-2,-1 1,1-1,-1 0,0 0,-1-1,1 0,-1 0,0 0,0 0,-1-1,0 0,0 0,-1 0,1 0,-2-1,1 1,-1-1,0 0,0 0,-1 1,0-1,-1 0,0 0,0 0,-1 0,0-2,-1 6,0-1,0 0,0 1,-1-1,1 1,-1-1,-1 1,1 0,0 1,-1-1,0 0,0 1,0 0,0 0,-1 0,1 1,-1-1,1 1,-1 0,0 0,0 1,0-1,0 1,0 0,-3 0,-5 0,0 0,-1 1,1 0,0 1,0 0,0 1,0 1,0 0,-5 2,-15 7</inkml:trace>
</inkml:ink>
</file>

<file path=ppt/ink/ink3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27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1 544,'38'-9,"23"-9,5-1,-8-2,-9 3,-9 4,-10 5</inkml:trace>
  <inkml:trace contextRef="#ctx0" brushRef="#br0" timeOffset="551.646">340 769,'54'-11,"0"-4,-1-1,0-3,-2-2,0-2,14-11,-33 10,-1 0,-1-2,-1-2,-1 0,-2-2,-1-1,-1-1,-2-1,11-22,-28 48,1 0,-1-1,-1 0,1 0,-1-1,-1 1,1-1,-2 0,1 0,-1 0,0 0,-1 0,0 0,-1 0,0-1,0 1,-1 0,0 0,-1 0,0 0,0 0,-1 0,-3-8,4 15,0-1,0 1,0 0,-1 0,1 0,-1 0,1 1,-1-1,0 0,1 1,-1 0,0 0,0 0,0 0,0 0,0 1,0-1,0 1,0 0,0-1,0 2,-1-1,1 0,0 1,0-1,0 1,0 0,0 0,0 0,1 0,-2 1,-78 59,71-50,0 0,1 0,0 1,0 0,1 1,1 0,0 0,1 1,0 0,1 0,1 1,0 0,1 0,1 0,0 0,1 0,1 1,0-1,1 1,1-1,0 1,1-1,1 0,0 1,3 7,2-8,1 0,0-1,1 0,1 0,0-1,0-1,2 0,-1 0,1-1,1-1,7 4,38 33,-45-33,-3-1</inkml:trace>
  <inkml:trace contextRef="#ctx0" brushRef="#br0" timeOffset="1460.929">1215 459,'-17'56,"5"-14,9-34,0 1,0 0,1 0,0 0,0 0,1 0,0 0,1 1,0-1,1 0,1 9,-1-16,-1 0,1 0,0 0,0 1,0-1,1 0,-1 0,0-1,1 1,-1 0,1 0,0-1,0 1,-1-1,1 1,0-1,0 0,0 1,0-1,1 0,-1-1,0 1,0 0,1-1,-1 1,0-1,1 0,-1 1,0-1,1 0,-1-1,0 1,1 0,-1-1,0 1,1-1,-1 0,84-34,77-83,-162 117,-1 1,0-1,1 0,-1 0,1 1,-1-1,1 0,0 1,-1-1,1 0,0 1,-1-1,1 1,0-1,-1 1,1-1,0 1,0 0,0-1,0 1,-1 0,1 0,0 0,0 0,0-1,0 1,0 0,0 0,0 1,-1-1,1 0,0 0,0 0,0 1,0-1,-1 0,1 1,0-1,0 0,0 1,-1-1,1 1,0 0,-1-1,1 1,0-1,-1 1,1 0,-1 0,1-1,-1 1,0 0,1 0,-1 0,0-1,1 1,-1 0,0 0,0 0,0 0,0 0,1-1,-1 1,-1 0,1 0,0 0,0 0,0 0,-1 4,1-1,0 1,1-1,-1 1,1-1,0 1,0-1,0 0,0 1,1-1,0 0,0 0,0 0,0 0,1 0,-1 0,1-1,0 1,0-1,0 0,1 0,-1 0,1 0,0-1,-1 0,1 1,0-1,0 0,1-1,-1 1,0-1,1 0,-1 0,1 0,-1-1,1 1,1-1,11-4,0-1,-1-1,1-1,-1 0,-1 0,0-2,0 0,0-1,-1 0,-1-1,0-1,5-6,34-62,-45 55</inkml:trace>
  <inkml:trace contextRef="#ctx0" brushRef="#br0" timeOffset="2152.127">2315 262,'0'-3,"0"1,0-1,-1 1,0 0,1-1,-1 1,0 0,0 0,0 0,0 0,0-1,-1 1,1 1,-1-1,1 0,-1 0,0 1,0-1,1 0,-1 1,0 0,0 0,-1-1,1 1,0 0,0 1,0-1,-1 0,1 1,0-1,-1 1,1 0,-1-1,1 1,-2 1,-86 10,79-5,0 1,0 0,1 1,0 0,1 1,0 0,0 0,1 1,0 0,0 0,1 1,1 0,0 0,0 1,1 0,1 1,-3 6,1 0,1 1,1 0,1 0,1 0,1 0,0 0,2 0,0 1,1 0,-1-14,1-1,-1 1,1 0,1 0,-1-1,1 1,0-1,1 0,-1 0,1 0,1 0,-1 0,1-1,0 0,0 0,0 0,1-1,-1 0,1 0,0 0,0-1,1 0,-1 0,1 0,0-1,-1 0,1 0,0-1,0 0,0 0,1-1,11 0,0 0,0-2,0 0,0-1,0-1,0-1,-1 0,0-1,0-1,-1-1,0-1,0 0,-1-1,0-1,14-12,-23 17,0 1,0-1,0-1,-1 1,0-1,-1 0,1 0,-1-1,-1 0,1 0,-1 0,-1 0,1-1,-1 1,-1-1,0 0,0 1,-1-1,0 0,0 0,-1 0,0-1,-1 1,0 0,0 1,-1-1,0 0,-1 0,0 1,0-1,-1 1,0 0,0 0,-1 0,-5-6,4 8,-1 1,0 0,-1 0,1 0,-1 1,0 1,0-1,0 1,0 0,-1 1,1 0,-1 1,1-1,-1 2,0-1,0 1,-6 1,-14 3</inkml:trace>
  <inkml:trace contextRef="#ctx0" brushRef="#br0" timeOffset="2473.657">2033 657,'33'-19,"17"-6,-1-5,-4 4,-4 11,-5 8,-4 5,-2 3,-1 1,-2 0,1 1,-1-2,0 1,1-2,0 1,0-1,-5 0</inkml:trace>
  <inkml:trace contextRef="#ctx0" brushRef="#br0" timeOffset="2820.035">2880 375,'38'5,"28"-4,6-1,-3-1,-9-1,-10 1,-9-5,-6-1,-5 1,-7 1</inkml:trace>
  <inkml:trace contextRef="#ctx0" brushRef="#br0" timeOffset="3073.972">2993 601,'38'-5,"32"-6,9-2,-4 2,-10 3,-12 2,-9-2,-13 0</inkml:trace>
  <inkml:trace contextRef="#ctx0" brushRef="#br0" timeOffset="3557.096">2936 177,'19'-14,"12"-10,4-1,2 0,-1 3,-1 6,-8 10,-7 11,-3 5,-4 5,0 0,3 3,4-2,3-4,2-4,2-3,1-3,-4-1</inkml:trace>
  <inkml:trace contextRef="#ctx0" brushRef="#br0" timeOffset="7313.341">3670 798,'50'-52,"-2"-2,-3-3,-2-1,-3-2,31-61,-6 33,-65 88,1-1,0 1,-1 0,1-1,0 1,-1 0,1-1,0 1,0 0,-1 0,1 0,0-1,0 1,-1 0,1 0,0 0,0 0,-1 1,1-1,0 0,0 0,-1 0,1 1,0-1,0 0,-1 1,1-1,0 0,-1 1,1-1,-1 1,1-1,0 1,-1 0,1-1,-1 1,1-1,-1 1,0 0,1-1,-1 1,0 0,1 0,-1-1,0 1,0 0,0 0,0-1,0 1,0 0,7 44,-7-43,0 14,12 70,-11-84,0 0,0 0,0 0,0 0,0 0,0 0,1-1,-1 1,0 0,1-1,0 1,-1-1,1 1,0-1,0 0,-1 0,1 0,0 0,0 0,0 0,0-1,1 1,-1-1,0 1,0-1,0 0,0 0,1 0,-1 0,0 0,0 0,0 0,0-1,0 1,1-1,-1 0,0 0,15-6,-1-1,1 0,-2-2,1 0,-1-1,-1 0,0-1,0 0,-1-2,-1 1,0-2,0-1,36-37,44-43,-92 96,0-1,1 0,-1 1,0-1,1 1,-1-1,1 1,-1 0,1-1,-1 1,1-1,-1 1,1 0,-1 0,1-1,0 1,-1 0,1 0,-1 0,1-1,0 1,-1 0,1 0,0 0,-1 0,1 0,0 0,-1 0,1 1,-1-1,1 0,0 0,-1 0,1 1,-1-1,1 0,-1 1,1-1,0 0,-1 1,1-1,-1 1,0-1,1 0,-1 1,1-1,-1 1,0 0,1-1,-1 1,0-1,0 1,1-1,-1 1,0 0,0-1,0 1,0 0,0-1,0 1,0 0,0-1,0 1,0 0,-4 53,2-40,-4 220,6-230,0-1,0 1,0 0,1-1,0 1,0-1,0 1,0-1,0 1,1-1,-1 0,1 1,0-1,0 0,0 0,1-1,-1 1,1 0,-1-1,4 3,3-3</inkml:trace>
  <inkml:trace contextRef="#ctx0" brushRef="#br0" timeOffset="12076.274">4658 769,'28'-11,"-1"-2,0-1,-1-2,-1 0,18-15,-29 21,165-117,-155 103,0-2,-2 0,-1-1,-2-1,0-1,10-24,8-55,-37 105,1 0,-1 0,0 0,0 0,0-1,0 1,0 0,-1 0,0 0,1 0,-1 0,0 0,0 0,-1 0,1 0,-1 1,1-1,-1 0,0 1,0 0,0-1,0 1,-1 0,1 0,0 0,-1 0,0 0,1 1,-1-1,0 1,0 0,0-1,0 1,0 1,-4 0,-1 0,0 0,0 1,0 1,1-1,-1 1,1 1,-1-1,1 1,0 1,0-1,0 1,1 0,-1 1,1-1,0 1,0 1,1-1,-1 1,1 0,0 0,-1 4,-7 5,2 1,0 0,0 1,2 0,0 0,1 1,1 0,0 1,2 0,-2 8,5-17,1 0,0 0,0 0,1 0,0 0,0 0,2-1,-1 1,1 0,0 0,1-1,0 1,1-1,0 0,0 0,1 0,0-1,0 0,1 0,1 0,2 2,143 99,-133-98</inkml:trace>
  <inkml:trace contextRef="#ctx0" brushRef="#br0" timeOffset="12610.603">5306 64,'11'-8,"0"1,1 0,-1 0,1 1,0 1,1 0,0 0,-1 1,14-1,-25 4,0 0,0 1,0-1,0 1,0 0,1-1,-1 1,0 0,0 0,0 0,0 0,1 0,-1 0,0 0,0 0,0 0,1 0,-1 1,0-1,0 0,0 1,0-1,0 1,0 0,0-1,0 1,0 0,0-1,0 1,0 0,0 0,-1 0,1 0,0 0,-1 0,1 0,-1 0,1 0,-1 0,1 0,-1 0,0 0,1 1,-1-1,0 0,0 0,0 0,0 0,0 1,0-1,0 0,0 0,-1 0,1 0,0 1,-1-1,1 0,-33 67,28-61,3-5,-1 0,1 0,0 1,0-1,0 0,0 1,0-1,1 1,-1 0,1 0,0-1,0 1,0 0,0 0,0 0,0 0,1 0,-1 0,1 0,0 1,0-1,0 0,1 0,-1 0,1 0,-1 0,1 0,0 0,0 0,1 0,-1-1,0 1,1 0,0-1,0 1,-1-1,1 1,1-1,-1 0,0 0,1 0,-1 0,1 0,0-1,47 5,-25-5</inkml:trace>
  <inkml:trace contextRef="#ctx0" brushRef="#br0" timeOffset="13046.104">5730 290,'-21'43,"3"0,1 1,3 1,1 0,-5 38,16-77,0 0,0-1,0 1,1 0,0 0,1 0,-1 0,1-1,0 1,0 0,1 0,0 0,0 0,0 0,1-1,0 1,0 0,0-1,1 0,0 1,0-1,0 0,0-1,1 1,0 0,0-1,0 0,1 0,-1 0,1-1,0 1,0-1,0 0,1-1,2 2,16-4,1-1,0-1,-1-1,0-2,1 0,-1-1,-1-2,0 0,0-2,0 0,-1-1,-1-2,5-3,-14 10,-1 0,0-1,0 1,-1-2,0 0,0 0,-1-1,0 0,0-1,-1 1,0-2,-1 1,0-1,0-1,-4 7,0 1,-1 0,1-1,-1 1,1-1,-2 0,1 1,0-1,-1 0,0 0,0 0,0 0,-1-1,0 1,0 0,0 0,0 0,-1 0,0 0,0 0,-1 0,1 0,-1 0,0 0,0 1,0-1,-1 1,-2-4,-6-2,-1 0,-1 1,1 0,-2 1,1 1,-1 0,0 1,0 0,0 1,-1 1,0 0,0 1,0 1,0 0,-1 1,1 0,0 2,-1 0,1 0,0 1,0 1,0 1,-8 3,-9 0</inkml:trace>
  <inkml:trace contextRef="#ctx0" brushRef="#br0" timeOffset="13360.58">5589 601,'38'-10,"18"-3,4 1,-3 2,-7 3,-7 3,-11 6,-6 4,-2 5,-1 0,0 4,2-1,1-3,0-3,-3-8,-6-4</inkml:trace>
  <inkml:trace contextRef="#ctx0" brushRef="#br0" timeOffset="13738.854">5956 37,'-10'14,"-2"10,-1-5,8-4,5-11,2-5</inkml:trace>
  <inkml:trace contextRef="#ctx0" brushRef="#br0" timeOffset="14007.119">6182 64,'-5'15,"-6"4,-2 4,2-2</inkml:trace>
</inkml:ink>
</file>

<file path=ppt/ink/ink3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47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0 170,'343'0,"-175"-28,-142 26,-3 2</inkml:trace>
  <inkml:trace contextRef="#ctx0" brushRef="#br0" timeOffset="260.853">57 367,'62'0,"26"0,2 0,-9 0,-13 0,-14 0,-12 0,-12 0</inkml:trace>
  <inkml:trace contextRef="#ctx0" brushRef="#br0" timeOffset="780.911">367 0,'10'15,"1"0,0-1,1-1,1 0,0-1,1 0,0-1,0 0,1-1,5 2,1 1,-4-1,83 69,-97-78,0 0,-1-1,0 1,0 0,0 1,0-1,0 0,0 1,-1-1,0 1,1-1,-1 1,-1-1,1 1,-1 0,1 0,-1-1,0 1,0 0,0-1,-1 1,0 0,1 0,-1-1,0 1,-1-1,1 1,-1-1,1 0,-1 1,-1 0,-14 17,-1-1,-1 0,-1-1,0-1,-1-2,-1 0,-23 13,-32 25,-29 22,88-63</inkml:trace>
</inkml:ink>
</file>

<file path=ppt/ink/ink3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51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0,'-5'5,"-1"6,0 1</inkml:trace>
</inkml:ink>
</file>

<file path=ppt/ink/ink3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51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1,'-4'0,"-3"0</inkml:trace>
</inkml:ink>
</file>

<file path=ppt/ink/ink3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50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61,'-2'-3,"0"1,-1-1,1 1,-1 0,1 0,-1 0,0 0,0 0,0 1,0-1,0 1,0 0,-1-1,1 2,0-1,-1 0,1 1,0-1,-1 1,1 0,-1 0,1 0,0 1,-1-1,1 1,0 0,-1 0,1 0,0 0,0 1,0-1,0 1,0 0,0 0,1 0,-1 0,0 0,1 1,0-1,-1 1,1-1,-10 12,1 0,1 1,0 0,1 0,0 1,1 0,1 1,1-1,0 1,2 1,-1-1,2 1,0 0,2-1,0 1,0 0,3 14,-1-24,1-1,0 0,1 1,-1-1,1 0,1 0,-1-1,1 1,1-1,-1 1,1-1,0-1,0 1,1-1,-1 0,1 0,0 0,1-1,-1 0,1 0,0-1,0 0,0 0,0-1,0 1,1-1,-1-1,1 0,-1 0,1 0,0-1,-1 0,1-1,0 0,-1 0,1 0,-1-1,1 0,16-6,0-1,-1 0,0-2,-1-1,0 0,-1-2,0 0,-1-2,-1 0,17-19,-29 30,-1-1,0 1,0-2,0 1,0-1,-1 0,0 0,0 0,-1 0,0-1,-1 0,1 0,-2 0,1 0,-1-1,0 1,-1-1,1 1,-2-1,1 1,-1-1,-1 0,0 1,0-1,0 1,-1-1,-1 1,1 0,-1 0,-1 0,1 0,-6-7,2 7,-1-1,0 2,0-1,-1 2,0-1,0 1,-1 0,0 1,0 0,0 0,0 1,-1 1,1 0,-1 0,0 1,0 0,-4 1,-15-2</inkml:trace>
  <inkml:trace contextRef="#ctx0" brushRef="#br0" timeOffset="330.514">0 343,'146'-62,"-130"57,-1 0,1 1,0 1,-1 0,2 1,-1 1,0 0,0 1,0 1,0 0,0 2,0 0,0 0,0 2,-1 0,0 0,12 7,58 20,-47-26,-24-8</inkml:trace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1,'42'106,"-6"2,-4 2,13 85,-11 57,-25 23,-4-225,1-32</inkml:trace>
</inkml:ink>
</file>

<file path=ppt/ink/ink3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57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77,'8'-4,"30"-11,0 1,1 2,0 2,1 1,10 1,-49 7,0 1,1-1,-1 1,0-1,0 1,0 0,0-1,1 1,-1 0,0 0,0 0,0 0,1 0,-1 0,0 0,0 0,0 0,1 1,-1-1,0 1,0-1,0 0,0 1,0 0,0-1,0 1,0 0,0-1,0 1,0 0,0 0,0 0,-1 0,1 0,0 0,-1 0,1 0,-1 0,1 0,-1 0,1 1,-1-1,0 0,1 0,-1 0,0 1,0-1,0 0,0 0,0 0,0 1,-1-1,1 0,0 0,0 0,-1 1,1-1,-1 0,1 0,-1 0,0 0,1 0,-1 0,0 1,-3 8,-17 69,21-77,0 0,0 0,0 0,0 0,1 1,-1-1,1 0,-1 0,1 0,0 0,0 0,0 0,0 0,0 0,0 0,0-1,1 1,-1 0,0-1,1 1,0-1,-1 1,1-1,0 0,0 0,0 0,0 0,0 0,0 0,0 0,0-1,0 1,0-1,2 1,48 3,-26-4</inkml:trace>
</inkml:ink>
</file>

<file path=ppt/ink/ink3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58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60,'-8'2,"1"0,-1 1,1 0,0 0,0 0,0 1,0 0,0 1,1-1,0 1,0 0,0 1,1-1,0 1,-1 2,-1-2,1-1,1 2,-1-1,1 1,0-1,0 1,1 1,0-1,0 1,0-1,1 1,1 0,-1 1,1-1,1 0,-1 0,1 1,1-1,0 1,0-1,1 1,-1-1,2 0,-1 1,1-1,1 0,0 0,0 0,0 0,1-1,0 1,0-1,1 0,0 0,0-1,1 1,0-1,0 0,8 1,1-1,-1-1,1 0,0-1,1-1,-1 0,0-1,1-1,0 0,-1-1,1-1,-1 0,1-1,-1-1,0 0,1-1,-2-1,1 0,0-1,-1-1,0 0,-1 0,0-2,0 0,-1 0,2-3,-4 8,-1-1,0-1,0 0,-1 0,0-1,0 0,0 0,-1-1,0 0,-1 0,1-1,-1 1,-1-1,0-1,0 1,-1-1,0 0,-1 0,0 0,-1 0,0-1,0 1,-1-1,0 1,-1-1,0 1,-1-1,0 0,-2 4,-1 0,0 0,0 1,0-1,0 1,-1 0,0 0,-1 1,1-1,-1 1,0 0,0 0,-1 1,1 0,-1 0,0 1,0 0,0 0,-1 0,1 1,-1 0,1 1,-1-1,1 2,-3-1,-27-4</inkml:trace>
  <inkml:trace contextRef="#ctx0" brushRef="#br0" timeOffset="284.541">0 285,'148'-24,"100"-8,-239 33,1 0,0 0,-1 1,0 0,1 1,-1 0,0 0,0 1,-1 0,1 1,-1 0,6 4,15 8,-21-13,0 0,0-1,1 0,0 0,-1-1,1 0,0-1,0 0,0 0,0-1,0 0,0-1,0 0,0 0,0-1,0 0,-1-1,1 1,-1-2,1 1,1-3,63-24,-55 19</inkml:trace>
</inkml:ink>
</file>

<file path=ppt/ink/ink3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5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0 115,'39'5,"21"1,7 0,-5-1,-7-2,-8-1,-8-1,-5 0,-9-6,-9-1</inkml:trace>
  <inkml:trace contextRef="#ctx0" brushRef="#br0" timeOffset="248.748">57 397,'48'-5,"20"-1,5 0,-7 1,-9 1,-10 2,-12 1</inkml:trace>
  <inkml:trace contextRef="#ctx0" brushRef="#br0" timeOffset="3816.461">706 172,'24'-10,"13"-3,4 1,1 2,-2 3,-4 3,-7 1</inkml:trace>
  <inkml:trace contextRef="#ctx0" brushRef="#br0" timeOffset="4651.982">1073 397,'95'-34,"-32"12,-1-2,-1-2,31-21,-77 38,0-1,-1 0,-1-1,0 0,0-2,-1 1,-1-1,0-1,-1 0,0 0,0-3,-9 16,0 1,0-1,0 0,-1 0,1 0,0 0,0 0,0 0,-1 0,1 0,0-1,-1 1,1 0,-1 0,0-1,1 1,-1 0,0 0,0-1,0 1,0 0,0-1,0 1,0 0,0-1,0 1,0 0,-1 0,1-1,-1 1,1 0,-1 0,1 0,-1-1,0 1,0 0,1 0,-1 0,0 0,0 0,0 1,0-1,0 0,0 0,0 1,-1-1,1 0,0 1,0-1,0 1,-1-1,1 1,0 0,-1 0,1 0,0-1,0 1,-1 0,1 0,0 1,-1-1,1 0,0 0,0 1,-1-1,1 1,0-1,0 1,-11 6,1 1,0 1,0 0,1 0,1 1,-1 0,2 1,-1 0,1 0,1 1,0 0,1 0,-3 9,5-16,2 0,-1 0,0 0,1 0,0 0,0 1,1-1,0 1,-1-1,2 1,-1-1,1 1,0-1,0 1,0 0,1-1,0 1,0-1,0 1,1-1,0 1,0-1,0 0,0 0,1 0,0 0,0-1,1 1,-1-1,1 0,0 0,0 0,0 0,4 2,1-2,0 0,0 0,1-1,-1-1,1 1,0-1,0-1,-1 0,1 0,0-1,0-1,0 1,0-2,0 1,0-1,1-1,152-54,-157 54,19-4,-1-2,-1-1,0-2,0 0,-1-1,-1-1,0 0,-1-2,0-1,-1 0,-1-2,-1 0,-1 0,-1-2,4-6,-18 25,1 1,-1-1,0 0,1 0,-1 0,0 0,0 0,-1 0,1 0,0 0,-1 0,1 0,-1-1,1 1,-1 0,0 0,0 0,0-1,-1 1,1 0,0 0,-1 0,1-1,-1 1,0 0,0 0,0 0,0 0,0 0,0 0,0 1,-1-1,1 0,-1 1,1-1,-1 1,1-1,-1 1,0 0,0-1,0 1,0 0,0 0,0 1,0-1,0 0,0 1,0-1,-3 0,-4 3,0 0,0 1,0 0,0 0,0 1,1 0,-1 0,1 1,0 0,0 0,1 1,0 0,0 1,0-1,1 1,0 1,0-1,1 1,0 0,0 0,1 1,0-1,0 1,1 0,0 0,0 5,0-10,1 0,-1 1,1-1,1 0,-1 1,1-1,-1 1,1 0,0-1,1 1,-1 0,1-1,0 1,0 0,1 0,-1-1,1 1,0 0,1-1,-1 1,1-1,-1 1,1-1,1 0,-1 0,1 0,-1 0,1 0,0 0,0-1,1 0,-1 1,1-1,3 2,7 0,0-1,0 0,1-1,0 0,0-2,0 1,0-2,0 0,-1-1,1 0,0-1,0-1,-1 0,1-1,-1-1,0 0,0-1,-1 0,1-1,-1-1,-1 0,0-1,0 0,7-8,-6 8,0-1,-1 0,0-1,-1 0,0-1,-1-1,0 1,-1-2,-1 1,0-1,-1 0,0-1,-1 0,0-1,-6 15,1 0,0 0,-1 0,1 0,-1 0,1 0,-1-1,0 1,0 0,1 0,-1 0,0 0,0-1,0 1,0 0,0 0,0 0,-1-1,1 1,0 0,-1 0,1 0,-1 0,1 0,-1 0,1 0,-1-1,0 2,1-1,-1 0,0 0,0 0,0 0,0 0,0 1,0-1,0 0,0 1,0-1,0 1,0-1,0 1,0-1,0 1,-1 0,1 0,0 0,0-1,0 1,0 0,-1 1,1-1,0 0,0 0,0 0,-1 1,1-1,-8 7,1 0,0 0,1 0,-1 1,2 1,-1-1,1 1,0 0,1 0,0 1,0 0,1 0,0 0,1 0,0 0,1 1,0-1,0 10,1-15,1 0,-1 0,1 0,0 1,0-1,1 0,0 0,-1 0,2 0,-1 0,1 0,-1 0,1-1,1 1,-1-1,1 1,0-1,0 0,0 0,0 0,1 0,-1 0,1-1,0 0,0 0,0 0,1 0,-1 0,1-1,0 0,-1 0,5 1,14 4</inkml:trace>
  <inkml:trace contextRef="#ctx0" brushRef="#br0" timeOffset="5150.901">2682 312,'-7'6,"-4"2,1 0,1 0,-1 1,1 0,1 1,0 0,0 1,1-1,-5 10,12-20,1 0,-1-1,1 1,-1 0,0 0,1 0,-1 0,1 0,-1 0,0 0,1 0,-1 0,1 0,-1 0,0 0,1 0,-1 0,1 0,-1 0,0 0,1 1,-1-1,1 0,-1 0,0 0,1 1,-1-1,0 0,1 1,-1-1,0 0,0 0,1 1,-1-1,0 1,0-1,0 0,1 1,-1-1,0 0,0 1,0-1,0 1,0-1,0 0,0 1,0-1,0 1,0-1,0 1,0-1,0 0,0 1,0-1,0 1,0-1,-1 0,35-22,-34 22,156-109,-155 108,1 1,0 0,0 0,0 0,-1 0,1 0,0 1,0-1,0 1,-1-1,1 1,0-1,-1 1,1 0,0 0,-1 0,1 0,-1 0,0 0,1 0,-1 0,0 1,0-1,1 0,-1 1,0-1,0 1,-1 0,1-1,0 1,0 0,-1-1,1 1,-1 0,0 0,1-1,-1 3,15 23,-13-25,1 1,0-1,-1 0,1 0,0-1,0 1,0-1,0 1,0-1,0 0,0 0,1 0,-1 0,0-1,1 1,-1-1,0 0,1 0,-1 0,1-1,-1 1,0-1,0 0,1 1,-1-2,0 1,0 0,0-1,0 1,0-1,0 0,0 0,-1 0,1 0,0-1,2-1,-1 1,1-1,-1 0,0 0,0 0,-1 0,1-1,-1 1,0-1,0 0,-1 0,1 0,-1 0,0 0,-1-1,1 1,-1-1,0 1,0-1,-1 0,0-1,-4-9</inkml:trace>
</inkml:ink>
</file>

<file path=ppt/ink/ink3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6:02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0,'-24'24,"-13"8,1 3,0-4,8-2,7-7</inkml:trace>
</inkml:ink>
</file>

<file path=ppt/ink/ink3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6:07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0 481,'1'-1,"0"1,0-1,-1 0,1 1,0-1,0 1,0-1,0 1,0 0,-1-1,1 1,0 0,0 0,0 0,0-1,0 1,0 0,0 0,0 0,0 1,0-1,0 0,0 0,0 0,0 1,0-1,0 1,0-1,-1 0,1 1,0 0,0-1,0 1,-1-1,1 1,0 0,-1-1,1 1,0 0,-1 0,1 0,-1 0,0-1,1 1,-1 0,1 0,-1 0,0 0,0 0,0 0,0 56,-1-47,-2 16,0 101,3-122,1 0,-1 0,1 0,1 0,-1 0,1 0,0-1,0 1,0 0,0-1,1 0,0 0,0 0,0 0,0 0,1 0,0-1,-1 0,1 1,0-2,1 1,3 2,1-3,0-1,0-1,1 1,-1-2,0 1,0-1,0 0,0-1,0 0,0-1,-1 0,1 0,-1 0,0-1,0-1,0 1,0-1,1-2,15-6,0 1,0-1,-2-1,1-1,-2-1,0 0,-1-2,3-4,-23 21,0 0,1 0,-1 0,0 0,1 0,-1 0,1 0,0 1,-1-1,1 0,0 0,-1 0,1 1,0-1,0 0,0 1,0-1,-1 1,1-1,0 1,0-1,0 1,0 0,0-1,0 1,0 0,0 0,1 0,-1 0,0 0,0 0,0 0,0 0,0 0,0 0,0 0,0 1,0-1,0 1,0-1,0 0,0 1,0 0,-1-1,1 1,0-1,0 1,0 0,-1 0,1 0,0-1,-1 1,1 0,-1 0,1 0,1 5,-1 0,2 0,-1-1,0 1,1-1,0 0,1 1,-1-1,1-1,0 1,0-1,0 1,1-1,-1 0,1-1,0 1,0-1,0 0,1 0,-1 0,1-1,0 0,-1 0,1-1,0 1,0-1,0 0,0-1,0 0,5 0,1-2,1-1,-1 0,0-1,0-1,0 0,-1 0,0-1,0-1,0 1,-1-2,0 0,0 0,-1-1,0 0,6-8,-12 11,1-1,-2 1,1-1,-1 0,0 0,0 0,-1 0,0 0,0 0,0-1,-2-6,2-9</inkml:trace>
  <inkml:trace contextRef="#ctx0" brushRef="#br0" timeOffset="514.385">1101 1,'-13'76,"3"0,4 0,3 1,6 67,-2-26,-1-98,4 59,-3-77,-1 0,0 0,1-1,-1 1,1 0,0 0,0-1,0 1,-1-1,1 1,1 0,-1-1,0 0,0 1,1-1,-1 0,0 0,1 1,-1-1,1 0,0-1,-1 1,1 0,0 0,-1-1,1 1,0-1,0 1,0-1,-1 0,1 0,0 0,0 0,0 0,0 0,-1 0,2-1,7-2,1-1,-1 0,-1-1,1 0,-1 0,0-1,0 0,0-1,-1 0,0 0,4-6,33-25,30-5,-73 45,0-1,0 1,0 0,0 0,-1-1,1 1,-1 0,1 0,-1 1,1-1,-1 0,0 0,0 1,0-1,-1 0,1 1,-1-1,1 1,-1-1,0 1,1-1,-1 1,-1-1,1 1,0-1,-1 3,1-1,9 91,-3-87</inkml:trace>
  <inkml:trace contextRef="#ctx0" brushRef="#br0" timeOffset="19785.252">1694 594,'6'4,"1"-1,-1 0,0 0,1 0,0-1,0 0,-1 0,1-1,0 0,1 0,-1-1,0 0,0 0,0 0,0-1,0 0,0-1,0 1,1-2,-3 4,0-2,-1 1,1 0,0-1,0 0,0 0,-1-1,1 1,-1-1,1 0,-1 0,0 0,1-1,-1 1,-1-1,1 0,0-1,-1 1,1 0,-1-1,0 0,0 0,0 0,-1 0,0 0,1-1,-1 1,-1 0,1-1,-1 0,0 1,0-1,0 0,0 0,-1 0,0 0,0 1,-1-4,1 5,-1 0,0 0,0 0,0 0,0 1,-1-1,1 0,-1 1,1-1,-1 1,0 0,0-1,0 1,0 0,-1 0,1 0,0 1,-1-1,1 0,-1 1,0 0,1 0,-1-1,0 2,0-1,0 0,0 0,0 1,0 0,0 0,0 0,0 0,0 0,0 0,0 1,0-1,0 1,1 0,-3 0,-4 2,0 0,-1 0,1 1,1 0,-1 1,0-1,1 2,0-1,0 1,1 0,0 1,-1 1,2-1,1 0,-1 1,2 0,-1 0,1 0,0 0,1 1,0 0,0 0,1 0,0 0,1 0,-1 0,2 0,0 7,0-11,0 0,0 0,1 0,0 0,0 0,0 0,1 0,0 0,0-1,0 1,0-1,1 1,0-1,0 0,0 0,0 0,1 0,-1-1,1 1,0-1,0 0,0 0,0 0,1-1,-1 0,1 1,0-2,2 2,10 0,1 0,0-2,-1 0,1-1,0 0,-1-2,1 0,-1-1,0 0,0-2,0 0,0-1,14-7,-7 2,-1-2,0 0,0-2,-2 0,0-1,0-1,-2-1,0-1,-1-1,2-4,-15 18,0 1,-1-1,0 0,0 0,0 0,-1-1,0 1,0-1,0 0,-1 0,0 0,-1 0,1 0,-1 0,-1 0,1 0,-1-1,0 1,-2-7,1 12,0 0,0-1,0 1,0 0,0 0,-1 0,1 0,-1 0,0 1,1-1,-1 0,0 1,0-1,0 1,0 0,0 0,0-1,-1 1,1 1,0-1,0 0,-1 0,1 1,-1 0,1-1,0 1,-1 0,1 0,-1 0,1 0,0 1,-1-1,1 1,-2 0,-1 0,0 0,0 1,0-1,0 1,1 0,-1 0,1 1,-1-1,1 1,0 0,0 1,0-1,0 0,1 1,-1 0,0 1,3-3,0-1,1 1,-1 0,0 0,0 0,1 0,-1 0,1 0,0-1,-1 1,1 0,0 0,0 0,0 0,0 0,1 0,-1 0,1 0,-1 0,1 0,-1 0,1 0,0 0,0-1,0 1,0 0,0-1,1 1,-1-1,0 1,1-1,-1 1,1-1,-1 0,2 1,66 28,-10-23,-44-6,0 0,-1 1,1 1,0 0,-1 1,0 1,0 0,6 3,-16-5,-1 0,1 0,-1 0,0 0,0 0,0 1,0 0,-1-1,0 1,1 0,-1 0,-1 0,1 1,0-1,-1 0,0 1,0-1,0 0,-1 1,0-1,0 1,0 0,0-1,0 1,-1 1,0 0,1 0,0 0,0 0,1 0,0 1,0-1,0 0,1-1,-1 1,2 0,-1 0,1-1,-1 1,2-1,2-1,0 0,0-1,0 1,0-2,1 1,-1-1,1 0,0 0,-1-1,1 1,0-2,0 1,0-1,0 0,0 0,0-1,0 0,0 0,-1-1,1 0,0 0,-1 0,2-2,20-6,-1-1,0-2,-1 0,0-2,-1-1,-1-1,0-1,-2-1,0-1,12-15,-30 31,-1-1,1 0,-1 0,0 0,0 0,-1 0,1-1,-1 1,0-1,-1 1,1-1,-1 0,0-3,-1 7,0 0,0 0,0-1,0 1,0 0,0 0,-1 0,1 0,-1 0,0 0,1 0,-1 0,0 0,0 0,0 0,0 0,-1 1,1-1,0 0,-1 1,1-1,-1 1,0 0,1-1,-1 1,0 0,0 0,0 0,0 0,0 0,0 1,0-1,0 1,0-1,0 1,0 0,0-1,-1 1,-8 1,0 0,0 1,0 0,0 1,0 0,0 1,0 0,1 0,0 1,0 1,0-1,1 2,0-1,0 1,0 1,1 0,0 0,-2 4,7-9,-1 0,1 1,0 0,1-1,-1 1,0 0,1 0,0 0,0 1,0-1,1 1,0-1,-1 1,1-1,1 1,-1 0,1-1,0 1,0 0,0-1,1 1,-1 0,1-1,0 1,0-1,1 1,0-1,-1 0,2 1,-1-1,0 0,1 0,-1 0,1-1,0 1,1-1,-1 0,1 1,-1-1,1-1,0 1,18 10,1-1,1-1,0-1,0-1,1-2,0 0,0-1,25 1,-14-1,-1-3,1 0,0-3,36-3,-49-2,-5-1</inkml:trace>
</inkml:ink>
</file>

<file path=ppt/ink/ink3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6:48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2483 490,'34'-14,"25"-5,8 1,-3 3,-8 5,-8 3,-8-1,-5 1,-5 1,-2 1,-1-2,-5-1</inkml:trace>
  <inkml:trace contextRef="#ctx0" brushRef="#br0" timeOffset="278.914">2569 689,'47'-10,"22"-3,3 1,-6 2,-9 3,-14-2,-10 0,-6 2,-7 2</inkml:trace>
  <inkml:trace contextRef="#ctx0" brushRef="#br0" timeOffset="-987.014">0 801,'19'-11,"1"1,0 1,0 0,1 2,0 0,19-2,73-27,-85 20,0-1,-1-2,-1-1,-1-1,-1-1,-1-1,-1-1,-1-1,1-3,87-128,-107 155,-1 0,0 0,0 0,0 1,0-1,-1-1,1 1,0 0,0 0,-1 0,1 0,0 0,-1-1,1 1,-1 0,0 0,1-1,-1 1,0 0,0-1,0 1,0 0,0-1,0 1,0-1,0 1,-1 0,1 0,0-1,-1 1,1 0,-1 0,0-1,1 1,-1 0,0 0,0 0,1 0,-1 0,0 0,0 0,0 0,0 0,0 0,-1 1,1-1,0 0,0 1,0-1,-1 1,1-1,0 1,-1 0,1 0,0-1,-1 1,1 0,0 0,-1 0,0 1,-9 4,0 1,1 0,0 1,0 1,0-1,1 2,0-1,1 1,0 0,0 1,1 0,0 0,-2 4,0 0,0 1,2-1,0 1,0 1,2-1,0 1,0 2,4-13,-1 0,2-1,-1 1,0 0,1 0,0 0,0-1,1 1,-1 0,1 0,0-1,0 1,0 0,1-1,0 0,0 1,0-1,0 0,1 0,-1 0,1 0,0 0,0-1,1 1,-1-1,1 0,0 0,0 0,3 2,15 4,-1 0,2-2,-1-1,1 0,0-2,0 0,0-2,1-1,-1 0,1-2,10-2,-4 3,-14-1,1-1,-1-1,-1 0,1-1,0-1,-1 0,0-1,0-1,-1 0,1-1,-2-1,1 0,-1-1,-1 0,0-1,0 0,-1-1,0 0,-1-1,-1 0,0-1,6-13,13-72,-27 96,-1-1,1 1,-1-1,0 0,0 1,-1-1,1 1,-1-1,0 1,0 0,0-1,0 1,0 0,-1-1,1 1,-1 0,0 0,0 0,0 0,-1 1,1-1,0 1,-1-1,0 1,0 0,1 0,-2-1,1 3,1-1,-1 0,1 1,-1-1,0 1,1 0,-1 0,1 0,-1 0,1 1,-1-1,1 1,-1-1,1 1,-1 0,1 0,-1 0,1 0,0 0,0 1,0-1,0 1,0-1,0 1,0 0,0 0,0 0,1 0,-1 0,0 1,-39 70,36-65,1 1,1 0,0 0,0 0,1 1,0-1,0 1,1-1,0 1,1-1,0 1,1 0,0-1,0 1,1-1,0 0,1 1,0-1,0 0,1-1,1 1,-1 0,1-1,0 0,1 0,0-1,0 0,1 0,0 0,0-1,1 1,6 0,1 0,1-1,-1-1,1 0,0-1,1 0,-1-2,0 0,1-1,-1 0,1-1,-1-1,1-1,-1 0,1-1,-1-1,0-1,-1 0,1-1,-1 0,0-2,-1 1,1-2,6-5,-1 1,-1-1,0-1,-1 0,-1-1,0-1,-1-1,-1-1,-8 12,-1-1,-1-1,0 1,0-1,0 0,-1 0,0-1,-1 1,0-1,-1 0,0 1,0-1,-1 0,0 0,-1 0,0 0,-2-8,2 13,-1 1,0-1,0 1,-1 0,1 0,-1 0,0 0,0 0,-1 0,1 0,-1 1,0-1,1 1,-2 0,1 0,0 0,-1 0,1 0,-1 1,0-1,0 1,0 0,0 0,0 1,0-1,0 1,-1 0,1 0,0 0,-1 1,1 0,-1 0,1 0,-1 0,1 0,0 1,-1 0,1 0,0 0,-1 1,-5 3,0 0,0 1,1 1,0-1,0 2,0-1,1 1,0 0,1 1,0 0,0 0,1 1,0 0,0 0,1 0,1 1,-2-2,1 0,0 0,1 1,0 0,1 0,0 0,0 0,1 1,0-1,1 1,0-1,1 1,0-1,1 1,0-1,1 1,0-1,0 1,1-1,0 0,1 0,0-1,1 1,0-1,1 0,-1 0,2 0,-1-1,1 0,0-1,2 1,2 1,1-2,0 0,1 0,0-2,0 1,0-1,0-1,1-1,0 0,0 0,0-1,2-1,8 0</inkml:trace>
  <inkml:trace contextRef="#ctx0" brushRef="#br0" timeOffset="-334.035">1694 801,'0'-1,"0"1,1-1,-1 0,0 1,0-1,0 0,0 1,0-1,0 0,0 1,0-1,0 0,0 1,0-1,0 0,0 1,-1-1,1 0,0 1,0-1,-1 0,1 1,-1-1,1 1,0-1,-1 1,1-1,-1 1,1-1,-1 1,1-1,-1 1,0 0,1-1,-1 1,1 0,-1 0,0-1,1 1,-1 0,0 0,1 0,-1 0,0 0,1 0,-1 0,0 0,1 0,-1 0,0 0,1 0,-1 0,0 1,1-1,-1 0,0 0,1 1,-1-1,1 1,-1-1,1 0,-1 1,1-1,-1 1,1-1,-1 1,1-1,0 1,-1 0,1 0,104-137,-104 134,1 1,-1-1,1 1,0-1,0 1,0 0,0-1,0 1,0 0,0 0,0 0,0-1,1 1,-1 1,0-1,1 0,-1 0,0 0,1 1,-1-1,1 1,0-1,-1 1,1 0,-1-1,1 1,0 0,-1 0,1 0,-1 0,1 0,0 1,-1-1,1 0,-1 1,1-1,-1 1,1 0,-1-1,1 1,-1 0,0 0,1 0,-1 0,0 0,0 0,0 0,0 1,0-1,0 0,0 0,0 1,0-1,0 1,-1-1,1 1,16 36,27 43,-43-79,1 0,-1 0,1-1,0 1,0 0,0-1,0 1,0-1,0 0,0 0,1 0,-1 0,0 0,1 0,-1 0,0-1,1 1,-1-1,1 0,-1 0,1 0,-1 0,1 0,-1 0,1-1,-1 1,0-1,1 0,-1 0,0 0,1 0,1-1,2-1,0 0,-1-1,1 0,-1 0,1-1,-1 1,0-1,-1 0,1-1,-1 1,0-1,-1 0,1 1,-1-2,0 1,-1 0,1-1,-1 1,-1-1,1 1,-1-1,0 0,-1 0,1 0,-1 0,-1 1,1-1,-1 0,-1-3,-5-8</inkml:trace>
  <inkml:trace contextRef="#ctx0" brushRef="#br0" timeOffset="19219.782">3838 265,'-11'-3,"-1"-1,1 2,-1 0,0 0,1 1,-1 0,0 1,0 0,0 1,0 1,1 0,-1 0,1 1,-1 0,1 1,0 1,0 0,1 0,-1 1,1 0,1 1,-8 6,12-9,0 1,1 0,0 0,0 0,0 1,1-1,0 1,0 0,0-1,1 1,0 1,0-1,1 0,-1 0,1 1,0 2,1-6,0 0,-1 0,1 0,0 0,1 0,-1 0,1 0,-1 0,1-1,0 1,0 0,0 0,0 0,1-1,-1 1,1-1,-1 1,1-1,0 1,0-1,0 0,0 0,1 0,-1 0,0 0,1-1,0 1,-1-1,1 0,0 1,-1-1,1 0,0-1,0 1,1 0,7 0,0 0,0-1,1 0,-1 0,0-1,0-1,0 0,0 0,0-1,0-1,-1 0,0 0,1-1,-1 0,-1-1,1 0,-1 0,0-1,1-2,148-159,-148 156,-10 12,0-2,1 0,0 0,-1 0,1 0,0 0,0 0,0 0,1 0,-1 0,0 1,1-1,-1 1,1-1,-1 1,1-1,0 1,0 0,-1 0,1 0,0 0,0 0,0 0,0 0,0 1,0-1,1 1,-1 0,0-1,0 1,0 0,0 0,1 0,-1 1,0-1,0 0,0 1,0-1,0 1,0 0,0 0,0 0,0 0,0 0,0 0,-1 0,1 1,0-1,-1 1,28 91,-23-63,-2-3,0 0,-2 0,-1 0,-1 1,-1-1,-2 0,-1 0,-1 3,-1 9,6-27,-1 1,0 0,-1 0,-1 0,0-1,-1 1,0-1,0 0,-2 0,1-1,-2 1,1-1,-1 0,-1-1,0 0,-7 6,12-13,0-1,-1 0,0 0,1-1,-1 1,0-1,1 0,-1 0,0 0,0 0,0 0,0-1,0 0,0 0,0 0,0-1,0 1,0-1,0 0,0 0,0 0,0 0,1-1,-1 0,1 1,-1-1,1-1,-1 1,1 0,0-1,0 0,0 1,1-1,-1 0,1-1,-1 1,1 0,0-1,0 1,1-1,-1 0,1 1,0-1,0 0,0 0,0 0,0 0,1 0,0 0,0 0,0 0,1 0,-1-2,5-8,-1 0,2 0,0 0,1 0,0 1,1 0,0 1,1 0,1 0,0 1,0 0,1 1,0 0,11-7,106-69,-109 80</inkml:trace>
  <inkml:trace contextRef="#ctx0" brushRef="#br0" timeOffset="19550.695">4826 209,'-34'38,"-30"28,-9 6,4-3,3-9,8-10,10-9,2-1,6-3,3-4,4-6,8-3,3-2,0-4,4 0,1-3,2 0,5-2</inkml:trace>
  <inkml:trace contextRef="#ctx0" brushRef="#br0" timeOffset="20140.394">4515 999,'120'-34,"-1"-6,23-15,-103 40,-1-1,-1-1,0-3,-1-1,-2-1,14-12,22-57,-68 88,-1-1,1 1,-1-1,0 1,0-1,0 0,-1 1,1-1,-1 0,0 0,0 1,0-1,0 0,-1 0,0 1,0-1,0 0,0 1,0-1,-1 1,1-1,-1 1,0 0,0 0,0 0,0 0,-1 0,-2-2,-3-1,0 1,0 0,0 1,-1 0,0 0,0 1,0 0,0 1,-1 0,1 0,-1 1,1 0,-1 0,1 1,-1 1,0 0,1 0,-1 1,1 0,0 0,0 1,0 0,0 1,0 0,1 1,-1-1,1 2,0-1,1 1,-1 0,1 1,1-1,-1 1,-2 5,3-6,0 1,0 0,1 1,0-1,1 1,-1 0,1 0,1 0,0 0,0 1,1-1,0 1,0 0,1 0,0 0,0 0,1 0,0 0,1-1,0 1,1 0,-1 0,2 0,-1-1,1 1,1-1,-1 0,1 0,1 0,-1-1,1 1,1-1,3 4,11 3,2-1,-1-1,2 0,0-2,0 0,1-2,0-1,0 0,0-2,1-1,15 0,238 5,-255-9</inkml:trace>
  <inkml:trace contextRef="#ctx0" brushRef="#br0" timeOffset="21790.485">3076 152,'55'-42,"-54"41,0 0,1 0,-1 0,0 1,0-1,1 0,-1 1,1-1,-1 1,1 0,-1-1,1 1,-1 0,1 0,-1 0,0 0,1 0,-1 0,1 1,-1-1,1 0,-1 1,1-1,-1 1,0-1,1 1,-1 0,0 0,1-1,-1 1,0 0,0 0,0 0,0 0,0 1,0-1,0 0,0 0,-1 1,1-1,0 0,-1 1,1-1,9 32,-2 0,-1 1,-1-1,-2 1,-2 1,-1-1,-1 0,-4 16,3 25,-17 292,7-122,10-303,3 1,3-1,2 1,7-23,13-41,-10 37,4 2,3 1,23-50,-19 60,-20 47,1 0,2 1,0 0,1 1,1 1,8-11,-9 23,-1 0,1 1,1 0,0 1,0 0,0 1,1 0,0 1,0 1,0 0,1 1,-1 1,1 0,-1 1,1 0,0 1,0 1,-1 0,1 1,5 2,42-2,1623-1,-1518 24,-164-24,-1-1,1 1,0 0,-1-1,1 1,-1 0,1 1,-1-1,1 0,-1 1,0-1,0 1,0 0,0 0,0-1,0 1,0 1,-1-1,1 0,-1 0,1 1,-1-1,0 1,0-1,0 1,0-1,-1 1,1 0,-1-1,1 1,-1 2,-13 91,4-55,5-16</inkml:trace>
</inkml:ink>
</file>

<file path=ppt/ink/ink3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3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3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3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3:36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622 345,'206'-100,"4"9,85-20,-270 102,0 1,0 1,1 1,0 1,0 2,1 0,24 1,-49 3,0-1,0 0,1 0,-1 1,0 0,0-1,0 1,0 0,0 0,0 0,0 0,0 0,0 1,-1-1,1 0,0 1,-1 0,1-1,-1 1,0 0,1 0,-1-1,0 1,0 0,0 0,0 0,-1 1,1-1,0 0,-1 0,0 0,1 0,-1 1,0-1,0 0,0 0,-1 0,1 1,0-1,-1 2,-29 95,25-85,-36 84,5 2,5 2,4 1,4 1,5 0,1 40,14-101,2-1,2 0,2 0,2 0,1-1,3 1,1-2,5 12,100 190,-112-238,4 7,-1 0,1 0,-2 0,0 1,0 0,-1 0,0 1,-1-1,1 13,-5-24,0 0,-1 1,1-1,0 0,-1 0,1 0,-1 0,1 0,-1 0,0-1,1 1,-1 0,0-1,1 1,-1-1,0 0,0 1,0-1,1 0,-1 0,0 0,0 0,1-1,-1 1,0 0,0-1,1 1,-1-1,0 0,1 0,-1 1,1-1,-1 0,1 0,-1 0,1-1,0 1,-1 0,1 0,0-1,0 0,-243-189,219 179,-1 0,-1 2,0 1,0 1,-1 1,0 1,0 2,0 1,-1 1,1 1,-1 2,1 1,0 1,0 1,0 2,0 0,1 2,0 1,0 2,1 0,0 2,1 0,-15 12,-64 43,2 3,-48 49,119-97,1 2,1 1,1 1,1 1,2 2,1 1,2 0,-7 14,27-43,0-1,1 1,0-1,-1 1,1 0,0 0,0-1,0 1,0 0,0 0,0 0,1 0,-1 0,1 0,-1 0,1 0,0 0,0 0,0 1,0-1,0 0,0 0,1 0,-1 0,1 0,-1 0,1 0,0 0,0 0,-1 0,1 0,1-1,-1 1,0 0,0-1,1 1,-1-1,1 1,-1-1,1 1,0-1,0 0,-1 0,1 0,0 0,0 0,0 0,0-1,0 1,0-1,0 1,0-1,1 0,17-4,-1-2</inkml:trace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4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85 170,'-1'1,"-1"0,1 0,0 0,0 0,0 0,0 1,0-1,1 0,-1 1,0-1,1 0,-1 1,0-1,1 1,0-1,-1 1,1-1,0 1,0-1,0 1,0 0,0-1,0 1,0-1,1 1,-1-1,0 1,1-1,-1 1,1-1,0 0,-1 1,2 0,0 9,33 270,-37-60,2-221</inkml:trace>
  <inkml:trace contextRef="#ctx0" brushRef="#br0" timeOffset="7467.906">28 254,'2'-3,"0"0,0-1,0 1,0 0,1 1,-1-1,1 0,-1 1,1-1,0 1,0 0,0 0,1 0,-1 0,0 0,4 0,0-2,34-20,-13 5,1 2,1 0,0 3,1 0,1 2,0 1,1 1,22-2,-53 11,0 0,0 1,0-1,1 0,-1 1,0 0,0-1,1 1,-1 0,0 0,0 0,1 1,-1-1,0 0,0 1,0 0,1-1,-1 1,0 0,0 0,0 0,0 0,0 0,-1 1,1-1,0 1,-1-1,1 1,0 0,-1-1,0 1,1 0,-1 0,0 0,0 0,0 0,-1 0,1 0,0 0,-1 1,1-1,-1 0,0 0,1 1,-1-1,0 0,-1 3,-2 3,0 1,0-1,-1 1,0-1,-1 0,0-1,0 1,-1-1,0 0,0 0,0-1,-1 0,0 0,-6 4,-42 44,53-51,1-1,-1 1,1-1,0 1,0 0,0-1,0 1,1 0,-1 0,1 0,-1-1,1 1,0 0,0 0,1 0,-1 0,0 0,1-1,0 1,0 0,0 0,0-1,0 1,0 0,1-1,-1 1,1-1,-1 0,1 0,0 1,0-1,0 0,2 0,77 63,-77-63,77 63,-79-63,-1 0,1 0,-1 0,0 0,0 0,1 1,-1-1,-1 0,1 0,0 1,0-1,-1 1,0-1,1 0,-1 1,0-1,0 1,0-1,0 1,-1-1,1 1,-1-1,1 0,-1 1,0-1,0 0,0 0,0 1,-1-1,1 0,0 0,-1 0,1 0,-1-1,0 1,0 0,0-1,0 1,-1 0,-25 17,-1-1,-1-1,0-2,-1-1,-1-2,0-1,-12 2,18-4,-7 2,-1-1,0-1,0-2,-1-1,-34 1,62-7,8-1</inkml:trace>
  <inkml:trace contextRef="#ctx0" brushRef="#br0" timeOffset="7817.292">1157 0,'-152'140,"121"-106,-13 13,3 3,1 2,3 1,-3 10,2-7,-2-1,-3-3,-39 37,-1 2,74-80</inkml:trace>
  <inkml:trace contextRef="#ctx0" brushRef="#br0" timeOffset="9852.231">1186 254,'-165'190,"-43"101,206-287,-15 20,24-28,230-245,-31 29,-206 219,0 0,1 0,0 0,-1 0,1 0,0 0,-1 0,1 0,0 0,0 0,0 0,0 1,0-1,0 0,0 1,0-1,0 1,0-1,0 1,0-1,1 1,-1 0,0-1,0 1,0 0,0 0,1 0,-1 0,0 0,0 0,1 0,-1 1,0-1,0 0,0 1,0-1,0 1,1-1,-1 1,0-1,0 1,0 0,0-1,-1 1,1 0,0 0,0 0,0 0,-1 0,1 0,0 0,0 0,10 102,36 130,-7-76,-40-157,-1 0,1 0,-1 0,1 0,0 0,-1 0,1 0,-1 0,1 0,-1 0,1 1,0-1,-1 0,1 0,-1 0,1 0,0 1,-1-1,1 0,-1 0,1 1,0-1,-1 0,1 1,0-1,0 0,-1 1,1-1,0 0,0 1,0-1,-1 1,1-1,0 0,0 1,0-1,0 1,0-1,0 1,0-1,0 1,0-1,0 0,0 1,0-1,0 1,0-1,0 1,0-1,1 0,-1 1,0-1,0 1,0-1,1 0,-1 1,0-1,1 0,-1 1,0-1,1 0,-1 1,0-1,1 0,-29-26,23 20,-24-23,0 2,-2 1,0 2,-2 0,-1 3,-1 0,-26-10,48 25,0 1,-1 1,0 0,0 1,0 0,0 1,0 0,-1 1,1 1,0 1,-1 0,1 0,0 2,-10 3</inkml:trace>
</inkml:ink>
</file>

<file path=ppt/ink/ink3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3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3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3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3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3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3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3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3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3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0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30,'1'0,"-1"0,1 1,0-1,-1 0,1 1,0-1,-1 1,1-1,-1 1,1-1,0 1,-1-1,1 1,-1-1,0 1,1 0,-1-1,1 1,-1 0,0-1,0 1,1 0,-1 0,0-1,0 1,0 0,0 0,0-1,0 1,0 0,0 0,0-1,0 1,0 0,0 0,-1-1,1 1,0 0,-1 0,1-1,0 1,-1-1,1 1,-1 0,1-1,-1 1,1-1,-1 1,1-1,-1 1,0-1,1 1,-1-1,0 0,1 1,-1-1,0 0,0 0,1 1,-1-1,0 0,0 0,1 0,-1 0,0 0,0 0,1 0,15 12,0-2,2 1,-1-2,1 0,0-1,1-1,0-1,3 1,0 0,10 5,0 1,0 1,-1 1,-1 2,-1 1,0 1,14 14,-40-31,0 0,0 0,0 0,0 1,-1-1,1 0,-1 1,1-1,-1 1,0-1,0 1,0 0,0-1,-1 1,1 0,-1 0,1-1,-1 1,0 0,0 0,0 0,-1-1,1 1,-1 0,1 0,-1-1,0 1,0 0,0-1,-1 1,1-1,0 1,-1-1,0 0,1 0,-1 0,0 0,0 0,0 0,-1 0,1 0,0-1,-1 1,1-1,-1 0,-2 1,-271 115,260-108,7-5,-1 0,1 1,1 0,-1 0,1 1,0 0,0 1,0 0,1 0,0 0,1 1,0 0,0 0,0 1,1 0,1 0,-3 6,17 14,1-24</inkml:trace>
  <inkml:trace contextRef="#ctx0" brushRef="#br0" timeOffset="401.109">1267 30,'-42'21,"1"2,0 1,2 3,1 1,1 2,2 1,1 2,1 1,-10 17,38-47,1 1,0-1,0 1,0 0,1 0,-1 0,1 1,1-1,-1 1,1 0,0-1,0 1,0 0,1 0,0 0,0 1,1-1,0 0,0 0,0 0,1 0,0 0,0 1,0-1,1 0,0-1,0 1,0 0,1-1,0 1,0-1,1 0,-1 0,1 0,0 0,0-1,1 1,-1-1,1 0,0 0,8 2,-1 0,1-1,-1 0,2-1,-1-1,0 0,1-1,-1 0,1-1,-1 0,1-1,0-1,-1 0,1-1,-1 0,1-1,-1-1,2-1,21-7,-1-1,-1-2,0-2,-1-1,-1-2,1-1,-18 10,0 0,-1-1,-1-1,0 0,0-1,-1 0,-1-1,0 0,-2 0,6-12,-10 18,-1 1,-1-1,0 0,0 0,0 0,-1 0,-1 0,1-1,-1 1,-1 0,0-1,0 1,-1-1,0 1,-1 0,0 0,-1 0,1 0,-2 0,1 0,-5-6,4 8,-1 0,0 1,-1 0,0 0,0 0,0 1,0-1,-1 1,0 1,0 0,0 0,-1 0,1 1,-1 0,0 0,0 1,0 0,0 0,0 1,-1 0,-11-1,-1 0,1 2,-1 0,0 2,1 0,0 1,-11 3,-64 24,58-14</inkml:trace>
  <inkml:trace contextRef="#ctx0" brushRef="#br0" timeOffset="3200.112">477 623,'53'-24,"51"-22,22-9,4 1,-1 5,-8 5,-10 6,-9 5,-9 2,-4 3,-9 0,-8 6,-11 1,-16 5</inkml:trace>
</inkml:ink>
</file>

<file path=ppt/ink/ink3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3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3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3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3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3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3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3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3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3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9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1,'-19'38,"-11"18,-1 4,0-4,1-10,5-10,3-5,-1-3,4-7</inkml:trace>
</inkml:ink>
</file>

<file path=ppt/ink/ink3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3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3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3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3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3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3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3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3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3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1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1406,'354'-562,"-315"496,-3-3,-3-1,-4-1,10-38,69-214,-107 320,2-5,-1 0,0 0,0 0,-1 0,0 0,0 0,-1 0,0 0,0-1,-1 1,0 0,-2-5,2 12,0 0,-1 0,1 0,-1 0,1 0,-1 1,0-1,1 1,-1-1,0 1,1 0,-1 0,0-1,1 1,-1 0,0 1,1-1,-1 0,0 0,1 1,-1-1,0 1,1-1,-1 1,1 0,-1 0,1-1,-1 1,1 0,0 0,-1 1,1-1,0 0,0 0,0 1,0-1,0 0,0 1,0-1,0 1,1-1,-1 1,0 0,1-1,-1 1,-10 18,-1 0,2 0,1 2,1-1,0 1,2 0,1 0,0 1,0 17,-19 82,-7 73,6-26,-4 7,16-101,7-54,2 0,0 0,1 1,2-1,0 0,1 1,1-1,1 1,1-1,5 17,-7-34,0-1,0 0,1 0,-1 0,1 0,0 0,0 0,0 0,0 0,1-1,-1 1,1-1,-1 0,1 0,0 0,0 0,0 0,0 0,0-1,0 0,1 1,-1-1,0 0,1-1,-1 1,1-1,-1 1,1-1,-1 0,0 0,1 0,-1-1,1 0,-1 1,1-1,8-2,-1 0,1-1,-1-1,0 1,-1-2,1 0,-1 0,0 0,7-7,35-40,-2-3,-2-1,-3-2,-3-3,-2-1,-3-2,-3-1,-3-2,15-50,-25 71,-2 0,-2-1,-2-1,-2-1,-3 0,-2 0,-1-1,-3 0,-3-46,-1 95,1 0,-1 0,0 0,0 0,1 0,-2 0,1 0,0 1,0-1,0 0,-1 0,1 0,-1 0,0 0,0 1,1-1,-1 0,0 0,0 1,-1-1,1 1,0-1,0 1,-1 0,1-1,-1 1,1 0,-1 0,0 0,1 0,-1 0,0 0,0 1,1-1,-1 0,0 1,0 0,0-1,0 1,0 0,0 0,0 0,0 0,1 0,-1 1,0-1,0 0,0 1,0 0,0-1,1 1,-1 0,0 0,1 0,-1 0,0 0,1 0,-1 0,1 1,0-1,-1 1,1-1,0 1,-13 16,2 0,0 0,1 1,1 0,1 1,1 0,0 1,-4 19,3-11,-25 82,5 1,6 1,4 1,5 1,5 0,6 74,26-33,-23-154,0 0,1 0,-1 0,0-1,0 1,1 0,-1-1,1 1,0 0,-1-1,1 1,0-1,0 1,0-1,0 1,0-1,0 0,1 1,-1-1,0 0,1 0,-1 0,0 0,1 0,0 0,-1 0,1-1,-1 1,1 0,0-1,-1 0,1 1,0-1,0 0,0 0,-1 0,1 0,0 0,0 0,-1 0,1-1,0 1,-1-1,1 1,0-1,-1 0,1 1,-1-1,1 0,-1 0,1 0,-1 0,1-1,0 0,105-132,-84 103,1 2,2 1,1 0,1 3,29-22,-55 46,-1-1,1 0,0 1,0-1,0 1,0-1,0 1,0 0,0 0,0 0,1 0,-1 0,0 1,0-1,1 1,-1-1,1 1,-1 0,0 0,1 0,-1 0,1 1,-1-1,0 0,1 1,-1 0,0-1,0 1,1 0,-1 0,0 1,0-1,0 0,0 1,0-1,-1 1,1-1,0 1,-1 0,1 0,-1 0,1 0,-1 1,8 91,-10-88,0 1,1-1,-1 1,1-1,0 1,1-1,0 1,0-1,0 1,1-1,0 0,0 1,0-1,1 0,0 0,0-1,1 1,-1-1,1 1,1-1,-1 0,2 1,1-4,1-1,-1 0,0 0,0-1,1 0,-1 0,1 0,-1-1,0 0,0-1,0 1,0-2,0 1,0-1,0 0,0 0,-1 0,0-1,0 0,0-1,0 1,0-1,-1 0,2-3,-5 6,23-14,-1-2,-1-1,-1-1,0 0,-2-2,0 0,-2-2,0 0,-2-1,0 0,1-7,-15 29,-1 1,1 0,-1-1,1 1,-1-1,0 0,0 1,0-1,0 0,-1 0,1 1,-1-1,0 0,0 0,0 0,0 0,0 1,0-1,-1 0,1 0,-1 0,0 1,0-1,0 0,0 1,0-1,-1 1,1-1,-1 1,0 0,1 0,-1-1,0 1,-1 0,1 1,0-1,0 0,-1 1,1-1,-1 1,1 0,-1 0,0 0,1 0,-1 0,0 0,-8 4,1 0,-1 1,1 0,0 0,0 1,1 1,-1-1,1 2,0-1,1 1,-1 0,2 1,-1 0,1 0,0 1,0 0,1 0,1 1,-1-1,2 1,-1 0,1 1,1-1,0 1,0-1,1 1,0 4,0-9,1-1,0 1,0-1,0 1,0 0,1-1,0 1,0 0,1-1,0 1,0 0,0-1,0 1,1-1,0 1,0-1,0 0,1 0,0 0,0 0,0 0,1-1,-1 1,1-1,0 0,0 0,1-1,-1 1,1-1,0 0,0 0,0 0,0-1,0 0,5 2,5-1,0-1,1 0,-1-1,0-1,1 0,-1-2,1 1,-1-2,0 0,0 0,0-2,0 0,-1 0,0-2,0 0,0 0,-1-1,0-1,174-169,-135 131,-50 48,-1 0,0 0,1 0,-1 0,0 0,0 0,1 0,-1 0,0 0,0 1,0-1,-1 0,1 1,0-1,0 1,-1-1,1 1,-1-1,1 1,-1-1,0 1,1 0,-1-1,0 1,0-1,0 1,0 0,-1-1,1 1,0-1,-1 1,1 0,-1 0,1 1,-1 1,0 0,0 0,0-1,1 1,0 0,0 0,0 0,0 0,0 0,1-1,-1 1,1 0,0 0,1-1,-1 1,0-1,1 1,0-1,0 1,0-1,0 0,1 0,-1 0,1 0,0 0,-1-1,1 1,1-1,-1 0,0 0,0 0,1 0,-1-1,1 1,0-1,-1 0,1 0,0 0,0 0,3-1,7-4,1-1,-1-1,-1 0,1 0,-1-2,0 0,-1 0,0-1,0-1,2-2,69-47,-66 49,-14 7,-1 0,1 1,0-1,0 1,0-1,0 1,0 0,0 0,1 1,-1-1,1 1,-1-1,1 1,-1 0,1 0,0 1,0-1,-1 1,1 0,0 0,0 0,-1 0,1 1,0 0,-1-1,1 1,0 1,-1-1,1 0,-1 1,0 0,1 0,-1 0,0 0,0 0,0 1,0-1,-1 1,3 2,24 149,-15-102,-4-34</inkml:trace>
  <inkml:trace contextRef="#ctx0" brushRef="#br0" timeOffset="466.03">1 785,'53'-9,"60"-14,26-2,3-2,-8-1,-12 4,-13 2,-15-1,-19 4,-22 5</inkml:trace>
</inkml:ink>
</file>

<file path=ppt/ink/ink3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3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3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7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3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3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3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3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3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6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3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9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3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9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0 585,'34'-9,"15"-4,5 1,-2 2,-6 3,-5 2,-10 3</inkml:trace>
  <inkml:trace contextRef="#ctx0" brushRef="#br0" timeOffset="251.183">0 811,'43'-9,"15"-4</inkml:trace>
  <inkml:trace contextRef="#ctx0" brushRef="#br0" timeOffset="1167.233">254 1009,'90'-66,"-3"-4,36-39,-110 97,-1 0,-1-1,0-1,0 0,-1 0,-1-1,-1 0,0 0,-1-1,5-15,-11 31,-1-1,0 0,1 1,-1-1,1 0,-1 1,0-1,0 0,1 1,-1-1,0 0,0 0,0 1,0-1,0 0,0 0,0 1,0-1,0 0,0 0,0 1,0-1,0 0,-1 1,1-1,0 0,-1 0,1 1,0-1,-1 1,1-1,-1 0,1 1,-1-1,1 1,-1-1,1 1,-1-1,0 1,1 0,-1-1,0 1,1 0,-1-1,0 1,1 0,-1 0,0 0,0 0,1-1,-1 1,0 0,0 0,1 0,-1 1,0-1,0 0,1 0,-1 0,0 1,-42 20,-47 100,87-118,1 1,-1 0,1 0,0 0,0 0,0 0,1 1,-1-1,1 0,0 1,0-1,1 1,0-1,-1 1,1 0,1-1,-1 1,1-1,-1 1,1-1,1 0,-1 1,1-1,-1 0,1 0,0 0,1 0,-1 0,1 0,0-1,0 1,0-1,0 0,0 0,3 2,1 0,0 0,0 0,0-1,0 0,1-1,0 0,0 0,0 0,0-1,0 0,0-1,0 0,1 0,-1 0,0-1,1-1,-1 0,0 0,1 0,-1-1,0 0,0 0,0-1,0-1,-1 1,1-1,-1 0,1-1,18-11,-1-2,0 0,-1-2,-1 0,-1-2,-1 0,1-3,-13 15,0 0,-1 0,0-1,0 0,-1 0,-1-1,0 0,0 0,-1-1,-1 1,0-1,-1 0,1-7,-4 19,0 1,0-1,0 0,0 1,0-1,0 0,0 0,0 1,0-1,0 0,-1 1,1-1,0 1,0-1,-1 0,1 1,-1-1,1 1,0-1,-1 1,1-1,-1 1,1-1,-1 1,0-1,1 1,-1 0,1-1,-1 1,0 0,1-1,-1 1,0 0,1 0,-1 0,0 0,1 0,-1 0,0-1,1 2,-1-1,0 0,0 0,1 0,-1 0,0 0,1 1,-1-1,0 0,1 0,-1 1,1-1,-1 1,1-1,-1 0,0 1,1-1,-1 1,1-1,0 1,-1 0,1-1,-1 1,1-1,0 1,0 0,-36 35,32-32,0 0,0 1,1-1,0 1,0 0,0 0,1 0,0 0,0 1,0-1,0 0,1 1,0 0,0-1,1 1,-1 0,1-1,0 1,1 0,0-1,-1 1,2 0,-1-1,1 1,0-1,0 0,0 0,1 1,-1-2,1 1,1 0,-1 0,1-1,-1 0,1 0,1 0,-1 0,0-1,1 1,0-1,0 0,0-1,2 2,6-2,-1 0,0-1,1-1,-1 0,0-1,1 0,-1-1,0 0,0-1,0 0,0-1,-1 0,1-1,-1-1,0 1,0-2,-1 1,0-2,0 1,0-2,6-6,-1 0,0-1,-1 0,-1-1,-1-1,0 0,-1-1,-1 0,-1 0,5-17,-13 34,0 1,0-1,0 0,0 1,0-1,0 0,0 0,0 0,-1 0,1 0,-1 0,0 0,1 0,-1 0,0 0,0 0,0 0,-1 0,1 0,0 0,-1 0,1 0,-1 0,0 0,0 1,1-1,-1 0,0 0,-1 1,1-1,0 0,0 1,-1-1,1 1,-1 0,1-1,-1 1,0 0,1 0,-1 0,0 0,0 0,0 0,0 1,1-1,-1 1,0-1,0 1,0 0,0 0,0 0,-1 0,1 0,0 0,0 0,0 1,0-1,-1 1,-5 4,1 1,0 0,0 0,0 1,1-1,0 1,0 1,1-1,0 1,0 0,1 0,0 0,0 1,1 0,0-1,-1 8,0-6,-2 4,0-1,1 1,1 1,0-1,1 0,0 1,2 0,-1 0,2 0,0-1,0 1,2 0,0 0,0-1,1 1,1-1,1 1,0-1,1-1,0 1,7 10,0-7</inkml:trace>
  <inkml:trace contextRef="#ctx0" brushRef="#br0" timeOffset="1817.397">1411 868,'-4'2,"0"0,0 1,0-1,1 1,-1 0,1 1,-1-1,1 0,0 1,0 0,0-1,1 1,0 0,-1 1,1-1,1 0,-1 1,1-1,-1 1,1-1,1 1,-1 4,1-8,1 0,0-1,0 1,1 0,-1-1,0 1,0-1,0 1,0-1,0 1,1-1,-1 0,0 0,0 1,1-1,-1 0,0 0,0 0,1 0,-1-1,0 1,0 0,1 0,-1-1,0 1,0-1,0 1,0-1,0 0,1 1,-1-1,0 0,-1 0,1 1,0-1,0 0,0 0,0 0,-1 0,1 0,0 0,-1-1,1 1,-1 0,92-128,-92 128,0 0,1 1,-1-1,0 1,1-1,-1 0,1 1,-1-1,1 1,-1-1,1 1,-1-1,1 1,-1 0,1-1,-1 1,1 0,0-1,-1 1,1 0,0 0,-1-1,1 1,0 0,-1 0,1 0,0 0,-1 0,1 0,0 0,0 0,-1 0,1 0,0 1,-1-1,1 0,-1 0,1 1,0-1,-1 0,1 1,-1-1,1 1,0-1,-1 0,1 1,-1-1,0 1,1 0,-1-1,1 1,-1-1,15 43,-10-24,-5-16,1-1,-1 1,1-1,-1 0,1 0,0 1,0-1,0 0,0 0,0 0,0 0,1 0,-1 0,1 0,-1 0,1-1,0 1,0-1,0 1,0-1,0 1,0-1,0 0,0 0,0 0,0-1,1 1,-1 0,0-1,1 1,-1-1,0 0,1 0,-1 0,1 0,-1 0,0 0,1-1,-1 1,0-1,1 0,-1 0,0 1,0-1,0-1,1 1,2-5,0 0,0-1,-1 1,0-1,0 0,-1 0,0 0,0-1,-1 1,0 0,0-1,-1 0,1 0,-2 1,1-1,-1 0,-1-1,2-17</inkml:trace>
  <inkml:trace contextRef="#ctx0" brushRef="#br0" timeOffset="2271.538">1637 50,'13'-7,"-3"1,1 0,0 1,0 0,0 1,1 0,-1 0,1 2,0-1,0 1,10 0,-20 2,-1 0,0 1,1-1,-1 0,1 0,-1 0,0 1,1-1,-1 1,0-1,1 1,-1 0,0-1,0 1,1 0,-1 0,0 0,0 0,0 0,0 0,0 0,-1 0,1 0,0 1,0-1,-1 0,1 0,0 1,-1-1,0 0,1 1,-1-1,0 1,0-1,1 0,-1 1,0-1,0 1,-1-1,1 1,0-1,0 0,-1 1,1-1,-1 0,1 1,-1-1,0 0,1 1,-34 65,25-55,6-10,0 1,-1 0,1 1,0-1,0 0,1 1,-1 0,1 0,-1-1,1 2,1-1,-1 0,0 0,1 0,0 1,0-1,0 1,1-1,-1 0,1 1,0-1,1 1,-1-1,1 1,0-1,0 1,0-1,0 0,1 1,0-1,-1 0,2 0,-1 0,0-1,2 2,5 0,0 0,1-1,-1 0,1-1,0 0,0-1,0 0,1 0,-1-1,0 0,1-1,5 0,10 0</inkml:trace>
  <inkml:trace contextRef="#ctx0" brushRef="#br0" timeOffset="2569.001">2202 360,'-10'34,"-8"29,-5 6,1-6,4-8,0-8,4-8,-1-11,2-4,-1-8,-4-5,2-5</inkml:trace>
  <inkml:trace contextRef="#ctx0" brushRef="#br0" timeOffset="2822.915">1948 417,'29'33,"18"26,7 8,-1-8,-5-10,-6-7,-5-11,-4-7,-3-1,-2-6,-5-6</inkml:trace>
  <inkml:trace contextRef="#ctx0" brushRef="#br0" timeOffset="3767.807">311 755,'-5'5,"-6"1,-7 0,-4-1,1 4,0-1,-2-1,-2-1,-1 2,9 0,7-1</inkml:trace>
</inkml:ink>
</file>

<file path=ppt/ink/ink3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3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62,'70'-56,"-107"51,-88 36,116-29,-103 17,1 5,-46 18,92-7,66-34,-1 1,0-1,1 1,-1-1,0 1,1-1,0 0,-1 1,1-1,0 1,0-1,0 0,0 0,0 0,0 0,0 0,0 0,0 0,1 0,-1 0,0 0,0 0,1-1,-1 1,1-1,-1 1,1-1,-1 1,1-1,-1 0,21 7,1-2,-1-1,1 0,0-2,0-1,0 0,0-2,8-1,17 0,-13 1,-23-1,-1 2,1-1,0 2,0-1,0 2,0-1,0 2,-1 0,7 2,-17-5,1 1,-1-1,0 1,1 0,-1-1,0 1,0 0,0 0,0-1,1 1,-1 0,0 0,0 0,-1 1,1-1,0 0,0 0,0 0,-1 1,1-1,-1 0,1 1,-1-1,0 0,1 1,-1-1,0 1,0-1,0 0,0 1,0-1,0 1,0-1,0 0,-1 1,1-1,-1 1,1-1,-1 0,1 0,-1 1,0-1,0 0,1 0,-1 0,0 0,-1 1,-51 48,-112 29,62-37,31-6,3 4,1 2,2 3,-10 13,74-57,0 0,0 0,-1 0,1 1,0-1,0 1,1 0,-1-1,0 1,1 0,-1 0,1 0,-1 0,1 1,0-1,0 0,0 0,0 1,0-1,0 0,1 1,-1-1,1 1,0-1,0 1,0-1,0 1,0-1,0 1,1-1,-1 1,1-1,0 1,0-1,0 0,0 1,0-1,0 0,0 0,1 0,-1 0,1 0,0 0,-1 0,1-1,0 1,0 0,1-1,16 6,1-1,1-1,-1-1,0-1,1-1,0-1,-1 0,1-2,0 0,-1-2,1 0,-1-1,0-1,0-1,0-1,29-4,170-28,-218 38,-1 1,1-1,-1 1,1-1,-1 1,1 0,0-1,-1 1,1 0,0 0,0 0,-1-1,1 1,0 0,-1 0,1 0,0 0,0 0,-1 0,1 0,0 0,-1 1,1-1,0 0,-1 0,1 0,0 1,-1-1,1 0,0 1,-1-1,1 1,-1-1,1 1,-1-1,1 1,-1-1,1 1,-1-1,1 1,-1 0,0-1,1 1,-1 0,0-1,0 1,1 0,-1-1,0 1,0 0,0 0,0-1,0 1,0 0,0-1,0 1,0 0,0 0,-1-1,1 1,0 0,0-1,-1 1,1 0,0-1,-1 1,-6 11</inkml:trace>
  <inkml:trace contextRef="#ctx0" brushRef="#br0" timeOffset="2034.265">1268 34,'-22'50,"3"1,2 1,3 1,-3 23,-9 31,-48 212,64-245,31-90,-9-2</inkml:trace>
  <inkml:trace contextRef="#ctx0" brushRef="#br0" timeOffset="2363.021">1155 119,'23'-15,"24"-4,7 1,0 3,-5 5,-5 8,-6 5,-9 7,-5 1,-2-1,1-2,-5-2</inkml:trace>
  <inkml:trace contextRef="#ctx0" brushRef="#br0" timeOffset="2649.699">1013 513,'62'-9,"26"-4,2 1,-9 3,-18 2</inkml:trace>
  <inkml:trace contextRef="#ctx0" brushRef="#br0" timeOffset="3198.64">1549 655,'0'15,"0"13,-4 3,-3 1,1-1,-3 0,-1-1,1-1,8-5,4-2,5-4,7-6,6-5,-1-8,1-4,-3-6,-5-1</inkml:trace>
  <inkml:trace contextRef="#ctx0" brushRef="#br0" timeOffset="3448.497">1323 768,'39'0,"36"-5,10-1,-4 0,-11 1,-13-4,-16 1</inkml:trace>
</inkml:ink>
</file>

<file path=ppt/ink/ink3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1 177,'33'0,"26"0,8-5,-4-2,-6 1,-9 1,-8 2,-6 0,-3-2,-3-2,-1 1,0 1,-5 2</inkml:trace>
  <inkml:trace contextRef="#ctx0" brushRef="#br0" timeOffset="271.041">114 431,'43'0,"34"-5,8-6,-1-2,-10 2,-12-2,-17 1</inkml:trace>
  <inkml:trace contextRef="#ctx0" brushRef="#br0" timeOffset="2950.96">848 64,'-1'34,"-94"271,65-174,43-180,3 1,1 1,3 0,1 1,3 2,1 0,2 2,31-36,-56 75,0-1,1 0,-1 0,1 0,-1 0,1 1,0 0,0-1,1 1,-1 0,1 1,0-1,-1 0,1 1,0 0,0 0,1 0,-1 1,0-1,1 1,-1 0,1 0,0 1,-2 2,-1 1,0 0,0 0,0 1,0-1,0 0,0 1,-1-1,0 1,0 0,0-1,0 1,0 0,-1 0,0-1,1 1,-2 0,1 0,0 0,-1 2,1 1,-4 230,3-235,1-1,-1 1,1 0,-1 0,1 0,0 0,0-1,0 1,0 0,0 0,1 0,-1 0,1-1,-1 1,1 0,-1 0,1-1,0 1,0 0,0-1,0 1,0-1,0 1,0-1,1 1,-1-1,0 0,1 0,-1 0,1 0,0 0,-1 0,1 0,0 0,-1-1,1 1,0 0,0-1,0 0,-1 1,1-1,0 0,0 0,0 0,0 0,0 0,-1-1,1 1,0 0,0-1,0 0,-1 1,1-1,0 0,0 0,70-98,-31 34,-6 20,3 1,2 2,42-34,-82 74,1 0,0 1,0-1,0 1,0-1,0 0,1 1,-1 0,0-1,1 1,-1 0,1 0,-1 0,1 0,-1 0,1 0,0 0,0 0,-1 1,1-1,0 1,0-1,0 1,0 0,0 0,-1 0,1 0,0 0,0 0,0 0,0 0,0 1,0-1,-1 1,1 0,0-1,0 1,-1 0,1 0,-1 0,1 0,0 0,-1 1,0-1,1 0,-1 1,0-1,0 1,0-1,0 1,0 0,0-1,0 1,0 0,-1 0,2 14,-1 0,-1 0,-1-1,0 1,-1 0,-1 0,0-1,-1 0,-1 1,-6 12,-20 104,30-106,1-2</inkml:trace>
  <inkml:trace contextRef="#ctx0" brushRef="#br0" timeOffset="3665.225">2117 148,'-9'-4,"-1"1,0 0,0 0,1 1,-2 0,1 1,0 0,0 1,0 0,0 0,0 1,0 1,0 0,0 0,0 1,0 0,1 0,-8 5,2 0,1 1,0 1,1 0,0 1,0 0,1 1,1 0,0 1,1 0,0 1,1 0,0 1,2 0,0 0,0 1,-2 10,7-22,1-1,0 0,0 0,0 0,0 1,1-1,-1 0,1 1,0-1,0 0,0 1,0-1,1 0,-1 1,1-1,0 0,0 0,0 1,0-1,1 0,-1 0,1 0,0-1,0 1,0 0,0-1,0 1,1-1,-1 1,1-1,-1 0,1 0,0 0,0-1,0 1,0-1,0 0,0 1,0-1,1-1,-1 1,0 0,1-1,-1 0,0 1,1-1,-1-1,0 1,1 0,2-1,9-4,1-1,-1 0,0-1,0 0,-1-1,0-1,-1 0,0-1,0 0,-1-1,0-1,0-1,120-135,-97 102,-29 70,-38 204,32-145,0-58</inkml:trace>
  <inkml:trace contextRef="#ctx0" brushRef="#br0" timeOffset="4049.996">2484 374,'-19'38,"-7"18,2 4,-1-8,5-9,10-10,12-12,10-10,8-5,5-5,4-2,-4-6,-1-2,-4 1</inkml:trace>
  <inkml:trace contextRef="#ctx0" brushRef="#br0" timeOffset="4271.436">2287 544,'28'-5,"11"-2</inkml:trace>
</inkml:ink>
</file>

<file path=ppt/ink/ink3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58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114 198,'5'0,"11"0,7 0,6 0,1 0,2 0,-1 0,-1 0,0 0,-1 0,0 0,0 0,-1 0,0 0,0 0,-4 0</inkml:trace>
  <inkml:trace contextRef="#ctx0" brushRef="#br0" timeOffset="281.005">1 508,'29'0,"23"0,9 0,3-4,-5-3,-7 1,-8 2,-7 0,-4 2,-9-4,-7-1</inkml:trace>
  <inkml:trace contextRef="#ctx0" brushRef="#br0" timeOffset="927.335">283 1,'210'133,"-18"-32,-189-100,-1 0,1 1,0-1,-1 1,1 0,-1 0,1 0,-1 0,0 0,0 0,0 0,0 1,0-1,-1 1,1 0,-1 0,0-1,1 1,-1 0,-1 0,1 0,0 0,-1 0,1 0,-1 0,0 0,0 0,0 0,0 1,-1-1,1 0,-1 0,0 0,0-1,0 1,0 0,-1 0,1 0,-1-1,1 1,-1-1,0 1,0-1,0 0,0 1,-1-1,0 1,-302 269,183-172,112-87</inkml:trace>
</inkml:ink>
</file>

<file path=ppt/ink/ink3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4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27,'5'0,"6"0,7 0,4-5,4-2,2 1,1 1,0 2,-4 5,-7 4</inkml:trace>
</inkml:ink>
</file>

<file path=ppt/ink/ink3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5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83,'16'56,"8"85,-6 87,-18-227,-1 0,1 0,0 0,-1 0,1 0,0 0,0 1,0-1,0 0,0 0,0 0,0 0,1 1,-1-1,0 0,1 0,-1 0,1 0,-1 0,1 0,-1 0,1 0,0 0,-1 0,1 0,0 0,0-1,0 1,0 0,-1-1,1 1,0 0,0-1,1 1,-1-1,0 1,0-1,0 0,0 1,0-1,0 0,0 0,1 0,-1 0,0 0,0 0,0 0,0 0,0-1,1 1,-1 0,0-1,0 1,0 0,0-1,0 1,0-1,0 0,0 1,0-1,0 0,-1 0,1 0,1 0,96-126,16-45,-114 171,0 0,0 0,1 0,-1 0,1 0,-1 0,0 0,1 0,0 0,-1 0,1 1,0-1,-1 0,1 0,0 0,0 1,-1-1,1 0,0 1,0-1,0 1,0-1,0 1,0-1,0 1,0 0,0-1,0 1,1 0,-1 0,0 0,0 0,0 0,0 0,0 0,0 0,0 1,0-1,0 0,0 0,0 1,0-1,0 1,0-1,0 1,0 0,0-1,0 1,0 0,-1-1,1 1,0 0,0 0,-1 0,1 0,0 1,0 5,1 0,-1 1,-1-1,0 1,0-1,0 1,-1-1,0 0,0 1,-1-1,-2 7,-4 75,8-85,1 0,-1 0,1 0,-1 0,1-1,0 1,1 0,-1-1,1 1,-1-1,1 1,0-1,0 0,1 0,-1 0,1 0,-1 0,1-1,0 1,0-1,0 1,1-1,-1 0,0 0,1-1,-1 1,1-1,0 0,-1 0,1 0,0 0,0 0,-1-1,1 0,0 0,0 0,0 0,0 0,0-1,-1 0,1 0,0 0,-1 0,1-1,0 1,-1-1,0 0,8-7,0-2,-1 1,0-1,-1 0,0-1,-1 0,-1-1,0 0,0 0,-1 0,-1-1,0 0,1-9,16-34,-6 21,53-159,-66 174</inkml:trace>
  <inkml:trace contextRef="#ctx0" brushRef="#br0" timeOffset="565.454">960 280,'-10'20,"-8"15,0 7,2 1,4-2,0-8,1-5,3-2,8-6,3-1,6-4,7-5,5-3,3-9,-1-8,-1-2,-3 0</inkml:trace>
  <inkml:trace contextRef="#ctx0" brushRef="#br0" timeOffset="801.409">762 450,'48'-5,"21"-6,-2-1</inkml:trace>
</inkml:ink>
</file>

<file path=ppt/ink/ink3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12,'10'5,"12"1,8 0,3-1,1-2,0 0,-2-2,-1-6,-1-1,-1 0,-1 1,0 1,1 2,-2-4,-3-1</inkml:trace>
</inkml:ink>
</file>

<file path=ppt/ink/ink3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26,'39'0,"21"-5,6-1,-3 0,-8 1,-13 1</inkml:trace>
</inkml:ink>
</file>

<file path=ppt/ink/ink3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1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128 508,'-6'34,"-2"-1,-2 0,-1-1,-1 0,-2 0,-15 24,28-53,-36 70,166-289,17 57,-145 157,0 1,-1-1,1 1,0-1,0 1,0-1,0 1,1-1,-1 1,0 0,1 0,-1 0,0-1,1 1,-1 1,1-1,0 0,-1 0,1 0,0 1,-1-1,1 1,0 0,0-1,0 1,-1 0,1 0,0 0,0 0,0 0,-1 1,1-1,0 0,0 1,-1 0,1-1,0 1,-1 0,1 0,-1-1,1 1,-1 1,1-1,-1 0,0 0,1 0,-1 1,0-1,0 1,1 0,1 14,0 0,0 1,-1-1,-1 1,-1-1,-1 1,-2 15,1 16,0-15,8 71,-4-103,-1 0,1 0,-1 0,1 0,-1-1,1 1,0 0,-1-1,1 1,0-1,-1 1,1-1,0 0,0 0,0 0,-1 0,1 0,0 0,0 0,0-1,-1 1,1-1,0 1,-1-1,1 1,0-1,-1 0,1 0,-1 0,1 0,-1 0,0 0,1-1,-1 1,0 0,0-1,0 1,0-1,0 1,0-1,0 1,0-1,-1 0,1 1,-1-1,4-3,65-75,69-62,-117 125,-14 11,-1 0,1 0,0 1,1 0,0 0,-1 1,1 0,1 0,-1 1,1 0,-1 0,1 1,5-1,-13 3,1 0,-1 1,1-1,-1 0,1 1,-1-1,1 1,-1-1,1 1,-1 0,1 0,-1 0,0-1,0 1,1 0,-1 1,0-1,0 0,0 0,0 0,0 1,0-1,-1 0,1 1,0-1,-1 1,1-1,-1 1,1-1,-1 1,0-1,0 1,1-1,-1 1,0 0,-1-1,1 1,0-1,0 1,-14 62,13-62,-8 21,1 1,0 0,2 1,1-1,1 1,-1 21,5 10,1-32</inkml:trace>
  <inkml:trace contextRef="#ctx0" brushRef="#br0" timeOffset="949.293">1286 339,'-20'7,"2"1,-1 0,1 2,0 0,1 1,0 1,1 0,0 1,1 1,0 1,1 0,-8 12,19-25,1 1,-1-1,1 1,0 0,0 0,0 0,0 0,0 0,0 0,1 0,-1 1,1-1,0 0,0 1,1-1,-1 1,1 0,-1-1,1 1,0-1,0 1,1 0,-1-1,1 1,0-1,0 1,0-1,0 0,1 1,-1-1,1 0,0 0,0 0,0 0,0 0,0 0,1-1,-1 1,1-1,0 0,0 1,0-1,0 0,0-1,3 2,3-3,1 0,-1 0,0-1,1-1,-1 1,0-2,0 1,0-1,0 0,-1-1,1 0,-1-1,0 1,0-2,-1 1,1-1,-1 0,-1 0,1-1,-1 0,0 0,0-1,-1 0,4-7,26-28,-21 28,1-1,-2 0,0-1,-1-1,-1 0,-1 0,0-1,-1 0,-1-1,-1 1,-1-2,-1 1,-1-1,1-10,-13-82,8 109,-1 1,0-1,0 0,0 1,-1-1,1 1,-1-1,0 1,0 0,0 0,0 0,-1 0,1 0,-1 0,1 0,-1 1,0 0,0-1,-1 1,1 0,0 0,-1 1,1-1,-1 1,1 0,-1 0,-3-1,3 2,1 0,0-1,-1 2,1-1,-1 0,1 1,0-1,-1 1,1 0,0 0,0 1,0-1,0 0,0 1,0 0,0 0,0 0,1 0,-1 0,1 0,0 1,-1-1,1 1,0 0,0 0,1-1,-1 1,1 0,-1 1,1-1,0 0,0 0,0 0,0 2,-2 7,1-1,0 1,1-1,0 1,1 0,0-1,1 1,0 0,2 5,4 8,1 0,1-1,2-1,0 1,2-2,8 13,49 102,-52-89,-8-31</inkml:trace>
  <inkml:trace contextRef="#ctx0" brushRef="#br0" timeOffset="1418.591">1680 113,'57'281,"-57"-275,9 44,-9-50,0 1,1 0,-1 0,1 0,-1 0,1-1,-1 1,1 0,-1-1,1 1,0 0,-1-1,1 1,0-1,-1 1,1-1,0 1,0-1,0 1,0-1,-1 0,1 0,0 1,0-1,0 0,0 0,0 0,0 0,0 0,-1 0,1 0,0 0,0 0,0-1,0 1,0 0,0 0,-1-1,1 1,0-1,0 1,0-1,-1 1,1-1,0 1,-1-1,1 0,0 1,0-2,10-9,0-1,0-1,-1 0,0-1,-1 1,-1-2,0 1,-1-1,4-14,84-211,-82 195,-10 25</inkml:trace>
  <inkml:trace contextRef="#ctx0" brushRef="#br0" timeOffset="1847.329">1145 677,'44'5,"1"-2,0-2,0-2,-1-2,14-3,235-54,-125 20,-14 15,-136 19</inkml:trace>
  <inkml:trace contextRef="#ctx0" brushRef="#br0" timeOffset="2549.535">1427 903,'-49'20,"1"2,2 2,0 2,2 2,-12 11,52-37,1 1,-1-1,0 0,1 1,0 0,-1 0,1 0,0 0,1 1,-1-1,1 1,-1-1,1 1,0 0,0 0,1 0,-1 0,1 0,0 0,0 1,0-1,0 0,1 0,0 1,0-1,0 0,1 1,-1-1,1 0,0 1,0-1,0 0,1 0,-1 0,1 0,0 0,1 0,-1-1,0 1,1-1,0 1,0-1,0 0,0 0,3 2,6-3,0 1,0-2,0 1,0-2,0 1,0-2,0 0,0 0,0-1,0-1,0 1,-1-2,1 0,-1 0,0-1,0-1,-1 0,1 0,0-2,3 1,24-15,-1-1,-1-2,-1-1,20-20,-40 32,0 0,-1-1,0 0,-2-1,0-1,0 0,-2-1,0 0,-1 0,4-13,-8 17,-2 9,0 0,0 0,-1 0,0-1,0 1,-1-1,1 1,-1-1,0 0,-1 1,1-1,-1 0,0 1,-1-1,0 0,1 0,-2 1,1-1,-1 1,1-1,-2 1,1 0,0 0,-1-1,0 2,-3-5,3 5,1 0,-1 0,0 1,0-1,-1 0,1 1,-1 0,0 0,0 0,0 1,0-1,0 1,-1 0,1 0,0 0,-1 0,0 1,1 0,-1 0,0 0,0 1,0 0,1 0,-1 0,0 0,0 1,0-1,1 1,-1 0,0 1,-2 0,-2 4,0 0,1 0,-1 1,1 0,0 0,1 1,0 0,0 1,1-1,0 1,0 0,1 1,0-1,1 1,0 0,0 0,1 1,1-1,0 1,0-1,1 1,0 0,1-1,0 1,1 0,0 0,0-1,1 1,1-1,2 6,0-7,0 1,1-1,0-1,1 1,0-1,0 0,1-1,0 0,0 0,1-1,0 0,0 0,0-1,1 0,0 0,0-1,0-1,0 0,0 0,1-1,-1 0,2-1,-4 1,12 4</inkml:trace>
  <inkml:trace contextRef="#ctx0" brushRef="#br0" timeOffset="2919.438">2047 706,'-51'80,"3"-6,4 1,-25 57,68-129,0-1,0 1,0 0,0 0,0-1,0 1,1 0,-1 0,1 0,0 0,0 0,0 0,0-1,0 1,1 0,-1 0,1 0,0 0,0-1,0 1,0 0,1-1,-1 1,0-1,1 1,0-1,0 0,0 1,0-1,0 0,0 0,0-1,1 1,-1 0,0-1,1 1,0-1,-1 0,1 0,115 24,-108-25,-5 1,1 0,-1-1,1 0,-1 0,1 0,-1-1,1 0,-1 0,0 0,1 0,-1-1,0 0,0 0,0-1,4-2,4-8</inkml:trace>
  <inkml:trace contextRef="#ctx0" brushRef="#br0" timeOffset="3114.701">1680 987,'53'-9,"27"-9,9 0,-5-3,-7 3,-13-1,-12 3,-10 5,-7 3,-5 4,-8 2</inkml:trace>
</inkml:ink>
</file>

<file path=ppt/ink/ink3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15,'-1'-1,"1"0,-1 0,1 1,-1-1,1 0,-1 0,1 0,-1 1,0-1,0 0,1 0,-1 1,0-1,0 1,0-1,1 1,-1-1,0 1,0-1,0 1,0 0,0 0,0-1,0 1,0 0,0 0,0 0,0 0,0 0,0 0,0 0,0 1,0-1,0 0,0 0,0 1,0-1,0 1,0-1,1 1,-1-1,0 1,0-1,0 1,1 0,-1 0,0-1,1 1,-1 0,1 0,-1 0,1-1,-1 1,1 0,-1 0,1 0,0 0,-1 0,1 0,0 0,0 0,0 0,0 0,0 0,-5 15,1 0,1 1,1-1,0 0,1 1,1-1,0 1,1 2,-3 76,-58 190,23-162,37-124,0 1,1 0,-1 0,1-1,-1 1,1 0,0 0,-1 0,1 0,-1 0,1-1,-1 1,1 0,-1 0,1 0,-1 1,1-1,0 0,-1 0,1 0,-1 0,1 0,-1 1,1-1,-1 0,1 0,-1 1,0-1,1 0,-1 1,1-1,-1 1,0-1,1 0,-1 1,0-1,1 1,-1-1,0 1,0-1,1 1,-1-1,0 1,0-1,0 1,0 0,0-1,0 1,0-1,0 1,0-1,0 1,0-1,0 1,0-1,0 1,0-1,-1 1,1 0,0-1,0 0,-1 1,1-1,0 1,-1-1,1 1,0-1,-1 0,1 1,38-23,95-88,12-7,-36 81,-106 35,0 1,0 0,1 0,-1 0,0 0,0 0,0 0,0 1,0 0,0 0,0-1,0 2,0-1,0 0,-1 1,1-1,0 1,-1 0,1-1,-1 1,0 1,1-1,-1 0,0 0,0 1,-1 0,1-1,0 1,-1 0,0-1,1 1,-1 0,0 0,-1 0,1 1,2 9,0 0,-1 0,-1 0,0 1,-1-1,0 0,-1 1,-1-1,0 0,0 0,-1 0,-1 0,-1-1,1 1,-2-1,0 0,0-1,-5 7,1-7,-1-1,1 0,-2 0,0-1,0 0,0-1,-1-1,0 0,-1 0,1-2,-1 1,0-2,-1 0,1-1,-1 0,0-1,1-1,-1 0,-2-1,13 0,0 0,-1 0,1 0,0-1,0 0,0 0,1 0,-1 0,0-1,0 1,1-1,-1 0,0 0,1 0,0-1,0 1,0-1,0 0,0 0,0 0,1 0,-1 0,1 0,0-1,0 1,0-1,0 0,1 0,0 1,-1-1,1 0,1 0,-1 0,0 0,1 0,0 0,0 0,0-1,1 1,-1 0,1 0,0 0,1-1,35-60,-25 47</inkml:trace>
  <inkml:trace contextRef="#ctx0" brushRef="#br0" timeOffset="652.968">612 608,'0'4,"0"1,1-1,-1 0,1 0,0 0,1 0,-1-1,0 1,1 0,0 0,0-1,0 1,1-1,-1 0,1 0,-1 1,1-2,0 1,0 0,1-1,-1 1,0-1,1 0,0 0,-1 0,1-1,0 1,0-1,0 0,0 0,0 0,0-1,0 1,0-1,0 0,0 0,0 0,1-1,-1 0,0 1,0-2,-1 1,1 0,4-2,12-12,-1-1,0-1,-1 0,0-1,-2-1,4-6,4-4,-24 28,0 0,0 0,1 0,-1 0,1 0,-1 0,0 0,1 0,0 0,-1 0,1 0,0 0,-1 0,1 1,0-1,0 0,0 0,0 1,0-1,0 0,0 1,0-1,0 1,0 0,0-1,0 1,0 0,0-1,0 1,0 0,0 0,1 0,-1 0,0 0,0 0,0 0,0 1,0-1,0 0,0 1,1-1,-1 0,0 1,0 0,0-1,-1 1,1-1,0 1,0 0,0 0,0 0,-1-1,1 1,0 0,0 1,6 40,-7-38,0 0,0 0,0 0,0-1,1 1,0 0,0 0,0 0,0 0,0 0,1-1,0 1,0-1,0 1,0-1,0 0,1 0,-1 0,1 0,0 0,0 0,0-1,0 1,0-1,1 0,-1 0,4 1,1-1,1 0,-1-1,1 0,-1 0,1-1,-1 0,1-1,-1 0,1 0,-1-1,1 0,-1-1,0 1,0-2,0 1,-1-1,1 0,-1-1,0 1,1-3,9-5,-1-1,0-1,-2 0,1-2,-2 1,0-2,9-15,4-8,-2-1,-2 0,-2-2,-2-1,-2 0,6-29,-4-17,-18 90,0 1,0-1,-1 0,1 0,0 1,-1-1,1 0,0 0,-1 0,1 0,0 1,-1-1,1 0,0 0,-1 0,1 0,0 0,-1 0,1 0,0 0,-1 0,1 0,-1 0,1 0,0 0,-1 0,1 0,0-1,-1 1,1 0,0 0,-1 0,1 0,0-1,0 1,-1 0,1 0,0-1,0 1,-1 0,1-1,0 1,0 0,0 0,-1-1,1 1,0 0,0-1,0 1,0-1,0 1,0 0,0-1,0 1,0 0,0-1,0 1,0 0,0-1,0 1,0-1,0 1,0 0,-19 26,7-2,1 1,1 1,1 0,2 0,0 1,2-1,1 1,1 1,1-1,1 0,2 1,1 2,21 137,-22-167,-1 1,1-1,-1 1,1-1,-1 1,0-1,1 1,-1-1,1 1,-1-1,0 1,1-1,-1 1,0-1,0 1,0 0,1-1,-1 1,0 0,0-1,0 1,0-1,0 1,0 0,0-1,0 1,0 0,-1-1,1 1,0 0,0-1,0 1,-1-1,1 1,0-1,-1 1,1-1,0 1,-1-1,1 1,-1-1,1 1,-1-1,1 1,-1-1,1 0,-1 1,1-1,-1 0,0 0,1 1,-1-1,1 0,-1 0,0 0,1 0,-1 0,0 0,1 0,-1 0,0 0,1 0,-1 0,1 0,-1 0,0-1,1 1,-1 0,0 0,-10-7</inkml:trace>
  <inkml:trace contextRef="#ctx0" brushRef="#br0" timeOffset="899.577">1035 269,'39'5,"36"-3,10-3,1 0,-5 0,-11-5,-9-2,-9 2,-9 0,-12 3</inkml:trace>
</inkml:ink>
</file>

<file path=ppt/ink/ink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29,'-4'-10,"-3"2,1 7,-3 4,-1 6,6 1,5-5,6-4,2-2</inkml:trace>
  <inkml:trace contextRef="#ctx0" brushRef="#br0" timeOffset="303.929">238 1,'5'0,"1"5,0 6,-1 1</inkml:trace>
</inkml:ink>
</file>

<file path=ppt/ink/ink3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0,'-5'0,"-6"0,-6 5,0-3,7-3,1 0,2 5,2 1</inkml:trace>
</inkml:ink>
</file>

<file path=ppt/ink/ink3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2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0 171,'104'284,"-59"-182,-44-101,-1 0,1 0,-1-1,1 1,-1 0,1-1,0 1,-1 0,1-1,0 1,0-1,-1 1,1-1,0 1,0-1,0 0,-1 1,1-1,0 0,0 0,0 0,0 0,0 0,0 1,0-2,-1 1,1 0,0 0,0 0,0 0,0 0,0-1,0 1,-1 0,1-1,0 1,0-1,-1 1,1-1,0 1,0-1,-1 1,1-1,-1 0,1 1,0-1,-1 0,1 0,-1 0,0 1,1-1,-1 0,0 0,1 0,-1 0,0 1,0-2,26-55,-25 54,32-77,4 3,3 1,42-58,-74 123,-2 6</inkml:trace>
  <inkml:trace contextRef="#ctx0" brushRef="#br0" timeOffset="488.38">706 340,'34'-5,"20"-1,6 0,-2 1,-7 2,-7 1,-10 0</inkml:trace>
  <inkml:trace contextRef="#ctx0" brushRef="#br0" timeOffset="748.863">706 566,'38'-10,"28"-7,6-1,-3 2,-9 4,-15 4</inkml:trace>
  <inkml:trace contextRef="#ctx0" brushRef="#br0" timeOffset="1253.166">1130 679,'108'-37,"-42"15,-1-2,0-3,-2-2,30-22,-66 31,0 0,-2-3,-1 0,0-1,-2-1,-1-1,-1-1,-1-1,9-18,-22 35,-1 0,0 0,0 0,-1-1,-1 1,1-1,-2 0,0 0,0-4,-2 12,1 0,-1 0,0 0,0 0,-1 0,1 1,-1-1,0 0,0 0,0 0,-1 1,1-1,-1 0,0 1,0-1,0 1,0 0,0 0,-1 0,0 0,0 0,1 0,-2 1,1 0,0-1,0 1,-1 0,1 0,-3 0,-1-1,0 1,-1 1,1-1,0 1,0 0,-1 1,1-1,0 2,-1-1,1 1,0 0,-1 0,1 1,0 0,0 1,0-1,1 1,-1 0,1 1,-1 0,1 0,0 0,1 1,-1 0,1 0,0 0,-1 1,-4 6,0 0,0 0,1 1,0 0,1 1,1 0,0 0,1 0,1 1,0 0,1 0,0 6,1-11,1-1,0 1,1 0,0 0,1 0,0 1,0-1,1 0,0 0,1 0,0-1,1 1,0 0,1-1,-1 0,2 1,-1-2,1 1,1 0,0-1,0 0,0 0,1-1,0 0,1 0,0-1,0 0,0 0,0 0,3-1,10 3,0-2,1 0,-1-2,1 0,1-2,-1 0,0-1,0-1,1-2,0 0,16 1,-15 0</inkml:trace>
  <inkml:trace contextRef="#ctx0" brushRef="#br0" timeOffset="1654.051">2286 115,'-11'19,"-7"11,1 1,1 1,2 0,1 1,1 0,2 1,2 1,-2 16,9-47,1 0,-1 0,1 0,0-1,0 1,1 0,-1 0,1 0,0-1,0 1,0 0,0-1,1 1,-1-1,1 1,0-1,0 0,1 0,-1 0,0 0,1 0,0 0,0-1,-1 1,2-1,-1 0,0 0,0 0,1 0,-1 0,1-1,-1 0,1 1,0-1,-1-1,1 1,0-1,0 1,0-1,3 0,11-1,0 0,-1-2,1 0,-1-1,0 0,0-1,0-1,-1-1,0 0,0-2,-1 1,0-2,11-8,-10 6,0-1,0 0,-1-1,-1-1,0 0,-1-1,-1-1,0 0,-1 0,-1-1,-1 0,-1-1,0 0,-1-1,-1-1,-5 16,0 0,-1 0,1 0,-1 0,0 0,0 0,-1 0,1 0,-1 0,0 0,-1 0,1 0,-1 0,0 1,0-1,0 0,-1 1,0 0,0-1,0 1,0 1,-1-1,1 0,-1 1,0 0,0-1,0 1,0 1,-1-1,1 1,-1 0,0 0,1 0,-1 1,0-1,0 1,0 0,0 1,-5-1,-100 3,75 6</inkml:trace>
  <inkml:trace contextRef="#ctx0" brushRef="#br0" timeOffset="2005.01">2258 340,'14'-5,"10"-1,6 0,2 1,0 2,-4 5,-3 3,-1 1,1-1,0-2,1 0,1-2,1 0,0-1,0 0,-9 0,-8 0</inkml:trace>
</inkml:ink>
</file>

<file path=ppt/ink/ink3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0 624,'16'1,"0"-1,0-1,0-1,0 0,0-1,0-1,-1 0,1-1,-1-1,0 0,-1-1,0 0,0-2,0 1,-1-2,0 0,-1 0,6-8,162-204,-5 44,-139 140,-30 29,1 1,1 0,-1 1,1-1,1 1,-1 1,1 0,0 0,7-3,-15 9,0 0,0 0,0 0,0-1,0 1,0 0,0 0,0 1,0-1,0 0,0 0,0 0,0 1,0-1,0 0,0 1,0-1,0 1,0-1,0 1,0 0,-1-1,1 1,0 0,0 0,-1-1,1 1,0 0,-1 0,1 0,-1 0,1 0,-1 0,0 0,1 0,-1 0,0 0,0 0,1 0,-1 0,0 0,0 0,0 0,0 0,-1 0,1 0,0 1,-3 52,-71 222,71-263,0-1,0 0,-1 0,-1 0,0 0,0-1,-1 0,-1 0,0 0,0-1,-1 0,-1-1,1 1,-1-2,-1 1,0-1,0-1,0 0,-1 0,0-1,-1 0,1-1,-1-1,0 0,0 0,0-1,-5 0,16-3,-12 2,0 0,1-2,-1 1,0-2,0 0,1 0,-1-1,1-1,0 0,-1 0,-8-5,2-5</inkml:trace>
  <inkml:trace contextRef="#ctx0" brushRef="#br0" timeOffset="350.64">1214 173,'-15'18,"1"1,1 0,1 1,0 0,1 1,2 0,0 1,1-1,1 2,2-1,-4 21,9-40,0 0,0 1,0-1,0 0,0 0,1 0,-1 0,1 0,0 0,0 0,0 0,0 0,1 0,-1 0,1-1,0 1,-1 0,1-1,0 0,1 1,-1-1,0 0,1 0,-1 0,1 0,0-1,-1 1,1-1,0 0,0 1,0-1,0 0,0-1,0 1,0-1,0 1,0-1,1 0,-1 0,0 0,0-1,0 1,1-1,6 1,1 0,-1-1,0-1,0 0,0 0,-1 0,1-2,-1 1,1-1,-1 0,0-1,0 0,-1-1,0 1,0-2,0 1,0-1,-1 0,0-1,-1 0,0 0,0 0,-1-1,0 1,0-1,-1-1,0 1,-1-1,0 1,0-1,-1 0,1-10,-1 15,0-1,-1 0,0 0,0 0,0-1,-1 1,0 0,0 0,0 0,-1 0,0 0,0 0,-1 0,1 0,-1 0,0 0,-1 1,0-1,0 1,0 0,0 0,-1 0,0 0,0 0,0 1,-1 0,1 0,-1 0,0 0,-4-1,-41-1,26 6</inkml:trace>
</inkml:ink>
</file>

<file path=ppt/ink/ink3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1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0,'-30'46,"3"0,2 2,2 1,2 1,-2 14,20-58,1 0,0 0,0 0,0 0,0 0,1 0,0 1,1-1,-1 0,1 1,0-1,1 0,0 1,0-1,0 0,0 0,1 0,0 0,1 0,-1 0,1 0,0-1,1 1,-1-1,1 0,0 0,0 0,1-1,-1 1,1-1,0 0,0-1,1 1,-1-1,1 0,-1 0,1-1,5 2,1-2,-1 0,1-1,-1 0,1-1,0-1,-1 0,1 0,0-1,-1-1,0 0,0 0,0-1,0-1,0 1,-1-2,0 0,0 0,0 0,-1-2,0 1,0-1,-1 0,0-1,0 0,-1 0,-1 0,1-1,2-7,-3 10,0 0,-1-1,0 1,-1-1,0 0,0-1,0 1,-1-1,0 1,-1-1,0 0,-1 0,1 0,-2 0,1 0,-1-1,-1 1,1 0,-2 0,1 0,-1 0,-1 1,1-1,-1 0,-1 1,0 0,0-1,-1 2,0-1,0 0,0 1,-5-4,2 6,1 0,-1 1,0-1,0 2,0-1,-1 2,1-1,-1 1,1 0,-1 0,0 1,0 1,0-1,0 1,-3 1,-14 0</inkml:trace>
  <inkml:trace contextRef="#ctx0" brushRef="#br0" timeOffset="337.504">0 367,'7'-5,"4"-4,0 1,1 0,0 1,1 0,-1 1,1 0,0 1,1 0,-1 2,1-1,0 1,13 0,-23 4,0-1,0 1,0 1,0-1,-1 1,1-1,0 1,-1 0,1 1,-1-1,0 1,1-1,-1 1,0 0,-1 0,3 3,40 28,-32-31,0 0,1-1,-1-1,1 0,0-1,-1 0,1-1,-1 0,1-2,-1 1,0-1,8-4,-16 6,20-5</inkml:trace>
</inkml:ink>
</file>

<file path=ppt/ink/ink3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0 263,'5'0,"6"0,2-5,3-1,3 0,4 1,3 1,1 2,1 1,1 1,0 0,0 0,-5 5,-11 1,-8 5,-10 1,-4-2</inkml:trace>
  <inkml:trace contextRef="#ctx0" brushRef="#br0" timeOffset="5082.771">424 94,'3'2,"0"-1,-1 1,1 0,0 0,0 0,-1 1,1-1,-1 1,0-1,0 1,0 0,0 0,0 0,-1 0,1 0,-1 0,0 0,0 0,0 1,0 0,45 214,-31-123,1 11,-17-107,1 0,0 1,0-1,0 1,0-1,0 1,0-1,0 1,0-1,1 1,-1-1,0 1,0-1,0 0,0 1,1-1,-1 1,0 0,1-1,-1 1,0-1,1 1,-1-1,0 1,1 0,-1-1,1 1,-1 0,1-1,-1 1,1 0,-1 0,1 0,-1-1,1 1,-1 0,1 0,-1 0,1 0,-1 0,1 0,-1 0,1 0,-1 0,1 0,0 0,-1 0,1 0,-1 1,1-1,-1 0,1 0,-1 1,1-1,-1 0,0 0,1 1,-1-1,1 1,-1-1,0 0,1 1,-1-1,0 1,1-1,-1 1,0-1,0 1,17-47,123-289,-131 314,-4 29,-6 40,1-37,9 168,-5-160,-2-6,-1-1,2 1,0-1,0 0,1 0,0 0,1-1,1 0,0 1,0-2,1 1,1-1,-1 0,2-1,3 5,-9-14,-1 1,1-1,-1 0,1 0,-1 0,0 0,1 0,-1 0,1-1,-1 1,1-1,-1 0,0 1,1-1,-1 0,0-1,0 1,0 0,0-1,0 1,0-1,0 1,0-1,-1 0,1 0,-1 0,1 0,-1 0,0 0,1 0,-1 0,0-1,-1 1,1 0,0-1,-1 1,1-1,-1 1,0 0,0-1,0 1,0-1,0 1,0-2,4-10,43-140,52-101,-62 142,-32 106</inkml:trace>
  <inkml:trace contextRef="#ctx0" brushRef="#br0" timeOffset="6784.615">1243 348,'1'1,"1"0,-1 0,0 0,1 0,-1 0,0 1,0-1,0 0,0 1,0-1,0 1,0-1,0 1,-1-1,1 1,-1 0,1-1,-1 1,0 0,1-1,-1 1,0 0,0 0,0-1,0 1,-1 0,1-1,0 1,-1 0,1-1,-1 1,1 0,-2 0,2 2,-4 15,-1-1,-1 1,0-1,-2 0,0 0,-1-1,-4 6,-9 18,21-39,0 0,0 1,0-1,0 0,0 1,0-1,1 1,-1-1,1 1,0-1,-1 1,1 0,1-1,-1 1,0-1,0 1,1-1,0 1,-1-1,1 1,0-1,0 0,0 1,1-1,-1 0,1 0,-1 0,1 0,0 0,-1 0,1 0,0-1,0 1,0-1,0 1,1-1,-1 0,0 0,1 0,-1 0,0 0,1 0,-1-1,1 1,0-1,-1 0,1 1,-1-1,1 0,-1-1,1 1,-1 0,1-1,-1 0,1 1,-1-1,1 0,-1 0,1-1,15-7,-4-3</inkml:trace>
  <inkml:trace contextRef="#ctx0" brushRef="#br0" timeOffset="7082.461">1073 518,'24'0,"18"0,6 0,-1-5,-2-2,-5 1,-9 1</inkml:trace>
  <inkml:trace contextRef="#ctx0" brushRef="#br0" timeOffset="7884.058">1553 151,'5'4,"6"3,6-1,5-2,4 0,2-2,1-1,0-5,1-2,-1-1,0 2,-1 2,-4 0</inkml:trace>
  <inkml:trace contextRef="#ctx0" brushRef="#br0" timeOffset="8249.905">1553 376,'19'0,"12"0,4 0,2 0,-1 0,-2 0,-1 0,-3 0,0 0,-6-5,-2-1,-5 0</inkml:trace>
  <inkml:trace contextRef="#ctx0" brushRef="#br0" timeOffset="11361.727">2061 686,'90'-160,"82"-125,-116 215,-54 71,-1 0,1 0,0 0,-1 1,1-1,-1 1,1-1,-1 1,0-1,0 1,0 0,0-1,0 1,0 0,0 0,0 0,-1 0,1 0,-1 0,0 0,1 0,-1 0,0 0,0 0,0 0,0 0,-1 0,1 0,-1 2,1-2,0 146,-1-147,1 1,0-1,0 1,-1-1,1 1,0-1,0 1,1-1,-1 1,0-1,0 1,1-1,-1 1,1-1,-1 0,1 1,0-1,-1 0,1 1,0-1,0 0,0 0,0 0,0 1,0-1,0 0,0-1,1 1,-1 0,0 0,1 0,-1-1,0 1,1-1,-1 1,1-1,-1 1,1-1,-1 0,1 0,-1 0,1 0,-1 0,1 0,-1 0,1 0,-1-1,1 1,9-8,0 0,-1-1,0 0,-1-1,0 0,0 0,-1-1,4-8,28-33,106-121,-147 174,1 0,0 0,0 0,0 0,0 0,0 0,0 0,0 0,0 0,0 0,0 0,0 0,0 0,1 0,-1 0,0 0,1 0,-1 0,1 0,-1-1,1 1,0 0,-1 0,1 0,0-1,-1 1,1 0,0-1,0 1,0-1,0 1,0-1,0 1,-1-1,1 1,0-1,0 0,0 0,0 1,0-1,0 0,1 0,-1 0,0 0,0 0,0 0,0 0,0-1,0 1,0 0,0-1,0 1,0 0,-1-1,1 1,0-1,0 0,0 1,0-1,-1 0,1 1,0-1,0 0,-1 0,1 1,-1-1,-52 231,63-100,-5-112</inkml:trace>
  <inkml:trace contextRef="#ctx0" brushRef="#br0" timeOffset="11915.573">2766 715,'73'-66,"-3"-4,-3-2,17-29,-71 85,-2 0,0-1,-1 0,0-1,-2 0,0 0,-1-1,-1 0,-1 0,0 0,-2-1,0 0,-1 0,-1 0,-1-17,0 36,0-1,0 1,0-1,0 1,0-1,0 0,0 1,0-1,0 1,-1-1,1 1,-1-1,1 1,-1 0,0-1,1 1,-1 0,0-1,0 1,0 0,0 0,0 0,0-1,0 1,-1 1,1-1,0 0,-1 0,1 0,0 1,-1-1,1 0,-1 1,1-1,-1 1,1 0,-1 0,1-1,-1 1,1 0,-1 0,1 1,-1-1,1 0,-1 0,0 1,1-1,0 1,-1-1,1 1,-1 0,1-1,0 1,-1 0,1 0,0 0,0 0,0 0,0 0,0 0,0 0,-1 2,-10 12,1 0,0 1,1 1,1-1,0 2,1-1,1 1,1 0,0 1,2 0,0-1,1 1,0 10,1-16,0 0,1 0,1 0,0 0,1 0,0 0,1 0,0 0,1 0,0 0,1-1,1 0,0 0,1 0,0 0,0-1,1 0,1 0,0-1,0 0,1 0,1-1,-1 0,1-1,1 0,0 0,2 0,6-3,-3-4</inkml:trace>
</inkml:ink>
</file>

<file path=ppt/ink/ink3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1,'5'0,"-3"0,-2 5,-6 1,3 0,-3 4,4 0,3-7,1-3</inkml:trace>
</inkml:ink>
</file>

<file path=ppt/ink/ink3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1,'5'0,"2"5,-6 1,-3 5,0-4,4-4,7-7,-3-3,-3 5,-6 3,2 0,1-3,6-3,1 0</inkml:trace>
</inkml:ink>
</file>

<file path=ppt/ink/ink3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10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57 310,'29'0,"14"0,5 0,-2 0,-2 0,-6 0,-3 0,-3 0,-3 0,0 0,-2 0,1 0,-6 0</inkml:trace>
  <inkml:trace contextRef="#ctx0" brushRef="#br0" timeOffset="341.343">1 537,'38'-5,"23"3,5 2,-3 2,-8-1,-9 0,-6 0,-7 0,-3 0,-7-1</inkml:trace>
  <inkml:trace contextRef="#ctx0" brushRef="#br0" timeOffset="7784.982">311 0,'46'91,"45"27,-23-39,-66-78,1 2,0 0,0-1,-1 1,1 1,-1-1,1 0,-1 1,0-1,0 1,0-1,-1 1,1 0,-1 0,0 0,0 0,-1 0,1 0,-1 0,1 0,-1 0,-1 0,1 0,-1 0,1 0,-1 0,0 0,0 0,-1 0,1 0,-1-1,0 1,0 0,0-1,-1 1,-90 92,-93 91,121-111,76-81,-2-6</inkml:trace>
</inkml:ink>
</file>

<file path=ppt/ink/ink3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1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0,'5'5,"11"1,8 0,4-1,3-2,0-1,0 4,0 1,-2 4,1 0,-7-1</inkml:trace>
</inkml:ink>
</file>

<file path=ppt/ink/ink3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1,'-1'0,"-1"0,1 0,0 0,-1 0,1 0,0 0,-1 0,1 0,0 1,-1-1,1 1,0-1,0 1,-1-1,1 1,0 0,0 0,0-1,0 1,0 0,0 0,0 0,0 0,0 0,1 0,-1 1,0-1,1 0,-1 1,-107 176,64-106,-92 129,27-78,104-132,7-4</inkml:trace>
  <inkml:trace contextRef="#ctx0" brushRef="#br0" timeOffset="431.407">39 1,'34'20,"-10"11,-1 2,-2 0,-1 1,9 23,-14-26,1-1,1 0,2-1,1-1,1-1,10 10,-4-14,-26-25</inkml:trace>
</inkml:ink>
</file>

<file path=ppt/ink/ink3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4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169 118,'-13'13,"0"0,0 0,1 1,1 1,0 0,1 0,0 1,2 1,0-1,1 1,0 1,1-1,2 1,-1 0,2 0,-1 13,5-25,-1 0,1 0,1 0,-1 0,1-1,0 1,0 0,1-1,-1 0,1 1,0-1,1 0,-1-1,1 1,0 0,0-1,1 0,-1 0,1 0,0-1,0 0,0 0,0 0,1 0,-1-1,1 0,-1 0,3 0,6 3,0-2,0 0,1 0,-1-1,1-1,-1-1,1 0,-1-1,1 0,0-1,3-1,-3 0,-1-1,1 0,-1-1,0 0,0-1,-1 0,0-2,0 1,0-2,-1 1,0-2,-1 0,0 0,-1-1,0 0,0 0,-1-2,-1 1,0-1,-1 0,0 0,-1-1,-1 0,0 0,0 0,-2-1,0 0,0 1,-2-1,0 0,0 0,-2-10,-1 16,0 0,-1 0,0 1,0-1,-1 1,0 0,0 0,-1 0,0 1,-1 0,1 0,-2 0,1 0,0 1,-1 0,0 1,-1-1,1 1,-1 1,0 0,0 0,-1 0,1 1,-1 0,0 1,1 0,-1 0,0 1,0 0,-1 0,-28-3,5 3</inkml:trace>
  <inkml:trace contextRef="#ctx0" brushRef="#br0" timeOffset="278.515">1 400,'328'-98,"-323"97,0 0,0 0,1 0,-1 0,1 1,-1 0,0 0,1 0,-1 1,0 0,1 0,-1 0,0 1,0 0,0 0,0 0,0 0,0 1,-1 0,1 0,-1 0,0 1,4 2,-5-1,1 0,1-1,-1 0,1 0,-1 0,1 0,0-1,0 0,1 0,-1 0,1 0,-1-1,1 0,0 0,0-1,0 0,0 0,0 0,0-1,3 0,131-32,-115 26</inkml:trace>
</inkml:ink>
</file>

<file path=ppt/ink/ink3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53,'-9'40,"2"-1,2 1,1 0,2 1,2 1,-1-39,1 0,-1 0,1 0,0 0,0-1,0 1,0 0,1 0,-1 0,1 0,-1 0,1 0,0 0,0-1,1 1,-1 0,0-1,1 1,0-1,-1 0,1 1,0-1,0 0,0 0,1 0,-1 0,0-1,1 1,-1-1,1 1,0-1,-1 0,1 0,0 0,0 0,0 0,-1-1,1 1,0-1,0 0,0 0,0 0,0 0,0-1,0 1,0-1,0 1,-1-1,3-1,25-17,0-1,-2-2,0-1,-1-1,-2-1,0-1,8-14,-33 39,1 0,0 0,-1 0,1 1,0-1,-1 0,1 0,0 1,0-1,0 0,-1 1,1-1,0 1,0-1,0 1,0-1,0 1,0 0,0-1,0 1,0 0,0 0,1 0,-1 0,0 0,0 0,0 0,0 0,0 0,0 0,0 1,0-1,0 0,0 1,0-1,0 1,0-1,0 1,0 0,0-1,-1 1,1 0,0-1,0 1,-1 0,1 1,27 51,-20-33,-1-7,0-1,0 0,1 0,1-1,0 0,0 0,1-1,1 0,-1-1,6 3,-12-9,0 0,0-1,1 1,-1-1,0 0,1 0,-1-1,1 1,0-1,0 0,-1-1,1 1,0-1,0 0,0 0,-1 0,1 0,0-1,0 0,0 0,-1-1,1 1,-1-1,1 0,-1 0,0 0,0-1,1 1,-2-1,1 0,3-3,11-11,-1-2,-1 0,0 0,-1-2,-1 0,0-4,34-114,-47 136,-1-1,1 1,-1 0,0 0,0 0,0 0,0 0,0-1,-1 1,0 0,1 0,-1 0,0 0,0 0,-1 0,1 1,-1-1,1 0,-1 1,0-1,0 1,-1-2,-13-8</inkml:trace>
  <inkml:trace contextRef="#ctx0" brushRef="#br0" timeOffset="565.59">1300 53,'-20'5,"0"1,1 0,0 1,0 1,1 1,0 1,1 0,0 2,0 0,1 0,-4 6,19-17,0 0,-1 0,1 0,0 0,0 0,0 1,0-1,0 0,0 1,1-1,-1 0,0 1,1-1,-1 1,1-1,-1 1,1-1,0 1,-1 0,1-1,0 1,0-1,0 1,1 0,-1-1,0 1,0-1,1 1,-1-1,1 1,0-1,-1 1,1-1,0 0,0 1,0-1,0 0,0 0,0 1,0-1,0 0,0 0,2 1,66 21,-67-23,83 19,-83-19,0 1,-1 0,1-1,0 1,-1 0,1 0,-1 0,1 0,-1 0,0 1,0-1,1 0,-1 1,0-1,0 0,0 1,0-1,0 1,-1 0,1-1,0 1,-1 0,1-1,-1 1,0 0,1 0,-1-1,0 1,0 0,0 0,-1-1,1 1,0 0,0 0,-1-1,1 1,-1 0,0-1,1 1,-1 0,0-1,0 1,0-1,0 1,0-1,-1 1,-10 11,-1 0,0-1,-1-1,-1 0,1-1,-2 0,1-1,-1-1,0 0,-1-2,0 0,-12 3,9-2,8-3</inkml:trace>
  <inkml:trace contextRef="#ctx0" brushRef="#br0" timeOffset="813.597">1526 278,'-10'34,"-3"15,1-4,2-11</inkml:trace>
  <inkml:trace contextRef="#ctx0" brushRef="#br0" timeOffset="1434.86">1723 476,'8'-25,"2"0,0 1,2 1,0 0,2 0,0 1,1 1,8-7,-22 26,-1 1,1-1,0 1,0 0,-1 0,1-1,0 1,0 0,0 0,0 0,1 0,-1 0,0 0,0 0,0 1,1-1,-1 0,0 1,1-1,-1 1,1-1,-1 1,1 0,-1-1,1 1,-1 0,1 0,-1 0,1 0,-1 1,1-1,-1 0,1 0,-1 1,0-1,1 1,-1-1,1 1,-1 0,0 0,0 0,1-1,-1 1,0 0,0 0,0 1,0-1,0 0,0 0,0 0,-1 1,1-1,0 0,-1 1,1-1,1 4,1 0,0-1,0 0,0 1,0-1,1 0,0-1,0 1,0-1,0 0,0 1,1-2,-1 1,1 0,0-1,0 0,0 0,0-1,0 1,0-1,0 0,0-1,1 1,-1-1,0 0,0 0,1-1,-1 1,0-1,0 0,0-1,1 1,0-2,2-2,-1 0,0-1,0 0,0-1,-1 0,0 0,0 0,0-1,-1 1,0-1,-1-1,0 1,0-1,-1 1,0-1,0 0,-1 0,-1 0,1-1,-1 1,-1 0,0 0,0-1,-1 1,0 0,0 0,-1-1,-1-2,-21-52,13 51</inkml:trace>
</inkml:ink>
</file>

<file path=ppt/ink/ink3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1,'-10'9,"-3"9,6 0,4-7,7-6,-2-3,-1-2</inkml:trace>
</inkml:ink>
</file>

<file path=ppt/ink/ink3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9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1,'-9'9,"-4"9,1-5,2-3</inkml:trace>
</inkml:ink>
</file>

<file path=ppt/ink/ink3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29 201,'-5'0,"-1"5,4 1,9 0,6-1,7-1,5-2,2-1,2 0,1-1,-1 0,1-1,-1 1,0 0,0 0,-1 0,0 0,-4 0</inkml:trace>
  <inkml:trace contextRef="#ctx0" brushRef="#br0" timeOffset="280.455">0 427,'39'0,"26"-5,8-1,-4 0,-9-4,-15 0</inkml:trace>
  <inkml:trace contextRef="#ctx0" brushRef="#br0" timeOffset="1580.02">452 568,'20'-14,"0"0,-1-2,0 0,-1-1,-1 0,-1-2,0 0,-2 0,0-2,4-8,4-3,-11 15,-5 7,0 0,1 1,0-1,1 1,0 1,0 0,1 0,0 0,0 1,6-3,-14 9,0 1,1-1,-1 0,0 1,0-1,0 1,1 0,-1-1,0 1,1 0,-1 0,0 0,1 0,-1 0,0 0,0 0,1 0,-1 0,0 1,1-1,-1 1,0-1,0 1,1-1,-1 1,0-1,0 1,0 0,0 0,0 0,0 0,0 0,0 0,0 0,-1 0,1 0,0 0,-1 0,1 0,0 1,-1-1,0 0,1 0,-1 1,0-1,1 1,6 72,-7-55,0-17,0 0,0 0,0 0,0 0,0 0,0 0,1 0,-1 0,1 0,-1 0,1 0,0 0,0 0,0-1,0 1,0 0,0 0,0-1,0 1,1-1,-1 1,1-1,-1 0,1 0,0 1,-1-1,1 0,0 0,0-1,0 1,-1 0,1-1,0 1,0-1,0 1,0-1,0 0,0 0,0 0,0 0,0 0,0 0,0-1,0 1,0-1,0 1,0-1,0 0,0 0,-1 0,1 0,1 0,29-21,0-1,-2-1,0-2,-2-1,14-18,-2 4,68-62,-107 103,-1-1,1 1,0-1,-1 1,1-1,0 1,0-1,-1 1,1 0,0-1,0 1,0 0,-1-1,1 1,0 0,0 0,0 0,0 0,0 0,0 0,-1 0,1 0,0 1,0-1,0 0,0 0,-1 1,1-1,0 0,0 1,-1-1,1 1,0-1,0 1,-1-1,1 1,-1 0,1-1,0 1,-1 0,0-1,1 1,-1 0,1 0,-1-1,0 1,1 0,-1 0,0 0,0 0,0-1,0 1,1 0,-1 0,0 0,-2 49,-8-8,6-32,1 1,0-1,1 1,0 0,1 0,0 0,0-1,1 1,1 0,0 0,0 0,1 0,2 4,22 15,-9-22</inkml:trace>
  <inkml:trace contextRef="#ctx0" brushRef="#br0" timeOffset="2062.725">1439 483,'1'0,"37"-3,0-3,-1 0,1-3,-2-1,1-2,-2-1,0-2,20-12,-46 21,-1 0,0-1,0 0,-1 0,1-1,-2 0,1 0,-1 0,0-1,-1 0,0 0,-1-1,0 1,0-1,-1 0,0 0,0 0,-2-1,1 1,-1 0,-1-1,1 1,-2-1,0 1,0-1,-1 1,-1-7,2 14,-1-1,1 1,-1 0,1 0,-1-1,0 1,0 0,-1 0,1 1,0-1,-1 0,0 1,0 0,0-1,0 1,0 0,0 0,0 1,0-1,-1 1,1 0,-1 0,1 0,-1 0,1 0,-1 1,0-1,1 1,-1 0,0 1,1-1,-1 0,0 1,1 0,-1 0,1 0,-1 0,1 1,0-1,-1 1,1 0,0 0,-1 1,-7 3,1 0,0 0,0 1,0 1,1 0,1 0,-1 0,1 1,0 0,1 1,0 0,1 0,0 1,1-1,0 1,0 0,1 1,1-1,0 1,0 0,1-1,1 1,0 6,4-10,0 1,1-1,0 0,0 0,1 0,0 0,1-1,0 0,0 0,0 0,1-1,0 0,0 0,1-1,-1 0,1 0,0-1,1 0,-1 0,1-1,-1 0,1 0,0-1,3 0,-11-2,11 5,0-1,0-1,0-1,0 1,0-2,0 0,0 0,1-1,-1 0,0-1,0-1,0 0,1-1,-2 0,1 0,0-2,-1 1,0-1,0-1,4-2,3-5</inkml:trace>
  <inkml:trace contextRef="#ctx0" brushRef="#br0" timeOffset="2532.36">2512 60,'-13'3,"-1"0,1 1,0 1,0 0,1 1,-1 0,1 1,0 0,1 1,0 0,0 1,1 0,0 1,1 0,-1 1,2 0,0 0,0 1,1 0,1 0,0 0,0 1,1 0,-1 6,5-12,0 0,0 0,0 0,1 0,0 0,0-1,1 1,0 0,0 0,1 0,-1 0,1-1,1 1,0-1,0 1,0-1,0 0,1 0,0-1,0 1,1-1,-1 0,1 0,1 0,-1 0,0-1,1 0,0 0,0-1,0 0,1 0,-1 0,2 0,3 1,0 1,1-2,-1 1,1-2,0 1,0-2,0 1,0-2,0 0,0 0,0-1,0 0,0-1,0-1,-1 0,1 0,-1-1,6-3,-4 1,0 0,0-1,0 0,-1-1,0-1,0 0,-1 0,0-1,-1-1,0 0,-1 0,0-1,0 0,-2 0,4-9,-2 7,-2-1,0-1,-1 1,-1-1,0 0,-1 0,0-1,-2 0,-1 11,-1 0,1 0,-1 0,-1 0,1 0,-1 0,0 1,-1-1,1 0,-1 0,0 1,0-1,-1 1,0 0,0-1,0 1,-1 1,1-1,-1 0,0 1,-1 0,1 0,-1 0,0 0,-93-33,67 32</inkml:trace>
  <inkml:trace contextRef="#ctx0" brushRef="#br0" timeOffset="2864.637">2315 343,'34'-15,"15"-9,0 4,-4 6,-9 9,-7 11,-2 4,-2 6,0 0,0-4,1-2,1-4,1-3,-6-6,0-4,-4 1</inkml:trace>
</inkml:ink>
</file>

<file path=ppt/ink/ink3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0 718,'3'3,"1"-1,-1 1,0-1,1 0,-1 0,1 0,0 0,0-1,0 1,0-1,0 0,0 0,0-1,0 1,0-1,0 0,0 0,0 0,0-1,0 1,0-1,0 0,0 0,0 0,0-1,2-1,93-56,-57 22,-3-2,0-1,-3-2,-2-1,-1-2,19-38,66-109,-2 55,-115 135,0 1,0 0,1 0,-1 0,0-1,1 1,-1 0,1 1,-1-1,1 0,0 0,-1 1,1-1,0 1,-1-1,1 1,0 0,0 0,-1-1,1 1,0 1,0-1,0 0,-1 0,1 1,0-1,-1 1,1-1,0 1,-1 0,1-1,-1 1,1 0,-1 0,1 0,-1 0,0 1,1-1,-1 0,0 0,0 1,0-1,0 1,0-1,0 1,0-1,-1 1,1 0,-1-1,1 1,-1 0,1 0,-1-1,0 1,6 16,0 0,-2 1,0-1,-1 1,0 0,-2 0,0 0,-2-1,0 1,-1 7,-6 30,-1 0,-3-1,-15 42,22-82,-1 0,0 0,-2 0,1-1,-2 0,0 0,0-1,-1 0,-1-1,0 0,-1 0,0-2,-1 1,0-2,-6 4,-90 35,106-47,1-1,-1 1,0 0,0-1,0 0,0 0,0 0,0 0,1 0,-1 0,0-1,0 1,0-1,1 0,-1 0,0 0,1 0,-1-1,1 1,-1-1,1 1,-1-1,1 0,0 0,0 0,0 0,0 0,0 0,1-1,-1 1,1-1,-1 1,1-1,0 1,0-1,0 0,0 0,0-1,-3-16</inkml:trace>
  <inkml:trace contextRef="#ctx0" brushRef="#br0" timeOffset="605.06">763 860,'20'-20,"44"-46,3 3,3 3,26-14,-95 72,0 0,0 0,0 1,1-1,-1 1,1-1,-1 1,1 0,0-1,-1 1,1 0,0 0,0 0,0 0,0 1,0-1,0 0,0 1,0-1,0 1,0 0,0 0,0 0,0 0,0 0,0 0,0 0,0 1,0-1,0 1,0 0,0-1,0 1,0 0,0 0,-1 0,1 0,0 1,-1-1,1 0,0 1,-1-1,0 1,1-1,-1 2,-4 39,2-39,0-1,0 0,0 1,0-1,1 1,-1-1,0 1,1-1,0 1,0-1,0 1,0-1,0 1,0-1,1 1,-1-1,1 1,-1-1,1 1,0-1,0 0,0 1,1-1,-1 0,0 0,1 0,0 0,-1 0,1 0,0 0,0-1,0 1,0-1,0 1,0-1,0 0,1 0,-1 0,0 0,4 0,1-1,-1-1,0 1,0-1,0 0,0 0,-1-1,1 0,0 0,0 0,-1 0,0-1,1 0,-1-1,4-2,-4 2,0 1,0 0,0 0,0 0,1 1,0-1,-1 1,1 1,0-1,0 1,0 0,0 0,0 1,0-1,4 2,-7 0,-1 0,1 0,-1 1,0-1,1 1,-1-1,0 1,0 0,0 0,0 0,-1 0,1 0,0 0,-1 1,0-1,1 1,-1-1,0 1,0-1,0 1,-1-1,1 1,-1 0,16 30,-4-20</inkml:trace>
  <inkml:trace contextRef="#ctx0" brushRef="#br0" timeOffset="1417.072">1835 577,'-233'172,"198"-131,35-40,-1 0,0-1,1 1,-1 0,1 0,-1 0,1 0,-1 0,1 0,0 0,-1 0,1 0,0 0,0 0,0 0,0 0,0 0,0 0,0 1,0-1,0 0,0 0,1 0,-1 0,0 0,1 0,-1 0,1 0,-1 0,1-1,-1 1,1 0,0 0,-1 0,1-1,0 1,0 0,0 0,-1-1,1 1,0-1,0 1,0-1,0 1,0-1,12 2,-1-1,0 0,1-1,-1-1,1 0,-1 0,1-1,-1-1,0 0,0 0,0-2,-1 1,1-1,-1-1,0 0,-1-1,2-1,4-1,137-92,-152 100,1 0,0 0,0-1,-1 1,1 0,0 1,0-1,0 0,0 1,1-1,-1 1,0-1,0 1,0 0,0 0,0 0,0 0,1 0,-1 1,0-1,0 1,0-1,0 1,0 0,0-1,0 1,0 0,0 1,-1-1,1 0,0 0,-1 1,1-1,-1 1,1-1,-1 1,0 0,1 0,-1-1,0 2,2 0,1-1,0 1,-1-1,1 1,0-1,0-1,0 1,1 0,-1-1,0 0,1 0,-1 0,1 0,-1-1,0 0,1 0,-1 0,1 0,-1-1,1 0,-1 0,1 0,-1 0,0-1,0 1,0-1,0 0,1-1,108-74,-90 56,0-1,-1-1,-2-1,0 0,-2-2,0 0,-2-1,-1-1,-1 0,-2-1,-1 0,-1-1,0-3,-8-25,-2 57,0 0,0 0,-1 0,1 1,0-1,-1 0,1 0,0 0,-1 0,1 1,-1-1,1 0,-1 0,0 1,1-1,-1 0,0 1,1-1,-1 1,0-1,0 1,1-1,-1 1,0 0,0-1,0 1,0 0,0-1,0 1,0 0,1 0,-1 0,0 0,0 0,0 0,0 0,0 0,0 1,0-1,0 0,1 0,-1 1,0-1,0 1,0-1,0 1,1-1,-1 1,0-1,1 1,-1-1,0 1,1 0,-1 0,1-1,-1 1,1 0,-1 0,1 0,-1-1,-16 17,0 0,1 0,0 2,2 0,0 1,1 0,1 1,1 0,1 1,-4 14,9-22,0 0,1 0,0 1,1-1,1 1,0 0,1-1,1 1,0 0,1 0,3 14,1-22,0 1,1-2,-1 1,2 0,-1-1,1 0,0-1,0 1,0-2,1 1,0-1,0 0,0 0,0-1,1 0,-1 0,1-1,-1-1,1 1,0-1,0-1,0 1,0-2,0 1,7-2,5 1,0-1,1-1,-2-1,1-1,0-1,-1-1,0 0,0-1,-1-2,0 0,-1 0,0-2,-1 0,0-2,-1 1,0-2,-1 0,-1-1,0 0,-2-2,0 1,0-2,1 0,-1 0,-1-1,-1 0,-1-1,-1 0,0 0,-2-1,-1 1,0-1,-1-1,-2 1,0-1,-3 20,1 0,-1 0,0 1,0-1,0 0,-1 1,1-1,0 0,-1 1,0 0,1-1,-1 1,0 0,0 0,-1 0,1 0,0 0,0 1,-1-1,1 1,-1 0,0-1,1 1,-1 0,0 0,0 1,0-1,1 1,-1-1,0 1,0 0,0 0,0 0,0 0,0 1,0-1,1 1,-1 0,0 0,0 0,1 0,-1 0,0 0,1 1,-1-1,1 1,0 0,0 0,-1 0,1 0,0 0,1 0,-1 1,-1 0,-6 9,0 0,0 0,1 1,1 0,0 1,0-1,2 1,0 0,0 1,1-1,1 1,1 0,0 0,0 0,2 0,0 0,1 0,0 0,1 0,1 0,0 0,1-1,1 1,0-1,1 0,0-1,2 3,2 1,0-1,0 1,2-2,0 0,0 0,2-1,-1-1,2 0,0-1,0 0,13 5,-8-6</inkml:trace>
</inkml:ink>
</file>

<file path=ppt/ink/ink3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8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585 199,'-17'-5,"-2"1,1 1,0 0,-1 1,1 1,-1 1,1 1,-1 0,1 2,-1 0,1 1,0 0,0 2,1 0,0 1,0 1,0 0,1 1,0 1,1 1,-12 10,9-7,-1 2,2 0,0 0,2 2,-1 0,2 1,1 0,0 1,1 1,2 0,-1 3,9-21,0 0,1 0,0 0,-1 1,1-1,0 0,1 1,-1-1,1 1,-1-1,1 1,0-1,1 1,-1-1,0 0,1 1,0-1,0 1,0-1,0 0,0 0,1 1,0-1,-1 0,1 0,0-1,0 1,1 0,-1-1,0 1,1-1,0 0,-1 0,1 0,0 0,0 0,0 0,1-1,-1 0,0 0,0 0,1 0,-1 0,1 0,0-1,14-2,0-2,-1 0,1 0,-1-2,0 0,0-1,-1-1,0-1,0 0,-1-1,0 0,-1-1,0-1,8-9,-21 20,43-39,-2-1,-2-3,-1-1,1-8,-29 40,-11 12,0 0,0 0,0 0,0 0,1 0,-1 0,0 0,1 0,-1 0,1 0,-1 0,1 0,-1 1,1-1,0 0,-1 0,1 1,0-1,0 0,-1 1,1-1,0 1,0-1,0 1,0-1,0 1,0 0,0-1,0 1,0 0,0 0,0 0,0 0,0 0,0 0,0 0,0 0,0 0,0 0,0 0,0 1,0-1,0 0,-1 1,1-1,0 1,0-1,0 1,0-1,0 1,-1 0,1-1,0 1,-1 0,1 0,0-1,-1 1,1 0,-1 0,1 0,-1 0,7 95,-8-83,1 0,0-1,1 1,1 0,0-1,0 1,1-1,1 0,1 4,2-4,0 0,0 0,1-1,1 1,0-2,0 0,1 0,1 0,-1-1,6 2,3 2</inkml:trace>
  <inkml:trace contextRef="#ctx0" brushRef="#br0" timeOffset="383.003">812 678,'185'-282,"-159"255,-25 27,0 0,-1 0,1 0,-1 0,1 0,0 0,-1 0,1 0,-1 0,1 0,0 0,-1 0,1 0,-1 0,1 0,0 1,-1-1,1 0,-1 0,1 1,-1-1,1 0,-1 1,1-1,-1 1,1-1,-1 0,0 1,1-1,-1 1,0-1,1 1,-1-1,0 1,0 0,1-1,-1 1,0-1,0 1,0 0,0-1,0 1,0-1,0 1,0 0,0-1,0 1,0-1,0 1,0 0,-1-1,1 1,0-1,3 31,-4-23,2 1,-1-1,1 0,0 1,1-1,0 0,0 0,1 0,0 0,0 0,1-1,0 1,0-1,0 0,1 0,1-1,0 2,-3-5,1 0,0 1,0-2,0 1,0 0,1-1,-1 1,0-1,1-1,0 1,-1-1,1 1,0-1,0 0,0-1,0 0,0 1,0-1,0-1,0 1,-1-1,1 0,0 0,0 0,0-1,-1 0,1 0,-1 0,1 0,-1-1,0 1,2-2,117-113,-120 113,43-54,-29 38</inkml:trace>
  <inkml:trace contextRef="#ctx0" brushRef="#br0" timeOffset="1380.914">1743 227,'-42'34,"-5"2,2 2,1 2,2 2,2 2,-2 7,-1 36,42-85,0 0,0 1,1-1,0 1,-1-1,1 1,0-1,0 1,0-1,0 1,1-1,-1 1,1-1,-1 1,1-1,0 1,0-1,0 0,0 0,0 1,1-1,-1 0,1 0,-1 0,1 0,0-1,0 1,0 0,0-1,0 1,0-1,0 0,0 0,1 1,-1-2,1 1,6 0,1 0,0-1,0 0,-1-1,1 0,0-1,-1 0,1 0,-1-1,0 0,0-1,0 0,0 0,-1-1,1 0,0-2,-8 7,20-15,0-1,-1 0,-1-2,0 0,-2-1,0-1,-1-1,10-16,70-101,-95 137,-1 0,1 0,-1 0,1 0,0 0,-1 1,1-1,0 0,0 0,0 1,0-1,0 0,0 1,0-1,0 1,0-1,0 1,0 0,0-1,0 1,0 0,0 0,0 0,1-1,-1 1,0 1,0-1,0 0,0 0,0 0,0 0,0 1,1-1,-1 1,0-1,0 1,0-1,0 1,0-1,-1 1,1 0,0 0,0-1,0 1,-1 0,1 0,0 0,-1 0,1 0,-1 0,1 0,-1 0,1 0,-1 0,0 0,1 0,-1 0,0 0,0 1,0-1,0 0,0 0,0 0,0 0,0 0,0 0,-1 0,1 1,-1-1,1 270,0-227,3-12,-3 0,-1 0,-1 0,-1 0,-2-1,-2 1,0-1,-2 0,-12 25,-7-15,27-41,1 1,-1-1,1 1,-1-1,1 1,-1-1,1 1,-1-1,1 1,-1-1,0 1,1-1,-1 0,0 0,1 1,-1-1,0 0,0 0,1 0,-1 1,0-1,1 0,-1 0,0 0,0-1,1 1,-1 0,0 0,1 0,-1 0,0-1,0 1,1 0,-1-1,1 1,-1 0,0-1,1 1,-1-1,1 1,-1-1,1 1,-1-1,1 1,-1-1,1 0,0 1,-1-1,1 0,0 1,-1-1,1 0,0 1,0-1,0 0,0 1,0-1,-1 0,1 0,1 1,-1-1,0 0,0 0,0 0,0-11,1-1,0 1,1-1,0 1,1-1,0 1,1 0,1 0,0 1,0-1,1 1,0 0,1 1,4-5,42-63,3 3,56-57,-112 131,250-271,-243 264,0 0,-1-1,0 1,-1-1,0 0,0-1,-1 1,0-1,-1 0,0 0,-1 0,0 0,0 0,-1-1,0 1,-1-1,0 1,-1 0,0-1,-1 1,0 0,-1 0,-2-7,4 14,-1 0,0 0,0 1,0-1,0 1,-1-1,1 1,-1 0,1 0,-1 0,0 0,1 1,-1-1,0 1,0 0,0-1,0 1,-1 1,1-1,0 0,0 1,-1 0,1-1,0 1,0 0,-1 1,1-1,0 1,0-1,-2 2,-94 34,92-33,0 0,-1 0,2 1,-1 0,0 0,1 1,0-1,0 1,0 1,0-1,1 1,0 0,0 0,1 1,0 0,0-1,0 1,1 1,0-1,0 0,1 1,-1 3,1 2,1 0,0 0,1 0,1 0,0 0,0 0,1 0,1 0,0-1,1 1,1-1,-1 0,2 0,4 7,-1-3,0 0,2 0,0-2,0 1,1-1,1-1,0 0,1-1,1 0,0-1,0-1,1 0,0-1,1-1,0 0,0-2,0 0,1 0,0-2,0 0,15 0,-17-4,-1 0,1-1,-1-1,1-1,-1 0,0-1,0 0,0-2,-1 1,0-2,0 0,0-1,7-5,-13 8,-1-1,0 0,0 0,0-1,0 0,-1 0,-1 0,1-1,-1 0,0 0,-1 0,0-1,0 0,-1 1,0-1,-1 0,1-1,-2 1,0 0,0-1,0 1,-1-9,-1 14,0 1,-1 0,1 0,0 0,-1 0,0 1,1-1,-1 0,0 1,-1-1,1 1,0 0,-1-1,1 1,-1 0,0 1,1-1,-1 0,0 1,0 0,0-1,0 1,0 0,-1 1,1-1,0 0,0 1,-1 0,1 0,0 0,0 0,-1 0,1 1,0-1,0 1,-1 0,1 0,0 0,0 1,0-1,0 1,1-1,-1 1,0 0,1 0,-1 0,1 1,0-1,-1 0,1 1,0 0,-8 5,0 0,0 1,1 0,1 1,-1 0,1 0,1 1,0 0,1 0,0 0,0 1,1 0,1 0,0 1,1-1,0 1,1 0,0-1,1 1,1 0,0 0,0 0,1 0,1 0,2 8,-1-16,-1 0,1 0,0 0,0-1,0 1,1-1,-1 0,1 1,0-2,1 1,-1-1,1 1,-1-1,1 0,0-1,0 1,0-1,0 0,1 0,-1-1,0 1,4-1,125 9,-123-10,161-14,-147 7</inkml:trace>
</inkml:ink>
</file>

<file path=ppt/ink/ink3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0 306,'15'0,"13"-5,8-1,2 0,-1 1,-1 2,-3 1,-1 1,-2 0,-1 1,-1 0,-5-4,-1-3,-1 1,3 2,-5 0</inkml:trace>
  <inkml:trace contextRef="#ctx0" brushRef="#br0" timeOffset="249.375">57 589,'38'-10,"27"-3,8 1,-4 2,-10 3,-13 3</inkml:trace>
  <inkml:trace contextRef="#ctx0" brushRef="#br0" timeOffset="752.323">28 109,'6'-10,"0"1,0 0,1 0,0 1,1 0,0 0,0 1,1 0,0 0,4-1,-9 5,1 1,-1-1,1 1,0 0,0 1,0-1,0 1,0 0,0 0,0 1,1 0,-1 0,0 0,0 0,0 1,0 0,1 0,-1 0,0 0,-1 1,1 0,0 0,0 0,-1 1,1 0,-1 0,0 0,0 0,0 0,0 1,-1 0,1 0,-1 0,2 4,0-3,-1-1,1 1,-1-1,1 1,0-2,1 1,-1 0,1-1,-1 0,1 0,0-1,0 0,0 0,1 0,-1-1,0 0,1 0,-1 0,5-1,90-12,-82 6</inkml:trace>
  <inkml:trace contextRef="#ctx0" brushRef="#br0" timeOffset="1298.32">1129 138,'-24'17,"1"1,1 1,1 1,0 0,2 2,0 1,2 0,-9 16,22-33,0 0,1 0,0 0,0 0,1 1,0 0,0-1,0 1,1 0,0 0,0 0,0 0,1 0,0 0,1 0,0 0,0 0,0 0,1-1,0 1,0 0,1-1,0 1,0-1,0 0,1 0,0 0,0-1,0 1,1-1,0 0,0 0,0 0,1-1,-1 0,6 3,4-1,0-1,0-1,0 0,0-1,0-1,1-1,-1 0,1 0,-1-2,1 0,-1-1,1 0,-1-1,14-5,-12 2,0-2,-1 1,0-2,0 0,-1-1,0-1,-1 0,0-1,-1 0,1-2,2-1,-10 9,0 1,-1-2,0 1,0-1,0 1,-1-1,0-1,0 1,-1 0,0-1,0 0,-1 0,0 0,0 0,-1 0,0 0,0 0,-1 0,0 0,-1-1,0 1,0 0,0 0,-1 0,-2-6,-1 8,0 0,-1 0,1 0,-1 1,0 0,0 0,-1 1,1-1,-1 1,0 1,0-1,-1 1,1 0,-1 1,1 0,-1 0,0 1,-4-1,9 2,-32-8</inkml:trace>
  <inkml:trace contextRef="#ctx0" brushRef="#br0" timeOffset="1562.149">846 532,'65'-33,"2"3,0 3,63-15,-123 40,-1 0,1 0,0 1,0 0,0 1,1-1,-1 1,0 1,0-1,0 1,0 1,0-1,0 1,-1 0,1 1,0-1,-1 2,0-1,1 0,-1 1,-1 0,1 1,3 3,1-2,0 0,1-1,-1 0,1-1,0 0,0 0,1-1,-1-1,1 0,-1-1,1 0,-1 0,1-1,0-1,-1 0,1-1,-1 0,1 0,-1-2,0 1,0-1,0-1,-1 0,1 0,-1-1,9-3</inkml:trace>
</inkml:ink>
</file>

<file path=ppt/ink/ink3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6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1 555,'107'-88,"154"-215,-113 164,-146 137,0 0,-1 0,2 0,-1 0,0 0,0 1,1-1,-1 1,0-1,1 1,0 0,-1 0,1 0,0 0,-1 1,1-1,0 1,0-1,0 1,-1 0,1 0,0 0,0 1,0-1,-1 1,1-1,0 1,0 0,-1 0,1 0,-1 1,1-1,-1 0,1 1,-1 0,0 0,0-1,0 1,0 1,2 9,-1 0,-1 0,0 0,0 0,-2 1,1-1,-2 0,1 1,-3 7,1 15,0-14,-1 0,0 0,-2 0,0 0,-2-1,0 0,-1 0,-1 0,-1-1,-5 6,10-16,-1-1,-1 0,1 0,-1 0,-1-1,0 0,0 0,0-1,0 0,-1 0,0-1,0 0,-1-1,1 0,-1 0,0-1,0-1,0 1,-1-2,1 1,0-1,-1-1,0 0,7 0,0-1,1 1,-1-1,1 0,-1 0,1 0,-1-1,1 1,0-1,0 1,0-1,0 0,0 0,0-1,0 1,1-1,-1 1,1-1,0 0,0 0,0 0,0 0,0 0,0 0,1-1,0 1,0 0,0-1,0 1,0-1,1 0,-1 1,1-1,0 1,0-1,0 0,1 1,0-3,3-13</inkml:trace>
  <inkml:trace contextRef="#ctx0" brushRef="#br0" timeOffset="272.597">960 301,'-10'29,"-2"9</inkml:trace>
  <inkml:trace contextRef="#ctx0" brushRef="#br0" timeOffset="838.276">1129 526,'183'-243,"-133"193,-48 50,-1 0,1 0,-1 0,1 1,-1-1,0 1,1-1,-1 1,1 0,-1-1,0 1,0 0,1 0,-1 0,0 0,0 0,0 0,0 0,0 0,0 0,0 0,-1 1,1-1,0 0,0 1,-1-1,1 1,-1-1,0 1,1-1,-1 0,0 1,0-1,0 1,0-1,0 1,0-1,0 1,-1-1,1 1,-1 0,3 9,43 99,-44-107,1 0,0 0,0 0,0-1,1 1,-1-1,1 1,-1-1,1 0,0 0,0 0,0 0,0-1,0 1,0-1,0 0,0 0,1 0,-1 0,0 0,1-1,-1 0,1 1,-1-1,1-1,-1 1,0 0,1-1,-1 0,0 1,1-1,-1-1,0 1,5-4,-1 0,0-1,-1 0,1 0,-1-1,0 0,-1 0,0 0,0-1,0 1,-1-1,0 0,-1-1,3-6,2-4,22-68,-26 62</inkml:trace>
  <inkml:trace contextRef="#ctx0" brushRef="#br0" timeOffset="1247.904">2061 103,'-11'6,"0"1,1 0,0 1,0 0,1 0,0 1,0 0,1 1,0 0,1 0,0 1,1 0,-3 7,6-14,1 1,0 0,0 0,0 1,1-1,0 0,0 0,0 1,0-1,1 1,0-1,0 0,0 1,1-1,0 0,0 1,0-1,1 0,0 0,0 0,0 0,0 0,1 0,0-1,0 1,0-1,1 0,-1 0,1 0,0 0,0 0,2 0,3 2,0 1,1-2,-1 1,1-2,1 1,-1-1,1-1,-1 0,1 0,0-1,0 0,0-1,0 0,0-1,0 0,1-1,-1-1,0 1,0-2,-1 1,1-1,-1-1,1 0,-1-1,0 0,0 0,-1-1,0 0,0-1,0 0,-1 0,0-1,0 0,0-1,-1-1,-1-1,0 0,-1-1,0 1,0-1,-1 0,-1 0,0-1,-1 1,0-1,-1 1,0-3,-1 11,1-1,-2 0,1 0,0 0,-1 0,0 0,0 0,-1 0,1 1,-1-1,0 1,0-1,-1 1,1 0,-1 0,0 0,0 0,0 0,-1 0,1 1,-1 0,0 0,0 0,0 0,0 0,-1 1,1 0,-1 0,1 0,-1 0,-3 0,-26-4,3 3</inkml:trace>
  <inkml:trace contextRef="#ctx0" brushRef="#br0" timeOffset="1551.958">1920 358,'38'-24,"18"-8,4 1,-8 11,-13 14,-9 13,-4 4,-6 6,-3 0,2-3,1-4,3-4,2-2,1-3,2-5,0-3,-4 0</inkml:trace>
</inkml:ink>
</file>

<file path=ppt/ink/ink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3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1,'-15'29,"-13"18,-3 7,-1-6,5-11</inkml:trace>
</inkml:ink>
</file>

<file path=ppt/ink/ink3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59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0 385,'3'4,"0"0,1 0,-1-1,1 1,-1-1,1 1,0-1,0-1,1 1,-1 0,1-1,-1 0,1 0,0 0,-1-1,1 0,0 0,0 0,0 0,0-1,0 0,0 0,0 0,0 0,0-1,0 0,0 0,0-1,0 1,0-1,-1 0,1 0,-1 0,1-1,-1 0,3-2,14-11,-1-2,-1 1,0-2,-2-1,0 0,13-22,2 0,18-33,41-44,-89 117,-1 0,1 1,0-1,0 0,1 1,-1-1,0 1,0-1,1 1,-1 0,1 0,-1 0,1 1,-1-1,1 0,0 1,-1 0,1 0,0 0,-1 0,1 0,-1 0,1 0,0 1,-1 0,1-1,-1 1,1 0,-1 0,1 0,-1 1,0-1,0 1,1-1,-1 1,0 0,0-1,-1 1,1 0,0 0,-1 1,1-1,-1 0,1 0,-1 1,1 2,2 13,0 0,-1 0,-1 1,-1-1,-1 1,0 0,-1-1,-2 8,-1 34,4-45,0 0,-2 1,0-2,0 1,-1 0,-1 0,-1-1,0 0,0 0,-2 0,0-1,-6 10,8-15,-1 1,0-1,-1 0,0-1,0 0,0 0,-1 0,0-1,0 0,-1-1,1 0,-1 0,-1-1,1 0,0 0,-1-1,0-1,0 1,0-2,0 1,0-1,-5-1,-31-14,27 2</inkml:trace>
  <inkml:trace contextRef="#ctx0" brushRef="#br0" timeOffset="382.4">1101 103,'-5'6,"-16"12,1 1,1 1,1 0,1 2,1 0,1 1,1 0,0 1,2 1,0 4,10-26,1 1,0-1,1 1,-1-1,0 1,1 0,0-1,0 1,0-1,0 1,1 0,-1-1,1 1,0-1,0 1,0-1,0 0,1 1,-1-1,1 0,0 0,0 0,0 0,1 0,-1 0,1-1,-1 1,1-1,0 0,0 0,0 0,0 0,0 0,0 0,1-1,-1 0,0 0,1 0,-1 0,1 0,0-1,11 4,1-1,0-1,-1-1,1 0,0-1,0-1,0 0,-1-1,1-1,-1 0,1-1,-1-1,0 0,-1-1,1-1,-1 0,-1-1,1-1,-1 0,-1 0,0-1,0-1,-1 0,0-1,-1 0,0-1,-1 1,0-2,-1 1,-1-2,6-13,-13 23,1 0,0-1,-1 1,0 0,0 0,-1 0,0 0,1 0,-2 0,1 0,0 0,-1 0,0 0,0 0,-1 1,1-1,-1 1,0 0,0-1,-1 2,1-1,-1 0,0 1,1-1,-2 1,1 0,0 0,-1 1,1-1,-1 1,0 0,0 0,0 1,0 0,0-1,0 2,0-1,-2 0,-12-2,0 1,0 0,0 1,0 2,0 0,0 0,-3 2,-11 4</inkml:trace>
</inkml:ink>
</file>

<file path=ppt/ink/ink3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0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1,'9'0,"9"0,5 0,4 0,2 0,1 0,0 0,0 0,0 0,-1 0,0 0,-1 0,-4 0</inkml:trace>
</inkml:ink>
</file>

<file path=ppt/ink/ink3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1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0 126,'17'193,"-11"-150,22 74,33-39,-59-76,0 0,1 0,-1-1,1 1,0-1,-1 1,1-1,0 0,0 0,0 0,0 0,0-1,0 1,0-1,0 0,0 0,0 0,0 0,0-1,0 1,0-1,0 0,0 1,0-1,-1-1,1 1,0 0,-1-1,1 1,0-1,0-1,83-103,-58 64,60-103,-88 144,0-1,0 1,0 0,0 0,1-1,-1 1,0 0,1 0,-1-1,1 1,-1 0,1 0,0 0,-1 0,1 0,0 0,0 0,0 0,0 0,0 0,0 0,0 0,0 1,0-1,0 0,0 1,1-1,-1 1,0 0,0-1,1 1,-1 0,0-1,1 1,-1 0,0 0,0 0,1 0,-1 1,0-1,1 0,-1 0,0 1,0-1,1 1,-1-1,0 1,0 0,0-1,0 1,1 0,27 60,-29-56,1-1,0 1,0 0,0 0,1-1,0 1,0 0,0-1,0 0,1 0,0 1,0-2,0 1,0 0,0 0,1-1,0 0,0 0,0 0,0 0,0-1,0 1,1-1,-1 0,1 0,-1-1,1 1,0-1,0 0,0-1,-1 1,6-1,-1-1,0-2,0 1,-1-1,1 0,-1-1,1 0,-1 0,0-1,-1 0,1 0,-1-1,0 0,0 0,-1-1,0 0,0 0,-1 0,3-4,74-150,-78 152,0 0,0-1,-1 0,-1 0,1 0,-2 0,1-1,-1 1,-1 0,0-1,-1-8,-4 0</inkml:trace>
  <inkml:trace contextRef="#ctx0" brushRef="#br0" timeOffset="1164.539">1242 239,'-5'-1,"0"-1,0 1,0 0,0 1,0-1,0 1,0 0,0 0,0 1,0-1,1 1,-1 0,0 1,0-1,0 1,1 0,-1 0,1 0,0 1,-1 0,1-1,0 1,1 1,-1-1,0 1,1-1,0 1,0 0,0 0,0 0,1 1,-1-1,1 1,-1 3,-2 3,0 0,1 0,1 0,-1 1,2 0,0-1,0 1,1 0,0 0,1 0,1 0,0 0,0 0,2 4,-1-9,0-1,1 1,0-1,0 0,0 1,1-1,0-1,0 1,0 0,1-1,-1 0,1 0,1-1,-1 1,1-1,0 0,0-1,0 1,0-1,0 0,1-1,-1 1,1-1,0-1,0 1,0-1,0-1,0 1,0-1,0 0,0-1,0 1,-1-1,1-1,0 1,0-1,-1 0,1-1,-1 0,1 0,0-1,7-6,0 0,-1-1,0 0,0-1,-2 0,1-1,-2-1,0 1,0-2,6-14,-12 22,0-1,0 1,-1-1,0 0,-1 0,0 0,0 0,-1-1,0 1,0 0,-1-1,0 1,0 0,-1-1,0 1,-1 0,0 0,0 0,-1 0,0 0,0 0,0 1,-3-3,0 2,-1 1,0-1,0 1,-1 1,0 0,0 0,-1 0,1 1,-1 0,0 1,0 0,-1 0,0 1,1 0,-1 1,0 0,0 1,0 0,-1 0,-14 0</inkml:trace>
  <inkml:trace contextRef="#ctx0" brushRef="#br0" timeOffset="1550.547">960 465,'157'-66,"-149"63,0 0,0 0,1 1,-1 0,1 0,-1 1,1 0,-1 1,1-1,-1 2,1-1,-1 1,1 1,-1-1,1 2,-1-1,0 1,0 0,0 0,0 1,-1 1,1-1,-1 1,4 4,-6-5,0 0,1-1,-1 1,0-1,1 0,0-1,0 1,0-1,0 0,0-1,0 1,0-1,1 0,-1-1,0 0,1 0,3 0,7-5</inkml:trace>
</inkml:ink>
</file>

<file path=ppt/ink/ink3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3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1 367,'4'0,"8"0,5 0,5 0,4 0,2 0,1 0,0 0,0 0,0 0,0 0,0 0,0 0,-1 0,0 0,0 0,1 0,-6 0</inkml:trace>
  <inkml:trace contextRef="#ctx0" brushRef="#br0" timeOffset="286.472">1 621,'38'-10,"22"-2,7-1,-5 4,-7 2,-13 2</inkml:trace>
  <inkml:trace contextRef="#ctx0" brushRef="#br0" timeOffset="865.586">28 170,'6'-7,"-1"0,1 1,0 0,0 0,0 0,1 1,0 0,0 0,1 1,-1 0,1 0,0 0,-2 2,-1 0,1 0,0 1,0-1,0 1,0 0,-1 1,1-1,0 1,0 1,0-1,0 1,0 0,0 0,0 0,0 1,-1 0,1 1,-1-1,1 1,-1 0,0 0,0 0,0 1,-1 0,4 3,-1-2,0 0,0-1,1 0,-1 0,1-1,-1 0,1 0,0-1,0 0,1 0,-1-1,0 0,1-1,-1 0,0 0,0 0,1-1,-1-1,0 1,5-3,6-2</inkml:trace>
  <inkml:trace contextRef="#ctx0" brushRef="#br0" timeOffset="3635.936">565 705,'16'-18,"-1"-2,-1 1,0-2,-2 0,0-1,-1-2,30-51,24-35,-55 94,-7 10,-1 0,2 0,-1 0,0 1,1-1,0 1,0 0,1 0,-1 1,1-1,0 1,1 0,-1 0,0 1,1-1,0 1,0 1,0-1,4 0,-7 4,-1 1,1 0,0 0,-1 0,0 0,1 0,-1 1,0-1,0 1,0-1,0 1,-1 0,1 0,-1-1,0 1,1 0,-1 0,-1 1,1-1,0 0,-1 0,0 0,1 1,-1-1,0 0,-1 0,1 0,-1 1,1-1,-1 0,1 2,9 56,-9-60,1 0,-1 0,1 0,-1 0,1 0,-1 0,1 1,0-1,-1-1,1 1,0 0,0 0,0 0,0 0,0 0,0-1,0 1,0 0,0-1,0 1,0-1,0 1,1-1,-1 0,0 1,0-1,0 0,1 0,-1 0,0 0,0 0,1 0,-1 0,0-1,0 1,1 0,-1 0,0-1,0 1,0-1,0 0,0 1,0-1,0 0,0 1,1-2,84-90,-65 63,-4 7,77-80,-92 102,-1 0,1 1,0-1,-1 0,1 0,0 1,-1-1,1 1,0 0,-1-1,1 1,-1 0,0 0,1 0,-1 0,1 0,-1 0,0 1,0-1,0 0,0 1,0-1,0 0,0 1,0-1,-1 1,1-1,0 1,-1 0,1-1,-1 1,0 0,0-1,1 1,-1 0,0 0,0-1,-1 1,1 0,0-1,-1 1,1 0,-1-1,1 1,-1 1,1-1,9 134,1-90,-6-25</inkml:trace>
  <inkml:trace contextRef="#ctx0" brushRef="#br0" timeOffset="4150.067">1327 649,'39'-12,"1"0,-1-3,-1-1,-1-2,0-2,-1-2,-25 14,0-1,-1 0,0 0,-1-1,0 0,-1-1,0 0,-1-1,0 1,0-1,-1-1,-1 1,0-1,-1 0,0 0,-1 0,-1 0,0-1,-1 1,0-1,-1 0,0 1,-1-1,-2-6,2 17,-1-1,1 0,-1 1,0-1,0 1,0 0,-1-1,1 1,-1 0,0 1,0-1,0 0,0 1,0 0,0-1,-1 1,1 1,-1-1,1 0,-1 1,0 0,0 0,0 0,1 0,-1 0,0 1,0 0,0 0,0 0,0 0,0 1,0-1,0 1,0 0,1 0,-1 1,0-1,1 1,-1 0,1-1,-1 2,1-1,0 0,0 1,0-1,0 1,0 0,1 0,-2 2,-2 1,0 2,0-1,0 1,1 0,1 0,-1 0,1 0,1 1,-1 0,1 0,1 0,0 0,0 0,1 0,0 1,1-1,-1 1,2-1,0 0,0 1,0-1,1 0,1 0,-1 0,2 0,-1 0,1-1,0 1,1-1,0 0,0-1,1 1,0-1,0 0,1 0,0-1,0 0,7 5,-1-3,0 0,1-1,0 0,1-1,0 0,-1-2,1 1,1-2,-1 0,1-1,10 0,-1-1</inkml:trace>
  <inkml:trace contextRef="#ctx0" brushRef="#br0" timeOffset="4551.035">2202 225,'-16'22,"0"0,2 1,1 0,0 1,2 0,0 1,2 1,1-1,-3 18,11-38,-1 1,1-1,-1 1,2-1,-1 1,0-1,1 1,0-1,1 0,-1 1,1-1,0 0,0 0,1 0,-1 0,1 0,0-1,0 1,1-1,0 0,-1 0,1 0,0 0,1-1,-1 0,1 0,0 0,-1 0,1-1,0 1,0-1,1-1,-1 1,0-1,1 0,-1 0,1 0,-1-1,1 0,-1 0,1 0,4-1,4-2,0 0,-1 0,1-1,0-1,-1 0,0-1,0-1,-1 0,0 0,0-1,-1-1,0 0,0-1,-1 0,0 0,-1-1,0 0,-1-1,0 0,1-2,-5 5,0 0,-1 0,0 0,-1-1,1 1,-2-1,1 1,-2-1,1 0,-1 1,-1-1,1 0,-2 1,1-1,-1 1,-1-1,0 1,0 0,-1 0,-3-7,2 12,1 0,0 0,-1 1,0-1,1 1,-1 0,-1 1,1-1,0 1,-1 0,1 0,-1 1,1 0,-1 0,0 0,0 0,1 1,-1 0,0 0,0 1,0 0,-19-1</inkml:trace>
  <inkml:trace contextRef="#ctx0" brushRef="#br0" timeOffset="4882.746">2060 480,'15'-9,"9"-4,1 5,0 5,2 2,0 1,1 1,0 1,0-1,1 0,-1-1,1 0,-1 1,0-1,-4 0</inkml:trace>
  <inkml:trace contextRef="#ctx0" brushRef="#br0" timeOffset="5415.951">2202 0,'-5'5,"-1"1</inkml:trace>
  <inkml:trace contextRef="#ctx0" brushRef="#br0" timeOffset="5833.709">2427 28,'5'0,"2"5,-6 1,-2-4,-2-4</inkml:trace>
</inkml:ink>
</file>

<file path=ppt/ink/ink3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28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57 198,'10'0,"12"0,8 0,3 0,1 0,0 0,-2 0,-1 0,-1 0,-6-5,-2-2,0 1,1 1,2 1,1 2,-4 1</inkml:trace>
  <inkml:trace contextRef="#ctx0" brushRef="#br0" timeOffset="298.584">1 451,'38'-4,"28"-3,6 1,-3 1,-9 1,-10 2,-14 1</inkml:trace>
  <inkml:trace contextRef="#ctx0" brushRef="#br0" timeOffset="877.886">198 0,'4'9,"0"0,1 0,0-1,0 0,0 0,1 0,1-1,-1 1,1-2,0 1,1-1,-1 0,1 0,1-1,-1 0,1-1,0 0,0 0,0-1,0 0,0 0,10 1,-13-4,0 0,0 1,-1-1,1 2,0-1,-1 1,1-1,-1 1,1 1,-1-1,0 1,0 0,0 0,0 1,-1-1,1 1,-1 0,0 0,0 1,-1-1,1 1,-1 0,0 0,0 0,0 0,-1 0,0 1,0-1,0 1,-1-1,1 6,-6 5,-1 0,-1-1,0 0,-1 0,-1 0,0-1,-1-1,0 1,-1-1,-1-1,0 1,0-2,-1 0,-6 3,15-10,-155 132,119-103,24-17</inkml:trace>
</inkml:ink>
</file>

<file path=ppt/ink/ink3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86,'0'-9,"1"6,-1-1,1 1,-1-1,0 1,0-1,0 1,-1-1,1 1,-1-1,0 1,1-1,-2 1,1-1,0 1,-1 0,1 0,-1 0,0 0,0 0,0 0,-1 0,-1-1,2 5,-1 0,1 0,-1 0,1 0,-1 0,1 0,0 1,0-1,0 1,0 0,0 0,0 0,0 0,0 0,1 0,-1 0,1 0,-1 0,1 1,0-1,0 1,0 1,-5 11,2 0,-1 1,2 0,0 0,1 0,1 0,0 1,1-1,1 0,1 4,-1 16,-2-31,1 1,0-1,0 1,1 0,0-1,-1 1,2-1,-1 1,1-1,0 0,0 1,0-1,1 0,-1 0,1-1,1 1,-1-1,1 1,-1-1,1 0,0 0,1-1,-1 1,1-1,-1 0,1 0,0 0,0-1,0 0,1 0,-1 0,0-1,1 1,-1-1,2-1,8 0,-1-2,0 0,0 0,0-2,0 0,0 0,-1-1,0-1,0 0,0-1,-1 0,0-1,0-1,-1 1,0-2,7-7,-10 11,-1 0,0-1,0 0,-1 0,0 0,0-1,-1 0,0 0,0 0,-1-1,0 1,0-1,-1 0,-1-1,1 1,-1 0,-1-1,0 1,0-1,-1 1,0-1,0 7,-1-1,0 0,0 1,0-1,0 0,0 1,-1 0,0-1,0 1,0 0,0 0,0 0,0 0,-1 0,0 1,1-1,-1 1,0-1,0 1,0 0,-1 0,1 1,0-1,-1 1,1-1,-1 1,1 0,-3 0,-105-12,76 13,5 0</inkml:trace>
  <inkml:trace contextRef="#ctx0" brushRef="#br0" timeOffset="485.575">16 284,'-1'-1,"1"1,-1 0,0-1,0 1,0-1,0 1,0-1,1 0,-1 1,0-1,1 0,-1 1,0-1,1 0,-1 0,1 1,-1-1,1 0,-1 0,1 0,0 0,0 0,-1 0,1 0,0 0,0 0,0 0,0 0,0 0,0 0,0 1,0-1,0 0,1 0,-1 0,0 0,0 0,1 0,-1 0,1 0,-1 0,1 1,-1-1,1 0,0 0,-1 1,1-1,0 0,-1 1,1-1,0 1,0-1,0 1,0-1,-1 1,1-1,0 1,0 0,0 0,0-1,0 1,1 0,8-8,0 1,0 0,1 0,0 1,0 0,0 1,1 0,0 1,0 1,0 0,0 0,1 1,2 0,-11 3,0-1,-1 1,1 0,-1 0,1 0,0 0,-1 1,0 0,1-1,-1 1,0 0,0 1,0-1,0 0,0 1,-1 0,1 0,-1-1,0 1,0 1,0-1,0 0,0 0,-1 1,1-1,-1 1,0 0,45 56,-41-57,0-1,1 1,-1-1,1 0,-1 0,1-1,0 0,0 0,0 0,-1 0,1-1,0 0,0-1,0 1,0-1,1-1,12-4</inkml:trace>
</inkml:ink>
</file>

<file path=ppt/ink/ink3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0,'5'0,"2"5,-1 7,-1 0</inkml:trace>
</inkml:ink>
</file>

<file path=ppt/ink/ink3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1,'-5'4,"-2"3</inkml:trace>
</inkml:ink>
</file>

<file path=ppt/ink/ink3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0,'29'0,"14"0,5 0,-2 0,-3 0,-4 0,-4 0,-4 0,-1 0,-2 0,-5 0</inkml:trace>
</inkml:ink>
</file>

<file path=ppt/ink/ink3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23,'38'0,"23"-5,5-1,-3 0,-13 1</inkml:trace>
</inkml:ink>
</file>

<file path=ppt/ink/ink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4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24 677,'-11'155,"-2"26,14-173,0 0,0 1,0-1,1 0,1 0,-1 0,1-1,0 1,1-1,0 1,0-1,0 0,1-1,0 1,1-1,-1 0,1 0,0-1,1 1,5 2,-9-6,0 0,1-1,-1 1,1-1,-1 0,1 0,-1 0,1 0,0-1,-1 1,1-1,0 0,-1 0,1 0,0-1,-1 1,1-1,0 0,-1 0,1 0,-1-1,1 1,-1-1,0 0,0 0,0 0,0 0,2-3,76-83,-65 66,94-113,-109 134,1 0,-1-1,1 1,-1 0,1 0,0 0,-1 0,1 1,0-1,0 0,0 1,-1-1,1 1,0 0,0-1,0 1,0 0,0 0,0 0,0 0,0 1,0-1,-1 1,1-1,0 1,0-1,0 1,-1 0,1 0,0 0,-1 0,1 0,-1 0,1 1,0 0,42 62,-31-41,-9-17,0 0,0 0,1-1,0 0,0 0,0 0,1 0,-1-1,1 0,0 0,0-1,0 0,1 0,-1 0,1 0,0-1,0-1,0 1,0-1,0 0,0 0,0-1,0 0,0-1,0 1,0-1,0 0,0-1,0 0,-1 0,1 0,-1-1,1 0,-1-1,0 1,0-1,0 0,0 0,-1-1,0 0,0 0,0 0,3-5,6-10,0-1,-1 0,-2-1,0-1,-1 0,2-10,-2 5,-7 20,0 1,0-1,-1-1,0 1,0 0,-1 0,0-1,0 1,-1-1,0 1,-1 0,1-1,-2 1,-1-6,-3-4</inkml:trace>
  <inkml:trace contextRef="#ctx0" brushRef="#br0" timeOffset="10506.741">1295 0,'0'656,"-4"-585,-3 1,-3-1,-15 48,25-117,-12 138,12-140,0 1,0 0,0-1,-1 1,1 0,0-1,0 1,0 0,0-1,0 1,0 0,0 0,1-1,-1 1,0 0,0-1,0 1,1 0,-1-1,0 1,1-1,-1 1,1 0,-1-1,1 1,-1-1,1 1,-1-1,1 1,-1-1,1 0,-1 1,1-1,0 0,-1 1,1-1,0 0,-1 0,1 1,0-1,-1 0,1 0,0 0,-1 0,1 0,0 0,0 0,-1 0,1 0,0-1,-1 1,1 0,0 0,-1-1,1 1,0 0,-1-1,1 1,-1 0,1-1,-1 1,1-1,-1 1,1-1,0 0,31-35,136-228,-101 159,-66 104,0-1,1 1,-1 0,0-1,0 1,1 0,-1 0,0 0,1 0,-1 0,1 0,0 0,-1 0,1 1,0-1,-1 0,1 1,0 0,0-1,0 1,-1 0,1 0,0 0,0 0,0 0,-1 0,1 1,0-1,0 1,-1-1,1 1,0 0,-1-1,1 1,0 0,-1 0,0 0,1 0,-1 1,1-1,-1 1,52 60,-22 7,25 33,-14-41,-39-54,0-1,1 0,-1 0,1 0,0 0,0-1,1 0,0 1,0-2,0 1,0 0,1-1,0 0,0-1,0 1,0-1,0 0,1 0,0-1,4 1,4-3,1-1,-1-1,1-1,-1 0,0 0,0-2,-1 0,1-1,-1 0,0-1,0 0,-1-1,0-1,-1 0,0-1,8-8,-19 17,9-7,-1 0,1-1,-2-1,1 1,-1-1,-1-1,1 1,-2-2,0 1,0 0,-1-1,0-3,-3 10,-1-1,1 0,-2 0,1 1,-1-1,1 0,-2 0,1 0,-1 1,1-1,-2 0,1 1,-1-1,1 1,-2-1,1 1,-1 0,1 0,-1 0,-1 0,1 0,-1 1,1-1,-2 1,1 0,0 0,-1 1,1-1,-1 1,0 0,0 0,0 1,-1-1,1 1,-1 0,1 1,-1-1,0 1,1 0,-1 1,0-1,0 1,1 0,-1 1,0-1,-1 2,-3 1,0 0,0 1,0 0,1 1,0 0,0 0,0 1,1 1,-1-1,1 1,1 0,0 1,0 0,0 0,1 1,0 0,1 0,0 0,0 0,1 1,0 0,1 0,0 0,-1 8,3-10,0 0,1 0,0 0,1 0,-1 0,2 0,-1 0,1 0,0-1,1 1,0 0,0-1,0 0,1 0,0 0,1 0,-1-1,1 1,0-1,1 0,0-1,0 1,0-1,0-1,1 1,0-1,0 0,0 0,2 0,4 1,0 0,1-1,0 0,0-1,0 0,0-1,0-1,0 0,1-1,-1 0,0-2,0 1,0-2,12-3,12-4,-1-2,-1-2,0-2,30-17,-34 16,-1-1,0-1,-2-2,0-1,-2-1,0-1,-2-2,0 0,13-21,-33 39,0 0,-1 0,0-1,0 1,-1-1,0 0,-1 0,0 0,0 0,-1 0,0-1,0-5,-1 11,0 1,-1 0,1-1,-1 1,1 0,-1 0,0 0,0-1,0 1,-1 0,1 0,-1 0,0 1,0-1,0 0,0 1,0-1,0 1,-1 0,1 0,-1 0,0 0,1 0,-1 0,0 1,0-1,0 1,0 0,-1 0,1 0,0 0,0 1,-1-1,1 1,0 0,-1 0,0-1,1 1,-1-1,1 1,-1 0,1 0,-1 0,1 1,-1-1,1 1,-1 0,1 0,0 0,-1 1,1-1,0 1,0-1,0 1,0 0,0 1,0-1,1 0,-1 1,1-1,0 1,-1 0,1 0,0 0,1 0,-1 0,0 0,1 0,0 0,0 1,0-1,0 1,0-1,1 1,0-1,-1 1,4 0,-1-1,1 0,0 0,0 0,0 0,0-1,0 1,1-1,-1 0,1 0,-1 0,1 0,0-1,0 1,0-1,0 0,0 0,0-1,0 1,0-1,0 0,2 0,20 5,-22-4,1-1,0 0,0 1,0-1,0 1,0 0,1 1,-2-1,1 1,0 0,0 0,0 0,-1 1,0 0,1 0,-1 0,0 0,0 0,-1 1,1 0,-1 0,1 0,-1 0,-1 1,1-1,-1 1,1-1,-1 1,0 0,-1 0,1 0,-1 0,0 2,-13 72,9-71,1-1,0 1,0-1,1 1,-1 0,2 0,-1-1,1 1,1 0,-1 0,1 0,1-1,-1 1,1 0,1-1,-1 0,4 6,0-8,1 0,0 0,0-1,0 0,0 0,1-1,-1 0,1-1,0 1,0-1,0-1,0 0,0 0,1 0,-1-1,0 0,0-1,0 0,0 0,1-1,4-1,2 1,0-1,0 0,0-1,-1 0,1-2,-1 1,0-2,0 0,-1 0,0-2,0 1,-1-2,0 0,-1 0,0-1,-1 0,0-1,0 0,-2 0,1-1,-2-1,1 1,-2-1,0 0,-1-1,0 1,-1-1,-1 0,0 0,0-5,-3 9,1-1,-2 1,1 0,-2-1,1 1,-2 0,1 0,-2 0,1 0,-1 1,-3-4,6 10,-1 1,-1-1,1 1,0-1,-1 1,0 0,0 0,0 0,0 0,0 1,-1-1,1 1,-1 0,1 0,-1 0,0 0,0 1,0-1,0 1,0 0,0 0,0 1,0-1,0 1,-1 0,1 0,0 0,0 1,0-1,0 1,-3 1,-1 1,1 1,0 0,-1 0,1 1,1 0,-1 0,1 0,0 1,0 0,0 0,1 1,0 0,0 0,1 0,0 0,0 1,0-1,1 1,1 0,-1 0,1 0,1 0,-1 1,1-1,1 0,-1 1,2 3,-3-1,2 0,0 0,0 0,1 0,0 0,0 0,2 0,-1-1,1 1,1-1,0 1,0-1,1 0,1-1,-1 1,2-1,-1 0,3 2,2-1,1 1,0-1,1-1,0 0,0-1,1-1,0 0,0 0,1-2,0 0,0 0,0-1,0-1,4-1,223 9,-211-11,-4-1,-3 1</inkml:trace>
</inkml:ink>
</file>

<file path=ppt/ink/ink3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0 366,'24'-5,"27"-2,10 1,-1 1,-10 1</inkml:trace>
  <inkml:trace contextRef="#ctx0" brushRef="#br0" timeOffset="8153.968">113 733,'19'-7,"0"0,-1-2,0 0,-1 0,0-2,0 0,-1-1,-1-1,0 0,-1-1,0 0,-1-2,10-14,70-117,-92 146,0 0,0 0,0 0,-1 0,1 0,0 0,0 0,-1 0,1 0,0 0,-1 0,1 0,-1-1,0 1,1 0,-1 0,0-1,0 1,0 0,0 0,0-1,0 1,0 0,0 0,0-1,-1 1,1 0,-1 0,1 0,0-1,-1 1,0 0,1 0,-1 0,0 0,0 0,1 0,-1 0,0 0,0 0,0 1,0-1,0 0,0 1,0-1,-1 0,1 1,0-1,0 1,0 0,-1-1,1 1,0 0,0 0,-1 0,1 0,0 0,0 0,-1 0,1 0,0 0,-5 4,0 0,1 1,-1-1,1 1,1 0,-1 0,1 1,0-1,0 1,0 0,1 0,0 0,0 1,0-1,1 1,0-1,0 1,1 0,0 2,-6 135,7-142,-1 3,1 1,0 0,0-1,1 1,-1-1,1 1,1-1,-1 1,1-1,0 1,0-1,0 0,1 0,0 0,0 0,0-1,1 1,-1-1,1 0,0 0,0 0,0 0,1-1,0 0,-1 0,1 0,0 0,0-1,1 0,3 1,1-1,0-1,0-1,0 0,0-1,0 1,0-2,0 1,-1-2,1 1,0-1,-1-1,0 0,0 0,0-1,0 0,-1 0,1-1,-1 0,1-2,134-143,-133 137,-1 1,0-1,-1-1,0 0,-2 0,1 0,-2-1,0 0,1-8,-6 23,1-1,-1 1,1-1,-1 1,0-1,0 0,1 1,-1-1,0 1,-1-1,1 1,0-1,0 0,-1 1,1-1,-1 1,1-1,-1 1,0-1,1 1,-1 0,0-1,0 1,0 0,0 0,0 0,-1-1,1 1,0 0,0 0,-1 1,1-1,0 0,-1 0,1 1,-1-1,1 1,-1-1,1 1,-1 0,1-1,-1 1,0 0,1 0,-1 0,1 0,-1 0,0 1,1-1,-1 0,1 1,-1-1,1 1,-1 0,1-1,0 1,-1 0,1 0,0 0,-1 0,1 0,-9 5,2-1,-1 1,1 1,-1-1,2 2,-1-1,1 1,0 0,1 0,0 1,0 0,1 0,0 0,1 1,0-1,0 1,1 0,0 1,1-1,0 0,0 1,2-1,-1 1,1-1,1 1,-1-1,2 1,0 0,2 4,0-1,1-1,0 1,1-1,1 0,0 0,1-1,4 5,-10-13,1-1,0 0,-1 0,1 0,0 0,1-1,-1 1,0-1,1 0,0 0,-1 0,1 0,0-1,0 0,0 1,0-1,0-1,0 1,0-1,0 1,0-1,0 0,0 0,0-1,1 1,-1-1,0 0,0 0,-1-1,1 1,1-1,13-10,0 1,-1-2,-1-1,0 0,0-1,-2 0,0-1,-1-1,0 0,-2-1,7-12,10-12,-19 29,-2 0,1-1,-2 0,0 0,0-1,-2 0,0 0,0 0,-1 0,-1-1,-1 1,0-10,-18-30,17 54,-1 0,0 0,1 0,-1 1,0-1,0 0,0 0,0 1,0-1,0 1,0-1,0 1,0-1,0 1,0-1,0 1,0 0,0 0,0-1,0 1,-1 0,1 0,0 0,0 0,0 0,0 1,0-1,0 0,-1 1,1-1,0 0,0 1,0-1,0 1,0-1,0 1,0 0,1 0,-1-1,0 1,0 0,0 0,1 0,-1 0,0 0,-7 8,0 0,0 0,1 0,0 1,1 0,0 0,1 1,0-1,1 1,0 0,0 1,1-1,1 1,0-1,0 1,2 0,-1 0,1-1,1 1,0 0,1 0,0-1,0 1,2-1,-1 0,1 0,1 0,0 0,1 0,80 106,-75-103</inkml:trace>
  <inkml:trace contextRef="#ctx0" brushRef="#br0" timeOffset="8852.595">1157 55,'0'0,"-1"-1,0 0,1 0,-1 1,1-1,-1 0,1 0,-1 0,1 0,-1 0,1 1,0-1,-1 0,1 0,0 0,0 0,0 0,0 0,0 0,0 0,0 0,0 0,0 0,0 0,1 0,-1 0,0 0,1 0,-1 0,1 1,-1-1,1 0,-1 0,1 0,-1 1,1-1,0 0,-1 1,1-1,0 0,0 1,0-1,-1 1,1-1,0 1,0-1,1 1,43-15,-43 14,0 1,-1 0,1 0,0 0,0 0,-1 0,1 0,0 0,-1 1,1-1,-1 0,1 1,0 0,-1-1,1 1,-1 0,1 0,-1 0,0 0,1 0,-1 0,0 0,0 0,0 0,0 1,0-1,0 0,0 1,0-1,0 1,-1-1,1 1,0 0,-1-1,0 1,1-1,-1 1,0 0,0 0,0-1,0 1,0 0,0-1,0 1,-1 0,1-1,-1 1,-28 78,25-74,2-4,0 0,-1 0,1 1,0-1,0 1,0-1,0 1,1 0,-1-1,1 1,-1 0,1 0,0 0,0 0,1 0,-1 0,0 1,1-1,0 0,0 0,0 0,0 1,1-1,-1 0,1 0,-1 0,1 0,0 0,1 0,-1 0,0 0,1 0,-1 0,1-1,0 1,0-1,0 1,1 0,5-1,0 0,0 0,-1-1,1 0,0 0,0-1,0 0,0 0,0-1,0 0,0-1,0 0,-1 0,6-2,7-3</inkml:trace>
  <inkml:trace contextRef="#ctx0" brushRef="#br0" timeOffset="9622.324">1214 619,'-61'137,"62"-137,-1 0,1 0,-1 0,1 0,-1 0,0 0,1 0,-1 1,1-1,-1 0,0 0,1 0,-1 0,1 1,-1-1,0 0,1 0,-1 1,0-1,1 0,-1 0,0 1,0-1,1 0,-1 1,0-1,0 1,0-1,1 0,-1 1,0-1,0 1,0-1,0 0,0 1,0-1,0 1,0-1,0 0,0 1,0-1,0 1,0 0,28-33,-15 13,-10 13,0 1,1-1,0 0,0 1,1 0,0 0,-1 0,2 0,-1 1,0 0,1 0,0 0,0 1,0 0,5-2,-8 6,-1-1,1 1,0 0,0 0,-1 0,1 0,0 0,-1 0,1 1,-1-1,0 1,1 0,-1 0,0 0,0 0,0 0,0 0,-1 0,1 1,0-1,-1 1,0-1,1 2,26 28,-24-30,1 0,-1 0,0-1,0 1,1-1,-1 0,1 0,-1-1,1 1,-1-1,1 0,-1 0,1-1,-1 1,1-1,-1 0,1 0,-1 0,0-1,1 0,-1 0,0 0,0 0,0 0,-1-1,1 0,-1 0,1 0,-1 0,0 0,0-1,0 1,-1-1,1 0,-1 0,2-3,3-11</inkml:trace>
  <inkml:trace contextRef="#ctx0" brushRef="#br0" timeOffset="10001.204">1835 196,'-31'40,"3"1,1 1,2 2,2 0,2 2,2 0,16-40,1 0,-1-1,1 1,0 0,1 0,-1 0,1 0,1 0,-1 0,1 1,0-1,0 0,1 0,-1 0,1 0,1 0,-1 0,1 0,0 0,1 0,-1-1,1 1,0-1,1 0,-1 0,1 0,0 0,0 0,1-1,-1 0,1 0,0 0,0-1,0 1,0-1,1 0,2 0,8 0,1-1,-1-1,0-1,1 0,-1-1,1-1,-1 0,0-2,0 1,0-2,-1 0,1-1,-1-1,0 0,-1-1,0 0,0-1,-1-1,0 0,-1-1,0-1,-1 1,4-7,-6 9,0-2,-1 1,-1-1,0 0,0-1,-1 0,0 0,-1 0,-1 0,0-1,0 0,-2 0,1 0,-1-8,-1 15,-1-1,0 0,0 0,-1 0,0 0,0 0,-1 1,1-1,-1 1,-1-1,1 1,-1-1,-1 1,1 0,-1 1,0-1,0 1,0-1,-1 1,0 0,0 1,0-1,-1 1,1 0,-1 0,0 1,0 0,-4-2,-101-19,78 23</inkml:trace>
  <inkml:trace contextRef="#ctx0" brushRef="#br0" timeOffset="10287.529">1665 535,'34'-14,"20"-6,6 7,-2 5,-11 8,-9 5,-11 6,-5 1,-2-1,1-3,2-3,1-1,2-3,-4-5,-5-3</inkml:trace>
</inkml:ink>
</file>

<file path=ppt/ink/ink3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2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1,'-10'10,"-3"7,-4 2,-4 1,-3 3,-3-2,4-6</inkml:trace>
</inkml:ink>
</file>

<file path=ppt/ink/ink3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4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0 481,'12'-28,"-12"29,0-1,0 0,0 1,0-1,0 0,0 1,0-1,0 0,0 1,0-1,0 0,1 1,-1-1,0 0,0 1,0-1,0 0,0 1,1-1,-1 0,0 1,0-1,1 0,-1 0,0 1,0-1,1 0,-1 0,0 0,0 1,1-1,-1 0,0 0,1 0,-1 0,0 0,1 0,-1 0,0 0,1 0,-1 0,1 0,-1 0,0 0,1 0,-1 0,0 0,1 0,-1 0,0 0,1 0,-1 0,0-1,0 1,1 0,-1 0,0 0,1-1,-1 1,0 0,0-1,-7 138,3-121,1 0,1 0,1 0,0 1,1-1,1 0,1 11,0-19,0 1,0-1,1 1,0-1,0 0,1 0,0 0,1-1,-1 1,1-1,4 4,-6-9,-1 1,0-1,1 0,0 0,-1 0,1-1,0 1,0-1,0 1,0-1,0 0,0 0,1 0,-1-1,0 1,0-1,1 0,-1 1,0-1,0-1,1 1,-1-1,0 1,0-1,1 0,-1 0,0 0,0 0,0-1,0 1,-1-1,1 0,12-8,-1-1,-1-1,1 0,-2-1,0-1,-1 1,0-2,-1 0,1-2,26-34,-37 50,1 0,-1 0,1 1,-1-1,1 0,-1 0,1 1,-1-1,1 1,0-1,-1 0,1 1,0-1,-1 1,1 0,0-1,0 1,0 0,-1-1,1 1,0 0,0 0,0-1,0 1,-1 0,1 0,0 0,0 0,0 0,0 1,0-1,-1 0,1 0,0 0,0 1,0-1,-1 0,1 1,0-1,0 1,-1-1,1 1,0-1,-1 1,1 0,0 0,23 41,-14-21,-8-17,-1-1,1 1,0 0,0-1,0 1,0-1,1 0,0 0,-1 0,1 0,0 0,1 0,-1-1,0 0,1 1,-1-1,1-1,0 1,-1 0,1-1,0 0,0 0,0 0,0 0,0-1,0 1,0-1,1 0,-1 0,0-1,0 1,0-1,0 0,0 0,0 0,0-1,-1 1,1-1,0 0,12-10,0-1,-1 0,0-1,-1-1,-1 0,0-1,-1 0,-1-1,2-5,-11 19,6-7,0 1,-1-1,0 0,-1-1,0 0,-1 0,0 0,0 0,-1-1,-1 0,0 0,-1 0,0 0,-1 0,0 0,-1-1,0 1,-1 0,-1 0,1 0,-2 0,0 0,0 0,-2-1,-7-7</inkml:trace>
  <inkml:trace contextRef="#ctx0" brushRef="#br0" timeOffset="1318.733">932 1,'-107'417,"102"-374,1 0,2 1,2-1,6 41,-6-75,0-1,1 1,0-1,0 1,1 0,0-1,0 0,1 0,1 1,-1-2,1 1,0 0,1-1,0 0,0 0,-1-6,0-1,0 1,0-1,0 0,0 0,0-1,0 1,0-1,-1 0,1 0,0 0,0-1,0 1,-1-1,1 0,-1 0,0 0,1 0,-1-1,0 1,0-1,0 0,-1 0,1 0,-1 0,0 0,1-1,-1 1,-1-1,1 0,4-3,144-144,-149 149,0 0,1 0,-1 0,0 0,1 1,-1-1,1 1,0-1,-1 1,1-1,0 1,0 0,0 0,0 0,0 0,0 0,0 1,0-1,0 1,1-1,-1 1,0 0,0-1,0 1,1 0,-1 1,0-1,0 0,0 1,1-1,-1 1,0-1,0 1,0 0,0 0,0 0,0 0,0 1,-1-1,1 0,0 1,-1-1,1 1,-1 0,1-1,-1 1,0 0,2 2,14 184,-15-185,0 0,0 0,0 0,0 0,0 0,0-1,1 1,-1-1,1 0,0 1,0-1,0 0,0-1,0 1,0 0,0-1,1 0,-1 0,0 0,1 0,-1 0,1-1,-1 1,1-1,-1 0,1 0,0-1,98-13,-89 12,0-1,0 0,-1-1,1-1,-1 1,0-2,0 0,0-1,-1 0,0 0,-1-1,1-1,-2 0,1 0,-1-1,0 0,-1 0,-1-1,1 0,-2-1,0 1,0-1,-1-1,0 1,-1-1,0 1,-1-6,-3 15,0 0,0 0,0 0,-1 0,1 0,-1 0,0 0,0 0,0 1,0-1,0 0,-1 1,1-1,-1 1,0-1,0 1,0 0,0-1,0 1,0 0,-1 0,1 1,-1-1,1 0,-1 1,0 0,1 0,-1-1,0 2,0-1,0 0,0 0,0 1,0 0,0-1,0 1,0 0,0 1,0-1,0 1,0-1,0 1,0 0,1 0,-1 0,0 0,0 0,1 1,-2 0,-6 4,0 0,0 0,0 0,1 2,0-1,1 1,0 0,0 1,0 0,1 0,1 0,0 1,0 0,0 1,2-1,-1 1,1 0,1 0,0 0,0 0,1 1,1-1,0 6,3-9,0-1,0 0,1 0,0 0,0-1,1 1,0-1,0 1,0-1,1-1,0 1,0-1,1 1,-1-2,1 1,0-1,0 1,1-2,-1 1,1-1,0 0,0 0,0-1,0 0,0 0,1 0,-1-1,1-1,-1 1,1-1,11 2,0-2,0 0,0-1,0-1,0-1,0 0,-1-1,0-2,0 0,0 0,0-2,-1 0,0-1,-1-1,0 0,11-10,-12 10,0-1,-1-1,0 0,0-1,-2 0,1-1,-2-1,0 0,-1 0,0-1,-1 0,-1-1,-1 0,0 0,-1-1,-1 1,0-1,0-9,-5 25,0 0,1 0,-1 0,0 0,0 0,0 1,0-1,-1 0,1 0,0 0,-1 0,1 0,-1 0,0 1,0-1,0 0,0 0,0 1,0-1,0 1,0-1,0 1,-1-1,1 1,-1 0,1 0,-1-1,0 1,1 0,-1 1,0-1,1 0,-1 0,0 1,0-1,0 1,0-1,0 1,0 0,-73 22,65-14,1-1,0 2,0-1,1 1,0 0,1 1,0 0,1 0,0 1,0-1,1 1,-1 4,5-14,1 0,0 0,-1 1,1-1,-1 0,1 0,0 1,0-1,0 0,0 0,0 1,0-1,0 0,0 1,1-1,-1 0,0 0,1 1,-1-1,1 0,-1 0,1 0,0 0,0 0,-1 0,1 0,0 0,0 0,0 0,0 0,0 0,0-1,0 1,0 0,0-1,0 1,1-1,-1 1,0-1,0 1,1-1,-1 0,0 0,0 0,1 1,-1-1,0 0,1-1,64-7,102-73,-167 81,-1-1,1 1,-1-1,1 1,0-1,-1 1,1 0,-1-1,1 1,0 0,-1 0,1-1,0 1,-1 0,1 0,0 0,-1 0,1 0,0 0,0 0,-1 0,1 0,0 0,-1 0,1 0,0 1,-1-1,1 0,0 0,-1 1,1-1,-1 0,1 1,-1-1,1 1,-1-1,1 1,-1-1,1 1,-1-1,1 1,-1-1,0 1,1 0,-1-1,0 1,0 0,1-1,-1 1,0 0,0-1,0 1,0 0,0-1,0 1,0 0,0 0,0-1,0 1,0 0,0-1,-1 1,-13 44,11-41,0-1,0 1,0-1,1 1,-1 0,1 0,0 0,1 0,-1 1,1-1,-1 0,1 1,1-1,-1 1,1-1,-1 1,1-1,1 1,-1 0,0-1,1 1,0-1,0 0,1 1,-1-1,1 0,0 0,0 0,0 0,1 0,-1 0,1 0,0-1,0 0,0 1,0-1,1 0,0-1,-1 1,1 0,0-1,2 1,174 16,-167-14,0-1,0-1,0 0,0-1,1 0,-1-1,1-1,0 0,-1 0,1-2,-1 0,0 0,1-1,-1-1,0 0,-1-1,1 0,-1-1,0-1,0 1,7-8,-10 6,-1 0,0-1,-1 0,0-1,0 1,-1-1,0-1,-1 1,0-1,-1 0,0 0,0 0,-1-1,-1 1,0-1,-1 0,0 1,-1-1,0 0,-1-5,1 15,-1-1,0 0,0 1,1-1,-2 1,1-1,0 1,0-1,-1 1,1 0,-1 0,0 0,0 0,0 0,0 0,0 0,0 0,0 1,-1-1,1 1,0 0,-1 0,1 0,-1 0,0 0,1 0,-1 1,0-1,1 1,-1 0,0-1,0 1,1 1,-1-1,0 0,0 1,1-1,-1 1,1 0,-1 0,0 0,1 0,-1 0,1 1,0-1,0 1,-1-1,1 1,0 0,0 0,1 0,-3 2,-19 14,1 1,0 1,1 0,2 2,0 0,1 1,1 1,2 1,0 0,-2 9,14-29,0 1,0-1,0 1,1 0,0-1,0 1,1 0,-1 0,1 0,1 1,-1-1,1 0,0 0,0 0,1 0,0 0,0 0,1 0,-1 0,1 0,0 0,1 0,-1-1,1 1,1-1,-1 0,0 0,1 0,0 0,1-1,-1 0,1 0,-1 0,1 0,1 0,15 6,0 0,1-2,0-1,0 0,1-2,0 0,0-1,0-2,0 0,0-2,0 0,1-2,-1-1,0 0,12-4,-4 1</inkml:trace>
</inkml:ink>
</file>

<file path=ppt/ink/ink3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7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0 962,'14'2,"0"0,0-1,-1-1,1 0,0-1,0 0,0-1,-1-1,1 0,-1-1,0 0,0-1,0 0,-1-2,0 1,0-1,0-1,5-5,171-149,-169 148,-2-1,1 0,-2-2,0 0,-1-1,-1 0,0-1,-2-1,0 0,-1-1,-2 0,0 0,-1-1,0-3,-7 24,-1-1,1 1,-1-1,1 1,-1-1,0 1,0-1,0 1,0-1,0 1,0-1,0 1,0-1,-1 1,1-1,0 1,-1-1,1 1,-1 0,0-1,0 1,1 0,-1-1,0 1,0 0,0 0,0 0,0 0,0 0,-1 0,1 0,0 0,-1 0,1 0,0 1,-1-1,1 1,-1-1,1 1,-1-1,1 1,-1 0,0 0,-62 21,48-8,0 1,1 0,0 1,1 1,1 0,1 0,0 2,1-1,1 2,0-1,2 1,-4 12,10-25,0 0,1 0,-1 0,2 0,-1 0,0 0,1 0,0 1,1-1,-1 0,1 0,0 0,1 0,0 0,0 0,0 0,0-1,1 1,0-1,0 1,0-1,1 0,0 0,0-1,0 1,1-1,-1 0,1 0,0 0,0-1,1 0,-1 0,0 0,1 0,0-1,0 0,0 0,0-1,0 1,0-1,4 0,11-2,0 0,0-2,0 0,-1-1,0-1,1-1,-2 0,1-2,-1 0,0-1,1-3,0 3,7-4,-1 0,-1-2,0-1,-1 0,-1-2,17-17,-31 27,-1-1,0 0,0 0,-1-1,0 1,-1-2,0 1,-1-1,0 1,0-2,-1 1,1-6,-5 15,-1 0,1 0,0 0,-1-1,1 1,-1 0,0 1,1-1,-1 0,0 0,0 0,0 0,-1 1,1-1,0 0,-1 1,1-1,-1 1,1 0,-1-1,0 1,1 0,-1 0,0 0,0 0,0 0,0 1,0-1,0 1,0-1,0 1,0-1,0 1,0 0,0 0,0 0,-1 1,1-1,0 0,0 1,0-1,0 1,0 0,0-1,1 1,-1 0,0 0,0 0,0 1,1-1,-1 0,1 1,-1-1,1 1,-1-1,1 2,-7 3,0 1,1 1,0-1,1 1,-1 1,2-1,-1 1,1 0,0 0,1 0,0 1,1-1,0 1,0 0,1 0,0 0,1 0,0 1,1-1,0 0,0 0,1 1,2 8,-1-14,-1 0,0 1,1-1,0 0,0 0,1-1,-1 1,1 0,0-1,0 1,0-1,1 0,0 0,0 0,0-1,0 0,0 1,1-1,-1 0,1-1,0 1,0-1,0 0,5 1,3 1,1 0,0 0,1-2,-1 0,0 0,1-1,-1-1,12-1,-5-3,-1 0,0-1,0-1,-1-1,0-1,0-1,-1 0,0-2,0 0,-1 0,-1-2,0 0,0-1,7-10,-13 13,-1-2,0 1,-1-1,0 0,-1-1,-1 1,0-1,-1-1,0 1,-1-1,-1 0,0 0,-1 0,0-14,-2 25,0 1,0 0,0 0,0-1,0 1,-1 0,0 0,0 0,0-1,0 1,0 0,-1 0,1 1,-1-1,1 0,-1 0,0 1,0-1,-1 1,1 0,0-1,-1 1,0 0,1 0,-1 1,0-1,0 1,0-1,0 1,0 0,0 0,0 0,0 1,-1-1,1 1,0-1,0 1,-1 0,1 0,0 1,0-1,-1 1,1-1,0 1,0 0,0 0,0 1,0-1,0 1,0-1,1 1,-4 2,-4 5,0 1,1 0,0 0,0 1,1 0,1 1,-1 0,2 0,0 0,0 1,2 0,-1 0,2 0,-1 1,2 0,0-1,0 1,2 0,-1 0,2-1,0 1,1 2,0-8,1 0,0 1,1-1,0-1,0 1,1 0,0-1,0 0,1 0,-1-1,1 0,1 0,-1 0,1 0,0-1,1 0,-1-1,1 0,0 0,0 0,0-1,1-1,-1 1,0-1,1-1,0 1,-1-1,1-1,4 0,34-8,-28 1</inkml:trace>
  <inkml:trace contextRef="#ctx0" brushRef="#br0" timeOffset="287.869">1947 539,'43'-5,"20"-1,3 0,-5 1,-7 1,-9 2,-7 1,-10 1</inkml:trace>
  <inkml:trace contextRef="#ctx0" brushRef="#br0" timeOffset="538.82">1976 793,'43'-10,"29"-8,6 0,-4 2,-11 4,-10 5,-16 2</inkml:trace>
  <inkml:trace contextRef="#ctx0" brushRef="#br0" timeOffset="16228.431">1581 849,'-23'108,"-5"-24,102-268,-74 183,0 1,0-1,0 0,0 1,0-1,0 1,0-1,0 0,1 1,-1-1,0 1,0-1,1 1,-1-1,0 1,1-1,-1 1,1 0,-1-1,1 1,-1-1,1 1,-1 0,1-1,-1 1,1 0,-1 0,1-1,-1 1,1 0,0 0,-1 0,1 0,-1 0,1 0,0 0,-1 0,1 0,-1 0,1 0,-1 0,1 0,0 0,-1 1,1-1,-1 0,1 0,-1 1,1-1,-1 0,1 1,-1-1,1 0,-1 1,1-1,-1 1,0-1,1 1,-1-1,0 1,1-1,-1 1,0-1,0 1,1-1,-1 1,10 49,-7-33,-1-8,18 50,-20-58,1 0,-1 0,1 1,-1-1,1 0,0 0,-1 0,1 0,0 0,0 0,0 0,0-1,0 1,0 0,0 0,0-1,0 1,0-1,0 1,0-1,0 1,1-1,-1 1,0-1,0 0,0 0,1 0,-1 0,0 0,0 0,1 0,-1 0,0 0,0-1,1 1,-1 0,0-1,0 1,0-1,0 1,0-1,1 0,4-6,0 0,-1 0,0-1,0 0,-1 1,0-2,-1 1,0 0,0-1,0 1,-1-1,-1 0,1-6,1-10,-4 5</inkml:trace>
  <inkml:trace contextRef="#ctx0" brushRef="#br0" timeOffset="18622.197">2681 623,'2'-16,"2"0,-1 0,2 1,0 0,1 0,1 0,0 0,0 1,2 0,0 1,6-8,-3 3,-7 11,-4 3,1 0,1 0,-1 0,0 0,1 0,0 1,0-1,0 1,0 0,0 0,1 0,-1 0,1 0,0 1,0 0,0 0,0 0,0 0,1 0,-1 1,2-1,-3 4,-1 1,1-1,0 0,-1 1,0-1,0 1,0 0,0 0,0 0,0 0,-1 0,1 0,-1 0,0 0,0 1,0-1,-1 0,1 1,-1-1,0 0,1 1,-2-1,1 1,0-1,-1 1,1-1,1 13,14 41,-14-56,0 0,-1-1,1 1,-1 0,1 0,0-1,0 1,-1 0,1-1,0 1,0-1,0 1,0-1,0 0,-1 1,1-1,0 0,0 0,0 1,0-1,0 0,0 0,0 0,0 0,0 0,0 0,0 0,0-1,0 1,0 0,0-1,0 1,0 0,-1-1,1 1,0-1,0 1,0-1,0 0,-1 1,1-1,0 0,-1 1,1-1,-1 0,1 0,-1 0,1 0,-1 1,1-1,-1 0,0 0,1 0,-1 0,0-1,129-193,-129 194,1 0,-1 0,1 0,0 0,-1 0,1 0,0 0,0 0,0 0,-1 0,1 0,0 1,0-1,0 0,0 1,0-1,0 1,1-1,-1 1,0-1,0 1,0 0,0 0,1-1,-1 1,0 0,0 0,0 0,1 0,-1 1,0-1,0 0,0 0,1 1,-1-1,0 0,0 1,0 0,0-1,0 1,0-1,0 1,0 0,0 0,0 0,0-1,-1 1,1 0,0 0,-1 0,1 0,0 1,13 63,-31 6,11-50</inkml:trace>
  <inkml:trace contextRef="#ctx0" brushRef="#br0" timeOffset="19492.662">3471 369,'-7'0,"0"0,0 1,0 0,-1 0,1 0,0 1,0 0,1 1,-1-1,0 1,1 1,0-1,-1 1,1 0,1 0,-1 1,1 0,0 0,0 0,0 1,0-1,1 1,0 0,1 1,-1-1,1 0,0 1,1 0,-1 0,1 0,1 0,-1 3,2-7,1-1,-1 0,1 1,-1-1,1 1,0-1,0 0,0 0,0 0,1 1,-1-1,0 0,1 0,0-1,-1 1,1 0,0 0,0-1,0 1,0-1,0 0,0 1,1-1,-1 0,0 0,0-1,1 1,-1 0,1-1,-1 0,1 1,-1-1,0 0,1 0,-1 0,1-1,-1 1,1 0,-1-1,1 0,-1 1,0-1,0 0,1 0,-1-1,0 1,0 0,0-1,0 1,0-1,0 0,-1 1,1-1,0 0,0-1,11-11,0 1,0-2,-2 0,0 0,0-1,-2 0,0-1,0 0,4-15,-13 31,-1 0,1 0,0-1,0 1,1 0,-1 0,0 0,0 0,1 0,-1 0,0 0,1 0,-1 0,1 0,-1 0,1 0,0 0,-1 0,1 0,0 0,0 0,-1 1,1-1,0 0,0 1,0-1,0 0,0 1,0-1,0 1,0 0,0-1,0 1,0 0,1 0,-1-1,0 1,0 0,0 0,0 0,0 0,0 1,1-1,-1 0,0 0,0 1,0-1,0 1,0-1,0 1,0-1,0 1,0-1,0 1,0 0,-1 0,1-1,0 1,0 0,-1 0,1 0,0 0,-1 0,1 1,42 153,-36-122,14 116,-21-145,0 1,0-1,-1 0,0 1,0-1,0 0,0 0,-1 0,0 1,0-1,0-1,0 1,0 0,-1-1,0 1,0-1,0 0,0 1,0-1,-1-1,1 1,-1-1,0 1,1-1,-1 0,0 0,0-1,-1 1,1-1,0 0,-2 0,-63 0,67-1,0 0,1-1,-1 1,0-1,0 1,1-1,-1 0,1 1,-1-1,1 0,-1 0,1 0,-1 0,1 0,0-1,-1 1,1 0,0-1,0 1,0-1,0 1,0-1,0 1,1-1,-1 0,1 1,-1-1,1 0,-1 1,1-1,0 0,0 0,0 1,0-1,0 0,0 0,0-1,4-5,0 0,1 0,0 0,0 0,0 1,1-1,0 1,1 1,0-1,0 1,0 0,0 1,1 0,0 0,3-1,6-4,0 0,1 0,0 2,1 0,-1 2,1 0,1 1,11-2,-3 1,-4 0</inkml:trace>
  <inkml:trace contextRef="#ctx0" brushRef="#br0" timeOffset="20226.607">2681 821,'450'-28,"-77"-1,-151 29,-131-22,-70 19</inkml:trace>
  <inkml:trace contextRef="#ctx0" brushRef="#br0" timeOffset="23028.993">2737 1273,'-1'-2,"0"1,0 0,0-1,0 1,0 0,1-1,-1 1,0-1,0 1,1-1,-1 1,1-1,0 0,-1 1,1-1,0 0,0 1,0-1,0 0,0 1,0-1,1 0,-1 1,1-1,-1 1,1-1,-1 1,1-1,0 1,0-1,0 1,0-1,0 1,0 0,0-1,15-31,2 1,0 1,3 0,0 2,2 0,1 1,12-9,-35 36,-1 0,1 0,0 0,-1 1,1-1,0 0,-1 1,1-1,0 0,0 1,-1-1,1 1,0-1,0 1,0 0,0-1,0 1,0 0,0-1,0 1,0 0,0 0,0 0,0 0,0 0,0 0,-1 0,1 0,0 1,0-1,0 0,0 1,0-1,0 0,0 1,0-1,0 1,-1-1,1 1,0 0,0-1,-1 1,1 0,0-1,-1 1,1 0,-1 0,1 0,-1 0,1-1,-1 1,0 0,1 0,-1 0,0 0,0 0,0 0,0 0,0 1,9 60,-9-50,3 27,-3-38,0-1,0 1,0-1,1 1,-1-1,0 1,1-1,-1 1,0-1,1 1,-1-1,1 1,-1-1,1 0,-1 1,0-1,1 0,0 1,-1-1,1 0,-1 0,1 1,-1-1,1 0,-1 0,1 0,0 0,-1 0,1 0,-1 0,1 0,0 0,-1 0,1 0,-1 0,1 0,0-1,-1 1,1 0,-1 0,1-1,-1 1,1 0,-1-1,1 1,-1 0,0-1,1 1,-1-1,1 1,-1-1,0 1,1-1,-1 1,0-1,82-83,-70 69,1 0,1 1,0 0,1 1,0 0,16-9,-30 22,0-1,-1 1,1-1,0 1,-1-1,1 1,0 0,0-1,-1 1,1 0,0 0,0 0,0-1,-1 1,1 0,0 0,0 0,0 0,-1 0,1 1,0-1,0 0,0 0,-1 0,1 1,0-1,0 0,-1 1,1-1,0 1,-1-1,1 1,0-1,-1 1,1-1,-1 1,1 0,-1-1,1 1,-1 0,1-1,-1 1,0 0,1 0,-1-1,0 1,0 0,0 0,0 0,1-1,-1 1,0 0,0 0,0 0,-1-1,1 1,0 0,0 0,0 0,0-1,-1 1,1 0,-9 56,9-56,-14 112,18-94</inkml:trace>
  <inkml:trace contextRef="#ctx0" brushRef="#br0" timeOffset="23609.565">3358 1245,'40'-21,"0"-2,-2-1,-1-2,19-18,-53 42,0 0,0-1,0 1,0-1,0 1,-1-1,1 0,-1 0,1 0,-1-1,0 1,-1 0,1-1,-1 1,1-1,-1 0,0 1,0-1,-1 0,1 0,-1 0,0 0,0 1,0-1,0 0,-1 0,1 0,-1 1,0-1,0 0,0 0,-1 1,0-1,1 1,-1 0,0-1,-1 1,1 0,0 0,-1 0,0 0,1 1,0 1,0-1,0 1,0-1,0 1,0 0,0-1,0 1,0 0,-1 1,1-1,0 0,-1 1,1-1,-1 1,1 0,0 0,-1 0,1 0,-1 0,1 0,-1 1,1-1,0 1,-1-1,1 1,0 0,-1 0,1 0,0 0,0 1,0-1,0 1,0-1,0 1,1 0,-1-1,0 1,1 0,0 0,-2 2,-2 1,1 1,0 0,0 0,0 0,0 0,1 1,0-1,0 1,1 0,0 0,0 0,1 0,0 0,0 3,1-5,0 1,1-1,0 1,0-1,0 0,1 1,0-1,0 0,0 0,0 0,1 0,0-1,0 1,0-1,1 1,0-1,-1 0,2-1,-1 1,0-1,1 1,-1-1,1-1,0 1,1 0,7 3,1-2,-1 1,1-2,-1 0,1 0,0-1,1-1,-1-1,4 0,7 0</inkml:trace>
  <inkml:trace contextRef="#ctx0" brushRef="#br0" timeOffset="25131.103">2286 31,'4'-1,"-1"0,1 0,0 0,-1 0,1 1,0 0,-1 0,1 0,0 0,0 0,-1 1,1 0,-1 0,1 0,0 0,-1 0,0 1,1-1,-1 1,0 0,0 0,0 0,0 1,0-1,0 1,-1-1,1 1,-1 0,0 0,0 0,0 0,0 0,0 1,-1-1,1 1,-1-1,0 1,0-1,-1 1,1 0,-1-1,1 1,-1 1,11 202,0-89,-4 1,-8 84,-1-74,-26 119,2-109,11-78,2-91,12 0,2 0,1 1,1-1,2 1,1-1,3-6,-4 12,87-587,-89 588,0-1,2 1,0 0,2 0,0 1,2 0,0 0,2 1,0 0,1 1,1 0,1 1,1 1,0 0,4-2,-8 10,0 0,0 1,1 0,0 1,1 0,0 1,0 1,0 0,1 0,5 0,18-4,1 2,-1 2,1 2,0 1,29 2,159 20,-1 4,-28-6,-173-17</inkml:trace>
</inkml:ink>
</file>

<file path=ppt/ink/ink3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2:27.67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10216 8215,'0'-5,"5"-1,6-1,7 2,-1-3,2 0,3 0,2 3,2 2,2 1,0 1,0 1,1 0,-5 0</inkml:trace>
  <inkml:trace contextRef="#ctx0" brushRef="#br0" timeOffset="281.764">10216 8412,'29'5,"24"-3,7-3,-1 0,-11 0</inkml:trace>
  <inkml:trace contextRef="#ctx0" brushRef="#br0" timeOffset="1479.11">11260 8045,'0'-1,"1"1,-1-1,0 0,0 0,0 0,-1 0,1 0,0 0,0 1,0-1,-1 0,1 0,0 0,-1 0,1 1,0-1,-1 0,1 0,-1 1,0-1,1 0,-1 1,1-1,-1 1,0-1,0 1,1-1,-1 1,0-1,0 1,1 0,-1-1,0 1,0 0,0 0,0 0,0-1,0 1,1 0,-1 0,0 0,0 0,0 1,0-1,0 0,1 0,-1 0,0 1,0-1,0 1,0-1,0 1,-43 23,28-13,10-9,0 1,0 0,0 1,1-1,0 1,-1 0,1 0,1 1,-1-1,1 1,-1 0,1 0,1 1,-1-1,1 1,0 0,0 0,1 0,0 0,0 0,0 1,1-1,-1 0,2 1,-1-1,1 6,1-10,0 0,0 1,0-1,0 0,0 0,0 0,1 0,0 0,-1 0,1 0,0 0,0-1,-1 1,1-1,1 1,-1-1,0 0,0 0,0 0,1 0,-1 0,0 0,1-1,-1 1,1-1,-1 1,1-1,-1 0,1 0,-1 0,1-1,-1 1,1-1,0 1,82-27,-66 15,0-1,-1 0,0-1,-1-1,-1-1,-1 0,9-12,32-31,-55 57,1 0,-1 0,1 0,-1 0,1 1,0-1,0 1,-1-1,1 1,0 0,0-1,1 1,-1 0,0 0,0 1,0-1,1 0,-1 1,0-1,1 1,-1 0,0 0,1 0,-1 0,1 0,-1 0,0 1,1-1,-1 1,0 0,0-1,1 1,-1 0,0 0,0 1,0-1,0 0,0 1,-1-1,1 1,0-1,0 1,-1 0,0 0,1 0,-1 0,1 1,3 11,0 0,-2 0,1 1,-2-1,0 1,0-1,-2 1,0 0,0-1,-1 1,-3 10,-23 118,24-132,0 0,-1 1,-1-1,0-1,0 1,-1-1,0 0,-1 0,0 0,-1-1,0 0,0-1,-1 0,0 0,0-1,-1 0,0-1,-8 5,16-10,1 0,0-1,-1 1,1 0,-1-1,1 1,-1-1,0 1,1-1,-1 0,1 1,-1-1,0 0,1 0,-1 0,0-1,1 1,-1 0,1-1,-1 1,1 0,-1-1,1 0,-1 1,1-1,-1 0,1 0,0 0,-1 0,1 0,0 0,0 0,0-1,0 1,0 0,0 0,0-1,0 1,0-1,1 1,-1-1,1 1,-1-1,1 1,-1-1,1-1,6-77,2 68,0 0,1 0,0 1,1 0,0 1,1 0,0 1,1 0,-1 1,2 0,-1 1,1 0,0 1,0 0,1 1,0 1,0 0,0 1,0 1,1 0,-1 1,1 0,12 1,-2 0</inkml:trace>
  <inkml:trace contextRef="#ctx0" brushRef="#br0" timeOffset="2185.683">12023 8158,'-34'39,"-34"36,-12 15,0-3,7-6,7-13,10-13,5-6,6-6,6-7,5-3,4-9,6-2,3-6,5 0,5-4</inkml:trace>
  <inkml:trace contextRef="#ctx0" brushRef="#br0" timeOffset="2748.136">11599 8977,'59'-16,"-1"-2,-1-3,-1-2,51-29,-88 42,-1-2,0 0,-1-2,0 1,-1-2,0 0,-1-1,-1-1,-1 0,0-1,-1 0,-1-1,-1 0,-1-1,0 0,4-19,-11 36,0 0,-1 0,0-1,1 1,-1 0,0 0,-1-1,1 1,-1 0,1-1,-1 1,0-1,0 1,-1-1,1 1,-1 0,1-1,-1 1,0 0,0 0,-1-1,1 1,-1 0,1 0,-1 0,0 0,0 1,0-1,-1 1,1-1,-1 1,1 0,-1 0,0 0,0 0,0 0,0 0,0 1,0 0,0-1,0 1,-1 0,1 1,0-1,-1 1,-1-1,-5 6,1 0,0 0,0 1,1 1,-1-1,1 1,1 0,-1 1,1 0,1 0,0 1,0-1,0 2,1-1,0 0,1 1,0 0,1 0,0 0,0 0,0 8,0-8,0-1,0 1,1-1,1 1,0-1,0 1,1 0,0 0,0-1,1 1,1 0,0-1,0 1,1-1,0 1,0-1,1 0,0-1,1 1,0-1,0 1,1-2,0 1,0 0,1-1,0-1,0 1,1-1,0 0,0-1,0 1,4 0,-2-1,1-1,0 0,0-1,1 0,-1-1,0 0,1-1,-1 0,1-1,0 0,-1 0,1-2,1 0,6-4</inkml:trace>
  <inkml:trace contextRef="#ctx0" brushRef="#br0" timeOffset="4279.218">10526 7905,'26'-21,"0"1,1 1,0 2,2 0,0 2,1 2,0 0,1 2,0 1,9 0,-38 9,0 0,0 0,0 1,0-1,0 0,1 1,-1 0,0-1,0 1,0 0,1 0,-1 0,0 1,0-1,0 0,0 1,0-1,1 1,-1 0,0 0,0 0,0 0,-1 0,1 0,0 0,0 1,-1-1,1 1,0-1,-1 1,0 0,1-1,-1 1,0 0,0 0,0 0,0 0,0 0,0 0,-1 0,1 0,-1 0,1 1,-1-1,0 0,0 2,-66 246,1 148,39-207,-9 52,30-211,5-22,-1 1,-1-1,0 0,0 0,-1 0,0 0,-1 0,0-1,-1 1,0-1,0 0,-3 3,8-11,-1-1,1 1,-1 0,1 0,-1-1,1 1,-1 0,1 0,-1-1,0 1,1-1,-1 1,0-1,0 1,1-1,-1 1,0-1,0 0,0 1,0-1,0 0,0 0,1 1,-1-1,0 0,0 0,0 0,0 0,0 0,0 0,0-1,0 1,1 0,-1 0,0-1,0 1,0 0,0-1,1 1,-1-1,0 1,0-1,1 0,-1 1,0-1,1 0,-1 1,1-1,-1 0,1 1,-1-1,1 0,-1 0,1 0,0 0,-1 0,1 1,0-1,0 0,0 0,0 0,0 0,0-1,-8-60,37-213,-24 197,4 0,3 1,4 0,3 2,3 0,3 1,11-15,-28 70,1 1,0 0,2 0,0 1,1 0,0 1,2 0,0 1,0 1,2 0,0 1,0 0,1 2,0 0,1 1,0 1,3-1,121-28,-101 31,-20 2,0 1,-1 1,1 2,0-1,1 2,-1 1,15 3,61 8,0-5,1-3,55-7,-9 1,164 1,-191-14,-113 17,-1 1,0 0,0-1,-1 1,1 0,-1 0,1 1,-1-1,0 1,0-1,0 1,-1-1,1 1,-1 0,0 0,0 0,0 0,-1 0,1 0,-1 0,0 0,0 0,-1 0,1 0,-1 0,0-1,0 1,0 0,0 0,-1 0,1-1,-1 1,-2 2,-19 42,12-29</inkml:trace>
  <inkml:trace contextRef="#ctx0" brushRef="#br1" timeOffset="20989.491">12898 312,'-22'81,"3"81,-8 410,14-407,9 138,-25 47,30 371,-30-448,30 122,26-225,-26 309,-1 29,26-339,4 1,0 128,-31 652,18-680,-9-192,-2 0,-5-1,-3 27,0 17,2 2022,0-2119</inkml:trace>
  <inkml:trace contextRef="#ctx0" brushRef="#br1" timeOffset="29360.142">1 115,'23'-6,"1"2,0 1,0 1,0 1,0 1,0 1,0 2,0 0,16 5,-39-8,62 11,-37-6,0 0,1-2,-1-1,1-1,0-1,2-2,463-75,-243 46,90 0,915 33,-1119 12,-109-9,0-1,1-2,0 0,-1-2,1-1,0-1,285-24,-42 39,-171-1,0-5,0-4,43-6,-5 1,545 2,-399 28,412-28,-572 14,44-4,110-35,1555 26,-1574 27,391-27,1431-1,-1845 28,159-28,-250 26,23 4,2-18,57 5,-108 9,-97-16</inkml:trace>
</inkml:ink>
</file>

<file path=ppt/ink/ink3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04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199 449,'186'-64,"105"17,-211 59,-78-11,0 0,0 0,-1 0,1 0,0 1,-1-1,1 0,-1 1,1-1,-1 1,0 0,0-1,1 1,-1 0,0 0,-1 0,1-1,0 1,0 0,-1 0,1 0,-1 0,0 0,0 1,0-1,0 0,0 0,0 0,0 0,0 0,-1 0,1 0,-1 0,0 0,0 0,1 0,-2 0,-9 18,0 0,-2-1,0-1,-1 0,-1 0,0-2,-9 7,13-11,-331 311,292-243,49-77,0-1,1 0,-1 1,0-1,1 1,0-1,-1 1,1-1,0 1,0-1,0 1,1-1,-1 1,1-1,-1 1,1-1,0 0,0 1,0-1,0 0,0 1,0-1,1 0,-1 0,1 0,0 0,-1-1,1 1,0 0,0-1,0 1,0-1,0 1,1-1,0 0,9 3,1-2,-1 0,1 0,0-1,0-1,-1 0,1-1,0 0,-1-1,1 0,-1-1,1-1,-1 0,0 0,10-6,-5 4,86-38,-85 32</inkml:trace>
  <inkml:trace contextRef="#ctx0" brushRef="#br0" timeOffset="699.38">1045 619,'156'-161,"-107"104,-49 58,1-1,-1 0,0 1,0-1,1 0,-1 1,0-1,1 0,-1 1,0-1,1 0,-1 0,0 1,1-1,-1 0,1 0,-1 0,0 1,1-1,-1 0,1 0,-1 0,0 0,1 0,-1 0,1 0,-1 0,1 0,-1 0,1 0,-1 0,0 0,1 0,-1-1,1 1,-1 0,0 0,1 0,-1-1,1 1,-1 0,0 0,1-1,-1 1,0 0,1-1,-1 1,0 0,0-1,0 1,1-1,-1 1,0 0,0-1,0 1,0-1,1 1,-1 0,0-1,0 1,0-1,0 1,0-1,0 1,0-1,-1 1,-6 35,4-24,2-8,-1-1,1 1,0 0,1 0,-1-1,0 1,1 0,0 0,-1 0,1 0,1 0,-1-1,0 1,0 0,1 0,0 0,0 0,-1-1,2 1,-1 0,0-1,0 1,1-1,-1 1,1-1,0 0,0 0,0 0,0 0,0 0,0 0,1 0,-1-1,1 1,-1-1,1 1,-1-1,1 0,0 0,0 0,-1-1,1 1,0-1,0 1,0-1,0 0,2 0,7-2,0-1,0 0,-1-1,1 0,-1 0,0-1,0-1,0 0,-1 0,0-1,0-1,-1 1,0-2,0 1,-1-1,0 0,0-1,-1 0,0 0,-1-1,-1 1,1-2,2-4</inkml:trace>
  <inkml:trace contextRef="#ctx0" brushRef="#br0" timeOffset="1116.512">1864 365,'-17'11,"0"0,0 1,2 1,-1 1,2 0,-1 1,2 1,0 0,1 1,1 0,-2 4,13-19,-1-1,0 1,1-1,-1 0,1 1,-1 0,1-1,0 1,0-1,0 1,0-1,0 1,0-1,0 1,0 0,0-1,1 1,-1-1,1 1,-1-1,1 0,0 1,-1-1,1 1,0-1,0 0,0 0,0 1,0-1,0 0,0 0,1 0,-1 0,0 0,0-1,1 1,-1 0,1-1,-1 1,1 0,-1-1,1 0,-1 1,1-1,-1 0,2 0,74-4,-56-6,0-2,-1 0,0-1,-1-1,-1-1,0 0,-1-2,0 0,-2-1,0 0,11-19,-17 25,2 1,0-1,-1 0,-1-1,0-1,0 1,-2-1,0-1,0 1,-1-1,-1 0,-1 0,0-1,-1 0,0 1,-1-1,-1 0,-1 0,0 0,-1 0,-3-11,3 23,-1 0,0 0,0 0,0 1,-1-1,1 1,-1-1,0 1,0 0,0 0,-1 0,1 1,-1-1,1 1,-1 0,0-1,0 2,0-1,0 0,0 1,0 0,0 0,0 0,-1 1,1-1,0 1,-1 0,1 0,0 0,0 1,-1 0,1 0,0 0,0 0,0 0,0 1,0 0,0 0,0 0,0 0,1 1,-1-1,-2 3,-5 2,1 1,-1-1,1 2,1-1,-1 1,2 1,-1 0,1 0,1 1,-1-1,2 2,0-1,0 1,1 0,1 0,0 0,0 1,1-1,1 1,0 0,1 0,0 0,1 0,0 0,1 0,1 0,0-1,1 1,0 0,1-1,3 8,3-7,1 0,0 0,1-1,0-1,1 0,0-1,1 0,0-1,1 0,0-1,0-1,1-1,-1 0,1-1,1 0,-1-1,1-1,8 0,130 20,-128-17</inkml:trace>
  <inkml:trace contextRef="#ctx0" brushRef="#br0" timeOffset="3982.833">2795 591,'-14'54,"3"-18,2 1,1 0,1 0,3 1,1 0,1 28,2-63,1 0,-1 0,1 1,-1-1,1 0,0 0,0 0,0 0,1 0,-1 0,1 0,0 0,-1 0,1-1,0 1,1-1,-1 1,0-1,1 0,-1 0,1 0,0 0,0-1,-1 1,1-1,0 1,0-1,1 0,-1 0,0-1,0 1,0 0,1-1,-1 0,0 0,1 0,6 0,0-1,-1 0,1 0,0-1,0 0,-1-1,1 0,-1-1,0 0,0 0,5-4,20-15,-1-1,0-2,-2-1,-1-2,19-24,14-11,-62 64,0 0,0 1,-1-1,1 1,0-1,0 1,0-1,-1 1,1-1,0 1,-1 0,1-1,-1 1,1 0,-1 0,1 0,-1-1,1 1,-1 0,0 0,1 0,-1 0,0 0,0 0,0 0,0-1,0 1,0 0,0 0,0 0,0 0,0 0,0 0,0 0,-1 0,1 1,-1 3,1 1,0-1,0 1,0-1,0 0,1 1,0-1,0 0,1 1,-1-1,1 0,0 0,0 0,1-1,0 1,-1 0,2-1,-1 0,0 1,1-1,0-1,0 1,0 0,0-1,1 0,-1 0,1 0,0-1,-1 0,1 0,0 0,1 0,-1-1,0 0,0 0,1 0,-1 0,1-1,-1 0,1 0,6-4,0-1,0 0,-1-1,0 0,0-1,0 0,-1 0,0-1,0-1,-1 1,0-2,0 1,-1-1,-1-1,0 1,0-1,-1 0,0-1,-1 0,0 0,-1 0,0 0,-1 0,-1-1,2-11,-7 0,-2 6</inkml:trace>
  <inkml:trace contextRef="#ctx0" brushRef="#br0" timeOffset="5179.631">4150 535,'-55'22,"2"2,0 3,2 2,-14 12,59-38,0 0,-1 1,1 0,0 0,1 0,-1 1,1 0,0 0,0 0,0 1,1 0,0-1,0 2,1-1,-1 0,1 1,1 0,-1-1,1 1,0 0,1 0,-1 0,1 1,1-1,0 0,0 0,0 0,1 1,0-1,0 0,1 0,-1-4,1-1,0 1,-1-1,1 0,1 1,-1-1,0 0,0 0,1 0,-1-1,1 1,-1 0,1-1,0 0,0 0,0 0,0 0,0 0,-1 0,1-1,1 1,-1-1,0 0,0 0,0 0,0-1,0 1,0-1,3 0,83-35,83-114,-79 58,-93 92,0-1,1 1,-1 0,0-1,0 1,0 0,0-1,1 1,-1-1,0 1,0 0,1-1,-1 1,0 0,1 0,-1-1,0 1,1 0,-1 0,0-1,1 1,-1 0,1 0,-1 0,0 0,1 0,-1-1,1 1,-1 0,1 0,-1 0,0 0,1 0,-1 0,1 1,-1-1,1 0,-1 0,0 0,1 0,-1 0,1 1,-1-1,0 0,1 0,-1 0,0 1,1-1,-1 0,0 1,0-1,1 0,-1 1,0-1,0 0,1 1,-1-1,0 1,0-1,0 0,0 1,1 0,1 32,-1-21,-1 1,2 0,0 0,1-1,0 1,1 0,0-1,1 0,0 0,1 0,0-1,1 0,0 0,1-1,3 3,-9-11,0 0,0 0,1 0,-1 0,1 0,0-1,0 1,-1-1,1 0,0 0,0 0,0 0,0-1,0 1,0-1,0 1,0-1,1 0,-1-1,0 1,0 0,0-1,0 0,0 1,0-1,0 0,-1-1,1 1,0 0,0-1,-1 0,1 1,-1-1,1 0,0-1,69-88,36-90,-97 172,-11 41,0-23,0-4,-2 6,0 1,1-1,1 1,0 0,1-1,0 1,0 0,2-1,-1 0,1 1,1-1,0 0,1-1,0 1,0-1,1 0,0 0,1 0,0-1,8 7,-13-14,0-1,1 1,-1-1,1 1,-1-1,1 0,0 0,-1 0,1 0,0 0,0-1,0 1,-1-1,1 0,0 0,0 0,0 0,0-1,0 1,-1-1,1 1,0-1,0 0,-1 0,1 0,0-1,-1 1,1-1,-1 1,0-1,1 0,-1 0,0 0,0 0,0 0,-1 0,1-1,58-93,-9-84,-52 179,1 0,0 0,0 0,0-1,0 1,0 0,0 0,0-1,0 1,0 0,1 0,-1-1,0 1,1 0,-1 0,1 0,-1 0,1 0,0 0,0 0,-1 0,1 0,0 0,0 0,0 0,0 0,0 1,0-1,0 0,0 1,0-1,0 1,1-1,-1 1,0-1,0 1,0 0,1 0,-1 0,0 0,0-1,1 2,-1-1,0 0,0 0,0 0,1 0,-1 1,0-1,0 1,0-1,0 1,1-1,-1 1,0 0,0-1,0 1,0 0,0 0,-1 0,1 0,0 0,0 0,0 0,11 15,-1 1,-1 0,0 0,-2 1,1 0,-2 1,-1 0,0 0,-1 0,-2 1,1 0,-2-1,-1 1,0 0,-2 2,-2 311,1-306,-1 1,-1-1,-2 0,0 0,-2-1,-1 1,-1-2,-1 1,-2-2,0 1,-2-2,-4 6,16-26,1 0,-1 0,1 0,-1 0,0-1,0 1,0-1,-1 0,1 0,0 0,-1 0,1-1,-1 1,0-1,0 0,1 0,-1 0,0-1,0 1,0-1,0 0,0 0,0 0,0-1,1 1,-1-1,0 0,0 0,1 0,-1-1,0 1,1-1,-1 0,1 0,0 0,0-1,0 1,0-1,0 1,0-1,1 0,-1 0,1 0,0-1,0 1,0 0,-1-4,0-9,1 0,0-1,2 1,0 0,0 0,2-1,0 1,1 0,0 1,2-1,0 0,0 1,1 0,1 0,1 1,5-8,6-11,0 0,3 2,0 0,2 2,1 1,2 0,0 2,2 2,0 0,2 2,23-13,42 0,-71 32</inkml:trace>
  <inkml:trace contextRef="#ctx0" brushRef="#br0" timeOffset="6416.906">1 1325,'256'-21,"0"11,13 11,-114 0,232-28,-185 8,649-47,-286 37,-28 0,-115 47,-222-6,129-11,-149-3,155-28,57 32,-274-24,-97 18</inkml:trace>
</inkml:ink>
</file>

<file path=ppt/ink/ink3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26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1537 368,'-40'-17,"29"15,-1 0,0 1,0 0,-1 1,1 1,0 0,0 0,0 1,-10 3,-34 4,-115 22,64-1,107-30,-1 0,1 0,-1 0,0 1,1-1,-1 0,1 0,-1 1,0-1,1 1,-1-1,1 0,-1 1,1-1,0 1,-1-1,1 1,-1-1,1 1,0-1,-1 1,1 0,0-1,0 1,0-1,-1 1,1 0,0-1,0 1,0 0,0-1,0 1,0 0,0-1,0 1,0 0,1-1,-1 1,0-1,0 1,0 0,1-1,-1 1,0-1,1 1,-1-1,0 1,1-1,-1 1,1-1,-1 1,1-1,-1 1,1-1,-1 0,1 1,0-1,-1 0,1 0,-1 1,1-1,0 0,0 0,41 17,96 6,-18-1,-120-22,1 0,-1 0,1 0,-1 0,1 0,-1 0,1 0,-1 1,1-1,-1 0,1 0,-1 1,0-1,1 0,-1 1,1-1,-1 0,0 1,1-1,-1 1,0-1,1 1,-1-1,0 0,0 1,0-1,1 1,-1-1,0 1,0-1,0 1,0-1,0 1,0 0,0-1,0 1,0-1,0 1,0-1,0 1,0-1,0 1,-1-1,1 1,0-1,0 1,-1-1,1 0,0 1,-1-1,1 1,0-1,-1 0,1 1,0-1,-1 0,1 1,-1-1,1 0,-1 0,1 1,-1-1,1 0,-1 0,1 0,-39 23,31-20,-361 189,309-146,59-46,-1 1,1 0,0 0,0 0,0 0,0 0,0 1,0-1,1 0,-1 0,0 1,1-1,-1 0,1 1,-1-1,1 0,-1 1,1-1,0 1,0-1,0 1,0-1,0 0,0 1,0-1,0 1,0-1,1 1,-1-1,1 0,-1 1,1-1,0 0,-1 1,1-1,0 0,0 0,0 0,0 0,0 0,0 0,0 0,0 0,0 0,0 0,1 0,-1 0,10 3,0-1,0 1,0-2,1 1,-1-2,1 1,-1-2,1 1,0-2,-1 1,1-2,-1 0,1 0,-1-1,2-1,24-2,219-19,-191 23,-65 5,-6 1</inkml:trace>
  <inkml:trace contextRef="#ctx0" brushRef="#br0" timeOffset="2386.197">662 1,'-22'10,"0"1,0 1,1 1,1 1,0 1,2 1,-1 0,-15 19,5-2,1 2,2 0,2 2,1 0,1 2,3 0,1 1,2 2,11-30,0 1,1 0,1 0,0 0,1 0,0 0,1 0,0 1,2-1,-1 0,1 1,1-1,1 0,0 0,3 8,-6-20,0 1,1-1,-1 0,0 1,1-1,0 1,-1-1,1 0,0 0,-1 1,1-1,0 0,0 0,0 0,0 0,0 0,0 0,1 0,-1-1,0 1,0 0,1-1,-1 1,0 0,1-1,-1 0,0 1,1-1,-1 0,1 0,-1 1,1-1,-1-1,0 1,1 0,-1 0,1 0,-1-1,1 1,-1-1,0 1,1-1,-1 1,0-1,0 0,1 0,-1 1,0-1,0 0,0 0,0 0,0 0,0-1,0 0,-2-3,0 0,-1-1,1 1,-1 0,-1 0,1 0,-1 0,0 1,0-1,0 1,0 0,-1 0,0 0,0 0,0 0,0 1,-1 0,1 0,-1 0,0 0,0 1,0 0,0 0,0 0,0 1,-1-1,5 2,-34-15,0-2,2-2,0-1,-19-15,51 34,-1 1,1-1,-1 0,1 0,0 0,-1 0,1-1,0 1,0 0,0 0,0-1,0 1,0-1,0 1,0-1,1 1,-1-1,1 1,-1-1,1 0,-1 1,1-1,0 0,0 1,0-1,0 0,0 0,0 1,0-1,1 0,-1 1,1-1,-1 1,1-1,-1 0,1 1,0-1,0 1,0 0,0-1,0 1,0 0,0-1,0 1,1 0,-1 0,0 0,1 0,-1 0,1 0,-1 1,1-1,-1 0,1 1,0-1,-1 1,1 0,1-1,19-3,0 0,0 2,0 0,0 1,1 2,19 2,20 0,187-2,-250-1,1 1,0-1,-1 1,1-1,0 1,-1-1,1 1,0 0,0-1,0 1,0-1,-1 1,1 0,0-1,0 1,0 0,0-1,0 1,1 0,-1-1,0 1,0-1,0 1,0 0,1-1,-1 1,0-1,1 1,-1-1,0 1,1-1,-1 1,1-1,-1 1,1-1,-1 1,1-1,-1 0,1 1,-1-1,1 0,-1 1,1-1,0 0,-1 0,1 0,-1 1,1-1,0 0,-1 0,1 0,0 0,-1 0,1 0,0 0,-1-1,1 1,-1 0,1 0,0 0,-1-1,1 1,-167 111,64-13,88-86</inkml:trace>
  <inkml:trace contextRef="#ctx0" brushRef="#br0" timeOffset="3471.66">1875 368,'-223'371,"173"-311,52-74,64-65,-1 2,4 3,48-39,-117 112,0 0,1 0,-1 0,1 0,-1 1,1-1,-1 0,1 0,-1 1,1-1,0 0,-1 1,1-1,0 1,0-1,-1 0,1 1,0 0,0-1,0 1,0 0,0-1,0 1,0 0,-1 0,1 0,0 0,0 0,0 0,0 0,0 0,0 0,0 0,0 0,0 1,0-1,0 0,-1 1,1-1,0 0,0 1,0 0,-1-1,1 1,0-1,0 1,-1 0,1-1,-1 1,1 0,-1 0,1-1,-1 1,1 0,-1 0,1 0,-1 0,0 0,0 0,1-1,-1 1,0 0,0 0,0 0,0 0,0 0,0 0,-23 197,22-197,1 0,0 0,-1 0,1-1,0 1,0 0,0 0,0 0,0 0,0 0,0 0,0 0,0 0,0-1,1 1,-1 0,0 0,0 0,1 0,-1 0,1-1,-1 1,1 0,-1 0,1-1,-1 1,1 0,0-1,-1 1,1-1,0 1,0-1,-1 1,1-1,0 1,0-1,0 0,-1 1,1-1,0 0,0 0,0 0,0 1,0-1,0 0,0 0,0 0,-1-1,1 1,0 0,0 0,0 0,0-1,0 1,0 0,-1-1,1 1,0-1,0 1,-1-1,1 1,0-1,40-43,52-86,-63 93,69-65,-98 101,0 1,0 0,0-1,-1 1,1-1,0 1,0 0,0 0,0-1,0 1,0 0,-1 0,1 0,0 0,0 0,0 0,0 0,0 0,0 1,0-1,0 0,0 1,-1-1,1 0,0 1,0-1,0 1,-1-1,1 1,0-1,-1 1,1 0,0-1,-1 1,1 0,-1 0,1-1,-1 1,1 0,-1 0,0 0,1 0,-1-1,0 1,0 0,1 0,-1 0,0 0,0 0,0 0,0 0,0 0,0 0,4 59,-4-55,-21 230,-2-123,16-88</inkml:trace>
  <inkml:trace contextRef="#ctx0" brushRef="#br0" timeOffset="4084.431">2497 707,'-19'12,"0"1,2 1,-1 1,2 0,0 1,1 1,1 0,-4 8,-46 57,84-91,72-83,41-31,-132 122,0 0,0 0,0 1,0-1,0 0,1 0,-1 0,0 1,1-1,-1 1,0-1,1 1,-1 0,1-1,-1 1,0 0,1 0,-1 0,1 0,-1 0,1 0,-1 1,0-1,1 0,-1 1,1-1,-1 1,0-1,1 1,-1 0,0-1,0 1,0 0,1 0,-1 0,0 0,0 0,0 0,-1 0,1 1,0-1,0 0,-1 0,1 1,0-1,-1 0,1 1,-1-1,0 0,1 1,-1-1,0 1,10 29,-7-20,0 0,0-1,1 1,0-1,1 0,0 0,1-1,0 0,0 0,1 0,6 5,0-3</inkml:trace>
  <inkml:trace contextRef="#ctx0" brushRef="#br0" timeOffset="4370.482">2383 876,'34'-5,"20"-6,6-1,-2 1,-11 3</inkml:trace>
</inkml:ink>
</file>

<file path=ppt/ink/ink3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32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1 256,'38'-4,"27"-7,8-2,-4 2,-9 3,-10 2,-9 3,-6 1,-9 1</inkml:trace>
  <inkml:trace contextRef="#ctx0" brushRef="#br0" timeOffset="250.224">1 510,'43'-4,"29"-3,6 1,-4-3,-11-1,-10 1,-11 3,-11 2</inkml:trace>
  <inkml:trace contextRef="#ctx0" brushRef="#br0" timeOffset="578.512">1074 87,'-5'34,"-2"20,-4 6,0-2,1-7,-1-6,-1-7,4-5,1-3,4-2,-4-5,0-8</inkml:trace>
  <inkml:trace contextRef="#ctx0" brushRef="#br0" timeOffset="861.612">763 87,'38'-5,"37"-6,15-2,-3 2,-6 3,-13-2,-8 0,-9 2,-9 3,-6 2,-5 1,-3 2,-6 4,-7 3</inkml:trace>
  <inkml:trace contextRef="#ctx0" brushRef="#br0" timeOffset="1131.467">678 596,'38'0,"33"-5,13-6,-3-2,-6 2,-10-2,-12 1,-10 2,-7 3,-10-1,-5-1,-6 3</inkml:trace>
  <inkml:trace contextRef="#ctx0" brushRef="#br0" timeOffset="1878.474">1553 454,'-247'342,"236"-322,34-37,24-34,2 2,2 3,2 1,2 3,11-4,-65 45,1-1,-1 0,0 1,1-1,-1 1,1 0,-1-1,1 1,0 0,-1 0,1 0,0 0,0 0,0 1,0-1,0 0,0 1,0-1,0 1,0 0,0 0,0 0,0 0,0 0,0 0,0 1,0-1,0 0,0 1,0 0,0-1,0 1,0 0,-1 0,1 0,0 0,-1 1,1-1,0 0,-1 1,0-1,1 1,-1-1,0 1,0 0,0-1,0 1,0 0,0 0,0 0,-1 0,1 1,5 135,-5-137,0 1,0-1,-1 1,1-1,0 1,-1-1,1 1,-1-1,1 1,-1 0,0-1,0 1,1 0,-1-1,0 1,-1 0,1-1,0 1,0 0,-1-1,1 1,-1 0,1-1,-1 1,0-1,0 1,1-1,-1 0,0 1,0-1,-1 0,1 0,0 1,0-1,-1 0,1 0,0 0,-1 0,1-1,-1 1,1 0,-1-1,1 1,-1-1,0 1,1-1,-1 0,0 1,1-1,-1 0,0 0,1-1,-1 1,-33-6,1-2,0-2,1-1,-28-14,36 15</inkml:trace>
  <inkml:trace contextRef="#ctx0" brushRef="#br0" timeOffset="2781.499">2259 87,'-45'45,"2"2,2 1,2 3,3 1,-16 31,49-79,0 0,0 1,0-1,0 1,1-1,0 1,0 0,0 0,1 0,-1 0,1 0,1 0,-1 0,1 0,-1 0,1 0,1 1,-1-1,1 0,0 0,0 0,1 0,-1 0,1 0,0 0,0-1,1 1,-1-1,1 1,0-1,0 0,1 0,0 0,3 2,0-2,1 1,0-1,0 0,0 0,0-1,0 0,0-1,1 0,-1 0,1-1,0 0,0 0,-1-1,1 0,0-1,0 0,4-1,152-53,-136 39,0-1,-1-1,-1-1,-1-2,-1-1,-1-1,-1 0,2-6,-16 19,-1 0,0 0,-1-1,0-1,-1 1,0-1,-1 0,0 0,-1-1,0 1,-1-1,2-12,-5 19,1-1,-1 1,0 0,-1-1,1 1,-1 0,-1-1,1 1,-1 0,0 0,0 0,-1 0,0 0,0 1,0-1,-1 1,1 0,-1 0,0 0,-1 0,0 1,1 0,-1 0,0 0,-1 1,1-1,-2 1,-5-3,-1 1,0 1,0 0,0 0,-1 2,1-1,-1 2,0 0,-6 1,-15-1</inkml:trace>
  <inkml:trace contextRef="#ctx0" brushRef="#br0" timeOffset="3115.75">2118 370,'25'-16,"1"1,1 1,0 2,1 0,0 2,1 1,9 0,-30 8,-1 1,1 1,-1-1,1 1,-1 0,0 1,1 0,-1 0,0 0,0 1,0 0,-1 1,1-1,-1 1,2 2,73 28,59-41,-104 5,-30 5</inkml:trace>
</inkml:ink>
</file>

<file path=ppt/ink/ink3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37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57,'-14'5,"-1"2,8-1,10-1,4-6,1-4</inkml:trace>
  <inkml:trace contextRef="#ctx0" brushRef="#br0" timeOffset="301.119">347 1,'-15'5,"-4"6,5 2,6-7,8-4,10-2,3-2</inkml:trace>
</inkml:ink>
</file>

<file path=ppt/ink/ink3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41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1 188,'33'-10,"17"-3,4 1,-3 2,-4 3,-6 3,-5 1,-4 3,-2 0,-7 0</inkml:trace>
  <inkml:trace contextRef="#ctx0" brushRef="#br0" timeOffset="3663.277">57 414,'225'-31,"-80"7,-57 9,-84 19,-11-1</inkml:trace>
  <inkml:trace contextRef="#ctx0" brushRef="#br0" timeOffset="4466.618">198 18,'1'-2,"1"1,-1-1,1 1,0 0,-1-1,1 1,0 0,-1 0,1 0,0 0,0 0,0 1,0-1,0 0,0 1,0 0,0-1,0 1,0 0,0 0,0 0,1 0,-1 1,0-1,0 1,0-1,0 1,0-1,0 1,-1 0,1 0,0 0,0 0,135 87,-122-77,1 0,-2 1,0 0,0 1,-1 1,-1 0,0 1,-1 0,-1 0,0 2,1 2,-11-13,1-1,-1 1,0 0,0 0,-1 0,1 0,-1-1,-1 1,1 0,-1-1,0 1,0-1,-1 1,1-1,-1 0,0 0,-1 0,1-1,-1 1,0-1,0 0,-1 0,1 0,-1 0,1-1,-1 0,-1 0,1 0,0-1,0 0,-1 0,0 0,-30 23,-49 42,51-34,23-17</inkml:trace>
</inkml:ink>
</file>

<file path=ppt/ink/ink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5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1384,'60'-27,"-1"-4,-1-2,-2-2,-2-3,-1-3,7-9,-23 13,-2-2,-1-1,-2-1,-2-2,2-8,16-51,-47 98,0 0,0 0,0-1,0 1,-1-1,1 1,-1-1,0 1,0-1,-1 1,0 0,1-1,-2 1,1 0,0-1,-1 1,0 0,0 0,0 0,0 0,0 1,-1-1,-2-2,3 4,0 1,0-1,0 1,0-1,0 1,0 0,0 0,-1 0,1 0,0 1,-1-1,1 1,-1-1,1 1,0 0,-1 0,1 0,-1 0,1 0,-1 0,1 1,0-1,-1 1,1 0,0 0,-1 0,1 0,0 0,0 0,0 0,0 1,0-1,-1 2,-55 64,46-40,0 1,2 1,1-1,1 2,2-1,1 1,1 0,1 0,2 11,1-33,1 1,0-1,1 0,0 1,0-1,1 0,0-1,0 1,0 0,1-1,1 0,-1 1,1-2,0 1,1-1,0 0,0 0,0 0,0-1,1 0,0 0,0 0,1-1,-1 0,1-1,6 2,0 0,0 0,1-2,0 1,0-2,0 0,0-1,0-1,1 0,-1-1,0 0,0-1,0-1,0 0,7-4,8-3,0-1,0-2,-1 0,-1-2,-1-2,0 0,-1-2,-1-1,0 0,15-19,-20 18,-1-1,-1 0,0-2,-2 0,-1-1,4-10,-17 32,-1-1,0 1,0-1,0 0,0 1,-1-1,1 0,-1 0,0 1,0-1,0 0,-1 0,1 0,-1 1,0-1,0 0,0 1,-1-1,1 1,-1-1,0 1,0 0,0 0,0 0,-1 0,1 0,-1 0,0 1,0-1,1 1,-2 0,1 0,0 0,0 0,-1 0,1 1,-1-1,1 1,-1 0,0 0,1 1,-1-1,0 1,0-1,1 1,-1 0,0 1,0-1,1 1,-1 0,0-1,0 2,1-1,-1 0,1 1,0-1,-1 1,1 0,0 0,-3 3,-3 3,0 0,0 0,1 1,0 1,1-1,0 1,0 1,1-1,1 1,0 0,0 0,1 1,0-1,1 1,0 0,1 0,1 0,0 0,0 0,1 0,2 12,0-14,0 0,0 0,1-1,1 1,0-1,0 1,1-1,0-1,0 1,1-1,0 0,1 0,0 0,0-1,0 0,1-1,0 1,1-2,-1 1,1-1,0 0,0-1,4 1,3 2,1-2,0 0,0 0,0-2,0 0,1-1,-1 0,1-2,-1 0,1-1,-1-1,1 0,3-3,3-3,-1-1,0-1,-1-2,0 0,0-1,-2-1,1-1,-2-1,0-1,-1 0,-1-1,-1-1,0-1,-1 0,-1-1,-2-1,0 0,-1-1,-1 0,0-3,-7 20,0 1,-1-1,0 0,0 0,0 0,-1 0,0 0,0 0,-1-1,0 1,0 0,0 0,0-1,-1 1,0 0,-1 0,0 0,1 0,-2 0,1 0,-1 1,0-1,0 1,0 0,-2-2,3 6,0 0,-1 0,1 0,0 0,0 1,-1-1,1 1,0 0,-1-1,1 1,0 0,-1 0,1 1,-1-1,1 0,0 1,0 0,-1-1,1 1,0 0,0 0,0 0,0 0,0 1,0-1,0 1,0-1,0 1,1-1,-2 2,-44 57,38-45,2 0,0 1,1 0,1 0,0 1,1 0,1-1,1 1,0 1,1-1,1 0,1 0,0 0,1 0,1 0,0 0,5 10,-5-18,1 0,0-1,0 0,1 0,0 0,0-1,1 1,0-1,0 0,0-1,1 0,0 0,1 0,-1-1,1 0,0 0,0-1,1 0,-1-1,1 0,0 0,0-1,0 0,13 0</inkml:trace>
  <inkml:trace contextRef="#ctx0" brushRef="#br0" timeOffset="698.453">2033 1045,'-87'146,"78"-118,9-28,1 0,-1-1,0 1,0 0,0 0,1 0,-1-1,0 1,0 0,1 0,-1 0,0 0,1 0,-1-1,0 1,1 0,-1 0,0 0,0 0,1 0,-1 0,0 0,1 0,-1 0,0 0,1 0,-1 0,0 0,1 0,-1 1,0-1,0 0,1 0,-1 0,0 0,1 1,-1-1,0 0,0 0,0 0,1 1,-1-1,0 0,0 0,0 1,1-1,-1 0,0 0,0 1,0-1,0 0,0 1,0-1,0 0,0 1,0-1,0 0,0 1,129-171,-129 169,1 0,0 0,-1 0,1 0,0 0,0 0,0 1,0-1,0 0,0 0,0 1,0-1,0 1,0-1,0 1,0-1,0 1,0 0,0-1,1 1,-1 0,0 0,0 0,0 0,0 0,1 0,-1 0,0 1,0-1,0 0,0 1,1-1,-1 1,0-1,0 1,0-1,0 1,0 0,0-1,0 1,-1 0,1 0,0 0,0 0,31 53,-18-27,-13-24,0-1,0 1,0-1,0 1,1-1,-1 1,1-1,0 0,0 0,-1 0,2 0,-1 0,0-1,0 1,0 0,1-1,-1 0,1 0,-1 1,1-1,-1-1,1 1,0 0,0-1,-1 1,1-1,0 0,0 0,-1 0,1 0,0 0,0-1,-1 1,1-1,0 0,-1 0,1 0,-1 0,1 0,0-1,11-12,-1 0,0-1,-1 0,0-1,-2-1,0 1,-1-2,0 1,5-18,-4-19,-14 54</inkml:trace>
  <inkml:trace contextRef="#ctx0" brushRef="#br0" timeOffset="1013.729">2710 791,'38'-4,"23"-3,5 1,-3 2,-8 0,-9 2,-6 1,-7 0,-8 6,-8 2</inkml:trace>
  <inkml:trace contextRef="#ctx0" brushRef="#br0" timeOffset="1232.462">2794 1018,'34'0,"20"0,6 0,-2-5,-6-2,-8 1,-6 1,-10-3,-4-1,-7 2</inkml:trace>
  <inkml:trace contextRef="#ctx0" brushRef="#br0" timeOffset="2450.012">4319 340,'0'19,"0"17,0 5,0 2,0-2,4-3,3-3,-1-4,-2-1,0-1,-2-1,-1 0,0-1,-1 1,-1 0,1-5</inkml:trace>
  <inkml:trace contextRef="#ctx0" brushRef="#br0" timeOffset="2965.572">4178 368,'66'-37,"2"4,1 2,49-14,-11 28,-105 17,1 0,-1 0,1 1,-1-1,0 0,1 1,-1 0,0 0,1-1,-1 1,0 0,0 1,0-1,0 0,0 1,0-1,0 1,0 0,-1-1,1 1,-1 0,1 0,-1 0,0 0,1 0,-1 1,0-1,-1 0,1 0,0 1,-1-1,1 1,-1-1,1 0,-1 1,0-1,0 1,-1-1,1 0,0 1,-1 1,-2 9,0 0,-1 0,-1 0,0-1,0 0,-2 0,1 0,-1-1,-1 0,0 0,-1-1,0 0,0-1,-1 1,-5 2,-51 59,65-69,-1 0,1-1,0 1,0 0,0 0,0 0,0 0,0 0,0 0,1 0,-1 0,1 0,0 0,-1 1,1-1,0 0,0 0,0 0,1 0,-1 0,0 1,1-1,-1 0,1 0,0 0,0 0,0 0,0 0,0 0,0-1,0 1,1 0,-1-1,1 1,-1 0,1-1,0 0,-1 1,1-1,0 0,0 0,0 0,0 0,0 0,0-1,0 1,1 0,201 66,-200-66,-1 0,0 0,1 0,-1 0,0 1,0 0,0-1,0 1,0 0,0 0,0 1,-1-1,1 1,-1-1,0 1,1 0,-1 0,0 0,-1 0,1 0,-1 0,1 0,-1 1,0-1,0 0,0 1,-1-1,1 1,-1-1,0 1,0-1,0 1,0-1,-1 1,1-1,-1 1,0-1,0 1,0-1,-1 0,1 0,-1 1,1-1,-3 2,-9 8,0 0,-2-1,1-1,-1 0,-1-1,0-1,-1 0,1-1,-15 5,12-5,-234 82,241-86</inkml:trace>
  <inkml:trace contextRef="#ctx0" brushRef="#br0" timeOffset="3219.899">5250 453,'-34'39,"-25"31,-7 9,-3-5,6-9,9-12,9-9,12-8,7-5,3-3,0-2,0 0,-1 1,-2-1,4-3</inkml:trace>
  <inkml:trace contextRef="#ctx0" brushRef="#br0" timeOffset="4102.35">5221 791,'-14'17,"1"1,1 0,1 1,0 0,1 1,2 0,-2 6,-9 16,-3 7,-2 0,-3-2,-1 0,-2-2,-17 16,34-48,17-21,18-30,-18 33,184-286,-152 242,1 1,2 2,3 2,28-24,-68 66,0-1,1 0,-1 1,0 0,1-1,0 1,-1 0,1 0,0 0,0 1,0-1,0 1,1 0,-1 0,0 0,0 0,1 0,-1 1,1-1,-1 1,0 0,1 0,-1 0,1 1,-1-1,0 1,1 0,-1 0,0 0,0 0,1 0,-1 1,0 0,0-1,-1 1,1 0,0 0,-1 1,1-1,-1 1,0-1,1 1,-1 0,1 1,9 24,-1-1,-1 1,-1 1,-1-1,-2 2,1 15,-6-36,27 134,-27-135,-2 48,1-55,0 0,0 0,-1 0,1 0,0 0,0 1,-1-1,1 0,0 0,-1 0,1 0,-1 0,1 0,-1-1,0 1,1 0,-1 0,0 0,0 0,1-1,-1 1,0 0,0-1,0 1,0-1,0 1,0-1,0 1,0-1,0 0,0 1,0-1,0 0,0 0,0 0,-1 0,1 0,0 0,0 0,0 0,0-1,-1 1,-132-79,92 54,-2 2,-1 2,0 2,-29-7,45 18</inkml:trace>
  <inkml:trace contextRef="#ctx0" brushRef="#br0" timeOffset="5399.658">3331 227,'14'-17,"-5"3,1 1,0 1,1 0,0 0,1 1,1 0,-1 1,2 1,-1 0,10-4,-21 13,0-1,0 1,1 0,-1 0,0 1,0-1,0 0,0 1,1 0,-1-1,0 1,0 0,0 0,0 0,0 0,-1 0,1 1,0-1,0 0,-1 1,1-1,-1 1,1 0,-1 0,0-1,0 1,0 0,0 0,0 0,0 0,0 0,-1 1,1-1,-1 0,1 0,-1 0,0 0,0 1,0-1,0 0,0 0,0 0,-1 1,1-1,-1 0,0 0,1 0,-1 0,1 8,29 272,29 92,-21-90,-33-266,-1 0,-1 0,0 0,-2 0,0 0,-1 0,0 0,-2 0,0 0,-1-1,-1 1,-6 15,11-34,0 1,0-1,0 1,0-1,0 1,-1-1,1 1,0-1,0 1,-1-1,1 1,0-1,0 1,-1-1,1 1,0 0,-1-1,1 1,-1 0,1-1,-1 1,1 0,0-1,-1 1,1 0,-1 0,1 0,-1-1,1 1,-1 0,1 0,-1 0,0 0,1 0,-1 0,1 0,-1 0,1 0,-1 0,1 0,-1 0,1 1,-1-1,1 0,-1 0,1 1,-1-1,1 0,-1 0,1 1,0-1,-1 0,1 1,0-1,-1 1,1-1,0 0,-1 1,1-1,0 1,0-1,-1 1,1-1,0 1,0-1,0 1,-7-44,7-281,4 225,4 1,5 0,3 1,5 0,4 2,24-54,-42 128,2 0,0 1,1 1,1 0,1 0,1 1,0 0,7-6,-14 18,1-1,-1 1,1 0,0 1,0 0,0 0,1 0,0 1,0 0,0 1,0-1,1 2,-1-1,1 1,0 0,0 1,0 0,-1 1,1-1,0 2,0-1,1 1,283 54,-216-46,-10 0,-1-3,1-3,46-5,316-49,-216 27,-210 24,-1-1,0 1,0 0,1 0,-1 0,0 1,1-1,-1 0,0 1,0 0,1-1,-1 1,0 0,0 0,0 0,0 1,0-1,0 0,-1 1,1-1,0 1,-1-1,1 1,-1 0,1 0,-1 0,0 0,0 0,0 0,0 0,0 0,0 0,-1 1,4 81,-6-47,2-27,0-1,1 0,0 0,0 0,1 0,1 0,-1 0,1-1,0 1,1-1,0 0,1 0,-1 0,2 0,7 3</inkml:trace>
</inkml:ink>
</file>

<file path=ppt/ink/ink3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48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0 593,'15'5,"13"1,8 0,2-1,-5-6,-4-3,-2-1,0 0,-1 2,-4 1</inkml:trace>
  <inkml:trace contextRef="#ctx0" brushRef="#br0" timeOffset="599.86">112 960,'24'0,"0"-2,0 0,-1-2,1 0,-1-2,0 0,-1-2,1 0,-2-2,1 0,-1-2,1-1,107-118,-71 63,-31 38,-2-1,-1-2,-1 0,-3-1,0-2,-2 0,-2-1,-1 0,5-24,-19 58,1-1,-1 1,0-1,1 0,-2 1,1-1,0 0,-1 0,0 0,0 0,0 0,0 0,0 1,-1-1,0 0,0 0,0 0,0 1,-1-1,1 1,-1-1,0 1,0-1,0 1,0 0,-1 0,1 0,-1 0,0 1,0-1,0 1,0-1,0 1,-1 0,1 0,0 1,-5-2,0 6,-1 0,0 1,1 0,0 0,0 1,0 0,1 1,0 0,0 0,0 0,0 1,1 0,0 0,1 1,0 0,0 0,1 0,-2 4,3-8,-13 20,7-11,0 1,0 0,2 0,-1 1,2-1,0 2,-3 13,4-5,0-11,2-1,0 1,0 0,1 1,1-1,0 0,1 1,1-1,0 0,0 0,1 1,1-1,0 0,1-1,0 1,4 5,1-5,1 1,0-2,1 1,1-1,0-1,0 0,1-1,0 0,1-1,0-1,1 0,0 0,0-2,1 0,27 17,-26-13</inkml:trace>
  <inkml:trace contextRef="#ctx0" brushRef="#br0" timeOffset="1431.34">932 537,'-13'86,"10"-78,0 1,1 0,0 0,0 0,1 0,0 0,1 0,0 0,1 1,0-1,0 0,0 0,2 0,-1-1,1 1,0 0,2 2,-4-9,1 0,0 0,0 0,0 0,0 0,0 0,0-1,0 1,0-1,1 1,-1-1,1 0,-1 0,1 0,-1 0,1-1,0 1,-1-1,1 1,0-1,-1 0,1 0,0 0,-1 0,1-1,0 1,-1-1,1 1,0-1,-1 0,1 0,-1 0,1-1,-1 1,2-2,77-59,-20-21,-38 135,-23-49,0 1,1-1,-1 0,1 0,0 0,0-1,0 1,1 0,-1 0,0-1,1 1,0 0,0-1,0 0,0 1,0-1,0 0,0 0,1 0,-1 0,1-1,0 1,-1-1,1 1,0-1,0 0,0 0,0 0,0-1,0 1,0-1,0 1,0-1,0 0,0 0,0 0,0-1,0 1,0-1,0 0,0 0,0 0,0 0,0 0,0-1,-1 1,1-1,0 0,8-10,0 0,-1-1,-1 0,0-1,-1 1,0-2,-1 1,-1-1,0 0,-1-1,-1 1,0-1,0-8,0 6,11-67,-13 60</inkml:trace>
  <inkml:trace contextRef="#ctx0" brushRef="#br0" timeOffset="1897.332">1524 734,'-5'19,"-6"16,-2 7,-3-4,2-3,2-3,-1-7,2-3,2-1,8-3,9-5,7-5,7-3,4-3,2-7,2-2,-5-5,-6 0</inkml:trace>
  <inkml:trace contextRef="#ctx0" brushRef="#br0" timeOffset="2149.847">1383 875,'38'-5,"28"-6,1-2</inkml:trace>
  <inkml:trace contextRef="#ctx0" brushRef="#br0" timeOffset="2803.91">1777 508,'0'5,"5"1,7 1,0-7,4-3,4-1,3 0,2 1,2 1,2 0,0 1,0 1,0 0,-5 0</inkml:trace>
  <inkml:trace contextRef="#ctx0" brushRef="#br0" timeOffset="3079.876">1777 705,'29'0,"19"0,6 0,-1 0,-4-4,-7-3,-10 1</inkml:trace>
  <inkml:trace contextRef="#ctx0" brushRef="#br0" timeOffset="5216.63">2399 170,'0'313,"0"-294,-1 1,-1-1,-1-1,-1 1,-1 0,0-1,-1 0,-1 0,-1 0,-2 2,-2 0</inkml:trace>
  <inkml:trace contextRef="#ctx0" brushRef="#br0" timeOffset="5484.999">2144 198,'39'-5,"36"-1,15 0,-3 1,-11 1,-14 2,-12 1,-11 1,-6 0,-10 4,-8 3</inkml:trace>
  <inkml:trace contextRef="#ctx0" brushRef="#br0" timeOffset="5747.695">1976 818,'43'-9,"34"-4,8-4,-6 1,-10 3,-14 4,-10-2,-9 2,-5 1,-8 3</inkml:trace>
  <inkml:trace contextRef="#ctx0" brushRef="#br0" timeOffset="6436.794">2511 904,'-97'120,"119"-131,15-26,-11 9,2 1,1 1,0 1,2 1,25-13,-54 36,-1 0,1 0,-1 0,1 0,-1 1,1-1,0 0,-1 1,1-1,0 1,-1-1,1 1,0 0,0 0,0 0,-1 0,1 0,0 0,0 1,-1-1,1 0,0 1,0-1,-1 1,1 0,-1 0,1 0,0-1,-1 1,0 1,1-1,-1 0,0 0,1 0,-1 1,0-1,0 1,0-1,0 1,0-1,-1 1,1-1,0 1,-1 0,1-1,-1 1,1 0,-1 0,0 0,0-1,0 1,0 0,37 130,-37-131,1 0,-1 1,0-1,1 0,-1 1,0-1,0 1,0-1,0 0,0 1,0-1,0 1,-1-1,1 0,0 1,-1-1,1 0,-1 1,1-1,-1 0,0 0,0 0,1 1,-1-1,0 0,0 0,0 0,0 0,0-1,0 1,-1 0,1 0,0 0,0-1,-1 1,1-1,0 1,0-1,-1 0,1 1,-1-1,1 0,0 0,-1 0,1 0,-1 0,1 0,-1 0,-69-10,-86-45,132 45</inkml:trace>
  <inkml:trace contextRef="#ctx0" brushRef="#br0" timeOffset="6904.108">2907 311,'-30'43,"20"-31,0 1,1 0,0 0,1 1,1 0,0 1,1-1,1 1,0 1,1-1,-1 14,3-23,0 1,1 0,-1 0,2 0,-1 0,1 0,0 0,0 0,1 0,0 0,1-1,-1 1,1 0,0-1,1 1,0-1,0 1,0-1,1 0,-1 0,2-1,-1 1,0-1,1 0,0 0,0 0,1-1,-1 0,1 0,0 0,0-1,6 3,4-5,1-1,-1 0,0-1,0-1,0 0,0-1,0-1,0 0,-1-2,0 1,0-2,0 0,-1-1,0 0,0-1,-1 0,0-2,-1 1,0-1,-1-1,0 0,-1-1,0 0,-1-1,-4 9,0-1,-1 0,1 1,-1-1,-1-1,1 1,-1 0,0-1,-1 0,0 1,0-1,0 0,-1 0,0 0,0-1,0 1,-1 0,-1 0,1 0,-1 0,0 0,0 0,-1 0,0 0,-1 0,1 0,-1 1,0-1,-1 1,0 0,0 0,0 0,-1 1,1-1,-1 1,-1 0,1 1,-1-1,1 1,-1 0,-1 0,-60-16,35 16</inkml:trace>
  <inkml:trace contextRef="#ctx0" brushRef="#br0" timeOffset="7266.312">2794 564,'5'-4,"6"-3,6 1,5 2,4 0,2 2,1 1,0 1,1 0,-1 0,0 0,0 0,-1 0,0 1,-9-1,-13 0,-8 0</inkml:trace>
  <inkml:trace contextRef="#ctx0" brushRef="#br0" timeOffset="7766.089">2907 0,'5'10,"-4"3,-1 3,4 1,0-9,6-10,-5 0,-2 5,-3 7,0 2</inkml:trace>
  <inkml:trace contextRef="#ctx0" brushRef="#br0" timeOffset="8165.65">3245 28,'-5'10,"-6"2,-1 5,6 0,8-4,1-4,-2-3</inkml:trace>
</inkml:ink>
</file>

<file path=ppt/ink/ink3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06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170 169,'-11'173,"-24"60,23-16,18-188,1-24</inkml:trace>
  <inkml:trace contextRef="#ctx0" brushRef="#br0" timeOffset="502.722">0 282,'7'-3,"66"-40,3 4,1 3,1 3,10 1,-84 31,5-3,1 1,-1 0,1 1,0 0,-1 0,1 1,0 0,0 1,0 0,0 1,0 0,0 0,2 1,-9 2,0 0,0-1,0 1,-1 0,0 0,0 0,0 1,0-1,0 0,-1 1,0-1,0 1,0 0,-1-1,1 1,-1 0,0-1,-1 1,1 0,-1-1,0 1,0-1,0 1,-1-1,1 1,-1-1,0 0,0 0,-1 0,1 0,-3 2,-152 196,152-195,3-5,0 0,-1 1,1-1,0 0,0 1,0-1,0 1,0 0,1-1,-1 1,1 0,0 0,0 0,0 0,0 0,1 0,-1 1,1-1,-1 0,1 0,0 0,1 0,-1 1,0-1,1 0,0 0,0 0,0 0,0 0,0 0,0 0,1 0,0 0,-1-1,2 2,97 48,-12-10,-86-40,0-1,-1 0,1 1,-1 0,1-1,-1 1,1 0,-1-1,0 1,0 0,0 0,0 0,0 0,0 0,-1 1,1-1,-1 0,1 0,-1 0,0 0,0 1,0-1,0 0,0 0,-1 0,1 1,0-1,-1 0,0 0,0 0,1 0,-1 0,0 0,-1 0,1 0,0 0,0-1,-1 1,-1 1,-67 59,33-40,-1-1,-1-3,-1-1,-30 9,37-14,26-9,0-1,0 1,0-1,0-1,0 1,0-1,-1 0,1-1,0 0,-1 0,1 0,-2-1,-8-5</inkml:trace>
  <inkml:trace contextRef="#ctx0" brushRef="#br0" timeOffset="1231.696">820 593,'20'108,"-19"-106,0 1,0 0,1-1,-1 0,1 1,0-1,0 0,0 0,0 0,0 0,0 0,0 0,1 0,-1-1,1 1,-1-1,1 0,-1 0,1 0,0 0,0 0,0-1,-1 1,1-1,0 0,0 0,0 0,0 0,0 0,0 0,-1-1,1 0,0 1,0-1,2-1,15-8,0 0,0-1,-1-1,-1-1,0 0,-1-2,0 0,-1-1,7-10,-2 5,57-46,-76 66,0 1,1 0,-1 0,0 0,1 0,-1 0,0 0,0 1,1-1,-1 1,0-1,0 1,0 0,0 0,0 0,0 0,0 1,0-1,0 0,0 1,-1-1,1 1,-1-1,1 1,-1 0,1 0,-1 0,0 0,0 0,0 0,0 0,0 0,-1 0,1 1,-1-1,1 0,-1 0,0 1,0-1,0 1,11 21,-8-19,0 0,1-1,-1 1,1-1,0 0,0 0,0 0,1-1,-1 1,1-1,0 0,0 0,0-1,0 1,0-1,1-1,-1 1,1-1,-1 1,1-2,-1 1,1-1,0 1,-1-1,1-1,0 1,-1-1,1 0,-1-1,1 1,-1-1,0 0,1 0,-1-1,0 0,-1 1,1-2,0 1,-1 0,1-1,-1 0,123-187,-110 161,-1 0,-1-1,-2-1,-1 0,-2-1,-1 0,3-23,10-31,-34 94,7 17,0 0,2 1,1 0,0-1,2 1,3 23,-2 9,0 305,-1-360,1 1,-1-1,0 1,1 0,-1 0,0 0,0 0,-1 0,1 0,0 0,-1-1,0 1,0 0,0 0,0-1,0 1,0 0,-1-1,1 1,-1-1,0 0,0 1,0-1,0 0,0 0,0 0,0-1,-1 1,-8-1</inkml:trace>
  <inkml:trace contextRef="#ctx0" brushRef="#br0" timeOffset="1486.473">1355 282,'43'0,"43"0,12 0,-1-5,-12-1,-17 0,-14 1,-11 1,-9 2,-6 1,-6 0</inkml:trace>
  <inkml:trace contextRef="#ctx0" brushRef="#br0" timeOffset="3517.398">2653 226,'1'0,"-1"-1,0 1,1 0,-1 0,1-1,-1 1,0 0,1 0,-1 0,1 0,-1-1,1 1,-1 0,1 0,-1 0,1 0,-1 0,1 0,-1 0,1 1,-1-1,1 0,-1 0,0 0,1 0,-1 1,1-1,-1 0,1 0,-1 1,0-1,1 0,-1 1,0-1,1 0,-1 1,0-1,0 0,1 1,-1-1,0 1,0-1,1 1,-1-1,0 1,0-1,0 0,0 1,0-1,0 1,0-1,0 1,0-1,0 1,0-1,0 1,0-1,0 1,4 17,-1 1,0 0,-1 0,-1 0,-1 0,-1 0,0 0,-1 0,-1-1,-5 17,-7 70,14-83,1-8,-1 1,0 0,-1 0,-1 0,0-1,0 0,-2 1,-4 9,-1-11,2-8</inkml:trace>
  <inkml:trace contextRef="#ctx0" brushRef="#br0" timeOffset="3821.044">2343 254,'38'-10,"33"-8,13 0,-3 2,-6 0,-10 1,-12 5,-10 3,-7 2,-6 4,-2 0,-2 2,0-1,0 6,-4 6,-6 1</inkml:trace>
  <inkml:trace contextRef="#ctx0" brushRef="#br0" timeOffset="4099.679">2202 903,'67'-24,"27"-8,3-3,-11 4,-16 7,-13 4,-13 4,-9 6,-5 4,-9 3</inkml:trace>
  <inkml:trace contextRef="#ctx0" brushRef="#br0" timeOffset="4788.772">3105 621,'-217'313,"298"-401,-46 47,1 2,2 1,2 2,1 2,42-27,-82 60,0 0,-1 0,1-1,0 1,0 0,1 0,-1 0,0 0,0 0,0 1,1-1,-1 0,0 0,1 1,-1-1,1 1,-1-1,0 1,1 0,-1 0,1-1,-1 1,1 0,-1 0,1 0,-1 1,1-1,-1 0,1 1,-1-1,1 1,-1-1,1 1,-1-1,0 1,1 0,-1 0,0 0,0 0,0 0,0 0,0 0,0 0,0 0,0 0,0 1,5 121,-8-83,2-37,1 0,-1 0,0 0,1 0,-1 0,0 0,-1 0,1 0,-1 0,1 0,-1 0,0 0,0 0,0 0,0 0,-1 0,1-1,-1 1,1-1,-1 1,0-1,0 0,0 1,-1-1,1 0,0 0,-1-1,1 1,-1 0,0-1,1 0,-1 0,0 1,0-1,0-1,0 1,0 0,0-1,0 0,0 0,0 1,0-2,0 1,-1 0,-136-66,124 57</inkml:trace>
  <inkml:trace contextRef="#ctx0" brushRef="#br0" timeOffset="5881.915">3472 480,'5'0,"11"0,7 0,6 0,1 0,1 0,1-5,-2-2,0 1,-1 1,0 2,0 0,-6-3,-1 0,0 0,1 1,-3 2</inkml:trace>
  <inkml:trace contextRef="#ctx0" brushRef="#br0" timeOffset="6138.366">3472 677,'39'-5,"26"-6,8-6,-5 0,-3 2,-14 0,-10 2,-7-2,-10 2</inkml:trace>
  <inkml:trace contextRef="#ctx0" brushRef="#br0" timeOffset="7269.668">4064 818,'43'-68,"2"3,3 1,3 3,2 2,24-18,-14 37,-62 40,0-1,1 1,-1-1,0 1,1 0,-1 0,0 0,1-1,-1 1,0 0,1 1,-1-1,1 0,-1 0,0 1,1-1,-1 0,0 1,0 0,1-1,-1 1,0 0,0-1,0 1,0 0,0 0,0 0,0 0,0 0,0 0,0 0,-1 0,1 0,0 1,-1-1,1 0,-1 0,1 1,-1-1,1 0,-1 1,0-1,0 1,0-1,0 0,0 1,0-1,0 0,-1 2,-21 140,25-50,-3-91,0 0,0 0,0-1,1 1,-1 0,1 0,-1 0,1 0,0 0,0-1,0 1,0 0,0-1,0 1,0 0,1-1,-1 0,0 1,1-1,-1 0,1 0,0 1,-1-1,1-1,0 1,0 0,0 0,-1-1,1 1,0-1,0 1,0-1,0 0,0 0,0 0,0 0,0 0,0 0,0 0,0-1,0 1,0-1,-1 1,2-1,9-6,-1 0,0 0,0-1,-1-1,0 0,-1 0,0 0,0-1,-1-1,4-5,-7 9,134-158,-20 57,-119 107,1 1,-1-1,0 0,1 1,-1-1,1 1,-1-1,1 1,-1-1,1 1,-1-1,1 1,-1-1,1 1,0-1,-1 1,1 0,0-1,-1 1,1 0,0 0,0 0,-1 0,1-1,0 1,-1 0,1 0,0 0,0 0,-1 1,1-1,0 0,0 0,-1 0,1 0,0 1,-1-1,1 0,0 1,-1-1,1 1,-1-1,1 1,-1-1,1 1,-1-1,1 1,-1-1,1 1,-1-1,1 1,-1 0,0-1,0 1,1 0,-1-1,0 1,0 0,0 0,1-1,-1 1,0 0,0 0,0 0,-10 53,8-43,-9 30,8-35,1 2,-1-1,1 0,0 0,1 1,0-1,0 1,0-1,1 1,0-1,1 1,0-1,0 1,0-1,1 0,0 1,0-1,1 0,0 0,4 6,7 4</inkml:trace>
  <inkml:trace contextRef="#ctx0" brushRef="#br0" timeOffset="7773.786">5052 790,'49'-13,"-1"-3,-1-1,-1-3,0-1,-2-3,0-1,-1-3,-27 15,-1-1,0 0,-1-1,-1-1,0 0,-1-1,-1 0,-1 0,0-2,-2 1,4-9,-8 17,0 0,0 0,-1-1,0 1,-1-1,0 0,-1 1,0-1,-1 0,0 0,0 1,-2-1,1 0,-2-6,2 15,0 0,-1-1,1 1,0 0,-1 0,1 0,-1 0,0 0,0 0,1 1,-1-1,0 1,-1-1,1 1,0 0,0 0,0-1,-1 2,1-1,-1 0,1 0,-1 1,1-1,-1 1,1 0,-1 0,1 0,-1 0,1 0,-1 1,1-1,-1 1,1-1,0 1,-1 0,1 0,0 0,-82 49,73-39,0 0,0 0,2 1,-1 1,2-1,-1 2,2-1,0 1,0 0,1 0,1 1,1 0,0 0,1 0,0 0,1 1,1 14,1-24,1 0,0 0,0 0,1-1,0 1,0 0,0-1,1 1,-1-1,2 0,-1 0,0 0,1 0,0 0,0-1,0 0,1 0,-1 0,1 0,0-1,0 1,0-2,1 1,-1 0,1-1,0 0,8 3,1 0,-1-2,1 1,0-2,-1 0,1-1,0-1,0 0,15-2,16-9,-27 4</inkml:trace>
  <inkml:trace contextRef="#ctx0" brushRef="#br0" timeOffset="8184.746">5758 29,'8'-5,"0"1,0 0,1 1,-1 0,1 1,-1 0,1 0,0 0,0 1,0 1,0-1,0 2,0-1,0 1,0 0,-1 1,1 0,5 2,-12-1,0 0,-1 0,1 1,-1-1,0 0,0 0,0 1,-1-1,1 0,-1 1,0-1,1 1,-1-1,-1 0,1 1,-1-1,1 1,-1-1,0 0,0 0,0 1,-1-1,1 0,-1 0,0 0,0 0,0-1,0 1,0 0,0-1,-1 0,0 2,-4 7,4-9,1 0,0 0,0 1,0 0,1-1,-1 1,0 0,1 0,0 0,0 0,0 0,0 0,0 0,1 0,-1 0,1 0,0 0,0 0,0 1,0-1,0 0,1 0,0 0,-1 0,1 0,0 0,1 0,-1 0,0 0,1 0,0-1,-1 1,1-1,0 1,0-1,1 1,-1-1,0 0,3 1,1-1,0 0,0 0,1-1,-1 0,0 0,1-1,-1 1,1-1,-1-1,1 1,-1-1,1 0,-1-1,6-2,11 0,2 0</inkml:trace>
</inkml:ink>
</file>

<file path=ppt/ink/ink3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22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301 142,'-1'0,"1"0,0 0,-1-1,1 1,0 0,0 0,-1 0,1 0,0 0,0 0,-1 0,1 0,0-1,0 1,0 0,-1 0,1 0,0 0,0-1,0 1,-1 0,1 0,0 0,0-1,0 1,0 0,0 0,0-1,0 1,-1 0,1 0,0-1,0 1,0 0,0-1,0 1,0 0,0 0,0-1,0 1,1 0,-1 0,0-1,0 1,0 0,0 0,0-1,0 1,0 0,1 0,-1-1,0 1,0 0,-26 8,-115 62,72-15,67-53,1 0,-1 0,1 0,0 0,0 0,0 1,0-1,0 0,0 1,1-1,-1 1,1-1,-1 0,1 1,0-1,0 1,0-1,0 1,1-1,-1 1,1-1,-1 1,1-1,0 0,0 0,0 1,0-1,0 0,1 0,-1 0,1 0,-1 0,1 0,1 0,40 26,-40-28,-1 0,0 1,1-1,-1 1,0-1,1 1,-1 0,0 0,0 0,0 0,0 0,0 1,0-1,0 1,0-1,-1 1,1 0,0-1,-1 1,1 0,-1 0,0 0,0 0,0 0,0 0,0 1,0-1,-1 0,1 0,0 1,-1-1,0 0,0 1,0-1,0 1,0-1,0 0,0 1,-1-1,1 0,-1 1,0-1,0 0,0 0,0 0,0 1,-103 111,99-108,-36 53,40-57,1 0,-1 0,1 0,0 0,-1 0,1 0,0 0,0 0,0 0,0-1,1 1,-1 0,1 0,-1 0,1 0,-1 0,1-1,0 1,0 0,0 0,0-1,0 1,0-1,1 1,-1-1,0 1,1-1,-1 0,1 0,-1 0,1 0,0 0,-1 0,1 0,1 0,9 2,0 0,0-1,1 0,-1-1,0 0,1-1,-1-1,0 0,1 0,-1-2,0 1,0-1,0-1,-1 0,1-1,-1 0,0-1,-1 0,8-5,21-24,-37 25</inkml:trace>
  <inkml:trace contextRef="#ctx0" brushRef="#br0" timeOffset="467.734">131 1,'2'1,"0"0,0 1,-1-1,1 1,0 0,-1 0,1-1,-1 1,1 0,-1 0,0 0,0 0,0 0,0 1,0-1,-1 0,1 0,-1 1,1-1,-1 0,0 1,0-1,0 0,0 1,0-1,0 2,3 369,-14-150,3-175,2 1,3 0,1 0,3 8,-1-33</inkml:trace>
</inkml:ink>
</file>

<file path=ppt/ink/ink3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26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1075 396,'24'0,"23"0,7 0,0 0,-5-5,-5-1,-11 0</inkml:trace>
  <inkml:trace contextRef="#ctx0" brushRef="#br0" timeOffset="261.744">1075 621,'39'-9,"21"-4,2 1</inkml:trace>
  <inkml:trace contextRef="#ctx0" brushRef="#br0" timeOffset="-1047.022">2 311,'0'398,"0"-395,-1-1,1 1,-1 0,1 0,0 0,0 0,0 0,1 0,-1-1,1 1,0 0,-1 0,1 0,0-1,1 1,-1 0,0-1,1 1,-1-1,1 0,0 1,0-1,0 0,0 0,0 0,0 0,1-1,-1 1,1-1,-1 1,1-1,-1 0,1 0,0 0,0 0,-1 0,1-1,0 1,0-1,0 0,0 0,0 0,0 0,0 0,0-1,7-3,0-1,-1 1,1-2,-1 1,0-1,-1-1,0 0,0 0,0 0,-1-1,0 0,0-1,-1 0,0 0,-1 0,2-3,31-40,8-9,-45 62,0-1,0 1,0 0,0-1,0 1,0 0,0 0,0 0,0 0,0 0,0 0,-1 0,1 0,0 0,-1 0,1 0,-1 0,1 0,-1 0,0 1,1-1,-1 0,0 0,0 0,0 1,0-1,0 0,0 0,0 1,0 0,0-1,2 36,-3-32,0 0,0 0,1-1,0 1,0 0,0 0,0 0,1 0,0 0,0 0,1 0,-1 0,1-1,0 1,0-1,0 1,1-1,-1 0,1 0,0 0,1 0,-1 0,1-1,-1 1,1-1,0 0,0 0,0-1,5 3,-3-6,0 1,-1-1,1 0,0-1,-1 1,1-1,-1-1,1 1,-1-1,0 1,0-1,0-1,0 1,-1-1,1 0,-1 0,0 0,0-1,-1 1,1-1,-1 0,0 0,0 0,0 0,-1-1,0 1,0-1,0-3,5-2,25-52,-2-1,-4-1,13-46,-31 60,-10 33</inkml:trace>
  <inkml:trace contextRef="#ctx0" brushRef="#br0" timeOffset="-587.416">849 565,'-14'24,"-10"13,-1 5,5-1,-1-1,5-3,9-4,11-6,9-9,8-7,4-6,4-3,1-7,-5-7,-6-2</inkml:trace>
  <inkml:trace contextRef="#ctx0" brushRef="#br0" timeOffset="-334.23">652 707,'38'-10,"23"-3,5 1,-8 2</inkml:trace>
  <inkml:trace contextRef="#ctx0" brushRef="#br0" timeOffset="2598.52">1470 170,'8'29,"-2"1,0 0,-3-1,0 2,-2 25,3 24,-4-69,1-1,0 1,1-1,0 1,0-1,1 0,0 0,1 0,0-1,1 1,0-1,0 0,6 7,-9-14,1-1,-1 1,0 0,1-1,-1 0,0 0,1 1,0-1,-1-1,1 1,0 0,-1-1,1 1,0-1,-1 0,1 0,0 0,0 0,-1 0,1-1,0 1,0-1,-1 0,1 0,-1 0,1 0,-1 0,1 0,-1-1,1 1,-1-1,64-61,-12-41,-54 104,0-1,0 1,0 0,1-1,-1 1,0 0,0-1,1 1,-1 0,0-1,0 1,1 0,-1-1,0 1,1 0,-1 0,0-1,1 1,-1 0,1 0,-1 0,0 0,1-1,-1 1,1 0,-1 0,0 0,1 0,-1 0,1 0,-1 0,0 0,1 0,-1 0,1 0,-1 1,0-1,1 0,-1 0,1 0,-1 0,0 1,1-1,-1 0,0 0,1 1,-1-1,0 0,1 1,-1-1,0 0,0 1,0-1,1 0,-1 1,0-1,0 1,0-1,0 0,0 1,1-1,-1 1,0-1,0 0,0 1,0-1,0 1,0-1,8 32,-9-27,1 1,0 0,1 0,-1 0,1-1,0 1,1 0,0-1,-1 1,2-1,-1 0,0 1,1-1,0 0,1-1,-1 1,1 0,0-1,0 0,0 0,0 0,1 0,-1-1,1 0,0 0,0 0,0-1,1 1,0-5,0 0,0 0,-1-1,1 0,-1 0,1 0,-1 0,0-1,0 0,-1 0,1 0,-1-1,0 0,0 0,-1 0,1 0,-1 0,0-1,0 1,-1-1,1-1,-3 7,45-85,-4-1,18-62,-50 124</inkml:trace>
  <inkml:trace contextRef="#ctx0" brushRef="#br0" timeOffset="3185.066">2430 283,'-34'7,"-46"45,79-51,-1 0,0 1,1 0,-1-1,1 1,-1 0,1 0,0-1,0 1,0 0,0 0,0 1,0-1,0 0,1 0,-1 0,1 0,0 1,0-1,-1 0,2 0,-1 1,0-1,0 0,1 0,-1 0,1 1,-1-1,1 0,0 0,0 0,0 0,0 0,0 0,1 0,-1-1,0 1,1 0,-1-1,2 1,66 46,-66-46,-1-1,0 1,0-1,0 1,0 0,0 0,-1-1,1 2,0-1,-1 0,0 0,1 0,-1 1,0-1,0 0,0 1,-1-1,1 1,-1-1,1 1,-1 0,0-1,0 1,0-1,0 1,0 0,0-1,-1 1,0-1,1 1,-1-1,0 1,0-1,0 0,0 1,-1-1,1 0,-1 0,1 0,-1 0,0 0,0 0,0 0,0-1,0 1,-1 0,-90 54,69-45</inkml:trace>
  <inkml:trace contextRef="#ctx0" brushRef="#br0" timeOffset="3449.64">2571 509,'-5'19,"-1"7</inkml:trace>
  <inkml:trace contextRef="#ctx0" brushRef="#br0" timeOffset="3696.69">2656 57,'0'0</inkml:trace>
  <inkml:trace contextRef="#ctx0" brushRef="#br0" timeOffset="4013.521">2741 594,'94'-154,"-46"80,-48 74,0-1,0 1,0-1,1 1,-1-1,0 1,0-1,1 1,-1-1,0 1,1 0,-1-1,0 1,1 0,-1-1,1 1,-1 0,1-1,-1 1,0 0,1 0,-1 0,1-1,-1 1,1 0,0 0,-1 0,1 0,-1 0,1 0,-1 0,1 0,-1 0,1 0,-1 0,1 0,-1 1,1-1,-1 0,1 0,-1 0,1 1,-1-1,0 0,1 1,-1-1,1 0,-1 1,0-1,1 0,-1 1,0-1,1 1,-1-1,0 1,10 33,-7-21,-1-5,-3-5,1 0,0 1,0-1,1 0,-1 0,1 1,0-1,-1 0,1 0,1 0,-1 0,0 0,1 0,-1 0,1 0,0 0,0-1,0 1,1-1,-1 0,0 1,1-1,0 0,-1 0,1-1,0 1,0 0,0-1,0 0,0 0,0 0,0 0,1 0,-1-1,0 1,0-1,1 0,-1 0,0 0,1 0,1-1,1-3,-1 0,0-1,1 1,-2-1,1 0,0-1,-1 1,0-1,-1 0,1 0,-1 0,0 0,0 0,-1-1,0 0,0 1,-1-1,1 0,-2 0,1 0,-1-5,2-14,-2 2</inkml:trace>
  <inkml:trace contextRef="#ctx0" brushRef="#br0" timeOffset="4384.491">3361 1,'-23'34,"2"1,1 1,1 2,3-1,1 2,1 0,-5 32,17-66,0 1,0-1,1 1,0 0,0 0,1 0,-1-1,1 1,0 0,1 0,0 0,0 0,0-1,0 1,1 0,0-1,0 1,1-1,-1 0,1 0,0 0,1 0,-1 0,1-1,0 0,0 1,0-1,1-1,-1 1,1-1,0 1,3 0,7 1,1-1,-1-1,1-1,0 0,0-1,0 0,-1-2,1 0,0 0,0-2,0 0,-1 0,1-2,-6 2,-1-1,0 0,0-1,-1 0,1 0,-1-1,-1 0,1-1,-1 1,0-1,0-1,-1 1,0-1,0 0,-1-1,0 1,0-1,-1 0,0 0,-1-1,2-6,-2 9,0 1,0-1,-1 0,0 1,0-1,0 0,-1 0,0-1,0 1,-1 0,0 0,-1 0,1-1,-1 1,0 0,-1 0,0 0,0 0,-1 1,1-1,-1 0,-1 1,1 0,-1 0,0 0,-1 0,1 1,-1-1,0 1,-1 0,1 1,-1-1,-1 1,-75-10,56 14</inkml:trace>
  <inkml:trace contextRef="#ctx0" brushRef="#br0" timeOffset="4679.727">3277 311,'14'0,"10"0,6 5,1 1,2 1,-1-2,-1-2,0-1,-2 0,0-2,0 0,-1 0,-5 4,-6 7,-6 1</inkml:trace>
</inkml:ink>
</file>

<file path=ppt/ink/ink3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37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1 391,'11'5,"0"0,0-1,0 0,1-1,-1 0,1-1,0-1,0 1,0-2,0 0,0 0,-1-1,1-1,0 0,0 0,-1-1,1-1,-1 0,0 0,0-1,0 0,-1-1,0-1,0 1,0-2,-1 1,1-3,132-140,38-12,-177 159,0 0,0 0,1 0,-1 1,1-1,0 1,0 0,0 0,0 1,0-1,0 1,0-1,0 1,1 1,-1-1,0 1,1-1,-1 1,0 1,1-1,-1 0,1 1,-1 0,0 0,0 0,0 1,0 0,0-1,0 1,0 1,0-1,-1 0,1 1,2 2,-1 2,0 1,0-1,-1 1,0 0,0 1,0-1,-1 1,-1 0,0-1,0 1,0 0,-1 0,0 0,-1 0,0 1,-1-1,0 0,0 0,-1 0,0-1,0 1,-1 0,0-1,-5 9,-1 2,-1 0,-1 0,0-1,-2 0,0-1,-1-1,0 0,-1-1,-1-1,-4 3,0-2,-1-1,0-1,-1-1,0-1,-1 0,0-2,0-1,-2 0,-59 11,60-16</inkml:trace>
  <inkml:trace contextRef="#ctx0" brushRef="#br0" timeOffset="362.822">1130 110,'-10'10,"-1"1,2 0,-1 1,2 0,-1 0,2 1,-1 0,2 0,0 1,1 0,0 0,1 0,0 1,1-1,1 1,1 0,0 0,0-1,2 4,0-13,0 0,0-1,0 1,1 0,-1-1,1 1,1-1,-1 1,0-1,1 0,0 0,0 0,0 0,1-1,-1 1,1-1,0 0,0 0,0 0,0-1,0 0,1 1,-1-1,1-1,-1 1,4 0,6 2,0-2,0 0,0 0,0-2,0 1,1-2,-1 0,10-2,-18 2,0-1,-1 1,1-1,0 0,-1-1,1 1,-1-1,0 0,0 0,0-1,0 0,0 0,-1 0,0 0,0-1,0 1,0-1,-1 0,0 0,0-1,0 1,0 0,-1-1,0 0,0 0,-1 1,0-1,0 0,0 0,0 0,-1 0,0-1,-1 1,1 0,-1 0,0 0,0 1,-1-1,0 0,0 0,-1 1,0-2,-1-2,-1-1,-1 1,1 0,-2 1,1-1,-1 1,0 1,-1-1,0 1,0 0,0 1,-1 0,0 1,0-1,-1 2,1-1,-1 1,-9-2,-6-1</inkml:trace>
</inkml:ink>
</file>

<file path=ppt/ink/ink3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43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43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52 291,'-14'29,"-5"5,1-4</inkml:trace>
  <inkml:trace contextRef="#ctx0" brushRef="#br0" timeOffset="585.101">193 404,'100'-134,"-99"133,0 0,1-1,-1 1,1 0,-1 0,1 0,-1 0,1 0,-1 1,1-1,0 0,0 1,-1-1,1 1,0 0,0-1,-1 1,1 0,0 0,0 0,0 0,0 1,-1-1,1 0,0 1,0 0,-1-1,1 1,0 0,-1-1,1 1,-1 0,1 0,-1 1,1-1,-1 0,0 0,0 1,1 0,42 69,-31-46,-11-21,-1-1,1 1,0-1,-1 0,1 1,1-1,-1 0,0 0,1-1,0 1,0 0,-1-1,1 0,1 0,-1 0,0 0,0 0,1 0,-1-1,1 0,0 0,-1 0,1 0,0 0,-1-1,1 1,0-1,0 0,0 0,-1-1,1 1,0-1,-1 0,1 0,0 0,2-1,8-7,-2 0,1 0,-1-1,-1 0,0-1,0 0,-1-1,-1-1,0 1,0-1,-2-1,1 1,-2-1,0-1,0 1,-2-1,1 0,-2 0,0 0,-1-1,0-7,-1 10</inkml:trace>
  <inkml:trace contextRef="#ctx0" brushRef="#br0" timeOffset="981.119">1097 94,'-10'5,"0"1,1 0,0 1,0 0,0 1,1-1,0 2,1-1,0 1,0 0,1 0,0 1,1 0,0 0,0 0,1 1,0 0,0 3,3-8,0 1,0 0,0 0,1-1,0 1,0 0,1 0,0 0,0 0,1-1,-1 1,1 0,1-1,-1 0,1 1,0-1,1 0,0-1,0 1,0-1,0 1,1-1,0 0,0-1,0 1,0-1,1 0,0-1,0 1,0-1,0 0,0 0,1-1,0 0,-1 0,1-1,0 0,-1 0,1 0,0-1,0 0,0 0,0-1,0 0,-1 0,1 0,0-1,-1 0,6-3,0-2,1 0,-2-1,1-1,-1 1,-1-2,0 0,0 0,-1-1,0 0,-1 0,0-1,-1 0,0-1,-1 1,0-1,-1-1,-1 1,0-1,0 1,-2-1,0 0,0 0,-1 0,-1-1,-1 1,0-3,0 11,0 0,-1 0,0 0,0 1,0-1,-1 0,1 1,-2 0,1-1,0 1,-1 0,0 1,0-1,-1 1,1-1,-1 1,0 1,0-1,0 1,0 0,-1 0,1 0,-1 1,0 0,0 0,1 0,-2 1,1 0,0 0,0 0,0 1,0 0,0 0,0 1,-1 0,-1 0,-21 0,4 0</inkml:trace>
  <inkml:trace contextRef="#ctx0" brushRef="#br0" timeOffset="1263.425">870 348,'271'-110,"-268"108,0 0,1 0,-1 0,1 0,-1 0,1 1,0-1,0 1,0 0,-1 0,1 1,0-1,0 1,0 0,0 0,0 0,0 1,0-1,0 1,0 0,0 0,0 0,-1 0,1 1,0 0,-1 0,0 0,1 0,-1 0,0 1,0-1,0 1,0 0,1 2,0-1,-2 1,0 0,1 0,-1 0,1-1,1 1,-1-1,1 0,-1 0,1 0,0 0,1-1,-1 1,0-1,1 0,0-1,0 1,0-1,0 0,0 0,0 0,1-1,-1 0,0 0,1 0,-1-1,1 0,-1 0,1 0,-1-1,1 1,1-2,12-6,-4-3</inkml:trace>
</inkml:ink>
</file>

<file path=ppt/ink/ink3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39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0 518,'39'-15,"16"-4,5 1,-3 3,-7 4,-7 5,-6 2,-9 3</inkml:trace>
  <inkml:trace contextRef="#ctx0" brushRef="#br0" timeOffset="566.344">367 743,'68'-31,"-1"-3,-1-3,-3-2,-1-4,-2-2,7-11,-51 44,-1-2,-1 0,-1 0,0-2,0 1,-2-2,0 1,-1-2,-1 1,0-1,-1-1,-1 1,-1-1,-1-1,-1 1,0-1,-1-3,-15-76,11 97,1-1,-1 1,0-1,0 1,0-1,0 1,0 0,-1-1,1 1,-1 0,1 0,-1 0,0 0,0 0,0 1,0-1,0 1,0-1,-1 1,1-1,0 1,-1 0,1 0,-1 1,1-1,-1 0,1 1,-1-1,1 1,-1 0,0 0,1 0,-1 0,0 1,-2-1,-4 5,-1 1,1-1,0 1,1 1,0 0,0 0,0 0,1 1,0 0,0 1,1 0,0 0,0 0,1 0,1 1,0 0,0 0,0 0,2 1,-1-1,1 5,-6 2,2 1,0 0,2 1,0-1,1 1,0 0,2 0,0 0,1 0,1 0,1 0,1 0,0-1,1 1,1-1,1 0,1 0,0 0,1-1,1 0,1-1,0 0,5 5,-10-15,1 0,-1-1,1 0,0 0,0-1,0 1,1-1,-1-1,1 1,0-1,0 0,3 0,10 1</inkml:trace>
  <inkml:trace contextRef="#ctx0" brushRef="#br0" timeOffset="1417.769">1157 405,'-1'23,"0"-5,0 0,2 1,0-1,0 0,2 0,0 0,2 0,-1-1,2 1,1-1,-6-14,1-1,-1 1,1-1,0 1,0-1,0 0,0 0,0 0,0 0,1 0,-1-1,1 1,-1-1,1 1,0-1,0 0,-1 0,1 0,0 0,0-1,0 1,0-1,0 0,0 0,0 0,0 0,0 0,0 0,0-1,0 0,-1 1,1-1,0 0,0-1,-1 1,1 0,0-1,87-68,23-124,-113 194,0 0,0 0,0 1,0-1,0 0,0 1,0-1,0 0,0 1,0-1,0 0,0 0,0 1,0-1,0 0,0 1,0-1,0 0,0 0,1 1,-1-1,0 0,0 0,0 0,1 1,-1-1,0 0,0 0,1 0,-1 1,0-1,0 0,1 0,-1 0,0 0,0 0,1 0,-1 0,0 0,1 1,-1-1,0 0,0 0,1 0,-1 0,0-1,1 1,-1 0,0 0,0 0,1 0,-1 0,0 0,1 0,-1 0,0-1,0 1,0 0,1 0,-1 0,0-1,0 1,1 0,0 30,-1-29,1 3,-3 2,1 0,1 1,-1-1,1 1,0-1,1 1,-1-1,1 1,1-1,-1 0,1 0,0 0,0 1,1-2,0 1,0 0,0-1,1 1,0-1,0 0,0 0,1 0,-1-1,1 0,0 0,0 0,5 2,-3-3,0-1,0 0,1-1,-1 0,0 0,1-1,-1 1,1-2,-1 1,1-1,-1 0,0 0,1-1,-1 0,0-1,0 1,0-1,-1 0,1-1,-1 0,0 0,0 0,0-1,0 0,-1 0,0 0,0-1,0 0,-1 0,1 0,-2 0,1-1,-1 0,1 0,6-9,0 0,0-1,-2 0,0-1,-1 0,0 0,-2 0,0-1,-1 0,0-6,-3 1</inkml:trace>
  <inkml:trace contextRef="#ctx0" brushRef="#br0" timeOffset="3631.885">2343 264,'2'-2,"0"0,1 0,-1 0,0 0,0 0,-1-1,1 1,0-1,-1 1,1-1,-1 0,0 1,0-1,0 0,0 0,-1 0,1 0,-1 0,0 0,1 0,-2 0,1 0,-1 2,0 0,-1 0,1 0,-1 0,0 0,1 1,-1-1,1 1,-1-1,0 1,1 0,-1 0,0 0,0 0,1 0,-1 0,0 0,1 0,-1 1,0-1,1 0,-1 1,1 0,-1-1,0 1,1 0,-1 0,1 0,0 0,-1 0,1 0,-1 1,-2 0,-18 11,1 1,1 1,0 0,2 2,-1 0,2 1,-5 7,19-23,1 0,-1 0,1 1,-1-1,1 0,0 1,0 0,0-1,0 1,0 0,1 0,-1 0,1 0,0 0,0 0,0 0,0 1,1-1,-1 0,1 0,0 1,0-1,0 0,0 1,1-1,-1 0,1 1,0-1,0 0,0 0,0 0,0 0,1 0,-1 0,1 0,0 0,0-1,0 1,0-1,1 1,-1-1,1 0,-1 0,1 0,0 0,0-1,0 1,0-1,0 1,135 18,-137-20,-1 0,1 1,0-1,0 1,0-1,0 1,0-1,-1 1,1 0,0-1,0 1,-1 0,1 0,-1-1,1 1,-1 0,1 0,-1 0,1 0,-1 0,0 0,1 0,-1 0,0 0,0 0,0 0,0 0,0 0,0 0,0 0,0 0,0 0,0 0,0 0,-1 0,1 0,0-1,-1 1,1 0,-1 0,1 0,-1 0,0 0,1-1,-1 1,0 0,0 0,-35 38,-155 82,196-127,2-3</inkml:trace>
</inkml:ink>
</file>

<file path=ppt/ink/ink3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45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1 593,'5'0,"6"0,6 0,5 0,4 0,2 0,1 0,0 0,1 0,-1 0,0 0,0 0,-6 0</inkml:trace>
  <inkml:trace contextRef="#ctx0" brushRef="#br0" timeOffset="260.482">1 847,'38'-9,"28"-4,6 1,-3 2,-9 3,-15 2</inkml:trace>
  <inkml:trace contextRef="#ctx0" brushRef="#br0" timeOffset="2051.641">537 933,'95'-130,"106"-109,-188 224,61-46,-73 60,0 1,0 0,0-1,0 1,0 0,0 0,0 0,1 0,-1 0,0 0,0 0,0 0,0 1,0-1,0 0,1 1,-1-1,0 1,0-1,0 1,0-1,0 1,-1 0,1-1,0 1,0 0,0 0,0 0,-1-1,1 1,0 0,-1 0,1 0,-1 0,1 0,-1 1,0-1,1 0,-1 0,0 0,0 0,0 0,0 0,0 1,0-1,0 0,0 0,0 0,-7 63,6-57,-14 39,13-40,-1 0,1 0,0 0,0 0,0 0,1 1,0-1,0 1,1-1,0 1,0-1,1 1,0 4,0-9,-1 0,1 0,0-1,0 1,0 0,0 0,0 0,0-1,0 1,1 0,-1-1,1 0,-1 1,1-1,-1 0,1 0,0 1,0-1,-1-1,1 1,0 0,0 0,0-1,0 1,0-1,0 1,0-1,0 0,0 0,1 0,-1 0,0 0,0-1,0 1,0-1,0 1,0-1,0 0,0 1,72-41,139-191,-108 136,-105 95,1 1,-1-1,1 1,-1-1,1 1,-1-1,1 1,0-1,-1 1,1-1,0 1,-1 0,1 0,0-1,-1 1,1 0,0 0,0 0,-1 0,1 0,0 0,0 0,-1 0,1 0,0 0,0 0,-1 0,1 0,0 1,0-1,-1 0,1 0,0 1,-1-1,1 1,-1-1,1 1,0-1,-1 1,1-1,-1 1,1-1,-1 1,0-1,1 1,-1 0,1-1,-1 1,0 0,0-1,1 1,-1 0,0 0,0-1,0 1,0 0,0 0,0 0,-3 44,-46 161,49-197,-1-4,0 0,0 0,1 0,0 0,0 1,1-1,-1 0,1 0,0 0,0 0,1 0,0 0,-1 0,2 0,-1-1,2 4,9 4</inkml:trace>
  <inkml:trace contextRef="#ctx0" brushRef="#br0" timeOffset="2520.832">1553 819,'72'-25,"-2"-3,0-4,-3-2,0-4,0-4,-56 33,0 0,0 0,-1-2,0 1,-1-1,0-1,-1 1,0-1,-1-1,0 0,-1 0,0 0,1-8,-3 16,-1 0,-1-1,1 1,-1-1,0 1,0-1,-1 0,1 0,-1 0,-1 0,1 0,-1 0,0 0,0 0,-1 0,1 0,-2 1,1-1,0 0,-1 0,0 0,-1 1,1 0,-1-1,0 1,0 0,-1 0,0 0,1 1,-2-1,1 1,-2-2,2 4,0 1,0-1,0 1,0-1,0 1,-1 0,1 1,0-1,0 1,-1 0,1 0,0 0,-1 0,1 1,0 0,0 0,0 0,-1 0,1 1,0-1,1 1,-1 0,0 0,0 1,1-1,0 1,-1 0,1 0,0 0,0 0,0 1,-5 5,0-1,1 1,0 1,1-1,0 1,1 0,0 0,0 1,1 0,0 0,0 5,2-5,0 0,1 0,0 0,0 0,2 0,-1 0,1 0,1-1,0 1,0 0,1 0,1-1,0 0,0 0,1 0,0 0,1-1,0 1,0-1,1-1,0 0,1 0,0 0,0-1,0 0,1 0,0-1,5 3,89 26,-81-33</inkml:trace>
  <inkml:trace contextRef="#ctx0" brushRef="#br0" timeOffset="2923.045">2259 142,'176'6,"-174"-6,-1 1,1-1,0 1,-1-1,1 1,-1 0,1-1,-1 1,0 0,1 0,-1 0,0 0,1 0,-1 0,0 1,0-1,0 0,0 1,0-1,-1 1,1-1,0 0,0 1,-1 0,1-1,-1 1,0-1,1 1,-1 0,0-1,0 1,0 0,0-1,0 1,-1 0,1-1,0 1,-1-1,1 1,-1 0,1-1,-1 1,0-1,0 1,-43 66,40-63,2-4,0 0,0 1,-1 0,1 0,1 0,-1 0,0 0,0 0,1 0,-1 0,1 1,-1-1,1 0,0 1,0-1,0 1,1 0,-1-1,0 1,1 0,0-1,0 1,0 0,0 0,0-1,0 1,1 0,-1-1,1 1,0 0,0-1,0 1,0-1,0 1,0-1,1 0,-1 0,1 1,0-1,-1 0,1 0,0 0,0-1,0 1,1 0,-1-1,0 1,1-1,-1 0,1 0,-1 0,2 0,47-5,-26-2</inkml:trace>
  <inkml:trace contextRef="#ctx0" brushRef="#br0" timeOffset="4787.242">2936 255,'-187'253,"177"-239,1 0,0 0,1 0,1 1,0 1,1-1,1 1,1 0,0 0,0 1,2-1,0 1,1-1,1 1,0 0,2-1,0 5,-1-16,1-1,0 1,0-1,0 1,0-1,0 0,1 0,0 0,0 0,0-1,0 1,0-1,1 0,0 0,-1 0,1 0,0-1,1 1,-1-1,0 0,1-1,-1 1,1-1,-1 1,1-1,0-1,2 1,133-4,-108-3,0-1,-1-2,0-1,0-1,-1-2,-1-1,0-1,-1-2,-1-1,0-1,-1-1,-2-1,22-23,-41 39,0 0,0 0,-1-1,1 1,-1-1,0 0,-1 0,0-1,0 1,0-1,0 1,-1-1,0 0,-1 0,0 0,0 0,0 0,-1 0,0-1,0 1,-1 0,0 0,0 0,0 0,-1 0,0 1,-1-1,0 0,0 1,0 0,-1-1,1 1,-1 1,-1-1,1 0,-1 1,0 0,0 0,-2 0,-12-5,-1 0,0 1,0 1,-1 1,1 1,-2 1,1 1,-1 0,1 2,-1 0,0 2,0 0,-12 3,-6-2</inkml:trace>
  <inkml:trace contextRef="#ctx0" brushRef="#br0" timeOffset="5141.849">2767 706,'263'-143,"-258"140,0 0,1 0,-1 1,0 0,1 0,-1 1,1-1,-1 1,1 0,0 1,-1-1,1 1,0 0,0 0,-1 1,1 0,0 0,-1 0,1 1,-1 0,0 0,1 0,-1 1,0 0,0 0,-1 0,1 0,0 1,-1-1,0 1,0 1,5 2,0 0,0 0,0-1,1-1,0 1,0-1,0-1,1 0,0-1,-1 0,1 0,0-1,1 0,-1-1,0-1,0 0,0 0,1-1,2-1,5-4</inkml:trace>
  <inkml:trace contextRef="#ctx0" brushRef="#br0" timeOffset="5522.013">2993 0,'-10'15,"-2"9,4 0,9-3,5-10,1-7</inkml:trace>
  <inkml:trace contextRef="#ctx0" brushRef="#br0" timeOffset="5789.886">3331 0,'-10'10,"-7"8,-1 5,6-1,7-4</inkml:trace>
</inkml:ink>
</file>

<file path=ppt/ink/ink3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59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1 822,'67'16,"-45"-17,-1-1,0 0,0-1,0-2,-1 0,0-1,0-1,0-1,0-1,-2 0,1-1,-1-2,0 0,-1 0,-1-2,0 0,-1-1,11-13,237-244,-117 118,-146 152,1 1,-1 0,1 0,0-1,0 1,-1 0,1 0,0 0,0 0,0 0,0 0,0 0,0 0,0 0,1 1,-1-1,0 0,0 1,1-1,-1 1,0-1,1 1,-1 0,0-1,1 1,-1 0,1 0,-1 0,0 0,1 0,-1 0,1 1,-1-1,0 0,1 1,-1-1,0 1,1-1,-1 1,0 0,0-1,0 1,0 0,0 0,1 0,-1 0,-1 0,1 0,0 0,0 1,3 144,-8-97,-2 0,-2 0,-2-1,-11 28,17-60,-1-1,-1-1,-1 1,0-1,0 0,-2-1,1 1,-2-2,0 1,0-1,-1-1,-1 0,0-1,0 0,-1 0,0-2,-1 1,0-2,0 0,0 0,-10 1,15-3,0 0,-1-1,0 0,0 0,0-1,0-1,0 0,-1 0,1-1,0 0,-1-1,1 0,-1-1,1 0,-1 0,1-1,0-1,0 0,0 0,0-1,0 0,1 0,-4-3,-5-10</inkml:trace>
  <inkml:trace contextRef="#ctx0" brushRef="#br0" timeOffset="529.458">961 906,'155'-162,"-95"106,-45 42,10-13,2 2,1 2,1 0,31-18,-59 40,1-1,-1 1,1 0,0-1,-1 1,1 0,0 0,0 0,0 0,0 0,0 1,0-1,0 1,0-1,0 1,0 0,0 0,0-1,0 2,0-1,0 0,0 0,0 1,0-1,0 1,0-1,0 1,0 0,0 0,0 0,0 0,0 0,-1 0,1 1,-1-1,1 0,-1 1,1-1,-1 1,0 0,1-1,-1 1,0 0,0 0,-1 0,1 0,0 0,0 0,-1 0,0 0,1 2,1 36,-4-37,1 0,1 0,-1 1,0-1,1 0,-1 0,1 1,0-1,0 0,0 1,1-1,-1 0,1 0,0 0,0 1,0-1,0 0,0 0,1 0,-1 0,1-1,0 1,0 0,0-1,0 1,0-1,1 0,-1 1,1-1,0-1,-1 1,1 0,0 0,0-1,0 0,0 0,0 1,2-1,5-3,0 0,0 0,-1-1,1 0,-1 0,1-1,-1-1,0 0,-1 0,1 0,6-7,65-32,-77 44,0 0,0-1,0 1,0 0,0 0,0 1,0-1,0 1,0 0,0-1,0 1,-1 1,1-1,0 0,0 1,-1-1,1 1,-1 0,1 0,-1 0,0 0,0 0,0 0,0 1,0-1,0 1,-1-1,1 1,-1 0,0-1,1 1,-1 0,-1 0,1 0,0 1,1 1,10 19</inkml:trace>
  <inkml:trace contextRef="#ctx0" brushRef="#br0" timeOffset="1331.205">2230 596,'-46'32,"5"-4,1 1,2 2,-35 36,72-67,-1 1,1-1,-1 1,1 0,0 0,-1 0,1 0,0 0,-1 0,1 0,0 0,0 0,0 0,0 1,0-1,0 1,0-1,1 0,-1 1,0-1,1 1,-1 0,1-1,0 1,-1-1,1 1,0 0,0-1,0 1,0-1,0 1,1 0,-1-1,0 1,1-1,-1 1,1-1,0 1,-1-1,1 1,0-1,0 1,0-1,0 0,0 0,0 1,0-1,0 0,1 0,-1 0,0 0,1 0,-1-1,1 1,-1 0,1-1,0 1,13 0,0-2,0 0,-1-1,1 0,0-1,-1 0,0-2,0 1,0-2,0 0,6-4,-1 2,164-100,-109 58,-73 48,1 1,-1-1,1 1,0-1,0 1,0-1,0 1,0 0,0 0,0 0,1 0,-1 0,0 1,0-1,1 1,-1-1,0 1,1 0,-1 0,1 0,-1 0,0 1,1-1,-1 0,0 1,1 0,-1-1,0 1,0 0,0 0,0 1,0-1,0 0,0 0,0 1,0 0,0-1,-1 1,1 0,-1 0,1-1,0 3,8 25,-9-23,1 0,-1 0,1-1,0 1,0 0,1-1,0 0,0 0,0 0,1 0,-1 0,1 0,0-1,1 0,-1 0,1 0,0 0,0-1,0 0,0 0,3 1,1-1,1-1,-1 0,1 0,0-1,-1 0,1-1,0 0,0 0,0-1,-1-1,1 1,0-2,-1 1,1-1,-1-1,0 0,0 0,-1 0,1-1,-1-1,3-2,17-13,0-1,-2-2,0 0,-2-2,6-9,-11 12,-2-1,0-2,-1 1,-2-2,-1 0,-1 0,-1-1,-1-1,-2 0,-1 0,1-14,-6 39,-1 1,0 0,0 0,0-1,0 1,-1-1,1 1,-1-1,0 1,0-1,0 1,0-1,-1 1,0 0,1-1,-1 1,0-1,-1 1,1 0,-1 0,1 0,-1 0,0 0,0 0,0 0,0 1,-1-1,1 1,-1-1,0 1,1 0,-1 0,0 0,0 1,0-1,-1 1,1-1,0 1,0 0,-1 0,1 1,-1-1,-2 0,-4 6,1-1,-1 1,1 1,0 0,1 0,-1 1,1 0,0 0,1 1,0 0,0 0,1 1,0 0,0 0,1 0,0 1,1 0,0 0,-2 7,3-9,-6 11,0 1,1 1,1-1,1 1,1 0,1 1,1-1,0 4,3-17,0 0,0 0,1 1,0-1,0 0,1 0,0 0,0 0,1 0,0-1,0 1,1-1,0 0,0 0,1 0,0 0,0-1,1 0,0 0,0 0,0-1,5 3,0 0,1-1,1 0,-1-1,1 0,0-1,1-1,-1 0,1 0,0-2,0 0,0 0,0-1,0-1,0 0,0-1,0-1,0 0,0-1,2-1,18-6,0-2,0-1,-1-1,-1-2,0-1,28-21,-34 23,-1-2,0-1,-1-1,-1-1,0-1,-2 0,-1-2,0-1,-2 0,-1-1,-1-1,-1-1,-1 0,-2-1,8-24,-18 48,-1 1,0-1,0 0,0 0,0 0,0 1,-1-1,0 0,0 0,0 0,0 0,-1 0,1 0,-1 0,0 1,0-1,0 0,-1 0,0 1,1-1,-1 1,0 0,0-1,-1 1,1 0,-1 0,0 0,0 1,1-1,-2 1,1-1,0 1,0 0,-1 0,1 1,-1-1,-3 0,-4 3,0 0,0 1,0 1,1 0,-1 0,1 1,0 1,0-1,0 2,0-1,1 1,0 1,0 0,1 0,0 1,0-1,1 2,0-1,0 1,1 0,0 1,1-1,0 1,-1 2,-3 3,1 1,0-1,1 1,0 1,2-1,0 1,1 0,0 0,2 0,0 1,1-1,0 1,2-1,0 1,1-1,0 0,2 0,0 0,1 0,0 0,3 3,-3-10,1 0,-1 0,2 0,-1-1,1 0,1-1,-1 0,2 0,-1 0,1-1,0 0,0-1,1 0,0-1,0 0,0 0,0-1,1 0,0-1,0 0,0-1,0 0,7 0,7 0</inkml:trace>
  <inkml:trace contextRef="#ctx0" brushRef="#br0" timeOffset="2051.505">4742 482,'-35'9,"1"1,-1 1,2 2,0 1,1 2,0 1,1 1,1 2,-16 15,40-31,1 0,0 0,1 1,-1 0,1 0,0 0,0 1,0-1,1 1,0 0,0 0,0 0,1 0,0 0,0 1,1-1,-1 1,1-1,1 1,-1 0,1-1,1 1,-1-1,1 1,0 0,0-1,1 1,0-1,0 0,1 0,-1 0,1 0,1 0,-1 0,1-1,4 0,0-1,1-1,-1 1,1-1,0-1,0 1,0-2,0 1,0-1,0-1,0 1,0-2,0 1,0-1,1-1,-1 1,6-3,11-5,-1 0,0-2,-1 0,0-2,-1-1,0 0,-1-2,-1-1,0 0,-1-2,-1 0,-1-1,-1-1,7-12,6-1,-29 34,0-1,0 1,0 0,0-1,1 1,-1 0,0 0,0 0,0-1,0 1,1 0,-1 1,0-1,0 0,0 0,0 0,0 1,1-1,-1 1,0-1,0 1,0-1,0 1,0 0,0-1,0 1,0 0,-1 0,1 0,0-1,0 1,-1 0,1 0,0 0,-1 0,1 1,-1-1,0 0,1 0,-1 0,0 0,1 0,-1 0,0 1,0-1,0 0,0 0,0 0,0 0,-1 1,1-1,6 13,28 37,-14-31</inkml:trace>
  <inkml:trace contextRef="#ctx0" brushRef="#br0" timeOffset="3264.937">5166 736,'230'-208,"-229"206,1 0,0 0,-1 0,1 0,0 1,0-1,0 0,0 1,0 0,0-1,0 1,0 0,1 0,-1 0,0 1,1-1,-1 0,1 1,-1-1,1 1,-1 0,1 0,-1 0,1 0,-1 1,1-1,-1 1,0-1,1 1,-1 0,0 0,1 0,-1 0,0 0,0 1,2 0,26 59,-28-54,0-1,0-1,0 1,1 0,0 0,0-1,0 0,1 1,0-1,0 0,0-1,1 1,-1-1,1 0,2 2,-1-4,0 1,0-1,0 0,1-1,-1 1,0-1,1-1,-1 1,0-1,1 0,-1 0,1-1,-1 0,0 0,1 0,-1-1,0 0,0 0,0-1,0 0,-1 0,1 0,-1 0,0-1,0 0,0 0,0-1,2-2,71-38,64 0,-131 42,0 0,0-1,-1 0,1-1,-1 0,0 0,0-1,0 0,-1-1,0 0,-1-1,1 0,5-8,-13 16,0 0,-1-1,1 1,-1 0,1-1,-1 1,1-1,-1 1,1-1,-1 1,0-1,1 1,-1-1,1 1,-1-1,0 0,0 1,1-1,-1 1,0-1,0 0,0 1,0-1,0 0,0 1,0-1,0 0,0 1,0-1,0 0,0 1,0-1,-1 0,1 1,0-1,-1 1,1-1,0 0,-1 1,1-1,0 1,-1-1,1 1,-1-1,1 1,-1-1,1 1,-1 0,1-1,-1 1,0 0,1-1,-1 1,1 0,-1 0,0 0,1 0,-1-1,0 1,1 0,-1 0,0 0,1 0,-1 0,0 1,1-1,-1 0,-45 14,33-8,-1 2,1-1,0 2,1 0,0 0,0 1,1 0,0 1,1 1,0 0,1 0,0 0,1 1,-3 7,9-16,-1-1,1 1,-1 0,1 0,-1 0,1 0,0 0,0 0,1 1,0-1,-1 0,1 1,1-1,-1 1,1 0,0-1,0 1,0-1,0 1,1 0,0-1,0 1,0-1,0 0,1 1,0-1,0 0,0 0,0 0,1 0,2 3,3-2,1-1,0 0,0 0,0-1,1-1,-1 1,1-1,-1-1,1 0,0 0,-1-1,1 0,0-1,0 0,-1 0,1-1,-1-1,1 1,-1-1,0-1,0 0,0 0,-1-1,0 0,6-4,180-148,-192 156,0-1,0 1,1 0,-1 0,0-1,0 2,1-1,-1 0,1 0,-1 1,0-1,1 1,-1 0,1-1,-1 1,1 1,0-1,-1 0,1 0,-1 1,0 0,1-1,-1 1,1 0,-1 0,0 0,0 1,0-1,0 0,0 1,0-1,0 1,0 0,0 0,-1 0,1 0,-1 0,1 0,-1 0,0 0,0 1,0-1,0 0,0 1,0-1,-1 0,1 1,-1-1,0 1,0-1,0 1,0 0,0-1,-1 2,0 18,-1 0,0 0,-2-1,-1 1,-1-1,0-1,-8 17,-6 20,-7 20,-3-2,-4 0,-22 33,47-91,1 0,-2-1,0 0,-1 0,-1-1,0-1,-1 0,-1-1,0 0,-10 7,25-21,0 0,0 1,0-1,-1 0,1 0,0 0,0 0,-1 0,1 0,0 0,-1 0,1 0,-1 0,1-1,-1 1,0 0,0 0,1 0,-1-1,0 1,0 0,0 0,0 0,0-1,0 1,-1 0,1 0,0 0,-1 0,1-1,-1 1,1 0,-1 0,1 0,-1 0,0 0,1 0,-1 0,0 0,0 1,0-1,0 0,0 0,0 1,0-1,0 0,0 1,0-1,0 1,0-1,-1 1,1 0,0 0,0-1,0 1,-1 0,1 0,0 0,0 0,0 0,-1 0,1 1,0-1,0 0,0 1,0-1,-1 1,1-1,0 1,0 0,119-189,-63 102,182-254,-169 257,77-94,63-107,-203 277,0 0,0 0,0 0,0 0,-1 0,0-1,-1 1,1-1,-2 0,1 0,-1-1,0 1,-1 0,0-1,0 1,0-4,-2 11,1-1,-1 1,1-1,-1 1,0-1,0 1,1 0,-1-1,0 1,0 0,0 0,-1 0,1 0,0 0,0 0,0 0,-1 0,1 0,-1 0,1 1,0-1,-1 1,1-1,-1 1,1-1,-1 1,0 0,1 0,-1 0,1 0,-1 0,1 0,-1 0,0 0,1 1,-1-1,0 1,-57 21,41-10,0 1,1 1,1 1,0 0,1 1,1 0,0 1,2 1,0 0,0 1,2 0,0 1,2 0,0 0,1 1,0 4,2-9,2-1,-1 1,2 0,0 0,1 0,1 0,0 0,1 0,1 0,1 0,0 0,1-1,5 16,-5-22,0 0,0 0,1 0,0-1,0 0,1 0,0 0,0 0,1-1,0 0,1-1,-1 1,1-1,0-1,1 0,-1 0,1 0,0-1,0-1,1 1,-1-1,1-1,0 0,9-1,0 0,0-2,-1 0,1-1,-1-1,1-1,-1 0,0-2,0 0,-1-1,0 0,0-2,0 0,-1-1,-1 0,5-5,-8 7,-1-1,0 0,0-1,0 0,-1 0,-1-1,0-1,0 1,-1-2,-1 1,0-1,-1 0,0 0,-1-1,0 0,-1 0,0-5,-3 16,-1 0,1 0,-1 0,0 0,0 0,0 0,0 0,-1 0,1 0,-1 0,0 0,0 1,0-1,0 0,0 0,-1 1,1-1,-1 0,1 1,-1 0,0-1,0 1,0 0,-1 0,1 0,0 0,-1 1,1-1,-1 0,0 1,1 0,-1 0,0 0,0 0,0 0,0 0,0 1,0-1,0 1,0 0,0 0,0 0,0 1,-13 3,0 1,1 0,-1 1,1 1,1 1,0 0,0 1,0 0,1 1,0 1,1 0,1 0,-1 1,2 1,0 0,0 0,1 1,1 0,0 1,1 0,1 0,0 0,1 1,1 0,0 0,1 0,1 0,1 1,0-1,1 1,1-1,1 12,1-19,-1 0,2 0,-1 1,1-2,1 1,-1 0,2-1,-1 0,1 0,0-1,1 1,-1-1,1-1,1 1,-1-1,1-1,0 1,1-1,-1-1,1 0,0 0,0 0,0-1,1-1,-1 1,1-2,0 1,-1-1,1-1,0 1,-1-2,1 1,0-2,-1 1,1-1,-1-1,1 1,-1-2,4-1,11-7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0:49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439 349,'1'50,"-13"115,-74 159,85-321,-1 0,1 0,0 0,0 0,0 0,0 0,1 1,-1-1,1 0,0 0,0 1,0-1,0 0,0 1,1-1,0 0,0 0,-1 1,2-1,-1 0,0 0,1 0,-1 0,1-1,0 1,0 0,0-1,0 1,1-1,-1 0,0 0,1 0,0 0,0 0,-1 0,1-1,0 1,0-1,1 0,156 4,-94-8,215 2,-246-9,-29 4</inkml:trace>
  <inkml:trace contextRef="#ctx0" brushRef="#br0" timeOffset="4667.74">1202 433,'90'-45,"-84"42,10-6,1 1,0 0,0 1,1 0,0 2,0 0,0 1,1 1,0 1,-1 0,1 1,4 2,-18 0,-1 0,1 0,-1 1,0 0,1 0,-1 0,0 0,0 0,0 1,-1 0,1 0,-1 0,1 0,-1 1,0-1,0 1,0 0,-1 0,0 0,1 0,-1 0,-1 0,1 1,0-1,-1 1,0-1,0 1,-1 0,1-1,-1 1,0-1,0 1,-1 0,1-1,-1 1,0 0,0-1,0 1,-1-1,0 0,0 1,0-1,-2 3,-5 9,-1-1,0-1,-1 0,0 0,-1-1,-1-1,-6 6,-22 22,41-38,0-1,0 1,1 0,-1-1,0 1,1 0,0-1,-1 1,1-1,0 1,0-1,-1 1,1-1,0 1,1-1,-1 0,0 0,0 1,0-1,1 0,-1 0,1 0,-1-1,1 1,-1 0,1 0,-1-1,1 1,0-1,-1 1,1-1,0 0,-1 0,1 0,0 0,-1 0,1 0,0 0,0 0,-1-1,1 1,0-1,7 3,0-1,0 0,-1 0,1 1,-1 0,0 0,1 1,-1 0,0 1,-1 0,1 0,-1 1,0-1,0 2,0-1,0 1,-1 0,0 0,-1 1,1-1,-1 2,0-1,-1 0,0 1,0 0,-1 0,0 0,2 8,-4-9,0 0,-1 1,0-1,0 0,0 1,-1-1,-1 0,1 0,-1 0,0 0,0 0,-1 0,0 0,-1-1,1 0,-1 1,0-1,-1-1,1 1,-1-1,0 1,-1-1,1-1,-1 1,0-1,0 0,0 0,-1-1,1 0,-1 0,-6 2,7-3,0 1,0-1,-1-1,1 1,0-1,-1 0,1 0,-1-1,1 0,-1 0,1 0,0-1,-1 0,1 0,0-1,-1 0,1 0,0 0,0-1,1 0,-1 0,0 0,1-1,0 0,0 0,0 0,0-1,1 1,0-1,0 0,0 0,0-1,2-11,4 3</inkml:trace>
  <inkml:trace contextRef="#ctx0" brushRef="#br0" timeOffset="5506.21">1963 377,'302'-97,"-300"96,0 0,-1 0,1 0,0 0,0 1,-1-1,1 1,0-1,0 1,0 0,0-1,-1 1,1 0,0 0,0 0,0 1,0-1,0 0,0 1,-1-1,1 1,0 0,0-1,-1 1,1 0,0 0,-1 0,1 0,-1 0,0 1,1-1,-1 0,0 1,1-1,-1 1,0-1,0 1,0 0,-1-1,1 1,0 0,-1 0,1 0,-1-1,1 1,-1 0,0 0,0 0,0 0,0 0,1 13,-2-1,0 0,0 0,-1 1,-1-1,0 0,-1-1,-1 1,-5 10,-19 85,-1 143,30-242,-1 0,0 0,-1 0,0 0,0 0,-1 0,0-1,-1 1,0-1,-1 0,1 0,-2-1,1 1,-2-5,2-5</inkml:trace>
  <inkml:trace contextRef="#ctx0" brushRef="#br0" timeOffset="5753.449">1963 631,'29'5,"28"1,10 0,-2-1,-7-1,-9-2,-8-6,-6-2,-4 0,-2 1,-2 1,-5-3,-7-1</inkml:trace>
  <inkml:trace contextRef="#ctx0" brushRef="#br0" timeOffset="8171.995">2697 66,'1'17,"23"79,-10 165,5 26,8-69,-28-51,1-165,0 0,-1 0,1 0,0 1,-1-1,1 0,-1 0,0 0,0 0,1 0,-1 0,-1 0,1 0,0 0,0-1,-1 1,1 0,-1-1,1 1,-1-1,0 0,0 1,0-1,1 0,-1 0,0 0,0 0,-1 0,1-1,0 1,0-1,0 1,0-1,-1 0,-80-10,47 3,-29 2,-1 3,1 2,-1 4,-23 5,-103 6,-292 14,-44 0,70-30,221 27,120-11,82-8,1-3,-1 0,1-3,-33-1,65-1,0 1,0 0,0-1,0 1,0-1,1 0,-1 1,0-1,0 0,1 0,-1 0,0 0,1-1,-1 1,1 0,0-1,-1 1,1-1,0 1,0-1,0 0,0 1,0-1,0 0,1 0,-1 0,0 1,1-1,0 0,-1 0,1 0,0 0,0-2,7-74,-4 59,30-208,-33-477,-1 670,0 25,-1 0,2 0,-1 0,2 0,-1 0,1 1,0-1,1 0,0 0,0 1,1-1,0 1,1 0,-1 0,3-3,1 7,0 0,0 0,1 1,-1 0,1 0,0 1,0 0,0 0,0 1,0 0,0 0,1 1,-1 0,0 0,0 1,0 0,4 2,16-2,240 3,-37 23,425-26,563-1,-1213-1,1 1,-1 0,1 1,-1 0,1 0,-1 0,0 1,1 0,-1 0,0 0,0 1,0 0,2 2,5 6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3:40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0 187,'59'0,"33"2,0-5,0-3,-1-4,18-7,379-130,-428 142,-88 39,21-26,0 0,0 1,1-1,0 1,0 0,1 1,0-1,1 1,0 0,0 1,1-1,1 0,0 1,0-1,1 1,0 0,1 0,0-1,1 1,0 0,1-1,0 1,1-1,2 7,-2-8,-1 0,0 1,0-1,-1 1,0-1,0 1,-1-1,-1 1,1 0,-2-1,1 1,-1-1,-1 1,-2 9</inkml:trace>
</inkml:ink>
</file>

<file path=ppt/ink/ink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6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538 368,'-45'-37,"27"31,0 1,0 1,0 1,-1 0,1 2,-1 0,1 1,-1 0,1 2,-1 0,1 1,0 1,-11 4,-56 23,85-30,-1 1,1-1,0 1,0-1,-1 1,1-1,1 1,-1-1,0 1,0-1,0 1,1-1,-1 1,1-1,-1 0,1 1,0-1,-1 0,1 1,0-1,0 0,0 0,0 0,0 0,0 0,0 0,0 0,1 0,-1 0,0 0,1 0,-1-1,0 1,1-1,-1 1,1-1,-1 0,2 1,164 53,-166-53,-1-1,1 0,0 0,-1 1,1-1,-1 1,1-1,-1 1,1-1,-1 1,1-1,-1 1,1-1,-1 1,1-1,-1 1,0 0,1-1,-1 1,0 0,0-1,0 1,1 0,-1-1,0 1,0 0,0 0,0-1,0 1,0 0,0-1,0 1,-1 0,1-1,0 1,0 0,-1-1,1 1,0 0,-1-1,1 1,0 0,-1-1,1 1,-1-1,1 1,-1-1,1 1,-1-1,0 0,1 1,-1-1,1 0,-1 1,0-1,-41 26,39-24,-57 32,1 3,2 3,-19 19,73-57,0 0,0 1,0-1,0 1,1 0,-1 0,1 0,0 0,0 0,0 0,0 1,0-1,1 1,-1-1,1 1,0-1,0 1,1 0,-1 0,1 0,0-1,0 1,0 0,0 0,1 0,-1-1,1 1,0 0,0-1,1 1,-1 0,1-1,-1 0,1 1,0-1,1 0,-1 0,0 0,1 0,0 0,1 0,8 6,1-2,0 0,1-1,0 0,-1-1,2 0,-1-2,0 1,1-2,0 0,-1 0,1-2,0 1,0-2,0 0,12-3,-24 4,1 0,0-1,-1 1,1-1,0 0,-1 0,1 0,-1 0,1-1,-1 1,0-1,1 0,-1 0,0 0,0-1,0 1,-1 0,1-1,-1 0,1 0,-1 0,0 0,0 0,0 0,0-1,-1 1,0 0,1-2,3-15</inkml:trace>
  <inkml:trace contextRef="#ctx0" brushRef="#br0" timeOffset="435.491">312 1,'-1'435,"-38"-86,-35 23,47-200,42-133,-3-27</inkml:trace>
</inkml:ink>
</file>

<file path=ppt/ink/ink4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07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302 311,'-15'-1,"1"0,0 1,-1 0,1 1,0 1,0 0,0 1,0 0,0 1,0 1,1 0,0 1,0 0,0 1,1 1,0 0,1 0,0 1,-8 8,17-16,0 0,0 1,0-1,0 1,0-1,1 1,-1 0,1 0,-1 0,1-1,-1 1,1 1,0-1,0 0,0 0,0 0,1 1,-1-1,0 0,1 1,0-1,-1 0,1 1,0-1,0 0,0 1,1-1,-1 1,1-1,-1 0,1 1,0-1,0 0,0 0,0 0,0 0,0 0,1 0,-1 0,1 0,-1 0,1 0,0-1,-1 1,1-1,0 1,0-1,0 0,0 0,1 0,-1 0,0 0,0 0,1 0,-1-1,1 1,161 10,-162-10,1 0,-1 1,1-1,-1 1,0-1,0 1,0 0,0-1,0 1,0 0,0 1,0-1,-1 0,1 0,-1 1,0-1,1 1,-1-1,0 1,-1-1,1 1,0 0,-1-1,1 1,-1 0,0-1,0 1,0 0,0 0,-1 1,-22 80,14-69,-1 0,0-1,-1-1,-1 1,0-2,0 0,-1 0,-1-1,0-1,0 0,-1-1,-8 3,12-8,5-4</inkml:trace>
  <inkml:trace contextRef="#ctx0" brushRef="#br0" timeOffset="248.792">669 453,'-24'34,"-9"15,8-5,7-15,11-17,7-15,4-8</inkml:trace>
  <inkml:trace contextRef="#ctx0" brushRef="#br0" timeOffset="418.154">583 1,'0'0</inkml:trace>
  <inkml:trace contextRef="#ctx0" brushRef="#br0" timeOffset="837.915">809 651,'5'0,"-1"0,0 0,1-1,-1 1,0-1,0 0,1 0,-1 0,0-1,0 0,0 1,0-1,-1-1,1 1,0 0,-1-1,0 0,1 0,-1 0,0 0,-1 0,1-1,-1 1,2-3,-1 3,73-117,-37 46,-39 73,0 0,1 1,-1-1,0 0,0 0,0 0,1 0,-1 1,0-1,1 0,-1 0,1 1,-1-1,1 0,-1 1,1-1,0 1,-1-1,1 1,-1-1,1 1,0-1,0 1,-1-1,1 1,0 0,0-1,0 1,-1 0,1 0,0 0,0 0,0 0,0-1,-1 2,1-1,0 0,0 0,0 0,0 0,-1 0,1 1,0-1,0 0,-1 1,1-1,0 0,0 1,-1-1,1 1,0 0,-1-1,1 1,-1-1,1 1,-1 0,1-1,-1 1,1 0,-1 0,0-1,1 1,-1 0,0 0,0 0,8 47,-8-43,0 1,1 0,0 0,-1-1,2 1,-1 0,1-1,-1 1,2-1,-1 0,1 1,-1-1,1 0,1-1,-1 1,1 0,1 1,-3-5,0 0,-1 0,1 0,0 0,-1-1,1 1,0 0,0-1,0 0,-1 1,1-1,0 0,0 0,0 0,0 0,0 0,0 0,-1-1,1 1,0 0,0-1,0 0,-1 1,1-1,0 0,-1 0,1 0,-1 0,1 0,-1 0,1-1,-1 1,0 0,1-1,-1 1,0-1,0 0,0 0,32-68,-26-80,-8 125</inkml:trace>
  <inkml:trace contextRef="#ctx0" brushRef="#br0" timeOffset="1187.526">1543 143,'-7'17,"-25"52,4 0,2 2,-4 31,27-96,1 0,1 0,-1 0,1 0,0 0,0 0,0 0,1 0,0 1,0-1,1 0,0 0,0 0,0 0,1 0,0 0,0 0,0-1,1 1,0 0,0-1,0 0,1 0,0 0,0 0,0-1,0 1,1-1,0 0,0-1,0 1,0-1,3 2,7-3,0 1,0-2,1 0,-1-1,0-1,1 0,-1-1,0 0,15-5,-22 5,-1 0,1-1,0 0,-1 0,1-1,-1 0,0 0,0 0,-1-1,0 0,1 0,-1-1,-1 0,1 0,-1 0,0-1,-1 1,1-1,-1 0,-1-1,1 1,-1-1,-1 1,1-1,-1 0,-1 0,1 0,-2 0,1 0,-1 0,0 0,0-1,-1 1,0 0,-1-1,-1 3,-1 0,1 0,-1 0,0 1,-1-1,1 1,-1 0,0 0,-1 1,1-1,-1 1,0 1,0-1,0 1,0 0,0 0,-1 0,1 1,-1 0,0 1,0-1,0 1,0 1,0-1,0 1,0 1,0-1,-21-1</inkml:trace>
  <inkml:trace contextRef="#ctx0" brushRef="#br0" timeOffset="1435.027">1317 510,'39'-15,"26"-9,8 0,-4 3,-10 5,-13 2,-11 1,-7 5,-7 7,-8 9,-6 9,1 0,-1 3,3-3,4-3,1-10,2-5,-3-2</inkml:trace>
  <inkml:trace contextRef="#ctx0" brushRef="#br0" timeOffset="1754.796">1967 368,'38'0,"23"-5,5-1,-4 0,-12 1</inkml:trace>
  <inkml:trace contextRef="#ctx0" brushRef="#br0" timeOffset="1999.278">1938 594,'38'-5,"23"-6,5-2,-3 2,-13-2,-14 1</inkml:trace>
  <inkml:trace contextRef="#ctx0" brushRef="#br0" timeOffset="7600.549">1571 171,'1'-1,"-1"0,1 0,0 0,0 1,0-1,0 0,-1 1,1-1,0 1,0-1,0 1,0 0,0-1,0 1,0 0,0 0,1-1,-1 1,0 0,0 0,0 0,0 0,0 1,0-1,0 0,0 0,0 1,0-1,0 0,0 1,0-1,0 1,0-1,0 1,0 0,0-1,-1 1,1 0,0 0,0-1,-1 1,1 0,-1 0,1 0,-1 0,1 0,-1 0,1 0,-1 0,0 0,1 0,107 98,-103-96,1-1,-1 1,0 0,0 0,0 0,0 1,-1 0,1 0,-1 0,0 1,0-1,-1 1,1 0,-1 0,0 0,0 0,-1 1,1-1,-1 1,-1-1,1 1,-1 0,0 0,0 0,0 0,-1 0,0 0,0 0,-1-1,0 1,0 0,0 0,-1 0,0 1,-8 8</inkml:trace>
  <inkml:trace contextRef="#ctx0" brushRef="#br0" timeOffset="8521.586">1910 171,'34'-12,"-31"10,-1-1,1 1,0 0,-1 0,1 0,0 0,1 0,-1 1,0-1,0 1,1 0,-1 0,0 0,1 1,-1-1,1 1,0-1,-1 1,1 0,-1 1,1-1,-1 1,1-1,-1 1,0 0,1 0,-1 1,0-1,0 1,0-1,2 2,19 19,-22-18,0-1,0 0,0 0,1 0,-1 0,1-1,0 1,0-1,0 0,0 1,0-1,0 0,0-1,1 1,-1-1,1 1,-1-1,1 0,0 0,-1-1,1 1,0-1,0 0,-1 0,1 0,0 0,0-1,-1 1,1-1,0 0,-1 0,1-1,-1 1,1-1,1-1,9-10,-4-2</inkml:trace>
  <inkml:trace contextRef="#ctx0" brushRef="#br0" timeOffset="9103.535">2588 86,'-16'13,"2"0,-1 1,2 0,0 1,1 0,0 1,2 1,0 0,0 0,2 1,0 0,1 1,1 0,2-11,1-1,1 0,-1 1,2-1,-1 1,1 0,0 0,0-1,1 1,0 0,0 0,1 0,0 0,1-1,-1 1,2-1,-1 1,1-1,0 0,0 1,1-2,0 1,0 0,1-1,0 0,0 0,0 0,1-1,0 1,0-1,0-1,0 1,1-1,0 0,0-1,6 3,5-4,1-1,-1 0,1-2,0 0,-1-1,0-1,1 0,-1-2,0 0,-1-1,0 0,0-2,0 0,-1-1,0-1,1-1,-17 11,17-9,0 0,-1-2,0 1,-1-2,0 0,-1-1,0-1,8-10,-18 19,0 0,-1-1,1 1,-1-1,0 1,-1-1,1 0,-1 0,0 0,-1 0,1-1,-1 1,-1 0,1-1,-1 1,0 0,0-1,-1 1,0 0,0-1,0 1,-1 0,0 0,0 0,-1 0,1 0,-3-3,-2 0,0 0,0 0,-1 1,0 0,-1 0,1 1,-1 0,-1 0,1 1,-1 0,-1 1,1 0,-1 1,1 0,-1 1,0 0,0 0,-1 1,1 1,0 0,-1 0,-5 2,-11-2</inkml:trace>
  <inkml:trace contextRef="#ctx0" brushRef="#br0" timeOffset="9501.883">2418 424,'103'-63,"67"-1,-163 63,-1 0,1 0,-1 1,0 0,1 1,-1-1,1 1,-1 0,1 1,-1-1,0 1,0 1,0-1,0 1,0 0,-1 0,1 1,-1 0,2 1,78 33,-59-36,-3 0</inkml:trace>
</inkml:ink>
</file>

<file path=ppt/ink/ink4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25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0 554,'27'-6,"0"-1,0-1,-1-1,-1-1,0-1,0-2,-1 0,0-2,4-4,43-31,-2-2,-3-3,3-8,165-129,-232 189,1 0,-1 1,1-1,0 1,-1 0,1 0,0 0,1 0,-1 1,0-1,0 1,1 0,-1-1,1 2,-1-1,1 0,-1 1,1-1,-1 1,1 0,0 1,-1-1,1 0,-1 1,1 0,-1 0,1 0,-1 0,0 0,1 1,-1 0,0-1,0 1,0 1,0-1,6 15,-1 0,0 1,-2 0,0 0,-1 0,-1 1,0 0,-2 0,0 0,-1 0,-1 0,-1 0,-2 15,2-2,1-16,0 0,-2 0,0 0,-1 0,0-1,-1 1,-1-1,-1 0,0 0,-1 0,0-1,-1 0,-1 0,0-1,-1 0,0-1,-1 0,0-1,-1 0,-4 2,-4 1,-1-2,-1 0,0-1,0-2,-1 0,0-1,-1-1,0-2,0 0,0-2,0 0,-1-2,-1 0,16-1,0-1,1 0,-1-1,0 1,1-2,0 1,-1-2,1 1,0-1,1 0,-6-4,11 6,0 0,0 0,0-1,0 1,0-1,0 0,1 0,-1 0,1 0,0 0,0-1,0 1,0 0,1-1,-1 0,1 1,0-1,0 0,0 0,1 0,-1 1,1-1,0 0,0 0,0 0,1 0,-1 0,1 0,1-2,8-18,3 5</inkml:trace>
  <inkml:trace contextRef="#ctx0" brushRef="#br0" timeOffset="339.219">1355 272,'-15'11,"0"2,0 0,2 0,-1 1,2 1,0 0,1 1,0 0,1 0,-6 16,15-29,0 0,-1 0,2 0,-1 0,0 0,1 0,-1 0,1 0,0 0,0 1,0-1,1 0,-1 0,1 0,-1 0,1 0,0 0,0 0,1 0,-1 0,0 0,1-1,0 1,0-1,0 1,0-1,0 1,0-1,0 0,1 0,-1 0,1-1,0 1,-1 0,1-1,0 0,0 1,0-1,0-1,0 1,0 0,12 3,0-1,0-1,0 0,0-1,0-1,0 0,0-1,0-1,0 0,0-1,0-1,-1 0,1-1,-1 0,0-1,-1-1,0 0,0-1,3-3,-8 8,-1-1,0 1,0-2,-1 1,1-1,-1 0,0 0,-1-1,1 0,-1 0,0 0,0 0,-1-1,0 0,0 0,-1 0,1 0,-2-1,1 1,-1-1,0 0,0 0,-1 1,0-1,-1 0,0 0,0 0,-1 0,0-2,-1 6,0-1,0 0,0 1,-1-1,1 1,-1-1,-1 1,1 0,0 1,-1-1,0 0,0 1,0 0,0 0,-1 0,1 1,-1-1,1 1,-1 0,0 0,0 1,0-1,0 1,0 0,-3 0,-5 0,0 0,-1 1,1 0,0 1,0 0,0 1,0 1,0 0,-5 2,-15 7</inkml:trace>
</inkml:ink>
</file>

<file path=ppt/ink/ink4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27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1 544,'38'-9,"23"-9,5-1,-8-2,-9 3,-9 4,-10 5</inkml:trace>
  <inkml:trace contextRef="#ctx0" brushRef="#br0" timeOffset="551.646">340 769,'54'-11,"0"-4,-1-1,0-3,-2-2,0-2,14-11,-33 10,-1 0,-1-2,-1-2,-1 0,-2-2,-1-1,-1-1,-2-1,11-22,-28 48,1 0,-1-1,-1 0,1 0,-1-1,-1 1,1-1,-2 0,1 0,-1 0,0 0,-1 0,0 0,-1 0,0-1,0 1,-1 0,0 0,-1 0,0 0,0 0,-1 0,-3-8,4 15,0-1,0 1,0 0,-1 0,1 0,-1 0,1 1,-1-1,0 0,1 1,-1 0,0 0,0 0,0 0,0 0,0 1,0-1,0 1,0 0,0-1,0 2,-1-1,1 0,0 1,0-1,0 1,0 0,0 0,0 0,1 0,-2 1,-78 59,71-50,0 0,1 0,0 1,0 0,1 1,1 0,0 0,1 1,0 0,1 0,1 1,0 0,1 0,1 0,0 0,1 0,1 1,0-1,1 1,1-1,0 1,1-1,1 0,0 1,3 7,2-8,1 0,0-1,1 0,1 0,0-1,0-1,2 0,-1 0,1-1,1-1,7 4,38 33,-45-33,-3-1</inkml:trace>
  <inkml:trace contextRef="#ctx0" brushRef="#br0" timeOffset="1460.929">1215 459,'-17'56,"5"-14,9-34,0 1,0 0,1 0,0 0,0 0,1 0,0 0,1 1,0-1,1 0,1 9,-1-16,-1 0,1 0,0 0,0 1,0-1,1 0,-1 0,0-1,1 1,-1 0,1 0,0-1,0 1,-1-1,1 1,0-1,0 0,0 1,0-1,1 0,-1-1,0 1,0 0,1-1,-1 1,0-1,1 0,-1 1,0-1,1 0,-1-1,0 1,1 0,-1-1,0 1,1-1,-1 0,84-34,77-83,-162 117,-1 1,0-1,1 0,-1 0,1 1,-1-1,1 0,0 1,-1-1,1 0,0 1,-1-1,1 1,0-1,-1 1,1-1,0 1,0 0,0-1,0 1,-1 0,1 0,0 0,0 0,0-1,0 1,0 0,0 0,0 1,-1-1,1 0,0 0,0 0,0 1,0-1,-1 0,1 1,0-1,0 0,0 1,-1-1,1 1,0 0,-1-1,1 1,0-1,-1 1,1 0,-1 0,1-1,-1 1,0 0,1 0,-1 0,0-1,1 1,-1 0,0 0,0 0,0 0,0 0,1-1,-1 1,-1 0,1 0,0 0,0 0,0 0,-1 4,1-1,0 1,1-1,-1 1,1-1,0 1,0-1,0 0,0 1,1-1,0 0,0 0,0 0,0 0,1 0,-1 0,1-1,0 1,0-1,0 0,1 0,-1 0,1 0,0-1,-1 0,1 1,0-1,0 0,1-1,-1 1,0-1,1 0,-1 0,1 0,-1-1,1 1,1-1,11-4,0-1,-1-1,1-1,-1 0,-1 0,0-2,0 0,0-1,-1 0,-1-1,0-1,5-6,34-62,-45 55</inkml:trace>
  <inkml:trace contextRef="#ctx0" brushRef="#br0" timeOffset="2152.127">2315 262,'0'-3,"0"1,0-1,-1 1,0 0,1-1,-1 1,0 0,0 0,0 0,0 0,0-1,-1 1,1 1,-1-1,1 0,-1 0,0 1,0-1,1 0,-1 1,0 0,0 0,-1-1,1 1,0 0,0 1,0-1,-1 0,1 1,0-1,-1 1,1 0,-1-1,1 1,-2 1,-86 10,79-5,0 1,0 0,1 1,0 0,1 1,0 0,0 0,1 1,0 0,0 0,1 1,1 0,0 0,0 1,1 0,1 1,-3 6,1 0,1 1,1 0,1 0,1 0,1 0,0 0,2 0,0 1,1 0,-1-14,1-1,-1 1,1 0,1 0,-1-1,1 1,0-1,1 0,-1 0,1 0,1 0,-1 0,1-1,0 0,0 0,0 0,1-1,-1 0,1 0,0 0,0-1,1 0,-1 0,1 0,0-1,-1 0,1 0,0-1,0 0,0 0,1-1,11 0,0 0,0-2,0 0,0-1,0-1,0-1,-1 0,0-1,0-1,-1-1,0-1,0 0,-1-1,0-1,14-12,-23 17,0 1,0-1,0-1,-1 1,0-1,-1 0,1 0,-1-1,-1 0,1 0,-1 0,-1 0,1-1,-1 1,-1-1,0 0,0 1,-1-1,0 0,0 0,-1 0,0-1,-1 1,0 0,0 1,-1-1,0 0,-1 0,0 1,0-1,-1 1,0 0,0 0,-1 0,-5-6,4 8,-1 1,0 0,-1 0,1 0,-1 1,0 1,0-1,0 1,0 0,-1 1,1 0,-1 1,1-1,-1 2,0-1,0 1,-6 1,-14 3</inkml:trace>
  <inkml:trace contextRef="#ctx0" brushRef="#br0" timeOffset="2473.657">2033 657,'33'-19,"17"-6,-1-5,-4 4,-4 11,-5 8,-4 5,-2 3,-1 1,-2 0,1 1,-1-2,0 1,1-2,0 1,0-1,-5 0</inkml:trace>
  <inkml:trace contextRef="#ctx0" brushRef="#br0" timeOffset="2820.035">2880 375,'38'5,"28"-4,6-1,-3-1,-9-1,-10 1,-9-5,-6-1,-5 1,-7 1</inkml:trace>
  <inkml:trace contextRef="#ctx0" brushRef="#br0" timeOffset="3073.972">2993 601,'38'-5,"32"-6,9-2,-4 2,-10 3,-12 2,-9-2,-13 0</inkml:trace>
  <inkml:trace contextRef="#ctx0" brushRef="#br0" timeOffset="3557.096">2936 177,'19'-14,"12"-10,4-1,2 0,-1 3,-1 6,-8 10,-7 11,-3 5,-4 5,0 0,3 3,4-2,3-4,2-4,2-3,1-3,-4-1</inkml:trace>
  <inkml:trace contextRef="#ctx0" brushRef="#br0" timeOffset="7313.341">3670 798,'50'-52,"-2"-2,-3-3,-2-1,-3-2,31-61,-6 33,-65 88,1-1,0 1,-1 0,1-1,0 1,-1 0,1-1,0 1,0 0,-1 0,1 0,0-1,0 1,-1 0,1 0,0 0,0 0,-1 1,1-1,0 0,0 0,-1 0,1 1,0-1,0 0,-1 1,1-1,0 0,-1 1,1-1,-1 1,1-1,0 1,-1 0,1-1,-1 1,1-1,-1 1,0 0,1-1,-1 1,0 0,1 0,-1-1,0 1,0 0,0 0,0-1,0 1,0 0,7 44,-7-43,0 14,12 70,-11-84,0 0,0 0,0 0,0 0,0 0,0 0,1-1,-1 1,0 0,1-1,0 1,-1-1,1 1,0-1,0 0,-1 0,1 0,0 0,0 0,0 0,0-1,1 1,-1-1,0 1,0-1,0 0,0 0,1 0,-1 0,0 0,0 0,0 0,0-1,0 1,1-1,-1 0,0 0,15-6,-1-1,1 0,-2-2,1 0,-1-1,-1 0,0-1,0 0,-1-2,-1 1,0-2,0-1,36-37,44-43,-92 96,0-1,1 0,-1 1,0-1,1 1,-1-1,1 1,-1 0,1-1,-1 1,1-1,-1 1,1 0,-1 0,1-1,0 1,-1 0,1 0,-1 0,1-1,0 1,-1 0,1 0,0 0,-1 0,1 0,0 0,-1 0,1 1,-1-1,1 0,0 0,-1 0,1 1,-1-1,1 0,-1 1,1-1,0 0,-1 1,1-1,-1 1,0-1,1 0,-1 1,1-1,-1 1,0 0,1-1,-1 1,0-1,0 1,1-1,-1 1,0 0,0-1,0 1,0 0,0-1,0 1,0 0,0-1,0 1,0 0,-4 53,2-40,-4 220,6-230,0-1,0 1,0 0,1-1,0 1,0-1,0 1,0-1,0 1,1-1,-1 0,1 1,0-1,0 0,0 0,1-1,-1 1,1 0,-1-1,4 3,3-3</inkml:trace>
  <inkml:trace contextRef="#ctx0" brushRef="#br0" timeOffset="12076.274">4658 769,'28'-11,"-1"-2,0-1,-1-2,-1 0,18-15,-29 21,165-117,-155 103,0-2,-2 0,-1-1,-2-1,0-1,10-24,8-55,-37 105,1 0,-1 0,0 0,0 0,0-1,0 1,0 0,-1 0,0 0,1 0,-1 0,0 0,0 0,-1 0,1 0,-1 1,1-1,-1 0,0 1,0 0,0-1,0 1,-1 0,1 0,0 0,-1 0,0 0,1 1,-1-1,0 1,0 0,0-1,0 1,0 1,-4 0,-1 0,0 0,0 1,0 1,1-1,-1 1,1 1,-1-1,1 1,0 1,0-1,0 1,1 0,-1 1,1-1,0 1,0 1,1-1,-1 1,1 0,0 0,-1 4,-7 5,2 1,0 0,0 1,2 0,0 0,1 1,1 0,0 1,2 0,-2 8,5-17,1 0,0 0,0 0,1 0,0 0,0 0,2-1,-1 1,1 0,0 0,1-1,0 1,1-1,0 0,0 0,1 0,0-1,0 0,1 0,1 0,2 2,143 99,-133-98</inkml:trace>
  <inkml:trace contextRef="#ctx0" brushRef="#br0" timeOffset="12610.603">5306 64,'11'-8,"0"1,1 0,-1 0,1 1,0 1,1 0,0 0,-1 1,14-1,-25 4,0 0,0 1,0-1,0 1,0 0,1-1,-1 1,0 0,0 0,0 0,0 0,1 0,-1 0,0 0,0 0,0 0,1 0,-1 1,0-1,0 0,0 1,0-1,0 1,0 0,0-1,0 1,0 0,0-1,0 1,0 0,0 0,-1 0,1 0,0 0,-1 0,1 0,-1 0,1 0,-1 0,1 0,-1 0,0 0,1 1,-1-1,0 0,0 0,0 0,0 0,0 1,0-1,0 0,0 0,-1 0,1 0,0 1,-1-1,1 0,-33 67,28-61,3-5,-1 0,1 0,0 1,0-1,0 0,0 1,0-1,1 1,-1 0,1 0,0-1,0 1,0 0,0 0,0 0,0 0,1 0,-1 0,1 0,0 1,0-1,0 0,1 0,-1 0,1 0,-1 0,1 0,0 0,0 0,1 0,-1-1,0 1,1 0,0-1,0 1,-1-1,1 1,1-1,-1 0,0 0,1 0,-1 0,1 0,0-1,47 5,-25-5</inkml:trace>
  <inkml:trace contextRef="#ctx0" brushRef="#br0" timeOffset="13046.104">5730 290,'-21'43,"3"0,1 1,3 1,1 0,-5 38,16-77,0 0,0-1,0 1,1 0,0 0,1 0,-1 0,1-1,0 1,0 0,1 0,0 0,0 0,0 0,1-1,0 1,0 0,0-1,1 0,0 1,0-1,0 0,0-1,1 1,0 0,0-1,0 0,1 0,-1 0,1-1,0 1,0-1,0 0,1-1,2 2,16-4,1-1,0-1,-1-1,0-2,1 0,-1-1,-1-2,0 0,0-2,0 0,-1-1,-1-2,5-3,-14 10,-1 0,0-1,0 1,-1-2,0 0,0 0,-1-1,0 0,0-1,-1 1,0-2,-1 1,0-1,0-1,-4 7,0 1,-1 0,1-1,-1 1,1-1,-2 0,1 1,0-1,-1 0,0 0,0 0,0 0,-1-1,0 1,0 0,0 0,0 0,-1 0,0 0,0 0,-1 0,1 0,-1 0,0 0,0 1,0-1,-1 1,-2-4,-6-2,-1 0,-1 1,1 0,-2 1,1 1,-1 0,0 1,0 0,0 1,-1 1,0 0,0 1,0 1,0 0,-1 1,1 0,0 2,-1 0,1 0,0 1,0 1,0 1,-8 3,-9 0</inkml:trace>
  <inkml:trace contextRef="#ctx0" brushRef="#br0" timeOffset="13360.58">5589 601,'38'-10,"18"-3,4 1,-3 2,-7 3,-7 3,-11 6,-6 4,-2 5,-1 0,0 4,2-1,1-3,0-3,-3-8,-6-4</inkml:trace>
  <inkml:trace contextRef="#ctx0" brushRef="#br0" timeOffset="13738.854">5956 37,'-10'14,"-2"10,-1-5,8-4,5-11,2-5</inkml:trace>
  <inkml:trace contextRef="#ctx0" brushRef="#br0" timeOffset="14007.119">6182 64,'-5'15,"-6"4,-2 4,2-2</inkml:trace>
</inkml:ink>
</file>

<file path=ppt/ink/ink4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47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0 170,'343'0,"-175"-28,-142 26,-3 2</inkml:trace>
  <inkml:trace contextRef="#ctx0" brushRef="#br0" timeOffset="260.853">57 367,'62'0,"26"0,2 0,-9 0,-13 0,-14 0,-12 0,-12 0</inkml:trace>
  <inkml:trace contextRef="#ctx0" brushRef="#br0" timeOffset="780.911">367 0,'10'15,"1"0,0-1,1-1,1 0,0-1,1 0,0-1,0 0,1-1,5 2,1 1,-4-1,83 69,-97-78,0 0,-1-1,0 1,0 0,0 1,0-1,0 0,0 1,-1-1,0 1,1-1,-1 1,-1-1,1 1,-1 0,1 0,-1-1,0 1,0 0,0-1,-1 1,0 0,1 0,-1-1,0 1,-1-1,1 1,-1-1,1 0,-1 1,-1 0,-14 17,-1-1,-1 0,-1-1,0-1,-1-2,-1 0,-23 13,-32 25,-29 22,88-63</inkml:trace>
</inkml:ink>
</file>

<file path=ppt/ink/ink4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51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0,'-5'5,"-1"6,0 1</inkml:trace>
</inkml:ink>
</file>

<file path=ppt/ink/ink4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51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1,'-4'0,"-3"0</inkml:trace>
</inkml:ink>
</file>

<file path=ppt/ink/ink4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50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61,'-2'-3,"0"1,-1-1,1 1,-1 0,1 0,-1 0,0 0,0 0,0 1,0-1,0 1,0 0,-1-1,1 2,0-1,-1 0,1 1,0-1,-1 1,1 0,-1 0,1 0,0 1,-1-1,1 1,0 0,-1 0,1 0,0 0,0 1,0-1,0 1,0 0,0 0,1 0,-1 0,0 0,1 1,0-1,-1 1,1-1,-10 12,1 0,1 1,0 0,1 0,0 1,1 0,1 1,1-1,0 1,2 1,-1-1,2 1,0 0,2-1,0 1,0 0,3 14,-1-24,1-1,0 0,1 1,-1-1,1 0,1 0,-1-1,1 1,1-1,-1 1,1-1,0-1,0 1,1-1,-1 0,1 0,0 0,1-1,-1 0,1 0,0-1,0 0,0 0,0-1,0 1,1-1,-1-1,1 0,-1 0,1 0,0-1,-1 0,1-1,0 0,-1 0,1 0,-1-1,1 0,16-6,0-1,-1 0,0-2,-1-1,0 0,-1-2,0 0,-1-2,-1 0,17-19,-29 30,-1-1,0 1,0-2,0 1,0-1,-1 0,0 0,0 0,-1 0,0-1,-1 0,1 0,-2 0,1 0,-1-1,0 1,-1-1,1 1,-2-1,1 1,-1-1,-1 0,0 1,0-1,0 1,-1-1,-1 1,1 0,-1 0,-1 0,1 0,-6-7,2 7,-1-1,0 2,0-1,-1 2,0-1,0 1,-1 0,0 1,0 0,0 0,0 1,-1 1,1 0,-1 0,0 1,0 0,-4 1,-15-2</inkml:trace>
  <inkml:trace contextRef="#ctx0" brushRef="#br0" timeOffset="330.514">0 343,'146'-62,"-130"57,-1 0,1 1,0 1,-1 0,2 1,-1 1,0 0,0 1,0 1,0 0,0 2,0 0,0 0,0 2,-1 0,0 0,12 7,58 20,-47-26,-24-8</inkml:trace>
</inkml:ink>
</file>

<file path=ppt/ink/ink4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57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77,'8'-4,"30"-11,0 1,1 2,0 2,1 1,10 1,-49 7,0 1,1-1,-1 1,0-1,0 1,0 0,0-1,1 1,-1 0,0 0,0 0,0 0,1 0,-1 0,0 0,0 0,0 0,1 1,-1-1,0 1,0-1,0 0,0 1,0 0,0-1,0 1,0 0,0-1,0 1,0 0,0 0,0 0,-1 0,1 0,0 0,-1 0,1 0,-1 0,1 0,-1 0,1 1,-1-1,0 0,1 0,-1 0,0 1,0-1,0 0,0 0,0 0,0 1,-1-1,1 0,0 0,0 0,-1 1,1-1,-1 0,1 0,-1 0,0 0,1 0,-1 0,0 1,-3 8,-17 69,21-77,0 0,0 0,0 0,0 0,1 1,-1-1,1 0,-1 0,1 0,0 0,0 0,0 0,0 0,0 0,0 0,0-1,1 1,-1 0,0-1,1 1,0-1,-1 1,1-1,0 0,0 0,0 0,0 0,0 0,0 0,0 0,0-1,0 1,0-1,2 1,48 3,-26-4</inkml:trace>
</inkml:ink>
</file>

<file path=ppt/ink/ink4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58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60,'-8'2,"1"0,-1 1,1 0,0 0,0 0,0 1,0 0,0 1,1-1,0 1,0 0,0 1,1-1,0 1,-1 2,-1-2,1-1,1 2,-1-1,1 1,0-1,0 1,1 1,0-1,0 1,0-1,1 1,1 0,-1 1,1-1,1 0,-1 0,1 1,1-1,0 1,0-1,1 1,-1-1,2 0,-1 1,1-1,1 0,0 0,0 0,0 0,1-1,0 1,0-1,1 0,0 0,0-1,1 1,0-1,0 0,8 1,1-1,-1-1,1 0,0-1,1-1,-1 0,0-1,1-1,0 0,-1-1,1-1,-1 0,1-1,-1-1,0 0,1-1,-2-1,1 0,0-1,-1-1,0 0,-1 0,0-2,0 0,-1 0,2-3,-4 8,-1-1,0-1,0 0,-1 0,0-1,0 0,0 0,-1-1,0 0,-1 0,1-1,-1 1,-1-1,0-1,0 1,-1-1,0 0,-1 0,0 0,-1 0,0-1,0 1,-1-1,0 1,-1-1,0 1,-1-1,0 0,-2 4,-1 0,0 0,0 1,0-1,0 1,-1 0,0 0,-1 1,1-1,-1 1,0 0,0 0,-1 1,1 0,-1 0,0 1,0 0,0 0,-1 0,1 1,-1 0,1 1,-1-1,1 2,-3-1,-27-4</inkml:trace>
  <inkml:trace contextRef="#ctx0" brushRef="#br0" timeOffset="284.541">0 285,'148'-24,"100"-8,-239 33,1 0,0 0,-1 1,0 0,1 1,-1 0,0 0,0 1,-1 0,1 1,-1 0,6 4,15 8,-21-13,0 0,0-1,1 0,0 0,-1-1,1 0,0-1,0 0,0 0,0-1,0 0,0-1,0 0,0 0,0-1,0 0,-1-1,1 1,-1-2,1 1,1-3,63-24,-55 19</inkml:trace>
</inkml:ink>
</file>

<file path=ppt/ink/ink4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5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0 115,'39'5,"21"1,7 0,-5-1,-7-2,-8-1,-8-1,-5 0,-9-6,-9-1</inkml:trace>
  <inkml:trace contextRef="#ctx0" brushRef="#br0" timeOffset="248.748">57 397,'48'-5,"20"-1,5 0,-7 1,-9 1,-10 2,-12 1</inkml:trace>
  <inkml:trace contextRef="#ctx0" brushRef="#br0" timeOffset="3816.461">706 172,'24'-10,"13"-3,4 1,1 2,-2 3,-4 3,-7 1</inkml:trace>
  <inkml:trace contextRef="#ctx0" brushRef="#br0" timeOffset="4651.982">1073 397,'95'-34,"-32"12,-1-2,-1-2,31-21,-77 38,0-1,-1 0,-1-1,0 0,0-2,-1 1,-1-1,0-1,-1 0,0 0,0-3,-9 16,0 1,0-1,0 0,-1 0,1 0,0 0,0 0,0 0,-1 0,1 0,0-1,-1 1,1 0,-1 0,0-1,1 1,-1 0,0 0,0-1,0 1,0 0,0-1,0 1,0 0,0-1,0 1,0 0,-1 0,1-1,-1 1,1 0,-1 0,1 0,-1-1,0 1,0 0,1 0,-1 0,0 0,0 0,0 1,0-1,0 0,0 0,0 1,-1-1,1 0,0 1,0-1,0 1,-1-1,1 1,0 0,-1 0,1 0,0-1,0 1,-1 0,1 0,0 1,-1-1,1 0,0 0,0 1,-1-1,1 1,0-1,0 1,-11 6,1 1,0 1,0 0,1 0,1 1,-1 0,2 1,-1 0,1 0,1 1,0 0,1 0,-3 9,5-16,2 0,-1 0,0 0,1 0,0 0,0 1,1-1,0 1,-1-1,2 1,-1-1,1 1,0-1,0 1,0 0,1-1,0 1,0-1,0 1,1-1,0 1,0-1,0 0,0 0,1 0,0 0,0-1,1 1,-1-1,1 0,0 0,0 0,0 0,4 2,1-2,0 0,0 0,1-1,-1-1,1 1,0-1,0-1,-1 0,1 0,0-1,0-1,0 1,0-2,0 1,0-1,1-1,152-54,-157 54,19-4,-1-2,-1-1,0-2,0 0,-1-1,-1-1,0 0,-1-2,0-1,-1 0,-1-2,-1 0,-1 0,-1-2,4-6,-18 25,1 1,-1-1,0 0,1 0,-1 0,0 0,0 0,-1 0,1 0,0 0,-1 0,1 0,-1-1,1 1,-1 0,0 0,0 0,0-1,-1 1,1 0,0 0,-1 0,1-1,-1 1,0 0,0 0,0 0,0 0,0 0,0 0,0 1,-1-1,1 0,-1 1,1-1,-1 1,1-1,-1 1,0 0,0-1,0 1,0 0,0 0,0 1,0-1,0 0,0 1,0-1,-3 0,-4 3,0 0,0 1,0 0,0 0,0 1,1 0,-1 0,1 1,0 0,0 0,1 1,0 0,0 1,0-1,1 1,0 1,0-1,1 1,0 0,0 0,1 1,0-1,0 1,1 0,0 0,0 5,0-10,1 0,-1 1,1-1,1 0,-1 1,1-1,-1 1,1 0,0-1,1 1,-1 0,1-1,0 1,0 0,1 0,-1-1,1 1,0 0,1-1,-1 1,1-1,-1 1,1-1,1 0,-1 0,1 0,-1 0,1 0,0 0,0-1,1 0,-1 1,1-1,3 2,7 0,0-1,0 0,1-1,0 0,0-2,0 1,0-2,0 0,-1-1,1 0,0-1,0-1,-1 0,1-1,-1-1,0 0,0-1,-1 0,1-1,-1-1,-1 0,0-1,0 0,7-8,-6 8,0-1,-1 0,0-1,-1 0,0-1,-1-1,0 1,-1-2,-1 1,0-1,-1 0,0-1,-1 0,0-1,-6 15,1 0,0 0,-1 0,1 0,-1 0,1 0,-1-1,0 1,0 0,1 0,-1 0,0 0,0-1,0 1,0 0,0 0,0 0,-1-1,1 1,0 0,-1 0,1 0,-1 0,1 0,-1 0,1 0,-1-1,0 2,1-1,-1 0,0 0,0 0,0 0,0 0,0 1,0-1,0 0,0 1,0-1,0 1,0-1,0 1,0-1,0 1,-1 0,1 0,0 0,0-1,0 1,0 0,-1 1,1-1,0 0,0 0,0 0,-1 1,1-1,-8 7,1 0,0 0,1 0,-1 1,2 1,-1-1,1 1,0 0,1 0,0 1,0 0,1 0,0 0,1 0,0 0,1 1,0-1,0 10,1-15,1 0,-1 0,1 0,0 1,0-1,1 0,0 0,-1 0,2 0,-1 0,1 0,-1 0,1-1,1 1,-1-1,1 1,0-1,0 0,0 0,0 0,1 0,-1 0,1-1,0 0,0 0,0 0,1 0,-1 0,1-1,0 0,-1 0,5 1,14 4</inkml:trace>
  <inkml:trace contextRef="#ctx0" brushRef="#br0" timeOffset="5150.901">2682 312,'-7'6,"-4"2,1 0,1 0,-1 1,1 0,1 1,0 0,0 1,1-1,-5 10,12-20,1 0,-1-1,1 1,-1 0,0 0,1 0,-1 0,1 0,-1 0,0 0,1 0,-1 0,1 0,-1 0,0 0,1 0,-1 0,1 0,-1 0,0 0,1 1,-1-1,1 0,-1 0,0 0,1 1,-1-1,0 0,1 1,-1-1,0 0,0 0,1 1,-1-1,0 1,0-1,0 0,1 1,-1-1,0 0,0 1,0-1,0 1,0-1,0 0,0 1,0-1,0 1,0-1,0 1,0-1,0 0,0 1,0-1,0 1,0-1,-1 0,35-22,-34 22,156-109,-155 108,1 1,0 0,0 0,0 0,-1 0,1 0,0 1,0-1,0 1,-1-1,1 1,0-1,-1 1,1 0,0 0,-1 0,1 0,-1 0,0 0,1 0,-1 0,0 1,0-1,1 0,-1 1,0-1,0 1,-1 0,1-1,0 1,0 0,-1-1,1 1,-1 0,0 0,1-1,-1 3,15 23,-13-25,1 1,0-1,-1 0,1 0,0-1,0 1,0-1,0 1,0-1,0 0,0 0,1 0,-1 0,0-1,1 1,-1-1,0 0,1 0,-1 0,1-1,-1 1,0-1,0 0,1 1,-1-2,0 1,0 0,0-1,0 1,0-1,0 0,0 0,-1 0,1 0,0-1,2-1,-1 1,1-1,-1 0,0 0,0 0,-1 0,1-1,-1 1,0-1,0 0,-1 0,1 0,-1 0,0 0,-1-1,1 1,-1-1,0 1,0-1,-1 0,0-1,-4-9</inkml:trace>
</inkml:ink>
</file>

<file path=ppt/ink/ink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9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28,'-71'154,"37"-75,-4-1,-3-3,-29 40,-180 205,212-285,25-30</inkml:trace>
  <inkml:trace contextRef="#ctx0" brushRef="#br0" timeOffset="365.567">189 28,'4'26,"1"0,1 0,1-1,1 1,2-2,0 1,2-2,0 1,2-2,0 0,2 0,0-1,12 10,128 138,-49 27,-102-182,-3-5</inkml:trace>
  <inkml:trace contextRef="#ctx0" brushRef="#br0" timeOffset="664.943">895 339,'53'5,"22"-4,3-1,-7-1,-10-1,-12 1,-8-5,-8-1,-8 1</inkml:trace>
  <inkml:trace contextRef="#ctx0" brushRef="#br0" timeOffset="918.288">895 565,'43'5,"34"-4,13-1,-4-1,-12-1,-13-4,-13-1,-10 0,-6 2,-3 1,-8 2</inkml:trace>
  <inkml:trace contextRef="#ctx0" brushRef="#br0" timeOffset="1447.211">2137 1,'-254'446,"110"-214,113-187,19-27</inkml:trace>
  <inkml:trace contextRef="#ctx0" brushRef="#br0" timeOffset="1749.821">1657 57,'274'365,"-213"-293,-47-57,0 1,0 1,-1 0,-1 0,-1 1,-1 1,8 17,-11-11</inkml:trace>
  <inkml:trace contextRef="#ctx0" brushRef="#br0" timeOffset="2332.303">2193 932,'6'-28,"0"0,2 0,1 1,1 0,1 1,2 1,0-1,2 2,5-6,-19 28,-1 0,1 0,0 0,-1 1,1-1,0 0,0 0,0 1,1-1,-1 1,0-1,1 1,-1 0,1-1,-1 1,1 0,-1 0,1 0,0 0,0 0,-1 0,1 1,0-1,0 1,0-1,0 1,0 0,0-1,0 1,0 0,0 0,0 1,0-1,0 0,-1 1,1-1,0 1,0-1,0 1,0 0,-1 0,1 0,0 0,-1 0,1 0,-1 0,1 1,-1-1,1 0,-1 1,0 0,1 0,3 12,-5-12,0 1,0 0,0 0,1-1,-1 1,1-1,0 1,0-1,0 1,0-1,0 1,1-1,-1 0,1 0,-1 1,1-1,0 0,0 0,0-1,0 1,0 0,0-1,1 1,-1-1,0 0,1 0,-1 0,1 0,-1 0,1 0,0-1,-1 1,1-1,0 0,-1 0,1 0,0 0,-1 0,2-1,152-88,-154 88,0 1,0 0,0-1,0 1,1 0,-1 0,0 1,0-1,0 0,1 1,-1-1,0 1,0-1,0 1,0 0,0 0,0 0,0 0,-1 1,1-1,0 0,0 1,-1-1,1 1,-1 0,0-1,1 1,-1 0,0 0,0 0,0 0,0 0,0 0,-1 0,1 0,0 1,17 81,-14-25,-4-34</inkml:trace>
</inkml:ink>
</file>

<file path=ppt/ink/ink4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6:02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0,'-24'24,"-13"8,1 3,0-4,8-2,7-7</inkml:trace>
</inkml:ink>
</file>

<file path=ppt/ink/ink4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6:07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0 481,'1'-1,"0"1,0-1,-1 0,1 1,0-1,0 1,0-1,0 1,0 0,-1-1,1 1,0 0,0 0,0 0,0-1,0 1,0 0,0 0,0 0,0 1,0-1,0 0,0 0,0 0,0 1,0-1,0 1,0-1,-1 0,1 1,0 0,0-1,0 1,-1-1,1 1,0 0,-1-1,1 1,0 0,-1 0,1 0,-1 0,0-1,1 1,-1 0,1 0,-1 0,0 0,0 0,0 0,0 56,-1-47,-2 16,0 101,3-122,1 0,-1 0,1 0,1 0,-1 0,1 0,0-1,0 1,0 0,0-1,1 0,0 0,0 0,0 0,0 0,1 0,0-1,-1 0,1 1,0-2,1 1,3 2,1-3,0-1,0-1,1 1,-1-2,0 1,0-1,0 0,0-1,0 0,0-1,-1 0,1 0,-1 0,0-1,0-1,0 1,0-1,1-2,15-6,0 1,0-1,-2-1,1-1,-2-1,0 0,-1-2,3-4,-23 21,0 0,1 0,-1 0,0 0,1 0,-1 0,1 0,0 1,-1-1,1 0,0 0,-1 0,1 1,0-1,0 0,0 1,0-1,-1 1,1-1,0 1,0-1,0 1,0 0,0-1,0 1,0 0,0 0,1 0,-1 0,0 0,0 0,0 0,0 0,0 0,0 0,0 0,0 1,0-1,0 1,0-1,0 0,0 1,0 0,-1-1,1 1,0-1,0 1,0 0,-1 0,1 0,0-1,-1 1,1 0,-1 0,1 0,1 5,-1 0,2 0,-1-1,0 1,1-1,0 0,1 1,-1-1,1-1,0 1,0-1,0 1,1-1,-1 0,1-1,0 1,0-1,0 0,1 0,-1 0,1-1,0 0,-1 0,1-1,0 1,0-1,0 0,0-1,0 0,5 0,1-2,1-1,-1 0,0-1,0-1,0 0,-1 0,0-1,0-1,0 1,-1-2,0 0,0 0,-1-1,0 0,6-8,-12 11,1-1,-2 1,1-1,-1 0,0 0,0 0,-1 0,0 0,0 0,0-1,-2-6,2-9</inkml:trace>
  <inkml:trace contextRef="#ctx0" brushRef="#br0" timeOffset="514.385">1101 1,'-13'76,"3"0,4 0,3 1,6 67,-2-26,-1-98,4 59,-3-77,-1 0,0 0,1-1,-1 1,1 0,0 0,0-1,0 1,-1-1,1 1,1 0,-1-1,0 0,0 1,1-1,-1 0,0 0,1 1,-1-1,1 0,0-1,-1 1,1 0,0 0,-1-1,1 1,0-1,0 1,0-1,-1 0,1 0,0 0,0 0,0 0,0 0,-1 0,2-1,7-2,1-1,-1 0,-1-1,1 0,-1 0,0-1,0 0,0-1,-1 0,0 0,4-6,33-25,30-5,-73 45,0-1,0 1,0 0,0 0,-1-1,1 1,-1 0,1 0,-1 1,1-1,-1 0,0 0,0 1,0-1,-1 0,1 1,-1-1,1 1,-1-1,0 1,1-1,-1 1,-1-1,1 1,0-1,-1 3,1-1,9 91,-3-87</inkml:trace>
  <inkml:trace contextRef="#ctx0" brushRef="#br0" timeOffset="19785.252">1694 594,'6'4,"1"-1,-1 0,0 0,1 0,0-1,0 0,-1 0,1-1,0 0,1 0,-1-1,0 0,0 0,0 0,0-1,0 0,0-1,0 1,1-2,-3 4,0-2,-1 1,1 0,0-1,0 0,0 0,-1-1,1 1,-1-1,1 0,-1 0,0 0,1-1,-1 1,-1-1,1 0,0-1,-1 1,1 0,-1-1,0 0,0 0,0 0,-1 0,0 0,1-1,-1 1,-1 0,1-1,-1 0,0 1,0-1,0 0,0 0,-1 0,0 0,0 1,-1-4,1 5,-1 0,0 0,0 0,0 0,0 1,-1-1,1 0,-1 1,1-1,-1 1,0 0,0-1,0 1,0 0,-1 0,1 0,0 1,-1-1,1 0,-1 1,0 0,1 0,-1-1,0 2,0-1,0 0,0 0,0 1,0 0,0 0,0 0,0 0,0 0,0 0,0 1,0-1,0 1,1 0,-3 0,-4 2,0 0,-1 0,1 1,1 0,-1 1,0-1,1 2,0-1,0 1,1 0,0 1,-1 1,2-1,1 0,-1 1,2 0,-1 0,1 0,0 0,1 1,0 0,0 0,1 0,0 0,1 0,-1 0,2 0,0 7,0-11,0 0,0 0,1 0,0 0,0 0,0 0,1 0,0 0,0-1,0 1,0-1,1 1,0-1,0 0,0 0,0 0,1 0,-1-1,1 1,0-1,0 0,0 0,0 0,1-1,-1 0,1 1,0-2,2 2,10 0,1 0,0-2,-1 0,1-1,0 0,-1-2,1 0,-1-1,0 0,0-2,0 0,0-1,14-7,-7 2,-1-2,0 0,0-2,-2 0,0-1,0-1,-2-1,0-1,-1-1,2-4,-15 18,0 1,-1-1,0 0,0 0,0 0,-1-1,0 1,0-1,0 0,-1 0,0 0,-1 0,1 0,-1 0,-1 0,1 0,-1-1,0 1,-2-7,1 12,0 0,0-1,0 1,0 0,0 0,-1 0,1 0,-1 0,0 1,1-1,-1 0,0 1,0-1,0 1,0 0,0 0,0-1,-1 1,1 1,0-1,0 0,-1 0,1 1,-1 0,1-1,0 1,-1 0,1 0,-1 0,1 0,0 1,-1-1,1 1,-2 0,-1 0,0 0,0 1,0-1,0 1,1 0,-1 0,1 1,-1-1,1 1,0 0,0 1,0-1,0 0,1 1,-1 0,0 1,3-3,0-1,1 1,-1 0,0 0,0 0,1 0,-1 0,1 0,0-1,-1 1,1 0,0 0,0 0,0 0,0 0,1 0,-1 0,1 0,-1 0,1 0,-1 0,1 0,0 0,0-1,0 1,0 0,0-1,1 1,-1-1,0 1,1-1,-1 1,1-1,-1 0,2 1,66 28,-10-23,-44-6,0 0,-1 1,1 1,0 0,-1 1,0 1,0 0,6 3,-16-5,-1 0,1 0,-1 0,0 0,0 0,0 1,0 0,-1-1,0 1,1 0,-1 0,-1 0,1 1,0-1,-1 0,0 1,0-1,0 0,-1 1,0-1,0 1,0 0,0-1,0 1,-1 1,0 0,1 0,0 0,0 0,1 0,0 1,0-1,0 0,1-1,-1 1,2 0,-1 0,1-1,-1 1,2-1,2-1,0 0,0-1,0 1,0-2,1 1,-1-1,1 0,0 0,-1-1,1 1,0-2,0 1,0-1,0 0,0 0,0-1,0 0,0 0,-1-1,1 0,0 0,-1 0,2-2,20-6,-1-1,0-2,-1 0,0-2,-1-1,-1-1,0-1,-2-1,0-1,12-15,-30 31,-1-1,1 0,-1 0,0 0,0 0,-1 0,1-1,-1 1,0-1,-1 1,1-1,-1 0,0-3,-1 7,0 0,0 0,0-1,0 1,0 0,0 0,-1 0,1 0,-1 0,0 0,1 0,-1 0,0 0,0 0,0 0,0 0,-1 1,1-1,0 0,-1 1,1-1,-1 1,0 0,1-1,-1 1,0 0,0 0,0 0,0 0,0 0,0 1,0-1,0 1,0-1,0 1,0 0,0-1,-1 1,-8 1,0 0,0 1,0 0,0 1,0 0,0 1,0 0,1 0,0 1,0 1,0-1,1 2,0-1,0 1,0 1,1 0,0 0,-2 4,7-9,-1 0,1 1,0 0,1-1,-1 1,0 0,1 0,0 0,0 1,0-1,1 1,0-1,-1 1,1-1,1 1,-1 0,1-1,0 1,0 0,0-1,1 1,-1 0,1-1,0 1,0-1,1 1,0-1,-1 0,2 1,-1-1,0 0,1 0,-1 0,1-1,0 1,1-1,-1 0,1 1,-1-1,1-1,0 1,18 10,1-1,1-1,0-1,0-1,1-2,0 0,0-1,25 1,-14-1,-1-3,1 0,0-3,36-3,-49-2,-5-1</inkml:trace>
</inkml:ink>
</file>

<file path=ppt/ink/ink4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6:48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2483 490,'34'-14,"25"-5,8 1,-3 3,-8 5,-8 3,-8-1,-5 1,-5 1,-2 1,-1-2,-5-1</inkml:trace>
  <inkml:trace contextRef="#ctx0" brushRef="#br0" timeOffset="278.914">2569 689,'47'-10,"22"-3,3 1,-6 2,-9 3,-14-2,-10 0,-6 2,-7 2</inkml:trace>
  <inkml:trace contextRef="#ctx0" brushRef="#br0" timeOffset="-987.014">0 801,'19'-11,"1"1,0 1,0 0,1 2,0 0,19-2,73-27,-85 20,0-1,-1-2,-1-1,-1-1,-1-1,-1-1,-1-1,-1-1,1-3,87-128,-107 155,-1 0,0 0,0 0,0 1,0-1,-1-1,1 1,0 0,0 0,-1 0,1 0,0 0,-1-1,1 1,-1 0,0 0,1-1,-1 1,0 0,0-1,0 1,0 0,0-1,0 1,0-1,0 1,-1 0,1 0,0-1,-1 1,1 0,-1 0,0-1,1 1,-1 0,0 0,0 0,1 0,-1 0,0 0,0 0,0 0,0 0,0 0,-1 1,1-1,0 0,0 1,0-1,-1 1,1-1,0 1,-1 0,1 0,0-1,-1 1,1 0,0 0,-1 0,0 1,-9 4,0 1,1 0,0 1,0 1,0-1,1 2,0-1,1 1,0 0,0 1,1 0,0 0,-2 4,0 0,0 1,2-1,0 1,0 1,2-1,0 1,0 2,4-13,-1 0,2-1,-1 1,0 0,1 0,0 0,0-1,1 1,-1 0,1 0,0-1,0 1,0 0,1-1,0 0,0 1,0-1,0 0,1 0,-1 0,1 0,0 0,0-1,1 1,-1-1,1 0,0 0,0 0,3 2,15 4,-1 0,2-2,-1-1,1 0,0-2,0 0,0-2,1-1,-1 0,1-2,10-2,-4 3,-14-1,1-1,-1-1,-1 0,1-1,0-1,-1 0,0-1,0-1,-1 0,1-1,-2-1,1 0,-1-1,-1 0,0-1,0 0,-1-1,0 0,-1-1,-1 0,0-1,6-13,13-72,-27 96,-1-1,1 1,-1-1,0 0,0 1,-1-1,1 1,-1-1,0 1,0 0,0-1,0 1,0 0,-1-1,1 1,-1 0,0 0,0 0,0 0,-1 1,1-1,0 1,-1-1,0 1,0 0,1 0,-2-1,1 3,1-1,-1 0,1 1,-1-1,0 1,1 0,-1 0,1 0,-1 0,1 1,-1-1,1 1,-1-1,1 1,-1 0,1 0,-1 0,1 0,0 0,0 1,0-1,0 1,0-1,0 1,0 0,0 0,0 0,1 0,-1 0,0 1,-39 70,36-65,1 1,1 0,0 0,0 0,1 1,0-1,0 1,1-1,0 1,1-1,0 1,1 0,0-1,0 1,1-1,0 0,1 1,0-1,0 0,1-1,1 1,-1 0,1-1,0 0,1 0,0-1,0 0,1 0,0 0,0-1,1 1,6 0,1 0,1-1,-1-1,1 0,0-1,1 0,-1-2,0 0,1-1,-1 0,1-1,-1-1,1-1,-1 0,1-1,-1-1,0-1,-1 0,1-1,-1 0,0-2,-1 1,1-2,6-5,-1 1,-1-1,0-1,-1 0,-1-1,0-1,-1-1,-1-1,-8 12,-1-1,-1-1,0 1,0-1,0 0,-1 0,0-1,-1 1,0-1,-1 0,0 1,0-1,-1 0,0 0,-1 0,0 0,-2-8,2 13,-1 1,0-1,0 1,-1 0,1 0,-1 0,0 0,0 0,-1 0,1 0,-1 1,0-1,1 1,-2 0,1 0,0 0,-1 0,1 0,-1 1,0-1,0 1,0 0,0 0,0 1,0-1,0 1,-1 0,1 0,0 0,-1 1,1 0,-1 0,1 0,-1 0,1 0,0 1,-1 0,1 0,0 0,-1 1,-5 3,0 0,0 1,1 1,0-1,0 2,0-1,1 1,0 0,1 1,0 0,0 0,1 1,0 0,0 0,1 0,1 1,-2-2,1 0,0 0,1 1,0 0,1 0,0 0,0 0,1 1,0-1,1 1,0-1,1 1,0-1,1 1,0-1,1 1,0-1,0 1,1-1,0 0,1 0,0-1,1 1,0-1,1 0,-1 0,2 0,-1-1,1 0,0-1,2 1,2 1,1-2,0 0,1 0,0-2,0 1,0-1,0-1,1-1,0 0,0 0,0-1,2-1,8 0</inkml:trace>
  <inkml:trace contextRef="#ctx0" brushRef="#br0" timeOffset="-334.035">1694 801,'0'-1,"0"1,1-1,-1 0,0 1,0-1,0 0,0 1,0-1,0 0,0 1,0-1,0 0,0 1,0-1,0 0,0 1,-1-1,1 0,0 1,0-1,-1 0,1 1,-1-1,1 1,0-1,-1 1,1-1,-1 1,1-1,-1 1,1-1,-1 1,0 0,1-1,-1 1,1 0,-1 0,0-1,1 1,-1 0,0 0,1 0,-1 0,0 0,1 0,-1 0,0 0,1 0,-1 0,0 0,1 0,-1 0,0 1,1-1,-1 0,0 0,1 1,-1-1,1 1,-1-1,1 0,-1 1,1-1,-1 1,1-1,-1 1,1-1,0 1,-1 0,1 0,104-137,-104 134,1 1,-1-1,1 1,0-1,0 1,0 0,0-1,0 1,0 0,0 0,0 0,0-1,1 1,-1 1,0-1,1 0,-1 0,0 0,1 1,-1-1,1 1,0-1,-1 1,1 0,-1-1,1 1,0 0,-1 0,1 0,-1 0,1 0,0 1,-1-1,1 0,-1 1,1-1,-1 1,1 0,-1-1,1 1,-1 0,0 0,1 0,-1 0,0 0,0 0,0 0,0 1,0-1,0 0,0 0,0 1,0-1,0 1,-1-1,1 1,16 36,27 43,-43-79,1 0,-1 0,1-1,0 1,0 0,0-1,0 1,0-1,0 0,0 0,1 0,-1 0,0 0,1 0,-1 0,0-1,1 1,-1-1,1 0,-1 0,1 0,-1 0,1 0,-1 0,1-1,-1 1,0-1,1 0,-1 0,0 0,1 0,1-1,2-1,0 0,-1-1,1 0,-1 0,1-1,-1 1,0-1,-1 0,1-1,-1 1,0-1,-1 0,1 1,-1-2,0 1,-1 0,1-1,-1 1,-1-1,1 1,-1-1,0 0,-1 0,1 0,-1 0,-1 1,1-1,-1 0,-1-3,-5-8</inkml:trace>
  <inkml:trace contextRef="#ctx0" brushRef="#br0" timeOffset="19219.782">3838 265,'-11'-3,"-1"-1,1 2,-1 0,0 0,1 1,-1 0,0 1,0 0,0 1,0 1,1 0,-1 0,1 1,-1 0,1 1,0 1,0 0,1 0,-1 1,1 0,1 1,-8 6,12-9,0 1,1 0,0 0,0 0,0 1,1-1,0 1,0 0,0-1,1 1,0 1,0-1,1 0,-1 0,1 1,0 2,1-6,0 0,-1 0,1 0,0 0,1 0,-1 0,1 0,-1 0,1-1,0 1,0 0,0 0,0 0,1-1,-1 1,1-1,-1 1,1-1,0 1,0-1,0 0,0 0,1 0,-1 0,0 0,1-1,0 1,-1-1,1 0,0 1,-1-1,1 0,0-1,0 1,1 0,7 0,0 0,0-1,1 0,-1 0,0-1,0-1,0 0,0 0,0-1,0-1,-1 0,0 0,1-1,-1 0,-1-1,1 0,-1 0,0-1,1-2,148-159,-148 156,-10 12,0-2,1 0,0 0,-1 0,1 0,0 0,0 0,0 0,1 0,-1 0,0 1,1-1,-1 1,1-1,-1 1,1-1,0 1,0 0,-1 0,1 0,0 0,0 0,0 0,0 0,0 1,0-1,1 1,-1 0,0-1,0 1,0 0,0 0,1 0,-1 1,0-1,0 0,0 1,0-1,0 1,0 0,0 0,0 0,0 0,0 0,0 0,-1 0,1 1,0-1,-1 1,28 91,-23-63,-2-3,0 0,-2 0,-1 0,-1 1,-1-1,-2 0,-1 0,-1 3,-1 9,6-27,-1 1,0 0,-1 0,-1 0,0-1,-1 1,0-1,0 0,-2 0,1-1,-2 1,1-1,-1 0,-1-1,0 0,-7 6,12-13,0-1,-1 0,0 0,1-1,-1 1,0-1,1 0,-1 0,0 0,0 0,0 0,0-1,0 0,0 0,0 0,0-1,0 1,0-1,0 0,0 0,0 0,0 0,1-1,-1 0,1 1,-1-1,1-1,-1 1,1 0,0-1,0 0,0 1,1-1,-1 0,1-1,-1 1,1 0,0-1,0 1,1-1,-1 0,1 1,0-1,0 0,0 0,0 0,0 0,1 0,0 0,0 0,0 0,1 0,-1-2,5-8,-1 0,2 0,0 0,1 0,0 1,1 0,0 1,1 0,1 0,0 1,0 0,1 1,0 0,11-7,106-69,-109 80</inkml:trace>
  <inkml:trace contextRef="#ctx0" brushRef="#br0" timeOffset="19550.695">4826 209,'-34'38,"-30"28,-9 6,4-3,3-9,8-10,10-9,2-1,6-3,3-4,4-6,8-3,3-2,0-4,4 0,1-3,2 0,5-2</inkml:trace>
  <inkml:trace contextRef="#ctx0" brushRef="#br0" timeOffset="20140.394">4515 999,'120'-34,"-1"-6,23-15,-103 40,-1-1,-1-1,0-3,-1-1,-2-1,14-12,22-57,-68 88,-1-1,1 1,-1-1,0 1,0-1,0 0,-1 1,1-1,-1 0,0 0,0 1,0-1,0 0,-1 0,0 1,0-1,0 0,0 1,0-1,-1 1,1-1,-1 1,0 0,0 0,0 0,0 0,-1 0,-2-2,-3-1,0 1,0 0,0 1,-1 0,0 0,0 1,0 0,0 1,-1 0,1 0,-1 1,1 0,-1 0,1 1,-1 1,0 0,1 0,-1 1,1 0,0 0,0 1,0 0,0 1,0 0,1 1,-1-1,1 2,0-1,1 1,-1 0,1 1,1-1,-1 1,-2 5,3-6,0 1,0 0,1 1,0-1,1 1,-1 0,1 0,1 0,0 0,0 1,1-1,0 1,0 0,1 0,0 0,0 0,1 0,0 0,1-1,0 1,1 0,-1 0,2 0,-1-1,1 1,1-1,-1 0,1 0,1 0,-1-1,1 1,1-1,3 4,11 3,2-1,-1-1,2 0,0-2,0 0,1-2,0-1,0 0,0-2,1-1,15 0,238 5,-255-9</inkml:trace>
  <inkml:trace contextRef="#ctx0" brushRef="#br0" timeOffset="21790.485">3076 152,'55'-42,"-54"41,0 0,1 0,-1 0,0 1,0-1,1 0,-1 1,1-1,-1 1,1 0,-1-1,1 1,-1 0,1 0,-1 0,0 0,1 0,-1 0,1 1,-1-1,1 0,-1 1,1-1,-1 1,0-1,1 1,-1 0,0 0,1-1,-1 1,0 0,0 0,0 0,0 0,0 1,0-1,0 0,0 0,-1 1,1-1,0 0,-1 1,1-1,9 32,-2 0,-1 1,-1-1,-2 1,-2 1,-1-1,-1 0,-4 16,3 25,-17 292,7-122,10-303,3 1,3-1,2 1,7-23,13-41,-10 37,4 2,3 1,23-50,-19 60,-20 47,1 0,2 1,0 0,1 1,1 1,8-11,-9 23,-1 0,1 1,1 0,0 1,0 0,0 1,1 0,0 1,0 1,0 0,1 1,-1 1,1 0,-1 1,1 0,0 1,0 1,-1 0,1 1,5 2,42-2,1623-1,-1518 24,-164-24,-1-1,1 1,0 0,-1-1,1 1,-1 0,1 1,-1-1,1 0,-1 1,0-1,0 1,0 0,0 0,0-1,0 1,0 1,-1-1,1 0,-1 0,1 1,-1-1,0 1,0-1,0 1,0-1,-1 1,1 0,-1-1,1 1,-1 2,-13 91,4-55,5-16</inkml:trace>
</inkml:ink>
</file>

<file path=ppt/ink/ink4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7:18.78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11655 254,'-294'0,"41"-27,-76-1,-237-29,227 29,-358-29,61 29,38 0,-1001 28,-990 0,2073 29,-332-30,518 30,56-4,-33 6,28-3,65 1,70-4,-24 6,28-20,73-1,0-4,0-2,0-3,-8-4,-34 1,107 2,0-1,0 1,0-1,0 1,-1 0,1 0,0 0,0 0,0 0,0 1,0-1,0 1,0-1,0 1,0 0,0-1,0 1,0 0,0 0,1 1,-1-1,0 0,1 1,-1-1,1 0,-1 1,1 0,0-1,0 1,-1 0,1 0,0 0,1 0,-1 0,0 0,0 1,8 189,-6-168,-13 179,7-182,1 0,1 0,0 0,2 0,1 1,0-1,2 0,0 0,1 1,1-2,2 1,2 8,2 8,-2 0,-1 0,-2 1,-2-1,-2 1,-1 0,-3 17,2 23,29 92,-27 167,-1-312</inkml:trace>
</inkml:ink>
</file>

<file path=ppt/ink/ink4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4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4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4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4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4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56,'-4'-5,"-1"0,0 0,0 1,-1 0,1 0,-1 0,0 0,0 1,0 0,0 0,-1 1,1-1,-1 2,0-1,1 1,-1 0,0 0,0 0,0 1,0 0,0 1,1 0,-1 0,0 0,0 1,1 0,-1 0,1 0,-1 1,-1 2,3-5,0 1,0 0,0 0,0 1,0-1,0 1,1 0,-1 1,1-1,-1 1,1-1,0 1,0 1,0-1,1 0,-1 1,1 0,0 0,0 0,0 0,0 0,1 1,0-1,0 1,0 0,0 0,1-1,0 1,0 0,0 0,0 0,1 0,0 0,0 1,0-1,1 0,0 0,1 3,5 2,0-1,1-1,0 1,0-1,1 0,0-1,0 0,1-1,0 0,0 0,1-1,0 0,-1-1,2 0,8 2,37 16,-53-20,-1-1,0 1,-1-1,1 1,0 0,0 0,-1 0,1 0,-1 1,0-1,0 1,0-1,0 1,0 0,0 0,-1 0,1 0,-1 0,0 0,0 0,0 0,0 1,-1-1,1 0,-1 0,0 1,0-1,0 0,0 1,-1-1,1 0,-1 1,0-1,0 0,0 0,0 0,-1 0,1 0,-1 0,0 0,0-1,0 1,0 0,0-1,-1 1,-6 8,-1-1,0 0,-1-1,1 0,-2 0,0-1,0 0,0-1,-1-1,0 0,0-1,0 0,-1-1,0 0,-4-1,-14 8,27-9,0 0,0 0,0 0,-1 0,1-1,0 0,0 0,-1-1,1 1,-1-1,1 0,0-1,-6 0,10 0,0 1,1-1,-1 0,0 0,0 0,1 1,-1-1,0 0,1 0,-1 0,1 0,0 0,-1 0,1 0,0 0,-1-1,1 1,0 0,0 0,0 0,0 0,0 0,0 0,0 0,0 0,1-1,-1 1,0 0,1 0,-1 0,0 0,1 0,0 0,-1 0,1 1,-1-1,1 0,0 0,0 0,-1 0,1 1,0-1,1 0,12-14</inkml:trace>
</inkml:ink>
</file>

<file path=ppt/ink/ink4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4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1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4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1">904 0,'-484'381,"449"-352,-2-1,0-2,-2-2,-38 17,137-74,-31 18</inkml:trace>
  <inkml:trace contextRef="#ctx0" brushRef="#br0" timeOffset="2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3">2175 57,'-39'24,"-36"27,-15 9,-2 0,9-5,15-8,14-7,16-6,20-8,17-9,13-7,10-5,6-4,-1-2</inkml:trace>
  <inkml:trace contextRef="#ctx0" brushRef="#br0" timeOffset="4">763 592,'10'13,"-2"0,0 0,0 1,-1 0,-1 0,0 0,-1 1,3 14,1 0,13 28,2 0,2-2,3-1,2-1,9 8,13 3,-29-95,167-475,-167 387,-23 95</inkml:trace>
  <inkml:trace contextRef="#ctx0" brushRef="#br0" timeOffset="5">1130 1242,'42'83,"92"101,-54-83,83 95,34 2,-153-146,-3 2,-2 2,-2 1,-1 6,90 152,59-8,-33-36,-49-26,-70-98,1-1,3-1,1-2,2-2,2-2,6 2,103 118,102 147,-235-279,-17-16</inkml:trace>
  <inkml:trace contextRef="#ctx0" brushRef="#br0" timeOffset="6">1045 1383,'-5'0,"-1"5,0 6,1 6,2 5,1 4,0 2,2 1,0 0,5 0,1 1,1-1,3 0,0-6</inkml:trace>
  <inkml:trace contextRef="#ctx0" brushRef="#br0" timeOffset="7">1017 2089,'10'9,"3"9,-1 5,-2-1</inkml:trace>
  <inkml:trace contextRef="#ctx0" brushRef="#br0" timeOffset="8">1074 2878,'0'19,"0"12,0 4,0 2,0 0,0-3,4-7,3-7</inkml:trace>
  <inkml:trace contextRef="#ctx0" brushRef="#br0" timeOffset="9">1101 3725,'0'10,"0"7,0 7,0-2</inkml:trace>
  <inkml:trace contextRef="#ctx0" brushRef="#br0" timeOffset="10">1074 4459,'0'14,"0"10,0 6,0 2,0 0,0-4</inkml:trace>
  <inkml:trace contextRef="#ctx0" brushRef="#br0" timeOffset="11">3896 4798,'5'-5,"1"4,5 1,0 6,-1 6,2 7,-1 4,2 3,5 2,2 2,5-6,-4-5</inkml:trace>
  <inkml:trace contextRef="#ctx0" brushRef="#br0" timeOffset="12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13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14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4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1">2484 4093,'260'-173,"103"-88,-177 150,-24 12,-23 15,15-71,-141 145</inkml:trace>
  <inkml:trace contextRef="#ctx0" brushRef="#br0" timeOffset="2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3">3134 2794,'-23'276,"12"2,14 36,-1-78,9-100,-5-105</inkml:trace>
  <inkml:trace contextRef="#ctx0" brushRef="#br0" timeOffset="4">903 0,'-13'210,"9"-1,13 75,0 60,-10 48,1-362</inkml:trace>
  <inkml:trace contextRef="#ctx0" brushRef="#br0" timeOffset="5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4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489 223,'-36'13,"0"1,1 2,0 2,2 1,-1 2,17-11,-1-1,0 1,1 1,0 0,1 1,0 1,1 0,1 2,0-1,1 1,0 1,1 1,1 0,1 0,0 1,2 0,0 0,0 1,2 0,1 1,-1 5,3-8,0-1,2 1,0-1,1 1,1 0,0-1,1 1,1-1,1 0,0 0,1 0,1 0,0-1,1 0,0 0,2 0,0-1,0-1,1 1,1-2,0 1,1-2,0 1,8 4,0-3,1-2,0 0,0-1,1-2,0 0,1-1,0-1,4-1,-14-3,0-2,0 0,0 0,0-2,0 1,0-1,0-1,-1-1,1 0,-1 0,0-1,0 0,0-1,-1-1,0 0,0 0,-1-1,0-1,0 1,-1-2,7-8,3-4</inkml:trace>
  <inkml:trace contextRef="#ctx0" brushRef="#br0" timeOffset="879.021">913 702,'-10'16,"2"1,-1 0,2 1,1 0,0 0,1 0,1 1,0-1,2 1,0 0,1 0,2 12,0-27,0 0,0 0,1 0,-1 0,1 0,0-1,0 1,0-1,1 1,-1-1,1 0,0 0,0 0,0-1,0 1,0-1,1 1,-1-1,1 0,0 0,-1-1,1 1,0-1,0 0,0 0,0 0,0 0,0-1,0 1,0-1,2 0,10 0,-1 0,0-1,1-1,-1 0,0-1,0-1,14-5,-17 5,0-2,0 1,0-2,0 1,-1-2,0 1,-1-1,0-1,0 0,-1-1,5-5,-11 11,0 0,0 0,0 0,0 0,-1-1,0 0,0 1,0-1,-1 0,1 0,-1 0,0 1,-1-1,1-1,-1 1,0 0,0 0,0 0,-1 0,0 0,0 0,0 0,-1 1,1-1,-1 0,0 1,-1-1,1 1,-1-1,0 1,-1-1,-3-3,-2 0,1 0,-1 1,0 0,-1 0,1 1,-1 1,0 0,-1 0,1 1,-1 0,0 0,0 2,-1-1,1 1,0 1,-1 0,1 1,0 0,-1 0,1 1,-1 1,1 0,-9 3,19-4,0-1,0 1,1-1,-1 0,0 1,1 0,-1-1,1 1,-1-1,1 1,-1 0,1-1,-1 1,1 0,-1 0,1-1,0 1,0 0,-1 0,1 0,0-1,0 1,0 0,0 0,0 0,0 0,0-1,0 1,0 0,0 0,0 0,1-1,-1 1,0 0,1 0,-1 0,0-1,1 1,-1 0,1-1,-1 1,1 0,-1-1,1 1,0-1,-1 1,1-1,0 1,-1-1,1 1,0-1,0 0,-1 1,1-1,0 0,0 0,0 0,-1 1,1-1,0 0,0 0,0 0,0 0,-1 0,1-1,0 1,0 0,0 0,0-1,15 3,1-2,0 0,0-1,0 0,0-2,-1 0,1-1,-1 0,8-4,5-1,252-56,-276 64,0 0,-1 1,1-1,0 1,-1 0,1 0,0 0,0 1,-1-1,1 1,-1 0,1 1,-1-1,1 1,-1 0,0 0,1 0,-1 1,0-1,-1 1,1 0,0 0,-1 0,0 1,0-1,0 1,0 0,0 0,-1 0,1 0,-1 0,0 1,-1-1,1 0,-1 1,0 0,0-1,0 1,-1 0,1-1,-1 5,-5 13,-1 1,0-1,-2 0,-1 0,0 0,-2-2,0 1,-2-1,-2 3,13-16,14-15,19-19,-29 25,55-44,1 2,3 2,1 4,51-24,-108 60,2-3,0 1,0 0,1 0,0 1,0 0,0 0,0 1,0 0,0 0,1 1,-1 0,0 1,8 0,-14 1,-1-1,1 1,-1 0,1 0,-1 0,1 0,-1 0,0 0,1 1,-1-1,0 0,0 1,0-1,0 1,0-1,0 1,0-1,-1 1,1 0,0-1,-1 1,1 0,-1 0,0-1,0 1,0 0,0 0,0-1,0 1,0 0,0 0,-1-1,1 1,-1 0,1 0,-1 0,-25 66,6-32,10-21,2 0,0 1,0 0,2 0,0 0,0 1,2 0,0 3,1 4</inkml:trace>
  <inkml:trace contextRef="#ctx0" brushRef="#br0" timeOffset="1753.708">2493 674,'-44'-1,"28"-1,1 2,-1 0,0 0,1 2,-1 0,1 0,0 2,-3 1,17-5,0 0,0 0,0 1,0-1,0 0,0 1,1-1,-1 1,0-1,0 1,0-1,1 1,-1-1,0 1,1 0,-1 0,1-1,-1 1,1 0,-1 0,1-1,-1 1,1 0,0 0,-1 0,1 0,0 0,0 0,0 0,0-1,0 1,0 0,0 0,0 0,0 0,0 0,0 0,0 0,1 0,-1 0,0-1,1 1,-1 0,1 0,-1 0,1-1,-1 1,1 0,0 0,0-1,40 39,-30-30,59 69,-69-76,0 1,0-1,0 1,0-1,0 1,0-1,-1 1,1 0,-1-1,1 1,-1 0,0 0,0-1,-1 1,1 0,-1-1,1 1,-1 0,0-1,0 1,0-1,0 1,0-1,0 1,-1-1,1 0,-1 0,0 0,0 0,0 0,0 0,0 0,0-1,0 1,0-1,-3 2,-20 13,-1-1,-1-1,0-2,0-1,-2 0,1-3,-4 1,30-8,0 0,0-1,0 1,0 0,0-1,0 0,0 1,0-1,0 0,0 0,0 0,0 0,0 0,-1-1,1 1,0-1,0 1,0-1,0 0,1 0,-1 0,0 0,0 0,0 0,1 0,-1-1,-3-9</inkml:trace>
  <inkml:trace contextRef="#ctx0" brushRef="#br0" timeOffset="2473.027">2606 956,'40'-13,"0"0,-1-3,-1-1,0-2,-1-2,19-15,-1-36,-54 70,0 0,0 0,-1 0,1 0,-1 0,1-1,-1 1,0 0,0 0,0 0,0-1,-1 1,1 0,0 0,-1 0,1 0,-1-1,0 1,0 0,0 0,0 1,0-1,0 0,-1 0,1 0,0 1,-1-1,0 1,1-1,-1 1,0-1,0 1,1 0,-1 0,0 0,0 0,0 0,-3 0,-5 0,0 1,0 0,0 0,0 1,0 0,0 1,0 0,0 0,1 1,-1 1,1-1,-1 2,1-1,1 1,-1 0,1 1,0 0,0 1,0-1,1 2,0-1,1 1,-1 0,-2 4,2-2,-1 0,1 1,1 0,0 0,0 0,1 1,0-1,1 1,-1 6,4-14,1-1,-1 1,0-1,1 1,0 0,0-1,0 1,0-1,0 1,1-1,0 1,-1 0,1-1,1 0,-1 1,0-1,1 0,0 0,-1 1,1-1,1-1,-1 1,0 0,1 0,-1-1,1 0,0 1,0-1,0 0,0 0,0-1,0 1,0-1,3 1,13 3,1-2,-1-1,1 0,0-1,-1-2,1 0,0 0,-1-2,1-1,-1 0,0-1,0-1,0-1,-1-1,17-10,5 0,0-3,-1-1,-1-2,-1-2,-2-1,-1-2,0-1,-3-1,16-22,-13-7,-34 59,1-1,-1 1,1-1,-1 1,0-1,1 1,-1-1,0 0,0 1,0-1,0 1,0-1,-1 0,1 1,0-1,-1 1,1-1,-1 1,0-1,1 1,-1 0,0-1,0 1,0 0,0 0,0-1,0 1,0 0,0 0,-1 0,1 0,0 0,0 1,-1-1,1 0,-1 0,1 1,-1-1,1 1,-2-1,-8 1,0 1,0 0,1 0,-1 1,0 0,1 1,-1 0,1 1,0 0,0 0,0 1,1 1,0 0,0 0,-4 3,12-8,-8 5,-70 54,76-58,1 0,0 0,1 0,-1 0,0 0,0 1,1-1,-1 0,1 1,0-1,0 1,0 0,0-1,0 1,1 0,-1 0,1-1,0 1,0 0,0 0,0 0,0 0,0-1,1 1,-1 0,1 0,0-1,0 1,0 0,0-1,1 1,-1 0,5 2,-1-1,1 1,0-1,1 0,-1 0,0 0,1-1,0 0,0-1,0 1,0-1,0-1,0 1,1-1,-1-1,1 1,-1-1,0 0,1-1,-1 0,1 0,56 4,41 32,-102-33,0 0,0 0,0 0,-1 0,1 1,-1 0,0-1,0 1,1 0,-2 0,1 0,0 0,-1 1,1-1,-1 0,0 1,0-1,-1 1,1-1,-1 1,1-1,-1 1,0-1,0 1,-1-1,1 1,-1-1,0 1,0-1,0 1,-3 5,1 0,-2 0,1 0,-1-1,-1 1,1-1,-1-1,-1 1,1-1,-7 5,5-4,-10 11</inkml:trace>
  <inkml:trace contextRef="#ctx0" brushRef="#br0" timeOffset="2867.154">3791 617,'-9'18,"1"0,1 1,1 0,1 0,1 0,0 0,1 1,1-1,1 1,1 0,0 0,2-1,0 1,2 4,-1-16,0-1,0 1,1 0,-1-1,2 0,-1 0,1 0,0 0,0-1,1 1,0-2,0 1,1-1,-1 1,1-2,0 1,-3-4,-1-1,0 1,0-1,0 0,1 0,-1 0,0 0,0-1,0 1,1-1,-1 0,0 0,0 0,0 0,0 0,0-1,-1 0,1 1,0-1,-1 0,1 0,-1 0,1-1,-1 1,0 0,0-1,0 0,-1 1,1-1,0 0,-1 0,0 0,0 0,0 0,0 0,0 0,-1-1,1 1,-1 0,0-1,8-12,6-16,2-3,0 0,3 1,0 1,3 1,19-23,-27 42,0 2</inkml:trace>
  <inkml:trace contextRef="#ctx0" brushRef="#br0" timeOffset="3632.011">4581 645,'-42'17,"1"2,1 1,1 2,1 2,-21 18,48-34,0 0,1 1,0 0,1 1,0 0,0 1,1 0,0 0,-2 5,10-15,-1 1,0-1,1 0,-1 1,1-1,-1 1,1-1,-1 1,1-1,0 1,0-1,0 1,0-1,0 1,0-1,0 1,1-1,-1 1,0-1,1 1,-1-1,1 1,0-1,-1 0,1 1,0-1,0 0,0 0,0 1,0-1,0 0,0 0,0 0,1 0,-1 0,0-1,1 1,-1 0,0-1,1 1,-1-1,1 1,0 0,69 1,-51-10,0-1,-1-1,0-1,0 0,-1-1,-1-1,0-1,-1 0,0-2,-1 1,-1-2,2-3,45-44,-28 42,-32 22,-1 0,1-1,0 1,-1 0,1 0,-1 0,1 0,0 0,-1 0,1 0,0 0,-1 0,1 0,-1 0,1 1,0-1,-1 0,1 0,-1 1,1-1,-1 0,1 1,-1-1,1 0,-1 1,1-1,-1 1,0-1,1 1,-1-1,1 1,-1-1,0 1,0-1,1 1,-1-1,0 1,0-1,0 1,0 0,1-1,-1 1,0 0,0-1,0 1,0-1,0 1,-1 0,1-1,0 1,0-1,0 1,0 0,-1-1,1 1,0-1,-1 1,1-1,0 1,-1-1,1 1,-4 16,2-13,0 1,0 0,0 0,0 0,1 0,0 1,0-1,1 0,-1 0,1 1,0-1,0 0,1 1,0-1,0 0,0 0,0 0,1 0,0 0,0 0,0 0,1 0,0-1,0 1,0-1,0 0,0 0,1 0,0 0,0-1,0 1,3 1,4-2,0 0,1 0,-1-1,0-1,1 0,-1 0,1-1,-1-1,1 0,-1 0,1-1,-1-1,0 0,0 0,0-1,0-1,-1 0,0 0,0-1,0 0,-1-1,1 0,3-4,148-132,9-87,-161 217,0-1,-1 1,-1-1,0-1,-1 1,-1-1,0 0,-1-1,0 1,-1-1,-1 1,-1-1,0 0,-1 0,0 0,-2 0,0 1,0-1,-2 1,0-1,-1 1,0 0,-1 1,-1-1,0 1,-1 0,-9-12,14 23,0 0,-1 0,1 1,-1-1,0 1,0 0,0 0,0 0,0 0,0 1,0 0,0-1,-1 2,1-1,-1 0,1 1,0 0,-1 0,1 0,-1 1,1-1,-1 1,1 0,0 0,0 1,0-1,-1 1,1 0,1 0,-3 1,-4 3,0 0,1 0,-1 1,1 1,1-1,-1 1,1 1,1 0,-1 0,1 0,-1 4,-4 13,2 1,0 1,2-1,1 2,1-1,1 1,2-1,1 1,1 0,2 0,0 0,2 0,2 0,6 24,5 4,3-1,2 0,2-2,3-1,2-1,11 14,23 44,-28-30,-35-80,1 1,0-1,0 1,-1-1,1 1,0-1,-1 1,1-1,-1 1,1-1,0 0,-1 1,1-1,-1 0,1 1,-1-1,1 0,-1 1,0-1,1 0,-1 0,1 0,-1 0,0 0,1 0,-1 1,1-1,-1 0,0-1,1 1,-1 0,1 0,-1 0,1 0,-1 0,0-1,1 1,-1 0,1 0,-1-1,1 1,-1 0,1-1,-1 1,1-1,0 1,-1 0,1-1,-1 1,1-1,0 1,0-1,-1 0,1 1,0-1,0 1,0-1,-1 1,1-1,0 0,0 1,0-1,0 1,0-1,0 0,-10-12</inkml:trace>
  <inkml:trace contextRef="#ctx0" brushRef="#br0" timeOffset="3900.032">4694 561,'43'0,"44"0,10 0,0 0,-13 0,-15 0,-15 0,-11 0,-5 0,-2 0,-4 0,-2 0,-6 0</inkml:trace>
  <inkml:trace contextRef="#ctx0" brushRef="#br0" timeOffset="4318.039">5767 702,'-9'38,"-4"18,1 4,7-8,4-13</inkml:trace>
  <inkml:trace contextRef="#ctx0" brushRef="#br0" timeOffset="4534.936">5795 420,'5'5,"1"6,0 1</inkml:trace>
  <inkml:trace contextRef="#ctx0" brushRef="#br0" timeOffset="5386.504">6162 645,'-14'11,"1"0,0 1,1 1,0 0,1 0,0 1,1 1,1 0,0 0,1 1,1 0,-5 15,11-28,1 1,-1 0,1 0,0-1,0 1,0 0,1 0,-1-1,1 1,0 0,0-1,0 1,0 0,1-1,-1 0,1 1,0-1,0 0,0 0,1 0,-1 0,1 0,0-1,-1 1,1-1,0 1,0-1,1 0,-1 0,0-1,1 1,3 0,0 1,0 0,0-1,1 0,-1 0,1-1,-1 0,1 0,-1-1,1 0,0 0,-1 0,1-1,0-1,-1 1,0-1,2-1,1-1,-1 0,1-1,-1 0,0-1,0 0,-1 0,0-1,0 0,0 0,-1-1,0 0,-1 0,0-1,0 0,-1 0,0 0,0 0,-1-1,0 0,-1 0,0 0,-1 0,1-5,-1 6,-1 1,0-1,-1 0,0 0,0 0,-1 0,0 1,0-1,-1 0,0 1,-1-1,0 1,0 0,-1-1,0 2,0-1,-1 0,0 1,0 0,-1 0,0 1,0-1,-1 1,1 0,-1 1,-8-5,15 10,1 0,-1-1,0 1,1 0,-1-1,0 1,1 0,-1-1,0 1,0 0,1-1,-1 1,0 0,0-1,0 1,0-1,1 1,-1 0,0-1,0 1,0-1,0 1,0-1,0 1,0 0,0-1,0 1,0-1,0 1,-1-1,1 1,0 0,0-1,0 1,0-1,-1 1,1 0,0-1,0 1,-1 0,1-1,0 1,-1 0,1 0,0-1,-1 1,6-1,12-5,1 2,-1 0,1 1,-1 1,1 1,0 0,0 1,0 1,-1 1,1 0,-1 2,1 0,-1 1,0 0,0 1,4 4,-18-9,0 1,0 0,0 0,-1 0,1 1,-1-1,1 1,-1-1,0 1,0 0,0 0,0 0,-1 0,1 0,-1 0,0 0,0 0,0 1,0-1,0 1,-1-1,0 0,1 1,-1-1,0 1,-1 1,-28 93,7-30,22-67,-1 1,1-1,-1 1,1-1,0 1,0-1,0 1,-1-1,1 1,1-1,-1 1,0-1,0 1,1-1,-1 1,0-1,1 1,0-1,-1 0,1 1,0-1,-1 0,1 0,0 1,0-1,0 0,0 0,1 0,-1 0,0 0,0 0,0 0,1-1,-1 1,1 0,-1-1,0 1,1-1,-1 1,1-1,-1 0,1 0,-1 1,1-1,-1 0,1 0,-1-1,1 1,0 0,-1 0,0-1,1 1,0-1,81-32,177-145,-193 143,-65 35,-1 1,0-1,1 1,-1-1,0 1,0 0,0 0,0 0,0 0,0 0,0 0,0 0,0 0,0 0,-1 0,1 0,0 1,-1-1,1 0,-1 0,1 1,-1-1,0 0,1 1,-1-1,0 1,0-1,0 0,0 1,0-1,0 0,-1 1,1-1,0 0,-1 1,1-1,-1 0,1 1,-1-1,0 0,0 1,-50 177,56-115,-7-50</inkml:trace>
</inkml:ink>
</file>

<file path=ppt/ink/ink4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2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199 502,'-11'1,"0"0,0 0,0 2,1-1,-1 1,1 0,0 1,0 1,0-1,0 2,1-1,-2 2,6-4,1 0,-1 0,1 1,0 0,0-1,0 1,0 1,1-1,0 0,-1 1,2 0,-1 0,0 0,1 0,0 0,0 0,1 0,0 1,-1-1,2 1,-1-1,1 1,0-1,0 3,0-6,0 1,0-1,0 1,1-1,-1 1,1-1,0 0,0 1,0-1,0 0,0 0,0 0,0 0,1 0,-1 0,1 0,0 0,-1 0,1-1,0 1,0-1,0 1,0-1,0 0,0 0,1 0,-1 0,0 0,1 0,-1-1,0 1,1-1,-1 1,1-1,-1 0,0 0,1 0,-1 0,1-1,-1 1,2-1,5-1,0-1,0 1,0-2,-1 1,1-1,-1-1,0 1,0-1,-1-1,5-3,0-2,-1-1,-1 1,1-2,-2 0,0 0,-1 0,0-1,-1-1,0 1,-1-1,-1 0,0 0,-2-1,1 1,-2-1,0 0,-1 0,0 0,-2 0,-1-12,-38-55,39 81,-1 0,1 0,-1 0,1 1,-1-1,0 1,1-1,-1 1,0 0,0 0,0 0,0 0,0 0,0 0,0 0,-1 1,1-1,0 1,0-1,-1 1,1 0,0 0,0 0,-1 0,1 1,0-1,0 1,-1-1,1 1,0 0,0-1,0 1,0 0,0 0,0 1,0-1,0 0,-1 2,2-2,-1 0,1 0,0 0,0 0,0 0,0 0,0 1,0-1,0 0,0 1,1-1,-1 0,1 1,-1-1,1 1,-1-1,1 1,0-1,-1 1,1-1,0 1,0-1,0 1,0-1,0 1,1-1,-1 1,0-1,1 1,-1-1,1 0,0 1,-1-1,1 1,0-1,0 0,0 0,0 0,0 1,0-1,0 0,1 0,59 31,-42-30,0-2,0 0,1-1,-1-1,0-1,0 0,-1-2,1 0,-1-1,0 0,0-2,-1 0,0-1,0-1,-1-1,-1 0,0-1,6-6,-5 7,-1-1,0 0,-1-2,-1 1,0-1,-1-1,0-1,-1 1,-1-2,-1 1,0-1,-1-1,-1 0,4-14,-41 186,24-50,5 1,5-1,9 41,-3-22,-6 0,-6 32,1-139,1 0,-2 0,0 0,-1 0,-1-1,0 1,-1-1,-1 0,0 0,-1-1,-1 1,0-1,-1-1,0 0,-1 0,0-1,-1 0,-1-1,-6 5,14-14,1-1,-1 0,1 0,-1 0,1-1,-1 1,0-1,1 0,-1 0,0 0,1-1,-1 1,1-1,-1 0,0 1,1-2,0 1,-1 0,1-1,0 0,-1 1,1-1,0-1,1 1,-1 0,0-1,0 1,1-1,0 0,-1 0,1 0,0 0,1 0,-1 0,0-1,1 1,0 0,0-1,0 1,0-1,0 0,1 1,0-1,0 0,0 1,0-1,0 0,1-2,8-35,1 0,3 1,1 1,1 0,3 0,1 2,1 0,3 2,0 0,3 1,0 2,4-1,-8 8,-4 6</inkml:trace>
</inkml:ink>
</file>

<file path=ppt/ink/ink4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1 253,'4'7,"1"0,1-1,-1 1,1-1,0 0,0-1,1 0,-1 0,1 0,1-1,-1 0,0 0,1-1,0 1,0-2,0 1,0-1,0-1,0 0,1 0,-1 0,0-1,1 0,-1-1,0 1,1-2,-1 1,0-1,0-1,0 1,0-1,0-1,4-2,9-2,0-1,-1-1,0 0,-1-2,0 0,-1-1,0-1,-1-1,-1 0,0-1,-1-1,-1 0,0-1,-2-1,-10 16,0 1,0-1,-1 1,1-1,-1 0,0 0,0 0,0 0,0 0,0 0,-1 0,1 0,-1 0,0 0,0 0,0 0,0 0,-1 0,1 0,-1 0,0 0,0 0,0 0,0 0,0 0,-1 1,1-1,-1 0,0 1,0-1,0 1,0 0,0 0,0 0,0 0,-1 0,1 0,-1 0,0 1,1-1,-1 1,0 0,0 0,0 0,-12 0,1 2,0 0,-1 0,1 1,0 1,0 1,0 0,0 0,1 2,0-1,0 2,0 0,1 0,0 1,0 1,1 0,0 0,1 1,0 1,0-1,-6 11,7-11,0 1,0-1,1 2,1-1,0 1,0 0,1 0,1 1,0-1,-2 12,6-18,0-1,0 1,0 0,1 0,0 0,0 0,0 0,1 0,0-1,0 1,1 0,-1-1,1 1,0-1,1 1,-1-1,1 0,0 0,1 0,-1 0,1-1,0 1,0-1,0 0,5 3,0 0,0-1,0 0,1 0,0-1,0 0,1-1,-1 0,1-1,0 0,0 0,0-1,0-1,0 0,1 0,-1-1,0-1,0 0,0 0,0-1,0-1,2 0,40-15,-2-2,-1-2,0-2,-2-3,-1-1,-1-3,0-2,129-96,-174 127,1 1,-1 0,1 0,-1 0,1 0,-1 0,1 0,-1 0,1 1,0-1,0 0,-1 1,1 0,0-1,0 1,0 0,0 0,-1 0,1 0,0 0,0 0,0 1,0-1,-1 0,1 1,0 0,0-1,-1 1,1 0,-1 0,1 0,0 0,-1 0,0 0,1 0,-1 1,0-1,1 1,-1-1,0 1,0-1,0 1,-1-1,1 1,0 0,0-1,-1 1,1 0,-1 0,0 0,1-1,-1 2,-43 174,17-118,57-82,5-10,0 2,3 2,0 1,2 2,0 2,24-9,20 9,-83 24,0-1,0 1,1 0,-1 0,0 1,0-1,0 0,0 1,0-1,0 1,0-1,0 1,0 0,0 0,0 0,-1 0,1 0,0 1,-1-1,1 0,-1 1,1-1,-1 1,1 0,-1-1,0 1,0 0,0 0,0 0,0 0,-1 0,1 0,0 0,-1 0,1 0,-1 0,0 0,0 0,0 1,-1 11,0-1,-1 1,0-1,-1 0,-1 0,0 0,-1 0,0-1,-1 1,0-1,-7 9,-8 19,-5 19,26-46</inkml:trace>
  <inkml:trace contextRef="#ctx0" brushRef="#br0" timeOffset="1098.802">1581 366,'45'-6,"-1"-3,0-1,0-3,-1-1,40-20,-74 31,0 0,0 0,0-1,-1 0,0-1,0 0,0 0,0-1,-1 0,0 0,0-1,-1 0,1 0,-2-1,1 1,-1-1,0 0,-1-1,0 1,0-1,0 0,-2 0,1 0,0-7,-3 14,0 0,0 0,0 0,0 0,-1 0,0 0,1 0,-1 0,0 0,0 0,0 0,0 0,0 0,0 1,0-1,-1 0,1 1,-1-1,1 1,-1-1,1 1,-1 0,0 0,0 0,0 0,0 0,0 0,0 0,0 1,0-1,0 1,0-1,0 1,0 0,0 0,0 0,0 0,-1 0,1 0,0 1,-85 24,67-14,1 1,0 1,1 1,0 1,1 1,0 0,2 1,-7 8,19-21,0 0,-1-1,1 1,0 0,1 1,-1-1,1 0,0 1,0 0,0-1,1 1,-1 0,1 0,0 0,1 0,-1 0,1 0,0 0,0 0,1 0,-1 0,1-1,0 1,0 0,1 0,0 0,0-1,0 1,0-1,1 1,-1-1,1 0,0 0,0 0,1-1,-1 1,1-1,0 1,0-1,0 0,0-1,0 1,1-1,-1 0,1 0,2 0,14 1,0-2,0 0,0-1,0-1,0-2,0 0,0-1,0-1,-1 0,0-2,0-1,0 0,-1-1,-1-1,0-1,0-1,3-3,17-10,-1-2,-2-2,-1-1,26-28,-9-17,-50 74,0-1,0 0,0 0,0 0,0 0,-1 0,1 0,-1 0,1 0,-1-1,0 1,0 0,0 0,0 0,0 0,0 0,-1-1,1 1,-1 0,1 0,-1 0,0 0,0 0,0 0,0 1,0-1,0 0,-1 0,1 1,0-1,-1 1,0-1,1 1,-1-1,0 1,0 0,1 0,-1 0,-1 0,-3-1,-1 2,1-1,0 0,0 1,-1 1,1-1,0 1,0 0,-1 0,1 0,0 1,0 0,1 0,-1 1,0 0,1 0,-1 0,1 1,0-1,0 1,0 0,1 1,0-1,-1 1,2 0,-1 0,0 0,1 1,0-1,0 3,3-6,0 1,0-1,0 1,1 0,-1-1,1 1,0-1,0 1,0-1,0 0,0 1,0-1,1 0,-1 0,1 0,-1 0,1 0,0 0,0 0,0 0,0-1,0 1,0-1,1 0,-1 1,0-1,1 0,-1 0,1-1,-1 1,1 0,-1-1,1 0,-1 1,1-1,0 0,-1 0,1-1,-1 1,3-1,17 5,-15-3,0-1,-1 1,1 0,-1 1,1-1,-1 1,0 1,0-1,0 1,0 0,0 1,-1-1,1 1,-1 0,0 0,0 1,0-1,-1 1,0 0,0 1,0-1,0 1,-1-1,0 1,0 0,-1 0,1 1,-1-1,-1 0,1 2,-43 119,40-125,1-1,0 1,0 0,0 0,0-1,0 1,0 0,0-1,1 1,-1 0,1-1,-1 1,1 0,0-1,-1 1,1-1,0 1,0-1,0 0,0 1,0-1,0 0,1 0,-1 1,0-1,1 0,-1 0,1 0,-1-1,1 1,-1 0,16 5</inkml:trace>
  <inkml:trace contextRef="#ctx0" brushRef="#br0" timeOffset="1739.561">2964 141,'-31'8,"0"2,0 0,1 3,0 0,1 2,1 0,1 3,-12 8,-23 49,60-73,1 0,0-1,0 1,0 0,0 0,0 0,1 0,-1 0,1 0,-1 0,1 0,-1 0,1 0,0 0,0 0,0 0,0 0,1 0,-1 0,0 0,1 0,0 0,-1 0,1 0,0 0,0 0,0 0,0 0,0-1,1 1,-1 0,0-1,1 1,-1-1,1 0,0 1,-1-1,1 0,0 0,0 0,0 0,-1 0,3 0,3 1,1 1,0-1,-1-1,1 0,0 0,0 0,0-1,0 0,0-1,0 1,0-2,-1 1,1-1,0 0,-1-1,1 1,-1-2,0 1,0-1,0 0,2-2,129-118,-90 75,38-24,-83 74,-1-1,1 1,-1-1,0 1,1 0,-1 0,1 0,-1 0,0 1,0-1,0 0,0 1,0 0,0-1,0 1,0 0,-1 0,1 0,-1 0,1 0,-1 1,0-1,0 0,0 1,0-1,0 0,0 1,-1-1,1 1,-1-1,0 1,0 0,0-1,0 1,0-1,0 1,-1-1,1 1,-2 1,5 16,7 52,-3 1,-3-1,-5 61,0-53,0-62,0-1,-2 0,0 1,-1-1,-1 0,0 0,-1-1,-1 0,-1 0,0 0,-1-1,0-1,-2 1,1-1,-2-1,-2 2,12-12,-1 0,0 0,0 0,0 0,0 0,-1 0,1-1,-1 0,1 0,-1 0,0 0,0 0,0-1,0 1,0-1,0 0,0-1,0 1,0-1,0 1,-1-1,1-1,0 1,0 0,0-1,0 0,-1 0,1 0,0-1,1 1,-1-1,0 0,0 0,1 0,-1-1,1 1,0-1,0 0,0 0,0 0,-1-2,2-4,1-1,1 1,0 0,0-1,1 1,0 0,1 0,0 0,0 0,1 0,0 0,0 0,1 1,4-7,6-17,1 0,2 1,1 1,1 1,1 1,8-7,106-119,-118 136</inkml:trace>
  <inkml:trace contextRef="#ctx0" brushRef="#br0" timeOffset="2405.167">3501 141,'-16'42,"10"-30,0 1,1-1,1 1,0 0,1 1,0-1,1 1,0-1,1 1,1-1,0 1,1 0,1-1,0 3,-1-14,0 0,-1 1,2-1,-1 0,0 0,0 0,1 0,-1 0,1 0,-1 0,1-1,0 1,0 0,0-1,0 0,0 1,0-1,0 0,0 0,0 0,1 0,-1 0,0-1,1 1,-1-1,0 0,1 1,-1-1,1 0,-1 0,0-1,1 1,-1 0,1-1,-1 0,1 0,82-37,133-142,-48 72,-126 88,-43 20,0 0,0 0,-1 0,1 0,0 0,0 0,0 0,-1 0,1 0,0 0,0 0,0 1,0-1,-1 0,1 1,0-1,0 0,-1 1,1-1,0 1,-1-1,1 1,-1-1,1 1,0 0,-1-1,1 1,-1 0,1-1,-1 1,0 0,1 0,-1-1,0 1,0 0,1 0,-1 0,0-1,0 1,0 0,0 0,0 0,0 0,0-1,0 1,0 0,-1 0,1 0,0-1,0 1,-1 0,1 0,0-1,-1 2,-27 174,25-98,4 1,3-1,3 0,11 46,36 117,-53-238,0-1,0 1,-1 0,1-1,-1 1,1 0,-1-1,0 1,0 0,0 0,0-1,0 1,-1 0,1 0,-1-1,0 1,0-1,0 1,0 0,0-1,-1 0,1 1,-1-1,1 0,-1 0,0 0,0 0,0 0,0 0,0 0,0-1,-1 1,1-1,0 1,-1-1,1 0,-1 0,0 0,1-1,-1 1,-1 0,-3-2,0 0,0-1,0 1,0-1,0-1,0 1,1-1,0 0,-1-1,1 0,0 0,1 0,-1 0,1-1,0 0,0 0,0-1,1 1,0-1,0 0,0 0,1 0,0-1,0 1,0-1,1 0,0 0,1 0,-1 0,1 0,0 0,1 0,0 0,0-1,4-5,0 1,0-1,2 1,-1 0,1 1,1 0,0 0,1 0,0 1,0 0,1 0,0 1,1 0,0 1,1 0,-1 1,2 0,-1 0,1 1,-1 1,11-3,68-30,3 4,68-14,-51 16,-68 18</inkml:trace>
</inkml:ink>
</file>

<file path=ppt/ink/ink4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1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0 505,'2'-5,"0"0,0 0,0 0,1 0,0 1,-1 0,2-1,-1 1,0 0,1 0,0 1,0-1,0 1,0 0,0 0,3-1,-7 4,26-17,1 2,0 1,1 2,0 0,1 2,5 0,-14 2,0 1,0 1,0 0,1 2,-1 1,1 0,0 1,0 2,0 0,0 1,4 1,-22-1,-1 0,1-1,0 1,0 0,0 0,-1 1,1-1,0 1,-1-1,1 1,-1 0,0 0,0 0,0 0,0 0,0 0,0 1,0-1,-1 1,1-1,-1 1,0 0,1-1,-1 1,0 0,-1 0,1 0,-1 0,1 0,-1 0,0 0,0 0,0-1,0 1,-1 0,1 0,-1 0,0 0,-2 8,0 0,-1 0,0 0,-1-1,0 0,0 0,-1 0,-1-1,-4 5,-124 111,134-124,0-1,0 1,-1 0,1 0,0 1,0-1,0 0,1 0,-1 0,0 1,0-1,1 0,-1 1,0-1,1 1,0-1,-1 0,1 1,0-1,0 1,-1-1,1 1,0-1,1 1,-1-1,0 1,0-1,1 1,-1-1,1 1,-1-1,1 0,-1 1,1-1,0 0,0 1,0-1,0 0,0 0,0 0,0 0,0 0,0 0,0 0,1 0,-1 0,0-1,1 1,-1 0,0-1,1 1,-1-1,1 0,-1 1,1-1,-1 0,2 0,90 26,-74-23,-1 1,1 1,-1 1,0 0,-1 1,1 1,-2 1,1 0,12 11,-26-17,0 0,0 0,-1 0,1 0,-1 0,0 1,0-1,0 1,0-1,-1 1,1 0,-1 0,0 0,0 0,-1 0,1 0,-1 0,0 0,0 0,0 0,0 0,-1 0,1 0,-1 0,0 0,-1-1,1 1,-1 0,1 0,-1-1,0 1,-1-1,-82 105,68-92,-1-2,0 0,-1-1,-1-1,0-1,-1 0,0-2,0 0,-13 2,29-9,-1 1,0-2,0 1,0 0,0-1,0 0,0-1,-1 1,1-1,0 0,0-1,0 0,-1 0,1 0,0 0,0-1,1 0,-1 0,-4-3,8 2,2 1,-1-1,0 1,0-1,1 0,0 1,-1-1,1 1,0-1,0 0,0 1,1-1,-1 0,1 1,-1-1,1 0,0 1,0 0,0-1,0 1,1-1,-1 1,1 0,-1 0,1 0,0 0,-1 0,3-1,-4 2,17-20</inkml:trace>
  <inkml:trace contextRef="#ctx0" brushRef="#br0" timeOffset="769.104">988 532,'0'23,"0"-13,0-22,0-7,2 1,-1 0,2-1,1 1,0 0,1 1,1-1,0 1,2 0,0 0,1 1,0 0,1 1,6-7,-15 20,0 1,0 0,0-1,0 1,0 0,0 0,1 0,-1 0,0 0,1 0,-1 0,0 0,1 0,-1 0,1 1,-1-1,1 1,-1-1,1 1,0 0,-1-1,1 1,0 0,-1 0,1 0,0 0,-1 1,1-1,-1 0,1 1,0-1,-1 1,1-1,-1 1,1 0,-1 0,0-1,1 1,-1 0,0 0,1 0,-1 1,1 0,15 13</inkml:trace>
  <inkml:trace contextRef="#ctx0" brushRef="#br0" timeOffset="9438.332">1552 306,'-2'-1,"0"-1,0 1,0 0,0 0,0 0,0 0,-1 0,1 0,0 1,-1-1,1 1,-1 0,1-1,-1 1,1 0,0 0,-1 1,1-1,-1 0,1 1,0 0,-1-1,1 1,0 0,0 0,-1 0,1 1,0-1,0 0,0 1,0 0,0 0,-53 60,53-59,0 1,1-1,-1 0,1 0,0 1,0-1,0 1,0-1,0 1,1 0,0-1,0 1,0-1,0 1,0 0,1-1,0 1,-1-1,1 1,0-1,1 1,-1-1,1 0,0 0,-1 1,1-1,1-1,-1 1,0 0,1 0,-1-1,1 1,0-1,0 0,0 0,0 0,0 0,0-1,0 1,1-1,-1 0,1 0,-1 0,1 0,-1 0,1-1,0 0,2 0,1-1,0-1,0 1,0-2,0 1,0-1,0 0,-1 0,1-1,-1 0,0 0,0-1,0 1,-1-1,1-1,-1 1,-1-1,1 0,-1 0,2-3,61-131,-60 127,-1-1,0 0,-2 0,1 0,-2 0,0-1,0 1,-2-1,0 0,0 0,-1 0,-1 1,-1-1,0 0,-4-13,5 25,0 1,-1 0,1 0,0 0,-1 0,0 0,1 0,-1 0,0 1,0-1,0 0,0 1,0 0,0-1,-1 1,1 0,0 0,-1 0,1 1,0-1,-1 1,1-1,-1 1,1 0,-1 0,1 0,-1 0,1 0,-1 0,1 1,-1-1,1 1,-1 0,1 0,0 0,-2 1,-80 50,76-45,1 1,0 0,0 0,0 1,1 0,0 0,1 0,0 0,0 1,1 0,1 0,-1 1,2-1,-1 0,1 1,1 0,0-1,1 1,0 0,0 0,1-1,0 1,1 0,1-1,3 11,0-13,1 0,0-1,0 0,1 0,0 0,0-1,1 0,-1 0,1-1,1-1,-1 1,1-2,-1 1,1-1,0 0,0-1,1-1,-1 1,0-1,6-1,208 0,-200-1</inkml:trace>
  <inkml:trace contextRef="#ctx0" brushRef="#br0" timeOffset="9771.982">763 815,'43'0,"43"-5,17-6,0-2,-8-2,-10 0,-10 3,-9 3,-5 4,-9 3,-8-4,-6 4,-6 3,-3 1,-2 0,-5 0</inkml:trace>
  <inkml:trace contextRef="#ctx0" brushRef="#br0" timeOffset="10940.434">2118 673,'-2'2,"0"-1,0 1,0 0,1 0,-1 0,1 0,-1 0,1 0,0 0,0 1,0-1,0 0,0 1,1-1,-1 1,1-1,-1 1,1-1,0 1,0 1,-1 0,-1 134,3-132,0 0,1-1,-1 1,1-1,0 1,0-1,1 0,-1 0,1 0,0 0,1-1,-1 1,1-1,0 0,0 0,0 0,1 0,-1-1,1 1,0-1,0-1,0 1,1 0,1-2,0-1,1 1,-1-1,0-1,1 1,-1-1,0-1,0 1,1-1,-1 0,0-1,-1 0,1 0,-1 0,1-1,-1 0,0 0,0-1,0 1,-1-1,2-2,22-14,117-110,-144 129,0 0,0 0,0 1,1-1,-1 1,0 0,1 0,-1-1,1 2,-1-1,1 0,-1 0,1 1,0-1,-1 1,1 0,0 0,-1 0,1 0,0 1,-1-1,1 1,0-1,-1 1,1 0,-1 0,1 0,-1 0,0 1,1-1,-1 1,0-1,0 1,0 0,0 0,0-1,-1 1,1 1,0-1,-1 0,0 0,1 1,-1-1,13 22,-12-17,1 0,0-1,0 1,1-1,-1 0,1 0,1 0,-1 0,1 0,0-1,0 0,1 0,-1-1,1 1,0-1,0-1,1 1,-1-1,1 0,0 0,0-1,-1 0,2 0,-1-1,0 1,0-2,7 1,1-5,-1 0,1-1,-1-1,0 0,-1-1,1 0,-1-1,-1-1,0 0,0-1,-1 0,0 0,0-1,-1-1,-1 0,0 0,-1-1,0 0,-1 0,4-10,10-4,-13 23</inkml:trace>
  <inkml:trace contextRef="#ctx0" brushRef="#br0" timeOffset="12307.948">3641 673,'-20'1,"-1"1,1 1,0 1,1 1,-1 0,1 1,0 2,0 0,1 0,-3 3,8-3,0 0,1 1,0 0,0 1,1 0,0 1,1 1,0-1,1 1,0 1,1 0,0 0,1 1,1-1,-5 15,10-24,0-1,1 0,-1 1,0-1,1 0,0 1,0-1,0 0,0 1,1-1,-1 1,1-1,0 0,0 0,0 1,0-1,0 0,1 0,0 0,-1 0,1 0,0-1,0 1,1 0,-1-1,1 0,-1 0,1 1,0-1,-1-1,1 1,0 0,0-1,1 1,-1-1,0 0,0 0,1 0,-1-1,0 1,1-1,-1 0,0 0,1 0,-1 0,1 0,1-1,12-4,-1-1,1 0,-1-1,-1-1,1-1,-1 0,-1-1,1 0,-2-1,0 0,0-2,-1 1,7-10,7-4,102-115,-128 140,1 0,-1 1,1-1,0 1,-1-1,1 1,0-1,-1 1,1-1,0 1,0 0,-1-1,1 1,0 0,0 0,0 0,0-1,-1 1,1 0,0 0,0 0,0 0,0 0,-1 1,1-1,0 0,0 0,0 0,-1 1,1-1,0 0,0 1,-1-1,1 1,0-1,-1 1,1-1,0 1,-1-1,1 1,-1 0,1-1,-1 1,1 0,-1 0,0-1,1 1,-1 0,0 0,1-1,-1 1,0 0,0 0,0 0,0 0,6 56,-6-43,2-1,0 1,0-1,1 1,1-1,0 0,1 0,0 0,8 11,-12-20,1-1,0 0,0 0,0 0,0 0,1-1,-1 1,1 0,0-1,-1 0,1 0,0 0,0 0,0 0,1 0,-1-1,0 0,1 1,-1-1,1-1,-1 1,1 0,0-1,-1 0,1 0,-1 0,1 0,0 0,-1-1,1 0,-1 1,1-1,-1-1,0 1,3-1,0-3,1 1,-1-1,1 0,-2-1,1 0,0 1,-1-2,0 1,-1-1,0 1,0-1,0-1,-1 1,2-4,11-20,29-42,-44 73,0 1,0-1,0 1,0-1,0 1,0 0,0 0,0-1,0 1,-1 0,1 0,0 0,-1 0,1 0,0 0,-1 0,1 0,-1 0,1 0,-1 1,0-1,0 0,1 0,-1 0,0 0,0 1,0-1,0 0,0 0,0 0,-1 1,1-1,3 27,-4-20,1 0,0 0,0 0,1 1,0-1,1 0,-1 0,1 0,1-1,0 1,0 0,0-1,1 0,0 0,1 0,-1 0,1-1,1 1,-1-1,1-1,0 1,0-1,1 0,3 2,-5-4,-1-1,1 0,0 0,0 0,0-1,0 0,0 1,0-2,0 1,0-1,0 1,0-1,0-1,1 1,-1-1,0 0,0 0,0 0,0-1,-1 0,1 0,0 0,-1-1,1 1,-1-1,0 0,0 0,0-1,0 1,0-1,18-17,-2-1,0 0,-1-2,-2 0,0-1,8-17,48-84,-70 125,0 1,1 0,-1 0,0-1,0 2,0-1,0 0,0 1,1-1,-1 1,0 0,0 0,0 0,-1 1,1-1,0 1,0-1,-1 1,1 0,-1 0,1 0,-1 0,0 1,0-1,0 1,0-1,0 1,-1-1,1 1,0 1,3 3,13 14,-1 2,-1 0,-1 1,-1 0,-1 1,-1 1,-2 0,3 11,-3-7,-1 0,-1 1,-1 0,-2 1,-2-1,0 1,-2 0,-2-1,-1 1,-1 0,-1-1,-2 0,-2 0,-5 15,8-32,0 0,-1 0,-1-1,0 0,-1 0,0-1,-1 0,-1-1,1 0,-2 0,1-1,-3 1,-68 36,78-46,1-1,-1 1,1 0,-1-1,1 1,-1-1,0 0,1 0,-1 0,1 0,-1 0,1-1,-1 1,0-1,1 1,-1-1,1 0,0 0,-1 0,1-1,0 1,0 0,0-1,0 1,0-1,0 0,0 0,0 0,1 0,-1 0,0 0,1 0,0 0,-1-2,0-4,1-1,0 0,0 0,1-1,0 1,0 0,1 0,0 0,1 0,0 0,0 1,1-1,0 0,1 1,0 0,0 0,0 0,2 0,23-44,2 2,3 0,2 3,2 1,2 2,1 1,3 3,1 1,2 2,2 3,0 1,23-8,-61 35,1 0,0 2,0-1,0 1,0 1,0 0,1 1,0 0,-1 1,8 1,3 0</inkml:trace>
  <inkml:trace contextRef="#ctx0" brushRef="#br0" timeOffset="15545.644">5702 730,'-5'0,"3"0,3 5,0 6,0 1</inkml:trace>
  <inkml:trace contextRef="#ctx0" brushRef="#br0" timeOffset="15801.166">5673 1097,'-5'0,"-1"0</inkml:trace>
  <inkml:trace contextRef="#ctx0" brushRef="#br0" timeOffset="45884.546">29 1577,'165'-19,"1"8,1 7,7 8,19-2,140-32,452 31,-496-29,602 28,-669-28,205 28,-258-28,311 28,-29 0,-253-28,-28 0,-3 27,-142 1</inkml:trace>
</inkml:ink>
</file>

<file path=ppt/ink/ink4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4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31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1 565,'38'5,"32"-3,9-3,1 0,-9 0,-11-1,-12 1,-13-4,-9-2,-7-4,-8 0</inkml:trace>
  <inkml:trace contextRef="#ctx0" brushRef="#br0" timeOffset="237.909">227 368,'-5'43,"-2"29,1 7,6-6,3-9,1-12,5-9,0-8,-1-5,3-7,5-8,-2-6</inkml:trace>
  <inkml:trace contextRef="#ctx0" brushRef="#br0" timeOffset="852.512">848 453,'-25'33,"2"1,1 0,2 2,1 0,2 2,-10 32,26-68,0 0,-1 1,1-1,0 1,0-1,0 1,0 0,1-1,-1 1,1 0,-1-1,1 1,0 0,0 0,1-1,-1 1,0 0,1 0,0-1,-1 1,1 0,0-1,0 1,1-1,-1 0,0 1,1-1,0 0,-1 0,1 1,0-1,0-1,0 1,0 0,1 0,-1-1,0 1,1-1,-1 0,1 0,0 0,11 1,1 0,0-2,0 0,0 0,0-2,0 1,0-2,-1 0,1-1,-1 0,0-2,0 1,1-2,102-106,41-68,-150 169,0-1,0 0,-1 0,0-1,-2 1,1-1,-2-1,0 1,0-1,-1 0,-1 0,-1 0,0 0,-1-12,-1 23,0-1,0 1,0 0,0 0,-1-1,0 1,0 0,0 0,0 1,0-1,-1 0,0 1,0-1,0 1,0 0,0 0,0 0,-1 0,0 1,1 0,-1-1,0 1,0 0,0 1,-1-1,1 1,0 0,0 0,-1 0,1 1,-1-1,1 1,-1 0,1 0,0 1,-1-1,1 1,-1 0,1 0,0 1,-4 1,-3 1,0 0,1 1,0 0,0 1,0 0,1 1,0-1,0 2,0 0,1 0,0 0,1 1,0 0,0 0,1 1,0 0,1 0,0 0,1 1,-1 3,-4 11,2 0,1 0,0 0,2 1,2-1,0 1,1 0,3 17,5 16,3 0,2-1,16 46,-9-38,-11-35,-1-13,-2 0,0 0,0 1,-2-1,-1 1,0 0,-1 0,-1 0,-1 0,0 0,-2-1,-3 14,-16 3,12-30</inkml:trace>
  <inkml:trace contextRef="#ctx0" brushRef="#br0" timeOffset="1190.588">1496 1,'142'458,"-134"-434,-1 0,-1 1,-1-1,-2 2,0-1,-1 0,-2 0,-1 1,0-1,-2 0,-1 0,-1 0,-2-1,0 0,-3 6,-3-5,-1-1,-1 0,-2-1,0 0,-1-2,-1 0,-1-1,-1-1,0 0,-2-2,0-1,-1-1,-11 5,12-7,5-2</inkml:trace>
</inkml:ink>
</file>

<file path=ppt/ink/ink4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4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4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4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4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4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1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4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1">904 0,'-484'381,"449"-352,-2-1,0-2,-2-2,-38 17,137-74,-31 18</inkml:trace>
  <inkml:trace contextRef="#ctx0" brushRef="#br0" timeOffset="2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3">2175 57,'-39'24,"-36"27,-15 9,-2 0,9-5,15-8,14-7,16-6,20-8,17-9,13-7,10-5,6-4,-1-2</inkml:trace>
  <inkml:trace contextRef="#ctx0" brushRef="#br0" timeOffset="4">763 592,'10'13,"-2"0,0 0,0 1,-1 0,-1 0,0 0,-1 1,3 14,1 0,13 28,2 0,2-2,3-1,2-1,9 8,13 3,-29-95,167-475,-167 387,-23 95</inkml:trace>
  <inkml:trace contextRef="#ctx0" brushRef="#br0" timeOffset="5">1130 1242,'42'83,"92"101,-54-83,83 95,34 2,-153-146,-3 2,-2 2,-2 1,-1 6,90 152,59-8,-33-36,-49-26,-70-98,1-1,3-1,1-2,2-2,2-2,6 2,103 118,102 147,-235-279,-17-16</inkml:trace>
  <inkml:trace contextRef="#ctx0" brushRef="#br0" timeOffset="6">1045 1383,'-5'0,"-1"5,0 6,1 6,2 5,1 4,0 2,2 1,0 0,5 0,1 1,1-1,3 0,0-6</inkml:trace>
  <inkml:trace contextRef="#ctx0" brushRef="#br0" timeOffset="7">1017 2089,'10'9,"3"9,-1 5,-2-1</inkml:trace>
  <inkml:trace contextRef="#ctx0" brushRef="#br0" timeOffset="8">1074 2878,'0'19,"0"12,0 4,0 2,0 0,0-3,4-7,3-7</inkml:trace>
  <inkml:trace contextRef="#ctx0" brushRef="#br0" timeOffset="9">1101 3725,'0'10,"0"7,0 7,0-2</inkml:trace>
  <inkml:trace contextRef="#ctx0" brushRef="#br0" timeOffset="10">1074 4459,'0'14,"0"10,0 6,0 2,0 0,0-4</inkml:trace>
  <inkml:trace contextRef="#ctx0" brushRef="#br0" timeOffset="11">3896 4798,'5'-5,"1"4,5 1,0 6,-1 6,2 7,-1 4,2 3,5 2,2 2,5-6,-4-5</inkml:trace>
  <inkml:trace contextRef="#ctx0" brushRef="#br0" timeOffset="12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13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14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4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1">2484 4093,'260'-173,"103"-88,-177 150,-24 12,-23 15,15-71,-141 145</inkml:trace>
  <inkml:trace contextRef="#ctx0" brushRef="#br0" timeOffset="2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3">3134 2794,'-23'276,"12"2,14 36,-1-78,9-100,-5-105</inkml:trace>
  <inkml:trace contextRef="#ctx0" brushRef="#br0" timeOffset="4">903 0,'-13'210,"9"-1,13 75,0 60,-10 48,1-362</inkml:trace>
  <inkml:trace contextRef="#ctx0" brushRef="#br0" timeOffset="5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4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489 223,'-36'13,"0"1,1 2,0 2,2 1,-1 2,17-11,-1-1,0 1,1 1,0 0,1 1,0 1,1 0,1 2,0-1,1 1,0 1,1 1,1 0,1 0,0 1,2 0,0 0,0 1,2 0,1 1,-1 5,3-8,0-1,2 1,0-1,1 1,1 0,0-1,1 1,1-1,1 0,0 0,1 0,1 0,0-1,1 0,0 0,2 0,0-1,0-1,1 1,1-2,0 1,1-2,0 1,8 4,0-3,1-2,0 0,0-1,1-2,0 0,1-1,0-1,4-1,-14-3,0-2,0 0,0 0,0-2,0 1,0-1,0-1,-1-1,1 0,-1 0,0-1,0 0,0-1,-1-1,0 0,0 0,-1-1,0-1,0 1,-1-2,7-8,3-4</inkml:trace>
  <inkml:trace contextRef="#ctx0" brushRef="#br0" timeOffset="879.021">913 702,'-10'16,"2"1,-1 0,2 1,1 0,0 0,1 0,1 1,0-1,2 1,0 0,1 0,2 12,0-27,0 0,0 0,1 0,-1 0,1 0,0-1,0 1,0-1,1 1,-1-1,1 0,0 0,0 0,0-1,0 1,0-1,1 1,-1-1,1 0,0 0,-1-1,1 1,0-1,0 0,0 0,0 0,0 0,0-1,0 1,0-1,2 0,10 0,-1 0,0-1,1-1,-1 0,0-1,0-1,14-5,-17 5,0-2,0 1,0-2,0 1,-1-2,0 1,-1-1,0-1,0 0,-1-1,5-5,-11 11,0 0,0 0,0 0,0 0,-1-1,0 0,0 1,0-1,-1 0,1 0,-1 0,0 1,-1-1,1-1,-1 1,0 0,0 0,0 0,-1 0,0 0,0 0,0 0,-1 1,1-1,-1 0,0 1,-1-1,1 1,-1-1,0 1,-1-1,-3-3,-2 0,1 0,-1 1,0 0,-1 0,1 1,-1 1,0 0,-1 0,1 1,-1 0,0 0,0 2,-1-1,1 1,0 1,-1 0,1 1,0 0,-1 0,1 1,-1 1,1 0,-9 3,19-4,0-1,0 1,1-1,-1 0,0 1,1 0,-1-1,1 1,-1-1,1 1,-1 0,1-1,-1 1,1 0,-1 0,1-1,0 1,0 0,-1 0,1 0,0-1,0 1,0 0,0 0,0 0,0 0,0-1,0 1,0 0,0 0,0 0,1-1,-1 1,0 0,1 0,-1 0,0-1,1 1,-1 0,1-1,-1 1,1 0,-1-1,1 1,0-1,-1 1,1-1,0 1,-1-1,1 1,0-1,0 0,-1 1,1-1,0 0,0 0,0 0,-1 1,1-1,0 0,0 0,0 0,0 0,-1 0,1-1,0 1,0 0,0 0,0-1,15 3,1-2,0 0,0-1,0 0,0-2,-1 0,1-1,-1 0,8-4,5-1,252-56,-276 64,0 0,-1 1,1-1,0 1,-1 0,1 0,0 0,0 1,-1-1,1 1,-1 0,1 1,-1-1,1 1,-1 0,0 0,1 0,-1 1,0-1,-1 1,1 0,0 0,-1 0,0 1,0-1,0 1,0 0,0 0,-1 0,1 0,-1 0,0 1,-1-1,1 0,-1 1,0 0,0-1,0 1,-1 0,1-1,-1 5,-5 13,-1 1,0-1,-2 0,-1 0,0 0,-2-2,0 1,-2-1,-2 3,13-16,14-15,19-19,-29 25,55-44,1 2,3 2,1 4,51-24,-108 60,2-3,0 1,0 0,1 0,0 1,0 0,0 0,0 1,0 0,0 0,1 1,-1 0,0 1,8 0,-14 1,-1-1,1 1,-1 0,1 0,-1 0,1 0,-1 0,0 0,1 1,-1-1,0 0,0 1,0-1,0 1,0-1,0 1,0-1,-1 1,1 0,0-1,-1 1,1 0,-1 0,0-1,0 1,0 0,0 0,0-1,0 1,0 0,0 0,-1-1,1 1,-1 0,1 0,-1 0,-25 66,6-32,10-21,2 0,0 1,0 0,2 0,0 0,0 1,2 0,0 3,1 4</inkml:trace>
  <inkml:trace contextRef="#ctx0" brushRef="#br0" timeOffset="1753.708">2493 674,'-44'-1,"28"-1,1 2,-1 0,0 0,1 2,-1 0,1 0,0 2,-3 1,17-5,0 0,0 0,0 1,0-1,0 0,0 1,1-1,-1 1,0-1,0 1,0-1,1 1,-1-1,0 1,1 0,-1 0,1-1,-1 1,1 0,-1 0,1-1,-1 1,1 0,0 0,-1 0,1 0,0 0,0 0,0 0,0-1,0 1,0 0,0 0,0 0,0 0,0 0,0 0,0 0,1 0,-1 0,0-1,1 1,-1 0,1 0,-1 0,1-1,-1 1,1 0,0 0,0-1,40 39,-30-30,59 69,-69-76,0 1,0-1,0 1,0-1,0 1,0-1,-1 1,1 0,-1-1,1 1,-1 0,0 0,0-1,-1 1,1 0,-1-1,1 1,-1 0,0-1,0 1,0-1,0 1,0-1,0 1,-1-1,1 0,-1 0,0 0,0 0,0 0,0 0,0 0,0-1,0 1,0-1,-3 2,-20 13,-1-1,-1-1,0-2,0-1,-2 0,1-3,-4 1,30-8,0 0,0-1,0 1,0 0,0-1,0 0,0 1,0-1,0 0,0 0,0 0,0 0,0 0,-1-1,1 1,0-1,0 1,0-1,0 0,1 0,-1 0,0 0,0 0,0 0,1 0,-1-1,-3-9</inkml:trace>
  <inkml:trace contextRef="#ctx0" brushRef="#br0" timeOffset="2473.027">2606 956,'40'-13,"0"0,-1-3,-1-1,0-2,-1-2,19-15,-1-36,-54 70,0 0,0 0,-1 0,1 0,-1 0,1-1,-1 1,0 0,0 0,0 0,0-1,-1 1,1 0,0 0,-1 0,1 0,-1-1,0 1,0 0,0 0,0 1,0-1,0 0,-1 0,1 0,0 1,-1-1,0 1,1-1,-1 1,0-1,0 1,1 0,-1 0,0 0,0 0,0 0,-3 0,-5 0,0 1,0 0,0 0,0 1,0 0,0 1,0 0,0 0,1 1,-1 1,1-1,-1 2,1-1,1 1,-1 0,1 1,0 0,0 1,0-1,1 2,0-1,1 1,-1 0,-2 4,2-2,-1 0,1 1,1 0,0 0,0 0,1 1,0-1,1 1,-1 6,4-14,1-1,-1 1,0-1,1 1,0 0,0-1,0 1,0-1,0 1,1-1,0 1,-1 0,1-1,1 0,-1 1,0-1,1 0,0 0,-1 1,1-1,1-1,-1 1,0 0,1 0,-1-1,1 0,0 1,0-1,0 0,0 0,0-1,0 1,0-1,3 1,13 3,1-2,-1-1,1 0,0-1,-1-2,1 0,0 0,-1-2,1-1,-1 0,0-1,0-1,0-1,-1-1,17-10,5 0,0-3,-1-1,-1-2,-1-2,-2-1,-1-2,0-1,-3-1,16-22,-13-7,-34 59,1-1,-1 1,1-1,-1 1,0-1,1 1,-1-1,0 0,0 1,0-1,0 1,0-1,-1 0,1 1,0-1,-1 1,1-1,-1 1,0-1,1 1,-1 0,0-1,0 1,0 0,0 0,0-1,0 1,0 0,0 0,-1 0,1 0,0 0,0 1,-1-1,1 0,-1 0,1 1,-1-1,1 1,-2-1,-8 1,0 1,0 0,1 0,-1 1,0 0,1 1,-1 0,1 1,0 0,0 0,0 1,1 1,0 0,0 0,-4 3,12-8,-8 5,-70 54,76-58,1 0,0 0,1 0,-1 0,0 0,0 1,1-1,-1 0,1 1,0-1,0 1,0 0,0-1,0 1,1 0,-1 0,1-1,0 1,0 0,0 0,0 0,0 0,0-1,1 1,-1 0,1 0,0-1,0 1,0 0,0-1,1 1,-1 0,5 2,-1-1,1 1,0-1,1 0,-1 0,0 0,1-1,0 0,0-1,0 1,0-1,0-1,0 1,1-1,-1-1,1 1,-1-1,0 0,1-1,-1 0,1 0,56 4,41 32,-102-33,0 0,0 0,0 0,-1 0,1 1,-1 0,0-1,0 1,1 0,-2 0,1 0,0 0,-1 1,1-1,-1 0,0 1,0-1,-1 1,1-1,-1 1,1-1,-1 1,0-1,0 1,-1-1,1 1,-1-1,0 1,0-1,0 1,-3 5,1 0,-2 0,1 0,-1-1,-1 1,1-1,-1-1,-1 1,1-1,-7 5,5-4,-10 11</inkml:trace>
  <inkml:trace contextRef="#ctx0" brushRef="#br0" timeOffset="2867.154">3791 617,'-9'18,"1"0,1 1,1 0,1 0,1 0,0 0,1 1,1-1,1 1,1 0,0 0,2-1,0 1,2 4,-1-16,0-1,0 1,1 0,-1-1,2 0,-1 0,1 0,0 0,0-1,1 1,0-2,0 1,1-1,-1 1,1-2,0 1,-3-4,-1-1,0 1,0-1,0 0,1 0,-1 0,0 0,0-1,0 1,1-1,-1 0,0 0,0 0,0 0,0 0,0-1,-1 0,1 1,0-1,-1 0,1 0,-1 0,1-1,-1 1,0 0,0-1,0 0,-1 1,1-1,0 0,-1 0,0 0,0 0,0 0,0 0,0 0,-1-1,1 1,-1 0,0-1,8-12,6-16,2-3,0 0,3 1,0 1,3 1,19-23,-27 42,0 2</inkml:trace>
  <inkml:trace contextRef="#ctx0" brushRef="#br0" timeOffset="3632.011">4581 645,'-42'17,"1"2,1 1,1 2,1 2,-21 18,48-34,0 0,1 1,0 0,1 1,0 0,0 1,1 0,0 0,-2 5,10-15,-1 1,0-1,1 0,-1 1,1-1,-1 1,1-1,-1 1,1-1,0 1,0-1,0 1,0-1,0 1,0-1,0 1,1-1,-1 1,0-1,1 1,-1-1,1 1,0-1,-1 0,1 1,0-1,0 0,0 0,0 1,0-1,0 0,0 0,0 0,1 0,-1 0,0-1,1 1,-1 0,0-1,1 1,-1-1,1 1,0 0,69 1,-51-10,0-1,-1-1,0-1,0 0,-1-1,-1-1,0-1,-1 0,0-2,-1 1,-1-2,2-3,45-44,-28 42,-32 22,-1 0,1-1,0 1,-1 0,1 0,-1 0,1 0,0 0,-1 0,1 0,0 0,-1 0,1 0,-1 0,1 1,0-1,-1 0,1 0,-1 1,1-1,-1 0,1 1,-1-1,1 0,-1 1,1-1,-1 1,0-1,1 1,-1-1,1 1,-1-1,0 1,0-1,1 1,-1-1,0 1,0-1,0 1,0 0,1-1,-1 1,0 0,0-1,0 1,0-1,0 1,-1 0,1-1,0 1,0-1,0 1,0 0,-1-1,1 1,0-1,-1 1,1-1,0 1,-1-1,1 1,-4 16,2-13,0 1,0 0,0 0,0 0,1 0,0 1,0-1,1 0,-1 0,1 1,0-1,0 0,1 1,0-1,0 0,0 0,0 0,1 0,0 0,0 0,0 0,1 0,0-1,0 1,0-1,0 0,0 0,1 0,0 0,0-1,0 1,3 1,4-2,0 0,1 0,-1-1,0-1,1 0,-1 0,1-1,-1-1,1 0,-1 0,1-1,-1-1,0 0,0 0,0-1,0-1,-1 0,0 0,0-1,0 0,-1-1,1 0,3-4,148-132,9-87,-161 217,0-1,-1 1,-1-1,0-1,-1 1,-1-1,0 0,-1-1,0 1,-1-1,-1 1,-1-1,0 0,-1 0,0 0,-2 0,0 1,0-1,-2 1,0-1,-1 1,0 0,-1 1,-1-1,0 1,-1 0,-9-12,14 23,0 0,-1 0,1 1,-1-1,0 1,0 0,0 0,0 0,0 0,0 1,0 0,0-1,-1 2,1-1,-1 0,1 1,0 0,-1 0,1 0,-1 1,1-1,-1 1,1 0,0 0,0 1,0-1,-1 1,1 0,1 0,-3 1,-4 3,0 0,1 0,-1 1,1 1,1-1,-1 1,1 1,1 0,-1 0,1 0,-1 4,-4 13,2 1,0 1,2-1,1 2,1-1,1 1,2-1,1 1,1 0,2 0,0 0,2 0,2 0,6 24,5 4,3-1,2 0,2-2,3-1,2-1,11 14,23 44,-28-30,-35-80,1 1,0-1,0 1,-1-1,1 1,0-1,-1 1,1-1,-1 1,1-1,0 0,-1 1,1-1,-1 0,1 1,-1-1,1 0,-1 1,0-1,1 0,-1 0,1 0,-1 0,0 0,1 0,-1 1,1-1,-1 0,0-1,1 1,-1 0,1 0,-1 0,1 0,-1 0,0-1,1 1,-1 0,1 0,-1-1,1 1,-1 0,1-1,-1 1,1-1,0 1,-1 0,1-1,-1 1,1-1,0 1,0-1,-1 0,1 1,0-1,0 1,0-1,-1 1,1-1,0 0,0 1,0-1,0 1,0-1,0 0,-10-12</inkml:trace>
  <inkml:trace contextRef="#ctx0" brushRef="#br0" timeOffset="3900.032">4694 561,'43'0,"44"0,10 0,0 0,-13 0,-15 0,-15 0,-11 0,-5 0,-2 0,-4 0,-2 0,-6 0</inkml:trace>
  <inkml:trace contextRef="#ctx0" brushRef="#br0" timeOffset="4318.039">5767 702,'-9'38,"-4"18,1 4,7-8,4-13</inkml:trace>
  <inkml:trace contextRef="#ctx0" brushRef="#br0" timeOffset="4534.936">5795 420,'5'5,"1"6,0 1</inkml:trace>
  <inkml:trace contextRef="#ctx0" brushRef="#br0" timeOffset="5386.504">6162 645,'-14'11,"1"0,0 1,1 1,0 0,1 0,0 1,1 1,1 0,0 0,1 1,1 0,-5 15,11-28,1 1,-1 0,1 0,0-1,0 1,0 0,1 0,-1-1,1 1,0 0,0-1,0 1,0 0,1-1,-1 0,1 1,0-1,0 0,0 0,1 0,-1 0,1 0,0-1,-1 1,1-1,0 1,0-1,1 0,-1 0,0-1,1 1,3 0,0 1,0 0,0-1,1 0,-1 0,1-1,-1 0,1 0,-1-1,1 0,0 0,-1 0,1-1,0-1,-1 1,0-1,2-1,1-1,-1 0,1-1,-1 0,0-1,0 0,-1 0,0-1,0 0,0 0,-1-1,0 0,-1 0,0-1,0 0,-1 0,0 0,0 0,-1-1,0 0,-1 0,0 0,-1 0,1-5,-1 6,-1 1,0-1,-1 0,0 0,0 0,-1 0,0 1,0-1,-1 0,0 1,-1-1,0 1,0 0,-1-1,0 2,0-1,-1 0,0 1,0 0,-1 0,0 1,0-1,-1 1,1 0,-1 1,-8-5,15 10,1 0,-1-1,0 1,1 0,-1-1,0 1,1 0,-1-1,0 1,0 0,1-1,-1 1,0 0,0-1,0 1,0-1,1 1,-1 0,0-1,0 1,0-1,0 1,0-1,0 1,0 0,0-1,0 1,0-1,0 1,-1-1,1 1,0 0,0-1,0 1,0-1,-1 1,1 0,0-1,0 1,-1 0,1-1,0 1,-1 0,1 0,0-1,-1 1,6-1,12-5,1 2,-1 0,1 1,-1 1,1 1,0 0,0 1,0 1,-1 1,1 0,-1 2,1 0,-1 1,0 0,0 1,4 4,-18-9,0 1,0 0,0 0,-1 0,1 1,-1-1,1 1,-1-1,0 1,0 0,0 0,0 0,-1 0,1 0,-1 0,0 0,0 0,0 1,0-1,0 1,-1-1,0 0,1 1,-1-1,0 1,-1 1,-28 93,7-30,22-67,-1 1,1-1,-1 1,1-1,0 1,0-1,0 1,-1-1,1 1,1-1,-1 1,0-1,0 1,1-1,-1 1,0-1,1 1,0-1,-1 0,1 1,0-1,-1 0,1 0,0 1,0-1,0 0,0 0,1 0,-1 0,0 0,0 0,0 0,1-1,-1 1,1 0,-1-1,0 1,1-1,-1 1,1-1,-1 0,1 0,-1 1,1-1,-1 0,1 0,-1-1,1 1,0 0,-1 0,0-1,1 1,0-1,81-32,177-145,-193 143,-65 35,-1 1,0-1,1 1,-1-1,0 1,0 0,0 0,0 0,0 0,0 0,0 0,0 0,0 0,0 0,-1 0,1 0,0 1,-1-1,1 0,-1 0,1 1,-1-1,0 0,1 1,-1-1,0 1,0-1,0 0,0 1,0-1,0 0,-1 1,1-1,0 0,-1 1,1-1,-1 0,1 1,-1-1,0 0,0 1,-50 177,56-115,-7-50</inkml:trace>
</inkml:ink>
</file>

<file path=ppt/ink/ink4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2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199 502,'-11'1,"0"0,0 0,0 2,1-1,-1 1,1 0,0 1,0 1,0-1,0 2,1-1,-2 2,6-4,1 0,-1 0,1 1,0 0,0-1,0 1,0 1,1-1,0 0,-1 1,2 0,-1 0,0 0,1 0,0 0,0 0,1 0,0 1,-1-1,2 1,-1-1,1 1,0-1,0 3,0-6,0 1,0-1,0 1,1-1,-1 1,1-1,0 0,0 1,0-1,0 0,0 0,0 0,0 0,1 0,-1 0,1 0,0 0,-1 0,1-1,0 1,0-1,0 1,0-1,0 0,0 0,1 0,-1 0,0 0,1 0,-1-1,0 1,1-1,-1 1,1-1,-1 0,0 0,1 0,-1 0,1-1,-1 1,2-1,5-1,0-1,0 1,0-2,-1 1,1-1,-1-1,0 1,0-1,-1-1,5-3,0-2,-1-1,-1 1,1-2,-2 0,0 0,-1 0,0-1,-1-1,0 1,-1-1,-1 0,0 0,-2-1,1 1,-2-1,0 0,-1 0,0 0,-2 0,-1-12,-38-55,39 81,-1 0,1 0,-1 0,1 1,-1-1,0 1,1-1,-1 1,0 0,0 0,0 0,0 0,0 0,0 0,0 0,-1 1,1-1,0 1,0-1,-1 1,1 0,0 0,0 0,-1 0,1 1,0-1,0 1,-1-1,1 1,0 0,0-1,0 1,0 0,0 0,0 1,0-1,0 0,-1 2,2-2,-1 0,1 0,0 0,0 0,0 0,0 0,0 1,0-1,0 0,0 1,1-1,-1 0,1 1,-1-1,1 1,-1-1,1 1,0-1,-1 1,1-1,0 1,0-1,0 1,0-1,0 1,1-1,-1 1,0-1,1 1,-1-1,1 0,0 1,-1-1,1 1,0-1,0 0,0 0,0 0,0 1,0-1,0 0,1 0,59 31,-42-30,0-2,0 0,1-1,-1-1,0-1,0 0,-1-2,1 0,-1-1,0 0,0-2,-1 0,0-1,0-1,-1-1,-1 0,0-1,6-6,-5 7,-1-1,0 0,-1-2,-1 1,0-1,-1-1,0-1,-1 1,-1-2,-1 1,0-1,-1-1,-1 0,4-14,-41 186,24-50,5 1,5-1,9 41,-3-22,-6 0,-6 32,1-139,1 0,-2 0,0 0,-1 0,-1-1,0 1,-1-1,-1 0,0 0,-1-1,-1 1,0-1,-1-1,0 0,-1 0,0-1,-1 0,-1-1,-6 5,14-14,1-1,-1 0,1 0,-1 0,1-1,-1 1,0-1,1 0,-1 0,0 0,1-1,-1 1,1-1,-1 0,0 1,1-2,0 1,-1 0,1-1,0 0,-1 1,1-1,0-1,1 1,-1 0,0-1,0 1,1-1,0 0,-1 0,1 0,0 0,1 0,-1 0,0-1,1 1,0 0,0-1,0 1,0-1,0 0,1 1,0-1,0 0,0 1,0-1,0 0,1-2,8-35,1 0,3 1,1 1,1 0,3 0,1 2,1 0,3 2,0 0,3 1,0 2,4-1,-8 8,-4 6</inkml:trace>
</inkml:ink>
</file>

<file path=ppt/ink/ink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8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0,'-32'28,"1"1,2 1,1 2,2 0,1 2,2 1,-4 9,15-26,0 1,1 1,1 0,1 0,0 1,2 0,1 0,0 1,2 0,0 0,1 0,2 1,0-1,1 0,2 1,1 7,78 232,-76-247,52 95,-56-109,0 0,-1 1,1-1,1 0,-1 0,0 0,0 0,0 0,0-1,1 1,-1 0,0-1,1 1,-1 0,1-1,-1 0,1 1,-1-1,1 0,-1 0,1 0,-1 0,1 0,-1 0,1 0,-1 0,1-1,-1 1,0 0,1-1,-1 1,1-1,-1 0,14-8</inkml:trace>
  <inkml:trace contextRef="#ctx0" brushRef="#br0" timeOffset="1499.355">259 791,'33'-1,"0"-1,0-1,0-2,-1-1,0-1,0-2,0-1,-2-2,6-3,-16 1,-1 0,-1-1,0-1,-1 0,0-2,-2 0,0 0,-1-2,-1 1,0-2,-2 0,6-14,-14 31,0 0,0-1,-1 0,1 1,-1-1,0 0,0-1,-1 1,1 0,-1 0,0-1,-1 1,1 0,-1-1,0 1,0 0,-1-1,0 1,0 0,0-1,0 1,-2-3,1 8,0-1,0 0,-1 0,1 1,0-1,-1 1,1 0,0-1,-1 1,1 0,-1 1,1-1,0 0,-1 1,1-1,0 1,0 0,-1-1,1 1,0 0,0 1,0-1,0 0,0 0,0 1,0 0,1-1,-1 1,0 0,1 0,0-1,-1 1,0 2,-8 5,-6 7,0 1,1 0,0 1,2 1,0 0,1 1,1 0,1 1,1 0,-4 14,11-30,1 0,0 0,0 0,0 0,0 0,1 0,0 1,0-1,0 0,1 0,0 1,0-1,0 0,1 0,-1 0,1 0,0-1,1 1,-1 0,1-1,0 0,0 1,0-1,1 0,-1-1,1 1,0 0,0-1,0 0,1 0,2 1,6 4,0 0,0-1,0-1,1 0,-1-1,1 0,1-1,-1-1,1 0,13 0,-7-3,-1 0,1-2,-1-1,1 0,-1-2,0 0,0-1,-1-1,0-1,0-1,-1 0,0-2,0 0,-1-1,22-17,-2-1,0-2,-3-2,0-2,9-15,-36 44,-1 0,-1 0,0-1,0 1,0-1,-1-1,0 1,-1 0,1-1,-2 0,1 1,-1-1,-1 0,0-1,1-8,-3 17,1-1,-1 1,1-1,-1 1,1-1,-1 1,0-1,0 1,1-1,-1 1,0 0,0-1,0 1,-1 0,1 0,0 0,0 0,-1 0,1 0,-1 0,1 1,0-1,-1 0,0 1,1-1,-1 1,1 0,-1-1,1 1,-1 0,0 0,1 0,-1 0,0 0,1 0,-1 1,1-1,-1 0,0 1,1-1,-1 1,1 0,0 0,-1-1,0 2,-63 41,53-30,1 2,1-1,0 1,1 0,1 1,0 0,-4 14,11-24,0 0,0 0,0 0,1 0,-1 0,2 1,-1-1,1 0,0 0,0 0,0 0,1 0,0 0,0 0,1-1,-1 1,1-1,1 1,-1-1,1 0,-1 0,2-1,-1 1,0-1,1 0,0 0,0 0,0-1,0 0,0 0,1 0,0 0,-1-1,1 0,0-1,0 1,0-1,0 0,0 0,1-1,-1 0,0 0,4-1,8-1,-1-2,0 0,0-1,-1-1,1 0,-1-1,0-1,-1-1,0 0,0-1,-1 0,-1-1,0-1,0 0,-1-1,0 0,7-12,-9 12,6-5,0-2,-1 1,-2-2,0 0,-1-1,-1 0,-1 0,-1-1,-1-1,1-5,-8 27,-1-1,1 1,-1-1,1 0,-1 1,0-1,0 0,0 1,-1-1,1 1,-1-1,1 0,-1 1,0-1,0 1,0 0,0-1,0 1,-1 0,1-1,-1 1,1 0,-1 0,0 0,0 0,0 1,0-1,0 1,0-1,0 1,0-1,-1 1,1 0,-1 0,1 0,-1 1,1-1,-1 0,1 1,-1 0,0 0,1-1,-1 1,0 1,1-1,-1 0,1 1,-1-1,0 1,1 0,0 0,-1 0,1 0,-1 0,1 1,0-1,-2 2,-7 6,0 0,1 0,0 1,1 1,0-1,0 2,1-1,1 1,0 0,1 1,0-1,1 1,0 1,1-1,0 0,1 1,1 0,0 0,1 0,0 0,1 0,1 0,0 0,4 13,-3-16,2-1,-1 1,1-1,1 0,-1 0,2 0,0-1,0 1,0-1,1-1,0 1,1-1,0-1,0 1,1-1,0-1,0 0,1 0,-1-1,1 0,0 0,8 1,8 2</inkml:trace>
  <inkml:trace contextRef="#ctx0" brushRef="#br0" timeOffset="2014.523">1925 566,'-16'21,"2"-3,0 1,1 0,1 0,1 1,1 1,0 0,2 0,-4 16,12-37,0 0,1 0,-1 0,1 0,-1-1,0 1,1 0,-1 0,0 0,1 0,-1 0,1 0,-1 0,0 0,1 0,-1 1,0-1,1 0,-1 0,1 0,-1 0,0 0,1 1,-1-1,0 0,1 0,-1 1,0-1,0 0,1 0,-1 1,0-1,0 0,0 1,1-1,-1 0,0 1,0-1,0 0,0 1,0-1,1 1,-1-1,0 0,0 1,0-1,0 1,0-1,0 0,0 1,-1-1,1 0,0 1,0-1,0 1,0-1,0 0,-1 1,1-1,23-24,116-153,-138 176,-1-1,1 1,-1-1,1 1,-1 0,1-1,-1 1,1-1,0 1,0 0,0-1,0 1,0 0,0 0,0 0,0 0,0 0,0 0,0 0,1 0,-1 0,0 1,1-1,-1 0,1 1,-1-1,1 1,-1 0,1-1,-1 1,1 0,-1 0,1 0,-1 0,1 0,0 0,-1 1,1-1,-1 0,1 1,-1-1,0 1,1 0,-1-1,1 1,-1 0,13 42,-14-38,1 0,-1 0,1 1,0-1,1 0,-1 0,1-1,0 1,0 0,1 0,-1-1,1 1,0-1,0 0,1 0,-1 0,1-1,0 1,0-1,0 0,0 0,0 0,1 0,0-1,-1 0,1 0,0 0,0 0,0-1,4 1,-1-3,-1-1,1 1,-1-1,0-1,0 1,0-1,0-1,0 1,-1-1,0 0,1-1,-1 1,-1-1,1-1,-1 1,0-1,0 1,-1-2,1 1,-1 0,-1-1,1 0,-1 1,0-1,-1-1,0 1,1-4,4-3,0-3</inkml:trace>
  <inkml:trace contextRef="#ctx0" brushRef="#br0" timeOffset="2480.364">2574 29,'1'0,"0"0,1 0,-1 0,0 0,1 0,-1 1,0-1,0 0,1 1,-1-1,0 1,0-1,0 1,1-1,-1 1,0 0,0 0,0 0,0 0,0-1,0 1,-1 0,1 0,0 1,0-1,-1 0,1 0,-1 0,1 0,-1 1,1-1,-1 0,0 0,1 1,-1-1,0 0,0 1,0-1,0 0,0 1,-1-1,1 0,0 0,0 1,-1-1,1 0,-23 66,19-59,-32 69,23-55,2-1,0 2,2-1,0 2,2-1,1 1,0 0,2 0,1 1,1-1,0 9,3-30,-1 1,1 0,0 0,0 0,0 0,0-1,0 1,1 0,0-1,0 1,0-1,0 0,1 0,-1 0,1 0,-1 0,1 0,0-1,0 1,1-1,-1 0,0 0,1 0,-1 0,1-1,0 1,-1-1,1 0,0 0,0 0,0-1,0 0,0 1,0-1,0 0,-1-1,1 1,4-2,7 0,0-1,0 0,0-2,-1 1,0-2,0 0,0-1,-1 0,0-1,0 0,-1-1,2-2,-3-1</inkml:trace>
  <inkml:trace contextRef="#ctx0" brushRef="#br0" timeOffset="2735.378">2291 340,'43'0,"29"0,7-5,-5-1,-11 0,-6 1,-8-4,-12 1</inkml:trace>
</inkml:ink>
</file>

<file path=ppt/ink/ink4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1 253,'4'7,"1"0,1-1,-1 1,1-1,0 0,0-1,1 0,-1 0,1 0,1-1,-1 0,0 0,1-1,0 1,0-2,0 1,0-1,0-1,0 0,1 0,-1 0,0-1,1 0,-1-1,0 1,1-2,-1 1,0-1,0-1,0 1,0-1,0-1,4-2,9-2,0-1,-1-1,0 0,-1-2,0 0,-1-1,0-1,-1-1,-1 0,0-1,-1-1,-1 0,0-1,-2-1,-10 16,0 1,0-1,-1 1,1-1,-1 0,0 0,0 0,0 0,0 0,0 0,-1 0,1 0,-1 0,0 0,0 0,0 0,0 0,-1 0,1 0,-1 0,0 0,0 0,0 0,0 0,0 0,-1 1,1-1,-1 0,0 1,0-1,0 1,0 0,0 0,0 0,0 0,-1 0,1 0,-1 0,0 1,1-1,-1 1,0 0,0 0,0 0,-12 0,1 2,0 0,-1 0,1 1,0 1,0 1,0 0,0 0,1 2,0-1,0 2,0 0,1 0,0 1,0 1,1 0,0 0,1 1,0 1,0-1,-6 11,7-11,0 1,0-1,1 2,1-1,0 1,0 0,1 0,1 1,0-1,-2 12,6-18,0-1,0 1,0 0,1 0,0 0,0 0,0 0,1 0,0-1,0 1,1 0,-1-1,1 1,0-1,1 1,-1-1,1 0,0 0,1 0,-1 0,1-1,0 1,0-1,0 0,5 3,0 0,0-1,0 0,1 0,0-1,0 0,1-1,-1 0,1-1,0 0,0 0,0-1,0-1,0 0,1 0,-1-1,0-1,0 0,0 0,0-1,0-1,2 0,40-15,-2-2,-1-2,0-2,-2-3,-1-1,-1-3,0-2,129-96,-174 127,1 1,-1 0,1 0,-1 0,1 0,-1 0,1 0,-1 0,1 1,0-1,0 0,-1 1,1 0,0-1,0 1,0 0,0 0,-1 0,1 0,0 0,0 0,0 1,0-1,-1 0,1 1,0 0,0-1,-1 1,1 0,-1 0,1 0,0 0,-1 0,0 0,1 0,-1 1,0-1,1 1,-1-1,0 1,0-1,0 1,-1-1,1 1,0 0,0-1,-1 1,1 0,-1 0,0 0,1-1,-1 2,-43 174,17-118,57-82,5-10,0 2,3 2,0 1,2 2,0 2,24-9,20 9,-83 24,0-1,0 1,1 0,-1 0,0 1,0-1,0 0,0 1,0-1,0 1,0-1,0 1,0 0,0 0,0 0,-1 0,1 0,0 1,-1-1,1 0,-1 1,1-1,-1 1,1 0,-1-1,0 1,0 0,0 0,0 0,0 0,-1 0,1 0,0 0,-1 0,1 0,-1 0,0 0,0 0,0 1,-1 11,0-1,-1 1,0-1,-1 0,-1 0,0 0,-1 0,0-1,-1 1,0-1,-7 9,-8 19,-5 19,26-46</inkml:trace>
  <inkml:trace contextRef="#ctx0" brushRef="#br0" timeOffset="1098.802">1581 366,'45'-6,"-1"-3,0-1,0-3,-1-1,40-20,-74 31,0 0,0 0,0-1,-1 0,0-1,0 0,0 0,0-1,-1 0,0 0,0-1,-1 0,1 0,-2-1,1 1,-1-1,0 0,-1-1,0 1,0-1,0 0,-2 0,1 0,0-7,-3 14,0 0,0 0,0 0,0 0,-1 0,0 0,1 0,-1 0,0 0,0 0,0 0,0 0,0 0,0 1,0-1,-1 0,1 1,-1-1,1 1,-1-1,1 1,-1 0,0 0,0 0,0 0,0 0,0 0,0 0,0 1,0-1,0 1,0-1,0 1,0 0,0 0,0 0,0 0,-1 0,1 0,0 1,-85 24,67-14,1 1,0 1,1 1,0 1,1 1,0 0,2 1,-7 8,19-21,0 0,-1-1,1 1,0 0,1 1,-1-1,1 0,0 1,0 0,0-1,1 1,-1 0,1 0,0 0,1 0,-1 0,1 0,0 0,0 0,1 0,-1 0,1-1,0 1,0 0,1 0,0 0,0-1,0 1,0-1,1 1,-1-1,1 0,0 0,0 0,1-1,-1 1,1-1,0 1,0-1,0 0,0-1,0 1,1-1,-1 0,1 0,2 0,14 1,0-2,0 0,0-1,0-1,0-2,0 0,0-1,0-1,-1 0,0-2,0-1,0 0,-1-1,-1-1,0-1,0-1,3-3,17-10,-1-2,-2-2,-1-1,26-28,-9-17,-50 74,0-1,0 0,0 0,0 0,0 0,-1 0,1 0,-1 0,1 0,-1-1,0 1,0 0,0 0,0 0,0 0,0 0,-1-1,1 1,-1 0,1 0,-1 0,0 0,0 0,0 0,0 1,0-1,0 0,-1 0,1 1,0-1,-1 1,0-1,1 1,-1-1,0 1,0 0,1 0,-1 0,-1 0,-3-1,-1 2,1-1,0 0,0 1,-1 1,1-1,0 1,0 0,-1 0,1 0,0 1,0 0,1 0,-1 1,0 0,1 0,-1 0,1 1,0-1,0 1,0 0,1 1,0-1,-1 1,2 0,-1 0,0 0,1 1,0-1,0 3,3-6,0 1,0-1,0 1,1 0,-1-1,1 1,0-1,0 1,0-1,0 0,0 1,0-1,1 0,-1 0,1 0,-1 0,1 0,0 0,0 0,0 0,0-1,0 1,0-1,1 0,-1 1,0-1,1 0,-1 0,1-1,-1 1,1 0,-1-1,1 0,-1 1,1-1,0 0,-1 0,1-1,-1 1,3-1,17 5,-15-3,0-1,-1 1,1 0,-1 1,1-1,-1 1,0 1,0-1,0 1,0 0,0 1,-1-1,1 1,-1 0,0 0,0 1,0-1,-1 1,0 0,0 1,0-1,0 1,-1-1,0 1,0 0,-1 0,1 1,-1-1,-1 0,1 2,-43 119,40-125,1-1,0 1,0 0,0 0,0-1,0 1,0 0,0-1,1 1,-1 0,1-1,-1 1,1 0,0-1,-1 1,1-1,0 1,0-1,0 0,0 1,0-1,0 0,1 0,-1 1,0-1,1 0,-1 0,1 0,-1-1,1 1,-1 0,16 5</inkml:trace>
  <inkml:trace contextRef="#ctx0" brushRef="#br0" timeOffset="1739.561">2964 141,'-31'8,"0"2,0 0,1 3,0 0,1 2,1 0,1 3,-12 8,-23 49,60-73,1 0,0-1,0 1,0 0,0 0,0 0,1 0,-1 0,1 0,-1 0,1 0,-1 0,1 0,0 0,0 0,0 0,0 0,1 0,-1 0,0 0,1 0,0 0,-1 0,1 0,0 0,0 0,0 0,0 0,0-1,1 1,-1 0,0-1,1 1,-1-1,1 0,0 1,-1-1,1 0,0 0,0 0,0 0,-1 0,3 0,3 1,1 1,0-1,-1-1,1 0,0 0,0 0,0-1,0 0,0-1,0 1,0-2,-1 1,1-1,0 0,-1-1,1 1,-1-2,0 1,0-1,0 0,2-2,129-118,-90 75,38-24,-83 74,-1-1,1 1,-1-1,0 1,1 0,-1 0,1 0,-1 0,0 1,0-1,0 0,0 1,0 0,0-1,0 1,0 0,-1 0,1 0,-1 0,1 0,-1 1,0-1,0 0,0 1,0-1,0 0,0 1,-1-1,1 1,-1-1,0 1,0 0,0-1,0 1,0-1,0 1,-1-1,1 1,-2 1,5 16,7 52,-3 1,-3-1,-5 61,0-53,0-62,0-1,-2 0,0 1,-1-1,-1 0,0 0,-1-1,-1 0,-1 0,0 0,-1-1,0-1,-2 1,1-1,-2-1,-2 2,12-12,-1 0,0 0,0 0,0 0,0 0,-1 0,1-1,-1 0,1 0,-1 0,0 0,0 0,0-1,0 1,0-1,0 0,0-1,0 1,0-1,0 1,-1-1,1-1,0 1,0 0,0-1,0 0,-1 0,1 0,0-1,1 1,-1-1,0 0,0 0,1 0,-1-1,1 1,0-1,0 0,0 0,0 0,-1-2,2-4,1-1,1 1,0 0,0-1,1 1,0 0,1 0,0 0,0 0,1 0,0 0,0 0,1 1,4-7,6-17,1 0,2 1,1 1,1 1,1 1,8-7,106-119,-118 136</inkml:trace>
  <inkml:trace contextRef="#ctx0" brushRef="#br0" timeOffset="2405.167">3501 141,'-16'42,"10"-30,0 1,1-1,1 1,0 0,1 1,0-1,1 1,0-1,1 1,1-1,0 1,1 0,1-1,0 3,-1-14,0 0,-1 1,2-1,-1 0,0 0,0 0,1 0,-1 0,1 0,-1 0,1-1,0 1,0 0,0-1,0 0,0 1,0-1,0 0,0 0,0 0,1 0,-1 0,0-1,1 1,-1-1,0 0,1 1,-1-1,1 0,-1 0,0-1,1 1,-1 0,1-1,-1 0,1 0,82-37,133-142,-48 72,-126 88,-43 20,0 0,0 0,-1 0,1 0,0 0,0 0,0 0,-1 0,1 0,0 0,0 0,0 1,0-1,-1 0,1 1,0-1,0 0,-1 1,1-1,0 1,-1-1,1 1,-1-1,1 1,0 0,-1-1,1 1,-1 0,1-1,-1 1,0 0,1 0,-1-1,0 1,0 0,1 0,-1 0,0-1,0 1,0 0,0 0,0 0,0 0,0-1,0 1,0 0,-1 0,1 0,0-1,0 1,-1 0,1 0,0-1,-1 2,-27 174,25-98,4 1,3-1,3 0,11 46,36 117,-53-238,0-1,0 1,-1 0,1-1,-1 1,1 0,-1-1,0 1,0 0,0 0,0-1,0 1,-1 0,1 0,-1-1,0 1,0-1,0 1,0 0,0-1,-1 0,1 1,-1-1,1 0,-1 0,0 0,0 0,0 0,0 0,0 0,0-1,-1 1,1-1,0 1,-1-1,1 0,-1 0,0 0,1-1,-1 1,-1 0,-3-2,0 0,0-1,0 1,0-1,0-1,0 1,1-1,0 0,-1-1,1 0,0 0,1 0,-1 0,1-1,0 0,0 0,0-1,1 1,0-1,0 0,0 0,1 0,0-1,0 1,0-1,1 0,0 0,1 0,-1 0,1 0,0 0,1 0,0 0,0-1,4-5,0 1,0-1,2 1,-1 0,1 1,1 0,0 0,1 0,0 1,0 0,1 0,0 1,1 0,0 1,1 0,-1 1,2 0,-1 0,1 1,-1 1,11-3,68-30,3 4,68-14,-51 16,-68 18</inkml:trace>
</inkml:ink>
</file>

<file path=ppt/ink/ink4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1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0 505,'2'-5,"0"0,0 0,0 0,1 0,0 1,-1 0,2-1,-1 1,0 0,1 0,0 1,0-1,0 1,0 0,0 0,3-1,-7 4,26-17,1 2,0 1,1 2,0 0,1 2,5 0,-14 2,0 1,0 1,0 0,1 2,-1 1,1 0,0 1,0 2,0 0,0 1,4 1,-22-1,-1 0,1-1,0 1,0 0,0 0,-1 1,1-1,0 1,-1-1,1 1,-1 0,0 0,0 0,0 0,0 0,0 0,0 1,0-1,-1 1,1-1,-1 1,0 0,1-1,-1 1,0 0,-1 0,1 0,-1 0,1 0,-1 0,0 0,0 0,0-1,0 1,-1 0,1 0,-1 0,0 0,-2 8,0 0,-1 0,0 0,-1-1,0 0,0 0,-1 0,-1-1,-4 5,-124 111,134-124,0-1,0 1,-1 0,1 0,0 1,0-1,0 0,1 0,-1 0,0 1,0-1,1 0,-1 1,0-1,1 1,0-1,-1 0,1 1,0-1,0 1,-1-1,1 1,0-1,1 1,-1-1,0 1,0-1,1 1,-1-1,1 1,-1-1,1 0,-1 1,1-1,0 0,0 1,0-1,0 0,0 0,0 0,0 0,0 0,0 0,0 0,1 0,-1 0,0-1,1 1,-1 0,0-1,1 1,-1-1,1 0,-1 1,1-1,-1 0,2 0,90 26,-74-23,-1 1,1 1,-1 1,0 0,-1 1,1 1,-2 1,1 0,12 11,-26-17,0 0,0 0,-1 0,1 0,-1 0,0 1,0-1,0 1,0-1,-1 1,1 0,-1 0,0 0,0 0,-1 0,1 0,-1 0,0 0,0 0,0 0,0 0,-1 0,1 0,-1 0,0 0,-1-1,1 1,-1 0,1 0,-1-1,0 1,-1-1,-82 105,68-92,-1-2,0 0,-1-1,-1-1,0-1,-1 0,0-2,0 0,-13 2,29-9,-1 1,0-2,0 1,0 0,0-1,0 0,0-1,-1 1,1-1,0 0,0-1,0 0,-1 0,1 0,0 0,0-1,1 0,-1 0,-4-3,8 2,2 1,-1-1,0 1,0-1,1 0,0 1,-1-1,1 1,0-1,0 0,0 1,1-1,-1 0,1 1,-1-1,1 0,0 1,0 0,0-1,0 1,1-1,-1 1,1 0,-1 0,1 0,0 0,-1 0,3-1,-4 2,17-20</inkml:trace>
  <inkml:trace contextRef="#ctx0" brushRef="#br0" timeOffset="769.104">988 532,'0'23,"0"-13,0-22,0-7,2 1,-1 0,2-1,1 1,0 0,1 1,1-1,0 1,2 0,0 0,1 1,0 0,1 1,6-7,-15 20,0 1,0 0,0-1,0 1,0 0,0 0,1 0,-1 0,0 0,1 0,-1 0,0 0,1 0,-1 0,1 1,-1-1,1 1,-1-1,1 1,0 0,-1-1,1 1,0 0,-1 0,1 0,0 0,-1 1,1-1,-1 0,1 1,0-1,-1 1,1-1,-1 1,1 0,-1 0,0-1,1 1,-1 0,0 0,1 0,-1 1,1 0,15 13</inkml:trace>
  <inkml:trace contextRef="#ctx0" brushRef="#br0" timeOffset="9438.332">1552 306,'-2'-1,"0"-1,0 1,0 0,0 0,0 0,0 0,-1 0,1 0,0 1,-1-1,1 1,-1 0,1-1,-1 1,1 0,0 0,-1 1,1-1,-1 0,1 1,0 0,-1-1,1 1,0 0,0 0,-1 0,1 1,0-1,0 0,0 1,0 0,0 0,-53 60,53-59,0 1,1-1,-1 0,1 0,0 1,0-1,0 1,0-1,0 1,1 0,0-1,0 1,0-1,0 1,0 0,1-1,0 1,-1-1,1 1,0-1,1 1,-1-1,1 0,0 0,-1 1,1-1,1-1,-1 1,0 0,1 0,-1-1,1 1,0-1,0 0,0 0,0 0,0 0,0-1,0 1,1-1,-1 0,1 0,-1 0,1 0,-1 0,1-1,0 0,2 0,1-1,0-1,0 1,0-2,0 1,0-1,0 0,-1 0,1-1,-1 0,0 0,0-1,0 1,-1-1,1-1,-1 1,-1-1,1 0,-1 0,2-3,61-131,-60 127,-1-1,0 0,-2 0,1 0,-2 0,0-1,0 1,-2-1,0 0,0 0,-1 0,-1 1,-1-1,0 0,-4-13,5 25,0 1,-1 0,1 0,0 0,-1 0,0 0,1 0,-1 0,0 1,0-1,0 0,0 1,0 0,0-1,-1 1,1 0,0 0,-1 0,1 1,0-1,-1 1,1-1,-1 1,1 0,-1 0,1 0,-1 0,1 0,-1 0,1 1,-1-1,1 1,-1 0,1 0,0 0,-2 1,-80 50,76-45,1 1,0 0,0 0,0 1,1 0,0 0,1 0,0 0,0 1,1 0,1 0,-1 1,2-1,-1 0,1 1,1 0,0-1,1 1,0 0,0 0,1-1,0 1,1 0,1-1,3 11,0-13,1 0,0-1,0 0,1 0,0 0,0-1,1 0,-1 0,1-1,1-1,-1 1,1-2,-1 1,1-1,0 0,0-1,1-1,-1 1,0-1,6-1,208 0,-200-1</inkml:trace>
  <inkml:trace contextRef="#ctx0" brushRef="#br0" timeOffset="9771.982">763 815,'43'0,"43"-5,17-6,0-2,-8-2,-10 0,-10 3,-9 3,-5 4,-9 3,-8-4,-6 4,-6 3,-3 1,-2 0,-5 0</inkml:trace>
  <inkml:trace contextRef="#ctx0" brushRef="#br0" timeOffset="10940.434">2118 673,'-2'2,"0"-1,0 1,0 0,1 0,-1 0,1 0,-1 0,1 0,0 0,0 1,0-1,0 0,0 1,1-1,-1 1,1-1,-1 1,1-1,0 1,0 1,-1 0,-1 134,3-132,0 0,1-1,-1 1,1-1,0 1,0-1,1 0,-1 0,1 0,0 0,1-1,-1 1,1-1,0 0,0 0,0 0,1 0,-1-1,1 1,0-1,0-1,0 1,1 0,1-2,0-1,1 1,-1-1,0-1,1 1,-1-1,0-1,0 1,1-1,-1 0,0-1,-1 0,1 0,-1 0,1-1,-1 0,0 0,0-1,0 1,-1-1,2-2,22-14,117-110,-144 129,0 0,0 0,0 1,1-1,-1 1,0 0,1 0,-1-1,1 2,-1-1,1 0,-1 0,1 1,0-1,-1 1,1 0,0 0,-1 0,1 0,0 1,-1-1,1 1,0-1,-1 1,1 0,-1 0,1 0,-1 0,0 1,1-1,-1 1,0-1,0 1,0 0,0 0,0-1,-1 1,1 1,0-1,-1 0,0 0,1 1,-1-1,13 22,-12-17,1 0,0-1,0 1,1-1,-1 0,1 0,1 0,-1 0,1 0,0-1,0 0,1 0,-1-1,1 1,0-1,0-1,1 1,-1-1,1 0,0 0,0-1,-1 0,2 0,-1-1,0 1,0-2,7 1,1-5,-1 0,1-1,-1-1,0 0,-1-1,1 0,-1-1,-1-1,0 0,0-1,-1 0,0 0,0-1,-1-1,-1 0,0 0,-1-1,0 0,-1 0,4-10,10-4,-13 23</inkml:trace>
  <inkml:trace contextRef="#ctx0" brushRef="#br0" timeOffset="12307.948">3641 673,'-20'1,"-1"1,1 1,0 1,1 1,-1 0,1 1,0 2,0 0,1 0,-3 3,8-3,0 0,1 1,0 0,0 1,1 0,0 1,1 1,0-1,1 1,0 1,1 0,0 0,1 1,1-1,-5 15,10-24,0-1,1 0,-1 1,0-1,1 0,0 1,0-1,0 0,0 1,1-1,-1 1,1-1,0 0,0 0,0 1,0-1,0 0,1 0,0 0,-1 0,1 0,0-1,0 1,1 0,-1-1,1 0,-1 0,1 1,0-1,-1-1,1 1,0 0,0-1,1 1,-1-1,0 0,0 0,1 0,-1-1,0 1,1-1,-1 0,0 0,1 0,-1 0,1 0,1-1,12-4,-1-1,1 0,-1-1,-1-1,1-1,-1 0,-1-1,1 0,-2-1,0 0,0-2,-1 1,7-10,7-4,102-115,-128 140,1 0,-1 1,1-1,0 1,-1-1,1 1,0-1,-1 1,1-1,0 1,0 0,-1-1,1 1,0 0,0 0,0 0,0-1,-1 1,1 0,0 0,0 0,0 0,0 0,-1 1,1-1,0 0,0 0,0 0,-1 1,1-1,0 0,0 1,-1-1,1 1,0-1,-1 1,1-1,0 1,-1-1,1 1,-1 0,1-1,-1 1,1 0,-1 0,0-1,1 1,-1 0,0 0,1-1,-1 1,0 0,0 0,0 0,0 0,6 56,-6-43,2-1,0 1,0-1,1 1,1-1,0 0,1 0,0 0,8 11,-12-20,1-1,0 0,0 0,0 0,0 0,1-1,-1 1,1 0,0-1,-1 0,1 0,0 0,0 0,0 0,1 0,-1-1,0 0,1 1,-1-1,1-1,-1 1,1 0,0-1,-1 0,1 0,-1 0,1 0,0 0,-1-1,1 0,-1 1,1-1,-1-1,0 1,3-1,0-3,1 1,-1-1,1 0,-2-1,1 0,0 1,-1-2,0 1,-1-1,0 1,0-1,0-1,-1 1,2-4,11-20,29-42,-44 73,0 1,0-1,0 1,0-1,0 1,0 0,0 0,0-1,0 1,-1 0,1 0,0 0,-1 0,1 0,0 0,-1 0,1 0,-1 0,1 0,-1 1,0-1,0 0,1 0,-1 0,0 0,0 1,0-1,0 0,0 0,0 0,-1 1,1-1,3 27,-4-20,1 0,0 0,0 0,1 1,0-1,1 0,-1 0,1 0,1-1,0 1,0 0,0-1,1 0,0 0,1 0,-1 0,1-1,1 1,-1-1,1-1,0 1,0-1,1 0,3 2,-5-4,-1-1,1 0,0 0,0 0,0-1,0 0,0 1,0-2,0 1,0-1,0 1,0-1,0-1,1 1,-1-1,0 0,0 0,0 0,0-1,-1 0,1 0,0 0,-1-1,1 1,-1-1,0 0,0 0,0-1,0 1,0-1,18-17,-2-1,0 0,-1-2,-2 0,0-1,8-17,48-84,-70 125,0 1,1 0,-1 0,0-1,0 2,0-1,0 0,0 1,1-1,-1 1,0 0,0 0,0 0,-1 1,1-1,0 1,0-1,-1 1,1 0,-1 0,1 0,-1 0,0 1,0-1,0 1,0-1,0 1,-1-1,1 1,0 1,3 3,13 14,-1 2,-1 0,-1 1,-1 0,-1 1,-1 1,-2 0,3 11,-3-7,-1 0,-1 1,-1 0,-2 1,-2-1,0 1,-2 0,-2-1,-1 1,-1 0,-1-1,-2 0,-2 0,-5 15,8-32,0 0,-1 0,-1-1,0 0,-1 0,0-1,-1 0,-1-1,1 0,-2 0,1-1,-3 1,-68 36,78-46,1-1,-1 1,1 0,-1-1,1 1,-1-1,0 0,1 0,-1 0,1 0,-1 0,1-1,-1 1,0-1,1 1,-1-1,1 0,0 0,-1 0,1-1,0 1,0 0,0-1,0 1,0-1,0 0,0 0,0 0,1 0,-1 0,0 0,1 0,0 0,-1-2,0-4,1-1,0 0,0 0,1-1,0 1,0 0,1 0,0 0,1 0,0 0,0 1,1-1,0 0,1 1,0 0,0 0,0 0,2 0,23-44,2 2,3 0,2 3,2 1,2 2,1 1,3 3,1 1,2 2,2 3,0 1,23-8,-61 35,1 0,0 2,0-1,0 1,0 1,0 0,1 1,0 0,-1 1,8 1,3 0</inkml:trace>
  <inkml:trace contextRef="#ctx0" brushRef="#br0" timeOffset="15545.644">5702 730,'-5'0,"3"0,3 5,0 6,0 1</inkml:trace>
  <inkml:trace contextRef="#ctx0" brushRef="#br0" timeOffset="15801.166">5673 1097,'-5'0,"-1"0</inkml:trace>
  <inkml:trace contextRef="#ctx0" brushRef="#br0" timeOffset="45884.546">29 1577,'165'-19,"1"8,1 7,7 8,19-2,140-32,452 31,-496-29,602 28,-669-28,205 28,-258-28,311 28,-29 0,-253-28,-28 0,-3 27,-142 1</inkml:trace>
</inkml:ink>
</file>

<file path=ppt/ink/ink4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91,'-3'16,"1"1,0-1,2 1,0-1,1 1,0 0,1-1,1 0,1 1,0-1,7 14,-10-28,0 1,1 0,0 0,-1 0,1-1,0 1,1-1,-1 0,0 0,1 1,-1-1,1-1,-1 1,1 0,0-1,0 1,0-1,0 0,0 0,0 0,0 0,0-1,1 1,-1-1,0 0,0 0,0 0,1 0,-1 0,0-1,0 0,0 1,0-1,0 0,0-1,2 0,5-2,0-1,-1 0,0 0,0-1,0 0,-1-1,0 0,0 0,-1-1,5-6,-6 7,-2-1,1 0,-1 0,0-1,-1 1,1-1,-2 0,1 0,-1 0,-1 0,0 0,0 0,-1 0,0-1,-1-5,1 10,-1 0,1 0,-1 0,0 0,-1 0,1 0,-1 0,0 0,-1 1,1-1,-1 1,1-1,-1 1,-1 0,1 0,-1 1,1-1,-1 1,0-1,0 1,0 0,-1 1,1-1,-1 1,1 0,-1 0,0 0,-3 0,-57-5,34 6</inkml:trace>
</inkml:ink>
</file>

<file path=ppt/ink/ink4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4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2 314,'38'-19,"-11"8,-1-1,-1-1,0-2,-1 0,0-1,-1-2,-1 0,-1-2,13-15,-31 31,0 0,0-1,0 0,-1 1,0-1,0 0,0 0,0-1,-1 1,0 0,0 0,0-1,-1 1,0-2,0 5,0 0,-1 0,1 0,-1 0,1 0,-1 0,0 0,0 0,0 0,0 0,0 0,0 0,-1 1,1-1,-1 1,1-1,-1 1,1-1,-1 1,0 0,0 0,0-1,1 2,-1-1,0 0,0 0,0 0,-1 1,1-1,0 1,0 0,0 0,0 0,0 0,-2 0,-8 0,1 2,-1-1,1 1,0 1,-1 0,1 0,0 1,1 1,-1 0,1 0,0 1,0 0,1 1,0 0,0 0,0 1,1 0,0 1,1 0,-5 7,5-6,1 1,0 0,1 0,0 0,0 1,1 0,1 0,0 0,-1 11,4-18,-1-1,1 1,0-1,0 1,1-1,-1 1,1-1,0 1,0-1,0 1,1-1,0 0,0 0,0 0,0 0,0 0,1 0,0-1,0 1,0-1,0 0,0 0,1 0,-1 0,1 0,0-1,0 1,1-1,15 7,0-1,0-1,1 0,0-2,0-1,0 0,0-2,1 0,4-1,4-1</inkml:trace>
</inkml:ink>
</file>

<file path=ppt/ink/ink4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29,'-15'104,"4"0,6 1,6 91,0-81,-17-38,4-59</inkml:trace>
  <inkml:trace contextRef="#ctx0" brushRef="#br0" timeOffset="213.767">1 509,'38'-9,"27"-9,8-1,-4-1,-4 1,-9 1,-9 2,-7-1,-6-2,-4 3,-2-2,-1-2,-6 3</inkml:trace>
  <inkml:trace contextRef="#ctx0" brushRef="#br0" timeOffset="561.123">734 1,'-23'79,"3"2,3 0,4 1,4 2,7-79,1 1,0-1,0 1,0-1,1 1,-1 0,2 0,-1-1,0 1,1 0,0-1,1 1,-1-1,1 1,0-1,0 0,1 0,0 0,-1 0,2 0,-1 0,0-1,1 0,0 0,0 0,0 0,1 0,-1-1,4 2,3-2,1-1,-1 0,1-1,-1 0,1-1,0 0,-1-1,1 0,0-1,-1 0,0-1,0 0,1-1,8-4,24-5,-42 12,0 0,0 1,0 0,0-1,0 1,0 0,0 0,0 0,0 0,0 1,0-1,0 1,0-1,0 1,0-1,0 1,0 0,0 0,-1 0,1 0,0 0,-1 1,1-1,0 1,-1-1,0 1,1-1,-1 1,0-1,0 1,0 0,0 0,0 0,0 0,0 0,-1 0,1 0,-1 0,0 0,1 0,-1 0,0 0,0 0,0 0,0 0,-1 0,1 0,-1 1,2 20</inkml:trace>
</inkml:ink>
</file>

<file path=ppt/ink/ink4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26 594,'-5'38,"-1"18,0 4,1-4,2-10</inkml:trace>
  <inkml:trace contextRef="#ctx0" brushRef="#br0" timeOffset="249.688">26 170,'0'15,"5"18,2 5</inkml:trace>
  <inkml:trace contextRef="#ctx0" brushRef="#br0" timeOffset="582.9">280 876,'172'-224,"-171"222,-1 0,1 0,0-1,0 1,0 1,1-1,-1 0,0 0,1 0,-1 1,1-1,0 1,0-1,-1 1,1-1,0 1,0 0,0 0,0 0,0 0,0 1,1-1,-1 0,0 1,0 0,0-1,1 1,-1 0,0 0,1 0,-1 0,0 1,0-1,0 1,1-1,-1 1,0 0,0 0,0 0,2 1,40 80,-41-79,0 1,1-1,-1 1,1-1,0 0,0 0,0 0,0-1,0 0,1 1,-1-1,1-1,-1 1,1-1,0 0,-1 0,1 0,0 0,0-1,0 0,0 0,0 0,-1-1,1 0,0 0,0 0,-1 0,1-1,0 0,-1 0,0 0,1 0,-1-1,1-1,7-6,-1-2,0 0,-1 0,-1-1,0 0,-1 0,0-1,-1 0,-1-1,0 1,-1-1,0-1,-1 1,1-14,-1 4</inkml:trace>
  <inkml:trace contextRef="#ctx0" brushRef="#br0" timeOffset="1085.937">1494 1,'-14'43,"-5"34,0 12,5-2,3-8,5-12,2-13,3-5,1-8,1-4,-1-5,1-3,0-1,-1 0,1-11,-1-7</inkml:trace>
  <inkml:trace contextRef="#ctx0" brushRef="#br0" timeOffset="1268.871">1043 367,'29'15,"18"4,12 0,0-5,0-3,-1-4,0-4,-5-2,-8-5,-5-4,-11 1</inkml:trace>
</inkml:ink>
</file>

<file path=ppt/ink/ink4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392 438,'-17'0,"0"1,0 1,0 0,1 1,-1 1,1 1,-1 0,2 1,-1 1,1 0,0 1,0 1,1 0,0 1,0 0,1 1,1 1,0 0,1 1,0 0,1 0,0 1,1 1,0 2,3-10,1 1,1-1,0 1,0 0,0 0,1 0,0 0,1 1,0-1,0 1,1 0,0 0,0-1,1 1,0 0,1 0,0 0,0-1,1 1,0 0,0-1,1 1,0-1,1 0,0 0,0-1,1 1,0-1,0 0,0 0,1 0,3 2,-5-6,1 0,0 0,0 0,0-1,0 0,1 0,-1 0,1 0,-1-1,1 0,-1 0,1-1,0 0,-1 0,1 0,-1 0,1-1,0 0,-1 0,1 0,-1-1,0 0,1 0,-1 0,0-1,0 0,0 0,-1 0,1 0,-1-1,17-13,-1-1,-1 0,-1-1,0-2,10-16,107-164,-134 200,-1-1,1 0,-1 1,1-1,0 1,-1-1,1 1,0-1,0 1,0-1,0 1,0 0,0-1,1 1,-1 0,0 0,1 0,-1 0,1 0,-1 0,1 1,-1-1,1 0,-1 1,1-1,0 1,-1 0,1-1,0 1,0 0,-1 0,1 0,0 0,-1 0,1 1,0-1,-1 0,1 1,0-1,-1 1,1 0,-1-1,1 1,-1 0,1 0,0 1,5 9,0 1,-1 0,0 0,-1 0,-1 1,0 0,-1 0,0 0,-1 0,1 11,3 9,3 32,-3 0,-3 1,-2-1,-6 27,5-70,-1 0,-1 1,-1-1,-1 0,-1-1,-1 1,-1-1,0 0,-2 0,-1-1,0 0,-1-1,-2 0,1-1,-2-1,-1 0,0 0,-1-2,-8 7,23-21,0 0,1-1,-1 1,0-1,0 1,0-1,0 1,1-1,-1 1,0-1,0 0,0 1,0-1,0 0,0 0,0 0,0 0,0 0,0 0,0 0,0 0,0 0,0 0,0-1,0 1,0 0,0-1,0 1,0-1,1 1,-1-1,0 1,0-1,0 1,1-1,-1 0,0 0,1 1,-1-1,0 0,1 0,-1 0,1 1,0-1,-1 0,1 0,0 0,-1 0,1 0,0 0,0-1,-1-53,9 28,2 0,0 0,2 1,1 1,0 0,9-10,-3 4,48-72,4 3,5 3,4 4,55-47,-26 0,-107 138,-1 1,0-1,1 1,-1-1,0 0,0 1,0-1,0 0,0 0,0 0,0 0,-1 0,1 0,-1 0,1 0,-1 0,0 0,0 0,0 0,0-1,0 1,0 0,-1 0,1 0,-1 0,1 0,-1 0,0 0,0 0,0 1,0-1,0 0,0 0,0 1,-1-1,1 0,-1 1,1 0,-1-1,1 1,-1 0,0 0,0 0,1 0,-1 0,0 0,0 0,0 1,-2-1,-3-1,-1 0,1 0,-1 1,1 0,-1 1,0 0,1 0,-1 0,0 1,1 0,-1 1,1 0,0 0,0 0,-1 1,1 0,1 1,-1-1,0 1,1 1,0-1,0 1,0 0,1 0,-1 1,1-1,1 1,-1 1,1-1,0 0,0 1,1 0,0 0,0 0,1 0,0 1,0-1,0 1,1-1,0 1,1 4,3 3,1 0,0-1,1 1,1-1,0 0,1 0,0-1,1 0,1 0,0-1,0 0,2-1,-1 0,1 0,1-1,0-1,0 0,1 0,0-2,1 1,-1-2,1 1,1-2,-1 0,1-1,0 0,0-2,0 1,0-2,3 0,-2 0,-1 0,0-1,1-1,-1 0,0-1,0-1,0 0,0-2,0 1,-1-2,0 0,0 0,0-1,7-6,18-16,-1-2,-1-2,-2-2,-2-1,-1-1,-1-2,-3-1,-9 14,-1 0,-1-1,-2 0,-1-1,-1-1,-1 0,-2-1,0-1,-3 1,0-1,-2 0,-1-1,-2 1,-1-1,-2-17,-22-10,22 58,0 0,-1 0,1 0,0 1,0-1,0 0,-1 0,1 1,0-1,0 1,-1-1,1 1,-1 0,1 0,0-1,-1 1,1 0,-1 0,1 0,0 0,-1 1,1-1,-1 0,1 0,0 1,-1-1,1 1,0 0,0-1,-1 1,1 0,0-1,0 1,0 0,0 0,0 0,0 0,0 0,0 0,0 1,0 0,-7 10,2 0,0 1,0 0,1 0,0 0,2 1,-1-1,1 1,1 0,1 0,0 0,1 0,0 0,1 0,3 14,-3 7,2 318,10-289,-3 39,-10-102,0 0,-1 0,1-1,0 1,0 0,0-1,0 1,-1 0,1-1,0 1,0-1,-1 1,1 0,-1-1,1 1,0-1,-1 1,1-1,-1 1,1-1,-1 1,0-1,1 0,-1 1,1-1,-1 0,0 1,1-1,-1 0,0 0,1 0,-1 0,0 0,1 1,-1-1,0 0,1-1,-1 1,0 0,0 0,1 0,-1 0,0 0,1-1,-1 1,1 0,-1 0,0-1,1 1,-1-1,0 1,-9-9</inkml:trace>
  <inkml:trace contextRef="#ctx0" brushRef="#br0" timeOffset="248.366">1296 325,'43'0,"29"0,11 0,-3 0,-5 0,-7 0,-5 0,-3 0,-8 0,-2 0,-6 0,-4 0,-11 0</inkml:trace>
</inkml:ink>
</file>

<file path=ppt/ink/ink4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1 382,'47'-31,"-2"-2,0-2,-3-2,-1-2,9-13,-43 46,-1-1,1 1,-1-2,0 1,-1 0,0-1,0 0,-1-1,0 1,0-1,0 1,-2-1,1 0,-1 0,0 0,0-4,-6-2,2 23,0 24,23 311,-1-211,-1-20,-5 1,-4 0,-6 54,-3-147,-2 0,0 0,-1 0,-1 0,-1-1,-1 1,-1-1,0 0,-1 0,-1-1,-1 0,-1 0,0-1,-3 3,8-16,1 0,-1-1,0 1,0-1,-1 0,1 0,0 0,-1-1,0 0,1 0,-1 0,0-1,0 0,0 0,0 0,0-1,0 0,0 0,0-1,-1 1,2-1,-1-1,0 1,0-1,0 0,1 0,-1-1,1 0,-1 0,1 0,0 0,0-1,1 0,-1 0,1 0,0-1,0 1,-2-4,-2-6,2 0,-1 0,2-1,0 0,1 0,0 0,1-1,1 1,1-1,0 0,0 1,2-1,0 0,1 1,1-1,0 1,1 0,0 0,1 0,1 1,1-1,0 1,7-10,-5 5,2-1,0 1,1 1,1 0,1 1,0 1,2 0,-1 0,2 2,0 0,1 1,0 1,1 0,9-3,25-8,-30 13</inkml:trace>
</inkml:ink>
</file>

<file path=ppt/ink/ink4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71 127,'-8'11,"0"0,0 1,1-1,1 2,0-1,1 1,0 0,1 0,0 0,1 0,0 1,2 0,-1-1,2 1,-1 1,2-12,-1-1,1 1,0 0,0 0,0-1,0 1,0-1,0 1,1-1,-1 0,1 1,-1-1,1 0,0 0,0 0,0 0,0 0,1-1,-1 1,0 0,1-1,-1 0,1 0,-1 0,1 0,0 0,-1 0,1 0,0-1,0 0,-1 1,1-1,0 0,0 0,-1-1,1 1,1-1,4 1,0-2,0 1,0-1,0 0,0-1,-1 1,1-2,-1 1,0-1,0 0,0-1,3-1,-5-3,1 0,-1 0,-1 0,0 0,0-1,-1 0,0 0,0 0,-1 0,-1 0,0 0,0-1,-1 1,0 0,-1-1,0 1,-1 0,-1-7,2 13,1 0,-1 0,1 0,-1 0,0 0,-1 1,1-1,-1 0,0 1,1-1,-1 1,-1 0,1-1,0 1,-1 0,0 0,0 1,0-1,0 1,0-1,0 1,-1 0,1 0,-1 0,1 1,-19-6</inkml:trace>
  <inkml:trace contextRef="#ctx0" brushRef="#br0" timeOffset="264.979">354 437,'14'-38,"5"-23,4-1,-1 6,-1 7,-3 8,0 10,-4 6,2 7,-3 6</inkml:trace>
  <inkml:trace contextRef="#ctx0" brushRef="#br0" timeOffset="3849.08">777 70,'1'23,"-1"0,-1 0,-1-1,-1 1,-1-1,-1 1,0-1,-3 1,-30 72,38-95,0 0,1 0,-1 0,0 0,0 0,1 0,-1 0,0 1,0-1,1 0,-1 0,0 0,0 0,0 1,1-1,-1 0,0 0,0 1,0-1,0 0,0 0,1 1,-1-1,0 0,0 0,0 1,0-1,0 0,0 0,0 1,0-1,0 0,0 1,0-1,0 0,0 0,0 1,19-23,73-112,56-65,-147 198,0-1,0 1,0-1,0 1,0-1,1 1,-1 0,0 0,1 0,-1 0,1 0,-1 0,1 0,0 0,-1 0,1 1,0-1,-1 1,1-1,0 1,0 0,-1 0,1 0,0-1,0 2,0-1,-1 0,1 0,0 1,0-1,-1 1,1-1,0 1,-1 0,1-1,0 1,-1 0,1 0,-1 0,1 1,-1-1,0 0,0 0,1 1,-1-1,0 1,0-1,0 1,-1-1,1 1,0 0,0-1,-1 1,1 0,-1-1,0 2,-16 117,-2-15,19-103,1-1,-1 0,0 0,1 0,0 0,-1 0,1 0,-1-1,1 1,0 0,0-1,-1 0,1 1,0-1,0 0,0 0,-1 0,1 0,0 0,0 0,0 0,-1-1,1 1,0-1,0 1,-1-1,1 0,0 1,-1-1,1 0,-1 0,1 0,-1-1,1 1,-1 0,0 0,0-1,1-1,119-105,-104 93,-12 10,-1 0,1 1,1-1,-1 1,0 0,1 0,0 0,0 1,0 0,0 0,1 1,-1 0,1 0,-1 0,3 1,-7 2,0 1,0 0,0-1,0 1,0 0,0 1,0-1,0 0,-1 0,0 1,1-1,-1 1,0-1,0 1,0-1,0 1,-1 0,1 0,-1-1,1 1,-1 0,0 0,0-1,0 1,-1 0,1 0,-1-1,1 1,-1 0,0-1,0 1,0 0,-1-1,1 1,-43 156,54-118,1-29</inkml:trace>
</inkml:ink>
</file>

<file path=ppt/ink/ink4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3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0,'-5'5,"-1"6,4 2,4-2</inkml:trace>
</inkml:ink>
</file>

<file path=ppt/ink/ink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96 137,'0'10,"0"7,0 7,-5 3,-1 2,0 1,1 0,-3-1,0 1,-4-1,0 0,-2-6,0-1,9-4,9-6,4-5</inkml:trace>
  <inkml:trace contextRef="#ctx0" brushRef="#br0" timeOffset="931.773">406 278,'2'1,"-1"0,0 0,0 1,-1-1,1 0,0 1,0-1,-1 0,1 1,0-1,-1 1,0-1,1 1,-1-1,0 1,0 0,0-1,0 1,0-1,0 1,0-1,0 1,-1-1,1 1,-1-1,1 1,-1-1,1 1,-1-1,0 1,0-1,0 0,0 0,0 1,0-1,0 0,0 0,-1 1,0 2,-107 181,227-372,-67 116,-27 35,1 1,2 2,1 0,31-26,-59 59,0 0,0 0,0 1,0-1,0 0,0 0,0 1,1-1,-1 0,0 1,0-1,0 0,0 0,0 1,0-1,0 0,1 0,-1 0,0 1,0-1,0 0,0 0,1 0,-1 1,0-1,0 0,1 0,-1 0,0 0,0 0,1 1,-1-1,0 0,0 0,1 0,-1 0,0 0,0 0,1 0,-1 0,0 0,1 0,-1 0,0 0,0 0,1 0,-1 0,0-1,0 1,1 0,-1 0,0 0,0 0,1 0,-1-1,0 1,0 0,0 0,1 0,-1-1,0 1,-7 28,6-24,-3 8,1 0,1 1,0 0,1 0,1-1,0 1,0 0,1 0,1-1,0 1,0-1,2 1,0-1,0 0,1 0,0 0,1-1,0 0,3 3,-3-9,0-1,-1 1,2-1,-1-1,0 1,1-1,-1-1,1 1,0-1,0 0,0-1,0 1,0-1,1-1,-1 1,0-1,0-1,1 1,-1-1,0 0,0-1,0 0,0 0,0 0,-1-1,1 0,-1-1,1 1,-1-1,0 0,-1-1,1 1,-1-1,0 0,0-1,0 1,1-3,94-171,-81 59,-19 96</inkml:trace>
</inkml:ink>
</file>

<file path=ppt/ink/ink4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2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0,'-39'82,"-101"178,-14-64,116-162,30-33,5-6</inkml:trace>
  <inkml:trace contextRef="#ctx0" brushRef="#br0" timeOffset="377.676">0 0,'3'15,"0"0,0-1,1 1,1-1,0 0,1-1,1 1,0-1,1 0,6 8,-3-4,105 151,-48-53,-66-111</inkml:trace>
</inkml:ink>
</file>

<file path=ppt/ink/ink4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1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423,'-1'-5,"0"1,0 0,0 0,-1 0,0 0,1 0,-1 0,-1 0,1 1,0-1,-1 1,0-1,0 1,0 0,0 0,0 0,-1 1,1-1,-1 1,0 0,1 0,-1 0,0 0,0 1,0-1,-1 1,1 0,0 0,0 1,-1-1,1 1,0 0,-1 0,1 1,0-1,-1 1,1 0,0 0,0 0,0 1,-1 0,-196 64,198-65,0-1,1 1,-1 0,1 0,-1 0,1 1,0-1,-1 1,1-1,0 1,0 0,0 0,0-1,0 2,1-1,-1 0,1 0,-1 0,1 1,0-1,0 1,0-1,0 1,0-1,0 1,1-1,-1 1,1 0,0 0,0-1,0 1,0 0,0-1,1 1,-1 0,1-1,0 1,-1-1,1 1,0-1,1 1,-1-1,0 1,1-1,-1 0,1 0,0 0,0 0,0 0,1 1,137 71,-139-73,0 0,1 0,-1 0,0 0,1 0,-1 1,0-1,0 0,0 1,0-1,0 1,0-1,0 1,-1-1,1 1,0-1,-1 1,0 0,1-1,-1 1,0 0,0 0,0-1,0 1,0 0,0 0,0-1,0 1,-1 0,1-1,-1 1,0 0,1-1,-1 1,0-1,0 1,0-1,0 1,0-1,0 0,0 1,-55 49,20-28,27-18,-1 0,1 1,1 0,-1 0,1 1,1 0,-1 1,1-1,0 1,1 1,-3 4,8-12,0 1,0-1,1 0,-1 1,1-1,-1 1,1-1,0 1,-1-1,1 1,0-1,0 1,0-1,0 1,0-1,1 1,-1-1,0 1,1-1,-1 1,1-1,-1 0,1 1,0-1,-1 1,1-1,0 0,0 0,0 0,0 0,0 1,0-1,1-1,-1 1,0 0,0 0,1 0,-1-1,0 1,1 0,-1-1,1 1,-1-1,1 0,-1 0,1 1,-1-1,1 0,81 5,-76-5,135-10,-124 0,-6-3</inkml:trace>
  <inkml:trace contextRef="#ctx0" brushRef="#br0" timeOffset="319.436">4065 0,'-26'160,"7"1,7 1,8 0,7 30,-2-130,-3-22,-1 1,-2-1,-1 1,-11 31,-2-18,8-30</inkml:trace>
  <inkml:trace contextRef="#ctx0" brushRef="#br0" timeOffset="16927.867">1 1355,'14'-9,"1"1,0 1,0 0,1 1,0 1,0 0,0 1,1 1,-1 0,1 1,0 1,5 1,-21 0,0 0,0 0,0 1,0-1,0 0,1 0,-1 1,0-1,0 1,0-1,-1 1,1-1,0 1,0-1,0 1,0 0,0 0,-1-1,1 1,0 0,-1 0,1 0,0 0,-1 0,1 0,-1 0,0 0,1 0,-1 0,0 0,0 0,1 0,-1 0,0 0,0 0,0 0,0 0,0 0,-1 1,1-1,0 0,0 0,-1 0,1 0,-1 0,1 0,-1 0,1 0,-1 0,0 0,-35 48,33-46,-22 23,18-21,1 1,0-1,0 2,0-1,1 0,0 1,0 0,0 0,1 1,1-1,-1 1,1 0,0 0,1 1,3-6,0 0,1-1,-1 1,1 0,0-1,0 0,0 1,0-1,0 0,0 0,1 0,-1 0,1 0,-1-1,1 1,0-1,-1 0,1 0,0 0,0 0,0 0,0-1,0 1,0-1,0 0,0 0,0 0,0 0,1 0,-1-1,0 1,0-1,1 0,1 1,115-16,-95 9</inkml:trace>
  <inkml:trace contextRef="#ctx0" brushRef="#br0" timeOffset="17294.948">339 1890,'38'-9,"23"-4,5 1,-3-3,-8 2,-14 3</inkml:trace>
  <inkml:trace contextRef="#ctx0" brushRef="#br0" timeOffset="17556.173">508 1637,'-5'33,"-1"26,0 8,1-3,6-8,3-8,1-8,0-5,-2-5,0-6</inkml:trace>
  <inkml:trace contextRef="#ctx0" brushRef="#br0" timeOffset="18611.236">790 2060,'55'-32,"-2"-2,-1-3,-2-2,-2-2,21-23,-63 59,-1 0,1 0,-1-1,0 1,-1-1,1 0,-1 0,0-1,-1 1,0-1,0 0,0 0,-1 0,0 0,0 0,-1-1,1-2,-2 9,-1 0,1 0,0 0,-1 1,1-1,0 0,-1 0,1 1,-1-1,0 0,1 0,-1 1,1-1,-1 1,0-1,1 1,-1-1,0 1,0-1,0 1,1 0,-1-1,0 1,0 0,0 0,0-1,0 1,1 0,-1 0,0 0,0 0,0 0,0 0,0 1,0-1,1 0,-1 0,0 0,0 1,0-1,1 1,-1-1,0 0,0 1,1 0,-2 0,-37 22,28-14,1 0,0 1,0 0,1 1,1-1,0 2,0-1,1 1,1 1,0-1,1 1,0 0,1 0,0 1,1-1,-1 12,4-21,0 0,0 1,0-1,1 1,0-1,0 1,0-1,0 0,1 1,-1-1,1 0,0 0,1 0,-1 0,1-1,-1 1,1-1,0 1,0-1,1 0,-1 0,1-1,-1 1,1-1,0 1,0-1,0 0,0-1,0 1,1-1,-1 1,0-1,1-1,-1 1,10 2,0-1,-1-1,1 0,0 0,0-2,-1 1,1-2,0 0,-1-1,11-3,-3-2,0-2,-1 0,0-2,-1 0,0-1,-1-1,-1 0,0-2,-1 0,0 0,-1-2,-1 0,-1 0,-1-2,5-10,8-50,-24 78,-1 1,0-1,0 0,0 1,1-1,-1 1,-1-1,1 0,0 1,0-1,-1 0,1 1,0-1,-1 1,0-1,1 1,-1-1,0 1,0-1,0 1,0 0,0 0,0-1,0 1,0 0,-1 0,1 0,0 0,-1 0,1 0,-1 1,1-1,-1 0,1 1,-1-1,1 1,-1 0,1-1,-1 1,0 0,1 0,-1 0,0 0,1 0,-1 0,0 1,-1-1,-5 4,-1-1,1 2,0-1,0 1,1 0,-1 0,1 1,0 0,1 1,-1-1,1 1,0 1,1-1,0 1,0 0,1 0,0 0,0 0,1 1,0 0,0 0,1-1,1 1,-1 1,1 1,1-8,-1 1,1-1,0 0,1 1,-1-1,1 0,-1 1,1-1,0 0,0 0,0 0,1 0,-1 0,1 0,-1 0,1 0,0 0,0-1,0 1,1-1,-1 1,1-1,-1 0,1 0,0 0,0 0,0-1,0 1,0-1,0 0,0 0,0 0,3 1,2 0,0-1,0 0,1 0,-1 0,0-1,1 0,-1-1,0 0,0 0,0-1,0 0,0 0,5-3,9-4,-1-1,-1-2,0 1,0-2,-1-1,-1 0,0-1,-1-1,-1-1,-1-1,0 0,-1 0,-1-2,0 1,-2-3,2-19,-13 40,1 1,-1-1,0 0,0 1,0-1,0 0,1 1,-1-1,0 0,0 0,0 1,0-1,-1 0,1 1,0-1,0 0,0 1,0-1,-1 0,1 1,0-1,-1 0,1 1,0-1,-1 1,1-1,-1 1,1-1,-1 1,1-1,-1 1,1-1,-1 1,0 0,1-1,-1 1,0 0,1-1,-1 1,0 0,1 0,-1 0,0 0,1 0,-1-1,0 1,0 1,1-1,-1 0,0 0,1 0,-1 0,0 0,1 1,-1-1,0 0,-7 5,1-1,-1 2,1-1,0 1,0 0,0 0,1 1,0 0,0 0,1 1,0-1,0 1,1 0,0 1,1-1,-1 1,2-1,-1 1,1 1,-2-4,1 1,0 0,1 0,0 0,0 0,0 0,1 0,0 0,0 1,1-1,-1 0,2 1,-1-1,1 0,0 0,1 0,0 1,0-1,0-1,1 1,0 0,0-1,1 1,0-1,0 0,1 0,-1 0,1-1,0 0,1 0,-1 0,7 4,9-1</inkml:trace>
  <inkml:trace contextRef="#ctx0" brushRef="#br0" timeOffset="19198.265">1919 1947,'-7'4,"0"0,0 1,1 0,-1 0,1 0,0 1,0 0,1 0,0 1,0-1,0 1,1 0,-2 3,7-10,-1 0,0 0,0-1,1 1,-1 0,0 0,1 0,-1-1,0 1,1 0,-1 0,0 0,1 0,-1 0,0 0,1 0,-1 0,0 0,1 0,-1 0,0 0,1 0,-1 0,0 0,1 0,-1 0,0 0,1 0,-1 0,0 1,1-1,-1 0,0 0,1 0,-1 1,0-1,0 0,1 0,-1 1,0-1,0 0,0 0,1 1,-1-1,0 0,0 1,0-1,0 0,1 1,29-25,76-82,-104 106,1 0,-1-1,0 1,1 0,-1 0,1 1,-1-1,0 0,1 1,-1 0,0-1,0 1,1 0,-1 0,0 0,0 1,0-1,0 0,0 1,-1-1,1 1,0 0,-1-1,1 1,-1 0,1 0,-1 0,0 0,0 0,0 0,0 1,0-1,-1 0,1 2,23 29,-22-32,-1 1,1-1,0 1,0-1,0 0,1 0,-1 0,0 0,0 0,0-1,1 1,-1 0,0-1,1 0,-1 0,1 0,-1 0,0 0,1 0,-1 0,0-1,1 1,-1-1,0 0,0 1,1-1,-1 0,0 0,0-1,0 1,0 0,0-1,0 1,-1-1,1 0,1-1,9-14</inkml:trace>
  <inkml:trace contextRef="#ctx0" brushRef="#br0" timeOffset="19629.486">2117 1411,'5'-2,"2"-3,0 1,0 0,1 1,-1-1,1 1,0 1,0-1,0 2,0-1,0 1,1 0,-1 0,0 1,0 1,1-1,1 1,-9 0,0-1,1 1,-1-1,0 1,0 0,1-1,-1 1,0 0,0 0,0 0,0 0,0 0,0 0,0 0,0 0,-1 0,1 0,0 1,-1-1,1 0,-1 1,1-1,-1 0,1 1,-1-1,0 0,0 1,0-1,0 0,0 1,0-1,0 1,0-1,0 0,-1 1,1-1,-1 0,1 1,-1-1,-32 55,17-34,14-19,1-1,-1 0,1 0,0 1,0-1,-1 1,2-1,-1 1,0 0,0-1,1 1,-1 0,1-1,0 1,0 0,0-1,0 1,1 0,-1 0,1-1,-1 1,1-1,0 1,0 0,0-1,1 0,-1 1,0-1,1 0,0 1,-1-1,1 0,0 0,0-1,0 1,0 0,0-1,1 1,-1-1,0 1,1-1,0 0,79 14,-56-15</inkml:trace>
  <inkml:trace contextRef="#ctx0" brushRef="#br0" timeOffset="20208.628">2878 1609,'-19'24,"-11"17,-5 7,-2 0,5-4,5-4,0-4,1-3,5-4,1-5,4-2,0-1,-3 1,-2-2,3-6</inkml:trace>
  <inkml:trace contextRef="#ctx0" brushRef="#br0" timeOffset="20479.657">2568 1552,'10'39,"12"21,3 6,2-8,-4-9,-1-9,1-10,-4-6,0-8,-3 0,0 1,-3 2,-3-1</inkml:trace>
  <inkml:trace contextRef="#ctx0" brushRef="#br0" timeOffset="20962.302">3048 1439,'19'-5,"16"-1,7 0,1 1,-6 7,-11 7,-8 7,-13 5,-12 5,-5 2,0 1,2 1,7-5,9-7,9-6,6-6,-1-3</inkml:trace>
  <inkml:trace contextRef="#ctx0" brushRef="#br0" timeOffset="21607.454">3358 1806,'29'-5,"24"-1,7-1,-1 2,-6 2,-7 1,-12 1</inkml:trace>
  <inkml:trace contextRef="#ctx0" brushRef="#br0" timeOffset="21880.832">3331 1976,'33'4,"31"-2,9-2,-3-1,-9-6,-15-1</inkml:trace>
  <inkml:trace contextRef="#ctx0" brushRef="#br0" timeOffset="22129.078">4177 1637,'-39'28,"-12"25,3 8,9-3,11-5,15-7,15-12,7-6,7-8,5-8,4-5,3-5,1-2,0-1,1-5,-6-2</inkml:trace>
  <inkml:trace contextRef="#ctx0" brushRef="#br0" timeOffset="22443.749">4403 1777,'-5'11,"1"0,0-1,1 1,1 1,-1-1,2 0,0 1,0-1,1 0,0 9,0-16,1 1,-1-1,0 0,1 0,0 0,0 1,0-1,1 0,-1 0,1-1,0 1,0 0,1 0,-1-1,1 0,-1 1,1-1,0 0,0 0,1 0,-1-1,0 1,1-1,0 0,-1 0,1 0,0 0,0-1,4 1,1-2,1-1,-1 0,0-1,1 0,-1 0,0-1,0 0,0-1,-1 0,1 0,-1-1,0 0,-1 0,1-1,-1 0,0-1,0 1,-1-1,1-1,1 1,0 0,-1 0,0-1,0 0,-1 0,0 0,0-1,-1 0,0 0,-1-1,0 1,0-1,-1 0,0 0,-1 0,0-1,0 1,-1-4,-2 10,-1 0,1-1,-1 1,0 0,0 0,-1 0,1 0,-1 1,0-1,1 1,-2-1,1 1,0 0,-1 0,1 0,-1 1,0-1,0 1,0 0,0 0,0 1,0-1,-1 1,1 0,-1 0,1 0,-1 0,1 1,-2 0,-20 1</inkml:trace>
  <inkml:trace contextRef="#ctx0" brushRef="#br0" timeOffset="22910.277">4742 1947,'114'-205,"-114"203,0 1,0 0,0-1,1 1,-1 0,0 0,1-1,-1 1,1 0,0 0,-1 0,1 0,0 0,-1-1,1 1,0 0,0 1,0-1,0 0,0 0,0 0,0 1,0-1,1 0,-1 1,0-1,0 1,0-1,1 1,-1 0,0 0,1-1,-1 1,0 0,0 0,1 0,-1 0,0 0,1 1,-1-1,0 0,0 1,1-1,-1 1,0-1,0 1,0-1,1 1,-1 0,0 0,0 0,0-1,0 2,8 58,-10-56,0-1,0 1,1 0,0 0,0 0,0-1,0 1,0 0,1 0,0 0,0-1,0 1,0 0,0-1,1 1,0-1,0 1,0-1,0 0,0 0,0 0,1 0,0 0,-1 0,1-1,0 1,1-1,-1 0,0 0,0 0,1 0,-1-1,1 0,0 1,-1-1,1 0,0-1,3 1,0-2,-1 0,1-1,-1 0,1 0,-1 0,0-1,0 0,0-1,0 1,0-1,-1 0,1 0,-1-1,0 0,-1 0,1 0,-1 0,0-1,0 1,-1-1,0 0,0 0,0-1,0 1,-1 0,0-1,-1 0,0 1,0-1,0 0,0 0,-1 1,-1-2,-1-11</inkml:trace>
  <inkml:trace contextRef="#ctx0" brushRef="#br0" timeOffset="23390.69">5419 1523,'-91'44,"88"-43,0 0,1 1,-1-1,0 0,1 1,0 0,-1 0,1 0,0 0,0 0,0 0,0 0,1 1,-1-1,1 0,-1 1,1 0,0-1,0 1,0 0,0 0,0-1,1 1,-1 0,1 0,0 0,0 0,0 0,0 0,0 0,1 0,-1-1,1 1,0 0,0 0,0 0,0-1,0 1,1-1,-1 1,2 0,28 32,-27-33,0 1,0 0,0 0,-1 0,1 1,-1-1,0 1,0 0,0 0,0 0,-1 0,0 0,0 1,0-1,0 1,-1-1,1 1,-1 0,0-1,-1 1,1 0,-1 0,0 0,0 0,-1 0,1-1,-1 1,0 0,0 0,-1 0,-2 2,0 0,0 0,-1 0,0-1,0 1,-1-1,0 0,0-1,0 0,-1 0,0 0,0 0,0-1,0 0,-1-1,0 0,-6 2,-6-2</inkml:trace>
  <inkml:trace contextRef="#ctx0" brushRef="#br0" timeOffset="23656.984">5673 1467,'-5'38,"-6"23,-2 5,3-3,-4-8,2-8,3-8,2-5,-2-9,1-8</inkml:trace>
  <inkml:trace contextRef="#ctx0" brushRef="#br0" timeOffset="23896.753">5419 1750,'38'0,"28"0,2 0</inkml:trace>
  <inkml:trace contextRef="#ctx0" brushRef="#br0" timeOffset="24047.198">5757 1947</inkml:trace>
</inkml:ink>
</file>

<file path=ppt/ink/ink4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4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4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4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4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4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4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4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1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49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2738,'-13'0,"33"0,-1 0,52 0,195-11,157-58,-67 35,-107 9,27-7,807 33,505-1,-1307-27,417 27,1211 0,-1739-28,197 28,-316 5,-33 1</inkml:trace>
  <inkml:trace contextRef="#ctx0" brushRef="#br0" timeOffset="17988.516">296 2767,'165'-315,"-59"157,-42 55,6 2,74-82,94-106,-74 109,140-93,-246 235,2 2,2 3,1 2,21-4,-50 19,1 1,1 2,0 1,0 2,1 2,0 1,1 2,12 1,-18 3,-1 2,1 1,0 1,-1 2,0 1,0 2,0 1,-1 1,-1 2,28 14,-10 2,-1 1,-1 2,-2 2,-2 2,-1 2,8 11,121 140,1 66,-12-26,-89-89,-40-71,-5-12,2 0,2-2,2-1,4 0,196 291,24 22,-142-214,114 106,-87-120,-121-122,1 0,0-2,1 0,1-1,0-1,11 4,30 18,-22-10,-22-11,0-2,1 0,1-2,0 0,0-1,0 0,13 1,24 3,-1 2,-1 3,0 2,22 12,100 0,-125-23,0-2,0-3,0-2,1-2,-30 1,-3-3,0 0,0-2,0 0,-1-1,0-1,0-1,0 0,-1-2,-1 0,9-7,-18 13,129-102,126-78,-84 45,54-89,-190 179,-1-2,-3-2,-3-1,3-9,128-173,-8-2,-159 239,0-1,0 0,0 1,0-1,0 0,1 1,-1-1,0 0,0 0,0 1,1-1,-1 0,0 1,1-1,-1 0,0 0,0 0,1 1,-1-1,0 0,1 0,-1 0,0 0,1 0,-1 0,1 1,-1-1,0 0,1 0,-1 0,0 0,1 0,-1 0,1-1,-1 1,0 0,1 0,-1 0,0 0,1 0,-1 0,0-1,1 1,-1 0,0 0,0 0,1-1,-1 1,0 0,0-1,1 1,-1 0,0 0,0-1,0 1,1 0,-1-1,0 1,0-1,0 1,0 0,0-1,0 1,0-1,2 14</inkml:trace>
  <inkml:trace contextRef="#ctx0" brushRef="#br0" timeOffset="29503.543">240 481,'-2'1,"1"0,-1 0,0 0,1 0,-1 0,1 1,-1-1,1 0,0 1,0 0,-1-1,1 1,0-1,1 1,-1 0,0 0,0 0,1 0,-1-1,1 1,-1 0,1 0,0 0,0 0,0 0,0 1,-2 7,-2 16,1-1,1 0,1 1,2-1,2 26,1 28,-4 7,12 156,-2-166,-4 1,-2-1,-6 50,1-30,-29 142,20-98,2-98,2 1,2-1,2 1,2-1,4 29,20 70,9 85,-21-102,-7-98,-1 0,-2 0,-1 1,-1-1,-1 0,-1 0,-2 7,-15 191,7-127,8-84,1 0,1 0,1 0,-1 1,2-1,0 1,1-1,0 0,1 1,0-1,7 31,-2 1,-2 0,-2 0,-2 1,-5 37,2 15,-9 32,2-90,3 0,1 0,3 0,1 0,1 1,3 4,-1 47,-2 349,0-429</inkml:trace>
  <inkml:trace contextRef="#ctx0" brushRef="#br0" timeOffset="42261.433">4162 311,'4'-27,"-23"37,-145 293,25-22,119-230,18-52</inkml:trace>
  <inkml:trace contextRef="#ctx0" brushRef="#br0" timeOffset="42580.753">3824 339,'171'190,"-104"-97,27 28,-80-110</inkml:trace>
  <inkml:trace contextRef="#ctx0" brushRef="#br0" timeOffset="43220.614">4304 903,'43'-91,"-41"87,1-2,0-1,0 1,0 0,1 1,0-1,0 0,0 1,1 0,0 0,0 0,0 1,0 0,3-2,-5 7,0 0,0 0,0 0,-1 1,1-1,0 1,-1-1,1 1,-1 0,1 0,-1 0,0 0,0 0,0 0,0 1,0-1,-1 1,1 0,-1-1,0 1,1 0,-1 0,0 0,-1 0,1 2,2 0,-3-3,1 0,0 0,0 0,-1 0,1 0,0 0,1 0,-1 0,0 0,0-1,1 1,-1 0,1-1,0 0,-1 1,1-1,0 0,0 0,0 0,0 0,0 0,0 0,0 0,0-1,0 1,0-1,0 1,0-1,0 0,1 0,-1 0,0 0,0 0,0-1,0 1,0-1,1 1,-1-1,0 0,0 0,0 0,-1 0,1 0,0 0,0 0,0-1,-1 1,2-2,119-129,-121 131,-1 0,1 0,0 0,0 0,0 0,0 1,0-1,1 0,-1 0,0 1,0-1,0 1,1-1,-1 1,0-1,1 1,-1 0,0 0,1 0,-1 0,0 0,1 0,-1 0,0 0,1 0,-1 0,0 1,0-1,1 1,-1-1,0 1,0-1,1 1,-1 0,0-1,0 1,0 0,0 0,0 0,0 0,0 0,-1 0,1 0,0 0,0 0,-1 1,1-1,-1 0,1 0,-1 1,0-1,1 0,-1 1,0-1,0 1,30 113,-21-99</inkml:trace>
  <inkml:trace contextRef="#ctx0" brushRef="#br0" timeOffset="43960.685">5292 282,'-9'-3,"0"0,0 0,0 0,-1 1,1 1,0-1,-1 2,1-1,-1 1,1 1,-1 0,1 0,-1 1,1 0,0 0,0 1,0 0,0 1,0 0,1 0,0 1,0 0,-7 6,-54 63,67-72,1 0,-1 0,1 0,0 0,0 0,0 0,0 0,0 0,0 1,1-1,-1 0,1 1,-1-1,1 0,0 1,0-1,0 0,0 1,0-1,1 0,-1 1,1-1,0 0,-1 1,1-1,0 0,0 0,0 0,1 0,-1 0,0 0,1 0,0 0,-1-1,1 1,0 0,0-1,0 0,0 1,1 0,131 23,-130-26,0 1,1 0,-1 0,0 0,0 1,1 0,-1-1,0 1,0 1,0-1,0 1,0-1,0 1,-1 1,1-1,0 0,-1 1,0-1,0 1,0 0,0 0,0 1,0-1,-1 0,1 1,-1 0,0-1,0 1,-1 0,1 0,-1 0,0 0,0 1,0-1,0 0,-1 0,0 0,0 1,0-1,0 0,-1 1,-4 4,0-1,-1 1,0-1,0 0,-1 0,0-1,-1 0,1 0,-1 0,-1-1,1-1,-9 5,-11 9,-88 43,122-79,12 2,1-2</inkml:trace>
  <inkml:trace contextRef="#ctx0" brushRef="#br0" timeOffset="44195.726">5546 536,'-10'29,"-3"14,6 0,3-7</inkml:trace>
  <inkml:trace contextRef="#ctx0" brushRef="#br0" timeOffset="44361.46">5546 85,'0'0</inkml:trace>
  <inkml:trace contextRef="#ctx0" brushRef="#br0" timeOffset="44710.839">5659 762,'110'-222,"-109"221,-1-1,0 0,0 1,1-1,-1 0,0 1,1-1,0 0,-1 1,1-1,0 1,0-1,0 1,0-1,0 1,0 0,0-1,0 1,1 0,-1 0,0 0,1 0,-1 0,1 0,-1 0,1 1,0-1,-1 1,1-1,0 1,-1-1,1 1,0 0,-1 0,1 0,0 0,0 0,-1 0,1 0,0 1,-1-1,1 0,0 1,-1 0,1-1,0 1,-1 0,1 0,26 64,-27-60,0 1,1-1,-1 0,1 1,0-1,0 0,1 0,0 0,0 0,0-1,0 1,0-1,1 1,0-1,0-1,0 1,1 0,-1-1,1 0,0 0,0 0,0-1,0 0,2 1,-2-2,0 0,0-1,0 0,0 0,0 0,-1 0,1-1,0 0,0 0,0 0,-1-1,1 1,-1-1,1 0,-1 0,0-1,1 1,-1-1,-1 0,1 0,0-1,-1 1,1-1,-1 1,0-2,67-108,-65 104,29-106,-32 91</inkml:trace>
  <inkml:trace contextRef="#ctx0" brushRef="#br0" timeOffset="45210.802">6561 85,'-24'38,"-8"33,2 8,10-4,9-6,7-9,8-10,8-9,3-7,-2-4,2-7,-2-3,2-5,-2 1,-2-4</inkml:trace>
  <inkml:trace contextRef="#ctx0" brushRef="#br0" timeOffset="45978.514">6703 593,'28'-9,"0"0,0-2,-1-1,0-1,-1-2,-1 0,21-17,-38 26,1-1,-1-1,0 1,0-1,-1-1,0 1,0-1,-1-1,0 1,-1-1,0 0,0 0,-1 0,-1-1,0 0,0 1,-1-1,0 0,-1 0,0-1,-1 1,-1-4,2 14,-1 0,0-1,0 1,0 0,0 0,0-1,0 1,0 0,0 0,0-1,0 1,-1 0,1 0,-1-1,1 1,-1 0,1 0,-1 0,0 0,1 0,-1 0,0 0,0 0,0 0,0 0,0 0,0 0,0 1,0-1,0 0,0 1,0-1,0 1,-1-1,1 1,0 0,0-1,-1 1,1 0,0 0,0 0,-1 0,1 0,0 0,0 0,-1 1,1-1,0 0,0 1,-1-1,1 0,0 1,0 0,0-1,0 1,0 0,0-1,0 1,0 0,0 0,-1 1,-8 9,1 0,0 1,0 1,1-1,1 1,0 1,1-1,0 1,1 0,0 0,1 1,1 0,1-1,0 1,0 11,1-21,1 0,-1 1,1-1,1 0,-1 1,1-1,-1 0,1 0,1 1,-1-1,1 0,0 0,0 0,0-1,1 1,0 0,0-1,0 0,0 0,1 0,0 0,0 0,0-1,0 1,0-1,1 0,-1 0,1-1,0 0,-1 1,1-2,1 1,-1 0,0-1,0 0,4 0,8-1,0-1,-1 0,1-2,0 0,-1 0,0-2,1 0,-2-1,1 0,-1-1,0-1,0-1,-1 0,0 0,-1-2,0 0,-1 0,0-1,0 0,-1-1,-1-1,5-9,-8 15,-1-1,1 0,-2-1,0 1,0-1,0-1,-1 1,-1 0,0-1,0 0,-1 1,-1-2,-1 11,0 1,0 0,0-1,0 1,0-1,0 1,0 0,0-1,0 1,0 0,-1-1,1 1,0 0,0-1,-1 1,1 0,0-1,0 1,-1 0,1-1,0 1,-1 0,1 0,0 0,-1-1,1 1,0 0,-1 0,1 0,0 0,-1 0,1-1,-1 1,1 0,0 0,-1 0,1 0,0 0,-1 0,1 1,-1-1,1 0,0 0,-1 0,1 0,-1 0,1 0,0 1,-1-1,1 0,0 0,-1 0,1 1,0-1,0 0,-1 1,1-1,0 0,0 1,-1-1,1 0,0 1,0-1,0 0,0 1,0-1,-1 0,1 1,0-1,-19 26,14-18,1 0,0 0,0 0,1 1,0 0,0-1,1 1,0 0,1 0,0 0,1 1,0 6,0-13,0 1,0 0,1-1,0 1,0 0,0-1,0 1,0-1,1 1,-1-1,1 0,0 0,0 0,0 0,1 0,-1 0,1 0,-1-1,1 1,0-1,0 0,0 0,0 0,1 0,-1 0,0-1,1 0,-1 1,1-1,0 0,-1-1,1 1,4 0,-1 0,1-1,-1 0,1 0,-1 0,1-1,-1-1,0 1,1-1,-1 0,0 0,0-1,0 0,-1-1,1 1,-1-1,0 0,0-1,0 0,0 0,-1 0,0 0,0-1,0 0,-1 0,0 0,1-3,12-19,-3-1,0 0,-2-1,-1-1,4-21,-14 50,7-39,-8 41,1-1,-1 0,0 1,0-1,0 0,0 1,0-1,0 0,0 1,0-1,0 0,0 1,0-1,0 0,0 1,0-1,-1 0,1 1,0-1,-1 1,1-1,0 1,-1-1,1 0,-1 1,1-1,0 1,-1 0,1-1,-1 1,0-1,1 1,-1 0,1-1,-1 1,0 0,1 0,-1-1,1 1,-1 0,0 0,1 0,-1 0,0 0,1 0,-1 0,0 0,1 0,-1 0,0 0,1 1,-1-1,0 0,1 0,-8 6,0-1,0 1,1 1,0-1,1 1,0 0,0 1,0-1,1 1,0 1,0-1,1 0,0 1,1 0,0 0,0 0,-1 7,2-7,0-1,0 0,1 1,0 0,0-1,1 1,0-1,1 1,0-1,0 1,1-1,0 1,0-1,1 0,0 0,1 0,-1 0,2-1,-1 1,1-1,0 0,0 0,6 5,10 6</inkml:trace>
  <inkml:trace contextRef="#ctx0" brushRef="#br0" timeOffset="46428.225">7804 481,'-65'49,"86"-71,73-77,-93 98,0 1,0-1,0 0,0 0,0 1,1-1,-1 1,0-1,0 1,1-1,-1 1,0 0,0 0,1 0,-1-1,0 1,1 0,-1 1,0-1,0 0,1 0,-1 0,0 1,0-1,1 1,-1-1,0 1,0-1,0 1,0 0,0 0,0-1,0 1,0 0,0 0,0 0,0 0,0 0,24 53,-7-12,-16-40,0 0,1 1,-1-1,0 0,1 0,0-1,-1 1,1-1,0 1,0-1,0 0,0 0,0 0,0 0,0 0,0-1,0 1,0-1,1 0,-1 0,0 0,0-1,0 1,0-1,0 0,1 1,-1-1,-1-1,1 1,0 0,0-1,0 1,-1-1,2-1,4-2,1-1,-1-1,0 0,0 0,-1 0,0-1,0 0,-1 0,0-1,-1 0,6-13,-4 2</inkml:trace>
  <inkml:trace contextRef="#ctx0" brushRef="#br0" timeOffset="46725.36">8311 1,'0'43,"-4"24,-3 10,1-3,1-10,1-10,2-10,1-8,0-5,6-7,2-4,-1-10,0-11,-2-6</inkml:trace>
  <inkml:trace contextRef="#ctx0" brushRef="#br0" timeOffset="46964.294">8142 339,'38'-5,"23"-1,5 0,-8-4,-9 0,-14 2</inkml:trace>
  <inkml:trace contextRef="#ctx0" brushRef="#br0" timeOffset="47164.378">8565 1,'20'43,"10"34,0 12,-4-2,-7-8,-7-13,-10-11,-5-12,-8-7,-5-6,-2-3,-1-1,-3-5,3-1,-1-4,4 0,4-3</inkml:trace>
</inkml:ink>
</file>

<file path=ppt/ink/ink4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1">904 0,'-484'381,"449"-352,-2-1,0-2,-2-2,-38 17,137-74,-31 18</inkml:trace>
  <inkml:trace contextRef="#ctx0" brushRef="#br0" timeOffset="2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3">2175 57,'-39'24,"-36"27,-15 9,-2 0,9-5,15-8,14-7,16-6,20-8,17-9,13-7,10-5,6-4,-1-2</inkml:trace>
  <inkml:trace contextRef="#ctx0" brushRef="#br0" timeOffset="4">763 592,'10'13,"-2"0,0 0,0 1,-1 0,-1 0,0 0,-1 1,3 14,1 0,13 28,2 0,2-2,3-1,2-1,9 8,13 3,-29-95,167-475,-167 387,-23 95</inkml:trace>
  <inkml:trace contextRef="#ctx0" brushRef="#br0" timeOffset="5">1130 1242,'42'83,"92"101,-54-83,83 95,34 2,-153-146,-3 2,-2 2,-2 1,-1 6,90 152,59-8,-33-36,-49-26,-70-98,1-1,3-1,1-2,2-2,2-2,6 2,103 118,102 147,-235-279,-17-16</inkml:trace>
  <inkml:trace contextRef="#ctx0" brushRef="#br0" timeOffset="6">1045 1383,'-5'0,"-1"5,0 6,1 6,2 5,1 4,0 2,2 1,0 0,5 0,1 1,1-1,3 0,0-6</inkml:trace>
  <inkml:trace contextRef="#ctx0" brushRef="#br0" timeOffset="7">1017 2089,'10'9,"3"9,-1 5,-2-1</inkml:trace>
  <inkml:trace contextRef="#ctx0" brushRef="#br0" timeOffset="8">1074 2878,'0'19,"0"12,0 4,0 2,0 0,0-3,4-7,3-7</inkml:trace>
  <inkml:trace contextRef="#ctx0" brushRef="#br0" timeOffset="9">1101 3725,'0'10,"0"7,0 7,0-2</inkml:trace>
  <inkml:trace contextRef="#ctx0" brushRef="#br0" timeOffset="10">1074 4459,'0'14,"0"10,0 6,0 2,0 0,0-4</inkml:trace>
  <inkml:trace contextRef="#ctx0" brushRef="#br0" timeOffset="11">3896 4798,'5'-5,"1"4,5 1,0 6,-1 6,2 7,-1 4,2 3,5 2,2 2,5-6,-4-5</inkml:trace>
  <inkml:trace contextRef="#ctx0" brushRef="#br0" timeOffset="12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13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14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4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489 223,'-36'13,"0"1,1 2,0 2,2 1,-1 2,17-11,-1-1,0 1,1 1,0 0,1 1,0 1,1 0,1 2,0-1,1 1,0 1,1 1,1 0,1 0,0 1,2 0,0 0,0 1,2 0,1 1,-1 5,3-8,0-1,2 1,0-1,1 1,1 0,0-1,1 1,1-1,1 0,0 0,1 0,1 0,0-1,1 0,0 0,2 0,0-1,0-1,1 1,1-2,0 1,1-2,0 1,8 4,0-3,1-2,0 0,0-1,1-2,0 0,1-1,0-1,4-1,-14-3,0-2,0 0,0 0,0-2,0 1,0-1,0-1,-1-1,1 0,-1 0,0-1,0 0,0-1,-1-1,0 0,0 0,-1-1,0-1,0 1,-1-2,7-8,3-4</inkml:trace>
  <inkml:trace contextRef="#ctx0" brushRef="#br0" timeOffset="879.021">913 702,'-10'16,"2"1,-1 0,2 1,1 0,0 0,1 0,1 1,0-1,2 1,0 0,1 0,2 12,0-27,0 0,0 0,1 0,-1 0,1 0,0-1,0 1,0-1,1 1,-1-1,1 0,0 0,0 0,0-1,0 1,0-1,1 1,-1-1,1 0,0 0,-1-1,1 1,0-1,0 0,0 0,0 0,0 0,0-1,0 1,0-1,2 0,10 0,-1 0,0-1,1-1,-1 0,0-1,0-1,14-5,-17 5,0-2,0 1,0-2,0 1,-1-2,0 1,-1-1,0-1,0 0,-1-1,5-5,-11 11,0 0,0 0,0 0,0 0,-1-1,0 0,0 1,0-1,-1 0,1 0,-1 0,0 1,-1-1,1-1,-1 1,0 0,0 0,0 0,-1 0,0 0,0 0,0 0,-1 1,1-1,-1 0,0 1,-1-1,1 1,-1-1,0 1,-1-1,-3-3,-2 0,1 0,-1 1,0 0,-1 0,1 1,-1 1,0 0,-1 0,1 1,-1 0,0 0,0 2,-1-1,1 1,0 1,-1 0,1 1,0 0,-1 0,1 1,-1 1,1 0,-9 3,19-4,0-1,0 1,1-1,-1 0,0 1,1 0,-1-1,1 1,-1-1,1 1,-1 0,1-1,-1 1,1 0,-1 0,1-1,0 1,0 0,-1 0,1 0,0-1,0 1,0 0,0 0,0 0,0 0,0-1,0 1,0 0,0 0,0 0,1-1,-1 1,0 0,1 0,-1 0,0-1,1 1,-1 0,1-1,-1 1,1 0,-1-1,1 1,0-1,-1 1,1-1,0 1,-1-1,1 1,0-1,0 0,-1 1,1-1,0 0,0 0,0 0,-1 1,1-1,0 0,0 0,0 0,0 0,-1 0,1-1,0 1,0 0,0 0,0-1,15 3,1-2,0 0,0-1,0 0,0-2,-1 0,1-1,-1 0,8-4,5-1,252-56,-276 64,0 0,-1 1,1-1,0 1,-1 0,1 0,0 0,0 1,-1-1,1 1,-1 0,1 1,-1-1,1 1,-1 0,0 0,1 0,-1 1,0-1,-1 1,1 0,0 0,-1 0,0 1,0-1,0 1,0 0,0 0,-1 0,1 0,-1 0,0 1,-1-1,1 0,-1 1,0 0,0-1,0 1,-1 0,1-1,-1 5,-5 13,-1 1,0-1,-2 0,-1 0,0 0,-2-2,0 1,-2-1,-2 3,13-16,14-15,19-19,-29 25,55-44,1 2,3 2,1 4,51-24,-108 60,2-3,0 1,0 0,1 0,0 1,0 0,0 0,0 1,0 0,0 0,1 1,-1 0,0 1,8 0,-14 1,-1-1,1 1,-1 0,1 0,-1 0,1 0,-1 0,0 0,1 1,-1-1,0 0,0 1,0-1,0 1,0-1,0 1,0-1,-1 1,1 0,0-1,-1 1,1 0,-1 0,0-1,0 1,0 0,0 0,0-1,0 1,0 0,0 0,-1-1,1 1,-1 0,1 0,-1 0,-25 66,6-32,10-21,2 0,0 1,0 0,2 0,0 0,0 1,2 0,0 3,1 4</inkml:trace>
  <inkml:trace contextRef="#ctx0" brushRef="#br0" timeOffset="1753.708">2493 674,'-44'-1,"28"-1,1 2,-1 0,0 0,1 2,-1 0,1 0,0 2,-3 1,17-5,0 0,0 0,0 1,0-1,0 0,0 1,1-1,-1 1,0-1,0 1,0-1,1 1,-1-1,0 1,1 0,-1 0,1-1,-1 1,1 0,-1 0,1-1,-1 1,1 0,0 0,-1 0,1 0,0 0,0 0,0 0,0-1,0 1,0 0,0 0,0 0,0 0,0 0,0 0,0 0,1 0,-1 0,0-1,1 1,-1 0,1 0,-1 0,1-1,-1 1,1 0,0 0,0-1,40 39,-30-30,59 69,-69-76,0 1,0-1,0 1,0-1,0 1,0-1,-1 1,1 0,-1-1,1 1,-1 0,0 0,0-1,-1 1,1 0,-1-1,1 1,-1 0,0-1,0 1,0-1,0 1,0-1,0 1,-1-1,1 0,-1 0,0 0,0 0,0 0,0 0,0 0,0-1,0 1,0-1,-3 2,-20 13,-1-1,-1-1,0-2,0-1,-2 0,1-3,-4 1,30-8,0 0,0-1,0 1,0 0,0-1,0 0,0 1,0-1,0 0,0 0,0 0,0 0,0 0,-1-1,1 1,0-1,0 1,0-1,0 0,1 0,-1 0,0 0,0 0,0 0,1 0,-1-1,-3-9</inkml:trace>
  <inkml:trace contextRef="#ctx0" brushRef="#br0" timeOffset="2473.027">2606 956,'40'-13,"0"0,-1-3,-1-1,0-2,-1-2,19-15,-1-36,-54 70,0 0,0 0,-1 0,1 0,-1 0,1-1,-1 1,0 0,0 0,0 0,0-1,-1 1,1 0,0 0,-1 0,1 0,-1-1,0 1,0 0,0 0,0 1,0-1,0 0,-1 0,1 0,0 1,-1-1,0 1,1-1,-1 1,0-1,0 1,1 0,-1 0,0 0,0 0,0 0,-3 0,-5 0,0 1,0 0,0 0,0 1,0 0,0 1,0 0,0 0,1 1,-1 1,1-1,-1 2,1-1,1 1,-1 0,1 1,0 0,0 1,0-1,1 2,0-1,1 1,-1 0,-2 4,2-2,-1 0,1 1,1 0,0 0,0 0,1 1,0-1,1 1,-1 6,4-14,1-1,-1 1,0-1,1 1,0 0,0-1,0 1,0-1,0 1,1-1,0 1,-1 0,1-1,1 0,-1 1,0-1,1 0,0 0,-1 1,1-1,1-1,-1 1,0 0,1 0,-1-1,1 0,0 1,0-1,0 0,0 0,0-1,0 1,0-1,3 1,13 3,1-2,-1-1,1 0,0-1,-1-2,1 0,0 0,-1-2,1-1,-1 0,0-1,0-1,0-1,-1-1,17-10,5 0,0-3,-1-1,-1-2,-1-2,-2-1,-1-2,0-1,-3-1,16-22,-13-7,-34 59,1-1,-1 1,1-1,-1 1,0-1,1 1,-1-1,0 0,0 1,0-1,0 1,0-1,-1 0,1 1,0-1,-1 1,1-1,-1 1,0-1,1 1,-1 0,0-1,0 1,0 0,0 0,0-1,0 1,0 0,0 0,-1 0,1 0,0 0,0 1,-1-1,1 0,-1 0,1 1,-1-1,1 1,-2-1,-8 1,0 1,0 0,1 0,-1 1,0 0,1 1,-1 0,1 1,0 0,0 0,0 1,1 1,0 0,0 0,-4 3,12-8,-8 5,-70 54,76-58,1 0,0 0,1 0,-1 0,0 0,0 1,1-1,-1 0,1 1,0-1,0 1,0 0,0-1,0 1,1 0,-1 0,1-1,0 1,0 0,0 0,0 0,0 0,0-1,1 1,-1 0,1 0,0-1,0 1,0 0,0-1,1 1,-1 0,5 2,-1-1,1 1,0-1,1 0,-1 0,0 0,1-1,0 0,0-1,0 1,0-1,0-1,0 1,1-1,-1-1,1 1,-1-1,0 0,1-1,-1 0,1 0,56 4,41 32,-102-33,0 0,0 0,0 0,-1 0,1 1,-1 0,0-1,0 1,1 0,-2 0,1 0,0 0,-1 1,1-1,-1 0,0 1,0-1,-1 1,1-1,-1 1,1-1,-1 1,0-1,0 1,-1-1,1 1,-1-1,0 1,0-1,0 1,-3 5,1 0,-2 0,1 0,-1-1,-1 1,1-1,-1-1,-1 1,1-1,-7 5,5-4,-10 11</inkml:trace>
  <inkml:trace contextRef="#ctx0" brushRef="#br0" timeOffset="2867.154">3791 617,'-9'18,"1"0,1 1,1 0,1 0,1 0,0 0,1 1,1-1,1 1,1 0,0 0,2-1,0 1,2 4,-1-16,0-1,0 1,1 0,-1-1,2 0,-1 0,1 0,0 0,0-1,1 1,0-2,0 1,1-1,-1 1,1-2,0 1,-3-4,-1-1,0 1,0-1,0 0,1 0,-1 0,0 0,0-1,0 1,1-1,-1 0,0 0,0 0,0 0,0 0,0-1,-1 0,1 1,0-1,-1 0,1 0,-1 0,1-1,-1 1,0 0,0-1,0 0,-1 1,1-1,0 0,-1 0,0 0,0 0,0 0,0 0,0 0,-1-1,1 1,-1 0,0-1,8-12,6-16,2-3,0 0,3 1,0 1,3 1,19-23,-27 42,0 2</inkml:trace>
  <inkml:trace contextRef="#ctx0" brushRef="#br0" timeOffset="3632.011">4581 645,'-42'17,"1"2,1 1,1 2,1 2,-21 18,48-34,0 0,1 1,0 0,1 1,0 0,0 1,1 0,0 0,-2 5,10-15,-1 1,0-1,1 0,-1 1,1-1,-1 1,1-1,-1 1,1-1,0 1,0-1,0 1,0-1,0 1,0-1,0 1,1-1,-1 1,0-1,1 1,-1-1,1 1,0-1,-1 0,1 1,0-1,0 0,0 0,0 1,0-1,0 0,0 0,0 0,1 0,-1 0,0-1,1 1,-1 0,0-1,1 1,-1-1,1 1,0 0,69 1,-51-10,0-1,-1-1,0-1,0 0,-1-1,-1-1,0-1,-1 0,0-2,-1 1,-1-2,2-3,45-44,-28 42,-32 22,-1 0,1-1,0 1,-1 0,1 0,-1 0,1 0,0 0,-1 0,1 0,0 0,-1 0,1 0,-1 0,1 1,0-1,-1 0,1 0,-1 1,1-1,-1 0,1 1,-1-1,1 0,-1 1,1-1,-1 1,0-1,1 1,-1-1,1 1,-1-1,0 1,0-1,1 1,-1-1,0 1,0-1,0 1,0 0,1-1,-1 1,0 0,0-1,0 1,0-1,0 1,-1 0,1-1,0 1,0-1,0 1,0 0,-1-1,1 1,0-1,-1 1,1-1,0 1,-1-1,1 1,-4 16,2-13,0 1,0 0,0 0,0 0,1 0,0 1,0-1,1 0,-1 0,1 1,0-1,0 0,1 1,0-1,0 0,0 0,0 0,1 0,0 0,0 0,0 0,1 0,0-1,0 1,0-1,0 0,0 0,1 0,0 0,0-1,0 1,3 1,4-2,0 0,1 0,-1-1,0-1,1 0,-1 0,1-1,-1-1,1 0,-1 0,1-1,-1-1,0 0,0 0,0-1,0-1,-1 0,0 0,0-1,0 0,-1-1,1 0,3-4,148-132,9-87,-161 217,0-1,-1 1,-1-1,0-1,-1 1,-1-1,0 0,-1-1,0 1,-1-1,-1 1,-1-1,0 0,-1 0,0 0,-2 0,0 1,0-1,-2 1,0-1,-1 1,0 0,-1 1,-1-1,0 1,-1 0,-9-12,14 23,0 0,-1 0,1 1,-1-1,0 1,0 0,0 0,0 0,0 0,0 1,0 0,0-1,-1 2,1-1,-1 0,1 1,0 0,-1 0,1 0,-1 1,1-1,-1 1,1 0,0 0,0 1,0-1,-1 1,1 0,1 0,-3 1,-4 3,0 0,1 0,-1 1,1 1,1-1,-1 1,1 1,1 0,-1 0,1 0,-1 4,-4 13,2 1,0 1,2-1,1 2,1-1,1 1,2-1,1 1,1 0,2 0,0 0,2 0,2 0,6 24,5 4,3-1,2 0,2-2,3-1,2-1,11 14,23 44,-28-30,-35-80,1 1,0-1,0 1,-1-1,1 1,0-1,-1 1,1-1,-1 1,1-1,0 0,-1 1,1-1,-1 0,1 1,-1-1,1 0,-1 1,0-1,1 0,-1 0,1 0,-1 0,0 0,1 0,-1 1,1-1,-1 0,0-1,1 1,-1 0,1 0,-1 0,1 0,-1 0,0-1,1 1,-1 0,1 0,-1-1,1 1,-1 0,1-1,-1 1,1-1,0 1,-1 0,1-1,-1 1,1-1,0 1,0-1,-1 0,1 1,0-1,0 1,0-1,-1 1,1-1,0 0,0 1,0-1,0 1,0-1,0 0,-10-12</inkml:trace>
  <inkml:trace contextRef="#ctx0" brushRef="#br0" timeOffset="3900.032">4694 561,'43'0,"44"0,10 0,0 0,-13 0,-15 0,-15 0,-11 0,-5 0,-2 0,-4 0,-2 0,-6 0</inkml:trace>
  <inkml:trace contextRef="#ctx0" brushRef="#br0" timeOffset="4318.039">5767 702,'-9'38,"-4"18,1 4,7-8,4-13</inkml:trace>
  <inkml:trace contextRef="#ctx0" brushRef="#br0" timeOffset="4534.936">5795 420,'5'5,"1"6,0 1</inkml:trace>
  <inkml:trace contextRef="#ctx0" brushRef="#br0" timeOffset="5386.504">6162 645,'-14'11,"1"0,0 1,1 1,0 0,1 0,0 1,1 1,1 0,0 0,1 1,1 0,-5 15,11-28,1 1,-1 0,1 0,0-1,0 1,0 0,1 0,-1-1,1 1,0 0,0-1,0 1,0 0,1-1,-1 0,1 1,0-1,0 0,0 0,1 0,-1 0,1 0,0-1,-1 1,1-1,0 1,0-1,1 0,-1 0,0-1,1 1,3 0,0 1,0 0,0-1,1 0,-1 0,1-1,-1 0,1 0,-1-1,1 0,0 0,-1 0,1-1,0-1,-1 1,0-1,2-1,1-1,-1 0,1-1,-1 0,0-1,0 0,-1 0,0-1,0 0,0 0,-1-1,0 0,-1 0,0-1,0 0,-1 0,0 0,0 0,-1-1,0 0,-1 0,0 0,-1 0,1-5,-1 6,-1 1,0-1,-1 0,0 0,0 0,-1 0,0 1,0-1,-1 0,0 1,-1-1,0 1,0 0,-1-1,0 2,0-1,-1 0,0 1,0 0,-1 0,0 1,0-1,-1 1,1 0,-1 1,-8-5,15 10,1 0,-1-1,0 1,1 0,-1-1,0 1,1 0,-1-1,0 1,0 0,1-1,-1 1,0 0,0-1,0 1,0-1,1 1,-1 0,0-1,0 1,0-1,0 1,0-1,0 1,0 0,0-1,0 1,0-1,0 1,-1-1,1 1,0 0,0-1,0 1,0-1,-1 1,1 0,0-1,0 1,-1 0,1-1,0 1,-1 0,1 0,0-1,-1 1,6-1,12-5,1 2,-1 0,1 1,-1 1,1 1,0 0,0 1,0 1,-1 1,1 0,-1 2,1 0,-1 1,0 0,0 1,4 4,-18-9,0 1,0 0,0 0,-1 0,1 1,-1-1,1 1,-1-1,0 1,0 0,0 0,0 0,-1 0,1 0,-1 0,0 0,0 0,0 1,0-1,0 1,-1-1,0 0,1 1,-1-1,0 1,-1 1,-28 93,7-30,22-67,-1 1,1-1,-1 1,1-1,0 1,0-1,0 1,-1-1,1 1,1-1,-1 1,0-1,0 1,1-1,-1 1,0-1,1 1,0-1,-1 0,1 1,0-1,-1 0,1 0,0 1,0-1,0 0,0 0,1 0,-1 0,0 0,0 0,0 0,1-1,-1 1,1 0,-1-1,0 1,1-1,-1 1,1-1,-1 0,1 0,-1 1,1-1,-1 0,1 0,-1-1,1 1,0 0,-1 0,0-1,1 1,0-1,81-32,177-145,-193 143,-65 35,-1 1,0-1,1 1,-1-1,0 1,0 0,0 0,0 0,0 0,0 0,0 0,0 0,0 0,0 0,-1 0,1 0,0 1,-1-1,1 0,-1 0,1 1,-1-1,0 0,1 1,-1-1,0 1,0-1,0 0,0 1,0-1,0 0,-1 1,1-1,0 0,-1 1,1-1,-1 0,1 1,-1-1,0 0,0 1,-50 177,56-115,-7-50</inkml:trace>
</inkml:ink>
</file>

<file path=ppt/ink/ink4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2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199 502,'-11'1,"0"0,0 0,0 2,1-1,-1 1,1 0,0 1,0 1,0-1,0 2,1-1,-2 2,6-4,1 0,-1 0,1 1,0 0,0-1,0 1,0 1,1-1,0 0,-1 1,2 0,-1 0,0 0,1 0,0 0,0 0,1 0,0 1,-1-1,2 1,-1-1,1 1,0-1,0 3,0-6,0 1,0-1,0 1,1-1,-1 1,1-1,0 0,0 1,0-1,0 0,0 0,0 0,0 0,1 0,-1 0,1 0,0 0,-1 0,1-1,0 1,0-1,0 1,0-1,0 0,0 0,1 0,-1 0,0 0,1 0,-1-1,0 1,1-1,-1 1,1-1,-1 0,0 0,1 0,-1 0,1-1,-1 1,2-1,5-1,0-1,0 1,0-2,-1 1,1-1,-1-1,0 1,0-1,-1-1,5-3,0-2,-1-1,-1 1,1-2,-2 0,0 0,-1 0,0-1,-1-1,0 1,-1-1,-1 0,0 0,-2-1,1 1,-2-1,0 0,-1 0,0 0,-2 0,-1-12,-38-55,39 81,-1 0,1 0,-1 0,1 1,-1-1,0 1,1-1,-1 1,0 0,0 0,0 0,0 0,0 0,0 0,0 0,-1 1,1-1,0 1,0-1,-1 1,1 0,0 0,0 0,-1 0,1 1,0-1,0 1,-1-1,1 1,0 0,0-1,0 1,0 0,0 0,0 1,0-1,0 0,-1 2,2-2,-1 0,1 0,0 0,0 0,0 0,0 0,0 1,0-1,0 0,0 1,1-1,-1 0,1 1,-1-1,1 1,-1-1,1 1,0-1,-1 1,1-1,0 1,0-1,0 1,0-1,0 1,1-1,-1 1,0-1,1 1,-1-1,1 0,0 1,-1-1,1 1,0-1,0 0,0 0,0 0,0 1,0-1,0 0,1 0,59 31,-42-30,0-2,0 0,1-1,-1-1,0-1,0 0,-1-2,1 0,-1-1,0 0,0-2,-1 0,0-1,0-1,-1-1,-1 0,0-1,6-6,-5 7,-1-1,0 0,-1-2,-1 1,0-1,-1-1,0-1,-1 1,-1-2,-1 1,0-1,-1-1,-1 0,4-14,-41 186,24-50,5 1,5-1,9 41,-3-22,-6 0,-6 32,1-139,1 0,-2 0,0 0,-1 0,-1-1,0 1,-1-1,-1 0,0 0,-1-1,-1 1,0-1,-1-1,0 0,-1 0,0-1,-1 0,-1-1,-6 5,14-14,1-1,-1 0,1 0,-1 0,1-1,-1 1,0-1,1 0,-1 0,0 0,1-1,-1 1,1-1,-1 0,0 1,1-2,0 1,-1 0,1-1,0 0,-1 1,1-1,0-1,1 1,-1 0,0-1,0 1,1-1,0 0,-1 0,1 0,0 0,1 0,-1 0,0-1,1 1,0 0,0-1,0 1,0-1,0 0,1 1,0-1,0 0,0 1,0-1,0 0,1-2,8-35,1 0,3 1,1 1,1 0,3 0,1 2,1 0,3 2,0 0,3 1,0 2,4-1,-8 8,-4 6</inkml:trace>
</inkml:ink>
</file>

<file path=ppt/ink/ink4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1 253,'4'7,"1"0,1-1,-1 1,1-1,0 0,0-1,1 0,-1 0,1 0,1-1,-1 0,0 0,1-1,0 1,0-2,0 1,0-1,0-1,0 0,1 0,-1 0,0-1,1 0,-1-1,0 1,1-2,-1 1,0-1,0-1,0 1,0-1,0-1,4-2,9-2,0-1,-1-1,0 0,-1-2,0 0,-1-1,0-1,-1-1,-1 0,0-1,-1-1,-1 0,0-1,-2-1,-10 16,0 1,0-1,-1 1,1-1,-1 0,0 0,0 0,0 0,0 0,0 0,-1 0,1 0,-1 0,0 0,0 0,0 0,0 0,-1 0,1 0,-1 0,0 0,0 0,0 0,0 0,0 0,-1 1,1-1,-1 0,0 1,0-1,0 1,0 0,0 0,0 0,0 0,-1 0,1 0,-1 0,0 1,1-1,-1 1,0 0,0 0,0 0,-12 0,1 2,0 0,-1 0,1 1,0 1,0 1,0 0,0 0,1 2,0-1,0 2,0 0,1 0,0 1,0 1,1 0,0 0,1 1,0 1,0-1,-6 11,7-11,0 1,0-1,1 2,1-1,0 1,0 0,1 0,1 1,0-1,-2 12,6-18,0-1,0 1,0 0,1 0,0 0,0 0,0 0,1 0,0-1,0 1,1 0,-1-1,1 1,0-1,1 1,-1-1,1 0,0 0,1 0,-1 0,1-1,0 1,0-1,0 0,5 3,0 0,0-1,0 0,1 0,0-1,0 0,1-1,-1 0,1-1,0 0,0 0,0-1,0-1,0 0,1 0,-1-1,0-1,0 0,0 0,0-1,0-1,2 0,40-15,-2-2,-1-2,0-2,-2-3,-1-1,-1-3,0-2,129-96,-174 127,1 1,-1 0,1 0,-1 0,1 0,-1 0,1 0,-1 0,1 1,0-1,0 0,-1 1,1 0,0-1,0 1,0 0,0 0,-1 0,1 0,0 0,0 0,0 1,0-1,-1 0,1 1,0 0,0-1,-1 1,1 0,-1 0,1 0,0 0,-1 0,0 0,1 0,-1 1,0-1,1 1,-1-1,0 1,0-1,0 1,-1-1,1 1,0 0,0-1,-1 1,1 0,-1 0,0 0,1-1,-1 2,-43 174,17-118,57-82,5-10,0 2,3 2,0 1,2 2,0 2,24-9,20 9,-83 24,0-1,0 1,1 0,-1 0,0 1,0-1,0 0,0 1,0-1,0 1,0-1,0 1,0 0,0 0,0 0,-1 0,1 0,0 1,-1-1,1 0,-1 1,1-1,-1 1,1 0,-1-1,0 1,0 0,0 0,0 0,0 0,-1 0,1 0,0 0,-1 0,1 0,-1 0,0 0,0 0,0 1,-1 11,0-1,-1 1,0-1,-1 0,-1 0,0 0,-1 0,0-1,-1 1,0-1,-7 9,-8 19,-5 19,26-46</inkml:trace>
  <inkml:trace contextRef="#ctx0" brushRef="#br0" timeOffset="1098.802">1581 366,'45'-6,"-1"-3,0-1,0-3,-1-1,40-20,-74 31,0 0,0 0,0-1,-1 0,0-1,0 0,0 0,0-1,-1 0,0 0,0-1,-1 0,1 0,-2-1,1 1,-1-1,0 0,-1-1,0 1,0-1,0 0,-2 0,1 0,0-7,-3 14,0 0,0 0,0 0,0 0,-1 0,0 0,1 0,-1 0,0 0,0 0,0 0,0 0,0 0,0 1,0-1,-1 0,1 1,-1-1,1 1,-1-1,1 1,-1 0,0 0,0 0,0 0,0 0,0 0,0 0,0 1,0-1,0 1,0-1,0 1,0 0,0 0,0 0,0 0,-1 0,1 0,0 1,-85 24,67-14,1 1,0 1,1 1,0 1,1 1,0 0,2 1,-7 8,19-21,0 0,-1-1,1 1,0 0,1 1,-1-1,1 0,0 1,0 0,0-1,1 1,-1 0,1 0,0 0,1 0,-1 0,1 0,0 0,0 0,1 0,-1 0,1-1,0 1,0 0,1 0,0 0,0-1,0 1,0-1,1 1,-1-1,1 0,0 0,0 0,1-1,-1 1,1-1,0 1,0-1,0 0,0-1,0 1,1-1,-1 0,1 0,2 0,14 1,0-2,0 0,0-1,0-1,0-2,0 0,0-1,0-1,-1 0,0-2,0-1,0 0,-1-1,-1-1,0-1,0-1,3-3,17-10,-1-2,-2-2,-1-1,26-28,-9-17,-50 74,0-1,0 0,0 0,0 0,0 0,-1 0,1 0,-1 0,1 0,-1-1,0 1,0 0,0 0,0 0,0 0,0 0,-1-1,1 1,-1 0,1 0,-1 0,0 0,0 0,0 0,0 1,0-1,0 0,-1 0,1 1,0-1,-1 1,0-1,1 1,-1-1,0 1,0 0,1 0,-1 0,-1 0,-3-1,-1 2,1-1,0 0,0 1,-1 1,1-1,0 1,0 0,-1 0,1 0,0 1,0 0,1 0,-1 1,0 0,1 0,-1 0,1 1,0-1,0 1,0 0,1 1,0-1,-1 1,2 0,-1 0,0 0,1 1,0-1,0 3,3-6,0 1,0-1,0 1,1 0,-1-1,1 1,0-1,0 1,0-1,0 0,0 1,0-1,1 0,-1 0,1 0,-1 0,1 0,0 0,0 0,0 0,0-1,0 1,0-1,1 0,-1 1,0-1,1 0,-1 0,1-1,-1 1,1 0,-1-1,1 0,-1 1,1-1,0 0,-1 0,1-1,-1 1,3-1,17 5,-15-3,0-1,-1 1,1 0,-1 1,1-1,-1 1,0 1,0-1,0 1,0 0,0 1,-1-1,1 1,-1 0,0 0,0 1,0-1,-1 1,0 0,0 1,0-1,0 1,-1-1,0 1,0 0,-1 0,1 1,-1-1,-1 0,1 2,-43 119,40-125,1-1,0 1,0 0,0 0,0-1,0 1,0 0,0-1,1 1,-1 0,1-1,-1 1,1 0,0-1,-1 1,1-1,0 1,0-1,0 0,0 1,0-1,0 0,1 0,-1 1,0-1,1 0,-1 0,1 0,-1-1,1 1,-1 0,16 5</inkml:trace>
  <inkml:trace contextRef="#ctx0" brushRef="#br0" timeOffset="1739.561">2964 141,'-31'8,"0"2,0 0,1 3,0 0,1 2,1 0,1 3,-12 8,-23 49,60-73,1 0,0-1,0 1,0 0,0 0,0 0,1 0,-1 0,1 0,-1 0,1 0,-1 0,1 0,0 0,0 0,0 0,0 0,1 0,-1 0,0 0,1 0,0 0,-1 0,1 0,0 0,0 0,0 0,0 0,0-1,1 1,-1 0,0-1,1 1,-1-1,1 0,0 1,-1-1,1 0,0 0,0 0,0 0,-1 0,3 0,3 1,1 1,0-1,-1-1,1 0,0 0,0 0,0-1,0 0,0-1,0 1,0-2,-1 1,1-1,0 0,-1-1,1 1,-1-2,0 1,0-1,0 0,2-2,129-118,-90 75,38-24,-83 74,-1-1,1 1,-1-1,0 1,1 0,-1 0,1 0,-1 0,0 1,0-1,0 0,0 1,0 0,0-1,0 1,0 0,-1 0,1 0,-1 0,1 0,-1 1,0-1,0 0,0 1,0-1,0 0,0 1,-1-1,1 1,-1-1,0 1,0 0,0-1,0 1,0-1,0 1,-1-1,1 1,-2 1,5 16,7 52,-3 1,-3-1,-5 61,0-53,0-62,0-1,-2 0,0 1,-1-1,-1 0,0 0,-1-1,-1 0,-1 0,0 0,-1-1,0-1,-2 1,1-1,-2-1,-2 2,12-12,-1 0,0 0,0 0,0 0,0 0,-1 0,1-1,-1 0,1 0,-1 0,0 0,0 0,0-1,0 1,0-1,0 0,0-1,0 1,0-1,0 1,-1-1,1-1,0 1,0 0,0-1,0 0,-1 0,1 0,0-1,1 1,-1-1,0 0,0 0,1 0,-1-1,1 1,0-1,0 0,0 0,0 0,-1-2,2-4,1-1,1 1,0 0,0-1,1 1,0 0,1 0,0 0,0 0,1 0,0 0,0 0,1 1,4-7,6-17,1 0,2 1,1 1,1 1,1 1,8-7,106-119,-118 136</inkml:trace>
  <inkml:trace contextRef="#ctx0" brushRef="#br0" timeOffset="2405.167">3501 141,'-16'42,"10"-30,0 1,1-1,1 1,0 0,1 1,0-1,1 1,0-1,1 1,1-1,0 1,1 0,1-1,0 3,-1-14,0 0,-1 1,2-1,-1 0,0 0,0 0,1 0,-1 0,1 0,-1 0,1-1,0 1,0 0,0-1,0 0,0 1,0-1,0 0,0 0,0 0,1 0,-1 0,0-1,1 1,-1-1,0 0,1 1,-1-1,1 0,-1 0,0-1,1 1,-1 0,1-1,-1 0,1 0,82-37,133-142,-48 72,-126 88,-43 20,0 0,0 0,-1 0,1 0,0 0,0 0,0 0,-1 0,1 0,0 0,0 0,0 1,0-1,-1 0,1 1,0-1,0 0,-1 1,1-1,0 1,-1-1,1 1,-1-1,1 1,0 0,-1-1,1 1,-1 0,1-1,-1 1,0 0,1 0,-1-1,0 1,0 0,1 0,-1 0,0-1,0 1,0 0,0 0,0 0,0 0,0-1,0 1,0 0,-1 0,1 0,0-1,0 1,-1 0,1 0,0-1,-1 2,-27 174,25-98,4 1,3-1,3 0,11 46,36 117,-53-238,0-1,0 1,-1 0,1-1,-1 1,1 0,-1-1,0 1,0 0,0 0,0-1,0 1,-1 0,1 0,-1-1,0 1,0-1,0 1,0 0,0-1,-1 0,1 1,-1-1,1 0,-1 0,0 0,0 0,0 0,0 0,0 0,0-1,-1 1,1-1,0 1,-1-1,1 0,-1 0,0 0,1-1,-1 1,-1 0,-3-2,0 0,0-1,0 1,0-1,0-1,0 1,1-1,0 0,-1-1,1 0,0 0,1 0,-1 0,1-1,0 0,0 0,0-1,1 1,0-1,0 0,0 0,1 0,0-1,0 1,0-1,1 0,0 0,1 0,-1 0,1 0,0 0,1 0,0 0,0-1,4-5,0 1,0-1,2 1,-1 0,1 1,1 0,0 0,1 0,0 1,0 0,1 0,0 1,1 0,0 1,1 0,-1 1,2 0,-1 0,1 1,-1 1,11-3,68-30,3 4,68-14,-51 16,-68 18</inkml:trace>
</inkml:ink>
</file>

<file path=ppt/ink/ink4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1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0 505,'2'-5,"0"0,0 0,0 0,1 0,0 1,-1 0,2-1,-1 1,0 0,1 0,0 1,0-1,0 1,0 0,0 0,3-1,-7 4,26-17,1 2,0 1,1 2,0 0,1 2,5 0,-14 2,0 1,0 1,0 0,1 2,-1 1,1 0,0 1,0 2,0 0,0 1,4 1,-22-1,-1 0,1-1,0 1,0 0,0 0,-1 1,1-1,0 1,-1-1,1 1,-1 0,0 0,0 0,0 0,0 0,0 0,0 1,0-1,-1 1,1-1,-1 1,0 0,1-1,-1 1,0 0,-1 0,1 0,-1 0,1 0,-1 0,0 0,0 0,0-1,0 1,-1 0,1 0,-1 0,0 0,-2 8,0 0,-1 0,0 0,-1-1,0 0,0 0,-1 0,-1-1,-4 5,-124 111,134-124,0-1,0 1,-1 0,1 0,0 1,0-1,0 0,1 0,-1 0,0 1,0-1,1 0,-1 1,0-1,1 1,0-1,-1 0,1 1,0-1,0 1,-1-1,1 1,0-1,1 1,-1-1,0 1,0-1,1 1,-1-1,1 1,-1-1,1 0,-1 1,1-1,0 0,0 1,0-1,0 0,0 0,0 0,0 0,0 0,0 0,0 0,1 0,-1 0,0-1,1 1,-1 0,0-1,1 1,-1-1,1 0,-1 1,1-1,-1 0,2 0,90 26,-74-23,-1 1,1 1,-1 1,0 0,-1 1,1 1,-2 1,1 0,12 11,-26-17,0 0,0 0,-1 0,1 0,-1 0,0 1,0-1,0 1,0-1,-1 1,1 0,-1 0,0 0,0 0,-1 0,1 0,-1 0,0 0,0 0,0 0,0 0,-1 0,1 0,-1 0,0 0,-1-1,1 1,-1 0,1 0,-1-1,0 1,-1-1,-82 105,68-92,-1-2,0 0,-1-1,-1-1,0-1,-1 0,0-2,0 0,-13 2,29-9,-1 1,0-2,0 1,0 0,0-1,0 0,0-1,-1 1,1-1,0 0,0-1,0 0,-1 0,1 0,0 0,0-1,1 0,-1 0,-4-3,8 2,2 1,-1-1,0 1,0-1,1 0,0 1,-1-1,1 1,0-1,0 0,0 1,1-1,-1 0,1 1,-1-1,1 0,0 1,0 0,0-1,0 1,1-1,-1 1,1 0,-1 0,1 0,0 0,-1 0,3-1,-4 2,17-20</inkml:trace>
  <inkml:trace contextRef="#ctx0" brushRef="#br0" timeOffset="769.104">988 532,'0'23,"0"-13,0-22,0-7,2 1,-1 0,2-1,1 1,0 0,1 1,1-1,0 1,2 0,0 0,1 1,0 0,1 1,6-7,-15 20,0 1,0 0,0-1,0 1,0 0,0 0,1 0,-1 0,0 0,1 0,-1 0,0 0,1 0,-1 0,1 1,-1-1,1 1,-1-1,1 1,0 0,-1-1,1 1,0 0,-1 0,1 0,0 0,-1 1,1-1,-1 0,1 1,0-1,-1 1,1-1,-1 1,1 0,-1 0,0-1,1 1,-1 0,0 0,1 0,-1 1,1 0,15 13</inkml:trace>
  <inkml:trace contextRef="#ctx0" brushRef="#br0" timeOffset="9438.332">1552 306,'-2'-1,"0"-1,0 1,0 0,0 0,0 0,0 0,-1 0,1 0,0 1,-1-1,1 1,-1 0,1-1,-1 1,1 0,0 0,-1 1,1-1,-1 0,1 1,0 0,-1-1,1 1,0 0,0 0,-1 0,1 1,0-1,0 0,0 1,0 0,0 0,-53 60,53-59,0 1,1-1,-1 0,1 0,0 1,0-1,0 1,0-1,0 1,1 0,0-1,0 1,0-1,0 1,0 0,1-1,0 1,-1-1,1 1,0-1,1 1,-1-1,1 0,0 0,-1 1,1-1,1-1,-1 1,0 0,1 0,-1-1,1 1,0-1,0 0,0 0,0 0,0 0,0-1,0 1,1-1,-1 0,1 0,-1 0,1 0,-1 0,1-1,0 0,2 0,1-1,0-1,0 1,0-2,0 1,0-1,0 0,-1 0,1-1,-1 0,0 0,0-1,0 1,-1-1,1-1,-1 1,-1-1,1 0,-1 0,2-3,61-131,-60 127,-1-1,0 0,-2 0,1 0,-2 0,0-1,0 1,-2-1,0 0,0 0,-1 0,-1 1,-1-1,0 0,-4-13,5 25,0 1,-1 0,1 0,0 0,-1 0,0 0,1 0,-1 0,0 1,0-1,0 0,0 1,0 0,0-1,-1 1,1 0,0 0,-1 0,1 1,0-1,-1 1,1-1,-1 1,1 0,-1 0,1 0,-1 0,1 0,-1 0,1 1,-1-1,1 1,-1 0,1 0,0 0,-2 1,-80 50,76-45,1 1,0 0,0 0,0 1,1 0,0 0,1 0,0 0,0 1,1 0,1 0,-1 1,2-1,-1 0,1 1,1 0,0-1,1 1,0 0,0 0,1-1,0 1,1 0,1-1,3 11,0-13,1 0,0-1,0 0,1 0,0 0,0-1,1 0,-1 0,1-1,1-1,-1 1,1-2,-1 1,1-1,0 0,0-1,1-1,-1 1,0-1,6-1,208 0,-200-1</inkml:trace>
  <inkml:trace contextRef="#ctx0" brushRef="#br0" timeOffset="9771.982">763 815,'43'0,"43"-5,17-6,0-2,-8-2,-10 0,-10 3,-9 3,-5 4,-9 3,-8-4,-6 4,-6 3,-3 1,-2 0,-5 0</inkml:trace>
  <inkml:trace contextRef="#ctx0" brushRef="#br0" timeOffset="10940.434">2118 673,'-2'2,"0"-1,0 1,0 0,1 0,-1 0,1 0,-1 0,1 0,0 0,0 1,0-1,0 0,0 1,1-1,-1 1,1-1,-1 1,1-1,0 1,0 1,-1 0,-1 134,3-132,0 0,1-1,-1 1,1-1,0 1,0-1,1 0,-1 0,1 0,0 0,1-1,-1 1,1-1,0 0,0 0,0 0,1 0,-1-1,1 1,0-1,0-1,0 1,1 0,1-2,0-1,1 1,-1-1,0-1,1 1,-1-1,0-1,0 1,1-1,-1 0,0-1,-1 0,1 0,-1 0,1-1,-1 0,0 0,0-1,0 1,-1-1,2-2,22-14,117-110,-144 129,0 0,0 0,0 1,1-1,-1 1,0 0,1 0,-1-1,1 2,-1-1,1 0,-1 0,1 1,0-1,-1 1,1 0,0 0,-1 0,1 0,0 1,-1-1,1 1,0-1,-1 1,1 0,-1 0,1 0,-1 0,0 1,1-1,-1 1,0-1,0 1,0 0,0 0,0-1,-1 1,1 1,0-1,-1 0,0 0,1 1,-1-1,13 22,-12-17,1 0,0-1,0 1,1-1,-1 0,1 0,1 0,-1 0,1 0,0-1,0 0,1 0,-1-1,1 1,0-1,0-1,1 1,-1-1,1 0,0 0,0-1,-1 0,2 0,-1-1,0 1,0-2,7 1,1-5,-1 0,1-1,-1-1,0 0,-1-1,1 0,-1-1,-1-1,0 0,0-1,-1 0,0 0,0-1,-1-1,-1 0,0 0,-1-1,0 0,-1 0,4-10,10-4,-13 23</inkml:trace>
  <inkml:trace contextRef="#ctx0" brushRef="#br0" timeOffset="12307.948">3641 673,'-20'1,"-1"1,1 1,0 1,1 1,-1 0,1 1,0 2,0 0,1 0,-3 3,8-3,0 0,1 1,0 0,0 1,1 0,0 1,1 1,0-1,1 1,0 1,1 0,0 0,1 1,1-1,-5 15,10-24,0-1,1 0,-1 1,0-1,1 0,0 1,0-1,0 0,0 1,1-1,-1 1,1-1,0 0,0 0,0 1,0-1,0 0,1 0,0 0,-1 0,1 0,0-1,0 1,1 0,-1-1,1 0,-1 0,1 1,0-1,-1-1,1 1,0 0,0-1,1 1,-1-1,0 0,0 0,1 0,-1-1,0 1,1-1,-1 0,0 0,1 0,-1 0,1 0,1-1,12-4,-1-1,1 0,-1-1,-1-1,1-1,-1 0,-1-1,1 0,-2-1,0 0,0-2,-1 1,7-10,7-4,102-115,-128 140,1 0,-1 1,1-1,0 1,-1-1,1 1,0-1,-1 1,1-1,0 1,0 0,-1-1,1 1,0 0,0 0,0 0,0-1,-1 1,1 0,0 0,0 0,0 0,0 0,-1 1,1-1,0 0,0 0,0 0,-1 1,1-1,0 0,0 1,-1-1,1 1,0-1,-1 1,1-1,0 1,-1-1,1 1,-1 0,1-1,-1 1,1 0,-1 0,0-1,1 1,-1 0,0 0,1-1,-1 1,0 0,0 0,0 0,0 0,6 56,-6-43,2-1,0 1,0-1,1 1,1-1,0 0,1 0,0 0,8 11,-12-20,1-1,0 0,0 0,0 0,0 0,1-1,-1 1,1 0,0-1,-1 0,1 0,0 0,0 0,0 0,1 0,-1-1,0 0,1 1,-1-1,1-1,-1 1,1 0,0-1,-1 0,1 0,-1 0,1 0,0 0,-1-1,1 0,-1 1,1-1,-1-1,0 1,3-1,0-3,1 1,-1-1,1 0,-2-1,1 0,0 1,-1-2,0 1,-1-1,0 1,0-1,0-1,-1 1,2-4,11-20,29-42,-44 73,0 1,0-1,0 1,0-1,0 1,0 0,0 0,0-1,0 1,-1 0,1 0,0 0,-1 0,1 0,0 0,-1 0,1 0,-1 0,1 0,-1 1,0-1,0 0,1 0,-1 0,0 0,0 1,0-1,0 0,0 0,0 0,-1 1,1-1,3 27,-4-20,1 0,0 0,0 0,1 1,0-1,1 0,-1 0,1 0,1-1,0 1,0 0,0-1,1 0,0 0,1 0,-1 0,1-1,1 1,-1-1,1-1,0 1,0-1,1 0,3 2,-5-4,-1-1,1 0,0 0,0 0,0-1,0 0,0 1,0-2,0 1,0-1,0 1,0-1,0-1,1 1,-1-1,0 0,0 0,0 0,0-1,-1 0,1 0,0 0,-1-1,1 1,-1-1,0 0,0 0,0-1,0 1,0-1,18-17,-2-1,0 0,-1-2,-2 0,0-1,8-17,48-84,-70 125,0 1,1 0,-1 0,0-1,0 2,0-1,0 0,0 1,1-1,-1 1,0 0,0 0,0 0,-1 1,1-1,0 1,0-1,-1 1,1 0,-1 0,1 0,-1 0,0 1,0-1,0 1,0-1,0 1,-1-1,1 1,0 1,3 3,13 14,-1 2,-1 0,-1 1,-1 0,-1 1,-1 1,-2 0,3 11,-3-7,-1 0,-1 1,-1 0,-2 1,-2-1,0 1,-2 0,-2-1,-1 1,-1 0,-1-1,-2 0,-2 0,-5 15,8-32,0 0,-1 0,-1-1,0 0,-1 0,0-1,-1 0,-1-1,1 0,-2 0,1-1,-3 1,-68 36,78-46,1-1,-1 1,1 0,-1-1,1 1,-1-1,0 0,1 0,-1 0,1 0,-1 0,1-1,-1 1,0-1,1 1,-1-1,1 0,0 0,-1 0,1-1,0 1,0 0,0-1,0 1,0-1,0 0,0 0,0 0,1 0,-1 0,0 0,1 0,0 0,-1-2,0-4,1-1,0 0,0 0,1-1,0 1,0 0,1 0,0 0,1 0,0 0,0 1,1-1,0 0,1 1,0 0,0 0,0 0,2 0,23-44,2 2,3 0,2 3,2 1,2 2,1 1,3 3,1 1,2 2,2 3,0 1,23-8,-61 35,1 0,0 2,0-1,0 1,0 1,0 0,1 1,0 0,-1 1,8 1,3 0</inkml:trace>
  <inkml:trace contextRef="#ctx0" brushRef="#br0" timeOffset="15545.644">5702 730,'-5'0,"3"0,3 5,0 6,0 1</inkml:trace>
  <inkml:trace contextRef="#ctx0" brushRef="#br0" timeOffset="15801.166">5673 1097,'-5'0,"-1"0</inkml:trace>
  <inkml:trace contextRef="#ctx0" brushRef="#br0" timeOffset="45884.546">29 1577,'165'-19,"1"8,1 7,7 8,19-2,140-32,452 31,-496-29,602 28,-669-28,205 28,-258-28,311 28,-29 0,-253-28,-28 0,-3 27,-142 1</inkml:trace>
</inkml:ink>
</file>

<file path=ppt/ink/ink4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91,'-3'16,"1"1,0-1,2 1,0-1,1 1,0 0,1-1,1 0,1 1,0-1,7 14,-10-28,0 1,1 0,0 0,-1 0,1-1,0 1,1-1,-1 0,0 0,1 1,-1-1,1-1,-1 1,1 0,0-1,0 1,0-1,0 0,0 0,0 0,0 0,0-1,1 1,-1-1,0 0,0 0,0 0,1 0,-1 0,0-1,0 0,0 1,0-1,0 0,0-1,2 0,5-2,0-1,-1 0,0 0,0-1,0 0,-1-1,0 0,0 0,-1-1,5-6,-6 7,-2-1,1 0,-1 0,0-1,-1 1,1-1,-2 0,1 0,-1 0,-1 0,0 0,0 0,-1 0,0-1,-1-5,1 10,-1 0,1 0,-1 0,0 0,-1 0,1 0,-1 0,0 0,-1 1,1-1,-1 1,1-1,-1 1,-1 0,1 0,-1 1,1-1,-1 1,0-1,0 1,0 0,-1 1,1-1,-1 1,1 0,-1 0,0 0,-3 0,-57-5,34 6</inkml:trace>
</inkml:ink>
</file>

<file path=ppt/ink/ink4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4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2 314,'38'-19,"-11"8,-1-1,-1-1,0-2,-1 0,0-1,-1-2,-1 0,-1-2,13-15,-31 31,0 0,0-1,0 0,-1 1,0-1,0 0,0 0,0-1,-1 1,0 0,0 0,0-1,-1 1,0-2,0 5,0 0,-1 0,1 0,-1 0,1 0,-1 0,0 0,0 0,0 0,0 0,0 0,0 0,-1 1,1-1,-1 1,1-1,-1 1,1-1,-1 1,0 0,0 0,0-1,1 2,-1-1,0 0,0 0,0 0,-1 1,1-1,0 1,0 0,0 0,0 0,0 0,-2 0,-8 0,1 2,-1-1,1 1,0 1,-1 0,1 0,0 1,1 1,-1 0,1 0,0 1,0 0,1 1,0 0,0 0,0 1,1 0,0 1,1 0,-5 7,5-6,1 1,0 0,1 0,0 0,0 1,1 0,1 0,0 0,-1 11,4-18,-1-1,1 1,0-1,0 1,1-1,-1 1,1-1,0 1,0-1,0 1,1-1,0 0,0 0,0 0,0 0,0 0,1 0,0-1,0 1,0-1,0 0,0 0,1 0,-1 0,1 0,0-1,0 1,1-1,15 7,0-1,0-1,1 0,0-2,0-1,0 0,0-2,1 0,4-1,4-1</inkml:trace>
</inkml:ink>
</file>

<file path=ppt/ink/ink4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29,'-15'104,"4"0,6 1,6 91,0-81,-17-38,4-59</inkml:trace>
  <inkml:trace contextRef="#ctx0" brushRef="#br0" timeOffset="213.767">1 509,'38'-9,"27"-9,8-1,-4-1,-4 1,-9 1,-9 2,-7-1,-6-2,-4 3,-2-2,-1-2,-6 3</inkml:trace>
  <inkml:trace contextRef="#ctx0" brushRef="#br0" timeOffset="561.123">734 1,'-23'79,"3"2,3 0,4 1,4 2,7-79,1 1,0-1,0 1,0-1,1 1,-1 0,2 0,-1-1,0 1,1 0,0-1,1 1,-1-1,1 1,0-1,0 0,1 0,0 0,-1 0,2 0,-1 0,0-1,1 0,0 0,0 0,0 0,1 0,-1-1,4 2,3-2,1-1,-1 0,1-1,-1 0,1-1,0 0,-1-1,1 0,0-1,-1 0,0-1,0 0,1-1,8-4,24-5,-42 12,0 0,0 1,0 0,0-1,0 1,0 0,0 0,0 0,0 0,0 1,0-1,0 1,0-1,0 1,0-1,0 1,0 0,0 0,-1 0,1 0,0 0,-1 1,1-1,0 1,-1-1,0 1,1-1,-1 1,0-1,0 1,0 0,0 0,0 0,0 0,0 0,-1 0,1 0,-1 0,0 0,1 0,-1 0,0 0,0 0,0 0,0 0,-1 0,1 0,-1 1,2 20</inkml:trace>
</inkml:ink>
</file>

<file path=ppt/ink/ink4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26 594,'-5'38,"-1"18,0 4,1-4,2-10</inkml:trace>
  <inkml:trace contextRef="#ctx0" brushRef="#br0" timeOffset="249.688">26 170,'0'15,"5"18,2 5</inkml:trace>
  <inkml:trace contextRef="#ctx0" brushRef="#br0" timeOffset="582.9">280 876,'172'-224,"-171"222,-1 0,1 0,0-1,0 1,0 1,1-1,-1 0,0 0,1 0,-1 1,1-1,0 1,0-1,-1 1,1-1,0 1,0 0,0 0,0 0,0 0,0 1,1-1,-1 0,0 1,0 0,0-1,1 1,-1 0,0 0,1 0,-1 0,0 1,0-1,0 1,1-1,-1 1,0 0,0 0,0 0,2 1,40 80,-41-79,0 1,1-1,-1 1,1-1,0 0,0 0,0 0,0-1,0 0,1 1,-1-1,1-1,-1 1,1-1,0 0,-1 0,1 0,0 0,0-1,0 0,0 0,0 0,-1-1,1 0,0 0,0 0,-1 0,1-1,0 0,-1 0,0 0,1 0,-1-1,1-1,7-6,-1-2,0 0,-1 0,-1-1,0 0,-1 0,0-1,-1 0,-1-1,0 1,-1-1,0-1,-1 1,1-14,-1 4</inkml:trace>
  <inkml:trace contextRef="#ctx0" brushRef="#br0" timeOffset="1085.937">1494 1,'-14'43,"-5"34,0 12,5-2,3-8,5-12,2-13,3-5,1-8,1-4,-1-5,1-3,0-1,-1 0,1-11,-1-7</inkml:trace>
  <inkml:trace contextRef="#ctx0" brushRef="#br0" timeOffset="1268.871">1043 367,'29'15,"18"4,12 0,0-5,0-3,-1-4,0-4,-5-2,-8-5,-5-4,-11 1</inkml:trace>
</inkml:ink>
</file>

<file path=ppt/ink/ink4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392 438,'-17'0,"0"1,0 1,0 0,1 1,-1 1,1 1,-1 0,2 1,-1 1,1 0,0 1,0 1,1 0,0 1,0 0,1 1,1 1,0 0,1 1,0 0,1 0,0 1,1 1,0 2,3-10,1 1,1-1,0 1,0 0,0 0,1 0,0 0,1 1,0-1,0 1,1 0,0 0,0-1,1 1,0 0,1 0,0 0,0-1,1 1,0 0,0-1,1 1,0-1,1 0,0 0,0-1,1 1,0-1,0 0,0 0,1 0,3 2,-5-6,1 0,0 0,0 0,0-1,0 0,1 0,-1 0,1 0,-1-1,1 0,-1 0,1-1,0 0,-1 0,1 0,-1 0,1-1,0 0,-1 0,1 0,-1-1,0 0,1 0,-1 0,0-1,0 0,0 0,-1 0,1 0,-1-1,17-13,-1-1,-1 0,-1-1,0-2,10-16,107-164,-134 200,-1-1,1 0,-1 1,1-1,0 1,-1-1,1 1,0-1,0 1,0-1,0 1,0 0,0-1,1 1,-1 0,0 0,1 0,-1 0,1 0,-1 0,1 1,-1-1,1 0,-1 1,1-1,0 1,-1 0,1-1,0 1,0 0,-1 0,1 0,0 0,-1 0,1 1,0-1,-1 0,1 1,0-1,-1 1,1 0,-1-1,1 1,-1 0,1 0,0 1,5 9,0 1,-1 0,0 0,-1 0,-1 1,0 0,-1 0,0 0,-1 0,1 11,3 9,3 32,-3 0,-3 1,-2-1,-6 27,5-70,-1 0,-1 1,-1-1,-1 0,-1-1,-1 1,-1-1,0 0,-2 0,-1-1,0 0,-1-1,-2 0,1-1,-2-1,-1 0,0 0,-1-2,-8 7,23-21,0 0,1-1,-1 1,0-1,0 1,0-1,0 1,1-1,-1 1,0-1,0 0,0 1,0-1,0 0,0 0,0 0,0 0,0 0,0 0,0 0,0 0,0 0,0 0,0-1,0 1,0 0,0-1,0 1,0-1,1 1,-1-1,0 1,0-1,0 1,1-1,-1 0,0 0,1 1,-1-1,0 0,1 0,-1 0,1 1,0-1,-1 0,1 0,0 0,-1 0,1 0,0 0,0-1,-1-53,9 28,2 0,0 0,2 1,1 1,0 0,9-10,-3 4,48-72,4 3,5 3,4 4,55-47,-26 0,-107 138,-1 1,0-1,1 1,-1-1,0 0,0 1,0-1,0 0,0 0,0 0,0 0,-1 0,1 0,-1 0,1 0,-1 0,0 0,0 0,0 0,0-1,0 1,0 0,-1 0,1 0,-1 0,1 0,-1 0,0 0,0 0,0 1,0-1,0 0,0 0,0 1,-1-1,1 0,-1 1,1 0,-1-1,1 1,-1 0,0 0,0 0,1 0,-1 0,0 0,0 0,0 1,-2-1,-3-1,-1 0,1 0,-1 1,1 0,-1 1,0 0,1 0,-1 0,0 1,1 0,-1 1,1 0,0 0,0 0,-1 1,1 0,1 1,-1-1,0 1,1 1,0-1,0 1,0 0,1 0,-1 1,1-1,1 1,-1 1,1-1,0 0,0 1,1 0,0 0,0 0,1 0,0 1,0-1,0 1,1-1,0 1,1 4,3 3,1 0,0-1,1 1,1-1,0 0,1 0,0-1,1 0,1 0,0-1,0 0,2-1,-1 0,1 0,1-1,0-1,0 0,1 0,0-2,1 1,-1-2,1 1,1-2,-1 0,1-1,0 0,0-2,0 1,0-2,3 0,-2 0,-1 0,0-1,1-1,-1 0,0-1,0-1,0 0,0-2,0 1,-1-2,0 0,0 0,0-1,7-6,18-16,-1-2,-1-2,-2-2,-2-1,-1-1,-1-2,-3-1,-9 14,-1 0,-1-1,-2 0,-1-1,-1-1,-1 0,-2-1,0-1,-3 1,0-1,-2 0,-1-1,-2 1,-1-1,-2-17,-22-10,22 58,0 0,-1 0,1 0,0 1,0-1,0 0,-1 0,1 1,0-1,0 1,-1-1,1 1,-1 0,1 0,0-1,-1 1,1 0,-1 0,1 0,0 0,-1 1,1-1,-1 0,1 0,0 1,-1-1,1 1,0 0,0-1,-1 1,1 0,0-1,0 1,0 0,0 0,0 0,0 0,0 0,0 0,0 1,0 0,-7 10,2 0,0 1,0 0,1 0,0 0,2 1,-1-1,1 1,1 0,1 0,0 0,1 0,0 0,1 0,3 14,-3 7,2 318,10-289,-3 39,-10-102,0 0,-1 0,1-1,0 1,0 0,0-1,0 1,-1 0,1-1,0 1,0-1,-1 1,1 0,-1-1,1 1,0-1,-1 1,1-1,-1 1,1-1,-1 1,0-1,1 0,-1 1,1-1,-1 0,0 1,1-1,-1 0,0 0,1 0,-1 0,0 0,1 1,-1-1,0 0,1-1,-1 1,0 0,0 0,1 0,-1 0,0 0,1-1,-1 1,1 0,-1 0,0-1,1 1,-1-1,0 1,-9-9</inkml:trace>
  <inkml:trace contextRef="#ctx0" brushRef="#br0" timeOffset="248.366">1296 325,'43'0,"29"0,11 0,-3 0,-5 0,-7 0,-5 0,-3 0,-8 0,-2 0,-6 0,-4 0,-11 0</inkml:trace>
</inkml:ink>
</file>

<file path=ppt/ink/ink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43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1,'0'19,"0"0,-2 0,0 1,-1-1,0 0,-2-1,0 1,-1-1,-7 13,-126 251,116-175,23-103,0 0,0-1,1 1,-1 0,1-1,0 1,0-1,0 1,1-1,-1 0,1 1,-1-1,1 0,0 0,1 0,-1 0,0-1,1 1,-1 0,1-1,0 0,0 0,0 0,0 0,0 0,1 0,-1-1,2 1,16 2,0 0,1-2,-1 0,1-1,-1-2,1 0,-1-1,8-2,-26 4,0 0,-1 0,1 0,0 0,0 0,0-1,0 0,0 1,-1-1,1 0,0 0,-1 0,1-1,0 1,-1-1,0 1,1-1,-1 0,0 0,0 0,0 0,0 0,0-1,0 1,-1 0,1-1,-1 1,0-1,0 0,0 1,1-3,-4-9</inkml:trace>
  <inkml:trace contextRef="#ctx0" brushRef="#br0" timeOffset="261.884">1 339,'57'-10,"24"-7,4-2,-9 4,-13 3,-11 4,-15 4</inkml:trace>
</inkml:ink>
</file>

<file path=ppt/ink/ink4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1 382,'47'-31,"-2"-2,0-2,-3-2,-1-2,9-13,-43 46,-1-1,1 1,-1-2,0 1,-1 0,0-1,0 0,-1-1,0 1,0-1,0 1,-2-1,1 0,-1 0,0 0,0-4,-6-2,2 23,0 24,23 311,-1-211,-1-20,-5 1,-4 0,-6 54,-3-147,-2 0,0 0,-1 0,-1 0,-1-1,-1 1,-1-1,0 0,-1 0,-1-1,-1 0,-1 0,0-1,-3 3,8-16,1 0,-1-1,0 1,0-1,-1 0,1 0,0 0,-1-1,0 0,1 0,-1 0,0-1,0 0,0 0,0 0,0-1,0 0,0 0,0-1,-1 1,2-1,-1-1,0 1,0-1,0 0,1 0,-1-1,1 0,-1 0,1 0,0 0,0-1,1 0,-1 0,1 0,0-1,0 1,-2-4,-2-6,2 0,-1 0,2-1,0 0,1 0,0 0,1-1,1 1,1-1,0 0,0 1,2-1,0 0,1 1,1-1,0 1,1 0,0 0,1 0,1 1,1-1,0 1,7-10,-5 5,2-1,0 1,1 1,1 0,1 1,0 1,2 0,-1 0,2 2,0 0,1 1,0 1,1 0,9-3,25-8,-30 13</inkml:trace>
</inkml:ink>
</file>

<file path=ppt/ink/ink4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71 127,'-8'11,"0"0,0 1,1-1,1 2,0-1,1 1,0 0,1 0,0 0,1 0,0 1,2 0,-1-1,2 1,-1 1,2-12,-1-1,1 1,0 0,0 0,0-1,0 1,0-1,0 1,1-1,-1 0,1 1,-1-1,1 0,0 0,0 0,0 0,0 0,1-1,-1 1,0 0,1-1,-1 0,1 0,-1 0,1 0,0 0,-1 0,1 0,0-1,0 0,-1 1,1-1,0 0,0 0,-1-1,1 1,1-1,4 1,0-2,0 1,0-1,0 0,0-1,-1 1,1-2,-1 1,0-1,0 0,0-1,3-1,-5-3,1 0,-1 0,-1 0,0 0,0-1,-1 0,0 0,0 0,-1 0,-1 0,0 0,0-1,-1 1,0 0,-1-1,0 1,-1 0,-1-7,2 13,1 0,-1 0,1 0,-1 0,0 0,-1 1,1-1,-1 0,0 1,1-1,-1 1,-1 0,1-1,0 1,-1 0,0 0,0 1,0-1,0 1,0-1,0 1,-1 0,1 0,-1 0,1 1,-19-6</inkml:trace>
  <inkml:trace contextRef="#ctx0" brushRef="#br0" timeOffset="264.979">354 437,'14'-38,"5"-23,4-1,-1 6,-1 7,-3 8,0 10,-4 6,2 7,-3 6</inkml:trace>
  <inkml:trace contextRef="#ctx0" brushRef="#br0" timeOffset="3849.08">777 70,'1'23,"-1"0,-1 0,-1-1,-1 1,-1-1,-1 1,0-1,-3 1,-30 72,38-95,0 0,1 0,-1 0,0 0,0 0,1 0,-1 0,0 1,0-1,1 0,-1 0,0 0,0 0,0 1,1-1,-1 0,0 0,0 1,0-1,0 0,0 0,1 1,-1-1,0 0,0 0,0 1,0-1,0 0,0 0,0 1,0-1,0 0,0 1,0-1,0 0,0 0,0 1,19-23,73-112,56-65,-147 198,0-1,0 1,0-1,0 1,0-1,1 1,-1 0,0 0,1 0,-1 0,1 0,-1 0,1 0,0 0,-1 0,1 1,0-1,-1 1,1-1,0 1,0 0,-1 0,1 0,0-1,0 2,0-1,-1 0,1 0,0 1,0-1,-1 1,1-1,0 1,-1 0,1-1,0 1,-1 0,1 0,-1 0,1 1,-1-1,0 0,0 0,1 1,-1-1,0 1,0-1,0 1,-1-1,1 1,0 0,0-1,-1 1,1 0,-1-1,0 2,-16 117,-2-15,19-103,1-1,-1 0,0 0,1 0,0 0,-1 0,1 0,-1-1,1 1,0 0,0-1,-1 0,1 1,0-1,0 0,0 0,-1 0,1 0,0 0,0 0,0 0,-1-1,1 1,0-1,0 1,-1-1,1 0,0 1,-1-1,1 0,-1 0,1 0,-1-1,1 1,-1 0,0 0,0-1,1-1,119-105,-104 93,-12 10,-1 0,1 1,1-1,-1 1,0 0,1 0,0 0,0 1,0 0,0 0,1 1,-1 0,1 0,-1 0,3 1,-7 2,0 1,0 0,0-1,0 1,0 0,0 1,0-1,0 0,-1 0,0 1,1-1,-1 1,0-1,0 1,0-1,0 1,-1 0,1 0,-1-1,1 1,-1 0,0 0,0-1,0 1,-1 0,1 0,-1-1,1 1,-1 0,0-1,0 1,0 0,-1-1,1 1,-43 156,54-118,1-29</inkml:trace>
</inkml:ink>
</file>

<file path=ppt/ink/ink4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3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0,'-5'5,"-1"6,4 2,4-2</inkml:trace>
</inkml:ink>
</file>

<file path=ppt/ink/ink4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2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0,'-39'82,"-101"178,-14-64,116-162,30-33,5-6</inkml:trace>
  <inkml:trace contextRef="#ctx0" brushRef="#br0" timeOffset="377.676">0 0,'3'15,"0"0,0-1,1 1,1-1,0 0,1-1,1 1,0-1,1 0,6 8,-3-4,105 151,-48-53,-66-111</inkml:trace>
</inkml:ink>
</file>

<file path=ppt/ink/ink4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1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423,'-1'-5,"0"1,0 0,0 0,-1 0,0 0,1 0,-1 0,-1 0,1 1,0-1,-1 1,0-1,0 1,0 0,0 0,0 0,-1 1,1-1,-1 1,0 0,1 0,-1 0,0 0,0 1,0-1,-1 1,1 0,0 0,0 1,-1-1,1 1,0 0,-1 0,1 1,0-1,-1 1,1 0,0 0,0 0,0 1,-1 0,-196 64,198-65,0-1,1 1,-1 0,1 0,-1 0,1 1,0-1,-1 1,1-1,0 1,0 0,0 0,0-1,0 2,1-1,-1 0,1 0,-1 0,1 1,0-1,0 1,0-1,0 1,0-1,0 1,1-1,-1 1,1 0,0 0,0-1,0 1,0 0,0-1,1 1,-1 0,1-1,0 1,-1-1,1 1,0-1,1 1,-1-1,0 1,1-1,-1 0,1 0,0 0,0 0,0 0,1 1,137 71,-139-73,0 0,1 0,-1 0,0 0,1 0,-1 1,0-1,0 0,0 1,0-1,0 1,0-1,0 1,-1-1,1 1,0-1,-1 1,0 0,1-1,-1 1,0 0,0 0,0-1,0 1,0 0,0 0,0-1,0 1,-1 0,1-1,-1 1,0 0,1-1,-1 1,0-1,0 1,0-1,0 1,0-1,0 0,0 1,-55 49,20-28,27-18,-1 0,1 1,1 0,-1 0,1 1,1 0,-1 1,1-1,0 1,1 1,-3 4,8-12,0 1,0-1,1 0,-1 1,1-1,-1 1,1-1,0 1,-1-1,1 1,0-1,0 1,0-1,0 1,0-1,1 1,-1-1,0 1,1-1,-1 1,1-1,-1 0,1 1,0-1,-1 1,1-1,0 0,0 0,0 0,0 0,0 1,0-1,1-1,-1 1,0 0,0 0,1 0,-1-1,0 1,1 0,-1-1,1 1,-1-1,1 0,-1 0,1 1,-1-1,1 0,81 5,-76-5,135-10,-124 0,-6-3</inkml:trace>
  <inkml:trace contextRef="#ctx0" brushRef="#br0" timeOffset="319.436">4065 0,'-26'160,"7"1,7 1,8 0,7 30,-2-130,-3-22,-1 1,-2-1,-1 1,-11 31,-2-18,8-30</inkml:trace>
  <inkml:trace contextRef="#ctx0" brushRef="#br0" timeOffset="16927.867">1 1355,'14'-9,"1"1,0 1,0 0,1 1,0 1,0 0,0 1,1 1,-1 0,1 1,0 1,5 1,-21 0,0 0,0 0,0 1,0-1,0 0,1 0,-1 1,0-1,0 1,0-1,-1 1,1-1,0 1,0-1,0 1,0 0,0 0,-1-1,1 1,0 0,-1 0,1 0,0 0,-1 0,1 0,-1 0,0 0,1 0,-1 0,0 0,0 0,1 0,-1 0,0 0,0 0,0 0,0 0,0 0,-1 1,1-1,0 0,0 0,-1 0,1 0,-1 0,1 0,-1 0,1 0,-1 0,0 0,-35 48,33-46,-22 23,18-21,1 1,0-1,0 2,0-1,1 0,0 1,0 0,0 0,1 1,1-1,-1 1,1 0,0 0,1 1,3-6,0 0,1-1,-1 1,1 0,0-1,0 0,0 1,0-1,0 0,0 0,1 0,-1 0,1 0,-1-1,1 1,0-1,-1 0,1 0,0 0,0 0,0 0,0-1,0 1,0-1,0 0,0 0,0 0,0 0,1 0,-1-1,0 1,0-1,1 0,1 1,115-16,-95 9</inkml:trace>
  <inkml:trace contextRef="#ctx0" brushRef="#br0" timeOffset="17294.948">339 1890,'38'-9,"23"-4,5 1,-3-3,-8 2,-14 3</inkml:trace>
  <inkml:trace contextRef="#ctx0" brushRef="#br0" timeOffset="17556.173">508 1637,'-5'33,"-1"26,0 8,1-3,6-8,3-8,1-8,0-5,-2-5,0-6</inkml:trace>
  <inkml:trace contextRef="#ctx0" brushRef="#br0" timeOffset="18611.236">790 2060,'55'-32,"-2"-2,-1-3,-2-2,-2-2,21-23,-63 59,-1 0,1 0,-1-1,0 1,-1-1,1 0,-1 0,0-1,-1 1,0-1,0 0,0 0,-1 0,0 0,0 0,-1-1,1-2,-2 9,-1 0,1 0,0 0,-1 1,1-1,0 0,-1 0,1 1,-1-1,0 0,1 0,-1 1,1-1,-1 1,0-1,1 1,-1-1,0 1,0-1,0 1,1 0,-1-1,0 1,0 0,0 0,0-1,0 1,1 0,-1 0,0 0,0 0,0 0,0 0,0 1,0-1,1 0,-1 0,0 0,0 1,0-1,1 1,-1-1,0 0,0 1,1 0,-2 0,-37 22,28-14,1 0,0 1,0 0,1 1,1-1,0 2,0-1,1 1,1 1,0-1,1 1,0 0,1 0,0 1,1-1,-1 12,4-21,0 0,0 1,0-1,1 1,0-1,0 1,0-1,0 0,1 1,-1-1,1 0,0 0,1 0,-1 0,1-1,-1 1,1-1,0 1,0-1,1 0,-1 0,1-1,-1 1,1-1,0 1,0-1,0 0,0-1,0 1,1-1,-1 1,0-1,1-1,-1 1,10 2,0-1,-1-1,1 0,0 0,0-2,-1 1,1-2,0 0,-1-1,11-3,-3-2,0-2,-1 0,0-2,-1 0,0-1,-1-1,-1 0,0-2,-1 0,0 0,-1-2,-1 0,-1 0,-1-2,5-10,8-50,-24 78,-1 1,0-1,0 0,0 1,1-1,-1 1,-1-1,1 0,0 1,0-1,-1 0,1 1,0-1,-1 1,0-1,1 1,-1-1,0 1,0-1,0 1,0 0,0 0,0-1,0 1,0 0,-1 0,1 0,0 0,-1 0,1 0,-1 1,1-1,-1 0,1 1,-1-1,1 1,-1 0,1-1,-1 1,0 0,1 0,-1 0,0 0,1 0,-1 0,0 1,-1-1,-5 4,-1-1,1 2,0-1,0 1,1 0,-1 0,1 1,0 0,1 1,-1-1,1 1,0 1,1-1,0 1,0 0,1 0,0 0,0 0,1 1,0 0,0 0,1-1,1 1,-1 1,1 1,1-8,-1 1,1-1,0 0,1 1,-1-1,1 0,-1 1,1-1,0 0,0 0,0 0,1 0,-1 0,1 0,-1 0,1 0,0 0,0-1,0 1,1-1,-1 1,1-1,-1 0,1 0,0 0,0 0,0-1,0 1,0-1,0 0,0 0,0 0,3 1,2 0,0-1,0 0,1 0,-1 0,0-1,1 0,-1-1,0 0,0 0,0-1,0 0,0 0,5-3,9-4,-1-1,-1-2,0 1,0-2,-1-1,-1 0,0-1,-1-1,-1-1,-1-1,0 0,-1 0,-1-2,0 1,-2-3,2-19,-13 40,1 1,-1-1,0 0,0 1,0-1,0 0,1 1,-1-1,0 0,0 0,0 1,0-1,-1 0,1 1,0-1,0 0,0 1,0-1,-1 0,1 1,0-1,-1 0,1 1,0-1,-1 1,1-1,-1 1,1-1,-1 1,1-1,-1 1,1-1,-1 1,0 0,1-1,-1 1,0 0,1-1,-1 1,0 0,1 0,-1 0,0 0,1 0,-1-1,0 1,0 1,1-1,-1 0,0 0,1 0,-1 0,0 0,1 1,-1-1,0 0,-7 5,1-1,-1 2,1-1,0 1,0 0,0 0,1 1,0 0,0 0,1 1,0-1,0 1,1 0,0 1,1-1,-1 1,2-1,-1 1,1 1,-2-4,1 1,0 0,1 0,0 0,0 0,0 0,1 0,0 0,0 1,1-1,-1 0,2 1,-1-1,1 0,0 0,1 0,0 1,0-1,0-1,1 1,0 0,0-1,1 1,0-1,0 0,1 0,-1 0,1-1,0 0,1 0,-1 0,7 4,9-1</inkml:trace>
  <inkml:trace contextRef="#ctx0" brushRef="#br0" timeOffset="19198.265">1919 1947,'-7'4,"0"0,0 1,1 0,-1 0,1 0,0 1,0 0,1 0,0 1,0-1,0 1,1 0,-2 3,7-10,-1 0,0 0,0-1,1 1,-1 0,0 0,1 0,-1-1,0 1,1 0,-1 0,0 0,1 0,-1 0,0 0,1 0,-1 0,0 0,1 0,-1 0,0 0,1 0,-1 0,0 0,1 0,-1 0,0 0,1 0,-1 0,0 1,1-1,-1 0,0 0,1 0,-1 1,0-1,0 0,1 0,-1 1,0-1,0 0,0 0,1 1,-1-1,0 0,0 1,0-1,0 0,1 1,29-25,76-82,-104 106,1 0,-1-1,0 1,1 0,-1 0,1 1,-1-1,0 0,1 1,-1 0,0-1,0 1,1 0,-1 0,0 0,0 1,0-1,0 0,0 1,-1-1,1 1,0 0,-1-1,1 1,-1 0,1 0,-1 0,0 0,0 0,0 0,0 1,0-1,-1 0,1 2,23 29,-22-32,-1 1,1-1,0 1,0-1,0 0,1 0,-1 0,0 0,0 0,0-1,1 1,-1 0,0-1,1 0,-1 0,1 0,-1 0,0 0,1 0,-1 0,0-1,1 1,-1-1,0 0,0 1,1-1,-1 0,0 0,0-1,0 1,0 0,0-1,0 1,-1-1,1 0,1-1,9-14</inkml:trace>
  <inkml:trace contextRef="#ctx0" brushRef="#br0" timeOffset="19629.486">2117 1411,'5'-2,"2"-3,0 1,0 0,1 1,-1-1,1 1,0 1,0-1,0 2,0-1,0 1,1 0,-1 0,0 1,0 1,1-1,1 1,-9 0,0-1,1 1,-1-1,0 1,0 0,1-1,-1 1,0 0,0 0,0 0,0 0,0 0,0 0,0 0,0 0,-1 0,1 0,0 1,-1-1,1 0,-1 1,1-1,-1 0,1 1,-1-1,0 0,0 1,0-1,0 0,0 1,0-1,0 1,0-1,0 0,-1 1,1-1,-1 0,1 1,-1-1,-32 55,17-34,14-19,1-1,-1 0,1 0,0 1,0-1,-1 1,2-1,-1 1,0 0,0-1,1 1,-1 0,1-1,0 1,0 0,0-1,0 1,1 0,-1 0,1-1,-1 1,1-1,0 1,0 0,0-1,1 0,-1 1,0-1,1 0,0 1,-1-1,1 0,0 0,0-1,0 1,0 0,0-1,1 1,-1-1,0 1,1-1,0 0,79 14,-56-15</inkml:trace>
  <inkml:trace contextRef="#ctx0" brushRef="#br0" timeOffset="20208.628">2878 1609,'-19'24,"-11"17,-5 7,-2 0,5-4,5-4,0-4,1-3,5-4,1-5,4-2,0-1,-3 1,-2-2,3-6</inkml:trace>
  <inkml:trace contextRef="#ctx0" brushRef="#br0" timeOffset="20479.657">2568 1552,'10'39,"12"21,3 6,2-8,-4-9,-1-9,1-10,-4-6,0-8,-3 0,0 1,-3 2,-3-1</inkml:trace>
  <inkml:trace contextRef="#ctx0" brushRef="#br0" timeOffset="20962.302">3048 1439,'19'-5,"16"-1,7 0,1 1,-6 7,-11 7,-8 7,-13 5,-12 5,-5 2,0 1,2 1,7-5,9-7,9-6,6-6,-1-3</inkml:trace>
  <inkml:trace contextRef="#ctx0" brushRef="#br0" timeOffset="21607.454">3358 1806,'29'-5,"24"-1,7-1,-1 2,-6 2,-7 1,-12 1</inkml:trace>
  <inkml:trace contextRef="#ctx0" brushRef="#br0" timeOffset="21880.832">3331 1976,'33'4,"31"-2,9-2,-3-1,-9-6,-15-1</inkml:trace>
  <inkml:trace contextRef="#ctx0" brushRef="#br0" timeOffset="22129.078">4177 1637,'-39'28,"-12"25,3 8,9-3,11-5,15-7,15-12,7-6,7-8,5-8,4-5,3-5,1-2,0-1,1-5,-6-2</inkml:trace>
  <inkml:trace contextRef="#ctx0" brushRef="#br0" timeOffset="22443.749">4403 1777,'-5'11,"1"0,0-1,1 1,1 1,-1-1,2 0,0 1,0-1,1 0,0 9,0-16,1 1,-1-1,0 0,1 0,0 0,0 1,0-1,1 0,-1 0,1-1,0 1,0 0,1 0,-1-1,1 0,-1 1,1-1,0 0,0 0,1 0,-1-1,0 1,1-1,0 0,-1 0,1 0,0 0,0-1,4 1,1-2,1-1,-1 0,0-1,1 0,-1 0,0-1,0 0,0-1,-1 0,1 0,-1-1,0 0,-1 0,1-1,-1 0,0-1,0 1,-1-1,1-1,1 1,0 0,-1 0,0-1,0 0,-1 0,0 0,0-1,-1 0,0 0,-1-1,0 1,0-1,-1 0,0 0,-1 0,0-1,0 1,-1-4,-2 10,-1 0,1-1,-1 1,0 0,0 0,-1 0,1 0,-1 1,0-1,1 1,-2-1,1 1,0 0,-1 0,1 0,-1 1,0-1,0 1,0 0,0 0,0 1,0-1,-1 1,1 0,-1 0,1 0,-1 0,1 1,-2 0,-20 1</inkml:trace>
  <inkml:trace contextRef="#ctx0" brushRef="#br0" timeOffset="22910.277">4742 1947,'114'-205,"-114"203,0 1,0 0,0-1,1 1,-1 0,0 0,1-1,-1 1,1 0,0 0,-1 0,1 0,0 0,-1-1,1 1,0 0,0 1,0-1,0 0,0 0,0 0,0 1,0-1,1 0,-1 1,0-1,0 1,0-1,1 1,-1 0,0 0,1-1,-1 1,0 0,0 0,1 0,-1 0,0 0,1 1,-1-1,0 0,0 1,1-1,-1 1,0-1,0 1,0-1,1 1,-1 0,0 0,0 0,0-1,0 2,8 58,-10-56,0-1,0 1,1 0,0 0,0 0,0-1,0 1,0 0,1 0,0 0,0-1,0 1,0 0,0-1,1 1,0-1,0 1,0-1,0 0,0 0,0 0,1 0,0 0,-1 0,1-1,0 1,1-1,-1 0,0 0,0 0,1 0,-1-1,1 0,0 1,-1-1,1 0,0-1,3 1,0-2,-1 0,1-1,-1 0,1 0,-1 0,0-1,0 0,0-1,0 1,0-1,-1 0,1 0,-1-1,0 0,-1 0,1 0,-1 0,0-1,0 1,-1-1,0 0,0 0,0-1,0 1,-1 0,0-1,-1 0,0 1,0-1,0 0,0 0,-1 1,-1-2,-1-11</inkml:trace>
  <inkml:trace contextRef="#ctx0" brushRef="#br0" timeOffset="23390.69">5419 1523,'-91'44,"88"-43,0 0,1 1,-1-1,0 0,1 1,0 0,-1 0,1 0,0 0,0 0,0 0,0 0,1 1,-1-1,1 0,-1 1,1 0,0-1,0 1,0 0,0 0,0-1,1 1,-1 0,1 0,0 0,0 0,0 0,0 0,0 0,1 0,-1-1,1 1,0 0,0 0,0 0,0-1,0 1,1-1,-1 1,2 0,28 32,-27-33,0 1,0 0,0 0,-1 0,1 1,-1-1,0 1,0 0,0 0,0 0,-1 0,0 0,0 1,0-1,0 1,-1-1,1 1,-1 0,0-1,-1 1,1 0,-1 0,0 0,0 0,-1 0,1-1,-1 1,0 0,0 0,-1 0,-2 2,0 0,0 0,-1 0,0-1,0 1,-1-1,0 0,0-1,0 0,-1 0,0 0,0 0,0-1,0 0,-1-1,0 0,-6 2,-6-2</inkml:trace>
  <inkml:trace contextRef="#ctx0" brushRef="#br0" timeOffset="23656.984">5673 1467,'-5'38,"-6"23,-2 5,3-3,-4-8,2-8,3-8,2-5,-2-9,1-8</inkml:trace>
  <inkml:trace contextRef="#ctx0" brushRef="#br0" timeOffset="23896.753">5419 1750,'38'0,"28"0,2 0</inkml:trace>
  <inkml:trace contextRef="#ctx0" brushRef="#br0" timeOffset="24047.198">5757 1947</inkml:trace>
</inkml:ink>
</file>

<file path=ppt/ink/ink4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47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 0,'0'5,"-5"2,-2 4,-3 0,-2 3,-2 0,0 1,-1-1,-4-3,2 1,-1-1,2 2,0-1,2-3</inkml:trace>
</inkml:ink>
</file>

<file path=ppt/ink/ink4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98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198 0,'0'5,"-5"2,-6-1,-1 4,-4-1,-3 0,1 1,-1 1,-2-3,2 3,0-1,-2-2,3-3</inkml:trace>
</inkml:ink>
</file>

<file path=ppt/ink/ink4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2.5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1,'-10'4,"-7"3,-2 4,-1 0,-3-1,2-3</inkml:trace>
</inkml:ink>
</file>

<file path=ppt/ink/ink4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3.0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 0,'-33'5,"-17"1,1 5,9 0</inkml:trace>
</inkml:ink>
</file>

<file path=ppt/ink/ink4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4.8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1838 4742,'-341'29,"-54"-31,198 31,10-28,175-2</inkml:trace>
  <inkml:trace contextRef="#ctx0" brushRef="#br0" timeOffset="1421.581">1527 339,'-369'0,"200"28,1-16,156-10,-1 0,1 0,0-2,-1 1,1-1,0-1,-1-1,1 1,-2-2,-9-1,3 0</inkml:trace>
  <inkml:trace contextRef="#ctx0" brushRef="#br0" timeOffset="3086.109">1104 85,'1'475,"24"-264,33 196,-49-334,0-8,-3 1,-2-1,-4 1,-3 4,-22 428,27-169,39-60,2 24,-44 491,12-587,1-81,-4 0,-9 111,-1-81,-12 1,9-120,1 1,2-1,0 1,2 0,1-1,2 1,3 16,23 181,-11-11,-19-214,1-10</inkml:trace>
  <inkml:trace contextRef="#ctx0" brushRef="#br0" timeOffset="6435.263">1584 4205,'2'2,"-1"-1,1 1,0-1,0 1,-1 0,1-1,-1 1,0 0,1 0,-1 0,0 0,0 1,0-1,-1 0,1 0,0 1,-1-1,0 0,1 0,-1 1,0-1,0 1,0-1,-1 0,1 1,0-1,-1 0,0 0,1 1,-1-1,0 0,-1 2,-109 206,92-179,-113 184,-66 89,129-209,63-82,4-2</inkml:trace>
  <inkml:trace contextRef="#ctx0" brushRef="#br0" timeOffset="7551.936">1273 0,'-9'7,"-1"0,1 0,0 1,1 1,-1-1,2 1,-1 0,1 1,1 0,-2 3,3-6,-199 365,43-112,95-148,50-88</inkml:trace>
  <inkml:trace contextRef="#ctx0" brushRef="#br0" timeOffset="8675.971">3 2794,'0'0,"-1"1,1-1,0 1,0-1,0 0,-1 1,1-1,0 1,0-1,0 1,0-1,0 1,0-1,0 1,0-1,0 1,0-1,0 1,0-1,0 1,0-1,1 0,-1 1,0-1,0 1,0-1,1 1,-1-1,0 0,1 1,-1-1,0 0,1 1,-1-1,0 0,1 1,-1-1,1 0,-1 0,0 0,1 1,-1-1,1 0,-1 0,1 0,-1 0,1 0,-1 0,1 0,-1 0,1 0,-1 0,0 0,1 0,-1 0,1 0,-1 0,1 0,6-1,0 0,0 0,0 0,-1-1,1 0,0 0,-1-1,1 0,-1 0,0-1,0 1,0-1,-1 0,1-1,-1 0,0 1,0-2,3-3,0 1,42-38,-2-2,-2-2,-2-2,-3-2,-2-2,18-37,-45 71,-1-1,-2 0,0-1,-1 0,-1 0,-1-1,-2 0,0 0,-2 0,0 0,-3-20,-27-39,27 82,0 1,0-1,-1 0,1 1,0-1,0 1,-1-1,1 1,-1 0,1-1,-1 1,0 0,0 0,1 0,-1 0,0 0,0 1,0-1,0 1,0-1,0 1,0 0,0-1,0 1,0 0,0 0,0 1,0-1,0 0,0 1,0-1,0 1,0-1,0 1,1 0,-1 0,0 0,0 0,1 0,-2 2,-5 3,0 1,0 0,1 1,0-1,1 1,0 1,0-1,1 1,0 0,0 0,1 1,0-1,1 1,0 0,1 0,-1 8,-7 168,10-171,6 273,0-258,1 0,1-1,2 0,1 0,1-1,1 0,2-2,1 1,1-2,0 0,2-1,1-1,9 6,-19-20,-3-5</inkml:trace>
</inkml:ink>
</file>

<file path=ppt/ink/ink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1,'-25'5,"-11"1,-6 0,0-1,2-1,4-2,2 4,3 1,1-1,2-2,0-1,1-1,-1 4,0 1,5-1</inkml:trace>
</inkml:ink>
</file>

<file path=ppt/ink/ink4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4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4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4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4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4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4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4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1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4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1">904 0,'-484'381,"449"-352,-2-1,0-2,-2-2,-38 17,137-74,-31 18</inkml:trace>
  <inkml:trace contextRef="#ctx0" brushRef="#br0" timeOffset="2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3">2175 57,'-39'24,"-36"27,-15 9,-2 0,9-5,15-8,14-7,16-6,20-8,17-9,13-7,10-5,6-4,-1-2</inkml:trace>
  <inkml:trace contextRef="#ctx0" brushRef="#br0" timeOffset="4">763 592,'10'13,"-2"0,0 0,0 1,-1 0,-1 0,0 0,-1 1,3 14,1 0,13 28,2 0,2-2,3-1,2-1,9 8,13 3,-29-95,167-475,-167 387,-23 95</inkml:trace>
  <inkml:trace contextRef="#ctx0" brushRef="#br0" timeOffset="5">1130 1242,'42'83,"92"101,-54-83,83 95,34 2,-153-146,-3 2,-2 2,-2 1,-1 6,90 152,59-8,-33-36,-49-26,-70-98,1-1,3-1,1-2,2-2,2-2,6 2,103 118,102 147,-235-279,-17-16</inkml:trace>
  <inkml:trace contextRef="#ctx0" brushRef="#br0" timeOffset="6">1045 1383,'-5'0,"-1"5,0 6,1 6,2 5,1 4,0 2,2 1,0 0,5 0,1 1,1-1,3 0,0-6</inkml:trace>
  <inkml:trace contextRef="#ctx0" brushRef="#br0" timeOffset="7">1017 2089,'10'9,"3"9,-1 5,-2-1</inkml:trace>
  <inkml:trace contextRef="#ctx0" brushRef="#br0" timeOffset="8">1074 2878,'0'19,"0"12,0 4,0 2,0 0,0-3,4-7,3-7</inkml:trace>
  <inkml:trace contextRef="#ctx0" brushRef="#br0" timeOffset="9">1101 3725,'0'10,"0"7,0 7,0-2</inkml:trace>
  <inkml:trace contextRef="#ctx0" brushRef="#br0" timeOffset="10">1074 4459,'0'14,"0"10,0 6,0 2,0 0,0-4</inkml:trace>
  <inkml:trace contextRef="#ctx0" brushRef="#br0" timeOffset="11">3896 4798,'5'-5,"1"4,5 1,0 6,-1 6,2 7,-1 4,2 3,5 2,2 2,5-6,-4-5</inkml:trace>
  <inkml:trace contextRef="#ctx0" brushRef="#br0" timeOffset="12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13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14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4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489 223,'-36'13,"0"1,1 2,0 2,2 1,-1 2,17-11,-1-1,0 1,1 1,0 0,1 1,0 1,1 0,1 2,0-1,1 1,0 1,1 1,1 0,1 0,0 1,2 0,0 0,0 1,2 0,1 1,-1 5,3-8,0-1,2 1,0-1,1 1,1 0,0-1,1 1,1-1,1 0,0 0,1 0,1 0,0-1,1 0,0 0,2 0,0-1,0-1,1 1,1-2,0 1,1-2,0 1,8 4,0-3,1-2,0 0,0-1,1-2,0 0,1-1,0-1,4-1,-14-3,0-2,0 0,0 0,0-2,0 1,0-1,0-1,-1-1,1 0,-1 0,0-1,0 0,0-1,-1-1,0 0,0 0,-1-1,0-1,0 1,-1-2,7-8,3-4</inkml:trace>
  <inkml:trace contextRef="#ctx0" brushRef="#br0" timeOffset="879.021">913 702,'-10'16,"2"1,-1 0,2 1,1 0,0 0,1 0,1 1,0-1,2 1,0 0,1 0,2 12,0-27,0 0,0 0,1 0,-1 0,1 0,0-1,0 1,0-1,1 1,-1-1,1 0,0 0,0 0,0-1,0 1,0-1,1 1,-1-1,1 0,0 0,-1-1,1 1,0-1,0 0,0 0,0 0,0 0,0-1,0 1,0-1,2 0,10 0,-1 0,0-1,1-1,-1 0,0-1,0-1,14-5,-17 5,0-2,0 1,0-2,0 1,-1-2,0 1,-1-1,0-1,0 0,-1-1,5-5,-11 11,0 0,0 0,0 0,0 0,-1-1,0 0,0 1,0-1,-1 0,1 0,-1 0,0 1,-1-1,1-1,-1 1,0 0,0 0,0 0,-1 0,0 0,0 0,0 0,-1 1,1-1,-1 0,0 1,-1-1,1 1,-1-1,0 1,-1-1,-3-3,-2 0,1 0,-1 1,0 0,-1 0,1 1,-1 1,0 0,-1 0,1 1,-1 0,0 0,0 2,-1-1,1 1,0 1,-1 0,1 1,0 0,-1 0,1 1,-1 1,1 0,-9 3,19-4,0-1,0 1,1-1,-1 0,0 1,1 0,-1-1,1 1,-1-1,1 1,-1 0,1-1,-1 1,1 0,-1 0,1-1,0 1,0 0,-1 0,1 0,0-1,0 1,0 0,0 0,0 0,0 0,0-1,0 1,0 0,0 0,0 0,1-1,-1 1,0 0,1 0,-1 0,0-1,1 1,-1 0,1-1,-1 1,1 0,-1-1,1 1,0-1,-1 1,1-1,0 1,-1-1,1 1,0-1,0 0,-1 1,1-1,0 0,0 0,0 0,-1 1,1-1,0 0,0 0,0 0,0 0,-1 0,1-1,0 1,0 0,0 0,0-1,15 3,1-2,0 0,0-1,0 0,0-2,-1 0,1-1,-1 0,8-4,5-1,252-56,-276 64,0 0,-1 1,1-1,0 1,-1 0,1 0,0 0,0 1,-1-1,1 1,-1 0,1 1,-1-1,1 1,-1 0,0 0,1 0,-1 1,0-1,-1 1,1 0,0 0,-1 0,0 1,0-1,0 1,0 0,0 0,-1 0,1 0,-1 0,0 1,-1-1,1 0,-1 1,0 0,0-1,0 1,-1 0,1-1,-1 5,-5 13,-1 1,0-1,-2 0,-1 0,0 0,-2-2,0 1,-2-1,-2 3,13-16,14-15,19-19,-29 25,55-44,1 2,3 2,1 4,51-24,-108 60,2-3,0 1,0 0,1 0,0 1,0 0,0 0,0 1,0 0,0 0,1 1,-1 0,0 1,8 0,-14 1,-1-1,1 1,-1 0,1 0,-1 0,1 0,-1 0,0 0,1 1,-1-1,0 0,0 1,0-1,0 1,0-1,0 1,0-1,-1 1,1 0,0-1,-1 1,1 0,-1 0,0-1,0 1,0 0,0 0,0-1,0 1,0 0,0 0,-1-1,1 1,-1 0,1 0,-1 0,-25 66,6-32,10-21,2 0,0 1,0 0,2 0,0 0,0 1,2 0,0 3,1 4</inkml:trace>
  <inkml:trace contextRef="#ctx0" brushRef="#br0" timeOffset="1753.708">2493 674,'-44'-1,"28"-1,1 2,-1 0,0 0,1 2,-1 0,1 0,0 2,-3 1,17-5,0 0,0 0,0 1,0-1,0 0,0 1,1-1,-1 1,0-1,0 1,0-1,1 1,-1-1,0 1,1 0,-1 0,1-1,-1 1,1 0,-1 0,1-1,-1 1,1 0,0 0,-1 0,1 0,0 0,0 0,0 0,0-1,0 1,0 0,0 0,0 0,0 0,0 0,0 0,0 0,1 0,-1 0,0-1,1 1,-1 0,1 0,-1 0,1-1,-1 1,1 0,0 0,0-1,40 39,-30-30,59 69,-69-76,0 1,0-1,0 1,0-1,0 1,0-1,-1 1,1 0,-1-1,1 1,-1 0,0 0,0-1,-1 1,1 0,-1-1,1 1,-1 0,0-1,0 1,0-1,0 1,0-1,0 1,-1-1,1 0,-1 0,0 0,0 0,0 0,0 0,0 0,0-1,0 1,0-1,-3 2,-20 13,-1-1,-1-1,0-2,0-1,-2 0,1-3,-4 1,30-8,0 0,0-1,0 1,0 0,0-1,0 0,0 1,0-1,0 0,0 0,0 0,0 0,0 0,-1-1,1 1,0-1,0 1,0-1,0 0,1 0,-1 0,0 0,0 0,0 0,1 0,-1-1,-3-9</inkml:trace>
  <inkml:trace contextRef="#ctx0" brushRef="#br0" timeOffset="2473.027">2606 956,'40'-13,"0"0,-1-3,-1-1,0-2,-1-2,19-15,-1-36,-54 70,0 0,0 0,-1 0,1 0,-1 0,1-1,-1 1,0 0,0 0,0 0,0-1,-1 1,1 0,0 0,-1 0,1 0,-1-1,0 1,0 0,0 0,0 1,0-1,0 0,-1 0,1 0,0 1,-1-1,0 1,1-1,-1 1,0-1,0 1,1 0,-1 0,0 0,0 0,0 0,-3 0,-5 0,0 1,0 0,0 0,0 1,0 0,0 1,0 0,0 0,1 1,-1 1,1-1,-1 2,1-1,1 1,-1 0,1 1,0 0,0 1,0-1,1 2,0-1,1 1,-1 0,-2 4,2-2,-1 0,1 1,1 0,0 0,0 0,1 1,0-1,1 1,-1 6,4-14,1-1,-1 1,0-1,1 1,0 0,0-1,0 1,0-1,0 1,1-1,0 1,-1 0,1-1,1 0,-1 1,0-1,1 0,0 0,-1 1,1-1,1-1,-1 1,0 0,1 0,-1-1,1 0,0 1,0-1,0 0,0 0,0-1,0 1,0-1,3 1,13 3,1-2,-1-1,1 0,0-1,-1-2,1 0,0 0,-1-2,1-1,-1 0,0-1,0-1,0-1,-1-1,17-10,5 0,0-3,-1-1,-1-2,-1-2,-2-1,-1-2,0-1,-3-1,16-22,-13-7,-34 59,1-1,-1 1,1-1,-1 1,0-1,1 1,-1-1,0 0,0 1,0-1,0 1,0-1,-1 0,1 1,0-1,-1 1,1-1,-1 1,0-1,1 1,-1 0,0-1,0 1,0 0,0 0,0-1,0 1,0 0,0 0,-1 0,1 0,0 0,0 1,-1-1,1 0,-1 0,1 1,-1-1,1 1,-2-1,-8 1,0 1,0 0,1 0,-1 1,0 0,1 1,-1 0,1 1,0 0,0 0,0 1,1 1,0 0,0 0,-4 3,12-8,-8 5,-70 54,76-58,1 0,0 0,1 0,-1 0,0 0,0 1,1-1,-1 0,1 1,0-1,0 1,0 0,0-1,0 1,1 0,-1 0,1-1,0 1,0 0,0 0,0 0,0 0,0-1,1 1,-1 0,1 0,0-1,0 1,0 0,0-1,1 1,-1 0,5 2,-1-1,1 1,0-1,1 0,-1 0,0 0,1-1,0 0,0-1,0 1,0-1,0-1,0 1,1-1,-1-1,1 1,-1-1,0 0,1-1,-1 0,1 0,56 4,41 32,-102-33,0 0,0 0,0 0,-1 0,1 1,-1 0,0-1,0 1,1 0,-2 0,1 0,0 0,-1 1,1-1,-1 0,0 1,0-1,-1 1,1-1,-1 1,1-1,-1 1,0-1,0 1,-1-1,1 1,-1-1,0 1,0-1,0 1,-3 5,1 0,-2 0,1 0,-1-1,-1 1,1-1,-1-1,-1 1,1-1,-7 5,5-4,-10 11</inkml:trace>
  <inkml:trace contextRef="#ctx0" brushRef="#br0" timeOffset="2867.154">3791 617,'-9'18,"1"0,1 1,1 0,1 0,1 0,0 0,1 1,1-1,1 1,1 0,0 0,2-1,0 1,2 4,-1-16,0-1,0 1,1 0,-1-1,2 0,-1 0,1 0,0 0,0-1,1 1,0-2,0 1,1-1,-1 1,1-2,0 1,-3-4,-1-1,0 1,0-1,0 0,1 0,-1 0,0 0,0-1,0 1,1-1,-1 0,0 0,0 0,0 0,0 0,0-1,-1 0,1 1,0-1,-1 0,1 0,-1 0,1-1,-1 1,0 0,0-1,0 0,-1 1,1-1,0 0,-1 0,0 0,0 0,0 0,0 0,0 0,-1-1,1 1,-1 0,0-1,8-12,6-16,2-3,0 0,3 1,0 1,3 1,19-23,-27 42,0 2</inkml:trace>
  <inkml:trace contextRef="#ctx0" brushRef="#br0" timeOffset="3632.011">4581 645,'-42'17,"1"2,1 1,1 2,1 2,-21 18,48-34,0 0,1 1,0 0,1 1,0 0,0 1,1 0,0 0,-2 5,10-15,-1 1,0-1,1 0,-1 1,1-1,-1 1,1-1,-1 1,1-1,0 1,0-1,0 1,0-1,0 1,0-1,0 1,1-1,-1 1,0-1,1 1,-1-1,1 1,0-1,-1 0,1 1,0-1,0 0,0 0,0 1,0-1,0 0,0 0,0 0,1 0,-1 0,0-1,1 1,-1 0,0-1,1 1,-1-1,1 1,0 0,69 1,-51-10,0-1,-1-1,0-1,0 0,-1-1,-1-1,0-1,-1 0,0-2,-1 1,-1-2,2-3,45-44,-28 42,-32 22,-1 0,1-1,0 1,-1 0,1 0,-1 0,1 0,0 0,-1 0,1 0,0 0,-1 0,1 0,-1 0,1 1,0-1,-1 0,1 0,-1 1,1-1,-1 0,1 1,-1-1,1 0,-1 1,1-1,-1 1,0-1,1 1,-1-1,1 1,-1-1,0 1,0-1,1 1,-1-1,0 1,0-1,0 1,0 0,1-1,-1 1,0 0,0-1,0 1,0-1,0 1,-1 0,1-1,0 1,0-1,0 1,0 0,-1-1,1 1,0-1,-1 1,1-1,0 1,-1-1,1 1,-4 16,2-13,0 1,0 0,0 0,0 0,1 0,0 1,0-1,1 0,-1 0,1 1,0-1,0 0,1 1,0-1,0 0,0 0,0 0,1 0,0 0,0 0,0 0,1 0,0-1,0 1,0-1,0 0,0 0,1 0,0 0,0-1,0 1,3 1,4-2,0 0,1 0,-1-1,0-1,1 0,-1 0,1-1,-1-1,1 0,-1 0,1-1,-1-1,0 0,0 0,0-1,0-1,-1 0,0 0,0-1,0 0,-1-1,1 0,3-4,148-132,9-87,-161 217,0-1,-1 1,-1-1,0-1,-1 1,-1-1,0 0,-1-1,0 1,-1-1,-1 1,-1-1,0 0,-1 0,0 0,-2 0,0 1,0-1,-2 1,0-1,-1 1,0 0,-1 1,-1-1,0 1,-1 0,-9-12,14 23,0 0,-1 0,1 1,-1-1,0 1,0 0,0 0,0 0,0 0,0 1,0 0,0-1,-1 2,1-1,-1 0,1 1,0 0,-1 0,1 0,-1 1,1-1,-1 1,1 0,0 0,0 1,0-1,-1 1,1 0,1 0,-3 1,-4 3,0 0,1 0,-1 1,1 1,1-1,-1 1,1 1,1 0,-1 0,1 0,-1 4,-4 13,2 1,0 1,2-1,1 2,1-1,1 1,2-1,1 1,1 0,2 0,0 0,2 0,2 0,6 24,5 4,3-1,2 0,2-2,3-1,2-1,11 14,23 44,-28-30,-35-80,1 1,0-1,0 1,-1-1,1 1,0-1,-1 1,1-1,-1 1,1-1,0 0,-1 1,1-1,-1 0,1 1,-1-1,1 0,-1 1,0-1,1 0,-1 0,1 0,-1 0,0 0,1 0,-1 1,1-1,-1 0,0-1,1 1,-1 0,1 0,-1 0,1 0,-1 0,0-1,1 1,-1 0,1 0,-1-1,1 1,-1 0,1-1,-1 1,1-1,0 1,-1 0,1-1,-1 1,1-1,0 1,0-1,-1 0,1 1,0-1,0 1,0-1,-1 1,1-1,0 0,0 1,0-1,0 1,0-1,0 0,-10-12</inkml:trace>
  <inkml:trace contextRef="#ctx0" brushRef="#br0" timeOffset="3900.032">4694 561,'43'0,"44"0,10 0,0 0,-13 0,-15 0,-15 0,-11 0,-5 0,-2 0,-4 0,-2 0,-6 0</inkml:trace>
  <inkml:trace contextRef="#ctx0" brushRef="#br0" timeOffset="4318.039">5767 702,'-9'38,"-4"18,1 4,7-8,4-13</inkml:trace>
  <inkml:trace contextRef="#ctx0" brushRef="#br0" timeOffset="4534.936">5795 420,'5'5,"1"6,0 1</inkml:trace>
  <inkml:trace contextRef="#ctx0" brushRef="#br0" timeOffset="5386.504">6162 645,'-14'11,"1"0,0 1,1 1,0 0,1 0,0 1,1 1,1 0,0 0,1 1,1 0,-5 15,11-28,1 1,-1 0,1 0,0-1,0 1,0 0,1 0,-1-1,1 1,0 0,0-1,0 1,0 0,1-1,-1 0,1 1,0-1,0 0,0 0,1 0,-1 0,1 0,0-1,-1 1,1-1,0 1,0-1,1 0,-1 0,0-1,1 1,3 0,0 1,0 0,0-1,1 0,-1 0,1-1,-1 0,1 0,-1-1,1 0,0 0,-1 0,1-1,0-1,-1 1,0-1,2-1,1-1,-1 0,1-1,-1 0,0-1,0 0,-1 0,0-1,0 0,0 0,-1-1,0 0,-1 0,0-1,0 0,-1 0,0 0,0 0,-1-1,0 0,-1 0,0 0,-1 0,1-5,-1 6,-1 1,0-1,-1 0,0 0,0 0,-1 0,0 1,0-1,-1 0,0 1,-1-1,0 1,0 0,-1-1,0 2,0-1,-1 0,0 1,0 0,-1 0,0 1,0-1,-1 1,1 0,-1 1,-8-5,15 10,1 0,-1-1,0 1,1 0,-1-1,0 1,1 0,-1-1,0 1,0 0,1-1,-1 1,0 0,0-1,0 1,0-1,1 1,-1 0,0-1,0 1,0-1,0 1,0-1,0 1,0 0,0-1,0 1,0-1,0 1,-1-1,1 1,0 0,0-1,0 1,0-1,-1 1,1 0,0-1,0 1,-1 0,1-1,0 1,-1 0,1 0,0-1,-1 1,6-1,12-5,1 2,-1 0,1 1,-1 1,1 1,0 0,0 1,0 1,-1 1,1 0,-1 2,1 0,-1 1,0 0,0 1,4 4,-18-9,0 1,0 0,0 0,-1 0,1 1,-1-1,1 1,-1-1,0 1,0 0,0 0,0 0,-1 0,1 0,-1 0,0 0,0 0,0 1,0-1,0 1,-1-1,0 0,1 1,-1-1,0 1,-1 1,-28 93,7-30,22-67,-1 1,1-1,-1 1,1-1,0 1,0-1,0 1,-1-1,1 1,1-1,-1 1,0-1,0 1,1-1,-1 1,0-1,1 1,0-1,-1 0,1 1,0-1,-1 0,1 0,0 1,0-1,0 0,0 0,1 0,-1 0,0 0,0 0,0 0,1-1,-1 1,1 0,-1-1,0 1,1-1,-1 1,1-1,-1 0,1 0,-1 1,1-1,-1 0,1 0,-1-1,1 1,0 0,-1 0,0-1,1 1,0-1,81-32,177-145,-193 143,-65 35,-1 1,0-1,1 1,-1-1,0 1,0 0,0 0,0 0,0 0,0 0,0 0,0 0,0 0,0 0,-1 0,1 0,0 1,-1-1,1 0,-1 0,1 1,-1-1,0 0,1 1,-1-1,0 1,0-1,0 0,0 1,0-1,0 0,-1 1,1-1,0 0,-1 1,1-1,-1 0,1 1,-1-1,0 0,0 1,-50 177,56-115,-7-50</inkml:trace>
</inkml:ink>
</file>

<file path=ppt/ink/ink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3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0,'-94'128,"-55"73,6-17,93-112,42-57</inkml:trace>
  <inkml:trace contextRef="#ctx0" brushRef="#br0" timeOffset="380.508">77 57,'18'39,"100"151,8-6,-115-166</inkml:trace>
  <inkml:trace contextRef="#ctx0" brushRef="#br0" timeOffset="1032.987">473 621,'78'-208,"-78"208,0-2,1 0,-1 0,0-1,1 1,-1 0,1 0,-1 0,1 0,0 0,0 0,0 0,0 1,0-1,1 0,-1 0,0 1,1-1,0 1,-1-1,1 1,0 0,-1 0,1 0,0 0,0 0,0 0,0 0,0 0,0 1,0-1,0 1,0 0,1-1,-1 1,0 0,0 0,0 0,0 1,0-1,0 0,1 1,-1 0,0-1,0 1,0 0,0 0,0 1,8 9,-9-8,0 0,1 0,-1 0,1 0,0-1,0 1,0 0,0-1,1 1,-1-1,1 0,-1 0,1 0,0 0,0 0,0-1,0 1,0-1,0 0,0 0,1 0,-1 0,0 0,1-1,-1 1,0-1,1 0,-1 0,0 0,1-1,-1 1,0-1,1 0,-1 0,0 0,0 0,0-1,0 1,1-1,66-62,-69 102,-2-25,-1 1,2-1,0 1,0 0,1-1,1 1,0-1,1 0,1 0,0 0,1 3,5 3</inkml:trace>
</inkml:ink>
</file>

<file path=ppt/ink/ink4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2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199 502,'-11'1,"0"0,0 0,0 2,1-1,-1 1,1 0,0 1,0 1,0-1,0 2,1-1,-2 2,6-4,1 0,-1 0,1 1,0 0,0-1,0 1,0 1,1-1,0 0,-1 1,2 0,-1 0,0 0,1 0,0 0,0 0,1 0,0 1,-1-1,2 1,-1-1,1 1,0-1,0 3,0-6,0 1,0-1,0 1,1-1,-1 1,1-1,0 0,0 1,0-1,0 0,0 0,0 0,0 0,1 0,-1 0,1 0,0 0,-1 0,1-1,0 1,0-1,0 1,0-1,0 0,0 0,1 0,-1 0,0 0,1 0,-1-1,0 1,1-1,-1 1,1-1,-1 0,0 0,1 0,-1 0,1-1,-1 1,2-1,5-1,0-1,0 1,0-2,-1 1,1-1,-1-1,0 1,0-1,-1-1,5-3,0-2,-1-1,-1 1,1-2,-2 0,0 0,-1 0,0-1,-1-1,0 1,-1-1,-1 0,0 0,-2-1,1 1,-2-1,0 0,-1 0,0 0,-2 0,-1-12,-38-55,39 81,-1 0,1 0,-1 0,1 1,-1-1,0 1,1-1,-1 1,0 0,0 0,0 0,0 0,0 0,0 0,0 0,-1 1,1-1,0 1,0-1,-1 1,1 0,0 0,0 0,-1 0,1 1,0-1,0 1,-1-1,1 1,0 0,0-1,0 1,0 0,0 0,0 1,0-1,0 0,-1 2,2-2,-1 0,1 0,0 0,0 0,0 0,0 0,0 1,0-1,0 0,0 1,1-1,-1 0,1 1,-1-1,1 1,-1-1,1 1,0-1,-1 1,1-1,0 1,0-1,0 1,0-1,0 1,1-1,-1 1,0-1,1 1,-1-1,1 0,0 1,-1-1,1 1,0-1,0 0,0 0,0 0,0 1,0-1,0 0,1 0,59 31,-42-30,0-2,0 0,1-1,-1-1,0-1,0 0,-1-2,1 0,-1-1,0 0,0-2,-1 0,0-1,0-1,-1-1,-1 0,0-1,6-6,-5 7,-1-1,0 0,-1-2,-1 1,0-1,-1-1,0-1,-1 1,-1-2,-1 1,0-1,-1-1,-1 0,4-14,-41 186,24-50,5 1,5-1,9 41,-3-22,-6 0,-6 32,1-139,1 0,-2 0,0 0,-1 0,-1-1,0 1,-1-1,-1 0,0 0,-1-1,-1 1,0-1,-1-1,0 0,-1 0,0-1,-1 0,-1-1,-6 5,14-14,1-1,-1 0,1 0,-1 0,1-1,-1 1,0-1,1 0,-1 0,0 0,1-1,-1 1,1-1,-1 0,0 1,1-2,0 1,-1 0,1-1,0 0,-1 1,1-1,0-1,1 1,-1 0,0-1,0 1,1-1,0 0,-1 0,1 0,0 0,1 0,-1 0,0-1,1 1,0 0,0-1,0 1,0-1,0 0,1 1,0-1,0 0,0 1,0-1,0 0,1-2,8-35,1 0,3 1,1 1,1 0,3 0,1 2,1 0,3 2,0 0,3 1,0 2,4-1,-8 8,-4 6</inkml:trace>
</inkml:ink>
</file>

<file path=ppt/ink/ink4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1 253,'4'7,"1"0,1-1,-1 1,1-1,0 0,0-1,1 0,-1 0,1 0,1-1,-1 0,0 0,1-1,0 1,0-2,0 1,0-1,0-1,0 0,1 0,-1 0,0-1,1 0,-1-1,0 1,1-2,-1 1,0-1,0-1,0 1,0-1,0-1,4-2,9-2,0-1,-1-1,0 0,-1-2,0 0,-1-1,0-1,-1-1,-1 0,0-1,-1-1,-1 0,0-1,-2-1,-10 16,0 1,0-1,-1 1,1-1,-1 0,0 0,0 0,0 0,0 0,0 0,-1 0,1 0,-1 0,0 0,0 0,0 0,0 0,-1 0,1 0,-1 0,0 0,0 0,0 0,0 0,0 0,-1 1,1-1,-1 0,0 1,0-1,0 1,0 0,0 0,0 0,0 0,-1 0,1 0,-1 0,0 1,1-1,-1 1,0 0,0 0,0 0,-12 0,1 2,0 0,-1 0,1 1,0 1,0 1,0 0,0 0,1 2,0-1,0 2,0 0,1 0,0 1,0 1,1 0,0 0,1 1,0 1,0-1,-6 11,7-11,0 1,0-1,1 2,1-1,0 1,0 0,1 0,1 1,0-1,-2 12,6-18,0-1,0 1,0 0,1 0,0 0,0 0,0 0,1 0,0-1,0 1,1 0,-1-1,1 1,0-1,1 1,-1-1,1 0,0 0,1 0,-1 0,1-1,0 1,0-1,0 0,5 3,0 0,0-1,0 0,1 0,0-1,0 0,1-1,-1 0,1-1,0 0,0 0,0-1,0-1,0 0,1 0,-1-1,0-1,0 0,0 0,0-1,0-1,2 0,40-15,-2-2,-1-2,0-2,-2-3,-1-1,-1-3,0-2,129-96,-174 127,1 1,-1 0,1 0,-1 0,1 0,-1 0,1 0,-1 0,1 1,0-1,0 0,-1 1,1 0,0-1,0 1,0 0,0 0,-1 0,1 0,0 0,0 0,0 1,0-1,-1 0,1 1,0 0,0-1,-1 1,1 0,-1 0,1 0,0 0,-1 0,0 0,1 0,-1 1,0-1,1 1,-1-1,0 1,0-1,0 1,-1-1,1 1,0 0,0-1,-1 1,1 0,-1 0,0 0,1-1,-1 2,-43 174,17-118,57-82,5-10,0 2,3 2,0 1,2 2,0 2,24-9,20 9,-83 24,0-1,0 1,1 0,-1 0,0 1,0-1,0 0,0 1,0-1,0 1,0-1,0 1,0 0,0 0,0 0,-1 0,1 0,0 1,-1-1,1 0,-1 1,1-1,-1 1,1 0,-1-1,0 1,0 0,0 0,0 0,0 0,-1 0,1 0,0 0,-1 0,1 0,-1 0,0 0,0 0,0 1,-1 11,0-1,-1 1,0-1,-1 0,-1 0,0 0,-1 0,0-1,-1 1,0-1,-7 9,-8 19,-5 19,26-46</inkml:trace>
  <inkml:trace contextRef="#ctx0" brushRef="#br0" timeOffset="1098.802">1581 366,'45'-6,"-1"-3,0-1,0-3,-1-1,40-20,-74 31,0 0,0 0,0-1,-1 0,0-1,0 0,0 0,0-1,-1 0,0 0,0-1,-1 0,1 0,-2-1,1 1,-1-1,0 0,-1-1,0 1,0-1,0 0,-2 0,1 0,0-7,-3 14,0 0,0 0,0 0,0 0,-1 0,0 0,1 0,-1 0,0 0,0 0,0 0,0 0,0 0,0 1,0-1,-1 0,1 1,-1-1,1 1,-1-1,1 1,-1 0,0 0,0 0,0 0,0 0,0 0,0 0,0 1,0-1,0 1,0-1,0 1,0 0,0 0,0 0,0 0,-1 0,1 0,0 1,-85 24,67-14,1 1,0 1,1 1,0 1,1 1,0 0,2 1,-7 8,19-21,0 0,-1-1,1 1,0 0,1 1,-1-1,1 0,0 1,0 0,0-1,1 1,-1 0,1 0,0 0,1 0,-1 0,1 0,0 0,0 0,1 0,-1 0,1-1,0 1,0 0,1 0,0 0,0-1,0 1,0-1,1 1,-1-1,1 0,0 0,0 0,1-1,-1 1,1-1,0 1,0-1,0 0,0-1,0 1,1-1,-1 0,1 0,2 0,14 1,0-2,0 0,0-1,0-1,0-2,0 0,0-1,0-1,-1 0,0-2,0-1,0 0,-1-1,-1-1,0-1,0-1,3-3,17-10,-1-2,-2-2,-1-1,26-28,-9-17,-50 74,0-1,0 0,0 0,0 0,0 0,-1 0,1 0,-1 0,1 0,-1-1,0 1,0 0,0 0,0 0,0 0,0 0,-1-1,1 1,-1 0,1 0,-1 0,0 0,0 0,0 0,0 1,0-1,0 0,-1 0,1 1,0-1,-1 1,0-1,1 1,-1-1,0 1,0 0,1 0,-1 0,-1 0,-3-1,-1 2,1-1,0 0,0 1,-1 1,1-1,0 1,0 0,-1 0,1 0,0 1,0 0,1 0,-1 1,0 0,1 0,-1 0,1 1,0-1,0 1,0 0,1 1,0-1,-1 1,2 0,-1 0,0 0,1 1,0-1,0 3,3-6,0 1,0-1,0 1,1 0,-1-1,1 1,0-1,0 1,0-1,0 0,0 1,0-1,1 0,-1 0,1 0,-1 0,1 0,0 0,0 0,0 0,0-1,0 1,0-1,1 0,-1 1,0-1,1 0,-1 0,1-1,-1 1,1 0,-1-1,1 0,-1 1,1-1,0 0,-1 0,1-1,-1 1,3-1,17 5,-15-3,0-1,-1 1,1 0,-1 1,1-1,-1 1,0 1,0-1,0 1,0 0,0 1,-1-1,1 1,-1 0,0 0,0 1,0-1,-1 1,0 0,0 1,0-1,0 1,-1-1,0 1,0 0,-1 0,1 1,-1-1,-1 0,1 2,-43 119,40-125,1-1,0 1,0 0,0 0,0-1,0 1,0 0,0-1,1 1,-1 0,1-1,-1 1,1 0,0-1,-1 1,1-1,0 1,0-1,0 0,0 1,0-1,0 0,1 0,-1 1,0-1,1 0,-1 0,1 0,-1-1,1 1,-1 0,16 5</inkml:trace>
  <inkml:trace contextRef="#ctx0" brushRef="#br0" timeOffset="1739.561">2964 141,'-31'8,"0"2,0 0,1 3,0 0,1 2,1 0,1 3,-12 8,-23 49,60-73,1 0,0-1,0 1,0 0,0 0,0 0,1 0,-1 0,1 0,-1 0,1 0,-1 0,1 0,0 0,0 0,0 0,0 0,1 0,-1 0,0 0,1 0,0 0,-1 0,1 0,0 0,0 0,0 0,0 0,0-1,1 1,-1 0,0-1,1 1,-1-1,1 0,0 1,-1-1,1 0,0 0,0 0,0 0,-1 0,3 0,3 1,1 1,0-1,-1-1,1 0,0 0,0 0,0-1,0 0,0-1,0 1,0-2,-1 1,1-1,0 0,-1-1,1 1,-1-2,0 1,0-1,0 0,2-2,129-118,-90 75,38-24,-83 74,-1-1,1 1,-1-1,0 1,1 0,-1 0,1 0,-1 0,0 1,0-1,0 0,0 1,0 0,0-1,0 1,0 0,-1 0,1 0,-1 0,1 0,-1 1,0-1,0 0,0 1,0-1,0 0,0 1,-1-1,1 1,-1-1,0 1,0 0,0-1,0 1,0-1,0 1,-1-1,1 1,-2 1,5 16,7 52,-3 1,-3-1,-5 61,0-53,0-62,0-1,-2 0,0 1,-1-1,-1 0,0 0,-1-1,-1 0,-1 0,0 0,-1-1,0-1,-2 1,1-1,-2-1,-2 2,12-12,-1 0,0 0,0 0,0 0,0 0,-1 0,1-1,-1 0,1 0,-1 0,0 0,0 0,0-1,0 1,0-1,0 0,0-1,0 1,0-1,0 1,-1-1,1-1,0 1,0 0,0-1,0 0,-1 0,1 0,0-1,1 1,-1-1,0 0,0 0,1 0,-1-1,1 1,0-1,0 0,0 0,0 0,-1-2,2-4,1-1,1 1,0 0,0-1,1 1,0 0,1 0,0 0,0 0,1 0,0 0,0 0,1 1,4-7,6-17,1 0,2 1,1 1,1 1,1 1,8-7,106-119,-118 136</inkml:trace>
  <inkml:trace contextRef="#ctx0" brushRef="#br0" timeOffset="2405.167">3501 141,'-16'42,"10"-30,0 1,1-1,1 1,0 0,1 1,0-1,1 1,0-1,1 1,1-1,0 1,1 0,1-1,0 3,-1-14,0 0,-1 1,2-1,-1 0,0 0,0 0,1 0,-1 0,1 0,-1 0,1-1,0 1,0 0,0-1,0 0,0 1,0-1,0 0,0 0,0 0,1 0,-1 0,0-1,1 1,-1-1,0 0,1 1,-1-1,1 0,-1 0,0-1,1 1,-1 0,1-1,-1 0,1 0,82-37,133-142,-48 72,-126 88,-43 20,0 0,0 0,-1 0,1 0,0 0,0 0,0 0,-1 0,1 0,0 0,0 0,0 1,0-1,-1 0,1 1,0-1,0 0,-1 1,1-1,0 1,-1-1,1 1,-1-1,1 1,0 0,-1-1,1 1,-1 0,1-1,-1 1,0 0,1 0,-1-1,0 1,0 0,1 0,-1 0,0-1,0 1,0 0,0 0,0 0,0 0,0-1,0 1,0 0,-1 0,1 0,0-1,0 1,-1 0,1 0,0-1,-1 2,-27 174,25-98,4 1,3-1,3 0,11 46,36 117,-53-238,0-1,0 1,-1 0,1-1,-1 1,1 0,-1-1,0 1,0 0,0 0,0-1,0 1,-1 0,1 0,-1-1,0 1,0-1,0 1,0 0,0-1,-1 0,1 1,-1-1,1 0,-1 0,0 0,0 0,0 0,0 0,0 0,0-1,-1 1,1-1,0 1,-1-1,1 0,-1 0,0 0,1-1,-1 1,-1 0,-3-2,0 0,0-1,0 1,0-1,0-1,0 1,1-1,0 0,-1-1,1 0,0 0,1 0,-1 0,1-1,0 0,0 0,0-1,1 1,0-1,0 0,0 0,1 0,0-1,0 1,0-1,1 0,0 0,1 0,-1 0,1 0,0 0,1 0,0 0,0-1,4-5,0 1,0-1,2 1,-1 0,1 1,1 0,0 0,1 0,0 1,0 0,1 0,0 1,1 0,0 1,1 0,-1 1,2 0,-1 0,1 1,-1 1,11-3,68-30,3 4,68-14,-51 16,-68 18</inkml:trace>
</inkml:ink>
</file>

<file path=ppt/ink/ink4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1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0 505,'2'-5,"0"0,0 0,0 0,1 0,0 1,-1 0,2-1,-1 1,0 0,1 0,0 1,0-1,0 1,0 0,0 0,3-1,-7 4,26-17,1 2,0 1,1 2,0 0,1 2,5 0,-14 2,0 1,0 1,0 0,1 2,-1 1,1 0,0 1,0 2,0 0,0 1,4 1,-22-1,-1 0,1-1,0 1,0 0,0 0,-1 1,1-1,0 1,-1-1,1 1,-1 0,0 0,0 0,0 0,0 0,0 0,0 1,0-1,-1 1,1-1,-1 1,0 0,1-1,-1 1,0 0,-1 0,1 0,-1 0,1 0,-1 0,0 0,0 0,0-1,0 1,-1 0,1 0,-1 0,0 0,-2 8,0 0,-1 0,0 0,-1-1,0 0,0 0,-1 0,-1-1,-4 5,-124 111,134-124,0-1,0 1,-1 0,1 0,0 1,0-1,0 0,1 0,-1 0,0 1,0-1,1 0,-1 1,0-1,1 1,0-1,-1 0,1 1,0-1,0 1,-1-1,1 1,0-1,1 1,-1-1,0 1,0-1,1 1,-1-1,1 1,-1-1,1 0,-1 1,1-1,0 0,0 1,0-1,0 0,0 0,0 0,0 0,0 0,0 0,0 0,1 0,-1 0,0-1,1 1,-1 0,0-1,1 1,-1-1,1 0,-1 1,1-1,-1 0,2 0,90 26,-74-23,-1 1,1 1,-1 1,0 0,-1 1,1 1,-2 1,1 0,12 11,-26-17,0 0,0 0,-1 0,1 0,-1 0,0 1,0-1,0 1,0-1,-1 1,1 0,-1 0,0 0,0 0,-1 0,1 0,-1 0,0 0,0 0,0 0,0 0,-1 0,1 0,-1 0,0 0,-1-1,1 1,-1 0,1 0,-1-1,0 1,-1-1,-82 105,68-92,-1-2,0 0,-1-1,-1-1,0-1,-1 0,0-2,0 0,-13 2,29-9,-1 1,0-2,0 1,0 0,0-1,0 0,0-1,-1 1,1-1,0 0,0-1,0 0,-1 0,1 0,0 0,0-1,1 0,-1 0,-4-3,8 2,2 1,-1-1,0 1,0-1,1 0,0 1,-1-1,1 1,0-1,0 0,0 1,1-1,-1 0,1 1,-1-1,1 0,0 1,0 0,0-1,0 1,1-1,-1 1,1 0,-1 0,1 0,0 0,-1 0,3-1,-4 2,17-20</inkml:trace>
  <inkml:trace contextRef="#ctx0" brushRef="#br0" timeOffset="769.104">988 532,'0'23,"0"-13,0-22,0-7,2 1,-1 0,2-1,1 1,0 0,1 1,1-1,0 1,2 0,0 0,1 1,0 0,1 1,6-7,-15 20,0 1,0 0,0-1,0 1,0 0,0 0,1 0,-1 0,0 0,1 0,-1 0,0 0,1 0,-1 0,1 1,-1-1,1 1,-1-1,1 1,0 0,-1-1,1 1,0 0,-1 0,1 0,0 0,-1 1,1-1,-1 0,1 1,0-1,-1 1,1-1,-1 1,1 0,-1 0,0-1,1 1,-1 0,0 0,1 0,-1 1,1 0,15 13</inkml:trace>
  <inkml:trace contextRef="#ctx0" brushRef="#br0" timeOffset="9438.332">1552 306,'-2'-1,"0"-1,0 1,0 0,0 0,0 0,0 0,-1 0,1 0,0 1,-1-1,1 1,-1 0,1-1,-1 1,1 0,0 0,-1 1,1-1,-1 0,1 1,0 0,-1-1,1 1,0 0,0 0,-1 0,1 1,0-1,0 0,0 1,0 0,0 0,-53 60,53-59,0 1,1-1,-1 0,1 0,0 1,0-1,0 1,0-1,0 1,1 0,0-1,0 1,0-1,0 1,0 0,1-1,0 1,-1-1,1 1,0-1,1 1,-1-1,1 0,0 0,-1 1,1-1,1-1,-1 1,0 0,1 0,-1-1,1 1,0-1,0 0,0 0,0 0,0 0,0-1,0 1,1-1,-1 0,1 0,-1 0,1 0,-1 0,1-1,0 0,2 0,1-1,0-1,0 1,0-2,0 1,0-1,0 0,-1 0,1-1,-1 0,0 0,0-1,0 1,-1-1,1-1,-1 1,-1-1,1 0,-1 0,2-3,61-131,-60 127,-1-1,0 0,-2 0,1 0,-2 0,0-1,0 1,-2-1,0 0,0 0,-1 0,-1 1,-1-1,0 0,-4-13,5 25,0 1,-1 0,1 0,0 0,-1 0,0 0,1 0,-1 0,0 1,0-1,0 0,0 1,0 0,0-1,-1 1,1 0,0 0,-1 0,1 1,0-1,-1 1,1-1,-1 1,1 0,-1 0,1 0,-1 0,1 0,-1 0,1 1,-1-1,1 1,-1 0,1 0,0 0,-2 1,-80 50,76-45,1 1,0 0,0 0,0 1,1 0,0 0,1 0,0 0,0 1,1 0,1 0,-1 1,2-1,-1 0,1 1,1 0,0-1,1 1,0 0,0 0,1-1,0 1,1 0,1-1,3 11,0-13,1 0,0-1,0 0,1 0,0 0,0-1,1 0,-1 0,1-1,1-1,-1 1,1-2,-1 1,1-1,0 0,0-1,1-1,-1 1,0-1,6-1,208 0,-200-1</inkml:trace>
  <inkml:trace contextRef="#ctx0" brushRef="#br0" timeOffset="9771.982">763 815,'43'0,"43"-5,17-6,0-2,-8-2,-10 0,-10 3,-9 3,-5 4,-9 3,-8-4,-6 4,-6 3,-3 1,-2 0,-5 0</inkml:trace>
  <inkml:trace contextRef="#ctx0" brushRef="#br0" timeOffset="10940.434">2118 673,'-2'2,"0"-1,0 1,0 0,1 0,-1 0,1 0,-1 0,1 0,0 0,0 1,0-1,0 0,0 1,1-1,-1 1,1-1,-1 1,1-1,0 1,0 1,-1 0,-1 134,3-132,0 0,1-1,-1 1,1-1,0 1,0-1,1 0,-1 0,1 0,0 0,1-1,-1 1,1-1,0 0,0 0,0 0,1 0,-1-1,1 1,0-1,0-1,0 1,1 0,1-2,0-1,1 1,-1-1,0-1,1 1,-1-1,0-1,0 1,1-1,-1 0,0-1,-1 0,1 0,-1 0,1-1,-1 0,0 0,0-1,0 1,-1-1,2-2,22-14,117-110,-144 129,0 0,0 0,0 1,1-1,-1 1,0 0,1 0,-1-1,1 2,-1-1,1 0,-1 0,1 1,0-1,-1 1,1 0,0 0,-1 0,1 0,0 1,-1-1,1 1,0-1,-1 1,1 0,-1 0,1 0,-1 0,0 1,1-1,-1 1,0-1,0 1,0 0,0 0,0-1,-1 1,1 1,0-1,-1 0,0 0,1 1,-1-1,13 22,-12-17,1 0,0-1,0 1,1-1,-1 0,1 0,1 0,-1 0,1 0,0-1,0 0,1 0,-1-1,1 1,0-1,0-1,1 1,-1-1,1 0,0 0,0-1,-1 0,2 0,-1-1,0 1,0-2,7 1,1-5,-1 0,1-1,-1-1,0 0,-1-1,1 0,-1-1,-1-1,0 0,0-1,-1 0,0 0,0-1,-1-1,-1 0,0 0,-1-1,0 0,-1 0,4-10,10-4,-13 23</inkml:trace>
  <inkml:trace contextRef="#ctx0" brushRef="#br0" timeOffset="12307.948">3641 673,'-20'1,"-1"1,1 1,0 1,1 1,-1 0,1 1,0 2,0 0,1 0,-3 3,8-3,0 0,1 1,0 0,0 1,1 0,0 1,1 1,0-1,1 1,0 1,1 0,0 0,1 1,1-1,-5 15,10-24,0-1,1 0,-1 1,0-1,1 0,0 1,0-1,0 0,0 1,1-1,-1 1,1-1,0 0,0 0,0 1,0-1,0 0,1 0,0 0,-1 0,1 0,0-1,0 1,1 0,-1-1,1 0,-1 0,1 1,0-1,-1-1,1 1,0 0,0-1,1 1,-1-1,0 0,0 0,1 0,-1-1,0 1,1-1,-1 0,0 0,1 0,-1 0,1 0,1-1,12-4,-1-1,1 0,-1-1,-1-1,1-1,-1 0,-1-1,1 0,-2-1,0 0,0-2,-1 1,7-10,7-4,102-115,-128 140,1 0,-1 1,1-1,0 1,-1-1,1 1,0-1,-1 1,1-1,0 1,0 0,-1-1,1 1,0 0,0 0,0 0,0-1,-1 1,1 0,0 0,0 0,0 0,0 0,-1 1,1-1,0 0,0 0,0 0,-1 1,1-1,0 0,0 1,-1-1,1 1,0-1,-1 1,1-1,0 1,-1-1,1 1,-1 0,1-1,-1 1,1 0,-1 0,0-1,1 1,-1 0,0 0,1-1,-1 1,0 0,0 0,0 0,0 0,6 56,-6-43,2-1,0 1,0-1,1 1,1-1,0 0,1 0,0 0,8 11,-12-20,1-1,0 0,0 0,0 0,0 0,1-1,-1 1,1 0,0-1,-1 0,1 0,0 0,0 0,0 0,1 0,-1-1,0 0,1 1,-1-1,1-1,-1 1,1 0,0-1,-1 0,1 0,-1 0,1 0,0 0,-1-1,1 0,-1 1,1-1,-1-1,0 1,3-1,0-3,1 1,-1-1,1 0,-2-1,1 0,0 1,-1-2,0 1,-1-1,0 1,0-1,0-1,-1 1,2-4,11-20,29-42,-44 73,0 1,0-1,0 1,0-1,0 1,0 0,0 0,0-1,0 1,-1 0,1 0,0 0,-1 0,1 0,0 0,-1 0,1 0,-1 0,1 0,-1 1,0-1,0 0,1 0,-1 0,0 0,0 1,0-1,0 0,0 0,0 0,-1 1,1-1,3 27,-4-20,1 0,0 0,0 0,1 1,0-1,1 0,-1 0,1 0,1-1,0 1,0 0,0-1,1 0,0 0,1 0,-1 0,1-1,1 1,-1-1,1-1,0 1,0-1,1 0,3 2,-5-4,-1-1,1 0,0 0,0 0,0-1,0 0,0 1,0-2,0 1,0-1,0 1,0-1,0-1,1 1,-1-1,0 0,0 0,0 0,0-1,-1 0,1 0,0 0,-1-1,1 1,-1-1,0 0,0 0,0-1,0 1,0-1,18-17,-2-1,0 0,-1-2,-2 0,0-1,8-17,48-84,-70 125,0 1,1 0,-1 0,0-1,0 2,0-1,0 0,0 1,1-1,-1 1,0 0,0 0,0 0,-1 1,1-1,0 1,0-1,-1 1,1 0,-1 0,1 0,-1 0,0 1,0-1,0 1,0-1,0 1,-1-1,1 1,0 1,3 3,13 14,-1 2,-1 0,-1 1,-1 0,-1 1,-1 1,-2 0,3 11,-3-7,-1 0,-1 1,-1 0,-2 1,-2-1,0 1,-2 0,-2-1,-1 1,-1 0,-1-1,-2 0,-2 0,-5 15,8-32,0 0,-1 0,-1-1,0 0,-1 0,0-1,-1 0,-1-1,1 0,-2 0,1-1,-3 1,-68 36,78-46,1-1,-1 1,1 0,-1-1,1 1,-1-1,0 0,1 0,-1 0,1 0,-1 0,1-1,-1 1,0-1,1 1,-1-1,1 0,0 0,-1 0,1-1,0 1,0 0,0-1,0 1,0-1,0 0,0 0,0 0,1 0,-1 0,0 0,1 0,0 0,-1-2,0-4,1-1,0 0,0 0,1-1,0 1,0 0,1 0,0 0,1 0,0 0,0 1,1-1,0 0,1 1,0 0,0 0,0 0,2 0,23-44,2 2,3 0,2 3,2 1,2 2,1 1,3 3,1 1,2 2,2 3,0 1,23-8,-61 35,1 0,0 2,0-1,0 1,0 1,0 0,1 1,0 0,-1 1,8 1,3 0</inkml:trace>
  <inkml:trace contextRef="#ctx0" brushRef="#br0" timeOffset="15545.644">5702 730,'-5'0,"3"0,3 5,0 6,0 1</inkml:trace>
  <inkml:trace contextRef="#ctx0" brushRef="#br0" timeOffset="15801.166">5673 1097,'-5'0,"-1"0</inkml:trace>
  <inkml:trace contextRef="#ctx0" brushRef="#br0" timeOffset="45884.546">29 1577,'165'-19,"1"8,1 7,7 8,19-2,140-32,452 31,-496-29,602 28,-669-28,205 28,-258-28,311 28,-29 0,-253-28,-28 0,-3 27,-142 1</inkml:trace>
</inkml:ink>
</file>

<file path=ppt/ink/ink4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91,'-3'16,"1"1,0-1,2 1,0-1,1 1,0 0,1-1,1 0,1 1,0-1,7 14,-10-28,0 1,1 0,0 0,-1 0,1-1,0 1,1-1,-1 0,0 0,1 1,-1-1,1-1,-1 1,1 0,0-1,0 1,0-1,0 0,0 0,0 0,0 0,0-1,1 1,-1-1,0 0,0 0,0 0,1 0,-1 0,0-1,0 0,0 1,0-1,0 0,0-1,2 0,5-2,0-1,-1 0,0 0,0-1,0 0,-1-1,0 0,0 0,-1-1,5-6,-6 7,-2-1,1 0,-1 0,0-1,-1 1,1-1,-2 0,1 0,-1 0,-1 0,0 0,0 0,-1 0,0-1,-1-5,1 10,-1 0,1 0,-1 0,0 0,-1 0,1 0,-1 0,0 0,-1 1,1-1,-1 1,1-1,-1 1,-1 0,1 0,-1 1,1-1,-1 1,0-1,0 1,0 0,-1 1,1-1,-1 1,1 0,-1 0,0 0,-3 0,-57-5,34 6</inkml:trace>
</inkml:ink>
</file>

<file path=ppt/ink/ink4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4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2 314,'38'-19,"-11"8,-1-1,-1-1,0-2,-1 0,0-1,-1-2,-1 0,-1-2,13-15,-31 31,0 0,0-1,0 0,-1 1,0-1,0 0,0 0,0-1,-1 1,0 0,0 0,0-1,-1 1,0-2,0 5,0 0,-1 0,1 0,-1 0,1 0,-1 0,0 0,0 0,0 0,0 0,0 0,0 0,-1 1,1-1,-1 1,1-1,-1 1,1-1,-1 1,0 0,0 0,0-1,1 2,-1-1,0 0,0 0,0 0,-1 1,1-1,0 1,0 0,0 0,0 0,0 0,-2 0,-8 0,1 2,-1-1,1 1,0 1,-1 0,1 0,0 1,1 1,-1 0,1 0,0 1,0 0,1 1,0 0,0 0,0 1,1 0,0 1,1 0,-5 7,5-6,1 1,0 0,1 0,0 0,0 1,1 0,1 0,0 0,-1 11,4-18,-1-1,1 1,0-1,0 1,1-1,-1 1,1-1,0 1,0-1,0 1,1-1,0 0,0 0,0 0,0 0,0 0,1 0,0-1,0 1,0-1,0 0,0 0,1 0,-1 0,1 0,0-1,0 1,1-1,15 7,0-1,0-1,1 0,0-2,0-1,0 0,0-2,1 0,4-1,4-1</inkml:trace>
</inkml:ink>
</file>

<file path=ppt/ink/ink4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29,'-15'104,"4"0,6 1,6 91,0-81,-17-38,4-59</inkml:trace>
  <inkml:trace contextRef="#ctx0" brushRef="#br0" timeOffset="213.767">1 509,'38'-9,"27"-9,8-1,-4-1,-4 1,-9 1,-9 2,-7-1,-6-2,-4 3,-2-2,-1-2,-6 3</inkml:trace>
  <inkml:trace contextRef="#ctx0" brushRef="#br0" timeOffset="561.123">734 1,'-23'79,"3"2,3 0,4 1,4 2,7-79,1 1,0-1,0 1,0-1,1 1,-1 0,2 0,-1-1,0 1,1 0,0-1,1 1,-1-1,1 1,0-1,0 0,1 0,0 0,-1 0,2 0,-1 0,0-1,1 0,0 0,0 0,0 0,1 0,-1-1,4 2,3-2,1-1,-1 0,1-1,-1 0,1-1,0 0,-1-1,1 0,0-1,-1 0,0-1,0 0,1-1,8-4,24-5,-42 12,0 0,0 1,0 0,0-1,0 1,0 0,0 0,0 0,0 0,0 1,0-1,0 1,0-1,0 1,0-1,0 1,0 0,0 0,-1 0,1 0,0 0,-1 1,1-1,0 1,-1-1,0 1,1-1,-1 1,0-1,0 1,0 0,0 0,0 0,0 0,0 0,-1 0,1 0,-1 0,0 0,1 0,-1 0,0 0,0 0,0 0,0 0,-1 0,1 0,-1 1,2 20</inkml:trace>
</inkml:ink>
</file>

<file path=ppt/ink/ink4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26 594,'-5'38,"-1"18,0 4,1-4,2-10</inkml:trace>
  <inkml:trace contextRef="#ctx0" brushRef="#br0" timeOffset="249.688">26 170,'0'15,"5"18,2 5</inkml:trace>
  <inkml:trace contextRef="#ctx0" brushRef="#br0" timeOffset="582.9">280 876,'172'-224,"-171"222,-1 0,1 0,0-1,0 1,0 1,1-1,-1 0,0 0,1 0,-1 1,1-1,0 1,0-1,-1 1,1-1,0 1,0 0,0 0,0 0,0 0,0 1,1-1,-1 0,0 1,0 0,0-1,1 1,-1 0,0 0,1 0,-1 0,0 1,0-1,0 1,1-1,-1 1,0 0,0 0,0 0,2 1,40 80,-41-79,0 1,1-1,-1 1,1-1,0 0,0 0,0 0,0-1,0 0,1 1,-1-1,1-1,-1 1,1-1,0 0,-1 0,1 0,0 0,0-1,0 0,0 0,0 0,-1-1,1 0,0 0,0 0,-1 0,1-1,0 0,-1 0,0 0,1 0,-1-1,1-1,7-6,-1-2,0 0,-1 0,-1-1,0 0,-1 0,0-1,-1 0,-1-1,0 1,-1-1,0-1,-1 1,1-14,-1 4</inkml:trace>
  <inkml:trace contextRef="#ctx0" brushRef="#br0" timeOffset="1085.937">1494 1,'-14'43,"-5"34,0 12,5-2,3-8,5-12,2-13,3-5,1-8,1-4,-1-5,1-3,0-1,-1 0,1-11,-1-7</inkml:trace>
  <inkml:trace contextRef="#ctx0" brushRef="#br0" timeOffset="1268.871">1043 367,'29'15,"18"4,12 0,0-5,0-3,-1-4,0-4,-5-2,-8-5,-5-4,-11 1</inkml:trace>
</inkml:ink>
</file>

<file path=ppt/ink/ink4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392 438,'-17'0,"0"1,0 1,0 0,1 1,-1 1,1 1,-1 0,2 1,-1 1,1 0,0 1,0 1,1 0,0 1,0 0,1 1,1 1,0 0,1 1,0 0,1 0,0 1,1 1,0 2,3-10,1 1,1-1,0 1,0 0,0 0,1 0,0 0,1 1,0-1,0 1,1 0,0 0,0-1,1 1,0 0,1 0,0 0,0-1,1 1,0 0,0-1,1 1,0-1,1 0,0 0,0-1,1 1,0-1,0 0,0 0,1 0,3 2,-5-6,1 0,0 0,0 0,0-1,0 0,1 0,-1 0,1 0,-1-1,1 0,-1 0,1-1,0 0,-1 0,1 0,-1 0,1-1,0 0,-1 0,1 0,-1-1,0 0,1 0,-1 0,0-1,0 0,0 0,-1 0,1 0,-1-1,17-13,-1-1,-1 0,-1-1,0-2,10-16,107-164,-134 200,-1-1,1 0,-1 1,1-1,0 1,-1-1,1 1,0-1,0 1,0-1,0 1,0 0,0-1,1 1,-1 0,0 0,1 0,-1 0,1 0,-1 0,1 1,-1-1,1 0,-1 1,1-1,0 1,-1 0,1-1,0 1,0 0,-1 0,1 0,0 0,-1 0,1 1,0-1,-1 0,1 1,0-1,-1 1,1 0,-1-1,1 1,-1 0,1 0,0 1,5 9,0 1,-1 0,0 0,-1 0,-1 1,0 0,-1 0,0 0,-1 0,1 11,3 9,3 32,-3 0,-3 1,-2-1,-6 27,5-70,-1 0,-1 1,-1-1,-1 0,-1-1,-1 1,-1-1,0 0,-2 0,-1-1,0 0,-1-1,-2 0,1-1,-2-1,-1 0,0 0,-1-2,-8 7,23-21,0 0,1-1,-1 1,0-1,0 1,0-1,0 1,1-1,-1 1,0-1,0 0,0 1,0-1,0 0,0 0,0 0,0 0,0 0,0 0,0 0,0 0,0 0,0 0,0-1,0 1,0 0,0-1,0 1,0-1,1 1,-1-1,0 1,0-1,0 1,1-1,-1 0,0 0,1 1,-1-1,0 0,1 0,-1 0,1 1,0-1,-1 0,1 0,0 0,-1 0,1 0,0 0,0-1,-1-53,9 28,2 0,0 0,2 1,1 1,0 0,9-10,-3 4,48-72,4 3,5 3,4 4,55-47,-26 0,-107 138,-1 1,0-1,1 1,-1-1,0 0,0 1,0-1,0 0,0 0,0 0,0 0,-1 0,1 0,-1 0,1 0,-1 0,0 0,0 0,0 0,0-1,0 1,0 0,-1 0,1 0,-1 0,1 0,-1 0,0 0,0 0,0 1,0-1,0 0,0 0,0 1,-1-1,1 0,-1 1,1 0,-1-1,1 1,-1 0,0 0,0 0,1 0,-1 0,0 0,0 0,0 1,-2-1,-3-1,-1 0,1 0,-1 1,1 0,-1 1,0 0,1 0,-1 0,0 1,1 0,-1 1,1 0,0 0,0 0,-1 1,1 0,1 1,-1-1,0 1,1 1,0-1,0 1,0 0,1 0,-1 1,1-1,1 1,-1 1,1-1,0 0,0 1,1 0,0 0,0 0,1 0,0 1,0-1,0 1,1-1,0 1,1 4,3 3,1 0,0-1,1 1,1-1,0 0,1 0,0-1,1 0,1 0,0-1,0 0,2-1,-1 0,1 0,1-1,0-1,0 0,1 0,0-2,1 1,-1-2,1 1,1-2,-1 0,1-1,0 0,0-2,0 1,0-2,3 0,-2 0,-1 0,0-1,1-1,-1 0,0-1,0-1,0 0,0-2,0 1,-1-2,0 0,0 0,0-1,7-6,18-16,-1-2,-1-2,-2-2,-2-1,-1-1,-1-2,-3-1,-9 14,-1 0,-1-1,-2 0,-1-1,-1-1,-1 0,-2-1,0-1,-3 1,0-1,-2 0,-1-1,-2 1,-1-1,-2-17,-22-10,22 58,0 0,-1 0,1 0,0 1,0-1,0 0,-1 0,1 1,0-1,0 1,-1-1,1 1,-1 0,1 0,0-1,-1 1,1 0,-1 0,1 0,0 0,-1 1,1-1,-1 0,1 0,0 1,-1-1,1 1,0 0,0-1,-1 1,1 0,0-1,0 1,0 0,0 0,0 0,0 0,0 0,0 0,0 1,0 0,-7 10,2 0,0 1,0 0,1 0,0 0,2 1,-1-1,1 1,1 0,1 0,0 0,1 0,0 0,1 0,3 14,-3 7,2 318,10-289,-3 39,-10-102,0 0,-1 0,1-1,0 1,0 0,0-1,0 1,-1 0,1-1,0 1,0-1,-1 1,1 0,-1-1,1 1,0-1,-1 1,1-1,-1 1,1-1,-1 1,0-1,1 0,-1 1,1-1,-1 0,0 1,1-1,-1 0,0 0,1 0,-1 0,0 0,1 1,-1-1,0 0,1-1,-1 1,0 0,0 0,1 0,-1 0,0 0,1-1,-1 1,1 0,-1 0,0-1,1 1,-1-1,0 1,-9-9</inkml:trace>
  <inkml:trace contextRef="#ctx0" brushRef="#br0" timeOffset="248.366">1296 325,'43'0,"29"0,11 0,-3 0,-5 0,-7 0,-5 0,-3 0,-8 0,-2 0,-6 0,-4 0,-11 0</inkml:trace>
</inkml:ink>
</file>

<file path=ppt/ink/ink4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1 382,'47'-31,"-2"-2,0-2,-3-2,-1-2,9-13,-43 46,-1-1,1 1,-1-2,0 1,-1 0,0-1,0 0,-1-1,0 1,0-1,0 1,-2-1,1 0,-1 0,0 0,0-4,-6-2,2 23,0 24,23 311,-1-211,-1-20,-5 1,-4 0,-6 54,-3-147,-2 0,0 0,-1 0,-1 0,-1-1,-1 1,-1-1,0 0,-1 0,-1-1,-1 0,-1 0,0-1,-3 3,8-16,1 0,-1-1,0 1,0-1,-1 0,1 0,0 0,-1-1,0 0,1 0,-1 0,0-1,0 0,0 0,0 0,0-1,0 0,0 0,0-1,-1 1,2-1,-1-1,0 1,0-1,0 0,1 0,-1-1,1 0,-1 0,1 0,0 0,0-1,1 0,-1 0,1 0,0-1,0 1,-2-4,-2-6,2 0,-1 0,2-1,0 0,1 0,0 0,1-1,1 1,1-1,0 0,0 1,2-1,0 0,1 1,1-1,0 1,1 0,0 0,1 0,1 1,1-1,0 1,7-10,-5 5,2-1,0 1,1 1,1 0,1 1,0 1,2 0,-1 0,2 2,0 0,1 1,0 1,1 0,9-3,25-8,-30 13</inkml:trace>
</inkml:ink>
</file>

<file path=ppt/ink/ink4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71 127,'-8'11,"0"0,0 1,1-1,1 2,0-1,1 1,0 0,1 0,0 0,1 0,0 1,2 0,-1-1,2 1,-1 1,2-12,-1-1,1 1,0 0,0 0,0-1,0 1,0-1,0 1,1-1,-1 0,1 1,-1-1,1 0,0 0,0 0,0 0,0 0,1-1,-1 1,0 0,1-1,-1 0,1 0,-1 0,1 0,0 0,-1 0,1 0,0-1,0 0,-1 1,1-1,0 0,0 0,-1-1,1 1,1-1,4 1,0-2,0 1,0-1,0 0,0-1,-1 1,1-2,-1 1,0-1,0 0,0-1,3-1,-5-3,1 0,-1 0,-1 0,0 0,0-1,-1 0,0 0,0 0,-1 0,-1 0,0 0,0-1,-1 1,0 0,-1-1,0 1,-1 0,-1-7,2 13,1 0,-1 0,1 0,-1 0,0 0,-1 1,1-1,-1 0,0 1,1-1,-1 1,-1 0,1-1,0 1,-1 0,0 0,0 1,0-1,0 1,0-1,0 1,-1 0,1 0,-1 0,1 1,-19-6</inkml:trace>
  <inkml:trace contextRef="#ctx0" brushRef="#br0" timeOffset="264.979">354 437,'14'-38,"5"-23,4-1,-1 6,-1 7,-3 8,0 10,-4 6,2 7,-3 6</inkml:trace>
  <inkml:trace contextRef="#ctx0" brushRef="#br0" timeOffset="3849.08">777 70,'1'23,"-1"0,-1 0,-1-1,-1 1,-1-1,-1 1,0-1,-3 1,-30 72,38-95,0 0,1 0,-1 0,0 0,0 0,1 0,-1 0,0 1,0-1,1 0,-1 0,0 0,0 0,0 1,1-1,-1 0,0 0,0 1,0-1,0 0,0 0,1 1,-1-1,0 0,0 0,0 1,0-1,0 0,0 0,0 1,0-1,0 0,0 1,0-1,0 0,0 0,0 1,19-23,73-112,56-65,-147 198,0-1,0 1,0-1,0 1,0-1,1 1,-1 0,0 0,1 0,-1 0,1 0,-1 0,1 0,0 0,-1 0,1 1,0-1,-1 1,1-1,0 1,0 0,-1 0,1 0,0-1,0 2,0-1,-1 0,1 0,0 1,0-1,-1 1,1-1,0 1,-1 0,1-1,0 1,-1 0,1 0,-1 0,1 1,-1-1,0 0,0 0,1 1,-1-1,0 1,0-1,0 1,-1-1,1 1,0 0,0-1,-1 1,1 0,-1-1,0 2,-16 117,-2-15,19-103,1-1,-1 0,0 0,1 0,0 0,-1 0,1 0,-1-1,1 1,0 0,0-1,-1 0,1 1,0-1,0 0,0 0,-1 0,1 0,0 0,0 0,0 0,-1-1,1 1,0-1,0 1,-1-1,1 0,0 1,-1-1,1 0,-1 0,1 0,-1-1,1 1,-1 0,0 0,0-1,1-1,119-105,-104 93,-12 10,-1 0,1 1,1-1,-1 1,0 0,1 0,0 0,0 1,0 0,0 0,1 1,-1 0,1 0,-1 0,3 1,-7 2,0 1,0 0,0-1,0 1,0 0,0 1,0-1,0 0,-1 0,0 1,1-1,-1 1,0-1,0 1,0-1,0 1,-1 0,1 0,-1-1,1 1,-1 0,0 0,0-1,0 1,-1 0,1 0,-1-1,1 1,-1 0,0-1,0 1,0 0,-1-1,1 1,-43 156,54-118,1-29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3:42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43,'-37'162,"31"-145,1-1,1 1,1 0,0 0,1 0,1 1,0-1,2 0,0 1,1-1,0 0,1 0,2 0,-1-1,2 1,0-1,3 4,-8-18,1 0,0 1,0-1,0 0,0 0,0 0,0 0,1 0,-1 0,0-1,1 1,0-1,-1 0,1 0,0 0,0 0,-1 0,1 0,0-1,0 1,0-1,0 0,0 0,0 0,0 0,0-1,0 1,0-1,-1 0,1 0,0 0,0 0,-1 0,1 0,0-1,-1 1,1-1,1-2,80-84,65-187,-142 265,4-7,1 0,1 1,0 1,1-1,1 2,1 0,-1 1,2 1,7-4,-23 15,0 1,0-1,0 1,0-1,0 1,0 0,0-1,0 1,0 0,0 0,0 0,0 0,0 0,0 0,0 0,0 0,0 0,0 0,0 1,0-1,0 0,0 1,0-1,0 1,0-1,0 1,0-1,0 1,0 0,-1-1,1 1,0 0,0 0,-1-1,1 1,-1 0,1 0,-1 0,1 0,-1 0,1 0,-1 0,0 0,1 0,-1 0,0 0,0 0,0 1,4 60,-4-55,-21 215,19-207,-2 5,0 1,2-1,0 1,2 0,0 0,1-1,1 1,2 2,-4-22,0-1,0 1,0 0,0 0,0-1,0 1,1 0,-1 0,0-1,1 1,-1 0,0-1,1 1,-1 0,1-1,-1 1,1-1,-1 1,1-1,-1 1,1-1,0 1,-1-1,1 0,0 1,-1-1,1 0,0 1,0-1,-1 0,1 0,0 0,0 0,-1 0,1 0,0 0,0 0,0 0,-1 0,1 0,0 0,-1 0,1-1,0 1,0 0,-1-1,1 1,0 0,-1-1,1 1,0-1,-1 1,1-1,30-32,-30 32,109-152,-74 97,3 3,2 1,36-34,2 29,-78 56,0 1,0 0,0 0,0 0,0-1,0 1,0 0,0 0,1 0,-1 1,0-1,0 0,0 0,0 1,0-1,0 0,0 1,0-1,0 1,0-1,0 1,0 0,0 0,0-1,0 1,-1 0,1 0,0 0,-1 0,1-1,0 1,-1 0,1 0,-1 0,0 1,1-1,-1 0,0 0,1 0,-1 0,0 0,0 0,0 0,0 1,-2 52,-6-15,3-25,1 0,0 1,1 0,1-1,0 1,1 0,1 0,0 0,1 0,0 0,1 0,1-1,1 1,0-1,1 0,0 0,4 7,18 3,-15-22</inkml:trace>
</inkml:ink>
</file>

<file path=ppt/ink/ink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5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1,'-38'0,"-18"0,-4 0,3 4,12 3</inkml:trace>
</inkml:ink>
</file>

<file path=ppt/ink/ink4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3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0,'-5'5,"-1"6,4 2,4-2</inkml:trace>
</inkml:ink>
</file>

<file path=ppt/ink/ink4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2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0,'-39'82,"-101"178,-14-64,116-162,30-33,5-6</inkml:trace>
  <inkml:trace contextRef="#ctx0" brushRef="#br0" timeOffset="377.676">0 0,'3'15,"0"0,0-1,1 1,1-1,0 0,1-1,1 1,0-1,1 0,6 8,-3-4,105 151,-48-53,-66-111</inkml:trace>
</inkml:ink>
</file>

<file path=ppt/ink/ink4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1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423,'-1'-5,"0"1,0 0,0 0,-1 0,0 0,1 0,-1 0,-1 0,1 1,0-1,-1 1,0-1,0 1,0 0,0 0,0 0,-1 1,1-1,-1 1,0 0,1 0,-1 0,0 0,0 1,0-1,-1 1,1 0,0 0,0 1,-1-1,1 1,0 0,-1 0,1 1,0-1,-1 1,1 0,0 0,0 0,0 1,-1 0,-196 64,198-65,0-1,1 1,-1 0,1 0,-1 0,1 1,0-1,-1 1,1-1,0 1,0 0,0 0,0-1,0 2,1-1,-1 0,1 0,-1 0,1 1,0-1,0 1,0-1,0 1,0-1,0 1,1-1,-1 1,1 0,0 0,0-1,0 1,0 0,0-1,1 1,-1 0,1-1,0 1,-1-1,1 1,0-1,1 1,-1-1,0 1,1-1,-1 0,1 0,0 0,0 0,0 0,1 1,137 71,-139-73,0 0,1 0,-1 0,0 0,1 0,-1 1,0-1,0 0,0 1,0-1,0 1,0-1,0 1,-1-1,1 1,0-1,-1 1,0 0,1-1,-1 1,0 0,0 0,0-1,0 1,0 0,0 0,0-1,0 1,-1 0,1-1,-1 1,0 0,1-1,-1 1,0-1,0 1,0-1,0 1,0-1,0 0,0 1,-55 49,20-28,27-18,-1 0,1 1,1 0,-1 0,1 1,1 0,-1 1,1-1,0 1,1 1,-3 4,8-12,0 1,0-1,1 0,-1 1,1-1,-1 1,1-1,0 1,-1-1,1 1,0-1,0 1,0-1,0 1,0-1,1 1,-1-1,0 1,1-1,-1 1,1-1,-1 0,1 1,0-1,-1 1,1-1,0 0,0 0,0 0,0 0,0 1,0-1,1-1,-1 1,0 0,0 0,1 0,-1-1,0 1,1 0,-1-1,1 1,-1-1,1 0,-1 0,1 1,-1-1,1 0,81 5,-76-5,135-10,-124 0,-6-3</inkml:trace>
  <inkml:trace contextRef="#ctx0" brushRef="#br0" timeOffset="319.436">4065 0,'-26'160,"7"1,7 1,8 0,7 30,-2-130,-3-22,-1 1,-2-1,-1 1,-11 31,-2-18,8-30</inkml:trace>
  <inkml:trace contextRef="#ctx0" brushRef="#br0" timeOffset="16927.867">1 1355,'14'-9,"1"1,0 1,0 0,1 1,0 1,0 0,0 1,1 1,-1 0,1 1,0 1,5 1,-21 0,0 0,0 0,0 1,0-1,0 0,1 0,-1 1,0-1,0 1,0-1,-1 1,1-1,0 1,0-1,0 1,0 0,0 0,-1-1,1 1,0 0,-1 0,1 0,0 0,-1 0,1 0,-1 0,0 0,1 0,-1 0,0 0,0 0,1 0,-1 0,0 0,0 0,0 0,0 0,0 0,-1 1,1-1,0 0,0 0,-1 0,1 0,-1 0,1 0,-1 0,1 0,-1 0,0 0,-35 48,33-46,-22 23,18-21,1 1,0-1,0 2,0-1,1 0,0 1,0 0,0 0,1 1,1-1,-1 1,1 0,0 0,1 1,3-6,0 0,1-1,-1 1,1 0,0-1,0 0,0 1,0-1,0 0,0 0,1 0,-1 0,1 0,-1-1,1 1,0-1,-1 0,1 0,0 0,0 0,0 0,0-1,0 1,0-1,0 0,0 0,0 0,0 0,1 0,-1-1,0 1,0-1,1 0,1 1,115-16,-95 9</inkml:trace>
  <inkml:trace contextRef="#ctx0" brushRef="#br0" timeOffset="17294.948">339 1890,'38'-9,"23"-4,5 1,-3-3,-8 2,-14 3</inkml:trace>
  <inkml:trace contextRef="#ctx0" brushRef="#br0" timeOffset="17556.173">508 1637,'-5'33,"-1"26,0 8,1-3,6-8,3-8,1-8,0-5,-2-5,0-6</inkml:trace>
  <inkml:trace contextRef="#ctx0" brushRef="#br0" timeOffset="18611.236">790 2060,'55'-32,"-2"-2,-1-3,-2-2,-2-2,21-23,-63 59,-1 0,1 0,-1-1,0 1,-1-1,1 0,-1 0,0-1,-1 1,0-1,0 0,0 0,-1 0,0 0,0 0,-1-1,1-2,-2 9,-1 0,1 0,0 0,-1 1,1-1,0 0,-1 0,1 1,-1-1,0 0,1 0,-1 1,1-1,-1 1,0-1,1 1,-1-1,0 1,0-1,0 1,1 0,-1-1,0 1,0 0,0 0,0-1,0 1,1 0,-1 0,0 0,0 0,0 0,0 0,0 1,0-1,1 0,-1 0,0 0,0 1,0-1,1 1,-1-1,0 0,0 1,1 0,-2 0,-37 22,28-14,1 0,0 1,0 0,1 1,1-1,0 2,0-1,1 1,1 1,0-1,1 1,0 0,1 0,0 1,1-1,-1 12,4-21,0 0,0 1,0-1,1 1,0-1,0 1,0-1,0 0,1 1,-1-1,1 0,0 0,1 0,-1 0,1-1,-1 1,1-1,0 1,0-1,1 0,-1 0,1-1,-1 1,1-1,0 1,0-1,0 0,0-1,0 1,1-1,-1 1,0-1,1-1,-1 1,10 2,0-1,-1-1,1 0,0 0,0-2,-1 1,1-2,0 0,-1-1,11-3,-3-2,0-2,-1 0,0-2,-1 0,0-1,-1-1,-1 0,0-2,-1 0,0 0,-1-2,-1 0,-1 0,-1-2,5-10,8-50,-24 78,-1 1,0-1,0 0,0 1,1-1,-1 1,-1-1,1 0,0 1,0-1,-1 0,1 1,0-1,-1 1,0-1,1 1,-1-1,0 1,0-1,0 1,0 0,0 0,0-1,0 1,0 0,-1 0,1 0,0 0,-1 0,1 0,-1 1,1-1,-1 0,1 1,-1-1,1 1,-1 0,1-1,-1 1,0 0,1 0,-1 0,0 0,1 0,-1 0,0 1,-1-1,-5 4,-1-1,1 2,0-1,0 1,1 0,-1 0,1 1,0 0,1 1,-1-1,1 1,0 1,1-1,0 1,0 0,1 0,0 0,0 0,1 1,0 0,0 0,1-1,1 1,-1 1,1 1,1-8,-1 1,1-1,0 0,1 1,-1-1,1 0,-1 1,1-1,0 0,0 0,0 0,1 0,-1 0,1 0,-1 0,1 0,0 0,0-1,0 1,1-1,-1 1,1-1,-1 0,1 0,0 0,0 0,0-1,0 1,0-1,0 0,0 0,0 0,3 1,2 0,0-1,0 0,1 0,-1 0,0-1,1 0,-1-1,0 0,0 0,0-1,0 0,0 0,5-3,9-4,-1-1,-1-2,0 1,0-2,-1-1,-1 0,0-1,-1-1,-1-1,-1-1,0 0,-1 0,-1-2,0 1,-2-3,2-19,-13 40,1 1,-1-1,0 0,0 1,0-1,0 0,1 1,-1-1,0 0,0 0,0 1,0-1,-1 0,1 1,0-1,0 0,0 1,0-1,-1 0,1 1,0-1,-1 0,1 1,0-1,-1 1,1-1,-1 1,1-1,-1 1,1-1,-1 1,1-1,-1 1,0 0,1-1,-1 1,0 0,1-1,-1 1,0 0,1 0,-1 0,0 0,1 0,-1-1,0 1,0 1,1-1,-1 0,0 0,1 0,-1 0,0 0,1 1,-1-1,0 0,-7 5,1-1,-1 2,1-1,0 1,0 0,0 0,1 1,0 0,0 0,1 1,0-1,0 1,1 0,0 1,1-1,-1 1,2-1,-1 1,1 1,-2-4,1 1,0 0,1 0,0 0,0 0,0 0,1 0,0 0,0 1,1-1,-1 0,2 1,-1-1,1 0,0 0,1 0,0 1,0-1,0-1,1 1,0 0,0-1,1 1,0-1,0 0,1 0,-1 0,1-1,0 0,1 0,-1 0,7 4,9-1</inkml:trace>
  <inkml:trace contextRef="#ctx0" brushRef="#br0" timeOffset="19198.265">1919 1947,'-7'4,"0"0,0 1,1 0,-1 0,1 0,0 1,0 0,1 0,0 1,0-1,0 1,1 0,-2 3,7-10,-1 0,0 0,0-1,1 1,-1 0,0 0,1 0,-1-1,0 1,1 0,-1 0,0 0,1 0,-1 0,0 0,1 0,-1 0,0 0,1 0,-1 0,0 0,1 0,-1 0,0 0,1 0,-1 0,0 0,1 0,-1 0,0 1,1-1,-1 0,0 0,1 0,-1 1,0-1,0 0,1 0,-1 1,0-1,0 0,0 0,1 1,-1-1,0 0,0 1,0-1,0 0,1 1,29-25,76-82,-104 106,1 0,-1-1,0 1,1 0,-1 0,1 1,-1-1,0 0,1 1,-1 0,0-1,0 1,1 0,-1 0,0 0,0 1,0-1,0 0,0 1,-1-1,1 1,0 0,-1-1,1 1,-1 0,1 0,-1 0,0 0,0 0,0 0,0 1,0-1,-1 0,1 2,23 29,-22-32,-1 1,1-1,0 1,0-1,0 0,1 0,-1 0,0 0,0 0,0-1,1 1,-1 0,0-1,1 0,-1 0,1 0,-1 0,0 0,1 0,-1 0,0-1,1 1,-1-1,0 0,0 1,1-1,-1 0,0 0,0-1,0 1,0 0,0-1,0 1,-1-1,1 0,1-1,9-14</inkml:trace>
  <inkml:trace contextRef="#ctx0" brushRef="#br0" timeOffset="19629.486">2117 1411,'5'-2,"2"-3,0 1,0 0,1 1,-1-1,1 1,0 1,0-1,0 2,0-1,0 1,1 0,-1 0,0 1,0 1,1-1,1 1,-9 0,0-1,1 1,-1-1,0 1,0 0,1-1,-1 1,0 0,0 0,0 0,0 0,0 0,0 0,0 0,0 0,-1 0,1 0,0 1,-1-1,1 0,-1 1,1-1,-1 0,1 1,-1-1,0 0,0 1,0-1,0 0,0 1,0-1,0 1,0-1,0 0,-1 1,1-1,-1 0,1 1,-1-1,-32 55,17-34,14-19,1-1,-1 0,1 0,0 1,0-1,-1 1,2-1,-1 1,0 0,0-1,1 1,-1 0,1-1,0 1,0 0,0-1,0 1,1 0,-1 0,1-1,-1 1,1-1,0 1,0 0,0-1,1 0,-1 1,0-1,1 0,0 1,-1-1,1 0,0 0,0-1,0 1,0 0,0-1,1 1,-1-1,0 1,1-1,0 0,79 14,-56-15</inkml:trace>
  <inkml:trace contextRef="#ctx0" brushRef="#br0" timeOffset="20208.628">2878 1609,'-19'24,"-11"17,-5 7,-2 0,5-4,5-4,0-4,1-3,5-4,1-5,4-2,0-1,-3 1,-2-2,3-6</inkml:trace>
  <inkml:trace contextRef="#ctx0" brushRef="#br0" timeOffset="20479.657">2568 1552,'10'39,"12"21,3 6,2-8,-4-9,-1-9,1-10,-4-6,0-8,-3 0,0 1,-3 2,-3-1</inkml:trace>
  <inkml:trace contextRef="#ctx0" brushRef="#br0" timeOffset="20962.302">3048 1439,'19'-5,"16"-1,7 0,1 1,-6 7,-11 7,-8 7,-13 5,-12 5,-5 2,0 1,2 1,7-5,9-7,9-6,6-6,-1-3</inkml:trace>
  <inkml:trace contextRef="#ctx0" brushRef="#br0" timeOffset="21607.454">3358 1806,'29'-5,"24"-1,7-1,-1 2,-6 2,-7 1,-12 1</inkml:trace>
  <inkml:trace contextRef="#ctx0" brushRef="#br0" timeOffset="21880.832">3331 1976,'33'4,"31"-2,9-2,-3-1,-9-6,-15-1</inkml:trace>
  <inkml:trace contextRef="#ctx0" brushRef="#br0" timeOffset="22129.078">4177 1637,'-39'28,"-12"25,3 8,9-3,11-5,15-7,15-12,7-6,7-8,5-8,4-5,3-5,1-2,0-1,1-5,-6-2</inkml:trace>
  <inkml:trace contextRef="#ctx0" brushRef="#br0" timeOffset="22443.749">4403 1777,'-5'11,"1"0,0-1,1 1,1 1,-1-1,2 0,0 1,0-1,1 0,0 9,0-16,1 1,-1-1,0 0,1 0,0 0,0 1,0-1,1 0,-1 0,1-1,0 1,0 0,1 0,-1-1,1 0,-1 1,1-1,0 0,0 0,1 0,-1-1,0 1,1-1,0 0,-1 0,1 0,0 0,0-1,4 1,1-2,1-1,-1 0,0-1,1 0,-1 0,0-1,0 0,0-1,-1 0,1 0,-1-1,0 0,-1 0,1-1,-1 0,0-1,0 1,-1-1,1-1,1 1,0 0,-1 0,0-1,0 0,-1 0,0 0,0-1,-1 0,0 0,-1-1,0 1,0-1,-1 0,0 0,-1 0,0-1,0 1,-1-4,-2 10,-1 0,1-1,-1 1,0 0,0 0,-1 0,1 0,-1 1,0-1,1 1,-2-1,1 1,0 0,-1 0,1 0,-1 1,0-1,0 1,0 0,0 0,0 1,0-1,-1 1,1 0,-1 0,1 0,-1 0,1 1,-2 0,-20 1</inkml:trace>
  <inkml:trace contextRef="#ctx0" brushRef="#br0" timeOffset="22910.277">4742 1947,'114'-205,"-114"203,0 1,0 0,0-1,1 1,-1 0,0 0,1-1,-1 1,1 0,0 0,-1 0,1 0,0 0,-1-1,1 1,0 0,0 1,0-1,0 0,0 0,0 0,0 1,0-1,1 0,-1 1,0-1,0 1,0-1,1 1,-1 0,0 0,1-1,-1 1,0 0,0 0,1 0,-1 0,0 0,1 1,-1-1,0 0,0 1,1-1,-1 1,0-1,0 1,0-1,1 1,-1 0,0 0,0 0,0-1,0 2,8 58,-10-56,0-1,0 1,1 0,0 0,0 0,0-1,0 1,0 0,1 0,0 0,0-1,0 1,0 0,0-1,1 1,0-1,0 1,0-1,0 0,0 0,0 0,1 0,0 0,-1 0,1-1,0 1,1-1,-1 0,0 0,0 0,1 0,-1-1,1 0,0 1,-1-1,1 0,0-1,3 1,0-2,-1 0,1-1,-1 0,1 0,-1 0,0-1,0 0,0-1,0 1,0-1,-1 0,1 0,-1-1,0 0,-1 0,1 0,-1 0,0-1,0 1,-1-1,0 0,0 0,0-1,0 1,-1 0,0-1,-1 0,0 1,0-1,0 0,0 0,-1 1,-1-2,-1-11</inkml:trace>
  <inkml:trace contextRef="#ctx0" brushRef="#br0" timeOffset="23390.69">5419 1523,'-91'44,"88"-43,0 0,1 1,-1-1,0 0,1 1,0 0,-1 0,1 0,0 0,0 0,0 0,0 0,1 1,-1-1,1 0,-1 1,1 0,0-1,0 1,0 0,0 0,0-1,1 1,-1 0,1 0,0 0,0 0,0 0,0 0,0 0,1 0,-1-1,1 1,0 0,0 0,0 0,0-1,0 1,1-1,-1 1,2 0,28 32,-27-33,0 1,0 0,0 0,-1 0,1 1,-1-1,0 1,0 0,0 0,0 0,-1 0,0 0,0 1,0-1,0 1,-1-1,1 1,-1 0,0-1,-1 1,1 0,-1 0,0 0,0 0,-1 0,1-1,-1 1,0 0,0 0,-1 0,-2 2,0 0,0 0,-1 0,0-1,0 1,-1-1,0 0,0-1,0 0,-1 0,0 0,0 0,0-1,0 0,-1-1,0 0,-6 2,-6-2</inkml:trace>
  <inkml:trace contextRef="#ctx0" brushRef="#br0" timeOffset="23656.984">5673 1467,'-5'38,"-6"23,-2 5,3-3,-4-8,2-8,3-8,2-5,-2-9,1-8</inkml:trace>
  <inkml:trace contextRef="#ctx0" brushRef="#br0" timeOffset="23896.753">5419 1750,'38'0,"28"0,2 0</inkml:trace>
  <inkml:trace contextRef="#ctx0" brushRef="#br0" timeOffset="24047.198">5757 1947</inkml:trace>
</inkml:ink>
</file>

<file path=ppt/ink/ink4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47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 0,'0'5,"-5"2,-2 4,-3 0,-2 3,-2 0,0 1,-1-1,-4-3,2 1,-1-1,2 2,0-1,2-3</inkml:trace>
</inkml:ink>
</file>

<file path=ppt/ink/ink4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98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198 0,'0'5,"-5"2,-6-1,-1 4,-4-1,-3 0,1 1,-1 1,-2-3,2 3,0-1,-2-2,3-3</inkml:trace>
</inkml:ink>
</file>

<file path=ppt/ink/ink4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2.5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1,'-10'4,"-7"3,-2 4,-1 0,-3-1,2-3</inkml:trace>
</inkml:ink>
</file>

<file path=ppt/ink/ink4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3.0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 0,'-33'5,"-17"1,1 5,9 0</inkml:trace>
</inkml:ink>
</file>

<file path=ppt/ink/ink4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4.8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1838 4742,'-341'29,"-54"-31,198 31,10-28,175-2</inkml:trace>
  <inkml:trace contextRef="#ctx0" brushRef="#br0" timeOffset="1421.581">1527 339,'-369'0,"200"28,1-16,156-10,-1 0,1 0,0-2,-1 1,1-1,0-1,-1-1,1 1,-2-2,-9-1,3 0</inkml:trace>
  <inkml:trace contextRef="#ctx0" brushRef="#br0" timeOffset="3086.109">1104 85,'1'475,"24"-264,33 196,-49-334,0-8,-3 1,-2-1,-4 1,-3 4,-22 428,27-169,39-60,2 24,-44 491,12-587,1-81,-4 0,-9 111,-1-81,-12 1,9-120,1 1,2-1,0 1,2 0,1-1,2 1,3 16,23 181,-11-11,-19-214,1-10</inkml:trace>
  <inkml:trace contextRef="#ctx0" brushRef="#br0" timeOffset="6435.263">1584 4205,'2'2,"-1"-1,1 1,0-1,0 1,-1 0,1-1,-1 1,0 0,1 0,-1 0,0 0,0 1,0-1,-1 0,1 0,0 1,-1-1,0 0,1 0,-1 1,0-1,0 1,0-1,-1 0,1 1,0-1,-1 0,0 0,1 1,-1-1,0 0,-1 2,-109 206,92-179,-113 184,-66 89,129-209,63-82,4-2</inkml:trace>
  <inkml:trace contextRef="#ctx0" brushRef="#br0" timeOffset="7551.936">1273 0,'-9'7,"-1"0,1 0,0 1,1 1,-1-1,2 1,-1 0,1 1,1 0,-2 3,3-6,-199 365,43-112,95-148,50-88</inkml:trace>
  <inkml:trace contextRef="#ctx0" brushRef="#br0" timeOffset="8675.971">3 2794,'0'0,"-1"1,1-1,0 1,0-1,0 0,-1 1,1-1,0 1,0-1,0 1,0-1,0 1,0-1,0 1,0-1,0 1,0-1,0 1,0-1,0 1,0-1,1 0,-1 1,0-1,0 1,0-1,1 1,-1-1,0 0,1 1,-1-1,0 0,1 1,-1-1,0 0,1 1,-1-1,1 0,-1 0,0 0,1 1,-1-1,1 0,-1 0,1 0,-1 0,1 0,-1 0,1 0,-1 0,1 0,-1 0,0 0,1 0,-1 0,1 0,-1 0,1 0,6-1,0 0,0 0,0 0,-1-1,1 0,0 0,-1-1,1 0,-1 0,0-1,0 1,0-1,-1 0,1-1,-1 0,0 1,0-2,3-3,0 1,42-38,-2-2,-2-2,-2-2,-3-2,-2-2,18-37,-45 71,-1-1,-2 0,0-1,-1 0,-1 0,-1-1,-2 0,0 0,-2 0,0 0,-3-20,-27-39,27 82,0 1,0-1,-1 0,1 1,0-1,0 1,-1-1,1 1,-1 0,1-1,-1 1,0 0,0 0,1 0,-1 0,0 0,0 1,0-1,0 1,0-1,0 1,0 0,0-1,0 1,0 0,0 0,0 1,0-1,0 0,0 1,0-1,0 1,0-1,0 1,1 0,-1 0,0 0,0 0,1 0,-2 2,-5 3,0 1,0 0,1 1,0-1,1 1,0 1,0-1,1 1,0 0,0 0,1 1,0-1,1 1,0 0,1 0,-1 8,-7 168,10-171,6 273,0-258,1 0,1-1,2 0,1 0,1-1,1 0,2-2,1 1,1-2,0 0,2-1,1-1,9 6,-19-20,-3-5</inkml:trace>
</inkml:ink>
</file>

<file path=ppt/ink/ink4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26.5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697 1795,'-1'1,"-1"1,0-1,0 1,0-1,1 1,-1 0,1 0,-1 0,1 0,0 0,-1 0,1 0,0 0,1 1,-1-1,0 0,1 0,-1 1,1-1,0 0,-1 1,1-1,0 1,1 1,-2-1,-1 367,2 363,27-535,-27 225,-13-332,9-80,1 1,1 0,0 0,1 0,0 0,1 1,0-1,1 0,1 8,4-7,0-7</inkml:trace>
  <inkml:trace contextRef="#ctx0" brushRef="#br0" timeOffset="3198.046">613 3799,'3445'0,"-3287"-28,19 27,323 1,-521-22,-3 6,0-1,2-1,0 0,1-2,-9-12,29 30,1 1,-1 0,1 0,0 0,0 0,0 0,0 0,-1 0,1 0,-1 0,1 0,0 1,-1-1,0 0,1 0,-1 0,1 0,-1 1,0-1,0 0,1 1,-1-1,0 0,0 1,0-1,0 1,0 0,0-1,0 1,0 0,0-1,0 1,0 0,0 0,0 0,0 0,0 0,0 0,0 0,0 0,0 0,0 0,0 1,0-1,0 0,0 1,1-1,-1 1,0-1,0 1,0-1,0 1,1 0,-1-1,0 1,0 0,1 0,-1 0,-19 126,-14 2,6-1,28-128,-1 0,1 1,-1-1,1 1,0-1,-1 0,1 1,0-1,0 1,-1-1,1 1,0-1,0 1,-1-1,1 1,0-1,0 1,0-1,0 1,0 0,0-1,0 1,0-1,0 1,0-1,0 1,0-1,1 1,-1-1,0 1,0-1,0 1,1-1,-1 1,0-1,1 1,-1-1,0 0,1 1,-1-1,1 1,-1-1,0 0,1 1,-1-1,1 0,-1 0,1 1,-1-1,1 0,-1 0,1 0,0 0,-1 0,1 0,-1 0,1 0,-1 0,1 0,-1 0,1 0,-1 0,1 0,0 0,-1 0,1-1,-1 1,1 0,-1 0,1-1,30-28,-27 25,35-37,120-146,-147 165,-3 2</inkml:trace>
  <inkml:trace contextRef="#ctx0" brushRef="#br0" timeOffset="4014.118">5749 3489,'-34'28,"-148"203,58-65,17-46,85-119,15-10</inkml:trace>
  <inkml:trace contextRef="#ctx0" brushRef="#br0" timeOffset="4384.173">5382 3573,'34'12,"75"107,17 74,-59-81,-56-94</inkml:trace>
  <inkml:trace contextRef="#ctx0" brushRef="#br0" timeOffset="7798.611">670 1937,'0'-454,"-28"284,27-281,1-226,-11 615,-14 81,-4 34,18-29,-2-1,-1-1,0 0,-2 0,0-2,-4 3,-48 48,69-69,1 0,-1 0,1-1,-1 1,1-1,-1 1,1-1,0 0,0 1,0-1,-1 0,1 0,0 0,1-1,-1 1,0 0,0-1,0 1,0-1,0 0,1 0,-1 0,0 0,0 0,0 0,1 0,-1-1,1 0,1 1,202 9,-66 25,-139-34,-1 1,1-1,0 0,0 1,-1-1,1 0,0 1,0-1,-1 0,1 0,0 0,0 0,-1 0,1 0,0 0,0 0,0 0,-1 0,1 0,0 0,0-1,-1 1,1 0,0-1,0 1,-1 0,1-1,0 1,-1-1,1 1,-1-1,1 1,0-1,-1 1,1-1,-1 0,0 1,1-1,-1 0,1 1,-1-1,0 0,0 0,1 1,-1-1,0 0,0 0,0 0,0 1,0-1,0 0,0 0,0 1,0-1,0 0,0 0,-1 0,-22-45,18 38,-116-178,106 170,2 3</inkml:trace>
  <inkml:trace contextRef="#ctx0" brushRef="#br0" timeOffset="13922.081">49 46,'-2'1,"0"0,0 1,0-1,1 1,-1-1,0 1,1 0,-1 0,1 0,0 0,0 0,0 0,0 0,0 0,0 0,0 0,1 1,-1-1,1 0,-1 0,1 1,0-1,0 0,0 1,0 1,0-1,-15 137,13-134,1-1,0 1,0-1,0 1,0 0,1-1,0 1,0 0,1-1,-1 1,1 0,0-1,1 1,-1-1,1 1,0-1,1 0,-1 0,1 0,0 0,0 0,1-1,0 1,-1-5,-1 0,1 0,0-1,0 1,0-1,0 1,0-1,-1 0,1 0,0 0,-1 0,1-1,-1 1,1-1,-1 0,0 1,1-1,-1 0,0 0,0-1,-1 1,1 0,0-1,-1 1,1-1,-1 1,0-1,0 1,0-1,0 0,0 0,0-2,3-4,81-201,-58 115,-26 189,-1-54,10 156,25 51,-32-224,0 1,-2-1,-1 1,-1 0,-1-1,0 1,-6 16,-16 89,17-103,5-14,-1-1,0 1,-1-1,0 0,-1 0,0 0,0-1,-1 0,-1 0,0 0,-2 2,8-11,0 0,1 0,-1 0,0 0,0 0,0 0,0-1,0 1,0 0,0 0,0-1,0 1,0-1,0 1,0-1,0 1,-1-1,1 0,0 1,0-1,0 0,-1 0,1 0,0 0,0 0,-1 0,1 0,0-1,0 1,0 0,-1-1,1 1,0-1,0 1,0-1,0 1,0-1,0 0,0 0,0 1,0-1,0 0,0 0,1 0,-1 0,0 0,1 0,-1 0,0 0,1-1,-1 1,1 0,0 0,-1 0,1 0,0-1,-12-72,13 54,1 1,1-1,1 1,0 0,1 0,1 0,1 0,1 1,1 1,0-1,1 1,1 1,0 0,1 0,3-1,6-7</inkml:trace>
</inkml:ink>
</file>

<file path=ppt/ink/ink4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6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282,'-9'-5,"-9"-1,-5 0,-4 1,-2 2,-1 1,0 1,5 5,2 2,0 0,-1-1,-1-1,-2-2,0 0,5 3,0 2,5 3,4 1</inkml:trace>
  <inkml:trace contextRef="#ctx0" brushRef="#br0" timeOffset="1152.423">378 0,'-146'227,"30"-30,108-180,-2-1,0 0,-1 0,-1-1,0-1,-1 0,-11 10,8-14</inkml:trace>
  <inkml:trace contextRef="#ctx0" brushRef="#br0" timeOffset="1514.496">11 56,'136'192,"-88"-130,63 100,-106-107,-9-39</inkml:trace>
  <inkml:trace contextRef="#ctx0" brushRef="#br0" timeOffset="2134.35">407 733,'4'-21,"-1"-9,2 1,1 1,2-1,0 1,2 0,12-23,-22 49,1 1,-1 0,1 0,-1 0,1 0,0-1,-1 1,1 0,0 0,0 0,-1 0,1 0,0 1,0-1,0 0,0 0,0 1,0-1,1 0,-1 1,0-1,0 1,0-1,0 1,1 0,-1 0,0-1,1 1,-1 0,0 0,0 0,1 0,-1 1,0-1,0 0,1 0,-1 1,0-1,0 1,0-1,0 1,1-1,-1 1,0 0,0 0,0-1,0 1,0 0,-1 0,1 0,0 0,0 0,-1 0,1 0,0 0,-1 1,1-1,-1 0,1 0,-1 0,0 1,0-1,4 6,-3-4,-1-1,1 1,-1-1,1 0,0 1,0-1,0 0,0 1,1-1,-1 0,0 0,1 0,-1 0,1-1,0 1,0 0,0-1,0 1,0-1,0 1,0-1,0 0,1 0,-1 0,0 0,1 0,-1-1,0 1,1-1,-1 0,1 1,-1-1,1 0,-1-1,1 1,-1 0,1-1,-1 1,1-1,-1 0,0 1,1-2,15-9,-17 9,0 0,1 1,-1-1,0 0,0 1,1-1,-1 1,1 0,-1-1,1 1,0 0,-1 0,1 0,0 0,0 0,0 1,-1-1,1 0,0 1,0-1,0 1,0 0,0 0,0 0,0 0,0 0,0 0,0 0,0 1,0-1,0 1,0-1,0 1,0 0,0 0,0 0,-1 0,1 0,0 0,-1 0,1 0,-1 1,1-1,-1 1,0-1,1 1,-1 0,0-1,0 1,0 0,0 0,13 96,-9-78</inkml:trace>
</inkml:ink>
</file>

<file path=ppt/ink/ink4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4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4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4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4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4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4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1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4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1">904 0,'-484'381,"449"-352,-2-1,0-2,-2-2,-38 17,137-74,-31 18</inkml:trace>
  <inkml:trace contextRef="#ctx0" brushRef="#br0" timeOffset="2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3">2175 57,'-39'24,"-36"27,-15 9,-2 0,9-5,15-8,14-7,16-6,20-8,17-9,13-7,10-5,6-4,-1-2</inkml:trace>
  <inkml:trace contextRef="#ctx0" brushRef="#br0" timeOffset="4">763 592,'10'13,"-2"0,0 0,0 1,-1 0,-1 0,0 0,-1 1,3 14,1 0,13 28,2 0,2-2,3-1,2-1,9 8,13 3,-29-95,167-475,-167 387,-23 95</inkml:trace>
  <inkml:trace contextRef="#ctx0" brushRef="#br0" timeOffset="5">1130 1242,'42'83,"92"101,-54-83,83 95,34 2,-153-146,-3 2,-2 2,-2 1,-1 6,90 152,59-8,-33-36,-49-26,-70-98,1-1,3-1,1-2,2-2,2-2,6 2,103 118,102 147,-235-279,-17-16</inkml:trace>
  <inkml:trace contextRef="#ctx0" brushRef="#br0" timeOffset="6">1045 1383,'-5'0,"-1"5,0 6,1 6,2 5,1 4,0 2,2 1,0 0,5 0,1 1,1-1,3 0,0-6</inkml:trace>
  <inkml:trace contextRef="#ctx0" brushRef="#br0" timeOffset="7">1017 2089,'10'9,"3"9,-1 5,-2-1</inkml:trace>
  <inkml:trace contextRef="#ctx0" brushRef="#br0" timeOffset="8">1074 2878,'0'19,"0"12,0 4,0 2,0 0,0-3,4-7,3-7</inkml:trace>
  <inkml:trace contextRef="#ctx0" brushRef="#br0" timeOffset="9">1101 3725,'0'10,"0"7,0 7,0-2</inkml:trace>
  <inkml:trace contextRef="#ctx0" brushRef="#br0" timeOffset="10">1074 4459,'0'14,"0"10,0 6,0 2,0 0,0-4</inkml:trace>
  <inkml:trace contextRef="#ctx0" brushRef="#br0" timeOffset="11">3896 4798,'5'-5,"1"4,5 1,0 6,-1 6,2 7,-1 4,2 3,5 2,2 2,5-6,-4-5</inkml:trace>
  <inkml:trace contextRef="#ctx0" brushRef="#br0" timeOffset="12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13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14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4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489 223,'-36'13,"0"1,1 2,0 2,2 1,-1 2,17-11,-1-1,0 1,1 1,0 0,1 1,0 1,1 0,1 2,0-1,1 1,0 1,1 1,1 0,1 0,0 1,2 0,0 0,0 1,2 0,1 1,-1 5,3-8,0-1,2 1,0-1,1 1,1 0,0-1,1 1,1-1,1 0,0 0,1 0,1 0,0-1,1 0,0 0,2 0,0-1,0-1,1 1,1-2,0 1,1-2,0 1,8 4,0-3,1-2,0 0,0-1,1-2,0 0,1-1,0-1,4-1,-14-3,0-2,0 0,0 0,0-2,0 1,0-1,0-1,-1-1,1 0,-1 0,0-1,0 0,0-1,-1-1,0 0,0 0,-1-1,0-1,0 1,-1-2,7-8,3-4</inkml:trace>
  <inkml:trace contextRef="#ctx0" brushRef="#br0" timeOffset="879.021">913 702,'-10'16,"2"1,-1 0,2 1,1 0,0 0,1 0,1 1,0-1,2 1,0 0,1 0,2 12,0-27,0 0,0 0,1 0,-1 0,1 0,0-1,0 1,0-1,1 1,-1-1,1 0,0 0,0 0,0-1,0 1,0-1,1 1,-1-1,1 0,0 0,-1-1,1 1,0-1,0 0,0 0,0 0,0 0,0-1,0 1,0-1,2 0,10 0,-1 0,0-1,1-1,-1 0,0-1,0-1,14-5,-17 5,0-2,0 1,0-2,0 1,-1-2,0 1,-1-1,0-1,0 0,-1-1,5-5,-11 11,0 0,0 0,0 0,0 0,-1-1,0 0,0 1,0-1,-1 0,1 0,-1 0,0 1,-1-1,1-1,-1 1,0 0,0 0,0 0,-1 0,0 0,0 0,0 0,-1 1,1-1,-1 0,0 1,-1-1,1 1,-1-1,0 1,-1-1,-3-3,-2 0,1 0,-1 1,0 0,-1 0,1 1,-1 1,0 0,-1 0,1 1,-1 0,0 0,0 2,-1-1,1 1,0 1,-1 0,1 1,0 0,-1 0,1 1,-1 1,1 0,-9 3,19-4,0-1,0 1,1-1,-1 0,0 1,1 0,-1-1,1 1,-1-1,1 1,-1 0,1-1,-1 1,1 0,-1 0,1-1,0 1,0 0,-1 0,1 0,0-1,0 1,0 0,0 0,0 0,0 0,0-1,0 1,0 0,0 0,0 0,1-1,-1 1,0 0,1 0,-1 0,0-1,1 1,-1 0,1-1,-1 1,1 0,-1-1,1 1,0-1,-1 1,1-1,0 1,-1-1,1 1,0-1,0 0,-1 1,1-1,0 0,0 0,0 0,-1 1,1-1,0 0,0 0,0 0,0 0,-1 0,1-1,0 1,0 0,0 0,0-1,15 3,1-2,0 0,0-1,0 0,0-2,-1 0,1-1,-1 0,8-4,5-1,252-56,-276 64,0 0,-1 1,1-1,0 1,-1 0,1 0,0 0,0 1,-1-1,1 1,-1 0,1 1,-1-1,1 1,-1 0,0 0,1 0,-1 1,0-1,-1 1,1 0,0 0,-1 0,0 1,0-1,0 1,0 0,0 0,-1 0,1 0,-1 0,0 1,-1-1,1 0,-1 1,0 0,0-1,0 1,-1 0,1-1,-1 5,-5 13,-1 1,0-1,-2 0,-1 0,0 0,-2-2,0 1,-2-1,-2 3,13-16,14-15,19-19,-29 25,55-44,1 2,3 2,1 4,51-24,-108 60,2-3,0 1,0 0,1 0,0 1,0 0,0 0,0 1,0 0,0 0,1 1,-1 0,0 1,8 0,-14 1,-1-1,1 1,-1 0,1 0,-1 0,1 0,-1 0,0 0,1 1,-1-1,0 0,0 1,0-1,0 1,0-1,0 1,0-1,-1 1,1 0,0-1,-1 1,1 0,-1 0,0-1,0 1,0 0,0 0,0-1,0 1,0 0,0 0,-1-1,1 1,-1 0,1 0,-1 0,-25 66,6-32,10-21,2 0,0 1,0 0,2 0,0 0,0 1,2 0,0 3,1 4</inkml:trace>
  <inkml:trace contextRef="#ctx0" brushRef="#br0" timeOffset="1753.708">2493 674,'-44'-1,"28"-1,1 2,-1 0,0 0,1 2,-1 0,1 0,0 2,-3 1,17-5,0 0,0 0,0 1,0-1,0 0,0 1,1-1,-1 1,0-1,0 1,0-1,1 1,-1-1,0 1,1 0,-1 0,1-1,-1 1,1 0,-1 0,1-1,-1 1,1 0,0 0,-1 0,1 0,0 0,0 0,0 0,0-1,0 1,0 0,0 0,0 0,0 0,0 0,0 0,0 0,1 0,-1 0,0-1,1 1,-1 0,1 0,-1 0,1-1,-1 1,1 0,0 0,0-1,40 39,-30-30,59 69,-69-76,0 1,0-1,0 1,0-1,0 1,0-1,-1 1,1 0,-1-1,1 1,-1 0,0 0,0-1,-1 1,1 0,-1-1,1 1,-1 0,0-1,0 1,0-1,0 1,0-1,0 1,-1-1,1 0,-1 0,0 0,0 0,0 0,0 0,0 0,0-1,0 1,0-1,-3 2,-20 13,-1-1,-1-1,0-2,0-1,-2 0,1-3,-4 1,30-8,0 0,0-1,0 1,0 0,0-1,0 0,0 1,0-1,0 0,0 0,0 0,0 0,0 0,-1-1,1 1,0-1,0 1,0-1,0 0,1 0,-1 0,0 0,0 0,0 0,1 0,-1-1,-3-9</inkml:trace>
  <inkml:trace contextRef="#ctx0" brushRef="#br0" timeOffset="2473.027">2606 956,'40'-13,"0"0,-1-3,-1-1,0-2,-1-2,19-15,-1-36,-54 70,0 0,0 0,-1 0,1 0,-1 0,1-1,-1 1,0 0,0 0,0 0,0-1,-1 1,1 0,0 0,-1 0,1 0,-1-1,0 1,0 0,0 0,0 1,0-1,0 0,-1 0,1 0,0 1,-1-1,0 1,1-1,-1 1,0-1,0 1,1 0,-1 0,0 0,0 0,0 0,-3 0,-5 0,0 1,0 0,0 0,0 1,0 0,0 1,0 0,0 0,1 1,-1 1,1-1,-1 2,1-1,1 1,-1 0,1 1,0 0,0 1,0-1,1 2,0-1,1 1,-1 0,-2 4,2-2,-1 0,1 1,1 0,0 0,0 0,1 1,0-1,1 1,-1 6,4-14,1-1,-1 1,0-1,1 1,0 0,0-1,0 1,0-1,0 1,1-1,0 1,-1 0,1-1,1 0,-1 1,0-1,1 0,0 0,-1 1,1-1,1-1,-1 1,0 0,1 0,-1-1,1 0,0 1,0-1,0 0,0 0,0-1,0 1,0-1,3 1,13 3,1-2,-1-1,1 0,0-1,-1-2,1 0,0 0,-1-2,1-1,-1 0,0-1,0-1,0-1,-1-1,17-10,5 0,0-3,-1-1,-1-2,-1-2,-2-1,-1-2,0-1,-3-1,16-22,-13-7,-34 59,1-1,-1 1,1-1,-1 1,0-1,1 1,-1-1,0 0,0 1,0-1,0 1,0-1,-1 0,1 1,0-1,-1 1,1-1,-1 1,0-1,1 1,-1 0,0-1,0 1,0 0,0 0,0-1,0 1,0 0,0 0,-1 0,1 0,0 0,0 1,-1-1,1 0,-1 0,1 1,-1-1,1 1,-2-1,-8 1,0 1,0 0,1 0,-1 1,0 0,1 1,-1 0,1 1,0 0,0 0,0 1,1 1,0 0,0 0,-4 3,12-8,-8 5,-70 54,76-58,1 0,0 0,1 0,-1 0,0 0,0 1,1-1,-1 0,1 1,0-1,0 1,0 0,0-1,0 1,1 0,-1 0,1-1,0 1,0 0,0 0,0 0,0 0,0-1,1 1,-1 0,1 0,0-1,0 1,0 0,0-1,1 1,-1 0,5 2,-1-1,1 1,0-1,1 0,-1 0,0 0,1-1,0 0,0-1,0 1,0-1,0-1,0 1,1-1,-1-1,1 1,-1-1,0 0,1-1,-1 0,1 0,56 4,41 32,-102-33,0 0,0 0,0 0,-1 0,1 1,-1 0,0-1,0 1,1 0,-2 0,1 0,0 0,-1 1,1-1,-1 0,0 1,0-1,-1 1,1-1,-1 1,1-1,-1 1,0-1,0 1,-1-1,1 1,-1-1,0 1,0-1,0 1,-3 5,1 0,-2 0,1 0,-1-1,-1 1,1-1,-1-1,-1 1,1-1,-7 5,5-4,-10 11</inkml:trace>
  <inkml:trace contextRef="#ctx0" brushRef="#br0" timeOffset="2867.154">3791 617,'-9'18,"1"0,1 1,1 0,1 0,1 0,0 0,1 1,1-1,1 1,1 0,0 0,2-1,0 1,2 4,-1-16,0-1,0 1,1 0,-1-1,2 0,-1 0,1 0,0 0,0-1,1 1,0-2,0 1,1-1,-1 1,1-2,0 1,-3-4,-1-1,0 1,0-1,0 0,1 0,-1 0,0 0,0-1,0 1,1-1,-1 0,0 0,0 0,0 0,0 0,0-1,-1 0,1 1,0-1,-1 0,1 0,-1 0,1-1,-1 1,0 0,0-1,0 0,-1 1,1-1,0 0,-1 0,0 0,0 0,0 0,0 0,0 0,-1-1,1 1,-1 0,0-1,8-12,6-16,2-3,0 0,3 1,0 1,3 1,19-23,-27 42,0 2</inkml:trace>
  <inkml:trace contextRef="#ctx0" brushRef="#br0" timeOffset="3632.011">4581 645,'-42'17,"1"2,1 1,1 2,1 2,-21 18,48-34,0 0,1 1,0 0,1 1,0 0,0 1,1 0,0 0,-2 5,10-15,-1 1,0-1,1 0,-1 1,1-1,-1 1,1-1,-1 1,1-1,0 1,0-1,0 1,0-1,0 1,0-1,0 1,1-1,-1 1,0-1,1 1,-1-1,1 1,0-1,-1 0,1 1,0-1,0 0,0 0,0 1,0-1,0 0,0 0,0 0,1 0,-1 0,0-1,1 1,-1 0,0-1,1 1,-1-1,1 1,0 0,69 1,-51-10,0-1,-1-1,0-1,0 0,-1-1,-1-1,0-1,-1 0,0-2,-1 1,-1-2,2-3,45-44,-28 42,-32 22,-1 0,1-1,0 1,-1 0,1 0,-1 0,1 0,0 0,-1 0,1 0,0 0,-1 0,1 0,-1 0,1 1,0-1,-1 0,1 0,-1 1,1-1,-1 0,1 1,-1-1,1 0,-1 1,1-1,-1 1,0-1,1 1,-1-1,1 1,-1-1,0 1,0-1,1 1,-1-1,0 1,0-1,0 1,0 0,1-1,-1 1,0 0,0-1,0 1,0-1,0 1,-1 0,1-1,0 1,0-1,0 1,0 0,-1-1,1 1,0-1,-1 1,1-1,0 1,-1-1,1 1,-4 16,2-13,0 1,0 0,0 0,0 0,1 0,0 1,0-1,1 0,-1 0,1 1,0-1,0 0,1 1,0-1,0 0,0 0,0 0,1 0,0 0,0 0,0 0,1 0,0-1,0 1,0-1,0 0,0 0,1 0,0 0,0-1,0 1,3 1,4-2,0 0,1 0,-1-1,0-1,1 0,-1 0,1-1,-1-1,1 0,-1 0,1-1,-1-1,0 0,0 0,0-1,0-1,-1 0,0 0,0-1,0 0,-1-1,1 0,3-4,148-132,9-87,-161 217,0-1,-1 1,-1-1,0-1,-1 1,-1-1,0 0,-1-1,0 1,-1-1,-1 1,-1-1,0 0,-1 0,0 0,-2 0,0 1,0-1,-2 1,0-1,-1 1,0 0,-1 1,-1-1,0 1,-1 0,-9-12,14 23,0 0,-1 0,1 1,-1-1,0 1,0 0,0 0,0 0,0 0,0 1,0 0,0-1,-1 2,1-1,-1 0,1 1,0 0,-1 0,1 0,-1 1,1-1,-1 1,1 0,0 0,0 1,0-1,-1 1,1 0,1 0,-3 1,-4 3,0 0,1 0,-1 1,1 1,1-1,-1 1,1 1,1 0,-1 0,1 0,-1 4,-4 13,2 1,0 1,2-1,1 2,1-1,1 1,2-1,1 1,1 0,2 0,0 0,2 0,2 0,6 24,5 4,3-1,2 0,2-2,3-1,2-1,11 14,23 44,-28-30,-35-80,1 1,0-1,0 1,-1-1,1 1,0-1,-1 1,1-1,-1 1,1-1,0 0,-1 1,1-1,-1 0,1 1,-1-1,1 0,-1 1,0-1,1 0,-1 0,1 0,-1 0,0 0,1 0,-1 1,1-1,-1 0,0-1,1 1,-1 0,1 0,-1 0,1 0,-1 0,0-1,1 1,-1 0,1 0,-1-1,1 1,-1 0,1-1,-1 1,1-1,0 1,-1 0,1-1,-1 1,1-1,0 1,0-1,-1 0,1 1,0-1,0 1,0-1,-1 1,1-1,0 0,0 1,0-1,0 1,0-1,0 0,-10-12</inkml:trace>
  <inkml:trace contextRef="#ctx0" brushRef="#br0" timeOffset="3900.032">4694 561,'43'0,"44"0,10 0,0 0,-13 0,-15 0,-15 0,-11 0,-5 0,-2 0,-4 0,-2 0,-6 0</inkml:trace>
  <inkml:trace contextRef="#ctx0" brushRef="#br0" timeOffset="4318.039">5767 702,'-9'38,"-4"18,1 4,7-8,4-13</inkml:trace>
  <inkml:trace contextRef="#ctx0" brushRef="#br0" timeOffset="4534.936">5795 420,'5'5,"1"6,0 1</inkml:trace>
  <inkml:trace contextRef="#ctx0" brushRef="#br0" timeOffset="5386.504">6162 645,'-14'11,"1"0,0 1,1 1,0 0,1 0,0 1,1 1,1 0,0 0,1 1,1 0,-5 15,11-28,1 1,-1 0,1 0,0-1,0 1,0 0,1 0,-1-1,1 1,0 0,0-1,0 1,0 0,1-1,-1 0,1 1,0-1,0 0,0 0,1 0,-1 0,1 0,0-1,-1 1,1-1,0 1,0-1,1 0,-1 0,0-1,1 1,3 0,0 1,0 0,0-1,1 0,-1 0,1-1,-1 0,1 0,-1-1,1 0,0 0,-1 0,1-1,0-1,-1 1,0-1,2-1,1-1,-1 0,1-1,-1 0,0-1,0 0,-1 0,0-1,0 0,0 0,-1-1,0 0,-1 0,0-1,0 0,-1 0,0 0,0 0,-1-1,0 0,-1 0,0 0,-1 0,1-5,-1 6,-1 1,0-1,-1 0,0 0,0 0,-1 0,0 1,0-1,-1 0,0 1,-1-1,0 1,0 0,-1-1,0 2,0-1,-1 0,0 1,0 0,-1 0,0 1,0-1,-1 1,1 0,-1 1,-8-5,15 10,1 0,-1-1,0 1,1 0,-1-1,0 1,1 0,-1-1,0 1,0 0,1-1,-1 1,0 0,0-1,0 1,0-1,1 1,-1 0,0-1,0 1,0-1,0 1,0-1,0 1,0 0,0-1,0 1,0-1,0 1,-1-1,1 1,0 0,0-1,0 1,0-1,-1 1,1 0,0-1,0 1,-1 0,1-1,0 1,-1 0,1 0,0-1,-1 1,6-1,12-5,1 2,-1 0,1 1,-1 1,1 1,0 0,0 1,0 1,-1 1,1 0,-1 2,1 0,-1 1,0 0,0 1,4 4,-18-9,0 1,0 0,0 0,-1 0,1 1,-1-1,1 1,-1-1,0 1,0 0,0 0,0 0,-1 0,1 0,-1 0,0 0,0 0,0 1,0-1,0 1,-1-1,0 0,1 1,-1-1,0 1,-1 1,-28 93,7-30,22-67,-1 1,1-1,-1 1,1-1,0 1,0-1,0 1,-1-1,1 1,1-1,-1 1,0-1,0 1,1-1,-1 1,0-1,1 1,0-1,-1 0,1 1,0-1,-1 0,1 0,0 1,0-1,0 0,0 0,1 0,-1 0,0 0,0 0,0 0,1-1,-1 1,1 0,-1-1,0 1,1-1,-1 1,1-1,-1 0,1 0,-1 1,1-1,-1 0,1 0,-1-1,1 1,0 0,-1 0,0-1,1 1,0-1,81-32,177-145,-193 143,-65 35,-1 1,0-1,1 1,-1-1,0 1,0 0,0 0,0 0,0 0,0 0,0 0,0 0,0 0,0 0,-1 0,1 0,0 1,-1-1,1 0,-1 0,1 1,-1-1,0 0,1 1,-1-1,0 1,0-1,0 0,0 1,0-1,0 0,-1 1,1-1,0 0,-1 1,1-1,-1 0,1 1,-1-1,0 0,0 1,-50 177,56-115,-7-50</inkml:trace>
</inkml:ink>
</file>

<file path=ppt/ink/ink4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2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199 502,'-11'1,"0"0,0 0,0 2,1-1,-1 1,1 0,0 1,0 1,0-1,0 2,1-1,-2 2,6-4,1 0,-1 0,1 1,0 0,0-1,0 1,0 1,1-1,0 0,-1 1,2 0,-1 0,0 0,1 0,0 0,0 0,1 0,0 1,-1-1,2 1,-1-1,1 1,0-1,0 3,0-6,0 1,0-1,0 1,1-1,-1 1,1-1,0 0,0 1,0-1,0 0,0 0,0 0,0 0,1 0,-1 0,1 0,0 0,-1 0,1-1,0 1,0-1,0 1,0-1,0 0,0 0,1 0,-1 0,0 0,1 0,-1-1,0 1,1-1,-1 1,1-1,-1 0,0 0,1 0,-1 0,1-1,-1 1,2-1,5-1,0-1,0 1,0-2,-1 1,1-1,-1-1,0 1,0-1,-1-1,5-3,0-2,-1-1,-1 1,1-2,-2 0,0 0,-1 0,0-1,-1-1,0 1,-1-1,-1 0,0 0,-2-1,1 1,-2-1,0 0,-1 0,0 0,-2 0,-1-12,-38-55,39 81,-1 0,1 0,-1 0,1 1,-1-1,0 1,1-1,-1 1,0 0,0 0,0 0,0 0,0 0,0 0,0 0,-1 1,1-1,0 1,0-1,-1 1,1 0,0 0,0 0,-1 0,1 1,0-1,0 1,-1-1,1 1,0 0,0-1,0 1,0 0,0 0,0 1,0-1,0 0,-1 2,2-2,-1 0,1 0,0 0,0 0,0 0,0 0,0 1,0-1,0 0,0 1,1-1,-1 0,1 1,-1-1,1 1,-1-1,1 1,0-1,-1 1,1-1,0 1,0-1,0 1,0-1,0 1,1-1,-1 1,0-1,1 1,-1-1,1 0,0 1,-1-1,1 1,0-1,0 0,0 0,0 0,0 1,0-1,0 0,1 0,59 31,-42-30,0-2,0 0,1-1,-1-1,0-1,0 0,-1-2,1 0,-1-1,0 0,0-2,-1 0,0-1,0-1,-1-1,-1 0,0-1,6-6,-5 7,-1-1,0 0,-1-2,-1 1,0-1,-1-1,0-1,-1 1,-1-2,-1 1,0-1,-1-1,-1 0,4-14,-41 186,24-50,5 1,5-1,9 41,-3-22,-6 0,-6 32,1-139,1 0,-2 0,0 0,-1 0,-1-1,0 1,-1-1,-1 0,0 0,-1-1,-1 1,0-1,-1-1,0 0,-1 0,0-1,-1 0,-1-1,-6 5,14-14,1-1,-1 0,1 0,-1 0,1-1,-1 1,0-1,1 0,-1 0,0 0,1-1,-1 1,1-1,-1 0,0 1,1-2,0 1,-1 0,1-1,0 0,-1 1,1-1,0-1,1 1,-1 0,0-1,0 1,1-1,0 0,-1 0,1 0,0 0,1 0,-1 0,0-1,1 1,0 0,0-1,0 1,0-1,0 0,1 1,0-1,0 0,0 1,0-1,0 0,1-2,8-35,1 0,3 1,1 1,1 0,3 0,1 2,1 0,3 2,0 0,3 1,0 2,4-1,-8 8,-4 6</inkml:trace>
</inkml:ink>
</file>

<file path=ppt/ink/ink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9:11.16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411 2089,'-2'1,"0"1,0-1,0 1,1-1,-1 1,0 0,1 0,-1 0,1-1,0 1,0 1,0-1,0 0,0 0,0 0,0 0,1 1,-1-1,1 0,0 1,0-1,0 0,0 1,0-1,0 1,0 0,-3 224,28-86,-23-117</inkml:trace>
  <inkml:trace contextRef="#ctx0" brushRef="#br0" timeOffset="1401.121">7523 1,'0'571,"-29"-281,29 179,-58-104,48-277,4 49,13-108,-2 1,-2 0,0 0,-2 1,-2-1,0 0,-2 0,-4 12,-15 179,23-139,1-73</inkml:trace>
  <inkml:trace contextRef="#ctx0" brushRef="#br0" timeOffset="2840.656">100 2371,'40'17,"-23"-13,1-2,-1 0,1-1,0 0,0-1,-1-2,1 1,0-2,14-4,67-6,215-17,649 31,-688 26,11-15,-143 2,0-7,102-9,-69 0,625 2,-430 29,-104-18,-208-4,1-2,-1-3,1-2,47-7,60-6,133 10,-6-1,24-22,67-2,-59 0,-7-1,111-1,18 31,-448-1</inkml:trace>
  <inkml:trace contextRef="#ctx0" brushRef="#br0" timeOffset="3122.727">7890 1976,'-77'48,"-35"20,-12 9,0-4,11-5,16-9,10-6,9-6,15-6,7-2,9-1,2-3,5-3,9-6</inkml:trace>
  <inkml:trace contextRef="#ctx0" brushRef="#br0" timeOffset="4108.416">750 2060,'-39'29,"-36"24,-10 7,-1-1,10-6,8-12,11-8,10-5,9-3,1-5,1-1,3 1,2-4,6 1,13-2,7-4</inkml:trace>
  <inkml:trace contextRef="#ctx0" brushRef="#br0" timeOffset="6308.193">1145 1580,'0'29,"0"29,4 9,3-2,-1-8,-1-7,-1-9,-2-6,-1-4,0-3,-1-1,-1 0,1 0,0-5</inkml:trace>
  <inkml:trace contextRef="#ctx0" brushRef="#br0" timeOffset="6669.452">1004 1666,'58'-44,"1"3,3 3,1 3,30-11,-89 43,-1 0,1 1,0 0,-1 0,1 0,0 0,0 0,0 1,0 0,1 0,-1 0,0 0,0 1,1-1,-1 1,0 0,1 1,-1-1,0 1,0 0,1 0,-1 0,0 0,0 1,0 0,0-1,0 1,-1 1,1-1,-1 1,1-1,-1 1,0 0,0 0,0 1,0-1,-1 0,3 5,-2 7,0 0,-1 1,-1-1,0 1,-1-1,-1 1,-1 0,0-1,-1 0,0 1,-1-1,-1 0,0-1,-1 1,-1-1,0 0,-1-1,-1 0,0 0,0-1,-1 0,-1 0,0-2,-1 1,0-1,-10 6,-43 22,45-37</inkml:trace>
  <inkml:trace contextRef="#ctx0" brushRef="#br0" timeOffset="7605.963">1540 1891,'24'-8,"-1"-1,-1-1,1-1,-2 0,0-2,0-1,-1 0,-1-2,0 0,-1-1,-1-1,-1 0,0-1,-1-1,-13 15,1 0,-1-1,0 1,0 0,0-1,-1 0,0 1,0-1,0 0,-1 1,0-1,0 0,0 1,-1-1,0 0,0 1,-1-2,2 4,-1 1,1 0,-1 0,0 0,0 0,0 0,-1 0,1 0,0 1,-1-1,1 0,-1 1,1-1,-1 1,0-1,0 1,0 0,1 0,-1-1,0 2,-1-1,1 0,0 0,0 1,0-1,0 1,-1-1,1 1,0 0,0 0,0 0,-1 0,1 1,0-1,0 0,-1 1,1 0,0-1,0 1,0 0,0 0,0 0,-1 1,-9 6,1 1,0-1,0 2,1 0,0 0,1 1,0 0,0 0,2 1,-1 0,1 1,1-1,0 1,-3 13,-2-2,8-20,0 0,0 0,1 1,0-1,0 1,0 0,0 0,1-1,0 1,0 0,0 0,0 0,1 0,0 0,0 0,0 0,1 0,0 0,0 0,0 0,0 0,1 0,0-1,0 1,0 0,1-1,-1 0,1 1,0-1,0 0,0-1,1 1,0-1,-1 1,1-1,0 0,3 1,7 0,-1-1,1-1,0 0,1-1,-1 0,0-1,0-1,0 0,0-1,0-1,0 0,-1-1,1 0,-1-1,0 0,0-1,7-6,5-4,-2-2,0-1,-1-1,-1-1,-1-1,0 0,-2-2,-1 0,-1-1,12-26,-23 43,-2 4,0 0,-1 0,1 0,-1-1,1 1,-1-1,0 0,-1 1,1-1,-1 0,0 0,-1 0,1 0,-1 0,0 0,0 0,0 0,-1 0,0-4,-1 8,1 0,0 1,-1-1,1 1,-1-1,1 1,-1 0,1 0,-1-1,1 1,-1 0,1 0,-1 1,1-1,-1 0,1 0,-1 1,1-1,-1 1,1-1,0 1,-1-1,1 1,0 0,-1 0,1 0,0 0,0 0,0 0,0 0,0 0,0 0,0 1,0-1,0 0,1 1,-1-1,0 0,1 1,-1-1,1 1,0-1,-1 1,1-1,0 1,0-1,0 1,0-1,1 4,1-1,-1 0,1 0,0 0,0 0,0-1,0 1,1 0,0-1,0 0,0 0,0 1,0-2,0 1,1 0,-1-1,2 1,22 22,-22-17,-1 0,-1 1,1-1,-2 1,1 0,-1 0,0 0,-1 0,0 0,0 0,-1 1,-1-1,1 0,-1 0,-1 0,0 0,0 0,0 0,-5 8,-6 57,11-18,1-31</inkml:trace>
  <inkml:trace contextRef="#ctx0" brushRef="#br0" timeOffset="7853.44">2499 1750,'-9'29,"1"14,2 0</inkml:trace>
  <inkml:trace contextRef="#ctx0" brushRef="#br0" timeOffset="8090.421">2499 1383,'-9'10,"-4"2</inkml:trace>
  <inkml:trace contextRef="#ctx0" brushRef="#br0" timeOffset="8303.492">2725 1693,'-7'14,"1"-1,0 1,1 1,1-1,0 1,1-1,0 1,2 0,-1 0,2 0,0 0,1 0,2 13,-2-25,0-1,0 1,0-1,0 0,1 1,-1-1,1 0,-1 0,1 0,0 0,0 0,0 0,0-1,0 1,1-1,-1 1,0-1,1 0,-1 0,1 0,-1 0,1-1,-1 1,1-1,0 1,-1-1,1 0,0 0,-1 0,1 0,0 0,-1-1,1 1,-1-1,1 0,0 0,89-43,-83 37,-1-2,0 1,0-1,-1 0,0 0,0-1,-1 0,0 0,-1-1,0 1,-1-1,0 0,-1-3,0 8,-2 0,1-1,-1 0,0 1,0-1,-1 0,1 0,-2 1,1-1,-1 0,0 1,0-1,-1 0,0 1,0 0,0-1,-1 1,0 0,-1 0,1 0,-1 1,0-1,-1 0,1 3,0 1,0-1,0 1,0 0,-1 1,1-1,0 1,-1-1,1 1,-1 1,0-1,1 1,-1-1,0 1,1 1,-1-1,0 1,1-1,-1 1,1 1,-1-1,1 1,0-1,-1 1,1 1,0-1,0 0,1 1,-1 0,0 0,1 0,0 0,-1 1,1-1,1 1,-1 0,0 0,1 0,-1 3,-12 10</inkml:trace>
  <inkml:trace contextRef="#ctx0" brushRef="#br0" timeOffset="8790.923">3290 1637,'-13'16,"1"0,1 2,1-1,0 1,2 1,0-1,0 2,2-1,-1 8,6-25,1 1,0-1,-1 1,1 0,0-1,0 1,0-1,1 1,-1 0,0-1,1 1,0-1,0 1,0-1,0 1,0-1,0 1,0-1,1 0,-1 0,1 0,0 0,0 0,0 0,0 0,0-1,0 1,0-1,0 1,1-1,-1 0,0 0,1 0,-1 0,1 0,-1-1,1 1,0-1,-1 1,1-1,0 0,-1 0,1 0,-1-1,1 1,0-1,-1 1,1-1,-1 0,3 0,11-7,0 0,0-1,0 0,-1-1,0-1,-1 0,0-2,-1 1,-1-1,0-1,8-11,96-158,-104 164,-1 0,-1-1,-1-1,-1 1,0-1,-2 0,0-1,-1 0,-2 0,0 0,-1-18,-2 34,-1 1,0 0,0 0,0-1,-1 1,0 0,0 1,0-1,0 0,-1 0,0 1,0 0,0-1,-1 1,1 0,-1 1,0-1,0 1,0-1,0 1,-1 0,0 1,1-1,-1 1,0 0,0 0,0 1,0-1,0 1,-1 0,1 1,0-1,0 1,-1 0,1 0,0 1,-1-1,1 1,0 0,0 1,0-1,-5 3,-4 3,1 0,-1 2,1-1,1 2,0-1,0 2,1 0,0 0,1 1,0 0,1 0,0 1,1 1,1-1,0 1,1 1,0-1,1 1,1 0,-1 8,3-12,1 1,0-1,0 1,2-1,-1 0,1 1,1-1,0 0,1 1,0-1,1 0,0-1,0 1,1-1,1 0,-1 0,2 0,-1-1,2 0,-1 0,1-1,0 0,1 0,0-1,8 5,4 1,1-1,0-1,0-1,1 0,1-2,0-1,0-1,0-1,0-1,1-1,0-2,0 0,2-1,36-1,-38 0</inkml:trace>
  <inkml:trace contextRef="#ctx0" brushRef="#br0" timeOffset="9090.223">4023 1609,'48'-10,"21"-2,3-1,-6 4,-9 2,-9-2,-9 0,-5 2,-5 2,-1 2,-6 2</inkml:trace>
  <inkml:trace contextRef="#ctx0" brushRef="#br0" timeOffset="9386.5">4080 1891,'48'-15,"20"-4,4 1,-10-1,-12 2,-8 5,-8 3,-8 5</inkml:trace>
  <inkml:trace contextRef="#ctx0" brushRef="#br0" timeOffset="9658.854">4051 2117,'48'-10,"21"-3,3-4,-6 1,-9 3,-9-1,-9 2,-5-2,-9 2</inkml:trace>
  <inkml:trace contextRef="#ctx0" brushRef="#br0" timeOffset="10409.349">5209 1553,'-75'154,"23"-52,34-73,2 1,2 0,0 2,2-1,2 2,-1 7,10-35,0 1,1-1,0 0,0 0,0 1,1-1,0 0,0 0,0 0,1 0,0 0,-1 0,2 0,-1 0,1-1,-1 1,1-1,0 0,1 1,-1-1,1-1,0 1,0-1,0 1,0-1,1 0,-1-1,1 1,-1-1,1 0,0 0,0 0,0-1,0 0,1 0,-1 0,0 0,0-1,1 0,-1 0,4-1,-1 1,0-1,0 1,0-2,0 1,-1-1,1 0,0-1,-1 0,0 0,0 0,0-1,0 0,0-1,-1 1,6-6,1-4</inkml:trace>
  <inkml:trace contextRef="#ctx0" brushRef="#br0" timeOffset="10861.073">4842 1580,'27'-13,"2"2,0 0,0 2,0 1,1 1,0 2,18-1,-41 7,0 0,0 0,0 1,0 0,0 0,0 0,-1 1,1 0,-1 0,0 1,1 0,-2 0,1 0,0 1,-1 0,0 0,0 0,0 1,-1 0,0-1,0 2,1 1,0 1,1-1,0-1,1 1,-1-1,1 0,1 0,-1-1,1 0,0-1,1 0,-1 0,2 0,-2-3,1 1,1-2,-1 1,0-2,0 1,0-1,1 0,-1-1,0 0,0-1,0 1,0-2,0 1,0-2,-1 1,1-1,-1 0,0-1,0 1,0-2,-1 1,0-1,0 0,0-1,-1 0,0 0,0-1,7-12</inkml:trace>
  <inkml:trace contextRef="#ctx0" brushRef="#br0" timeOffset="11504.202">5604 2004,'-181'249,"343"-438,-160 187,0 1,0 0,0-1,1 1,-1 0,0 0,1 0,-1 0,0 0,1 1,-1-1,1 1,0 0,-1-1,1 1,-1 0,1 1,-1-1,1 0,-1 1,1-1,-1 1,1 0,-1 0,1 0,-1 0,0 0,0 0,0 1,0-1,0 1,0 0,0-1,0 1,0 0,-1 0,1 0,-1 0,1 1,-1-1,0 0,0 0,0 1,0-1,0 1,44 40,-41-42,0 0,0 1,-1-2,1 1,0 0,0-1,0 0,0 0,0 0,0 0,0-1,0 1,0-1,0 0,0 0,0-1,0 1,-1-1,1 1,-1-1,1-1,-1 1,0 0,0-1,0 0,0 1,0-1,0 0,-1 0,0-1,2-1,55-115,-51 95</inkml:trace>
</inkml:ink>
</file>

<file path=ppt/ink/ink4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1 253,'4'7,"1"0,1-1,-1 1,1-1,0 0,0-1,1 0,-1 0,1 0,1-1,-1 0,0 0,1-1,0 1,0-2,0 1,0-1,0-1,0 0,1 0,-1 0,0-1,1 0,-1-1,0 1,1-2,-1 1,0-1,0-1,0 1,0-1,0-1,4-2,9-2,0-1,-1-1,0 0,-1-2,0 0,-1-1,0-1,-1-1,-1 0,0-1,-1-1,-1 0,0-1,-2-1,-10 16,0 1,0-1,-1 1,1-1,-1 0,0 0,0 0,0 0,0 0,0 0,-1 0,1 0,-1 0,0 0,0 0,0 0,0 0,-1 0,1 0,-1 0,0 0,0 0,0 0,0 0,0 0,-1 1,1-1,-1 0,0 1,0-1,0 1,0 0,0 0,0 0,0 0,-1 0,1 0,-1 0,0 1,1-1,-1 1,0 0,0 0,0 0,-12 0,1 2,0 0,-1 0,1 1,0 1,0 1,0 0,0 0,1 2,0-1,0 2,0 0,1 0,0 1,0 1,1 0,0 0,1 1,0 1,0-1,-6 11,7-11,0 1,0-1,1 2,1-1,0 1,0 0,1 0,1 1,0-1,-2 12,6-18,0-1,0 1,0 0,1 0,0 0,0 0,0 0,1 0,0-1,0 1,1 0,-1-1,1 1,0-1,1 1,-1-1,1 0,0 0,1 0,-1 0,1-1,0 1,0-1,0 0,5 3,0 0,0-1,0 0,1 0,0-1,0 0,1-1,-1 0,1-1,0 0,0 0,0-1,0-1,0 0,1 0,-1-1,0-1,0 0,0 0,0-1,0-1,2 0,40-15,-2-2,-1-2,0-2,-2-3,-1-1,-1-3,0-2,129-96,-174 127,1 1,-1 0,1 0,-1 0,1 0,-1 0,1 0,-1 0,1 1,0-1,0 0,-1 1,1 0,0-1,0 1,0 0,0 0,-1 0,1 0,0 0,0 0,0 1,0-1,-1 0,1 1,0 0,0-1,-1 1,1 0,-1 0,1 0,0 0,-1 0,0 0,1 0,-1 1,0-1,1 1,-1-1,0 1,0-1,0 1,-1-1,1 1,0 0,0-1,-1 1,1 0,-1 0,0 0,1-1,-1 2,-43 174,17-118,57-82,5-10,0 2,3 2,0 1,2 2,0 2,24-9,20 9,-83 24,0-1,0 1,1 0,-1 0,0 1,0-1,0 0,0 1,0-1,0 1,0-1,0 1,0 0,0 0,0 0,-1 0,1 0,0 1,-1-1,1 0,-1 1,1-1,-1 1,1 0,-1-1,0 1,0 0,0 0,0 0,0 0,-1 0,1 0,0 0,-1 0,1 0,-1 0,0 0,0 0,0 1,-1 11,0-1,-1 1,0-1,-1 0,-1 0,0 0,-1 0,0-1,-1 1,0-1,-7 9,-8 19,-5 19,26-46</inkml:trace>
  <inkml:trace contextRef="#ctx0" brushRef="#br0" timeOffset="1098.802">1581 366,'45'-6,"-1"-3,0-1,0-3,-1-1,40-20,-74 31,0 0,0 0,0-1,-1 0,0-1,0 0,0 0,0-1,-1 0,0 0,0-1,-1 0,1 0,-2-1,1 1,-1-1,0 0,-1-1,0 1,0-1,0 0,-2 0,1 0,0-7,-3 14,0 0,0 0,0 0,0 0,-1 0,0 0,1 0,-1 0,0 0,0 0,0 0,0 0,0 0,0 1,0-1,-1 0,1 1,-1-1,1 1,-1-1,1 1,-1 0,0 0,0 0,0 0,0 0,0 0,0 0,0 1,0-1,0 1,0-1,0 1,0 0,0 0,0 0,0 0,-1 0,1 0,0 1,-85 24,67-14,1 1,0 1,1 1,0 1,1 1,0 0,2 1,-7 8,19-21,0 0,-1-1,1 1,0 0,1 1,-1-1,1 0,0 1,0 0,0-1,1 1,-1 0,1 0,0 0,1 0,-1 0,1 0,0 0,0 0,1 0,-1 0,1-1,0 1,0 0,1 0,0 0,0-1,0 1,0-1,1 1,-1-1,1 0,0 0,0 0,1-1,-1 1,1-1,0 1,0-1,0 0,0-1,0 1,1-1,-1 0,1 0,2 0,14 1,0-2,0 0,0-1,0-1,0-2,0 0,0-1,0-1,-1 0,0-2,0-1,0 0,-1-1,-1-1,0-1,0-1,3-3,17-10,-1-2,-2-2,-1-1,26-28,-9-17,-50 74,0-1,0 0,0 0,0 0,0 0,-1 0,1 0,-1 0,1 0,-1-1,0 1,0 0,0 0,0 0,0 0,0 0,-1-1,1 1,-1 0,1 0,-1 0,0 0,0 0,0 0,0 1,0-1,0 0,-1 0,1 1,0-1,-1 1,0-1,1 1,-1-1,0 1,0 0,1 0,-1 0,-1 0,-3-1,-1 2,1-1,0 0,0 1,-1 1,1-1,0 1,0 0,-1 0,1 0,0 1,0 0,1 0,-1 1,0 0,1 0,-1 0,1 1,0-1,0 1,0 0,1 1,0-1,-1 1,2 0,-1 0,0 0,1 1,0-1,0 3,3-6,0 1,0-1,0 1,1 0,-1-1,1 1,0-1,0 1,0-1,0 0,0 1,0-1,1 0,-1 0,1 0,-1 0,1 0,0 0,0 0,0 0,0-1,0 1,0-1,1 0,-1 1,0-1,1 0,-1 0,1-1,-1 1,1 0,-1-1,1 0,-1 1,1-1,0 0,-1 0,1-1,-1 1,3-1,17 5,-15-3,0-1,-1 1,1 0,-1 1,1-1,-1 1,0 1,0-1,0 1,0 0,0 1,-1-1,1 1,-1 0,0 0,0 1,0-1,-1 1,0 0,0 1,0-1,0 1,-1-1,0 1,0 0,-1 0,1 1,-1-1,-1 0,1 2,-43 119,40-125,1-1,0 1,0 0,0 0,0-1,0 1,0 0,0-1,1 1,-1 0,1-1,-1 1,1 0,0-1,-1 1,1-1,0 1,0-1,0 0,0 1,0-1,0 0,1 0,-1 1,0-1,1 0,-1 0,1 0,-1-1,1 1,-1 0,16 5</inkml:trace>
  <inkml:trace contextRef="#ctx0" brushRef="#br0" timeOffset="1739.561">2964 141,'-31'8,"0"2,0 0,1 3,0 0,1 2,1 0,1 3,-12 8,-23 49,60-73,1 0,0-1,0 1,0 0,0 0,0 0,1 0,-1 0,1 0,-1 0,1 0,-1 0,1 0,0 0,0 0,0 0,0 0,1 0,-1 0,0 0,1 0,0 0,-1 0,1 0,0 0,0 0,0 0,0 0,0-1,1 1,-1 0,0-1,1 1,-1-1,1 0,0 1,-1-1,1 0,0 0,0 0,0 0,-1 0,3 0,3 1,1 1,0-1,-1-1,1 0,0 0,0 0,0-1,0 0,0-1,0 1,0-2,-1 1,1-1,0 0,-1-1,1 1,-1-2,0 1,0-1,0 0,2-2,129-118,-90 75,38-24,-83 74,-1-1,1 1,-1-1,0 1,1 0,-1 0,1 0,-1 0,0 1,0-1,0 0,0 1,0 0,0-1,0 1,0 0,-1 0,1 0,-1 0,1 0,-1 1,0-1,0 0,0 1,0-1,0 0,0 1,-1-1,1 1,-1-1,0 1,0 0,0-1,0 1,0-1,0 1,-1-1,1 1,-2 1,5 16,7 52,-3 1,-3-1,-5 61,0-53,0-62,0-1,-2 0,0 1,-1-1,-1 0,0 0,-1-1,-1 0,-1 0,0 0,-1-1,0-1,-2 1,1-1,-2-1,-2 2,12-12,-1 0,0 0,0 0,0 0,0 0,-1 0,1-1,-1 0,1 0,-1 0,0 0,0 0,0-1,0 1,0-1,0 0,0-1,0 1,0-1,0 1,-1-1,1-1,0 1,0 0,0-1,0 0,-1 0,1 0,0-1,1 1,-1-1,0 0,0 0,1 0,-1-1,1 1,0-1,0 0,0 0,0 0,-1-2,2-4,1-1,1 1,0 0,0-1,1 1,0 0,1 0,0 0,0 0,1 0,0 0,0 0,1 1,4-7,6-17,1 0,2 1,1 1,1 1,1 1,8-7,106-119,-118 136</inkml:trace>
  <inkml:trace contextRef="#ctx0" brushRef="#br0" timeOffset="2405.167">3501 141,'-16'42,"10"-30,0 1,1-1,1 1,0 0,1 1,0-1,1 1,0-1,1 1,1-1,0 1,1 0,1-1,0 3,-1-14,0 0,-1 1,2-1,-1 0,0 0,0 0,1 0,-1 0,1 0,-1 0,1-1,0 1,0 0,0-1,0 0,0 1,0-1,0 0,0 0,0 0,1 0,-1 0,0-1,1 1,-1-1,0 0,1 1,-1-1,1 0,-1 0,0-1,1 1,-1 0,1-1,-1 0,1 0,82-37,133-142,-48 72,-126 88,-43 20,0 0,0 0,-1 0,1 0,0 0,0 0,0 0,-1 0,1 0,0 0,0 0,0 1,0-1,-1 0,1 1,0-1,0 0,-1 1,1-1,0 1,-1-1,1 1,-1-1,1 1,0 0,-1-1,1 1,-1 0,1-1,-1 1,0 0,1 0,-1-1,0 1,0 0,1 0,-1 0,0-1,0 1,0 0,0 0,0 0,0 0,0-1,0 1,0 0,-1 0,1 0,0-1,0 1,-1 0,1 0,0-1,-1 2,-27 174,25-98,4 1,3-1,3 0,11 46,36 117,-53-238,0-1,0 1,-1 0,1-1,-1 1,1 0,-1-1,0 1,0 0,0 0,0-1,0 1,-1 0,1 0,-1-1,0 1,0-1,0 1,0 0,0-1,-1 0,1 1,-1-1,1 0,-1 0,0 0,0 0,0 0,0 0,0 0,0-1,-1 1,1-1,0 1,-1-1,1 0,-1 0,0 0,1-1,-1 1,-1 0,-3-2,0 0,0-1,0 1,0-1,0-1,0 1,1-1,0 0,-1-1,1 0,0 0,1 0,-1 0,1-1,0 0,0 0,0-1,1 1,0-1,0 0,0 0,1 0,0-1,0 1,0-1,1 0,0 0,1 0,-1 0,1 0,0 0,1 0,0 0,0-1,4-5,0 1,0-1,2 1,-1 0,1 1,1 0,0 0,1 0,0 1,0 0,1 0,0 1,1 0,0 1,1 0,-1 1,2 0,-1 0,1 1,-1 1,11-3,68-30,3 4,68-14,-51 16,-68 18</inkml:trace>
</inkml:ink>
</file>

<file path=ppt/ink/ink4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1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0 505,'2'-5,"0"0,0 0,0 0,1 0,0 1,-1 0,2-1,-1 1,0 0,1 0,0 1,0-1,0 1,0 0,0 0,3-1,-7 4,26-17,1 2,0 1,1 2,0 0,1 2,5 0,-14 2,0 1,0 1,0 0,1 2,-1 1,1 0,0 1,0 2,0 0,0 1,4 1,-22-1,-1 0,1-1,0 1,0 0,0 0,-1 1,1-1,0 1,-1-1,1 1,-1 0,0 0,0 0,0 0,0 0,0 0,0 1,0-1,-1 1,1-1,-1 1,0 0,1-1,-1 1,0 0,-1 0,1 0,-1 0,1 0,-1 0,0 0,0 0,0-1,0 1,-1 0,1 0,-1 0,0 0,-2 8,0 0,-1 0,0 0,-1-1,0 0,0 0,-1 0,-1-1,-4 5,-124 111,134-124,0-1,0 1,-1 0,1 0,0 1,0-1,0 0,1 0,-1 0,0 1,0-1,1 0,-1 1,0-1,1 1,0-1,-1 0,1 1,0-1,0 1,-1-1,1 1,0-1,1 1,-1-1,0 1,0-1,1 1,-1-1,1 1,-1-1,1 0,-1 1,1-1,0 0,0 1,0-1,0 0,0 0,0 0,0 0,0 0,0 0,0 0,1 0,-1 0,0-1,1 1,-1 0,0-1,1 1,-1-1,1 0,-1 1,1-1,-1 0,2 0,90 26,-74-23,-1 1,1 1,-1 1,0 0,-1 1,1 1,-2 1,1 0,12 11,-26-17,0 0,0 0,-1 0,1 0,-1 0,0 1,0-1,0 1,0-1,-1 1,1 0,-1 0,0 0,0 0,-1 0,1 0,-1 0,0 0,0 0,0 0,0 0,-1 0,1 0,-1 0,0 0,-1-1,1 1,-1 0,1 0,-1-1,0 1,-1-1,-82 105,68-92,-1-2,0 0,-1-1,-1-1,0-1,-1 0,0-2,0 0,-13 2,29-9,-1 1,0-2,0 1,0 0,0-1,0 0,0-1,-1 1,1-1,0 0,0-1,0 0,-1 0,1 0,0 0,0-1,1 0,-1 0,-4-3,8 2,2 1,-1-1,0 1,0-1,1 0,0 1,-1-1,1 1,0-1,0 0,0 1,1-1,-1 0,1 1,-1-1,1 0,0 1,0 0,0-1,0 1,1-1,-1 1,1 0,-1 0,1 0,0 0,-1 0,3-1,-4 2,17-20</inkml:trace>
  <inkml:trace contextRef="#ctx0" brushRef="#br0" timeOffset="769.104">988 532,'0'23,"0"-13,0-22,0-7,2 1,-1 0,2-1,1 1,0 0,1 1,1-1,0 1,2 0,0 0,1 1,0 0,1 1,6-7,-15 20,0 1,0 0,0-1,0 1,0 0,0 0,1 0,-1 0,0 0,1 0,-1 0,0 0,1 0,-1 0,1 1,-1-1,1 1,-1-1,1 1,0 0,-1-1,1 1,0 0,-1 0,1 0,0 0,-1 1,1-1,-1 0,1 1,0-1,-1 1,1-1,-1 1,1 0,-1 0,0-1,1 1,-1 0,0 0,1 0,-1 1,1 0,15 13</inkml:trace>
  <inkml:trace contextRef="#ctx0" brushRef="#br0" timeOffset="9438.332">1552 306,'-2'-1,"0"-1,0 1,0 0,0 0,0 0,0 0,-1 0,1 0,0 1,-1-1,1 1,-1 0,1-1,-1 1,1 0,0 0,-1 1,1-1,-1 0,1 1,0 0,-1-1,1 1,0 0,0 0,-1 0,1 1,0-1,0 0,0 1,0 0,0 0,-53 60,53-59,0 1,1-1,-1 0,1 0,0 1,0-1,0 1,0-1,0 1,1 0,0-1,0 1,0-1,0 1,0 0,1-1,0 1,-1-1,1 1,0-1,1 1,-1-1,1 0,0 0,-1 1,1-1,1-1,-1 1,0 0,1 0,-1-1,1 1,0-1,0 0,0 0,0 0,0 0,0-1,0 1,1-1,-1 0,1 0,-1 0,1 0,-1 0,1-1,0 0,2 0,1-1,0-1,0 1,0-2,0 1,0-1,0 0,-1 0,1-1,-1 0,0 0,0-1,0 1,-1-1,1-1,-1 1,-1-1,1 0,-1 0,2-3,61-131,-60 127,-1-1,0 0,-2 0,1 0,-2 0,0-1,0 1,-2-1,0 0,0 0,-1 0,-1 1,-1-1,0 0,-4-13,5 25,0 1,-1 0,1 0,0 0,-1 0,0 0,1 0,-1 0,0 1,0-1,0 0,0 1,0 0,0-1,-1 1,1 0,0 0,-1 0,1 1,0-1,-1 1,1-1,-1 1,1 0,-1 0,1 0,-1 0,1 0,-1 0,1 1,-1-1,1 1,-1 0,1 0,0 0,-2 1,-80 50,76-45,1 1,0 0,0 0,0 1,1 0,0 0,1 0,0 0,0 1,1 0,1 0,-1 1,2-1,-1 0,1 1,1 0,0-1,1 1,0 0,0 0,1-1,0 1,1 0,1-1,3 11,0-13,1 0,0-1,0 0,1 0,0 0,0-1,1 0,-1 0,1-1,1-1,-1 1,1-2,-1 1,1-1,0 0,0-1,1-1,-1 1,0-1,6-1,208 0,-200-1</inkml:trace>
  <inkml:trace contextRef="#ctx0" brushRef="#br0" timeOffset="9771.982">763 815,'43'0,"43"-5,17-6,0-2,-8-2,-10 0,-10 3,-9 3,-5 4,-9 3,-8-4,-6 4,-6 3,-3 1,-2 0,-5 0</inkml:trace>
  <inkml:trace contextRef="#ctx0" brushRef="#br0" timeOffset="10940.434">2118 673,'-2'2,"0"-1,0 1,0 0,1 0,-1 0,1 0,-1 0,1 0,0 0,0 1,0-1,0 0,0 1,1-1,-1 1,1-1,-1 1,1-1,0 1,0 1,-1 0,-1 134,3-132,0 0,1-1,-1 1,1-1,0 1,0-1,1 0,-1 0,1 0,0 0,1-1,-1 1,1-1,0 0,0 0,0 0,1 0,-1-1,1 1,0-1,0-1,0 1,1 0,1-2,0-1,1 1,-1-1,0-1,1 1,-1-1,0-1,0 1,1-1,-1 0,0-1,-1 0,1 0,-1 0,1-1,-1 0,0 0,0-1,0 1,-1-1,2-2,22-14,117-110,-144 129,0 0,0 0,0 1,1-1,-1 1,0 0,1 0,-1-1,1 2,-1-1,1 0,-1 0,1 1,0-1,-1 1,1 0,0 0,-1 0,1 0,0 1,-1-1,1 1,0-1,-1 1,1 0,-1 0,1 0,-1 0,0 1,1-1,-1 1,0-1,0 1,0 0,0 0,0-1,-1 1,1 1,0-1,-1 0,0 0,1 1,-1-1,13 22,-12-17,1 0,0-1,0 1,1-1,-1 0,1 0,1 0,-1 0,1 0,0-1,0 0,1 0,-1-1,1 1,0-1,0-1,1 1,-1-1,1 0,0 0,0-1,-1 0,2 0,-1-1,0 1,0-2,7 1,1-5,-1 0,1-1,-1-1,0 0,-1-1,1 0,-1-1,-1-1,0 0,0-1,-1 0,0 0,0-1,-1-1,-1 0,0 0,-1-1,0 0,-1 0,4-10,10-4,-13 23</inkml:trace>
  <inkml:trace contextRef="#ctx0" brushRef="#br0" timeOffset="12307.948">3641 673,'-20'1,"-1"1,1 1,0 1,1 1,-1 0,1 1,0 2,0 0,1 0,-3 3,8-3,0 0,1 1,0 0,0 1,1 0,0 1,1 1,0-1,1 1,0 1,1 0,0 0,1 1,1-1,-5 15,10-24,0-1,1 0,-1 1,0-1,1 0,0 1,0-1,0 0,0 1,1-1,-1 1,1-1,0 0,0 0,0 1,0-1,0 0,1 0,0 0,-1 0,1 0,0-1,0 1,1 0,-1-1,1 0,-1 0,1 1,0-1,-1-1,1 1,0 0,0-1,1 1,-1-1,0 0,0 0,1 0,-1-1,0 1,1-1,-1 0,0 0,1 0,-1 0,1 0,1-1,12-4,-1-1,1 0,-1-1,-1-1,1-1,-1 0,-1-1,1 0,-2-1,0 0,0-2,-1 1,7-10,7-4,102-115,-128 140,1 0,-1 1,1-1,0 1,-1-1,1 1,0-1,-1 1,1-1,0 1,0 0,-1-1,1 1,0 0,0 0,0 0,0-1,-1 1,1 0,0 0,0 0,0 0,0 0,-1 1,1-1,0 0,0 0,0 0,-1 1,1-1,0 0,0 1,-1-1,1 1,0-1,-1 1,1-1,0 1,-1-1,1 1,-1 0,1-1,-1 1,1 0,-1 0,0-1,1 1,-1 0,0 0,1-1,-1 1,0 0,0 0,0 0,0 0,6 56,-6-43,2-1,0 1,0-1,1 1,1-1,0 0,1 0,0 0,8 11,-12-20,1-1,0 0,0 0,0 0,0 0,1-1,-1 1,1 0,0-1,-1 0,1 0,0 0,0 0,0 0,1 0,-1-1,0 0,1 1,-1-1,1-1,-1 1,1 0,0-1,-1 0,1 0,-1 0,1 0,0 0,-1-1,1 0,-1 1,1-1,-1-1,0 1,3-1,0-3,1 1,-1-1,1 0,-2-1,1 0,0 1,-1-2,0 1,-1-1,0 1,0-1,0-1,-1 1,2-4,11-20,29-42,-44 73,0 1,0-1,0 1,0-1,0 1,0 0,0 0,0-1,0 1,-1 0,1 0,0 0,-1 0,1 0,0 0,-1 0,1 0,-1 0,1 0,-1 1,0-1,0 0,1 0,-1 0,0 0,0 1,0-1,0 0,0 0,0 0,-1 1,1-1,3 27,-4-20,1 0,0 0,0 0,1 1,0-1,1 0,-1 0,1 0,1-1,0 1,0 0,0-1,1 0,0 0,1 0,-1 0,1-1,1 1,-1-1,1-1,0 1,0-1,1 0,3 2,-5-4,-1-1,1 0,0 0,0 0,0-1,0 0,0 1,0-2,0 1,0-1,0 1,0-1,0-1,1 1,-1-1,0 0,0 0,0 0,0-1,-1 0,1 0,0 0,-1-1,1 1,-1-1,0 0,0 0,0-1,0 1,0-1,18-17,-2-1,0 0,-1-2,-2 0,0-1,8-17,48-84,-70 125,0 1,1 0,-1 0,0-1,0 2,0-1,0 0,0 1,1-1,-1 1,0 0,0 0,0 0,-1 1,1-1,0 1,0-1,-1 1,1 0,-1 0,1 0,-1 0,0 1,0-1,0 1,0-1,0 1,-1-1,1 1,0 1,3 3,13 14,-1 2,-1 0,-1 1,-1 0,-1 1,-1 1,-2 0,3 11,-3-7,-1 0,-1 1,-1 0,-2 1,-2-1,0 1,-2 0,-2-1,-1 1,-1 0,-1-1,-2 0,-2 0,-5 15,8-32,0 0,-1 0,-1-1,0 0,-1 0,0-1,-1 0,-1-1,1 0,-2 0,1-1,-3 1,-68 36,78-46,1-1,-1 1,1 0,-1-1,1 1,-1-1,0 0,1 0,-1 0,1 0,-1 0,1-1,-1 1,0-1,1 1,-1-1,1 0,0 0,-1 0,1-1,0 1,0 0,0-1,0 1,0-1,0 0,0 0,0 0,1 0,-1 0,0 0,1 0,0 0,-1-2,0-4,1-1,0 0,0 0,1-1,0 1,0 0,1 0,0 0,1 0,0 0,0 1,1-1,0 0,1 1,0 0,0 0,0 0,2 0,23-44,2 2,3 0,2 3,2 1,2 2,1 1,3 3,1 1,2 2,2 3,0 1,23-8,-61 35,1 0,0 2,0-1,0 1,0 1,0 0,1 1,0 0,-1 1,8 1,3 0</inkml:trace>
  <inkml:trace contextRef="#ctx0" brushRef="#br0" timeOffset="15545.644">5702 730,'-5'0,"3"0,3 5,0 6,0 1</inkml:trace>
  <inkml:trace contextRef="#ctx0" brushRef="#br0" timeOffset="15801.166">5673 1097,'-5'0,"-1"0</inkml:trace>
  <inkml:trace contextRef="#ctx0" brushRef="#br0" timeOffset="45884.546">29 1577,'165'-19,"1"8,1 7,7 8,19-2,140-32,452 31,-496-29,602 28,-669-28,205 28,-258-28,311 28,-29 0,-253-28,-28 0,-3 27,-142 1</inkml:trace>
</inkml:ink>
</file>

<file path=ppt/ink/ink4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91,'-3'16,"1"1,0-1,2 1,0-1,1 1,0 0,1-1,1 0,1 1,0-1,7 14,-10-28,0 1,1 0,0 0,-1 0,1-1,0 1,1-1,-1 0,0 0,1 1,-1-1,1-1,-1 1,1 0,0-1,0 1,0-1,0 0,0 0,0 0,0 0,0-1,1 1,-1-1,0 0,0 0,0 0,1 0,-1 0,0-1,0 0,0 1,0-1,0 0,0-1,2 0,5-2,0-1,-1 0,0 0,0-1,0 0,-1-1,0 0,0 0,-1-1,5-6,-6 7,-2-1,1 0,-1 0,0-1,-1 1,1-1,-2 0,1 0,-1 0,-1 0,0 0,0 0,-1 0,0-1,-1-5,1 10,-1 0,1 0,-1 0,0 0,-1 0,1 0,-1 0,0 0,-1 1,1-1,-1 1,1-1,-1 1,-1 0,1 0,-1 1,1-1,-1 1,0-1,0 1,0 0,-1 1,1-1,-1 1,1 0,-1 0,0 0,-3 0,-57-5,34 6</inkml:trace>
</inkml:ink>
</file>

<file path=ppt/ink/ink4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4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2 314,'38'-19,"-11"8,-1-1,-1-1,0-2,-1 0,0-1,-1-2,-1 0,-1-2,13-15,-31 31,0 0,0-1,0 0,-1 1,0-1,0 0,0 0,0-1,-1 1,0 0,0 0,0-1,-1 1,0-2,0 5,0 0,-1 0,1 0,-1 0,1 0,-1 0,0 0,0 0,0 0,0 0,0 0,0 0,-1 1,1-1,-1 1,1-1,-1 1,1-1,-1 1,0 0,0 0,0-1,1 2,-1-1,0 0,0 0,0 0,-1 1,1-1,0 1,0 0,0 0,0 0,0 0,-2 0,-8 0,1 2,-1-1,1 1,0 1,-1 0,1 0,0 1,1 1,-1 0,1 0,0 1,0 0,1 1,0 0,0 0,0 1,1 0,0 1,1 0,-5 7,5-6,1 1,0 0,1 0,0 0,0 1,1 0,1 0,0 0,-1 11,4-18,-1-1,1 1,0-1,0 1,1-1,-1 1,1-1,0 1,0-1,0 1,1-1,0 0,0 0,0 0,0 0,0 0,1 0,0-1,0 1,0-1,0 0,0 0,1 0,-1 0,1 0,0-1,0 1,1-1,15 7,0-1,0-1,1 0,0-2,0-1,0 0,0-2,1 0,4-1,4-1</inkml:trace>
</inkml:ink>
</file>

<file path=ppt/ink/ink4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29,'-15'104,"4"0,6 1,6 91,0-81,-17-38,4-59</inkml:trace>
  <inkml:trace contextRef="#ctx0" brushRef="#br0" timeOffset="213.767">1 509,'38'-9,"27"-9,8-1,-4-1,-4 1,-9 1,-9 2,-7-1,-6-2,-4 3,-2-2,-1-2,-6 3</inkml:trace>
  <inkml:trace contextRef="#ctx0" brushRef="#br0" timeOffset="561.123">734 1,'-23'79,"3"2,3 0,4 1,4 2,7-79,1 1,0-1,0 1,0-1,1 1,-1 0,2 0,-1-1,0 1,1 0,0-1,1 1,-1-1,1 1,0-1,0 0,1 0,0 0,-1 0,2 0,-1 0,0-1,1 0,0 0,0 0,0 0,1 0,-1-1,4 2,3-2,1-1,-1 0,1-1,-1 0,1-1,0 0,-1-1,1 0,0-1,-1 0,0-1,0 0,1-1,8-4,24-5,-42 12,0 0,0 1,0 0,0-1,0 1,0 0,0 0,0 0,0 0,0 1,0-1,0 1,0-1,0 1,0-1,0 1,0 0,0 0,-1 0,1 0,0 0,-1 1,1-1,0 1,-1-1,0 1,1-1,-1 1,0-1,0 1,0 0,0 0,0 0,0 0,0 0,-1 0,1 0,-1 0,0 0,1 0,-1 0,0 0,0 0,0 0,0 0,-1 0,1 0,-1 1,2 20</inkml:trace>
</inkml:ink>
</file>

<file path=ppt/ink/ink4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26 594,'-5'38,"-1"18,0 4,1-4,2-10</inkml:trace>
  <inkml:trace contextRef="#ctx0" brushRef="#br0" timeOffset="249.688">26 170,'0'15,"5"18,2 5</inkml:trace>
  <inkml:trace contextRef="#ctx0" brushRef="#br0" timeOffset="582.9">280 876,'172'-224,"-171"222,-1 0,1 0,0-1,0 1,0 1,1-1,-1 0,0 0,1 0,-1 1,1-1,0 1,0-1,-1 1,1-1,0 1,0 0,0 0,0 0,0 0,0 1,1-1,-1 0,0 1,0 0,0-1,1 1,-1 0,0 0,1 0,-1 0,0 1,0-1,0 1,1-1,-1 1,0 0,0 0,0 0,2 1,40 80,-41-79,0 1,1-1,-1 1,1-1,0 0,0 0,0 0,0-1,0 0,1 1,-1-1,1-1,-1 1,1-1,0 0,-1 0,1 0,0 0,0-1,0 0,0 0,0 0,-1-1,1 0,0 0,0 0,-1 0,1-1,0 0,-1 0,0 0,1 0,-1-1,1-1,7-6,-1-2,0 0,-1 0,-1-1,0 0,-1 0,0-1,-1 0,-1-1,0 1,-1-1,0-1,-1 1,1-14,-1 4</inkml:trace>
  <inkml:trace contextRef="#ctx0" brushRef="#br0" timeOffset="1085.937">1494 1,'-14'43,"-5"34,0 12,5-2,3-8,5-12,2-13,3-5,1-8,1-4,-1-5,1-3,0-1,-1 0,1-11,-1-7</inkml:trace>
  <inkml:trace contextRef="#ctx0" brushRef="#br0" timeOffset="1268.871">1043 367,'29'15,"18"4,12 0,0-5,0-3,-1-4,0-4,-5-2,-8-5,-5-4,-11 1</inkml:trace>
</inkml:ink>
</file>

<file path=ppt/ink/ink4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392 438,'-17'0,"0"1,0 1,0 0,1 1,-1 1,1 1,-1 0,2 1,-1 1,1 0,0 1,0 1,1 0,0 1,0 0,1 1,1 1,0 0,1 1,0 0,1 0,0 1,1 1,0 2,3-10,1 1,1-1,0 1,0 0,0 0,1 0,0 0,1 1,0-1,0 1,1 0,0 0,0-1,1 1,0 0,1 0,0 0,0-1,1 1,0 0,0-1,1 1,0-1,1 0,0 0,0-1,1 1,0-1,0 0,0 0,1 0,3 2,-5-6,1 0,0 0,0 0,0-1,0 0,1 0,-1 0,1 0,-1-1,1 0,-1 0,1-1,0 0,-1 0,1 0,-1 0,1-1,0 0,-1 0,1 0,-1-1,0 0,1 0,-1 0,0-1,0 0,0 0,-1 0,1 0,-1-1,17-13,-1-1,-1 0,-1-1,0-2,10-16,107-164,-134 200,-1-1,1 0,-1 1,1-1,0 1,-1-1,1 1,0-1,0 1,0-1,0 1,0 0,0-1,1 1,-1 0,0 0,1 0,-1 0,1 0,-1 0,1 1,-1-1,1 0,-1 1,1-1,0 1,-1 0,1-1,0 1,0 0,-1 0,1 0,0 0,-1 0,1 1,0-1,-1 0,1 1,0-1,-1 1,1 0,-1-1,1 1,-1 0,1 0,0 1,5 9,0 1,-1 0,0 0,-1 0,-1 1,0 0,-1 0,0 0,-1 0,1 11,3 9,3 32,-3 0,-3 1,-2-1,-6 27,5-70,-1 0,-1 1,-1-1,-1 0,-1-1,-1 1,-1-1,0 0,-2 0,-1-1,0 0,-1-1,-2 0,1-1,-2-1,-1 0,0 0,-1-2,-8 7,23-21,0 0,1-1,-1 1,0-1,0 1,0-1,0 1,1-1,-1 1,0-1,0 0,0 1,0-1,0 0,0 0,0 0,0 0,0 0,0 0,0 0,0 0,0 0,0 0,0-1,0 1,0 0,0-1,0 1,0-1,1 1,-1-1,0 1,0-1,0 1,1-1,-1 0,0 0,1 1,-1-1,0 0,1 0,-1 0,1 1,0-1,-1 0,1 0,0 0,-1 0,1 0,0 0,0-1,-1-53,9 28,2 0,0 0,2 1,1 1,0 0,9-10,-3 4,48-72,4 3,5 3,4 4,55-47,-26 0,-107 138,-1 1,0-1,1 1,-1-1,0 0,0 1,0-1,0 0,0 0,0 0,0 0,-1 0,1 0,-1 0,1 0,-1 0,0 0,0 0,0 0,0-1,0 1,0 0,-1 0,1 0,-1 0,1 0,-1 0,0 0,0 0,0 1,0-1,0 0,0 0,0 1,-1-1,1 0,-1 1,1 0,-1-1,1 1,-1 0,0 0,0 0,1 0,-1 0,0 0,0 0,0 1,-2-1,-3-1,-1 0,1 0,-1 1,1 0,-1 1,0 0,1 0,-1 0,0 1,1 0,-1 1,1 0,0 0,0 0,-1 1,1 0,1 1,-1-1,0 1,1 1,0-1,0 1,0 0,1 0,-1 1,1-1,1 1,-1 1,1-1,0 0,0 1,1 0,0 0,0 0,1 0,0 1,0-1,0 1,1-1,0 1,1 4,3 3,1 0,0-1,1 1,1-1,0 0,1 0,0-1,1 0,1 0,0-1,0 0,2-1,-1 0,1 0,1-1,0-1,0 0,1 0,0-2,1 1,-1-2,1 1,1-2,-1 0,1-1,0 0,0-2,0 1,0-2,3 0,-2 0,-1 0,0-1,1-1,-1 0,0-1,0-1,0 0,0-2,0 1,-1-2,0 0,0 0,0-1,7-6,18-16,-1-2,-1-2,-2-2,-2-1,-1-1,-1-2,-3-1,-9 14,-1 0,-1-1,-2 0,-1-1,-1-1,-1 0,-2-1,0-1,-3 1,0-1,-2 0,-1-1,-2 1,-1-1,-2-17,-22-10,22 58,0 0,-1 0,1 0,0 1,0-1,0 0,-1 0,1 1,0-1,0 1,-1-1,1 1,-1 0,1 0,0-1,-1 1,1 0,-1 0,1 0,0 0,-1 1,1-1,-1 0,1 0,0 1,-1-1,1 1,0 0,0-1,-1 1,1 0,0-1,0 1,0 0,0 0,0 0,0 0,0 0,0 0,0 1,0 0,-7 10,2 0,0 1,0 0,1 0,0 0,2 1,-1-1,1 1,1 0,1 0,0 0,1 0,0 0,1 0,3 14,-3 7,2 318,10-289,-3 39,-10-102,0 0,-1 0,1-1,0 1,0 0,0-1,0 1,-1 0,1-1,0 1,0-1,-1 1,1 0,-1-1,1 1,0-1,-1 1,1-1,-1 1,1-1,-1 1,0-1,1 0,-1 1,1-1,-1 0,0 1,1-1,-1 0,0 0,1 0,-1 0,0 0,1 1,-1-1,0 0,1-1,-1 1,0 0,0 0,1 0,-1 0,0 0,1-1,-1 1,1 0,-1 0,0-1,1 1,-1-1,0 1,-9-9</inkml:trace>
  <inkml:trace contextRef="#ctx0" brushRef="#br0" timeOffset="248.366">1296 325,'43'0,"29"0,11 0,-3 0,-5 0,-7 0,-5 0,-3 0,-8 0,-2 0,-6 0,-4 0,-11 0</inkml:trace>
</inkml:ink>
</file>

<file path=ppt/ink/ink4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1 382,'47'-31,"-2"-2,0-2,-3-2,-1-2,9-13,-43 46,-1-1,1 1,-1-2,0 1,-1 0,0-1,0 0,-1-1,0 1,0-1,0 1,-2-1,1 0,-1 0,0 0,0-4,-6-2,2 23,0 24,23 311,-1-211,-1-20,-5 1,-4 0,-6 54,-3-147,-2 0,0 0,-1 0,-1 0,-1-1,-1 1,-1-1,0 0,-1 0,-1-1,-1 0,-1 0,0-1,-3 3,8-16,1 0,-1-1,0 1,0-1,-1 0,1 0,0 0,-1-1,0 0,1 0,-1 0,0-1,0 0,0 0,0 0,0-1,0 0,0 0,0-1,-1 1,2-1,-1-1,0 1,0-1,0 0,1 0,-1-1,1 0,-1 0,1 0,0 0,0-1,1 0,-1 0,1 0,0-1,0 1,-2-4,-2-6,2 0,-1 0,2-1,0 0,1 0,0 0,1-1,1 1,1-1,0 0,0 1,2-1,0 0,1 1,1-1,0 1,1 0,0 0,1 0,1 1,1-1,0 1,7-10,-5 5,2-1,0 1,1 1,1 0,1 1,0 1,2 0,-1 0,2 2,0 0,1 1,0 1,1 0,9-3,25-8,-30 13</inkml:trace>
</inkml:ink>
</file>

<file path=ppt/ink/ink4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71 127,'-8'11,"0"0,0 1,1-1,1 2,0-1,1 1,0 0,1 0,0 0,1 0,0 1,2 0,-1-1,2 1,-1 1,2-12,-1-1,1 1,0 0,0 0,0-1,0 1,0-1,0 1,1-1,-1 0,1 1,-1-1,1 0,0 0,0 0,0 0,0 0,1-1,-1 1,0 0,1-1,-1 0,1 0,-1 0,1 0,0 0,-1 0,1 0,0-1,0 0,-1 1,1-1,0 0,0 0,-1-1,1 1,1-1,4 1,0-2,0 1,0-1,0 0,0-1,-1 1,1-2,-1 1,0-1,0 0,0-1,3-1,-5-3,1 0,-1 0,-1 0,0 0,0-1,-1 0,0 0,0 0,-1 0,-1 0,0 0,0-1,-1 1,0 0,-1-1,0 1,-1 0,-1-7,2 13,1 0,-1 0,1 0,-1 0,0 0,-1 1,1-1,-1 0,0 1,1-1,-1 1,-1 0,1-1,0 1,-1 0,0 0,0 1,0-1,0 1,0-1,0 1,-1 0,1 0,-1 0,1 1,-19-6</inkml:trace>
  <inkml:trace contextRef="#ctx0" brushRef="#br0" timeOffset="264.979">354 437,'14'-38,"5"-23,4-1,-1 6,-1 7,-3 8,0 10,-4 6,2 7,-3 6</inkml:trace>
  <inkml:trace contextRef="#ctx0" brushRef="#br0" timeOffset="3849.08">777 70,'1'23,"-1"0,-1 0,-1-1,-1 1,-1-1,-1 1,0-1,-3 1,-30 72,38-95,0 0,1 0,-1 0,0 0,0 0,1 0,-1 0,0 1,0-1,1 0,-1 0,0 0,0 0,0 1,1-1,-1 0,0 0,0 1,0-1,0 0,0 0,1 1,-1-1,0 0,0 0,0 1,0-1,0 0,0 0,0 1,0-1,0 0,0 1,0-1,0 0,0 0,0 1,19-23,73-112,56-65,-147 198,0-1,0 1,0-1,0 1,0-1,1 1,-1 0,0 0,1 0,-1 0,1 0,-1 0,1 0,0 0,-1 0,1 1,0-1,-1 1,1-1,0 1,0 0,-1 0,1 0,0-1,0 2,0-1,-1 0,1 0,0 1,0-1,-1 1,1-1,0 1,-1 0,1-1,0 1,-1 0,1 0,-1 0,1 1,-1-1,0 0,0 0,1 1,-1-1,0 1,0-1,0 1,-1-1,1 1,0 0,0-1,-1 1,1 0,-1-1,0 2,-16 117,-2-15,19-103,1-1,-1 0,0 0,1 0,0 0,-1 0,1 0,-1-1,1 1,0 0,0-1,-1 0,1 1,0-1,0 0,0 0,-1 0,1 0,0 0,0 0,0 0,-1-1,1 1,0-1,0 1,-1-1,1 0,0 1,-1-1,1 0,-1 0,1 0,-1-1,1 1,-1 0,0 0,0-1,1-1,119-105,-104 93,-12 10,-1 0,1 1,1-1,-1 1,0 0,1 0,0 0,0 1,0 0,0 0,1 1,-1 0,1 0,-1 0,3 1,-7 2,0 1,0 0,0-1,0 1,0 0,0 1,0-1,0 0,-1 0,0 1,1-1,-1 1,0-1,0 1,0-1,0 1,-1 0,1 0,-1-1,1 1,-1 0,0 0,0-1,0 1,-1 0,1 0,-1-1,1 1,-1 0,0-1,0 1,0 0,-1-1,1 1,-43 156,54-118,1-29</inkml:trace>
</inkml:ink>
</file>

<file path=ppt/ink/ink4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3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0,'-5'5,"-1"6,4 2,4-2</inkml:trace>
</inkml:ink>
</file>

<file path=ppt/ink/ink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9:35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368 537,'0'-13,"0"33,0-1,-1 547,-25-259,-5 91,2 90,30-24,29-160,-61 104,33-148,49-58,-35 130,20-152,-25-1,-12-144,1-11</inkml:trace>
  <inkml:trace contextRef="#ctx0" brushRef="#br0" timeOffset="1819.649">1 2540,'54'-10,"0"3,1 1,0 4,30 2,65-4,103-23,-15 15,146-6,-83-7,29-3,222-2,-76 30,-206-27,116 15,-253 1,0 6,28 6,128-4,7-24,69-1,403 28,-431 0,-167-29,73 29,-231 0</inkml:trace>
  <inkml:trace contextRef="#ctx0" brushRef="#br0" timeOffset="5118.249">480 706,'284'0,"-142"28,-124-28,1 2,0 0,-1 1,1 1,-1 0,0 1,-1 2,1-1,14 10,19 17,-2 3,-1 1,-3 3,-1 2,-1 1,18 28,190 200,-92-50,-94-139,-3 2,42 77,-14 22,63 53,-23-34,-46-84,80 184,-35-56,-39-102,42 78,9-7,-109-174,-7-6,2-1,1-1,1-1,2-2,1-1,16 10,79 65,39-14,-124-71,110 33,-130-48,0 0,1-2,0 0,-1-1,1-2,0 0,-1-1,1-2,-1 0,0-1,0-2,0 0,3-3,215-82,-205 69,0-3,-2-1,-1-1,-1-2,-1-1,-2-1,-2-2,0 0,-3-2,7-15,127-147,-49 70,-83 96,-1-1,-1-1,-2-1,-1-1,-2 0,7-25,49-193,-16 39,-45 178,6-23,2 1,3 1,3 1,9-13,102-171,-34 38,-72 133,3 1,3 3,17-22,81-143,-61 90,60-56,-100 154,2 1,2 2,2 2,26-19,-28 23,37-36,103-76,9 41,-50 65,-127 41,-4 3</inkml:trace>
  <inkml:trace contextRef="#ctx0" brushRef="#br0" timeOffset="10651.103">6576 2259,'39'-18,"-11"13,0 0,0 2,0 1,0 1,0 1,12 3,25-1,246-2,-141-27,-31 25,-115 3</inkml:trace>
  <inkml:trace contextRef="#ctx0" brushRef="#br0" timeOffset="23125.313">2371 198,'-6'1,"1"1,-1 0,1 1,-1-1,1 1,0 0,0 0,0 0,1 1,-1 0,1 0,0 0,0 0,0 1,0-1,1 1,0 0,0 0,0 0,1 1,0-1,-2 5,-6 8,-138 242,46-65,91-172,0-5</inkml:trace>
  <inkml:trace contextRef="#ctx0" brushRef="#br0" timeOffset="23404.318">2004 170,'5'24,"6"18,6 5,1 1,1-8,3-6,2-5,-3-1,0-7,-4-1,0 1,-2 1,0 2,-2 1,-3-3</inkml:trace>
  <inkml:trace contextRef="#ctx0" brushRef="#br0" timeOffset="24025.847">2400 791,'51'-95,"30"-37,-80 131,-1 0,1 0,-1 0,1 1,-1-1,1 0,0 1,-1-1,1 1,0-1,0 0,-1 1,1 0,0-1,0 1,0-1,0 1,-1 0,1 0,0-1,0 1,0 0,0 0,0 0,0 0,0 0,0 0,0 0,0 1,-1-1,1 0,0 0,0 1,0-1,0 1,0-1,-1 0,1 1,0-1,0 1,-1 0,1-1,0 1,-1 0,1-1,-1 1,1 0,21 49,-13-27,-8-21,0-1,0 1,0 0,0-1,0 1,0-1,0 1,1-1,-1 1,0-1,1 0,-1 0,1 0,0 0,-1 0,1 0,0 0,0 0,0-1,-1 1,1-1,0 1,0-1,0 0,0 0,0 0,0 0,0 0,0 0,-1 0,1-1,0 1,0-1,0 1,0-1,-1 0,2 0,62-46,-56 39,101-92,-109 99,1 1,-1 0,0 0,0-1,0 1,0 0,0 0,0 0,1 0,-1 0,0 1,0-1,0 0,0 1,0-1,0 0,0 1,0-1,0 1,0 0,0-1,0 1,0 0,0-1,0 1,-1 0,1 0,0 0,0 0,-1 0,1 0,-1 0,1 0,-1 0,1 0,-1 0,0 0,0 0,1 0,-1 0,0 1,0-1,0 0,0 0,0 0,0 0,-1 0,1 1,0-1,0 0,-1 0,1 0,-1 0,1 0,-1 0,1 0,-1 0,0 0,1 0,-1-1,0 1,0 0,0 0,-2 9,0 0,1 0,0 0,1 0,0 1,0-1,1 0,1 1,0-1,1 6,3 3</inkml:trace>
  <inkml:trace contextRef="#ctx0" brushRef="#br0" timeOffset="24387.234">3331 198,'-29'33,"-14"22,0 5,8-2,9-7,9-6,13-12,7-6,7-8,7-7,1-1,1-2,4-3,1-2,-2-7,-1-2,-4-1</inkml:trace>
  <inkml:trace contextRef="#ctx0" brushRef="#br0" timeOffset="24719.262">3585 311,'-4'7,"-5"8,0 0,1 1,1 0,1 0,0 0,1 1,0 0,2 0,0 0,1 0,0 1,2-1,1 16,0-29,0 0,1 0,-1-1,1 1,0 0,1-1,-1 1,0-1,1 0,0 0,0 0,0 0,0 0,0 0,0-1,1 0,-1 1,1-1,0-1,0 1,-1 0,1-1,0 0,0 0,1 0,-1-1,0 1,0-1,0 0,0 0,1 0,6 0,-1 0,1-1,0-1,0 1,-1-2,1 1,-1-2,0 1,0-1,0-1,7-4,-6 3,-1-1,0 0,0-1,-1 0,0 0,0-1,0 0,-2-1,1 1,-1-2,0 1,-1-1,-1 0,1 0,-2-1,0 1,0-1,-1 0,0 0,-1-1,-1 1,1-3,-3 10,0 0,0 0,0 0,0 1,-1-1,0 0,0 0,0 1,0-1,-1 1,1 0,-1 0,-1 0,1 0,0 0,-1 1,0-1,0 1,0 0,0 0,0 0,-1 1,1 0,-1 0,1 0,-1 0,0 1,0-1,0 1,0 0,0 1,0-1,0 1,0 0,0 1,0-1,0 1,0 0,0 0,0 0,0 1,0 0,-3 2,-97 59,87-49</inkml:trace>
  <inkml:trace contextRef="#ctx0" brushRef="#br0" timeOffset="25135.818">4206 254,'-77'62,"75"-60,0 0,1 1,-1-1,1 0,-1 1,1-1,0 1,0-1,0 1,1 0,-1-1,0 1,1 0,0-1,0 1,0 0,0 0,0-1,0 1,1 0,-1 0,1-1,0 1,0 0,0-1,0 1,0-1,0 1,1-1,-1 0,1 0,0 1,1 0,22 24,-21-25,-1 1,1 0,-1 0,1 1,-1-1,0 1,0-1,-1 1,1 0,-1 0,0 0,0 1,0-1,0 0,-1 1,0-1,0 1,0-1,0 1,-1 0,0-1,0 1,0-1,0 1,-1 1,-4 3,0-1,-1 0,1-1,-2 1,1-1,-1 0,0 0,0-1,-1 0,0 0,0-1,0 0,-1-1,0 0,0 0,0 0,0-1,0-1,-1 0,1 0,-1 0,1-2,-1 1,0-1,1 0,-6-2,-8 3</inkml:trace>
  <inkml:trace contextRef="#ctx0" brushRef="#br0" timeOffset="26105.389">4544 57,'-33'45,"3"2,2 1,2 1,2 2,-5 17,24-53,0-1,1 0,0 1,1 0,1 0,0 0,1 0,1 0,0 0,1 0,1 0,0 0,1 0,0-1,2 1,-4-7,1-1,0 0,0 1,1-1,0 0,0-1,0 1,1 0,0-1,1 0,-1 0,1 0,0-1,1 1,-1-1,1 0,0-1,0 0,1 0,-1 0,6 2,8-2</inkml:trace>
  <inkml:trace contextRef="#ctx0" brushRef="#br0" timeOffset="26903.308">4600 594,'32'-3,"-1"-1,0-1,-1-2,1-1,-1-1,-1-2,0-1,9-6,-26 9,0 0,0-2,-1 1,0-1,-1-1,-1 0,1 0,-2-1,0 0,-1-1,0 1,-1-1,4-14,-8 27,-1-1,0 1,0 0,0-1,0 0,-1 1,1-1,0 1,-1-1,1 0,-1 1,0-1,1 0,-1 0,0 0,0 1,0-1,0 0,0 0,-1 1,1-1,0 0,-1 1,0-1,1 0,-1 1,0-1,0 0,0 1,0 0,0-1,0 1,0-1,0 1,0 0,-1 0,1 0,-1 0,1 0,-1 0,1 0,-1 0,1 0,-1 1,0-1,1 1,-1-1,0 1,0 0,1 0,-1-1,0 1,0 0,1 1,-1-1,0 0,0 0,1 1,-1-1,0 1,1 0,-1 0,-7 4,0 1,1 1,0 0,0 0,1 0,0 1,0 0,1 0,0 1,0 0,1 0,0 0,1 1,-3 6,6-12,-1 1,0 0,1-1,0 1,0 0,1 0,-1-1,1 1,0 0,1 0,-1 0,1-1,0 1,0 0,0 0,0-1,1 1,0-1,0 1,0-1,1 0,0 0,-1 0,1 0,0 0,1-1,-1 0,1 1,0-1,-1 0,1-1,1 2,5 0,0 0,-1-1,1 0,0-1,1 0,-1 0,0-1,1 0,-1-1,0 0,1-1,-1 0,0 0,1-1,-1-1,0 0,0 0,-1-1,1 0,-1 0,0-1,0-1,0 0,-1 0,0 0,0-1,0 0,-1-1,0 1,-1-2,0 1,0-1,0 1,2-9,-6 14,0 1,0-1,-1 0,1 0,-1 0,0 0,0 0,0 0,0 0,-1-1,1 1,-1 0,0 0,0-1,0 1,0 0,-1 0,1-1,-1 1,-1 3,1 0,0 0,-1 1,1-1,-1 1,1-1,0 1,-1-1,1 1,0 0,0 0,0-1,-1 1,1 0,0 0,0 0,0 1,0-1,1 0,-1 0,0 0,0 1,1-1,-1 0,1 1,-1-1,1 0,-1 1,1-1,0 0,-28 79,27-78,1 0,0 1,0-1,0 0,0 1,0-1,0 0,1 1,-1-1,1 0,-1 1,1-1,0 0,0 0,0 0,0 0,0 0,1 0,-1 0,1 0,-1 0,1 0,0-1,-1 1,1-1,0 1,0-1,0 0,0 0,0 0,0 0,1 0,-1 0,1 0,8 1,0 0,0-1,0 0,0-1,0 0,0 0,0-1,0-1,0 0,-1 0,1-1,-1-1,1 0,-1 0,0-1,0 0,-1 0,0-1,0-1,0 1,-1-2,1 1,-2-1,1-1,9-9,-4 5,-1 0,0 0,0-2,-1 1,-1-1,-1-1,0 1,-1-2,-1 1,0-1,-1 0,2-10,-8 25,0 0,0 0,0 1,0-1,0 0,0 0,-1 1,1-1,0 0,-1 0,0 1,1-1,-1 1,0-1,0 0,0 1,0 0,0-1,0 1,0-1,0 1,-1 0,1 0,0 0,-1 0,1 0,-1 0,1 0,-1 0,0 1,1-1,-1 1,0-1,1 1,-1-1,0 1,0 0,0 0,1 0,-1 0,0 0,0 0,1 1,-1-1,0 1,1-1,-1 1,0-1,1 1,-1 0,1 0,-1 0,1 0,-1 0,1 0,0 0,-1 1,1-1,0 0,0 1,-1 0,-8 6,0 1,0-1,1 2,0-1,1 1,0 1,0-1,1 1,1 0,0 1,0 0,1 0,0 0,2 1,-1-1,1 1,1 0,0 0,1 0,1 0,0 6,1-15,0 1,0-1,1 1,-1-1,1 0,0 1,1-1,-1 0,1-1,0 1,0 0,0-1,0 1,0-1,1 0,-1 0,1-1,0 1,0-1,0 0,0 1,1-2,-1 1,1-1,-1 1,1-1,-1 0,1-1,-1 1,1-1,0 0,0 0,20 2</inkml:trace>
  <inkml:trace contextRef="#ctx0" brushRef="#br0" timeOffset="27493.798">5758 481,'-18'12,"4"-2,0 0,1 0,0 1,0 1,2 0,-1 1,1 0,-5 10,15-23,0 1,1-1,-1 1,1-1,-1 1,1-1,-1 1,1-1,-1 1,1-1,0 1,-1 0,1-1,0 1,-1-1,1 1,0 0,0-1,0 1,-1 0,1 0,0-1,0 1,0 0,0-1,0 1,1 0,-1 0,0-1,0 1,0 0,0-1,1 1,-1 0,0-1,1 1,-1-1,1 1,-1-1,0 1,1 0,-1-1,1 1,0-1,-1 0,1 1,-1-1,1 1,0-1,-1 0,1 0,-1 1,1-1,0 0,0 0,-1 0,1 0,0 0,-1 0,1 0,0 0,-1 0,2 0,43-15,70-91,-113 105,-1 0,0 1,1 0,-1-1,0 1,1 0,-1-1,1 1,-1 0,1 0,-1 0,1 0,-1 1,0-1,1 0,-1 0,1 1,-1-1,0 1,1 0,-1-1,0 1,0 0,1 0,-1-1,0 1,0 0,0 0,0 0,0 1,0-1,0 0,-1 0,1 0,0 1,-1-1,1 0,0 1,-1-1,0 0,1 1,-1 0,14 16,-11-16,1 0,-1 0,1 0,0-1,-1 1,1-1,0 0,0 0,0-1,0 1,0-1,0 1,0-1,0-1,0 1,0 0,0-1,0 0,-1 0,1 0,0-1,0 1,-1-1,1 0,-1 0,1 0,-1 0,0 0,0-1,0 0,0 0,0 1,-1-2,1 1,-1 0,0 0,0-1,0 1,0-2,9-10</inkml:trace>
  <inkml:trace contextRef="#ctx0" brushRef="#br0" timeOffset="27842.618">6294 85,'-78'328,"65"-291,10-31,0 0,1 0,0 0,0 0,0 1,1-1,0 1,0-1,1 1,-1-1,1 1,1-1,0 3,1-6,1-1,0 1,-1-1,1 0,0 0,1 0,-1 0,0-1,0 1,1-1,-1 0,1 0,-1 0,1 0,-1-1,1 1,0-1,-1 0,1 0,-1 0,1-1,0 1,-1-1,1 0,-1 0,1 0,-1 0,0-1,3 0,47-26,-33 11</inkml:trace>
  <inkml:trace contextRef="#ctx0" brushRef="#br0" timeOffset="28087.663">6040 368,'38'0,"28"-5,11-1,-6-5,-12-1,-15 3</inkml:trace>
  <inkml:trace contextRef="#ctx0" brushRef="#br0" timeOffset="28310.11">6604 1,'15'57,"4"29,-1 5,-3-4,-5-12,-8-13,-5-14,-6-9,-7-6,-1-5,-2-7,-2-1,1-1,1-3,-2-4,2-4</inkml:trace>
</inkml:ink>
</file>

<file path=ppt/ink/ink4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2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0,'-39'82,"-101"178,-14-64,116-162,30-33,5-6</inkml:trace>
  <inkml:trace contextRef="#ctx0" brushRef="#br0" timeOffset="377.676">0 0,'3'15,"0"0,0-1,1 1,1-1,0 0,1-1,1 1,0-1,1 0,6 8,-3-4,105 151,-48-53,-66-111</inkml:trace>
</inkml:ink>
</file>

<file path=ppt/ink/ink4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1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423,'-1'-5,"0"1,0 0,0 0,-1 0,0 0,1 0,-1 0,-1 0,1 1,0-1,-1 1,0-1,0 1,0 0,0 0,0 0,-1 1,1-1,-1 1,0 0,1 0,-1 0,0 0,0 1,0-1,-1 1,1 0,0 0,0 1,-1-1,1 1,0 0,-1 0,1 1,0-1,-1 1,1 0,0 0,0 0,0 1,-1 0,-196 64,198-65,0-1,1 1,-1 0,1 0,-1 0,1 1,0-1,-1 1,1-1,0 1,0 0,0 0,0-1,0 2,1-1,-1 0,1 0,-1 0,1 1,0-1,0 1,0-1,0 1,0-1,0 1,1-1,-1 1,1 0,0 0,0-1,0 1,0 0,0-1,1 1,-1 0,1-1,0 1,-1-1,1 1,0-1,1 1,-1-1,0 1,1-1,-1 0,1 0,0 0,0 0,0 0,1 1,137 71,-139-73,0 0,1 0,-1 0,0 0,1 0,-1 1,0-1,0 0,0 1,0-1,0 1,0-1,0 1,-1-1,1 1,0-1,-1 1,0 0,1-1,-1 1,0 0,0 0,0-1,0 1,0 0,0 0,0-1,0 1,-1 0,1-1,-1 1,0 0,1-1,-1 1,0-1,0 1,0-1,0 1,0-1,0 0,0 1,-55 49,20-28,27-18,-1 0,1 1,1 0,-1 0,1 1,1 0,-1 1,1-1,0 1,1 1,-3 4,8-12,0 1,0-1,1 0,-1 1,1-1,-1 1,1-1,0 1,-1-1,1 1,0-1,0 1,0-1,0 1,0-1,1 1,-1-1,0 1,1-1,-1 1,1-1,-1 0,1 1,0-1,-1 1,1-1,0 0,0 0,0 0,0 0,0 1,0-1,1-1,-1 1,0 0,0 0,1 0,-1-1,0 1,1 0,-1-1,1 1,-1-1,1 0,-1 0,1 1,-1-1,1 0,81 5,-76-5,135-10,-124 0,-6-3</inkml:trace>
  <inkml:trace contextRef="#ctx0" brushRef="#br0" timeOffset="319.436">4065 0,'-26'160,"7"1,7 1,8 0,7 30,-2-130,-3-22,-1 1,-2-1,-1 1,-11 31,-2-18,8-30</inkml:trace>
  <inkml:trace contextRef="#ctx0" brushRef="#br0" timeOffset="16927.867">1 1355,'14'-9,"1"1,0 1,0 0,1 1,0 1,0 0,0 1,1 1,-1 0,1 1,0 1,5 1,-21 0,0 0,0 0,0 1,0-1,0 0,1 0,-1 1,0-1,0 1,0-1,-1 1,1-1,0 1,0-1,0 1,0 0,0 0,-1-1,1 1,0 0,-1 0,1 0,0 0,-1 0,1 0,-1 0,0 0,1 0,-1 0,0 0,0 0,1 0,-1 0,0 0,0 0,0 0,0 0,0 0,-1 1,1-1,0 0,0 0,-1 0,1 0,-1 0,1 0,-1 0,1 0,-1 0,0 0,-35 48,33-46,-22 23,18-21,1 1,0-1,0 2,0-1,1 0,0 1,0 0,0 0,1 1,1-1,-1 1,1 0,0 0,1 1,3-6,0 0,1-1,-1 1,1 0,0-1,0 0,0 1,0-1,0 0,0 0,1 0,-1 0,1 0,-1-1,1 1,0-1,-1 0,1 0,0 0,0 0,0 0,0-1,0 1,0-1,0 0,0 0,0 0,0 0,1 0,-1-1,0 1,0-1,1 0,1 1,115-16,-95 9</inkml:trace>
  <inkml:trace contextRef="#ctx0" brushRef="#br0" timeOffset="17294.948">339 1890,'38'-9,"23"-4,5 1,-3-3,-8 2,-14 3</inkml:trace>
  <inkml:trace contextRef="#ctx0" brushRef="#br0" timeOffset="17556.173">508 1637,'-5'33,"-1"26,0 8,1-3,6-8,3-8,1-8,0-5,-2-5,0-6</inkml:trace>
  <inkml:trace contextRef="#ctx0" brushRef="#br0" timeOffset="18611.236">790 2060,'55'-32,"-2"-2,-1-3,-2-2,-2-2,21-23,-63 59,-1 0,1 0,-1-1,0 1,-1-1,1 0,-1 0,0-1,-1 1,0-1,0 0,0 0,-1 0,0 0,0 0,-1-1,1-2,-2 9,-1 0,1 0,0 0,-1 1,1-1,0 0,-1 0,1 1,-1-1,0 0,1 0,-1 1,1-1,-1 1,0-1,1 1,-1-1,0 1,0-1,0 1,1 0,-1-1,0 1,0 0,0 0,0-1,0 1,1 0,-1 0,0 0,0 0,0 0,0 0,0 1,0-1,1 0,-1 0,0 0,0 1,0-1,1 1,-1-1,0 0,0 1,1 0,-2 0,-37 22,28-14,1 0,0 1,0 0,1 1,1-1,0 2,0-1,1 1,1 1,0-1,1 1,0 0,1 0,0 1,1-1,-1 12,4-21,0 0,0 1,0-1,1 1,0-1,0 1,0-1,0 0,1 1,-1-1,1 0,0 0,1 0,-1 0,1-1,-1 1,1-1,0 1,0-1,1 0,-1 0,1-1,-1 1,1-1,0 1,0-1,0 0,0-1,0 1,1-1,-1 1,0-1,1-1,-1 1,10 2,0-1,-1-1,1 0,0 0,0-2,-1 1,1-2,0 0,-1-1,11-3,-3-2,0-2,-1 0,0-2,-1 0,0-1,-1-1,-1 0,0-2,-1 0,0 0,-1-2,-1 0,-1 0,-1-2,5-10,8-50,-24 78,-1 1,0-1,0 0,0 1,1-1,-1 1,-1-1,1 0,0 1,0-1,-1 0,1 1,0-1,-1 1,0-1,1 1,-1-1,0 1,0-1,0 1,0 0,0 0,0-1,0 1,0 0,-1 0,1 0,0 0,-1 0,1 0,-1 1,1-1,-1 0,1 1,-1-1,1 1,-1 0,1-1,-1 1,0 0,1 0,-1 0,0 0,1 0,-1 0,0 1,-1-1,-5 4,-1-1,1 2,0-1,0 1,1 0,-1 0,1 1,0 0,1 1,-1-1,1 1,0 1,1-1,0 1,0 0,1 0,0 0,0 0,1 1,0 0,0 0,1-1,1 1,-1 1,1 1,1-8,-1 1,1-1,0 0,1 1,-1-1,1 0,-1 1,1-1,0 0,0 0,0 0,1 0,-1 0,1 0,-1 0,1 0,0 0,0-1,0 1,1-1,-1 1,1-1,-1 0,1 0,0 0,0 0,0-1,0 1,0-1,0 0,0 0,0 0,3 1,2 0,0-1,0 0,1 0,-1 0,0-1,1 0,-1-1,0 0,0 0,0-1,0 0,0 0,5-3,9-4,-1-1,-1-2,0 1,0-2,-1-1,-1 0,0-1,-1-1,-1-1,-1-1,0 0,-1 0,-1-2,0 1,-2-3,2-19,-13 40,1 1,-1-1,0 0,0 1,0-1,0 0,1 1,-1-1,0 0,0 0,0 1,0-1,-1 0,1 1,0-1,0 0,0 1,0-1,-1 0,1 1,0-1,-1 0,1 1,0-1,-1 1,1-1,-1 1,1-1,-1 1,1-1,-1 1,1-1,-1 1,0 0,1-1,-1 1,0 0,1-1,-1 1,0 0,1 0,-1 0,0 0,1 0,-1-1,0 1,0 1,1-1,-1 0,0 0,1 0,-1 0,0 0,1 1,-1-1,0 0,-7 5,1-1,-1 2,1-1,0 1,0 0,0 0,1 1,0 0,0 0,1 1,0-1,0 1,1 0,0 1,1-1,-1 1,2-1,-1 1,1 1,-2-4,1 1,0 0,1 0,0 0,0 0,0 0,1 0,0 0,0 1,1-1,-1 0,2 1,-1-1,1 0,0 0,1 0,0 1,0-1,0-1,1 1,0 0,0-1,1 1,0-1,0 0,1 0,-1 0,1-1,0 0,1 0,-1 0,7 4,9-1</inkml:trace>
  <inkml:trace contextRef="#ctx0" brushRef="#br0" timeOffset="19198.265">1919 1947,'-7'4,"0"0,0 1,1 0,-1 0,1 0,0 1,0 0,1 0,0 1,0-1,0 1,1 0,-2 3,7-10,-1 0,0 0,0-1,1 1,-1 0,0 0,1 0,-1-1,0 1,1 0,-1 0,0 0,1 0,-1 0,0 0,1 0,-1 0,0 0,1 0,-1 0,0 0,1 0,-1 0,0 0,1 0,-1 0,0 0,1 0,-1 0,0 1,1-1,-1 0,0 0,1 0,-1 1,0-1,0 0,1 0,-1 1,0-1,0 0,0 0,1 1,-1-1,0 0,0 1,0-1,0 0,1 1,29-25,76-82,-104 106,1 0,-1-1,0 1,1 0,-1 0,1 1,-1-1,0 0,1 1,-1 0,0-1,0 1,1 0,-1 0,0 0,0 1,0-1,0 0,0 1,-1-1,1 1,0 0,-1-1,1 1,-1 0,1 0,-1 0,0 0,0 0,0 0,0 1,0-1,-1 0,1 2,23 29,-22-32,-1 1,1-1,0 1,0-1,0 0,1 0,-1 0,0 0,0 0,0-1,1 1,-1 0,0-1,1 0,-1 0,1 0,-1 0,0 0,1 0,-1 0,0-1,1 1,-1-1,0 0,0 1,1-1,-1 0,0 0,0-1,0 1,0 0,0-1,0 1,-1-1,1 0,1-1,9-14</inkml:trace>
  <inkml:trace contextRef="#ctx0" brushRef="#br0" timeOffset="19629.486">2117 1411,'5'-2,"2"-3,0 1,0 0,1 1,-1-1,1 1,0 1,0-1,0 2,0-1,0 1,1 0,-1 0,0 1,0 1,1-1,1 1,-9 0,0-1,1 1,-1-1,0 1,0 0,1-1,-1 1,0 0,0 0,0 0,0 0,0 0,0 0,0 0,0 0,-1 0,1 0,0 1,-1-1,1 0,-1 1,1-1,-1 0,1 1,-1-1,0 0,0 1,0-1,0 0,0 1,0-1,0 1,0-1,0 0,-1 1,1-1,-1 0,1 1,-1-1,-32 55,17-34,14-19,1-1,-1 0,1 0,0 1,0-1,-1 1,2-1,-1 1,0 0,0-1,1 1,-1 0,1-1,0 1,0 0,0-1,0 1,1 0,-1 0,1-1,-1 1,1-1,0 1,0 0,0-1,1 0,-1 1,0-1,1 0,0 1,-1-1,1 0,0 0,0-1,0 1,0 0,0-1,1 1,-1-1,0 1,1-1,0 0,79 14,-56-15</inkml:trace>
  <inkml:trace contextRef="#ctx0" brushRef="#br0" timeOffset="20208.628">2878 1609,'-19'24,"-11"17,-5 7,-2 0,5-4,5-4,0-4,1-3,5-4,1-5,4-2,0-1,-3 1,-2-2,3-6</inkml:trace>
  <inkml:trace contextRef="#ctx0" brushRef="#br0" timeOffset="20479.657">2568 1552,'10'39,"12"21,3 6,2-8,-4-9,-1-9,1-10,-4-6,0-8,-3 0,0 1,-3 2,-3-1</inkml:trace>
  <inkml:trace contextRef="#ctx0" brushRef="#br0" timeOffset="20962.302">3048 1439,'19'-5,"16"-1,7 0,1 1,-6 7,-11 7,-8 7,-13 5,-12 5,-5 2,0 1,2 1,7-5,9-7,9-6,6-6,-1-3</inkml:trace>
  <inkml:trace contextRef="#ctx0" brushRef="#br0" timeOffset="21607.454">3358 1806,'29'-5,"24"-1,7-1,-1 2,-6 2,-7 1,-12 1</inkml:trace>
  <inkml:trace contextRef="#ctx0" brushRef="#br0" timeOffset="21880.832">3331 1976,'33'4,"31"-2,9-2,-3-1,-9-6,-15-1</inkml:trace>
  <inkml:trace contextRef="#ctx0" brushRef="#br0" timeOffset="22129.078">4177 1637,'-39'28,"-12"25,3 8,9-3,11-5,15-7,15-12,7-6,7-8,5-8,4-5,3-5,1-2,0-1,1-5,-6-2</inkml:trace>
  <inkml:trace contextRef="#ctx0" brushRef="#br0" timeOffset="22443.749">4403 1777,'-5'11,"1"0,0-1,1 1,1 1,-1-1,2 0,0 1,0-1,1 0,0 9,0-16,1 1,-1-1,0 0,1 0,0 0,0 1,0-1,1 0,-1 0,1-1,0 1,0 0,1 0,-1-1,1 0,-1 1,1-1,0 0,0 0,1 0,-1-1,0 1,1-1,0 0,-1 0,1 0,0 0,0-1,4 1,1-2,1-1,-1 0,0-1,1 0,-1 0,0-1,0 0,0-1,-1 0,1 0,-1-1,0 0,-1 0,1-1,-1 0,0-1,0 1,-1-1,1-1,1 1,0 0,-1 0,0-1,0 0,-1 0,0 0,0-1,-1 0,0 0,-1-1,0 1,0-1,-1 0,0 0,-1 0,0-1,0 1,-1-4,-2 10,-1 0,1-1,-1 1,0 0,0 0,-1 0,1 0,-1 1,0-1,1 1,-2-1,1 1,0 0,-1 0,1 0,-1 1,0-1,0 1,0 0,0 0,0 1,0-1,-1 1,1 0,-1 0,1 0,-1 0,1 1,-2 0,-20 1</inkml:trace>
  <inkml:trace contextRef="#ctx0" brushRef="#br0" timeOffset="22910.277">4742 1947,'114'-205,"-114"203,0 1,0 0,0-1,1 1,-1 0,0 0,1-1,-1 1,1 0,0 0,-1 0,1 0,0 0,-1-1,1 1,0 0,0 1,0-1,0 0,0 0,0 0,0 1,0-1,1 0,-1 1,0-1,0 1,0-1,1 1,-1 0,0 0,1-1,-1 1,0 0,0 0,1 0,-1 0,0 0,1 1,-1-1,0 0,0 1,1-1,-1 1,0-1,0 1,0-1,1 1,-1 0,0 0,0 0,0-1,0 2,8 58,-10-56,0-1,0 1,1 0,0 0,0 0,0-1,0 1,0 0,1 0,0 0,0-1,0 1,0 0,0-1,1 1,0-1,0 1,0-1,0 0,0 0,0 0,1 0,0 0,-1 0,1-1,0 1,1-1,-1 0,0 0,0 0,1 0,-1-1,1 0,0 1,-1-1,1 0,0-1,3 1,0-2,-1 0,1-1,-1 0,1 0,-1 0,0-1,0 0,0-1,0 1,0-1,-1 0,1 0,-1-1,0 0,-1 0,1 0,-1 0,0-1,0 1,-1-1,0 0,0 0,0-1,0 1,-1 0,0-1,-1 0,0 1,0-1,0 0,0 0,-1 1,-1-2,-1-11</inkml:trace>
  <inkml:trace contextRef="#ctx0" brushRef="#br0" timeOffset="23390.69">5419 1523,'-91'44,"88"-43,0 0,1 1,-1-1,0 0,1 1,0 0,-1 0,1 0,0 0,0 0,0 0,0 0,1 1,-1-1,1 0,-1 1,1 0,0-1,0 1,0 0,0 0,0-1,1 1,-1 0,1 0,0 0,0 0,0 0,0 0,0 0,1 0,-1-1,1 1,0 0,0 0,0 0,0-1,0 1,1-1,-1 1,2 0,28 32,-27-33,0 1,0 0,0 0,-1 0,1 1,-1-1,0 1,0 0,0 0,0 0,-1 0,0 0,0 1,0-1,0 1,-1-1,1 1,-1 0,0-1,-1 1,1 0,-1 0,0 0,0 0,-1 0,1-1,-1 1,0 0,0 0,-1 0,-2 2,0 0,0 0,-1 0,0-1,0 1,-1-1,0 0,0-1,0 0,-1 0,0 0,0 0,0-1,0 0,-1-1,0 0,-6 2,-6-2</inkml:trace>
  <inkml:trace contextRef="#ctx0" brushRef="#br0" timeOffset="23656.984">5673 1467,'-5'38,"-6"23,-2 5,3-3,-4-8,2-8,3-8,2-5,-2-9,1-8</inkml:trace>
  <inkml:trace contextRef="#ctx0" brushRef="#br0" timeOffset="23896.753">5419 1750,'38'0,"28"0,2 0</inkml:trace>
  <inkml:trace contextRef="#ctx0" brushRef="#br0" timeOffset="24047.198">5757 1947</inkml:trace>
</inkml:ink>
</file>

<file path=ppt/ink/ink4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47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 0,'0'5,"-5"2,-2 4,-3 0,-2 3,-2 0,0 1,-1-1,-4-3,2 1,-1-1,2 2,0-1,2-3</inkml:trace>
</inkml:ink>
</file>

<file path=ppt/ink/ink4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98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198 0,'0'5,"-5"2,-6-1,-1 4,-4-1,-3 0,1 1,-1 1,-2-3,2 3,0-1,-2-2,3-3</inkml:trace>
</inkml:ink>
</file>

<file path=ppt/ink/ink4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2.5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1,'-10'4,"-7"3,-2 4,-1 0,-3-1,2-3</inkml:trace>
</inkml:ink>
</file>

<file path=ppt/ink/ink4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3.0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 0,'-33'5,"-17"1,1 5,9 0</inkml:trace>
</inkml:ink>
</file>

<file path=ppt/ink/ink4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4.8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1838 4742,'-341'29,"-54"-31,198 31,10-28,175-2</inkml:trace>
  <inkml:trace contextRef="#ctx0" brushRef="#br0" timeOffset="1421.581">1527 339,'-369'0,"200"28,1-16,156-10,-1 0,1 0,0-2,-1 1,1-1,0-1,-1-1,1 1,-2-2,-9-1,3 0</inkml:trace>
  <inkml:trace contextRef="#ctx0" brushRef="#br0" timeOffset="3086.109">1104 85,'1'475,"24"-264,33 196,-49-334,0-8,-3 1,-2-1,-4 1,-3 4,-22 428,27-169,39-60,2 24,-44 491,12-587,1-81,-4 0,-9 111,-1-81,-12 1,9-120,1 1,2-1,0 1,2 0,1-1,2 1,3 16,23 181,-11-11,-19-214,1-10</inkml:trace>
  <inkml:trace contextRef="#ctx0" brushRef="#br0" timeOffset="6435.263">1584 4205,'2'2,"-1"-1,1 1,0-1,0 1,-1 0,1-1,-1 1,0 0,1 0,-1 0,0 0,0 1,0-1,-1 0,1 0,0 1,-1-1,0 0,1 0,-1 1,0-1,0 1,0-1,-1 0,1 1,0-1,-1 0,0 0,1 1,-1-1,0 0,-1 2,-109 206,92-179,-113 184,-66 89,129-209,63-82,4-2</inkml:trace>
  <inkml:trace contextRef="#ctx0" brushRef="#br0" timeOffset="7551.936">1273 0,'-9'7,"-1"0,1 0,0 1,1 1,-1-1,2 1,-1 0,1 1,1 0,-2 3,3-6,-199 365,43-112,95-148,50-88</inkml:trace>
  <inkml:trace contextRef="#ctx0" brushRef="#br0" timeOffset="8675.971">3 2794,'0'0,"-1"1,1-1,0 1,0-1,0 0,-1 1,1-1,0 1,0-1,0 1,0-1,0 1,0-1,0 1,0-1,0 1,0-1,0 1,0-1,0 1,0-1,1 0,-1 1,0-1,0 1,0-1,1 1,-1-1,0 0,1 1,-1-1,0 0,1 1,-1-1,0 0,1 1,-1-1,1 0,-1 0,0 0,1 1,-1-1,1 0,-1 0,1 0,-1 0,1 0,-1 0,1 0,-1 0,1 0,-1 0,0 0,1 0,-1 0,1 0,-1 0,1 0,6-1,0 0,0 0,0 0,-1-1,1 0,0 0,-1-1,1 0,-1 0,0-1,0 1,0-1,-1 0,1-1,-1 0,0 1,0-2,3-3,0 1,42-38,-2-2,-2-2,-2-2,-3-2,-2-2,18-37,-45 71,-1-1,-2 0,0-1,-1 0,-1 0,-1-1,-2 0,0 0,-2 0,0 0,-3-20,-27-39,27 82,0 1,0-1,-1 0,1 1,0-1,0 1,-1-1,1 1,-1 0,1-1,-1 1,0 0,0 0,1 0,-1 0,0 0,0 1,0-1,0 1,0-1,0 1,0 0,0-1,0 1,0 0,0 0,0 1,0-1,0 0,0 1,0-1,0 1,0-1,0 1,1 0,-1 0,0 0,0 0,1 0,-2 2,-5 3,0 1,0 0,1 1,0-1,1 1,0 1,0-1,1 1,0 0,0 0,1 1,0-1,1 1,0 0,1 0,-1 8,-7 168,10-171,6 273,0-258,1 0,1-1,2 0,1 0,1-1,1 0,2-2,1 1,1-2,0 0,2-1,1-1,9 6,-19-20,-3-5</inkml:trace>
</inkml:ink>
</file>

<file path=ppt/ink/ink4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26.5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697 1795,'-1'1,"-1"1,0-1,0 1,0-1,1 1,-1 0,1 0,-1 0,1 0,0 0,-1 0,1 0,0 0,1 1,-1-1,0 0,1 0,-1 1,1-1,0 0,-1 1,1-1,0 1,1 1,-2-1,-1 367,2 363,27-535,-27 225,-13-332,9-80,1 1,1 0,0 0,1 0,0 0,1 1,0-1,1 0,1 8,4-7,0-7</inkml:trace>
  <inkml:trace contextRef="#ctx0" brushRef="#br0" timeOffset="3198.046">613 3799,'3445'0,"-3287"-28,19 27,323 1,-521-22,-3 6,0-1,2-1,0 0,1-2,-9-12,29 30,1 1,-1 0,1 0,0 0,0 0,0 0,0 0,-1 0,1 0,-1 0,1 0,0 1,-1-1,0 0,1 0,-1 0,1 0,-1 1,0-1,0 0,1 1,-1-1,0 0,0 1,0-1,0 1,0 0,0-1,0 1,0 0,0-1,0 1,0 0,0 0,0 0,0 0,0 0,0 0,0 0,0 0,0 0,0 0,0 1,0-1,0 0,0 1,1-1,-1 1,0-1,0 1,0-1,0 1,1 0,-1-1,0 1,0 0,1 0,-1 0,-19 126,-14 2,6-1,28-128,-1 0,1 1,-1-1,1 1,0-1,-1 0,1 1,0-1,0 1,-1-1,1 1,0-1,0 1,-1-1,1 1,0-1,0 1,0-1,0 1,0 0,0-1,0 1,0-1,0 1,0-1,0 1,0-1,1 1,-1-1,0 1,0-1,0 1,1-1,-1 1,0-1,1 1,-1-1,0 0,1 1,-1-1,1 1,-1-1,0 0,1 1,-1-1,1 0,-1 0,1 1,-1-1,1 0,-1 0,1 0,0 0,-1 0,1 0,-1 0,1 0,-1 0,1 0,-1 0,1 0,-1 0,1 0,0 0,-1 0,1-1,-1 1,1 0,-1 0,1-1,30-28,-27 25,35-37,120-146,-147 165,-3 2</inkml:trace>
  <inkml:trace contextRef="#ctx0" brushRef="#br0" timeOffset="4014.118">5749 3489,'-34'28,"-148"203,58-65,17-46,85-119,15-10</inkml:trace>
  <inkml:trace contextRef="#ctx0" brushRef="#br0" timeOffset="4384.173">5382 3573,'34'12,"75"107,17 74,-59-81,-56-94</inkml:trace>
  <inkml:trace contextRef="#ctx0" brushRef="#br0" timeOffset="7798.611">670 1937,'0'-454,"-28"284,27-281,1-226,-11 615,-14 81,-4 34,18-29,-2-1,-1-1,0 0,-2 0,0-2,-4 3,-48 48,69-69,1 0,-1 0,1-1,-1 1,1-1,-1 1,1-1,0 0,0 1,0-1,-1 0,1 0,0 0,1-1,-1 1,0 0,0-1,0 1,0-1,0 0,1 0,-1 0,0 0,0 0,0 0,1 0,-1-1,1 0,1 1,202 9,-66 25,-139-34,-1 1,1-1,0 0,0 1,-1-1,1 0,0 1,0-1,-1 0,1 0,0 0,0 0,-1 0,1 0,0 0,0 0,0 0,-1 0,1 0,0 0,0-1,-1 1,1 0,0-1,0 1,-1 0,1-1,0 1,-1-1,1 1,-1-1,1 1,0-1,-1 1,1-1,-1 0,0 1,1-1,-1 0,1 1,-1-1,0 0,0 0,1 1,-1-1,0 0,0 0,0 0,0 1,0-1,0 0,0 0,0 1,0-1,0 0,0 0,-1 0,-22-45,18 38,-116-178,106 170,2 3</inkml:trace>
  <inkml:trace contextRef="#ctx0" brushRef="#br0" timeOffset="13922.081">49 46,'-2'1,"0"0,0 1,0-1,1 1,-1-1,0 1,1 0,-1 0,1 0,0 0,0 0,0 0,0 0,0 0,0 0,0 0,1 1,-1-1,1 0,-1 0,1 1,0-1,0 0,0 1,0 1,0-1,-15 137,13-134,1-1,0 1,0-1,0 1,0 0,1-1,0 1,0 0,1-1,-1 1,1 0,0-1,1 1,-1-1,1 1,0-1,1 0,-1 0,1 0,0 0,0 0,1-1,0 1,-1-5,-1 0,1 0,0-1,0 1,0-1,0 1,0-1,-1 0,1 0,0 0,-1 0,1-1,-1 1,1-1,-1 0,0 1,1-1,-1 0,0 0,0-1,-1 1,1 0,0-1,-1 1,1-1,-1 1,0-1,0 1,0-1,0 0,0 0,0-2,3-4,81-201,-58 115,-26 189,-1-54,10 156,25 51,-32-224,0 1,-2-1,-1 1,-1 0,-1-1,0 1,-6 16,-16 89,17-103,5-14,-1-1,0 1,-1-1,0 0,-1 0,0 0,0-1,-1 0,-1 0,0 0,-2 2,8-11,0 0,1 0,-1 0,0 0,0 0,0 0,0-1,0 1,0 0,0 0,0-1,0 1,0-1,0 1,0-1,0 1,-1-1,1 0,0 1,0-1,0 0,-1 0,1 0,0 0,0 0,-1 0,1 0,0-1,0 1,0 0,-1-1,1 1,0-1,0 1,0-1,0 1,0-1,0 0,0 0,0 1,0-1,0 0,0 0,1 0,-1 0,0 0,1 0,-1 0,0 0,1-1,-1 1,1 0,0 0,-1 0,1 0,0-1,-12-72,13 54,1 1,1-1,1 1,0 0,1 0,1 0,1 0,1 1,1 1,0-1,1 1,1 1,0 0,1 0,3-1,6-7</inkml:trace>
</inkml:ink>
</file>

<file path=ppt/ink/ink4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53.7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0 423,'2514'0,"-2259"29,-155-30,109 12,16 8,-109 5,114 30,-18-47,-131-9,156 19,-178-9,-1-3,1-3,57-4,-13 0,60 7,-145 2</inkml:trace>
  <inkml:trace contextRef="#ctx0" brushRef="#br0" timeOffset="1397.177">2935 3387,'223'20,"1"-9,102-13,-109 1,8 29,29-29,-230 1</inkml:trace>
  <inkml:trace contextRef="#ctx0" brushRef="#br0" timeOffset="7917.358">3330 141,'-148'176,"-157"225,156-223,137-141,14-23</inkml:trace>
  <inkml:trace contextRef="#ctx0" brushRef="#br0" timeOffset="8964.157">3443 3048,'-173'217,"118"-140,-107 93,-101 84,225-204,44-42,3-10</inkml:trace>
  <inkml:trace contextRef="#ctx0" brushRef="#br0" timeOffset="15847.355">3556 2003,'2'3,"0"-1,0 0,0 0,1 0,-1 0,1 0,-1-1,1 1,-1-1,1 1,0-1,0 0,-1 0,1 0,0-1,0 1,0-1,0 1,0-1,0 0,0 0,0 0,0-1,0 1,0-1,0 0,1 0,9-4,-1 0,1-2,-1 1,0-2,-1 1,0-2,0 1,-1-2,0 1,0-1,-1-1,0 0,-1 0,-1-1,1 0,9-10,125-195,-46 18,-45 30,-50 167,0 0,1 0,-1 0,-1 0,1 0,0-1,0 1,-1 0,1 0,-1-1,0 1,0 0,0-1,0 1,0 0,0-1,0 1,-1 0,1 0,-1-1,0 1,0 0,0 0,0 0,0 0,0 0,0 0,-1 0,1 0,-1 0,1 1,-1-1,0 1,0-1,1 1,-1 0,0-1,0 1,-1 0,1 0,0 0,0 1,0-1,-1 1,1-1,0 1,0-1,-1 1,1 0,0 0,-1 1,1-1,-2 0,-7 7,1-1,-1 2,1-1,0 1,1 1,0 0,1 0,0 1,0 0,1 0,0 1,0 0,2 0,-1 0,-2 11,0-7,1 1,1 0,0 1,1-1,1 1,1 0,0 0,1 1,1-1,1 0,0 1,1-1,1 0,1 0,0 0,1 0,4 10,2-1,1 1,1-1,1-1,1 0,1-1,1 0,2-2,0 0,7 5,18 2,-36-25</inkml:trace>
  <inkml:trace contextRef="#ctx0" brushRef="#br0" timeOffset="19299.207">4798 1467,'-9'-4,"1"1,-1 0,0 1,0 0,0 0,0 1,0 0,0 1,0 0,-1 0,1 1,0 0,0 0,0 1,0 1,0-1,1 2,-1-1,1 1,0 0,0 1,0 0,0 0,1 0,0 1,0 0,1 1,-1 0,2 0,-1 0,1 0,0 1,-3 6,-1-1,1 1,0 0,1 0,0 0,1 1,1 0,1 0,0 1,1-1,0 1,1 0,1 0,1 4,0-15,1-1,0 0,0 0,0 0,0-1,1 1,0 0,-1 0,2-1,-1 1,0-1,1 0,-1 0,1 1,0-2,0 1,0 0,0-1,1 1,-1-1,1 0,-1 0,1 0,0-1,0 1,-1-1,1 0,2 0,5 2,-1-1,1 0,0-1,0 0,0-1,0-1,0 1,0-2,-1 1,3-2,13-4</inkml:trace>
  <inkml:trace contextRef="#ctx0" brushRef="#br0" timeOffset="19819.568">5278 1552,'-36'17,"25"-13,1 0,-1 0,1 1,0 0,0 1,1 0,-1 1,2 0,-1 0,1 1,0 0,0 1,1 0,0 0,1 0,-5 9,7-11,0-1,1 1,0 0,0 0,0 0,1 0,0 0,1 0,0 1,0-1,0 1,1-1,0 1,0-1,1 1,0-1,0 1,1-1,0 0,0 0,1 0,0 0,0 0,1 0,0-1,0 0,4 5,-4-8,0 0,0 0,0 0,1-1,-1 0,1 0,0 0,0-1,0 1,-1-1,1 0,0-1,0 1,0-1,0 0,1 0,-1-1,0 1,0-1,-1 0,1 0,0-1,0 0,2-1,108-61,-103 54,0 0,0 0,-1-1,-1-1,0 0,0 0,-1-1,-1-1,0 1,-1-1,-1 0,5-12,-10 21,0 0,0 0,0 0,-1 0,1 0,-1 0,0 0,-1-1,1 1,-1 0,0 0,0 0,-1 1,1-1,-1 0,0 0,0 1,-1-1,0 1,1 0,-1 0,-1 0,1 0,-1 0,1 1,-1-1,0 1,0 0,0 0,-1 1,1-1,-1 1,1 0,-1 0,0 1,0-1,0 1,0 0,0 0,0 1,0-1,0 1,0 0,0 1,0-1,0 1,0 0,0 0,0 1,-1 0,-76 35,63-23</inkml:trace>
  <inkml:trace contextRef="#ctx0" brushRef="#br0" timeOffset="20371.038">5786 1439,'-55'27,"52"-26,-1 0,0 0,0 1,0 0,1-1,-1 1,1 0,0 1,-1-1,1 1,0-1,0 1,1 0,-1 0,1 1,-1-1,1 0,0 1,0-1,0 1,1 0,-1-1,1 1,0 0,0 0,0 0,1 0,-1 0,1 0,0 0,0 0,1 0,-1 0,1 0,0 0,1 3,61 58,-56-60,0 0,-1 0,1 0,-1 1,-1 0,1 0,-1 1,0-1,0 1,-1 0,0 1,0-1,-1 1,0-1,0 1,-1 0,0 0,0 4,-3-8,0 1,0-1,-1 0,0 0,0 0,0 0,-1 0,1 0,-1 0,0-1,0 1,0-1,0 0,-1 0,1 0,-1 0,0 0,0-1,0 0,0 0,0 0,-1 0,1-1,0 0,-1 0,1 0,-1 0,1-1,-1 1,-3-1,-18 7,16-3,1 0,-1-1,0-1,0 1,0-2,-1 1,1-1,0-1,0 0,-1 0,1-1,0 0,0-1,0 0,0-1,0 0,-9-4,0-5</inkml:trace>
  <inkml:trace contextRef="#ctx0" brushRef="#br0" timeOffset="20935.675">6293 1439,'-12'4,"-1"1,1 1,0 0,0 1,1 0,-1 0,2 1,-1 1,1 0,0 0,1 1,0 0,1 1,0 0,1 0,0 1,-5 12,8-18,1 0,0 0,1 0,0 1,-1-1,2 1,-1 0,1 0,0-1,1 1,0 0,0 0,0 0,1 0,0 0,0-1,0 1,1 0,0-1,1 1,-1-1,1 0,1 0,-1 0,1 0,0 0,0-1,0 0,1 0,0 0,0 0,1-1,-1 0,1 0,0 0,-1-1,2 0,2 2,7-3,-1 0,1 0,-1-2,1 0,-1 0,1-2,-1 0,1-1,-1 0,0-1,0-1,-1 0,1-1,-1-1,-1 0,1-1,-1-1,0 0,-1 0,0-1,-1-1,6-5,-9 7,1 1,-2-1,1-1,-1 1,0-1,-1 0,0-1,-1 0,0 0,-1 0,0 0,0-1,-2 1,1-1,-1 0,-1 0,0 0,-1 0,0 0,-1 0,0 0,-1 1,0-1,-4-9,4 14,0 1,-1 0,0 0,0 0,-1 0,0 0,0 1,0-1,0 1,-1 0,0 1,0-1,0 1,-1 0,1 0,-1 1,0-1,0 1,0 1,-1-1,1 1,-1 0,1 0,-1 1,0 0,1 0,-1 1,0 0,0 0,1 0,-1 1,0 0,-4 1,-13 4</inkml:trace>
  <inkml:trace contextRef="#ctx0" brushRef="#br0" timeOffset="21405.037">6153 1636,'8'-1,"1"0,0-1,-1-1,1 1,-1-1,0-1,0 0,0 0,0 0,5-5,30-14,-29 18,0 1,0 1,0 0,0 0,0 2,1 0,-1 0,1 1,-1 1,0 1,1 0,-1 1,0 0,0 1,-1 1,1 0,3 2,-8-3,0-1,0 0,0-1,1 0,-1 0,1-1,-1 0,1-1,-1 0,5-1,5-4</inkml:trace>
  <inkml:trace contextRef="#ctx0" brushRef="#br0" timeOffset="35560.494">2992 0,'36'44,"-3"108,-23-89,-4 1,-2 0,-4 0,-3 20,1 32,13 24,-1-74,-3 0,-3 0,-3 0,-4 30,1 24,2 304,-28-199,28 509,1-452,12-166,-20-62,2 1,2 0,2 0,4 5,24 82,-43 55,16-134,4-58</inkml:trace>
</inkml:ink>
</file>

<file path=ppt/ink/ink4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2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8,'-1'-1,"0"0,1 1,-1-1,0 1,1-1,-1 1,0-1,0 1,1-1,-1 1,0 0,0-1,0 1,0 0,0 0,1 0,-1 0,0-1,0 1,0 1,0-1,0 0,0 0,1 0,-1 0,0 0,0 1,0-1,0 0,1 1,-1-1,0 1,0-1,1 1,-1-1,0 1,1 0,-1-1,0 1,1 0,-1-1,1 1,-1 0,1 0,0-1,-1 1,1 0,0 0,-1 0,1 0,0 0,0-1,0 1,0 0,0 0,0 0,-2 1,-132 208,68-96,-80 83,145-195,5-9</inkml:trace>
  <inkml:trace contextRef="#ctx0" brushRef="#br0" timeOffset="280.809">46 8,'5'28,"11"25,3 7,3-1,2-6,-2-7,-1-7,-4-5,1-8,-4-4,-3-1,0-5,-1-3</inkml:trace>
  <inkml:trace contextRef="#ctx0" brushRef="#br0" timeOffset="871.514">357 656,'145'-214,"-145"213,1 0,-1 0,0 0,1 0,-1 0,1 0,-1 0,1 0,-1 0,1 0,0 0,-1 0,1 0,0 0,0 0,0 1,0-1,0 0,-1 1,1-1,0 0,1 1,-1 0,0-1,0 1,0-1,0 1,0 0,0 0,0 0,1 0,-1 0,0 0,0 0,0 0,0 0,1 0,-1 1,0-1,0 0,0 1,0-1,0 1,0-1,0 1,0 0,0-1,0 1,0 0,0 0,-1-1,1 1,0 0,-1 0,2 1,1 10,-3-10,0 1,0-1,0 0,1 0,-1 0,0 0,1 0,0 0,-1 0,1 0,0 0,0 0,0-1,0 1,0 0,0 0,1-1,-1 1,1-1,-1 1,1-1,-1 0,1 0,0 1,0-1,0 0,-1-1,1 1,0 0,0 0,0-1,0 1,0-1,0 0,1 0,-1 1,0-1,0 0,0-1,0 1,0 0,123-79,-124 79,0-1,0 1,0-1,1 1,-1 0,0 0,0-1,0 1,1 0,-1 0,0 0,0 0,1 0,-1 1,0-1,0 0,0 0,1 1,-1-1,0 1,0-1,0 1,0-1,0 1,0 0,0 0,0-1,0 1,0 0,0 0,-1 0,1 0,0 0,-1 0,1 0,0 0,-1 0,0 1,1-1,-1 0,1 0,-1 0,0 1,0-1,0 0,6 62,-6-58,4 49,1-35</inkml:trace>
</inkml:ink>
</file>

<file path=ppt/ink/ink4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4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4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4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4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4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4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1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4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1">904 0,'-484'381,"449"-352,-2-1,0-2,-2-2,-38 17,137-74,-31 18</inkml:trace>
  <inkml:trace contextRef="#ctx0" brushRef="#br0" timeOffset="2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3">2175 57,'-39'24,"-36"27,-15 9,-2 0,9-5,15-8,14-7,16-6,20-8,17-9,13-7,10-5,6-4,-1-2</inkml:trace>
  <inkml:trace contextRef="#ctx0" brushRef="#br0" timeOffset="4">763 592,'10'13,"-2"0,0 0,0 1,-1 0,-1 0,0 0,-1 1,3 14,1 0,13 28,2 0,2-2,3-1,2-1,9 8,13 3,-29-95,167-475,-167 387,-23 95</inkml:trace>
  <inkml:trace contextRef="#ctx0" brushRef="#br0" timeOffset="5">1130 1242,'42'83,"92"101,-54-83,83 95,34 2,-153-146,-3 2,-2 2,-2 1,-1 6,90 152,59-8,-33-36,-49-26,-70-98,1-1,3-1,1-2,2-2,2-2,6 2,103 118,102 147,-235-279,-17-16</inkml:trace>
  <inkml:trace contextRef="#ctx0" brushRef="#br0" timeOffset="6">1045 1383,'-5'0,"-1"5,0 6,1 6,2 5,1 4,0 2,2 1,0 0,5 0,1 1,1-1,3 0,0-6</inkml:trace>
  <inkml:trace contextRef="#ctx0" brushRef="#br0" timeOffset="7">1017 2089,'10'9,"3"9,-1 5,-2-1</inkml:trace>
  <inkml:trace contextRef="#ctx0" brushRef="#br0" timeOffset="8">1074 2878,'0'19,"0"12,0 4,0 2,0 0,0-3,4-7,3-7</inkml:trace>
  <inkml:trace contextRef="#ctx0" brushRef="#br0" timeOffset="9">1101 3725,'0'10,"0"7,0 7,0-2</inkml:trace>
  <inkml:trace contextRef="#ctx0" brushRef="#br0" timeOffset="10">1074 4459,'0'14,"0"10,0 6,0 2,0 0,0-4</inkml:trace>
  <inkml:trace contextRef="#ctx0" brushRef="#br0" timeOffset="11">3896 4798,'5'-5,"1"4,5 1,0 6,-1 6,2 7,-1 4,2 3,5 2,2 2,5-6,-4-5</inkml:trace>
  <inkml:trace contextRef="#ctx0" brushRef="#br0" timeOffset="12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13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14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4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489 223,'-36'13,"0"1,1 2,0 2,2 1,-1 2,17-11,-1-1,0 1,1 1,0 0,1 1,0 1,1 0,1 2,0-1,1 1,0 1,1 1,1 0,1 0,0 1,2 0,0 0,0 1,2 0,1 1,-1 5,3-8,0-1,2 1,0-1,1 1,1 0,0-1,1 1,1-1,1 0,0 0,1 0,1 0,0-1,1 0,0 0,2 0,0-1,0-1,1 1,1-2,0 1,1-2,0 1,8 4,0-3,1-2,0 0,0-1,1-2,0 0,1-1,0-1,4-1,-14-3,0-2,0 0,0 0,0-2,0 1,0-1,0-1,-1-1,1 0,-1 0,0-1,0 0,0-1,-1-1,0 0,0 0,-1-1,0-1,0 1,-1-2,7-8,3-4</inkml:trace>
  <inkml:trace contextRef="#ctx0" brushRef="#br0" timeOffset="879.021">913 702,'-10'16,"2"1,-1 0,2 1,1 0,0 0,1 0,1 1,0-1,2 1,0 0,1 0,2 12,0-27,0 0,0 0,1 0,-1 0,1 0,0-1,0 1,0-1,1 1,-1-1,1 0,0 0,0 0,0-1,0 1,0-1,1 1,-1-1,1 0,0 0,-1-1,1 1,0-1,0 0,0 0,0 0,0 0,0-1,0 1,0-1,2 0,10 0,-1 0,0-1,1-1,-1 0,0-1,0-1,14-5,-17 5,0-2,0 1,0-2,0 1,-1-2,0 1,-1-1,0-1,0 0,-1-1,5-5,-11 11,0 0,0 0,0 0,0 0,-1-1,0 0,0 1,0-1,-1 0,1 0,-1 0,0 1,-1-1,1-1,-1 1,0 0,0 0,0 0,-1 0,0 0,0 0,0 0,-1 1,1-1,-1 0,0 1,-1-1,1 1,-1-1,0 1,-1-1,-3-3,-2 0,1 0,-1 1,0 0,-1 0,1 1,-1 1,0 0,-1 0,1 1,-1 0,0 0,0 2,-1-1,1 1,0 1,-1 0,1 1,0 0,-1 0,1 1,-1 1,1 0,-9 3,19-4,0-1,0 1,1-1,-1 0,0 1,1 0,-1-1,1 1,-1-1,1 1,-1 0,1-1,-1 1,1 0,-1 0,1-1,0 1,0 0,-1 0,1 0,0-1,0 1,0 0,0 0,0 0,0 0,0-1,0 1,0 0,0 0,0 0,1-1,-1 1,0 0,1 0,-1 0,0-1,1 1,-1 0,1-1,-1 1,1 0,-1-1,1 1,0-1,-1 1,1-1,0 1,-1-1,1 1,0-1,0 0,-1 1,1-1,0 0,0 0,0 0,-1 1,1-1,0 0,0 0,0 0,0 0,-1 0,1-1,0 1,0 0,0 0,0-1,15 3,1-2,0 0,0-1,0 0,0-2,-1 0,1-1,-1 0,8-4,5-1,252-56,-276 64,0 0,-1 1,1-1,0 1,-1 0,1 0,0 0,0 1,-1-1,1 1,-1 0,1 1,-1-1,1 1,-1 0,0 0,1 0,-1 1,0-1,-1 1,1 0,0 0,-1 0,0 1,0-1,0 1,0 0,0 0,-1 0,1 0,-1 0,0 1,-1-1,1 0,-1 1,0 0,0-1,0 1,-1 0,1-1,-1 5,-5 13,-1 1,0-1,-2 0,-1 0,0 0,-2-2,0 1,-2-1,-2 3,13-16,14-15,19-19,-29 25,55-44,1 2,3 2,1 4,51-24,-108 60,2-3,0 1,0 0,1 0,0 1,0 0,0 0,0 1,0 0,0 0,1 1,-1 0,0 1,8 0,-14 1,-1-1,1 1,-1 0,1 0,-1 0,1 0,-1 0,0 0,1 1,-1-1,0 0,0 1,0-1,0 1,0-1,0 1,0-1,-1 1,1 0,0-1,-1 1,1 0,-1 0,0-1,0 1,0 0,0 0,0-1,0 1,0 0,0 0,-1-1,1 1,-1 0,1 0,-1 0,-25 66,6-32,10-21,2 0,0 1,0 0,2 0,0 0,0 1,2 0,0 3,1 4</inkml:trace>
  <inkml:trace contextRef="#ctx0" brushRef="#br0" timeOffset="1753.708">2493 674,'-44'-1,"28"-1,1 2,-1 0,0 0,1 2,-1 0,1 0,0 2,-3 1,17-5,0 0,0 0,0 1,0-1,0 0,0 1,1-1,-1 1,0-1,0 1,0-1,1 1,-1-1,0 1,1 0,-1 0,1-1,-1 1,1 0,-1 0,1-1,-1 1,1 0,0 0,-1 0,1 0,0 0,0 0,0 0,0-1,0 1,0 0,0 0,0 0,0 0,0 0,0 0,0 0,1 0,-1 0,0-1,1 1,-1 0,1 0,-1 0,1-1,-1 1,1 0,0 0,0-1,40 39,-30-30,59 69,-69-76,0 1,0-1,0 1,0-1,0 1,0-1,-1 1,1 0,-1-1,1 1,-1 0,0 0,0-1,-1 1,1 0,-1-1,1 1,-1 0,0-1,0 1,0-1,0 1,0-1,0 1,-1-1,1 0,-1 0,0 0,0 0,0 0,0 0,0 0,0-1,0 1,0-1,-3 2,-20 13,-1-1,-1-1,0-2,0-1,-2 0,1-3,-4 1,30-8,0 0,0-1,0 1,0 0,0-1,0 0,0 1,0-1,0 0,0 0,0 0,0 0,0 0,-1-1,1 1,0-1,0 1,0-1,0 0,1 0,-1 0,0 0,0 0,0 0,1 0,-1-1,-3-9</inkml:trace>
  <inkml:trace contextRef="#ctx0" brushRef="#br0" timeOffset="2473.027">2606 956,'40'-13,"0"0,-1-3,-1-1,0-2,-1-2,19-15,-1-36,-54 70,0 0,0 0,-1 0,1 0,-1 0,1-1,-1 1,0 0,0 0,0 0,0-1,-1 1,1 0,0 0,-1 0,1 0,-1-1,0 1,0 0,0 0,0 1,0-1,0 0,-1 0,1 0,0 1,-1-1,0 1,1-1,-1 1,0-1,0 1,1 0,-1 0,0 0,0 0,0 0,-3 0,-5 0,0 1,0 0,0 0,0 1,0 0,0 1,0 0,0 0,1 1,-1 1,1-1,-1 2,1-1,1 1,-1 0,1 1,0 0,0 1,0-1,1 2,0-1,1 1,-1 0,-2 4,2-2,-1 0,1 1,1 0,0 0,0 0,1 1,0-1,1 1,-1 6,4-14,1-1,-1 1,0-1,1 1,0 0,0-1,0 1,0-1,0 1,1-1,0 1,-1 0,1-1,1 0,-1 1,0-1,1 0,0 0,-1 1,1-1,1-1,-1 1,0 0,1 0,-1-1,1 0,0 1,0-1,0 0,0 0,0-1,0 1,0-1,3 1,13 3,1-2,-1-1,1 0,0-1,-1-2,1 0,0 0,-1-2,1-1,-1 0,0-1,0-1,0-1,-1-1,17-10,5 0,0-3,-1-1,-1-2,-1-2,-2-1,-1-2,0-1,-3-1,16-22,-13-7,-34 59,1-1,-1 1,1-1,-1 1,0-1,1 1,-1-1,0 0,0 1,0-1,0 1,0-1,-1 0,1 1,0-1,-1 1,1-1,-1 1,0-1,1 1,-1 0,0-1,0 1,0 0,0 0,0-1,0 1,0 0,0 0,-1 0,1 0,0 0,0 1,-1-1,1 0,-1 0,1 1,-1-1,1 1,-2-1,-8 1,0 1,0 0,1 0,-1 1,0 0,1 1,-1 0,1 1,0 0,0 0,0 1,1 1,0 0,0 0,-4 3,12-8,-8 5,-70 54,76-58,1 0,0 0,1 0,-1 0,0 0,0 1,1-1,-1 0,1 1,0-1,0 1,0 0,0-1,0 1,1 0,-1 0,1-1,0 1,0 0,0 0,0 0,0 0,0-1,1 1,-1 0,1 0,0-1,0 1,0 0,0-1,1 1,-1 0,5 2,-1-1,1 1,0-1,1 0,-1 0,0 0,1-1,0 0,0-1,0 1,0-1,0-1,0 1,1-1,-1-1,1 1,-1-1,0 0,1-1,-1 0,1 0,56 4,41 32,-102-33,0 0,0 0,0 0,-1 0,1 1,-1 0,0-1,0 1,1 0,-2 0,1 0,0 0,-1 1,1-1,-1 0,0 1,0-1,-1 1,1-1,-1 1,1-1,-1 1,0-1,0 1,-1-1,1 1,-1-1,0 1,0-1,0 1,-3 5,1 0,-2 0,1 0,-1-1,-1 1,1-1,-1-1,-1 1,1-1,-7 5,5-4,-10 11</inkml:trace>
  <inkml:trace contextRef="#ctx0" brushRef="#br0" timeOffset="2867.154">3791 617,'-9'18,"1"0,1 1,1 0,1 0,1 0,0 0,1 1,1-1,1 1,1 0,0 0,2-1,0 1,2 4,-1-16,0-1,0 1,1 0,-1-1,2 0,-1 0,1 0,0 0,0-1,1 1,0-2,0 1,1-1,-1 1,1-2,0 1,-3-4,-1-1,0 1,0-1,0 0,1 0,-1 0,0 0,0-1,0 1,1-1,-1 0,0 0,0 0,0 0,0 0,0-1,-1 0,1 1,0-1,-1 0,1 0,-1 0,1-1,-1 1,0 0,0-1,0 0,-1 1,1-1,0 0,-1 0,0 0,0 0,0 0,0 0,0 0,-1-1,1 1,-1 0,0-1,8-12,6-16,2-3,0 0,3 1,0 1,3 1,19-23,-27 42,0 2</inkml:trace>
  <inkml:trace contextRef="#ctx0" brushRef="#br0" timeOffset="3632.011">4581 645,'-42'17,"1"2,1 1,1 2,1 2,-21 18,48-34,0 0,1 1,0 0,1 1,0 0,0 1,1 0,0 0,-2 5,10-15,-1 1,0-1,1 0,-1 1,1-1,-1 1,1-1,-1 1,1-1,0 1,0-1,0 1,0-1,0 1,0-1,0 1,1-1,-1 1,0-1,1 1,-1-1,1 1,0-1,-1 0,1 1,0-1,0 0,0 0,0 1,0-1,0 0,0 0,0 0,1 0,-1 0,0-1,1 1,-1 0,0-1,1 1,-1-1,1 1,0 0,69 1,-51-10,0-1,-1-1,0-1,0 0,-1-1,-1-1,0-1,-1 0,0-2,-1 1,-1-2,2-3,45-44,-28 42,-32 22,-1 0,1-1,0 1,-1 0,1 0,-1 0,1 0,0 0,-1 0,1 0,0 0,-1 0,1 0,-1 0,1 1,0-1,-1 0,1 0,-1 1,1-1,-1 0,1 1,-1-1,1 0,-1 1,1-1,-1 1,0-1,1 1,-1-1,1 1,-1-1,0 1,0-1,1 1,-1-1,0 1,0-1,0 1,0 0,1-1,-1 1,0 0,0-1,0 1,0-1,0 1,-1 0,1-1,0 1,0-1,0 1,0 0,-1-1,1 1,0-1,-1 1,1-1,0 1,-1-1,1 1,-4 16,2-13,0 1,0 0,0 0,0 0,1 0,0 1,0-1,1 0,-1 0,1 1,0-1,0 0,1 1,0-1,0 0,0 0,0 0,1 0,0 0,0 0,0 0,1 0,0-1,0 1,0-1,0 0,0 0,1 0,0 0,0-1,0 1,3 1,4-2,0 0,1 0,-1-1,0-1,1 0,-1 0,1-1,-1-1,1 0,-1 0,1-1,-1-1,0 0,0 0,0-1,0-1,-1 0,0 0,0-1,0 0,-1-1,1 0,3-4,148-132,9-87,-161 217,0-1,-1 1,-1-1,0-1,-1 1,-1-1,0 0,-1-1,0 1,-1-1,-1 1,-1-1,0 0,-1 0,0 0,-2 0,0 1,0-1,-2 1,0-1,-1 1,0 0,-1 1,-1-1,0 1,-1 0,-9-12,14 23,0 0,-1 0,1 1,-1-1,0 1,0 0,0 0,0 0,0 0,0 1,0 0,0-1,-1 2,1-1,-1 0,1 1,0 0,-1 0,1 0,-1 1,1-1,-1 1,1 0,0 0,0 1,0-1,-1 1,1 0,1 0,-3 1,-4 3,0 0,1 0,-1 1,1 1,1-1,-1 1,1 1,1 0,-1 0,1 0,-1 4,-4 13,2 1,0 1,2-1,1 2,1-1,1 1,2-1,1 1,1 0,2 0,0 0,2 0,2 0,6 24,5 4,3-1,2 0,2-2,3-1,2-1,11 14,23 44,-28-30,-35-80,1 1,0-1,0 1,-1-1,1 1,0-1,-1 1,1-1,-1 1,1-1,0 0,-1 1,1-1,-1 0,1 1,-1-1,1 0,-1 1,0-1,1 0,-1 0,1 0,-1 0,0 0,1 0,-1 1,1-1,-1 0,0-1,1 1,-1 0,1 0,-1 0,1 0,-1 0,0-1,1 1,-1 0,1 0,-1-1,1 1,-1 0,1-1,-1 1,1-1,0 1,-1 0,1-1,-1 1,1-1,0 1,0-1,-1 0,1 1,0-1,0 1,0-1,-1 1,1-1,0 0,0 1,0-1,0 1,0-1,0 0,-10-12</inkml:trace>
  <inkml:trace contextRef="#ctx0" brushRef="#br0" timeOffset="3900.032">4694 561,'43'0,"44"0,10 0,0 0,-13 0,-15 0,-15 0,-11 0,-5 0,-2 0,-4 0,-2 0,-6 0</inkml:trace>
  <inkml:trace contextRef="#ctx0" brushRef="#br0" timeOffset="4318.039">5767 702,'-9'38,"-4"18,1 4,7-8,4-13</inkml:trace>
  <inkml:trace contextRef="#ctx0" brushRef="#br0" timeOffset="4534.936">5795 420,'5'5,"1"6,0 1</inkml:trace>
  <inkml:trace contextRef="#ctx0" brushRef="#br0" timeOffset="5386.504">6162 645,'-14'11,"1"0,0 1,1 1,0 0,1 0,0 1,1 1,1 0,0 0,1 1,1 0,-5 15,11-28,1 1,-1 0,1 0,0-1,0 1,0 0,1 0,-1-1,1 1,0 0,0-1,0 1,0 0,1-1,-1 0,1 1,0-1,0 0,0 0,1 0,-1 0,1 0,0-1,-1 1,1-1,0 1,0-1,1 0,-1 0,0-1,1 1,3 0,0 1,0 0,0-1,1 0,-1 0,1-1,-1 0,1 0,-1-1,1 0,0 0,-1 0,1-1,0-1,-1 1,0-1,2-1,1-1,-1 0,1-1,-1 0,0-1,0 0,-1 0,0-1,0 0,0 0,-1-1,0 0,-1 0,0-1,0 0,-1 0,0 0,0 0,-1-1,0 0,-1 0,0 0,-1 0,1-5,-1 6,-1 1,0-1,-1 0,0 0,0 0,-1 0,0 1,0-1,-1 0,0 1,-1-1,0 1,0 0,-1-1,0 2,0-1,-1 0,0 1,0 0,-1 0,0 1,0-1,-1 1,1 0,-1 1,-8-5,15 10,1 0,-1-1,0 1,1 0,-1-1,0 1,1 0,-1-1,0 1,0 0,1-1,-1 1,0 0,0-1,0 1,0-1,1 1,-1 0,0-1,0 1,0-1,0 1,0-1,0 1,0 0,0-1,0 1,0-1,0 1,-1-1,1 1,0 0,0-1,0 1,0-1,-1 1,1 0,0-1,0 1,-1 0,1-1,0 1,-1 0,1 0,0-1,-1 1,6-1,12-5,1 2,-1 0,1 1,-1 1,1 1,0 0,0 1,0 1,-1 1,1 0,-1 2,1 0,-1 1,0 0,0 1,4 4,-18-9,0 1,0 0,0 0,-1 0,1 1,-1-1,1 1,-1-1,0 1,0 0,0 0,0 0,-1 0,1 0,-1 0,0 0,0 0,0 1,0-1,0 1,-1-1,0 0,1 1,-1-1,0 1,-1 1,-28 93,7-30,22-67,-1 1,1-1,-1 1,1-1,0 1,0-1,0 1,-1-1,1 1,1-1,-1 1,0-1,0 1,1-1,-1 1,0-1,1 1,0-1,-1 0,1 1,0-1,-1 0,1 0,0 1,0-1,0 0,0 0,1 0,-1 0,0 0,0 0,0 0,1-1,-1 1,1 0,-1-1,0 1,1-1,-1 1,1-1,-1 0,1 0,-1 1,1-1,-1 0,1 0,-1-1,1 1,0 0,-1 0,0-1,1 1,0-1,81-32,177-145,-193 143,-65 35,-1 1,0-1,1 1,-1-1,0 1,0 0,0 0,0 0,0 0,0 0,0 0,0 0,0 0,0 0,-1 0,1 0,0 1,-1-1,1 0,-1 0,1 1,-1-1,0 0,1 1,-1-1,0 1,0-1,0 0,0 1,0-1,0 0,-1 1,1-1,0 0,-1 1,1-1,-1 0,1 1,-1-1,0 0,0 1,-50 177,56-115,-7-50</inkml:trace>
</inkml:ink>
</file>

<file path=ppt/ink/ink4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2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199 502,'-11'1,"0"0,0 0,0 2,1-1,-1 1,1 0,0 1,0 1,0-1,0 2,1-1,-2 2,6-4,1 0,-1 0,1 1,0 0,0-1,0 1,0 1,1-1,0 0,-1 1,2 0,-1 0,0 0,1 0,0 0,0 0,1 0,0 1,-1-1,2 1,-1-1,1 1,0-1,0 3,0-6,0 1,0-1,0 1,1-1,-1 1,1-1,0 0,0 1,0-1,0 0,0 0,0 0,0 0,1 0,-1 0,1 0,0 0,-1 0,1-1,0 1,0-1,0 1,0-1,0 0,0 0,1 0,-1 0,0 0,1 0,-1-1,0 1,1-1,-1 1,1-1,-1 0,0 0,1 0,-1 0,1-1,-1 1,2-1,5-1,0-1,0 1,0-2,-1 1,1-1,-1-1,0 1,0-1,-1-1,5-3,0-2,-1-1,-1 1,1-2,-2 0,0 0,-1 0,0-1,-1-1,0 1,-1-1,-1 0,0 0,-2-1,1 1,-2-1,0 0,-1 0,0 0,-2 0,-1-12,-38-55,39 81,-1 0,1 0,-1 0,1 1,-1-1,0 1,1-1,-1 1,0 0,0 0,0 0,0 0,0 0,0 0,0 0,-1 1,1-1,0 1,0-1,-1 1,1 0,0 0,0 0,-1 0,1 1,0-1,0 1,-1-1,1 1,0 0,0-1,0 1,0 0,0 0,0 1,0-1,0 0,-1 2,2-2,-1 0,1 0,0 0,0 0,0 0,0 0,0 1,0-1,0 0,0 1,1-1,-1 0,1 1,-1-1,1 1,-1-1,1 1,0-1,-1 1,1-1,0 1,0-1,0 1,0-1,0 1,1-1,-1 1,0-1,1 1,-1-1,1 0,0 1,-1-1,1 1,0-1,0 0,0 0,0 0,0 1,0-1,0 0,1 0,59 31,-42-30,0-2,0 0,1-1,-1-1,0-1,0 0,-1-2,1 0,-1-1,0 0,0-2,-1 0,0-1,0-1,-1-1,-1 0,0-1,6-6,-5 7,-1-1,0 0,-1-2,-1 1,0-1,-1-1,0-1,-1 1,-1-2,-1 1,0-1,-1-1,-1 0,4-14,-41 186,24-50,5 1,5-1,9 41,-3-22,-6 0,-6 32,1-139,1 0,-2 0,0 0,-1 0,-1-1,0 1,-1-1,-1 0,0 0,-1-1,-1 1,0-1,-1-1,0 0,-1 0,0-1,-1 0,-1-1,-6 5,14-14,1-1,-1 0,1 0,-1 0,1-1,-1 1,0-1,1 0,-1 0,0 0,1-1,-1 1,1-1,-1 0,0 1,1-2,0 1,-1 0,1-1,0 0,-1 1,1-1,0-1,1 1,-1 0,0-1,0 1,1-1,0 0,-1 0,1 0,0 0,1 0,-1 0,0-1,1 1,0 0,0-1,0 1,0-1,0 0,1 1,0-1,0 0,0 1,0-1,0 0,1-2,8-35,1 0,3 1,1 1,1 0,3 0,1 2,1 0,3 2,0 0,3 1,0 2,4-1,-8 8,-4 6</inkml:trace>
</inkml:ink>
</file>

<file path=ppt/ink/ink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0,'-44'0,"-23"0,-5 0,4 0,10 0,9 0,13 0</inkml:trace>
</inkml:ink>
</file>

<file path=ppt/ink/ink4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1 253,'4'7,"1"0,1-1,-1 1,1-1,0 0,0-1,1 0,-1 0,1 0,1-1,-1 0,0 0,1-1,0 1,0-2,0 1,0-1,0-1,0 0,1 0,-1 0,0-1,1 0,-1-1,0 1,1-2,-1 1,0-1,0-1,0 1,0-1,0-1,4-2,9-2,0-1,-1-1,0 0,-1-2,0 0,-1-1,0-1,-1-1,-1 0,0-1,-1-1,-1 0,0-1,-2-1,-10 16,0 1,0-1,-1 1,1-1,-1 0,0 0,0 0,0 0,0 0,0 0,-1 0,1 0,-1 0,0 0,0 0,0 0,0 0,-1 0,1 0,-1 0,0 0,0 0,0 0,0 0,0 0,-1 1,1-1,-1 0,0 1,0-1,0 1,0 0,0 0,0 0,0 0,-1 0,1 0,-1 0,0 1,1-1,-1 1,0 0,0 0,0 0,-12 0,1 2,0 0,-1 0,1 1,0 1,0 1,0 0,0 0,1 2,0-1,0 2,0 0,1 0,0 1,0 1,1 0,0 0,1 1,0 1,0-1,-6 11,7-11,0 1,0-1,1 2,1-1,0 1,0 0,1 0,1 1,0-1,-2 12,6-18,0-1,0 1,0 0,1 0,0 0,0 0,0 0,1 0,0-1,0 1,1 0,-1-1,1 1,0-1,1 1,-1-1,1 0,0 0,1 0,-1 0,1-1,0 1,0-1,0 0,5 3,0 0,0-1,0 0,1 0,0-1,0 0,1-1,-1 0,1-1,0 0,0 0,0-1,0-1,0 0,1 0,-1-1,0-1,0 0,0 0,0-1,0-1,2 0,40-15,-2-2,-1-2,0-2,-2-3,-1-1,-1-3,0-2,129-96,-174 127,1 1,-1 0,1 0,-1 0,1 0,-1 0,1 0,-1 0,1 1,0-1,0 0,-1 1,1 0,0-1,0 1,0 0,0 0,-1 0,1 0,0 0,0 0,0 1,0-1,-1 0,1 1,0 0,0-1,-1 1,1 0,-1 0,1 0,0 0,-1 0,0 0,1 0,-1 1,0-1,1 1,-1-1,0 1,0-1,0 1,-1-1,1 1,0 0,0-1,-1 1,1 0,-1 0,0 0,1-1,-1 2,-43 174,17-118,57-82,5-10,0 2,3 2,0 1,2 2,0 2,24-9,20 9,-83 24,0-1,0 1,1 0,-1 0,0 1,0-1,0 0,0 1,0-1,0 1,0-1,0 1,0 0,0 0,0 0,-1 0,1 0,0 1,-1-1,1 0,-1 1,1-1,-1 1,1 0,-1-1,0 1,0 0,0 0,0 0,0 0,-1 0,1 0,0 0,-1 0,1 0,-1 0,0 0,0 0,0 1,-1 11,0-1,-1 1,0-1,-1 0,-1 0,0 0,-1 0,0-1,-1 1,0-1,-7 9,-8 19,-5 19,26-46</inkml:trace>
  <inkml:trace contextRef="#ctx0" brushRef="#br0" timeOffset="1098.802">1581 366,'45'-6,"-1"-3,0-1,0-3,-1-1,40-20,-74 31,0 0,0 0,0-1,-1 0,0-1,0 0,0 0,0-1,-1 0,0 0,0-1,-1 0,1 0,-2-1,1 1,-1-1,0 0,-1-1,0 1,0-1,0 0,-2 0,1 0,0-7,-3 14,0 0,0 0,0 0,0 0,-1 0,0 0,1 0,-1 0,0 0,0 0,0 0,0 0,0 0,0 1,0-1,-1 0,1 1,-1-1,1 1,-1-1,1 1,-1 0,0 0,0 0,0 0,0 0,0 0,0 0,0 1,0-1,0 1,0-1,0 1,0 0,0 0,0 0,0 0,-1 0,1 0,0 1,-85 24,67-14,1 1,0 1,1 1,0 1,1 1,0 0,2 1,-7 8,19-21,0 0,-1-1,1 1,0 0,1 1,-1-1,1 0,0 1,0 0,0-1,1 1,-1 0,1 0,0 0,1 0,-1 0,1 0,0 0,0 0,1 0,-1 0,1-1,0 1,0 0,1 0,0 0,0-1,0 1,0-1,1 1,-1-1,1 0,0 0,0 0,1-1,-1 1,1-1,0 1,0-1,0 0,0-1,0 1,1-1,-1 0,1 0,2 0,14 1,0-2,0 0,0-1,0-1,0-2,0 0,0-1,0-1,-1 0,0-2,0-1,0 0,-1-1,-1-1,0-1,0-1,3-3,17-10,-1-2,-2-2,-1-1,26-28,-9-17,-50 74,0-1,0 0,0 0,0 0,0 0,-1 0,1 0,-1 0,1 0,-1-1,0 1,0 0,0 0,0 0,0 0,0 0,-1-1,1 1,-1 0,1 0,-1 0,0 0,0 0,0 0,0 1,0-1,0 0,-1 0,1 1,0-1,-1 1,0-1,1 1,-1-1,0 1,0 0,1 0,-1 0,-1 0,-3-1,-1 2,1-1,0 0,0 1,-1 1,1-1,0 1,0 0,-1 0,1 0,0 1,0 0,1 0,-1 1,0 0,1 0,-1 0,1 1,0-1,0 1,0 0,1 1,0-1,-1 1,2 0,-1 0,0 0,1 1,0-1,0 3,3-6,0 1,0-1,0 1,1 0,-1-1,1 1,0-1,0 1,0-1,0 0,0 1,0-1,1 0,-1 0,1 0,-1 0,1 0,0 0,0 0,0 0,0-1,0 1,0-1,1 0,-1 1,0-1,1 0,-1 0,1-1,-1 1,1 0,-1-1,1 0,-1 1,1-1,0 0,-1 0,1-1,-1 1,3-1,17 5,-15-3,0-1,-1 1,1 0,-1 1,1-1,-1 1,0 1,0-1,0 1,0 0,0 1,-1-1,1 1,-1 0,0 0,0 1,0-1,-1 1,0 0,0 1,0-1,0 1,-1-1,0 1,0 0,-1 0,1 1,-1-1,-1 0,1 2,-43 119,40-125,1-1,0 1,0 0,0 0,0-1,0 1,0 0,0-1,1 1,-1 0,1-1,-1 1,1 0,0-1,-1 1,1-1,0 1,0-1,0 0,0 1,0-1,0 0,1 0,-1 1,0-1,1 0,-1 0,1 0,-1-1,1 1,-1 0,16 5</inkml:trace>
  <inkml:trace contextRef="#ctx0" brushRef="#br0" timeOffset="1739.561">2964 141,'-31'8,"0"2,0 0,1 3,0 0,1 2,1 0,1 3,-12 8,-23 49,60-73,1 0,0-1,0 1,0 0,0 0,0 0,1 0,-1 0,1 0,-1 0,1 0,-1 0,1 0,0 0,0 0,0 0,0 0,1 0,-1 0,0 0,1 0,0 0,-1 0,1 0,0 0,0 0,0 0,0 0,0-1,1 1,-1 0,0-1,1 1,-1-1,1 0,0 1,-1-1,1 0,0 0,0 0,0 0,-1 0,3 0,3 1,1 1,0-1,-1-1,1 0,0 0,0 0,0-1,0 0,0-1,0 1,0-2,-1 1,1-1,0 0,-1-1,1 1,-1-2,0 1,0-1,0 0,2-2,129-118,-90 75,38-24,-83 74,-1-1,1 1,-1-1,0 1,1 0,-1 0,1 0,-1 0,0 1,0-1,0 0,0 1,0 0,0-1,0 1,0 0,-1 0,1 0,-1 0,1 0,-1 1,0-1,0 0,0 1,0-1,0 0,0 1,-1-1,1 1,-1-1,0 1,0 0,0-1,0 1,0-1,0 1,-1-1,1 1,-2 1,5 16,7 52,-3 1,-3-1,-5 61,0-53,0-62,0-1,-2 0,0 1,-1-1,-1 0,0 0,-1-1,-1 0,-1 0,0 0,-1-1,0-1,-2 1,1-1,-2-1,-2 2,12-12,-1 0,0 0,0 0,0 0,0 0,-1 0,1-1,-1 0,1 0,-1 0,0 0,0 0,0-1,0 1,0-1,0 0,0-1,0 1,0-1,0 1,-1-1,1-1,0 1,0 0,0-1,0 0,-1 0,1 0,0-1,1 1,-1-1,0 0,0 0,1 0,-1-1,1 1,0-1,0 0,0 0,0 0,-1-2,2-4,1-1,1 1,0 0,0-1,1 1,0 0,1 0,0 0,0 0,1 0,0 0,0 0,1 1,4-7,6-17,1 0,2 1,1 1,1 1,1 1,8-7,106-119,-118 136</inkml:trace>
  <inkml:trace contextRef="#ctx0" brushRef="#br0" timeOffset="2405.167">3501 141,'-16'42,"10"-30,0 1,1-1,1 1,0 0,1 1,0-1,1 1,0-1,1 1,1-1,0 1,1 0,1-1,0 3,-1-14,0 0,-1 1,2-1,-1 0,0 0,0 0,1 0,-1 0,1 0,-1 0,1-1,0 1,0 0,0-1,0 0,0 1,0-1,0 0,0 0,0 0,1 0,-1 0,0-1,1 1,-1-1,0 0,1 1,-1-1,1 0,-1 0,0-1,1 1,-1 0,1-1,-1 0,1 0,82-37,133-142,-48 72,-126 88,-43 20,0 0,0 0,-1 0,1 0,0 0,0 0,0 0,-1 0,1 0,0 0,0 0,0 1,0-1,-1 0,1 1,0-1,0 0,-1 1,1-1,0 1,-1-1,1 1,-1-1,1 1,0 0,-1-1,1 1,-1 0,1-1,-1 1,0 0,1 0,-1-1,0 1,0 0,1 0,-1 0,0-1,0 1,0 0,0 0,0 0,0 0,0-1,0 1,0 0,-1 0,1 0,0-1,0 1,-1 0,1 0,0-1,-1 2,-27 174,25-98,4 1,3-1,3 0,11 46,36 117,-53-238,0-1,0 1,-1 0,1-1,-1 1,1 0,-1-1,0 1,0 0,0 0,0-1,0 1,-1 0,1 0,-1-1,0 1,0-1,0 1,0 0,0-1,-1 0,1 1,-1-1,1 0,-1 0,0 0,0 0,0 0,0 0,0 0,0-1,-1 1,1-1,0 1,-1-1,1 0,-1 0,0 0,1-1,-1 1,-1 0,-3-2,0 0,0-1,0 1,0-1,0-1,0 1,1-1,0 0,-1-1,1 0,0 0,1 0,-1 0,1-1,0 0,0 0,0-1,1 1,0-1,0 0,0 0,1 0,0-1,0 1,0-1,1 0,0 0,1 0,-1 0,1 0,0 0,1 0,0 0,0-1,4-5,0 1,0-1,2 1,-1 0,1 1,1 0,0 0,1 0,0 1,0 0,1 0,0 1,1 0,0 1,1 0,-1 1,2 0,-1 0,1 1,-1 1,11-3,68-30,3 4,68-14,-51 16,-68 18</inkml:trace>
</inkml:ink>
</file>

<file path=ppt/ink/ink4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1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0 505,'2'-5,"0"0,0 0,0 0,1 0,0 1,-1 0,2-1,-1 1,0 0,1 0,0 1,0-1,0 1,0 0,0 0,3-1,-7 4,26-17,1 2,0 1,1 2,0 0,1 2,5 0,-14 2,0 1,0 1,0 0,1 2,-1 1,1 0,0 1,0 2,0 0,0 1,4 1,-22-1,-1 0,1-1,0 1,0 0,0 0,-1 1,1-1,0 1,-1-1,1 1,-1 0,0 0,0 0,0 0,0 0,0 0,0 1,0-1,-1 1,1-1,-1 1,0 0,1-1,-1 1,0 0,-1 0,1 0,-1 0,1 0,-1 0,0 0,0 0,0-1,0 1,-1 0,1 0,-1 0,0 0,-2 8,0 0,-1 0,0 0,-1-1,0 0,0 0,-1 0,-1-1,-4 5,-124 111,134-124,0-1,0 1,-1 0,1 0,0 1,0-1,0 0,1 0,-1 0,0 1,0-1,1 0,-1 1,0-1,1 1,0-1,-1 0,1 1,0-1,0 1,-1-1,1 1,0-1,1 1,-1-1,0 1,0-1,1 1,-1-1,1 1,-1-1,1 0,-1 1,1-1,0 0,0 1,0-1,0 0,0 0,0 0,0 0,0 0,0 0,0 0,1 0,-1 0,0-1,1 1,-1 0,0-1,1 1,-1-1,1 0,-1 1,1-1,-1 0,2 0,90 26,-74-23,-1 1,1 1,-1 1,0 0,-1 1,1 1,-2 1,1 0,12 11,-26-17,0 0,0 0,-1 0,1 0,-1 0,0 1,0-1,0 1,0-1,-1 1,1 0,-1 0,0 0,0 0,-1 0,1 0,-1 0,0 0,0 0,0 0,0 0,-1 0,1 0,-1 0,0 0,-1-1,1 1,-1 0,1 0,-1-1,0 1,-1-1,-82 105,68-92,-1-2,0 0,-1-1,-1-1,0-1,-1 0,0-2,0 0,-13 2,29-9,-1 1,0-2,0 1,0 0,0-1,0 0,0-1,-1 1,1-1,0 0,0-1,0 0,-1 0,1 0,0 0,0-1,1 0,-1 0,-4-3,8 2,2 1,-1-1,0 1,0-1,1 0,0 1,-1-1,1 1,0-1,0 0,0 1,1-1,-1 0,1 1,-1-1,1 0,0 1,0 0,0-1,0 1,1-1,-1 1,1 0,-1 0,1 0,0 0,-1 0,3-1,-4 2,17-20</inkml:trace>
  <inkml:trace contextRef="#ctx0" brushRef="#br0" timeOffset="769.104">988 532,'0'23,"0"-13,0-22,0-7,2 1,-1 0,2-1,1 1,0 0,1 1,1-1,0 1,2 0,0 0,1 1,0 0,1 1,6-7,-15 20,0 1,0 0,0-1,0 1,0 0,0 0,1 0,-1 0,0 0,1 0,-1 0,0 0,1 0,-1 0,1 1,-1-1,1 1,-1-1,1 1,0 0,-1-1,1 1,0 0,-1 0,1 0,0 0,-1 1,1-1,-1 0,1 1,0-1,-1 1,1-1,-1 1,1 0,-1 0,0-1,1 1,-1 0,0 0,1 0,-1 1,1 0,15 13</inkml:trace>
  <inkml:trace contextRef="#ctx0" brushRef="#br0" timeOffset="9438.332">1552 306,'-2'-1,"0"-1,0 1,0 0,0 0,0 0,0 0,-1 0,1 0,0 1,-1-1,1 1,-1 0,1-1,-1 1,1 0,0 0,-1 1,1-1,-1 0,1 1,0 0,-1-1,1 1,0 0,0 0,-1 0,1 1,0-1,0 0,0 1,0 0,0 0,-53 60,53-59,0 1,1-1,-1 0,1 0,0 1,0-1,0 1,0-1,0 1,1 0,0-1,0 1,0-1,0 1,0 0,1-1,0 1,-1-1,1 1,0-1,1 1,-1-1,1 0,0 0,-1 1,1-1,1-1,-1 1,0 0,1 0,-1-1,1 1,0-1,0 0,0 0,0 0,0 0,0-1,0 1,1-1,-1 0,1 0,-1 0,1 0,-1 0,1-1,0 0,2 0,1-1,0-1,0 1,0-2,0 1,0-1,0 0,-1 0,1-1,-1 0,0 0,0-1,0 1,-1-1,1-1,-1 1,-1-1,1 0,-1 0,2-3,61-131,-60 127,-1-1,0 0,-2 0,1 0,-2 0,0-1,0 1,-2-1,0 0,0 0,-1 0,-1 1,-1-1,0 0,-4-13,5 25,0 1,-1 0,1 0,0 0,-1 0,0 0,1 0,-1 0,0 1,0-1,0 0,0 1,0 0,0-1,-1 1,1 0,0 0,-1 0,1 1,0-1,-1 1,1-1,-1 1,1 0,-1 0,1 0,-1 0,1 0,-1 0,1 1,-1-1,1 1,-1 0,1 0,0 0,-2 1,-80 50,76-45,1 1,0 0,0 0,0 1,1 0,0 0,1 0,0 0,0 1,1 0,1 0,-1 1,2-1,-1 0,1 1,1 0,0-1,1 1,0 0,0 0,1-1,0 1,1 0,1-1,3 11,0-13,1 0,0-1,0 0,1 0,0 0,0-1,1 0,-1 0,1-1,1-1,-1 1,1-2,-1 1,1-1,0 0,0-1,1-1,-1 1,0-1,6-1,208 0,-200-1</inkml:trace>
  <inkml:trace contextRef="#ctx0" brushRef="#br0" timeOffset="9771.982">763 815,'43'0,"43"-5,17-6,0-2,-8-2,-10 0,-10 3,-9 3,-5 4,-9 3,-8-4,-6 4,-6 3,-3 1,-2 0,-5 0</inkml:trace>
  <inkml:trace contextRef="#ctx0" brushRef="#br0" timeOffset="10940.434">2118 673,'-2'2,"0"-1,0 1,0 0,1 0,-1 0,1 0,-1 0,1 0,0 0,0 1,0-1,0 0,0 1,1-1,-1 1,1-1,-1 1,1-1,0 1,0 1,-1 0,-1 134,3-132,0 0,1-1,-1 1,1-1,0 1,0-1,1 0,-1 0,1 0,0 0,1-1,-1 1,1-1,0 0,0 0,0 0,1 0,-1-1,1 1,0-1,0-1,0 1,1 0,1-2,0-1,1 1,-1-1,0-1,1 1,-1-1,0-1,0 1,1-1,-1 0,0-1,-1 0,1 0,-1 0,1-1,-1 0,0 0,0-1,0 1,-1-1,2-2,22-14,117-110,-144 129,0 0,0 0,0 1,1-1,-1 1,0 0,1 0,-1-1,1 2,-1-1,1 0,-1 0,1 1,0-1,-1 1,1 0,0 0,-1 0,1 0,0 1,-1-1,1 1,0-1,-1 1,1 0,-1 0,1 0,-1 0,0 1,1-1,-1 1,0-1,0 1,0 0,0 0,0-1,-1 1,1 1,0-1,-1 0,0 0,1 1,-1-1,13 22,-12-17,1 0,0-1,0 1,1-1,-1 0,1 0,1 0,-1 0,1 0,0-1,0 0,1 0,-1-1,1 1,0-1,0-1,1 1,-1-1,1 0,0 0,0-1,-1 0,2 0,-1-1,0 1,0-2,7 1,1-5,-1 0,1-1,-1-1,0 0,-1-1,1 0,-1-1,-1-1,0 0,0-1,-1 0,0 0,0-1,-1-1,-1 0,0 0,-1-1,0 0,-1 0,4-10,10-4,-13 23</inkml:trace>
  <inkml:trace contextRef="#ctx0" brushRef="#br0" timeOffset="12307.948">3641 673,'-20'1,"-1"1,1 1,0 1,1 1,-1 0,1 1,0 2,0 0,1 0,-3 3,8-3,0 0,1 1,0 0,0 1,1 0,0 1,1 1,0-1,1 1,0 1,1 0,0 0,1 1,1-1,-5 15,10-24,0-1,1 0,-1 1,0-1,1 0,0 1,0-1,0 0,0 1,1-1,-1 1,1-1,0 0,0 0,0 1,0-1,0 0,1 0,0 0,-1 0,1 0,0-1,0 1,1 0,-1-1,1 0,-1 0,1 1,0-1,-1-1,1 1,0 0,0-1,1 1,-1-1,0 0,0 0,1 0,-1-1,0 1,1-1,-1 0,0 0,1 0,-1 0,1 0,1-1,12-4,-1-1,1 0,-1-1,-1-1,1-1,-1 0,-1-1,1 0,-2-1,0 0,0-2,-1 1,7-10,7-4,102-115,-128 140,1 0,-1 1,1-1,0 1,-1-1,1 1,0-1,-1 1,1-1,0 1,0 0,-1-1,1 1,0 0,0 0,0 0,0-1,-1 1,1 0,0 0,0 0,0 0,0 0,-1 1,1-1,0 0,0 0,0 0,-1 1,1-1,0 0,0 1,-1-1,1 1,0-1,-1 1,1-1,0 1,-1-1,1 1,-1 0,1-1,-1 1,1 0,-1 0,0-1,1 1,-1 0,0 0,1-1,-1 1,0 0,0 0,0 0,0 0,6 56,-6-43,2-1,0 1,0-1,1 1,1-1,0 0,1 0,0 0,8 11,-12-20,1-1,0 0,0 0,0 0,0 0,1-1,-1 1,1 0,0-1,-1 0,1 0,0 0,0 0,0 0,1 0,-1-1,0 0,1 1,-1-1,1-1,-1 1,1 0,0-1,-1 0,1 0,-1 0,1 0,0 0,-1-1,1 0,-1 1,1-1,-1-1,0 1,3-1,0-3,1 1,-1-1,1 0,-2-1,1 0,0 1,-1-2,0 1,-1-1,0 1,0-1,0-1,-1 1,2-4,11-20,29-42,-44 73,0 1,0-1,0 1,0-1,0 1,0 0,0 0,0-1,0 1,-1 0,1 0,0 0,-1 0,1 0,0 0,-1 0,1 0,-1 0,1 0,-1 1,0-1,0 0,1 0,-1 0,0 0,0 1,0-1,0 0,0 0,0 0,-1 1,1-1,3 27,-4-20,1 0,0 0,0 0,1 1,0-1,1 0,-1 0,1 0,1-1,0 1,0 0,0-1,1 0,0 0,1 0,-1 0,1-1,1 1,-1-1,1-1,0 1,0-1,1 0,3 2,-5-4,-1-1,1 0,0 0,0 0,0-1,0 0,0 1,0-2,0 1,0-1,0 1,0-1,0-1,1 1,-1-1,0 0,0 0,0 0,0-1,-1 0,1 0,0 0,-1-1,1 1,-1-1,0 0,0 0,0-1,0 1,0-1,18-17,-2-1,0 0,-1-2,-2 0,0-1,8-17,48-84,-70 125,0 1,1 0,-1 0,0-1,0 2,0-1,0 0,0 1,1-1,-1 1,0 0,0 0,0 0,-1 1,1-1,0 1,0-1,-1 1,1 0,-1 0,1 0,-1 0,0 1,0-1,0 1,0-1,0 1,-1-1,1 1,0 1,3 3,13 14,-1 2,-1 0,-1 1,-1 0,-1 1,-1 1,-2 0,3 11,-3-7,-1 0,-1 1,-1 0,-2 1,-2-1,0 1,-2 0,-2-1,-1 1,-1 0,-1-1,-2 0,-2 0,-5 15,8-32,0 0,-1 0,-1-1,0 0,-1 0,0-1,-1 0,-1-1,1 0,-2 0,1-1,-3 1,-68 36,78-46,1-1,-1 1,1 0,-1-1,1 1,-1-1,0 0,1 0,-1 0,1 0,-1 0,1-1,-1 1,0-1,1 1,-1-1,1 0,0 0,-1 0,1-1,0 1,0 0,0-1,0 1,0-1,0 0,0 0,0 0,1 0,-1 0,0 0,1 0,0 0,-1-2,0-4,1-1,0 0,0 0,1-1,0 1,0 0,1 0,0 0,1 0,0 0,0 1,1-1,0 0,1 1,0 0,0 0,0 0,2 0,23-44,2 2,3 0,2 3,2 1,2 2,1 1,3 3,1 1,2 2,2 3,0 1,23-8,-61 35,1 0,0 2,0-1,0 1,0 1,0 0,1 1,0 0,-1 1,8 1,3 0</inkml:trace>
  <inkml:trace contextRef="#ctx0" brushRef="#br0" timeOffset="15545.644">5702 730,'-5'0,"3"0,3 5,0 6,0 1</inkml:trace>
  <inkml:trace contextRef="#ctx0" brushRef="#br0" timeOffset="15801.166">5673 1097,'-5'0,"-1"0</inkml:trace>
  <inkml:trace contextRef="#ctx0" brushRef="#br0" timeOffset="45884.546">29 1577,'165'-19,"1"8,1 7,7 8,19-2,140-32,452 31,-496-29,602 28,-669-28,205 28,-258-28,311 28,-29 0,-253-28,-28 0,-3 27,-142 1</inkml:trace>
</inkml:ink>
</file>

<file path=ppt/ink/ink4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91,'-3'16,"1"1,0-1,2 1,0-1,1 1,0 0,1-1,1 0,1 1,0-1,7 14,-10-28,0 1,1 0,0 0,-1 0,1-1,0 1,1-1,-1 0,0 0,1 1,-1-1,1-1,-1 1,1 0,0-1,0 1,0-1,0 0,0 0,0 0,0 0,0-1,1 1,-1-1,0 0,0 0,0 0,1 0,-1 0,0-1,0 0,0 1,0-1,0 0,0-1,2 0,5-2,0-1,-1 0,0 0,0-1,0 0,-1-1,0 0,0 0,-1-1,5-6,-6 7,-2-1,1 0,-1 0,0-1,-1 1,1-1,-2 0,1 0,-1 0,-1 0,0 0,0 0,-1 0,0-1,-1-5,1 10,-1 0,1 0,-1 0,0 0,-1 0,1 0,-1 0,0 0,-1 1,1-1,-1 1,1-1,-1 1,-1 0,1 0,-1 1,1-1,-1 1,0-1,0 1,0 0,-1 1,1-1,-1 1,1 0,-1 0,0 0,-3 0,-57-5,34 6</inkml:trace>
</inkml:ink>
</file>

<file path=ppt/ink/ink4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4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2 314,'38'-19,"-11"8,-1-1,-1-1,0-2,-1 0,0-1,-1-2,-1 0,-1-2,13-15,-31 31,0 0,0-1,0 0,-1 1,0-1,0 0,0 0,0-1,-1 1,0 0,0 0,0-1,-1 1,0-2,0 5,0 0,-1 0,1 0,-1 0,1 0,-1 0,0 0,0 0,0 0,0 0,0 0,0 0,-1 1,1-1,-1 1,1-1,-1 1,1-1,-1 1,0 0,0 0,0-1,1 2,-1-1,0 0,0 0,0 0,-1 1,1-1,0 1,0 0,0 0,0 0,0 0,-2 0,-8 0,1 2,-1-1,1 1,0 1,-1 0,1 0,0 1,1 1,-1 0,1 0,0 1,0 0,1 1,0 0,0 0,0 1,1 0,0 1,1 0,-5 7,5-6,1 1,0 0,1 0,0 0,0 1,1 0,1 0,0 0,-1 11,4-18,-1-1,1 1,0-1,0 1,1-1,-1 1,1-1,0 1,0-1,0 1,1-1,0 0,0 0,0 0,0 0,0 0,1 0,0-1,0 1,0-1,0 0,0 0,1 0,-1 0,1 0,0-1,0 1,1-1,15 7,0-1,0-1,1 0,0-2,0-1,0 0,0-2,1 0,4-1,4-1</inkml:trace>
</inkml:ink>
</file>

<file path=ppt/ink/ink4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29,'-15'104,"4"0,6 1,6 91,0-81,-17-38,4-59</inkml:trace>
  <inkml:trace contextRef="#ctx0" brushRef="#br0" timeOffset="213.767">1 509,'38'-9,"27"-9,8-1,-4-1,-4 1,-9 1,-9 2,-7-1,-6-2,-4 3,-2-2,-1-2,-6 3</inkml:trace>
  <inkml:trace contextRef="#ctx0" brushRef="#br0" timeOffset="561.123">734 1,'-23'79,"3"2,3 0,4 1,4 2,7-79,1 1,0-1,0 1,0-1,1 1,-1 0,2 0,-1-1,0 1,1 0,0-1,1 1,-1-1,1 1,0-1,0 0,1 0,0 0,-1 0,2 0,-1 0,0-1,1 0,0 0,0 0,0 0,1 0,-1-1,4 2,3-2,1-1,-1 0,1-1,-1 0,1-1,0 0,-1-1,1 0,0-1,-1 0,0-1,0 0,1-1,8-4,24-5,-42 12,0 0,0 1,0 0,0-1,0 1,0 0,0 0,0 0,0 0,0 1,0-1,0 1,0-1,0 1,0-1,0 1,0 0,0 0,-1 0,1 0,0 0,-1 1,1-1,0 1,-1-1,0 1,1-1,-1 1,0-1,0 1,0 0,0 0,0 0,0 0,0 0,-1 0,1 0,-1 0,0 0,1 0,-1 0,0 0,0 0,0 0,0 0,-1 0,1 0,-1 1,2 20</inkml:trace>
</inkml:ink>
</file>

<file path=ppt/ink/ink4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26 594,'-5'38,"-1"18,0 4,1-4,2-10</inkml:trace>
  <inkml:trace contextRef="#ctx0" brushRef="#br0" timeOffset="249.688">26 170,'0'15,"5"18,2 5</inkml:trace>
  <inkml:trace contextRef="#ctx0" brushRef="#br0" timeOffset="582.9">280 876,'172'-224,"-171"222,-1 0,1 0,0-1,0 1,0 1,1-1,-1 0,0 0,1 0,-1 1,1-1,0 1,0-1,-1 1,1-1,0 1,0 0,0 0,0 0,0 0,0 1,1-1,-1 0,0 1,0 0,0-1,1 1,-1 0,0 0,1 0,-1 0,0 1,0-1,0 1,1-1,-1 1,0 0,0 0,0 0,2 1,40 80,-41-79,0 1,1-1,-1 1,1-1,0 0,0 0,0 0,0-1,0 0,1 1,-1-1,1-1,-1 1,1-1,0 0,-1 0,1 0,0 0,0-1,0 0,0 0,0 0,-1-1,1 0,0 0,0 0,-1 0,1-1,0 0,-1 0,0 0,1 0,-1-1,1-1,7-6,-1-2,0 0,-1 0,-1-1,0 0,-1 0,0-1,-1 0,-1-1,0 1,-1-1,0-1,-1 1,1-14,-1 4</inkml:trace>
  <inkml:trace contextRef="#ctx0" brushRef="#br0" timeOffset="1085.937">1494 1,'-14'43,"-5"34,0 12,5-2,3-8,5-12,2-13,3-5,1-8,1-4,-1-5,1-3,0-1,-1 0,1-11,-1-7</inkml:trace>
  <inkml:trace contextRef="#ctx0" brushRef="#br0" timeOffset="1268.871">1043 367,'29'15,"18"4,12 0,0-5,0-3,-1-4,0-4,-5-2,-8-5,-5-4,-11 1</inkml:trace>
</inkml:ink>
</file>

<file path=ppt/ink/ink4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392 438,'-17'0,"0"1,0 1,0 0,1 1,-1 1,1 1,-1 0,2 1,-1 1,1 0,0 1,0 1,1 0,0 1,0 0,1 1,1 1,0 0,1 1,0 0,1 0,0 1,1 1,0 2,3-10,1 1,1-1,0 1,0 0,0 0,1 0,0 0,1 1,0-1,0 1,1 0,0 0,0-1,1 1,0 0,1 0,0 0,0-1,1 1,0 0,0-1,1 1,0-1,1 0,0 0,0-1,1 1,0-1,0 0,0 0,1 0,3 2,-5-6,1 0,0 0,0 0,0-1,0 0,1 0,-1 0,1 0,-1-1,1 0,-1 0,1-1,0 0,-1 0,1 0,-1 0,1-1,0 0,-1 0,1 0,-1-1,0 0,1 0,-1 0,0-1,0 0,0 0,-1 0,1 0,-1-1,17-13,-1-1,-1 0,-1-1,0-2,10-16,107-164,-134 200,-1-1,1 0,-1 1,1-1,0 1,-1-1,1 1,0-1,0 1,0-1,0 1,0 0,0-1,1 1,-1 0,0 0,1 0,-1 0,1 0,-1 0,1 1,-1-1,1 0,-1 1,1-1,0 1,-1 0,1-1,0 1,0 0,-1 0,1 0,0 0,-1 0,1 1,0-1,-1 0,1 1,0-1,-1 1,1 0,-1-1,1 1,-1 0,1 0,0 1,5 9,0 1,-1 0,0 0,-1 0,-1 1,0 0,-1 0,0 0,-1 0,1 11,3 9,3 32,-3 0,-3 1,-2-1,-6 27,5-70,-1 0,-1 1,-1-1,-1 0,-1-1,-1 1,-1-1,0 0,-2 0,-1-1,0 0,-1-1,-2 0,1-1,-2-1,-1 0,0 0,-1-2,-8 7,23-21,0 0,1-1,-1 1,0-1,0 1,0-1,0 1,1-1,-1 1,0-1,0 0,0 1,0-1,0 0,0 0,0 0,0 0,0 0,0 0,0 0,0 0,0 0,0 0,0-1,0 1,0 0,0-1,0 1,0-1,1 1,-1-1,0 1,0-1,0 1,1-1,-1 0,0 0,1 1,-1-1,0 0,1 0,-1 0,1 1,0-1,-1 0,1 0,0 0,-1 0,1 0,0 0,0-1,-1-53,9 28,2 0,0 0,2 1,1 1,0 0,9-10,-3 4,48-72,4 3,5 3,4 4,55-47,-26 0,-107 138,-1 1,0-1,1 1,-1-1,0 0,0 1,0-1,0 0,0 0,0 0,0 0,-1 0,1 0,-1 0,1 0,-1 0,0 0,0 0,0 0,0-1,0 1,0 0,-1 0,1 0,-1 0,1 0,-1 0,0 0,0 0,0 1,0-1,0 0,0 0,0 1,-1-1,1 0,-1 1,1 0,-1-1,1 1,-1 0,0 0,0 0,1 0,-1 0,0 0,0 0,0 1,-2-1,-3-1,-1 0,1 0,-1 1,1 0,-1 1,0 0,1 0,-1 0,0 1,1 0,-1 1,1 0,0 0,0 0,-1 1,1 0,1 1,-1-1,0 1,1 1,0-1,0 1,0 0,1 0,-1 1,1-1,1 1,-1 1,1-1,0 0,0 1,1 0,0 0,0 0,1 0,0 1,0-1,0 1,1-1,0 1,1 4,3 3,1 0,0-1,1 1,1-1,0 0,1 0,0-1,1 0,1 0,0-1,0 0,2-1,-1 0,1 0,1-1,0-1,0 0,1 0,0-2,1 1,-1-2,1 1,1-2,-1 0,1-1,0 0,0-2,0 1,0-2,3 0,-2 0,-1 0,0-1,1-1,-1 0,0-1,0-1,0 0,0-2,0 1,-1-2,0 0,0 0,0-1,7-6,18-16,-1-2,-1-2,-2-2,-2-1,-1-1,-1-2,-3-1,-9 14,-1 0,-1-1,-2 0,-1-1,-1-1,-1 0,-2-1,0-1,-3 1,0-1,-2 0,-1-1,-2 1,-1-1,-2-17,-22-10,22 58,0 0,-1 0,1 0,0 1,0-1,0 0,-1 0,1 1,0-1,0 1,-1-1,1 1,-1 0,1 0,0-1,-1 1,1 0,-1 0,1 0,0 0,-1 1,1-1,-1 0,1 0,0 1,-1-1,1 1,0 0,0-1,-1 1,1 0,0-1,0 1,0 0,0 0,0 0,0 0,0 0,0 0,0 1,0 0,-7 10,2 0,0 1,0 0,1 0,0 0,2 1,-1-1,1 1,1 0,1 0,0 0,1 0,0 0,1 0,3 14,-3 7,2 318,10-289,-3 39,-10-102,0 0,-1 0,1-1,0 1,0 0,0-1,0 1,-1 0,1-1,0 1,0-1,-1 1,1 0,-1-1,1 1,0-1,-1 1,1-1,-1 1,1-1,-1 1,0-1,1 0,-1 1,1-1,-1 0,0 1,1-1,-1 0,0 0,1 0,-1 0,0 0,1 1,-1-1,0 0,1-1,-1 1,0 0,0 0,1 0,-1 0,0 0,1-1,-1 1,1 0,-1 0,0-1,1 1,-1-1,0 1,-9-9</inkml:trace>
  <inkml:trace contextRef="#ctx0" brushRef="#br0" timeOffset="248.366">1296 325,'43'0,"29"0,11 0,-3 0,-5 0,-7 0,-5 0,-3 0,-8 0,-2 0,-6 0,-4 0,-11 0</inkml:trace>
</inkml:ink>
</file>

<file path=ppt/ink/ink4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1 382,'47'-31,"-2"-2,0-2,-3-2,-1-2,9-13,-43 46,-1-1,1 1,-1-2,0 1,-1 0,0-1,0 0,-1-1,0 1,0-1,0 1,-2-1,1 0,-1 0,0 0,0-4,-6-2,2 23,0 24,23 311,-1-211,-1-20,-5 1,-4 0,-6 54,-3-147,-2 0,0 0,-1 0,-1 0,-1-1,-1 1,-1-1,0 0,-1 0,-1-1,-1 0,-1 0,0-1,-3 3,8-16,1 0,-1-1,0 1,0-1,-1 0,1 0,0 0,-1-1,0 0,1 0,-1 0,0-1,0 0,0 0,0 0,0-1,0 0,0 0,0-1,-1 1,2-1,-1-1,0 1,0-1,0 0,1 0,-1-1,1 0,-1 0,1 0,0 0,0-1,1 0,-1 0,1 0,0-1,0 1,-2-4,-2-6,2 0,-1 0,2-1,0 0,1 0,0 0,1-1,1 1,1-1,0 0,0 1,2-1,0 0,1 1,1-1,0 1,1 0,0 0,1 0,1 1,1-1,0 1,7-10,-5 5,2-1,0 1,1 1,1 0,1 1,0 1,2 0,-1 0,2 2,0 0,1 1,0 1,1 0,9-3,25-8,-30 13</inkml:trace>
</inkml:ink>
</file>

<file path=ppt/ink/ink4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71 127,'-8'11,"0"0,0 1,1-1,1 2,0-1,1 1,0 0,1 0,0 0,1 0,0 1,2 0,-1-1,2 1,-1 1,2-12,-1-1,1 1,0 0,0 0,0-1,0 1,0-1,0 1,1-1,-1 0,1 1,-1-1,1 0,0 0,0 0,0 0,0 0,1-1,-1 1,0 0,1-1,-1 0,1 0,-1 0,1 0,0 0,-1 0,1 0,0-1,0 0,-1 1,1-1,0 0,0 0,-1-1,1 1,1-1,4 1,0-2,0 1,0-1,0 0,0-1,-1 1,1-2,-1 1,0-1,0 0,0-1,3-1,-5-3,1 0,-1 0,-1 0,0 0,0-1,-1 0,0 0,0 0,-1 0,-1 0,0 0,0-1,-1 1,0 0,-1-1,0 1,-1 0,-1-7,2 13,1 0,-1 0,1 0,-1 0,0 0,-1 1,1-1,-1 0,0 1,1-1,-1 1,-1 0,1-1,0 1,-1 0,0 0,0 1,0-1,0 1,0-1,0 1,-1 0,1 0,-1 0,1 1,-19-6</inkml:trace>
  <inkml:trace contextRef="#ctx0" brushRef="#br0" timeOffset="264.979">354 437,'14'-38,"5"-23,4-1,-1 6,-1 7,-3 8,0 10,-4 6,2 7,-3 6</inkml:trace>
  <inkml:trace contextRef="#ctx0" brushRef="#br0" timeOffset="3849.08">777 70,'1'23,"-1"0,-1 0,-1-1,-1 1,-1-1,-1 1,0-1,-3 1,-30 72,38-95,0 0,1 0,-1 0,0 0,0 0,1 0,-1 0,0 1,0-1,1 0,-1 0,0 0,0 0,0 1,1-1,-1 0,0 0,0 1,0-1,0 0,0 0,1 1,-1-1,0 0,0 0,0 1,0-1,0 0,0 0,0 1,0-1,0 0,0 1,0-1,0 0,0 0,0 1,19-23,73-112,56-65,-147 198,0-1,0 1,0-1,0 1,0-1,1 1,-1 0,0 0,1 0,-1 0,1 0,-1 0,1 0,0 0,-1 0,1 1,0-1,-1 1,1-1,0 1,0 0,-1 0,1 0,0-1,0 2,0-1,-1 0,1 0,0 1,0-1,-1 1,1-1,0 1,-1 0,1-1,0 1,-1 0,1 0,-1 0,1 1,-1-1,0 0,0 0,1 1,-1-1,0 1,0-1,0 1,-1-1,1 1,0 0,0-1,-1 1,1 0,-1-1,0 2,-16 117,-2-15,19-103,1-1,-1 0,0 0,1 0,0 0,-1 0,1 0,-1-1,1 1,0 0,0-1,-1 0,1 1,0-1,0 0,0 0,-1 0,1 0,0 0,0 0,0 0,-1-1,1 1,0-1,0 1,-1-1,1 0,0 1,-1-1,1 0,-1 0,1 0,-1-1,1 1,-1 0,0 0,0-1,1-1,119-105,-104 93,-12 10,-1 0,1 1,1-1,-1 1,0 0,1 0,0 0,0 1,0 0,0 0,1 1,-1 0,1 0,-1 0,3 1,-7 2,0 1,0 0,0-1,0 1,0 0,0 1,0-1,0 0,-1 0,0 1,1-1,-1 1,0-1,0 1,0-1,0 1,-1 0,1 0,-1-1,1 1,-1 0,0 0,0-1,0 1,-1 0,1 0,-1-1,1 1,-1 0,0-1,0 1,0 0,-1-1,1 1,-43 156,54-118,1-29</inkml:trace>
</inkml:ink>
</file>

<file path=ppt/ink/ink4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3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0,'-5'5,"-1"6,4 2,4-2</inkml:trace>
</inkml:ink>
</file>

<file path=ppt/ink/ink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5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0 396,'19'0,"16"0,12 0,2 0,-2 0,-4-5,-5-1,-4 0,-3 1,-1 1,-2-3,-1 0,0 0,0 2,-4 2</inkml:trace>
  <inkml:trace contextRef="#ctx0" brushRef="#br0" timeOffset="438.717">1072 0,'-9'39,"-9"31,-5 9,0-4,1-10,3-12,0-9,3-8,0-5,-2-3,1-2,0-5,-3-1,-2-4,2 0,0-3,-1-3,2-4</inkml:trace>
  <inkml:trace contextRef="#ctx0" brushRef="#br0" timeOffset="732.627">734 114,'19'23,"16"24,7 7,1 0,-2-4,-3-7,-9-5,-3-9,-7-5,-6-2,-1 1,-3 0,-2-3</inkml:trace>
  <inkml:trace contextRef="#ctx0" brushRef="#br0" timeOffset="1282.311">1213 734,'4'-18,"54"-186,-58 202,0 0,0 1,1-1,-1 0,1 1,-1-1,1 0,-1 1,1-1,0 1,0-1,0 1,0-1,0 1,0-1,0 1,1 0,-1 0,0 0,1 0,-1 0,1 0,-1 0,1 0,-1 0,1 1,-1-1,1 1,0-1,0 1,-1 0,1-1,0 1,-1 0,1 0,0 0,0 0,-1 1,1-1,0 0,-1 1,1-1,0 1,-1 0,1 0,-1-1,1 1,1 1,11 22,-13-22,-1 1,1-1,1 0,-1 1,0-1,0 0,1 1,0-1,-1 0,1 0,0 0,0-1,0 1,0 0,0-1,0 1,1-1,-1 0,0 0,1 1,-1-2,1 1,-1 0,1 0,0-1,-1 0,1 1,0-1,1 0,5-2,0 0,-1 0,1-1,-1 0,0 0,0-1,0 0,0-1,-1 1,1-2,-1 1,40-24,-46 29,0-1,0 0,0 0,0 1,0-1,1 1,-1-1,0 1,0 0,1-1,-1 1,0 0,1 0,-1 0,0 0,1 0,-1 0,0 0,1 0,-1 0,0 1,0-1,1 0,-1 1,0 0,0-1,1 1,-1-1,0 1,0 0,0 0,0 0,0 0,0 0,0 0,-1 0,1 0,0 0,0 0,-1 0,1 0,-1 1,1-1,-1 0,1 0,-1 1,6 69,-5-50,7 28,-3-29</inkml:trace>
</inkml:ink>
</file>

<file path=ppt/ink/ink4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2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0,'-39'82,"-101"178,-14-64,116-162,30-33,5-6</inkml:trace>
  <inkml:trace contextRef="#ctx0" brushRef="#br0" timeOffset="377.676">0 0,'3'15,"0"0,0-1,1 1,1-1,0 0,1-1,1 1,0-1,1 0,6 8,-3-4,105 151,-48-53,-66-111</inkml:trace>
</inkml:ink>
</file>

<file path=ppt/ink/ink4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1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423,'-1'-5,"0"1,0 0,0 0,-1 0,0 0,1 0,-1 0,-1 0,1 1,0-1,-1 1,0-1,0 1,0 0,0 0,0 0,-1 1,1-1,-1 1,0 0,1 0,-1 0,0 0,0 1,0-1,-1 1,1 0,0 0,0 1,-1-1,1 1,0 0,-1 0,1 1,0-1,-1 1,1 0,0 0,0 0,0 1,-1 0,-196 64,198-65,0-1,1 1,-1 0,1 0,-1 0,1 1,0-1,-1 1,1-1,0 1,0 0,0 0,0-1,0 2,1-1,-1 0,1 0,-1 0,1 1,0-1,0 1,0-1,0 1,0-1,0 1,1-1,-1 1,1 0,0 0,0-1,0 1,0 0,0-1,1 1,-1 0,1-1,0 1,-1-1,1 1,0-1,1 1,-1-1,0 1,1-1,-1 0,1 0,0 0,0 0,0 0,1 1,137 71,-139-73,0 0,1 0,-1 0,0 0,1 0,-1 1,0-1,0 0,0 1,0-1,0 1,0-1,0 1,-1-1,1 1,0-1,-1 1,0 0,1-1,-1 1,0 0,0 0,0-1,0 1,0 0,0 0,0-1,0 1,-1 0,1-1,-1 1,0 0,1-1,-1 1,0-1,0 1,0-1,0 1,0-1,0 0,0 1,-55 49,20-28,27-18,-1 0,1 1,1 0,-1 0,1 1,1 0,-1 1,1-1,0 1,1 1,-3 4,8-12,0 1,0-1,1 0,-1 1,1-1,-1 1,1-1,0 1,-1-1,1 1,0-1,0 1,0-1,0 1,0-1,1 1,-1-1,0 1,1-1,-1 1,1-1,-1 0,1 1,0-1,-1 1,1-1,0 0,0 0,0 0,0 0,0 1,0-1,1-1,-1 1,0 0,0 0,1 0,-1-1,0 1,1 0,-1-1,1 1,-1-1,1 0,-1 0,1 1,-1-1,1 0,81 5,-76-5,135-10,-124 0,-6-3</inkml:trace>
  <inkml:trace contextRef="#ctx0" brushRef="#br0" timeOffset="319.436">4065 0,'-26'160,"7"1,7 1,8 0,7 30,-2-130,-3-22,-1 1,-2-1,-1 1,-11 31,-2-18,8-30</inkml:trace>
  <inkml:trace contextRef="#ctx0" brushRef="#br0" timeOffset="16927.867">1 1355,'14'-9,"1"1,0 1,0 0,1 1,0 1,0 0,0 1,1 1,-1 0,1 1,0 1,5 1,-21 0,0 0,0 0,0 1,0-1,0 0,1 0,-1 1,0-1,0 1,0-1,-1 1,1-1,0 1,0-1,0 1,0 0,0 0,-1-1,1 1,0 0,-1 0,1 0,0 0,-1 0,1 0,-1 0,0 0,1 0,-1 0,0 0,0 0,1 0,-1 0,0 0,0 0,0 0,0 0,0 0,-1 1,1-1,0 0,0 0,-1 0,1 0,-1 0,1 0,-1 0,1 0,-1 0,0 0,-35 48,33-46,-22 23,18-21,1 1,0-1,0 2,0-1,1 0,0 1,0 0,0 0,1 1,1-1,-1 1,1 0,0 0,1 1,3-6,0 0,1-1,-1 1,1 0,0-1,0 0,0 1,0-1,0 0,0 0,1 0,-1 0,1 0,-1-1,1 1,0-1,-1 0,1 0,0 0,0 0,0 0,0-1,0 1,0-1,0 0,0 0,0 0,0 0,1 0,-1-1,0 1,0-1,1 0,1 1,115-16,-95 9</inkml:trace>
  <inkml:trace contextRef="#ctx0" brushRef="#br0" timeOffset="17294.948">339 1890,'38'-9,"23"-4,5 1,-3-3,-8 2,-14 3</inkml:trace>
  <inkml:trace contextRef="#ctx0" brushRef="#br0" timeOffset="17556.173">508 1637,'-5'33,"-1"26,0 8,1-3,6-8,3-8,1-8,0-5,-2-5,0-6</inkml:trace>
  <inkml:trace contextRef="#ctx0" brushRef="#br0" timeOffset="18611.236">790 2060,'55'-32,"-2"-2,-1-3,-2-2,-2-2,21-23,-63 59,-1 0,1 0,-1-1,0 1,-1-1,1 0,-1 0,0-1,-1 1,0-1,0 0,0 0,-1 0,0 0,0 0,-1-1,1-2,-2 9,-1 0,1 0,0 0,-1 1,1-1,0 0,-1 0,1 1,-1-1,0 0,1 0,-1 1,1-1,-1 1,0-1,1 1,-1-1,0 1,0-1,0 1,1 0,-1-1,0 1,0 0,0 0,0-1,0 1,1 0,-1 0,0 0,0 0,0 0,0 0,0 1,0-1,1 0,-1 0,0 0,0 1,0-1,1 1,-1-1,0 0,0 1,1 0,-2 0,-37 22,28-14,1 0,0 1,0 0,1 1,1-1,0 2,0-1,1 1,1 1,0-1,1 1,0 0,1 0,0 1,1-1,-1 12,4-21,0 0,0 1,0-1,1 1,0-1,0 1,0-1,0 0,1 1,-1-1,1 0,0 0,1 0,-1 0,1-1,-1 1,1-1,0 1,0-1,1 0,-1 0,1-1,-1 1,1-1,0 1,0-1,0 0,0-1,0 1,1-1,-1 1,0-1,1-1,-1 1,10 2,0-1,-1-1,1 0,0 0,0-2,-1 1,1-2,0 0,-1-1,11-3,-3-2,0-2,-1 0,0-2,-1 0,0-1,-1-1,-1 0,0-2,-1 0,0 0,-1-2,-1 0,-1 0,-1-2,5-10,8-50,-24 78,-1 1,0-1,0 0,0 1,1-1,-1 1,-1-1,1 0,0 1,0-1,-1 0,1 1,0-1,-1 1,0-1,1 1,-1-1,0 1,0-1,0 1,0 0,0 0,0-1,0 1,0 0,-1 0,1 0,0 0,-1 0,1 0,-1 1,1-1,-1 0,1 1,-1-1,1 1,-1 0,1-1,-1 1,0 0,1 0,-1 0,0 0,1 0,-1 0,0 1,-1-1,-5 4,-1-1,1 2,0-1,0 1,1 0,-1 0,1 1,0 0,1 1,-1-1,1 1,0 1,1-1,0 1,0 0,1 0,0 0,0 0,1 1,0 0,0 0,1-1,1 1,-1 1,1 1,1-8,-1 1,1-1,0 0,1 1,-1-1,1 0,-1 1,1-1,0 0,0 0,0 0,1 0,-1 0,1 0,-1 0,1 0,0 0,0-1,0 1,1-1,-1 1,1-1,-1 0,1 0,0 0,0 0,0-1,0 1,0-1,0 0,0 0,0 0,3 1,2 0,0-1,0 0,1 0,-1 0,0-1,1 0,-1-1,0 0,0 0,0-1,0 0,0 0,5-3,9-4,-1-1,-1-2,0 1,0-2,-1-1,-1 0,0-1,-1-1,-1-1,-1-1,0 0,-1 0,-1-2,0 1,-2-3,2-19,-13 40,1 1,-1-1,0 0,0 1,0-1,0 0,1 1,-1-1,0 0,0 0,0 1,0-1,-1 0,1 1,0-1,0 0,0 1,0-1,-1 0,1 1,0-1,-1 0,1 1,0-1,-1 1,1-1,-1 1,1-1,-1 1,1-1,-1 1,1-1,-1 1,0 0,1-1,-1 1,0 0,1-1,-1 1,0 0,1 0,-1 0,0 0,1 0,-1-1,0 1,0 1,1-1,-1 0,0 0,1 0,-1 0,0 0,1 1,-1-1,0 0,-7 5,1-1,-1 2,1-1,0 1,0 0,0 0,1 1,0 0,0 0,1 1,0-1,0 1,1 0,0 1,1-1,-1 1,2-1,-1 1,1 1,-2-4,1 1,0 0,1 0,0 0,0 0,0 0,1 0,0 0,0 1,1-1,-1 0,2 1,-1-1,1 0,0 0,1 0,0 1,0-1,0-1,1 1,0 0,0-1,1 1,0-1,0 0,1 0,-1 0,1-1,0 0,1 0,-1 0,7 4,9-1</inkml:trace>
  <inkml:trace contextRef="#ctx0" brushRef="#br0" timeOffset="19198.265">1919 1947,'-7'4,"0"0,0 1,1 0,-1 0,1 0,0 1,0 0,1 0,0 1,0-1,0 1,1 0,-2 3,7-10,-1 0,0 0,0-1,1 1,-1 0,0 0,1 0,-1-1,0 1,1 0,-1 0,0 0,1 0,-1 0,0 0,1 0,-1 0,0 0,1 0,-1 0,0 0,1 0,-1 0,0 0,1 0,-1 0,0 0,1 0,-1 0,0 1,1-1,-1 0,0 0,1 0,-1 1,0-1,0 0,1 0,-1 1,0-1,0 0,0 0,1 1,-1-1,0 0,0 1,0-1,0 0,1 1,29-25,76-82,-104 106,1 0,-1-1,0 1,1 0,-1 0,1 1,-1-1,0 0,1 1,-1 0,0-1,0 1,1 0,-1 0,0 0,0 1,0-1,0 0,0 1,-1-1,1 1,0 0,-1-1,1 1,-1 0,1 0,-1 0,0 0,0 0,0 0,0 1,0-1,-1 0,1 2,23 29,-22-32,-1 1,1-1,0 1,0-1,0 0,1 0,-1 0,0 0,0 0,0-1,1 1,-1 0,0-1,1 0,-1 0,1 0,-1 0,0 0,1 0,-1 0,0-1,1 1,-1-1,0 0,0 1,1-1,-1 0,0 0,0-1,0 1,0 0,0-1,0 1,-1-1,1 0,1-1,9-14</inkml:trace>
  <inkml:trace contextRef="#ctx0" brushRef="#br0" timeOffset="19629.486">2117 1411,'5'-2,"2"-3,0 1,0 0,1 1,-1-1,1 1,0 1,0-1,0 2,0-1,0 1,1 0,-1 0,0 1,0 1,1-1,1 1,-9 0,0-1,1 1,-1-1,0 1,0 0,1-1,-1 1,0 0,0 0,0 0,0 0,0 0,0 0,0 0,0 0,-1 0,1 0,0 1,-1-1,1 0,-1 1,1-1,-1 0,1 1,-1-1,0 0,0 1,0-1,0 0,0 1,0-1,0 1,0-1,0 0,-1 1,1-1,-1 0,1 1,-1-1,-32 55,17-34,14-19,1-1,-1 0,1 0,0 1,0-1,-1 1,2-1,-1 1,0 0,0-1,1 1,-1 0,1-1,0 1,0 0,0-1,0 1,1 0,-1 0,1-1,-1 1,1-1,0 1,0 0,0-1,1 0,-1 1,0-1,1 0,0 1,-1-1,1 0,0 0,0-1,0 1,0 0,0-1,1 1,-1-1,0 1,1-1,0 0,79 14,-56-15</inkml:trace>
  <inkml:trace contextRef="#ctx0" brushRef="#br0" timeOffset="20208.628">2878 1609,'-19'24,"-11"17,-5 7,-2 0,5-4,5-4,0-4,1-3,5-4,1-5,4-2,0-1,-3 1,-2-2,3-6</inkml:trace>
  <inkml:trace contextRef="#ctx0" brushRef="#br0" timeOffset="20479.657">2568 1552,'10'39,"12"21,3 6,2-8,-4-9,-1-9,1-10,-4-6,0-8,-3 0,0 1,-3 2,-3-1</inkml:trace>
  <inkml:trace contextRef="#ctx0" brushRef="#br0" timeOffset="20962.302">3048 1439,'19'-5,"16"-1,7 0,1 1,-6 7,-11 7,-8 7,-13 5,-12 5,-5 2,0 1,2 1,7-5,9-7,9-6,6-6,-1-3</inkml:trace>
  <inkml:trace contextRef="#ctx0" brushRef="#br0" timeOffset="21607.454">3358 1806,'29'-5,"24"-1,7-1,-1 2,-6 2,-7 1,-12 1</inkml:trace>
  <inkml:trace contextRef="#ctx0" brushRef="#br0" timeOffset="21880.832">3331 1976,'33'4,"31"-2,9-2,-3-1,-9-6,-15-1</inkml:trace>
  <inkml:trace contextRef="#ctx0" brushRef="#br0" timeOffset="22129.078">4177 1637,'-39'28,"-12"25,3 8,9-3,11-5,15-7,15-12,7-6,7-8,5-8,4-5,3-5,1-2,0-1,1-5,-6-2</inkml:trace>
  <inkml:trace contextRef="#ctx0" brushRef="#br0" timeOffset="22443.749">4403 1777,'-5'11,"1"0,0-1,1 1,1 1,-1-1,2 0,0 1,0-1,1 0,0 9,0-16,1 1,-1-1,0 0,1 0,0 0,0 1,0-1,1 0,-1 0,1-1,0 1,0 0,1 0,-1-1,1 0,-1 1,1-1,0 0,0 0,1 0,-1-1,0 1,1-1,0 0,-1 0,1 0,0 0,0-1,4 1,1-2,1-1,-1 0,0-1,1 0,-1 0,0-1,0 0,0-1,-1 0,1 0,-1-1,0 0,-1 0,1-1,-1 0,0-1,0 1,-1-1,1-1,1 1,0 0,-1 0,0-1,0 0,-1 0,0 0,0-1,-1 0,0 0,-1-1,0 1,0-1,-1 0,0 0,-1 0,0-1,0 1,-1-4,-2 10,-1 0,1-1,-1 1,0 0,0 0,-1 0,1 0,-1 1,0-1,1 1,-2-1,1 1,0 0,-1 0,1 0,-1 1,0-1,0 1,0 0,0 0,0 1,0-1,-1 1,1 0,-1 0,1 0,-1 0,1 1,-2 0,-20 1</inkml:trace>
  <inkml:trace contextRef="#ctx0" brushRef="#br0" timeOffset="22910.277">4742 1947,'114'-205,"-114"203,0 1,0 0,0-1,1 1,-1 0,0 0,1-1,-1 1,1 0,0 0,-1 0,1 0,0 0,-1-1,1 1,0 0,0 1,0-1,0 0,0 0,0 0,0 1,0-1,1 0,-1 1,0-1,0 1,0-1,1 1,-1 0,0 0,1-1,-1 1,0 0,0 0,1 0,-1 0,0 0,1 1,-1-1,0 0,0 1,1-1,-1 1,0-1,0 1,0-1,1 1,-1 0,0 0,0 0,0-1,0 2,8 58,-10-56,0-1,0 1,1 0,0 0,0 0,0-1,0 1,0 0,1 0,0 0,0-1,0 1,0 0,0-1,1 1,0-1,0 1,0-1,0 0,0 0,0 0,1 0,0 0,-1 0,1-1,0 1,1-1,-1 0,0 0,0 0,1 0,-1-1,1 0,0 1,-1-1,1 0,0-1,3 1,0-2,-1 0,1-1,-1 0,1 0,-1 0,0-1,0 0,0-1,0 1,0-1,-1 0,1 0,-1-1,0 0,-1 0,1 0,-1 0,0-1,0 1,-1-1,0 0,0 0,0-1,0 1,-1 0,0-1,-1 0,0 1,0-1,0 0,0 0,-1 1,-1-2,-1-11</inkml:trace>
  <inkml:trace contextRef="#ctx0" brushRef="#br0" timeOffset="23390.69">5419 1523,'-91'44,"88"-43,0 0,1 1,-1-1,0 0,1 1,0 0,-1 0,1 0,0 0,0 0,0 0,0 0,1 1,-1-1,1 0,-1 1,1 0,0-1,0 1,0 0,0 0,0-1,1 1,-1 0,1 0,0 0,0 0,0 0,0 0,0 0,1 0,-1-1,1 1,0 0,0 0,0 0,0-1,0 1,1-1,-1 1,2 0,28 32,-27-33,0 1,0 0,0 0,-1 0,1 1,-1-1,0 1,0 0,0 0,0 0,-1 0,0 0,0 1,0-1,0 1,-1-1,1 1,-1 0,0-1,-1 1,1 0,-1 0,0 0,0 0,-1 0,1-1,-1 1,0 0,0 0,-1 0,-2 2,0 0,0 0,-1 0,0-1,0 1,-1-1,0 0,0-1,0 0,-1 0,0 0,0 0,0-1,0 0,-1-1,0 0,-6 2,-6-2</inkml:trace>
  <inkml:trace contextRef="#ctx0" brushRef="#br0" timeOffset="23656.984">5673 1467,'-5'38,"-6"23,-2 5,3-3,-4-8,2-8,3-8,2-5,-2-9,1-8</inkml:trace>
  <inkml:trace contextRef="#ctx0" brushRef="#br0" timeOffset="23896.753">5419 1750,'38'0,"28"0,2 0</inkml:trace>
  <inkml:trace contextRef="#ctx0" brushRef="#br0" timeOffset="24047.198">5757 1947</inkml:trace>
</inkml:ink>
</file>

<file path=ppt/ink/ink4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47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 0,'0'5,"-5"2,-2 4,-3 0,-2 3,-2 0,0 1,-1-1,-4-3,2 1,-1-1,2 2,0-1,2-3</inkml:trace>
</inkml:ink>
</file>

<file path=ppt/ink/ink4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98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198 0,'0'5,"-5"2,-6-1,-1 4,-4-1,-3 0,1 1,-1 1,-2-3,2 3,0-1,-2-2,3-3</inkml:trace>
</inkml:ink>
</file>

<file path=ppt/ink/ink4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2.5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1,'-10'4,"-7"3,-2 4,-1 0,-3-1,2-3</inkml:trace>
</inkml:ink>
</file>

<file path=ppt/ink/ink4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3.0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 0,'-33'5,"-17"1,1 5,9 0</inkml:trace>
</inkml:ink>
</file>

<file path=ppt/ink/ink4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4.8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1838 4742,'-341'29,"-54"-31,198 31,10-28,175-2</inkml:trace>
  <inkml:trace contextRef="#ctx0" brushRef="#br0" timeOffset="1421.581">1527 339,'-369'0,"200"28,1-16,156-10,-1 0,1 0,0-2,-1 1,1-1,0-1,-1-1,1 1,-2-2,-9-1,3 0</inkml:trace>
  <inkml:trace contextRef="#ctx0" brushRef="#br0" timeOffset="3086.109">1104 85,'1'475,"24"-264,33 196,-49-334,0-8,-3 1,-2-1,-4 1,-3 4,-22 428,27-169,39-60,2 24,-44 491,12-587,1-81,-4 0,-9 111,-1-81,-12 1,9-120,1 1,2-1,0 1,2 0,1-1,2 1,3 16,23 181,-11-11,-19-214,1-10</inkml:trace>
  <inkml:trace contextRef="#ctx0" brushRef="#br0" timeOffset="6435.263">1584 4205,'2'2,"-1"-1,1 1,0-1,0 1,-1 0,1-1,-1 1,0 0,1 0,-1 0,0 0,0 1,0-1,-1 0,1 0,0 1,-1-1,0 0,1 0,-1 1,0-1,0 1,0-1,-1 0,1 1,0-1,-1 0,0 0,1 1,-1-1,0 0,-1 2,-109 206,92-179,-113 184,-66 89,129-209,63-82,4-2</inkml:trace>
  <inkml:trace contextRef="#ctx0" brushRef="#br0" timeOffset="7551.936">1273 0,'-9'7,"-1"0,1 0,0 1,1 1,-1-1,2 1,-1 0,1 1,1 0,-2 3,3-6,-199 365,43-112,95-148,50-88</inkml:trace>
  <inkml:trace contextRef="#ctx0" brushRef="#br0" timeOffset="8675.971">3 2794,'0'0,"-1"1,1-1,0 1,0-1,0 0,-1 1,1-1,0 1,0-1,0 1,0-1,0 1,0-1,0 1,0-1,0 1,0-1,0 1,0-1,0 1,0-1,1 0,-1 1,0-1,0 1,0-1,1 1,-1-1,0 0,1 1,-1-1,0 0,1 1,-1-1,0 0,1 1,-1-1,1 0,-1 0,0 0,1 1,-1-1,1 0,-1 0,1 0,-1 0,1 0,-1 0,1 0,-1 0,1 0,-1 0,0 0,1 0,-1 0,1 0,-1 0,1 0,6-1,0 0,0 0,0 0,-1-1,1 0,0 0,-1-1,1 0,-1 0,0-1,0 1,0-1,-1 0,1-1,-1 0,0 1,0-2,3-3,0 1,42-38,-2-2,-2-2,-2-2,-3-2,-2-2,18-37,-45 71,-1-1,-2 0,0-1,-1 0,-1 0,-1-1,-2 0,0 0,-2 0,0 0,-3-20,-27-39,27 82,0 1,0-1,-1 0,1 1,0-1,0 1,-1-1,1 1,-1 0,1-1,-1 1,0 0,0 0,1 0,-1 0,0 0,0 1,0-1,0 1,0-1,0 1,0 0,0-1,0 1,0 0,0 0,0 1,0-1,0 0,0 1,0-1,0 1,0-1,0 1,1 0,-1 0,0 0,0 0,1 0,-2 2,-5 3,0 1,0 0,1 1,0-1,1 1,0 1,0-1,1 1,0 0,0 0,1 1,0-1,1 1,0 0,1 0,-1 8,-7 168,10-171,6 273,0-258,1 0,1-1,2 0,1 0,1-1,1 0,2-2,1 1,1-2,0 0,2-1,1-1,9 6,-19-20,-3-5</inkml:trace>
</inkml:ink>
</file>

<file path=ppt/ink/ink4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26.5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697 1795,'-1'1,"-1"1,0-1,0 1,0-1,1 1,-1 0,1 0,-1 0,1 0,0 0,-1 0,1 0,0 0,1 1,-1-1,0 0,1 0,-1 1,1-1,0 0,-1 1,1-1,0 1,1 1,-2-1,-1 367,2 363,27-535,-27 225,-13-332,9-80,1 1,1 0,0 0,1 0,0 0,1 1,0-1,1 0,1 8,4-7,0-7</inkml:trace>
  <inkml:trace contextRef="#ctx0" brushRef="#br0" timeOffset="3198.046">613 3799,'3445'0,"-3287"-28,19 27,323 1,-521-22,-3 6,0-1,2-1,0 0,1-2,-9-12,29 30,1 1,-1 0,1 0,0 0,0 0,0 0,0 0,-1 0,1 0,-1 0,1 0,0 1,-1-1,0 0,1 0,-1 0,1 0,-1 1,0-1,0 0,1 1,-1-1,0 0,0 1,0-1,0 1,0 0,0-1,0 1,0 0,0-1,0 1,0 0,0 0,0 0,0 0,0 0,0 0,0 0,0 0,0 0,0 0,0 1,0-1,0 0,0 1,1-1,-1 1,0-1,0 1,0-1,0 1,1 0,-1-1,0 1,0 0,1 0,-1 0,-19 126,-14 2,6-1,28-128,-1 0,1 1,-1-1,1 1,0-1,-1 0,1 1,0-1,0 1,-1-1,1 1,0-1,0 1,-1-1,1 1,0-1,0 1,0-1,0 1,0 0,0-1,0 1,0-1,0 1,0-1,0 1,0-1,1 1,-1-1,0 1,0-1,0 1,1-1,-1 1,0-1,1 1,-1-1,0 0,1 1,-1-1,1 1,-1-1,0 0,1 1,-1-1,1 0,-1 0,1 1,-1-1,1 0,-1 0,1 0,0 0,-1 0,1 0,-1 0,1 0,-1 0,1 0,-1 0,1 0,-1 0,1 0,0 0,-1 0,1-1,-1 1,1 0,-1 0,1-1,30-28,-27 25,35-37,120-146,-147 165,-3 2</inkml:trace>
  <inkml:trace contextRef="#ctx0" brushRef="#br0" timeOffset="4014.118">5749 3489,'-34'28,"-148"203,58-65,17-46,85-119,15-10</inkml:trace>
  <inkml:trace contextRef="#ctx0" brushRef="#br0" timeOffset="4384.173">5382 3573,'34'12,"75"107,17 74,-59-81,-56-94</inkml:trace>
  <inkml:trace contextRef="#ctx0" brushRef="#br0" timeOffset="7798.611">670 1937,'0'-454,"-28"284,27-281,1-226,-11 615,-14 81,-4 34,18-29,-2-1,-1-1,0 0,-2 0,0-2,-4 3,-48 48,69-69,1 0,-1 0,1-1,-1 1,1-1,-1 1,1-1,0 0,0 1,0-1,-1 0,1 0,0 0,1-1,-1 1,0 0,0-1,0 1,0-1,0 0,1 0,-1 0,0 0,0 0,0 0,1 0,-1-1,1 0,1 1,202 9,-66 25,-139-34,-1 1,1-1,0 0,0 1,-1-1,1 0,0 1,0-1,-1 0,1 0,0 0,0 0,-1 0,1 0,0 0,0 0,0 0,-1 0,1 0,0 0,0-1,-1 1,1 0,0-1,0 1,-1 0,1-1,0 1,-1-1,1 1,-1-1,1 1,0-1,-1 1,1-1,-1 0,0 1,1-1,-1 0,1 1,-1-1,0 0,0 0,1 1,-1-1,0 0,0 0,0 0,0 1,0-1,0 0,0 0,0 1,0-1,0 0,0 0,-1 0,-22-45,18 38,-116-178,106 170,2 3</inkml:trace>
  <inkml:trace contextRef="#ctx0" brushRef="#br0" timeOffset="13922.081">49 46,'-2'1,"0"0,0 1,0-1,1 1,-1-1,0 1,1 0,-1 0,1 0,0 0,0 0,0 0,0 0,0 0,0 0,0 0,1 1,-1-1,1 0,-1 0,1 1,0-1,0 0,0 1,0 1,0-1,-15 137,13-134,1-1,0 1,0-1,0 1,0 0,1-1,0 1,0 0,1-1,-1 1,1 0,0-1,1 1,-1-1,1 1,0-1,1 0,-1 0,1 0,0 0,0 0,1-1,0 1,-1-5,-1 0,1 0,0-1,0 1,0-1,0 1,0-1,-1 0,1 0,0 0,-1 0,1-1,-1 1,1-1,-1 0,0 1,1-1,-1 0,0 0,0-1,-1 1,1 0,0-1,-1 1,1-1,-1 1,0-1,0 1,0-1,0 0,0 0,0-2,3-4,81-201,-58 115,-26 189,-1-54,10 156,25 51,-32-224,0 1,-2-1,-1 1,-1 0,-1-1,0 1,-6 16,-16 89,17-103,5-14,-1-1,0 1,-1-1,0 0,-1 0,0 0,0-1,-1 0,-1 0,0 0,-2 2,8-11,0 0,1 0,-1 0,0 0,0 0,0 0,0-1,0 1,0 0,0 0,0-1,0 1,0-1,0 1,0-1,0 1,-1-1,1 0,0 1,0-1,0 0,-1 0,1 0,0 0,0 0,-1 0,1 0,0-1,0 1,0 0,-1-1,1 1,0-1,0 1,0-1,0 1,0-1,0 0,0 0,0 1,0-1,0 0,0 0,1 0,-1 0,0 0,1 0,-1 0,0 0,1-1,-1 1,1 0,0 0,-1 0,1 0,0-1,-12-72,13 54,1 1,1-1,1 1,0 0,1 0,1 0,1 0,1 1,1 1,0-1,1 1,1 1,0 0,1 0,3-1,6-7</inkml:trace>
</inkml:ink>
</file>

<file path=ppt/ink/ink4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53.7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0 423,'2514'0,"-2259"29,-155-30,109 12,16 8,-109 5,114 30,-18-47,-131-9,156 19,-178-9,-1-3,1-3,57-4,-13 0,60 7,-145 2</inkml:trace>
  <inkml:trace contextRef="#ctx0" brushRef="#br0" timeOffset="1397.177">2935 3387,'223'20,"1"-9,102-13,-109 1,8 29,29-29,-230 1</inkml:trace>
  <inkml:trace contextRef="#ctx0" brushRef="#br0" timeOffset="7917.358">3330 141,'-148'176,"-157"225,156-223,137-141,14-23</inkml:trace>
  <inkml:trace contextRef="#ctx0" brushRef="#br0" timeOffset="8964.157">3443 3048,'-173'217,"118"-140,-107 93,-101 84,225-204,44-42,3-10</inkml:trace>
  <inkml:trace contextRef="#ctx0" brushRef="#br0" timeOffset="15847.355">3556 2003,'2'3,"0"-1,0 0,0 0,1 0,-1 0,1 0,-1-1,1 1,-1-1,1 1,0-1,0 0,-1 0,1 0,0-1,0 1,0-1,0 1,0-1,0 0,0 0,0 0,0-1,0 1,0-1,0 0,1 0,9-4,-1 0,1-2,-1 1,0-2,-1 1,0-2,0 1,-1-2,0 1,0-1,-1-1,0 0,-1 0,-1-1,1 0,9-10,125-195,-46 18,-45 30,-50 167,0 0,1 0,-1 0,-1 0,1 0,0-1,0 1,-1 0,1 0,-1-1,0 1,0 0,0-1,0 1,0 0,0-1,0 1,-1 0,1 0,-1-1,0 1,0 0,0 0,0 0,0 0,0 0,0 0,-1 0,1 0,-1 0,1 1,-1-1,0 1,0-1,1 1,-1 0,0-1,0 1,-1 0,1 0,0 0,0 1,0-1,-1 1,1-1,0 1,0-1,-1 1,1 0,0 0,-1 1,1-1,-2 0,-7 7,1-1,-1 2,1-1,0 1,1 1,0 0,1 0,0 1,0 0,1 0,0 1,0 0,2 0,-1 0,-2 11,0-7,1 1,1 0,0 1,1-1,1 1,1 0,0 0,1 1,1-1,1 0,0 1,1-1,1 0,1 0,0 0,1 0,4 10,2-1,1 1,1-1,1-1,1 0,1-1,1 0,2-2,0 0,7 5,18 2,-36-25</inkml:trace>
  <inkml:trace contextRef="#ctx0" brushRef="#br0" timeOffset="19299.207">4798 1467,'-9'-4,"1"1,-1 0,0 1,0 0,0 0,0 1,0 0,0 1,0 0,-1 0,1 1,0 0,0 0,0 1,0 1,0-1,1 2,-1-1,1 1,0 0,0 1,0 0,0 0,1 0,0 1,0 0,1 1,-1 0,2 0,-1 0,1 0,0 1,-3 6,-1-1,1 1,0 0,1 0,0 0,1 1,1 0,1 0,0 1,1-1,0 1,1 0,1 0,1 4,0-15,1-1,0 0,0 0,0 0,0-1,1 1,0 0,-1 0,2-1,-1 1,0-1,1 0,-1 0,1 1,0-2,0 1,0 0,0-1,1 1,-1-1,1 0,-1 0,1 0,0-1,0 1,-1-1,1 0,2 0,5 2,-1-1,1 0,0-1,0 0,0-1,0-1,0 1,0-2,-1 1,3-2,13-4</inkml:trace>
  <inkml:trace contextRef="#ctx0" brushRef="#br0" timeOffset="19819.568">5278 1552,'-36'17,"25"-13,1 0,-1 0,1 1,0 0,0 1,1 0,-1 1,2 0,-1 0,1 1,0 0,0 1,1 0,0 0,1 0,-5 9,7-11,0-1,1 1,0 0,0 0,0 0,1 0,0 0,1 0,0 1,0-1,0 1,1-1,0 1,0-1,1 1,0-1,0 1,1-1,0 0,0 0,1 0,0 0,0 0,1 0,0-1,0 0,4 5,-4-8,0 0,0 0,0 0,1-1,-1 0,1 0,0 0,0-1,0 1,-1-1,1 0,0-1,0 1,0-1,0 0,1 0,-1-1,0 1,0-1,-1 0,1 0,0-1,0 0,2-1,108-61,-103 54,0 0,0 0,-1-1,-1-1,0 0,0 0,-1-1,-1-1,0 1,-1-1,-1 0,5-12,-10 21,0 0,0 0,0 0,-1 0,1 0,-1 0,0 0,-1-1,1 1,-1 0,0 0,0 0,-1 1,1-1,-1 0,0 0,0 1,-1-1,0 1,1 0,-1 0,-1 0,1 0,-1 0,1 1,-1-1,0 1,0 0,0 0,-1 1,1-1,-1 1,1 0,-1 0,0 1,0-1,0 1,0 0,0 0,0 1,0-1,0 1,0 0,0 1,0-1,0 1,0 0,0 0,0 1,-1 0,-76 35,63-23</inkml:trace>
  <inkml:trace contextRef="#ctx0" brushRef="#br0" timeOffset="20371.038">5786 1439,'-55'27,"52"-26,-1 0,0 0,0 1,0 0,1-1,-1 1,1 0,0 1,-1-1,1 1,0-1,0 1,1 0,-1 0,1 1,-1-1,1 0,0 1,0-1,0 1,1 0,-1-1,1 1,0 0,0 0,0 0,1 0,-1 0,1 0,0 0,0 0,1 0,-1 0,1 0,0 0,1 3,61 58,-56-60,0 0,-1 0,1 0,-1 1,-1 0,1 0,-1 1,0-1,0 1,-1 0,0 1,0-1,-1 1,0-1,0 1,-1 0,0 0,0 4,-3-8,0 1,0-1,-1 0,0 0,0 0,0 0,-1 0,1 0,-1 0,0-1,0 1,0-1,0 0,-1 0,1 0,-1 0,0 0,0-1,0 0,0 0,0 0,-1 0,1-1,0 0,-1 0,1 0,-1 0,1-1,-1 1,-3-1,-18 7,16-3,1 0,-1-1,0-1,0 1,0-2,-1 1,1-1,0-1,0 0,-1 0,1-1,0 0,0-1,0 0,0-1,0 0,-9-4,0-5</inkml:trace>
  <inkml:trace contextRef="#ctx0" brushRef="#br0" timeOffset="20935.675">6293 1439,'-12'4,"-1"1,1 1,0 0,0 1,1 0,-1 0,2 1,-1 1,1 0,0 0,1 1,0 0,1 1,0 0,1 0,0 1,-5 12,8-18,1 0,0 0,1 0,0 1,-1-1,2 1,-1 0,1 0,0-1,1 1,0 0,0 0,0 0,1 0,0 0,0-1,0 1,1 0,0-1,1 1,-1-1,1 0,1 0,-1 0,1 0,0 0,0-1,0 0,1 0,0 0,0 0,1-1,-1 0,1 0,0 0,-1-1,2 0,2 2,7-3,-1 0,1 0,-1-2,1 0,-1 0,1-2,-1 0,1-1,-1 0,0-1,0-1,-1 0,1-1,-1-1,-1 0,1-1,-1-1,0 0,-1 0,0-1,-1-1,6-5,-9 7,1 1,-2-1,1-1,-1 1,0-1,-1 0,0-1,-1 0,0 0,-1 0,0 0,0-1,-2 1,1-1,-1 0,-1 0,0 0,-1 0,0 0,-1 0,0 0,-1 1,0-1,-4-9,4 14,0 1,-1 0,0 0,0 0,-1 0,0 0,0 1,0-1,0 1,-1 0,0 1,0-1,0 1,-1 0,1 0,-1 1,0-1,0 1,0 1,-1-1,1 1,-1 0,1 0,-1 1,0 0,1 0,-1 1,0 0,0 0,1 0,-1 1,0 0,-4 1,-13 4</inkml:trace>
  <inkml:trace contextRef="#ctx0" brushRef="#br0" timeOffset="21405.037">6153 1636,'8'-1,"1"0,0-1,-1-1,1 1,-1-1,0-1,0 0,0 0,0 0,5-5,30-14,-29 18,0 1,0 1,0 0,0 0,0 2,1 0,-1 0,1 1,-1 1,0 1,1 0,-1 1,0 0,0 1,-1 1,1 0,3 2,-8-3,0-1,0 0,0-1,1 0,-1 0,1-1,-1 0,1-1,-1 0,5-1,5-4</inkml:trace>
  <inkml:trace contextRef="#ctx0" brushRef="#br0" timeOffset="35560.494">2992 0,'36'44,"-3"108,-23-89,-4 1,-2 0,-4 0,-3 20,1 32,13 24,-1-74,-3 0,-3 0,-3 0,-4 30,1 24,2 304,-28-199,28 509,1-452,12-166,-20-62,2 1,2 0,2 0,4 5,24 82,-43 55,16-134,4-58</inkml:trace>
</inkml:ink>
</file>

<file path=ppt/ink/ink4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7:41.1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368 1807,'1091'0,"-1079"0</inkml:trace>
  <inkml:trace contextRef="#ctx0" brushRef="#br0" timeOffset="1460.581">1 423,'623'0,"-398"-28,-44 45,-7-5,-161-12</inkml:trace>
  <inkml:trace contextRef="#ctx0" brushRef="#br0" timeOffset="2664.865">791 1,'29'266,"-29"295,27-307,-24-186,-3 1,-2-1,-9 42,-53 216,57-280,3 0,1 1,3-1,2 6,-1 22,28 96,-27-99,-3-85,1-4</inkml:trace>
  <inkml:trace contextRef="#ctx0" brushRef="#br0" timeOffset="3034.625">1073 1411,'-397'431,"327"-363,4 3,-46 66,95-113</inkml:trace>
  <inkml:trace contextRef="#ctx0" brushRef="#br0" timeOffset="24791.082">1129 142,'-105'119,"-45"27,-153 132,302-278,0 0,0 0,1 0,-1 0,0 1,1-1,-1 0,0 0,0 1,1-1,-1 0,1 1,-1-1,0 1,1-1,-1 1,1-1,-1 1,1-1,-1 1,1-1,-1 1,1 0,0-1,-1 1,1-1,0 1,0 0,-1 0,1-1,0 1,0 0,0-1,0 1,0 0,0 0,0-1,0 1,0 0,0 0,0-1,1 1,-1 0,0-1,0 1,1 0,-1-1,0 1,1 0,-1-1,1 1,-1-1,1 1,-1-1,1 1,-1-1,1 1,0-1,-1 1,1-1,-1 0,1 0,0 1,-1-1,1 0,0 0,0 1,-1-1,2 0,13-6,-1-3</inkml:trace>
  <inkml:trace contextRef="#ctx0" brushRef="#br0" timeOffset="26171.148">1412 622,'-4'6,"0"2,0-1,1 0,0 1,0-1,1 1,0 0,0 0,1 0,0 0,0 0,1 0,0 0,1 7,-1 0,0 301,-28-119,33-141,24-83,-4-8,2 1,1 2,1 0,22-16,-45 43,0 0,1 1,0 0,0 0,0 0,0 1,1 0,0 0,-1 1,1 0,0 0,0 1,-5 0,0 1,0 0,0-1,-1 1,1 1,0-1,0 0,0 1,0-1,-1 1,1 0,0 0,-1 0,1 1,0-1,-1 0,0 1,1 0,-1-1,0 1,0 0,0 0,0 0,0 1,0-1,-1 0,1 1,-1-1,1 1,-1-1,0 1,0 0,0 0,0 2,5 144,-8-101,1-23</inkml:trace>
</inkml:ink>
</file>

<file path=ppt/ink/ink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24.51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708 3754,'-1'0,"0"0,0 0,0 0,0 0,0 0,0 0,0 0,0 0,0 0,0 1,0-1,0 1,0-1,0 0,0 1,0 0,0-1,0 1,1 0,-1-1,0 1,0 0,1 0,-1-1,0 1,1 0,-1 0,1 0,-1 0,1 0,0 0,-1 0,1 0,0 0,0 0,0 0,-1 0,1 0,0 0,0 0,1 0,-1 0,0 0,0 0,0 0,1 0,-1 0,0 0,1 1,-1-1,-2 412,2-352,0-36</inkml:trace>
  <inkml:trace contextRef="#ctx0" brushRef="#br0" timeOffset="1453.321">7425 0,'13'97,"9"72,-7 1,-6 34,-11 1088,-23-1009,-22 29,16-137,-9 73,13-8,28 710,-1-938</inkml:trace>
  <inkml:trace contextRef="#ctx0" brushRef="#br0" timeOffset="2602.401">257 4121,'486'-39,"-75"3,615-42,-500 43,304-4,-50 11,39 2,201-31,-534 29,47-1,69 0,-102 0,-224 31,-277-2</inkml:trace>
  <inkml:trace contextRef="#ctx0" brushRef="#br0" timeOffset="2982.421">7934 3387,'-43'19,"-44"26,-20 14,-8 8,3 1,0-1,0 3,6-2,0-2,0-3,3-2,5-3,5-1,8-6,14-11,19-12</inkml:trace>
  <inkml:trace contextRef="#ctx0" brushRef="#br0" timeOffset="3730.936">1104 3754,'-43'29,"-43"28,-17 15,0-1,7-7,7-10,8-9,8-3,7-9,5-4,4-3,1-1,6-5,7-1,5-3,5 0,7-3</inkml:trace>
  <inkml:trace contextRef="#ctx0" brushRef="#br0" timeOffset="4969.524">1866 3359,'0'19,"0"26,0 10,0 0,0-5,0-5,0-6,0-5,4-3,3-2,-1-1,-1-1,-1-5</inkml:trace>
  <inkml:trace contextRef="#ctx0" brushRef="#br0" timeOffset="5249.482">1752 3387,'34'-33,"-14"9,2 2,1 0,1 2,0 0,1 2,2 1,0 0,23-9,-47 25,0-1,0 0,0 1,1 0,-1 0,0 0,1 0,-1 0,1 1,-1-1,1 1,-1 0,1 0,0 0,-1 1,1-1,-1 1,0 0,1 0,-1 0,1 0,-1 1,0-1,0 1,0 0,0 0,0 0,0 0,-1 1,1-1,-1 1,0-1,1 1,-1 0,0 0,0 0,-1 0,1 0,-1 1,1 0,1 12,0 0,-1 0,-1 0,-1 0,0 1,-1-1,0 0,-2 0,0 0,0 0,-6 12,5-18,0-1,-1 1,0-1,-1 0,0 0,0-1,-1 0,0 0,-1-1,1 1,-1-2,-1 1,1-1,-1 0,0-1,-1 0,-7 3,-3-4</inkml:trace>
  <inkml:trace contextRef="#ctx0" brushRef="#br0" timeOffset="6017.527">2205 3783,'24'-9,"-1"-1,0-1,0 0,-1-2,-1-1,0 0,-1-2,0 0,-1-1,-1-1,14-19,-30 35,0 0,0 0,-1-1,1 1,0-1,-1 0,1 1,-1-1,0 0,0 0,0 0,-1 0,1 0,-1 0,1 0,-1 0,0 0,0 0,0 0,-1 0,1 0,-1 0,0 0,1 0,-1 0,0 0,-1 1,1-1,-1 0,1 1,-1-1,0 1,0-1,0 1,0 0,0 0,0 0,-1 0,1 0,-1 0,1 1,-1-1,0 1,1 0,-1 0,0 0,0 0,0 0,0 1,0-1,-7 3,-1 1,1 0,0 0,1 1,-1 0,0 1,1 0,0 0,1 1,-1 0,1 1,0 0,0 0,1 0,0 1,1 1,-1-1,1 1,1 0,0 0,0 0,1 1,-3 9,5-15,0 1,1 0,-1 0,1 1,0-1,0 0,1 0,0 1,0-1,0 0,0 0,1 1,0-1,0 0,0 0,1 0,0 0,0 0,0 0,0-1,1 1,0-1,0 1,0-1,0 0,1 0,-1 0,1-1,0 1,0-1,1 0,-1 0,1-1,-1 1,1-1,0 0,0 0,2 0,11-1,-1-1,1 0,-1-2,0 0,0-1,0 0,0-2,0 0,-1-1,0 0,0-2,-1 0,0 0,0-1,-1-1,0-1,0 0,-1-1,-1 0,0 0,-1-2,0 1,-1-2,-1 1,0-1,-1-1,-1 1,1-3,-4 8,1-1,-2 1,0-1,0 0,-1 0,0 0,-1-1,0 1,-1 0,0 0,0-1,-2 1,1 0,-2-5,2 14,1 1,0-1,-1 0,1 1,-1-1,0 0,0 1,1-1,-1 1,0-1,0 1,0 0,0-1,-1 1,1 0,0 0,-1 0,1-1,0 1,-1 1,1-1,-1 0,0 0,1 1,-1-1,0 1,1-1,-1 1,0-1,1 1,-1 0,0 0,0 0,1 0,-1 0,0 1,0-1,1 0,-1 1,0-1,1 1,-1 0,1-1,-1 1,1 0,-1 0,-1 1,0 0,0 0,1 0,-1 1,0-1,1 1,0-1,0 1,0 0,0 0,0 0,0 0,1 0,-1 0,1 0,0 1,0-1,0 1,0-1,1 0,0 1,-1-1,1 3,2-1,1 0,-1 0,1-1,0 1,0-1,0 1,1-1,0 0,-1 0,1-1,1 1,-1-1,0 0,1 0,0 0,-1-1,1 1,0-1,0-1,1 1,-1-1,0 1,0-1,1-1,-1 1,1-1,-1 0,1 0,-1-1,0 0,6-1,32 6,-38-4,0 0,-1 0,1 1,0 0,0-1,-1 2,1-1,0 1,-1-1,0 1,1 0,-1 1,0-1,0 1,0 0,0 0,-1 0,1 0,-1 1,0-1,0 1,0 0,0 0,-1 0,1 0,-1 1,0-1,-1 0,1 1,-1 0,0-1,0 1,0 0,0 0,-1-1,0 1,0 0,0 0,-1 0,-49 121,45-106</inkml:trace>
  <inkml:trace contextRef="#ctx0" brushRef="#br0" timeOffset="6236.242">3107 3670,'-9'19,"-4"6</inkml:trace>
  <inkml:trace contextRef="#ctx0" brushRef="#br0" timeOffset="6482.432">3023 3303</inkml:trace>
  <inkml:trace contextRef="#ctx0" brushRef="#br0" timeOffset="6687.413">3361 3528,'-5'10,"-4"4,1 0,1 1,0-1,1 1,0 1,1-1,1 1,1 0,0 0,1 0,1 1,0-1,1 0,2 5,-2-18,1 0,0 1,0-1,0 0,0 0,1 0,-1 0,1 0,0 0,0-1,0 1,0 0,1-1,-1 0,1 1,-1-1,1 0,0 0,-1-1,1 1,0 0,0-1,1 0,-1 0,0 0,0 0,0 0,1-1,-1 1,0-1,1 0,-1 0,1 0,-1-1,0 1,0-1,1 1,-1-1,1-1,4 0,0-1,0 0,0-1,0 1,-1-2,0 1,0-1,0 0,0 0,-1-1,0 0,0 0,0 0,-1-1,2-3,0-2,0-1,0 0,-2 0,1-1,-2 1,0-1,0 0,0-11,-3 20,-1 1,1-1,-1 1,0-1,-1 1,1-1,-1 1,0 0,0-1,0 1,-1 0,1-1,-1 1,0 0,0 0,0 0,-1 1,0-1,1 0,-1 1,-1 0,1 0,0 0,-1 0,1 0,-1 1,0-1,0 1,-3-1,0 1,1 1,0 1,-1-1,1 1,-1 0,0 0,1 1,0 0,-1 0,1 1,-1-1,1 2,0-1,0 0,0 1,1 0,-1 1,1-1,-1 1,1 0,0 0,0 1,1 0,0-1,-1 2,1-1,-2 5,-8 6</inkml:trace>
  <inkml:trace contextRef="#ctx0" brushRef="#br0" timeOffset="7269.941">3728 3556,'0'3,"-12"115,12-115,0 1,1-1,-1 1,1-1,-1 1,1-1,0 0,1 1,-1-1,0 0,1 0,0 0,0 0,0 0,0 0,0-1,1 1,-1-1,1 1,-1-1,1 0,0 0,0 0,0 0,0-1,0 1,1-1,-1 0,0 0,1 0,1 0,2 0,1 0,0-1,-1-1,1 1,0-1,-1-1,1 1,-1-1,1 0,-1-1,0 0,0 0,0 0,-1-1,1 0,-1-1,0 1,0-1,3-3,93-114,-92 105,-1 1,0-1,-2-1,0 0,-1 0,-1 0,0-1,-1 1,-2-1,0 0,0 0,-2 0,-1-3,1 16,-1-1,0 1,-1 0,0 0,0 0,0 1,-1-1,1 0,-1 1,-1 0,1-1,-1 1,0 0,0 1,0-1,-1 1,1 0,-1 0,0 0,0 1,-1 0,1 0,-1 0,1 0,-1 1,0 0,0 0,0 1,0 0,-1 0,1 0,0 1,0 0,0 0,-1 0,1 1,0 0,0 0,0 1,0-1,0 1,0 1,0-1,1 1,-1 0,-2 2,1 1,0 0,0 0,0 0,0 1,1 0,0 1,1-1,0 1,0 0,1 0,-1 1,2-1,-1 1,1 0,1 0,0 0,0 0,1 1,0-1,0 0,1 1,0-1,1 1,0-1,1 0,-1 0,2 0,-1 0,2 0,-1 0,1-1,0 1,1-1,0 0,0 0,0-1,1 1,2 0,11 9,1-1,1-1,1 0,0-2,0-1,2 0,-1-2,1-1,1 0,-1-2,1-1,1-1,-1-1,7-1,95 15,-102-22</inkml:trace>
  <inkml:trace contextRef="#ctx0" brushRef="#br0" timeOffset="7986.836">4518 3387,'24'-10,"18"-3,6 1,0 2,-4-1,-4 0,-4 3,-3 2,-3 3,-7 1</inkml:trace>
  <inkml:trace contextRef="#ctx0" brushRef="#br0" timeOffset="8231.824">4518 3613,'39'-5,"26"-1,8-5,-4-1,-9 3,-10 2,-9-3,-6 1,-9 2</inkml:trace>
  <inkml:trace contextRef="#ctx0" brushRef="#br0" timeOffset="8449.894">4604 3783,'43'-5,"24"-7,5 0,-4 1,-10-2,-9 1,-14 2</inkml:trace>
  <inkml:trace contextRef="#ctx0" brushRef="#br0" timeOffset="8987.864">5703 3162,'-203'422,"200"-419,1 1,0-1,0 1,-1 0,2-1,-1 1,0 0,1 0,0 0,0 0,0 0,0 0,1 1,0-1,0 0,0 0,0 0,0 0,1 1,0-1,0 0,0 0,0 0,1 0,0 0,-1-1,1 1,1 0,-1-1,0 0,1 1,0-1,0 0,0 0,1 0,10 0,-1-1,1 0,0-1,0-1,0 0,0-1,0-1,0 0,0-1,-1 0,1-1,-1-1,0 0,0 0,-1-2,1 1,1-3,37-37,-43 29</inkml:trace>
  <inkml:trace contextRef="#ctx0" brushRef="#br0" timeOffset="9337.577">5281 3274,'5'-3,"37"-20,1 1,1 3,0 1,1 2,1 2,1 3,-1 1,21 0,-61 10,1 0,-1 0,1 1,0 0,-1 0,0 0,1 1,-1 0,0 0,0 1,0 0,0 0,-1 0,1 1,-1 0,0 0,0 0,0 1,0-1,-1 1,0 0,4 6,-5-6,1 1,0-1,0 1,0-1,1-1,-1 1,1-1,1 1,-1-2,0 1,1 0,0-1,0 0,0 0,0-1,0 0,1 0,-1 0,0-1,1 0,0 0,-1-1,1 0,4 0,90-33,-82 24</inkml:trace>
  <inkml:trace contextRef="#ctx0" brushRef="#br0" timeOffset="9907.023">6070 3584,'-36'44,"201"-176,-163 131,0 1,0 0,-1-1,1 1,0 0,0 0,0 0,0 0,0 0,0 0,-1 1,1-1,0 0,0 1,0 0,-1-1,1 1,0 0,-1 0,1 0,-1 0,1 0,-1 0,1 1,-1-1,0 0,0 1,1-1,-1 1,0-1,0 1,-1 0,1-1,0 1,0 0,-1-1,1 1,-1 0,0 0,1 0,-1 0,0-1,0 1,0 0,-1 1,13 27,-9-27,-1 0,0 0,1-1,-1 1,1 0,0-1,-1 1,1-1,1 0,-1 0,0 0,0-1,1 1,-1-1,1 0,-1 0,1 0,-1 0,1 0,0-1,0 0,-1 0,1 0,0 0,-1 0,1-1,0 0,-1 1,1-1,-1-1,1 1,-1 0,3-3,4 0,0-1,-1 0,0-1,0 0,-1 0,1-1,-1 0,-1 0,0-1,0 0,3-5,40-91,-42 82</inkml:trace>
</inkml:ink>
</file>

<file path=ppt/ink/ink4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4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4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4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4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4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4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4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1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4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1">904 0,'-484'381,"449"-352,-2-1,0-2,-2-2,-38 17,137-74,-31 18</inkml:trace>
  <inkml:trace contextRef="#ctx0" brushRef="#br0" timeOffset="2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3">2175 57,'-39'24,"-36"27,-15 9,-2 0,9-5,15-8,14-7,16-6,20-8,17-9,13-7,10-5,6-4,-1-2</inkml:trace>
  <inkml:trace contextRef="#ctx0" brushRef="#br0" timeOffset="4">763 592,'10'13,"-2"0,0 0,0 1,-1 0,-1 0,0 0,-1 1,3 14,1 0,13 28,2 0,2-2,3-1,2-1,9 8,13 3,-29-95,167-475,-167 387,-23 95</inkml:trace>
  <inkml:trace contextRef="#ctx0" brushRef="#br0" timeOffset="5">1130 1242,'42'83,"92"101,-54-83,83 95,34 2,-153-146,-3 2,-2 2,-2 1,-1 6,90 152,59-8,-33-36,-49-26,-70-98,1-1,3-1,1-2,2-2,2-2,6 2,103 118,102 147,-235-279,-17-16</inkml:trace>
  <inkml:trace contextRef="#ctx0" brushRef="#br0" timeOffset="6">1045 1383,'-5'0,"-1"5,0 6,1 6,2 5,1 4,0 2,2 1,0 0,5 0,1 1,1-1,3 0,0-6</inkml:trace>
  <inkml:trace contextRef="#ctx0" brushRef="#br0" timeOffset="7">1017 2089,'10'9,"3"9,-1 5,-2-1</inkml:trace>
  <inkml:trace contextRef="#ctx0" brushRef="#br0" timeOffset="8">1074 2878,'0'19,"0"12,0 4,0 2,0 0,0-3,4-7,3-7</inkml:trace>
  <inkml:trace contextRef="#ctx0" brushRef="#br0" timeOffset="9">1101 3725,'0'10,"0"7,0 7,0-2</inkml:trace>
  <inkml:trace contextRef="#ctx0" brushRef="#br0" timeOffset="10">1074 4459,'0'14,"0"10,0 6,0 2,0 0,0-4</inkml:trace>
  <inkml:trace contextRef="#ctx0" brushRef="#br0" timeOffset="11">3896 4798,'5'-5,"1"4,5 1,0 6,-1 6,2 7,-1 4,2 3,5 2,2 2,5-6,-4-5</inkml:trace>
  <inkml:trace contextRef="#ctx0" brushRef="#br0" timeOffset="12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13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14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4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489 223,'-36'13,"0"1,1 2,0 2,2 1,-1 2,17-11,-1-1,0 1,1 1,0 0,1 1,0 1,1 0,1 2,0-1,1 1,0 1,1 1,1 0,1 0,0 1,2 0,0 0,0 1,2 0,1 1,-1 5,3-8,0-1,2 1,0-1,1 1,1 0,0-1,1 1,1-1,1 0,0 0,1 0,1 0,0-1,1 0,0 0,2 0,0-1,0-1,1 1,1-2,0 1,1-2,0 1,8 4,0-3,1-2,0 0,0-1,1-2,0 0,1-1,0-1,4-1,-14-3,0-2,0 0,0 0,0-2,0 1,0-1,0-1,-1-1,1 0,-1 0,0-1,0 0,0-1,-1-1,0 0,0 0,-1-1,0-1,0 1,-1-2,7-8,3-4</inkml:trace>
  <inkml:trace contextRef="#ctx0" brushRef="#br0" timeOffset="879.021">913 702,'-10'16,"2"1,-1 0,2 1,1 0,0 0,1 0,1 1,0-1,2 1,0 0,1 0,2 12,0-27,0 0,0 0,1 0,-1 0,1 0,0-1,0 1,0-1,1 1,-1-1,1 0,0 0,0 0,0-1,0 1,0-1,1 1,-1-1,1 0,0 0,-1-1,1 1,0-1,0 0,0 0,0 0,0 0,0-1,0 1,0-1,2 0,10 0,-1 0,0-1,1-1,-1 0,0-1,0-1,14-5,-17 5,0-2,0 1,0-2,0 1,-1-2,0 1,-1-1,0-1,0 0,-1-1,5-5,-11 11,0 0,0 0,0 0,0 0,-1-1,0 0,0 1,0-1,-1 0,1 0,-1 0,0 1,-1-1,1-1,-1 1,0 0,0 0,0 0,-1 0,0 0,0 0,0 0,-1 1,1-1,-1 0,0 1,-1-1,1 1,-1-1,0 1,-1-1,-3-3,-2 0,1 0,-1 1,0 0,-1 0,1 1,-1 1,0 0,-1 0,1 1,-1 0,0 0,0 2,-1-1,1 1,0 1,-1 0,1 1,0 0,-1 0,1 1,-1 1,1 0,-9 3,19-4,0-1,0 1,1-1,-1 0,0 1,1 0,-1-1,1 1,-1-1,1 1,-1 0,1-1,-1 1,1 0,-1 0,1-1,0 1,0 0,-1 0,1 0,0-1,0 1,0 0,0 0,0 0,0 0,0-1,0 1,0 0,0 0,0 0,1-1,-1 1,0 0,1 0,-1 0,0-1,1 1,-1 0,1-1,-1 1,1 0,-1-1,1 1,0-1,-1 1,1-1,0 1,-1-1,1 1,0-1,0 0,-1 1,1-1,0 0,0 0,0 0,-1 1,1-1,0 0,0 0,0 0,0 0,-1 0,1-1,0 1,0 0,0 0,0-1,15 3,1-2,0 0,0-1,0 0,0-2,-1 0,1-1,-1 0,8-4,5-1,252-56,-276 64,0 0,-1 1,1-1,0 1,-1 0,1 0,0 0,0 1,-1-1,1 1,-1 0,1 1,-1-1,1 1,-1 0,0 0,1 0,-1 1,0-1,-1 1,1 0,0 0,-1 0,0 1,0-1,0 1,0 0,0 0,-1 0,1 0,-1 0,0 1,-1-1,1 0,-1 1,0 0,0-1,0 1,-1 0,1-1,-1 5,-5 13,-1 1,0-1,-2 0,-1 0,0 0,-2-2,0 1,-2-1,-2 3,13-16,14-15,19-19,-29 25,55-44,1 2,3 2,1 4,51-24,-108 60,2-3,0 1,0 0,1 0,0 1,0 0,0 0,0 1,0 0,0 0,1 1,-1 0,0 1,8 0,-14 1,-1-1,1 1,-1 0,1 0,-1 0,1 0,-1 0,0 0,1 1,-1-1,0 0,0 1,0-1,0 1,0-1,0 1,0-1,-1 1,1 0,0-1,-1 1,1 0,-1 0,0-1,0 1,0 0,0 0,0-1,0 1,0 0,0 0,-1-1,1 1,-1 0,1 0,-1 0,-25 66,6-32,10-21,2 0,0 1,0 0,2 0,0 0,0 1,2 0,0 3,1 4</inkml:trace>
  <inkml:trace contextRef="#ctx0" brushRef="#br0" timeOffset="1753.708">2493 674,'-44'-1,"28"-1,1 2,-1 0,0 0,1 2,-1 0,1 0,0 2,-3 1,17-5,0 0,0 0,0 1,0-1,0 0,0 1,1-1,-1 1,0-1,0 1,0-1,1 1,-1-1,0 1,1 0,-1 0,1-1,-1 1,1 0,-1 0,1-1,-1 1,1 0,0 0,-1 0,1 0,0 0,0 0,0 0,0-1,0 1,0 0,0 0,0 0,0 0,0 0,0 0,0 0,1 0,-1 0,0-1,1 1,-1 0,1 0,-1 0,1-1,-1 1,1 0,0 0,0-1,40 39,-30-30,59 69,-69-76,0 1,0-1,0 1,0-1,0 1,0-1,-1 1,1 0,-1-1,1 1,-1 0,0 0,0-1,-1 1,1 0,-1-1,1 1,-1 0,0-1,0 1,0-1,0 1,0-1,0 1,-1-1,1 0,-1 0,0 0,0 0,0 0,0 0,0 0,0-1,0 1,0-1,-3 2,-20 13,-1-1,-1-1,0-2,0-1,-2 0,1-3,-4 1,30-8,0 0,0-1,0 1,0 0,0-1,0 0,0 1,0-1,0 0,0 0,0 0,0 0,0 0,-1-1,1 1,0-1,0 1,0-1,0 0,1 0,-1 0,0 0,0 0,0 0,1 0,-1-1,-3-9</inkml:trace>
  <inkml:trace contextRef="#ctx0" brushRef="#br0" timeOffset="2473.027">2606 956,'40'-13,"0"0,-1-3,-1-1,0-2,-1-2,19-15,-1-36,-54 70,0 0,0 0,-1 0,1 0,-1 0,1-1,-1 1,0 0,0 0,0 0,0-1,-1 1,1 0,0 0,-1 0,1 0,-1-1,0 1,0 0,0 0,0 1,0-1,0 0,-1 0,1 0,0 1,-1-1,0 1,1-1,-1 1,0-1,0 1,1 0,-1 0,0 0,0 0,0 0,-3 0,-5 0,0 1,0 0,0 0,0 1,0 0,0 1,0 0,0 0,1 1,-1 1,1-1,-1 2,1-1,1 1,-1 0,1 1,0 0,0 1,0-1,1 2,0-1,1 1,-1 0,-2 4,2-2,-1 0,1 1,1 0,0 0,0 0,1 1,0-1,1 1,-1 6,4-14,1-1,-1 1,0-1,1 1,0 0,0-1,0 1,0-1,0 1,1-1,0 1,-1 0,1-1,1 0,-1 1,0-1,1 0,0 0,-1 1,1-1,1-1,-1 1,0 0,1 0,-1-1,1 0,0 1,0-1,0 0,0 0,0-1,0 1,0-1,3 1,13 3,1-2,-1-1,1 0,0-1,-1-2,1 0,0 0,-1-2,1-1,-1 0,0-1,0-1,0-1,-1-1,17-10,5 0,0-3,-1-1,-1-2,-1-2,-2-1,-1-2,0-1,-3-1,16-22,-13-7,-34 59,1-1,-1 1,1-1,-1 1,0-1,1 1,-1-1,0 0,0 1,0-1,0 1,0-1,-1 0,1 1,0-1,-1 1,1-1,-1 1,0-1,1 1,-1 0,0-1,0 1,0 0,0 0,0-1,0 1,0 0,0 0,-1 0,1 0,0 0,0 1,-1-1,1 0,-1 0,1 1,-1-1,1 1,-2-1,-8 1,0 1,0 0,1 0,-1 1,0 0,1 1,-1 0,1 1,0 0,0 0,0 1,1 1,0 0,0 0,-4 3,12-8,-8 5,-70 54,76-58,1 0,0 0,1 0,-1 0,0 0,0 1,1-1,-1 0,1 1,0-1,0 1,0 0,0-1,0 1,1 0,-1 0,1-1,0 1,0 0,0 0,0 0,0 0,0-1,1 1,-1 0,1 0,0-1,0 1,0 0,0-1,1 1,-1 0,5 2,-1-1,1 1,0-1,1 0,-1 0,0 0,1-1,0 0,0-1,0 1,0-1,0-1,0 1,1-1,-1-1,1 1,-1-1,0 0,1-1,-1 0,1 0,56 4,41 32,-102-33,0 0,0 0,0 0,-1 0,1 1,-1 0,0-1,0 1,1 0,-2 0,1 0,0 0,-1 1,1-1,-1 0,0 1,0-1,-1 1,1-1,-1 1,1-1,-1 1,0-1,0 1,-1-1,1 1,-1-1,0 1,0-1,0 1,-3 5,1 0,-2 0,1 0,-1-1,-1 1,1-1,-1-1,-1 1,1-1,-7 5,5-4,-10 11</inkml:trace>
  <inkml:trace contextRef="#ctx0" brushRef="#br0" timeOffset="2867.154">3791 617,'-9'18,"1"0,1 1,1 0,1 0,1 0,0 0,1 1,1-1,1 1,1 0,0 0,2-1,0 1,2 4,-1-16,0-1,0 1,1 0,-1-1,2 0,-1 0,1 0,0 0,0-1,1 1,0-2,0 1,1-1,-1 1,1-2,0 1,-3-4,-1-1,0 1,0-1,0 0,1 0,-1 0,0 0,0-1,0 1,1-1,-1 0,0 0,0 0,0 0,0 0,0-1,-1 0,1 1,0-1,-1 0,1 0,-1 0,1-1,-1 1,0 0,0-1,0 0,-1 1,1-1,0 0,-1 0,0 0,0 0,0 0,0 0,0 0,-1-1,1 1,-1 0,0-1,8-12,6-16,2-3,0 0,3 1,0 1,3 1,19-23,-27 42,0 2</inkml:trace>
  <inkml:trace contextRef="#ctx0" brushRef="#br0" timeOffset="3632.011">4581 645,'-42'17,"1"2,1 1,1 2,1 2,-21 18,48-34,0 0,1 1,0 0,1 1,0 0,0 1,1 0,0 0,-2 5,10-15,-1 1,0-1,1 0,-1 1,1-1,-1 1,1-1,-1 1,1-1,0 1,0-1,0 1,0-1,0 1,0-1,0 1,1-1,-1 1,0-1,1 1,-1-1,1 1,0-1,-1 0,1 1,0-1,0 0,0 0,0 1,0-1,0 0,0 0,0 0,1 0,-1 0,0-1,1 1,-1 0,0-1,1 1,-1-1,1 1,0 0,69 1,-51-10,0-1,-1-1,0-1,0 0,-1-1,-1-1,0-1,-1 0,0-2,-1 1,-1-2,2-3,45-44,-28 42,-32 22,-1 0,1-1,0 1,-1 0,1 0,-1 0,1 0,0 0,-1 0,1 0,0 0,-1 0,1 0,-1 0,1 1,0-1,-1 0,1 0,-1 1,1-1,-1 0,1 1,-1-1,1 0,-1 1,1-1,-1 1,0-1,1 1,-1-1,1 1,-1-1,0 1,0-1,1 1,-1-1,0 1,0-1,0 1,0 0,1-1,-1 1,0 0,0-1,0 1,0-1,0 1,-1 0,1-1,0 1,0-1,0 1,0 0,-1-1,1 1,0-1,-1 1,1-1,0 1,-1-1,1 1,-4 16,2-13,0 1,0 0,0 0,0 0,1 0,0 1,0-1,1 0,-1 0,1 1,0-1,0 0,1 1,0-1,0 0,0 0,0 0,1 0,0 0,0 0,0 0,1 0,0-1,0 1,0-1,0 0,0 0,1 0,0 0,0-1,0 1,3 1,4-2,0 0,1 0,-1-1,0-1,1 0,-1 0,1-1,-1-1,1 0,-1 0,1-1,-1-1,0 0,0 0,0-1,0-1,-1 0,0 0,0-1,0 0,-1-1,1 0,3-4,148-132,9-87,-161 217,0-1,-1 1,-1-1,0-1,-1 1,-1-1,0 0,-1-1,0 1,-1-1,-1 1,-1-1,0 0,-1 0,0 0,-2 0,0 1,0-1,-2 1,0-1,-1 1,0 0,-1 1,-1-1,0 1,-1 0,-9-12,14 23,0 0,-1 0,1 1,-1-1,0 1,0 0,0 0,0 0,0 0,0 1,0 0,0-1,-1 2,1-1,-1 0,1 1,0 0,-1 0,1 0,-1 1,1-1,-1 1,1 0,0 0,0 1,0-1,-1 1,1 0,1 0,-3 1,-4 3,0 0,1 0,-1 1,1 1,1-1,-1 1,1 1,1 0,-1 0,1 0,-1 4,-4 13,2 1,0 1,2-1,1 2,1-1,1 1,2-1,1 1,1 0,2 0,0 0,2 0,2 0,6 24,5 4,3-1,2 0,2-2,3-1,2-1,11 14,23 44,-28-30,-35-80,1 1,0-1,0 1,-1-1,1 1,0-1,-1 1,1-1,-1 1,1-1,0 0,-1 1,1-1,-1 0,1 1,-1-1,1 0,-1 1,0-1,1 0,-1 0,1 0,-1 0,0 0,1 0,-1 1,1-1,-1 0,0-1,1 1,-1 0,1 0,-1 0,1 0,-1 0,0-1,1 1,-1 0,1 0,-1-1,1 1,-1 0,1-1,-1 1,1-1,0 1,-1 0,1-1,-1 1,1-1,0 1,0-1,-1 0,1 1,0-1,0 1,0-1,-1 1,1-1,0 0,0 1,0-1,0 1,0-1,0 0,-10-12</inkml:trace>
  <inkml:trace contextRef="#ctx0" brushRef="#br0" timeOffset="3900.032">4694 561,'43'0,"44"0,10 0,0 0,-13 0,-15 0,-15 0,-11 0,-5 0,-2 0,-4 0,-2 0,-6 0</inkml:trace>
  <inkml:trace contextRef="#ctx0" brushRef="#br0" timeOffset="4318.039">5767 702,'-9'38,"-4"18,1 4,7-8,4-13</inkml:trace>
  <inkml:trace contextRef="#ctx0" brushRef="#br0" timeOffset="4534.936">5795 420,'5'5,"1"6,0 1</inkml:trace>
  <inkml:trace contextRef="#ctx0" brushRef="#br0" timeOffset="5386.504">6162 645,'-14'11,"1"0,0 1,1 1,0 0,1 0,0 1,1 1,1 0,0 0,1 1,1 0,-5 15,11-28,1 1,-1 0,1 0,0-1,0 1,0 0,1 0,-1-1,1 1,0 0,0-1,0 1,0 0,1-1,-1 0,1 1,0-1,0 0,0 0,1 0,-1 0,1 0,0-1,-1 1,1-1,0 1,0-1,1 0,-1 0,0-1,1 1,3 0,0 1,0 0,0-1,1 0,-1 0,1-1,-1 0,1 0,-1-1,1 0,0 0,-1 0,1-1,0-1,-1 1,0-1,2-1,1-1,-1 0,1-1,-1 0,0-1,0 0,-1 0,0-1,0 0,0 0,-1-1,0 0,-1 0,0-1,0 0,-1 0,0 0,0 0,-1-1,0 0,-1 0,0 0,-1 0,1-5,-1 6,-1 1,0-1,-1 0,0 0,0 0,-1 0,0 1,0-1,-1 0,0 1,-1-1,0 1,0 0,-1-1,0 2,0-1,-1 0,0 1,0 0,-1 0,0 1,0-1,-1 1,1 0,-1 1,-8-5,15 10,1 0,-1-1,0 1,1 0,-1-1,0 1,1 0,-1-1,0 1,0 0,1-1,-1 1,0 0,0-1,0 1,0-1,1 1,-1 0,0-1,0 1,0-1,0 1,0-1,0 1,0 0,0-1,0 1,0-1,0 1,-1-1,1 1,0 0,0-1,0 1,0-1,-1 1,1 0,0-1,0 1,-1 0,1-1,0 1,-1 0,1 0,0-1,-1 1,6-1,12-5,1 2,-1 0,1 1,-1 1,1 1,0 0,0 1,0 1,-1 1,1 0,-1 2,1 0,-1 1,0 0,0 1,4 4,-18-9,0 1,0 0,0 0,-1 0,1 1,-1-1,1 1,-1-1,0 1,0 0,0 0,0 0,-1 0,1 0,-1 0,0 0,0 0,0 1,0-1,0 1,-1-1,0 0,1 1,-1-1,0 1,-1 1,-28 93,7-30,22-67,-1 1,1-1,-1 1,1-1,0 1,0-1,0 1,-1-1,1 1,1-1,-1 1,0-1,0 1,1-1,-1 1,0-1,1 1,0-1,-1 0,1 1,0-1,-1 0,1 0,0 1,0-1,0 0,0 0,1 0,-1 0,0 0,0 0,0 0,1-1,-1 1,1 0,-1-1,0 1,1-1,-1 1,1-1,-1 0,1 0,-1 1,1-1,-1 0,1 0,-1-1,1 1,0 0,-1 0,0-1,1 1,0-1,81-32,177-145,-193 143,-65 35,-1 1,0-1,1 1,-1-1,0 1,0 0,0 0,0 0,0 0,0 0,0 0,0 0,0 0,0 0,-1 0,1 0,0 1,-1-1,1 0,-1 0,1 1,-1-1,0 0,1 1,-1-1,0 1,0-1,0 0,0 1,0-1,0 0,-1 1,1-1,0 0,-1 1,1-1,-1 0,1 1,-1-1,0 0,0 1,-50 177,56-115,-7-50</inkml:trace>
</inkml:ink>
</file>

<file path=ppt/ink/ink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44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87 424,'-1'0,"1"1,0-1,-1 1,1-1,-1 1,1-1,-1 1,0-1,1 0,-1 1,1-1,-1 0,0 1,1-1,-1 0,0 0,1 0,-1 0,0 0,1 0,-1 1,0-2,1 1,-1 0,0 0,1 0,-1 0,0 0,1 0,-1-1,0 1,1 0,-1-1,1 1,-1 0,0-1,1 1,-1-1,1 1,-1-1,1 1,-1-1,1 1,0-1,-1 1,1-1,0 0,-1 1,1-1,0 1,0-1,0 0,-1 0,1 1,0-1,0 0,0 1,0-1,0 0,0 1,0-1,1 0,-1 1,0-1,0 0,0 1,1-1,-1 0,-33 120,23-64,2 1,3-1,2 1,4 44,-2-94,1 0,0 0,1 0,-1 0,1 0,0-1,1 1,-1 0,1-1,0 1,1-1,-1 1,1-1,0 0,0 0,1-1,-1 1,1 0,0-1,1 0,-1 0,1 0,-1-1,1 0,0 0,0 0,1 0,-1-1,1 0,-1 0,1 0,0-1,-1 1,1-1,0-1,0 1,5-1,4-4,0 0,-1 0,1-2,-1 0,0 0,-1-1,0-1,0 0,0-1,-1-1,-1 1,0-2,0 0,-1 0,0-1,-1 0,0-1,-1 1,0-2,-1 1,-1-1,0-1,16-20,10-27,-15 85,-16-18,1 8,0 0,0-1,2 1,-1-1,2 1,-1-2,2 1,0 0,0-1,1 0,0 0,1-1,0 0,0 0,1-1,1 0,0-1,0 0,0-1,1 1,0-2,1 0,7 3,-10-6,0 0,1-1,-1-1,0 0,1 0,-1 0,1-1,-1-1,0 0,1 0,-1-1,0 0,0 0,0-1,0 0,0-1,-1 0,1 0,-1-1,0 0,-1-1,1 1,-1-1,0-1,0 0,-1 0,0 0,0 0,-1-1,0 0,0 0,-1-1,0 1,0-1,-1 0,0 0,-1 0,0 0,0 0,0-7,-3 7,0 0,0 0,0 1,-1-1,-1 1,1-1,-1 1,-1 0,0 0,0 0,-2-2,-4-9</inkml:trace>
  <inkml:trace contextRef="#ctx0" brushRef="#br0" timeOffset="3633.615">1273 0,'-17'30,"10"3,3 1,1 0,1 0,2 0,1 0,2 7,26 227,-58 124,31-371,6-25,9-33,9-32,-13 27,3 1,1 1,2 0,1 2,2 0,27-33,-48 68,0 0,1 1,0-1,0 0,0 1,0-1,0 1,0 0,1 0,-1 0,1 0,-1 0,1 0,0 1,0-1,0 1,0 0,0 0,0 0,0 0,0 0,0 1,0-1,1 1,-1 0,0 0,0 0,1 0,-1 1,0-1,0 1,0 0,0 0,0 0,0 0,0 1,0-1,0 1,-1 0,1 0,-1 0,1 0,1 1,3 14,0 0,-1 1,-1-1,0 1,-1 1,-1-1,-1 0,-1 1,0-1,-2 1,0 4,-13 35,11-51,1-1,0 1,0 0,0-1,1 1,0 0,0 0,1 0,0 0,0 0,1 0,0 0,1 4,9-10,-6-12</inkml:trace>
  <inkml:trace contextRef="#ctx0" brushRef="#br0" timeOffset="4598.848">1808 791,'14'2,"0"0,0-1,1 0,-1-1,0-1,0 0,0-1,0 0,-1-2,1 1,0-1,-1-1,0-1,7-4,-15 6,0-1,-1 1,0-1,0-1,0 1,-1 0,0-1,0 0,0 1,-1-1,0 0,0-1,0 1,-1 0,0 0,0-1,0 1,-1-1,0 1,0-1,-1 1,0 0,0-1,0 1,-1 0,0 0,0 0,-1 0,-2-5,4 8,-1 1,1-1,0 1,-1 0,1-1,-1 1,0 0,1 0,-1 0,0 0,0 0,-1 1,1-1,0 1,0-1,-1 1,1 0,-1 0,1 0,-1 0,0 0,1 1,-1-1,0 1,1 0,-1 0,0 0,0 0,1 0,-1 0,0 1,1-1,-1 1,0 0,1 0,-1 0,1 0,-3 1,-3 3,-1-1,0 2,1-1,0 1,0 1,1-1,-1 1,2 0,-1 1,0 1,-7 11,2 1,0 0,1 1,1 0,1 1,2 0,-6 23,11-40,1-1,-1 1,1-1,1 1,-1 0,1-1,0 1,0 0,0 0,1-1,0 1,0 0,0-1,1 1,0-1,0 1,0-1,1 0,0 0,0 0,0 0,1-1,-1 1,1-1,0 0,0 0,1 0,-1-1,1 1,0-1,0 0,0-1,0 1,0-1,0 0,1 0,-1-1,1 1,4-1,9 0,0 0,-1-2,1-1,0 0,0-1,-1-1,1-1,-1 0,0-1,-1-2,0 1,0-2,0 0,-1-1,10-9,-15 9,0 0,-1-1,-1 0,0-1,0 1,-1-2,-1 1,0-1,0-1,2-7,54-86,-61 104,0 1,0 0,0-1,1 1,-1 0,1 0,-1 1,1-1,0 0,-1 1,1 0,0-1,0 1,0 1,0-1,0 0,0 1,1-1,-1 1,0 0,0 0,0 0,0 0,0 1,0-1,0 1,1 0,-2 0,1 0,0 0,0 1,0-1,0 1,-1-1,1 1,-1 0,1 0,-1 0,0 1,0-1,0 0,0 1,0 0,0-1,-1 1,0 0,1 0,0 2,0 3,0 1,-1 0,0-1,0 1,-1 0,0-1,-1 1,0 0,0-1,-1 1,0-1,0 1,-1-1,0 0,-1 0,1 0,-2 0,-3 5,7-12,0-1,0 1,1-1,-1 1,0-1,0 1,1 0,-1-1,0 1,1 0,-1 0,1 0,-1-1,1 1,-1 0,1 0,0 0,-1 0,1 0,0 0,0 0,0 0,0 0,0 0,0 0,0 0,0 0,0 0,0 0,0-1,0 1,1 0,-1 0,0 0,1 0,-1 0,1 0,-1 0,1-1,-1 1,1 0,0 0,-1-1,1 1,0 0,0-1,0 1,-1-1,1 1,0-1,0 1,0-1,0 0,0 1,0-1,0 0,0 0,-1 0,1 0,0 1,0-1,1-1,12-6,0-2,-1 0,0-1,-1 0,1-1,-2 0,10-13,1 2,175-144,-161 146,-35 20,-1-1,1 1,0 0,-1 0,1 0,0 0,-1 0,1 0,-1 0,1 0,0 0,-1 0,1 1,0-1,-1 0,1 0,-1 0,1 1,0-1,-1 0,1 1,-1-1,1 1,-1-1,0 1,1-1,-1 0,1 1,-1 0,0-1,1 1,-1-1,0 1,1-1,-1 1,0 0,0-1,0 1,0-1,0 1,1 0,-1-1,0 1,0 0,-1-1,1 1,0 0,0-1,0 1,0-1,0 1,-1 0,1-1,0 1,-1-1,1 1,0-1,-1 1,1 0,-50 117,42-105,0 1,1-1,1 2,0-1,1 1,1-1,0 2,1-1,0 8,3-22,-1 1,1 0,0 0,0 0,0-1,0 1,0 0,1 0,-1 0,1 0,-1-1,1 1,0 0,-1-1,1 1,0 0,0-1,0 1,0-1,0 1,1-1,-1 0,0 0,1 1,-1-1,1 0,-1 0,1 0,-1 0,1-1,10 1</inkml:trace>
</inkml:ink>
</file>

<file path=ppt/ink/ink4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2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199 502,'-11'1,"0"0,0 0,0 2,1-1,-1 1,1 0,0 1,0 1,0-1,0 2,1-1,-2 2,6-4,1 0,-1 0,1 1,0 0,0-1,0 1,0 1,1-1,0 0,-1 1,2 0,-1 0,0 0,1 0,0 0,0 0,1 0,0 1,-1-1,2 1,-1-1,1 1,0-1,0 3,0-6,0 1,0-1,0 1,1-1,-1 1,1-1,0 0,0 1,0-1,0 0,0 0,0 0,0 0,1 0,-1 0,1 0,0 0,-1 0,1-1,0 1,0-1,0 1,0-1,0 0,0 0,1 0,-1 0,0 0,1 0,-1-1,0 1,1-1,-1 1,1-1,-1 0,0 0,1 0,-1 0,1-1,-1 1,2-1,5-1,0-1,0 1,0-2,-1 1,1-1,-1-1,0 1,0-1,-1-1,5-3,0-2,-1-1,-1 1,1-2,-2 0,0 0,-1 0,0-1,-1-1,0 1,-1-1,-1 0,0 0,-2-1,1 1,-2-1,0 0,-1 0,0 0,-2 0,-1-12,-38-55,39 81,-1 0,1 0,-1 0,1 1,-1-1,0 1,1-1,-1 1,0 0,0 0,0 0,0 0,0 0,0 0,0 0,-1 1,1-1,0 1,0-1,-1 1,1 0,0 0,0 0,-1 0,1 1,0-1,0 1,-1-1,1 1,0 0,0-1,0 1,0 0,0 0,0 1,0-1,0 0,-1 2,2-2,-1 0,1 0,0 0,0 0,0 0,0 0,0 1,0-1,0 0,0 1,1-1,-1 0,1 1,-1-1,1 1,-1-1,1 1,0-1,-1 1,1-1,0 1,0-1,0 1,0-1,0 1,1-1,-1 1,0-1,1 1,-1-1,1 0,0 1,-1-1,1 1,0-1,0 0,0 0,0 0,0 1,0-1,0 0,1 0,59 31,-42-30,0-2,0 0,1-1,-1-1,0-1,0 0,-1-2,1 0,-1-1,0 0,0-2,-1 0,0-1,0-1,-1-1,-1 0,0-1,6-6,-5 7,-1-1,0 0,-1-2,-1 1,0-1,-1-1,0-1,-1 1,-1-2,-1 1,0-1,-1-1,-1 0,4-14,-41 186,24-50,5 1,5-1,9 41,-3-22,-6 0,-6 32,1-139,1 0,-2 0,0 0,-1 0,-1-1,0 1,-1-1,-1 0,0 0,-1-1,-1 1,0-1,-1-1,0 0,-1 0,0-1,-1 0,-1-1,-6 5,14-14,1-1,-1 0,1 0,-1 0,1-1,-1 1,0-1,1 0,-1 0,0 0,1-1,-1 1,1-1,-1 0,0 1,1-2,0 1,-1 0,1-1,0 0,-1 1,1-1,0-1,1 1,-1 0,0-1,0 1,1-1,0 0,-1 0,1 0,0 0,1 0,-1 0,0-1,1 1,0 0,0-1,0 1,0-1,0 0,1 1,0-1,0 0,0 1,0-1,0 0,1-2,8-35,1 0,3 1,1 1,1 0,3 0,1 2,1 0,3 2,0 0,3 1,0 2,4-1,-8 8,-4 6</inkml:trace>
</inkml:ink>
</file>

<file path=ppt/ink/ink4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1 253,'4'7,"1"0,1-1,-1 1,1-1,0 0,0-1,1 0,-1 0,1 0,1-1,-1 0,0 0,1-1,0 1,0-2,0 1,0-1,0-1,0 0,1 0,-1 0,0-1,1 0,-1-1,0 1,1-2,-1 1,0-1,0-1,0 1,0-1,0-1,4-2,9-2,0-1,-1-1,0 0,-1-2,0 0,-1-1,0-1,-1-1,-1 0,0-1,-1-1,-1 0,0-1,-2-1,-10 16,0 1,0-1,-1 1,1-1,-1 0,0 0,0 0,0 0,0 0,0 0,-1 0,1 0,-1 0,0 0,0 0,0 0,0 0,-1 0,1 0,-1 0,0 0,0 0,0 0,0 0,0 0,-1 1,1-1,-1 0,0 1,0-1,0 1,0 0,0 0,0 0,0 0,-1 0,1 0,-1 0,0 1,1-1,-1 1,0 0,0 0,0 0,-12 0,1 2,0 0,-1 0,1 1,0 1,0 1,0 0,0 0,1 2,0-1,0 2,0 0,1 0,0 1,0 1,1 0,0 0,1 1,0 1,0-1,-6 11,7-11,0 1,0-1,1 2,1-1,0 1,0 0,1 0,1 1,0-1,-2 12,6-18,0-1,0 1,0 0,1 0,0 0,0 0,0 0,1 0,0-1,0 1,1 0,-1-1,1 1,0-1,1 1,-1-1,1 0,0 0,1 0,-1 0,1-1,0 1,0-1,0 0,5 3,0 0,0-1,0 0,1 0,0-1,0 0,1-1,-1 0,1-1,0 0,0 0,0-1,0-1,0 0,1 0,-1-1,0-1,0 0,0 0,0-1,0-1,2 0,40-15,-2-2,-1-2,0-2,-2-3,-1-1,-1-3,0-2,129-96,-174 127,1 1,-1 0,1 0,-1 0,1 0,-1 0,1 0,-1 0,1 1,0-1,0 0,-1 1,1 0,0-1,0 1,0 0,0 0,-1 0,1 0,0 0,0 0,0 1,0-1,-1 0,1 1,0 0,0-1,-1 1,1 0,-1 0,1 0,0 0,-1 0,0 0,1 0,-1 1,0-1,1 1,-1-1,0 1,0-1,0 1,-1-1,1 1,0 0,0-1,-1 1,1 0,-1 0,0 0,1-1,-1 2,-43 174,17-118,57-82,5-10,0 2,3 2,0 1,2 2,0 2,24-9,20 9,-83 24,0-1,0 1,1 0,-1 0,0 1,0-1,0 0,0 1,0-1,0 1,0-1,0 1,0 0,0 0,0 0,-1 0,1 0,0 1,-1-1,1 0,-1 1,1-1,-1 1,1 0,-1-1,0 1,0 0,0 0,0 0,0 0,-1 0,1 0,0 0,-1 0,1 0,-1 0,0 0,0 0,0 1,-1 11,0-1,-1 1,0-1,-1 0,-1 0,0 0,-1 0,0-1,-1 1,0-1,-7 9,-8 19,-5 19,26-46</inkml:trace>
  <inkml:trace contextRef="#ctx0" brushRef="#br0" timeOffset="1098.802">1581 366,'45'-6,"-1"-3,0-1,0-3,-1-1,40-20,-74 31,0 0,0 0,0-1,-1 0,0-1,0 0,0 0,0-1,-1 0,0 0,0-1,-1 0,1 0,-2-1,1 1,-1-1,0 0,-1-1,0 1,0-1,0 0,-2 0,1 0,0-7,-3 14,0 0,0 0,0 0,0 0,-1 0,0 0,1 0,-1 0,0 0,0 0,0 0,0 0,0 0,0 1,0-1,-1 0,1 1,-1-1,1 1,-1-1,1 1,-1 0,0 0,0 0,0 0,0 0,0 0,0 0,0 1,0-1,0 1,0-1,0 1,0 0,0 0,0 0,0 0,-1 0,1 0,0 1,-85 24,67-14,1 1,0 1,1 1,0 1,1 1,0 0,2 1,-7 8,19-21,0 0,-1-1,1 1,0 0,1 1,-1-1,1 0,0 1,0 0,0-1,1 1,-1 0,1 0,0 0,1 0,-1 0,1 0,0 0,0 0,1 0,-1 0,1-1,0 1,0 0,1 0,0 0,0-1,0 1,0-1,1 1,-1-1,1 0,0 0,0 0,1-1,-1 1,1-1,0 1,0-1,0 0,0-1,0 1,1-1,-1 0,1 0,2 0,14 1,0-2,0 0,0-1,0-1,0-2,0 0,0-1,0-1,-1 0,0-2,0-1,0 0,-1-1,-1-1,0-1,0-1,3-3,17-10,-1-2,-2-2,-1-1,26-28,-9-17,-50 74,0-1,0 0,0 0,0 0,0 0,-1 0,1 0,-1 0,1 0,-1-1,0 1,0 0,0 0,0 0,0 0,0 0,-1-1,1 1,-1 0,1 0,-1 0,0 0,0 0,0 0,0 1,0-1,0 0,-1 0,1 1,0-1,-1 1,0-1,1 1,-1-1,0 1,0 0,1 0,-1 0,-1 0,-3-1,-1 2,1-1,0 0,0 1,-1 1,1-1,0 1,0 0,-1 0,1 0,0 1,0 0,1 0,-1 1,0 0,1 0,-1 0,1 1,0-1,0 1,0 0,1 1,0-1,-1 1,2 0,-1 0,0 0,1 1,0-1,0 3,3-6,0 1,0-1,0 1,1 0,-1-1,1 1,0-1,0 1,0-1,0 0,0 1,0-1,1 0,-1 0,1 0,-1 0,1 0,0 0,0 0,0 0,0-1,0 1,0-1,1 0,-1 1,0-1,1 0,-1 0,1-1,-1 1,1 0,-1-1,1 0,-1 1,1-1,0 0,-1 0,1-1,-1 1,3-1,17 5,-15-3,0-1,-1 1,1 0,-1 1,1-1,-1 1,0 1,0-1,0 1,0 0,0 1,-1-1,1 1,-1 0,0 0,0 1,0-1,-1 1,0 0,0 1,0-1,0 1,-1-1,0 1,0 0,-1 0,1 1,-1-1,-1 0,1 2,-43 119,40-125,1-1,0 1,0 0,0 0,0-1,0 1,0 0,0-1,1 1,-1 0,1-1,-1 1,1 0,0-1,-1 1,1-1,0 1,0-1,0 0,0 1,0-1,0 0,1 0,-1 1,0-1,1 0,-1 0,1 0,-1-1,1 1,-1 0,16 5</inkml:trace>
  <inkml:trace contextRef="#ctx0" brushRef="#br0" timeOffset="1739.561">2964 141,'-31'8,"0"2,0 0,1 3,0 0,1 2,1 0,1 3,-12 8,-23 49,60-73,1 0,0-1,0 1,0 0,0 0,0 0,1 0,-1 0,1 0,-1 0,1 0,-1 0,1 0,0 0,0 0,0 0,0 0,1 0,-1 0,0 0,1 0,0 0,-1 0,1 0,0 0,0 0,0 0,0 0,0-1,1 1,-1 0,0-1,1 1,-1-1,1 0,0 1,-1-1,1 0,0 0,0 0,0 0,-1 0,3 0,3 1,1 1,0-1,-1-1,1 0,0 0,0 0,0-1,0 0,0-1,0 1,0-2,-1 1,1-1,0 0,-1-1,1 1,-1-2,0 1,0-1,0 0,2-2,129-118,-90 75,38-24,-83 74,-1-1,1 1,-1-1,0 1,1 0,-1 0,1 0,-1 0,0 1,0-1,0 0,0 1,0 0,0-1,0 1,0 0,-1 0,1 0,-1 0,1 0,-1 1,0-1,0 0,0 1,0-1,0 0,0 1,-1-1,1 1,-1-1,0 1,0 0,0-1,0 1,0-1,0 1,-1-1,1 1,-2 1,5 16,7 52,-3 1,-3-1,-5 61,0-53,0-62,0-1,-2 0,0 1,-1-1,-1 0,0 0,-1-1,-1 0,-1 0,0 0,-1-1,0-1,-2 1,1-1,-2-1,-2 2,12-12,-1 0,0 0,0 0,0 0,0 0,-1 0,1-1,-1 0,1 0,-1 0,0 0,0 0,0-1,0 1,0-1,0 0,0-1,0 1,0-1,0 1,-1-1,1-1,0 1,0 0,0-1,0 0,-1 0,1 0,0-1,1 1,-1-1,0 0,0 0,1 0,-1-1,1 1,0-1,0 0,0 0,0 0,-1-2,2-4,1-1,1 1,0 0,0-1,1 1,0 0,1 0,0 0,0 0,1 0,0 0,0 0,1 1,4-7,6-17,1 0,2 1,1 1,1 1,1 1,8-7,106-119,-118 136</inkml:trace>
  <inkml:trace contextRef="#ctx0" brushRef="#br0" timeOffset="2405.167">3501 141,'-16'42,"10"-30,0 1,1-1,1 1,0 0,1 1,0-1,1 1,0-1,1 1,1-1,0 1,1 0,1-1,0 3,-1-14,0 0,-1 1,2-1,-1 0,0 0,0 0,1 0,-1 0,1 0,-1 0,1-1,0 1,0 0,0-1,0 0,0 1,0-1,0 0,0 0,0 0,1 0,-1 0,0-1,1 1,-1-1,0 0,1 1,-1-1,1 0,-1 0,0-1,1 1,-1 0,1-1,-1 0,1 0,82-37,133-142,-48 72,-126 88,-43 20,0 0,0 0,-1 0,1 0,0 0,0 0,0 0,-1 0,1 0,0 0,0 0,0 1,0-1,-1 0,1 1,0-1,0 0,-1 1,1-1,0 1,-1-1,1 1,-1-1,1 1,0 0,-1-1,1 1,-1 0,1-1,-1 1,0 0,1 0,-1-1,0 1,0 0,1 0,-1 0,0-1,0 1,0 0,0 0,0 0,0 0,0-1,0 1,0 0,-1 0,1 0,0-1,0 1,-1 0,1 0,0-1,-1 2,-27 174,25-98,4 1,3-1,3 0,11 46,36 117,-53-238,0-1,0 1,-1 0,1-1,-1 1,1 0,-1-1,0 1,0 0,0 0,0-1,0 1,-1 0,1 0,-1-1,0 1,0-1,0 1,0 0,0-1,-1 0,1 1,-1-1,1 0,-1 0,0 0,0 0,0 0,0 0,0 0,0-1,-1 1,1-1,0 1,-1-1,1 0,-1 0,0 0,1-1,-1 1,-1 0,-3-2,0 0,0-1,0 1,0-1,0-1,0 1,1-1,0 0,-1-1,1 0,0 0,1 0,-1 0,1-1,0 0,0 0,0-1,1 1,0-1,0 0,0 0,1 0,0-1,0 1,0-1,1 0,0 0,1 0,-1 0,1 0,0 0,1 0,0 0,0-1,4-5,0 1,0-1,2 1,-1 0,1 1,1 0,0 0,1 0,0 1,0 0,1 0,0 1,1 0,0 1,1 0,-1 1,2 0,-1 0,1 1,-1 1,11-3,68-30,3 4,68-14,-51 16,-68 18</inkml:trace>
</inkml:ink>
</file>

<file path=ppt/ink/ink4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1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0 505,'2'-5,"0"0,0 0,0 0,1 0,0 1,-1 0,2-1,-1 1,0 0,1 0,0 1,0-1,0 1,0 0,0 0,3-1,-7 4,26-17,1 2,0 1,1 2,0 0,1 2,5 0,-14 2,0 1,0 1,0 0,1 2,-1 1,1 0,0 1,0 2,0 0,0 1,4 1,-22-1,-1 0,1-1,0 1,0 0,0 0,-1 1,1-1,0 1,-1-1,1 1,-1 0,0 0,0 0,0 0,0 0,0 0,0 1,0-1,-1 1,1-1,-1 1,0 0,1-1,-1 1,0 0,-1 0,1 0,-1 0,1 0,-1 0,0 0,0 0,0-1,0 1,-1 0,1 0,-1 0,0 0,-2 8,0 0,-1 0,0 0,-1-1,0 0,0 0,-1 0,-1-1,-4 5,-124 111,134-124,0-1,0 1,-1 0,1 0,0 1,0-1,0 0,1 0,-1 0,0 1,0-1,1 0,-1 1,0-1,1 1,0-1,-1 0,1 1,0-1,0 1,-1-1,1 1,0-1,1 1,-1-1,0 1,0-1,1 1,-1-1,1 1,-1-1,1 0,-1 1,1-1,0 0,0 1,0-1,0 0,0 0,0 0,0 0,0 0,0 0,0 0,1 0,-1 0,0-1,1 1,-1 0,0-1,1 1,-1-1,1 0,-1 1,1-1,-1 0,2 0,90 26,-74-23,-1 1,1 1,-1 1,0 0,-1 1,1 1,-2 1,1 0,12 11,-26-17,0 0,0 0,-1 0,1 0,-1 0,0 1,0-1,0 1,0-1,-1 1,1 0,-1 0,0 0,0 0,-1 0,1 0,-1 0,0 0,0 0,0 0,0 0,-1 0,1 0,-1 0,0 0,-1-1,1 1,-1 0,1 0,-1-1,0 1,-1-1,-82 105,68-92,-1-2,0 0,-1-1,-1-1,0-1,-1 0,0-2,0 0,-13 2,29-9,-1 1,0-2,0 1,0 0,0-1,0 0,0-1,-1 1,1-1,0 0,0-1,0 0,-1 0,1 0,0 0,0-1,1 0,-1 0,-4-3,8 2,2 1,-1-1,0 1,0-1,1 0,0 1,-1-1,1 1,0-1,0 0,0 1,1-1,-1 0,1 1,-1-1,1 0,0 1,0 0,0-1,0 1,1-1,-1 1,1 0,-1 0,1 0,0 0,-1 0,3-1,-4 2,17-20</inkml:trace>
  <inkml:trace contextRef="#ctx0" brushRef="#br0" timeOffset="769.104">988 532,'0'23,"0"-13,0-22,0-7,2 1,-1 0,2-1,1 1,0 0,1 1,1-1,0 1,2 0,0 0,1 1,0 0,1 1,6-7,-15 20,0 1,0 0,0-1,0 1,0 0,0 0,1 0,-1 0,0 0,1 0,-1 0,0 0,1 0,-1 0,1 1,-1-1,1 1,-1-1,1 1,0 0,-1-1,1 1,0 0,-1 0,1 0,0 0,-1 1,1-1,-1 0,1 1,0-1,-1 1,1-1,-1 1,1 0,-1 0,0-1,1 1,-1 0,0 0,1 0,-1 1,1 0,15 13</inkml:trace>
  <inkml:trace contextRef="#ctx0" brushRef="#br0" timeOffset="9438.332">1552 306,'-2'-1,"0"-1,0 1,0 0,0 0,0 0,0 0,-1 0,1 0,0 1,-1-1,1 1,-1 0,1-1,-1 1,1 0,0 0,-1 1,1-1,-1 0,1 1,0 0,-1-1,1 1,0 0,0 0,-1 0,1 1,0-1,0 0,0 1,0 0,0 0,-53 60,53-59,0 1,1-1,-1 0,1 0,0 1,0-1,0 1,0-1,0 1,1 0,0-1,0 1,0-1,0 1,0 0,1-1,0 1,-1-1,1 1,0-1,1 1,-1-1,1 0,0 0,-1 1,1-1,1-1,-1 1,0 0,1 0,-1-1,1 1,0-1,0 0,0 0,0 0,0 0,0-1,0 1,1-1,-1 0,1 0,-1 0,1 0,-1 0,1-1,0 0,2 0,1-1,0-1,0 1,0-2,0 1,0-1,0 0,-1 0,1-1,-1 0,0 0,0-1,0 1,-1-1,1-1,-1 1,-1-1,1 0,-1 0,2-3,61-131,-60 127,-1-1,0 0,-2 0,1 0,-2 0,0-1,0 1,-2-1,0 0,0 0,-1 0,-1 1,-1-1,0 0,-4-13,5 25,0 1,-1 0,1 0,0 0,-1 0,0 0,1 0,-1 0,0 1,0-1,0 0,0 1,0 0,0-1,-1 1,1 0,0 0,-1 0,1 1,0-1,-1 1,1-1,-1 1,1 0,-1 0,1 0,-1 0,1 0,-1 0,1 1,-1-1,1 1,-1 0,1 0,0 0,-2 1,-80 50,76-45,1 1,0 0,0 0,0 1,1 0,0 0,1 0,0 0,0 1,1 0,1 0,-1 1,2-1,-1 0,1 1,1 0,0-1,1 1,0 0,0 0,1-1,0 1,1 0,1-1,3 11,0-13,1 0,0-1,0 0,1 0,0 0,0-1,1 0,-1 0,1-1,1-1,-1 1,1-2,-1 1,1-1,0 0,0-1,1-1,-1 1,0-1,6-1,208 0,-200-1</inkml:trace>
  <inkml:trace contextRef="#ctx0" brushRef="#br0" timeOffset="9771.982">763 815,'43'0,"43"-5,17-6,0-2,-8-2,-10 0,-10 3,-9 3,-5 4,-9 3,-8-4,-6 4,-6 3,-3 1,-2 0,-5 0</inkml:trace>
  <inkml:trace contextRef="#ctx0" brushRef="#br0" timeOffset="10940.434">2118 673,'-2'2,"0"-1,0 1,0 0,1 0,-1 0,1 0,-1 0,1 0,0 0,0 1,0-1,0 0,0 1,1-1,-1 1,1-1,-1 1,1-1,0 1,0 1,-1 0,-1 134,3-132,0 0,1-1,-1 1,1-1,0 1,0-1,1 0,-1 0,1 0,0 0,1-1,-1 1,1-1,0 0,0 0,0 0,1 0,-1-1,1 1,0-1,0-1,0 1,1 0,1-2,0-1,1 1,-1-1,0-1,1 1,-1-1,0-1,0 1,1-1,-1 0,0-1,-1 0,1 0,-1 0,1-1,-1 0,0 0,0-1,0 1,-1-1,2-2,22-14,117-110,-144 129,0 0,0 0,0 1,1-1,-1 1,0 0,1 0,-1-1,1 2,-1-1,1 0,-1 0,1 1,0-1,-1 1,1 0,0 0,-1 0,1 0,0 1,-1-1,1 1,0-1,-1 1,1 0,-1 0,1 0,-1 0,0 1,1-1,-1 1,0-1,0 1,0 0,0 0,0-1,-1 1,1 1,0-1,-1 0,0 0,1 1,-1-1,13 22,-12-17,1 0,0-1,0 1,1-1,-1 0,1 0,1 0,-1 0,1 0,0-1,0 0,1 0,-1-1,1 1,0-1,0-1,1 1,-1-1,1 0,0 0,0-1,-1 0,2 0,-1-1,0 1,0-2,7 1,1-5,-1 0,1-1,-1-1,0 0,-1-1,1 0,-1-1,-1-1,0 0,0-1,-1 0,0 0,0-1,-1-1,-1 0,0 0,-1-1,0 0,-1 0,4-10,10-4,-13 23</inkml:trace>
  <inkml:trace contextRef="#ctx0" brushRef="#br0" timeOffset="12307.948">3641 673,'-20'1,"-1"1,1 1,0 1,1 1,-1 0,1 1,0 2,0 0,1 0,-3 3,8-3,0 0,1 1,0 0,0 1,1 0,0 1,1 1,0-1,1 1,0 1,1 0,0 0,1 1,1-1,-5 15,10-24,0-1,1 0,-1 1,0-1,1 0,0 1,0-1,0 0,0 1,1-1,-1 1,1-1,0 0,0 0,0 1,0-1,0 0,1 0,0 0,-1 0,1 0,0-1,0 1,1 0,-1-1,1 0,-1 0,1 1,0-1,-1-1,1 1,0 0,0-1,1 1,-1-1,0 0,0 0,1 0,-1-1,0 1,1-1,-1 0,0 0,1 0,-1 0,1 0,1-1,12-4,-1-1,1 0,-1-1,-1-1,1-1,-1 0,-1-1,1 0,-2-1,0 0,0-2,-1 1,7-10,7-4,102-115,-128 140,1 0,-1 1,1-1,0 1,-1-1,1 1,0-1,-1 1,1-1,0 1,0 0,-1-1,1 1,0 0,0 0,0 0,0-1,-1 1,1 0,0 0,0 0,0 0,0 0,-1 1,1-1,0 0,0 0,0 0,-1 1,1-1,0 0,0 1,-1-1,1 1,0-1,-1 1,1-1,0 1,-1-1,1 1,-1 0,1-1,-1 1,1 0,-1 0,0-1,1 1,-1 0,0 0,1-1,-1 1,0 0,0 0,0 0,0 0,6 56,-6-43,2-1,0 1,0-1,1 1,1-1,0 0,1 0,0 0,8 11,-12-20,1-1,0 0,0 0,0 0,0 0,1-1,-1 1,1 0,0-1,-1 0,1 0,0 0,0 0,0 0,1 0,-1-1,0 0,1 1,-1-1,1-1,-1 1,1 0,0-1,-1 0,1 0,-1 0,1 0,0 0,-1-1,1 0,-1 1,1-1,-1-1,0 1,3-1,0-3,1 1,-1-1,1 0,-2-1,1 0,0 1,-1-2,0 1,-1-1,0 1,0-1,0-1,-1 1,2-4,11-20,29-42,-44 73,0 1,0-1,0 1,0-1,0 1,0 0,0 0,0-1,0 1,-1 0,1 0,0 0,-1 0,1 0,0 0,-1 0,1 0,-1 0,1 0,-1 1,0-1,0 0,1 0,-1 0,0 0,0 1,0-1,0 0,0 0,0 0,-1 1,1-1,3 27,-4-20,1 0,0 0,0 0,1 1,0-1,1 0,-1 0,1 0,1-1,0 1,0 0,0-1,1 0,0 0,1 0,-1 0,1-1,1 1,-1-1,1-1,0 1,0-1,1 0,3 2,-5-4,-1-1,1 0,0 0,0 0,0-1,0 0,0 1,0-2,0 1,0-1,0 1,0-1,0-1,1 1,-1-1,0 0,0 0,0 0,0-1,-1 0,1 0,0 0,-1-1,1 1,-1-1,0 0,0 0,0-1,0 1,0-1,18-17,-2-1,0 0,-1-2,-2 0,0-1,8-17,48-84,-70 125,0 1,1 0,-1 0,0-1,0 2,0-1,0 0,0 1,1-1,-1 1,0 0,0 0,0 0,-1 1,1-1,0 1,0-1,-1 1,1 0,-1 0,1 0,-1 0,0 1,0-1,0 1,0-1,0 1,-1-1,1 1,0 1,3 3,13 14,-1 2,-1 0,-1 1,-1 0,-1 1,-1 1,-2 0,3 11,-3-7,-1 0,-1 1,-1 0,-2 1,-2-1,0 1,-2 0,-2-1,-1 1,-1 0,-1-1,-2 0,-2 0,-5 15,8-32,0 0,-1 0,-1-1,0 0,-1 0,0-1,-1 0,-1-1,1 0,-2 0,1-1,-3 1,-68 36,78-46,1-1,-1 1,1 0,-1-1,1 1,-1-1,0 0,1 0,-1 0,1 0,-1 0,1-1,-1 1,0-1,1 1,-1-1,1 0,0 0,-1 0,1-1,0 1,0 0,0-1,0 1,0-1,0 0,0 0,0 0,1 0,-1 0,0 0,1 0,0 0,-1-2,0-4,1-1,0 0,0 0,1-1,0 1,0 0,1 0,0 0,1 0,0 0,0 1,1-1,0 0,1 1,0 0,0 0,0 0,2 0,23-44,2 2,3 0,2 3,2 1,2 2,1 1,3 3,1 1,2 2,2 3,0 1,23-8,-61 35,1 0,0 2,0-1,0 1,0 1,0 0,1 1,0 0,-1 1,8 1,3 0</inkml:trace>
  <inkml:trace contextRef="#ctx0" brushRef="#br0" timeOffset="15545.644">5702 730,'-5'0,"3"0,3 5,0 6,0 1</inkml:trace>
  <inkml:trace contextRef="#ctx0" brushRef="#br0" timeOffset="15801.166">5673 1097,'-5'0,"-1"0</inkml:trace>
  <inkml:trace contextRef="#ctx0" brushRef="#br0" timeOffset="45884.546">29 1577,'165'-19,"1"8,1 7,7 8,19-2,140-32,452 31,-496-29,602 28,-669-28,205 28,-258-28,311 28,-29 0,-253-28,-28 0,-3 27,-142 1</inkml:trace>
</inkml:ink>
</file>

<file path=ppt/ink/ink4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91,'-3'16,"1"1,0-1,2 1,0-1,1 1,0 0,1-1,1 0,1 1,0-1,7 14,-10-28,0 1,1 0,0 0,-1 0,1-1,0 1,1-1,-1 0,0 0,1 1,-1-1,1-1,-1 1,1 0,0-1,0 1,0-1,0 0,0 0,0 0,0 0,0-1,1 1,-1-1,0 0,0 0,0 0,1 0,-1 0,0-1,0 0,0 1,0-1,0 0,0-1,2 0,5-2,0-1,-1 0,0 0,0-1,0 0,-1-1,0 0,0 0,-1-1,5-6,-6 7,-2-1,1 0,-1 0,0-1,-1 1,1-1,-2 0,1 0,-1 0,-1 0,0 0,0 0,-1 0,0-1,-1-5,1 10,-1 0,1 0,-1 0,0 0,-1 0,1 0,-1 0,0 0,-1 1,1-1,-1 1,1-1,-1 1,-1 0,1 0,-1 1,1-1,-1 1,0-1,0 1,0 0,-1 1,1-1,-1 1,1 0,-1 0,0 0,-3 0,-57-5,34 6</inkml:trace>
</inkml:ink>
</file>

<file path=ppt/ink/ink4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4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2 314,'38'-19,"-11"8,-1-1,-1-1,0-2,-1 0,0-1,-1-2,-1 0,-1-2,13-15,-31 31,0 0,0-1,0 0,-1 1,0-1,0 0,0 0,0-1,-1 1,0 0,0 0,0-1,-1 1,0-2,0 5,0 0,-1 0,1 0,-1 0,1 0,-1 0,0 0,0 0,0 0,0 0,0 0,0 0,-1 1,1-1,-1 1,1-1,-1 1,1-1,-1 1,0 0,0 0,0-1,1 2,-1-1,0 0,0 0,0 0,-1 1,1-1,0 1,0 0,0 0,0 0,0 0,-2 0,-8 0,1 2,-1-1,1 1,0 1,-1 0,1 0,0 1,1 1,-1 0,1 0,0 1,0 0,1 1,0 0,0 0,0 1,1 0,0 1,1 0,-5 7,5-6,1 1,0 0,1 0,0 0,0 1,1 0,1 0,0 0,-1 11,4-18,-1-1,1 1,0-1,0 1,1-1,-1 1,1-1,0 1,0-1,0 1,1-1,0 0,0 0,0 0,0 0,0 0,1 0,0-1,0 1,0-1,0 0,0 0,1 0,-1 0,1 0,0-1,0 1,1-1,15 7,0-1,0-1,1 0,0-2,0-1,0 0,0-2,1 0,4-1,4-1</inkml:trace>
</inkml:ink>
</file>

<file path=ppt/ink/ink4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29,'-15'104,"4"0,6 1,6 91,0-81,-17-38,4-59</inkml:trace>
  <inkml:trace contextRef="#ctx0" brushRef="#br0" timeOffset="213.767">1 509,'38'-9,"27"-9,8-1,-4-1,-4 1,-9 1,-9 2,-7-1,-6-2,-4 3,-2-2,-1-2,-6 3</inkml:trace>
  <inkml:trace contextRef="#ctx0" brushRef="#br0" timeOffset="561.123">734 1,'-23'79,"3"2,3 0,4 1,4 2,7-79,1 1,0-1,0 1,0-1,1 1,-1 0,2 0,-1-1,0 1,1 0,0-1,1 1,-1-1,1 1,0-1,0 0,1 0,0 0,-1 0,2 0,-1 0,0-1,1 0,0 0,0 0,0 0,1 0,-1-1,4 2,3-2,1-1,-1 0,1-1,-1 0,1-1,0 0,-1-1,1 0,0-1,-1 0,0-1,0 0,1-1,8-4,24-5,-42 12,0 0,0 1,0 0,0-1,0 1,0 0,0 0,0 0,0 0,0 1,0-1,0 1,0-1,0 1,0-1,0 1,0 0,0 0,-1 0,1 0,0 0,-1 1,1-1,0 1,-1-1,0 1,1-1,-1 1,0-1,0 1,0 0,0 0,0 0,0 0,0 0,-1 0,1 0,-1 0,0 0,1 0,-1 0,0 0,0 0,0 0,0 0,-1 0,1 0,-1 1,2 20</inkml:trace>
</inkml:ink>
</file>

<file path=ppt/ink/ink4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26 594,'-5'38,"-1"18,0 4,1-4,2-10</inkml:trace>
  <inkml:trace contextRef="#ctx0" brushRef="#br0" timeOffset="249.688">26 170,'0'15,"5"18,2 5</inkml:trace>
  <inkml:trace contextRef="#ctx0" brushRef="#br0" timeOffset="582.9">280 876,'172'-224,"-171"222,-1 0,1 0,0-1,0 1,0 1,1-1,-1 0,0 0,1 0,-1 1,1-1,0 1,0-1,-1 1,1-1,0 1,0 0,0 0,0 0,0 0,0 1,1-1,-1 0,0 1,0 0,0-1,1 1,-1 0,0 0,1 0,-1 0,0 1,0-1,0 1,1-1,-1 1,0 0,0 0,0 0,2 1,40 80,-41-79,0 1,1-1,-1 1,1-1,0 0,0 0,0 0,0-1,0 0,1 1,-1-1,1-1,-1 1,1-1,0 0,-1 0,1 0,0 0,0-1,0 0,0 0,0 0,-1-1,1 0,0 0,0 0,-1 0,1-1,0 0,-1 0,0 0,1 0,-1-1,1-1,7-6,-1-2,0 0,-1 0,-1-1,0 0,-1 0,0-1,-1 0,-1-1,0 1,-1-1,0-1,-1 1,1-14,-1 4</inkml:trace>
  <inkml:trace contextRef="#ctx0" brushRef="#br0" timeOffset="1085.937">1494 1,'-14'43,"-5"34,0 12,5-2,3-8,5-12,2-13,3-5,1-8,1-4,-1-5,1-3,0-1,-1 0,1-11,-1-7</inkml:trace>
  <inkml:trace contextRef="#ctx0" brushRef="#br0" timeOffset="1268.871">1043 367,'29'15,"18"4,12 0,0-5,0-3,-1-4,0-4,-5-2,-8-5,-5-4,-11 1</inkml:trace>
</inkml:ink>
</file>

<file path=ppt/ink/ink4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392 438,'-17'0,"0"1,0 1,0 0,1 1,-1 1,1 1,-1 0,2 1,-1 1,1 0,0 1,0 1,1 0,0 1,0 0,1 1,1 1,0 0,1 1,0 0,1 0,0 1,1 1,0 2,3-10,1 1,1-1,0 1,0 0,0 0,1 0,0 0,1 1,0-1,0 1,1 0,0 0,0-1,1 1,0 0,1 0,0 0,0-1,1 1,0 0,0-1,1 1,0-1,1 0,0 0,0-1,1 1,0-1,0 0,0 0,1 0,3 2,-5-6,1 0,0 0,0 0,0-1,0 0,1 0,-1 0,1 0,-1-1,1 0,-1 0,1-1,0 0,-1 0,1 0,-1 0,1-1,0 0,-1 0,1 0,-1-1,0 0,1 0,-1 0,0-1,0 0,0 0,-1 0,1 0,-1-1,17-13,-1-1,-1 0,-1-1,0-2,10-16,107-164,-134 200,-1-1,1 0,-1 1,1-1,0 1,-1-1,1 1,0-1,0 1,0-1,0 1,0 0,0-1,1 1,-1 0,0 0,1 0,-1 0,1 0,-1 0,1 1,-1-1,1 0,-1 1,1-1,0 1,-1 0,1-1,0 1,0 0,-1 0,1 0,0 0,-1 0,1 1,0-1,-1 0,1 1,0-1,-1 1,1 0,-1-1,1 1,-1 0,1 0,0 1,5 9,0 1,-1 0,0 0,-1 0,-1 1,0 0,-1 0,0 0,-1 0,1 11,3 9,3 32,-3 0,-3 1,-2-1,-6 27,5-70,-1 0,-1 1,-1-1,-1 0,-1-1,-1 1,-1-1,0 0,-2 0,-1-1,0 0,-1-1,-2 0,1-1,-2-1,-1 0,0 0,-1-2,-8 7,23-21,0 0,1-1,-1 1,0-1,0 1,0-1,0 1,1-1,-1 1,0-1,0 0,0 1,0-1,0 0,0 0,0 0,0 0,0 0,0 0,0 0,0 0,0 0,0 0,0-1,0 1,0 0,0-1,0 1,0-1,1 1,-1-1,0 1,0-1,0 1,1-1,-1 0,0 0,1 1,-1-1,0 0,1 0,-1 0,1 1,0-1,-1 0,1 0,0 0,-1 0,1 0,0 0,0-1,-1-53,9 28,2 0,0 0,2 1,1 1,0 0,9-10,-3 4,48-72,4 3,5 3,4 4,55-47,-26 0,-107 138,-1 1,0-1,1 1,-1-1,0 0,0 1,0-1,0 0,0 0,0 0,0 0,-1 0,1 0,-1 0,1 0,-1 0,0 0,0 0,0 0,0-1,0 1,0 0,-1 0,1 0,-1 0,1 0,-1 0,0 0,0 0,0 1,0-1,0 0,0 0,0 1,-1-1,1 0,-1 1,1 0,-1-1,1 1,-1 0,0 0,0 0,1 0,-1 0,0 0,0 0,0 1,-2-1,-3-1,-1 0,1 0,-1 1,1 0,-1 1,0 0,1 0,-1 0,0 1,1 0,-1 1,1 0,0 0,0 0,-1 1,1 0,1 1,-1-1,0 1,1 1,0-1,0 1,0 0,1 0,-1 1,1-1,1 1,-1 1,1-1,0 0,0 1,1 0,0 0,0 0,1 0,0 1,0-1,0 1,1-1,0 1,1 4,3 3,1 0,0-1,1 1,1-1,0 0,1 0,0-1,1 0,1 0,0-1,0 0,2-1,-1 0,1 0,1-1,0-1,0 0,1 0,0-2,1 1,-1-2,1 1,1-2,-1 0,1-1,0 0,0-2,0 1,0-2,3 0,-2 0,-1 0,0-1,1-1,-1 0,0-1,0-1,0 0,0-2,0 1,-1-2,0 0,0 0,0-1,7-6,18-16,-1-2,-1-2,-2-2,-2-1,-1-1,-1-2,-3-1,-9 14,-1 0,-1-1,-2 0,-1-1,-1-1,-1 0,-2-1,0-1,-3 1,0-1,-2 0,-1-1,-2 1,-1-1,-2-17,-22-10,22 58,0 0,-1 0,1 0,0 1,0-1,0 0,-1 0,1 1,0-1,0 1,-1-1,1 1,-1 0,1 0,0-1,-1 1,1 0,-1 0,1 0,0 0,-1 1,1-1,-1 0,1 0,0 1,-1-1,1 1,0 0,0-1,-1 1,1 0,0-1,0 1,0 0,0 0,0 0,0 0,0 0,0 0,0 1,0 0,-7 10,2 0,0 1,0 0,1 0,0 0,2 1,-1-1,1 1,1 0,1 0,0 0,1 0,0 0,1 0,3 14,-3 7,2 318,10-289,-3 39,-10-102,0 0,-1 0,1-1,0 1,0 0,0-1,0 1,-1 0,1-1,0 1,0-1,-1 1,1 0,-1-1,1 1,0-1,-1 1,1-1,-1 1,1-1,-1 1,0-1,1 0,-1 1,1-1,-1 0,0 1,1-1,-1 0,0 0,1 0,-1 0,0 0,1 1,-1-1,0 0,1-1,-1 1,0 0,0 0,1 0,-1 0,0 0,1-1,-1 1,1 0,-1 0,0-1,1 1,-1-1,0 1,-9-9</inkml:trace>
  <inkml:trace contextRef="#ctx0" brushRef="#br0" timeOffset="248.366">1296 325,'43'0,"29"0,11 0,-3 0,-5 0,-7 0,-5 0,-3 0,-8 0,-2 0,-6 0,-4 0,-11 0</inkml:trace>
</inkml:ink>
</file>

<file path=ppt/ink/ink4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1 382,'47'-31,"-2"-2,0-2,-3-2,-1-2,9-13,-43 46,-1-1,1 1,-1-2,0 1,-1 0,0-1,0 0,-1-1,0 1,0-1,0 1,-2-1,1 0,-1 0,0 0,0-4,-6-2,2 23,0 24,23 311,-1-211,-1-20,-5 1,-4 0,-6 54,-3-147,-2 0,0 0,-1 0,-1 0,-1-1,-1 1,-1-1,0 0,-1 0,-1-1,-1 0,-1 0,0-1,-3 3,8-16,1 0,-1-1,0 1,0-1,-1 0,1 0,0 0,-1-1,0 0,1 0,-1 0,0-1,0 0,0 0,0 0,0-1,0 0,0 0,0-1,-1 1,2-1,-1-1,0 1,0-1,0 0,1 0,-1-1,1 0,-1 0,1 0,0 0,0-1,1 0,-1 0,1 0,0-1,0 1,-2-4,-2-6,2 0,-1 0,2-1,0 0,1 0,0 0,1-1,1 1,1-1,0 0,0 1,2-1,0 0,1 1,1-1,0 1,1 0,0 0,1 0,1 1,1-1,0 1,7-10,-5 5,2-1,0 1,1 1,1 0,1 1,0 1,2 0,-1 0,2 2,0 0,1 1,0 1,1 0,9-3,25-8,-30 13</inkml:trace>
</inkml:ink>
</file>

<file path=ppt/ink/ink4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71 127,'-8'11,"0"0,0 1,1-1,1 2,0-1,1 1,0 0,1 0,0 0,1 0,0 1,2 0,-1-1,2 1,-1 1,2-12,-1-1,1 1,0 0,0 0,0-1,0 1,0-1,0 1,1-1,-1 0,1 1,-1-1,1 0,0 0,0 0,0 0,0 0,1-1,-1 1,0 0,1-1,-1 0,1 0,-1 0,1 0,0 0,-1 0,1 0,0-1,0 0,-1 1,1-1,0 0,0 0,-1-1,1 1,1-1,4 1,0-2,0 1,0-1,0 0,0-1,-1 1,1-2,-1 1,0-1,0 0,0-1,3-1,-5-3,1 0,-1 0,-1 0,0 0,0-1,-1 0,0 0,0 0,-1 0,-1 0,0 0,0-1,-1 1,0 0,-1-1,0 1,-1 0,-1-7,2 13,1 0,-1 0,1 0,-1 0,0 0,-1 1,1-1,-1 0,0 1,1-1,-1 1,-1 0,1-1,0 1,-1 0,0 0,0 1,0-1,0 1,0-1,0 1,-1 0,1 0,-1 0,1 1,-19-6</inkml:trace>
  <inkml:trace contextRef="#ctx0" brushRef="#br0" timeOffset="264.979">354 437,'14'-38,"5"-23,4-1,-1 6,-1 7,-3 8,0 10,-4 6,2 7,-3 6</inkml:trace>
  <inkml:trace contextRef="#ctx0" brushRef="#br0" timeOffset="3849.08">777 70,'1'23,"-1"0,-1 0,-1-1,-1 1,-1-1,-1 1,0-1,-3 1,-30 72,38-95,0 0,1 0,-1 0,0 0,0 0,1 0,-1 0,0 1,0-1,1 0,-1 0,0 0,0 0,0 1,1-1,-1 0,0 0,0 1,0-1,0 0,0 0,1 1,-1-1,0 0,0 0,0 1,0-1,0 0,0 0,0 1,0-1,0 0,0 1,0-1,0 0,0 0,0 1,19-23,73-112,56-65,-147 198,0-1,0 1,0-1,0 1,0-1,1 1,-1 0,0 0,1 0,-1 0,1 0,-1 0,1 0,0 0,-1 0,1 1,0-1,-1 1,1-1,0 1,0 0,-1 0,1 0,0-1,0 2,0-1,-1 0,1 0,0 1,0-1,-1 1,1-1,0 1,-1 0,1-1,0 1,-1 0,1 0,-1 0,1 1,-1-1,0 0,0 0,1 1,-1-1,0 1,0-1,0 1,-1-1,1 1,0 0,0-1,-1 1,1 0,-1-1,0 2,-16 117,-2-15,19-103,1-1,-1 0,0 0,1 0,0 0,-1 0,1 0,-1-1,1 1,0 0,0-1,-1 0,1 1,0-1,0 0,0 0,-1 0,1 0,0 0,0 0,0 0,-1-1,1 1,0-1,0 1,-1-1,1 0,0 1,-1-1,1 0,-1 0,1 0,-1-1,1 1,-1 0,0 0,0-1,1-1,119-105,-104 93,-12 10,-1 0,1 1,1-1,-1 1,0 0,1 0,0 0,0 1,0 0,0 0,1 1,-1 0,1 0,-1 0,3 1,-7 2,0 1,0 0,0-1,0 1,0 0,0 1,0-1,0 0,-1 0,0 1,1-1,-1 1,0-1,0 1,0-1,0 1,-1 0,1 0,-1-1,1 1,-1 0,0 0,0-1,0 1,-1 0,1 0,-1-1,1 1,-1 0,0-1,0 1,0 0,-1-1,1 1,-43 156,54-118,1-29</inkml:trace>
</inkml:ink>
</file>

<file path=ppt/ink/ink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51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1,'-34'103,"-148"303,174-386,4-17,2 1,-1 0,0 0,1 0,-1 0,1 1,0-1,1 1,-1-1,1 1,0 0,0-1,0 1,1 0,0 0,0 0,0 0,0-1,1 1,0 0,0 0,0-1,0 1,1-1,0 1,0-1,0 1,0-1,1 0,0 0,-1 0,2-1,-1 1,0-1,1 1,0 0,10 1,0-1,0 0,0-1,0-1,0 0,1 0,-1-2,1 0,-1 0,1-2,10-1,68-21,-59 3,-23 8</inkml:trace>
  <inkml:trace contextRef="#ctx0" brushRef="#br0" timeOffset="242.377">1 367,'43'0,"38"-4,16-3,-5-4,-8 0,-14 1,-14 3,-11 3,-13 1</inkml:trace>
  <inkml:trace contextRef="#ctx0" brushRef="#br0" timeOffset="599.56">960 395,'38'0,"23"-5,5-1,-3 0,-8-4,-8 1,-8 0,-6 3,-3-3,-7 1</inkml:trace>
  <inkml:trace contextRef="#ctx0" brushRef="#br0" timeOffset="861.329">932 678,'43'5,"29"-4,7-6,-6-2,-9-6,-12 1,-10-4,-11 2</inkml:trace>
  <inkml:trace contextRef="#ctx0" brushRef="#br0" timeOffset="1308.066">2033 57,'-84'167,"66"-124,6-19,1 0,2 1,0 0,2 0,0 1,2 0,1 0,1 0,1 0,2 21,0-42,1 0,-1 0,1-1,1 1,-1 0,1-1,0 1,0-1,0 0,0 1,1-1,0 0,0 0,0-1,0 1,0-1,1 1,0-1,0 0,0 0,0-1,0 1,0-1,1 0,-1 0,1 0,-1-1,1 0,0 0,-1 0,3 0,4 0,1 0,-1 0,1-2,0 1,-1-1,0-1,1 0,-1-1,0 0,0-1,0 0,7-4,-11 5,0-1,-1 1,1-1,-1 0,0-1,0 0,-1 1,1-2,-1 1,0-1,-1 0,2-2,3-10</inkml:trace>
  <inkml:trace contextRef="#ctx0" brushRef="#br0" timeOffset="1712.539">1609 170,'74'-43,"-34"19,0 1,2 2,0 2,5 0,-43 17,1 1,-1-1,0 1,1-1,-1 1,1 0,-1 1,1-1,-1 1,1 0,0 0,-1 0,1 1,-1 0,1 0,-1 0,1 0,-1 0,0 1,0 0,1 0,-1 0,0 1,-1-1,1 1,0 0,-1 0,0 0,1 1,-1-1,-1 1,3 2,-3 2,0-1,1 1,0-1,0 0,0 0,1 0,0-1,0 1,1-1,0 0,0 0,0 0,1-1,0 0,0 0,0-1,0 1,1-1,0 0,0-1,0 0,0 0,0-1,1 0,-1 0,1 0,0-1,-1 0,4-1,-1-2,0 0,0-1,0-1,-1 1,1-2,-1 1,0-1,-1-1,1 0,-1 0,0 0,-1-1,1 0,-1-1,3-4,5-9</inkml:trace>
  <inkml:trace contextRef="#ctx0" brushRef="#br0" timeOffset="4963.432">2428 565,'-27'27,"-42"160,69-187,0-1,1 1,-1 0,0 0,0 0,1-1,-1 1,0 0,1 0,-1 0,0-1,1 1,-1 0,0 0,1 0,-1 0,0 0,1 0,-1 0,0 0,1 0,-1 0,0 0,1 0,-1 0,0 0,1 0,-1 0,0 0,1 0,-1 1,0-1,1 0,-1 0,0 0,0 1,1-1,-1 0,0 0,0 0,1 1,-1-1,0 0,0 1,0-1,1 0,-1 1,0-1,27-29,97-175,-123 204,0-1,-1 1,1 0,0 0,0 0,0 0,0 0,-1 0,1 0,0 0,0 0,0 0,-1 1,1-1,0 0,0 1,0-1,-1 0,1 1,0-1,-1 1,1-1,0 1,-1-1,1 1,-1 0,1-1,-1 1,1 0,-1-1,1 1,-1 0,0 0,1-1,-1 1,0 0,0 0,1 0,-1-1,0 1,0 0,0 0,0 0,0 0,0-1,0 1,0 0,-1 0,1 0,0-1,0 1,-1 0,1 0,-1-1,1 1,1 8,0-3,-1 1,1-1,0 0,0 0,1 0,-1 0,1 0,1 0,-1 0,1-1,0 1,1-1,-1 0,1 0,0 0,0 0,0-1,1 1,0-1,0 0,0-1,0 1,0-1,1 0,-1 0,1-1,0 0,0 0,0 0,0 0,0-1,1 0,-1-1,0 1,5-1,-5-2,1 0,-1-1,0 1,0-1,-1-1,1 1,0-1,-1 0,0 0,0 0,0-1,-1 1,1-1,-1-1,0 1,-1 0,1-1,-1 0,0 0,-1 0,1 0,-1 0,0-1,-1 1,1-1,-2 2,1-1,-1 1,0 0,0 0,0 0,-1 0,0 0,0-1,0 1,0 1,-1-1,0 0,0 0,0 0,-1 1,0 0,0-1,0 1,0 0,-4-3,-5-5</inkml:trace>
</inkml:ink>
</file>

<file path=ppt/ink/ink4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3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0,'-5'5,"-1"6,4 2,4-2</inkml:trace>
</inkml:ink>
</file>

<file path=ppt/ink/ink4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2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0,'-39'82,"-101"178,-14-64,116-162,30-33,5-6</inkml:trace>
  <inkml:trace contextRef="#ctx0" brushRef="#br0" timeOffset="377.676">0 0,'3'15,"0"0,0-1,1 1,1-1,0 0,1-1,1 1,0-1,1 0,6 8,-3-4,105 151,-48-53,-66-111</inkml:trace>
</inkml:ink>
</file>

<file path=ppt/ink/ink4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1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423,'-1'-5,"0"1,0 0,0 0,-1 0,0 0,1 0,-1 0,-1 0,1 1,0-1,-1 1,0-1,0 1,0 0,0 0,0 0,-1 1,1-1,-1 1,0 0,1 0,-1 0,0 0,0 1,0-1,-1 1,1 0,0 0,0 1,-1-1,1 1,0 0,-1 0,1 1,0-1,-1 1,1 0,0 0,0 0,0 1,-1 0,-196 64,198-65,0-1,1 1,-1 0,1 0,-1 0,1 1,0-1,-1 1,1-1,0 1,0 0,0 0,0-1,0 2,1-1,-1 0,1 0,-1 0,1 1,0-1,0 1,0-1,0 1,0-1,0 1,1-1,-1 1,1 0,0 0,0-1,0 1,0 0,0-1,1 1,-1 0,1-1,0 1,-1-1,1 1,0-1,1 1,-1-1,0 1,1-1,-1 0,1 0,0 0,0 0,0 0,1 1,137 71,-139-73,0 0,1 0,-1 0,0 0,1 0,-1 1,0-1,0 0,0 1,0-1,0 1,0-1,0 1,-1-1,1 1,0-1,-1 1,0 0,1-1,-1 1,0 0,0 0,0-1,0 1,0 0,0 0,0-1,0 1,-1 0,1-1,-1 1,0 0,1-1,-1 1,0-1,0 1,0-1,0 1,0-1,0 0,0 1,-55 49,20-28,27-18,-1 0,1 1,1 0,-1 0,1 1,1 0,-1 1,1-1,0 1,1 1,-3 4,8-12,0 1,0-1,1 0,-1 1,1-1,-1 1,1-1,0 1,-1-1,1 1,0-1,0 1,0-1,0 1,0-1,1 1,-1-1,0 1,1-1,-1 1,1-1,-1 0,1 1,0-1,-1 1,1-1,0 0,0 0,0 0,0 0,0 1,0-1,1-1,-1 1,0 0,0 0,1 0,-1-1,0 1,1 0,-1-1,1 1,-1-1,1 0,-1 0,1 1,-1-1,1 0,81 5,-76-5,135-10,-124 0,-6-3</inkml:trace>
  <inkml:trace contextRef="#ctx0" brushRef="#br0" timeOffset="319.436">4065 0,'-26'160,"7"1,7 1,8 0,7 30,-2-130,-3-22,-1 1,-2-1,-1 1,-11 31,-2-18,8-30</inkml:trace>
  <inkml:trace contextRef="#ctx0" brushRef="#br0" timeOffset="16927.867">1 1355,'14'-9,"1"1,0 1,0 0,1 1,0 1,0 0,0 1,1 1,-1 0,1 1,0 1,5 1,-21 0,0 0,0 0,0 1,0-1,0 0,1 0,-1 1,0-1,0 1,0-1,-1 1,1-1,0 1,0-1,0 1,0 0,0 0,-1-1,1 1,0 0,-1 0,1 0,0 0,-1 0,1 0,-1 0,0 0,1 0,-1 0,0 0,0 0,1 0,-1 0,0 0,0 0,0 0,0 0,0 0,-1 1,1-1,0 0,0 0,-1 0,1 0,-1 0,1 0,-1 0,1 0,-1 0,0 0,-35 48,33-46,-22 23,18-21,1 1,0-1,0 2,0-1,1 0,0 1,0 0,0 0,1 1,1-1,-1 1,1 0,0 0,1 1,3-6,0 0,1-1,-1 1,1 0,0-1,0 0,0 1,0-1,0 0,0 0,1 0,-1 0,1 0,-1-1,1 1,0-1,-1 0,1 0,0 0,0 0,0 0,0-1,0 1,0-1,0 0,0 0,0 0,0 0,1 0,-1-1,0 1,0-1,1 0,1 1,115-16,-95 9</inkml:trace>
  <inkml:trace contextRef="#ctx0" brushRef="#br0" timeOffset="17294.948">339 1890,'38'-9,"23"-4,5 1,-3-3,-8 2,-14 3</inkml:trace>
  <inkml:trace contextRef="#ctx0" brushRef="#br0" timeOffset="17556.173">508 1637,'-5'33,"-1"26,0 8,1-3,6-8,3-8,1-8,0-5,-2-5,0-6</inkml:trace>
  <inkml:trace contextRef="#ctx0" brushRef="#br0" timeOffset="18611.236">790 2060,'55'-32,"-2"-2,-1-3,-2-2,-2-2,21-23,-63 59,-1 0,1 0,-1-1,0 1,-1-1,1 0,-1 0,0-1,-1 1,0-1,0 0,0 0,-1 0,0 0,0 0,-1-1,1-2,-2 9,-1 0,1 0,0 0,-1 1,1-1,0 0,-1 0,1 1,-1-1,0 0,1 0,-1 1,1-1,-1 1,0-1,1 1,-1-1,0 1,0-1,0 1,1 0,-1-1,0 1,0 0,0 0,0-1,0 1,1 0,-1 0,0 0,0 0,0 0,0 0,0 1,0-1,1 0,-1 0,0 0,0 1,0-1,1 1,-1-1,0 0,0 1,1 0,-2 0,-37 22,28-14,1 0,0 1,0 0,1 1,1-1,0 2,0-1,1 1,1 1,0-1,1 1,0 0,1 0,0 1,1-1,-1 12,4-21,0 0,0 1,0-1,1 1,0-1,0 1,0-1,0 0,1 1,-1-1,1 0,0 0,1 0,-1 0,1-1,-1 1,1-1,0 1,0-1,1 0,-1 0,1-1,-1 1,1-1,0 1,0-1,0 0,0-1,0 1,1-1,-1 1,0-1,1-1,-1 1,10 2,0-1,-1-1,1 0,0 0,0-2,-1 1,1-2,0 0,-1-1,11-3,-3-2,0-2,-1 0,0-2,-1 0,0-1,-1-1,-1 0,0-2,-1 0,0 0,-1-2,-1 0,-1 0,-1-2,5-10,8-50,-24 78,-1 1,0-1,0 0,0 1,1-1,-1 1,-1-1,1 0,0 1,0-1,-1 0,1 1,0-1,-1 1,0-1,1 1,-1-1,0 1,0-1,0 1,0 0,0 0,0-1,0 1,0 0,-1 0,1 0,0 0,-1 0,1 0,-1 1,1-1,-1 0,1 1,-1-1,1 1,-1 0,1-1,-1 1,0 0,1 0,-1 0,0 0,1 0,-1 0,0 1,-1-1,-5 4,-1-1,1 2,0-1,0 1,1 0,-1 0,1 1,0 0,1 1,-1-1,1 1,0 1,1-1,0 1,0 0,1 0,0 0,0 0,1 1,0 0,0 0,1-1,1 1,-1 1,1 1,1-8,-1 1,1-1,0 0,1 1,-1-1,1 0,-1 1,1-1,0 0,0 0,0 0,1 0,-1 0,1 0,-1 0,1 0,0 0,0-1,0 1,1-1,-1 1,1-1,-1 0,1 0,0 0,0 0,0-1,0 1,0-1,0 0,0 0,0 0,3 1,2 0,0-1,0 0,1 0,-1 0,0-1,1 0,-1-1,0 0,0 0,0-1,0 0,0 0,5-3,9-4,-1-1,-1-2,0 1,0-2,-1-1,-1 0,0-1,-1-1,-1-1,-1-1,0 0,-1 0,-1-2,0 1,-2-3,2-19,-13 40,1 1,-1-1,0 0,0 1,0-1,0 0,1 1,-1-1,0 0,0 0,0 1,0-1,-1 0,1 1,0-1,0 0,0 1,0-1,-1 0,1 1,0-1,-1 0,1 1,0-1,-1 1,1-1,-1 1,1-1,-1 1,1-1,-1 1,1-1,-1 1,0 0,1-1,-1 1,0 0,1-1,-1 1,0 0,1 0,-1 0,0 0,1 0,-1-1,0 1,0 1,1-1,-1 0,0 0,1 0,-1 0,0 0,1 1,-1-1,0 0,-7 5,1-1,-1 2,1-1,0 1,0 0,0 0,1 1,0 0,0 0,1 1,0-1,0 1,1 0,0 1,1-1,-1 1,2-1,-1 1,1 1,-2-4,1 1,0 0,1 0,0 0,0 0,0 0,1 0,0 0,0 1,1-1,-1 0,2 1,-1-1,1 0,0 0,1 0,0 1,0-1,0-1,1 1,0 0,0-1,1 1,0-1,0 0,1 0,-1 0,1-1,0 0,1 0,-1 0,7 4,9-1</inkml:trace>
  <inkml:trace contextRef="#ctx0" brushRef="#br0" timeOffset="19198.265">1919 1947,'-7'4,"0"0,0 1,1 0,-1 0,1 0,0 1,0 0,1 0,0 1,0-1,0 1,1 0,-2 3,7-10,-1 0,0 0,0-1,1 1,-1 0,0 0,1 0,-1-1,0 1,1 0,-1 0,0 0,1 0,-1 0,0 0,1 0,-1 0,0 0,1 0,-1 0,0 0,1 0,-1 0,0 0,1 0,-1 0,0 0,1 0,-1 0,0 1,1-1,-1 0,0 0,1 0,-1 1,0-1,0 0,1 0,-1 1,0-1,0 0,0 0,1 1,-1-1,0 0,0 1,0-1,0 0,1 1,29-25,76-82,-104 106,1 0,-1-1,0 1,1 0,-1 0,1 1,-1-1,0 0,1 1,-1 0,0-1,0 1,1 0,-1 0,0 0,0 1,0-1,0 0,0 1,-1-1,1 1,0 0,-1-1,1 1,-1 0,1 0,-1 0,0 0,0 0,0 0,0 1,0-1,-1 0,1 2,23 29,-22-32,-1 1,1-1,0 1,0-1,0 0,1 0,-1 0,0 0,0 0,0-1,1 1,-1 0,0-1,1 0,-1 0,1 0,-1 0,0 0,1 0,-1 0,0-1,1 1,-1-1,0 0,0 1,1-1,-1 0,0 0,0-1,0 1,0 0,0-1,0 1,-1-1,1 0,1-1,9-14</inkml:trace>
  <inkml:trace contextRef="#ctx0" brushRef="#br0" timeOffset="19629.486">2117 1411,'5'-2,"2"-3,0 1,0 0,1 1,-1-1,1 1,0 1,0-1,0 2,0-1,0 1,1 0,-1 0,0 1,0 1,1-1,1 1,-9 0,0-1,1 1,-1-1,0 1,0 0,1-1,-1 1,0 0,0 0,0 0,0 0,0 0,0 0,0 0,0 0,-1 0,1 0,0 1,-1-1,1 0,-1 1,1-1,-1 0,1 1,-1-1,0 0,0 1,0-1,0 0,0 1,0-1,0 1,0-1,0 0,-1 1,1-1,-1 0,1 1,-1-1,-32 55,17-34,14-19,1-1,-1 0,1 0,0 1,0-1,-1 1,2-1,-1 1,0 0,0-1,1 1,-1 0,1-1,0 1,0 0,0-1,0 1,1 0,-1 0,1-1,-1 1,1-1,0 1,0 0,0-1,1 0,-1 1,0-1,1 0,0 1,-1-1,1 0,0 0,0-1,0 1,0 0,0-1,1 1,-1-1,0 1,1-1,0 0,79 14,-56-15</inkml:trace>
  <inkml:trace contextRef="#ctx0" brushRef="#br0" timeOffset="20208.628">2878 1609,'-19'24,"-11"17,-5 7,-2 0,5-4,5-4,0-4,1-3,5-4,1-5,4-2,0-1,-3 1,-2-2,3-6</inkml:trace>
  <inkml:trace contextRef="#ctx0" brushRef="#br0" timeOffset="20479.657">2568 1552,'10'39,"12"21,3 6,2-8,-4-9,-1-9,1-10,-4-6,0-8,-3 0,0 1,-3 2,-3-1</inkml:trace>
  <inkml:trace contextRef="#ctx0" brushRef="#br0" timeOffset="20962.302">3048 1439,'19'-5,"16"-1,7 0,1 1,-6 7,-11 7,-8 7,-13 5,-12 5,-5 2,0 1,2 1,7-5,9-7,9-6,6-6,-1-3</inkml:trace>
  <inkml:trace contextRef="#ctx0" brushRef="#br0" timeOffset="21607.454">3358 1806,'29'-5,"24"-1,7-1,-1 2,-6 2,-7 1,-12 1</inkml:trace>
  <inkml:trace contextRef="#ctx0" brushRef="#br0" timeOffset="21880.832">3331 1976,'33'4,"31"-2,9-2,-3-1,-9-6,-15-1</inkml:trace>
  <inkml:trace contextRef="#ctx0" brushRef="#br0" timeOffset="22129.078">4177 1637,'-39'28,"-12"25,3 8,9-3,11-5,15-7,15-12,7-6,7-8,5-8,4-5,3-5,1-2,0-1,1-5,-6-2</inkml:trace>
  <inkml:trace contextRef="#ctx0" brushRef="#br0" timeOffset="22443.749">4403 1777,'-5'11,"1"0,0-1,1 1,1 1,-1-1,2 0,0 1,0-1,1 0,0 9,0-16,1 1,-1-1,0 0,1 0,0 0,0 1,0-1,1 0,-1 0,1-1,0 1,0 0,1 0,-1-1,1 0,-1 1,1-1,0 0,0 0,1 0,-1-1,0 1,1-1,0 0,-1 0,1 0,0 0,0-1,4 1,1-2,1-1,-1 0,0-1,1 0,-1 0,0-1,0 0,0-1,-1 0,1 0,-1-1,0 0,-1 0,1-1,-1 0,0-1,0 1,-1-1,1-1,1 1,0 0,-1 0,0-1,0 0,-1 0,0 0,0-1,-1 0,0 0,-1-1,0 1,0-1,-1 0,0 0,-1 0,0-1,0 1,-1-4,-2 10,-1 0,1-1,-1 1,0 0,0 0,-1 0,1 0,-1 1,0-1,1 1,-2-1,1 1,0 0,-1 0,1 0,-1 1,0-1,0 1,0 0,0 0,0 1,0-1,-1 1,1 0,-1 0,1 0,-1 0,1 1,-2 0,-20 1</inkml:trace>
  <inkml:trace contextRef="#ctx0" brushRef="#br0" timeOffset="22910.277">4742 1947,'114'-205,"-114"203,0 1,0 0,0-1,1 1,-1 0,0 0,1-1,-1 1,1 0,0 0,-1 0,1 0,0 0,-1-1,1 1,0 0,0 1,0-1,0 0,0 0,0 0,0 1,0-1,1 0,-1 1,0-1,0 1,0-1,1 1,-1 0,0 0,1-1,-1 1,0 0,0 0,1 0,-1 0,0 0,1 1,-1-1,0 0,0 1,1-1,-1 1,0-1,0 1,0-1,1 1,-1 0,0 0,0 0,0-1,0 2,8 58,-10-56,0-1,0 1,1 0,0 0,0 0,0-1,0 1,0 0,1 0,0 0,0-1,0 1,0 0,0-1,1 1,0-1,0 1,0-1,0 0,0 0,0 0,1 0,0 0,-1 0,1-1,0 1,1-1,-1 0,0 0,0 0,1 0,-1-1,1 0,0 1,-1-1,1 0,0-1,3 1,0-2,-1 0,1-1,-1 0,1 0,-1 0,0-1,0 0,0-1,0 1,0-1,-1 0,1 0,-1-1,0 0,-1 0,1 0,-1 0,0-1,0 1,-1-1,0 0,0 0,0-1,0 1,-1 0,0-1,-1 0,0 1,0-1,0 0,0 0,-1 1,-1-2,-1-11</inkml:trace>
  <inkml:trace contextRef="#ctx0" brushRef="#br0" timeOffset="23390.69">5419 1523,'-91'44,"88"-43,0 0,1 1,-1-1,0 0,1 1,0 0,-1 0,1 0,0 0,0 0,0 0,0 0,1 1,-1-1,1 0,-1 1,1 0,0-1,0 1,0 0,0 0,0-1,1 1,-1 0,1 0,0 0,0 0,0 0,0 0,0 0,1 0,-1-1,1 1,0 0,0 0,0 0,0-1,0 1,1-1,-1 1,2 0,28 32,-27-33,0 1,0 0,0 0,-1 0,1 1,-1-1,0 1,0 0,0 0,0 0,-1 0,0 0,0 1,0-1,0 1,-1-1,1 1,-1 0,0-1,-1 1,1 0,-1 0,0 0,0 0,-1 0,1-1,-1 1,0 0,0 0,-1 0,-2 2,0 0,0 0,-1 0,0-1,0 1,-1-1,0 0,0-1,0 0,-1 0,0 0,0 0,0-1,0 0,-1-1,0 0,-6 2,-6-2</inkml:trace>
  <inkml:trace contextRef="#ctx0" brushRef="#br0" timeOffset="23656.984">5673 1467,'-5'38,"-6"23,-2 5,3-3,-4-8,2-8,3-8,2-5,-2-9,1-8</inkml:trace>
  <inkml:trace contextRef="#ctx0" brushRef="#br0" timeOffset="23896.753">5419 1750,'38'0,"28"0,2 0</inkml:trace>
  <inkml:trace contextRef="#ctx0" brushRef="#br0" timeOffset="24047.198">5757 1947</inkml:trace>
</inkml:ink>
</file>

<file path=ppt/ink/ink4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47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 0,'0'5,"-5"2,-2 4,-3 0,-2 3,-2 0,0 1,-1-1,-4-3,2 1,-1-1,2 2,0-1,2-3</inkml:trace>
</inkml:ink>
</file>

<file path=ppt/ink/ink4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98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198 0,'0'5,"-5"2,-6-1,-1 4,-4-1,-3 0,1 1,-1 1,-2-3,2 3,0-1,-2-2,3-3</inkml:trace>
</inkml:ink>
</file>

<file path=ppt/ink/ink4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2.5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1,'-10'4,"-7"3,-2 4,-1 0,-3-1,2-3</inkml:trace>
</inkml:ink>
</file>

<file path=ppt/ink/ink4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3.0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 0,'-33'5,"-17"1,1 5,9 0</inkml:trace>
</inkml:ink>
</file>

<file path=ppt/ink/ink4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4.8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1838 4742,'-341'29,"-54"-31,198 31,10-28,175-2</inkml:trace>
  <inkml:trace contextRef="#ctx0" brushRef="#br0" timeOffset="1421.581">1527 339,'-369'0,"200"28,1-16,156-10,-1 0,1 0,0-2,-1 1,1-1,0-1,-1-1,1 1,-2-2,-9-1,3 0</inkml:trace>
  <inkml:trace contextRef="#ctx0" brushRef="#br0" timeOffset="3086.109">1104 85,'1'475,"24"-264,33 196,-49-334,0-8,-3 1,-2-1,-4 1,-3 4,-22 428,27-169,39-60,2 24,-44 491,12-587,1-81,-4 0,-9 111,-1-81,-12 1,9-120,1 1,2-1,0 1,2 0,1-1,2 1,3 16,23 181,-11-11,-19-214,1-10</inkml:trace>
  <inkml:trace contextRef="#ctx0" brushRef="#br0" timeOffset="6435.263">1584 4205,'2'2,"-1"-1,1 1,0-1,0 1,-1 0,1-1,-1 1,0 0,1 0,-1 0,0 0,0 1,0-1,-1 0,1 0,0 1,-1-1,0 0,1 0,-1 1,0-1,0 1,0-1,-1 0,1 1,0-1,-1 0,0 0,1 1,-1-1,0 0,-1 2,-109 206,92-179,-113 184,-66 89,129-209,63-82,4-2</inkml:trace>
  <inkml:trace contextRef="#ctx0" brushRef="#br0" timeOffset="7551.936">1273 0,'-9'7,"-1"0,1 0,0 1,1 1,-1-1,2 1,-1 0,1 1,1 0,-2 3,3-6,-199 365,43-112,95-148,50-88</inkml:trace>
  <inkml:trace contextRef="#ctx0" brushRef="#br0" timeOffset="8675.971">3 2794,'0'0,"-1"1,1-1,0 1,0-1,0 0,-1 1,1-1,0 1,0-1,0 1,0-1,0 1,0-1,0 1,0-1,0 1,0-1,0 1,0-1,0 1,0-1,1 0,-1 1,0-1,0 1,0-1,1 1,-1-1,0 0,1 1,-1-1,0 0,1 1,-1-1,0 0,1 1,-1-1,1 0,-1 0,0 0,1 1,-1-1,1 0,-1 0,1 0,-1 0,1 0,-1 0,1 0,-1 0,1 0,-1 0,0 0,1 0,-1 0,1 0,-1 0,1 0,6-1,0 0,0 0,0 0,-1-1,1 0,0 0,-1-1,1 0,-1 0,0-1,0 1,0-1,-1 0,1-1,-1 0,0 1,0-2,3-3,0 1,42-38,-2-2,-2-2,-2-2,-3-2,-2-2,18-37,-45 71,-1-1,-2 0,0-1,-1 0,-1 0,-1-1,-2 0,0 0,-2 0,0 0,-3-20,-27-39,27 82,0 1,0-1,-1 0,1 1,0-1,0 1,-1-1,1 1,-1 0,1-1,-1 1,0 0,0 0,1 0,-1 0,0 0,0 1,0-1,0 1,0-1,0 1,0 0,0-1,0 1,0 0,0 0,0 1,0-1,0 0,0 1,0-1,0 1,0-1,0 1,1 0,-1 0,0 0,0 0,1 0,-2 2,-5 3,0 1,0 0,1 1,0-1,1 1,0 1,0-1,1 1,0 0,0 0,1 1,0-1,1 1,0 0,1 0,-1 8,-7 168,10-171,6 273,0-258,1 0,1-1,2 0,1 0,1-1,1 0,2-2,1 1,1-2,0 0,2-1,1-1,9 6,-19-20,-3-5</inkml:trace>
</inkml:ink>
</file>

<file path=ppt/ink/ink4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26.5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697 1795,'-1'1,"-1"1,0-1,0 1,0-1,1 1,-1 0,1 0,-1 0,1 0,0 0,-1 0,1 0,0 0,1 1,-1-1,0 0,1 0,-1 1,1-1,0 0,-1 1,1-1,0 1,1 1,-2-1,-1 367,2 363,27-535,-27 225,-13-332,9-80,1 1,1 0,0 0,1 0,0 0,1 1,0-1,1 0,1 8,4-7,0-7</inkml:trace>
  <inkml:trace contextRef="#ctx0" brushRef="#br0" timeOffset="3198.046">613 3799,'3445'0,"-3287"-28,19 27,323 1,-521-22,-3 6,0-1,2-1,0 0,1-2,-9-12,29 30,1 1,-1 0,1 0,0 0,0 0,0 0,0 0,-1 0,1 0,-1 0,1 0,0 1,-1-1,0 0,1 0,-1 0,1 0,-1 1,0-1,0 0,1 1,-1-1,0 0,0 1,0-1,0 1,0 0,0-1,0 1,0 0,0-1,0 1,0 0,0 0,0 0,0 0,0 0,0 0,0 0,0 0,0 0,0 0,0 1,0-1,0 0,0 1,1-1,-1 1,0-1,0 1,0-1,0 1,1 0,-1-1,0 1,0 0,1 0,-1 0,-19 126,-14 2,6-1,28-128,-1 0,1 1,-1-1,1 1,0-1,-1 0,1 1,0-1,0 1,-1-1,1 1,0-1,0 1,-1-1,1 1,0-1,0 1,0-1,0 1,0 0,0-1,0 1,0-1,0 1,0-1,0 1,0-1,1 1,-1-1,0 1,0-1,0 1,1-1,-1 1,0-1,1 1,-1-1,0 0,1 1,-1-1,1 1,-1-1,0 0,1 1,-1-1,1 0,-1 0,1 1,-1-1,1 0,-1 0,1 0,0 0,-1 0,1 0,-1 0,1 0,-1 0,1 0,-1 0,1 0,-1 0,1 0,0 0,-1 0,1-1,-1 1,1 0,-1 0,1-1,30-28,-27 25,35-37,120-146,-147 165,-3 2</inkml:trace>
  <inkml:trace contextRef="#ctx0" brushRef="#br0" timeOffset="4014.118">5749 3489,'-34'28,"-148"203,58-65,17-46,85-119,15-10</inkml:trace>
  <inkml:trace contextRef="#ctx0" brushRef="#br0" timeOffset="4384.173">5382 3573,'34'12,"75"107,17 74,-59-81,-56-94</inkml:trace>
  <inkml:trace contextRef="#ctx0" brushRef="#br0" timeOffset="7798.611">670 1937,'0'-454,"-28"284,27-281,1-226,-11 615,-14 81,-4 34,18-29,-2-1,-1-1,0 0,-2 0,0-2,-4 3,-48 48,69-69,1 0,-1 0,1-1,-1 1,1-1,-1 1,1-1,0 0,0 1,0-1,-1 0,1 0,0 0,1-1,-1 1,0 0,0-1,0 1,0-1,0 0,1 0,-1 0,0 0,0 0,0 0,1 0,-1-1,1 0,1 1,202 9,-66 25,-139-34,-1 1,1-1,0 0,0 1,-1-1,1 0,0 1,0-1,-1 0,1 0,0 0,0 0,-1 0,1 0,0 0,0 0,0 0,-1 0,1 0,0 0,0-1,-1 1,1 0,0-1,0 1,-1 0,1-1,0 1,-1-1,1 1,-1-1,1 1,0-1,-1 1,1-1,-1 0,0 1,1-1,-1 0,1 1,-1-1,0 0,0 0,1 1,-1-1,0 0,0 0,0 0,0 1,0-1,0 0,0 0,0 1,0-1,0 0,0 0,-1 0,-22-45,18 38,-116-178,106 170,2 3</inkml:trace>
  <inkml:trace contextRef="#ctx0" brushRef="#br0" timeOffset="13922.081">49 46,'-2'1,"0"0,0 1,0-1,1 1,-1-1,0 1,1 0,-1 0,1 0,0 0,0 0,0 0,0 0,0 0,0 0,0 0,1 1,-1-1,1 0,-1 0,1 1,0-1,0 0,0 1,0 1,0-1,-15 137,13-134,1-1,0 1,0-1,0 1,0 0,1-1,0 1,0 0,1-1,-1 1,1 0,0-1,1 1,-1-1,1 1,0-1,1 0,-1 0,1 0,0 0,0 0,1-1,0 1,-1-5,-1 0,1 0,0-1,0 1,0-1,0 1,0-1,-1 0,1 0,0 0,-1 0,1-1,-1 1,1-1,-1 0,0 1,1-1,-1 0,0 0,0-1,-1 1,1 0,0-1,-1 1,1-1,-1 1,0-1,0 1,0-1,0 0,0 0,0-2,3-4,81-201,-58 115,-26 189,-1-54,10 156,25 51,-32-224,0 1,-2-1,-1 1,-1 0,-1-1,0 1,-6 16,-16 89,17-103,5-14,-1-1,0 1,-1-1,0 0,-1 0,0 0,0-1,-1 0,-1 0,0 0,-2 2,8-11,0 0,1 0,-1 0,0 0,0 0,0 0,0-1,0 1,0 0,0 0,0-1,0 1,0-1,0 1,0-1,0 1,-1-1,1 0,0 1,0-1,0 0,-1 0,1 0,0 0,0 0,-1 0,1 0,0-1,0 1,0 0,-1-1,1 1,0-1,0 1,0-1,0 1,0-1,0 0,0 0,0 1,0-1,0 0,0 0,1 0,-1 0,0 0,1 0,-1 0,0 0,1-1,-1 1,1 0,0 0,-1 0,1 0,0-1,-12-72,13 54,1 1,1-1,1 1,0 0,1 0,1 0,1 0,1 1,1 1,0-1,1 1,1 1,0 0,1 0,3-1,6-7</inkml:trace>
</inkml:ink>
</file>

<file path=ppt/ink/ink4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53.7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0 423,'2514'0,"-2259"29,-155-30,109 12,16 8,-109 5,114 30,-18-47,-131-9,156 19,-178-9,-1-3,1-3,57-4,-13 0,60 7,-145 2</inkml:trace>
  <inkml:trace contextRef="#ctx0" brushRef="#br0" timeOffset="1397.177">2935 3387,'223'20,"1"-9,102-13,-109 1,8 29,29-29,-230 1</inkml:trace>
  <inkml:trace contextRef="#ctx0" brushRef="#br0" timeOffset="7917.358">3330 141,'-148'176,"-157"225,156-223,137-141,14-23</inkml:trace>
  <inkml:trace contextRef="#ctx0" brushRef="#br0" timeOffset="8964.157">3443 3048,'-173'217,"118"-140,-107 93,-101 84,225-204,44-42,3-10</inkml:trace>
  <inkml:trace contextRef="#ctx0" brushRef="#br0" timeOffset="15847.355">3556 2003,'2'3,"0"-1,0 0,0 0,1 0,-1 0,1 0,-1-1,1 1,-1-1,1 1,0-1,0 0,-1 0,1 0,0-1,0 1,0-1,0 1,0-1,0 0,0 0,0 0,0-1,0 1,0-1,0 0,1 0,9-4,-1 0,1-2,-1 1,0-2,-1 1,0-2,0 1,-1-2,0 1,0-1,-1-1,0 0,-1 0,-1-1,1 0,9-10,125-195,-46 18,-45 30,-50 167,0 0,1 0,-1 0,-1 0,1 0,0-1,0 1,-1 0,1 0,-1-1,0 1,0 0,0-1,0 1,0 0,0-1,0 1,-1 0,1 0,-1-1,0 1,0 0,0 0,0 0,0 0,0 0,0 0,-1 0,1 0,-1 0,1 1,-1-1,0 1,0-1,1 1,-1 0,0-1,0 1,-1 0,1 0,0 0,0 1,0-1,-1 1,1-1,0 1,0-1,-1 1,1 0,0 0,-1 1,1-1,-2 0,-7 7,1-1,-1 2,1-1,0 1,1 1,0 0,1 0,0 1,0 0,1 0,0 1,0 0,2 0,-1 0,-2 11,0-7,1 1,1 0,0 1,1-1,1 1,1 0,0 0,1 1,1-1,1 0,0 1,1-1,1 0,1 0,0 0,1 0,4 10,2-1,1 1,1-1,1-1,1 0,1-1,1 0,2-2,0 0,7 5,18 2,-36-25</inkml:trace>
  <inkml:trace contextRef="#ctx0" brushRef="#br0" timeOffset="19299.207">4798 1467,'-9'-4,"1"1,-1 0,0 1,0 0,0 0,0 1,0 0,0 1,0 0,-1 0,1 1,0 0,0 0,0 1,0 1,0-1,1 2,-1-1,1 1,0 0,0 1,0 0,0 0,1 0,0 1,0 0,1 1,-1 0,2 0,-1 0,1 0,0 1,-3 6,-1-1,1 1,0 0,1 0,0 0,1 1,1 0,1 0,0 1,1-1,0 1,1 0,1 0,1 4,0-15,1-1,0 0,0 0,0 0,0-1,1 1,0 0,-1 0,2-1,-1 1,0-1,1 0,-1 0,1 1,0-2,0 1,0 0,0-1,1 1,-1-1,1 0,-1 0,1 0,0-1,0 1,-1-1,1 0,2 0,5 2,-1-1,1 0,0-1,0 0,0-1,0-1,0 1,0-2,-1 1,3-2,13-4</inkml:trace>
  <inkml:trace contextRef="#ctx0" brushRef="#br0" timeOffset="19819.568">5278 1552,'-36'17,"25"-13,1 0,-1 0,1 1,0 0,0 1,1 0,-1 1,2 0,-1 0,1 1,0 0,0 1,1 0,0 0,1 0,-5 9,7-11,0-1,1 1,0 0,0 0,0 0,1 0,0 0,1 0,0 1,0-1,0 1,1-1,0 1,0-1,1 1,0-1,0 1,1-1,0 0,0 0,1 0,0 0,0 0,1 0,0-1,0 0,4 5,-4-8,0 0,0 0,0 0,1-1,-1 0,1 0,0 0,0-1,0 1,-1-1,1 0,0-1,0 1,0-1,0 0,1 0,-1-1,0 1,0-1,-1 0,1 0,0-1,0 0,2-1,108-61,-103 54,0 0,0 0,-1-1,-1-1,0 0,0 0,-1-1,-1-1,0 1,-1-1,-1 0,5-12,-10 21,0 0,0 0,0 0,-1 0,1 0,-1 0,0 0,-1-1,1 1,-1 0,0 0,0 0,-1 1,1-1,-1 0,0 0,0 1,-1-1,0 1,1 0,-1 0,-1 0,1 0,-1 0,1 1,-1-1,0 1,0 0,0 0,-1 1,1-1,-1 1,1 0,-1 0,0 1,0-1,0 1,0 0,0 0,0 1,0-1,0 1,0 0,0 1,0-1,0 1,0 0,0 0,0 1,-1 0,-76 35,63-23</inkml:trace>
  <inkml:trace contextRef="#ctx0" brushRef="#br0" timeOffset="20371.038">5786 1439,'-55'27,"52"-26,-1 0,0 0,0 1,0 0,1-1,-1 1,1 0,0 1,-1-1,1 1,0-1,0 1,1 0,-1 0,1 1,-1-1,1 0,0 1,0-1,0 1,1 0,-1-1,1 1,0 0,0 0,0 0,1 0,-1 0,1 0,0 0,0 0,1 0,-1 0,1 0,0 0,1 3,61 58,-56-60,0 0,-1 0,1 0,-1 1,-1 0,1 0,-1 1,0-1,0 1,-1 0,0 1,0-1,-1 1,0-1,0 1,-1 0,0 0,0 4,-3-8,0 1,0-1,-1 0,0 0,0 0,0 0,-1 0,1 0,-1 0,0-1,0 1,0-1,0 0,-1 0,1 0,-1 0,0 0,0-1,0 0,0 0,0 0,-1 0,1-1,0 0,-1 0,1 0,-1 0,1-1,-1 1,-3-1,-18 7,16-3,1 0,-1-1,0-1,0 1,0-2,-1 1,1-1,0-1,0 0,-1 0,1-1,0 0,0-1,0 0,0-1,0 0,-9-4,0-5</inkml:trace>
  <inkml:trace contextRef="#ctx0" brushRef="#br0" timeOffset="20935.675">6293 1439,'-12'4,"-1"1,1 1,0 0,0 1,1 0,-1 0,2 1,-1 1,1 0,0 0,1 1,0 0,1 1,0 0,1 0,0 1,-5 12,8-18,1 0,0 0,1 0,0 1,-1-1,2 1,-1 0,1 0,0-1,1 1,0 0,0 0,0 0,1 0,0 0,0-1,0 1,1 0,0-1,1 1,-1-1,1 0,1 0,-1 0,1 0,0 0,0-1,0 0,1 0,0 0,0 0,1-1,-1 0,1 0,0 0,-1-1,2 0,2 2,7-3,-1 0,1 0,-1-2,1 0,-1 0,1-2,-1 0,1-1,-1 0,0-1,0-1,-1 0,1-1,-1-1,-1 0,1-1,-1-1,0 0,-1 0,0-1,-1-1,6-5,-9 7,1 1,-2-1,1-1,-1 1,0-1,-1 0,0-1,-1 0,0 0,-1 0,0 0,0-1,-2 1,1-1,-1 0,-1 0,0 0,-1 0,0 0,-1 0,0 0,-1 1,0-1,-4-9,4 14,0 1,-1 0,0 0,0 0,-1 0,0 0,0 1,0-1,0 1,-1 0,0 1,0-1,0 1,-1 0,1 0,-1 1,0-1,0 1,0 1,-1-1,1 1,-1 0,1 0,-1 1,0 0,1 0,-1 1,0 0,0 0,1 0,-1 1,0 0,-4 1,-13 4</inkml:trace>
  <inkml:trace contextRef="#ctx0" brushRef="#br0" timeOffset="21405.037">6153 1636,'8'-1,"1"0,0-1,-1-1,1 1,-1-1,0-1,0 0,0 0,0 0,5-5,30-14,-29 18,0 1,0 1,0 0,0 0,0 2,1 0,-1 0,1 1,-1 1,0 1,1 0,-1 1,0 0,0 1,-1 1,1 0,3 2,-8-3,0-1,0 0,0-1,1 0,-1 0,1-1,-1 0,1-1,-1 0,5-1,5-4</inkml:trace>
  <inkml:trace contextRef="#ctx0" brushRef="#br0" timeOffset="35560.494">2992 0,'36'44,"-3"108,-23-89,-4 1,-2 0,-4 0,-3 20,1 32,13 24,-1-74,-3 0,-3 0,-3 0,-4 30,1 24,2 304,-28-199,28 509,1-452,12-166,-20-62,2 1,2 0,2 0,4 5,24 82,-43 55,16-134,4-58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3:43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259 831,'-25'17,"1"1,0 1,1 1,1 2,1 0,1 1,1 1,1 0,1 2,2 0,-1 3,14-26,0 0,1 0,-1 0,1 0,-1 0,1 1,0-1,1 0,-1 1,0-1,1 0,0 1,0-1,0 1,0-1,0 0,1 1,0-1,-1 1,1-1,1 0,-1 0,0 0,1 1,-1-1,1 0,0-1,0 1,0 0,0-1,1 1,-1-1,1 1,0-1,-1 0,1 0,0-1,0 1,0 0,0-1,2 1,6-1,1 0,0-1,0 0,0-1,-1 0,1-1,0-1,-1 1,0-2,1 0,-1 0,-1-1,1 0,-1-1,0 0,0 0,0-1,-1-1,0 1,-1-2,0 1,0-1,3-4,11-17,-1 0,-1-2,-1 0,-2-1,-2-1,10-30,-23 46,-7 33,0 0,2 1,0-1,0 1,2-1,0 1,1 0,0 0,1-1,0-9,1 0,-1 0,1 0,0 0,1 0,-1-1,1 0,0 1,1-1,-1 0,1 0,0-1,0 1,1-1,-1 0,1 0,0 0,0-1,0 0,0 0,1 0,-1 0,1-1,0 0,0 0,0-1,0 1,0-1,0-1,0 1,0-1,0 0,0 0,0-1,0 0,0 0,0 0,0-1,0 0,0 0,-1-1,1 1,2-2,20-18,0 0,-2-2,-1-1,0-1,-2-1,-1-1,16-27,-13 19,-2-1,-1-1,-1-1,-3-1,-1 0,-2-2,-2 1,-2-2,-1 1,-2-2,-3 1,0-16,-5 36,0 0,-2 1,-1-1,0 1,-2 0,-1 0,-1-1,5 14,-1 0,-1 0,0 0,0 1,-1 0,0 0,0 0,-1 0,0 1,0 0,-1 0,0 0,0 1,-1 0,0 1,0-1,-6-2,10 7,1 0,0 0,-1 0,1 1,-1-1,1 1,-1 0,1 0,-1 0,1 0,-1 1,1 0,-1-1,1 1,-1 0,1 1,0-1,0 1,0-1,0 1,0 0,0 0,0 0,0 1,1-1,-1 0,1 1,0 0,-1 0,1 0,-56 94,44-63,1 0,2 1,1 0,3 0,0 1,2 0,2 1,1-1,2 0,2 1,1-1,1 0,3 0,1 0,1-1,2 0,1-1,13 24,9 7,2-1,3-2,3-1,32 33,-43-53,64 100,-84-108,-13-25</inkml:trace>
</inkml:ink>
</file>

<file path=ppt/ink/ink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01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0 423,'51'-37,"-1"-2,-3-3,-1-1,-2-3,13-19,-45 46,0-1,0 0,-2 0,-1-1,0-1,0-6,-7 65,-3 28,3 0,3-1,8 40,31 172,-6 80,-35-286,-3 0,-4-1,-2 1,-4-1,-8 27,16-83,0 0,-1 0,0-1,-1 1,-1-1,0 0,0 0,-1 0,-1-1,0 0,-1 0,1-1,-2 0,0 0,0-1,-1 0,0 0,-4 2,12-10,-1 0,1-1,0 1,0 0,0-1,0 1,0-1,0 0,-1 0,1 0,0 0,0 0,0 0,-1-1,1 1,0-1,0 1,0-1,0 0,0 0,0 0,0 0,0 0,0 0,0-1,1 1,-1-1,1 1,-1-1,1 1,-1-1,1 0,0 0,0 0,0 0,0 0,0 0,0 0,0 0,1 0,-1 0,1-1,-16-94,14 70,2-1,0 0,2 0,1 0,1 1,2-1,0 1,2 0,1 1,1 0,1 0,1 1,2 1,0 0,2 0,0 2,2 0,0 1,1 1,1 0,6-2,1 1,-2 3</inkml:trace>
</inkml:ink>
</file>

<file path=ppt/ink/ink4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7:41.1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368 1807,'1091'0,"-1079"0</inkml:trace>
  <inkml:trace contextRef="#ctx0" brushRef="#br0" timeOffset="1460.581">1 423,'623'0,"-398"-28,-44 45,-7-5,-161-12</inkml:trace>
  <inkml:trace contextRef="#ctx0" brushRef="#br0" timeOffset="2664.865">791 1,'29'266,"-29"295,27-307,-24-186,-3 1,-2-1,-9 42,-53 216,57-280,3 0,1 1,3-1,2 6,-1 22,28 96,-27-99,-3-85,1-4</inkml:trace>
  <inkml:trace contextRef="#ctx0" brushRef="#br0" timeOffset="3034.625">1073 1411,'-397'431,"327"-363,4 3,-46 66,95-113</inkml:trace>
  <inkml:trace contextRef="#ctx0" brushRef="#br0" timeOffset="24791.082">1129 142,'-105'119,"-45"27,-153 132,302-278,0 0,0 0,1 0,-1 0,0 1,1-1,-1 0,0 0,0 1,1-1,-1 0,1 1,-1-1,0 1,1-1,-1 1,1-1,-1 1,1-1,-1 1,1-1,-1 1,1 0,0-1,-1 1,1-1,0 1,0 0,-1 0,1-1,0 1,0 0,0-1,0 1,0 0,0 0,0-1,0 1,0 0,0 0,0-1,1 1,-1 0,0-1,0 1,1 0,-1-1,0 1,1 0,-1-1,1 1,-1-1,1 1,-1-1,1 1,-1-1,1 1,0-1,-1 1,1-1,-1 0,1 0,0 1,-1-1,1 0,0 0,0 1,-1-1,2 0,13-6,-1-3</inkml:trace>
  <inkml:trace contextRef="#ctx0" brushRef="#br0" timeOffset="26171.148">1412 622,'-4'6,"0"2,0-1,1 0,0 1,0-1,1 1,0 0,0 0,1 0,0 0,0 0,1 0,0 0,1 7,-1 0,0 301,-28-119,33-141,24-83,-4-8,2 1,1 2,1 0,22-16,-45 43,0 0,1 1,0 0,0 0,0 0,0 1,1 0,0 0,-1 1,1 0,0 0,0 1,-5 0,0 1,0 0,0-1,-1 1,1 1,0-1,0 0,0 1,0-1,-1 1,1 0,0 0,-1 0,1 1,0-1,-1 0,0 1,1 0,-1-1,0 1,0 0,0 0,0 0,0 1,0-1,-1 0,1 1,-1-1,1 1,-1-1,0 1,0 0,0 0,0 2,5 144,-8-101,1-23</inkml:trace>
</inkml:ink>
</file>

<file path=ppt/ink/ink4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0 877,'26'-3,"-1"-1,0-1,1-1,-2-1,1-1,-1-1,-1-1,7-5,21-15,-1-2,-2-3,-1-1,-1-3,-3-1,-1-2,-2-3,-2 0,-2-3,9-19,5 2,-40 51,-1 0,0-1,-1 0,-1 0,-1-1,0 1,-1-2,0 1,-1-4,-3 15,0 1,0-1,-1 1,0-1,0 1,0-1,-1 1,1-1,-1 1,0-1,0 1,-1-1,1 1,-1 0,0 0,0 0,-1 0,1 0,-1 0,0 1,1-1,-2 1,1 0,0 0,-1 0,1 0,-1 1,0-1,0 1,0 0,0 0,0 0,-1 1,1 0,0-1,-1 2,1-1,-1 0,1 1,-1 0,0 0,1 0,-1 0,1 1,-1 0,1 0,0 0,-1 1,1-1,0 1,0 0,-2 1,-10 8,0 0,1 1,1 0,0 1,0 1,2 0,-1 1,2 1,-5 7,7-10,1-3,0 1,0 0,1 1,1 0,0 0,1 0,0 1,0-1,2 1,0 0,0 0,1 1,1-1,0 0,0 1,2-1,0 1,0-1,1 0,1 0,0 0,1 0,0 0,1-1,1 1,0-1,2 2,33 40,3-2,3-2,19 15,-53-50,-2-2</inkml:trace>
</inkml:ink>
</file>

<file path=ppt/ink/ink4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29,'38'0,"23"-5,5-1,-3 0,-8 1,-8 2,-8 0,-5 2,-9 6,-8 1</inkml:trace>
</inkml:ink>
</file>

<file path=ppt/ink/ink4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1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50,'53'-5,"21"-1,0-5,-9 0,-11 1,-14 3</inkml:trace>
</inkml:ink>
</file>

<file path=ppt/ink/ink4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1 509,'43'-5,"24"-1,5 0,-4 1,-10 2,-9 0,-9 2,-6 1,-9-5,-3-1,-7 0</inkml:trace>
  <inkml:trace contextRef="#ctx0" brushRef="#br0" timeOffset="273.197">255 198,'0'39,"4"26,3 8,-1-4,-2-10,0-9,-2-8,-1-7,0-5,-1-2,-1-1,1-6</inkml:trace>
  <inkml:trace contextRef="#ctx0" brushRef="#br0" timeOffset="787.583">762 1,'10'147,"-3"59,-24 38,17-243,0 1,0 0,0-1,0 1,0-1,0 1,0 0,1-1,-1 1,0-1,1 1,0-1,-1 1,1-1,0 1,0-1,-1 1,1-1,0 0,1 0,-1 1,0-1,0 0,0 0,1 0,-1 0,0 0,1-1,-1 1,1 0,-1-1,1 1,-1-1,1 1,0-1,-1 0,1 1,0-1,-1 0,1 0,-1 0,1-1,0 1,-1 0,1-1,-1 1,1-1,69-38,-46 19,1 0,1 2,1 1,0 1,1 2,0 1,27-8,-54 20,0-1,0 1,0 1,0-1,0 0,0 0,1 1,-1 0,0-1,1 1,-1 0,0 0,0 0,1 0,-1 0,0 1,0-1,1 1,-1 0,0-1,0 1,0 0,0 0,0 0,0 1,0-1,0 0,0 1,-1-1,1 1,0 0,-1-1,0 1,1 0,-1 0,0 0,0 0,0 0,0 0,0 0,0 0,-1 1,1-1,-1 0,0 0,1 1,-1 1,-22 138,20-117</inkml:trace>
</inkml:ink>
</file>

<file path=ppt/ink/ink4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0 926,'60'-43,"-2"-3,-3-2,-1-2,-3-2,9-16,141-170,-180 210,-9 15,0-1,0 0,-1-1,-1 0,-1-1,0 0,-1 0,-1-1,0 0,-1 0,-1-1,-1 1,-1-1,0 0,0-17,-3 32,0 0,0-1,0 1,-1 0,0 0,1 0,-1 0,0 0,-1 0,1 0,0 0,-1 0,0 0,0 1,1-1,-2 1,1-1,0 1,0 0,-1 0,1 0,-1 0,0 0,1 0,-1 1,0 0,0-1,0 1,0 0,0 0,0 1,0-1,-1 1,1-1,0 1,0 0,0 0,-1 0,1 1,0-1,0 1,0 0,0 0,0 0,0 0,0 0,0 1,-1 0,-10 8,0 0,0 1,1 1,1 0,0 1,0 0,2 1,-1 1,2-1,0 1,1 1,0 0,1 0,1 0,1 1,0 0,1 0,1 3,-6 11,2 0,2 1,1-1,1 1,1 0,2 0,4 22,-1-39,2 1,0-1,1 0,0-1,1 1,1-1,0-1,1 1,0-1,1-1,1 0,0 0,1-1,0-1,1 1,50 22,-48-35</inkml:trace>
  <inkml:trace contextRef="#ctx0" brushRef="#br0" timeOffset="1318.046">1045 531,'-9'-3,"-1"1,1 0,-1 1,1 0,-1 0,1 1,-1 0,1 1,-1 0,1 1,0 0,-1 0,1 1,0 0,0 0,1 1,-1 0,1 1,0 0,0 0,0 1,1 0,-1 0,2 1,-1 0,1 0,0 1,0-1,1 1,0 0,1 1,-1 0,-35 106,39-111,1 0,0 0,0-1,0 1,0 0,1 0,0 0,-1 0,1-1,1 1,-1 0,0-1,1 1,0-1,0 0,0 1,0-1,0 0,1 0,0 0,-1-1,1 1,0-1,0 1,0-1,1 0,-1 0,0 0,1-1,2 2,4-1,0 0,0-1,0 0,0 0,0-1,0 0,0-1,0 0,0-1,0 0,0-1,0 0,-1 0,1-1,-1 0,0-1,2-1,8-3</inkml:trace>
  <inkml:trace contextRef="#ctx0" brushRef="#br0" timeOffset="1639.047">1327 531,'-8'12,"-1"-1,1 2,1-1,0 1,1 0,1 1,0-1,0 1,2 0,-1 1,2-1,0 0,1 1,0-1,1 1,2 11,-1-23,-1-1,1 1,1 0,-1-1,0 1,0-1,1 1,0-1,-1 0,1 0,0 0,0 0,0 0,0 0,1 0,-1-1,0 1,1-1,-1 1,1-1,0 0,-1 0,1 0,0-1,0 1,-1-1,1 1,0-1,0 0,0 0,-1 0,1 0,0-1,0 1,0-1,1 0,94-44,-84 35,-2-1,1 1,-1-2,-1 0,0 0,-1-1,0 0,-1-1,-1 0,0 0,3-11,-8 20,22-72,-25 75,0 0,0 0,0 0,0 0,0 0,0-1,-1 1,1 0,-1 0,1 0,-1 0,0 0,0 0,0 0,0 0,0 1,0-1,0 0,-1 0,1 1,-1-1,1 1,-1-1,0 1,1 0,-1 0,0 0,0 0,0 0,0 0,0 0,0 0,0 1,0-1,-1 1,-4-1,-1 1,1-1,0 2,-1-1,1 1,0 0,-1 0,1 1,0 0,0 1,0-1,1 1,-1 0,0 1,1 0,0 0,0 0,-2 3,-11 9</inkml:trace>
  <inkml:trace contextRef="#ctx0" brushRef="#br0" timeOffset="2153.553">2032 474,'-4'0,"-7"-1,0 1,0-1,-1 2,1-1,0 2,0 0,0 0,0 0,0 2,1-1,-1 1,1 1,0 0,-8 5,17-7,0-1,1 1,-1-1,0 1,1 0,-1-1,1 1,0 0,0-1,0 1,1 0,-1-1,0 1,1 0,0-1,-1 1,1-1,0 1,1-1,-1 1,0-1,1 0,-1 0,1 1,0-1,-1 0,1-1,0 1,0 0,0 0,1-1,-1 1,0-1,1 0,-1 0,1 0,-1 0,3 1,12 11,-12-10,-1 1,0-1,0 1,0 0,0 0,0 0,-1 0,0 1,0 0,0-1,0 1,-1 0,0 0,0 1,0-1,0 0,-1 1,0-1,0 1,-1-1,0 1,1-1,-2 1,1-1,-1 1,0-1,0 1,0-1,-1 0,0 1,0-1,0 0,-1 0,1 0,-1-1,0 1,-1-1,1 1,-1-1,0 0,0 0,0-1,-1 1,0-1,-133 41,113-40</inkml:trace>
  <inkml:trace contextRef="#ctx0" brushRef="#br0" timeOffset="3174.42">2625 333,'-20'5,"0"2,0 0,0 1,1 1,0 1,0 1,1 0,1 1,0 1,1 1,-2 3,10-10,0 2,1-1,-1 1,2 0,-1 0,1 1,1 0,0 0,0 1,1-1,0 1,1 0,0 0,1 0,0 0,1 0,0 1,1-1,0 0,1 1,0-1,1 0,0 0,0 0,1 0,1 0,0 0,1 0,2-3,1-1,0 0,0 0,0-1,1 0,0 0,0-1,0 0,1-1,-1 0,1 0,0-1,1 0,-1-1,0 0,1-1,-1 0,1-1,-1 0,1 0,-1-1,1-1,-1 0,0 0,0-1,0 0,0-1,7-3,2 1,-1 0,1-2,-1 0,-1-1,1-1,-2-1,1 0,-2-1,1-1,-2 0,0-1,0-1,-1 0,-1-1,-1 0,1-2,29-107,-41 120,1-1,-1 1,0 0,-1 0,1 0,-1 0,0 0,0 0,0 1,-1-1,0 0,0 0,0 1,-1-1,1 1,-1 0,0 0,0 0,0 0,-1 0,0 1,1-1,-1 1,0 0,-2 0,-7-4,0 1,-1 0,0 1,0 0,0 2,-1-1,1 2,-1 0,0 0,1 2,-1 0,0 0,0 2,1-1,-5 3,-16 2</inkml:trace>
  <inkml:trace contextRef="#ctx0" brushRef="#br0" timeOffset="3455.41">2230 559,'61'6,"1"-2,0-2,0-4,0-2,-1-2,29-9,-79 13,0 0,0 1,0 0,0 1,0 0,0 1,0 0,0 0,0 1,-1 1,1 0,-1 1,1 0,1 1,98 21,-85-25</inkml:trace>
</inkml:ink>
</file>

<file path=ppt/ink/ink4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4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4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4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02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8 592,'-4'23,"2"1,0 0,2 0,1-1,1 1,1 0,0 0,2-1,8 22,-13-43,1 1,0 0,0 0,0-1,0 1,0-1,1 1,-1-1,1 1,0-1,0 0,-1 0,2 0,-1 0,0 0,0 0,0-1,1 1,-1-1,1 1,-1-1,1 0,0 0,-1 0,1-1,0 1,0 0,-1-1,1 0,0 0,0 0,0 0,0 0,0 0,-1-1,1 0,0 1,0-1,-1 0,1 0,-1 0,1-1,-1 1,3-2,12-9,0-1,-1-1,-1 0,0-1,-1-1,-1 0,8-13,76-129,-86 152,-18 34,4-12,0-10,1 0,0 1,1-1,-1 1,1 0,1-1,-1 1,1 0,0-1,1 1,-1 0,1-1,1 1,-1 0,1-1,1 0,-1 1,1-1,0 0,0 0,0-1,1 1,0-1,0 1,1-1,0 0,-1-1,1 1,1-1,-1 0,1-1,0 1,0-1,7-1,1-1,-1-1,1 0,0 0,-1-2,1 0,-1 0,0-1,0-1,0 0,0-1,-1 0,0-1,0 0,0-1,-1-1,1 1,-2-2,9-8,7-4,-1-2,-2 0,0-2,-2 0,11-18,-12 17,-7 11,-2 0,0 0,-1-1,0 0,-1-1,-1 0,-1 0,0-1,-2 0,0 0,0 0,-2-1,0 1,-2-1,0 0,-1 0,0 0,-2 0,0 1,-2-3,4 18,-1 1,0 0,1-1,-1 1,0 0,-1-1,1 1,0 0,0 0,-1 0,0 0,1 0,-1 1,0-1,0 0,0 1,0-1,0 1,0 0,0-1,0 1,-1 0,1 0,0 1,-1-1,1 0,-1 1,1 0,-1-1,1 1,0 0,-1 0,1 1,-1-1,1 0,-1 1,1-1,-1 1,1 0,0 0,-1 0,1 0,0 0,0 1,0-1,0 1,0-1,0 1,0-1,1 1,-1 0,-1 2,-7 9,1 1,0 1,1-1,1 1,0 1,1-1,0 1,1 1,1-1,1 0,-1 11,2-16,0 1,0 0,1 0,0 0,1 0,1 0,0 0,0 0,1 0,1 0,0-1,0 1,1-1,1 0,0 0,0 0,1-1,1 0,0 0,0 0,1-1,0 0,0 0,1-1,0 0,2 0,3 0,-1-1,0-1,1 0,1-1,-1 0,0-1,1-1,0-1,0 0,0 0,0-2,0 0,0 0,0-2,0 1,0-2,-1 0,1-1,-1-1,0 0,0-1,0 0,0-1,12-7,-2 0,0-1,0-2,-2 0,0-2,-1 0,-1-1,0-2,-2 0,-1 0,12-22,-10 13,-1 0,-2-2,-2 0,0 0,-3-2,0 1,4-35,-13 66,-1-1,0 1,0-1,0 0,-1 1,1-1,-1 0,0 1,0-1,0 0,0 0,-1 1,0-1,1 0,-1 1,-1-1,1 1,0-1,-1 1,0 0,1-1,-2 1,1 0,0 0,0 0,-1 1,0-1,1 1,-1-1,0 1,0 0,0 0,-1 0,1 0,0 1,-1-1,1 1,-1 0,1 0,-1 0,0 1,1-1,-5 1,-3 5,0 0,0 1,0 1,1 0,0 0,1 1,-1 0,2 1,-1 0,1 0,0 1,1 0,0 0,1 1,0 0,0 0,2 0,-1 1,1-1,-1 10,-5 9,1 1,2 0,1 0,1 0,2 1,1-1,1 1,2 0,2 3,0-19,0-1,1 0,0 0,2 0,0-1,0 0,1 0,1 0,0-1,1 0,0-1,1 0,1-1,0 1,0-2,1 0,0 0,1-1,0-1,1 0,-1-1,1 0,1-1,-1-1,1 0,0-1,3 0,13-3,-25-7</inkml:trace>
</inkml:ink>
</file>

<file path=ppt/ink/ink4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4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4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4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1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4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1">904 0,'-484'381,"449"-352,-2-1,0-2,-2-2,-38 17,137-74,-31 18</inkml:trace>
  <inkml:trace contextRef="#ctx0" brushRef="#br0" timeOffset="2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3">2175 57,'-39'24,"-36"27,-15 9,-2 0,9-5,15-8,14-7,16-6,20-8,17-9,13-7,10-5,6-4,-1-2</inkml:trace>
  <inkml:trace contextRef="#ctx0" brushRef="#br0" timeOffset="4">763 592,'10'13,"-2"0,0 0,0 1,-1 0,-1 0,0 0,-1 1,3 14,1 0,13 28,2 0,2-2,3-1,2-1,9 8,13 3,-29-95,167-475,-167 387,-23 95</inkml:trace>
  <inkml:trace contextRef="#ctx0" brushRef="#br0" timeOffset="5">1130 1242,'42'83,"92"101,-54-83,83 95,34 2,-153-146,-3 2,-2 2,-2 1,-1 6,90 152,59-8,-33-36,-49-26,-70-98,1-1,3-1,1-2,2-2,2-2,6 2,103 118,102 147,-235-279,-17-16</inkml:trace>
  <inkml:trace contextRef="#ctx0" brushRef="#br0" timeOffset="6">1045 1383,'-5'0,"-1"5,0 6,1 6,2 5,1 4,0 2,2 1,0 0,5 0,1 1,1-1,3 0,0-6</inkml:trace>
  <inkml:trace contextRef="#ctx0" brushRef="#br0" timeOffset="7">1017 2089,'10'9,"3"9,-1 5,-2-1</inkml:trace>
  <inkml:trace contextRef="#ctx0" brushRef="#br0" timeOffset="8">1074 2878,'0'19,"0"12,0 4,0 2,0 0,0-3,4-7,3-7</inkml:trace>
  <inkml:trace contextRef="#ctx0" brushRef="#br0" timeOffset="9">1101 3725,'0'10,"0"7,0 7,0-2</inkml:trace>
  <inkml:trace contextRef="#ctx0" brushRef="#br0" timeOffset="10">1074 4459,'0'14,"0"10,0 6,0 2,0 0,0-4</inkml:trace>
  <inkml:trace contextRef="#ctx0" brushRef="#br0" timeOffset="11">3896 4798,'5'-5,"1"4,5 1,0 6,-1 6,2 7,-1 4,2 3,5 2,2 2,5-6,-4-5</inkml:trace>
  <inkml:trace contextRef="#ctx0" brushRef="#br0" timeOffset="12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13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14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4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489 223,'-36'13,"0"1,1 2,0 2,2 1,-1 2,17-11,-1-1,0 1,1 1,0 0,1 1,0 1,1 0,1 2,0-1,1 1,0 1,1 1,1 0,1 0,0 1,2 0,0 0,0 1,2 0,1 1,-1 5,3-8,0-1,2 1,0-1,1 1,1 0,0-1,1 1,1-1,1 0,0 0,1 0,1 0,0-1,1 0,0 0,2 0,0-1,0-1,1 1,1-2,0 1,1-2,0 1,8 4,0-3,1-2,0 0,0-1,1-2,0 0,1-1,0-1,4-1,-14-3,0-2,0 0,0 0,0-2,0 1,0-1,0-1,-1-1,1 0,-1 0,0-1,0 0,0-1,-1-1,0 0,0 0,-1-1,0-1,0 1,-1-2,7-8,3-4</inkml:trace>
  <inkml:trace contextRef="#ctx0" brushRef="#br0" timeOffset="879.021">913 702,'-10'16,"2"1,-1 0,2 1,1 0,0 0,1 0,1 1,0-1,2 1,0 0,1 0,2 12,0-27,0 0,0 0,1 0,-1 0,1 0,0-1,0 1,0-1,1 1,-1-1,1 0,0 0,0 0,0-1,0 1,0-1,1 1,-1-1,1 0,0 0,-1-1,1 1,0-1,0 0,0 0,0 0,0 0,0-1,0 1,0-1,2 0,10 0,-1 0,0-1,1-1,-1 0,0-1,0-1,14-5,-17 5,0-2,0 1,0-2,0 1,-1-2,0 1,-1-1,0-1,0 0,-1-1,5-5,-11 11,0 0,0 0,0 0,0 0,-1-1,0 0,0 1,0-1,-1 0,1 0,-1 0,0 1,-1-1,1-1,-1 1,0 0,0 0,0 0,-1 0,0 0,0 0,0 0,-1 1,1-1,-1 0,0 1,-1-1,1 1,-1-1,0 1,-1-1,-3-3,-2 0,1 0,-1 1,0 0,-1 0,1 1,-1 1,0 0,-1 0,1 1,-1 0,0 0,0 2,-1-1,1 1,0 1,-1 0,1 1,0 0,-1 0,1 1,-1 1,1 0,-9 3,19-4,0-1,0 1,1-1,-1 0,0 1,1 0,-1-1,1 1,-1-1,1 1,-1 0,1-1,-1 1,1 0,-1 0,1-1,0 1,0 0,-1 0,1 0,0-1,0 1,0 0,0 0,0 0,0 0,0-1,0 1,0 0,0 0,0 0,1-1,-1 1,0 0,1 0,-1 0,0-1,1 1,-1 0,1-1,-1 1,1 0,-1-1,1 1,0-1,-1 1,1-1,0 1,-1-1,1 1,0-1,0 0,-1 1,1-1,0 0,0 0,0 0,-1 1,1-1,0 0,0 0,0 0,0 0,-1 0,1-1,0 1,0 0,0 0,0-1,15 3,1-2,0 0,0-1,0 0,0-2,-1 0,1-1,-1 0,8-4,5-1,252-56,-276 64,0 0,-1 1,1-1,0 1,-1 0,1 0,0 0,0 1,-1-1,1 1,-1 0,1 1,-1-1,1 1,-1 0,0 0,1 0,-1 1,0-1,-1 1,1 0,0 0,-1 0,0 1,0-1,0 1,0 0,0 0,-1 0,1 0,-1 0,0 1,-1-1,1 0,-1 1,0 0,0-1,0 1,-1 0,1-1,-1 5,-5 13,-1 1,0-1,-2 0,-1 0,0 0,-2-2,0 1,-2-1,-2 3,13-16,14-15,19-19,-29 25,55-44,1 2,3 2,1 4,51-24,-108 60,2-3,0 1,0 0,1 0,0 1,0 0,0 0,0 1,0 0,0 0,1 1,-1 0,0 1,8 0,-14 1,-1-1,1 1,-1 0,1 0,-1 0,1 0,-1 0,0 0,1 1,-1-1,0 0,0 1,0-1,0 1,0-1,0 1,0-1,-1 1,1 0,0-1,-1 1,1 0,-1 0,0-1,0 1,0 0,0 0,0-1,0 1,0 0,0 0,-1-1,1 1,-1 0,1 0,-1 0,-25 66,6-32,10-21,2 0,0 1,0 0,2 0,0 0,0 1,2 0,0 3,1 4</inkml:trace>
  <inkml:trace contextRef="#ctx0" brushRef="#br0" timeOffset="1753.708">2493 674,'-44'-1,"28"-1,1 2,-1 0,0 0,1 2,-1 0,1 0,0 2,-3 1,17-5,0 0,0 0,0 1,0-1,0 0,0 1,1-1,-1 1,0-1,0 1,0-1,1 1,-1-1,0 1,1 0,-1 0,1-1,-1 1,1 0,-1 0,1-1,-1 1,1 0,0 0,-1 0,1 0,0 0,0 0,0 0,0-1,0 1,0 0,0 0,0 0,0 0,0 0,0 0,0 0,1 0,-1 0,0-1,1 1,-1 0,1 0,-1 0,1-1,-1 1,1 0,0 0,0-1,40 39,-30-30,59 69,-69-76,0 1,0-1,0 1,0-1,0 1,0-1,-1 1,1 0,-1-1,1 1,-1 0,0 0,0-1,-1 1,1 0,-1-1,1 1,-1 0,0-1,0 1,0-1,0 1,0-1,0 1,-1-1,1 0,-1 0,0 0,0 0,0 0,0 0,0 0,0-1,0 1,0-1,-3 2,-20 13,-1-1,-1-1,0-2,0-1,-2 0,1-3,-4 1,30-8,0 0,0-1,0 1,0 0,0-1,0 0,0 1,0-1,0 0,0 0,0 0,0 0,0 0,-1-1,1 1,0-1,0 1,0-1,0 0,1 0,-1 0,0 0,0 0,0 0,1 0,-1-1,-3-9</inkml:trace>
  <inkml:trace contextRef="#ctx0" brushRef="#br0" timeOffset="2473.027">2606 956,'40'-13,"0"0,-1-3,-1-1,0-2,-1-2,19-15,-1-36,-54 70,0 0,0 0,-1 0,1 0,-1 0,1-1,-1 1,0 0,0 0,0 0,0-1,-1 1,1 0,0 0,-1 0,1 0,-1-1,0 1,0 0,0 0,0 1,0-1,0 0,-1 0,1 0,0 1,-1-1,0 1,1-1,-1 1,0-1,0 1,1 0,-1 0,0 0,0 0,0 0,-3 0,-5 0,0 1,0 0,0 0,0 1,0 0,0 1,0 0,0 0,1 1,-1 1,1-1,-1 2,1-1,1 1,-1 0,1 1,0 0,0 1,0-1,1 2,0-1,1 1,-1 0,-2 4,2-2,-1 0,1 1,1 0,0 0,0 0,1 1,0-1,1 1,-1 6,4-14,1-1,-1 1,0-1,1 1,0 0,0-1,0 1,0-1,0 1,1-1,0 1,-1 0,1-1,1 0,-1 1,0-1,1 0,0 0,-1 1,1-1,1-1,-1 1,0 0,1 0,-1-1,1 0,0 1,0-1,0 0,0 0,0-1,0 1,0-1,3 1,13 3,1-2,-1-1,1 0,0-1,-1-2,1 0,0 0,-1-2,1-1,-1 0,0-1,0-1,0-1,-1-1,17-10,5 0,0-3,-1-1,-1-2,-1-2,-2-1,-1-2,0-1,-3-1,16-22,-13-7,-34 59,1-1,-1 1,1-1,-1 1,0-1,1 1,-1-1,0 0,0 1,0-1,0 1,0-1,-1 0,1 1,0-1,-1 1,1-1,-1 1,0-1,1 1,-1 0,0-1,0 1,0 0,0 0,0-1,0 1,0 0,0 0,-1 0,1 0,0 0,0 1,-1-1,1 0,-1 0,1 1,-1-1,1 1,-2-1,-8 1,0 1,0 0,1 0,-1 1,0 0,1 1,-1 0,1 1,0 0,0 0,0 1,1 1,0 0,0 0,-4 3,12-8,-8 5,-70 54,76-58,1 0,0 0,1 0,-1 0,0 0,0 1,1-1,-1 0,1 1,0-1,0 1,0 0,0-1,0 1,1 0,-1 0,1-1,0 1,0 0,0 0,0 0,0 0,0-1,1 1,-1 0,1 0,0-1,0 1,0 0,0-1,1 1,-1 0,5 2,-1-1,1 1,0-1,1 0,-1 0,0 0,1-1,0 0,0-1,0 1,0-1,0-1,0 1,1-1,-1-1,1 1,-1-1,0 0,1-1,-1 0,1 0,56 4,41 32,-102-33,0 0,0 0,0 0,-1 0,1 1,-1 0,0-1,0 1,1 0,-2 0,1 0,0 0,-1 1,1-1,-1 0,0 1,0-1,-1 1,1-1,-1 1,1-1,-1 1,0-1,0 1,-1-1,1 1,-1-1,0 1,0-1,0 1,-3 5,1 0,-2 0,1 0,-1-1,-1 1,1-1,-1-1,-1 1,1-1,-7 5,5-4,-10 11</inkml:trace>
  <inkml:trace contextRef="#ctx0" brushRef="#br0" timeOffset="2867.154">3791 617,'-9'18,"1"0,1 1,1 0,1 0,1 0,0 0,1 1,1-1,1 1,1 0,0 0,2-1,0 1,2 4,-1-16,0-1,0 1,1 0,-1-1,2 0,-1 0,1 0,0 0,0-1,1 1,0-2,0 1,1-1,-1 1,1-2,0 1,-3-4,-1-1,0 1,0-1,0 0,1 0,-1 0,0 0,0-1,0 1,1-1,-1 0,0 0,0 0,0 0,0 0,0-1,-1 0,1 1,0-1,-1 0,1 0,-1 0,1-1,-1 1,0 0,0-1,0 0,-1 1,1-1,0 0,-1 0,0 0,0 0,0 0,0 0,0 0,-1-1,1 1,-1 0,0-1,8-12,6-16,2-3,0 0,3 1,0 1,3 1,19-23,-27 42,0 2</inkml:trace>
  <inkml:trace contextRef="#ctx0" brushRef="#br0" timeOffset="3632.011">4581 645,'-42'17,"1"2,1 1,1 2,1 2,-21 18,48-34,0 0,1 1,0 0,1 1,0 0,0 1,1 0,0 0,-2 5,10-15,-1 1,0-1,1 0,-1 1,1-1,-1 1,1-1,-1 1,1-1,0 1,0-1,0 1,0-1,0 1,0-1,0 1,1-1,-1 1,0-1,1 1,-1-1,1 1,0-1,-1 0,1 1,0-1,0 0,0 0,0 1,0-1,0 0,0 0,0 0,1 0,-1 0,0-1,1 1,-1 0,0-1,1 1,-1-1,1 1,0 0,69 1,-51-10,0-1,-1-1,0-1,0 0,-1-1,-1-1,0-1,-1 0,0-2,-1 1,-1-2,2-3,45-44,-28 42,-32 22,-1 0,1-1,0 1,-1 0,1 0,-1 0,1 0,0 0,-1 0,1 0,0 0,-1 0,1 0,-1 0,1 1,0-1,-1 0,1 0,-1 1,1-1,-1 0,1 1,-1-1,1 0,-1 1,1-1,-1 1,0-1,1 1,-1-1,1 1,-1-1,0 1,0-1,1 1,-1-1,0 1,0-1,0 1,0 0,1-1,-1 1,0 0,0-1,0 1,0-1,0 1,-1 0,1-1,0 1,0-1,0 1,0 0,-1-1,1 1,0-1,-1 1,1-1,0 1,-1-1,1 1,-4 16,2-13,0 1,0 0,0 0,0 0,1 0,0 1,0-1,1 0,-1 0,1 1,0-1,0 0,1 1,0-1,0 0,0 0,0 0,1 0,0 0,0 0,0 0,1 0,0-1,0 1,0-1,0 0,0 0,1 0,0 0,0-1,0 1,3 1,4-2,0 0,1 0,-1-1,0-1,1 0,-1 0,1-1,-1-1,1 0,-1 0,1-1,-1-1,0 0,0 0,0-1,0-1,-1 0,0 0,0-1,0 0,-1-1,1 0,3-4,148-132,9-87,-161 217,0-1,-1 1,-1-1,0-1,-1 1,-1-1,0 0,-1-1,0 1,-1-1,-1 1,-1-1,0 0,-1 0,0 0,-2 0,0 1,0-1,-2 1,0-1,-1 1,0 0,-1 1,-1-1,0 1,-1 0,-9-12,14 23,0 0,-1 0,1 1,-1-1,0 1,0 0,0 0,0 0,0 0,0 1,0 0,0-1,-1 2,1-1,-1 0,1 1,0 0,-1 0,1 0,-1 1,1-1,-1 1,1 0,0 0,0 1,0-1,-1 1,1 0,1 0,-3 1,-4 3,0 0,1 0,-1 1,1 1,1-1,-1 1,1 1,1 0,-1 0,1 0,-1 4,-4 13,2 1,0 1,2-1,1 2,1-1,1 1,2-1,1 1,1 0,2 0,0 0,2 0,2 0,6 24,5 4,3-1,2 0,2-2,3-1,2-1,11 14,23 44,-28-30,-35-80,1 1,0-1,0 1,-1-1,1 1,0-1,-1 1,1-1,-1 1,1-1,0 0,-1 1,1-1,-1 0,1 1,-1-1,1 0,-1 1,0-1,1 0,-1 0,1 0,-1 0,0 0,1 0,-1 1,1-1,-1 0,0-1,1 1,-1 0,1 0,-1 0,1 0,-1 0,0-1,1 1,-1 0,1 0,-1-1,1 1,-1 0,1-1,-1 1,1-1,0 1,-1 0,1-1,-1 1,1-1,0 1,0-1,-1 0,1 1,0-1,0 1,0-1,-1 1,1-1,0 0,0 1,0-1,0 1,0-1,0 0,-10-12</inkml:trace>
  <inkml:trace contextRef="#ctx0" brushRef="#br0" timeOffset="3900.032">4694 561,'43'0,"44"0,10 0,0 0,-13 0,-15 0,-15 0,-11 0,-5 0,-2 0,-4 0,-2 0,-6 0</inkml:trace>
  <inkml:trace contextRef="#ctx0" brushRef="#br0" timeOffset="4318.039">5767 702,'-9'38,"-4"18,1 4,7-8,4-13</inkml:trace>
  <inkml:trace contextRef="#ctx0" brushRef="#br0" timeOffset="4534.936">5795 420,'5'5,"1"6,0 1</inkml:trace>
  <inkml:trace contextRef="#ctx0" brushRef="#br0" timeOffset="5386.504">6162 645,'-14'11,"1"0,0 1,1 1,0 0,1 0,0 1,1 1,1 0,0 0,1 1,1 0,-5 15,11-28,1 1,-1 0,1 0,0-1,0 1,0 0,1 0,-1-1,1 1,0 0,0-1,0 1,0 0,1-1,-1 0,1 1,0-1,0 0,0 0,1 0,-1 0,1 0,0-1,-1 1,1-1,0 1,0-1,1 0,-1 0,0-1,1 1,3 0,0 1,0 0,0-1,1 0,-1 0,1-1,-1 0,1 0,-1-1,1 0,0 0,-1 0,1-1,0-1,-1 1,0-1,2-1,1-1,-1 0,1-1,-1 0,0-1,0 0,-1 0,0-1,0 0,0 0,-1-1,0 0,-1 0,0-1,0 0,-1 0,0 0,0 0,-1-1,0 0,-1 0,0 0,-1 0,1-5,-1 6,-1 1,0-1,-1 0,0 0,0 0,-1 0,0 1,0-1,-1 0,0 1,-1-1,0 1,0 0,-1-1,0 2,0-1,-1 0,0 1,0 0,-1 0,0 1,0-1,-1 1,1 0,-1 1,-8-5,15 10,1 0,-1-1,0 1,1 0,-1-1,0 1,1 0,-1-1,0 1,0 0,1-1,-1 1,0 0,0-1,0 1,0-1,1 1,-1 0,0-1,0 1,0-1,0 1,0-1,0 1,0 0,0-1,0 1,0-1,0 1,-1-1,1 1,0 0,0-1,0 1,0-1,-1 1,1 0,0-1,0 1,-1 0,1-1,0 1,-1 0,1 0,0-1,-1 1,6-1,12-5,1 2,-1 0,1 1,-1 1,1 1,0 0,0 1,0 1,-1 1,1 0,-1 2,1 0,-1 1,0 0,0 1,4 4,-18-9,0 1,0 0,0 0,-1 0,1 1,-1-1,1 1,-1-1,0 1,0 0,0 0,0 0,-1 0,1 0,-1 0,0 0,0 0,0 1,0-1,0 1,-1-1,0 0,1 1,-1-1,0 1,-1 1,-28 93,7-30,22-67,-1 1,1-1,-1 1,1-1,0 1,0-1,0 1,-1-1,1 1,1-1,-1 1,0-1,0 1,1-1,-1 1,0-1,1 1,0-1,-1 0,1 1,0-1,-1 0,1 0,0 1,0-1,0 0,0 0,1 0,-1 0,0 0,0 0,0 0,1-1,-1 1,1 0,-1-1,0 1,1-1,-1 1,1-1,-1 0,1 0,-1 1,1-1,-1 0,1 0,-1-1,1 1,0 0,-1 0,0-1,1 1,0-1,81-32,177-145,-193 143,-65 35,-1 1,0-1,1 1,-1-1,0 1,0 0,0 0,0 0,0 0,0 0,0 0,0 0,0 0,0 0,-1 0,1 0,0 1,-1-1,1 0,-1 0,1 1,-1-1,0 0,1 1,-1-1,0 1,0-1,0 0,0 1,0-1,0 0,-1 1,1-1,0 0,-1 1,1-1,-1 0,1 1,-1-1,0 0,0 1,-50 177,56-115,-7-50</inkml:trace>
</inkml:ink>
</file>

<file path=ppt/ink/ink4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2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199 502,'-11'1,"0"0,0 0,0 2,1-1,-1 1,1 0,0 1,0 1,0-1,0 2,1-1,-2 2,6-4,1 0,-1 0,1 1,0 0,0-1,0 1,0 1,1-1,0 0,-1 1,2 0,-1 0,0 0,1 0,0 0,0 0,1 0,0 1,-1-1,2 1,-1-1,1 1,0-1,0 3,0-6,0 1,0-1,0 1,1-1,-1 1,1-1,0 0,0 1,0-1,0 0,0 0,0 0,0 0,1 0,-1 0,1 0,0 0,-1 0,1-1,0 1,0-1,0 1,0-1,0 0,0 0,1 0,-1 0,0 0,1 0,-1-1,0 1,1-1,-1 1,1-1,-1 0,0 0,1 0,-1 0,1-1,-1 1,2-1,5-1,0-1,0 1,0-2,-1 1,1-1,-1-1,0 1,0-1,-1-1,5-3,0-2,-1-1,-1 1,1-2,-2 0,0 0,-1 0,0-1,-1-1,0 1,-1-1,-1 0,0 0,-2-1,1 1,-2-1,0 0,-1 0,0 0,-2 0,-1-12,-38-55,39 81,-1 0,1 0,-1 0,1 1,-1-1,0 1,1-1,-1 1,0 0,0 0,0 0,0 0,0 0,0 0,0 0,-1 1,1-1,0 1,0-1,-1 1,1 0,0 0,0 0,-1 0,1 1,0-1,0 1,-1-1,1 1,0 0,0-1,0 1,0 0,0 0,0 1,0-1,0 0,-1 2,2-2,-1 0,1 0,0 0,0 0,0 0,0 0,0 1,0-1,0 0,0 1,1-1,-1 0,1 1,-1-1,1 1,-1-1,1 1,0-1,-1 1,1-1,0 1,0-1,0 1,0-1,0 1,1-1,-1 1,0-1,1 1,-1-1,1 0,0 1,-1-1,1 1,0-1,0 0,0 0,0 0,0 1,0-1,0 0,1 0,59 31,-42-30,0-2,0 0,1-1,-1-1,0-1,0 0,-1-2,1 0,-1-1,0 0,0-2,-1 0,0-1,0-1,-1-1,-1 0,0-1,6-6,-5 7,-1-1,0 0,-1-2,-1 1,0-1,-1-1,0-1,-1 1,-1-2,-1 1,0-1,-1-1,-1 0,4-14,-41 186,24-50,5 1,5-1,9 41,-3-22,-6 0,-6 32,1-139,1 0,-2 0,0 0,-1 0,-1-1,0 1,-1-1,-1 0,0 0,-1-1,-1 1,0-1,-1-1,0 0,-1 0,0-1,-1 0,-1-1,-6 5,14-14,1-1,-1 0,1 0,-1 0,1-1,-1 1,0-1,1 0,-1 0,0 0,1-1,-1 1,1-1,-1 0,0 1,1-2,0 1,-1 0,1-1,0 0,-1 1,1-1,0-1,1 1,-1 0,0-1,0 1,1-1,0 0,-1 0,1 0,0 0,1 0,-1 0,0-1,1 1,0 0,0-1,0 1,0-1,0 0,1 1,0-1,0 0,0 1,0-1,0 0,1-2,8-35,1 0,3 1,1 1,1 0,3 0,1 2,1 0,3 2,0 0,3 1,0 2,4-1,-8 8,-4 6</inkml:trace>
</inkml:ink>
</file>

<file path=ppt/ink/ink4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1 253,'4'7,"1"0,1-1,-1 1,1-1,0 0,0-1,1 0,-1 0,1 0,1-1,-1 0,0 0,1-1,0 1,0-2,0 1,0-1,0-1,0 0,1 0,-1 0,0-1,1 0,-1-1,0 1,1-2,-1 1,0-1,0-1,0 1,0-1,0-1,4-2,9-2,0-1,-1-1,0 0,-1-2,0 0,-1-1,0-1,-1-1,-1 0,0-1,-1-1,-1 0,0-1,-2-1,-10 16,0 1,0-1,-1 1,1-1,-1 0,0 0,0 0,0 0,0 0,0 0,-1 0,1 0,-1 0,0 0,0 0,0 0,0 0,-1 0,1 0,-1 0,0 0,0 0,0 0,0 0,0 0,-1 1,1-1,-1 0,0 1,0-1,0 1,0 0,0 0,0 0,0 0,-1 0,1 0,-1 0,0 1,1-1,-1 1,0 0,0 0,0 0,-12 0,1 2,0 0,-1 0,1 1,0 1,0 1,0 0,0 0,1 2,0-1,0 2,0 0,1 0,0 1,0 1,1 0,0 0,1 1,0 1,0-1,-6 11,7-11,0 1,0-1,1 2,1-1,0 1,0 0,1 0,1 1,0-1,-2 12,6-18,0-1,0 1,0 0,1 0,0 0,0 0,0 0,1 0,0-1,0 1,1 0,-1-1,1 1,0-1,1 1,-1-1,1 0,0 0,1 0,-1 0,1-1,0 1,0-1,0 0,5 3,0 0,0-1,0 0,1 0,0-1,0 0,1-1,-1 0,1-1,0 0,0 0,0-1,0-1,0 0,1 0,-1-1,0-1,0 0,0 0,0-1,0-1,2 0,40-15,-2-2,-1-2,0-2,-2-3,-1-1,-1-3,0-2,129-96,-174 127,1 1,-1 0,1 0,-1 0,1 0,-1 0,1 0,-1 0,1 1,0-1,0 0,-1 1,1 0,0-1,0 1,0 0,0 0,-1 0,1 0,0 0,0 0,0 1,0-1,-1 0,1 1,0 0,0-1,-1 1,1 0,-1 0,1 0,0 0,-1 0,0 0,1 0,-1 1,0-1,1 1,-1-1,0 1,0-1,0 1,-1-1,1 1,0 0,0-1,-1 1,1 0,-1 0,0 0,1-1,-1 2,-43 174,17-118,57-82,5-10,0 2,3 2,0 1,2 2,0 2,24-9,20 9,-83 24,0-1,0 1,1 0,-1 0,0 1,0-1,0 0,0 1,0-1,0 1,0-1,0 1,0 0,0 0,0 0,-1 0,1 0,0 1,-1-1,1 0,-1 1,1-1,-1 1,1 0,-1-1,0 1,0 0,0 0,0 0,0 0,-1 0,1 0,0 0,-1 0,1 0,-1 0,0 0,0 0,0 1,-1 11,0-1,-1 1,0-1,-1 0,-1 0,0 0,-1 0,0-1,-1 1,0-1,-7 9,-8 19,-5 19,26-46</inkml:trace>
  <inkml:trace contextRef="#ctx0" brushRef="#br0" timeOffset="1098.802">1581 366,'45'-6,"-1"-3,0-1,0-3,-1-1,40-20,-74 31,0 0,0 0,0-1,-1 0,0-1,0 0,0 0,0-1,-1 0,0 0,0-1,-1 0,1 0,-2-1,1 1,-1-1,0 0,-1-1,0 1,0-1,0 0,-2 0,1 0,0-7,-3 14,0 0,0 0,0 0,0 0,-1 0,0 0,1 0,-1 0,0 0,0 0,0 0,0 0,0 0,0 1,0-1,-1 0,1 1,-1-1,1 1,-1-1,1 1,-1 0,0 0,0 0,0 0,0 0,0 0,0 0,0 1,0-1,0 1,0-1,0 1,0 0,0 0,0 0,0 0,-1 0,1 0,0 1,-85 24,67-14,1 1,0 1,1 1,0 1,1 1,0 0,2 1,-7 8,19-21,0 0,-1-1,1 1,0 0,1 1,-1-1,1 0,0 1,0 0,0-1,1 1,-1 0,1 0,0 0,1 0,-1 0,1 0,0 0,0 0,1 0,-1 0,1-1,0 1,0 0,1 0,0 0,0-1,0 1,0-1,1 1,-1-1,1 0,0 0,0 0,1-1,-1 1,1-1,0 1,0-1,0 0,0-1,0 1,1-1,-1 0,1 0,2 0,14 1,0-2,0 0,0-1,0-1,0-2,0 0,0-1,0-1,-1 0,0-2,0-1,0 0,-1-1,-1-1,0-1,0-1,3-3,17-10,-1-2,-2-2,-1-1,26-28,-9-17,-50 74,0-1,0 0,0 0,0 0,0 0,-1 0,1 0,-1 0,1 0,-1-1,0 1,0 0,0 0,0 0,0 0,0 0,-1-1,1 1,-1 0,1 0,-1 0,0 0,0 0,0 0,0 1,0-1,0 0,-1 0,1 1,0-1,-1 1,0-1,1 1,-1-1,0 1,0 0,1 0,-1 0,-1 0,-3-1,-1 2,1-1,0 0,0 1,-1 1,1-1,0 1,0 0,-1 0,1 0,0 1,0 0,1 0,-1 1,0 0,1 0,-1 0,1 1,0-1,0 1,0 0,1 1,0-1,-1 1,2 0,-1 0,0 0,1 1,0-1,0 3,3-6,0 1,0-1,0 1,1 0,-1-1,1 1,0-1,0 1,0-1,0 0,0 1,0-1,1 0,-1 0,1 0,-1 0,1 0,0 0,0 0,0 0,0-1,0 1,0-1,1 0,-1 1,0-1,1 0,-1 0,1-1,-1 1,1 0,-1-1,1 0,-1 1,1-1,0 0,-1 0,1-1,-1 1,3-1,17 5,-15-3,0-1,-1 1,1 0,-1 1,1-1,-1 1,0 1,0-1,0 1,0 0,0 1,-1-1,1 1,-1 0,0 0,0 1,0-1,-1 1,0 0,0 1,0-1,0 1,-1-1,0 1,0 0,-1 0,1 1,-1-1,-1 0,1 2,-43 119,40-125,1-1,0 1,0 0,0 0,0-1,0 1,0 0,0-1,1 1,-1 0,1-1,-1 1,1 0,0-1,-1 1,1-1,0 1,0-1,0 0,0 1,0-1,0 0,1 0,-1 1,0-1,1 0,-1 0,1 0,-1-1,1 1,-1 0,16 5</inkml:trace>
  <inkml:trace contextRef="#ctx0" brushRef="#br0" timeOffset="1739.561">2964 141,'-31'8,"0"2,0 0,1 3,0 0,1 2,1 0,1 3,-12 8,-23 49,60-73,1 0,0-1,0 1,0 0,0 0,0 0,1 0,-1 0,1 0,-1 0,1 0,-1 0,1 0,0 0,0 0,0 0,0 0,1 0,-1 0,0 0,1 0,0 0,-1 0,1 0,0 0,0 0,0 0,0 0,0-1,1 1,-1 0,0-1,1 1,-1-1,1 0,0 1,-1-1,1 0,0 0,0 0,0 0,-1 0,3 0,3 1,1 1,0-1,-1-1,1 0,0 0,0 0,0-1,0 0,0-1,0 1,0-2,-1 1,1-1,0 0,-1-1,1 1,-1-2,0 1,0-1,0 0,2-2,129-118,-90 75,38-24,-83 74,-1-1,1 1,-1-1,0 1,1 0,-1 0,1 0,-1 0,0 1,0-1,0 0,0 1,0 0,0-1,0 1,0 0,-1 0,1 0,-1 0,1 0,-1 1,0-1,0 0,0 1,0-1,0 0,0 1,-1-1,1 1,-1-1,0 1,0 0,0-1,0 1,0-1,0 1,-1-1,1 1,-2 1,5 16,7 52,-3 1,-3-1,-5 61,0-53,0-62,0-1,-2 0,0 1,-1-1,-1 0,0 0,-1-1,-1 0,-1 0,0 0,-1-1,0-1,-2 1,1-1,-2-1,-2 2,12-12,-1 0,0 0,0 0,0 0,0 0,-1 0,1-1,-1 0,1 0,-1 0,0 0,0 0,0-1,0 1,0-1,0 0,0-1,0 1,0-1,0 1,-1-1,1-1,0 1,0 0,0-1,0 0,-1 0,1 0,0-1,1 1,-1-1,0 0,0 0,1 0,-1-1,1 1,0-1,0 0,0 0,0 0,-1-2,2-4,1-1,1 1,0 0,0-1,1 1,0 0,1 0,0 0,0 0,1 0,0 0,0 0,1 1,4-7,6-17,1 0,2 1,1 1,1 1,1 1,8-7,106-119,-118 136</inkml:trace>
  <inkml:trace contextRef="#ctx0" brushRef="#br0" timeOffset="2405.167">3501 141,'-16'42,"10"-30,0 1,1-1,1 1,0 0,1 1,0-1,1 1,0-1,1 1,1-1,0 1,1 0,1-1,0 3,-1-14,0 0,-1 1,2-1,-1 0,0 0,0 0,1 0,-1 0,1 0,-1 0,1-1,0 1,0 0,0-1,0 0,0 1,0-1,0 0,0 0,0 0,1 0,-1 0,0-1,1 1,-1-1,0 0,1 1,-1-1,1 0,-1 0,0-1,1 1,-1 0,1-1,-1 0,1 0,82-37,133-142,-48 72,-126 88,-43 20,0 0,0 0,-1 0,1 0,0 0,0 0,0 0,-1 0,1 0,0 0,0 0,0 1,0-1,-1 0,1 1,0-1,0 0,-1 1,1-1,0 1,-1-1,1 1,-1-1,1 1,0 0,-1-1,1 1,-1 0,1-1,-1 1,0 0,1 0,-1-1,0 1,0 0,1 0,-1 0,0-1,0 1,0 0,0 0,0 0,0 0,0-1,0 1,0 0,-1 0,1 0,0-1,0 1,-1 0,1 0,0-1,-1 2,-27 174,25-98,4 1,3-1,3 0,11 46,36 117,-53-238,0-1,0 1,-1 0,1-1,-1 1,1 0,-1-1,0 1,0 0,0 0,0-1,0 1,-1 0,1 0,-1-1,0 1,0-1,0 1,0 0,0-1,-1 0,1 1,-1-1,1 0,-1 0,0 0,0 0,0 0,0 0,0 0,0-1,-1 1,1-1,0 1,-1-1,1 0,-1 0,0 0,1-1,-1 1,-1 0,-3-2,0 0,0-1,0 1,0-1,0-1,0 1,1-1,0 0,-1-1,1 0,0 0,1 0,-1 0,1-1,0 0,0 0,0-1,1 1,0-1,0 0,0 0,1 0,0-1,0 1,0-1,1 0,0 0,1 0,-1 0,1 0,0 0,1 0,0 0,0-1,4-5,0 1,0-1,2 1,-1 0,1 1,1 0,0 0,1 0,0 1,0 0,1 0,0 1,1 0,0 1,1 0,-1 1,2 0,-1 0,1 1,-1 1,11-3,68-30,3 4,68-14,-51 16,-68 18</inkml:trace>
</inkml:ink>
</file>

<file path=ppt/ink/ink4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1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0 505,'2'-5,"0"0,0 0,0 0,1 0,0 1,-1 0,2-1,-1 1,0 0,1 0,0 1,0-1,0 1,0 0,0 0,3-1,-7 4,26-17,1 2,0 1,1 2,0 0,1 2,5 0,-14 2,0 1,0 1,0 0,1 2,-1 1,1 0,0 1,0 2,0 0,0 1,4 1,-22-1,-1 0,1-1,0 1,0 0,0 0,-1 1,1-1,0 1,-1-1,1 1,-1 0,0 0,0 0,0 0,0 0,0 0,0 1,0-1,-1 1,1-1,-1 1,0 0,1-1,-1 1,0 0,-1 0,1 0,-1 0,1 0,-1 0,0 0,0 0,0-1,0 1,-1 0,1 0,-1 0,0 0,-2 8,0 0,-1 0,0 0,-1-1,0 0,0 0,-1 0,-1-1,-4 5,-124 111,134-124,0-1,0 1,-1 0,1 0,0 1,0-1,0 0,1 0,-1 0,0 1,0-1,1 0,-1 1,0-1,1 1,0-1,-1 0,1 1,0-1,0 1,-1-1,1 1,0-1,1 1,-1-1,0 1,0-1,1 1,-1-1,1 1,-1-1,1 0,-1 1,1-1,0 0,0 1,0-1,0 0,0 0,0 0,0 0,0 0,0 0,0 0,1 0,-1 0,0-1,1 1,-1 0,0-1,1 1,-1-1,1 0,-1 1,1-1,-1 0,2 0,90 26,-74-23,-1 1,1 1,-1 1,0 0,-1 1,1 1,-2 1,1 0,12 11,-26-17,0 0,0 0,-1 0,1 0,-1 0,0 1,0-1,0 1,0-1,-1 1,1 0,-1 0,0 0,0 0,-1 0,1 0,-1 0,0 0,0 0,0 0,0 0,-1 0,1 0,-1 0,0 0,-1-1,1 1,-1 0,1 0,-1-1,0 1,-1-1,-82 105,68-92,-1-2,0 0,-1-1,-1-1,0-1,-1 0,0-2,0 0,-13 2,29-9,-1 1,0-2,0 1,0 0,0-1,0 0,0-1,-1 1,1-1,0 0,0-1,0 0,-1 0,1 0,0 0,0-1,1 0,-1 0,-4-3,8 2,2 1,-1-1,0 1,0-1,1 0,0 1,-1-1,1 1,0-1,0 0,0 1,1-1,-1 0,1 1,-1-1,1 0,0 1,0 0,0-1,0 1,1-1,-1 1,1 0,-1 0,1 0,0 0,-1 0,3-1,-4 2,17-20</inkml:trace>
  <inkml:trace contextRef="#ctx0" brushRef="#br0" timeOffset="769.104">988 532,'0'23,"0"-13,0-22,0-7,2 1,-1 0,2-1,1 1,0 0,1 1,1-1,0 1,2 0,0 0,1 1,0 0,1 1,6-7,-15 20,0 1,0 0,0-1,0 1,0 0,0 0,1 0,-1 0,0 0,1 0,-1 0,0 0,1 0,-1 0,1 1,-1-1,1 1,-1-1,1 1,0 0,-1-1,1 1,0 0,-1 0,1 0,0 0,-1 1,1-1,-1 0,1 1,0-1,-1 1,1-1,-1 1,1 0,-1 0,0-1,1 1,-1 0,0 0,1 0,-1 1,1 0,15 13</inkml:trace>
  <inkml:trace contextRef="#ctx0" brushRef="#br0" timeOffset="9438.332">1552 306,'-2'-1,"0"-1,0 1,0 0,0 0,0 0,0 0,-1 0,1 0,0 1,-1-1,1 1,-1 0,1-1,-1 1,1 0,0 0,-1 1,1-1,-1 0,1 1,0 0,-1-1,1 1,0 0,0 0,-1 0,1 1,0-1,0 0,0 1,0 0,0 0,-53 60,53-59,0 1,1-1,-1 0,1 0,0 1,0-1,0 1,0-1,0 1,1 0,0-1,0 1,0-1,0 1,0 0,1-1,0 1,-1-1,1 1,0-1,1 1,-1-1,1 0,0 0,-1 1,1-1,1-1,-1 1,0 0,1 0,-1-1,1 1,0-1,0 0,0 0,0 0,0 0,0-1,0 1,1-1,-1 0,1 0,-1 0,1 0,-1 0,1-1,0 0,2 0,1-1,0-1,0 1,0-2,0 1,0-1,0 0,-1 0,1-1,-1 0,0 0,0-1,0 1,-1-1,1-1,-1 1,-1-1,1 0,-1 0,2-3,61-131,-60 127,-1-1,0 0,-2 0,1 0,-2 0,0-1,0 1,-2-1,0 0,0 0,-1 0,-1 1,-1-1,0 0,-4-13,5 25,0 1,-1 0,1 0,0 0,-1 0,0 0,1 0,-1 0,0 1,0-1,0 0,0 1,0 0,0-1,-1 1,1 0,0 0,-1 0,1 1,0-1,-1 1,1-1,-1 1,1 0,-1 0,1 0,-1 0,1 0,-1 0,1 1,-1-1,1 1,-1 0,1 0,0 0,-2 1,-80 50,76-45,1 1,0 0,0 0,0 1,1 0,0 0,1 0,0 0,0 1,1 0,1 0,-1 1,2-1,-1 0,1 1,1 0,0-1,1 1,0 0,0 0,1-1,0 1,1 0,1-1,3 11,0-13,1 0,0-1,0 0,1 0,0 0,0-1,1 0,-1 0,1-1,1-1,-1 1,1-2,-1 1,1-1,0 0,0-1,1-1,-1 1,0-1,6-1,208 0,-200-1</inkml:trace>
  <inkml:trace contextRef="#ctx0" brushRef="#br0" timeOffset="9771.982">763 815,'43'0,"43"-5,17-6,0-2,-8-2,-10 0,-10 3,-9 3,-5 4,-9 3,-8-4,-6 4,-6 3,-3 1,-2 0,-5 0</inkml:trace>
  <inkml:trace contextRef="#ctx0" brushRef="#br0" timeOffset="10940.434">2118 673,'-2'2,"0"-1,0 1,0 0,1 0,-1 0,1 0,-1 0,1 0,0 0,0 1,0-1,0 0,0 1,1-1,-1 1,1-1,-1 1,1-1,0 1,0 1,-1 0,-1 134,3-132,0 0,1-1,-1 1,1-1,0 1,0-1,1 0,-1 0,1 0,0 0,1-1,-1 1,1-1,0 0,0 0,0 0,1 0,-1-1,1 1,0-1,0-1,0 1,1 0,1-2,0-1,1 1,-1-1,0-1,1 1,-1-1,0-1,0 1,1-1,-1 0,0-1,-1 0,1 0,-1 0,1-1,-1 0,0 0,0-1,0 1,-1-1,2-2,22-14,117-110,-144 129,0 0,0 0,0 1,1-1,-1 1,0 0,1 0,-1-1,1 2,-1-1,1 0,-1 0,1 1,0-1,-1 1,1 0,0 0,-1 0,1 0,0 1,-1-1,1 1,0-1,-1 1,1 0,-1 0,1 0,-1 0,0 1,1-1,-1 1,0-1,0 1,0 0,0 0,0-1,-1 1,1 1,0-1,-1 0,0 0,1 1,-1-1,13 22,-12-17,1 0,0-1,0 1,1-1,-1 0,1 0,1 0,-1 0,1 0,0-1,0 0,1 0,-1-1,1 1,0-1,0-1,1 1,-1-1,1 0,0 0,0-1,-1 0,2 0,-1-1,0 1,0-2,7 1,1-5,-1 0,1-1,-1-1,0 0,-1-1,1 0,-1-1,-1-1,0 0,0-1,-1 0,0 0,0-1,-1-1,-1 0,0 0,-1-1,0 0,-1 0,4-10,10-4,-13 23</inkml:trace>
  <inkml:trace contextRef="#ctx0" brushRef="#br0" timeOffset="12307.948">3641 673,'-20'1,"-1"1,1 1,0 1,1 1,-1 0,1 1,0 2,0 0,1 0,-3 3,8-3,0 0,1 1,0 0,0 1,1 0,0 1,1 1,0-1,1 1,0 1,1 0,0 0,1 1,1-1,-5 15,10-24,0-1,1 0,-1 1,0-1,1 0,0 1,0-1,0 0,0 1,1-1,-1 1,1-1,0 0,0 0,0 1,0-1,0 0,1 0,0 0,-1 0,1 0,0-1,0 1,1 0,-1-1,1 0,-1 0,1 1,0-1,-1-1,1 1,0 0,0-1,1 1,-1-1,0 0,0 0,1 0,-1-1,0 1,1-1,-1 0,0 0,1 0,-1 0,1 0,1-1,12-4,-1-1,1 0,-1-1,-1-1,1-1,-1 0,-1-1,1 0,-2-1,0 0,0-2,-1 1,7-10,7-4,102-115,-128 140,1 0,-1 1,1-1,0 1,-1-1,1 1,0-1,-1 1,1-1,0 1,0 0,-1-1,1 1,0 0,0 0,0 0,0-1,-1 1,1 0,0 0,0 0,0 0,0 0,-1 1,1-1,0 0,0 0,0 0,-1 1,1-1,0 0,0 1,-1-1,1 1,0-1,-1 1,1-1,0 1,-1-1,1 1,-1 0,1-1,-1 1,1 0,-1 0,0-1,1 1,-1 0,0 0,1-1,-1 1,0 0,0 0,0 0,0 0,6 56,-6-43,2-1,0 1,0-1,1 1,1-1,0 0,1 0,0 0,8 11,-12-20,1-1,0 0,0 0,0 0,0 0,1-1,-1 1,1 0,0-1,-1 0,1 0,0 0,0 0,0 0,1 0,-1-1,0 0,1 1,-1-1,1-1,-1 1,1 0,0-1,-1 0,1 0,-1 0,1 0,0 0,-1-1,1 0,-1 1,1-1,-1-1,0 1,3-1,0-3,1 1,-1-1,1 0,-2-1,1 0,0 1,-1-2,0 1,-1-1,0 1,0-1,0-1,-1 1,2-4,11-20,29-42,-44 73,0 1,0-1,0 1,0-1,0 1,0 0,0 0,0-1,0 1,-1 0,1 0,0 0,-1 0,1 0,0 0,-1 0,1 0,-1 0,1 0,-1 1,0-1,0 0,1 0,-1 0,0 0,0 1,0-1,0 0,0 0,0 0,-1 1,1-1,3 27,-4-20,1 0,0 0,0 0,1 1,0-1,1 0,-1 0,1 0,1-1,0 1,0 0,0-1,1 0,0 0,1 0,-1 0,1-1,1 1,-1-1,1-1,0 1,0-1,1 0,3 2,-5-4,-1-1,1 0,0 0,0 0,0-1,0 0,0 1,0-2,0 1,0-1,0 1,0-1,0-1,1 1,-1-1,0 0,0 0,0 0,0-1,-1 0,1 0,0 0,-1-1,1 1,-1-1,0 0,0 0,0-1,0 1,0-1,18-17,-2-1,0 0,-1-2,-2 0,0-1,8-17,48-84,-70 125,0 1,1 0,-1 0,0-1,0 2,0-1,0 0,0 1,1-1,-1 1,0 0,0 0,0 0,-1 1,1-1,0 1,0-1,-1 1,1 0,-1 0,1 0,-1 0,0 1,0-1,0 1,0-1,0 1,-1-1,1 1,0 1,3 3,13 14,-1 2,-1 0,-1 1,-1 0,-1 1,-1 1,-2 0,3 11,-3-7,-1 0,-1 1,-1 0,-2 1,-2-1,0 1,-2 0,-2-1,-1 1,-1 0,-1-1,-2 0,-2 0,-5 15,8-32,0 0,-1 0,-1-1,0 0,-1 0,0-1,-1 0,-1-1,1 0,-2 0,1-1,-3 1,-68 36,78-46,1-1,-1 1,1 0,-1-1,1 1,-1-1,0 0,1 0,-1 0,1 0,-1 0,1-1,-1 1,0-1,1 1,-1-1,1 0,0 0,-1 0,1-1,0 1,0 0,0-1,0 1,0-1,0 0,0 0,0 0,1 0,-1 0,0 0,1 0,0 0,-1-2,0-4,1-1,0 0,0 0,1-1,0 1,0 0,1 0,0 0,1 0,0 0,0 1,1-1,0 0,1 1,0 0,0 0,0 0,2 0,23-44,2 2,3 0,2 3,2 1,2 2,1 1,3 3,1 1,2 2,2 3,0 1,23-8,-61 35,1 0,0 2,0-1,0 1,0 1,0 0,1 1,0 0,-1 1,8 1,3 0</inkml:trace>
  <inkml:trace contextRef="#ctx0" brushRef="#br0" timeOffset="15545.644">5702 730,'-5'0,"3"0,3 5,0 6,0 1</inkml:trace>
  <inkml:trace contextRef="#ctx0" brushRef="#br0" timeOffset="15801.166">5673 1097,'-5'0,"-1"0</inkml:trace>
  <inkml:trace contextRef="#ctx0" brushRef="#br0" timeOffset="45884.546">29 1577,'165'-19,"1"8,1 7,7 8,19-2,140-32,452 31,-496-29,602 28,-669-28,205 28,-258-28,311 28,-29 0,-253-28,-28 0,-3 27,-142 1</inkml:trace>
</inkml:ink>
</file>

<file path=ppt/ink/ink4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91,'-3'16,"1"1,0-1,2 1,0-1,1 1,0 0,1-1,1 0,1 1,0-1,7 14,-10-28,0 1,1 0,0 0,-1 0,1-1,0 1,1-1,-1 0,0 0,1 1,-1-1,1-1,-1 1,1 0,0-1,0 1,0-1,0 0,0 0,0 0,0 0,0-1,1 1,-1-1,0 0,0 0,0 0,1 0,-1 0,0-1,0 0,0 1,0-1,0 0,0-1,2 0,5-2,0-1,-1 0,0 0,0-1,0 0,-1-1,0 0,0 0,-1-1,5-6,-6 7,-2-1,1 0,-1 0,0-1,-1 1,1-1,-2 0,1 0,-1 0,-1 0,0 0,0 0,-1 0,0-1,-1-5,1 10,-1 0,1 0,-1 0,0 0,-1 0,1 0,-1 0,0 0,-1 1,1-1,-1 1,1-1,-1 1,-1 0,1 0,-1 1,1-1,-1 1,0-1,0 1,0 0,-1 1,1-1,-1 1,1 0,-1 0,0 0,-3 0,-57-5,34 6</inkml:trace>
</inkml:ink>
</file>

<file path=ppt/ink/ink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58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1,'-4'5,"-1"0,1 0,0 0,1 0,-1 1,1 0,0-1,1 1,-1 0,1 1,0-1,1 0,0 1,0-1,0 0,1 1,-1-1,2 1,-1-1,1 1,0-1,0 1,1-1,-1 1,1 8,6 111,-5 1,-7 39,-42 37,9-68,35-123</inkml:trace>
  <inkml:trace contextRef="#ctx0" brushRef="#br0" timeOffset="290.664">1 538,'38'-15,"18"-4,4-4,-3 1,-7 6,-12 0,-7 2,-5 5,-6-2,-2 1,-4 3</inkml:trace>
  <inkml:trace contextRef="#ctx0" brushRef="#br0" timeOffset="767.632">566 58,'0'678,"-1"-675,0 0,0 1,1-1,-1 0,1 1,0-1,0 1,0-1,0 0,1 1,0-1,-1 0,1 1,0-1,0 0,1 0,-1 0,1 0,-1 0,1 0,0 0,0 0,1-1,-1 1,0-1,1 0,-1 1,1-1,0 0,0-1,0 1,0 0,0-1,0 0,0 1,1-1,-1-1,0 1,1 0,2-1,2-3,-1-1,0-1,1 0,-1 0,-1 0,1-1,-1 0,0 0,0 0,-1-1,4-5,0 1,52-43,-59 54,-1-1,0 0,1 0,-1 1,1-1,-1 1,1-1,-1 1,1 0,0-1,-1 1,1 0,-1 0,1 0,0 0,-1 0,1 1,-1-1,1 0,-1 1,1-1,-1 1,1 0,-1-1,1 1,-1 0,0 0,1 0,-1 0,0 0,0 0,0 0,0 0,0 1,0-1,0 0,0 1,0-1,-1 0,1 1,-1-1,1 1,-1-1,1 1,-1-1,0 1,0 0,1 0,16 108,-11-84</inkml:trace>
  <inkml:trace contextRef="#ctx0" brushRef="#br0" timeOffset="1240.21">1101 819,'13'0,"0"-1,0 0,0-1,0 0,0-1,-1 0,1-1,-1-1,0 0,-1 0,1-1,-1-1,0 0,0 0,3-5,-11 10,-1 1,1-1,-1-1,1 1,-1 0,0 0,0-1,0 1,-1-1,1 0,-1 1,1-1,-1 0,0 0,0 0,0 0,0 0,-1 0,1 0,-1 0,0-1,0 1,0 0,0 0,0 0,-1 0,0 0,1 0,-1 0,0 0,0 0,-1 0,1 0,-1 0,1 1,-1-1,0 1,0-1,0 1,0 0,0-1,-1 1,1 0,-2 0,-4 2,1 0,-1 0,1 1,0 0,-1 0,1 1,0 0,0 0,0 1,0 0,0 0,1 1,-1 0,1 0,0 0,0 1,1 0,-6 5,2-1,1 0,-1 0,1 1,1 0,0 0,0 1,1 0,1 1,-5 10,9-19,-1 1,1 0,0 0,0-1,0 1,1 0,0 0,-1 0,1 0,0 0,1 0,-1 0,1 0,0 0,0-1,0 1,0 0,1 0,-1-1,1 1,0-1,0 1,0-1,1 0,-1 0,1 0,0 0,0-1,0 1,0-1,0 1,2 0,7 1,-1 0,1 0,0-1,1-1,-1 0,0-1,1 0,-1-1,0 0,1-1,-1-1,0 0,0 0,0-1,0-1,0 0,0 0,-1-2,8-3,-1 0</inkml:trace>
  <inkml:trace contextRef="#ctx0" brushRef="#br0" timeOffset="1657.072">1441 904,'153'-217,"-136"211,-12 34,-2-10,-2-15,0 1,1-1,-1 0,1 1,-1-1,1 0,0 0,0 0,1 0,-1 0,1-1,-1 1,1-1,0 1,0-1,0 0,0 0,0 0,1-1,-1 1,0-1,1 0,-1 0,1 0,0 0,-1-1,1 1,0-1,-1 0,1 0,0 0,-1-1,2 1,4-2,1 0,-1 0,0-1,0 0,0 0,0-1,-1 0,0-1,1 0,-2 0,1-1,3-3,1-1,-1-2,1 0,-2 0,0-1,0 0,-1 0,-1-1,0-1,-1 1,-1-1,0 0,-1-2,-1-4</inkml:trace>
</inkml:ink>
</file>

<file path=ppt/ink/ink4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4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2 314,'38'-19,"-11"8,-1-1,-1-1,0-2,-1 0,0-1,-1-2,-1 0,-1-2,13-15,-31 31,0 0,0-1,0 0,-1 1,0-1,0 0,0 0,0-1,-1 1,0 0,0 0,0-1,-1 1,0-2,0 5,0 0,-1 0,1 0,-1 0,1 0,-1 0,0 0,0 0,0 0,0 0,0 0,0 0,-1 1,1-1,-1 1,1-1,-1 1,1-1,-1 1,0 0,0 0,0-1,1 2,-1-1,0 0,0 0,0 0,-1 1,1-1,0 1,0 0,0 0,0 0,0 0,-2 0,-8 0,1 2,-1-1,1 1,0 1,-1 0,1 0,0 1,1 1,-1 0,1 0,0 1,0 0,1 1,0 0,0 0,0 1,1 0,0 1,1 0,-5 7,5-6,1 1,0 0,1 0,0 0,0 1,1 0,1 0,0 0,-1 11,4-18,-1-1,1 1,0-1,0 1,1-1,-1 1,1-1,0 1,0-1,0 1,1-1,0 0,0 0,0 0,0 0,0 0,1 0,0-1,0 1,0-1,0 0,0 0,1 0,-1 0,1 0,0-1,0 1,1-1,15 7,0-1,0-1,1 0,0-2,0-1,0 0,0-2,1 0,4-1,4-1</inkml:trace>
</inkml:ink>
</file>

<file path=ppt/ink/ink4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29,'-15'104,"4"0,6 1,6 91,0-81,-17-38,4-59</inkml:trace>
  <inkml:trace contextRef="#ctx0" brushRef="#br0" timeOffset="213.767">1 509,'38'-9,"27"-9,8-1,-4-1,-4 1,-9 1,-9 2,-7-1,-6-2,-4 3,-2-2,-1-2,-6 3</inkml:trace>
  <inkml:trace contextRef="#ctx0" brushRef="#br0" timeOffset="561.123">734 1,'-23'79,"3"2,3 0,4 1,4 2,7-79,1 1,0-1,0 1,0-1,1 1,-1 0,2 0,-1-1,0 1,1 0,0-1,1 1,-1-1,1 1,0-1,0 0,1 0,0 0,-1 0,2 0,-1 0,0-1,1 0,0 0,0 0,0 0,1 0,-1-1,4 2,3-2,1-1,-1 0,1-1,-1 0,1-1,0 0,-1-1,1 0,0-1,-1 0,0-1,0 0,1-1,8-4,24-5,-42 12,0 0,0 1,0 0,0-1,0 1,0 0,0 0,0 0,0 0,0 1,0-1,0 1,0-1,0 1,0-1,0 1,0 0,0 0,-1 0,1 0,0 0,-1 1,1-1,0 1,-1-1,0 1,1-1,-1 1,0-1,0 1,0 0,0 0,0 0,0 0,0 0,-1 0,1 0,-1 0,0 0,1 0,-1 0,0 0,0 0,0 0,0 0,-1 0,1 0,-1 1,2 20</inkml:trace>
</inkml:ink>
</file>

<file path=ppt/ink/ink4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26 594,'-5'38,"-1"18,0 4,1-4,2-10</inkml:trace>
  <inkml:trace contextRef="#ctx0" brushRef="#br0" timeOffset="249.688">26 170,'0'15,"5"18,2 5</inkml:trace>
  <inkml:trace contextRef="#ctx0" brushRef="#br0" timeOffset="582.9">280 876,'172'-224,"-171"222,-1 0,1 0,0-1,0 1,0 1,1-1,-1 0,0 0,1 0,-1 1,1-1,0 1,0-1,-1 1,1-1,0 1,0 0,0 0,0 0,0 0,0 1,1-1,-1 0,0 1,0 0,0-1,1 1,-1 0,0 0,1 0,-1 0,0 1,0-1,0 1,1-1,-1 1,0 0,0 0,0 0,2 1,40 80,-41-79,0 1,1-1,-1 1,1-1,0 0,0 0,0 0,0-1,0 0,1 1,-1-1,1-1,-1 1,1-1,0 0,-1 0,1 0,0 0,0-1,0 0,0 0,0 0,-1-1,1 0,0 0,0 0,-1 0,1-1,0 0,-1 0,0 0,1 0,-1-1,1-1,7-6,-1-2,0 0,-1 0,-1-1,0 0,-1 0,0-1,-1 0,-1-1,0 1,-1-1,0-1,-1 1,1-14,-1 4</inkml:trace>
  <inkml:trace contextRef="#ctx0" brushRef="#br0" timeOffset="1085.937">1494 1,'-14'43,"-5"34,0 12,5-2,3-8,5-12,2-13,3-5,1-8,1-4,-1-5,1-3,0-1,-1 0,1-11,-1-7</inkml:trace>
  <inkml:trace contextRef="#ctx0" brushRef="#br0" timeOffset="1268.871">1043 367,'29'15,"18"4,12 0,0-5,0-3,-1-4,0-4,-5-2,-8-5,-5-4,-11 1</inkml:trace>
</inkml:ink>
</file>

<file path=ppt/ink/ink4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392 438,'-17'0,"0"1,0 1,0 0,1 1,-1 1,1 1,-1 0,2 1,-1 1,1 0,0 1,0 1,1 0,0 1,0 0,1 1,1 1,0 0,1 1,0 0,1 0,0 1,1 1,0 2,3-10,1 1,1-1,0 1,0 0,0 0,1 0,0 0,1 1,0-1,0 1,1 0,0 0,0-1,1 1,0 0,1 0,0 0,0-1,1 1,0 0,0-1,1 1,0-1,1 0,0 0,0-1,1 1,0-1,0 0,0 0,1 0,3 2,-5-6,1 0,0 0,0 0,0-1,0 0,1 0,-1 0,1 0,-1-1,1 0,-1 0,1-1,0 0,-1 0,1 0,-1 0,1-1,0 0,-1 0,1 0,-1-1,0 0,1 0,-1 0,0-1,0 0,0 0,-1 0,1 0,-1-1,17-13,-1-1,-1 0,-1-1,0-2,10-16,107-164,-134 200,-1-1,1 0,-1 1,1-1,0 1,-1-1,1 1,0-1,0 1,0-1,0 1,0 0,0-1,1 1,-1 0,0 0,1 0,-1 0,1 0,-1 0,1 1,-1-1,1 0,-1 1,1-1,0 1,-1 0,1-1,0 1,0 0,-1 0,1 0,0 0,-1 0,1 1,0-1,-1 0,1 1,0-1,-1 1,1 0,-1-1,1 1,-1 0,1 0,0 1,5 9,0 1,-1 0,0 0,-1 0,-1 1,0 0,-1 0,0 0,-1 0,1 11,3 9,3 32,-3 0,-3 1,-2-1,-6 27,5-70,-1 0,-1 1,-1-1,-1 0,-1-1,-1 1,-1-1,0 0,-2 0,-1-1,0 0,-1-1,-2 0,1-1,-2-1,-1 0,0 0,-1-2,-8 7,23-21,0 0,1-1,-1 1,0-1,0 1,0-1,0 1,1-1,-1 1,0-1,0 0,0 1,0-1,0 0,0 0,0 0,0 0,0 0,0 0,0 0,0 0,0 0,0 0,0-1,0 1,0 0,0-1,0 1,0-1,1 1,-1-1,0 1,0-1,0 1,1-1,-1 0,0 0,1 1,-1-1,0 0,1 0,-1 0,1 1,0-1,-1 0,1 0,0 0,-1 0,1 0,0 0,0-1,-1-53,9 28,2 0,0 0,2 1,1 1,0 0,9-10,-3 4,48-72,4 3,5 3,4 4,55-47,-26 0,-107 138,-1 1,0-1,1 1,-1-1,0 0,0 1,0-1,0 0,0 0,0 0,0 0,-1 0,1 0,-1 0,1 0,-1 0,0 0,0 0,0 0,0-1,0 1,0 0,-1 0,1 0,-1 0,1 0,-1 0,0 0,0 0,0 1,0-1,0 0,0 0,0 1,-1-1,1 0,-1 1,1 0,-1-1,1 1,-1 0,0 0,0 0,1 0,-1 0,0 0,0 0,0 1,-2-1,-3-1,-1 0,1 0,-1 1,1 0,-1 1,0 0,1 0,-1 0,0 1,1 0,-1 1,1 0,0 0,0 0,-1 1,1 0,1 1,-1-1,0 1,1 1,0-1,0 1,0 0,1 0,-1 1,1-1,1 1,-1 1,1-1,0 0,0 1,1 0,0 0,0 0,1 0,0 1,0-1,0 1,1-1,0 1,1 4,3 3,1 0,0-1,1 1,1-1,0 0,1 0,0-1,1 0,1 0,0-1,0 0,2-1,-1 0,1 0,1-1,0-1,0 0,1 0,0-2,1 1,-1-2,1 1,1-2,-1 0,1-1,0 0,0-2,0 1,0-2,3 0,-2 0,-1 0,0-1,1-1,-1 0,0-1,0-1,0 0,0-2,0 1,-1-2,0 0,0 0,0-1,7-6,18-16,-1-2,-1-2,-2-2,-2-1,-1-1,-1-2,-3-1,-9 14,-1 0,-1-1,-2 0,-1-1,-1-1,-1 0,-2-1,0-1,-3 1,0-1,-2 0,-1-1,-2 1,-1-1,-2-17,-22-10,22 58,0 0,-1 0,1 0,0 1,0-1,0 0,-1 0,1 1,0-1,0 1,-1-1,1 1,-1 0,1 0,0-1,-1 1,1 0,-1 0,1 0,0 0,-1 1,1-1,-1 0,1 0,0 1,-1-1,1 1,0 0,0-1,-1 1,1 0,0-1,0 1,0 0,0 0,0 0,0 0,0 0,0 0,0 1,0 0,-7 10,2 0,0 1,0 0,1 0,0 0,2 1,-1-1,1 1,1 0,1 0,0 0,1 0,0 0,1 0,3 14,-3 7,2 318,10-289,-3 39,-10-102,0 0,-1 0,1-1,0 1,0 0,0-1,0 1,-1 0,1-1,0 1,0-1,-1 1,1 0,-1-1,1 1,0-1,-1 1,1-1,-1 1,1-1,-1 1,0-1,1 0,-1 1,1-1,-1 0,0 1,1-1,-1 0,0 0,1 0,-1 0,0 0,1 1,-1-1,0 0,1-1,-1 1,0 0,0 0,1 0,-1 0,0 0,1-1,-1 1,1 0,-1 0,0-1,1 1,-1-1,0 1,-9-9</inkml:trace>
  <inkml:trace contextRef="#ctx0" brushRef="#br0" timeOffset="248.366">1296 325,'43'0,"29"0,11 0,-3 0,-5 0,-7 0,-5 0,-3 0,-8 0,-2 0,-6 0,-4 0,-11 0</inkml:trace>
</inkml:ink>
</file>

<file path=ppt/ink/ink4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1 382,'47'-31,"-2"-2,0-2,-3-2,-1-2,9-13,-43 46,-1-1,1 1,-1-2,0 1,-1 0,0-1,0 0,-1-1,0 1,0-1,0 1,-2-1,1 0,-1 0,0 0,0-4,-6-2,2 23,0 24,23 311,-1-211,-1-20,-5 1,-4 0,-6 54,-3-147,-2 0,0 0,-1 0,-1 0,-1-1,-1 1,-1-1,0 0,-1 0,-1-1,-1 0,-1 0,0-1,-3 3,8-16,1 0,-1-1,0 1,0-1,-1 0,1 0,0 0,-1-1,0 0,1 0,-1 0,0-1,0 0,0 0,0 0,0-1,0 0,0 0,0-1,-1 1,2-1,-1-1,0 1,0-1,0 0,1 0,-1-1,1 0,-1 0,1 0,0 0,0-1,1 0,-1 0,1 0,0-1,0 1,-2-4,-2-6,2 0,-1 0,2-1,0 0,1 0,0 0,1-1,1 1,1-1,0 0,0 1,2-1,0 0,1 1,1-1,0 1,1 0,0 0,1 0,1 1,1-1,0 1,7-10,-5 5,2-1,0 1,1 1,1 0,1 1,0 1,2 0,-1 0,2 2,0 0,1 1,0 1,1 0,9-3,25-8,-30 13</inkml:trace>
</inkml:ink>
</file>

<file path=ppt/ink/ink4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71 127,'-8'11,"0"0,0 1,1-1,1 2,0-1,1 1,0 0,1 0,0 0,1 0,0 1,2 0,-1-1,2 1,-1 1,2-12,-1-1,1 1,0 0,0 0,0-1,0 1,0-1,0 1,1-1,-1 0,1 1,-1-1,1 0,0 0,0 0,0 0,0 0,1-1,-1 1,0 0,1-1,-1 0,1 0,-1 0,1 0,0 0,-1 0,1 0,0-1,0 0,-1 1,1-1,0 0,0 0,-1-1,1 1,1-1,4 1,0-2,0 1,0-1,0 0,0-1,-1 1,1-2,-1 1,0-1,0 0,0-1,3-1,-5-3,1 0,-1 0,-1 0,0 0,0-1,-1 0,0 0,0 0,-1 0,-1 0,0 0,0-1,-1 1,0 0,-1-1,0 1,-1 0,-1-7,2 13,1 0,-1 0,1 0,-1 0,0 0,-1 1,1-1,-1 0,0 1,1-1,-1 1,-1 0,1-1,0 1,-1 0,0 0,0 1,0-1,0 1,0-1,0 1,-1 0,1 0,-1 0,1 1,-19-6</inkml:trace>
  <inkml:trace contextRef="#ctx0" brushRef="#br0" timeOffset="264.979">354 437,'14'-38,"5"-23,4-1,-1 6,-1 7,-3 8,0 10,-4 6,2 7,-3 6</inkml:trace>
  <inkml:trace contextRef="#ctx0" brushRef="#br0" timeOffset="3849.08">777 70,'1'23,"-1"0,-1 0,-1-1,-1 1,-1-1,-1 1,0-1,-3 1,-30 72,38-95,0 0,1 0,-1 0,0 0,0 0,1 0,-1 0,0 1,0-1,1 0,-1 0,0 0,0 0,0 1,1-1,-1 0,0 0,0 1,0-1,0 0,0 0,1 1,-1-1,0 0,0 0,0 1,0-1,0 0,0 0,0 1,0-1,0 0,0 1,0-1,0 0,0 0,0 1,19-23,73-112,56-65,-147 198,0-1,0 1,0-1,0 1,0-1,1 1,-1 0,0 0,1 0,-1 0,1 0,-1 0,1 0,0 0,-1 0,1 1,0-1,-1 1,1-1,0 1,0 0,-1 0,1 0,0-1,0 2,0-1,-1 0,1 0,0 1,0-1,-1 1,1-1,0 1,-1 0,1-1,0 1,-1 0,1 0,-1 0,1 1,-1-1,0 0,0 0,1 1,-1-1,0 1,0-1,0 1,-1-1,1 1,0 0,0-1,-1 1,1 0,-1-1,0 2,-16 117,-2-15,19-103,1-1,-1 0,0 0,1 0,0 0,-1 0,1 0,-1-1,1 1,0 0,0-1,-1 0,1 1,0-1,0 0,0 0,-1 0,1 0,0 0,0 0,0 0,-1-1,1 1,0-1,0 1,-1-1,1 0,0 1,-1-1,1 0,-1 0,1 0,-1-1,1 1,-1 0,0 0,0-1,1-1,119-105,-104 93,-12 10,-1 0,1 1,1-1,-1 1,0 0,1 0,0 0,0 1,0 0,0 0,1 1,-1 0,1 0,-1 0,3 1,-7 2,0 1,0 0,0-1,0 1,0 0,0 1,0-1,0 0,-1 0,0 1,1-1,-1 1,0-1,0 1,0-1,0 1,-1 0,1 0,-1-1,1 1,-1 0,0 0,0-1,0 1,-1 0,1 0,-1-1,1 1,-1 0,0-1,0 1,0 0,-1-1,1 1,-43 156,54-118,1-29</inkml:trace>
</inkml:ink>
</file>

<file path=ppt/ink/ink4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3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0,'-5'5,"-1"6,4 2,4-2</inkml:trace>
</inkml:ink>
</file>

<file path=ppt/ink/ink4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2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0,'-39'82,"-101"178,-14-64,116-162,30-33,5-6</inkml:trace>
  <inkml:trace contextRef="#ctx0" brushRef="#br0" timeOffset="377.676">0 0,'3'15,"0"0,0-1,1 1,1-1,0 0,1-1,1 1,0-1,1 0,6 8,-3-4,105 151,-48-53,-66-111</inkml:trace>
</inkml:ink>
</file>

<file path=ppt/ink/ink4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1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423,'-1'-5,"0"1,0 0,0 0,-1 0,0 0,1 0,-1 0,-1 0,1 1,0-1,-1 1,0-1,0 1,0 0,0 0,0 0,-1 1,1-1,-1 1,0 0,1 0,-1 0,0 0,0 1,0-1,-1 1,1 0,0 0,0 1,-1-1,1 1,0 0,-1 0,1 1,0-1,-1 1,1 0,0 0,0 0,0 1,-1 0,-196 64,198-65,0-1,1 1,-1 0,1 0,-1 0,1 1,0-1,-1 1,1-1,0 1,0 0,0 0,0-1,0 2,1-1,-1 0,1 0,-1 0,1 1,0-1,0 1,0-1,0 1,0-1,0 1,1-1,-1 1,1 0,0 0,0-1,0 1,0 0,0-1,1 1,-1 0,1-1,0 1,-1-1,1 1,0-1,1 1,-1-1,0 1,1-1,-1 0,1 0,0 0,0 0,0 0,1 1,137 71,-139-73,0 0,1 0,-1 0,0 0,1 0,-1 1,0-1,0 0,0 1,0-1,0 1,0-1,0 1,-1-1,1 1,0-1,-1 1,0 0,1-1,-1 1,0 0,0 0,0-1,0 1,0 0,0 0,0-1,0 1,-1 0,1-1,-1 1,0 0,1-1,-1 1,0-1,0 1,0-1,0 1,0-1,0 0,0 1,-55 49,20-28,27-18,-1 0,1 1,1 0,-1 0,1 1,1 0,-1 1,1-1,0 1,1 1,-3 4,8-12,0 1,0-1,1 0,-1 1,1-1,-1 1,1-1,0 1,-1-1,1 1,0-1,0 1,0-1,0 1,0-1,1 1,-1-1,0 1,1-1,-1 1,1-1,-1 0,1 1,0-1,-1 1,1-1,0 0,0 0,0 0,0 0,0 1,0-1,1-1,-1 1,0 0,0 0,1 0,-1-1,0 1,1 0,-1-1,1 1,-1-1,1 0,-1 0,1 1,-1-1,1 0,81 5,-76-5,135-10,-124 0,-6-3</inkml:trace>
  <inkml:trace contextRef="#ctx0" brushRef="#br0" timeOffset="319.436">4065 0,'-26'160,"7"1,7 1,8 0,7 30,-2-130,-3-22,-1 1,-2-1,-1 1,-11 31,-2-18,8-30</inkml:trace>
  <inkml:trace contextRef="#ctx0" brushRef="#br0" timeOffset="16927.867">1 1355,'14'-9,"1"1,0 1,0 0,1 1,0 1,0 0,0 1,1 1,-1 0,1 1,0 1,5 1,-21 0,0 0,0 0,0 1,0-1,0 0,1 0,-1 1,0-1,0 1,0-1,-1 1,1-1,0 1,0-1,0 1,0 0,0 0,-1-1,1 1,0 0,-1 0,1 0,0 0,-1 0,1 0,-1 0,0 0,1 0,-1 0,0 0,0 0,1 0,-1 0,0 0,0 0,0 0,0 0,0 0,-1 1,1-1,0 0,0 0,-1 0,1 0,-1 0,1 0,-1 0,1 0,-1 0,0 0,-35 48,33-46,-22 23,18-21,1 1,0-1,0 2,0-1,1 0,0 1,0 0,0 0,1 1,1-1,-1 1,1 0,0 0,1 1,3-6,0 0,1-1,-1 1,1 0,0-1,0 0,0 1,0-1,0 0,0 0,1 0,-1 0,1 0,-1-1,1 1,0-1,-1 0,1 0,0 0,0 0,0 0,0-1,0 1,0-1,0 0,0 0,0 0,0 0,1 0,-1-1,0 1,0-1,1 0,1 1,115-16,-95 9</inkml:trace>
  <inkml:trace contextRef="#ctx0" brushRef="#br0" timeOffset="17294.948">339 1890,'38'-9,"23"-4,5 1,-3-3,-8 2,-14 3</inkml:trace>
  <inkml:trace contextRef="#ctx0" brushRef="#br0" timeOffset="17556.173">508 1637,'-5'33,"-1"26,0 8,1-3,6-8,3-8,1-8,0-5,-2-5,0-6</inkml:trace>
  <inkml:trace contextRef="#ctx0" brushRef="#br0" timeOffset="18611.236">790 2060,'55'-32,"-2"-2,-1-3,-2-2,-2-2,21-23,-63 59,-1 0,1 0,-1-1,0 1,-1-1,1 0,-1 0,0-1,-1 1,0-1,0 0,0 0,-1 0,0 0,0 0,-1-1,1-2,-2 9,-1 0,1 0,0 0,-1 1,1-1,0 0,-1 0,1 1,-1-1,0 0,1 0,-1 1,1-1,-1 1,0-1,1 1,-1-1,0 1,0-1,0 1,1 0,-1-1,0 1,0 0,0 0,0-1,0 1,1 0,-1 0,0 0,0 0,0 0,0 0,0 1,0-1,1 0,-1 0,0 0,0 1,0-1,1 1,-1-1,0 0,0 1,1 0,-2 0,-37 22,28-14,1 0,0 1,0 0,1 1,1-1,0 2,0-1,1 1,1 1,0-1,1 1,0 0,1 0,0 1,1-1,-1 12,4-21,0 0,0 1,0-1,1 1,0-1,0 1,0-1,0 0,1 1,-1-1,1 0,0 0,1 0,-1 0,1-1,-1 1,1-1,0 1,0-1,1 0,-1 0,1-1,-1 1,1-1,0 1,0-1,0 0,0-1,0 1,1-1,-1 1,0-1,1-1,-1 1,10 2,0-1,-1-1,1 0,0 0,0-2,-1 1,1-2,0 0,-1-1,11-3,-3-2,0-2,-1 0,0-2,-1 0,0-1,-1-1,-1 0,0-2,-1 0,0 0,-1-2,-1 0,-1 0,-1-2,5-10,8-50,-24 78,-1 1,0-1,0 0,0 1,1-1,-1 1,-1-1,1 0,0 1,0-1,-1 0,1 1,0-1,-1 1,0-1,1 1,-1-1,0 1,0-1,0 1,0 0,0 0,0-1,0 1,0 0,-1 0,1 0,0 0,-1 0,1 0,-1 1,1-1,-1 0,1 1,-1-1,1 1,-1 0,1-1,-1 1,0 0,1 0,-1 0,0 0,1 0,-1 0,0 1,-1-1,-5 4,-1-1,1 2,0-1,0 1,1 0,-1 0,1 1,0 0,1 1,-1-1,1 1,0 1,1-1,0 1,0 0,1 0,0 0,0 0,1 1,0 0,0 0,1-1,1 1,-1 1,1 1,1-8,-1 1,1-1,0 0,1 1,-1-1,1 0,-1 1,1-1,0 0,0 0,0 0,1 0,-1 0,1 0,-1 0,1 0,0 0,0-1,0 1,1-1,-1 1,1-1,-1 0,1 0,0 0,0 0,0-1,0 1,0-1,0 0,0 0,0 0,3 1,2 0,0-1,0 0,1 0,-1 0,0-1,1 0,-1-1,0 0,0 0,0-1,0 0,0 0,5-3,9-4,-1-1,-1-2,0 1,0-2,-1-1,-1 0,0-1,-1-1,-1-1,-1-1,0 0,-1 0,-1-2,0 1,-2-3,2-19,-13 40,1 1,-1-1,0 0,0 1,0-1,0 0,1 1,-1-1,0 0,0 0,0 1,0-1,-1 0,1 1,0-1,0 0,0 1,0-1,-1 0,1 1,0-1,-1 0,1 1,0-1,-1 1,1-1,-1 1,1-1,-1 1,1-1,-1 1,1-1,-1 1,0 0,1-1,-1 1,0 0,1-1,-1 1,0 0,1 0,-1 0,0 0,1 0,-1-1,0 1,0 1,1-1,-1 0,0 0,1 0,-1 0,0 0,1 1,-1-1,0 0,-7 5,1-1,-1 2,1-1,0 1,0 0,0 0,1 1,0 0,0 0,1 1,0-1,0 1,1 0,0 1,1-1,-1 1,2-1,-1 1,1 1,-2-4,1 1,0 0,1 0,0 0,0 0,0 0,1 0,0 0,0 1,1-1,-1 0,2 1,-1-1,1 0,0 0,1 0,0 1,0-1,0-1,1 1,0 0,0-1,1 1,0-1,0 0,1 0,-1 0,1-1,0 0,1 0,-1 0,7 4,9-1</inkml:trace>
  <inkml:trace contextRef="#ctx0" brushRef="#br0" timeOffset="19198.265">1919 1947,'-7'4,"0"0,0 1,1 0,-1 0,1 0,0 1,0 0,1 0,0 1,0-1,0 1,1 0,-2 3,7-10,-1 0,0 0,0-1,1 1,-1 0,0 0,1 0,-1-1,0 1,1 0,-1 0,0 0,1 0,-1 0,0 0,1 0,-1 0,0 0,1 0,-1 0,0 0,1 0,-1 0,0 0,1 0,-1 0,0 0,1 0,-1 0,0 1,1-1,-1 0,0 0,1 0,-1 1,0-1,0 0,1 0,-1 1,0-1,0 0,0 0,1 1,-1-1,0 0,0 1,0-1,0 0,1 1,29-25,76-82,-104 106,1 0,-1-1,0 1,1 0,-1 0,1 1,-1-1,0 0,1 1,-1 0,0-1,0 1,1 0,-1 0,0 0,0 1,0-1,0 0,0 1,-1-1,1 1,0 0,-1-1,1 1,-1 0,1 0,-1 0,0 0,0 0,0 0,0 1,0-1,-1 0,1 2,23 29,-22-32,-1 1,1-1,0 1,0-1,0 0,1 0,-1 0,0 0,0 0,0-1,1 1,-1 0,0-1,1 0,-1 0,1 0,-1 0,0 0,1 0,-1 0,0-1,1 1,-1-1,0 0,0 1,1-1,-1 0,0 0,0-1,0 1,0 0,0-1,0 1,-1-1,1 0,1-1,9-14</inkml:trace>
  <inkml:trace contextRef="#ctx0" brushRef="#br0" timeOffset="19629.486">2117 1411,'5'-2,"2"-3,0 1,0 0,1 1,-1-1,1 1,0 1,0-1,0 2,0-1,0 1,1 0,-1 0,0 1,0 1,1-1,1 1,-9 0,0-1,1 1,-1-1,0 1,0 0,1-1,-1 1,0 0,0 0,0 0,0 0,0 0,0 0,0 0,0 0,-1 0,1 0,0 1,-1-1,1 0,-1 1,1-1,-1 0,1 1,-1-1,0 0,0 1,0-1,0 0,0 1,0-1,0 1,0-1,0 0,-1 1,1-1,-1 0,1 1,-1-1,-32 55,17-34,14-19,1-1,-1 0,1 0,0 1,0-1,-1 1,2-1,-1 1,0 0,0-1,1 1,-1 0,1-1,0 1,0 0,0-1,0 1,1 0,-1 0,1-1,-1 1,1-1,0 1,0 0,0-1,1 0,-1 1,0-1,1 0,0 1,-1-1,1 0,0 0,0-1,0 1,0 0,0-1,1 1,-1-1,0 1,1-1,0 0,79 14,-56-15</inkml:trace>
  <inkml:trace contextRef="#ctx0" brushRef="#br0" timeOffset="20208.628">2878 1609,'-19'24,"-11"17,-5 7,-2 0,5-4,5-4,0-4,1-3,5-4,1-5,4-2,0-1,-3 1,-2-2,3-6</inkml:trace>
  <inkml:trace contextRef="#ctx0" brushRef="#br0" timeOffset="20479.657">2568 1552,'10'39,"12"21,3 6,2-8,-4-9,-1-9,1-10,-4-6,0-8,-3 0,0 1,-3 2,-3-1</inkml:trace>
  <inkml:trace contextRef="#ctx0" brushRef="#br0" timeOffset="20962.302">3048 1439,'19'-5,"16"-1,7 0,1 1,-6 7,-11 7,-8 7,-13 5,-12 5,-5 2,0 1,2 1,7-5,9-7,9-6,6-6,-1-3</inkml:trace>
  <inkml:trace contextRef="#ctx0" brushRef="#br0" timeOffset="21607.454">3358 1806,'29'-5,"24"-1,7-1,-1 2,-6 2,-7 1,-12 1</inkml:trace>
  <inkml:trace contextRef="#ctx0" brushRef="#br0" timeOffset="21880.832">3331 1976,'33'4,"31"-2,9-2,-3-1,-9-6,-15-1</inkml:trace>
  <inkml:trace contextRef="#ctx0" brushRef="#br0" timeOffset="22129.078">4177 1637,'-39'28,"-12"25,3 8,9-3,11-5,15-7,15-12,7-6,7-8,5-8,4-5,3-5,1-2,0-1,1-5,-6-2</inkml:trace>
  <inkml:trace contextRef="#ctx0" brushRef="#br0" timeOffset="22443.749">4403 1777,'-5'11,"1"0,0-1,1 1,1 1,-1-1,2 0,0 1,0-1,1 0,0 9,0-16,1 1,-1-1,0 0,1 0,0 0,0 1,0-1,1 0,-1 0,1-1,0 1,0 0,1 0,-1-1,1 0,-1 1,1-1,0 0,0 0,1 0,-1-1,0 1,1-1,0 0,-1 0,1 0,0 0,0-1,4 1,1-2,1-1,-1 0,0-1,1 0,-1 0,0-1,0 0,0-1,-1 0,1 0,-1-1,0 0,-1 0,1-1,-1 0,0-1,0 1,-1-1,1-1,1 1,0 0,-1 0,0-1,0 0,-1 0,0 0,0-1,-1 0,0 0,-1-1,0 1,0-1,-1 0,0 0,-1 0,0-1,0 1,-1-4,-2 10,-1 0,1-1,-1 1,0 0,0 0,-1 0,1 0,-1 1,0-1,1 1,-2-1,1 1,0 0,-1 0,1 0,-1 1,0-1,0 1,0 0,0 0,0 1,0-1,-1 1,1 0,-1 0,1 0,-1 0,1 1,-2 0,-20 1</inkml:trace>
  <inkml:trace contextRef="#ctx0" brushRef="#br0" timeOffset="22910.277">4742 1947,'114'-205,"-114"203,0 1,0 0,0-1,1 1,-1 0,0 0,1-1,-1 1,1 0,0 0,-1 0,1 0,0 0,-1-1,1 1,0 0,0 1,0-1,0 0,0 0,0 0,0 1,0-1,1 0,-1 1,0-1,0 1,0-1,1 1,-1 0,0 0,1-1,-1 1,0 0,0 0,1 0,-1 0,0 0,1 1,-1-1,0 0,0 1,1-1,-1 1,0-1,0 1,0-1,1 1,-1 0,0 0,0 0,0-1,0 2,8 58,-10-56,0-1,0 1,1 0,0 0,0 0,0-1,0 1,0 0,1 0,0 0,0-1,0 1,0 0,0-1,1 1,0-1,0 1,0-1,0 0,0 0,0 0,1 0,0 0,-1 0,1-1,0 1,1-1,-1 0,0 0,0 0,1 0,-1-1,1 0,0 1,-1-1,1 0,0-1,3 1,0-2,-1 0,1-1,-1 0,1 0,-1 0,0-1,0 0,0-1,0 1,0-1,-1 0,1 0,-1-1,0 0,-1 0,1 0,-1 0,0-1,0 1,-1-1,0 0,0 0,0-1,0 1,-1 0,0-1,-1 0,0 1,0-1,0 0,0 0,-1 1,-1-2,-1-11</inkml:trace>
  <inkml:trace contextRef="#ctx0" brushRef="#br0" timeOffset="23390.69">5419 1523,'-91'44,"88"-43,0 0,1 1,-1-1,0 0,1 1,0 0,-1 0,1 0,0 0,0 0,0 0,0 0,1 1,-1-1,1 0,-1 1,1 0,0-1,0 1,0 0,0 0,0-1,1 1,-1 0,1 0,0 0,0 0,0 0,0 0,0 0,1 0,-1-1,1 1,0 0,0 0,0 0,0-1,0 1,1-1,-1 1,2 0,28 32,-27-33,0 1,0 0,0 0,-1 0,1 1,-1-1,0 1,0 0,0 0,0 0,-1 0,0 0,0 1,0-1,0 1,-1-1,1 1,-1 0,0-1,-1 1,1 0,-1 0,0 0,0 0,-1 0,1-1,-1 1,0 0,0 0,-1 0,-2 2,0 0,0 0,-1 0,0-1,0 1,-1-1,0 0,0-1,0 0,-1 0,0 0,0 0,0-1,0 0,-1-1,0 0,-6 2,-6-2</inkml:trace>
  <inkml:trace contextRef="#ctx0" brushRef="#br0" timeOffset="23656.984">5673 1467,'-5'38,"-6"23,-2 5,3-3,-4-8,2-8,3-8,2-5,-2-9,1-8</inkml:trace>
  <inkml:trace contextRef="#ctx0" brushRef="#br0" timeOffset="23896.753">5419 1750,'38'0,"28"0,2 0</inkml:trace>
  <inkml:trace contextRef="#ctx0" brushRef="#br0" timeOffset="24047.198">5757 1947</inkml:trace>
</inkml:ink>
</file>

<file path=ppt/ink/ink4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47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 0,'0'5,"-5"2,-2 4,-3 0,-2 3,-2 0,0 1,-1-1,-4-3,2 1,-1-1,2 2,0-1,2-3</inkml:trace>
</inkml:ink>
</file>

<file path=ppt/ink/ink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19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57 142,'-1'0,"1"-1,0 1,-1 0,1-1,-1 1,1 0,-1-1,1 1,-1 0,1 0,-1 0,1-1,-1 1,1 0,-1 0,0 0,1 0,-1 0,1 0,-1 0,1 0,-1 0,1 0,-1 1,1-1,-1 0,0 0,1 0,-1 1,1-1,0 0,-1 0,1 1,-1-1,1 0,-1 1,1-1,0 1,-1-1,1 1,0-1,-1 1,1-1,0 1,0-1,-1 1,1-1,0 1,0-1,0 1,0-1,0 1,0-1,0 1,0-1,0 1,0 0,0-1,0 1,0 0,-5 39,5-40,-13 144,9-129,0-1,1 1,1-1,0 1,1 0,0 0,2 0,0 0,0-1,1 1,1 0,0-1,1 1,1-1,0 0,1-1,1 1,3 5,-7-16,1 0,-1 0,1 0,-1 0,1 0,0-1,0 1,0-1,0 0,1-1,-1 1,1-1,-1 1,1-1,-1-1,1 1,-1-1,1 0,0 0,-1 0,1 0,0-1,-1 0,1 0,-1 0,1 0,-1-1,0 0,0 0,1 0,2-2,7-4,1-1,-1 0,-1-1,0 0,0-1,-1-1,0 0,2-4,0-2,0 0,-2-2,0 1,-2-1,0-1,-1 0,0-4,36-72,-33 123,-10 0,-3-9,1-1,1 1,1-1,0 0,1 1,1-1,1 0,0 0,1-1,0 0,1 0,1 0,1 0,-5-10,0 1,0-1,0 0,1-1,0 1,0-1,0 0,0 0,0 0,1-1,0 0,0 0,0 0,0-1,0 0,0 0,1 0,-1-1,1 0,-1 0,1-1,-1 0,1 0,-1-1,1 1,-1-1,5-2,0 0,0 0,-1-1,1-1,-1 0,0 0,0-1,-1 0,0 0,0-1,0-1,-1 0,0 0,-1 0,1-1,3-7,85-152,-93 162,2-2,-1 1,-1-1,0 0,0 0,0 0,-1-1,0 1,-1-1,0 1,0-1,-1 1,0-1,-9-4,3 19</inkml:trace>
  <inkml:trace contextRef="#ctx0" brushRef="#br0" timeOffset="981.204">1468 170,'-29'6,"0"2,0 1,1 2,0 0,1 2,0 1,1 1,1 1,0 1,1 2,1 0,-15 17,34-32,0 1,0-1,0 1,1-1,-1 1,1 0,1 0,-1 0,1 1,-1-1,1 1,1-1,-1 1,1 0,0-1,0 1,1 0,0 0,0 0,0-1,1 1,0 0,0 0,0-1,1 1,0 0,0-1,0 0,0 1,1-1,0 0,0 0,1 0,-1-1,1 1,0-1,0 0,1 0,-1-1,1 1,0-1,0 0,0 0,0 0,6 1,-3-2,0 0,0-1,0 0,0-1,0 0,0 0,0 0,0-1,0-1,0 1,0-1,0-1,0 1,-1-1,1-1,-1 1,0-1,0-1,0 1,2-3,7-6,0-1,0 0,-1-2,-1 1,-1-2,0 0,3-7,92-185,-106 198,-10 31,4-7,0 1,1-1,1 0,0 1,1 0,1-1,0 1,1 0,0-1,1 1,0-1,1 1,1-1,0 0,1 0,0-1,1 1,1-1,-1 0,9 10,-11-17,-1 1,1-1,0 0,0 0,0 0,0-1,1 0,0 1,0-2,0 1,1 0,-1-1,1 0,-1-1,1 1,0-1,0 0,0 0,1-1,-1 0,0 0,1 0,-1-1,0 0,1 0,-1-1,0 0,1 0,4-2,-3-2,0-1,0 0,-1-1,0 0,0 0,0 0,-1-1,0 0,-1-1,0 1,0-1,-1 0,0 0,0 0,-1-1,0-1,10-22,52-153,-33 111,-32 75,0-1,1 1,-1 0,0-1,0 1,1 0,-1 0,0-1,0 1,1 0,-1 0,0-1,0 1,1 0,-1 0,0 0,1 0,-1-1,1 1,-1 0,0 0,1 0,-1 0,0 0,1 0,-1 0,0 0,1 0,-1 0,1 0,-1 0,0 0,1 1,-1-1,0 0,1 0,-1 0,0 0,1 1,-1-1,0 0,0 0,1 0,-1 1,0-1,1 0,-1 1,0-1,0 0,0 1,0-1,1 0,-1 1,0-1,0 0,0 1,0-1,0 0,0 1,0-1,0 0,0 1,0-1,0 1,0-1,0 0,0 1,0-1,0 0,0 1,3 30,-3-30,17 206,-14-196,0 1,0-1,1-1,1 1,0 0,0-1,1 0,0 0,1-1,0 0,1 0,0 0,0-1,3 2,-9-9,0 0,0 1,0-1,0 0,1 0,-1 0,1-1,-1 1,0-1,1 1,-1-1,1 0,-1 0,1 0,-1 0,1 0,-1 0,1-1,-1 1,1-1,-1 0,0 0,1 0,-1 0,0 0,0 0,0-1,0 1,0-1,0 1,0-1,0 0,0 0,-1 1,1-1,-1-1,0 1,1 0,-1 0,0-1,43-95,14-156,-58 253,0-1,0 1,0 0,0 0,0-1,1 1,-1 0,0 0,1 0,-1-1,1 1,-1 0,1 0,0 0,-1 0,1 0,0 0,0 0,0 0,0 1,0-1,0 0,0 0,0 1,0-1,0 1,0-1,0 1,0-1,1 1,-1-1,0 1,1 0,6 4</inkml:trace>
  <inkml:trace contextRef="#ctx0" brushRef="#br0" timeOffset="1401.771">2512 396,'20'-9,"-1"-1,0 0,0-2,-1 0,-1-1,0-1,-1-1,-1 0,0-1,-1 0,0-1,-2-1,0 0,-1-1,-1 0,0 0,-9 16,0 0,0 1,-1-1,1 0,0 1,-1-1,0 0,0 0,1 0,-2 1,1-1,0 0,0 0,-1 0,0 1,1-1,-1 0,0 1,-1-1,1 1,0-1,-1 1,1-1,-1 1,0 0,1 0,-1 0,0 0,0 0,-1 0,1 1,0-1,-1 1,1-1,-1 1,1 0,-1 0,0 0,1 0,-1 1,0-1,1 1,-1-1,0 1,0 0,0 0,1 0,-1 1,0-1,0 1,1-1,-1 1,-1 1,-11 5,0 1,0 0,1 2,0-1,1 2,0 0,1 0,0 1,0 1,2 0,-1 0,2 1,0 1,1-1,0 1,1 1,1 0,-3 8,4-16,0 0,1 1,0-1,0 1,1 0,0 0,0 0,1 1,1-1,-1 0,1 1,1-1,0 1,0-1,1 1,0-1,1 1,0-1,0 0,1 0,0 0,1 0,0 0,0-1,1 1,0-1,1-1,-1 1,2-1,-1 0,1 0,2 2,11-1,1 0,0-1,0-1,0-1,1-1,-1-1,1-1,0 0,0-2,0-1,0 0,7-3,-10 3,0-1,-1-1,1-1,-1 0,0-1,0-1,0-1,-1-1,9-5,-9 1</inkml:trace>
  <inkml:trace contextRef="#ctx0" brushRef="#br0" timeOffset="1967.379">3359 254,'24'-5,"27"-6,10-1,-1 1,-6 2,-2 4,-6 1,-5 3,-5 0,-9-3,-3-2,-3 0,2 2,0 1,2 1,1 1,-3-4,-7-1</inkml:trace>
  <inkml:trace contextRef="#ctx0" brushRef="#br0" timeOffset="2267.048">3443 480,'298'0,"-40"-52,-131 21,-105 29</inkml:trace>
  <inkml:trace contextRef="#ctx0" brushRef="#br0" timeOffset="5650.976">3754 0,'18'3,"-1"0,1 2,-1-1,0 2,0 0,-1 2,0-1,0 2,-1 0,0 1,0 1,-1 0,3 4,43 28,-30-25,1-2,0-1,1-1,1-2,0-1,25 4,0 7,-96 1,-87 75,60-40,-104 100,73-61,84-74</inkml:trace>
</inkml:ink>
</file>

<file path=ppt/ink/ink4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98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198 0,'0'5,"-5"2,-6-1,-1 4,-4-1,-3 0,1 1,-1 1,-2-3,2 3,0-1,-2-2,3-3</inkml:trace>
</inkml:ink>
</file>

<file path=ppt/ink/ink4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2.5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1,'-10'4,"-7"3,-2 4,-1 0,-3-1,2-3</inkml:trace>
</inkml:ink>
</file>

<file path=ppt/ink/ink4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3.0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 0,'-33'5,"-17"1,1 5,9 0</inkml:trace>
</inkml:ink>
</file>

<file path=ppt/ink/ink4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4.8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1838 4742,'-341'29,"-54"-31,198 31,10-28,175-2</inkml:trace>
  <inkml:trace contextRef="#ctx0" brushRef="#br0" timeOffset="1421.581">1527 339,'-369'0,"200"28,1-16,156-10,-1 0,1 0,0-2,-1 1,1-1,0-1,-1-1,1 1,-2-2,-9-1,3 0</inkml:trace>
  <inkml:trace contextRef="#ctx0" brushRef="#br0" timeOffset="3086.109">1104 85,'1'475,"24"-264,33 196,-49-334,0-8,-3 1,-2-1,-4 1,-3 4,-22 428,27-169,39-60,2 24,-44 491,12-587,1-81,-4 0,-9 111,-1-81,-12 1,9-120,1 1,2-1,0 1,2 0,1-1,2 1,3 16,23 181,-11-11,-19-214,1-10</inkml:trace>
  <inkml:trace contextRef="#ctx0" brushRef="#br0" timeOffset="6435.263">1584 4205,'2'2,"-1"-1,1 1,0-1,0 1,-1 0,1-1,-1 1,0 0,1 0,-1 0,0 0,0 1,0-1,-1 0,1 0,0 1,-1-1,0 0,1 0,-1 1,0-1,0 1,0-1,-1 0,1 1,0-1,-1 0,0 0,1 1,-1-1,0 0,-1 2,-109 206,92-179,-113 184,-66 89,129-209,63-82,4-2</inkml:trace>
  <inkml:trace contextRef="#ctx0" brushRef="#br0" timeOffset="7551.936">1273 0,'-9'7,"-1"0,1 0,0 1,1 1,-1-1,2 1,-1 0,1 1,1 0,-2 3,3-6,-199 365,43-112,95-148,50-88</inkml:trace>
  <inkml:trace contextRef="#ctx0" brushRef="#br0" timeOffset="8675.971">3 2794,'0'0,"-1"1,1-1,0 1,0-1,0 0,-1 1,1-1,0 1,0-1,0 1,0-1,0 1,0-1,0 1,0-1,0 1,0-1,0 1,0-1,0 1,0-1,1 0,-1 1,0-1,0 1,0-1,1 1,-1-1,0 0,1 1,-1-1,0 0,1 1,-1-1,0 0,1 1,-1-1,1 0,-1 0,0 0,1 1,-1-1,1 0,-1 0,1 0,-1 0,1 0,-1 0,1 0,-1 0,1 0,-1 0,0 0,1 0,-1 0,1 0,-1 0,1 0,6-1,0 0,0 0,0 0,-1-1,1 0,0 0,-1-1,1 0,-1 0,0-1,0 1,0-1,-1 0,1-1,-1 0,0 1,0-2,3-3,0 1,42-38,-2-2,-2-2,-2-2,-3-2,-2-2,18-37,-45 71,-1-1,-2 0,0-1,-1 0,-1 0,-1-1,-2 0,0 0,-2 0,0 0,-3-20,-27-39,27 82,0 1,0-1,-1 0,1 1,0-1,0 1,-1-1,1 1,-1 0,1-1,-1 1,0 0,0 0,1 0,-1 0,0 0,0 1,0-1,0 1,0-1,0 1,0 0,0-1,0 1,0 0,0 0,0 1,0-1,0 0,0 1,0-1,0 1,0-1,0 1,1 0,-1 0,0 0,0 0,1 0,-2 2,-5 3,0 1,0 0,1 1,0-1,1 1,0 1,0-1,1 1,0 0,0 0,1 1,0-1,1 1,0 0,1 0,-1 8,-7 168,10-171,6 273,0-258,1 0,1-1,2 0,1 0,1-1,1 0,2-2,1 1,1-2,0 0,2-1,1-1,9 6,-19-20,-3-5</inkml:trace>
</inkml:ink>
</file>

<file path=ppt/ink/ink4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26.5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697 1795,'-1'1,"-1"1,0-1,0 1,0-1,1 1,-1 0,1 0,-1 0,1 0,0 0,-1 0,1 0,0 0,1 1,-1-1,0 0,1 0,-1 1,1-1,0 0,-1 1,1-1,0 1,1 1,-2-1,-1 367,2 363,27-535,-27 225,-13-332,9-80,1 1,1 0,0 0,1 0,0 0,1 1,0-1,1 0,1 8,4-7,0-7</inkml:trace>
  <inkml:trace contextRef="#ctx0" brushRef="#br0" timeOffset="3198.046">613 3799,'3445'0,"-3287"-28,19 27,323 1,-521-22,-3 6,0-1,2-1,0 0,1-2,-9-12,29 30,1 1,-1 0,1 0,0 0,0 0,0 0,0 0,-1 0,1 0,-1 0,1 0,0 1,-1-1,0 0,1 0,-1 0,1 0,-1 1,0-1,0 0,1 1,-1-1,0 0,0 1,0-1,0 1,0 0,0-1,0 1,0 0,0-1,0 1,0 0,0 0,0 0,0 0,0 0,0 0,0 0,0 0,0 0,0 0,0 1,0-1,0 0,0 1,1-1,-1 1,0-1,0 1,0-1,0 1,1 0,-1-1,0 1,0 0,1 0,-1 0,-19 126,-14 2,6-1,28-128,-1 0,1 1,-1-1,1 1,0-1,-1 0,1 1,0-1,0 1,-1-1,1 1,0-1,0 1,-1-1,1 1,0-1,0 1,0-1,0 1,0 0,0-1,0 1,0-1,0 1,0-1,0 1,0-1,1 1,-1-1,0 1,0-1,0 1,1-1,-1 1,0-1,1 1,-1-1,0 0,1 1,-1-1,1 1,-1-1,0 0,1 1,-1-1,1 0,-1 0,1 1,-1-1,1 0,-1 0,1 0,0 0,-1 0,1 0,-1 0,1 0,-1 0,1 0,-1 0,1 0,-1 0,1 0,0 0,-1 0,1-1,-1 1,1 0,-1 0,1-1,30-28,-27 25,35-37,120-146,-147 165,-3 2</inkml:trace>
  <inkml:trace contextRef="#ctx0" brushRef="#br0" timeOffset="4014.118">5749 3489,'-34'28,"-148"203,58-65,17-46,85-119,15-10</inkml:trace>
  <inkml:trace contextRef="#ctx0" brushRef="#br0" timeOffset="4384.173">5382 3573,'34'12,"75"107,17 74,-59-81,-56-94</inkml:trace>
  <inkml:trace contextRef="#ctx0" brushRef="#br0" timeOffset="7798.611">670 1937,'0'-454,"-28"284,27-281,1-226,-11 615,-14 81,-4 34,18-29,-2-1,-1-1,0 0,-2 0,0-2,-4 3,-48 48,69-69,1 0,-1 0,1-1,-1 1,1-1,-1 1,1-1,0 0,0 1,0-1,-1 0,1 0,0 0,1-1,-1 1,0 0,0-1,0 1,0-1,0 0,1 0,-1 0,0 0,0 0,0 0,1 0,-1-1,1 0,1 1,202 9,-66 25,-139-34,-1 1,1-1,0 0,0 1,-1-1,1 0,0 1,0-1,-1 0,1 0,0 0,0 0,-1 0,1 0,0 0,0 0,0 0,-1 0,1 0,0 0,0-1,-1 1,1 0,0-1,0 1,-1 0,1-1,0 1,-1-1,1 1,-1-1,1 1,0-1,-1 1,1-1,-1 0,0 1,1-1,-1 0,1 1,-1-1,0 0,0 0,1 1,-1-1,0 0,0 0,0 0,0 1,0-1,0 0,0 0,0 1,0-1,0 0,0 0,-1 0,-22-45,18 38,-116-178,106 170,2 3</inkml:trace>
  <inkml:trace contextRef="#ctx0" brushRef="#br0" timeOffset="13922.081">49 46,'-2'1,"0"0,0 1,0-1,1 1,-1-1,0 1,1 0,-1 0,1 0,0 0,0 0,0 0,0 0,0 0,0 0,0 0,1 1,-1-1,1 0,-1 0,1 1,0-1,0 0,0 1,0 1,0-1,-15 137,13-134,1-1,0 1,0-1,0 1,0 0,1-1,0 1,0 0,1-1,-1 1,1 0,0-1,1 1,-1-1,1 1,0-1,1 0,-1 0,1 0,0 0,0 0,1-1,0 1,-1-5,-1 0,1 0,0-1,0 1,0-1,0 1,0-1,-1 0,1 0,0 0,-1 0,1-1,-1 1,1-1,-1 0,0 1,1-1,-1 0,0 0,0-1,-1 1,1 0,0-1,-1 1,1-1,-1 1,0-1,0 1,0-1,0 0,0 0,0-2,3-4,81-201,-58 115,-26 189,-1-54,10 156,25 51,-32-224,0 1,-2-1,-1 1,-1 0,-1-1,0 1,-6 16,-16 89,17-103,5-14,-1-1,0 1,-1-1,0 0,-1 0,0 0,0-1,-1 0,-1 0,0 0,-2 2,8-11,0 0,1 0,-1 0,0 0,0 0,0 0,0-1,0 1,0 0,0 0,0-1,0 1,0-1,0 1,0-1,0 1,-1-1,1 0,0 1,0-1,0 0,-1 0,1 0,0 0,0 0,-1 0,1 0,0-1,0 1,0 0,-1-1,1 1,0-1,0 1,0-1,0 1,0-1,0 0,0 0,0 1,0-1,0 0,0 0,1 0,-1 0,0 0,1 0,-1 0,0 0,1-1,-1 1,1 0,0 0,-1 0,1 0,0-1,-12-72,13 54,1 1,1-1,1 1,0 0,1 0,1 0,1 0,1 1,1 1,0-1,1 1,1 1,0 0,1 0,3-1,6-7</inkml:trace>
</inkml:ink>
</file>

<file path=ppt/ink/ink4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53.7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0 423,'2514'0,"-2259"29,-155-30,109 12,16 8,-109 5,114 30,-18-47,-131-9,156 19,-178-9,-1-3,1-3,57-4,-13 0,60 7,-145 2</inkml:trace>
  <inkml:trace contextRef="#ctx0" brushRef="#br0" timeOffset="1397.177">2935 3387,'223'20,"1"-9,102-13,-109 1,8 29,29-29,-230 1</inkml:trace>
  <inkml:trace contextRef="#ctx0" brushRef="#br0" timeOffset="7917.358">3330 141,'-148'176,"-157"225,156-223,137-141,14-23</inkml:trace>
  <inkml:trace contextRef="#ctx0" brushRef="#br0" timeOffset="8964.157">3443 3048,'-173'217,"118"-140,-107 93,-101 84,225-204,44-42,3-10</inkml:trace>
  <inkml:trace contextRef="#ctx0" brushRef="#br0" timeOffset="15847.355">3556 2003,'2'3,"0"-1,0 0,0 0,1 0,-1 0,1 0,-1-1,1 1,-1-1,1 1,0-1,0 0,-1 0,1 0,0-1,0 1,0-1,0 1,0-1,0 0,0 0,0 0,0-1,0 1,0-1,0 0,1 0,9-4,-1 0,1-2,-1 1,0-2,-1 1,0-2,0 1,-1-2,0 1,0-1,-1-1,0 0,-1 0,-1-1,1 0,9-10,125-195,-46 18,-45 30,-50 167,0 0,1 0,-1 0,-1 0,1 0,0-1,0 1,-1 0,1 0,-1-1,0 1,0 0,0-1,0 1,0 0,0-1,0 1,-1 0,1 0,-1-1,0 1,0 0,0 0,0 0,0 0,0 0,0 0,-1 0,1 0,-1 0,1 1,-1-1,0 1,0-1,1 1,-1 0,0-1,0 1,-1 0,1 0,0 0,0 1,0-1,-1 1,1-1,0 1,0-1,-1 1,1 0,0 0,-1 1,1-1,-2 0,-7 7,1-1,-1 2,1-1,0 1,1 1,0 0,1 0,0 1,0 0,1 0,0 1,0 0,2 0,-1 0,-2 11,0-7,1 1,1 0,0 1,1-1,1 1,1 0,0 0,1 1,1-1,1 0,0 1,1-1,1 0,1 0,0 0,1 0,4 10,2-1,1 1,1-1,1-1,1 0,1-1,1 0,2-2,0 0,7 5,18 2,-36-25</inkml:trace>
  <inkml:trace contextRef="#ctx0" brushRef="#br0" timeOffset="19299.207">4798 1467,'-9'-4,"1"1,-1 0,0 1,0 0,0 0,0 1,0 0,0 1,0 0,-1 0,1 1,0 0,0 0,0 1,0 1,0-1,1 2,-1-1,1 1,0 0,0 1,0 0,0 0,1 0,0 1,0 0,1 1,-1 0,2 0,-1 0,1 0,0 1,-3 6,-1-1,1 1,0 0,1 0,0 0,1 1,1 0,1 0,0 1,1-1,0 1,1 0,1 0,1 4,0-15,1-1,0 0,0 0,0 0,0-1,1 1,0 0,-1 0,2-1,-1 1,0-1,1 0,-1 0,1 1,0-2,0 1,0 0,0-1,1 1,-1-1,1 0,-1 0,1 0,0-1,0 1,-1-1,1 0,2 0,5 2,-1-1,1 0,0-1,0 0,0-1,0-1,0 1,0-2,-1 1,3-2,13-4</inkml:trace>
  <inkml:trace contextRef="#ctx0" brushRef="#br0" timeOffset="19819.568">5278 1552,'-36'17,"25"-13,1 0,-1 0,1 1,0 0,0 1,1 0,-1 1,2 0,-1 0,1 1,0 0,0 1,1 0,0 0,1 0,-5 9,7-11,0-1,1 1,0 0,0 0,0 0,1 0,0 0,1 0,0 1,0-1,0 1,1-1,0 1,0-1,1 1,0-1,0 1,1-1,0 0,0 0,1 0,0 0,0 0,1 0,0-1,0 0,4 5,-4-8,0 0,0 0,0 0,1-1,-1 0,1 0,0 0,0-1,0 1,-1-1,1 0,0-1,0 1,0-1,0 0,1 0,-1-1,0 1,0-1,-1 0,1 0,0-1,0 0,2-1,108-61,-103 54,0 0,0 0,-1-1,-1-1,0 0,0 0,-1-1,-1-1,0 1,-1-1,-1 0,5-12,-10 21,0 0,0 0,0 0,-1 0,1 0,-1 0,0 0,-1-1,1 1,-1 0,0 0,0 0,-1 1,1-1,-1 0,0 0,0 1,-1-1,0 1,1 0,-1 0,-1 0,1 0,-1 0,1 1,-1-1,0 1,0 0,0 0,-1 1,1-1,-1 1,1 0,-1 0,0 1,0-1,0 1,0 0,0 0,0 1,0-1,0 1,0 0,0 1,0-1,0 1,0 0,0 0,0 1,-1 0,-76 35,63-23</inkml:trace>
  <inkml:trace contextRef="#ctx0" brushRef="#br0" timeOffset="20371.038">5786 1439,'-55'27,"52"-26,-1 0,0 0,0 1,0 0,1-1,-1 1,1 0,0 1,-1-1,1 1,0-1,0 1,1 0,-1 0,1 1,-1-1,1 0,0 1,0-1,0 1,1 0,-1-1,1 1,0 0,0 0,0 0,1 0,-1 0,1 0,0 0,0 0,1 0,-1 0,1 0,0 0,1 3,61 58,-56-60,0 0,-1 0,1 0,-1 1,-1 0,1 0,-1 1,0-1,0 1,-1 0,0 1,0-1,-1 1,0-1,0 1,-1 0,0 0,0 4,-3-8,0 1,0-1,-1 0,0 0,0 0,0 0,-1 0,1 0,-1 0,0-1,0 1,0-1,0 0,-1 0,1 0,-1 0,0 0,0-1,0 0,0 0,0 0,-1 0,1-1,0 0,-1 0,1 0,-1 0,1-1,-1 1,-3-1,-18 7,16-3,1 0,-1-1,0-1,0 1,0-2,-1 1,1-1,0-1,0 0,-1 0,1-1,0 0,0-1,0 0,0-1,0 0,-9-4,0-5</inkml:trace>
  <inkml:trace contextRef="#ctx0" brushRef="#br0" timeOffset="20935.675">6293 1439,'-12'4,"-1"1,1 1,0 0,0 1,1 0,-1 0,2 1,-1 1,1 0,0 0,1 1,0 0,1 1,0 0,1 0,0 1,-5 12,8-18,1 0,0 0,1 0,0 1,-1-1,2 1,-1 0,1 0,0-1,1 1,0 0,0 0,0 0,1 0,0 0,0-1,0 1,1 0,0-1,1 1,-1-1,1 0,1 0,-1 0,1 0,0 0,0-1,0 0,1 0,0 0,0 0,1-1,-1 0,1 0,0 0,-1-1,2 0,2 2,7-3,-1 0,1 0,-1-2,1 0,-1 0,1-2,-1 0,1-1,-1 0,0-1,0-1,-1 0,1-1,-1-1,-1 0,1-1,-1-1,0 0,-1 0,0-1,-1-1,6-5,-9 7,1 1,-2-1,1-1,-1 1,0-1,-1 0,0-1,-1 0,0 0,-1 0,0 0,0-1,-2 1,1-1,-1 0,-1 0,0 0,-1 0,0 0,-1 0,0 0,-1 1,0-1,-4-9,4 14,0 1,-1 0,0 0,0 0,-1 0,0 0,0 1,0-1,0 1,-1 0,0 1,0-1,0 1,-1 0,1 0,-1 1,0-1,0 1,0 1,-1-1,1 1,-1 0,1 0,-1 1,0 0,1 0,-1 1,0 0,0 0,1 0,-1 1,0 0,-4 1,-13 4</inkml:trace>
  <inkml:trace contextRef="#ctx0" brushRef="#br0" timeOffset="21405.037">6153 1636,'8'-1,"1"0,0-1,-1-1,1 1,-1-1,0-1,0 0,0 0,0 0,5-5,30-14,-29 18,0 1,0 1,0 0,0 0,0 2,1 0,-1 0,1 1,-1 1,0 1,1 0,-1 1,0 0,0 1,-1 1,1 0,3 2,-8-3,0-1,0 0,0-1,1 0,-1 0,1-1,-1 0,1-1,-1 0,5-1,5-4</inkml:trace>
  <inkml:trace contextRef="#ctx0" brushRef="#br0" timeOffset="35560.494">2992 0,'36'44,"-3"108,-23-89,-4 1,-2 0,-4 0,-3 20,1 32,13 24,-1-74,-3 0,-3 0,-3 0,-4 30,1 24,2 304,-28-199,28 509,1-452,12-166,-20-62,2 1,2 0,2 0,4 5,24 82,-43 55,16-134,4-58</inkml:trace>
</inkml:ink>
</file>

<file path=ppt/ink/ink4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7:41.1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368 1807,'1091'0,"-1079"0</inkml:trace>
  <inkml:trace contextRef="#ctx0" brushRef="#br0" timeOffset="1460.581">1 423,'623'0,"-398"-28,-44 45,-7-5,-161-12</inkml:trace>
  <inkml:trace contextRef="#ctx0" brushRef="#br0" timeOffset="2664.865">791 1,'29'266,"-29"295,27-307,-24-186,-3 1,-2-1,-9 42,-53 216,57-280,3 0,1 1,3-1,2 6,-1 22,28 96,-27-99,-3-85,1-4</inkml:trace>
  <inkml:trace contextRef="#ctx0" brushRef="#br0" timeOffset="3034.625">1073 1411,'-397'431,"327"-363,4 3,-46 66,95-113</inkml:trace>
  <inkml:trace contextRef="#ctx0" brushRef="#br0" timeOffset="24791.082">1129 142,'-105'119,"-45"27,-153 132,302-278,0 0,0 0,1 0,-1 0,0 1,1-1,-1 0,0 0,0 1,1-1,-1 0,1 1,-1-1,0 1,1-1,-1 1,1-1,-1 1,1-1,-1 1,1-1,-1 1,1 0,0-1,-1 1,1-1,0 1,0 0,-1 0,1-1,0 1,0 0,0-1,0 1,0 0,0 0,0-1,0 1,0 0,0 0,0-1,1 1,-1 0,0-1,0 1,1 0,-1-1,0 1,1 0,-1-1,1 1,-1-1,1 1,-1-1,1 1,-1-1,1 1,0-1,-1 1,1-1,-1 0,1 0,0 1,-1-1,1 0,0 0,0 1,-1-1,2 0,13-6,-1-3</inkml:trace>
  <inkml:trace contextRef="#ctx0" brushRef="#br0" timeOffset="26171.148">1412 622,'-4'6,"0"2,0-1,1 0,0 1,0-1,1 1,0 0,0 0,1 0,0 0,0 0,1 0,0 0,1 7,-1 0,0 301,-28-119,33-141,24-83,-4-8,2 1,1 2,1 0,22-16,-45 43,0 0,1 1,0 0,0 0,0 0,0 1,1 0,0 0,-1 1,1 0,0 0,0 1,-5 0,0 1,0 0,0-1,-1 1,1 1,0-1,0 0,0 1,0-1,-1 1,1 0,0 0,-1 0,1 1,0-1,-1 0,0 1,1 0,-1-1,0 1,0 0,0 0,0 0,0 1,0-1,-1 0,1 1,-1-1,1 1,-1-1,0 1,0 0,0 0,0 2,5 144,-8-101,1-23</inkml:trace>
</inkml:ink>
</file>

<file path=ppt/ink/ink4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0 877,'26'-3,"-1"-1,0-1,1-1,-2-1,1-1,-1-1,-1-1,7-5,21-15,-1-2,-2-3,-1-1,-1-3,-3-1,-1-2,-2-3,-2 0,-2-3,9-19,5 2,-40 51,-1 0,0-1,-1 0,-1 0,-1-1,0 1,-1-2,0 1,-1-4,-3 15,0 1,0-1,-1 1,0-1,0 1,0-1,-1 1,1-1,-1 1,0-1,0 1,-1-1,1 1,-1 0,0 0,0 0,-1 0,1 0,-1 0,0 1,1-1,-2 1,1 0,0 0,-1 0,1 0,-1 1,0-1,0 1,0 0,0 0,0 0,-1 1,1 0,0-1,-1 2,1-1,-1 0,1 1,-1 0,0 0,1 0,-1 0,1 1,-1 0,1 0,0 0,-1 1,1-1,0 1,0 0,-2 1,-10 8,0 0,1 1,1 0,0 1,0 1,2 0,-1 1,2 1,-5 7,7-10,1-3,0 1,0 0,1 1,1 0,0 0,1 0,0 1,0-1,2 1,0 0,0 0,1 1,1-1,0 0,0 1,2-1,0 1,0-1,1 0,1 0,0 0,1 0,0 0,1-1,1 1,0-1,2 2,33 40,3-2,3-2,19 15,-53-50,-2-2</inkml:trace>
</inkml:ink>
</file>

<file path=ppt/ink/ink4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29,'38'0,"23"-5,5-1,-3 0,-8 1,-8 2,-8 0,-5 2,-9 6,-8 1</inkml:trace>
</inkml:ink>
</file>

<file path=ppt/ink/ink4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1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50,'53'-5,"21"-1,0-5,-9 0,-11 1,-14 3</inkml:trace>
</inkml:ink>
</file>

<file path=ppt/ink/ink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582 220,'44'5,"0"-2,-1-2,1-2,0-2,0-2,-1-2,0-1,-1-3,16-6,283-145,-339 160,1 0,0 0,0 1,0 0,0-1,0 1,0 0,0 0,0 1,0-1,0 1,0-1,1 1,-1 0,0 0,0 1,0-1,1 1,-1-1,0 1,0 0,0 0,0 0,0 1,0-1,0 1,-1-1,1 1,-1 0,1 0,-1 0,1 1,-1-1,0 1,0-1,0 1,-1-1,1 1,0 0,-1 0,0 0,1 1,0 14,-1-1,0 1,-1 0,-1-1,-1 1,0-1,-1 1,-2 3,-7 50,-79 671,89-583,1-160,1 1,0-1,-1 1,1-1,0 1,-1-1,1 1,-1-1,1 1,0 0,-1-1,1 1,-1-1,1 1,-1 0,0 0,1-1,-1 1,1 0,-1 0,0 0,1-1,-1 1,1 0,-1 0,0 0,1 0,-1 0,1 0,-1 0,0 1,1-1,-1 0,1 0,-1 0,0 1,1-1,-1 0,1 0,-1 1,1-1,-1 1,1-1,-1 0,1 1,-1-1,1 1,0-1,-1 1,1-1,0 1,0-1,-1 1,1 0,0-1,0 1,0-1,-1 1,1 0,0-1,-5-5,-8-7,-1 0,1 1,-2 0,0 2,0-1,0 2,-1 0,-1 1,1 0,-1 2,0 0,-1 1,1 0,-1 1,-7 1,-13 0,0 2,1 2,-1 1,0 2,1 2,0 1,0 2,1 1,0 2,-32 17,-18 14,3 4,2 3,2 3,2 4,3 3,-14 20,36-25,35-32</inkml:trace>
  <inkml:trace contextRef="#ctx0" brushRef="#br0" timeOffset="454.474">1091 673,'505'-109,"-464"98,43-3,-81 17,-1-1,0 1,0-1,-1 1,1-1,-1 1,1 0,-1 0,0 0,0 0,0 0,0 0,0 0,-1 0,1 0,-1 0,0 1,0-1,0 0,-1 0,1 0,-1 0,1 0,-1 1,0-1,0-1,-1 1,1 0,-1 0,1 0,-1 0,0 3,-44 181,46-172,-3 7,2 1,1-1,1 1,0-1,2 0,1 1,3 9,0-14</inkml:trace>
  <inkml:trace contextRef="#ctx0" brushRef="#br0" timeOffset="4668.46">1825 1378,'26'-12,"0"-1,0-1,-2-1,0-2,0 0,-2-1,0-1,-1-2,-1 0,-1-1,-1 0,-1-2,2-5,-4 9,62-66,-58 68,-1-2,0 0,-2-1,0-1,-2 0,12-23,-21 33,-2 7,0 1,0-1,-1 1,0-1,0 0,0 0,0 0,-1 0,0 0,0 0,0-1,-1 1,1 0,-1 0,-1-1,1 1,-1 0,0 0,0 0,0 0,-1-1,-1 5,1 0,-1 0,1 0,-1 1,1-1,-1 1,1 0,-1-1,1 1,-1 1,1-1,-1 0,0 1,1-1,-1 1,1 0,0-1,-1 1,1 0,0 1,-1-1,1 0,0 1,0-1,0 1,0 0,0-1,1 1,-2 1,-8 5,1 0,-1 1,2 1,-1 0,1 0,1 0,0 1,0 1,1-1,-2 5,9-15,-1 1,1-1,-1 0,1 1,0-1,-1 0,1 1,0-1,0 1,0-1,0 0,0 1,0-1,0 1,1-1,-1 0,0 1,1-1,-1 0,1 1,0-1,-1 0,1 0,0 0,0 1,-1-1,1 0,0 0,0 0,0 0,1-1,-1 1,0 0,0 0,0-1,1 1,-1 0,0-1,1 1,-1-1,0 0,1 1,-1-1,65 6,-62-6,144-24,-146 23,0 1,0-1,0 1,-1 0,1 0,0 0,0 0,0 0,0 1,0-1,0 1,0-1,0 1,0 0,0-1,-1 1,1 0,0 0,-1 0,1 1,-1-1,1 0,-1 1,1-1,-1 0,0 1,0 0,0-1,0 1,0 0,0-1,0 1,0 0,-1 0,1 0,-1 0,1 0,-1 0,0 0,0 0,0 1,-17 81,-33 62,49-142,0 0,1 0,-1 0,1 0,0-1,0 1,1 0,-1 0,1 0,0 0,0 0,0-1,0 1,1 0,-1-1,1 1,0-1,0 0,0 0,1 1,-1-1,1-1,-1 1,1 0,0-1,0 1,0-1,1 0,-1 0,1 0,-1 0,1-1,3 2,16 3</inkml:trace>
  <inkml:trace contextRef="#ctx0" brushRef="#br0" timeOffset="8492.855">2897 1152,'-39'-17,"74"4,7 7,-1-2,0-2,0-2,-2-2,1-1,22-14,26-43,-85 69,0 0,0-1,0 1,-1-1,0 0,0 0,0 0,0 0,0 0,-1-1,0 1,0 0,0-1,0 1,-1 0,1-1,-1 1,0-1,-1 1,1-1,-1 1,0 0,0-1,0 1,0 1,-1 1,1-1,-1 1,1 0,-1-1,0 1,0 0,0 0,0 0,0 1,0-1,0 0,-1 1,1-1,-1 1,1 0,-1 0,1 0,-1 0,0 0,1 1,-1-1,0 1,0 0,1 0,-1 0,0 0,0 0,0 0,-2 1,-80 32,68-22,1 0,1 2,0 0,0 0,2 2,-1 0,2 0,0 1,1 1,-3 6,9-18,1 1,-1 0,1 0,1 1,-1-1,1 1,0 0,0-1,1 1,0 0,1 1,-1-1,1 0,0 0,1 1,0-1,0 0,1 1,0-1,0 0,0 1,1-1,0 0,1 0,-1-1,1 1,1 0,-1-1,1 0,3 4,3 0,1 0,0-1,0-1,0 0,1 0,1-1,-1-1,1 0,0 0,0-2,1 1,-1-2,1 0,0 0,0-2,0 1,0-2,5 0,12-1,0-1,-1-2,1-1,-1-1,0-2,-1 0,0-3,0 0,-1-2,0 0,-1-2,-1-2,22-17,-30 20,-1 3,0-1,-1-1,0 0,-1-1,-1-1,0-1,-1 0,-1 0,0-1,3-8,-14 21,0-1,-1 1,1 0,-1 0,1-1,-1 1,-1 0,1-1,-1 1,1 0,-1 0,0-1,-1 1,1 0,-1 0,1 0,-1 0,-1 1,1-1,0 1,-1-1,0 1,0 0,0 0,0 0,0 0,-1 0,1 1,-1-1,0 1,1 0,-1 0,0 1,0-1,0 1,-1 0,1 0,0 0,0 1,-1-1,1 1,0 0,-1 0,1 0,0 1,0 0,-1 0,1 0,0 0,0 1,0-1,-3 3,-2-1,-1 1,1 1,0-1,0 1,1 1,0 0,0 0,0 1,1 0,-1 0,2 0,-1 1,1 0,0 1,1-1,0 1,1 0,-1 0,2 1,-1-1,1 1,1 0,0 0,0 0,1 0,0 0,1 0,0 0,0 0,1 1,1-1,0 0,0-1,1 1,0 0,0-1,1 1,4 5,-3-6,1-1,0 0,0-1,1 1,0-1,0 0,0-1,1 1,0-2,0 1,1-1,0 0,0-1,0 0,0 0,1-1,-1 0,1-1,0 0,-1-1,1 0,0 0,0-1,13 1,1 0,-1-2,0-1,0 0,0-2,0-1,-1 0,0-2,0-1,0 0,-1-2,12-7,-17 9</inkml:trace>
  <inkml:trace contextRef="#ctx0" brushRef="#br0" timeOffset="9837.121">4985 898,'204'-149,"-151"123,-52 26,0-1,0 1,1 0,-1 0,0 0,0 0,0 0,1 0,-1 1,0-1,0 0,0 0,0 1,1-1,-1 1,0-1,0 1,0 0,0-1,0 1,0 0,0 0,0 0,-1-1,1 1,0 0,0 0,-1 0,1 0,-1 0,1 1,-1-1,1 0,-1 0,1 0,-1 0,0 1,0-1,0 0,0 0,0 0,0 1,14 140,-12-104,1-1,2 0,1 0,2 0,1-1,12 27,-9-31,36 58,-46-90,1 0,-1 1,0-1,0 0,0 0,0-1,1 1,-1 0,0-1,0 1,0-1,0 0,0 0,0 0,0 0,0 0,0 0,0 0,-1-1,1 1,0-1,-1 1,1-1,-1 1,0-1,1 0,-1 0,0 0,0 0,0 0,0 0,-1 0,1 0,0 0,-1 0,0 0,1-1,-1 1,0 0,0-1,2-2,130-370,-105 298,-22 66</inkml:trace>
  <inkml:trace contextRef="#ctx0" brushRef="#br0" timeOffset="10073.216">5917 870,'0'38,"0"23,0 5,0-4,0-7,0-13</inkml:trace>
  <inkml:trace contextRef="#ctx0" brushRef="#br0" timeOffset="10221.348">5917 474</inkml:trace>
  <inkml:trace contextRef="#ctx0" brushRef="#br0" timeOffset="13056.442">6340 362,'-17'30,"10"4,3 1,0-1,3 1,0 0,4 19,-1 16,28 310,-33-300,9-101,2 1,1-1,1 2,0-1,1 2,1-1,1 2,1-1,0 2,1 0,1 1,0 0,1 1,1 1,0 1,1 0,0 2,0 0,2 0,-18 8,1 0,-1 0,0 0,0 1,1-1,-1 1,1 0,0 0,-1 0,1 0,0 0,-1 1,1 0,0 0,0 0,-1 0,1 0,0 1,-1 0,1-1,0 1,-1 1,1-1,-1 1,1-1,-1 1,0 0,0 0,0 0,0 1,0-1,0 1,-1-1,1 1,-1 0,0 0,1 0,-2 0,1 1,0 0,2 9,0 0,-1-1,-1 1,0 0,-1 1,-1-1,0 0,0 0,-2 0,1 0,-2 0,0 0,0 0,-1 0,-1-1,0 0,0 0,-1 0,-6 7,3-7,-1-1,0 0,-1-1,0 0,0-1,-1 0,0 0,-1-2,1 0,-2 0,1-1,-1 0,0-1,0-1,0-1,-1 0,1 0,-3-1,12-2,-1 0,1 0,0 0,-1 0,1-1,0 0,0 0,-1-1,1 1,0-1,0 0,1-1,-1 1,0-1,1 0,-1 0,1 0,0-1,-3-2,-2-9</inkml:trace>
  <inkml:trace contextRef="#ctx0" brushRef="#br0" timeOffset="13890.794">6764 1293,'88'-66,"-2"-4,62-67,-135 124,-2 0,0-2,0 1,-1-1,-1-1,-1 1,0-2,3-10,-10 24,0 0,-1 1,1-1,-1 0,0 0,0 0,0 0,0 0,0 0,0 0,-1 1,0-1,1 0,-1 0,0 0,0 1,-1-1,1 0,0 1,-1 0,0-1,1 1,-1 0,0-1,0 1,-1 0,1 1,0-1,0 0,-1 1,1-1,-1 1,0 0,1-1,-1 2,0-1,0 0,0 0,1 1,-1-1,0 1,0 0,0 0,0 0,0 0,0 1,0-1,0 1,1 0,-1 0,0 0,0 0,1 0,-1 0,1 1,-1-1,1 1,-1 1,0-3,1 1,-1 0,1 0,0 0,0 1,0-1,-1 0,1 1,0-1,1 1,-1 0,0-1,0 1,1 0,-1 0,1 0,0 1,-1-1,1 0,0 0,0 1,0-1,1 1,-1-1,1 0,-1 1,1-1,0 1,0 0,0-1,0 1,0-1,1 1,-1-1,1 0,-1 1,1-1,0 1,0-1,0 0,1 0,-1 1,0-1,1 0,-1 0,1 0,0-1,0 2,92 29,-88-32,0 0,0 1,-1-1,1 1,0 1,0-1,-1 1,1 0,-1 0,0 1,0-1,1 1,-2 0,1 1,0-1,-1 1,1 0,-1 0,0 0,-1 1,1-1,-1 1,1 0,-2 0,3 4,-3-2,-1 1,0 0,0 0,0 0,-1 0,0 0,-1 0,0 0,0 0,-1 0,0-1,0 1,-1 0,1-1,-2 0,1 1,-2 0,-11 31,16-39,-1 1,1-1,0 0,-1 1,1-1,0 1,-1-1,1 1,0-1,0 1,0 0,0-1,-1 1,1-1,0 1,0-1,0 1,0-1,0 1,0 0,0-1,1 1,-1-1,0 1,0-1,0 1,0-1,1 1,-1-1,0 1,1-1,-1 1,0-1,1 1,-1-1,0 1,1-1,-1 0,1 1,-1-1,1 0,-1 1,1-1,-1 0,1 0,-1 0,1 1,-1-1,1 0,0 0,-1 0,1 0,-1 0,1 0,-1 0,1 0,0 0,-1 0,1 0,-1-1,1 1,-1 0,1 0,-1 0,1-1,0 1,14-6</inkml:trace>
  <inkml:trace contextRef="#ctx0" brushRef="#br0" timeOffset="14610.871">7808 785,'-29'12,"1"2,1 1,1 2,0 0,1 2,0 1,2 0,1 2,-19 23,39-44,0 0,1 0,-1 0,0 0,1 1,-1-1,1 1,-1-1,1 1,0-1,0 1,0 0,0 0,0-1,0 1,0 0,0 0,1 0,-1 0,1 0,-1 0,1 0,0 0,0 0,0 0,0 0,0 0,0 0,1 0,-1 0,1 0,-1 0,1 0,0 0,0 0,0 0,0 0,0-1,0 1,0 0,1-1,-1 1,0-1,1 0,0 1,-1-1,1 0,0 0,-1 0,1 0,0 0,0 0,14-2,0 0,-1-1,1 0,-1-2,0 0,0 0,0-2,0 0,-1 0,10-7,-17 10,114-68,-120 70,0 0,0 1,0-1,0 0,0 1,0 0,1-1,-1 1,0 0,0-1,0 1,1 0,-1 0,0 0,0 0,1 0,-1 0,0 0,0 1,1-1,-1 0,0 1,0-1,0 1,0-1,0 1,0-1,0 1,0 0,0 0,0 0,0-1,0 1,0 0,0 0,-1 0,1 0,0 0,-1 0,1 1,0-1,9 59,-6-24,-3-32,1-1,-1 1,1 0,-1-1,1 1,0-1,0 0,1 1,-1-1,1 0,0 0,0-1,0 1,0-1,0 1,0-1,1 0,-1 0,1 0,-1-1,1 1,0-1,-1 0,1 0,0 0,0-1,0 1,0-1,0 0,3 0,4-1,0 0,0 0,0-1,0-1,-1 0,1-1,-1 1,1-2,-1 0,4-3,21-14,-2-2,0-2,-1-1,-2-1,-1-1,-1-2,-2-1,-1-1,15-28,-18 24,-2-1,-2-1,-2 0,-1-2,-2 1,-2-2,-1 0,-3 0,-1 0,-2-1,-2-13,-1 48,0-1,0 1,-1-1,0 0,0 1,-1-1,-1 1,1-1,-1 1,0 0,-1 0,0 0,0 0,-1 0,0 1,-1-1,1 1,-1 0,-1 0,1 1,-1 0,-3-3,6 7,0 1,0 1,0-1,0 0,0 1,0-1,0 1,0 0,0 0,0 0,0 1,0-1,0 1,0-1,0 1,0 0,0 0,1 0,-1 1,0-1,0 1,1-1,-1 1,1 0,0 0,0 0,-1 0,1 1,1-1,-1 0,0 1,-1 1,-40 93,33 100,11-149,6 50,3-1,5 0,9 20,-4-15,18 105,-40-183,-12-30,-25-87,29 73</inkml:trace>
  <inkml:trace contextRef="#ctx0" brushRef="#br0" timeOffset="20311.486">8089 644,'29'5,"24"1,8 0,-3-1,-5-1,-2-2,-6-1,-4 0,-6-1,-3 0,-8-6,-2 0,-1-1,1 2,2 1,-4 2</inkml:trace>
  <inkml:trace contextRef="#ctx0" brushRef="#br0" timeOffset="22680.192">8993 841,'8'-18,"-13"25,-17 30,16-28,-1 1,1-1,1 1,-1 0,2 0,-1 0,2 1,-1 0,1-1,1 1,0 0,0 1,2-1,-1 0,1 0,1 0,0 1,0-1,1 0,0 0,1 0,1-1,0 1,0-1,1 0,4 8,0-12,0 0,0 0,0-1,1 0,0 0,0-1,0 0,0-1,1-1,-1 1,1-2,-1 1,1-1,0-1,0 0,-1-1,1 0,0 0,-1-1,1 0,-1-1,1-1,-1 1,0-2,0 0,10-2,0-1,-1-1,0-1,0-1,-1-1,-1 0,0-1,0-1,-2 0,0-1,0-1,8-13,69-92,-100 131,0 0,1 0,0 1,0 0,1 0,1 1,0 0,0 0,1 0,1 0,0 1,1-1,-1 12,2-17,0 1,1-1,0 0,0 1,1-1,0 0,0 1,1-1,0 0,0 0,0 0,1-1,0 1,1 0,-1-1,1 0,1 0,-1 0,1 0,0-1,0 0,0 0,1 0,0-1,0 0,0 0,0 0,1-1,0 0,-1 0,1 0,0-1,0 0,3 0,-2-5,0 0,0 0,0 0,0-1,-1 0,1-1,-1 0,0 0,-1 0,1-1,-1 0,0 0,-1-1,1 1,-1-1,0 0,-1-1,0 1,0-1,-1 0,0 0,0 0,-1 0,0-1,1-4,-1 7,0-1,0 1,-1-1,1 1,-2-1,1 1,-1-1,0 0,0 1,0-1,-1 0,0 1,-1-1,1 1,-1 0,-1-1,1 1,-1 0,0 0,0 0,-1 1,0-1,0 1,0 0,0 0,-1 0,0 1,0-1,0 1,-1 0,1 1,-1-1,-3 0,5 2,-1 0,1 1,-1 0,1 0,-1 0,0 0,0 1,1 0,-1 0,0 0,1 0,-1 1,0-1,1 1,-1 1,1-1,-1 1,1-1,-2 2,6-2,1 0,-1 0,0 0,1 0,-1 0,1 0,-1 0,1 0,-1-1,1 1,0 0,-1 0,1-1,0 1,0 0,0-1,-1 1,1-1,0 1,0-1,0 1,0-1,0 0,0 1,0-1,0 0,0 0,0 0,0 1,0-1,0 0,0-1,0 1,1 0,17 2,1-1,-1-1,1-1,-1-1,1 0,-1-1,0-2,0 0,14-5,21-5,58 1,-109 14,1 0,0 1,-1-1,1 1,-1-1,1 1,-1 0,0 0,1 1,-1-1,0 1,0-1,0 1,0 0,0 0,0 1,-1-1,1 0,-1 1,1 0,-1 0,0-1,0 1,0 0,-1 1,1-1,-1 0,1 0,0 4,-1 8,0 0,0 0,-1 1,-1-1,-1 0,0 0,-1 0,0 0,-5 9,0 11,-8 27,17-62,0 0,1 0,-1 0,1-1,-1 1,0 0,1-1,-1 1,0-1,0 0,0 1,1-1,-1 0,0 0,0 1,0-1,0 0,0 0,0 0,0 0,-1-1,1 1,0 0,-1 0,1 0,0-1,-1 1,0 0,1-1,-1 1,1-2,0 2,123-126,-70 78,-35 33,0 0,1 1,0 1,1 1,1 1,0 0,0 2,9-2,-30 11,0 0,0 1,0-1,0 1,0-1,0 0,0 1,0 0,0-1,0 1,0 0,0-1,1 1,-1 0,0 0,0 0,0 0,0 0,0 0,0 0,1 1,-1-1,0 0,0 0,0 1,0-1,0 1,0-1,0 1,0 0,0-1,0 1,0 0,-1-1,1 1,0 0,0 0,-1 0,1 0,0 0,-1 0,1 0,-1 0,1 0,-1 0,0 0,1 0,-1 0,0 0,0 0,0 1,0-1,0 0,0 0,0 0,0 0,0 0,-1 0,1 1,0-1,-1 0,1 0,-1 0,1 0,-1 0,-26 67,-11 51,37-114,1 0,0 1,0-1,0 0,1 0,-1 0,1 0,1 0,-1 0,1-1,-1 1,1 0,1-1,-1 1,1-1,0 0,0 1,0-1,0-1,1 1,-1 0,1-1,1 1,9 7</inkml:trace>
  <inkml:trace contextRef="#ctx0" brushRef="#br0" timeOffset="23207.864">10941 785,'-13'0,"0"0,1 1,-1 1,0 0,1 0,0 2,-1-1,1 2,1-1,-1 2,1 0,0 0,-1 1,10-5,-1 0,1 1,0-1,0 0,0 1,0-1,0 1,0 0,1 0,0 0,-1 0,1 0,0 0,0 0,1 0,-1 0,1 0,-1 0,1 0,0 1,0-1,0 0,1 0,-1 0,1 0,0 1,0-1,0 0,0 0,0-1,1 1,-1 0,1 0,0-1,0 1,0 0,81 86,-82-89,3 1,-1 1,1 0,-1 0,1 0,-1 0,0 0,0 1,0-1,0 1,0 0,0 0,-1 0,0 0,1 1,-1-1,0 0,-1 1,1 0,-1-1,1 1,-1 0,0 0,-1 0,1 0,0 0,-1-1,0 1,0 0,0 0,-1 0,1 0,-1 0,0 0,0 0,-1 0,1-1,-1 1,0 1,-6 1,1 0,-1-1,0 0,-1-1,1 0,-1 0,0 0,0-1,0-1,0 1,0-2,-1 1,1-1,-1 0,1-1,-1 0,1-1,-6-1,12 2,0-1,0 0,-1 0,1 0,0 0,0 0,0-1,1 1,-1-1,0 0,0 0,1 0,-1 0,1 0,0 0,0-1,0 1,-2-3,-4-12</inkml:trace>
  <inkml:trace contextRef="#ctx0" brushRef="#br0" timeOffset="24026.318">8993 390,'5'0,"1"0</inkml:trace>
  <inkml:trace contextRef="#ctx0" brushRef="#br0" timeOffset="25665.752">215 1914,'244'-20,"1"11,36 11,176-4,-51-25,-201 27,182-12,141-7,-160-5,110-7,68 3,-176 3,133-6,11 3,-202 17,167-8,-80-8,35 16,152-18,-10 15,-224 11,182-24,-82 15,298-5,-513-12,-214 29</inkml:trace>
  <inkml:trace contextRef="#ctx0" brushRef="#br0" timeOffset="29812.157">11222 1124,'-4'4,"-3"-2,6-2,2-1</inkml:trace>
  <inkml:trace contextRef="#ctx0" brushRef="#br0" timeOffset="30092.61">11195 898,'0'0</inkml:trace>
</inkml:ink>
</file>

<file path=ppt/ink/ink4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1 509,'43'-5,"24"-1,5 0,-4 1,-10 2,-9 0,-9 2,-6 1,-9-5,-3-1,-7 0</inkml:trace>
  <inkml:trace contextRef="#ctx0" brushRef="#br0" timeOffset="273.197">255 198,'0'39,"4"26,3 8,-1-4,-2-10,0-9,-2-8,-1-7,0-5,-1-2,-1-1,1-6</inkml:trace>
  <inkml:trace contextRef="#ctx0" brushRef="#br0" timeOffset="787.583">762 1,'10'147,"-3"59,-24 38,17-243,0 1,0 0,0-1,0 1,0-1,0 1,0 0,1-1,-1 1,0-1,1 1,0-1,-1 1,1-1,0 1,0-1,-1 1,1-1,0 0,1 0,-1 1,0-1,0 0,0 0,1 0,-1 0,0 0,1-1,-1 1,1 0,-1-1,1 1,-1-1,1 1,0-1,-1 0,1 1,0-1,-1 0,1 0,-1 0,1-1,0 1,-1 0,1-1,-1 1,1-1,69-38,-46 19,1 0,1 2,1 1,0 1,1 2,0 1,27-8,-54 20,0-1,0 1,0 1,0-1,0 0,0 0,1 1,-1 0,0-1,1 1,-1 0,0 0,0 0,1 0,-1 0,0 1,0-1,1 1,-1 0,0-1,0 1,0 0,0 0,0 0,0 1,0-1,0 0,0 1,-1-1,1 1,0 0,-1-1,0 1,1 0,-1 0,0 0,0 0,0 0,0 0,0 0,0 0,-1 1,1-1,-1 0,0 0,1 1,-1 1,-22 138,20-117</inkml:trace>
</inkml:ink>
</file>

<file path=ppt/ink/ink4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0 926,'60'-43,"-2"-3,-3-2,-1-2,-3-2,9-16,141-170,-180 210,-9 15,0-1,0 0,-1-1,-1 0,-1-1,0 0,-1 0,-1-1,0 0,-1 0,-1-1,-1 1,-1-1,0 0,0-17,-3 32,0 0,0-1,0 1,-1 0,0 0,1 0,-1 0,0 0,-1 0,1 0,0 0,-1 0,0 0,0 1,1-1,-2 1,1-1,0 1,0 0,-1 0,1 0,-1 0,0 0,1 0,-1 1,0 0,0-1,0 1,0 0,0 0,0 1,0-1,-1 1,1-1,0 1,0 0,0 0,-1 0,1 1,0-1,0 1,0 0,0 0,0 0,0 0,0 0,0 1,-1 0,-10 8,0 0,0 1,1 1,1 0,0 1,0 0,2 1,-1 1,2-1,0 1,1 1,0 0,1 0,1 0,1 1,0 0,1 0,1 3,-6 11,2 0,2 1,1-1,1 1,1 0,2 0,4 22,-1-39,2 1,0-1,1 0,0-1,1 1,1-1,0-1,1 1,0-1,1-1,1 0,0 0,1-1,0-1,1 1,50 22,-48-35</inkml:trace>
  <inkml:trace contextRef="#ctx0" brushRef="#br0" timeOffset="1318.046">1045 531,'-9'-3,"-1"1,1 0,-1 1,1 0,-1 0,1 1,-1 0,1 1,-1 0,1 1,0 0,-1 0,1 1,0 0,0 0,1 1,-1 0,1 1,0 0,0 0,0 1,1 0,-1 0,2 1,-1 0,1 0,0 1,0-1,1 1,0 0,1 1,-1 0,-35 106,39-111,1 0,0 0,0-1,0 1,0 0,1 0,0 0,-1 0,1-1,1 1,-1 0,0-1,1 1,0-1,0 0,0 1,0-1,0 0,1 0,0 0,-1-1,1 1,0-1,0 1,0-1,1 0,-1 0,0 0,1-1,2 2,4-1,0 0,0-1,0 0,0 0,0-1,0 0,0-1,0 0,0-1,0 0,0-1,0 0,-1 0,1-1,-1 0,0-1,2-1,8-3</inkml:trace>
  <inkml:trace contextRef="#ctx0" brushRef="#br0" timeOffset="1639.047">1327 531,'-8'12,"-1"-1,1 2,1-1,0 1,1 0,1 1,0-1,0 1,2 0,-1 1,2-1,0 0,1 1,0-1,1 1,2 11,-1-23,-1-1,1 1,1 0,-1-1,0 1,0-1,1 1,0-1,-1 0,1 0,0 0,0 0,0 0,0 0,1 0,-1-1,0 1,1-1,-1 1,1-1,0 0,-1 0,1 0,0-1,0 1,-1-1,1 1,0-1,0 0,0 0,-1 0,1 0,0-1,0 1,0-1,1 0,94-44,-84 35,-2-1,1 1,-1-2,-1 0,0 0,-1-1,0 0,-1-1,-1 0,0 0,3-11,-8 20,22-72,-25 75,0 0,0 0,0 0,0 0,0 0,0-1,-1 1,1 0,-1 0,1 0,-1 0,0 0,0 0,0 0,0 0,0 1,0-1,0 0,-1 0,1 1,-1-1,1 1,-1-1,0 1,1 0,-1 0,0 0,0 0,0 0,0 0,0 0,0 0,0 1,0-1,-1 1,-4-1,-1 1,1-1,0 2,-1-1,1 1,0 0,-1 0,1 1,0 0,0 1,0-1,1 1,-1 0,0 1,1 0,0 0,0 0,-2 3,-11 9</inkml:trace>
  <inkml:trace contextRef="#ctx0" brushRef="#br0" timeOffset="2153.553">2032 474,'-4'0,"-7"-1,0 1,0-1,-1 2,1-1,0 2,0 0,0 0,0 0,0 2,1-1,-1 1,1 1,0 0,-8 5,17-7,0-1,1 1,-1-1,0 1,1 0,-1-1,1 1,0 0,0-1,0 1,1 0,-1-1,0 1,1 0,0-1,-1 1,1-1,0 1,1-1,-1 1,0-1,1 0,-1 0,1 1,0-1,-1 0,1-1,0 1,0 0,0 0,1-1,-1 1,0-1,1 0,-1 0,1 0,-1 0,3 1,12 11,-12-10,-1 1,0-1,0 1,0 0,0 0,0 0,-1 0,0 1,0 0,0-1,0 1,-1 0,0 0,0 1,0-1,0 0,-1 1,0-1,0 1,-1-1,0 1,1-1,-2 1,1-1,-1 1,0-1,0 1,0-1,-1 0,0 1,0-1,0 0,-1 0,1 0,-1-1,0 1,-1-1,1 1,-1-1,0 0,0 0,0-1,-1 1,0-1,-133 41,113-40</inkml:trace>
  <inkml:trace contextRef="#ctx0" brushRef="#br0" timeOffset="3174.42">2625 333,'-20'5,"0"2,0 0,0 1,1 1,0 1,0 1,1 0,1 1,0 1,1 1,-2 3,10-10,0 2,1-1,-1 1,2 0,-1 0,1 1,1 0,0 0,0 1,1-1,0 1,1 0,0 0,1 0,0 0,1 0,0 1,1-1,0 0,1 1,0-1,1 0,0 0,0 0,1 0,1 0,0 0,1 0,2-3,1-1,0 0,0 0,0-1,1 0,0 0,0-1,0 0,1-1,-1 0,1 0,0-1,1 0,-1-1,0 0,1-1,-1 0,1-1,-1 0,1 0,-1-1,1-1,-1 0,0 0,0-1,0 0,0-1,7-3,2 1,-1 0,1-2,-1 0,-1-1,1-1,-2-1,1 0,-2-1,1-1,-2 0,0-1,0-1,-1 0,-1-1,-1 0,1-2,29-107,-41 120,1-1,-1 1,0 0,-1 0,1 0,-1 0,0 0,0 0,0 1,-1-1,0 0,0 0,0 1,-1-1,1 1,-1 0,0 0,0 0,0 0,-1 0,0 1,1-1,-1 1,0 0,-2 0,-7-4,0 1,-1 0,0 1,0 0,0 2,-1-1,1 2,-1 0,0 0,1 2,-1 0,0 0,0 2,1-1,-5 3,-16 2</inkml:trace>
  <inkml:trace contextRef="#ctx0" brushRef="#br0" timeOffset="3455.41">2230 559,'61'6,"1"-2,0-2,0-4,0-2,-1-2,29-9,-79 13,0 0,0 1,0 0,0 1,0 0,0 1,0 0,0 0,0 1,-1 1,1 0,-1 1,1 0,1 1,98 21,-85-25</inkml:trace>
</inkml:ink>
</file>

<file path=ppt/ink/ink4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39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0 467,'8'6,"1"-1,-1 0,1-1,0 1,0-2,0 1,1-1,-1-1,1 0,0 0,0-1,3 0,4 0,1 0,-1-1,0-1,0-1,0 0,-1-2,1 0,-1 0,1-2,-1 0,-1 0,1-2,-1 0,-1-1,8-5,29-23,-2-3,-1-2,22-26,-37 36,12-12,-13 11,2 1,2 1,0 2,18-9,-52 37,0-1,0 1,-1 0,1 0,0 0,0 0,0 1,0-1,0 0,0 1,0-1,0 1,0 0,0 0,0 0,0 0,1 0,-1 0,0 0,0 1,0-1,0 1,0-1,0 1,0 0,0 0,0 0,-1 0,1 0,0 1,-1-1,1 0,0 1,-1-1,0 1,1-1,-1 1,0 0,0 0,0-1,0 1,0 0,0 0,-1 0,1 0,0 0,-1 0,0 0,1 1,5 16,0 1,-1 0,-1 0,0 0,-2 0,-1 1,0-1,-1 0,-1 1,-1-1,-4 14,4-21,0 0,-2 0,1 0,-2 0,0 0,0-1,-1 0,0 0,-1-1,-1 0,0 0,-6 6,-1-5,-1-1,0-1,-1-1,0 0,0-1,-1-1,0-1,0 0,-1-1,0-1,0-1,0-1,0 0,0-2,0 0,0-1,-10-2,21 3,1 0,0 0,-1-1,1 0,0 0,0 0,0-1,0 0,0-1,0 0,0 0,1 0,-1-1,1 1,0-2,-5-3,-3-8</inkml:trace>
  <inkml:trace contextRef="#ctx0" brushRef="#br0" timeOffset="362.172">1383 129,'-15'16,"1"2,0 0,1 0,1 1,1 1,1 0,0 0,2 1,0 0,2 1,0-1,-2 22,7-39,1 0,0 0,0-1,0 1,0 0,1 0,-1 0,1 0,0-1,0 1,1 0,-1-1,1 1,0-1,0 1,0-1,0 0,1 0,-1 0,1 0,-1 0,1-1,0 1,0-1,1 0,-1 1,0-2,1 1,-1 0,1-1,0 1,-1-1,1 0,0 0,0-1,0 1,-1-1,1 0,0 0,4 0,7-2,0 1,1-2,-1 0,0-1,-1 0,1-2,-1 1,0-2,0 0,-1 0,0-2,0 1,-1-2,0 1,0-2,-1 1,9-13,-15 16,0 0,0 0,-1 0,0-1,0 0,-1 0,0 0,0 0,-1 0,0 0,0-1,-1 1,0-1,-1 1,0-1,0 1,-1-1,0 1,0-1,-1 1,0-1,0 1,-1 0,0 0,-1 0,0 1,0-1,-1 1,1 0,-2 0,1 1,-1-1,0 1,0 0,-18-9,2 3</inkml:trace>
</inkml:ink>
</file>

<file path=ppt/ink/ink4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1,'22'80,"-16"226,-35-69,18-136,8-54,26-69,19-47,54-65,69-24,-160 154,-3 1,0 0,0 1,1-1,-1 1,1-1,-1 1,1 0,0 0,0 0,-1 0,1 0,1 1,-1 0,0-1,0 1,1 0,-1 0,0 1,1-1,-1 1,1 0,-1 0,0 0,1 0,-1 0,1 1,-1 0,0-1,1 1,-1 0,0 1,0-1,0 1,0-1,0 1,0 0,0 0,0 0,-1 0,1 1,-1 0,3 10,-2 0,0 0,0 1,-1-1,-1 1,0-1,-1 1,-1 0,0-1,-1 3,0 24,0 64,2-92</inkml:trace>
</inkml:ink>
</file>

<file path=ppt/ink/ink4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1,'44'0,"18"0,4 0,-4 0,-9 0,-7 0,-8 0,-10 0</inkml:trace>
</inkml:ink>
</file>

<file path=ppt/ink/ink4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6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28,'48'-5,"21"-1,3 0,-5 1,-10 2,-14 1</inkml:trace>
</inkml:ink>
</file>

<file path=ppt/ink/ink4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1 750,'36'-2,"-1"-1,1-2,-1-2,0-1,0-1,-1-2,0-2,-1-1,0-1,-2-2,0-1,0-1,-2-2,18-17,139-159,-175 184,-1-1,-1 0,0-1,-1 0,0-1,-1 1,-1-1,-1-1,0 1,-1-1,-1 0,-1 0,0 0,-1 0,-1 0,0 12,0 1,-1 0,0-1,0 1,0 0,0-1,-1 1,1 0,-1 0,0 0,0 0,-1 1,1-1,-1 0,0 1,0 0,0 0,0 0,-1 0,1 0,-1 1,1-1,-1 1,0 0,0 0,0 0,0 1,-1 0,1-1,0 1,-1 1,1-1,0 1,-1 0,1 0,-1 0,1 0,-1 1,1-1,0 1,0 1,-1-1,-1 1,-9 5,1 1,-1 1,2 0,-1 1,1 0,1 1,0 0,0 1,1 0,1 1,0 0,1 1,0 0,1 0,1 1,0 0,1 1,1-1,-1 2,3-7,-1 0,1 0,0 0,1 0,1 0,-1 0,1 1,1-1,0 1,1-1,0 0,0 1,1-1,0 0,1 0,0 0,1-1,0 1,1-1,4 8,0-1,1-1,1 0,1 0,0-1,0 0,2-1,0-1,0 0,1-1,0 0,1-1,0-1,3 0,134 56,-139-64,-6-4</inkml:trace>
</inkml:ink>
</file>

<file path=ppt/ink/ink4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170 254,'-14'13,"-1"0,2 0,0 1,0 1,2 0,0 1,0 0,1 0,1 1,1 1,1-1,0 2,1-1,1 0,1 1,-1 10,-3 185,10-146,-3-60,1 0,0 0,1 0,0 0,0 0,0 0,1 0,1 0,-1 0,1-1,0 0,1 1,0-1,0 0,0-1,1 1,0-1,1 0,-1 0,1 0,0-1,-3-2,0 0,1 0,-1 0,1-1,0 1,-1-1,1 0,0 0,0 0,1-1,-1 0,0 1,0-1,1-1,-1 1,0-1,1 1,-1-1,1-1,-1 1,0 0,1-1,-1 0,0 0,1-1,-1 1,1-1,7-10</inkml:trace>
  <inkml:trace contextRef="#ctx0" brushRef="#br0" timeOffset="766.997">481 311,'22'59,"-15"137,-36-26,11-46,14-105</inkml:trace>
  <inkml:trace contextRef="#ctx0" brushRef="#br0" timeOffset="1066.731">764 537,'23'-5,"19"-1,6 0,0 1,-4 2,-8 1</inkml:trace>
  <inkml:trace contextRef="#ctx0" brushRef="#br0" timeOffset="1431.348">1328 453,'-24'19,"-18"21,-1 8,7 1,8-3,11-5,6-4,7-4,8-3,8-6,7-2,5-6,3-4,-3-10,0-6,0-1,-5 0</inkml:trace>
  <inkml:trace contextRef="#ctx0" brushRef="#br0" timeOffset="1763.127">1610 509,'-14'24,"1"1,0 1,2 0,1 0,1 1,-3 18,11-43,0 1,0 0,1 0,-1 0,0-1,1 1,0 0,0 0,0 0,0 0,0 0,0 0,1-1,-1 1,1 0,0 0,0 0,0-1,0 1,1-1,-1 1,1-1,-1 1,1-1,0 0,0 0,0 1,0-2,0 1,0 0,1 0,-1-1,1 1,-1-1,1 0,0 1,-1-1,1-1,1 2,13-1,-1-1,0-1,1 0,-1-1,0 0,0-1,0-1,0-1,0-1,-1 0,0 0,0-2,-1 0,0 0,0-1,-1-1,0 0,-1-1,9-11,-17 19,-1 0,0 0,0 0,0 0,0-1,0 1,-1-1,1 0,-1 0,0 0,-1 0,1 0,-1 0,1-1,-1 1,0 0,-1-1,1 1,-1-1,0 1,0-1,0 1,-1-1,0 1,1 0,-2-1,1 1,0 0,-1 0,0 0,0 0,0 0,0 0,-1 0,1 1,-1-1,0 1,0 0,0 0,-2-1,-2-1,-1 1,0 0,0 0,0 0,0 1,0 1,-1-1,1 1,-1 1,0-1,0 2,1-1,-1 1,-5 1,-11 4</inkml:trace>
  <inkml:trace contextRef="#ctx0" brushRef="#br0" timeOffset="2227.796">2259 367,'-10'2,"0"0,0 0,0 1,0 0,0 1,1 0,0 0,-1 1,2 0,-1 1,-7 6,15-11,0 0,0 0,0 0,0 0,0 0,1 1,-1-1,0 0,0 0,1 1,-1-1,1 1,0-1,-1 0,1 1,0-1,0 1,0-1,0 1,0-1,0 1,0-1,0 1,1-1,-1 0,0 1,1-1,-1 1,1-1,0 0,-1 1,1-1,0 0,0 0,0 0,0 0,0 0,0 0,0 0,0 0,1 0,-1 0,0 0,64 37,-53-33,-7-3,0-1,0 1,0 0,0 0,-1 0,1 1,-1-1,1 1,-1 0,0 1,0-1,0 1,0-1,-1 1,0 0,0 1,0-1,0 0,0 1,-1 0,0 0,0-1,0 1,-1 0,0 1,0-1,0 0,0 0,-1 0,0 1,0-1,0 4,-6 0,1 1,-1-1,-1 0,1-1,-2 0,1 0,-1 0,0-1,0 0,-1-1,0 0,0 0,-1-1,0 0,0 0,0-1,0-1,0 1,-1-2,-2 1,-27 11,-53 10,71-22</inkml:trace>
  <inkml:trace contextRef="#ctx0" brushRef="#br0" timeOffset="2650.732">2823 311,'-7'4,"-54"30,1 3,2 3,-6 8,59-46,0 1,0 0,1 1,-1-1,0 1,1 0,0 0,0 0,0 0,1 1,-1-1,1 1,0 0,1 0,-1 1,1-1,0 0,0 1,0-1,1 1,0 0,0-1,1 1,-1 0,1 0,0-1,1 1,0 0,0 0,0-1,0 1,1-1,0 1,0-1,1 2,8 2,0 0,0-1,1 0,0-1,0 0,0-1,1 0,0-1,1-1,-1 0,1-1,-1 0,1-1,0-1,0 0,11-1,-9-1,0 0,0-1,0-1,0-1,0 0,-1-1,0-1,0 0,0-1,-1-1,0 0,-1-1,1 0,-2-1,1 0,-2-1,1-1,-1 0,-1 0,0-1,-1 0,-1-1,2-3,-7 13,0-1,0 0,-1 0,0 0,1 0,-1 0,-1 0,1-1,-1 1,0-1,0 1,-1-1,0 1,0-1,0 1,0-1,-1 1,0-1,0 1,-1 0,1-1,-1 1,0 0,-1 0,1 0,-1 0,0 1,0-1,-1 1,1-1,-1 1,0 0,0 1,0-1,-1 1,1 0,-1 0,0 0,0 0,0 1,-3-1,-11-1,0 1,0 0,0 2,-1 0,1 1,0 2,0-1,-15 5,1 1</inkml:trace>
  <inkml:trace contextRef="#ctx0" brushRef="#br0" timeOffset="2897.159">2401 594,'105'-5,"-1"-5,1-4,39-13,-109 19,-30 6,0 0,0 0,1 1,-1 0,0 0,0 0,0 1,1 0,-1 0,0 0,1 1,-1-1,0 1,0 1,0-1,0 1,0 0,0 0,83 30,-66-29</inkml:trace>
  <inkml:trace contextRef="#ctx0" brushRef="#br0" timeOffset="3195.593">3190 0,'32'66,"-3"0,-3 2,-3 0,-3 2,-3 1,-3 0,1 29,-14-86,-1-1,0 0,-1 1,-1-1,0 0,0 1,-2-1,1 0,-2-1,0 1,0-1,-1 0,0 0,-1 0,-1-1,0 0,0-1,-10 10,-8 6,-1-1,-1-1,-2-1,0-1,-1-2,-22 10,26-17</inkml:trace>
</inkml:ink>
</file>

<file path=ppt/ink/ink4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4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31,'-262'423,"245"-395,-1-2,-2-1,0 0,-1-1,-19 15,10-23,30-16,0 0,-1 0,1 0,-1 0,1 0,-1 0,1 0,-1 0,1-1,0 1,-1 0,1 0,-1 0,1-1,0 1,-1 0,1 0,0-1,-1 1,1 0,0-1,-1 1,1-1,0 1,0 0,0-1,-1 1,1-1,0 1,0 0,0-1,0 1,0-1,0 1,-1-1,1 1,0-1,0 1,1 0,-1-1,0 1,0-1,0 1,0-1,0 1,0 0,1-1,-1 1,0-1,0 1,1 0,-1-1,0 1,0 0,1-1,-1 1,0 0,1-1,-1 1,0 0,1 0,-1-1,1 1,-1 0,1 0,-1 0,0 0,1 0,-1 0,145-188,85-89,-77 134,-152 142,0 0,0 1,1-1,-1 0,0 0,1 1,-1-1,1 0,-1 1,0 0,1-1,-1 1,1 0,-1 0,1-1,-1 1,1 0,-1 1,1-1,-1 0,1 0,-1 1,1-1,-1 1,1-1,-1 1,0 0,1-1,-1 1,0 0,0 0,1 0,-1 0,0 0,0 0,0 0,0 0,0 1,0-1,-1 0,1 0,0 1,-1-1,1 1,-1-1,1 0,-1 1,1 1,14 76,-4 95,23-1,-6 5,-31-160,-20-34,22 15,-227-230,139 161,71 58</inkml:trace>
</inkml:ink>
</file>

<file path=ppt/ink/ink4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4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4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4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4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4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1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4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1">904 0,'-484'381,"449"-352,-2-1,0-2,-2-2,-38 17,137-74,-31 18</inkml:trace>
  <inkml:trace contextRef="#ctx0" brushRef="#br0" timeOffset="2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3">2175 57,'-39'24,"-36"27,-15 9,-2 0,9-5,15-8,14-7,16-6,20-8,17-9,13-7,10-5,6-4,-1-2</inkml:trace>
  <inkml:trace contextRef="#ctx0" brushRef="#br0" timeOffset="4">763 592,'10'13,"-2"0,0 0,0 1,-1 0,-1 0,0 0,-1 1,3 14,1 0,13 28,2 0,2-2,3-1,2-1,9 8,13 3,-29-95,167-475,-167 387,-23 95</inkml:trace>
  <inkml:trace contextRef="#ctx0" brushRef="#br0" timeOffset="5">1130 1242,'42'83,"92"101,-54-83,83 95,34 2,-153-146,-3 2,-2 2,-2 1,-1 6,90 152,59-8,-33-36,-49-26,-70-98,1-1,3-1,1-2,2-2,2-2,6 2,103 118,102 147,-235-279,-17-16</inkml:trace>
  <inkml:trace contextRef="#ctx0" brushRef="#br0" timeOffset="6">1045 1383,'-5'0,"-1"5,0 6,1 6,2 5,1 4,0 2,2 1,0 0,5 0,1 1,1-1,3 0,0-6</inkml:trace>
  <inkml:trace contextRef="#ctx0" brushRef="#br0" timeOffset="7">1017 2089,'10'9,"3"9,-1 5,-2-1</inkml:trace>
  <inkml:trace contextRef="#ctx0" brushRef="#br0" timeOffset="8">1074 2878,'0'19,"0"12,0 4,0 2,0 0,0-3,4-7,3-7</inkml:trace>
  <inkml:trace contextRef="#ctx0" brushRef="#br0" timeOffset="9">1101 3725,'0'10,"0"7,0 7,0-2</inkml:trace>
  <inkml:trace contextRef="#ctx0" brushRef="#br0" timeOffset="10">1074 4459,'0'14,"0"10,0 6,0 2,0 0,0-4</inkml:trace>
  <inkml:trace contextRef="#ctx0" brushRef="#br0" timeOffset="11">3896 4798,'5'-5,"1"4,5 1,0 6,-1 6,2 7,-1 4,2 3,5 2,2 2,5-6,-4-5</inkml:trace>
  <inkml:trace contextRef="#ctx0" brushRef="#br0" timeOffset="12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13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14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4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489 223,'-36'13,"0"1,1 2,0 2,2 1,-1 2,17-11,-1-1,0 1,1 1,0 0,1 1,0 1,1 0,1 2,0-1,1 1,0 1,1 1,1 0,1 0,0 1,2 0,0 0,0 1,2 0,1 1,-1 5,3-8,0-1,2 1,0-1,1 1,1 0,0-1,1 1,1-1,1 0,0 0,1 0,1 0,0-1,1 0,0 0,2 0,0-1,0-1,1 1,1-2,0 1,1-2,0 1,8 4,0-3,1-2,0 0,0-1,1-2,0 0,1-1,0-1,4-1,-14-3,0-2,0 0,0 0,0-2,0 1,0-1,0-1,-1-1,1 0,-1 0,0-1,0 0,0-1,-1-1,0 0,0 0,-1-1,0-1,0 1,-1-2,7-8,3-4</inkml:trace>
  <inkml:trace contextRef="#ctx0" brushRef="#br0" timeOffset="879.021">913 702,'-10'16,"2"1,-1 0,2 1,1 0,0 0,1 0,1 1,0-1,2 1,0 0,1 0,2 12,0-27,0 0,0 0,1 0,-1 0,1 0,0-1,0 1,0-1,1 1,-1-1,1 0,0 0,0 0,0-1,0 1,0-1,1 1,-1-1,1 0,0 0,-1-1,1 1,0-1,0 0,0 0,0 0,0 0,0-1,0 1,0-1,2 0,10 0,-1 0,0-1,1-1,-1 0,0-1,0-1,14-5,-17 5,0-2,0 1,0-2,0 1,-1-2,0 1,-1-1,0-1,0 0,-1-1,5-5,-11 11,0 0,0 0,0 0,0 0,-1-1,0 0,0 1,0-1,-1 0,1 0,-1 0,0 1,-1-1,1-1,-1 1,0 0,0 0,0 0,-1 0,0 0,0 0,0 0,-1 1,1-1,-1 0,0 1,-1-1,1 1,-1-1,0 1,-1-1,-3-3,-2 0,1 0,-1 1,0 0,-1 0,1 1,-1 1,0 0,-1 0,1 1,-1 0,0 0,0 2,-1-1,1 1,0 1,-1 0,1 1,0 0,-1 0,1 1,-1 1,1 0,-9 3,19-4,0-1,0 1,1-1,-1 0,0 1,1 0,-1-1,1 1,-1-1,1 1,-1 0,1-1,-1 1,1 0,-1 0,1-1,0 1,0 0,-1 0,1 0,0-1,0 1,0 0,0 0,0 0,0 0,0-1,0 1,0 0,0 0,0 0,1-1,-1 1,0 0,1 0,-1 0,0-1,1 1,-1 0,1-1,-1 1,1 0,-1-1,1 1,0-1,-1 1,1-1,0 1,-1-1,1 1,0-1,0 0,-1 1,1-1,0 0,0 0,0 0,-1 1,1-1,0 0,0 0,0 0,0 0,-1 0,1-1,0 1,0 0,0 0,0-1,15 3,1-2,0 0,0-1,0 0,0-2,-1 0,1-1,-1 0,8-4,5-1,252-56,-276 64,0 0,-1 1,1-1,0 1,-1 0,1 0,0 0,0 1,-1-1,1 1,-1 0,1 1,-1-1,1 1,-1 0,0 0,1 0,-1 1,0-1,-1 1,1 0,0 0,-1 0,0 1,0-1,0 1,0 0,0 0,-1 0,1 0,-1 0,0 1,-1-1,1 0,-1 1,0 0,0-1,0 1,-1 0,1-1,-1 5,-5 13,-1 1,0-1,-2 0,-1 0,0 0,-2-2,0 1,-2-1,-2 3,13-16,14-15,19-19,-29 25,55-44,1 2,3 2,1 4,51-24,-108 60,2-3,0 1,0 0,1 0,0 1,0 0,0 0,0 1,0 0,0 0,1 1,-1 0,0 1,8 0,-14 1,-1-1,1 1,-1 0,1 0,-1 0,1 0,-1 0,0 0,1 1,-1-1,0 0,0 1,0-1,0 1,0-1,0 1,0-1,-1 1,1 0,0-1,-1 1,1 0,-1 0,0-1,0 1,0 0,0 0,0-1,0 1,0 0,0 0,-1-1,1 1,-1 0,1 0,-1 0,-25 66,6-32,10-21,2 0,0 1,0 0,2 0,0 0,0 1,2 0,0 3,1 4</inkml:trace>
  <inkml:trace contextRef="#ctx0" brushRef="#br0" timeOffset="1753.708">2493 674,'-44'-1,"28"-1,1 2,-1 0,0 0,1 2,-1 0,1 0,0 2,-3 1,17-5,0 0,0 0,0 1,0-1,0 0,0 1,1-1,-1 1,0-1,0 1,0-1,1 1,-1-1,0 1,1 0,-1 0,1-1,-1 1,1 0,-1 0,1-1,-1 1,1 0,0 0,-1 0,1 0,0 0,0 0,0 0,0-1,0 1,0 0,0 0,0 0,0 0,0 0,0 0,0 0,1 0,-1 0,0-1,1 1,-1 0,1 0,-1 0,1-1,-1 1,1 0,0 0,0-1,40 39,-30-30,59 69,-69-76,0 1,0-1,0 1,0-1,0 1,0-1,-1 1,1 0,-1-1,1 1,-1 0,0 0,0-1,-1 1,1 0,-1-1,1 1,-1 0,0-1,0 1,0-1,0 1,0-1,0 1,-1-1,1 0,-1 0,0 0,0 0,0 0,0 0,0 0,0-1,0 1,0-1,-3 2,-20 13,-1-1,-1-1,0-2,0-1,-2 0,1-3,-4 1,30-8,0 0,0-1,0 1,0 0,0-1,0 0,0 1,0-1,0 0,0 0,0 0,0 0,0 0,-1-1,1 1,0-1,0 1,0-1,0 0,1 0,-1 0,0 0,0 0,0 0,1 0,-1-1,-3-9</inkml:trace>
  <inkml:trace contextRef="#ctx0" brushRef="#br0" timeOffset="2473.027">2606 956,'40'-13,"0"0,-1-3,-1-1,0-2,-1-2,19-15,-1-36,-54 70,0 0,0 0,-1 0,1 0,-1 0,1-1,-1 1,0 0,0 0,0 0,0-1,-1 1,1 0,0 0,-1 0,1 0,-1-1,0 1,0 0,0 0,0 1,0-1,0 0,-1 0,1 0,0 1,-1-1,0 1,1-1,-1 1,0-1,0 1,1 0,-1 0,0 0,0 0,0 0,-3 0,-5 0,0 1,0 0,0 0,0 1,0 0,0 1,0 0,0 0,1 1,-1 1,1-1,-1 2,1-1,1 1,-1 0,1 1,0 0,0 1,0-1,1 2,0-1,1 1,-1 0,-2 4,2-2,-1 0,1 1,1 0,0 0,0 0,1 1,0-1,1 1,-1 6,4-14,1-1,-1 1,0-1,1 1,0 0,0-1,0 1,0-1,0 1,1-1,0 1,-1 0,1-1,1 0,-1 1,0-1,1 0,0 0,-1 1,1-1,1-1,-1 1,0 0,1 0,-1-1,1 0,0 1,0-1,0 0,0 0,0-1,0 1,0-1,3 1,13 3,1-2,-1-1,1 0,0-1,-1-2,1 0,0 0,-1-2,1-1,-1 0,0-1,0-1,0-1,-1-1,17-10,5 0,0-3,-1-1,-1-2,-1-2,-2-1,-1-2,0-1,-3-1,16-22,-13-7,-34 59,1-1,-1 1,1-1,-1 1,0-1,1 1,-1-1,0 0,0 1,0-1,0 1,0-1,-1 0,1 1,0-1,-1 1,1-1,-1 1,0-1,1 1,-1 0,0-1,0 1,0 0,0 0,0-1,0 1,0 0,0 0,-1 0,1 0,0 0,0 1,-1-1,1 0,-1 0,1 1,-1-1,1 1,-2-1,-8 1,0 1,0 0,1 0,-1 1,0 0,1 1,-1 0,1 1,0 0,0 0,0 1,1 1,0 0,0 0,-4 3,12-8,-8 5,-70 54,76-58,1 0,0 0,1 0,-1 0,0 0,0 1,1-1,-1 0,1 1,0-1,0 1,0 0,0-1,0 1,1 0,-1 0,1-1,0 1,0 0,0 0,0 0,0 0,0-1,1 1,-1 0,1 0,0-1,0 1,0 0,0-1,1 1,-1 0,5 2,-1-1,1 1,0-1,1 0,-1 0,0 0,1-1,0 0,0-1,0 1,0-1,0-1,0 1,1-1,-1-1,1 1,-1-1,0 0,1-1,-1 0,1 0,56 4,41 32,-102-33,0 0,0 0,0 0,-1 0,1 1,-1 0,0-1,0 1,1 0,-2 0,1 0,0 0,-1 1,1-1,-1 0,0 1,0-1,-1 1,1-1,-1 1,1-1,-1 1,0-1,0 1,-1-1,1 1,-1-1,0 1,0-1,0 1,-3 5,1 0,-2 0,1 0,-1-1,-1 1,1-1,-1-1,-1 1,1-1,-7 5,5-4,-10 11</inkml:trace>
  <inkml:trace contextRef="#ctx0" brushRef="#br0" timeOffset="2867.154">3791 617,'-9'18,"1"0,1 1,1 0,1 0,1 0,0 0,1 1,1-1,1 1,1 0,0 0,2-1,0 1,2 4,-1-16,0-1,0 1,1 0,-1-1,2 0,-1 0,1 0,0 0,0-1,1 1,0-2,0 1,1-1,-1 1,1-2,0 1,-3-4,-1-1,0 1,0-1,0 0,1 0,-1 0,0 0,0-1,0 1,1-1,-1 0,0 0,0 0,0 0,0 0,0-1,-1 0,1 1,0-1,-1 0,1 0,-1 0,1-1,-1 1,0 0,0-1,0 0,-1 1,1-1,0 0,-1 0,0 0,0 0,0 0,0 0,0 0,-1-1,1 1,-1 0,0-1,8-12,6-16,2-3,0 0,3 1,0 1,3 1,19-23,-27 42,0 2</inkml:trace>
  <inkml:trace contextRef="#ctx0" brushRef="#br0" timeOffset="3632.011">4581 645,'-42'17,"1"2,1 1,1 2,1 2,-21 18,48-34,0 0,1 1,0 0,1 1,0 0,0 1,1 0,0 0,-2 5,10-15,-1 1,0-1,1 0,-1 1,1-1,-1 1,1-1,-1 1,1-1,0 1,0-1,0 1,0-1,0 1,0-1,0 1,1-1,-1 1,0-1,1 1,-1-1,1 1,0-1,-1 0,1 1,0-1,0 0,0 0,0 1,0-1,0 0,0 0,0 0,1 0,-1 0,0-1,1 1,-1 0,0-1,1 1,-1-1,1 1,0 0,69 1,-51-10,0-1,-1-1,0-1,0 0,-1-1,-1-1,0-1,-1 0,0-2,-1 1,-1-2,2-3,45-44,-28 42,-32 22,-1 0,1-1,0 1,-1 0,1 0,-1 0,1 0,0 0,-1 0,1 0,0 0,-1 0,1 0,-1 0,1 1,0-1,-1 0,1 0,-1 1,1-1,-1 0,1 1,-1-1,1 0,-1 1,1-1,-1 1,0-1,1 1,-1-1,1 1,-1-1,0 1,0-1,1 1,-1-1,0 1,0-1,0 1,0 0,1-1,-1 1,0 0,0-1,0 1,0-1,0 1,-1 0,1-1,0 1,0-1,0 1,0 0,-1-1,1 1,0-1,-1 1,1-1,0 1,-1-1,1 1,-4 16,2-13,0 1,0 0,0 0,0 0,1 0,0 1,0-1,1 0,-1 0,1 1,0-1,0 0,1 1,0-1,0 0,0 0,0 0,1 0,0 0,0 0,0 0,1 0,0-1,0 1,0-1,0 0,0 0,1 0,0 0,0-1,0 1,3 1,4-2,0 0,1 0,-1-1,0-1,1 0,-1 0,1-1,-1-1,1 0,-1 0,1-1,-1-1,0 0,0 0,0-1,0-1,-1 0,0 0,0-1,0 0,-1-1,1 0,3-4,148-132,9-87,-161 217,0-1,-1 1,-1-1,0-1,-1 1,-1-1,0 0,-1-1,0 1,-1-1,-1 1,-1-1,0 0,-1 0,0 0,-2 0,0 1,0-1,-2 1,0-1,-1 1,0 0,-1 1,-1-1,0 1,-1 0,-9-12,14 23,0 0,-1 0,1 1,-1-1,0 1,0 0,0 0,0 0,0 0,0 1,0 0,0-1,-1 2,1-1,-1 0,1 1,0 0,-1 0,1 0,-1 1,1-1,-1 1,1 0,0 0,0 1,0-1,-1 1,1 0,1 0,-3 1,-4 3,0 0,1 0,-1 1,1 1,1-1,-1 1,1 1,1 0,-1 0,1 0,-1 4,-4 13,2 1,0 1,2-1,1 2,1-1,1 1,2-1,1 1,1 0,2 0,0 0,2 0,2 0,6 24,5 4,3-1,2 0,2-2,3-1,2-1,11 14,23 44,-28-30,-35-80,1 1,0-1,0 1,-1-1,1 1,0-1,-1 1,1-1,-1 1,1-1,0 0,-1 1,1-1,-1 0,1 1,-1-1,1 0,-1 1,0-1,1 0,-1 0,1 0,-1 0,0 0,1 0,-1 1,1-1,-1 0,0-1,1 1,-1 0,1 0,-1 0,1 0,-1 0,0-1,1 1,-1 0,1 0,-1-1,1 1,-1 0,1-1,-1 1,1-1,0 1,-1 0,1-1,-1 1,1-1,0 1,0-1,-1 0,1 1,0-1,0 1,0-1,-1 1,1-1,0 0,0 1,0-1,0 1,0-1,0 0,-10-12</inkml:trace>
  <inkml:trace contextRef="#ctx0" brushRef="#br0" timeOffset="3900.032">4694 561,'43'0,"44"0,10 0,0 0,-13 0,-15 0,-15 0,-11 0,-5 0,-2 0,-4 0,-2 0,-6 0</inkml:trace>
  <inkml:trace contextRef="#ctx0" brushRef="#br0" timeOffset="4318.039">5767 702,'-9'38,"-4"18,1 4,7-8,4-13</inkml:trace>
  <inkml:trace contextRef="#ctx0" brushRef="#br0" timeOffset="4534.936">5795 420,'5'5,"1"6,0 1</inkml:trace>
  <inkml:trace contextRef="#ctx0" brushRef="#br0" timeOffset="5386.504">6162 645,'-14'11,"1"0,0 1,1 1,0 0,1 0,0 1,1 1,1 0,0 0,1 1,1 0,-5 15,11-28,1 1,-1 0,1 0,0-1,0 1,0 0,1 0,-1-1,1 1,0 0,0-1,0 1,0 0,1-1,-1 0,1 1,0-1,0 0,0 0,1 0,-1 0,1 0,0-1,-1 1,1-1,0 1,0-1,1 0,-1 0,0-1,1 1,3 0,0 1,0 0,0-1,1 0,-1 0,1-1,-1 0,1 0,-1-1,1 0,0 0,-1 0,1-1,0-1,-1 1,0-1,2-1,1-1,-1 0,1-1,-1 0,0-1,0 0,-1 0,0-1,0 0,0 0,-1-1,0 0,-1 0,0-1,0 0,-1 0,0 0,0 0,-1-1,0 0,-1 0,0 0,-1 0,1-5,-1 6,-1 1,0-1,-1 0,0 0,0 0,-1 0,0 1,0-1,-1 0,0 1,-1-1,0 1,0 0,-1-1,0 2,0-1,-1 0,0 1,0 0,-1 0,0 1,0-1,-1 1,1 0,-1 1,-8-5,15 10,1 0,-1-1,0 1,1 0,-1-1,0 1,1 0,-1-1,0 1,0 0,1-1,-1 1,0 0,0-1,0 1,0-1,1 1,-1 0,0-1,0 1,0-1,0 1,0-1,0 1,0 0,0-1,0 1,0-1,0 1,-1-1,1 1,0 0,0-1,0 1,0-1,-1 1,1 0,0-1,0 1,-1 0,1-1,0 1,-1 0,1 0,0-1,-1 1,6-1,12-5,1 2,-1 0,1 1,-1 1,1 1,0 0,0 1,0 1,-1 1,1 0,-1 2,1 0,-1 1,0 0,0 1,4 4,-18-9,0 1,0 0,0 0,-1 0,1 1,-1-1,1 1,-1-1,0 1,0 0,0 0,0 0,-1 0,1 0,-1 0,0 0,0 0,0 1,0-1,0 1,-1-1,0 0,1 1,-1-1,0 1,-1 1,-28 93,7-30,22-67,-1 1,1-1,-1 1,1-1,0 1,0-1,0 1,-1-1,1 1,1-1,-1 1,0-1,0 1,1-1,-1 1,0-1,1 1,0-1,-1 0,1 1,0-1,-1 0,1 0,0 1,0-1,0 0,0 0,1 0,-1 0,0 0,0 0,0 0,1-1,-1 1,1 0,-1-1,0 1,1-1,-1 1,1-1,-1 0,1 0,-1 1,1-1,-1 0,1 0,-1-1,1 1,0 0,-1 0,0-1,1 1,0-1,81-32,177-145,-193 143,-65 35,-1 1,0-1,1 1,-1-1,0 1,0 0,0 0,0 0,0 0,0 0,0 0,0 0,0 0,0 0,-1 0,1 0,0 1,-1-1,1 0,-1 0,1 1,-1-1,0 0,1 1,-1-1,0 1,0-1,0 0,0 1,0-1,0 0,-1 1,1-1,0 0,-1 1,1-1,-1 0,1 1,-1-1,0 0,0 1,-50 177,56-115,-7-50</inkml:trace>
</inkml:ink>
</file>

<file path=ppt/ink/ink4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2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199 502,'-11'1,"0"0,0 0,0 2,1-1,-1 1,1 0,0 1,0 1,0-1,0 2,1-1,-2 2,6-4,1 0,-1 0,1 1,0 0,0-1,0 1,0 1,1-1,0 0,-1 1,2 0,-1 0,0 0,1 0,0 0,0 0,1 0,0 1,-1-1,2 1,-1-1,1 1,0-1,0 3,0-6,0 1,0-1,0 1,1-1,-1 1,1-1,0 0,0 1,0-1,0 0,0 0,0 0,0 0,1 0,-1 0,1 0,0 0,-1 0,1-1,0 1,0-1,0 1,0-1,0 0,0 0,1 0,-1 0,0 0,1 0,-1-1,0 1,1-1,-1 1,1-1,-1 0,0 0,1 0,-1 0,1-1,-1 1,2-1,5-1,0-1,0 1,0-2,-1 1,1-1,-1-1,0 1,0-1,-1-1,5-3,0-2,-1-1,-1 1,1-2,-2 0,0 0,-1 0,0-1,-1-1,0 1,-1-1,-1 0,0 0,-2-1,1 1,-2-1,0 0,-1 0,0 0,-2 0,-1-12,-38-55,39 81,-1 0,1 0,-1 0,1 1,-1-1,0 1,1-1,-1 1,0 0,0 0,0 0,0 0,0 0,0 0,0 0,-1 1,1-1,0 1,0-1,-1 1,1 0,0 0,0 0,-1 0,1 1,0-1,0 1,-1-1,1 1,0 0,0-1,0 1,0 0,0 0,0 1,0-1,0 0,-1 2,2-2,-1 0,1 0,0 0,0 0,0 0,0 0,0 1,0-1,0 0,0 1,1-1,-1 0,1 1,-1-1,1 1,-1-1,1 1,0-1,-1 1,1-1,0 1,0-1,0 1,0-1,0 1,1-1,-1 1,0-1,1 1,-1-1,1 0,0 1,-1-1,1 1,0-1,0 0,0 0,0 0,0 1,0-1,0 0,1 0,59 31,-42-30,0-2,0 0,1-1,-1-1,0-1,0 0,-1-2,1 0,-1-1,0 0,0-2,-1 0,0-1,0-1,-1-1,-1 0,0-1,6-6,-5 7,-1-1,0 0,-1-2,-1 1,0-1,-1-1,0-1,-1 1,-1-2,-1 1,0-1,-1-1,-1 0,4-14,-41 186,24-50,5 1,5-1,9 41,-3-22,-6 0,-6 32,1-139,1 0,-2 0,0 0,-1 0,-1-1,0 1,-1-1,-1 0,0 0,-1-1,-1 1,0-1,-1-1,0 0,-1 0,0-1,-1 0,-1-1,-6 5,14-14,1-1,-1 0,1 0,-1 0,1-1,-1 1,0-1,1 0,-1 0,0 0,1-1,-1 1,1-1,-1 0,0 1,1-2,0 1,-1 0,1-1,0 0,-1 1,1-1,0-1,1 1,-1 0,0-1,0 1,1-1,0 0,-1 0,1 0,0 0,1 0,-1 0,0-1,1 1,0 0,0-1,0 1,0-1,0 0,1 1,0-1,0 0,0 1,0-1,0 0,1-2,8-35,1 0,3 1,1 1,1 0,3 0,1 2,1 0,3 2,0 0,3 1,0 2,4-1,-8 8,-4 6</inkml:trace>
</inkml:ink>
</file>

<file path=ppt/ink/ink4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1 253,'4'7,"1"0,1-1,-1 1,1-1,0 0,0-1,1 0,-1 0,1 0,1-1,-1 0,0 0,1-1,0 1,0-2,0 1,0-1,0-1,0 0,1 0,-1 0,0-1,1 0,-1-1,0 1,1-2,-1 1,0-1,0-1,0 1,0-1,0-1,4-2,9-2,0-1,-1-1,0 0,-1-2,0 0,-1-1,0-1,-1-1,-1 0,0-1,-1-1,-1 0,0-1,-2-1,-10 16,0 1,0-1,-1 1,1-1,-1 0,0 0,0 0,0 0,0 0,0 0,-1 0,1 0,-1 0,0 0,0 0,0 0,0 0,-1 0,1 0,-1 0,0 0,0 0,0 0,0 0,0 0,-1 1,1-1,-1 0,0 1,0-1,0 1,0 0,0 0,0 0,0 0,-1 0,1 0,-1 0,0 1,1-1,-1 1,0 0,0 0,0 0,-12 0,1 2,0 0,-1 0,1 1,0 1,0 1,0 0,0 0,1 2,0-1,0 2,0 0,1 0,0 1,0 1,1 0,0 0,1 1,0 1,0-1,-6 11,7-11,0 1,0-1,1 2,1-1,0 1,0 0,1 0,1 1,0-1,-2 12,6-18,0-1,0 1,0 0,1 0,0 0,0 0,0 0,1 0,0-1,0 1,1 0,-1-1,1 1,0-1,1 1,-1-1,1 0,0 0,1 0,-1 0,1-1,0 1,0-1,0 0,5 3,0 0,0-1,0 0,1 0,0-1,0 0,1-1,-1 0,1-1,0 0,0 0,0-1,0-1,0 0,1 0,-1-1,0-1,0 0,0 0,0-1,0-1,2 0,40-15,-2-2,-1-2,0-2,-2-3,-1-1,-1-3,0-2,129-96,-174 127,1 1,-1 0,1 0,-1 0,1 0,-1 0,1 0,-1 0,1 1,0-1,0 0,-1 1,1 0,0-1,0 1,0 0,0 0,-1 0,1 0,0 0,0 0,0 1,0-1,-1 0,1 1,0 0,0-1,-1 1,1 0,-1 0,1 0,0 0,-1 0,0 0,1 0,-1 1,0-1,1 1,-1-1,0 1,0-1,0 1,-1-1,1 1,0 0,0-1,-1 1,1 0,-1 0,0 0,1-1,-1 2,-43 174,17-118,57-82,5-10,0 2,3 2,0 1,2 2,0 2,24-9,20 9,-83 24,0-1,0 1,1 0,-1 0,0 1,0-1,0 0,0 1,0-1,0 1,0-1,0 1,0 0,0 0,0 0,-1 0,1 0,0 1,-1-1,1 0,-1 1,1-1,-1 1,1 0,-1-1,0 1,0 0,0 0,0 0,0 0,-1 0,1 0,0 0,-1 0,1 0,-1 0,0 0,0 0,0 1,-1 11,0-1,-1 1,0-1,-1 0,-1 0,0 0,-1 0,0-1,-1 1,0-1,-7 9,-8 19,-5 19,26-46</inkml:trace>
  <inkml:trace contextRef="#ctx0" brushRef="#br0" timeOffset="1098.802">1581 366,'45'-6,"-1"-3,0-1,0-3,-1-1,40-20,-74 31,0 0,0 0,0-1,-1 0,0-1,0 0,0 0,0-1,-1 0,0 0,0-1,-1 0,1 0,-2-1,1 1,-1-1,0 0,-1-1,0 1,0-1,0 0,-2 0,1 0,0-7,-3 14,0 0,0 0,0 0,0 0,-1 0,0 0,1 0,-1 0,0 0,0 0,0 0,0 0,0 0,0 1,0-1,-1 0,1 1,-1-1,1 1,-1-1,1 1,-1 0,0 0,0 0,0 0,0 0,0 0,0 0,0 1,0-1,0 1,0-1,0 1,0 0,0 0,0 0,0 0,-1 0,1 0,0 1,-85 24,67-14,1 1,0 1,1 1,0 1,1 1,0 0,2 1,-7 8,19-21,0 0,-1-1,1 1,0 0,1 1,-1-1,1 0,0 1,0 0,0-1,1 1,-1 0,1 0,0 0,1 0,-1 0,1 0,0 0,0 0,1 0,-1 0,1-1,0 1,0 0,1 0,0 0,0-1,0 1,0-1,1 1,-1-1,1 0,0 0,0 0,1-1,-1 1,1-1,0 1,0-1,0 0,0-1,0 1,1-1,-1 0,1 0,2 0,14 1,0-2,0 0,0-1,0-1,0-2,0 0,0-1,0-1,-1 0,0-2,0-1,0 0,-1-1,-1-1,0-1,0-1,3-3,17-10,-1-2,-2-2,-1-1,26-28,-9-17,-50 74,0-1,0 0,0 0,0 0,0 0,-1 0,1 0,-1 0,1 0,-1-1,0 1,0 0,0 0,0 0,0 0,0 0,-1-1,1 1,-1 0,1 0,-1 0,0 0,0 0,0 0,0 1,0-1,0 0,-1 0,1 1,0-1,-1 1,0-1,1 1,-1-1,0 1,0 0,1 0,-1 0,-1 0,-3-1,-1 2,1-1,0 0,0 1,-1 1,1-1,0 1,0 0,-1 0,1 0,0 1,0 0,1 0,-1 1,0 0,1 0,-1 0,1 1,0-1,0 1,0 0,1 1,0-1,-1 1,2 0,-1 0,0 0,1 1,0-1,0 3,3-6,0 1,0-1,0 1,1 0,-1-1,1 1,0-1,0 1,0-1,0 0,0 1,0-1,1 0,-1 0,1 0,-1 0,1 0,0 0,0 0,0 0,0-1,0 1,0-1,1 0,-1 1,0-1,1 0,-1 0,1-1,-1 1,1 0,-1-1,1 0,-1 1,1-1,0 0,-1 0,1-1,-1 1,3-1,17 5,-15-3,0-1,-1 1,1 0,-1 1,1-1,-1 1,0 1,0-1,0 1,0 0,0 1,-1-1,1 1,-1 0,0 0,0 1,0-1,-1 1,0 0,0 1,0-1,0 1,-1-1,0 1,0 0,-1 0,1 1,-1-1,-1 0,1 2,-43 119,40-125,1-1,0 1,0 0,0 0,0-1,0 1,0 0,0-1,1 1,-1 0,1-1,-1 1,1 0,0-1,-1 1,1-1,0 1,0-1,0 0,0 1,0-1,0 0,1 0,-1 1,0-1,1 0,-1 0,1 0,-1-1,1 1,-1 0,16 5</inkml:trace>
  <inkml:trace contextRef="#ctx0" brushRef="#br0" timeOffset="1739.561">2964 141,'-31'8,"0"2,0 0,1 3,0 0,1 2,1 0,1 3,-12 8,-23 49,60-73,1 0,0-1,0 1,0 0,0 0,0 0,1 0,-1 0,1 0,-1 0,1 0,-1 0,1 0,0 0,0 0,0 0,0 0,1 0,-1 0,0 0,1 0,0 0,-1 0,1 0,0 0,0 0,0 0,0 0,0-1,1 1,-1 0,0-1,1 1,-1-1,1 0,0 1,-1-1,1 0,0 0,0 0,0 0,-1 0,3 0,3 1,1 1,0-1,-1-1,1 0,0 0,0 0,0-1,0 0,0-1,0 1,0-2,-1 1,1-1,0 0,-1-1,1 1,-1-2,0 1,0-1,0 0,2-2,129-118,-90 75,38-24,-83 74,-1-1,1 1,-1-1,0 1,1 0,-1 0,1 0,-1 0,0 1,0-1,0 0,0 1,0 0,0-1,0 1,0 0,-1 0,1 0,-1 0,1 0,-1 1,0-1,0 0,0 1,0-1,0 0,0 1,-1-1,1 1,-1-1,0 1,0 0,0-1,0 1,0-1,0 1,-1-1,1 1,-2 1,5 16,7 52,-3 1,-3-1,-5 61,0-53,0-62,0-1,-2 0,0 1,-1-1,-1 0,0 0,-1-1,-1 0,-1 0,0 0,-1-1,0-1,-2 1,1-1,-2-1,-2 2,12-12,-1 0,0 0,0 0,0 0,0 0,-1 0,1-1,-1 0,1 0,-1 0,0 0,0 0,0-1,0 1,0-1,0 0,0-1,0 1,0-1,0 1,-1-1,1-1,0 1,0 0,0-1,0 0,-1 0,1 0,0-1,1 1,-1-1,0 0,0 0,1 0,-1-1,1 1,0-1,0 0,0 0,0 0,-1-2,2-4,1-1,1 1,0 0,0-1,1 1,0 0,1 0,0 0,0 0,1 0,0 0,0 0,1 1,4-7,6-17,1 0,2 1,1 1,1 1,1 1,8-7,106-119,-118 136</inkml:trace>
  <inkml:trace contextRef="#ctx0" brushRef="#br0" timeOffset="2405.167">3501 141,'-16'42,"10"-30,0 1,1-1,1 1,0 0,1 1,0-1,1 1,0-1,1 1,1-1,0 1,1 0,1-1,0 3,-1-14,0 0,-1 1,2-1,-1 0,0 0,0 0,1 0,-1 0,1 0,-1 0,1-1,0 1,0 0,0-1,0 0,0 1,0-1,0 0,0 0,0 0,1 0,-1 0,0-1,1 1,-1-1,0 0,1 1,-1-1,1 0,-1 0,0-1,1 1,-1 0,1-1,-1 0,1 0,82-37,133-142,-48 72,-126 88,-43 20,0 0,0 0,-1 0,1 0,0 0,0 0,0 0,-1 0,1 0,0 0,0 0,0 1,0-1,-1 0,1 1,0-1,0 0,-1 1,1-1,0 1,-1-1,1 1,-1-1,1 1,0 0,-1-1,1 1,-1 0,1-1,-1 1,0 0,1 0,-1-1,0 1,0 0,1 0,-1 0,0-1,0 1,0 0,0 0,0 0,0 0,0-1,0 1,0 0,-1 0,1 0,0-1,0 1,-1 0,1 0,0-1,-1 2,-27 174,25-98,4 1,3-1,3 0,11 46,36 117,-53-238,0-1,0 1,-1 0,1-1,-1 1,1 0,-1-1,0 1,0 0,0 0,0-1,0 1,-1 0,1 0,-1-1,0 1,0-1,0 1,0 0,0-1,-1 0,1 1,-1-1,1 0,-1 0,0 0,0 0,0 0,0 0,0 0,0-1,-1 1,1-1,0 1,-1-1,1 0,-1 0,0 0,1-1,-1 1,-1 0,-3-2,0 0,0-1,0 1,0-1,0-1,0 1,1-1,0 0,-1-1,1 0,0 0,1 0,-1 0,1-1,0 0,0 0,0-1,1 1,0-1,0 0,0 0,1 0,0-1,0 1,0-1,1 0,0 0,1 0,-1 0,1 0,0 0,1 0,0 0,0-1,4-5,0 1,0-1,2 1,-1 0,1 1,1 0,0 0,1 0,0 1,0 0,1 0,0 1,1 0,0 1,1 0,-1 1,2 0,-1 0,1 1,-1 1,11-3,68-30,3 4,68-14,-51 16,-68 18</inkml:trace>
</inkml:ink>
</file>

<file path=ppt/ink/ink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289 282,'-19'33,"-12"26,0 8,1-3,4-8,4-8,4-8,0-10,4-6,0-2,-4-5,2 0,-1-4,2-3</inkml:trace>
  <inkml:trace contextRef="#ctx0" brushRef="#br0" timeOffset="260.855">35 311,'24'33,"13"21,4 6,1-2,-3-7,-7-6,-5-12,-11-11,-9-9</inkml:trace>
  <inkml:trace contextRef="#ctx0" brushRef="#br0" timeOffset="585.148">147 0,'0'5,"5"1,1 0</inkml:trace>
  <inkml:trace contextRef="#ctx0" brushRef="#br0" timeOffset="831.814">317 0,'5'0,"6"0,1 0</inkml:trace>
  <inkml:trace contextRef="#ctx0" brushRef="#br0" timeOffset="1115.88">514 338,'24'0,"18"0,6 0,0 0,-4 0,-8 0</inkml:trace>
  <inkml:trace contextRef="#ctx0" brushRef="#br0" timeOffset="1366.546">712 84,'-5'39,"-1"26,0 8,1-5,6-3,3-8,1-10,0-7,-2-6,0-4,-2-2,0-1,-1-1,0-4</inkml:trace>
</inkml:ink>
</file>

<file path=ppt/ink/ink4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1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0 505,'2'-5,"0"0,0 0,0 0,1 0,0 1,-1 0,2-1,-1 1,0 0,1 0,0 1,0-1,0 1,0 0,0 0,3-1,-7 4,26-17,1 2,0 1,1 2,0 0,1 2,5 0,-14 2,0 1,0 1,0 0,1 2,-1 1,1 0,0 1,0 2,0 0,0 1,4 1,-22-1,-1 0,1-1,0 1,0 0,0 0,-1 1,1-1,0 1,-1-1,1 1,-1 0,0 0,0 0,0 0,0 0,0 0,0 1,0-1,-1 1,1-1,-1 1,0 0,1-1,-1 1,0 0,-1 0,1 0,-1 0,1 0,-1 0,0 0,0 0,0-1,0 1,-1 0,1 0,-1 0,0 0,-2 8,0 0,-1 0,0 0,-1-1,0 0,0 0,-1 0,-1-1,-4 5,-124 111,134-124,0-1,0 1,-1 0,1 0,0 1,0-1,0 0,1 0,-1 0,0 1,0-1,1 0,-1 1,0-1,1 1,0-1,-1 0,1 1,0-1,0 1,-1-1,1 1,0-1,1 1,-1-1,0 1,0-1,1 1,-1-1,1 1,-1-1,1 0,-1 1,1-1,0 0,0 1,0-1,0 0,0 0,0 0,0 0,0 0,0 0,0 0,1 0,-1 0,0-1,1 1,-1 0,0-1,1 1,-1-1,1 0,-1 1,1-1,-1 0,2 0,90 26,-74-23,-1 1,1 1,-1 1,0 0,-1 1,1 1,-2 1,1 0,12 11,-26-17,0 0,0 0,-1 0,1 0,-1 0,0 1,0-1,0 1,0-1,-1 1,1 0,-1 0,0 0,0 0,-1 0,1 0,-1 0,0 0,0 0,0 0,0 0,-1 0,1 0,-1 0,0 0,-1-1,1 1,-1 0,1 0,-1-1,0 1,-1-1,-82 105,68-92,-1-2,0 0,-1-1,-1-1,0-1,-1 0,0-2,0 0,-13 2,29-9,-1 1,0-2,0 1,0 0,0-1,0 0,0-1,-1 1,1-1,0 0,0-1,0 0,-1 0,1 0,0 0,0-1,1 0,-1 0,-4-3,8 2,2 1,-1-1,0 1,0-1,1 0,0 1,-1-1,1 1,0-1,0 0,0 1,1-1,-1 0,1 1,-1-1,1 0,0 1,0 0,0-1,0 1,1-1,-1 1,1 0,-1 0,1 0,0 0,-1 0,3-1,-4 2,17-20</inkml:trace>
  <inkml:trace contextRef="#ctx0" brushRef="#br0" timeOffset="769.104">988 532,'0'23,"0"-13,0-22,0-7,2 1,-1 0,2-1,1 1,0 0,1 1,1-1,0 1,2 0,0 0,1 1,0 0,1 1,6-7,-15 20,0 1,0 0,0-1,0 1,0 0,0 0,1 0,-1 0,0 0,1 0,-1 0,0 0,1 0,-1 0,1 1,-1-1,1 1,-1-1,1 1,0 0,-1-1,1 1,0 0,-1 0,1 0,0 0,-1 1,1-1,-1 0,1 1,0-1,-1 1,1-1,-1 1,1 0,-1 0,0-1,1 1,-1 0,0 0,1 0,-1 1,1 0,15 13</inkml:trace>
  <inkml:trace contextRef="#ctx0" brushRef="#br0" timeOffset="9438.332">1552 306,'-2'-1,"0"-1,0 1,0 0,0 0,0 0,0 0,-1 0,1 0,0 1,-1-1,1 1,-1 0,1-1,-1 1,1 0,0 0,-1 1,1-1,-1 0,1 1,0 0,-1-1,1 1,0 0,0 0,-1 0,1 1,0-1,0 0,0 1,0 0,0 0,-53 60,53-59,0 1,1-1,-1 0,1 0,0 1,0-1,0 1,0-1,0 1,1 0,0-1,0 1,0-1,0 1,0 0,1-1,0 1,-1-1,1 1,0-1,1 1,-1-1,1 0,0 0,-1 1,1-1,1-1,-1 1,0 0,1 0,-1-1,1 1,0-1,0 0,0 0,0 0,0 0,0-1,0 1,1-1,-1 0,1 0,-1 0,1 0,-1 0,1-1,0 0,2 0,1-1,0-1,0 1,0-2,0 1,0-1,0 0,-1 0,1-1,-1 0,0 0,0-1,0 1,-1-1,1-1,-1 1,-1-1,1 0,-1 0,2-3,61-131,-60 127,-1-1,0 0,-2 0,1 0,-2 0,0-1,0 1,-2-1,0 0,0 0,-1 0,-1 1,-1-1,0 0,-4-13,5 25,0 1,-1 0,1 0,0 0,-1 0,0 0,1 0,-1 0,0 1,0-1,0 0,0 1,0 0,0-1,-1 1,1 0,0 0,-1 0,1 1,0-1,-1 1,1-1,-1 1,1 0,-1 0,1 0,-1 0,1 0,-1 0,1 1,-1-1,1 1,-1 0,1 0,0 0,-2 1,-80 50,76-45,1 1,0 0,0 0,0 1,1 0,0 0,1 0,0 0,0 1,1 0,1 0,-1 1,2-1,-1 0,1 1,1 0,0-1,1 1,0 0,0 0,1-1,0 1,1 0,1-1,3 11,0-13,1 0,0-1,0 0,1 0,0 0,0-1,1 0,-1 0,1-1,1-1,-1 1,1-2,-1 1,1-1,0 0,0-1,1-1,-1 1,0-1,6-1,208 0,-200-1</inkml:trace>
  <inkml:trace contextRef="#ctx0" brushRef="#br0" timeOffset="9771.982">763 815,'43'0,"43"-5,17-6,0-2,-8-2,-10 0,-10 3,-9 3,-5 4,-9 3,-8-4,-6 4,-6 3,-3 1,-2 0,-5 0</inkml:trace>
  <inkml:trace contextRef="#ctx0" brushRef="#br0" timeOffset="10940.434">2118 673,'-2'2,"0"-1,0 1,0 0,1 0,-1 0,1 0,-1 0,1 0,0 0,0 1,0-1,0 0,0 1,1-1,-1 1,1-1,-1 1,1-1,0 1,0 1,-1 0,-1 134,3-132,0 0,1-1,-1 1,1-1,0 1,0-1,1 0,-1 0,1 0,0 0,1-1,-1 1,1-1,0 0,0 0,0 0,1 0,-1-1,1 1,0-1,0-1,0 1,1 0,1-2,0-1,1 1,-1-1,0-1,1 1,-1-1,0-1,0 1,1-1,-1 0,0-1,-1 0,1 0,-1 0,1-1,-1 0,0 0,0-1,0 1,-1-1,2-2,22-14,117-110,-144 129,0 0,0 0,0 1,1-1,-1 1,0 0,1 0,-1-1,1 2,-1-1,1 0,-1 0,1 1,0-1,-1 1,1 0,0 0,-1 0,1 0,0 1,-1-1,1 1,0-1,-1 1,1 0,-1 0,1 0,-1 0,0 1,1-1,-1 1,0-1,0 1,0 0,0 0,0-1,-1 1,1 1,0-1,-1 0,0 0,1 1,-1-1,13 22,-12-17,1 0,0-1,0 1,1-1,-1 0,1 0,1 0,-1 0,1 0,0-1,0 0,1 0,-1-1,1 1,0-1,0-1,1 1,-1-1,1 0,0 0,0-1,-1 0,2 0,-1-1,0 1,0-2,7 1,1-5,-1 0,1-1,-1-1,0 0,-1-1,1 0,-1-1,-1-1,0 0,0-1,-1 0,0 0,0-1,-1-1,-1 0,0 0,-1-1,0 0,-1 0,4-10,10-4,-13 23</inkml:trace>
  <inkml:trace contextRef="#ctx0" brushRef="#br0" timeOffset="12307.948">3641 673,'-20'1,"-1"1,1 1,0 1,1 1,-1 0,1 1,0 2,0 0,1 0,-3 3,8-3,0 0,1 1,0 0,0 1,1 0,0 1,1 1,0-1,1 1,0 1,1 0,0 0,1 1,1-1,-5 15,10-24,0-1,1 0,-1 1,0-1,1 0,0 1,0-1,0 0,0 1,1-1,-1 1,1-1,0 0,0 0,0 1,0-1,0 0,1 0,0 0,-1 0,1 0,0-1,0 1,1 0,-1-1,1 0,-1 0,1 1,0-1,-1-1,1 1,0 0,0-1,1 1,-1-1,0 0,0 0,1 0,-1-1,0 1,1-1,-1 0,0 0,1 0,-1 0,1 0,1-1,12-4,-1-1,1 0,-1-1,-1-1,1-1,-1 0,-1-1,1 0,-2-1,0 0,0-2,-1 1,7-10,7-4,102-115,-128 140,1 0,-1 1,1-1,0 1,-1-1,1 1,0-1,-1 1,1-1,0 1,0 0,-1-1,1 1,0 0,0 0,0 0,0-1,-1 1,1 0,0 0,0 0,0 0,0 0,-1 1,1-1,0 0,0 0,0 0,-1 1,1-1,0 0,0 1,-1-1,1 1,0-1,-1 1,1-1,0 1,-1-1,1 1,-1 0,1-1,-1 1,1 0,-1 0,0-1,1 1,-1 0,0 0,1-1,-1 1,0 0,0 0,0 0,0 0,6 56,-6-43,2-1,0 1,0-1,1 1,1-1,0 0,1 0,0 0,8 11,-12-20,1-1,0 0,0 0,0 0,0 0,1-1,-1 1,1 0,0-1,-1 0,1 0,0 0,0 0,0 0,1 0,-1-1,0 0,1 1,-1-1,1-1,-1 1,1 0,0-1,-1 0,1 0,-1 0,1 0,0 0,-1-1,1 0,-1 1,1-1,-1-1,0 1,3-1,0-3,1 1,-1-1,1 0,-2-1,1 0,0 1,-1-2,0 1,-1-1,0 1,0-1,0-1,-1 1,2-4,11-20,29-42,-44 73,0 1,0-1,0 1,0-1,0 1,0 0,0 0,0-1,0 1,-1 0,1 0,0 0,-1 0,1 0,0 0,-1 0,1 0,-1 0,1 0,-1 1,0-1,0 0,1 0,-1 0,0 0,0 1,0-1,0 0,0 0,0 0,-1 1,1-1,3 27,-4-20,1 0,0 0,0 0,1 1,0-1,1 0,-1 0,1 0,1-1,0 1,0 0,0-1,1 0,0 0,1 0,-1 0,1-1,1 1,-1-1,1-1,0 1,0-1,1 0,3 2,-5-4,-1-1,1 0,0 0,0 0,0-1,0 0,0 1,0-2,0 1,0-1,0 1,0-1,0-1,1 1,-1-1,0 0,0 0,0 0,0-1,-1 0,1 0,0 0,-1-1,1 1,-1-1,0 0,0 0,0-1,0 1,0-1,18-17,-2-1,0 0,-1-2,-2 0,0-1,8-17,48-84,-70 125,0 1,1 0,-1 0,0-1,0 2,0-1,0 0,0 1,1-1,-1 1,0 0,0 0,0 0,-1 1,1-1,0 1,0-1,-1 1,1 0,-1 0,1 0,-1 0,0 1,0-1,0 1,0-1,0 1,-1-1,1 1,0 1,3 3,13 14,-1 2,-1 0,-1 1,-1 0,-1 1,-1 1,-2 0,3 11,-3-7,-1 0,-1 1,-1 0,-2 1,-2-1,0 1,-2 0,-2-1,-1 1,-1 0,-1-1,-2 0,-2 0,-5 15,8-32,0 0,-1 0,-1-1,0 0,-1 0,0-1,-1 0,-1-1,1 0,-2 0,1-1,-3 1,-68 36,78-46,1-1,-1 1,1 0,-1-1,1 1,-1-1,0 0,1 0,-1 0,1 0,-1 0,1-1,-1 1,0-1,1 1,-1-1,1 0,0 0,-1 0,1-1,0 1,0 0,0-1,0 1,0-1,0 0,0 0,0 0,1 0,-1 0,0 0,1 0,0 0,-1-2,0-4,1-1,0 0,0 0,1-1,0 1,0 0,1 0,0 0,1 0,0 0,0 1,1-1,0 0,1 1,0 0,0 0,0 0,2 0,23-44,2 2,3 0,2 3,2 1,2 2,1 1,3 3,1 1,2 2,2 3,0 1,23-8,-61 35,1 0,0 2,0-1,0 1,0 1,0 0,1 1,0 0,-1 1,8 1,3 0</inkml:trace>
  <inkml:trace contextRef="#ctx0" brushRef="#br0" timeOffset="15545.644">5702 730,'-5'0,"3"0,3 5,0 6,0 1</inkml:trace>
  <inkml:trace contextRef="#ctx0" brushRef="#br0" timeOffset="15801.166">5673 1097,'-5'0,"-1"0</inkml:trace>
  <inkml:trace contextRef="#ctx0" brushRef="#br0" timeOffset="45884.546">29 1577,'165'-19,"1"8,1 7,7 8,19-2,140-32,452 31,-496-29,602 28,-669-28,205 28,-258-28,311 28,-29 0,-253-28,-28 0,-3 27,-142 1</inkml:trace>
</inkml:ink>
</file>

<file path=ppt/ink/ink4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91,'-3'16,"1"1,0-1,2 1,0-1,1 1,0 0,1-1,1 0,1 1,0-1,7 14,-10-28,0 1,1 0,0 0,-1 0,1-1,0 1,1-1,-1 0,0 0,1 1,-1-1,1-1,-1 1,1 0,0-1,0 1,0-1,0 0,0 0,0 0,0 0,0-1,1 1,-1-1,0 0,0 0,0 0,1 0,-1 0,0-1,0 0,0 1,0-1,0 0,0-1,2 0,5-2,0-1,-1 0,0 0,0-1,0 0,-1-1,0 0,0 0,-1-1,5-6,-6 7,-2-1,1 0,-1 0,0-1,-1 1,1-1,-2 0,1 0,-1 0,-1 0,0 0,0 0,-1 0,0-1,-1-5,1 10,-1 0,1 0,-1 0,0 0,-1 0,1 0,-1 0,0 0,-1 1,1-1,-1 1,1-1,-1 1,-1 0,1 0,-1 1,1-1,-1 1,0-1,0 1,0 0,-1 1,1-1,-1 1,1 0,-1 0,0 0,-3 0,-57-5,34 6</inkml:trace>
</inkml:ink>
</file>

<file path=ppt/ink/ink4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4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2 314,'38'-19,"-11"8,-1-1,-1-1,0-2,-1 0,0-1,-1-2,-1 0,-1-2,13-15,-31 31,0 0,0-1,0 0,-1 1,0-1,0 0,0 0,0-1,-1 1,0 0,0 0,0-1,-1 1,0-2,0 5,0 0,-1 0,1 0,-1 0,1 0,-1 0,0 0,0 0,0 0,0 0,0 0,0 0,-1 1,1-1,-1 1,1-1,-1 1,1-1,-1 1,0 0,0 0,0-1,1 2,-1-1,0 0,0 0,0 0,-1 1,1-1,0 1,0 0,0 0,0 0,0 0,-2 0,-8 0,1 2,-1-1,1 1,0 1,-1 0,1 0,0 1,1 1,-1 0,1 0,0 1,0 0,1 1,0 0,0 0,0 1,1 0,0 1,1 0,-5 7,5-6,1 1,0 0,1 0,0 0,0 1,1 0,1 0,0 0,-1 11,4-18,-1-1,1 1,0-1,0 1,1-1,-1 1,1-1,0 1,0-1,0 1,1-1,0 0,0 0,0 0,0 0,0 0,1 0,0-1,0 1,0-1,0 0,0 0,1 0,-1 0,1 0,0-1,0 1,1-1,15 7,0-1,0-1,1 0,0-2,0-1,0 0,0-2,1 0,4-1,4-1</inkml:trace>
</inkml:ink>
</file>

<file path=ppt/ink/ink4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29,'-15'104,"4"0,6 1,6 91,0-81,-17-38,4-59</inkml:trace>
  <inkml:trace contextRef="#ctx0" brushRef="#br0" timeOffset="213.767">1 509,'38'-9,"27"-9,8-1,-4-1,-4 1,-9 1,-9 2,-7-1,-6-2,-4 3,-2-2,-1-2,-6 3</inkml:trace>
  <inkml:trace contextRef="#ctx0" brushRef="#br0" timeOffset="561.123">734 1,'-23'79,"3"2,3 0,4 1,4 2,7-79,1 1,0-1,0 1,0-1,1 1,-1 0,2 0,-1-1,0 1,1 0,0-1,1 1,-1-1,1 1,0-1,0 0,1 0,0 0,-1 0,2 0,-1 0,0-1,1 0,0 0,0 0,0 0,1 0,-1-1,4 2,3-2,1-1,-1 0,1-1,-1 0,1-1,0 0,-1-1,1 0,0-1,-1 0,0-1,0 0,1-1,8-4,24-5,-42 12,0 0,0 1,0 0,0-1,0 1,0 0,0 0,0 0,0 0,0 1,0-1,0 1,0-1,0 1,0-1,0 1,0 0,0 0,-1 0,1 0,0 0,-1 1,1-1,0 1,-1-1,0 1,1-1,-1 1,0-1,0 1,0 0,0 0,0 0,0 0,0 0,-1 0,1 0,-1 0,0 0,1 0,-1 0,0 0,0 0,0 0,0 0,-1 0,1 0,-1 1,2 20</inkml:trace>
</inkml:ink>
</file>

<file path=ppt/ink/ink4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26 594,'-5'38,"-1"18,0 4,1-4,2-10</inkml:trace>
  <inkml:trace contextRef="#ctx0" brushRef="#br0" timeOffset="249.688">26 170,'0'15,"5"18,2 5</inkml:trace>
  <inkml:trace contextRef="#ctx0" brushRef="#br0" timeOffset="582.9">280 876,'172'-224,"-171"222,-1 0,1 0,0-1,0 1,0 1,1-1,-1 0,0 0,1 0,-1 1,1-1,0 1,0-1,-1 1,1-1,0 1,0 0,0 0,0 0,0 0,0 1,1-1,-1 0,0 1,0 0,0-1,1 1,-1 0,0 0,1 0,-1 0,0 1,0-1,0 1,1-1,-1 1,0 0,0 0,0 0,2 1,40 80,-41-79,0 1,1-1,-1 1,1-1,0 0,0 0,0 0,0-1,0 0,1 1,-1-1,1-1,-1 1,1-1,0 0,-1 0,1 0,0 0,0-1,0 0,0 0,0 0,-1-1,1 0,0 0,0 0,-1 0,1-1,0 0,-1 0,0 0,1 0,-1-1,1-1,7-6,-1-2,0 0,-1 0,-1-1,0 0,-1 0,0-1,-1 0,-1-1,0 1,-1-1,0-1,-1 1,1-14,-1 4</inkml:trace>
  <inkml:trace contextRef="#ctx0" brushRef="#br0" timeOffset="1085.937">1494 1,'-14'43,"-5"34,0 12,5-2,3-8,5-12,2-13,3-5,1-8,1-4,-1-5,1-3,0-1,-1 0,1-11,-1-7</inkml:trace>
  <inkml:trace contextRef="#ctx0" brushRef="#br0" timeOffset="1268.871">1043 367,'29'15,"18"4,12 0,0-5,0-3,-1-4,0-4,-5-2,-8-5,-5-4,-11 1</inkml:trace>
</inkml:ink>
</file>

<file path=ppt/ink/ink4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392 438,'-17'0,"0"1,0 1,0 0,1 1,-1 1,1 1,-1 0,2 1,-1 1,1 0,0 1,0 1,1 0,0 1,0 0,1 1,1 1,0 0,1 1,0 0,1 0,0 1,1 1,0 2,3-10,1 1,1-1,0 1,0 0,0 0,1 0,0 0,1 1,0-1,0 1,1 0,0 0,0-1,1 1,0 0,1 0,0 0,0-1,1 1,0 0,0-1,1 1,0-1,1 0,0 0,0-1,1 1,0-1,0 0,0 0,1 0,3 2,-5-6,1 0,0 0,0 0,0-1,0 0,1 0,-1 0,1 0,-1-1,1 0,-1 0,1-1,0 0,-1 0,1 0,-1 0,1-1,0 0,-1 0,1 0,-1-1,0 0,1 0,-1 0,0-1,0 0,0 0,-1 0,1 0,-1-1,17-13,-1-1,-1 0,-1-1,0-2,10-16,107-164,-134 200,-1-1,1 0,-1 1,1-1,0 1,-1-1,1 1,0-1,0 1,0-1,0 1,0 0,0-1,1 1,-1 0,0 0,1 0,-1 0,1 0,-1 0,1 1,-1-1,1 0,-1 1,1-1,0 1,-1 0,1-1,0 1,0 0,-1 0,1 0,0 0,-1 0,1 1,0-1,-1 0,1 1,0-1,-1 1,1 0,-1-1,1 1,-1 0,1 0,0 1,5 9,0 1,-1 0,0 0,-1 0,-1 1,0 0,-1 0,0 0,-1 0,1 11,3 9,3 32,-3 0,-3 1,-2-1,-6 27,5-70,-1 0,-1 1,-1-1,-1 0,-1-1,-1 1,-1-1,0 0,-2 0,-1-1,0 0,-1-1,-2 0,1-1,-2-1,-1 0,0 0,-1-2,-8 7,23-21,0 0,1-1,-1 1,0-1,0 1,0-1,0 1,1-1,-1 1,0-1,0 0,0 1,0-1,0 0,0 0,0 0,0 0,0 0,0 0,0 0,0 0,0 0,0 0,0-1,0 1,0 0,0-1,0 1,0-1,1 1,-1-1,0 1,0-1,0 1,1-1,-1 0,0 0,1 1,-1-1,0 0,1 0,-1 0,1 1,0-1,-1 0,1 0,0 0,-1 0,1 0,0 0,0-1,-1-53,9 28,2 0,0 0,2 1,1 1,0 0,9-10,-3 4,48-72,4 3,5 3,4 4,55-47,-26 0,-107 138,-1 1,0-1,1 1,-1-1,0 0,0 1,0-1,0 0,0 0,0 0,0 0,-1 0,1 0,-1 0,1 0,-1 0,0 0,0 0,0 0,0-1,0 1,0 0,-1 0,1 0,-1 0,1 0,-1 0,0 0,0 0,0 1,0-1,0 0,0 0,0 1,-1-1,1 0,-1 1,1 0,-1-1,1 1,-1 0,0 0,0 0,1 0,-1 0,0 0,0 0,0 1,-2-1,-3-1,-1 0,1 0,-1 1,1 0,-1 1,0 0,1 0,-1 0,0 1,1 0,-1 1,1 0,0 0,0 0,-1 1,1 0,1 1,-1-1,0 1,1 1,0-1,0 1,0 0,1 0,-1 1,1-1,1 1,-1 1,1-1,0 0,0 1,1 0,0 0,0 0,1 0,0 1,0-1,0 1,1-1,0 1,1 4,3 3,1 0,0-1,1 1,1-1,0 0,1 0,0-1,1 0,1 0,0-1,0 0,2-1,-1 0,1 0,1-1,0-1,0 0,1 0,0-2,1 1,-1-2,1 1,1-2,-1 0,1-1,0 0,0-2,0 1,0-2,3 0,-2 0,-1 0,0-1,1-1,-1 0,0-1,0-1,0 0,0-2,0 1,-1-2,0 0,0 0,0-1,7-6,18-16,-1-2,-1-2,-2-2,-2-1,-1-1,-1-2,-3-1,-9 14,-1 0,-1-1,-2 0,-1-1,-1-1,-1 0,-2-1,0-1,-3 1,0-1,-2 0,-1-1,-2 1,-1-1,-2-17,-22-10,22 58,0 0,-1 0,1 0,0 1,0-1,0 0,-1 0,1 1,0-1,0 1,-1-1,1 1,-1 0,1 0,0-1,-1 1,1 0,-1 0,1 0,0 0,-1 1,1-1,-1 0,1 0,0 1,-1-1,1 1,0 0,0-1,-1 1,1 0,0-1,0 1,0 0,0 0,0 0,0 0,0 0,0 0,0 1,0 0,-7 10,2 0,0 1,0 0,1 0,0 0,2 1,-1-1,1 1,1 0,1 0,0 0,1 0,0 0,1 0,3 14,-3 7,2 318,10-289,-3 39,-10-102,0 0,-1 0,1-1,0 1,0 0,0-1,0 1,-1 0,1-1,0 1,0-1,-1 1,1 0,-1-1,1 1,0-1,-1 1,1-1,-1 1,1-1,-1 1,0-1,1 0,-1 1,1-1,-1 0,0 1,1-1,-1 0,0 0,1 0,-1 0,0 0,1 1,-1-1,0 0,1-1,-1 1,0 0,0 0,1 0,-1 0,0 0,1-1,-1 1,1 0,-1 0,0-1,1 1,-1-1,0 1,-9-9</inkml:trace>
  <inkml:trace contextRef="#ctx0" brushRef="#br0" timeOffset="248.366">1296 325,'43'0,"29"0,11 0,-3 0,-5 0,-7 0,-5 0,-3 0,-8 0,-2 0,-6 0,-4 0,-11 0</inkml:trace>
</inkml:ink>
</file>

<file path=ppt/ink/ink4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1 382,'47'-31,"-2"-2,0-2,-3-2,-1-2,9-13,-43 46,-1-1,1 1,-1-2,0 1,-1 0,0-1,0 0,-1-1,0 1,0-1,0 1,-2-1,1 0,-1 0,0 0,0-4,-6-2,2 23,0 24,23 311,-1-211,-1-20,-5 1,-4 0,-6 54,-3-147,-2 0,0 0,-1 0,-1 0,-1-1,-1 1,-1-1,0 0,-1 0,-1-1,-1 0,-1 0,0-1,-3 3,8-16,1 0,-1-1,0 1,0-1,-1 0,1 0,0 0,-1-1,0 0,1 0,-1 0,0-1,0 0,0 0,0 0,0-1,0 0,0 0,0-1,-1 1,2-1,-1-1,0 1,0-1,0 0,1 0,-1-1,1 0,-1 0,1 0,0 0,0-1,1 0,-1 0,1 0,0-1,0 1,-2-4,-2-6,2 0,-1 0,2-1,0 0,1 0,0 0,1-1,1 1,1-1,0 0,0 1,2-1,0 0,1 1,1-1,0 1,1 0,0 0,1 0,1 1,1-1,0 1,7-10,-5 5,2-1,0 1,1 1,1 0,1 1,0 1,2 0,-1 0,2 2,0 0,1 1,0 1,1 0,9-3,25-8,-30 13</inkml:trace>
</inkml:ink>
</file>

<file path=ppt/ink/ink4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71 127,'-8'11,"0"0,0 1,1-1,1 2,0-1,1 1,0 0,1 0,0 0,1 0,0 1,2 0,-1-1,2 1,-1 1,2-12,-1-1,1 1,0 0,0 0,0-1,0 1,0-1,0 1,1-1,-1 0,1 1,-1-1,1 0,0 0,0 0,0 0,0 0,1-1,-1 1,0 0,1-1,-1 0,1 0,-1 0,1 0,0 0,-1 0,1 0,0-1,0 0,-1 1,1-1,0 0,0 0,-1-1,1 1,1-1,4 1,0-2,0 1,0-1,0 0,0-1,-1 1,1-2,-1 1,0-1,0 0,0-1,3-1,-5-3,1 0,-1 0,-1 0,0 0,0-1,-1 0,0 0,0 0,-1 0,-1 0,0 0,0-1,-1 1,0 0,-1-1,0 1,-1 0,-1-7,2 13,1 0,-1 0,1 0,-1 0,0 0,-1 1,1-1,-1 0,0 1,1-1,-1 1,-1 0,1-1,0 1,-1 0,0 0,0 1,0-1,0 1,0-1,0 1,-1 0,1 0,-1 0,1 1,-19-6</inkml:trace>
  <inkml:trace contextRef="#ctx0" brushRef="#br0" timeOffset="264.979">354 437,'14'-38,"5"-23,4-1,-1 6,-1 7,-3 8,0 10,-4 6,2 7,-3 6</inkml:trace>
  <inkml:trace contextRef="#ctx0" brushRef="#br0" timeOffset="3849.08">777 70,'1'23,"-1"0,-1 0,-1-1,-1 1,-1-1,-1 1,0-1,-3 1,-30 72,38-95,0 0,1 0,-1 0,0 0,0 0,1 0,-1 0,0 1,0-1,1 0,-1 0,0 0,0 0,0 1,1-1,-1 0,0 0,0 1,0-1,0 0,0 0,1 1,-1-1,0 0,0 0,0 1,0-1,0 0,0 0,0 1,0-1,0 0,0 1,0-1,0 0,0 0,0 1,19-23,73-112,56-65,-147 198,0-1,0 1,0-1,0 1,0-1,1 1,-1 0,0 0,1 0,-1 0,1 0,-1 0,1 0,0 0,-1 0,1 1,0-1,-1 1,1-1,0 1,0 0,-1 0,1 0,0-1,0 2,0-1,-1 0,1 0,0 1,0-1,-1 1,1-1,0 1,-1 0,1-1,0 1,-1 0,1 0,-1 0,1 1,-1-1,0 0,0 0,1 1,-1-1,0 1,0-1,0 1,-1-1,1 1,0 0,0-1,-1 1,1 0,-1-1,0 2,-16 117,-2-15,19-103,1-1,-1 0,0 0,1 0,0 0,-1 0,1 0,-1-1,1 1,0 0,0-1,-1 0,1 1,0-1,0 0,0 0,-1 0,1 0,0 0,0 0,0 0,-1-1,1 1,0-1,0 1,-1-1,1 0,0 1,-1-1,1 0,-1 0,1 0,-1-1,1 1,-1 0,0 0,0-1,1-1,119-105,-104 93,-12 10,-1 0,1 1,1-1,-1 1,0 0,1 0,0 0,0 1,0 0,0 0,1 1,-1 0,1 0,-1 0,3 1,-7 2,0 1,0 0,0-1,0 1,0 0,0 1,0-1,0 0,-1 0,0 1,1-1,-1 1,0-1,0 1,0-1,0 1,-1 0,1 0,-1-1,1 1,-1 0,0 0,0-1,0 1,-1 0,1 0,-1-1,1 1,-1 0,0-1,0 1,0 0,-1-1,1 1,-43 156,54-118,1-29</inkml:trace>
</inkml:ink>
</file>

<file path=ppt/ink/ink4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3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0,'-5'5,"-1"6,4 2,4-2</inkml:trace>
</inkml:ink>
</file>

<file path=ppt/ink/ink4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2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0,'-39'82,"-101"178,-14-64,116-162,30-33,5-6</inkml:trace>
  <inkml:trace contextRef="#ctx0" brushRef="#br0" timeOffset="377.676">0 0,'3'15,"0"0,0-1,1 1,1-1,0 0,1-1,1 1,0-1,1 0,6 8,-3-4,105 151,-48-53,-66-111</inkml:trace>
</inkml:ink>
</file>

<file path=ppt/ink/ink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4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481 217,'-11'237,"-24"10,22-108,-2-105,10-39</inkml:trace>
  <inkml:trace contextRef="#ctx0" brushRef="#br0" timeOffset="300.474">86 190,'38'-5,"42"-2,17-4,1 0,-6 1,-10 3,-13 3,-9 1,-10 2,-9 1,-6 0,-5 1,-2-1,-1 0,-11 5,-7 2</inkml:trace>
  <inkml:trace contextRef="#ctx0" brushRef="#br0" timeOffset="570.459">1 951,'43'5,"39"-4,9-6,0-2,-12 0,-13 1,-14-4,-11 1,-8 1,-4 2,-3-2,0 0,-5 1</inkml:trace>
  <inkml:trace contextRef="#ctx0" brushRef="#br0" timeOffset="1232.641">1187 246,'50'-9,"-1"-3,-1-1,0-3,-1-2,0-2,17-11,-60 29,0 1,0-1,0 0,0 0,0 0,0-1,0 0,-1 1,1-1,-1-1,0 1,0 0,0-1,0 1,-1-1,1 0,-1 0,0 0,0 0,-1 0,1-1,-1 1,0 0,0-1,0 1,-1-1,1 1,-1-1,-1-1,1 5,-1 0,1-1,-1 1,0 0,1 0,-1 0,0-1,0 1,0 0,0 0,0 0,0 1,0-1,0 0,-1 0,1 1,0-1,0 0,-1 1,1-1,0 1,-1 0,1-1,0 1,-1 0,1 0,-1 0,1 0,-1 0,1 0,0 0,-1 1,1-1,0 0,-1 1,1-1,0 1,-1 0,1-1,-1 2,-48 35,31-9,1 2,2 0,1 1,2 0,1 1,1 0,2 1,1 1,1-1,2 1,1 13,-1-16,-18 196,18-150,-3 0,-3-1,-5 4,14-71,0 0,-1 0,0-1,0 1,0-1,-1 0,-1 0,0 0,0-1,0 1,-1-1,0-1,0 1,0-1,-1 0,0 0,-1-1,1 0,-1 0,0-1,0 0,0 0,-1-1,1 0,-1 0,0-1,0 0,0-1,0 0,0 0,0-1,0 0,0-1,-3 0,8-1,1 1,-1-1,1 1,-1-1,1 0,0-1,-1 1,1 0,0-1,1 0,-1 0,0 0,1 0,0 0,0 0,0-1,0 1,0-1,0 1,1-1,0 0,0 1,0-1,0 0,1 0,-1 0,1 0,0 0,0 0,0 0,1-3,1-6,0 0,0 1,1-1,1 1,0-1,1 1,0 0,1 1,1-2,12-14,1 1,1 1,1 0,1 2,1 1,1 1,11-6,-13 8,-5 7,1 0,-1 1,2 1,-1 1,2 1,-1 1,1 0,0 2,0 0,13 0,39 10,-55 1</inkml:trace>
</inkml:ink>
</file>

<file path=ppt/ink/ink4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1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423,'-1'-5,"0"1,0 0,0 0,-1 0,0 0,1 0,-1 0,-1 0,1 1,0-1,-1 1,0-1,0 1,0 0,0 0,0 0,-1 1,1-1,-1 1,0 0,1 0,-1 0,0 0,0 1,0-1,-1 1,1 0,0 0,0 1,-1-1,1 1,0 0,-1 0,1 1,0-1,-1 1,1 0,0 0,0 0,0 1,-1 0,-196 64,198-65,0-1,1 1,-1 0,1 0,-1 0,1 1,0-1,-1 1,1-1,0 1,0 0,0 0,0-1,0 2,1-1,-1 0,1 0,-1 0,1 1,0-1,0 1,0-1,0 1,0-1,0 1,1-1,-1 1,1 0,0 0,0-1,0 1,0 0,0-1,1 1,-1 0,1-1,0 1,-1-1,1 1,0-1,1 1,-1-1,0 1,1-1,-1 0,1 0,0 0,0 0,0 0,1 1,137 71,-139-73,0 0,1 0,-1 0,0 0,1 0,-1 1,0-1,0 0,0 1,0-1,0 1,0-1,0 1,-1-1,1 1,0-1,-1 1,0 0,1-1,-1 1,0 0,0 0,0-1,0 1,0 0,0 0,0-1,0 1,-1 0,1-1,-1 1,0 0,1-1,-1 1,0-1,0 1,0-1,0 1,0-1,0 0,0 1,-55 49,20-28,27-18,-1 0,1 1,1 0,-1 0,1 1,1 0,-1 1,1-1,0 1,1 1,-3 4,8-12,0 1,0-1,1 0,-1 1,1-1,-1 1,1-1,0 1,-1-1,1 1,0-1,0 1,0-1,0 1,0-1,1 1,-1-1,0 1,1-1,-1 1,1-1,-1 0,1 1,0-1,-1 1,1-1,0 0,0 0,0 0,0 0,0 1,0-1,1-1,-1 1,0 0,0 0,1 0,-1-1,0 1,1 0,-1-1,1 1,-1-1,1 0,-1 0,1 1,-1-1,1 0,81 5,-76-5,135-10,-124 0,-6-3</inkml:trace>
  <inkml:trace contextRef="#ctx0" brushRef="#br0" timeOffset="319.436">4065 0,'-26'160,"7"1,7 1,8 0,7 30,-2-130,-3-22,-1 1,-2-1,-1 1,-11 31,-2-18,8-30</inkml:trace>
  <inkml:trace contextRef="#ctx0" brushRef="#br0" timeOffset="16927.867">1 1355,'14'-9,"1"1,0 1,0 0,1 1,0 1,0 0,0 1,1 1,-1 0,1 1,0 1,5 1,-21 0,0 0,0 0,0 1,0-1,0 0,1 0,-1 1,0-1,0 1,0-1,-1 1,1-1,0 1,0-1,0 1,0 0,0 0,-1-1,1 1,0 0,-1 0,1 0,0 0,-1 0,1 0,-1 0,0 0,1 0,-1 0,0 0,0 0,1 0,-1 0,0 0,0 0,0 0,0 0,0 0,-1 1,1-1,0 0,0 0,-1 0,1 0,-1 0,1 0,-1 0,1 0,-1 0,0 0,-35 48,33-46,-22 23,18-21,1 1,0-1,0 2,0-1,1 0,0 1,0 0,0 0,1 1,1-1,-1 1,1 0,0 0,1 1,3-6,0 0,1-1,-1 1,1 0,0-1,0 0,0 1,0-1,0 0,0 0,1 0,-1 0,1 0,-1-1,1 1,0-1,-1 0,1 0,0 0,0 0,0 0,0-1,0 1,0-1,0 0,0 0,0 0,0 0,1 0,-1-1,0 1,0-1,1 0,1 1,115-16,-95 9</inkml:trace>
  <inkml:trace contextRef="#ctx0" brushRef="#br0" timeOffset="17294.948">339 1890,'38'-9,"23"-4,5 1,-3-3,-8 2,-14 3</inkml:trace>
  <inkml:trace contextRef="#ctx0" brushRef="#br0" timeOffset="17556.173">508 1637,'-5'33,"-1"26,0 8,1-3,6-8,3-8,1-8,0-5,-2-5,0-6</inkml:trace>
  <inkml:trace contextRef="#ctx0" brushRef="#br0" timeOffset="18611.236">790 2060,'55'-32,"-2"-2,-1-3,-2-2,-2-2,21-23,-63 59,-1 0,1 0,-1-1,0 1,-1-1,1 0,-1 0,0-1,-1 1,0-1,0 0,0 0,-1 0,0 0,0 0,-1-1,1-2,-2 9,-1 0,1 0,0 0,-1 1,1-1,0 0,-1 0,1 1,-1-1,0 0,1 0,-1 1,1-1,-1 1,0-1,1 1,-1-1,0 1,0-1,0 1,1 0,-1-1,0 1,0 0,0 0,0-1,0 1,1 0,-1 0,0 0,0 0,0 0,0 0,0 1,0-1,1 0,-1 0,0 0,0 1,0-1,1 1,-1-1,0 0,0 1,1 0,-2 0,-37 22,28-14,1 0,0 1,0 0,1 1,1-1,0 2,0-1,1 1,1 1,0-1,1 1,0 0,1 0,0 1,1-1,-1 12,4-21,0 0,0 1,0-1,1 1,0-1,0 1,0-1,0 0,1 1,-1-1,1 0,0 0,1 0,-1 0,1-1,-1 1,1-1,0 1,0-1,1 0,-1 0,1-1,-1 1,1-1,0 1,0-1,0 0,0-1,0 1,1-1,-1 1,0-1,1-1,-1 1,10 2,0-1,-1-1,1 0,0 0,0-2,-1 1,1-2,0 0,-1-1,11-3,-3-2,0-2,-1 0,0-2,-1 0,0-1,-1-1,-1 0,0-2,-1 0,0 0,-1-2,-1 0,-1 0,-1-2,5-10,8-50,-24 78,-1 1,0-1,0 0,0 1,1-1,-1 1,-1-1,1 0,0 1,0-1,-1 0,1 1,0-1,-1 1,0-1,1 1,-1-1,0 1,0-1,0 1,0 0,0 0,0-1,0 1,0 0,-1 0,1 0,0 0,-1 0,1 0,-1 1,1-1,-1 0,1 1,-1-1,1 1,-1 0,1-1,-1 1,0 0,1 0,-1 0,0 0,1 0,-1 0,0 1,-1-1,-5 4,-1-1,1 2,0-1,0 1,1 0,-1 0,1 1,0 0,1 1,-1-1,1 1,0 1,1-1,0 1,0 0,1 0,0 0,0 0,1 1,0 0,0 0,1-1,1 1,-1 1,1 1,1-8,-1 1,1-1,0 0,1 1,-1-1,1 0,-1 1,1-1,0 0,0 0,0 0,1 0,-1 0,1 0,-1 0,1 0,0 0,0-1,0 1,1-1,-1 1,1-1,-1 0,1 0,0 0,0 0,0-1,0 1,0-1,0 0,0 0,0 0,3 1,2 0,0-1,0 0,1 0,-1 0,0-1,1 0,-1-1,0 0,0 0,0-1,0 0,0 0,5-3,9-4,-1-1,-1-2,0 1,0-2,-1-1,-1 0,0-1,-1-1,-1-1,-1-1,0 0,-1 0,-1-2,0 1,-2-3,2-19,-13 40,1 1,-1-1,0 0,0 1,0-1,0 0,1 1,-1-1,0 0,0 0,0 1,0-1,-1 0,1 1,0-1,0 0,0 1,0-1,-1 0,1 1,0-1,-1 0,1 1,0-1,-1 1,1-1,-1 1,1-1,-1 1,1-1,-1 1,1-1,-1 1,0 0,1-1,-1 1,0 0,1-1,-1 1,0 0,1 0,-1 0,0 0,1 0,-1-1,0 1,0 1,1-1,-1 0,0 0,1 0,-1 0,0 0,1 1,-1-1,0 0,-7 5,1-1,-1 2,1-1,0 1,0 0,0 0,1 1,0 0,0 0,1 1,0-1,0 1,1 0,0 1,1-1,-1 1,2-1,-1 1,1 1,-2-4,1 1,0 0,1 0,0 0,0 0,0 0,1 0,0 0,0 1,1-1,-1 0,2 1,-1-1,1 0,0 0,1 0,0 1,0-1,0-1,1 1,0 0,0-1,1 1,0-1,0 0,1 0,-1 0,1-1,0 0,1 0,-1 0,7 4,9-1</inkml:trace>
  <inkml:trace contextRef="#ctx0" brushRef="#br0" timeOffset="19198.265">1919 1947,'-7'4,"0"0,0 1,1 0,-1 0,1 0,0 1,0 0,1 0,0 1,0-1,0 1,1 0,-2 3,7-10,-1 0,0 0,0-1,1 1,-1 0,0 0,1 0,-1-1,0 1,1 0,-1 0,0 0,1 0,-1 0,0 0,1 0,-1 0,0 0,1 0,-1 0,0 0,1 0,-1 0,0 0,1 0,-1 0,0 0,1 0,-1 0,0 1,1-1,-1 0,0 0,1 0,-1 1,0-1,0 0,1 0,-1 1,0-1,0 0,0 0,1 1,-1-1,0 0,0 1,0-1,0 0,1 1,29-25,76-82,-104 106,1 0,-1-1,0 1,1 0,-1 0,1 1,-1-1,0 0,1 1,-1 0,0-1,0 1,1 0,-1 0,0 0,0 1,0-1,0 0,0 1,-1-1,1 1,0 0,-1-1,1 1,-1 0,1 0,-1 0,0 0,0 0,0 0,0 1,0-1,-1 0,1 2,23 29,-22-32,-1 1,1-1,0 1,0-1,0 0,1 0,-1 0,0 0,0 0,0-1,1 1,-1 0,0-1,1 0,-1 0,1 0,-1 0,0 0,1 0,-1 0,0-1,1 1,-1-1,0 0,0 1,1-1,-1 0,0 0,0-1,0 1,0 0,0-1,0 1,-1-1,1 0,1-1,9-14</inkml:trace>
  <inkml:trace contextRef="#ctx0" brushRef="#br0" timeOffset="19629.486">2117 1411,'5'-2,"2"-3,0 1,0 0,1 1,-1-1,1 1,0 1,0-1,0 2,0-1,0 1,1 0,-1 0,0 1,0 1,1-1,1 1,-9 0,0-1,1 1,-1-1,0 1,0 0,1-1,-1 1,0 0,0 0,0 0,0 0,0 0,0 0,0 0,0 0,-1 0,1 0,0 1,-1-1,1 0,-1 1,1-1,-1 0,1 1,-1-1,0 0,0 1,0-1,0 0,0 1,0-1,0 1,0-1,0 0,-1 1,1-1,-1 0,1 1,-1-1,-32 55,17-34,14-19,1-1,-1 0,1 0,0 1,0-1,-1 1,2-1,-1 1,0 0,0-1,1 1,-1 0,1-1,0 1,0 0,0-1,0 1,1 0,-1 0,1-1,-1 1,1-1,0 1,0 0,0-1,1 0,-1 1,0-1,1 0,0 1,-1-1,1 0,0 0,0-1,0 1,0 0,0-1,1 1,-1-1,0 1,1-1,0 0,79 14,-56-15</inkml:trace>
  <inkml:trace contextRef="#ctx0" brushRef="#br0" timeOffset="20208.628">2878 1609,'-19'24,"-11"17,-5 7,-2 0,5-4,5-4,0-4,1-3,5-4,1-5,4-2,0-1,-3 1,-2-2,3-6</inkml:trace>
  <inkml:trace contextRef="#ctx0" brushRef="#br0" timeOffset="20479.657">2568 1552,'10'39,"12"21,3 6,2-8,-4-9,-1-9,1-10,-4-6,0-8,-3 0,0 1,-3 2,-3-1</inkml:trace>
  <inkml:trace contextRef="#ctx0" brushRef="#br0" timeOffset="20962.302">3048 1439,'19'-5,"16"-1,7 0,1 1,-6 7,-11 7,-8 7,-13 5,-12 5,-5 2,0 1,2 1,7-5,9-7,9-6,6-6,-1-3</inkml:trace>
  <inkml:trace contextRef="#ctx0" brushRef="#br0" timeOffset="21607.454">3358 1806,'29'-5,"24"-1,7-1,-1 2,-6 2,-7 1,-12 1</inkml:trace>
  <inkml:trace contextRef="#ctx0" brushRef="#br0" timeOffset="21880.832">3331 1976,'33'4,"31"-2,9-2,-3-1,-9-6,-15-1</inkml:trace>
  <inkml:trace contextRef="#ctx0" brushRef="#br0" timeOffset="22129.078">4177 1637,'-39'28,"-12"25,3 8,9-3,11-5,15-7,15-12,7-6,7-8,5-8,4-5,3-5,1-2,0-1,1-5,-6-2</inkml:trace>
  <inkml:trace contextRef="#ctx0" brushRef="#br0" timeOffset="22443.749">4403 1777,'-5'11,"1"0,0-1,1 1,1 1,-1-1,2 0,0 1,0-1,1 0,0 9,0-16,1 1,-1-1,0 0,1 0,0 0,0 1,0-1,1 0,-1 0,1-1,0 1,0 0,1 0,-1-1,1 0,-1 1,1-1,0 0,0 0,1 0,-1-1,0 1,1-1,0 0,-1 0,1 0,0 0,0-1,4 1,1-2,1-1,-1 0,0-1,1 0,-1 0,0-1,0 0,0-1,-1 0,1 0,-1-1,0 0,-1 0,1-1,-1 0,0-1,0 1,-1-1,1-1,1 1,0 0,-1 0,0-1,0 0,-1 0,0 0,0-1,-1 0,0 0,-1-1,0 1,0-1,-1 0,0 0,-1 0,0-1,0 1,-1-4,-2 10,-1 0,1-1,-1 1,0 0,0 0,-1 0,1 0,-1 1,0-1,1 1,-2-1,1 1,0 0,-1 0,1 0,-1 1,0-1,0 1,0 0,0 0,0 1,0-1,-1 1,1 0,-1 0,1 0,-1 0,1 1,-2 0,-20 1</inkml:trace>
  <inkml:trace contextRef="#ctx0" brushRef="#br0" timeOffset="22910.277">4742 1947,'114'-205,"-114"203,0 1,0 0,0-1,1 1,-1 0,0 0,1-1,-1 1,1 0,0 0,-1 0,1 0,0 0,-1-1,1 1,0 0,0 1,0-1,0 0,0 0,0 0,0 1,0-1,1 0,-1 1,0-1,0 1,0-1,1 1,-1 0,0 0,1-1,-1 1,0 0,0 0,1 0,-1 0,0 0,1 1,-1-1,0 0,0 1,1-1,-1 1,0-1,0 1,0-1,1 1,-1 0,0 0,0 0,0-1,0 2,8 58,-10-56,0-1,0 1,1 0,0 0,0 0,0-1,0 1,0 0,1 0,0 0,0-1,0 1,0 0,0-1,1 1,0-1,0 1,0-1,0 0,0 0,0 0,1 0,0 0,-1 0,1-1,0 1,1-1,-1 0,0 0,0 0,1 0,-1-1,1 0,0 1,-1-1,1 0,0-1,3 1,0-2,-1 0,1-1,-1 0,1 0,-1 0,0-1,0 0,0-1,0 1,0-1,-1 0,1 0,-1-1,0 0,-1 0,1 0,-1 0,0-1,0 1,-1-1,0 0,0 0,0-1,0 1,-1 0,0-1,-1 0,0 1,0-1,0 0,0 0,-1 1,-1-2,-1-11</inkml:trace>
  <inkml:trace contextRef="#ctx0" brushRef="#br0" timeOffset="23390.69">5419 1523,'-91'44,"88"-43,0 0,1 1,-1-1,0 0,1 1,0 0,-1 0,1 0,0 0,0 0,0 0,0 0,1 1,-1-1,1 0,-1 1,1 0,0-1,0 1,0 0,0 0,0-1,1 1,-1 0,1 0,0 0,0 0,0 0,0 0,0 0,1 0,-1-1,1 1,0 0,0 0,0 0,0-1,0 1,1-1,-1 1,2 0,28 32,-27-33,0 1,0 0,0 0,-1 0,1 1,-1-1,0 1,0 0,0 0,0 0,-1 0,0 0,0 1,0-1,0 1,-1-1,1 1,-1 0,0-1,-1 1,1 0,-1 0,0 0,0 0,-1 0,1-1,-1 1,0 0,0 0,-1 0,-2 2,0 0,0 0,-1 0,0-1,0 1,-1-1,0 0,0-1,0 0,-1 0,0 0,0 0,0-1,0 0,-1-1,0 0,-6 2,-6-2</inkml:trace>
  <inkml:trace contextRef="#ctx0" brushRef="#br0" timeOffset="23656.984">5673 1467,'-5'38,"-6"23,-2 5,3-3,-4-8,2-8,3-8,2-5,-2-9,1-8</inkml:trace>
  <inkml:trace contextRef="#ctx0" brushRef="#br0" timeOffset="23896.753">5419 1750,'38'0,"28"0,2 0</inkml:trace>
  <inkml:trace contextRef="#ctx0" brushRef="#br0" timeOffset="24047.198">5757 1947</inkml:trace>
</inkml:ink>
</file>

<file path=ppt/ink/ink4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47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 0,'0'5,"-5"2,-2 4,-3 0,-2 3,-2 0,0 1,-1-1,-4-3,2 1,-1-1,2 2,0-1,2-3</inkml:trace>
</inkml:ink>
</file>

<file path=ppt/ink/ink4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98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198 0,'0'5,"-5"2,-6-1,-1 4,-4-1,-3 0,1 1,-1 1,-2-3,2 3,0-1,-2-2,3-3</inkml:trace>
</inkml:ink>
</file>

<file path=ppt/ink/ink4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2.5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1,'-10'4,"-7"3,-2 4,-1 0,-3-1,2-3</inkml:trace>
</inkml:ink>
</file>

<file path=ppt/ink/ink4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3.0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 0,'-33'5,"-17"1,1 5,9 0</inkml:trace>
</inkml:ink>
</file>

<file path=ppt/ink/ink4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4.8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1838 4742,'-341'29,"-54"-31,198 31,10-28,175-2</inkml:trace>
  <inkml:trace contextRef="#ctx0" brushRef="#br0" timeOffset="1421.581">1527 339,'-369'0,"200"28,1-16,156-10,-1 0,1 0,0-2,-1 1,1-1,0-1,-1-1,1 1,-2-2,-9-1,3 0</inkml:trace>
  <inkml:trace contextRef="#ctx0" brushRef="#br0" timeOffset="3086.109">1104 85,'1'475,"24"-264,33 196,-49-334,0-8,-3 1,-2-1,-4 1,-3 4,-22 428,27-169,39-60,2 24,-44 491,12-587,1-81,-4 0,-9 111,-1-81,-12 1,9-120,1 1,2-1,0 1,2 0,1-1,2 1,3 16,23 181,-11-11,-19-214,1-10</inkml:trace>
  <inkml:trace contextRef="#ctx0" brushRef="#br0" timeOffset="6435.263">1584 4205,'2'2,"-1"-1,1 1,0-1,0 1,-1 0,1-1,-1 1,0 0,1 0,-1 0,0 0,0 1,0-1,-1 0,1 0,0 1,-1-1,0 0,1 0,-1 1,0-1,0 1,0-1,-1 0,1 1,0-1,-1 0,0 0,1 1,-1-1,0 0,-1 2,-109 206,92-179,-113 184,-66 89,129-209,63-82,4-2</inkml:trace>
  <inkml:trace contextRef="#ctx0" brushRef="#br0" timeOffset="7551.936">1273 0,'-9'7,"-1"0,1 0,0 1,1 1,-1-1,2 1,-1 0,1 1,1 0,-2 3,3-6,-199 365,43-112,95-148,50-88</inkml:trace>
  <inkml:trace contextRef="#ctx0" brushRef="#br0" timeOffset="8675.971">3 2794,'0'0,"-1"1,1-1,0 1,0-1,0 0,-1 1,1-1,0 1,0-1,0 1,0-1,0 1,0-1,0 1,0-1,0 1,0-1,0 1,0-1,0 1,0-1,1 0,-1 1,0-1,0 1,0-1,1 1,-1-1,0 0,1 1,-1-1,0 0,1 1,-1-1,0 0,1 1,-1-1,1 0,-1 0,0 0,1 1,-1-1,1 0,-1 0,1 0,-1 0,1 0,-1 0,1 0,-1 0,1 0,-1 0,0 0,1 0,-1 0,1 0,-1 0,1 0,6-1,0 0,0 0,0 0,-1-1,1 0,0 0,-1-1,1 0,-1 0,0-1,0 1,0-1,-1 0,1-1,-1 0,0 1,0-2,3-3,0 1,42-38,-2-2,-2-2,-2-2,-3-2,-2-2,18-37,-45 71,-1-1,-2 0,0-1,-1 0,-1 0,-1-1,-2 0,0 0,-2 0,0 0,-3-20,-27-39,27 82,0 1,0-1,-1 0,1 1,0-1,0 1,-1-1,1 1,-1 0,1-1,-1 1,0 0,0 0,1 0,-1 0,0 0,0 1,0-1,0 1,0-1,0 1,0 0,0-1,0 1,0 0,0 0,0 1,0-1,0 0,0 1,0-1,0 1,0-1,0 1,1 0,-1 0,0 0,0 0,1 0,-2 2,-5 3,0 1,0 0,1 1,0-1,1 1,0 1,0-1,1 1,0 0,0 0,1 1,0-1,1 1,0 0,1 0,-1 8,-7 168,10-171,6 273,0-258,1 0,1-1,2 0,1 0,1-1,1 0,2-2,1 1,1-2,0 0,2-1,1-1,9 6,-19-20,-3-5</inkml:trace>
</inkml:ink>
</file>

<file path=ppt/ink/ink4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26.5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697 1795,'-1'1,"-1"1,0-1,0 1,0-1,1 1,-1 0,1 0,-1 0,1 0,0 0,-1 0,1 0,0 0,1 1,-1-1,0 0,1 0,-1 1,1-1,0 0,-1 1,1-1,0 1,1 1,-2-1,-1 367,2 363,27-535,-27 225,-13-332,9-80,1 1,1 0,0 0,1 0,0 0,1 1,0-1,1 0,1 8,4-7,0-7</inkml:trace>
  <inkml:trace contextRef="#ctx0" brushRef="#br0" timeOffset="3198.046">613 3799,'3445'0,"-3287"-28,19 27,323 1,-521-22,-3 6,0-1,2-1,0 0,1-2,-9-12,29 30,1 1,-1 0,1 0,0 0,0 0,0 0,0 0,-1 0,1 0,-1 0,1 0,0 1,-1-1,0 0,1 0,-1 0,1 0,-1 1,0-1,0 0,1 1,-1-1,0 0,0 1,0-1,0 1,0 0,0-1,0 1,0 0,0-1,0 1,0 0,0 0,0 0,0 0,0 0,0 0,0 0,0 0,0 0,0 0,0 1,0-1,0 0,0 1,1-1,-1 1,0-1,0 1,0-1,0 1,1 0,-1-1,0 1,0 0,1 0,-1 0,-19 126,-14 2,6-1,28-128,-1 0,1 1,-1-1,1 1,0-1,-1 0,1 1,0-1,0 1,-1-1,1 1,0-1,0 1,-1-1,1 1,0-1,0 1,0-1,0 1,0 0,0-1,0 1,0-1,0 1,0-1,0 1,0-1,1 1,-1-1,0 1,0-1,0 1,1-1,-1 1,0-1,1 1,-1-1,0 0,1 1,-1-1,1 1,-1-1,0 0,1 1,-1-1,1 0,-1 0,1 1,-1-1,1 0,-1 0,1 0,0 0,-1 0,1 0,-1 0,1 0,-1 0,1 0,-1 0,1 0,-1 0,1 0,0 0,-1 0,1-1,-1 1,1 0,-1 0,1-1,30-28,-27 25,35-37,120-146,-147 165,-3 2</inkml:trace>
  <inkml:trace contextRef="#ctx0" brushRef="#br0" timeOffset="4014.118">5749 3489,'-34'28,"-148"203,58-65,17-46,85-119,15-10</inkml:trace>
  <inkml:trace contextRef="#ctx0" brushRef="#br0" timeOffset="4384.173">5382 3573,'34'12,"75"107,17 74,-59-81,-56-94</inkml:trace>
  <inkml:trace contextRef="#ctx0" brushRef="#br0" timeOffset="7798.611">670 1937,'0'-454,"-28"284,27-281,1-226,-11 615,-14 81,-4 34,18-29,-2-1,-1-1,0 0,-2 0,0-2,-4 3,-48 48,69-69,1 0,-1 0,1-1,-1 1,1-1,-1 1,1-1,0 0,0 1,0-1,-1 0,1 0,0 0,1-1,-1 1,0 0,0-1,0 1,0-1,0 0,1 0,-1 0,0 0,0 0,0 0,1 0,-1-1,1 0,1 1,202 9,-66 25,-139-34,-1 1,1-1,0 0,0 1,-1-1,1 0,0 1,0-1,-1 0,1 0,0 0,0 0,-1 0,1 0,0 0,0 0,0 0,-1 0,1 0,0 0,0-1,-1 1,1 0,0-1,0 1,-1 0,1-1,0 1,-1-1,1 1,-1-1,1 1,0-1,-1 1,1-1,-1 0,0 1,1-1,-1 0,1 1,-1-1,0 0,0 0,1 1,-1-1,0 0,0 0,0 0,0 1,0-1,0 0,0 0,0 1,0-1,0 0,0 0,-1 0,-22-45,18 38,-116-178,106 170,2 3</inkml:trace>
  <inkml:trace contextRef="#ctx0" brushRef="#br0" timeOffset="13922.081">49 46,'-2'1,"0"0,0 1,0-1,1 1,-1-1,0 1,1 0,-1 0,1 0,0 0,0 0,0 0,0 0,0 0,0 0,0 0,1 1,-1-1,1 0,-1 0,1 1,0-1,0 0,0 1,0 1,0-1,-15 137,13-134,1-1,0 1,0-1,0 1,0 0,1-1,0 1,0 0,1-1,-1 1,1 0,0-1,1 1,-1-1,1 1,0-1,1 0,-1 0,1 0,0 0,0 0,1-1,0 1,-1-5,-1 0,1 0,0-1,0 1,0-1,0 1,0-1,-1 0,1 0,0 0,-1 0,1-1,-1 1,1-1,-1 0,0 1,1-1,-1 0,0 0,0-1,-1 1,1 0,0-1,-1 1,1-1,-1 1,0-1,0 1,0-1,0 0,0 0,0-2,3-4,81-201,-58 115,-26 189,-1-54,10 156,25 51,-32-224,0 1,-2-1,-1 1,-1 0,-1-1,0 1,-6 16,-16 89,17-103,5-14,-1-1,0 1,-1-1,0 0,-1 0,0 0,0-1,-1 0,-1 0,0 0,-2 2,8-11,0 0,1 0,-1 0,0 0,0 0,0 0,0-1,0 1,0 0,0 0,0-1,0 1,0-1,0 1,0-1,0 1,-1-1,1 0,0 1,0-1,0 0,-1 0,1 0,0 0,0 0,-1 0,1 0,0-1,0 1,0 0,-1-1,1 1,0-1,0 1,0-1,0 1,0-1,0 0,0 0,0 1,0-1,0 0,0 0,1 0,-1 0,0 0,1 0,-1 0,0 0,1-1,-1 1,1 0,0 0,-1 0,1 0,0-1,-12-72,13 54,1 1,1-1,1 1,0 0,1 0,1 0,1 0,1 1,1 1,0-1,1 1,1 1,0 0,1 0,3-1,6-7</inkml:trace>
</inkml:ink>
</file>

<file path=ppt/ink/ink4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53.7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0 423,'2514'0,"-2259"29,-155-30,109 12,16 8,-109 5,114 30,-18-47,-131-9,156 19,-178-9,-1-3,1-3,57-4,-13 0,60 7,-145 2</inkml:trace>
  <inkml:trace contextRef="#ctx0" brushRef="#br0" timeOffset="1397.177">2935 3387,'223'20,"1"-9,102-13,-109 1,8 29,29-29,-230 1</inkml:trace>
  <inkml:trace contextRef="#ctx0" brushRef="#br0" timeOffset="7917.358">3330 141,'-148'176,"-157"225,156-223,137-141,14-23</inkml:trace>
  <inkml:trace contextRef="#ctx0" brushRef="#br0" timeOffset="8964.157">3443 3048,'-173'217,"118"-140,-107 93,-101 84,225-204,44-42,3-10</inkml:trace>
  <inkml:trace contextRef="#ctx0" brushRef="#br0" timeOffset="15847.355">3556 2003,'2'3,"0"-1,0 0,0 0,1 0,-1 0,1 0,-1-1,1 1,-1-1,1 1,0-1,0 0,-1 0,1 0,0-1,0 1,0-1,0 1,0-1,0 0,0 0,0 0,0-1,0 1,0-1,0 0,1 0,9-4,-1 0,1-2,-1 1,0-2,-1 1,0-2,0 1,-1-2,0 1,0-1,-1-1,0 0,-1 0,-1-1,1 0,9-10,125-195,-46 18,-45 30,-50 167,0 0,1 0,-1 0,-1 0,1 0,0-1,0 1,-1 0,1 0,-1-1,0 1,0 0,0-1,0 1,0 0,0-1,0 1,-1 0,1 0,-1-1,0 1,0 0,0 0,0 0,0 0,0 0,0 0,-1 0,1 0,-1 0,1 1,-1-1,0 1,0-1,1 1,-1 0,0-1,0 1,-1 0,1 0,0 0,0 1,0-1,-1 1,1-1,0 1,0-1,-1 1,1 0,0 0,-1 1,1-1,-2 0,-7 7,1-1,-1 2,1-1,0 1,1 1,0 0,1 0,0 1,0 0,1 0,0 1,0 0,2 0,-1 0,-2 11,0-7,1 1,1 0,0 1,1-1,1 1,1 0,0 0,1 1,1-1,1 0,0 1,1-1,1 0,1 0,0 0,1 0,4 10,2-1,1 1,1-1,1-1,1 0,1-1,1 0,2-2,0 0,7 5,18 2,-36-25</inkml:trace>
  <inkml:trace contextRef="#ctx0" brushRef="#br0" timeOffset="19299.207">4798 1467,'-9'-4,"1"1,-1 0,0 1,0 0,0 0,0 1,0 0,0 1,0 0,-1 0,1 1,0 0,0 0,0 1,0 1,0-1,1 2,-1-1,1 1,0 0,0 1,0 0,0 0,1 0,0 1,0 0,1 1,-1 0,2 0,-1 0,1 0,0 1,-3 6,-1-1,1 1,0 0,1 0,0 0,1 1,1 0,1 0,0 1,1-1,0 1,1 0,1 0,1 4,0-15,1-1,0 0,0 0,0 0,0-1,1 1,0 0,-1 0,2-1,-1 1,0-1,1 0,-1 0,1 1,0-2,0 1,0 0,0-1,1 1,-1-1,1 0,-1 0,1 0,0-1,0 1,-1-1,1 0,2 0,5 2,-1-1,1 0,0-1,0 0,0-1,0-1,0 1,0-2,-1 1,3-2,13-4</inkml:trace>
  <inkml:trace contextRef="#ctx0" brushRef="#br0" timeOffset="19819.568">5278 1552,'-36'17,"25"-13,1 0,-1 0,1 1,0 0,0 1,1 0,-1 1,2 0,-1 0,1 1,0 0,0 1,1 0,0 0,1 0,-5 9,7-11,0-1,1 1,0 0,0 0,0 0,1 0,0 0,1 0,0 1,0-1,0 1,1-1,0 1,0-1,1 1,0-1,0 1,1-1,0 0,0 0,1 0,0 0,0 0,1 0,0-1,0 0,4 5,-4-8,0 0,0 0,0 0,1-1,-1 0,1 0,0 0,0-1,0 1,-1-1,1 0,0-1,0 1,0-1,0 0,1 0,-1-1,0 1,0-1,-1 0,1 0,0-1,0 0,2-1,108-61,-103 54,0 0,0 0,-1-1,-1-1,0 0,0 0,-1-1,-1-1,0 1,-1-1,-1 0,5-12,-10 21,0 0,0 0,0 0,-1 0,1 0,-1 0,0 0,-1-1,1 1,-1 0,0 0,0 0,-1 1,1-1,-1 0,0 0,0 1,-1-1,0 1,1 0,-1 0,-1 0,1 0,-1 0,1 1,-1-1,0 1,0 0,0 0,-1 1,1-1,-1 1,1 0,-1 0,0 1,0-1,0 1,0 0,0 0,0 1,0-1,0 1,0 0,0 1,0-1,0 1,0 0,0 0,0 1,-1 0,-76 35,63-23</inkml:trace>
  <inkml:trace contextRef="#ctx0" brushRef="#br0" timeOffset="20371.038">5786 1439,'-55'27,"52"-26,-1 0,0 0,0 1,0 0,1-1,-1 1,1 0,0 1,-1-1,1 1,0-1,0 1,1 0,-1 0,1 1,-1-1,1 0,0 1,0-1,0 1,1 0,-1-1,1 1,0 0,0 0,0 0,1 0,-1 0,1 0,0 0,0 0,1 0,-1 0,1 0,0 0,1 3,61 58,-56-60,0 0,-1 0,1 0,-1 1,-1 0,1 0,-1 1,0-1,0 1,-1 0,0 1,0-1,-1 1,0-1,0 1,-1 0,0 0,0 4,-3-8,0 1,0-1,-1 0,0 0,0 0,0 0,-1 0,1 0,-1 0,0-1,0 1,0-1,0 0,-1 0,1 0,-1 0,0 0,0-1,0 0,0 0,0 0,-1 0,1-1,0 0,-1 0,1 0,-1 0,1-1,-1 1,-3-1,-18 7,16-3,1 0,-1-1,0-1,0 1,0-2,-1 1,1-1,0-1,0 0,-1 0,1-1,0 0,0-1,0 0,0-1,0 0,-9-4,0-5</inkml:trace>
  <inkml:trace contextRef="#ctx0" brushRef="#br0" timeOffset="20935.675">6293 1439,'-12'4,"-1"1,1 1,0 0,0 1,1 0,-1 0,2 1,-1 1,1 0,0 0,1 1,0 0,1 1,0 0,1 0,0 1,-5 12,8-18,1 0,0 0,1 0,0 1,-1-1,2 1,-1 0,1 0,0-1,1 1,0 0,0 0,0 0,1 0,0 0,0-1,0 1,1 0,0-1,1 1,-1-1,1 0,1 0,-1 0,1 0,0 0,0-1,0 0,1 0,0 0,0 0,1-1,-1 0,1 0,0 0,-1-1,2 0,2 2,7-3,-1 0,1 0,-1-2,1 0,-1 0,1-2,-1 0,1-1,-1 0,0-1,0-1,-1 0,1-1,-1-1,-1 0,1-1,-1-1,0 0,-1 0,0-1,-1-1,6-5,-9 7,1 1,-2-1,1-1,-1 1,0-1,-1 0,0-1,-1 0,0 0,-1 0,0 0,0-1,-2 1,1-1,-1 0,-1 0,0 0,-1 0,0 0,-1 0,0 0,-1 1,0-1,-4-9,4 14,0 1,-1 0,0 0,0 0,-1 0,0 0,0 1,0-1,0 1,-1 0,0 1,0-1,0 1,-1 0,1 0,-1 1,0-1,0 1,0 1,-1-1,1 1,-1 0,1 0,-1 1,0 0,1 0,-1 1,0 0,0 0,1 0,-1 1,0 0,-4 1,-13 4</inkml:trace>
  <inkml:trace contextRef="#ctx0" brushRef="#br0" timeOffset="21405.037">6153 1636,'8'-1,"1"0,0-1,-1-1,1 1,-1-1,0-1,0 0,0 0,0 0,5-5,30-14,-29 18,0 1,0 1,0 0,0 0,0 2,1 0,-1 0,1 1,-1 1,0 1,1 0,-1 1,0 0,0 1,-1 1,1 0,3 2,-8-3,0-1,0 0,0-1,1 0,-1 0,1-1,-1 0,1-1,-1 0,5-1,5-4</inkml:trace>
  <inkml:trace contextRef="#ctx0" brushRef="#br0" timeOffset="35560.494">2992 0,'36'44,"-3"108,-23-89,-4 1,-2 0,-4 0,-3 20,1 32,13 24,-1-74,-3 0,-3 0,-3 0,-4 30,1 24,2 304,-28-199,28 509,1-452,12-166,-20-62,2 1,2 0,2 0,4 5,24 82,-43 55,16-134,4-58</inkml:trace>
</inkml:ink>
</file>

<file path=ppt/ink/ink4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7:41.1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368 1807,'1091'0,"-1079"0</inkml:trace>
  <inkml:trace contextRef="#ctx0" brushRef="#br0" timeOffset="1460.581">1 423,'623'0,"-398"-28,-44 45,-7-5,-161-12</inkml:trace>
  <inkml:trace contextRef="#ctx0" brushRef="#br0" timeOffset="2664.865">791 1,'29'266,"-29"295,27-307,-24-186,-3 1,-2-1,-9 42,-53 216,57-280,3 0,1 1,3-1,2 6,-1 22,28 96,-27-99,-3-85,1-4</inkml:trace>
  <inkml:trace contextRef="#ctx0" brushRef="#br0" timeOffset="3034.625">1073 1411,'-397'431,"327"-363,4 3,-46 66,95-113</inkml:trace>
  <inkml:trace contextRef="#ctx0" brushRef="#br0" timeOffset="24791.082">1129 142,'-105'119,"-45"27,-153 132,302-278,0 0,0 0,1 0,-1 0,0 1,1-1,-1 0,0 0,0 1,1-1,-1 0,1 1,-1-1,0 1,1-1,-1 1,1-1,-1 1,1-1,-1 1,1-1,-1 1,1 0,0-1,-1 1,1-1,0 1,0 0,-1 0,1-1,0 1,0 0,0-1,0 1,0 0,0 0,0-1,0 1,0 0,0 0,0-1,1 1,-1 0,0-1,0 1,1 0,-1-1,0 1,1 0,-1-1,1 1,-1-1,1 1,-1-1,1 1,-1-1,1 1,0-1,-1 1,1-1,-1 0,1 0,0 1,-1-1,1 0,0 0,0 1,-1-1,2 0,13-6,-1-3</inkml:trace>
  <inkml:trace contextRef="#ctx0" brushRef="#br0" timeOffset="26171.148">1412 622,'-4'6,"0"2,0-1,1 0,0 1,0-1,1 1,0 0,0 0,1 0,0 0,0 0,1 0,0 0,1 7,-1 0,0 301,-28-119,33-141,24-83,-4-8,2 1,1 2,1 0,22-16,-45 43,0 0,1 1,0 0,0 0,0 0,0 1,1 0,0 0,-1 1,1 0,0 0,0 1,-5 0,0 1,0 0,0-1,-1 1,1 1,0-1,0 0,0 1,0-1,-1 1,1 0,0 0,-1 0,1 1,0-1,-1 0,0 1,1 0,-1-1,0 1,0 0,0 0,0 0,0 1,0-1,-1 0,1 1,-1-1,1 1,-1-1,0 1,0 0,0 0,0 2,5 144,-8-101,1-23</inkml:trace>
</inkml:ink>
</file>

<file path=ppt/ink/ink4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0 877,'26'-3,"-1"-1,0-1,1-1,-2-1,1-1,-1-1,-1-1,7-5,21-15,-1-2,-2-3,-1-1,-1-3,-3-1,-1-2,-2-3,-2 0,-2-3,9-19,5 2,-40 51,-1 0,0-1,-1 0,-1 0,-1-1,0 1,-1-2,0 1,-1-4,-3 15,0 1,0-1,-1 1,0-1,0 1,0-1,-1 1,1-1,-1 1,0-1,0 1,-1-1,1 1,-1 0,0 0,0 0,-1 0,1 0,-1 0,0 1,1-1,-2 1,1 0,0 0,-1 0,1 0,-1 1,0-1,0 1,0 0,0 0,0 0,-1 1,1 0,0-1,-1 2,1-1,-1 0,1 1,-1 0,0 0,1 0,-1 0,1 1,-1 0,1 0,0 0,-1 1,1-1,0 1,0 0,-2 1,-10 8,0 0,1 1,1 0,0 1,0 1,2 0,-1 1,2 1,-5 7,7-10,1-3,0 1,0 0,1 1,1 0,0 0,1 0,0 1,0-1,2 1,0 0,0 0,1 1,1-1,0 0,0 1,2-1,0 1,0-1,1 0,1 0,0 0,1 0,0 0,1-1,1 1,0-1,2 2,33 40,3-2,3-2,19 15,-53-50,-2-2</inkml:trace>
</inkml:ink>
</file>

<file path=ppt/ink/ink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9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57 144,'-4'34,"2"25,3 8,0-4,0-6,0-9,0-8,0-6,-1-3,1-3,-1-1,0-5</inkml:trace>
  <inkml:trace contextRef="#ctx0" brushRef="#br0" timeOffset="446.402">1 32,'29'-8,"0"1,0 1,1 1,-1 2,1 1,0 1,0 2,10 2,-37-3,0 0,1 1,-1 0,0-1,0 1,0 0,0 1,0-1,0 0,0 1,0 0,-1 0,1 0,-1 0,1 0,-1 0,0 0,1 1,-1-1,-1 1,1 0,0 0,-1-1,1 1,-1 0,0 0,0 0,0 1,0-1,0 0,-1 0,0 0,1 1,-1-1,0 0,-1 0,1 1,-1-1,1 0,-1 0,0 0,0 0,0 0,-1 1,-74 111,32-59,42-53,0 0,0 0,1 0,-1 1,1-1,0 1,-1-1,2 1,-1-1,0 1,1 0,0-1,0 1,0 0,0-1,0 1,1-1,0 1,0 0,0-1,0 1,0-1,1 0,-1 1,1-1,0 0,0 0,0 0,0 0,1 0,-1-1,1 1,0-1,0 1,-1-1,2 0,-1 0,0-1,2 2,104 68,-105-67,-1 0,0-1,0 1,0 1,0-1,-1 0,1 1,-1-1,-1 1,1 0,0 0,-1-1,0 1,0 0,-1 0,1 0,-1 0,0 0,0 0,-1 0,0 0,0 0,0 0,0 0,-1 0,1 0,-1-1,0 1,-1-1,1 0,-1 1,0-1,0 0,0 0,-1-1,1 1,-1-1,0 0,0 0,0 0,-5 2,-3 3,-1-2,0 1,0-2,-1 0,1 0,-1-1,0-1,0 0,0-1,-1-1,-3 0,-7-1</inkml:trace>
  <inkml:trace contextRef="#ctx0" brushRef="#br0" timeOffset="763.563">819 201,'-14'33,"-10"21,-5 7,2-4,0-5,6-8,1-5,4-6,0-3,3-2,-2-6,3-1,-3-5,-2-5,0-4</inkml:trace>
  <inkml:trace contextRef="#ctx0" brushRef="#br0" timeOffset="1017.366">509 286,'33'34,"22"15,5 5,-2-3,-7-9,-11-8,-8-9,-5-4,-7-6</inkml:trace>
  <inkml:trace contextRef="#ctx0" brushRef="#br0" timeOffset="3250.523">1102 370,'19'0,"16"0,7 0,1 0,-2 0,-3-4,-3-3,-3 1,-2 1,-2 2,0 1,0 1,-6 0</inkml:trace>
  <inkml:trace contextRef="#ctx0" brushRef="#br0" timeOffset="3511.837">1186 568,'58'-5,"23"-1,3 0,-2 1,-12-4,-12 1,-12 0,-13 3</inkml:trace>
  <inkml:trace contextRef="#ctx0" brushRef="#br0" timeOffset="3901.35">2118 144,'-39'44,"2"1,1 1,-27 50,60-93,1 0,-1 0,0 0,1 1,0-1,0 1,0 0,0 0,0-1,1 1,0 0,0 0,0 0,0 0,1 1,-1-1,1 0,0 0,0 0,1 0,-1 1,1-1,0 0,0 0,0 0,1 0,-1-1,1 1,0 0,0 0,0-1,1 0,-1 1,1-1,0 0,0 0,0 0,0-1,0 1,1-1,-1 1,2-1,14 2,0-1,0-1,0-1,1-1,-1-1,0 0,1-1,-1-1,0-1,-1-1,1-1,-1 0,0-1,0-1,-1-1,0 0,14-11,-19 13,0-1,-1 0,0-1,0 0,-1 0,-1-1,1-1,-1 0,-1 0,0 0,-1-1,0 0,-1-1,0 0,-3 5,0 1,0-1,-1 0,0 0,0 0,-1 0,0-1,0 1,-1 0,0 0,-1-1,0 1,0 0,-1 0,0 0,0 0,-1 0,0 1,0-1,-1 1,0 0,0 0,-1 0,0-1,-3 0,1 1,-1 0,-1 0,1 0,-1 1,0 1,-1 0,1 0,-1 1,0 0,0 0,0 1,-1 0,1 1,-1 1,1-1,-1 2,0-1,-9 2,-15-1</inkml:trace>
  <inkml:trace contextRef="#ctx0" brushRef="#br0" timeOffset="4181.59">1863 201,'10'5,"22"6,11 1,7-1,0-2,2-4,-4-1,-1-3,2 0,-3-2,-4 1,-5-1,-3 6,-3 1,-3 0,0-1,-5-2</inkml:trace>
  <inkml:trace contextRef="#ctx0" brushRef="#br0" timeOffset="4517.511">2683 483,'-25'34,"-16"20,-2 1</inkml:trace>
</inkml:ink>
</file>

<file path=ppt/ink/ink4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29,'38'0,"23"-5,5-1,-3 0,-8 1,-8 2,-8 0,-5 2,-9 6,-8 1</inkml:trace>
</inkml:ink>
</file>

<file path=ppt/ink/ink4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1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50,'53'-5,"21"-1,0-5,-9 0,-11 1,-14 3</inkml:trace>
</inkml:ink>
</file>

<file path=ppt/ink/ink4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1 509,'43'-5,"24"-1,5 0,-4 1,-10 2,-9 0,-9 2,-6 1,-9-5,-3-1,-7 0</inkml:trace>
  <inkml:trace contextRef="#ctx0" brushRef="#br0" timeOffset="273.197">255 198,'0'39,"4"26,3 8,-1-4,-2-10,0-9,-2-8,-1-7,0-5,-1-2,-1-1,1-6</inkml:trace>
  <inkml:trace contextRef="#ctx0" brushRef="#br0" timeOffset="787.583">762 1,'10'147,"-3"59,-24 38,17-243,0 1,0 0,0-1,0 1,0-1,0 1,0 0,1-1,-1 1,0-1,1 1,0-1,-1 1,1-1,0 1,0-1,-1 1,1-1,0 0,1 0,-1 1,0-1,0 0,0 0,1 0,-1 0,0 0,1-1,-1 1,1 0,-1-1,1 1,-1-1,1 1,0-1,-1 0,1 1,0-1,-1 0,1 0,-1 0,1-1,0 1,-1 0,1-1,-1 1,1-1,69-38,-46 19,1 0,1 2,1 1,0 1,1 2,0 1,27-8,-54 20,0-1,0 1,0 1,0-1,0 0,0 0,1 1,-1 0,0-1,1 1,-1 0,0 0,0 0,1 0,-1 0,0 1,0-1,1 1,-1 0,0-1,0 1,0 0,0 0,0 0,0 1,0-1,0 0,0 1,-1-1,1 1,0 0,-1-1,0 1,1 0,-1 0,0 0,0 0,0 0,0 0,0 0,0 0,-1 1,1-1,-1 0,0 0,1 1,-1 1,-22 138,20-117</inkml:trace>
</inkml:ink>
</file>

<file path=ppt/ink/ink4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0 926,'60'-43,"-2"-3,-3-2,-1-2,-3-2,9-16,141-170,-180 210,-9 15,0-1,0 0,-1-1,-1 0,-1-1,0 0,-1 0,-1-1,0 0,-1 0,-1-1,-1 1,-1-1,0 0,0-17,-3 32,0 0,0-1,0 1,-1 0,0 0,1 0,-1 0,0 0,-1 0,1 0,0 0,-1 0,0 0,0 1,1-1,-2 1,1-1,0 1,0 0,-1 0,1 0,-1 0,0 0,1 0,-1 1,0 0,0-1,0 1,0 0,0 0,0 1,0-1,-1 1,1-1,0 1,0 0,0 0,-1 0,1 1,0-1,0 1,0 0,0 0,0 0,0 0,0 0,0 1,-1 0,-10 8,0 0,0 1,1 1,1 0,0 1,0 0,2 1,-1 1,2-1,0 1,1 1,0 0,1 0,1 0,1 1,0 0,1 0,1 3,-6 11,2 0,2 1,1-1,1 1,1 0,2 0,4 22,-1-39,2 1,0-1,1 0,0-1,1 1,1-1,0-1,1 1,0-1,1-1,1 0,0 0,1-1,0-1,1 1,50 22,-48-35</inkml:trace>
  <inkml:trace contextRef="#ctx0" brushRef="#br0" timeOffset="1318.046">1045 531,'-9'-3,"-1"1,1 0,-1 1,1 0,-1 0,1 1,-1 0,1 1,-1 0,1 1,0 0,-1 0,1 1,0 0,0 0,1 1,-1 0,1 1,0 0,0 0,0 1,1 0,-1 0,2 1,-1 0,1 0,0 1,0-1,1 1,0 0,1 1,-1 0,-35 106,39-111,1 0,0 0,0-1,0 1,0 0,1 0,0 0,-1 0,1-1,1 1,-1 0,0-1,1 1,0-1,0 0,0 1,0-1,0 0,1 0,0 0,-1-1,1 1,0-1,0 1,0-1,1 0,-1 0,0 0,1-1,2 2,4-1,0 0,0-1,0 0,0 0,0-1,0 0,0-1,0 0,0-1,0 0,0-1,0 0,-1 0,1-1,-1 0,0-1,2-1,8-3</inkml:trace>
  <inkml:trace contextRef="#ctx0" brushRef="#br0" timeOffset="1639.047">1327 531,'-8'12,"-1"-1,1 2,1-1,0 1,1 0,1 1,0-1,0 1,2 0,-1 1,2-1,0 0,1 1,0-1,1 1,2 11,-1-23,-1-1,1 1,1 0,-1-1,0 1,0-1,1 1,0-1,-1 0,1 0,0 0,0 0,0 0,0 0,1 0,-1-1,0 1,1-1,-1 1,1-1,0 0,-1 0,1 0,0-1,0 1,-1-1,1 1,0-1,0 0,0 0,-1 0,1 0,0-1,0 1,0-1,1 0,94-44,-84 35,-2-1,1 1,-1-2,-1 0,0 0,-1-1,0 0,-1-1,-1 0,0 0,3-11,-8 20,22-72,-25 75,0 0,0 0,0 0,0 0,0 0,0-1,-1 1,1 0,-1 0,1 0,-1 0,0 0,0 0,0 0,0 0,0 1,0-1,0 0,-1 0,1 1,-1-1,1 1,-1-1,0 1,1 0,-1 0,0 0,0 0,0 0,0 0,0 0,0 0,0 1,0-1,-1 1,-4-1,-1 1,1-1,0 2,-1-1,1 1,0 0,-1 0,1 1,0 0,0 1,0-1,1 1,-1 0,0 1,1 0,0 0,0 0,-2 3,-11 9</inkml:trace>
  <inkml:trace contextRef="#ctx0" brushRef="#br0" timeOffset="2153.553">2032 474,'-4'0,"-7"-1,0 1,0-1,-1 2,1-1,0 2,0 0,0 0,0 0,0 2,1-1,-1 1,1 1,0 0,-8 5,17-7,0-1,1 1,-1-1,0 1,1 0,-1-1,1 1,0 0,0-1,0 1,1 0,-1-1,0 1,1 0,0-1,-1 1,1-1,0 1,1-1,-1 1,0-1,1 0,-1 0,1 1,0-1,-1 0,1-1,0 1,0 0,0 0,1-1,-1 1,0-1,1 0,-1 0,1 0,-1 0,3 1,12 11,-12-10,-1 1,0-1,0 1,0 0,0 0,0 0,-1 0,0 1,0 0,0-1,0 1,-1 0,0 0,0 1,0-1,0 0,-1 1,0-1,0 1,-1-1,0 1,1-1,-2 1,1-1,-1 1,0-1,0 1,0-1,-1 0,0 1,0-1,0 0,-1 0,1 0,-1-1,0 1,-1-1,1 1,-1-1,0 0,0 0,0-1,-1 1,0-1,-133 41,113-40</inkml:trace>
  <inkml:trace contextRef="#ctx0" brushRef="#br0" timeOffset="3174.42">2625 333,'-20'5,"0"2,0 0,0 1,1 1,0 1,0 1,1 0,1 1,0 1,1 1,-2 3,10-10,0 2,1-1,-1 1,2 0,-1 0,1 1,1 0,0 0,0 1,1-1,0 1,1 0,0 0,1 0,0 0,1 0,0 1,1-1,0 0,1 1,0-1,1 0,0 0,0 0,1 0,1 0,0 0,1 0,2-3,1-1,0 0,0 0,0-1,1 0,0 0,0-1,0 0,1-1,-1 0,1 0,0-1,1 0,-1-1,0 0,1-1,-1 0,1-1,-1 0,1 0,-1-1,1-1,-1 0,0 0,0-1,0 0,0-1,7-3,2 1,-1 0,1-2,-1 0,-1-1,1-1,-2-1,1 0,-2-1,1-1,-2 0,0-1,0-1,-1 0,-1-1,-1 0,1-2,29-107,-41 120,1-1,-1 1,0 0,-1 0,1 0,-1 0,0 0,0 0,0 1,-1-1,0 0,0 0,0 1,-1-1,1 1,-1 0,0 0,0 0,0 0,-1 0,0 1,1-1,-1 1,0 0,-2 0,-7-4,0 1,-1 0,0 1,0 0,0 2,-1-1,1 2,-1 0,0 0,1 2,-1 0,0 0,0 2,1-1,-5 3,-16 2</inkml:trace>
  <inkml:trace contextRef="#ctx0" brushRef="#br0" timeOffset="3455.41">2230 559,'61'6,"1"-2,0-2,0-4,0-2,-1-2,29-9,-79 13,0 0,0 1,0 0,0 1,0 0,0 1,0 0,0 0,0 1,-1 1,1 0,-1 1,1 0,1 1,98 21,-85-25</inkml:trace>
</inkml:ink>
</file>

<file path=ppt/ink/ink4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39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0 467,'8'6,"1"-1,-1 0,1-1,0 1,0-2,0 1,1-1,-1-1,1 0,0 0,0-1,3 0,4 0,1 0,-1-1,0-1,0-1,0 0,-1-2,1 0,-1 0,1-2,-1 0,-1 0,1-2,-1 0,-1-1,8-5,29-23,-2-3,-1-2,22-26,-37 36,12-12,-13 11,2 1,2 1,0 2,18-9,-52 37,0-1,0 1,-1 0,1 0,0 0,0 0,0 1,0-1,0 0,0 1,0-1,0 1,0 0,0 0,0 0,0 0,1 0,-1 0,0 0,0 1,0-1,0 1,0-1,0 1,0 0,0 0,0 0,-1 0,1 0,0 1,-1-1,1 0,0 1,-1-1,0 1,1-1,-1 1,0 0,0 0,0-1,0 1,0 0,0 0,-1 0,1 0,0 0,-1 0,0 0,1 1,5 16,0 1,-1 0,-1 0,0 0,-2 0,-1 1,0-1,-1 0,-1 1,-1-1,-4 14,4-21,0 0,-2 0,1 0,-2 0,0 0,0-1,-1 0,0 0,-1-1,-1 0,0 0,-6 6,-1-5,-1-1,0-1,-1-1,0 0,0-1,-1-1,0-1,0 0,-1-1,0-1,0-1,0-1,0 0,0-2,0 0,0-1,-10-2,21 3,1 0,0 0,-1-1,1 0,0 0,0 0,0-1,0 0,0-1,0 0,0 0,1 0,-1-1,1 1,0-2,-5-3,-3-8</inkml:trace>
  <inkml:trace contextRef="#ctx0" brushRef="#br0" timeOffset="362.172">1383 129,'-15'16,"1"2,0 0,1 0,1 1,1 1,1 0,0 0,2 1,0 0,2 1,0-1,-2 22,7-39,1 0,0 0,0-1,0 1,0 0,1 0,-1 0,1 0,0-1,0 1,1 0,-1-1,1 1,0-1,0 1,0-1,0 0,1 0,-1 0,1 0,-1 0,1-1,0 1,0-1,1 0,-1 1,0-2,1 1,-1 0,1-1,0 1,-1-1,1 0,0 0,0-1,0 1,-1-1,1 0,0 0,4 0,7-2,0 1,1-2,-1 0,0-1,-1 0,1-2,-1 1,0-2,0 0,-1 0,0-2,0 1,-1-2,0 1,0-2,-1 1,9-13,-15 16,0 0,0 0,-1 0,0-1,0 0,-1 0,0 0,0 0,-1 0,0 0,0-1,-1 1,0-1,-1 1,0-1,0 1,-1-1,0 1,0-1,-1 1,0-1,0 1,-1 0,0 0,-1 0,0 1,0-1,-1 1,1 0,-2 0,1 1,-1-1,0 1,0 0,-18-9,2 3</inkml:trace>
</inkml:ink>
</file>

<file path=ppt/ink/ink4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1,'22'80,"-16"226,-35-69,18-136,8-54,26-69,19-47,54-65,69-24,-160 154,-3 1,0 0,0 1,1-1,-1 1,1-1,-1 1,1 0,0 0,0 0,-1 0,1 0,1 1,-1 0,0-1,0 1,1 0,-1 0,0 1,1-1,-1 1,1 0,-1 0,0 0,1 0,-1 0,1 1,-1 0,0-1,1 1,-1 0,0 1,0-1,0 1,0-1,0 1,0 0,0 0,0 0,-1 0,1 1,-1 0,3 10,-2 0,0 0,0 1,-1-1,-1 1,0-1,-1 1,-1 0,0-1,-1 3,0 24,0 64,2-92</inkml:trace>
</inkml:ink>
</file>

<file path=ppt/ink/ink4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1,'44'0,"18"0,4 0,-4 0,-9 0,-7 0,-8 0,-10 0</inkml:trace>
</inkml:ink>
</file>

<file path=ppt/ink/ink4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6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28,'48'-5,"21"-1,3 0,-5 1,-10 2,-14 1</inkml:trace>
</inkml:ink>
</file>

<file path=ppt/ink/ink4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1 750,'36'-2,"-1"-1,1-2,-1-2,0-1,0-1,-1-2,0-2,-1-1,0-1,-2-2,0-1,0-1,-2-2,18-17,139-159,-175 184,-1-1,-1 0,0-1,-1 0,0-1,-1 1,-1-1,-1-1,0 1,-1-1,-1 0,-1 0,0 0,-1 0,-1 0,0 12,0 1,-1 0,0-1,0 1,0 0,0-1,-1 1,1 0,-1 0,0 0,0 0,-1 1,1-1,-1 0,0 1,0 0,0 0,0 0,-1 0,1 0,-1 1,1-1,-1 1,0 0,0 0,0 0,0 1,-1 0,1-1,0 1,-1 1,1-1,0 1,-1 0,1 0,-1 0,1 0,-1 1,1-1,0 1,0 1,-1-1,-1 1,-9 5,1 1,-1 1,2 0,-1 1,1 0,1 1,0 0,0 1,1 0,1 1,0 0,1 1,0 0,1 0,1 1,0 0,1 1,1-1,-1 2,3-7,-1 0,1 0,0 0,1 0,1 0,-1 0,1 1,1-1,0 1,1-1,0 0,0 1,1-1,0 0,1 0,0 0,1-1,0 1,1-1,4 8,0-1,1-1,1 0,1 0,0-1,0 0,2-1,0-1,0 0,1-1,0 0,1-1,0-1,3 0,134 56,-139-64,-6-4</inkml:trace>
</inkml:ink>
</file>

<file path=ppt/ink/ink4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170 254,'-14'13,"-1"0,2 0,0 1,0 1,2 0,0 1,0 0,1 0,1 1,1 1,1-1,0 2,1-1,1 0,1 1,-1 10,-3 185,10-146,-3-60,1 0,0 0,1 0,0 0,0 0,0 0,1 0,1 0,-1 0,1-1,0 0,1 1,0-1,0 0,0-1,1 1,0-1,1 0,-1 0,1 0,0-1,-3-2,0 0,1 0,-1 0,1-1,0 1,-1-1,1 0,0 0,0 0,1-1,-1 0,0 1,0-1,1-1,-1 1,0-1,1 1,-1-1,1-1,-1 1,0 0,1-1,-1 0,0 0,1-1,-1 1,1-1,7-10</inkml:trace>
  <inkml:trace contextRef="#ctx0" brushRef="#br0" timeOffset="766.997">481 311,'22'59,"-15"137,-36-26,11-46,14-105</inkml:trace>
  <inkml:trace contextRef="#ctx0" brushRef="#br0" timeOffset="1066.731">764 537,'23'-5,"19"-1,6 0,0 1,-4 2,-8 1</inkml:trace>
  <inkml:trace contextRef="#ctx0" brushRef="#br0" timeOffset="1431.348">1328 453,'-24'19,"-18"21,-1 8,7 1,8-3,11-5,6-4,7-4,8-3,8-6,7-2,5-6,3-4,-3-10,0-6,0-1,-5 0</inkml:trace>
  <inkml:trace contextRef="#ctx0" brushRef="#br0" timeOffset="1763.127">1610 509,'-14'24,"1"1,0 1,2 0,1 0,1 1,-3 18,11-43,0 1,0 0,1 0,-1 0,0-1,1 1,0 0,0 0,0 0,0 0,0 0,0 0,1-1,-1 1,1 0,0 0,0 0,0-1,0 1,1-1,-1 1,1-1,-1 1,1-1,0 0,0 0,0 1,0-2,0 1,0 0,1 0,-1-1,1 1,-1-1,1 0,0 1,-1-1,1-1,1 2,13-1,-1-1,0-1,1 0,-1-1,0 0,0-1,0-1,0-1,0-1,-1 0,0 0,0-2,-1 0,0 0,0-1,-1-1,0 0,-1-1,9-11,-17 19,-1 0,0 0,0 0,0 0,0-1,0 1,-1-1,1 0,-1 0,0 0,-1 0,1 0,-1 0,1-1,-1 1,0 0,-1-1,1 1,-1-1,0 1,0-1,0 1,-1-1,0 1,1 0,-2-1,1 1,0 0,-1 0,0 0,0 0,0 0,0 0,-1 0,1 1,-1-1,0 1,0 0,0 0,-2-1,-2-1,-1 1,0 0,0 0,0 0,0 1,0 1,-1-1,1 1,-1 1,0-1,0 2,1-1,-1 1,-5 1,-11 4</inkml:trace>
  <inkml:trace contextRef="#ctx0" brushRef="#br0" timeOffset="2227.796">2259 367,'-10'2,"0"0,0 0,0 1,0 0,0 1,1 0,0 0,-1 1,2 0,-1 1,-7 6,15-11,0 0,0 0,0 0,0 0,0 0,1 1,-1-1,0 0,0 0,1 1,-1-1,1 1,0-1,-1 0,1 1,0-1,0 1,0-1,0 1,0-1,0 1,0-1,0 1,1-1,-1 0,0 1,1-1,-1 1,1-1,0 0,-1 1,1-1,0 0,0 0,0 0,0 0,0 0,0 0,0 0,0 0,1 0,-1 0,0 0,64 37,-53-33,-7-3,0-1,0 1,0 0,0 0,-1 0,1 1,-1-1,1 1,-1 0,0 1,0-1,0 1,0-1,-1 1,0 0,0 1,0-1,0 0,0 1,-1 0,0 0,0-1,0 1,-1 0,0 1,0-1,0 0,0 0,-1 0,0 1,0-1,0 4,-6 0,1 1,-1-1,-1 0,1-1,-2 0,1 0,-1 0,0-1,0 0,-1-1,0 0,0 0,-1-1,0 0,0 0,0-1,0-1,0 1,-1-2,-2 1,-27 11,-53 10,71-22</inkml:trace>
  <inkml:trace contextRef="#ctx0" brushRef="#br0" timeOffset="2650.732">2823 311,'-7'4,"-54"30,1 3,2 3,-6 8,59-46,0 1,0 0,1 1,-1-1,0 1,1 0,0 0,0 0,0 0,1 1,-1-1,1 1,0 0,1 0,-1 1,1-1,0 0,0 1,0-1,1 1,0 0,0-1,1 1,-1 0,1 0,0-1,1 1,0 0,0 0,0-1,0 1,1-1,0 1,0-1,1 2,8 2,0 0,0-1,1 0,0-1,0 0,0-1,1 0,0-1,1-1,-1 0,1-1,-1 0,1-1,0-1,0 0,11-1,-9-1,0 0,0-1,0-1,0-1,0 0,-1-1,0-1,0 0,0-1,-1-1,0 0,-1-1,1 0,-2-1,1 0,-2-1,1-1,-1 0,-1 0,0-1,-1 0,-1-1,2-3,-7 13,0-1,0 0,-1 0,0 0,1 0,-1 0,-1 0,1-1,-1 1,0-1,0 1,-1-1,0 1,0-1,0 1,0-1,-1 1,0-1,0 1,-1 0,1-1,-1 1,0 0,-1 0,1 0,-1 0,0 1,0-1,-1 1,1-1,-1 1,0 0,0 1,0-1,-1 1,1 0,-1 0,0 0,0 0,0 1,-3-1,-11-1,0 1,0 0,0 2,-1 0,1 1,0 2,0-1,-15 5,1 1</inkml:trace>
  <inkml:trace contextRef="#ctx0" brushRef="#br0" timeOffset="2897.159">2401 594,'105'-5,"-1"-5,1-4,39-13,-109 19,-30 6,0 0,0 0,1 1,-1 0,0 0,0 0,0 1,1 0,-1 0,0 0,1 1,-1-1,0 1,0 1,0-1,0 1,0 0,0 0,83 30,-66-29</inkml:trace>
  <inkml:trace contextRef="#ctx0" brushRef="#br0" timeOffset="3195.593">3190 0,'32'66,"-3"0,-3 2,-3 0,-3 2,-3 1,-3 0,1 29,-14-86,-1-1,0 0,-1 1,-1-1,0 0,0 1,-2-1,1 0,-2-1,0 1,0-1,-1 0,0 0,-1 0,-1-1,0 0,0-1,-10 10,-8 6,-1-1,-1-1,-2-1,0-1,-1-2,-22 10,26-17</inkml:trace>
</inkml:ink>
</file>

<file path=ppt/ink/ink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37 537,'-28'197,"26"-173,0-13,0 0,1 0,0 0,1 0,0 0,0 0,1 0,1-1,0 1,0 0,1 0,1-1,0 0,0 1,1-2,0 1,0 0,5 4,-6-11,1 0,-1 0,1 0,0 0,0-1,0 1,0-1,1-1,-1 1,0-1,1 0,-1 0,1-1,0 1,-1-1,1 0,-1-1,1 1,-1-1,1 0,-1-1,1 1,-1-1,0 0,0-1,0 1,0-1,122-92,-59 20,-67 75,-1-1,1 1,0 0,0-1,-1 1,1 0,0 0,0 0,0 0,-1 0,1 0,0 0,0 0,0 0,-1 0,1 0,0 0,0 1,-1-1,1 0,0 0,0 1,-1-1,1 1,0-1,-1 1,1-1,-1 1,1-1,0 1,-1-1,1 1,-1 0,1-1,-1 1,0 0,1-1,-1 1,0 0,1 0,-1-1,0 1,0 0,0 0,0 0,0-1,0 1,0 0,0 0,0 0,0-1,0 1,0 0,-1 0,1 0,0-1,0 1,-1 0,1-1,-1 1,3 9,-2-3,1-1,1 1,-1-1,1 1,0-1,1 1,0-1,0 0,0 0,0 0,1-1,0 1,0-1,1 0,-1 0,1 0,0-1,1 0,-1 0,1 0,0-1,-1 1,2-1,-1-1,0 1,0-1,1 0,-1 0,1-1,0 0,0 0,-1-1,1 0,0 0,0 0,-1-1,5-1,5-4,1-2,-2 0,1-1,-1 0,0-1,-1-1,0 0,-1-1,-1 0,1-1,-2 0,0-1,3-6,-2 3,-1 0,-1-1,-1 0,0-1,-1 0,-1 0,-1 0,3-20,-7-3,-7 27</inkml:trace>
  <inkml:trace contextRef="#ctx0" brushRef="#br0" timeOffset="1433.576">940 1,'29'495,"-2"-234,-27-260,10 71,-10-70,1 1,-1-2,1 1,0 0,0 0,-1 0,1 0,0 0,0 0,1-1,-1 1,0-1,1 1,-1-1,1 1,-1-1,1 0,-1 1,1-1,0 0,0 0,0-1,0 1,0 0,-1 0,1-1,0 1,0-1,1 0,-1 0,0 0,0 0,1 0,10-4,-1-1,1 0,-1-1,0-1,0 0,0 0,-1-1,-1 0,1-1,-1-1,-1 0,9-10,-9 11,11-13,48-35,-67 58,1-1,0 1,-1-1,1 1,0 0,-1 0,1 0,-1 0,0 0,1 0,-1 0,0 0,1 0,-1 1,0-1,0 1,0-1,0 1,-1-1,1 1,0-1,0 1,-1 0,1-1,-1 1,0 0,1-1,-1 1,0 0,0 0,0-1,0 1,-1 0,1 0,0-1,-1 2,1-1,1 24,-2-22,0 1,0-1,1 1,0 0,0-1,0 1,0-1,1 1,0-1,0 1,0-1,0 1,1-1,0 0,0 1,0-1,0 0,1 0,-1-1,1 1,0-1,0 1,0-1,1 0,-1 0,1 0,0 0,0-1,0 0,0 1,7-2,1 0,0-1,-1 0,1 0,-1-2,1 1,-1-1,0-1,1 0,-1-1,-1 0,1 0,0-1,1-2,13-4,-3 2,-1 0,0-2,-1 0,0-2,-1 0,0-1,-1-1,-1 0,-1-2,0 0,6-8,-19 19,1 0,-1 0,0 0,-1 0,0-1,0 1,0-1,-1 1,1-1,-2 0,1 0,-1 1,0-2,0 5,0 0,0 1,-1-1,1 1,-1-1,1 1,-1-1,0 1,0-1,0 1,0 0,0-1,-1 1,1 0,-1 0,1 0,-1 0,0 0,0 0,0 1,0-1,0 0,0 1,0 0,-1 0,1-1,-1 1,1 1,0-1,-1 0,1 0,-1 1,0 0,-1-1,-6 3,0 0,1 0,-1 1,1 0,0 0,0 1,0 1,0-1,0 2,1-1,0 1,0 0,1 1,0-1,0 2,0-1,1 1,0 0,1 0,-1 0,2 1,-1 0,1 0,1 0,-1 1,1-1,1 1,0-1,0 4,1-7,0-1,1 0,0 0,0 0,0 1,0-1,1 0,0 0,0 1,0-1,1 0,0 0,-1 0,2-1,-1 1,1 0,-1-1,1 0,1 1,-1-1,0 0,1-1,0 1,0-1,0 1,0-1,1-1,-1 1,1 0,0-1,0 0,4 1,3 2,1 0,0-1,0 0,1-1,-1 0,1-1,0-1,-1 0,1-1,0-1,-1 0,1-1,0 0,0-1,11-5,0 0,-1-2,0-1,-1-1,0 0,-1-2,-1-1,0-1,-1 0,0-2,-1 0,-2-1,0-1,0 0,2-7,5-9,49-98,-72 132,-1 1,1-1,-1 0,0 0,0 0,1 1,-2-1,1 0,0 0,0 0,0 1,-1-1,1 0,-1 0,1 1,-1-1,0 0,0 1,0-1,0 1,0-1,0 1,0-1,0 1,-1 0,1 0,0-1,-1 1,1 0,-1 0,1 1,-1-1,0 0,1 0,-1 1,0-1,0 1,1-1,-1 1,0 0,0 0,0 0,1 0,-1 0,0 0,0 0,0 0,1 1,-1-1,0 1,1 0,-1-1,0 1,1 0,-1 0,1 0,-1 0,0 1,-8 1,1 0,0 1,0 0,1 1,-1-1,1 2,0-1,0 1,1 1,0-1,0 1,0 1,1-1,0 1,0 0,1 0,0 1,1-1,-4 9,8-15,0 0,0 0,0 0,0 0,0 0,0 0,1 0,-1 0,0 0,1 0,0-1,-1 1,1 0,0 0,0-1,0 1,0 0,0-1,0 1,1-1,-1 1,1-1,-1 0,1 0,-1 1,1-1,-1 0,1 0,0-1,0 1,-1 0,1 0,0-1,0 1,0-1,0 0,1 0,81 5,-75-5,29-2,-28 0,-1 1,0 0,0 0,1 1,-1 1,1 0,-1 0,0 0,0 1,0 1,0 0,0 0,3 2,-9-3,-1 1,1 0,-1 0,0 1,0-1,0 0,0 1,-1-1,1 1,-1-1,0 1,0 0,0-1,0 1,-1 0,1 0,-1 0,0 0,0 0,-1-1,1 1,-1 0,0 0,0-1,-1 4,1-4,-1 0,1 0,0 1,1-1,-1 0,0 1,1-1,0 0,0 1,0-1,0 0,0 1,1-1,0 0,-1 1,1-1,0 0,1 0,-1 0,0 0,1 0,0 0,0 0,0 0,0-1,0 1,0-1,1 0,-1 1,1-1,0 0,-1 0,1-1,0 1,2 0,6-1,0 0,0 0,0-2,0 1,0-1,0-1,0 0,-1-1,1 0,-1 0,1-1,-1 0,0-1,-1-1,1 1,13-5,-1 0,0-1,-1-1,-1-1,0-1,0 0,-1-2,-1 0,-1-1,14-18,-29 33,0 0,0-1,0 1,0-1,0 1,0-1,-1 0,1 0,-1 1,0-1,0 0,0 0,0 0,0-1,-1 1,1 0,-1 0,0 0,0 0,0-1,-1 1,1 0,-1 0,1 0,-1 0,0 0,0 0,-1 0,1 0,0 0,-1 1,0-1,0 0,0 1,0-1,0 1,0 0,0 0,-1 0,1 0,-1 0,0 0,0 1,1-1,-1 1,0 0,0 0,-3-1,-3 1,0 1,1 0,-1 0,0 1,0 0,1 0,-1 1,0 0,1 1,0-1,-1 2,1-1,0 1,1 1,-1-1,1 1,0 0,0 1,0 0,1 0,0 1,0-1,-3 7,4-8,1 0,0 1,1 0,-1 0,1 0,0 0,0 1,1-1,0 1,0-1,0 1,1 0,0 0,1 0,-1-1,1 1,1 0,-1 0,1 0,0 0,1 0,-1-1,1 1,1-1,-1 1,1-1,1 0,-1 0,1 0,0 1,12 7,1 0,0-1,1-1,0-1,1 0,0-2,1 0,0-1,0-1,1 0,0-2,0-1,0 0,1-2,-1 0,5-1,1 3,-1-1,1-1,0-1,0-1,-1-2,15-2,-17-3</inkml:trace>
</inkml:ink>
</file>

<file path=ppt/ink/ink4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5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0 886,'23'-18,"0"-2,-1 0,-2-1,0-1,15-23,-13 18,182-272,-52 94,-136 183,2 0,1 1,1 1,0 1,1 1,18-11,-38 28,1-1,0 1,0 0,0 1,0-1,0 0,0 1,1-1,-1 1,0-1,0 1,0 0,0 0,1 0,-1 0,0 1,0-1,0 0,0 1,1 0,-1-1,0 1,0 0,0 0,-1 0,1 0,0 1,0-1,0 0,-1 1,1-1,-1 1,1 0,-1-1,0 1,0 0,1 0,-1 0,-1 0,1 0,0 0,0 0,31 94,-26-59,-2-1,-1 0,-2 1,-2 0,-1-1,-1 0,-8 29,7-45,-1 0,-1 0,-1-1,0 1,-2-2,0 1,-1-1,-1-1,0 0,-2 0,0-1,0-1,-2 0,0-1,0 0,-1-1,-1-1,0-1,-1 0,0-1,-1-1,0-1,0-1,-1 0,1-2,-1 0,-1-1,1-1,-1-1,1-1,-1 0,14-2,1 1,-1-1,1 0,0 0,-1-1,1 1,0-1,0-1,0 1,0-1,1 0,-1-1,1 1,0-1,0 0,0-1,0 1,1-1,-1 0,1 0,1 0,-1 0,1-1,0 1,0-1,0 0,1 0,0 0,-1-4,0-13</inkml:trace>
  <inkml:trace contextRef="#ctx0" brushRef="#br0" timeOffset="599.406">818 943,'33'-44,"17"-26,2 3,4 2,2 2,62-50,-119 112,0-1,0 0,0 1,0-1,0 0,1 1,-1 0,0-1,1 1,0 0,-1 0,1 0,-1 0,1 0,0 0,0 0,0 1,0-1,-1 0,1 1,0 0,0-1,0 1,0 0,0 0,0 0,0 0,0 1,0-1,0 0,0 1,0-1,-1 1,1 0,0 0,0 0,-1 0,1 0,0 0,-1 0,1 0,-1 0,1 1,-1-1,0 1,0-1,1 1,-1 0,0 0,-21 136,19-136,0 1,0-1,1 1,-1-1,1 1,-1-1,1 1,0-1,0 1,0 0,0-1,0 1,0-1,1 1,-1-1,1 1,0-1,0 1,0-1,0 1,0-1,1 0,-1 0,1 0,-1 0,1 0,0 0,0 0,-1 0,1-1,1 1,-1-1,0 1,0-1,0 0,1 0,-1 0,1 0,-1 0,1-1,-1 1,1-1,1 1,9-4,1 1,-1-2,0 0,-1 0,1-2,-1 1,0-1,0-1,-1 0,0-1,4-3,62-35,-76 45,-1 0,1 0,0 0,0 1,0-1,0 0,0 1,0-1,0 1,0-1,0 1,0-1,0 1,0 0,0-1,1 1,-1 0,0 0,0 0,0 0,0 0,0 0,1 0,-1 1,0-1,0 0,0 0,0 1,0-1,0 1,0-1,0 1,0 0,0-1,0 1,0 0,0-1,0 1,-1 0,1 0,0 0,0 0,-1 0,1 0,-1 0,1 0,-1 0,1 0,-1 0,0 0,0 0,1 1,-1-1,0 0,0 0,-3 35,5-20</inkml:trace>
  <inkml:trace contextRef="#ctx0" brushRef="#br0" timeOffset="1437.455">1919 548,'-24'19,"1"1,1 1,1 0,0 2,2 1,1 0,1 1,-12 22,28-45,0-1,1 0,-1 0,0 1,0-1,0 0,1 1,-1-1,1 1,-1-1,1 0,0 1,-1-1,1 1,0 0,0-1,0 1,0-1,0 1,0-1,1 1,-1-1,1 1,-1-1,1 1,-1-1,1 0,0 1,-1-1,1 0,0 1,0-1,0 0,0 0,0 0,0 0,0 0,1 0,-1 0,0 0,1-1,-1 1,0 0,1-1,-1 1,1-1,-1 1,1-1,-1 0,1 0,-1 0,1 1,-1-1,1-1,-1 1,1 0,-1 0,1-1,-1 1,1 0,1-2,12-2,0-1,0 0,0-1,0-1,-1 0,0-1,-1-1,1 0,-2-1,1 0,3-5,26-19,85-65,-126 98,1 1,-1-1,1 1,0 0,-1-1,1 1,-1 0,1 0,-1 0,1 0,0 0,-1 1,1-1,-1 0,1 1,-1-1,1 1,-1-1,1 1,-1 0,0 0,1 0,-1 0,0 0,0 0,0 0,1 0,-1 0,0 0,-1 0,1 1,0-1,0 0,0 1,-1-1,1 1,-1-1,1 1,-1-1,1 1,-1-1,0 1,0 0,0-1,0 1,0-1,0 1,0-1,-1 1,1 0,11 31,-8-30,0 1,0-1,0 1,0-1,1 0,-1 0,1 0,-1-1,1 1,0-1,0 0,0 0,1-1,-1 1,0-1,1 0,-1 0,0 0,1 0,0-1,-1 0,1 0,-1 0,1 0,-1-1,1 0,-1 0,0 0,1-1,-1 1,4-3,9-3,0 0,-1-2,0 0,0-1,-1 0,0-2,3-3,9-6,0-2,-2-1,0-1,-2 0,0-2,-2-1,-1-1,-2 0,-1-2,-1 0,7-20,-22-37,-1 86,0 1,0-1,-1 0,1 0,-1 0,0 1,0-1,1 0,-1 1,0-1,0 1,0-1,-1 1,1-1,0 1,-1 0,1 0,0-1,-1 1,0 0,1 0,-1 1,1-1,-1 0,0 0,0 1,1-1,-1 1,0 0,0-1,0 1,0 0,1 0,-1 0,0 0,0 1,0-1,0 0,1 1,-1-1,0 1,0 0,1-1,-1 1,-1 1,-8 5,0 0,1 1,0 0,0 1,0 0,1 1,1 0,-1 0,2 1,-1 0,2 0,-1 1,2-1,-4 11,2-6,0 0,2 1,0-1,1 1,1 0,0 0,1 1,1-1,1 2,0-11,0 0,1-1,0 1,1-1,-1 0,1 1,1-1,-1 0,1 0,1 0,-1-1,1 1,0-1,1 0,-1 0,1 0,1-1,-1 1,1-1,-1-1,2 1,0 0,6 2,0-1,1 0,-1-1,1 0,0-1,1 0,-1-2,0 0,1 0,-1-1,1-1,0 0,-1-1,1-1,-1 0,0-1,1-1,-1 0,-1-1,1 0,-1-1,0-1,0 0,0 0,-1-2,-1 1,1-2,19-12,-2-1,0-2,-2 0,-1-2,-1-1,-1-1,-2-1,0-1,-3-1,0-1,9-25,-21 40,-1 6,0-1,0 0,-2-1,1 1,-2-1,0 0,-1 0,0 0,-1 0,0 0,-1 0,-2-12,2 24,0 1,-1-1,1 0,-1 1,1-1,-1 1,0-1,1 1,-1-1,0 1,0-1,0 1,0-1,0 1,0 0,0 0,-1 0,1 0,0 0,-1 0,1 0,-1 0,1 0,-1 1,1-1,-1 0,0 1,1 0,-1-1,0 1,1 0,-1 0,0 0,1 0,-1 0,0 0,0 0,1 1,-1-1,0 0,1 1,-1 0,1-1,-1 1,1 0,-2 1,-59 56,55-43,1 1,0-1,0 1,2 0,0 0,1 1,0-1,2 1,0-1,1 1,0 0,1-1,1 1,1-1,0 1,1-1,1 0,1 0,0-1,2 4,12 20,2 0,2-1,1-1,2-1,1-1,20 17,-33-38,-2-4</inkml:trace>
</inkml:ink>
</file>

<file path=ppt/ink/ink4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6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451 116,'-6'-5,"-1"1,0 1,0-1,0 1,0 0,0 1,-1-1,1 1,-1 1,1 0,-1 0,0 0,0 1,1 0,-1 1,0-1,1 1,-1 1,0 0,1 0,0 0,-1 1,1 0,0 0,1 1,-1 0,0 0,-3 5,-10 4,2 2,0 0,1 1,0 0,1 2,1 0,1 1,1 0,0 1,1 0,2 1,0 1,1-1,1 1,1 1,1 0,1 0,1 0,1 0,1 2,3-15,0 0,0 0,1 0,0 0,1 0,0 0,0-1,1 1,0-1,1 0,0 0,1-1,-1 1,2-1,-1-1,1 1,0-1,1 0,0 0,0-1,0 0,1-1,-1 0,1 0,4 0,6 4,0-1,1-1,0-1,0-1,1-1,-1 0,1-2,0 0,0-2,0 0,19-3,-1-2,-1-3,0-1,0-1,-1-3,0-1,-1-1,-1-2,0-2,-2-1,0-1,-1-2,7-9,-13 11,-1-1,-2-2,0 0,-2-2,15-22,-30 40,-1-1,0 0,0 0,-1 0,-1 0,1-1,-1 0,-1 1,0-1,0 0,-1 0,0 0,-1 0,0-1,-1 1,0 0,0 0,-1 0,0 0,-1 1,-1-3,-1 0,-1 0,-1 0,0 0,-1 1,0 0,0 0,-1 1,-1 0,1 1,-2 0,1 0,-1 1,-1 1,1 0,-1 0,0 1,-1 1,0 0,0 1,0 0,-1 0,-16-2,1 0,-2 2,1 1,0 2,-1 1,1 1,-1 1,-25 7,-9 4,12-1</inkml:trace>
  <inkml:trace contextRef="#ctx0" brushRef="#br0" timeOffset="418.409">56 426,'22'-15,"-1"1,2 1,-1 1,2 1,0 1,0 1,0 1,1 1,1 1,-1 2,1 0,-1 2,1 1,0 0,10 3,-24 1,0 0,0 1,-1 1,0 0,1 0,-2 1,1 0,-1 1,0 0,0 1,-1 0,86 51,-86-55,1-1,0 0,0 0,0 0,0-2,0 1,0-1,0-1,1 0,-1 0,0-1,1 0,-1-1,0 0,0 0,0-1,-1-1,1 0,1-1,2-7</inkml:trace>
</inkml:ink>
</file>

<file path=ppt/ink/ink4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57 368,'44'-5,"32"-6,14-2,-4-3,-6 2,-13 2,-13 4,-10-2,-9 1,-5 2,-2 2,-2 2,-1 1,-4 2</inkml:trace>
  <inkml:trace contextRef="#ctx0" brushRef="#br0" timeOffset="297.162">1 537,'43'0,"34"0,13-5,-4-1,-7 0,-12 1,-12 2,-7 1,-6 1,-6 0,-4 1,-2 0,-2 1,-6-1</inkml:trace>
  <inkml:trace contextRef="#ctx0" brushRef="#br0" timeOffset="744.428">340 1,'73'36,"2"-3,1-3,2-3,15 0,30 12,-120-39,1 0,0 1,0-1,0 1,-1 0,1 1,0-1,-1 0,1 1,-1 0,0 0,1 0,-1 0,0 1,0-1,-1 1,1 0,0-1,-1 1,0 0,1 1,-1-1,-1 0,1 1,0-1,-1 1,0-1,1 1,-1 0,-1 0,1-1,-1 1,1 0,-1 0,0 0,0 0,-1-1,1 1,-1 0,-1 2,-96 93,-136 83,174-139,-63 35,99-65</inkml:trace>
</inkml:ink>
</file>

<file path=ppt/ink/ink4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0,'-29'9,"0"1,1 1,1 2,0 1,0 0,1 2,1 2,1 0,-10 10,27-22,1 0,-1 1,1 0,0 0,1 0,0 0,0 1,1 0,0 0,0 1,0-1,1 1,1-1,0 1,0 0,0 0,1 0,0 0,1 0,1 6,-2-5,1 0,1 1,0-1,0 0,1-1,0 1,1 0,0 0,0-1,1 0,1 0,-1 0,1 0,1 0,0-1,0 0,1-1,-1 1,2-1,-1 0,1-1,0 0,0 0,1-1,2 2,3-2,0 0,0-1,0-1,1 0,0 0,-1-2,1 0,0 0,0-2,0 0,-1 0,1-1,0-1,10-4,-1 1</inkml:trace>
</inkml:ink>
</file>

<file path=ppt/ink/ink4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59,'-14'26,"1"-6,1 0,1 1,0 1,2 0,1 0,1 0,0 1,2 0,-2 18,7-37,0-1,0 1,1-1,-1 0,1 1,0-1,0 1,0-1,0 0,0 0,1 0,-1 0,1 0,0 0,0 0,0 0,0-1,1 1,-1-1,1 0,0 0,-1 1,1-2,0 1,0 0,0-1,0 1,1-1,-1 0,0 0,0 0,1 0,-1-1,1 1,0-1,125-7,-112 3,0 0,-1-2,1 0,-1 0,0-2,-1 0,1-1,-2 0,1-1,-1-1,-1 0,0-1,-1-1,0 0,0 0,-2-1,0 0,0-1,-2 0,4-9,-10 19,-1 1,0-1,0 0,0 0,0 0,-1 1,0-1,0 0,0 0,-1 0,0 0,0 1,0-1,0 0,-1 0,1 1,-1-1,0 1,-1 0,1 0,-1 0,0 0,0 0,0 0,-1 1,1-1,-1 1,1 0,-1 0,0 0,-1 1,-1-2,-3-1,-1 0,1 1,-1 0,0 1,0 0,-1 0,1 1,0 1,-1-1,0 2,1-1,-1 2,1-1,-9 3,-10 3,4 1</inkml:trace>
</inkml:ink>
</file>

<file path=ppt/ink/ink4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1,'-17'7,"0"1,0 0,1 2,0 0,0 0,2 2,-1 0,1 0,1 2,0-1,-10 17,22-26,0 0,1 0,-1 1,1-1,0 0,0 1,1-1,-1 0,1 1,0-1,0 0,0 0,1 0,0 0,-1 0,1 0,1 0,-1-1,0 1,1-1,0 1,0-1,0 0,0 0,0-1,1 1,-1 0,1-1,0 0,0 0,0 0,0-1,2 2,27 21,-29-21,1 0,-1-1,-1 1,1 0,0 1,-1-1,0 1,1 0,-1-1,-1 1,1 1,-1-1,1 0,-1 1,0-1,-1 1,1-1,-1 1,0 0,0 0,-1 0,1-1,-1 1,0 0,0 0,-1 0,1 0,-1 0,0-1,0 1,-1 0,0-1,1 1,-2-1,1 1,0-1,-1 0,0 0,0 0,-2 2,-8 2,0-1,0-1,0 0,-1 0,0-2,0 0,0 0,-1-1,1-1,-1-1,0 0,1 0,-1-2,0 0,1 0,-9-3,0-1,4-2</inkml:trace>
</inkml:ink>
</file>

<file path=ppt/ink/ink4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62,'-23'8,"0"0,0 1,1 1,1 1,-1 1,2 1,0 1,1 1,0 1,1 0,1 1,-14 17,27-28,-1 1,1 0,0-1,0 2,1-1,0 0,0 1,1-1,0 1,0 0,0 0,1 0,1-1,-1 1,1 0,1 0,-1 0,1 0,1 0,0 0,0 0,0-1,1 1,0-1,0 0,1 0,0 0,0 0,1 0,0-1,0 0,0 0,1-1,0 1,0-1,0 0,1-1,-1 1,1-1,0-1,1 1,-1-1,0 0,1-1,7 2,3 0,0-1,1-1,-1 0,0-2,1 0,-1 0,0-2,0 0,1-2,-2 0,1 0,0-2,4-2,-9-2,0 0,-1-1,0-1,-1 0,0 0,-1-1,-1 0,0-1,0 0,-2 0,1-1,2-9,-10 23,5-7,0-1,0 0,-1 0,0 0,-1-1,0 1,-1-1,0 1,0-1,-1 0,0 0,-1 0,0 0,0 0,-1 0,-1 0,1 0,-2 1,1-1,-1 1,-1-1,0 1,0 0,-1 0,0 1,0-1,-1 1,0 0,-1 1,0-1,0 1,0 1,-1-1,0 1,0 1,-7-4,-60-8,39 14</inkml:trace>
</inkml:ink>
</file>

<file path=ppt/ink/ink4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0 131,'113'-16,"-1"-5,66-22,-33-7,-140 50,0 0,0 0,0 0,0 1,0 0,0 0,0 0,0 1,0-1,0 1,-1 0,1 0,-1 1,1 0,-1-1,0 2,0-1,0 0,-1 1,1-1,2 5,53 34,-44-37,0-2,1 0,-1 0,1-1,0-1,0-1,12-1,-3 0</inkml:trace>
</inkml:ink>
</file>

<file path=ppt/ink/ink4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12,'39'0,"26"0,8 0,-5 0,-8 0,-10 0,-8 0,-8 0,-3-5,-8-1</inkml:trace>
</inkml:ink>
</file>

<file path=ppt/ink/ink4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60,'43'-5,"34"-6,8-2,-5 2,-12 3,-12 2,-12 3,-7 1,-11 2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3:43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6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0 904,'3'1,"-1"-1,1 1,0-1,-1 0,1 0,-1 0,1 0,0 0,-1 0,1-1,-1 1,1-1,-1 0,1 0,-1 0,0 0,1 0,-1 0,0-1,0 1,0-1,0 0,0 1,0-1,0 0,0 0,-1 0,1 0,-1-1,1 1,-2 1,51-55,-3-2,-3-1,23-43,75-147,-22 39,-121 207,1 1,0 0,0-1,0 1,0 0,1 0,-1 0,0 0,1 0,0 0,-1 0,1 0,0 1,0-1,0 1,0-1,0 1,0 0,1 0,-1 0,0 0,1 0,-1 0,0 0,1 1,-1 0,1-1,-1 1,1 0,-1 0,1 0,-1 0,1 1,-1-1,1 1,-1-1,0 1,1 0,-1 0,0 0,0 0,1 1,-1-1,0 1,0-1,0 1,0 0,12 14,0 1,-2 1,0-1,-1 2,-1 0,0 0,-2 0,0 1,2 11,-9-29,21 53,-3 0,-2 1,-3 1,-2 1,-2 2,-9-58,0 0,-1 0,1 1,-1-1,1 0,-1 0,0 1,0-1,0 0,0 1,0-1,0 0,-1 1,1-1,-1 0,1 0,-1 0,0 0,0 1,0-1,0 0,-1 0,1-1,0 1,-1 0,1 0,-1-1,0 1,1-1,-1 1,0-1,0 0,0 1,0-1,0 0,0-1,0 1,-1 0,1-1,0 1,0-1,-1 1,1-1,0 0,-1 0,-1 0,-13-3,-1-1,1-1,1-1,-1 0,1-1,0 0,0-1,1-1,-36-17,-263-139,297 158,18 7</inkml:trace>
  <inkml:trace contextRef="#ctx0" brushRef="#br0" timeOffset="633.873">1693 227,'-252'23,"226"-19,1 0,0 2,0 1,0 1,1 1,0 1,-22 14,45-24,0 0,0 0,1 1,-1-1,0 0,0 1,1-1,-1 0,0 1,1-1,-1 1,0-1,1 1,-1 0,1-1,-1 1,1 0,-1-1,1 1,0 0,-1-1,1 1,0 0,0 0,-1-1,1 1,0 0,0 0,0 0,0-1,0 1,0 0,0 0,0 0,0-1,0 1,1 0,-1 0,0 0,0-1,1 1,-1 0,1-1,-1 1,0 0,1-1,-1 1,1 0,0-1,-1 1,1-1,-1 1,1-1,0 1,0-1,-1 0,1 1,0-1,46 21,-47-21,48 12,-41-12,1 1,-1 0,0 1,0-1,0 2,0-1,0 1,0 0,0 0,-1 1,0 0,1 0,-2 0,1 1,2 2,-7-2,0-1,0 1,-1-1,1 1,-1 0,0-1,-1 1,1 0,-1-1,0 1,0-1,0 1,-1-1,1 1,-1-1,0 0,-1 0,1 0,-1 0,1 0,-1-1,0 1,-1-1,1 0,-1 0,-3 3,-34 26,34-27,-1-1,1 1,1 1,-1-1,1 1,0 0,0 1,0 0,1-1,0 2,1-1,-1 0,1 1,1 0,-1 2,3-7,1 0,0 0,-1 0,1 0,0 0,1 1,-1-1,1 0,-1 0,1 0,0 0,0 0,0 0,0-1,1 1,-1 0,1 0,0-1,0 1,0-1,0 0,0 1,0-1,1 0,-1 0,1-1,-1 1,1 0,0-1,0 0,-1 1,1-1,2 0,3 2,-1 0,1-1,0 0,-1-1,1 0,0 0,0 0,0-1,0 0,0-1,-1 0,7-1,-5-1,1 0,-1-1,-1 0,1-1,-1 0,1 0,-2-1,1 0,0 0,-1-1,0 0,-1 0,0-1,0 1,0-1,-1-1,2-3,1-7</inkml:trace>
  <inkml:trace contextRef="#ctx0" brushRef="#br0" timeOffset="968.732">1355 29,'-7'37,"1"0,1 0,3 0,1 0,2 1,1-1,5 21,33 287,-41-44,6-252,1-31</inkml:trace>
  <inkml:trace contextRef="#ctx0" brushRef="#br0" timeOffset="1504.649">1976 57,'-5'44,"3"32,3 9,0-5,0-12,5-12,2-11,-2-9,0-5,-3-3,-1-2,0 0,3-5,1-6</inkml:trace>
  <inkml:trace contextRef="#ctx0" brushRef="#br0" timeOffset="6451.691">1890 114,'93'-46,"-58"32,0 1,1 2,0 1,1 2,32-2,-64 9,0 1,1 0,-1 0,0 0,0 0,1 1,-1 0,0 0,0 1,0-1,0 1,0 0,-1 0,1 1,0-1,-1 1,0 0,0 0,0 1,0-1,0 1,0 0,-1 0,0 0,0 1,0-1,-1 1,1-1,-1 1,0 0,0 0,-1 0,1 0,-1 0,0 0,-1 3,1 5,-2-1,0 1,0-1,-1 1,-1-1,0 0,0 0,-1 0,-1 0,0-1,-1 0,0 0,0 0,-2-1,1 0,-1 0,0 0,-1-1,-1 0,9-9,0 1,0 0,-1 0,1 0,0 0,0 0,0 0,0 1,0-1,0 0,1 0,-1 1,0-1,0 1,1-1,-1 0,1 1,0-1,-1 1,1-1,0 1,0-1,0 1,0-1,0 1,0-1,0 1,1-1,-1 1,0-1,1 1,-1-1,1 1,0-1,-1 0,1 1,0-1,0 0,0 0,0 0,0 1,0-1,0 0,0 0,1-1,-1 1,0 0,0 0,1 0,-1-1,1 1,-1-1,1 1,-1-1,1 0,15 7,-1 0,0 0,-1 2,0-1,0 2,-1 0,-1 1,1 1,-2 0,1 0,3 7,-14-16,0 0,0 0,-1 0,1 0,-1 0,0 1,0-1,0 0,0 1,-1-1,1 0,-1 1,0-1,0 1,0-1,0 1,-1-1,1 0,-1 1,0-1,0 0,0 0,0 1,-1-1,0 0,1 0,-1 0,0-1,0 1,0 0,-1-1,1 1,-1-1,1 0,-1 0,0 0,-1 1,-7 5,-1 0,0 0,-1-1,1-1,-1 0,-1-1,1 0,-9 1,3-1,1-2,0 0,-1-1,0-1,1-1,-1-1,0 0,1-2,-1 0,1-1,0 0,-16-7,10-1</inkml:trace>
  <inkml:trace contextRef="#ctx0" brushRef="#br0" timeOffset="7192.492">3302 199,'-33'0,"1"2,-1 2,1 0,0 2,1 2,-1 1,-14 6,34-10,0 1,0 0,0 1,1 0,0 0,1 1,-1 1,1 0,1 0,0 1,0 0,1 1,0-1,1 2,0-1,1 1,0 0,1 0,1 1,0-1,-3 14,6-21,1 0,0 0,-1 0,2 0,-1 0,0 0,1 0,0 0,0 0,1 0,-1-1,1 1,0 0,0-1,1 1,-1-1,1 0,0 0,0 0,1 0,-1 0,1-1,0 1,0-1,0 0,0 0,0-1,1 1,-1-1,1 0,-1 0,1 0,2 0,16 4,-1-1,1-1,0-1,0-1,0-1,18-1,-19-1,-1 0,0-2,0 0,0-1,0-1,0-1,-1-1,0-1,-1 0,17-11,-18 9</inkml:trace>
  <inkml:trace contextRef="#ctx0" brushRef="#br0" timeOffset="7438.792">3330 340,'-38'5,"-32"6,-9 1,4-1,10-2,12-4,19-1,20-3,13 0</inkml:trace>
</inkml:ink>
</file>

<file path=ppt/ink/ink4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0 112,'66'-27,"-18"6,1 3,1 2,0 1,1 3,-46 11,1 1,-1-1,1 1,-1 0,1 0,-1 1,0 0,1 0,-1 0,1 0,-1 1,0 0,0 0,0 0,0 1,0 0,-1 0,1 0,-1 0,0 1,0-1,0 1,0 0,2 5,1-1,0-1,0 1,0-1,1-1,0 1,0-1,1 0,0-1,0 0,0-1,1 0,-1 0,1-1,0 0,0-1,6 1,40 0,-31-3</inkml:trace>
</inkml:ink>
</file>

<file path=ppt/ink/ink4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1,'0'19,"0"31,0 11,0 4,0-2,0-4,0-2,-5-5,-1-8,0-6,1 1,1-3,2-2,1-2,1-1,0-2,-5-1,-1-5</inkml:trace>
</inkml:ink>
</file>

<file path=ppt/ink/ink4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30,'44'-5,"32"-1,14 0,-4 1,-12 1,-13 2,-18 1</inkml:trace>
</inkml:ink>
</file>

<file path=ppt/ink/ink4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363 134,'-2'-3,"0"-1,0 1,-1 0,1 0,-1 0,1 0,-1 0,0 1,0-1,-1 1,1 0,0 0,-1 0,1 0,-1 0,0 1,0 0,1-1,-1 1,0 1,0-1,0 1,0-1,0 1,0 0,0 1,0-1,0 1,0 0,0-1,0 2,0-1,-9 3,1 0,-1 1,1 0,0 0,1 2,-1-1,1 2,0-1,-2 4,1 0,-1 1,1 0,1 1,0 1,1-1,0 2,1-1,1 2,0-1,2 1,-1 0,2 0,-2 8,7-12,0-1,0 1,1-1,1 1,0-1,1 0,0 1,0-1,2-1,-1 1,1 0,1-1,-1 0,2-1,-1 1,2-1,-1 0,1-1,0 0,1 0,0-1,0 0,1 0,-1-1,1 0,1-1,-1 0,1-1,0 0,0-1,0 0,1-1,-1 0,0 0,3-1,15-1,1 0,-1-2,0-2,0 0,-1-2,1-1,-1-1,0-2,-1 0,0-2,-1-1,0-1,-9 6,-1 0,0-2,-1 1,0-2,0 0,-1 0,-1-2,0 0,0 0,-1-1,-1 0,-1-1,0-1,0 1,-2-2,2-4,-8 13,-1 0,0 1,0-1,0 0,-1 0,-1 0,1 0,-1 0,0 0,-1 1,0-1,0 0,-1 1,0 0,0-1,-1 1,0 1,0-1,0 0,-6-4,-1-3,-1 0,0 1,-1 1,-1 0,0 0,0 2,-1 0,-12-6,10 7,-1 0,0 2,0 0,-1 1,0 1,0 1,0 1,0 0,-1 1,1 2,-1 0,1 0,0 2,-1 1,1 0,0 1,0 1,1 1,-1 1,1 0,1 1,-1 1,1 1,1 0,0 1,-4 5,-43 36,38-32</inkml:trace>
</inkml:ink>
</file>

<file path=ppt/ink/ink4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0 166,'185'-118,"-174"111,0 1,1 0,-1 1,1 0,1 1,-1 0,0 1,1 1,0-1,0 2,0 0,0 1,7 0,156 91,-38-59,-133-31,0 0,1 0,-1 0,0 0,0-1,1 0,-1 0,0 0,0-1,1 0,-1 0,0 0,0-1,2 0,11-9</inkml:trace>
</inkml:ink>
</file>

<file path=ppt/ink/ink4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20,'251'-20,"-191"33,-59-13,0 1,0-1,0 0,0 1,0 0,-1-1,1 1,0-1,0 1,0 0,-1 0,1-1,0 1,-1 0,1 0,-1 0,1 0,-1 0,1 0,-1 0,0 0,1 0,-1 0,0 0,0 0,0 0,0 0,0 0,0 0,0 0,0 0,0 0,-1 0,1 0,0 0,0 0,-1 0,1 0,-1 0,1 0,-1 0,1-1,-1 1,0 0,1 0,-1 0,0-1,0 1,0 0,1-1,-1 1,0-1,0 1,0-1,-152 115,152-114,0 0,0 0,0 1,0-1,0 0,0 0,1 1,-1-1,0 0,1 1,-1-1,1 1,-1-1,1 1,0-1,-1 1,1-1,0 1,0-1,0 1,0-1,0 1,1-1,-1 1,0-1,1 1,-1-1,1 1,0-1,-1 0,1 1,0-1,0 0,0 1,0-1,0 0,0 0,0 0,0 0,0 0,0 0,1 0,-1 0,0-1,1 1,0 0,71 17,-70-18,120 23,-102-17,-3 1</inkml:trace>
</inkml:ink>
</file>

<file path=ppt/ink/ink4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2,'7'6,"-1"0,1 0,0-1,0 0,0 0,1 0,0-1,-1-1,2 1,-1-1,0 0,1-1,-1 0,1-1,0 1,-1-2,1 1,0-1,0 0,-1-1,1 0,5-2,252-24,228-5,-174 33,-262 4,-39 2</inkml:trace>
</inkml:ink>
</file>

<file path=ppt/ink/ink4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68,'395'-57,"-362"51,44 1,-76 6,-1 1,1-1,-1 0,1 0,-1 0,0 1,1-1,-1 0,0 0,0 1,0-1,0 0,0 1,0-1,0 0,-1 0,1 1,0-1,-1 0,1 0,-1 0,1 1,-1-1,0 0,1 0,-1 0,0 0,0 0,0 0,1 0,-1-1,0 1,0 0,-1 0,1-1,0 1,0 0,0-1,0 1,0-1,-1 0,1 1,0-1,0 0,-1 0,-109 67,-75 55,183-121,0 1,0 0,0 0,1 0,-1 0,0 0,1 1,-1-1,1 1,0-1,0 1,0 0,0 0,1 0,-1 0,1 0,0 0,0 0,0 1,0-1,0 0,1 1,-1-1,1 1,0-1,0 0,0 1,1-1,-1 0,1 1,0-1,0 0,0 1,0-1,1 0,-1 0,1 0,-1 0,1 0,0-1,1 1,-1 0,0-1,1 1,-1-1,1 0,0 0,10 2,0 0,0-1,1-1,-1 0,1-1,0-1,-1 0,1 0,0-1,-1-1,1-1,-1 0,0 0,1-2,6 1,76-26,-77 24</inkml:trace>
</inkml:ink>
</file>

<file path=ppt/ink/ink4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4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0,'18'252,"5"-105,-15-101,-2 0,-2 1,-2-1,-2 0,-5 32,-3-50,8-28,0-1,0 1,0 0,0-1,0 1,0 0,0-1,0 1,0 0,0-1,0 1,0 0,0 0,-1-1,1 1,0 0,0-1,0 1,-1 0,1 0,0-1,0 1,-1 0,1 0,0 0,0 0,-1-1,1 1,0 0,-1 0,1 0,0 0,-1 0,1 0,0 0,0 0,-1 0,1 0,0 0,-1 0,1 0,0 0,-1 0,1 0,0 0,-1 0,1 0,0 0,-1 1,1-1,0 0,0 0,-1 0,1 1,0-1,0 0,-1 0,1 1,-3-20,0-1</inkml:trace>
</inkml:ink>
</file>

<file path=ppt/ink/ink4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4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4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4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4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4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1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4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1">904 0,'-484'381,"449"-352,-2-1,0-2,-2-2,-38 17,137-74,-31 18</inkml:trace>
  <inkml:trace contextRef="#ctx0" brushRef="#br0" timeOffset="2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3">2175 57,'-39'24,"-36"27,-15 9,-2 0,9-5,15-8,14-7,16-6,20-8,17-9,13-7,10-5,6-4,-1-2</inkml:trace>
  <inkml:trace contextRef="#ctx0" brushRef="#br0" timeOffset="4">763 592,'10'13,"-2"0,0 0,0 1,-1 0,-1 0,0 0,-1 1,3 14,1 0,13 28,2 0,2-2,3-1,2-1,9 8,13 3,-29-95,167-475,-167 387,-23 95</inkml:trace>
  <inkml:trace contextRef="#ctx0" brushRef="#br0" timeOffset="5">1130 1242,'42'83,"92"101,-54-83,83 95,34 2,-153-146,-3 2,-2 2,-2 1,-1 6,90 152,59-8,-33-36,-49-26,-70-98,1-1,3-1,1-2,2-2,2-2,6 2,103 118,102 147,-235-279,-17-16</inkml:trace>
  <inkml:trace contextRef="#ctx0" brushRef="#br0" timeOffset="6">1045 1383,'-5'0,"-1"5,0 6,1 6,2 5,1 4,0 2,2 1,0 0,5 0,1 1,1-1,3 0,0-6</inkml:trace>
  <inkml:trace contextRef="#ctx0" brushRef="#br0" timeOffset="7">1017 2089,'10'9,"3"9,-1 5,-2-1</inkml:trace>
  <inkml:trace contextRef="#ctx0" brushRef="#br0" timeOffset="8">1074 2878,'0'19,"0"12,0 4,0 2,0 0,0-3,4-7,3-7</inkml:trace>
  <inkml:trace contextRef="#ctx0" brushRef="#br0" timeOffset="9">1101 3725,'0'10,"0"7,0 7,0-2</inkml:trace>
  <inkml:trace contextRef="#ctx0" brushRef="#br0" timeOffset="10">1074 4459,'0'14,"0"10,0 6,0 2,0 0,0-4</inkml:trace>
  <inkml:trace contextRef="#ctx0" brushRef="#br0" timeOffset="11">3896 4798,'5'-5,"1"4,5 1,0 6,-1 6,2 7,-1 4,2 3,5 2,2 2,5-6,-4-5</inkml:trace>
  <inkml:trace contextRef="#ctx0" brushRef="#br0" timeOffset="12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13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14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4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489 223,'-36'13,"0"1,1 2,0 2,2 1,-1 2,17-11,-1-1,0 1,1 1,0 0,1 1,0 1,1 0,1 2,0-1,1 1,0 1,1 1,1 0,1 0,0 1,2 0,0 0,0 1,2 0,1 1,-1 5,3-8,0-1,2 1,0-1,1 1,1 0,0-1,1 1,1-1,1 0,0 0,1 0,1 0,0-1,1 0,0 0,2 0,0-1,0-1,1 1,1-2,0 1,1-2,0 1,8 4,0-3,1-2,0 0,0-1,1-2,0 0,1-1,0-1,4-1,-14-3,0-2,0 0,0 0,0-2,0 1,0-1,0-1,-1-1,1 0,-1 0,0-1,0 0,0-1,-1-1,0 0,0 0,-1-1,0-1,0 1,-1-2,7-8,3-4</inkml:trace>
  <inkml:trace contextRef="#ctx0" brushRef="#br0" timeOffset="879.021">913 702,'-10'16,"2"1,-1 0,2 1,1 0,0 0,1 0,1 1,0-1,2 1,0 0,1 0,2 12,0-27,0 0,0 0,1 0,-1 0,1 0,0-1,0 1,0-1,1 1,-1-1,1 0,0 0,0 0,0-1,0 1,0-1,1 1,-1-1,1 0,0 0,-1-1,1 1,0-1,0 0,0 0,0 0,0 0,0-1,0 1,0-1,2 0,10 0,-1 0,0-1,1-1,-1 0,0-1,0-1,14-5,-17 5,0-2,0 1,0-2,0 1,-1-2,0 1,-1-1,0-1,0 0,-1-1,5-5,-11 11,0 0,0 0,0 0,0 0,-1-1,0 0,0 1,0-1,-1 0,1 0,-1 0,0 1,-1-1,1-1,-1 1,0 0,0 0,0 0,-1 0,0 0,0 0,0 0,-1 1,1-1,-1 0,0 1,-1-1,1 1,-1-1,0 1,-1-1,-3-3,-2 0,1 0,-1 1,0 0,-1 0,1 1,-1 1,0 0,-1 0,1 1,-1 0,0 0,0 2,-1-1,1 1,0 1,-1 0,1 1,0 0,-1 0,1 1,-1 1,1 0,-9 3,19-4,0-1,0 1,1-1,-1 0,0 1,1 0,-1-1,1 1,-1-1,1 1,-1 0,1-1,-1 1,1 0,-1 0,1-1,0 1,0 0,-1 0,1 0,0-1,0 1,0 0,0 0,0 0,0 0,0-1,0 1,0 0,0 0,0 0,1-1,-1 1,0 0,1 0,-1 0,0-1,1 1,-1 0,1-1,-1 1,1 0,-1-1,1 1,0-1,-1 1,1-1,0 1,-1-1,1 1,0-1,0 0,-1 1,1-1,0 0,0 0,0 0,-1 1,1-1,0 0,0 0,0 0,0 0,-1 0,1-1,0 1,0 0,0 0,0-1,15 3,1-2,0 0,0-1,0 0,0-2,-1 0,1-1,-1 0,8-4,5-1,252-56,-276 64,0 0,-1 1,1-1,0 1,-1 0,1 0,0 0,0 1,-1-1,1 1,-1 0,1 1,-1-1,1 1,-1 0,0 0,1 0,-1 1,0-1,-1 1,1 0,0 0,-1 0,0 1,0-1,0 1,0 0,0 0,-1 0,1 0,-1 0,0 1,-1-1,1 0,-1 1,0 0,0-1,0 1,-1 0,1-1,-1 5,-5 13,-1 1,0-1,-2 0,-1 0,0 0,-2-2,0 1,-2-1,-2 3,13-16,14-15,19-19,-29 25,55-44,1 2,3 2,1 4,51-24,-108 60,2-3,0 1,0 0,1 0,0 1,0 0,0 0,0 1,0 0,0 0,1 1,-1 0,0 1,8 0,-14 1,-1-1,1 1,-1 0,1 0,-1 0,1 0,-1 0,0 0,1 1,-1-1,0 0,0 1,0-1,0 1,0-1,0 1,0-1,-1 1,1 0,0-1,-1 1,1 0,-1 0,0-1,0 1,0 0,0 0,0-1,0 1,0 0,0 0,-1-1,1 1,-1 0,1 0,-1 0,-25 66,6-32,10-21,2 0,0 1,0 0,2 0,0 0,0 1,2 0,0 3,1 4</inkml:trace>
  <inkml:trace contextRef="#ctx0" brushRef="#br0" timeOffset="1753.708">2493 674,'-44'-1,"28"-1,1 2,-1 0,0 0,1 2,-1 0,1 0,0 2,-3 1,17-5,0 0,0 0,0 1,0-1,0 0,0 1,1-1,-1 1,0-1,0 1,0-1,1 1,-1-1,0 1,1 0,-1 0,1-1,-1 1,1 0,-1 0,1-1,-1 1,1 0,0 0,-1 0,1 0,0 0,0 0,0 0,0-1,0 1,0 0,0 0,0 0,0 0,0 0,0 0,0 0,1 0,-1 0,0-1,1 1,-1 0,1 0,-1 0,1-1,-1 1,1 0,0 0,0-1,40 39,-30-30,59 69,-69-76,0 1,0-1,0 1,0-1,0 1,0-1,-1 1,1 0,-1-1,1 1,-1 0,0 0,0-1,-1 1,1 0,-1-1,1 1,-1 0,0-1,0 1,0-1,0 1,0-1,0 1,-1-1,1 0,-1 0,0 0,0 0,0 0,0 0,0 0,0-1,0 1,0-1,-3 2,-20 13,-1-1,-1-1,0-2,0-1,-2 0,1-3,-4 1,30-8,0 0,0-1,0 1,0 0,0-1,0 0,0 1,0-1,0 0,0 0,0 0,0 0,0 0,-1-1,1 1,0-1,0 1,0-1,0 0,1 0,-1 0,0 0,0 0,0 0,1 0,-1-1,-3-9</inkml:trace>
  <inkml:trace contextRef="#ctx0" brushRef="#br0" timeOffset="2473.027">2606 956,'40'-13,"0"0,-1-3,-1-1,0-2,-1-2,19-15,-1-36,-54 70,0 0,0 0,-1 0,1 0,-1 0,1-1,-1 1,0 0,0 0,0 0,0-1,-1 1,1 0,0 0,-1 0,1 0,-1-1,0 1,0 0,0 0,0 1,0-1,0 0,-1 0,1 0,0 1,-1-1,0 1,1-1,-1 1,0-1,0 1,1 0,-1 0,0 0,0 0,0 0,-3 0,-5 0,0 1,0 0,0 0,0 1,0 0,0 1,0 0,0 0,1 1,-1 1,1-1,-1 2,1-1,1 1,-1 0,1 1,0 0,0 1,0-1,1 2,0-1,1 1,-1 0,-2 4,2-2,-1 0,1 1,1 0,0 0,0 0,1 1,0-1,1 1,-1 6,4-14,1-1,-1 1,0-1,1 1,0 0,0-1,0 1,0-1,0 1,1-1,0 1,-1 0,1-1,1 0,-1 1,0-1,1 0,0 0,-1 1,1-1,1-1,-1 1,0 0,1 0,-1-1,1 0,0 1,0-1,0 0,0 0,0-1,0 1,0-1,3 1,13 3,1-2,-1-1,1 0,0-1,-1-2,1 0,0 0,-1-2,1-1,-1 0,0-1,0-1,0-1,-1-1,17-10,5 0,0-3,-1-1,-1-2,-1-2,-2-1,-1-2,0-1,-3-1,16-22,-13-7,-34 59,1-1,-1 1,1-1,-1 1,0-1,1 1,-1-1,0 0,0 1,0-1,0 1,0-1,-1 0,1 1,0-1,-1 1,1-1,-1 1,0-1,1 1,-1 0,0-1,0 1,0 0,0 0,0-1,0 1,0 0,0 0,-1 0,1 0,0 0,0 1,-1-1,1 0,-1 0,1 1,-1-1,1 1,-2-1,-8 1,0 1,0 0,1 0,-1 1,0 0,1 1,-1 0,1 1,0 0,0 0,0 1,1 1,0 0,0 0,-4 3,12-8,-8 5,-70 54,76-58,1 0,0 0,1 0,-1 0,0 0,0 1,1-1,-1 0,1 1,0-1,0 1,0 0,0-1,0 1,1 0,-1 0,1-1,0 1,0 0,0 0,0 0,0 0,0-1,1 1,-1 0,1 0,0-1,0 1,0 0,0-1,1 1,-1 0,5 2,-1-1,1 1,0-1,1 0,-1 0,0 0,1-1,0 0,0-1,0 1,0-1,0-1,0 1,1-1,-1-1,1 1,-1-1,0 0,1-1,-1 0,1 0,56 4,41 32,-102-33,0 0,0 0,0 0,-1 0,1 1,-1 0,0-1,0 1,1 0,-2 0,1 0,0 0,-1 1,1-1,-1 0,0 1,0-1,-1 1,1-1,-1 1,1-1,-1 1,0-1,0 1,-1-1,1 1,-1-1,0 1,0-1,0 1,-3 5,1 0,-2 0,1 0,-1-1,-1 1,1-1,-1-1,-1 1,1-1,-7 5,5-4,-10 11</inkml:trace>
  <inkml:trace contextRef="#ctx0" brushRef="#br0" timeOffset="2867.154">3791 617,'-9'18,"1"0,1 1,1 0,1 0,1 0,0 0,1 1,1-1,1 1,1 0,0 0,2-1,0 1,2 4,-1-16,0-1,0 1,1 0,-1-1,2 0,-1 0,1 0,0 0,0-1,1 1,0-2,0 1,1-1,-1 1,1-2,0 1,-3-4,-1-1,0 1,0-1,0 0,1 0,-1 0,0 0,0-1,0 1,1-1,-1 0,0 0,0 0,0 0,0 0,0-1,-1 0,1 1,0-1,-1 0,1 0,-1 0,1-1,-1 1,0 0,0-1,0 0,-1 1,1-1,0 0,-1 0,0 0,0 0,0 0,0 0,0 0,-1-1,1 1,-1 0,0-1,8-12,6-16,2-3,0 0,3 1,0 1,3 1,19-23,-27 42,0 2</inkml:trace>
  <inkml:trace contextRef="#ctx0" brushRef="#br0" timeOffset="3632.011">4581 645,'-42'17,"1"2,1 1,1 2,1 2,-21 18,48-34,0 0,1 1,0 0,1 1,0 0,0 1,1 0,0 0,-2 5,10-15,-1 1,0-1,1 0,-1 1,1-1,-1 1,1-1,-1 1,1-1,0 1,0-1,0 1,0-1,0 1,0-1,0 1,1-1,-1 1,0-1,1 1,-1-1,1 1,0-1,-1 0,1 1,0-1,0 0,0 0,0 1,0-1,0 0,0 0,0 0,1 0,-1 0,0-1,1 1,-1 0,0-1,1 1,-1-1,1 1,0 0,69 1,-51-10,0-1,-1-1,0-1,0 0,-1-1,-1-1,0-1,-1 0,0-2,-1 1,-1-2,2-3,45-44,-28 42,-32 22,-1 0,1-1,0 1,-1 0,1 0,-1 0,1 0,0 0,-1 0,1 0,0 0,-1 0,1 0,-1 0,1 1,0-1,-1 0,1 0,-1 1,1-1,-1 0,1 1,-1-1,1 0,-1 1,1-1,-1 1,0-1,1 1,-1-1,1 1,-1-1,0 1,0-1,1 1,-1-1,0 1,0-1,0 1,0 0,1-1,-1 1,0 0,0-1,0 1,0-1,0 1,-1 0,1-1,0 1,0-1,0 1,0 0,-1-1,1 1,0-1,-1 1,1-1,0 1,-1-1,1 1,-4 16,2-13,0 1,0 0,0 0,0 0,1 0,0 1,0-1,1 0,-1 0,1 1,0-1,0 0,1 1,0-1,0 0,0 0,0 0,1 0,0 0,0 0,0 0,1 0,0-1,0 1,0-1,0 0,0 0,1 0,0 0,0-1,0 1,3 1,4-2,0 0,1 0,-1-1,0-1,1 0,-1 0,1-1,-1-1,1 0,-1 0,1-1,-1-1,0 0,0 0,0-1,0-1,-1 0,0 0,0-1,0 0,-1-1,1 0,3-4,148-132,9-87,-161 217,0-1,-1 1,-1-1,0-1,-1 1,-1-1,0 0,-1-1,0 1,-1-1,-1 1,-1-1,0 0,-1 0,0 0,-2 0,0 1,0-1,-2 1,0-1,-1 1,0 0,-1 1,-1-1,0 1,-1 0,-9-12,14 23,0 0,-1 0,1 1,-1-1,0 1,0 0,0 0,0 0,0 0,0 1,0 0,0-1,-1 2,1-1,-1 0,1 1,0 0,-1 0,1 0,-1 1,1-1,-1 1,1 0,0 0,0 1,0-1,-1 1,1 0,1 0,-3 1,-4 3,0 0,1 0,-1 1,1 1,1-1,-1 1,1 1,1 0,-1 0,1 0,-1 4,-4 13,2 1,0 1,2-1,1 2,1-1,1 1,2-1,1 1,1 0,2 0,0 0,2 0,2 0,6 24,5 4,3-1,2 0,2-2,3-1,2-1,11 14,23 44,-28-30,-35-80,1 1,0-1,0 1,-1-1,1 1,0-1,-1 1,1-1,-1 1,1-1,0 0,-1 1,1-1,-1 0,1 1,-1-1,1 0,-1 1,0-1,1 0,-1 0,1 0,-1 0,0 0,1 0,-1 1,1-1,-1 0,0-1,1 1,-1 0,1 0,-1 0,1 0,-1 0,0-1,1 1,-1 0,1 0,-1-1,1 1,-1 0,1-1,-1 1,1-1,0 1,-1 0,1-1,-1 1,1-1,0 1,0-1,-1 0,1 1,0-1,0 1,0-1,-1 1,1-1,0 0,0 1,0-1,0 1,0-1,0 0,-10-12</inkml:trace>
  <inkml:trace contextRef="#ctx0" brushRef="#br0" timeOffset="3900.032">4694 561,'43'0,"44"0,10 0,0 0,-13 0,-15 0,-15 0,-11 0,-5 0,-2 0,-4 0,-2 0,-6 0</inkml:trace>
  <inkml:trace contextRef="#ctx0" brushRef="#br0" timeOffset="4318.039">5767 702,'-9'38,"-4"18,1 4,7-8,4-13</inkml:trace>
  <inkml:trace contextRef="#ctx0" brushRef="#br0" timeOffset="4534.936">5795 420,'5'5,"1"6,0 1</inkml:trace>
  <inkml:trace contextRef="#ctx0" brushRef="#br0" timeOffset="5386.504">6162 645,'-14'11,"1"0,0 1,1 1,0 0,1 0,0 1,1 1,1 0,0 0,1 1,1 0,-5 15,11-28,1 1,-1 0,1 0,0-1,0 1,0 0,1 0,-1-1,1 1,0 0,0-1,0 1,0 0,1-1,-1 0,1 1,0-1,0 0,0 0,1 0,-1 0,1 0,0-1,-1 1,1-1,0 1,0-1,1 0,-1 0,0-1,1 1,3 0,0 1,0 0,0-1,1 0,-1 0,1-1,-1 0,1 0,-1-1,1 0,0 0,-1 0,1-1,0-1,-1 1,0-1,2-1,1-1,-1 0,1-1,-1 0,0-1,0 0,-1 0,0-1,0 0,0 0,-1-1,0 0,-1 0,0-1,0 0,-1 0,0 0,0 0,-1-1,0 0,-1 0,0 0,-1 0,1-5,-1 6,-1 1,0-1,-1 0,0 0,0 0,-1 0,0 1,0-1,-1 0,0 1,-1-1,0 1,0 0,-1-1,0 2,0-1,-1 0,0 1,0 0,-1 0,0 1,0-1,-1 1,1 0,-1 1,-8-5,15 10,1 0,-1-1,0 1,1 0,-1-1,0 1,1 0,-1-1,0 1,0 0,1-1,-1 1,0 0,0-1,0 1,0-1,1 1,-1 0,0-1,0 1,0-1,0 1,0-1,0 1,0 0,0-1,0 1,0-1,0 1,-1-1,1 1,0 0,0-1,0 1,0-1,-1 1,1 0,0-1,0 1,-1 0,1-1,0 1,-1 0,1 0,0-1,-1 1,6-1,12-5,1 2,-1 0,1 1,-1 1,1 1,0 0,0 1,0 1,-1 1,1 0,-1 2,1 0,-1 1,0 0,0 1,4 4,-18-9,0 1,0 0,0 0,-1 0,1 1,-1-1,1 1,-1-1,0 1,0 0,0 0,0 0,-1 0,1 0,-1 0,0 0,0 0,0 1,0-1,0 1,-1-1,0 0,1 1,-1-1,0 1,-1 1,-28 93,7-30,22-67,-1 1,1-1,-1 1,1-1,0 1,0-1,0 1,-1-1,1 1,1-1,-1 1,0-1,0 1,1-1,-1 1,0-1,1 1,0-1,-1 0,1 1,0-1,-1 0,1 0,0 1,0-1,0 0,0 0,1 0,-1 0,0 0,0 0,0 0,1-1,-1 1,1 0,-1-1,0 1,1-1,-1 1,1-1,-1 0,1 0,-1 1,1-1,-1 0,1 0,-1-1,1 1,0 0,-1 0,0-1,1 1,0-1,81-32,177-145,-193 143,-65 35,-1 1,0-1,1 1,-1-1,0 1,0 0,0 0,0 0,0 0,0 0,0 0,0 0,0 0,0 0,-1 0,1 0,0 1,-1-1,1 0,-1 0,1 1,-1-1,0 0,1 1,-1-1,0 1,0-1,0 0,0 1,0-1,0 0,-1 1,1-1,0 0,-1 1,1-1,-1 0,1 1,-1-1,0 0,0 1,-50 177,56-115,-7-50</inkml:trace>
</inkml:ink>
</file>

<file path=ppt/ink/ink4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2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199 502,'-11'1,"0"0,0 0,0 2,1-1,-1 1,1 0,0 1,0 1,0-1,0 2,1-1,-2 2,6-4,1 0,-1 0,1 1,0 0,0-1,0 1,0 1,1-1,0 0,-1 1,2 0,-1 0,0 0,1 0,0 0,0 0,1 0,0 1,-1-1,2 1,-1-1,1 1,0-1,0 3,0-6,0 1,0-1,0 1,1-1,-1 1,1-1,0 0,0 1,0-1,0 0,0 0,0 0,0 0,1 0,-1 0,1 0,0 0,-1 0,1-1,0 1,0-1,0 1,0-1,0 0,0 0,1 0,-1 0,0 0,1 0,-1-1,0 1,1-1,-1 1,1-1,-1 0,0 0,1 0,-1 0,1-1,-1 1,2-1,5-1,0-1,0 1,0-2,-1 1,1-1,-1-1,0 1,0-1,-1-1,5-3,0-2,-1-1,-1 1,1-2,-2 0,0 0,-1 0,0-1,-1-1,0 1,-1-1,-1 0,0 0,-2-1,1 1,-2-1,0 0,-1 0,0 0,-2 0,-1-12,-38-55,39 81,-1 0,1 0,-1 0,1 1,-1-1,0 1,1-1,-1 1,0 0,0 0,0 0,0 0,0 0,0 0,0 0,-1 1,1-1,0 1,0-1,-1 1,1 0,0 0,0 0,-1 0,1 1,0-1,0 1,-1-1,1 1,0 0,0-1,0 1,0 0,0 0,0 1,0-1,0 0,-1 2,2-2,-1 0,1 0,0 0,0 0,0 0,0 0,0 1,0-1,0 0,0 1,1-1,-1 0,1 1,-1-1,1 1,-1-1,1 1,0-1,-1 1,1-1,0 1,0-1,0 1,0-1,0 1,1-1,-1 1,0-1,1 1,-1-1,1 0,0 1,-1-1,1 1,0-1,0 0,0 0,0 0,0 1,0-1,0 0,1 0,59 31,-42-30,0-2,0 0,1-1,-1-1,0-1,0 0,-1-2,1 0,-1-1,0 0,0-2,-1 0,0-1,0-1,-1-1,-1 0,0-1,6-6,-5 7,-1-1,0 0,-1-2,-1 1,0-1,-1-1,0-1,-1 1,-1-2,-1 1,0-1,-1-1,-1 0,4-14,-41 186,24-50,5 1,5-1,9 41,-3-22,-6 0,-6 32,1-139,1 0,-2 0,0 0,-1 0,-1-1,0 1,-1-1,-1 0,0 0,-1-1,-1 1,0-1,-1-1,0 0,-1 0,0-1,-1 0,-1-1,-6 5,14-14,1-1,-1 0,1 0,-1 0,1-1,-1 1,0-1,1 0,-1 0,0 0,1-1,-1 1,1-1,-1 0,0 1,1-2,0 1,-1 0,1-1,0 0,-1 1,1-1,0-1,1 1,-1 0,0-1,0 1,1-1,0 0,-1 0,1 0,0 0,1 0,-1 0,0-1,1 1,0 0,0-1,0 1,0-1,0 0,1 1,0-1,0 0,0 1,0-1,0 0,1-2,8-35,1 0,3 1,1 1,1 0,3 0,1 2,1 0,3 2,0 0,3 1,0 2,4-1,-8 8,-4 6</inkml:trace>
</inkml:ink>
</file>

<file path=ppt/ink/ink4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1 253,'4'7,"1"0,1-1,-1 1,1-1,0 0,0-1,1 0,-1 0,1 0,1-1,-1 0,0 0,1-1,0 1,0-2,0 1,0-1,0-1,0 0,1 0,-1 0,0-1,1 0,-1-1,0 1,1-2,-1 1,0-1,0-1,0 1,0-1,0-1,4-2,9-2,0-1,-1-1,0 0,-1-2,0 0,-1-1,0-1,-1-1,-1 0,0-1,-1-1,-1 0,0-1,-2-1,-10 16,0 1,0-1,-1 1,1-1,-1 0,0 0,0 0,0 0,0 0,0 0,-1 0,1 0,-1 0,0 0,0 0,0 0,0 0,-1 0,1 0,-1 0,0 0,0 0,0 0,0 0,0 0,-1 1,1-1,-1 0,0 1,0-1,0 1,0 0,0 0,0 0,0 0,-1 0,1 0,-1 0,0 1,1-1,-1 1,0 0,0 0,0 0,-12 0,1 2,0 0,-1 0,1 1,0 1,0 1,0 0,0 0,1 2,0-1,0 2,0 0,1 0,0 1,0 1,1 0,0 0,1 1,0 1,0-1,-6 11,7-11,0 1,0-1,1 2,1-1,0 1,0 0,1 0,1 1,0-1,-2 12,6-18,0-1,0 1,0 0,1 0,0 0,0 0,0 0,1 0,0-1,0 1,1 0,-1-1,1 1,0-1,1 1,-1-1,1 0,0 0,1 0,-1 0,1-1,0 1,0-1,0 0,5 3,0 0,0-1,0 0,1 0,0-1,0 0,1-1,-1 0,1-1,0 0,0 0,0-1,0-1,0 0,1 0,-1-1,0-1,0 0,0 0,0-1,0-1,2 0,40-15,-2-2,-1-2,0-2,-2-3,-1-1,-1-3,0-2,129-96,-174 127,1 1,-1 0,1 0,-1 0,1 0,-1 0,1 0,-1 0,1 1,0-1,0 0,-1 1,1 0,0-1,0 1,0 0,0 0,-1 0,1 0,0 0,0 0,0 1,0-1,-1 0,1 1,0 0,0-1,-1 1,1 0,-1 0,1 0,0 0,-1 0,0 0,1 0,-1 1,0-1,1 1,-1-1,0 1,0-1,0 1,-1-1,1 1,0 0,0-1,-1 1,1 0,-1 0,0 0,1-1,-1 2,-43 174,17-118,57-82,5-10,0 2,3 2,0 1,2 2,0 2,24-9,20 9,-83 24,0-1,0 1,1 0,-1 0,0 1,0-1,0 0,0 1,0-1,0 1,0-1,0 1,0 0,0 0,0 0,-1 0,1 0,0 1,-1-1,1 0,-1 1,1-1,-1 1,1 0,-1-1,0 1,0 0,0 0,0 0,0 0,-1 0,1 0,0 0,-1 0,1 0,-1 0,0 0,0 0,0 1,-1 11,0-1,-1 1,0-1,-1 0,-1 0,0 0,-1 0,0-1,-1 1,0-1,-7 9,-8 19,-5 19,26-46</inkml:trace>
  <inkml:trace contextRef="#ctx0" brushRef="#br0" timeOffset="1098.802">1581 366,'45'-6,"-1"-3,0-1,0-3,-1-1,40-20,-74 31,0 0,0 0,0-1,-1 0,0-1,0 0,0 0,0-1,-1 0,0 0,0-1,-1 0,1 0,-2-1,1 1,-1-1,0 0,-1-1,0 1,0-1,0 0,-2 0,1 0,0-7,-3 14,0 0,0 0,0 0,0 0,-1 0,0 0,1 0,-1 0,0 0,0 0,0 0,0 0,0 0,0 1,0-1,-1 0,1 1,-1-1,1 1,-1-1,1 1,-1 0,0 0,0 0,0 0,0 0,0 0,0 0,0 1,0-1,0 1,0-1,0 1,0 0,0 0,0 0,0 0,-1 0,1 0,0 1,-85 24,67-14,1 1,0 1,1 1,0 1,1 1,0 0,2 1,-7 8,19-21,0 0,-1-1,1 1,0 0,1 1,-1-1,1 0,0 1,0 0,0-1,1 1,-1 0,1 0,0 0,1 0,-1 0,1 0,0 0,0 0,1 0,-1 0,1-1,0 1,0 0,1 0,0 0,0-1,0 1,0-1,1 1,-1-1,1 0,0 0,0 0,1-1,-1 1,1-1,0 1,0-1,0 0,0-1,0 1,1-1,-1 0,1 0,2 0,14 1,0-2,0 0,0-1,0-1,0-2,0 0,0-1,0-1,-1 0,0-2,0-1,0 0,-1-1,-1-1,0-1,0-1,3-3,17-10,-1-2,-2-2,-1-1,26-28,-9-17,-50 74,0-1,0 0,0 0,0 0,0 0,-1 0,1 0,-1 0,1 0,-1-1,0 1,0 0,0 0,0 0,0 0,0 0,-1-1,1 1,-1 0,1 0,-1 0,0 0,0 0,0 0,0 1,0-1,0 0,-1 0,1 1,0-1,-1 1,0-1,1 1,-1-1,0 1,0 0,1 0,-1 0,-1 0,-3-1,-1 2,1-1,0 0,0 1,-1 1,1-1,0 1,0 0,-1 0,1 0,0 1,0 0,1 0,-1 1,0 0,1 0,-1 0,1 1,0-1,0 1,0 0,1 1,0-1,-1 1,2 0,-1 0,0 0,1 1,0-1,0 3,3-6,0 1,0-1,0 1,1 0,-1-1,1 1,0-1,0 1,0-1,0 0,0 1,0-1,1 0,-1 0,1 0,-1 0,1 0,0 0,0 0,0 0,0-1,0 1,0-1,1 0,-1 1,0-1,1 0,-1 0,1-1,-1 1,1 0,-1-1,1 0,-1 1,1-1,0 0,-1 0,1-1,-1 1,3-1,17 5,-15-3,0-1,-1 1,1 0,-1 1,1-1,-1 1,0 1,0-1,0 1,0 0,0 1,-1-1,1 1,-1 0,0 0,0 1,0-1,-1 1,0 0,0 1,0-1,0 1,-1-1,0 1,0 0,-1 0,1 1,-1-1,-1 0,1 2,-43 119,40-125,1-1,0 1,0 0,0 0,0-1,0 1,0 0,0-1,1 1,-1 0,1-1,-1 1,1 0,0-1,-1 1,1-1,0 1,0-1,0 0,0 1,0-1,0 0,1 0,-1 1,0-1,1 0,-1 0,1 0,-1-1,1 1,-1 0,16 5</inkml:trace>
  <inkml:trace contextRef="#ctx0" brushRef="#br0" timeOffset="1739.561">2964 141,'-31'8,"0"2,0 0,1 3,0 0,1 2,1 0,1 3,-12 8,-23 49,60-73,1 0,0-1,0 1,0 0,0 0,0 0,1 0,-1 0,1 0,-1 0,1 0,-1 0,1 0,0 0,0 0,0 0,0 0,1 0,-1 0,0 0,1 0,0 0,-1 0,1 0,0 0,0 0,0 0,0 0,0-1,1 1,-1 0,0-1,1 1,-1-1,1 0,0 1,-1-1,1 0,0 0,0 0,0 0,-1 0,3 0,3 1,1 1,0-1,-1-1,1 0,0 0,0 0,0-1,0 0,0-1,0 1,0-2,-1 1,1-1,0 0,-1-1,1 1,-1-2,0 1,0-1,0 0,2-2,129-118,-90 75,38-24,-83 74,-1-1,1 1,-1-1,0 1,1 0,-1 0,1 0,-1 0,0 1,0-1,0 0,0 1,0 0,0-1,0 1,0 0,-1 0,1 0,-1 0,1 0,-1 1,0-1,0 0,0 1,0-1,0 0,0 1,-1-1,1 1,-1-1,0 1,0 0,0-1,0 1,0-1,0 1,-1-1,1 1,-2 1,5 16,7 52,-3 1,-3-1,-5 61,0-53,0-62,0-1,-2 0,0 1,-1-1,-1 0,0 0,-1-1,-1 0,-1 0,0 0,-1-1,0-1,-2 1,1-1,-2-1,-2 2,12-12,-1 0,0 0,0 0,0 0,0 0,-1 0,1-1,-1 0,1 0,-1 0,0 0,0 0,0-1,0 1,0-1,0 0,0-1,0 1,0-1,0 1,-1-1,1-1,0 1,0 0,0-1,0 0,-1 0,1 0,0-1,1 1,-1-1,0 0,0 0,1 0,-1-1,1 1,0-1,0 0,0 0,0 0,-1-2,2-4,1-1,1 1,0 0,0-1,1 1,0 0,1 0,0 0,0 0,1 0,0 0,0 0,1 1,4-7,6-17,1 0,2 1,1 1,1 1,1 1,8-7,106-119,-118 136</inkml:trace>
  <inkml:trace contextRef="#ctx0" brushRef="#br0" timeOffset="2405.167">3501 141,'-16'42,"10"-30,0 1,1-1,1 1,0 0,1 1,0-1,1 1,0-1,1 1,1-1,0 1,1 0,1-1,0 3,-1-14,0 0,-1 1,2-1,-1 0,0 0,0 0,1 0,-1 0,1 0,-1 0,1-1,0 1,0 0,0-1,0 0,0 1,0-1,0 0,0 0,0 0,1 0,-1 0,0-1,1 1,-1-1,0 0,1 1,-1-1,1 0,-1 0,0-1,1 1,-1 0,1-1,-1 0,1 0,82-37,133-142,-48 72,-126 88,-43 20,0 0,0 0,-1 0,1 0,0 0,0 0,0 0,-1 0,1 0,0 0,0 0,0 1,0-1,-1 0,1 1,0-1,0 0,-1 1,1-1,0 1,-1-1,1 1,-1-1,1 1,0 0,-1-1,1 1,-1 0,1-1,-1 1,0 0,1 0,-1-1,0 1,0 0,1 0,-1 0,0-1,0 1,0 0,0 0,0 0,0 0,0-1,0 1,0 0,-1 0,1 0,0-1,0 1,-1 0,1 0,0-1,-1 2,-27 174,25-98,4 1,3-1,3 0,11 46,36 117,-53-238,0-1,0 1,-1 0,1-1,-1 1,1 0,-1-1,0 1,0 0,0 0,0-1,0 1,-1 0,1 0,-1-1,0 1,0-1,0 1,0 0,0-1,-1 0,1 1,-1-1,1 0,-1 0,0 0,0 0,0 0,0 0,0 0,0-1,-1 1,1-1,0 1,-1-1,1 0,-1 0,0 0,1-1,-1 1,-1 0,-3-2,0 0,0-1,0 1,0-1,0-1,0 1,1-1,0 0,-1-1,1 0,0 0,1 0,-1 0,1-1,0 0,0 0,0-1,1 1,0-1,0 0,0 0,1 0,0-1,0 1,0-1,1 0,0 0,1 0,-1 0,1 0,0 0,1 0,0 0,0-1,4-5,0 1,0-1,2 1,-1 0,1 1,1 0,0 0,1 0,0 1,0 0,1 0,0 1,1 0,0 1,1 0,-1 1,2 0,-1 0,1 1,-1 1,11-3,68-30,3 4,68-14,-51 16,-68 18</inkml:trace>
</inkml:ink>
</file>

<file path=ppt/ink/ink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0,'10'43,"21"169,-22-153,-3 0,-3 1,-4 56,0-42,27 58,-33-174,-9-44,14 60</inkml:trace>
</inkml:ink>
</file>

<file path=ppt/ink/ink4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1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0 505,'2'-5,"0"0,0 0,0 0,1 0,0 1,-1 0,2-1,-1 1,0 0,1 0,0 1,0-1,0 1,0 0,0 0,3-1,-7 4,26-17,1 2,0 1,1 2,0 0,1 2,5 0,-14 2,0 1,0 1,0 0,1 2,-1 1,1 0,0 1,0 2,0 0,0 1,4 1,-22-1,-1 0,1-1,0 1,0 0,0 0,-1 1,1-1,0 1,-1-1,1 1,-1 0,0 0,0 0,0 0,0 0,0 0,0 1,0-1,-1 1,1-1,-1 1,0 0,1-1,-1 1,0 0,-1 0,1 0,-1 0,1 0,-1 0,0 0,0 0,0-1,0 1,-1 0,1 0,-1 0,0 0,-2 8,0 0,-1 0,0 0,-1-1,0 0,0 0,-1 0,-1-1,-4 5,-124 111,134-124,0-1,0 1,-1 0,1 0,0 1,0-1,0 0,1 0,-1 0,0 1,0-1,1 0,-1 1,0-1,1 1,0-1,-1 0,1 1,0-1,0 1,-1-1,1 1,0-1,1 1,-1-1,0 1,0-1,1 1,-1-1,1 1,-1-1,1 0,-1 1,1-1,0 0,0 1,0-1,0 0,0 0,0 0,0 0,0 0,0 0,0 0,1 0,-1 0,0-1,1 1,-1 0,0-1,1 1,-1-1,1 0,-1 1,1-1,-1 0,2 0,90 26,-74-23,-1 1,1 1,-1 1,0 0,-1 1,1 1,-2 1,1 0,12 11,-26-17,0 0,0 0,-1 0,1 0,-1 0,0 1,0-1,0 1,0-1,-1 1,1 0,-1 0,0 0,0 0,-1 0,1 0,-1 0,0 0,0 0,0 0,0 0,-1 0,1 0,-1 0,0 0,-1-1,1 1,-1 0,1 0,-1-1,0 1,-1-1,-82 105,68-92,-1-2,0 0,-1-1,-1-1,0-1,-1 0,0-2,0 0,-13 2,29-9,-1 1,0-2,0 1,0 0,0-1,0 0,0-1,-1 1,1-1,0 0,0-1,0 0,-1 0,1 0,0 0,0-1,1 0,-1 0,-4-3,8 2,2 1,-1-1,0 1,0-1,1 0,0 1,-1-1,1 1,0-1,0 0,0 1,1-1,-1 0,1 1,-1-1,1 0,0 1,0 0,0-1,0 1,1-1,-1 1,1 0,-1 0,1 0,0 0,-1 0,3-1,-4 2,17-20</inkml:trace>
  <inkml:trace contextRef="#ctx0" brushRef="#br0" timeOffset="769.104">988 532,'0'23,"0"-13,0-22,0-7,2 1,-1 0,2-1,1 1,0 0,1 1,1-1,0 1,2 0,0 0,1 1,0 0,1 1,6-7,-15 20,0 1,0 0,0-1,0 1,0 0,0 0,1 0,-1 0,0 0,1 0,-1 0,0 0,1 0,-1 0,1 1,-1-1,1 1,-1-1,1 1,0 0,-1-1,1 1,0 0,-1 0,1 0,0 0,-1 1,1-1,-1 0,1 1,0-1,-1 1,1-1,-1 1,1 0,-1 0,0-1,1 1,-1 0,0 0,1 0,-1 1,1 0,15 13</inkml:trace>
  <inkml:trace contextRef="#ctx0" brushRef="#br0" timeOffset="9438.332">1552 306,'-2'-1,"0"-1,0 1,0 0,0 0,0 0,0 0,-1 0,1 0,0 1,-1-1,1 1,-1 0,1-1,-1 1,1 0,0 0,-1 1,1-1,-1 0,1 1,0 0,-1-1,1 1,0 0,0 0,-1 0,1 1,0-1,0 0,0 1,0 0,0 0,-53 60,53-59,0 1,1-1,-1 0,1 0,0 1,0-1,0 1,0-1,0 1,1 0,0-1,0 1,0-1,0 1,0 0,1-1,0 1,-1-1,1 1,0-1,1 1,-1-1,1 0,0 0,-1 1,1-1,1-1,-1 1,0 0,1 0,-1-1,1 1,0-1,0 0,0 0,0 0,0 0,0-1,0 1,1-1,-1 0,1 0,-1 0,1 0,-1 0,1-1,0 0,2 0,1-1,0-1,0 1,0-2,0 1,0-1,0 0,-1 0,1-1,-1 0,0 0,0-1,0 1,-1-1,1-1,-1 1,-1-1,1 0,-1 0,2-3,61-131,-60 127,-1-1,0 0,-2 0,1 0,-2 0,0-1,0 1,-2-1,0 0,0 0,-1 0,-1 1,-1-1,0 0,-4-13,5 25,0 1,-1 0,1 0,0 0,-1 0,0 0,1 0,-1 0,0 1,0-1,0 0,0 1,0 0,0-1,-1 1,1 0,0 0,-1 0,1 1,0-1,-1 1,1-1,-1 1,1 0,-1 0,1 0,-1 0,1 0,-1 0,1 1,-1-1,1 1,-1 0,1 0,0 0,-2 1,-80 50,76-45,1 1,0 0,0 0,0 1,1 0,0 0,1 0,0 0,0 1,1 0,1 0,-1 1,2-1,-1 0,1 1,1 0,0-1,1 1,0 0,0 0,1-1,0 1,1 0,1-1,3 11,0-13,1 0,0-1,0 0,1 0,0 0,0-1,1 0,-1 0,1-1,1-1,-1 1,1-2,-1 1,1-1,0 0,0-1,1-1,-1 1,0-1,6-1,208 0,-200-1</inkml:trace>
  <inkml:trace contextRef="#ctx0" brushRef="#br0" timeOffset="9771.982">763 815,'43'0,"43"-5,17-6,0-2,-8-2,-10 0,-10 3,-9 3,-5 4,-9 3,-8-4,-6 4,-6 3,-3 1,-2 0,-5 0</inkml:trace>
  <inkml:trace contextRef="#ctx0" brushRef="#br0" timeOffset="10940.434">2118 673,'-2'2,"0"-1,0 1,0 0,1 0,-1 0,1 0,-1 0,1 0,0 0,0 1,0-1,0 0,0 1,1-1,-1 1,1-1,-1 1,1-1,0 1,0 1,-1 0,-1 134,3-132,0 0,1-1,-1 1,1-1,0 1,0-1,1 0,-1 0,1 0,0 0,1-1,-1 1,1-1,0 0,0 0,0 0,1 0,-1-1,1 1,0-1,0-1,0 1,1 0,1-2,0-1,1 1,-1-1,0-1,1 1,-1-1,0-1,0 1,1-1,-1 0,0-1,-1 0,1 0,-1 0,1-1,-1 0,0 0,0-1,0 1,-1-1,2-2,22-14,117-110,-144 129,0 0,0 0,0 1,1-1,-1 1,0 0,1 0,-1-1,1 2,-1-1,1 0,-1 0,1 1,0-1,-1 1,1 0,0 0,-1 0,1 0,0 1,-1-1,1 1,0-1,-1 1,1 0,-1 0,1 0,-1 0,0 1,1-1,-1 1,0-1,0 1,0 0,0 0,0-1,-1 1,1 1,0-1,-1 0,0 0,1 1,-1-1,13 22,-12-17,1 0,0-1,0 1,1-1,-1 0,1 0,1 0,-1 0,1 0,0-1,0 0,1 0,-1-1,1 1,0-1,0-1,1 1,-1-1,1 0,0 0,0-1,-1 0,2 0,-1-1,0 1,0-2,7 1,1-5,-1 0,1-1,-1-1,0 0,-1-1,1 0,-1-1,-1-1,0 0,0-1,-1 0,0 0,0-1,-1-1,-1 0,0 0,-1-1,0 0,-1 0,4-10,10-4,-13 23</inkml:trace>
  <inkml:trace contextRef="#ctx0" brushRef="#br0" timeOffset="12307.948">3641 673,'-20'1,"-1"1,1 1,0 1,1 1,-1 0,1 1,0 2,0 0,1 0,-3 3,8-3,0 0,1 1,0 0,0 1,1 0,0 1,1 1,0-1,1 1,0 1,1 0,0 0,1 1,1-1,-5 15,10-24,0-1,1 0,-1 1,0-1,1 0,0 1,0-1,0 0,0 1,1-1,-1 1,1-1,0 0,0 0,0 1,0-1,0 0,1 0,0 0,-1 0,1 0,0-1,0 1,1 0,-1-1,1 0,-1 0,1 1,0-1,-1-1,1 1,0 0,0-1,1 1,-1-1,0 0,0 0,1 0,-1-1,0 1,1-1,-1 0,0 0,1 0,-1 0,1 0,1-1,12-4,-1-1,1 0,-1-1,-1-1,1-1,-1 0,-1-1,1 0,-2-1,0 0,0-2,-1 1,7-10,7-4,102-115,-128 140,1 0,-1 1,1-1,0 1,-1-1,1 1,0-1,-1 1,1-1,0 1,0 0,-1-1,1 1,0 0,0 0,0 0,0-1,-1 1,1 0,0 0,0 0,0 0,0 0,-1 1,1-1,0 0,0 0,0 0,-1 1,1-1,0 0,0 1,-1-1,1 1,0-1,-1 1,1-1,0 1,-1-1,1 1,-1 0,1-1,-1 1,1 0,-1 0,0-1,1 1,-1 0,0 0,1-1,-1 1,0 0,0 0,0 0,0 0,6 56,-6-43,2-1,0 1,0-1,1 1,1-1,0 0,1 0,0 0,8 11,-12-20,1-1,0 0,0 0,0 0,0 0,1-1,-1 1,1 0,0-1,-1 0,1 0,0 0,0 0,0 0,1 0,-1-1,0 0,1 1,-1-1,1-1,-1 1,1 0,0-1,-1 0,1 0,-1 0,1 0,0 0,-1-1,1 0,-1 1,1-1,-1-1,0 1,3-1,0-3,1 1,-1-1,1 0,-2-1,1 0,0 1,-1-2,0 1,-1-1,0 1,0-1,0-1,-1 1,2-4,11-20,29-42,-44 73,0 1,0-1,0 1,0-1,0 1,0 0,0 0,0-1,0 1,-1 0,1 0,0 0,-1 0,1 0,0 0,-1 0,1 0,-1 0,1 0,-1 1,0-1,0 0,1 0,-1 0,0 0,0 1,0-1,0 0,0 0,0 0,-1 1,1-1,3 27,-4-20,1 0,0 0,0 0,1 1,0-1,1 0,-1 0,1 0,1-1,0 1,0 0,0-1,1 0,0 0,1 0,-1 0,1-1,1 1,-1-1,1-1,0 1,0-1,1 0,3 2,-5-4,-1-1,1 0,0 0,0 0,0-1,0 0,0 1,0-2,0 1,0-1,0 1,0-1,0-1,1 1,-1-1,0 0,0 0,0 0,0-1,-1 0,1 0,0 0,-1-1,1 1,-1-1,0 0,0 0,0-1,0 1,0-1,18-17,-2-1,0 0,-1-2,-2 0,0-1,8-17,48-84,-70 125,0 1,1 0,-1 0,0-1,0 2,0-1,0 0,0 1,1-1,-1 1,0 0,0 0,0 0,-1 1,1-1,0 1,0-1,-1 1,1 0,-1 0,1 0,-1 0,0 1,0-1,0 1,0-1,0 1,-1-1,1 1,0 1,3 3,13 14,-1 2,-1 0,-1 1,-1 0,-1 1,-1 1,-2 0,3 11,-3-7,-1 0,-1 1,-1 0,-2 1,-2-1,0 1,-2 0,-2-1,-1 1,-1 0,-1-1,-2 0,-2 0,-5 15,8-32,0 0,-1 0,-1-1,0 0,-1 0,0-1,-1 0,-1-1,1 0,-2 0,1-1,-3 1,-68 36,78-46,1-1,-1 1,1 0,-1-1,1 1,-1-1,0 0,1 0,-1 0,1 0,-1 0,1-1,-1 1,0-1,1 1,-1-1,1 0,0 0,-1 0,1-1,0 1,0 0,0-1,0 1,0-1,0 0,0 0,0 0,1 0,-1 0,0 0,1 0,0 0,-1-2,0-4,1-1,0 0,0 0,1-1,0 1,0 0,1 0,0 0,1 0,0 0,0 1,1-1,0 0,1 1,0 0,0 0,0 0,2 0,23-44,2 2,3 0,2 3,2 1,2 2,1 1,3 3,1 1,2 2,2 3,0 1,23-8,-61 35,1 0,0 2,0-1,0 1,0 1,0 0,1 1,0 0,-1 1,8 1,3 0</inkml:trace>
  <inkml:trace contextRef="#ctx0" brushRef="#br0" timeOffset="15545.644">5702 730,'-5'0,"3"0,3 5,0 6,0 1</inkml:trace>
  <inkml:trace contextRef="#ctx0" brushRef="#br0" timeOffset="15801.166">5673 1097,'-5'0,"-1"0</inkml:trace>
  <inkml:trace contextRef="#ctx0" brushRef="#br0" timeOffset="45884.546">29 1577,'165'-19,"1"8,1 7,7 8,19-2,140-32,452 31,-496-29,602 28,-669-28,205 28,-258-28,311 28,-29 0,-253-28,-28 0,-3 27,-142 1</inkml:trace>
</inkml:ink>
</file>

<file path=ppt/ink/ink4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91,'-3'16,"1"1,0-1,2 1,0-1,1 1,0 0,1-1,1 0,1 1,0-1,7 14,-10-28,0 1,1 0,0 0,-1 0,1-1,0 1,1-1,-1 0,0 0,1 1,-1-1,1-1,-1 1,1 0,0-1,0 1,0-1,0 0,0 0,0 0,0 0,0-1,1 1,-1-1,0 0,0 0,0 0,1 0,-1 0,0-1,0 0,0 1,0-1,0 0,0-1,2 0,5-2,0-1,-1 0,0 0,0-1,0 0,-1-1,0 0,0 0,-1-1,5-6,-6 7,-2-1,1 0,-1 0,0-1,-1 1,1-1,-2 0,1 0,-1 0,-1 0,0 0,0 0,-1 0,0-1,-1-5,1 10,-1 0,1 0,-1 0,0 0,-1 0,1 0,-1 0,0 0,-1 1,1-1,-1 1,1-1,-1 1,-1 0,1 0,-1 1,1-1,-1 1,0-1,0 1,0 0,-1 1,1-1,-1 1,1 0,-1 0,0 0,-3 0,-57-5,34 6</inkml:trace>
</inkml:ink>
</file>

<file path=ppt/ink/ink4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4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2 314,'38'-19,"-11"8,-1-1,-1-1,0-2,-1 0,0-1,-1-2,-1 0,-1-2,13-15,-31 31,0 0,0-1,0 0,-1 1,0-1,0 0,0 0,0-1,-1 1,0 0,0 0,0-1,-1 1,0-2,0 5,0 0,-1 0,1 0,-1 0,1 0,-1 0,0 0,0 0,0 0,0 0,0 0,0 0,-1 1,1-1,-1 1,1-1,-1 1,1-1,-1 1,0 0,0 0,0-1,1 2,-1-1,0 0,0 0,0 0,-1 1,1-1,0 1,0 0,0 0,0 0,0 0,-2 0,-8 0,1 2,-1-1,1 1,0 1,-1 0,1 0,0 1,1 1,-1 0,1 0,0 1,0 0,1 1,0 0,0 0,0 1,1 0,0 1,1 0,-5 7,5-6,1 1,0 0,1 0,0 0,0 1,1 0,1 0,0 0,-1 11,4-18,-1-1,1 1,0-1,0 1,1-1,-1 1,1-1,0 1,0-1,0 1,1-1,0 0,0 0,0 0,0 0,0 0,1 0,0-1,0 1,0-1,0 0,0 0,1 0,-1 0,1 0,0-1,0 1,1-1,15 7,0-1,0-1,1 0,0-2,0-1,0 0,0-2,1 0,4-1,4-1</inkml:trace>
</inkml:ink>
</file>

<file path=ppt/ink/ink4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29,'-15'104,"4"0,6 1,6 91,0-81,-17-38,4-59</inkml:trace>
  <inkml:trace contextRef="#ctx0" brushRef="#br0" timeOffset="213.767">1 509,'38'-9,"27"-9,8-1,-4-1,-4 1,-9 1,-9 2,-7-1,-6-2,-4 3,-2-2,-1-2,-6 3</inkml:trace>
  <inkml:trace contextRef="#ctx0" brushRef="#br0" timeOffset="561.123">734 1,'-23'79,"3"2,3 0,4 1,4 2,7-79,1 1,0-1,0 1,0-1,1 1,-1 0,2 0,-1-1,0 1,1 0,0-1,1 1,-1-1,1 1,0-1,0 0,1 0,0 0,-1 0,2 0,-1 0,0-1,1 0,0 0,0 0,0 0,1 0,-1-1,4 2,3-2,1-1,-1 0,1-1,-1 0,1-1,0 0,-1-1,1 0,0-1,-1 0,0-1,0 0,1-1,8-4,24-5,-42 12,0 0,0 1,0 0,0-1,0 1,0 0,0 0,0 0,0 0,0 1,0-1,0 1,0-1,0 1,0-1,0 1,0 0,0 0,-1 0,1 0,0 0,-1 1,1-1,0 1,-1-1,0 1,1-1,-1 1,0-1,0 1,0 0,0 0,0 0,0 0,0 0,-1 0,1 0,-1 0,0 0,1 0,-1 0,0 0,0 0,0 0,0 0,-1 0,1 0,-1 1,2 20</inkml:trace>
</inkml:ink>
</file>

<file path=ppt/ink/ink4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26 594,'-5'38,"-1"18,0 4,1-4,2-10</inkml:trace>
  <inkml:trace contextRef="#ctx0" brushRef="#br0" timeOffset="249.688">26 170,'0'15,"5"18,2 5</inkml:trace>
  <inkml:trace contextRef="#ctx0" brushRef="#br0" timeOffset="582.9">280 876,'172'-224,"-171"222,-1 0,1 0,0-1,0 1,0 1,1-1,-1 0,0 0,1 0,-1 1,1-1,0 1,0-1,-1 1,1-1,0 1,0 0,0 0,0 0,0 0,0 1,1-1,-1 0,0 1,0 0,0-1,1 1,-1 0,0 0,1 0,-1 0,0 1,0-1,0 1,1-1,-1 1,0 0,0 0,0 0,2 1,40 80,-41-79,0 1,1-1,-1 1,1-1,0 0,0 0,0 0,0-1,0 0,1 1,-1-1,1-1,-1 1,1-1,0 0,-1 0,1 0,0 0,0-1,0 0,0 0,0 0,-1-1,1 0,0 0,0 0,-1 0,1-1,0 0,-1 0,0 0,1 0,-1-1,1-1,7-6,-1-2,0 0,-1 0,-1-1,0 0,-1 0,0-1,-1 0,-1-1,0 1,-1-1,0-1,-1 1,1-14,-1 4</inkml:trace>
  <inkml:trace contextRef="#ctx0" brushRef="#br0" timeOffset="1085.937">1494 1,'-14'43,"-5"34,0 12,5-2,3-8,5-12,2-13,3-5,1-8,1-4,-1-5,1-3,0-1,-1 0,1-11,-1-7</inkml:trace>
  <inkml:trace contextRef="#ctx0" brushRef="#br0" timeOffset="1268.871">1043 367,'29'15,"18"4,12 0,0-5,0-3,-1-4,0-4,-5-2,-8-5,-5-4,-11 1</inkml:trace>
</inkml:ink>
</file>

<file path=ppt/ink/ink4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392 438,'-17'0,"0"1,0 1,0 0,1 1,-1 1,1 1,-1 0,2 1,-1 1,1 0,0 1,0 1,1 0,0 1,0 0,1 1,1 1,0 0,1 1,0 0,1 0,0 1,1 1,0 2,3-10,1 1,1-1,0 1,0 0,0 0,1 0,0 0,1 1,0-1,0 1,1 0,0 0,0-1,1 1,0 0,1 0,0 0,0-1,1 1,0 0,0-1,1 1,0-1,1 0,0 0,0-1,1 1,0-1,0 0,0 0,1 0,3 2,-5-6,1 0,0 0,0 0,0-1,0 0,1 0,-1 0,1 0,-1-1,1 0,-1 0,1-1,0 0,-1 0,1 0,-1 0,1-1,0 0,-1 0,1 0,-1-1,0 0,1 0,-1 0,0-1,0 0,0 0,-1 0,1 0,-1-1,17-13,-1-1,-1 0,-1-1,0-2,10-16,107-164,-134 200,-1-1,1 0,-1 1,1-1,0 1,-1-1,1 1,0-1,0 1,0-1,0 1,0 0,0-1,1 1,-1 0,0 0,1 0,-1 0,1 0,-1 0,1 1,-1-1,1 0,-1 1,1-1,0 1,-1 0,1-1,0 1,0 0,-1 0,1 0,0 0,-1 0,1 1,0-1,-1 0,1 1,0-1,-1 1,1 0,-1-1,1 1,-1 0,1 0,0 1,5 9,0 1,-1 0,0 0,-1 0,-1 1,0 0,-1 0,0 0,-1 0,1 11,3 9,3 32,-3 0,-3 1,-2-1,-6 27,5-70,-1 0,-1 1,-1-1,-1 0,-1-1,-1 1,-1-1,0 0,-2 0,-1-1,0 0,-1-1,-2 0,1-1,-2-1,-1 0,0 0,-1-2,-8 7,23-21,0 0,1-1,-1 1,0-1,0 1,0-1,0 1,1-1,-1 1,0-1,0 0,0 1,0-1,0 0,0 0,0 0,0 0,0 0,0 0,0 0,0 0,0 0,0 0,0-1,0 1,0 0,0-1,0 1,0-1,1 1,-1-1,0 1,0-1,0 1,1-1,-1 0,0 0,1 1,-1-1,0 0,1 0,-1 0,1 1,0-1,-1 0,1 0,0 0,-1 0,1 0,0 0,0-1,-1-53,9 28,2 0,0 0,2 1,1 1,0 0,9-10,-3 4,48-72,4 3,5 3,4 4,55-47,-26 0,-107 138,-1 1,0-1,1 1,-1-1,0 0,0 1,0-1,0 0,0 0,0 0,0 0,-1 0,1 0,-1 0,1 0,-1 0,0 0,0 0,0 0,0-1,0 1,0 0,-1 0,1 0,-1 0,1 0,-1 0,0 0,0 0,0 1,0-1,0 0,0 0,0 1,-1-1,1 0,-1 1,1 0,-1-1,1 1,-1 0,0 0,0 0,1 0,-1 0,0 0,0 0,0 1,-2-1,-3-1,-1 0,1 0,-1 1,1 0,-1 1,0 0,1 0,-1 0,0 1,1 0,-1 1,1 0,0 0,0 0,-1 1,1 0,1 1,-1-1,0 1,1 1,0-1,0 1,0 0,1 0,-1 1,1-1,1 1,-1 1,1-1,0 0,0 1,1 0,0 0,0 0,1 0,0 1,0-1,0 1,1-1,0 1,1 4,3 3,1 0,0-1,1 1,1-1,0 0,1 0,0-1,1 0,1 0,0-1,0 0,2-1,-1 0,1 0,1-1,0-1,0 0,1 0,0-2,1 1,-1-2,1 1,1-2,-1 0,1-1,0 0,0-2,0 1,0-2,3 0,-2 0,-1 0,0-1,1-1,-1 0,0-1,0-1,0 0,0-2,0 1,-1-2,0 0,0 0,0-1,7-6,18-16,-1-2,-1-2,-2-2,-2-1,-1-1,-1-2,-3-1,-9 14,-1 0,-1-1,-2 0,-1-1,-1-1,-1 0,-2-1,0-1,-3 1,0-1,-2 0,-1-1,-2 1,-1-1,-2-17,-22-10,22 58,0 0,-1 0,1 0,0 1,0-1,0 0,-1 0,1 1,0-1,0 1,-1-1,1 1,-1 0,1 0,0-1,-1 1,1 0,-1 0,1 0,0 0,-1 1,1-1,-1 0,1 0,0 1,-1-1,1 1,0 0,0-1,-1 1,1 0,0-1,0 1,0 0,0 0,0 0,0 0,0 0,0 0,0 1,0 0,-7 10,2 0,0 1,0 0,1 0,0 0,2 1,-1-1,1 1,1 0,1 0,0 0,1 0,0 0,1 0,3 14,-3 7,2 318,10-289,-3 39,-10-102,0 0,-1 0,1-1,0 1,0 0,0-1,0 1,-1 0,1-1,0 1,0-1,-1 1,1 0,-1-1,1 1,0-1,-1 1,1-1,-1 1,1-1,-1 1,0-1,1 0,-1 1,1-1,-1 0,0 1,1-1,-1 0,0 0,1 0,-1 0,0 0,1 1,-1-1,0 0,1-1,-1 1,0 0,0 0,1 0,-1 0,0 0,1-1,-1 1,1 0,-1 0,0-1,1 1,-1-1,0 1,-9-9</inkml:trace>
  <inkml:trace contextRef="#ctx0" brushRef="#br0" timeOffset="248.366">1296 325,'43'0,"29"0,11 0,-3 0,-5 0,-7 0,-5 0,-3 0,-8 0,-2 0,-6 0,-4 0,-11 0</inkml:trace>
</inkml:ink>
</file>

<file path=ppt/ink/ink4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1 382,'47'-31,"-2"-2,0-2,-3-2,-1-2,9-13,-43 46,-1-1,1 1,-1-2,0 1,-1 0,0-1,0 0,-1-1,0 1,0-1,0 1,-2-1,1 0,-1 0,0 0,0-4,-6-2,2 23,0 24,23 311,-1-211,-1-20,-5 1,-4 0,-6 54,-3-147,-2 0,0 0,-1 0,-1 0,-1-1,-1 1,-1-1,0 0,-1 0,-1-1,-1 0,-1 0,0-1,-3 3,8-16,1 0,-1-1,0 1,0-1,-1 0,1 0,0 0,-1-1,0 0,1 0,-1 0,0-1,0 0,0 0,0 0,0-1,0 0,0 0,0-1,-1 1,2-1,-1-1,0 1,0-1,0 0,1 0,-1-1,1 0,-1 0,1 0,0 0,0-1,1 0,-1 0,1 0,0-1,0 1,-2-4,-2-6,2 0,-1 0,2-1,0 0,1 0,0 0,1-1,1 1,1-1,0 0,0 1,2-1,0 0,1 1,1-1,0 1,1 0,0 0,1 0,1 1,1-1,0 1,7-10,-5 5,2-1,0 1,1 1,1 0,1 1,0 1,2 0,-1 0,2 2,0 0,1 1,0 1,1 0,9-3,25-8,-30 13</inkml:trace>
</inkml:ink>
</file>

<file path=ppt/ink/ink4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71 127,'-8'11,"0"0,0 1,1-1,1 2,0-1,1 1,0 0,1 0,0 0,1 0,0 1,2 0,-1-1,2 1,-1 1,2-12,-1-1,1 1,0 0,0 0,0-1,0 1,0-1,0 1,1-1,-1 0,1 1,-1-1,1 0,0 0,0 0,0 0,0 0,1-1,-1 1,0 0,1-1,-1 0,1 0,-1 0,1 0,0 0,-1 0,1 0,0-1,0 0,-1 1,1-1,0 0,0 0,-1-1,1 1,1-1,4 1,0-2,0 1,0-1,0 0,0-1,-1 1,1-2,-1 1,0-1,0 0,0-1,3-1,-5-3,1 0,-1 0,-1 0,0 0,0-1,-1 0,0 0,0 0,-1 0,-1 0,0 0,0-1,-1 1,0 0,-1-1,0 1,-1 0,-1-7,2 13,1 0,-1 0,1 0,-1 0,0 0,-1 1,1-1,-1 0,0 1,1-1,-1 1,-1 0,1-1,0 1,-1 0,0 0,0 1,0-1,0 1,0-1,0 1,-1 0,1 0,-1 0,1 1,-19-6</inkml:trace>
  <inkml:trace contextRef="#ctx0" brushRef="#br0" timeOffset="264.979">354 437,'14'-38,"5"-23,4-1,-1 6,-1 7,-3 8,0 10,-4 6,2 7,-3 6</inkml:trace>
  <inkml:trace contextRef="#ctx0" brushRef="#br0" timeOffset="3849.08">777 70,'1'23,"-1"0,-1 0,-1-1,-1 1,-1-1,-1 1,0-1,-3 1,-30 72,38-95,0 0,1 0,-1 0,0 0,0 0,1 0,-1 0,0 1,0-1,1 0,-1 0,0 0,0 0,0 1,1-1,-1 0,0 0,0 1,0-1,0 0,0 0,1 1,-1-1,0 0,0 0,0 1,0-1,0 0,0 0,0 1,0-1,0 0,0 1,0-1,0 0,0 0,0 1,19-23,73-112,56-65,-147 198,0-1,0 1,0-1,0 1,0-1,1 1,-1 0,0 0,1 0,-1 0,1 0,-1 0,1 0,0 0,-1 0,1 1,0-1,-1 1,1-1,0 1,0 0,-1 0,1 0,0-1,0 2,0-1,-1 0,1 0,0 1,0-1,-1 1,1-1,0 1,-1 0,1-1,0 1,-1 0,1 0,-1 0,1 1,-1-1,0 0,0 0,1 1,-1-1,0 1,0-1,0 1,-1-1,1 1,0 0,0-1,-1 1,1 0,-1-1,0 2,-16 117,-2-15,19-103,1-1,-1 0,0 0,1 0,0 0,-1 0,1 0,-1-1,1 1,0 0,0-1,-1 0,1 1,0-1,0 0,0 0,-1 0,1 0,0 0,0 0,0 0,-1-1,1 1,0-1,0 1,-1-1,1 0,0 1,-1-1,1 0,-1 0,1 0,-1-1,1 1,-1 0,0 0,0-1,1-1,119-105,-104 93,-12 10,-1 0,1 1,1-1,-1 1,0 0,1 0,0 0,0 1,0 0,0 0,1 1,-1 0,1 0,-1 0,3 1,-7 2,0 1,0 0,0-1,0 1,0 0,0 1,0-1,0 0,-1 0,0 1,1-1,-1 1,0-1,0 1,0-1,0 1,-1 0,1 0,-1-1,1 1,-1 0,0 0,0-1,0 1,-1 0,1 0,-1-1,1 1,-1 0,0-1,0 1,0 0,-1-1,1 1,-43 156,54-118,1-29</inkml:trace>
</inkml:ink>
</file>

<file path=ppt/ink/ink4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3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0,'-5'5,"-1"6,4 2,4-2</inkml:trace>
</inkml:ink>
</file>

<file path=ppt/ink/ink4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2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0,'-39'82,"-101"178,-14-64,116-162,30-33,5-6</inkml:trace>
  <inkml:trace contextRef="#ctx0" brushRef="#br0" timeOffset="377.676">0 0,'3'15,"0"0,0-1,1 1,1-1,0 0,1-1,1 1,0-1,1 0,6 8,-3-4,105 151,-48-53,-66-111</inkml:trace>
</inkml:ink>
</file>

<file path=ppt/ink/ink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1 173,'22'-19,"2"1,0 1,1 1,1 1,1 2,0 1,0 0,1 2,0 2,2 0,-4 1,1 1,0 1,1 2,-1 1,0 1,1 1,4 1,-23 2,1 0,-1 1,0 0,0 1,0 0,-1 0,0 1,0 0,0 0,-1 1,1 0,-2 0,1 0,-1 1,0 0,-1 1,0-1,0 1,-1 0,0 0,0 1,-1-1,0 1,-1-1,0 1,-1 0,0 0,0 0,-1 4,-2-2,1-1,-2-1,1 1,-1 0,-1-1,0 1,-1-1,0 0,0 0,-1-1,0 0,-1 0,0 0,0-1,-1 0,0 0,0-1,-1 0,0 0,-1-1,1 0,-1-1,0 0,-10 3,-38 22,58-27,0-1,1 0,-1 0,1 0,0 0,0 0,-1 0,1-1,0 1,1 0,-1 0,0-1,0 1,1 0,-1-1,1 0,0 1,-1-1,1 0,0 0,0 1,-1-2,1 1,0 0,2 1,-1 0,186 104,-40-27,-121-63,-17-15</inkml:trace>
</inkml:ink>
</file>

<file path=ppt/ink/ink4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1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423,'-1'-5,"0"1,0 0,0 0,-1 0,0 0,1 0,-1 0,-1 0,1 1,0-1,-1 1,0-1,0 1,0 0,0 0,0 0,-1 1,1-1,-1 1,0 0,1 0,-1 0,0 0,0 1,0-1,-1 1,1 0,0 0,0 1,-1-1,1 1,0 0,-1 0,1 1,0-1,-1 1,1 0,0 0,0 0,0 1,-1 0,-196 64,198-65,0-1,1 1,-1 0,1 0,-1 0,1 1,0-1,-1 1,1-1,0 1,0 0,0 0,0-1,0 2,1-1,-1 0,1 0,-1 0,1 1,0-1,0 1,0-1,0 1,0-1,0 1,1-1,-1 1,1 0,0 0,0-1,0 1,0 0,0-1,1 1,-1 0,1-1,0 1,-1-1,1 1,0-1,1 1,-1-1,0 1,1-1,-1 0,1 0,0 0,0 0,0 0,1 1,137 71,-139-73,0 0,1 0,-1 0,0 0,1 0,-1 1,0-1,0 0,0 1,0-1,0 1,0-1,0 1,-1-1,1 1,0-1,-1 1,0 0,1-1,-1 1,0 0,0 0,0-1,0 1,0 0,0 0,0-1,0 1,-1 0,1-1,-1 1,0 0,1-1,-1 1,0-1,0 1,0-1,0 1,0-1,0 0,0 1,-55 49,20-28,27-18,-1 0,1 1,1 0,-1 0,1 1,1 0,-1 1,1-1,0 1,1 1,-3 4,8-12,0 1,0-1,1 0,-1 1,1-1,-1 1,1-1,0 1,-1-1,1 1,0-1,0 1,0-1,0 1,0-1,1 1,-1-1,0 1,1-1,-1 1,1-1,-1 0,1 1,0-1,-1 1,1-1,0 0,0 0,0 0,0 0,0 1,0-1,1-1,-1 1,0 0,0 0,1 0,-1-1,0 1,1 0,-1-1,1 1,-1-1,1 0,-1 0,1 1,-1-1,1 0,81 5,-76-5,135-10,-124 0,-6-3</inkml:trace>
  <inkml:trace contextRef="#ctx0" brushRef="#br0" timeOffset="319.436">4065 0,'-26'160,"7"1,7 1,8 0,7 30,-2-130,-3-22,-1 1,-2-1,-1 1,-11 31,-2-18,8-30</inkml:trace>
  <inkml:trace contextRef="#ctx0" brushRef="#br0" timeOffset="16927.867">1 1355,'14'-9,"1"1,0 1,0 0,1 1,0 1,0 0,0 1,1 1,-1 0,1 1,0 1,5 1,-21 0,0 0,0 0,0 1,0-1,0 0,1 0,-1 1,0-1,0 1,0-1,-1 1,1-1,0 1,0-1,0 1,0 0,0 0,-1-1,1 1,0 0,-1 0,1 0,0 0,-1 0,1 0,-1 0,0 0,1 0,-1 0,0 0,0 0,1 0,-1 0,0 0,0 0,0 0,0 0,0 0,-1 1,1-1,0 0,0 0,-1 0,1 0,-1 0,1 0,-1 0,1 0,-1 0,0 0,-35 48,33-46,-22 23,18-21,1 1,0-1,0 2,0-1,1 0,0 1,0 0,0 0,1 1,1-1,-1 1,1 0,0 0,1 1,3-6,0 0,1-1,-1 1,1 0,0-1,0 0,0 1,0-1,0 0,0 0,1 0,-1 0,1 0,-1-1,1 1,0-1,-1 0,1 0,0 0,0 0,0 0,0-1,0 1,0-1,0 0,0 0,0 0,0 0,1 0,-1-1,0 1,0-1,1 0,1 1,115-16,-95 9</inkml:trace>
  <inkml:trace contextRef="#ctx0" brushRef="#br0" timeOffset="17294.948">339 1890,'38'-9,"23"-4,5 1,-3-3,-8 2,-14 3</inkml:trace>
  <inkml:trace contextRef="#ctx0" brushRef="#br0" timeOffset="17556.173">508 1637,'-5'33,"-1"26,0 8,1-3,6-8,3-8,1-8,0-5,-2-5,0-6</inkml:trace>
  <inkml:trace contextRef="#ctx0" brushRef="#br0" timeOffset="18611.236">790 2060,'55'-32,"-2"-2,-1-3,-2-2,-2-2,21-23,-63 59,-1 0,1 0,-1-1,0 1,-1-1,1 0,-1 0,0-1,-1 1,0-1,0 0,0 0,-1 0,0 0,0 0,-1-1,1-2,-2 9,-1 0,1 0,0 0,-1 1,1-1,0 0,-1 0,1 1,-1-1,0 0,1 0,-1 1,1-1,-1 1,0-1,1 1,-1-1,0 1,0-1,0 1,1 0,-1-1,0 1,0 0,0 0,0-1,0 1,1 0,-1 0,0 0,0 0,0 0,0 0,0 1,0-1,1 0,-1 0,0 0,0 1,0-1,1 1,-1-1,0 0,0 1,1 0,-2 0,-37 22,28-14,1 0,0 1,0 0,1 1,1-1,0 2,0-1,1 1,1 1,0-1,1 1,0 0,1 0,0 1,1-1,-1 12,4-21,0 0,0 1,0-1,1 1,0-1,0 1,0-1,0 0,1 1,-1-1,1 0,0 0,1 0,-1 0,1-1,-1 1,1-1,0 1,0-1,1 0,-1 0,1-1,-1 1,1-1,0 1,0-1,0 0,0-1,0 1,1-1,-1 1,0-1,1-1,-1 1,10 2,0-1,-1-1,1 0,0 0,0-2,-1 1,1-2,0 0,-1-1,11-3,-3-2,0-2,-1 0,0-2,-1 0,0-1,-1-1,-1 0,0-2,-1 0,0 0,-1-2,-1 0,-1 0,-1-2,5-10,8-50,-24 78,-1 1,0-1,0 0,0 1,1-1,-1 1,-1-1,1 0,0 1,0-1,-1 0,1 1,0-1,-1 1,0-1,1 1,-1-1,0 1,0-1,0 1,0 0,0 0,0-1,0 1,0 0,-1 0,1 0,0 0,-1 0,1 0,-1 1,1-1,-1 0,1 1,-1-1,1 1,-1 0,1-1,-1 1,0 0,1 0,-1 0,0 0,1 0,-1 0,0 1,-1-1,-5 4,-1-1,1 2,0-1,0 1,1 0,-1 0,1 1,0 0,1 1,-1-1,1 1,0 1,1-1,0 1,0 0,1 0,0 0,0 0,1 1,0 0,0 0,1-1,1 1,-1 1,1 1,1-8,-1 1,1-1,0 0,1 1,-1-1,1 0,-1 1,1-1,0 0,0 0,0 0,1 0,-1 0,1 0,-1 0,1 0,0 0,0-1,0 1,1-1,-1 1,1-1,-1 0,1 0,0 0,0 0,0-1,0 1,0-1,0 0,0 0,0 0,3 1,2 0,0-1,0 0,1 0,-1 0,0-1,1 0,-1-1,0 0,0 0,0-1,0 0,0 0,5-3,9-4,-1-1,-1-2,0 1,0-2,-1-1,-1 0,0-1,-1-1,-1-1,-1-1,0 0,-1 0,-1-2,0 1,-2-3,2-19,-13 40,1 1,-1-1,0 0,0 1,0-1,0 0,1 1,-1-1,0 0,0 0,0 1,0-1,-1 0,1 1,0-1,0 0,0 1,0-1,-1 0,1 1,0-1,-1 0,1 1,0-1,-1 1,1-1,-1 1,1-1,-1 1,1-1,-1 1,1-1,-1 1,0 0,1-1,-1 1,0 0,1-1,-1 1,0 0,1 0,-1 0,0 0,1 0,-1-1,0 1,0 1,1-1,-1 0,0 0,1 0,-1 0,0 0,1 1,-1-1,0 0,-7 5,1-1,-1 2,1-1,0 1,0 0,0 0,1 1,0 0,0 0,1 1,0-1,0 1,1 0,0 1,1-1,-1 1,2-1,-1 1,1 1,-2-4,1 1,0 0,1 0,0 0,0 0,0 0,1 0,0 0,0 1,1-1,-1 0,2 1,-1-1,1 0,0 0,1 0,0 1,0-1,0-1,1 1,0 0,0-1,1 1,0-1,0 0,1 0,-1 0,1-1,0 0,1 0,-1 0,7 4,9-1</inkml:trace>
  <inkml:trace contextRef="#ctx0" brushRef="#br0" timeOffset="19198.265">1919 1947,'-7'4,"0"0,0 1,1 0,-1 0,1 0,0 1,0 0,1 0,0 1,0-1,0 1,1 0,-2 3,7-10,-1 0,0 0,0-1,1 1,-1 0,0 0,1 0,-1-1,0 1,1 0,-1 0,0 0,1 0,-1 0,0 0,1 0,-1 0,0 0,1 0,-1 0,0 0,1 0,-1 0,0 0,1 0,-1 0,0 0,1 0,-1 0,0 1,1-1,-1 0,0 0,1 0,-1 1,0-1,0 0,1 0,-1 1,0-1,0 0,0 0,1 1,-1-1,0 0,0 1,0-1,0 0,1 1,29-25,76-82,-104 106,1 0,-1-1,0 1,1 0,-1 0,1 1,-1-1,0 0,1 1,-1 0,0-1,0 1,1 0,-1 0,0 0,0 1,0-1,0 0,0 1,-1-1,1 1,0 0,-1-1,1 1,-1 0,1 0,-1 0,0 0,0 0,0 0,0 1,0-1,-1 0,1 2,23 29,-22-32,-1 1,1-1,0 1,0-1,0 0,1 0,-1 0,0 0,0 0,0-1,1 1,-1 0,0-1,1 0,-1 0,1 0,-1 0,0 0,1 0,-1 0,0-1,1 1,-1-1,0 0,0 1,1-1,-1 0,0 0,0-1,0 1,0 0,0-1,0 1,-1-1,1 0,1-1,9-14</inkml:trace>
  <inkml:trace contextRef="#ctx0" brushRef="#br0" timeOffset="19629.486">2117 1411,'5'-2,"2"-3,0 1,0 0,1 1,-1-1,1 1,0 1,0-1,0 2,0-1,0 1,1 0,-1 0,0 1,0 1,1-1,1 1,-9 0,0-1,1 1,-1-1,0 1,0 0,1-1,-1 1,0 0,0 0,0 0,0 0,0 0,0 0,0 0,0 0,-1 0,1 0,0 1,-1-1,1 0,-1 1,1-1,-1 0,1 1,-1-1,0 0,0 1,0-1,0 0,0 1,0-1,0 1,0-1,0 0,-1 1,1-1,-1 0,1 1,-1-1,-32 55,17-34,14-19,1-1,-1 0,1 0,0 1,0-1,-1 1,2-1,-1 1,0 0,0-1,1 1,-1 0,1-1,0 1,0 0,0-1,0 1,1 0,-1 0,1-1,-1 1,1-1,0 1,0 0,0-1,1 0,-1 1,0-1,1 0,0 1,-1-1,1 0,0 0,0-1,0 1,0 0,0-1,1 1,-1-1,0 1,1-1,0 0,79 14,-56-15</inkml:trace>
  <inkml:trace contextRef="#ctx0" brushRef="#br0" timeOffset="20208.628">2878 1609,'-19'24,"-11"17,-5 7,-2 0,5-4,5-4,0-4,1-3,5-4,1-5,4-2,0-1,-3 1,-2-2,3-6</inkml:trace>
  <inkml:trace contextRef="#ctx0" brushRef="#br0" timeOffset="20479.657">2568 1552,'10'39,"12"21,3 6,2-8,-4-9,-1-9,1-10,-4-6,0-8,-3 0,0 1,-3 2,-3-1</inkml:trace>
  <inkml:trace contextRef="#ctx0" brushRef="#br0" timeOffset="20962.302">3048 1439,'19'-5,"16"-1,7 0,1 1,-6 7,-11 7,-8 7,-13 5,-12 5,-5 2,0 1,2 1,7-5,9-7,9-6,6-6,-1-3</inkml:trace>
  <inkml:trace contextRef="#ctx0" brushRef="#br0" timeOffset="21607.454">3358 1806,'29'-5,"24"-1,7-1,-1 2,-6 2,-7 1,-12 1</inkml:trace>
  <inkml:trace contextRef="#ctx0" brushRef="#br0" timeOffset="21880.832">3331 1976,'33'4,"31"-2,9-2,-3-1,-9-6,-15-1</inkml:trace>
  <inkml:trace contextRef="#ctx0" brushRef="#br0" timeOffset="22129.078">4177 1637,'-39'28,"-12"25,3 8,9-3,11-5,15-7,15-12,7-6,7-8,5-8,4-5,3-5,1-2,0-1,1-5,-6-2</inkml:trace>
  <inkml:trace contextRef="#ctx0" brushRef="#br0" timeOffset="22443.749">4403 1777,'-5'11,"1"0,0-1,1 1,1 1,-1-1,2 0,0 1,0-1,1 0,0 9,0-16,1 1,-1-1,0 0,1 0,0 0,0 1,0-1,1 0,-1 0,1-1,0 1,0 0,1 0,-1-1,1 0,-1 1,1-1,0 0,0 0,1 0,-1-1,0 1,1-1,0 0,-1 0,1 0,0 0,0-1,4 1,1-2,1-1,-1 0,0-1,1 0,-1 0,0-1,0 0,0-1,-1 0,1 0,-1-1,0 0,-1 0,1-1,-1 0,0-1,0 1,-1-1,1-1,1 1,0 0,-1 0,0-1,0 0,-1 0,0 0,0-1,-1 0,0 0,-1-1,0 1,0-1,-1 0,0 0,-1 0,0-1,0 1,-1-4,-2 10,-1 0,1-1,-1 1,0 0,0 0,-1 0,1 0,-1 1,0-1,1 1,-2-1,1 1,0 0,-1 0,1 0,-1 1,0-1,0 1,0 0,0 0,0 1,0-1,-1 1,1 0,-1 0,1 0,-1 0,1 1,-2 0,-20 1</inkml:trace>
  <inkml:trace contextRef="#ctx0" brushRef="#br0" timeOffset="22910.277">4742 1947,'114'-205,"-114"203,0 1,0 0,0-1,1 1,-1 0,0 0,1-1,-1 1,1 0,0 0,-1 0,1 0,0 0,-1-1,1 1,0 0,0 1,0-1,0 0,0 0,0 0,0 1,0-1,1 0,-1 1,0-1,0 1,0-1,1 1,-1 0,0 0,1-1,-1 1,0 0,0 0,1 0,-1 0,0 0,1 1,-1-1,0 0,0 1,1-1,-1 1,0-1,0 1,0-1,1 1,-1 0,0 0,0 0,0-1,0 2,8 58,-10-56,0-1,0 1,1 0,0 0,0 0,0-1,0 1,0 0,1 0,0 0,0-1,0 1,0 0,0-1,1 1,0-1,0 1,0-1,0 0,0 0,0 0,1 0,0 0,-1 0,1-1,0 1,1-1,-1 0,0 0,0 0,1 0,-1-1,1 0,0 1,-1-1,1 0,0-1,3 1,0-2,-1 0,1-1,-1 0,1 0,-1 0,0-1,0 0,0-1,0 1,0-1,-1 0,1 0,-1-1,0 0,-1 0,1 0,-1 0,0-1,0 1,-1-1,0 0,0 0,0-1,0 1,-1 0,0-1,-1 0,0 1,0-1,0 0,0 0,-1 1,-1-2,-1-11</inkml:trace>
  <inkml:trace contextRef="#ctx0" brushRef="#br0" timeOffset="23390.69">5419 1523,'-91'44,"88"-43,0 0,1 1,-1-1,0 0,1 1,0 0,-1 0,1 0,0 0,0 0,0 0,0 0,1 1,-1-1,1 0,-1 1,1 0,0-1,0 1,0 0,0 0,0-1,1 1,-1 0,1 0,0 0,0 0,0 0,0 0,0 0,1 0,-1-1,1 1,0 0,0 0,0 0,0-1,0 1,1-1,-1 1,2 0,28 32,-27-33,0 1,0 0,0 0,-1 0,1 1,-1-1,0 1,0 0,0 0,0 0,-1 0,0 0,0 1,0-1,0 1,-1-1,1 1,-1 0,0-1,-1 1,1 0,-1 0,0 0,0 0,-1 0,1-1,-1 1,0 0,0 0,-1 0,-2 2,0 0,0 0,-1 0,0-1,0 1,-1-1,0 0,0-1,0 0,-1 0,0 0,0 0,0-1,0 0,-1-1,0 0,-6 2,-6-2</inkml:trace>
  <inkml:trace contextRef="#ctx0" brushRef="#br0" timeOffset="23656.984">5673 1467,'-5'38,"-6"23,-2 5,3-3,-4-8,2-8,3-8,2-5,-2-9,1-8</inkml:trace>
  <inkml:trace contextRef="#ctx0" brushRef="#br0" timeOffset="23896.753">5419 1750,'38'0,"28"0,2 0</inkml:trace>
  <inkml:trace contextRef="#ctx0" brushRef="#br0" timeOffset="24047.198">5757 1947</inkml:trace>
</inkml:ink>
</file>

<file path=ppt/ink/ink4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47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 0,'0'5,"-5"2,-2 4,-3 0,-2 3,-2 0,0 1,-1-1,-4-3,2 1,-1-1,2 2,0-1,2-3</inkml:trace>
</inkml:ink>
</file>

<file path=ppt/ink/ink4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98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198 0,'0'5,"-5"2,-6-1,-1 4,-4-1,-3 0,1 1,-1 1,-2-3,2 3,0-1,-2-2,3-3</inkml:trace>
</inkml:ink>
</file>

<file path=ppt/ink/ink4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2.5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1,'-10'4,"-7"3,-2 4,-1 0,-3-1,2-3</inkml:trace>
</inkml:ink>
</file>

<file path=ppt/ink/ink4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3.0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 0,'-33'5,"-17"1,1 5,9 0</inkml:trace>
</inkml:ink>
</file>

<file path=ppt/ink/ink4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4.8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1838 4742,'-341'29,"-54"-31,198 31,10-28,175-2</inkml:trace>
  <inkml:trace contextRef="#ctx0" brushRef="#br0" timeOffset="1421.581">1527 339,'-369'0,"200"28,1-16,156-10,-1 0,1 0,0-2,-1 1,1-1,0-1,-1-1,1 1,-2-2,-9-1,3 0</inkml:trace>
  <inkml:trace contextRef="#ctx0" brushRef="#br0" timeOffset="3086.109">1104 85,'1'475,"24"-264,33 196,-49-334,0-8,-3 1,-2-1,-4 1,-3 4,-22 428,27-169,39-60,2 24,-44 491,12-587,1-81,-4 0,-9 111,-1-81,-12 1,9-120,1 1,2-1,0 1,2 0,1-1,2 1,3 16,23 181,-11-11,-19-214,1-10</inkml:trace>
  <inkml:trace contextRef="#ctx0" brushRef="#br0" timeOffset="6435.263">1584 4205,'2'2,"-1"-1,1 1,0-1,0 1,-1 0,1-1,-1 1,0 0,1 0,-1 0,0 0,0 1,0-1,-1 0,1 0,0 1,-1-1,0 0,1 0,-1 1,0-1,0 1,0-1,-1 0,1 1,0-1,-1 0,0 0,1 1,-1-1,0 0,-1 2,-109 206,92-179,-113 184,-66 89,129-209,63-82,4-2</inkml:trace>
  <inkml:trace contextRef="#ctx0" brushRef="#br0" timeOffset="7551.936">1273 0,'-9'7,"-1"0,1 0,0 1,1 1,-1-1,2 1,-1 0,1 1,1 0,-2 3,3-6,-199 365,43-112,95-148,50-88</inkml:trace>
  <inkml:trace contextRef="#ctx0" brushRef="#br0" timeOffset="8675.971">3 2794,'0'0,"-1"1,1-1,0 1,0-1,0 0,-1 1,1-1,0 1,0-1,0 1,0-1,0 1,0-1,0 1,0-1,0 1,0-1,0 1,0-1,0 1,0-1,1 0,-1 1,0-1,0 1,0-1,1 1,-1-1,0 0,1 1,-1-1,0 0,1 1,-1-1,0 0,1 1,-1-1,1 0,-1 0,0 0,1 1,-1-1,1 0,-1 0,1 0,-1 0,1 0,-1 0,1 0,-1 0,1 0,-1 0,0 0,1 0,-1 0,1 0,-1 0,1 0,6-1,0 0,0 0,0 0,-1-1,1 0,0 0,-1-1,1 0,-1 0,0-1,0 1,0-1,-1 0,1-1,-1 0,0 1,0-2,3-3,0 1,42-38,-2-2,-2-2,-2-2,-3-2,-2-2,18-37,-45 71,-1-1,-2 0,0-1,-1 0,-1 0,-1-1,-2 0,0 0,-2 0,0 0,-3-20,-27-39,27 82,0 1,0-1,-1 0,1 1,0-1,0 1,-1-1,1 1,-1 0,1-1,-1 1,0 0,0 0,1 0,-1 0,0 0,0 1,0-1,0 1,0-1,0 1,0 0,0-1,0 1,0 0,0 0,0 1,0-1,0 0,0 1,0-1,0 1,0-1,0 1,1 0,-1 0,0 0,0 0,1 0,-2 2,-5 3,0 1,0 0,1 1,0-1,1 1,0 1,0-1,1 1,0 0,0 0,1 1,0-1,1 1,0 0,1 0,-1 8,-7 168,10-171,6 273,0-258,1 0,1-1,2 0,1 0,1-1,1 0,2-2,1 1,1-2,0 0,2-1,1-1,9 6,-19-20,-3-5</inkml:trace>
</inkml:ink>
</file>

<file path=ppt/ink/ink4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26.5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697 1795,'-1'1,"-1"1,0-1,0 1,0-1,1 1,-1 0,1 0,-1 0,1 0,0 0,-1 0,1 0,0 0,1 1,-1-1,0 0,1 0,-1 1,1-1,0 0,-1 1,1-1,0 1,1 1,-2-1,-1 367,2 363,27-535,-27 225,-13-332,9-80,1 1,1 0,0 0,1 0,0 0,1 1,0-1,1 0,1 8,4-7,0-7</inkml:trace>
  <inkml:trace contextRef="#ctx0" brushRef="#br0" timeOffset="3198.046">613 3799,'3445'0,"-3287"-28,19 27,323 1,-521-22,-3 6,0-1,2-1,0 0,1-2,-9-12,29 30,1 1,-1 0,1 0,0 0,0 0,0 0,0 0,-1 0,1 0,-1 0,1 0,0 1,-1-1,0 0,1 0,-1 0,1 0,-1 1,0-1,0 0,1 1,-1-1,0 0,0 1,0-1,0 1,0 0,0-1,0 1,0 0,0-1,0 1,0 0,0 0,0 0,0 0,0 0,0 0,0 0,0 0,0 0,0 0,0 1,0-1,0 0,0 1,1-1,-1 1,0-1,0 1,0-1,0 1,1 0,-1-1,0 1,0 0,1 0,-1 0,-19 126,-14 2,6-1,28-128,-1 0,1 1,-1-1,1 1,0-1,-1 0,1 1,0-1,0 1,-1-1,1 1,0-1,0 1,-1-1,1 1,0-1,0 1,0-1,0 1,0 0,0-1,0 1,0-1,0 1,0-1,0 1,0-1,1 1,-1-1,0 1,0-1,0 1,1-1,-1 1,0-1,1 1,-1-1,0 0,1 1,-1-1,1 1,-1-1,0 0,1 1,-1-1,1 0,-1 0,1 1,-1-1,1 0,-1 0,1 0,0 0,-1 0,1 0,-1 0,1 0,-1 0,1 0,-1 0,1 0,-1 0,1 0,0 0,-1 0,1-1,-1 1,1 0,-1 0,1-1,30-28,-27 25,35-37,120-146,-147 165,-3 2</inkml:trace>
  <inkml:trace contextRef="#ctx0" brushRef="#br0" timeOffset="4014.118">5749 3489,'-34'28,"-148"203,58-65,17-46,85-119,15-10</inkml:trace>
  <inkml:trace contextRef="#ctx0" brushRef="#br0" timeOffset="4384.173">5382 3573,'34'12,"75"107,17 74,-59-81,-56-94</inkml:trace>
  <inkml:trace contextRef="#ctx0" brushRef="#br0" timeOffset="7798.611">670 1937,'0'-454,"-28"284,27-281,1-226,-11 615,-14 81,-4 34,18-29,-2-1,-1-1,0 0,-2 0,0-2,-4 3,-48 48,69-69,1 0,-1 0,1-1,-1 1,1-1,-1 1,1-1,0 0,0 1,0-1,-1 0,1 0,0 0,1-1,-1 1,0 0,0-1,0 1,0-1,0 0,1 0,-1 0,0 0,0 0,0 0,1 0,-1-1,1 0,1 1,202 9,-66 25,-139-34,-1 1,1-1,0 0,0 1,-1-1,1 0,0 1,0-1,-1 0,1 0,0 0,0 0,-1 0,1 0,0 0,0 0,0 0,-1 0,1 0,0 0,0-1,-1 1,1 0,0-1,0 1,-1 0,1-1,0 1,-1-1,1 1,-1-1,1 1,0-1,-1 1,1-1,-1 0,0 1,1-1,-1 0,1 1,-1-1,0 0,0 0,1 1,-1-1,0 0,0 0,0 0,0 1,0-1,0 0,0 0,0 1,0-1,0 0,0 0,-1 0,-22-45,18 38,-116-178,106 170,2 3</inkml:trace>
  <inkml:trace contextRef="#ctx0" brushRef="#br0" timeOffset="13922.081">49 46,'-2'1,"0"0,0 1,0-1,1 1,-1-1,0 1,1 0,-1 0,1 0,0 0,0 0,0 0,0 0,0 0,0 0,0 0,1 1,-1-1,1 0,-1 0,1 1,0-1,0 0,0 1,0 1,0-1,-15 137,13-134,1-1,0 1,0-1,0 1,0 0,1-1,0 1,0 0,1-1,-1 1,1 0,0-1,1 1,-1-1,1 1,0-1,1 0,-1 0,1 0,0 0,0 0,1-1,0 1,-1-5,-1 0,1 0,0-1,0 1,0-1,0 1,0-1,-1 0,1 0,0 0,-1 0,1-1,-1 1,1-1,-1 0,0 1,1-1,-1 0,0 0,0-1,-1 1,1 0,0-1,-1 1,1-1,-1 1,0-1,0 1,0-1,0 0,0 0,0-2,3-4,81-201,-58 115,-26 189,-1-54,10 156,25 51,-32-224,0 1,-2-1,-1 1,-1 0,-1-1,0 1,-6 16,-16 89,17-103,5-14,-1-1,0 1,-1-1,0 0,-1 0,0 0,0-1,-1 0,-1 0,0 0,-2 2,8-11,0 0,1 0,-1 0,0 0,0 0,0 0,0-1,0 1,0 0,0 0,0-1,0 1,0-1,0 1,0-1,0 1,-1-1,1 0,0 1,0-1,0 0,-1 0,1 0,0 0,0 0,-1 0,1 0,0-1,0 1,0 0,-1-1,1 1,0-1,0 1,0-1,0 1,0-1,0 0,0 0,0 1,0-1,0 0,0 0,1 0,-1 0,0 0,1 0,-1 0,0 0,1-1,-1 1,1 0,0 0,-1 0,1 0,0-1,-12-72,13 54,1 1,1-1,1 1,0 0,1 0,1 0,1 0,1 1,1 1,0-1,1 1,1 1,0 0,1 0,3-1,6-7</inkml:trace>
</inkml:ink>
</file>

<file path=ppt/ink/ink4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53.7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0 423,'2514'0,"-2259"29,-155-30,109 12,16 8,-109 5,114 30,-18-47,-131-9,156 19,-178-9,-1-3,1-3,57-4,-13 0,60 7,-145 2</inkml:trace>
  <inkml:trace contextRef="#ctx0" brushRef="#br0" timeOffset="1397.177">2935 3387,'223'20,"1"-9,102-13,-109 1,8 29,29-29,-230 1</inkml:trace>
  <inkml:trace contextRef="#ctx0" brushRef="#br0" timeOffset="7917.358">3330 141,'-148'176,"-157"225,156-223,137-141,14-23</inkml:trace>
  <inkml:trace contextRef="#ctx0" brushRef="#br0" timeOffset="8964.157">3443 3048,'-173'217,"118"-140,-107 93,-101 84,225-204,44-42,3-10</inkml:trace>
  <inkml:trace contextRef="#ctx0" brushRef="#br0" timeOffset="15847.355">3556 2003,'2'3,"0"-1,0 0,0 0,1 0,-1 0,1 0,-1-1,1 1,-1-1,1 1,0-1,0 0,-1 0,1 0,0-1,0 1,0-1,0 1,0-1,0 0,0 0,0 0,0-1,0 1,0-1,0 0,1 0,9-4,-1 0,1-2,-1 1,0-2,-1 1,0-2,0 1,-1-2,0 1,0-1,-1-1,0 0,-1 0,-1-1,1 0,9-10,125-195,-46 18,-45 30,-50 167,0 0,1 0,-1 0,-1 0,1 0,0-1,0 1,-1 0,1 0,-1-1,0 1,0 0,0-1,0 1,0 0,0-1,0 1,-1 0,1 0,-1-1,0 1,0 0,0 0,0 0,0 0,0 0,0 0,-1 0,1 0,-1 0,1 1,-1-1,0 1,0-1,1 1,-1 0,0-1,0 1,-1 0,1 0,0 0,0 1,0-1,-1 1,1-1,0 1,0-1,-1 1,1 0,0 0,-1 1,1-1,-2 0,-7 7,1-1,-1 2,1-1,0 1,1 1,0 0,1 0,0 1,0 0,1 0,0 1,0 0,2 0,-1 0,-2 11,0-7,1 1,1 0,0 1,1-1,1 1,1 0,0 0,1 1,1-1,1 0,0 1,1-1,1 0,1 0,0 0,1 0,4 10,2-1,1 1,1-1,1-1,1 0,1-1,1 0,2-2,0 0,7 5,18 2,-36-25</inkml:trace>
  <inkml:trace contextRef="#ctx0" brushRef="#br0" timeOffset="19299.207">4798 1467,'-9'-4,"1"1,-1 0,0 1,0 0,0 0,0 1,0 0,0 1,0 0,-1 0,1 1,0 0,0 0,0 1,0 1,0-1,1 2,-1-1,1 1,0 0,0 1,0 0,0 0,1 0,0 1,0 0,1 1,-1 0,2 0,-1 0,1 0,0 1,-3 6,-1-1,1 1,0 0,1 0,0 0,1 1,1 0,1 0,0 1,1-1,0 1,1 0,1 0,1 4,0-15,1-1,0 0,0 0,0 0,0-1,1 1,0 0,-1 0,2-1,-1 1,0-1,1 0,-1 0,1 1,0-2,0 1,0 0,0-1,1 1,-1-1,1 0,-1 0,1 0,0-1,0 1,-1-1,1 0,2 0,5 2,-1-1,1 0,0-1,0 0,0-1,0-1,0 1,0-2,-1 1,3-2,13-4</inkml:trace>
  <inkml:trace contextRef="#ctx0" brushRef="#br0" timeOffset="19819.568">5278 1552,'-36'17,"25"-13,1 0,-1 0,1 1,0 0,0 1,1 0,-1 1,2 0,-1 0,1 1,0 0,0 1,1 0,0 0,1 0,-5 9,7-11,0-1,1 1,0 0,0 0,0 0,1 0,0 0,1 0,0 1,0-1,0 1,1-1,0 1,0-1,1 1,0-1,0 1,1-1,0 0,0 0,1 0,0 0,0 0,1 0,0-1,0 0,4 5,-4-8,0 0,0 0,0 0,1-1,-1 0,1 0,0 0,0-1,0 1,-1-1,1 0,0-1,0 1,0-1,0 0,1 0,-1-1,0 1,0-1,-1 0,1 0,0-1,0 0,2-1,108-61,-103 54,0 0,0 0,-1-1,-1-1,0 0,0 0,-1-1,-1-1,0 1,-1-1,-1 0,5-12,-10 21,0 0,0 0,0 0,-1 0,1 0,-1 0,0 0,-1-1,1 1,-1 0,0 0,0 0,-1 1,1-1,-1 0,0 0,0 1,-1-1,0 1,1 0,-1 0,-1 0,1 0,-1 0,1 1,-1-1,0 1,0 0,0 0,-1 1,1-1,-1 1,1 0,-1 0,0 1,0-1,0 1,0 0,0 0,0 1,0-1,0 1,0 0,0 1,0-1,0 1,0 0,0 0,0 1,-1 0,-76 35,63-23</inkml:trace>
  <inkml:trace contextRef="#ctx0" brushRef="#br0" timeOffset="20371.038">5786 1439,'-55'27,"52"-26,-1 0,0 0,0 1,0 0,1-1,-1 1,1 0,0 1,-1-1,1 1,0-1,0 1,1 0,-1 0,1 1,-1-1,1 0,0 1,0-1,0 1,1 0,-1-1,1 1,0 0,0 0,0 0,1 0,-1 0,1 0,0 0,0 0,1 0,-1 0,1 0,0 0,1 3,61 58,-56-60,0 0,-1 0,1 0,-1 1,-1 0,1 0,-1 1,0-1,0 1,-1 0,0 1,0-1,-1 1,0-1,0 1,-1 0,0 0,0 4,-3-8,0 1,0-1,-1 0,0 0,0 0,0 0,-1 0,1 0,-1 0,0-1,0 1,0-1,0 0,-1 0,1 0,-1 0,0 0,0-1,0 0,0 0,0 0,-1 0,1-1,0 0,-1 0,1 0,-1 0,1-1,-1 1,-3-1,-18 7,16-3,1 0,-1-1,0-1,0 1,0-2,-1 1,1-1,0-1,0 0,-1 0,1-1,0 0,0-1,0 0,0-1,0 0,-9-4,0-5</inkml:trace>
  <inkml:trace contextRef="#ctx0" brushRef="#br0" timeOffset="20935.675">6293 1439,'-12'4,"-1"1,1 1,0 0,0 1,1 0,-1 0,2 1,-1 1,1 0,0 0,1 1,0 0,1 1,0 0,1 0,0 1,-5 12,8-18,1 0,0 0,1 0,0 1,-1-1,2 1,-1 0,1 0,0-1,1 1,0 0,0 0,0 0,1 0,0 0,0-1,0 1,1 0,0-1,1 1,-1-1,1 0,1 0,-1 0,1 0,0 0,0-1,0 0,1 0,0 0,0 0,1-1,-1 0,1 0,0 0,-1-1,2 0,2 2,7-3,-1 0,1 0,-1-2,1 0,-1 0,1-2,-1 0,1-1,-1 0,0-1,0-1,-1 0,1-1,-1-1,-1 0,1-1,-1-1,0 0,-1 0,0-1,-1-1,6-5,-9 7,1 1,-2-1,1-1,-1 1,0-1,-1 0,0-1,-1 0,0 0,-1 0,0 0,0-1,-2 1,1-1,-1 0,-1 0,0 0,-1 0,0 0,-1 0,0 0,-1 1,0-1,-4-9,4 14,0 1,-1 0,0 0,0 0,-1 0,0 0,0 1,0-1,0 1,-1 0,0 1,0-1,0 1,-1 0,1 0,-1 1,0-1,0 1,0 1,-1-1,1 1,-1 0,1 0,-1 1,0 0,1 0,-1 1,0 0,0 0,1 0,-1 1,0 0,-4 1,-13 4</inkml:trace>
  <inkml:trace contextRef="#ctx0" brushRef="#br0" timeOffset="21405.037">6153 1636,'8'-1,"1"0,0-1,-1-1,1 1,-1-1,0-1,0 0,0 0,0 0,5-5,30-14,-29 18,0 1,0 1,0 0,0 0,0 2,1 0,-1 0,1 1,-1 1,0 1,1 0,-1 1,0 0,0 1,-1 1,1 0,3 2,-8-3,0-1,0 0,0-1,1 0,-1 0,1-1,-1 0,1-1,-1 0,5-1,5-4</inkml:trace>
  <inkml:trace contextRef="#ctx0" brushRef="#br0" timeOffset="35560.494">2992 0,'36'44,"-3"108,-23-89,-4 1,-2 0,-4 0,-3 20,1 32,13 24,-1-74,-3 0,-3 0,-3 0,-4 30,1 24,2 304,-28-199,28 509,1-452,12-166,-20-62,2 1,2 0,2 0,4 5,24 82,-43 55,16-134,4-58</inkml:trace>
</inkml:ink>
</file>

<file path=ppt/ink/ink4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7:41.1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368 1807,'1091'0,"-1079"0</inkml:trace>
  <inkml:trace contextRef="#ctx0" brushRef="#br0" timeOffset="1460.581">1 423,'623'0,"-398"-28,-44 45,-7-5,-161-12</inkml:trace>
  <inkml:trace contextRef="#ctx0" brushRef="#br0" timeOffset="2664.865">791 1,'29'266,"-29"295,27-307,-24-186,-3 1,-2-1,-9 42,-53 216,57-280,3 0,1 1,3-1,2 6,-1 22,28 96,-27-99,-3-85,1-4</inkml:trace>
  <inkml:trace contextRef="#ctx0" brushRef="#br0" timeOffset="3034.625">1073 1411,'-397'431,"327"-363,4 3,-46 66,95-113</inkml:trace>
  <inkml:trace contextRef="#ctx0" brushRef="#br0" timeOffset="24791.082">1129 142,'-105'119,"-45"27,-153 132,302-278,0 0,0 0,1 0,-1 0,0 1,1-1,-1 0,0 0,0 1,1-1,-1 0,1 1,-1-1,0 1,1-1,-1 1,1-1,-1 1,1-1,-1 1,1-1,-1 1,1 0,0-1,-1 1,1-1,0 1,0 0,-1 0,1-1,0 1,0 0,0-1,0 1,0 0,0 0,0-1,0 1,0 0,0 0,0-1,1 1,-1 0,0-1,0 1,1 0,-1-1,0 1,1 0,-1-1,1 1,-1-1,1 1,-1-1,1 1,-1-1,1 1,0-1,-1 1,1-1,-1 0,1 0,0 1,-1-1,1 0,0 0,0 1,-1-1,2 0,13-6,-1-3</inkml:trace>
  <inkml:trace contextRef="#ctx0" brushRef="#br0" timeOffset="26171.148">1412 622,'-4'6,"0"2,0-1,1 0,0 1,0-1,1 1,0 0,0 0,1 0,0 0,0 0,1 0,0 0,1 7,-1 0,0 301,-28-119,33-141,24-83,-4-8,2 1,1 2,1 0,22-16,-45 43,0 0,1 1,0 0,0 0,0 0,0 1,1 0,0 0,-1 1,1 0,0 0,0 1,-5 0,0 1,0 0,0-1,-1 1,1 1,0-1,0 0,0 1,0-1,-1 1,1 0,0 0,-1 0,1 1,0-1,-1 0,0 1,1 0,-1-1,0 1,0 0,0 0,0 0,0 1,0-1,-1 0,1 1,-1-1,1 1,-1-1,0 1,0 0,0 0,0 2,5 144,-8-101,1-23</inkml:trace>
</inkml:ink>
</file>

<file path=ppt/ink/ink4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0 877,'26'-3,"-1"-1,0-1,1-1,-2-1,1-1,-1-1,-1-1,7-5,21-15,-1-2,-2-3,-1-1,-1-3,-3-1,-1-2,-2-3,-2 0,-2-3,9-19,5 2,-40 51,-1 0,0-1,-1 0,-1 0,-1-1,0 1,-1-2,0 1,-1-4,-3 15,0 1,0-1,-1 1,0-1,0 1,0-1,-1 1,1-1,-1 1,0-1,0 1,-1-1,1 1,-1 0,0 0,0 0,-1 0,1 0,-1 0,0 1,1-1,-2 1,1 0,0 0,-1 0,1 0,-1 1,0-1,0 1,0 0,0 0,0 0,-1 1,1 0,0-1,-1 2,1-1,-1 0,1 1,-1 0,0 0,1 0,-1 0,1 1,-1 0,1 0,0 0,-1 1,1-1,0 1,0 0,-2 1,-10 8,0 0,1 1,1 0,0 1,0 1,2 0,-1 1,2 1,-5 7,7-10,1-3,0 1,0 0,1 1,1 0,0 0,1 0,0 1,0-1,2 1,0 0,0 0,1 1,1-1,0 0,0 1,2-1,0 1,0-1,1 0,1 0,0 0,1 0,0 0,1-1,1 1,0-1,2 2,33 40,3-2,3-2,19 15,-53-50,-2-2</inkml:trace>
</inkml:ink>
</file>

<file path=ppt/ink/ink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14,'0'-1,"-1"1,1 0,-1 0,1-1,0 1,-1 0,1-1,0 1,-1 0,1-1,0 1,0 0,-1-1,1 1,0-1,0 1,0-1,-1 1,1-1,0 1,0 0,0-1,0 1,0-1,0 1,0-1,0 1,0-1,0 1,0-1,1 0,-46 15,1 1,1 3,1 1,0 2,-38 26,79-46,0-1,0 1,-1 0,1-1,0 1,0 0,0 0,0 0,0 0,0 0,0 0,0 0,0 0,0 0,1 0,-1 0,0 1,1-1,-1 0,1 0,-1 1,1-1,0 0,0 1,-1-1,1 0,0 1,0-1,0 1,0-1,1 0,-1 1,0-1,1 0,-1 1,0-1,1 0,0 1,-1-1,1 0,0 0,0 0,-1 0,1 0,0 0,0 0,0 0,0 0,0 0,1 0,-1-1,0 1,0 0,0-1,1 1,-1-1,1 1,124 29,-101-26,49 23,-74-23,1 0,-1 0,0 0,0 0,-1 0,1-1,-1 1,0 0,0 0,0 0,0-1,0 1,-1 0,0-1,0 0,0 1,0-1,0 0,-1 0,0 0,1 0,-1-1,0 1,0-1,0 1,-2 0,-191 163,193-163,0 0,1 0,0 0,0 0,0 0,0 1,0-1,1 0,0 1,-1-1,1 1,0 0,1-1,-1 1,1 0,0 0,-1-1,2 1,-1 0,0 0,1-1,0 1,-1 0,2-1,-1 1,0-1,1 1,-1-1,1 1,0-1,0 0,0 0,1 0,-1 0,1-1,0 1,-1-1,1 1,0-1,1 0,-1 0,0 0,1 0,-1-1,0 0,1 1,0-1,-1 0,1-1,0 1,-1-1,3 1,10 1,0 0,1-1,-1 0,0-1,0-1,1-1,-1 0,0-1,0-1,-1 0,1-1,-1-1,0 0,4-3,11-21,-22 13</inkml:trace>
</inkml:ink>
</file>

<file path=ppt/ink/ink4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29,'38'0,"23"-5,5-1,-3 0,-8 1,-8 2,-8 0,-5 2,-9 6,-8 1</inkml:trace>
</inkml:ink>
</file>

<file path=ppt/ink/ink4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1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50,'53'-5,"21"-1,0-5,-9 0,-11 1,-14 3</inkml:trace>
</inkml:ink>
</file>

<file path=ppt/ink/ink4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1 509,'43'-5,"24"-1,5 0,-4 1,-10 2,-9 0,-9 2,-6 1,-9-5,-3-1,-7 0</inkml:trace>
  <inkml:trace contextRef="#ctx0" brushRef="#br0" timeOffset="273.197">255 198,'0'39,"4"26,3 8,-1-4,-2-10,0-9,-2-8,-1-7,0-5,-1-2,-1-1,1-6</inkml:trace>
  <inkml:trace contextRef="#ctx0" brushRef="#br0" timeOffset="787.583">762 1,'10'147,"-3"59,-24 38,17-243,0 1,0 0,0-1,0 1,0-1,0 1,0 0,1-1,-1 1,0-1,1 1,0-1,-1 1,1-1,0 1,0-1,-1 1,1-1,0 0,1 0,-1 1,0-1,0 0,0 0,1 0,-1 0,0 0,1-1,-1 1,1 0,-1-1,1 1,-1-1,1 1,0-1,-1 0,1 1,0-1,-1 0,1 0,-1 0,1-1,0 1,-1 0,1-1,-1 1,1-1,69-38,-46 19,1 0,1 2,1 1,0 1,1 2,0 1,27-8,-54 20,0-1,0 1,0 1,0-1,0 0,0 0,1 1,-1 0,0-1,1 1,-1 0,0 0,0 0,1 0,-1 0,0 1,0-1,1 1,-1 0,0-1,0 1,0 0,0 0,0 0,0 1,0-1,0 0,0 1,-1-1,1 1,0 0,-1-1,0 1,1 0,-1 0,0 0,0 0,0 0,0 0,0 0,0 0,-1 1,1-1,-1 0,0 0,1 1,-1 1,-22 138,20-117</inkml:trace>
</inkml:ink>
</file>

<file path=ppt/ink/ink4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0 926,'60'-43,"-2"-3,-3-2,-1-2,-3-2,9-16,141-170,-180 210,-9 15,0-1,0 0,-1-1,-1 0,-1-1,0 0,-1 0,-1-1,0 0,-1 0,-1-1,-1 1,-1-1,0 0,0-17,-3 32,0 0,0-1,0 1,-1 0,0 0,1 0,-1 0,0 0,-1 0,1 0,0 0,-1 0,0 0,0 1,1-1,-2 1,1-1,0 1,0 0,-1 0,1 0,-1 0,0 0,1 0,-1 1,0 0,0-1,0 1,0 0,0 0,0 1,0-1,-1 1,1-1,0 1,0 0,0 0,-1 0,1 1,0-1,0 1,0 0,0 0,0 0,0 0,0 0,0 1,-1 0,-10 8,0 0,0 1,1 1,1 0,0 1,0 0,2 1,-1 1,2-1,0 1,1 1,0 0,1 0,1 0,1 1,0 0,1 0,1 3,-6 11,2 0,2 1,1-1,1 1,1 0,2 0,4 22,-1-39,2 1,0-1,1 0,0-1,1 1,1-1,0-1,1 1,0-1,1-1,1 0,0 0,1-1,0-1,1 1,50 22,-48-35</inkml:trace>
  <inkml:trace contextRef="#ctx0" brushRef="#br0" timeOffset="1318.046">1045 531,'-9'-3,"-1"1,1 0,-1 1,1 0,-1 0,1 1,-1 0,1 1,-1 0,1 1,0 0,-1 0,1 1,0 0,0 0,1 1,-1 0,1 1,0 0,0 0,0 1,1 0,-1 0,2 1,-1 0,1 0,0 1,0-1,1 1,0 0,1 1,-1 0,-35 106,39-111,1 0,0 0,0-1,0 1,0 0,1 0,0 0,-1 0,1-1,1 1,-1 0,0-1,1 1,0-1,0 0,0 1,0-1,0 0,1 0,0 0,-1-1,1 1,0-1,0 1,0-1,1 0,-1 0,0 0,1-1,2 2,4-1,0 0,0-1,0 0,0 0,0-1,0 0,0-1,0 0,0-1,0 0,0-1,0 0,-1 0,1-1,-1 0,0-1,2-1,8-3</inkml:trace>
  <inkml:trace contextRef="#ctx0" brushRef="#br0" timeOffset="1639.047">1327 531,'-8'12,"-1"-1,1 2,1-1,0 1,1 0,1 1,0-1,0 1,2 0,-1 1,2-1,0 0,1 1,0-1,1 1,2 11,-1-23,-1-1,1 1,1 0,-1-1,0 1,0-1,1 1,0-1,-1 0,1 0,0 0,0 0,0 0,0 0,1 0,-1-1,0 1,1-1,-1 1,1-1,0 0,-1 0,1 0,0-1,0 1,-1-1,1 1,0-1,0 0,0 0,-1 0,1 0,0-1,0 1,0-1,1 0,94-44,-84 35,-2-1,1 1,-1-2,-1 0,0 0,-1-1,0 0,-1-1,-1 0,0 0,3-11,-8 20,22-72,-25 75,0 0,0 0,0 0,0 0,0 0,0-1,-1 1,1 0,-1 0,1 0,-1 0,0 0,0 0,0 0,0 0,0 1,0-1,0 0,-1 0,1 1,-1-1,1 1,-1-1,0 1,1 0,-1 0,0 0,0 0,0 0,0 0,0 0,0 0,0 1,0-1,-1 1,-4-1,-1 1,1-1,0 2,-1-1,1 1,0 0,-1 0,1 1,0 0,0 1,0-1,1 1,-1 0,0 1,1 0,0 0,0 0,-2 3,-11 9</inkml:trace>
  <inkml:trace contextRef="#ctx0" brushRef="#br0" timeOffset="2153.553">2032 474,'-4'0,"-7"-1,0 1,0-1,-1 2,1-1,0 2,0 0,0 0,0 0,0 2,1-1,-1 1,1 1,0 0,-8 5,17-7,0-1,1 1,-1-1,0 1,1 0,-1-1,1 1,0 0,0-1,0 1,1 0,-1-1,0 1,1 0,0-1,-1 1,1-1,0 1,1-1,-1 1,0-1,1 0,-1 0,1 1,0-1,-1 0,1-1,0 1,0 0,0 0,1-1,-1 1,0-1,1 0,-1 0,1 0,-1 0,3 1,12 11,-12-10,-1 1,0-1,0 1,0 0,0 0,0 0,-1 0,0 1,0 0,0-1,0 1,-1 0,0 0,0 1,0-1,0 0,-1 1,0-1,0 1,-1-1,0 1,1-1,-2 1,1-1,-1 1,0-1,0 1,0-1,-1 0,0 1,0-1,0 0,-1 0,1 0,-1-1,0 1,-1-1,1 1,-1-1,0 0,0 0,0-1,-1 1,0-1,-133 41,113-40</inkml:trace>
  <inkml:trace contextRef="#ctx0" brushRef="#br0" timeOffset="3174.42">2625 333,'-20'5,"0"2,0 0,0 1,1 1,0 1,0 1,1 0,1 1,0 1,1 1,-2 3,10-10,0 2,1-1,-1 1,2 0,-1 0,1 1,1 0,0 0,0 1,1-1,0 1,1 0,0 0,1 0,0 0,1 0,0 1,1-1,0 0,1 1,0-1,1 0,0 0,0 0,1 0,1 0,0 0,1 0,2-3,1-1,0 0,0 0,0-1,1 0,0 0,0-1,0 0,1-1,-1 0,1 0,0-1,1 0,-1-1,0 0,1-1,-1 0,1-1,-1 0,1 0,-1-1,1-1,-1 0,0 0,0-1,0 0,0-1,7-3,2 1,-1 0,1-2,-1 0,-1-1,1-1,-2-1,1 0,-2-1,1-1,-2 0,0-1,0-1,-1 0,-1-1,-1 0,1-2,29-107,-41 120,1-1,-1 1,0 0,-1 0,1 0,-1 0,0 0,0 0,0 1,-1-1,0 0,0 0,0 1,-1-1,1 1,-1 0,0 0,0 0,0 0,-1 0,0 1,1-1,-1 1,0 0,-2 0,-7-4,0 1,-1 0,0 1,0 0,0 2,-1-1,1 2,-1 0,0 0,1 2,-1 0,0 0,0 2,1-1,-5 3,-16 2</inkml:trace>
  <inkml:trace contextRef="#ctx0" brushRef="#br0" timeOffset="3455.41">2230 559,'61'6,"1"-2,0-2,0-4,0-2,-1-2,29-9,-79 13,0 0,0 1,0 0,0 1,0 0,0 1,0 0,0 0,0 1,-1 1,1 0,-1 1,1 0,1 1,98 21,-85-25</inkml:trace>
</inkml:ink>
</file>

<file path=ppt/ink/ink4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39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0 467,'8'6,"1"-1,-1 0,1-1,0 1,0-2,0 1,1-1,-1-1,1 0,0 0,0-1,3 0,4 0,1 0,-1-1,0-1,0-1,0 0,-1-2,1 0,-1 0,1-2,-1 0,-1 0,1-2,-1 0,-1-1,8-5,29-23,-2-3,-1-2,22-26,-37 36,12-12,-13 11,2 1,2 1,0 2,18-9,-52 37,0-1,0 1,-1 0,1 0,0 0,0 0,0 1,0-1,0 0,0 1,0-1,0 1,0 0,0 0,0 0,0 0,1 0,-1 0,0 0,0 1,0-1,0 1,0-1,0 1,0 0,0 0,0 0,-1 0,1 0,0 1,-1-1,1 0,0 1,-1-1,0 1,1-1,-1 1,0 0,0 0,0-1,0 1,0 0,0 0,-1 0,1 0,0 0,-1 0,0 0,1 1,5 16,0 1,-1 0,-1 0,0 0,-2 0,-1 1,0-1,-1 0,-1 1,-1-1,-4 14,4-21,0 0,-2 0,1 0,-2 0,0 0,0-1,-1 0,0 0,-1-1,-1 0,0 0,-6 6,-1-5,-1-1,0-1,-1-1,0 0,0-1,-1-1,0-1,0 0,-1-1,0-1,0-1,0-1,0 0,0-2,0 0,0-1,-10-2,21 3,1 0,0 0,-1-1,1 0,0 0,0 0,0-1,0 0,0-1,0 0,0 0,1 0,-1-1,1 1,0-2,-5-3,-3-8</inkml:trace>
  <inkml:trace contextRef="#ctx0" brushRef="#br0" timeOffset="362.172">1383 129,'-15'16,"1"2,0 0,1 0,1 1,1 1,1 0,0 0,2 1,0 0,2 1,0-1,-2 22,7-39,1 0,0 0,0-1,0 1,0 0,1 0,-1 0,1 0,0-1,0 1,1 0,-1-1,1 1,0-1,0 1,0-1,0 0,1 0,-1 0,1 0,-1 0,1-1,0 1,0-1,1 0,-1 1,0-2,1 1,-1 0,1-1,0 1,-1-1,1 0,0 0,0-1,0 1,-1-1,1 0,0 0,4 0,7-2,0 1,1-2,-1 0,0-1,-1 0,1-2,-1 1,0-2,0 0,-1 0,0-2,0 1,-1-2,0 1,0-2,-1 1,9-13,-15 16,0 0,0 0,-1 0,0-1,0 0,-1 0,0 0,0 0,-1 0,0 0,0-1,-1 1,0-1,-1 1,0-1,0 1,-1-1,0 1,0-1,-1 1,0-1,0 1,-1 0,0 0,-1 0,0 1,0-1,-1 1,1 0,-2 0,1 1,-1-1,0 1,0 0,-18-9,2 3</inkml:trace>
</inkml:ink>
</file>

<file path=ppt/ink/ink4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1,'22'80,"-16"226,-35-69,18-136,8-54,26-69,19-47,54-65,69-24,-160 154,-3 1,0 0,0 1,1-1,-1 1,1-1,-1 1,1 0,0 0,0 0,-1 0,1 0,1 1,-1 0,0-1,0 1,1 0,-1 0,0 1,1-1,-1 1,1 0,-1 0,0 0,1 0,-1 0,1 1,-1 0,0-1,1 1,-1 0,0 1,0-1,0 1,0-1,0 1,0 0,0 0,0 0,-1 0,1 1,-1 0,3 10,-2 0,0 0,0 1,-1-1,-1 1,0-1,-1 1,-1 0,0-1,-1 3,0 24,0 64,2-92</inkml:trace>
</inkml:ink>
</file>

<file path=ppt/ink/ink4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1,'44'0,"18"0,4 0,-4 0,-9 0,-7 0,-8 0,-10 0</inkml:trace>
</inkml:ink>
</file>

<file path=ppt/ink/ink4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6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28,'48'-5,"21"-1,3 0,-5 1,-10 2,-14 1</inkml:trace>
</inkml:ink>
</file>

<file path=ppt/ink/ink4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1 750,'36'-2,"-1"-1,1-2,-1-2,0-1,0-1,-1-2,0-2,-1-1,0-1,-2-2,0-1,0-1,-2-2,18-17,139-159,-175 184,-1-1,-1 0,0-1,-1 0,0-1,-1 1,-1-1,-1-1,0 1,-1-1,-1 0,-1 0,0 0,-1 0,-1 0,0 12,0 1,-1 0,0-1,0 1,0 0,0-1,-1 1,1 0,-1 0,0 0,0 0,-1 1,1-1,-1 0,0 1,0 0,0 0,0 0,-1 0,1 0,-1 1,1-1,-1 1,0 0,0 0,0 0,0 1,-1 0,1-1,0 1,-1 1,1-1,0 1,-1 0,1 0,-1 0,1 0,-1 1,1-1,0 1,0 1,-1-1,-1 1,-9 5,1 1,-1 1,2 0,-1 1,1 0,1 1,0 0,0 1,1 0,1 1,0 0,1 1,0 0,1 0,1 1,0 0,1 1,1-1,-1 2,3-7,-1 0,1 0,0 0,1 0,1 0,-1 0,1 1,1-1,0 1,1-1,0 0,0 1,1-1,0 0,1 0,0 0,1-1,0 1,1-1,4 8,0-1,1-1,1 0,1 0,0-1,0 0,2-1,0-1,0 0,1-1,0 0,1-1,0-1,3 0,134 56,-139-64,-6-4</inkml:trace>
</inkml:ink>
</file>

<file path=ppt/ink/ink4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170 254,'-14'13,"-1"0,2 0,0 1,0 1,2 0,0 1,0 0,1 0,1 1,1 1,1-1,0 2,1-1,1 0,1 1,-1 10,-3 185,10-146,-3-60,1 0,0 0,1 0,0 0,0 0,0 0,1 0,1 0,-1 0,1-1,0 0,1 1,0-1,0 0,0-1,1 1,0-1,1 0,-1 0,1 0,0-1,-3-2,0 0,1 0,-1 0,1-1,0 1,-1-1,1 0,0 0,0 0,1-1,-1 0,0 1,0-1,1-1,-1 1,0-1,1 1,-1-1,1-1,-1 1,0 0,1-1,-1 0,0 0,1-1,-1 1,1-1,7-10</inkml:trace>
  <inkml:trace contextRef="#ctx0" brushRef="#br0" timeOffset="766.997">481 311,'22'59,"-15"137,-36-26,11-46,14-105</inkml:trace>
  <inkml:trace contextRef="#ctx0" brushRef="#br0" timeOffset="1066.731">764 537,'23'-5,"19"-1,6 0,0 1,-4 2,-8 1</inkml:trace>
  <inkml:trace contextRef="#ctx0" brushRef="#br0" timeOffset="1431.348">1328 453,'-24'19,"-18"21,-1 8,7 1,8-3,11-5,6-4,7-4,8-3,8-6,7-2,5-6,3-4,-3-10,0-6,0-1,-5 0</inkml:trace>
  <inkml:trace contextRef="#ctx0" brushRef="#br0" timeOffset="1763.127">1610 509,'-14'24,"1"1,0 1,2 0,1 0,1 1,-3 18,11-43,0 1,0 0,1 0,-1 0,0-1,1 1,0 0,0 0,0 0,0 0,0 0,0 0,1-1,-1 1,1 0,0 0,0 0,0-1,0 1,1-1,-1 1,1-1,-1 1,1-1,0 0,0 0,0 1,0-2,0 1,0 0,1 0,-1-1,1 1,-1-1,1 0,0 1,-1-1,1-1,1 2,13-1,-1-1,0-1,1 0,-1-1,0 0,0-1,0-1,0-1,0-1,-1 0,0 0,0-2,-1 0,0 0,0-1,-1-1,0 0,-1-1,9-11,-17 19,-1 0,0 0,0 0,0 0,0-1,0 1,-1-1,1 0,-1 0,0 0,-1 0,1 0,-1 0,1-1,-1 1,0 0,-1-1,1 1,-1-1,0 1,0-1,0 1,-1-1,0 1,1 0,-2-1,1 1,0 0,-1 0,0 0,0 0,0 0,0 0,-1 0,1 1,-1-1,0 1,0 0,0 0,-2-1,-2-1,-1 1,0 0,0 0,0 0,0 1,0 1,-1-1,1 1,-1 1,0-1,0 2,1-1,-1 1,-5 1,-11 4</inkml:trace>
  <inkml:trace contextRef="#ctx0" brushRef="#br0" timeOffset="2227.796">2259 367,'-10'2,"0"0,0 0,0 1,0 0,0 1,1 0,0 0,-1 1,2 0,-1 1,-7 6,15-11,0 0,0 0,0 0,0 0,0 0,1 1,-1-1,0 0,0 0,1 1,-1-1,1 1,0-1,-1 0,1 1,0-1,0 1,0-1,0 1,0-1,0 1,0-1,0 1,1-1,-1 0,0 1,1-1,-1 1,1-1,0 0,-1 1,1-1,0 0,0 0,0 0,0 0,0 0,0 0,0 0,0 0,1 0,-1 0,0 0,64 37,-53-33,-7-3,0-1,0 1,0 0,0 0,-1 0,1 1,-1-1,1 1,-1 0,0 1,0-1,0 1,0-1,-1 1,0 0,0 1,0-1,0 0,0 1,-1 0,0 0,0-1,0 1,-1 0,0 1,0-1,0 0,0 0,-1 0,0 1,0-1,0 4,-6 0,1 1,-1-1,-1 0,1-1,-2 0,1 0,-1 0,0-1,0 0,-1-1,0 0,0 0,-1-1,0 0,0 0,0-1,0-1,0 1,-1-2,-2 1,-27 11,-53 10,71-22</inkml:trace>
  <inkml:trace contextRef="#ctx0" brushRef="#br0" timeOffset="2650.732">2823 311,'-7'4,"-54"30,1 3,2 3,-6 8,59-46,0 1,0 0,1 1,-1-1,0 1,1 0,0 0,0 0,0 0,1 1,-1-1,1 1,0 0,1 0,-1 1,1-1,0 0,0 1,0-1,1 1,0 0,0-1,1 1,-1 0,1 0,0-1,1 1,0 0,0 0,0-1,0 1,1-1,0 1,0-1,1 2,8 2,0 0,0-1,1 0,0-1,0 0,0-1,1 0,0-1,1-1,-1 0,1-1,-1 0,1-1,0-1,0 0,11-1,-9-1,0 0,0-1,0-1,0-1,0 0,-1-1,0-1,0 0,0-1,-1-1,0 0,-1-1,1 0,-2-1,1 0,-2-1,1-1,-1 0,-1 0,0-1,-1 0,-1-1,2-3,-7 13,0-1,0 0,-1 0,0 0,1 0,-1 0,-1 0,1-1,-1 1,0-1,0 1,-1-1,0 1,0-1,0 1,0-1,-1 1,0-1,0 1,-1 0,1-1,-1 1,0 0,-1 0,1 0,-1 0,0 1,0-1,-1 1,1-1,-1 1,0 0,0 1,0-1,-1 1,1 0,-1 0,0 0,0 0,0 1,-3-1,-11-1,0 1,0 0,0 2,-1 0,1 1,0 2,0-1,-15 5,1 1</inkml:trace>
  <inkml:trace contextRef="#ctx0" brushRef="#br0" timeOffset="2897.159">2401 594,'105'-5,"-1"-5,1-4,39-13,-109 19,-30 6,0 0,0 0,1 1,-1 0,0 0,0 0,0 1,1 0,-1 0,0 0,1 1,-1-1,0 1,0 1,0-1,0 1,0 0,0 0,83 30,-66-29</inkml:trace>
  <inkml:trace contextRef="#ctx0" brushRef="#br0" timeOffset="3195.593">3190 0,'32'66,"-3"0,-3 2,-3 0,-3 2,-3 1,-3 0,1 29,-14-86,-1-1,0 0,-1 1,-1-1,0 0,0 1,-2-1,1 0,-2-1,0 1,0-1,-1 0,0 0,-1 0,-1-1,0 0,0-1,-10 10,-8 6,-1-1,-1-1,-2-1,0-1,-1-2,-22 10,26-17</inkml:trace>
</inkml:ink>
</file>

<file path=ppt/ink/ink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1,'42'106,"-6"2,-4 2,13 85,-11 57,-25 23,-4-225,1-32</inkml:trace>
</inkml:ink>
</file>

<file path=ppt/ink/ink4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5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0 886,'23'-18,"0"-2,-1 0,-2-1,0-1,15-23,-13 18,182-272,-52 94,-136 183,2 0,1 1,1 1,0 1,1 1,18-11,-38 28,1-1,0 1,0 0,0 1,0-1,0 0,0 1,1-1,-1 1,0-1,0 1,0 0,0 0,1 0,-1 0,0 1,0-1,0 0,0 1,1 0,-1-1,0 1,0 0,0 0,-1 0,1 0,0 1,0-1,0 0,-1 1,1-1,-1 1,1 0,-1-1,0 1,0 0,1 0,-1 0,-1 0,1 0,0 0,0 0,31 94,-26-59,-2-1,-1 0,-2 1,-2 0,-1-1,-1 0,-8 29,7-45,-1 0,-1 0,-1-1,0 1,-2-2,0 1,-1-1,-1-1,0 0,-2 0,0-1,0-1,-2 0,0-1,0 0,-1-1,-1-1,0-1,-1 0,0-1,-1-1,0-1,0-1,-1 0,1-2,-1 0,-1-1,1-1,-1-1,1-1,-1 0,14-2,1 1,-1-1,1 0,0 0,-1-1,1 1,0-1,0-1,0 1,0-1,1 0,-1-1,1 1,0-1,0 0,0-1,0 1,1-1,-1 0,1 0,1 0,-1 0,1-1,0 1,0-1,0 0,1 0,0 0,-1-4,0-13</inkml:trace>
  <inkml:trace contextRef="#ctx0" brushRef="#br0" timeOffset="599.406">818 943,'33'-44,"17"-26,2 3,4 2,2 2,62-50,-119 112,0-1,0 0,0 1,0-1,0 0,1 1,-1 0,0-1,1 1,0 0,-1 0,1 0,-1 0,1 0,0 0,0 0,0 1,0-1,-1 0,1 1,0 0,0-1,0 1,0 0,0 0,0 0,0 0,0 1,0-1,0 0,0 1,0-1,-1 1,1 0,0 0,0 0,-1 0,1 0,0 0,-1 0,1 0,-1 0,1 1,-1-1,0 1,0-1,1 1,-1 0,0 0,-21 136,19-136,0 1,0-1,1 1,-1-1,1 1,-1-1,1 1,0-1,0 1,0 0,0-1,0 1,0-1,1 1,-1-1,1 1,0-1,0 1,0-1,0 1,0-1,1 0,-1 0,1 0,-1 0,1 0,0 0,0 0,-1 0,1-1,1 1,-1-1,0 1,0-1,0 0,1 0,-1 0,1 0,-1 0,1-1,-1 1,1-1,1 1,9-4,1 1,-1-2,0 0,-1 0,1-2,-1 1,0-1,0-1,-1 0,0-1,4-3,62-35,-76 45,-1 0,1 0,0 0,0 1,0-1,0 0,0 1,0-1,0 1,0-1,0 1,0-1,0 1,0 0,0-1,1 1,-1 0,0 0,0 0,0 0,0 0,0 0,1 0,-1 1,0-1,0 0,0 0,0 1,0-1,0 1,0-1,0 1,0 0,0-1,0 1,0 0,0-1,0 1,-1 0,1 0,0 0,0 0,-1 0,1 0,-1 0,1 0,-1 0,1 0,-1 0,0 0,0 0,1 1,-1-1,0 0,0 0,-3 35,5-20</inkml:trace>
  <inkml:trace contextRef="#ctx0" brushRef="#br0" timeOffset="1437.455">1919 548,'-24'19,"1"1,1 1,1 0,0 2,2 1,1 0,1 1,-12 22,28-45,0-1,1 0,-1 0,0 1,0-1,0 0,1 1,-1-1,1 1,-1-1,1 0,0 1,-1-1,1 1,0 0,0-1,0 1,0-1,0 1,0-1,1 1,-1-1,1 1,-1-1,1 1,-1-1,1 0,0 1,-1-1,1 0,0 1,0-1,0 0,0 0,0 0,0 0,0 0,1 0,-1 0,0 0,1-1,-1 1,0 0,1-1,-1 1,1-1,-1 1,1-1,-1 0,1 0,-1 0,1 1,-1-1,1-1,-1 1,1 0,-1 0,1-1,-1 1,1 0,1-2,12-2,0-1,0 0,0-1,0-1,-1 0,0-1,-1-1,1 0,-2-1,1 0,3-5,26-19,85-65,-126 98,1 1,-1-1,1 1,0 0,-1-1,1 1,-1 0,1 0,-1 0,1 0,0 0,-1 1,1-1,-1 0,1 1,-1-1,1 1,-1-1,1 1,-1 0,0 0,1 0,-1 0,0 0,0 0,0 0,1 0,-1 0,0 0,-1 0,1 1,0-1,0 0,0 1,-1-1,1 1,-1-1,1 1,-1-1,1 1,-1-1,0 1,0 0,0-1,0 1,0-1,0 1,0-1,-1 1,1 0,11 31,-8-30,0 1,0-1,0 1,0-1,1 0,-1 0,1 0,-1-1,1 1,0-1,0 0,0 0,1-1,-1 1,0-1,1 0,-1 0,0 0,1 0,0-1,-1 0,1 0,-1 0,1 0,-1-1,1 0,-1 0,0 0,1-1,-1 1,4-3,9-3,0 0,-1-2,0 0,0-1,-1 0,0-2,3-3,9-6,0-2,-2-1,0-1,-2 0,0-2,-2-1,-1-1,-2 0,-1-2,-1 0,7-20,-22-37,-1 86,0 1,0-1,-1 0,1 0,-1 0,0 1,0-1,1 0,-1 1,0-1,0 1,0-1,-1 1,1-1,0 1,-1 0,1 0,0-1,-1 1,0 0,1 0,-1 1,1-1,-1 0,0 0,0 1,1-1,-1 1,0 0,0-1,0 1,0 0,1 0,-1 0,0 0,0 1,0-1,0 0,1 1,-1-1,0 1,0 0,1-1,-1 1,-1 1,-8 5,0 0,1 1,0 0,0 1,0 0,1 1,1 0,-1 0,2 1,-1 0,2 0,-1 1,2-1,-4 11,2-6,0 0,2 1,0-1,1 1,1 0,0 0,1 1,1-1,1 2,0-11,0 0,1-1,0 1,1-1,-1 0,1 1,1-1,-1 0,1 0,1 0,-1-1,1 1,0-1,1 0,-1 0,1 0,1-1,-1 1,1-1,-1-1,2 1,0 0,6 2,0-1,1 0,-1-1,1 0,0-1,1 0,-1-2,0 0,1 0,-1-1,1-1,0 0,-1-1,1-1,-1 0,0-1,1-1,-1 0,-1-1,1 0,-1-1,0-1,0 0,0 0,-1-2,-1 1,1-2,19-12,-2-1,0-2,-2 0,-1-2,-1-1,-1-1,-2-1,0-1,-3-1,0-1,9-25,-21 40,-1 6,0-1,0 0,-2-1,1 1,-2-1,0 0,-1 0,0 0,-1 0,0 0,-1 0,-2-12,2 24,0 1,-1-1,1 0,-1 1,1-1,-1 1,0-1,1 1,-1-1,0 1,0-1,0 1,0-1,0 1,0 0,0 0,-1 0,1 0,0 0,-1 0,1 0,-1 0,1 0,-1 1,1-1,-1 0,0 1,1 0,-1-1,0 1,1 0,-1 0,0 0,1 0,-1 0,0 0,0 0,1 1,-1-1,0 0,1 1,-1 0,1-1,-1 1,1 0,-2 1,-59 56,55-43,1 1,0-1,0 1,2 0,0 0,1 1,0-1,2 1,0-1,1 1,0 0,1-1,1 1,1-1,0 1,1-1,1 0,1 0,0-1,2 4,12 20,2 0,2-1,1-1,2-1,1-1,20 17,-33-38,-2-4</inkml:trace>
</inkml:ink>
</file>

<file path=ppt/ink/ink4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6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451 116,'-6'-5,"-1"1,0 1,0-1,0 1,0 0,0 1,-1-1,1 1,-1 1,1 0,-1 0,0 0,0 1,1 0,-1 1,0-1,1 1,-1 1,0 0,1 0,0 0,-1 1,1 0,0 0,1 1,-1 0,0 0,-3 5,-10 4,2 2,0 0,1 1,0 0,1 2,1 0,1 1,1 0,0 1,1 0,2 1,0 1,1-1,1 1,1 1,1 0,1 0,1 0,1 0,1 2,3-15,0 0,0 0,1 0,0 0,1 0,0 0,0-1,1 1,0-1,1 0,0 0,1-1,-1 1,2-1,-1-1,1 1,0-1,1 0,0 0,0-1,0 0,1-1,-1 0,1 0,4 0,6 4,0-1,1-1,0-1,0-1,1-1,-1 0,1-2,0 0,0-2,0 0,19-3,-1-2,-1-3,0-1,0-1,-1-3,0-1,-1-1,-1-2,0-2,-2-1,0-1,-1-2,7-9,-13 11,-1-1,-2-2,0 0,-2-2,15-22,-30 40,-1-1,0 0,0 0,-1 0,-1 0,1-1,-1 0,-1 1,0-1,0 0,-1 0,0 0,-1 0,0-1,-1 1,0 0,0 0,-1 0,0 0,-1 1,-1-3,-1 0,-1 0,-1 0,0 0,-1 1,0 0,0 0,-1 1,-1 0,1 1,-2 0,1 0,-1 1,-1 1,1 0,-1 0,0 1,-1 1,0 0,0 1,0 0,-1 0,-16-2,1 0,-2 2,1 1,0 2,-1 1,1 1,-1 1,-25 7,-9 4,12-1</inkml:trace>
  <inkml:trace contextRef="#ctx0" brushRef="#br0" timeOffset="418.409">56 426,'22'-15,"-1"1,2 1,-1 1,2 1,0 1,0 1,0 1,1 1,1 1,-1 2,1 0,-1 2,1 1,0 0,10 3,-24 1,0 0,0 1,-1 1,0 0,1 0,-2 1,1 0,-1 1,0 0,0 1,-1 0,86 51,-86-55,1-1,0 0,0 0,0 0,0-2,0 1,0-1,0-1,1 0,-1 0,0-1,1 0,-1-1,0 0,0 0,0-1,-1-1,1 0,1-1,2-7</inkml:trace>
</inkml:ink>
</file>

<file path=ppt/ink/ink4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57 368,'44'-5,"32"-6,14-2,-4-3,-6 2,-13 2,-13 4,-10-2,-9 1,-5 2,-2 2,-2 2,-1 1,-4 2</inkml:trace>
  <inkml:trace contextRef="#ctx0" brushRef="#br0" timeOffset="297.162">1 537,'43'0,"34"0,13-5,-4-1,-7 0,-12 1,-12 2,-7 1,-6 1,-6 0,-4 1,-2 0,-2 1,-6-1</inkml:trace>
  <inkml:trace contextRef="#ctx0" brushRef="#br0" timeOffset="744.428">340 1,'73'36,"2"-3,1-3,2-3,15 0,30 12,-120-39,1 0,0 1,0-1,0 1,-1 0,1 1,0-1,-1 0,1 1,-1 0,0 0,1 0,-1 0,0 1,0-1,-1 1,1 0,0-1,-1 1,0 0,1 1,-1-1,-1 0,1 1,0-1,-1 1,0-1,1 1,-1 0,-1 0,1-1,-1 1,1 0,-1 0,0 0,0 0,-1-1,1 1,-1 0,-1 2,-96 93,-136 83,174-139,-63 35,99-65</inkml:trace>
</inkml:ink>
</file>

<file path=ppt/ink/ink4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0,'-29'9,"0"1,1 1,1 2,0 1,0 0,1 2,1 2,1 0,-10 10,27-22,1 0,-1 1,1 0,0 0,1 0,0 0,0 1,1 0,0 0,0 1,0-1,1 1,1-1,0 1,0 0,0 0,1 0,0 0,1 0,1 6,-2-5,1 0,1 1,0-1,0 0,1-1,0 1,1 0,0 0,0-1,1 0,1 0,-1 0,1 0,1 0,0-1,0 0,1-1,-1 1,2-1,-1 0,1-1,0 0,0 0,1-1,2 2,3-2,0 0,0-1,0-1,1 0,0 0,-1-2,1 0,0 0,0-2,0 0,-1 0,1-1,0-1,10-4,-1 1</inkml:trace>
</inkml:ink>
</file>

<file path=ppt/ink/ink4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59,'-14'26,"1"-6,1 0,1 1,0 1,2 0,1 0,1 0,0 1,2 0,-2 18,7-37,0-1,0 1,1-1,-1 0,1 1,0-1,0 1,0-1,0 0,0 0,1 0,-1 0,1 0,0 0,0 0,0 0,0-1,1 1,-1-1,1 0,0 0,-1 1,1-2,0 1,0 0,0-1,0 1,1-1,-1 0,0 0,0 0,1 0,-1-1,1 1,0-1,125-7,-112 3,0 0,-1-2,1 0,-1 0,0-2,-1 0,1-1,-2 0,1-1,-1-1,-1 0,0-1,-1-1,0 0,0 0,-2-1,0 0,0-1,-2 0,4-9,-10 19,-1 1,0-1,0 0,0 0,0 0,-1 1,0-1,0 0,0 0,-1 0,0 0,0 1,0-1,0 0,-1 0,1 1,-1-1,0 1,-1 0,1 0,-1 0,0 0,0 0,0 0,-1 1,1-1,-1 1,1 0,-1 0,0 0,-1 1,-1-2,-3-1,-1 0,1 1,-1 0,0 1,0 0,-1 0,1 1,0 1,-1-1,0 2,1-1,-1 2,1-1,-9 3,-10 3,4 1</inkml:trace>
</inkml:ink>
</file>

<file path=ppt/ink/ink4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1,'-17'7,"0"1,0 0,1 2,0 0,0 0,2 2,-1 0,1 0,1 2,0-1,-10 17,22-26,0 0,1 0,-1 1,1-1,0 0,0 1,1-1,-1 0,1 1,0-1,0 0,0 0,1 0,0 0,-1 0,1 0,1 0,-1-1,0 1,1-1,0 1,0-1,0 0,0 0,0-1,1 1,-1 0,1-1,0 0,0 0,0 0,0-1,2 2,27 21,-29-21,1 0,-1-1,-1 1,1 0,0 1,-1-1,0 1,1 0,-1-1,-1 1,1 1,-1-1,1 0,-1 1,0-1,-1 1,1-1,-1 1,0 0,0 0,-1 0,1-1,-1 1,0 0,0 0,-1 0,1 0,-1 0,0-1,0 1,-1 0,0-1,1 1,-2-1,1 1,0-1,-1 0,0 0,0 0,-2 2,-8 2,0-1,0-1,0 0,-1 0,0-2,0 0,0 0,-1-1,1-1,-1-1,0 0,1 0,-1-2,0 0,1 0,-9-3,0-1,4-2</inkml:trace>
</inkml:ink>
</file>

<file path=ppt/ink/ink4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62,'-23'8,"0"0,0 1,1 1,1 1,-1 1,2 1,0 1,1 1,0 1,1 0,1 1,-14 17,27-28,-1 1,1 0,0-1,0 2,1-1,0 0,0 1,1-1,0 1,0 0,0 0,1 0,1-1,-1 1,1 0,1 0,-1 0,1 0,1 0,0 0,0 0,0-1,1 1,0-1,0 0,1 0,0 0,0 0,1 0,0-1,0 0,0 0,1-1,0 1,0-1,0 0,1-1,-1 1,1-1,0-1,1 1,-1-1,0 0,1-1,7 2,3 0,0-1,1-1,-1 0,0-2,1 0,-1 0,0-2,0 0,1-2,-2 0,1 0,0-2,4-2,-9-2,0 0,-1-1,0-1,-1 0,0 0,-1-1,-1 0,0-1,0 0,-2 0,1-1,2-9,-10 23,5-7,0-1,0 0,-1 0,0 0,-1-1,0 1,-1-1,0 1,0-1,-1 0,0 0,-1 0,0 0,0 0,-1 0,-1 0,1 0,-2 1,1-1,-1 1,-1-1,0 1,0 0,-1 0,0 1,0-1,-1 1,0 0,-1 1,0-1,0 1,0 1,-1-1,0 1,0 1,-7-4,-60-8,39 14</inkml:trace>
</inkml:ink>
</file>

<file path=ppt/ink/ink4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0 131,'113'-16,"-1"-5,66-22,-33-7,-140 50,0 0,0 0,0 0,0 1,0 0,0 0,0 0,0 1,0-1,0 1,-1 0,1 0,-1 1,1 0,-1-1,0 2,0-1,0 0,-1 1,1-1,2 5,53 34,-44-37,0-2,1 0,-1 0,1-1,0-1,0-1,12-1,-3 0</inkml:trace>
</inkml:ink>
</file>

<file path=ppt/ink/ink4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12,'39'0,"26"0,8 0,-5 0,-8 0,-10 0,-8 0,-8 0,-3-5,-8-1</inkml:trace>
</inkml:ink>
</file>

<file path=ppt/ink/ink4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60,'43'-5,"34"-6,8-2,-5 2,-12 3,-12 2,-12 3,-7 1,-11 2</inkml:trace>
</inkml:ink>
</file>

<file path=ppt/ink/ink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4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85 170,'-1'1,"-1"0,1 0,0 0,0 0,0 0,0 1,0-1,1 0,-1 1,0-1,1 0,-1 1,0-1,1 1,0-1,-1 1,1-1,0 1,0-1,0 1,0 0,0-1,0 1,0-1,1 1,-1-1,0 1,1-1,-1 1,1-1,0 0,-1 1,2 0,0 9,33 270,-37-60,2-221</inkml:trace>
  <inkml:trace contextRef="#ctx0" brushRef="#br0" timeOffset="7467.906">28 254,'2'-3,"0"0,0-1,0 1,0 0,1 1,-1-1,1 0,-1 1,1-1,0 1,0 0,0 0,1 0,-1 0,0 0,4 0,0-2,34-20,-13 5,1 2,1 0,0 3,1 0,1 2,0 1,1 1,22-2,-53 11,0 0,0 1,0-1,1 0,-1 1,0 0,0-1,1 1,-1 0,0 0,0 0,1 1,-1-1,0 0,0 1,0 0,1-1,-1 1,0 0,0 0,0 0,0 0,0 0,-1 1,1-1,0 1,-1-1,1 1,0 0,-1-1,0 1,1 0,-1 0,0 0,0 0,0 0,-1 0,1 0,0 0,-1 1,1-1,-1 0,0 0,1 1,-1-1,0 0,-1 3,-2 3,0 1,0-1,-1 1,0-1,-1 0,0-1,0 1,-1-1,0 0,0 0,0-1,-1 0,0 0,-6 4,-42 44,53-51,1-1,-1 1,1-1,0 1,0 0,0-1,0 1,1 0,-1 0,1 0,-1-1,1 1,0 0,0 0,1 0,-1 0,0 0,1-1,0 1,0 0,0 0,0-1,0 1,0 0,1-1,-1 1,1-1,-1 0,1 0,0 1,0-1,0 0,2 0,77 63,-77-63,77 63,-79-63,-1 0,1 0,-1 0,0 0,0 0,1 1,-1-1,-1 0,1 0,0 1,0-1,-1 1,0-1,1 0,-1 1,0-1,0 1,0-1,0 1,-1-1,1 1,-1-1,1 0,-1 1,0-1,0 0,0 0,0 1,-1-1,1 0,0 0,-1 0,1 0,-1-1,0 1,0 0,0-1,0 1,-1 0,-25 17,-1-1,-1-1,0-2,-1-1,-1-2,0-1,-12 2,18-4,-7 2,-1-1,0-1,0-2,-1-1,-34 1,62-7,8-1</inkml:trace>
  <inkml:trace contextRef="#ctx0" brushRef="#br0" timeOffset="7817.292">1157 0,'-152'140,"121"-106,-13 13,3 3,1 2,3 1,-3 10,2-7,-2-1,-3-3,-39 37,-1 2,74-80</inkml:trace>
  <inkml:trace contextRef="#ctx0" brushRef="#br0" timeOffset="9852.231">1186 254,'-165'190,"-43"101,206-287,-15 20,24-28,230-245,-31 29,-206 219,0 0,1 0,0 0,-1 0,1 0,0 0,-1 0,1 0,0 0,0 0,0 0,0 1,0-1,0 0,0 1,0-1,0 1,0-1,0 1,0-1,1 1,-1 0,0-1,0 1,0 0,0 0,1 0,-1 0,0 0,0 0,1 0,-1 1,0-1,0 0,0 1,0-1,0 1,1-1,-1 1,0-1,0 1,0 0,0-1,-1 1,1 0,0 0,0 0,0 0,-1 0,1 0,0 0,0 0,10 102,36 130,-7-76,-40-157,-1 0,1 0,-1 0,1 0,0 0,-1 0,1 0,-1 0,1 0,-1 0,1 1,0-1,-1 0,1 0,-1 0,1 0,0 1,-1-1,1 0,-1 0,1 1,0-1,-1 0,1 1,0-1,0 0,-1 1,1-1,0 0,0 1,0-1,-1 1,1-1,0 0,0 1,0-1,0 1,0-1,0 1,0-1,0 1,0-1,0 0,0 1,0-1,0 1,0-1,0 1,0-1,1 0,-1 1,0-1,0 1,0-1,1 0,-1 1,0-1,1 0,-1 1,0-1,1 0,-1 1,0-1,1 0,-29-26,23 20,-24-23,0 2,-2 1,0 2,-2 0,-1 3,-1 0,-26-10,48 25,0 1,-1 1,0 0,0 1,0 0,0 1,0 0,-1 1,1 1,0 1,-1 0,1 0,0 2,-10 3</inkml:trace>
</inkml:ink>
</file>

<file path=ppt/ink/ink4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0 112,'66'-27,"-18"6,1 3,1 2,0 1,1 3,-46 11,1 1,-1-1,1 1,-1 0,1 0,-1 1,0 0,1 0,-1 0,1 0,-1 1,0 0,0 0,0 0,0 1,0 0,-1 0,1 0,-1 0,0 1,0-1,0 1,0 0,2 5,1-1,0-1,0 1,0-1,1-1,0 1,0-1,1 0,0-1,0 0,0-1,1 0,-1 0,1-1,0 0,0-1,6 1,40 0,-31-3</inkml:trace>
</inkml:ink>
</file>

<file path=ppt/ink/ink4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1,'0'19,"0"31,0 11,0 4,0-2,0-4,0-2,-5-5,-1-8,0-6,1 1,1-3,2-2,1-2,1-1,0-2,-5-1,-1-5</inkml:trace>
</inkml:ink>
</file>

<file path=ppt/ink/ink4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30,'44'-5,"32"-1,14 0,-4 1,-12 1,-13 2,-18 1</inkml:trace>
</inkml:ink>
</file>

<file path=ppt/ink/ink4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363 134,'-2'-3,"0"-1,0 1,-1 0,1 0,-1 0,1 0,-1 0,0 1,0-1,-1 1,1 0,0 0,-1 0,1 0,-1 0,0 1,0 0,1-1,-1 1,0 1,0-1,0 1,0-1,0 1,0 0,0 1,0-1,0 1,0 0,0-1,0 2,0-1,-9 3,1 0,-1 1,1 0,0 0,1 2,-1-1,1 2,0-1,-2 4,1 0,-1 1,1 0,1 1,0 1,1-1,0 2,1-1,1 2,0-1,2 1,-1 0,2 0,-2 8,7-12,0-1,0 1,1-1,1 1,0-1,1 0,0 1,0-1,2-1,-1 1,1 0,1-1,-1 0,2-1,-1 1,2-1,-1 0,1-1,0 0,1 0,0-1,0 0,1 0,-1-1,1 0,1-1,-1 0,1-1,0 0,0-1,0 0,1-1,-1 0,0 0,3-1,15-1,1 0,-1-2,0-2,0 0,-1-2,1-1,-1-1,0-2,-1 0,0-2,-1-1,0-1,-9 6,-1 0,0-2,-1 1,0-2,0 0,-1 0,-1-2,0 0,0 0,-1-1,-1 0,-1-1,0-1,0 1,-2-2,2-4,-8 13,-1 0,0 1,0-1,0 0,-1 0,-1 0,1 0,-1 0,0 0,-1 1,0-1,0 0,-1 1,0 0,0-1,-1 1,0 1,0-1,0 0,-6-4,-1-3,-1 0,0 1,-1 1,-1 0,0 0,0 2,-1 0,-12-6,10 7,-1 0,0 2,0 0,-1 1,0 1,0 1,0 1,0 0,-1 1,1 2,-1 0,1 0,0 2,-1 1,1 0,0 1,0 1,1 1,-1 1,1 0,1 1,-1 1,1 1,1 0,0 1,-4 5,-43 36,38-32</inkml:trace>
</inkml:ink>
</file>

<file path=ppt/ink/ink4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0 166,'185'-118,"-174"111,0 1,1 0,-1 1,1 0,1 1,-1 0,0 1,1 1,0-1,0 2,0 0,0 1,7 0,156 91,-38-59,-133-31,0 0,1 0,-1 0,0 0,0-1,1 0,-1 0,0 0,0-1,1 0,-1 0,0 0,0-1,2 0,11-9</inkml:trace>
</inkml:ink>
</file>

<file path=ppt/ink/ink4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20,'251'-20,"-191"33,-59-13,0 1,0-1,0 0,0 1,0 0,-1-1,1 1,0-1,0 1,0 0,-1 0,1-1,0 1,-1 0,1 0,-1 0,1 0,-1 0,1 0,-1 0,0 0,1 0,-1 0,0 0,0 0,0 0,0 0,0 0,0 0,0 0,0 0,0 0,-1 0,1 0,0 0,0 0,-1 0,1 0,-1 0,1 0,-1 0,1-1,-1 1,0 0,1 0,-1 0,0-1,0 1,0 0,1-1,-1 1,0-1,0 1,0-1,-152 115,152-114,0 0,0 0,0 1,0-1,0 0,0 0,1 1,-1-1,0 0,1 1,-1-1,1 1,-1-1,1 1,0-1,-1 1,1-1,0 1,0-1,0 1,0-1,0 1,1-1,-1 1,0-1,1 1,-1-1,1 1,0-1,-1 0,1 1,0-1,0 0,0 1,0-1,0 0,0 0,0 0,0 0,0 0,0 0,1 0,-1 0,0-1,1 1,0 0,71 17,-70-18,120 23,-102-17,-3 1</inkml:trace>
</inkml:ink>
</file>

<file path=ppt/ink/ink4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2,'7'6,"-1"0,1 0,0-1,0 0,0 0,1 0,0-1,-1-1,2 1,-1-1,0 0,1-1,-1 0,1-1,0 1,-1-2,1 1,0-1,0 0,-1-1,1 0,5-2,252-24,228-5,-174 33,-262 4,-39 2</inkml:trace>
</inkml:ink>
</file>

<file path=ppt/ink/ink4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68,'395'-57,"-362"51,44 1,-76 6,-1 1,1-1,-1 0,1 0,-1 0,0 1,1-1,-1 0,0 0,0 1,0-1,0 0,0 1,0-1,0 0,-1 0,1 1,0-1,-1 0,1 0,-1 0,1 1,-1-1,0 0,1 0,-1 0,0 0,0 0,0 0,1 0,-1-1,0 1,0 0,-1 0,1-1,0 1,0 0,0-1,0 1,0-1,-1 0,1 1,0-1,0 0,-1 0,-109 67,-75 55,183-121,0 1,0 0,0 0,1 0,-1 0,0 0,1 1,-1-1,1 1,0-1,0 1,0 0,0 0,1 0,-1 0,1 0,0 0,0 0,0 1,0-1,0 0,1 1,-1-1,1 1,0-1,0 0,0 1,1-1,-1 0,1 1,0-1,0 0,0 1,0-1,1 0,-1 0,1 0,-1 0,1 0,0-1,1 1,-1 0,0-1,1 1,-1-1,1 0,0 0,10 2,0 0,0-1,1-1,-1 0,1-1,0-1,-1 0,1 0,0-1,-1-1,1-1,-1 0,0 0,1-2,6 1,76-26,-77 24</inkml:trace>
</inkml:ink>
</file>

<file path=ppt/ink/ink4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1 339,'254'-30,"-64"3,-27 10,-96 12,-50 10</inkml:trace>
  <inkml:trace contextRef="#ctx0" brushRef="#br0" timeOffset="267.251">1 508,'43'0,"39"-5,9-1,0 0,-12 1,-13 2,-10 1,-8 1,-8 0,-7 1,-3 0,-7 1</inkml:trace>
  <inkml:trace contextRef="#ctx0" brushRef="#br0" timeOffset="798.406">368 0,'30'32,"53"36,202 60,-280-127,0 1,0 0,0 0,0 0,0 0,0 1,-1 0,1 0,-1 1,0-1,0 1,0-1,-1 1,1 1,-1-1,0 0,0 1,-1-1,1 1,-1 0,0 0,0 0,0 0,-1 1,0-1,0 0,0 0,-1 1,0-1,0 1,0-1,0 0,-1 1,-1 4,-11 9,-1-1,-1 0,0 0,-1-2,-1 0,0-1,-1-1,-1 0,0-1,-1-2,0 0,-12 4,-82 36,82-39,1 2,0 0,0 3,2 0,0 2,-20 17,32-22,3-2</inkml:trace>
</inkml:ink>
</file>

<file path=ppt/ink/ink4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60,'-1'-2,"0"-1,0 1,0 0,1 0,-1-1,1 1,-1 0,1-1,0 1,0-1,0 1,0 0,0-1,1 1,-1 0,1-1,0 1,-1 0,1-1,0 1,0 0,0 0,1 0,-1 0,1-1,21 32,-14-1,-2 0,-1 0,-1 1,-2 0,0-1,-2 1,-1 0,-4 23,2 12,2 329,-22-272,22-120,0 1,0-1,0 1,0-1,0 1,1 0,-1-1,0 1,1-1,-1 0,1 1,0-1,-1 1,1-1,0 0,0 1,0-1,0 0,0 0,0 0,0 0,0 0,1 0,-1 0,0 0,1 0,-1-1,0 1,1 0,-1-1,1 0,-1 1,1-1,-1 0,1 1,-1-1,1 0,-1 0,1 0,-1 0,1-1,0 1,-1 0,1-1,-1 1,0-1,1 1,-1-1,1 0,-1 0,0 1,1-1,-1 0,0 0,0 0,0 0,0-1,0 1,0 0,0 0,0-1,0 1,-1 0,102-138,-84 117,-8 6,0 1,1 1,1 0,0 1,1 0,0 0,1 2,1 0,-1 0,2 1,-1 1,2 1,12-5,-27 12,0 1,0 0,0-1,-1 1,1 0,0 0,0 0,0 0,0 1,0-1,0 0,0 1,0 0,0-1,0 1,-1 0,1 0,0 0,-1 0,1 0,0 0,-1 0,1 1,-1-1,0 1,1-1,-1 1,0-1,0 1,0 0,0-1,0 1,-1 0,1 0,0 0,-1 0,1-1,-1 3,5 80,-5-75,-5 137,5-121</inkml:trace>
</inkml:ink>
</file>

<file path=ppt/ink/ink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0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30,'1'0,"-1"0,1 1,0-1,-1 0,1 1,0-1,-1 1,1-1,-1 1,1-1,0 1,-1-1,1 1,-1-1,0 1,1 0,-1-1,1 1,-1 0,0-1,0 1,1 0,-1 0,0-1,0 1,0 0,0 0,0-1,0 1,0 0,0 0,0-1,0 1,0 0,0 0,-1-1,1 1,0 0,-1 0,1-1,0 1,-1-1,1 1,-1 0,1-1,-1 1,1-1,-1 1,1-1,-1 1,0-1,1 1,-1-1,0 0,1 1,-1-1,0 0,0 0,1 1,-1-1,0 0,0 0,1 0,-1 0,0 0,0 0,1 0,15 12,0-2,2 1,-1-2,1 0,0-1,1-1,0-1,3 1,0 0,10 5,0 1,0 1,-1 1,-1 2,-1 1,0 1,14 14,-40-31,0 0,0 0,0 0,0 1,-1-1,1 0,-1 1,1-1,-1 1,0-1,0 1,0 0,0-1,-1 1,1 0,-1 0,1-1,-1 1,0 0,0 0,0 0,-1-1,1 1,-1 0,1 0,-1-1,0 1,0 0,0-1,-1 1,1-1,0 1,-1-1,0 0,1 0,-1 0,0 0,0 0,0 0,-1 0,1 0,0-1,-1 1,1-1,-1 0,-2 1,-271 115,260-108,7-5,-1 0,1 1,1 0,-1 0,1 1,0 0,0 1,0 0,1 0,0 0,1 1,0 0,0 0,0 1,1 0,1 0,-3 6,17 14,1-24</inkml:trace>
  <inkml:trace contextRef="#ctx0" brushRef="#br0" timeOffset="401.109">1267 30,'-42'21,"1"2,0 1,2 3,1 1,1 2,2 1,1 2,1 1,-10 17,38-47,1 1,0-1,0 1,0 0,1 0,-1 0,1 1,1-1,-1 1,1 0,0-1,0 1,0 0,1 0,0 0,0 1,1-1,0 0,0 0,0 0,1 0,0 0,0 1,0-1,1 0,0-1,0 1,0 0,1-1,0 1,0-1,1 0,-1 0,1 0,0 0,0-1,1 1,-1-1,1 0,0 0,8 2,-1 0,1-1,-1 0,2-1,-1-1,0 0,1-1,-1 0,1-1,-1 0,1-1,0-1,-1 0,1-1,-1 0,1-1,-1-1,2-1,21-7,-1-1,-1-2,0-2,-1-1,-1-2,1-1,-18 10,0 0,-1-1,-1-1,0 0,0-1,-1 0,-1-1,0 0,-2 0,6-12,-10 18,-1 1,-1-1,0 0,0 0,0 0,-1 0,-1 0,1-1,-1 1,-1 0,0-1,0 1,-1-1,0 1,-1 0,0 0,-1 0,1 0,-2 0,1 0,-5-6,4 8,-1 0,0 1,-1 0,0 0,0 0,0 1,0-1,-1 1,0 1,0 0,0 0,-1 0,1 1,-1 0,0 0,0 1,0 0,0 0,0 1,-1 0,-11-1,-1 0,1 2,-1 0,0 2,1 0,0 1,-11 3,-64 24,58-14</inkml:trace>
  <inkml:trace contextRef="#ctx0" brushRef="#br0" timeOffset="3200.112">477 623,'53'-24,"51"-22,22-9,4 1,-1 5,-8 5,-10 6,-9 5,-9 2,-4 3,-9 0,-8 6,-11 1,-16 5</inkml:trace>
</inkml:ink>
</file>

<file path=ppt/ink/ink4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0,'38'0,"18"0,4 0,-4 0,-6 0,-7 0,-6 0,-4 0,-3 0,-2 0,-6 0</inkml:trace>
</inkml:ink>
</file>

<file path=ppt/ink/ink4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27,'19'4,"17"3,6-6,1-2,-2-2,-4 0,-2 1,-3 0,-2 1,-6-4,-3-2,1 1,1 1,-4 1</inkml:trace>
</inkml:ink>
</file>

<file path=ppt/ink/ink4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3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1 110,'109'-62,"-79"48,-24 10,0 0,0 0,0 1,0 0,1 0,-1 0,1 1,0 0,0 0,-1 1,1 0,0 0,0 0,0 1,0 0,0 1,0-1,0 1,0 1,0-1,0 1,2 1,4 7,-7-4,0 0,1-1,0 0,-1 0,2 0,-1-1,0 0,1-1,0 1,0-1,0-1,0 0,0 0,1 0,-1-1,1 0,-1-1,1 0,-1 0,5-2,31-10,-25 6</inkml:trace>
</inkml:ink>
</file>

<file path=ppt/ink/ink4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5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0 897,'65'-29,"-1"-3,-2-2,-2-3,-1-2,-2-4,-1-1,-3-3,-2-2,6-12,-31 37,-2-1,-1-1,-1-1,-1-1,-1-1,-2-1,-1-1,-1 0,-2-1,-1 0,-1-3,-9-53,-3 86,0 0,-1 0,1 0,-1 0,0 0,0 0,0 0,1 0,-2 0,1 0,0 1,0-1,-1 0,1 1,-1-1,1 1,-1-1,1 1,-1 0,0 0,0 0,0 0,0 0,0 0,0 0,0 1,0-1,0 1,0-1,0 1,0 0,0 0,0 0,0 0,0 0,-1 0,1 1,0-1,-1 1,-8 4,0 0,1 1,0 0,1 1,-1 0,1 0,0 1,1 0,0 1,0-1,1 2,0-1,1 1,0 0,0 0,1 1,-1 3,-8 10,0 1,2 0,1 1,0 1,3 0,0 0,1 0,2 1,1 0,1 1,1-1,2 3,2-20,0 0,0 0,1 0,0-1,1 1,1-1,-1 0,2 0,-1 0,1-1,1 0,-1 0,2-1,-1 0,1 0,0 0,1-1,0-1,0 1,0-1,1-1,0 0,0 0,0-1,1 0,-1-1,1 0,0-1,0 0,0-1,0 0,8 0,17-12,-30 4</inkml:trace>
</inkml:ink>
</file>

<file path=ppt/ink/ink4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6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1,'-26'32,"0"1,3 2,1 1,1 0,2 1,2 2,2-1,-7 27,18-52,1 0,1-1,0 1,1 0,0 0,1 0,0 0,1 0,1-1,0 1,0 0,2-1,-1 1,2-1,-1 0,6 8,-5-8,1 0,0-1,1 0,0 0,0-1,1 0,1 0,0-1,2 2,-3-7</inkml:trace>
  <inkml:trace contextRef="#ctx0" brushRef="#br0" timeOffset="517.64">488 29,'-10'29,"-3"24,1 7,2-1,3-6,3-7,2-7,1-5,1-4,-5-6,0-4,-1 1,2 1,-4-3,-1 0,2 2,2-3</inkml:trace>
  <inkml:trace contextRef="#ctx0" brushRef="#br0" timeOffset="945.38">714 396,'19'0,"21"0,8 0,1 0,-8-5,-6-1,-4 0,-3 1,-1 1,-1 2,-4 1</inkml:trace>
  <inkml:trace contextRef="#ctx0" brushRef="#br0" timeOffset="1400.365">1249 57,'-11'196,"-52"96,52-185,10-84</inkml:trace>
</inkml:ink>
</file>

<file path=ppt/ink/ink4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0 542,'29'-9,"19"-4,6 1,-1 2,-5 3,-6 2,-5 3,-4 1,-3 1,-7 1</inkml:trace>
  <inkml:trace contextRef="#ctx0" brushRef="#br0" timeOffset="247.6">227 261,'-10'38,"-3"22,1 6,2-3,3-8,8-13,3-9,1-10</inkml:trace>
  <inkml:trace contextRef="#ctx0" brushRef="#br0" timeOffset="597.598">791 91,'-28'41,"2"2,3 0,1 2,2 0,-13 44,31-86,0 0,0 0,1 1,-1-1,1 0,0 1,0-1,0 1,0 0,1-1,0 1,-1-1,1 1,0 0,1-1,-1 1,1 0,0-1,-1 1,1-1,1 1,-1-1,1 0,-1 1,1-1,0 0,0 0,0 0,1 0,-1-1,1 1,-1-1,1 1,0-1,0 0,0 0,0 0,0 0,1 0,9-2,-1 0,0-1,0-1,0 0,0 0,-1-1,1-1,-1 0,1 0,-1-1,0-1,-1 1,0-2,1 0,-2 0,7-7,-8 8,-1 0,0 0,0-1,0 0,-1-1,-1 0,1 0,-1 0,0 0,-1-1,0 0,0 1,-1-2,0 1,-1 0,0-1,0 1,-1-1,0 1,-1-1,0 0,-1 1,0-1,0 1,-1-1,0 1,-1 0,0-1,0 1,-1 1,0-1,-4-6,2 10,-1 0,1 0,-1 1,0 0,0 0,0 0,-1 1,0 0,1 0,-1 1,0 0,0 1,0 0,0 0,0 0,-1 1,1 0,0 1,0 0,0 0,-1 1,-12-1,-7 0</inkml:trace>
  <inkml:trace contextRef="#ctx0" brushRef="#br0" timeOffset="863.704">508 374,'39'-15,"21"-4,7 0,-5 5,-7 3,-13 9,-9 10,-5 3,-3 0,-1-2,1-2,-5-8,-5-3</inkml:trace>
  <inkml:trace contextRef="#ctx0" brushRef="#br0" timeOffset="1231.629">1072 7,'20'-5,"10"3,6 2,-4 6,-7 7,-13 1,-8 3,-5 3,-2 3,4-2,7-5,6-5,7-4,3-4,3-2,2-1,0-1,-4 0</inkml:trace>
  <inkml:trace contextRef="#ctx0" brushRef="#br0" timeOffset="1555.692">480 712,'39'-5,"36"-1,10 0,1-4,-10 0,-9 2,-10 2,-10 2,-8 1,-7 2,-3 1,-7 0</inkml:trace>
  <inkml:trace contextRef="#ctx0" brushRef="#br0" timeOffset="1952.288">678 825,'66'-2,"-40"0,0 1,0 2,0 0,0 2,0 0,-1 2,8 3,-32-8,0 0,0 0,0 0,0 0,1 1,-1-1,0 0,0 1,0-1,0 1,-1-1,1 1,0-1,0 1,0 0,0-1,0 1,-1 0,1 0,0 0,-1-1,1 1,0 0,-1 0,1 0,-1 0,0 0,1 0,-1 0,0 0,1 0,-1 0,0 0,0 0,0 1,0-1,0 0,0 0,0 0,-1 0,1 0,0 0,-1 0,1 0,0 0,-1 0,1 0,-1 0,0 0,1 0,-1-1,0 1,1 0,-1 0,0 0,0-1,0 1,1-1,-1 1,0 0,-1-1,-59 38,22-10,39-27,-1-1,0 1,1 0,-1-1,1 1,-1-1,1 1,-1 0,1-1,-1 1,1 0,0 0,-1-1,1 1,0 0,0 0,0 0,0-1,-1 1,1 0,0 0,0 0,1-1,-1 1,0 0,0 0,0 0,0-1,1 1,-1 0,0 0,1-1,-1 1,1 0,-1-1,0 1,1 0,0-1,-1 1,1 0,-1-1,1 1,0-1,-1 0,1 1,0-1,-1 1,1-1,0 0,0 0,0 1,-1-1,1 0,0 0,0 0,10 2,1 0,-1-1,1 0,0-1,0 0,-1-1,1-1,-1 0,1 0,-1-1,0 0,0-1,0 0,3-3,35-9,-24 9</inkml:trace>
  <inkml:trace contextRef="#ctx0" brushRef="#br0" timeOffset="2288.758">1750 34,'25'48,"-2"1,-2 0,-2 2,-3 0,-2 1,6 43,-19-81,-1 0,0 0,-1 0,-1-1,0 1,-1 0,0-1,-1 1,0-1,-1 0,-1-1,0 1,-1-1,0 0,-7 8,-146 154,137-152,-85 56,91-69</inkml:trace>
</inkml:ink>
</file>

<file path=ppt/ink/ink4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4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4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4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9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1,'-19'38,"-11"18,-1 4,0-4,1-10,5-10,3-5,-1-3,4-7</inkml:trace>
</inkml:ink>
</file>

<file path=ppt/ink/ink4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4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4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4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1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4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1">904 0,'-484'381,"449"-352,-2-1,0-2,-2-2,-38 17,137-74,-31 18</inkml:trace>
  <inkml:trace contextRef="#ctx0" brushRef="#br0" timeOffset="2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3">2175 57,'-39'24,"-36"27,-15 9,-2 0,9-5,15-8,14-7,16-6,20-8,17-9,13-7,10-5,6-4,-1-2</inkml:trace>
  <inkml:trace contextRef="#ctx0" brushRef="#br0" timeOffset="4">763 592,'10'13,"-2"0,0 0,0 1,-1 0,-1 0,0 0,-1 1,3 14,1 0,13 28,2 0,2-2,3-1,2-1,9 8,13 3,-29-95,167-475,-167 387,-23 95</inkml:trace>
  <inkml:trace contextRef="#ctx0" brushRef="#br0" timeOffset="5">1130 1242,'42'83,"92"101,-54-83,83 95,34 2,-153-146,-3 2,-2 2,-2 1,-1 6,90 152,59-8,-33-36,-49-26,-70-98,1-1,3-1,1-2,2-2,2-2,6 2,103 118,102 147,-235-279,-17-16</inkml:trace>
  <inkml:trace contextRef="#ctx0" brushRef="#br0" timeOffset="6">1045 1383,'-5'0,"-1"5,0 6,1 6,2 5,1 4,0 2,2 1,0 0,5 0,1 1,1-1,3 0,0-6</inkml:trace>
  <inkml:trace contextRef="#ctx0" brushRef="#br0" timeOffset="7">1017 2089,'10'9,"3"9,-1 5,-2-1</inkml:trace>
  <inkml:trace contextRef="#ctx0" brushRef="#br0" timeOffset="8">1074 2878,'0'19,"0"12,0 4,0 2,0 0,0-3,4-7,3-7</inkml:trace>
  <inkml:trace contextRef="#ctx0" brushRef="#br0" timeOffset="9">1101 3725,'0'10,"0"7,0 7,0-2</inkml:trace>
  <inkml:trace contextRef="#ctx0" brushRef="#br0" timeOffset="10">1074 4459,'0'14,"0"10,0 6,0 2,0 0,0-4</inkml:trace>
  <inkml:trace contextRef="#ctx0" brushRef="#br0" timeOffset="11">3896 4798,'5'-5,"1"4,5 1,0 6,-1 6,2 7,-1 4,2 3,5 2,2 2,5-6,-4-5</inkml:trace>
  <inkml:trace contextRef="#ctx0" brushRef="#br0" timeOffset="12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13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14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4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489 223,'-36'13,"0"1,1 2,0 2,2 1,-1 2,17-11,-1-1,0 1,1 1,0 0,1 1,0 1,1 0,1 2,0-1,1 1,0 1,1 1,1 0,1 0,0 1,2 0,0 0,0 1,2 0,1 1,-1 5,3-8,0-1,2 1,0-1,1 1,1 0,0-1,1 1,1-1,1 0,0 0,1 0,1 0,0-1,1 0,0 0,2 0,0-1,0-1,1 1,1-2,0 1,1-2,0 1,8 4,0-3,1-2,0 0,0-1,1-2,0 0,1-1,0-1,4-1,-14-3,0-2,0 0,0 0,0-2,0 1,0-1,0-1,-1-1,1 0,-1 0,0-1,0 0,0-1,-1-1,0 0,0 0,-1-1,0-1,0 1,-1-2,7-8,3-4</inkml:trace>
  <inkml:trace contextRef="#ctx0" brushRef="#br0" timeOffset="879.021">913 702,'-10'16,"2"1,-1 0,2 1,1 0,0 0,1 0,1 1,0-1,2 1,0 0,1 0,2 12,0-27,0 0,0 0,1 0,-1 0,1 0,0-1,0 1,0-1,1 1,-1-1,1 0,0 0,0 0,0-1,0 1,0-1,1 1,-1-1,1 0,0 0,-1-1,1 1,0-1,0 0,0 0,0 0,0 0,0-1,0 1,0-1,2 0,10 0,-1 0,0-1,1-1,-1 0,0-1,0-1,14-5,-17 5,0-2,0 1,0-2,0 1,-1-2,0 1,-1-1,0-1,0 0,-1-1,5-5,-11 11,0 0,0 0,0 0,0 0,-1-1,0 0,0 1,0-1,-1 0,1 0,-1 0,0 1,-1-1,1-1,-1 1,0 0,0 0,0 0,-1 0,0 0,0 0,0 0,-1 1,1-1,-1 0,0 1,-1-1,1 1,-1-1,0 1,-1-1,-3-3,-2 0,1 0,-1 1,0 0,-1 0,1 1,-1 1,0 0,-1 0,1 1,-1 0,0 0,0 2,-1-1,1 1,0 1,-1 0,1 1,0 0,-1 0,1 1,-1 1,1 0,-9 3,19-4,0-1,0 1,1-1,-1 0,0 1,1 0,-1-1,1 1,-1-1,1 1,-1 0,1-1,-1 1,1 0,-1 0,1-1,0 1,0 0,-1 0,1 0,0-1,0 1,0 0,0 0,0 0,0 0,0-1,0 1,0 0,0 0,0 0,1-1,-1 1,0 0,1 0,-1 0,0-1,1 1,-1 0,1-1,-1 1,1 0,-1-1,1 1,0-1,-1 1,1-1,0 1,-1-1,1 1,0-1,0 0,-1 1,1-1,0 0,0 0,0 0,-1 1,1-1,0 0,0 0,0 0,0 0,-1 0,1-1,0 1,0 0,0 0,0-1,15 3,1-2,0 0,0-1,0 0,0-2,-1 0,1-1,-1 0,8-4,5-1,252-56,-276 64,0 0,-1 1,1-1,0 1,-1 0,1 0,0 0,0 1,-1-1,1 1,-1 0,1 1,-1-1,1 1,-1 0,0 0,1 0,-1 1,0-1,-1 1,1 0,0 0,-1 0,0 1,0-1,0 1,0 0,0 0,-1 0,1 0,-1 0,0 1,-1-1,1 0,-1 1,0 0,0-1,0 1,-1 0,1-1,-1 5,-5 13,-1 1,0-1,-2 0,-1 0,0 0,-2-2,0 1,-2-1,-2 3,13-16,14-15,19-19,-29 25,55-44,1 2,3 2,1 4,51-24,-108 60,2-3,0 1,0 0,1 0,0 1,0 0,0 0,0 1,0 0,0 0,1 1,-1 0,0 1,8 0,-14 1,-1-1,1 1,-1 0,1 0,-1 0,1 0,-1 0,0 0,1 1,-1-1,0 0,0 1,0-1,0 1,0-1,0 1,0-1,-1 1,1 0,0-1,-1 1,1 0,-1 0,0-1,0 1,0 0,0 0,0-1,0 1,0 0,0 0,-1-1,1 1,-1 0,1 0,-1 0,-25 66,6-32,10-21,2 0,0 1,0 0,2 0,0 0,0 1,2 0,0 3,1 4</inkml:trace>
  <inkml:trace contextRef="#ctx0" brushRef="#br0" timeOffset="1753.708">2493 674,'-44'-1,"28"-1,1 2,-1 0,0 0,1 2,-1 0,1 0,0 2,-3 1,17-5,0 0,0 0,0 1,0-1,0 0,0 1,1-1,-1 1,0-1,0 1,0-1,1 1,-1-1,0 1,1 0,-1 0,1-1,-1 1,1 0,-1 0,1-1,-1 1,1 0,0 0,-1 0,1 0,0 0,0 0,0 0,0-1,0 1,0 0,0 0,0 0,0 0,0 0,0 0,0 0,1 0,-1 0,0-1,1 1,-1 0,1 0,-1 0,1-1,-1 1,1 0,0 0,0-1,40 39,-30-30,59 69,-69-76,0 1,0-1,0 1,0-1,0 1,0-1,-1 1,1 0,-1-1,1 1,-1 0,0 0,0-1,-1 1,1 0,-1-1,1 1,-1 0,0-1,0 1,0-1,0 1,0-1,0 1,-1-1,1 0,-1 0,0 0,0 0,0 0,0 0,0 0,0-1,0 1,0-1,-3 2,-20 13,-1-1,-1-1,0-2,0-1,-2 0,1-3,-4 1,30-8,0 0,0-1,0 1,0 0,0-1,0 0,0 1,0-1,0 0,0 0,0 0,0 0,0 0,-1-1,1 1,0-1,0 1,0-1,0 0,1 0,-1 0,0 0,0 0,0 0,1 0,-1-1,-3-9</inkml:trace>
  <inkml:trace contextRef="#ctx0" brushRef="#br0" timeOffset="2473.027">2606 956,'40'-13,"0"0,-1-3,-1-1,0-2,-1-2,19-15,-1-36,-54 70,0 0,0 0,-1 0,1 0,-1 0,1-1,-1 1,0 0,0 0,0 0,0-1,-1 1,1 0,0 0,-1 0,1 0,-1-1,0 1,0 0,0 0,0 1,0-1,0 0,-1 0,1 0,0 1,-1-1,0 1,1-1,-1 1,0-1,0 1,1 0,-1 0,0 0,0 0,0 0,-3 0,-5 0,0 1,0 0,0 0,0 1,0 0,0 1,0 0,0 0,1 1,-1 1,1-1,-1 2,1-1,1 1,-1 0,1 1,0 0,0 1,0-1,1 2,0-1,1 1,-1 0,-2 4,2-2,-1 0,1 1,1 0,0 0,0 0,1 1,0-1,1 1,-1 6,4-14,1-1,-1 1,0-1,1 1,0 0,0-1,0 1,0-1,0 1,1-1,0 1,-1 0,1-1,1 0,-1 1,0-1,1 0,0 0,-1 1,1-1,1-1,-1 1,0 0,1 0,-1-1,1 0,0 1,0-1,0 0,0 0,0-1,0 1,0-1,3 1,13 3,1-2,-1-1,1 0,0-1,-1-2,1 0,0 0,-1-2,1-1,-1 0,0-1,0-1,0-1,-1-1,17-10,5 0,0-3,-1-1,-1-2,-1-2,-2-1,-1-2,0-1,-3-1,16-22,-13-7,-34 59,1-1,-1 1,1-1,-1 1,0-1,1 1,-1-1,0 0,0 1,0-1,0 1,0-1,-1 0,1 1,0-1,-1 1,1-1,-1 1,0-1,1 1,-1 0,0-1,0 1,0 0,0 0,0-1,0 1,0 0,0 0,-1 0,1 0,0 0,0 1,-1-1,1 0,-1 0,1 1,-1-1,1 1,-2-1,-8 1,0 1,0 0,1 0,-1 1,0 0,1 1,-1 0,1 1,0 0,0 0,0 1,1 1,0 0,0 0,-4 3,12-8,-8 5,-70 54,76-58,1 0,0 0,1 0,-1 0,0 0,0 1,1-1,-1 0,1 1,0-1,0 1,0 0,0-1,0 1,1 0,-1 0,1-1,0 1,0 0,0 0,0 0,0 0,0-1,1 1,-1 0,1 0,0-1,0 1,0 0,0-1,1 1,-1 0,5 2,-1-1,1 1,0-1,1 0,-1 0,0 0,1-1,0 0,0-1,0 1,0-1,0-1,0 1,1-1,-1-1,1 1,-1-1,0 0,1-1,-1 0,1 0,56 4,41 32,-102-33,0 0,0 0,0 0,-1 0,1 1,-1 0,0-1,0 1,1 0,-2 0,1 0,0 0,-1 1,1-1,-1 0,0 1,0-1,-1 1,1-1,-1 1,1-1,-1 1,0-1,0 1,-1-1,1 1,-1-1,0 1,0-1,0 1,-3 5,1 0,-2 0,1 0,-1-1,-1 1,1-1,-1-1,-1 1,1-1,-7 5,5-4,-10 11</inkml:trace>
  <inkml:trace contextRef="#ctx0" brushRef="#br0" timeOffset="2867.154">3791 617,'-9'18,"1"0,1 1,1 0,1 0,1 0,0 0,1 1,1-1,1 1,1 0,0 0,2-1,0 1,2 4,-1-16,0-1,0 1,1 0,-1-1,2 0,-1 0,1 0,0 0,0-1,1 1,0-2,0 1,1-1,-1 1,1-2,0 1,-3-4,-1-1,0 1,0-1,0 0,1 0,-1 0,0 0,0-1,0 1,1-1,-1 0,0 0,0 0,0 0,0 0,0-1,-1 0,1 1,0-1,-1 0,1 0,-1 0,1-1,-1 1,0 0,0-1,0 0,-1 1,1-1,0 0,-1 0,0 0,0 0,0 0,0 0,0 0,-1-1,1 1,-1 0,0-1,8-12,6-16,2-3,0 0,3 1,0 1,3 1,19-23,-27 42,0 2</inkml:trace>
  <inkml:trace contextRef="#ctx0" brushRef="#br0" timeOffset="3632.011">4581 645,'-42'17,"1"2,1 1,1 2,1 2,-21 18,48-34,0 0,1 1,0 0,1 1,0 0,0 1,1 0,0 0,-2 5,10-15,-1 1,0-1,1 0,-1 1,1-1,-1 1,1-1,-1 1,1-1,0 1,0-1,0 1,0-1,0 1,0-1,0 1,1-1,-1 1,0-1,1 1,-1-1,1 1,0-1,-1 0,1 1,0-1,0 0,0 0,0 1,0-1,0 0,0 0,0 0,1 0,-1 0,0-1,1 1,-1 0,0-1,1 1,-1-1,1 1,0 0,69 1,-51-10,0-1,-1-1,0-1,0 0,-1-1,-1-1,0-1,-1 0,0-2,-1 1,-1-2,2-3,45-44,-28 42,-32 22,-1 0,1-1,0 1,-1 0,1 0,-1 0,1 0,0 0,-1 0,1 0,0 0,-1 0,1 0,-1 0,1 1,0-1,-1 0,1 0,-1 1,1-1,-1 0,1 1,-1-1,1 0,-1 1,1-1,-1 1,0-1,1 1,-1-1,1 1,-1-1,0 1,0-1,1 1,-1-1,0 1,0-1,0 1,0 0,1-1,-1 1,0 0,0-1,0 1,0-1,0 1,-1 0,1-1,0 1,0-1,0 1,0 0,-1-1,1 1,0-1,-1 1,1-1,0 1,-1-1,1 1,-4 16,2-13,0 1,0 0,0 0,0 0,1 0,0 1,0-1,1 0,-1 0,1 1,0-1,0 0,1 1,0-1,0 0,0 0,0 0,1 0,0 0,0 0,0 0,1 0,0-1,0 1,0-1,0 0,0 0,1 0,0 0,0-1,0 1,3 1,4-2,0 0,1 0,-1-1,0-1,1 0,-1 0,1-1,-1-1,1 0,-1 0,1-1,-1-1,0 0,0 0,0-1,0-1,-1 0,0 0,0-1,0 0,-1-1,1 0,3-4,148-132,9-87,-161 217,0-1,-1 1,-1-1,0-1,-1 1,-1-1,0 0,-1-1,0 1,-1-1,-1 1,-1-1,0 0,-1 0,0 0,-2 0,0 1,0-1,-2 1,0-1,-1 1,0 0,-1 1,-1-1,0 1,-1 0,-9-12,14 23,0 0,-1 0,1 1,-1-1,0 1,0 0,0 0,0 0,0 0,0 1,0 0,0-1,-1 2,1-1,-1 0,1 1,0 0,-1 0,1 0,-1 1,1-1,-1 1,1 0,0 0,0 1,0-1,-1 1,1 0,1 0,-3 1,-4 3,0 0,1 0,-1 1,1 1,1-1,-1 1,1 1,1 0,-1 0,1 0,-1 4,-4 13,2 1,0 1,2-1,1 2,1-1,1 1,2-1,1 1,1 0,2 0,0 0,2 0,2 0,6 24,5 4,3-1,2 0,2-2,3-1,2-1,11 14,23 44,-28-30,-35-80,1 1,0-1,0 1,-1-1,1 1,0-1,-1 1,1-1,-1 1,1-1,0 0,-1 1,1-1,-1 0,1 1,-1-1,1 0,-1 1,0-1,1 0,-1 0,1 0,-1 0,0 0,1 0,-1 1,1-1,-1 0,0-1,1 1,-1 0,1 0,-1 0,1 0,-1 0,0-1,1 1,-1 0,1 0,-1-1,1 1,-1 0,1-1,-1 1,1-1,0 1,-1 0,1-1,-1 1,1-1,0 1,0-1,-1 0,1 1,0-1,0 1,0-1,-1 1,1-1,0 0,0 1,0-1,0 1,0-1,0 0,-10-12</inkml:trace>
  <inkml:trace contextRef="#ctx0" brushRef="#br0" timeOffset="3900.032">4694 561,'43'0,"44"0,10 0,0 0,-13 0,-15 0,-15 0,-11 0,-5 0,-2 0,-4 0,-2 0,-6 0</inkml:trace>
  <inkml:trace contextRef="#ctx0" brushRef="#br0" timeOffset="4318.039">5767 702,'-9'38,"-4"18,1 4,7-8,4-13</inkml:trace>
  <inkml:trace contextRef="#ctx0" brushRef="#br0" timeOffset="4534.936">5795 420,'5'5,"1"6,0 1</inkml:trace>
  <inkml:trace contextRef="#ctx0" brushRef="#br0" timeOffset="5386.504">6162 645,'-14'11,"1"0,0 1,1 1,0 0,1 0,0 1,1 1,1 0,0 0,1 1,1 0,-5 15,11-28,1 1,-1 0,1 0,0-1,0 1,0 0,1 0,-1-1,1 1,0 0,0-1,0 1,0 0,1-1,-1 0,1 1,0-1,0 0,0 0,1 0,-1 0,1 0,0-1,-1 1,1-1,0 1,0-1,1 0,-1 0,0-1,1 1,3 0,0 1,0 0,0-1,1 0,-1 0,1-1,-1 0,1 0,-1-1,1 0,0 0,-1 0,1-1,0-1,-1 1,0-1,2-1,1-1,-1 0,1-1,-1 0,0-1,0 0,-1 0,0-1,0 0,0 0,-1-1,0 0,-1 0,0-1,0 0,-1 0,0 0,0 0,-1-1,0 0,-1 0,0 0,-1 0,1-5,-1 6,-1 1,0-1,-1 0,0 0,0 0,-1 0,0 1,0-1,-1 0,0 1,-1-1,0 1,0 0,-1-1,0 2,0-1,-1 0,0 1,0 0,-1 0,0 1,0-1,-1 1,1 0,-1 1,-8-5,15 10,1 0,-1-1,0 1,1 0,-1-1,0 1,1 0,-1-1,0 1,0 0,1-1,-1 1,0 0,0-1,0 1,0-1,1 1,-1 0,0-1,0 1,0-1,0 1,0-1,0 1,0 0,0-1,0 1,0-1,0 1,-1-1,1 1,0 0,0-1,0 1,0-1,-1 1,1 0,0-1,0 1,-1 0,1-1,0 1,-1 0,1 0,0-1,-1 1,6-1,12-5,1 2,-1 0,1 1,-1 1,1 1,0 0,0 1,0 1,-1 1,1 0,-1 2,1 0,-1 1,0 0,0 1,4 4,-18-9,0 1,0 0,0 0,-1 0,1 1,-1-1,1 1,-1-1,0 1,0 0,0 0,0 0,-1 0,1 0,-1 0,0 0,0 0,0 1,0-1,0 1,-1-1,0 0,1 1,-1-1,0 1,-1 1,-28 93,7-30,22-67,-1 1,1-1,-1 1,1-1,0 1,0-1,0 1,-1-1,1 1,1-1,-1 1,0-1,0 1,1-1,-1 1,0-1,1 1,0-1,-1 0,1 1,0-1,-1 0,1 0,0 1,0-1,0 0,0 0,1 0,-1 0,0 0,0 0,0 0,1-1,-1 1,1 0,-1-1,0 1,1-1,-1 1,1-1,-1 0,1 0,-1 1,1-1,-1 0,1 0,-1-1,1 1,0 0,-1 0,0-1,1 1,0-1,81-32,177-145,-193 143,-65 35,-1 1,0-1,1 1,-1-1,0 1,0 0,0 0,0 0,0 0,0 0,0 0,0 0,0 0,0 0,-1 0,1 0,0 1,-1-1,1 0,-1 0,1 1,-1-1,0 0,1 1,-1-1,0 1,0-1,0 0,0 1,0-1,0 0,-1 1,1-1,0 0,-1 1,1-1,-1 0,1 1,-1-1,0 0,0 1,-50 177,56-115,-7-50</inkml:trace>
</inkml:ink>
</file>

<file path=ppt/ink/ink4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2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199 502,'-11'1,"0"0,0 0,0 2,1-1,-1 1,1 0,0 1,0 1,0-1,0 2,1-1,-2 2,6-4,1 0,-1 0,1 1,0 0,0-1,0 1,0 1,1-1,0 0,-1 1,2 0,-1 0,0 0,1 0,0 0,0 0,1 0,0 1,-1-1,2 1,-1-1,1 1,0-1,0 3,0-6,0 1,0-1,0 1,1-1,-1 1,1-1,0 0,0 1,0-1,0 0,0 0,0 0,0 0,1 0,-1 0,1 0,0 0,-1 0,1-1,0 1,0-1,0 1,0-1,0 0,0 0,1 0,-1 0,0 0,1 0,-1-1,0 1,1-1,-1 1,1-1,-1 0,0 0,1 0,-1 0,1-1,-1 1,2-1,5-1,0-1,0 1,0-2,-1 1,1-1,-1-1,0 1,0-1,-1-1,5-3,0-2,-1-1,-1 1,1-2,-2 0,0 0,-1 0,0-1,-1-1,0 1,-1-1,-1 0,0 0,-2-1,1 1,-2-1,0 0,-1 0,0 0,-2 0,-1-12,-38-55,39 81,-1 0,1 0,-1 0,1 1,-1-1,0 1,1-1,-1 1,0 0,0 0,0 0,0 0,0 0,0 0,0 0,-1 1,1-1,0 1,0-1,-1 1,1 0,0 0,0 0,-1 0,1 1,0-1,0 1,-1-1,1 1,0 0,0-1,0 1,0 0,0 0,0 1,0-1,0 0,-1 2,2-2,-1 0,1 0,0 0,0 0,0 0,0 0,0 1,0-1,0 0,0 1,1-1,-1 0,1 1,-1-1,1 1,-1-1,1 1,0-1,-1 1,1-1,0 1,0-1,0 1,0-1,0 1,1-1,-1 1,0-1,1 1,-1-1,1 0,0 1,-1-1,1 1,0-1,0 0,0 0,0 0,0 1,0-1,0 0,1 0,59 31,-42-30,0-2,0 0,1-1,-1-1,0-1,0 0,-1-2,1 0,-1-1,0 0,0-2,-1 0,0-1,0-1,-1-1,-1 0,0-1,6-6,-5 7,-1-1,0 0,-1-2,-1 1,0-1,-1-1,0-1,-1 1,-1-2,-1 1,0-1,-1-1,-1 0,4-14,-41 186,24-50,5 1,5-1,9 41,-3-22,-6 0,-6 32,1-139,1 0,-2 0,0 0,-1 0,-1-1,0 1,-1-1,-1 0,0 0,-1-1,-1 1,0-1,-1-1,0 0,-1 0,0-1,-1 0,-1-1,-6 5,14-14,1-1,-1 0,1 0,-1 0,1-1,-1 1,0-1,1 0,-1 0,0 0,1-1,-1 1,1-1,-1 0,0 1,1-2,0 1,-1 0,1-1,0 0,-1 1,1-1,0-1,1 1,-1 0,0-1,0 1,1-1,0 0,-1 0,1 0,0 0,1 0,-1 0,0-1,1 1,0 0,0-1,0 1,0-1,0 0,1 1,0-1,0 0,0 1,0-1,0 0,1-2,8-35,1 0,3 1,1 1,1 0,3 0,1 2,1 0,3 2,0 0,3 1,0 2,4-1,-8 8,-4 6</inkml:trace>
</inkml:ink>
</file>

<file path=ppt/ink/ink4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1 253,'4'7,"1"0,1-1,-1 1,1-1,0 0,0-1,1 0,-1 0,1 0,1-1,-1 0,0 0,1-1,0 1,0-2,0 1,0-1,0-1,0 0,1 0,-1 0,0-1,1 0,-1-1,0 1,1-2,-1 1,0-1,0-1,0 1,0-1,0-1,4-2,9-2,0-1,-1-1,0 0,-1-2,0 0,-1-1,0-1,-1-1,-1 0,0-1,-1-1,-1 0,0-1,-2-1,-10 16,0 1,0-1,-1 1,1-1,-1 0,0 0,0 0,0 0,0 0,0 0,-1 0,1 0,-1 0,0 0,0 0,0 0,0 0,-1 0,1 0,-1 0,0 0,0 0,0 0,0 0,0 0,-1 1,1-1,-1 0,0 1,0-1,0 1,0 0,0 0,0 0,0 0,-1 0,1 0,-1 0,0 1,1-1,-1 1,0 0,0 0,0 0,-12 0,1 2,0 0,-1 0,1 1,0 1,0 1,0 0,0 0,1 2,0-1,0 2,0 0,1 0,0 1,0 1,1 0,0 0,1 1,0 1,0-1,-6 11,7-11,0 1,0-1,1 2,1-1,0 1,0 0,1 0,1 1,0-1,-2 12,6-18,0-1,0 1,0 0,1 0,0 0,0 0,0 0,1 0,0-1,0 1,1 0,-1-1,1 1,0-1,1 1,-1-1,1 0,0 0,1 0,-1 0,1-1,0 1,0-1,0 0,5 3,0 0,0-1,0 0,1 0,0-1,0 0,1-1,-1 0,1-1,0 0,0 0,0-1,0-1,0 0,1 0,-1-1,0-1,0 0,0 0,0-1,0-1,2 0,40-15,-2-2,-1-2,0-2,-2-3,-1-1,-1-3,0-2,129-96,-174 127,1 1,-1 0,1 0,-1 0,1 0,-1 0,1 0,-1 0,1 1,0-1,0 0,-1 1,1 0,0-1,0 1,0 0,0 0,-1 0,1 0,0 0,0 0,0 1,0-1,-1 0,1 1,0 0,0-1,-1 1,1 0,-1 0,1 0,0 0,-1 0,0 0,1 0,-1 1,0-1,1 1,-1-1,0 1,0-1,0 1,-1-1,1 1,0 0,0-1,-1 1,1 0,-1 0,0 0,1-1,-1 2,-43 174,17-118,57-82,5-10,0 2,3 2,0 1,2 2,0 2,24-9,20 9,-83 24,0-1,0 1,1 0,-1 0,0 1,0-1,0 0,0 1,0-1,0 1,0-1,0 1,0 0,0 0,0 0,-1 0,1 0,0 1,-1-1,1 0,-1 1,1-1,-1 1,1 0,-1-1,0 1,0 0,0 0,0 0,0 0,-1 0,1 0,0 0,-1 0,1 0,-1 0,0 0,0 0,0 1,-1 11,0-1,-1 1,0-1,-1 0,-1 0,0 0,-1 0,0-1,-1 1,0-1,-7 9,-8 19,-5 19,26-46</inkml:trace>
  <inkml:trace contextRef="#ctx0" brushRef="#br0" timeOffset="1098.802">1581 366,'45'-6,"-1"-3,0-1,0-3,-1-1,40-20,-74 31,0 0,0 0,0-1,-1 0,0-1,0 0,0 0,0-1,-1 0,0 0,0-1,-1 0,1 0,-2-1,1 1,-1-1,0 0,-1-1,0 1,0-1,0 0,-2 0,1 0,0-7,-3 14,0 0,0 0,0 0,0 0,-1 0,0 0,1 0,-1 0,0 0,0 0,0 0,0 0,0 0,0 1,0-1,-1 0,1 1,-1-1,1 1,-1-1,1 1,-1 0,0 0,0 0,0 0,0 0,0 0,0 0,0 1,0-1,0 1,0-1,0 1,0 0,0 0,0 0,0 0,-1 0,1 0,0 1,-85 24,67-14,1 1,0 1,1 1,0 1,1 1,0 0,2 1,-7 8,19-21,0 0,-1-1,1 1,0 0,1 1,-1-1,1 0,0 1,0 0,0-1,1 1,-1 0,1 0,0 0,1 0,-1 0,1 0,0 0,0 0,1 0,-1 0,1-1,0 1,0 0,1 0,0 0,0-1,0 1,0-1,1 1,-1-1,1 0,0 0,0 0,1-1,-1 1,1-1,0 1,0-1,0 0,0-1,0 1,1-1,-1 0,1 0,2 0,14 1,0-2,0 0,0-1,0-1,0-2,0 0,0-1,0-1,-1 0,0-2,0-1,0 0,-1-1,-1-1,0-1,0-1,3-3,17-10,-1-2,-2-2,-1-1,26-28,-9-17,-50 74,0-1,0 0,0 0,0 0,0 0,-1 0,1 0,-1 0,1 0,-1-1,0 1,0 0,0 0,0 0,0 0,0 0,-1-1,1 1,-1 0,1 0,-1 0,0 0,0 0,0 0,0 1,0-1,0 0,-1 0,1 1,0-1,-1 1,0-1,1 1,-1-1,0 1,0 0,1 0,-1 0,-1 0,-3-1,-1 2,1-1,0 0,0 1,-1 1,1-1,0 1,0 0,-1 0,1 0,0 1,0 0,1 0,-1 1,0 0,1 0,-1 0,1 1,0-1,0 1,0 0,1 1,0-1,-1 1,2 0,-1 0,0 0,1 1,0-1,0 3,3-6,0 1,0-1,0 1,1 0,-1-1,1 1,0-1,0 1,0-1,0 0,0 1,0-1,1 0,-1 0,1 0,-1 0,1 0,0 0,0 0,0 0,0-1,0 1,0-1,1 0,-1 1,0-1,1 0,-1 0,1-1,-1 1,1 0,-1-1,1 0,-1 1,1-1,0 0,-1 0,1-1,-1 1,3-1,17 5,-15-3,0-1,-1 1,1 0,-1 1,1-1,-1 1,0 1,0-1,0 1,0 0,0 1,-1-1,1 1,-1 0,0 0,0 1,0-1,-1 1,0 0,0 1,0-1,0 1,-1-1,0 1,0 0,-1 0,1 1,-1-1,-1 0,1 2,-43 119,40-125,1-1,0 1,0 0,0 0,0-1,0 1,0 0,0-1,1 1,-1 0,1-1,-1 1,1 0,0-1,-1 1,1-1,0 1,0-1,0 0,0 1,0-1,0 0,1 0,-1 1,0-1,1 0,-1 0,1 0,-1-1,1 1,-1 0,16 5</inkml:trace>
  <inkml:trace contextRef="#ctx0" brushRef="#br0" timeOffset="1739.561">2964 141,'-31'8,"0"2,0 0,1 3,0 0,1 2,1 0,1 3,-12 8,-23 49,60-73,1 0,0-1,0 1,0 0,0 0,0 0,1 0,-1 0,1 0,-1 0,1 0,-1 0,1 0,0 0,0 0,0 0,0 0,1 0,-1 0,0 0,1 0,0 0,-1 0,1 0,0 0,0 0,0 0,0 0,0-1,1 1,-1 0,0-1,1 1,-1-1,1 0,0 1,-1-1,1 0,0 0,0 0,0 0,-1 0,3 0,3 1,1 1,0-1,-1-1,1 0,0 0,0 0,0-1,0 0,0-1,0 1,0-2,-1 1,1-1,0 0,-1-1,1 1,-1-2,0 1,0-1,0 0,2-2,129-118,-90 75,38-24,-83 74,-1-1,1 1,-1-1,0 1,1 0,-1 0,1 0,-1 0,0 1,0-1,0 0,0 1,0 0,0-1,0 1,0 0,-1 0,1 0,-1 0,1 0,-1 1,0-1,0 0,0 1,0-1,0 0,0 1,-1-1,1 1,-1-1,0 1,0 0,0-1,0 1,0-1,0 1,-1-1,1 1,-2 1,5 16,7 52,-3 1,-3-1,-5 61,0-53,0-62,0-1,-2 0,0 1,-1-1,-1 0,0 0,-1-1,-1 0,-1 0,0 0,-1-1,0-1,-2 1,1-1,-2-1,-2 2,12-12,-1 0,0 0,0 0,0 0,0 0,-1 0,1-1,-1 0,1 0,-1 0,0 0,0 0,0-1,0 1,0-1,0 0,0-1,0 1,0-1,0 1,-1-1,1-1,0 1,0 0,0-1,0 0,-1 0,1 0,0-1,1 1,-1-1,0 0,0 0,1 0,-1-1,1 1,0-1,0 0,0 0,0 0,-1-2,2-4,1-1,1 1,0 0,0-1,1 1,0 0,1 0,0 0,0 0,1 0,0 0,0 0,1 1,4-7,6-17,1 0,2 1,1 1,1 1,1 1,8-7,106-119,-118 136</inkml:trace>
  <inkml:trace contextRef="#ctx0" brushRef="#br0" timeOffset="2405.167">3501 141,'-16'42,"10"-30,0 1,1-1,1 1,0 0,1 1,0-1,1 1,0-1,1 1,1-1,0 1,1 0,1-1,0 3,-1-14,0 0,-1 1,2-1,-1 0,0 0,0 0,1 0,-1 0,1 0,-1 0,1-1,0 1,0 0,0-1,0 0,0 1,0-1,0 0,0 0,0 0,1 0,-1 0,0-1,1 1,-1-1,0 0,1 1,-1-1,1 0,-1 0,0-1,1 1,-1 0,1-1,-1 0,1 0,82-37,133-142,-48 72,-126 88,-43 20,0 0,0 0,-1 0,1 0,0 0,0 0,0 0,-1 0,1 0,0 0,0 0,0 1,0-1,-1 0,1 1,0-1,0 0,-1 1,1-1,0 1,-1-1,1 1,-1-1,1 1,0 0,-1-1,1 1,-1 0,1-1,-1 1,0 0,1 0,-1-1,0 1,0 0,1 0,-1 0,0-1,0 1,0 0,0 0,0 0,0 0,0-1,0 1,0 0,-1 0,1 0,0-1,0 1,-1 0,1 0,0-1,-1 2,-27 174,25-98,4 1,3-1,3 0,11 46,36 117,-53-238,0-1,0 1,-1 0,1-1,-1 1,1 0,-1-1,0 1,0 0,0 0,0-1,0 1,-1 0,1 0,-1-1,0 1,0-1,0 1,0 0,0-1,-1 0,1 1,-1-1,1 0,-1 0,0 0,0 0,0 0,0 0,0 0,0-1,-1 1,1-1,0 1,-1-1,1 0,-1 0,0 0,1-1,-1 1,-1 0,-3-2,0 0,0-1,0 1,0-1,0-1,0 1,1-1,0 0,-1-1,1 0,0 0,1 0,-1 0,1-1,0 0,0 0,0-1,1 1,0-1,0 0,0 0,1 0,0-1,0 1,0-1,1 0,0 0,1 0,-1 0,1 0,0 0,1 0,0 0,0-1,4-5,0 1,0-1,2 1,-1 0,1 1,1 0,0 0,1 0,0 1,0 0,1 0,0 1,1 0,0 1,1 0,-1 1,2 0,-1 0,1 1,-1 1,11-3,68-30,3 4,68-14,-51 16,-68 18</inkml:trace>
</inkml:ink>
</file>

<file path=ppt/ink/ink4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1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0 505,'2'-5,"0"0,0 0,0 0,1 0,0 1,-1 0,2-1,-1 1,0 0,1 0,0 1,0-1,0 1,0 0,0 0,3-1,-7 4,26-17,1 2,0 1,1 2,0 0,1 2,5 0,-14 2,0 1,0 1,0 0,1 2,-1 1,1 0,0 1,0 2,0 0,0 1,4 1,-22-1,-1 0,1-1,0 1,0 0,0 0,-1 1,1-1,0 1,-1-1,1 1,-1 0,0 0,0 0,0 0,0 0,0 0,0 1,0-1,-1 1,1-1,-1 1,0 0,1-1,-1 1,0 0,-1 0,1 0,-1 0,1 0,-1 0,0 0,0 0,0-1,0 1,-1 0,1 0,-1 0,0 0,-2 8,0 0,-1 0,0 0,-1-1,0 0,0 0,-1 0,-1-1,-4 5,-124 111,134-124,0-1,0 1,-1 0,1 0,0 1,0-1,0 0,1 0,-1 0,0 1,0-1,1 0,-1 1,0-1,1 1,0-1,-1 0,1 1,0-1,0 1,-1-1,1 1,0-1,1 1,-1-1,0 1,0-1,1 1,-1-1,1 1,-1-1,1 0,-1 1,1-1,0 0,0 1,0-1,0 0,0 0,0 0,0 0,0 0,0 0,0 0,1 0,-1 0,0-1,1 1,-1 0,0-1,1 1,-1-1,1 0,-1 1,1-1,-1 0,2 0,90 26,-74-23,-1 1,1 1,-1 1,0 0,-1 1,1 1,-2 1,1 0,12 11,-26-17,0 0,0 0,-1 0,1 0,-1 0,0 1,0-1,0 1,0-1,-1 1,1 0,-1 0,0 0,0 0,-1 0,1 0,-1 0,0 0,0 0,0 0,0 0,-1 0,1 0,-1 0,0 0,-1-1,1 1,-1 0,1 0,-1-1,0 1,-1-1,-82 105,68-92,-1-2,0 0,-1-1,-1-1,0-1,-1 0,0-2,0 0,-13 2,29-9,-1 1,0-2,0 1,0 0,0-1,0 0,0-1,-1 1,1-1,0 0,0-1,0 0,-1 0,1 0,0 0,0-1,1 0,-1 0,-4-3,8 2,2 1,-1-1,0 1,0-1,1 0,0 1,-1-1,1 1,0-1,0 0,0 1,1-1,-1 0,1 1,-1-1,1 0,0 1,0 0,0-1,0 1,1-1,-1 1,1 0,-1 0,1 0,0 0,-1 0,3-1,-4 2,17-20</inkml:trace>
  <inkml:trace contextRef="#ctx0" brushRef="#br0" timeOffset="769.104">988 532,'0'23,"0"-13,0-22,0-7,2 1,-1 0,2-1,1 1,0 0,1 1,1-1,0 1,2 0,0 0,1 1,0 0,1 1,6-7,-15 20,0 1,0 0,0-1,0 1,0 0,0 0,1 0,-1 0,0 0,1 0,-1 0,0 0,1 0,-1 0,1 1,-1-1,1 1,-1-1,1 1,0 0,-1-1,1 1,0 0,-1 0,1 0,0 0,-1 1,1-1,-1 0,1 1,0-1,-1 1,1-1,-1 1,1 0,-1 0,0-1,1 1,-1 0,0 0,1 0,-1 1,1 0,15 13</inkml:trace>
  <inkml:trace contextRef="#ctx0" brushRef="#br0" timeOffset="9438.332">1552 306,'-2'-1,"0"-1,0 1,0 0,0 0,0 0,0 0,-1 0,1 0,0 1,-1-1,1 1,-1 0,1-1,-1 1,1 0,0 0,-1 1,1-1,-1 0,1 1,0 0,-1-1,1 1,0 0,0 0,-1 0,1 1,0-1,0 0,0 1,0 0,0 0,-53 60,53-59,0 1,1-1,-1 0,1 0,0 1,0-1,0 1,0-1,0 1,1 0,0-1,0 1,0-1,0 1,0 0,1-1,0 1,-1-1,1 1,0-1,1 1,-1-1,1 0,0 0,-1 1,1-1,1-1,-1 1,0 0,1 0,-1-1,1 1,0-1,0 0,0 0,0 0,0 0,0-1,0 1,1-1,-1 0,1 0,-1 0,1 0,-1 0,1-1,0 0,2 0,1-1,0-1,0 1,0-2,0 1,0-1,0 0,-1 0,1-1,-1 0,0 0,0-1,0 1,-1-1,1-1,-1 1,-1-1,1 0,-1 0,2-3,61-131,-60 127,-1-1,0 0,-2 0,1 0,-2 0,0-1,0 1,-2-1,0 0,0 0,-1 0,-1 1,-1-1,0 0,-4-13,5 25,0 1,-1 0,1 0,0 0,-1 0,0 0,1 0,-1 0,0 1,0-1,0 0,0 1,0 0,0-1,-1 1,1 0,0 0,-1 0,1 1,0-1,-1 1,1-1,-1 1,1 0,-1 0,1 0,-1 0,1 0,-1 0,1 1,-1-1,1 1,-1 0,1 0,0 0,-2 1,-80 50,76-45,1 1,0 0,0 0,0 1,1 0,0 0,1 0,0 0,0 1,1 0,1 0,-1 1,2-1,-1 0,1 1,1 0,0-1,1 1,0 0,0 0,1-1,0 1,1 0,1-1,3 11,0-13,1 0,0-1,0 0,1 0,0 0,0-1,1 0,-1 0,1-1,1-1,-1 1,1-2,-1 1,1-1,0 0,0-1,1-1,-1 1,0-1,6-1,208 0,-200-1</inkml:trace>
  <inkml:trace contextRef="#ctx0" brushRef="#br0" timeOffset="9771.982">763 815,'43'0,"43"-5,17-6,0-2,-8-2,-10 0,-10 3,-9 3,-5 4,-9 3,-8-4,-6 4,-6 3,-3 1,-2 0,-5 0</inkml:trace>
  <inkml:trace contextRef="#ctx0" brushRef="#br0" timeOffset="10940.434">2118 673,'-2'2,"0"-1,0 1,0 0,1 0,-1 0,1 0,-1 0,1 0,0 0,0 1,0-1,0 0,0 1,1-1,-1 1,1-1,-1 1,1-1,0 1,0 1,-1 0,-1 134,3-132,0 0,1-1,-1 1,1-1,0 1,0-1,1 0,-1 0,1 0,0 0,1-1,-1 1,1-1,0 0,0 0,0 0,1 0,-1-1,1 1,0-1,0-1,0 1,1 0,1-2,0-1,1 1,-1-1,0-1,1 1,-1-1,0-1,0 1,1-1,-1 0,0-1,-1 0,1 0,-1 0,1-1,-1 0,0 0,0-1,0 1,-1-1,2-2,22-14,117-110,-144 129,0 0,0 0,0 1,1-1,-1 1,0 0,1 0,-1-1,1 2,-1-1,1 0,-1 0,1 1,0-1,-1 1,1 0,0 0,-1 0,1 0,0 1,-1-1,1 1,0-1,-1 1,1 0,-1 0,1 0,-1 0,0 1,1-1,-1 1,0-1,0 1,0 0,0 0,0-1,-1 1,1 1,0-1,-1 0,0 0,1 1,-1-1,13 22,-12-17,1 0,0-1,0 1,1-1,-1 0,1 0,1 0,-1 0,1 0,0-1,0 0,1 0,-1-1,1 1,0-1,0-1,1 1,-1-1,1 0,0 0,0-1,-1 0,2 0,-1-1,0 1,0-2,7 1,1-5,-1 0,1-1,-1-1,0 0,-1-1,1 0,-1-1,-1-1,0 0,0-1,-1 0,0 0,0-1,-1-1,-1 0,0 0,-1-1,0 0,-1 0,4-10,10-4,-13 23</inkml:trace>
  <inkml:trace contextRef="#ctx0" brushRef="#br0" timeOffset="12307.948">3641 673,'-20'1,"-1"1,1 1,0 1,1 1,-1 0,1 1,0 2,0 0,1 0,-3 3,8-3,0 0,1 1,0 0,0 1,1 0,0 1,1 1,0-1,1 1,0 1,1 0,0 0,1 1,1-1,-5 15,10-24,0-1,1 0,-1 1,0-1,1 0,0 1,0-1,0 0,0 1,1-1,-1 1,1-1,0 0,0 0,0 1,0-1,0 0,1 0,0 0,-1 0,1 0,0-1,0 1,1 0,-1-1,1 0,-1 0,1 1,0-1,-1-1,1 1,0 0,0-1,1 1,-1-1,0 0,0 0,1 0,-1-1,0 1,1-1,-1 0,0 0,1 0,-1 0,1 0,1-1,12-4,-1-1,1 0,-1-1,-1-1,1-1,-1 0,-1-1,1 0,-2-1,0 0,0-2,-1 1,7-10,7-4,102-115,-128 140,1 0,-1 1,1-1,0 1,-1-1,1 1,0-1,-1 1,1-1,0 1,0 0,-1-1,1 1,0 0,0 0,0 0,0-1,-1 1,1 0,0 0,0 0,0 0,0 0,-1 1,1-1,0 0,0 0,0 0,-1 1,1-1,0 0,0 1,-1-1,1 1,0-1,-1 1,1-1,0 1,-1-1,1 1,-1 0,1-1,-1 1,1 0,-1 0,0-1,1 1,-1 0,0 0,1-1,-1 1,0 0,0 0,0 0,0 0,6 56,-6-43,2-1,0 1,0-1,1 1,1-1,0 0,1 0,0 0,8 11,-12-20,1-1,0 0,0 0,0 0,0 0,1-1,-1 1,1 0,0-1,-1 0,1 0,0 0,0 0,0 0,1 0,-1-1,0 0,1 1,-1-1,1-1,-1 1,1 0,0-1,-1 0,1 0,-1 0,1 0,0 0,-1-1,1 0,-1 1,1-1,-1-1,0 1,3-1,0-3,1 1,-1-1,1 0,-2-1,1 0,0 1,-1-2,0 1,-1-1,0 1,0-1,0-1,-1 1,2-4,11-20,29-42,-44 73,0 1,0-1,0 1,0-1,0 1,0 0,0 0,0-1,0 1,-1 0,1 0,0 0,-1 0,1 0,0 0,-1 0,1 0,-1 0,1 0,-1 1,0-1,0 0,1 0,-1 0,0 0,0 1,0-1,0 0,0 0,0 0,-1 1,1-1,3 27,-4-20,1 0,0 0,0 0,1 1,0-1,1 0,-1 0,1 0,1-1,0 1,0 0,0-1,1 0,0 0,1 0,-1 0,1-1,1 1,-1-1,1-1,0 1,0-1,1 0,3 2,-5-4,-1-1,1 0,0 0,0 0,0-1,0 0,0 1,0-2,0 1,0-1,0 1,0-1,0-1,1 1,-1-1,0 0,0 0,0 0,0-1,-1 0,1 0,0 0,-1-1,1 1,-1-1,0 0,0 0,0-1,0 1,0-1,18-17,-2-1,0 0,-1-2,-2 0,0-1,8-17,48-84,-70 125,0 1,1 0,-1 0,0-1,0 2,0-1,0 0,0 1,1-1,-1 1,0 0,0 0,0 0,-1 1,1-1,0 1,0-1,-1 1,1 0,-1 0,1 0,-1 0,0 1,0-1,0 1,0-1,0 1,-1-1,1 1,0 1,3 3,13 14,-1 2,-1 0,-1 1,-1 0,-1 1,-1 1,-2 0,3 11,-3-7,-1 0,-1 1,-1 0,-2 1,-2-1,0 1,-2 0,-2-1,-1 1,-1 0,-1-1,-2 0,-2 0,-5 15,8-32,0 0,-1 0,-1-1,0 0,-1 0,0-1,-1 0,-1-1,1 0,-2 0,1-1,-3 1,-68 36,78-46,1-1,-1 1,1 0,-1-1,1 1,-1-1,0 0,1 0,-1 0,1 0,-1 0,1-1,-1 1,0-1,1 1,-1-1,1 0,0 0,-1 0,1-1,0 1,0 0,0-1,0 1,0-1,0 0,0 0,0 0,1 0,-1 0,0 0,1 0,0 0,-1-2,0-4,1-1,0 0,0 0,1-1,0 1,0 0,1 0,0 0,1 0,0 0,0 1,1-1,0 0,1 1,0 0,0 0,0 0,2 0,23-44,2 2,3 0,2 3,2 1,2 2,1 1,3 3,1 1,2 2,2 3,0 1,23-8,-61 35,1 0,0 2,0-1,0 1,0 1,0 0,1 1,0 0,-1 1,8 1,3 0</inkml:trace>
  <inkml:trace contextRef="#ctx0" brushRef="#br0" timeOffset="15545.644">5702 730,'-5'0,"3"0,3 5,0 6,0 1</inkml:trace>
  <inkml:trace contextRef="#ctx0" brushRef="#br0" timeOffset="15801.166">5673 1097,'-5'0,"-1"0</inkml:trace>
  <inkml:trace contextRef="#ctx0" brushRef="#br0" timeOffset="45884.546">29 1577,'165'-19,"1"8,1 7,7 8,19-2,140-32,452 31,-496-29,602 28,-669-28,205 28,-258-28,311 28,-29 0,-253-28,-28 0,-3 27,-142 1</inkml:trace>
</inkml:ink>
</file>

<file path=ppt/ink/ink4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91,'-3'16,"1"1,0-1,2 1,0-1,1 1,0 0,1-1,1 0,1 1,0-1,7 14,-10-28,0 1,1 0,0 0,-1 0,1-1,0 1,1-1,-1 0,0 0,1 1,-1-1,1-1,-1 1,1 0,0-1,0 1,0-1,0 0,0 0,0 0,0 0,0-1,1 1,-1-1,0 0,0 0,0 0,1 0,-1 0,0-1,0 0,0 1,0-1,0 0,0-1,2 0,5-2,0-1,-1 0,0 0,0-1,0 0,-1-1,0 0,0 0,-1-1,5-6,-6 7,-2-1,1 0,-1 0,0-1,-1 1,1-1,-2 0,1 0,-1 0,-1 0,0 0,0 0,-1 0,0-1,-1-5,1 10,-1 0,1 0,-1 0,0 0,-1 0,1 0,-1 0,0 0,-1 1,1-1,-1 1,1-1,-1 1,-1 0,1 0,-1 1,1-1,-1 1,0-1,0 1,0 0,-1 1,1-1,-1 1,1 0,-1 0,0 0,-3 0,-57-5,34 6</inkml:trace>
</inkml:ink>
</file>

<file path=ppt/ink/ink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1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1406,'354'-562,"-315"496,-3-3,-3-1,-4-1,10-38,69-214,-107 320,2-5,-1 0,0 0,0 0,-1 0,0 0,0 0,-1 0,0 0,0-1,-1 1,0 0,-2-5,2 12,0 0,-1 0,1 0,-1 0,1 0,-1 1,0-1,1 1,-1-1,0 1,1 0,-1 0,0-1,1 1,-1 0,0 1,1-1,-1 0,0 0,1 1,-1-1,0 1,1-1,-1 1,1 0,-1 0,1-1,-1 1,1 0,0 0,-1 1,1-1,0 0,0 0,0 1,0-1,0 0,0 1,0-1,0 1,1-1,-1 1,0 0,1-1,-1 1,-10 18,-1 0,2 0,1 2,1-1,0 1,2 0,1 0,0 1,0 17,-19 82,-7 73,6-26,-4 7,16-101,7-54,2 0,0 0,1 1,2-1,0 0,1 1,1-1,1 1,1-1,5 17,-7-34,0-1,0 0,1 0,-1 0,1 0,0 0,0 0,0 0,0 0,1-1,-1 1,1-1,-1 0,1 0,0 0,0 0,0 0,0 0,0-1,0 0,1 1,-1-1,0 0,1-1,-1 1,1-1,-1 1,1-1,-1 0,0 0,1 0,-1-1,1 0,-1 1,1-1,8-2,-1 0,1-1,-1-1,0 1,-1-2,1 0,-1 0,0 0,7-7,35-40,-2-3,-2-1,-3-2,-3-3,-2-1,-3-2,-3-1,-3-2,15-50,-25 71,-2 0,-2-1,-2-1,-2-1,-3 0,-2 0,-1-1,-3 0,-3-46,-1 95,1 0,-1 0,0 0,0 0,1 0,-2 0,1 0,0 1,0-1,0 0,-1 0,1 0,-1 0,0 0,0 1,1-1,-1 0,0 0,0 1,-1-1,1 1,0-1,0 1,-1 0,1-1,-1 1,1 0,-1 0,0 0,1 0,-1 0,0 0,0 1,1-1,-1 0,0 1,0 0,0-1,0 1,0 0,0 0,0 0,0 0,1 0,-1 1,0-1,0 0,0 1,0 0,0-1,1 1,-1 0,0 0,1 0,-1 0,0 0,1 0,-1 0,1 1,0-1,-1 1,1-1,0 1,-13 16,2 0,0 0,1 1,1 0,1 1,1 0,0 1,-4 19,3-11,-25 82,5 1,6 1,4 1,5 1,5 0,6 74,26-33,-23-154,0 0,1 0,-1 0,0-1,0 1,1 0,-1-1,1 1,0 0,-1-1,1 1,0-1,0 1,0-1,0 1,0-1,0 0,1 1,-1-1,0 0,1 0,-1 0,0 0,1 0,0 0,-1 0,1-1,-1 1,1 0,0-1,-1 0,1 1,0-1,0 0,0 0,-1 0,1 0,0 0,0 0,-1 0,1-1,0 1,-1-1,1 1,0-1,-1 0,1 1,-1-1,1 0,-1 0,1 0,-1 0,1-1,0 0,105-132,-84 103,1 2,2 1,1 0,1 3,29-22,-55 46,-1-1,1 0,0 1,0-1,0 1,0-1,0 1,0 0,0 0,0 0,1 0,-1 0,0 1,0-1,1 1,-1-1,1 1,-1 0,0 0,1 0,-1 0,1 1,-1-1,0 0,1 1,-1 0,0-1,0 1,1 0,-1 0,0 1,0-1,0 0,0 1,0-1,-1 1,1-1,0 1,-1 0,1 0,-1 0,1 0,-1 1,8 91,-10-88,0 1,1-1,-1 1,1-1,0 1,1-1,0 1,0-1,0 1,1-1,0 0,0 1,0-1,1 0,0 0,0-1,1 1,-1-1,1 1,1-1,-1 0,2 1,1-4,1-1,-1 0,0 0,0-1,1 0,-1 0,1 0,-1-1,0 0,0-1,0 1,0-2,0 1,0-1,0 0,0 0,-1 0,0-1,0 0,0-1,0 1,0-1,-1 0,2-3,-5 6,23-14,-1-2,-1-1,-1-1,0 0,-2-2,0 0,-2-2,0 0,-2-1,0 0,1-7,-15 29,-1 1,1 0,-1-1,1 1,-1-1,0 0,0 1,0-1,0 0,-1 0,1 1,-1-1,0 0,0 0,0 0,0 0,0 1,0-1,-1 0,1 0,-1 0,0 1,0-1,0 0,0 1,0-1,-1 1,1-1,-1 1,0 0,1 0,-1-1,0 1,-1 0,1 1,0-1,0 0,-1 1,1-1,-1 1,1 0,-1 0,0 0,1 0,-1 0,0 0,-8 4,1 0,-1 1,1 0,0 0,0 1,1 1,-1-1,1 2,0-1,1 1,-1 0,2 1,-1 0,1 0,0 1,0 0,1 0,1 1,-1-1,2 1,-1 0,1 1,1-1,0 1,0-1,1 1,0 4,0-9,1-1,0 1,0-1,0 1,0 0,1-1,0 1,0 0,1-1,0 1,0 0,0-1,0 1,1-1,0 1,0-1,0 0,1 0,0 0,0 0,0 0,1-1,-1 1,1-1,0 0,0 0,1-1,-1 1,1-1,0 0,0 0,0 0,0-1,0 0,5 2,5-1,0-1,1 0,-1-1,0-1,1 0,-1-2,1 1,-1-2,0 0,0 0,0-2,0 0,-1 0,0-2,0 0,0 0,-1-1,0-1,174-169,-135 131,-50 48,-1 0,0 0,1 0,-1 0,0 0,0 0,1 0,-1 0,0 0,0 1,0-1,-1 0,1 1,0-1,0 1,-1-1,1 1,-1-1,1 1,-1-1,0 1,1 0,-1-1,0 1,0-1,0 1,0 0,-1-1,1 1,0-1,-1 1,1 0,-1 0,1 1,-1 1,0 0,0 0,0-1,1 1,0 0,0 0,0 0,0 0,0 0,1-1,-1 1,1 0,0 0,1-1,-1 1,0-1,1 1,0-1,0 1,0-1,0 0,1 0,-1 0,1 0,0 0,-1-1,1 1,1-1,-1 0,0 0,0 0,1 0,-1-1,1 1,0-1,-1 0,1 0,0 0,0 0,3-1,7-4,1-1,-1-1,-1 0,1 0,-1-2,0 0,-1 0,0-1,0-1,2-2,69-47,-66 49,-14 7,-1 0,1 1,0-1,0 1,0-1,0 1,0 0,0 0,1 1,-1-1,1 1,-1-1,1 1,-1 0,1 0,0 1,0-1,-1 1,1 0,0 0,0 0,-1 0,1 1,0 0,-1-1,1 1,0 1,-1-1,1 0,-1 1,0 0,1 0,-1 0,0 0,0 0,0 1,0-1,-1 1,3 2,24 149,-15-102,-4-34</inkml:trace>
  <inkml:trace contextRef="#ctx0" brushRef="#br0" timeOffset="466.03">1 785,'53'-9,"60"-14,26-2,3-2,-8-1,-12 4,-13 2,-15-1,-19 4,-22 5</inkml:trace>
</inkml:ink>
</file>

<file path=ppt/ink/ink4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4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2 314,'38'-19,"-11"8,-1-1,-1-1,0-2,-1 0,0-1,-1-2,-1 0,-1-2,13-15,-31 31,0 0,0-1,0 0,-1 1,0-1,0 0,0 0,0-1,-1 1,0 0,0 0,0-1,-1 1,0-2,0 5,0 0,-1 0,1 0,-1 0,1 0,-1 0,0 0,0 0,0 0,0 0,0 0,0 0,-1 1,1-1,-1 1,1-1,-1 1,1-1,-1 1,0 0,0 0,0-1,1 2,-1-1,0 0,0 0,0 0,-1 1,1-1,0 1,0 0,0 0,0 0,0 0,-2 0,-8 0,1 2,-1-1,1 1,0 1,-1 0,1 0,0 1,1 1,-1 0,1 0,0 1,0 0,1 1,0 0,0 0,0 1,1 0,0 1,1 0,-5 7,5-6,1 1,0 0,1 0,0 0,0 1,1 0,1 0,0 0,-1 11,4-18,-1-1,1 1,0-1,0 1,1-1,-1 1,1-1,0 1,0-1,0 1,1-1,0 0,0 0,0 0,0 0,0 0,1 0,0-1,0 1,0-1,0 0,0 0,1 0,-1 0,1 0,0-1,0 1,1-1,15 7,0-1,0-1,1 0,0-2,0-1,0 0,0-2,1 0,4-1,4-1</inkml:trace>
</inkml:ink>
</file>

<file path=ppt/ink/ink4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29,'-15'104,"4"0,6 1,6 91,0-81,-17-38,4-59</inkml:trace>
  <inkml:trace contextRef="#ctx0" brushRef="#br0" timeOffset="213.767">1 509,'38'-9,"27"-9,8-1,-4-1,-4 1,-9 1,-9 2,-7-1,-6-2,-4 3,-2-2,-1-2,-6 3</inkml:trace>
  <inkml:trace contextRef="#ctx0" brushRef="#br0" timeOffset="561.123">734 1,'-23'79,"3"2,3 0,4 1,4 2,7-79,1 1,0-1,0 1,0-1,1 1,-1 0,2 0,-1-1,0 1,1 0,0-1,1 1,-1-1,1 1,0-1,0 0,1 0,0 0,-1 0,2 0,-1 0,0-1,1 0,0 0,0 0,0 0,1 0,-1-1,4 2,3-2,1-1,-1 0,1-1,-1 0,1-1,0 0,-1-1,1 0,0-1,-1 0,0-1,0 0,1-1,8-4,24-5,-42 12,0 0,0 1,0 0,0-1,0 1,0 0,0 0,0 0,0 0,0 1,0-1,0 1,0-1,0 1,0-1,0 1,0 0,0 0,-1 0,1 0,0 0,-1 1,1-1,0 1,-1-1,0 1,1-1,-1 1,0-1,0 1,0 0,0 0,0 0,0 0,0 0,-1 0,1 0,-1 0,0 0,1 0,-1 0,0 0,0 0,0 0,0 0,-1 0,1 0,-1 1,2 20</inkml:trace>
</inkml:ink>
</file>

<file path=ppt/ink/ink4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26 594,'-5'38,"-1"18,0 4,1-4,2-10</inkml:trace>
  <inkml:trace contextRef="#ctx0" brushRef="#br0" timeOffset="249.688">26 170,'0'15,"5"18,2 5</inkml:trace>
  <inkml:trace contextRef="#ctx0" brushRef="#br0" timeOffset="582.9">280 876,'172'-224,"-171"222,-1 0,1 0,0-1,0 1,0 1,1-1,-1 0,0 0,1 0,-1 1,1-1,0 1,0-1,-1 1,1-1,0 1,0 0,0 0,0 0,0 0,0 1,1-1,-1 0,0 1,0 0,0-1,1 1,-1 0,0 0,1 0,-1 0,0 1,0-1,0 1,1-1,-1 1,0 0,0 0,0 0,2 1,40 80,-41-79,0 1,1-1,-1 1,1-1,0 0,0 0,0 0,0-1,0 0,1 1,-1-1,1-1,-1 1,1-1,0 0,-1 0,1 0,0 0,0-1,0 0,0 0,0 0,-1-1,1 0,0 0,0 0,-1 0,1-1,0 0,-1 0,0 0,1 0,-1-1,1-1,7-6,-1-2,0 0,-1 0,-1-1,0 0,-1 0,0-1,-1 0,-1-1,0 1,-1-1,0-1,-1 1,1-14,-1 4</inkml:trace>
  <inkml:trace contextRef="#ctx0" brushRef="#br0" timeOffset="1085.937">1494 1,'-14'43,"-5"34,0 12,5-2,3-8,5-12,2-13,3-5,1-8,1-4,-1-5,1-3,0-1,-1 0,1-11,-1-7</inkml:trace>
  <inkml:trace contextRef="#ctx0" brushRef="#br0" timeOffset="1268.871">1043 367,'29'15,"18"4,12 0,0-5,0-3,-1-4,0-4,-5-2,-8-5,-5-4,-11 1</inkml:trace>
</inkml:ink>
</file>

<file path=ppt/ink/ink4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392 438,'-17'0,"0"1,0 1,0 0,1 1,-1 1,1 1,-1 0,2 1,-1 1,1 0,0 1,0 1,1 0,0 1,0 0,1 1,1 1,0 0,1 1,0 0,1 0,0 1,1 1,0 2,3-10,1 1,1-1,0 1,0 0,0 0,1 0,0 0,1 1,0-1,0 1,1 0,0 0,0-1,1 1,0 0,1 0,0 0,0-1,1 1,0 0,0-1,1 1,0-1,1 0,0 0,0-1,1 1,0-1,0 0,0 0,1 0,3 2,-5-6,1 0,0 0,0 0,0-1,0 0,1 0,-1 0,1 0,-1-1,1 0,-1 0,1-1,0 0,-1 0,1 0,-1 0,1-1,0 0,-1 0,1 0,-1-1,0 0,1 0,-1 0,0-1,0 0,0 0,-1 0,1 0,-1-1,17-13,-1-1,-1 0,-1-1,0-2,10-16,107-164,-134 200,-1-1,1 0,-1 1,1-1,0 1,-1-1,1 1,0-1,0 1,0-1,0 1,0 0,0-1,1 1,-1 0,0 0,1 0,-1 0,1 0,-1 0,1 1,-1-1,1 0,-1 1,1-1,0 1,-1 0,1-1,0 1,0 0,-1 0,1 0,0 0,-1 0,1 1,0-1,-1 0,1 1,0-1,-1 1,1 0,-1-1,1 1,-1 0,1 0,0 1,5 9,0 1,-1 0,0 0,-1 0,-1 1,0 0,-1 0,0 0,-1 0,1 11,3 9,3 32,-3 0,-3 1,-2-1,-6 27,5-70,-1 0,-1 1,-1-1,-1 0,-1-1,-1 1,-1-1,0 0,-2 0,-1-1,0 0,-1-1,-2 0,1-1,-2-1,-1 0,0 0,-1-2,-8 7,23-21,0 0,1-1,-1 1,0-1,0 1,0-1,0 1,1-1,-1 1,0-1,0 0,0 1,0-1,0 0,0 0,0 0,0 0,0 0,0 0,0 0,0 0,0 0,0 0,0-1,0 1,0 0,0-1,0 1,0-1,1 1,-1-1,0 1,0-1,0 1,1-1,-1 0,0 0,1 1,-1-1,0 0,1 0,-1 0,1 1,0-1,-1 0,1 0,0 0,-1 0,1 0,0 0,0-1,-1-53,9 28,2 0,0 0,2 1,1 1,0 0,9-10,-3 4,48-72,4 3,5 3,4 4,55-47,-26 0,-107 138,-1 1,0-1,1 1,-1-1,0 0,0 1,0-1,0 0,0 0,0 0,0 0,-1 0,1 0,-1 0,1 0,-1 0,0 0,0 0,0 0,0-1,0 1,0 0,-1 0,1 0,-1 0,1 0,-1 0,0 0,0 0,0 1,0-1,0 0,0 0,0 1,-1-1,1 0,-1 1,1 0,-1-1,1 1,-1 0,0 0,0 0,1 0,-1 0,0 0,0 0,0 1,-2-1,-3-1,-1 0,1 0,-1 1,1 0,-1 1,0 0,1 0,-1 0,0 1,1 0,-1 1,1 0,0 0,0 0,-1 1,1 0,1 1,-1-1,0 1,1 1,0-1,0 1,0 0,1 0,-1 1,1-1,1 1,-1 1,1-1,0 0,0 1,1 0,0 0,0 0,1 0,0 1,0-1,0 1,1-1,0 1,1 4,3 3,1 0,0-1,1 1,1-1,0 0,1 0,0-1,1 0,1 0,0-1,0 0,2-1,-1 0,1 0,1-1,0-1,0 0,1 0,0-2,1 1,-1-2,1 1,1-2,-1 0,1-1,0 0,0-2,0 1,0-2,3 0,-2 0,-1 0,0-1,1-1,-1 0,0-1,0-1,0 0,0-2,0 1,-1-2,0 0,0 0,0-1,7-6,18-16,-1-2,-1-2,-2-2,-2-1,-1-1,-1-2,-3-1,-9 14,-1 0,-1-1,-2 0,-1-1,-1-1,-1 0,-2-1,0-1,-3 1,0-1,-2 0,-1-1,-2 1,-1-1,-2-17,-22-10,22 58,0 0,-1 0,1 0,0 1,0-1,0 0,-1 0,1 1,0-1,0 1,-1-1,1 1,-1 0,1 0,0-1,-1 1,1 0,-1 0,1 0,0 0,-1 1,1-1,-1 0,1 0,0 1,-1-1,1 1,0 0,0-1,-1 1,1 0,0-1,0 1,0 0,0 0,0 0,0 0,0 0,0 0,0 1,0 0,-7 10,2 0,0 1,0 0,1 0,0 0,2 1,-1-1,1 1,1 0,1 0,0 0,1 0,0 0,1 0,3 14,-3 7,2 318,10-289,-3 39,-10-102,0 0,-1 0,1-1,0 1,0 0,0-1,0 1,-1 0,1-1,0 1,0-1,-1 1,1 0,-1-1,1 1,0-1,-1 1,1-1,-1 1,1-1,-1 1,0-1,1 0,-1 1,1-1,-1 0,0 1,1-1,-1 0,0 0,1 0,-1 0,0 0,1 1,-1-1,0 0,1-1,-1 1,0 0,0 0,1 0,-1 0,0 0,1-1,-1 1,1 0,-1 0,0-1,1 1,-1-1,0 1,-9-9</inkml:trace>
  <inkml:trace contextRef="#ctx0" brushRef="#br0" timeOffset="248.366">1296 325,'43'0,"29"0,11 0,-3 0,-5 0,-7 0,-5 0,-3 0,-8 0,-2 0,-6 0,-4 0,-11 0</inkml:trace>
</inkml:ink>
</file>

<file path=ppt/ink/ink4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1 382,'47'-31,"-2"-2,0-2,-3-2,-1-2,9-13,-43 46,-1-1,1 1,-1-2,0 1,-1 0,0-1,0 0,-1-1,0 1,0-1,0 1,-2-1,1 0,-1 0,0 0,0-4,-6-2,2 23,0 24,23 311,-1-211,-1-20,-5 1,-4 0,-6 54,-3-147,-2 0,0 0,-1 0,-1 0,-1-1,-1 1,-1-1,0 0,-1 0,-1-1,-1 0,-1 0,0-1,-3 3,8-16,1 0,-1-1,0 1,0-1,-1 0,1 0,0 0,-1-1,0 0,1 0,-1 0,0-1,0 0,0 0,0 0,0-1,0 0,0 0,0-1,-1 1,2-1,-1-1,0 1,0-1,0 0,1 0,-1-1,1 0,-1 0,1 0,0 0,0-1,1 0,-1 0,1 0,0-1,0 1,-2-4,-2-6,2 0,-1 0,2-1,0 0,1 0,0 0,1-1,1 1,1-1,0 0,0 1,2-1,0 0,1 1,1-1,0 1,1 0,0 0,1 0,1 1,1-1,0 1,7-10,-5 5,2-1,0 1,1 1,1 0,1 1,0 1,2 0,-1 0,2 2,0 0,1 1,0 1,1 0,9-3,25-8,-30 13</inkml:trace>
</inkml:ink>
</file>

<file path=ppt/ink/ink4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71 127,'-8'11,"0"0,0 1,1-1,1 2,0-1,1 1,0 0,1 0,0 0,1 0,0 1,2 0,-1-1,2 1,-1 1,2-12,-1-1,1 1,0 0,0 0,0-1,0 1,0-1,0 1,1-1,-1 0,1 1,-1-1,1 0,0 0,0 0,0 0,0 0,1-1,-1 1,0 0,1-1,-1 0,1 0,-1 0,1 0,0 0,-1 0,1 0,0-1,0 0,-1 1,1-1,0 0,0 0,-1-1,1 1,1-1,4 1,0-2,0 1,0-1,0 0,0-1,-1 1,1-2,-1 1,0-1,0 0,0-1,3-1,-5-3,1 0,-1 0,-1 0,0 0,0-1,-1 0,0 0,0 0,-1 0,-1 0,0 0,0-1,-1 1,0 0,-1-1,0 1,-1 0,-1-7,2 13,1 0,-1 0,1 0,-1 0,0 0,-1 1,1-1,-1 0,0 1,1-1,-1 1,-1 0,1-1,0 1,-1 0,0 0,0 1,0-1,0 1,0-1,0 1,-1 0,1 0,-1 0,1 1,-19-6</inkml:trace>
  <inkml:trace contextRef="#ctx0" brushRef="#br0" timeOffset="264.979">354 437,'14'-38,"5"-23,4-1,-1 6,-1 7,-3 8,0 10,-4 6,2 7,-3 6</inkml:trace>
  <inkml:trace contextRef="#ctx0" brushRef="#br0" timeOffset="3849.08">777 70,'1'23,"-1"0,-1 0,-1-1,-1 1,-1-1,-1 1,0-1,-3 1,-30 72,38-95,0 0,1 0,-1 0,0 0,0 0,1 0,-1 0,0 1,0-1,1 0,-1 0,0 0,0 0,0 1,1-1,-1 0,0 0,0 1,0-1,0 0,0 0,1 1,-1-1,0 0,0 0,0 1,0-1,0 0,0 0,0 1,0-1,0 0,0 1,0-1,0 0,0 0,0 1,19-23,73-112,56-65,-147 198,0-1,0 1,0-1,0 1,0-1,1 1,-1 0,0 0,1 0,-1 0,1 0,-1 0,1 0,0 0,-1 0,1 1,0-1,-1 1,1-1,0 1,0 0,-1 0,1 0,0-1,0 2,0-1,-1 0,1 0,0 1,0-1,-1 1,1-1,0 1,-1 0,1-1,0 1,-1 0,1 0,-1 0,1 1,-1-1,0 0,0 0,1 1,-1-1,0 1,0-1,0 1,-1-1,1 1,0 0,0-1,-1 1,1 0,-1-1,0 2,-16 117,-2-15,19-103,1-1,-1 0,0 0,1 0,0 0,-1 0,1 0,-1-1,1 1,0 0,0-1,-1 0,1 1,0-1,0 0,0 0,-1 0,1 0,0 0,0 0,0 0,-1-1,1 1,0-1,0 1,-1-1,1 0,0 1,-1-1,1 0,-1 0,1 0,-1-1,1 1,-1 0,0 0,0-1,1-1,119-105,-104 93,-12 10,-1 0,1 1,1-1,-1 1,0 0,1 0,0 0,0 1,0 0,0 0,1 1,-1 0,1 0,-1 0,3 1,-7 2,0 1,0 0,0-1,0 1,0 0,0 1,0-1,0 0,-1 0,0 1,1-1,-1 1,0-1,0 1,0-1,0 1,-1 0,1 0,-1-1,1 1,-1 0,0 0,0-1,0 1,-1 0,1 0,-1-1,1 1,-1 0,0-1,0 1,0 0,-1-1,1 1,-43 156,54-118,1-29</inkml:trace>
</inkml:ink>
</file>

<file path=ppt/ink/ink4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3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0,'-5'5,"-1"6,4 2,4-2</inkml:trace>
</inkml:ink>
</file>

<file path=ppt/ink/ink4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2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0,'-39'82,"-101"178,-14-64,116-162,30-33,5-6</inkml:trace>
  <inkml:trace contextRef="#ctx0" brushRef="#br0" timeOffset="377.676">0 0,'3'15,"0"0,0-1,1 1,1-1,0 0,1-1,1 1,0-1,1 0,6 8,-3-4,105 151,-48-53,-66-111</inkml:trace>
</inkml:ink>
</file>

<file path=ppt/ink/ink4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1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423,'-1'-5,"0"1,0 0,0 0,-1 0,0 0,1 0,-1 0,-1 0,1 1,0-1,-1 1,0-1,0 1,0 0,0 0,0 0,-1 1,1-1,-1 1,0 0,1 0,-1 0,0 0,0 1,0-1,-1 1,1 0,0 0,0 1,-1-1,1 1,0 0,-1 0,1 1,0-1,-1 1,1 0,0 0,0 0,0 1,-1 0,-196 64,198-65,0-1,1 1,-1 0,1 0,-1 0,1 1,0-1,-1 1,1-1,0 1,0 0,0 0,0-1,0 2,1-1,-1 0,1 0,-1 0,1 1,0-1,0 1,0-1,0 1,0-1,0 1,1-1,-1 1,1 0,0 0,0-1,0 1,0 0,0-1,1 1,-1 0,1-1,0 1,-1-1,1 1,0-1,1 1,-1-1,0 1,1-1,-1 0,1 0,0 0,0 0,0 0,1 1,137 71,-139-73,0 0,1 0,-1 0,0 0,1 0,-1 1,0-1,0 0,0 1,0-1,0 1,0-1,0 1,-1-1,1 1,0-1,-1 1,0 0,1-1,-1 1,0 0,0 0,0-1,0 1,0 0,0 0,0-1,0 1,-1 0,1-1,-1 1,0 0,1-1,-1 1,0-1,0 1,0-1,0 1,0-1,0 0,0 1,-55 49,20-28,27-18,-1 0,1 1,1 0,-1 0,1 1,1 0,-1 1,1-1,0 1,1 1,-3 4,8-12,0 1,0-1,1 0,-1 1,1-1,-1 1,1-1,0 1,-1-1,1 1,0-1,0 1,0-1,0 1,0-1,1 1,-1-1,0 1,1-1,-1 1,1-1,-1 0,1 1,0-1,-1 1,1-1,0 0,0 0,0 0,0 0,0 1,0-1,1-1,-1 1,0 0,0 0,1 0,-1-1,0 1,1 0,-1-1,1 1,-1-1,1 0,-1 0,1 1,-1-1,1 0,81 5,-76-5,135-10,-124 0,-6-3</inkml:trace>
  <inkml:trace contextRef="#ctx0" brushRef="#br0" timeOffset="319.436">4065 0,'-26'160,"7"1,7 1,8 0,7 30,-2-130,-3-22,-1 1,-2-1,-1 1,-11 31,-2-18,8-30</inkml:trace>
  <inkml:trace contextRef="#ctx0" brushRef="#br0" timeOffset="16927.867">1 1355,'14'-9,"1"1,0 1,0 0,1 1,0 1,0 0,0 1,1 1,-1 0,1 1,0 1,5 1,-21 0,0 0,0 0,0 1,0-1,0 0,1 0,-1 1,0-1,0 1,0-1,-1 1,1-1,0 1,0-1,0 1,0 0,0 0,-1-1,1 1,0 0,-1 0,1 0,0 0,-1 0,1 0,-1 0,0 0,1 0,-1 0,0 0,0 0,1 0,-1 0,0 0,0 0,0 0,0 0,0 0,-1 1,1-1,0 0,0 0,-1 0,1 0,-1 0,1 0,-1 0,1 0,-1 0,0 0,-35 48,33-46,-22 23,18-21,1 1,0-1,0 2,0-1,1 0,0 1,0 0,0 0,1 1,1-1,-1 1,1 0,0 0,1 1,3-6,0 0,1-1,-1 1,1 0,0-1,0 0,0 1,0-1,0 0,0 0,1 0,-1 0,1 0,-1-1,1 1,0-1,-1 0,1 0,0 0,0 0,0 0,0-1,0 1,0-1,0 0,0 0,0 0,0 0,1 0,-1-1,0 1,0-1,1 0,1 1,115-16,-95 9</inkml:trace>
  <inkml:trace contextRef="#ctx0" brushRef="#br0" timeOffset="17294.948">339 1890,'38'-9,"23"-4,5 1,-3-3,-8 2,-14 3</inkml:trace>
  <inkml:trace contextRef="#ctx0" brushRef="#br0" timeOffset="17556.173">508 1637,'-5'33,"-1"26,0 8,1-3,6-8,3-8,1-8,0-5,-2-5,0-6</inkml:trace>
  <inkml:trace contextRef="#ctx0" brushRef="#br0" timeOffset="18611.236">790 2060,'55'-32,"-2"-2,-1-3,-2-2,-2-2,21-23,-63 59,-1 0,1 0,-1-1,0 1,-1-1,1 0,-1 0,0-1,-1 1,0-1,0 0,0 0,-1 0,0 0,0 0,-1-1,1-2,-2 9,-1 0,1 0,0 0,-1 1,1-1,0 0,-1 0,1 1,-1-1,0 0,1 0,-1 1,1-1,-1 1,0-1,1 1,-1-1,0 1,0-1,0 1,1 0,-1-1,0 1,0 0,0 0,0-1,0 1,1 0,-1 0,0 0,0 0,0 0,0 0,0 1,0-1,1 0,-1 0,0 0,0 1,0-1,1 1,-1-1,0 0,0 1,1 0,-2 0,-37 22,28-14,1 0,0 1,0 0,1 1,1-1,0 2,0-1,1 1,1 1,0-1,1 1,0 0,1 0,0 1,1-1,-1 12,4-21,0 0,0 1,0-1,1 1,0-1,0 1,0-1,0 0,1 1,-1-1,1 0,0 0,1 0,-1 0,1-1,-1 1,1-1,0 1,0-1,1 0,-1 0,1-1,-1 1,1-1,0 1,0-1,0 0,0-1,0 1,1-1,-1 1,0-1,1-1,-1 1,10 2,0-1,-1-1,1 0,0 0,0-2,-1 1,1-2,0 0,-1-1,11-3,-3-2,0-2,-1 0,0-2,-1 0,0-1,-1-1,-1 0,0-2,-1 0,0 0,-1-2,-1 0,-1 0,-1-2,5-10,8-50,-24 78,-1 1,0-1,0 0,0 1,1-1,-1 1,-1-1,1 0,0 1,0-1,-1 0,1 1,0-1,-1 1,0-1,1 1,-1-1,0 1,0-1,0 1,0 0,0 0,0-1,0 1,0 0,-1 0,1 0,0 0,-1 0,1 0,-1 1,1-1,-1 0,1 1,-1-1,1 1,-1 0,1-1,-1 1,0 0,1 0,-1 0,0 0,1 0,-1 0,0 1,-1-1,-5 4,-1-1,1 2,0-1,0 1,1 0,-1 0,1 1,0 0,1 1,-1-1,1 1,0 1,1-1,0 1,0 0,1 0,0 0,0 0,1 1,0 0,0 0,1-1,1 1,-1 1,1 1,1-8,-1 1,1-1,0 0,1 1,-1-1,1 0,-1 1,1-1,0 0,0 0,0 0,1 0,-1 0,1 0,-1 0,1 0,0 0,0-1,0 1,1-1,-1 1,1-1,-1 0,1 0,0 0,0 0,0-1,0 1,0-1,0 0,0 0,0 0,3 1,2 0,0-1,0 0,1 0,-1 0,0-1,1 0,-1-1,0 0,0 0,0-1,0 0,0 0,5-3,9-4,-1-1,-1-2,0 1,0-2,-1-1,-1 0,0-1,-1-1,-1-1,-1-1,0 0,-1 0,-1-2,0 1,-2-3,2-19,-13 40,1 1,-1-1,0 0,0 1,0-1,0 0,1 1,-1-1,0 0,0 0,0 1,0-1,-1 0,1 1,0-1,0 0,0 1,0-1,-1 0,1 1,0-1,-1 0,1 1,0-1,-1 1,1-1,-1 1,1-1,-1 1,1-1,-1 1,1-1,-1 1,0 0,1-1,-1 1,0 0,1-1,-1 1,0 0,1 0,-1 0,0 0,1 0,-1-1,0 1,0 1,1-1,-1 0,0 0,1 0,-1 0,0 0,1 1,-1-1,0 0,-7 5,1-1,-1 2,1-1,0 1,0 0,0 0,1 1,0 0,0 0,1 1,0-1,0 1,1 0,0 1,1-1,-1 1,2-1,-1 1,1 1,-2-4,1 1,0 0,1 0,0 0,0 0,0 0,1 0,0 0,0 1,1-1,-1 0,2 1,-1-1,1 0,0 0,1 0,0 1,0-1,0-1,1 1,0 0,0-1,1 1,0-1,0 0,1 0,-1 0,1-1,0 0,1 0,-1 0,7 4,9-1</inkml:trace>
  <inkml:trace contextRef="#ctx0" brushRef="#br0" timeOffset="19198.265">1919 1947,'-7'4,"0"0,0 1,1 0,-1 0,1 0,0 1,0 0,1 0,0 1,0-1,0 1,1 0,-2 3,7-10,-1 0,0 0,0-1,1 1,-1 0,0 0,1 0,-1-1,0 1,1 0,-1 0,0 0,1 0,-1 0,0 0,1 0,-1 0,0 0,1 0,-1 0,0 0,1 0,-1 0,0 0,1 0,-1 0,0 0,1 0,-1 0,0 1,1-1,-1 0,0 0,1 0,-1 1,0-1,0 0,1 0,-1 1,0-1,0 0,0 0,1 1,-1-1,0 0,0 1,0-1,0 0,1 1,29-25,76-82,-104 106,1 0,-1-1,0 1,1 0,-1 0,1 1,-1-1,0 0,1 1,-1 0,0-1,0 1,1 0,-1 0,0 0,0 1,0-1,0 0,0 1,-1-1,1 1,0 0,-1-1,1 1,-1 0,1 0,-1 0,0 0,0 0,0 0,0 1,0-1,-1 0,1 2,23 29,-22-32,-1 1,1-1,0 1,0-1,0 0,1 0,-1 0,0 0,0 0,0-1,1 1,-1 0,0-1,1 0,-1 0,1 0,-1 0,0 0,1 0,-1 0,0-1,1 1,-1-1,0 0,0 1,1-1,-1 0,0 0,0-1,0 1,0 0,0-1,0 1,-1-1,1 0,1-1,9-14</inkml:trace>
  <inkml:trace contextRef="#ctx0" brushRef="#br0" timeOffset="19629.486">2117 1411,'5'-2,"2"-3,0 1,0 0,1 1,-1-1,1 1,0 1,0-1,0 2,0-1,0 1,1 0,-1 0,0 1,0 1,1-1,1 1,-9 0,0-1,1 1,-1-1,0 1,0 0,1-1,-1 1,0 0,0 0,0 0,0 0,0 0,0 0,0 0,0 0,-1 0,1 0,0 1,-1-1,1 0,-1 1,1-1,-1 0,1 1,-1-1,0 0,0 1,0-1,0 0,0 1,0-1,0 1,0-1,0 0,-1 1,1-1,-1 0,1 1,-1-1,-32 55,17-34,14-19,1-1,-1 0,1 0,0 1,0-1,-1 1,2-1,-1 1,0 0,0-1,1 1,-1 0,1-1,0 1,0 0,0-1,0 1,1 0,-1 0,1-1,-1 1,1-1,0 1,0 0,0-1,1 0,-1 1,0-1,1 0,0 1,-1-1,1 0,0 0,0-1,0 1,0 0,0-1,1 1,-1-1,0 1,1-1,0 0,79 14,-56-15</inkml:trace>
  <inkml:trace contextRef="#ctx0" brushRef="#br0" timeOffset="20208.628">2878 1609,'-19'24,"-11"17,-5 7,-2 0,5-4,5-4,0-4,1-3,5-4,1-5,4-2,0-1,-3 1,-2-2,3-6</inkml:trace>
  <inkml:trace contextRef="#ctx0" brushRef="#br0" timeOffset="20479.657">2568 1552,'10'39,"12"21,3 6,2-8,-4-9,-1-9,1-10,-4-6,0-8,-3 0,0 1,-3 2,-3-1</inkml:trace>
  <inkml:trace contextRef="#ctx0" brushRef="#br0" timeOffset="20962.302">3048 1439,'19'-5,"16"-1,7 0,1 1,-6 7,-11 7,-8 7,-13 5,-12 5,-5 2,0 1,2 1,7-5,9-7,9-6,6-6,-1-3</inkml:trace>
  <inkml:trace contextRef="#ctx0" brushRef="#br0" timeOffset="21607.454">3358 1806,'29'-5,"24"-1,7-1,-1 2,-6 2,-7 1,-12 1</inkml:trace>
  <inkml:trace contextRef="#ctx0" brushRef="#br0" timeOffset="21880.832">3331 1976,'33'4,"31"-2,9-2,-3-1,-9-6,-15-1</inkml:trace>
  <inkml:trace contextRef="#ctx0" brushRef="#br0" timeOffset="22129.078">4177 1637,'-39'28,"-12"25,3 8,9-3,11-5,15-7,15-12,7-6,7-8,5-8,4-5,3-5,1-2,0-1,1-5,-6-2</inkml:trace>
  <inkml:trace contextRef="#ctx0" brushRef="#br0" timeOffset="22443.749">4403 1777,'-5'11,"1"0,0-1,1 1,1 1,-1-1,2 0,0 1,0-1,1 0,0 9,0-16,1 1,-1-1,0 0,1 0,0 0,0 1,0-1,1 0,-1 0,1-1,0 1,0 0,1 0,-1-1,1 0,-1 1,1-1,0 0,0 0,1 0,-1-1,0 1,1-1,0 0,-1 0,1 0,0 0,0-1,4 1,1-2,1-1,-1 0,0-1,1 0,-1 0,0-1,0 0,0-1,-1 0,1 0,-1-1,0 0,-1 0,1-1,-1 0,0-1,0 1,-1-1,1-1,1 1,0 0,-1 0,0-1,0 0,-1 0,0 0,0-1,-1 0,0 0,-1-1,0 1,0-1,-1 0,0 0,-1 0,0-1,0 1,-1-4,-2 10,-1 0,1-1,-1 1,0 0,0 0,-1 0,1 0,-1 1,0-1,1 1,-2-1,1 1,0 0,-1 0,1 0,-1 1,0-1,0 1,0 0,0 0,0 1,0-1,-1 1,1 0,-1 0,1 0,-1 0,1 1,-2 0,-20 1</inkml:trace>
  <inkml:trace contextRef="#ctx0" brushRef="#br0" timeOffset="22910.277">4742 1947,'114'-205,"-114"203,0 1,0 0,0-1,1 1,-1 0,0 0,1-1,-1 1,1 0,0 0,-1 0,1 0,0 0,-1-1,1 1,0 0,0 1,0-1,0 0,0 0,0 0,0 1,0-1,1 0,-1 1,0-1,0 1,0-1,1 1,-1 0,0 0,1-1,-1 1,0 0,0 0,1 0,-1 0,0 0,1 1,-1-1,0 0,0 1,1-1,-1 1,0-1,0 1,0-1,1 1,-1 0,0 0,0 0,0-1,0 2,8 58,-10-56,0-1,0 1,1 0,0 0,0 0,0-1,0 1,0 0,1 0,0 0,0-1,0 1,0 0,0-1,1 1,0-1,0 1,0-1,0 0,0 0,0 0,1 0,0 0,-1 0,1-1,0 1,1-1,-1 0,0 0,0 0,1 0,-1-1,1 0,0 1,-1-1,1 0,0-1,3 1,0-2,-1 0,1-1,-1 0,1 0,-1 0,0-1,0 0,0-1,0 1,0-1,-1 0,1 0,-1-1,0 0,-1 0,1 0,-1 0,0-1,0 1,-1-1,0 0,0 0,0-1,0 1,-1 0,0-1,-1 0,0 1,0-1,0 0,0 0,-1 1,-1-2,-1-11</inkml:trace>
  <inkml:trace contextRef="#ctx0" brushRef="#br0" timeOffset="23390.69">5419 1523,'-91'44,"88"-43,0 0,1 1,-1-1,0 0,1 1,0 0,-1 0,1 0,0 0,0 0,0 0,0 0,1 1,-1-1,1 0,-1 1,1 0,0-1,0 1,0 0,0 0,0-1,1 1,-1 0,1 0,0 0,0 0,0 0,0 0,0 0,1 0,-1-1,1 1,0 0,0 0,0 0,0-1,0 1,1-1,-1 1,2 0,28 32,-27-33,0 1,0 0,0 0,-1 0,1 1,-1-1,0 1,0 0,0 0,0 0,-1 0,0 0,0 1,0-1,0 1,-1-1,1 1,-1 0,0-1,-1 1,1 0,-1 0,0 0,0 0,-1 0,1-1,-1 1,0 0,0 0,-1 0,-2 2,0 0,0 0,-1 0,0-1,0 1,-1-1,0 0,0-1,0 0,-1 0,0 0,0 0,0-1,0 0,-1-1,0 0,-6 2,-6-2</inkml:trace>
  <inkml:trace contextRef="#ctx0" brushRef="#br0" timeOffset="23656.984">5673 1467,'-5'38,"-6"23,-2 5,3-3,-4-8,2-8,3-8,2-5,-2-9,1-8</inkml:trace>
  <inkml:trace contextRef="#ctx0" brushRef="#br0" timeOffset="23896.753">5419 1750,'38'0,"28"0,2 0</inkml:trace>
  <inkml:trace contextRef="#ctx0" brushRef="#br0" timeOffset="24047.198">5757 1947</inkml:trace>
</inkml:ink>
</file>

<file path=ppt/ink/ink4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47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 0,'0'5,"-5"2,-2 4,-3 0,-2 3,-2 0,0 1,-1-1,-4-3,2 1,-1-1,2 2,0-1,2-3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3:44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649 112,'2'-4,"-1"1,0 0,0 0,0-1,0 1,-1 0,1-1,-1 1,0 0,0-1,0 1,-1-1,1 1,-1 0,0-1,0 1,0 0,0 0,0 0,-1 0,0 0,1 0,-1 0,0 0,0 0,-1 1,1-1,0 1,-1 0,0 0,1 0,-1 0,0 0,0 0,0 1,0-1,0 1,-1 0,1 0,0 0,-1 1,1-1,0 1,-1 0,1-1,0 2,-4-1,-11 4,0 0,0 1,1 1,0 0,0 2,0 0,1 1,-13 9,-33 16,31-21,1 2,0 1,1 1,1 2,1 0,1 2,0 1,2 1,0 2,-16 22,38-44,0 1,0 0,0 0,1 0,-1 0,1 0,0 0,0 0,1 1,-1-1,1 0,0 0,0 1,0-1,1 0,-1 0,1 0,0 1,0-1,1 0,-1 0,1 0,0-1,0 1,0 0,1-1,-1 1,1-1,0 0,0 0,0 0,0 0,0 0,1-1,2 2,10 8,1-1,1-1,-1-1,2 0,-1-1,1-1,0-1,0-1,1 0,0-2,0 0,12 0,-30-4,1 1,-1-1,1 1,-1 0,1 0,-1 0,1 0,-1 0,1 1,-1-1,0 1,1-1,-1 1,0 0,1 0,-1 0,0 0,0 1,0-1,0 0,0 1,0 0,0-1,0 1,-1 0,1 0,-1 0,1 0,-1 0,0 0,0 0,0 1,0-1,0 0,0 1,-1-1,1 1,-1-1,0 1,0-1,0 0,0 1,0-1,0 1,0-1,-1 3,-12 12,0-1,-1-1,-1 0,0-1,-1 0,0-1,-12 6,-46 40,50-37,9-11,1 0,1 1,0 1,0 0,1 1,1 1,0-1,1 2,1-1,1 1,0 1,1 0,-1 4,7-16,0 0,1 0,0 0,0 0,1 0,-1 0,1 0,0-1,0 1,1 0,-1 0,1-1,0 1,1-1,-1 1,1-1,0 0,0 0,0 0,0-1,0 1,1-1,0 0,0 0,0 0,0 0,0 0,1-1,-1 0,1 0,-1 0,1-1,0 0,0 1,-1-2,1 1,0 0,0-1,0 0,3 0,30 0,0-2,0-1,0-2,0-2,-1-1,0-2,-1-1,6-5,-32 13,26-8,-4 2,-2-1,1-1,-1-2,-1-1,15-10,-26 11</inkml:trace>
  <inkml:trace contextRef="#ctx0" brushRef="#br0" timeOffset="796.669">1469 507,'-29'43,"-24"34,-3 8,4-5,5-12,11-13,7-10,3-13,7-8,1-2,-1-1,-2-3,-3-1,-1-2,3-5</inkml:trace>
  <inkml:trace contextRef="#ctx0" brushRef="#br0" timeOffset="1035.642">1045 705,'38'19,"23"16,5 7,-3 1,-8-7,-9-5,-6-2,-7-7,-3-7,-2-6,-1 1,0-2,-5-2</inkml:trace>
  <inkml:trace contextRef="#ctx0" brushRef="#br0" timeOffset="1550.149">2203 705,'-19'-4,"-1"2,1 0,0 2,0 0,-1 1,1 1,0 0,0 2,-10 3,15-3,1 1,-1 0,1 1,0 1,1 0,0 1,0 0,0 0,1 2,0-1,1 1,0 1,1 0,0 0,1 1,0 0,0 1,2-1,-3 7,8-17,-2 1,1 1,-1-1,0 1,1 0,0 0,0 0,0 1,1-1,-1 0,1 1,0-1,0 1,1-1,-1 1,1-1,0 1,0-1,1 1,-1-1,1 1,0-1,0 1,0-1,1 1,0-1,0 0,0 0,0 0,0 0,1 0,0-1,0 1,0-1,0 0,2 2,-1-3,1 1,0-1,0 0,-1 0,1-1,0 1,0-1,1 0,-1-1,0 1,0-1,0 0,0 0,1-1,-1 1,0-1,0 0,0-1,0 1,0-1,3-2,101-55,-94 50,267-191,-281 199,1 0,0-1,0 1,0 0,0 0,0 0,0 0,0 1,1-1,-1 0,0 1,0 0,0-1,1 1,-1 0,0 0,0 0,1 1,-1-1,0 0,0 1,0 0,1-1,-1 1,0 0,0 0,0 0,0 0,0 0,-1 1,1-1,0 1,-1-1,1 1,0 0,-1-1,0 1,1 0,-1 0,0 0,0 0,0 0,0 0,-1 0,1 2,62 131,-53-119</inkml:trace>
  <inkml:trace contextRef="#ctx0" brushRef="#br0" timeOffset="9155.559">2597 676,'15'-16,"1"1,0 1,0 0,2 2,0 0,0 0,1 2,0 0,15-4,-31 12,0 1,0 0,0 1,0-1,-1 0,1 1,0-1,0 1,0 0,0 0,0 0,0 1,0-1,0 1,0 0,0-1,0 1,0 1,0-1,-1 0,1 1,0-1,-1 1,0 0,1-1,-1 1,0 1,0-1,0 0,0 0,0 1,0-1,-1 1,1-1,-1 1,0 0,0 0,0 0,0-1,0 1,-1 0,1 0,-1 0,0 0,0 0,0 0,0 0,0 23,-1-1,-1 0,-1 0,-1 0,-1 0,-2-1,-8 22,-4 22,-13 62,33-130,-1 1,0 0,1-1,-1 1,1-1,-1 1,0-1,1 1,-1-1,1 1,-1-1,1 0,0 1,-1-1,1 0,-1 1,1-1,0 0,-1 0,1 1,0-1,-1 0,1 0,0 0,-1 0,1 0,0 0,-1 0,1 0,0 0,-1 0,1 0,0-1,-1 1,1 0,-1 0,1-1,0 1,-1 0,1-1,-1 1,1-1,-1 1,1-1,-1 1,1-1,-1 1,1-1,-1 1,0-1,1 1,-1-1,0 0,0 1,1-1,-1 0,0 1,0-1,0 0,0 1,0-1,0 0,6-4,211-253,-200 244,136-94,-152 107,0 0,0 0,0 1,1-1,-1 0,0 1,0-1,1 1,-1-1,0 1,1 0,-1 0,1-1,-1 1,0 0,1 0,-1 0,1 1,-1-1,1 0,-1 0,0 1,1-1,-1 1,0-1,0 1,1 0,-1-1,0 1,0 0,0 0,0 0,0 0,0 0,0 0,0 0,0 0,0 0,0 0,-1 1,1-1,-1 0,1 1,-1-1,1 0,-1 1,0-1,1 0,-1 1,0-1,0 1,0-1,0 0,0 2,-38 125,19-79,18-45,-14 52,15-54,0-1,-1 0,1 0,0 0,0 0,-1 1,1-1,0 0,0 0,1 1,-1-1,0 0,0 0,1 0,-1 1,0-1,1 0,-1 0,1 0,0 0,-1 0,1 0,0 0,-1 0,1 0,0 0,0 0,0-1,0 1,0 0,0 0,0-1,0 1,0-1,0 1,1-1,-1 1,0-1,0 0,0 0,1 1,6-4,-1 1,0-1,1 0,-1 0,0-1,-1 0,1 0,-1-1,1 0,-2 0,1 0,0-1,-1 1,1-3,8-6,180-162,-167 152,-22 18,1-1,1 1,-1 0,1 1,0 0,0 0,1 0,0 1,-1 0,1 0,1 1,-1 0,8-1,-14 5,0 0,-1 1,1-1,-1 1,0-1,1 1,-1 0,0-1,0 1,0 0,0 0,0 0,-1 0,1 0,-1 0,1 0,-1 0,1 0,-1 0,0 0,0 0,0 0,0 0,-1 0,1 0,-1 1,1-1,-1 0,1-1,-1 1,0 0,0 0,0 0,0 0,0-1,-52 161,51-154,0 0,0 0,0 0,1 1,1-1,-1 1,2-1,-1 0,1 1,0-1,1 0,-1 1,2 0,4 9</inkml:trace>
</inkml:ink>
</file>

<file path=ppt/ink/ink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9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0 585,'34'-9,"15"-4,5 1,-2 2,-6 3,-5 2,-10 3</inkml:trace>
  <inkml:trace contextRef="#ctx0" brushRef="#br0" timeOffset="251.183">0 811,'43'-9,"15"-4</inkml:trace>
  <inkml:trace contextRef="#ctx0" brushRef="#br0" timeOffset="1167.233">254 1009,'90'-66,"-3"-4,36-39,-110 97,-1 0,-1-1,0-1,0 0,-1 0,-1-1,-1 0,0 0,-1-1,5-15,-11 31,-1-1,0 0,1 1,-1-1,1 0,-1 1,0-1,0 0,1 1,-1-1,0 0,0 0,0 1,0-1,0 0,0 0,0 1,0-1,0 0,0 0,0 1,0-1,0 0,-1 1,1-1,0 0,-1 0,1 1,0-1,-1 1,1-1,-1 0,1 1,-1-1,1 1,-1-1,1 1,-1-1,0 1,1 0,-1-1,0 1,1 0,-1-1,0 1,1 0,-1 0,0 0,0 0,1-1,-1 1,0 0,0 0,1 0,-1 1,0-1,0 0,1 0,-1 0,0 1,-42 20,-47 100,87-118,1 1,-1 0,1 0,0 0,0 0,0 0,1 1,-1-1,1 0,0 1,0-1,1 1,0-1,-1 1,1 0,1-1,-1 1,1-1,-1 1,1-1,1 0,-1 1,1-1,-1 0,1 0,0 0,1 0,-1 0,1 0,0-1,0 1,0-1,0 0,0 0,3 2,1 0,0 0,0 0,0-1,0 0,1-1,0 0,0 0,0 0,0-1,0 0,0-1,0 0,1 0,-1 0,0-1,1-1,-1 0,0 0,1 0,-1-1,0 0,0 0,0-1,0-1,-1 1,1-1,-1 0,1-1,18-11,-1-2,0 0,-1-2,-1 0,-1-2,-1 0,1-3,-13 15,0 0,-1 0,0-1,0 0,-1 0,-1-1,0 0,0 0,-1-1,-1 1,0-1,-1 0,1-7,-4 19,0 1,0-1,0 0,0 1,0-1,0 0,0 0,0 1,0-1,0 0,-1 1,1-1,0 1,0-1,-1 0,1 1,-1-1,1 1,0-1,-1 1,1-1,-1 1,1-1,-1 1,0-1,1 1,-1 0,1-1,-1 1,0 0,1-1,-1 1,0 0,1 0,-1 0,0 0,1 0,-1 0,0-1,1 2,-1-1,0 0,0 0,1 0,-1 0,0 0,1 1,-1-1,0 0,1 0,-1 1,1-1,-1 1,1-1,-1 0,0 1,1-1,-1 1,1-1,0 1,-1 0,1-1,-1 1,1-1,0 1,0 0,-36 35,32-32,0 0,0 1,1-1,0 1,0 0,0 0,1 0,0 0,0 1,0-1,0 0,1 1,0 0,0-1,1 1,-1 0,1-1,0 1,1 0,0-1,-1 1,2 0,-1-1,1 1,0-1,0 0,0 0,1 1,-1-2,1 1,1 0,-1 0,1-1,-1 0,1 0,1 0,-1 0,0-1,1 1,0-1,0 0,0-1,2 2,6-2,-1 0,0-1,1-1,-1 0,0-1,1 0,-1-1,0 0,0-1,0 0,0-1,-1 0,1-1,-1-1,0 1,0-2,-1 1,0-2,0 1,0-2,6-6,-1 0,0-1,-1 0,-1-1,-1-1,0 0,-1-1,-1 0,-1 0,5-17,-13 34,0 1,0-1,0 0,0 1,0-1,0 0,0 0,0 0,-1 0,1 0,-1 0,0 0,1 0,-1 0,0 0,0 0,0 0,-1 0,1 0,0 0,-1 0,1 0,-1 0,0 0,0 1,1-1,-1 0,0 0,-1 1,1-1,0 0,0 1,-1-1,1 1,-1 0,1-1,-1 1,0 0,1 0,-1 0,0 0,0 0,0 0,0 1,1-1,-1 1,0-1,0 1,0 0,0 0,0 0,-1 0,1 0,0 0,0 0,0 1,0-1,-1 1,-5 4,1 1,0 0,0 0,0 1,1-1,0 1,0 1,1-1,0 1,0 0,1 0,0 0,0 1,1 0,0-1,-1 8,0-6,-2 4,0-1,1 1,1 1,0-1,1 0,0 1,2 0,-1 0,2 0,0-1,0 1,2 0,0 0,0-1,1 1,1-1,1 1,0-1,1-1,0 1,7 10,0-7</inkml:trace>
  <inkml:trace contextRef="#ctx0" brushRef="#br0" timeOffset="1817.397">1411 868,'-4'2,"0"0,0 1,0-1,1 1,-1 0,1 1,-1-1,1 0,0 1,0 0,0-1,1 1,0 0,-1 1,1-1,1 0,-1 1,1-1,-1 1,1-1,1 1,-1 4,1-8,1 0,0-1,0 1,1 0,-1-1,0 1,0-1,0 1,0-1,0 1,1-1,-1 0,0 0,0 1,1-1,-1 0,0 0,0 0,1 0,-1-1,0 1,0 0,1 0,-1-1,0 1,0-1,0 1,0-1,0 0,1 1,-1-1,0 0,-1 0,1 1,0-1,0 0,0 0,0 0,-1 0,1 0,0 0,-1-1,1 1,-1 0,92-128,-92 128,0 0,1 1,-1-1,0 1,1-1,-1 0,1 1,-1-1,1 1,-1-1,1 1,-1-1,1 1,-1 0,1-1,-1 1,1 0,0-1,-1 1,1 0,0 0,-1-1,1 1,0 0,-1 0,1 0,0 0,-1 0,1 0,0 0,0 0,-1 0,1 0,0 1,-1-1,1 0,-1 0,1 1,0-1,-1 0,1 1,-1-1,1 1,0-1,-1 0,1 1,-1-1,0 1,1 0,-1-1,1 1,-1-1,15 43,-10-24,-5-16,1-1,-1 1,1-1,-1 0,1 0,0 1,0-1,0 0,0 0,0 0,0 0,1 0,-1 0,1 0,-1 0,1-1,0 1,0-1,0 1,0-1,0 1,0-1,0 0,0 0,0 0,0-1,1 1,-1 0,0-1,1 1,-1-1,0 0,1 0,-1 0,1 0,-1 0,0 0,1-1,-1 1,0-1,1 0,-1 0,0 1,0-1,0-1,1 1,2-5,0 0,0-1,-1 1,0-1,0 0,-1 0,0 0,0-1,-1 1,0 0,0-1,-1 0,1 0,-2 1,1-1,-1 0,-1-1,2-17</inkml:trace>
  <inkml:trace contextRef="#ctx0" brushRef="#br0" timeOffset="2271.538">1637 50,'13'-7,"-3"1,1 0,0 1,0 0,0 1,1 0,-1 0,1 2,0-1,0 1,10 0,-20 2,-1 0,0 1,1-1,-1 0,1 0,-1 0,0 1,1-1,-1 1,0-1,1 1,-1 0,0-1,0 1,1 0,-1 0,0 0,0 0,0 0,0 0,0 0,-1 0,1 0,0 1,0-1,-1 0,1 0,0 1,-1-1,0 0,1 1,-1-1,0 1,0-1,1 0,-1 1,0-1,0 1,-1-1,1 1,0-1,0 0,-1 1,1-1,-1 0,1 1,-1-1,0 0,1 1,-34 65,25-55,6-10,0 1,-1 0,1 1,0-1,0 0,1 1,-1 0,1 0,-1-1,1 2,1-1,-1 0,0 0,1 0,0 1,0-1,0 1,1-1,-1 0,1 1,0-1,1 1,-1-1,1 1,0-1,0 1,0-1,0 0,1 1,0-1,-1 0,2 0,-1 0,0-1,2 2,5 0,0 0,1-1,-1 0,1-1,0 0,0-1,0 0,1 0,-1-1,0 0,1-1,5 0,10 0</inkml:trace>
  <inkml:trace contextRef="#ctx0" brushRef="#br0" timeOffset="2569.001">2202 360,'-10'34,"-8"29,-5 6,1-6,4-8,0-8,4-8,-1-11,2-4,-1-8,-4-5,2-5</inkml:trace>
  <inkml:trace contextRef="#ctx0" brushRef="#br0" timeOffset="2822.915">1948 417,'29'33,"18"26,7 8,-1-8,-5-10,-6-7,-5-11,-4-7,-3-1,-2-6,-5-6</inkml:trace>
  <inkml:trace contextRef="#ctx0" brushRef="#br0" timeOffset="3767.807">311 755,'-5'5,"-6"1,-7 0,-4-1,1 4,0-1,-2-1,-2-1,-1 2,9 0,7-1</inkml:trace>
</inkml:ink>
</file>

<file path=ppt/ink/ink4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98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198 0,'0'5,"-5"2,-6-1,-1 4,-4-1,-3 0,1 1,-1 1,-2-3,2 3,0-1,-2-2,3-3</inkml:trace>
</inkml:ink>
</file>

<file path=ppt/ink/ink4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2.5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1,'-10'4,"-7"3,-2 4,-1 0,-3-1,2-3</inkml:trace>
</inkml:ink>
</file>

<file path=ppt/ink/ink4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3.0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 0,'-33'5,"-17"1,1 5,9 0</inkml:trace>
</inkml:ink>
</file>

<file path=ppt/ink/ink4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4.8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1838 4742,'-341'29,"-54"-31,198 31,10-28,175-2</inkml:trace>
  <inkml:trace contextRef="#ctx0" brushRef="#br0" timeOffset="1421.581">1527 339,'-369'0,"200"28,1-16,156-10,-1 0,1 0,0-2,-1 1,1-1,0-1,-1-1,1 1,-2-2,-9-1,3 0</inkml:trace>
  <inkml:trace contextRef="#ctx0" brushRef="#br0" timeOffset="3086.109">1104 85,'1'475,"24"-264,33 196,-49-334,0-8,-3 1,-2-1,-4 1,-3 4,-22 428,27-169,39-60,2 24,-44 491,12-587,1-81,-4 0,-9 111,-1-81,-12 1,9-120,1 1,2-1,0 1,2 0,1-1,2 1,3 16,23 181,-11-11,-19-214,1-10</inkml:trace>
  <inkml:trace contextRef="#ctx0" brushRef="#br0" timeOffset="6435.263">1584 4205,'2'2,"-1"-1,1 1,0-1,0 1,-1 0,1-1,-1 1,0 0,1 0,-1 0,0 0,0 1,0-1,-1 0,1 0,0 1,-1-1,0 0,1 0,-1 1,0-1,0 1,0-1,-1 0,1 1,0-1,-1 0,0 0,1 1,-1-1,0 0,-1 2,-109 206,92-179,-113 184,-66 89,129-209,63-82,4-2</inkml:trace>
  <inkml:trace contextRef="#ctx0" brushRef="#br0" timeOffset="7551.936">1273 0,'-9'7,"-1"0,1 0,0 1,1 1,-1-1,2 1,-1 0,1 1,1 0,-2 3,3-6,-199 365,43-112,95-148,50-88</inkml:trace>
  <inkml:trace contextRef="#ctx0" brushRef="#br0" timeOffset="8675.971">3 2794,'0'0,"-1"1,1-1,0 1,0-1,0 0,-1 1,1-1,0 1,0-1,0 1,0-1,0 1,0-1,0 1,0-1,0 1,0-1,0 1,0-1,0 1,0-1,1 0,-1 1,0-1,0 1,0-1,1 1,-1-1,0 0,1 1,-1-1,0 0,1 1,-1-1,0 0,1 1,-1-1,1 0,-1 0,0 0,1 1,-1-1,1 0,-1 0,1 0,-1 0,1 0,-1 0,1 0,-1 0,1 0,-1 0,0 0,1 0,-1 0,1 0,-1 0,1 0,6-1,0 0,0 0,0 0,-1-1,1 0,0 0,-1-1,1 0,-1 0,0-1,0 1,0-1,-1 0,1-1,-1 0,0 1,0-2,3-3,0 1,42-38,-2-2,-2-2,-2-2,-3-2,-2-2,18-37,-45 71,-1-1,-2 0,0-1,-1 0,-1 0,-1-1,-2 0,0 0,-2 0,0 0,-3-20,-27-39,27 82,0 1,0-1,-1 0,1 1,0-1,0 1,-1-1,1 1,-1 0,1-1,-1 1,0 0,0 0,1 0,-1 0,0 0,0 1,0-1,0 1,0-1,0 1,0 0,0-1,0 1,0 0,0 0,0 1,0-1,0 0,0 1,0-1,0 1,0-1,0 1,1 0,-1 0,0 0,0 0,1 0,-2 2,-5 3,0 1,0 0,1 1,0-1,1 1,0 1,0-1,1 1,0 0,0 0,1 1,0-1,1 1,0 0,1 0,-1 8,-7 168,10-171,6 273,0-258,1 0,1-1,2 0,1 0,1-1,1 0,2-2,1 1,1-2,0 0,2-1,1-1,9 6,-19-20,-3-5</inkml:trace>
</inkml:ink>
</file>

<file path=ppt/ink/ink4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26.5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697 1795,'-1'1,"-1"1,0-1,0 1,0-1,1 1,-1 0,1 0,-1 0,1 0,0 0,-1 0,1 0,0 0,1 1,-1-1,0 0,1 0,-1 1,1-1,0 0,-1 1,1-1,0 1,1 1,-2-1,-1 367,2 363,27-535,-27 225,-13-332,9-80,1 1,1 0,0 0,1 0,0 0,1 1,0-1,1 0,1 8,4-7,0-7</inkml:trace>
  <inkml:trace contextRef="#ctx0" brushRef="#br0" timeOffset="3198.046">613 3799,'3445'0,"-3287"-28,19 27,323 1,-521-22,-3 6,0-1,2-1,0 0,1-2,-9-12,29 30,1 1,-1 0,1 0,0 0,0 0,0 0,0 0,-1 0,1 0,-1 0,1 0,0 1,-1-1,0 0,1 0,-1 0,1 0,-1 1,0-1,0 0,1 1,-1-1,0 0,0 1,0-1,0 1,0 0,0-1,0 1,0 0,0-1,0 1,0 0,0 0,0 0,0 0,0 0,0 0,0 0,0 0,0 0,0 0,0 1,0-1,0 0,0 1,1-1,-1 1,0-1,0 1,0-1,0 1,1 0,-1-1,0 1,0 0,1 0,-1 0,-19 126,-14 2,6-1,28-128,-1 0,1 1,-1-1,1 1,0-1,-1 0,1 1,0-1,0 1,-1-1,1 1,0-1,0 1,-1-1,1 1,0-1,0 1,0-1,0 1,0 0,0-1,0 1,0-1,0 1,0-1,0 1,0-1,1 1,-1-1,0 1,0-1,0 1,1-1,-1 1,0-1,1 1,-1-1,0 0,1 1,-1-1,1 1,-1-1,0 0,1 1,-1-1,1 0,-1 0,1 1,-1-1,1 0,-1 0,1 0,0 0,-1 0,1 0,-1 0,1 0,-1 0,1 0,-1 0,1 0,-1 0,1 0,0 0,-1 0,1-1,-1 1,1 0,-1 0,1-1,30-28,-27 25,35-37,120-146,-147 165,-3 2</inkml:trace>
  <inkml:trace contextRef="#ctx0" brushRef="#br0" timeOffset="4014.118">5749 3489,'-34'28,"-148"203,58-65,17-46,85-119,15-10</inkml:trace>
  <inkml:trace contextRef="#ctx0" brushRef="#br0" timeOffset="4384.173">5382 3573,'34'12,"75"107,17 74,-59-81,-56-94</inkml:trace>
  <inkml:trace contextRef="#ctx0" brushRef="#br0" timeOffset="7798.611">670 1937,'0'-454,"-28"284,27-281,1-226,-11 615,-14 81,-4 34,18-29,-2-1,-1-1,0 0,-2 0,0-2,-4 3,-48 48,69-69,1 0,-1 0,1-1,-1 1,1-1,-1 1,1-1,0 0,0 1,0-1,-1 0,1 0,0 0,1-1,-1 1,0 0,0-1,0 1,0-1,0 0,1 0,-1 0,0 0,0 0,0 0,1 0,-1-1,1 0,1 1,202 9,-66 25,-139-34,-1 1,1-1,0 0,0 1,-1-1,1 0,0 1,0-1,-1 0,1 0,0 0,0 0,-1 0,1 0,0 0,0 0,0 0,-1 0,1 0,0 0,0-1,-1 1,1 0,0-1,0 1,-1 0,1-1,0 1,-1-1,1 1,-1-1,1 1,0-1,-1 1,1-1,-1 0,0 1,1-1,-1 0,1 1,-1-1,0 0,0 0,1 1,-1-1,0 0,0 0,0 0,0 1,0-1,0 0,0 0,0 1,0-1,0 0,0 0,-1 0,-22-45,18 38,-116-178,106 170,2 3</inkml:trace>
  <inkml:trace contextRef="#ctx0" brushRef="#br0" timeOffset="13922.081">49 46,'-2'1,"0"0,0 1,0-1,1 1,-1-1,0 1,1 0,-1 0,1 0,0 0,0 0,0 0,0 0,0 0,0 0,0 0,1 1,-1-1,1 0,-1 0,1 1,0-1,0 0,0 1,0 1,0-1,-15 137,13-134,1-1,0 1,0-1,0 1,0 0,1-1,0 1,0 0,1-1,-1 1,1 0,0-1,1 1,-1-1,1 1,0-1,1 0,-1 0,1 0,0 0,0 0,1-1,0 1,-1-5,-1 0,1 0,0-1,0 1,0-1,0 1,0-1,-1 0,1 0,0 0,-1 0,1-1,-1 1,1-1,-1 0,0 1,1-1,-1 0,0 0,0-1,-1 1,1 0,0-1,-1 1,1-1,-1 1,0-1,0 1,0-1,0 0,0 0,0-2,3-4,81-201,-58 115,-26 189,-1-54,10 156,25 51,-32-224,0 1,-2-1,-1 1,-1 0,-1-1,0 1,-6 16,-16 89,17-103,5-14,-1-1,0 1,-1-1,0 0,-1 0,0 0,0-1,-1 0,-1 0,0 0,-2 2,8-11,0 0,1 0,-1 0,0 0,0 0,0 0,0-1,0 1,0 0,0 0,0-1,0 1,0-1,0 1,0-1,0 1,-1-1,1 0,0 1,0-1,0 0,-1 0,1 0,0 0,0 0,-1 0,1 0,0-1,0 1,0 0,-1-1,1 1,0-1,0 1,0-1,0 1,0-1,0 0,0 0,0 1,0-1,0 0,0 0,1 0,-1 0,0 0,1 0,-1 0,0 0,1-1,-1 1,1 0,0 0,-1 0,1 0,0-1,-12-72,13 54,1 1,1-1,1 1,0 0,1 0,1 0,1 0,1 1,1 1,0-1,1 1,1 1,0 0,1 0,3-1,6-7</inkml:trace>
</inkml:ink>
</file>

<file path=ppt/ink/ink4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53.7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0 423,'2514'0,"-2259"29,-155-30,109 12,16 8,-109 5,114 30,-18-47,-131-9,156 19,-178-9,-1-3,1-3,57-4,-13 0,60 7,-145 2</inkml:trace>
  <inkml:trace contextRef="#ctx0" brushRef="#br0" timeOffset="1397.177">2935 3387,'223'20,"1"-9,102-13,-109 1,8 29,29-29,-230 1</inkml:trace>
  <inkml:trace contextRef="#ctx0" brushRef="#br0" timeOffset="7917.358">3330 141,'-148'176,"-157"225,156-223,137-141,14-23</inkml:trace>
  <inkml:trace contextRef="#ctx0" brushRef="#br0" timeOffset="8964.157">3443 3048,'-173'217,"118"-140,-107 93,-101 84,225-204,44-42,3-10</inkml:trace>
  <inkml:trace contextRef="#ctx0" brushRef="#br0" timeOffset="15847.355">3556 2003,'2'3,"0"-1,0 0,0 0,1 0,-1 0,1 0,-1-1,1 1,-1-1,1 1,0-1,0 0,-1 0,1 0,0-1,0 1,0-1,0 1,0-1,0 0,0 0,0 0,0-1,0 1,0-1,0 0,1 0,9-4,-1 0,1-2,-1 1,0-2,-1 1,0-2,0 1,-1-2,0 1,0-1,-1-1,0 0,-1 0,-1-1,1 0,9-10,125-195,-46 18,-45 30,-50 167,0 0,1 0,-1 0,-1 0,1 0,0-1,0 1,-1 0,1 0,-1-1,0 1,0 0,0-1,0 1,0 0,0-1,0 1,-1 0,1 0,-1-1,0 1,0 0,0 0,0 0,0 0,0 0,0 0,-1 0,1 0,-1 0,1 1,-1-1,0 1,0-1,1 1,-1 0,0-1,0 1,-1 0,1 0,0 0,0 1,0-1,-1 1,1-1,0 1,0-1,-1 1,1 0,0 0,-1 1,1-1,-2 0,-7 7,1-1,-1 2,1-1,0 1,1 1,0 0,1 0,0 1,0 0,1 0,0 1,0 0,2 0,-1 0,-2 11,0-7,1 1,1 0,0 1,1-1,1 1,1 0,0 0,1 1,1-1,1 0,0 1,1-1,1 0,1 0,0 0,1 0,4 10,2-1,1 1,1-1,1-1,1 0,1-1,1 0,2-2,0 0,7 5,18 2,-36-25</inkml:trace>
  <inkml:trace contextRef="#ctx0" brushRef="#br0" timeOffset="19299.207">4798 1467,'-9'-4,"1"1,-1 0,0 1,0 0,0 0,0 1,0 0,0 1,0 0,-1 0,1 1,0 0,0 0,0 1,0 1,0-1,1 2,-1-1,1 1,0 0,0 1,0 0,0 0,1 0,0 1,0 0,1 1,-1 0,2 0,-1 0,1 0,0 1,-3 6,-1-1,1 1,0 0,1 0,0 0,1 1,1 0,1 0,0 1,1-1,0 1,1 0,1 0,1 4,0-15,1-1,0 0,0 0,0 0,0-1,1 1,0 0,-1 0,2-1,-1 1,0-1,1 0,-1 0,1 1,0-2,0 1,0 0,0-1,1 1,-1-1,1 0,-1 0,1 0,0-1,0 1,-1-1,1 0,2 0,5 2,-1-1,1 0,0-1,0 0,0-1,0-1,0 1,0-2,-1 1,3-2,13-4</inkml:trace>
  <inkml:trace contextRef="#ctx0" brushRef="#br0" timeOffset="19819.568">5278 1552,'-36'17,"25"-13,1 0,-1 0,1 1,0 0,0 1,1 0,-1 1,2 0,-1 0,1 1,0 0,0 1,1 0,0 0,1 0,-5 9,7-11,0-1,1 1,0 0,0 0,0 0,1 0,0 0,1 0,0 1,0-1,0 1,1-1,0 1,0-1,1 1,0-1,0 1,1-1,0 0,0 0,1 0,0 0,0 0,1 0,0-1,0 0,4 5,-4-8,0 0,0 0,0 0,1-1,-1 0,1 0,0 0,0-1,0 1,-1-1,1 0,0-1,0 1,0-1,0 0,1 0,-1-1,0 1,0-1,-1 0,1 0,0-1,0 0,2-1,108-61,-103 54,0 0,0 0,-1-1,-1-1,0 0,0 0,-1-1,-1-1,0 1,-1-1,-1 0,5-12,-10 21,0 0,0 0,0 0,-1 0,1 0,-1 0,0 0,-1-1,1 1,-1 0,0 0,0 0,-1 1,1-1,-1 0,0 0,0 1,-1-1,0 1,1 0,-1 0,-1 0,1 0,-1 0,1 1,-1-1,0 1,0 0,0 0,-1 1,1-1,-1 1,1 0,-1 0,0 1,0-1,0 1,0 0,0 0,0 1,0-1,0 1,0 0,0 1,0-1,0 1,0 0,0 0,0 1,-1 0,-76 35,63-23</inkml:trace>
  <inkml:trace contextRef="#ctx0" brushRef="#br0" timeOffset="20371.038">5786 1439,'-55'27,"52"-26,-1 0,0 0,0 1,0 0,1-1,-1 1,1 0,0 1,-1-1,1 1,0-1,0 1,1 0,-1 0,1 1,-1-1,1 0,0 1,0-1,0 1,1 0,-1-1,1 1,0 0,0 0,0 0,1 0,-1 0,1 0,0 0,0 0,1 0,-1 0,1 0,0 0,1 3,61 58,-56-60,0 0,-1 0,1 0,-1 1,-1 0,1 0,-1 1,0-1,0 1,-1 0,0 1,0-1,-1 1,0-1,0 1,-1 0,0 0,0 4,-3-8,0 1,0-1,-1 0,0 0,0 0,0 0,-1 0,1 0,-1 0,0-1,0 1,0-1,0 0,-1 0,1 0,-1 0,0 0,0-1,0 0,0 0,0 0,-1 0,1-1,0 0,-1 0,1 0,-1 0,1-1,-1 1,-3-1,-18 7,16-3,1 0,-1-1,0-1,0 1,0-2,-1 1,1-1,0-1,0 0,-1 0,1-1,0 0,0-1,0 0,0-1,0 0,-9-4,0-5</inkml:trace>
  <inkml:trace contextRef="#ctx0" brushRef="#br0" timeOffset="20935.675">6293 1439,'-12'4,"-1"1,1 1,0 0,0 1,1 0,-1 0,2 1,-1 1,1 0,0 0,1 1,0 0,1 1,0 0,1 0,0 1,-5 12,8-18,1 0,0 0,1 0,0 1,-1-1,2 1,-1 0,1 0,0-1,1 1,0 0,0 0,0 0,1 0,0 0,0-1,0 1,1 0,0-1,1 1,-1-1,1 0,1 0,-1 0,1 0,0 0,0-1,0 0,1 0,0 0,0 0,1-1,-1 0,1 0,0 0,-1-1,2 0,2 2,7-3,-1 0,1 0,-1-2,1 0,-1 0,1-2,-1 0,1-1,-1 0,0-1,0-1,-1 0,1-1,-1-1,-1 0,1-1,-1-1,0 0,-1 0,0-1,-1-1,6-5,-9 7,1 1,-2-1,1-1,-1 1,0-1,-1 0,0-1,-1 0,0 0,-1 0,0 0,0-1,-2 1,1-1,-1 0,-1 0,0 0,-1 0,0 0,-1 0,0 0,-1 1,0-1,-4-9,4 14,0 1,-1 0,0 0,0 0,-1 0,0 0,0 1,0-1,0 1,-1 0,0 1,0-1,0 1,-1 0,1 0,-1 1,0-1,0 1,0 1,-1-1,1 1,-1 0,1 0,-1 1,0 0,1 0,-1 1,0 0,0 0,1 0,-1 1,0 0,-4 1,-13 4</inkml:trace>
  <inkml:trace contextRef="#ctx0" brushRef="#br0" timeOffset="21405.037">6153 1636,'8'-1,"1"0,0-1,-1-1,1 1,-1-1,0-1,0 0,0 0,0 0,5-5,30-14,-29 18,0 1,0 1,0 0,0 0,0 2,1 0,-1 0,1 1,-1 1,0 1,1 0,-1 1,0 0,0 1,-1 1,1 0,3 2,-8-3,0-1,0 0,0-1,1 0,-1 0,1-1,-1 0,1-1,-1 0,5-1,5-4</inkml:trace>
  <inkml:trace contextRef="#ctx0" brushRef="#br0" timeOffset="35560.494">2992 0,'36'44,"-3"108,-23-89,-4 1,-2 0,-4 0,-3 20,1 32,13 24,-1-74,-3 0,-3 0,-3 0,-4 30,1 24,2 304,-28-199,28 509,1-452,12-166,-20-62,2 1,2 0,2 0,4 5,24 82,-43 55,16-134,4-58</inkml:trace>
</inkml:ink>
</file>

<file path=ppt/ink/ink4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7:41.1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368 1807,'1091'0,"-1079"0</inkml:trace>
  <inkml:trace contextRef="#ctx0" brushRef="#br0" timeOffset="1460.581">1 423,'623'0,"-398"-28,-44 45,-7-5,-161-12</inkml:trace>
  <inkml:trace contextRef="#ctx0" brushRef="#br0" timeOffset="2664.865">791 1,'29'266,"-29"295,27-307,-24-186,-3 1,-2-1,-9 42,-53 216,57-280,3 0,1 1,3-1,2 6,-1 22,28 96,-27-99,-3-85,1-4</inkml:trace>
  <inkml:trace contextRef="#ctx0" brushRef="#br0" timeOffset="3034.625">1073 1411,'-397'431,"327"-363,4 3,-46 66,95-113</inkml:trace>
  <inkml:trace contextRef="#ctx0" brushRef="#br0" timeOffset="24791.082">1129 142,'-105'119,"-45"27,-153 132,302-278,0 0,0 0,1 0,-1 0,0 1,1-1,-1 0,0 0,0 1,1-1,-1 0,1 1,-1-1,0 1,1-1,-1 1,1-1,-1 1,1-1,-1 1,1-1,-1 1,1 0,0-1,-1 1,1-1,0 1,0 0,-1 0,1-1,0 1,0 0,0-1,0 1,0 0,0 0,0-1,0 1,0 0,0 0,0-1,1 1,-1 0,0-1,0 1,1 0,-1-1,0 1,1 0,-1-1,1 1,-1-1,1 1,-1-1,1 1,-1-1,1 1,0-1,-1 1,1-1,-1 0,1 0,0 1,-1-1,1 0,0 0,0 1,-1-1,2 0,13-6,-1-3</inkml:trace>
  <inkml:trace contextRef="#ctx0" brushRef="#br0" timeOffset="26171.148">1412 622,'-4'6,"0"2,0-1,1 0,0 1,0-1,1 1,0 0,0 0,1 0,0 0,0 0,1 0,0 0,1 7,-1 0,0 301,-28-119,33-141,24-83,-4-8,2 1,1 2,1 0,22-16,-45 43,0 0,1 1,0 0,0 0,0 0,0 1,1 0,0 0,-1 1,1 0,0 0,0 1,-5 0,0 1,0 0,0-1,-1 1,1 1,0-1,0 0,0 1,0-1,-1 1,1 0,0 0,-1 0,1 1,0-1,-1 0,0 1,1 0,-1-1,0 1,0 0,0 0,0 0,0 1,0-1,-1 0,1 1,-1-1,1 1,-1-1,0 1,0 0,0 0,0 2,5 144,-8-101,1-23</inkml:trace>
</inkml:ink>
</file>

<file path=ppt/ink/ink4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0 877,'26'-3,"-1"-1,0-1,1-1,-2-1,1-1,-1-1,-1-1,7-5,21-15,-1-2,-2-3,-1-1,-1-3,-3-1,-1-2,-2-3,-2 0,-2-3,9-19,5 2,-40 51,-1 0,0-1,-1 0,-1 0,-1-1,0 1,-1-2,0 1,-1-4,-3 15,0 1,0-1,-1 1,0-1,0 1,0-1,-1 1,1-1,-1 1,0-1,0 1,-1-1,1 1,-1 0,0 0,0 0,-1 0,1 0,-1 0,0 1,1-1,-2 1,1 0,0 0,-1 0,1 0,-1 1,0-1,0 1,0 0,0 0,0 0,-1 1,1 0,0-1,-1 2,1-1,-1 0,1 1,-1 0,0 0,1 0,-1 0,1 1,-1 0,1 0,0 0,-1 1,1-1,0 1,0 0,-2 1,-10 8,0 0,1 1,1 0,0 1,0 1,2 0,-1 1,2 1,-5 7,7-10,1-3,0 1,0 0,1 1,1 0,0 0,1 0,0 1,0-1,2 1,0 0,0 0,1 1,1-1,0 0,0 1,2-1,0 1,0-1,1 0,1 0,0 0,1 0,0 0,1-1,1 1,0-1,2 2,33 40,3-2,3-2,19 15,-53-50,-2-2</inkml:trace>
</inkml:ink>
</file>

<file path=ppt/ink/ink4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29,'38'0,"23"-5,5-1,-3 0,-8 1,-8 2,-8 0,-5 2,-9 6,-8 1</inkml:trace>
</inkml:ink>
</file>

<file path=ppt/ink/ink4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1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50,'53'-5,"21"-1,0-5,-9 0,-11 1,-14 3</inkml:trace>
</inkml:ink>
</file>

<file path=ppt/ink/ink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29,'-4'-10,"-3"2,1 7,-3 4,-1 6,6 1,5-5,6-4,2-2</inkml:trace>
  <inkml:trace contextRef="#ctx0" brushRef="#br0" timeOffset="303.929">238 1,'5'0,"1"5,0 6,-1 1</inkml:trace>
</inkml:ink>
</file>

<file path=ppt/ink/ink4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1 509,'43'-5,"24"-1,5 0,-4 1,-10 2,-9 0,-9 2,-6 1,-9-5,-3-1,-7 0</inkml:trace>
  <inkml:trace contextRef="#ctx0" brushRef="#br0" timeOffset="273.197">255 198,'0'39,"4"26,3 8,-1-4,-2-10,0-9,-2-8,-1-7,0-5,-1-2,-1-1,1-6</inkml:trace>
  <inkml:trace contextRef="#ctx0" brushRef="#br0" timeOffset="787.583">762 1,'10'147,"-3"59,-24 38,17-243,0 1,0 0,0-1,0 1,0-1,0 1,0 0,1-1,-1 1,0-1,1 1,0-1,-1 1,1-1,0 1,0-1,-1 1,1-1,0 0,1 0,-1 1,0-1,0 0,0 0,1 0,-1 0,0 0,1-1,-1 1,1 0,-1-1,1 1,-1-1,1 1,0-1,-1 0,1 1,0-1,-1 0,1 0,-1 0,1-1,0 1,-1 0,1-1,-1 1,1-1,69-38,-46 19,1 0,1 2,1 1,0 1,1 2,0 1,27-8,-54 20,0-1,0 1,0 1,0-1,0 0,0 0,1 1,-1 0,0-1,1 1,-1 0,0 0,0 0,1 0,-1 0,0 1,0-1,1 1,-1 0,0-1,0 1,0 0,0 0,0 0,0 1,0-1,0 0,0 1,-1-1,1 1,0 0,-1-1,0 1,1 0,-1 0,0 0,0 0,0 0,0 0,0 0,0 0,-1 1,1-1,-1 0,0 0,1 1,-1 1,-22 138,20-117</inkml:trace>
</inkml:ink>
</file>

<file path=ppt/ink/ink4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0 926,'60'-43,"-2"-3,-3-2,-1-2,-3-2,9-16,141-170,-180 210,-9 15,0-1,0 0,-1-1,-1 0,-1-1,0 0,-1 0,-1-1,0 0,-1 0,-1-1,-1 1,-1-1,0 0,0-17,-3 32,0 0,0-1,0 1,-1 0,0 0,1 0,-1 0,0 0,-1 0,1 0,0 0,-1 0,0 0,0 1,1-1,-2 1,1-1,0 1,0 0,-1 0,1 0,-1 0,0 0,1 0,-1 1,0 0,0-1,0 1,0 0,0 0,0 1,0-1,-1 1,1-1,0 1,0 0,0 0,-1 0,1 1,0-1,0 1,0 0,0 0,0 0,0 0,0 0,0 1,-1 0,-10 8,0 0,0 1,1 1,1 0,0 1,0 0,2 1,-1 1,2-1,0 1,1 1,0 0,1 0,1 0,1 1,0 0,1 0,1 3,-6 11,2 0,2 1,1-1,1 1,1 0,2 0,4 22,-1-39,2 1,0-1,1 0,0-1,1 1,1-1,0-1,1 1,0-1,1-1,1 0,0 0,1-1,0-1,1 1,50 22,-48-35</inkml:trace>
  <inkml:trace contextRef="#ctx0" brushRef="#br0" timeOffset="1318.046">1045 531,'-9'-3,"-1"1,1 0,-1 1,1 0,-1 0,1 1,-1 0,1 1,-1 0,1 1,0 0,-1 0,1 1,0 0,0 0,1 1,-1 0,1 1,0 0,0 0,0 1,1 0,-1 0,2 1,-1 0,1 0,0 1,0-1,1 1,0 0,1 1,-1 0,-35 106,39-111,1 0,0 0,0-1,0 1,0 0,1 0,0 0,-1 0,1-1,1 1,-1 0,0-1,1 1,0-1,0 0,0 1,0-1,0 0,1 0,0 0,-1-1,1 1,0-1,0 1,0-1,1 0,-1 0,0 0,1-1,2 2,4-1,0 0,0-1,0 0,0 0,0-1,0 0,0-1,0 0,0-1,0 0,0-1,0 0,-1 0,1-1,-1 0,0-1,2-1,8-3</inkml:trace>
  <inkml:trace contextRef="#ctx0" brushRef="#br0" timeOffset="1639.047">1327 531,'-8'12,"-1"-1,1 2,1-1,0 1,1 0,1 1,0-1,0 1,2 0,-1 1,2-1,0 0,1 1,0-1,1 1,2 11,-1-23,-1-1,1 1,1 0,-1-1,0 1,0-1,1 1,0-1,-1 0,1 0,0 0,0 0,0 0,0 0,1 0,-1-1,0 1,1-1,-1 1,1-1,0 0,-1 0,1 0,0-1,0 1,-1-1,1 1,0-1,0 0,0 0,-1 0,1 0,0-1,0 1,0-1,1 0,94-44,-84 35,-2-1,1 1,-1-2,-1 0,0 0,-1-1,0 0,-1-1,-1 0,0 0,3-11,-8 20,22-72,-25 75,0 0,0 0,0 0,0 0,0 0,0-1,-1 1,1 0,-1 0,1 0,-1 0,0 0,0 0,0 0,0 0,0 1,0-1,0 0,-1 0,1 1,-1-1,1 1,-1-1,0 1,1 0,-1 0,0 0,0 0,0 0,0 0,0 0,0 0,0 1,0-1,-1 1,-4-1,-1 1,1-1,0 2,-1-1,1 1,0 0,-1 0,1 1,0 0,0 1,0-1,1 1,-1 0,0 1,1 0,0 0,0 0,-2 3,-11 9</inkml:trace>
  <inkml:trace contextRef="#ctx0" brushRef="#br0" timeOffset="2153.553">2032 474,'-4'0,"-7"-1,0 1,0-1,-1 2,1-1,0 2,0 0,0 0,0 0,0 2,1-1,-1 1,1 1,0 0,-8 5,17-7,0-1,1 1,-1-1,0 1,1 0,-1-1,1 1,0 0,0-1,0 1,1 0,-1-1,0 1,1 0,0-1,-1 1,1-1,0 1,1-1,-1 1,0-1,1 0,-1 0,1 1,0-1,-1 0,1-1,0 1,0 0,0 0,1-1,-1 1,0-1,1 0,-1 0,1 0,-1 0,3 1,12 11,-12-10,-1 1,0-1,0 1,0 0,0 0,0 0,-1 0,0 1,0 0,0-1,0 1,-1 0,0 0,0 1,0-1,0 0,-1 1,0-1,0 1,-1-1,0 1,1-1,-2 1,1-1,-1 1,0-1,0 1,0-1,-1 0,0 1,0-1,0 0,-1 0,1 0,-1-1,0 1,-1-1,1 1,-1-1,0 0,0 0,0-1,-1 1,0-1,-133 41,113-40</inkml:trace>
  <inkml:trace contextRef="#ctx0" brushRef="#br0" timeOffset="3174.42">2625 333,'-20'5,"0"2,0 0,0 1,1 1,0 1,0 1,1 0,1 1,0 1,1 1,-2 3,10-10,0 2,1-1,-1 1,2 0,-1 0,1 1,1 0,0 0,0 1,1-1,0 1,1 0,0 0,1 0,0 0,1 0,0 1,1-1,0 0,1 1,0-1,1 0,0 0,0 0,1 0,1 0,0 0,1 0,2-3,1-1,0 0,0 0,0-1,1 0,0 0,0-1,0 0,1-1,-1 0,1 0,0-1,1 0,-1-1,0 0,1-1,-1 0,1-1,-1 0,1 0,-1-1,1-1,-1 0,0 0,0-1,0 0,0-1,7-3,2 1,-1 0,1-2,-1 0,-1-1,1-1,-2-1,1 0,-2-1,1-1,-2 0,0-1,0-1,-1 0,-1-1,-1 0,1-2,29-107,-41 120,1-1,-1 1,0 0,-1 0,1 0,-1 0,0 0,0 0,0 1,-1-1,0 0,0 0,0 1,-1-1,1 1,-1 0,0 0,0 0,0 0,-1 0,0 1,1-1,-1 1,0 0,-2 0,-7-4,0 1,-1 0,0 1,0 0,0 2,-1-1,1 2,-1 0,0 0,1 2,-1 0,0 0,0 2,1-1,-5 3,-16 2</inkml:trace>
  <inkml:trace contextRef="#ctx0" brushRef="#br0" timeOffset="3455.41">2230 559,'61'6,"1"-2,0-2,0-4,0-2,-1-2,29-9,-79 13,0 0,0 1,0 0,0 1,0 0,0 1,0 0,0 0,0 1,-1 1,1 0,-1 1,1 0,1 1,98 21,-85-25</inkml:trace>
</inkml:ink>
</file>

<file path=ppt/ink/ink4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39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0 467,'8'6,"1"-1,-1 0,1-1,0 1,0-2,0 1,1-1,-1-1,1 0,0 0,0-1,3 0,4 0,1 0,-1-1,0-1,0-1,0 0,-1-2,1 0,-1 0,1-2,-1 0,-1 0,1-2,-1 0,-1-1,8-5,29-23,-2-3,-1-2,22-26,-37 36,12-12,-13 11,2 1,2 1,0 2,18-9,-52 37,0-1,0 1,-1 0,1 0,0 0,0 0,0 1,0-1,0 0,0 1,0-1,0 1,0 0,0 0,0 0,0 0,1 0,-1 0,0 0,0 1,0-1,0 1,0-1,0 1,0 0,0 0,0 0,-1 0,1 0,0 1,-1-1,1 0,0 1,-1-1,0 1,1-1,-1 1,0 0,0 0,0-1,0 1,0 0,0 0,-1 0,1 0,0 0,-1 0,0 0,1 1,5 16,0 1,-1 0,-1 0,0 0,-2 0,-1 1,0-1,-1 0,-1 1,-1-1,-4 14,4-21,0 0,-2 0,1 0,-2 0,0 0,0-1,-1 0,0 0,-1-1,-1 0,0 0,-6 6,-1-5,-1-1,0-1,-1-1,0 0,0-1,-1-1,0-1,0 0,-1-1,0-1,0-1,0-1,0 0,0-2,0 0,0-1,-10-2,21 3,1 0,0 0,-1-1,1 0,0 0,0 0,0-1,0 0,0-1,0 0,0 0,1 0,-1-1,1 1,0-2,-5-3,-3-8</inkml:trace>
  <inkml:trace contextRef="#ctx0" brushRef="#br0" timeOffset="362.172">1383 129,'-15'16,"1"2,0 0,1 0,1 1,1 1,1 0,0 0,2 1,0 0,2 1,0-1,-2 22,7-39,1 0,0 0,0-1,0 1,0 0,1 0,-1 0,1 0,0-1,0 1,1 0,-1-1,1 1,0-1,0 1,0-1,0 0,1 0,-1 0,1 0,-1 0,1-1,0 1,0-1,1 0,-1 1,0-2,1 1,-1 0,1-1,0 1,-1-1,1 0,0 0,0-1,0 1,-1-1,1 0,0 0,4 0,7-2,0 1,1-2,-1 0,0-1,-1 0,1-2,-1 1,0-2,0 0,-1 0,0-2,0 1,-1-2,0 1,0-2,-1 1,9-13,-15 16,0 0,0 0,-1 0,0-1,0 0,-1 0,0 0,0 0,-1 0,0 0,0-1,-1 1,0-1,-1 1,0-1,0 1,-1-1,0 1,0-1,-1 1,0-1,0 1,-1 0,0 0,-1 0,0 1,0-1,-1 1,1 0,-2 0,1 1,-1-1,0 1,0 0,-18-9,2 3</inkml:trace>
</inkml:ink>
</file>

<file path=ppt/ink/ink4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1,'22'80,"-16"226,-35-69,18-136,8-54,26-69,19-47,54-65,69-24,-160 154,-3 1,0 0,0 1,1-1,-1 1,1-1,-1 1,1 0,0 0,0 0,-1 0,1 0,1 1,-1 0,0-1,0 1,1 0,-1 0,0 1,1-1,-1 1,1 0,-1 0,0 0,1 0,-1 0,1 1,-1 0,0-1,1 1,-1 0,0 1,0-1,0 1,0-1,0 1,0 0,0 0,0 0,-1 0,1 1,-1 0,3 10,-2 0,0 0,0 1,-1-1,-1 1,0-1,-1 1,-1 0,0-1,-1 3,0 24,0 64,2-92</inkml:trace>
</inkml:ink>
</file>

<file path=ppt/ink/ink4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1,'44'0,"18"0,4 0,-4 0,-9 0,-7 0,-8 0,-10 0</inkml:trace>
</inkml:ink>
</file>

<file path=ppt/ink/ink4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6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28,'48'-5,"21"-1,3 0,-5 1,-10 2,-14 1</inkml:trace>
</inkml:ink>
</file>

<file path=ppt/ink/ink4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1 750,'36'-2,"-1"-1,1-2,-1-2,0-1,0-1,-1-2,0-2,-1-1,0-1,-2-2,0-1,0-1,-2-2,18-17,139-159,-175 184,-1-1,-1 0,0-1,-1 0,0-1,-1 1,-1-1,-1-1,0 1,-1-1,-1 0,-1 0,0 0,-1 0,-1 0,0 12,0 1,-1 0,0-1,0 1,0 0,0-1,-1 1,1 0,-1 0,0 0,0 0,-1 1,1-1,-1 0,0 1,0 0,0 0,0 0,-1 0,1 0,-1 1,1-1,-1 1,0 0,0 0,0 0,0 1,-1 0,1-1,0 1,-1 1,1-1,0 1,-1 0,1 0,-1 0,1 0,-1 1,1-1,0 1,0 1,-1-1,-1 1,-9 5,1 1,-1 1,2 0,-1 1,1 0,1 1,0 0,0 1,1 0,1 1,0 0,1 1,0 0,1 0,1 1,0 0,1 1,1-1,-1 2,3-7,-1 0,1 0,0 0,1 0,1 0,-1 0,1 1,1-1,0 1,1-1,0 0,0 1,1-1,0 0,1 0,0 0,1-1,0 1,1-1,4 8,0-1,1-1,1 0,1 0,0-1,0 0,2-1,0-1,0 0,1-1,0 0,1-1,0-1,3 0,134 56,-139-64,-6-4</inkml:trace>
</inkml:ink>
</file>

<file path=ppt/ink/ink4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170 254,'-14'13,"-1"0,2 0,0 1,0 1,2 0,0 1,0 0,1 0,1 1,1 1,1-1,0 2,1-1,1 0,1 1,-1 10,-3 185,10-146,-3-60,1 0,0 0,1 0,0 0,0 0,0 0,1 0,1 0,-1 0,1-1,0 0,1 1,0-1,0 0,0-1,1 1,0-1,1 0,-1 0,1 0,0-1,-3-2,0 0,1 0,-1 0,1-1,0 1,-1-1,1 0,0 0,0 0,1-1,-1 0,0 1,0-1,1-1,-1 1,0-1,1 1,-1-1,1-1,-1 1,0 0,1-1,-1 0,0 0,1-1,-1 1,1-1,7-10</inkml:trace>
  <inkml:trace contextRef="#ctx0" brushRef="#br0" timeOffset="766.997">481 311,'22'59,"-15"137,-36-26,11-46,14-105</inkml:trace>
  <inkml:trace contextRef="#ctx0" brushRef="#br0" timeOffset="1066.731">764 537,'23'-5,"19"-1,6 0,0 1,-4 2,-8 1</inkml:trace>
  <inkml:trace contextRef="#ctx0" brushRef="#br0" timeOffset="1431.348">1328 453,'-24'19,"-18"21,-1 8,7 1,8-3,11-5,6-4,7-4,8-3,8-6,7-2,5-6,3-4,-3-10,0-6,0-1,-5 0</inkml:trace>
  <inkml:trace contextRef="#ctx0" brushRef="#br0" timeOffset="1763.127">1610 509,'-14'24,"1"1,0 1,2 0,1 0,1 1,-3 18,11-43,0 1,0 0,1 0,-1 0,0-1,1 1,0 0,0 0,0 0,0 0,0 0,0 0,1-1,-1 1,1 0,0 0,0 0,0-1,0 1,1-1,-1 1,1-1,-1 1,1-1,0 0,0 0,0 1,0-2,0 1,0 0,1 0,-1-1,1 1,-1-1,1 0,0 1,-1-1,1-1,1 2,13-1,-1-1,0-1,1 0,-1-1,0 0,0-1,0-1,0-1,0-1,-1 0,0 0,0-2,-1 0,0 0,0-1,-1-1,0 0,-1-1,9-11,-17 19,-1 0,0 0,0 0,0 0,0-1,0 1,-1-1,1 0,-1 0,0 0,-1 0,1 0,-1 0,1-1,-1 1,0 0,-1-1,1 1,-1-1,0 1,0-1,0 1,-1-1,0 1,1 0,-2-1,1 1,0 0,-1 0,0 0,0 0,0 0,0 0,-1 0,1 1,-1-1,0 1,0 0,0 0,-2-1,-2-1,-1 1,0 0,0 0,0 0,0 1,0 1,-1-1,1 1,-1 1,0-1,0 2,1-1,-1 1,-5 1,-11 4</inkml:trace>
  <inkml:trace contextRef="#ctx0" brushRef="#br0" timeOffset="2227.796">2259 367,'-10'2,"0"0,0 0,0 1,0 0,0 1,1 0,0 0,-1 1,2 0,-1 1,-7 6,15-11,0 0,0 0,0 0,0 0,0 0,1 1,-1-1,0 0,0 0,1 1,-1-1,1 1,0-1,-1 0,1 1,0-1,0 1,0-1,0 1,0-1,0 1,0-1,0 1,1-1,-1 0,0 1,1-1,-1 1,1-1,0 0,-1 1,1-1,0 0,0 0,0 0,0 0,0 0,0 0,0 0,0 0,1 0,-1 0,0 0,64 37,-53-33,-7-3,0-1,0 1,0 0,0 0,-1 0,1 1,-1-1,1 1,-1 0,0 1,0-1,0 1,0-1,-1 1,0 0,0 1,0-1,0 0,0 1,-1 0,0 0,0-1,0 1,-1 0,0 1,0-1,0 0,0 0,-1 0,0 1,0-1,0 4,-6 0,1 1,-1-1,-1 0,1-1,-2 0,1 0,-1 0,0-1,0 0,-1-1,0 0,0 0,-1-1,0 0,0 0,0-1,0-1,0 1,-1-2,-2 1,-27 11,-53 10,71-22</inkml:trace>
  <inkml:trace contextRef="#ctx0" brushRef="#br0" timeOffset="2650.732">2823 311,'-7'4,"-54"30,1 3,2 3,-6 8,59-46,0 1,0 0,1 1,-1-1,0 1,1 0,0 0,0 0,0 0,1 1,-1-1,1 1,0 0,1 0,-1 1,1-1,0 0,0 1,0-1,1 1,0 0,0-1,1 1,-1 0,1 0,0-1,1 1,0 0,0 0,0-1,0 1,1-1,0 1,0-1,1 2,8 2,0 0,0-1,1 0,0-1,0 0,0-1,1 0,0-1,1-1,-1 0,1-1,-1 0,1-1,0-1,0 0,11-1,-9-1,0 0,0-1,0-1,0-1,0 0,-1-1,0-1,0 0,0-1,-1-1,0 0,-1-1,1 0,-2-1,1 0,-2-1,1-1,-1 0,-1 0,0-1,-1 0,-1-1,2-3,-7 13,0-1,0 0,-1 0,0 0,1 0,-1 0,-1 0,1-1,-1 1,0-1,0 1,-1-1,0 1,0-1,0 1,0-1,-1 1,0-1,0 1,-1 0,1-1,-1 1,0 0,-1 0,1 0,-1 0,0 1,0-1,-1 1,1-1,-1 1,0 0,0 1,0-1,-1 1,1 0,-1 0,0 0,0 0,0 1,-3-1,-11-1,0 1,0 0,0 2,-1 0,1 1,0 2,0-1,-15 5,1 1</inkml:trace>
  <inkml:trace contextRef="#ctx0" brushRef="#br0" timeOffset="2897.159">2401 594,'105'-5,"-1"-5,1-4,39-13,-109 19,-30 6,0 0,0 0,1 1,-1 0,0 0,0 0,0 1,1 0,-1 0,0 0,1 1,-1-1,0 1,0 1,0-1,0 1,0 0,0 0,83 30,-66-29</inkml:trace>
  <inkml:trace contextRef="#ctx0" brushRef="#br0" timeOffset="3195.593">3190 0,'32'66,"-3"0,-3 2,-3 0,-3 2,-3 1,-3 0,1 29,-14-86,-1-1,0 0,-1 1,-1-1,0 0,0 1,-2-1,1 0,-2-1,0 1,0-1,-1 0,0 0,-1 0,-1-1,0 0,0-1,-10 10,-8 6,-1-1,-1-1,-2-1,0-1,-1-2,-22 10,26-17</inkml:trace>
</inkml:ink>
</file>

<file path=ppt/ink/ink4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5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0 886,'23'-18,"0"-2,-1 0,-2-1,0-1,15-23,-13 18,182-272,-52 94,-136 183,2 0,1 1,1 1,0 1,1 1,18-11,-38 28,1-1,0 1,0 0,0 1,0-1,0 0,0 1,1-1,-1 1,0-1,0 1,0 0,0 0,1 0,-1 0,0 1,0-1,0 0,0 1,1 0,-1-1,0 1,0 0,0 0,-1 0,1 0,0 1,0-1,0 0,-1 1,1-1,-1 1,1 0,-1-1,0 1,0 0,1 0,-1 0,-1 0,1 0,0 0,0 0,31 94,-26-59,-2-1,-1 0,-2 1,-2 0,-1-1,-1 0,-8 29,7-45,-1 0,-1 0,-1-1,0 1,-2-2,0 1,-1-1,-1-1,0 0,-2 0,0-1,0-1,-2 0,0-1,0 0,-1-1,-1-1,0-1,-1 0,0-1,-1-1,0-1,0-1,-1 0,1-2,-1 0,-1-1,1-1,-1-1,1-1,-1 0,14-2,1 1,-1-1,1 0,0 0,-1-1,1 1,0-1,0-1,0 1,0-1,1 0,-1-1,1 1,0-1,0 0,0-1,0 1,1-1,-1 0,1 0,1 0,-1 0,1-1,0 1,0-1,0 0,1 0,0 0,-1-4,0-13</inkml:trace>
  <inkml:trace contextRef="#ctx0" brushRef="#br0" timeOffset="599.406">818 943,'33'-44,"17"-26,2 3,4 2,2 2,62-50,-119 112,0-1,0 0,0 1,0-1,0 0,1 1,-1 0,0-1,1 1,0 0,-1 0,1 0,-1 0,1 0,0 0,0 0,0 1,0-1,-1 0,1 1,0 0,0-1,0 1,0 0,0 0,0 0,0 0,0 1,0-1,0 0,0 1,0-1,-1 1,1 0,0 0,0 0,-1 0,1 0,0 0,-1 0,1 0,-1 0,1 1,-1-1,0 1,0-1,1 1,-1 0,0 0,-21 136,19-136,0 1,0-1,1 1,-1-1,1 1,-1-1,1 1,0-1,0 1,0 0,0-1,0 1,0-1,1 1,-1-1,1 1,0-1,0 1,0-1,0 1,0-1,1 0,-1 0,1 0,-1 0,1 0,0 0,0 0,-1 0,1-1,1 1,-1-1,0 1,0-1,0 0,1 0,-1 0,1 0,-1 0,1-1,-1 1,1-1,1 1,9-4,1 1,-1-2,0 0,-1 0,1-2,-1 1,0-1,0-1,-1 0,0-1,4-3,62-35,-76 45,-1 0,1 0,0 0,0 1,0-1,0 0,0 1,0-1,0 1,0-1,0 1,0-1,0 1,0 0,0-1,1 1,-1 0,0 0,0 0,0 0,0 0,0 0,1 0,-1 1,0-1,0 0,0 0,0 1,0-1,0 1,0-1,0 1,0 0,0-1,0 1,0 0,0-1,0 1,-1 0,1 0,0 0,0 0,-1 0,1 0,-1 0,1 0,-1 0,1 0,-1 0,0 0,0 0,1 1,-1-1,0 0,0 0,-3 35,5-20</inkml:trace>
  <inkml:trace contextRef="#ctx0" brushRef="#br0" timeOffset="1437.455">1919 548,'-24'19,"1"1,1 1,1 0,0 2,2 1,1 0,1 1,-12 22,28-45,0-1,1 0,-1 0,0 1,0-1,0 0,1 1,-1-1,1 1,-1-1,1 0,0 1,-1-1,1 1,0 0,0-1,0 1,0-1,0 1,0-1,1 1,-1-1,1 1,-1-1,1 1,-1-1,1 0,0 1,-1-1,1 0,0 1,0-1,0 0,0 0,0 0,0 0,0 0,1 0,-1 0,0 0,1-1,-1 1,0 0,1-1,-1 1,1-1,-1 1,1-1,-1 0,1 0,-1 0,1 1,-1-1,1-1,-1 1,1 0,-1 0,1-1,-1 1,1 0,1-2,12-2,0-1,0 0,0-1,0-1,-1 0,0-1,-1-1,1 0,-2-1,1 0,3-5,26-19,85-65,-126 98,1 1,-1-1,1 1,0 0,-1-1,1 1,-1 0,1 0,-1 0,1 0,0 0,-1 1,1-1,-1 0,1 1,-1-1,1 1,-1-1,1 1,-1 0,0 0,1 0,-1 0,0 0,0 0,0 0,1 0,-1 0,0 0,-1 0,1 1,0-1,0 0,0 1,-1-1,1 1,-1-1,1 1,-1-1,1 1,-1-1,0 1,0 0,0-1,0 1,0-1,0 1,0-1,-1 1,1 0,11 31,-8-30,0 1,0-1,0 1,0-1,1 0,-1 0,1 0,-1-1,1 1,0-1,0 0,0 0,1-1,-1 1,0-1,1 0,-1 0,0 0,1 0,0-1,-1 0,1 0,-1 0,1 0,-1-1,1 0,-1 0,0 0,1-1,-1 1,4-3,9-3,0 0,-1-2,0 0,0-1,-1 0,0-2,3-3,9-6,0-2,-2-1,0-1,-2 0,0-2,-2-1,-1-1,-2 0,-1-2,-1 0,7-20,-22-37,-1 86,0 1,0-1,-1 0,1 0,-1 0,0 1,0-1,1 0,-1 1,0-1,0 1,0-1,-1 1,1-1,0 1,-1 0,1 0,0-1,-1 1,0 0,1 0,-1 1,1-1,-1 0,0 0,0 1,1-1,-1 1,0 0,0-1,0 1,0 0,1 0,-1 0,0 0,0 1,0-1,0 0,1 1,-1-1,0 1,0 0,1-1,-1 1,-1 1,-8 5,0 0,1 1,0 0,0 1,0 0,1 1,1 0,-1 0,2 1,-1 0,2 0,-1 1,2-1,-4 11,2-6,0 0,2 1,0-1,1 1,1 0,0 0,1 1,1-1,1 2,0-11,0 0,1-1,0 1,1-1,-1 0,1 1,1-1,-1 0,1 0,1 0,-1-1,1 1,0-1,1 0,-1 0,1 0,1-1,-1 1,1-1,-1-1,2 1,0 0,6 2,0-1,1 0,-1-1,1 0,0-1,1 0,-1-2,0 0,1 0,-1-1,1-1,0 0,-1-1,1-1,-1 0,0-1,1-1,-1 0,-1-1,1 0,-1-1,0-1,0 0,0 0,-1-2,-1 1,1-2,19-12,-2-1,0-2,-2 0,-1-2,-1-1,-1-1,-2-1,0-1,-3-1,0-1,9-25,-21 40,-1 6,0-1,0 0,-2-1,1 1,-2-1,0 0,-1 0,0 0,-1 0,0 0,-1 0,-2-12,2 24,0 1,-1-1,1 0,-1 1,1-1,-1 1,0-1,1 1,-1-1,0 1,0-1,0 1,0-1,0 1,0 0,0 0,-1 0,1 0,0 0,-1 0,1 0,-1 0,1 0,-1 1,1-1,-1 0,0 1,1 0,-1-1,0 1,1 0,-1 0,0 0,1 0,-1 0,0 0,0 0,1 1,-1-1,0 0,1 1,-1 0,1-1,-1 1,1 0,-2 1,-59 56,55-43,1 1,0-1,0 1,2 0,0 0,1 1,0-1,2 1,0-1,1 1,0 0,1-1,1 1,1-1,0 1,1-1,1 0,1 0,0-1,2 4,12 20,2 0,2-1,1-1,2-1,1-1,20 17,-33-38,-2-4</inkml:trace>
</inkml:ink>
</file>

<file path=ppt/ink/ink4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6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451 116,'-6'-5,"-1"1,0 1,0-1,0 1,0 0,0 1,-1-1,1 1,-1 1,1 0,-1 0,0 0,0 1,1 0,-1 1,0-1,1 1,-1 1,0 0,1 0,0 0,-1 1,1 0,0 0,1 1,-1 0,0 0,-3 5,-10 4,2 2,0 0,1 1,0 0,1 2,1 0,1 1,1 0,0 1,1 0,2 1,0 1,1-1,1 1,1 1,1 0,1 0,1 0,1 0,1 2,3-15,0 0,0 0,1 0,0 0,1 0,0 0,0-1,1 1,0-1,1 0,0 0,1-1,-1 1,2-1,-1-1,1 1,0-1,1 0,0 0,0-1,0 0,1-1,-1 0,1 0,4 0,6 4,0-1,1-1,0-1,0-1,1-1,-1 0,1-2,0 0,0-2,0 0,19-3,-1-2,-1-3,0-1,0-1,-1-3,0-1,-1-1,-1-2,0-2,-2-1,0-1,-1-2,7-9,-13 11,-1-1,-2-2,0 0,-2-2,15-22,-30 40,-1-1,0 0,0 0,-1 0,-1 0,1-1,-1 0,-1 1,0-1,0 0,-1 0,0 0,-1 0,0-1,-1 1,0 0,0 0,-1 0,0 0,-1 1,-1-3,-1 0,-1 0,-1 0,0 0,-1 1,0 0,0 0,-1 1,-1 0,1 1,-2 0,1 0,-1 1,-1 1,1 0,-1 0,0 1,-1 1,0 0,0 1,0 0,-1 0,-16-2,1 0,-2 2,1 1,0 2,-1 1,1 1,-1 1,-25 7,-9 4,12-1</inkml:trace>
  <inkml:trace contextRef="#ctx0" brushRef="#br0" timeOffset="418.409">56 426,'22'-15,"-1"1,2 1,-1 1,2 1,0 1,0 1,0 1,1 1,1 1,-1 2,1 0,-1 2,1 1,0 0,10 3,-24 1,0 0,0 1,-1 1,0 0,1 0,-2 1,1 0,-1 1,0 0,0 1,-1 0,86 51,-86-55,1-1,0 0,0 0,0 0,0-2,0 1,0-1,0-1,1 0,-1 0,0-1,1 0,-1-1,0 0,0 0,0-1,-1-1,1 0,1-1,2-7</inkml:trace>
</inkml:ink>
</file>

<file path=ppt/ink/ink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1,'-1'0,"-1"0,1 0,0 0,-1 0,1 0,0 0,-1 0,1 0,0 1,-1-1,1 1,0-1,0 1,-1-1,1 1,0 0,0 0,0-1,0 1,0 0,0 0,0 0,0 0,0 0,1 0,-1 1,0-1,1 0,-1 1,-107 176,64-106,-92 129,27-78,104-132,7-4</inkml:trace>
  <inkml:trace contextRef="#ctx0" brushRef="#br0" timeOffset="431.407">39 1,'34'20,"-10"11,-1 2,-2 0,-1 1,9 23,-14-26,1-1,1 0,2-1,1-1,1-1,10 10,-4-14,-26-25</inkml:trace>
</inkml:ink>
</file>

<file path=ppt/ink/ink4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57 368,'44'-5,"32"-6,14-2,-4-3,-6 2,-13 2,-13 4,-10-2,-9 1,-5 2,-2 2,-2 2,-1 1,-4 2</inkml:trace>
  <inkml:trace contextRef="#ctx0" brushRef="#br0" timeOffset="297.162">1 537,'43'0,"34"0,13-5,-4-1,-7 0,-12 1,-12 2,-7 1,-6 1,-6 0,-4 1,-2 0,-2 1,-6-1</inkml:trace>
  <inkml:trace contextRef="#ctx0" brushRef="#br0" timeOffset="744.428">340 1,'73'36,"2"-3,1-3,2-3,15 0,30 12,-120-39,1 0,0 1,0-1,0 1,-1 0,1 1,0-1,-1 0,1 1,-1 0,0 0,1 0,-1 0,0 1,0-1,-1 1,1 0,0-1,-1 1,0 0,1 1,-1-1,-1 0,1 1,0-1,-1 1,0-1,1 1,-1 0,-1 0,1-1,-1 1,1 0,-1 0,0 0,0 0,-1-1,1 1,-1 0,-1 2,-96 93,-136 83,174-139,-63 35,99-65</inkml:trace>
</inkml:ink>
</file>

<file path=ppt/ink/ink4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0,'-29'9,"0"1,1 1,1 2,0 1,0 0,1 2,1 2,1 0,-10 10,27-22,1 0,-1 1,1 0,0 0,1 0,0 0,0 1,1 0,0 0,0 1,0-1,1 1,1-1,0 1,0 0,0 0,1 0,0 0,1 0,1 6,-2-5,1 0,1 1,0-1,0 0,1-1,0 1,1 0,0 0,0-1,1 0,1 0,-1 0,1 0,1 0,0-1,0 0,1-1,-1 1,2-1,-1 0,1-1,0 0,0 0,1-1,2 2,3-2,0 0,0-1,0-1,1 0,0 0,-1-2,1 0,0 0,0-2,0 0,-1 0,1-1,0-1,10-4,-1 1</inkml:trace>
</inkml:ink>
</file>

<file path=ppt/ink/ink4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59,'-14'26,"1"-6,1 0,1 1,0 1,2 0,1 0,1 0,0 1,2 0,-2 18,7-37,0-1,0 1,1-1,-1 0,1 1,0-1,0 1,0-1,0 0,0 0,1 0,-1 0,1 0,0 0,0 0,0 0,0-1,1 1,-1-1,1 0,0 0,-1 1,1-2,0 1,0 0,0-1,0 1,1-1,-1 0,0 0,0 0,1 0,-1-1,1 1,0-1,125-7,-112 3,0 0,-1-2,1 0,-1 0,0-2,-1 0,1-1,-2 0,1-1,-1-1,-1 0,0-1,-1-1,0 0,0 0,-2-1,0 0,0-1,-2 0,4-9,-10 19,-1 1,0-1,0 0,0 0,0 0,-1 1,0-1,0 0,0 0,-1 0,0 0,0 1,0-1,0 0,-1 0,1 1,-1-1,0 1,-1 0,1 0,-1 0,0 0,0 0,0 0,-1 1,1-1,-1 1,1 0,-1 0,0 0,-1 1,-1-2,-3-1,-1 0,1 1,-1 0,0 1,0 0,-1 0,1 1,0 1,-1-1,0 2,1-1,-1 2,1-1,-9 3,-10 3,4 1</inkml:trace>
</inkml:ink>
</file>

<file path=ppt/ink/ink4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1,'-17'7,"0"1,0 0,1 2,0 0,0 0,2 2,-1 0,1 0,1 2,0-1,-10 17,22-26,0 0,1 0,-1 1,1-1,0 0,0 1,1-1,-1 0,1 1,0-1,0 0,0 0,1 0,0 0,-1 0,1 0,1 0,-1-1,0 1,1-1,0 1,0-1,0 0,0 0,0-1,1 1,-1 0,1-1,0 0,0 0,0 0,0-1,2 2,27 21,-29-21,1 0,-1-1,-1 1,1 0,0 1,-1-1,0 1,1 0,-1-1,-1 1,1 1,-1-1,1 0,-1 1,0-1,-1 1,1-1,-1 1,0 0,0 0,-1 0,1-1,-1 1,0 0,0 0,-1 0,1 0,-1 0,0-1,0 1,-1 0,0-1,1 1,-2-1,1 1,0-1,-1 0,0 0,0 0,-2 2,-8 2,0-1,0-1,0 0,-1 0,0-2,0 0,0 0,-1-1,1-1,-1-1,0 0,1 0,-1-2,0 0,1 0,-9-3,0-1,4-2</inkml:trace>
</inkml:ink>
</file>

<file path=ppt/ink/ink4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62,'-23'8,"0"0,0 1,1 1,1 1,-1 1,2 1,0 1,1 1,0 1,1 0,1 1,-14 17,27-28,-1 1,1 0,0-1,0 2,1-1,0 0,0 1,1-1,0 1,0 0,0 0,1 0,1-1,-1 1,1 0,1 0,-1 0,1 0,1 0,0 0,0 0,0-1,1 1,0-1,0 0,1 0,0 0,0 0,1 0,0-1,0 0,0 0,1-1,0 1,0-1,0 0,1-1,-1 1,1-1,0-1,1 1,-1-1,0 0,1-1,7 2,3 0,0-1,1-1,-1 0,0-2,1 0,-1 0,0-2,0 0,1-2,-2 0,1 0,0-2,4-2,-9-2,0 0,-1-1,0-1,-1 0,0 0,-1-1,-1 0,0-1,0 0,-2 0,1-1,2-9,-10 23,5-7,0-1,0 0,-1 0,0 0,-1-1,0 1,-1-1,0 1,0-1,-1 0,0 0,-1 0,0 0,0 0,-1 0,-1 0,1 0,-2 1,1-1,-1 1,-1-1,0 1,0 0,-1 0,0 1,0-1,-1 1,0 0,-1 1,0-1,0 1,0 1,-1-1,0 1,0 1,-7-4,-60-8,39 14</inkml:trace>
</inkml:ink>
</file>

<file path=ppt/ink/ink4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0 131,'113'-16,"-1"-5,66-22,-33-7,-140 50,0 0,0 0,0 0,0 1,0 0,0 0,0 0,0 1,0-1,0 1,-1 0,1 0,-1 1,1 0,-1-1,0 2,0-1,0 0,-1 1,1-1,2 5,53 34,-44-37,0-2,1 0,-1 0,1-1,0-1,0-1,12-1,-3 0</inkml:trace>
</inkml:ink>
</file>

<file path=ppt/ink/ink4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12,'39'0,"26"0,8 0,-5 0,-8 0,-10 0,-8 0,-8 0,-3-5,-8-1</inkml:trace>
</inkml:ink>
</file>

<file path=ppt/ink/ink4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60,'43'-5,"34"-6,8-2,-5 2,-12 3,-12 2,-12 3,-7 1,-11 2</inkml:trace>
</inkml:ink>
</file>

<file path=ppt/ink/ink4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0 112,'66'-27,"-18"6,1 3,1 2,0 1,1 3,-46 11,1 1,-1-1,1 1,-1 0,1 0,-1 1,0 0,1 0,-1 0,1 0,-1 1,0 0,0 0,0 0,0 1,0 0,-1 0,1 0,-1 0,0 1,0-1,0 1,0 0,2 5,1-1,0-1,0 1,0-1,1-1,0 1,0-1,1 0,0-1,0 0,0-1,1 0,-1 0,1-1,0 0,0-1,6 1,40 0,-31-3</inkml:trace>
</inkml:ink>
</file>

<file path=ppt/ink/ink4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1,'0'19,"0"31,0 11,0 4,0-2,0-4,0-2,-5-5,-1-8,0-6,1 1,1-3,2-2,1-2,1-1,0-2,-5-1,-1-5</inkml:trace>
</inkml:ink>
</file>

<file path=ppt/ink/ink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3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1,'-15'29,"-13"18,-3 7,-1-6,5-11</inkml:trace>
</inkml:ink>
</file>

<file path=ppt/ink/ink4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30,'44'-5,"32"-1,14 0,-4 1,-12 1,-13 2,-18 1</inkml:trace>
</inkml:ink>
</file>

<file path=ppt/ink/ink4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363 134,'-2'-3,"0"-1,0 1,-1 0,1 0,-1 0,1 0,-1 0,0 1,0-1,-1 1,1 0,0 0,-1 0,1 0,-1 0,0 1,0 0,1-1,-1 1,0 1,0-1,0 1,0-1,0 1,0 0,0 1,0-1,0 1,0 0,0-1,0 2,0-1,-9 3,1 0,-1 1,1 0,0 0,1 2,-1-1,1 2,0-1,-2 4,1 0,-1 1,1 0,1 1,0 1,1-1,0 2,1-1,1 2,0-1,2 1,-1 0,2 0,-2 8,7-12,0-1,0 1,1-1,1 1,0-1,1 0,0 1,0-1,2-1,-1 1,1 0,1-1,-1 0,2-1,-1 1,2-1,-1 0,1-1,0 0,1 0,0-1,0 0,1 0,-1-1,1 0,1-1,-1 0,1-1,0 0,0-1,0 0,1-1,-1 0,0 0,3-1,15-1,1 0,-1-2,0-2,0 0,-1-2,1-1,-1-1,0-2,-1 0,0-2,-1-1,0-1,-9 6,-1 0,0-2,-1 1,0-2,0 0,-1 0,-1-2,0 0,0 0,-1-1,-1 0,-1-1,0-1,0 1,-2-2,2-4,-8 13,-1 0,0 1,0-1,0 0,-1 0,-1 0,1 0,-1 0,0 0,-1 1,0-1,0 0,-1 1,0 0,0-1,-1 1,0 1,0-1,0 0,-6-4,-1-3,-1 0,0 1,-1 1,-1 0,0 0,0 2,-1 0,-12-6,10 7,-1 0,0 2,0 0,-1 1,0 1,0 1,0 1,0 0,-1 1,1 2,-1 0,1 0,0 2,-1 1,1 0,0 1,0 1,1 1,-1 1,1 0,1 1,-1 1,1 1,1 0,0 1,-4 5,-43 36,38-32</inkml:trace>
</inkml:ink>
</file>

<file path=ppt/ink/ink4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0 166,'185'-118,"-174"111,0 1,1 0,-1 1,1 0,1 1,-1 0,0 1,1 1,0-1,0 2,0 0,0 1,7 0,156 91,-38-59,-133-31,0 0,1 0,-1 0,0 0,0-1,1 0,-1 0,0 0,0-1,1 0,-1 0,0 0,0-1,2 0,11-9</inkml:trace>
</inkml:ink>
</file>

<file path=ppt/ink/ink4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20,'251'-20,"-191"33,-59-13,0 1,0-1,0 0,0 1,0 0,-1-1,1 1,0-1,0 1,0 0,-1 0,1-1,0 1,-1 0,1 0,-1 0,1 0,-1 0,1 0,-1 0,0 0,1 0,-1 0,0 0,0 0,0 0,0 0,0 0,0 0,0 0,0 0,0 0,-1 0,1 0,0 0,0 0,-1 0,1 0,-1 0,1 0,-1 0,1-1,-1 1,0 0,1 0,-1 0,0-1,0 1,0 0,1-1,-1 1,0-1,0 1,0-1,-152 115,152-114,0 0,0 0,0 1,0-1,0 0,0 0,1 1,-1-1,0 0,1 1,-1-1,1 1,-1-1,1 1,0-1,-1 1,1-1,0 1,0-1,0 1,0-1,0 1,1-1,-1 1,0-1,1 1,-1-1,1 1,0-1,-1 0,1 1,0-1,0 0,0 1,0-1,0 0,0 0,0 0,0 0,0 0,0 0,1 0,-1 0,0-1,1 1,0 0,71 17,-70-18,120 23,-102-17,-3 1</inkml:trace>
</inkml:ink>
</file>

<file path=ppt/ink/ink4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2,'7'6,"-1"0,1 0,0-1,0 0,0 0,1 0,0-1,-1-1,2 1,-1-1,0 0,1-1,-1 0,1-1,0 1,-1-2,1 1,0-1,0 0,-1-1,1 0,5-2,252-24,228-5,-174 33,-262 4,-39 2</inkml:trace>
</inkml:ink>
</file>

<file path=ppt/ink/ink4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68,'395'-57,"-362"51,44 1,-76 6,-1 1,1-1,-1 0,1 0,-1 0,0 1,1-1,-1 0,0 0,0 1,0-1,0 0,0 1,0-1,0 0,-1 0,1 1,0-1,-1 0,1 0,-1 0,1 1,-1-1,0 0,1 0,-1 0,0 0,0 0,0 0,1 0,-1-1,0 1,0 0,-1 0,1-1,0 1,0 0,0-1,0 1,0-1,-1 0,1 1,0-1,0 0,-1 0,-109 67,-75 55,183-121,0 1,0 0,0 0,1 0,-1 0,0 0,1 1,-1-1,1 1,0-1,0 1,0 0,0 0,1 0,-1 0,1 0,0 0,0 0,0 1,0-1,0 0,1 1,-1-1,1 1,0-1,0 0,0 1,1-1,-1 0,1 1,0-1,0 0,0 1,0-1,1 0,-1 0,1 0,-1 0,1 0,0-1,1 1,-1 0,0-1,1 1,-1-1,1 0,0 0,10 2,0 0,0-1,1-1,-1 0,1-1,0-1,-1 0,1 0,0-1,-1-1,1-1,-1 0,0 0,1-2,6 1,76-26,-77 24</inkml:trace>
</inkml:ink>
</file>

<file path=ppt/ink/ink4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1 339,'254'-30,"-64"3,-27 10,-96 12,-50 10</inkml:trace>
  <inkml:trace contextRef="#ctx0" brushRef="#br0" timeOffset="267.251">1 508,'43'0,"39"-5,9-1,0 0,-12 1,-13 2,-10 1,-8 1,-8 0,-7 1,-3 0,-7 1</inkml:trace>
  <inkml:trace contextRef="#ctx0" brushRef="#br0" timeOffset="798.406">368 0,'30'32,"53"36,202 60,-280-127,0 1,0 0,0 0,0 0,0 0,0 1,-1 0,1 0,-1 1,0-1,0 1,0-1,-1 1,1 1,-1-1,0 0,0 1,-1-1,1 1,-1 0,0 0,0 0,0 0,-1 1,0-1,0 0,0 0,-1 1,0-1,0 1,0-1,0 0,-1 1,-1 4,-11 9,-1-1,-1 0,0 0,-1-2,-1 0,0-1,-1-1,-1 0,0-1,-1-2,0 0,-12 4,-82 36,82-39,1 2,0 0,0 3,2 0,0 2,-20 17,32-22,3-2</inkml:trace>
</inkml:ink>
</file>

<file path=ppt/ink/ink4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60,'-1'-2,"0"-1,0 1,0 0,1 0,-1-1,1 1,-1 0,1-1,0 1,0-1,0 1,0 0,0-1,1 1,-1 0,1-1,0 1,-1 0,1-1,0 1,0 0,0 0,1 0,-1 0,1-1,21 32,-14-1,-2 0,-1 0,-1 1,-2 0,0-1,-2 1,-1 0,-4 23,2 12,2 329,-22-272,22-120,0 1,0-1,0 1,0-1,0 1,1 0,-1-1,0 1,1-1,-1 0,1 1,0-1,-1 1,1-1,0 0,0 1,0-1,0 0,0 0,0 0,0 0,0 0,1 0,-1 0,0 0,1 0,-1-1,0 1,1 0,-1-1,1 0,-1 1,1-1,-1 0,1 1,-1-1,1 0,-1 0,1 0,-1 0,1-1,0 1,-1 0,1-1,-1 1,0-1,1 1,-1-1,1 0,-1 0,0 1,1-1,-1 0,0 0,0 0,0 0,0-1,0 1,0 0,0 0,0-1,0 1,-1 0,102-138,-84 117,-8 6,0 1,1 1,1 0,0 1,1 0,0 0,1 2,1 0,-1 0,2 1,-1 1,2 1,12-5,-27 12,0 1,0 0,0-1,-1 1,1 0,0 0,0 0,0 0,0 1,0-1,0 0,0 1,0 0,0-1,0 1,-1 0,1 0,0 0,-1 0,1 0,0 0,-1 0,1 1,-1-1,0 1,1-1,-1 1,0-1,0 1,0 0,0-1,0 1,-1 0,1 0,0 0,-1 0,1-1,-1 3,5 80,-5-75,-5 137,5-121</inkml:trace>
</inkml:ink>
</file>

<file path=ppt/ink/ink4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0,'38'0,"18"0,4 0,-4 0,-6 0,-7 0,-6 0,-4 0,-3 0,-2 0,-6 0</inkml:trace>
</inkml:ink>
</file>

<file path=ppt/ink/ink4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27,'19'4,"17"3,6-6,1-2,-2-2,-4 0,-2 1,-3 0,-2 1,-6-4,-3-2,1 1,1 1,-4 1</inkml:trace>
</inkml:ink>
</file>

<file path=ppt/ink/ink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4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24 677,'-11'155,"-2"26,14-173,0 0,0 1,0-1,1 0,1 0,-1 0,1-1,0 1,1-1,0 1,0-1,0 0,1-1,0 1,1-1,-1 0,1 0,0-1,1 1,5 2,-9-6,0 0,1-1,-1 1,1-1,-1 0,1 0,-1 0,1 0,0-1,-1 1,1-1,0 0,-1 0,1 0,0-1,-1 1,1-1,0 0,-1 0,1 0,-1-1,1 1,-1-1,0 0,0 0,0 0,0 0,2-3,76-83,-65 66,94-113,-109 134,1 0,-1-1,1 1,-1 0,1 0,0 0,-1 0,1 1,0-1,0 0,0 1,-1-1,1 1,0 0,0-1,0 1,0 0,0 0,0 0,0 0,0 1,0-1,-1 1,1-1,0 1,0-1,0 1,-1 0,1 0,0 0,-1 0,1 0,-1 0,1 1,0 0,42 62,-31-41,-9-17,0 0,0 0,1-1,0 0,0 0,0 0,1 0,-1-1,1 0,0 0,0-1,0 0,1 0,-1 0,1 0,0-1,0-1,0 1,0-1,0 0,0 0,0-1,0 0,0-1,0 1,0-1,0 0,0-1,0 0,-1 0,1 0,-1-1,1 0,-1-1,0 1,0-1,0 0,0 0,-1-1,0 0,0 0,0 0,3-5,6-10,0-1,-1 0,-2-1,0-1,-1 0,2-10,-2 5,-7 20,0 1,0-1,-1-1,0 1,0 0,-1 0,0-1,0 1,-1-1,0 1,-1 0,1-1,-2 1,-1-6,-3-4</inkml:trace>
  <inkml:trace contextRef="#ctx0" brushRef="#br0" timeOffset="10506.741">1295 0,'0'656,"-4"-585,-3 1,-3-1,-15 48,25-117,-12 138,12-140,0 1,0 0,0-1,-1 1,1 0,0-1,0 1,0 0,0-1,0 1,0 0,0 0,1-1,-1 1,0 0,0-1,0 1,1 0,-1-1,0 1,1-1,-1 1,1 0,-1-1,1 1,-1-1,1 1,-1-1,1 1,-1-1,1 0,-1 1,1-1,0 0,-1 1,1-1,0 0,-1 0,1 1,0-1,-1 0,1 0,0 0,-1 0,1 0,0 0,0 0,-1 0,1 0,0-1,-1 1,1 0,0 0,-1-1,1 1,0 0,-1-1,1 1,-1 0,1-1,-1 1,1-1,-1 1,1-1,0 0,31-35,136-228,-101 159,-66 104,0-1,1 1,-1 0,0-1,0 1,1 0,-1 0,0 0,1 0,-1 0,1 0,0 0,-1 0,1 1,0-1,-1 0,1 1,0 0,0-1,0 1,-1 0,1 0,0 0,0 0,0 0,-1 0,1 1,0-1,0 1,-1-1,1 1,0 0,-1-1,1 1,0 0,-1 0,0 0,1 0,-1 1,1-1,-1 1,52 60,-22 7,25 33,-14-41,-39-54,0-1,1 0,-1 0,1 0,0 0,0-1,1 0,0 1,0-2,0 1,0 0,1-1,0 0,0-1,0 1,0-1,0 0,1 0,0-1,4 1,4-3,1-1,-1-1,1-1,-1 0,0 0,0-2,-1 0,1-1,-1 0,0-1,0 0,-1-1,0-1,-1 0,0-1,8-8,-19 17,9-7,-1 0,1-1,-2-1,1 1,-1-1,-1-1,1 1,-2-2,0 1,0 0,-1-1,0-3,-3 10,-1-1,1 0,-2 0,1 1,-1-1,1 0,-2 0,1 0,-1 1,1-1,-2 0,1 1,-1-1,1 1,-2-1,1 1,-1 0,1 0,-1 0,-1 0,1 0,-1 1,1-1,-2 1,1 0,0 0,-1 1,1-1,-1 1,0 0,0 0,0 1,-1-1,1 1,-1 0,1 1,-1-1,0 1,1 0,-1 1,0-1,0 1,1 0,-1 1,0-1,-1 2,-3 1,0 0,0 1,0 0,1 1,0 0,0 0,0 1,1 1,-1-1,1 1,1 0,0 1,0 0,0 0,1 1,0 0,1 0,0 0,0 0,1 1,0 0,1 0,0 0,-1 8,3-10,0 0,1 0,0 0,1 0,-1 0,2 0,-1 0,1 0,0-1,1 1,0 0,0-1,0 0,1 0,0 0,1 0,-1-1,1 1,0-1,1 0,0-1,0 1,0-1,0-1,1 1,0-1,0 0,0 0,2 0,4 1,0 0,1-1,0 0,0-1,0 0,0-1,0-1,0 0,1-1,-1 0,0-2,0 1,0-2,12-3,12-4,-1-2,-1-2,0-2,30-17,-34 16,-1-1,0-1,-2-2,0-1,-2-1,0-1,-2-2,0 0,13-21,-33 39,0 0,-1 0,0-1,0 1,-1-1,0 0,-1 0,0 0,0 0,-1 0,0-1,0-5,-1 11,0 1,-1 0,1-1,-1 1,1 0,-1 0,0 0,0-1,0 1,-1 0,1 0,-1 0,0 1,0-1,0 0,0 1,0-1,0 1,-1 0,1 0,-1 0,0 0,1 0,-1 0,0 1,0-1,0 1,0 0,-1 0,1 0,0 0,0 1,-1-1,1 1,0 0,-1 0,0-1,1 1,-1-1,1 1,-1 0,1 0,-1 0,1 1,-1-1,1 1,-1 0,1 0,0 0,-1 1,1-1,0 1,0-1,0 1,0 0,0 1,0-1,1 0,-1 1,1-1,0 1,-1 0,1 0,0 0,1 0,-1 0,0 0,1 0,0 0,0 1,0-1,0 1,0-1,1 1,0-1,-1 1,4 0,-1-1,1 0,0 0,0 0,0 0,0-1,0 1,1-1,-1 0,1 0,-1 0,1 0,0-1,0 1,0-1,0 0,0 0,0-1,0 1,0-1,0 0,2 0,20 5,-22-4,1-1,0 0,0 1,0-1,0 1,0 0,1 1,-2-1,1 1,0 0,0 0,0 0,-1 1,0 0,1 0,-1 0,0 0,0 0,-1 1,1 0,-1 0,1 0,-1 0,-1 1,1-1,-1 1,1-1,-1 1,0 0,-1 0,1 0,-1 0,0 2,-13 72,9-71,1-1,0 1,0-1,1 1,-1 0,2 0,-1-1,1 1,1 0,-1 0,1 0,1-1,-1 1,1 0,1-1,-1 0,4 6,0-8,1 0,0 0,0-1,0 0,0 0,1-1,-1 0,1-1,0 1,0-1,0-1,0 0,0 0,1 0,-1-1,0 0,0-1,0 0,0 0,1-1,4-1,2 1,0-1,0 0,0-1,-1 0,1-2,-1 1,0-2,0 0,-1 0,0-2,0 1,-1-2,0 0,-1 0,0-1,-1 0,0-1,0 0,-2 0,1-1,-2-1,1 1,-2-1,0 0,-1-1,0 1,-1-1,-1 0,0 0,0-5,-3 9,1-1,-2 1,1 0,-2-1,1 1,-2 0,1 0,-2 0,1 0,-1 1,-3-4,6 10,-1 1,-1-1,1 1,0-1,-1 1,0 0,0 0,0 0,0 0,0 1,-1-1,1 1,-1 0,1 0,-1 0,0 0,0 1,0-1,0 1,0 0,0 0,0 1,0-1,0 1,-1 0,1 0,0 0,0 1,0-1,0 1,-3 1,-1 1,1 1,0 0,-1 0,1 1,1 0,-1 0,1 0,0 1,0 0,0 0,1 1,0 0,0 0,1 0,0 0,0 1,0-1,1 1,1 0,-1 0,1 0,1 0,-1 1,1-1,1 0,-1 1,2 3,-3-1,2 0,0 0,0 0,1 0,0 0,0 0,2 0,-1-1,1 1,1-1,0 1,0-1,1 0,1-1,-1 1,2-1,-1 0,3 2,2-1,1 1,0-1,1-1,0 0,0-1,1-1,0 0,0 0,1-2,0 0,0 0,0-1,0-1,4-1,223 9,-211-11,-4-1,-3 1</inkml:trace>
</inkml:ink>
</file>

<file path=ppt/ink/ink4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3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1 110,'109'-62,"-79"48,-24 10,0 0,0 0,0 1,0 0,1 0,-1 0,1 1,0 0,0 0,-1 1,1 0,0 0,0 0,0 1,0 0,0 1,0-1,0 1,0 1,0-1,0 1,2 1,4 7,-7-4,0 0,1-1,0 0,-1 0,2 0,-1-1,0 0,1-1,0 1,0-1,0-1,0 0,0 0,1 0,-1-1,1 0,-1-1,1 0,-1 0,5-2,31-10,-25 6</inkml:trace>
</inkml:ink>
</file>

<file path=ppt/ink/ink4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5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0 897,'65'-29,"-1"-3,-2-2,-2-3,-1-2,-2-4,-1-1,-3-3,-2-2,6-12,-31 37,-2-1,-1-1,-1-1,-1-1,-1-1,-2-1,-1-1,-1 0,-2-1,-1 0,-1-3,-9-53,-3 86,0 0,-1 0,1 0,-1 0,0 0,0 0,0 0,1 0,-2 0,1 0,0 1,0-1,-1 0,1 1,-1-1,1 1,-1-1,1 1,-1 0,0 0,0 0,0 0,0 0,0 0,0 0,0 1,0-1,0 1,0-1,0 1,0 0,0 0,0 0,0 0,0 0,-1 0,1 1,0-1,-1 1,-8 4,0 0,1 1,0 0,1 1,-1 0,1 0,0 1,1 0,0 1,0-1,1 2,0-1,1 1,0 0,0 0,1 1,-1 3,-8 10,0 1,2 0,1 1,0 1,3 0,0 0,1 0,2 1,1 0,1 1,1-1,2 3,2-20,0 0,0 0,1 0,0-1,1 1,1-1,-1 0,2 0,-1 0,1-1,1 0,-1 0,2-1,-1 0,1 0,0 0,1-1,0-1,0 1,0-1,1-1,0 0,0 0,0-1,1 0,-1-1,1 0,0-1,0 0,0-1,0 0,8 0,17-12,-30 4</inkml:trace>
</inkml:ink>
</file>

<file path=ppt/ink/ink4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6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1,'-26'32,"0"1,3 2,1 1,1 0,2 1,2 2,2-1,-7 27,18-52,1 0,1-1,0 1,1 0,0 0,1 0,0 0,1 0,1-1,0 1,0 0,2-1,-1 1,2-1,-1 0,6 8,-5-8,1 0,0-1,1 0,0 0,0-1,1 0,1 0,0-1,2 2,-3-7</inkml:trace>
  <inkml:trace contextRef="#ctx0" brushRef="#br0" timeOffset="517.64">488 29,'-10'29,"-3"24,1 7,2-1,3-6,3-7,2-7,1-5,1-4,-5-6,0-4,-1 1,2 1,-4-3,-1 0,2 2,2-3</inkml:trace>
  <inkml:trace contextRef="#ctx0" brushRef="#br0" timeOffset="945.38">714 396,'19'0,"21"0,8 0,1 0,-8-5,-6-1,-4 0,-3 1,-1 1,-1 2,-4 1</inkml:trace>
  <inkml:trace contextRef="#ctx0" brushRef="#br0" timeOffset="1400.365">1249 57,'-11'196,"-52"96,52-185,10-84</inkml:trace>
</inkml:ink>
</file>

<file path=ppt/ink/ink4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0 542,'29'-9,"19"-4,6 1,-1 2,-5 3,-6 2,-5 3,-4 1,-3 1,-7 1</inkml:trace>
  <inkml:trace contextRef="#ctx0" brushRef="#br0" timeOffset="247.6">227 261,'-10'38,"-3"22,1 6,2-3,3-8,8-13,3-9,1-10</inkml:trace>
  <inkml:trace contextRef="#ctx0" brushRef="#br0" timeOffset="597.598">791 91,'-28'41,"2"2,3 0,1 2,2 0,-13 44,31-86,0 0,0 0,1 1,-1-1,1 0,0 1,0-1,0 1,0 0,1-1,0 1,-1-1,1 1,0 0,1-1,-1 1,1 0,0-1,-1 1,1-1,1 1,-1-1,1 0,-1 1,1-1,0 0,0 0,0 0,1 0,-1-1,1 1,-1-1,1 1,0-1,0 0,0 0,0 0,0 0,1 0,9-2,-1 0,0-1,0-1,0 0,0 0,-1-1,1-1,-1 0,1 0,-1-1,0-1,-1 1,0-2,1 0,-2 0,7-7,-8 8,-1 0,0 0,0-1,0 0,-1-1,-1 0,1 0,-1 0,0 0,-1-1,0 0,0 1,-1-2,0 1,-1 0,0-1,0 1,-1-1,0 1,-1-1,0 0,-1 1,0-1,0 1,-1-1,0 1,-1 0,0-1,0 1,-1 1,0-1,-4-6,2 10,-1 0,1 0,-1 1,0 0,0 0,0 0,-1 1,0 0,1 0,-1 1,0 0,0 1,0 0,0 0,0 0,-1 1,1 0,0 1,0 0,0 0,-1 1,-12-1,-7 0</inkml:trace>
  <inkml:trace contextRef="#ctx0" brushRef="#br0" timeOffset="863.704">508 374,'39'-15,"21"-4,7 0,-5 5,-7 3,-13 9,-9 10,-5 3,-3 0,-1-2,1-2,-5-8,-5-3</inkml:trace>
  <inkml:trace contextRef="#ctx0" brushRef="#br0" timeOffset="1231.629">1072 7,'20'-5,"10"3,6 2,-4 6,-7 7,-13 1,-8 3,-5 3,-2 3,4-2,7-5,6-5,7-4,3-4,3-2,2-1,0-1,-4 0</inkml:trace>
  <inkml:trace contextRef="#ctx0" brushRef="#br0" timeOffset="1555.692">480 712,'39'-5,"36"-1,10 0,1-4,-10 0,-9 2,-10 2,-10 2,-8 1,-7 2,-3 1,-7 0</inkml:trace>
  <inkml:trace contextRef="#ctx0" brushRef="#br0" timeOffset="1952.288">678 825,'66'-2,"-40"0,0 1,0 2,0 0,0 2,0 0,-1 2,8 3,-32-8,0 0,0 0,0 0,0 0,1 1,-1-1,0 0,0 1,0-1,0 1,-1-1,1 1,0-1,0 1,0 0,0-1,0 1,-1 0,1 0,0 0,-1-1,1 1,0 0,-1 0,1 0,-1 0,0 0,1 0,-1 0,0 0,1 0,-1 0,0 0,0 0,0 1,0-1,0 0,0 0,0 0,-1 0,1 0,0 0,-1 0,1 0,0 0,-1 0,1 0,-1 0,0 0,1 0,-1-1,0 1,1 0,-1 0,0 0,0-1,0 1,1-1,-1 1,0 0,-1-1,-59 38,22-10,39-27,-1-1,0 1,1 0,-1-1,1 1,-1-1,1 1,-1 0,1-1,-1 1,1 0,0 0,-1-1,1 1,0 0,0 0,0 0,0-1,-1 1,1 0,0 0,0 0,1-1,-1 1,0 0,0 0,0 0,0-1,1 1,-1 0,0 0,1-1,-1 1,1 0,-1-1,0 1,1 0,0-1,-1 1,1 0,-1-1,1 1,0-1,-1 0,1 1,0-1,-1 1,1-1,0 0,0 0,0 1,-1-1,1 0,0 0,0 0,10 2,1 0,-1-1,1 0,0-1,0 0,-1-1,1-1,-1 0,1 0,-1-1,0 0,0-1,0 0,3-3,35-9,-24 9</inkml:trace>
  <inkml:trace contextRef="#ctx0" brushRef="#br0" timeOffset="2288.758">1750 34,'25'48,"-2"1,-2 0,-2 2,-3 0,-2 1,6 43,-19-81,-1 0,0 0,-1 0,-1-1,0 1,-1 0,0-1,-1 1,0-1,-1 0,-1-1,0 1,-1-1,0 0,-7 8,-146 154,137-152,-85 56,91-69</inkml:trace>
</inkml:ink>
</file>

<file path=ppt/ink/ink4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29,'10'0,"8"0,5 0,4 0,2 0,1 0,0 0,0 0,0 0,-1-5,-1-1,1-1,-1 2,0 2,-4 1</inkml:trace>
</inkml:ink>
</file>

<file path=ppt/ink/ink4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58,'43'-5,"29"-1,6 0,-4-4,-11 0,-10 2,-11 2,-6 2,-6 2,-7 1</inkml:trace>
</inkml:ink>
</file>

<file path=ppt/ink/ink4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5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1 940,'79'-44,"-40"25,0-2,-2-1,-1-2,-1-2,-1-1,-1-2,-1 0,12-19,-24 23,2-1,-2 0,-1-2,-1-1,-1 0,3-11,-11 21,0-1,-2 0,-1 0,0-1,-1 0,-2 0,0 0,-1 0,-1 0,-2-18,1 36,0 1,0-1,-1 0,0 1,1-1,-1 1,0-1,0 1,0-1,-1 1,1 0,-1-1,1 1,-1 0,0 0,0 0,0 0,0 1,0-1,0 0,0 1,0-1,-1 1,1 0,-1 0,1 0,-1 0,1 0,-1 1,1-1,-1 1,0-1,1 1,-1 0,0 0,0 1,0-1,-6 1,1 0,0 0,-1 1,1 0,0 1,0-1,0 2,0-1,1 1,-1 0,-2 3,-10 7,1 2,1 0,1 1,0 1,1 0,1 1,1 1,0 0,2 1,0 0,2 1,0 1,1-1,1 1,-3 19,10-33,0-1,0 1,1-1,0 1,0-1,1 1,0-1,0 1,1-1,0 0,1 0,0 0,0 0,1 0,0 0,0-1,1 0,0 0,0 0,0-1,5 5,3 1,0 0,0-1,1-1,1 0,-1 0,2-2,-1 0,1-1,0 0,4 0,122 28,-107-22,-29-7</inkml:trace>
  <inkml:trace contextRef="#ctx0" brushRef="#br0" timeOffset="488.902">1074 263,'-31'39,"3"2,1 1,2 1,2 2,2 0,1 3,18-43,-1 1,1-1,0 1,1 0,-1 0,1 0,0 0,1 0,-1 0,1 0,1 0,-1 0,1-1,0 1,0 0,1 0,-1 0,1 0,1-1,-1 1,1-1,0 0,0 0,0 0,1 0,0 0,0-1,0 0,0 1,1-2,0 1,-1 0,1-1,3 1,2 0,-1-1,1 0,0-1,0 0,0 0,0-1,1 0,-1-1,0 0,0-1,0 0,1-1,-1 0,-1 0,1-1,0-1,-1 1,4-3,17-8,-1-1,-1-2,0-1,-1-1,1-2,-12 9,-1-1,0 0,-1-1,0-1,-1 0,-1-1,0 0,-2-1,0 0,0-1,-2 0,0 0,5-17,-12 27,0 1,-1 0,1 0,-1 0,0-1,-1 1,0 0,0 0,-1 0,0 0,0 0,0 0,-1 0,0 1,0-1,-1 1,0 0,0 0,0 0,-1 0,0 1,0 0,0 0,-1 0,0 1,0 0,0 0,0 0,0 1,-1 0,0 0,0 0,1 1,-1 0,-1 1,1-1,0 1,0 1,0 0,-1-1,1 2,-6 0,-7 0,0 0,0 1,0 1,1 1,-1 1,1 0,0 1,-6 4,-11 7</inkml:trace>
  <inkml:trace contextRef="#ctx0" brushRef="#br0" timeOffset="780.687">791 630,'38'-25,"23"-11,5-1,-3 6,-8 9,-9 12,-7 9,-10 8,-5 4,-2-1,0-1,1-3,1-2,2-1,1-7,1-3,0 1,-4 0</inkml:trace>
  <inkml:trace contextRef="#ctx0" brushRef="#br0" timeOffset="1184.639">1581 37,'18'-8,"0"2,1 0,-1 1,1 1,0 1,0 1,0 0,0 1,1 1,5 2,-24-2,0 0,0 0,1 0,-1 0,0 0,0 0,0 1,0-1,0 0,0 1,1-1,-1 1,0-1,0 1,0-1,0 1,-1 0,1 0,0-1,0 1,0 0,-1 0,1 0,0 0,-1 0,1 0,0 0,-1 0,0 0,1 0,-1 0,0 0,1 1,-1-1,0 0,0 0,0 0,0 0,0 1,0-1,0 0,0 0,-1 0,1 0,0 0,-1 0,1 1,-1-1,1 0,-1 0,0 0,1 0,-2 0,-42 48,43-48,-1 0,-1 1,0 0,1-1,-1 1,1 0,-1 0,1 1,0-1,0 0,0 1,0-1,1 1,-1 0,1-1,0 1,-1 0,1 0,0 0,1 0,-1 0,0 0,1 0,0 0,0 1,0-1,0 0,0 0,0 0,1 0,0 0,-1 0,1 0,0 0,1 0,-1 0,0-1,1 1,0 0,-1-1,1 1,0-1,2 2,5 0,0 1,0-2,0 1,1-1,0-1,0 1,-1-2,1 1,0-1,1-1,-1 0,9-1,7 0</inkml:trace>
  <inkml:trace contextRef="#ctx0" brushRef="#br0" timeOffset="1454.357">2315 64,'-216'228,"110"-110,-6-6,-4-4,-25 11,111-97,2 1,0 1,2 2,-22 26,34-33</inkml:trace>
  <inkml:trace contextRef="#ctx0" brushRef="#br0" timeOffset="1949.649">2005 601,'35'-10,"1"1,0 3,0 0,1 3,0 0,-1 3,18 2,-52-2,0 0,-1-1,1 1,0 0,-1 0,1 0,0 1,0-1,-1 0,1 1,0-1,-1 1,1-1,-1 1,1 0,0-1,-1 1,0 0,1 0,-1 0,0 1,1-1,-1 0,0 0,0 1,0-1,0 0,0 1,0-1,0 1,-1 0,1-1,0 1,-1-1,0 1,1 0,-1 0,0-1,0 1,0 0,0-1,0 1,0 0,0 0,-1-1,1 1,0 0,-1-1,0 1,1-1,-1 1,0-1,0 1,-1 1,-21 32,19-31,0 0,1 0,0 1,0-1,0 1,0 0,1-1,-1 1,1 1,0-1,1 0,-1 0,1 1,0-1,1 1,-1-1,1 1,0-1,1 2,2-3,0 0,1-1,-1 0,1 1,0-1,0-1,0 1,0-1,0 1,1-1,-1 0,1-1,-1 1,1-1,0 0,0 0,-1 0,1-1,0 1,0-1,0-1,0 1,0 0,-1-1,1 0,1-1,7 2,162-31,-119 17,-32 7</inkml:trace>
</inkml:ink>
</file>

<file path=ppt/ink/ink4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4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4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5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1384,'60'-27,"-1"-4,-1-2,-2-2,-2-3,-1-3,7-9,-23 13,-2-2,-1-1,-2-1,-2-2,2-8,16-51,-47 98,0 0,0 0,0-1,0 1,-1-1,1 1,-1-1,0 1,0-1,-1 1,0 0,1-1,-2 1,1 0,0-1,-1 1,0 0,0 0,0 0,0 0,0 1,-1-1,-2-2,3 4,0 1,0-1,0 1,0-1,0 1,0 0,0 0,-1 0,1 0,0 1,-1-1,1 1,-1-1,1 1,0 0,-1 0,1 0,-1 0,1 0,-1 0,1 1,0-1,-1 1,1 0,0 0,-1 0,1 0,0 0,0 0,0 0,0 1,0-1,-1 2,-55 64,46-40,0 1,2 1,1-1,1 2,2-1,1 1,1 0,1 0,2 11,1-33,1 1,0-1,1 0,0 1,0-1,1 0,0-1,0 1,0 0,1-1,1 0,-1 1,1-2,0 1,1-1,0 0,0 0,0 0,0-1,1 0,0 0,0 0,1-1,-1 0,1-1,6 2,0 0,0 0,1-2,0 1,0-2,0 0,0-1,0-1,1 0,-1-1,0 0,0-1,0-1,0 0,7-4,8-3,0-1,0-2,-1 0,-1-2,-1-2,0 0,-1-2,-1-1,0 0,15-19,-20 18,-1-1,-1 0,0-2,-2 0,-1-1,4-10,-17 32,-1-1,0 1,0-1,0 0,0 1,-1-1,1 0,-1 0,0 1,0-1,0 0,-1 0,1 0,-1 1,0-1,0 0,0 1,-1-1,1 1,-1-1,0 1,0 0,0 0,0 0,-1 0,1 0,-1 0,0 1,0-1,1 1,-2 0,1 0,0 0,0 0,-1 0,1 1,-1-1,1 1,-1 0,0 0,1 1,-1-1,0 1,0-1,1 1,-1 0,0 1,0-1,1 1,-1 0,0-1,0 2,1-1,-1 0,1 1,0-1,-1 1,1 0,0 0,-3 3,-3 3,0 0,0 0,1 1,0 1,1-1,0 1,0 1,1-1,1 1,0 0,0 0,1 1,0-1,1 1,0 0,1 0,1 0,0 0,0 0,1 0,2 12,0-14,0 0,0 0,1-1,1 1,0-1,0 1,1-1,0-1,0 1,1-1,0 0,1 0,0 0,0-1,0 0,1-1,0 1,1-2,-1 1,1-1,0 0,0-1,4 1,3 2,1-2,0 0,0 0,0-2,0 0,1-1,-1 0,1-2,-1 0,1-1,-1-1,1 0,3-3,3-3,-1-1,0-1,-1-2,0 0,0-1,-2-1,1-1,-2-1,0-1,-1 0,-1-1,-1-1,0-1,-1 0,-1-1,-2-1,0 0,-1-1,-1 0,0-3,-7 20,0 1,-1-1,0 0,0 0,0 0,-1 0,0 0,0 0,-1-1,0 1,0 0,0 0,0-1,-1 1,0 0,-1 0,0 0,1 0,-2 0,1 0,-1 1,0-1,0 1,0 0,-2-2,3 6,0 0,-1 0,1 0,0 0,0 1,-1-1,1 1,0 0,-1-1,1 1,0 0,-1 0,1 1,-1-1,1 0,0 1,0 0,-1-1,1 1,0 0,0 0,0 0,0 0,0 1,0-1,0 1,0-1,0 1,1-1,-2 2,-44 57,38-45,2 0,0 1,1 0,1 0,0 1,1 0,1-1,1 1,0 1,1-1,1 0,1 0,0 0,1 0,1 0,0 0,5 10,-5-18,1 0,0-1,0 0,1 0,0 0,0-1,1 1,0-1,0 0,0-1,1 0,0 0,1 0,-1-1,1 0,0 0,0-1,1 0,-1-1,1 0,0 0,0-1,0 0,13 0</inkml:trace>
  <inkml:trace contextRef="#ctx0" brushRef="#br0" timeOffset="698.453">2033 1045,'-87'146,"78"-118,9-28,1 0,-1-1,0 1,0 0,0 0,1 0,-1-1,0 1,0 0,1 0,-1 0,0 0,1 0,-1-1,0 1,1 0,-1 0,0 0,0 0,1 0,-1 0,0 0,1 0,-1 0,0 0,1 0,-1 0,0 0,1 0,-1 1,0-1,0 0,1 0,-1 0,0 0,1 1,-1-1,0 0,0 0,0 0,1 1,-1-1,0 0,0 0,0 1,1-1,-1 0,0 0,0 1,0-1,0 0,0 1,0-1,0 0,0 1,0-1,0 0,0 1,129-171,-129 169,1 0,0 0,-1 0,1 0,0 0,0 0,0 1,0-1,0 0,0 0,0 1,0-1,0 1,0-1,0 1,0-1,0 1,0 0,0-1,1 1,-1 0,0 0,0 0,0 0,0 0,1 0,-1 0,0 1,0-1,0 0,0 1,1-1,-1 1,0-1,0 1,0-1,0 1,0 0,0-1,0 1,-1 0,1 0,0 0,0 0,31 53,-18-27,-13-24,0-1,0 1,0-1,0 1,1-1,-1 1,1-1,0 0,0 0,-1 0,2 0,-1 0,0-1,0 1,0 0,1-1,-1 0,1 0,-1 1,1-1,-1-1,1 1,0 0,0-1,-1 1,1-1,0 0,0 0,-1 0,1 0,0 0,0-1,-1 1,1-1,0 0,-1 0,1 0,-1 0,1 0,0-1,11-12,-1 0,0-1,-1 0,0-1,-2-1,0 1,-1-2,0 1,5-18,-4-19,-14 54</inkml:trace>
  <inkml:trace contextRef="#ctx0" brushRef="#br0" timeOffset="1013.729">2710 791,'38'-4,"23"-3,5 1,-3 2,-8 0,-9 2,-6 1,-7 0,-8 6,-8 2</inkml:trace>
  <inkml:trace contextRef="#ctx0" brushRef="#br0" timeOffset="1232.462">2794 1018,'34'0,"20"0,6 0,-2-5,-6-2,-8 1,-6 1,-10-3,-4-1,-7 2</inkml:trace>
  <inkml:trace contextRef="#ctx0" brushRef="#br0" timeOffset="2450.012">4319 340,'0'19,"0"17,0 5,0 2,0-2,4-3,3-3,-1-4,-2-1,0-1,-2-1,-1 0,0-1,-1 1,-1 0,1-5</inkml:trace>
  <inkml:trace contextRef="#ctx0" brushRef="#br0" timeOffset="2965.572">4178 368,'66'-37,"2"4,1 2,49-14,-11 28,-105 17,1 0,-1 0,1 1,-1-1,0 0,1 1,-1 0,0 0,1-1,-1 1,0 0,0 1,0-1,0 0,0 1,0-1,0 1,0 0,-1-1,1 1,-1 0,1 0,-1 0,0 0,1 0,-1 1,0-1,-1 0,1 0,0 1,-1-1,1 1,-1-1,1 0,-1 1,0-1,0 1,-1-1,1 0,0 1,-1 1,-2 9,0 0,-1 0,-1 0,0-1,0 0,-2 0,1 0,-1-1,-1 0,0 0,-1-1,0 0,0-1,-1 1,-5 2,-51 59,65-69,-1 0,1-1,0 1,0 0,0 0,0 0,0 0,0 0,0 0,1 0,-1 0,1 0,0 0,-1 1,1-1,0 0,0 0,0 0,1 0,-1 0,0 1,1-1,-1 0,1 0,0 0,0 0,0 0,0 0,0 0,0-1,0 1,1 0,-1-1,1 1,-1 0,1-1,0 0,-1 1,1-1,0 0,0 0,0 0,0 0,0 0,0-1,0 1,1 0,201 66,-200-66,-1 0,0 0,1 0,-1 0,0 1,0 0,0-1,0 1,0 0,0 0,0 1,-1-1,1 1,-1-1,0 1,1 0,-1 0,0 0,-1 0,1 0,-1 0,1 0,-1 1,0-1,0 0,0 1,-1-1,1 1,-1-1,0 1,0-1,0 1,0-1,-1 1,1-1,-1 1,0-1,0 1,0-1,-1 0,1 0,-1 1,1-1,-3 2,-9 8,0 0,-2-1,1-1,-1 0,-1-1,0-1,-1 0,1-1,-15 5,12-5,-234 82,241-86</inkml:trace>
  <inkml:trace contextRef="#ctx0" brushRef="#br0" timeOffset="3219.899">5250 453,'-34'39,"-25"31,-7 9,-3-5,6-9,9-12,9-9,12-8,7-5,3-3,0-2,0 0,-1 1,-2-1,4-3</inkml:trace>
  <inkml:trace contextRef="#ctx0" brushRef="#br0" timeOffset="4102.35">5221 791,'-14'17,"1"1,1 0,1 1,0 0,1 1,2 0,-2 6,-9 16,-3 7,-2 0,-3-2,-1 0,-2-2,-17 16,34-48,17-21,18-30,-18 33,184-286,-152 242,1 1,2 2,3 2,28-24,-68 66,0-1,1 0,-1 1,0 0,1-1,0 1,-1 0,1 0,0 0,0 1,0-1,0 1,1 0,-1 0,0 0,0 0,1 0,-1 1,1-1,-1 1,0 0,1 0,-1 0,1 1,-1-1,0 1,1 0,-1 0,0 0,0 0,1 0,-1 1,0 0,0-1,-1 1,1 0,0 0,-1 1,1-1,-1 1,0-1,1 1,-1 0,1 1,9 24,-1-1,-1 1,-1 1,-1-1,-2 2,1 15,-6-36,27 134,-27-135,-2 48,1-55,0 0,0 0,-1 0,1 0,0 0,0 1,-1-1,1 0,0 0,-1 0,1 0,-1 0,1 0,-1-1,0 1,1 0,-1 0,0 0,0 0,1-1,-1 1,0 0,0-1,0 1,0-1,0 1,0-1,0 1,0-1,0 0,0 1,0-1,0 0,0 0,0 0,-1 0,1 0,0 0,0 0,0 0,0-1,-1 1,-132-79,92 54,-2 2,-1 2,0 2,-29-7,45 18</inkml:trace>
  <inkml:trace contextRef="#ctx0" brushRef="#br0" timeOffset="5399.658">3331 227,'14'-17,"-5"3,1 1,0 1,1 0,0 0,1 1,1 0,-1 1,2 1,-1 0,10-4,-21 13,0-1,0 1,1 0,-1 0,0 1,0-1,0 0,0 1,1 0,-1-1,0 1,0 0,0 0,0 0,0 0,-1 0,1 1,0-1,0 0,-1 1,1-1,-1 1,1 0,-1 0,0-1,0 1,0 0,0 0,0 0,0 0,0 0,-1 1,1-1,-1 0,1 0,-1 0,0 0,0 1,0-1,0 0,0 0,0 0,-1 1,1-1,-1 0,0 0,1 0,-1 0,1 8,29 272,29 92,-21-90,-33-266,-1 0,-1 0,0 0,-2 0,0 0,-1 0,0 0,-2 0,0 0,-1-1,-1 1,-6 15,11-34,0 1,0-1,0 1,0-1,0 1,-1-1,1 1,0-1,0 1,-1-1,1 1,0-1,0 1,-1-1,1 1,0 0,-1-1,1 1,-1 0,1-1,-1 1,1 0,0-1,-1 1,1 0,-1 0,1 0,-1-1,1 1,-1 0,1 0,-1 0,0 0,1 0,-1 0,1 0,-1 0,1 0,-1 0,1 0,-1 0,1 1,-1-1,1 0,-1 0,1 1,-1-1,1 0,-1 0,1 1,0-1,-1 0,1 1,0-1,-1 1,1-1,0 0,-1 1,1-1,0 1,0-1,-1 1,1-1,0 1,0-1,0 1,-7-44,7-281,4 225,4 1,5 0,3 1,5 0,4 2,24-54,-42 128,2 0,0 1,1 1,1 0,1 0,1 1,0 0,7-6,-14 18,1-1,-1 1,1 0,0 1,0 0,0 0,1 0,0 1,0 0,0 1,0-1,1 2,-1-1,1 1,0 0,0 1,0 0,-1 1,1-1,0 2,0-1,1 1,283 54,-216-46,-10 0,-1-3,1-3,46-5,316-49,-216 27,-210 24,-1-1,0 1,0 0,1 0,-1 0,0 1,1-1,-1 0,0 1,0 0,1-1,-1 1,0 0,0 0,0 0,0 1,0-1,0 0,-1 1,1-1,0 1,-1-1,1 1,-1 0,1 0,-1 0,0 0,0 0,0 0,0 0,0 0,0 0,-1 1,4 81,-6-47,2-27,0-1,1 0,0 0,0 0,1 0,1 0,-1 0,1-1,0 1,1-1,0 0,1 0,-1 0,2 0,7 3</inkml:trace>
</inkml:ink>
</file>

<file path=ppt/ink/ink4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4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4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4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4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1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4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1">904 0,'-484'381,"449"-352,-2-1,0-2,-2-2,-38 17,137-74,-31 18</inkml:trace>
  <inkml:trace contextRef="#ctx0" brushRef="#br0" timeOffset="2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3">2175 57,'-39'24,"-36"27,-15 9,-2 0,9-5,15-8,14-7,16-6,20-8,17-9,13-7,10-5,6-4,-1-2</inkml:trace>
  <inkml:trace contextRef="#ctx0" brushRef="#br0" timeOffset="4">763 592,'10'13,"-2"0,0 0,0 1,-1 0,-1 0,0 0,-1 1,3 14,1 0,13 28,2 0,2-2,3-1,2-1,9 8,13 3,-29-95,167-475,-167 387,-23 95</inkml:trace>
  <inkml:trace contextRef="#ctx0" brushRef="#br0" timeOffset="5">1130 1242,'42'83,"92"101,-54-83,83 95,34 2,-153-146,-3 2,-2 2,-2 1,-1 6,90 152,59-8,-33-36,-49-26,-70-98,1-1,3-1,1-2,2-2,2-2,6 2,103 118,102 147,-235-279,-17-16</inkml:trace>
  <inkml:trace contextRef="#ctx0" brushRef="#br0" timeOffset="6">1045 1383,'-5'0,"-1"5,0 6,1 6,2 5,1 4,0 2,2 1,0 0,5 0,1 1,1-1,3 0,0-6</inkml:trace>
  <inkml:trace contextRef="#ctx0" brushRef="#br0" timeOffset="7">1017 2089,'10'9,"3"9,-1 5,-2-1</inkml:trace>
  <inkml:trace contextRef="#ctx0" brushRef="#br0" timeOffset="8">1074 2878,'0'19,"0"12,0 4,0 2,0 0,0-3,4-7,3-7</inkml:trace>
  <inkml:trace contextRef="#ctx0" brushRef="#br0" timeOffset="9">1101 3725,'0'10,"0"7,0 7,0-2</inkml:trace>
  <inkml:trace contextRef="#ctx0" brushRef="#br0" timeOffset="10">1074 4459,'0'14,"0"10,0 6,0 2,0 0,0-4</inkml:trace>
  <inkml:trace contextRef="#ctx0" brushRef="#br0" timeOffset="11">3896 4798,'5'-5,"1"4,5 1,0 6,-1 6,2 7,-1 4,2 3,5 2,2 2,5-6,-4-5</inkml:trace>
  <inkml:trace contextRef="#ctx0" brushRef="#br0" timeOffset="12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13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14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4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489 223,'-36'13,"0"1,1 2,0 2,2 1,-1 2,17-11,-1-1,0 1,1 1,0 0,1 1,0 1,1 0,1 2,0-1,1 1,0 1,1 1,1 0,1 0,0 1,2 0,0 0,0 1,2 0,1 1,-1 5,3-8,0-1,2 1,0-1,1 1,1 0,0-1,1 1,1-1,1 0,0 0,1 0,1 0,0-1,1 0,0 0,2 0,0-1,0-1,1 1,1-2,0 1,1-2,0 1,8 4,0-3,1-2,0 0,0-1,1-2,0 0,1-1,0-1,4-1,-14-3,0-2,0 0,0 0,0-2,0 1,0-1,0-1,-1-1,1 0,-1 0,0-1,0 0,0-1,-1-1,0 0,0 0,-1-1,0-1,0 1,-1-2,7-8,3-4</inkml:trace>
  <inkml:trace contextRef="#ctx0" brushRef="#br0" timeOffset="879.021">913 702,'-10'16,"2"1,-1 0,2 1,1 0,0 0,1 0,1 1,0-1,2 1,0 0,1 0,2 12,0-27,0 0,0 0,1 0,-1 0,1 0,0-1,0 1,0-1,1 1,-1-1,1 0,0 0,0 0,0-1,0 1,0-1,1 1,-1-1,1 0,0 0,-1-1,1 1,0-1,0 0,0 0,0 0,0 0,0-1,0 1,0-1,2 0,10 0,-1 0,0-1,1-1,-1 0,0-1,0-1,14-5,-17 5,0-2,0 1,0-2,0 1,-1-2,0 1,-1-1,0-1,0 0,-1-1,5-5,-11 11,0 0,0 0,0 0,0 0,-1-1,0 0,0 1,0-1,-1 0,1 0,-1 0,0 1,-1-1,1-1,-1 1,0 0,0 0,0 0,-1 0,0 0,0 0,0 0,-1 1,1-1,-1 0,0 1,-1-1,1 1,-1-1,0 1,-1-1,-3-3,-2 0,1 0,-1 1,0 0,-1 0,1 1,-1 1,0 0,-1 0,1 1,-1 0,0 0,0 2,-1-1,1 1,0 1,-1 0,1 1,0 0,-1 0,1 1,-1 1,1 0,-9 3,19-4,0-1,0 1,1-1,-1 0,0 1,1 0,-1-1,1 1,-1-1,1 1,-1 0,1-1,-1 1,1 0,-1 0,1-1,0 1,0 0,-1 0,1 0,0-1,0 1,0 0,0 0,0 0,0 0,0-1,0 1,0 0,0 0,0 0,1-1,-1 1,0 0,1 0,-1 0,0-1,1 1,-1 0,1-1,-1 1,1 0,-1-1,1 1,0-1,-1 1,1-1,0 1,-1-1,1 1,0-1,0 0,-1 1,1-1,0 0,0 0,0 0,-1 1,1-1,0 0,0 0,0 0,0 0,-1 0,1-1,0 1,0 0,0 0,0-1,15 3,1-2,0 0,0-1,0 0,0-2,-1 0,1-1,-1 0,8-4,5-1,252-56,-276 64,0 0,-1 1,1-1,0 1,-1 0,1 0,0 0,0 1,-1-1,1 1,-1 0,1 1,-1-1,1 1,-1 0,0 0,1 0,-1 1,0-1,-1 1,1 0,0 0,-1 0,0 1,0-1,0 1,0 0,0 0,-1 0,1 0,-1 0,0 1,-1-1,1 0,-1 1,0 0,0-1,0 1,-1 0,1-1,-1 5,-5 13,-1 1,0-1,-2 0,-1 0,0 0,-2-2,0 1,-2-1,-2 3,13-16,14-15,19-19,-29 25,55-44,1 2,3 2,1 4,51-24,-108 60,2-3,0 1,0 0,1 0,0 1,0 0,0 0,0 1,0 0,0 0,1 1,-1 0,0 1,8 0,-14 1,-1-1,1 1,-1 0,1 0,-1 0,1 0,-1 0,0 0,1 1,-1-1,0 0,0 1,0-1,0 1,0-1,0 1,0-1,-1 1,1 0,0-1,-1 1,1 0,-1 0,0-1,0 1,0 0,0 0,0-1,0 1,0 0,0 0,-1-1,1 1,-1 0,1 0,-1 0,-25 66,6-32,10-21,2 0,0 1,0 0,2 0,0 0,0 1,2 0,0 3,1 4</inkml:trace>
  <inkml:trace contextRef="#ctx0" brushRef="#br0" timeOffset="1753.708">2493 674,'-44'-1,"28"-1,1 2,-1 0,0 0,1 2,-1 0,1 0,0 2,-3 1,17-5,0 0,0 0,0 1,0-1,0 0,0 1,1-1,-1 1,0-1,0 1,0-1,1 1,-1-1,0 1,1 0,-1 0,1-1,-1 1,1 0,-1 0,1-1,-1 1,1 0,0 0,-1 0,1 0,0 0,0 0,0 0,0-1,0 1,0 0,0 0,0 0,0 0,0 0,0 0,0 0,1 0,-1 0,0-1,1 1,-1 0,1 0,-1 0,1-1,-1 1,1 0,0 0,0-1,40 39,-30-30,59 69,-69-76,0 1,0-1,0 1,0-1,0 1,0-1,-1 1,1 0,-1-1,1 1,-1 0,0 0,0-1,-1 1,1 0,-1-1,1 1,-1 0,0-1,0 1,0-1,0 1,0-1,0 1,-1-1,1 0,-1 0,0 0,0 0,0 0,0 0,0 0,0-1,0 1,0-1,-3 2,-20 13,-1-1,-1-1,0-2,0-1,-2 0,1-3,-4 1,30-8,0 0,0-1,0 1,0 0,0-1,0 0,0 1,0-1,0 0,0 0,0 0,0 0,0 0,-1-1,1 1,0-1,0 1,0-1,0 0,1 0,-1 0,0 0,0 0,0 0,1 0,-1-1,-3-9</inkml:trace>
  <inkml:trace contextRef="#ctx0" brushRef="#br0" timeOffset="2473.027">2606 956,'40'-13,"0"0,-1-3,-1-1,0-2,-1-2,19-15,-1-36,-54 70,0 0,0 0,-1 0,1 0,-1 0,1-1,-1 1,0 0,0 0,0 0,0-1,-1 1,1 0,0 0,-1 0,1 0,-1-1,0 1,0 0,0 0,0 1,0-1,0 0,-1 0,1 0,0 1,-1-1,0 1,1-1,-1 1,0-1,0 1,1 0,-1 0,0 0,0 0,0 0,-3 0,-5 0,0 1,0 0,0 0,0 1,0 0,0 1,0 0,0 0,1 1,-1 1,1-1,-1 2,1-1,1 1,-1 0,1 1,0 0,0 1,0-1,1 2,0-1,1 1,-1 0,-2 4,2-2,-1 0,1 1,1 0,0 0,0 0,1 1,0-1,1 1,-1 6,4-14,1-1,-1 1,0-1,1 1,0 0,0-1,0 1,0-1,0 1,1-1,0 1,-1 0,1-1,1 0,-1 1,0-1,1 0,0 0,-1 1,1-1,1-1,-1 1,0 0,1 0,-1-1,1 0,0 1,0-1,0 0,0 0,0-1,0 1,0-1,3 1,13 3,1-2,-1-1,1 0,0-1,-1-2,1 0,0 0,-1-2,1-1,-1 0,0-1,0-1,0-1,-1-1,17-10,5 0,0-3,-1-1,-1-2,-1-2,-2-1,-1-2,0-1,-3-1,16-22,-13-7,-34 59,1-1,-1 1,1-1,-1 1,0-1,1 1,-1-1,0 0,0 1,0-1,0 1,0-1,-1 0,1 1,0-1,-1 1,1-1,-1 1,0-1,1 1,-1 0,0-1,0 1,0 0,0 0,0-1,0 1,0 0,0 0,-1 0,1 0,0 0,0 1,-1-1,1 0,-1 0,1 1,-1-1,1 1,-2-1,-8 1,0 1,0 0,1 0,-1 1,0 0,1 1,-1 0,1 1,0 0,0 0,0 1,1 1,0 0,0 0,-4 3,12-8,-8 5,-70 54,76-58,1 0,0 0,1 0,-1 0,0 0,0 1,1-1,-1 0,1 1,0-1,0 1,0 0,0-1,0 1,1 0,-1 0,1-1,0 1,0 0,0 0,0 0,0 0,0-1,1 1,-1 0,1 0,0-1,0 1,0 0,0-1,1 1,-1 0,5 2,-1-1,1 1,0-1,1 0,-1 0,0 0,1-1,0 0,0-1,0 1,0-1,0-1,0 1,1-1,-1-1,1 1,-1-1,0 0,1-1,-1 0,1 0,56 4,41 32,-102-33,0 0,0 0,0 0,-1 0,1 1,-1 0,0-1,0 1,1 0,-2 0,1 0,0 0,-1 1,1-1,-1 0,0 1,0-1,-1 1,1-1,-1 1,1-1,-1 1,0-1,0 1,-1-1,1 1,-1-1,0 1,0-1,0 1,-3 5,1 0,-2 0,1 0,-1-1,-1 1,1-1,-1-1,-1 1,1-1,-7 5,5-4,-10 11</inkml:trace>
  <inkml:trace contextRef="#ctx0" brushRef="#br0" timeOffset="2867.154">3791 617,'-9'18,"1"0,1 1,1 0,1 0,1 0,0 0,1 1,1-1,1 1,1 0,0 0,2-1,0 1,2 4,-1-16,0-1,0 1,1 0,-1-1,2 0,-1 0,1 0,0 0,0-1,1 1,0-2,0 1,1-1,-1 1,1-2,0 1,-3-4,-1-1,0 1,0-1,0 0,1 0,-1 0,0 0,0-1,0 1,1-1,-1 0,0 0,0 0,0 0,0 0,0-1,-1 0,1 1,0-1,-1 0,1 0,-1 0,1-1,-1 1,0 0,0-1,0 0,-1 1,1-1,0 0,-1 0,0 0,0 0,0 0,0 0,0 0,-1-1,1 1,-1 0,0-1,8-12,6-16,2-3,0 0,3 1,0 1,3 1,19-23,-27 42,0 2</inkml:trace>
  <inkml:trace contextRef="#ctx0" brushRef="#br0" timeOffset="3632.011">4581 645,'-42'17,"1"2,1 1,1 2,1 2,-21 18,48-34,0 0,1 1,0 0,1 1,0 0,0 1,1 0,0 0,-2 5,10-15,-1 1,0-1,1 0,-1 1,1-1,-1 1,1-1,-1 1,1-1,0 1,0-1,0 1,0-1,0 1,0-1,0 1,1-1,-1 1,0-1,1 1,-1-1,1 1,0-1,-1 0,1 1,0-1,0 0,0 0,0 1,0-1,0 0,0 0,0 0,1 0,-1 0,0-1,1 1,-1 0,0-1,1 1,-1-1,1 1,0 0,69 1,-51-10,0-1,-1-1,0-1,0 0,-1-1,-1-1,0-1,-1 0,0-2,-1 1,-1-2,2-3,45-44,-28 42,-32 22,-1 0,1-1,0 1,-1 0,1 0,-1 0,1 0,0 0,-1 0,1 0,0 0,-1 0,1 0,-1 0,1 1,0-1,-1 0,1 0,-1 1,1-1,-1 0,1 1,-1-1,1 0,-1 1,1-1,-1 1,0-1,1 1,-1-1,1 1,-1-1,0 1,0-1,1 1,-1-1,0 1,0-1,0 1,0 0,1-1,-1 1,0 0,0-1,0 1,0-1,0 1,-1 0,1-1,0 1,0-1,0 1,0 0,-1-1,1 1,0-1,-1 1,1-1,0 1,-1-1,1 1,-4 16,2-13,0 1,0 0,0 0,0 0,1 0,0 1,0-1,1 0,-1 0,1 1,0-1,0 0,1 1,0-1,0 0,0 0,0 0,1 0,0 0,0 0,0 0,1 0,0-1,0 1,0-1,0 0,0 0,1 0,0 0,0-1,0 1,3 1,4-2,0 0,1 0,-1-1,0-1,1 0,-1 0,1-1,-1-1,1 0,-1 0,1-1,-1-1,0 0,0 0,0-1,0-1,-1 0,0 0,0-1,0 0,-1-1,1 0,3-4,148-132,9-87,-161 217,0-1,-1 1,-1-1,0-1,-1 1,-1-1,0 0,-1-1,0 1,-1-1,-1 1,-1-1,0 0,-1 0,0 0,-2 0,0 1,0-1,-2 1,0-1,-1 1,0 0,-1 1,-1-1,0 1,-1 0,-9-12,14 23,0 0,-1 0,1 1,-1-1,0 1,0 0,0 0,0 0,0 0,0 1,0 0,0-1,-1 2,1-1,-1 0,1 1,0 0,-1 0,1 0,-1 1,1-1,-1 1,1 0,0 0,0 1,0-1,-1 1,1 0,1 0,-3 1,-4 3,0 0,1 0,-1 1,1 1,1-1,-1 1,1 1,1 0,-1 0,1 0,-1 4,-4 13,2 1,0 1,2-1,1 2,1-1,1 1,2-1,1 1,1 0,2 0,0 0,2 0,2 0,6 24,5 4,3-1,2 0,2-2,3-1,2-1,11 14,23 44,-28-30,-35-80,1 1,0-1,0 1,-1-1,1 1,0-1,-1 1,1-1,-1 1,1-1,0 0,-1 1,1-1,-1 0,1 1,-1-1,1 0,-1 1,0-1,1 0,-1 0,1 0,-1 0,0 0,1 0,-1 1,1-1,-1 0,0-1,1 1,-1 0,1 0,-1 0,1 0,-1 0,0-1,1 1,-1 0,1 0,-1-1,1 1,-1 0,1-1,-1 1,1-1,0 1,-1 0,1-1,-1 1,1-1,0 1,0-1,-1 0,1 1,0-1,0 1,0-1,-1 1,1-1,0 0,0 1,0-1,0 1,0-1,0 0,-10-12</inkml:trace>
  <inkml:trace contextRef="#ctx0" brushRef="#br0" timeOffset="3900.032">4694 561,'43'0,"44"0,10 0,0 0,-13 0,-15 0,-15 0,-11 0,-5 0,-2 0,-4 0,-2 0,-6 0</inkml:trace>
  <inkml:trace contextRef="#ctx0" brushRef="#br0" timeOffset="4318.039">5767 702,'-9'38,"-4"18,1 4,7-8,4-13</inkml:trace>
  <inkml:trace contextRef="#ctx0" brushRef="#br0" timeOffset="4534.936">5795 420,'5'5,"1"6,0 1</inkml:trace>
  <inkml:trace contextRef="#ctx0" brushRef="#br0" timeOffset="5386.504">6162 645,'-14'11,"1"0,0 1,1 1,0 0,1 0,0 1,1 1,1 0,0 0,1 1,1 0,-5 15,11-28,1 1,-1 0,1 0,0-1,0 1,0 0,1 0,-1-1,1 1,0 0,0-1,0 1,0 0,1-1,-1 0,1 1,0-1,0 0,0 0,1 0,-1 0,1 0,0-1,-1 1,1-1,0 1,0-1,1 0,-1 0,0-1,1 1,3 0,0 1,0 0,0-1,1 0,-1 0,1-1,-1 0,1 0,-1-1,1 0,0 0,-1 0,1-1,0-1,-1 1,0-1,2-1,1-1,-1 0,1-1,-1 0,0-1,0 0,-1 0,0-1,0 0,0 0,-1-1,0 0,-1 0,0-1,0 0,-1 0,0 0,0 0,-1-1,0 0,-1 0,0 0,-1 0,1-5,-1 6,-1 1,0-1,-1 0,0 0,0 0,-1 0,0 1,0-1,-1 0,0 1,-1-1,0 1,0 0,-1-1,0 2,0-1,-1 0,0 1,0 0,-1 0,0 1,0-1,-1 1,1 0,-1 1,-8-5,15 10,1 0,-1-1,0 1,1 0,-1-1,0 1,1 0,-1-1,0 1,0 0,1-1,-1 1,0 0,0-1,0 1,0-1,1 1,-1 0,0-1,0 1,0-1,0 1,0-1,0 1,0 0,0-1,0 1,0-1,0 1,-1-1,1 1,0 0,0-1,0 1,0-1,-1 1,1 0,0-1,0 1,-1 0,1-1,0 1,-1 0,1 0,0-1,-1 1,6-1,12-5,1 2,-1 0,1 1,-1 1,1 1,0 0,0 1,0 1,-1 1,1 0,-1 2,1 0,-1 1,0 0,0 1,4 4,-18-9,0 1,0 0,0 0,-1 0,1 1,-1-1,1 1,-1-1,0 1,0 0,0 0,0 0,-1 0,1 0,-1 0,0 0,0 0,0 1,0-1,0 1,-1-1,0 0,1 1,-1-1,0 1,-1 1,-28 93,7-30,22-67,-1 1,1-1,-1 1,1-1,0 1,0-1,0 1,-1-1,1 1,1-1,-1 1,0-1,0 1,1-1,-1 1,0-1,1 1,0-1,-1 0,1 1,0-1,-1 0,1 0,0 1,0-1,0 0,0 0,1 0,-1 0,0 0,0 0,0 0,1-1,-1 1,1 0,-1-1,0 1,1-1,-1 1,1-1,-1 0,1 0,-1 1,1-1,-1 0,1 0,-1-1,1 1,0 0,-1 0,0-1,1 1,0-1,81-32,177-145,-193 143,-65 35,-1 1,0-1,1 1,-1-1,0 1,0 0,0 0,0 0,0 0,0 0,0 0,0 0,0 0,0 0,-1 0,1 0,0 1,-1-1,1 0,-1 0,1 1,-1-1,0 0,1 1,-1-1,0 1,0-1,0 0,0 1,0-1,0 0,-1 1,1-1,0 0,-1 1,1-1,-1 0,1 1,-1-1,0 0,0 1,-50 177,56-115,-7-50</inkml:trace>
</inkml:ink>
</file>

<file path=ppt/ink/ink4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2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199 502,'-11'1,"0"0,0 0,0 2,1-1,-1 1,1 0,0 1,0 1,0-1,0 2,1-1,-2 2,6-4,1 0,-1 0,1 1,0 0,0-1,0 1,0 1,1-1,0 0,-1 1,2 0,-1 0,0 0,1 0,0 0,0 0,1 0,0 1,-1-1,2 1,-1-1,1 1,0-1,0 3,0-6,0 1,0-1,0 1,1-1,-1 1,1-1,0 0,0 1,0-1,0 0,0 0,0 0,0 0,1 0,-1 0,1 0,0 0,-1 0,1-1,0 1,0-1,0 1,0-1,0 0,0 0,1 0,-1 0,0 0,1 0,-1-1,0 1,1-1,-1 1,1-1,-1 0,0 0,1 0,-1 0,1-1,-1 1,2-1,5-1,0-1,0 1,0-2,-1 1,1-1,-1-1,0 1,0-1,-1-1,5-3,0-2,-1-1,-1 1,1-2,-2 0,0 0,-1 0,0-1,-1-1,0 1,-1-1,-1 0,0 0,-2-1,1 1,-2-1,0 0,-1 0,0 0,-2 0,-1-12,-38-55,39 81,-1 0,1 0,-1 0,1 1,-1-1,0 1,1-1,-1 1,0 0,0 0,0 0,0 0,0 0,0 0,0 0,-1 1,1-1,0 1,0-1,-1 1,1 0,0 0,0 0,-1 0,1 1,0-1,0 1,-1-1,1 1,0 0,0-1,0 1,0 0,0 0,0 1,0-1,0 0,-1 2,2-2,-1 0,1 0,0 0,0 0,0 0,0 0,0 1,0-1,0 0,0 1,1-1,-1 0,1 1,-1-1,1 1,-1-1,1 1,0-1,-1 1,1-1,0 1,0-1,0 1,0-1,0 1,1-1,-1 1,0-1,1 1,-1-1,1 0,0 1,-1-1,1 1,0-1,0 0,0 0,0 0,0 1,0-1,0 0,1 0,59 31,-42-30,0-2,0 0,1-1,-1-1,0-1,0 0,-1-2,1 0,-1-1,0 0,0-2,-1 0,0-1,0-1,-1-1,-1 0,0-1,6-6,-5 7,-1-1,0 0,-1-2,-1 1,0-1,-1-1,0-1,-1 1,-1-2,-1 1,0-1,-1-1,-1 0,4-14,-41 186,24-50,5 1,5-1,9 41,-3-22,-6 0,-6 32,1-139,1 0,-2 0,0 0,-1 0,-1-1,0 1,-1-1,-1 0,0 0,-1-1,-1 1,0-1,-1-1,0 0,-1 0,0-1,-1 0,-1-1,-6 5,14-14,1-1,-1 0,1 0,-1 0,1-1,-1 1,0-1,1 0,-1 0,0 0,1-1,-1 1,1-1,-1 0,0 1,1-2,0 1,-1 0,1-1,0 0,-1 1,1-1,0-1,1 1,-1 0,0-1,0 1,1-1,0 0,-1 0,1 0,0 0,1 0,-1 0,0-1,1 1,0 0,0-1,0 1,0-1,0 0,1 1,0-1,0 0,0 1,0-1,0 0,1-2,8-35,1 0,3 1,1 1,1 0,3 0,1 2,1 0,3 2,0 0,3 1,0 2,4-1,-8 8,-4 6</inkml:trace>
</inkml:ink>
</file>

<file path=ppt/ink/ink4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1 253,'4'7,"1"0,1-1,-1 1,1-1,0 0,0-1,1 0,-1 0,1 0,1-1,-1 0,0 0,1-1,0 1,0-2,0 1,0-1,0-1,0 0,1 0,-1 0,0-1,1 0,-1-1,0 1,1-2,-1 1,0-1,0-1,0 1,0-1,0-1,4-2,9-2,0-1,-1-1,0 0,-1-2,0 0,-1-1,0-1,-1-1,-1 0,0-1,-1-1,-1 0,0-1,-2-1,-10 16,0 1,0-1,-1 1,1-1,-1 0,0 0,0 0,0 0,0 0,0 0,-1 0,1 0,-1 0,0 0,0 0,0 0,0 0,-1 0,1 0,-1 0,0 0,0 0,0 0,0 0,0 0,-1 1,1-1,-1 0,0 1,0-1,0 1,0 0,0 0,0 0,0 0,-1 0,1 0,-1 0,0 1,1-1,-1 1,0 0,0 0,0 0,-12 0,1 2,0 0,-1 0,1 1,0 1,0 1,0 0,0 0,1 2,0-1,0 2,0 0,1 0,0 1,0 1,1 0,0 0,1 1,0 1,0-1,-6 11,7-11,0 1,0-1,1 2,1-1,0 1,0 0,1 0,1 1,0-1,-2 12,6-18,0-1,0 1,0 0,1 0,0 0,0 0,0 0,1 0,0-1,0 1,1 0,-1-1,1 1,0-1,1 1,-1-1,1 0,0 0,1 0,-1 0,1-1,0 1,0-1,0 0,5 3,0 0,0-1,0 0,1 0,0-1,0 0,1-1,-1 0,1-1,0 0,0 0,0-1,0-1,0 0,1 0,-1-1,0-1,0 0,0 0,0-1,0-1,2 0,40-15,-2-2,-1-2,0-2,-2-3,-1-1,-1-3,0-2,129-96,-174 127,1 1,-1 0,1 0,-1 0,1 0,-1 0,1 0,-1 0,1 1,0-1,0 0,-1 1,1 0,0-1,0 1,0 0,0 0,-1 0,1 0,0 0,0 0,0 1,0-1,-1 0,1 1,0 0,0-1,-1 1,1 0,-1 0,1 0,0 0,-1 0,0 0,1 0,-1 1,0-1,1 1,-1-1,0 1,0-1,0 1,-1-1,1 1,0 0,0-1,-1 1,1 0,-1 0,0 0,1-1,-1 2,-43 174,17-118,57-82,5-10,0 2,3 2,0 1,2 2,0 2,24-9,20 9,-83 24,0-1,0 1,1 0,-1 0,0 1,0-1,0 0,0 1,0-1,0 1,0-1,0 1,0 0,0 0,0 0,-1 0,1 0,0 1,-1-1,1 0,-1 1,1-1,-1 1,1 0,-1-1,0 1,0 0,0 0,0 0,0 0,-1 0,1 0,0 0,-1 0,1 0,-1 0,0 0,0 0,0 1,-1 11,0-1,-1 1,0-1,-1 0,-1 0,0 0,-1 0,0-1,-1 1,0-1,-7 9,-8 19,-5 19,26-46</inkml:trace>
  <inkml:trace contextRef="#ctx0" brushRef="#br0" timeOffset="1098.802">1581 366,'45'-6,"-1"-3,0-1,0-3,-1-1,40-20,-74 31,0 0,0 0,0-1,-1 0,0-1,0 0,0 0,0-1,-1 0,0 0,0-1,-1 0,1 0,-2-1,1 1,-1-1,0 0,-1-1,0 1,0-1,0 0,-2 0,1 0,0-7,-3 14,0 0,0 0,0 0,0 0,-1 0,0 0,1 0,-1 0,0 0,0 0,0 0,0 0,0 0,0 1,0-1,-1 0,1 1,-1-1,1 1,-1-1,1 1,-1 0,0 0,0 0,0 0,0 0,0 0,0 0,0 1,0-1,0 1,0-1,0 1,0 0,0 0,0 0,0 0,-1 0,1 0,0 1,-85 24,67-14,1 1,0 1,1 1,0 1,1 1,0 0,2 1,-7 8,19-21,0 0,-1-1,1 1,0 0,1 1,-1-1,1 0,0 1,0 0,0-1,1 1,-1 0,1 0,0 0,1 0,-1 0,1 0,0 0,0 0,1 0,-1 0,1-1,0 1,0 0,1 0,0 0,0-1,0 1,0-1,1 1,-1-1,1 0,0 0,0 0,1-1,-1 1,1-1,0 1,0-1,0 0,0-1,0 1,1-1,-1 0,1 0,2 0,14 1,0-2,0 0,0-1,0-1,0-2,0 0,0-1,0-1,-1 0,0-2,0-1,0 0,-1-1,-1-1,0-1,0-1,3-3,17-10,-1-2,-2-2,-1-1,26-28,-9-17,-50 74,0-1,0 0,0 0,0 0,0 0,-1 0,1 0,-1 0,1 0,-1-1,0 1,0 0,0 0,0 0,0 0,0 0,-1-1,1 1,-1 0,1 0,-1 0,0 0,0 0,0 0,0 1,0-1,0 0,-1 0,1 1,0-1,-1 1,0-1,1 1,-1-1,0 1,0 0,1 0,-1 0,-1 0,-3-1,-1 2,1-1,0 0,0 1,-1 1,1-1,0 1,0 0,-1 0,1 0,0 1,0 0,1 0,-1 1,0 0,1 0,-1 0,1 1,0-1,0 1,0 0,1 1,0-1,-1 1,2 0,-1 0,0 0,1 1,0-1,0 3,3-6,0 1,0-1,0 1,1 0,-1-1,1 1,0-1,0 1,0-1,0 0,0 1,0-1,1 0,-1 0,1 0,-1 0,1 0,0 0,0 0,0 0,0-1,0 1,0-1,1 0,-1 1,0-1,1 0,-1 0,1-1,-1 1,1 0,-1-1,1 0,-1 1,1-1,0 0,-1 0,1-1,-1 1,3-1,17 5,-15-3,0-1,-1 1,1 0,-1 1,1-1,-1 1,0 1,0-1,0 1,0 0,0 1,-1-1,1 1,-1 0,0 0,0 1,0-1,-1 1,0 0,0 1,0-1,0 1,-1-1,0 1,0 0,-1 0,1 1,-1-1,-1 0,1 2,-43 119,40-125,1-1,0 1,0 0,0 0,0-1,0 1,0 0,0-1,1 1,-1 0,1-1,-1 1,1 0,0-1,-1 1,1-1,0 1,0-1,0 0,0 1,0-1,0 0,1 0,-1 1,0-1,1 0,-1 0,1 0,-1-1,1 1,-1 0,16 5</inkml:trace>
  <inkml:trace contextRef="#ctx0" brushRef="#br0" timeOffset="1739.561">2964 141,'-31'8,"0"2,0 0,1 3,0 0,1 2,1 0,1 3,-12 8,-23 49,60-73,1 0,0-1,0 1,0 0,0 0,0 0,1 0,-1 0,1 0,-1 0,1 0,-1 0,1 0,0 0,0 0,0 0,0 0,1 0,-1 0,0 0,1 0,0 0,-1 0,1 0,0 0,0 0,0 0,0 0,0-1,1 1,-1 0,0-1,1 1,-1-1,1 0,0 1,-1-1,1 0,0 0,0 0,0 0,-1 0,3 0,3 1,1 1,0-1,-1-1,1 0,0 0,0 0,0-1,0 0,0-1,0 1,0-2,-1 1,1-1,0 0,-1-1,1 1,-1-2,0 1,0-1,0 0,2-2,129-118,-90 75,38-24,-83 74,-1-1,1 1,-1-1,0 1,1 0,-1 0,1 0,-1 0,0 1,0-1,0 0,0 1,0 0,0-1,0 1,0 0,-1 0,1 0,-1 0,1 0,-1 1,0-1,0 0,0 1,0-1,0 0,0 1,-1-1,1 1,-1-1,0 1,0 0,0-1,0 1,0-1,0 1,-1-1,1 1,-2 1,5 16,7 52,-3 1,-3-1,-5 61,0-53,0-62,0-1,-2 0,0 1,-1-1,-1 0,0 0,-1-1,-1 0,-1 0,0 0,-1-1,0-1,-2 1,1-1,-2-1,-2 2,12-12,-1 0,0 0,0 0,0 0,0 0,-1 0,1-1,-1 0,1 0,-1 0,0 0,0 0,0-1,0 1,0-1,0 0,0-1,0 1,0-1,0 1,-1-1,1-1,0 1,0 0,0-1,0 0,-1 0,1 0,0-1,1 1,-1-1,0 0,0 0,1 0,-1-1,1 1,0-1,0 0,0 0,0 0,-1-2,2-4,1-1,1 1,0 0,0-1,1 1,0 0,1 0,0 0,0 0,1 0,0 0,0 0,1 1,4-7,6-17,1 0,2 1,1 1,1 1,1 1,8-7,106-119,-118 136</inkml:trace>
  <inkml:trace contextRef="#ctx0" brushRef="#br0" timeOffset="2405.167">3501 141,'-16'42,"10"-30,0 1,1-1,1 1,0 0,1 1,0-1,1 1,0-1,1 1,1-1,0 1,1 0,1-1,0 3,-1-14,0 0,-1 1,2-1,-1 0,0 0,0 0,1 0,-1 0,1 0,-1 0,1-1,0 1,0 0,0-1,0 0,0 1,0-1,0 0,0 0,0 0,1 0,-1 0,0-1,1 1,-1-1,0 0,1 1,-1-1,1 0,-1 0,0-1,1 1,-1 0,1-1,-1 0,1 0,82-37,133-142,-48 72,-126 88,-43 20,0 0,0 0,-1 0,1 0,0 0,0 0,0 0,-1 0,1 0,0 0,0 0,0 1,0-1,-1 0,1 1,0-1,0 0,-1 1,1-1,0 1,-1-1,1 1,-1-1,1 1,0 0,-1-1,1 1,-1 0,1-1,-1 1,0 0,1 0,-1-1,0 1,0 0,1 0,-1 0,0-1,0 1,0 0,0 0,0 0,0 0,0-1,0 1,0 0,-1 0,1 0,0-1,0 1,-1 0,1 0,0-1,-1 2,-27 174,25-98,4 1,3-1,3 0,11 46,36 117,-53-238,0-1,0 1,-1 0,1-1,-1 1,1 0,-1-1,0 1,0 0,0 0,0-1,0 1,-1 0,1 0,-1-1,0 1,0-1,0 1,0 0,0-1,-1 0,1 1,-1-1,1 0,-1 0,0 0,0 0,0 0,0 0,0 0,0-1,-1 1,1-1,0 1,-1-1,1 0,-1 0,0 0,1-1,-1 1,-1 0,-3-2,0 0,0-1,0 1,0-1,0-1,0 1,1-1,0 0,-1-1,1 0,0 0,1 0,-1 0,1-1,0 0,0 0,0-1,1 1,0-1,0 0,0 0,1 0,0-1,0 1,0-1,1 0,0 0,1 0,-1 0,1 0,0 0,1 0,0 0,0-1,4-5,0 1,0-1,2 1,-1 0,1 1,1 0,0 0,1 0,0 1,0 0,1 0,0 1,1 0,0 1,1 0,-1 1,2 0,-1 0,1 1,-1 1,11-3,68-30,3 4,68-14,-51 16,-68 18</inkml:trace>
</inkml:ink>
</file>

<file path=ppt/ink/ink4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1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0 505,'2'-5,"0"0,0 0,0 0,1 0,0 1,-1 0,2-1,-1 1,0 0,1 0,0 1,0-1,0 1,0 0,0 0,3-1,-7 4,26-17,1 2,0 1,1 2,0 0,1 2,5 0,-14 2,0 1,0 1,0 0,1 2,-1 1,1 0,0 1,0 2,0 0,0 1,4 1,-22-1,-1 0,1-1,0 1,0 0,0 0,-1 1,1-1,0 1,-1-1,1 1,-1 0,0 0,0 0,0 0,0 0,0 0,0 1,0-1,-1 1,1-1,-1 1,0 0,1-1,-1 1,0 0,-1 0,1 0,-1 0,1 0,-1 0,0 0,0 0,0-1,0 1,-1 0,1 0,-1 0,0 0,-2 8,0 0,-1 0,0 0,-1-1,0 0,0 0,-1 0,-1-1,-4 5,-124 111,134-124,0-1,0 1,-1 0,1 0,0 1,0-1,0 0,1 0,-1 0,0 1,0-1,1 0,-1 1,0-1,1 1,0-1,-1 0,1 1,0-1,0 1,-1-1,1 1,0-1,1 1,-1-1,0 1,0-1,1 1,-1-1,1 1,-1-1,1 0,-1 1,1-1,0 0,0 1,0-1,0 0,0 0,0 0,0 0,0 0,0 0,0 0,1 0,-1 0,0-1,1 1,-1 0,0-1,1 1,-1-1,1 0,-1 1,1-1,-1 0,2 0,90 26,-74-23,-1 1,1 1,-1 1,0 0,-1 1,1 1,-2 1,1 0,12 11,-26-17,0 0,0 0,-1 0,1 0,-1 0,0 1,0-1,0 1,0-1,-1 1,1 0,-1 0,0 0,0 0,-1 0,1 0,-1 0,0 0,0 0,0 0,0 0,-1 0,1 0,-1 0,0 0,-1-1,1 1,-1 0,1 0,-1-1,0 1,-1-1,-82 105,68-92,-1-2,0 0,-1-1,-1-1,0-1,-1 0,0-2,0 0,-13 2,29-9,-1 1,0-2,0 1,0 0,0-1,0 0,0-1,-1 1,1-1,0 0,0-1,0 0,-1 0,1 0,0 0,0-1,1 0,-1 0,-4-3,8 2,2 1,-1-1,0 1,0-1,1 0,0 1,-1-1,1 1,0-1,0 0,0 1,1-1,-1 0,1 1,-1-1,1 0,0 1,0 0,0-1,0 1,1-1,-1 1,1 0,-1 0,1 0,0 0,-1 0,3-1,-4 2,17-20</inkml:trace>
  <inkml:trace contextRef="#ctx0" brushRef="#br0" timeOffset="769.104">988 532,'0'23,"0"-13,0-22,0-7,2 1,-1 0,2-1,1 1,0 0,1 1,1-1,0 1,2 0,0 0,1 1,0 0,1 1,6-7,-15 20,0 1,0 0,0-1,0 1,0 0,0 0,1 0,-1 0,0 0,1 0,-1 0,0 0,1 0,-1 0,1 1,-1-1,1 1,-1-1,1 1,0 0,-1-1,1 1,0 0,-1 0,1 0,0 0,-1 1,1-1,-1 0,1 1,0-1,-1 1,1-1,-1 1,1 0,-1 0,0-1,1 1,-1 0,0 0,1 0,-1 1,1 0,15 13</inkml:trace>
  <inkml:trace contextRef="#ctx0" brushRef="#br0" timeOffset="9438.332">1552 306,'-2'-1,"0"-1,0 1,0 0,0 0,0 0,0 0,-1 0,1 0,0 1,-1-1,1 1,-1 0,1-1,-1 1,1 0,0 0,-1 1,1-1,-1 0,1 1,0 0,-1-1,1 1,0 0,0 0,-1 0,1 1,0-1,0 0,0 1,0 0,0 0,-53 60,53-59,0 1,1-1,-1 0,1 0,0 1,0-1,0 1,0-1,0 1,1 0,0-1,0 1,0-1,0 1,0 0,1-1,0 1,-1-1,1 1,0-1,1 1,-1-1,1 0,0 0,-1 1,1-1,1-1,-1 1,0 0,1 0,-1-1,1 1,0-1,0 0,0 0,0 0,0 0,0-1,0 1,1-1,-1 0,1 0,-1 0,1 0,-1 0,1-1,0 0,2 0,1-1,0-1,0 1,0-2,0 1,0-1,0 0,-1 0,1-1,-1 0,0 0,0-1,0 1,-1-1,1-1,-1 1,-1-1,1 0,-1 0,2-3,61-131,-60 127,-1-1,0 0,-2 0,1 0,-2 0,0-1,0 1,-2-1,0 0,0 0,-1 0,-1 1,-1-1,0 0,-4-13,5 25,0 1,-1 0,1 0,0 0,-1 0,0 0,1 0,-1 0,0 1,0-1,0 0,0 1,0 0,0-1,-1 1,1 0,0 0,-1 0,1 1,0-1,-1 1,1-1,-1 1,1 0,-1 0,1 0,-1 0,1 0,-1 0,1 1,-1-1,1 1,-1 0,1 0,0 0,-2 1,-80 50,76-45,1 1,0 0,0 0,0 1,1 0,0 0,1 0,0 0,0 1,1 0,1 0,-1 1,2-1,-1 0,1 1,1 0,0-1,1 1,0 0,0 0,1-1,0 1,1 0,1-1,3 11,0-13,1 0,0-1,0 0,1 0,0 0,0-1,1 0,-1 0,1-1,1-1,-1 1,1-2,-1 1,1-1,0 0,0-1,1-1,-1 1,0-1,6-1,208 0,-200-1</inkml:trace>
  <inkml:trace contextRef="#ctx0" brushRef="#br0" timeOffset="9771.982">763 815,'43'0,"43"-5,17-6,0-2,-8-2,-10 0,-10 3,-9 3,-5 4,-9 3,-8-4,-6 4,-6 3,-3 1,-2 0,-5 0</inkml:trace>
  <inkml:trace contextRef="#ctx0" brushRef="#br0" timeOffset="10940.434">2118 673,'-2'2,"0"-1,0 1,0 0,1 0,-1 0,1 0,-1 0,1 0,0 0,0 1,0-1,0 0,0 1,1-1,-1 1,1-1,-1 1,1-1,0 1,0 1,-1 0,-1 134,3-132,0 0,1-1,-1 1,1-1,0 1,0-1,1 0,-1 0,1 0,0 0,1-1,-1 1,1-1,0 0,0 0,0 0,1 0,-1-1,1 1,0-1,0-1,0 1,1 0,1-2,0-1,1 1,-1-1,0-1,1 1,-1-1,0-1,0 1,1-1,-1 0,0-1,-1 0,1 0,-1 0,1-1,-1 0,0 0,0-1,0 1,-1-1,2-2,22-14,117-110,-144 129,0 0,0 0,0 1,1-1,-1 1,0 0,1 0,-1-1,1 2,-1-1,1 0,-1 0,1 1,0-1,-1 1,1 0,0 0,-1 0,1 0,0 1,-1-1,1 1,0-1,-1 1,1 0,-1 0,1 0,-1 0,0 1,1-1,-1 1,0-1,0 1,0 0,0 0,0-1,-1 1,1 1,0-1,-1 0,0 0,1 1,-1-1,13 22,-12-17,1 0,0-1,0 1,1-1,-1 0,1 0,1 0,-1 0,1 0,0-1,0 0,1 0,-1-1,1 1,0-1,0-1,1 1,-1-1,1 0,0 0,0-1,-1 0,2 0,-1-1,0 1,0-2,7 1,1-5,-1 0,1-1,-1-1,0 0,-1-1,1 0,-1-1,-1-1,0 0,0-1,-1 0,0 0,0-1,-1-1,-1 0,0 0,-1-1,0 0,-1 0,4-10,10-4,-13 23</inkml:trace>
  <inkml:trace contextRef="#ctx0" brushRef="#br0" timeOffset="12307.948">3641 673,'-20'1,"-1"1,1 1,0 1,1 1,-1 0,1 1,0 2,0 0,1 0,-3 3,8-3,0 0,1 1,0 0,0 1,1 0,0 1,1 1,0-1,1 1,0 1,1 0,0 0,1 1,1-1,-5 15,10-24,0-1,1 0,-1 1,0-1,1 0,0 1,0-1,0 0,0 1,1-1,-1 1,1-1,0 0,0 0,0 1,0-1,0 0,1 0,0 0,-1 0,1 0,0-1,0 1,1 0,-1-1,1 0,-1 0,1 1,0-1,-1-1,1 1,0 0,0-1,1 1,-1-1,0 0,0 0,1 0,-1-1,0 1,1-1,-1 0,0 0,1 0,-1 0,1 0,1-1,12-4,-1-1,1 0,-1-1,-1-1,1-1,-1 0,-1-1,1 0,-2-1,0 0,0-2,-1 1,7-10,7-4,102-115,-128 140,1 0,-1 1,1-1,0 1,-1-1,1 1,0-1,-1 1,1-1,0 1,0 0,-1-1,1 1,0 0,0 0,0 0,0-1,-1 1,1 0,0 0,0 0,0 0,0 0,-1 1,1-1,0 0,0 0,0 0,-1 1,1-1,0 0,0 1,-1-1,1 1,0-1,-1 1,1-1,0 1,-1-1,1 1,-1 0,1-1,-1 1,1 0,-1 0,0-1,1 1,-1 0,0 0,1-1,-1 1,0 0,0 0,0 0,0 0,6 56,-6-43,2-1,0 1,0-1,1 1,1-1,0 0,1 0,0 0,8 11,-12-20,1-1,0 0,0 0,0 0,0 0,1-1,-1 1,1 0,0-1,-1 0,1 0,0 0,0 0,0 0,1 0,-1-1,0 0,1 1,-1-1,1-1,-1 1,1 0,0-1,-1 0,1 0,-1 0,1 0,0 0,-1-1,1 0,-1 1,1-1,-1-1,0 1,3-1,0-3,1 1,-1-1,1 0,-2-1,1 0,0 1,-1-2,0 1,-1-1,0 1,0-1,0-1,-1 1,2-4,11-20,29-42,-44 73,0 1,0-1,0 1,0-1,0 1,0 0,0 0,0-1,0 1,-1 0,1 0,0 0,-1 0,1 0,0 0,-1 0,1 0,-1 0,1 0,-1 1,0-1,0 0,1 0,-1 0,0 0,0 1,0-1,0 0,0 0,0 0,-1 1,1-1,3 27,-4-20,1 0,0 0,0 0,1 1,0-1,1 0,-1 0,1 0,1-1,0 1,0 0,0-1,1 0,0 0,1 0,-1 0,1-1,1 1,-1-1,1-1,0 1,0-1,1 0,3 2,-5-4,-1-1,1 0,0 0,0 0,0-1,0 0,0 1,0-2,0 1,0-1,0 1,0-1,0-1,1 1,-1-1,0 0,0 0,0 0,0-1,-1 0,1 0,0 0,-1-1,1 1,-1-1,0 0,0 0,0-1,0 1,0-1,18-17,-2-1,0 0,-1-2,-2 0,0-1,8-17,48-84,-70 125,0 1,1 0,-1 0,0-1,0 2,0-1,0 0,0 1,1-1,-1 1,0 0,0 0,0 0,-1 1,1-1,0 1,0-1,-1 1,1 0,-1 0,1 0,-1 0,0 1,0-1,0 1,0-1,0 1,-1-1,1 1,0 1,3 3,13 14,-1 2,-1 0,-1 1,-1 0,-1 1,-1 1,-2 0,3 11,-3-7,-1 0,-1 1,-1 0,-2 1,-2-1,0 1,-2 0,-2-1,-1 1,-1 0,-1-1,-2 0,-2 0,-5 15,8-32,0 0,-1 0,-1-1,0 0,-1 0,0-1,-1 0,-1-1,1 0,-2 0,1-1,-3 1,-68 36,78-46,1-1,-1 1,1 0,-1-1,1 1,-1-1,0 0,1 0,-1 0,1 0,-1 0,1-1,-1 1,0-1,1 1,-1-1,1 0,0 0,-1 0,1-1,0 1,0 0,0-1,0 1,0-1,0 0,0 0,0 0,1 0,-1 0,0 0,1 0,0 0,-1-2,0-4,1-1,0 0,0 0,1-1,0 1,0 0,1 0,0 0,1 0,0 0,0 1,1-1,0 0,1 1,0 0,0 0,0 0,2 0,23-44,2 2,3 0,2 3,2 1,2 2,1 1,3 3,1 1,2 2,2 3,0 1,23-8,-61 35,1 0,0 2,0-1,0 1,0 1,0 0,1 1,0 0,-1 1,8 1,3 0</inkml:trace>
  <inkml:trace contextRef="#ctx0" brushRef="#br0" timeOffset="15545.644">5702 730,'-5'0,"3"0,3 5,0 6,0 1</inkml:trace>
  <inkml:trace contextRef="#ctx0" brushRef="#br0" timeOffset="15801.166">5673 1097,'-5'0,"-1"0</inkml:trace>
  <inkml:trace contextRef="#ctx0" brushRef="#br0" timeOffset="45884.546">29 1577,'165'-19,"1"8,1 7,7 8,19-2,140-32,452 31,-496-29,602 28,-669-28,205 28,-258-28,311 28,-29 0,-253-28,-28 0,-3 27,-142 1</inkml:trace>
</inkml:ink>
</file>

<file path=ppt/ink/ink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6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538 368,'-45'-37,"27"31,0 1,0 1,0 1,-1 0,1 2,-1 0,1 1,-1 0,1 2,-1 0,1 1,0 1,-11 4,-56 23,85-30,-1 1,1-1,0 1,0-1,-1 1,1-1,1 1,-1-1,0 1,0-1,0 1,1-1,-1 1,1-1,-1 0,1 1,0-1,-1 0,1 1,0-1,0 0,0 0,0 0,0 0,0 0,0 0,0 0,1 0,-1 0,0 0,1 0,-1-1,0 1,1-1,-1 1,1-1,-1 0,2 1,164 53,-166-53,-1-1,1 0,0 0,-1 1,1-1,-1 1,1-1,-1 1,1-1,-1 1,1-1,-1 1,1-1,-1 1,1-1,-1 1,0 0,1-1,-1 1,0 0,0-1,0 1,1 0,-1-1,0 1,0 0,0 0,0-1,0 1,0 0,0-1,0 1,-1 0,1-1,0 1,0 0,-1-1,1 1,0 0,-1-1,1 1,0 0,-1-1,1 1,-1-1,1 1,-1-1,1 1,-1-1,0 0,1 1,-1-1,1 0,-1 1,0-1,-41 26,39-24,-57 32,1 3,2 3,-19 19,73-57,0 0,0 1,0-1,0 1,1 0,-1 0,1 0,0 0,0 0,0 0,0 1,0-1,1 1,-1-1,1 1,0-1,0 1,1 0,-1 0,1 0,0-1,0 1,0 0,0 0,1 0,-1-1,1 1,0 0,0-1,1 1,-1 0,1-1,-1 0,1 1,0-1,1 0,-1 0,0 0,1 0,0 0,1 0,8 6,1-2,0 0,1-1,0 0,-1-1,2 0,-1-2,0 1,1-2,0 0,-1 0,1-2,0 1,0-2,0 0,12-3,-24 4,1 0,0-1,-1 1,1-1,0 0,-1 0,1 0,-1 0,1-1,-1 1,0-1,1 0,-1 0,0 0,0-1,0 1,-1 0,1-1,-1 0,1 0,-1 0,0 0,0 0,0 0,0-1,-1 1,0 0,1-2,3-15</inkml:trace>
  <inkml:trace contextRef="#ctx0" brushRef="#br0" timeOffset="435.491">312 1,'-1'435,"-38"-86,-35 23,47-200,42-133,-3-27</inkml:trace>
</inkml:ink>
</file>

<file path=ppt/ink/ink4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91,'-3'16,"1"1,0-1,2 1,0-1,1 1,0 0,1-1,1 0,1 1,0-1,7 14,-10-28,0 1,1 0,0 0,-1 0,1-1,0 1,1-1,-1 0,0 0,1 1,-1-1,1-1,-1 1,1 0,0-1,0 1,0-1,0 0,0 0,0 0,0 0,0-1,1 1,-1-1,0 0,0 0,0 0,1 0,-1 0,0-1,0 0,0 1,0-1,0 0,0-1,2 0,5-2,0-1,-1 0,0 0,0-1,0 0,-1-1,0 0,0 0,-1-1,5-6,-6 7,-2-1,1 0,-1 0,0-1,-1 1,1-1,-2 0,1 0,-1 0,-1 0,0 0,0 0,-1 0,0-1,-1-5,1 10,-1 0,1 0,-1 0,0 0,-1 0,1 0,-1 0,0 0,-1 1,1-1,-1 1,1-1,-1 1,-1 0,1 0,-1 1,1-1,-1 1,0-1,0 1,0 0,-1 1,1-1,-1 1,1 0,-1 0,0 0,-3 0,-57-5,34 6</inkml:trace>
</inkml:ink>
</file>

<file path=ppt/ink/ink4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4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2 314,'38'-19,"-11"8,-1-1,-1-1,0-2,-1 0,0-1,-1-2,-1 0,-1-2,13-15,-31 31,0 0,0-1,0 0,-1 1,0-1,0 0,0 0,0-1,-1 1,0 0,0 0,0-1,-1 1,0-2,0 5,0 0,-1 0,1 0,-1 0,1 0,-1 0,0 0,0 0,0 0,0 0,0 0,0 0,-1 1,1-1,-1 1,1-1,-1 1,1-1,-1 1,0 0,0 0,0-1,1 2,-1-1,0 0,0 0,0 0,-1 1,1-1,0 1,0 0,0 0,0 0,0 0,-2 0,-8 0,1 2,-1-1,1 1,0 1,-1 0,1 0,0 1,1 1,-1 0,1 0,0 1,0 0,1 1,0 0,0 0,0 1,1 0,0 1,1 0,-5 7,5-6,1 1,0 0,1 0,0 0,0 1,1 0,1 0,0 0,-1 11,4-18,-1-1,1 1,0-1,0 1,1-1,-1 1,1-1,0 1,0-1,0 1,1-1,0 0,0 0,0 0,0 0,0 0,1 0,0-1,0 1,0-1,0 0,0 0,1 0,-1 0,1 0,0-1,0 1,1-1,15 7,0-1,0-1,1 0,0-2,0-1,0 0,0-2,1 0,4-1,4-1</inkml:trace>
</inkml:ink>
</file>

<file path=ppt/ink/ink4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29,'-15'104,"4"0,6 1,6 91,0-81,-17-38,4-59</inkml:trace>
  <inkml:trace contextRef="#ctx0" brushRef="#br0" timeOffset="213.767">1 509,'38'-9,"27"-9,8-1,-4-1,-4 1,-9 1,-9 2,-7-1,-6-2,-4 3,-2-2,-1-2,-6 3</inkml:trace>
  <inkml:trace contextRef="#ctx0" brushRef="#br0" timeOffset="561.123">734 1,'-23'79,"3"2,3 0,4 1,4 2,7-79,1 1,0-1,0 1,0-1,1 1,-1 0,2 0,-1-1,0 1,1 0,0-1,1 1,-1-1,1 1,0-1,0 0,1 0,0 0,-1 0,2 0,-1 0,0-1,1 0,0 0,0 0,0 0,1 0,-1-1,4 2,3-2,1-1,-1 0,1-1,-1 0,1-1,0 0,-1-1,1 0,0-1,-1 0,0-1,0 0,1-1,8-4,24-5,-42 12,0 0,0 1,0 0,0-1,0 1,0 0,0 0,0 0,0 0,0 1,0-1,0 1,0-1,0 1,0-1,0 1,0 0,0 0,-1 0,1 0,0 0,-1 1,1-1,0 1,-1-1,0 1,1-1,-1 1,0-1,0 1,0 0,0 0,0 0,0 0,0 0,-1 0,1 0,-1 0,0 0,1 0,-1 0,0 0,0 0,0 0,0 0,-1 0,1 0,-1 1,2 20</inkml:trace>
</inkml:ink>
</file>

<file path=ppt/ink/ink4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26 594,'-5'38,"-1"18,0 4,1-4,2-10</inkml:trace>
  <inkml:trace contextRef="#ctx0" brushRef="#br0" timeOffset="249.688">26 170,'0'15,"5"18,2 5</inkml:trace>
  <inkml:trace contextRef="#ctx0" brushRef="#br0" timeOffset="582.9">280 876,'172'-224,"-171"222,-1 0,1 0,0-1,0 1,0 1,1-1,-1 0,0 0,1 0,-1 1,1-1,0 1,0-1,-1 1,1-1,0 1,0 0,0 0,0 0,0 0,0 1,1-1,-1 0,0 1,0 0,0-1,1 1,-1 0,0 0,1 0,-1 0,0 1,0-1,0 1,1-1,-1 1,0 0,0 0,0 0,2 1,40 80,-41-79,0 1,1-1,-1 1,1-1,0 0,0 0,0 0,0-1,0 0,1 1,-1-1,1-1,-1 1,1-1,0 0,-1 0,1 0,0 0,0-1,0 0,0 0,0 0,-1-1,1 0,0 0,0 0,-1 0,1-1,0 0,-1 0,0 0,1 0,-1-1,1-1,7-6,-1-2,0 0,-1 0,-1-1,0 0,-1 0,0-1,-1 0,-1-1,0 1,-1-1,0-1,-1 1,1-14,-1 4</inkml:trace>
  <inkml:trace contextRef="#ctx0" brushRef="#br0" timeOffset="1085.937">1494 1,'-14'43,"-5"34,0 12,5-2,3-8,5-12,2-13,3-5,1-8,1-4,-1-5,1-3,0-1,-1 0,1-11,-1-7</inkml:trace>
  <inkml:trace contextRef="#ctx0" brushRef="#br0" timeOffset="1268.871">1043 367,'29'15,"18"4,12 0,0-5,0-3,-1-4,0-4,-5-2,-8-5,-5-4,-11 1</inkml:trace>
</inkml:ink>
</file>

<file path=ppt/ink/ink4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392 438,'-17'0,"0"1,0 1,0 0,1 1,-1 1,1 1,-1 0,2 1,-1 1,1 0,0 1,0 1,1 0,0 1,0 0,1 1,1 1,0 0,1 1,0 0,1 0,0 1,1 1,0 2,3-10,1 1,1-1,0 1,0 0,0 0,1 0,0 0,1 1,0-1,0 1,1 0,0 0,0-1,1 1,0 0,1 0,0 0,0-1,1 1,0 0,0-1,1 1,0-1,1 0,0 0,0-1,1 1,0-1,0 0,0 0,1 0,3 2,-5-6,1 0,0 0,0 0,0-1,0 0,1 0,-1 0,1 0,-1-1,1 0,-1 0,1-1,0 0,-1 0,1 0,-1 0,1-1,0 0,-1 0,1 0,-1-1,0 0,1 0,-1 0,0-1,0 0,0 0,-1 0,1 0,-1-1,17-13,-1-1,-1 0,-1-1,0-2,10-16,107-164,-134 200,-1-1,1 0,-1 1,1-1,0 1,-1-1,1 1,0-1,0 1,0-1,0 1,0 0,0-1,1 1,-1 0,0 0,1 0,-1 0,1 0,-1 0,1 1,-1-1,1 0,-1 1,1-1,0 1,-1 0,1-1,0 1,0 0,-1 0,1 0,0 0,-1 0,1 1,0-1,-1 0,1 1,0-1,-1 1,1 0,-1-1,1 1,-1 0,1 0,0 1,5 9,0 1,-1 0,0 0,-1 0,-1 1,0 0,-1 0,0 0,-1 0,1 11,3 9,3 32,-3 0,-3 1,-2-1,-6 27,5-70,-1 0,-1 1,-1-1,-1 0,-1-1,-1 1,-1-1,0 0,-2 0,-1-1,0 0,-1-1,-2 0,1-1,-2-1,-1 0,0 0,-1-2,-8 7,23-21,0 0,1-1,-1 1,0-1,0 1,0-1,0 1,1-1,-1 1,0-1,0 0,0 1,0-1,0 0,0 0,0 0,0 0,0 0,0 0,0 0,0 0,0 0,0 0,0-1,0 1,0 0,0-1,0 1,0-1,1 1,-1-1,0 1,0-1,0 1,1-1,-1 0,0 0,1 1,-1-1,0 0,1 0,-1 0,1 1,0-1,-1 0,1 0,0 0,-1 0,1 0,0 0,0-1,-1-53,9 28,2 0,0 0,2 1,1 1,0 0,9-10,-3 4,48-72,4 3,5 3,4 4,55-47,-26 0,-107 138,-1 1,0-1,1 1,-1-1,0 0,0 1,0-1,0 0,0 0,0 0,0 0,-1 0,1 0,-1 0,1 0,-1 0,0 0,0 0,0 0,0-1,0 1,0 0,-1 0,1 0,-1 0,1 0,-1 0,0 0,0 0,0 1,0-1,0 0,0 0,0 1,-1-1,1 0,-1 1,1 0,-1-1,1 1,-1 0,0 0,0 0,1 0,-1 0,0 0,0 0,0 1,-2-1,-3-1,-1 0,1 0,-1 1,1 0,-1 1,0 0,1 0,-1 0,0 1,1 0,-1 1,1 0,0 0,0 0,-1 1,1 0,1 1,-1-1,0 1,1 1,0-1,0 1,0 0,1 0,-1 1,1-1,1 1,-1 1,1-1,0 0,0 1,1 0,0 0,0 0,1 0,0 1,0-1,0 1,1-1,0 1,1 4,3 3,1 0,0-1,1 1,1-1,0 0,1 0,0-1,1 0,1 0,0-1,0 0,2-1,-1 0,1 0,1-1,0-1,0 0,1 0,0-2,1 1,-1-2,1 1,1-2,-1 0,1-1,0 0,0-2,0 1,0-2,3 0,-2 0,-1 0,0-1,1-1,-1 0,0-1,0-1,0 0,0-2,0 1,-1-2,0 0,0 0,0-1,7-6,18-16,-1-2,-1-2,-2-2,-2-1,-1-1,-1-2,-3-1,-9 14,-1 0,-1-1,-2 0,-1-1,-1-1,-1 0,-2-1,0-1,-3 1,0-1,-2 0,-1-1,-2 1,-1-1,-2-17,-22-10,22 58,0 0,-1 0,1 0,0 1,0-1,0 0,-1 0,1 1,0-1,0 1,-1-1,1 1,-1 0,1 0,0-1,-1 1,1 0,-1 0,1 0,0 0,-1 1,1-1,-1 0,1 0,0 1,-1-1,1 1,0 0,0-1,-1 1,1 0,0-1,0 1,0 0,0 0,0 0,0 0,0 0,0 0,0 1,0 0,-7 10,2 0,0 1,0 0,1 0,0 0,2 1,-1-1,1 1,1 0,1 0,0 0,1 0,0 0,1 0,3 14,-3 7,2 318,10-289,-3 39,-10-102,0 0,-1 0,1-1,0 1,0 0,0-1,0 1,-1 0,1-1,0 1,0-1,-1 1,1 0,-1-1,1 1,0-1,-1 1,1-1,-1 1,1-1,-1 1,0-1,1 0,-1 1,1-1,-1 0,0 1,1-1,-1 0,0 0,1 0,-1 0,0 0,1 1,-1-1,0 0,1-1,-1 1,0 0,0 0,1 0,-1 0,0 0,1-1,-1 1,1 0,-1 0,0-1,1 1,-1-1,0 1,-9-9</inkml:trace>
  <inkml:trace contextRef="#ctx0" brushRef="#br0" timeOffset="248.366">1296 325,'43'0,"29"0,11 0,-3 0,-5 0,-7 0,-5 0,-3 0,-8 0,-2 0,-6 0,-4 0,-11 0</inkml:trace>
</inkml:ink>
</file>

<file path=ppt/ink/ink4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1 382,'47'-31,"-2"-2,0-2,-3-2,-1-2,9-13,-43 46,-1-1,1 1,-1-2,0 1,-1 0,0-1,0 0,-1-1,0 1,0-1,0 1,-2-1,1 0,-1 0,0 0,0-4,-6-2,2 23,0 24,23 311,-1-211,-1-20,-5 1,-4 0,-6 54,-3-147,-2 0,0 0,-1 0,-1 0,-1-1,-1 1,-1-1,0 0,-1 0,-1-1,-1 0,-1 0,0-1,-3 3,8-16,1 0,-1-1,0 1,0-1,-1 0,1 0,0 0,-1-1,0 0,1 0,-1 0,0-1,0 0,0 0,0 0,0-1,0 0,0 0,0-1,-1 1,2-1,-1-1,0 1,0-1,0 0,1 0,-1-1,1 0,-1 0,1 0,0 0,0-1,1 0,-1 0,1 0,0-1,0 1,-2-4,-2-6,2 0,-1 0,2-1,0 0,1 0,0 0,1-1,1 1,1-1,0 0,0 1,2-1,0 0,1 1,1-1,0 1,1 0,0 0,1 0,1 1,1-1,0 1,7-10,-5 5,2-1,0 1,1 1,1 0,1 1,0 1,2 0,-1 0,2 2,0 0,1 1,0 1,1 0,9-3,25-8,-30 13</inkml:trace>
</inkml:ink>
</file>

<file path=ppt/ink/ink4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71 127,'-8'11,"0"0,0 1,1-1,1 2,0-1,1 1,0 0,1 0,0 0,1 0,0 1,2 0,-1-1,2 1,-1 1,2-12,-1-1,1 1,0 0,0 0,0-1,0 1,0-1,0 1,1-1,-1 0,1 1,-1-1,1 0,0 0,0 0,0 0,0 0,1-1,-1 1,0 0,1-1,-1 0,1 0,-1 0,1 0,0 0,-1 0,1 0,0-1,0 0,-1 1,1-1,0 0,0 0,-1-1,1 1,1-1,4 1,0-2,0 1,0-1,0 0,0-1,-1 1,1-2,-1 1,0-1,0 0,0-1,3-1,-5-3,1 0,-1 0,-1 0,0 0,0-1,-1 0,0 0,0 0,-1 0,-1 0,0 0,0-1,-1 1,0 0,-1-1,0 1,-1 0,-1-7,2 13,1 0,-1 0,1 0,-1 0,0 0,-1 1,1-1,-1 0,0 1,1-1,-1 1,-1 0,1-1,0 1,-1 0,0 0,0 1,0-1,0 1,0-1,0 1,-1 0,1 0,-1 0,1 1,-19-6</inkml:trace>
  <inkml:trace contextRef="#ctx0" brushRef="#br0" timeOffset="264.979">354 437,'14'-38,"5"-23,4-1,-1 6,-1 7,-3 8,0 10,-4 6,2 7,-3 6</inkml:trace>
  <inkml:trace contextRef="#ctx0" brushRef="#br0" timeOffset="3849.08">777 70,'1'23,"-1"0,-1 0,-1-1,-1 1,-1-1,-1 1,0-1,-3 1,-30 72,38-95,0 0,1 0,-1 0,0 0,0 0,1 0,-1 0,0 1,0-1,1 0,-1 0,0 0,0 0,0 1,1-1,-1 0,0 0,0 1,0-1,0 0,0 0,1 1,-1-1,0 0,0 0,0 1,0-1,0 0,0 0,0 1,0-1,0 0,0 1,0-1,0 0,0 0,0 1,19-23,73-112,56-65,-147 198,0-1,0 1,0-1,0 1,0-1,1 1,-1 0,0 0,1 0,-1 0,1 0,-1 0,1 0,0 0,-1 0,1 1,0-1,-1 1,1-1,0 1,0 0,-1 0,1 0,0-1,0 2,0-1,-1 0,1 0,0 1,0-1,-1 1,1-1,0 1,-1 0,1-1,0 1,-1 0,1 0,-1 0,1 1,-1-1,0 0,0 0,1 1,-1-1,0 1,0-1,0 1,-1-1,1 1,0 0,0-1,-1 1,1 0,-1-1,0 2,-16 117,-2-15,19-103,1-1,-1 0,0 0,1 0,0 0,-1 0,1 0,-1-1,1 1,0 0,0-1,-1 0,1 1,0-1,0 0,0 0,-1 0,1 0,0 0,0 0,0 0,-1-1,1 1,0-1,0 1,-1-1,1 0,0 1,-1-1,1 0,-1 0,1 0,-1-1,1 1,-1 0,0 0,0-1,1-1,119-105,-104 93,-12 10,-1 0,1 1,1-1,-1 1,0 0,1 0,0 0,0 1,0 0,0 0,1 1,-1 0,1 0,-1 0,3 1,-7 2,0 1,0 0,0-1,0 1,0 0,0 1,0-1,0 0,-1 0,0 1,1-1,-1 1,0-1,0 1,0-1,0 1,-1 0,1 0,-1-1,1 1,-1 0,0 0,0-1,0 1,-1 0,1 0,-1-1,1 1,-1 0,0-1,0 1,0 0,-1-1,1 1,-43 156,54-118,1-29</inkml:trace>
</inkml:ink>
</file>

<file path=ppt/ink/ink4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3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0,'-5'5,"-1"6,4 2,4-2</inkml:trace>
</inkml:ink>
</file>

<file path=ppt/ink/ink4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2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0,'-39'82,"-101"178,-14-64,116-162,30-33,5-6</inkml:trace>
  <inkml:trace contextRef="#ctx0" brushRef="#br0" timeOffset="377.676">0 0,'3'15,"0"0,0-1,1 1,1-1,0 0,1-1,1 1,0-1,1 0,6 8,-3-4,105 151,-48-53,-66-111</inkml:trace>
</inkml:ink>
</file>

<file path=ppt/ink/ink4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1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423,'-1'-5,"0"1,0 0,0 0,-1 0,0 0,1 0,-1 0,-1 0,1 1,0-1,-1 1,0-1,0 1,0 0,0 0,0 0,-1 1,1-1,-1 1,0 0,1 0,-1 0,0 0,0 1,0-1,-1 1,1 0,0 0,0 1,-1-1,1 1,0 0,-1 0,1 1,0-1,-1 1,1 0,0 0,0 0,0 1,-1 0,-196 64,198-65,0-1,1 1,-1 0,1 0,-1 0,1 1,0-1,-1 1,1-1,0 1,0 0,0 0,0-1,0 2,1-1,-1 0,1 0,-1 0,1 1,0-1,0 1,0-1,0 1,0-1,0 1,1-1,-1 1,1 0,0 0,0-1,0 1,0 0,0-1,1 1,-1 0,1-1,0 1,-1-1,1 1,0-1,1 1,-1-1,0 1,1-1,-1 0,1 0,0 0,0 0,0 0,1 1,137 71,-139-73,0 0,1 0,-1 0,0 0,1 0,-1 1,0-1,0 0,0 1,0-1,0 1,0-1,0 1,-1-1,1 1,0-1,-1 1,0 0,1-1,-1 1,0 0,0 0,0-1,0 1,0 0,0 0,0-1,0 1,-1 0,1-1,-1 1,0 0,1-1,-1 1,0-1,0 1,0-1,0 1,0-1,0 0,0 1,-55 49,20-28,27-18,-1 0,1 1,1 0,-1 0,1 1,1 0,-1 1,1-1,0 1,1 1,-3 4,8-12,0 1,0-1,1 0,-1 1,1-1,-1 1,1-1,0 1,-1-1,1 1,0-1,0 1,0-1,0 1,0-1,1 1,-1-1,0 1,1-1,-1 1,1-1,-1 0,1 1,0-1,-1 1,1-1,0 0,0 0,0 0,0 0,0 1,0-1,1-1,-1 1,0 0,0 0,1 0,-1-1,0 1,1 0,-1-1,1 1,-1-1,1 0,-1 0,1 1,-1-1,1 0,81 5,-76-5,135-10,-124 0,-6-3</inkml:trace>
  <inkml:trace contextRef="#ctx0" brushRef="#br0" timeOffset="319.436">4065 0,'-26'160,"7"1,7 1,8 0,7 30,-2-130,-3-22,-1 1,-2-1,-1 1,-11 31,-2-18,8-30</inkml:trace>
  <inkml:trace contextRef="#ctx0" brushRef="#br0" timeOffset="16927.867">1 1355,'14'-9,"1"1,0 1,0 0,1 1,0 1,0 0,0 1,1 1,-1 0,1 1,0 1,5 1,-21 0,0 0,0 0,0 1,0-1,0 0,1 0,-1 1,0-1,0 1,0-1,-1 1,1-1,0 1,0-1,0 1,0 0,0 0,-1-1,1 1,0 0,-1 0,1 0,0 0,-1 0,1 0,-1 0,0 0,1 0,-1 0,0 0,0 0,1 0,-1 0,0 0,0 0,0 0,0 0,0 0,-1 1,1-1,0 0,0 0,-1 0,1 0,-1 0,1 0,-1 0,1 0,-1 0,0 0,-35 48,33-46,-22 23,18-21,1 1,0-1,0 2,0-1,1 0,0 1,0 0,0 0,1 1,1-1,-1 1,1 0,0 0,1 1,3-6,0 0,1-1,-1 1,1 0,0-1,0 0,0 1,0-1,0 0,0 0,1 0,-1 0,1 0,-1-1,1 1,0-1,-1 0,1 0,0 0,0 0,0 0,0-1,0 1,0-1,0 0,0 0,0 0,0 0,1 0,-1-1,0 1,0-1,1 0,1 1,115-16,-95 9</inkml:trace>
  <inkml:trace contextRef="#ctx0" brushRef="#br0" timeOffset="17294.948">339 1890,'38'-9,"23"-4,5 1,-3-3,-8 2,-14 3</inkml:trace>
  <inkml:trace contextRef="#ctx0" brushRef="#br0" timeOffset="17556.173">508 1637,'-5'33,"-1"26,0 8,1-3,6-8,3-8,1-8,0-5,-2-5,0-6</inkml:trace>
  <inkml:trace contextRef="#ctx0" brushRef="#br0" timeOffset="18611.236">790 2060,'55'-32,"-2"-2,-1-3,-2-2,-2-2,21-23,-63 59,-1 0,1 0,-1-1,0 1,-1-1,1 0,-1 0,0-1,-1 1,0-1,0 0,0 0,-1 0,0 0,0 0,-1-1,1-2,-2 9,-1 0,1 0,0 0,-1 1,1-1,0 0,-1 0,1 1,-1-1,0 0,1 0,-1 1,1-1,-1 1,0-1,1 1,-1-1,0 1,0-1,0 1,1 0,-1-1,0 1,0 0,0 0,0-1,0 1,1 0,-1 0,0 0,0 0,0 0,0 0,0 1,0-1,1 0,-1 0,0 0,0 1,0-1,1 1,-1-1,0 0,0 1,1 0,-2 0,-37 22,28-14,1 0,0 1,0 0,1 1,1-1,0 2,0-1,1 1,1 1,0-1,1 1,0 0,1 0,0 1,1-1,-1 12,4-21,0 0,0 1,0-1,1 1,0-1,0 1,0-1,0 0,1 1,-1-1,1 0,0 0,1 0,-1 0,1-1,-1 1,1-1,0 1,0-1,1 0,-1 0,1-1,-1 1,1-1,0 1,0-1,0 0,0-1,0 1,1-1,-1 1,0-1,1-1,-1 1,10 2,0-1,-1-1,1 0,0 0,0-2,-1 1,1-2,0 0,-1-1,11-3,-3-2,0-2,-1 0,0-2,-1 0,0-1,-1-1,-1 0,0-2,-1 0,0 0,-1-2,-1 0,-1 0,-1-2,5-10,8-50,-24 78,-1 1,0-1,0 0,0 1,1-1,-1 1,-1-1,1 0,0 1,0-1,-1 0,1 1,0-1,-1 1,0-1,1 1,-1-1,0 1,0-1,0 1,0 0,0 0,0-1,0 1,0 0,-1 0,1 0,0 0,-1 0,1 0,-1 1,1-1,-1 0,1 1,-1-1,1 1,-1 0,1-1,-1 1,0 0,1 0,-1 0,0 0,1 0,-1 0,0 1,-1-1,-5 4,-1-1,1 2,0-1,0 1,1 0,-1 0,1 1,0 0,1 1,-1-1,1 1,0 1,1-1,0 1,0 0,1 0,0 0,0 0,1 1,0 0,0 0,1-1,1 1,-1 1,1 1,1-8,-1 1,1-1,0 0,1 1,-1-1,1 0,-1 1,1-1,0 0,0 0,0 0,1 0,-1 0,1 0,-1 0,1 0,0 0,0-1,0 1,1-1,-1 1,1-1,-1 0,1 0,0 0,0 0,0-1,0 1,0-1,0 0,0 0,0 0,3 1,2 0,0-1,0 0,1 0,-1 0,0-1,1 0,-1-1,0 0,0 0,0-1,0 0,0 0,5-3,9-4,-1-1,-1-2,0 1,0-2,-1-1,-1 0,0-1,-1-1,-1-1,-1-1,0 0,-1 0,-1-2,0 1,-2-3,2-19,-13 40,1 1,-1-1,0 0,0 1,0-1,0 0,1 1,-1-1,0 0,0 0,0 1,0-1,-1 0,1 1,0-1,0 0,0 1,0-1,-1 0,1 1,0-1,-1 0,1 1,0-1,-1 1,1-1,-1 1,1-1,-1 1,1-1,-1 1,1-1,-1 1,0 0,1-1,-1 1,0 0,1-1,-1 1,0 0,1 0,-1 0,0 0,1 0,-1-1,0 1,0 1,1-1,-1 0,0 0,1 0,-1 0,0 0,1 1,-1-1,0 0,-7 5,1-1,-1 2,1-1,0 1,0 0,0 0,1 1,0 0,0 0,1 1,0-1,0 1,1 0,0 1,1-1,-1 1,2-1,-1 1,1 1,-2-4,1 1,0 0,1 0,0 0,0 0,0 0,1 0,0 0,0 1,1-1,-1 0,2 1,-1-1,1 0,0 0,1 0,0 1,0-1,0-1,1 1,0 0,0-1,1 1,0-1,0 0,1 0,-1 0,1-1,0 0,1 0,-1 0,7 4,9-1</inkml:trace>
  <inkml:trace contextRef="#ctx0" brushRef="#br0" timeOffset="19198.265">1919 1947,'-7'4,"0"0,0 1,1 0,-1 0,1 0,0 1,0 0,1 0,0 1,0-1,0 1,1 0,-2 3,7-10,-1 0,0 0,0-1,1 1,-1 0,0 0,1 0,-1-1,0 1,1 0,-1 0,0 0,1 0,-1 0,0 0,1 0,-1 0,0 0,1 0,-1 0,0 0,1 0,-1 0,0 0,1 0,-1 0,0 0,1 0,-1 0,0 1,1-1,-1 0,0 0,1 0,-1 1,0-1,0 0,1 0,-1 1,0-1,0 0,0 0,1 1,-1-1,0 0,0 1,0-1,0 0,1 1,29-25,76-82,-104 106,1 0,-1-1,0 1,1 0,-1 0,1 1,-1-1,0 0,1 1,-1 0,0-1,0 1,1 0,-1 0,0 0,0 1,0-1,0 0,0 1,-1-1,1 1,0 0,-1-1,1 1,-1 0,1 0,-1 0,0 0,0 0,0 0,0 1,0-1,-1 0,1 2,23 29,-22-32,-1 1,1-1,0 1,0-1,0 0,1 0,-1 0,0 0,0 0,0-1,1 1,-1 0,0-1,1 0,-1 0,1 0,-1 0,0 0,1 0,-1 0,0-1,1 1,-1-1,0 0,0 1,1-1,-1 0,0 0,0-1,0 1,0 0,0-1,0 1,-1-1,1 0,1-1,9-14</inkml:trace>
  <inkml:trace contextRef="#ctx0" brushRef="#br0" timeOffset="19629.486">2117 1411,'5'-2,"2"-3,0 1,0 0,1 1,-1-1,1 1,0 1,0-1,0 2,0-1,0 1,1 0,-1 0,0 1,0 1,1-1,1 1,-9 0,0-1,1 1,-1-1,0 1,0 0,1-1,-1 1,0 0,0 0,0 0,0 0,0 0,0 0,0 0,0 0,-1 0,1 0,0 1,-1-1,1 0,-1 1,1-1,-1 0,1 1,-1-1,0 0,0 1,0-1,0 0,0 1,0-1,0 1,0-1,0 0,-1 1,1-1,-1 0,1 1,-1-1,-32 55,17-34,14-19,1-1,-1 0,1 0,0 1,0-1,-1 1,2-1,-1 1,0 0,0-1,1 1,-1 0,1-1,0 1,0 0,0-1,0 1,1 0,-1 0,1-1,-1 1,1-1,0 1,0 0,0-1,1 0,-1 1,0-1,1 0,0 1,-1-1,1 0,0 0,0-1,0 1,0 0,0-1,1 1,-1-1,0 1,1-1,0 0,79 14,-56-15</inkml:trace>
  <inkml:trace contextRef="#ctx0" brushRef="#br0" timeOffset="20208.628">2878 1609,'-19'24,"-11"17,-5 7,-2 0,5-4,5-4,0-4,1-3,5-4,1-5,4-2,0-1,-3 1,-2-2,3-6</inkml:trace>
  <inkml:trace contextRef="#ctx0" brushRef="#br0" timeOffset="20479.657">2568 1552,'10'39,"12"21,3 6,2-8,-4-9,-1-9,1-10,-4-6,0-8,-3 0,0 1,-3 2,-3-1</inkml:trace>
  <inkml:trace contextRef="#ctx0" brushRef="#br0" timeOffset="20962.302">3048 1439,'19'-5,"16"-1,7 0,1 1,-6 7,-11 7,-8 7,-13 5,-12 5,-5 2,0 1,2 1,7-5,9-7,9-6,6-6,-1-3</inkml:trace>
  <inkml:trace contextRef="#ctx0" brushRef="#br0" timeOffset="21607.454">3358 1806,'29'-5,"24"-1,7-1,-1 2,-6 2,-7 1,-12 1</inkml:trace>
  <inkml:trace contextRef="#ctx0" brushRef="#br0" timeOffset="21880.832">3331 1976,'33'4,"31"-2,9-2,-3-1,-9-6,-15-1</inkml:trace>
  <inkml:trace contextRef="#ctx0" brushRef="#br0" timeOffset="22129.078">4177 1637,'-39'28,"-12"25,3 8,9-3,11-5,15-7,15-12,7-6,7-8,5-8,4-5,3-5,1-2,0-1,1-5,-6-2</inkml:trace>
  <inkml:trace contextRef="#ctx0" brushRef="#br0" timeOffset="22443.749">4403 1777,'-5'11,"1"0,0-1,1 1,1 1,-1-1,2 0,0 1,0-1,1 0,0 9,0-16,1 1,-1-1,0 0,1 0,0 0,0 1,0-1,1 0,-1 0,1-1,0 1,0 0,1 0,-1-1,1 0,-1 1,1-1,0 0,0 0,1 0,-1-1,0 1,1-1,0 0,-1 0,1 0,0 0,0-1,4 1,1-2,1-1,-1 0,0-1,1 0,-1 0,0-1,0 0,0-1,-1 0,1 0,-1-1,0 0,-1 0,1-1,-1 0,0-1,0 1,-1-1,1-1,1 1,0 0,-1 0,0-1,0 0,-1 0,0 0,0-1,-1 0,0 0,-1-1,0 1,0-1,-1 0,0 0,-1 0,0-1,0 1,-1-4,-2 10,-1 0,1-1,-1 1,0 0,0 0,-1 0,1 0,-1 1,0-1,1 1,-2-1,1 1,0 0,-1 0,1 0,-1 1,0-1,0 1,0 0,0 0,0 1,0-1,-1 1,1 0,-1 0,1 0,-1 0,1 1,-2 0,-20 1</inkml:trace>
  <inkml:trace contextRef="#ctx0" brushRef="#br0" timeOffset="22910.277">4742 1947,'114'-205,"-114"203,0 1,0 0,0-1,1 1,-1 0,0 0,1-1,-1 1,1 0,0 0,-1 0,1 0,0 0,-1-1,1 1,0 0,0 1,0-1,0 0,0 0,0 0,0 1,0-1,1 0,-1 1,0-1,0 1,0-1,1 1,-1 0,0 0,1-1,-1 1,0 0,0 0,1 0,-1 0,0 0,1 1,-1-1,0 0,0 1,1-1,-1 1,0-1,0 1,0-1,1 1,-1 0,0 0,0 0,0-1,0 2,8 58,-10-56,0-1,0 1,1 0,0 0,0 0,0-1,0 1,0 0,1 0,0 0,0-1,0 1,0 0,0-1,1 1,0-1,0 1,0-1,0 0,0 0,0 0,1 0,0 0,-1 0,1-1,0 1,1-1,-1 0,0 0,0 0,1 0,-1-1,1 0,0 1,-1-1,1 0,0-1,3 1,0-2,-1 0,1-1,-1 0,1 0,-1 0,0-1,0 0,0-1,0 1,0-1,-1 0,1 0,-1-1,0 0,-1 0,1 0,-1 0,0-1,0 1,-1-1,0 0,0 0,0-1,0 1,-1 0,0-1,-1 0,0 1,0-1,0 0,0 0,-1 1,-1-2,-1-11</inkml:trace>
  <inkml:trace contextRef="#ctx0" brushRef="#br0" timeOffset="23390.69">5419 1523,'-91'44,"88"-43,0 0,1 1,-1-1,0 0,1 1,0 0,-1 0,1 0,0 0,0 0,0 0,0 0,1 1,-1-1,1 0,-1 1,1 0,0-1,0 1,0 0,0 0,0-1,1 1,-1 0,1 0,0 0,0 0,0 0,0 0,0 0,1 0,-1-1,1 1,0 0,0 0,0 0,0-1,0 1,1-1,-1 1,2 0,28 32,-27-33,0 1,0 0,0 0,-1 0,1 1,-1-1,0 1,0 0,0 0,0 0,-1 0,0 0,0 1,0-1,0 1,-1-1,1 1,-1 0,0-1,-1 1,1 0,-1 0,0 0,0 0,-1 0,1-1,-1 1,0 0,0 0,-1 0,-2 2,0 0,0 0,-1 0,0-1,0 1,-1-1,0 0,0-1,0 0,-1 0,0 0,0 0,0-1,0 0,-1-1,0 0,-6 2,-6-2</inkml:trace>
  <inkml:trace contextRef="#ctx0" brushRef="#br0" timeOffset="23656.984">5673 1467,'-5'38,"-6"23,-2 5,3-3,-4-8,2-8,3-8,2-5,-2-9,1-8</inkml:trace>
  <inkml:trace contextRef="#ctx0" brushRef="#br0" timeOffset="23896.753">5419 1750,'38'0,"28"0,2 0</inkml:trace>
  <inkml:trace contextRef="#ctx0" brushRef="#br0" timeOffset="24047.198">5757 1947</inkml:trace>
</inkml:ink>
</file>

<file path=ppt/ink/ink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9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28,'-71'154,"37"-75,-4-1,-3-3,-29 40,-180 205,212-285,25-30</inkml:trace>
  <inkml:trace contextRef="#ctx0" brushRef="#br0" timeOffset="365.567">189 28,'4'26,"1"0,1 0,1-1,1 1,2-2,0 1,2-2,0 1,2-2,0 0,2 0,0-1,12 10,128 138,-49 27,-102-182,-3-5</inkml:trace>
  <inkml:trace contextRef="#ctx0" brushRef="#br0" timeOffset="664.943">895 339,'53'5,"22"-4,3-1,-7-1,-10-1,-12 1,-8-5,-8-1,-8 1</inkml:trace>
  <inkml:trace contextRef="#ctx0" brushRef="#br0" timeOffset="918.288">895 565,'43'5,"34"-4,13-1,-4-1,-12-1,-13-4,-13-1,-10 0,-6 2,-3 1,-8 2</inkml:trace>
  <inkml:trace contextRef="#ctx0" brushRef="#br0" timeOffset="1447.211">2137 1,'-254'446,"110"-214,113-187,19-27</inkml:trace>
  <inkml:trace contextRef="#ctx0" brushRef="#br0" timeOffset="1749.821">1657 57,'274'365,"-213"-293,-47-57,0 1,0 1,-1 0,-1 0,-1 1,-1 1,8 17,-11-11</inkml:trace>
  <inkml:trace contextRef="#ctx0" brushRef="#br0" timeOffset="2332.303">2193 932,'6'-28,"0"0,2 0,1 1,1 0,1 1,2 1,0-1,2 2,5-6,-19 28,-1 0,1 0,0 0,-1 1,1-1,0 0,0 0,0 1,1-1,-1 1,0-1,1 1,-1 0,1-1,-1 1,1 0,-1 0,1 0,0 0,0 0,-1 0,1 1,0-1,0 1,0-1,0 1,0 0,0-1,0 1,0 0,0 0,0 1,0-1,0 0,-1 1,1-1,0 1,0-1,0 1,0 0,-1 0,1 0,0 0,-1 0,1 0,-1 0,1 1,-1-1,1 0,-1 1,0 0,1 0,3 12,-5-12,0 1,0 0,0 0,1-1,-1 1,1-1,0 1,0-1,0 1,0-1,0 1,1-1,-1 0,1 0,-1 1,1-1,0 0,0 0,0-1,0 1,0 0,0-1,1 1,-1-1,0 0,1 0,-1 0,1 0,-1 0,1 0,0-1,-1 1,1-1,0 0,-1 0,1 0,0 0,-1 0,2-1,152-88,-154 88,0 1,0 0,0-1,0 1,1 0,-1 0,0 1,0-1,0 0,1 1,-1-1,0 1,0-1,0 1,0 0,0 0,0 0,0 0,-1 1,1-1,0 0,0 1,-1-1,1 1,-1 0,0-1,1 1,-1 0,0 0,0 0,0 0,0 0,0 0,-1 0,1 0,0 1,17 81,-14-25,-4-34</inkml:trace>
</inkml:ink>
</file>

<file path=ppt/ink/ink4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47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 0,'0'5,"-5"2,-2 4,-3 0,-2 3,-2 0,0 1,-1-1,-4-3,2 1,-1-1,2 2,0-1,2-3</inkml:trace>
</inkml:ink>
</file>

<file path=ppt/ink/ink4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98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198 0,'0'5,"-5"2,-6-1,-1 4,-4-1,-3 0,1 1,-1 1,-2-3,2 3,0-1,-2-2,3-3</inkml:trace>
</inkml:ink>
</file>

<file path=ppt/ink/ink4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2.5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1,'-10'4,"-7"3,-2 4,-1 0,-3-1,2-3</inkml:trace>
</inkml:ink>
</file>

<file path=ppt/ink/ink4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3.0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 0,'-33'5,"-17"1,1 5,9 0</inkml:trace>
</inkml:ink>
</file>

<file path=ppt/ink/ink4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4.8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1838 4742,'-341'29,"-54"-31,198 31,10-28,175-2</inkml:trace>
  <inkml:trace contextRef="#ctx0" brushRef="#br0" timeOffset="1421.581">1527 339,'-369'0,"200"28,1-16,156-10,-1 0,1 0,0-2,-1 1,1-1,0-1,-1-1,1 1,-2-2,-9-1,3 0</inkml:trace>
  <inkml:trace contextRef="#ctx0" brushRef="#br0" timeOffset="3086.109">1104 85,'1'475,"24"-264,33 196,-49-334,0-8,-3 1,-2-1,-4 1,-3 4,-22 428,27-169,39-60,2 24,-44 491,12-587,1-81,-4 0,-9 111,-1-81,-12 1,9-120,1 1,2-1,0 1,2 0,1-1,2 1,3 16,23 181,-11-11,-19-214,1-10</inkml:trace>
  <inkml:trace contextRef="#ctx0" brushRef="#br0" timeOffset="6435.263">1584 4205,'2'2,"-1"-1,1 1,0-1,0 1,-1 0,1-1,-1 1,0 0,1 0,-1 0,0 0,0 1,0-1,-1 0,1 0,0 1,-1-1,0 0,1 0,-1 1,0-1,0 1,0-1,-1 0,1 1,0-1,-1 0,0 0,1 1,-1-1,0 0,-1 2,-109 206,92-179,-113 184,-66 89,129-209,63-82,4-2</inkml:trace>
  <inkml:trace contextRef="#ctx0" brushRef="#br0" timeOffset="7551.936">1273 0,'-9'7,"-1"0,1 0,0 1,1 1,-1-1,2 1,-1 0,1 1,1 0,-2 3,3-6,-199 365,43-112,95-148,50-88</inkml:trace>
  <inkml:trace contextRef="#ctx0" brushRef="#br0" timeOffset="8675.971">3 2794,'0'0,"-1"1,1-1,0 1,0-1,0 0,-1 1,1-1,0 1,0-1,0 1,0-1,0 1,0-1,0 1,0-1,0 1,0-1,0 1,0-1,0 1,0-1,1 0,-1 1,0-1,0 1,0-1,1 1,-1-1,0 0,1 1,-1-1,0 0,1 1,-1-1,0 0,1 1,-1-1,1 0,-1 0,0 0,1 1,-1-1,1 0,-1 0,1 0,-1 0,1 0,-1 0,1 0,-1 0,1 0,-1 0,0 0,1 0,-1 0,1 0,-1 0,1 0,6-1,0 0,0 0,0 0,-1-1,1 0,0 0,-1-1,1 0,-1 0,0-1,0 1,0-1,-1 0,1-1,-1 0,0 1,0-2,3-3,0 1,42-38,-2-2,-2-2,-2-2,-3-2,-2-2,18-37,-45 71,-1-1,-2 0,0-1,-1 0,-1 0,-1-1,-2 0,0 0,-2 0,0 0,-3-20,-27-39,27 82,0 1,0-1,-1 0,1 1,0-1,0 1,-1-1,1 1,-1 0,1-1,-1 1,0 0,0 0,1 0,-1 0,0 0,0 1,0-1,0 1,0-1,0 1,0 0,0-1,0 1,0 0,0 0,0 1,0-1,0 0,0 1,0-1,0 1,0-1,0 1,1 0,-1 0,0 0,0 0,1 0,-2 2,-5 3,0 1,0 0,1 1,0-1,1 1,0 1,0-1,1 1,0 0,0 0,1 1,0-1,1 1,0 0,1 0,-1 8,-7 168,10-171,6 273,0-258,1 0,1-1,2 0,1 0,1-1,1 0,2-2,1 1,1-2,0 0,2-1,1-1,9 6,-19-20,-3-5</inkml:trace>
</inkml:ink>
</file>

<file path=ppt/ink/ink4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26.5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697 1795,'-1'1,"-1"1,0-1,0 1,0-1,1 1,-1 0,1 0,-1 0,1 0,0 0,-1 0,1 0,0 0,1 1,-1-1,0 0,1 0,-1 1,1-1,0 0,-1 1,1-1,0 1,1 1,-2-1,-1 367,2 363,27-535,-27 225,-13-332,9-80,1 1,1 0,0 0,1 0,0 0,1 1,0-1,1 0,1 8,4-7,0-7</inkml:trace>
  <inkml:trace contextRef="#ctx0" brushRef="#br0" timeOffset="3198.046">613 3799,'3445'0,"-3287"-28,19 27,323 1,-521-22,-3 6,0-1,2-1,0 0,1-2,-9-12,29 30,1 1,-1 0,1 0,0 0,0 0,0 0,0 0,-1 0,1 0,-1 0,1 0,0 1,-1-1,0 0,1 0,-1 0,1 0,-1 1,0-1,0 0,1 1,-1-1,0 0,0 1,0-1,0 1,0 0,0-1,0 1,0 0,0-1,0 1,0 0,0 0,0 0,0 0,0 0,0 0,0 0,0 0,0 0,0 0,0 1,0-1,0 0,0 1,1-1,-1 1,0-1,0 1,0-1,0 1,1 0,-1-1,0 1,0 0,1 0,-1 0,-19 126,-14 2,6-1,28-128,-1 0,1 1,-1-1,1 1,0-1,-1 0,1 1,0-1,0 1,-1-1,1 1,0-1,0 1,-1-1,1 1,0-1,0 1,0-1,0 1,0 0,0-1,0 1,0-1,0 1,0-1,0 1,0-1,1 1,-1-1,0 1,0-1,0 1,1-1,-1 1,0-1,1 1,-1-1,0 0,1 1,-1-1,1 1,-1-1,0 0,1 1,-1-1,1 0,-1 0,1 1,-1-1,1 0,-1 0,1 0,0 0,-1 0,1 0,-1 0,1 0,-1 0,1 0,-1 0,1 0,-1 0,1 0,0 0,-1 0,1-1,-1 1,1 0,-1 0,1-1,30-28,-27 25,35-37,120-146,-147 165,-3 2</inkml:trace>
  <inkml:trace contextRef="#ctx0" brushRef="#br0" timeOffset="4014.118">5749 3489,'-34'28,"-148"203,58-65,17-46,85-119,15-10</inkml:trace>
  <inkml:trace contextRef="#ctx0" brushRef="#br0" timeOffset="4384.173">5382 3573,'34'12,"75"107,17 74,-59-81,-56-94</inkml:trace>
  <inkml:trace contextRef="#ctx0" brushRef="#br0" timeOffset="7798.611">670 1937,'0'-454,"-28"284,27-281,1-226,-11 615,-14 81,-4 34,18-29,-2-1,-1-1,0 0,-2 0,0-2,-4 3,-48 48,69-69,1 0,-1 0,1-1,-1 1,1-1,-1 1,1-1,0 0,0 1,0-1,-1 0,1 0,0 0,1-1,-1 1,0 0,0-1,0 1,0-1,0 0,1 0,-1 0,0 0,0 0,0 0,1 0,-1-1,1 0,1 1,202 9,-66 25,-139-34,-1 1,1-1,0 0,0 1,-1-1,1 0,0 1,0-1,-1 0,1 0,0 0,0 0,-1 0,1 0,0 0,0 0,0 0,-1 0,1 0,0 0,0-1,-1 1,1 0,0-1,0 1,-1 0,1-1,0 1,-1-1,1 1,-1-1,1 1,0-1,-1 1,1-1,-1 0,0 1,1-1,-1 0,1 1,-1-1,0 0,0 0,1 1,-1-1,0 0,0 0,0 0,0 1,0-1,0 0,0 0,0 1,0-1,0 0,0 0,-1 0,-22-45,18 38,-116-178,106 170,2 3</inkml:trace>
  <inkml:trace contextRef="#ctx0" brushRef="#br0" timeOffset="13922.081">49 46,'-2'1,"0"0,0 1,0-1,1 1,-1-1,0 1,1 0,-1 0,1 0,0 0,0 0,0 0,0 0,0 0,0 0,0 0,1 1,-1-1,1 0,-1 0,1 1,0-1,0 0,0 1,0 1,0-1,-15 137,13-134,1-1,0 1,0-1,0 1,0 0,1-1,0 1,0 0,1-1,-1 1,1 0,0-1,1 1,-1-1,1 1,0-1,1 0,-1 0,1 0,0 0,0 0,1-1,0 1,-1-5,-1 0,1 0,0-1,0 1,0-1,0 1,0-1,-1 0,1 0,0 0,-1 0,1-1,-1 1,1-1,-1 0,0 1,1-1,-1 0,0 0,0-1,-1 1,1 0,0-1,-1 1,1-1,-1 1,0-1,0 1,0-1,0 0,0 0,0-2,3-4,81-201,-58 115,-26 189,-1-54,10 156,25 51,-32-224,0 1,-2-1,-1 1,-1 0,-1-1,0 1,-6 16,-16 89,17-103,5-14,-1-1,0 1,-1-1,0 0,-1 0,0 0,0-1,-1 0,-1 0,0 0,-2 2,8-11,0 0,1 0,-1 0,0 0,0 0,0 0,0-1,0 1,0 0,0 0,0-1,0 1,0-1,0 1,0-1,0 1,-1-1,1 0,0 1,0-1,0 0,-1 0,1 0,0 0,0 0,-1 0,1 0,0-1,0 1,0 0,-1-1,1 1,0-1,0 1,0-1,0 1,0-1,0 0,0 0,0 1,0-1,0 0,0 0,1 0,-1 0,0 0,1 0,-1 0,0 0,1-1,-1 1,1 0,0 0,-1 0,1 0,0-1,-12-72,13 54,1 1,1-1,1 1,0 0,1 0,1 0,1 0,1 1,1 1,0-1,1 1,1 1,0 0,1 0,3-1,6-7</inkml:trace>
</inkml:ink>
</file>

<file path=ppt/ink/ink4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53.7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0 423,'2514'0,"-2259"29,-155-30,109 12,16 8,-109 5,114 30,-18-47,-131-9,156 19,-178-9,-1-3,1-3,57-4,-13 0,60 7,-145 2</inkml:trace>
  <inkml:trace contextRef="#ctx0" brushRef="#br0" timeOffset="1397.177">2935 3387,'223'20,"1"-9,102-13,-109 1,8 29,29-29,-230 1</inkml:trace>
  <inkml:trace contextRef="#ctx0" brushRef="#br0" timeOffset="7917.358">3330 141,'-148'176,"-157"225,156-223,137-141,14-23</inkml:trace>
  <inkml:trace contextRef="#ctx0" brushRef="#br0" timeOffset="8964.157">3443 3048,'-173'217,"118"-140,-107 93,-101 84,225-204,44-42,3-10</inkml:trace>
  <inkml:trace contextRef="#ctx0" brushRef="#br0" timeOffset="15847.355">3556 2003,'2'3,"0"-1,0 0,0 0,1 0,-1 0,1 0,-1-1,1 1,-1-1,1 1,0-1,0 0,-1 0,1 0,0-1,0 1,0-1,0 1,0-1,0 0,0 0,0 0,0-1,0 1,0-1,0 0,1 0,9-4,-1 0,1-2,-1 1,0-2,-1 1,0-2,0 1,-1-2,0 1,0-1,-1-1,0 0,-1 0,-1-1,1 0,9-10,125-195,-46 18,-45 30,-50 167,0 0,1 0,-1 0,-1 0,1 0,0-1,0 1,-1 0,1 0,-1-1,0 1,0 0,0-1,0 1,0 0,0-1,0 1,-1 0,1 0,-1-1,0 1,0 0,0 0,0 0,0 0,0 0,0 0,-1 0,1 0,-1 0,1 1,-1-1,0 1,0-1,1 1,-1 0,0-1,0 1,-1 0,1 0,0 0,0 1,0-1,-1 1,1-1,0 1,0-1,-1 1,1 0,0 0,-1 1,1-1,-2 0,-7 7,1-1,-1 2,1-1,0 1,1 1,0 0,1 0,0 1,0 0,1 0,0 1,0 0,2 0,-1 0,-2 11,0-7,1 1,1 0,0 1,1-1,1 1,1 0,0 0,1 1,1-1,1 0,0 1,1-1,1 0,1 0,0 0,1 0,4 10,2-1,1 1,1-1,1-1,1 0,1-1,1 0,2-2,0 0,7 5,18 2,-36-25</inkml:trace>
  <inkml:trace contextRef="#ctx0" brushRef="#br0" timeOffset="19299.207">4798 1467,'-9'-4,"1"1,-1 0,0 1,0 0,0 0,0 1,0 0,0 1,0 0,-1 0,1 1,0 0,0 0,0 1,0 1,0-1,1 2,-1-1,1 1,0 0,0 1,0 0,0 0,1 0,0 1,0 0,1 1,-1 0,2 0,-1 0,1 0,0 1,-3 6,-1-1,1 1,0 0,1 0,0 0,1 1,1 0,1 0,0 1,1-1,0 1,1 0,1 0,1 4,0-15,1-1,0 0,0 0,0 0,0-1,1 1,0 0,-1 0,2-1,-1 1,0-1,1 0,-1 0,1 1,0-2,0 1,0 0,0-1,1 1,-1-1,1 0,-1 0,1 0,0-1,0 1,-1-1,1 0,2 0,5 2,-1-1,1 0,0-1,0 0,0-1,0-1,0 1,0-2,-1 1,3-2,13-4</inkml:trace>
  <inkml:trace contextRef="#ctx0" brushRef="#br0" timeOffset="19819.568">5278 1552,'-36'17,"25"-13,1 0,-1 0,1 1,0 0,0 1,1 0,-1 1,2 0,-1 0,1 1,0 0,0 1,1 0,0 0,1 0,-5 9,7-11,0-1,1 1,0 0,0 0,0 0,1 0,0 0,1 0,0 1,0-1,0 1,1-1,0 1,0-1,1 1,0-1,0 1,1-1,0 0,0 0,1 0,0 0,0 0,1 0,0-1,0 0,4 5,-4-8,0 0,0 0,0 0,1-1,-1 0,1 0,0 0,0-1,0 1,-1-1,1 0,0-1,0 1,0-1,0 0,1 0,-1-1,0 1,0-1,-1 0,1 0,0-1,0 0,2-1,108-61,-103 54,0 0,0 0,-1-1,-1-1,0 0,0 0,-1-1,-1-1,0 1,-1-1,-1 0,5-12,-10 21,0 0,0 0,0 0,-1 0,1 0,-1 0,0 0,-1-1,1 1,-1 0,0 0,0 0,-1 1,1-1,-1 0,0 0,0 1,-1-1,0 1,1 0,-1 0,-1 0,1 0,-1 0,1 1,-1-1,0 1,0 0,0 0,-1 1,1-1,-1 1,1 0,-1 0,0 1,0-1,0 1,0 0,0 0,0 1,0-1,0 1,0 0,0 1,0-1,0 1,0 0,0 0,0 1,-1 0,-76 35,63-23</inkml:trace>
  <inkml:trace contextRef="#ctx0" brushRef="#br0" timeOffset="20371.038">5786 1439,'-55'27,"52"-26,-1 0,0 0,0 1,0 0,1-1,-1 1,1 0,0 1,-1-1,1 1,0-1,0 1,1 0,-1 0,1 1,-1-1,1 0,0 1,0-1,0 1,1 0,-1-1,1 1,0 0,0 0,0 0,1 0,-1 0,1 0,0 0,0 0,1 0,-1 0,1 0,0 0,1 3,61 58,-56-60,0 0,-1 0,1 0,-1 1,-1 0,1 0,-1 1,0-1,0 1,-1 0,0 1,0-1,-1 1,0-1,0 1,-1 0,0 0,0 4,-3-8,0 1,0-1,-1 0,0 0,0 0,0 0,-1 0,1 0,-1 0,0-1,0 1,0-1,0 0,-1 0,1 0,-1 0,0 0,0-1,0 0,0 0,0 0,-1 0,1-1,0 0,-1 0,1 0,-1 0,1-1,-1 1,-3-1,-18 7,16-3,1 0,-1-1,0-1,0 1,0-2,-1 1,1-1,0-1,0 0,-1 0,1-1,0 0,0-1,0 0,0-1,0 0,-9-4,0-5</inkml:trace>
  <inkml:trace contextRef="#ctx0" brushRef="#br0" timeOffset="20935.675">6293 1439,'-12'4,"-1"1,1 1,0 0,0 1,1 0,-1 0,2 1,-1 1,1 0,0 0,1 1,0 0,1 1,0 0,1 0,0 1,-5 12,8-18,1 0,0 0,1 0,0 1,-1-1,2 1,-1 0,1 0,0-1,1 1,0 0,0 0,0 0,1 0,0 0,0-1,0 1,1 0,0-1,1 1,-1-1,1 0,1 0,-1 0,1 0,0 0,0-1,0 0,1 0,0 0,0 0,1-1,-1 0,1 0,0 0,-1-1,2 0,2 2,7-3,-1 0,1 0,-1-2,1 0,-1 0,1-2,-1 0,1-1,-1 0,0-1,0-1,-1 0,1-1,-1-1,-1 0,1-1,-1-1,0 0,-1 0,0-1,-1-1,6-5,-9 7,1 1,-2-1,1-1,-1 1,0-1,-1 0,0-1,-1 0,0 0,-1 0,0 0,0-1,-2 1,1-1,-1 0,-1 0,0 0,-1 0,0 0,-1 0,0 0,-1 1,0-1,-4-9,4 14,0 1,-1 0,0 0,0 0,-1 0,0 0,0 1,0-1,0 1,-1 0,0 1,0-1,0 1,-1 0,1 0,-1 1,0-1,0 1,0 1,-1-1,1 1,-1 0,1 0,-1 1,0 0,1 0,-1 1,0 0,0 0,1 0,-1 1,0 0,-4 1,-13 4</inkml:trace>
  <inkml:trace contextRef="#ctx0" brushRef="#br0" timeOffset="21405.037">6153 1636,'8'-1,"1"0,0-1,-1-1,1 1,-1-1,0-1,0 0,0 0,0 0,5-5,30-14,-29 18,0 1,0 1,0 0,0 0,0 2,1 0,-1 0,1 1,-1 1,0 1,1 0,-1 1,0 0,0 1,-1 1,1 0,3 2,-8-3,0-1,0 0,0-1,1 0,-1 0,1-1,-1 0,1-1,-1 0,5-1,5-4</inkml:trace>
  <inkml:trace contextRef="#ctx0" brushRef="#br0" timeOffset="35560.494">2992 0,'36'44,"-3"108,-23-89,-4 1,-2 0,-4 0,-3 20,1 32,13 24,-1-74,-3 0,-3 0,-3 0,-4 30,1 24,2 304,-28-199,28 509,1-452,12-166,-20-62,2 1,2 0,2 0,4 5,24 82,-43 55,16-134,4-58</inkml:trace>
</inkml:ink>
</file>

<file path=ppt/ink/ink4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7:41.1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368 1807,'1091'0,"-1079"0</inkml:trace>
  <inkml:trace contextRef="#ctx0" brushRef="#br0" timeOffset="1460.581">1 423,'623'0,"-398"-28,-44 45,-7-5,-161-12</inkml:trace>
  <inkml:trace contextRef="#ctx0" brushRef="#br0" timeOffset="2664.865">791 1,'29'266,"-29"295,27-307,-24-186,-3 1,-2-1,-9 42,-53 216,57-280,3 0,1 1,3-1,2 6,-1 22,28 96,-27-99,-3-85,1-4</inkml:trace>
  <inkml:trace contextRef="#ctx0" brushRef="#br0" timeOffset="3034.625">1073 1411,'-397'431,"327"-363,4 3,-46 66,95-113</inkml:trace>
  <inkml:trace contextRef="#ctx0" brushRef="#br0" timeOffset="24791.082">1129 142,'-105'119,"-45"27,-153 132,302-278,0 0,0 0,1 0,-1 0,0 1,1-1,-1 0,0 0,0 1,1-1,-1 0,1 1,-1-1,0 1,1-1,-1 1,1-1,-1 1,1-1,-1 1,1-1,-1 1,1 0,0-1,-1 1,1-1,0 1,0 0,-1 0,1-1,0 1,0 0,0-1,0 1,0 0,0 0,0-1,0 1,0 0,0 0,0-1,1 1,-1 0,0-1,0 1,1 0,-1-1,0 1,1 0,-1-1,1 1,-1-1,1 1,-1-1,1 1,-1-1,1 1,0-1,-1 1,1-1,-1 0,1 0,0 1,-1-1,1 0,0 0,0 1,-1-1,2 0,13-6,-1-3</inkml:trace>
  <inkml:trace contextRef="#ctx0" brushRef="#br0" timeOffset="26171.148">1412 622,'-4'6,"0"2,0-1,1 0,0 1,0-1,1 1,0 0,0 0,1 0,0 0,0 0,1 0,0 0,1 7,-1 0,0 301,-28-119,33-141,24-83,-4-8,2 1,1 2,1 0,22-16,-45 43,0 0,1 1,0 0,0 0,0 0,0 1,1 0,0 0,-1 1,1 0,0 0,0 1,-5 0,0 1,0 0,0-1,-1 1,1 1,0-1,0 0,0 1,0-1,-1 1,1 0,0 0,-1 0,1 1,0-1,-1 0,0 1,1 0,-1-1,0 1,0 0,0 0,0 0,0 1,0-1,-1 0,1 1,-1-1,1 1,-1-1,0 1,0 0,0 0,0 2,5 144,-8-101,1-23</inkml:trace>
</inkml:ink>
</file>

<file path=ppt/ink/ink4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0 877,'26'-3,"-1"-1,0-1,1-1,-2-1,1-1,-1-1,-1-1,7-5,21-15,-1-2,-2-3,-1-1,-1-3,-3-1,-1-2,-2-3,-2 0,-2-3,9-19,5 2,-40 51,-1 0,0-1,-1 0,-1 0,-1-1,0 1,-1-2,0 1,-1-4,-3 15,0 1,0-1,-1 1,0-1,0 1,0-1,-1 1,1-1,-1 1,0-1,0 1,-1-1,1 1,-1 0,0 0,0 0,-1 0,1 0,-1 0,0 1,1-1,-2 1,1 0,0 0,-1 0,1 0,-1 1,0-1,0 1,0 0,0 0,0 0,-1 1,1 0,0-1,-1 2,1-1,-1 0,1 1,-1 0,0 0,1 0,-1 0,1 1,-1 0,1 0,0 0,-1 1,1-1,0 1,0 0,-2 1,-10 8,0 0,1 1,1 0,0 1,0 1,2 0,-1 1,2 1,-5 7,7-10,1-3,0 1,0 0,1 1,1 0,0 0,1 0,0 1,0-1,2 1,0 0,0 0,1 1,1-1,0 0,0 1,2-1,0 1,0-1,1 0,1 0,0 0,1 0,0 0,1-1,1 1,0-1,2 2,33 40,3-2,3-2,19 15,-53-50,-2-2</inkml:trace>
</inkml:ink>
</file>

<file path=ppt/ink/ink4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29,'38'0,"23"-5,5-1,-3 0,-8 1,-8 2,-8 0,-5 2,-9 6,-8 1</inkml:trace>
</inkml:ink>
</file>

<file path=ppt/ink/ink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56,'-4'-5,"-1"0,0 0,0 1,-1 0,1 0,-1 0,0 0,0 1,0 0,0 0,-1 1,1-1,-1 2,0-1,1 1,-1 0,0 0,0 0,0 1,0 0,0 1,1 0,-1 0,0 0,0 1,1 0,-1 0,1 0,-1 1,-1 2,3-5,0 1,0 0,0 0,0 1,0-1,0 1,1 0,-1 1,1-1,-1 1,1-1,0 1,0 1,0-1,1 0,-1 1,1 0,0 0,0 0,0 0,0 0,1 1,0-1,0 1,0 0,0 0,1-1,0 1,0 0,0 0,0 0,1 0,0 0,0 1,0-1,1 0,0 0,1 3,5 2,0-1,1-1,0 1,0-1,1 0,0-1,0 0,1-1,0 0,0 0,1-1,0 0,-1-1,2 0,8 2,37 16,-53-20,-1-1,0 1,-1-1,1 1,0 0,0 0,-1 0,1 0,-1 1,0-1,0 1,0-1,0 1,0 0,0 0,-1 0,1 0,-1 0,0 0,0 0,0 0,0 1,-1-1,1 0,-1 0,0 1,0-1,0 0,0 1,-1-1,1 0,-1 1,0-1,0 0,0 0,0 0,-1 0,1 0,-1 0,0 0,0-1,0 1,0 0,0-1,-1 1,-6 8,-1-1,0 0,-1-1,1 0,-2 0,0-1,0 0,0-1,-1-1,0 0,0-1,0 0,-1-1,0 0,-4-1,-14 8,27-9,0 0,0 0,0 0,-1 0,1-1,0 0,0 0,-1-1,1 1,-1-1,1 0,0-1,-6 0,10 0,0 1,1-1,-1 0,0 0,0 0,1 1,-1-1,0 0,1 0,-1 0,1 0,0 0,-1 0,1 0,0 0,-1-1,1 1,0 0,0 0,0 0,0 0,0 0,0 0,0 0,0 0,1-1,-1 1,0 0,1 0,-1 0,0 0,1 0,0 0,-1 0,1 1,-1-1,1 0,0 0,0 0,-1 0,1 1,0-1,1 0,12-14</inkml:trace>
</inkml:ink>
</file>

<file path=ppt/ink/ink4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1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50,'53'-5,"21"-1,0-5,-9 0,-11 1,-14 3</inkml:trace>
</inkml:ink>
</file>

<file path=ppt/ink/ink4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1 509,'43'-5,"24"-1,5 0,-4 1,-10 2,-9 0,-9 2,-6 1,-9-5,-3-1,-7 0</inkml:trace>
  <inkml:trace contextRef="#ctx0" brushRef="#br0" timeOffset="273.197">255 198,'0'39,"4"26,3 8,-1-4,-2-10,0-9,-2-8,-1-7,0-5,-1-2,-1-1,1-6</inkml:trace>
  <inkml:trace contextRef="#ctx0" brushRef="#br0" timeOffset="787.583">762 1,'10'147,"-3"59,-24 38,17-243,0 1,0 0,0-1,0 1,0-1,0 1,0 0,1-1,-1 1,0-1,1 1,0-1,-1 1,1-1,0 1,0-1,-1 1,1-1,0 0,1 0,-1 1,0-1,0 0,0 0,1 0,-1 0,0 0,1-1,-1 1,1 0,-1-1,1 1,-1-1,1 1,0-1,-1 0,1 1,0-1,-1 0,1 0,-1 0,1-1,0 1,-1 0,1-1,-1 1,1-1,69-38,-46 19,1 0,1 2,1 1,0 1,1 2,0 1,27-8,-54 20,0-1,0 1,0 1,0-1,0 0,0 0,1 1,-1 0,0-1,1 1,-1 0,0 0,0 0,1 0,-1 0,0 1,0-1,1 1,-1 0,0-1,0 1,0 0,0 0,0 0,0 1,0-1,0 0,0 1,-1-1,1 1,0 0,-1-1,0 1,1 0,-1 0,0 0,0 0,0 0,0 0,0 0,0 0,-1 1,1-1,-1 0,0 0,1 1,-1 1,-22 138,20-117</inkml:trace>
</inkml:ink>
</file>

<file path=ppt/ink/ink4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0 926,'60'-43,"-2"-3,-3-2,-1-2,-3-2,9-16,141-170,-180 210,-9 15,0-1,0 0,-1-1,-1 0,-1-1,0 0,-1 0,-1-1,0 0,-1 0,-1-1,-1 1,-1-1,0 0,0-17,-3 32,0 0,0-1,0 1,-1 0,0 0,1 0,-1 0,0 0,-1 0,1 0,0 0,-1 0,0 0,0 1,1-1,-2 1,1-1,0 1,0 0,-1 0,1 0,-1 0,0 0,1 0,-1 1,0 0,0-1,0 1,0 0,0 0,0 1,0-1,-1 1,1-1,0 1,0 0,0 0,-1 0,1 1,0-1,0 1,0 0,0 0,0 0,0 0,0 0,0 1,-1 0,-10 8,0 0,0 1,1 1,1 0,0 1,0 0,2 1,-1 1,2-1,0 1,1 1,0 0,1 0,1 0,1 1,0 0,1 0,1 3,-6 11,2 0,2 1,1-1,1 1,1 0,2 0,4 22,-1-39,2 1,0-1,1 0,0-1,1 1,1-1,0-1,1 1,0-1,1-1,1 0,0 0,1-1,0-1,1 1,50 22,-48-35</inkml:trace>
  <inkml:trace contextRef="#ctx0" brushRef="#br0" timeOffset="1318.046">1045 531,'-9'-3,"-1"1,1 0,-1 1,1 0,-1 0,1 1,-1 0,1 1,-1 0,1 1,0 0,-1 0,1 1,0 0,0 0,1 1,-1 0,1 1,0 0,0 0,0 1,1 0,-1 0,2 1,-1 0,1 0,0 1,0-1,1 1,0 0,1 1,-1 0,-35 106,39-111,1 0,0 0,0-1,0 1,0 0,1 0,0 0,-1 0,1-1,1 1,-1 0,0-1,1 1,0-1,0 0,0 1,0-1,0 0,1 0,0 0,-1-1,1 1,0-1,0 1,0-1,1 0,-1 0,0 0,1-1,2 2,4-1,0 0,0-1,0 0,0 0,0-1,0 0,0-1,0 0,0-1,0 0,0-1,0 0,-1 0,1-1,-1 0,0-1,2-1,8-3</inkml:trace>
  <inkml:trace contextRef="#ctx0" brushRef="#br0" timeOffset="1639.047">1327 531,'-8'12,"-1"-1,1 2,1-1,0 1,1 0,1 1,0-1,0 1,2 0,-1 1,2-1,0 0,1 1,0-1,1 1,2 11,-1-23,-1-1,1 1,1 0,-1-1,0 1,0-1,1 1,0-1,-1 0,1 0,0 0,0 0,0 0,0 0,1 0,-1-1,0 1,1-1,-1 1,1-1,0 0,-1 0,1 0,0-1,0 1,-1-1,1 1,0-1,0 0,0 0,-1 0,1 0,0-1,0 1,0-1,1 0,94-44,-84 35,-2-1,1 1,-1-2,-1 0,0 0,-1-1,0 0,-1-1,-1 0,0 0,3-11,-8 20,22-72,-25 75,0 0,0 0,0 0,0 0,0 0,0-1,-1 1,1 0,-1 0,1 0,-1 0,0 0,0 0,0 0,0 0,0 1,0-1,0 0,-1 0,1 1,-1-1,1 1,-1-1,0 1,1 0,-1 0,0 0,0 0,0 0,0 0,0 0,0 0,0 1,0-1,-1 1,-4-1,-1 1,1-1,0 2,-1-1,1 1,0 0,-1 0,1 1,0 0,0 1,0-1,1 1,-1 0,0 1,1 0,0 0,0 0,-2 3,-11 9</inkml:trace>
  <inkml:trace contextRef="#ctx0" brushRef="#br0" timeOffset="2153.553">2032 474,'-4'0,"-7"-1,0 1,0-1,-1 2,1-1,0 2,0 0,0 0,0 0,0 2,1-1,-1 1,1 1,0 0,-8 5,17-7,0-1,1 1,-1-1,0 1,1 0,-1-1,1 1,0 0,0-1,0 1,1 0,-1-1,0 1,1 0,0-1,-1 1,1-1,0 1,1-1,-1 1,0-1,1 0,-1 0,1 1,0-1,-1 0,1-1,0 1,0 0,0 0,1-1,-1 1,0-1,1 0,-1 0,1 0,-1 0,3 1,12 11,-12-10,-1 1,0-1,0 1,0 0,0 0,0 0,-1 0,0 1,0 0,0-1,0 1,-1 0,0 0,0 1,0-1,0 0,-1 1,0-1,0 1,-1-1,0 1,1-1,-2 1,1-1,-1 1,0-1,0 1,0-1,-1 0,0 1,0-1,0 0,-1 0,1 0,-1-1,0 1,-1-1,1 1,-1-1,0 0,0 0,0-1,-1 1,0-1,-133 41,113-40</inkml:trace>
  <inkml:trace contextRef="#ctx0" brushRef="#br0" timeOffset="3174.42">2625 333,'-20'5,"0"2,0 0,0 1,1 1,0 1,0 1,1 0,1 1,0 1,1 1,-2 3,10-10,0 2,1-1,-1 1,2 0,-1 0,1 1,1 0,0 0,0 1,1-1,0 1,1 0,0 0,1 0,0 0,1 0,0 1,1-1,0 0,1 1,0-1,1 0,0 0,0 0,1 0,1 0,0 0,1 0,2-3,1-1,0 0,0 0,0-1,1 0,0 0,0-1,0 0,1-1,-1 0,1 0,0-1,1 0,-1-1,0 0,1-1,-1 0,1-1,-1 0,1 0,-1-1,1-1,-1 0,0 0,0-1,0 0,0-1,7-3,2 1,-1 0,1-2,-1 0,-1-1,1-1,-2-1,1 0,-2-1,1-1,-2 0,0-1,0-1,-1 0,-1-1,-1 0,1-2,29-107,-41 120,1-1,-1 1,0 0,-1 0,1 0,-1 0,0 0,0 0,0 1,-1-1,0 0,0 0,0 1,-1-1,1 1,-1 0,0 0,0 0,0 0,-1 0,0 1,1-1,-1 1,0 0,-2 0,-7-4,0 1,-1 0,0 1,0 0,0 2,-1-1,1 2,-1 0,0 0,1 2,-1 0,0 0,0 2,1-1,-5 3,-16 2</inkml:trace>
  <inkml:trace contextRef="#ctx0" brushRef="#br0" timeOffset="3455.41">2230 559,'61'6,"1"-2,0-2,0-4,0-2,-1-2,29-9,-79 13,0 0,0 1,0 0,0 1,0 0,0 1,0 0,0 0,0 1,-1 1,1 0,-1 1,1 0,1 1,98 21,-85-25</inkml:trace>
</inkml:ink>
</file>

<file path=ppt/ink/ink4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39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0 467,'8'6,"1"-1,-1 0,1-1,0 1,0-2,0 1,1-1,-1-1,1 0,0 0,0-1,3 0,4 0,1 0,-1-1,0-1,0-1,0 0,-1-2,1 0,-1 0,1-2,-1 0,-1 0,1-2,-1 0,-1-1,8-5,29-23,-2-3,-1-2,22-26,-37 36,12-12,-13 11,2 1,2 1,0 2,18-9,-52 37,0-1,0 1,-1 0,1 0,0 0,0 0,0 1,0-1,0 0,0 1,0-1,0 1,0 0,0 0,0 0,0 0,1 0,-1 0,0 0,0 1,0-1,0 1,0-1,0 1,0 0,0 0,0 0,-1 0,1 0,0 1,-1-1,1 0,0 1,-1-1,0 1,1-1,-1 1,0 0,0 0,0-1,0 1,0 0,0 0,-1 0,1 0,0 0,-1 0,0 0,1 1,5 16,0 1,-1 0,-1 0,0 0,-2 0,-1 1,0-1,-1 0,-1 1,-1-1,-4 14,4-21,0 0,-2 0,1 0,-2 0,0 0,0-1,-1 0,0 0,-1-1,-1 0,0 0,-6 6,-1-5,-1-1,0-1,-1-1,0 0,0-1,-1-1,0-1,0 0,-1-1,0-1,0-1,0-1,0 0,0-2,0 0,0-1,-10-2,21 3,1 0,0 0,-1-1,1 0,0 0,0 0,0-1,0 0,0-1,0 0,0 0,1 0,-1-1,1 1,0-2,-5-3,-3-8</inkml:trace>
  <inkml:trace contextRef="#ctx0" brushRef="#br0" timeOffset="362.172">1383 129,'-15'16,"1"2,0 0,1 0,1 1,1 1,1 0,0 0,2 1,0 0,2 1,0-1,-2 22,7-39,1 0,0 0,0-1,0 1,0 0,1 0,-1 0,1 0,0-1,0 1,1 0,-1-1,1 1,0-1,0 1,0-1,0 0,1 0,-1 0,1 0,-1 0,1-1,0 1,0-1,1 0,-1 1,0-2,1 1,-1 0,1-1,0 1,-1-1,1 0,0 0,0-1,0 1,-1-1,1 0,0 0,4 0,7-2,0 1,1-2,-1 0,0-1,-1 0,1-2,-1 1,0-2,0 0,-1 0,0-2,0 1,-1-2,0 1,0-2,-1 1,9-13,-15 16,0 0,0 0,-1 0,0-1,0 0,-1 0,0 0,0 0,-1 0,0 0,0-1,-1 1,0-1,-1 1,0-1,0 1,-1-1,0 1,0-1,-1 1,0-1,0 1,-1 0,0 0,-1 0,0 1,0-1,-1 1,1 0,-2 0,1 1,-1-1,0 1,0 0,-18-9,2 3</inkml:trace>
</inkml:ink>
</file>

<file path=ppt/ink/ink4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1,'22'80,"-16"226,-35-69,18-136,8-54,26-69,19-47,54-65,69-24,-160 154,-3 1,0 0,0 1,1-1,-1 1,1-1,-1 1,1 0,0 0,0 0,-1 0,1 0,1 1,-1 0,0-1,0 1,1 0,-1 0,0 1,1-1,-1 1,1 0,-1 0,0 0,1 0,-1 0,1 1,-1 0,0-1,1 1,-1 0,0 1,0-1,0 1,0-1,0 1,0 0,0 0,0 0,-1 0,1 1,-1 0,3 10,-2 0,0 0,0 1,-1-1,-1 1,0-1,-1 1,-1 0,0-1,-1 3,0 24,0 64,2-92</inkml:trace>
</inkml:ink>
</file>

<file path=ppt/ink/ink4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1,'44'0,"18"0,4 0,-4 0,-9 0,-7 0,-8 0,-10 0</inkml:trace>
</inkml:ink>
</file>

<file path=ppt/ink/ink4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6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28,'48'-5,"21"-1,3 0,-5 1,-10 2,-14 1</inkml:trace>
</inkml:ink>
</file>

<file path=ppt/ink/ink4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1 750,'36'-2,"-1"-1,1-2,-1-2,0-1,0-1,-1-2,0-2,-1-1,0-1,-2-2,0-1,0-1,-2-2,18-17,139-159,-175 184,-1-1,-1 0,0-1,-1 0,0-1,-1 1,-1-1,-1-1,0 1,-1-1,-1 0,-1 0,0 0,-1 0,-1 0,0 12,0 1,-1 0,0-1,0 1,0 0,0-1,-1 1,1 0,-1 0,0 0,0 0,-1 1,1-1,-1 0,0 1,0 0,0 0,0 0,-1 0,1 0,-1 1,1-1,-1 1,0 0,0 0,0 0,0 1,-1 0,1-1,0 1,-1 1,1-1,0 1,-1 0,1 0,-1 0,1 0,-1 1,1-1,0 1,0 1,-1-1,-1 1,-9 5,1 1,-1 1,2 0,-1 1,1 0,1 1,0 0,0 1,1 0,1 1,0 0,1 1,0 0,1 0,1 1,0 0,1 1,1-1,-1 2,3-7,-1 0,1 0,0 0,1 0,1 0,-1 0,1 1,1-1,0 1,1-1,0 0,0 1,1-1,0 0,1 0,0 0,1-1,0 1,1-1,4 8,0-1,1-1,1 0,1 0,0-1,0 0,2-1,0-1,0 0,1-1,0 0,1-1,0-1,3 0,134 56,-139-64,-6-4</inkml:trace>
</inkml:ink>
</file>

<file path=ppt/ink/ink4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170 254,'-14'13,"-1"0,2 0,0 1,0 1,2 0,0 1,0 0,1 0,1 1,1 1,1-1,0 2,1-1,1 0,1 1,-1 10,-3 185,10-146,-3-60,1 0,0 0,1 0,0 0,0 0,0 0,1 0,1 0,-1 0,1-1,0 0,1 1,0-1,0 0,0-1,1 1,0-1,1 0,-1 0,1 0,0-1,-3-2,0 0,1 0,-1 0,1-1,0 1,-1-1,1 0,0 0,0 0,1-1,-1 0,0 1,0-1,1-1,-1 1,0-1,1 1,-1-1,1-1,-1 1,0 0,1-1,-1 0,0 0,1-1,-1 1,1-1,7-10</inkml:trace>
  <inkml:trace contextRef="#ctx0" brushRef="#br0" timeOffset="766.997">481 311,'22'59,"-15"137,-36-26,11-46,14-105</inkml:trace>
  <inkml:trace contextRef="#ctx0" brushRef="#br0" timeOffset="1066.731">764 537,'23'-5,"19"-1,6 0,0 1,-4 2,-8 1</inkml:trace>
  <inkml:trace contextRef="#ctx0" brushRef="#br0" timeOffset="1431.348">1328 453,'-24'19,"-18"21,-1 8,7 1,8-3,11-5,6-4,7-4,8-3,8-6,7-2,5-6,3-4,-3-10,0-6,0-1,-5 0</inkml:trace>
  <inkml:trace contextRef="#ctx0" brushRef="#br0" timeOffset="1763.127">1610 509,'-14'24,"1"1,0 1,2 0,1 0,1 1,-3 18,11-43,0 1,0 0,1 0,-1 0,0-1,1 1,0 0,0 0,0 0,0 0,0 0,0 0,1-1,-1 1,1 0,0 0,0 0,0-1,0 1,1-1,-1 1,1-1,-1 1,1-1,0 0,0 0,0 1,0-2,0 1,0 0,1 0,-1-1,1 1,-1-1,1 0,0 1,-1-1,1-1,1 2,13-1,-1-1,0-1,1 0,-1-1,0 0,0-1,0-1,0-1,0-1,-1 0,0 0,0-2,-1 0,0 0,0-1,-1-1,0 0,-1-1,9-11,-17 19,-1 0,0 0,0 0,0 0,0-1,0 1,-1-1,1 0,-1 0,0 0,-1 0,1 0,-1 0,1-1,-1 1,0 0,-1-1,1 1,-1-1,0 1,0-1,0 1,-1-1,0 1,1 0,-2-1,1 1,0 0,-1 0,0 0,0 0,0 0,0 0,-1 0,1 1,-1-1,0 1,0 0,0 0,-2-1,-2-1,-1 1,0 0,0 0,0 0,0 1,0 1,-1-1,1 1,-1 1,0-1,0 2,1-1,-1 1,-5 1,-11 4</inkml:trace>
  <inkml:trace contextRef="#ctx0" brushRef="#br0" timeOffset="2227.796">2259 367,'-10'2,"0"0,0 0,0 1,0 0,0 1,1 0,0 0,-1 1,2 0,-1 1,-7 6,15-11,0 0,0 0,0 0,0 0,0 0,1 1,-1-1,0 0,0 0,1 1,-1-1,1 1,0-1,-1 0,1 1,0-1,0 1,0-1,0 1,0-1,0 1,0-1,0 1,1-1,-1 0,0 1,1-1,-1 1,1-1,0 0,-1 1,1-1,0 0,0 0,0 0,0 0,0 0,0 0,0 0,0 0,1 0,-1 0,0 0,64 37,-53-33,-7-3,0-1,0 1,0 0,0 0,-1 0,1 1,-1-1,1 1,-1 0,0 1,0-1,0 1,0-1,-1 1,0 0,0 1,0-1,0 0,0 1,-1 0,0 0,0-1,0 1,-1 0,0 1,0-1,0 0,0 0,-1 0,0 1,0-1,0 4,-6 0,1 1,-1-1,-1 0,1-1,-2 0,1 0,-1 0,0-1,0 0,-1-1,0 0,0 0,-1-1,0 0,0 0,0-1,0-1,0 1,-1-2,-2 1,-27 11,-53 10,71-22</inkml:trace>
  <inkml:trace contextRef="#ctx0" brushRef="#br0" timeOffset="2650.732">2823 311,'-7'4,"-54"30,1 3,2 3,-6 8,59-46,0 1,0 0,1 1,-1-1,0 1,1 0,0 0,0 0,0 0,1 1,-1-1,1 1,0 0,1 0,-1 1,1-1,0 0,0 1,0-1,1 1,0 0,0-1,1 1,-1 0,1 0,0-1,1 1,0 0,0 0,0-1,0 1,1-1,0 1,0-1,1 2,8 2,0 0,0-1,1 0,0-1,0 0,0-1,1 0,0-1,1-1,-1 0,1-1,-1 0,1-1,0-1,0 0,11-1,-9-1,0 0,0-1,0-1,0-1,0 0,-1-1,0-1,0 0,0-1,-1-1,0 0,-1-1,1 0,-2-1,1 0,-2-1,1-1,-1 0,-1 0,0-1,-1 0,-1-1,2-3,-7 13,0-1,0 0,-1 0,0 0,1 0,-1 0,-1 0,1-1,-1 1,0-1,0 1,-1-1,0 1,0-1,0 1,0-1,-1 1,0-1,0 1,-1 0,1-1,-1 1,0 0,-1 0,1 0,-1 0,0 1,0-1,-1 1,1-1,-1 1,0 0,0 1,0-1,-1 1,1 0,-1 0,0 0,0 0,0 1,-3-1,-11-1,0 1,0 0,0 2,-1 0,1 1,0 2,0-1,-15 5,1 1</inkml:trace>
  <inkml:trace contextRef="#ctx0" brushRef="#br0" timeOffset="2897.159">2401 594,'105'-5,"-1"-5,1-4,39-13,-109 19,-30 6,0 0,0 0,1 1,-1 0,0 0,0 0,0 1,1 0,-1 0,0 0,1 1,-1-1,0 1,0 1,0-1,0 1,0 0,0 0,83 30,-66-29</inkml:trace>
  <inkml:trace contextRef="#ctx0" brushRef="#br0" timeOffset="3195.593">3190 0,'32'66,"-3"0,-3 2,-3 0,-3 2,-3 1,-3 0,1 29,-14-86,-1-1,0 0,-1 1,-1-1,0 0,0 1,-2-1,1 0,-2-1,0 1,0-1,-1 0,0 0,-1 0,-1-1,0 0,0-1,-10 10,-8 6,-1-1,-1-1,-2-1,0-1,-1-2,-22 10,26-17</inkml:trace>
</inkml:ink>
</file>

<file path=ppt/ink/ink4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5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0 886,'23'-18,"0"-2,-1 0,-2-1,0-1,15-23,-13 18,182-272,-52 94,-136 183,2 0,1 1,1 1,0 1,1 1,18-11,-38 28,1-1,0 1,0 0,0 1,0-1,0 0,0 1,1-1,-1 1,0-1,0 1,0 0,0 0,1 0,-1 0,0 1,0-1,0 0,0 1,1 0,-1-1,0 1,0 0,0 0,-1 0,1 0,0 1,0-1,0 0,-1 1,1-1,-1 1,1 0,-1-1,0 1,0 0,1 0,-1 0,-1 0,1 0,0 0,0 0,31 94,-26-59,-2-1,-1 0,-2 1,-2 0,-1-1,-1 0,-8 29,7-45,-1 0,-1 0,-1-1,0 1,-2-2,0 1,-1-1,-1-1,0 0,-2 0,0-1,0-1,-2 0,0-1,0 0,-1-1,-1-1,0-1,-1 0,0-1,-1-1,0-1,0-1,-1 0,1-2,-1 0,-1-1,1-1,-1-1,1-1,-1 0,14-2,1 1,-1-1,1 0,0 0,-1-1,1 1,0-1,0-1,0 1,0-1,1 0,-1-1,1 1,0-1,0 0,0-1,0 1,1-1,-1 0,1 0,1 0,-1 0,1-1,0 1,0-1,0 0,1 0,0 0,-1-4,0-13</inkml:trace>
  <inkml:trace contextRef="#ctx0" brushRef="#br0" timeOffset="599.406">818 943,'33'-44,"17"-26,2 3,4 2,2 2,62-50,-119 112,0-1,0 0,0 1,0-1,0 0,1 1,-1 0,0-1,1 1,0 0,-1 0,1 0,-1 0,1 0,0 0,0 0,0 1,0-1,-1 0,1 1,0 0,0-1,0 1,0 0,0 0,0 0,0 0,0 1,0-1,0 0,0 1,0-1,-1 1,1 0,0 0,0 0,-1 0,1 0,0 0,-1 0,1 0,-1 0,1 1,-1-1,0 1,0-1,1 1,-1 0,0 0,-21 136,19-136,0 1,0-1,1 1,-1-1,1 1,-1-1,1 1,0-1,0 1,0 0,0-1,0 1,0-1,1 1,-1-1,1 1,0-1,0 1,0-1,0 1,0-1,1 0,-1 0,1 0,-1 0,1 0,0 0,0 0,-1 0,1-1,1 1,-1-1,0 1,0-1,0 0,1 0,-1 0,1 0,-1 0,1-1,-1 1,1-1,1 1,9-4,1 1,-1-2,0 0,-1 0,1-2,-1 1,0-1,0-1,-1 0,0-1,4-3,62-35,-76 45,-1 0,1 0,0 0,0 1,0-1,0 0,0 1,0-1,0 1,0-1,0 1,0-1,0 1,0 0,0-1,1 1,-1 0,0 0,0 0,0 0,0 0,0 0,1 0,-1 1,0-1,0 0,0 0,0 1,0-1,0 1,0-1,0 1,0 0,0-1,0 1,0 0,0-1,0 1,-1 0,1 0,0 0,0 0,-1 0,1 0,-1 0,1 0,-1 0,1 0,-1 0,0 0,0 0,1 1,-1-1,0 0,0 0,-3 35,5-20</inkml:trace>
  <inkml:trace contextRef="#ctx0" brushRef="#br0" timeOffset="1437.455">1919 548,'-24'19,"1"1,1 1,1 0,0 2,2 1,1 0,1 1,-12 22,28-45,0-1,1 0,-1 0,0 1,0-1,0 0,1 1,-1-1,1 1,-1-1,1 0,0 1,-1-1,1 1,0 0,0-1,0 1,0-1,0 1,0-1,1 1,-1-1,1 1,-1-1,1 1,-1-1,1 0,0 1,-1-1,1 0,0 1,0-1,0 0,0 0,0 0,0 0,0 0,1 0,-1 0,0 0,1-1,-1 1,0 0,1-1,-1 1,1-1,-1 1,1-1,-1 0,1 0,-1 0,1 1,-1-1,1-1,-1 1,1 0,-1 0,1-1,-1 1,1 0,1-2,12-2,0-1,0 0,0-1,0-1,-1 0,0-1,-1-1,1 0,-2-1,1 0,3-5,26-19,85-65,-126 98,1 1,-1-1,1 1,0 0,-1-1,1 1,-1 0,1 0,-1 0,1 0,0 0,-1 1,1-1,-1 0,1 1,-1-1,1 1,-1-1,1 1,-1 0,0 0,1 0,-1 0,0 0,0 0,0 0,1 0,-1 0,0 0,-1 0,1 1,0-1,0 0,0 1,-1-1,1 1,-1-1,1 1,-1-1,1 1,-1-1,0 1,0 0,0-1,0 1,0-1,0 1,0-1,-1 1,1 0,11 31,-8-30,0 1,0-1,0 1,0-1,1 0,-1 0,1 0,-1-1,1 1,0-1,0 0,0 0,1-1,-1 1,0-1,1 0,-1 0,0 0,1 0,0-1,-1 0,1 0,-1 0,1 0,-1-1,1 0,-1 0,0 0,1-1,-1 1,4-3,9-3,0 0,-1-2,0 0,0-1,-1 0,0-2,3-3,9-6,0-2,-2-1,0-1,-2 0,0-2,-2-1,-1-1,-2 0,-1-2,-1 0,7-20,-22-37,-1 86,0 1,0-1,-1 0,1 0,-1 0,0 1,0-1,1 0,-1 1,0-1,0 1,0-1,-1 1,1-1,0 1,-1 0,1 0,0-1,-1 1,0 0,1 0,-1 1,1-1,-1 0,0 0,0 1,1-1,-1 1,0 0,0-1,0 1,0 0,1 0,-1 0,0 0,0 1,0-1,0 0,1 1,-1-1,0 1,0 0,1-1,-1 1,-1 1,-8 5,0 0,1 1,0 0,0 1,0 0,1 1,1 0,-1 0,2 1,-1 0,2 0,-1 1,2-1,-4 11,2-6,0 0,2 1,0-1,1 1,1 0,0 0,1 1,1-1,1 2,0-11,0 0,1-1,0 1,1-1,-1 0,1 1,1-1,-1 0,1 0,1 0,-1-1,1 1,0-1,1 0,-1 0,1 0,1-1,-1 1,1-1,-1-1,2 1,0 0,6 2,0-1,1 0,-1-1,1 0,0-1,1 0,-1-2,0 0,1 0,-1-1,1-1,0 0,-1-1,1-1,-1 0,0-1,1-1,-1 0,-1-1,1 0,-1-1,0-1,0 0,0 0,-1-2,-1 1,1-2,19-12,-2-1,0-2,-2 0,-1-2,-1-1,-1-1,-2-1,0-1,-3-1,0-1,9-25,-21 40,-1 6,0-1,0 0,-2-1,1 1,-2-1,0 0,-1 0,0 0,-1 0,0 0,-1 0,-2-12,2 24,0 1,-1-1,1 0,-1 1,1-1,-1 1,0-1,1 1,-1-1,0 1,0-1,0 1,0-1,0 1,0 0,0 0,-1 0,1 0,0 0,-1 0,1 0,-1 0,1 0,-1 1,1-1,-1 0,0 1,1 0,-1-1,0 1,1 0,-1 0,0 0,1 0,-1 0,0 0,0 0,1 1,-1-1,0 0,1 1,-1 0,1-1,-1 1,1 0,-2 1,-59 56,55-43,1 1,0-1,0 1,2 0,0 0,1 1,0-1,2 1,0-1,1 1,0 0,1-1,1 1,1-1,0 1,1-1,1 0,1 0,0-1,2 4,12 20,2 0,2-1,1-1,2-1,1-1,20 17,-33-38,-2-4</inkml:trace>
</inkml:ink>
</file>

<file path=ppt/ink/ink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31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1 565,'38'5,"32"-3,9-3,1 0,-9 0,-11-1,-12 1,-13-4,-9-2,-7-4,-8 0</inkml:trace>
  <inkml:trace contextRef="#ctx0" brushRef="#br0" timeOffset="237.909">227 368,'-5'43,"-2"29,1 7,6-6,3-9,1-12,5-9,0-8,-1-5,3-7,5-8,-2-6</inkml:trace>
  <inkml:trace contextRef="#ctx0" brushRef="#br0" timeOffset="852.512">848 453,'-25'33,"2"1,1 0,2 2,1 0,2 2,-10 32,26-68,0 0,-1 1,1-1,0 1,0-1,0 1,0 0,1-1,-1 1,1 0,-1-1,1 1,0 0,0 0,1-1,-1 1,0 0,1 0,0-1,-1 1,1 0,0-1,0 1,1-1,-1 0,0 1,1-1,0 0,-1 0,1 1,0-1,0-1,0 1,0 0,1 0,-1-1,0 1,1-1,-1 0,1 0,0 0,11 1,1 0,0-2,0 0,0 0,0-2,0 1,0-2,-1 0,1-1,-1 0,0-2,0 1,1-2,102-106,41-68,-150 169,0-1,0 0,-1 0,0-1,-2 1,1-1,-2-1,0 1,0-1,-1 0,-1 0,-1 0,0 0,-1-12,-1 23,0-1,0 1,0 0,0 0,-1-1,0 1,0 0,0 0,0 1,0-1,-1 0,0 1,0-1,0 1,0 0,0 0,0 0,-1 0,0 1,1 0,-1-1,0 1,0 0,0 1,-1-1,1 1,0 0,0 0,-1 0,1 1,-1-1,1 1,-1 0,1 0,0 1,-1-1,1 1,-1 0,1 0,0 1,-4 1,-3 1,0 0,1 1,0 0,0 1,0 0,1 1,0-1,0 2,0 0,1 0,0 0,1 1,0 0,0 0,1 1,0 0,1 0,0 0,1 1,-1 3,-4 11,2 0,1 0,0 0,2 1,2-1,0 1,1 0,3 17,5 16,3 0,2-1,16 46,-9-38,-11-35,-1-13,-2 0,0 0,0 1,-2-1,-1 1,0 0,-1 0,-1 0,-1 0,0 0,-2-1,-3 14,-16 3,12-30</inkml:trace>
  <inkml:trace contextRef="#ctx0" brushRef="#br0" timeOffset="1190.588">1496 1,'142'458,"-134"-434,-1 0,-1 1,-1-1,-2 2,0-1,-1 0,-2 0,-1 1,0-1,-2 0,-1 0,-1 0,-2-1,0 0,-3 6,-3-5,-1-1,-1 0,-2-1,0 0,-1-2,-1 0,-1-1,-1-1,0 0,-2-2,0-1,-1-1,-11 5,12-7,5-2</inkml:trace>
</inkml:ink>
</file>

<file path=ppt/ink/ink4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6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451 116,'-6'-5,"-1"1,0 1,0-1,0 1,0 0,0 1,-1-1,1 1,-1 1,1 0,-1 0,0 0,0 1,1 0,-1 1,0-1,1 1,-1 1,0 0,1 0,0 0,-1 1,1 0,0 0,1 1,-1 0,0 0,-3 5,-10 4,2 2,0 0,1 1,0 0,1 2,1 0,1 1,1 0,0 1,1 0,2 1,0 1,1-1,1 1,1 1,1 0,1 0,1 0,1 0,1 2,3-15,0 0,0 0,1 0,0 0,1 0,0 0,0-1,1 1,0-1,1 0,0 0,1-1,-1 1,2-1,-1-1,1 1,0-1,1 0,0 0,0-1,0 0,1-1,-1 0,1 0,4 0,6 4,0-1,1-1,0-1,0-1,1-1,-1 0,1-2,0 0,0-2,0 0,19-3,-1-2,-1-3,0-1,0-1,-1-3,0-1,-1-1,-1-2,0-2,-2-1,0-1,-1-2,7-9,-13 11,-1-1,-2-2,0 0,-2-2,15-22,-30 40,-1-1,0 0,0 0,-1 0,-1 0,1-1,-1 0,-1 1,0-1,0 0,-1 0,0 0,-1 0,0-1,-1 1,0 0,0 0,-1 0,0 0,-1 1,-1-3,-1 0,-1 0,-1 0,0 0,-1 1,0 0,0 0,-1 1,-1 0,1 1,-2 0,1 0,-1 1,-1 1,1 0,-1 0,0 1,-1 1,0 0,0 1,0 0,-1 0,-16-2,1 0,-2 2,1 1,0 2,-1 1,1 1,-1 1,-25 7,-9 4,12-1</inkml:trace>
  <inkml:trace contextRef="#ctx0" brushRef="#br0" timeOffset="418.409">56 426,'22'-15,"-1"1,2 1,-1 1,2 1,0 1,0 1,0 1,1 1,1 1,-1 2,1 0,-1 2,1 1,0 0,10 3,-24 1,0 0,0 1,-1 1,0 0,1 0,-2 1,1 0,-1 1,0 0,0 1,-1 0,86 51,-86-55,1-1,0 0,0 0,0 0,0-2,0 1,0-1,0-1,1 0,-1 0,0-1,1 0,-1-1,0 0,0 0,0-1,-1-1,1 0,1-1,2-7</inkml:trace>
</inkml:ink>
</file>

<file path=ppt/ink/ink4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57 368,'44'-5,"32"-6,14-2,-4-3,-6 2,-13 2,-13 4,-10-2,-9 1,-5 2,-2 2,-2 2,-1 1,-4 2</inkml:trace>
  <inkml:trace contextRef="#ctx0" brushRef="#br0" timeOffset="297.162">1 537,'43'0,"34"0,13-5,-4-1,-7 0,-12 1,-12 2,-7 1,-6 1,-6 0,-4 1,-2 0,-2 1,-6-1</inkml:trace>
  <inkml:trace contextRef="#ctx0" brushRef="#br0" timeOffset="744.428">340 1,'73'36,"2"-3,1-3,2-3,15 0,30 12,-120-39,1 0,0 1,0-1,0 1,-1 0,1 1,0-1,-1 0,1 1,-1 0,0 0,1 0,-1 0,0 1,0-1,-1 1,1 0,0-1,-1 1,0 0,1 1,-1-1,-1 0,1 1,0-1,-1 1,0-1,1 1,-1 0,-1 0,1-1,-1 1,1 0,-1 0,0 0,0 0,-1-1,1 1,-1 0,-1 2,-96 93,-136 83,174-139,-63 35,99-65</inkml:trace>
</inkml:ink>
</file>

<file path=ppt/ink/ink4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0,'-29'9,"0"1,1 1,1 2,0 1,0 0,1 2,1 2,1 0,-10 10,27-22,1 0,-1 1,1 0,0 0,1 0,0 0,0 1,1 0,0 0,0 1,0-1,1 1,1-1,0 1,0 0,0 0,1 0,0 0,1 0,1 6,-2-5,1 0,1 1,0-1,0 0,1-1,0 1,1 0,0 0,0-1,1 0,1 0,-1 0,1 0,1 0,0-1,0 0,1-1,-1 1,2-1,-1 0,1-1,0 0,0 0,1-1,2 2,3-2,0 0,0-1,0-1,1 0,0 0,-1-2,1 0,0 0,0-2,0 0,-1 0,1-1,0-1,10-4,-1 1</inkml:trace>
</inkml:ink>
</file>

<file path=ppt/ink/ink4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59,'-14'26,"1"-6,1 0,1 1,0 1,2 0,1 0,1 0,0 1,2 0,-2 18,7-37,0-1,0 1,1-1,-1 0,1 1,0-1,0 1,0-1,0 0,0 0,1 0,-1 0,1 0,0 0,0 0,0 0,0-1,1 1,-1-1,1 0,0 0,-1 1,1-2,0 1,0 0,0-1,0 1,1-1,-1 0,0 0,0 0,1 0,-1-1,1 1,0-1,125-7,-112 3,0 0,-1-2,1 0,-1 0,0-2,-1 0,1-1,-2 0,1-1,-1-1,-1 0,0-1,-1-1,0 0,0 0,-2-1,0 0,0-1,-2 0,4-9,-10 19,-1 1,0-1,0 0,0 0,0 0,-1 1,0-1,0 0,0 0,-1 0,0 0,0 1,0-1,0 0,-1 0,1 1,-1-1,0 1,-1 0,1 0,-1 0,0 0,0 0,0 0,-1 1,1-1,-1 1,1 0,-1 0,0 0,-1 1,-1-2,-3-1,-1 0,1 1,-1 0,0 1,0 0,-1 0,1 1,0 1,-1-1,0 2,1-1,-1 2,1-1,-9 3,-10 3,4 1</inkml:trace>
</inkml:ink>
</file>

<file path=ppt/ink/ink4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1,'-17'7,"0"1,0 0,1 2,0 0,0 0,2 2,-1 0,1 0,1 2,0-1,-10 17,22-26,0 0,1 0,-1 1,1-1,0 0,0 1,1-1,-1 0,1 1,0-1,0 0,0 0,1 0,0 0,-1 0,1 0,1 0,-1-1,0 1,1-1,0 1,0-1,0 0,0 0,0-1,1 1,-1 0,1-1,0 0,0 0,0 0,0-1,2 2,27 21,-29-21,1 0,-1-1,-1 1,1 0,0 1,-1-1,0 1,1 0,-1-1,-1 1,1 1,-1-1,1 0,-1 1,0-1,-1 1,1-1,-1 1,0 0,0 0,-1 0,1-1,-1 1,0 0,0 0,-1 0,1 0,-1 0,0-1,0 1,-1 0,0-1,1 1,-2-1,1 1,0-1,-1 0,0 0,0 0,-2 2,-8 2,0-1,0-1,0 0,-1 0,0-2,0 0,0 0,-1-1,1-1,-1-1,0 0,1 0,-1-2,0 0,1 0,-9-3,0-1,4-2</inkml:trace>
</inkml:ink>
</file>

<file path=ppt/ink/ink4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62,'-23'8,"0"0,0 1,1 1,1 1,-1 1,2 1,0 1,1 1,0 1,1 0,1 1,-14 17,27-28,-1 1,1 0,0-1,0 2,1-1,0 0,0 1,1-1,0 1,0 0,0 0,1 0,1-1,-1 1,1 0,1 0,-1 0,1 0,1 0,0 0,0 0,0-1,1 1,0-1,0 0,1 0,0 0,0 0,1 0,0-1,0 0,0 0,1-1,0 1,0-1,0 0,1-1,-1 1,1-1,0-1,1 1,-1-1,0 0,1-1,7 2,3 0,0-1,1-1,-1 0,0-2,1 0,-1 0,0-2,0 0,1-2,-2 0,1 0,0-2,4-2,-9-2,0 0,-1-1,0-1,-1 0,0 0,-1-1,-1 0,0-1,0 0,-2 0,1-1,2-9,-10 23,5-7,0-1,0 0,-1 0,0 0,-1-1,0 1,-1-1,0 1,0-1,-1 0,0 0,-1 0,0 0,0 0,-1 0,-1 0,1 0,-2 1,1-1,-1 1,-1-1,0 1,0 0,-1 0,0 1,0-1,-1 1,0 0,-1 1,0-1,0 1,0 1,-1-1,0 1,0 1,-7-4,-60-8,39 14</inkml:trace>
</inkml:ink>
</file>

<file path=ppt/ink/ink4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0 131,'113'-16,"-1"-5,66-22,-33-7,-140 50,0 0,0 0,0 0,0 1,0 0,0 0,0 0,0 1,0-1,0 1,-1 0,1 0,-1 1,1 0,-1-1,0 2,0-1,0 0,-1 1,1-1,2 5,53 34,-44-37,0-2,1 0,-1 0,1-1,0-1,0-1,12-1,-3 0</inkml:trace>
</inkml:ink>
</file>

<file path=ppt/ink/ink4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12,'39'0,"26"0,8 0,-5 0,-8 0,-10 0,-8 0,-8 0,-3-5,-8-1</inkml:trace>
</inkml:ink>
</file>

<file path=ppt/ink/ink4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60,'43'-5,"34"-6,8-2,-5 2,-12 3,-12 2,-12 3,-7 1,-11 2</inkml:trace>
</inkml:ink>
</file>

<file path=ppt/ink/ink4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0 112,'66'-27,"-18"6,1 3,1 2,0 1,1 3,-46 11,1 1,-1-1,1 1,-1 0,1 0,-1 1,0 0,1 0,-1 0,1 0,-1 1,0 0,0 0,0 0,0 1,0 0,-1 0,1 0,-1 0,0 1,0-1,0 1,0 0,2 5,1-1,0-1,0 1,0-1,1-1,0 1,0-1,1 0,0-1,0 0,0-1,1 0,-1 0,1-1,0 0,0-1,6 1,40 0,-31-3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582 220,'44'5,"0"-2,-1-2,1-2,0-2,0-2,-1-2,0-1,-1-3,16-6,283-145,-339 160,1 0,0 0,0 1,0 0,0-1,0 1,0 0,0 0,0 1,0-1,0 1,0-1,1 1,-1 0,0 0,0 1,0-1,1 1,-1-1,0 1,0 0,0 0,0 0,0 1,0-1,0 1,-1-1,1 1,-1 0,1 0,-1 0,1 1,-1-1,0 1,0-1,0 1,-1-1,1 1,0 0,-1 0,0 0,1 1,0 14,-1-1,0 1,-1 0,-1-1,-1 1,0-1,-1 1,-2 3,-7 50,-79 671,89-583,1-160,1 1,0-1,-1 1,1-1,0 1,-1-1,1 1,-1-1,1 1,0 0,-1-1,1 1,-1-1,1 1,-1 0,0 0,1-1,-1 1,1 0,-1 0,0 0,1-1,-1 1,1 0,-1 0,0 0,1 0,-1 0,1 0,-1 0,0 1,1-1,-1 0,1 0,-1 0,0 1,1-1,-1 0,1 0,-1 1,1-1,-1 1,1-1,-1 0,1 1,-1-1,1 1,0-1,-1 1,1-1,0 1,0-1,-1 1,1 0,0-1,0 1,0-1,-1 1,1 0,0-1,-5-5,-8-7,-1 0,1 1,-2 0,0 2,0-1,0 2,-1 0,-1 1,1 0,-1 2,0 0,-1 1,1 0,-1 1,-7 1,-13 0,0 2,1 2,-1 1,0 2,1 2,0 1,0 2,1 1,0 2,-32 17,-18 14,3 4,2 3,2 3,2 4,3 3,-14 20,36-25,35-32</inkml:trace>
  <inkml:trace contextRef="#ctx0" brushRef="#br0" timeOffset="454.474">1091 673,'505'-109,"-464"98,43-3,-81 17,-1-1,0 1,0-1,-1 1,1-1,-1 1,1 0,-1 0,0 0,0 0,0 0,0 0,0 0,-1 0,1 0,-1 0,0 1,0-1,0 0,-1 0,1 0,-1 0,1 0,-1 1,0-1,0-1,-1 1,1 0,-1 0,1 0,-1 0,0 3,-44 181,46-172,-3 7,2 1,1-1,1 1,0-1,2 0,1 1,3 9,0-14</inkml:trace>
  <inkml:trace contextRef="#ctx0" brushRef="#br0" timeOffset="4668.46">1825 1378,'26'-12,"0"-1,0-1,-2-1,0-2,0 0,-2-1,0-1,-1-2,-1 0,-1-1,-1 0,-1-2,2-5,-4 9,62-66,-58 68,-1-2,0 0,-2-1,0-1,-2 0,12-23,-21 33,-2 7,0 1,0-1,-1 1,0-1,0 0,0 0,0 0,-1 0,0 0,0 0,0-1,-1 1,1 0,-1 0,-1-1,1 1,-1 0,0 0,0 0,0 0,-1-1,-1 5,1 0,-1 0,1 0,-1 1,1-1,-1 1,1 0,-1-1,1 1,-1 1,1-1,-1 0,0 1,1-1,-1 1,1 0,0-1,-1 1,1 0,0 1,-1-1,1 0,0 1,0-1,0 1,0 0,0-1,1 1,-2 1,-8 5,1 0,-1 1,2 1,-1 0,1 0,1 0,0 1,0 1,1-1,-2 5,9-15,-1 1,1-1,-1 0,1 1,0-1,-1 0,1 1,0-1,0 1,0-1,0 0,0 1,0-1,0 1,1-1,-1 0,0 1,1-1,-1 0,1 1,0-1,-1 0,1 0,0 0,0 1,-1-1,1 0,0 0,0 0,0 0,1-1,-1 1,0 0,0 0,0-1,1 1,-1 0,0-1,1 1,-1-1,0 0,1 1,-1-1,65 6,-62-6,144-24,-146 23,0 1,0-1,0 1,-1 0,1 0,0 0,0 0,0 0,0 1,0-1,0 1,0-1,0 1,0 0,0-1,-1 1,1 0,0 0,-1 0,1 1,-1-1,1 0,-1 1,1-1,-1 0,0 1,0 0,0-1,0 1,0 0,0-1,0 1,0 0,-1 0,1 0,-1 0,1 0,-1 0,0 0,0 0,0 1,-17 81,-33 62,49-142,0 0,1 0,-1 0,1 0,0-1,0 1,1 0,-1 0,1 0,0 0,0 0,0-1,0 1,1 0,-1-1,1 1,0-1,0 0,0 0,1 1,-1-1,1-1,-1 1,1 0,0-1,0 1,0-1,1 0,-1 0,1 0,-1 0,1-1,3 2,16 3</inkml:trace>
  <inkml:trace contextRef="#ctx0" brushRef="#br0" timeOffset="8492.855">2897 1152,'-39'-17,"74"4,7 7,-1-2,0-2,0-2,-2-2,1-1,22-14,26-43,-85 69,0 0,0-1,0 1,-1-1,0 0,0 0,0 0,0 0,0 0,-1-1,0 1,0 0,0-1,0 1,-1 0,1-1,-1 1,0-1,-1 1,1-1,-1 1,0 0,0-1,0 1,0 1,-1 1,1-1,-1 1,1 0,-1-1,0 1,0 0,0 0,0 0,0 1,0-1,0 0,-1 1,1-1,-1 1,1 0,-1 0,1 0,-1 0,0 0,1 1,-1-1,0 1,0 0,1 0,-1 0,0 0,0 0,0 0,-2 1,-80 32,68-22,1 0,1 2,0 0,0 0,2 2,-1 0,2 0,0 1,1 1,-3 6,9-18,1 1,-1 0,1 0,1 1,-1-1,1 1,0 0,0-1,1 1,0 0,1 1,-1-1,1 0,0 0,1 1,0-1,0 0,1 1,0-1,0 0,0 1,1-1,0 0,1 0,-1-1,1 1,1 0,-1-1,1 0,3 4,3 0,1 0,0-1,0-1,0 0,1 0,1-1,-1-1,1 0,0 0,0-2,1 1,-1-2,1 0,0 0,0-2,0 1,0-2,5 0,12-1,0-1,-1-2,1-1,-1-1,0-2,-1 0,0-3,0 0,-1-2,0 0,-1-2,-1-2,22-17,-30 20,-1 3,0-1,-1-1,0 0,-1-1,-1-1,0-1,-1 0,-1 0,0-1,3-8,-14 21,0-1,-1 1,1 0,-1 0,1-1,-1 1,-1 0,1-1,-1 1,1 0,-1 0,0-1,-1 1,1 0,-1 0,1 0,-1 0,-1 1,1-1,0 1,-1-1,0 1,0 0,0 0,0 0,0 0,-1 0,1 1,-1-1,0 1,1 0,-1 0,0 1,0-1,0 1,-1 0,1 0,0 0,0 1,-1-1,1 1,0 0,-1 0,1 0,0 1,0 0,-1 0,1 0,0 0,0 1,0-1,-3 3,-2-1,-1 1,1 1,0-1,0 1,1 1,0 0,0 0,0 1,1 0,-1 0,2 0,-1 1,1 0,0 1,1-1,0 1,1 0,-1 0,2 1,-1-1,1 1,1 0,0 0,0 0,1 0,0 0,1 0,0 0,0 0,1 1,1-1,0 0,0-1,1 1,0 0,0-1,1 1,4 5,-3-6,1-1,0 0,0-1,1 1,0-1,0 0,0-1,1 1,0-2,0 1,1-1,0 0,0-1,0 0,0 0,1-1,-1 0,1-1,0 0,-1-1,1 0,0 0,0-1,13 1,1 0,-1-2,0-1,0 0,0-2,0-1,-1 0,0-2,0-1,0 0,-1-2,12-7,-17 9</inkml:trace>
  <inkml:trace contextRef="#ctx0" brushRef="#br0" timeOffset="9837.121">4985 898,'204'-149,"-151"123,-52 26,0-1,0 1,1 0,-1 0,0 0,0 0,0 0,1 0,-1 1,0-1,0 0,0 0,0 1,1-1,-1 1,0-1,0 1,0 0,0-1,0 1,0 0,0 0,0 0,-1-1,1 1,0 0,0 0,-1 0,1 0,-1 0,1 1,-1-1,1 0,-1 0,1 0,-1 0,0 1,0-1,0 0,0 0,0 0,0 1,14 140,-12-104,1-1,2 0,1 0,2 0,1-1,12 27,-9-31,36 58,-46-90,1 0,-1 1,0-1,0 0,0 0,0-1,1 1,-1 0,0-1,0 1,0-1,0 0,0 0,0 0,0 0,0 0,0 0,0 0,-1-1,1 1,0-1,-1 1,1-1,-1 1,0-1,1 0,-1 0,0 0,0 0,0 0,0 0,-1 0,1 0,0 0,-1 0,0 0,1-1,-1 1,0 0,0-1,2-2,130-370,-105 298,-22 66</inkml:trace>
  <inkml:trace contextRef="#ctx0" brushRef="#br0" timeOffset="10073.216">5917 870,'0'38,"0"23,0 5,0-4,0-7,0-13</inkml:trace>
  <inkml:trace contextRef="#ctx0" brushRef="#br0" timeOffset="10221.348">5917 474</inkml:trace>
  <inkml:trace contextRef="#ctx0" brushRef="#br0" timeOffset="13056.442">6340 362,'-17'30,"10"4,3 1,0-1,3 1,0 0,4 19,-1 16,28 310,-33-300,9-101,2 1,1-1,1 2,0-1,1 2,1-1,1 2,1-1,0 2,1 0,1 1,0 0,1 1,1 1,0 1,1 0,0 2,0 0,2 0,-18 8,1 0,-1 0,0 0,0 1,1-1,-1 1,1 0,0 0,-1 0,1 0,0 0,-1 1,1 0,0 0,0 0,-1 0,1 0,0 1,-1 0,1-1,0 1,-1 1,1-1,-1 1,1-1,-1 1,0 0,0 0,0 0,0 1,0-1,0 1,-1-1,1 1,-1 0,0 0,1 0,-2 0,1 1,0 0,2 9,0 0,-1-1,-1 1,0 0,-1 1,-1-1,0 0,0 0,-2 0,1 0,-2 0,0 0,0 0,-1 0,-1-1,0 0,0 0,-1 0,-6 7,3-7,-1-1,0 0,-1-1,0 0,0-1,-1 0,0 0,-1-2,1 0,-2 0,1-1,-1 0,0-1,0-1,0-1,-1 0,1 0,-3-1,12-2,-1 0,1 0,0 0,-1 0,1-1,0 0,0 0,-1-1,1 1,0-1,0 0,1-1,-1 1,0-1,1 0,-1 0,1 0,0-1,-3-2,-2-9</inkml:trace>
  <inkml:trace contextRef="#ctx0" brushRef="#br0" timeOffset="13890.794">6764 1293,'88'-66,"-2"-4,62-67,-135 124,-2 0,0-2,0 1,-1-1,-1-1,-1 1,0-2,3-10,-10 24,0 0,-1 1,1-1,-1 0,0 0,0 0,0 0,0 0,0 0,0 0,-1 1,0-1,1 0,-1 0,0 0,0 1,-1-1,1 0,0 1,-1 0,0-1,1 1,-1 0,0-1,0 1,-1 0,1 1,0-1,0 0,-1 1,1-1,-1 1,0 0,1-1,-1 2,0-1,0 0,0 0,1 1,-1-1,0 1,0 0,0 0,0 0,0 0,0 1,0-1,0 1,1 0,-1 0,0 0,0 0,1 0,-1 0,1 1,-1-1,1 1,-1 1,0-3,1 1,-1 0,1 0,0 0,0 1,0-1,-1 0,1 1,0-1,1 1,-1 0,0-1,0 1,1 0,-1 0,1 0,0 1,-1-1,1 0,0 0,0 1,0-1,1 1,-1-1,1 0,-1 1,1-1,0 1,0 0,0-1,0 1,0-1,1 1,-1-1,1 0,-1 1,1-1,0 1,0-1,0 0,1 0,-1 1,0-1,1 0,-1 0,1 0,0-1,0 2,92 29,-88-32,0 0,0 1,-1-1,1 1,0 1,0-1,-1 1,1 0,-1 0,0 1,0-1,1 1,-2 0,1 1,0-1,-1 1,1 0,-1 0,0 0,-1 1,1-1,-1 1,1 0,-2 0,3 4,-3-2,-1 1,0 0,0 0,0 0,-1 0,0 0,-1 0,0 0,0 0,-1 0,0-1,0 1,-1 0,1-1,-2 0,1 1,-2 0,-11 31,16-39,-1 1,1-1,0 0,-1 1,1-1,0 1,-1-1,1 1,0-1,0 1,0 0,0-1,-1 1,1-1,0 1,0-1,0 1,0-1,0 1,0 0,0-1,1 1,-1-1,0 1,0-1,0 1,0-1,1 1,-1-1,0 1,1-1,-1 1,0-1,1 1,-1-1,0 1,1-1,-1 0,1 1,-1-1,1 0,-1 1,1-1,-1 0,1 0,-1 0,1 1,-1-1,1 0,0 0,-1 0,1 0,-1 0,1 0,-1 0,1 0,0 0,-1 0,1 0,-1-1,1 1,-1 0,1 0,-1 0,1-1,0 1,14-6</inkml:trace>
  <inkml:trace contextRef="#ctx0" brushRef="#br0" timeOffset="14610.871">7808 785,'-29'12,"1"2,1 1,1 2,0 0,1 2,0 1,2 0,1 2,-19 23,39-44,0 0,1 0,-1 0,0 0,1 1,-1-1,1 1,-1-1,1 1,0-1,0 1,0 0,0 0,0-1,0 1,0 0,0 0,1 0,-1 0,1 0,-1 0,1 0,0 0,0 0,0 0,0 0,0 0,0 0,1 0,-1 0,1 0,-1 0,1 0,0 0,0 0,0 0,0 0,0-1,0 1,0 0,1-1,-1 1,0-1,1 0,0 1,-1-1,1 0,0 0,-1 0,1 0,0 0,0 0,14-2,0 0,-1-1,1 0,-1-2,0 0,0 0,0-2,0 0,-1 0,10-7,-17 10,114-68,-120 70,0 0,0 1,0-1,0 0,0 1,0 0,1-1,-1 1,0 0,0-1,0 1,1 0,-1 0,0 0,0 0,1 0,-1 0,0 0,0 1,1-1,-1 0,0 1,0-1,0 1,0-1,0 1,0-1,0 1,0 0,0 0,0 0,0-1,0 1,0 0,0 0,-1 0,1 0,0 0,-1 0,1 1,0-1,9 59,-6-24,-3-32,1-1,-1 1,1 0,-1-1,1 1,0-1,0 0,1 1,-1-1,1 0,0 0,0-1,0 1,0-1,0 1,0-1,1 0,-1 0,1 0,-1-1,1 1,0-1,-1 0,1 0,0 0,0-1,0 1,0-1,0 0,3 0,4-1,0 0,0 0,0-1,0-1,-1 0,1-1,-1 1,1-2,-1 0,4-3,21-14,-2-2,0-2,-1-1,-2-1,-1-1,-1-2,-2-1,-1-1,15-28,-18 24,-2-1,-2-1,-2 0,-1-2,-2 1,-2-2,-1 0,-3 0,-1 0,-2-1,-2-13,-1 48,0-1,0 1,-1-1,0 0,0 1,-1-1,-1 1,1-1,-1 1,0 0,-1 0,0 0,0 0,-1 0,0 1,-1-1,1 1,-1 0,-1 0,1 1,-1 0,-3-3,6 7,0 1,0 1,0-1,0 0,0 1,0-1,0 1,0 0,0 0,0 0,0 1,0-1,0 1,0-1,0 1,0 0,0 0,1 0,-1 1,0-1,0 1,1-1,-1 1,1 0,0 0,0 0,-1 0,1 1,1-1,-1 0,0 1,-1 1,-40 93,33 100,11-149,6 50,3-1,5 0,9 20,-4-15,18 105,-40-183,-12-30,-25-87,29 73</inkml:trace>
  <inkml:trace contextRef="#ctx0" brushRef="#br0" timeOffset="20311.486">8089 644,'29'5,"24"1,8 0,-3-1,-5-1,-2-2,-6-1,-4 0,-6-1,-3 0,-8-6,-2 0,-1-1,1 2,2 1,-4 2</inkml:trace>
  <inkml:trace contextRef="#ctx0" brushRef="#br0" timeOffset="22680.192">8993 841,'8'-18,"-13"25,-17 30,16-28,-1 1,1-1,1 1,-1 0,2 0,-1 0,2 1,-1 0,1-1,1 1,0 0,0 1,2-1,-1 0,1 0,1 0,0 1,0-1,1 0,0 0,1 0,1-1,0 1,0-1,1 0,4 8,0-12,0 0,0 0,0-1,1 0,0 0,0-1,0 0,0-1,1-1,-1 1,1-2,-1 1,1-1,0-1,0 0,-1-1,1 0,0 0,-1-1,1 0,-1-1,1-1,-1 1,0-2,0 0,10-2,0-1,-1-1,0-1,0-1,-1-1,-1 0,0-1,0-1,-2 0,0-1,0-1,8-13,69-92,-100 131,0 0,1 0,0 1,0 0,1 0,1 1,0 0,0 0,1 0,1 0,0 1,1-1,-1 12,2-17,0 1,1-1,0 0,0 1,1-1,0 0,0 1,1-1,0 0,0 0,0 0,1-1,0 1,1 0,-1-1,1 0,1 0,-1 0,1 0,0-1,0 0,0 0,1 0,0-1,0 0,0 0,0 0,1-1,0 0,-1 0,1 0,0-1,0 0,3 0,-2-5,0 0,0 0,0 0,0-1,-1 0,1-1,-1 0,0 0,-1 0,1-1,-1 0,0 0,-1-1,1 1,-1-1,0 0,-1-1,0 1,0-1,-1 0,0 0,0 0,-1 0,0-1,1-4,-1 7,0-1,0 1,-1-1,1 1,-2-1,1 1,-1-1,0 0,0 1,0-1,-1 0,0 1,-1-1,1 1,-1 0,-1-1,1 1,-1 0,0 0,0 0,-1 1,0-1,0 1,0 0,0 0,-1 0,0 1,0-1,0 1,-1 0,1 1,-1-1,-3 0,5 2,-1 0,1 1,-1 0,1 0,-1 0,0 0,0 1,1 0,-1 0,0 0,1 0,-1 1,0-1,1 1,-1 1,1-1,-1 1,1-1,-2 2,6-2,1 0,-1 0,0 0,1 0,-1 0,1 0,-1 0,1 0,-1-1,1 1,0 0,-1 0,1-1,0 1,0 0,0-1,-1 1,1-1,0 1,0-1,0 1,0-1,0 0,0 1,0-1,0 0,0 0,0 0,0 1,0-1,0 0,0-1,0 1,1 0,17 2,1-1,-1-1,1-1,-1-1,1 0,-1-1,0-2,0 0,14-5,21-5,58 1,-109 14,1 0,0 1,-1-1,1 1,-1-1,1 1,-1 0,0 0,1 1,-1-1,0 1,0-1,0 1,0 0,0 0,0 1,-1-1,1 0,-1 1,1 0,-1 0,0-1,0 1,0 0,-1 1,1-1,-1 0,1 0,0 4,-1 8,0 0,0 0,-1 1,-1-1,-1 0,0 0,-1 0,0 0,-5 9,0 11,-8 27,17-62,0 0,1 0,-1 0,1-1,-1 1,0 0,1-1,-1 1,0-1,0 0,0 1,1-1,-1 0,0 0,0 1,0-1,0 0,0 0,0 0,0 0,-1-1,1 1,0 0,-1 0,1 0,0-1,-1 1,0 0,1-1,-1 1,1-2,0 2,123-126,-70 78,-35 33,0 0,1 1,0 1,1 1,1 1,0 0,0 2,9-2,-30 11,0 0,0 1,0-1,0 1,0-1,0 0,0 1,0 0,0-1,0 1,0 0,0-1,1 1,-1 0,0 0,0 0,0 0,0 0,0 0,0 0,1 1,-1-1,0 0,0 0,0 1,0-1,0 1,0-1,0 1,0 0,0-1,0 1,0 0,-1-1,1 1,0 0,0 0,-1 0,1 0,0 0,-1 0,1 0,-1 0,1 0,-1 0,0 0,1 0,-1 0,0 0,0 0,0 1,0-1,0 0,0 0,0 0,0 0,0 0,-1 0,1 1,0-1,-1 0,1 0,-1 0,1 0,-1 0,-26 67,-11 51,37-114,1 0,0 1,0-1,0 0,1 0,-1 0,1 0,1 0,-1 0,1-1,-1 1,1 0,1-1,-1 1,1-1,0 0,0 1,0-1,0-1,1 1,-1 0,1-1,1 1,9 7</inkml:trace>
  <inkml:trace contextRef="#ctx0" brushRef="#br0" timeOffset="23207.864">10941 785,'-13'0,"0"0,1 1,-1 1,0 0,1 0,0 2,-1-1,1 2,1-1,-1 2,1 0,0 0,-1 1,10-5,-1 0,1 1,0-1,0 0,0 1,0-1,0 1,0 0,1 0,0 0,-1 0,1 0,0 0,0 0,1 0,-1 0,1 0,-1 0,1 0,0 1,0-1,0 0,1 0,-1 0,1 0,0 1,0-1,0 0,0 0,0-1,1 1,-1 0,1 0,0-1,0 1,0 0,81 86,-82-89,3 1,-1 1,1 0,-1 0,1 0,-1 0,0 0,0 1,0-1,0 1,0 0,0 0,-1 0,0 0,1 1,-1-1,0 0,-1 1,1 0,-1-1,1 1,-1 0,0 0,-1 0,1 0,0 0,-1-1,0 1,0 0,0 0,-1 0,1 0,-1 0,0 0,0 0,-1 0,1-1,-1 1,0 1,-6 1,1 0,-1-1,0 0,-1-1,1 0,-1 0,0 0,0-1,0-1,0 1,0-2,-1 1,1-1,-1 0,1-1,-1 0,1-1,-6-1,12 2,0-1,0 0,-1 0,1 0,0 0,0 0,0-1,1 1,-1-1,0 0,0 0,1 0,-1 0,1 0,0 0,0-1,0 1,-2-3,-4-12</inkml:trace>
  <inkml:trace contextRef="#ctx0" brushRef="#br0" timeOffset="24026.318">8993 390,'5'0,"1"0</inkml:trace>
  <inkml:trace contextRef="#ctx0" brushRef="#br0" timeOffset="25665.752">215 1914,'244'-20,"1"11,36 11,176-4,-51-25,-201 27,182-12,141-7,-160-5,110-7,68 3,-176 3,133-6,11 3,-202 17,167-8,-80-8,35 16,152-18,-10 15,-224 11,182-24,-82 15,298-5,-513-12,-214 29</inkml:trace>
  <inkml:trace contextRef="#ctx0" brushRef="#br0" timeOffset="29812.157">11222 1124,'-4'4,"-3"-2,6-2,2-1</inkml:trace>
  <inkml:trace contextRef="#ctx0" brushRef="#br0" timeOffset="30092.61">11195 898,'0'0</inkml:trace>
</inkml:ink>
</file>

<file path=ppt/ink/ink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8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0,'-32'28,"1"1,2 1,1 2,2 0,1 2,2 1,-4 9,15-26,0 1,1 1,1 0,1 0,0 1,2 0,1 0,0 1,2 0,0 0,1 0,2 1,0-1,1 0,2 1,1 7,78 232,-76-247,52 95,-56-109,0 0,-1 1,1-1,1 0,-1 0,0 0,0 0,0 0,0-1,1 1,-1 0,0-1,1 1,-1 0,1-1,-1 0,1 1,-1-1,1 0,-1 0,1 0,-1 0,1 0,-1 0,1 0,-1 0,1-1,-1 1,0 0,1-1,-1 1,1-1,-1 0,14-8</inkml:trace>
  <inkml:trace contextRef="#ctx0" brushRef="#br0" timeOffset="1499.355">259 791,'33'-1,"0"-1,0-1,0-2,-1-1,0-1,0-2,0-1,-2-2,6-3,-16 1,-1 0,-1-1,0-1,-1 0,0-2,-2 0,0 0,-1-2,-1 1,0-2,-2 0,6-14,-14 31,0 0,0-1,-1 0,1 1,-1-1,0 0,0-1,-1 1,1 0,-1 0,0-1,-1 1,1 0,-1-1,0 1,0 0,-1-1,0 1,0 0,0-1,0 1,-2-3,1 8,0-1,0 0,-1 0,1 1,0-1,-1 1,1 0,0-1,-1 1,1 0,-1 1,1-1,0 0,-1 1,1-1,0 1,0 0,-1-1,1 1,0 0,0 1,0-1,0 0,0 0,0 1,0 0,1-1,-1 1,0 0,1 0,0-1,-1 1,0 2,-8 5,-6 7,0 1,1 0,0 1,2 1,0 0,1 1,1 0,1 1,1 0,-4 14,11-30,1 0,0 0,0 0,0 0,0 0,1 0,0 1,0-1,0 0,1 0,0 1,0-1,0 0,1 0,-1 0,1 0,0-1,1 1,-1 0,1-1,0 0,0 1,0-1,1 0,-1-1,1 1,0 0,0-1,0 0,1 0,2 1,6 4,0 0,0-1,0-1,1 0,-1-1,1 0,1-1,-1-1,1 0,13 0,-7-3,-1 0,1-2,-1-1,1 0,-1-2,0 0,0-1,-1-1,0-1,0-1,-1 0,0-2,0 0,-1-1,22-17,-2-1,0-2,-3-2,0-2,9-15,-36 44,-1 0,-1 0,0-1,0 1,0-1,-1-1,0 1,-1 0,1-1,-2 0,1 1,-1-1,-1 0,0-1,1-8,-3 17,1-1,-1 1,1-1,-1 1,1-1,-1 1,0-1,0 1,1-1,-1 1,0 0,0-1,0 1,-1 0,1 0,0 0,0 0,-1 0,1 0,-1 0,1 1,0-1,-1 0,0 1,1-1,-1 1,1 0,-1-1,1 1,-1 0,0 0,1 0,-1 0,0 0,1 0,-1 1,1-1,-1 0,0 1,1-1,-1 1,1 0,0 0,-1-1,0 2,-63 41,53-30,1 2,1-1,0 1,1 0,1 1,0 0,-4 14,11-24,0 0,0 0,0 0,1 0,-1 0,2 1,-1-1,1 0,0 0,0 0,0 0,1 0,0 0,0 0,1-1,-1 1,1-1,1 1,-1-1,1 0,-1 0,2-1,-1 1,0-1,1 0,0 0,0 0,0-1,0 0,0 0,1 0,0 0,-1-1,1 0,0-1,0 1,0-1,0 0,0 0,1-1,-1 0,0 0,4-1,8-1,-1-2,0 0,0-1,-1-1,1 0,-1-1,0-1,-1-1,0 0,0-1,-1 0,-1-1,0-1,0 0,-1-1,0 0,7-12,-9 12,6-5,0-2,-1 1,-2-2,0 0,-1-1,-1 0,-1 0,-1-1,-1-1,1-5,-8 27,-1-1,1 1,-1-1,1 0,-1 1,0-1,0 0,0 1,-1-1,1 1,-1-1,1 0,-1 1,0-1,0 1,0 0,0-1,0 1,-1 0,1-1,-1 1,1 0,-1 0,0 0,0 0,0 1,0-1,0 1,0-1,0 1,0-1,-1 1,1 0,-1 0,1 0,-1 1,1-1,-1 0,1 1,-1 0,0 0,1-1,-1 1,0 1,1-1,-1 0,1 1,-1-1,0 1,1 0,0 0,-1 0,1 0,-1 0,1 1,0-1,-2 2,-7 6,0 0,1 0,0 1,1 1,0-1,0 2,1-1,1 1,0 0,1 1,0-1,1 1,0 1,1-1,0 0,1 1,1 0,0 0,1 0,0 0,1 0,1 0,0 0,4 13,-3-16,2-1,-1 1,1-1,1 0,-1 0,2 0,0-1,0 1,0-1,1-1,0 1,1-1,0-1,0 1,1-1,0-1,0 0,1 0,-1-1,1 0,0 0,8 1,8 2</inkml:trace>
  <inkml:trace contextRef="#ctx0" brushRef="#br0" timeOffset="2014.523">1925 566,'-16'21,"2"-3,0 1,1 0,1 0,1 1,1 1,0 0,2 0,-4 16,12-37,0 0,1 0,-1 0,1 0,-1-1,0 1,1 0,-1 0,0 0,1 0,-1 0,1 0,-1 0,0 0,1 0,-1 1,0-1,1 0,-1 0,1 0,-1 0,0 0,1 1,-1-1,0 0,1 0,-1 1,0-1,0 0,1 0,-1 1,0-1,0 0,0 1,1-1,-1 0,0 1,0-1,0 0,0 1,0-1,1 1,-1-1,0 0,0 1,0-1,0 1,0-1,0 0,0 1,-1-1,1 0,0 1,0-1,0 1,0-1,0 0,-1 1,1-1,23-24,116-153,-138 176,-1-1,1 1,-1-1,1 1,-1 0,1-1,-1 1,1-1,0 1,0 0,0-1,0 1,0 0,0 0,0 0,0 0,0 0,0 0,0 0,1 0,-1 0,0 1,1-1,-1 0,1 1,-1-1,1 1,-1 0,1-1,-1 1,1 0,-1 0,1 0,-1 0,1 0,0 0,-1 1,1-1,-1 0,1 1,-1-1,0 1,1 0,-1-1,1 1,-1 0,13 42,-14-38,1 0,-1 0,1 1,0-1,1 0,-1 0,1-1,0 1,0 0,1 0,-1-1,1 1,0-1,0 0,1 0,-1 0,1-1,0 1,0-1,0 0,0 0,0 0,1 0,0-1,-1 0,1 0,0 0,0 0,0-1,4 1,-1-3,-1-1,1 1,-1-1,0-1,0 1,0-1,0-1,0 1,-1-1,0 0,1-1,-1 1,-1-1,1-1,-1 1,0-1,0 1,-1-2,1 1,-1 0,-1-1,1 0,-1 1,0-1,-1-1,0 1,1-4,4-3,0-3</inkml:trace>
  <inkml:trace contextRef="#ctx0" brushRef="#br0" timeOffset="2480.364">2574 29,'1'0,"0"0,1 0,-1 0,0 0,1 0,-1 1,0-1,0 0,1 1,-1-1,0 1,0-1,0 1,1-1,-1 1,0 0,0 0,0 0,0 0,0-1,0 1,-1 0,1 0,0 1,0-1,-1 0,1 0,-1 0,1 0,-1 1,1-1,-1 0,0 0,1 1,-1-1,0 0,0 1,0-1,0 0,0 1,-1-1,1 0,0 0,0 1,-1-1,1 0,-23 66,19-59,-32 69,23-55,2-1,0 2,2-1,0 2,2-1,1 1,0 0,2 0,1 1,1-1,0 9,3-30,-1 1,1 0,0 0,0 0,0 0,0-1,0 1,1 0,0-1,0 1,0-1,0 0,1 0,-1 0,1 0,-1 0,1 0,0-1,0 1,1-1,-1 0,0 0,1 0,-1 0,1-1,0 1,-1-1,1 0,0 0,0 0,0-1,0 0,0 1,0-1,0 0,-1-1,1 1,4-2,7 0,0-1,0 0,0-2,-1 1,0-2,0 0,0-1,-1 0,0-1,0 0,-1-1,2-2,-3-1</inkml:trace>
  <inkml:trace contextRef="#ctx0" brushRef="#br0" timeOffset="2735.378">2291 340,'43'0,"29"0,7-5,-5-1,-11 0,-6 1,-8-4,-12 1</inkml:trace>
</inkml:ink>
</file>

<file path=ppt/ink/ink4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1,'0'19,"0"31,0 11,0 4,0-2,0-4,0-2,-5-5,-1-8,0-6,1 1,1-3,2-2,1-2,1-1,0-2,-5-1,-1-5</inkml:trace>
</inkml:ink>
</file>

<file path=ppt/ink/ink4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30,'44'-5,"32"-1,14 0,-4 1,-12 1,-13 2,-18 1</inkml:trace>
</inkml:ink>
</file>

<file path=ppt/ink/ink4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363 134,'-2'-3,"0"-1,0 1,-1 0,1 0,-1 0,1 0,-1 0,0 1,0-1,-1 1,1 0,0 0,-1 0,1 0,-1 0,0 1,0 0,1-1,-1 1,0 1,0-1,0 1,0-1,0 1,0 0,0 1,0-1,0 1,0 0,0-1,0 2,0-1,-9 3,1 0,-1 1,1 0,0 0,1 2,-1-1,1 2,0-1,-2 4,1 0,-1 1,1 0,1 1,0 1,1-1,0 2,1-1,1 2,0-1,2 1,-1 0,2 0,-2 8,7-12,0-1,0 1,1-1,1 1,0-1,1 0,0 1,0-1,2-1,-1 1,1 0,1-1,-1 0,2-1,-1 1,2-1,-1 0,1-1,0 0,1 0,0-1,0 0,1 0,-1-1,1 0,1-1,-1 0,1-1,0 0,0-1,0 0,1-1,-1 0,0 0,3-1,15-1,1 0,-1-2,0-2,0 0,-1-2,1-1,-1-1,0-2,-1 0,0-2,-1-1,0-1,-9 6,-1 0,0-2,-1 1,0-2,0 0,-1 0,-1-2,0 0,0 0,-1-1,-1 0,-1-1,0-1,0 1,-2-2,2-4,-8 13,-1 0,0 1,0-1,0 0,-1 0,-1 0,1 0,-1 0,0 0,-1 1,0-1,0 0,-1 1,0 0,0-1,-1 1,0 1,0-1,0 0,-6-4,-1-3,-1 0,0 1,-1 1,-1 0,0 0,0 2,-1 0,-12-6,10 7,-1 0,0 2,0 0,-1 1,0 1,0 1,0 1,0 0,-1 1,1 2,-1 0,1 0,0 2,-1 1,1 0,0 1,0 1,1 1,-1 1,1 0,1 1,-1 1,1 1,1 0,0 1,-4 5,-43 36,38-32</inkml:trace>
</inkml:ink>
</file>

<file path=ppt/ink/ink4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0 166,'185'-118,"-174"111,0 1,1 0,-1 1,1 0,1 1,-1 0,0 1,1 1,0-1,0 2,0 0,0 1,7 0,156 91,-38-59,-133-31,0 0,1 0,-1 0,0 0,0-1,1 0,-1 0,0 0,0-1,1 0,-1 0,0 0,0-1,2 0,11-9</inkml:trace>
</inkml:ink>
</file>

<file path=ppt/ink/ink4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20,'251'-20,"-191"33,-59-13,0 1,0-1,0 0,0 1,0 0,-1-1,1 1,0-1,0 1,0 0,-1 0,1-1,0 1,-1 0,1 0,-1 0,1 0,-1 0,1 0,-1 0,0 0,1 0,-1 0,0 0,0 0,0 0,0 0,0 0,0 0,0 0,0 0,0 0,-1 0,1 0,0 0,0 0,-1 0,1 0,-1 0,1 0,-1 0,1-1,-1 1,0 0,1 0,-1 0,0-1,0 1,0 0,1-1,-1 1,0-1,0 1,0-1,-152 115,152-114,0 0,0 0,0 1,0-1,0 0,0 0,1 1,-1-1,0 0,1 1,-1-1,1 1,-1-1,1 1,0-1,-1 1,1-1,0 1,0-1,0 1,0-1,0 1,1-1,-1 1,0-1,1 1,-1-1,1 1,0-1,-1 0,1 1,0-1,0 0,0 1,0-1,0 0,0 0,0 0,0 0,0 0,0 0,1 0,-1 0,0-1,1 1,0 0,71 17,-70-18,120 23,-102-17,-3 1</inkml:trace>
</inkml:ink>
</file>

<file path=ppt/ink/ink4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2,'7'6,"-1"0,1 0,0-1,0 0,0 0,1 0,0-1,-1-1,2 1,-1-1,0 0,1-1,-1 0,1-1,0 1,-1-2,1 1,0-1,0 0,-1-1,1 0,5-2,252-24,228-5,-174 33,-262 4,-39 2</inkml:trace>
</inkml:ink>
</file>

<file path=ppt/ink/ink4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68,'395'-57,"-362"51,44 1,-76 6,-1 1,1-1,-1 0,1 0,-1 0,0 1,1-1,-1 0,0 0,0 1,0-1,0 0,0 1,0-1,0 0,-1 0,1 1,0-1,-1 0,1 0,-1 0,1 1,-1-1,0 0,1 0,-1 0,0 0,0 0,0 0,1 0,-1-1,0 1,0 0,-1 0,1-1,0 1,0 0,0-1,0 1,0-1,-1 0,1 1,0-1,0 0,-1 0,-109 67,-75 55,183-121,0 1,0 0,0 0,1 0,-1 0,0 0,1 1,-1-1,1 1,0-1,0 1,0 0,0 0,1 0,-1 0,1 0,0 0,0 0,0 1,0-1,0 0,1 1,-1-1,1 1,0-1,0 0,0 1,1-1,-1 0,1 1,0-1,0 0,0 1,0-1,1 0,-1 0,1 0,-1 0,1 0,0-1,1 1,-1 0,0-1,1 1,-1-1,1 0,0 0,10 2,0 0,0-1,1-1,-1 0,1-1,0-1,-1 0,1 0,0-1,-1-1,1-1,-1 0,0 0,1-2,6 1,76-26,-77 24</inkml:trace>
</inkml:ink>
</file>

<file path=ppt/ink/ink4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1 339,'254'-30,"-64"3,-27 10,-96 12,-50 10</inkml:trace>
  <inkml:trace contextRef="#ctx0" brushRef="#br0" timeOffset="267.251">1 508,'43'0,"39"-5,9-1,0 0,-12 1,-13 2,-10 1,-8 1,-8 0,-7 1,-3 0,-7 1</inkml:trace>
  <inkml:trace contextRef="#ctx0" brushRef="#br0" timeOffset="798.406">368 0,'30'32,"53"36,202 60,-280-127,0 1,0 0,0 0,0 0,0 0,0 1,-1 0,1 0,-1 1,0-1,0 1,0-1,-1 1,1 1,-1-1,0 0,0 1,-1-1,1 1,-1 0,0 0,0 0,0 0,-1 1,0-1,0 0,0 0,-1 1,0-1,0 1,0-1,0 0,-1 1,-1 4,-11 9,-1-1,-1 0,0 0,-1-2,-1 0,0-1,-1-1,-1 0,0-1,-1-2,0 0,-12 4,-82 36,82-39,1 2,0 0,0 3,2 0,0 2,-20 17,32-22,3-2</inkml:trace>
</inkml:ink>
</file>

<file path=ppt/ink/ink4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60,'-1'-2,"0"-1,0 1,0 0,1 0,-1-1,1 1,-1 0,1-1,0 1,0-1,0 1,0 0,0-1,1 1,-1 0,1-1,0 1,-1 0,1-1,0 1,0 0,0 0,1 0,-1 0,1-1,21 32,-14-1,-2 0,-1 0,-1 1,-2 0,0-1,-2 1,-1 0,-4 23,2 12,2 329,-22-272,22-120,0 1,0-1,0 1,0-1,0 1,1 0,-1-1,0 1,1-1,-1 0,1 1,0-1,-1 1,1-1,0 0,0 1,0-1,0 0,0 0,0 0,0 0,0 0,1 0,-1 0,0 0,1 0,-1-1,0 1,1 0,-1-1,1 0,-1 1,1-1,-1 0,1 1,-1-1,1 0,-1 0,1 0,-1 0,1-1,0 1,-1 0,1-1,-1 1,0-1,1 1,-1-1,1 0,-1 0,0 1,1-1,-1 0,0 0,0 0,0 0,0-1,0 1,0 0,0 0,0-1,0 1,-1 0,102-138,-84 117,-8 6,0 1,1 1,1 0,0 1,1 0,0 0,1 2,1 0,-1 0,2 1,-1 1,2 1,12-5,-27 12,0 1,0 0,0-1,-1 1,1 0,0 0,0 0,0 0,0 1,0-1,0 0,0 1,0 0,0-1,0 1,-1 0,1 0,0 0,-1 0,1 0,0 0,-1 0,1 1,-1-1,0 1,1-1,-1 1,0-1,0 1,0 0,0-1,0 1,-1 0,1 0,0 0,-1 0,1-1,-1 3,5 80,-5-75,-5 137,5-121</inkml:trace>
</inkml:ink>
</file>

<file path=ppt/ink/ink4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0,'38'0,"18"0,4 0,-4 0,-6 0,-7 0,-6 0,-4 0,-3 0,-2 0,-6 0</inkml:trace>
</inkml:ink>
</file>

<file path=ppt/ink/ink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96 137,'0'10,"0"7,0 7,-5 3,-1 2,0 1,1 0,-3-1,0 1,-4-1,0 0,-2-6,0-1,9-4,9-6,4-5</inkml:trace>
  <inkml:trace contextRef="#ctx0" brushRef="#br0" timeOffset="931.773">406 278,'2'1,"-1"0,0 0,0 1,-1-1,1 0,0 1,0-1,-1 0,1 1,0-1,-1 1,0-1,1 1,-1-1,0 1,0 0,0-1,0 1,0-1,0 1,0-1,0 1,-1-1,1 1,-1-1,1 1,-1-1,1 1,-1-1,0 1,0-1,0 0,0 0,0 1,0-1,0 0,0 0,-1 1,0 2,-107 181,227-372,-67 116,-27 35,1 1,2 2,1 0,31-26,-59 59,0 0,0 0,0 1,0-1,0 0,0 0,0 1,1-1,-1 0,0 1,0-1,0 0,0 0,0 1,0-1,0 0,1 0,-1 0,0 1,0-1,0 0,0 0,1 0,-1 1,0-1,0 0,1 0,-1 0,0 0,0 0,1 1,-1-1,0 0,0 0,1 0,-1 0,0 0,0 0,1 0,-1 0,0 0,1 0,-1 0,0 0,0 0,1 0,-1 0,0-1,0 1,1 0,-1 0,0 0,0 0,1 0,-1-1,0 1,0 0,0 0,1 0,-1-1,0 1,-7 28,6-24,-3 8,1 0,1 1,0 0,1 0,1-1,0 1,0 0,1 0,1-1,0 1,0-1,2 1,0-1,0 0,1 0,0 0,1-1,0 0,3 3,-3-9,0-1,-1 1,2-1,-1-1,0 1,1-1,-1-1,1 1,0-1,0 0,0-1,0 1,0-1,1-1,-1 1,0-1,0-1,1 1,-1-1,0 0,0-1,0 0,0 0,0 0,-1-1,1 0,-1-1,1 1,-1-1,0 0,-1-1,1 1,-1-1,0 0,0-1,0 1,1-3,94-171,-81 59,-19 96</inkml:trace>
</inkml:ink>
</file>

<file path=ppt/ink/ink4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27,'19'4,"17"3,6-6,1-2,-2-2,-4 0,-2 1,-3 0,-2 1,-6-4,-3-2,1 1,1 1,-4 1</inkml:trace>
</inkml:ink>
</file>

<file path=ppt/ink/ink4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3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1 110,'109'-62,"-79"48,-24 10,0 0,0 0,0 1,0 0,1 0,-1 0,1 1,0 0,0 0,-1 1,1 0,0 0,0 0,0 1,0 0,0 1,0-1,0 1,0 1,0-1,0 1,2 1,4 7,-7-4,0 0,1-1,0 0,-1 0,2 0,-1-1,0 0,1-1,0 1,0-1,0-1,0 0,0 0,1 0,-1-1,1 0,-1-1,1 0,-1 0,5-2,31-10,-25 6</inkml:trace>
</inkml:ink>
</file>

<file path=ppt/ink/ink4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5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0 897,'65'-29,"-1"-3,-2-2,-2-3,-1-2,-2-4,-1-1,-3-3,-2-2,6-12,-31 37,-2-1,-1-1,-1-1,-1-1,-1-1,-2-1,-1-1,-1 0,-2-1,-1 0,-1-3,-9-53,-3 86,0 0,-1 0,1 0,-1 0,0 0,0 0,0 0,1 0,-2 0,1 0,0 1,0-1,-1 0,1 1,-1-1,1 1,-1-1,1 1,-1 0,0 0,0 0,0 0,0 0,0 0,0 0,0 1,0-1,0 1,0-1,0 1,0 0,0 0,0 0,0 0,0 0,-1 0,1 1,0-1,-1 1,-8 4,0 0,1 1,0 0,1 1,-1 0,1 0,0 1,1 0,0 1,0-1,1 2,0-1,1 1,0 0,0 0,1 1,-1 3,-8 10,0 1,2 0,1 1,0 1,3 0,0 0,1 0,2 1,1 0,1 1,1-1,2 3,2-20,0 0,0 0,1 0,0-1,1 1,1-1,-1 0,2 0,-1 0,1-1,1 0,-1 0,2-1,-1 0,1 0,0 0,1-1,0-1,0 1,0-1,1-1,0 0,0 0,0-1,1 0,-1-1,1 0,0-1,0 0,0-1,0 0,8 0,17-12,-30 4</inkml:trace>
</inkml:ink>
</file>

<file path=ppt/ink/ink4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6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1,'-26'32,"0"1,3 2,1 1,1 0,2 1,2 2,2-1,-7 27,18-52,1 0,1-1,0 1,1 0,0 0,1 0,0 0,1 0,1-1,0 1,0 0,2-1,-1 1,2-1,-1 0,6 8,-5-8,1 0,0-1,1 0,0 0,0-1,1 0,1 0,0-1,2 2,-3-7</inkml:trace>
  <inkml:trace contextRef="#ctx0" brushRef="#br0" timeOffset="517.64">488 29,'-10'29,"-3"24,1 7,2-1,3-6,3-7,2-7,1-5,1-4,-5-6,0-4,-1 1,2 1,-4-3,-1 0,2 2,2-3</inkml:trace>
  <inkml:trace contextRef="#ctx0" brushRef="#br0" timeOffset="945.38">714 396,'19'0,"21"0,8 0,1 0,-8-5,-6-1,-4 0,-3 1,-1 1,-1 2,-4 1</inkml:trace>
  <inkml:trace contextRef="#ctx0" brushRef="#br0" timeOffset="1400.365">1249 57,'-11'196,"-52"96,52-185,10-84</inkml:trace>
</inkml:ink>
</file>

<file path=ppt/ink/ink4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0 542,'29'-9,"19"-4,6 1,-1 2,-5 3,-6 2,-5 3,-4 1,-3 1,-7 1</inkml:trace>
  <inkml:trace contextRef="#ctx0" brushRef="#br0" timeOffset="247.6">227 261,'-10'38,"-3"22,1 6,2-3,3-8,8-13,3-9,1-10</inkml:trace>
  <inkml:trace contextRef="#ctx0" brushRef="#br0" timeOffset="597.598">791 91,'-28'41,"2"2,3 0,1 2,2 0,-13 44,31-86,0 0,0 0,1 1,-1-1,1 0,0 1,0-1,0 1,0 0,1-1,0 1,-1-1,1 1,0 0,1-1,-1 1,1 0,0-1,-1 1,1-1,1 1,-1-1,1 0,-1 1,1-1,0 0,0 0,0 0,1 0,-1-1,1 1,-1-1,1 1,0-1,0 0,0 0,0 0,0 0,1 0,9-2,-1 0,0-1,0-1,0 0,0 0,-1-1,1-1,-1 0,1 0,-1-1,0-1,-1 1,0-2,1 0,-2 0,7-7,-8 8,-1 0,0 0,0-1,0 0,-1-1,-1 0,1 0,-1 0,0 0,-1-1,0 0,0 1,-1-2,0 1,-1 0,0-1,0 1,-1-1,0 1,-1-1,0 0,-1 1,0-1,0 1,-1-1,0 1,-1 0,0-1,0 1,-1 1,0-1,-4-6,2 10,-1 0,1 0,-1 1,0 0,0 0,0 0,-1 1,0 0,1 0,-1 1,0 0,0 1,0 0,0 0,0 0,-1 1,1 0,0 1,0 0,0 0,-1 1,-12-1,-7 0</inkml:trace>
  <inkml:trace contextRef="#ctx0" brushRef="#br0" timeOffset="863.704">508 374,'39'-15,"21"-4,7 0,-5 5,-7 3,-13 9,-9 10,-5 3,-3 0,-1-2,1-2,-5-8,-5-3</inkml:trace>
  <inkml:trace contextRef="#ctx0" brushRef="#br0" timeOffset="1231.629">1072 7,'20'-5,"10"3,6 2,-4 6,-7 7,-13 1,-8 3,-5 3,-2 3,4-2,7-5,6-5,7-4,3-4,3-2,2-1,0-1,-4 0</inkml:trace>
  <inkml:trace contextRef="#ctx0" brushRef="#br0" timeOffset="1555.692">480 712,'39'-5,"36"-1,10 0,1-4,-10 0,-9 2,-10 2,-10 2,-8 1,-7 2,-3 1,-7 0</inkml:trace>
  <inkml:trace contextRef="#ctx0" brushRef="#br0" timeOffset="1952.288">678 825,'66'-2,"-40"0,0 1,0 2,0 0,0 2,0 0,-1 2,8 3,-32-8,0 0,0 0,0 0,0 0,1 1,-1-1,0 0,0 1,0-1,0 1,-1-1,1 1,0-1,0 1,0 0,0-1,0 1,-1 0,1 0,0 0,-1-1,1 1,0 0,-1 0,1 0,-1 0,0 0,1 0,-1 0,0 0,1 0,-1 0,0 0,0 0,0 1,0-1,0 0,0 0,0 0,-1 0,1 0,0 0,-1 0,1 0,0 0,-1 0,1 0,-1 0,0 0,1 0,-1-1,0 1,1 0,-1 0,0 0,0-1,0 1,1-1,-1 1,0 0,-1-1,-59 38,22-10,39-27,-1-1,0 1,1 0,-1-1,1 1,-1-1,1 1,-1 0,1-1,-1 1,1 0,0 0,-1-1,1 1,0 0,0 0,0 0,0-1,-1 1,1 0,0 0,0 0,1-1,-1 1,0 0,0 0,0 0,0-1,1 1,-1 0,0 0,1-1,-1 1,1 0,-1-1,0 1,1 0,0-1,-1 1,1 0,-1-1,1 1,0-1,-1 0,1 1,0-1,-1 1,1-1,0 0,0 0,0 1,-1-1,1 0,0 0,0 0,10 2,1 0,-1-1,1 0,0-1,0 0,-1-1,1-1,-1 0,1 0,-1-1,0 0,0-1,0 0,3-3,35-9,-24 9</inkml:trace>
  <inkml:trace contextRef="#ctx0" brushRef="#br0" timeOffset="2288.758">1750 34,'25'48,"-2"1,-2 0,-2 2,-3 0,-2 1,6 43,-19-81,-1 0,0 0,-1 0,-1-1,0 1,-1 0,0-1,-1 1,0-1,-1 0,-1-1,0 1,-1-1,0 0,-7 8,-146 154,137-152,-85 56,91-69</inkml:trace>
</inkml:ink>
</file>

<file path=ppt/ink/ink4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29,'10'0,"8"0,5 0,4 0,2 0,1 0,0 0,0 0,0 0,-1-5,-1-1,1-1,-1 2,0 2,-4 1</inkml:trace>
</inkml:ink>
</file>

<file path=ppt/ink/ink4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58,'43'-5,"29"-1,6 0,-4-4,-11 0,-10 2,-11 2,-6 2,-6 2,-7 1</inkml:trace>
</inkml:ink>
</file>

<file path=ppt/ink/ink4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5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1 940,'79'-44,"-40"25,0-2,-2-1,-1-2,-1-2,-1-1,-1-2,-1 0,12-19,-24 23,2-1,-2 0,-1-2,-1-1,-1 0,3-11,-11 21,0-1,-2 0,-1 0,0-1,-1 0,-2 0,0 0,-1 0,-1 0,-2-18,1 36,0 1,0-1,-1 0,0 1,1-1,-1 1,0-1,0 1,0-1,-1 1,1 0,-1-1,1 1,-1 0,0 0,0 0,0 0,0 1,0-1,0 0,0 1,0-1,-1 1,1 0,-1 0,1 0,-1 0,1 0,-1 1,1-1,-1 1,0-1,1 1,-1 0,0 0,0 1,0-1,-6 1,1 0,0 0,-1 1,1 0,0 1,0-1,0 2,0-1,1 1,-1 0,-2 3,-10 7,1 2,1 0,1 1,0 1,1 0,1 1,1 1,0 0,2 1,0 0,2 1,0 1,1-1,1 1,-3 19,10-33,0-1,0 1,1-1,0 1,0-1,1 1,0-1,0 1,1-1,0 0,1 0,0 0,0 0,1 0,0 0,0-1,1 0,0 0,0 0,0-1,5 5,3 1,0 0,0-1,1-1,1 0,-1 0,2-2,-1 0,1-1,0 0,4 0,122 28,-107-22,-29-7</inkml:trace>
  <inkml:trace contextRef="#ctx0" brushRef="#br0" timeOffset="488.902">1074 263,'-31'39,"3"2,1 1,2 1,2 2,2 0,1 3,18-43,-1 1,1-1,0 1,1 0,-1 0,1 0,0 0,1 0,-1 0,1 0,1 0,-1 0,1-1,0 1,0 0,1 0,-1 0,1 0,1-1,-1 1,1-1,0 0,0 0,0 0,1 0,0 0,0-1,0 0,0 1,1-2,0 1,-1 0,1-1,3 1,2 0,-1-1,1 0,0-1,0 0,0 0,0-1,1 0,-1-1,0 0,0-1,0 0,1-1,-1 0,-1 0,1-1,0-1,-1 1,4-3,17-8,-1-1,-1-2,0-1,-1-1,1-2,-12 9,-1-1,0 0,-1-1,0-1,-1 0,-1-1,0 0,-2-1,0 0,0-1,-2 0,0 0,5-17,-12 27,0 1,-1 0,1 0,-1 0,0-1,-1 1,0 0,0 0,-1 0,0 0,0 0,0 0,-1 0,0 1,0-1,-1 1,0 0,0 0,0 0,-1 0,0 1,0 0,0 0,-1 0,0 1,0 0,0 0,0 0,0 1,-1 0,0 0,0 0,1 1,-1 0,-1 1,1-1,0 1,0 1,0 0,-1-1,1 2,-6 0,-7 0,0 0,0 1,0 1,1 1,-1 1,1 0,0 1,-6 4,-11 7</inkml:trace>
  <inkml:trace contextRef="#ctx0" brushRef="#br0" timeOffset="780.687">791 630,'38'-25,"23"-11,5-1,-3 6,-8 9,-9 12,-7 9,-10 8,-5 4,-2-1,0-1,1-3,1-2,2-1,1-7,1-3,0 1,-4 0</inkml:trace>
  <inkml:trace contextRef="#ctx0" brushRef="#br0" timeOffset="1184.639">1581 37,'18'-8,"0"2,1 0,-1 1,1 1,0 1,0 1,0 0,0 1,1 1,5 2,-24-2,0 0,0 0,1 0,-1 0,0 0,0 0,0 1,0-1,0 0,0 1,1-1,-1 1,0-1,0 1,0-1,0 1,-1 0,1 0,0-1,0 1,0 0,-1 0,1 0,0 0,-1 0,1 0,0 0,-1 0,0 0,1 0,-1 0,0 0,1 1,-1-1,0 0,0 0,0 0,0 0,0 1,0-1,0 0,0 0,-1 0,1 0,0 0,-1 0,1 1,-1-1,1 0,-1 0,0 0,1 0,-2 0,-42 48,43-48,-1 0,-1 1,0 0,1-1,-1 1,1 0,-1 0,1 1,0-1,0 0,0 1,0-1,1 1,-1 0,1-1,0 1,-1 0,1 0,0 0,1 0,-1 0,0 0,1 0,0 0,0 1,0-1,0 0,0 0,0 0,1 0,0 0,-1 0,1 0,0 0,1 0,-1 0,0-1,1 1,0 0,-1-1,1 1,0-1,2 2,5 0,0 1,0-2,0 1,1-1,0-1,0 1,-1-2,1 1,0-1,1-1,-1 0,9-1,7 0</inkml:trace>
  <inkml:trace contextRef="#ctx0" brushRef="#br0" timeOffset="1454.357">2315 64,'-216'228,"110"-110,-6-6,-4-4,-25 11,111-97,2 1,0 1,2 2,-22 26,34-33</inkml:trace>
  <inkml:trace contextRef="#ctx0" brushRef="#br0" timeOffset="1949.649">2005 601,'35'-10,"1"1,0 3,0 0,1 3,0 0,-1 3,18 2,-52-2,0 0,-1-1,1 1,0 0,-1 0,1 0,0 1,0-1,-1 0,1 1,0-1,-1 1,1-1,-1 1,1 0,0-1,-1 1,0 0,1 0,-1 0,0 1,1-1,-1 0,0 0,0 1,0-1,0 0,0 1,0-1,0 1,-1 0,1-1,0 1,-1-1,0 1,1 0,-1 0,0-1,0 1,0 0,0-1,0 1,0 0,0 0,-1-1,1 1,0 0,-1-1,0 1,1-1,-1 1,0-1,0 1,-1 1,-21 32,19-31,0 0,1 0,0 1,0-1,0 1,0 0,1-1,-1 1,1 1,0-1,1 0,-1 0,1 1,0-1,1 1,-1-1,1 1,0-1,1 2,2-3,0 0,1-1,-1 0,1 1,0-1,0-1,0 1,0-1,0 1,1-1,-1 0,1-1,-1 1,1-1,0 0,0 0,-1 0,1-1,0 1,0-1,0-1,0 1,0 0,-1-1,1 0,1-1,7 2,162-31,-119 17,-32 7</inkml:trace>
</inkml:ink>
</file>

<file path=ppt/ink/ink4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59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22,'-45'111,"18"-44,-2 0,-3-2,-7 5,-191 303,218-355</inkml:trace>
  <inkml:trace contextRef="#ctx0" brushRef="#br0" timeOffset="379.425">301 191,'2'0,"0"-1,0 1,1 0,-1 0,0 0,0 0,0 0,0 0,0 1,0-1,1 0,-1 1,0 0,0 0,0 0,-1-1,1 2,0-1,0 0,0 0,-1 1,1-1,-1 0,1 1,-1 0,1-1,-1 1,0 0,0 0,0 0,0 0,0-1,0 2,23 70,-10 134,-11-191,30 103,-32-116,0 1,1-1,0 1,0-1,0 0,0 0,0 0,0 0,1-1,-1 1,1 0,0-1,0 0,0 0,0 0,0 0,1 0,-1-1,0 1,1-1,-1 0,1 0,0 0,-1 0,1-1,0 0,-1 1,1-1,0-1,1 1,4-4,1 0,-1-1,1 0,-1-1,-1 0,1 0,-1-1,0 0,0 0,-1-1,0 0,-1 0,0-1,0 0,-1 0,5-9,2-1,8-8,0-2,-2 0,-1-1,-2-1,-1 0,-1-1,-1 0,-3-1,0-1,-2 1,-1-1,-2-1,-1-29,-3 61,0 0,0-1,0 1,-1 0,1-1,-1 1,0 0,0 0,0 0,-1 0,1 0,-1 0,1 0,-1 0,0 1,0-1,0 1,0-1,-1 1,1 0,-1 0,1 0,-1 0,0 0,0 0,0 1,0 0,-2-2,-11 3</inkml:trace>
  <inkml:trace contextRef="#ctx0" brushRef="#br0" timeOffset="761.172">1176 219,'-18'27,"1"1,1 1,1 0,2 1,1 0,2 1,1 0,-2 16,10-44,0 1,0 0,0 0,1 0,0 0,0 0,0 0,0 1,0-1,1 0,0-1,0 1,0 0,0 0,1 0,-1 0,1-1,0 1,0-1,1 0,-1 1,1-1,-1 0,1 0,0 0,0-1,0 1,0-1,1 0,-1 0,1 0,-1 0,1 0,0-1,0 0,0 1,0-1,0-1,0 1,0-1,0 1,0-1,0-1,0 1,0 0,4-2,2-2,-1-1,1-1,-1 1,0-2,0 1,-1-1,1 0,-2-1,1 0,-1 0,0-1,-1 0,0 0,0-1,-1 1,1-4,-1 2,0 0,-1-1,-1 1,0-1,0 1,-1-1,-1 0,0 0,-1 0,0 0,0 0,-2 0,1 0,-1 1,-1-1,0 1,-1-1,0 1,-3-6,4 14,0 0,1 1,-1-1,0 0,-1 1,1 0,0-1,-1 1,1 0,-1 1,1-1,-1 1,0 0,0 0,0 0,0 0,0 0,-19-2</inkml:trace>
  <inkml:trace contextRef="#ctx0" brushRef="#br0" timeOffset="1231.129">1486 275,'7'36,"-5"-18,1-1,0 1,2-1,0 0,1 0,0 0,2-1,0 0,0 0,4 2,-10-16,0 1,0 0,1-1,-1 0,1 1,0-1,0 0,0 0,0-1,0 1,0-1,0 1,0-1,1 0,-1 0,0-1,1 1,-1-1,1 1,-1-1,1 0,-1 0,1-1,-1 1,1-1,-1 0,0 0,1 0,-1 0,0 0,2-2,94-63,-89 58,127-108,-134 113,-3 1,1 1,-1-1,1 1,0-1,-1 1,1 0,0 0,0-1,0 1,0 0,0 0,0 0,0 0,0 0,0 0,1 0,-1 0,0 1,1-1,-1 0,0 1,1-1,-1 1,1-1,-1 1,1 0,-1 0,1-1,-1 1,1 0,-1 1,1-1,-1 0,1 0,-1 1,1-1,-1 0,1 1,-1 0,0-1,1 1,-1 0,0 0,2 0,6 56,-10-53,1 0,0 1,0-1,0 1,1-1,0 0,0 1,0-1,0 0,1 1,-1-1,1 0,0 0,1-1,-1 1,1 0,-1-1,1 1,0-1,0 0,1 0,0 1,1-1,0 0,0-1,1 1,-1-1,1 0,0-1,-1 1,1-1,0 0,0-1,0 1,0-1,-1-1,1 1,0-1,0 0,0 0,0 0,-1-1,1 0,-1 0,1 0,-1-1,3-2,4-1,0-2,0 0,-1 0,0-1,0 0,-1-1,0 0,-1-1,7-10,-7 8,-1 0,0-1,-1 0,-1 0,0-1,-1 0,0 0,-1 0,-1-1,0 1,-2-1,1-3,-2-5</inkml:trace>
</inkml:ink>
</file>

<file path=ppt/ink/ink4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408 254,'-35'10,"0"1,1 2,1 1,0 2,1 1,1 2,-13 10,30-19,0 0,1 0,0 1,1 1,0 0,1 1,-10 14,19-24,-1 1,1-1,0 1,0 0,0 0,1 0,-1-1,1 2,0-1,0 0,1 0,-1 0,1 0,0 0,0 1,0-1,0 0,1 0,0 0,0 0,0 0,0 0,1 0,-1 0,1 0,0 0,0-1,1 1,-1-1,1 0,0 1,-1-1,4 2,3 3,0-2,1 1,0-1,0 0,0-1,0-1,1 1,0-2,0 1,0-1,0-1,0 0,1-1,-1 0,0-1,1 0,-1 0,1-2,-1 1,8-3,6-3</inkml:trace>
  <inkml:trace contextRef="#ctx0" brushRef="#br0" timeOffset="283.272">718 311,'-14'20,"1"1,1 0,0 1,2 0,0 1,2 0,1 0,0 1,2 0,-1 11,6-33,0 1,0-1,0 0,0 1,0-1,0 0,1 1,-1-1,1 0,0 1,0-1,0 0,0 0,0 0,0 0,1 0,-1 0,0 0,1 0,0 0,-1-1,1 1,0 0,0-1,0 0,0 1,0-1,0 0,1 0,-1 0,0-1,0 1,1 0,-1-1,0 0,1 1,-1-1,1 0,0 0,4 0,1-1,-1 1,1-1,-1-1,1 1,-1-2,0 1,0 0,0-1,0-1,0 1,0-2,8-5,0 0,-1-1,-1-1,1-1,-2 0,0 0,-1-1,0-1,-1 0,0 0,-2-1,0 0,0-1,-1-2,-5 14,-1 1,0-1,0 1,0-1,-1 1,0-1,0 0,0 1,0-1,-1 1,1-1,-1 0,-1 1,1 0,-1-1,1 1,-1 0,0 0,-1 0,1 0,-1 0,1 0,-1 0,0 1,-1 0,1 0,-1 0,1 0,-1 0,0 1,0-1,0 1,0 0,0 0,-5-1,-15-4</inkml:trace>
  <inkml:trace contextRef="#ctx0" brushRef="#br0" timeOffset="735.759">1056 592,'8'-21,"1"0,0 0,2 1,0 0,1 0,1 2,1-1,0 2,2 0,0 1,8-6,-23 20,1 1,-1 0,1-1,0 1,0 0,0 0,0 0,-1 0,1 1,0-1,0 0,1 1,-1-1,0 1,0 0,0 0,0 0,0 0,0 0,0 0,1 0,-1 1,0-1,0 1,0 0,0-1,0 1,0 0,-1 0,1 0,0 0,0 1,-1-1,1 0,-1 1,1-1,-1 1,1 0,-1-1,0 1,0 0,0 0,0 0,0 0,0 0,-1 0,1 0,0 0,-1 0,0 1,9 20,-8-17,1 0,0 0,0 0,0-1,1 1,-1-1,1 0,1 0,-1 0,1 0,-1-1,2 1,-1-1,0 0,1 0,0 0,-1-1,6 3,-5-3,1 0,0 0,0-1,0 1,0-1,0-1,1 1,-1-1,0 0,1-1,-1 0,1 0,-1 0,1 0,-1-1,0 0,1-1,-1 0,0 1,0-2,1 1,4-4,0 1,0-1,-1-1,0 0,0 0,0-1,-1 0,0-1,-1 0,0 0,0-1,-1 0,0 0,-1 0,0-1,-1 0,0-1,-1 1,0-1,-1 0,0 0,-1 0,1-6,-1-7</inkml:trace>
  <inkml:trace contextRef="#ctx0" brushRef="#br0" timeOffset="1136.652">2073 113,'-2'1,"-6"1,0 0,0 1,0 0,0 1,0-1,1 2,0-1,0 1,0 0,0 0,1 1,0 0,0 0,0 0,1 1,0 0,0 0,-3 7,9-11,0 1,0 0,1-1,-1 0,1 1,0-1,0 0,0 0,1 0,-1 0,1 0,-1-1,1 1,0-1,0 0,0 0,0 0,0 0,1 0,-1 0,1-1,-1 0,1 0,-1 0,1 0,0 0,-1-1,1 0,16 8,-17-8,0 1,0 1,1-1,-1 0,-1 1,1 0,0-1,0 1,-1 0,1 0,-1 1,1-1,-1 0,0 1,0 0,0-1,0 1,-1 0,1 0,-1 0,1 0,-1 0,0 0,0 0,-1 1,1-1,-1 0,1 1,-1-1,0 0,0 1,-1-1,1 0,-1 0,1 1,-1-1,0 0,0 0,-1 0,1 0,-1 0,1 0,-3 2,-8 10,0-1,-1 0,0-1,-2-1,1 0,-1-1,-1 0,0-2,0 1,-1-2,0-1,-2 1,-4 0,4-1</inkml:trace>
  <inkml:trace contextRef="#ctx0" brushRef="#br0" timeOffset="1379.352">2581 0,'-15'38,"-4"28,1 6,4-3,3-9,5-10,2-9,3-6,-4-9,-1-4,-4-7,-1-4</inkml:trace>
  <inkml:trace contextRef="#ctx0" brushRef="#br0" timeOffset="1546.656">2298 254,'39'-10,"21"-2,7-1,-5 4,-11 6,-16 5</inkml:trace>
  <inkml:trace contextRef="#ctx0" brushRef="#br0" timeOffset="1731.706">2750 451,'0'0</inkml:trace>
</inkml:ink>
</file>

<file path=ppt/ink/ink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49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2738,'-13'0,"33"0,-1 0,52 0,195-11,157-58,-67 35,-107 9,27-7,807 33,505-1,-1307-27,417 27,1211 0,-1739-28,197 28,-316 5,-33 1</inkml:trace>
  <inkml:trace contextRef="#ctx0" brushRef="#br0" timeOffset="17988.516">296 2767,'165'-315,"-59"157,-42 55,6 2,74-82,94-106,-74 109,140-93,-246 235,2 2,2 3,1 2,21-4,-50 19,1 1,1 2,0 1,0 2,1 2,0 1,1 2,12 1,-18 3,-1 2,1 1,0 1,-1 2,0 1,0 2,0 1,-1 1,-1 2,28 14,-10 2,-1 1,-1 2,-2 2,-2 2,-1 2,8 11,121 140,1 66,-12-26,-89-89,-40-71,-5-12,2 0,2-2,2-1,4 0,196 291,24 22,-142-214,114 106,-87-120,-121-122,1 0,0-2,1 0,1-1,0-1,11 4,30 18,-22-10,-22-11,0-2,1 0,1-2,0 0,0-1,0 0,13 1,24 3,-1 2,-1 3,0 2,22 12,100 0,-125-23,0-2,0-3,0-2,1-2,-30 1,-3-3,0 0,0-2,0 0,-1-1,0-1,0-1,0 0,-1-2,-1 0,9-7,-18 13,129-102,126-78,-84 45,54-89,-190 179,-1-2,-3-2,-3-1,3-9,128-173,-8-2,-159 239,0-1,0 0,0 1,0-1,0 0,1 1,-1-1,0 0,0 0,0 1,1-1,-1 0,0 1,1-1,-1 0,0 0,0 0,1 1,-1-1,0 0,1 0,-1 0,0 0,1 0,-1 0,1 1,-1-1,0 0,1 0,-1 0,0 0,1 0,-1 0,1-1,-1 1,0 0,1 0,-1 0,0 0,1 0,-1 0,0-1,1 1,-1 0,0 0,0 0,1-1,-1 1,0 0,0-1,1 1,-1 0,0 0,0-1,0 1,1 0,-1-1,0 1,0-1,0 1,0 0,0-1,0 1,0-1,2 14</inkml:trace>
  <inkml:trace contextRef="#ctx0" brushRef="#br0" timeOffset="29503.543">240 481,'-2'1,"1"0,-1 0,0 0,1 0,-1 0,1 1,-1-1,1 0,0 1,0 0,-1-1,1 1,0-1,1 1,-1 0,0 0,0 0,1 0,-1-1,1 1,-1 0,1 0,0 0,0 0,0 0,0 1,-2 7,-2 16,1-1,1 0,1 1,2-1,2 26,1 28,-4 7,12 156,-2-166,-4 1,-2-1,-6 50,1-30,-29 142,20-98,2-98,2 1,2-1,2 1,2-1,4 29,20 70,9 85,-21-102,-7-98,-1 0,-2 0,-1 1,-1-1,-1 0,-1 0,-2 7,-15 191,7-127,8-84,1 0,1 0,1 0,-1 1,2-1,0 1,1-1,0 0,1 1,0-1,7 31,-2 1,-2 0,-2 0,-2 1,-5 37,2 15,-9 32,2-90,3 0,1 0,3 0,1 0,1 1,3 4,-1 47,-2 349,0-429</inkml:trace>
  <inkml:trace contextRef="#ctx0" brushRef="#br0" timeOffset="42261.433">4162 311,'4'-27,"-23"37,-145 293,25-22,119-230,18-52</inkml:trace>
  <inkml:trace contextRef="#ctx0" brushRef="#br0" timeOffset="42580.753">3824 339,'171'190,"-104"-97,27 28,-80-110</inkml:trace>
  <inkml:trace contextRef="#ctx0" brushRef="#br0" timeOffset="43220.614">4304 903,'43'-91,"-41"87,1-2,0-1,0 1,0 0,1 1,0-1,0 0,0 1,1 0,0 0,0 0,0 1,0 0,3-2,-5 7,0 0,0 0,0 0,-1 1,1-1,0 1,-1-1,1 1,-1 0,1 0,-1 0,0 0,0 0,0 0,0 1,0-1,-1 1,1 0,-1-1,0 1,1 0,-1 0,0 0,-1 0,1 2,2 0,-3-3,1 0,0 0,0 0,-1 0,1 0,0 0,1 0,-1 0,0 0,0-1,1 1,-1 0,1-1,0 0,-1 1,1-1,0 0,0 0,0 0,0 0,0 0,0 0,0 0,0-1,0 1,0-1,0 1,0-1,0 0,1 0,-1 0,0 0,0 0,0-1,0 1,0-1,1 1,-1-1,0 0,0 0,0 0,-1 0,1 0,0 0,0 0,0-1,-1 1,2-2,119-129,-121 131,-1 0,1 0,0 0,0 0,0 0,0 1,0-1,1 0,-1 0,0 1,0-1,0 1,1-1,-1 1,0-1,1 1,-1 0,0 0,1 0,-1 0,0 0,1 0,-1 0,0 0,1 0,-1 0,0 1,0-1,1 1,-1-1,0 1,0-1,1 1,-1 0,0-1,0 1,0 0,0 0,0 0,0 0,0 0,-1 0,1 0,0 0,0 0,-1 1,1-1,-1 0,1 0,-1 1,0-1,1 0,-1 1,0-1,0 1,30 113,-21-99</inkml:trace>
  <inkml:trace contextRef="#ctx0" brushRef="#br0" timeOffset="43960.685">5292 282,'-9'-3,"0"0,0 0,0 0,-1 1,1 1,0-1,-1 2,1-1,-1 1,1 1,-1 0,1 0,-1 1,1 0,0 0,0 1,0 0,0 1,0 0,1 0,0 1,0 0,-7 6,-54 63,67-72,1 0,-1 0,1 0,0 0,0 0,0 0,0 0,0 0,0 1,1-1,-1 0,1 1,-1-1,1 0,0 1,0-1,0 0,0 1,0-1,1 0,-1 1,1-1,0 0,-1 1,1-1,0 0,0 0,0 0,1 0,-1 0,0 0,1 0,0 0,-1-1,1 1,0 0,0-1,0 0,0 1,1 0,131 23,-130-26,0 1,1 0,-1 0,0 0,0 1,1 0,-1-1,0 1,0 1,0-1,0 1,0-1,0 1,-1 1,1-1,0 0,-1 1,0-1,0 1,0 0,0 0,0 1,0-1,-1 0,1 1,-1 0,0-1,0 1,-1 0,1 0,-1 0,0 0,0 1,0-1,0 0,-1 0,0 0,0 1,0-1,0 0,-1 1,-4 4,0-1,-1 1,0-1,0 0,-1 0,0-1,-1 0,1 0,-1 0,-1-1,1-1,-9 5,-11 9,-88 43,122-79,12 2,1-2</inkml:trace>
  <inkml:trace contextRef="#ctx0" brushRef="#br0" timeOffset="44195.726">5546 536,'-10'29,"-3"14,6 0,3-7</inkml:trace>
  <inkml:trace contextRef="#ctx0" brushRef="#br0" timeOffset="44361.46">5546 85,'0'0</inkml:trace>
  <inkml:trace contextRef="#ctx0" brushRef="#br0" timeOffset="44710.839">5659 762,'110'-222,"-109"221,-1-1,0 0,0 1,1-1,-1 0,0 1,1-1,0 0,-1 1,1-1,0 1,0-1,0 1,0-1,0 1,0 0,0-1,0 1,1 0,-1 0,0 0,1 0,-1 0,1 0,-1 0,1 1,0-1,-1 1,1-1,0 1,-1-1,1 1,0 0,-1 0,1 0,0 0,0 0,-1 0,1 0,0 1,-1-1,1 0,0 1,-1 0,1-1,0 1,-1 0,1 0,26 64,-27-60,0 1,1-1,-1 0,1 1,0-1,0 0,1 0,0 0,0 0,0-1,0 1,0-1,1 1,0-1,0-1,0 1,1 0,-1-1,1 0,0 0,0 0,0-1,0 0,2 1,-2-2,0 0,0-1,0 0,0 0,0 0,-1 0,1-1,0 0,0 0,0 0,-1-1,1 1,-1-1,1 0,-1 0,0-1,1 1,-1-1,-1 0,1 0,0-1,-1 1,1-1,-1 1,0-2,67-108,-65 104,29-106,-32 91</inkml:trace>
  <inkml:trace contextRef="#ctx0" brushRef="#br0" timeOffset="45210.802">6561 85,'-24'38,"-8"33,2 8,10-4,9-6,7-9,8-10,8-9,3-7,-2-4,2-7,-2-3,2-5,-2 1,-2-4</inkml:trace>
  <inkml:trace contextRef="#ctx0" brushRef="#br0" timeOffset="45978.514">6703 593,'28'-9,"0"0,0-2,-1-1,0-1,-1-2,-1 0,21-17,-38 26,1-1,-1-1,0 1,0-1,-1-1,0 1,0-1,-1-1,0 1,-1-1,0 0,0 0,-1 0,-1-1,0 0,0 1,-1-1,0 0,-1 0,0-1,-1 1,-1-4,2 14,-1 0,0-1,0 1,0 0,0 0,0-1,0 1,0 0,0 0,0-1,0 1,-1 0,1 0,-1-1,1 1,-1 0,1 0,-1 0,0 0,1 0,-1 0,0 0,0 0,0 0,0 0,0 0,0 0,0 1,0-1,0 0,0 1,0-1,0 1,-1-1,1 1,0 0,0-1,-1 1,1 0,0 0,0 0,-1 0,1 0,0 0,0 0,-1 1,1-1,0 0,0 1,-1-1,1 0,0 1,0 0,0-1,0 1,0 0,0-1,0 1,0 0,0 0,-1 1,-8 9,1 0,0 1,0 1,1-1,1 1,0 1,1-1,0 1,1 0,0 0,1 1,1 0,1-1,0 1,0 11,1-21,1 0,-1 1,1-1,1 0,-1 1,1-1,-1 0,1 0,1 1,-1-1,1 0,0 0,0 0,0-1,1 1,0 0,0-1,0 0,0 0,1 0,0 0,0 0,0-1,0 1,0-1,1 0,-1 0,1-1,0 0,-1 1,1-2,1 1,-1 0,0-1,0 0,4 0,8-1,0-1,-1 0,1-2,0 0,-1 0,0-2,1 0,-2-1,1 0,-1-1,0-1,0-1,-1 0,0 0,-1-2,0 0,-1 0,0-1,0 0,-1-1,-1-1,5-9,-8 15,-1-1,1 0,-2-1,0 1,0-1,0-1,-1 1,-1 0,0-1,0 0,-1 1,-1-2,-1 11,0 1,0 0,0-1,0 1,0-1,0 1,0 0,0-1,0 1,0 0,-1-1,1 1,0 0,0-1,-1 1,1 0,0-1,0 1,-1 0,1-1,0 1,-1 0,1 0,0 0,-1-1,1 1,0 0,-1 0,1 0,0 0,-1 0,1-1,-1 1,1 0,0 0,-1 0,1 0,0 0,-1 0,1 1,-1-1,1 0,0 0,-1 0,1 0,-1 0,1 0,0 1,-1-1,1 0,0 0,-1 0,1 1,0-1,0 0,-1 1,1-1,0 0,0 1,-1-1,1 0,0 1,0-1,0 0,0 1,0-1,-1 0,1 1,0-1,-19 26,14-18,1 0,0 0,0 0,1 1,0 0,0-1,1 1,0 0,1 0,0 0,1 1,0 6,0-13,0 1,0 0,1-1,0 1,0 0,0-1,0 1,0-1,1 1,-1-1,1 0,0 0,0 0,0 0,1 0,-1 0,1 0,-1-1,1 1,0-1,0 0,0 0,0 0,1 0,-1 0,0-1,1 0,-1 1,1-1,0 0,-1-1,1 1,4 0,-1 0,1-1,-1 0,1 0,-1 0,1-1,-1-1,0 1,1-1,-1 0,0 0,0-1,0 0,-1-1,1 1,-1-1,0 0,0-1,0 0,0 0,-1 0,0 0,0-1,0 0,-1 0,0 0,1-3,12-19,-3-1,0 0,-2-1,-1-1,4-21,-14 50,7-39,-8 41,1-1,-1 0,0 1,0-1,0 0,0 1,0-1,0 0,0 1,0-1,0 0,0 1,0-1,0 0,0 1,0-1,-1 0,1 1,0-1,-1 1,1-1,0 1,-1-1,1 0,-1 1,1-1,0 1,-1 0,1-1,-1 1,0-1,1 1,-1 0,1-1,-1 1,0 0,1 0,-1-1,1 1,-1 0,0 0,1 0,-1 0,0 0,1 0,-1 0,0 0,1 0,-1 0,0 0,1 1,-1-1,0 0,1 0,-8 6,0-1,0 1,1 1,0-1,1 1,0 0,0 1,0-1,1 1,0 1,0-1,1 0,0 1,1 0,0 0,0 0,-1 7,2-7,0-1,0 0,1 1,0 0,0-1,1 1,0-1,1 1,0-1,0 1,1-1,0 1,0-1,1 0,0 0,1 0,-1 0,2-1,-1 1,1-1,0 0,0 0,6 5,10 6</inkml:trace>
  <inkml:trace contextRef="#ctx0" brushRef="#br0" timeOffset="46428.225">7804 481,'-65'49,"86"-71,73-77,-93 98,0 1,0-1,0 0,0 0,0 1,1-1,-1 1,0-1,0 1,1-1,-1 1,0 0,0 0,1 0,-1-1,0 1,1 0,-1 1,0-1,0 0,1 0,-1 0,0 1,0-1,1 1,-1-1,0 1,0-1,0 1,0 0,0 0,0-1,0 1,0 0,0 0,0 0,0 0,0 0,24 53,-7-12,-16-40,0 0,1 1,-1-1,0 0,1 0,0-1,-1 1,1-1,0 1,0-1,0 0,0 0,0 0,0 0,0 0,0-1,0 1,0-1,1 0,-1 0,0 0,0-1,0 1,0-1,0 0,1 1,-1-1,-1-1,1 1,0 0,0-1,0 1,-1-1,2-1,4-2,1-1,-1-1,0 0,0 0,-1 0,0-1,0 0,-1 0,0-1,-1 0,6-13,-4 2</inkml:trace>
  <inkml:trace contextRef="#ctx0" brushRef="#br0" timeOffset="46725.36">8311 1,'0'43,"-4"24,-3 10,1-3,1-10,1-10,2-10,1-8,0-5,6-7,2-4,-1-10,0-11,-2-6</inkml:trace>
  <inkml:trace contextRef="#ctx0" brushRef="#br0" timeOffset="46964.294">8142 339,'38'-5,"23"-1,5 0,-8-4,-9 0,-14 2</inkml:trace>
  <inkml:trace contextRef="#ctx0" brushRef="#br0" timeOffset="47164.378">8565 1,'20'43,"10"34,0 12,-4-2,-7-8,-7-13,-10-11,-5-12,-8-7,-5-6,-2-3,-1-1,-3-5,3-1,-1-4,4 0,4-3</inkml:trace>
</inkml:ink>
</file>

<file path=ppt/ink/ink4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3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1 122,'54'386,"-53"-380,-1 3,1-1,0 0,0 1,1-1,0 0,1 1,0-1,0-1,0 1,1 0,0-1,1 0,0 0,0 0,4 4,-5-11,0 1,0-2,0 1,-1 0,1-1,0 0,0 0,-1 0,1 0,-1-1,1 1,-1-1,1 0,-1 0,0 0,0-1,0 1,0-1,-1 1,1-1,-1 0,1 0,-1 0,0 0,0-1,0 1,-1-1,1 1,0-4,117-265,30-19,-141 273</inkml:trace>
  <inkml:trace contextRef="#ctx0" brushRef="#br0" timeOffset="380.042">678 291,'39'-4,"26"-8,8 0,-5 1,-8 3,-10 2,-8 2,-12 3</inkml:trace>
  <inkml:trace contextRef="#ctx0" brushRef="#br0" timeOffset="629.612">763 489,'43'-5,"29"-1,6-5,-4 0,-15 1</inkml:trace>
</inkml:ink>
</file>

<file path=ppt/ink/ink4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2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90,'-4'24,"-3"27,1 10,2-1,0-6,2-7,1-7,0-5,6-4,2-3,-1 0,-1-2,-1 1,-2 1,-1-11,0-7</inkml:trace>
  <inkml:trace contextRef="#ctx0" brushRef="#br0" timeOffset="266.385">0 174,'39'-19,"31"-11,14-1,2 6,-8 1,-9 6,-11 5,-10 5,-9 4,-6 3,-4 1,-2 1,-1 0,0 0,1 5,-5 0</inkml:trace>
  <inkml:trace contextRef="#ctx0" brushRef="#br0" timeOffset="616.761">763 372,'39'-5,"31"-1,9 0,-5-4,-9 0,-11 2,-11 2,-7 3,-10 0</inkml:trace>
  <inkml:trace contextRef="#ctx0" brushRef="#br0" timeOffset="867.144">1045 118,'0'38,"5"28,1 6,0-3,-1-9,-1-10,-2-8,-1-7,0-10</inkml:trace>
</inkml:ink>
</file>

<file path=ppt/ink/ink4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4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4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4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4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4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4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4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1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43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1,'0'19,"0"0,-2 0,0 1,-1-1,0 0,-2-1,0 1,-1-1,-7 13,-126 251,116-175,23-103,0 0,0-1,1 1,-1 0,1-1,0 1,0-1,0 1,1-1,-1 0,1 1,-1-1,1 0,0 0,1 0,-1 0,0-1,1 1,-1 0,1-1,0 0,0 0,0 0,0 0,0 0,1 0,-1-1,2 1,16 2,0 0,1-2,-1 0,1-1,-1-2,1 0,-1-1,8-2,-26 4,0 0,-1 0,1 0,0 0,0 0,0-1,0 0,0 1,-1-1,1 0,0 0,-1 0,1-1,0 1,-1-1,0 1,1-1,-1 0,0 0,0 0,0 0,0 0,0-1,0 1,-1 0,1-1,-1 1,0-1,0 0,0 1,1-3,-4-9</inkml:trace>
  <inkml:trace contextRef="#ctx0" brushRef="#br0" timeOffset="261.884">1 339,'57'-10,"24"-7,4-2,-9 4,-13 3,-11 4,-15 4</inkml:trace>
</inkml:ink>
</file>

<file path=ppt/ink/ink4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1">904 0,'-484'381,"449"-352,-2-1,0-2,-2-2,-38 17,137-74,-31 18</inkml:trace>
  <inkml:trace contextRef="#ctx0" brushRef="#br0" timeOffset="2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3">2175 57,'-39'24,"-36"27,-15 9,-2 0,9-5,15-8,14-7,16-6,20-8,17-9,13-7,10-5,6-4,-1-2</inkml:trace>
  <inkml:trace contextRef="#ctx0" brushRef="#br0" timeOffset="4">763 592,'10'13,"-2"0,0 0,0 1,-1 0,-1 0,0 0,-1 1,3 14,1 0,13 28,2 0,2-2,3-1,2-1,9 8,13 3,-29-95,167-475,-167 387,-23 95</inkml:trace>
  <inkml:trace contextRef="#ctx0" brushRef="#br0" timeOffset="5">1130 1242,'42'83,"92"101,-54-83,83 95,34 2,-153-146,-3 2,-2 2,-2 1,-1 6,90 152,59-8,-33-36,-49-26,-70-98,1-1,3-1,1-2,2-2,2-2,6 2,103 118,102 147,-235-279,-17-16</inkml:trace>
  <inkml:trace contextRef="#ctx0" brushRef="#br0" timeOffset="6">1045 1383,'-5'0,"-1"5,0 6,1 6,2 5,1 4,0 2,2 1,0 0,5 0,1 1,1-1,3 0,0-6</inkml:trace>
  <inkml:trace contextRef="#ctx0" brushRef="#br0" timeOffset="7">1017 2089,'10'9,"3"9,-1 5,-2-1</inkml:trace>
  <inkml:trace contextRef="#ctx0" brushRef="#br0" timeOffset="8">1074 2878,'0'19,"0"12,0 4,0 2,0 0,0-3,4-7,3-7</inkml:trace>
  <inkml:trace contextRef="#ctx0" brushRef="#br0" timeOffset="9">1101 3725,'0'10,"0"7,0 7,0-2</inkml:trace>
  <inkml:trace contextRef="#ctx0" brushRef="#br0" timeOffset="10">1074 4459,'0'14,"0"10,0 6,0 2,0 0,0-4</inkml:trace>
  <inkml:trace contextRef="#ctx0" brushRef="#br0" timeOffset="11">3896 4798,'5'-5,"1"4,5 1,0 6,-1 6,2 7,-1 4,2 3,5 2,2 2,5-6,-4-5</inkml:trace>
  <inkml:trace contextRef="#ctx0" brushRef="#br0" timeOffset="12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13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14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4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489 223,'-36'13,"0"1,1 2,0 2,2 1,-1 2,17-11,-1-1,0 1,1 1,0 0,1 1,0 1,1 0,1 2,0-1,1 1,0 1,1 1,1 0,1 0,0 1,2 0,0 0,0 1,2 0,1 1,-1 5,3-8,0-1,2 1,0-1,1 1,1 0,0-1,1 1,1-1,1 0,0 0,1 0,1 0,0-1,1 0,0 0,2 0,0-1,0-1,1 1,1-2,0 1,1-2,0 1,8 4,0-3,1-2,0 0,0-1,1-2,0 0,1-1,0-1,4-1,-14-3,0-2,0 0,0 0,0-2,0 1,0-1,0-1,-1-1,1 0,-1 0,0-1,0 0,0-1,-1-1,0 0,0 0,-1-1,0-1,0 1,-1-2,7-8,3-4</inkml:trace>
  <inkml:trace contextRef="#ctx0" brushRef="#br0" timeOffset="879.021">913 702,'-10'16,"2"1,-1 0,2 1,1 0,0 0,1 0,1 1,0-1,2 1,0 0,1 0,2 12,0-27,0 0,0 0,1 0,-1 0,1 0,0-1,0 1,0-1,1 1,-1-1,1 0,0 0,0 0,0-1,0 1,0-1,1 1,-1-1,1 0,0 0,-1-1,1 1,0-1,0 0,0 0,0 0,0 0,0-1,0 1,0-1,2 0,10 0,-1 0,0-1,1-1,-1 0,0-1,0-1,14-5,-17 5,0-2,0 1,0-2,0 1,-1-2,0 1,-1-1,0-1,0 0,-1-1,5-5,-11 11,0 0,0 0,0 0,0 0,-1-1,0 0,0 1,0-1,-1 0,1 0,-1 0,0 1,-1-1,1-1,-1 1,0 0,0 0,0 0,-1 0,0 0,0 0,0 0,-1 1,1-1,-1 0,0 1,-1-1,1 1,-1-1,0 1,-1-1,-3-3,-2 0,1 0,-1 1,0 0,-1 0,1 1,-1 1,0 0,-1 0,1 1,-1 0,0 0,0 2,-1-1,1 1,0 1,-1 0,1 1,0 0,-1 0,1 1,-1 1,1 0,-9 3,19-4,0-1,0 1,1-1,-1 0,0 1,1 0,-1-1,1 1,-1-1,1 1,-1 0,1-1,-1 1,1 0,-1 0,1-1,0 1,0 0,-1 0,1 0,0-1,0 1,0 0,0 0,0 0,0 0,0-1,0 1,0 0,0 0,0 0,1-1,-1 1,0 0,1 0,-1 0,0-1,1 1,-1 0,1-1,-1 1,1 0,-1-1,1 1,0-1,-1 1,1-1,0 1,-1-1,1 1,0-1,0 0,-1 1,1-1,0 0,0 0,0 0,-1 1,1-1,0 0,0 0,0 0,0 0,-1 0,1-1,0 1,0 0,0 0,0-1,15 3,1-2,0 0,0-1,0 0,0-2,-1 0,1-1,-1 0,8-4,5-1,252-56,-276 64,0 0,-1 1,1-1,0 1,-1 0,1 0,0 0,0 1,-1-1,1 1,-1 0,1 1,-1-1,1 1,-1 0,0 0,1 0,-1 1,0-1,-1 1,1 0,0 0,-1 0,0 1,0-1,0 1,0 0,0 0,-1 0,1 0,-1 0,0 1,-1-1,1 0,-1 1,0 0,0-1,0 1,-1 0,1-1,-1 5,-5 13,-1 1,0-1,-2 0,-1 0,0 0,-2-2,0 1,-2-1,-2 3,13-16,14-15,19-19,-29 25,55-44,1 2,3 2,1 4,51-24,-108 60,2-3,0 1,0 0,1 0,0 1,0 0,0 0,0 1,0 0,0 0,1 1,-1 0,0 1,8 0,-14 1,-1-1,1 1,-1 0,1 0,-1 0,1 0,-1 0,0 0,1 1,-1-1,0 0,0 1,0-1,0 1,0-1,0 1,0-1,-1 1,1 0,0-1,-1 1,1 0,-1 0,0-1,0 1,0 0,0 0,0-1,0 1,0 0,0 0,-1-1,1 1,-1 0,1 0,-1 0,-25 66,6-32,10-21,2 0,0 1,0 0,2 0,0 0,0 1,2 0,0 3,1 4</inkml:trace>
  <inkml:trace contextRef="#ctx0" brushRef="#br0" timeOffset="1753.708">2493 674,'-44'-1,"28"-1,1 2,-1 0,0 0,1 2,-1 0,1 0,0 2,-3 1,17-5,0 0,0 0,0 1,0-1,0 0,0 1,1-1,-1 1,0-1,0 1,0-1,1 1,-1-1,0 1,1 0,-1 0,1-1,-1 1,1 0,-1 0,1-1,-1 1,1 0,0 0,-1 0,1 0,0 0,0 0,0 0,0-1,0 1,0 0,0 0,0 0,0 0,0 0,0 0,0 0,1 0,-1 0,0-1,1 1,-1 0,1 0,-1 0,1-1,-1 1,1 0,0 0,0-1,40 39,-30-30,59 69,-69-76,0 1,0-1,0 1,0-1,0 1,0-1,-1 1,1 0,-1-1,1 1,-1 0,0 0,0-1,-1 1,1 0,-1-1,1 1,-1 0,0-1,0 1,0-1,0 1,0-1,0 1,-1-1,1 0,-1 0,0 0,0 0,0 0,0 0,0 0,0-1,0 1,0-1,-3 2,-20 13,-1-1,-1-1,0-2,0-1,-2 0,1-3,-4 1,30-8,0 0,0-1,0 1,0 0,0-1,0 0,0 1,0-1,0 0,0 0,0 0,0 0,0 0,-1-1,1 1,0-1,0 1,0-1,0 0,1 0,-1 0,0 0,0 0,0 0,1 0,-1-1,-3-9</inkml:trace>
  <inkml:trace contextRef="#ctx0" brushRef="#br0" timeOffset="2473.027">2606 956,'40'-13,"0"0,-1-3,-1-1,0-2,-1-2,19-15,-1-36,-54 70,0 0,0 0,-1 0,1 0,-1 0,1-1,-1 1,0 0,0 0,0 0,0-1,-1 1,1 0,0 0,-1 0,1 0,-1-1,0 1,0 0,0 0,0 1,0-1,0 0,-1 0,1 0,0 1,-1-1,0 1,1-1,-1 1,0-1,0 1,1 0,-1 0,0 0,0 0,0 0,-3 0,-5 0,0 1,0 0,0 0,0 1,0 0,0 1,0 0,0 0,1 1,-1 1,1-1,-1 2,1-1,1 1,-1 0,1 1,0 0,0 1,0-1,1 2,0-1,1 1,-1 0,-2 4,2-2,-1 0,1 1,1 0,0 0,0 0,1 1,0-1,1 1,-1 6,4-14,1-1,-1 1,0-1,1 1,0 0,0-1,0 1,0-1,0 1,1-1,0 1,-1 0,1-1,1 0,-1 1,0-1,1 0,0 0,-1 1,1-1,1-1,-1 1,0 0,1 0,-1-1,1 0,0 1,0-1,0 0,0 0,0-1,0 1,0-1,3 1,13 3,1-2,-1-1,1 0,0-1,-1-2,1 0,0 0,-1-2,1-1,-1 0,0-1,0-1,0-1,-1-1,17-10,5 0,0-3,-1-1,-1-2,-1-2,-2-1,-1-2,0-1,-3-1,16-22,-13-7,-34 59,1-1,-1 1,1-1,-1 1,0-1,1 1,-1-1,0 0,0 1,0-1,0 1,0-1,-1 0,1 1,0-1,-1 1,1-1,-1 1,0-1,1 1,-1 0,0-1,0 1,0 0,0 0,0-1,0 1,0 0,0 0,-1 0,1 0,0 0,0 1,-1-1,1 0,-1 0,1 1,-1-1,1 1,-2-1,-8 1,0 1,0 0,1 0,-1 1,0 0,1 1,-1 0,1 1,0 0,0 0,0 1,1 1,0 0,0 0,-4 3,12-8,-8 5,-70 54,76-58,1 0,0 0,1 0,-1 0,0 0,0 1,1-1,-1 0,1 1,0-1,0 1,0 0,0-1,0 1,1 0,-1 0,1-1,0 1,0 0,0 0,0 0,0 0,0-1,1 1,-1 0,1 0,0-1,0 1,0 0,0-1,1 1,-1 0,5 2,-1-1,1 1,0-1,1 0,-1 0,0 0,1-1,0 0,0-1,0 1,0-1,0-1,0 1,1-1,-1-1,1 1,-1-1,0 0,1-1,-1 0,1 0,56 4,41 32,-102-33,0 0,0 0,0 0,-1 0,1 1,-1 0,0-1,0 1,1 0,-2 0,1 0,0 0,-1 1,1-1,-1 0,0 1,0-1,-1 1,1-1,-1 1,1-1,-1 1,0-1,0 1,-1-1,1 1,-1-1,0 1,0-1,0 1,-3 5,1 0,-2 0,1 0,-1-1,-1 1,1-1,-1-1,-1 1,1-1,-7 5,5-4,-10 11</inkml:trace>
  <inkml:trace contextRef="#ctx0" brushRef="#br0" timeOffset="2867.154">3791 617,'-9'18,"1"0,1 1,1 0,1 0,1 0,0 0,1 1,1-1,1 1,1 0,0 0,2-1,0 1,2 4,-1-16,0-1,0 1,1 0,-1-1,2 0,-1 0,1 0,0 0,0-1,1 1,0-2,0 1,1-1,-1 1,1-2,0 1,-3-4,-1-1,0 1,0-1,0 0,1 0,-1 0,0 0,0-1,0 1,1-1,-1 0,0 0,0 0,0 0,0 0,0-1,-1 0,1 1,0-1,-1 0,1 0,-1 0,1-1,-1 1,0 0,0-1,0 0,-1 1,1-1,0 0,-1 0,0 0,0 0,0 0,0 0,0 0,-1-1,1 1,-1 0,0-1,8-12,6-16,2-3,0 0,3 1,0 1,3 1,19-23,-27 42,0 2</inkml:trace>
  <inkml:trace contextRef="#ctx0" brushRef="#br0" timeOffset="3632.011">4581 645,'-42'17,"1"2,1 1,1 2,1 2,-21 18,48-34,0 0,1 1,0 0,1 1,0 0,0 1,1 0,0 0,-2 5,10-15,-1 1,0-1,1 0,-1 1,1-1,-1 1,1-1,-1 1,1-1,0 1,0-1,0 1,0-1,0 1,0-1,0 1,1-1,-1 1,0-1,1 1,-1-1,1 1,0-1,-1 0,1 1,0-1,0 0,0 0,0 1,0-1,0 0,0 0,0 0,1 0,-1 0,0-1,1 1,-1 0,0-1,1 1,-1-1,1 1,0 0,69 1,-51-10,0-1,-1-1,0-1,0 0,-1-1,-1-1,0-1,-1 0,0-2,-1 1,-1-2,2-3,45-44,-28 42,-32 22,-1 0,1-1,0 1,-1 0,1 0,-1 0,1 0,0 0,-1 0,1 0,0 0,-1 0,1 0,-1 0,1 1,0-1,-1 0,1 0,-1 1,1-1,-1 0,1 1,-1-1,1 0,-1 1,1-1,-1 1,0-1,1 1,-1-1,1 1,-1-1,0 1,0-1,1 1,-1-1,0 1,0-1,0 1,0 0,1-1,-1 1,0 0,0-1,0 1,0-1,0 1,-1 0,1-1,0 1,0-1,0 1,0 0,-1-1,1 1,0-1,-1 1,1-1,0 1,-1-1,1 1,-4 16,2-13,0 1,0 0,0 0,0 0,1 0,0 1,0-1,1 0,-1 0,1 1,0-1,0 0,1 1,0-1,0 0,0 0,0 0,1 0,0 0,0 0,0 0,1 0,0-1,0 1,0-1,0 0,0 0,1 0,0 0,0-1,0 1,3 1,4-2,0 0,1 0,-1-1,0-1,1 0,-1 0,1-1,-1-1,1 0,-1 0,1-1,-1-1,0 0,0 0,0-1,0-1,-1 0,0 0,0-1,0 0,-1-1,1 0,3-4,148-132,9-87,-161 217,0-1,-1 1,-1-1,0-1,-1 1,-1-1,0 0,-1-1,0 1,-1-1,-1 1,-1-1,0 0,-1 0,0 0,-2 0,0 1,0-1,-2 1,0-1,-1 1,0 0,-1 1,-1-1,0 1,-1 0,-9-12,14 23,0 0,-1 0,1 1,-1-1,0 1,0 0,0 0,0 0,0 0,0 1,0 0,0-1,-1 2,1-1,-1 0,1 1,0 0,-1 0,1 0,-1 1,1-1,-1 1,1 0,0 0,0 1,0-1,-1 1,1 0,1 0,-3 1,-4 3,0 0,1 0,-1 1,1 1,1-1,-1 1,1 1,1 0,-1 0,1 0,-1 4,-4 13,2 1,0 1,2-1,1 2,1-1,1 1,2-1,1 1,1 0,2 0,0 0,2 0,2 0,6 24,5 4,3-1,2 0,2-2,3-1,2-1,11 14,23 44,-28-30,-35-80,1 1,0-1,0 1,-1-1,1 1,0-1,-1 1,1-1,-1 1,1-1,0 0,-1 1,1-1,-1 0,1 1,-1-1,1 0,-1 1,0-1,1 0,-1 0,1 0,-1 0,0 0,1 0,-1 1,1-1,-1 0,0-1,1 1,-1 0,1 0,-1 0,1 0,-1 0,0-1,1 1,-1 0,1 0,-1-1,1 1,-1 0,1-1,-1 1,1-1,0 1,-1 0,1-1,-1 1,1-1,0 1,0-1,-1 0,1 1,0-1,0 1,0-1,-1 1,1-1,0 0,0 1,0-1,0 1,0-1,0 0,-10-12</inkml:trace>
  <inkml:trace contextRef="#ctx0" brushRef="#br0" timeOffset="3900.032">4694 561,'43'0,"44"0,10 0,0 0,-13 0,-15 0,-15 0,-11 0,-5 0,-2 0,-4 0,-2 0,-6 0</inkml:trace>
  <inkml:trace contextRef="#ctx0" brushRef="#br0" timeOffset="4318.039">5767 702,'-9'38,"-4"18,1 4,7-8,4-13</inkml:trace>
  <inkml:trace contextRef="#ctx0" brushRef="#br0" timeOffset="4534.936">5795 420,'5'5,"1"6,0 1</inkml:trace>
  <inkml:trace contextRef="#ctx0" brushRef="#br0" timeOffset="5386.504">6162 645,'-14'11,"1"0,0 1,1 1,0 0,1 0,0 1,1 1,1 0,0 0,1 1,1 0,-5 15,11-28,1 1,-1 0,1 0,0-1,0 1,0 0,1 0,-1-1,1 1,0 0,0-1,0 1,0 0,1-1,-1 0,1 1,0-1,0 0,0 0,1 0,-1 0,1 0,0-1,-1 1,1-1,0 1,0-1,1 0,-1 0,0-1,1 1,3 0,0 1,0 0,0-1,1 0,-1 0,1-1,-1 0,1 0,-1-1,1 0,0 0,-1 0,1-1,0-1,-1 1,0-1,2-1,1-1,-1 0,1-1,-1 0,0-1,0 0,-1 0,0-1,0 0,0 0,-1-1,0 0,-1 0,0-1,0 0,-1 0,0 0,0 0,-1-1,0 0,-1 0,0 0,-1 0,1-5,-1 6,-1 1,0-1,-1 0,0 0,0 0,-1 0,0 1,0-1,-1 0,0 1,-1-1,0 1,0 0,-1-1,0 2,0-1,-1 0,0 1,0 0,-1 0,0 1,0-1,-1 1,1 0,-1 1,-8-5,15 10,1 0,-1-1,0 1,1 0,-1-1,0 1,1 0,-1-1,0 1,0 0,1-1,-1 1,0 0,0-1,0 1,0-1,1 1,-1 0,0-1,0 1,0-1,0 1,0-1,0 1,0 0,0-1,0 1,0-1,0 1,-1-1,1 1,0 0,0-1,0 1,0-1,-1 1,1 0,0-1,0 1,-1 0,1-1,0 1,-1 0,1 0,0-1,-1 1,6-1,12-5,1 2,-1 0,1 1,-1 1,1 1,0 0,0 1,0 1,-1 1,1 0,-1 2,1 0,-1 1,0 0,0 1,4 4,-18-9,0 1,0 0,0 0,-1 0,1 1,-1-1,1 1,-1-1,0 1,0 0,0 0,0 0,-1 0,1 0,-1 0,0 0,0 0,0 1,0-1,0 1,-1-1,0 0,1 1,-1-1,0 1,-1 1,-28 93,7-30,22-67,-1 1,1-1,-1 1,1-1,0 1,0-1,0 1,-1-1,1 1,1-1,-1 1,0-1,0 1,1-1,-1 1,0-1,1 1,0-1,-1 0,1 1,0-1,-1 0,1 0,0 1,0-1,0 0,0 0,1 0,-1 0,0 0,0 0,0 0,1-1,-1 1,1 0,-1-1,0 1,1-1,-1 1,1-1,-1 0,1 0,-1 1,1-1,-1 0,1 0,-1-1,1 1,0 0,-1 0,0-1,1 1,0-1,81-32,177-145,-193 143,-65 35,-1 1,0-1,1 1,-1-1,0 1,0 0,0 0,0 0,0 0,0 0,0 0,0 0,0 0,0 0,-1 0,1 0,0 1,-1-1,1 0,-1 0,1 1,-1-1,0 0,1 1,-1-1,0 1,0-1,0 0,0 1,0-1,0 0,-1 1,1-1,0 0,-1 1,1-1,-1 0,1 1,-1-1,0 0,0 1,-50 177,56-115,-7-50</inkml:trace>
</inkml:ink>
</file>

<file path=ppt/ink/ink4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2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199 502,'-11'1,"0"0,0 0,0 2,1-1,-1 1,1 0,0 1,0 1,0-1,0 2,1-1,-2 2,6-4,1 0,-1 0,1 1,0 0,0-1,0 1,0 1,1-1,0 0,-1 1,2 0,-1 0,0 0,1 0,0 0,0 0,1 0,0 1,-1-1,2 1,-1-1,1 1,0-1,0 3,0-6,0 1,0-1,0 1,1-1,-1 1,1-1,0 0,0 1,0-1,0 0,0 0,0 0,0 0,1 0,-1 0,1 0,0 0,-1 0,1-1,0 1,0-1,0 1,0-1,0 0,0 0,1 0,-1 0,0 0,1 0,-1-1,0 1,1-1,-1 1,1-1,-1 0,0 0,1 0,-1 0,1-1,-1 1,2-1,5-1,0-1,0 1,0-2,-1 1,1-1,-1-1,0 1,0-1,-1-1,5-3,0-2,-1-1,-1 1,1-2,-2 0,0 0,-1 0,0-1,-1-1,0 1,-1-1,-1 0,0 0,-2-1,1 1,-2-1,0 0,-1 0,0 0,-2 0,-1-12,-38-55,39 81,-1 0,1 0,-1 0,1 1,-1-1,0 1,1-1,-1 1,0 0,0 0,0 0,0 0,0 0,0 0,0 0,-1 1,1-1,0 1,0-1,-1 1,1 0,0 0,0 0,-1 0,1 1,0-1,0 1,-1-1,1 1,0 0,0-1,0 1,0 0,0 0,0 1,0-1,0 0,-1 2,2-2,-1 0,1 0,0 0,0 0,0 0,0 0,0 1,0-1,0 0,0 1,1-1,-1 0,1 1,-1-1,1 1,-1-1,1 1,0-1,-1 1,1-1,0 1,0-1,0 1,0-1,0 1,1-1,-1 1,0-1,1 1,-1-1,1 0,0 1,-1-1,1 1,0-1,0 0,0 0,0 0,0 1,0-1,0 0,1 0,59 31,-42-30,0-2,0 0,1-1,-1-1,0-1,0 0,-1-2,1 0,-1-1,0 0,0-2,-1 0,0-1,0-1,-1-1,-1 0,0-1,6-6,-5 7,-1-1,0 0,-1-2,-1 1,0-1,-1-1,0-1,-1 1,-1-2,-1 1,0-1,-1-1,-1 0,4-14,-41 186,24-50,5 1,5-1,9 41,-3-22,-6 0,-6 32,1-139,1 0,-2 0,0 0,-1 0,-1-1,0 1,-1-1,-1 0,0 0,-1-1,-1 1,0-1,-1-1,0 0,-1 0,0-1,-1 0,-1-1,-6 5,14-14,1-1,-1 0,1 0,-1 0,1-1,-1 1,0-1,1 0,-1 0,0 0,1-1,-1 1,1-1,-1 0,0 1,1-2,0 1,-1 0,1-1,0 0,-1 1,1-1,0-1,1 1,-1 0,0-1,0 1,1-1,0 0,-1 0,1 0,0 0,1 0,-1 0,0-1,1 1,0 0,0-1,0 1,0-1,0 0,1 1,0-1,0 0,0 1,0-1,0 0,1-2,8-35,1 0,3 1,1 1,1 0,3 0,1 2,1 0,3 2,0 0,3 1,0 2,4-1,-8 8,-4 6</inkml:trace>
</inkml:ink>
</file>

<file path=ppt/ink/ink4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1 253,'4'7,"1"0,1-1,-1 1,1-1,0 0,0-1,1 0,-1 0,1 0,1-1,-1 0,0 0,1-1,0 1,0-2,0 1,0-1,0-1,0 0,1 0,-1 0,0-1,1 0,-1-1,0 1,1-2,-1 1,0-1,0-1,0 1,0-1,0-1,4-2,9-2,0-1,-1-1,0 0,-1-2,0 0,-1-1,0-1,-1-1,-1 0,0-1,-1-1,-1 0,0-1,-2-1,-10 16,0 1,0-1,-1 1,1-1,-1 0,0 0,0 0,0 0,0 0,0 0,-1 0,1 0,-1 0,0 0,0 0,0 0,0 0,-1 0,1 0,-1 0,0 0,0 0,0 0,0 0,0 0,-1 1,1-1,-1 0,0 1,0-1,0 1,0 0,0 0,0 0,0 0,-1 0,1 0,-1 0,0 1,1-1,-1 1,0 0,0 0,0 0,-12 0,1 2,0 0,-1 0,1 1,0 1,0 1,0 0,0 0,1 2,0-1,0 2,0 0,1 0,0 1,0 1,1 0,0 0,1 1,0 1,0-1,-6 11,7-11,0 1,0-1,1 2,1-1,0 1,0 0,1 0,1 1,0-1,-2 12,6-18,0-1,0 1,0 0,1 0,0 0,0 0,0 0,1 0,0-1,0 1,1 0,-1-1,1 1,0-1,1 1,-1-1,1 0,0 0,1 0,-1 0,1-1,0 1,0-1,0 0,5 3,0 0,0-1,0 0,1 0,0-1,0 0,1-1,-1 0,1-1,0 0,0 0,0-1,0-1,0 0,1 0,-1-1,0-1,0 0,0 0,0-1,0-1,2 0,40-15,-2-2,-1-2,0-2,-2-3,-1-1,-1-3,0-2,129-96,-174 127,1 1,-1 0,1 0,-1 0,1 0,-1 0,1 0,-1 0,1 1,0-1,0 0,-1 1,1 0,0-1,0 1,0 0,0 0,-1 0,1 0,0 0,0 0,0 1,0-1,-1 0,1 1,0 0,0-1,-1 1,1 0,-1 0,1 0,0 0,-1 0,0 0,1 0,-1 1,0-1,1 1,-1-1,0 1,0-1,0 1,-1-1,1 1,0 0,0-1,-1 1,1 0,-1 0,0 0,1-1,-1 2,-43 174,17-118,57-82,5-10,0 2,3 2,0 1,2 2,0 2,24-9,20 9,-83 24,0-1,0 1,1 0,-1 0,0 1,0-1,0 0,0 1,0-1,0 1,0-1,0 1,0 0,0 0,0 0,-1 0,1 0,0 1,-1-1,1 0,-1 1,1-1,-1 1,1 0,-1-1,0 1,0 0,0 0,0 0,0 0,-1 0,1 0,0 0,-1 0,1 0,-1 0,0 0,0 0,0 1,-1 11,0-1,-1 1,0-1,-1 0,-1 0,0 0,-1 0,0-1,-1 1,0-1,-7 9,-8 19,-5 19,26-46</inkml:trace>
  <inkml:trace contextRef="#ctx0" brushRef="#br0" timeOffset="1098.802">1581 366,'45'-6,"-1"-3,0-1,0-3,-1-1,40-20,-74 31,0 0,0 0,0-1,-1 0,0-1,0 0,0 0,0-1,-1 0,0 0,0-1,-1 0,1 0,-2-1,1 1,-1-1,0 0,-1-1,0 1,0-1,0 0,-2 0,1 0,0-7,-3 14,0 0,0 0,0 0,0 0,-1 0,0 0,1 0,-1 0,0 0,0 0,0 0,0 0,0 0,0 1,0-1,-1 0,1 1,-1-1,1 1,-1-1,1 1,-1 0,0 0,0 0,0 0,0 0,0 0,0 0,0 1,0-1,0 1,0-1,0 1,0 0,0 0,0 0,0 0,-1 0,1 0,0 1,-85 24,67-14,1 1,0 1,1 1,0 1,1 1,0 0,2 1,-7 8,19-21,0 0,-1-1,1 1,0 0,1 1,-1-1,1 0,0 1,0 0,0-1,1 1,-1 0,1 0,0 0,1 0,-1 0,1 0,0 0,0 0,1 0,-1 0,1-1,0 1,0 0,1 0,0 0,0-1,0 1,0-1,1 1,-1-1,1 0,0 0,0 0,1-1,-1 1,1-1,0 1,0-1,0 0,0-1,0 1,1-1,-1 0,1 0,2 0,14 1,0-2,0 0,0-1,0-1,0-2,0 0,0-1,0-1,-1 0,0-2,0-1,0 0,-1-1,-1-1,0-1,0-1,3-3,17-10,-1-2,-2-2,-1-1,26-28,-9-17,-50 74,0-1,0 0,0 0,0 0,0 0,-1 0,1 0,-1 0,1 0,-1-1,0 1,0 0,0 0,0 0,0 0,0 0,-1-1,1 1,-1 0,1 0,-1 0,0 0,0 0,0 0,0 1,0-1,0 0,-1 0,1 1,0-1,-1 1,0-1,1 1,-1-1,0 1,0 0,1 0,-1 0,-1 0,-3-1,-1 2,1-1,0 0,0 1,-1 1,1-1,0 1,0 0,-1 0,1 0,0 1,0 0,1 0,-1 1,0 0,1 0,-1 0,1 1,0-1,0 1,0 0,1 1,0-1,-1 1,2 0,-1 0,0 0,1 1,0-1,0 3,3-6,0 1,0-1,0 1,1 0,-1-1,1 1,0-1,0 1,0-1,0 0,0 1,0-1,1 0,-1 0,1 0,-1 0,1 0,0 0,0 0,0 0,0-1,0 1,0-1,1 0,-1 1,0-1,1 0,-1 0,1-1,-1 1,1 0,-1-1,1 0,-1 1,1-1,0 0,-1 0,1-1,-1 1,3-1,17 5,-15-3,0-1,-1 1,1 0,-1 1,1-1,-1 1,0 1,0-1,0 1,0 0,0 1,-1-1,1 1,-1 0,0 0,0 1,0-1,-1 1,0 0,0 1,0-1,0 1,-1-1,0 1,0 0,-1 0,1 1,-1-1,-1 0,1 2,-43 119,40-125,1-1,0 1,0 0,0 0,0-1,0 1,0 0,0-1,1 1,-1 0,1-1,-1 1,1 0,0-1,-1 1,1-1,0 1,0-1,0 0,0 1,0-1,0 0,1 0,-1 1,0-1,1 0,-1 0,1 0,-1-1,1 1,-1 0,16 5</inkml:trace>
  <inkml:trace contextRef="#ctx0" brushRef="#br0" timeOffset="1739.561">2964 141,'-31'8,"0"2,0 0,1 3,0 0,1 2,1 0,1 3,-12 8,-23 49,60-73,1 0,0-1,0 1,0 0,0 0,0 0,1 0,-1 0,1 0,-1 0,1 0,-1 0,1 0,0 0,0 0,0 0,0 0,1 0,-1 0,0 0,1 0,0 0,-1 0,1 0,0 0,0 0,0 0,0 0,0-1,1 1,-1 0,0-1,1 1,-1-1,1 0,0 1,-1-1,1 0,0 0,0 0,0 0,-1 0,3 0,3 1,1 1,0-1,-1-1,1 0,0 0,0 0,0-1,0 0,0-1,0 1,0-2,-1 1,1-1,0 0,-1-1,1 1,-1-2,0 1,0-1,0 0,2-2,129-118,-90 75,38-24,-83 74,-1-1,1 1,-1-1,0 1,1 0,-1 0,1 0,-1 0,0 1,0-1,0 0,0 1,0 0,0-1,0 1,0 0,-1 0,1 0,-1 0,1 0,-1 1,0-1,0 0,0 1,0-1,0 0,0 1,-1-1,1 1,-1-1,0 1,0 0,0-1,0 1,0-1,0 1,-1-1,1 1,-2 1,5 16,7 52,-3 1,-3-1,-5 61,0-53,0-62,0-1,-2 0,0 1,-1-1,-1 0,0 0,-1-1,-1 0,-1 0,0 0,-1-1,0-1,-2 1,1-1,-2-1,-2 2,12-12,-1 0,0 0,0 0,0 0,0 0,-1 0,1-1,-1 0,1 0,-1 0,0 0,0 0,0-1,0 1,0-1,0 0,0-1,0 1,0-1,0 1,-1-1,1-1,0 1,0 0,0-1,0 0,-1 0,1 0,0-1,1 1,-1-1,0 0,0 0,1 0,-1-1,1 1,0-1,0 0,0 0,0 0,-1-2,2-4,1-1,1 1,0 0,0-1,1 1,0 0,1 0,0 0,0 0,1 0,0 0,0 0,1 1,4-7,6-17,1 0,2 1,1 1,1 1,1 1,8-7,106-119,-118 136</inkml:trace>
  <inkml:trace contextRef="#ctx0" brushRef="#br0" timeOffset="2405.167">3501 141,'-16'42,"10"-30,0 1,1-1,1 1,0 0,1 1,0-1,1 1,0-1,1 1,1-1,0 1,1 0,1-1,0 3,-1-14,0 0,-1 1,2-1,-1 0,0 0,0 0,1 0,-1 0,1 0,-1 0,1-1,0 1,0 0,0-1,0 0,0 1,0-1,0 0,0 0,0 0,1 0,-1 0,0-1,1 1,-1-1,0 0,1 1,-1-1,1 0,-1 0,0-1,1 1,-1 0,1-1,-1 0,1 0,82-37,133-142,-48 72,-126 88,-43 20,0 0,0 0,-1 0,1 0,0 0,0 0,0 0,-1 0,1 0,0 0,0 0,0 1,0-1,-1 0,1 1,0-1,0 0,-1 1,1-1,0 1,-1-1,1 1,-1-1,1 1,0 0,-1-1,1 1,-1 0,1-1,-1 1,0 0,1 0,-1-1,0 1,0 0,1 0,-1 0,0-1,0 1,0 0,0 0,0 0,0 0,0-1,0 1,0 0,-1 0,1 0,0-1,0 1,-1 0,1 0,0-1,-1 2,-27 174,25-98,4 1,3-1,3 0,11 46,36 117,-53-238,0-1,0 1,-1 0,1-1,-1 1,1 0,-1-1,0 1,0 0,0 0,0-1,0 1,-1 0,1 0,-1-1,0 1,0-1,0 1,0 0,0-1,-1 0,1 1,-1-1,1 0,-1 0,0 0,0 0,0 0,0 0,0 0,0-1,-1 1,1-1,0 1,-1-1,1 0,-1 0,0 0,1-1,-1 1,-1 0,-3-2,0 0,0-1,0 1,0-1,0-1,0 1,1-1,0 0,-1-1,1 0,0 0,1 0,-1 0,1-1,0 0,0 0,0-1,1 1,0-1,0 0,0 0,1 0,0-1,0 1,0-1,1 0,0 0,1 0,-1 0,1 0,0 0,1 0,0 0,0-1,4-5,0 1,0-1,2 1,-1 0,1 1,1 0,0 0,1 0,0 1,0 0,1 0,0 1,1 0,0 1,1 0,-1 1,2 0,-1 0,1 1,-1 1,11-3,68-30,3 4,68-14,-51 16,-68 18</inkml:trace>
</inkml:ink>
</file>

<file path=ppt/ink/ink4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1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0 505,'2'-5,"0"0,0 0,0 0,1 0,0 1,-1 0,2-1,-1 1,0 0,1 0,0 1,0-1,0 1,0 0,0 0,3-1,-7 4,26-17,1 2,0 1,1 2,0 0,1 2,5 0,-14 2,0 1,0 1,0 0,1 2,-1 1,1 0,0 1,0 2,0 0,0 1,4 1,-22-1,-1 0,1-1,0 1,0 0,0 0,-1 1,1-1,0 1,-1-1,1 1,-1 0,0 0,0 0,0 0,0 0,0 0,0 1,0-1,-1 1,1-1,-1 1,0 0,1-1,-1 1,0 0,-1 0,1 0,-1 0,1 0,-1 0,0 0,0 0,0-1,0 1,-1 0,1 0,-1 0,0 0,-2 8,0 0,-1 0,0 0,-1-1,0 0,0 0,-1 0,-1-1,-4 5,-124 111,134-124,0-1,0 1,-1 0,1 0,0 1,0-1,0 0,1 0,-1 0,0 1,0-1,1 0,-1 1,0-1,1 1,0-1,-1 0,1 1,0-1,0 1,-1-1,1 1,0-1,1 1,-1-1,0 1,0-1,1 1,-1-1,1 1,-1-1,1 0,-1 1,1-1,0 0,0 1,0-1,0 0,0 0,0 0,0 0,0 0,0 0,0 0,1 0,-1 0,0-1,1 1,-1 0,0-1,1 1,-1-1,1 0,-1 1,1-1,-1 0,2 0,90 26,-74-23,-1 1,1 1,-1 1,0 0,-1 1,1 1,-2 1,1 0,12 11,-26-17,0 0,0 0,-1 0,1 0,-1 0,0 1,0-1,0 1,0-1,-1 1,1 0,-1 0,0 0,0 0,-1 0,1 0,-1 0,0 0,0 0,0 0,0 0,-1 0,1 0,-1 0,0 0,-1-1,1 1,-1 0,1 0,-1-1,0 1,-1-1,-82 105,68-92,-1-2,0 0,-1-1,-1-1,0-1,-1 0,0-2,0 0,-13 2,29-9,-1 1,0-2,0 1,0 0,0-1,0 0,0-1,-1 1,1-1,0 0,0-1,0 0,-1 0,1 0,0 0,0-1,1 0,-1 0,-4-3,8 2,2 1,-1-1,0 1,0-1,1 0,0 1,-1-1,1 1,0-1,0 0,0 1,1-1,-1 0,1 1,-1-1,1 0,0 1,0 0,0-1,0 1,1-1,-1 1,1 0,-1 0,1 0,0 0,-1 0,3-1,-4 2,17-20</inkml:trace>
  <inkml:trace contextRef="#ctx0" brushRef="#br0" timeOffset="769.104">988 532,'0'23,"0"-13,0-22,0-7,2 1,-1 0,2-1,1 1,0 0,1 1,1-1,0 1,2 0,0 0,1 1,0 0,1 1,6-7,-15 20,0 1,0 0,0-1,0 1,0 0,0 0,1 0,-1 0,0 0,1 0,-1 0,0 0,1 0,-1 0,1 1,-1-1,1 1,-1-1,1 1,0 0,-1-1,1 1,0 0,-1 0,1 0,0 0,-1 1,1-1,-1 0,1 1,0-1,-1 1,1-1,-1 1,1 0,-1 0,0-1,1 1,-1 0,0 0,1 0,-1 1,1 0,15 13</inkml:trace>
  <inkml:trace contextRef="#ctx0" brushRef="#br0" timeOffset="9438.332">1552 306,'-2'-1,"0"-1,0 1,0 0,0 0,0 0,0 0,-1 0,1 0,0 1,-1-1,1 1,-1 0,1-1,-1 1,1 0,0 0,-1 1,1-1,-1 0,1 1,0 0,-1-1,1 1,0 0,0 0,-1 0,1 1,0-1,0 0,0 1,0 0,0 0,-53 60,53-59,0 1,1-1,-1 0,1 0,0 1,0-1,0 1,0-1,0 1,1 0,0-1,0 1,0-1,0 1,0 0,1-1,0 1,-1-1,1 1,0-1,1 1,-1-1,1 0,0 0,-1 1,1-1,1-1,-1 1,0 0,1 0,-1-1,1 1,0-1,0 0,0 0,0 0,0 0,0-1,0 1,1-1,-1 0,1 0,-1 0,1 0,-1 0,1-1,0 0,2 0,1-1,0-1,0 1,0-2,0 1,0-1,0 0,-1 0,1-1,-1 0,0 0,0-1,0 1,-1-1,1-1,-1 1,-1-1,1 0,-1 0,2-3,61-131,-60 127,-1-1,0 0,-2 0,1 0,-2 0,0-1,0 1,-2-1,0 0,0 0,-1 0,-1 1,-1-1,0 0,-4-13,5 25,0 1,-1 0,1 0,0 0,-1 0,0 0,1 0,-1 0,0 1,0-1,0 0,0 1,0 0,0-1,-1 1,1 0,0 0,-1 0,1 1,0-1,-1 1,1-1,-1 1,1 0,-1 0,1 0,-1 0,1 0,-1 0,1 1,-1-1,1 1,-1 0,1 0,0 0,-2 1,-80 50,76-45,1 1,0 0,0 0,0 1,1 0,0 0,1 0,0 0,0 1,1 0,1 0,-1 1,2-1,-1 0,1 1,1 0,0-1,1 1,0 0,0 0,1-1,0 1,1 0,1-1,3 11,0-13,1 0,0-1,0 0,1 0,0 0,0-1,1 0,-1 0,1-1,1-1,-1 1,1-2,-1 1,1-1,0 0,0-1,1-1,-1 1,0-1,6-1,208 0,-200-1</inkml:trace>
  <inkml:trace contextRef="#ctx0" brushRef="#br0" timeOffset="9771.982">763 815,'43'0,"43"-5,17-6,0-2,-8-2,-10 0,-10 3,-9 3,-5 4,-9 3,-8-4,-6 4,-6 3,-3 1,-2 0,-5 0</inkml:trace>
  <inkml:trace contextRef="#ctx0" brushRef="#br0" timeOffset="10940.434">2118 673,'-2'2,"0"-1,0 1,0 0,1 0,-1 0,1 0,-1 0,1 0,0 0,0 1,0-1,0 0,0 1,1-1,-1 1,1-1,-1 1,1-1,0 1,0 1,-1 0,-1 134,3-132,0 0,1-1,-1 1,1-1,0 1,0-1,1 0,-1 0,1 0,0 0,1-1,-1 1,1-1,0 0,0 0,0 0,1 0,-1-1,1 1,0-1,0-1,0 1,1 0,1-2,0-1,1 1,-1-1,0-1,1 1,-1-1,0-1,0 1,1-1,-1 0,0-1,-1 0,1 0,-1 0,1-1,-1 0,0 0,0-1,0 1,-1-1,2-2,22-14,117-110,-144 129,0 0,0 0,0 1,1-1,-1 1,0 0,1 0,-1-1,1 2,-1-1,1 0,-1 0,1 1,0-1,-1 1,1 0,0 0,-1 0,1 0,0 1,-1-1,1 1,0-1,-1 1,1 0,-1 0,1 0,-1 0,0 1,1-1,-1 1,0-1,0 1,0 0,0 0,0-1,-1 1,1 1,0-1,-1 0,0 0,1 1,-1-1,13 22,-12-17,1 0,0-1,0 1,1-1,-1 0,1 0,1 0,-1 0,1 0,0-1,0 0,1 0,-1-1,1 1,0-1,0-1,1 1,-1-1,1 0,0 0,0-1,-1 0,2 0,-1-1,0 1,0-2,7 1,1-5,-1 0,1-1,-1-1,0 0,-1-1,1 0,-1-1,-1-1,0 0,0-1,-1 0,0 0,0-1,-1-1,-1 0,0 0,-1-1,0 0,-1 0,4-10,10-4,-13 23</inkml:trace>
  <inkml:trace contextRef="#ctx0" brushRef="#br0" timeOffset="12307.948">3641 673,'-20'1,"-1"1,1 1,0 1,1 1,-1 0,1 1,0 2,0 0,1 0,-3 3,8-3,0 0,1 1,0 0,0 1,1 0,0 1,1 1,0-1,1 1,0 1,1 0,0 0,1 1,1-1,-5 15,10-24,0-1,1 0,-1 1,0-1,1 0,0 1,0-1,0 0,0 1,1-1,-1 1,1-1,0 0,0 0,0 1,0-1,0 0,1 0,0 0,-1 0,1 0,0-1,0 1,1 0,-1-1,1 0,-1 0,1 1,0-1,-1-1,1 1,0 0,0-1,1 1,-1-1,0 0,0 0,1 0,-1-1,0 1,1-1,-1 0,0 0,1 0,-1 0,1 0,1-1,12-4,-1-1,1 0,-1-1,-1-1,1-1,-1 0,-1-1,1 0,-2-1,0 0,0-2,-1 1,7-10,7-4,102-115,-128 140,1 0,-1 1,1-1,0 1,-1-1,1 1,0-1,-1 1,1-1,0 1,0 0,-1-1,1 1,0 0,0 0,0 0,0-1,-1 1,1 0,0 0,0 0,0 0,0 0,-1 1,1-1,0 0,0 0,0 0,-1 1,1-1,0 0,0 1,-1-1,1 1,0-1,-1 1,1-1,0 1,-1-1,1 1,-1 0,1-1,-1 1,1 0,-1 0,0-1,1 1,-1 0,0 0,1-1,-1 1,0 0,0 0,0 0,0 0,6 56,-6-43,2-1,0 1,0-1,1 1,1-1,0 0,1 0,0 0,8 11,-12-20,1-1,0 0,0 0,0 0,0 0,1-1,-1 1,1 0,0-1,-1 0,1 0,0 0,0 0,0 0,1 0,-1-1,0 0,1 1,-1-1,1-1,-1 1,1 0,0-1,-1 0,1 0,-1 0,1 0,0 0,-1-1,1 0,-1 1,1-1,-1-1,0 1,3-1,0-3,1 1,-1-1,1 0,-2-1,1 0,0 1,-1-2,0 1,-1-1,0 1,0-1,0-1,-1 1,2-4,11-20,29-42,-44 73,0 1,0-1,0 1,0-1,0 1,0 0,0 0,0-1,0 1,-1 0,1 0,0 0,-1 0,1 0,0 0,-1 0,1 0,-1 0,1 0,-1 1,0-1,0 0,1 0,-1 0,0 0,0 1,0-1,0 0,0 0,0 0,-1 1,1-1,3 27,-4-20,1 0,0 0,0 0,1 1,0-1,1 0,-1 0,1 0,1-1,0 1,0 0,0-1,1 0,0 0,1 0,-1 0,1-1,1 1,-1-1,1-1,0 1,0-1,1 0,3 2,-5-4,-1-1,1 0,0 0,0 0,0-1,0 0,0 1,0-2,0 1,0-1,0 1,0-1,0-1,1 1,-1-1,0 0,0 0,0 0,0-1,-1 0,1 0,0 0,-1-1,1 1,-1-1,0 0,0 0,0-1,0 1,0-1,18-17,-2-1,0 0,-1-2,-2 0,0-1,8-17,48-84,-70 125,0 1,1 0,-1 0,0-1,0 2,0-1,0 0,0 1,1-1,-1 1,0 0,0 0,0 0,-1 1,1-1,0 1,0-1,-1 1,1 0,-1 0,1 0,-1 0,0 1,0-1,0 1,0-1,0 1,-1-1,1 1,0 1,3 3,13 14,-1 2,-1 0,-1 1,-1 0,-1 1,-1 1,-2 0,3 11,-3-7,-1 0,-1 1,-1 0,-2 1,-2-1,0 1,-2 0,-2-1,-1 1,-1 0,-1-1,-2 0,-2 0,-5 15,8-32,0 0,-1 0,-1-1,0 0,-1 0,0-1,-1 0,-1-1,1 0,-2 0,1-1,-3 1,-68 36,78-46,1-1,-1 1,1 0,-1-1,1 1,-1-1,0 0,1 0,-1 0,1 0,-1 0,1-1,-1 1,0-1,1 1,-1-1,1 0,0 0,-1 0,1-1,0 1,0 0,0-1,0 1,0-1,0 0,0 0,0 0,1 0,-1 0,0 0,1 0,0 0,-1-2,0-4,1-1,0 0,0 0,1-1,0 1,0 0,1 0,0 0,1 0,0 0,0 1,1-1,0 0,1 1,0 0,0 0,0 0,2 0,23-44,2 2,3 0,2 3,2 1,2 2,1 1,3 3,1 1,2 2,2 3,0 1,23-8,-61 35,1 0,0 2,0-1,0 1,0 1,0 0,1 1,0 0,-1 1,8 1,3 0</inkml:trace>
  <inkml:trace contextRef="#ctx0" brushRef="#br0" timeOffset="15545.644">5702 730,'-5'0,"3"0,3 5,0 6,0 1</inkml:trace>
  <inkml:trace contextRef="#ctx0" brushRef="#br0" timeOffset="15801.166">5673 1097,'-5'0,"-1"0</inkml:trace>
  <inkml:trace contextRef="#ctx0" brushRef="#br0" timeOffset="45884.546">29 1577,'165'-19,"1"8,1 7,7 8,19-2,140-32,452 31,-496-29,602 28,-669-28,205 28,-258-28,311 28,-29 0,-253-28,-28 0,-3 27,-142 1</inkml:trace>
</inkml:ink>
</file>

<file path=ppt/ink/ink4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91,'-3'16,"1"1,0-1,2 1,0-1,1 1,0 0,1-1,1 0,1 1,0-1,7 14,-10-28,0 1,1 0,0 0,-1 0,1-1,0 1,1-1,-1 0,0 0,1 1,-1-1,1-1,-1 1,1 0,0-1,0 1,0-1,0 0,0 0,0 0,0 0,0-1,1 1,-1-1,0 0,0 0,0 0,1 0,-1 0,0-1,0 0,0 1,0-1,0 0,0-1,2 0,5-2,0-1,-1 0,0 0,0-1,0 0,-1-1,0 0,0 0,-1-1,5-6,-6 7,-2-1,1 0,-1 0,0-1,-1 1,1-1,-2 0,1 0,-1 0,-1 0,0 0,0 0,-1 0,0-1,-1-5,1 10,-1 0,1 0,-1 0,0 0,-1 0,1 0,-1 0,0 0,-1 1,1-1,-1 1,1-1,-1 1,-1 0,1 0,-1 1,1-1,-1 1,0-1,0 1,0 0,-1 1,1-1,-1 1,1 0,-1 0,0 0,-3 0,-57-5,34 6</inkml:trace>
</inkml:ink>
</file>

<file path=ppt/ink/ink4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4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2 314,'38'-19,"-11"8,-1-1,-1-1,0-2,-1 0,0-1,-1-2,-1 0,-1-2,13-15,-31 31,0 0,0-1,0 0,-1 1,0-1,0 0,0 0,0-1,-1 1,0 0,0 0,0-1,-1 1,0-2,0 5,0 0,-1 0,1 0,-1 0,1 0,-1 0,0 0,0 0,0 0,0 0,0 0,0 0,-1 1,1-1,-1 1,1-1,-1 1,1-1,-1 1,0 0,0 0,0-1,1 2,-1-1,0 0,0 0,0 0,-1 1,1-1,0 1,0 0,0 0,0 0,0 0,-2 0,-8 0,1 2,-1-1,1 1,0 1,-1 0,1 0,0 1,1 1,-1 0,1 0,0 1,0 0,1 1,0 0,0 0,0 1,1 0,0 1,1 0,-5 7,5-6,1 1,0 0,1 0,0 0,0 1,1 0,1 0,0 0,-1 11,4-18,-1-1,1 1,0-1,0 1,1-1,-1 1,1-1,0 1,0-1,0 1,1-1,0 0,0 0,0 0,0 0,0 0,1 0,0-1,0 1,0-1,0 0,0 0,1 0,-1 0,1 0,0-1,0 1,1-1,15 7,0-1,0-1,1 0,0-2,0-1,0 0,0-2,1 0,4-1,4-1</inkml:trace>
</inkml:ink>
</file>

<file path=ppt/ink/ink4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29,'-15'104,"4"0,6 1,6 91,0-81,-17-38,4-59</inkml:trace>
  <inkml:trace contextRef="#ctx0" brushRef="#br0" timeOffset="213.767">1 509,'38'-9,"27"-9,8-1,-4-1,-4 1,-9 1,-9 2,-7-1,-6-2,-4 3,-2-2,-1-2,-6 3</inkml:trace>
  <inkml:trace contextRef="#ctx0" brushRef="#br0" timeOffset="561.123">734 1,'-23'79,"3"2,3 0,4 1,4 2,7-79,1 1,0-1,0 1,0-1,1 1,-1 0,2 0,-1-1,0 1,1 0,0-1,1 1,-1-1,1 1,0-1,0 0,1 0,0 0,-1 0,2 0,-1 0,0-1,1 0,0 0,0 0,0 0,1 0,-1-1,4 2,3-2,1-1,-1 0,1-1,-1 0,1-1,0 0,-1-1,1 0,0-1,-1 0,0-1,0 0,1-1,8-4,24-5,-42 12,0 0,0 1,0 0,0-1,0 1,0 0,0 0,0 0,0 0,0 1,0-1,0 1,0-1,0 1,0-1,0 1,0 0,0 0,-1 0,1 0,0 0,-1 1,1-1,0 1,-1-1,0 1,1-1,-1 1,0-1,0 1,0 0,0 0,0 0,0 0,0 0,-1 0,1 0,-1 0,0 0,1 0,-1 0,0 0,0 0,0 0,0 0,-1 0,1 0,-1 1,2 20</inkml:trace>
</inkml:ink>
</file>

<file path=ppt/ink/ink4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26 594,'-5'38,"-1"18,0 4,1-4,2-10</inkml:trace>
  <inkml:trace contextRef="#ctx0" brushRef="#br0" timeOffset="249.688">26 170,'0'15,"5"18,2 5</inkml:trace>
  <inkml:trace contextRef="#ctx0" brushRef="#br0" timeOffset="582.9">280 876,'172'-224,"-171"222,-1 0,1 0,0-1,0 1,0 1,1-1,-1 0,0 0,1 0,-1 1,1-1,0 1,0-1,-1 1,1-1,0 1,0 0,0 0,0 0,0 0,0 1,1-1,-1 0,0 1,0 0,0-1,1 1,-1 0,0 0,1 0,-1 0,0 1,0-1,0 1,1-1,-1 1,0 0,0 0,0 0,2 1,40 80,-41-79,0 1,1-1,-1 1,1-1,0 0,0 0,0 0,0-1,0 0,1 1,-1-1,1-1,-1 1,1-1,0 0,-1 0,1 0,0 0,0-1,0 0,0 0,0 0,-1-1,1 0,0 0,0 0,-1 0,1-1,0 0,-1 0,0 0,1 0,-1-1,1-1,7-6,-1-2,0 0,-1 0,-1-1,0 0,-1 0,0-1,-1 0,-1-1,0 1,-1-1,0-1,-1 1,1-14,-1 4</inkml:trace>
  <inkml:trace contextRef="#ctx0" brushRef="#br0" timeOffset="1085.937">1494 1,'-14'43,"-5"34,0 12,5-2,3-8,5-12,2-13,3-5,1-8,1-4,-1-5,1-3,0-1,-1 0,1-11,-1-7</inkml:trace>
  <inkml:trace contextRef="#ctx0" brushRef="#br0" timeOffset="1268.871">1043 367,'29'15,"18"4,12 0,0-5,0-3,-1-4,0-4,-5-2,-8-5,-5-4,-11 1</inkml:trace>
</inkml:ink>
</file>

<file path=ppt/ink/ink4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392 438,'-17'0,"0"1,0 1,0 0,1 1,-1 1,1 1,-1 0,2 1,-1 1,1 0,0 1,0 1,1 0,0 1,0 0,1 1,1 1,0 0,1 1,0 0,1 0,0 1,1 1,0 2,3-10,1 1,1-1,0 1,0 0,0 0,1 0,0 0,1 1,0-1,0 1,1 0,0 0,0-1,1 1,0 0,1 0,0 0,0-1,1 1,0 0,0-1,1 1,0-1,1 0,0 0,0-1,1 1,0-1,0 0,0 0,1 0,3 2,-5-6,1 0,0 0,0 0,0-1,0 0,1 0,-1 0,1 0,-1-1,1 0,-1 0,1-1,0 0,-1 0,1 0,-1 0,1-1,0 0,-1 0,1 0,-1-1,0 0,1 0,-1 0,0-1,0 0,0 0,-1 0,1 0,-1-1,17-13,-1-1,-1 0,-1-1,0-2,10-16,107-164,-134 200,-1-1,1 0,-1 1,1-1,0 1,-1-1,1 1,0-1,0 1,0-1,0 1,0 0,0-1,1 1,-1 0,0 0,1 0,-1 0,1 0,-1 0,1 1,-1-1,1 0,-1 1,1-1,0 1,-1 0,1-1,0 1,0 0,-1 0,1 0,0 0,-1 0,1 1,0-1,-1 0,1 1,0-1,-1 1,1 0,-1-1,1 1,-1 0,1 0,0 1,5 9,0 1,-1 0,0 0,-1 0,-1 1,0 0,-1 0,0 0,-1 0,1 11,3 9,3 32,-3 0,-3 1,-2-1,-6 27,5-70,-1 0,-1 1,-1-1,-1 0,-1-1,-1 1,-1-1,0 0,-2 0,-1-1,0 0,-1-1,-2 0,1-1,-2-1,-1 0,0 0,-1-2,-8 7,23-21,0 0,1-1,-1 1,0-1,0 1,0-1,0 1,1-1,-1 1,0-1,0 0,0 1,0-1,0 0,0 0,0 0,0 0,0 0,0 0,0 0,0 0,0 0,0 0,0-1,0 1,0 0,0-1,0 1,0-1,1 1,-1-1,0 1,0-1,0 1,1-1,-1 0,0 0,1 1,-1-1,0 0,1 0,-1 0,1 1,0-1,-1 0,1 0,0 0,-1 0,1 0,0 0,0-1,-1-53,9 28,2 0,0 0,2 1,1 1,0 0,9-10,-3 4,48-72,4 3,5 3,4 4,55-47,-26 0,-107 138,-1 1,0-1,1 1,-1-1,0 0,0 1,0-1,0 0,0 0,0 0,0 0,-1 0,1 0,-1 0,1 0,-1 0,0 0,0 0,0 0,0-1,0 1,0 0,-1 0,1 0,-1 0,1 0,-1 0,0 0,0 0,0 1,0-1,0 0,0 0,0 1,-1-1,1 0,-1 1,1 0,-1-1,1 1,-1 0,0 0,0 0,1 0,-1 0,0 0,0 0,0 1,-2-1,-3-1,-1 0,1 0,-1 1,1 0,-1 1,0 0,1 0,-1 0,0 1,1 0,-1 1,1 0,0 0,0 0,-1 1,1 0,1 1,-1-1,0 1,1 1,0-1,0 1,0 0,1 0,-1 1,1-1,1 1,-1 1,1-1,0 0,0 1,1 0,0 0,0 0,1 0,0 1,0-1,0 1,1-1,0 1,1 4,3 3,1 0,0-1,1 1,1-1,0 0,1 0,0-1,1 0,1 0,0-1,0 0,2-1,-1 0,1 0,1-1,0-1,0 0,1 0,0-2,1 1,-1-2,1 1,1-2,-1 0,1-1,0 0,0-2,0 1,0-2,3 0,-2 0,-1 0,0-1,1-1,-1 0,0-1,0-1,0 0,0-2,0 1,-1-2,0 0,0 0,0-1,7-6,18-16,-1-2,-1-2,-2-2,-2-1,-1-1,-1-2,-3-1,-9 14,-1 0,-1-1,-2 0,-1-1,-1-1,-1 0,-2-1,0-1,-3 1,0-1,-2 0,-1-1,-2 1,-1-1,-2-17,-22-10,22 58,0 0,-1 0,1 0,0 1,0-1,0 0,-1 0,1 1,0-1,0 1,-1-1,1 1,-1 0,1 0,0-1,-1 1,1 0,-1 0,1 0,0 0,-1 1,1-1,-1 0,1 0,0 1,-1-1,1 1,0 0,0-1,-1 1,1 0,0-1,0 1,0 0,0 0,0 0,0 0,0 0,0 0,0 1,0 0,-7 10,2 0,0 1,0 0,1 0,0 0,2 1,-1-1,1 1,1 0,1 0,0 0,1 0,0 0,1 0,3 14,-3 7,2 318,10-289,-3 39,-10-102,0 0,-1 0,1-1,0 1,0 0,0-1,0 1,-1 0,1-1,0 1,0-1,-1 1,1 0,-1-1,1 1,0-1,-1 1,1-1,-1 1,1-1,-1 1,0-1,1 0,-1 1,1-1,-1 0,0 1,1-1,-1 0,0 0,1 0,-1 0,0 0,1 1,-1-1,0 0,1-1,-1 1,0 0,0 0,1 0,-1 0,0 0,1-1,-1 1,1 0,-1 0,0-1,1 1,-1-1,0 1,-9-9</inkml:trace>
  <inkml:trace contextRef="#ctx0" brushRef="#br0" timeOffset="248.366">1296 325,'43'0,"29"0,11 0,-3 0,-5 0,-7 0,-5 0,-3 0,-8 0,-2 0,-6 0,-4 0,-11 0</inkml:trace>
</inkml:ink>
</file>

<file path=ppt/ink/ink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1,'-25'5,"-11"1,-6 0,0-1,2-1,4-2,2 4,3 1,1-1,2-2,0-1,1-1,-1 4,0 1,5-1</inkml:trace>
</inkml:ink>
</file>

<file path=ppt/ink/ink4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1 382,'47'-31,"-2"-2,0-2,-3-2,-1-2,9-13,-43 46,-1-1,1 1,-1-2,0 1,-1 0,0-1,0 0,-1-1,0 1,0-1,0 1,-2-1,1 0,-1 0,0 0,0-4,-6-2,2 23,0 24,23 311,-1-211,-1-20,-5 1,-4 0,-6 54,-3-147,-2 0,0 0,-1 0,-1 0,-1-1,-1 1,-1-1,0 0,-1 0,-1-1,-1 0,-1 0,0-1,-3 3,8-16,1 0,-1-1,0 1,0-1,-1 0,1 0,0 0,-1-1,0 0,1 0,-1 0,0-1,0 0,0 0,0 0,0-1,0 0,0 0,0-1,-1 1,2-1,-1-1,0 1,0-1,0 0,1 0,-1-1,1 0,-1 0,1 0,0 0,0-1,1 0,-1 0,1 0,0-1,0 1,-2-4,-2-6,2 0,-1 0,2-1,0 0,1 0,0 0,1-1,1 1,1-1,0 0,0 1,2-1,0 0,1 1,1-1,0 1,1 0,0 0,1 0,1 1,1-1,0 1,7-10,-5 5,2-1,0 1,1 1,1 0,1 1,0 1,2 0,-1 0,2 2,0 0,1 1,0 1,1 0,9-3,25-8,-30 13</inkml:trace>
</inkml:ink>
</file>

<file path=ppt/ink/ink4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71 127,'-8'11,"0"0,0 1,1-1,1 2,0-1,1 1,0 0,1 0,0 0,1 0,0 1,2 0,-1-1,2 1,-1 1,2-12,-1-1,1 1,0 0,0 0,0-1,0 1,0-1,0 1,1-1,-1 0,1 1,-1-1,1 0,0 0,0 0,0 0,0 0,1-1,-1 1,0 0,1-1,-1 0,1 0,-1 0,1 0,0 0,-1 0,1 0,0-1,0 0,-1 1,1-1,0 0,0 0,-1-1,1 1,1-1,4 1,0-2,0 1,0-1,0 0,0-1,-1 1,1-2,-1 1,0-1,0 0,0-1,3-1,-5-3,1 0,-1 0,-1 0,0 0,0-1,-1 0,0 0,0 0,-1 0,-1 0,0 0,0-1,-1 1,0 0,-1-1,0 1,-1 0,-1-7,2 13,1 0,-1 0,1 0,-1 0,0 0,-1 1,1-1,-1 0,0 1,1-1,-1 1,-1 0,1-1,0 1,-1 0,0 0,0 1,0-1,0 1,0-1,0 1,-1 0,1 0,-1 0,1 1,-19-6</inkml:trace>
  <inkml:trace contextRef="#ctx0" brushRef="#br0" timeOffset="264.979">354 437,'14'-38,"5"-23,4-1,-1 6,-1 7,-3 8,0 10,-4 6,2 7,-3 6</inkml:trace>
  <inkml:trace contextRef="#ctx0" brushRef="#br0" timeOffset="3849.08">777 70,'1'23,"-1"0,-1 0,-1-1,-1 1,-1-1,-1 1,0-1,-3 1,-30 72,38-95,0 0,1 0,-1 0,0 0,0 0,1 0,-1 0,0 1,0-1,1 0,-1 0,0 0,0 0,0 1,1-1,-1 0,0 0,0 1,0-1,0 0,0 0,1 1,-1-1,0 0,0 0,0 1,0-1,0 0,0 0,0 1,0-1,0 0,0 1,0-1,0 0,0 0,0 1,19-23,73-112,56-65,-147 198,0-1,0 1,0-1,0 1,0-1,1 1,-1 0,0 0,1 0,-1 0,1 0,-1 0,1 0,0 0,-1 0,1 1,0-1,-1 1,1-1,0 1,0 0,-1 0,1 0,0-1,0 2,0-1,-1 0,1 0,0 1,0-1,-1 1,1-1,0 1,-1 0,1-1,0 1,-1 0,1 0,-1 0,1 1,-1-1,0 0,0 0,1 1,-1-1,0 1,0-1,0 1,-1-1,1 1,0 0,0-1,-1 1,1 0,-1-1,0 2,-16 117,-2-15,19-103,1-1,-1 0,0 0,1 0,0 0,-1 0,1 0,-1-1,1 1,0 0,0-1,-1 0,1 1,0-1,0 0,0 0,-1 0,1 0,0 0,0 0,0 0,-1-1,1 1,0-1,0 1,-1-1,1 0,0 1,-1-1,1 0,-1 0,1 0,-1-1,1 1,-1 0,0 0,0-1,1-1,119-105,-104 93,-12 10,-1 0,1 1,1-1,-1 1,0 0,1 0,0 0,0 1,0 0,0 0,1 1,-1 0,1 0,-1 0,3 1,-7 2,0 1,0 0,0-1,0 1,0 0,0 1,0-1,0 0,-1 0,0 1,1-1,-1 1,0-1,0 1,0-1,0 1,-1 0,1 0,-1-1,1 1,-1 0,0 0,0-1,0 1,-1 0,1 0,-1-1,1 1,-1 0,0-1,0 1,0 0,-1-1,1 1,-43 156,54-118,1-29</inkml:trace>
</inkml:ink>
</file>

<file path=ppt/ink/ink4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3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0,'-5'5,"-1"6,4 2,4-2</inkml:trace>
</inkml:ink>
</file>

<file path=ppt/ink/ink4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2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0,'-39'82,"-101"178,-14-64,116-162,30-33,5-6</inkml:trace>
  <inkml:trace contextRef="#ctx0" brushRef="#br0" timeOffset="377.676">0 0,'3'15,"0"0,0-1,1 1,1-1,0 0,1-1,1 1,0-1,1 0,6 8,-3-4,105 151,-48-53,-66-111</inkml:trace>
</inkml:ink>
</file>

<file path=ppt/ink/ink4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1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423,'-1'-5,"0"1,0 0,0 0,-1 0,0 0,1 0,-1 0,-1 0,1 1,0-1,-1 1,0-1,0 1,0 0,0 0,0 0,-1 1,1-1,-1 1,0 0,1 0,-1 0,0 0,0 1,0-1,-1 1,1 0,0 0,0 1,-1-1,1 1,0 0,-1 0,1 1,0-1,-1 1,1 0,0 0,0 0,0 1,-1 0,-196 64,198-65,0-1,1 1,-1 0,1 0,-1 0,1 1,0-1,-1 1,1-1,0 1,0 0,0 0,0-1,0 2,1-1,-1 0,1 0,-1 0,1 1,0-1,0 1,0-1,0 1,0-1,0 1,1-1,-1 1,1 0,0 0,0-1,0 1,0 0,0-1,1 1,-1 0,1-1,0 1,-1-1,1 1,0-1,1 1,-1-1,0 1,1-1,-1 0,1 0,0 0,0 0,0 0,1 1,137 71,-139-73,0 0,1 0,-1 0,0 0,1 0,-1 1,0-1,0 0,0 1,0-1,0 1,0-1,0 1,-1-1,1 1,0-1,-1 1,0 0,1-1,-1 1,0 0,0 0,0-1,0 1,0 0,0 0,0-1,0 1,-1 0,1-1,-1 1,0 0,1-1,-1 1,0-1,0 1,0-1,0 1,0-1,0 0,0 1,-55 49,20-28,27-18,-1 0,1 1,1 0,-1 0,1 1,1 0,-1 1,1-1,0 1,1 1,-3 4,8-12,0 1,0-1,1 0,-1 1,1-1,-1 1,1-1,0 1,-1-1,1 1,0-1,0 1,0-1,0 1,0-1,1 1,-1-1,0 1,1-1,-1 1,1-1,-1 0,1 1,0-1,-1 1,1-1,0 0,0 0,0 0,0 0,0 1,0-1,1-1,-1 1,0 0,0 0,1 0,-1-1,0 1,1 0,-1-1,1 1,-1-1,1 0,-1 0,1 1,-1-1,1 0,81 5,-76-5,135-10,-124 0,-6-3</inkml:trace>
  <inkml:trace contextRef="#ctx0" brushRef="#br0" timeOffset="319.436">4065 0,'-26'160,"7"1,7 1,8 0,7 30,-2-130,-3-22,-1 1,-2-1,-1 1,-11 31,-2-18,8-30</inkml:trace>
  <inkml:trace contextRef="#ctx0" brushRef="#br0" timeOffset="16927.867">1 1355,'14'-9,"1"1,0 1,0 0,1 1,0 1,0 0,0 1,1 1,-1 0,1 1,0 1,5 1,-21 0,0 0,0 0,0 1,0-1,0 0,1 0,-1 1,0-1,0 1,0-1,-1 1,1-1,0 1,0-1,0 1,0 0,0 0,-1-1,1 1,0 0,-1 0,1 0,0 0,-1 0,1 0,-1 0,0 0,1 0,-1 0,0 0,0 0,1 0,-1 0,0 0,0 0,0 0,0 0,0 0,-1 1,1-1,0 0,0 0,-1 0,1 0,-1 0,1 0,-1 0,1 0,-1 0,0 0,-35 48,33-46,-22 23,18-21,1 1,0-1,0 2,0-1,1 0,0 1,0 0,0 0,1 1,1-1,-1 1,1 0,0 0,1 1,3-6,0 0,1-1,-1 1,1 0,0-1,0 0,0 1,0-1,0 0,0 0,1 0,-1 0,1 0,-1-1,1 1,0-1,-1 0,1 0,0 0,0 0,0 0,0-1,0 1,0-1,0 0,0 0,0 0,0 0,1 0,-1-1,0 1,0-1,1 0,1 1,115-16,-95 9</inkml:trace>
  <inkml:trace contextRef="#ctx0" brushRef="#br0" timeOffset="17294.948">339 1890,'38'-9,"23"-4,5 1,-3-3,-8 2,-14 3</inkml:trace>
  <inkml:trace contextRef="#ctx0" brushRef="#br0" timeOffset="17556.173">508 1637,'-5'33,"-1"26,0 8,1-3,6-8,3-8,1-8,0-5,-2-5,0-6</inkml:trace>
  <inkml:trace contextRef="#ctx0" brushRef="#br0" timeOffset="18611.236">790 2060,'55'-32,"-2"-2,-1-3,-2-2,-2-2,21-23,-63 59,-1 0,1 0,-1-1,0 1,-1-1,1 0,-1 0,0-1,-1 1,0-1,0 0,0 0,-1 0,0 0,0 0,-1-1,1-2,-2 9,-1 0,1 0,0 0,-1 1,1-1,0 0,-1 0,1 1,-1-1,0 0,1 0,-1 1,1-1,-1 1,0-1,1 1,-1-1,0 1,0-1,0 1,1 0,-1-1,0 1,0 0,0 0,0-1,0 1,1 0,-1 0,0 0,0 0,0 0,0 0,0 1,0-1,1 0,-1 0,0 0,0 1,0-1,1 1,-1-1,0 0,0 1,1 0,-2 0,-37 22,28-14,1 0,0 1,0 0,1 1,1-1,0 2,0-1,1 1,1 1,0-1,1 1,0 0,1 0,0 1,1-1,-1 12,4-21,0 0,0 1,0-1,1 1,0-1,0 1,0-1,0 0,1 1,-1-1,1 0,0 0,1 0,-1 0,1-1,-1 1,1-1,0 1,0-1,1 0,-1 0,1-1,-1 1,1-1,0 1,0-1,0 0,0-1,0 1,1-1,-1 1,0-1,1-1,-1 1,10 2,0-1,-1-1,1 0,0 0,0-2,-1 1,1-2,0 0,-1-1,11-3,-3-2,0-2,-1 0,0-2,-1 0,0-1,-1-1,-1 0,0-2,-1 0,0 0,-1-2,-1 0,-1 0,-1-2,5-10,8-50,-24 78,-1 1,0-1,0 0,0 1,1-1,-1 1,-1-1,1 0,0 1,0-1,-1 0,1 1,0-1,-1 1,0-1,1 1,-1-1,0 1,0-1,0 1,0 0,0 0,0-1,0 1,0 0,-1 0,1 0,0 0,-1 0,1 0,-1 1,1-1,-1 0,1 1,-1-1,1 1,-1 0,1-1,-1 1,0 0,1 0,-1 0,0 0,1 0,-1 0,0 1,-1-1,-5 4,-1-1,1 2,0-1,0 1,1 0,-1 0,1 1,0 0,1 1,-1-1,1 1,0 1,1-1,0 1,0 0,1 0,0 0,0 0,1 1,0 0,0 0,1-1,1 1,-1 1,1 1,1-8,-1 1,1-1,0 0,1 1,-1-1,1 0,-1 1,1-1,0 0,0 0,0 0,1 0,-1 0,1 0,-1 0,1 0,0 0,0-1,0 1,1-1,-1 1,1-1,-1 0,1 0,0 0,0 0,0-1,0 1,0-1,0 0,0 0,0 0,3 1,2 0,0-1,0 0,1 0,-1 0,0-1,1 0,-1-1,0 0,0 0,0-1,0 0,0 0,5-3,9-4,-1-1,-1-2,0 1,0-2,-1-1,-1 0,0-1,-1-1,-1-1,-1-1,0 0,-1 0,-1-2,0 1,-2-3,2-19,-13 40,1 1,-1-1,0 0,0 1,0-1,0 0,1 1,-1-1,0 0,0 0,0 1,0-1,-1 0,1 1,0-1,0 0,0 1,0-1,-1 0,1 1,0-1,-1 0,1 1,0-1,-1 1,1-1,-1 1,1-1,-1 1,1-1,-1 1,1-1,-1 1,0 0,1-1,-1 1,0 0,1-1,-1 1,0 0,1 0,-1 0,0 0,1 0,-1-1,0 1,0 1,1-1,-1 0,0 0,1 0,-1 0,0 0,1 1,-1-1,0 0,-7 5,1-1,-1 2,1-1,0 1,0 0,0 0,1 1,0 0,0 0,1 1,0-1,0 1,1 0,0 1,1-1,-1 1,2-1,-1 1,1 1,-2-4,1 1,0 0,1 0,0 0,0 0,0 0,1 0,0 0,0 1,1-1,-1 0,2 1,-1-1,1 0,0 0,1 0,0 1,0-1,0-1,1 1,0 0,0-1,1 1,0-1,0 0,1 0,-1 0,1-1,0 0,1 0,-1 0,7 4,9-1</inkml:trace>
  <inkml:trace contextRef="#ctx0" brushRef="#br0" timeOffset="19198.265">1919 1947,'-7'4,"0"0,0 1,1 0,-1 0,1 0,0 1,0 0,1 0,0 1,0-1,0 1,1 0,-2 3,7-10,-1 0,0 0,0-1,1 1,-1 0,0 0,1 0,-1-1,0 1,1 0,-1 0,0 0,1 0,-1 0,0 0,1 0,-1 0,0 0,1 0,-1 0,0 0,1 0,-1 0,0 0,1 0,-1 0,0 0,1 0,-1 0,0 1,1-1,-1 0,0 0,1 0,-1 1,0-1,0 0,1 0,-1 1,0-1,0 0,0 0,1 1,-1-1,0 0,0 1,0-1,0 0,1 1,29-25,76-82,-104 106,1 0,-1-1,0 1,1 0,-1 0,1 1,-1-1,0 0,1 1,-1 0,0-1,0 1,1 0,-1 0,0 0,0 1,0-1,0 0,0 1,-1-1,1 1,0 0,-1-1,1 1,-1 0,1 0,-1 0,0 0,0 0,0 0,0 1,0-1,-1 0,1 2,23 29,-22-32,-1 1,1-1,0 1,0-1,0 0,1 0,-1 0,0 0,0 0,0-1,1 1,-1 0,0-1,1 0,-1 0,1 0,-1 0,0 0,1 0,-1 0,0-1,1 1,-1-1,0 0,0 1,1-1,-1 0,0 0,0-1,0 1,0 0,0-1,0 1,-1-1,1 0,1-1,9-14</inkml:trace>
  <inkml:trace contextRef="#ctx0" brushRef="#br0" timeOffset="19629.486">2117 1411,'5'-2,"2"-3,0 1,0 0,1 1,-1-1,1 1,0 1,0-1,0 2,0-1,0 1,1 0,-1 0,0 1,0 1,1-1,1 1,-9 0,0-1,1 1,-1-1,0 1,0 0,1-1,-1 1,0 0,0 0,0 0,0 0,0 0,0 0,0 0,0 0,-1 0,1 0,0 1,-1-1,1 0,-1 1,1-1,-1 0,1 1,-1-1,0 0,0 1,0-1,0 0,0 1,0-1,0 1,0-1,0 0,-1 1,1-1,-1 0,1 1,-1-1,-32 55,17-34,14-19,1-1,-1 0,1 0,0 1,0-1,-1 1,2-1,-1 1,0 0,0-1,1 1,-1 0,1-1,0 1,0 0,0-1,0 1,1 0,-1 0,1-1,-1 1,1-1,0 1,0 0,0-1,1 0,-1 1,0-1,1 0,0 1,-1-1,1 0,0 0,0-1,0 1,0 0,0-1,1 1,-1-1,0 1,1-1,0 0,79 14,-56-15</inkml:trace>
  <inkml:trace contextRef="#ctx0" brushRef="#br0" timeOffset="20208.628">2878 1609,'-19'24,"-11"17,-5 7,-2 0,5-4,5-4,0-4,1-3,5-4,1-5,4-2,0-1,-3 1,-2-2,3-6</inkml:trace>
  <inkml:trace contextRef="#ctx0" brushRef="#br0" timeOffset="20479.657">2568 1552,'10'39,"12"21,3 6,2-8,-4-9,-1-9,1-10,-4-6,0-8,-3 0,0 1,-3 2,-3-1</inkml:trace>
  <inkml:trace contextRef="#ctx0" brushRef="#br0" timeOffset="20962.302">3048 1439,'19'-5,"16"-1,7 0,1 1,-6 7,-11 7,-8 7,-13 5,-12 5,-5 2,0 1,2 1,7-5,9-7,9-6,6-6,-1-3</inkml:trace>
  <inkml:trace contextRef="#ctx0" brushRef="#br0" timeOffset="21607.454">3358 1806,'29'-5,"24"-1,7-1,-1 2,-6 2,-7 1,-12 1</inkml:trace>
  <inkml:trace contextRef="#ctx0" brushRef="#br0" timeOffset="21880.832">3331 1976,'33'4,"31"-2,9-2,-3-1,-9-6,-15-1</inkml:trace>
  <inkml:trace contextRef="#ctx0" brushRef="#br0" timeOffset="22129.078">4177 1637,'-39'28,"-12"25,3 8,9-3,11-5,15-7,15-12,7-6,7-8,5-8,4-5,3-5,1-2,0-1,1-5,-6-2</inkml:trace>
  <inkml:trace contextRef="#ctx0" brushRef="#br0" timeOffset="22443.749">4403 1777,'-5'11,"1"0,0-1,1 1,1 1,-1-1,2 0,0 1,0-1,1 0,0 9,0-16,1 1,-1-1,0 0,1 0,0 0,0 1,0-1,1 0,-1 0,1-1,0 1,0 0,1 0,-1-1,1 0,-1 1,1-1,0 0,0 0,1 0,-1-1,0 1,1-1,0 0,-1 0,1 0,0 0,0-1,4 1,1-2,1-1,-1 0,0-1,1 0,-1 0,0-1,0 0,0-1,-1 0,1 0,-1-1,0 0,-1 0,1-1,-1 0,0-1,0 1,-1-1,1-1,1 1,0 0,-1 0,0-1,0 0,-1 0,0 0,0-1,-1 0,0 0,-1-1,0 1,0-1,-1 0,0 0,-1 0,0-1,0 1,-1-4,-2 10,-1 0,1-1,-1 1,0 0,0 0,-1 0,1 0,-1 1,0-1,1 1,-2-1,1 1,0 0,-1 0,1 0,-1 1,0-1,0 1,0 0,0 0,0 1,0-1,-1 1,1 0,-1 0,1 0,-1 0,1 1,-2 0,-20 1</inkml:trace>
  <inkml:trace contextRef="#ctx0" brushRef="#br0" timeOffset="22910.277">4742 1947,'114'-205,"-114"203,0 1,0 0,0-1,1 1,-1 0,0 0,1-1,-1 1,1 0,0 0,-1 0,1 0,0 0,-1-1,1 1,0 0,0 1,0-1,0 0,0 0,0 0,0 1,0-1,1 0,-1 1,0-1,0 1,0-1,1 1,-1 0,0 0,1-1,-1 1,0 0,0 0,1 0,-1 0,0 0,1 1,-1-1,0 0,0 1,1-1,-1 1,0-1,0 1,0-1,1 1,-1 0,0 0,0 0,0-1,0 2,8 58,-10-56,0-1,0 1,1 0,0 0,0 0,0-1,0 1,0 0,1 0,0 0,0-1,0 1,0 0,0-1,1 1,0-1,0 1,0-1,0 0,0 0,0 0,1 0,0 0,-1 0,1-1,0 1,1-1,-1 0,0 0,0 0,1 0,-1-1,1 0,0 1,-1-1,1 0,0-1,3 1,0-2,-1 0,1-1,-1 0,1 0,-1 0,0-1,0 0,0-1,0 1,0-1,-1 0,1 0,-1-1,0 0,-1 0,1 0,-1 0,0-1,0 1,-1-1,0 0,0 0,0-1,0 1,-1 0,0-1,-1 0,0 1,0-1,0 0,0 0,-1 1,-1-2,-1-11</inkml:trace>
  <inkml:trace contextRef="#ctx0" brushRef="#br0" timeOffset="23390.69">5419 1523,'-91'44,"88"-43,0 0,1 1,-1-1,0 0,1 1,0 0,-1 0,1 0,0 0,0 0,0 0,0 0,1 1,-1-1,1 0,-1 1,1 0,0-1,0 1,0 0,0 0,0-1,1 1,-1 0,1 0,0 0,0 0,0 0,0 0,0 0,1 0,-1-1,1 1,0 0,0 0,0 0,0-1,0 1,1-1,-1 1,2 0,28 32,-27-33,0 1,0 0,0 0,-1 0,1 1,-1-1,0 1,0 0,0 0,0 0,-1 0,0 0,0 1,0-1,0 1,-1-1,1 1,-1 0,0-1,-1 1,1 0,-1 0,0 0,0 0,-1 0,1-1,-1 1,0 0,0 0,-1 0,-2 2,0 0,0 0,-1 0,0-1,0 1,-1-1,0 0,0-1,0 0,-1 0,0 0,0 0,0-1,0 0,-1-1,0 0,-6 2,-6-2</inkml:trace>
  <inkml:trace contextRef="#ctx0" brushRef="#br0" timeOffset="23656.984">5673 1467,'-5'38,"-6"23,-2 5,3-3,-4-8,2-8,3-8,2-5,-2-9,1-8</inkml:trace>
  <inkml:trace contextRef="#ctx0" brushRef="#br0" timeOffset="23896.753">5419 1750,'38'0,"28"0,2 0</inkml:trace>
  <inkml:trace contextRef="#ctx0" brushRef="#br0" timeOffset="24047.198">5757 1947</inkml:trace>
</inkml:ink>
</file>

<file path=ppt/ink/ink4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47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 0,'0'5,"-5"2,-2 4,-3 0,-2 3,-2 0,0 1,-1-1,-4-3,2 1,-1-1,2 2,0-1,2-3</inkml:trace>
</inkml:ink>
</file>

<file path=ppt/ink/ink4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98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198 0,'0'5,"-5"2,-6-1,-1 4,-4-1,-3 0,1 1,-1 1,-2-3,2 3,0-1,-2-2,3-3</inkml:trace>
</inkml:ink>
</file>

<file path=ppt/ink/ink4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2.5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1,'-10'4,"-7"3,-2 4,-1 0,-3-1,2-3</inkml:trace>
</inkml:ink>
</file>

<file path=ppt/ink/ink4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3.0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 0,'-33'5,"-17"1,1 5,9 0</inkml:trace>
</inkml:ink>
</file>

<file path=ppt/ink/ink4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4.8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1838 4742,'-341'29,"-54"-31,198 31,10-28,175-2</inkml:trace>
  <inkml:trace contextRef="#ctx0" brushRef="#br0" timeOffset="1421.581">1527 339,'-369'0,"200"28,1-16,156-10,-1 0,1 0,0-2,-1 1,1-1,0-1,-1-1,1 1,-2-2,-9-1,3 0</inkml:trace>
  <inkml:trace contextRef="#ctx0" brushRef="#br0" timeOffset="3086.109">1104 85,'1'475,"24"-264,33 196,-49-334,0-8,-3 1,-2-1,-4 1,-3 4,-22 428,27-169,39-60,2 24,-44 491,12-587,1-81,-4 0,-9 111,-1-81,-12 1,9-120,1 1,2-1,0 1,2 0,1-1,2 1,3 16,23 181,-11-11,-19-214,1-10</inkml:trace>
  <inkml:trace contextRef="#ctx0" brushRef="#br0" timeOffset="6435.263">1584 4205,'2'2,"-1"-1,1 1,0-1,0 1,-1 0,1-1,-1 1,0 0,1 0,-1 0,0 0,0 1,0-1,-1 0,1 0,0 1,-1-1,0 0,1 0,-1 1,0-1,0 1,0-1,-1 0,1 1,0-1,-1 0,0 0,1 1,-1-1,0 0,-1 2,-109 206,92-179,-113 184,-66 89,129-209,63-82,4-2</inkml:trace>
  <inkml:trace contextRef="#ctx0" brushRef="#br0" timeOffset="7551.936">1273 0,'-9'7,"-1"0,1 0,0 1,1 1,-1-1,2 1,-1 0,1 1,1 0,-2 3,3-6,-199 365,43-112,95-148,50-88</inkml:trace>
  <inkml:trace contextRef="#ctx0" brushRef="#br0" timeOffset="8675.971">3 2794,'0'0,"-1"1,1-1,0 1,0-1,0 0,-1 1,1-1,0 1,0-1,0 1,0-1,0 1,0-1,0 1,0-1,0 1,0-1,0 1,0-1,0 1,0-1,1 0,-1 1,0-1,0 1,0-1,1 1,-1-1,0 0,1 1,-1-1,0 0,1 1,-1-1,0 0,1 1,-1-1,1 0,-1 0,0 0,1 1,-1-1,1 0,-1 0,1 0,-1 0,1 0,-1 0,1 0,-1 0,1 0,-1 0,0 0,1 0,-1 0,1 0,-1 0,1 0,6-1,0 0,0 0,0 0,-1-1,1 0,0 0,-1-1,1 0,-1 0,0-1,0 1,0-1,-1 0,1-1,-1 0,0 1,0-2,3-3,0 1,42-38,-2-2,-2-2,-2-2,-3-2,-2-2,18-37,-45 71,-1-1,-2 0,0-1,-1 0,-1 0,-1-1,-2 0,0 0,-2 0,0 0,-3-20,-27-39,27 82,0 1,0-1,-1 0,1 1,0-1,0 1,-1-1,1 1,-1 0,1-1,-1 1,0 0,0 0,1 0,-1 0,0 0,0 1,0-1,0 1,0-1,0 1,0 0,0-1,0 1,0 0,0 0,0 1,0-1,0 0,0 1,0-1,0 1,0-1,0 1,1 0,-1 0,0 0,0 0,1 0,-2 2,-5 3,0 1,0 0,1 1,0-1,1 1,0 1,0-1,1 1,0 0,0 0,1 1,0-1,1 1,0 0,1 0,-1 8,-7 168,10-171,6 273,0-258,1 0,1-1,2 0,1 0,1-1,1 0,2-2,1 1,1-2,0 0,2-1,1-1,9 6,-19-20,-3-5</inkml:trace>
</inkml:ink>
</file>

<file path=ppt/ink/ink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3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0,'-94'128,"-55"73,6-17,93-112,42-57</inkml:trace>
  <inkml:trace contextRef="#ctx0" brushRef="#br0" timeOffset="380.508">77 57,'18'39,"100"151,8-6,-115-166</inkml:trace>
  <inkml:trace contextRef="#ctx0" brushRef="#br0" timeOffset="1032.987">473 621,'78'-208,"-78"208,0-2,1 0,-1 0,0-1,1 1,-1 0,1 0,-1 0,1 0,0 0,0 0,0 0,0 1,0-1,1 0,-1 0,0 1,1-1,0 1,-1-1,1 1,0 0,-1 0,1 0,0 0,0 0,0 0,0 0,0 0,0 1,0-1,0 1,0 0,1-1,-1 1,0 0,0 0,0 0,0 1,0-1,0 0,1 1,-1 0,0-1,0 1,0 0,0 0,0 1,8 9,-9-8,0 0,1 0,-1 0,1 0,0-1,0 1,0 0,0-1,1 1,-1-1,1 0,-1 0,1 0,0 0,0 0,0-1,0 1,0-1,0 0,0 0,1 0,-1 0,0 0,1-1,-1 1,0-1,1 0,-1 0,0 0,1-1,-1 1,0-1,1 0,-1 0,0 0,0 0,0-1,0 1,1-1,66-62,-69 102,-2-25,-1 1,2-1,0 1,0 0,1-1,1 1,0-1,1 0,1 0,0 0,1 3,5 3</inkml:trace>
</inkml:ink>
</file>

<file path=ppt/ink/ink4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26.5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697 1795,'-1'1,"-1"1,0-1,0 1,0-1,1 1,-1 0,1 0,-1 0,1 0,0 0,-1 0,1 0,0 0,1 1,-1-1,0 0,1 0,-1 1,1-1,0 0,-1 1,1-1,0 1,1 1,-2-1,-1 367,2 363,27-535,-27 225,-13-332,9-80,1 1,1 0,0 0,1 0,0 0,1 1,0-1,1 0,1 8,4-7,0-7</inkml:trace>
  <inkml:trace contextRef="#ctx0" brushRef="#br0" timeOffset="3198.046">613 3799,'3445'0,"-3287"-28,19 27,323 1,-521-22,-3 6,0-1,2-1,0 0,1-2,-9-12,29 30,1 1,-1 0,1 0,0 0,0 0,0 0,0 0,-1 0,1 0,-1 0,1 0,0 1,-1-1,0 0,1 0,-1 0,1 0,-1 1,0-1,0 0,1 1,-1-1,0 0,0 1,0-1,0 1,0 0,0-1,0 1,0 0,0-1,0 1,0 0,0 0,0 0,0 0,0 0,0 0,0 0,0 0,0 0,0 0,0 1,0-1,0 0,0 1,1-1,-1 1,0-1,0 1,0-1,0 1,1 0,-1-1,0 1,0 0,1 0,-1 0,-19 126,-14 2,6-1,28-128,-1 0,1 1,-1-1,1 1,0-1,-1 0,1 1,0-1,0 1,-1-1,1 1,0-1,0 1,-1-1,1 1,0-1,0 1,0-1,0 1,0 0,0-1,0 1,0-1,0 1,0-1,0 1,0-1,1 1,-1-1,0 1,0-1,0 1,1-1,-1 1,0-1,1 1,-1-1,0 0,1 1,-1-1,1 1,-1-1,0 0,1 1,-1-1,1 0,-1 0,1 1,-1-1,1 0,-1 0,1 0,0 0,-1 0,1 0,-1 0,1 0,-1 0,1 0,-1 0,1 0,-1 0,1 0,0 0,-1 0,1-1,-1 1,1 0,-1 0,1-1,30-28,-27 25,35-37,120-146,-147 165,-3 2</inkml:trace>
  <inkml:trace contextRef="#ctx0" brushRef="#br0" timeOffset="4014.118">5749 3489,'-34'28,"-148"203,58-65,17-46,85-119,15-10</inkml:trace>
  <inkml:trace contextRef="#ctx0" brushRef="#br0" timeOffset="4384.173">5382 3573,'34'12,"75"107,17 74,-59-81,-56-94</inkml:trace>
  <inkml:trace contextRef="#ctx0" brushRef="#br0" timeOffset="7798.611">670 1937,'0'-454,"-28"284,27-281,1-226,-11 615,-14 81,-4 34,18-29,-2-1,-1-1,0 0,-2 0,0-2,-4 3,-48 48,69-69,1 0,-1 0,1-1,-1 1,1-1,-1 1,1-1,0 0,0 1,0-1,-1 0,1 0,0 0,1-1,-1 1,0 0,0-1,0 1,0-1,0 0,1 0,-1 0,0 0,0 0,0 0,1 0,-1-1,1 0,1 1,202 9,-66 25,-139-34,-1 1,1-1,0 0,0 1,-1-1,1 0,0 1,0-1,-1 0,1 0,0 0,0 0,-1 0,1 0,0 0,0 0,0 0,-1 0,1 0,0 0,0-1,-1 1,1 0,0-1,0 1,-1 0,1-1,0 1,-1-1,1 1,-1-1,1 1,0-1,-1 1,1-1,-1 0,0 1,1-1,-1 0,1 1,-1-1,0 0,0 0,1 1,-1-1,0 0,0 0,0 0,0 1,0-1,0 0,0 0,0 1,0-1,0 0,0 0,-1 0,-22-45,18 38,-116-178,106 170,2 3</inkml:trace>
  <inkml:trace contextRef="#ctx0" brushRef="#br0" timeOffset="13922.081">49 46,'-2'1,"0"0,0 1,0-1,1 1,-1-1,0 1,1 0,-1 0,1 0,0 0,0 0,0 0,0 0,0 0,0 0,0 0,1 1,-1-1,1 0,-1 0,1 1,0-1,0 0,0 1,0 1,0-1,-15 137,13-134,1-1,0 1,0-1,0 1,0 0,1-1,0 1,0 0,1-1,-1 1,1 0,0-1,1 1,-1-1,1 1,0-1,1 0,-1 0,1 0,0 0,0 0,1-1,0 1,-1-5,-1 0,1 0,0-1,0 1,0-1,0 1,0-1,-1 0,1 0,0 0,-1 0,1-1,-1 1,1-1,-1 0,0 1,1-1,-1 0,0 0,0-1,-1 1,1 0,0-1,-1 1,1-1,-1 1,0-1,0 1,0-1,0 0,0 0,0-2,3-4,81-201,-58 115,-26 189,-1-54,10 156,25 51,-32-224,0 1,-2-1,-1 1,-1 0,-1-1,0 1,-6 16,-16 89,17-103,5-14,-1-1,0 1,-1-1,0 0,-1 0,0 0,0-1,-1 0,-1 0,0 0,-2 2,8-11,0 0,1 0,-1 0,0 0,0 0,0 0,0-1,0 1,0 0,0 0,0-1,0 1,0-1,0 1,0-1,0 1,-1-1,1 0,0 1,0-1,0 0,-1 0,1 0,0 0,0 0,-1 0,1 0,0-1,0 1,0 0,-1-1,1 1,0-1,0 1,0-1,0 1,0-1,0 0,0 0,0 1,0-1,0 0,0 0,1 0,-1 0,0 0,1 0,-1 0,0 0,1-1,-1 1,1 0,0 0,-1 0,1 0,0-1,-12-72,13 54,1 1,1-1,1 1,0 0,1 0,1 0,1 0,1 1,1 1,0-1,1 1,1 1,0 0,1 0,3-1,6-7</inkml:trace>
</inkml:ink>
</file>

<file path=ppt/ink/ink4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53.7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0 423,'2514'0,"-2259"29,-155-30,109 12,16 8,-109 5,114 30,-18-47,-131-9,156 19,-178-9,-1-3,1-3,57-4,-13 0,60 7,-145 2</inkml:trace>
  <inkml:trace contextRef="#ctx0" brushRef="#br0" timeOffset="1397.177">2935 3387,'223'20,"1"-9,102-13,-109 1,8 29,29-29,-230 1</inkml:trace>
  <inkml:trace contextRef="#ctx0" brushRef="#br0" timeOffset="7917.358">3330 141,'-148'176,"-157"225,156-223,137-141,14-23</inkml:trace>
  <inkml:trace contextRef="#ctx0" brushRef="#br0" timeOffset="8964.157">3443 3048,'-173'217,"118"-140,-107 93,-101 84,225-204,44-42,3-10</inkml:trace>
  <inkml:trace contextRef="#ctx0" brushRef="#br0" timeOffset="15847.355">3556 2003,'2'3,"0"-1,0 0,0 0,1 0,-1 0,1 0,-1-1,1 1,-1-1,1 1,0-1,0 0,-1 0,1 0,0-1,0 1,0-1,0 1,0-1,0 0,0 0,0 0,0-1,0 1,0-1,0 0,1 0,9-4,-1 0,1-2,-1 1,0-2,-1 1,0-2,0 1,-1-2,0 1,0-1,-1-1,0 0,-1 0,-1-1,1 0,9-10,125-195,-46 18,-45 30,-50 167,0 0,1 0,-1 0,-1 0,1 0,0-1,0 1,-1 0,1 0,-1-1,0 1,0 0,0-1,0 1,0 0,0-1,0 1,-1 0,1 0,-1-1,0 1,0 0,0 0,0 0,0 0,0 0,0 0,-1 0,1 0,-1 0,1 1,-1-1,0 1,0-1,1 1,-1 0,0-1,0 1,-1 0,1 0,0 0,0 1,0-1,-1 1,1-1,0 1,0-1,-1 1,1 0,0 0,-1 1,1-1,-2 0,-7 7,1-1,-1 2,1-1,0 1,1 1,0 0,1 0,0 1,0 0,1 0,0 1,0 0,2 0,-1 0,-2 11,0-7,1 1,1 0,0 1,1-1,1 1,1 0,0 0,1 1,1-1,1 0,0 1,1-1,1 0,1 0,0 0,1 0,4 10,2-1,1 1,1-1,1-1,1 0,1-1,1 0,2-2,0 0,7 5,18 2,-36-25</inkml:trace>
  <inkml:trace contextRef="#ctx0" brushRef="#br0" timeOffset="19299.207">4798 1467,'-9'-4,"1"1,-1 0,0 1,0 0,0 0,0 1,0 0,0 1,0 0,-1 0,1 1,0 0,0 0,0 1,0 1,0-1,1 2,-1-1,1 1,0 0,0 1,0 0,0 0,1 0,0 1,0 0,1 1,-1 0,2 0,-1 0,1 0,0 1,-3 6,-1-1,1 1,0 0,1 0,0 0,1 1,1 0,1 0,0 1,1-1,0 1,1 0,1 0,1 4,0-15,1-1,0 0,0 0,0 0,0-1,1 1,0 0,-1 0,2-1,-1 1,0-1,1 0,-1 0,1 1,0-2,0 1,0 0,0-1,1 1,-1-1,1 0,-1 0,1 0,0-1,0 1,-1-1,1 0,2 0,5 2,-1-1,1 0,0-1,0 0,0-1,0-1,0 1,0-2,-1 1,3-2,13-4</inkml:trace>
  <inkml:trace contextRef="#ctx0" brushRef="#br0" timeOffset="19819.568">5278 1552,'-36'17,"25"-13,1 0,-1 0,1 1,0 0,0 1,1 0,-1 1,2 0,-1 0,1 1,0 0,0 1,1 0,0 0,1 0,-5 9,7-11,0-1,1 1,0 0,0 0,0 0,1 0,0 0,1 0,0 1,0-1,0 1,1-1,0 1,0-1,1 1,0-1,0 1,1-1,0 0,0 0,1 0,0 0,0 0,1 0,0-1,0 0,4 5,-4-8,0 0,0 0,0 0,1-1,-1 0,1 0,0 0,0-1,0 1,-1-1,1 0,0-1,0 1,0-1,0 0,1 0,-1-1,0 1,0-1,-1 0,1 0,0-1,0 0,2-1,108-61,-103 54,0 0,0 0,-1-1,-1-1,0 0,0 0,-1-1,-1-1,0 1,-1-1,-1 0,5-12,-10 21,0 0,0 0,0 0,-1 0,1 0,-1 0,0 0,-1-1,1 1,-1 0,0 0,0 0,-1 1,1-1,-1 0,0 0,0 1,-1-1,0 1,1 0,-1 0,-1 0,1 0,-1 0,1 1,-1-1,0 1,0 0,0 0,-1 1,1-1,-1 1,1 0,-1 0,0 1,0-1,0 1,0 0,0 0,0 1,0-1,0 1,0 0,0 1,0-1,0 1,0 0,0 0,0 1,-1 0,-76 35,63-23</inkml:trace>
  <inkml:trace contextRef="#ctx0" brushRef="#br0" timeOffset="20371.038">5786 1439,'-55'27,"52"-26,-1 0,0 0,0 1,0 0,1-1,-1 1,1 0,0 1,-1-1,1 1,0-1,0 1,1 0,-1 0,1 1,-1-1,1 0,0 1,0-1,0 1,1 0,-1-1,1 1,0 0,0 0,0 0,1 0,-1 0,1 0,0 0,0 0,1 0,-1 0,1 0,0 0,1 3,61 58,-56-60,0 0,-1 0,1 0,-1 1,-1 0,1 0,-1 1,0-1,0 1,-1 0,0 1,0-1,-1 1,0-1,0 1,-1 0,0 0,0 4,-3-8,0 1,0-1,-1 0,0 0,0 0,0 0,-1 0,1 0,-1 0,0-1,0 1,0-1,0 0,-1 0,1 0,-1 0,0 0,0-1,0 0,0 0,0 0,-1 0,1-1,0 0,-1 0,1 0,-1 0,1-1,-1 1,-3-1,-18 7,16-3,1 0,-1-1,0-1,0 1,0-2,-1 1,1-1,0-1,0 0,-1 0,1-1,0 0,0-1,0 0,0-1,0 0,-9-4,0-5</inkml:trace>
  <inkml:trace contextRef="#ctx0" brushRef="#br0" timeOffset="20935.675">6293 1439,'-12'4,"-1"1,1 1,0 0,0 1,1 0,-1 0,2 1,-1 1,1 0,0 0,1 1,0 0,1 1,0 0,1 0,0 1,-5 12,8-18,1 0,0 0,1 0,0 1,-1-1,2 1,-1 0,1 0,0-1,1 1,0 0,0 0,0 0,1 0,0 0,0-1,0 1,1 0,0-1,1 1,-1-1,1 0,1 0,-1 0,1 0,0 0,0-1,0 0,1 0,0 0,0 0,1-1,-1 0,1 0,0 0,-1-1,2 0,2 2,7-3,-1 0,1 0,-1-2,1 0,-1 0,1-2,-1 0,1-1,-1 0,0-1,0-1,-1 0,1-1,-1-1,-1 0,1-1,-1-1,0 0,-1 0,0-1,-1-1,6-5,-9 7,1 1,-2-1,1-1,-1 1,0-1,-1 0,0-1,-1 0,0 0,-1 0,0 0,0-1,-2 1,1-1,-1 0,-1 0,0 0,-1 0,0 0,-1 0,0 0,-1 1,0-1,-4-9,4 14,0 1,-1 0,0 0,0 0,-1 0,0 0,0 1,0-1,0 1,-1 0,0 1,0-1,0 1,-1 0,1 0,-1 1,0-1,0 1,0 1,-1-1,1 1,-1 0,1 0,-1 1,0 0,1 0,-1 1,0 0,0 0,1 0,-1 1,0 0,-4 1,-13 4</inkml:trace>
  <inkml:trace contextRef="#ctx0" brushRef="#br0" timeOffset="21405.037">6153 1636,'8'-1,"1"0,0-1,-1-1,1 1,-1-1,0-1,0 0,0 0,0 0,5-5,30-14,-29 18,0 1,0 1,0 0,0 0,0 2,1 0,-1 0,1 1,-1 1,0 1,1 0,-1 1,0 0,0 1,-1 1,1 0,3 2,-8-3,0-1,0 0,0-1,1 0,-1 0,1-1,-1 0,1-1,-1 0,5-1,5-4</inkml:trace>
  <inkml:trace contextRef="#ctx0" brushRef="#br0" timeOffset="35560.494">2992 0,'36'44,"-3"108,-23-89,-4 1,-2 0,-4 0,-3 20,1 32,13 24,-1-74,-3 0,-3 0,-3 0,-4 30,1 24,2 304,-28-199,28 509,1-452,12-166,-20-62,2 1,2 0,2 0,4 5,24 82,-43 55,16-134,4-58</inkml:trace>
</inkml:ink>
</file>

<file path=ppt/ink/ink4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7:41.1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368 1807,'1091'0,"-1079"0</inkml:trace>
  <inkml:trace contextRef="#ctx0" brushRef="#br0" timeOffset="1460.581">1 423,'623'0,"-398"-28,-44 45,-7-5,-161-12</inkml:trace>
  <inkml:trace contextRef="#ctx0" brushRef="#br0" timeOffset="2664.865">791 1,'29'266,"-29"295,27-307,-24-186,-3 1,-2-1,-9 42,-53 216,57-280,3 0,1 1,3-1,2 6,-1 22,28 96,-27-99,-3-85,1-4</inkml:trace>
  <inkml:trace contextRef="#ctx0" brushRef="#br0" timeOffset="3034.625">1073 1411,'-397'431,"327"-363,4 3,-46 66,95-113</inkml:trace>
  <inkml:trace contextRef="#ctx0" brushRef="#br0" timeOffset="24791.082">1129 142,'-105'119,"-45"27,-153 132,302-278,0 0,0 0,1 0,-1 0,0 1,1-1,-1 0,0 0,0 1,1-1,-1 0,1 1,-1-1,0 1,1-1,-1 1,1-1,-1 1,1-1,-1 1,1-1,-1 1,1 0,0-1,-1 1,1-1,0 1,0 0,-1 0,1-1,0 1,0 0,0-1,0 1,0 0,0 0,0-1,0 1,0 0,0 0,0-1,1 1,-1 0,0-1,0 1,1 0,-1-1,0 1,1 0,-1-1,1 1,-1-1,1 1,-1-1,1 1,-1-1,1 1,0-1,-1 1,1-1,-1 0,1 0,0 1,-1-1,1 0,0 0,0 1,-1-1,2 0,13-6,-1-3</inkml:trace>
  <inkml:trace contextRef="#ctx0" brushRef="#br0" timeOffset="26171.148">1412 622,'-4'6,"0"2,0-1,1 0,0 1,0-1,1 1,0 0,0 0,1 0,0 0,0 0,1 0,0 0,1 7,-1 0,0 301,-28-119,33-141,24-83,-4-8,2 1,1 2,1 0,22-16,-45 43,0 0,1 1,0 0,0 0,0 0,0 1,1 0,0 0,-1 1,1 0,0 0,0 1,-5 0,0 1,0 0,0-1,-1 1,1 1,0-1,0 0,0 1,0-1,-1 1,1 0,0 0,-1 0,1 1,0-1,-1 0,0 1,1 0,-1-1,0 1,0 0,0 0,0 0,0 1,0-1,-1 0,1 1,-1-1,1 1,-1-1,0 1,0 0,0 0,0 2,5 144,-8-101,1-23</inkml:trace>
</inkml:ink>
</file>

<file path=ppt/ink/ink4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0 877,'26'-3,"-1"-1,0-1,1-1,-2-1,1-1,-1-1,-1-1,7-5,21-15,-1-2,-2-3,-1-1,-1-3,-3-1,-1-2,-2-3,-2 0,-2-3,9-19,5 2,-40 51,-1 0,0-1,-1 0,-1 0,-1-1,0 1,-1-2,0 1,-1-4,-3 15,0 1,0-1,-1 1,0-1,0 1,0-1,-1 1,1-1,-1 1,0-1,0 1,-1-1,1 1,-1 0,0 0,0 0,-1 0,1 0,-1 0,0 1,1-1,-2 1,1 0,0 0,-1 0,1 0,-1 1,0-1,0 1,0 0,0 0,0 0,-1 1,1 0,0-1,-1 2,1-1,-1 0,1 1,-1 0,0 0,1 0,-1 0,1 1,-1 0,1 0,0 0,-1 1,1-1,0 1,0 0,-2 1,-10 8,0 0,1 1,1 0,0 1,0 1,2 0,-1 1,2 1,-5 7,7-10,1-3,0 1,0 0,1 1,1 0,0 0,1 0,0 1,0-1,2 1,0 0,0 0,1 1,1-1,0 0,0 1,2-1,0 1,0-1,1 0,1 0,0 0,1 0,0 0,1-1,1 1,0-1,2 2,33 40,3-2,3-2,19 15,-53-50,-2-2</inkml:trace>
</inkml:ink>
</file>

<file path=ppt/ink/ink4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29,'38'0,"23"-5,5-1,-3 0,-8 1,-8 2,-8 0,-5 2,-9 6,-8 1</inkml:trace>
</inkml:ink>
</file>

<file path=ppt/ink/ink4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1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50,'53'-5,"21"-1,0-5,-9 0,-11 1,-14 3</inkml:trace>
</inkml:ink>
</file>

<file path=ppt/ink/ink4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1 509,'43'-5,"24"-1,5 0,-4 1,-10 2,-9 0,-9 2,-6 1,-9-5,-3-1,-7 0</inkml:trace>
  <inkml:trace contextRef="#ctx0" brushRef="#br0" timeOffset="273.197">255 198,'0'39,"4"26,3 8,-1-4,-2-10,0-9,-2-8,-1-7,0-5,-1-2,-1-1,1-6</inkml:trace>
  <inkml:trace contextRef="#ctx0" brushRef="#br0" timeOffset="787.583">762 1,'10'147,"-3"59,-24 38,17-243,0 1,0 0,0-1,0 1,0-1,0 1,0 0,1-1,-1 1,0-1,1 1,0-1,-1 1,1-1,0 1,0-1,-1 1,1-1,0 0,1 0,-1 1,0-1,0 0,0 0,1 0,-1 0,0 0,1-1,-1 1,1 0,-1-1,1 1,-1-1,1 1,0-1,-1 0,1 1,0-1,-1 0,1 0,-1 0,1-1,0 1,-1 0,1-1,-1 1,1-1,69-38,-46 19,1 0,1 2,1 1,0 1,1 2,0 1,27-8,-54 20,0-1,0 1,0 1,0-1,0 0,0 0,1 1,-1 0,0-1,1 1,-1 0,0 0,0 0,1 0,-1 0,0 1,0-1,1 1,-1 0,0-1,0 1,0 0,0 0,0 0,0 1,0-1,0 0,0 1,-1-1,1 1,0 0,-1-1,0 1,1 0,-1 0,0 0,0 0,0 0,0 0,0 0,0 0,-1 1,1-1,-1 0,0 0,1 1,-1 1,-22 138,20-117</inkml:trace>
</inkml:ink>
</file>

<file path=ppt/ink/ink4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0 926,'60'-43,"-2"-3,-3-2,-1-2,-3-2,9-16,141-170,-180 210,-9 15,0-1,0 0,-1-1,-1 0,-1-1,0 0,-1 0,-1-1,0 0,-1 0,-1-1,-1 1,-1-1,0 0,0-17,-3 32,0 0,0-1,0 1,-1 0,0 0,1 0,-1 0,0 0,-1 0,1 0,0 0,-1 0,0 0,0 1,1-1,-2 1,1-1,0 1,0 0,-1 0,1 0,-1 0,0 0,1 0,-1 1,0 0,0-1,0 1,0 0,0 0,0 1,0-1,-1 1,1-1,0 1,0 0,0 0,-1 0,1 1,0-1,0 1,0 0,0 0,0 0,0 0,0 0,0 1,-1 0,-10 8,0 0,0 1,1 1,1 0,0 1,0 0,2 1,-1 1,2-1,0 1,1 1,0 0,1 0,1 0,1 1,0 0,1 0,1 3,-6 11,2 0,2 1,1-1,1 1,1 0,2 0,4 22,-1-39,2 1,0-1,1 0,0-1,1 1,1-1,0-1,1 1,0-1,1-1,1 0,0 0,1-1,0-1,1 1,50 22,-48-35</inkml:trace>
  <inkml:trace contextRef="#ctx0" brushRef="#br0" timeOffset="1318.046">1045 531,'-9'-3,"-1"1,1 0,-1 1,1 0,-1 0,1 1,-1 0,1 1,-1 0,1 1,0 0,-1 0,1 1,0 0,0 0,1 1,-1 0,1 1,0 0,0 0,0 1,1 0,-1 0,2 1,-1 0,1 0,0 1,0-1,1 1,0 0,1 1,-1 0,-35 106,39-111,1 0,0 0,0-1,0 1,0 0,1 0,0 0,-1 0,1-1,1 1,-1 0,0-1,1 1,0-1,0 0,0 1,0-1,0 0,1 0,0 0,-1-1,1 1,0-1,0 1,0-1,1 0,-1 0,0 0,1-1,2 2,4-1,0 0,0-1,0 0,0 0,0-1,0 0,0-1,0 0,0-1,0 0,0-1,0 0,-1 0,1-1,-1 0,0-1,2-1,8-3</inkml:trace>
  <inkml:trace contextRef="#ctx0" brushRef="#br0" timeOffset="1639.047">1327 531,'-8'12,"-1"-1,1 2,1-1,0 1,1 0,1 1,0-1,0 1,2 0,-1 1,2-1,0 0,1 1,0-1,1 1,2 11,-1-23,-1-1,1 1,1 0,-1-1,0 1,0-1,1 1,0-1,-1 0,1 0,0 0,0 0,0 0,0 0,1 0,-1-1,0 1,1-1,-1 1,1-1,0 0,-1 0,1 0,0-1,0 1,-1-1,1 1,0-1,0 0,0 0,-1 0,1 0,0-1,0 1,0-1,1 0,94-44,-84 35,-2-1,1 1,-1-2,-1 0,0 0,-1-1,0 0,-1-1,-1 0,0 0,3-11,-8 20,22-72,-25 75,0 0,0 0,0 0,0 0,0 0,0-1,-1 1,1 0,-1 0,1 0,-1 0,0 0,0 0,0 0,0 0,0 1,0-1,0 0,-1 0,1 1,-1-1,1 1,-1-1,0 1,1 0,-1 0,0 0,0 0,0 0,0 0,0 0,0 0,0 1,0-1,-1 1,-4-1,-1 1,1-1,0 2,-1-1,1 1,0 0,-1 0,1 1,0 0,0 1,0-1,1 1,-1 0,0 1,1 0,0 0,0 0,-2 3,-11 9</inkml:trace>
  <inkml:trace contextRef="#ctx0" brushRef="#br0" timeOffset="2153.553">2032 474,'-4'0,"-7"-1,0 1,0-1,-1 2,1-1,0 2,0 0,0 0,0 0,0 2,1-1,-1 1,1 1,0 0,-8 5,17-7,0-1,1 1,-1-1,0 1,1 0,-1-1,1 1,0 0,0-1,0 1,1 0,-1-1,0 1,1 0,0-1,-1 1,1-1,0 1,1-1,-1 1,0-1,1 0,-1 0,1 1,0-1,-1 0,1-1,0 1,0 0,0 0,1-1,-1 1,0-1,1 0,-1 0,1 0,-1 0,3 1,12 11,-12-10,-1 1,0-1,0 1,0 0,0 0,0 0,-1 0,0 1,0 0,0-1,0 1,-1 0,0 0,0 1,0-1,0 0,-1 1,0-1,0 1,-1-1,0 1,1-1,-2 1,1-1,-1 1,0-1,0 1,0-1,-1 0,0 1,0-1,0 0,-1 0,1 0,-1-1,0 1,-1-1,1 1,-1-1,0 0,0 0,0-1,-1 1,0-1,-133 41,113-40</inkml:trace>
  <inkml:trace contextRef="#ctx0" brushRef="#br0" timeOffset="3174.42">2625 333,'-20'5,"0"2,0 0,0 1,1 1,0 1,0 1,1 0,1 1,0 1,1 1,-2 3,10-10,0 2,1-1,-1 1,2 0,-1 0,1 1,1 0,0 0,0 1,1-1,0 1,1 0,0 0,1 0,0 0,1 0,0 1,1-1,0 0,1 1,0-1,1 0,0 0,0 0,1 0,1 0,0 0,1 0,2-3,1-1,0 0,0 0,0-1,1 0,0 0,0-1,0 0,1-1,-1 0,1 0,0-1,1 0,-1-1,0 0,1-1,-1 0,1-1,-1 0,1 0,-1-1,1-1,-1 0,0 0,0-1,0 0,0-1,7-3,2 1,-1 0,1-2,-1 0,-1-1,1-1,-2-1,1 0,-2-1,1-1,-2 0,0-1,0-1,-1 0,-1-1,-1 0,1-2,29-107,-41 120,1-1,-1 1,0 0,-1 0,1 0,-1 0,0 0,0 0,0 1,-1-1,0 0,0 0,0 1,-1-1,1 1,-1 0,0 0,0 0,0 0,-1 0,0 1,1-1,-1 1,0 0,-2 0,-7-4,0 1,-1 0,0 1,0 0,0 2,-1-1,1 2,-1 0,0 0,1 2,-1 0,0 0,0 2,1-1,-5 3,-16 2</inkml:trace>
  <inkml:trace contextRef="#ctx0" brushRef="#br0" timeOffset="3455.41">2230 559,'61'6,"1"-2,0-2,0-4,0-2,-1-2,29-9,-79 13,0 0,0 1,0 0,0 1,0 0,0 1,0 0,0 0,0 1,-1 1,1 0,-1 1,1 0,1 1,98 21,-85-25</inkml:trace>
</inkml:ink>
</file>

<file path=ppt/ink/ink4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39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0 467,'8'6,"1"-1,-1 0,1-1,0 1,0-2,0 1,1-1,-1-1,1 0,0 0,0-1,3 0,4 0,1 0,-1-1,0-1,0-1,0 0,-1-2,1 0,-1 0,1-2,-1 0,-1 0,1-2,-1 0,-1-1,8-5,29-23,-2-3,-1-2,22-26,-37 36,12-12,-13 11,2 1,2 1,0 2,18-9,-52 37,0-1,0 1,-1 0,1 0,0 0,0 0,0 1,0-1,0 0,0 1,0-1,0 1,0 0,0 0,0 0,0 0,1 0,-1 0,0 0,0 1,0-1,0 1,0-1,0 1,0 0,0 0,0 0,-1 0,1 0,0 1,-1-1,1 0,0 1,-1-1,0 1,1-1,-1 1,0 0,0 0,0-1,0 1,0 0,0 0,-1 0,1 0,0 0,-1 0,0 0,1 1,5 16,0 1,-1 0,-1 0,0 0,-2 0,-1 1,0-1,-1 0,-1 1,-1-1,-4 14,4-21,0 0,-2 0,1 0,-2 0,0 0,0-1,-1 0,0 0,-1-1,-1 0,0 0,-6 6,-1-5,-1-1,0-1,-1-1,0 0,0-1,-1-1,0-1,0 0,-1-1,0-1,0-1,0-1,0 0,0-2,0 0,0-1,-10-2,21 3,1 0,0 0,-1-1,1 0,0 0,0 0,0-1,0 0,0-1,0 0,0 0,1 0,-1-1,1 1,0-2,-5-3,-3-8</inkml:trace>
  <inkml:trace contextRef="#ctx0" brushRef="#br0" timeOffset="362.172">1383 129,'-15'16,"1"2,0 0,1 0,1 1,1 1,1 0,0 0,2 1,0 0,2 1,0-1,-2 22,7-39,1 0,0 0,0-1,0 1,0 0,1 0,-1 0,1 0,0-1,0 1,1 0,-1-1,1 1,0-1,0 1,0-1,0 0,1 0,-1 0,1 0,-1 0,1-1,0 1,0-1,1 0,-1 1,0-2,1 1,-1 0,1-1,0 1,-1-1,1 0,0 0,0-1,0 1,-1-1,1 0,0 0,4 0,7-2,0 1,1-2,-1 0,0-1,-1 0,1-2,-1 1,0-2,0 0,-1 0,0-2,0 1,-1-2,0 1,0-2,-1 1,9-13,-15 16,0 0,0 0,-1 0,0-1,0 0,-1 0,0 0,0 0,-1 0,0 0,0-1,-1 1,0-1,-1 1,0-1,0 1,-1-1,0 1,0-1,-1 1,0-1,0 1,-1 0,0 0,-1 0,0 1,0-1,-1 1,1 0,-2 0,1 1,-1-1,0 1,0 0,-18-9,2 3</inkml:trace>
</inkml:ink>
</file>

<file path=ppt/ink/ink4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1,'22'80,"-16"226,-35-69,18-136,8-54,26-69,19-47,54-65,69-24,-160 154,-3 1,0 0,0 1,1-1,-1 1,1-1,-1 1,1 0,0 0,0 0,-1 0,1 0,1 1,-1 0,0-1,0 1,1 0,-1 0,0 1,1-1,-1 1,1 0,-1 0,0 0,1 0,-1 0,1 1,-1 0,0-1,1 1,-1 0,0 1,0-1,0 1,0-1,0 1,0 0,0 0,0 0,-1 0,1 1,-1 0,3 10,-2 0,0 0,0 1,-1-1,-1 1,0-1,-1 1,-1 0,0-1,-1 3,0 24,0 64,2-92</inkml:trace>
</inkml:ink>
</file>

<file path=ppt/ink/ink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5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1,'-38'0,"-18"0,-4 0,3 4,12 3</inkml:trace>
</inkml:ink>
</file>

<file path=ppt/ink/ink4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1,'44'0,"18"0,4 0,-4 0,-9 0,-7 0,-8 0,-10 0</inkml:trace>
</inkml:ink>
</file>

<file path=ppt/ink/ink4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6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28,'48'-5,"21"-1,3 0,-5 1,-10 2,-14 1</inkml:trace>
</inkml:ink>
</file>

<file path=ppt/ink/ink4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1 750,'36'-2,"-1"-1,1-2,-1-2,0-1,0-1,-1-2,0-2,-1-1,0-1,-2-2,0-1,0-1,-2-2,18-17,139-159,-175 184,-1-1,-1 0,0-1,-1 0,0-1,-1 1,-1-1,-1-1,0 1,-1-1,-1 0,-1 0,0 0,-1 0,-1 0,0 12,0 1,-1 0,0-1,0 1,0 0,0-1,-1 1,1 0,-1 0,0 0,0 0,-1 1,1-1,-1 0,0 1,0 0,0 0,0 0,-1 0,1 0,-1 1,1-1,-1 1,0 0,0 0,0 0,0 1,-1 0,1-1,0 1,-1 1,1-1,0 1,-1 0,1 0,-1 0,1 0,-1 1,1-1,0 1,0 1,-1-1,-1 1,-9 5,1 1,-1 1,2 0,-1 1,1 0,1 1,0 0,0 1,1 0,1 1,0 0,1 1,0 0,1 0,1 1,0 0,1 1,1-1,-1 2,3-7,-1 0,1 0,0 0,1 0,1 0,-1 0,1 1,1-1,0 1,1-1,0 0,0 1,1-1,0 0,1 0,0 0,1-1,0 1,1-1,4 8,0-1,1-1,1 0,1 0,0-1,0 0,2-1,0-1,0 0,1-1,0 0,1-1,0-1,3 0,134 56,-139-64,-6-4</inkml:trace>
</inkml:ink>
</file>

<file path=ppt/ink/ink4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170 254,'-14'13,"-1"0,2 0,0 1,0 1,2 0,0 1,0 0,1 0,1 1,1 1,1-1,0 2,1-1,1 0,1 1,-1 10,-3 185,10-146,-3-60,1 0,0 0,1 0,0 0,0 0,0 0,1 0,1 0,-1 0,1-1,0 0,1 1,0-1,0 0,0-1,1 1,0-1,1 0,-1 0,1 0,0-1,-3-2,0 0,1 0,-1 0,1-1,0 1,-1-1,1 0,0 0,0 0,1-1,-1 0,0 1,0-1,1-1,-1 1,0-1,1 1,-1-1,1-1,-1 1,0 0,1-1,-1 0,0 0,1-1,-1 1,1-1,7-10</inkml:trace>
  <inkml:trace contextRef="#ctx0" brushRef="#br0" timeOffset="766.997">481 311,'22'59,"-15"137,-36-26,11-46,14-105</inkml:trace>
  <inkml:trace contextRef="#ctx0" brushRef="#br0" timeOffset="1066.731">764 537,'23'-5,"19"-1,6 0,0 1,-4 2,-8 1</inkml:trace>
  <inkml:trace contextRef="#ctx0" brushRef="#br0" timeOffset="1431.348">1328 453,'-24'19,"-18"21,-1 8,7 1,8-3,11-5,6-4,7-4,8-3,8-6,7-2,5-6,3-4,-3-10,0-6,0-1,-5 0</inkml:trace>
  <inkml:trace contextRef="#ctx0" brushRef="#br0" timeOffset="1763.127">1610 509,'-14'24,"1"1,0 1,2 0,1 0,1 1,-3 18,11-43,0 1,0 0,1 0,-1 0,0-1,1 1,0 0,0 0,0 0,0 0,0 0,0 0,1-1,-1 1,1 0,0 0,0 0,0-1,0 1,1-1,-1 1,1-1,-1 1,1-1,0 0,0 0,0 1,0-2,0 1,0 0,1 0,-1-1,1 1,-1-1,1 0,0 1,-1-1,1-1,1 2,13-1,-1-1,0-1,1 0,-1-1,0 0,0-1,0-1,0-1,0-1,-1 0,0 0,0-2,-1 0,0 0,0-1,-1-1,0 0,-1-1,9-11,-17 19,-1 0,0 0,0 0,0 0,0-1,0 1,-1-1,1 0,-1 0,0 0,-1 0,1 0,-1 0,1-1,-1 1,0 0,-1-1,1 1,-1-1,0 1,0-1,0 1,-1-1,0 1,1 0,-2-1,1 1,0 0,-1 0,0 0,0 0,0 0,0 0,-1 0,1 1,-1-1,0 1,0 0,0 0,-2-1,-2-1,-1 1,0 0,0 0,0 0,0 1,0 1,-1-1,1 1,-1 1,0-1,0 2,1-1,-1 1,-5 1,-11 4</inkml:trace>
  <inkml:trace contextRef="#ctx0" brushRef="#br0" timeOffset="2227.796">2259 367,'-10'2,"0"0,0 0,0 1,0 0,0 1,1 0,0 0,-1 1,2 0,-1 1,-7 6,15-11,0 0,0 0,0 0,0 0,0 0,1 1,-1-1,0 0,0 0,1 1,-1-1,1 1,0-1,-1 0,1 1,0-1,0 1,0-1,0 1,0-1,0 1,0-1,0 1,1-1,-1 0,0 1,1-1,-1 1,1-1,0 0,-1 1,1-1,0 0,0 0,0 0,0 0,0 0,0 0,0 0,0 0,1 0,-1 0,0 0,64 37,-53-33,-7-3,0-1,0 1,0 0,0 0,-1 0,1 1,-1-1,1 1,-1 0,0 1,0-1,0 1,0-1,-1 1,0 0,0 1,0-1,0 0,0 1,-1 0,0 0,0-1,0 1,-1 0,0 1,0-1,0 0,0 0,-1 0,0 1,0-1,0 4,-6 0,1 1,-1-1,-1 0,1-1,-2 0,1 0,-1 0,0-1,0 0,-1-1,0 0,0 0,-1-1,0 0,0 0,0-1,0-1,0 1,-1-2,-2 1,-27 11,-53 10,71-22</inkml:trace>
  <inkml:trace contextRef="#ctx0" brushRef="#br0" timeOffset="2650.732">2823 311,'-7'4,"-54"30,1 3,2 3,-6 8,59-46,0 1,0 0,1 1,-1-1,0 1,1 0,0 0,0 0,0 0,1 1,-1-1,1 1,0 0,1 0,-1 1,1-1,0 0,0 1,0-1,1 1,0 0,0-1,1 1,-1 0,1 0,0-1,1 1,0 0,0 0,0-1,0 1,1-1,0 1,0-1,1 2,8 2,0 0,0-1,1 0,0-1,0 0,0-1,1 0,0-1,1-1,-1 0,1-1,-1 0,1-1,0-1,0 0,11-1,-9-1,0 0,0-1,0-1,0-1,0 0,-1-1,0-1,0 0,0-1,-1-1,0 0,-1-1,1 0,-2-1,1 0,-2-1,1-1,-1 0,-1 0,0-1,-1 0,-1-1,2-3,-7 13,0-1,0 0,-1 0,0 0,1 0,-1 0,-1 0,1-1,-1 1,0-1,0 1,-1-1,0 1,0-1,0 1,0-1,-1 1,0-1,0 1,-1 0,1-1,-1 1,0 0,-1 0,1 0,-1 0,0 1,0-1,-1 1,1-1,-1 1,0 0,0 1,0-1,-1 1,1 0,-1 0,0 0,0 0,0 1,-3-1,-11-1,0 1,0 0,0 2,-1 0,1 1,0 2,0-1,-15 5,1 1</inkml:trace>
  <inkml:trace contextRef="#ctx0" brushRef="#br0" timeOffset="2897.159">2401 594,'105'-5,"-1"-5,1-4,39-13,-109 19,-30 6,0 0,0 0,1 1,-1 0,0 0,0 0,0 1,1 0,-1 0,0 0,1 1,-1-1,0 1,0 1,0-1,0 1,0 0,0 0,83 30,-66-29</inkml:trace>
  <inkml:trace contextRef="#ctx0" brushRef="#br0" timeOffset="3195.593">3190 0,'32'66,"-3"0,-3 2,-3 0,-3 2,-3 1,-3 0,1 29,-14-86,-1-1,0 0,-1 1,-1-1,0 0,0 1,-2-1,1 0,-2-1,0 1,0-1,-1 0,0 0,-1 0,-1-1,0 0,0-1,-10 10,-8 6,-1-1,-1-1,-2-1,0-1,-1-2,-22 10,26-17</inkml:trace>
</inkml:ink>
</file>

<file path=ppt/ink/ink4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5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0 886,'23'-18,"0"-2,-1 0,-2-1,0-1,15-23,-13 18,182-272,-52 94,-136 183,2 0,1 1,1 1,0 1,1 1,18-11,-38 28,1-1,0 1,0 0,0 1,0-1,0 0,0 1,1-1,-1 1,0-1,0 1,0 0,0 0,1 0,-1 0,0 1,0-1,0 0,0 1,1 0,-1-1,0 1,0 0,0 0,-1 0,1 0,0 1,0-1,0 0,-1 1,1-1,-1 1,1 0,-1-1,0 1,0 0,1 0,-1 0,-1 0,1 0,0 0,0 0,31 94,-26-59,-2-1,-1 0,-2 1,-2 0,-1-1,-1 0,-8 29,7-45,-1 0,-1 0,-1-1,0 1,-2-2,0 1,-1-1,-1-1,0 0,-2 0,0-1,0-1,-2 0,0-1,0 0,-1-1,-1-1,0-1,-1 0,0-1,-1-1,0-1,0-1,-1 0,1-2,-1 0,-1-1,1-1,-1-1,1-1,-1 0,14-2,1 1,-1-1,1 0,0 0,-1-1,1 1,0-1,0-1,0 1,0-1,1 0,-1-1,1 1,0-1,0 0,0-1,0 1,1-1,-1 0,1 0,1 0,-1 0,1-1,0 1,0-1,0 0,1 0,0 0,-1-4,0-13</inkml:trace>
  <inkml:trace contextRef="#ctx0" brushRef="#br0" timeOffset="599.406">818 943,'33'-44,"17"-26,2 3,4 2,2 2,62-50,-119 112,0-1,0 0,0 1,0-1,0 0,1 1,-1 0,0-1,1 1,0 0,-1 0,1 0,-1 0,1 0,0 0,0 0,0 1,0-1,-1 0,1 1,0 0,0-1,0 1,0 0,0 0,0 0,0 0,0 1,0-1,0 0,0 1,0-1,-1 1,1 0,0 0,0 0,-1 0,1 0,0 0,-1 0,1 0,-1 0,1 1,-1-1,0 1,0-1,1 1,-1 0,0 0,-21 136,19-136,0 1,0-1,1 1,-1-1,1 1,-1-1,1 1,0-1,0 1,0 0,0-1,0 1,0-1,1 1,-1-1,1 1,0-1,0 1,0-1,0 1,0-1,1 0,-1 0,1 0,-1 0,1 0,0 0,0 0,-1 0,1-1,1 1,-1-1,0 1,0-1,0 0,1 0,-1 0,1 0,-1 0,1-1,-1 1,1-1,1 1,9-4,1 1,-1-2,0 0,-1 0,1-2,-1 1,0-1,0-1,-1 0,0-1,4-3,62-35,-76 45,-1 0,1 0,0 0,0 1,0-1,0 0,0 1,0-1,0 1,0-1,0 1,0-1,0 1,0 0,0-1,1 1,-1 0,0 0,0 0,0 0,0 0,0 0,1 0,-1 1,0-1,0 0,0 0,0 1,0-1,0 1,0-1,0 1,0 0,0-1,0 1,0 0,0-1,0 1,-1 0,1 0,0 0,0 0,-1 0,1 0,-1 0,1 0,-1 0,1 0,-1 0,0 0,0 0,1 1,-1-1,0 0,0 0,-3 35,5-20</inkml:trace>
  <inkml:trace contextRef="#ctx0" brushRef="#br0" timeOffset="1437.455">1919 548,'-24'19,"1"1,1 1,1 0,0 2,2 1,1 0,1 1,-12 22,28-45,0-1,1 0,-1 0,0 1,0-1,0 0,1 1,-1-1,1 1,-1-1,1 0,0 1,-1-1,1 1,0 0,0-1,0 1,0-1,0 1,0-1,1 1,-1-1,1 1,-1-1,1 1,-1-1,1 0,0 1,-1-1,1 0,0 1,0-1,0 0,0 0,0 0,0 0,0 0,1 0,-1 0,0 0,1-1,-1 1,0 0,1-1,-1 1,1-1,-1 1,1-1,-1 0,1 0,-1 0,1 1,-1-1,1-1,-1 1,1 0,-1 0,1-1,-1 1,1 0,1-2,12-2,0-1,0 0,0-1,0-1,-1 0,0-1,-1-1,1 0,-2-1,1 0,3-5,26-19,85-65,-126 98,1 1,-1-1,1 1,0 0,-1-1,1 1,-1 0,1 0,-1 0,1 0,0 0,-1 1,1-1,-1 0,1 1,-1-1,1 1,-1-1,1 1,-1 0,0 0,1 0,-1 0,0 0,0 0,0 0,1 0,-1 0,0 0,-1 0,1 1,0-1,0 0,0 1,-1-1,1 1,-1-1,1 1,-1-1,1 1,-1-1,0 1,0 0,0-1,0 1,0-1,0 1,0-1,-1 1,1 0,11 31,-8-30,0 1,0-1,0 1,0-1,1 0,-1 0,1 0,-1-1,1 1,0-1,0 0,0 0,1-1,-1 1,0-1,1 0,-1 0,0 0,1 0,0-1,-1 0,1 0,-1 0,1 0,-1-1,1 0,-1 0,0 0,1-1,-1 1,4-3,9-3,0 0,-1-2,0 0,0-1,-1 0,0-2,3-3,9-6,0-2,-2-1,0-1,-2 0,0-2,-2-1,-1-1,-2 0,-1-2,-1 0,7-20,-22-37,-1 86,0 1,0-1,-1 0,1 0,-1 0,0 1,0-1,1 0,-1 1,0-1,0 1,0-1,-1 1,1-1,0 1,-1 0,1 0,0-1,-1 1,0 0,1 0,-1 1,1-1,-1 0,0 0,0 1,1-1,-1 1,0 0,0-1,0 1,0 0,1 0,-1 0,0 0,0 1,0-1,0 0,1 1,-1-1,0 1,0 0,1-1,-1 1,-1 1,-8 5,0 0,1 1,0 0,0 1,0 0,1 1,1 0,-1 0,2 1,-1 0,2 0,-1 1,2-1,-4 11,2-6,0 0,2 1,0-1,1 1,1 0,0 0,1 1,1-1,1 2,0-11,0 0,1-1,0 1,1-1,-1 0,1 1,1-1,-1 0,1 0,1 0,-1-1,1 1,0-1,1 0,-1 0,1 0,1-1,-1 1,1-1,-1-1,2 1,0 0,6 2,0-1,1 0,-1-1,1 0,0-1,1 0,-1-2,0 0,1 0,-1-1,1-1,0 0,-1-1,1-1,-1 0,0-1,1-1,-1 0,-1-1,1 0,-1-1,0-1,0 0,0 0,-1-2,-1 1,1-2,19-12,-2-1,0-2,-2 0,-1-2,-1-1,-1-1,-2-1,0-1,-3-1,0-1,9-25,-21 40,-1 6,0-1,0 0,-2-1,1 1,-2-1,0 0,-1 0,0 0,-1 0,0 0,-1 0,-2-12,2 24,0 1,-1-1,1 0,-1 1,1-1,-1 1,0-1,1 1,-1-1,0 1,0-1,0 1,0-1,0 1,0 0,0 0,-1 0,1 0,0 0,-1 0,1 0,-1 0,1 0,-1 1,1-1,-1 0,0 1,1 0,-1-1,0 1,1 0,-1 0,0 0,1 0,-1 0,0 0,0 0,1 1,-1-1,0 0,1 1,-1 0,1-1,-1 1,1 0,-2 1,-59 56,55-43,1 1,0-1,0 1,2 0,0 0,1 1,0-1,2 1,0-1,1 1,0 0,1-1,1 1,1-1,0 1,1-1,1 0,1 0,0-1,2 4,12 20,2 0,2-1,1-1,2-1,1-1,20 17,-33-38,-2-4</inkml:trace>
</inkml:ink>
</file>

<file path=ppt/ink/ink4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6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451 116,'-6'-5,"-1"1,0 1,0-1,0 1,0 0,0 1,-1-1,1 1,-1 1,1 0,-1 0,0 0,0 1,1 0,-1 1,0-1,1 1,-1 1,0 0,1 0,0 0,-1 1,1 0,0 0,1 1,-1 0,0 0,-3 5,-10 4,2 2,0 0,1 1,0 0,1 2,1 0,1 1,1 0,0 1,1 0,2 1,0 1,1-1,1 1,1 1,1 0,1 0,1 0,1 0,1 2,3-15,0 0,0 0,1 0,0 0,1 0,0 0,0-1,1 1,0-1,1 0,0 0,1-1,-1 1,2-1,-1-1,1 1,0-1,1 0,0 0,0-1,0 0,1-1,-1 0,1 0,4 0,6 4,0-1,1-1,0-1,0-1,1-1,-1 0,1-2,0 0,0-2,0 0,19-3,-1-2,-1-3,0-1,0-1,-1-3,0-1,-1-1,-1-2,0-2,-2-1,0-1,-1-2,7-9,-13 11,-1-1,-2-2,0 0,-2-2,15-22,-30 40,-1-1,0 0,0 0,-1 0,-1 0,1-1,-1 0,-1 1,0-1,0 0,-1 0,0 0,-1 0,0-1,-1 1,0 0,0 0,-1 0,0 0,-1 1,-1-3,-1 0,-1 0,-1 0,0 0,-1 1,0 0,0 0,-1 1,-1 0,1 1,-2 0,1 0,-1 1,-1 1,1 0,-1 0,0 1,-1 1,0 0,0 1,0 0,-1 0,-16-2,1 0,-2 2,1 1,0 2,-1 1,1 1,-1 1,-25 7,-9 4,12-1</inkml:trace>
  <inkml:trace contextRef="#ctx0" brushRef="#br0" timeOffset="418.409">56 426,'22'-15,"-1"1,2 1,-1 1,2 1,0 1,0 1,0 1,1 1,1 1,-1 2,1 0,-1 2,1 1,0 0,10 3,-24 1,0 0,0 1,-1 1,0 0,1 0,-2 1,1 0,-1 1,0 0,0 1,-1 0,86 51,-86-55,1-1,0 0,0 0,0 0,0-2,0 1,0-1,0-1,1 0,-1 0,0-1,1 0,-1-1,0 0,0 0,0-1,-1-1,1 0,1-1,2-7</inkml:trace>
</inkml:ink>
</file>

<file path=ppt/ink/ink4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57 368,'44'-5,"32"-6,14-2,-4-3,-6 2,-13 2,-13 4,-10-2,-9 1,-5 2,-2 2,-2 2,-1 1,-4 2</inkml:trace>
  <inkml:trace contextRef="#ctx0" brushRef="#br0" timeOffset="297.162">1 537,'43'0,"34"0,13-5,-4-1,-7 0,-12 1,-12 2,-7 1,-6 1,-6 0,-4 1,-2 0,-2 1,-6-1</inkml:trace>
  <inkml:trace contextRef="#ctx0" brushRef="#br0" timeOffset="744.428">340 1,'73'36,"2"-3,1-3,2-3,15 0,30 12,-120-39,1 0,0 1,0-1,0 1,-1 0,1 1,0-1,-1 0,1 1,-1 0,0 0,1 0,-1 0,0 1,0-1,-1 1,1 0,0-1,-1 1,0 0,1 1,-1-1,-1 0,1 1,0-1,-1 1,0-1,1 1,-1 0,-1 0,1-1,-1 1,1 0,-1 0,0 0,0 0,-1-1,1 1,-1 0,-1 2,-96 93,-136 83,174-139,-63 35,99-65</inkml:trace>
</inkml:ink>
</file>

<file path=ppt/ink/ink4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0,'-29'9,"0"1,1 1,1 2,0 1,0 0,1 2,1 2,1 0,-10 10,27-22,1 0,-1 1,1 0,0 0,1 0,0 0,0 1,1 0,0 0,0 1,0-1,1 1,1-1,0 1,0 0,0 0,1 0,0 0,1 0,1 6,-2-5,1 0,1 1,0-1,0 0,1-1,0 1,1 0,0 0,0-1,1 0,1 0,-1 0,1 0,1 0,0-1,0 0,1-1,-1 1,2-1,-1 0,1-1,0 0,0 0,1-1,2 2,3-2,0 0,0-1,0-1,1 0,0 0,-1-2,1 0,0 0,0-2,0 0,-1 0,1-1,0-1,10-4,-1 1</inkml:trace>
</inkml:ink>
</file>

<file path=ppt/ink/ink4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59,'-14'26,"1"-6,1 0,1 1,0 1,2 0,1 0,1 0,0 1,2 0,-2 18,7-37,0-1,0 1,1-1,-1 0,1 1,0-1,0 1,0-1,0 0,0 0,1 0,-1 0,1 0,0 0,0 0,0 0,0-1,1 1,-1-1,1 0,0 0,-1 1,1-2,0 1,0 0,0-1,0 1,1-1,-1 0,0 0,0 0,1 0,-1-1,1 1,0-1,125-7,-112 3,0 0,-1-2,1 0,-1 0,0-2,-1 0,1-1,-2 0,1-1,-1-1,-1 0,0-1,-1-1,0 0,0 0,-2-1,0 0,0-1,-2 0,4-9,-10 19,-1 1,0-1,0 0,0 0,0 0,-1 1,0-1,0 0,0 0,-1 0,0 0,0 1,0-1,0 0,-1 0,1 1,-1-1,0 1,-1 0,1 0,-1 0,0 0,0 0,0 0,-1 1,1-1,-1 1,1 0,-1 0,0 0,-1 1,-1-2,-3-1,-1 0,1 1,-1 0,0 1,0 0,-1 0,1 1,0 1,-1-1,0 2,1-1,-1 2,1-1,-9 3,-10 3,4 1</inkml:trace>
</inkml:ink>
</file>

<file path=ppt/ink/ink4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1,'-17'7,"0"1,0 0,1 2,0 0,0 0,2 2,-1 0,1 0,1 2,0-1,-10 17,22-26,0 0,1 0,-1 1,1-1,0 0,0 1,1-1,-1 0,1 1,0-1,0 0,0 0,1 0,0 0,-1 0,1 0,1 0,-1-1,0 1,1-1,0 1,0-1,0 0,0 0,0-1,1 1,-1 0,1-1,0 0,0 0,0 0,0-1,2 2,27 21,-29-21,1 0,-1-1,-1 1,1 0,0 1,-1-1,0 1,1 0,-1-1,-1 1,1 1,-1-1,1 0,-1 1,0-1,-1 1,1-1,-1 1,0 0,0 0,-1 0,1-1,-1 1,0 0,0 0,-1 0,1 0,-1 0,0-1,0 1,-1 0,0-1,1 1,-2-1,1 1,0-1,-1 0,0 0,0 0,-2 2,-8 2,0-1,0-1,0 0,-1 0,0-2,0 0,0 0,-1-1,1-1,-1-1,0 0,1 0,-1-2,0 0,1 0,-9-3,0-1,4-2</inkml:trace>
</inkml:ink>
</file>

<file path=ppt/ink/ink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6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282,'-9'-5,"-9"-1,-5 0,-4 1,-2 2,-1 1,0 1,5 5,2 2,0 0,-1-1,-1-1,-2-2,0 0,5 3,0 2,5 3,4 1</inkml:trace>
  <inkml:trace contextRef="#ctx0" brushRef="#br0" timeOffset="1152.423">378 0,'-146'227,"30"-30,108-180,-2-1,0 0,-1 0,-1-1,0-1,-1 0,-11 10,8-14</inkml:trace>
  <inkml:trace contextRef="#ctx0" brushRef="#br0" timeOffset="1514.496">11 56,'136'192,"-88"-130,63 100,-106-107,-9-39</inkml:trace>
  <inkml:trace contextRef="#ctx0" brushRef="#br0" timeOffset="2134.35">407 733,'4'-21,"-1"-9,2 1,1 1,2-1,0 1,2 0,12-23,-22 49,1 1,-1 0,1 0,-1 0,1 0,0-1,-1 1,1 0,0 0,0 0,-1 0,1 0,0 1,0-1,0 0,0 0,0 1,0-1,1 0,-1 1,0-1,0 1,0-1,0 1,1 0,-1 0,0-1,1 1,-1 0,0 0,0 0,1 0,-1 1,0-1,0 0,1 0,-1 1,0-1,0 1,0-1,0 1,1-1,-1 1,0 0,0 0,0-1,0 1,0 0,-1 0,1 0,0 0,0 0,-1 0,1 0,0 0,-1 1,1-1,-1 0,1 0,-1 0,0 1,0-1,4 6,-3-4,-1-1,1 1,-1-1,1 0,0 1,0-1,0 0,0 1,1-1,-1 0,0 0,1 0,-1 0,1-1,0 1,0 0,0-1,0 1,0-1,0 1,0-1,0 0,1 0,-1 0,0 0,1 0,-1-1,0 1,1-1,-1 0,1 1,-1-1,1 0,-1-1,1 1,-1 0,1-1,-1 1,1-1,-1 0,0 1,1-2,15-9,-17 9,0 0,1 1,-1-1,0 0,0 1,1-1,-1 1,1 0,-1-1,1 1,0 0,-1 0,1 0,0 0,0 0,0 1,-1-1,1 0,0 1,0-1,0 1,0 0,0 0,0 0,0 0,0 0,0 0,0 0,0 1,0-1,0 1,0-1,0 1,0 0,0 0,0 0,-1 0,1 0,0 0,-1 0,1 0,-1 1,1-1,-1 1,0-1,1 1,-1 0,0-1,0 1,0 0,0 0,13 96,-9-78</inkml:trace>
</inkml:ink>
</file>

<file path=ppt/ink/ink4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62,'-23'8,"0"0,0 1,1 1,1 1,-1 1,2 1,0 1,1 1,0 1,1 0,1 1,-14 17,27-28,-1 1,1 0,0-1,0 2,1-1,0 0,0 1,1-1,0 1,0 0,0 0,1 0,1-1,-1 1,1 0,1 0,-1 0,1 0,1 0,0 0,0 0,0-1,1 1,0-1,0 0,1 0,0 0,0 0,1 0,0-1,0 0,0 0,1-1,0 1,0-1,0 0,1-1,-1 1,1-1,0-1,1 1,-1-1,0 0,1-1,7 2,3 0,0-1,1-1,-1 0,0-2,1 0,-1 0,0-2,0 0,1-2,-2 0,1 0,0-2,4-2,-9-2,0 0,-1-1,0-1,-1 0,0 0,-1-1,-1 0,0-1,0 0,-2 0,1-1,2-9,-10 23,5-7,0-1,0 0,-1 0,0 0,-1-1,0 1,-1-1,0 1,0-1,-1 0,0 0,-1 0,0 0,0 0,-1 0,-1 0,1 0,-2 1,1-1,-1 1,-1-1,0 1,0 0,-1 0,0 1,0-1,-1 1,0 0,-1 1,0-1,0 1,0 1,-1-1,0 1,0 1,-7-4,-60-8,39 14</inkml:trace>
</inkml:ink>
</file>

<file path=ppt/ink/ink4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0 131,'113'-16,"-1"-5,66-22,-33-7,-140 50,0 0,0 0,0 0,0 1,0 0,0 0,0 0,0 1,0-1,0 1,-1 0,1 0,-1 1,1 0,-1-1,0 2,0-1,0 0,-1 1,1-1,2 5,53 34,-44-37,0-2,1 0,-1 0,1-1,0-1,0-1,12-1,-3 0</inkml:trace>
</inkml:ink>
</file>

<file path=ppt/ink/ink4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12,'39'0,"26"0,8 0,-5 0,-8 0,-10 0,-8 0,-8 0,-3-5,-8-1</inkml:trace>
</inkml:ink>
</file>

<file path=ppt/ink/ink4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60,'43'-5,"34"-6,8-2,-5 2,-12 3,-12 2,-12 3,-7 1,-11 2</inkml:trace>
</inkml:ink>
</file>

<file path=ppt/ink/ink4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0 112,'66'-27,"-18"6,1 3,1 2,0 1,1 3,-46 11,1 1,-1-1,1 1,-1 0,1 0,-1 1,0 0,1 0,-1 0,1 0,-1 1,0 0,0 0,0 0,0 1,0 0,-1 0,1 0,-1 0,0 1,0-1,0 1,0 0,2 5,1-1,0-1,0 1,0-1,1-1,0 1,0-1,1 0,0-1,0 0,0-1,1 0,-1 0,1-1,0 0,0-1,6 1,40 0,-31-3</inkml:trace>
</inkml:ink>
</file>

<file path=ppt/ink/ink4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1,'0'19,"0"31,0 11,0 4,0-2,0-4,0-2,-5-5,-1-8,0-6,1 1,1-3,2-2,1-2,1-1,0-2,-5-1,-1-5</inkml:trace>
</inkml:ink>
</file>

<file path=ppt/ink/ink4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30,'44'-5,"32"-1,14 0,-4 1,-12 1,-13 2,-18 1</inkml:trace>
</inkml:ink>
</file>

<file path=ppt/ink/ink4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363 134,'-2'-3,"0"-1,0 1,-1 0,1 0,-1 0,1 0,-1 0,0 1,0-1,-1 1,1 0,0 0,-1 0,1 0,-1 0,0 1,0 0,1-1,-1 1,0 1,0-1,0 1,0-1,0 1,0 0,0 1,0-1,0 1,0 0,0-1,0 2,0-1,-9 3,1 0,-1 1,1 0,0 0,1 2,-1-1,1 2,0-1,-2 4,1 0,-1 1,1 0,1 1,0 1,1-1,0 2,1-1,1 2,0-1,2 1,-1 0,2 0,-2 8,7-12,0-1,0 1,1-1,1 1,0-1,1 0,0 1,0-1,2-1,-1 1,1 0,1-1,-1 0,2-1,-1 1,2-1,-1 0,1-1,0 0,1 0,0-1,0 0,1 0,-1-1,1 0,1-1,-1 0,1-1,0 0,0-1,0 0,1-1,-1 0,0 0,3-1,15-1,1 0,-1-2,0-2,0 0,-1-2,1-1,-1-1,0-2,-1 0,0-2,-1-1,0-1,-9 6,-1 0,0-2,-1 1,0-2,0 0,-1 0,-1-2,0 0,0 0,-1-1,-1 0,-1-1,0-1,0 1,-2-2,2-4,-8 13,-1 0,0 1,0-1,0 0,-1 0,-1 0,1 0,-1 0,0 0,-1 1,0-1,0 0,-1 1,0 0,0-1,-1 1,0 1,0-1,0 0,-6-4,-1-3,-1 0,0 1,-1 1,-1 0,0 0,0 2,-1 0,-12-6,10 7,-1 0,0 2,0 0,-1 1,0 1,0 1,0 1,0 0,-1 1,1 2,-1 0,1 0,0 2,-1 1,1 0,0 1,0 1,1 1,-1 1,1 0,1 1,-1 1,1 1,1 0,0 1,-4 5,-43 36,38-32</inkml:trace>
</inkml:ink>
</file>

<file path=ppt/ink/ink4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0 166,'185'-118,"-174"111,0 1,1 0,-1 1,1 0,1 1,-1 0,0 1,1 1,0-1,0 2,0 0,0 1,7 0,156 91,-38-59,-133-31,0 0,1 0,-1 0,0 0,0-1,1 0,-1 0,0 0,0-1,1 0,-1 0,0 0,0-1,2 0,11-9</inkml:trace>
</inkml:ink>
</file>

<file path=ppt/ink/ink4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20,'251'-20,"-191"33,-59-13,0 1,0-1,0 0,0 1,0 0,-1-1,1 1,0-1,0 1,0 0,-1 0,1-1,0 1,-1 0,1 0,-1 0,1 0,-1 0,1 0,-1 0,0 0,1 0,-1 0,0 0,0 0,0 0,0 0,0 0,0 0,0 0,0 0,0 0,-1 0,1 0,0 0,0 0,-1 0,1 0,-1 0,1 0,-1 0,1-1,-1 1,0 0,1 0,-1 0,0-1,0 1,0 0,1-1,-1 1,0-1,0 1,0-1,-152 115,152-114,0 0,0 0,0 1,0-1,0 0,0 0,1 1,-1-1,0 0,1 1,-1-1,1 1,-1-1,1 1,0-1,-1 1,1-1,0 1,0-1,0 1,0-1,0 1,1-1,-1 1,0-1,1 1,-1-1,1 1,0-1,-1 0,1 1,0-1,0 0,0 1,0-1,0 0,0 0,0 0,0 0,0 0,0 0,1 0,-1 0,0-1,1 1,0 0,71 17,-70-18,120 23,-102-17,-3 1</inkml:trace>
</inkml:ink>
</file>

<file path=ppt/ink/ink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9:11.16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411 2089,'-2'1,"0"1,0-1,0 1,1-1,-1 1,0 0,1 0,-1 0,1-1,0 1,0 1,0-1,0 0,0 0,0 0,0 0,1 1,-1-1,1 0,0 1,0-1,0 0,0 1,0-1,0 1,0 0,-3 224,28-86,-23-117</inkml:trace>
  <inkml:trace contextRef="#ctx0" brushRef="#br0" timeOffset="1401.121">7523 1,'0'571,"-29"-281,29 179,-58-104,48-277,4 49,13-108,-2 1,-2 0,0 0,-2 1,-2-1,0 0,-2 0,-4 12,-15 179,23-139,1-73</inkml:trace>
  <inkml:trace contextRef="#ctx0" brushRef="#br0" timeOffset="2840.656">100 2371,'40'17,"-23"-13,1-2,-1 0,1-1,0 0,0-1,-1-2,1 1,0-2,14-4,67-6,215-17,649 31,-688 26,11-15,-143 2,0-7,102-9,-69 0,625 2,-430 29,-104-18,-208-4,1-2,-1-3,1-2,47-7,60-6,133 10,-6-1,24-22,67-2,-59 0,-7-1,111-1,18 31,-448-1</inkml:trace>
  <inkml:trace contextRef="#ctx0" brushRef="#br0" timeOffset="3122.727">7890 1976,'-77'48,"-35"20,-12 9,0-4,11-5,16-9,10-6,9-6,15-6,7-2,9-1,2-3,5-3,9-6</inkml:trace>
  <inkml:trace contextRef="#ctx0" brushRef="#br0" timeOffset="4108.416">750 2060,'-39'29,"-36"24,-10 7,-1-1,10-6,8-12,11-8,10-5,9-3,1-5,1-1,3 1,2-4,6 1,13-2,7-4</inkml:trace>
  <inkml:trace contextRef="#ctx0" brushRef="#br0" timeOffset="6308.193">1145 1580,'0'29,"0"29,4 9,3-2,-1-8,-1-7,-1-9,-2-6,-1-4,0-3,-1-1,-1 0,1 0,0-5</inkml:trace>
  <inkml:trace contextRef="#ctx0" brushRef="#br0" timeOffset="6669.452">1004 1666,'58'-44,"1"3,3 3,1 3,30-11,-89 43,-1 0,1 1,0 0,-1 0,1 0,0 0,0 0,0 1,0 0,1 0,-1 0,0 0,0 1,1-1,-1 1,0 0,1 1,-1-1,0 1,0 0,1 0,-1 0,0 0,0 1,0 0,0-1,0 1,-1 1,1-1,-1 1,1-1,-1 1,0 0,0 0,0 1,0-1,-1 0,3 5,-2 7,0 0,-1 1,-1-1,0 1,-1-1,-1 1,-1 0,0-1,-1 0,0 1,-1-1,-1 0,0-1,-1 1,-1-1,0 0,-1-1,-1 0,0 0,0-1,-1 0,-1 0,0-2,-1 1,0-1,-10 6,-43 22,45-37</inkml:trace>
  <inkml:trace contextRef="#ctx0" brushRef="#br0" timeOffset="7605.963">1540 1891,'24'-8,"-1"-1,-1-1,1-1,-2 0,0-2,0-1,-1 0,-1-2,0 0,-1-1,-1-1,-1 0,0-1,-1-1,-13 15,1 0,-1-1,0 1,0 0,0-1,-1 0,0 1,0-1,0 0,-1 1,0-1,0 0,0 1,-1-1,0 0,0 1,-1-2,2 4,-1 1,1 0,-1 0,0 0,0 0,0 0,-1 0,1 0,0 1,-1-1,1 0,-1 1,1-1,-1 1,0-1,0 1,0 0,1 0,-1-1,0 2,-1-1,1 0,0 0,0 1,0-1,0 1,-1-1,1 1,0 0,0 0,0 0,-1 0,1 1,0-1,0 0,-1 1,1 0,0-1,0 1,0 0,0 0,0 0,-1 1,-9 6,1 1,0-1,0 2,1 0,0 0,1 1,0 0,0 0,2 1,-1 0,1 1,1-1,0 1,-3 13,-2-2,8-20,0 0,0 0,1 1,0-1,0 1,0 0,0 0,1-1,0 1,0 0,0 0,0 0,1 0,0 0,0 0,0 0,1 0,0 0,0 0,0 0,0 0,1 0,0-1,0 1,0 0,1-1,-1 0,1 1,0-1,0 0,0-1,1 1,0-1,-1 1,1-1,0 0,3 1,7 0,-1-1,1-1,0 0,1-1,-1 0,0-1,0-1,0 0,0-1,0-1,0 0,-1-1,1 0,-1-1,0 0,0-1,7-6,5-4,-2-2,0-1,-1-1,-1-1,-1-1,0 0,-2-2,-1 0,-1-1,12-26,-23 43,-2 4,0 0,-1 0,1 0,-1-1,1 1,-1-1,0 0,-1 1,1-1,-1 0,0 0,-1 0,1 0,-1 0,0 0,0 0,0 0,-1 0,0-4,-1 8,1 0,0 1,-1-1,1 1,-1-1,1 1,-1 0,1 0,-1-1,1 1,-1 0,1 0,-1 1,1-1,-1 0,1 0,-1 1,1-1,-1 1,1-1,0 1,-1-1,1 1,0 0,-1 0,1 0,0 0,0 0,0 0,0 0,0 0,0 0,0 1,0-1,0 0,1 1,-1-1,0 0,1 1,-1-1,1 1,0-1,-1 1,1-1,0 1,0-1,0 1,0-1,1 4,1-1,-1 0,1 0,0 0,0 0,0-1,0 1,1 0,0-1,0 0,0 0,0 1,0-2,0 1,1 0,-1-1,2 1,22 22,-22-17,-1 0,-1 1,1-1,-2 1,1 0,-1 0,0 0,-1 0,0 0,0 0,-1 1,-1-1,1 0,-1 0,-1 0,0 0,0 0,0 0,-5 8,-6 57,11-18,1-31</inkml:trace>
  <inkml:trace contextRef="#ctx0" brushRef="#br0" timeOffset="7853.44">2499 1750,'-9'29,"1"14,2 0</inkml:trace>
  <inkml:trace contextRef="#ctx0" brushRef="#br0" timeOffset="8090.421">2499 1383,'-9'10,"-4"2</inkml:trace>
  <inkml:trace contextRef="#ctx0" brushRef="#br0" timeOffset="8303.492">2725 1693,'-7'14,"1"-1,0 1,1 1,1-1,0 1,1-1,0 1,2 0,-1 0,2 0,0 0,1 0,2 13,-2-25,0-1,0 1,0-1,0 0,1 1,-1-1,1 0,-1 0,1 0,0 0,0 0,0 0,0-1,0 1,1-1,-1 1,0-1,1 0,-1 0,1 0,-1 0,1-1,-1 1,1-1,0 1,-1-1,1 0,0 0,-1 0,1 0,0 0,-1-1,1 1,-1-1,1 0,0 0,89-43,-83 37,-1-2,0 1,0-1,-1 0,0 0,0-1,-1 0,0 0,-1-1,0 1,-1-1,0 0,-1-3,0 8,-2 0,1-1,-1 0,0 1,0-1,-1 0,1 0,-2 1,1-1,-1 0,0 1,0-1,-1 0,0 1,0 0,0-1,-1 1,0 0,-1 0,1 0,-1 1,0-1,-1 0,1 3,0 1,0-1,0 1,0 0,-1 1,1-1,0 1,-1-1,1 1,-1 1,0-1,1 1,-1-1,0 1,1 1,-1-1,0 1,1-1,-1 1,1 1,-1-1,1 1,0-1,-1 1,1 1,0-1,0 0,1 1,-1 0,0 0,1 0,0 0,-1 1,1-1,1 1,-1 0,0 0,1 0,-1 3,-12 10</inkml:trace>
  <inkml:trace contextRef="#ctx0" brushRef="#br0" timeOffset="8790.923">3290 1637,'-13'16,"1"0,1 2,1-1,0 1,2 1,0-1,0 2,2-1,-1 8,6-25,1 1,0-1,-1 1,1 0,0-1,0 1,0-1,1 1,-1 0,0-1,1 1,0-1,0 1,0-1,0 1,0-1,0 1,0-1,1 0,-1 0,1 0,0 0,0 0,0 0,0 0,0-1,0 1,0-1,0 1,1-1,-1 0,0 0,1 0,-1 0,1 0,-1-1,1 1,0-1,-1 1,1-1,0 0,-1 0,1 0,-1-1,1 1,0-1,-1 1,1-1,-1 0,3 0,11-7,0 0,0-1,0 0,-1-1,0-1,-1 0,0-2,-1 1,-1-1,0-1,8-11,96-158,-104 164,-1 0,-1-1,-1-1,-1 1,0-1,-2 0,0-1,-1 0,-2 0,0 0,-1-18,-2 34,-1 1,0 0,0 0,0-1,-1 1,0 0,0 1,0-1,0 0,-1 0,0 1,0 0,0-1,-1 1,1 0,-1 1,0-1,0 1,0-1,0 1,-1 0,0 1,1-1,-1 1,0 0,0 0,0 1,0-1,0 1,-1 0,1 1,0-1,0 1,-1 0,1 0,0 1,-1-1,1 1,0 0,0 1,0-1,-5 3,-4 3,1 0,-1 2,1-1,1 2,0-1,0 2,1 0,0 0,1 1,0 0,1 0,0 1,1 1,1-1,0 1,1 1,0-1,1 1,1 0,-1 8,3-12,1 1,0-1,0 1,2-1,-1 0,1 1,1-1,0 0,1 1,0-1,1 0,0-1,0 1,1-1,1 0,-1 0,2 0,-1-1,2 0,-1 0,1-1,0 0,1 0,0-1,8 5,4 1,1-1,0-1,0-1,1 0,1-2,0-1,0-1,0-1,0-1,1-1,0-2,0 0,2-1,36-1,-38 0</inkml:trace>
  <inkml:trace contextRef="#ctx0" brushRef="#br0" timeOffset="9090.223">4023 1609,'48'-10,"21"-2,3-1,-6 4,-9 2,-9-2,-9 0,-5 2,-5 2,-1 2,-6 2</inkml:trace>
  <inkml:trace contextRef="#ctx0" brushRef="#br0" timeOffset="9386.5">4080 1891,'48'-15,"20"-4,4 1,-10-1,-12 2,-8 5,-8 3,-8 5</inkml:trace>
  <inkml:trace contextRef="#ctx0" brushRef="#br0" timeOffset="9658.854">4051 2117,'48'-10,"21"-3,3-4,-6 1,-9 3,-9-1,-9 2,-5-2,-9 2</inkml:trace>
  <inkml:trace contextRef="#ctx0" brushRef="#br0" timeOffset="10409.349">5209 1553,'-75'154,"23"-52,34-73,2 1,2 0,0 2,2-1,2 2,-1 7,10-35,0 1,1-1,0 0,0 0,0 1,1-1,0 0,0 0,0 0,1 0,0 0,-1 0,2 0,-1 0,1-1,-1 1,1-1,0 0,1 1,-1-1,1-1,0 1,0-1,0 1,0-1,1 0,-1-1,1 1,-1-1,1 0,0 0,0 0,0-1,0 0,1 0,-1 0,0 0,0-1,1 0,-1 0,4-1,-1 1,0-1,0 1,0-2,0 1,-1-1,1 0,0-1,-1 0,0 0,0 0,0-1,0 0,0-1,-1 1,6-6,1-4</inkml:trace>
  <inkml:trace contextRef="#ctx0" brushRef="#br0" timeOffset="10861.073">4842 1580,'27'-13,"2"2,0 0,0 2,0 1,1 1,0 2,18-1,-41 7,0 0,0 0,0 1,0 0,0 0,0 0,-1 1,1 0,-1 0,0 1,1 0,-2 0,1 0,0 1,-1 0,0 0,0 0,0 1,-1 0,0-1,0 2,1 1,0 1,1-1,0-1,1 1,-1-1,1 0,1 0,-1-1,1 0,0-1,1 0,-1 0,2 0,-2-3,1 1,1-2,-1 1,0-2,0 1,0-1,1 0,-1-1,0 0,0-1,0 1,0-2,0 1,0-2,-1 1,1-1,-1 0,0-1,0 1,0-2,-1 1,0-1,0 0,0-1,-1 0,0 0,0-1,7-12</inkml:trace>
  <inkml:trace contextRef="#ctx0" brushRef="#br0" timeOffset="11504.202">5604 2004,'-181'249,"343"-438,-160 187,0 1,0 0,0-1,1 1,-1 0,0 0,1 0,-1 0,0 0,1 1,-1-1,1 1,0 0,-1-1,1 1,-1 0,1 1,-1-1,1 0,-1 1,1-1,-1 1,1 0,-1 0,1 0,-1 0,0 0,0 0,0 1,0-1,0 1,0 0,0-1,0 1,0 0,-1 0,1 0,-1 0,1 1,-1-1,0 0,0 0,0 1,0-1,0 1,44 40,-41-42,0 0,0 1,-1-2,1 1,0 0,0-1,0 0,0 0,0 0,0 0,0-1,0 1,0-1,0 0,0 0,0-1,0 1,-1-1,1 1,-1-1,1-1,-1 1,0 0,0-1,0 0,0 1,0-1,0 0,-1 0,0-1,2-1,55-115,-51 95</inkml:trace>
</inkml:ink>
</file>

<file path=ppt/ink/ink4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2,'7'6,"-1"0,1 0,0-1,0 0,0 0,1 0,0-1,-1-1,2 1,-1-1,0 0,1-1,-1 0,1-1,0 1,-1-2,1 1,0-1,0 0,-1-1,1 0,5-2,252-24,228-5,-174 33,-262 4,-39 2</inkml:trace>
</inkml:ink>
</file>

<file path=ppt/ink/ink4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68,'395'-57,"-362"51,44 1,-76 6,-1 1,1-1,-1 0,1 0,-1 0,0 1,1-1,-1 0,0 0,0 1,0-1,0 0,0 1,0-1,0 0,-1 0,1 1,0-1,-1 0,1 0,-1 0,1 1,-1-1,0 0,1 0,-1 0,0 0,0 0,0 0,1 0,-1-1,0 1,0 0,-1 0,1-1,0 1,0 0,0-1,0 1,0-1,-1 0,1 1,0-1,0 0,-1 0,-109 67,-75 55,183-121,0 1,0 0,0 0,1 0,-1 0,0 0,1 1,-1-1,1 1,0-1,0 1,0 0,0 0,1 0,-1 0,1 0,0 0,0 0,0 1,0-1,0 0,1 1,-1-1,1 1,0-1,0 0,0 1,1-1,-1 0,1 1,0-1,0 0,0 1,0-1,1 0,-1 0,1 0,-1 0,1 0,0-1,1 1,-1 0,0-1,1 1,-1-1,1 0,0 0,10 2,0 0,0-1,1-1,-1 0,1-1,0-1,-1 0,1 0,0-1,-1-1,1-1,-1 0,0 0,1-2,6 1,76-26,-77 24</inkml:trace>
</inkml:ink>
</file>

<file path=ppt/ink/ink4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1 339,'254'-30,"-64"3,-27 10,-96 12,-50 10</inkml:trace>
  <inkml:trace contextRef="#ctx0" brushRef="#br0" timeOffset="267.251">1 508,'43'0,"39"-5,9-1,0 0,-12 1,-13 2,-10 1,-8 1,-8 0,-7 1,-3 0,-7 1</inkml:trace>
  <inkml:trace contextRef="#ctx0" brushRef="#br0" timeOffset="798.406">368 0,'30'32,"53"36,202 60,-280-127,0 1,0 0,0 0,0 0,0 0,0 1,-1 0,1 0,-1 1,0-1,0 1,0-1,-1 1,1 1,-1-1,0 0,0 1,-1-1,1 1,-1 0,0 0,0 0,0 0,-1 1,0-1,0 0,0 0,-1 1,0-1,0 1,0-1,0 0,-1 1,-1 4,-11 9,-1-1,-1 0,0 0,-1-2,-1 0,0-1,-1-1,-1 0,0-1,-1-2,0 0,-12 4,-82 36,82-39,1 2,0 0,0 3,2 0,0 2,-20 17,32-22,3-2</inkml:trace>
</inkml:ink>
</file>

<file path=ppt/ink/ink4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60,'-1'-2,"0"-1,0 1,0 0,1 0,-1-1,1 1,-1 0,1-1,0 1,0-1,0 1,0 0,0-1,1 1,-1 0,1-1,0 1,-1 0,1-1,0 1,0 0,0 0,1 0,-1 0,1-1,21 32,-14-1,-2 0,-1 0,-1 1,-2 0,0-1,-2 1,-1 0,-4 23,2 12,2 329,-22-272,22-120,0 1,0-1,0 1,0-1,0 1,1 0,-1-1,0 1,1-1,-1 0,1 1,0-1,-1 1,1-1,0 0,0 1,0-1,0 0,0 0,0 0,0 0,0 0,1 0,-1 0,0 0,1 0,-1-1,0 1,1 0,-1-1,1 0,-1 1,1-1,-1 0,1 1,-1-1,1 0,-1 0,1 0,-1 0,1-1,0 1,-1 0,1-1,-1 1,0-1,1 1,-1-1,1 0,-1 0,0 1,1-1,-1 0,0 0,0 0,0 0,0-1,0 1,0 0,0 0,0-1,0 1,-1 0,102-138,-84 117,-8 6,0 1,1 1,1 0,0 1,1 0,0 0,1 2,1 0,-1 0,2 1,-1 1,2 1,12-5,-27 12,0 1,0 0,0-1,-1 1,1 0,0 0,0 0,0 0,0 1,0-1,0 0,0 1,0 0,0-1,0 1,-1 0,1 0,0 0,-1 0,1 0,0 0,-1 0,1 1,-1-1,0 1,1-1,-1 1,0-1,0 1,0 0,0-1,0 1,-1 0,1 0,0 0,-1 0,1-1,-1 3,5 80,-5-75,-5 137,5-121</inkml:trace>
</inkml:ink>
</file>

<file path=ppt/ink/ink4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0,'38'0,"18"0,4 0,-4 0,-6 0,-7 0,-6 0,-4 0,-3 0,-2 0,-6 0</inkml:trace>
</inkml:ink>
</file>

<file path=ppt/ink/ink4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27,'19'4,"17"3,6-6,1-2,-2-2,-4 0,-2 1,-3 0,-2 1,-6-4,-3-2,1 1,1 1,-4 1</inkml:trace>
</inkml:ink>
</file>

<file path=ppt/ink/ink4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3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1 110,'109'-62,"-79"48,-24 10,0 0,0 0,0 1,0 0,1 0,-1 0,1 1,0 0,0 0,-1 1,1 0,0 0,0 0,0 1,0 0,0 1,0-1,0 1,0 1,0-1,0 1,2 1,4 7,-7-4,0 0,1-1,0 0,-1 0,2 0,-1-1,0 0,1-1,0 1,0-1,0-1,0 0,0 0,1 0,-1-1,1 0,-1-1,1 0,-1 0,5-2,31-10,-25 6</inkml:trace>
</inkml:ink>
</file>

<file path=ppt/ink/ink4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5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0 897,'65'-29,"-1"-3,-2-2,-2-3,-1-2,-2-4,-1-1,-3-3,-2-2,6-12,-31 37,-2-1,-1-1,-1-1,-1-1,-1-1,-2-1,-1-1,-1 0,-2-1,-1 0,-1-3,-9-53,-3 86,0 0,-1 0,1 0,-1 0,0 0,0 0,0 0,1 0,-2 0,1 0,0 1,0-1,-1 0,1 1,-1-1,1 1,-1-1,1 1,-1 0,0 0,0 0,0 0,0 0,0 0,0 0,0 1,0-1,0 1,0-1,0 1,0 0,0 0,0 0,0 0,0 0,-1 0,1 1,0-1,-1 1,-8 4,0 0,1 1,0 0,1 1,-1 0,1 0,0 1,1 0,0 1,0-1,1 2,0-1,1 1,0 0,0 0,1 1,-1 3,-8 10,0 1,2 0,1 1,0 1,3 0,0 0,1 0,2 1,1 0,1 1,1-1,2 3,2-20,0 0,0 0,1 0,0-1,1 1,1-1,-1 0,2 0,-1 0,1-1,1 0,-1 0,2-1,-1 0,1 0,0 0,1-1,0-1,0 1,0-1,1-1,0 0,0 0,0-1,1 0,-1-1,1 0,0-1,0 0,0-1,0 0,8 0,17-12,-30 4</inkml:trace>
</inkml:ink>
</file>

<file path=ppt/ink/ink4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6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1,'-26'32,"0"1,3 2,1 1,1 0,2 1,2 2,2-1,-7 27,18-52,1 0,1-1,0 1,1 0,0 0,1 0,0 0,1 0,1-1,0 1,0 0,2-1,-1 1,2-1,-1 0,6 8,-5-8,1 0,0-1,1 0,0 0,0-1,1 0,1 0,0-1,2 2,-3-7</inkml:trace>
  <inkml:trace contextRef="#ctx0" brushRef="#br0" timeOffset="517.64">488 29,'-10'29,"-3"24,1 7,2-1,3-6,3-7,2-7,1-5,1-4,-5-6,0-4,-1 1,2 1,-4-3,-1 0,2 2,2-3</inkml:trace>
  <inkml:trace contextRef="#ctx0" brushRef="#br0" timeOffset="945.38">714 396,'19'0,"21"0,8 0,1 0,-8-5,-6-1,-4 0,-3 1,-1 1,-1 2,-4 1</inkml:trace>
  <inkml:trace contextRef="#ctx0" brushRef="#br0" timeOffset="1400.365">1249 57,'-11'196,"-52"96,52-185,10-84</inkml:trace>
</inkml:ink>
</file>

<file path=ppt/ink/ink4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0 542,'29'-9,"19"-4,6 1,-1 2,-5 3,-6 2,-5 3,-4 1,-3 1,-7 1</inkml:trace>
  <inkml:trace contextRef="#ctx0" brushRef="#br0" timeOffset="247.6">227 261,'-10'38,"-3"22,1 6,2-3,3-8,8-13,3-9,1-10</inkml:trace>
  <inkml:trace contextRef="#ctx0" brushRef="#br0" timeOffset="597.598">791 91,'-28'41,"2"2,3 0,1 2,2 0,-13 44,31-86,0 0,0 0,1 1,-1-1,1 0,0 1,0-1,0 1,0 0,1-1,0 1,-1-1,1 1,0 0,1-1,-1 1,1 0,0-1,-1 1,1-1,1 1,-1-1,1 0,-1 1,1-1,0 0,0 0,0 0,1 0,-1-1,1 1,-1-1,1 1,0-1,0 0,0 0,0 0,0 0,1 0,9-2,-1 0,0-1,0-1,0 0,0 0,-1-1,1-1,-1 0,1 0,-1-1,0-1,-1 1,0-2,1 0,-2 0,7-7,-8 8,-1 0,0 0,0-1,0 0,-1-1,-1 0,1 0,-1 0,0 0,-1-1,0 0,0 1,-1-2,0 1,-1 0,0-1,0 1,-1-1,0 1,-1-1,0 0,-1 1,0-1,0 1,-1-1,0 1,-1 0,0-1,0 1,-1 1,0-1,-4-6,2 10,-1 0,1 0,-1 1,0 0,0 0,0 0,-1 1,0 0,1 0,-1 1,0 0,0 1,0 0,0 0,0 0,-1 1,1 0,0 1,0 0,0 0,-1 1,-12-1,-7 0</inkml:trace>
  <inkml:trace contextRef="#ctx0" brushRef="#br0" timeOffset="863.704">508 374,'39'-15,"21"-4,7 0,-5 5,-7 3,-13 9,-9 10,-5 3,-3 0,-1-2,1-2,-5-8,-5-3</inkml:trace>
  <inkml:trace contextRef="#ctx0" brushRef="#br0" timeOffset="1231.629">1072 7,'20'-5,"10"3,6 2,-4 6,-7 7,-13 1,-8 3,-5 3,-2 3,4-2,7-5,6-5,7-4,3-4,3-2,2-1,0-1,-4 0</inkml:trace>
  <inkml:trace contextRef="#ctx0" brushRef="#br0" timeOffset="1555.692">480 712,'39'-5,"36"-1,10 0,1-4,-10 0,-9 2,-10 2,-10 2,-8 1,-7 2,-3 1,-7 0</inkml:trace>
  <inkml:trace contextRef="#ctx0" brushRef="#br0" timeOffset="1952.288">678 825,'66'-2,"-40"0,0 1,0 2,0 0,0 2,0 0,-1 2,8 3,-32-8,0 0,0 0,0 0,0 0,1 1,-1-1,0 0,0 1,0-1,0 1,-1-1,1 1,0-1,0 1,0 0,0-1,0 1,-1 0,1 0,0 0,-1-1,1 1,0 0,-1 0,1 0,-1 0,0 0,1 0,-1 0,0 0,1 0,-1 0,0 0,0 0,0 1,0-1,0 0,0 0,0 0,-1 0,1 0,0 0,-1 0,1 0,0 0,-1 0,1 0,-1 0,0 0,1 0,-1-1,0 1,1 0,-1 0,0 0,0-1,0 1,1-1,-1 1,0 0,-1-1,-59 38,22-10,39-27,-1-1,0 1,1 0,-1-1,1 1,-1-1,1 1,-1 0,1-1,-1 1,1 0,0 0,-1-1,1 1,0 0,0 0,0 0,0-1,-1 1,1 0,0 0,0 0,1-1,-1 1,0 0,0 0,0 0,0-1,1 1,-1 0,0 0,1-1,-1 1,1 0,-1-1,0 1,1 0,0-1,-1 1,1 0,-1-1,1 1,0-1,-1 0,1 1,0-1,-1 1,1-1,0 0,0 0,0 1,-1-1,1 0,0 0,0 0,10 2,1 0,-1-1,1 0,0-1,0 0,-1-1,1-1,-1 0,1 0,-1-1,0 0,0-1,0 0,3-3,35-9,-24 9</inkml:trace>
  <inkml:trace contextRef="#ctx0" brushRef="#br0" timeOffset="2288.758">1750 34,'25'48,"-2"1,-2 0,-2 2,-3 0,-2 1,6 43,-19-81,-1 0,0 0,-1 0,-1-1,0 1,-1 0,0-1,-1 1,0-1,-1 0,-1-1,0 1,-1-1,0 0,-7 8,-146 154,137-152,-85 56,91-69</inkml:trace>
</inkml:ink>
</file>

<file path=ppt/ink/ink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9:35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368 537,'0'-13,"0"33,0-1,-1 547,-25-259,-5 91,2 90,30-24,29-160,-61 104,33-148,49-58,-35 130,20-152,-25-1,-12-144,1-11</inkml:trace>
  <inkml:trace contextRef="#ctx0" brushRef="#br0" timeOffset="1819.649">1 2540,'54'-10,"0"3,1 1,0 4,30 2,65-4,103-23,-15 15,146-6,-83-7,29-3,222-2,-76 30,-206-27,116 15,-253 1,0 6,28 6,128-4,7-24,69-1,403 28,-431 0,-167-29,73 29,-231 0</inkml:trace>
  <inkml:trace contextRef="#ctx0" brushRef="#br0" timeOffset="5118.249">480 706,'284'0,"-142"28,-124-28,1 2,0 0,-1 1,1 1,-1 0,0 1,-1 2,1-1,14 10,19 17,-2 3,-1 1,-3 3,-1 2,-1 1,18 28,190 200,-92-50,-94-139,-3 2,42 77,-14 22,63 53,-23-34,-46-84,80 184,-35-56,-39-102,42 78,9-7,-109-174,-7-6,2-1,1-1,1-1,2-2,1-1,16 10,79 65,39-14,-124-71,110 33,-130-48,0 0,1-2,0 0,-1-1,1-2,0 0,-1-1,1-2,-1 0,0-1,0-2,0 0,3-3,215-82,-205 69,0-3,-2-1,-1-1,-1-2,-1-1,-2-1,-2-2,0 0,-3-2,7-15,127-147,-49 70,-83 96,-1-1,-1-1,-2-1,-1-1,-2 0,7-25,49-193,-16 39,-45 178,6-23,2 1,3 1,3 1,9-13,102-171,-34 38,-72 133,3 1,3 3,17-22,81-143,-61 90,60-56,-100 154,2 1,2 2,2 2,26-19,-28 23,37-36,103-76,9 41,-50 65,-127 41,-4 3</inkml:trace>
  <inkml:trace contextRef="#ctx0" brushRef="#br0" timeOffset="10651.103">6576 2259,'39'-18,"-11"13,0 0,0 2,0 1,0 1,0 1,12 3,25-1,246-2,-141-27,-31 25,-115 3</inkml:trace>
  <inkml:trace contextRef="#ctx0" brushRef="#br0" timeOffset="23125.313">2371 198,'-6'1,"1"1,-1 0,1 1,-1-1,1 1,0 0,0 0,0 0,1 1,-1 0,1 0,0 0,0 0,0 1,0-1,1 1,0 0,0 0,0 0,1 1,0-1,-2 5,-6 8,-138 242,46-65,91-172,0-5</inkml:trace>
  <inkml:trace contextRef="#ctx0" brushRef="#br0" timeOffset="23404.318">2004 170,'5'24,"6"18,6 5,1 1,1-8,3-6,2-5,-3-1,0-7,-4-1,0 1,-2 1,0 2,-2 1,-3-3</inkml:trace>
  <inkml:trace contextRef="#ctx0" brushRef="#br0" timeOffset="24025.847">2400 791,'51'-95,"30"-37,-80 131,-1 0,1 0,-1 0,1 1,-1-1,1 0,0 1,-1-1,1 1,0-1,0 0,-1 1,1 0,0-1,0 1,0-1,0 1,-1 0,1 0,0-1,0 1,0 0,0 0,0 0,0 0,0 0,0 0,0 0,0 1,-1-1,1 0,0 0,0 1,0-1,0 1,0-1,-1 0,1 1,0-1,0 1,-1 0,1-1,0 1,-1 0,1-1,-1 1,1 0,21 49,-13-27,-8-21,0-1,0 1,0 0,0-1,0 1,0-1,0 1,1-1,-1 1,0-1,1 0,-1 0,1 0,0 0,-1 0,1 0,0 0,0 0,0-1,-1 1,1-1,0 1,0-1,0 0,0 0,0 0,0 0,0 0,0 0,-1 0,1-1,0 1,0-1,0 1,0-1,-1 0,2 0,62-46,-56 39,101-92,-109 99,1 1,-1 0,0 0,0-1,0 1,0 0,0 0,0 0,1 0,-1 0,0 1,0-1,0 0,0 1,0-1,0 0,0 1,0-1,0 1,0 0,0-1,0 1,0 0,0-1,0 1,-1 0,1 0,0 0,0 0,-1 0,1 0,-1 0,1 0,-1 0,1 0,-1 0,0 0,0 0,1 0,-1 0,0 1,0-1,0 0,0 0,0 0,0 0,-1 0,1 1,0-1,0 0,-1 0,1 0,-1 0,1 0,-1 0,1 0,-1 0,0 0,1 0,-1-1,0 1,0 0,0 0,-2 9,0 0,1 0,0 0,1 0,0 1,0-1,1 0,1 1,0-1,1 6,3 3</inkml:trace>
  <inkml:trace contextRef="#ctx0" brushRef="#br0" timeOffset="24387.234">3331 198,'-29'33,"-14"22,0 5,8-2,9-7,9-6,13-12,7-6,7-8,7-7,1-1,1-2,4-3,1-2,-2-7,-1-2,-4-1</inkml:trace>
  <inkml:trace contextRef="#ctx0" brushRef="#br0" timeOffset="24719.262">3585 311,'-4'7,"-5"8,0 0,1 1,1 0,1 0,0 0,1 1,0 0,2 0,0 0,1 0,0 1,2-1,1 16,0-29,0 0,1 0,-1-1,1 1,0 0,1-1,-1 1,0-1,1 0,0 0,0 0,0 0,0 0,0 0,0-1,1 0,-1 1,1-1,0-1,0 1,-1 0,1-1,0 0,0 0,1 0,-1-1,0 1,0-1,0 0,0 0,1 0,6 0,-1 0,1-1,0-1,0 1,-1-2,1 1,-1-2,0 1,0-1,0-1,7-4,-6 3,-1-1,0 0,0-1,-1 0,0 0,0-1,0 0,-2-1,1 1,-1-2,0 1,-1-1,-1 0,1 0,-2-1,0 1,0-1,-1 0,0 0,-1-1,-1 1,1-3,-3 10,0 0,0 0,0 0,0 1,-1-1,0 0,0 0,0 1,0-1,-1 1,1 0,-1 0,-1 0,1 0,0 0,-1 1,0-1,0 1,0 0,0 0,0 0,-1 1,1 0,-1 0,1 0,-1 0,0 1,0-1,0 1,0 0,0 1,0-1,0 1,0 0,0 1,0-1,0 1,0 0,0 0,0 0,0 1,0 0,-3 2,-97 59,87-49</inkml:trace>
  <inkml:trace contextRef="#ctx0" brushRef="#br0" timeOffset="25135.818">4206 254,'-77'62,"75"-60,0 0,1 1,-1-1,1 0,-1 1,1-1,0 1,0-1,0 1,1 0,-1-1,0 1,1 0,0-1,0 1,0 0,0 0,0-1,0 1,1 0,-1 0,1-1,0 1,0 0,0-1,0 1,0-1,0 1,1-1,-1 0,1 0,0 1,1 0,22 24,-21-25,-1 1,1 0,-1 0,1 1,-1-1,0 1,0-1,-1 1,1 0,-1 0,0 0,0 1,0-1,0 0,-1 1,0-1,0 1,0-1,0 1,-1 0,0-1,0 1,0-1,0 1,-1 1,-4 3,0-1,-1 0,1-1,-2 1,1-1,-1 0,0 0,0-1,-1 0,0 0,0-1,0 0,-1-1,0 0,0 0,0 0,0-1,0-1,-1 0,1 0,-1 0,1-2,-1 1,0-1,1 0,-6-2,-8 3</inkml:trace>
  <inkml:trace contextRef="#ctx0" brushRef="#br0" timeOffset="26105.389">4544 57,'-33'45,"3"2,2 1,2 1,2 2,-5 17,24-53,0-1,1 0,0 1,1 0,1 0,0 0,1 0,1 0,0 0,1 0,1 0,0 0,1 0,0-1,2 1,-4-7,1-1,0 0,0 1,1-1,0 0,0-1,0 1,1 0,0-1,1 0,-1 0,1 0,0-1,1 1,-1-1,1 0,0-1,0 0,1 0,-1 0,6 2,8-2</inkml:trace>
  <inkml:trace contextRef="#ctx0" brushRef="#br0" timeOffset="26903.308">4600 594,'32'-3,"-1"-1,0-1,-1-2,1-1,-1-1,-1-2,0-1,9-6,-26 9,0 0,0-2,-1 1,0-1,-1-1,-1 0,1 0,-2-1,0 0,-1-1,0 1,-1-1,4-14,-8 27,-1-1,0 1,0 0,0-1,0 0,-1 1,1-1,0 1,-1-1,1 0,-1 1,0-1,1 0,-1 0,0 0,0 1,0-1,0 0,0 0,-1 1,1-1,0 0,-1 1,0-1,1 0,-1 1,0-1,0 0,0 1,0 0,0-1,0 1,0-1,0 1,0 0,-1 0,1 0,-1 0,1 0,-1 0,1 0,-1 0,1 0,-1 1,0-1,1 1,-1-1,0 1,0 0,1 0,-1-1,0 1,0 0,1 1,-1-1,0 0,0 0,1 1,-1-1,0 1,1 0,-1 0,-7 4,0 1,1 1,0 0,0 0,1 0,0 1,0 0,1 0,0 1,0 0,1 0,0 0,1 1,-3 6,6-12,-1 1,0 0,1-1,0 1,0 0,1 0,-1-1,1 1,0 0,1 0,-1 0,1-1,0 1,0 0,0 0,0-1,1 1,0-1,0 1,0-1,1 0,0 0,-1 0,1 0,0 0,1-1,-1 0,1 1,0-1,-1 0,1-1,1 2,5 0,0 0,-1-1,1 0,0-1,1 0,-1 0,0-1,1 0,-1-1,0 0,1-1,-1 0,0 0,1-1,-1-1,0 0,0 0,-1-1,1 0,-1 0,0-1,0-1,0 0,-1 0,0 0,0-1,0 0,-1-1,0 1,-1-2,0 1,0-1,0 1,2-9,-6 14,0 1,0-1,-1 0,1 0,-1 0,0 0,0 0,0 0,0 0,-1-1,1 1,-1 0,0 0,0-1,0 1,0 0,-1 0,1-1,-1 1,-1 3,1 0,0 0,-1 1,1-1,-1 1,1-1,0 1,-1-1,1 1,0 0,0 0,0-1,-1 1,1 0,0 0,0 0,0 1,0-1,1 0,-1 0,0 0,0 1,1-1,-1 0,1 1,-1-1,1 0,-1 1,1-1,0 0,-28 79,27-78,1 0,0 1,0-1,0 0,0 1,0-1,0 0,1 1,-1-1,1 0,-1 1,1-1,0 0,0 0,0 0,0 0,0 0,1 0,-1 0,1 0,-1 0,1 0,0-1,-1 1,1-1,0 1,0-1,0 0,0 0,0 0,0 0,1 0,-1 0,1 0,8 1,0 0,0-1,0 0,0-1,0 0,0 0,0-1,0-1,0 0,-1 0,1-1,-1-1,1 0,-1 0,0-1,0 0,-1 0,0-1,0-1,0 1,-1-2,1 1,-2-1,1-1,9-9,-4 5,-1 0,0 0,0-2,-1 1,-1-1,-1-1,0 1,-1-2,-1 1,0-1,-1 0,2-10,-8 25,0 0,0 0,0 1,0-1,0 0,0 0,-1 1,1-1,0 0,-1 0,0 1,1-1,-1 1,0-1,0 0,0 1,0 0,0-1,0 1,0-1,0 1,-1 0,1 0,0 0,-1 0,1 0,-1 0,1 0,-1 0,0 1,1-1,-1 1,0-1,1 1,-1-1,0 1,0 0,0 0,1 0,-1 0,0 0,0 0,1 1,-1-1,0 1,1-1,-1 1,0-1,1 1,-1 0,1 0,-1 0,1 0,-1 0,1 0,0 0,-1 1,1-1,0 0,0 1,-1 0,-8 6,0 1,0-1,1 2,0-1,1 1,0 1,0-1,1 1,1 0,0 1,0 0,1 0,0 0,2 1,-1-1,1 1,1 0,0 0,1 0,1 0,0 6,1-15,0 1,0-1,1 1,-1-1,1 0,0 1,1-1,-1 0,1-1,0 1,0 0,0-1,0 1,0-1,1 0,-1 0,1-1,0 1,0-1,0 0,0 1,1-2,-1 1,1-1,-1 1,1-1,-1 0,1-1,-1 1,1-1,0 0,0 0,20 2</inkml:trace>
  <inkml:trace contextRef="#ctx0" brushRef="#br0" timeOffset="27493.798">5758 481,'-18'12,"4"-2,0 0,1 0,0 1,0 1,2 0,-1 1,1 0,-5 10,15-23,0 1,1-1,-1 1,1-1,-1 1,1-1,-1 1,1-1,-1 1,1-1,0 1,-1 0,1-1,0 1,-1-1,1 1,0 0,0-1,0 1,-1 0,1 0,0-1,0 1,0 0,0-1,0 1,1 0,-1 0,0-1,0 1,0 0,0-1,1 1,-1 0,0-1,1 1,-1-1,1 1,-1-1,0 1,1 0,-1-1,1 1,0-1,-1 0,1 1,-1-1,1 1,0-1,-1 0,1 0,-1 1,1-1,0 0,0 0,-1 0,1 0,0 0,-1 0,1 0,0 0,-1 0,2 0,43-15,70-91,-113 105,-1 0,0 1,1 0,-1-1,0 1,1 0,-1-1,1 1,-1 0,1 0,-1 0,1 0,-1 1,0-1,1 0,-1 0,1 1,-1-1,0 1,1 0,-1-1,0 1,0 0,1 0,-1-1,0 1,0 0,0 0,0 0,0 1,0-1,0 0,-1 0,1 0,0 1,-1-1,1 0,0 1,-1-1,0 0,1 1,-1 0,14 16,-11-16,1 0,-1 0,1 0,0-1,-1 1,1-1,0 0,0 0,0-1,0 1,0-1,0 1,0-1,0-1,0 1,0 0,0-1,0 0,-1 0,1 0,0-1,0 1,-1-1,1 0,-1 0,1 0,-1 0,0 0,0-1,0 0,0 0,0 1,-1-2,1 1,-1 0,0 0,0-1,0 1,0-2,9-10</inkml:trace>
  <inkml:trace contextRef="#ctx0" brushRef="#br0" timeOffset="27842.618">6294 85,'-78'328,"65"-291,10-31,0 0,1 0,0 0,0 0,0 1,1-1,0 1,0-1,1 1,-1-1,1 1,1-1,0 3,1-6,1-1,0 1,-1-1,1 0,0 0,1 0,-1 0,0-1,0 1,1-1,-1 0,1 0,-1 0,1 0,-1-1,1 1,0-1,-1 0,1 0,-1 0,1-1,0 1,-1-1,1 0,-1 0,1 0,-1 0,0-1,3 0,47-26,-33 11</inkml:trace>
  <inkml:trace contextRef="#ctx0" brushRef="#br0" timeOffset="28087.663">6040 368,'38'0,"28"-5,11-1,-6-5,-12-1,-15 3</inkml:trace>
  <inkml:trace contextRef="#ctx0" brushRef="#br0" timeOffset="28310.11">6604 1,'15'57,"4"29,-1 5,-3-4,-5-12,-8-13,-5-14,-6-9,-7-6,-1-5,-2-7,-2-1,1-1,1-3,-2-4,2-4</inkml:trace>
</inkml:ink>
</file>

<file path=ppt/ink/ink4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29,'10'0,"8"0,5 0,4 0,2 0,1 0,0 0,0 0,0 0,-1-5,-1-1,1-1,-1 2,0 2,-4 1</inkml:trace>
</inkml:ink>
</file>

<file path=ppt/ink/ink4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58,'43'-5,"29"-1,6 0,-4-4,-11 0,-10 2,-11 2,-6 2,-6 2,-7 1</inkml:trace>
</inkml:ink>
</file>

<file path=ppt/ink/ink4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5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1 940,'79'-44,"-40"25,0-2,-2-1,-1-2,-1-2,-1-1,-1-2,-1 0,12-19,-24 23,2-1,-2 0,-1-2,-1-1,-1 0,3-11,-11 21,0-1,-2 0,-1 0,0-1,-1 0,-2 0,0 0,-1 0,-1 0,-2-18,1 36,0 1,0-1,-1 0,0 1,1-1,-1 1,0-1,0 1,0-1,-1 1,1 0,-1-1,1 1,-1 0,0 0,0 0,0 0,0 1,0-1,0 0,0 1,0-1,-1 1,1 0,-1 0,1 0,-1 0,1 0,-1 1,1-1,-1 1,0-1,1 1,-1 0,0 0,0 1,0-1,-6 1,1 0,0 0,-1 1,1 0,0 1,0-1,0 2,0-1,1 1,-1 0,-2 3,-10 7,1 2,1 0,1 1,0 1,1 0,1 1,1 1,0 0,2 1,0 0,2 1,0 1,1-1,1 1,-3 19,10-33,0-1,0 1,1-1,0 1,0-1,1 1,0-1,0 1,1-1,0 0,1 0,0 0,0 0,1 0,0 0,0-1,1 0,0 0,0 0,0-1,5 5,3 1,0 0,0-1,1-1,1 0,-1 0,2-2,-1 0,1-1,0 0,4 0,122 28,-107-22,-29-7</inkml:trace>
  <inkml:trace contextRef="#ctx0" brushRef="#br0" timeOffset="488.902">1074 263,'-31'39,"3"2,1 1,2 1,2 2,2 0,1 3,18-43,-1 1,1-1,0 1,1 0,-1 0,1 0,0 0,1 0,-1 0,1 0,1 0,-1 0,1-1,0 1,0 0,1 0,-1 0,1 0,1-1,-1 1,1-1,0 0,0 0,0 0,1 0,0 0,0-1,0 0,0 1,1-2,0 1,-1 0,1-1,3 1,2 0,-1-1,1 0,0-1,0 0,0 0,0-1,1 0,-1-1,0 0,0-1,0 0,1-1,-1 0,-1 0,1-1,0-1,-1 1,4-3,17-8,-1-1,-1-2,0-1,-1-1,1-2,-12 9,-1-1,0 0,-1-1,0-1,-1 0,-1-1,0 0,-2-1,0 0,0-1,-2 0,0 0,5-17,-12 27,0 1,-1 0,1 0,-1 0,0-1,-1 1,0 0,0 0,-1 0,0 0,0 0,0 0,-1 0,0 1,0-1,-1 1,0 0,0 0,0 0,-1 0,0 1,0 0,0 0,-1 0,0 1,0 0,0 0,0 0,0 1,-1 0,0 0,0 0,1 1,-1 0,-1 1,1-1,0 1,0 1,0 0,-1-1,1 2,-6 0,-7 0,0 0,0 1,0 1,1 1,-1 1,1 0,0 1,-6 4,-11 7</inkml:trace>
  <inkml:trace contextRef="#ctx0" brushRef="#br0" timeOffset="780.687">791 630,'38'-25,"23"-11,5-1,-3 6,-8 9,-9 12,-7 9,-10 8,-5 4,-2-1,0-1,1-3,1-2,2-1,1-7,1-3,0 1,-4 0</inkml:trace>
  <inkml:trace contextRef="#ctx0" brushRef="#br0" timeOffset="1184.639">1581 37,'18'-8,"0"2,1 0,-1 1,1 1,0 1,0 1,0 0,0 1,1 1,5 2,-24-2,0 0,0 0,1 0,-1 0,0 0,0 0,0 1,0-1,0 0,0 1,1-1,-1 1,0-1,0 1,0-1,0 1,-1 0,1 0,0-1,0 1,0 0,-1 0,1 0,0 0,-1 0,1 0,0 0,-1 0,0 0,1 0,-1 0,0 0,1 1,-1-1,0 0,0 0,0 0,0 0,0 1,0-1,0 0,0 0,-1 0,1 0,0 0,-1 0,1 1,-1-1,1 0,-1 0,0 0,1 0,-2 0,-42 48,43-48,-1 0,-1 1,0 0,1-1,-1 1,1 0,-1 0,1 1,0-1,0 0,0 1,0-1,1 1,-1 0,1-1,0 1,-1 0,1 0,0 0,1 0,-1 0,0 0,1 0,0 0,0 1,0-1,0 0,0 0,0 0,1 0,0 0,-1 0,1 0,0 0,1 0,-1 0,0-1,1 1,0 0,-1-1,1 1,0-1,2 2,5 0,0 1,0-2,0 1,1-1,0-1,0 1,-1-2,1 1,0-1,1-1,-1 0,9-1,7 0</inkml:trace>
  <inkml:trace contextRef="#ctx0" brushRef="#br0" timeOffset="1454.357">2315 64,'-216'228,"110"-110,-6-6,-4-4,-25 11,111-97,2 1,0 1,2 2,-22 26,34-33</inkml:trace>
  <inkml:trace contextRef="#ctx0" brushRef="#br0" timeOffset="1949.649">2005 601,'35'-10,"1"1,0 3,0 0,1 3,0 0,-1 3,18 2,-52-2,0 0,-1-1,1 1,0 0,-1 0,1 0,0 1,0-1,-1 0,1 1,0-1,-1 1,1-1,-1 1,1 0,0-1,-1 1,0 0,1 0,-1 0,0 1,1-1,-1 0,0 0,0 1,0-1,0 0,0 1,0-1,0 1,-1 0,1-1,0 1,-1-1,0 1,1 0,-1 0,0-1,0 1,0 0,0-1,0 1,0 0,0 0,-1-1,1 1,0 0,-1-1,0 1,1-1,-1 1,0-1,0 1,-1 1,-21 32,19-31,0 0,1 0,0 1,0-1,0 1,0 0,1-1,-1 1,1 1,0-1,1 0,-1 0,1 1,0-1,1 1,-1-1,1 1,0-1,1 2,2-3,0 0,1-1,-1 0,1 1,0-1,0-1,0 1,0-1,0 1,1-1,-1 0,1-1,-1 1,1-1,0 0,0 0,-1 0,1-1,0 1,0-1,0-1,0 1,0 0,-1-1,1 0,1-1,7 2,162-31,-119 17,-32 7</inkml:trace>
</inkml:ink>
</file>

<file path=ppt/ink/ink4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59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22,'-45'111,"18"-44,-2 0,-3-2,-7 5,-191 303,218-355</inkml:trace>
  <inkml:trace contextRef="#ctx0" brushRef="#br0" timeOffset="379.425">301 191,'2'0,"0"-1,0 1,1 0,-1 0,0 0,0 0,0 0,0 0,0 1,0-1,1 0,-1 1,0 0,0 0,0 0,-1-1,1 2,0-1,0 0,0 0,-1 1,1-1,-1 0,1 1,-1 0,1-1,-1 1,0 0,0 0,0 0,0 0,0-1,0 2,23 70,-10 134,-11-191,30 103,-32-116,0 1,1-1,0 1,0-1,0 0,0 0,0 0,0 0,1-1,-1 1,1 0,0-1,0 0,0 0,0 0,0 0,1 0,-1-1,0 1,1-1,-1 0,1 0,0 0,-1 0,1-1,0 0,-1 1,1-1,0-1,1 1,4-4,1 0,-1-1,1 0,-1-1,-1 0,1 0,-1-1,0 0,0 0,-1-1,0 0,-1 0,0-1,0 0,-1 0,5-9,2-1,8-8,0-2,-2 0,-1-1,-2-1,-1 0,-1-1,-1 0,-3-1,0-1,-2 1,-1-1,-2-1,-1-29,-3 61,0 0,0-1,0 1,-1 0,1-1,-1 1,0 0,0 0,0 0,-1 0,1 0,-1 0,1 0,-1 0,0 1,0-1,0 1,0-1,-1 1,1 0,-1 0,1 0,-1 0,0 0,0 0,0 1,0 0,-2-2,-11 3</inkml:trace>
  <inkml:trace contextRef="#ctx0" brushRef="#br0" timeOffset="761.172">1176 219,'-18'27,"1"1,1 1,1 0,2 1,1 0,2 1,1 0,-2 16,10-44,0 1,0 0,0 0,1 0,0 0,0 0,0 0,0 1,0-1,1 0,0-1,0 1,0 0,0 0,1 0,-1 0,1-1,0 1,0-1,1 0,-1 1,1-1,-1 0,1 0,0 0,0-1,0 1,0-1,1 0,-1 0,1 0,-1 0,1 0,0-1,0 0,0 1,0-1,0-1,0 1,0-1,0 1,0-1,0-1,0 1,0 0,4-2,2-2,-1-1,1-1,-1 1,0-2,0 1,-1-1,1 0,-2-1,1 0,-1 0,0-1,-1 0,0 0,0-1,-1 1,1-4,-1 2,0 0,-1-1,-1 1,0-1,0 1,-1-1,-1 0,0 0,-1 0,0 0,0 0,-2 0,1 0,-1 1,-1-1,0 1,-1-1,0 1,-3-6,4 14,0 0,1 1,-1-1,0 0,-1 1,1 0,0-1,-1 1,1 0,-1 1,1-1,-1 1,0 0,0 0,0 0,0 0,0 0,-19-2</inkml:trace>
  <inkml:trace contextRef="#ctx0" brushRef="#br0" timeOffset="1231.129">1486 275,'7'36,"-5"-18,1-1,0 1,2-1,0 0,1 0,0 0,2-1,0 0,0 0,4 2,-10-16,0 1,0 0,1-1,-1 0,1 1,0-1,0 0,0 0,0-1,0 1,0-1,0 1,0-1,1 0,-1 0,0-1,1 1,-1-1,1 1,-1-1,1 0,-1 0,1-1,-1 1,1-1,-1 0,0 0,1 0,-1 0,0 0,2-2,94-63,-89 58,127-108,-134 113,-3 1,1 1,-1-1,1 1,0-1,-1 1,1 0,0 0,0-1,0 1,0 0,0 0,0 0,0 0,0 0,0 0,1 0,-1 0,0 1,1-1,-1 0,0 1,1-1,-1 1,1-1,-1 1,1 0,-1 0,1-1,-1 1,1 0,-1 1,1-1,-1 0,1 0,-1 1,1-1,-1 0,1 1,-1 0,0-1,1 1,-1 0,0 0,2 0,6 56,-10-53,1 0,0 1,0-1,0 1,1-1,0 0,0 1,0-1,0 0,1 1,-1-1,1 0,0 0,1-1,-1 1,1 0,-1-1,1 1,0-1,0 0,1 0,0 1,1-1,0 0,0-1,1 1,-1-1,1 0,0-1,-1 1,1-1,0 0,0-1,0 1,0-1,-1-1,1 1,0-1,0 0,0 0,0 0,-1-1,1 0,-1 0,1 0,-1-1,3-2,4-1,0-2,0 0,-1 0,0-1,0 0,-1-1,0 0,-1-1,7-10,-7 8,-1 0,0-1,-1 0,-1 0,0-1,-1 0,0 0,-1 0,-1-1,0 1,-2-1,1-3,-2-5</inkml:trace>
</inkml:ink>
</file>

<file path=ppt/ink/ink4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408 254,'-35'10,"0"1,1 2,1 1,0 2,1 1,1 2,-13 10,30-19,0 0,1 0,0 1,1 1,0 0,1 1,-10 14,19-24,-1 1,1-1,0 1,0 0,0 0,1 0,-1-1,1 2,0-1,0 0,1 0,-1 0,1 0,0 0,0 1,0-1,0 0,1 0,0 0,0 0,0 0,0 0,1 0,-1 0,1 0,0 0,0-1,1 1,-1-1,1 0,0 1,-1-1,4 2,3 3,0-2,1 1,0-1,0 0,0-1,0-1,1 1,0-2,0 1,0-1,0-1,0 0,1-1,-1 0,0-1,1 0,-1 0,1-2,-1 1,8-3,6-3</inkml:trace>
  <inkml:trace contextRef="#ctx0" brushRef="#br0" timeOffset="283.272">718 311,'-14'20,"1"1,1 0,0 1,2 0,0 1,2 0,1 0,0 1,2 0,-1 11,6-33,0 1,0-1,0 0,0 1,0-1,0 0,1 1,-1-1,1 0,0 1,0-1,0 0,0 0,0 0,0 0,1 0,-1 0,0 0,1 0,0 0,-1-1,1 1,0 0,0-1,0 0,0 1,0-1,0 0,1 0,-1 0,0-1,0 1,1 0,-1-1,0 0,1 1,-1-1,1 0,0 0,4 0,1-1,-1 1,1-1,-1-1,1 1,-1-2,0 1,0 0,0-1,0-1,0 1,0-2,8-5,0 0,-1-1,-1-1,1-1,-2 0,0 0,-1-1,0-1,-1 0,0 0,-2-1,0 0,0-1,-1-2,-5 14,-1 1,0-1,0 1,0-1,-1 1,0-1,0 0,0 1,0-1,-1 1,1-1,-1 0,-1 1,1 0,-1-1,1 1,-1 0,0 0,-1 0,1 0,-1 0,1 0,-1 0,0 1,-1 0,1 0,-1 0,1 0,-1 0,0 1,0-1,0 1,0 0,0 0,-5-1,-15-4</inkml:trace>
  <inkml:trace contextRef="#ctx0" brushRef="#br0" timeOffset="735.759">1056 592,'8'-21,"1"0,0 0,2 1,0 0,1 0,1 2,1-1,0 2,2 0,0 1,8-6,-23 20,1 1,-1 0,1-1,0 1,0 0,0 0,0 0,-1 0,1 1,0-1,0 0,1 1,-1-1,0 1,0 0,0 0,0 0,0 0,0 0,0 0,1 0,-1 1,0-1,0 1,0 0,0-1,0 1,0 0,-1 0,1 0,0 0,0 1,-1-1,1 0,-1 1,1-1,-1 1,1 0,-1-1,0 1,0 0,0 0,0 0,0 0,0 0,-1 0,1 0,0 0,-1 0,0 1,9 20,-8-17,1 0,0 0,0 0,0-1,1 1,-1-1,1 0,1 0,-1 0,1 0,-1-1,2 1,-1-1,0 0,1 0,0 0,-1-1,6 3,-5-3,1 0,0 0,0-1,0 1,0-1,0-1,1 1,-1-1,0 0,1-1,-1 0,1 0,-1 0,1 0,-1-1,0 0,1-1,-1 0,0 1,0-2,1 1,4-4,0 1,0-1,-1-1,0 0,0 0,0-1,-1 0,0-1,-1 0,0 0,0-1,-1 0,0 0,-1 0,0-1,-1 0,0-1,-1 1,0-1,-1 0,0 0,-1 0,1-6,-1-7</inkml:trace>
  <inkml:trace contextRef="#ctx0" brushRef="#br0" timeOffset="1136.652">2073 113,'-2'1,"-6"1,0 0,0 1,0 0,0 1,0-1,1 2,0-1,0 1,0 0,0 0,1 1,0 0,0 0,0 0,1 1,0 0,0 0,-3 7,9-11,0 1,0 0,1-1,-1 0,1 1,0-1,0 0,0 0,1 0,-1 0,1 0,-1-1,1 1,0-1,0 0,0 0,0 0,0 0,1 0,-1 0,1-1,-1 0,1 0,-1 0,1 0,0 0,-1-1,1 0,16 8,-17-8,0 1,0 1,1-1,-1 0,-1 1,1 0,0-1,0 1,-1 0,1 0,-1 1,1-1,-1 0,0 1,0 0,0-1,0 1,-1 0,1 0,-1 0,1 0,-1 0,0 0,0 0,-1 1,1-1,-1 0,1 1,-1-1,0 0,0 1,-1-1,1 0,-1 0,1 1,-1-1,0 0,0 0,-1 0,1 0,-1 0,1 0,-3 2,-8 10,0-1,-1 0,0-1,-2-1,1 0,-1-1,-1 0,0-2,0 1,-1-2,0-1,-2 1,-4 0,4-1</inkml:trace>
  <inkml:trace contextRef="#ctx0" brushRef="#br0" timeOffset="1379.352">2581 0,'-15'38,"-4"28,1 6,4-3,3-9,5-10,2-9,3-6,-4-9,-1-4,-4-7,-1-4</inkml:trace>
  <inkml:trace contextRef="#ctx0" brushRef="#br0" timeOffset="1546.656">2298 254,'39'-10,"21"-2,7-1,-5 4,-11 6,-16 5</inkml:trace>
  <inkml:trace contextRef="#ctx0" brushRef="#br0" timeOffset="1731.706">2750 451,'0'0</inkml:trace>
</inkml:ink>
</file>

<file path=ppt/ink/ink4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3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1 122,'54'386,"-53"-380,-1 3,1-1,0 0,0 1,1-1,0 0,1 1,0-1,0-1,0 1,1 0,0-1,1 0,0 0,0 0,4 4,-5-11,0 1,0-2,0 1,-1 0,1-1,0 0,0 0,-1 0,1 0,-1-1,1 1,-1-1,1 0,-1 0,0 0,0-1,0 1,0-1,-1 1,1-1,-1 0,1 0,-1 0,0 0,0-1,0 1,-1-1,1 1,0-4,117-265,30-19,-141 273</inkml:trace>
  <inkml:trace contextRef="#ctx0" brushRef="#br0" timeOffset="380.042">678 291,'39'-4,"26"-8,8 0,-5 1,-8 3,-10 2,-8 2,-12 3</inkml:trace>
  <inkml:trace contextRef="#ctx0" brushRef="#br0" timeOffset="629.612">763 489,'43'-5,"29"-1,6-5,-4 0,-15 1</inkml:trace>
</inkml:ink>
</file>

<file path=ppt/ink/ink4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2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90,'-4'24,"-3"27,1 10,2-1,0-6,2-7,1-7,0-5,6-4,2-3,-1 0,-1-2,-1 1,-2 1,-1-11,0-7</inkml:trace>
  <inkml:trace contextRef="#ctx0" brushRef="#br0" timeOffset="266.385">0 174,'39'-19,"31"-11,14-1,2 6,-8 1,-9 6,-11 5,-10 5,-9 4,-6 3,-4 1,-2 1,-1 0,0 0,1 5,-5 0</inkml:trace>
  <inkml:trace contextRef="#ctx0" brushRef="#br0" timeOffset="616.761">763 372,'39'-5,"31"-1,9 0,-5-4,-9 0,-11 2,-11 2,-7 3,-10 0</inkml:trace>
  <inkml:trace contextRef="#ctx0" brushRef="#br0" timeOffset="867.144">1045 118,'0'38,"5"28,1 6,0-3,-1-9,-1-10,-2-8,-1-7,0-10</inkml:trace>
</inkml:ink>
</file>

<file path=ppt/ink/ink4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3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311 116,'-1'310,"-1"-279,-1 0,-1 0,-2-1,-1 0,-1 0,-2 0,-6 11,16-40,-1 1,1 0,0 0,-1 0,1 0,-1-1,0 1,1 0,-1 0,0-1,0 1,0-1,-1 1,1-1,0 1,0-1,-1 0,1 1,-1-1,1 0,-1 0,1 0,-1 0,0-1,0 1,1 0,-1-1,0 1,0-1,0 1,0-1,1 0,-3 0,-3-8</inkml:trace>
  <inkml:trace contextRef="#ctx0" brushRef="#br0" timeOffset="265.885">0 145,'39'-14,"36"-10,15-1,2 4,-5 1,-8 4,-8 4,-11 5,-5 3,-9 2,-6 2,-6 1,-3 0,-3 0,-1 4,-5 2</inkml:trace>
  <inkml:trace contextRef="#ctx0" brushRef="#br0" timeOffset="604.266">649 371,'34'-5,"29"-1,10 0,-3 1,-8 1,-11 2,-8 1,-8 0,-9 1</inkml:trace>
  <inkml:trace contextRef="#ctx0" brushRef="#br0" timeOffset="851.985">762 569,'39'0,"21"0,7 0,-5 0,-7 0,-8 0,-13 0</inkml:trace>
</inkml:ink>
</file>

<file path=ppt/ink/ink4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2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473 367,'1'-1,"-1"-1,0 0,1 1,-1-1,0 0,0 1,0-1,0 0,0 0,0 1,0-1,-1 0,1 1,-1-1,1 1,-1-1,0 0,1 1,-1-1,0 1,0 0,0-1,0 1,0 0,-1-1,1 1,0 0,0 0,-1 0,1 0,-1 0,1 1,-1-1,1 0,-1 1,1-1,-1 1,0-1,1 1,-1 0,0 0,0-1,1 1,-1 0,0 1,1-1,-1 0,0 0,1 1,-2 0,-144 42,137-40,2-1,1 0,0 0,0 0,1 0,-1 1,0 1,1-1,0 1,-1 0,1 0,1 1,-6 4,11-7,-1-1,1 0,0 0,-1 1,1-1,0 0,0 0,0 1,0-1,0 0,0 1,1-1,-1 0,0 1,1-1,-1 0,0 0,1 0,0 1,-1-1,1 0,0 0,-1 0,1 0,0 0,0 0,0 0,0-1,0 1,0 0,0 0,0-1,0 1,1 0,-1-1,0 1,0-1,1 0,-1 1,53 19,-52-21,0 1,0 0,1 0,-1 0,0 0,1 0,-1 0,0 0,0 1,1-1,-1 1,0 0,0 0,0 0,0 0,0 0,0 0,0 0,0 1,0-1,0 0,-1 1,1 0,-1-1,1 1,-1 0,1 0,-1 0,0 0,0 0,0 0,0 0,-1 1,1-1,0 0,-1 0,0 1,1-1,-1 0,0 1,0-1,0 0,-1 0,1 1,0-1,-1 0,0 2,-14 13,0-2,-1 0,0-1,-1-1,-1 0,0-1,-11 5,-79 59,53-12,54-63,0 1,1 1,-1-1,0 0,1 0,-1 0,1 0,-1 0,1 0,0 1,0-1,0 0,0 0,1 0,-1 1,1-1,-1 0,1 0,0 0,-1 0,1 0,0 0,0 0,1 0,-1 0,0-1,1 1,-1 0,1-1,-1 1,1-1,0 0,0 1,-1-1,2 0,10 6,0 0,1-1,-1-1,1-1,0 0,1 0,-1-1,0-1,1-1,-1 0,1-1,0 0,-1-1,4-1,16 1,-29 1,-1 0,1 0,-1 0,0 0,1-1,-1 0,1 0,-1 0,0-1,0 1,0-1,0 0,0 0,0 0,0-1,0 1,-1-1,0 0,1 0,-1 0,0-1,0 1,-1-1,1 0,-1 1,0-1,0 0,0 0,0 0,-1-1,0 1,1 0,-1-5,2-12</inkml:trace>
  <inkml:trace contextRef="#ctx0" brushRef="#br0" timeOffset="287.312">303 0,'18'187,"-8"111,-12-245,-3-1,-1 0,-3 0,-2-1,-17 45,-35 126,56-204</inkml:trace>
</inkml:ink>
</file>

<file path=ppt/ink/ink4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8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47,'0'10,"0"12,0 7,0 4,0 1,0 0,0-2,0-1,0-1,0-1,0 0,0-1,0 0,0-5</inkml:trace>
  <inkml:trace contextRef="#ctx0" brushRef="#br0" timeOffset="264.407">0 498,'43'-9,"34"-4,13 1,-4 2,-11-2,-15 1,-11 3,-11 2,-6 3,-8 6,-9 3</inkml:trace>
  <inkml:trace contextRef="#ctx0" brushRef="#br0" timeOffset="698.712">113 752,'45'-14,"-10"2,1 2,0 1,0 2,1 1,27 0,-63 5,-1 1,1 0,0-1,0 1,0 0,-1 0,1 0,0 0,0-1,0 1,-1 0,1 0,0 1,0-1,0 0,0 0,-1 0,1 0,0 1,0-1,-1 0,1 1,0-1,0 1,-1-1,1 1,0-1,-1 1,1-1,-1 1,1 0,-1-1,1 1,-1 0,1-1,-1 1,0 0,1 0,-1-1,0 1,0 0,1 0,-1 0,0-1,0 1,0 0,0 0,0 0,0 0,0-1,0 1,-1 0,1 0,0 0,0-1,-1 1,1 0,0 0,-1-1,0 2,-33 39,-22 7,42-38,1 1,0 0,0 1,1 0,1 1,0 0,0 1,2 0,-6 12,13-24,1 1,0 0,0-1,0 1,0 0,1 0,-1 0,1 0,0 0,-1 0,1 0,1 0,-1-1,0 1,1 0,-1 0,1 0,0 0,0 0,0-1,0 1,1 0,-1-1,1 1,-1-1,1 0,0 1,0-1,0 0,0 0,1 0,-1 0,0-1,1 1,1 0,1 1,0 0,0-1,1 0,-1 0,1 0,0 0,-1-1,1 0,0 0,0-1,0 0,0 0,0 0,0-1,-1 1,1-1,3-2,31-15,-24 9</inkml:trace>
  <inkml:trace contextRef="#ctx0" brushRef="#br0" timeOffset="1398.404">593 865,'382'-397,"-381"397,0-1,0 1,-1-1,1 0,0 1,0 0,0-1,0 1,0 0,0-1,0 1,-1 0,1 0,0 0,0 0,0 0,0 0,0 0,0 0,0 0,0 0,0 0,0 1,0-1,0 0,0 1,0-1,0 1,-1-1,1 1,0-1,0 1,0-1,-1 1,1 0,0 0,-1-1,1 1,-1 0,1 0,-1 0,1 0,-1-1,0 1,1 0,-1 0,0 0,0 0,1 0,-1 0,0 0,0 0,0 0,0 0,-1 0,1 0,0 0,0 0,0 0,-1 0,1 0,0 0,-1-1,1 1,-1 1,-6 45,4-38,1 0,0 0,1-1,0 1,1 0,0 0,0 0,0 0,1 0,1 0,0 0,0 0,0-1,1 1,3 4,-5-12,0 1,0 0,0 0,0-1,1 1,-1-1,0 1,1-1,0 0,-1 1,1-1,0 0,-1 0,1 0,0 0,0-1,0 1,0 0,0-1,0 1,0-1,0 0,0 0,0 0,0 0,0 0,0 0,0 0,0-1,0 1,0-1,0 1,0-1,0 0,0 0,0 0,-1 0,1 0,0 0,-1 0,1-1,0 0,59-66,72-153,-92 147,-40 75,0-1,0 1,0 0,0-1,0 1,-1 0,1 0,0-1,0 1,-1 0,1 0,0 0,-1 0,1 0,-1 0,0 0,1 0,-1 0,0 0,1 0,-1 1,0-1,0 0,0 0,0 0,0 0,0 0,0 0,-1 0,1 1,0-1,0 0,-1 0,1 0,-1 0,1 0,-1 0,1 0,33 194,-30-183,23 72,-18-60</inkml:trace>
  <inkml:trace contextRef="#ctx0" brushRef="#br0" timeOffset="1798.39">1581 272,'22'78,"4"-1,3-1,3-1,22 34,-54-108,0 0,1 0,-1 0,1 1,-1-1,1 0,-1 0,1 0,0 0,-1 0,1-1,0 1,0 0,0 0,0 0,-1-1,1 1,0 0,0-1,0 1,1-1,-1 1,0-1,0 0,0 1,0-1,0 0,0 0,1 0,-1 0,0 0,0 0,0 0,0 0,1 0,-1 0,0-1,0 1,0 0,0-1,0 1,0-1,0 0,0 1,0-1,0 0,0 1,0-1,0 0,0 0,-1 0,1 0,0 0,-1 0,1 0,-1 0,1 0,-1 0,1 0,-1 0,63-190,-23 55,-34 108,0 1,3-1,0 1,1 1,2 0,0 0,8-8,-6 16,0 6</inkml:trace>
  <inkml:trace contextRef="#ctx0" brushRef="#br0" timeOffset="3751.341">2118 18,'28'-5,"-12"1,0 1,0 0,1 2,-1-1,1 2,-1 0,1 1,-1 1,0 1,6 1,-20-4,0 1,0 0,0-1,0 1,0 0,-1 0,1 0,0 0,0 1,-1-1,1 0,0 1,-1-1,0 1,1-1,-1 1,0 0,0 0,0-1,0 1,0 0,0 0,0 0,-1 0,1 0,-1 0,0 0,1 0,-1 1,0-1,0 0,0 0,0 0,-1 0,1 0,-1 0,1 0,-1 0,0 0,1 0,-1 0,0 0,-1 0,-54 74,54-74,1-2,0 1,-1-1,1 1,0-1,0 1,0 0,0 0,0-1,0 1,0 0,0 0,0 0,0 0,0 0,1 0,-1 0,0 1,1-1,-1 0,1 0,-1 0,1 1,-1-1,1 0,0 1,0-1,0 0,0 1,0-1,0 0,0 1,0-1,0 0,0 0,1 1,-1-1,1 0,-1 0,1 1,-1-1,1 0,0 0,0 0,-1 0,1 0,0 0,0 0,0 0,11 1,0 0,0 0,0-1,-1-1,1 0,0-1,0 0,0-1,0 0,-1-1,10-3,49-8,-42 11,-3 2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582 220,'44'5,"0"-2,-1-2,1-2,0-2,0-2,-1-2,0-1,-1-3,16-6,283-145,-339 160,1 0,0 0,0 1,0 0,0-1,0 1,0 0,0 0,0 1,0-1,0 1,0-1,1 1,-1 0,0 0,0 1,0-1,1 1,-1-1,0 1,0 0,0 0,0 0,0 1,0-1,0 1,-1-1,1 1,-1 0,1 0,-1 0,1 1,-1-1,0 1,0-1,0 1,-1-1,1 1,0 0,-1 0,0 0,1 1,0 14,-1-1,0 1,-1 0,-1-1,-1 1,0-1,-1 1,-2 3,-7 50,-79 671,89-583,1-160,1 1,0-1,-1 1,1-1,0 1,-1-1,1 1,-1-1,1 1,0 0,-1-1,1 1,-1-1,1 1,-1 0,0 0,1-1,-1 1,1 0,-1 0,0 0,1-1,-1 1,1 0,-1 0,0 0,1 0,-1 0,1 0,-1 0,0 1,1-1,-1 0,1 0,-1 0,0 1,1-1,-1 0,1 0,-1 1,1-1,-1 1,1-1,-1 0,1 1,-1-1,1 1,0-1,-1 1,1-1,0 1,0-1,-1 1,1 0,0-1,0 1,0-1,-1 1,1 0,0-1,-5-5,-8-7,-1 0,1 1,-2 0,0 2,0-1,0 2,-1 0,-1 1,1 0,-1 2,0 0,-1 1,1 0,-1 1,-7 1,-13 0,0 2,1 2,-1 1,0 2,1 2,0 1,0 2,1 1,0 2,-32 17,-18 14,3 4,2 3,2 3,2 4,3 3,-14 20,36-25,35-32</inkml:trace>
  <inkml:trace contextRef="#ctx0" brushRef="#br0" timeOffset="454.474">1091 673,'505'-109,"-464"98,43-3,-81 17,-1-1,0 1,0-1,-1 1,1-1,-1 1,1 0,-1 0,0 0,0 0,0 0,0 0,0 0,-1 0,1 0,-1 0,0 1,0-1,0 0,-1 0,1 0,-1 0,1 0,-1 1,0-1,0-1,-1 1,1 0,-1 0,1 0,-1 0,0 3,-44 181,46-172,-3 7,2 1,1-1,1 1,0-1,2 0,1 1,3 9,0-14</inkml:trace>
  <inkml:trace contextRef="#ctx0" brushRef="#br0" timeOffset="4668.46">1825 1378,'26'-12,"0"-1,0-1,-2-1,0-2,0 0,-2-1,0-1,-1-2,-1 0,-1-1,-1 0,-1-2,2-5,-4 9,62-66,-58 68,-1-2,0 0,-2-1,0-1,-2 0,12-23,-21 33,-2 7,0 1,0-1,-1 1,0-1,0 0,0 0,0 0,-1 0,0 0,0 0,0-1,-1 1,1 0,-1 0,-1-1,1 1,-1 0,0 0,0 0,0 0,-1-1,-1 5,1 0,-1 0,1 0,-1 1,1-1,-1 1,1 0,-1-1,1 1,-1 1,1-1,-1 0,0 1,1-1,-1 1,1 0,0-1,-1 1,1 0,0 1,-1-1,1 0,0 1,0-1,0 1,0 0,0-1,1 1,-2 1,-8 5,1 0,-1 1,2 1,-1 0,1 0,1 0,0 1,0 1,1-1,-2 5,9-15,-1 1,1-1,-1 0,1 1,0-1,-1 0,1 1,0-1,0 1,0-1,0 0,0 1,0-1,0 1,1-1,-1 0,0 1,1-1,-1 0,1 1,0-1,-1 0,1 0,0 0,0 1,-1-1,1 0,0 0,0 0,0 0,1-1,-1 1,0 0,0 0,0-1,1 1,-1 0,0-1,1 1,-1-1,0 0,1 1,-1-1,65 6,-62-6,144-24,-146 23,0 1,0-1,0 1,-1 0,1 0,0 0,0 0,0 0,0 1,0-1,0 1,0-1,0 1,0 0,0-1,-1 1,1 0,0 0,-1 0,1 1,-1-1,1 0,-1 1,1-1,-1 0,0 1,0 0,0-1,0 1,0 0,0-1,0 1,0 0,-1 0,1 0,-1 0,1 0,-1 0,0 0,0 0,0 1,-17 81,-33 62,49-142,0 0,1 0,-1 0,1 0,0-1,0 1,1 0,-1 0,1 0,0 0,0 0,0-1,0 1,1 0,-1-1,1 1,0-1,0 0,0 0,1 1,-1-1,1-1,-1 1,1 0,0-1,0 1,0-1,1 0,-1 0,1 0,-1 0,1-1,3 2,16 3</inkml:trace>
  <inkml:trace contextRef="#ctx0" brushRef="#br0" timeOffset="8492.855">2897 1152,'-39'-17,"74"4,7 7,-1-2,0-2,0-2,-2-2,1-1,22-14,26-43,-85 69,0 0,0-1,0 1,-1-1,0 0,0 0,0 0,0 0,0 0,-1-1,0 1,0 0,0-1,0 1,-1 0,1-1,-1 1,0-1,-1 1,1-1,-1 1,0 0,0-1,0 1,0 1,-1 1,1-1,-1 1,1 0,-1-1,0 1,0 0,0 0,0 0,0 1,0-1,0 0,-1 1,1-1,-1 1,1 0,-1 0,1 0,-1 0,0 0,1 1,-1-1,0 1,0 0,1 0,-1 0,0 0,0 0,0 0,-2 1,-80 32,68-22,1 0,1 2,0 0,0 0,2 2,-1 0,2 0,0 1,1 1,-3 6,9-18,1 1,-1 0,1 0,1 1,-1-1,1 1,0 0,0-1,1 1,0 0,1 1,-1-1,1 0,0 0,1 1,0-1,0 0,1 1,0-1,0 0,0 1,1-1,0 0,1 0,-1-1,1 1,1 0,-1-1,1 0,3 4,3 0,1 0,0-1,0-1,0 0,1 0,1-1,-1-1,1 0,0 0,0-2,1 1,-1-2,1 0,0 0,0-2,0 1,0-2,5 0,12-1,0-1,-1-2,1-1,-1-1,0-2,-1 0,0-3,0 0,-1-2,0 0,-1-2,-1-2,22-17,-30 20,-1 3,0-1,-1-1,0 0,-1-1,-1-1,0-1,-1 0,-1 0,0-1,3-8,-14 21,0-1,-1 1,1 0,-1 0,1-1,-1 1,-1 0,1-1,-1 1,1 0,-1 0,0-1,-1 1,1 0,-1 0,1 0,-1 0,-1 1,1-1,0 1,-1-1,0 1,0 0,0 0,0 0,0 0,-1 0,1 1,-1-1,0 1,1 0,-1 0,0 1,0-1,0 1,-1 0,1 0,0 0,0 1,-1-1,1 1,0 0,-1 0,1 0,0 1,0 0,-1 0,1 0,0 0,0 1,0-1,-3 3,-2-1,-1 1,1 1,0-1,0 1,1 1,0 0,0 0,0 1,1 0,-1 0,2 0,-1 1,1 0,0 1,1-1,0 1,1 0,-1 0,2 1,-1-1,1 1,1 0,0 0,0 0,1 0,0 0,1 0,0 0,0 0,1 1,1-1,0 0,0-1,1 1,0 0,0-1,1 1,4 5,-3-6,1-1,0 0,0-1,1 1,0-1,0 0,0-1,1 1,0-2,0 1,1-1,0 0,0-1,0 0,0 0,1-1,-1 0,1-1,0 0,-1-1,1 0,0 0,0-1,13 1,1 0,-1-2,0-1,0 0,0-2,0-1,-1 0,0-2,0-1,0 0,-1-2,12-7,-17 9</inkml:trace>
  <inkml:trace contextRef="#ctx0" brushRef="#br0" timeOffset="9837.121">4985 898,'204'-149,"-151"123,-52 26,0-1,0 1,1 0,-1 0,0 0,0 0,0 0,1 0,-1 1,0-1,0 0,0 0,0 1,1-1,-1 1,0-1,0 1,0 0,0-1,0 1,0 0,0 0,0 0,-1-1,1 1,0 0,0 0,-1 0,1 0,-1 0,1 1,-1-1,1 0,-1 0,1 0,-1 0,0 1,0-1,0 0,0 0,0 0,0 1,14 140,-12-104,1-1,2 0,1 0,2 0,1-1,12 27,-9-31,36 58,-46-90,1 0,-1 1,0-1,0 0,0 0,0-1,1 1,-1 0,0-1,0 1,0-1,0 0,0 0,0 0,0 0,0 0,0 0,0 0,-1-1,1 1,0-1,-1 1,1-1,-1 1,0-1,1 0,-1 0,0 0,0 0,0 0,0 0,-1 0,1 0,0 0,-1 0,0 0,1-1,-1 1,0 0,0-1,2-2,130-370,-105 298,-22 66</inkml:trace>
  <inkml:trace contextRef="#ctx0" brushRef="#br0" timeOffset="10073.216">5917 870,'0'38,"0"23,0 5,0-4,0-7,0-13</inkml:trace>
  <inkml:trace contextRef="#ctx0" brushRef="#br0" timeOffset="10221.348">5917 474</inkml:trace>
  <inkml:trace contextRef="#ctx0" brushRef="#br0" timeOffset="13056.442">6340 362,'-17'30,"10"4,3 1,0-1,3 1,0 0,4 19,-1 16,28 310,-33-300,9-101,2 1,1-1,1 2,0-1,1 2,1-1,1 2,1-1,0 2,1 0,1 1,0 0,1 1,1 1,0 1,1 0,0 2,0 0,2 0,-18 8,1 0,-1 0,0 0,0 1,1-1,-1 1,1 0,0 0,-1 0,1 0,0 0,-1 1,1 0,0 0,0 0,-1 0,1 0,0 1,-1 0,1-1,0 1,-1 1,1-1,-1 1,1-1,-1 1,0 0,0 0,0 0,0 1,0-1,0 1,-1-1,1 1,-1 0,0 0,1 0,-2 0,1 1,0 0,2 9,0 0,-1-1,-1 1,0 0,-1 1,-1-1,0 0,0 0,-2 0,1 0,-2 0,0 0,0 0,-1 0,-1-1,0 0,0 0,-1 0,-6 7,3-7,-1-1,0 0,-1-1,0 0,0-1,-1 0,0 0,-1-2,1 0,-2 0,1-1,-1 0,0-1,0-1,0-1,-1 0,1 0,-3-1,12-2,-1 0,1 0,0 0,-1 0,1-1,0 0,0 0,-1-1,1 1,0-1,0 0,1-1,-1 1,0-1,1 0,-1 0,1 0,0-1,-3-2,-2-9</inkml:trace>
  <inkml:trace contextRef="#ctx0" brushRef="#br0" timeOffset="13890.794">6764 1293,'88'-66,"-2"-4,62-67,-135 124,-2 0,0-2,0 1,-1-1,-1-1,-1 1,0-2,3-10,-10 24,0 0,-1 1,1-1,-1 0,0 0,0 0,0 0,0 0,0 0,0 0,-1 1,0-1,1 0,-1 0,0 0,0 1,-1-1,1 0,0 1,-1 0,0-1,1 1,-1 0,0-1,0 1,-1 0,1 1,0-1,0 0,-1 1,1-1,-1 1,0 0,1-1,-1 2,0-1,0 0,0 0,1 1,-1-1,0 1,0 0,0 0,0 0,0 0,0 1,0-1,0 1,1 0,-1 0,0 0,0 0,1 0,-1 0,1 1,-1-1,1 1,-1 1,0-3,1 1,-1 0,1 0,0 0,0 1,0-1,-1 0,1 1,0-1,1 1,-1 0,0-1,0 1,1 0,-1 0,1 0,0 1,-1-1,1 0,0 0,0 1,0-1,1 1,-1-1,1 0,-1 1,1-1,0 1,0 0,0-1,0 1,0-1,1 1,-1-1,1 0,-1 1,1-1,0 1,0-1,0 0,1 0,-1 1,0-1,1 0,-1 0,1 0,0-1,0 2,92 29,-88-32,0 0,0 1,-1-1,1 1,0 1,0-1,-1 1,1 0,-1 0,0 1,0-1,1 1,-2 0,1 1,0-1,-1 1,1 0,-1 0,0 0,-1 1,1-1,-1 1,1 0,-2 0,3 4,-3-2,-1 1,0 0,0 0,0 0,-1 0,0 0,-1 0,0 0,0 0,-1 0,0-1,0 1,-1 0,1-1,-2 0,1 1,-2 0,-11 31,16-39,-1 1,1-1,0 0,-1 1,1-1,0 1,-1-1,1 1,0-1,0 1,0 0,0-1,-1 1,1-1,0 1,0-1,0 1,0-1,0 1,0 0,0-1,1 1,-1-1,0 1,0-1,0 1,0-1,1 1,-1-1,0 1,1-1,-1 1,0-1,1 1,-1-1,0 1,1-1,-1 0,1 1,-1-1,1 0,-1 1,1-1,-1 0,1 0,-1 0,1 1,-1-1,1 0,0 0,-1 0,1 0,-1 0,1 0,-1 0,1 0,0 0,-1 0,1 0,-1-1,1 1,-1 0,1 0,-1 0,1-1,0 1,14-6</inkml:trace>
  <inkml:trace contextRef="#ctx0" brushRef="#br0" timeOffset="14610.871">7808 785,'-29'12,"1"2,1 1,1 2,0 0,1 2,0 1,2 0,1 2,-19 23,39-44,0 0,1 0,-1 0,0 0,1 1,-1-1,1 1,-1-1,1 1,0-1,0 1,0 0,0 0,0-1,0 1,0 0,0 0,1 0,-1 0,1 0,-1 0,1 0,0 0,0 0,0 0,0 0,0 0,0 0,1 0,-1 0,1 0,-1 0,1 0,0 0,0 0,0 0,0 0,0-1,0 1,0 0,1-1,-1 1,0-1,1 0,0 1,-1-1,1 0,0 0,-1 0,1 0,0 0,0 0,14-2,0 0,-1-1,1 0,-1-2,0 0,0 0,0-2,0 0,-1 0,10-7,-17 10,114-68,-120 70,0 0,0 1,0-1,0 0,0 1,0 0,1-1,-1 1,0 0,0-1,0 1,1 0,-1 0,0 0,0 0,1 0,-1 0,0 0,0 1,1-1,-1 0,0 1,0-1,0 1,0-1,0 1,0-1,0 1,0 0,0 0,0 0,0-1,0 1,0 0,0 0,-1 0,1 0,0 0,-1 0,1 1,0-1,9 59,-6-24,-3-32,1-1,-1 1,1 0,-1-1,1 1,0-1,0 0,1 1,-1-1,1 0,0 0,0-1,0 1,0-1,0 1,0-1,1 0,-1 0,1 0,-1-1,1 1,0-1,-1 0,1 0,0 0,0-1,0 1,0-1,0 0,3 0,4-1,0 0,0 0,0-1,0-1,-1 0,1-1,-1 1,1-2,-1 0,4-3,21-14,-2-2,0-2,-1-1,-2-1,-1-1,-1-2,-2-1,-1-1,15-28,-18 24,-2-1,-2-1,-2 0,-1-2,-2 1,-2-2,-1 0,-3 0,-1 0,-2-1,-2-13,-1 48,0-1,0 1,-1-1,0 0,0 1,-1-1,-1 1,1-1,-1 1,0 0,-1 0,0 0,0 0,-1 0,0 1,-1-1,1 1,-1 0,-1 0,1 1,-1 0,-3-3,6 7,0 1,0 1,0-1,0 0,0 1,0-1,0 1,0 0,0 0,0 0,0 1,0-1,0 1,0-1,0 1,0 0,0 0,1 0,-1 1,0-1,0 1,1-1,-1 1,1 0,0 0,0 0,-1 0,1 1,1-1,-1 0,0 1,-1 1,-40 93,33 100,11-149,6 50,3-1,5 0,9 20,-4-15,18 105,-40-183,-12-30,-25-87,29 73</inkml:trace>
  <inkml:trace contextRef="#ctx0" brushRef="#br0" timeOffset="20311.486">8089 644,'29'5,"24"1,8 0,-3-1,-5-1,-2-2,-6-1,-4 0,-6-1,-3 0,-8-6,-2 0,-1-1,1 2,2 1,-4 2</inkml:trace>
  <inkml:trace contextRef="#ctx0" brushRef="#br0" timeOffset="22680.192">8993 841,'8'-18,"-13"25,-17 30,16-28,-1 1,1-1,1 1,-1 0,2 0,-1 0,2 1,-1 0,1-1,1 1,0 0,0 1,2-1,-1 0,1 0,1 0,0 1,0-1,1 0,0 0,1 0,1-1,0 1,0-1,1 0,4 8,0-12,0 0,0 0,0-1,1 0,0 0,0-1,0 0,0-1,1-1,-1 1,1-2,-1 1,1-1,0-1,0 0,-1-1,1 0,0 0,-1-1,1 0,-1-1,1-1,-1 1,0-2,0 0,10-2,0-1,-1-1,0-1,0-1,-1-1,-1 0,0-1,0-1,-2 0,0-1,0-1,8-13,69-92,-100 131,0 0,1 0,0 1,0 0,1 0,1 1,0 0,0 0,1 0,1 0,0 1,1-1,-1 12,2-17,0 1,1-1,0 0,0 1,1-1,0 0,0 1,1-1,0 0,0 0,0 0,1-1,0 1,1 0,-1-1,1 0,1 0,-1 0,1 0,0-1,0 0,0 0,1 0,0-1,0 0,0 0,0 0,1-1,0 0,-1 0,1 0,0-1,0 0,3 0,-2-5,0 0,0 0,0 0,0-1,-1 0,1-1,-1 0,0 0,-1 0,1-1,-1 0,0 0,-1-1,1 1,-1-1,0 0,-1-1,0 1,0-1,-1 0,0 0,0 0,-1 0,0-1,1-4,-1 7,0-1,0 1,-1-1,1 1,-2-1,1 1,-1-1,0 0,0 1,0-1,-1 0,0 1,-1-1,1 1,-1 0,-1-1,1 1,-1 0,0 0,0 0,-1 1,0-1,0 1,0 0,0 0,-1 0,0 1,0-1,0 1,-1 0,1 1,-1-1,-3 0,5 2,-1 0,1 1,-1 0,1 0,-1 0,0 0,0 1,1 0,-1 0,0 0,1 0,-1 1,0-1,1 1,-1 1,1-1,-1 1,1-1,-2 2,6-2,1 0,-1 0,0 0,1 0,-1 0,1 0,-1 0,1 0,-1-1,1 1,0 0,-1 0,1-1,0 1,0 0,0-1,-1 1,1-1,0 1,0-1,0 1,0-1,0 0,0 1,0-1,0 0,0 0,0 0,0 1,0-1,0 0,0-1,0 1,1 0,17 2,1-1,-1-1,1-1,-1-1,1 0,-1-1,0-2,0 0,14-5,21-5,58 1,-109 14,1 0,0 1,-1-1,1 1,-1-1,1 1,-1 0,0 0,1 1,-1-1,0 1,0-1,0 1,0 0,0 0,0 1,-1-1,1 0,-1 1,1 0,-1 0,0-1,0 1,0 0,-1 1,1-1,-1 0,1 0,0 4,-1 8,0 0,0 0,-1 1,-1-1,-1 0,0 0,-1 0,0 0,-5 9,0 11,-8 27,17-62,0 0,1 0,-1 0,1-1,-1 1,0 0,1-1,-1 1,0-1,0 0,0 1,1-1,-1 0,0 0,0 1,0-1,0 0,0 0,0 0,0 0,-1-1,1 1,0 0,-1 0,1 0,0-1,-1 1,0 0,1-1,-1 1,1-2,0 2,123-126,-70 78,-35 33,0 0,1 1,0 1,1 1,1 1,0 0,0 2,9-2,-30 11,0 0,0 1,0-1,0 1,0-1,0 0,0 1,0 0,0-1,0 1,0 0,0-1,1 1,-1 0,0 0,0 0,0 0,0 0,0 0,0 0,1 1,-1-1,0 0,0 0,0 1,0-1,0 1,0-1,0 1,0 0,0-1,0 1,0 0,-1-1,1 1,0 0,0 0,-1 0,1 0,0 0,-1 0,1 0,-1 0,1 0,-1 0,0 0,1 0,-1 0,0 0,0 0,0 1,0-1,0 0,0 0,0 0,0 0,0 0,-1 0,1 1,0-1,-1 0,1 0,-1 0,1 0,-1 0,-26 67,-11 51,37-114,1 0,0 1,0-1,0 0,1 0,-1 0,1 0,1 0,-1 0,1-1,-1 1,1 0,1-1,-1 1,1-1,0 0,0 1,0-1,0-1,1 1,-1 0,1-1,1 1,9 7</inkml:trace>
  <inkml:trace contextRef="#ctx0" brushRef="#br0" timeOffset="23207.864">10941 785,'-13'0,"0"0,1 1,-1 1,0 0,1 0,0 2,-1-1,1 2,1-1,-1 2,1 0,0 0,-1 1,10-5,-1 0,1 1,0-1,0 0,0 1,0-1,0 1,0 0,1 0,0 0,-1 0,1 0,0 0,0 0,1 0,-1 0,1 0,-1 0,1 0,0 1,0-1,0 0,1 0,-1 0,1 0,0 1,0-1,0 0,0 0,0-1,1 1,-1 0,1 0,0-1,0 1,0 0,81 86,-82-89,3 1,-1 1,1 0,-1 0,1 0,-1 0,0 0,0 1,0-1,0 1,0 0,0 0,-1 0,0 0,1 1,-1-1,0 0,-1 1,1 0,-1-1,1 1,-1 0,0 0,-1 0,1 0,0 0,-1-1,0 1,0 0,0 0,-1 0,1 0,-1 0,0 0,0 0,-1 0,1-1,-1 1,0 1,-6 1,1 0,-1-1,0 0,-1-1,1 0,-1 0,0 0,0-1,0-1,0 1,0-2,-1 1,1-1,-1 0,1-1,-1 0,1-1,-6-1,12 2,0-1,0 0,-1 0,1 0,0 0,0 0,0-1,1 1,-1-1,0 0,0 0,1 0,-1 0,1 0,0 0,0-1,0 1,-2-3,-4-12</inkml:trace>
  <inkml:trace contextRef="#ctx0" brushRef="#br0" timeOffset="24026.318">8993 390,'5'0,"1"0</inkml:trace>
  <inkml:trace contextRef="#ctx0" brushRef="#br0" timeOffset="25665.752">215 1914,'244'-20,"1"11,36 11,176-4,-51-25,-201 27,182-12,141-7,-160-5,110-7,68 3,-176 3,133-6,11 3,-202 17,167-8,-80-8,35 16,152-18,-10 15,-224 11,182-24,-82 15,298-5,-513-12,-214 29</inkml:trace>
  <inkml:trace contextRef="#ctx0" brushRef="#br0" timeOffset="29812.157">11222 1124,'-4'4,"-3"-2,6-2,2-1</inkml:trace>
  <inkml:trace contextRef="#ctx0" brushRef="#br0" timeOffset="30092.61">11195 898,'0'0</inkml:trace>
</inkml:ink>
</file>

<file path=ppt/ink/ink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2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8,'-1'-1,"0"0,1 1,-1-1,0 1,1-1,-1 1,0-1,0 1,1-1,-1 1,0 0,0-1,0 1,0 0,0 0,1 0,-1 0,0-1,0 1,0 1,0-1,0 0,0 0,1 0,-1 0,0 0,0 1,0-1,0 0,1 1,-1-1,0 1,0-1,1 1,-1-1,0 1,1 0,-1-1,0 1,1 0,-1-1,1 1,-1 0,1 0,0-1,-1 1,1 0,0 0,-1 0,1 0,0 0,0-1,0 1,0 0,0 0,0 0,-2 1,-132 208,68-96,-80 83,145-195,5-9</inkml:trace>
  <inkml:trace contextRef="#ctx0" brushRef="#br0" timeOffset="280.809">46 8,'5'28,"11"25,3 7,3-1,2-6,-2-7,-1-7,-4-5,1-8,-4-4,-3-1,0-5,-1-3</inkml:trace>
  <inkml:trace contextRef="#ctx0" brushRef="#br0" timeOffset="871.514">357 656,'145'-214,"-145"213,1 0,-1 0,0 0,1 0,-1 0,1 0,-1 0,1 0,-1 0,1 0,0 0,-1 0,1 0,0 0,0 0,0 1,0-1,0 0,-1 1,1-1,0 0,1 1,-1 0,0-1,0 1,0-1,0 1,0 0,0 0,0 0,1 0,-1 0,0 0,0 0,0 0,0 0,1 0,-1 1,0-1,0 0,0 1,0-1,0 1,0-1,0 1,0 0,0-1,0 1,0 0,0 0,-1-1,1 1,0 0,-1 0,2 1,1 10,-3-10,0 1,0-1,0 0,1 0,-1 0,0 0,1 0,0 0,-1 0,1 0,0 0,0 0,0-1,0 1,0 0,0 0,1-1,-1 1,1-1,-1 1,1-1,-1 0,1 0,0 1,0-1,0 0,-1-1,1 1,0 0,0 0,0-1,0 1,0-1,0 0,1 0,-1 1,0-1,0 0,0-1,0 1,0 0,123-79,-124 79,0-1,0 1,0-1,1 1,-1 0,0 0,0-1,0 1,1 0,-1 0,0 0,0 0,1 0,-1 1,0-1,0 0,0 0,1 1,-1-1,0 1,0-1,0 1,0-1,0 1,0 0,0 0,0-1,0 1,0 0,0 0,-1 0,1 0,0 0,-1 0,1 0,0 0,-1 0,0 1,1-1,-1 0,1 0,-1 0,0 1,0-1,0 0,6 62,-6-58,4 49,1-35</inkml:trace>
</inkml:ink>
</file>

<file path=ppt/ink/ink4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4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4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4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4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4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4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4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1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4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1">904 0,'-484'381,"449"-352,-2-1,0-2,-2-2,-38 17,137-74,-31 18</inkml:trace>
  <inkml:trace contextRef="#ctx0" brushRef="#br0" timeOffset="2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3">2175 57,'-39'24,"-36"27,-15 9,-2 0,9-5,15-8,14-7,16-6,20-8,17-9,13-7,10-5,6-4,-1-2</inkml:trace>
  <inkml:trace contextRef="#ctx0" brushRef="#br0" timeOffset="4">763 592,'10'13,"-2"0,0 0,0 1,-1 0,-1 0,0 0,-1 1,3 14,1 0,13 28,2 0,2-2,3-1,2-1,9 8,13 3,-29-95,167-475,-167 387,-23 95</inkml:trace>
  <inkml:trace contextRef="#ctx0" brushRef="#br0" timeOffset="5">1130 1242,'42'83,"92"101,-54-83,83 95,34 2,-153-146,-3 2,-2 2,-2 1,-1 6,90 152,59-8,-33-36,-49-26,-70-98,1-1,3-1,1-2,2-2,2-2,6 2,103 118,102 147,-235-279,-17-16</inkml:trace>
  <inkml:trace contextRef="#ctx0" brushRef="#br0" timeOffset="6">1045 1383,'-5'0,"-1"5,0 6,1 6,2 5,1 4,0 2,2 1,0 0,5 0,1 1,1-1,3 0,0-6</inkml:trace>
  <inkml:trace contextRef="#ctx0" brushRef="#br0" timeOffset="7">1017 2089,'10'9,"3"9,-1 5,-2-1</inkml:trace>
  <inkml:trace contextRef="#ctx0" brushRef="#br0" timeOffset="8">1074 2878,'0'19,"0"12,0 4,0 2,0 0,0-3,4-7,3-7</inkml:trace>
  <inkml:trace contextRef="#ctx0" brushRef="#br0" timeOffset="9">1101 3725,'0'10,"0"7,0 7,0-2</inkml:trace>
  <inkml:trace contextRef="#ctx0" brushRef="#br0" timeOffset="10">1074 4459,'0'14,"0"10,0 6,0 2,0 0,0-4</inkml:trace>
  <inkml:trace contextRef="#ctx0" brushRef="#br0" timeOffset="11">3896 4798,'5'-5,"1"4,5 1,0 6,-1 6,2 7,-1 4,2 3,5 2,2 2,5-6,-4-5</inkml:trace>
  <inkml:trace contextRef="#ctx0" brushRef="#br0" timeOffset="12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13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14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4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489 223,'-36'13,"0"1,1 2,0 2,2 1,-1 2,17-11,-1-1,0 1,1 1,0 0,1 1,0 1,1 0,1 2,0-1,1 1,0 1,1 1,1 0,1 0,0 1,2 0,0 0,0 1,2 0,1 1,-1 5,3-8,0-1,2 1,0-1,1 1,1 0,0-1,1 1,1-1,1 0,0 0,1 0,1 0,0-1,1 0,0 0,2 0,0-1,0-1,1 1,1-2,0 1,1-2,0 1,8 4,0-3,1-2,0 0,0-1,1-2,0 0,1-1,0-1,4-1,-14-3,0-2,0 0,0 0,0-2,0 1,0-1,0-1,-1-1,1 0,-1 0,0-1,0 0,0-1,-1-1,0 0,0 0,-1-1,0-1,0 1,-1-2,7-8,3-4</inkml:trace>
  <inkml:trace contextRef="#ctx0" brushRef="#br0" timeOffset="879.021">913 702,'-10'16,"2"1,-1 0,2 1,1 0,0 0,1 0,1 1,0-1,2 1,0 0,1 0,2 12,0-27,0 0,0 0,1 0,-1 0,1 0,0-1,0 1,0-1,1 1,-1-1,1 0,0 0,0 0,0-1,0 1,0-1,1 1,-1-1,1 0,0 0,-1-1,1 1,0-1,0 0,0 0,0 0,0 0,0-1,0 1,0-1,2 0,10 0,-1 0,0-1,1-1,-1 0,0-1,0-1,14-5,-17 5,0-2,0 1,0-2,0 1,-1-2,0 1,-1-1,0-1,0 0,-1-1,5-5,-11 11,0 0,0 0,0 0,0 0,-1-1,0 0,0 1,0-1,-1 0,1 0,-1 0,0 1,-1-1,1-1,-1 1,0 0,0 0,0 0,-1 0,0 0,0 0,0 0,-1 1,1-1,-1 0,0 1,-1-1,1 1,-1-1,0 1,-1-1,-3-3,-2 0,1 0,-1 1,0 0,-1 0,1 1,-1 1,0 0,-1 0,1 1,-1 0,0 0,0 2,-1-1,1 1,0 1,-1 0,1 1,0 0,-1 0,1 1,-1 1,1 0,-9 3,19-4,0-1,0 1,1-1,-1 0,0 1,1 0,-1-1,1 1,-1-1,1 1,-1 0,1-1,-1 1,1 0,-1 0,1-1,0 1,0 0,-1 0,1 0,0-1,0 1,0 0,0 0,0 0,0 0,0-1,0 1,0 0,0 0,0 0,1-1,-1 1,0 0,1 0,-1 0,0-1,1 1,-1 0,1-1,-1 1,1 0,-1-1,1 1,0-1,-1 1,1-1,0 1,-1-1,1 1,0-1,0 0,-1 1,1-1,0 0,0 0,0 0,-1 1,1-1,0 0,0 0,0 0,0 0,-1 0,1-1,0 1,0 0,0 0,0-1,15 3,1-2,0 0,0-1,0 0,0-2,-1 0,1-1,-1 0,8-4,5-1,252-56,-276 64,0 0,-1 1,1-1,0 1,-1 0,1 0,0 0,0 1,-1-1,1 1,-1 0,1 1,-1-1,1 1,-1 0,0 0,1 0,-1 1,0-1,-1 1,1 0,0 0,-1 0,0 1,0-1,0 1,0 0,0 0,-1 0,1 0,-1 0,0 1,-1-1,1 0,-1 1,0 0,0-1,0 1,-1 0,1-1,-1 5,-5 13,-1 1,0-1,-2 0,-1 0,0 0,-2-2,0 1,-2-1,-2 3,13-16,14-15,19-19,-29 25,55-44,1 2,3 2,1 4,51-24,-108 60,2-3,0 1,0 0,1 0,0 1,0 0,0 0,0 1,0 0,0 0,1 1,-1 0,0 1,8 0,-14 1,-1-1,1 1,-1 0,1 0,-1 0,1 0,-1 0,0 0,1 1,-1-1,0 0,0 1,0-1,0 1,0-1,0 1,0-1,-1 1,1 0,0-1,-1 1,1 0,-1 0,0-1,0 1,0 0,0 0,0-1,0 1,0 0,0 0,-1-1,1 1,-1 0,1 0,-1 0,-25 66,6-32,10-21,2 0,0 1,0 0,2 0,0 0,0 1,2 0,0 3,1 4</inkml:trace>
  <inkml:trace contextRef="#ctx0" brushRef="#br0" timeOffset="1753.708">2493 674,'-44'-1,"28"-1,1 2,-1 0,0 0,1 2,-1 0,1 0,0 2,-3 1,17-5,0 0,0 0,0 1,0-1,0 0,0 1,1-1,-1 1,0-1,0 1,0-1,1 1,-1-1,0 1,1 0,-1 0,1-1,-1 1,1 0,-1 0,1-1,-1 1,1 0,0 0,-1 0,1 0,0 0,0 0,0 0,0-1,0 1,0 0,0 0,0 0,0 0,0 0,0 0,0 0,1 0,-1 0,0-1,1 1,-1 0,1 0,-1 0,1-1,-1 1,1 0,0 0,0-1,40 39,-30-30,59 69,-69-76,0 1,0-1,0 1,0-1,0 1,0-1,-1 1,1 0,-1-1,1 1,-1 0,0 0,0-1,-1 1,1 0,-1-1,1 1,-1 0,0-1,0 1,0-1,0 1,0-1,0 1,-1-1,1 0,-1 0,0 0,0 0,0 0,0 0,0 0,0-1,0 1,0-1,-3 2,-20 13,-1-1,-1-1,0-2,0-1,-2 0,1-3,-4 1,30-8,0 0,0-1,0 1,0 0,0-1,0 0,0 1,0-1,0 0,0 0,0 0,0 0,0 0,-1-1,1 1,0-1,0 1,0-1,0 0,1 0,-1 0,0 0,0 0,0 0,1 0,-1-1,-3-9</inkml:trace>
  <inkml:trace contextRef="#ctx0" brushRef="#br0" timeOffset="2473.027">2606 956,'40'-13,"0"0,-1-3,-1-1,0-2,-1-2,19-15,-1-36,-54 70,0 0,0 0,-1 0,1 0,-1 0,1-1,-1 1,0 0,0 0,0 0,0-1,-1 1,1 0,0 0,-1 0,1 0,-1-1,0 1,0 0,0 0,0 1,0-1,0 0,-1 0,1 0,0 1,-1-1,0 1,1-1,-1 1,0-1,0 1,1 0,-1 0,0 0,0 0,0 0,-3 0,-5 0,0 1,0 0,0 0,0 1,0 0,0 1,0 0,0 0,1 1,-1 1,1-1,-1 2,1-1,1 1,-1 0,1 1,0 0,0 1,0-1,1 2,0-1,1 1,-1 0,-2 4,2-2,-1 0,1 1,1 0,0 0,0 0,1 1,0-1,1 1,-1 6,4-14,1-1,-1 1,0-1,1 1,0 0,0-1,0 1,0-1,0 1,1-1,0 1,-1 0,1-1,1 0,-1 1,0-1,1 0,0 0,-1 1,1-1,1-1,-1 1,0 0,1 0,-1-1,1 0,0 1,0-1,0 0,0 0,0-1,0 1,0-1,3 1,13 3,1-2,-1-1,1 0,0-1,-1-2,1 0,0 0,-1-2,1-1,-1 0,0-1,0-1,0-1,-1-1,17-10,5 0,0-3,-1-1,-1-2,-1-2,-2-1,-1-2,0-1,-3-1,16-22,-13-7,-34 59,1-1,-1 1,1-1,-1 1,0-1,1 1,-1-1,0 0,0 1,0-1,0 1,0-1,-1 0,1 1,0-1,-1 1,1-1,-1 1,0-1,1 1,-1 0,0-1,0 1,0 0,0 0,0-1,0 1,0 0,0 0,-1 0,1 0,0 0,0 1,-1-1,1 0,-1 0,1 1,-1-1,1 1,-2-1,-8 1,0 1,0 0,1 0,-1 1,0 0,1 1,-1 0,1 1,0 0,0 0,0 1,1 1,0 0,0 0,-4 3,12-8,-8 5,-70 54,76-58,1 0,0 0,1 0,-1 0,0 0,0 1,1-1,-1 0,1 1,0-1,0 1,0 0,0-1,0 1,1 0,-1 0,1-1,0 1,0 0,0 0,0 0,0 0,0-1,1 1,-1 0,1 0,0-1,0 1,0 0,0-1,1 1,-1 0,5 2,-1-1,1 1,0-1,1 0,-1 0,0 0,1-1,0 0,0-1,0 1,0-1,0-1,0 1,1-1,-1-1,1 1,-1-1,0 0,1-1,-1 0,1 0,56 4,41 32,-102-33,0 0,0 0,0 0,-1 0,1 1,-1 0,0-1,0 1,1 0,-2 0,1 0,0 0,-1 1,1-1,-1 0,0 1,0-1,-1 1,1-1,-1 1,1-1,-1 1,0-1,0 1,-1-1,1 1,-1-1,0 1,0-1,0 1,-3 5,1 0,-2 0,1 0,-1-1,-1 1,1-1,-1-1,-1 1,1-1,-7 5,5-4,-10 11</inkml:trace>
  <inkml:trace contextRef="#ctx0" brushRef="#br0" timeOffset="2867.154">3791 617,'-9'18,"1"0,1 1,1 0,1 0,1 0,0 0,1 1,1-1,1 1,1 0,0 0,2-1,0 1,2 4,-1-16,0-1,0 1,1 0,-1-1,2 0,-1 0,1 0,0 0,0-1,1 1,0-2,0 1,1-1,-1 1,1-2,0 1,-3-4,-1-1,0 1,0-1,0 0,1 0,-1 0,0 0,0-1,0 1,1-1,-1 0,0 0,0 0,0 0,0 0,0-1,-1 0,1 1,0-1,-1 0,1 0,-1 0,1-1,-1 1,0 0,0-1,0 0,-1 1,1-1,0 0,-1 0,0 0,0 0,0 0,0 0,0 0,-1-1,1 1,-1 0,0-1,8-12,6-16,2-3,0 0,3 1,0 1,3 1,19-23,-27 42,0 2</inkml:trace>
  <inkml:trace contextRef="#ctx0" brushRef="#br0" timeOffset="3632.011">4581 645,'-42'17,"1"2,1 1,1 2,1 2,-21 18,48-34,0 0,1 1,0 0,1 1,0 0,0 1,1 0,0 0,-2 5,10-15,-1 1,0-1,1 0,-1 1,1-1,-1 1,1-1,-1 1,1-1,0 1,0-1,0 1,0-1,0 1,0-1,0 1,1-1,-1 1,0-1,1 1,-1-1,1 1,0-1,-1 0,1 1,0-1,0 0,0 0,0 1,0-1,0 0,0 0,0 0,1 0,-1 0,0-1,1 1,-1 0,0-1,1 1,-1-1,1 1,0 0,69 1,-51-10,0-1,-1-1,0-1,0 0,-1-1,-1-1,0-1,-1 0,0-2,-1 1,-1-2,2-3,45-44,-28 42,-32 22,-1 0,1-1,0 1,-1 0,1 0,-1 0,1 0,0 0,-1 0,1 0,0 0,-1 0,1 0,-1 0,1 1,0-1,-1 0,1 0,-1 1,1-1,-1 0,1 1,-1-1,1 0,-1 1,1-1,-1 1,0-1,1 1,-1-1,1 1,-1-1,0 1,0-1,1 1,-1-1,0 1,0-1,0 1,0 0,1-1,-1 1,0 0,0-1,0 1,0-1,0 1,-1 0,1-1,0 1,0-1,0 1,0 0,-1-1,1 1,0-1,-1 1,1-1,0 1,-1-1,1 1,-4 16,2-13,0 1,0 0,0 0,0 0,1 0,0 1,0-1,1 0,-1 0,1 1,0-1,0 0,1 1,0-1,0 0,0 0,0 0,1 0,0 0,0 0,0 0,1 0,0-1,0 1,0-1,0 0,0 0,1 0,0 0,0-1,0 1,3 1,4-2,0 0,1 0,-1-1,0-1,1 0,-1 0,1-1,-1-1,1 0,-1 0,1-1,-1-1,0 0,0 0,0-1,0-1,-1 0,0 0,0-1,0 0,-1-1,1 0,3-4,148-132,9-87,-161 217,0-1,-1 1,-1-1,0-1,-1 1,-1-1,0 0,-1-1,0 1,-1-1,-1 1,-1-1,0 0,-1 0,0 0,-2 0,0 1,0-1,-2 1,0-1,-1 1,0 0,-1 1,-1-1,0 1,-1 0,-9-12,14 23,0 0,-1 0,1 1,-1-1,0 1,0 0,0 0,0 0,0 0,0 1,0 0,0-1,-1 2,1-1,-1 0,1 1,0 0,-1 0,1 0,-1 1,1-1,-1 1,1 0,0 0,0 1,0-1,-1 1,1 0,1 0,-3 1,-4 3,0 0,1 0,-1 1,1 1,1-1,-1 1,1 1,1 0,-1 0,1 0,-1 4,-4 13,2 1,0 1,2-1,1 2,1-1,1 1,2-1,1 1,1 0,2 0,0 0,2 0,2 0,6 24,5 4,3-1,2 0,2-2,3-1,2-1,11 14,23 44,-28-30,-35-80,1 1,0-1,0 1,-1-1,1 1,0-1,-1 1,1-1,-1 1,1-1,0 0,-1 1,1-1,-1 0,1 1,-1-1,1 0,-1 1,0-1,1 0,-1 0,1 0,-1 0,0 0,1 0,-1 1,1-1,-1 0,0-1,1 1,-1 0,1 0,-1 0,1 0,-1 0,0-1,1 1,-1 0,1 0,-1-1,1 1,-1 0,1-1,-1 1,1-1,0 1,-1 0,1-1,-1 1,1-1,0 1,0-1,-1 0,1 1,0-1,0 1,0-1,-1 1,1-1,0 0,0 1,0-1,0 1,0-1,0 0,-10-12</inkml:trace>
  <inkml:trace contextRef="#ctx0" brushRef="#br0" timeOffset="3900.032">4694 561,'43'0,"44"0,10 0,0 0,-13 0,-15 0,-15 0,-11 0,-5 0,-2 0,-4 0,-2 0,-6 0</inkml:trace>
  <inkml:trace contextRef="#ctx0" brushRef="#br0" timeOffset="4318.039">5767 702,'-9'38,"-4"18,1 4,7-8,4-13</inkml:trace>
  <inkml:trace contextRef="#ctx0" brushRef="#br0" timeOffset="4534.936">5795 420,'5'5,"1"6,0 1</inkml:trace>
  <inkml:trace contextRef="#ctx0" brushRef="#br0" timeOffset="5386.504">6162 645,'-14'11,"1"0,0 1,1 1,0 0,1 0,0 1,1 1,1 0,0 0,1 1,1 0,-5 15,11-28,1 1,-1 0,1 0,0-1,0 1,0 0,1 0,-1-1,1 1,0 0,0-1,0 1,0 0,1-1,-1 0,1 1,0-1,0 0,0 0,1 0,-1 0,1 0,0-1,-1 1,1-1,0 1,0-1,1 0,-1 0,0-1,1 1,3 0,0 1,0 0,0-1,1 0,-1 0,1-1,-1 0,1 0,-1-1,1 0,0 0,-1 0,1-1,0-1,-1 1,0-1,2-1,1-1,-1 0,1-1,-1 0,0-1,0 0,-1 0,0-1,0 0,0 0,-1-1,0 0,-1 0,0-1,0 0,-1 0,0 0,0 0,-1-1,0 0,-1 0,0 0,-1 0,1-5,-1 6,-1 1,0-1,-1 0,0 0,0 0,-1 0,0 1,0-1,-1 0,0 1,-1-1,0 1,0 0,-1-1,0 2,0-1,-1 0,0 1,0 0,-1 0,0 1,0-1,-1 1,1 0,-1 1,-8-5,15 10,1 0,-1-1,0 1,1 0,-1-1,0 1,1 0,-1-1,0 1,0 0,1-1,-1 1,0 0,0-1,0 1,0-1,1 1,-1 0,0-1,0 1,0-1,0 1,0-1,0 1,0 0,0-1,0 1,0-1,0 1,-1-1,1 1,0 0,0-1,0 1,0-1,-1 1,1 0,0-1,0 1,-1 0,1-1,0 1,-1 0,1 0,0-1,-1 1,6-1,12-5,1 2,-1 0,1 1,-1 1,1 1,0 0,0 1,0 1,-1 1,1 0,-1 2,1 0,-1 1,0 0,0 1,4 4,-18-9,0 1,0 0,0 0,-1 0,1 1,-1-1,1 1,-1-1,0 1,0 0,0 0,0 0,-1 0,1 0,-1 0,0 0,0 0,0 1,0-1,0 1,-1-1,0 0,1 1,-1-1,0 1,-1 1,-28 93,7-30,22-67,-1 1,1-1,-1 1,1-1,0 1,0-1,0 1,-1-1,1 1,1-1,-1 1,0-1,0 1,1-1,-1 1,0-1,1 1,0-1,-1 0,1 1,0-1,-1 0,1 0,0 1,0-1,0 0,0 0,1 0,-1 0,0 0,0 0,0 0,1-1,-1 1,1 0,-1-1,0 1,1-1,-1 1,1-1,-1 0,1 0,-1 1,1-1,-1 0,1 0,-1-1,1 1,0 0,-1 0,0-1,1 1,0-1,81-32,177-145,-193 143,-65 35,-1 1,0-1,1 1,-1-1,0 1,0 0,0 0,0 0,0 0,0 0,0 0,0 0,0 0,0 0,-1 0,1 0,0 1,-1-1,1 0,-1 0,1 1,-1-1,0 0,1 1,-1-1,0 1,0-1,0 0,0 1,0-1,0 0,-1 1,1-1,0 0,-1 1,1-1,-1 0,1 1,-1-1,0 0,0 1,-50 177,56-115,-7-50</inkml:trace>
</inkml:ink>
</file>

<file path=ppt/ink/ink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0,'-44'0,"-23"0,-5 0,4 0,10 0,9 0,13 0</inkml:trace>
</inkml:ink>
</file>

<file path=ppt/ink/ink4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2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199 502,'-11'1,"0"0,0 0,0 2,1-1,-1 1,1 0,0 1,0 1,0-1,0 2,1-1,-2 2,6-4,1 0,-1 0,1 1,0 0,0-1,0 1,0 1,1-1,0 0,-1 1,2 0,-1 0,0 0,1 0,0 0,0 0,1 0,0 1,-1-1,2 1,-1-1,1 1,0-1,0 3,0-6,0 1,0-1,0 1,1-1,-1 1,1-1,0 0,0 1,0-1,0 0,0 0,0 0,0 0,1 0,-1 0,1 0,0 0,-1 0,1-1,0 1,0-1,0 1,0-1,0 0,0 0,1 0,-1 0,0 0,1 0,-1-1,0 1,1-1,-1 1,1-1,-1 0,0 0,1 0,-1 0,1-1,-1 1,2-1,5-1,0-1,0 1,0-2,-1 1,1-1,-1-1,0 1,0-1,-1-1,5-3,0-2,-1-1,-1 1,1-2,-2 0,0 0,-1 0,0-1,-1-1,0 1,-1-1,-1 0,0 0,-2-1,1 1,-2-1,0 0,-1 0,0 0,-2 0,-1-12,-38-55,39 81,-1 0,1 0,-1 0,1 1,-1-1,0 1,1-1,-1 1,0 0,0 0,0 0,0 0,0 0,0 0,0 0,-1 1,1-1,0 1,0-1,-1 1,1 0,0 0,0 0,-1 0,1 1,0-1,0 1,-1-1,1 1,0 0,0-1,0 1,0 0,0 0,0 1,0-1,0 0,-1 2,2-2,-1 0,1 0,0 0,0 0,0 0,0 0,0 1,0-1,0 0,0 1,1-1,-1 0,1 1,-1-1,1 1,-1-1,1 1,0-1,-1 1,1-1,0 1,0-1,0 1,0-1,0 1,1-1,-1 1,0-1,1 1,-1-1,1 0,0 1,-1-1,1 1,0-1,0 0,0 0,0 0,0 1,0-1,0 0,1 0,59 31,-42-30,0-2,0 0,1-1,-1-1,0-1,0 0,-1-2,1 0,-1-1,0 0,0-2,-1 0,0-1,0-1,-1-1,-1 0,0-1,6-6,-5 7,-1-1,0 0,-1-2,-1 1,0-1,-1-1,0-1,-1 1,-1-2,-1 1,0-1,-1-1,-1 0,4-14,-41 186,24-50,5 1,5-1,9 41,-3-22,-6 0,-6 32,1-139,1 0,-2 0,0 0,-1 0,-1-1,0 1,-1-1,-1 0,0 0,-1-1,-1 1,0-1,-1-1,0 0,-1 0,0-1,-1 0,-1-1,-6 5,14-14,1-1,-1 0,1 0,-1 0,1-1,-1 1,0-1,1 0,-1 0,0 0,1-1,-1 1,1-1,-1 0,0 1,1-2,0 1,-1 0,1-1,0 0,-1 1,1-1,0-1,1 1,-1 0,0-1,0 1,1-1,0 0,-1 0,1 0,0 0,1 0,-1 0,0-1,1 1,0 0,0-1,0 1,0-1,0 0,1 1,0-1,0 0,0 1,0-1,0 0,1-2,8-35,1 0,3 1,1 1,1 0,3 0,1 2,1 0,3 2,0 0,3 1,0 2,4-1,-8 8,-4 6</inkml:trace>
</inkml:ink>
</file>

<file path=ppt/ink/ink4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1 253,'4'7,"1"0,1-1,-1 1,1-1,0 0,0-1,1 0,-1 0,1 0,1-1,-1 0,0 0,1-1,0 1,0-2,0 1,0-1,0-1,0 0,1 0,-1 0,0-1,1 0,-1-1,0 1,1-2,-1 1,0-1,0-1,0 1,0-1,0-1,4-2,9-2,0-1,-1-1,0 0,-1-2,0 0,-1-1,0-1,-1-1,-1 0,0-1,-1-1,-1 0,0-1,-2-1,-10 16,0 1,0-1,-1 1,1-1,-1 0,0 0,0 0,0 0,0 0,0 0,-1 0,1 0,-1 0,0 0,0 0,0 0,0 0,-1 0,1 0,-1 0,0 0,0 0,0 0,0 0,0 0,-1 1,1-1,-1 0,0 1,0-1,0 1,0 0,0 0,0 0,0 0,-1 0,1 0,-1 0,0 1,1-1,-1 1,0 0,0 0,0 0,-12 0,1 2,0 0,-1 0,1 1,0 1,0 1,0 0,0 0,1 2,0-1,0 2,0 0,1 0,0 1,0 1,1 0,0 0,1 1,0 1,0-1,-6 11,7-11,0 1,0-1,1 2,1-1,0 1,0 0,1 0,1 1,0-1,-2 12,6-18,0-1,0 1,0 0,1 0,0 0,0 0,0 0,1 0,0-1,0 1,1 0,-1-1,1 1,0-1,1 1,-1-1,1 0,0 0,1 0,-1 0,1-1,0 1,0-1,0 0,5 3,0 0,0-1,0 0,1 0,0-1,0 0,1-1,-1 0,1-1,0 0,0 0,0-1,0-1,0 0,1 0,-1-1,0-1,0 0,0 0,0-1,0-1,2 0,40-15,-2-2,-1-2,0-2,-2-3,-1-1,-1-3,0-2,129-96,-174 127,1 1,-1 0,1 0,-1 0,1 0,-1 0,1 0,-1 0,1 1,0-1,0 0,-1 1,1 0,0-1,0 1,0 0,0 0,-1 0,1 0,0 0,0 0,0 1,0-1,-1 0,1 1,0 0,0-1,-1 1,1 0,-1 0,1 0,0 0,-1 0,0 0,1 0,-1 1,0-1,1 1,-1-1,0 1,0-1,0 1,-1-1,1 1,0 0,0-1,-1 1,1 0,-1 0,0 0,1-1,-1 2,-43 174,17-118,57-82,5-10,0 2,3 2,0 1,2 2,0 2,24-9,20 9,-83 24,0-1,0 1,1 0,-1 0,0 1,0-1,0 0,0 1,0-1,0 1,0-1,0 1,0 0,0 0,0 0,-1 0,1 0,0 1,-1-1,1 0,-1 1,1-1,-1 1,1 0,-1-1,0 1,0 0,0 0,0 0,0 0,-1 0,1 0,0 0,-1 0,1 0,-1 0,0 0,0 0,0 1,-1 11,0-1,-1 1,0-1,-1 0,-1 0,0 0,-1 0,0-1,-1 1,0-1,-7 9,-8 19,-5 19,26-46</inkml:trace>
  <inkml:trace contextRef="#ctx0" brushRef="#br0" timeOffset="1098.802">1581 366,'45'-6,"-1"-3,0-1,0-3,-1-1,40-20,-74 31,0 0,0 0,0-1,-1 0,0-1,0 0,0 0,0-1,-1 0,0 0,0-1,-1 0,1 0,-2-1,1 1,-1-1,0 0,-1-1,0 1,0-1,0 0,-2 0,1 0,0-7,-3 14,0 0,0 0,0 0,0 0,-1 0,0 0,1 0,-1 0,0 0,0 0,0 0,0 0,0 0,0 1,0-1,-1 0,1 1,-1-1,1 1,-1-1,1 1,-1 0,0 0,0 0,0 0,0 0,0 0,0 0,0 1,0-1,0 1,0-1,0 1,0 0,0 0,0 0,0 0,-1 0,1 0,0 1,-85 24,67-14,1 1,0 1,1 1,0 1,1 1,0 0,2 1,-7 8,19-21,0 0,-1-1,1 1,0 0,1 1,-1-1,1 0,0 1,0 0,0-1,1 1,-1 0,1 0,0 0,1 0,-1 0,1 0,0 0,0 0,1 0,-1 0,1-1,0 1,0 0,1 0,0 0,0-1,0 1,0-1,1 1,-1-1,1 0,0 0,0 0,1-1,-1 1,1-1,0 1,0-1,0 0,0-1,0 1,1-1,-1 0,1 0,2 0,14 1,0-2,0 0,0-1,0-1,0-2,0 0,0-1,0-1,-1 0,0-2,0-1,0 0,-1-1,-1-1,0-1,0-1,3-3,17-10,-1-2,-2-2,-1-1,26-28,-9-17,-50 74,0-1,0 0,0 0,0 0,0 0,-1 0,1 0,-1 0,1 0,-1-1,0 1,0 0,0 0,0 0,0 0,0 0,-1-1,1 1,-1 0,1 0,-1 0,0 0,0 0,0 0,0 1,0-1,0 0,-1 0,1 1,0-1,-1 1,0-1,1 1,-1-1,0 1,0 0,1 0,-1 0,-1 0,-3-1,-1 2,1-1,0 0,0 1,-1 1,1-1,0 1,0 0,-1 0,1 0,0 1,0 0,1 0,-1 1,0 0,1 0,-1 0,1 1,0-1,0 1,0 0,1 1,0-1,-1 1,2 0,-1 0,0 0,1 1,0-1,0 3,3-6,0 1,0-1,0 1,1 0,-1-1,1 1,0-1,0 1,0-1,0 0,0 1,0-1,1 0,-1 0,1 0,-1 0,1 0,0 0,0 0,0 0,0-1,0 1,0-1,1 0,-1 1,0-1,1 0,-1 0,1-1,-1 1,1 0,-1-1,1 0,-1 1,1-1,0 0,-1 0,1-1,-1 1,3-1,17 5,-15-3,0-1,-1 1,1 0,-1 1,1-1,-1 1,0 1,0-1,0 1,0 0,0 1,-1-1,1 1,-1 0,0 0,0 1,0-1,-1 1,0 0,0 1,0-1,0 1,-1-1,0 1,0 0,-1 0,1 1,-1-1,-1 0,1 2,-43 119,40-125,1-1,0 1,0 0,0 0,0-1,0 1,0 0,0-1,1 1,-1 0,1-1,-1 1,1 0,0-1,-1 1,1-1,0 1,0-1,0 0,0 1,0-1,0 0,1 0,-1 1,0-1,1 0,-1 0,1 0,-1-1,1 1,-1 0,16 5</inkml:trace>
  <inkml:trace contextRef="#ctx0" brushRef="#br0" timeOffset="1739.561">2964 141,'-31'8,"0"2,0 0,1 3,0 0,1 2,1 0,1 3,-12 8,-23 49,60-73,1 0,0-1,0 1,0 0,0 0,0 0,1 0,-1 0,1 0,-1 0,1 0,-1 0,1 0,0 0,0 0,0 0,0 0,1 0,-1 0,0 0,1 0,0 0,-1 0,1 0,0 0,0 0,0 0,0 0,0-1,1 1,-1 0,0-1,1 1,-1-1,1 0,0 1,-1-1,1 0,0 0,0 0,0 0,-1 0,3 0,3 1,1 1,0-1,-1-1,1 0,0 0,0 0,0-1,0 0,0-1,0 1,0-2,-1 1,1-1,0 0,-1-1,1 1,-1-2,0 1,0-1,0 0,2-2,129-118,-90 75,38-24,-83 74,-1-1,1 1,-1-1,0 1,1 0,-1 0,1 0,-1 0,0 1,0-1,0 0,0 1,0 0,0-1,0 1,0 0,-1 0,1 0,-1 0,1 0,-1 1,0-1,0 0,0 1,0-1,0 0,0 1,-1-1,1 1,-1-1,0 1,0 0,0-1,0 1,0-1,0 1,-1-1,1 1,-2 1,5 16,7 52,-3 1,-3-1,-5 61,0-53,0-62,0-1,-2 0,0 1,-1-1,-1 0,0 0,-1-1,-1 0,-1 0,0 0,-1-1,0-1,-2 1,1-1,-2-1,-2 2,12-12,-1 0,0 0,0 0,0 0,0 0,-1 0,1-1,-1 0,1 0,-1 0,0 0,0 0,0-1,0 1,0-1,0 0,0-1,0 1,0-1,0 1,-1-1,1-1,0 1,0 0,0-1,0 0,-1 0,1 0,0-1,1 1,-1-1,0 0,0 0,1 0,-1-1,1 1,0-1,0 0,0 0,0 0,-1-2,2-4,1-1,1 1,0 0,0-1,1 1,0 0,1 0,0 0,0 0,1 0,0 0,0 0,1 1,4-7,6-17,1 0,2 1,1 1,1 1,1 1,8-7,106-119,-118 136</inkml:trace>
  <inkml:trace contextRef="#ctx0" brushRef="#br0" timeOffset="2405.167">3501 141,'-16'42,"10"-30,0 1,1-1,1 1,0 0,1 1,0-1,1 1,0-1,1 1,1-1,0 1,1 0,1-1,0 3,-1-14,0 0,-1 1,2-1,-1 0,0 0,0 0,1 0,-1 0,1 0,-1 0,1-1,0 1,0 0,0-1,0 0,0 1,0-1,0 0,0 0,0 0,1 0,-1 0,0-1,1 1,-1-1,0 0,1 1,-1-1,1 0,-1 0,0-1,1 1,-1 0,1-1,-1 0,1 0,82-37,133-142,-48 72,-126 88,-43 20,0 0,0 0,-1 0,1 0,0 0,0 0,0 0,-1 0,1 0,0 0,0 0,0 1,0-1,-1 0,1 1,0-1,0 0,-1 1,1-1,0 1,-1-1,1 1,-1-1,1 1,0 0,-1-1,1 1,-1 0,1-1,-1 1,0 0,1 0,-1-1,0 1,0 0,1 0,-1 0,0-1,0 1,0 0,0 0,0 0,0 0,0-1,0 1,0 0,-1 0,1 0,0-1,0 1,-1 0,1 0,0-1,-1 2,-27 174,25-98,4 1,3-1,3 0,11 46,36 117,-53-238,0-1,0 1,-1 0,1-1,-1 1,1 0,-1-1,0 1,0 0,0 0,0-1,0 1,-1 0,1 0,-1-1,0 1,0-1,0 1,0 0,0-1,-1 0,1 1,-1-1,1 0,-1 0,0 0,0 0,0 0,0 0,0 0,0-1,-1 1,1-1,0 1,-1-1,1 0,-1 0,0 0,1-1,-1 1,-1 0,-3-2,0 0,0-1,0 1,0-1,0-1,0 1,1-1,0 0,-1-1,1 0,0 0,1 0,-1 0,1-1,0 0,0 0,0-1,1 1,0-1,0 0,0 0,1 0,0-1,0 1,0-1,1 0,0 0,1 0,-1 0,1 0,0 0,1 0,0 0,0-1,4-5,0 1,0-1,2 1,-1 0,1 1,1 0,0 0,1 0,0 1,0 0,1 0,0 1,1 0,0 1,1 0,-1 1,2 0,-1 0,1 1,-1 1,11-3,68-30,3 4,68-14,-51 16,-68 18</inkml:trace>
</inkml:ink>
</file>

<file path=ppt/ink/ink4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1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0 505,'2'-5,"0"0,0 0,0 0,1 0,0 1,-1 0,2-1,-1 1,0 0,1 0,0 1,0-1,0 1,0 0,0 0,3-1,-7 4,26-17,1 2,0 1,1 2,0 0,1 2,5 0,-14 2,0 1,0 1,0 0,1 2,-1 1,1 0,0 1,0 2,0 0,0 1,4 1,-22-1,-1 0,1-1,0 1,0 0,0 0,-1 1,1-1,0 1,-1-1,1 1,-1 0,0 0,0 0,0 0,0 0,0 0,0 1,0-1,-1 1,1-1,-1 1,0 0,1-1,-1 1,0 0,-1 0,1 0,-1 0,1 0,-1 0,0 0,0 0,0-1,0 1,-1 0,1 0,-1 0,0 0,-2 8,0 0,-1 0,0 0,-1-1,0 0,0 0,-1 0,-1-1,-4 5,-124 111,134-124,0-1,0 1,-1 0,1 0,0 1,0-1,0 0,1 0,-1 0,0 1,0-1,1 0,-1 1,0-1,1 1,0-1,-1 0,1 1,0-1,0 1,-1-1,1 1,0-1,1 1,-1-1,0 1,0-1,1 1,-1-1,1 1,-1-1,1 0,-1 1,1-1,0 0,0 1,0-1,0 0,0 0,0 0,0 0,0 0,0 0,0 0,1 0,-1 0,0-1,1 1,-1 0,0-1,1 1,-1-1,1 0,-1 1,1-1,-1 0,2 0,90 26,-74-23,-1 1,1 1,-1 1,0 0,-1 1,1 1,-2 1,1 0,12 11,-26-17,0 0,0 0,-1 0,1 0,-1 0,0 1,0-1,0 1,0-1,-1 1,1 0,-1 0,0 0,0 0,-1 0,1 0,-1 0,0 0,0 0,0 0,0 0,-1 0,1 0,-1 0,0 0,-1-1,1 1,-1 0,1 0,-1-1,0 1,-1-1,-82 105,68-92,-1-2,0 0,-1-1,-1-1,0-1,-1 0,0-2,0 0,-13 2,29-9,-1 1,0-2,0 1,0 0,0-1,0 0,0-1,-1 1,1-1,0 0,0-1,0 0,-1 0,1 0,0 0,0-1,1 0,-1 0,-4-3,8 2,2 1,-1-1,0 1,0-1,1 0,0 1,-1-1,1 1,0-1,0 0,0 1,1-1,-1 0,1 1,-1-1,1 0,0 1,0 0,0-1,0 1,1-1,-1 1,1 0,-1 0,1 0,0 0,-1 0,3-1,-4 2,17-20</inkml:trace>
  <inkml:trace contextRef="#ctx0" brushRef="#br0" timeOffset="769.104">988 532,'0'23,"0"-13,0-22,0-7,2 1,-1 0,2-1,1 1,0 0,1 1,1-1,0 1,2 0,0 0,1 1,0 0,1 1,6-7,-15 20,0 1,0 0,0-1,0 1,0 0,0 0,1 0,-1 0,0 0,1 0,-1 0,0 0,1 0,-1 0,1 1,-1-1,1 1,-1-1,1 1,0 0,-1-1,1 1,0 0,-1 0,1 0,0 0,-1 1,1-1,-1 0,1 1,0-1,-1 1,1-1,-1 1,1 0,-1 0,0-1,1 1,-1 0,0 0,1 0,-1 1,1 0,15 13</inkml:trace>
  <inkml:trace contextRef="#ctx0" brushRef="#br0" timeOffset="9438.332">1552 306,'-2'-1,"0"-1,0 1,0 0,0 0,0 0,0 0,-1 0,1 0,0 1,-1-1,1 1,-1 0,1-1,-1 1,1 0,0 0,-1 1,1-1,-1 0,1 1,0 0,-1-1,1 1,0 0,0 0,-1 0,1 1,0-1,0 0,0 1,0 0,0 0,-53 60,53-59,0 1,1-1,-1 0,1 0,0 1,0-1,0 1,0-1,0 1,1 0,0-1,0 1,0-1,0 1,0 0,1-1,0 1,-1-1,1 1,0-1,1 1,-1-1,1 0,0 0,-1 1,1-1,1-1,-1 1,0 0,1 0,-1-1,1 1,0-1,0 0,0 0,0 0,0 0,0-1,0 1,1-1,-1 0,1 0,-1 0,1 0,-1 0,1-1,0 0,2 0,1-1,0-1,0 1,0-2,0 1,0-1,0 0,-1 0,1-1,-1 0,0 0,0-1,0 1,-1-1,1-1,-1 1,-1-1,1 0,-1 0,2-3,61-131,-60 127,-1-1,0 0,-2 0,1 0,-2 0,0-1,0 1,-2-1,0 0,0 0,-1 0,-1 1,-1-1,0 0,-4-13,5 25,0 1,-1 0,1 0,0 0,-1 0,0 0,1 0,-1 0,0 1,0-1,0 0,0 1,0 0,0-1,-1 1,1 0,0 0,-1 0,1 1,0-1,-1 1,1-1,-1 1,1 0,-1 0,1 0,-1 0,1 0,-1 0,1 1,-1-1,1 1,-1 0,1 0,0 0,-2 1,-80 50,76-45,1 1,0 0,0 0,0 1,1 0,0 0,1 0,0 0,0 1,1 0,1 0,-1 1,2-1,-1 0,1 1,1 0,0-1,1 1,0 0,0 0,1-1,0 1,1 0,1-1,3 11,0-13,1 0,0-1,0 0,1 0,0 0,0-1,1 0,-1 0,1-1,1-1,-1 1,1-2,-1 1,1-1,0 0,0-1,1-1,-1 1,0-1,6-1,208 0,-200-1</inkml:trace>
  <inkml:trace contextRef="#ctx0" brushRef="#br0" timeOffset="9771.982">763 815,'43'0,"43"-5,17-6,0-2,-8-2,-10 0,-10 3,-9 3,-5 4,-9 3,-8-4,-6 4,-6 3,-3 1,-2 0,-5 0</inkml:trace>
  <inkml:trace contextRef="#ctx0" brushRef="#br0" timeOffset="10940.434">2118 673,'-2'2,"0"-1,0 1,0 0,1 0,-1 0,1 0,-1 0,1 0,0 0,0 1,0-1,0 0,0 1,1-1,-1 1,1-1,-1 1,1-1,0 1,0 1,-1 0,-1 134,3-132,0 0,1-1,-1 1,1-1,0 1,0-1,1 0,-1 0,1 0,0 0,1-1,-1 1,1-1,0 0,0 0,0 0,1 0,-1-1,1 1,0-1,0-1,0 1,1 0,1-2,0-1,1 1,-1-1,0-1,1 1,-1-1,0-1,0 1,1-1,-1 0,0-1,-1 0,1 0,-1 0,1-1,-1 0,0 0,0-1,0 1,-1-1,2-2,22-14,117-110,-144 129,0 0,0 0,0 1,1-1,-1 1,0 0,1 0,-1-1,1 2,-1-1,1 0,-1 0,1 1,0-1,-1 1,1 0,0 0,-1 0,1 0,0 1,-1-1,1 1,0-1,-1 1,1 0,-1 0,1 0,-1 0,0 1,1-1,-1 1,0-1,0 1,0 0,0 0,0-1,-1 1,1 1,0-1,-1 0,0 0,1 1,-1-1,13 22,-12-17,1 0,0-1,0 1,1-1,-1 0,1 0,1 0,-1 0,1 0,0-1,0 0,1 0,-1-1,1 1,0-1,0-1,1 1,-1-1,1 0,0 0,0-1,-1 0,2 0,-1-1,0 1,0-2,7 1,1-5,-1 0,1-1,-1-1,0 0,-1-1,1 0,-1-1,-1-1,0 0,0-1,-1 0,0 0,0-1,-1-1,-1 0,0 0,-1-1,0 0,-1 0,4-10,10-4,-13 23</inkml:trace>
  <inkml:trace contextRef="#ctx0" brushRef="#br0" timeOffset="12307.948">3641 673,'-20'1,"-1"1,1 1,0 1,1 1,-1 0,1 1,0 2,0 0,1 0,-3 3,8-3,0 0,1 1,0 0,0 1,1 0,0 1,1 1,0-1,1 1,0 1,1 0,0 0,1 1,1-1,-5 15,10-24,0-1,1 0,-1 1,0-1,1 0,0 1,0-1,0 0,0 1,1-1,-1 1,1-1,0 0,0 0,0 1,0-1,0 0,1 0,0 0,-1 0,1 0,0-1,0 1,1 0,-1-1,1 0,-1 0,1 1,0-1,-1-1,1 1,0 0,0-1,1 1,-1-1,0 0,0 0,1 0,-1-1,0 1,1-1,-1 0,0 0,1 0,-1 0,1 0,1-1,12-4,-1-1,1 0,-1-1,-1-1,1-1,-1 0,-1-1,1 0,-2-1,0 0,0-2,-1 1,7-10,7-4,102-115,-128 140,1 0,-1 1,1-1,0 1,-1-1,1 1,0-1,-1 1,1-1,0 1,0 0,-1-1,1 1,0 0,0 0,0 0,0-1,-1 1,1 0,0 0,0 0,0 0,0 0,-1 1,1-1,0 0,0 0,0 0,-1 1,1-1,0 0,0 1,-1-1,1 1,0-1,-1 1,1-1,0 1,-1-1,1 1,-1 0,1-1,-1 1,1 0,-1 0,0-1,1 1,-1 0,0 0,1-1,-1 1,0 0,0 0,0 0,0 0,6 56,-6-43,2-1,0 1,0-1,1 1,1-1,0 0,1 0,0 0,8 11,-12-20,1-1,0 0,0 0,0 0,0 0,1-1,-1 1,1 0,0-1,-1 0,1 0,0 0,0 0,0 0,1 0,-1-1,0 0,1 1,-1-1,1-1,-1 1,1 0,0-1,-1 0,1 0,-1 0,1 0,0 0,-1-1,1 0,-1 1,1-1,-1-1,0 1,3-1,0-3,1 1,-1-1,1 0,-2-1,1 0,0 1,-1-2,0 1,-1-1,0 1,0-1,0-1,-1 1,2-4,11-20,29-42,-44 73,0 1,0-1,0 1,0-1,0 1,0 0,0 0,0-1,0 1,-1 0,1 0,0 0,-1 0,1 0,0 0,-1 0,1 0,-1 0,1 0,-1 1,0-1,0 0,1 0,-1 0,0 0,0 1,0-1,0 0,0 0,0 0,-1 1,1-1,3 27,-4-20,1 0,0 0,0 0,1 1,0-1,1 0,-1 0,1 0,1-1,0 1,0 0,0-1,1 0,0 0,1 0,-1 0,1-1,1 1,-1-1,1-1,0 1,0-1,1 0,3 2,-5-4,-1-1,1 0,0 0,0 0,0-1,0 0,0 1,0-2,0 1,0-1,0 1,0-1,0-1,1 1,-1-1,0 0,0 0,0 0,0-1,-1 0,1 0,0 0,-1-1,1 1,-1-1,0 0,0 0,0-1,0 1,0-1,18-17,-2-1,0 0,-1-2,-2 0,0-1,8-17,48-84,-70 125,0 1,1 0,-1 0,0-1,0 2,0-1,0 0,0 1,1-1,-1 1,0 0,0 0,0 0,-1 1,1-1,0 1,0-1,-1 1,1 0,-1 0,1 0,-1 0,0 1,0-1,0 1,0-1,0 1,-1-1,1 1,0 1,3 3,13 14,-1 2,-1 0,-1 1,-1 0,-1 1,-1 1,-2 0,3 11,-3-7,-1 0,-1 1,-1 0,-2 1,-2-1,0 1,-2 0,-2-1,-1 1,-1 0,-1-1,-2 0,-2 0,-5 15,8-32,0 0,-1 0,-1-1,0 0,-1 0,0-1,-1 0,-1-1,1 0,-2 0,1-1,-3 1,-68 36,78-46,1-1,-1 1,1 0,-1-1,1 1,-1-1,0 0,1 0,-1 0,1 0,-1 0,1-1,-1 1,0-1,1 1,-1-1,1 0,0 0,-1 0,1-1,0 1,0 0,0-1,0 1,0-1,0 0,0 0,0 0,1 0,-1 0,0 0,1 0,0 0,-1-2,0-4,1-1,0 0,0 0,1-1,0 1,0 0,1 0,0 0,1 0,0 0,0 1,1-1,0 0,1 1,0 0,0 0,0 0,2 0,23-44,2 2,3 0,2 3,2 1,2 2,1 1,3 3,1 1,2 2,2 3,0 1,23-8,-61 35,1 0,0 2,0-1,0 1,0 1,0 0,1 1,0 0,-1 1,8 1,3 0</inkml:trace>
  <inkml:trace contextRef="#ctx0" brushRef="#br0" timeOffset="15545.644">5702 730,'-5'0,"3"0,3 5,0 6,0 1</inkml:trace>
  <inkml:trace contextRef="#ctx0" brushRef="#br0" timeOffset="15801.166">5673 1097,'-5'0,"-1"0</inkml:trace>
  <inkml:trace contextRef="#ctx0" brushRef="#br0" timeOffset="45884.546">29 1577,'165'-19,"1"8,1 7,7 8,19-2,140-32,452 31,-496-29,602 28,-669-28,205 28,-258-28,311 28,-29 0,-253-28,-28 0,-3 27,-142 1</inkml:trace>
</inkml:ink>
</file>

<file path=ppt/ink/ink4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91,'-3'16,"1"1,0-1,2 1,0-1,1 1,0 0,1-1,1 0,1 1,0-1,7 14,-10-28,0 1,1 0,0 0,-1 0,1-1,0 1,1-1,-1 0,0 0,1 1,-1-1,1-1,-1 1,1 0,0-1,0 1,0-1,0 0,0 0,0 0,0 0,0-1,1 1,-1-1,0 0,0 0,0 0,1 0,-1 0,0-1,0 0,0 1,0-1,0 0,0-1,2 0,5-2,0-1,-1 0,0 0,0-1,0 0,-1-1,0 0,0 0,-1-1,5-6,-6 7,-2-1,1 0,-1 0,0-1,-1 1,1-1,-2 0,1 0,-1 0,-1 0,0 0,0 0,-1 0,0-1,-1-5,1 10,-1 0,1 0,-1 0,0 0,-1 0,1 0,-1 0,0 0,-1 1,1-1,-1 1,1-1,-1 1,-1 0,1 0,-1 1,1-1,-1 1,0-1,0 1,0 0,-1 1,1-1,-1 1,1 0,-1 0,0 0,-3 0,-57-5,34 6</inkml:trace>
</inkml:ink>
</file>

<file path=ppt/ink/ink4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4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2 314,'38'-19,"-11"8,-1-1,-1-1,0-2,-1 0,0-1,-1-2,-1 0,-1-2,13-15,-31 31,0 0,0-1,0 0,-1 1,0-1,0 0,0 0,0-1,-1 1,0 0,0 0,0-1,-1 1,0-2,0 5,0 0,-1 0,1 0,-1 0,1 0,-1 0,0 0,0 0,0 0,0 0,0 0,0 0,-1 1,1-1,-1 1,1-1,-1 1,1-1,-1 1,0 0,0 0,0-1,1 2,-1-1,0 0,0 0,0 0,-1 1,1-1,0 1,0 0,0 0,0 0,0 0,-2 0,-8 0,1 2,-1-1,1 1,0 1,-1 0,1 0,0 1,1 1,-1 0,1 0,0 1,0 0,1 1,0 0,0 0,0 1,1 0,0 1,1 0,-5 7,5-6,1 1,0 0,1 0,0 0,0 1,1 0,1 0,0 0,-1 11,4-18,-1-1,1 1,0-1,0 1,1-1,-1 1,1-1,0 1,0-1,0 1,1-1,0 0,0 0,0 0,0 0,0 0,1 0,0-1,0 1,0-1,0 0,0 0,1 0,-1 0,1 0,0-1,0 1,1-1,15 7,0-1,0-1,1 0,0-2,0-1,0 0,0-2,1 0,4-1,4-1</inkml:trace>
</inkml:ink>
</file>

<file path=ppt/ink/ink4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29,'-15'104,"4"0,6 1,6 91,0-81,-17-38,4-59</inkml:trace>
  <inkml:trace contextRef="#ctx0" brushRef="#br0" timeOffset="213.767">1 509,'38'-9,"27"-9,8-1,-4-1,-4 1,-9 1,-9 2,-7-1,-6-2,-4 3,-2-2,-1-2,-6 3</inkml:trace>
  <inkml:trace contextRef="#ctx0" brushRef="#br0" timeOffset="561.123">734 1,'-23'79,"3"2,3 0,4 1,4 2,7-79,1 1,0-1,0 1,0-1,1 1,-1 0,2 0,-1-1,0 1,1 0,0-1,1 1,-1-1,1 1,0-1,0 0,1 0,0 0,-1 0,2 0,-1 0,0-1,1 0,0 0,0 0,0 0,1 0,-1-1,4 2,3-2,1-1,-1 0,1-1,-1 0,1-1,0 0,-1-1,1 0,0-1,-1 0,0-1,0 0,1-1,8-4,24-5,-42 12,0 0,0 1,0 0,0-1,0 1,0 0,0 0,0 0,0 0,0 1,0-1,0 1,0-1,0 1,0-1,0 1,0 0,0 0,-1 0,1 0,0 0,-1 1,1-1,0 1,-1-1,0 1,1-1,-1 1,0-1,0 1,0 0,0 0,0 0,0 0,0 0,-1 0,1 0,-1 0,0 0,1 0,-1 0,0 0,0 0,0 0,0 0,-1 0,1 0,-1 1,2 20</inkml:trace>
</inkml:ink>
</file>

<file path=ppt/ink/ink4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26 594,'-5'38,"-1"18,0 4,1-4,2-10</inkml:trace>
  <inkml:trace contextRef="#ctx0" brushRef="#br0" timeOffset="249.688">26 170,'0'15,"5"18,2 5</inkml:trace>
  <inkml:trace contextRef="#ctx0" brushRef="#br0" timeOffset="582.9">280 876,'172'-224,"-171"222,-1 0,1 0,0-1,0 1,0 1,1-1,-1 0,0 0,1 0,-1 1,1-1,0 1,0-1,-1 1,1-1,0 1,0 0,0 0,0 0,0 0,0 1,1-1,-1 0,0 1,0 0,0-1,1 1,-1 0,0 0,1 0,-1 0,0 1,0-1,0 1,1-1,-1 1,0 0,0 0,0 0,2 1,40 80,-41-79,0 1,1-1,-1 1,1-1,0 0,0 0,0 0,0-1,0 0,1 1,-1-1,1-1,-1 1,1-1,0 0,-1 0,1 0,0 0,0-1,0 0,0 0,0 0,-1-1,1 0,0 0,0 0,-1 0,1-1,0 0,-1 0,0 0,1 0,-1-1,1-1,7-6,-1-2,0 0,-1 0,-1-1,0 0,-1 0,0-1,-1 0,-1-1,0 1,-1-1,0-1,-1 1,1-14,-1 4</inkml:trace>
  <inkml:trace contextRef="#ctx0" brushRef="#br0" timeOffset="1085.937">1494 1,'-14'43,"-5"34,0 12,5-2,3-8,5-12,2-13,3-5,1-8,1-4,-1-5,1-3,0-1,-1 0,1-11,-1-7</inkml:trace>
  <inkml:trace contextRef="#ctx0" brushRef="#br0" timeOffset="1268.871">1043 367,'29'15,"18"4,12 0,0-5,0-3,-1-4,0-4,-5-2,-8-5,-5-4,-11 1</inkml:trace>
</inkml:ink>
</file>

<file path=ppt/ink/ink4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392 438,'-17'0,"0"1,0 1,0 0,1 1,-1 1,1 1,-1 0,2 1,-1 1,1 0,0 1,0 1,1 0,0 1,0 0,1 1,1 1,0 0,1 1,0 0,1 0,0 1,1 1,0 2,3-10,1 1,1-1,0 1,0 0,0 0,1 0,0 0,1 1,0-1,0 1,1 0,0 0,0-1,1 1,0 0,1 0,0 0,0-1,1 1,0 0,0-1,1 1,0-1,1 0,0 0,0-1,1 1,0-1,0 0,0 0,1 0,3 2,-5-6,1 0,0 0,0 0,0-1,0 0,1 0,-1 0,1 0,-1-1,1 0,-1 0,1-1,0 0,-1 0,1 0,-1 0,1-1,0 0,-1 0,1 0,-1-1,0 0,1 0,-1 0,0-1,0 0,0 0,-1 0,1 0,-1-1,17-13,-1-1,-1 0,-1-1,0-2,10-16,107-164,-134 200,-1-1,1 0,-1 1,1-1,0 1,-1-1,1 1,0-1,0 1,0-1,0 1,0 0,0-1,1 1,-1 0,0 0,1 0,-1 0,1 0,-1 0,1 1,-1-1,1 0,-1 1,1-1,0 1,-1 0,1-1,0 1,0 0,-1 0,1 0,0 0,-1 0,1 1,0-1,-1 0,1 1,0-1,-1 1,1 0,-1-1,1 1,-1 0,1 0,0 1,5 9,0 1,-1 0,0 0,-1 0,-1 1,0 0,-1 0,0 0,-1 0,1 11,3 9,3 32,-3 0,-3 1,-2-1,-6 27,5-70,-1 0,-1 1,-1-1,-1 0,-1-1,-1 1,-1-1,0 0,-2 0,-1-1,0 0,-1-1,-2 0,1-1,-2-1,-1 0,0 0,-1-2,-8 7,23-21,0 0,1-1,-1 1,0-1,0 1,0-1,0 1,1-1,-1 1,0-1,0 0,0 1,0-1,0 0,0 0,0 0,0 0,0 0,0 0,0 0,0 0,0 0,0 0,0-1,0 1,0 0,0-1,0 1,0-1,1 1,-1-1,0 1,0-1,0 1,1-1,-1 0,0 0,1 1,-1-1,0 0,1 0,-1 0,1 1,0-1,-1 0,1 0,0 0,-1 0,1 0,0 0,0-1,-1-53,9 28,2 0,0 0,2 1,1 1,0 0,9-10,-3 4,48-72,4 3,5 3,4 4,55-47,-26 0,-107 138,-1 1,0-1,1 1,-1-1,0 0,0 1,0-1,0 0,0 0,0 0,0 0,-1 0,1 0,-1 0,1 0,-1 0,0 0,0 0,0 0,0-1,0 1,0 0,-1 0,1 0,-1 0,1 0,-1 0,0 0,0 0,0 1,0-1,0 0,0 0,0 1,-1-1,1 0,-1 1,1 0,-1-1,1 1,-1 0,0 0,0 0,1 0,-1 0,0 0,0 0,0 1,-2-1,-3-1,-1 0,1 0,-1 1,1 0,-1 1,0 0,1 0,-1 0,0 1,1 0,-1 1,1 0,0 0,0 0,-1 1,1 0,1 1,-1-1,0 1,1 1,0-1,0 1,0 0,1 0,-1 1,1-1,1 1,-1 1,1-1,0 0,0 1,1 0,0 0,0 0,1 0,0 1,0-1,0 1,1-1,0 1,1 4,3 3,1 0,0-1,1 1,1-1,0 0,1 0,0-1,1 0,1 0,0-1,0 0,2-1,-1 0,1 0,1-1,0-1,0 0,1 0,0-2,1 1,-1-2,1 1,1-2,-1 0,1-1,0 0,0-2,0 1,0-2,3 0,-2 0,-1 0,0-1,1-1,-1 0,0-1,0-1,0 0,0-2,0 1,-1-2,0 0,0 0,0-1,7-6,18-16,-1-2,-1-2,-2-2,-2-1,-1-1,-1-2,-3-1,-9 14,-1 0,-1-1,-2 0,-1-1,-1-1,-1 0,-2-1,0-1,-3 1,0-1,-2 0,-1-1,-2 1,-1-1,-2-17,-22-10,22 58,0 0,-1 0,1 0,0 1,0-1,0 0,-1 0,1 1,0-1,0 1,-1-1,1 1,-1 0,1 0,0-1,-1 1,1 0,-1 0,1 0,0 0,-1 1,1-1,-1 0,1 0,0 1,-1-1,1 1,0 0,0-1,-1 1,1 0,0-1,0 1,0 0,0 0,0 0,0 0,0 0,0 0,0 1,0 0,-7 10,2 0,0 1,0 0,1 0,0 0,2 1,-1-1,1 1,1 0,1 0,0 0,1 0,0 0,1 0,3 14,-3 7,2 318,10-289,-3 39,-10-102,0 0,-1 0,1-1,0 1,0 0,0-1,0 1,-1 0,1-1,0 1,0-1,-1 1,1 0,-1-1,1 1,0-1,-1 1,1-1,-1 1,1-1,-1 1,0-1,1 0,-1 1,1-1,-1 0,0 1,1-1,-1 0,0 0,1 0,-1 0,0 0,1 1,-1-1,0 0,1-1,-1 1,0 0,0 0,1 0,-1 0,0 0,1-1,-1 1,1 0,-1 0,0-1,1 1,-1-1,0 1,-9-9</inkml:trace>
  <inkml:trace contextRef="#ctx0" brushRef="#br0" timeOffset="248.366">1296 325,'43'0,"29"0,11 0,-3 0,-5 0,-7 0,-5 0,-3 0,-8 0,-2 0,-6 0,-4 0,-11 0</inkml:trace>
</inkml:ink>
</file>

<file path=ppt/ink/ink4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1 382,'47'-31,"-2"-2,0-2,-3-2,-1-2,9-13,-43 46,-1-1,1 1,-1-2,0 1,-1 0,0-1,0 0,-1-1,0 1,0-1,0 1,-2-1,1 0,-1 0,0 0,0-4,-6-2,2 23,0 24,23 311,-1-211,-1-20,-5 1,-4 0,-6 54,-3-147,-2 0,0 0,-1 0,-1 0,-1-1,-1 1,-1-1,0 0,-1 0,-1-1,-1 0,-1 0,0-1,-3 3,8-16,1 0,-1-1,0 1,0-1,-1 0,1 0,0 0,-1-1,0 0,1 0,-1 0,0-1,0 0,0 0,0 0,0-1,0 0,0 0,0-1,-1 1,2-1,-1-1,0 1,0-1,0 0,1 0,-1-1,1 0,-1 0,1 0,0 0,0-1,1 0,-1 0,1 0,0-1,0 1,-2-4,-2-6,2 0,-1 0,2-1,0 0,1 0,0 0,1-1,1 1,1-1,0 0,0 1,2-1,0 0,1 1,1-1,0 1,1 0,0 0,1 0,1 1,1-1,0 1,7-10,-5 5,2-1,0 1,1 1,1 0,1 1,0 1,2 0,-1 0,2 2,0 0,1 1,0 1,1 0,9-3,25-8,-30 13</inkml:trace>
</inkml:ink>
</file>

<file path=ppt/ink/ink4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71 127,'-8'11,"0"0,0 1,1-1,1 2,0-1,1 1,0 0,1 0,0 0,1 0,0 1,2 0,-1-1,2 1,-1 1,2-12,-1-1,1 1,0 0,0 0,0-1,0 1,0-1,0 1,1-1,-1 0,1 1,-1-1,1 0,0 0,0 0,0 0,0 0,1-1,-1 1,0 0,1-1,-1 0,1 0,-1 0,1 0,0 0,-1 0,1 0,0-1,0 0,-1 1,1-1,0 0,0 0,-1-1,1 1,1-1,4 1,0-2,0 1,0-1,0 0,0-1,-1 1,1-2,-1 1,0-1,0 0,0-1,3-1,-5-3,1 0,-1 0,-1 0,0 0,0-1,-1 0,0 0,0 0,-1 0,-1 0,0 0,0-1,-1 1,0 0,-1-1,0 1,-1 0,-1-7,2 13,1 0,-1 0,1 0,-1 0,0 0,-1 1,1-1,-1 0,0 1,1-1,-1 1,-1 0,1-1,0 1,-1 0,0 0,0 1,0-1,0 1,0-1,0 1,-1 0,1 0,-1 0,1 1,-19-6</inkml:trace>
  <inkml:trace contextRef="#ctx0" brushRef="#br0" timeOffset="264.979">354 437,'14'-38,"5"-23,4-1,-1 6,-1 7,-3 8,0 10,-4 6,2 7,-3 6</inkml:trace>
  <inkml:trace contextRef="#ctx0" brushRef="#br0" timeOffset="3849.08">777 70,'1'23,"-1"0,-1 0,-1-1,-1 1,-1-1,-1 1,0-1,-3 1,-30 72,38-95,0 0,1 0,-1 0,0 0,0 0,1 0,-1 0,0 1,0-1,1 0,-1 0,0 0,0 0,0 1,1-1,-1 0,0 0,0 1,0-1,0 0,0 0,1 1,-1-1,0 0,0 0,0 1,0-1,0 0,0 0,0 1,0-1,0 0,0 1,0-1,0 0,0 0,0 1,19-23,73-112,56-65,-147 198,0-1,0 1,0-1,0 1,0-1,1 1,-1 0,0 0,1 0,-1 0,1 0,-1 0,1 0,0 0,-1 0,1 1,0-1,-1 1,1-1,0 1,0 0,-1 0,1 0,0-1,0 2,0-1,-1 0,1 0,0 1,0-1,-1 1,1-1,0 1,-1 0,1-1,0 1,-1 0,1 0,-1 0,1 1,-1-1,0 0,0 0,1 1,-1-1,0 1,0-1,0 1,-1-1,1 1,0 0,0-1,-1 1,1 0,-1-1,0 2,-16 117,-2-15,19-103,1-1,-1 0,0 0,1 0,0 0,-1 0,1 0,-1-1,1 1,0 0,0-1,-1 0,1 1,0-1,0 0,0 0,-1 0,1 0,0 0,0 0,0 0,-1-1,1 1,0-1,0 1,-1-1,1 0,0 1,-1-1,1 0,-1 0,1 0,-1-1,1 1,-1 0,0 0,0-1,1-1,119-105,-104 93,-12 10,-1 0,1 1,1-1,-1 1,0 0,1 0,0 0,0 1,0 0,0 0,1 1,-1 0,1 0,-1 0,3 1,-7 2,0 1,0 0,0-1,0 1,0 0,0 1,0-1,0 0,-1 0,0 1,1-1,-1 1,0-1,0 1,0-1,0 1,-1 0,1 0,-1-1,1 1,-1 0,0 0,0-1,0 1,-1 0,1 0,-1-1,1 1,-1 0,0-1,0 1,0 0,-1-1,1 1,-43 156,54-118,1-29</inkml:trace>
</inkml:ink>
</file>

<file path=ppt/ink/ink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5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0 396,'19'0,"16"0,12 0,2 0,-2 0,-4-5,-5-1,-4 0,-3 1,-1 1,-2-3,-1 0,0 0,0 2,-4 2</inkml:trace>
  <inkml:trace contextRef="#ctx0" brushRef="#br0" timeOffset="438.717">1072 0,'-9'39,"-9"31,-5 9,0-4,1-10,3-12,0-9,3-8,0-5,-2-3,1-2,0-5,-3-1,-2-4,2 0,0-3,-1-3,2-4</inkml:trace>
  <inkml:trace contextRef="#ctx0" brushRef="#br0" timeOffset="732.627">734 114,'19'23,"16"24,7 7,1 0,-2-4,-3-7,-9-5,-3-9,-7-5,-6-2,-1 1,-3 0,-2-3</inkml:trace>
  <inkml:trace contextRef="#ctx0" brushRef="#br0" timeOffset="1282.311">1213 734,'4'-18,"54"-186,-58 202,0 0,0 1,1-1,-1 0,1 1,-1-1,1 0,-1 1,1-1,0 1,0-1,0 1,0-1,0 1,0-1,0 1,1 0,-1 0,0 0,1 0,-1 0,1 0,-1 0,1 0,-1 0,1 1,-1-1,1 1,0-1,0 1,-1 0,1-1,0 1,-1 0,1 0,0 0,0 0,-1 1,1-1,0 0,-1 1,1-1,0 1,-1 0,1 0,-1-1,1 1,1 1,11 22,-13-22,-1 1,1-1,1 0,-1 1,0-1,0 0,1 1,0-1,-1 0,1 0,0 0,0-1,0 1,0 0,0-1,0 1,1-1,-1 0,0 0,1 1,-1-2,1 1,-1 0,1 0,0-1,-1 0,1 1,0-1,1 0,5-2,0 0,-1 0,1-1,-1 0,0 0,0-1,0 0,0-1,-1 1,1-2,-1 1,40-24,-46 29,0-1,0 0,0 0,0 1,0-1,1 1,-1-1,0 1,0 0,1-1,-1 1,0 0,1 0,-1 0,0 0,1 0,-1 0,0 0,1 0,-1 0,0 1,0-1,1 0,-1 1,0 0,0-1,1 1,-1-1,0 1,0 0,0 0,0 0,0 0,0 0,0 0,-1 0,1 0,0 0,0 0,-1 0,1 0,-1 1,1-1,-1 0,1 0,-1 1,6 69,-5-50,7 28,-3-29</inkml:trace>
</inkml:ink>
</file>

<file path=ppt/ink/ink4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3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0,'-5'5,"-1"6,4 2,4-2</inkml:trace>
</inkml:ink>
</file>

<file path=ppt/ink/ink4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2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0,'-39'82,"-101"178,-14-64,116-162,30-33,5-6</inkml:trace>
  <inkml:trace contextRef="#ctx0" brushRef="#br0" timeOffset="377.676">0 0,'3'15,"0"0,0-1,1 1,1-1,0 0,1-1,1 1,0-1,1 0,6 8,-3-4,105 151,-48-53,-66-111</inkml:trace>
</inkml:ink>
</file>

<file path=ppt/ink/ink4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1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423,'-1'-5,"0"1,0 0,0 0,-1 0,0 0,1 0,-1 0,-1 0,1 1,0-1,-1 1,0-1,0 1,0 0,0 0,0 0,-1 1,1-1,-1 1,0 0,1 0,-1 0,0 0,0 1,0-1,-1 1,1 0,0 0,0 1,-1-1,1 1,0 0,-1 0,1 1,0-1,-1 1,1 0,0 0,0 0,0 1,-1 0,-196 64,198-65,0-1,1 1,-1 0,1 0,-1 0,1 1,0-1,-1 1,1-1,0 1,0 0,0 0,0-1,0 2,1-1,-1 0,1 0,-1 0,1 1,0-1,0 1,0-1,0 1,0-1,0 1,1-1,-1 1,1 0,0 0,0-1,0 1,0 0,0-1,1 1,-1 0,1-1,0 1,-1-1,1 1,0-1,1 1,-1-1,0 1,1-1,-1 0,1 0,0 0,0 0,0 0,1 1,137 71,-139-73,0 0,1 0,-1 0,0 0,1 0,-1 1,0-1,0 0,0 1,0-1,0 1,0-1,0 1,-1-1,1 1,0-1,-1 1,0 0,1-1,-1 1,0 0,0 0,0-1,0 1,0 0,0 0,0-1,0 1,-1 0,1-1,-1 1,0 0,1-1,-1 1,0-1,0 1,0-1,0 1,0-1,0 0,0 1,-55 49,20-28,27-18,-1 0,1 1,1 0,-1 0,1 1,1 0,-1 1,1-1,0 1,1 1,-3 4,8-12,0 1,0-1,1 0,-1 1,1-1,-1 1,1-1,0 1,-1-1,1 1,0-1,0 1,0-1,0 1,0-1,1 1,-1-1,0 1,1-1,-1 1,1-1,-1 0,1 1,0-1,-1 1,1-1,0 0,0 0,0 0,0 0,0 1,0-1,1-1,-1 1,0 0,0 0,1 0,-1-1,0 1,1 0,-1-1,1 1,-1-1,1 0,-1 0,1 1,-1-1,1 0,81 5,-76-5,135-10,-124 0,-6-3</inkml:trace>
  <inkml:trace contextRef="#ctx0" brushRef="#br0" timeOffset="319.436">4065 0,'-26'160,"7"1,7 1,8 0,7 30,-2-130,-3-22,-1 1,-2-1,-1 1,-11 31,-2-18,8-30</inkml:trace>
  <inkml:trace contextRef="#ctx0" brushRef="#br0" timeOffset="16927.867">1 1355,'14'-9,"1"1,0 1,0 0,1 1,0 1,0 0,0 1,1 1,-1 0,1 1,0 1,5 1,-21 0,0 0,0 0,0 1,0-1,0 0,1 0,-1 1,0-1,0 1,0-1,-1 1,1-1,0 1,0-1,0 1,0 0,0 0,-1-1,1 1,0 0,-1 0,1 0,0 0,-1 0,1 0,-1 0,0 0,1 0,-1 0,0 0,0 0,1 0,-1 0,0 0,0 0,0 0,0 0,0 0,-1 1,1-1,0 0,0 0,-1 0,1 0,-1 0,1 0,-1 0,1 0,-1 0,0 0,-35 48,33-46,-22 23,18-21,1 1,0-1,0 2,0-1,1 0,0 1,0 0,0 0,1 1,1-1,-1 1,1 0,0 0,1 1,3-6,0 0,1-1,-1 1,1 0,0-1,0 0,0 1,0-1,0 0,0 0,1 0,-1 0,1 0,-1-1,1 1,0-1,-1 0,1 0,0 0,0 0,0 0,0-1,0 1,0-1,0 0,0 0,0 0,0 0,1 0,-1-1,0 1,0-1,1 0,1 1,115-16,-95 9</inkml:trace>
  <inkml:trace contextRef="#ctx0" brushRef="#br0" timeOffset="17294.948">339 1890,'38'-9,"23"-4,5 1,-3-3,-8 2,-14 3</inkml:trace>
  <inkml:trace contextRef="#ctx0" brushRef="#br0" timeOffset="17556.173">508 1637,'-5'33,"-1"26,0 8,1-3,6-8,3-8,1-8,0-5,-2-5,0-6</inkml:trace>
  <inkml:trace contextRef="#ctx0" brushRef="#br0" timeOffset="18611.236">790 2060,'55'-32,"-2"-2,-1-3,-2-2,-2-2,21-23,-63 59,-1 0,1 0,-1-1,0 1,-1-1,1 0,-1 0,0-1,-1 1,0-1,0 0,0 0,-1 0,0 0,0 0,-1-1,1-2,-2 9,-1 0,1 0,0 0,-1 1,1-1,0 0,-1 0,1 1,-1-1,0 0,1 0,-1 1,1-1,-1 1,0-1,1 1,-1-1,0 1,0-1,0 1,1 0,-1-1,0 1,0 0,0 0,0-1,0 1,1 0,-1 0,0 0,0 0,0 0,0 0,0 1,0-1,1 0,-1 0,0 0,0 1,0-1,1 1,-1-1,0 0,0 1,1 0,-2 0,-37 22,28-14,1 0,0 1,0 0,1 1,1-1,0 2,0-1,1 1,1 1,0-1,1 1,0 0,1 0,0 1,1-1,-1 12,4-21,0 0,0 1,0-1,1 1,0-1,0 1,0-1,0 0,1 1,-1-1,1 0,0 0,1 0,-1 0,1-1,-1 1,1-1,0 1,0-1,1 0,-1 0,1-1,-1 1,1-1,0 1,0-1,0 0,0-1,0 1,1-1,-1 1,0-1,1-1,-1 1,10 2,0-1,-1-1,1 0,0 0,0-2,-1 1,1-2,0 0,-1-1,11-3,-3-2,0-2,-1 0,0-2,-1 0,0-1,-1-1,-1 0,0-2,-1 0,0 0,-1-2,-1 0,-1 0,-1-2,5-10,8-50,-24 78,-1 1,0-1,0 0,0 1,1-1,-1 1,-1-1,1 0,0 1,0-1,-1 0,1 1,0-1,-1 1,0-1,1 1,-1-1,0 1,0-1,0 1,0 0,0 0,0-1,0 1,0 0,-1 0,1 0,0 0,-1 0,1 0,-1 1,1-1,-1 0,1 1,-1-1,1 1,-1 0,1-1,-1 1,0 0,1 0,-1 0,0 0,1 0,-1 0,0 1,-1-1,-5 4,-1-1,1 2,0-1,0 1,1 0,-1 0,1 1,0 0,1 1,-1-1,1 1,0 1,1-1,0 1,0 0,1 0,0 0,0 0,1 1,0 0,0 0,1-1,1 1,-1 1,1 1,1-8,-1 1,1-1,0 0,1 1,-1-1,1 0,-1 1,1-1,0 0,0 0,0 0,1 0,-1 0,1 0,-1 0,1 0,0 0,0-1,0 1,1-1,-1 1,1-1,-1 0,1 0,0 0,0 0,0-1,0 1,0-1,0 0,0 0,0 0,3 1,2 0,0-1,0 0,1 0,-1 0,0-1,1 0,-1-1,0 0,0 0,0-1,0 0,0 0,5-3,9-4,-1-1,-1-2,0 1,0-2,-1-1,-1 0,0-1,-1-1,-1-1,-1-1,0 0,-1 0,-1-2,0 1,-2-3,2-19,-13 40,1 1,-1-1,0 0,0 1,0-1,0 0,1 1,-1-1,0 0,0 0,0 1,0-1,-1 0,1 1,0-1,0 0,0 1,0-1,-1 0,1 1,0-1,-1 0,1 1,0-1,-1 1,1-1,-1 1,1-1,-1 1,1-1,-1 1,1-1,-1 1,0 0,1-1,-1 1,0 0,1-1,-1 1,0 0,1 0,-1 0,0 0,1 0,-1-1,0 1,0 1,1-1,-1 0,0 0,1 0,-1 0,0 0,1 1,-1-1,0 0,-7 5,1-1,-1 2,1-1,0 1,0 0,0 0,1 1,0 0,0 0,1 1,0-1,0 1,1 0,0 1,1-1,-1 1,2-1,-1 1,1 1,-2-4,1 1,0 0,1 0,0 0,0 0,0 0,1 0,0 0,0 1,1-1,-1 0,2 1,-1-1,1 0,0 0,1 0,0 1,0-1,0-1,1 1,0 0,0-1,1 1,0-1,0 0,1 0,-1 0,1-1,0 0,1 0,-1 0,7 4,9-1</inkml:trace>
  <inkml:trace contextRef="#ctx0" brushRef="#br0" timeOffset="19198.265">1919 1947,'-7'4,"0"0,0 1,1 0,-1 0,1 0,0 1,0 0,1 0,0 1,0-1,0 1,1 0,-2 3,7-10,-1 0,0 0,0-1,1 1,-1 0,0 0,1 0,-1-1,0 1,1 0,-1 0,0 0,1 0,-1 0,0 0,1 0,-1 0,0 0,1 0,-1 0,0 0,1 0,-1 0,0 0,1 0,-1 0,0 0,1 0,-1 0,0 1,1-1,-1 0,0 0,1 0,-1 1,0-1,0 0,1 0,-1 1,0-1,0 0,0 0,1 1,-1-1,0 0,0 1,0-1,0 0,1 1,29-25,76-82,-104 106,1 0,-1-1,0 1,1 0,-1 0,1 1,-1-1,0 0,1 1,-1 0,0-1,0 1,1 0,-1 0,0 0,0 1,0-1,0 0,0 1,-1-1,1 1,0 0,-1-1,1 1,-1 0,1 0,-1 0,0 0,0 0,0 0,0 1,0-1,-1 0,1 2,23 29,-22-32,-1 1,1-1,0 1,0-1,0 0,1 0,-1 0,0 0,0 0,0-1,1 1,-1 0,0-1,1 0,-1 0,1 0,-1 0,0 0,1 0,-1 0,0-1,1 1,-1-1,0 0,0 1,1-1,-1 0,0 0,0-1,0 1,0 0,0-1,0 1,-1-1,1 0,1-1,9-14</inkml:trace>
  <inkml:trace contextRef="#ctx0" brushRef="#br0" timeOffset="19629.486">2117 1411,'5'-2,"2"-3,0 1,0 0,1 1,-1-1,1 1,0 1,0-1,0 2,0-1,0 1,1 0,-1 0,0 1,0 1,1-1,1 1,-9 0,0-1,1 1,-1-1,0 1,0 0,1-1,-1 1,0 0,0 0,0 0,0 0,0 0,0 0,0 0,0 0,-1 0,1 0,0 1,-1-1,1 0,-1 1,1-1,-1 0,1 1,-1-1,0 0,0 1,0-1,0 0,0 1,0-1,0 1,0-1,0 0,-1 1,1-1,-1 0,1 1,-1-1,-32 55,17-34,14-19,1-1,-1 0,1 0,0 1,0-1,-1 1,2-1,-1 1,0 0,0-1,1 1,-1 0,1-1,0 1,0 0,0-1,0 1,1 0,-1 0,1-1,-1 1,1-1,0 1,0 0,0-1,1 0,-1 1,0-1,1 0,0 1,-1-1,1 0,0 0,0-1,0 1,0 0,0-1,1 1,-1-1,0 1,1-1,0 0,79 14,-56-15</inkml:trace>
  <inkml:trace contextRef="#ctx0" brushRef="#br0" timeOffset="20208.628">2878 1609,'-19'24,"-11"17,-5 7,-2 0,5-4,5-4,0-4,1-3,5-4,1-5,4-2,0-1,-3 1,-2-2,3-6</inkml:trace>
  <inkml:trace contextRef="#ctx0" brushRef="#br0" timeOffset="20479.657">2568 1552,'10'39,"12"21,3 6,2-8,-4-9,-1-9,1-10,-4-6,0-8,-3 0,0 1,-3 2,-3-1</inkml:trace>
  <inkml:trace contextRef="#ctx0" brushRef="#br0" timeOffset="20962.302">3048 1439,'19'-5,"16"-1,7 0,1 1,-6 7,-11 7,-8 7,-13 5,-12 5,-5 2,0 1,2 1,7-5,9-7,9-6,6-6,-1-3</inkml:trace>
  <inkml:trace contextRef="#ctx0" brushRef="#br0" timeOffset="21607.454">3358 1806,'29'-5,"24"-1,7-1,-1 2,-6 2,-7 1,-12 1</inkml:trace>
  <inkml:trace contextRef="#ctx0" brushRef="#br0" timeOffset="21880.832">3331 1976,'33'4,"31"-2,9-2,-3-1,-9-6,-15-1</inkml:trace>
  <inkml:trace contextRef="#ctx0" brushRef="#br0" timeOffset="22129.078">4177 1637,'-39'28,"-12"25,3 8,9-3,11-5,15-7,15-12,7-6,7-8,5-8,4-5,3-5,1-2,0-1,1-5,-6-2</inkml:trace>
  <inkml:trace contextRef="#ctx0" brushRef="#br0" timeOffset="22443.749">4403 1777,'-5'11,"1"0,0-1,1 1,1 1,-1-1,2 0,0 1,0-1,1 0,0 9,0-16,1 1,-1-1,0 0,1 0,0 0,0 1,0-1,1 0,-1 0,1-1,0 1,0 0,1 0,-1-1,1 0,-1 1,1-1,0 0,0 0,1 0,-1-1,0 1,1-1,0 0,-1 0,1 0,0 0,0-1,4 1,1-2,1-1,-1 0,0-1,1 0,-1 0,0-1,0 0,0-1,-1 0,1 0,-1-1,0 0,-1 0,1-1,-1 0,0-1,0 1,-1-1,1-1,1 1,0 0,-1 0,0-1,0 0,-1 0,0 0,0-1,-1 0,0 0,-1-1,0 1,0-1,-1 0,0 0,-1 0,0-1,0 1,-1-4,-2 10,-1 0,1-1,-1 1,0 0,0 0,-1 0,1 0,-1 1,0-1,1 1,-2-1,1 1,0 0,-1 0,1 0,-1 1,0-1,0 1,0 0,0 0,0 1,0-1,-1 1,1 0,-1 0,1 0,-1 0,1 1,-2 0,-20 1</inkml:trace>
  <inkml:trace contextRef="#ctx0" brushRef="#br0" timeOffset="22910.277">4742 1947,'114'-205,"-114"203,0 1,0 0,0-1,1 1,-1 0,0 0,1-1,-1 1,1 0,0 0,-1 0,1 0,0 0,-1-1,1 1,0 0,0 1,0-1,0 0,0 0,0 0,0 1,0-1,1 0,-1 1,0-1,0 1,0-1,1 1,-1 0,0 0,1-1,-1 1,0 0,0 0,1 0,-1 0,0 0,1 1,-1-1,0 0,0 1,1-1,-1 1,0-1,0 1,0-1,1 1,-1 0,0 0,0 0,0-1,0 2,8 58,-10-56,0-1,0 1,1 0,0 0,0 0,0-1,0 1,0 0,1 0,0 0,0-1,0 1,0 0,0-1,1 1,0-1,0 1,0-1,0 0,0 0,0 0,1 0,0 0,-1 0,1-1,0 1,1-1,-1 0,0 0,0 0,1 0,-1-1,1 0,0 1,-1-1,1 0,0-1,3 1,0-2,-1 0,1-1,-1 0,1 0,-1 0,0-1,0 0,0-1,0 1,0-1,-1 0,1 0,-1-1,0 0,-1 0,1 0,-1 0,0-1,0 1,-1-1,0 0,0 0,0-1,0 1,-1 0,0-1,-1 0,0 1,0-1,0 0,0 0,-1 1,-1-2,-1-11</inkml:trace>
  <inkml:trace contextRef="#ctx0" brushRef="#br0" timeOffset="23390.69">5419 1523,'-91'44,"88"-43,0 0,1 1,-1-1,0 0,1 1,0 0,-1 0,1 0,0 0,0 0,0 0,0 0,1 1,-1-1,1 0,-1 1,1 0,0-1,0 1,0 0,0 0,0-1,1 1,-1 0,1 0,0 0,0 0,0 0,0 0,0 0,1 0,-1-1,1 1,0 0,0 0,0 0,0-1,0 1,1-1,-1 1,2 0,28 32,-27-33,0 1,0 0,0 0,-1 0,1 1,-1-1,0 1,0 0,0 0,0 0,-1 0,0 0,0 1,0-1,0 1,-1-1,1 1,-1 0,0-1,-1 1,1 0,-1 0,0 0,0 0,-1 0,1-1,-1 1,0 0,0 0,-1 0,-2 2,0 0,0 0,-1 0,0-1,0 1,-1-1,0 0,0-1,0 0,-1 0,0 0,0 0,0-1,0 0,-1-1,0 0,-6 2,-6-2</inkml:trace>
  <inkml:trace contextRef="#ctx0" brushRef="#br0" timeOffset="23656.984">5673 1467,'-5'38,"-6"23,-2 5,3-3,-4-8,2-8,3-8,2-5,-2-9,1-8</inkml:trace>
  <inkml:trace contextRef="#ctx0" brushRef="#br0" timeOffset="23896.753">5419 1750,'38'0,"28"0,2 0</inkml:trace>
  <inkml:trace contextRef="#ctx0" brushRef="#br0" timeOffset="24047.198">5757 1947</inkml:trace>
</inkml:ink>
</file>

<file path=ppt/ink/ink4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47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 0,'0'5,"-5"2,-2 4,-3 0,-2 3,-2 0,0 1,-1-1,-4-3,2 1,-1-1,2 2,0-1,2-3</inkml:trace>
</inkml:ink>
</file>

<file path=ppt/ink/ink4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98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198 0,'0'5,"-5"2,-6-1,-1 4,-4-1,-3 0,1 1,-1 1,-2-3,2 3,0-1,-2-2,3-3</inkml:trace>
</inkml:ink>
</file>

<file path=ppt/ink/ink4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2.5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1,'-10'4,"-7"3,-2 4,-1 0,-3-1,2-3</inkml:trace>
</inkml:ink>
</file>

<file path=ppt/ink/ink4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3.0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 0,'-33'5,"-17"1,1 5,9 0</inkml:trace>
</inkml:ink>
</file>

<file path=ppt/ink/ink4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4.8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1838 4742,'-341'29,"-54"-31,198 31,10-28,175-2</inkml:trace>
  <inkml:trace contextRef="#ctx0" brushRef="#br0" timeOffset="1421.581">1527 339,'-369'0,"200"28,1-16,156-10,-1 0,1 0,0-2,-1 1,1-1,0-1,-1-1,1 1,-2-2,-9-1,3 0</inkml:trace>
  <inkml:trace contextRef="#ctx0" brushRef="#br0" timeOffset="3086.109">1104 85,'1'475,"24"-264,33 196,-49-334,0-8,-3 1,-2-1,-4 1,-3 4,-22 428,27-169,39-60,2 24,-44 491,12-587,1-81,-4 0,-9 111,-1-81,-12 1,9-120,1 1,2-1,0 1,2 0,1-1,2 1,3 16,23 181,-11-11,-19-214,1-10</inkml:trace>
  <inkml:trace contextRef="#ctx0" brushRef="#br0" timeOffset="6435.263">1584 4205,'2'2,"-1"-1,1 1,0-1,0 1,-1 0,1-1,-1 1,0 0,1 0,-1 0,0 0,0 1,0-1,-1 0,1 0,0 1,-1-1,0 0,1 0,-1 1,0-1,0 1,0-1,-1 0,1 1,0-1,-1 0,0 0,1 1,-1-1,0 0,-1 2,-109 206,92-179,-113 184,-66 89,129-209,63-82,4-2</inkml:trace>
  <inkml:trace contextRef="#ctx0" brushRef="#br0" timeOffset="7551.936">1273 0,'-9'7,"-1"0,1 0,0 1,1 1,-1-1,2 1,-1 0,1 1,1 0,-2 3,3-6,-199 365,43-112,95-148,50-88</inkml:trace>
  <inkml:trace contextRef="#ctx0" brushRef="#br0" timeOffset="8675.971">3 2794,'0'0,"-1"1,1-1,0 1,0-1,0 0,-1 1,1-1,0 1,0-1,0 1,0-1,0 1,0-1,0 1,0-1,0 1,0-1,0 1,0-1,0 1,0-1,1 0,-1 1,0-1,0 1,0-1,1 1,-1-1,0 0,1 1,-1-1,0 0,1 1,-1-1,0 0,1 1,-1-1,1 0,-1 0,0 0,1 1,-1-1,1 0,-1 0,1 0,-1 0,1 0,-1 0,1 0,-1 0,1 0,-1 0,0 0,1 0,-1 0,1 0,-1 0,1 0,6-1,0 0,0 0,0 0,-1-1,1 0,0 0,-1-1,1 0,-1 0,0-1,0 1,0-1,-1 0,1-1,-1 0,0 1,0-2,3-3,0 1,42-38,-2-2,-2-2,-2-2,-3-2,-2-2,18-37,-45 71,-1-1,-2 0,0-1,-1 0,-1 0,-1-1,-2 0,0 0,-2 0,0 0,-3-20,-27-39,27 82,0 1,0-1,-1 0,1 1,0-1,0 1,-1-1,1 1,-1 0,1-1,-1 1,0 0,0 0,1 0,-1 0,0 0,0 1,0-1,0 1,0-1,0 1,0 0,0-1,0 1,0 0,0 0,0 1,0-1,0 0,0 1,0-1,0 1,0-1,0 1,1 0,-1 0,0 0,0 0,1 0,-2 2,-5 3,0 1,0 0,1 1,0-1,1 1,0 1,0-1,1 1,0 0,0 0,1 1,0-1,1 1,0 0,1 0,-1 8,-7 168,10-171,6 273,0-258,1 0,1-1,2 0,1 0,1-1,1 0,2-2,1 1,1-2,0 0,2-1,1-1,9 6,-19-20,-3-5</inkml:trace>
</inkml:ink>
</file>

<file path=ppt/ink/ink4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26.5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697 1795,'-1'1,"-1"1,0-1,0 1,0-1,1 1,-1 0,1 0,-1 0,1 0,0 0,-1 0,1 0,0 0,1 1,-1-1,0 0,1 0,-1 1,1-1,0 0,-1 1,1-1,0 1,1 1,-2-1,-1 367,2 363,27-535,-27 225,-13-332,9-80,1 1,1 0,0 0,1 0,0 0,1 1,0-1,1 0,1 8,4-7,0-7</inkml:trace>
  <inkml:trace contextRef="#ctx0" brushRef="#br0" timeOffset="3198.046">613 3799,'3445'0,"-3287"-28,19 27,323 1,-521-22,-3 6,0-1,2-1,0 0,1-2,-9-12,29 30,1 1,-1 0,1 0,0 0,0 0,0 0,0 0,-1 0,1 0,-1 0,1 0,0 1,-1-1,0 0,1 0,-1 0,1 0,-1 1,0-1,0 0,1 1,-1-1,0 0,0 1,0-1,0 1,0 0,0-1,0 1,0 0,0-1,0 1,0 0,0 0,0 0,0 0,0 0,0 0,0 0,0 0,0 0,0 0,0 1,0-1,0 0,0 1,1-1,-1 1,0-1,0 1,0-1,0 1,1 0,-1-1,0 1,0 0,1 0,-1 0,-19 126,-14 2,6-1,28-128,-1 0,1 1,-1-1,1 1,0-1,-1 0,1 1,0-1,0 1,-1-1,1 1,0-1,0 1,-1-1,1 1,0-1,0 1,0-1,0 1,0 0,0-1,0 1,0-1,0 1,0-1,0 1,0-1,1 1,-1-1,0 1,0-1,0 1,1-1,-1 1,0-1,1 1,-1-1,0 0,1 1,-1-1,1 1,-1-1,0 0,1 1,-1-1,1 0,-1 0,1 1,-1-1,1 0,-1 0,1 0,0 0,-1 0,1 0,-1 0,1 0,-1 0,1 0,-1 0,1 0,-1 0,1 0,0 0,-1 0,1-1,-1 1,1 0,-1 0,1-1,30-28,-27 25,35-37,120-146,-147 165,-3 2</inkml:trace>
  <inkml:trace contextRef="#ctx0" brushRef="#br0" timeOffset="4014.118">5749 3489,'-34'28,"-148"203,58-65,17-46,85-119,15-10</inkml:trace>
  <inkml:trace contextRef="#ctx0" brushRef="#br0" timeOffset="4384.173">5382 3573,'34'12,"75"107,17 74,-59-81,-56-94</inkml:trace>
  <inkml:trace contextRef="#ctx0" brushRef="#br0" timeOffset="7798.611">670 1937,'0'-454,"-28"284,27-281,1-226,-11 615,-14 81,-4 34,18-29,-2-1,-1-1,0 0,-2 0,0-2,-4 3,-48 48,69-69,1 0,-1 0,1-1,-1 1,1-1,-1 1,1-1,0 0,0 1,0-1,-1 0,1 0,0 0,1-1,-1 1,0 0,0-1,0 1,0-1,0 0,1 0,-1 0,0 0,0 0,0 0,1 0,-1-1,1 0,1 1,202 9,-66 25,-139-34,-1 1,1-1,0 0,0 1,-1-1,1 0,0 1,0-1,-1 0,1 0,0 0,0 0,-1 0,1 0,0 0,0 0,0 0,-1 0,1 0,0 0,0-1,-1 1,1 0,0-1,0 1,-1 0,1-1,0 1,-1-1,1 1,-1-1,1 1,0-1,-1 1,1-1,-1 0,0 1,1-1,-1 0,1 1,-1-1,0 0,0 0,1 1,-1-1,0 0,0 0,0 0,0 1,0-1,0 0,0 0,0 1,0-1,0 0,0 0,-1 0,-22-45,18 38,-116-178,106 170,2 3</inkml:trace>
  <inkml:trace contextRef="#ctx0" brushRef="#br0" timeOffset="13922.081">49 46,'-2'1,"0"0,0 1,0-1,1 1,-1-1,0 1,1 0,-1 0,1 0,0 0,0 0,0 0,0 0,0 0,0 0,0 0,1 1,-1-1,1 0,-1 0,1 1,0-1,0 0,0 1,0 1,0-1,-15 137,13-134,1-1,0 1,0-1,0 1,0 0,1-1,0 1,0 0,1-1,-1 1,1 0,0-1,1 1,-1-1,1 1,0-1,1 0,-1 0,1 0,0 0,0 0,1-1,0 1,-1-5,-1 0,1 0,0-1,0 1,0-1,0 1,0-1,-1 0,1 0,0 0,-1 0,1-1,-1 1,1-1,-1 0,0 1,1-1,-1 0,0 0,0-1,-1 1,1 0,0-1,-1 1,1-1,-1 1,0-1,0 1,0-1,0 0,0 0,0-2,3-4,81-201,-58 115,-26 189,-1-54,10 156,25 51,-32-224,0 1,-2-1,-1 1,-1 0,-1-1,0 1,-6 16,-16 89,17-103,5-14,-1-1,0 1,-1-1,0 0,-1 0,0 0,0-1,-1 0,-1 0,0 0,-2 2,8-11,0 0,1 0,-1 0,0 0,0 0,0 0,0-1,0 1,0 0,0 0,0-1,0 1,0-1,0 1,0-1,0 1,-1-1,1 0,0 1,0-1,0 0,-1 0,1 0,0 0,0 0,-1 0,1 0,0-1,0 1,0 0,-1-1,1 1,0-1,0 1,0-1,0 1,0-1,0 0,0 0,0 1,0-1,0 0,0 0,1 0,-1 0,0 0,1 0,-1 0,0 0,1-1,-1 1,1 0,0 0,-1 0,1 0,0-1,-12-72,13 54,1 1,1-1,1 1,0 0,1 0,1 0,1 0,1 1,1 1,0-1,1 1,1 1,0 0,1 0,3-1,6-7</inkml:trace>
</inkml:ink>
</file>

<file path=ppt/ink/ink4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53.7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0 423,'2514'0,"-2259"29,-155-30,109 12,16 8,-109 5,114 30,-18-47,-131-9,156 19,-178-9,-1-3,1-3,57-4,-13 0,60 7,-145 2</inkml:trace>
  <inkml:trace contextRef="#ctx0" brushRef="#br0" timeOffset="1397.177">2935 3387,'223'20,"1"-9,102-13,-109 1,8 29,29-29,-230 1</inkml:trace>
  <inkml:trace contextRef="#ctx0" brushRef="#br0" timeOffset="7917.358">3330 141,'-148'176,"-157"225,156-223,137-141,14-23</inkml:trace>
  <inkml:trace contextRef="#ctx0" brushRef="#br0" timeOffset="8964.157">3443 3048,'-173'217,"118"-140,-107 93,-101 84,225-204,44-42,3-10</inkml:trace>
  <inkml:trace contextRef="#ctx0" brushRef="#br0" timeOffset="15847.355">3556 2003,'2'3,"0"-1,0 0,0 0,1 0,-1 0,1 0,-1-1,1 1,-1-1,1 1,0-1,0 0,-1 0,1 0,0-1,0 1,0-1,0 1,0-1,0 0,0 0,0 0,0-1,0 1,0-1,0 0,1 0,9-4,-1 0,1-2,-1 1,0-2,-1 1,0-2,0 1,-1-2,0 1,0-1,-1-1,0 0,-1 0,-1-1,1 0,9-10,125-195,-46 18,-45 30,-50 167,0 0,1 0,-1 0,-1 0,1 0,0-1,0 1,-1 0,1 0,-1-1,0 1,0 0,0-1,0 1,0 0,0-1,0 1,-1 0,1 0,-1-1,0 1,0 0,0 0,0 0,0 0,0 0,0 0,-1 0,1 0,-1 0,1 1,-1-1,0 1,0-1,1 1,-1 0,0-1,0 1,-1 0,1 0,0 0,0 1,0-1,-1 1,1-1,0 1,0-1,-1 1,1 0,0 0,-1 1,1-1,-2 0,-7 7,1-1,-1 2,1-1,0 1,1 1,0 0,1 0,0 1,0 0,1 0,0 1,0 0,2 0,-1 0,-2 11,0-7,1 1,1 0,0 1,1-1,1 1,1 0,0 0,1 1,1-1,1 0,0 1,1-1,1 0,1 0,0 0,1 0,4 10,2-1,1 1,1-1,1-1,1 0,1-1,1 0,2-2,0 0,7 5,18 2,-36-25</inkml:trace>
  <inkml:trace contextRef="#ctx0" brushRef="#br0" timeOffset="19299.207">4798 1467,'-9'-4,"1"1,-1 0,0 1,0 0,0 0,0 1,0 0,0 1,0 0,-1 0,1 1,0 0,0 0,0 1,0 1,0-1,1 2,-1-1,1 1,0 0,0 1,0 0,0 0,1 0,0 1,0 0,1 1,-1 0,2 0,-1 0,1 0,0 1,-3 6,-1-1,1 1,0 0,1 0,0 0,1 1,1 0,1 0,0 1,1-1,0 1,1 0,1 0,1 4,0-15,1-1,0 0,0 0,0 0,0-1,1 1,0 0,-1 0,2-1,-1 1,0-1,1 0,-1 0,1 1,0-2,0 1,0 0,0-1,1 1,-1-1,1 0,-1 0,1 0,0-1,0 1,-1-1,1 0,2 0,5 2,-1-1,1 0,0-1,0 0,0-1,0-1,0 1,0-2,-1 1,3-2,13-4</inkml:trace>
  <inkml:trace contextRef="#ctx0" brushRef="#br0" timeOffset="19819.568">5278 1552,'-36'17,"25"-13,1 0,-1 0,1 1,0 0,0 1,1 0,-1 1,2 0,-1 0,1 1,0 0,0 1,1 0,0 0,1 0,-5 9,7-11,0-1,1 1,0 0,0 0,0 0,1 0,0 0,1 0,0 1,0-1,0 1,1-1,0 1,0-1,1 1,0-1,0 1,1-1,0 0,0 0,1 0,0 0,0 0,1 0,0-1,0 0,4 5,-4-8,0 0,0 0,0 0,1-1,-1 0,1 0,0 0,0-1,0 1,-1-1,1 0,0-1,0 1,0-1,0 0,1 0,-1-1,0 1,0-1,-1 0,1 0,0-1,0 0,2-1,108-61,-103 54,0 0,0 0,-1-1,-1-1,0 0,0 0,-1-1,-1-1,0 1,-1-1,-1 0,5-12,-10 21,0 0,0 0,0 0,-1 0,1 0,-1 0,0 0,-1-1,1 1,-1 0,0 0,0 0,-1 1,1-1,-1 0,0 0,0 1,-1-1,0 1,1 0,-1 0,-1 0,1 0,-1 0,1 1,-1-1,0 1,0 0,0 0,-1 1,1-1,-1 1,1 0,-1 0,0 1,0-1,0 1,0 0,0 0,0 1,0-1,0 1,0 0,0 1,0-1,0 1,0 0,0 0,0 1,-1 0,-76 35,63-23</inkml:trace>
  <inkml:trace contextRef="#ctx0" brushRef="#br0" timeOffset="20371.038">5786 1439,'-55'27,"52"-26,-1 0,0 0,0 1,0 0,1-1,-1 1,1 0,0 1,-1-1,1 1,0-1,0 1,1 0,-1 0,1 1,-1-1,1 0,0 1,0-1,0 1,1 0,-1-1,1 1,0 0,0 0,0 0,1 0,-1 0,1 0,0 0,0 0,1 0,-1 0,1 0,0 0,1 3,61 58,-56-60,0 0,-1 0,1 0,-1 1,-1 0,1 0,-1 1,0-1,0 1,-1 0,0 1,0-1,-1 1,0-1,0 1,-1 0,0 0,0 4,-3-8,0 1,0-1,-1 0,0 0,0 0,0 0,-1 0,1 0,-1 0,0-1,0 1,0-1,0 0,-1 0,1 0,-1 0,0 0,0-1,0 0,0 0,0 0,-1 0,1-1,0 0,-1 0,1 0,-1 0,1-1,-1 1,-3-1,-18 7,16-3,1 0,-1-1,0-1,0 1,0-2,-1 1,1-1,0-1,0 0,-1 0,1-1,0 0,0-1,0 0,0-1,0 0,-9-4,0-5</inkml:trace>
  <inkml:trace contextRef="#ctx0" brushRef="#br0" timeOffset="20935.675">6293 1439,'-12'4,"-1"1,1 1,0 0,0 1,1 0,-1 0,2 1,-1 1,1 0,0 0,1 1,0 0,1 1,0 0,1 0,0 1,-5 12,8-18,1 0,0 0,1 0,0 1,-1-1,2 1,-1 0,1 0,0-1,1 1,0 0,0 0,0 0,1 0,0 0,0-1,0 1,1 0,0-1,1 1,-1-1,1 0,1 0,-1 0,1 0,0 0,0-1,0 0,1 0,0 0,0 0,1-1,-1 0,1 0,0 0,-1-1,2 0,2 2,7-3,-1 0,1 0,-1-2,1 0,-1 0,1-2,-1 0,1-1,-1 0,0-1,0-1,-1 0,1-1,-1-1,-1 0,1-1,-1-1,0 0,-1 0,0-1,-1-1,6-5,-9 7,1 1,-2-1,1-1,-1 1,0-1,-1 0,0-1,-1 0,0 0,-1 0,0 0,0-1,-2 1,1-1,-1 0,-1 0,0 0,-1 0,0 0,-1 0,0 0,-1 1,0-1,-4-9,4 14,0 1,-1 0,0 0,0 0,-1 0,0 0,0 1,0-1,0 1,-1 0,0 1,0-1,0 1,-1 0,1 0,-1 1,0-1,0 1,0 1,-1-1,1 1,-1 0,1 0,-1 1,0 0,1 0,-1 1,0 0,0 0,1 0,-1 1,0 0,-4 1,-13 4</inkml:trace>
  <inkml:trace contextRef="#ctx0" brushRef="#br0" timeOffset="21405.037">6153 1636,'8'-1,"1"0,0-1,-1-1,1 1,-1-1,0-1,0 0,0 0,0 0,5-5,30-14,-29 18,0 1,0 1,0 0,0 0,0 2,1 0,-1 0,1 1,-1 1,0 1,1 0,-1 1,0 0,0 1,-1 1,1 0,3 2,-8-3,0-1,0 0,0-1,1 0,-1 0,1-1,-1 0,1-1,-1 0,5-1,5-4</inkml:trace>
  <inkml:trace contextRef="#ctx0" brushRef="#br0" timeOffset="35560.494">2992 0,'36'44,"-3"108,-23-89,-4 1,-2 0,-4 0,-3 20,1 32,13 24,-1-74,-3 0,-3 0,-3 0,-4 30,1 24,2 304,-28-199,28 509,1-452,12-166,-20-62,2 1,2 0,2 0,4 5,24 82,-43 55,16-134,4-58</inkml:trace>
</inkml:ink>
</file>

<file path=ppt/ink/ink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24.51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708 3754,'-1'0,"0"0,0 0,0 0,0 0,0 0,0 0,0 0,0 0,0 0,0 1,0-1,0 1,0-1,0 0,0 1,0 0,0-1,0 1,1 0,-1-1,0 1,0 0,1 0,-1-1,0 1,1 0,-1 0,1 0,-1 0,1 0,0 0,-1 0,1 0,0 0,0 0,0 0,-1 0,1 0,0 0,0 0,1 0,-1 0,0 0,0 0,0 0,1 0,-1 0,0 0,1 1,-1-1,-2 412,2-352,0-36</inkml:trace>
  <inkml:trace contextRef="#ctx0" brushRef="#br0" timeOffset="1453.321">7425 0,'13'97,"9"72,-7 1,-6 34,-11 1088,-23-1009,-22 29,16-137,-9 73,13-8,28 710,-1-938</inkml:trace>
  <inkml:trace contextRef="#ctx0" brushRef="#br0" timeOffset="2602.401">257 4121,'486'-39,"-75"3,615-42,-500 43,304-4,-50 11,39 2,201-31,-534 29,47-1,69 0,-102 0,-224 31,-277-2</inkml:trace>
  <inkml:trace contextRef="#ctx0" brushRef="#br0" timeOffset="2982.421">7934 3387,'-43'19,"-44"26,-20 14,-8 8,3 1,0-1,0 3,6-2,0-2,0-3,3-2,5-3,5-1,8-6,14-11,19-12</inkml:trace>
  <inkml:trace contextRef="#ctx0" brushRef="#br0" timeOffset="3730.936">1104 3754,'-43'29,"-43"28,-17 15,0-1,7-7,7-10,8-9,8-3,7-9,5-4,4-3,1-1,6-5,7-1,5-3,5 0,7-3</inkml:trace>
  <inkml:trace contextRef="#ctx0" brushRef="#br0" timeOffset="4969.524">1866 3359,'0'19,"0"26,0 10,0 0,0-5,0-5,0-6,0-5,4-3,3-2,-1-1,-1-1,-1-5</inkml:trace>
  <inkml:trace contextRef="#ctx0" brushRef="#br0" timeOffset="5249.482">1752 3387,'34'-33,"-14"9,2 2,1 0,1 2,0 0,1 2,2 1,0 0,23-9,-47 25,0-1,0 0,0 1,1 0,-1 0,0 0,1 0,-1 0,1 1,-1-1,1 1,-1 0,1 0,0 0,-1 1,1-1,-1 1,0 0,1 0,-1 0,1 0,-1 1,0-1,0 1,0 0,0 0,0 0,0 0,-1 1,1-1,-1 1,0-1,1 1,-1 0,0 0,0 0,-1 0,1 0,-1 1,1 0,1 12,0 0,-1 0,-1 0,-1 0,0 1,-1-1,0 0,-2 0,0 0,0 0,-6 12,5-18,0-1,-1 1,0-1,-1 0,0 0,0-1,-1 0,0 0,-1-1,1 1,-1-2,-1 1,1-1,-1 0,0-1,-1 0,-7 3,-3-4</inkml:trace>
  <inkml:trace contextRef="#ctx0" brushRef="#br0" timeOffset="6017.527">2205 3783,'24'-9,"-1"-1,0-1,0 0,-1-2,-1-1,0 0,-1-2,0 0,-1-1,-1-1,14-19,-30 35,0 0,0 0,-1-1,1 1,0-1,-1 0,1 1,-1-1,0 0,0 0,0 0,-1 0,1 0,-1 0,1 0,-1 0,0 0,0 0,0 0,-1 0,1 0,-1 0,0 0,1 0,-1 0,0 0,-1 1,1-1,-1 0,1 1,-1-1,0 1,0-1,0 1,0 0,0 0,0 0,-1 0,1 0,-1 0,1 1,-1-1,0 1,1 0,-1 0,0 0,0 0,0 0,0 1,0-1,-7 3,-1 1,1 0,0 0,1 1,-1 0,0 1,1 0,0 0,1 1,-1 0,1 1,0 0,0 0,1 0,0 1,1 1,-1-1,1 1,1 0,0 0,0 0,1 1,-3 9,5-15,0 1,1 0,-1 0,1 1,0-1,0 0,1 0,0 1,0-1,0 0,0 0,1 1,0-1,0 0,0 0,1 0,0 0,0 0,0 0,0-1,1 1,0-1,0 1,0-1,0 0,1 0,-1 0,1-1,0 1,0-1,1 0,-1 0,1-1,-1 1,1-1,0 0,0 0,2 0,11-1,-1-1,1 0,-1-2,0 0,0-1,0 0,0-2,0 0,-1-1,0 0,0-2,-1 0,0 0,0-1,-1-1,0-1,0 0,-1-1,-1 0,0 0,-1-2,0 1,-1-2,-1 1,0-1,-1-1,-1 1,1-3,-4 8,1-1,-2 1,0-1,0 0,-1 0,0 0,-1-1,0 1,-1 0,0 0,0-1,-2 1,1 0,-2-5,2 14,1 1,0-1,-1 0,1 1,-1-1,0 0,0 1,1-1,-1 1,0-1,0 1,0 0,0-1,-1 1,1 0,0 0,-1 0,1-1,0 1,-1 1,1-1,-1 0,0 0,1 1,-1-1,0 1,1-1,-1 1,0-1,1 1,-1 0,0 0,0 0,1 0,-1 0,0 1,0-1,1 0,-1 1,0-1,1 1,-1 0,1-1,-1 1,1 0,-1 0,-1 1,0 0,0 0,1 0,-1 1,0-1,1 1,0-1,0 1,0 0,0 0,0 0,0 0,1 0,-1 0,1 0,0 1,0-1,0 1,0-1,1 0,0 1,-1-1,1 3,2-1,1 0,-1 0,1-1,0 1,0-1,0 1,1-1,0 0,-1 0,1-1,1 1,-1-1,0 0,1 0,0 0,-1-1,1 1,0-1,0-1,1 1,-1-1,0 1,0-1,1-1,-1 1,1-1,-1 0,1 0,-1-1,0 0,6-1,32 6,-38-4,0 0,-1 0,1 1,0 0,0-1,-1 2,1-1,0 1,-1-1,0 1,1 0,-1 1,0-1,0 1,0 0,0 0,-1 0,1 0,-1 1,0-1,0 1,0 0,0 0,-1 0,1 0,-1 1,0-1,-1 0,1 1,-1 0,0-1,0 1,0 0,0 0,-1-1,0 1,0 0,0 0,-1 0,-49 121,45-106</inkml:trace>
  <inkml:trace contextRef="#ctx0" brushRef="#br0" timeOffset="6236.242">3107 3670,'-9'19,"-4"6</inkml:trace>
  <inkml:trace contextRef="#ctx0" brushRef="#br0" timeOffset="6482.432">3023 3303</inkml:trace>
  <inkml:trace contextRef="#ctx0" brushRef="#br0" timeOffset="6687.413">3361 3528,'-5'10,"-4"4,1 0,1 1,0-1,1 1,0 1,1-1,1 1,1 0,0 0,1 0,1 1,0-1,1 0,2 5,-2-18,1 0,0 1,0-1,0 0,0 0,1 0,-1 0,1 0,0 0,0-1,0 1,0 0,1-1,-1 0,1 1,-1-1,1 0,0 0,-1-1,1 1,0 0,0-1,1 0,-1 0,0 0,0 0,0 0,1-1,-1 1,0-1,1 0,-1 0,1 0,-1-1,0 1,0-1,1 1,-1-1,1-1,4 0,0-1,0 0,0-1,0 1,-1-2,0 1,0-1,0 0,0 0,-1-1,0 0,0 0,0 0,-1-1,2-3,0-2,0-1,0 0,-2 0,1-1,-2 1,0-1,0 0,0-11,-3 20,-1 1,1-1,-1 1,0-1,-1 1,1-1,-1 1,0 0,0-1,0 1,-1 0,1-1,-1 1,0 0,0 0,0 0,-1 1,0-1,1 0,-1 1,-1 0,1 0,0 0,-1 0,1 0,-1 1,0-1,0 1,-3-1,0 1,1 1,0 1,-1-1,1 1,-1 0,0 0,1 1,0 0,-1 0,1 1,-1-1,1 2,0-1,0 0,0 1,1 0,-1 1,1-1,-1 1,1 0,0 0,0 1,1 0,0-1,-1 2,1-1,-2 5,-8 6</inkml:trace>
  <inkml:trace contextRef="#ctx0" brushRef="#br0" timeOffset="7269.941">3728 3556,'0'3,"-12"115,12-115,0 1,1-1,-1 1,1-1,-1 1,1-1,0 0,1 1,-1-1,0 0,1 0,0 0,0 0,0 0,0 0,0-1,1 1,-1-1,1 1,-1-1,1 0,0 0,0 0,0 0,0-1,0 1,1-1,-1 0,0 0,1 0,1 0,2 0,1 0,0-1,-1-1,1 1,0-1,-1-1,1 1,-1-1,1 0,-1-1,0 0,0 0,0 0,-1-1,1 0,-1-1,0 1,0-1,3-3,93-114,-92 105,-1 1,0-1,-2-1,0 0,-1 0,-1 0,0-1,-1 1,-2-1,0 0,0 0,-2 0,-1-3,1 16,-1-1,0 1,-1 0,0 0,0 0,0 1,-1-1,1 0,-1 1,-1 0,1-1,-1 1,0 0,0 1,0-1,-1 1,1 0,-1 0,0 0,0 1,-1 0,1 0,-1 0,1 0,-1 1,0 0,0 0,0 1,0 0,-1 0,1 0,0 1,0 0,0 0,-1 0,1 1,0 0,0 0,0 1,0-1,0 1,0 1,0-1,1 1,-1 0,-2 2,1 1,0 0,0 0,0 0,0 1,1 0,0 1,1-1,0 1,0 0,1 0,-1 1,2-1,-1 1,1 0,1 0,0 0,0 0,1 1,0-1,0 0,1 1,0-1,1 1,0-1,1 0,-1 0,2 0,-1 0,2 0,-1 0,1-1,0 1,1-1,0 0,0 0,0-1,1 1,2 0,11 9,1-1,1-1,1 0,0-2,0-1,2 0,-1-2,1-1,1 0,-1-2,1-1,1-1,-1-1,7-1,95 15,-102-22</inkml:trace>
  <inkml:trace contextRef="#ctx0" brushRef="#br0" timeOffset="7986.836">4518 3387,'24'-10,"18"-3,6 1,0 2,-4-1,-4 0,-4 3,-3 2,-3 3,-7 1</inkml:trace>
  <inkml:trace contextRef="#ctx0" brushRef="#br0" timeOffset="8231.824">4518 3613,'39'-5,"26"-1,8-5,-4-1,-9 3,-10 2,-9-3,-6 1,-9 2</inkml:trace>
  <inkml:trace contextRef="#ctx0" brushRef="#br0" timeOffset="8449.894">4604 3783,'43'-5,"24"-7,5 0,-4 1,-10-2,-9 1,-14 2</inkml:trace>
  <inkml:trace contextRef="#ctx0" brushRef="#br0" timeOffset="8987.864">5703 3162,'-203'422,"200"-419,1 1,0-1,0 1,-1 0,2-1,-1 1,0 0,1 0,0 0,0 0,0 0,0 0,1 1,0-1,0 0,0 0,0 0,0 0,1 1,0-1,0 0,0 0,0 0,1 0,0 0,-1-1,1 1,1 0,-1-1,0 0,1 1,0-1,0 0,0 0,1 0,10 0,-1-1,1 0,0-1,0-1,0 0,0-1,0-1,0 0,0-1,-1 0,1-1,-1-1,0 0,0 0,-1-2,1 1,1-3,37-37,-43 29</inkml:trace>
  <inkml:trace contextRef="#ctx0" brushRef="#br0" timeOffset="9337.577">5281 3274,'5'-3,"37"-20,1 1,1 3,0 1,1 2,1 2,1 3,-1 1,21 0,-61 10,1 0,-1 0,1 1,0 0,-1 0,0 0,1 1,-1 0,0 0,0 1,0 0,0 0,-1 0,1 1,-1 0,0 0,0 0,0 1,0-1,-1 1,0 0,4 6,-5-6,1 1,0-1,0 1,0-1,1-1,-1 1,1-1,1 1,-1-2,0 1,1 0,0-1,0 0,0 0,0-1,0 0,1 0,-1 0,0-1,1 0,0 0,-1-1,1 0,4 0,90-33,-82 24</inkml:trace>
  <inkml:trace contextRef="#ctx0" brushRef="#br0" timeOffset="9907.023">6070 3584,'-36'44,"201"-176,-163 131,0 1,0 0,-1-1,1 1,0 0,0 0,0 0,0 0,0 0,0 0,-1 1,1-1,0 0,0 1,0 0,-1-1,1 1,0 0,-1 0,1 0,-1 0,1 0,-1 0,1 1,-1-1,0 0,0 1,1-1,-1 1,0-1,0 1,-1 0,1-1,0 1,0 0,-1-1,1 1,-1 0,0 0,1 0,-1 0,0-1,0 1,0 0,-1 1,13 27,-9-27,-1 0,0 0,1-1,-1 1,1 0,0-1,-1 1,1-1,1 0,-1 0,0 0,0-1,1 1,-1-1,1 0,-1 0,1 0,-1 0,1 0,0-1,0 0,-1 0,1 0,0 0,-1 0,1-1,0 0,-1 1,1-1,-1-1,1 1,-1 0,3-3,4 0,0-1,-1 0,0-1,0 0,-1 0,1-1,-1 0,-1 0,0-1,0 0,3-5,40-91,-42 82</inkml:trace>
</inkml:ink>
</file>

<file path=ppt/ink/ink4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7:41.1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368 1807,'1091'0,"-1079"0</inkml:trace>
  <inkml:trace contextRef="#ctx0" brushRef="#br0" timeOffset="1460.581">1 423,'623'0,"-398"-28,-44 45,-7-5,-161-12</inkml:trace>
  <inkml:trace contextRef="#ctx0" brushRef="#br0" timeOffset="2664.865">791 1,'29'266,"-29"295,27-307,-24-186,-3 1,-2-1,-9 42,-53 216,57-280,3 0,1 1,3-1,2 6,-1 22,28 96,-27-99,-3-85,1-4</inkml:trace>
  <inkml:trace contextRef="#ctx0" brushRef="#br0" timeOffset="3034.625">1073 1411,'-397'431,"327"-363,4 3,-46 66,95-113</inkml:trace>
  <inkml:trace contextRef="#ctx0" brushRef="#br0" timeOffset="24791.082">1129 142,'-105'119,"-45"27,-153 132,302-278,0 0,0 0,1 0,-1 0,0 1,1-1,-1 0,0 0,0 1,1-1,-1 0,1 1,-1-1,0 1,1-1,-1 1,1-1,-1 1,1-1,-1 1,1-1,-1 1,1 0,0-1,-1 1,1-1,0 1,0 0,-1 0,1-1,0 1,0 0,0-1,0 1,0 0,0 0,0-1,0 1,0 0,0 0,0-1,1 1,-1 0,0-1,0 1,1 0,-1-1,0 1,1 0,-1-1,1 1,-1-1,1 1,-1-1,1 1,-1-1,1 1,0-1,-1 1,1-1,-1 0,1 0,0 1,-1-1,1 0,0 0,0 1,-1-1,2 0,13-6,-1-3</inkml:trace>
  <inkml:trace contextRef="#ctx0" brushRef="#br0" timeOffset="26171.148">1412 622,'-4'6,"0"2,0-1,1 0,0 1,0-1,1 1,0 0,0 0,1 0,0 0,0 0,1 0,0 0,1 7,-1 0,0 301,-28-119,33-141,24-83,-4-8,2 1,1 2,1 0,22-16,-45 43,0 0,1 1,0 0,0 0,0 0,0 1,1 0,0 0,-1 1,1 0,0 0,0 1,-5 0,0 1,0 0,0-1,-1 1,1 1,0-1,0 0,0 1,0-1,-1 1,1 0,0 0,-1 0,1 1,0-1,-1 0,0 1,1 0,-1-1,0 1,0 0,0 0,0 0,0 1,0-1,-1 0,1 1,-1-1,1 1,-1-1,0 1,0 0,0 0,0 2,5 144,-8-101,1-23</inkml:trace>
</inkml:ink>
</file>

<file path=ppt/ink/ink4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0 877,'26'-3,"-1"-1,0-1,1-1,-2-1,1-1,-1-1,-1-1,7-5,21-15,-1-2,-2-3,-1-1,-1-3,-3-1,-1-2,-2-3,-2 0,-2-3,9-19,5 2,-40 51,-1 0,0-1,-1 0,-1 0,-1-1,0 1,-1-2,0 1,-1-4,-3 15,0 1,0-1,-1 1,0-1,0 1,0-1,-1 1,1-1,-1 1,0-1,0 1,-1-1,1 1,-1 0,0 0,0 0,-1 0,1 0,-1 0,0 1,1-1,-2 1,1 0,0 0,-1 0,1 0,-1 1,0-1,0 1,0 0,0 0,0 0,-1 1,1 0,0-1,-1 2,1-1,-1 0,1 1,-1 0,0 0,1 0,-1 0,1 1,-1 0,1 0,0 0,-1 1,1-1,0 1,0 0,-2 1,-10 8,0 0,1 1,1 0,0 1,0 1,2 0,-1 1,2 1,-5 7,7-10,1-3,0 1,0 0,1 1,1 0,0 0,1 0,0 1,0-1,2 1,0 0,0 0,1 1,1-1,0 0,0 1,2-1,0 1,0-1,1 0,1 0,0 0,1 0,0 0,1-1,1 1,0-1,2 2,33 40,3-2,3-2,19 15,-53-50,-2-2</inkml:trace>
</inkml:ink>
</file>

<file path=ppt/ink/ink4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29,'38'0,"23"-5,5-1,-3 0,-8 1,-8 2,-8 0,-5 2,-9 6,-8 1</inkml:trace>
</inkml:ink>
</file>

<file path=ppt/ink/ink4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1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50,'53'-5,"21"-1,0-5,-9 0,-11 1,-14 3</inkml:trace>
</inkml:ink>
</file>

<file path=ppt/ink/ink4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1 509,'43'-5,"24"-1,5 0,-4 1,-10 2,-9 0,-9 2,-6 1,-9-5,-3-1,-7 0</inkml:trace>
  <inkml:trace contextRef="#ctx0" brushRef="#br0" timeOffset="273.197">255 198,'0'39,"4"26,3 8,-1-4,-2-10,0-9,-2-8,-1-7,0-5,-1-2,-1-1,1-6</inkml:trace>
  <inkml:trace contextRef="#ctx0" brushRef="#br0" timeOffset="787.583">762 1,'10'147,"-3"59,-24 38,17-243,0 1,0 0,0-1,0 1,0-1,0 1,0 0,1-1,-1 1,0-1,1 1,0-1,-1 1,1-1,0 1,0-1,-1 1,1-1,0 0,1 0,-1 1,0-1,0 0,0 0,1 0,-1 0,0 0,1-1,-1 1,1 0,-1-1,1 1,-1-1,1 1,0-1,-1 0,1 1,0-1,-1 0,1 0,-1 0,1-1,0 1,-1 0,1-1,-1 1,1-1,69-38,-46 19,1 0,1 2,1 1,0 1,1 2,0 1,27-8,-54 20,0-1,0 1,0 1,0-1,0 0,0 0,1 1,-1 0,0-1,1 1,-1 0,0 0,0 0,1 0,-1 0,0 1,0-1,1 1,-1 0,0-1,0 1,0 0,0 0,0 0,0 1,0-1,0 0,0 1,-1-1,1 1,0 0,-1-1,0 1,1 0,-1 0,0 0,0 0,0 0,0 0,0 0,0 0,-1 1,1-1,-1 0,0 0,1 1,-1 1,-22 138,20-117</inkml:trace>
</inkml:ink>
</file>

<file path=ppt/ink/ink4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0 926,'60'-43,"-2"-3,-3-2,-1-2,-3-2,9-16,141-170,-180 210,-9 15,0-1,0 0,-1-1,-1 0,-1-1,0 0,-1 0,-1-1,0 0,-1 0,-1-1,-1 1,-1-1,0 0,0-17,-3 32,0 0,0-1,0 1,-1 0,0 0,1 0,-1 0,0 0,-1 0,1 0,0 0,-1 0,0 0,0 1,1-1,-2 1,1-1,0 1,0 0,-1 0,1 0,-1 0,0 0,1 0,-1 1,0 0,0-1,0 1,0 0,0 0,0 1,0-1,-1 1,1-1,0 1,0 0,0 0,-1 0,1 1,0-1,0 1,0 0,0 0,0 0,0 0,0 0,0 1,-1 0,-10 8,0 0,0 1,1 1,1 0,0 1,0 0,2 1,-1 1,2-1,0 1,1 1,0 0,1 0,1 0,1 1,0 0,1 0,1 3,-6 11,2 0,2 1,1-1,1 1,1 0,2 0,4 22,-1-39,2 1,0-1,1 0,0-1,1 1,1-1,0-1,1 1,0-1,1-1,1 0,0 0,1-1,0-1,1 1,50 22,-48-35</inkml:trace>
  <inkml:trace contextRef="#ctx0" brushRef="#br0" timeOffset="1318.046">1045 531,'-9'-3,"-1"1,1 0,-1 1,1 0,-1 0,1 1,-1 0,1 1,-1 0,1 1,0 0,-1 0,1 1,0 0,0 0,1 1,-1 0,1 1,0 0,0 0,0 1,1 0,-1 0,2 1,-1 0,1 0,0 1,0-1,1 1,0 0,1 1,-1 0,-35 106,39-111,1 0,0 0,0-1,0 1,0 0,1 0,0 0,-1 0,1-1,1 1,-1 0,0-1,1 1,0-1,0 0,0 1,0-1,0 0,1 0,0 0,-1-1,1 1,0-1,0 1,0-1,1 0,-1 0,0 0,1-1,2 2,4-1,0 0,0-1,0 0,0 0,0-1,0 0,0-1,0 0,0-1,0 0,0-1,0 0,-1 0,1-1,-1 0,0-1,2-1,8-3</inkml:trace>
  <inkml:trace contextRef="#ctx0" brushRef="#br0" timeOffset="1639.047">1327 531,'-8'12,"-1"-1,1 2,1-1,0 1,1 0,1 1,0-1,0 1,2 0,-1 1,2-1,0 0,1 1,0-1,1 1,2 11,-1-23,-1-1,1 1,1 0,-1-1,0 1,0-1,1 1,0-1,-1 0,1 0,0 0,0 0,0 0,0 0,1 0,-1-1,0 1,1-1,-1 1,1-1,0 0,-1 0,1 0,0-1,0 1,-1-1,1 1,0-1,0 0,0 0,-1 0,1 0,0-1,0 1,0-1,1 0,94-44,-84 35,-2-1,1 1,-1-2,-1 0,0 0,-1-1,0 0,-1-1,-1 0,0 0,3-11,-8 20,22-72,-25 75,0 0,0 0,0 0,0 0,0 0,0-1,-1 1,1 0,-1 0,1 0,-1 0,0 0,0 0,0 0,0 0,0 1,0-1,0 0,-1 0,1 1,-1-1,1 1,-1-1,0 1,1 0,-1 0,0 0,0 0,0 0,0 0,0 0,0 0,0 1,0-1,-1 1,-4-1,-1 1,1-1,0 2,-1-1,1 1,0 0,-1 0,1 1,0 0,0 1,0-1,1 1,-1 0,0 1,1 0,0 0,0 0,-2 3,-11 9</inkml:trace>
  <inkml:trace contextRef="#ctx0" brushRef="#br0" timeOffset="2153.553">2032 474,'-4'0,"-7"-1,0 1,0-1,-1 2,1-1,0 2,0 0,0 0,0 0,0 2,1-1,-1 1,1 1,0 0,-8 5,17-7,0-1,1 1,-1-1,0 1,1 0,-1-1,1 1,0 0,0-1,0 1,1 0,-1-1,0 1,1 0,0-1,-1 1,1-1,0 1,1-1,-1 1,0-1,1 0,-1 0,1 1,0-1,-1 0,1-1,0 1,0 0,0 0,1-1,-1 1,0-1,1 0,-1 0,1 0,-1 0,3 1,12 11,-12-10,-1 1,0-1,0 1,0 0,0 0,0 0,-1 0,0 1,0 0,0-1,0 1,-1 0,0 0,0 1,0-1,0 0,-1 1,0-1,0 1,-1-1,0 1,1-1,-2 1,1-1,-1 1,0-1,0 1,0-1,-1 0,0 1,0-1,0 0,-1 0,1 0,-1-1,0 1,-1-1,1 1,-1-1,0 0,0 0,0-1,-1 1,0-1,-133 41,113-40</inkml:trace>
  <inkml:trace contextRef="#ctx0" brushRef="#br0" timeOffset="3174.42">2625 333,'-20'5,"0"2,0 0,0 1,1 1,0 1,0 1,1 0,1 1,0 1,1 1,-2 3,10-10,0 2,1-1,-1 1,2 0,-1 0,1 1,1 0,0 0,0 1,1-1,0 1,1 0,0 0,1 0,0 0,1 0,0 1,1-1,0 0,1 1,0-1,1 0,0 0,0 0,1 0,1 0,0 0,1 0,2-3,1-1,0 0,0 0,0-1,1 0,0 0,0-1,0 0,1-1,-1 0,1 0,0-1,1 0,-1-1,0 0,1-1,-1 0,1-1,-1 0,1 0,-1-1,1-1,-1 0,0 0,0-1,0 0,0-1,7-3,2 1,-1 0,1-2,-1 0,-1-1,1-1,-2-1,1 0,-2-1,1-1,-2 0,0-1,0-1,-1 0,-1-1,-1 0,1-2,29-107,-41 120,1-1,-1 1,0 0,-1 0,1 0,-1 0,0 0,0 0,0 1,-1-1,0 0,0 0,0 1,-1-1,1 1,-1 0,0 0,0 0,0 0,-1 0,0 1,1-1,-1 1,0 0,-2 0,-7-4,0 1,-1 0,0 1,0 0,0 2,-1-1,1 2,-1 0,0 0,1 2,-1 0,0 0,0 2,1-1,-5 3,-16 2</inkml:trace>
  <inkml:trace contextRef="#ctx0" brushRef="#br0" timeOffset="3455.41">2230 559,'61'6,"1"-2,0-2,0-4,0-2,-1-2,29-9,-79 13,0 0,0 1,0 0,0 1,0 0,0 1,0 0,0 0,0 1,-1 1,1 0,-1 1,1 0,1 1,98 21,-85-25</inkml:trace>
</inkml:ink>
</file>

<file path=ppt/ink/ink4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39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0 467,'8'6,"1"-1,-1 0,1-1,0 1,0-2,0 1,1-1,-1-1,1 0,0 0,0-1,3 0,4 0,1 0,-1-1,0-1,0-1,0 0,-1-2,1 0,-1 0,1-2,-1 0,-1 0,1-2,-1 0,-1-1,8-5,29-23,-2-3,-1-2,22-26,-37 36,12-12,-13 11,2 1,2 1,0 2,18-9,-52 37,0-1,0 1,-1 0,1 0,0 0,0 0,0 1,0-1,0 0,0 1,0-1,0 1,0 0,0 0,0 0,0 0,1 0,-1 0,0 0,0 1,0-1,0 1,0-1,0 1,0 0,0 0,0 0,-1 0,1 0,0 1,-1-1,1 0,0 1,-1-1,0 1,1-1,-1 1,0 0,0 0,0-1,0 1,0 0,0 0,-1 0,1 0,0 0,-1 0,0 0,1 1,5 16,0 1,-1 0,-1 0,0 0,-2 0,-1 1,0-1,-1 0,-1 1,-1-1,-4 14,4-21,0 0,-2 0,1 0,-2 0,0 0,0-1,-1 0,0 0,-1-1,-1 0,0 0,-6 6,-1-5,-1-1,0-1,-1-1,0 0,0-1,-1-1,0-1,0 0,-1-1,0-1,0-1,0-1,0 0,0-2,0 0,0-1,-10-2,21 3,1 0,0 0,-1-1,1 0,0 0,0 0,0-1,0 0,0-1,0 0,0 0,1 0,-1-1,1 1,0-2,-5-3,-3-8</inkml:trace>
  <inkml:trace contextRef="#ctx0" brushRef="#br0" timeOffset="362.172">1383 129,'-15'16,"1"2,0 0,1 0,1 1,1 1,1 0,0 0,2 1,0 0,2 1,0-1,-2 22,7-39,1 0,0 0,0-1,0 1,0 0,1 0,-1 0,1 0,0-1,0 1,1 0,-1-1,1 1,0-1,0 1,0-1,0 0,1 0,-1 0,1 0,-1 0,1-1,0 1,0-1,1 0,-1 1,0-2,1 1,-1 0,1-1,0 1,-1-1,1 0,0 0,0-1,0 1,-1-1,1 0,0 0,4 0,7-2,0 1,1-2,-1 0,0-1,-1 0,1-2,-1 1,0-2,0 0,-1 0,0-2,0 1,-1-2,0 1,0-2,-1 1,9-13,-15 16,0 0,0 0,-1 0,0-1,0 0,-1 0,0 0,0 0,-1 0,0 0,0-1,-1 1,0-1,-1 1,0-1,0 1,-1-1,0 1,0-1,-1 1,0-1,0 1,-1 0,0 0,-1 0,0 1,0-1,-1 1,1 0,-2 0,1 1,-1-1,0 1,0 0,-18-9,2 3</inkml:trace>
</inkml:ink>
</file>

<file path=ppt/ink/ink4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1,'22'80,"-16"226,-35-69,18-136,8-54,26-69,19-47,54-65,69-24,-160 154,-3 1,0 0,0 1,1-1,-1 1,1-1,-1 1,1 0,0 0,0 0,-1 0,1 0,1 1,-1 0,0-1,0 1,1 0,-1 0,0 1,1-1,-1 1,1 0,-1 0,0 0,1 0,-1 0,1 1,-1 0,0-1,1 1,-1 0,0 1,0-1,0 1,0-1,0 1,0 0,0 0,0 0,-1 0,1 1,-1 0,3 10,-2 0,0 0,0 1,-1-1,-1 1,0-1,-1 1,-1 0,0-1,-1 3,0 24,0 64,2-92</inkml:trace>
</inkml:ink>
</file>

<file path=ppt/ink/ink4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1,'44'0,"18"0,4 0,-4 0,-9 0,-7 0,-8 0,-10 0</inkml:trace>
</inkml:ink>
</file>

<file path=ppt/ink/ink4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6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28,'48'-5,"21"-1,3 0,-5 1,-10 2,-14 1</inkml:trace>
</inkml:ink>
</file>

<file path=ppt/ink/ink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44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87 424,'-1'0,"1"1,0-1,-1 1,1-1,-1 1,1-1,-1 1,0-1,1 0,-1 1,1-1,-1 0,0 1,1-1,-1 0,0 0,1 0,-1 0,0 0,1 0,-1 1,0-2,1 1,-1 0,0 0,1 0,-1 0,0 0,1 0,-1-1,0 1,1 0,-1-1,1 1,-1 0,0-1,1 1,-1-1,1 1,-1-1,1 1,-1-1,1 1,0-1,-1 1,1-1,0 0,-1 1,1-1,0 1,0-1,0 0,-1 0,1 1,0-1,0 0,0 1,0-1,0 0,0 1,0-1,1 0,-1 1,0-1,0 0,0 1,1-1,-1 0,-33 120,23-64,2 1,3-1,2 1,4 44,-2-94,1 0,0 0,1 0,-1 0,1 0,0-1,1 1,-1 0,1-1,0 1,1-1,-1 1,1-1,0 0,0 0,1-1,-1 1,1 0,0-1,1 0,-1 0,1 0,-1-1,1 0,0 0,0 0,1 0,-1-1,1 0,-1 0,1 0,0-1,-1 1,1-1,0-1,0 1,5-1,4-4,0 0,-1 0,1-2,-1 0,0 0,-1-1,0-1,0 0,0-1,-1-1,-1 1,0-2,0 0,-1 0,0-1,-1 0,0-1,-1 1,0-2,-1 1,-1-1,0-1,16-20,10-27,-15 85,-16-18,1 8,0 0,0-1,2 1,-1-1,2 1,-1-2,2 1,0 0,0-1,1 0,0 0,1-1,0 0,0 0,1-1,1 0,0-1,0 0,0-1,1 1,0-2,1 0,7 3,-10-6,0 0,1-1,-1-1,0 0,1 0,-1 0,1-1,-1-1,0 0,1 0,-1-1,0 0,0 0,0-1,0 0,0-1,-1 0,1 0,-1-1,0 0,-1-1,1 1,-1-1,0-1,0 0,-1 0,0 0,0 0,-1-1,0 0,0 0,-1-1,0 1,0-1,-1 0,0 0,-1 0,0 0,0 0,0-7,-3 7,0 0,0 0,0 1,-1-1,-1 1,1-1,-1 1,-1 0,0 0,0 0,-2-2,-4-9</inkml:trace>
  <inkml:trace contextRef="#ctx0" brushRef="#br0" timeOffset="3633.615">1273 0,'-17'30,"10"3,3 1,1 0,1 0,2 0,1 0,2 7,26 227,-58 124,31-371,6-25,9-33,9-32,-13 27,3 1,1 1,2 0,1 2,2 0,27-33,-48 68,0 0,1 1,0-1,0 0,0 1,0-1,0 1,0 0,1 0,-1 0,1 0,-1 0,1 0,0 1,0-1,0 1,0 0,0 0,0 0,0 0,0 0,0 1,0-1,1 1,-1 0,0 0,0 0,1 0,-1 1,0-1,0 1,0 0,0 0,0 0,0 0,0 1,0-1,0 1,-1 0,1 0,-1 0,1 0,1 1,3 14,0 0,-1 1,-1-1,0 1,-1 1,-1-1,-1 0,-1 1,0-1,-2 1,0 4,-13 35,11-51,1-1,0 1,0 0,0-1,1 1,0 0,0 0,1 0,0 0,0 0,1 0,0 0,1 4,9-10,-6-12</inkml:trace>
  <inkml:trace contextRef="#ctx0" brushRef="#br0" timeOffset="4598.848">1808 791,'14'2,"0"0,0-1,1 0,-1-1,0-1,0 0,0-1,0 0,-1-2,1 1,0-1,-1-1,0-1,7-4,-15 6,0-1,-1 1,0-1,0-1,0 1,-1 0,0-1,0 0,0 1,-1-1,0 0,0-1,0 1,-1 0,0 0,0-1,0 1,-1-1,0 1,0-1,-1 1,0 0,0-1,0 1,-1 0,0 0,0 0,-1 0,-2-5,4 8,-1 1,1-1,0 1,-1 0,1-1,-1 1,0 0,1 0,-1 0,0 0,0 0,-1 1,1-1,0 1,0-1,-1 1,1 0,-1 0,1 0,-1 0,0 0,1 1,-1-1,0 1,1 0,-1 0,0 0,0 0,1 0,-1 0,0 1,1-1,-1 1,0 0,1 0,-1 0,1 0,-3 1,-3 3,-1-1,0 2,1-1,0 1,0 1,1-1,-1 1,2 0,-1 1,0 1,-7 11,2 1,0 0,1 1,1 0,1 1,2 0,-6 23,11-40,1-1,-1 1,1-1,1 1,-1 0,1-1,0 1,0 0,0 0,1-1,0 1,0 0,0-1,1 1,0-1,0 1,0-1,1 0,0 0,0 0,0 0,1-1,-1 1,1-1,0 0,0 0,1 0,-1-1,1 1,0-1,0 0,0-1,0 1,0-1,0 0,1 0,-1-1,1 1,4-1,9 0,0 0,-1-2,1-1,0 0,0-1,-1-1,1-1,-1 0,0-1,-1-2,0 1,0-2,0 0,-1-1,10-9,-15 9,0 0,-1-1,-1 0,0-1,0 1,-1-2,-1 1,0-1,0-1,2-7,54-86,-61 104,0 1,0 0,0-1,1 1,-1 0,1 0,-1 1,1-1,0 0,-1 1,1 0,0-1,0 1,0 1,0-1,0 0,0 1,1-1,-1 1,0 0,0 0,0 0,0 0,0 1,0-1,0 1,1 0,-2 0,1 0,0 0,0 1,0-1,0 1,-1-1,1 1,-1 0,1 0,-1 0,0 1,0-1,0 0,0 1,0 0,0-1,-1 1,0 0,1 0,0 2,0 3,0 1,-1 0,0-1,0 1,-1 0,0-1,-1 1,0 0,0-1,-1 1,0-1,0 1,-1-1,0 0,-1 0,1 0,-2 0,-3 5,7-12,0-1,0 1,1-1,-1 1,0-1,0 1,1 0,-1-1,0 1,1 0,-1 0,1 0,-1-1,1 1,-1 0,1 0,0 0,-1 0,1 0,0 0,0 0,0 0,0 0,0 0,0 0,0 0,0 0,0 0,0 0,0-1,0 1,1 0,-1 0,0 0,1 0,-1 0,1 0,-1 0,1-1,-1 1,1 0,0 0,-1-1,1 1,0 0,0-1,0 1,-1-1,1 1,0-1,0 1,0-1,0 0,0 1,0-1,0 0,0 0,-1 0,1 0,0 1,0-1,1-1,12-6,0-2,-1 0,0-1,-1 0,1-1,-2 0,10-13,1 2,175-144,-161 146,-35 20,-1-1,1 1,0 0,-1 0,1 0,0 0,-1 0,1 0,-1 0,1 0,0 0,-1 0,1 1,0-1,-1 0,1 0,-1 0,1 1,0-1,-1 0,1 1,-1-1,1 1,-1-1,0 1,1-1,-1 0,1 1,-1 0,0-1,1 1,-1-1,0 1,1-1,-1 1,0 0,0-1,0 1,0-1,0 1,1 0,-1-1,0 1,0 0,-1-1,1 1,0 0,0-1,0 1,0-1,0 1,-1 0,1-1,0 1,-1-1,1 1,0-1,-1 1,1 0,-50 117,42-105,0 1,1-1,1 2,0-1,1 1,1-1,0 2,1-1,0 8,3-22,-1 1,1 0,0 0,0 0,0-1,0 1,0 0,1 0,-1 0,1 0,-1-1,1 1,0 0,-1-1,1 1,0 0,0-1,0 1,0-1,0 1,1-1,-1 0,0 0,1 1,-1-1,1 0,-1 0,1 0,-1 0,1-1,10 1</inkml:trace>
</inkml:ink>
</file>

<file path=ppt/ink/ink4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1 750,'36'-2,"-1"-1,1-2,-1-2,0-1,0-1,-1-2,0-2,-1-1,0-1,-2-2,0-1,0-1,-2-2,18-17,139-159,-175 184,-1-1,-1 0,0-1,-1 0,0-1,-1 1,-1-1,-1-1,0 1,-1-1,-1 0,-1 0,0 0,-1 0,-1 0,0 12,0 1,-1 0,0-1,0 1,0 0,0-1,-1 1,1 0,-1 0,0 0,0 0,-1 1,1-1,-1 0,0 1,0 0,0 0,0 0,-1 0,1 0,-1 1,1-1,-1 1,0 0,0 0,0 0,0 1,-1 0,1-1,0 1,-1 1,1-1,0 1,-1 0,1 0,-1 0,1 0,-1 1,1-1,0 1,0 1,-1-1,-1 1,-9 5,1 1,-1 1,2 0,-1 1,1 0,1 1,0 0,0 1,1 0,1 1,0 0,1 1,0 0,1 0,1 1,0 0,1 1,1-1,-1 2,3-7,-1 0,1 0,0 0,1 0,1 0,-1 0,1 1,1-1,0 1,1-1,0 0,0 1,1-1,0 0,1 0,0 0,1-1,0 1,1-1,4 8,0-1,1-1,1 0,1 0,0-1,0 0,2-1,0-1,0 0,1-1,0 0,1-1,0-1,3 0,134 56,-139-64,-6-4</inkml:trace>
</inkml:ink>
</file>

<file path=ppt/ink/ink4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170 254,'-14'13,"-1"0,2 0,0 1,0 1,2 0,0 1,0 0,1 0,1 1,1 1,1-1,0 2,1-1,1 0,1 1,-1 10,-3 185,10-146,-3-60,1 0,0 0,1 0,0 0,0 0,0 0,1 0,1 0,-1 0,1-1,0 0,1 1,0-1,0 0,0-1,1 1,0-1,1 0,-1 0,1 0,0-1,-3-2,0 0,1 0,-1 0,1-1,0 1,-1-1,1 0,0 0,0 0,1-1,-1 0,0 1,0-1,1-1,-1 1,0-1,1 1,-1-1,1-1,-1 1,0 0,1-1,-1 0,0 0,1-1,-1 1,1-1,7-10</inkml:trace>
  <inkml:trace contextRef="#ctx0" brushRef="#br0" timeOffset="766.997">481 311,'22'59,"-15"137,-36-26,11-46,14-105</inkml:trace>
  <inkml:trace contextRef="#ctx0" brushRef="#br0" timeOffset="1066.731">764 537,'23'-5,"19"-1,6 0,0 1,-4 2,-8 1</inkml:trace>
  <inkml:trace contextRef="#ctx0" brushRef="#br0" timeOffset="1431.348">1328 453,'-24'19,"-18"21,-1 8,7 1,8-3,11-5,6-4,7-4,8-3,8-6,7-2,5-6,3-4,-3-10,0-6,0-1,-5 0</inkml:trace>
  <inkml:trace contextRef="#ctx0" brushRef="#br0" timeOffset="1763.127">1610 509,'-14'24,"1"1,0 1,2 0,1 0,1 1,-3 18,11-43,0 1,0 0,1 0,-1 0,0-1,1 1,0 0,0 0,0 0,0 0,0 0,0 0,1-1,-1 1,1 0,0 0,0 0,0-1,0 1,1-1,-1 1,1-1,-1 1,1-1,0 0,0 0,0 1,0-2,0 1,0 0,1 0,-1-1,1 1,-1-1,1 0,0 1,-1-1,1-1,1 2,13-1,-1-1,0-1,1 0,-1-1,0 0,0-1,0-1,0-1,0-1,-1 0,0 0,0-2,-1 0,0 0,0-1,-1-1,0 0,-1-1,9-11,-17 19,-1 0,0 0,0 0,0 0,0-1,0 1,-1-1,1 0,-1 0,0 0,-1 0,1 0,-1 0,1-1,-1 1,0 0,-1-1,1 1,-1-1,0 1,0-1,0 1,-1-1,0 1,1 0,-2-1,1 1,0 0,-1 0,0 0,0 0,0 0,0 0,-1 0,1 1,-1-1,0 1,0 0,0 0,-2-1,-2-1,-1 1,0 0,0 0,0 0,0 1,0 1,-1-1,1 1,-1 1,0-1,0 2,1-1,-1 1,-5 1,-11 4</inkml:trace>
  <inkml:trace contextRef="#ctx0" brushRef="#br0" timeOffset="2227.796">2259 367,'-10'2,"0"0,0 0,0 1,0 0,0 1,1 0,0 0,-1 1,2 0,-1 1,-7 6,15-11,0 0,0 0,0 0,0 0,0 0,1 1,-1-1,0 0,0 0,1 1,-1-1,1 1,0-1,-1 0,1 1,0-1,0 1,0-1,0 1,0-1,0 1,0-1,0 1,1-1,-1 0,0 1,1-1,-1 1,1-1,0 0,-1 1,1-1,0 0,0 0,0 0,0 0,0 0,0 0,0 0,0 0,1 0,-1 0,0 0,64 37,-53-33,-7-3,0-1,0 1,0 0,0 0,-1 0,1 1,-1-1,1 1,-1 0,0 1,0-1,0 1,0-1,-1 1,0 0,0 1,0-1,0 0,0 1,-1 0,0 0,0-1,0 1,-1 0,0 1,0-1,0 0,0 0,-1 0,0 1,0-1,0 4,-6 0,1 1,-1-1,-1 0,1-1,-2 0,1 0,-1 0,0-1,0 0,-1-1,0 0,0 0,-1-1,0 0,0 0,0-1,0-1,0 1,-1-2,-2 1,-27 11,-53 10,71-22</inkml:trace>
  <inkml:trace contextRef="#ctx0" brushRef="#br0" timeOffset="2650.732">2823 311,'-7'4,"-54"30,1 3,2 3,-6 8,59-46,0 1,0 0,1 1,-1-1,0 1,1 0,0 0,0 0,0 0,1 1,-1-1,1 1,0 0,1 0,-1 1,1-1,0 0,0 1,0-1,1 1,0 0,0-1,1 1,-1 0,1 0,0-1,1 1,0 0,0 0,0-1,0 1,1-1,0 1,0-1,1 2,8 2,0 0,0-1,1 0,0-1,0 0,0-1,1 0,0-1,1-1,-1 0,1-1,-1 0,1-1,0-1,0 0,11-1,-9-1,0 0,0-1,0-1,0-1,0 0,-1-1,0-1,0 0,0-1,-1-1,0 0,-1-1,1 0,-2-1,1 0,-2-1,1-1,-1 0,-1 0,0-1,-1 0,-1-1,2-3,-7 13,0-1,0 0,-1 0,0 0,1 0,-1 0,-1 0,1-1,-1 1,0-1,0 1,-1-1,0 1,0-1,0 1,0-1,-1 1,0-1,0 1,-1 0,1-1,-1 1,0 0,-1 0,1 0,-1 0,0 1,0-1,-1 1,1-1,-1 1,0 0,0 1,0-1,-1 1,1 0,-1 0,0 0,0 0,0 1,-3-1,-11-1,0 1,0 0,0 2,-1 0,1 1,0 2,0-1,-15 5,1 1</inkml:trace>
  <inkml:trace contextRef="#ctx0" brushRef="#br0" timeOffset="2897.159">2401 594,'105'-5,"-1"-5,1-4,39-13,-109 19,-30 6,0 0,0 0,1 1,-1 0,0 0,0 0,0 1,1 0,-1 0,0 0,1 1,-1-1,0 1,0 1,0-1,0 1,0 0,0 0,83 30,-66-29</inkml:trace>
  <inkml:trace contextRef="#ctx0" brushRef="#br0" timeOffset="3195.593">3190 0,'32'66,"-3"0,-3 2,-3 0,-3 2,-3 1,-3 0,1 29,-14-86,-1-1,0 0,-1 1,-1-1,0 0,0 1,-2-1,1 0,-2-1,0 1,0-1,-1 0,0 0,-1 0,-1-1,0 0,0-1,-10 10,-8 6,-1-1,-1-1,-2-1,0-1,-1-2,-22 10,26-17</inkml:trace>
</inkml:ink>
</file>

<file path=ppt/ink/ink4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5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0 886,'23'-18,"0"-2,-1 0,-2-1,0-1,15-23,-13 18,182-272,-52 94,-136 183,2 0,1 1,1 1,0 1,1 1,18-11,-38 28,1-1,0 1,0 0,0 1,0-1,0 0,0 1,1-1,-1 1,0-1,0 1,0 0,0 0,1 0,-1 0,0 1,0-1,0 0,0 1,1 0,-1-1,0 1,0 0,0 0,-1 0,1 0,0 1,0-1,0 0,-1 1,1-1,-1 1,1 0,-1-1,0 1,0 0,1 0,-1 0,-1 0,1 0,0 0,0 0,31 94,-26-59,-2-1,-1 0,-2 1,-2 0,-1-1,-1 0,-8 29,7-45,-1 0,-1 0,-1-1,0 1,-2-2,0 1,-1-1,-1-1,0 0,-2 0,0-1,0-1,-2 0,0-1,0 0,-1-1,-1-1,0-1,-1 0,0-1,-1-1,0-1,0-1,-1 0,1-2,-1 0,-1-1,1-1,-1-1,1-1,-1 0,14-2,1 1,-1-1,1 0,0 0,-1-1,1 1,0-1,0-1,0 1,0-1,1 0,-1-1,1 1,0-1,0 0,0-1,0 1,1-1,-1 0,1 0,1 0,-1 0,1-1,0 1,0-1,0 0,1 0,0 0,-1-4,0-13</inkml:trace>
  <inkml:trace contextRef="#ctx0" brushRef="#br0" timeOffset="599.406">818 943,'33'-44,"17"-26,2 3,4 2,2 2,62-50,-119 112,0-1,0 0,0 1,0-1,0 0,1 1,-1 0,0-1,1 1,0 0,-1 0,1 0,-1 0,1 0,0 0,0 0,0 1,0-1,-1 0,1 1,0 0,0-1,0 1,0 0,0 0,0 0,0 0,0 1,0-1,0 0,0 1,0-1,-1 1,1 0,0 0,0 0,-1 0,1 0,0 0,-1 0,1 0,-1 0,1 1,-1-1,0 1,0-1,1 1,-1 0,0 0,-21 136,19-136,0 1,0-1,1 1,-1-1,1 1,-1-1,1 1,0-1,0 1,0 0,0-1,0 1,0-1,1 1,-1-1,1 1,0-1,0 1,0-1,0 1,0-1,1 0,-1 0,1 0,-1 0,1 0,0 0,0 0,-1 0,1-1,1 1,-1-1,0 1,0-1,0 0,1 0,-1 0,1 0,-1 0,1-1,-1 1,1-1,1 1,9-4,1 1,-1-2,0 0,-1 0,1-2,-1 1,0-1,0-1,-1 0,0-1,4-3,62-35,-76 45,-1 0,1 0,0 0,0 1,0-1,0 0,0 1,0-1,0 1,0-1,0 1,0-1,0 1,0 0,0-1,1 1,-1 0,0 0,0 0,0 0,0 0,0 0,1 0,-1 1,0-1,0 0,0 0,0 1,0-1,0 1,0-1,0 1,0 0,0-1,0 1,0 0,0-1,0 1,-1 0,1 0,0 0,0 0,-1 0,1 0,-1 0,1 0,-1 0,1 0,-1 0,0 0,0 0,1 1,-1-1,0 0,0 0,-3 35,5-20</inkml:trace>
  <inkml:trace contextRef="#ctx0" brushRef="#br0" timeOffset="1437.455">1919 548,'-24'19,"1"1,1 1,1 0,0 2,2 1,1 0,1 1,-12 22,28-45,0-1,1 0,-1 0,0 1,0-1,0 0,1 1,-1-1,1 1,-1-1,1 0,0 1,-1-1,1 1,0 0,0-1,0 1,0-1,0 1,0-1,1 1,-1-1,1 1,-1-1,1 1,-1-1,1 0,0 1,-1-1,1 0,0 1,0-1,0 0,0 0,0 0,0 0,0 0,1 0,-1 0,0 0,1-1,-1 1,0 0,1-1,-1 1,1-1,-1 1,1-1,-1 0,1 0,-1 0,1 1,-1-1,1-1,-1 1,1 0,-1 0,1-1,-1 1,1 0,1-2,12-2,0-1,0 0,0-1,0-1,-1 0,0-1,-1-1,1 0,-2-1,1 0,3-5,26-19,85-65,-126 98,1 1,-1-1,1 1,0 0,-1-1,1 1,-1 0,1 0,-1 0,1 0,0 0,-1 1,1-1,-1 0,1 1,-1-1,1 1,-1-1,1 1,-1 0,0 0,1 0,-1 0,0 0,0 0,0 0,1 0,-1 0,0 0,-1 0,1 1,0-1,0 0,0 1,-1-1,1 1,-1-1,1 1,-1-1,1 1,-1-1,0 1,0 0,0-1,0 1,0-1,0 1,0-1,-1 1,1 0,11 31,-8-30,0 1,0-1,0 1,0-1,1 0,-1 0,1 0,-1-1,1 1,0-1,0 0,0 0,1-1,-1 1,0-1,1 0,-1 0,0 0,1 0,0-1,-1 0,1 0,-1 0,1 0,-1-1,1 0,-1 0,0 0,1-1,-1 1,4-3,9-3,0 0,-1-2,0 0,0-1,-1 0,0-2,3-3,9-6,0-2,-2-1,0-1,-2 0,0-2,-2-1,-1-1,-2 0,-1-2,-1 0,7-20,-22-37,-1 86,0 1,0-1,-1 0,1 0,-1 0,0 1,0-1,1 0,-1 1,0-1,0 1,0-1,-1 1,1-1,0 1,-1 0,1 0,0-1,-1 1,0 0,1 0,-1 1,1-1,-1 0,0 0,0 1,1-1,-1 1,0 0,0-1,0 1,0 0,1 0,-1 0,0 0,0 1,0-1,0 0,1 1,-1-1,0 1,0 0,1-1,-1 1,-1 1,-8 5,0 0,1 1,0 0,0 1,0 0,1 1,1 0,-1 0,2 1,-1 0,2 0,-1 1,2-1,-4 11,2-6,0 0,2 1,0-1,1 1,1 0,0 0,1 1,1-1,1 2,0-11,0 0,1-1,0 1,1-1,-1 0,1 1,1-1,-1 0,1 0,1 0,-1-1,1 1,0-1,1 0,-1 0,1 0,1-1,-1 1,1-1,-1-1,2 1,0 0,6 2,0-1,1 0,-1-1,1 0,0-1,1 0,-1-2,0 0,1 0,-1-1,1-1,0 0,-1-1,1-1,-1 0,0-1,1-1,-1 0,-1-1,1 0,-1-1,0-1,0 0,0 0,-1-2,-1 1,1-2,19-12,-2-1,0-2,-2 0,-1-2,-1-1,-1-1,-2-1,0-1,-3-1,0-1,9-25,-21 40,-1 6,0-1,0 0,-2-1,1 1,-2-1,0 0,-1 0,0 0,-1 0,0 0,-1 0,-2-12,2 24,0 1,-1-1,1 0,-1 1,1-1,-1 1,0-1,1 1,-1-1,0 1,0-1,0 1,0-1,0 1,0 0,0 0,-1 0,1 0,0 0,-1 0,1 0,-1 0,1 0,-1 1,1-1,-1 0,0 1,1 0,-1-1,0 1,1 0,-1 0,0 0,1 0,-1 0,0 0,0 0,1 1,-1-1,0 0,1 1,-1 0,1-1,-1 1,1 0,-2 1,-59 56,55-43,1 1,0-1,0 1,2 0,0 0,1 1,0-1,2 1,0-1,1 1,0 0,1-1,1 1,1-1,0 1,1-1,1 0,1 0,0-1,2 4,12 20,2 0,2-1,1-1,2-1,1-1,20 17,-33-38,-2-4</inkml:trace>
</inkml:ink>
</file>

<file path=ppt/ink/ink4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6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451 116,'-6'-5,"-1"1,0 1,0-1,0 1,0 0,0 1,-1-1,1 1,-1 1,1 0,-1 0,0 0,0 1,1 0,-1 1,0-1,1 1,-1 1,0 0,1 0,0 0,-1 1,1 0,0 0,1 1,-1 0,0 0,-3 5,-10 4,2 2,0 0,1 1,0 0,1 2,1 0,1 1,1 0,0 1,1 0,2 1,0 1,1-1,1 1,1 1,1 0,1 0,1 0,1 0,1 2,3-15,0 0,0 0,1 0,0 0,1 0,0 0,0-1,1 1,0-1,1 0,0 0,1-1,-1 1,2-1,-1-1,1 1,0-1,1 0,0 0,0-1,0 0,1-1,-1 0,1 0,4 0,6 4,0-1,1-1,0-1,0-1,1-1,-1 0,1-2,0 0,0-2,0 0,19-3,-1-2,-1-3,0-1,0-1,-1-3,0-1,-1-1,-1-2,0-2,-2-1,0-1,-1-2,7-9,-13 11,-1-1,-2-2,0 0,-2-2,15-22,-30 40,-1-1,0 0,0 0,-1 0,-1 0,1-1,-1 0,-1 1,0-1,0 0,-1 0,0 0,-1 0,0-1,-1 1,0 0,0 0,-1 0,0 0,-1 1,-1-3,-1 0,-1 0,-1 0,0 0,-1 1,0 0,0 0,-1 1,-1 0,1 1,-2 0,1 0,-1 1,-1 1,1 0,-1 0,0 1,-1 1,0 0,0 1,0 0,-1 0,-16-2,1 0,-2 2,1 1,0 2,-1 1,1 1,-1 1,-25 7,-9 4,12-1</inkml:trace>
  <inkml:trace contextRef="#ctx0" brushRef="#br0" timeOffset="418.409">56 426,'22'-15,"-1"1,2 1,-1 1,2 1,0 1,0 1,0 1,1 1,1 1,-1 2,1 0,-1 2,1 1,0 0,10 3,-24 1,0 0,0 1,-1 1,0 0,1 0,-2 1,1 0,-1 1,0 0,0 1,-1 0,86 51,-86-55,1-1,0 0,0 0,0 0,0-2,0 1,0-1,0-1,1 0,-1 0,0-1,1 0,-1-1,0 0,0 0,0-1,-1-1,1 0,1-1,2-7</inkml:trace>
</inkml:ink>
</file>

<file path=ppt/ink/ink4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57 368,'44'-5,"32"-6,14-2,-4-3,-6 2,-13 2,-13 4,-10-2,-9 1,-5 2,-2 2,-2 2,-1 1,-4 2</inkml:trace>
  <inkml:trace contextRef="#ctx0" brushRef="#br0" timeOffset="297.162">1 537,'43'0,"34"0,13-5,-4-1,-7 0,-12 1,-12 2,-7 1,-6 1,-6 0,-4 1,-2 0,-2 1,-6-1</inkml:trace>
  <inkml:trace contextRef="#ctx0" brushRef="#br0" timeOffset="744.428">340 1,'73'36,"2"-3,1-3,2-3,15 0,30 12,-120-39,1 0,0 1,0-1,0 1,-1 0,1 1,0-1,-1 0,1 1,-1 0,0 0,1 0,-1 0,0 1,0-1,-1 1,1 0,0-1,-1 1,0 0,1 1,-1-1,-1 0,1 1,0-1,-1 1,0-1,1 1,-1 0,-1 0,1-1,-1 1,1 0,-1 0,0 0,0 0,-1-1,1 1,-1 0,-1 2,-96 93,-136 83,174-139,-63 35,99-65</inkml:trace>
</inkml:ink>
</file>

<file path=ppt/ink/ink4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0,'-29'9,"0"1,1 1,1 2,0 1,0 0,1 2,1 2,1 0,-10 10,27-22,1 0,-1 1,1 0,0 0,1 0,0 0,0 1,1 0,0 0,0 1,0-1,1 1,1-1,0 1,0 0,0 0,1 0,0 0,1 0,1 6,-2-5,1 0,1 1,0-1,0 0,1-1,0 1,1 0,0 0,0-1,1 0,1 0,-1 0,1 0,1 0,0-1,0 0,1-1,-1 1,2-1,-1 0,1-1,0 0,0 0,1-1,2 2,3-2,0 0,0-1,0-1,1 0,0 0,-1-2,1 0,0 0,0-2,0 0,-1 0,1-1,0-1,10-4,-1 1</inkml:trace>
</inkml:ink>
</file>

<file path=ppt/ink/ink4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59,'-14'26,"1"-6,1 0,1 1,0 1,2 0,1 0,1 0,0 1,2 0,-2 18,7-37,0-1,0 1,1-1,-1 0,1 1,0-1,0 1,0-1,0 0,0 0,1 0,-1 0,1 0,0 0,0 0,0 0,0-1,1 1,-1-1,1 0,0 0,-1 1,1-2,0 1,0 0,0-1,0 1,1-1,-1 0,0 0,0 0,1 0,-1-1,1 1,0-1,125-7,-112 3,0 0,-1-2,1 0,-1 0,0-2,-1 0,1-1,-2 0,1-1,-1-1,-1 0,0-1,-1-1,0 0,0 0,-2-1,0 0,0-1,-2 0,4-9,-10 19,-1 1,0-1,0 0,0 0,0 0,-1 1,0-1,0 0,0 0,-1 0,0 0,0 1,0-1,0 0,-1 0,1 1,-1-1,0 1,-1 0,1 0,-1 0,0 0,0 0,0 0,-1 1,1-1,-1 1,1 0,-1 0,0 0,-1 1,-1-2,-3-1,-1 0,1 1,-1 0,0 1,0 0,-1 0,1 1,0 1,-1-1,0 2,1-1,-1 2,1-1,-9 3,-10 3,4 1</inkml:trace>
</inkml:ink>
</file>

<file path=ppt/ink/ink4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1,'-17'7,"0"1,0 0,1 2,0 0,0 0,2 2,-1 0,1 0,1 2,0-1,-10 17,22-26,0 0,1 0,-1 1,1-1,0 0,0 1,1-1,-1 0,1 1,0-1,0 0,0 0,1 0,0 0,-1 0,1 0,1 0,-1-1,0 1,1-1,0 1,0-1,0 0,0 0,0-1,1 1,-1 0,1-1,0 0,0 0,0 0,0-1,2 2,27 21,-29-21,1 0,-1-1,-1 1,1 0,0 1,-1-1,0 1,1 0,-1-1,-1 1,1 1,-1-1,1 0,-1 1,0-1,-1 1,1-1,-1 1,0 0,0 0,-1 0,1-1,-1 1,0 0,0 0,-1 0,1 0,-1 0,0-1,0 1,-1 0,0-1,1 1,-2-1,1 1,0-1,-1 0,0 0,0 0,-2 2,-8 2,0-1,0-1,0 0,-1 0,0-2,0 0,0 0,-1-1,1-1,-1-1,0 0,1 0,-1-2,0 0,1 0,-9-3,0-1,4-2</inkml:trace>
</inkml:ink>
</file>

<file path=ppt/ink/ink4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62,'-23'8,"0"0,0 1,1 1,1 1,-1 1,2 1,0 1,1 1,0 1,1 0,1 1,-14 17,27-28,-1 1,1 0,0-1,0 2,1-1,0 0,0 1,1-1,0 1,0 0,0 0,1 0,1-1,-1 1,1 0,1 0,-1 0,1 0,1 0,0 0,0 0,0-1,1 1,0-1,0 0,1 0,0 0,0 0,1 0,0-1,0 0,0 0,1-1,0 1,0-1,0 0,1-1,-1 1,1-1,0-1,1 1,-1-1,0 0,1-1,7 2,3 0,0-1,1-1,-1 0,0-2,1 0,-1 0,0-2,0 0,1-2,-2 0,1 0,0-2,4-2,-9-2,0 0,-1-1,0-1,-1 0,0 0,-1-1,-1 0,0-1,0 0,-2 0,1-1,2-9,-10 23,5-7,0-1,0 0,-1 0,0 0,-1-1,0 1,-1-1,0 1,0-1,-1 0,0 0,-1 0,0 0,0 0,-1 0,-1 0,1 0,-2 1,1-1,-1 1,-1-1,0 1,0 0,-1 0,0 1,0-1,-1 1,0 0,-1 1,0-1,0 1,0 1,-1-1,0 1,0 1,-7-4,-60-8,39 14</inkml:trace>
</inkml:ink>
</file>

<file path=ppt/ink/ink4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0 131,'113'-16,"-1"-5,66-22,-33-7,-140 50,0 0,0 0,0 0,0 1,0 0,0 0,0 0,0 1,0-1,0 1,-1 0,1 0,-1 1,1 0,-1-1,0 2,0-1,0 0,-1 1,1-1,2 5,53 34,-44-37,0-2,1 0,-1 0,1-1,0-1,0-1,12-1,-3 0</inkml:trace>
</inkml:ink>
</file>

<file path=ppt/ink/ink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51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1,'-34'103,"-148"303,174-386,4-17,2 1,-1 0,0 0,1 0,-1 0,1 1,0-1,1 1,-1-1,1 1,0 0,0-1,0 1,1 0,0 0,0 0,0 0,0-1,1 1,0 0,0 0,0-1,0 1,1-1,0 1,0-1,0 1,0-1,1 0,0 0,-1 0,2-1,-1 1,0-1,1 1,0 0,10 1,0-1,0 0,0-1,0-1,0 0,1 0,-1-2,1 0,-1 0,1-2,10-1,68-21,-59 3,-23 8</inkml:trace>
  <inkml:trace contextRef="#ctx0" brushRef="#br0" timeOffset="242.377">1 367,'43'0,"38"-4,16-3,-5-4,-8 0,-14 1,-14 3,-11 3,-13 1</inkml:trace>
  <inkml:trace contextRef="#ctx0" brushRef="#br0" timeOffset="599.56">960 395,'38'0,"23"-5,5-1,-3 0,-8-4,-8 1,-8 0,-6 3,-3-3,-7 1</inkml:trace>
  <inkml:trace contextRef="#ctx0" brushRef="#br0" timeOffset="861.329">932 678,'43'5,"29"-4,7-6,-6-2,-9-6,-12 1,-10-4,-11 2</inkml:trace>
  <inkml:trace contextRef="#ctx0" brushRef="#br0" timeOffset="1308.066">2033 57,'-84'167,"66"-124,6-19,1 0,2 1,0 0,2 0,0 1,2 0,1 0,1 0,1 0,2 21,0-42,1 0,-1 0,1-1,1 1,-1 0,1-1,0 1,0-1,0 0,0 1,1-1,0 0,0 0,0-1,0 1,0-1,1 1,0-1,0 0,0 0,0-1,0 1,0-1,1 0,-1 0,1 0,-1-1,1 0,0 0,-1 0,3 0,4 0,1 0,-1 0,1-2,0 1,-1-1,0-1,1 0,-1-1,0 0,0-1,0 0,7-4,-11 5,0-1,-1 1,1-1,-1 0,0-1,0 0,-1 1,1-2,-1 1,0-1,-1 0,2-2,3-10</inkml:trace>
  <inkml:trace contextRef="#ctx0" brushRef="#br0" timeOffset="1712.539">1609 170,'74'-43,"-34"19,0 1,2 2,0 2,5 0,-43 17,1 1,-1-1,0 1,1-1,-1 1,1 0,-1 1,1-1,-1 1,1 0,0 0,-1 0,1 1,-1 0,1 0,-1 0,1 0,-1 0,0 1,0 0,1 0,-1 0,0 1,-1-1,1 1,0 0,-1 0,0 0,1 1,-1-1,-1 1,3 2,-3 2,0-1,1 1,0-1,0 0,0 0,1 0,0-1,0 1,1-1,0 0,0 0,0 0,1-1,0 0,0 0,0-1,0 1,1-1,0 0,0-1,0 0,0 0,0-1,1 0,-1 0,1 0,0-1,-1 0,4-1,-1-2,0 0,0-1,0-1,-1 1,1-2,-1 1,0-1,-1-1,1 0,-1 0,0 0,-1-1,1 0,-1-1,3-4,5-9</inkml:trace>
  <inkml:trace contextRef="#ctx0" brushRef="#br0" timeOffset="4963.432">2428 565,'-27'27,"-42"160,69-187,0-1,1 1,-1 0,0 0,0 0,1-1,-1 1,0 0,1 0,-1 0,0-1,1 1,-1 0,0 0,1 0,-1 0,0 0,1 0,-1 0,0 0,1 0,-1 0,0 0,1 0,-1 0,0 0,1 0,-1 0,0 0,1 0,-1 1,0-1,1 0,-1 0,0 0,0 1,1-1,-1 0,0 0,0 0,1 1,-1-1,0 0,0 1,0-1,1 0,-1 1,0-1,27-29,97-175,-123 204,0-1,-1 1,1 0,0 0,0 0,0 0,0 0,-1 0,1 0,0 0,0 0,0 0,-1 1,1-1,0 0,0 1,0-1,-1 0,1 1,0-1,-1 1,1-1,0 1,-1-1,1 1,-1 0,1-1,-1 1,1 0,-1-1,1 1,-1 0,0 0,1-1,-1 1,0 0,0 0,1 0,-1-1,0 1,0 0,0 0,0 0,0 0,0-1,0 1,0 0,-1 0,1 0,0-1,0 1,-1 0,1 0,-1-1,1 1,1 8,0-3,-1 1,1-1,0 0,0 0,1 0,-1 0,1 0,1 0,-1 0,1-1,0 1,1-1,-1 0,1 0,0 0,0 0,0-1,1 1,0-1,0 0,0-1,0 1,0-1,1 0,-1 0,1-1,0 0,0 0,0 0,0 0,0-1,1 0,-1-1,0 1,5-1,-5-2,1 0,-1-1,0 1,0-1,-1-1,1 1,0-1,-1 0,0 0,0 0,0-1,-1 1,1-1,-1-1,0 1,-1 0,1-1,-1 0,0 0,-1 0,1 0,-1 0,0-1,-1 1,1-1,-2 2,1-1,-1 1,0 0,0 0,0 0,-1 0,0 0,0-1,0 1,0 1,-1-1,0 0,0 0,0 0,-1 1,0 0,0-1,0 1,0 0,-4-3,-5-5</inkml:trace>
</inkml:ink>
</file>

<file path=ppt/ink/ink4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12,'39'0,"26"0,8 0,-5 0,-8 0,-10 0,-8 0,-8 0,-3-5,-8-1</inkml:trace>
</inkml:ink>
</file>

<file path=ppt/ink/ink4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60,'43'-5,"34"-6,8-2,-5 2,-12 3,-12 2,-12 3,-7 1,-11 2</inkml:trace>
</inkml:ink>
</file>

<file path=ppt/ink/ink4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0 112,'66'-27,"-18"6,1 3,1 2,0 1,1 3,-46 11,1 1,-1-1,1 1,-1 0,1 0,-1 1,0 0,1 0,-1 0,1 0,-1 1,0 0,0 0,0 0,0 1,0 0,-1 0,1 0,-1 0,0 1,0-1,0 1,0 0,2 5,1-1,0-1,0 1,0-1,1-1,0 1,0-1,1 0,0-1,0 0,0-1,1 0,-1 0,1-1,0 0,0-1,6 1,40 0,-31-3</inkml:trace>
</inkml:ink>
</file>

<file path=ppt/ink/ink4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1,'0'19,"0"31,0 11,0 4,0-2,0-4,0-2,-5-5,-1-8,0-6,1 1,1-3,2-2,1-2,1-1,0-2,-5-1,-1-5</inkml:trace>
</inkml:ink>
</file>

<file path=ppt/ink/ink4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30,'44'-5,"32"-1,14 0,-4 1,-12 1,-13 2,-18 1</inkml:trace>
</inkml:ink>
</file>

<file path=ppt/ink/ink4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363 134,'-2'-3,"0"-1,0 1,-1 0,1 0,-1 0,1 0,-1 0,0 1,0-1,-1 1,1 0,0 0,-1 0,1 0,-1 0,0 1,0 0,1-1,-1 1,0 1,0-1,0 1,0-1,0 1,0 0,0 1,0-1,0 1,0 0,0-1,0 2,0-1,-9 3,1 0,-1 1,1 0,0 0,1 2,-1-1,1 2,0-1,-2 4,1 0,-1 1,1 0,1 1,0 1,1-1,0 2,1-1,1 2,0-1,2 1,-1 0,2 0,-2 8,7-12,0-1,0 1,1-1,1 1,0-1,1 0,0 1,0-1,2-1,-1 1,1 0,1-1,-1 0,2-1,-1 1,2-1,-1 0,1-1,0 0,1 0,0-1,0 0,1 0,-1-1,1 0,1-1,-1 0,1-1,0 0,0-1,0 0,1-1,-1 0,0 0,3-1,15-1,1 0,-1-2,0-2,0 0,-1-2,1-1,-1-1,0-2,-1 0,0-2,-1-1,0-1,-9 6,-1 0,0-2,-1 1,0-2,0 0,-1 0,-1-2,0 0,0 0,-1-1,-1 0,-1-1,0-1,0 1,-2-2,2-4,-8 13,-1 0,0 1,0-1,0 0,-1 0,-1 0,1 0,-1 0,0 0,-1 1,0-1,0 0,-1 1,0 0,0-1,-1 1,0 1,0-1,0 0,-6-4,-1-3,-1 0,0 1,-1 1,-1 0,0 0,0 2,-1 0,-12-6,10 7,-1 0,0 2,0 0,-1 1,0 1,0 1,0 1,0 0,-1 1,1 2,-1 0,1 0,0 2,-1 1,1 0,0 1,0 1,1 1,-1 1,1 0,1 1,-1 1,1 1,1 0,0 1,-4 5,-43 36,38-32</inkml:trace>
</inkml:ink>
</file>

<file path=ppt/ink/ink4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0 166,'185'-118,"-174"111,0 1,1 0,-1 1,1 0,1 1,-1 0,0 1,1 1,0-1,0 2,0 0,0 1,7 0,156 91,-38-59,-133-31,0 0,1 0,-1 0,0 0,0-1,1 0,-1 0,0 0,0-1,1 0,-1 0,0 0,0-1,2 0,11-9</inkml:trace>
</inkml:ink>
</file>

<file path=ppt/ink/ink4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20,'251'-20,"-191"33,-59-13,0 1,0-1,0 0,0 1,0 0,-1-1,1 1,0-1,0 1,0 0,-1 0,1-1,0 1,-1 0,1 0,-1 0,1 0,-1 0,1 0,-1 0,0 0,1 0,-1 0,0 0,0 0,0 0,0 0,0 0,0 0,0 0,0 0,0 0,-1 0,1 0,0 0,0 0,-1 0,1 0,-1 0,1 0,-1 0,1-1,-1 1,0 0,1 0,-1 0,0-1,0 1,0 0,1-1,-1 1,0-1,0 1,0-1,-152 115,152-114,0 0,0 0,0 1,0-1,0 0,0 0,1 1,-1-1,0 0,1 1,-1-1,1 1,-1-1,1 1,0-1,-1 1,1-1,0 1,0-1,0 1,0-1,0 1,1-1,-1 1,0-1,1 1,-1-1,1 1,0-1,-1 0,1 1,0-1,0 0,0 1,0-1,0 0,0 0,0 0,0 0,0 0,0 0,1 0,-1 0,0-1,1 1,0 0,71 17,-70-18,120 23,-102-17,-3 1</inkml:trace>
</inkml:ink>
</file>

<file path=ppt/ink/ink4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2,'7'6,"-1"0,1 0,0-1,0 0,0 0,1 0,0-1,-1-1,2 1,-1-1,0 0,1-1,-1 0,1-1,0 1,-1-2,1 1,0-1,0 0,-1-1,1 0,5-2,252-24,228-5,-174 33,-262 4,-39 2</inkml:trace>
</inkml:ink>
</file>

<file path=ppt/ink/ink4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68,'395'-57,"-362"51,44 1,-76 6,-1 1,1-1,-1 0,1 0,-1 0,0 1,1-1,-1 0,0 0,0 1,0-1,0 0,0 1,0-1,0 0,-1 0,1 1,0-1,-1 0,1 0,-1 0,1 1,-1-1,0 0,1 0,-1 0,0 0,0 0,0 0,1 0,-1-1,0 1,0 0,-1 0,1-1,0 1,0 0,0-1,0 1,0-1,-1 0,1 1,0-1,0 0,-1 0,-109 67,-75 55,183-121,0 1,0 0,0 0,1 0,-1 0,0 0,1 1,-1-1,1 1,0-1,0 1,0 0,0 0,1 0,-1 0,1 0,0 0,0 0,0 1,0-1,0 0,1 1,-1-1,1 1,0-1,0 0,0 1,1-1,-1 0,1 1,0-1,0 0,0 1,0-1,1 0,-1 0,1 0,-1 0,1 0,0-1,1 1,-1 0,0-1,1 1,-1-1,1 0,0 0,10 2,0 0,0-1,1-1,-1 0,1-1,0-1,-1 0,1 0,0-1,-1-1,1-1,-1 0,0 0,1-2,6 1,76-26,-77 24</inkml:trace>
</inkml:ink>
</file>

<file path=ppt/ink/ink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01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0 423,'51'-37,"-1"-2,-3-3,-1-1,-2-3,13-19,-45 46,0-1,0 0,-2 0,-1-1,0-1,0-6,-7 65,-3 28,3 0,3-1,8 40,31 172,-6 80,-35-286,-3 0,-4-1,-2 1,-4-1,-8 27,16-83,0 0,-1 0,0-1,-1 1,-1-1,0 0,0 0,-1 0,-1-1,0 0,-1 0,1-1,-2 0,0 0,0-1,-1 0,0 0,-4 2,12-10,-1 0,1-1,0 1,0 0,0-1,0 1,0-1,0 0,-1 0,1 0,0 0,0 0,0 0,-1-1,1 1,0-1,0 1,0-1,0 0,0 0,0 0,0 0,0 0,0 0,0-1,1 1,-1-1,1 1,-1-1,1 1,-1-1,1 0,0 0,0 0,0 0,0 0,0 0,0 0,0 0,1 0,-1 0,1-1,-16-94,14 70,2-1,0 0,2 0,1 0,1 1,2-1,0 1,2 0,1 1,1 0,1 0,1 1,2 1,0 0,2 0,0 2,2 0,0 1,1 1,1 0,6-2,1 1,-2 3</inkml:trace>
</inkml:ink>
</file>

<file path=ppt/ink/ink4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1 339,'254'-30,"-64"3,-27 10,-96 12,-50 10</inkml:trace>
  <inkml:trace contextRef="#ctx0" brushRef="#br0" timeOffset="267.251">1 508,'43'0,"39"-5,9-1,0 0,-12 1,-13 2,-10 1,-8 1,-8 0,-7 1,-3 0,-7 1</inkml:trace>
  <inkml:trace contextRef="#ctx0" brushRef="#br0" timeOffset="798.406">368 0,'30'32,"53"36,202 60,-280-127,0 1,0 0,0 0,0 0,0 0,0 1,-1 0,1 0,-1 1,0-1,0 1,0-1,-1 1,1 1,-1-1,0 0,0 1,-1-1,1 1,-1 0,0 0,0 0,0 0,-1 1,0-1,0 0,0 0,-1 1,0-1,0 1,0-1,0 0,-1 1,-1 4,-11 9,-1-1,-1 0,0 0,-1-2,-1 0,0-1,-1-1,-1 0,0-1,-1-2,0 0,-12 4,-82 36,82-39,1 2,0 0,0 3,2 0,0 2,-20 17,32-22,3-2</inkml:trace>
</inkml:ink>
</file>

<file path=ppt/ink/ink4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60,'-1'-2,"0"-1,0 1,0 0,1 0,-1-1,1 1,-1 0,1-1,0 1,0-1,0 1,0 0,0-1,1 1,-1 0,1-1,0 1,-1 0,1-1,0 1,0 0,0 0,1 0,-1 0,1-1,21 32,-14-1,-2 0,-1 0,-1 1,-2 0,0-1,-2 1,-1 0,-4 23,2 12,2 329,-22-272,22-120,0 1,0-1,0 1,0-1,0 1,1 0,-1-1,0 1,1-1,-1 0,1 1,0-1,-1 1,1-1,0 0,0 1,0-1,0 0,0 0,0 0,0 0,0 0,1 0,-1 0,0 0,1 0,-1-1,0 1,1 0,-1-1,1 0,-1 1,1-1,-1 0,1 1,-1-1,1 0,-1 0,1 0,-1 0,1-1,0 1,-1 0,1-1,-1 1,0-1,1 1,-1-1,1 0,-1 0,0 1,1-1,-1 0,0 0,0 0,0 0,0-1,0 1,0 0,0 0,0-1,0 1,-1 0,102-138,-84 117,-8 6,0 1,1 1,1 0,0 1,1 0,0 0,1 2,1 0,-1 0,2 1,-1 1,2 1,12-5,-27 12,0 1,0 0,0-1,-1 1,1 0,0 0,0 0,0 0,0 1,0-1,0 0,0 1,0 0,0-1,0 1,-1 0,1 0,0 0,-1 0,1 0,0 0,-1 0,1 1,-1-1,0 1,1-1,-1 1,0-1,0 1,0 0,0-1,0 1,-1 0,1 0,0 0,-1 0,1-1,-1 3,5 80,-5-75,-5 137,5-121</inkml:trace>
</inkml:ink>
</file>

<file path=ppt/ink/ink4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0,'38'0,"18"0,4 0,-4 0,-6 0,-7 0,-6 0,-4 0,-3 0,-2 0,-6 0</inkml:trace>
</inkml:ink>
</file>

<file path=ppt/ink/ink4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27,'19'4,"17"3,6-6,1-2,-2-2,-4 0,-2 1,-3 0,-2 1,-6-4,-3-2,1 1,1 1,-4 1</inkml:trace>
</inkml:ink>
</file>

<file path=ppt/ink/ink4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3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1 110,'109'-62,"-79"48,-24 10,0 0,0 0,0 1,0 0,1 0,-1 0,1 1,0 0,0 0,-1 1,1 0,0 0,0 0,0 1,0 0,0 1,0-1,0 1,0 1,0-1,0 1,2 1,4 7,-7-4,0 0,1-1,0 0,-1 0,2 0,-1-1,0 0,1-1,0 1,0-1,0-1,0 0,0 0,1 0,-1-1,1 0,-1-1,1 0,-1 0,5-2,31-10,-25 6</inkml:trace>
</inkml:ink>
</file>

<file path=ppt/ink/ink4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5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0 897,'65'-29,"-1"-3,-2-2,-2-3,-1-2,-2-4,-1-1,-3-3,-2-2,6-12,-31 37,-2-1,-1-1,-1-1,-1-1,-1-1,-2-1,-1-1,-1 0,-2-1,-1 0,-1-3,-9-53,-3 86,0 0,-1 0,1 0,-1 0,0 0,0 0,0 0,1 0,-2 0,1 0,0 1,0-1,-1 0,1 1,-1-1,1 1,-1-1,1 1,-1 0,0 0,0 0,0 0,0 0,0 0,0 0,0 1,0-1,0 1,0-1,0 1,0 0,0 0,0 0,0 0,0 0,-1 0,1 1,0-1,-1 1,-8 4,0 0,1 1,0 0,1 1,-1 0,1 0,0 1,1 0,0 1,0-1,1 2,0-1,1 1,0 0,0 0,1 1,-1 3,-8 10,0 1,2 0,1 1,0 1,3 0,0 0,1 0,2 1,1 0,1 1,1-1,2 3,2-20,0 0,0 0,1 0,0-1,1 1,1-1,-1 0,2 0,-1 0,1-1,1 0,-1 0,2-1,-1 0,1 0,0 0,1-1,0-1,0 1,0-1,1-1,0 0,0 0,0-1,1 0,-1-1,1 0,0-1,0 0,0-1,0 0,8 0,17-12,-30 4</inkml:trace>
</inkml:ink>
</file>

<file path=ppt/ink/ink4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6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1,'-26'32,"0"1,3 2,1 1,1 0,2 1,2 2,2-1,-7 27,18-52,1 0,1-1,0 1,1 0,0 0,1 0,0 0,1 0,1-1,0 1,0 0,2-1,-1 1,2-1,-1 0,6 8,-5-8,1 0,0-1,1 0,0 0,0-1,1 0,1 0,0-1,2 2,-3-7</inkml:trace>
  <inkml:trace contextRef="#ctx0" brushRef="#br0" timeOffset="517.64">488 29,'-10'29,"-3"24,1 7,2-1,3-6,3-7,2-7,1-5,1-4,-5-6,0-4,-1 1,2 1,-4-3,-1 0,2 2,2-3</inkml:trace>
  <inkml:trace contextRef="#ctx0" brushRef="#br0" timeOffset="945.38">714 396,'19'0,"21"0,8 0,1 0,-8-5,-6-1,-4 0,-3 1,-1 1,-1 2,-4 1</inkml:trace>
  <inkml:trace contextRef="#ctx0" brushRef="#br0" timeOffset="1400.365">1249 57,'-11'196,"-52"96,52-185,10-84</inkml:trace>
</inkml:ink>
</file>

<file path=ppt/ink/ink4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0 542,'29'-9,"19"-4,6 1,-1 2,-5 3,-6 2,-5 3,-4 1,-3 1,-7 1</inkml:trace>
  <inkml:trace contextRef="#ctx0" brushRef="#br0" timeOffset="247.6">227 261,'-10'38,"-3"22,1 6,2-3,3-8,8-13,3-9,1-10</inkml:trace>
  <inkml:trace contextRef="#ctx0" brushRef="#br0" timeOffset="597.598">791 91,'-28'41,"2"2,3 0,1 2,2 0,-13 44,31-86,0 0,0 0,1 1,-1-1,1 0,0 1,0-1,0 1,0 0,1-1,0 1,-1-1,1 1,0 0,1-1,-1 1,1 0,0-1,-1 1,1-1,1 1,-1-1,1 0,-1 1,1-1,0 0,0 0,0 0,1 0,-1-1,1 1,-1-1,1 1,0-1,0 0,0 0,0 0,0 0,1 0,9-2,-1 0,0-1,0-1,0 0,0 0,-1-1,1-1,-1 0,1 0,-1-1,0-1,-1 1,0-2,1 0,-2 0,7-7,-8 8,-1 0,0 0,0-1,0 0,-1-1,-1 0,1 0,-1 0,0 0,-1-1,0 0,0 1,-1-2,0 1,-1 0,0-1,0 1,-1-1,0 1,-1-1,0 0,-1 1,0-1,0 1,-1-1,0 1,-1 0,0-1,0 1,-1 1,0-1,-4-6,2 10,-1 0,1 0,-1 1,0 0,0 0,0 0,-1 1,0 0,1 0,-1 1,0 0,0 1,0 0,0 0,0 0,-1 1,1 0,0 1,0 0,0 0,-1 1,-12-1,-7 0</inkml:trace>
  <inkml:trace contextRef="#ctx0" brushRef="#br0" timeOffset="863.704">508 374,'39'-15,"21"-4,7 0,-5 5,-7 3,-13 9,-9 10,-5 3,-3 0,-1-2,1-2,-5-8,-5-3</inkml:trace>
  <inkml:trace contextRef="#ctx0" brushRef="#br0" timeOffset="1231.629">1072 7,'20'-5,"10"3,6 2,-4 6,-7 7,-13 1,-8 3,-5 3,-2 3,4-2,7-5,6-5,7-4,3-4,3-2,2-1,0-1,-4 0</inkml:trace>
  <inkml:trace contextRef="#ctx0" brushRef="#br0" timeOffset="1555.692">480 712,'39'-5,"36"-1,10 0,1-4,-10 0,-9 2,-10 2,-10 2,-8 1,-7 2,-3 1,-7 0</inkml:trace>
  <inkml:trace contextRef="#ctx0" brushRef="#br0" timeOffset="1952.288">678 825,'66'-2,"-40"0,0 1,0 2,0 0,0 2,0 0,-1 2,8 3,-32-8,0 0,0 0,0 0,0 0,1 1,-1-1,0 0,0 1,0-1,0 1,-1-1,1 1,0-1,0 1,0 0,0-1,0 1,-1 0,1 0,0 0,-1-1,1 1,0 0,-1 0,1 0,-1 0,0 0,1 0,-1 0,0 0,1 0,-1 0,0 0,0 0,0 1,0-1,0 0,0 0,0 0,-1 0,1 0,0 0,-1 0,1 0,0 0,-1 0,1 0,-1 0,0 0,1 0,-1-1,0 1,1 0,-1 0,0 0,0-1,0 1,1-1,-1 1,0 0,-1-1,-59 38,22-10,39-27,-1-1,0 1,1 0,-1-1,1 1,-1-1,1 1,-1 0,1-1,-1 1,1 0,0 0,-1-1,1 1,0 0,0 0,0 0,0-1,-1 1,1 0,0 0,0 0,1-1,-1 1,0 0,0 0,0 0,0-1,1 1,-1 0,0 0,1-1,-1 1,1 0,-1-1,0 1,1 0,0-1,-1 1,1 0,-1-1,1 1,0-1,-1 0,1 1,0-1,-1 1,1-1,0 0,0 0,0 1,-1-1,1 0,0 0,0 0,10 2,1 0,-1-1,1 0,0-1,0 0,-1-1,1-1,-1 0,1 0,-1-1,0 0,0-1,0 0,3-3,35-9,-24 9</inkml:trace>
  <inkml:trace contextRef="#ctx0" brushRef="#br0" timeOffset="2288.758">1750 34,'25'48,"-2"1,-2 0,-2 2,-3 0,-2 1,6 43,-19-81,-1 0,0 0,-1 0,-1-1,0 1,-1 0,0-1,-1 1,0-1,-1 0,-1-1,0 1,-1-1,0 0,-7 8,-146 154,137-152,-85 56,91-69</inkml:trace>
</inkml:ink>
</file>

<file path=ppt/ink/ink4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29,'10'0,"8"0,5 0,4 0,2 0,1 0,0 0,0 0,0 0,-1-5,-1-1,1-1,-1 2,0 2,-4 1</inkml:trace>
</inkml:ink>
</file>

<file path=ppt/ink/ink4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58,'43'-5,"29"-1,6 0,-4-4,-11 0,-10 2,-11 2,-6 2,-6 2,-7 1</inkml:trace>
</inkml:ink>
</file>

<file path=ppt/ink/ink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02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8 592,'-4'23,"2"1,0 0,2 0,1-1,1 1,1 0,0 0,2-1,8 22,-13-43,1 1,0 0,0 0,0-1,0 1,0-1,1 1,-1-1,1 1,0-1,0 0,-1 0,2 0,-1 0,0 0,0 0,0-1,1 1,-1-1,1 1,-1-1,1 0,0 0,-1 0,1-1,0 1,0 0,-1-1,1 0,0 0,0 0,0 0,0 0,0 0,-1-1,1 0,0 1,0-1,-1 0,1 0,-1 0,1-1,-1 1,3-2,12-9,0-1,-1-1,-1 0,0-1,-1-1,-1 0,8-13,76-129,-86 152,-18 34,4-12,0-10,1 0,0 1,1-1,-1 1,1 0,1-1,-1 1,1 0,0-1,1 1,-1 0,1-1,1 1,-1 0,1-1,1 0,-1 1,1-1,0 0,0 0,0-1,1 1,0-1,0 1,1-1,0 0,-1-1,1 1,1-1,-1 0,1-1,0 1,0-1,7-1,1-1,-1-1,1 0,0 0,-1-2,1 0,-1 0,0-1,0-1,0 0,0-1,-1 0,0-1,0 0,0-1,-1-1,1 1,-2-2,9-8,7-4,-1-2,-2 0,0-2,-2 0,11-18,-12 17,-7 11,-2 0,0 0,-1-1,0 0,-1-1,-1 0,-1 0,0-1,-2 0,0 0,0 0,-2-1,0 1,-2-1,0 0,-1 0,0 0,-2 0,0 1,-2-3,4 18,-1 1,0 0,1-1,-1 1,0 0,-1-1,1 1,0 0,0 0,-1 0,0 0,1 0,-1 1,0-1,0 0,0 1,0-1,0 1,0 0,0-1,0 1,-1 0,1 0,0 1,-1-1,1 0,-1 1,1 0,-1-1,1 1,0 0,-1 0,1 1,-1-1,1 0,-1 1,1-1,-1 1,1 0,0 0,-1 0,1 0,0 0,0 1,0-1,0 1,0-1,0 1,0-1,1 1,-1 0,-1 2,-7 9,1 1,0 1,1-1,1 1,0 1,1-1,0 1,1 1,1-1,1 0,-1 11,2-16,0 1,0 0,1 0,0 0,1 0,1 0,0 0,0 0,1 0,1 0,0-1,0 1,1-1,1 0,0 0,0 0,1-1,1 0,0 0,0 0,1-1,0 0,0 0,1-1,0 0,2 0,3 0,-1-1,0-1,1 0,1-1,-1 0,0-1,1-1,0-1,0 0,0 0,0-2,0 0,0 0,0-2,0 1,0-2,-1 0,1-1,-1-1,0 0,0-1,0 0,0-1,12-7,-2 0,0-1,0-2,-2 0,0-2,-1 0,-1-1,0-2,-2 0,-1 0,12-22,-10 13,-1 0,-2-2,-2 0,0 0,-3-2,0 1,4-35,-13 66,-1-1,0 1,0-1,0 0,-1 1,1-1,-1 0,0 1,0-1,0 0,0 0,-1 1,0-1,1 0,-1 1,-1-1,1 1,0-1,-1 1,0 0,1-1,-2 1,1 0,0 0,0 0,-1 1,0-1,1 1,-1-1,0 1,0 0,0 0,-1 0,1 0,0 1,-1-1,1 1,-1 0,1 0,-1 0,0 1,1-1,-5 1,-3 5,0 0,0 1,0 1,1 0,0 0,1 1,-1 0,2 1,-1 0,1 0,0 1,1 0,0 0,1 1,0 0,0 0,2 0,-1 1,1-1,-1 10,-5 9,1 1,2 0,1 0,1 0,2 1,1-1,1 1,2 0,2 3,0-19,0-1,1 0,0 0,2 0,0-1,0 0,1 0,1 0,0-1,1 0,0-1,1 0,1-1,0 1,0-2,1 0,0 0,1-1,0-1,1 0,-1-1,1 0,1-1,-1-1,1 0,0-1,3 0,13-3,-25-7</inkml:trace>
</inkml:ink>
</file>

<file path=ppt/ink/ink4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5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1 940,'79'-44,"-40"25,0-2,-2-1,-1-2,-1-2,-1-1,-1-2,-1 0,12-19,-24 23,2-1,-2 0,-1-2,-1-1,-1 0,3-11,-11 21,0-1,-2 0,-1 0,0-1,-1 0,-2 0,0 0,-1 0,-1 0,-2-18,1 36,0 1,0-1,-1 0,0 1,1-1,-1 1,0-1,0 1,0-1,-1 1,1 0,-1-1,1 1,-1 0,0 0,0 0,0 0,0 1,0-1,0 0,0 1,0-1,-1 1,1 0,-1 0,1 0,-1 0,1 0,-1 1,1-1,-1 1,0-1,1 1,-1 0,0 0,0 1,0-1,-6 1,1 0,0 0,-1 1,1 0,0 1,0-1,0 2,0-1,1 1,-1 0,-2 3,-10 7,1 2,1 0,1 1,0 1,1 0,1 1,1 1,0 0,2 1,0 0,2 1,0 1,1-1,1 1,-3 19,10-33,0-1,0 1,1-1,0 1,0-1,1 1,0-1,0 1,1-1,0 0,1 0,0 0,0 0,1 0,0 0,0-1,1 0,0 0,0 0,0-1,5 5,3 1,0 0,0-1,1-1,1 0,-1 0,2-2,-1 0,1-1,0 0,4 0,122 28,-107-22,-29-7</inkml:trace>
  <inkml:trace contextRef="#ctx0" brushRef="#br0" timeOffset="488.902">1074 263,'-31'39,"3"2,1 1,2 1,2 2,2 0,1 3,18-43,-1 1,1-1,0 1,1 0,-1 0,1 0,0 0,1 0,-1 0,1 0,1 0,-1 0,1-1,0 1,0 0,1 0,-1 0,1 0,1-1,-1 1,1-1,0 0,0 0,0 0,1 0,0 0,0-1,0 0,0 1,1-2,0 1,-1 0,1-1,3 1,2 0,-1-1,1 0,0-1,0 0,0 0,0-1,1 0,-1-1,0 0,0-1,0 0,1-1,-1 0,-1 0,1-1,0-1,-1 1,4-3,17-8,-1-1,-1-2,0-1,-1-1,1-2,-12 9,-1-1,0 0,-1-1,0-1,-1 0,-1-1,0 0,-2-1,0 0,0-1,-2 0,0 0,5-17,-12 27,0 1,-1 0,1 0,-1 0,0-1,-1 1,0 0,0 0,-1 0,0 0,0 0,0 0,-1 0,0 1,0-1,-1 1,0 0,0 0,0 0,-1 0,0 1,0 0,0 0,-1 0,0 1,0 0,0 0,0 0,0 1,-1 0,0 0,0 0,1 1,-1 0,-1 1,1-1,0 1,0 1,0 0,-1-1,1 2,-6 0,-7 0,0 0,0 1,0 1,1 1,-1 1,1 0,0 1,-6 4,-11 7</inkml:trace>
  <inkml:trace contextRef="#ctx0" brushRef="#br0" timeOffset="780.687">791 630,'38'-25,"23"-11,5-1,-3 6,-8 9,-9 12,-7 9,-10 8,-5 4,-2-1,0-1,1-3,1-2,2-1,1-7,1-3,0 1,-4 0</inkml:trace>
  <inkml:trace contextRef="#ctx0" brushRef="#br0" timeOffset="1184.639">1581 37,'18'-8,"0"2,1 0,-1 1,1 1,0 1,0 1,0 0,0 1,1 1,5 2,-24-2,0 0,0 0,1 0,-1 0,0 0,0 0,0 1,0-1,0 0,0 1,1-1,-1 1,0-1,0 1,0-1,0 1,-1 0,1 0,0-1,0 1,0 0,-1 0,1 0,0 0,-1 0,1 0,0 0,-1 0,0 0,1 0,-1 0,0 0,1 1,-1-1,0 0,0 0,0 0,0 0,0 1,0-1,0 0,0 0,-1 0,1 0,0 0,-1 0,1 1,-1-1,1 0,-1 0,0 0,1 0,-2 0,-42 48,43-48,-1 0,-1 1,0 0,1-1,-1 1,1 0,-1 0,1 1,0-1,0 0,0 1,0-1,1 1,-1 0,1-1,0 1,-1 0,1 0,0 0,1 0,-1 0,0 0,1 0,0 0,0 1,0-1,0 0,0 0,0 0,1 0,0 0,-1 0,1 0,0 0,1 0,-1 0,0-1,1 1,0 0,-1-1,1 1,0-1,2 2,5 0,0 1,0-2,0 1,1-1,0-1,0 1,-1-2,1 1,0-1,1-1,-1 0,9-1,7 0</inkml:trace>
  <inkml:trace contextRef="#ctx0" brushRef="#br0" timeOffset="1454.357">2315 64,'-216'228,"110"-110,-6-6,-4-4,-25 11,111-97,2 1,0 1,2 2,-22 26,34-33</inkml:trace>
  <inkml:trace contextRef="#ctx0" brushRef="#br0" timeOffset="1949.649">2005 601,'35'-10,"1"1,0 3,0 0,1 3,0 0,-1 3,18 2,-52-2,0 0,-1-1,1 1,0 0,-1 0,1 0,0 1,0-1,-1 0,1 1,0-1,-1 1,1-1,-1 1,1 0,0-1,-1 1,0 0,1 0,-1 0,0 1,1-1,-1 0,0 0,0 1,0-1,0 0,0 1,0-1,0 1,-1 0,1-1,0 1,-1-1,0 1,1 0,-1 0,0-1,0 1,0 0,0-1,0 1,0 0,0 0,-1-1,1 1,0 0,-1-1,0 1,1-1,-1 1,0-1,0 1,-1 1,-21 32,19-31,0 0,1 0,0 1,0-1,0 1,0 0,1-1,-1 1,1 1,0-1,1 0,-1 0,1 1,0-1,1 1,-1-1,1 1,0-1,1 2,2-3,0 0,1-1,-1 0,1 1,0-1,0-1,0 1,0-1,0 1,1-1,-1 0,1-1,-1 1,1-1,0 0,0 0,-1 0,1-1,0 1,0-1,0-1,0 1,0 0,-1-1,1 0,1-1,7 2,162-31,-119 17,-32 7</inkml:trace>
</inkml:ink>
</file>

<file path=ppt/ink/ink4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59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22,'-45'111,"18"-44,-2 0,-3-2,-7 5,-191 303,218-355</inkml:trace>
  <inkml:trace contextRef="#ctx0" brushRef="#br0" timeOffset="379.425">301 191,'2'0,"0"-1,0 1,1 0,-1 0,0 0,0 0,0 0,0 0,0 1,0-1,1 0,-1 1,0 0,0 0,0 0,-1-1,1 2,0-1,0 0,0 0,-1 1,1-1,-1 0,1 1,-1 0,1-1,-1 1,0 0,0 0,0 0,0 0,0-1,0 2,23 70,-10 134,-11-191,30 103,-32-116,0 1,1-1,0 1,0-1,0 0,0 0,0 0,0 0,1-1,-1 1,1 0,0-1,0 0,0 0,0 0,0 0,1 0,-1-1,0 1,1-1,-1 0,1 0,0 0,-1 0,1-1,0 0,-1 1,1-1,0-1,1 1,4-4,1 0,-1-1,1 0,-1-1,-1 0,1 0,-1-1,0 0,0 0,-1-1,0 0,-1 0,0-1,0 0,-1 0,5-9,2-1,8-8,0-2,-2 0,-1-1,-2-1,-1 0,-1-1,-1 0,-3-1,0-1,-2 1,-1-1,-2-1,-1-29,-3 61,0 0,0-1,0 1,-1 0,1-1,-1 1,0 0,0 0,0 0,-1 0,1 0,-1 0,1 0,-1 0,0 1,0-1,0 1,0-1,-1 1,1 0,-1 0,1 0,-1 0,0 0,0 0,0 1,0 0,-2-2,-11 3</inkml:trace>
  <inkml:trace contextRef="#ctx0" brushRef="#br0" timeOffset="761.172">1176 219,'-18'27,"1"1,1 1,1 0,2 1,1 0,2 1,1 0,-2 16,10-44,0 1,0 0,0 0,1 0,0 0,0 0,0 0,0 1,0-1,1 0,0-1,0 1,0 0,0 0,1 0,-1 0,1-1,0 1,0-1,1 0,-1 1,1-1,-1 0,1 0,0 0,0-1,0 1,0-1,1 0,-1 0,1 0,-1 0,1 0,0-1,0 0,0 1,0-1,0-1,0 1,0-1,0 1,0-1,0-1,0 1,0 0,4-2,2-2,-1-1,1-1,-1 1,0-2,0 1,-1-1,1 0,-2-1,1 0,-1 0,0-1,-1 0,0 0,0-1,-1 1,1-4,-1 2,0 0,-1-1,-1 1,0-1,0 1,-1-1,-1 0,0 0,-1 0,0 0,0 0,-2 0,1 0,-1 1,-1-1,0 1,-1-1,0 1,-3-6,4 14,0 0,1 1,-1-1,0 0,-1 1,1 0,0-1,-1 1,1 0,-1 1,1-1,-1 1,0 0,0 0,0 0,0 0,0 0,-19-2</inkml:trace>
  <inkml:trace contextRef="#ctx0" brushRef="#br0" timeOffset="1231.129">1486 275,'7'36,"-5"-18,1-1,0 1,2-1,0 0,1 0,0 0,2-1,0 0,0 0,4 2,-10-16,0 1,0 0,1-1,-1 0,1 1,0-1,0 0,0 0,0-1,0 1,0-1,0 1,0-1,1 0,-1 0,0-1,1 1,-1-1,1 1,-1-1,1 0,-1 0,1-1,-1 1,1-1,-1 0,0 0,1 0,-1 0,0 0,2-2,94-63,-89 58,127-108,-134 113,-3 1,1 1,-1-1,1 1,0-1,-1 1,1 0,0 0,0-1,0 1,0 0,0 0,0 0,0 0,0 0,0 0,1 0,-1 0,0 1,1-1,-1 0,0 1,1-1,-1 1,1-1,-1 1,1 0,-1 0,1-1,-1 1,1 0,-1 1,1-1,-1 0,1 0,-1 1,1-1,-1 0,1 1,-1 0,0-1,1 1,-1 0,0 0,2 0,6 56,-10-53,1 0,0 1,0-1,0 1,1-1,0 0,0 1,0-1,0 0,1 1,-1-1,1 0,0 0,1-1,-1 1,1 0,-1-1,1 1,0-1,0 0,1 0,0 1,1-1,0 0,0-1,1 1,-1-1,1 0,0-1,-1 1,1-1,0 0,0-1,0 1,0-1,-1-1,1 1,0-1,0 0,0 0,0 0,-1-1,1 0,-1 0,1 0,-1-1,3-2,4-1,0-2,0 0,-1 0,0-1,0 0,-1-1,0 0,-1-1,7-10,-7 8,-1 0,0-1,-1 0,-1 0,0-1,-1 0,0 0,-1 0,-1-1,0 1,-2-1,1-3,-2-5</inkml:trace>
</inkml:ink>
</file>

<file path=ppt/ink/ink4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408 254,'-35'10,"0"1,1 2,1 1,0 2,1 1,1 2,-13 10,30-19,0 0,1 0,0 1,1 1,0 0,1 1,-10 14,19-24,-1 1,1-1,0 1,0 0,0 0,1 0,-1-1,1 2,0-1,0 0,1 0,-1 0,1 0,0 0,0 1,0-1,0 0,1 0,0 0,0 0,0 0,0 0,1 0,-1 0,1 0,0 0,0-1,1 1,-1-1,1 0,0 1,-1-1,4 2,3 3,0-2,1 1,0-1,0 0,0-1,0-1,1 1,0-2,0 1,0-1,0-1,0 0,1-1,-1 0,0-1,1 0,-1 0,1-2,-1 1,8-3,6-3</inkml:trace>
  <inkml:trace contextRef="#ctx0" brushRef="#br0" timeOffset="283.272">718 311,'-14'20,"1"1,1 0,0 1,2 0,0 1,2 0,1 0,0 1,2 0,-1 11,6-33,0 1,0-1,0 0,0 1,0-1,0 0,1 1,-1-1,1 0,0 1,0-1,0 0,0 0,0 0,0 0,1 0,-1 0,0 0,1 0,0 0,-1-1,1 1,0 0,0-1,0 0,0 1,0-1,0 0,1 0,-1 0,0-1,0 1,1 0,-1-1,0 0,1 1,-1-1,1 0,0 0,4 0,1-1,-1 1,1-1,-1-1,1 1,-1-2,0 1,0 0,0-1,0-1,0 1,0-2,8-5,0 0,-1-1,-1-1,1-1,-2 0,0 0,-1-1,0-1,-1 0,0 0,-2-1,0 0,0-1,-1-2,-5 14,-1 1,0-1,0 1,0-1,-1 1,0-1,0 0,0 1,0-1,-1 1,1-1,-1 0,-1 1,1 0,-1-1,1 1,-1 0,0 0,-1 0,1 0,-1 0,1 0,-1 0,0 1,-1 0,1 0,-1 0,1 0,-1 0,0 1,0-1,0 1,0 0,0 0,-5-1,-15-4</inkml:trace>
  <inkml:trace contextRef="#ctx0" brushRef="#br0" timeOffset="735.759">1056 592,'8'-21,"1"0,0 0,2 1,0 0,1 0,1 2,1-1,0 2,2 0,0 1,8-6,-23 20,1 1,-1 0,1-1,0 1,0 0,0 0,0 0,-1 0,1 1,0-1,0 0,1 1,-1-1,0 1,0 0,0 0,0 0,0 0,0 0,0 0,1 0,-1 1,0-1,0 1,0 0,0-1,0 1,0 0,-1 0,1 0,0 0,0 1,-1-1,1 0,-1 1,1-1,-1 1,1 0,-1-1,0 1,0 0,0 0,0 0,0 0,0 0,-1 0,1 0,0 0,-1 0,0 1,9 20,-8-17,1 0,0 0,0 0,0-1,1 1,-1-1,1 0,1 0,-1 0,1 0,-1-1,2 1,-1-1,0 0,1 0,0 0,-1-1,6 3,-5-3,1 0,0 0,0-1,0 1,0-1,0-1,1 1,-1-1,0 0,1-1,-1 0,1 0,-1 0,1 0,-1-1,0 0,1-1,-1 0,0 1,0-2,1 1,4-4,0 1,0-1,-1-1,0 0,0 0,0-1,-1 0,0-1,-1 0,0 0,0-1,-1 0,0 0,-1 0,0-1,-1 0,0-1,-1 1,0-1,-1 0,0 0,-1 0,1-6,-1-7</inkml:trace>
  <inkml:trace contextRef="#ctx0" brushRef="#br0" timeOffset="1136.652">2073 113,'-2'1,"-6"1,0 0,0 1,0 0,0 1,0-1,1 2,0-1,0 1,0 0,0 0,1 1,0 0,0 0,0 0,1 1,0 0,0 0,-3 7,9-11,0 1,0 0,1-1,-1 0,1 1,0-1,0 0,0 0,1 0,-1 0,1 0,-1-1,1 1,0-1,0 0,0 0,0 0,0 0,1 0,-1 0,1-1,-1 0,1 0,-1 0,1 0,0 0,-1-1,1 0,16 8,-17-8,0 1,0 1,1-1,-1 0,-1 1,1 0,0-1,0 1,-1 0,1 0,-1 1,1-1,-1 0,0 1,0 0,0-1,0 1,-1 0,1 0,-1 0,1 0,-1 0,0 0,0 0,-1 1,1-1,-1 0,1 1,-1-1,0 0,0 1,-1-1,1 0,-1 0,1 1,-1-1,0 0,0 0,-1 0,1 0,-1 0,1 0,-3 2,-8 10,0-1,-1 0,0-1,-2-1,1 0,-1-1,-1 0,0-2,0 1,-1-2,0-1,-2 1,-4 0,4-1</inkml:trace>
  <inkml:trace contextRef="#ctx0" brushRef="#br0" timeOffset="1379.352">2581 0,'-15'38,"-4"28,1 6,4-3,3-9,5-10,2-9,3-6,-4-9,-1-4,-4-7,-1-4</inkml:trace>
  <inkml:trace contextRef="#ctx0" brushRef="#br0" timeOffset="1546.656">2298 254,'39'-10,"21"-2,7-1,-5 4,-11 6,-16 5</inkml:trace>
  <inkml:trace contextRef="#ctx0" brushRef="#br0" timeOffset="1731.706">2750 451,'0'0</inkml:trace>
</inkml:ink>
</file>

<file path=ppt/ink/ink4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3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1 122,'54'386,"-53"-380,-1 3,1-1,0 0,0 1,1-1,0 0,1 1,0-1,0-1,0 1,1 0,0-1,1 0,0 0,0 0,4 4,-5-11,0 1,0-2,0 1,-1 0,1-1,0 0,0 0,-1 0,1 0,-1-1,1 1,-1-1,1 0,-1 0,0 0,0-1,0 1,0-1,-1 1,1-1,-1 0,1 0,-1 0,0 0,0-1,0 1,-1-1,1 1,0-4,117-265,30-19,-141 273</inkml:trace>
  <inkml:trace contextRef="#ctx0" brushRef="#br0" timeOffset="380.042">678 291,'39'-4,"26"-8,8 0,-5 1,-8 3,-10 2,-8 2,-12 3</inkml:trace>
  <inkml:trace contextRef="#ctx0" brushRef="#br0" timeOffset="629.612">763 489,'43'-5,"29"-1,6-5,-4 0,-15 1</inkml:trace>
</inkml:ink>
</file>

<file path=ppt/ink/ink4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2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90,'-4'24,"-3"27,1 10,2-1,0-6,2-7,1-7,0-5,6-4,2-3,-1 0,-1-2,-1 1,-2 1,-1-11,0-7</inkml:trace>
  <inkml:trace contextRef="#ctx0" brushRef="#br0" timeOffset="266.385">0 174,'39'-19,"31"-11,14-1,2 6,-8 1,-9 6,-11 5,-10 5,-9 4,-6 3,-4 1,-2 1,-1 0,0 0,1 5,-5 0</inkml:trace>
  <inkml:trace contextRef="#ctx0" brushRef="#br0" timeOffset="616.761">763 372,'39'-5,"31"-1,9 0,-5-4,-9 0,-11 2,-11 2,-7 3,-10 0</inkml:trace>
  <inkml:trace contextRef="#ctx0" brushRef="#br0" timeOffset="867.144">1045 118,'0'38,"5"28,1 6,0-3,-1-9,-1-10,-2-8,-1-7,0-10</inkml:trace>
</inkml:ink>
</file>

<file path=ppt/ink/ink4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3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311 116,'-1'310,"-1"-279,-1 0,-1 0,-2-1,-1 0,-1 0,-2 0,-6 11,16-40,-1 1,1 0,0 0,-1 0,1 0,-1-1,0 1,1 0,-1 0,0-1,0 1,0-1,-1 1,1-1,0 1,0-1,-1 0,1 1,-1-1,1 0,-1 0,1 0,-1 0,0-1,0 1,1 0,-1-1,0 1,0-1,0 1,0-1,1 0,-3 0,-3-8</inkml:trace>
  <inkml:trace contextRef="#ctx0" brushRef="#br0" timeOffset="265.885">0 145,'39'-14,"36"-10,15-1,2 4,-5 1,-8 4,-8 4,-11 5,-5 3,-9 2,-6 2,-6 1,-3 0,-3 0,-1 4,-5 2</inkml:trace>
  <inkml:trace contextRef="#ctx0" brushRef="#br0" timeOffset="604.266">649 371,'34'-5,"29"-1,10 0,-3 1,-8 1,-11 2,-8 1,-8 0,-9 1</inkml:trace>
  <inkml:trace contextRef="#ctx0" brushRef="#br0" timeOffset="851.985">762 569,'39'0,"21"0,7 0,-5 0,-7 0,-8 0,-13 0</inkml:trace>
</inkml:ink>
</file>

<file path=ppt/ink/ink4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2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473 367,'1'-1,"-1"-1,0 0,1 1,-1-1,0 0,0 1,0-1,0 0,0 0,0 1,0-1,-1 0,1 1,-1-1,1 1,-1-1,0 0,1 1,-1-1,0 1,0 0,0-1,0 1,0 0,-1-1,1 1,0 0,0 0,-1 0,1 0,-1 0,1 1,-1-1,1 0,-1 1,1-1,-1 1,0-1,1 1,-1 0,0 0,0-1,1 1,-1 0,0 1,1-1,-1 0,0 0,1 1,-2 0,-144 42,137-40,2-1,1 0,0 0,0 0,1 0,-1 1,0 1,1-1,0 1,-1 0,1 0,1 1,-6 4,11-7,-1-1,1 0,0 0,-1 1,1-1,0 0,0 0,0 1,0-1,0 0,0 1,1-1,-1 0,0 1,1-1,-1 0,0 0,1 0,0 1,-1-1,1 0,0 0,-1 0,1 0,0 0,0 0,0 0,0-1,0 1,0 0,0 0,0-1,0 1,1 0,-1-1,0 1,0-1,1 0,-1 1,53 19,-52-21,0 1,0 0,1 0,-1 0,0 0,1 0,-1 0,0 0,0 1,1-1,-1 1,0 0,0 0,0 0,0 0,0 0,0 0,0 0,0 1,0-1,0 0,-1 1,1 0,-1-1,1 1,-1 0,1 0,-1 0,0 0,0 0,0 0,0 0,-1 1,1-1,0 0,-1 0,0 1,1-1,-1 0,0 1,0-1,0 0,-1 0,1 1,0-1,-1 0,0 2,-14 13,0-2,-1 0,0-1,-1-1,-1 0,0-1,-11 5,-79 59,53-12,54-63,0 1,1 1,-1-1,0 0,1 0,-1 0,1 0,-1 0,1 0,0 1,0-1,0 0,0 0,1 0,-1 1,1-1,-1 0,1 0,0 0,-1 0,1 0,0 0,0 0,1 0,-1 0,0-1,1 1,-1 0,1-1,-1 1,1-1,0 0,0 1,-1-1,2 0,10 6,0 0,1-1,-1-1,1-1,0 0,1 0,-1-1,0-1,1-1,-1 0,1-1,0 0,-1-1,4-1,16 1,-29 1,-1 0,1 0,-1 0,0 0,1-1,-1 0,1 0,-1 0,0-1,0 1,0-1,0 0,0 0,0 0,0-1,0 1,-1-1,0 0,1 0,-1 0,0-1,0 1,-1-1,1 0,-1 1,0-1,0 0,0 0,0 0,-1-1,0 1,1 0,-1-5,2-12</inkml:trace>
  <inkml:trace contextRef="#ctx0" brushRef="#br0" timeOffset="287.312">303 0,'18'187,"-8"111,-12-245,-3-1,-1 0,-3 0,-2-1,-17 45,-35 126,56-204</inkml:trace>
</inkml:ink>
</file>

<file path=ppt/ink/ink4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8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47,'0'10,"0"12,0 7,0 4,0 1,0 0,0-2,0-1,0-1,0-1,0 0,0-1,0 0,0-5</inkml:trace>
  <inkml:trace contextRef="#ctx0" brushRef="#br0" timeOffset="264.407">0 498,'43'-9,"34"-4,13 1,-4 2,-11-2,-15 1,-11 3,-11 2,-6 3,-8 6,-9 3</inkml:trace>
  <inkml:trace contextRef="#ctx0" brushRef="#br0" timeOffset="698.712">113 752,'45'-14,"-10"2,1 2,0 1,0 2,1 1,27 0,-63 5,-1 1,1 0,0-1,0 1,0 0,-1 0,1 0,0 0,0-1,0 1,-1 0,1 0,0 1,0-1,0 0,0 0,-1 0,1 0,0 1,0-1,-1 0,1 1,0-1,0 1,-1-1,1 1,0-1,-1 1,1-1,-1 1,1 0,-1-1,1 1,-1 0,1-1,-1 1,0 0,1 0,-1-1,0 1,0 0,1 0,-1 0,0-1,0 1,0 0,0 0,0 0,0 0,0-1,0 1,-1 0,1 0,0 0,0-1,-1 1,1 0,0 0,-1-1,0 2,-33 39,-22 7,42-38,1 1,0 0,0 1,1 0,1 1,0 0,0 1,2 0,-6 12,13-24,1 1,0 0,0-1,0 1,0 0,1 0,-1 0,1 0,0 0,-1 0,1 0,1 0,-1-1,0 1,1 0,-1 0,1 0,0 0,0 0,0-1,0 1,1 0,-1-1,1 1,-1-1,1 0,0 1,0-1,0 0,0 0,1 0,-1 0,0-1,1 1,1 0,1 1,0 0,0-1,1 0,-1 0,1 0,0 0,-1-1,1 0,0 0,0-1,0 0,0 0,0 0,0-1,-1 1,1-1,3-2,31-15,-24 9</inkml:trace>
  <inkml:trace contextRef="#ctx0" brushRef="#br0" timeOffset="1398.404">593 865,'382'-397,"-381"397,0-1,0 1,-1-1,1 0,0 1,0 0,0-1,0 1,0 0,0-1,0 1,-1 0,1 0,0 0,0 0,0 0,0 0,0 0,0 0,0 0,0 0,0 0,0 1,0-1,0 0,0 1,0-1,0 1,-1-1,1 1,0-1,0 1,0-1,-1 1,1 0,0 0,-1-1,1 1,-1 0,1 0,-1 0,1 0,-1-1,0 1,1 0,-1 0,0 0,0 0,1 0,-1 0,0 0,0 0,0 0,0 0,-1 0,1 0,0 0,0 0,0 0,-1 0,1 0,0 0,-1-1,1 1,-1 1,-6 45,4-38,1 0,0 0,1-1,0 1,1 0,0 0,0 0,0 0,1 0,1 0,0 0,0 0,0-1,1 1,3 4,-5-12,0 1,0 0,0 0,0-1,1 1,-1-1,0 1,1-1,0 0,-1 1,1-1,0 0,-1 0,1 0,0 0,0-1,0 1,0 0,0-1,0 1,0-1,0 0,0 0,0 0,0 0,0 0,0 0,0 0,0-1,0 1,0-1,0 1,0-1,0 0,0 0,0 0,-1 0,1 0,0 0,-1 0,1-1,0 0,59-66,72-153,-92 147,-40 75,0-1,0 1,0 0,0-1,0 1,-1 0,1 0,0-1,0 1,-1 0,1 0,0 0,-1 0,1 0,-1 0,0 0,1 0,-1 0,0 0,1 0,-1 1,0-1,0 0,0 0,0 0,0 0,0 0,0 0,-1 0,1 1,0-1,0 0,-1 0,1 0,-1 0,1 0,-1 0,1 0,33 194,-30-183,23 72,-18-60</inkml:trace>
  <inkml:trace contextRef="#ctx0" brushRef="#br0" timeOffset="1798.39">1581 272,'22'78,"4"-1,3-1,3-1,22 34,-54-108,0 0,1 0,-1 0,1 1,-1-1,1 0,-1 0,1 0,0 0,-1 0,1-1,0 1,0 0,0 0,0 0,-1-1,1 1,0 0,0-1,0 1,1-1,-1 1,0-1,0 0,0 1,0-1,0 0,0 0,1 0,-1 0,0 0,0 0,0 0,0 0,1 0,-1 0,0-1,0 1,0 0,0-1,0 1,0-1,0 0,0 1,0-1,0 0,0 1,0-1,0 0,0 0,-1 0,1 0,0 0,-1 0,1 0,-1 0,1 0,-1 0,1 0,-1 0,63-190,-23 55,-34 108,0 1,3-1,0 1,1 1,2 0,0 0,8-8,-6 16,0 6</inkml:trace>
  <inkml:trace contextRef="#ctx0" brushRef="#br0" timeOffset="3751.341">2118 18,'28'-5,"-12"1,0 1,0 0,1 2,-1-1,1 2,-1 0,1 1,-1 1,0 1,6 1,-20-4,0 1,0 0,0-1,0 1,0 0,-1 0,1 0,0 0,0 1,-1-1,1 0,0 1,-1-1,0 1,1-1,-1 1,0 0,0 0,0-1,0 1,0 0,0 0,0 0,-1 0,1 0,-1 0,0 0,1 0,-1 1,0-1,0 0,0 0,0 0,-1 0,1 0,-1 0,1 0,-1 0,0 0,1 0,-1 0,0 0,-1 0,-54 74,54-74,1-2,0 1,-1-1,1 1,0-1,0 1,0 0,0 0,0-1,0 1,0 0,0 0,0 0,0 0,0 0,1 0,-1 0,0 1,1-1,-1 0,1 0,-1 0,1 1,-1-1,1 0,0 1,0-1,0 0,0 1,0-1,0 0,0 1,0-1,0 0,0 0,1 1,-1-1,1 0,-1 0,1 1,-1-1,1 0,0 0,0 0,-1 0,1 0,0 0,0 0,0 0,11 1,0 0,0 0,0-1,-1-1,1 0,0-1,0 0,0-1,0 0,-1-1,10-3,49-8,-42 11,-3 2</inkml:trace>
</inkml:ink>
</file>

<file path=ppt/ink/ink4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36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0,'39'330,"-51"2,1-155,1-133,6-24</inkml:trace>
  <inkml:trace contextRef="#ctx0" brushRef="#br0" timeOffset="27893.324">586 198,'2'-3,"0"1,0 0,0-1,-1 1,1-1,-1 1,0-1,1 0,-1 0,-1 1,1-1,0 0,-1 0,1 0,-1 0,0 0,0 0,0 0,0 0,-1 0,1 0,-1 0,0 0,0 1,0-1,0 0,0 0,0 1,-1-1,0 1,1-1,-1 1,0 0,0 0,0-1,0 1,-1 1,1-1,0 0,-1 1,1-1,-1 1,0-1,-1 1,-14-1,-1 2,1 0,0 1,0 1,0 1,1 0,-1 1,1 1,-1 1,1 0,1 2,0-1,0 2,-11 8,1-4,-189 129,212-141,0 1,1-1,-1 1,0-1,0 1,1 0,-1 0,1 1,-1-1,1 0,0 1,0-1,0 1,0 0,1-1,-1 1,1 0,0 0,-1 0,1 0,1 1,-1-1,0 0,1 0,-1 0,1 1,0-1,0 0,1 0,-1 1,1-1,-1 0,1 0,0 0,0 0,0 0,1 0,-1 0,1 0,-1 0,1 0,0-1,0 1,0-1,1 1,14 4,0 0,0-1,1 0,0-2,0 0,0-1,0 0,1-2,-1 0,0-1,1-1,-1-1,1-1,-1 0,0-1,0-1,-1-1,0 0,38-6,32-18,-115 20,6 13,0 2,0 0,1 1,-1 1,1 1,-10 6,-31 10,50-19,0-1,1 2,0 0,0 0,1 0,0 2,0-1,0 1,1 1,-8 8,14-13,0-1,0 1,1 0,-1-1,1 1,0 0,0 1,1-1,-1 0,1 1,0-1,0 0,0 1,0-1,1 1,0 0,0-1,0 1,0-1,1 1,0-1,0 1,0-1,1 0,-1 1,1-1,0 0,0 0,0 0,1 0,0 0,4 5,1 1,1-2,-1 1,1-1,1 0,0-1,0 0,0-1,1 0,0 0,0-1,0-1,0 0,1-1,0 0,0 0,0-1,0-1,0 0,0 0,0-2,4 0,28-1,0-3,-1-1,1-3,-1-1,-1-2,29-13,29-6,-83 24</inkml:trace>
</inkml:ink>
</file>

<file path=ppt/ink/ink4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06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78,'-7'-7,"7"7,8 15,23 74,-3 1,8 59,-28-112,54 185,-30-138,-32-84,1 1,-1 0,1-1,-1 1,1-1,-1 1,1-1,0 1,-1-1,1 1,0-1,-1 1,1-1,0 0,-1 0,1 1,0-1,0 0,-1 0,1 0,0 0,0 0,-1 0,1 0,0 0,0 0,-1 0,1 0,0 0,0 0,-1-1,1 1,0 0,0-1,-1 1,1 0,-1-1,1 1,0-1,-1 1,1-1,-1 1,1-1,-1 0,1 1,-1-1,1 0,-1 1,0-1,1 0,-1 1,0-2,22-40,-21 38,119-394,-42 91,-76 307,-2 11</inkml:trace>
</inkml:ink>
</file>

<file path=ppt/ink/ink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58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1,'-4'5,"-1"0,1 0,0 0,1 0,-1 1,1 0,0-1,1 1,-1 0,1 1,0-1,1 0,0 1,0-1,0 0,1 1,-1-1,2 1,-1-1,1 1,0-1,0 1,1-1,-1 1,1 8,6 111,-5 1,-7 39,-42 37,9-68,35-123</inkml:trace>
  <inkml:trace contextRef="#ctx0" brushRef="#br0" timeOffset="290.664">1 538,'38'-15,"18"-4,4-4,-3 1,-7 6,-12 0,-7 2,-5 5,-6-2,-2 1,-4 3</inkml:trace>
  <inkml:trace contextRef="#ctx0" brushRef="#br0" timeOffset="767.632">566 58,'0'678,"-1"-675,0 0,0 1,1-1,-1 0,1 1,0-1,0 1,0-1,0 0,1 1,0-1,-1 0,1 1,0-1,0 0,1 0,-1 0,1 0,-1 0,1 0,0 0,0 0,1-1,-1 1,0-1,1 0,-1 1,1-1,0 0,0-1,0 1,0 0,0-1,0 0,0 1,1-1,-1-1,0 1,1 0,2-1,2-3,-1-1,0-1,1 0,-1 0,-1 0,1-1,-1 0,0 0,0 0,-1-1,4-5,0 1,52-43,-59 54,-1-1,0 0,1 0,-1 1,1-1,-1 1,1-1,-1 1,1 0,0-1,-1 1,1 0,-1 0,1 0,0 0,-1 0,1 1,-1-1,1 0,-1 1,1-1,-1 1,1 0,-1-1,1 1,-1 0,0 0,1 0,-1 0,0 0,0 0,0 0,0 0,0 1,0-1,0 0,0 1,0-1,-1 0,1 1,-1-1,1 1,-1-1,1 1,-1-1,0 1,0 0,1 0,16 108,-11-84</inkml:trace>
  <inkml:trace contextRef="#ctx0" brushRef="#br0" timeOffset="1240.21">1101 819,'13'0,"0"-1,0 0,0-1,0 0,0-1,-1 0,1-1,-1-1,0 0,-1 0,1-1,-1-1,0 0,0 0,3-5,-11 10,-1 1,1-1,-1-1,1 1,-1 0,0 0,0-1,0 1,-1-1,1 0,-1 1,1-1,-1 0,0 0,0 0,0 0,0 0,-1 0,1 0,-1 0,0-1,0 1,0 0,0 0,0 0,-1 0,0 0,1 0,-1 0,0 0,0 0,-1 0,1 0,-1 0,1 1,-1-1,0 1,0-1,0 1,0 0,0-1,-1 1,1 0,-2 0,-4 2,1 0,-1 0,1 1,0 0,-1 0,1 1,0 0,0 0,0 1,0 0,0 0,1 1,-1 0,1 0,0 0,0 1,1 0,-6 5,2-1,1 0,-1 0,1 1,1 0,0 0,0 1,1 0,1 1,-5 10,9-19,-1 1,1 0,0 0,0-1,0 1,1 0,0 0,-1 0,1 0,0 0,1 0,-1 0,1 0,0 0,0-1,0 1,0 0,1 0,-1-1,1 1,0-1,0 1,0-1,1 0,-1 0,1 0,0 0,0-1,0 1,0-1,0 1,2 0,7 1,-1 0,1 0,0-1,1-1,-1 0,0-1,1 0,-1-1,0 0,1-1,-1-1,0 0,0 0,0-1,0-1,0 0,0 0,-1-2,8-3,-1 0</inkml:trace>
  <inkml:trace contextRef="#ctx0" brushRef="#br0" timeOffset="1657.072">1441 904,'153'-217,"-136"211,-12 34,-2-10,-2-15,0 1,1-1,-1 0,1 1,-1-1,1 0,0 0,0 0,1 0,-1 0,1-1,-1 1,1-1,0 1,0-1,0 0,0 0,0 0,1-1,-1 1,0-1,1 0,-1 0,1 0,0 0,-1-1,1 1,0-1,-1 0,1 0,0 0,-1-1,2 1,4-2,1 0,-1 0,0-1,0 0,0 0,0-1,-1 0,0-1,1 0,-2 0,1-1,3-3,1-1,-1-2,1 0,-2 0,0-1,0 0,-1 0,-1-1,0-1,-1 1,-1-1,0 0,-1-2,-1-4</inkml:trace>
</inkml:ink>
</file>

<file path=ppt/ink/ink4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0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0 762,'43'-9,"24"-9,6 0,-6 2,-8 4,-11 4,-7 4,-7 2,-4 1,-2 2,-7-1</inkml:trace>
  <inkml:trace contextRef="#ctx0" brushRef="#br0" timeOffset="241.976">0 988,'43'-9,"34"-9,8 0,-1-3,-9 3,-13 4,-17 0,-12 2,-6 3,-8 3</inkml:trace>
  <inkml:trace contextRef="#ctx0" brushRef="#br0" timeOffset="1161.636">790 1073,'12'-31,"0"2,2 0,1 0,1 1,2 1,0 1,2 0,1 2,0 0,2 2,1 0,1 1,21-12,-18 14,-10 7,-1 1,2 0,-1 1,2 1,-1 0,1 2,17-4,-35 10,0 1,0 0,0-1,0 1,0 0,0 0,0 1,0-1,0 0,0 1,0-1,0 1,0-1,0 1,0 0,0 0,0 0,-1 0,1 0,0 1,-1-1,1 0,-1 1,1-1,-1 1,0-1,1 1,-1 0,0 0,0-1,0 1,-1 0,1 0,0 0,-1 0,1 0,-1 0,0 0,1 1,1 92,-3-76,0-17,0 1,0-1,0 0,1 1,-1-1,1 1,0-1,-1 1,1-1,0 1,1-1,-1 1,0-1,1 1,-1-1,1 1,0-1,0 1,0-1,0 0,0 0,1 1,-1-1,1 0,-1 0,1 0,0-1,-1 1,1 0,0-1,0 1,0-1,1 1,-1-1,0 0,0 0,1 0,-1 0,1-1,-1 1,1-1,-1 1,1-1,-1 0,1 0,-1 0,1 0,-1 0,1-1,0 1,124-91,129-86,-188 151,-66 26,0 0,0 0,-1 0,1 0,0 1,0-1,0 0,-1 1,1-1,0 1,-1 0,1-1,0 1,-1 0,1 0,-1 0,1 0,-1 1,0-1,1 0,-1 1,0-1,0 0,0 1,0-1,0 1,0 0,-1-1,1 1,0 0,-1-1,1 1,-1 0,0 0,0 0,1-1,-1 2,0 6,0 0,0-1,0 1,-1 0,0-1,-1 1,0-1,-1 1,1-1,-1 0,-1 0,-1 2,-19 76,33-47,1-26</inkml:trace>
  <inkml:trace contextRef="#ctx0" brushRef="#br0" timeOffset="1779.918">2483 594,'-43'11,"-1"3,2 1,0 2,1 2,1 2,-24 17,57-33,0 1,0 1,0-1,0 1,1 0,1 1,-1-1,1 1,0 0,1 1,-3 6,5-12,1 0,0 0,0-1,0 1,0 0,0 0,1 1,-1-1,1 0,0 0,0 0,0 0,0 0,0 0,1 0,0 0,-1 0,1 0,0 0,1 0,-1 0,0 0,1 0,0-1,-1 1,1-1,0 1,0-1,0 0,1 0,-1 0,1 0,-1 0,1 0,-1-1,2 1,5 0,1-1,-1 1,0-2,1 0,-1 0,0 0,0-1,1-1,-1 1,0-1,0-1,0 0,0 0,-1-1,1 0,-1-1,0 1,7-7,-10 8,286-215,-278 211,-11 5,-1 0,1 0,0 0,0 0,-1 0,1 1,1-1,-1 1,0 0,0-1,0 1,1 0,-1 0,0 0,1 1,-1-1,1 1,-1-1,1 1,-1 0,1 0,-1 0,1 0,-1 0,1 1,-1-1,1 1,-1-1,1 1,-1 0,0 0,1 0,-1 0,0 1,0-1,0 1,0-1,0 1,0 0,0-1,-1 1,2 1,1 13,-1 1,-1-1,-1 0,0 1,-1-1,0 1,-1-1,-1 0,-1 36,1 318,-1-332,-1-1,-2 0,-1 0,-12 34,19-67,-1 0,0 1,0-1,0 0,0 0,-1 0,0 0,0 0,0 0,0 0,-1-1,1 1,-1-1,0 1,0-1,0 0,0 0,-1 0,1-1,-1 1,1-1,-1 0,0 0,0 0,0-1,0 1,-1-1,1 0,0 0,0 0,-1-1,1 0,0 0,-1 0,-2 0,-3-8,0 1,0-2,0 1,1-1,1-1,0 0,0 0,0 0,2-1,-1 0,1 0,1-1,0 0,1 0,0 0,0-1,2 1,-1-1,2 1,0-1,0 0,1 0,1 0,0 1,0-1,3-7,22-75,-17 69</inkml:trace>
  <inkml:trace contextRef="#ctx0" brushRef="#br0" timeOffset="2295.747">3049 1,'-59'532,"45"-434,1 66,13-163,0 1,0 0,0-1,0 1,0 0,1 0,-1-1,0 1,1 0,0-1,-1 1,1-1,0 1,0-1,0 1,0-1,0 1,0-1,0 0,0 0,1 1,-1-1,0 0,1 0,-1 0,1-1,-1 1,1 0,0 0,-1-1,1 1,0-1,-1 0,1 1,0-1,-1 0,1 0,0 0,0 0,-1 0,1-1,0 1,-1 0,1-1,0 1,-1-1,1 0,0 1,-1-1,1 0,-1 0,2-1,111-82,106-48,-219 131,1-1,0 1,0 0,0 0,0 0,0 0,0 0,0 0,0 1,0-1,1 1,-1-1,0 1,0 0,1 0,-1 0,0 0,0 0,0 1,1-1,-1 1,0-1,0 1,0 0,0 0,0 0,0 0,0 0,0 0,0 0,0 1,-1-1,1 1,-1-1,1 1,-1 0,1 0,-1-1,0 1,0 0,0 0,0 0,0 0,0 1,-1-1,1 0,-1 0,1 1,-1 7,1-1,-2 1,1-1,-1 1,0-1,-1 1,0-1,-1 0,0 0,0 0,-1 0,-1 1,-17 53,20-40,3-2</inkml:trace>
</inkml:ink>
</file>

<file path=ppt/ink/ink4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4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4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4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4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4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4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4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1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4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1">904 0,'-484'381,"449"-352,-2-1,0-2,-2-2,-38 17,137-74,-31 18</inkml:trace>
  <inkml:trace contextRef="#ctx0" brushRef="#br0" timeOffset="2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3">2175 57,'-39'24,"-36"27,-15 9,-2 0,9-5,15-8,14-7,16-6,20-8,17-9,13-7,10-5,6-4,-1-2</inkml:trace>
  <inkml:trace contextRef="#ctx0" brushRef="#br0" timeOffset="4">763 592,'10'13,"-2"0,0 0,0 1,-1 0,-1 0,0 0,-1 1,3 14,1 0,13 28,2 0,2-2,3-1,2-1,9 8,13 3,-29-95,167-475,-167 387,-23 95</inkml:trace>
  <inkml:trace contextRef="#ctx0" brushRef="#br0" timeOffset="5">1130 1242,'42'83,"92"101,-54-83,83 95,34 2,-153-146,-3 2,-2 2,-2 1,-1 6,90 152,59-8,-33-36,-49-26,-70-98,1-1,3-1,1-2,2-2,2-2,6 2,103 118,102 147,-235-279,-17-16</inkml:trace>
  <inkml:trace contextRef="#ctx0" brushRef="#br0" timeOffset="6">1045 1383,'-5'0,"-1"5,0 6,1 6,2 5,1 4,0 2,2 1,0 0,5 0,1 1,1-1,3 0,0-6</inkml:trace>
  <inkml:trace contextRef="#ctx0" brushRef="#br0" timeOffset="7">1017 2089,'10'9,"3"9,-1 5,-2-1</inkml:trace>
  <inkml:trace contextRef="#ctx0" brushRef="#br0" timeOffset="8">1074 2878,'0'19,"0"12,0 4,0 2,0 0,0-3,4-7,3-7</inkml:trace>
  <inkml:trace contextRef="#ctx0" brushRef="#br0" timeOffset="9">1101 3725,'0'10,"0"7,0 7,0-2</inkml:trace>
  <inkml:trace contextRef="#ctx0" brushRef="#br0" timeOffset="10">1074 4459,'0'14,"0"10,0 6,0 2,0 0,0-4</inkml:trace>
  <inkml:trace contextRef="#ctx0" brushRef="#br0" timeOffset="11">3896 4798,'5'-5,"1"4,5 1,0 6,-1 6,2 7,-1 4,2 3,5 2,2 2,5-6,-4-5</inkml:trace>
  <inkml:trace contextRef="#ctx0" brushRef="#br0" timeOffset="12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13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14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19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57 142,'-1'0,"1"-1,0 1,-1 0,1-1,-1 1,1 0,-1-1,1 1,-1 0,1 0,-1 0,1-1,-1 1,1 0,-1 0,0 0,1 0,-1 0,1 0,-1 0,1 0,-1 0,1 0,-1 1,1-1,-1 0,0 0,1 0,-1 1,1-1,0 0,-1 0,1 1,-1-1,1 0,-1 1,1-1,0 1,-1-1,1 1,0-1,-1 1,1-1,0 1,0-1,-1 1,1-1,0 1,0-1,0 1,0-1,0 1,0-1,0 1,0-1,0 1,0 0,0-1,0 1,0 0,-5 39,5-40,-13 144,9-129,0-1,1 1,1-1,0 1,1 0,0 0,2 0,0 0,0-1,1 1,1 0,0-1,1 1,1-1,0 0,1-1,1 1,3 5,-7-16,1 0,-1 0,1 0,-1 0,1 0,0-1,0 1,0-1,0 0,1-1,-1 1,1-1,-1 1,1-1,-1-1,1 1,-1-1,1 0,0 0,-1 0,1 0,0-1,-1 0,1 0,-1 0,1 0,-1-1,0 0,0 0,1 0,2-2,7-4,1-1,-1 0,-1-1,0 0,0-1,-1-1,0 0,2-4,0-2,0 0,-2-2,0 1,-2-1,0-1,-1 0,0-4,36-72,-33 123,-10 0,-3-9,1-1,1 1,1-1,0 0,1 1,1-1,1 0,0 0,1-1,0 0,1 0,1 0,1 0,-5-10,0 1,0-1,0 0,1-1,0 1,0-1,0 0,0 0,0 0,1-1,0 0,0 0,0 0,0-1,0 0,0 0,1 0,-1-1,1 0,-1 0,1-1,-1 0,1 0,-1-1,1 1,-1-1,5-2,0 0,0 0,-1-1,1-1,-1 0,0 0,0-1,-1 0,0 0,0-1,0-1,-1 0,0 0,-1 0,1-1,3-7,85-152,-93 162,2-2,-1 1,-1-1,0 0,0 0,0 0,-1-1,0 1,-1-1,0 1,0-1,-1 1,0-1,-9-4,3 19</inkml:trace>
  <inkml:trace contextRef="#ctx0" brushRef="#br0" timeOffset="981.204">1468 170,'-29'6,"0"2,0 1,1 2,0 0,1 2,0 1,1 1,1 1,0 1,1 2,1 0,-15 17,34-32,0 1,0-1,0 1,1-1,-1 1,1 0,1 0,-1 0,1 1,-1-1,1 1,1-1,-1 1,1 0,0-1,0 1,1 0,0 0,0 0,0-1,1 1,0 0,0 0,0-1,1 1,0 0,0-1,0 0,0 1,1-1,0 0,0 0,1 0,-1-1,1 1,0-1,0 0,1 0,-1-1,1 1,0-1,0 0,0 0,0 0,6 1,-3-2,0 0,0-1,0 0,0-1,0 0,0 0,0 0,0-1,0-1,0 1,0-1,0-1,0 1,-1-1,1-1,-1 1,0-1,0-1,0 1,2-3,7-6,0-1,0 0,-1-2,-1 1,-1-2,0 0,3-7,92-185,-106 198,-10 31,4-7,0 1,1-1,1 0,0 1,1 0,1-1,0 1,1 0,0-1,1 1,0-1,1 1,1-1,0 0,1 0,0-1,1 1,1-1,-1 0,9 10,-11-17,-1 1,1-1,0 0,0 0,0 0,0-1,1 0,0 1,0-2,0 1,1 0,-1-1,1 0,-1-1,1 1,0-1,0 0,0 0,1-1,-1 0,0 0,1 0,-1-1,0 0,1 0,-1-1,0 0,1 0,4-2,-3-2,0-1,0 0,-1-1,0 0,0 0,0 0,-1-1,0 0,-1-1,0 1,0-1,-1 0,0 0,0 0,-1-1,0-1,10-22,52-153,-33 111,-32 75,0-1,1 1,-1 0,0-1,0 1,1 0,-1 0,0-1,0 1,1 0,-1 0,0-1,0 1,1 0,-1 0,0 0,1 0,-1-1,1 1,-1 0,0 0,1 0,-1 0,0 0,1 0,-1 0,0 0,1 0,-1 0,1 0,-1 0,0 0,1 1,-1-1,0 0,1 0,-1 0,0 0,1 1,-1-1,0 0,0 0,1 0,-1 1,0-1,1 0,-1 1,0-1,0 0,0 1,0-1,1 0,-1 1,0-1,0 0,0 1,0-1,0 0,0 1,0-1,0 0,0 1,0-1,0 1,0-1,0 0,0 1,0-1,0 0,0 1,3 30,-3-30,17 206,-14-196,0 1,0-1,1-1,1 1,0 0,0-1,1 0,0 0,1-1,0 0,1 0,0 0,0-1,3 2,-9-9,0 0,0 1,0-1,0 0,1 0,-1 0,1-1,-1 1,0-1,1 1,-1-1,1 0,-1 0,1 0,-1 0,1 0,-1 0,1-1,-1 1,1-1,-1 0,0 0,1 0,-1 0,0 0,0 0,0-1,0 1,0-1,0 1,0-1,0 0,0 0,-1 1,1-1,-1-1,0 1,1 0,-1 0,0-1,43-95,14-156,-58 253,0-1,0 1,0 0,0 0,0-1,1 1,-1 0,0 0,1 0,-1-1,1 1,-1 0,1 0,0 0,-1 0,1 0,0 0,0 0,0 0,0 1,0-1,0 0,0 0,0 1,0-1,0 1,0-1,0 1,0-1,1 1,-1-1,0 1,1 0,6 4</inkml:trace>
  <inkml:trace contextRef="#ctx0" brushRef="#br0" timeOffset="1401.771">2512 396,'20'-9,"-1"-1,0 0,0-2,-1 0,-1-1,0-1,-1-1,-1 0,0-1,-1 0,0-1,-2-1,0 0,-1-1,-1 0,0 0,-9 16,0 0,0 1,-1-1,1 0,0 1,-1-1,0 0,0 0,1 0,-2 1,1-1,0 0,0 0,-1 0,0 1,1-1,-1 0,0 1,-1-1,1 1,0-1,-1 1,1-1,-1 1,0 0,1 0,-1 0,0 0,0 0,-1 0,1 1,0-1,-1 1,1-1,-1 1,1 0,-1 0,0 0,1 0,-1 1,0-1,1 1,-1-1,0 1,0 0,0 0,1 0,-1 1,0-1,0 1,1-1,-1 1,-1 1,-11 5,0 1,0 0,1 2,0-1,1 2,0 0,1 0,0 1,0 1,2 0,-1 0,2 1,0 1,1-1,0 1,1 1,1 0,-3 8,4-16,0 0,1 1,0-1,0 1,1 0,0 0,0 0,1 1,1-1,-1 0,1 1,1-1,0 1,0-1,1 1,0-1,1 1,0-1,0 0,1 0,0 0,1 0,0 0,0-1,1 1,0-1,1-1,-1 1,2-1,-1 0,1 0,2 2,11-1,1 0,0-1,0-1,0-1,1-1,-1-1,1-1,0 0,0-2,0-1,0 0,7-3,-10 3,0-1,-1-1,1-1,-1 0,0-1,0-1,0-1,-1-1,9-5,-9 1</inkml:trace>
  <inkml:trace contextRef="#ctx0" brushRef="#br0" timeOffset="1967.379">3359 254,'24'-5,"27"-6,10-1,-1 1,-6 2,-2 4,-6 1,-5 3,-5 0,-9-3,-3-2,-3 0,2 2,0 1,2 1,1 1,-3-4,-7-1</inkml:trace>
  <inkml:trace contextRef="#ctx0" brushRef="#br0" timeOffset="2267.048">3443 480,'298'0,"-40"-52,-131 21,-105 29</inkml:trace>
  <inkml:trace contextRef="#ctx0" brushRef="#br0" timeOffset="5650.976">3754 0,'18'3,"-1"0,1 2,-1-1,0 2,0 0,-1 2,0-1,0 2,-1 0,0 1,0 1,-1 0,3 4,43 28,-30-25,1-2,0-1,1-1,1-2,0-1,25 4,0 7,-96 1,-87 75,60-40,-104 100,73-61,84-74</inkml:trace>
</inkml:ink>
</file>

<file path=ppt/ink/ink4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489 223,'-36'13,"0"1,1 2,0 2,2 1,-1 2,17-11,-1-1,0 1,1 1,0 0,1 1,0 1,1 0,1 2,0-1,1 1,0 1,1 1,1 0,1 0,0 1,2 0,0 0,0 1,2 0,1 1,-1 5,3-8,0-1,2 1,0-1,1 1,1 0,0-1,1 1,1-1,1 0,0 0,1 0,1 0,0-1,1 0,0 0,2 0,0-1,0-1,1 1,1-2,0 1,1-2,0 1,8 4,0-3,1-2,0 0,0-1,1-2,0 0,1-1,0-1,4-1,-14-3,0-2,0 0,0 0,0-2,0 1,0-1,0-1,-1-1,1 0,-1 0,0-1,0 0,0-1,-1-1,0 0,0 0,-1-1,0-1,0 1,-1-2,7-8,3-4</inkml:trace>
  <inkml:trace contextRef="#ctx0" brushRef="#br0" timeOffset="879.021">913 702,'-10'16,"2"1,-1 0,2 1,1 0,0 0,1 0,1 1,0-1,2 1,0 0,1 0,2 12,0-27,0 0,0 0,1 0,-1 0,1 0,0-1,0 1,0-1,1 1,-1-1,1 0,0 0,0 0,0-1,0 1,0-1,1 1,-1-1,1 0,0 0,-1-1,1 1,0-1,0 0,0 0,0 0,0 0,0-1,0 1,0-1,2 0,10 0,-1 0,0-1,1-1,-1 0,0-1,0-1,14-5,-17 5,0-2,0 1,0-2,0 1,-1-2,0 1,-1-1,0-1,0 0,-1-1,5-5,-11 11,0 0,0 0,0 0,0 0,-1-1,0 0,0 1,0-1,-1 0,1 0,-1 0,0 1,-1-1,1-1,-1 1,0 0,0 0,0 0,-1 0,0 0,0 0,0 0,-1 1,1-1,-1 0,0 1,-1-1,1 1,-1-1,0 1,-1-1,-3-3,-2 0,1 0,-1 1,0 0,-1 0,1 1,-1 1,0 0,-1 0,1 1,-1 0,0 0,0 2,-1-1,1 1,0 1,-1 0,1 1,0 0,-1 0,1 1,-1 1,1 0,-9 3,19-4,0-1,0 1,1-1,-1 0,0 1,1 0,-1-1,1 1,-1-1,1 1,-1 0,1-1,-1 1,1 0,-1 0,1-1,0 1,0 0,-1 0,1 0,0-1,0 1,0 0,0 0,0 0,0 0,0-1,0 1,0 0,0 0,0 0,1-1,-1 1,0 0,1 0,-1 0,0-1,1 1,-1 0,1-1,-1 1,1 0,-1-1,1 1,0-1,-1 1,1-1,0 1,-1-1,1 1,0-1,0 0,-1 1,1-1,0 0,0 0,0 0,-1 1,1-1,0 0,0 0,0 0,0 0,-1 0,1-1,0 1,0 0,0 0,0-1,15 3,1-2,0 0,0-1,0 0,0-2,-1 0,1-1,-1 0,8-4,5-1,252-56,-276 64,0 0,-1 1,1-1,0 1,-1 0,1 0,0 0,0 1,-1-1,1 1,-1 0,1 1,-1-1,1 1,-1 0,0 0,1 0,-1 1,0-1,-1 1,1 0,0 0,-1 0,0 1,0-1,0 1,0 0,0 0,-1 0,1 0,-1 0,0 1,-1-1,1 0,-1 1,0 0,0-1,0 1,-1 0,1-1,-1 5,-5 13,-1 1,0-1,-2 0,-1 0,0 0,-2-2,0 1,-2-1,-2 3,13-16,14-15,19-19,-29 25,55-44,1 2,3 2,1 4,51-24,-108 60,2-3,0 1,0 0,1 0,0 1,0 0,0 0,0 1,0 0,0 0,1 1,-1 0,0 1,8 0,-14 1,-1-1,1 1,-1 0,1 0,-1 0,1 0,-1 0,0 0,1 1,-1-1,0 0,0 1,0-1,0 1,0-1,0 1,0-1,-1 1,1 0,0-1,-1 1,1 0,-1 0,0-1,0 1,0 0,0 0,0-1,0 1,0 0,0 0,-1-1,1 1,-1 0,1 0,-1 0,-25 66,6-32,10-21,2 0,0 1,0 0,2 0,0 0,0 1,2 0,0 3,1 4</inkml:trace>
  <inkml:trace contextRef="#ctx0" brushRef="#br0" timeOffset="1753.708">2493 674,'-44'-1,"28"-1,1 2,-1 0,0 0,1 2,-1 0,1 0,0 2,-3 1,17-5,0 0,0 0,0 1,0-1,0 0,0 1,1-1,-1 1,0-1,0 1,0-1,1 1,-1-1,0 1,1 0,-1 0,1-1,-1 1,1 0,-1 0,1-1,-1 1,1 0,0 0,-1 0,1 0,0 0,0 0,0 0,0-1,0 1,0 0,0 0,0 0,0 0,0 0,0 0,0 0,1 0,-1 0,0-1,1 1,-1 0,1 0,-1 0,1-1,-1 1,1 0,0 0,0-1,40 39,-30-30,59 69,-69-76,0 1,0-1,0 1,0-1,0 1,0-1,-1 1,1 0,-1-1,1 1,-1 0,0 0,0-1,-1 1,1 0,-1-1,1 1,-1 0,0-1,0 1,0-1,0 1,0-1,0 1,-1-1,1 0,-1 0,0 0,0 0,0 0,0 0,0 0,0-1,0 1,0-1,-3 2,-20 13,-1-1,-1-1,0-2,0-1,-2 0,1-3,-4 1,30-8,0 0,0-1,0 1,0 0,0-1,0 0,0 1,0-1,0 0,0 0,0 0,0 0,0 0,-1-1,1 1,0-1,0 1,0-1,0 0,1 0,-1 0,0 0,0 0,0 0,1 0,-1-1,-3-9</inkml:trace>
  <inkml:trace contextRef="#ctx0" brushRef="#br0" timeOffset="2473.027">2606 956,'40'-13,"0"0,-1-3,-1-1,0-2,-1-2,19-15,-1-36,-54 70,0 0,0 0,-1 0,1 0,-1 0,1-1,-1 1,0 0,0 0,0 0,0-1,-1 1,1 0,0 0,-1 0,1 0,-1-1,0 1,0 0,0 0,0 1,0-1,0 0,-1 0,1 0,0 1,-1-1,0 1,1-1,-1 1,0-1,0 1,1 0,-1 0,0 0,0 0,0 0,-3 0,-5 0,0 1,0 0,0 0,0 1,0 0,0 1,0 0,0 0,1 1,-1 1,1-1,-1 2,1-1,1 1,-1 0,1 1,0 0,0 1,0-1,1 2,0-1,1 1,-1 0,-2 4,2-2,-1 0,1 1,1 0,0 0,0 0,1 1,0-1,1 1,-1 6,4-14,1-1,-1 1,0-1,1 1,0 0,0-1,0 1,0-1,0 1,1-1,0 1,-1 0,1-1,1 0,-1 1,0-1,1 0,0 0,-1 1,1-1,1-1,-1 1,0 0,1 0,-1-1,1 0,0 1,0-1,0 0,0 0,0-1,0 1,0-1,3 1,13 3,1-2,-1-1,1 0,0-1,-1-2,1 0,0 0,-1-2,1-1,-1 0,0-1,0-1,0-1,-1-1,17-10,5 0,0-3,-1-1,-1-2,-1-2,-2-1,-1-2,0-1,-3-1,16-22,-13-7,-34 59,1-1,-1 1,1-1,-1 1,0-1,1 1,-1-1,0 0,0 1,0-1,0 1,0-1,-1 0,1 1,0-1,-1 1,1-1,-1 1,0-1,1 1,-1 0,0-1,0 1,0 0,0 0,0-1,0 1,0 0,0 0,-1 0,1 0,0 0,0 1,-1-1,1 0,-1 0,1 1,-1-1,1 1,-2-1,-8 1,0 1,0 0,1 0,-1 1,0 0,1 1,-1 0,1 1,0 0,0 0,0 1,1 1,0 0,0 0,-4 3,12-8,-8 5,-70 54,76-58,1 0,0 0,1 0,-1 0,0 0,0 1,1-1,-1 0,1 1,0-1,0 1,0 0,0-1,0 1,1 0,-1 0,1-1,0 1,0 0,0 0,0 0,0 0,0-1,1 1,-1 0,1 0,0-1,0 1,0 0,0-1,1 1,-1 0,5 2,-1-1,1 1,0-1,1 0,-1 0,0 0,1-1,0 0,0-1,0 1,0-1,0-1,0 1,1-1,-1-1,1 1,-1-1,0 0,1-1,-1 0,1 0,56 4,41 32,-102-33,0 0,0 0,0 0,-1 0,1 1,-1 0,0-1,0 1,1 0,-2 0,1 0,0 0,-1 1,1-1,-1 0,0 1,0-1,-1 1,1-1,-1 1,1-1,-1 1,0-1,0 1,-1-1,1 1,-1-1,0 1,0-1,0 1,-3 5,1 0,-2 0,1 0,-1-1,-1 1,1-1,-1-1,-1 1,1-1,-7 5,5-4,-10 11</inkml:trace>
  <inkml:trace contextRef="#ctx0" brushRef="#br0" timeOffset="2867.154">3791 617,'-9'18,"1"0,1 1,1 0,1 0,1 0,0 0,1 1,1-1,1 1,1 0,0 0,2-1,0 1,2 4,-1-16,0-1,0 1,1 0,-1-1,2 0,-1 0,1 0,0 0,0-1,1 1,0-2,0 1,1-1,-1 1,1-2,0 1,-3-4,-1-1,0 1,0-1,0 0,1 0,-1 0,0 0,0-1,0 1,1-1,-1 0,0 0,0 0,0 0,0 0,0-1,-1 0,1 1,0-1,-1 0,1 0,-1 0,1-1,-1 1,0 0,0-1,0 0,-1 1,1-1,0 0,-1 0,0 0,0 0,0 0,0 0,0 0,-1-1,1 1,-1 0,0-1,8-12,6-16,2-3,0 0,3 1,0 1,3 1,19-23,-27 42,0 2</inkml:trace>
  <inkml:trace contextRef="#ctx0" brushRef="#br0" timeOffset="3632.011">4581 645,'-42'17,"1"2,1 1,1 2,1 2,-21 18,48-34,0 0,1 1,0 0,1 1,0 0,0 1,1 0,0 0,-2 5,10-15,-1 1,0-1,1 0,-1 1,1-1,-1 1,1-1,-1 1,1-1,0 1,0-1,0 1,0-1,0 1,0-1,0 1,1-1,-1 1,0-1,1 1,-1-1,1 1,0-1,-1 0,1 1,0-1,0 0,0 0,0 1,0-1,0 0,0 0,0 0,1 0,-1 0,0-1,1 1,-1 0,0-1,1 1,-1-1,1 1,0 0,69 1,-51-10,0-1,-1-1,0-1,0 0,-1-1,-1-1,0-1,-1 0,0-2,-1 1,-1-2,2-3,45-44,-28 42,-32 22,-1 0,1-1,0 1,-1 0,1 0,-1 0,1 0,0 0,-1 0,1 0,0 0,-1 0,1 0,-1 0,1 1,0-1,-1 0,1 0,-1 1,1-1,-1 0,1 1,-1-1,1 0,-1 1,1-1,-1 1,0-1,1 1,-1-1,1 1,-1-1,0 1,0-1,1 1,-1-1,0 1,0-1,0 1,0 0,1-1,-1 1,0 0,0-1,0 1,0-1,0 1,-1 0,1-1,0 1,0-1,0 1,0 0,-1-1,1 1,0-1,-1 1,1-1,0 1,-1-1,1 1,-4 16,2-13,0 1,0 0,0 0,0 0,1 0,0 1,0-1,1 0,-1 0,1 1,0-1,0 0,1 1,0-1,0 0,0 0,0 0,1 0,0 0,0 0,0 0,1 0,0-1,0 1,0-1,0 0,0 0,1 0,0 0,0-1,0 1,3 1,4-2,0 0,1 0,-1-1,0-1,1 0,-1 0,1-1,-1-1,1 0,-1 0,1-1,-1-1,0 0,0 0,0-1,0-1,-1 0,0 0,0-1,0 0,-1-1,1 0,3-4,148-132,9-87,-161 217,0-1,-1 1,-1-1,0-1,-1 1,-1-1,0 0,-1-1,0 1,-1-1,-1 1,-1-1,0 0,-1 0,0 0,-2 0,0 1,0-1,-2 1,0-1,-1 1,0 0,-1 1,-1-1,0 1,-1 0,-9-12,14 23,0 0,-1 0,1 1,-1-1,0 1,0 0,0 0,0 0,0 0,0 1,0 0,0-1,-1 2,1-1,-1 0,1 1,0 0,-1 0,1 0,-1 1,1-1,-1 1,1 0,0 0,0 1,0-1,-1 1,1 0,1 0,-3 1,-4 3,0 0,1 0,-1 1,1 1,1-1,-1 1,1 1,1 0,-1 0,1 0,-1 4,-4 13,2 1,0 1,2-1,1 2,1-1,1 1,2-1,1 1,1 0,2 0,0 0,2 0,2 0,6 24,5 4,3-1,2 0,2-2,3-1,2-1,11 14,23 44,-28-30,-35-80,1 1,0-1,0 1,-1-1,1 1,0-1,-1 1,1-1,-1 1,1-1,0 0,-1 1,1-1,-1 0,1 1,-1-1,1 0,-1 1,0-1,1 0,-1 0,1 0,-1 0,0 0,1 0,-1 1,1-1,-1 0,0-1,1 1,-1 0,1 0,-1 0,1 0,-1 0,0-1,1 1,-1 0,1 0,-1-1,1 1,-1 0,1-1,-1 1,1-1,0 1,-1 0,1-1,-1 1,1-1,0 1,0-1,-1 0,1 1,0-1,0 1,0-1,-1 1,1-1,0 0,0 1,0-1,0 1,0-1,0 0,-10-12</inkml:trace>
  <inkml:trace contextRef="#ctx0" brushRef="#br0" timeOffset="3900.032">4694 561,'43'0,"44"0,10 0,0 0,-13 0,-15 0,-15 0,-11 0,-5 0,-2 0,-4 0,-2 0,-6 0</inkml:trace>
  <inkml:trace contextRef="#ctx0" brushRef="#br0" timeOffset="4318.039">5767 702,'-9'38,"-4"18,1 4,7-8,4-13</inkml:trace>
  <inkml:trace contextRef="#ctx0" brushRef="#br0" timeOffset="4534.936">5795 420,'5'5,"1"6,0 1</inkml:trace>
  <inkml:trace contextRef="#ctx0" brushRef="#br0" timeOffset="5386.504">6162 645,'-14'11,"1"0,0 1,1 1,0 0,1 0,0 1,1 1,1 0,0 0,1 1,1 0,-5 15,11-28,1 1,-1 0,1 0,0-1,0 1,0 0,1 0,-1-1,1 1,0 0,0-1,0 1,0 0,1-1,-1 0,1 1,0-1,0 0,0 0,1 0,-1 0,1 0,0-1,-1 1,1-1,0 1,0-1,1 0,-1 0,0-1,1 1,3 0,0 1,0 0,0-1,1 0,-1 0,1-1,-1 0,1 0,-1-1,1 0,0 0,-1 0,1-1,0-1,-1 1,0-1,2-1,1-1,-1 0,1-1,-1 0,0-1,0 0,-1 0,0-1,0 0,0 0,-1-1,0 0,-1 0,0-1,0 0,-1 0,0 0,0 0,-1-1,0 0,-1 0,0 0,-1 0,1-5,-1 6,-1 1,0-1,-1 0,0 0,0 0,-1 0,0 1,0-1,-1 0,0 1,-1-1,0 1,0 0,-1-1,0 2,0-1,-1 0,0 1,0 0,-1 0,0 1,0-1,-1 1,1 0,-1 1,-8-5,15 10,1 0,-1-1,0 1,1 0,-1-1,0 1,1 0,-1-1,0 1,0 0,1-1,-1 1,0 0,0-1,0 1,0-1,1 1,-1 0,0-1,0 1,0-1,0 1,0-1,0 1,0 0,0-1,0 1,0-1,0 1,-1-1,1 1,0 0,0-1,0 1,0-1,-1 1,1 0,0-1,0 1,-1 0,1-1,0 1,-1 0,1 0,0-1,-1 1,6-1,12-5,1 2,-1 0,1 1,-1 1,1 1,0 0,0 1,0 1,-1 1,1 0,-1 2,1 0,-1 1,0 0,0 1,4 4,-18-9,0 1,0 0,0 0,-1 0,1 1,-1-1,1 1,-1-1,0 1,0 0,0 0,0 0,-1 0,1 0,-1 0,0 0,0 0,0 1,0-1,0 1,-1-1,0 0,1 1,-1-1,0 1,-1 1,-28 93,7-30,22-67,-1 1,1-1,-1 1,1-1,0 1,0-1,0 1,-1-1,1 1,1-1,-1 1,0-1,0 1,1-1,-1 1,0-1,1 1,0-1,-1 0,1 1,0-1,-1 0,1 0,0 1,0-1,0 0,0 0,1 0,-1 0,0 0,0 0,0 0,1-1,-1 1,1 0,-1-1,0 1,1-1,-1 1,1-1,-1 0,1 0,-1 1,1-1,-1 0,1 0,-1-1,1 1,0 0,-1 0,0-1,1 1,0-1,81-32,177-145,-193 143,-65 35,-1 1,0-1,1 1,-1-1,0 1,0 0,0 0,0 0,0 0,0 0,0 0,0 0,0 0,0 0,-1 0,1 0,0 1,-1-1,1 0,-1 0,1 1,-1-1,0 0,1 1,-1-1,0 1,0-1,0 0,0 1,0-1,0 0,-1 1,1-1,0 0,-1 1,1-1,-1 0,1 1,-1-1,0 0,0 1,-50 177,56-115,-7-50</inkml:trace>
</inkml:ink>
</file>

<file path=ppt/ink/ink4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2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199 502,'-11'1,"0"0,0 0,0 2,1-1,-1 1,1 0,0 1,0 1,0-1,0 2,1-1,-2 2,6-4,1 0,-1 0,1 1,0 0,0-1,0 1,0 1,1-1,0 0,-1 1,2 0,-1 0,0 0,1 0,0 0,0 0,1 0,0 1,-1-1,2 1,-1-1,1 1,0-1,0 3,0-6,0 1,0-1,0 1,1-1,-1 1,1-1,0 0,0 1,0-1,0 0,0 0,0 0,0 0,1 0,-1 0,1 0,0 0,-1 0,1-1,0 1,0-1,0 1,0-1,0 0,0 0,1 0,-1 0,0 0,1 0,-1-1,0 1,1-1,-1 1,1-1,-1 0,0 0,1 0,-1 0,1-1,-1 1,2-1,5-1,0-1,0 1,0-2,-1 1,1-1,-1-1,0 1,0-1,-1-1,5-3,0-2,-1-1,-1 1,1-2,-2 0,0 0,-1 0,0-1,-1-1,0 1,-1-1,-1 0,0 0,-2-1,1 1,-2-1,0 0,-1 0,0 0,-2 0,-1-12,-38-55,39 81,-1 0,1 0,-1 0,1 1,-1-1,0 1,1-1,-1 1,0 0,0 0,0 0,0 0,0 0,0 0,0 0,-1 1,1-1,0 1,0-1,-1 1,1 0,0 0,0 0,-1 0,1 1,0-1,0 1,-1-1,1 1,0 0,0-1,0 1,0 0,0 0,0 1,0-1,0 0,-1 2,2-2,-1 0,1 0,0 0,0 0,0 0,0 0,0 1,0-1,0 0,0 1,1-1,-1 0,1 1,-1-1,1 1,-1-1,1 1,0-1,-1 1,1-1,0 1,0-1,0 1,0-1,0 1,1-1,-1 1,0-1,1 1,-1-1,1 0,0 1,-1-1,1 1,0-1,0 0,0 0,0 0,0 1,0-1,0 0,1 0,59 31,-42-30,0-2,0 0,1-1,-1-1,0-1,0 0,-1-2,1 0,-1-1,0 0,0-2,-1 0,0-1,0-1,-1-1,-1 0,0-1,6-6,-5 7,-1-1,0 0,-1-2,-1 1,0-1,-1-1,0-1,-1 1,-1-2,-1 1,0-1,-1-1,-1 0,4-14,-41 186,24-50,5 1,5-1,9 41,-3-22,-6 0,-6 32,1-139,1 0,-2 0,0 0,-1 0,-1-1,0 1,-1-1,-1 0,0 0,-1-1,-1 1,0-1,-1-1,0 0,-1 0,0-1,-1 0,-1-1,-6 5,14-14,1-1,-1 0,1 0,-1 0,1-1,-1 1,0-1,1 0,-1 0,0 0,1-1,-1 1,1-1,-1 0,0 1,1-2,0 1,-1 0,1-1,0 0,-1 1,1-1,0-1,1 1,-1 0,0-1,0 1,1-1,0 0,-1 0,1 0,0 0,1 0,-1 0,0-1,1 1,0 0,0-1,0 1,0-1,0 0,1 1,0-1,0 0,0 1,0-1,0 0,1-2,8-35,1 0,3 1,1 1,1 0,3 0,1 2,1 0,3 2,0 0,3 1,0 2,4-1,-8 8,-4 6</inkml:trace>
</inkml:ink>
</file>

<file path=ppt/ink/ink4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1 253,'4'7,"1"0,1-1,-1 1,1-1,0 0,0-1,1 0,-1 0,1 0,1-1,-1 0,0 0,1-1,0 1,0-2,0 1,0-1,0-1,0 0,1 0,-1 0,0-1,1 0,-1-1,0 1,1-2,-1 1,0-1,0-1,0 1,0-1,0-1,4-2,9-2,0-1,-1-1,0 0,-1-2,0 0,-1-1,0-1,-1-1,-1 0,0-1,-1-1,-1 0,0-1,-2-1,-10 16,0 1,0-1,-1 1,1-1,-1 0,0 0,0 0,0 0,0 0,0 0,-1 0,1 0,-1 0,0 0,0 0,0 0,0 0,-1 0,1 0,-1 0,0 0,0 0,0 0,0 0,0 0,-1 1,1-1,-1 0,0 1,0-1,0 1,0 0,0 0,0 0,0 0,-1 0,1 0,-1 0,0 1,1-1,-1 1,0 0,0 0,0 0,-12 0,1 2,0 0,-1 0,1 1,0 1,0 1,0 0,0 0,1 2,0-1,0 2,0 0,1 0,0 1,0 1,1 0,0 0,1 1,0 1,0-1,-6 11,7-11,0 1,0-1,1 2,1-1,0 1,0 0,1 0,1 1,0-1,-2 12,6-18,0-1,0 1,0 0,1 0,0 0,0 0,0 0,1 0,0-1,0 1,1 0,-1-1,1 1,0-1,1 1,-1-1,1 0,0 0,1 0,-1 0,1-1,0 1,0-1,0 0,5 3,0 0,0-1,0 0,1 0,0-1,0 0,1-1,-1 0,1-1,0 0,0 0,0-1,0-1,0 0,1 0,-1-1,0-1,0 0,0 0,0-1,0-1,2 0,40-15,-2-2,-1-2,0-2,-2-3,-1-1,-1-3,0-2,129-96,-174 127,1 1,-1 0,1 0,-1 0,1 0,-1 0,1 0,-1 0,1 1,0-1,0 0,-1 1,1 0,0-1,0 1,0 0,0 0,-1 0,1 0,0 0,0 0,0 1,0-1,-1 0,1 1,0 0,0-1,-1 1,1 0,-1 0,1 0,0 0,-1 0,0 0,1 0,-1 1,0-1,1 1,-1-1,0 1,0-1,0 1,-1-1,1 1,0 0,0-1,-1 1,1 0,-1 0,0 0,1-1,-1 2,-43 174,17-118,57-82,5-10,0 2,3 2,0 1,2 2,0 2,24-9,20 9,-83 24,0-1,0 1,1 0,-1 0,0 1,0-1,0 0,0 1,0-1,0 1,0-1,0 1,0 0,0 0,0 0,-1 0,1 0,0 1,-1-1,1 0,-1 1,1-1,-1 1,1 0,-1-1,0 1,0 0,0 0,0 0,0 0,-1 0,1 0,0 0,-1 0,1 0,-1 0,0 0,0 0,0 1,-1 11,0-1,-1 1,0-1,-1 0,-1 0,0 0,-1 0,0-1,-1 1,0-1,-7 9,-8 19,-5 19,26-46</inkml:trace>
  <inkml:trace contextRef="#ctx0" brushRef="#br0" timeOffset="1098.802">1581 366,'45'-6,"-1"-3,0-1,0-3,-1-1,40-20,-74 31,0 0,0 0,0-1,-1 0,0-1,0 0,0 0,0-1,-1 0,0 0,0-1,-1 0,1 0,-2-1,1 1,-1-1,0 0,-1-1,0 1,0-1,0 0,-2 0,1 0,0-7,-3 14,0 0,0 0,0 0,0 0,-1 0,0 0,1 0,-1 0,0 0,0 0,0 0,0 0,0 0,0 1,0-1,-1 0,1 1,-1-1,1 1,-1-1,1 1,-1 0,0 0,0 0,0 0,0 0,0 0,0 0,0 1,0-1,0 1,0-1,0 1,0 0,0 0,0 0,0 0,-1 0,1 0,0 1,-85 24,67-14,1 1,0 1,1 1,0 1,1 1,0 0,2 1,-7 8,19-21,0 0,-1-1,1 1,0 0,1 1,-1-1,1 0,0 1,0 0,0-1,1 1,-1 0,1 0,0 0,1 0,-1 0,1 0,0 0,0 0,1 0,-1 0,1-1,0 1,0 0,1 0,0 0,0-1,0 1,0-1,1 1,-1-1,1 0,0 0,0 0,1-1,-1 1,1-1,0 1,0-1,0 0,0-1,0 1,1-1,-1 0,1 0,2 0,14 1,0-2,0 0,0-1,0-1,0-2,0 0,0-1,0-1,-1 0,0-2,0-1,0 0,-1-1,-1-1,0-1,0-1,3-3,17-10,-1-2,-2-2,-1-1,26-28,-9-17,-50 74,0-1,0 0,0 0,0 0,0 0,-1 0,1 0,-1 0,1 0,-1-1,0 1,0 0,0 0,0 0,0 0,0 0,-1-1,1 1,-1 0,1 0,-1 0,0 0,0 0,0 0,0 1,0-1,0 0,-1 0,1 1,0-1,-1 1,0-1,1 1,-1-1,0 1,0 0,1 0,-1 0,-1 0,-3-1,-1 2,1-1,0 0,0 1,-1 1,1-1,0 1,0 0,-1 0,1 0,0 1,0 0,1 0,-1 1,0 0,1 0,-1 0,1 1,0-1,0 1,0 0,1 1,0-1,-1 1,2 0,-1 0,0 0,1 1,0-1,0 3,3-6,0 1,0-1,0 1,1 0,-1-1,1 1,0-1,0 1,0-1,0 0,0 1,0-1,1 0,-1 0,1 0,-1 0,1 0,0 0,0 0,0 0,0-1,0 1,0-1,1 0,-1 1,0-1,1 0,-1 0,1-1,-1 1,1 0,-1-1,1 0,-1 1,1-1,0 0,-1 0,1-1,-1 1,3-1,17 5,-15-3,0-1,-1 1,1 0,-1 1,1-1,-1 1,0 1,0-1,0 1,0 0,0 1,-1-1,1 1,-1 0,0 0,0 1,0-1,-1 1,0 0,0 1,0-1,0 1,-1-1,0 1,0 0,-1 0,1 1,-1-1,-1 0,1 2,-43 119,40-125,1-1,0 1,0 0,0 0,0-1,0 1,0 0,0-1,1 1,-1 0,1-1,-1 1,1 0,0-1,-1 1,1-1,0 1,0-1,0 0,0 1,0-1,0 0,1 0,-1 1,0-1,1 0,-1 0,1 0,-1-1,1 1,-1 0,16 5</inkml:trace>
  <inkml:trace contextRef="#ctx0" brushRef="#br0" timeOffset="1739.561">2964 141,'-31'8,"0"2,0 0,1 3,0 0,1 2,1 0,1 3,-12 8,-23 49,60-73,1 0,0-1,0 1,0 0,0 0,0 0,1 0,-1 0,1 0,-1 0,1 0,-1 0,1 0,0 0,0 0,0 0,0 0,1 0,-1 0,0 0,1 0,0 0,-1 0,1 0,0 0,0 0,0 0,0 0,0-1,1 1,-1 0,0-1,1 1,-1-1,1 0,0 1,-1-1,1 0,0 0,0 0,0 0,-1 0,3 0,3 1,1 1,0-1,-1-1,1 0,0 0,0 0,0-1,0 0,0-1,0 1,0-2,-1 1,1-1,0 0,-1-1,1 1,-1-2,0 1,0-1,0 0,2-2,129-118,-90 75,38-24,-83 74,-1-1,1 1,-1-1,0 1,1 0,-1 0,1 0,-1 0,0 1,0-1,0 0,0 1,0 0,0-1,0 1,0 0,-1 0,1 0,-1 0,1 0,-1 1,0-1,0 0,0 1,0-1,0 0,0 1,-1-1,1 1,-1-1,0 1,0 0,0-1,0 1,0-1,0 1,-1-1,1 1,-2 1,5 16,7 52,-3 1,-3-1,-5 61,0-53,0-62,0-1,-2 0,0 1,-1-1,-1 0,0 0,-1-1,-1 0,-1 0,0 0,-1-1,0-1,-2 1,1-1,-2-1,-2 2,12-12,-1 0,0 0,0 0,0 0,0 0,-1 0,1-1,-1 0,1 0,-1 0,0 0,0 0,0-1,0 1,0-1,0 0,0-1,0 1,0-1,0 1,-1-1,1-1,0 1,0 0,0-1,0 0,-1 0,1 0,0-1,1 1,-1-1,0 0,0 0,1 0,-1-1,1 1,0-1,0 0,0 0,0 0,-1-2,2-4,1-1,1 1,0 0,0-1,1 1,0 0,1 0,0 0,0 0,1 0,0 0,0 0,1 1,4-7,6-17,1 0,2 1,1 1,1 1,1 1,8-7,106-119,-118 136</inkml:trace>
  <inkml:trace contextRef="#ctx0" brushRef="#br0" timeOffset="2405.167">3501 141,'-16'42,"10"-30,0 1,1-1,1 1,0 0,1 1,0-1,1 1,0-1,1 1,1-1,0 1,1 0,1-1,0 3,-1-14,0 0,-1 1,2-1,-1 0,0 0,0 0,1 0,-1 0,1 0,-1 0,1-1,0 1,0 0,0-1,0 0,0 1,0-1,0 0,0 0,0 0,1 0,-1 0,0-1,1 1,-1-1,0 0,1 1,-1-1,1 0,-1 0,0-1,1 1,-1 0,1-1,-1 0,1 0,82-37,133-142,-48 72,-126 88,-43 20,0 0,0 0,-1 0,1 0,0 0,0 0,0 0,-1 0,1 0,0 0,0 0,0 1,0-1,-1 0,1 1,0-1,0 0,-1 1,1-1,0 1,-1-1,1 1,-1-1,1 1,0 0,-1-1,1 1,-1 0,1-1,-1 1,0 0,1 0,-1-1,0 1,0 0,1 0,-1 0,0-1,0 1,0 0,0 0,0 0,0 0,0-1,0 1,0 0,-1 0,1 0,0-1,0 1,-1 0,1 0,0-1,-1 2,-27 174,25-98,4 1,3-1,3 0,11 46,36 117,-53-238,0-1,0 1,-1 0,1-1,-1 1,1 0,-1-1,0 1,0 0,0 0,0-1,0 1,-1 0,1 0,-1-1,0 1,0-1,0 1,0 0,0-1,-1 0,1 1,-1-1,1 0,-1 0,0 0,0 0,0 0,0 0,0 0,0-1,-1 1,1-1,0 1,-1-1,1 0,-1 0,0 0,1-1,-1 1,-1 0,-3-2,0 0,0-1,0 1,0-1,0-1,0 1,1-1,0 0,-1-1,1 0,0 0,1 0,-1 0,1-1,0 0,0 0,0-1,1 1,0-1,0 0,0 0,1 0,0-1,0 1,0-1,1 0,0 0,1 0,-1 0,1 0,0 0,1 0,0 0,0-1,4-5,0 1,0-1,2 1,-1 0,1 1,1 0,0 0,1 0,0 1,0 0,1 0,0 1,1 0,0 1,1 0,-1 1,2 0,-1 0,1 1,-1 1,11-3,68-30,3 4,68-14,-51 16,-68 18</inkml:trace>
</inkml:ink>
</file>

<file path=ppt/ink/ink4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1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0 505,'2'-5,"0"0,0 0,0 0,1 0,0 1,-1 0,2-1,-1 1,0 0,1 0,0 1,0-1,0 1,0 0,0 0,3-1,-7 4,26-17,1 2,0 1,1 2,0 0,1 2,5 0,-14 2,0 1,0 1,0 0,1 2,-1 1,1 0,0 1,0 2,0 0,0 1,4 1,-22-1,-1 0,1-1,0 1,0 0,0 0,-1 1,1-1,0 1,-1-1,1 1,-1 0,0 0,0 0,0 0,0 0,0 0,0 1,0-1,-1 1,1-1,-1 1,0 0,1-1,-1 1,0 0,-1 0,1 0,-1 0,1 0,-1 0,0 0,0 0,0-1,0 1,-1 0,1 0,-1 0,0 0,-2 8,0 0,-1 0,0 0,-1-1,0 0,0 0,-1 0,-1-1,-4 5,-124 111,134-124,0-1,0 1,-1 0,1 0,0 1,0-1,0 0,1 0,-1 0,0 1,0-1,1 0,-1 1,0-1,1 1,0-1,-1 0,1 1,0-1,0 1,-1-1,1 1,0-1,1 1,-1-1,0 1,0-1,1 1,-1-1,1 1,-1-1,1 0,-1 1,1-1,0 0,0 1,0-1,0 0,0 0,0 0,0 0,0 0,0 0,0 0,1 0,-1 0,0-1,1 1,-1 0,0-1,1 1,-1-1,1 0,-1 1,1-1,-1 0,2 0,90 26,-74-23,-1 1,1 1,-1 1,0 0,-1 1,1 1,-2 1,1 0,12 11,-26-17,0 0,0 0,-1 0,1 0,-1 0,0 1,0-1,0 1,0-1,-1 1,1 0,-1 0,0 0,0 0,-1 0,1 0,-1 0,0 0,0 0,0 0,0 0,-1 0,1 0,-1 0,0 0,-1-1,1 1,-1 0,1 0,-1-1,0 1,-1-1,-82 105,68-92,-1-2,0 0,-1-1,-1-1,0-1,-1 0,0-2,0 0,-13 2,29-9,-1 1,0-2,0 1,0 0,0-1,0 0,0-1,-1 1,1-1,0 0,0-1,0 0,-1 0,1 0,0 0,0-1,1 0,-1 0,-4-3,8 2,2 1,-1-1,0 1,0-1,1 0,0 1,-1-1,1 1,0-1,0 0,0 1,1-1,-1 0,1 1,-1-1,1 0,0 1,0 0,0-1,0 1,1-1,-1 1,1 0,-1 0,1 0,0 0,-1 0,3-1,-4 2,17-20</inkml:trace>
  <inkml:trace contextRef="#ctx0" brushRef="#br0" timeOffset="769.104">988 532,'0'23,"0"-13,0-22,0-7,2 1,-1 0,2-1,1 1,0 0,1 1,1-1,0 1,2 0,0 0,1 1,0 0,1 1,6-7,-15 20,0 1,0 0,0-1,0 1,0 0,0 0,1 0,-1 0,0 0,1 0,-1 0,0 0,1 0,-1 0,1 1,-1-1,1 1,-1-1,1 1,0 0,-1-1,1 1,0 0,-1 0,1 0,0 0,-1 1,1-1,-1 0,1 1,0-1,-1 1,1-1,-1 1,1 0,-1 0,0-1,1 1,-1 0,0 0,1 0,-1 1,1 0,15 13</inkml:trace>
  <inkml:trace contextRef="#ctx0" brushRef="#br0" timeOffset="9438.332">1552 306,'-2'-1,"0"-1,0 1,0 0,0 0,0 0,0 0,-1 0,1 0,0 1,-1-1,1 1,-1 0,1-1,-1 1,1 0,0 0,-1 1,1-1,-1 0,1 1,0 0,-1-1,1 1,0 0,0 0,-1 0,1 1,0-1,0 0,0 1,0 0,0 0,-53 60,53-59,0 1,1-1,-1 0,1 0,0 1,0-1,0 1,0-1,0 1,1 0,0-1,0 1,0-1,0 1,0 0,1-1,0 1,-1-1,1 1,0-1,1 1,-1-1,1 0,0 0,-1 1,1-1,1-1,-1 1,0 0,1 0,-1-1,1 1,0-1,0 0,0 0,0 0,0 0,0-1,0 1,1-1,-1 0,1 0,-1 0,1 0,-1 0,1-1,0 0,2 0,1-1,0-1,0 1,0-2,0 1,0-1,0 0,-1 0,1-1,-1 0,0 0,0-1,0 1,-1-1,1-1,-1 1,-1-1,1 0,-1 0,2-3,61-131,-60 127,-1-1,0 0,-2 0,1 0,-2 0,0-1,0 1,-2-1,0 0,0 0,-1 0,-1 1,-1-1,0 0,-4-13,5 25,0 1,-1 0,1 0,0 0,-1 0,0 0,1 0,-1 0,0 1,0-1,0 0,0 1,0 0,0-1,-1 1,1 0,0 0,-1 0,1 1,0-1,-1 1,1-1,-1 1,1 0,-1 0,1 0,-1 0,1 0,-1 0,1 1,-1-1,1 1,-1 0,1 0,0 0,-2 1,-80 50,76-45,1 1,0 0,0 0,0 1,1 0,0 0,1 0,0 0,0 1,1 0,1 0,-1 1,2-1,-1 0,1 1,1 0,0-1,1 1,0 0,0 0,1-1,0 1,1 0,1-1,3 11,0-13,1 0,0-1,0 0,1 0,0 0,0-1,1 0,-1 0,1-1,1-1,-1 1,1-2,-1 1,1-1,0 0,0-1,1-1,-1 1,0-1,6-1,208 0,-200-1</inkml:trace>
  <inkml:trace contextRef="#ctx0" brushRef="#br0" timeOffset="9771.982">763 815,'43'0,"43"-5,17-6,0-2,-8-2,-10 0,-10 3,-9 3,-5 4,-9 3,-8-4,-6 4,-6 3,-3 1,-2 0,-5 0</inkml:trace>
  <inkml:trace contextRef="#ctx0" brushRef="#br0" timeOffset="10940.434">2118 673,'-2'2,"0"-1,0 1,0 0,1 0,-1 0,1 0,-1 0,1 0,0 0,0 1,0-1,0 0,0 1,1-1,-1 1,1-1,-1 1,1-1,0 1,0 1,-1 0,-1 134,3-132,0 0,1-1,-1 1,1-1,0 1,0-1,1 0,-1 0,1 0,0 0,1-1,-1 1,1-1,0 0,0 0,0 0,1 0,-1-1,1 1,0-1,0-1,0 1,1 0,1-2,0-1,1 1,-1-1,0-1,1 1,-1-1,0-1,0 1,1-1,-1 0,0-1,-1 0,1 0,-1 0,1-1,-1 0,0 0,0-1,0 1,-1-1,2-2,22-14,117-110,-144 129,0 0,0 0,0 1,1-1,-1 1,0 0,1 0,-1-1,1 2,-1-1,1 0,-1 0,1 1,0-1,-1 1,1 0,0 0,-1 0,1 0,0 1,-1-1,1 1,0-1,-1 1,1 0,-1 0,1 0,-1 0,0 1,1-1,-1 1,0-1,0 1,0 0,0 0,0-1,-1 1,1 1,0-1,-1 0,0 0,1 1,-1-1,13 22,-12-17,1 0,0-1,0 1,1-1,-1 0,1 0,1 0,-1 0,1 0,0-1,0 0,1 0,-1-1,1 1,0-1,0-1,1 1,-1-1,1 0,0 0,0-1,-1 0,2 0,-1-1,0 1,0-2,7 1,1-5,-1 0,1-1,-1-1,0 0,-1-1,1 0,-1-1,-1-1,0 0,0-1,-1 0,0 0,0-1,-1-1,-1 0,0 0,-1-1,0 0,-1 0,4-10,10-4,-13 23</inkml:trace>
  <inkml:trace contextRef="#ctx0" brushRef="#br0" timeOffset="12307.948">3641 673,'-20'1,"-1"1,1 1,0 1,1 1,-1 0,1 1,0 2,0 0,1 0,-3 3,8-3,0 0,1 1,0 0,0 1,1 0,0 1,1 1,0-1,1 1,0 1,1 0,0 0,1 1,1-1,-5 15,10-24,0-1,1 0,-1 1,0-1,1 0,0 1,0-1,0 0,0 1,1-1,-1 1,1-1,0 0,0 0,0 1,0-1,0 0,1 0,0 0,-1 0,1 0,0-1,0 1,1 0,-1-1,1 0,-1 0,1 1,0-1,-1-1,1 1,0 0,0-1,1 1,-1-1,0 0,0 0,1 0,-1-1,0 1,1-1,-1 0,0 0,1 0,-1 0,1 0,1-1,12-4,-1-1,1 0,-1-1,-1-1,1-1,-1 0,-1-1,1 0,-2-1,0 0,0-2,-1 1,7-10,7-4,102-115,-128 140,1 0,-1 1,1-1,0 1,-1-1,1 1,0-1,-1 1,1-1,0 1,0 0,-1-1,1 1,0 0,0 0,0 0,0-1,-1 1,1 0,0 0,0 0,0 0,0 0,-1 1,1-1,0 0,0 0,0 0,-1 1,1-1,0 0,0 1,-1-1,1 1,0-1,-1 1,1-1,0 1,-1-1,1 1,-1 0,1-1,-1 1,1 0,-1 0,0-1,1 1,-1 0,0 0,1-1,-1 1,0 0,0 0,0 0,0 0,6 56,-6-43,2-1,0 1,0-1,1 1,1-1,0 0,1 0,0 0,8 11,-12-20,1-1,0 0,0 0,0 0,0 0,1-1,-1 1,1 0,0-1,-1 0,1 0,0 0,0 0,0 0,1 0,-1-1,0 0,1 1,-1-1,1-1,-1 1,1 0,0-1,-1 0,1 0,-1 0,1 0,0 0,-1-1,1 0,-1 1,1-1,-1-1,0 1,3-1,0-3,1 1,-1-1,1 0,-2-1,1 0,0 1,-1-2,0 1,-1-1,0 1,0-1,0-1,-1 1,2-4,11-20,29-42,-44 73,0 1,0-1,0 1,0-1,0 1,0 0,0 0,0-1,0 1,-1 0,1 0,0 0,-1 0,1 0,0 0,-1 0,1 0,-1 0,1 0,-1 1,0-1,0 0,1 0,-1 0,0 0,0 1,0-1,0 0,0 0,0 0,-1 1,1-1,3 27,-4-20,1 0,0 0,0 0,1 1,0-1,1 0,-1 0,1 0,1-1,0 1,0 0,0-1,1 0,0 0,1 0,-1 0,1-1,1 1,-1-1,1-1,0 1,0-1,1 0,3 2,-5-4,-1-1,1 0,0 0,0 0,0-1,0 0,0 1,0-2,0 1,0-1,0 1,0-1,0-1,1 1,-1-1,0 0,0 0,0 0,0-1,-1 0,1 0,0 0,-1-1,1 1,-1-1,0 0,0 0,0-1,0 1,0-1,18-17,-2-1,0 0,-1-2,-2 0,0-1,8-17,48-84,-70 125,0 1,1 0,-1 0,0-1,0 2,0-1,0 0,0 1,1-1,-1 1,0 0,0 0,0 0,-1 1,1-1,0 1,0-1,-1 1,1 0,-1 0,1 0,-1 0,0 1,0-1,0 1,0-1,0 1,-1-1,1 1,0 1,3 3,13 14,-1 2,-1 0,-1 1,-1 0,-1 1,-1 1,-2 0,3 11,-3-7,-1 0,-1 1,-1 0,-2 1,-2-1,0 1,-2 0,-2-1,-1 1,-1 0,-1-1,-2 0,-2 0,-5 15,8-32,0 0,-1 0,-1-1,0 0,-1 0,0-1,-1 0,-1-1,1 0,-2 0,1-1,-3 1,-68 36,78-46,1-1,-1 1,1 0,-1-1,1 1,-1-1,0 0,1 0,-1 0,1 0,-1 0,1-1,-1 1,0-1,1 1,-1-1,1 0,0 0,-1 0,1-1,0 1,0 0,0-1,0 1,0-1,0 0,0 0,0 0,1 0,-1 0,0 0,1 0,0 0,-1-2,0-4,1-1,0 0,0 0,1-1,0 1,0 0,1 0,0 0,1 0,0 0,0 1,1-1,0 0,1 1,0 0,0 0,0 0,2 0,23-44,2 2,3 0,2 3,2 1,2 2,1 1,3 3,1 1,2 2,2 3,0 1,23-8,-61 35,1 0,0 2,0-1,0 1,0 1,0 0,1 1,0 0,-1 1,8 1,3 0</inkml:trace>
  <inkml:trace contextRef="#ctx0" brushRef="#br0" timeOffset="15545.644">5702 730,'-5'0,"3"0,3 5,0 6,0 1</inkml:trace>
  <inkml:trace contextRef="#ctx0" brushRef="#br0" timeOffset="15801.166">5673 1097,'-5'0,"-1"0</inkml:trace>
  <inkml:trace contextRef="#ctx0" brushRef="#br0" timeOffset="45884.546">29 1577,'165'-19,"1"8,1 7,7 8,19-2,140-32,452 31,-496-29,602 28,-669-28,205 28,-258-28,311 28,-29 0,-253-28,-28 0,-3 27,-142 1</inkml:trace>
</inkml:ink>
</file>

<file path=ppt/ink/ink4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91,'-3'16,"1"1,0-1,2 1,0-1,1 1,0 0,1-1,1 0,1 1,0-1,7 14,-10-28,0 1,1 0,0 0,-1 0,1-1,0 1,1-1,-1 0,0 0,1 1,-1-1,1-1,-1 1,1 0,0-1,0 1,0-1,0 0,0 0,0 0,0 0,0-1,1 1,-1-1,0 0,0 0,0 0,1 0,-1 0,0-1,0 0,0 1,0-1,0 0,0-1,2 0,5-2,0-1,-1 0,0 0,0-1,0 0,-1-1,0 0,0 0,-1-1,5-6,-6 7,-2-1,1 0,-1 0,0-1,-1 1,1-1,-2 0,1 0,-1 0,-1 0,0 0,0 0,-1 0,0-1,-1-5,1 10,-1 0,1 0,-1 0,0 0,-1 0,1 0,-1 0,0 0,-1 1,1-1,-1 1,1-1,-1 1,-1 0,1 0,-1 1,1-1,-1 1,0-1,0 1,0 0,-1 1,1-1,-1 1,1 0,-1 0,0 0,-3 0,-57-5,34 6</inkml:trace>
</inkml:ink>
</file>

<file path=ppt/ink/ink4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4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2 314,'38'-19,"-11"8,-1-1,-1-1,0-2,-1 0,0-1,-1-2,-1 0,-1-2,13-15,-31 31,0 0,0-1,0 0,-1 1,0-1,0 0,0 0,0-1,-1 1,0 0,0 0,0-1,-1 1,0-2,0 5,0 0,-1 0,1 0,-1 0,1 0,-1 0,0 0,0 0,0 0,0 0,0 0,0 0,-1 1,1-1,-1 1,1-1,-1 1,1-1,-1 1,0 0,0 0,0-1,1 2,-1-1,0 0,0 0,0 0,-1 1,1-1,0 1,0 0,0 0,0 0,0 0,-2 0,-8 0,1 2,-1-1,1 1,0 1,-1 0,1 0,0 1,1 1,-1 0,1 0,0 1,0 0,1 1,0 0,0 0,0 1,1 0,0 1,1 0,-5 7,5-6,1 1,0 0,1 0,0 0,0 1,1 0,1 0,0 0,-1 11,4-18,-1-1,1 1,0-1,0 1,1-1,-1 1,1-1,0 1,0-1,0 1,1-1,0 0,0 0,0 0,0 0,0 0,1 0,0-1,0 1,0-1,0 0,0 0,1 0,-1 0,1 0,0-1,0 1,1-1,15 7,0-1,0-1,1 0,0-2,0-1,0 0,0-2,1 0,4-1,4-1</inkml:trace>
</inkml:ink>
</file>

<file path=ppt/ink/ink4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29,'-15'104,"4"0,6 1,6 91,0-81,-17-38,4-59</inkml:trace>
  <inkml:trace contextRef="#ctx0" brushRef="#br0" timeOffset="213.767">1 509,'38'-9,"27"-9,8-1,-4-1,-4 1,-9 1,-9 2,-7-1,-6-2,-4 3,-2-2,-1-2,-6 3</inkml:trace>
  <inkml:trace contextRef="#ctx0" brushRef="#br0" timeOffset="561.123">734 1,'-23'79,"3"2,3 0,4 1,4 2,7-79,1 1,0-1,0 1,0-1,1 1,-1 0,2 0,-1-1,0 1,1 0,0-1,1 1,-1-1,1 1,0-1,0 0,1 0,0 0,-1 0,2 0,-1 0,0-1,1 0,0 0,0 0,0 0,1 0,-1-1,4 2,3-2,1-1,-1 0,1-1,-1 0,1-1,0 0,-1-1,1 0,0-1,-1 0,0-1,0 0,1-1,8-4,24-5,-42 12,0 0,0 1,0 0,0-1,0 1,0 0,0 0,0 0,0 0,0 1,0-1,0 1,0-1,0 1,0-1,0 1,0 0,0 0,-1 0,1 0,0 0,-1 1,1-1,0 1,-1-1,0 1,1-1,-1 1,0-1,0 1,0 0,0 0,0 0,0 0,0 0,-1 0,1 0,-1 0,0 0,1 0,-1 0,0 0,0 0,0 0,0 0,-1 0,1 0,-1 1,2 20</inkml:trace>
</inkml:ink>
</file>

<file path=ppt/ink/ink4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26 594,'-5'38,"-1"18,0 4,1-4,2-10</inkml:trace>
  <inkml:trace contextRef="#ctx0" brushRef="#br0" timeOffset="249.688">26 170,'0'15,"5"18,2 5</inkml:trace>
  <inkml:trace contextRef="#ctx0" brushRef="#br0" timeOffset="582.9">280 876,'172'-224,"-171"222,-1 0,1 0,0-1,0 1,0 1,1-1,-1 0,0 0,1 0,-1 1,1-1,0 1,0-1,-1 1,1-1,0 1,0 0,0 0,0 0,0 0,0 1,1-1,-1 0,0 1,0 0,0-1,1 1,-1 0,0 0,1 0,-1 0,0 1,0-1,0 1,1-1,-1 1,0 0,0 0,0 0,2 1,40 80,-41-79,0 1,1-1,-1 1,1-1,0 0,0 0,0 0,0-1,0 0,1 1,-1-1,1-1,-1 1,1-1,0 0,-1 0,1 0,0 0,0-1,0 0,0 0,0 0,-1-1,1 0,0 0,0 0,-1 0,1-1,0 0,-1 0,0 0,1 0,-1-1,1-1,7-6,-1-2,0 0,-1 0,-1-1,0 0,-1 0,0-1,-1 0,-1-1,0 1,-1-1,0-1,-1 1,1-14,-1 4</inkml:trace>
  <inkml:trace contextRef="#ctx0" brushRef="#br0" timeOffset="1085.937">1494 1,'-14'43,"-5"34,0 12,5-2,3-8,5-12,2-13,3-5,1-8,1-4,-1-5,1-3,0-1,-1 0,1-11,-1-7</inkml:trace>
  <inkml:trace contextRef="#ctx0" brushRef="#br0" timeOffset="1268.871">1043 367,'29'15,"18"4,12 0,0-5,0-3,-1-4,0-4,-5-2,-8-5,-5-4,-11 1</inkml:trace>
</inkml:ink>
</file>

<file path=ppt/ink/ink4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392 438,'-17'0,"0"1,0 1,0 0,1 1,-1 1,1 1,-1 0,2 1,-1 1,1 0,0 1,0 1,1 0,0 1,0 0,1 1,1 1,0 0,1 1,0 0,1 0,0 1,1 1,0 2,3-10,1 1,1-1,0 1,0 0,0 0,1 0,0 0,1 1,0-1,0 1,1 0,0 0,0-1,1 1,0 0,1 0,0 0,0-1,1 1,0 0,0-1,1 1,0-1,1 0,0 0,0-1,1 1,0-1,0 0,0 0,1 0,3 2,-5-6,1 0,0 0,0 0,0-1,0 0,1 0,-1 0,1 0,-1-1,1 0,-1 0,1-1,0 0,-1 0,1 0,-1 0,1-1,0 0,-1 0,1 0,-1-1,0 0,1 0,-1 0,0-1,0 0,0 0,-1 0,1 0,-1-1,17-13,-1-1,-1 0,-1-1,0-2,10-16,107-164,-134 200,-1-1,1 0,-1 1,1-1,0 1,-1-1,1 1,0-1,0 1,0-1,0 1,0 0,0-1,1 1,-1 0,0 0,1 0,-1 0,1 0,-1 0,1 1,-1-1,1 0,-1 1,1-1,0 1,-1 0,1-1,0 1,0 0,-1 0,1 0,0 0,-1 0,1 1,0-1,-1 0,1 1,0-1,-1 1,1 0,-1-1,1 1,-1 0,1 0,0 1,5 9,0 1,-1 0,0 0,-1 0,-1 1,0 0,-1 0,0 0,-1 0,1 11,3 9,3 32,-3 0,-3 1,-2-1,-6 27,5-70,-1 0,-1 1,-1-1,-1 0,-1-1,-1 1,-1-1,0 0,-2 0,-1-1,0 0,-1-1,-2 0,1-1,-2-1,-1 0,0 0,-1-2,-8 7,23-21,0 0,1-1,-1 1,0-1,0 1,0-1,0 1,1-1,-1 1,0-1,0 0,0 1,0-1,0 0,0 0,0 0,0 0,0 0,0 0,0 0,0 0,0 0,0 0,0-1,0 1,0 0,0-1,0 1,0-1,1 1,-1-1,0 1,0-1,0 1,1-1,-1 0,0 0,1 1,-1-1,0 0,1 0,-1 0,1 1,0-1,-1 0,1 0,0 0,-1 0,1 0,0 0,0-1,-1-53,9 28,2 0,0 0,2 1,1 1,0 0,9-10,-3 4,48-72,4 3,5 3,4 4,55-47,-26 0,-107 138,-1 1,0-1,1 1,-1-1,0 0,0 1,0-1,0 0,0 0,0 0,0 0,-1 0,1 0,-1 0,1 0,-1 0,0 0,0 0,0 0,0-1,0 1,0 0,-1 0,1 0,-1 0,1 0,-1 0,0 0,0 0,0 1,0-1,0 0,0 0,0 1,-1-1,1 0,-1 1,1 0,-1-1,1 1,-1 0,0 0,0 0,1 0,-1 0,0 0,0 0,0 1,-2-1,-3-1,-1 0,1 0,-1 1,1 0,-1 1,0 0,1 0,-1 0,0 1,1 0,-1 1,1 0,0 0,0 0,-1 1,1 0,1 1,-1-1,0 1,1 1,0-1,0 1,0 0,1 0,-1 1,1-1,1 1,-1 1,1-1,0 0,0 1,1 0,0 0,0 0,1 0,0 1,0-1,0 1,1-1,0 1,1 4,3 3,1 0,0-1,1 1,1-1,0 0,1 0,0-1,1 0,1 0,0-1,0 0,2-1,-1 0,1 0,1-1,0-1,0 0,1 0,0-2,1 1,-1-2,1 1,1-2,-1 0,1-1,0 0,0-2,0 1,0-2,3 0,-2 0,-1 0,0-1,1-1,-1 0,0-1,0-1,0 0,0-2,0 1,-1-2,0 0,0 0,0-1,7-6,18-16,-1-2,-1-2,-2-2,-2-1,-1-1,-1-2,-3-1,-9 14,-1 0,-1-1,-2 0,-1-1,-1-1,-1 0,-2-1,0-1,-3 1,0-1,-2 0,-1-1,-2 1,-1-1,-2-17,-22-10,22 58,0 0,-1 0,1 0,0 1,0-1,0 0,-1 0,1 1,0-1,0 1,-1-1,1 1,-1 0,1 0,0-1,-1 1,1 0,-1 0,1 0,0 0,-1 1,1-1,-1 0,1 0,0 1,-1-1,1 1,0 0,0-1,-1 1,1 0,0-1,0 1,0 0,0 0,0 0,0 0,0 0,0 0,0 1,0 0,-7 10,2 0,0 1,0 0,1 0,0 0,2 1,-1-1,1 1,1 0,1 0,0 0,1 0,0 0,1 0,3 14,-3 7,2 318,10-289,-3 39,-10-102,0 0,-1 0,1-1,0 1,0 0,0-1,0 1,-1 0,1-1,0 1,0-1,-1 1,1 0,-1-1,1 1,0-1,-1 1,1-1,-1 1,1-1,-1 1,0-1,1 0,-1 1,1-1,-1 0,0 1,1-1,-1 0,0 0,1 0,-1 0,0 0,1 1,-1-1,0 0,1-1,-1 1,0 0,0 0,1 0,-1 0,0 0,1-1,-1 1,1 0,-1 0,0-1,1 1,-1-1,0 1,-9-9</inkml:trace>
  <inkml:trace contextRef="#ctx0" brushRef="#br0" timeOffset="248.366">1296 325,'43'0,"29"0,11 0,-3 0,-5 0,-7 0,-5 0,-3 0,-8 0,-2 0,-6 0,-4 0,-11 0</inkml:trace>
</inkml:ink>
</file>

<file path=ppt/ink/ink4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1 382,'47'-31,"-2"-2,0-2,-3-2,-1-2,9-13,-43 46,-1-1,1 1,-1-2,0 1,-1 0,0-1,0 0,-1-1,0 1,0-1,0 1,-2-1,1 0,-1 0,0 0,0-4,-6-2,2 23,0 24,23 311,-1-211,-1-20,-5 1,-4 0,-6 54,-3-147,-2 0,0 0,-1 0,-1 0,-1-1,-1 1,-1-1,0 0,-1 0,-1-1,-1 0,-1 0,0-1,-3 3,8-16,1 0,-1-1,0 1,0-1,-1 0,1 0,0 0,-1-1,0 0,1 0,-1 0,0-1,0 0,0 0,0 0,0-1,0 0,0 0,0-1,-1 1,2-1,-1-1,0 1,0-1,0 0,1 0,-1-1,1 0,-1 0,1 0,0 0,0-1,1 0,-1 0,1 0,0-1,0 1,-2-4,-2-6,2 0,-1 0,2-1,0 0,1 0,0 0,1-1,1 1,1-1,0 0,0 1,2-1,0 0,1 1,1-1,0 1,1 0,0 0,1 0,1 1,1-1,0 1,7-10,-5 5,2-1,0 1,1 1,1 0,1 1,0 1,2 0,-1 0,2 2,0 0,1 1,0 1,1 0,9-3,25-8,-30 13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31,'-262'423,"245"-395,-1-2,-2-1,0 0,-1-1,-19 15,10-23,30-16,0 0,-1 0,1 0,-1 0,1 0,-1 0,1 0,-1 0,1-1,0 1,-1 0,1 0,-1 0,1-1,0 1,-1 0,1 0,0-1,-1 1,1 0,0-1,-1 1,1-1,0 1,0 0,0-1,-1 1,1-1,0 1,0 0,0-1,0 1,0-1,0 1,-1-1,1 1,0-1,0 1,1 0,-1-1,0 1,0-1,0 1,0-1,0 1,0 0,1-1,-1 1,0-1,0 1,1 0,-1-1,0 1,0 0,1-1,-1 1,0 0,1-1,-1 1,0 0,1 0,-1-1,1 1,-1 0,1 0,-1 0,0 0,1 0,-1 0,145-188,85-89,-77 134,-152 142,0 0,0 1,1-1,-1 0,0 0,1 1,-1-1,1 0,-1 1,0 0,1-1,-1 1,1 0,-1 0,1-1,-1 1,1 0,-1 1,1-1,-1 0,1 0,-1 1,1-1,-1 1,1-1,-1 1,0 0,1-1,-1 1,0 0,0 0,1 0,-1 0,0 0,0 0,0 0,0 0,0 1,0-1,-1 0,1 0,0 1,-1-1,1 1,-1-1,1 0,-1 1,1 1,14 76,-4 95,23-1,-6 5,-31-160,-20-34,22 15,-227-230,139 161,71 58</inkml:trace>
</inkml:ink>
</file>

<file path=ppt/ink/ink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40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58,'38'-14,"2"3,0 1,0 2,1 2,0 1,29 2,-67 2,1 1,0 0,-1 1,1-1,0 1,-1-1,1 1,-1 0,1 1,-1-1,0 1,1-1,-1 1,0 0,0 0,0 0,0 1,0-1,-1 1,1-1,-1 1,0 0,0 0,0 0,0 0,0 0,0 1,-1-1,0 0,0 1,0-1,0 1,0 0,0-1,-1 1,0-1,0 1,0 0,0-1,-1 1,1 0,-1-1,-1 3,-3 8,-1-1,0 0,-1-1,-1 1,0-1,0-1,-1 0,-1 0,0 0,-21 26,-95 140,122-173,1 1,-1-1,1 1,0-1,0 1,1 0,0 0,0 0,0 1,0-1,1 0,0 1,0-1,0 1,1-1,-1 1,1-1,1 1,-1-1,1 1,0-1,0 1,1-1,-1 0,1 0,1 1,-1-1,1 0,-1-1,1 1,1-1,-1 1,1-1,-1 0,5 3,0-2,1-2,0 1,0-1,0 0,0-1,0 0,1 0,-1-1,1 0,7-1,8 1</inkml:trace>
  <inkml:trace contextRef="#ctx0" brushRef="#br0" timeOffset="216.102">678 311,'-14'34,"-5"20,0 6,5-2,8-11,6-14</inkml:trace>
  <inkml:trace contextRef="#ctx0" brushRef="#br0" timeOffset="466.664">1017 255,'-19'43,"-11"24,-1 6,5-6,3-13,4-12,11-8,6-9</inkml:trace>
  <inkml:trace contextRef="#ctx0" brushRef="#br0" timeOffset="844.805">453 452,'47'-39,"2"2,1 2,2 2,2 2,3 2,-52 26,-1 0,0 0,1 1,-1 0,1 0,0 0,0 0,0 1,0 0,0 0,0 0,0 1,0-1,0 1,0 0,0 1,0-1,0 1,0 0,0 1,0-1,0 1,0 0,-1 0,1 0,0 1,-1-1,0 1,0 0,0 1,1 0,26 46,-29-44,0-1,0 1,1-1,0 0,0 0,1 0,-1 0,1 0,0-1,0 0,1 0,-1 0,1 0,0-1,0 1,0-1,0-1,1 1,-1-1,1 0,-1 0,7 1,-4-2,-1 0,1-1,0 0,0 0,0-1,0 0,-1-1,1 1,0-1,-1-1,0 1,1-1,-1-1,0 1,0-1,-1-1,1 1,-1-1,0 0,0 0,-1-1,1 0,-1 0,-1 0,1 0,-1-1,3-5,0-6</inkml:trace>
</inkml:ink>
</file>

<file path=ppt/ink/ink4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71 127,'-8'11,"0"0,0 1,1-1,1 2,0-1,1 1,0 0,1 0,0 0,1 0,0 1,2 0,-1-1,2 1,-1 1,2-12,-1-1,1 1,0 0,0 0,0-1,0 1,0-1,0 1,1-1,-1 0,1 1,-1-1,1 0,0 0,0 0,0 0,0 0,1-1,-1 1,0 0,1-1,-1 0,1 0,-1 0,1 0,0 0,-1 0,1 0,0-1,0 0,-1 1,1-1,0 0,0 0,-1-1,1 1,1-1,4 1,0-2,0 1,0-1,0 0,0-1,-1 1,1-2,-1 1,0-1,0 0,0-1,3-1,-5-3,1 0,-1 0,-1 0,0 0,0-1,-1 0,0 0,0 0,-1 0,-1 0,0 0,0-1,-1 1,0 0,-1-1,0 1,-1 0,-1-7,2 13,1 0,-1 0,1 0,-1 0,0 0,-1 1,1-1,-1 0,0 1,1-1,-1 1,-1 0,1-1,0 1,-1 0,0 0,0 1,0-1,0 1,0-1,0 1,-1 0,1 0,-1 0,1 1,-19-6</inkml:trace>
  <inkml:trace contextRef="#ctx0" brushRef="#br0" timeOffset="264.979">354 437,'14'-38,"5"-23,4-1,-1 6,-1 7,-3 8,0 10,-4 6,2 7,-3 6</inkml:trace>
  <inkml:trace contextRef="#ctx0" brushRef="#br0" timeOffset="3849.08">777 70,'1'23,"-1"0,-1 0,-1-1,-1 1,-1-1,-1 1,0-1,-3 1,-30 72,38-95,0 0,1 0,-1 0,0 0,0 0,1 0,-1 0,0 1,0-1,1 0,-1 0,0 0,0 0,0 1,1-1,-1 0,0 0,0 1,0-1,0 0,0 0,1 1,-1-1,0 0,0 0,0 1,0-1,0 0,0 0,0 1,0-1,0 0,0 1,0-1,0 0,0 0,0 1,19-23,73-112,56-65,-147 198,0-1,0 1,0-1,0 1,0-1,1 1,-1 0,0 0,1 0,-1 0,1 0,-1 0,1 0,0 0,-1 0,1 1,0-1,-1 1,1-1,0 1,0 0,-1 0,1 0,0-1,0 2,0-1,-1 0,1 0,0 1,0-1,-1 1,1-1,0 1,-1 0,1-1,0 1,-1 0,1 0,-1 0,1 1,-1-1,0 0,0 0,1 1,-1-1,0 1,0-1,0 1,-1-1,1 1,0 0,0-1,-1 1,1 0,-1-1,0 2,-16 117,-2-15,19-103,1-1,-1 0,0 0,1 0,0 0,-1 0,1 0,-1-1,1 1,0 0,0-1,-1 0,1 1,0-1,0 0,0 0,-1 0,1 0,0 0,0 0,0 0,-1-1,1 1,0-1,0 1,-1-1,1 0,0 1,-1-1,1 0,-1 0,1 0,-1-1,1 1,-1 0,0 0,0-1,1-1,119-105,-104 93,-12 10,-1 0,1 1,1-1,-1 1,0 0,1 0,0 0,0 1,0 0,0 0,1 1,-1 0,1 0,-1 0,3 1,-7 2,0 1,0 0,0-1,0 1,0 0,0 1,0-1,0 0,-1 0,0 1,1-1,-1 1,0-1,0 1,0-1,0 1,-1 0,1 0,-1-1,1 1,-1 0,0 0,0-1,0 1,-1 0,1 0,-1-1,1 1,-1 0,0-1,0 1,0 0,-1-1,1 1,-43 156,54-118,1-29</inkml:trace>
</inkml:ink>
</file>

<file path=ppt/ink/ink4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3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0,'-5'5,"-1"6,4 2,4-2</inkml:trace>
</inkml:ink>
</file>

<file path=ppt/ink/ink4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2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0,'-39'82,"-101"178,-14-64,116-162,30-33,5-6</inkml:trace>
  <inkml:trace contextRef="#ctx0" brushRef="#br0" timeOffset="377.676">0 0,'3'15,"0"0,0-1,1 1,1-1,0 0,1-1,1 1,0-1,1 0,6 8,-3-4,105 151,-48-53,-66-111</inkml:trace>
</inkml:ink>
</file>

<file path=ppt/ink/ink4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1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423,'-1'-5,"0"1,0 0,0 0,-1 0,0 0,1 0,-1 0,-1 0,1 1,0-1,-1 1,0-1,0 1,0 0,0 0,0 0,-1 1,1-1,-1 1,0 0,1 0,-1 0,0 0,0 1,0-1,-1 1,1 0,0 0,0 1,-1-1,1 1,0 0,-1 0,1 1,0-1,-1 1,1 0,0 0,0 0,0 1,-1 0,-196 64,198-65,0-1,1 1,-1 0,1 0,-1 0,1 1,0-1,-1 1,1-1,0 1,0 0,0 0,0-1,0 2,1-1,-1 0,1 0,-1 0,1 1,0-1,0 1,0-1,0 1,0-1,0 1,1-1,-1 1,1 0,0 0,0-1,0 1,0 0,0-1,1 1,-1 0,1-1,0 1,-1-1,1 1,0-1,1 1,-1-1,0 1,1-1,-1 0,1 0,0 0,0 0,0 0,1 1,137 71,-139-73,0 0,1 0,-1 0,0 0,1 0,-1 1,0-1,0 0,0 1,0-1,0 1,0-1,0 1,-1-1,1 1,0-1,-1 1,0 0,1-1,-1 1,0 0,0 0,0-1,0 1,0 0,0 0,0-1,0 1,-1 0,1-1,-1 1,0 0,1-1,-1 1,0-1,0 1,0-1,0 1,0-1,0 0,0 1,-55 49,20-28,27-18,-1 0,1 1,1 0,-1 0,1 1,1 0,-1 1,1-1,0 1,1 1,-3 4,8-12,0 1,0-1,1 0,-1 1,1-1,-1 1,1-1,0 1,-1-1,1 1,0-1,0 1,0-1,0 1,0-1,1 1,-1-1,0 1,1-1,-1 1,1-1,-1 0,1 1,0-1,-1 1,1-1,0 0,0 0,0 0,0 0,0 1,0-1,1-1,-1 1,0 0,0 0,1 0,-1-1,0 1,1 0,-1-1,1 1,-1-1,1 0,-1 0,1 1,-1-1,1 0,81 5,-76-5,135-10,-124 0,-6-3</inkml:trace>
  <inkml:trace contextRef="#ctx0" brushRef="#br0" timeOffset="319.436">4065 0,'-26'160,"7"1,7 1,8 0,7 30,-2-130,-3-22,-1 1,-2-1,-1 1,-11 31,-2-18,8-30</inkml:trace>
  <inkml:trace contextRef="#ctx0" brushRef="#br0" timeOffset="16927.867">1 1355,'14'-9,"1"1,0 1,0 0,1 1,0 1,0 0,0 1,1 1,-1 0,1 1,0 1,5 1,-21 0,0 0,0 0,0 1,0-1,0 0,1 0,-1 1,0-1,0 1,0-1,-1 1,1-1,0 1,0-1,0 1,0 0,0 0,-1-1,1 1,0 0,-1 0,1 0,0 0,-1 0,1 0,-1 0,0 0,1 0,-1 0,0 0,0 0,1 0,-1 0,0 0,0 0,0 0,0 0,0 0,-1 1,1-1,0 0,0 0,-1 0,1 0,-1 0,1 0,-1 0,1 0,-1 0,0 0,-35 48,33-46,-22 23,18-21,1 1,0-1,0 2,0-1,1 0,0 1,0 0,0 0,1 1,1-1,-1 1,1 0,0 0,1 1,3-6,0 0,1-1,-1 1,1 0,0-1,0 0,0 1,0-1,0 0,0 0,1 0,-1 0,1 0,-1-1,1 1,0-1,-1 0,1 0,0 0,0 0,0 0,0-1,0 1,0-1,0 0,0 0,0 0,0 0,1 0,-1-1,0 1,0-1,1 0,1 1,115-16,-95 9</inkml:trace>
  <inkml:trace contextRef="#ctx0" brushRef="#br0" timeOffset="17294.948">339 1890,'38'-9,"23"-4,5 1,-3-3,-8 2,-14 3</inkml:trace>
  <inkml:trace contextRef="#ctx0" brushRef="#br0" timeOffset="17556.173">508 1637,'-5'33,"-1"26,0 8,1-3,6-8,3-8,1-8,0-5,-2-5,0-6</inkml:trace>
  <inkml:trace contextRef="#ctx0" brushRef="#br0" timeOffset="18611.236">790 2060,'55'-32,"-2"-2,-1-3,-2-2,-2-2,21-23,-63 59,-1 0,1 0,-1-1,0 1,-1-1,1 0,-1 0,0-1,-1 1,0-1,0 0,0 0,-1 0,0 0,0 0,-1-1,1-2,-2 9,-1 0,1 0,0 0,-1 1,1-1,0 0,-1 0,1 1,-1-1,0 0,1 0,-1 1,1-1,-1 1,0-1,1 1,-1-1,0 1,0-1,0 1,1 0,-1-1,0 1,0 0,0 0,0-1,0 1,1 0,-1 0,0 0,0 0,0 0,0 0,0 1,0-1,1 0,-1 0,0 0,0 1,0-1,1 1,-1-1,0 0,0 1,1 0,-2 0,-37 22,28-14,1 0,0 1,0 0,1 1,1-1,0 2,0-1,1 1,1 1,0-1,1 1,0 0,1 0,0 1,1-1,-1 12,4-21,0 0,0 1,0-1,1 1,0-1,0 1,0-1,0 0,1 1,-1-1,1 0,0 0,1 0,-1 0,1-1,-1 1,1-1,0 1,0-1,1 0,-1 0,1-1,-1 1,1-1,0 1,0-1,0 0,0-1,0 1,1-1,-1 1,0-1,1-1,-1 1,10 2,0-1,-1-1,1 0,0 0,0-2,-1 1,1-2,0 0,-1-1,11-3,-3-2,0-2,-1 0,0-2,-1 0,0-1,-1-1,-1 0,0-2,-1 0,0 0,-1-2,-1 0,-1 0,-1-2,5-10,8-50,-24 78,-1 1,0-1,0 0,0 1,1-1,-1 1,-1-1,1 0,0 1,0-1,-1 0,1 1,0-1,-1 1,0-1,1 1,-1-1,0 1,0-1,0 1,0 0,0 0,0-1,0 1,0 0,-1 0,1 0,0 0,-1 0,1 0,-1 1,1-1,-1 0,1 1,-1-1,1 1,-1 0,1-1,-1 1,0 0,1 0,-1 0,0 0,1 0,-1 0,0 1,-1-1,-5 4,-1-1,1 2,0-1,0 1,1 0,-1 0,1 1,0 0,1 1,-1-1,1 1,0 1,1-1,0 1,0 0,1 0,0 0,0 0,1 1,0 0,0 0,1-1,1 1,-1 1,1 1,1-8,-1 1,1-1,0 0,1 1,-1-1,1 0,-1 1,1-1,0 0,0 0,0 0,1 0,-1 0,1 0,-1 0,1 0,0 0,0-1,0 1,1-1,-1 1,1-1,-1 0,1 0,0 0,0 0,0-1,0 1,0-1,0 0,0 0,0 0,3 1,2 0,0-1,0 0,1 0,-1 0,0-1,1 0,-1-1,0 0,0 0,0-1,0 0,0 0,5-3,9-4,-1-1,-1-2,0 1,0-2,-1-1,-1 0,0-1,-1-1,-1-1,-1-1,0 0,-1 0,-1-2,0 1,-2-3,2-19,-13 40,1 1,-1-1,0 0,0 1,0-1,0 0,1 1,-1-1,0 0,0 0,0 1,0-1,-1 0,1 1,0-1,0 0,0 1,0-1,-1 0,1 1,0-1,-1 0,1 1,0-1,-1 1,1-1,-1 1,1-1,-1 1,1-1,-1 1,1-1,-1 1,0 0,1-1,-1 1,0 0,1-1,-1 1,0 0,1 0,-1 0,0 0,1 0,-1-1,0 1,0 1,1-1,-1 0,0 0,1 0,-1 0,0 0,1 1,-1-1,0 0,-7 5,1-1,-1 2,1-1,0 1,0 0,0 0,1 1,0 0,0 0,1 1,0-1,0 1,1 0,0 1,1-1,-1 1,2-1,-1 1,1 1,-2-4,1 1,0 0,1 0,0 0,0 0,0 0,1 0,0 0,0 1,1-1,-1 0,2 1,-1-1,1 0,0 0,1 0,0 1,0-1,0-1,1 1,0 0,0-1,1 1,0-1,0 0,1 0,-1 0,1-1,0 0,1 0,-1 0,7 4,9-1</inkml:trace>
  <inkml:trace contextRef="#ctx0" brushRef="#br0" timeOffset="19198.265">1919 1947,'-7'4,"0"0,0 1,1 0,-1 0,1 0,0 1,0 0,1 0,0 1,0-1,0 1,1 0,-2 3,7-10,-1 0,0 0,0-1,1 1,-1 0,0 0,1 0,-1-1,0 1,1 0,-1 0,0 0,1 0,-1 0,0 0,1 0,-1 0,0 0,1 0,-1 0,0 0,1 0,-1 0,0 0,1 0,-1 0,0 0,1 0,-1 0,0 1,1-1,-1 0,0 0,1 0,-1 1,0-1,0 0,1 0,-1 1,0-1,0 0,0 0,1 1,-1-1,0 0,0 1,0-1,0 0,1 1,29-25,76-82,-104 106,1 0,-1-1,0 1,1 0,-1 0,1 1,-1-1,0 0,1 1,-1 0,0-1,0 1,1 0,-1 0,0 0,0 1,0-1,0 0,0 1,-1-1,1 1,0 0,-1-1,1 1,-1 0,1 0,-1 0,0 0,0 0,0 0,0 1,0-1,-1 0,1 2,23 29,-22-32,-1 1,1-1,0 1,0-1,0 0,1 0,-1 0,0 0,0 0,0-1,1 1,-1 0,0-1,1 0,-1 0,1 0,-1 0,0 0,1 0,-1 0,0-1,1 1,-1-1,0 0,0 1,1-1,-1 0,0 0,0-1,0 1,0 0,0-1,0 1,-1-1,1 0,1-1,9-14</inkml:trace>
  <inkml:trace contextRef="#ctx0" brushRef="#br0" timeOffset="19629.486">2117 1411,'5'-2,"2"-3,0 1,0 0,1 1,-1-1,1 1,0 1,0-1,0 2,0-1,0 1,1 0,-1 0,0 1,0 1,1-1,1 1,-9 0,0-1,1 1,-1-1,0 1,0 0,1-1,-1 1,0 0,0 0,0 0,0 0,0 0,0 0,0 0,0 0,-1 0,1 0,0 1,-1-1,1 0,-1 1,1-1,-1 0,1 1,-1-1,0 0,0 1,0-1,0 0,0 1,0-1,0 1,0-1,0 0,-1 1,1-1,-1 0,1 1,-1-1,-32 55,17-34,14-19,1-1,-1 0,1 0,0 1,0-1,-1 1,2-1,-1 1,0 0,0-1,1 1,-1 0,1-1,0 1,0 0,0-1,0 1,1 0,-1 0,1-1,-1 1,1-1,0 1,0 0,0-1,1 0,-1 1,0-1,1 0,0 1,-1-1,1 0,0 0,0-1,0 1,0 0,0-1,1 1,-1-1,0 1,1-1,0 0,79 14,-56-15</inkml:trace>
  <inkml:trace contextRef="#ctx0" brushRef="#br0" timeOffset="20208.628">2878 1609,'-19'24,"-11"17,-5 7,-2 0,5-4,5-4,0-4,1-3,5-4,1-5,4-2,0-1,-3 1,-2-2,3-6</inkml:trace>
  <inkml:trace contextRef="#ctx0" brushRef="#br0" timeOffset="20479.657">2568 1552,'10'39,"12"21,3 6,2-8,-4-9,-1-9,1-10,-4-6,0-8,-3 0,0 1,-3 2,-3-1</inkml:trace>
  <inkml:trace contextRef="#ctx0" brushRef="#br0" timeOffset="20962.302">3048 1439,'19'-5,"16"-1,7 0,1 1,-6 7,-11 7,-8 7,-13 5,-12 5,-5 2,0 1,2 1,7-5,9-7,9-6,6-6,-1-3</inkml:trace>
  <inkml:trace contextRef="#ctx0" brushRef="#br0" timeOffset="21607.454">3358 1806,'29'-5,"24"-1,7-1,-1 2,-6 2,-7 1,-12 1</inkml:trace>
  <inkml:trace contextRef="#ctx0" brushRef="#br0" timeOffset="21880.832">3331 1976,'33'4,"31"-2,9-2,-3-1,-9-6,-15-1</inkml:trace>
  <inkml:trace contextRef="#ctx0" brushRef="#br0" timeOffset="22129.078">4177 1637,'-39'28,"-12"25,3 8,9-3,11-5,15-7,15-12,7-6,7-8,5-8,4-5,3-5,1-2,0-1,1-5,-6-2</inkml:trace>
  <inkml:trace contextRef="#ctx0" brushRef="#br0" timeOffset="22443.749">4403 1777,'-5'11,"1"0,0-1,1 1,1 1,-1-1,2 0,0 1,0-1,1 0,0 9,0-16,1 1,-1-1,0 0,1 0,0 0,0 1,0-1,1 0,-1 0,1-1,0 1,0 0,1 0,-1-1,1 0,-1 1,1-1,0 0,0 0,1 0,-1-1,0 1,1-1,0 0,-1 0,1 0,0 0,0-1,4 1,1-2,1-1,-1 0,0-1,1 0,-1 0,0-1,0 0,0-1,-1 0,1 0,-1-1,0 0,-1 0,1-1,-1 0,0-1,0 1,-1-1,1-1,1 1,0 0,-1 0,0-1,0 0,-1 0,0 0,0-1,-1 0,0 0,-1-1,0 1,0-1,-1 0,0 0,-1 0,0-1,0 1,-1-4,-2 10,-1 0,1-1,-1 1,0 0,0 0,-1 0,1 0,-1 1,0-1,1 1,-2-1,1 1,0 0,-1 0,1 0,-1 1,0-1,0 1,0 0,0 0,0 1,0-1,-1 1,1 0,-1 0,1 0,-1 0,1 1,-2 0,-20 1</inkml:trace>
  <inkml:trace contextRef="#ctx0" brushRef="#br0" timeOffset="22910.277">4742 1947,'114'-205,"-114"203,0 1,0 0,0-1,1 1,-1 0,0 0,1-1,-1 1,1 0,0 0,-1 0,1 0,0 0,-1-1,1 1,0 0,0 1,0-1,0 0,0 0,0 0,0 1,0-1,1 0,-1 1,0-1,0 1,0-1,1 1,-1 0,0 0,1-1,-1 1,0 0,0 0,1 0,-1 0,0 0,1 1,-1-1,0 0,0 1,1-1,-1 1,0-1,0 1,0-1,1 1,-1 0,0 0,0 0,0-1,0 2,8 58,-10-56,0-1,0 1,1 0,0 0,0 0,0-1,0 1,0 0,1 0,0 0,0-1,0 1,0 0,0-1,1 1,0-1,0 1,0-1,0 0,0 0,0 0,1 0,0 0,-1 0,1-1,0 1,1-1,-1 0,0 0,0 0,1 0,-1-1,1 0,0 1,-1-1,1 0,0-1,3 1,0-2,-1 0,1-1,-1 0,1 0,-1 0,0-1,0 0,0-1,0 1,0-1,-1 0,1 0,-1-1,0 0,-1 0,1 0,-1 0,0-1,0 1,-1-1,0 0,0 0,0-1,0 1,-1 0,0-1,-1 0,0 1,0-1,0 0,0 0,-1 1,-1-2,-1-11</inkml:trace>
  <inkml:trace contextRef="#ctx0" brushRef="#br0" timeOffset="23390.69">5419 1523,'-91'44,"88"-43,0 0,1 1,-1-1,0 0,1 1,0 0,-1 0,1 0,0 0,0 0,0 0,0 0,1 1,-1-1,1 0,-1 1,1 0,0-1,0 1,0 0,0 0,0-1,1 1,-1 0,1 0,0 0,0 0,0 0,0 0,0 0,1 0,-1-1,1 1,0 0,0 0,0 0,0-1,0 1,1-1,-1 1,2 0,28 32,-27-33,0 1,0 0,0 0,-1 0,1 1,-1-1,0 1,0 0,0 0,0 0,-1 0,0 0,0 1,0-1,0 1,-1-1,1 1,-1 0,0-1,-1 1,1 0,-1 0,0 0,0 0,-1 0,1-1,-1 1,0 0,0 0,-1 0,-2 2,0 0,0 0,-1 0,0-1,0 1,-1-1,0 0,0-1,0 0,-1 0,0 0,0 0,0-1,0 0,-1-1,0 0,-6 2,-6-2</inkml:trace>
  <inkml:trace contextRef="#ctx0" brushRef="#br0" timeOffset="23656.984">5673 1467,'-5'38,"-6"23,-2 5,3-3,-4-8,2-8,3-8,2-5,-2-9,1-8</inkml:trace>
  <inkml:trace contextRef="#ctx0" brushRef="#br0" timeOffset="23896.753">5419 1750,'38'0,"28"0,2 0</inkml:trace>
  <inkml:trace contextRef="#ctx0" brushRef="#br0" timeOffset="24047.198">5757 1947</inkml:trace>
</inkml:ink>
</file>

<file path=ppt/ink/ink4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47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 0,'0'5,"-5"2,-2 4,-3 0,-2 3,-2 0,0 1,-1-1,-4-3,2 1,-1-1,2 2,0-1,2-3</inkml:trace>
</inkml:ink>
</file>

<file path=ppt/ink/ink4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98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198 0,'0'5,"-5"2,-6-1,-1 4,-4-1,-3 0,1 1,-1 1,-2-3,2 3,0-1,-2-2,3-3</inkml:trace>
</inkml:ink>
</file>

<file path=ppt/ink/ink4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2.5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1,'-10'4,"-7"3,-2 4,-1 0,-3-1,2-3</inkml:trace>
</inkml:ink>
</file>

<file path=ppt/ink/ink4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3.0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 0,'-33'5,"-17"1,1 5,9 0</inkml:trace>
</inkml:ink>
</file>

<file path=ppt/ink/ink4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4.8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1838 4742,'-341'29,"-54"-31,198 31,10-28,175-2</inkml:trace>
  <inkml:trace contextRef="#ctx0" brushRef="#br0" timeOffset="1421.581">1527 339,'-369'0,"200"28,1-16,156-10,-1 0,1 0,0-2,-1 1,1-1,0-1,-1-1,1 1,-2-2,-9-1,3 0</inkml:trace>
  <inkml:trace contextRef="#ctx0" brushRef="#br0" timeOffset="3086.109">1104 85,'1'475,"24"-264,33 196,-49-334,0-8,-3 1,-2-1,-4 1,-3 4,-22 428,27-169,39-60,2 24,-44 491,12-587,1-81,-4 0,-9 111,-1-81,-12 1,9-120,1 1,2-1,0 1,2 0,1-1,2 1,3 16,23 181,-11-11,-19-214,1-10</inkml:trace>
  <inkml:trace contextRef="#ctx0" brushRef="#br0" timeOffset="6435.263">1584 4205,'2'2,"-1"-1,1 1,0-1,0 1,-1 0,1-1,-1 1,0 0,1 0,-1 0,0 0,0 1,0-1,-1 0,1 0,0 1,-1-1,0 0,1 0,-1 1,0-1,0 1,0-1,-1 0,1 1,0-1,-1 0,0 0,1 1,-1-1,0 0,-1 2,-109 206,92-179,-113 184,-66 89,129-209,63-82,4-2</inkml:trace>
  <inkml:trace contextRef="#ctx0" brushRef="#br0" timeOffset="7551.936">1273 0,'-9'7,"-1"0,1 0,0 1,1 1,-1-1,2 1,-1 0,1 1,1 0,-2 3,3-6,-199 365,43-112,95-148,50-88</inkml:trace>
  <inkml:trace contextRef="#ctx0" brushRef="#br0" timeOffset="8675.971">3 2794,'0'0,"-1"1,1-1,0 1,0-1,0 0,-1 1,1-1,0 1,0-1,0 1,0-1,0 1,0-1,0 1,0-1,0 1,0-1,0 1,0-1,0 1,0-1,1 0,-1 1,0-1,0 1,0-1,1 1,-1-1,0 0,1 1,-1-1,0 0,1 1,-1-1,0 0,1 1,-1-1,1 0,-1 0,0 0,1 1,-1-1,1 0,-1 0,1 0,-1 0,1 0,-1 0,1 0,-1 0,1 0,-1 0,0 0,1 0,-1 0,1 0,-1 0,1 0,6-1,0 0,0 0,0 0,-1-1,1 0,0 0,-1-1,1 0,-1 0,0-1,0 1,0-1,-1 0,1-1,-1 0,0 1,0-2,3-3,0 1,42-38,-2-2,-2-2,-2-2,-3-2,-2-2,18-37,-45 71,-1-1,-2 0,0-1,-1 0,-1 0,-1-1,-2 0,0 0,-2 0,0 0,-3-20,-27-39,27 82,0 1,0-1,-1 0,1 1,0-1,0 1,-1-1,1 1,-1 0,1-1,-1 1,0 0,0 0,1 0,-1 0,0 0,0 1,0-1,0 1,0-1,0 1,0 0,0-1,0 1,0 0,0 0,0 1,0-1,0 0,0 1,0-1,0 1,0-1,0 1,1 0,-1 0,0 0,0 0,1 0,-2 2,-5 3,0 1,0 0,1 1,0-1,1 1,0 1,0-1,1 1,0 0,0 0,1 1,0-1,1 1,0 0,1 0,-1 8,-7 168,10-171,6 273,0-258,1 0,1-1,2 0,1 0,1-1,1 0,2-2,1 1,1-2,0 0,2-1,1-1,9 6,-19-20,-3-5</inkml:trace>
</inkml:ink>
</file>

<file path=ppt/ink/ink4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26.5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697 1795,'-1'1,"-1"1,0-1,0 1,0-1,1 1,-1 0,1 0,-1 0,1 0,0 0,-1 0,1 0,0 0,1 1,-1-1,0 0,1 0,-1 1,1-1,0 0,-1 1,1-1,0 1,1 1,-2-1,-1 367,2 363,27-535,-27 225,-13-332,9-80,1 1,1 0,0 0,1 0,0 0,1 1,0-1,1 0,1 8,4-7,0-7</inkml:trace>
  <inkml:trace contextRef="#ctx0" brushRef="#br0" timeOffset="3198.046">613 3799,'3445'0,"-3287"-28,19 27,323 1,-521-22,-3 6,0-1,2-1,0 0,1-2,-9-12,29 30,1 1,-1 0,1 0,0 0,0 0,0 0,0 0,-1 0,1 0,-1 0,1 0,0 1,-1-1,0 0,1 0,-1 0,1 0,-1 1,0-1,0 0,1 1,-1-1,0 0,0 1,0-1,0 1,0 0,0-1,0 1,0 0,0-1,0 1,0 0,0 0,0 0,0 0,0 0,0 0,0 0,0 0,0 0,0 0,0 1,0-1,0 0,0 1,1-1,-1 1,0-1,0 1,0-1,0 1,1 0,-1-1,0 1,0 0,1 0,-1 0,-19 126,-14 2,6-1,28-128,-1 0,1 1,-1-1,1 1,0-1,-1 0,1 1,0-1,0 1,-1-1,1 1,0-1,0 1,-1-1,1 1,0-1,0 1,0-1,0 1,0 0,0-1,0 1,0-1,0 1,0-1,0 1,0-1,1 1,-1-1,0 1,0-1,0 1,1-1,-1 1,0-1,1 1,-1-1,0 0,1 1,-1-1,1 1,-1-1,0 0,1 1,-1-1,1 0,-1 0,1 1,-1-1,1 0,-1 0,1 0,0 0,-1 0,1 0,-1 0,1 0,-1 0,1 0,-1 0,1 0,-1 0,1 0,0 0,-1 0,1-1,-1 1,1 0,-1 0,1-1,30-28,-27 25,35-37,120-146,-147 165,-3 2</inkml:trace>
  <inkml:trace contextRef="#ctx0" brushRef="#br0" timeOffset="4014.118">5749 3489,'-34'28,"-148"203,58-65,17-46,85-119,15-10</inkml:trace>
  <inkml:trace contextRef="#ctx0" brushRef="#br0" timeOffset="4384.173">5382 3573,'34'12,"75"107,17 74,-59-81,-56-94</inkml:trace>
  <inkml:trace contextRef="#ctx0" brushRef="#br0" timeOffset="7798.611">670 1937,'0'-454,"-28"284,27-281,1-226,-11 615,-14 81,-4 34,18-29,-2-1,-1-1,0 0,-2 0,0-2,-4 3,-48 48,69-69,1 0,-1 0,1-1,-1 1,1-1,-1 1,1-1,0 0,0 1,0-1,-1 0,1 0,0 0,1-1,-1 1,0 0,0-1,0 1,0-1,0 0,1 0,-1 0,0 0,0 0,0 0,1 0,-1-1,1 0,1 1,202 9,-66 25,-139-34,-1 1,1-1,0 0,0 1,-1-1,1 0,0 1,0-1,-1 0,1 0,0 0,0 0,-1 0,1 0,0 0,0 0,0 0,-1 0,1 0,0 0,0-1,-1 1,1 0,0-1,0 1,-1 0,1-1,0 1,-1-1,1 1,-1-1,1 1,0-1,-1 1,1-1,-1 0,0 1,1-1,-1 0,1 1,-1-1,0 0,0 0,1 1,-1-1,0 0,0 0,0 0,0 1,0-1,0 0,0 0,0 1,0-1,0 0,0 0,-1 0,-22-45,18 38,-116-178,106 170,2 3</inkml:trace>
  <inkml:trace contextRef="#ctx0" brushRef="#br0" timeOffset="13922.081">49 46,'-2'1,"0"0,0 1,0-1,1 1,-1-1,0 1,1 0,-1 0,1 0,0 0,0 0,0 0,0 0,0 0,0 0,0 0,1 1,-1-1,1 0,-1 0,1 1,0-1,0 0,0 1,0 1,0-1,-15 137,13-134,1-1,0 1,0-1,0 1,0 0,1-1,0 1,0 0,1-1,-1 1,1 0,0-1,1 1,-1-1,1 1,0-1,1 0,-1 0,1 0,0 0,0 0,1-1,0 1,-1-5,-1 0,1 0,0-1,0 1,0-1,0 1,0-1,-1 0,1 0,0 0,-1 0,1-1,-1 1,1-1,-1 0,0 1,1-1,-1 0,0 0,0-1,-1 1,1 0,0-1,-1 1,1-1,-1 1,0-1,0 1,0-1,0 0,0 0,0-2,3-4,81-201,-58 115,-26 189,-1-54,10 156,25 51,-32-224,0 1,-2-1,-1 1,-1 0,-1-1,0 1,-6 16,-16 89,17-103,5-14,-1-1,0 1,-1-1,0 0,-1 0,0 0,0-1,-1 0,-1 0,0 0,-2 2,8-11,0 0,1 0,-1 0,0 0,0 0,0 0,0-1,0 1,0 0,0 0,0-1,0 1,0-1,0 1,0-1,0 1,-1-1,1 0,0 1,0-1,0 0,-1 0,1 0,0 0,0 0,-1 0,1 0,0-1,0 1,0 0,-1-1,1 1,0-1,0 1,0-1,0 1,0-1,0 0,0 0,0 1,0-1,0 0,0 0,1 0,-1 0,0 0,1 0,-1 0,0 0,1-1,-1 1,1 0,0 0,-1 0,1 0,0-1,-12-72,13 54,1 1,1-1,1 1,0 0,1 0,1 0,1 0,1 1,1 1,0-1,1 1,1 1,0 0,1 0,3-1,6-7</inkml:trace>
</inkml:ink>
</file>

<file path=ppt/ink/ink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31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0 864,'12'-2,"0"0,0-1,-1 0,1-1,-1 0,0-1,0 0,0-1,-1 0,2-3,3 1,25-20,-2-2,-1-1,-1-2,-2-1,-1-2,-2-1,21-34,-11 19,-22 30,-1-1,-1-1,-2 0,0-2,-1 1,-2-2,0 1,-2-3,-9 27,0 1,0-1,-1 0,1 0,0 1,-1-1,1 0,-1 0,0 0,0 0,0 1,0-1,0 0,0 0,0 0,-1 0,1 0,0 1,-1-1,0 0,1 0,-1 1,0-1,0 0,0 1,0-1,0 1,0-1,-1 1,1 0,0-1,-1 1,1 0,-1 0,1 0,-1 0,0 0,0 0,1 0,-1 1,0-1,0 1,1-1,-1 1,0 0,0 0,0 0,0 0,0 0,0 0,1 0,-1 0,0 1,0-1,0 1,0 0,1-1,-1 1,0 0,1 0,-1 0,-10 9,1 1,1 0,0 0,0 1,1 0,1 1,0 0,0 0,2 1,0 0,0 0,1 0,1 1,-2 13,0-3,2 1,1-1,1 0,1 1,1 0,2-1,1 4,-2-22,0 0,1 0,0 0,0-1,1 1,0-1,0 0,0 1,1-1,0-1,0 1,0-1,1 1,0-1,0 0,0-1,0 1,1-1,0-1,0 1,0-1,0 1,1-2,-1 1,1-1,-1 0,1 0,0-1,0 0,5 0,4 1,1-1,-1 0,1-1,0-1,0-1,-1 0,0-1,1-1,-1 0,0-1,-1-1,8-4,7-10,0 0,-2-2,0-2,-1 0,-2-2,-1-1,0 0,-3-2,0-1,14-27,-29 49,-1 1,0-1,-1 1,0-1,0-1,0 1,-1 0,-1-1,1 0,-1 1,-1-1,0 0,0 0,-1 0,0 0,0 0,-1 0,0-3,-1 10,1 0,-1 0,0 0,1 0,-1 1,0-1,0 1,0-1,0 1,0 0,0-1,-1 1,1 0,0 1,-1-1,1 0,0 1,-1-1,1 1,-1 0,1 0,-1 0,1 0,0 0,-1 0,1 1,-1-1,1 1,-1-1,1 1,0 0,0 0,-1 0,1 1,0-1,0 0,0 1,0-1,1 1,-1 0,0 0,1 0,-1-1,1 1,-1 1,1-1,0 0,0 0,0 0,0 1,0-1,0 2,-9 15,1 1,0 1,2-1,0 1,1 1,1-1,2 1,0 0,0 10,2-24,-1-1,1 1,1-1,0 1,0 0,0-1,1 1,0-1,0 1,1-1,0 0,1 0,-1 1,1-1,1-1,-1 1,1 0,0-1,1 0,-1 0,1 0,0-1,1 1,-1-1,1-1,0 1,1-1,-1 0,1 0,0-1,-1 0,1 0,1 0,-1-1,0 0,2 0,12-4,0-1,0 0,0-2,0 0,-1-1,0-1,0-1,-1-1,0-1,-1 0,0-2,0 0,-1-1,-1 0,0-1,-1-1,0-1,-1 0,-1-1,9-15,57-97,-76 123,0-1,0 0,-1-1,0 1,0 0,0-1,-1 1,-1-1,1 1,-1-1,0 1,-1-1,0 1,0-1,-1 1,0-1,0 1,-2-5,3 10,0 0,1 1,-1-1,0 0,0 0,0 1,-1-1,1 0,0 1,-1-1,1 1,0 0,-1-1,0 1,1 0,-1 0,0 0,0 0,1 0,-1 1,0-1,0 0,0 1,0 0,0-1,0 1,0 0,0 0,0 0,0 0,0 0,0 1,0-1,0 0,0 1,0 0,0-1,0 1,0 0,1 0,-1 0,-1 1,-61 61,54-47,2 1,0 1,1-1,1 1,1 0,0 1,2-1,0 1,0 0,2 0,1-1,0 1,1 0,4 18,-4-29,1-1,0 1,0 0,1-1,0 1,0-1,1 0,0 0,0 0,1-1,0 0,0 1,0-2,1 1,0-1,4 4,7 4</inkml:trace>
  <inkml:trace contextRef="#ctx0" brushRef="#br0" timeOffset="3683.747">1694 638,'7'-25,"-11"34,-78 165,82-174,0-1,1 1,-1 0,0 0,0 0,1 0,-1 0,0 0,0 0,1 0,-1 0,0 0,0 0,1 0,-1 0,0 0,1 1,-1-1,0 0,0 0,0 0,1 0,-1 0,0 1,0-1,1 0,-1 0,0 0,0 1,0-1,0 0,1 0,-1 0,0 1,0-1,0 0,0 0,0 1,0-1,0 0,0 0,0 1,0-1,0 0,0 1,0-1,0 0,0 0,0 1,0-1,0 0,0 0,0 1,0-1,0 0,0 0,20-20,-18 17,91-110,-92 112,-1 1,1-1,-1 1,1-1,-1 1,1-1,0 1,-1-1,1 1,0 0,-1-1,1 1,0 0,0-1,-1 1,1 0,0 0,0 0,-1 0,1 0,0 0,0 0,0 0,-1 0,1 0,0 0,0 0,-1 1,1-1,0 0,0 0,-1 1,1-1,0 1,-1-1,1 0,-1 1,1 0,0-1,-1 1,1-1,-1 1,1-1,-1 1,0 0,1 0,-1-1,0 1,1 0,-1 0,12 46,-8-29,-5-17,1 1,0 0,0-1,0 1,0-1,0 1,0 0,0-1,0 1,1-1,-1 1,1-1,-1 1,1-1,0 1,-1-1,1 0,0 1,0-1,0 0,0 0,0 1,0-1,0 0,1 0,-1 0,0 0,1 0,-1-1,0 1,1 0,-1-1,1 1,-1-1,1 1,-1-1,1 0,-1 0,1 1,0-1,-1 0,1 0,-1-1,1 1,0 0,-1 0,1-1,-1 1,1-1,-1 0,1 1,-1-1,0 0,1 0,-1 0,1 0,14-18,-1-1,0 0,-2 0,-1-2,0 0,-1 0,5-17,-11 26,19-40,-14 29</inkml:trace>
  <inkml:trace contextRef="#ctx0" brushRef="#br0" timeOffset="6933.72">2512 130,'29'-22,"-29"48,-114 196,104-200,1 1,1-1,1 1,0 1,2-1,1 1,0 14,4-34,0 0,0-1,1 1,-1 0,1-1,0 1,1 0,-1-1,0 1,1-1,0 0,0 0,0 1,0-1,0 0,1-1,-1 1,1 0,0-1,0 1,0-1,0 0,0 0,0 0,1-1,-1 1,1-1,-1 1,1-1,-1 0,1-1,0 1,0-1,2 1,4 0,0 0,-1-1,1 0,0-1,0 0,-1 0,1-1,0-1,-1 1,0-1,1-1,-1 0,0-1,10-7</inkml:trace>
  <inkml:trace contextRef="#ctx0" brushRef="#br0" timeOffset="7380.152">2174 187,'37'-34,"2"2,1 1,2 3,16-8,-56 33,1 1,-1 0,1-1,0 1,0 0,0 1,0-1,0 0,0 1,1 0,-1 0,0 0,1 0,-1 0,1 1,-1-1,1 1,-1 0,1 0,-1 0,1 1,-1-1,1 1,-1 0,0 0,1 0,-1 0,0 1,0-1,0 1,0 0,2 1,39 77,-42-72,1-1,-1 0,1 0,1-1,-1 1,1-1,0 1,1-1,-1 0,1-1,0 1,1-1,-1 0,1 0,0-1,0 1,7 2,-8-5,1 0,0 0,-1 0,1-1,0 0,0 0,0 0,0-1,0 0,0 0,0-1,0 1,0-1,0-1,0 1,-1-1,1 0,0 0,-1-1,1 1,-1-1,0 0,0-1,0 1,-1-1,1-1,8-12</inkml:trace>
  <inkml:trace contextRef="#ctx0" brushRef="#br0" timeOffset="8049.638">2851 554,'-144'176,"134"-158,31-40,-5 4,110-104,-125 121,-1 0,1 0,-1 1,1-1,0 0,0 0,-1 0,1 1,0-1,0 0,0 0,0 1,0-1,0 1,0-1,0 1,0 0,0-1,0 1,0 0,0 0,1-1,-1 1,0 0,0 0,0 0,0 1,0-1,0 0,0 0,0 0,1 1,-1-1,0 1,0-1,0 1,0-1,0 1,-1-1,1 1,0 0,0 0,0-1,0 1,-1 0,1 0,0 0,-1 0,1 0,-1 0,1 0,-1 0,0 0,1 0,-1 0,0 0,0 0,1 0,-1 1,0-1,0 0,0 0,0 0,-1 0,1 0,0 0,0 0,-1 1,3 19,11 61,-12-80,-1 0,1 0,-1-1,1 1,0 0,0-1,-1 1,1 0,0-1,1 0,-1 1,0-1,0 1,1-1,-1 0,0 0,1 0,-1 0,1 0,0 0,-1 0,1-1,0 1,-1 0,1-1,0 0,0 1,0-1,-1 0,1 0,0 0,0 0,0 0,-1 0,1-1,0 1,0 0,0-1,0 0,5-2,-1 0,0-1,0 1,0-2,0 1,0 0,-1-1,0 0,0-1,0 1,-1-1,0 0,0 0,0 0,-1 0,0-1,0 1,0-1,0-3,1-10</inkml:trace>
  <inkml:trace contextRef="#ctx0" brushRef="#br0" timeOffset="8384.852">3218 327,'34'0,"30"-4,8-3,-2 1,-9-4,-10 0,-8 2,-8 2,-9 2</inkml:trace>
  <inkml:trace contextRef="#ctx0" brushRef="#br0" timeOffset="8636.853">3359 610,'38'-9,"23"-4,0-4,-5 0,-7 4,-7 4,-11 3</inkml:trace>
</inkml:ink>
</file>

<file path=ppt/ink/ink4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53.7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0 423,'2514'0,"-2259"29,-155-30,109 12,16 8,-109 5,114 30,-18-47,-131-9,156 19,-178-9,-1-3,1-3,57-4,-13 0,60 7,-145 2</inkml:trace>
  <inkml:trace contextRef="#ctx0" brushRef="#br0" timeOffset="1397.177">2935 3387,'223'20,"1"-9,102-13,-109 1,8 29,29-29,-230 1</inkml:trace>
  <inkml:trace contextRef="#ctx0" brushRef="#br0" timeOffset="7917.358">3330 141,'-148'176,"-157"225,156-223,137-141,14-23</inkml:trace>
  <inkml:trace contextRef="#ctx0" brushRef="#br0" timeOffset="8964.157">3443 3048,'-173'217,"118"-140,-107 93,-101 84,225-204,44-42,3-10</inkml:trace>
  <inkml:trace contextRef="#ctx0" brushRef="#br0" timeOffset="15847.355">3556 2003,'2'3,"0"-1,0 0,0 0,1 0,-1 0,1 0,-1-1,1 1,-1-1,1 1,0-1,0 0,-1 0,1 0,0-1,0 1,0-1,0 1,0-1,0 0,0 0,0 0,0-1,0 1,0-1,0 0,1 0,9-4,-1 0,1-2,-1 1,0-2,-1 1,0-2,0 1,-1-2,0 1,0-1,-1-1,0 0,-1 0,-1-1,1 0,9-10,125-195,-46 18,-45 30,-50 167,0 0,1 0,-1 0,-1 0,1 0,0-1,0 1,-1 0,1 0,-1-1,0 1,0 0,0-1,0 1,0 0,0-1,0 1,-1 0,1 0,-1-1,0 1,0 0,0 0,0 0,0 0,0 0,0 0,-1 0,1 0,-1 0,1 1,-1-1,0 1,0-1,1 1,-1 0,0-1,0 1,-1 0,1 0,0 0,0 1,0-1,-1 1,1-1,0 1,0-1,-1 1,1 0,0 0,-1 1,1-1,-2 0,-7 7,1-1,-1 2,1-1,0 1,1 1,0 0,1 0,0 1,0 0,1 0,0 1,0 0,2 0,-1 0,-2 11,0-7,1 1,1 0,0 1,1-1,1 1,1 0,0 0,1 1,1-1,1 0,0 1,1-1,1 0,1 0,0 0,1 0,4 10,2-1,1 1,1-1,1-1,1 0,1-1,1 0,2-2,0 0,7 5,18 2,-36-25</inkml:trace>
  <inkml:trace contextRef="#ctx0" brushRef="#br0" timeOffset="19299.207">4798 1467,'-9'-4,"1"1,-1 0,0 1,0 0,0 0,0 1,0 0,0 1,0 0,-1 0,1 1,0 0,0 0,0 1,0 1,0-1,1 2,-1-1,1 1,0 0,0 1,0 0,0 0,1 0,0 1,0 0,1 1,-1 0,2 0,-1 0,1 0,0 1,-3 6,-1-1,1 1,0 0,1 0,0 0,1 1,1 0,1 0,0 1,1-1,0 1,1 0,1 0,1 4,0-15,1-1,0 0,0 0,0 0,0-1,1 1,0 0,-1 0,2-1,-1 1,0-1,1 0,-1 0,1 1,0-2,0 1,0 0,0-1,1 1,-1-1,1 0,-1 0,1 0,0-1,0 1,-1-1,1 0,2 0,5 2,-1-1,1 0,0-1,0 0,0-1,0-1,0 1,0-2,-1 1,3-2,13-4</inkml:trace>
  <inkml:trace contextRef="#ctx0" brushRef="#br0" timeOffset="19819.568">5278 1552,'-36'17,"25"-13,1 0,-1 0,1 1,0 0,0 1,1 0,-1 1,2 0,-1 0,1 1,0 0,0 1,1 0,0 0,1 0,-5 9,7-11,0-1,1 1,0 0,0 0,0 0,1 0,0 0,1 0,0 1,0-1,0 1,1-1,0 1,0-1,1 1,0-1,0 1,1-1,0 0,0 0,1 0,0 0,0 0,1 0,0-1,0 0,4 5,-4-8,0 0,0 0,0 0,1-1,-1 0,1 0,0 0,0-1,0 1,-1-1,1 0,0-1,0 1,0-1,0 0,1 0,-1-1,0 1,0-1,-1 0,1 0,0-1,0 0,2-1,108-61,-103 54,0 0,0 0,-1-1,-1-1,0 0,0 0,-1-1,-1-1,0 1,-1-1,-1 0,5-12,-10 21,0 0,0 0,0 0,-1 0,1 0,-1 0,0 0,-1-1,1 1,-1 0,0 0,0 0,-1 1,1-1,-1 0,0 0,0 1,-1-1,0 1,1 0,-1 0,-1 0,1 0,-1 0,1 1,-1-1,0 1,0 0,0 0,-1 1,1-1,-1 1,1 0,-1 0,0 1,0-1,0 1,0 0,0 0,0 1,0-1,0 1,0 0,0 1,0-1,0 1,0 0,0 0,0 1,-1 0,-76 35,63-23</inkml:trace>
  <inkml:trace contextRef="#ctx0" brushRef="#br0" timeOffset="20371.038">5786 1439,'-55'27,"52"-26,-1 0,0 0,0 1,0 0,1-1,-1 1,1 0,0 1,-1-1,1 1,0-1,0 1,1 0,-1 0,1 1,-1-1,1 0,0 1,0-1,0 1,1 0,-1-1,1 1,0 0,0 0,0 0,1 0,-1 0,1 0,0 0,0 0,1 0,-1 0,1 0,0 0,1 3,61 58,-56-60,0 0,-1 0,1 0,-1 1,-1 0,1 0,-1 1,0-1,0 1,-1 0,0 1,0-1,-1 1,0-1,0 1,-1 0,0 0,0 4,-3-8,0 1,0-1,-1 0,0 0,0 0,0 0,-1 0,1 0,-1 0,0-1,0 1,0-1,0 0,-1 0,1 0,-1 0,0 0,0-1,0 0,0 0,0 0,-1 0,1-1,0 0,-1 0,1 0,-1 0,1-1,-1 1,-3-1,-18 7,16-3,1 0,-1-1,0-1,0 1,0-2,-1 1,1-1,0-1,0 0,-1 0,1-1,0 0,0-1,0 0,0-1,0 0,-9-4,0-5</inkml:trace>
  <inkml:trace contextRef="#ctx0" brushRef="#br0" timeOffset="20935.675">6293 1439,'-12'4,"-1"1,1 1,0 0,0 1,1 0,-1 0,2 1,-1 1,1 0,0 0,1 1,0 0,1 1,0 0,1 0,0 1,-5 12,8-18,1 0,0 0,1 0,0 1,-1-1,2 1,-1 0,1 0,0-1,1 1,0 0,0 0,0 0,1 0,0 0,0-1,0 1,1 0,0-1,1 1,-1-1,1 0,1 0,-1 0,1 0,0 0,0-1,0 0,1 0,0 0,0 0,1-1,-1 0,1 0,0 0,-1-1,2 0,2 2,7-3,-1 0,1 0,-1-2,1 0,-1 0,1-2,-1 0,1-1,-1 0,0-1,0-1,-1 0,1-1,-1-1,-1 0,1-1,-1-1,0 0,-1 0,0-1,-1-1,6-5,-9 7,1 1,-2-1,1-1,-1 1,0-1,-1 0,0-1,-1 0,0 0,-1 0,0 0,0-1,-2 1,1-1,-1 0,-1 0,0 0,-1 0,0 0,-1 0,0 0,-1 1,0-1,-4-9,4 14,0 1,-1 0,0 0,0 0,-1 0,0 0,0 1,0-1,0 1,-1 0,0 1,0-1,0 1,-1 0,1 0,-1 1,0-1,0 1,0 1,-1-1,1 1,-1 0,1 0,-1 1,0 0,1 0,-1 1,0 0,0 0,1 0,-1 1,0 0,-4 1,-13 4</inkml:trace>
  <inkml:trace contextRef="#ctx0" brushRef="#br0" timeOffset="21405.037">6153 1636,'8'-1,"1"0,0-1,-1-1,1 1,-1-1,0-1,0 0,0 0,0 0,5-5,30-14,-29 18,0 1,0 1,0 0,0 0,0 2,1 0,-1 0,1 1,-1 1,0 1,1 0,-1 1,0 0,0 1,-1 1,1 0,3 2,-8-3,0-1,0 0,0-1,1 0,-1 0,1-1,-1 0,1-1,-1 0,5-1,5-4</inkml:trace>
  <inkml:trace contextRef="#ctx0" brushRef="#br0" timeOffset="35560.494">2992 0,'36'44,"-3"108,-23-89,-4 1,-2 0,-4 0,-3 20,1 32,13 24,-1-74,-3 0,-3 0,-3 0,-4 30,1 24,2 304,-28-199,28 509,1-452,12-166,-20-62,2 1,2 0,2 0,4 5,24 82,-43 55,16-134,4-58</inkml:trace>
</inkml:ink>
</file>

<file path=ppt/ink/ink4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7:41.1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368 1807,'1091'0,"-1079"0</inkml:trace>
  <inkml:trace contextRef="#ctx0" brushRef="#br0" timeOffset="1460.581">1 423,'623'0,"-398"-28,-44 45,-7-5,-161-12</inkml:trace>
  <inkml:trace contextRef="#ctx0" brushRef="#br0" timeOffset="2664.865">791 1,'29'266,"-29"295,27-307,-24-186,-3 1,-2-1,-9 42,-53 216,57-280,3 0,1 1,3-1,2 6,-1 22,28 96,-27-99,-3-85,1-4</inkml:trace>
  <inkml:trace contextRef="#ctx0" brushRef="#br0" timeOffset="3034.625">1073 1411,'-397'431,"327"-363,4 3,-46 66,95-113</inkml:trace>
  <inkml:trace contextRef="#ctx0" brushRef="#br0" timeOffset="24791.082">1129 142,'-105'119,"-45"27,-153 132,302-278,0 0,0 0,1 0,-1 0,0 1,1-1,-1 0,0 0,0 1,1-1,-1 0,1 1,-1-1,0 1,1-1,-1 1,1-1,-1 1,1-1,-1 1,1-1,-1 1,1 0,0-1,-1 1,1-1,0 1,0 0,-1 0,1-1,0 1,0 0,0-1,0 1,0 0,0 0,0-1,0 1,0 0,0 0,0-1,1 1,-1 0,0-1,0 1,1 0,-1-1,0 1,1 0,-1-1,1 1,-1-1,1 1,-1-1,1 1,-1-1,1 1,0-1,-1 1,1-1,-1 0,1 0,0 1,-1-1,1 0,0 0,0 1,-1-1,2 0,13-6,-1-3</inkml:trace>
  <inkml:trace contextRef="#ctx0" brushRef="#br0" timeOffset="26171.148">1412 622,'-4'6,"0"2,0-1,1 0,0 1,0-1,1 1,0 0,0 0,1 0,0 0,0 0,1 0,0 0,1 7,-1 0,0 301,-28-119,33-141,24-83,-4-8,2 1,1 2,1 0,22-16,-45 43,0 0,1 1,0 0,0 0,0 0,0 1,1 0,0 0,-1 1,1 0,0 0,0 1,-5 0,0 1,0 0,0-1,-1 1,1 1,0-1,0 0,0 1,0-1,-1 1,1 0,0 0,-1 0,1 1,0-1,-1 0,0 1,1 0,-1-1,0 1,0 0,0 0,0 0,0 1,0-1,-1 0,1 1,-1-1,1 1,-1-1,0 1,0 0,0 0,0 2,5 144,-8-101,1-23</inkml:trace>
</inkml:ink>
</file>

<file path=ppt/ink/ink4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0 877,'26'-3,"-1"-1,0-1,1-1,-2-1,1-1,-1-1,-1-1,7-5,21-15,-1-2,-2-3,-1-1,-1-3,-3-1,-1-2,-2-3,-2 0,-2-3,9-19,5 2,-40 51,-1 0,0-1,-1 0,-1 0,-1-1,0 1,-1-2,0 1,-1-4,-3 15,0 1,0-1,-1 1,0-1,0 1,0-1,-1 1,1-1,-1 1,0-1,0 1,-1-1,1 1,-1 0,0 0,0 0,-1 0,1 0,-1 0,0 1,1-1,-2 1,1 0,0 0,-1 0,1 0,-1 1,0-1,0 1,0 0,0 0,0 0,-1 1,1 0,0-1,-1 2,1-1,-1 0,1 1,-1 0,0 0,1 0,-1 0,1 1,-1 0,1 0,0 0,-1 1,1-1,0 1,0 0,-2 1,-10 8,0 0,1 1,1 0,0 1,0 1,2 0,-1 1,2 1,-5 7,7-10,1-3,0 1,0 0,1 1,1 0,0 0,1 0,0 1,0-1,2 1,0 0,0 0,1 1,1-1,0 0,0 1,2-1,0 1,0-1,1 0,1 0,0 0,1 0,0 0,1-1,1 1,0-1,2 2,33 40,3-2,3-2,19 15,-53-50,-2-2</inkml:trace>
</inkml:ink>
</file>

<file path=ppt/ink/ink4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29,'38'0,"23"-5,5-1,-3 0,-8 1,-8 2,-8 0,-5 2,-9 6,-8 1</inkml:trace>
</inkml:ink>
</file>

<file path=ppt/ink/ink4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1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50,'53'-5,"21"-1,0-5,-9 0,-11 1,-14 3</inkml:trace>
</inkml:ink>
</file>

<file path=ppt/ink/ink4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1 509,'43'-5,"24"-1,5 0,-4 1,-10 2,-9 0,-9 2,-6 1,-9-5,-3-1,-7 0</inkml:trace>
  <inkml:trace contextRef="#ctx0" brushRef="#br0" timeOffset="273.197">255 198,'0'39,"4"26,3 8,-1-4,-2-10,0-9,-2-8,-1-7,0-5,-1-2,-1-1,1-6</inkml:trace>
  <inkml:trace contextRef="#ctx0" brushRef="#br0" timeOffset="787.583">762 1,'10'147,"-3"59,-24 38,17-243,0 1,0 0,0-1,0 1,0-1,0 1,0 0,1-1,-1 1,0-1,1 1,0-1,-1 1,1-1,0 1,0-1,-1 1,1-1,0 0,1 0,-1 1,0-1,0 0,0 0,1 0,-1 0,0 0,1-1,-1 1,1 0,-1-1,1 1,-1-1,1 1,0-1,-1 0,1 1,0-1,-1 0,1 0,-1 0,1-1,0 1,-1 0,1-1,-1 1,1-1,69-38,-46 19,1 0,1 2,1 1,0 1,1 2,0 1,27-8,-54 20,0-1,0 1,0 1,0-1,0 0,0 0,1 1,-1 0,0-1,1 1,-1 0,0 0,0 0,1 0,-1 0,0 1,0-1,1 1,-1 0,0-1,0 1,0 0,0 0,0 0,0 1,0-1,0 0,0 1,-1-1,1 1,0 0,-1-1,0 1,1 0,-1 0,0 0,0 0,0 0,0 0,0 0,0 0,-1 1,1-1,-1 0,0 0,1 1,-1 1,-22 138,20-117</inkml:trace>
</inkml:ink>
</file>

<file path=ppt/ink/ink4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0 926,'60'-43,"-2"-3,-3-2,-1-2,-3-2,9-16,141-170,-180 210,-9 15,0-1,0 0,-1-1,-1 0,-1-1,0 0,-1 0,-1-1,0 0,-1 0,-1-1,-1 1,-1-1,0 0,0-17,-3 32,0 0,0-1,0 1,-1 0,0 0,1 0,-1 0,0 0,-1 0,1 0,0 0,-1 0,0 0,0 1,1-1,-2 1,1-1,0 1,0 0,-1 0,1 0,-1 0,0 0,1 0,-1 1,0 0,0-1,0 1,0 0,0 0,0 1,0-1,-1 1,1-1,0 1,0 0,0 0,-1 0,1 1,0-1,0 1,0 0,0 0,0 0,0 0,0 0,0 1,-1 0,-10 8,0 0,0 1,1 1,1 0,0 1,0 0,2 1,-1 1,2-1,0 1,1 1,0 0,1 0,1 0,1 1,0 0,1 0,1 3,-6 11,2 0,2 1,1-1,1 1,1 0,2 0,4 22,-1-39,2 1,0-1,1 0,0-1,1 1,1-1,0-1,1 1,0-1,1-1,1 0,0 0,1-1,0-1,1 1,50 22,-48-35</inkml:trace>
  <inkml:trace contextRef="#ctx0" brushRef="#br0" timeOffset="1318.046">1045 531,'-9'-3,"-1"1,1 0,-1 1,1 0,-1 0,1 1,-1 0,1 1,-1 0,1 1,0 0,-1 0,1 1,0 0,0 0,1 1,-1 0,1 1,0 0,0 0,0 1,1 0,-1 0,2 1,-1 0,1 0,0 1,0-1,1 1,0 0,1 1,-1 0,-35 106,39-111,1 0,0 0,0-1,0 1,0 0,1 0,0 0,-1 0,1-1,1 1,-1 0,0-1,1 1,0-1,0 0,0 1,0-1,0 0,1 0,0 0,-1-1,1 1,0-1,0 1,0-1,1 0,-1 0,0 0,1-1,2 2,4-1,0 0,0-1,0 0,0 0,0-1,0 0,0-1,0 0,0-1,0 0,0-1,0 0,-1 0,1-1,-1 0,0-1,2-1,8-3</inkml:trace>
  <inkml:trace contextRef="#ctx0" brushRef="#br0" timeOffset="1639.047">1327 531,'-8'12,"-1"-1,1 2,1-1,0 1,1 0,1 1,0-1,0 1,2 0,-1 1,2-1,0 0,1 1,0-1,1 1,2 11,-1-23,-1-1,1 1,1 0,-1-1,0 1,0-1,1 1,0-1,-1 0,1 0,0 0,0 0,0 0,0 0,1 0,-1-1,0 1,1-1,-1 1,1-1,0 0,-1 0,1 0,0-1,0 1,-1-1,1 1,0-1,0 0,0 0,-1 0,1 0,0-1,0 1,0-1,1 0,94-44,-84 35,-2-1,1 1,-1-2,-1 0,0 0,-1-1,0 0,-1-1,-1 0,0 0,3-11,-8 20,22-72,-25 75,0 0,0 0,0 0,0 0,0 0,0-1,-1 1,1 0,-1 0,1 0,-1 0,0 0,0 0,0 0,0 0,0 1,0-1,0 0,-1 0,1 1,-1-1,1 1,-1-1,0 1,1 0,-1 0,0 0,0 0,0 0,0 0,0 0,0 0,0 1,0-1,-1 1,-4-1,-1 1,1-1,0 2,-1-1,1 1,0 0,-1 0,1 1,0 0,0 1,0-1,1 1,-1 0,0 1,1 0,0 0,0 0,-2 3,-11 9</inkml:trace>
  <inkml:trace contextRef="#ctx0" brushRef="#br0" timeOffset="2153.553">2032 474,'-4'0,"-7"-1,0 1,0-1,-1 2,1-1,0 2,0 0,0 0,0 0,0 2,1-1,-1 1,1 1,0 0,-8 5,17-7,0-1,1 1,-1-1,0 1,1 0,-1-1,1 1,0 0,0-1,0 1,1 0,-1-1,0 1,1 0,0-1,-1 1,1-1,0 1,1-1,-1 1,0-1,1 0,-1 0,1 1,0-1,-1 0,1-1,0 1,0 0,0 0,1-1,-1 1,0-1,1 0,-1 0,1 0,-1 0,3 1,12 11,-12-10,-1 1,0-1,0 1,0 0,0 0,0 0,-1 0,0 1,0 0,0-1,0 1,-1 0,0 0,0 1,0-1,0 0,-1 1,0-1,0 1,-1-1,0 1,1-1,-2 1,1-1,-1 1,0-1,0 1,0-1,-1 0,0 1,0-1,0 0,-1 0,1 0,-1-1,0 1,-1-1,1 1,-1-1,0 0,0 0,0-1,-1 1,0-1,-133 41,113-40</inkml:trace>
  <inkml:trace contextRef="#ctx0" brushRef="#br0" timeOffset="3174.42">2625 333,'-20'5,"0"2,0 0,0 1,1 1,0 1,0 1,1 0,1 1,0 1,1 1,-2 3,10-10,0 2,1-1,-1 1,2 0,-1 0,1 1,1 0,0 0,0 1,1-1,0 1,1 0,0 0,1 0,0 0,1 0,0 1,1-1,0 0,1 1,0-1,1 0,0 0,0 0,1 0,1 0,0 0,1 0,2-3,1-1,0 0,0 0,0-1,1 0,0 0,0-1,0 0,1-1,-1 0,1 0,0-1,1 0,-1-1,0 0,1-1,-1 0,1-1,-1 0,1 0,-1-1,1-1,-1 0,0 0,0-1,0 0,0-1,7-3,2 1,-1 0,1-2,-1 0,-1-1,1-1,-2-1,1 0,-2-1,1-1,-2 0,0-1,0-1,-1 0,-1-1,-1 0,1-2,29-107,-41 120,1-1,-1 1,0 0,-1 0,1 0,-1 0,0 0,0 0,0 1,-1-1,0 0,0 0,0 1,-1-1,1 1,-1 0,0 0,0 0,0 0,-1 0,0 1,1-1,-1 1,0 0,-2 0,-7-4,0 1,-1 0,0 1,0 0,0 2,-1-1,1 2,-1 0,0 0,1 2,-1 0,0 0,0 2,1-1,-5 3,-16 2</inkml:trace>
  <inkml:trace contextRef="#ctx0" brushRef="#br0" timeOffset="3455.41">2230 559,'61'6,"1"-2,0-2,0-4,0-2,-1-2,29-9,-79 13,0 0,0 1,0 0,0 1,0 0,0 1,0 0,0 0,0 1,-1 1,1 0,-1 1,1 0,1 1,98 21,-85-25</inkml:trace>
</inkml:ink>
</file>

<file path=ppt/ink/ink4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39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0 467,'8'6,"1"-1,-1 0,1-1,0 1,0-2,0 1,1-1,-1-1,1 0,0 0,0-1,3 0,4 0,1 0,-1-1,0-1,0-1,0 0,-1-2,1 0,-1 0,1-2,-1 0,-1 0,1-2,-1 0,-1-1,8-5,29-23,-2-3,-1-2,22-26,-37 36,12-12,-13 11,2 1,2 1,0 2,18-9,-52 37,0-1,0 1,-1 0,1 0,0 0,0 0,0 1,0-1,0 0,0 1,0-1,0 1,0 0,0 0,0 0,0 0,1 0,-1 0,0 0,0 1,0-1,0 1,0-1,0 1,0 0,0 0,0 0,-1 0,1 0,0 1,-1-1,1 0,0 1,-1-1,0 1,1-1,-1 1,0 0,0 0,0-1,0 1,0 0,0 0,-1 0,1 0,0 0,-1 0,0 0,1 1,5 16,0 1,-1 0,-1 0,0 0,-2 0,-1 1,0-1,-1 0,-1 1,-1-1,-4 14,4-21,0 0,-2 0,1 0,-2 0,0 0,0-1,-1 0,0 0,-1-1,-1 0,0 0,-6 6,-1-5,-1-1,0-1,-1-1,0 0,0-1,-1-1,0-1,0 0,-1-1,0-1,0-1,0-1,0 0,0-2,0 0,0-1,-10-2,21 3,1 0,0 0,-1-1,1 0,0 0,0 0,0-1,0 0,0-1,0 0,0 0,1 0,-1-1,1 1,0-2,-5-3,-3-8</inkml:trace>
  <inkml:trace contextRef="#ctx0" brushRef="#br0" timeOffset="362.172">1383 129,'-15'16,"1"2,0 0,1 0,1 1,1 1,1 0,0 0,2 1,0 0,2 1,0-1,-2 22,7-39,1 0,0 0,0-1,0 1,0 0,1 0,-1 0,1 0,0-1,0 1,1 0,-1-1,1 1,0-1,0 1,0-1,0 0,1 0,-1 0,1 0,-1 0,1-1,0 1,0-1,1 0,-1 1,0-2,1 1,-1 0,1-1,0 1,-1-1,1 0,0 0,0-1,0 1,-1-1,1 0,0 0,4 0,7-2,0 1,1-2,-1 0,0-1,-1 0,1-2,-1 1,0-2,0 0,-1 0,0-2,0 1,-1-2,0 1,0-2,-1 1,9-13,-15 16,0 0,0 0,-1 0,0-1,0 0,-1 0,0 0,0 0,-1 0,0 0,0-1,-1 1,0-1,-1 1,0-1,0 1,-1-1,0 1,0-1,-1 1,0-1,0 1,-1 0,0 0,-1 0,0 1,0-1,-1 1,1 0,-2 0,1 1,-1-1,0 1,0 0,-18-9,2 3</inkml:trace>
</inkml:ink>
</file>

<file path=ppt/ink/ink4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1,'22'80,"-16"226,-35-69,18-136,8-54,26-69,19-47,54-65,69-24,-160 154,-3 1,0 0,0 1,1-1,-1 1,1-1,-1 1,1 0,0 0,0 0,-1 0,1 0,1 1,-1 0,0-1,0 1,1 0,-1 0,0 1,1-1,-1 1,1 0,-1 0,0 0,1 0,-1 0,1 1,-1 0,0-1,1 1,-1 0,0 1,0-1,0 1,0-1,0 1,0 0,0 0,0 0,-1 0,1 1,-1 0,3 10,-2 0,0 0,0 1,-1-1,-1 1,0-1,-1 1,-1 0,0-1,-1 3,0 24,0 64,2-92</inkml:trace>
</inkml:ink>
</file>

<file path=ppt/ink/ink4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1,'44'0,"18"0,4 0,-4 0,-9 0,-7 0,-8 0,-10 0</inkml:trace>
</inkml:ink>
</file>

<file path=ppt/ink/ink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582 220,'44'5,"0"-2,-1-2,1-2,0-2,0-2,-1-2,0-1,-1-3,16-6,283-145,-339 160,1 0,0 0,0 1,0 0,0-1,0 1,0 0,0 0,0 1,0-1,0 1,0-1,1 1,-1 0,0 0,0 1,0-1,1 1,-1-1,0 1,0 0,0 0,0 0,0 1,0-1,0 1,-1-1,1 1,-1 0,1 0,-1 0,1 1,-1-1,0 1,0-1,0 1,-1-1,1 1,0 0,-1 0,0 0,1 1,0 14,-1-1,0 1,-1 0,-1-1,-1 1,0-1,-1 1,-2 3,-7 50,-79 671,89-583,1-160,1 1,0-1,-1 1,1-1,0 1,-1-1,1 1,-1-1,1 1,0 0,-1-1,1 1,-1-1,1 1,-1 0,0 0,1-1,-1 1,1 0,-1 0,0 0,1-1,-1 1,1 0,-1 0,0 0,1 0,-1 0,1 0,-1 0,0 1,1-1,-1 0,1 0,-1 0,0 1,1-1,-1 0,1 0,-1 1,1-1,-1 1,1-1,-1 0,1 1,-1-1,1 1,0-1,-1 1,1-1,0 1,0-1,-1 1,1 0,0-1,0 1,0-1,-1 1,1 0,0-1,-5-5,-8-7,-1 0,1 1,-2 0,0 2,0-1,0 2,-1 0,-1 1,1 0,-1 2,0 0,-1 1,1 0,-1 1,-7 1,-13 0,0 2,1 2,-1 1,0 2,1 2,0 1,0 2,1 1,0 2,-32 17,-18 14,3 4,2 3,2 3,2 4,3 3,-14 20,36-25,35-32</inkml:trace>
  <inkml:trace contextRef="#ctx0" brushRef="#br0" timeOffset="454.474">1091 673,'505'-109,"-464"98,43-3,-81 17,-1-1,0 1,0-1,-1 1,1-1,-1 1,1 0,-1 0,0 0,0 0,0 0,0 0,0 0,-1 0,1 0,-1 0,0 1,0-1,0 0,-1 0,1 0,-1 0,1 0,-1 1,0-1,0-1,-1 1,1 0,-1 0,1 0,-1 0,0 3,-44 181,46-172,-3 7,2 1,1-1,1 1,0-1,2 0,1 1,3 9,0-14</inkml:trace>
  <inkml:trace contextRef="#ctx0" brushRef="#br0" timeOffset="4668.46">1825 1378,'26'-12,"0"-1,0-1,-2-1,0-2,0 0,-2-1,0-1,-1-2,-1 0,-1-1,-1 0,-1-2,2-5,-4 9,62-66,-58 68,-1-2,0 0,-2-1,0-1,-2 0,12-23,-21 33,-2 7,0 1,0-1,-1 1,0-1,0 0,0 0,0 0,-1 0,0 0,0 0,0-1,-1 1,1 0,-1 0,-1-1,1 1,-1 0,0 0,0 0,0 0,-1-1,-1 5,1 0,-1 0,1 0,-1 1,1-1,-1 1,1 0,-1-1,1 1,-1 1,1-1,-1 0,0 1,1-1,-1 1,1 0,0-1,-1 1,1 0,0 1,-1-1,1 0,0 1,0-1,0 1,0 0,0-1,1 1,-2 1,-8 5,1 0,-1 1,2 1,-1 0,1 0,1 0,0 1,0 1,1-1,-2 5,9-15,-1 1,1-1,-1 0,1 1,0-1,-1 0,1 1,0-1,0 1,0-1,0 0,0 1,0-1,0 1,1-1,-1 0,0 1,1-1,-1 0,1 1,0-1,-1 0,1 0,0 0,0 1,-1-1,1 0,0 0,0 0,0 0,1-1,-1 1,0 0,0 0,0-1,1 1,-1 0,0-1,1 1,-1-1,0 0,1 1,-1-1,65 6,-62-6,144-24,-146 23,0 1,0-1,0 1,-1 0,1 0,0 0,0 0,0 0,0 1,0-1,0 1,0-1,0 1,0 0,0-1,-1 1,1 0,0 0,-1 0,1 1,-1-1,1 0,-1 1,1-1,-1 0,0 1,0 0,0-1,0 1,0 0,0-1,0 1,0 0,-1 0,1 0,-1 0,1 0,-1 0,0 0,0 0,0 1,-17 81,-33 62,49-142,0 0,1 0,-1 0,1 0,0-1,0 1,1 0,-1 0,1 0,0 0,0 0,0-1,0 1,1 0,-1-1,1 1,0-1,0 0,0 0,1 1,-1-1,1-1,-1 1,1 0,0-1,0 1,0-1,1 0,-1 0,1 0,-1 0,1-1,3 2,16 3</inkml:trace>
  <inkml:trace contextRef="#ctx0" brushRef="#br0" timeOffset="8492.855">2897 1152,'-39'-17,"74"4,7 7,-1-2,0-2,0-2,-2-2,1-1,22-14,26-43,-85 69,0 0,0-1,0 1,-1-1,0 0,0 0,0 0,0 0,0 0,-1-1,0 1,0 0,0-1,0 1,-1 0,1-1,-1 1,0-1,-1 1,1-1,-1 1,0 0,0-1,0 1,0 1,-1 1,1-1,-1 1,1 0,-1-1,0 1,0 0,0 0,0 0,0 1,0-1,0 0,-1 1,1-1,-1 1,1 0,-1 0,1 0,-1 0,0 0,1 1,-1-1,0 1,0 0,1 0,-1 0,0 0,0 0,0 0,-2 1,-80 32,68-22,1 0,1 2,0 0,0 0,2 2,-1 0,2 0,0 1,1 1,-3 6,9-18,1 1,-1 0,1 0,1 1,-1-1,1 1,0 0,0-1,1 1,0 0,1 1,-1-1,1 0,0 0,1 1,0-1,0 0,1 1,0-1,0 0,0 1,1-1,0 0,1 0,-1-1,1 1,1 0,-1-1,1 0,3 4,3 0,1 0,0-1,0-1,0 0,1 0,1-1,-1-1,1 0,0 0,0-2,1 1,-1-2,1 0,0 0,0-2,0 1,0-2,5 0,12-1,0-1,-1-2,1-1,-1-1,0-2,-1 0,0-3,0 0,-1-2,0 0,-1-2,-1-2,22-17,-30 20,-1 3,0-1,-1-1,0 0,-1-1,-1-1,0-1,-1 0,-1 0,0-1,3-8,-14 21,0-1,-1 1,1 0,-1 0,1-1,-1 1,-1 0,1-1,-1 1,1 0,-1 0,0-1,-1 1,1 0,-1 0,1 0,-1 0,-1 1,1-1,0 1,-1-1,0 1,0 0,0 0,0 0,0 0,-1 0,1 1,-1-1,0 1,1 0,-1 0,0 1,0-1,0 1,-1 0,1 0,0 0,0 1,-1-1,1 1,0 0,-1 0,1 0,0 1,0 0,-1 0,1 0,0 0,0 1,0-1,-3 3,-2-1,-1 1,1 1,0-1,0 1,1 1,0 0,0 0,0 1,1 0,-1 0,2 0,-1 1,1 0,0 1,1-1,0 1,1 0,-1 0,2 1,-1-1,1 1,1 0,0 0,0 0,1 0,0 0,1 0,0 0,0 0,1 1,1-1,0 0,0-1,1 1,0 0,0-1,1 1,4 5,-3-6,1-1,0 0,0-1,1 1,0-1,0 0,0-1,1 1,0-2,0 1,1-1,0 0,0-1,0 0,0 0,1-1,-1 0,1-1,0 0,-1-1,1 0,0 0,0-1,13 1,1 0,-1-2,0-1,0 0,0-2,0-1,-1 0,0-2,0-1,0 0,-1-2,12-7,-17 9</inkml:trace>
  <inkml:trace contextRef="#ctx0" brushRef="#br0" timeOffset="9837.121">4985 898,'204'-149,"-151"123,-52 26,0-1,0 1,1 0,-1 0,0 0,0 0,0 0,1 0,-1 1,0-1,0 0,0 0,0 1,1-1,-1 1,0-1,0 1,0 0,0-1,0 1,0 0,0 0,0 0,-1-1,1 1,0 0,0 0,-1 0,1 0,-1 0,1 1,-1-1,1 0,-1 0,1 0,-1 0,0 1,0-1,0 0,0 0,0 0,0 1,14 140,-12-104,1-1,2 0,1 0,2 0,1-1,12 27,-9-31,36 58,-46-90,1 0,-1 1,0-1,0 0,0 0,0-1,1 1,-1 0,0-1,0 1,0-1,0 0,0 0,0 0,0 0,0 0,0 0,0 0,-1-1,1 1,0-1,-1 1,1-1,-1 1,0-1,1 0,-1 0,0 0,0 0,0 0,0 0,-1 0,1 0,0 0,-1 0,0 0,1-1,-1 1,0 0,0-1,2-2,130-370,-105 298,-22 66</inkml:trace>
  <inkml:trace contextRef="#ctx0" brushRef="#br0" timeOffset="10073.216">5917 870,'0'38,"0"23,0 5,0-4,0-7,0-13</inkml:trace>
  <inkml:trace contextRef="#ctx0" brushRef="#br0" timeOffset="10221.348">5917 474</inkml:trace>
  <inkml:trace contextRef="#ctx0" brushRef="#br0" timeOffset="13056.442">6340 362,'-17'30,"10"4,3 1,0-1,3 1,0 0,4 19,-1 16,28 310,-33-300,9-101,2 1,1-1,1 2,0-1,1 2,1-1,1 2,1-1,0 2,1 0,1 1,0 0,1 1,1 1,0 1,1 0,0 2,0 0,2 0,-18 8,1 0,-1 0,0 0,0 1,1-1,-1 1,1 0,0 0,-1 0,1 0,0 0,-1 1,1 0,0 0,0 0,-1 0,1 0,0 1,-1 0,1-1,0 1,-1 1,1-1,-1 1,1-1,-1 1,0 0,0 0,0 0,0 1,0-1,0 1,-1-1,1 1,-1 0,0 0,1 0,-2 0,1 1,0 0,2 9,0 0,-1-1,-1 1,0 0,-1 1,-1-1,0 0,0 0,-2 0,1 0,-2 0,0 0,0 0,-1 0,-1-1,0 0,0 0,-1 0,-6 7,3-7,-1-1,0 0,-1-1,0 0,0-1,-1 0,0 0,-1-2,1 0,-2 0,1-1,-1 0,0-1,0-1,0-1,-1 0,1 0,-3-1,12-2,-1 0,1 0,0 0,-1 0,1-1,0 0,0 0,-1-1,1 1,0-1,0 0,1-1,-1 1,0-1,1 0,-1 0,1 0,0-1,-3-2,-2-9</inkml:trace>
  <inkml:trace contextRef="#ctx0" brushRef="#br0" timeOffset="13890.794">6764 1293,'88'-66,"-2"-4,62-67,-135 124,-2 0,0-2,0 1,-1-1,-1-1,-1 1,0-2,3-10,-10 24,0 0,-1 1,1-1,-1 0,0 0,0 0,0 0,0 0,0 0,0 0,-1 1,0-1,1 0,-1 0,0 0,0 1,-1-1,1 0,0 1,-1 0,0-1,1 1,-1 0,0-1,0 1,-1 0,1 1,0-1,0 0,-1 1,1-1,-1 1,0 0,1-1,-1 2,0-1,0 0,0 0,1 1,-1-1,0 1,0 0,0 0,0 0,0 0,0 1,0-1,0 1,1 0,-1 0,0 0,0 0,1 0,-1 0,1 1,-1-1,1 1,-1 1,0-3,1 1,-1 0,1 0,0 0,0 1,0-1,-1 0,1 1,0-1,1 1,-1 0,0-1,0 1,1 0,-1 0,1 0,0 1,-1-1,1 0,0 0,0 1,0-1,1 1,-1-1,1 0,-1 1,1-1,0 1,0 0,0-1,0 1,0-1,1 1,-1-1,1 0,-1 1,1-1,0 1,0-1,0 0,1 0,-1 1,0-1,1 0,-1 0,1 0,0-1,0 2,92 29,-88-32,0 0,0 1,-1-1,1 1,0 1,0-1,-1 1,1 0,-1 0,0 1,0-1,1 1,-2 0,1 1,0-1,-1 1,1 0,-1 0,0 0,-1 1,1-1,-1 1,1 0,-2 0,3 4,-3-2,-1 1,0 0,0 0,0 0,-1 0,0 0,-1 0,0 0,0 0,-1 0,0-1,0 1,-1 0,1-1,-2 0,1 1,-2 0,-11 31,16-39,-1 1,1-1,0 0,-1 1,1-1,0 1,-1-1,1 1,0-1,0 1,0 0,0-1,-1 1,1-1,0 1,0-1,0 1,0-1,0 1,0 0,0-1,1 1,-1-1,0 1,0-1,0 1,0-1,1 1,-1-1,0 1,1-1,-1 1,0-1,1 1,-1-1,0 1,1-1,-1 0,1 1,-1-1,1 0,-1 1,1-1,-1 0,1 0,-1 0,1 1,-1-1,1 0,0 0,-1 0,1 0,-1 0,1 0,-1 0,1 0,0 0,-1 0,1 0,-1-1,1 1,-1 0,1 0,-1 0,1-1,0 1,14-6</inkml:trace>
  <inkml:trace contextRef="#ctx0" brushRef="#br0" timeOffset="14610.871">7808 785,'-29'12,"1"2,1 1,1 2,0 0,1 2,0 1,2 0,1 2,-19 23,39-44,0 0,1 0,-1 0,0 0,1 1,-1-1,1 1,-1-1,1 1,0-1,0 1,0 0,0 0,0-1,0 1,0 0,0 0,1 0,-1 0,1 0,-1 0,1 0,0 0,0 0,0 0,0 0,0 0,0 0,1 0,-1 0,1 0,-1 0,1 0,0 0,0 0,0 0,0 0,0-1,0 1,0 0,1-1,-1 1,0-1,1 0,0 1,-1-1,1 0,0 0,-1 0,1 0,0 0,0 0,14-2,0 0,-1-1,1 0,-1-2,0 0,0 0,0-2,0 0,-1 0,10-7,-17 10,114-68,-120 70,0 0,0 1,0-1,0 0,0 1,0 0,1-1,-1 1,0 0,0-1,0 1,1 0,-1 0,0 0,0 0,1 0,-1 0,0 0,0 1,1-1,-1 0,0 1,0-1,0 1,0-1,0 1,0-1,0 1,0 0,0 0,0 0,0-1,0 1,0 0,0 0,-1 0,1 0,0 0,-1 0,1 1,0-1,9 59,-6-24,-3-32,1-1,-1 1,1 0,-1-1,1 1,0-1,0 0,1 1,-1-1,1 0,0 0,0-1,0 1,0-1,0 1,0-1,1 0,-1 0,1 0,-1-1,1 1,0-1,-1 0,1 0,0 0,0-1,0 1,0-1,0 0,3 0,4-1,0 0,0 0,0-1,0-1,-1 0,1-1,-1 1,1-2,-1 0,4-3,21-14,-2-2,0-2,-1-1,-2-1,-1-1,-1-2,-2-1,-1-1,15-28,-18 24,-2-1,-2-1,-2 0,-1-2,-2 1,-2-2,-1 0,-3 0,-1 0,-2-1,-2-13,-1 48,0-1,0 1,-1-1,0 0,0 1,-1-1,-1 1,1-1,-1 1,0 0,-1 0,0 0,0 0,-1 0,0 1,-1-1,1 1,-1 0,-1 0,1 1,-1 0,-3-3,6 7,0 1,0 1,0-1,0 0,0 1,0-1,0 1,0 0,0 0,0 0,0 1,0-1,0 1,0-1,0 1,0 0,0 0,1 0,-1 1,0-1,0 1,1-1,-1 1,1 0,0 0,0 0,-1 0,1 1,1-1,-1 0,0 1,-1 1,-40 93,33 100,11-149,6 50,3-1,5 0,9 20,-4-15,18 105,-40-183,-12-30,-25-87,29 73</inkml:trace>
  <inkml:trace contextRef="#ctx0" brushRef="#br0" timeOffset="20311.486">8089 644,'29'5,"24"1,8 0,-3-1,-5-1,-2-2,-6-1,-4 0,-6-1,-3 0,-8-6,-2 0,-1-1,1 2,2 1,-4 2</inkml:trace>
  <inkml:trace contextRef="#ctx0" brushRef="#br0" timeOffset="22680.192">8993 841,'8'-18,"-13"25,-17 30,16-28,-1 1,1-1,1 1,-1 0,2 0,-1 0,2 1,-1 0,1-1,1 1,0 0,0 1,2-1,-1 0,1 0,1 0,0 1,0-1,1 0,0 0,1 0,1-1,0 1,0-1,1 0,4 8,0-12,0 0,0 0,0-1,1 0,0 0,0-1,0 0,0-1,1-1,-1 1,1-2,-1 1,1-1,0-1,0 0,-1-1,1 0,0 0,-1-1,1 0,-1-1,1-1,-1 1,0-2,0 0,10-2,0-1,-1-1,0-1,0-1,-1-1,-1 0,0-1,0-1,-2 0,0-1,0-1,8-13,69-92,-100 131,0 0,1 0,0 1,0 0,1 0,1 1,0 0,0 0,1 0,1 0,0 1,1-1,-1 12,2-17,0 1,1-1,0 0,0 1,1-1,0 0,0 1,1-1,0 0,0 0,0 0,1-1,0 1,1 0,-1-1,1 0,1 0,-1 0,1 0,0-1,0 0,0 0,1 0,0-1,0 0,0 0,0 0,1-1,0 0,-1 0,1 0,0-1,0 0,3 0,-2-5,0 0,0 0,0 0,0-1,-1 0,1-1,-1 0,0 0,-1 0,1-1,-1 0,0 0,-1-1,1 1,-1-1,0 0,-1-1,0 1,0-1,-1 0,0 0,0 0,-1 0,0-1,1-4,-1 7,0-1,0 1,-1-1,1 1,-2-1,1 1,-1-1,0 0,0 1,0-1,-1 0,0 1,-1-1,1 1,-1 0,-1-1,1 1,-1 0,0 0,0 0,-1 1,0-1,0 1,0 0,0 0,-1 0,0 1,0-1,0 1,-1 0,1 1,-1-1,-3 0,5 2,-1 0,1 1,-1 0,1 0,-1 0,0 0,0 1,1 0,-1 0,0 0,1 0,-1 1,0-1,1 1,-1 1,1-1,-1 1,1-1,-2 2,6-2,1 0,-1 0,0 0,1 0,-1 0,1 0,-1 0,1 0,-1-1,1 1,0 0,-1 0,1-1,0 1,0 0,0-1,-1 1,1-1,0 1,0-1,0 1,0-1,0 0,0 1,0-1,0 0,0 0,0 0,0 1,0-1,0 0,0-1,0 1,1 0,17 2,1-1,-1-1,1-1,-1-1,1 0,-1-1,0-2,0 0,14-5,21-5,58 1,-109 14,1 0,0 1,-1-1,1 1,-1-1,1 1,-1 0,0 0,1 1,-1-1,0 1,0-1,0 1,0 0,0 0,0 1,-1-1,1 0,-1 1,1 0,-1 0,0-1,0 1,0 0,-1 1,1-1,-1 0,1 0,0 4,-1 8,0 0,0 0,-1 1,-1-1,-1 0,0 0,-1 0,0 0,-5 9,0 11,-8 27,17-62,0 0,1 0,-1 0,1-1,-1 1,0 0,1-1,-1 1,0-1,0 0,0 1,1-1,-1 0,0 0,0 1,0-1,0 0,0 0,0 0,0 0,-1-1,1 1,0 0,-1 0,1 0,0-1,-1 1,0 0,1-1,-1 1,1-2,0 2,123-126,-70 78,-35 33,0 0,1 1,0 1,1 1,1 1,0 0,0 2,9-2,-30 11,0 0,0 1,0-1,0 1,0-1,0 0,0 1,0 0,0-1,0 1,0 0,0-1,1 1,-1 0,0 0,0 0,0 0,0 0,0 0,0 0,1 1,-1-1,0 0,0 0,0 1,0-1,0 1,0-1,0 1,0 0,0-1,0 1,0 0,-1-1,1 1,0 0,0 0,-1 0,1 0,0 0,-1 0,1 0,-1 0,1 0,-1 0,0 0,1 0,-1 0,0 0,0 0,0 1,0-1,0 0,0 0,0 0,0 0,0 0,-1 0,1 1,0-1,-1 0,1 0,-1 0,1 0,-1 0,-26 67,-11 51,37-114,1 0,0 1,0-1,0 0,1 0,-1 0,1 0,1 0,-1 0,1-1,-1 1,1 0,1-1,-1 1,1-1,0 0,0 1,0-1,0-1,1 1,-1 0,1-1,1 1,9 7</inkml:trace>
  <inkml:trace contextRef="#ctx0" brushRef="#br0" timeOffset="23207.864">10941 785,'-13'0,"0"0,1 1,-1 1,0 0,1 0,0 2,-1-1,1 2,1-1,-1 2,1 0,0 0,-1 1,10-5,-1 0,1 1,0-1,0 0,0 1,0-1,0 1,0 0,1 0,0 0,-1 0,1 0,0 0,0 0,1 0,-1 0,1 0,-1 0,1 0,0 1,0-1,0 0,1 0,-1 0,1 0,0 1,0-1,0 0,0 0,0-1,1 1,-1 0,1 0,0-1,0 1,0 0,81 86,-82-89,3 1,-1 1,1 0,-1 0,1 0,-1 0,0 0,0 1,0-1,0 1,0 0,0 0,-1 0,0 0,1 1,-1-1,0 0,-1 1,1 0,-1-1,1 1,-1 0,0 0,-1 0,1 0,0 0,-1-1,0 1,0 0,0 0,-1 0,1 0,-1 0,0 0,0 0,-1 0,1-1,-1 1,0 1,-6 1,1 0,-1-1,0 0,-1-1,1 0,-1 0,0 0,0-1,0-1,0 1,0-2,-1 1,1-1,-1 0,1-1,-1 0,1-1,-6-1,12 2,0-1,0 0,-1 0,1 0,0 0,0 0,0-1,1 1,-1-1,0 0,0 0,1 0,-1 0,1 0,0 0,0-1,0 1,-2-3,-4-12</inkml:trace>
  <inkml:trace contextRef="#ctx0" brushRef="#br0" timeOffset="24026.318">8993 390,'5'0,"1"0</inkml:trace>
  <inkml:trace contextRef="#ctx0" brushRef="#br0" timeOffset="25665.752">215 1914,'244'-20,"1"11,36 11,176-4,-51-25,-201 27,182-12,141-7,-160-5,110-7,68 3,-176 3,133-6,11 3,-202 17,167-8,-80-8,35 16,152-18,-10 15,-224 11,182-24,-82 15,298-5,-513-12,-214 29</inkml:trace>
  <inkml:trace contextRef="#ctx0" brushRef="#br0" timeOffset="29812.157">11222 1124,'-4'4,"-3"-2,6-2,2-1</inkml:trace>
  <inkml:trace contextRef="#ctx0" brushRef="#br0" timeOffset="30092.61">11195 898,'0'0</inkml:trace>
</inkml:ink>
</file>

<file path=ppt/ink/ink4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6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28,'48'-5,"21"-1,3 0,-5 1,-10 2,-14 1</inkml:trace>
</inkml:ink>
</file>

<file path=ppt/ink/ink4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1 750,'36'-2,"-1"-1,1-2,-1-2,0-1,0-1,-1-2,0-2,-1-1,0-1,-2-2,0-1,0-1,-2-2,18-17,139-159,-175 184,-1-1,-1 0,0-1,-1 0,0-1,-1 1,-1-1,-1-1,0 1,-1-1,-1 0,-1 0,0 0,-1 0,-1 0,0 12,0 1,-1 0,0-1,0 1,0 0,0-1,-1 1,1 0,-1 0,0 0,0 0,-1 1,1-1,-1 0,0 1,0 0,0 0,0 0,-1 0,1 0,-1 1,1-1,-1 1,0 0,0 0,0 0,0 1,-1 0,1-1,0 1,-1 1,1-1,0 1,-1 0,1 0,-1 0,1 0,-1 1,1-1,0 1,0 1,-1-1,-1 1,-9 5,1 1,-1 1,2 0,-1 1,1 0,1 1,0 0,0 1,1 0,1 1,0 0,1 1,0 0,1 0,1 1,0 0,1 1,1-1,-1 2,3-7,-1 0,1 0,0 0,1 0,1 0,-1 0,1 1,1-1,0 1,1-1,0 0,0 1,1-1,0 0,1 0,0 0,1-1,0 1,1-1,4 8,0-1,1-1,1 0,1 0,0-1,0 0,2-1,0-1,0 0,1-1,0 0,1-1,0-1,3 0,134 56,-139-64,-6-4</inkml:trace>
</inkml:ink>
</file>

<file path=ppt/ink/ink4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170 254,'-14'13,"-1"0,2 0,0 1,0 1,2 0,0 1,0 0,1 0,1 1,1 1,1-1,0 2,1-1,1 0,1 1,-1 10,-3 185,10-146,-3-60,1 0,0 0,1 0,0 0,0 0,0 0,1 0,1 0,-1 0,1-1,0 0,1 1,0-1,0 0,0-1,1 1,0-1,1 0,-1 0,1 0,0-1,-3-2,0 0,1 0,-1 0,1-1,0 1,-1-1,1 0,0 0,0 0,1-1,-1 0,0 1,0-1,1-1,-1 1,0-1,1 1,-1-1,1-1,-1 1,0 0,1-1,-1 0,0 0,1-1,-1 1,1-1,7-10</inkml:trace>
  <inkml:trace contextRef="#ctx0" brushRef="#br0" timeOffset="766.997">481 311,'22'59,"-15"137,-36-26,11-46,14-105</inkml:trace>
  <inkml:trace contextRef="#ctx0" brushRef="#br0" timeOffset="1066.731">764 537,'23'-5,"19"-1,6 0,0 1,-4 2,-8 1</inkml:trace>
  <inkml:trace contextRef="#ctx0" brushRef="#br0" timeOffset="1431.348">1328 453,'-24'19,"-18"21,-1 8,7 1,8-3,11-5,6-4,7-4,8-3,8-6,7-2,5-6,3-4,-3-10,0-6,0-1,-5 0</inkml:trace>
  <inkml:trace contextRef="#ctx0" brushRef="#br0" timeOffset="1763.127">1610 509,'-14'24,"1"1,0 1,2 0,1 0,1 1,-3 18,11-43,0 1,0 0,1 0,-1 0,0-1,1 1,0 0,0 0,0 0,0 0,0 0,0 0,1-1,-1 1,1 0,0 0,0 0,0-1,0 1,1-1,-1 1,1-1,-1 1,1-1,0 0,0 0,0 1,0-2,0 1,0 0,1 0,-1-1,1 1,-1-1,1 0,0 1,-1-1,1-1,1 2,13-1,-1-1,0-1,1 0,-1-1,0 0,0-1,0-1,0-1,0-1,-1 0,0 0,0-2,-1 0,0 0,0-1,-1-1,0 0,-1-1,9-11,-17 19,-1 0,0 0,0 0,0 0,0-1,0 1,-1-1,1 0,-1 0,0 0,-1 0,1 0,-1 0,1-1,-1 1,0 0,-1-1,1 1,-1-1,0 1,0-1,0 1,-1-1,0 1,1 0,-2-1,1 1,0 0,-1 0,0 0,0 0,0 0,0 0,-1 0,1 1,-1-1,0 1,0 0,0 0,-2-1,-2-1,-1 1,0 0,0 0,0 0,0 1,0 1,-1-1,1 1,-1 1,0-1,0 2,1-1,-1 1,-5 1,-11 4</inkml:trace>
  <inkml:trace contextRef="#ctx0" brushRef="#br0" timeOffset="2227.796">2259 367,'-10'2,"0"0,0 0,0 1,0 0,0 1,1 0,0 0,-1 1,2 0,-1 1,-7 6,15-11,0 0,0 0,0 0,0 0,0 0,1 1,-1-1,0 0,0 0,1 1,-1-1,1 1,0-1,-1 0,1 1,0-1,0 1,0-1,0 1,0-1,0 1,0-1,0 1,1-1,-1 0,0 1,1-1,-1 1,1-1,0 0,-1 1,1-1,0 0,0 0,0 0,0 0,0 0,0 0,0 0,0 0,1 0,-1 0,0 0,64 37,-53-33,-7-3,0-1,0 1,0 0,0 0,-1 0,1 1,-1-1,1 1,-1 0,0 1,0-1,0 1,0-1,-1 1,0 0,0 1,0-1,0 0,0 1,-1 0,0 0,0-1,0 1,-1 0,0 1,0-1,0 0,0 0,-1 0,0 1,0-1,0 4,-6 0,1 1,-1-1,-1 0,1-1,-2 0,1 0,-1 0,0-1,0 0,-1-1,0 0,0 0,-1-1,0 0,0 0,0-1,0-1,0 1,-1-2,-2 1,-27 11,-53 10,71-22</inkml:trace>
  <inkml:trace contextRef="#ctx0" brushRef="#br0" timeOffset="2650.732">2823 311,'-7'4,"-54"30,1 3,2 3,-6 8,59-46,0 1,0 0,1 1,-1-1,0 1,1 0,0 0,0 0,0 0,1 1,-1-1,1 1,0 0,1 0,-1 1,1-1,0 0,0 1,0-1,1 1,0 0,0-1,1 1,-1 0,1 0,0-1,1 1,0 0,0 0,0-1,0 1,1-1,0 1,0-1,1 2,8 2,0 0,0-1,1 0,0-1,0 0,0-1,1 0,0-1,1-1,-1 0,1-1,-1 0,1-1,0-1,0 0,11-1,-9-1,0 0,0-1,0-1,0-1,0 0,-1-1,0-1,0 0,0-1,-1-1,0 0,-1-1,1 0,-2-1,1 0,-2-1,1-1,-1 0,-1 0,0-1,-1 0,-1-1,2-3,-7 13,0-1,0 0,-1 0,0 0,1 0,-1 0,-1 0,1-1,-1 1,0-1,0 1,-1-1,0 1,0-1,0 1,0-1,-1 1,0-1,0 1,-1 0,1-1,-1 1,0 0,-1 0,1 0,-1 0,0 1,0-1,-1 1,1-1,-1 1,0 0,0 1,0-1,-1 1,1 0,-1 0,0 0,0 0,0 1,-3-1,-11-1,0 1,0 0,0 2,-1 0,1 1,0 2,0-1,-15 5,1 1</inkml:trace>
  <inkml:trace contextRef="#ctx0" brushRef="#br0" timeOffset="2897.159">2401 594,'105'-5,"-1"-5,1-4,39-13,-109 19,-30 6,0 0,0 0,1 1,-1 0,0 0,0 0,0 1,1 0,-1 0,0 0,1 1,-1-1,0 1,0 1,0-1,0 1,0 0,0 0,83 30,-66-29</inkml:trace>
  <inkml:trace contextRef="#ctx0" brushRef="#br0" timeOffset="3195.593">3190 0,'32'66,"-3"0,-3 2,-3 0,-3 2,-3 1,-3 0,1 29,-14-86,-1-1,0 0,-1 1,-1-1,0 0,0 1,-2-1,1 0,-2-1,0 1,0-1,-1 0,0 0,-1 0,-1-1,0 0,0-1,-10 10,-8 6,-1-1,-1-1,-2-1,0-1,-1-2,-22 10,26-17</inkml:trace>
</inkml:ink>
</file>

<file path=ppt/ink/ink4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5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0 886,'23'-18,"0"-2,-1 0,-2-1,0-1,15-23,-13 18,182-272,-52 94,-136 183,2 0,1 1,1 1,0 1,1 1,18-11,-38 28,1-1,0 1,0 0,0 1,0-1,0 0,0 1,1-1,-1 1,0-1,0 1,0 0,0 0,1 0,-1 0,0 1,0-1,0 0,0 1,1 0,-1-1,0 1,0 0,0 0,-1 0,1 0,0 1,0-1,0 0,-1 1,1-1,-1 1,1 0,-1-1,0 1,0 0,1 0,-1 0,-1 0,1 0,0 0,0 0,31 94,-26-59,-2-1,-1 0,-2 1,-2 0,-1-1,-1 0,-8 29,7-45,-1 0,-1 0,-1-1,0 1,-2-2,0 1,-1-1,-1-1,0 0,-2 0,0-1,0-1,-2 0,0-1,0 0,-1-1,-1-1,0-1,-1 0,0-1,-1-1,0-1,0-1,-1 0,1-2,-1 0,-1-1,1-1,-1-1,1-1,-1 0,14-2,1 1,-1-1,1 0,0 0,-1-1,1 1,0-1,0-1,0 1,0-1,1 0,-1-1,1 1,0-1,0 0,0-1,0 1,1-1,-1 0,1 0,1 0,-1 0,1-1,0 1,0-1,0 0,1 0,0 0,-1-4,0-13</inkml:trace>
  <inkml:trace contextRef="#ctx0" brushRef="#br0" timeOffset="599.406">818 943,'33'-44,"17"-26,2 3,4 2,2 2,62-50,-119 112,0-1,0 0,0 1,0-1,0 0,1 1,-1 0,0-1,1 1,0 0,-1 0,1 0,-1 0,1 0,0 0,0 0,0 1,0-1,-1 0,1 1,0 0,0-1,0 1,0 0,0 0,0 0,0 0,0 1,0-1,0 0,0 1,0-1,-1 1,1 0,0 0,0 0,-1 0,1 0,0 0,-1 0,1 0,-1 0,1 1,-1-1,0 1,0-1,1 1,-1 0,0 0,-21 136,19-136,0 1,0-1,1 1,-1-1,1 1,-1-1,1 1,0-1,0 1,0 0,0-1,0 1,0-1,1 1,-1-1,1 1,0-1,0 1,0-1,0 1,0-1,1 0,-1 0,1 0,-1 0,1 0,0 0,0 0,-1 0,1-1,1 1,-1-1,0 1,0-1,0 0,1 0,-1 0,1 0,-1 0,1-1,-1 1,1-1,1 1,9-4,1 1,-1-2,0 0,-1 0,1-2,-1 1,0-1,0-1,-1 0,0-1,4-3,62-35,-76 45,-1 0,1 0,0 0,0 1,0-1,0 0,0 1,0-1,0 1,0-1,0 1,0-1,0 1,0 0,0-1,1 1,-1 0,0 0,0 0,0 0,0 0,0 0,1 0,-1 1,0-1,0 0,0 0,0 1,0-1,0 1,0-1,0 1,0 0,0-1,0 1,0 0,0-1,0 1,-1 0,1 0,0 0,0 0,-1 0,1 0,-1 0,1 0,-1 0,1 0,-1 0,0 0,0 0,1 1,-1-1,0 0,0 0,-3 35,5-20</inkml:trace>
  <inkml:trace contextRef="#ctx0" brushRef="#br0" timeOffset="1437.455">1919 548,'-24'19,"1"1,1 1,1 0,0 2,2 1,1 0,1 1,-12 22,28-45,0-1,1 0,-1 0,0 1,0-1,0 0,1 1,-1-1,1 1,-1-1,1 0,0 1,-1-1,1 1,0 0,0-1,0 1,0-1,0 1,0-1,1 1,-1-1,1 1,-1-1,1 1,-1-1,1 0,0 1,-1-1,1 0,0 1,0-1,0 0,0 0,0 0,0 0,0 0,1 0,-1 0,0 0,1-1,-1 1,0 0,1-1,-1 1,1-1,-1 1,1-1,-1 0,1 0,-1 0,1 1,-1-1,1-1,-1 1,1 0,-1 0,1-1,-1 1,1 0,1-2,12-2,0-1,0 0,0-1,0-1,-1 0,0-1,-1-1,1 0,-2-1,1 0,3-5,26-19,85-65,-126 98,1 1,-1-1,1 1,0 0,-1-1,1 1,-1 0,1 0,-1 0,1 0,0 0,-1 1,1-1,-1 0,1 1,-1-1,1 1,-1-1,1 1,-1 0,0 0,1 0,-1 0,0 0,0 0,0 0,1 0,-1 0,0 0,-1 0,1 1,0-1,0 0,0 1,-1-1,1 1,-1-1,1 1,-1-1,1 1,-1-1,0 1,0 0,0-1,0 1,0-1,0 1,0-1,-1 1,1 0,11 31,-8-30,0 1,0-1,0 1,0-1,1 0,-1 0,1 0,-1-1,1 1,0-1,0 0,0 0,1-1,-1 1,0-1,1 0,-1 0,0 0,1 0,0-1,-1 0,1 0,-1 0,1 0,-1-1,1 0,-1 0,0 0,1-1,-1 1,4-3,9-3,0 0,-1-2,0 0,0-1,-1 0,0-2,3-3,9-6,0-2,-2-1,0-1,-2 0,0-2,-2-1,-1-1,-2 0,-1-2,-1 0,7-20,-22-37,-1 86,0 1,0-1,-1 0,1 0,-1 0,0 1,0-1,1 0,-1 1,0-1,0 1,0-1,-1 1,1-1,0 1,-1 0,1 0,0-1,-1 1,0 0,1 0,-1 1,1-1,-1 0,0 0,0 1,1-1,-1 1,0 0,0-1,0 1,0 0,1 0,-1 0,0 0,0 1,0-1,0 0,1 1,-1-1,0 1,0 0,1-1,-1 1,-1 1,-8 5,0 0,1 1,0 0,0 1,0 0,1 1,1 0,-1 0,2 1,-1 0,2 0,-1 1,2-1,-4 11,2-6,0 0,2 1,0-1,1 1,1 0,0 0,1 1,1-1,1 2,0-11,0 0,1-1,0 1,1-1,-1 0,1 1,1-1,-1 0,1 0,1 0,-1-1,1 1,0-1,1 0,-1 0,1 0,1-1,-1 1,1-1,-1-1,2 1,0 0,6 2,0-1,1 0,-1-1,1 0,0-1,1 0,-1-2,0 0,1 0,-1-1,1-1,0 0,-1-1,1-1,-1 0,0-1,1-1,-1 0,-1-1,1 0,-1-1,0-1,0 0,0 0,-1-2,-1 1,1-2,19-12,-2-1,0-2,-2 0,-1-2,-1-1,-1-1,-2-1,0-1,-3-1,0-1,9-25,-21 40,-1 6,0-1,0 0,-2-1,1 1,-2-1,0 0,-1 0,0 0,-1 0,0 0,-1 0,-2-12,2 24,0 1,-1-1,1 0,-1 1,1-1,-1 1,0-1,1 1,-1-1,0 1,0-1,0 1,0-1,0 1,0 0,0 0,-1 0,1 0,0 0,-1 0,1 0,-1 0,1 0,-1 1,1-1,-1 0,0 1,1 0,-1-1,0 1,1 0,-1 0,0 0,1 0,-1 0,0 0,0 0,1 1,-1-1,0 0,1 1,-1 0,1-1,-1 1,1 0,-2 1,-59 56,55-43,1 1,0-1,0 1,2 0,0 0,1 1,0-1,2 1,0-1,1 1,0 0,1-1,1 1,1-1,0 1,1-1,1 0,1 0,0-1,2 4,12 20,2 0,2-1,1-1,2-1,1-1,20 17,-33-38,-2-4</inkml:trace>
</inkml:ink>
</file>

<file path=ppt/ink/ink4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6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451 116,'-6'-5,"-1"1,0 1,0-1,0 1,0 0,0 1,-1-1,1 1,-1 1,1 0,-1 0,0 0,0 1,1 0,-1 1,0-1,1 1,-1 1,0 0,1 0,0 0,-1 1,1 0,0 0,1 1,-1 0,0 0,-3 5,-10 4,2 2,0 0,1 1,0 0,1 2,1 0,1 1,1 0,0 1,1 0,2 1,0 1,1-1,1 1,1 1,1 0,1 0,1 0,1 0,1 2,3-15,0 0,0 0,1 0,0 0,1 0,0 0,0-1,1 1,0-1,1 0,0 0,1-1,-1 1,2-1,-1-1,1 1,0-1,1 0,0 0,0-1,0 0,1-1,-1 0,1 0,4 0,6 4,0-1,1-1,0-1,0-1,1-1,-1 0,1-2,0 0,0-2,0 0,19-3,-1-2,-1-3,0-1,0-1,-1-3,0-1,-1-1,-1-2,0-2,-2-1,0-1,-1-2,7-9,-13 11,-1-1,-2-2,0 0,-2-2,15-22,-30 40,-1-1,0 0,0 0,-1 0,-1 0,1-1,-1 0,-1 1,0-1,0 0,-1 0,0 0,-1 0,0-1,-1 1,0 0,0 0,-1 0,0 0,-1 1,-1-3,-1 0,-1 0,-1 0,0 0,-1 1,0 0,0 0,-1 1,-1 0,1 1,-2 0,1 0,-1 1,-1 1,1 0,-1 0,0 1,-1 1,0 0,0 1,0 0,-1 0,-16-2,1 0,-2 2,1 1,0 2,-1 1,1 1,-1 1,-25 7,-9 4,12-1</inkml:trace>
  <inkml:trace contextRef="#ctx0" brushRef="#br0" timeOffset="418.409">56 426,'22'-15,"-1"1,2 1,-1 1,2 1,0 1,0 1,0 1,1 1,1 1,-1 2,1 0,-1 2,1 1,0 0,10 3,-24 1,0 0,0 1,-1 1,0 0,1 0,-2 1,1 0,-1 1,0 0,0 1,-1 0,86 51,-86-55,1-1,0 0,0 0,0 0,0-2,0 1,0-1,0-1,1 0,-1 0,0-1,1 0,-1-1,0 0,0 0,0-1,-1-1,1 0,1-1,2-7</inkml:trace>
</inkml:ink>
</file>

<file path=ppt/ink/ink4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57 368,'44'-5,"32"-6,14-2,-4-3,-6 2,-13 2,-13 4,-10-2,-9 1,-5 2,-2 2,-2 2,-1 1,-4 2</inkml:trace>
  <inkml:trace contextRef="#ctx0" brushRef="#br0" timeOffset="297.162">1 537,'43'0,"34"0,13-5,-4-1,-7 0,-12 1,-12 2,-7 1,-6 1,-6 0,-4 1,-2 0,-2 1,-6-1</inkml:trace>
  <inkml:trace contextRef="#ctx0" brushRef="#br0" timeOffset="744.428">340 1,'73'36,"2"-3,1-3,2-3,15 0,30 12,-120-39,1 0,0 1,0-1,0 1,-1 0,1 1,0-1,-1 0,1 1,-1 0,0 0,1 0,-1 0,0 1,0-1,-1 1,1 0,0-1,-1 1,0 0,1 1,-1-1,-1 0,1 1,0-1,-1 1,0-1,1 1,-1 0,-1 0,1-1,-1 1,1 0,-1 0,0 0,0 0,-1-1,1 1,-1 0,-1 2,-96 93,-136 83,174-139,-63 35,99-65</inkml:trace>
</inkml:ink>
</file>

<file path=ppt/ink/ink4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0,'-29'9,"0"1,1 1,1 2,0 1,0 0,1 2,1 2,1 0,-10 10,27-22,1 0,-1 1,1 0,0 0,1 0,0 0,0 1,1 0,0 0,0 1,0-1,1 1,1-1,0 1,0 0,0 0,1 0,0 0,1 0,1 6,-2-5,1 0,1 1,0-1,0 0,1-1,0 1,1 0,0 0,0-1,1 0,1 0,-1 0,1 0,1 0,0-1,0 0,1-1,-1 1,2-1,-1 0,1-1,0 0,0 0,1-1,2 2,3-2,0 0,0-1,0-1,1 0,0 0,-1-2,1 0,0 0,0-2,0 0,-1 0,1-1,0-1,10-4,-1 1</inkml:trace>
</inkml:ink>
</file>

<file path=ppt/ink/ink4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59,'-14'26,"1"-6,1 0,1 1,0 1,2 0,1 0,1 0,0 1,2 0,-2 18,7-37,0-1,0 1,1-1,-1 0,1 1,0-1,0 1,0-1,0 0,0 0,1 0,-1 0,1 0,0 0,0 0,0 0,0-1,1 1,-1-1,1 0,0 0,-1 1,1-2,0 1,0 0,0-1,0 1,1-1,-1 0,0 0,0 0,1 0,-1-1,1 1,0-1,125-7,-112 3,0 0,-1-2,1 0,-1 0,0-2,-1 0,1-1,-2 0,1-1,-1-1,-1 0,0-1,-1-1,0 0,0 0,-2-1,0 0,0-1,-2 0,4-9,-10 19,-1 1,0-1,0 0,0 0,0 0,-1 1,0-1,0 0,0 0,-1 0,0 0,0 1,0-1,0 0,-1 0,1 1,-1-1,0 1,-1 0,1 0,-1 0,0 0,0 0,0 0,-1 1,1-1,-1 1,1 0,-1 0,0 0,-1 1,-1-2,-3-1,-1 0,1 1,-1 0,0 1,0 0,-1 0,1 1,0 1,-1-1,0 2,1-1,-1 2,1-1,-9 3,-10 3,4 1</inkml:trace>
</inkml:ink>
</file>

<file path=ppt/ink/ink4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1,'-17'7,"0"1,0 0,1 2,0 0,0 0,2 2,-1 0,1 0,1 2,0-1,-10 17,22-26,0 0,1 0,-1 1,1-1,0 0,0 1,1-1,-1 0,1 1,0-1,0 0,0 0,1 0,0 0,-1 0,1 0,1 0,-1-1,0 1,1-1,0 1,0-1,0 0,0 0,0-1,1 1,-1 0,1-1,0 0,0 0,0 0,0-1,2 2,27 21,-29-21,1 0,-1-1,-1 1,1 0,0 1,-1-1,0 1,1 0,-1-1,-1 1,1 1,-1-1,1 0,-1 1,0-1,-1 1,1-1,-1 1,0 0,0 0,-1 0,1-1,-1 1,0 0,0 0,-1 0,1 0,-1 0,0-1,0 1,-1 0,0-1,1 1,-2-1,1 1,0-1,-1 0,0 0,0 0,-2 2,-8 2,0-1,0-1,0 0,-1 0,0-2,0 0,0 0,-1-1,1-1,-1-1,0 0,1 0,-1-2,0 0,1 0,-9-3,0-1,4-2</inkml:trace>
</inkml:ink>
</file>

<file path=ppt/ink/ink4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62,'-23'8,"0"0,0 1,1 1,1 1,-1 1,2 1,0 1,1 1,0 1,1 0,1 1,-14 17,27-28,-1 1,1 0,0-1,0 2,1-1,0 0,0 1,1-1,0 1,0 0,0 0,1 0,1-1,-1 1,1 0,1 0,-1 0,1 0,1 0,0 0,0 0,0-1,1 1,0-1,0 0,1 0,0 0,0 0,1 0,0-1,0 0,0 0,1-1,0 1,0-1,0 0,1-1,-1 1,1-1,0-1,1 1,-1-1,0 0,1-1,7 2,3 0,0-1,1-1,-1 0,0-2,1 0,-1 0,0-2,0 0,1-2,-2 0,1 0,0-2,4-2,-9-2,0 0,-1-1,0-1,-1 0,0 0,-1-1,-1 0,0-1,0 0,-2 0,1-1,2-9,-10 23,5-7,0-1,0 0,-1 0,0 0,-1-1,0 1,-1-1,0 1,0-1,-1 0,0 0,-1 0,0 0,0 0,-1 0,-1 0,1 0,-2 1,1-1,-1 1,-1-1,0 1,0 0,-1 0,0 1,0-1,-1 1,0 0,-1 1,0-1,0 1,0 1,-1-1,0 1,0 1,-7-4,-60-8,39 14</inkml:trace>
</inkml:ink>
</file>

<file path=ppt/ink/ink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31,'-262'423,"245"-395,-1-2,-2-1,0 0,-1-1,-19 15,10-23,30-16,0 0,-1 0,1 0,-1 0,1 0,-1 0,1 0,-1 0,1-1,0 1,-1 0,1 0,-1 0,1-1,0 1,-1 0,1 0,0-1,-1 1,1 0,0-1,-1 1,1-1,0 1,0 0,0-1,-1 1,1-1,0 1,0 0,0-1,0 1,0-1,0 1,-1-1,1 1,0-1,0 1,1 0,-1-1,0 1,0-1,0 1,0-1,0 1,0 0,1-1,-1 1,0-1,0 1,1 0,-1-1,0 1,0 0,1-1,-1 1,0 0,1-1,-1 1,0 0,1 0,-1-1,1 1,-1 0,1 0,-1 0,0 0,1 0,-1 0,145-188,85-89,-77 134,-152 142,0 0,0 1,1-1,-1 0,0 0,1 1,-1-1,1 0,-1 1,0 0,1-1,-1 1,1 0,-1 0,1-1,-1 1,1 0,-1 1,1-1,-1 0,1 0,-1 1,1-1,-1 1,1-1,-1 1,0 0,1-1,-1 1,0 0,0 0,1 0,-1 0,0 0,0 0,0 0,0 0,0 1,0-1,-1 0,1 0,0 1,-1-1,1 1,-1-1,1 0,-1 1,1 1,14 76,-4 95,23-1,-6 5,-31-160,-20-34,22 15,-227-230,139 161,71 58</inkml:trace>
</inkml:ink>
</file>

<file path=ppt/ink/ink4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0 131,'113'-16,"-1"-5,66-22,-33-7,-140 50,0 0,0 0,0 0,0 1,0 0,0 0,0 0,0 1,0-1,0 1,-1 0,1 0,-1 1,1 0,-1-1,0 2,0-1,0 0,-1 1,1-1,2 5,53 34,-44-37,0-2,1 0,-1 0,1-1,0-1,0-1,12-1,-3 0</inkml:trace>
</inkml:ink>
</file>

<file path=ppt/ink/ink4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12,'39'0,"26"0,8 0,-5 0,-8 0,-10 0,-8 0,-8 0,-3-5,-8-1</inkml:trace>
</inkml:ink>
</file>

<file path=ppt/ink/ink4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60,'43'-5,"34"-6,8-2,-5 2,-12 3,-12 2,-12 3,-7 1,-11 2</inkml:trace>
</inkml:ink>
</file>

<file path=ppt/ink/ink4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0 112,'66'-27,"-18"6,1 3,1 2,0 1,1 3,-46 11,1 1,-1-1,1 1,-1 0,1 0,-1 1,0 0,1 0,-1 0,1 0,-1 1,0 0,0 0,0 0,0 1,0 0,-1 0,1 0,-1 0,0 1,0-1,0 1,0 0,2 5,1-1,0-1,0 1,0-1,1-1,0 1,0-1,1 0,0-1,0 0,0-1,1 0,-1 0,1-1,0 0,0-1,6 1,40 0,-31-3</inkml:trace>
</inkml:ink>
</file>

<file path=ppt/ink/ink4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1,'0'19,"0"31,0 11,0 4,0-2,0-4,0-2,-5-5,-1-8,0-6,1 1,1-3,2-2,1-2,1-1,0-2,-5-1,-1-5</inkml:trace>
</inkml:ink>
</file>

<file path=ppt/ink/ink4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30,'44'-5,"32"-1,14 0,-4 1,-12 1,-13 2,-18 1</inkml:trace>
</inkml:ink>
</file>

<file path=ppt/ink/ink4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363 134,'-2'-3,"0"-1,0 1,-1 0,1 0,-1 0,1 0,-1 0,0 1,0-1,-1 1,1 0,0 0,-1 0,1 0,-1 0,0 1,0 0,1-1,-1 1,0 1,0-1,0 1,0-1,0 1,0 0,0 1,0-1,0 1,0 0,0-1,0 2,0-1,-9 3,1 0,-1 1,1 0,0 0,1 2,-1-1,1 2,0-1,-2 4,1 0,-1 1,1 0,1 1,0 1,1-1,0 2,1-1,1 2,0-1,2 1,-1 0,2 0,-2 8,7-12,0-1,0 1,1-1,1 1,0-1,1 0,0 1,0-1,2-1,-1 1,1 0,1-1,-1 0,2-1,-1 1,2-1,-1 0,1-1,0 0,1 0,0-1,0 0,1 0,-1-1,1 0,1-1,-1 0,1-1,0 0,0-1,0 0,1-1,-1 0,0 0,3-1,15-1,1 0,-1-2,0-2,0 0,-1-2,1-1,-1-1,0-2,-1 0,0-2,-1-1,0-1,-9 6,-1 0,0-2,-1 1,0-2,0 0,-1 0,-1-2,0 0,0 0,-1-1,-1 0,-1-1,0-1,0 1,-2-2,2-4,-8 13,-1 0,0 1,0-1,0 0,-1 0,-1 0,1 0,-1 0,0 0,-1 1,0-1,0 0,-1 1,0 0,0-1,-1 1,0 1,0-1,0 0,-6-4,-1-3,-1 0,0 1,-1 1,-1 0,0 0,0 2,-1 0,-12-6,10 7,-1 0,0 2,0 0,-1 1,0 1,0 1,0 1,0 0,-1 1,1 2,-1 0,1 0,0 2,-1 1,1 0,0 1,0 1,1 1,-1 1,1 0,1 1,-1 1,1 1,1 0,0 1,-4 5,-43 36,38-32</inkml:trace>
</inkml:ink>
</file>

<file path=ppt/ink/ink4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0 166,'185'-118,"-174"111,0 1,1 0,-1 1,1 0,1 1,-1 0,0 1,1 1,0-1,0 2,0 0,0 1,7 0,156 91,-38-59,-133-31,0 0,1 0,-1 0,0 0,0-1,1 0,-1 0,0 0,0-1,1 0,-1 0,0 0,0-1,2 0,11-9</inkml:trace>
</inkml:ink>
</file>

<file path=ppt/ink/ink4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20,'251'-20,"-191"33,-59-13,0 1,0-1,0 0,0 1,0 0,-1-1,1 1,0-1,0 1,0 0,-1 0,1-1,0 1,-1 0,1 0,-1 0,1 0,-1 0,1 0,-1 0,0 0,1 0,-1 0,0 0,0 0,0 0,0 0,0 0,0 0,0 0,0 0,0 0,-1 0,1 0,0 0,0 0,-1 0,1 0,-1 0,1 0,-1 0,1-1,-1 1,0 0,1 0,-1 0,0-1,0 1,0 0,1-1,-1 1,0-1,0 1,0-1,-152 115,152-114,0 0,0 0,0 1,0-1,0 0,0 0,1 1,-1-1,0 0,1 1,-1-1,1 1,-1-1,1 1,0-1,-1 1,1-1,0 1,0-1,0 1,0-1,0 1,1-1,-1 1,0-1,1 1,-1-1,1 1,0-1,-1 0,1 1,0-1,0 0,0 1,0-1,0 0,0 0,0 0,0 0,0 0,0 0,1 0,-1 0,0-1,1 1,0 0,71 17,-70-18,120 23,-102-17,-3 1</inkml:trace>
</inkml:ink>
</file>

<file path=ppt/ink/ink4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2,'7'6,"-1"0,1 0,0-1,0 0,0 0,1 0,0-1,-1-1,2 1,-1-1,0 0,1-1,-1 0,1-1,0 1,-1-2,1 1,0-1,0 0,-1-1,1 0,5-2,252-24,228-5,-174 33,-262 4,-39 2</inkml:trace>
</inkml:ink>
</file>

<file path=ppt/ink/ink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289 282,'-19'33,"-12"26,0 8,1-3,4-8,4-8,4-8,0-10,4-6,0-2,-4-5,2 0,-1-4,2-3</inkml:trace>
  <inkml:trace contextRef="#ctx0" brushRef="#br0" timeOffset="260.855">35 311,'24'33,"13"21,4 6,1-2,-3-7,-7-6,-5-12,-11-11,-9-9</inkml:trace>
  <inkml:trace contextRef="#ctx0" brushRef="#br0" timeOffset="585.148">147 0,'0'5,"5"1,1 0</inkml:trace>
  <inkml:trace contextRef="#ctx0" brushRef="#br0" timeOffset="831.814">317 0,'5'0,"6"0,1 0</inkml:trace>
  <inkml:trace contextRef="#ctx0" brushRef="#br0" timeOffset="1115.88">514 338,'24'0,"18"0,6 0,0 0,-4 0,-8 0</inkml:trace>
  <inkml:trace contextRef="#ctx0" brushRef="#br0" timeOffset="1366.546">712 84,'-5'39,"-1"26,0 8,1-5,6-3,3-8,1-10,0-7,-2-6,0-4,-2-2,0-1,-1-1,0-4</inkml:trace>
</inkml:ink>
</file>

<file path=ppt/ink/ink4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68,'395'-57,"-362"51,44 1,-76 6,-1 1,1-1,-1 0,1 0,-1 0,0 1,1-1,-1 0,0 0,0 1,0-1,0 0,0 1,0-1,0 0,-1 0,1 1,0-1,-1 0,1 0,-1 0,1 1,-1-1,0 0,1 0,-1 0,0 0,0 0,0 0,1 0,-1-1,0 1,0 0,-1 0,1-1,0 1,0 0,0-1,0 1,0-1,-1 0,1 1,0-1,0 0,-1 0,-109 67,-75 55,183-121,0 1,0 0,0 0,1 0,-1 0,0 0,1 1,-1-1,1 1,0-1,0 1,0 0,0 0,1 0,-1 0,1 0,0 0,0 0,0 1,0-1,0 0,1 1,-1-1,1 1,0-1,0 0,0 1,1-1,-1 0,1 1,0-1,0 0,0 1,0-1,1 0,-1 0,1 0,-1 0,1 0,0-1,1 1,-1 0,0-1,1 1,-1-1,1 0,0 0,10 2,0 0,0-1,1-1,-1 0,1-1,0-1,-1 0,1 0,0-1,-1-1,1-1,-1 0,0 0,1-2,6 1,76-26,-77 24</inkml:trace>
</inkml:ink>
</file>

<file path=ppt/ink/ink4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1 339,'254'-30,"-64"3,-27 10,-96 12,-50 10</inkml:trace>
  <inkml:trace contextRef="#ctx0" brushRef="#br0" timeOffset="267.251">1 508,'43'0,"39"-5,9-1,0 0,-12 1,-13 2,-10 1,-8 1,-8 0,-7 1,-3 0,-7 1</inkml:trace>
  <inkml:trace contextRef="#ctx0" brushRef="#br0" timeOffset="798.406">368 0,'30'32,"53"36,202 60,-280-127,0 1,0 0,0 0,0 0,0 0,0 1,-1 0,1 0,-1 1,0-1,0 1,0-1,-1 1,1 1,-1-1,0 0,0 1,-1-1,1 1,-1 0,0 0,0 0,0 0,-1 1,0-1,0 0,0 0,-1 1,0-1,0 1,0-1,0 0,-1 1,-1 4,-11 9,-1-1,-1 0,0 0,-1-2,-1 0,0-1,-1-1,-1 0,0-1,-1-2,0 0,-12 4,-82 36,82-39,1 2,0 0,0 3,2 0,0 2,-20 17,32-22,3-2</inkml:trace>
</inkml:ink>
</file>

<file path=ppt/ink/ink4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60,'-1'-2,"0"-1,0 1,0 0,1 0,-1-1,1 1,-1 0,1-1,0 1,0-1,0 1,0 0,0-1,1 1,-1 0,1-1,0 1,-1 0,1-1,0 1,0 0,0 0,1 0,-1 0,1-1,21 32,-14-1,-2 0,-1 0,-1 1,-2 0,0-1,-2 1,-1 0,-4 23,2 12,2 329,-22-272,22-120,0 1,0-1,0 1,0-1,0 1,1 0,-1-1,0 1,1-1,-1 0,1 1,0-1,-1 1,1-1,0 0,0 1,0-1,0 0,0 0,0 0,0 0,0 0,1 0,-1 0,0 0,1 0,-1-1,0 1,1 0,-1-1,1 0,-1 1,1-1,-1 0,1 1,-1-1,1 0,-1 0,1 0,-1 0,1-1,0 1,-1 0,1-1,-1 1,0-1,1 1,-1-1,1 0,-1 0,0 1,1-1,-1 0,0 0,0 0,0 0,0-1,0 1,0 0,0 0,0-1,0 1,-1 0,102-138,-84 117,-8 6,0 1,1 1,1 0,0 1,1 0,0 0,1 2,1 0,-1 0,2 1,-1 1,2 1,12-5,-27 12,0 1,0 0,0-1,-1 1,1 0,0 0,0 0,0 0,0 1,0-1,0 0,0 1,0 0,0-1,0 1,-1 0,1 0,0 0,-1 0,1 0,0 0,-1 0,1 1,-1-1,0 1,1-1,-1 1,0-1,0 1,0 0,0-1,0 1,-1 0,1 0,0 0,-1 0,1-1,-1 3,5 80,-5-75,-5 137,5-121</inkml:trace>
</inkml:ink>
</file>

<file path=ppt/ink/ink4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0,'38'0,"18"0,4 0,-4 0,-6 0,-7 0,-6 0,-4 0,-3 0,-2 0,-6 0</inkml:trace>
</inkml:ink>
</file>

<file path=ppt/ink/ink4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27,'19'4,"17"3,6-6,1-2,-2-2,-4 0,-2 1,-3 0,-2 1,-6-4,-3-2,1 1,1 1,-4 1</inkml:trace>
</inkml:ink>
</file>

<file path=ppt/ink/ink4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3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1 110,'109'-62,"-79"48,-24 10,0 0,0 0,0 1,0 0,1 0,-1 0,1 1,0 0,0 0,-1 1,1 0,0 0,0 0,0 1,0 0,0 1,0-1,0 1,0 1,0-1,0 1,2 1,4 7,-7-4,0 0,1-1,0 0,-1 0,2 0,-1-1,0 0,1-1,0 1,0-1,0-1,0 0,0 0,1 0,-1-1,1 0,-1-1,1 0,-1 0,5-2,31-10,-25 6</inkml:trace>
</inkml:ink>
</file>

<file path=ppt/ink/ink4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5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0 897,'65'-29,"-1"-3,-2-2,-2-3,-1-2,-2-4,-1-1,-3-3,-2-2,6-12,-31 37,-2-1,-1-1,-1-1,-1-1,-1-1,-2-1,-1-1,-1 0,-2-1,-1 0,-1-3,-9-53,-3 86,0 0,-1 0,1 0,-1 0,0 0,0 0,0 0,1 0,-2 0,1 0,0 1,0-1,-1 0,1 1,-1-1,1 1,-1-1,1 1,-1 0,0 0,0 0,0 0,0 0,0 0,0 0,0 1,0-1,0 1,0-1,0 1,0 0,0 0,0 0,0 0,0 0,-1 0,1 1,0-1,-1 1,-8 4,0 0,1 1,0 0,1 1,-1 0,1 0,0 1,1 0,0 1,0-1,1 2,0-1,1 1,0 0,0 0,1 1,-1 3,-8 10,0 1,2 0,1 1,0 1,3 0,0 0,1 0,2 1,1 0,1 1,1-1,2 3,2-20,0 0,0 0,1 0,0-1,1 1,1-1,-1 0,2 0,-1 0,1-1,1 0,-1 0,2-1,-1 0,1 0,0 0,1-1,0-1,0 1,0-1,1-1,0 0,0 0,0-1,1 0,-1-1,1 0,0-1,0 0,0-1,0 0,8 0,17-12,-30 4</inkml:trace>
</inkml:ink>
</file>

<file path=ppt/ink/ink4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6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1,'-26'32,"0"1,3 2,1 1,1 0,2 1,2 2,2-1,-7 27,18-52,1 0,1-1,0 1,1 0,0 0,1 0,0 0,1 0,1-1,0 1,0 0,2-1,-1 1,2-1,-1 0,6 8,-5-8,1 0,0-1,1 0,0 0,0-1,1 0,1 0,0-1,2 2,-3-7</inkml:trace>
  <inkml:trace contextRef="#ctx0" brushRef="#br0" timeOffset="517.64">488 29,'-10'29,"-3"24,1 7,2-1,3-6,3-7,2-7,1-5,1-4,-5-6,0-4,-1 1,2 1,-4-3,-1 0,2 2,2-3</inkml:trace>
  <inkml:trace contextRef="#ctx0" brushRef="#br0" timeOffset="945.38">714 396,'19'0,"21"0,8 0,1 0,-8-5,-6-1,-4 0,-3 1,-1 1,-1 2,-4 1</inkml:trace>
  <inkml:trace contextRef="#ctx0" brushRef="#br0" timeOffset="1400.365">1249 57,'-11'196,"-52"96,52-185,10-84</inkml:trace>
</inkml:ink>
</file>

<file path=ppt/ink/ink4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0 542,'29'-9,"19"-4,6 1,-1 2,-5 3,-6 2,-5 3,-4 1,-3 1,-7 1</inkml:trace>
  <inkml:trace contextRef="#ctx0" brushRef="#br0" timeOffset="247.6">227 261,'-10'38,"-3"22,1 6,2-3,3-8,8-13,3-9,1-10</inkml:trace>
  <inkml:trace contextRef="#ctx0" brushRef="#br0" timeOffset="597.598">791 91,'-28'41,"2"2,3 0,1 2,2 0,-13 44,31-86,0 0,0 0,1 1,-1-1,1 0,0 1,0-1,0 1,0 0,1-1,0 1,-1-1,1 1,0 0,1-1,-1 1,1 0,0-1,-1 1,1-1,1 1,-1-1,1 0,-1 1,1-1,0 0,0 0,0 0,1 0,-1-1,1 1,-1-1,1 1,0-1,0 0,0 0,0 0,0 0,1 0,9-2,-1 0,0-1,0-1,0 0,0 0,-1-1,1-1,-1 0,1 0,-1-1,0-1,-1 1,0-2,1 0,-2 0,7-7,-8 8,-1 0,0 0,0-1,0 0,-1-1,-1 0,1 0,-1 0,0 0,-1-1,0 0,0 1,-1-2,0 1,-1 0,0-1,0 1,-1-1,0 1,-1-1,0 0,-1 1,0-1,0 1,-1-1,0 1,-1 0,0-1,0 1,-1 1,0-1,-4-6,2 10,-1 0,1 0,-1 1,0 0,0 0,0 0,-1 1,0 0,1 0,-1 1,0 0,0 1,0 0,0 0,0 0,-1 1,1 0,0 1,0 0,0 0,-1 1,-12-1,-7 0</inkml:trace>
  <inkml:trace contextRef="#ctx0" brushRef="#br0" timeOffset="863.704">508 374,'39'-15,"21"-4,7 0,-5 5,-7 3,-13 9,-9 10,-5 3,-3 0,-1-2,1-2,-5-8,-5-3</inkml:trace>
  <inkml:trace contextRef="#ctx0" brushRef="#br0" timeOffset="1231.629">1072 7,'20'-5,"10"3,6 2,-4 6,-7 7,-13 1,-8 3,-5 3,-2 3,4-2,7-5,6-5,7-4,3-4,3-2,2-1,0-1,-4 0</inkml:trace>
  <inkml:trace contextRef="#ctx0" brushRef="#br0" timeOffset="1555.692">480 712,'39'-5,"36"-1,10 0,1-4,-10 0,-9 2,-10 2,-10 2,-8 1,-7 2,-3 1,-7 0</inkml:trace>
  <inkml:trace contextRef="#ctx0" brushRef="#br0" timeOffset="1952.288">678 825,'66'-2,"-40"0,0 1,0 2,0 0,0 2,0 0,-1 2,8 3,-32-8,0 0,0 0,0 0,0 0,1 1,-1-1,0 0,0 1,0-1,0 1,-1-1,1 1,0-1,0 1,0 0,0-1,0 1,-1 0,1 0,0 0,-1-1,1 1,0 0,-1 0,1 0,-1 0,0 0,1 0,-1 0,0 0,1 0,-1 0,0 0,0 0,0 1,0-1,0 0,0 0,0 0,-1 0,1 0,0 0,-1 0,1 0,0 0,-1 0,1 0,-1 0,0 0,1 0,-1-1,0 1,1 0,-1 0,0 0,0-1,0 1,1-1,-1 1,0 0,-1-1,-59 38,22-10,39-27,-1-1,0 1,1 0,-1-1,1 1,-1-1,1 1,-1 0,1-1,-1 1,1 0,0 0,-1-1,1 1,0 0,0 0,0 0,0-1,-1 1,1 0,0 0,0 0,1-1,-1 1,0 0,0 0,0 0,0-1,1 1,-1 0,0 0,1-1,-1 1,1 0,-1-1,0 1,1 0,0-1,-1 1,1 0,-1-1,1 1,0-1,-1 0,1 1,0-1,-1 1,1-1,0 0,0 0,0 1,-1-1,1 0,0 0,0 0,10 2,1 0,-1-1,1 0,0-1,0 0,-1-1,1-1,-1 0,1 0,-1-1,0 0,0-1,0 0,3-3,35-9,-24 9</inkml:trace>
  <inkml:trace contextRef="#ctx0" brushRef="#br0" timeOffset="2288.758">1750 34,'25'48,"-2"1,-2 0,-2 2,-3 0,-2 1,6 43,-19-81,-1 0,0 0,-1 0,-1-1,0 1,-1 0,0-1,-1 1,0-1,-1 0,-1-1,0 1,-1-1,0 0,-7 8,-146 154,137-152,-85 56,91-69</inkml:trace>
</inkml:ink>
</file>

<file path=ppt/ink/ink4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29,'10'0,"8"0,5 0,4 0,2 0,1 0,0 0,0 0,0 0,-1-5,-1-1,1-1,-1 2,0 2,-4 1</inkml:trace>
</inkml:ink>
</file>

<file path=ppt/ink/ink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4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481 217,'-11'237,"-24"10,22-108,-2-105,10-39</inkml:trace>
  <inkml:trace contextRef="#ctx0" brushRef="#br0" timeOffset="300.474">86 190,'38'-5,"42"-2,17-4,1 0,-6 1,-10 3,-13 3,-9 1,-10 2,-9 1,-6 0,-5 1,-2-1,-1 0,-11 5,-7 2</inkml:trace>
  <inkml:trace contextRef="#ctx0" brushRef="#br0" timeOffset="570.459">1 951,'43'5,"39"-4,9-6,0-2,-12 0,-13 1,-14-4,-11 1,-8 1,-4 2,-3-2,0 0,-5 1</inkml:trace>
  <inkml:trace contextRef="#ctx0" brushRef="#br0" timeOffset="1232.641">1187 246,'50'-9,"-1"-3,-1-1,0-3,-1-2,0-2,17-11,-60 29,0 1,0-1,0 0,0 0,0 0,0-1,0 0,-1 1,1-1,-1-1,0 1,0 0,0-1,0 1,-1-1,1 0,-1 0,0 0,0 0,-1 0,1-1,-1 1,0 0,0-1,0 1,-1-1,1 1,-1-1,-1-1,1 5,-1 0,1-1,-1 1,0 0,1 0,-1 0,0-1,0 1,0 0,0 0,0 0,0 1,0-1,0 0,-1 0,1 1,0-1,0 0,-1 1,1-1,0 1,-1 0,1-1,0 1,-1 0,1 0,-1 0,1 0,-1 0,1 0,0 0,-1 1,1-1,0 0,-1 1,1-1,0 1,-1 0,1-1,-1 2,-48 35,31-9,1 2,2 0,1 1,2 0,1 1,1 0,2 1,1 1,1-1,2 1,1 13,-1-16,-18 196,18-150,-3 0,-3-1,-5 4,14-71,0 0,-1 0,0-1,0 1,0-1,-1 0,-1 0,0 0,0-1,0 1,-1-1,0-1,0 1,0-1,-1 0,0 0,-1-1,1 0,-1 0,0-1,0 0,0 0,-1-1,1 0,-1 0,0-1,0 0,0-1,0 0,0 0,0-1,0 0,0-1,-3 0,8-1,1 1,-1-1,1 1,-1-1,1 0,0-1,-1 1,1 0,0-1,1 0,-1 0,0 0,1 0,0 0,0 0,0-1,0 1,0-1,0 1,1-1,0 0,0 1,0-1,0 0,1 0,-1 0,1 0,0 0,0 0,0 0,1-3,1-6,0 0,0 1,1-1,1 1,0-1,1 1,0 0,1 1,1-2,12-14,1 1,1 1,1 0,1 2,1 1,1 1,11-6,-13 8,-5 7,1 0,-1 1,2 1,-1 1,2 1,-1 1,1 0,0 2,0 0,13 0,39 10,-55 1</inkml:trace>
</inkml:ink>
</file>

<file path=ppt/ink/ink4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58,'43'-5,"29"-1,6 0,-4-4,-11 0,-10 2,-11 2,-6 2,-6 2,-7 1</inkml:trace>
</inkml:ink>
</file>

<file path=ppt/ink/ink4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5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1 940,'79'-44,"-40"25,0-2,-2-1,-1-2,-1-2,-1-1,-1-2,-1 0,12-19,-24 23,2-1,-2 0,-1-2,-1-1,-1 0,3-11,-11 21,0-1,-2 0,-1 0,0-1,-1 0,-2 0,0 0,-1 0,-1 0,-2-18,1 36,0 1,0-1,-1 0,0 1,1-1,-1 1,0-1,0 1,0-1,-1 1,1 0,-1-1,1 1,-1 0,0 0,0 0,0 0,0 1,0-1,0 0,0 1,0-1,-1 1,1 0,-1 0,1 0,-1 0,1 0,-1 1,1-1,-1 1,0-1,1 1,-1 0,0 0,0 1,0-1,-6 1,1 0,0 0,-1 1,1 0,0 1,0-1,0 2,0-1,1 1,-1 0,-2 3,-10 7,1 2,1 0,1 1,0 1,1 0,1 1,1 1,0 0,2 1,0 0,2 1,0 1,1-1,1 1,-3 19,10-33,0-1,0 1,1-1,0 1,0-1,1 1,0-1,0 1,1-1,0 0,1 0,0 0,0 0,1 0,0 0,0-1,1 0,0 0,0 0,0-1,5 5,3 1,0 0,0-1,1-1,1 0,-1 0,2-2,-1 0,1-1,0 0,4 0,122 28,-107-22,-29-7</inkml:trace>
  <inkml:trace contextRef="#ctx0" brushRef="#br0" timeOffset="488.902">1074 263,'-31'39,"3"2,1 1,2 1,2 2,2 0,1 3,18-43,-1 1,1-1,0 1,1 0,-1 0,1 0,0 0,1 0,-1 0,1 0,1 0,-1 0,1-1,0 1,0 0,1 0,-1 0,1 0,1-1,-1 1,1-1,0 0,0 0,0 0,1 0,0 0,0-1,0 0,0 1,1-2,0 1,-1 0,1-1,3 1,2 0,-1-1,1 0,0-1,0 0,0 0,0-1,1 0,-1-1,0 0,0-1,0 0,1-1,-1 0,-1 0,1-1,0-1,-1 1,4-3,17-8,-1-1,-1-2,0-1,-1-1,1-2,-12 9,-1-1,0 0,-1-1,0-1,-1 0,-1-1,0 0,-2-1,0 0,0-1,-2 0,0 0,5-17,-12 27,0 1,-1 0,1 0,-1 0,0-1,-1 1,0 0,0 0,-1 0,0 0,0 0,0 0,-1 0,0 1,0-1,-1 1,0 0,0 0,0 0,-1 0,0 1,0 0,0 0,-1 0,0 1,0 0,0 0,0 0,0 1,-1 0,0 0,0 0,1 1,-1 0,-1 1,1-1,0 1,0 1,0 0,-1-1,1 2,-6 0,-7 0,0 0,0 1,0 1,1 1,-1 1,1 0,0 1,-6 4,-11 7</inkml:trace>
  <inkml:trace contextRef="#ctx0" brushRef="#br0" timeOffset="780.687">791 630,'38'-25,"23"-11,5-1,-3 6,-8 9,-9 12,-7 9,-10 8,-5 4,-2-1,0-1,1-3,1-2,2-1,1-7,1-3,0 1,-4 0</inkml:trace>
  <inkml:trace contextRef="#ctx0" brushRef="#br0" timeOffset="1184.639">1581 37,'18'-8,"0"2,1 0,-1 1,1 1,0 1,0 1,0 0,0 1,1 1,5 2,-24-2,0 0,0 0,1 0,-1 0,0 0,0 0,0 1,0-1,0 0,0 1,1-1,-1 1,0-1,0 1,0-1,0 1,-1 0,1 0,0-1,0 1,0 0,-1 0,1 0,0 0,-1 0,1 0,0 0,-1 0,0 0,1 0,-1 0,0 0,1 1,-1-1,0 0,0 0,0 0,0 0,0 1,0-1,0 0,0 0,-1 0,1 0,0 0,-1 0,1 1,-1-1,1 0,-1 0,0 0,1 0,-2 0,-42 48,43-48,-1 0,-1 1,0 0,1-1,-1 1,1 0,-1 0,1 1,0-1,0 0,0 1,0-1,1 1,-1 0,1-1,0 1,-1 0,1 0,0 0,1 0,-1 0,0 0,1 0,0 0,0 1,0-1,0 0,0 0,0 0,1 0,0 0,-1 0,1 0,0 0,1 0,-1 0,0-1,1 1,0 0,-1-1,1 1,0-1,2 2,5 0,0 1,0-2,0 1,1-1,0-1,0 1,-1-2,1 1,0-1,1-1,-1 0,9-1,7 0</inkml:trace>
  <inkml:trace contextRef="#ctx0" brushRef="#br0" timeOffset="1454.357">2315 64,'-216'228,"110"-110,-6-6,-4-4,-25 11,111-97,2 1,0 1,2 2,-22 26,34-33</inkml:trace>
  <inkml:trace contextRef="#ctx0" brushRef="#br0" timeOffset="1949.649">2005 601,'35'-10,"1"1,0 3,0 0,1 3,0 0,-1 3,18 2,-52-2,0 0,-1-1,1 1,0 0,-1 0,1 0,0 1,0-1,-1 0,1 1,0-1,-1 1,1-1,-1 1,1 0,0-1,-1 1,0 0,1 0,-1 0,0 1,1-1,-1 0,0 0,0 1,0-1,0 0,0 1,0-1,0 1,-1 0,1-1,0 1,-1-1,0 1,1 0,-1 0,0-1,0 1,0 0,0-1,0 1,0 0,0 0,-1-1,1 1,0 0,-1-1,0 1,1-1,-1 1,0-1,0 1,-1 1,-21 32,19-31,0 0,1 0,0 1,0-1,0 1,0 0,1-1,-1 1,1 1,0-1,1 0,-1 0,1 1,0-1,1 1,-1-1,1 1,0-1,1 2,2-3,0 0,1-1,-1 0,1 1,0-1,0-1,0 1,0-1,0 1,1-1,-1 0,1-1,-1 1,1-1,0 0,0 0,-1 0,1-1,0 1,0-1,0-1,0 1,0 0,-1-1,1 0,1-1,7 2,162-31,-119 17,-32 7</inkml:trace>
</inkml:ink>
</file>

<file path=ppt/ink/ink4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59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22,'-45'111,"18"-44,-2 0,-3-2,-7 5,-191 303,218-355</inkml:trace>
  <inkml:trace contextRef="#ctx0" brushRef="#br0" timeOffset="379.425">301 191,'2'0,"0"-1,0 1,1 0,-1 0,0 0,0 0,0 0,0 0,0 1,0-1,1 0,-1 1,0 0,0 0,0 0,-1-1,1 2,0-1,0 0,0 0,-1 1,1-1,-1 0,1 1,-1 0,1-1,-1 1,0 0,0 0,0 0,0 0,0-1,0 2,23 70,-10 134,-11-191,30 103,-32-116,0 1,1-1,0 1,0-1,0 0,0 0,0 0,0 0,1-1,-1 1,1 0,0-1,0 0,0 0,0 0,0 0,1 0,-1-1,0 1,1-1,-1 0,1 0,0 0,-1 0,1-1,0 0,-1 1,1-1,0-1,1 1,4-4,1 0,-1-1,1 0,-1-1,-1 0,1 0,-1-1,0 0,0 0,-1-1,0 0,-1 0,0-1,0 0,-1 0,5-9,2-1,8-8,0-2,-2 0,-1-1,-2-1,-1 0,-1-1,-1 0,-3-1,0-1,-2 1,-1-1,-2-1,-1-29,-3 61,0 0,0-1,0 1,-1 0,1-1,-1 1,0 0,0 0,0 0,-1 0,1 0,-1 0,1 0,-1 0,0 1,0-1,0 1,0-1,-1 1,1 0,-1 0,1 0,-1 0,0 0,0 0,0 1,0 0,-2-2,-11 3</inkml:trace>
  <inkml:trace contextRef="#ctx0" brushRef="#br0" timeOffset="761.172">1176 219,'-18'27,"1"1,1 1,1 0,2 1,1 0,2 1,1 0,-2 16,10-44,0 1,0 0,0 0,1 0,0 0,0 0,0 0,0 1,0-1,1 0,0-1,0 1,0 0,0 0,1 0,-1 0,1-1,0 1,0-1,1 0,-1 1,1-1,-1 0,1 0,0 0,0-1,0 1,0-1,1 0,-1 0,1 0,-1 0,1 0,0-1,0 0,0 1,0-1,0-1,0 1,0-1,0 1,0-1,0-1,0 1,0 0,4-2,2-2,-1-1,1-1,-1 1,0-2,0 1,-1-1,1 0,-2-1,1 0,-1 0,0-1,-1 0,0 0,0-1,-1 1,1-4,-1 2,0 0,-1-1,-1 1,0-1,0 1,-1-1,-1 0,0 0,-1 0,0 0,0 0,-2 0,1 0,-1 1,-1-1,0 1,-1-1,0 1,-3-6,4 14,0 0,1 1,-1-1,0 0,-1 1,1 0,0-1,-1 1,1 0,-1 1,1-1,-1 1,0 0,0 0,0 0,0 0,0 0,-19-2</inkml:trace>
  <inkml:trace contextRef="#ctx0" brushRef="#br0" timeOffset="1231.129">1486 275,'7'36,"-5"-18,1-1,0 1,2-1,0 0,1 0,0 0,2-1,0 0,0 0,4 2,-10-16,0 1,0 0,1-1,-1 0,1 1,0-1,0 0,0 0,0-1,0 1,0-1,0 1,0-1,1 0,-1 0,0-1,1 1,-1-1,1 1,-1-1,1 0,-1 0,1-1,-1 1,1-1,-1 0,0 0,1 0,-1 0,0 0,2-2,94-63,-89 58,127-108,-134 113,-3 1,1 1,-1-1,1 1,0-1,-1 1,1 0,0 0,0-1,0 1,0 0,0 0,0 0,0 0,0 0,0 0,1 0,-1 0,0 1,1-1,-1 0,0 1,1-1,-1 1,1-1,-1 1,1 0,-1 0,1-1,-1 1,1 0,-1 1,1-1,-1 0,1 0,-1 1,1-1,-1 0,1 1,-1 0,0-1,1 1,-1 0,0 0,2 0,6 56,-10-53,1 0,0 1,0-1,0 1,1-1,0 0,0 1,0-1,0 0,1 1,-1-1,1 0,0 0,1-1,-1 1,1 0,-1-1,1 1,0-1,0 0,1 0,0 1,1-1,0 0,0-1,1 1,-1-1,1 0,0-1,-1 1,1-1,0 0,0-1,0 1,0-1,-1-1,1 1,0-1,0 0,0 0,0 0,-1-1,1 0,-1 0,1 0,-1-1,3-2,4-1,0-2,0 0,-1 0,0-1,0 0,-1-1,0 0,-1-1,7-10,-7 8,-1 0,0-1,-1 0,-1 0,0-1,-1 0,0 0,-1 0,-1-1,0 1,-2-1,1-3,-2-5</inkml:trace>
</inkml:ink>
</file>

<file path=ppt/ink/ink4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408 254,'-35'10,"0"1,1 2,1 1,0 2,1 1,1 2,-13 10,30-19,0 0,1 0,0 1,1 1,0 0,1 1,-10 14,19-24,-1 1,1-1,0 1,0 0,0 0,1 0,-1-1,1 2,0-1,0 0,1 0,-1 0,1 0,0 0,0 1,0-1,0 0,1 0,0 0,0 0,0 0,0 0,1 0,-1 0,1 0,0 0,0-1,1 1,-1-1,1 0,0 1,-1-1,4 2,3 3,0-2,1 1,0-1,0 0,0-1,0-1,1 1,0-2,0 1,0-1,0-1,0 0,1-1,-1 0,0-1,1 0,-1 0,1-2,-1 1,8-3,6-3</inkml:trace>
  <inkml:trace contextRef="#ctx0" brushRef="#br0" timeOffset="283.272">718 311,'-14'20,"1"1,1 0,0 1,2 0,0 1,2 0,1 0,0 1,2 0,-1 11,6-33,0 1,0-1,0 0,0 1,0-1,0 0,1 1,-1-1,1 0,0 1,0-1,0 0,0 0,0 0,0 0,1 0,-1 0,0 0,1 0,0 0,-1-1,1 1,0 0,0-1,0 0,0 1,0-1,0 0,1 0,-1 0,0-1,0 1,1 0,-1-1,0 0,1 1,-1-1,1 0,0 0,4 0,1-1,-1 1,1-1,-1-1,1 1,-1-2,0 1,0 0,0-1,0-1,0 1,0-2,8-5,0 0,-1-1,-1-1,1-1,-2 0,0 0,-1-1,0-1,-1 0,0 0,-2-1,0 0,0-1,-1-2,-5 14,-1 1,0-1,0 1,0-1,-1 1,0-1,0 0,0 1,0-1,-1 1,1-1,-1 0,-1 1,1 0,-1-1,1 1,-1 0,0 0,-1 0,1 0,-1 0,1 0,-1 0,0 1,-1 0,1 0,-1 0,1 0,-1 0,0 1,0-1,0 1,0 0,0 0,-5-1,-15-4</inkml:trace>
  <inkml:trace contextRef="#ctx0" brushRef="#br0" timeOffset="735.759">1056 592,'8'-21,"1"0,0 0,2 1,0 0,1 0,1 2,1-1,0 2,2 0,0 1,8-6,-23 20,1 1,-1 0,1-1,0 1,0 0,0 0,0 0,-1 0,1 1,0-1,0 0,1 1,-1-1,0 1,0 0,0 0,0 0,0 0,0 0,0 0,1 0,-1 1,0-1,0 1,0 0,0-1,0 1,0 0,-1 0,1 0,0 0,0 1,-1-1,1 0,-1 1,1-1,-1 1,1 0,-1-1,0 1,0 0,0 0,0 0,0 0,0 0,-1 0,1 0,0 0,-1 0,0 1,9 20,-8-17,1 0,0 0,0 0,0-1,1 1,-1-1,1 0,1 0,-1 0,1 0,-1-1,2 1,-1-1,0 0,1 0,0 0,-1-1,6 3,-5-3,1 0,0 0,0-1,0 1,0-1,0-1,1 1,-1-1,0 0,1-1,-1 0,1 0,-1 0,1 0,-1-1,0 0,1-1,-1 0,0 1,0-2,1 1,4-4,0 1,0-1,-1-1,0 0,0 0,0-1,-1 0,0-1,-1 0,0 0,0-1,-1 0,0 0,-1 0,0-1,-1 0,0-1,-1 1,0-1,-1 0,0 0,-1 0,1-6,-1-7</inkml:trace>
  <inkml:trace contextRef="#ctx0" brushRef="#br0" timeOffset="1136.652">2073 113,'-2'1,"-6"1,0 0,0 1,0 0,0 1,0-1,1 2,0-1,0 1,0 0,0 0,1 1,0 0,0 0,0 0,1 1,0 0,0 0,-3 7,9-11,0 1,0 0,1-1,-1 0,1 1,0-1,0 0,0 0,1 0,-1 0,1 0,-1-1,1 1,0-1,0 0,0 0,0 0,0 0,1 0,-1 0,1-1,-1 0,1 0,-1 0,1 0,0 0,-1-1,1 0,16 8,-17-8,0 1,0 1,1-1,-1 0,-1 1,1 0,0-1,0 1,-1 0,1 0,-1 1,1-1,-1 0,0 1,0 0,0-1,0 1,-1 0,1 0,-1 0,1 0,-1 0,0 0,0 0,-1 1,1-1,-1 0,1 1,-1-1,0 0,0 1,-1-1,1 0,-1 0,1 1,-1-1,0 0,0 0,-1 0,1 0,-1 0,1 0,-3 2,-8 10,0-1,-1 0,0-1,-2-1,1 0,-1-1,-1 0,0-2,0 1,-1-2,0-1,-2 1,-4 0,4-1</inkml:trace>
  <inkml:trace contextRef="#ctx0" brushRef="#br0" timeOffset="1379.352">2581 0,'-15'38,"-4"28,1 6,4-3,3-9,5-10,2-9,3-6,-4-9,-1-4,-4-7,-1-4</inkml:trace>
  <inkml:trace contextRef="#ctx0" brushRef="#br0" timeOffset="1546.656">2298 254,'39'-10,"21"-2,7-1,-5 4,-11 6,-16 5</inkml:trace>
  <inkml:trace contextRef="#ctx0" brushRef="#br0" timeOffset="1731.706">2750 451,'0'0</inkml:trace>
</inkml:ink>
</file>

<file path=ppt/ink/ink4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3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1 122,'54'386,"-53"-380,-1 3,1-1,0 0,0 1,1-1,0 0,1 1,0-1,0-1,0 1,1 0,0-1,1 0,0 0,0 0,4 4,-5-11,0 1,0-2,0 1,-1 0,1-1,0 0,0 0,-1 0,1 0,-1-1,1 1,-1-1,1 0,-1 0,0 0,0-1,0 1,0-1,-1 1,1-1,-1 0,1 0,-1 0,0 0,0-1,0 1,-1-1,1 1,0-4,117-265,30-19,-141 273</inkml:trace>
  <inkml:trace contextRef="#ctx0" brushRef="#br0" timeOffset="380.042">678 291,'39'-4,"26"-8,8 0,-5 1,-8 3,-10 2,-8 2,-12 3</inkml:trace>
  <inkml:trace contextRef="#ctx0" brushRef="#br0" timeOffset="629.612">763 489,'43'-5,"29"-1,6-5,-4 0,-15 1</inkml:trace>
</inkml:ink>
</file>

<file path=ppt/ink/ink4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2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90,'-4'24,"-3"27,1 10,2-1,0-6,2-7,1-7,0-5,6-4,2-3,-1 0,-1-2,-1 1,-2 1,-1-11,0-7</inkml:trace>
  <inkml:trace contextRef="#ctx0" brushRef="#br0" timeOffset="266.385">0 174,'39'-19,"31"-11,14-1,2 6,-8 1,-9 6,-11 5,-10 5,-9 4,-6 3,-4 1,-2 1,-1 0,0 0,1 5,-5 0</inkml:trace>
  <inkml:trace contextRef="#ctx0" brushRef="#br0" timeOffset="616.761">763 372,'39'-5,"31"-1,9 0,-5-4,-9 0,-11 2,-11 2,-7 3,-10 0</inkml:trace>
  <inkml:trace contextRef="#ctx0" brushRef="#br0" timeOffset="867.144">1045 118,'0'38,"5"28,1 6,0-3,-1-9,-1-10,-2-8,-1-7,0-10</inkml:trace>
</inkml:ink>
</file>

<file path=ppt/ink/ink4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3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311 116,'-1'310,"-1"-279,-1 0,-1 0,-2-1,-1 0,-1 0,-2 0,-6 11,16-40,-1 1,1 0,0 0,-1 0,1 0,-1-1,0 1,1 0,-1 0,0-1,0 1,0-1,-1 1,1-1,0 1,0-1,-1 0,1 1,-1-1,1 0,-1 0,1 0,-1 0,0-1,0 1,1 0,-1-1,0 1,0-1,0 1,0-1,1 0,-3 0,-3-8</inkml:trace>
  <inkml:trace contextRef="#ctx0" brushRef="#br0" timeOffset="265.885">0 145,'39'-14,"36"-10,15-1,2 4,-5 1,-8 4,-8 4,-11 5,-5 3,-9 2,-6 2,-6 1,-3 0,-3 0,-1 4,-5 2</inkml:trace>
  <inkml:trace contextRef="#ctx0" brushRef="#br0" timeOffset="604.266">649 371,'34'-5,"29"-1,10 0,-3 1,-8 1,-11 2,-8 1,-8 0,-9 1</inkml:trace>
  <inkml:trace contextRef="#ctx0" brushRef="#br0" timeOffset="851.985">762 569,'39'0,"21"0,7 0,-5 0,-7 0,-8 0,-13 0</inkml:trace>
</inkml:ink>
</file>

<file path=ppt/ink/ink4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2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473 367,'1'-1,"-1"-1,0 0,1 1,-1-1,0 0,0 1,0-1,0 0,0 0,0 1,0-1,-1 0,1 1,-1-1,1 1,-1-1,0 0,1 1,-1-1,0 1,0 0,0-1,0 1,0 0,-1-1,1 1,0 0,0 0,-1 0,1 0,-1 0,1 1,-1-1,1 0,-1 1,1-1,-1 1,0-1,1 1,-1 0,0 0,0-1,1 1,-1 0,0 1,1-1,-1 0,0 0,1 1,-2 0,-144 42,137-40,2-1,1 0,0 0,0 0,1 0,-1 1,0 1,1-1,0 1,-1 0,1 0,1 1,-6 4,11-7,-1-1,1 0,0 0,-1 1,1-1,0 0,0 0,0 1,0-1,0 0,0 1,1-1,-1 0,0 1,1-1,-1 0,0 0,1 0,0 1,-1-1,1 0,0 0,-1 0,1 0,0 0,0 0,0 0,0-1,0 1,0 0,0 0,0-1,0 1,1 0,-1-1,0 1,0-1,1 0,-1 1,53 19,-52-21,0 1,0 0,1 0,-1 0,0 0,1 0,-1 0,0 0,0 1,1-1,-1 1,0 0,0 0,0 0,0 0,0 0,0 0,0 0,0 1,0-1,0 0,-1 1,1 0,-1-1,1 1,-1 0,1 0,-1 0,0 0,0 0,0 0,0 0,-1 1,1-1,0 0,-1 0,0 1,1-1,-1 0,0 1,0-1,0 0,-1 0,1 1,0-1,-1 0,0 2,-14 13,0-2,-1 0,0-1,-1-1,-1 0,0-1,-11 5,-79 59,53-12,54-63,0 1,1 1,-1-1,0 0,1 0,-1 0,1 0,-1 0,1 0,0 1,0-1,0 0,0 0,1 0,-1 1,1-1,-1 0,1 0,0 0,-1 0,1 0,0 0,0 0,1 0,-1 0,0-1,1 1,-1 0,1-1,-1 1,1-1,0 0,0 1,-1-1,2 0,10 6,0 0,1-1,-1-1,1-1,0 0,1 0,-1-1,0-1,1-1,-1 0,1-1,0 0,-1-1,4-1,16 1,-29 1,-1 0,1 0,-1 0,0 0,1-1,-1 0,1 0,-1 0,0-1,0 1,0-1,0 0,0 0,0 0,0-1,0 1,-1-1,0 0,1 0,-1 0,0-1,0 1,-1-1,1 0,-1 1,0-1,0 0,0 0,0 0,-1-1,0 1,1 0,-1-5,2-12</inkml:trace>
  <inkml:trace contextRef="#ctx0" brushRef="#br0" timeOffset="287.312">303 0,'18'187,"-8"111,-12-245,-3-1,-1 0,-3 0,-2-1,-17 45,-35 126,56-204</inkml:trace>
</inkml:ink>
</file>

<file path=ppt/ink/ink4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8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47,'0'10,"0"12,0 7,0 4,0 1,0 0,0-2,0-1,0-1,0-1,0 0,0-1,0 0,0-5</inkml:trace>
  <inkml:trace contextRef="#ctx0" brushRef="#br0" timeOffset="264.407">0 498,'43'-9,"34"-4,13 1,-4 2,-11-2,-15 1,-11 3,-11 2,-6 3,-8 6,-9 3</inkml:trace>
  <inkml:trace contextRef="#ctx0" brushRef="#br0" timeOffset="698.712">113 752,'45'-14,"-10"2,1 2,0 1,0 2,1 1,27 0,-63 5,-1 1,1 0,0-1,0 1,0 0,-1 0,1 0,0 0,0-1,0 1,-1 0,1 0,0 1,0-1,0 0,0 0,-1 0,1 0,0 1,0-1,-1 0,1 1,0-1,0 1,-1-1,1 1,0-1,-1 1,1-1,-1 1,1 0,-1-1,1 1,-1 0,1-1,-1 1,0 0,1 0,-1-1,0 1,0 0,1 0,-1 0,0-1,0 1,0 0,0 0,0 0,0 0,0-1,0 1,-1 0,1 0,0 0,0-1,-1 1,1 0,0 0,-1-1,0 2,-33 39,-22 7,42-38,1 1,0 0,0 1,1 0,1 1,0 0,0 1,2 0,-6 12,13-24,1 1,0 0,0-1,0 1,0 0,1 0,-1 0,1 0,0 0,-1 0,1 0,1 0,-1-1,0 1,1 0,-1 0,1 0,0 0,0 0,0-1,0 1,1 0,-1-1,1 1,-1-1,1 0,0 1,0-1,0 0,0 0,1 0,-1 0,0-1,1 1,1 0,1 1,0 0,0-1,1 0,-1 0,1 0,0 0,-1-1,1 0,0 0,0-1,0 0,0 0,0 0,0-1,-1 1,1-1,3-2,31-15,-24 9</inkml:trace>
  <inkml:trace contextRef="#ctx0" brushRef="#br0" timeOffset="1398.404">593 865,'382'-397,"-381"397,0-1,0 1,-1-1,1 0,0 1,0 0,0-1,0 1,0 0,0-1,0 1,-1 0,1 0,0 0,0 0,0 0,0 0,0 0,0 0,0 0,0 0,0 0,0 1,0-1,0 0,0 1,0-1,0 1,-1-1,1 1,0-1,0 1,0-1,-1 1,1 0,0 0,-1-1,1 1,-1 0,1 0,-1 0,1 0,-1-1,0 1,1 0,-1 0,0 0,0 0,1 0,-1 0,0 0,0 0,0 0,0 0,-1 0,1 0,0 0,0 0,0 0,-1 0,1 0,0 0,-1-1,1 1,-1 1,-6 45,4-38,1 0,0 0,1-1,0 1,1 0,0 0,0 0,0 0,1 0,1 0,0 0,0 0,0-1,1 1,3 4,-5-12,0 1,0 0,0 0,0-1,1 1,-1-1,0 1,1-1,0 0,-1 1,1-1,0 0,-1 0,1 0,0 0,0-1,0 1,0 0,0-1,0 1,0-1,0 0,0 0,0 0,0 0,0 0,0 0,0 0,0-1,0 1,0-1,0 1,0-1,0 0,0 0,0 0,-1 0,1 0,0 0,-1 0,1-1,0 0,59-66,72-153,-92 147,-40 75,0-1,0 1,0 0,0-1,0 1,-1 0,1 0,0-1,0 1,-1 0,1 0,0 0,-1 0,1 0,-1 0,0 0,1 0,-1 0,0 0,1 0,-1 1,0-1,0 0,0 0,0 0,0 0,0 0,0 0,-1 0,1 1,0-1,0 0,-1 0,1 0,-1 0,1 0,-1 0,1 0,33 194,-30-183,23 72,-18-60</inkml:trace>
  <inkml:trace contextRef="#ctx0" brushRef="#br0" timeOffset="1798.39">1581 272,'22'78,"4"-1,3-1,3-1,22 34,-54-108,0 0,1 0,-1 0,1 1,-1-1,1 0,-1 0,1 0,0 0,-1 0,1-1,0 1,0 0,0 0,0 0,-1-1,1 1,0 0,0-1,0 1,1-1,-1 1,0-1,0 0,0 1,0-1,0 0,0 0,1 0,-1 0,0 0,0 0,0 0,0 0,1 0,-1 0,0-1,0 1,0 0,0-1,0 1,0-1,0 0,0 1,0-1,0 0,0 1,0-1,0 0,0 0,-1 0,1 0,0 0,-1 0,1 0,-1 0,1 0,-1 0,1 0,-1 0,63-190,-23 55,-34 108,0 1,3-1,0 1,1 1,2 0,0 0,8-8,-6 16,0 6</inkml:trace>
  <inkml:trace contextRef="#ctx0" brushRef="#br0" timeOffset="3751.341">2118 18,'28'-5,"-12"1,0 1,0 0,1 2,-1-1,1 2,-1 0,1 1,-1 1,0 1,6 1,-20-4,0 1,0 0,0-1,0 1,0 0,-1 0,1 0,0 0,0 1,-1-1,1 0,0 1,-1-1,0 1,1-1,-1 1,0 0,0 0,0-1,0 1,0 0,0 0,0 0,-1 0,1 0,-1 0,0 0,1 0,-1 1,0-1,0 0,0 0,0 0,-1 0,1 0,-1 0,1 0,-1 0,0 0,1 0,-1 0,0 0,-1 0,-54 74,54-74,1-2,0 1,-1-1,1 1,0-1,0 1,0 0,0 0,0-1,0 1,0 0,0 0,0 0,0 0,0 0,1 0,-1 0,0 1,1-1,-1 0,1 0,-1 0,1 1,-1-1,1 0,0 1,0-1,0 0,0 1,0-1,0 0,0 1,0-1,0 0,0 0,1 1,-1-1,1 0,-1 0,1 1,-1-1,1 0,0 0,0 0,-1 0,1 0,0 0,0 0,0 0,11 1,0 0,0 0,0-1,-1-1,1 0,0-1,0 0,0-1,0 0,-1-1,10-3,49-8,-42 11,-3 2</inkml:trace>
</inkml:ink>
</file>

<file path=ppt/ink/ink4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36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0,'39'330,"-51"2,1-155,1-133,6-24</inkml:trace>
  <inkml:trace contextRef="#ctx0" brushRef="#br0" timeOffset="27893.324">586 198,'2'-3,"0"1,0 0,0-1,-1 1,1-1,-1 1,0-1,1 0,-1 0,-1 1,1-1,0 0,-1 0,1 0,-1 0,0 0,0 0,0 0,0 0,-1 0,1 0,-1 0,0 0,0 1,0-1,0 0,0 0,0 1,-1-1,0 1,1-1,-1 1,0 0,0 0,0-1,0 1,-1 1,1-1,0 0,-1 1,1-1,-1 1,0-1,-1 1,-14-1,-1 2,1 0,0 1,0 1,0 1,1 0,-1 1,1 1,-1 1,1 0,1 2,0-1,0 2,-11 8,1-4,-189 129,212-141,0 1,1-1,-1 1,0-1,0 1,1 0,-1 0,1 1,-1-1,1 0,0 1,0-1,0 1,0 0,1-1,-1 1,1 0,0 0,-1 0,1 0,1 1,-1-1,0 0,1 0,-1 0,1 1,0-1,0 0,1 0,-1 1,1-1,-1 0,1 0,0 0,0 0,0 0,1 0,-1 0,1 0,-1 0,1 0,0-1,0 1,0-1,1 1,14 4,0 0,0-1,1 0,0-2,0 0,0-1,0 0,1-2,-1 0,0-1,1-1,-1-1,1-1,-1 0,0-1,0-1,-1-1,0 0,38-6,32-18,-115 20,6 13,0 2,0 0,1 1,-1 1,1 1,-10 6,-31 10,50-19,0-1,1 2,0 0,0 0,1 0,0 2,0-1,0 1,1 1,-8 8,14-13,0-1,0 1,1 0,-1-1,1 1,0 0,0 1,1-1,-1 0,1 1,0-1,0 0,0 1,0-1,1 1,0 0,0-1,0 1,0-1,1 1,0-1,0 1,0-1,1 0,-1 1,1-1,0 0,0 0,0 0,1 0,0 0,4 5,1 1,1-2,-1 1,1-1,1 0,0-1,0 0,0-1,1 0,0 0,0-1,0-1,0 0,1-1,0 0,0 0,0-1,0-1,0 0,0 0,0-2,4 0,28-1,0-3,-1-1,1-3,-1-1,-1-2,29-13,29-6,-83 24</inkml:trace>
</inkml:ink>
</file>

<file path=ppt/ink/ink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9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57 144,'-4'34,"2"25,3 8,0-4,0-6,0-9,0-8,0-6,-1-3,1-3,-1-1,0-5</inkml:trace>
  <inkml:trace contextRef="#ctx0" brushRef="#br0" timeOffset="446.402">1 32,'29'-8,"0"1,0 1,1 1,-1 2,1 1,0 1,0 2,10 2,-37-3,0 0,1 1,-1 0,0-1,0 1,0 0,0 1,0-1,0 0,0 1,0 0,-1 0,1 0,-1 0,1 0,-1 0,0 0,1 1,-1-1,-1 1,1 0,0 0,-1-1,1 1,-1 0,0 0,0 0,0 1,0-1,0 0,-1 0,0 0,1 1,-1-1,0 0,-1 0,1 1,-1-1,1 0,-1 0,0 0,0 0,0 0,-1 1,-74 111,32-59,42-53,0 0,0 0,1 0,-1 1,1-1,0 1,-1-1,2 1,-1-1,0 1,1 0,0-1,0 1,0 0,0-1,0 1,1-1,0 1,0 0,0-1,0 1,0-1,1 0,-1 1,1-1,0 0,0 0,0 0,0 0,1 0,-1-1,1 1,0-1,0 1,-1-1,2 0,-1 0,0-1,2 2,104 68,-105-67,-1 0,0-1,0 1,0 1,0-1,-1 0,1 1,-1-1,-1 1,1 0,0 0,-1-1,0 1,0 0,-1 0,1 0,-1 0,0 0,0 0,-1 0,0 0,0 0,0 0,0 0,-1 0,1 0,-1-1,0 1,-1-1,1 0,-1 1,0-1,0 0,0 0,-1-1,1 1,-1-1,0 0,0 0,0 0,-5 2,-3 3,-1-2,0 1,0-2,-1 0,1 0,-1-1,0-1,0 0,0-1,-1-1,-3 0,-7-1</inkml:trace>
  <inkml:trace contextRef="#ctx0" brushRef="#br0" timeOffset="763.563">819 201,'-14'33,"-10"21,-5 7,2-4,0-5,6-8,1-5,4-6,0-3,3-2,-2-6,3-1,-3-5,-2-5,0-4</inkml:trace>
  <inkml:trace contextRef="#ctx0" brushRef="#br0" timeOffset="1017.366">509 286,'33'34,"22"15,5 5,-2-3,-7-9,-11-8,-8-9,-5-4,-7-6</inkml:trace>
  <inkml:trace contextRef="#ctx0" brushRef="#br0" timeOffset="3250.523">1102 370,'19'0,"16"0,7 0,1 0,-2 0,-3-4,-3-3,-3 1,-2 1,-2 2,0 1,0 1,-6 0</inkml:trace>
  <inkml:trace contextRef="#ctx0" brushRef="#br0" timeOffset="3511.837">1186 568,'58'-5,"23"-1,3 0,-2 1,-12-4,-12 1,-12 0,-13 3</inkml:trace>
  <inkml:trace contextRef="#ctx0" brushRef="#br0" timeOffset="3901.35">2118 144,'-39'44,"2"1,1 1,-27 50,60-93,1 0,-1 0,0 0,1 1,0-1,0 1,0 0,0 0,0-1,1 1,0 0,0 0,0 0,0 0,1 1,-1-1,1 0,0 0,0 0,1 0,-1 1,1-1,0 0,0 0,0 0,1 0,-1-1,1 1,0 0,0 0,0-1,1 0,-1 1,1-1,0 0,0 0,0 0,0-1,0 1,1-1,-1 1,2-1,14 2,0-1,0-1,0-1,1-1,-1-1,0 0,1-1,-1-1,0-1,-1-1,1-1,-1 0,0-1,0-1,-1-1,0 0,14-11,-19 13,0-1,-1 0,0-1,0 0,-1 0,-1-1,1-1,-1 0,-1 0,0 0,-1-1,0 0,-1-1,0 0,-3 5,0 1,0-1,-1 0,0 0,0 0,-1 0,0-1,0 1,-1 0,0 0,-1-1,0 1,0 0,-1 0,0 0,0 0,-1 0,0 1,0-1,-1 1,0 0,0 0,-1 0,0-1,-3 0,1 1,-1 0,-1 0,1 0,-1 1,0 1,-1 0,1 0,-1 1,0 0,0 0,0 1,-1 0,1 1,-1 1,1-1,-1 2,0-1,-9 2,-15-1</inkml:trace>
  <inkml:trace contextRef="#ctx0" brushRef="#br0" timeOffset="4181.59">1863 201,'10'5,"22"6,11 1,7-1,0-2,2-4,-4-1,-1-3,2 0,-3-2,-4 1,-5-1,-3 6,-3 1,-3 0,0-1,-5-2</inkml:trace>
  <inkml:trace contextRef="#ctx0" brushRef="#br0" timeOffset="4517.511">2683 483,'-25'34,"-16"20,-2 1</inkml:trace>
</inkml:ink>
</file>

<file path=ppt/ink/ink4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06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78,'-7'-7,"7"7,8 15,23 74,-3 1,8 59,-28-112,54 185,-30-138,-32-84,1 1,-1 0,1-1,-1 1,1-1,-1 1,1-1,0 1,-1-1,1 1,0-1,-1 1,1-1,0 0,-1 0,1 1,0-1,0 0,-1 0,1 0,0 0,0 0,-1 0,1 0,0 0,0 0,-1 0,1 0,0 0,0 0,-1-1,1 1,0 0,0-1,-1 1,1 0,-1-1,1 1,0-1,-1 1,1-1,-1 1,1-1,-1 0,1 1,-1-1,1 0,-1 1,0-1,1 0,-1 1,0-2,22-40,-21 38,119-394,-42 91,-76 307,-2 11</inkml:trace>
</inkml:ink>
</file>

<file path=ppt/ink/ink4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0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0 762,'43'-9,"24"-9,6 0,-6 2,-8 4,-11 4,-7 4,-7 2,-4 1,-2 2,-7-1</inkml:trace>
  <inkml:trace contextRef="#ctx0" brushRef="#br0" timeOffset="241.976">0 988,'43'-9,"34"-9,8 0,-1-3,-9 3,-13 4,-17 0,-12 2,-6 3,-8 3</inkml:trace>
  <inkml:trace contextRef="#ctx0" brushRef="#br0" timeOffset="1161.636">790 1073,'12'-31,"0"2,2 0,1 0,1 1,2 1,0 1,2 0,1 2,0 0,2 2,1 0,1 1,21-12,-18 14,-10 7,-1 1,2 0,-1 1,2 1,-1 0,1 2,17-4,-35 10,0 1,0 0,0-1,0 1,0 0,0 0,0 1,0-1,0 0,0 1,0-1,0 1,0-1,0 1,0 0,0 0,0 0,-1 0,1 0,0 1,-1-1,1 0,-1 1,1-1,-1 1,0-1,1 1,-1 0,0 0,0-1,0 1,-1 0,1 0,0 0,-1 0,1 0,-1 0,0 0,1 1,1 92,-3-76,0-17,0 1,0-1,0 0,1 1,-1-1,1 1,0-1,-1 1,1-1,0 1,1-1,-1 1,0-1,1 1,-1-1,1 1,0-1,0 1,0-1,0 0,0 0,1 1,-1-1,1 0,-1 0,1 0,0-1,-1 1,1 0,0-1,0 1,0-1,1 1,-1-1,0 0,0 0,1 0,-1 0,1-1,-1 1,1-1,-1 1,1-1,-1 0,1 0,-1 0,1 0,-1 0,1-1,0 1,124-91,129-86,-188 151,-66 26,0 0,0 0,-1 0,1 0,0 1,0-1,0 0,-1 1,1-1,0 1,-1 0,1-1,0 1,-1 0,1 0,-1 0,1 0,-1 1,0-1,1 0,-1 1,0-1,0 0,0 1,0-1,0 1,0 0,-1-1,1 1,0 0,-1-1,1 1,-1 0,0 0,0 0,1-1,-1 2,0 6,0 0,0-1,0 1,-1 0,0-1,-1 1,0-1,-1 1,1-1,-1 0,-1 0,-1 2,-19 76,33-47,1-26</inkml:trace>
  <inkml:trace contextRef="#ctx0" brushRef="#br0" timeOffset="1779.918">2483 594,'-43'11,"-1"3,2 1,0 2,1 2,1 2,-24 17,57-33,0 1,0 1,0-1,0 1,1 0,1 1,-1-1,1 1,0 0,1 1,-3 6,5-12,1 0,0 0,0-1,0 1,0 0,0 0,1 1,-1-1,1 0,0 0,0 0,0 0,0 0,0 0,1 0,0 0,-1 0,1 0,0 0,1 0,-1 0,0 0,1 0,0-1,-1 1,1-1,0 1,0-1,0 0,1 0,-1 0,1 0,-1 0,1 0,-1-1,2 1,5 0,1-1,-1 1,0-2,1 0,-1 0,0 0,0-1,1-1,-1 1,0-1,0-1,0 0,0 0,-1-1,1 0,-1-1,0 1,7-7,-10 8,286-215,-278 211,-11 5,-1 0,1 0,0 0,0 0,-1 0,1 1,1-1,-1 1,0 0,0-1,0 1,1 0,-1 0,0 0,1 1,-1-1,1 1,-1-1,1 1,-1 0,1 0,-1 0,1 0,-1 0,1 1,-1-1,1 1,-1-1,1 1,-1 0,0 0,1 0,-1 0,0 1,0-1,0 1,0-1,0 1,0 0,0-1,-1 1,2 1,1 13,-1 1,-1-1,-1 0,0 1,-1-1,0 1,-1-1,-1 0,-1 36,1 318,-1-332,-1-1,-2 0,-1 0,-12 34,19-67,-1 0,0 1,0-1,0 0,0 0,-1 0,0 0,0 0,0 0,0 0,-1-1,1 1,-1-1,0 1,0-1,0 0,0 0,-1 0,1-1,-1 1,1-1,-1 0,0 0,0 0,0-1,0 1,-1-1,1 0,0 0,0 0,-1-1,1 0,0 0,-1 0,-2 0,-3-8,0 1,0-2,0 1,1-1,1-1,0 0,0 0,0 0,2-1,-1 0,1 0,1-1,0 0,1 0,0 0,0-1,2 1,-1-1,2 1,0-1,0 0,1 0,1 0,0 1,0-1,3-7,22-75,-17 69</inkml:trace>
  <inkml:trace contextRef="#ctx0" brushRef="#br0" timeOffset="2295.747">3049 1,'-59'532,"45"-434,1 66,13-163,0 1,0 0,0-1,0 1,0 0,1 0,-1-1,0 1,1 0,0-1,-1 1,1-1,0 1,0-1,0 1,0-1,0 1,0-1,0 0,0 0,1 1,-1-1,0 0,1 0,-1 0,1-1,-1 1,1 0,0 0,-1-1,1 1,0-1,-1 0,1 1,0-1,-1 0,1 0,0 0,0 0,-1 0,1-1,0 1,-1 0,1-1,0 1,-1-1,1 0,0 1,-1-1,1 0,-1 0,2-1,111-82,106-48,-219 131,1-1,0 1,0 0,0 0,0 0,0 0,0 0,0 0,0 1,0-1,1 1,-1-1,0 1,0 0,1 0,-1 0,0 0,0 0,0 1,1-1,-1 1,0-1,0 1,0 0,0 0,0 0,0 0,0 0,0 0,0 0,0 1,-1-1,1 1,-1-1,1 1,-1 0,1 0,-1-1,0 1,0 0,0 0,0 0,0 0,0 1,-1-1,1 0,-1 0,1 1,-1 7,1-1,-2 1,1-1,-1 1,0-1,-1 1,0-1,-1 0,0 0,0 0,-1 0,-1 1,-17 53,20-40,3-2</inkml:trace>
</inkml:ink>
</file>

<file path=ppt/ink/ink4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20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226 193,'-1'-1,"0"0,0 1,1-1,-1 1,0-1,0 1,0-1,0 1,0 0,0-1,0 1,0 0,0 0,0 0,0-1,0 1,0 0,0 0,0 1,0-1,0 0,0 0,0 0,1 1,-1-1,0 0,0 1,0-1,0 1,0-1,0 1,1-1,-1 1,0 0,0-1,1 1,-1 0,0 0,1 0,-1-1,1 1,-1 0,1 0,0 0,-1 0,1 0,0 0,-1 0,1 0,0 0,0 0,0 0,0 0,0 0,0 0,4 60,28 97,-30 114,-30-23,33-170,1-72,0-8</inkml:trace>
  <inkml:trace contextRef="#ctx0" brushRef="#br0" timeOffset="533.687">1 334,'36'-34,"2"1,2 3,1 1,1 2,1 2,1 2,1 2,16-4,-45 17,0 2,1 0,0 1,0 1,0 0,0 1,0 1,1 1,-1 1,1 0,-1 1,11 2,-26-3,1 1,-1 0,0-1,0 1,0 0,1 0,-1 0,0 0,0 1,-1-1,1 1,0-1,0 1,-1-1,1 1,-1 0,1 0,-1 0,0 0,1 0,-1 0,0 0,-1 0,1 1,0-1,-1 0,1 0,-1 1,1-1,-1 0,0 1,0-1,0 1,-1-1,1 0,0 1,-1-1,0 0,1 0,-1 1,0-1,0 0,0 0,-2 2,-9 19,-1 0,-1 0,-1-2,0 1,-2-2,-1 0,-18 15,-65 80,99-111,-1-1,1 1,0 0,0-1,1 1,-1 0,1 0,0 0,0 0,0 0,1 0,-1 1,1-1,0 0,0 0,0 0,1 0,0 0,-1 1,2-1,-1 0,0 0,1-1,-1 1,1 0,0 0,1-1,-1 1,0-1,1 0,0 0,1 1,108 85,-109-87,48 28,-36-23,-1 0,0 2,-1-1,0 1,0 1,-1 1,0-1,-1 2,0 0,-1 0,7 10,-15-18,0 1,-1 0,1 0,-1 0,0 0,0 0,-1 0,1 0,-1 0,0 0,0 0,-1 0,1 0,-1 0,-1 0,1 0,-1 0,1 0,-1-1,0 1,-1-1,1 1,-1-1,0 0,0 0,-1 0,-99 91,71-74,-1-2,-1-1,0-2,-1-1,-1-2,0-1,-28 5,-109-2,173-15,-1 1,0-1,0 0,0 1,1-1,-1 0,0 0,0 0,0 0,1 0,-1 0,0 0,0 0,0 0,0 0,1 0,-1 0,0-1,0 1,0 0,1-1,-1 1,0 0,0-1,1 1,-1-1,0 1,1-1,-1 0,1 1,-1-1,1 0,-1 1,1-1,-1 0,1 1,0-1,-1 0,1 0,0 1,0-1,-1 0,1 0,0 0,0 0,0 1,0-1,0 0,0 0,0 0,0 0,0 1,1-1,-1 0,0 0,1 0,-1 1,0-1,1 0,-1 1,1-1,-1 0,1 1,-1-1,1 0,-1 1,1-1,0 1,-1-1,1 1,48-39,-49 39,27-18</inkml:trace>
  <inkml:trace contextRef="#ctx0" brushRef="#br0" timeOffset="1179.898">960 841,'2'11,"0"0,1-1,0 1,1-1,1 0,-1 0,1-1,1 1,0-1,6 7,-9-12,0-1,0 0,0 0,0 0,1 0,-1 0,1-1,0 1,-1-1,1 0,0 0,1 0,-1-1,0 0,0 1,1-2,-1 1,1 0,-1-1,1 0,-1 0,0 0,1 0,-1-1,1 0,-1 0,3-1,12-7,0-1,0-1,-1 0,0-2,-1 0,-1-1,0 0,3-5,-5 6,86-91,-99 104,-1-1,1 0,-1 0,1 1,-1-1,1 0,0 1,-1-1,1 0,0 1,0-1,-1 1,1-1,0 1,0 0,0-1,-1 1,1 0,0-1,0 1,0 0,0 0,0 0,0 0,0 0,-1 0,1 0,0 0,0 0,0 1,0-1,0 0,0 0,-1 1,1-1,0 0,0 1,0-1,-1 1,1 0,0-1,-1 1,1-1,0 1,-1 0,1 0,14 45,-12-31,1-5,0-1,1 1,0-1,0 0,1 0,0-1,0 1,1-1,0-1,1 1,0-1,0-1,0 1,1-2,0 1,0-1,0 0,1-1,-1 0,1 0,0-1,9 1,-8-2,0-1,0 0,0-1,1 0,-1-1,0 0,0-1,0 0,0-1,0 0,-1-1,1 0,-1 0,0-1,0 0,0-1,7-6,12-10,0 0,-2-3,0 0,19-24,-17 16,-1-1,-1-1,-2-1,-2-1,-2-1,-1-1,-1 0,2-14,-10 23,-1-1,-1 0,-1-1,-2 0,-2 0,0 0,-2 0,-2 0,-1-1,-3-16,4 46,0 0,0 0,0 0,0 0,-1 0,1 0,-1 0,0 0,0 0,0 0,0 1,0-1,0 0,-1 1,0-1,1 1,-1-1,0 1,0 0,0 0,0 0,-1 0,1 0,-1 0,1 0,-1 1,1 0,-1-1,0 1,0 0,0 0,0 0,0 1,0-1,0 1,0 0,0 0,0 0,0 0,0 0,0 0,1 1,-1 0,0-1,0 1,-2 1,-2 6,1 0,-1 0,2 0,-1 1,1 0,1 0,-1 0,2 1,-1-1,1 1,1 0,0 0,0 0,1 0,0 2,-7 64,4 1,3 0,4 5,-1 20,0-72,1-1,2 1,1-1,2 0,0-1,2 0,3 5,-3-6,-10-27,-1 0,1 0,-1-1,1 1,-1 0,0 0,1 0,-1 0,1 0,-1 0,1 0,-1 0,1 0,-1 0,0 0,1 0,-1 0,1 0,-1 0,1 1,-1-1,1 0,-1 0,1 1,-1-1,1 0,-1 1,1-1,0 1,-1-1,1 0,-1 1,1-1,0 1,0-1,-1 1,1-1,0 1,0-1,-1 1,1-1,0 1,0-1,0 1,0 0,0-1,0 1,0-1,0 1,0-1,0 1,0 0,0-1,1 1,-1-1,0 1,0-1,1 1,-16-10</inkml:trace>
  <inkml:trace contextRef="#ctx0" brushRef="#br0" timeOffset="1428.033">1666 390,'43'0,"33"0,14 0,1 0,-5 0,-8 0,-8 0,-11 0,-5 0,-3-5,0-1,-4 0,-11 1</inkml:trace>
</inkml:ink>
</file>

<file path=ppt/ink/ink4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28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26,'-5'0,"3"-5,-2-1,-7 0,-4 1,-2 2</inkml:trace>
</inkml:ink>
</file>

<file path=ppt/ink/ink4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26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0 314,'24'-54,"-24"54,1-1,-1 0,1 0,0 1,0-1,-1 0,1 1,0-1,0 1,0-1,0 1,0-1,0 1,0 0,-1-1,1 1,0 0,0 0,0 0,0 0,0-1,0 2,0-1,0 0,0 0,0 0,0 0,0 1,0-1,0 0,0 1,0-1,0 1,0-1,0 1,0-1,-1 1,1 0,0-1,0 1,-1 0,1 0,-1-1,1 1,0 0,-1 0,0 0,1 0,-1 0,1 0,-1 0,0 0,0 0,1 0,37 129,-24-40,38 159,-52-247,22 46,-21-47,-1-1,1 1,-1 0,1 0,0 0,-1-1,1 1,0 0,0-1,-1 1,1-1,0 1,0-1,0 1,0-1,0 1,0-1,0 0,0 0,0 1,0-1,0 0,0 0,0 0,0 0,0 0,0 0,0 0,0-1,0 1,0 0,-1-1,1 1,0 0,0-1,0 1,0-1,0 1,0-1,-1 0,1 1,0-1,-1 0,1 1,0-1,-1 0,1-1,62-100,-8 9,-4-2,-5-2,12-41,-54 131,-2 8</inkml:trace>
  <inkml:trace contextRef="#ctx0" brushRef="#br0" timeOffset="319.618">791 427,'43'-5,"28"-1,13 0,-4-4,-11 0,-12 2,-10 2,-10 2,-5 2,-4 1,-6 0</inkml:trace>
  <inkml:trace contextRef="#ctx0" brushRef="#br0" timeOffset="567.873">847 681,'39'-10,"26"-3,8-4,-5 1,-8 3,-10 4,-9 4,-11 1</inkml:trace>
  <inkml:trace contextRef="#ctx0" brushRef="#br0" timeOffset="1071.806">1411 710,'36'-1,"0"-2,0-1,-1-2,0-1,0-2,0-1,-1-1,-1-3,29-15,-11-3,0-3,-3-2,-1-2,-1-3,16-21,-46 47,-1 0,-1-2,-1 0,0-1,-1 0,-1 0,-1-1,-1-1,6-18,-13 34,-1-1,-1 0,1 1,-1-1,0 0,0 1,0-1,-1 0,0 1,0-1,-1 1,1-1,-1 1,0-1,-1 1,1 0,-1 0,0 0,0 1,-1-1,1 1,-1 0,0-1,0 2,-1-1,1 0,-1 1,0 0,0 0,0 0,0 1,0 0,0 0,-1 0,1 1,-1-1,1 1,-1 0,0 1,1 0,-1 0,0 0,0 0,1 1,-1 0,1 0,-1 0,1 1,-1 0,1 0,-5 3,-4 3,0 1,0 0,1 1,0 1,0 0,1 1,1 0,0 0,1 1,0 1,1 0,0 0,2 1,-1 0,2 0,0 1,1 0,0 0,2 0,-1 0,2 1,0-1,2 1,-1-1,2 1,0 0,1-1,1 1,3 11,0-14,1-1,1 0,-1 0,2-1,0 0,0 0,1-1,1-1,0 1,0-2,1 0,0 0,0-1,1 0,1-1,-1-1,1 0,0 0,0-2,9 5,0-2,1-1,0 0,0-2,0-1,0 0,9-2,-9-1</inkml:trace>
  <inkml:trace contextRef="#ctx0" brushRef="#br0" timeOffset="1522.588">2766 117,'-38'34,"2"3,1 0,2 3,-7 11,34-45,1 0,-1 1,1-1,1 1,-1 0,1 0,0 0,1 1,-1-1,1 1,1 0,0 0,0 0,0 0,1 0,1 1,-1-1,1 0,0 0,1 1,0-1,0 0,1 0,0 0,1 0,0 0,3 7,1-7,0-1,0 0,0 0,1 0,0-1,1 0,-1 0,1-1,0 0,0-1,1 0,-1-1,1 0,0 0,0-1,0 0,0 0,1-1,-1-1,0 0,0 0,1-1,3-1,10-2,1 0,-1-2,0-1,-1-1,1 0,-1-2,-1-1,0-1,3-3,-5 2,0-1,-1-1,-1-1,-1-1,0 0,-1-1,-1 0,12-21,-20 30,-1-1,-1 0,0 0,0 0,-1 0,0-1,-1 0,0 0,-1 0,0 0,-1 0,0 0,-1-1,0 1,-1 0,0 0,-1 0,0 0,0 0,-2-1,2 7,-1 0,1 0,-1 1,0-1,-1 1,1-1,-1 1,0 0,0 0,0 1,0-1,-1 1,1 0,-1 0,0 1,0-1,0 1,0 0,0 0,-1 1,-4-1,-116-11,123 13,-32 0</inkml:trace>
  <inkml:trace contextRef="#ctx0" brushRef="#br0" timeOffset="1806.639">2456 399,'59'-3,"0"-3,0-3,-1-2,49-16,98-29,-199 56,-1 1,0-1,1 2,-1-1,0 0,0 1,0 0,0 0,0 1,0-1,0 1,-1 0,0 1,1-1,-1 1,1 0,45 29,-43-30,0-1,1 0,-1 0,1 0,-1-1,1 0,0 0,0-1,0 0,-1 0,1-1,3-1,8-4</inkml:trace>
  <inkml:trace contextRef="#ctx0" brushRef="#br0" timeOffset="3000.008">3020 89,'-5'0,"-6"0,-6 0,-5 0,-4 0,-2 0,-1 4,0 8,-1 0,6 4,6-1</inkml:trace>
</inkml:ink>
</file>

<file path=ppt/ink/ink4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4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4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4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4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37 537,'-28'197,"26"-173,0-13,0 0,1 0,0 0,1 0,0 0,0 0,1 0,1-1,0 1,0 0,1 0,1-1,0 0,0 1,1-2,0 1,0 0,5 4,-6-11,1 0,-1 0,1 0,0 0,0-1,0 1,0-1,1-1,-1 1,0-1,1 0,-1 0,1-1,0 1,-1-1,1 0,-1-1,1 1,-1-1,1 0,-1-1,1 1,-1-1,0 0,0-1,0 1,0-1,122-92,-59 20,-67 75,-1-1,1 1,0 0,0-1,-1 1,1 0,0 0,0 0,0 0,-1 0,1 0,0 0,0 0,0 0,-1 0,1 0,0 0,0 1,-1-1,1 0,0 0,0 1,-1-1,1 1,0-1,-1 1,1-1,-1 1,1-1,0 1,-1-1,1 1,-1 0,1-1,-1 1,0 0,1-1,-1 1,0 0,1 0,-1-1,0 1,0 0,0 0,0 0,0-1,0 1,0 0,0 0,0 0,0-1,0 1,0 0,-1 0,1 0,0-1,0 1,-1 0,1-1,-1 1,3 9,-2-3,1-1,1 1,-1-1,1 1,0-1,1 1,0-1,0 0,0 0,0 0,1-1,0 1,0-1,1 0,-1 0,1 0,0-1,1 0,-1 0,1 0,0-1,-1 1,2-1,-1-1,0 1,0-1,1 0,-1 0,1-1,0 0,0 0,-1-1,1 0,0 0,0 0,-1-1,5-1,5-4,1-2,-2 0,1-1,-1 0,0-1,-1-1,0 0,-1-1,-1 0,1-1,-2 0,0-1,3-6,-2 3,-1 0,-1-1,-1 0,0-1,-1 0,-1 0,-1 0,3-20,-7-3,-7 27</inkml:trace>
  <inkml:trace contextRef="#ctx0" brushRef="#br0" timeOffset="1433.576">940 1,'29'495,"-2"-234,-27-260,10 71,-10-70,1 1,-1-2,1 1,0 0,0 0,-1 0,1 0,0 0,0 0,1-1,-1 1,0-1,1 1,-1-1,1 1,-1-1,1 0,-1 1,1-1,0 0,0 0,0-1,0 1,0 0,-1 0,1-1,0 1,0-1,1 0,-1 0,0 0,0 0,1 0,10-4,-1-1,1 0,-1-1,0-1,0 0,0 0,-1-1,-1 0,1-1,-1-1,-1 0,9-10,-9 11,11-13,48-35,-67 58,1-1,0 1,-1-1,1 1,0 0,-1 0,1 0,-1 0,0 0,1 0,-1 0,0 0,1 0,-1 1,0-1,0 1,0-1,0 1,-1-1,1 1,0-1,0 1,-1 0,1-1,-1 1,0 0,1-1,-1 1,0 0,0 0,0-1,0 1,-1 0,1 0,0-1,-1 2,1-1,1 24,-2-22,0 1,0-1,1 1,0 0,0-1,0 1,0-1,1 1,0-1,0 1,0-1,0 1,1-1,0 0,0 1,0-1,0 0,1 0,-1-1,1 1,0-1,0 1,0-1,1 0,-1 0,1 0,0 0,0-1,0 0,0 1,7-2,1 0,0-1,-1 0,1 0,-1-2,1 1,-1-1,0-1,1 0,-1-1,-1 0,1 0,0-1,1-2,13-4,-3 2,-1 0,0-2,-1 0,0-2,-1 0,0-1,-1-1,-1 0,-1-2,0 0,6-8,-19 19,1 0,-1 0,0 0,-1 0,0-1,0 1,0-1,-1 1,1-1,-2 0,1 0,-1 1,0-2,0 5,0 0,0 1,-1-1,1 1,-1-1,1 1,-1-1,0 1,0-1,0 1,0 0,0-1,-1 1,1 0,-1 0,1 0,-1 0,0 0,0 0,0 1,0-1,0 0,0 1,0 0,-1 0,1-1,-1 1,1 1,0-1,-1 0,1 0,-1 1,0 0,-1-1,-6 3,0 0,1 0,-1 1,1 0,0 0,0 1,0 1,0-1,0 2,1-1,0 1,0 0,1 1,0-1,0 2,0-1,1 1,0 0,1 0,-1 0,2 1,-1 0,1 0,1 0,-1 1,1-1,1 1,0-1,0 4,1-7,0-1,1 0,0 0,0 0,0 1,0-1,1 0,0 0,0 1,0-1,1 0,0 0,-1 0,2-1,-1 1,1 0,-1-1,1 0,1 1,-1-1,0 0,1-1,0 1,0-1,0 1,0-1,1-1,-1 1,1 0,0-1,0 0,4 1,3 2,1 0,0-1,0 0,1-1,-1 0,1-1,0-1,-1 0,1-1,0-1,-1 0,1-1,0 0,0-1,11-5,0 0,-1-2,0-1,-1-1,0 0,-1-2,-1-1,0-1,-1 0,0-2,-1 0,-2-1,0-1,0 0,2-7,5-9,49-98,-72 132,-1 1,1-1,-1 0,0 0,0 0,1 1,-2-1,1 0,0 0,0 0,0 1,-1-1,1 0,-1 0,1 1,-1-1,0 0,0 1,0-1,0 1,0-1,0 1,0-1,0 1,-1 0,1 0,0-1,-1 1,1 0,-1 0,1 1,-1-1,0 0,1 0,-1 1,0-1,0 1,1-1,-1 1,0 0,0 0,0 0,1 0,-1 0,0 0,0 0,0 0,1 1,-1-1,0 1,1 0,-1-1,0 1,1 0,-1 0,1 0,-1 0,0 1,-8 1,1 0,0 1,0 0,1 1,-1-1,1 2,0-1,0 1,1 1,0-1,0 1,0 1,1-1,0 1,0 0,1 0,0 1,1-1,-4 9,8-15,0 0,0 0,0 0,0 0,0 0,0 0,1 0,-1 0,0 0,1 0,0-1,-1 1,1 0,0 0,0-1,0 1,0 0,0-1,0 1,1-1,-1 1,1-1,-1 0,1 0,-1 1,1-1,-1 0,1 0,0-1,0 1,-1 0,1 0,0-1,0 1,0-1,0 0,1 0,81 5,-75-5,29-2,-28 0,-1 1,0 0,0 0,1 1,-1 1,1 0,-1 0,0 0,0 1,0 1,0 0,0 0,3 2,-9-3,-1 1,1 0,-1 0,0 1,0-1,0 0,0 1,-1-1,1 1,-1-1,0 1,0 0,0-1,0 1,-1 0,1 0,-1 0,0 0,0 0,-1-1,1 1,-1 0,0 0,0-1,-1 4,1-4,-1 0,1 0,0 1,1-1,-1 0,0 1,1-1,0 0,0 1,0-1,0 0,0 1,1-1,0 0,-1 1,1-1,0 0,1 0,-1 0,0 0,1 0,0 0,0 0,0 0,0-1,0 1,0-1,1 0,-1 1,1-1,0 0,-1 0,1-1,0 1,2 0,6-1,0 0,0 0,0-2,0 1,0-1,0-1,0 0,-1-1,1 0,-1 0,1-1,-1 0,0-1,-1-1,1 1,13-5,-1 0,0-1,-1-1,-1-1,0-1,0 0,-1-2,-1 0,-1-1,14-18,-29 33,0 0,0-1,0 1,0-1,0 1,0-1,-1 0,1 0,-1 1,0-1,0 0,0 0,0 0,0-1,-1 1,1 0,-1 0,0 0,0 0,0-1,-1 1,1 0,-1 0,1 0,-1 0,0 0,0 0,-1 0,1 0,0 0,-1 1,0-1,0 0,0 1,0-1,0 1,0 0,0 0,-1 0,1 0,-1 0,0 0,0 1,1-1,-1 1,0 0,0 0,-3-1,-3 1,0 1,1 0,-1 0,0 1,0 0,1 0,-1 1,0 0,1 1,0-1,-1 2,1-1,0 1,1 1,-1-1,1 1,0 0,0 1,0 0,1 0,0 1,0-1,-3 7,4-8,1 0,0 1,1 0,-1 0,1 0,0 0,0 1,1-1,0 1,0-1,0 1,1 0,0 0,1 0,-1-1,1 1,1 0,-1 0,1 0,0 0,1 0,-1-1,1 1,1-1,-1 1,1-1,1 0,-1 0,1 0,0 1,12 7,1 0,0-1,1-1,0-1,1 0,0-2,1 0,0-1,0-1,1 0,0-2,0-1,0 0,1-2,-1 0,5-1,1 3,-1-1,1-1,0-1,0-1,-1-2,15-2,-17-3</inkml:trace>
</inkml:ink>
</file>

<file path=ppt/ink/ink4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4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4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1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4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1">904 0,'-484'381,"449"-352,-2-1,0-2,-2-2,-38 17,137-74,-31 18</inkml:trace>
  <inkml:trace contextRef="#ctx0" brushRef="#br0" timeOffset="2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3">2175 57,'-39'24,"-36"27,-15 9,-2 0,9-5,15-8,14-7,16-6,20-8,17-9,13-7,10-5,6-4,-1-2</inkml:trace>
  <inkml:trace contextRef="#ctx0" brushRef="#br0" timeOffset="4">763 592,'10'13,"-2"0,0 0,0 1,-1 0,-1 0,0 0,-1 1,3 14,1 0,13 28,2 0,2-2,3-1,2-1,9 8,13 3,-29-95,167-475,-167 387,-23 95</inkml:trace>
  <inkml:trace contextRef="#ctx0" brushRef="#br0" timeOffset="5">1130 1242,'42'83,"92"101,-54-83,83 95,34 2,-153-146,-3 2,-2 2,-2 1,-1 6,90 152,59-8,-33-36,-49-26,-70-98,1-1,3-1,1-2,2-2,2-2,6 2,103 118,102 147,-235-279,-17-16</inkml:trace>
  <inkml:trace contextRef="#ctx0" brushRef="#br0" timeOffset="6">1045 1383,'-5'0,"-1"5,0 6,1 6,2 5,1 4,0 2,2 1,0 0,5 0,1 1,1-1,3 0,0-6</inkml:trace>
  <inkml:trace contextRef="#ctx0" brushRef="#br0" timeOffset="7">1017 2089,'10'9,"3"9,-1 5,-2-1</inkml:trace>
  <inkml:trace contextRef="#ctx0" brushRef="#br0" timeOffset="8">1074 2878,'0'19,"0"12,0 4,0 2,0 0,0-3,4-7,3-7</inkml:trace>
  <inkml:trace contextRef="#ctx0" brushRef="#br0" timeOffset="9">1101 3725,'0'10,"0"7,0 7,0-2</inkml:trace>
  <inkml:trace contextRef="#ctx0" brushRef="#br0" timeOffset="10">1074 4459,'0'14,"0"10,0 6,0 2,0 0,0-4</inkml:trace>
  <inkml:trace contextRef="#ctx0" brushRef="#br0" timeOffset="11">3896 4798,'5'-5,"1"4,5 1,0 6,-1 6,2 7,-1 4,2 3,5 2,2 2,5-6,-4-5</inkml:trace>
  <inkml:trace contextRef="#ctx0" brushRef="#br0" timeOffset="12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13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14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4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489 223,'-36'13,"0"1,1 2,0 2,2 1,-1 2,17-11,-1-1,0 1,1 1,0 0,1 1,0 1,1 0,1 2,0-1,1 1,0 1,1 1,1 0,1 0,0 1,2 0,0 0,0 1,2 0,1 1,-1 5,3-8,0-1,2 1,0-1,1 1,1 0,0-1,1 1,1-1,1 0,0 0,1 0,1 0,0-1,1 0,0 0,2 0,0-1,0-1,1 1,1-2,0 1,1-2,0 1,8 4,0-3,1-2,0 0,0-1,1-2,0 0,1-1,0-1,4-1,-14-3,0-2,0 0,0 0,0-2,0 1,0-1,0-1,-1-1,1 0,-1 0,0-1,0 0,0-1,-1-1,0 0,0 0,-1-1,0-1,0 1,-1-2,7-8,3-4</inkml:trace>
  <inkml:trace contextRef="#ctx0" brushRef="#br0" timeOffset="879.021">913 702,'-10'16,"2"1,-1 0,2 1,1 0,0 0,1 0,1 1,0-1,2 1,0 0,1 0,2 12,0-27,0 0,0 0,1 0,-1 0,1 0,0-1,0 1,0-1,1 1,-1-1,1 0,0 0,0 0,0-1,0 1,0-1,1 1,-1-1,1 0,0 0,-1-1,1 1,0-1,0 0,0 0,0 0,0 0,0-1,0 1,0-1,2 0,10 0,-1 0,0-1,1-1,-1 0,0-1,0-1,14-5,-17 5,0-2,0 1,0-2,0 1,-1-2,0 1,-1-1,0-1,0 0,-1-1,5-5,-11 11,0 0,0 0,0 0,0 0,-1-1,0 0,0 1,0-1,-1 0,1 0,-1 0,0 1,-1-1,1-1,-1 1,0 0,0 0,0 0,-1 0,0 0,0 0,0 0,-1 1,1-1,-1 0,0 1,-1-1,1 1,-1-1,0 1,-1-1,-3-3,-2 0,1 0,-1 1,0 0,-1 0,1 1,-1 1,0 0,-1 0,1 1,-1 0,0 0,0 2,-1-1,1 1,0 1,-1 0,1 1,0 0,-1 0,1 1,-1 1,1 0,-9 3,19-4,0-1,0 1,1-1,-1 0,0 1,1 0,-1-1,1 1,-1-1,1 1,-1 0,1-1,-1 1,1 0,-1 0,1-1,0 1,0 0,-1 0,1 0,0-1,0 1,0 0,0 0,0 0,0 0,0-1,0 1,0 0,0 0,0 0,1-1,-1 1,0 0,1 0,-1 0,0-1,1 1,-1 0,1-1,-1 1,1 0,-1-1,1 1,0-1,-1 1,1-1,0 1,-1-1,1 1,0-1,0 0,-1 1,1-1,0 0,0 0,0 0,-1 1,1-1,0 0,0 0,0 0,0 0,-1 0,1-1,0 1,0 0,0 0,0-1,15 3,1-2,0 0,0-1,0 0,0-2,-1 0,1-1,-1 0,8-4,5-1,252-56,-276 64,0 0,-1 1,1-1,0 1,-1 0,1 0,0 0,0 1,-1-1,1 1,-1 0,1 1,-1-1,1 1,-1 0,0 0,1 0,-1 1,0-1,-1 1,1 0,0 0,-1 0,0 1,0-1,0 1,0 0,0 0,-1 0,1 0,-1 0,0 1,-1-1,1 0,-1 1,0 0,0-1,0 1,-1 0,1-1,-1 5,-5 13,-1 1,0-1,-2 0,-1 0,0 0,-2-2,0 1,-2-1,-2 3,13-16,14-15,19-19,-29 25,55-44,1 2,3 2,1 4,51-24,-108 60,2-3,0 1,0 0,1 0,0 1,0 0,0 0,0 1,0 0,0 0,1 1,-1 0,0 1,8 0,-14 1,-1-1,1 1,-1 0,1 0,-1 0,1 0,-1 0,0 0,1 1,-1-1,0 0,0 1,0-1,0 1,0-1,0 1,0-1,-1 1,1 0,0-1,-1 1,1 0,-1 0,0-1,0 1,0 0,0 0,0-1,0 1,0 0,0 0,-1-1,1 1,-1 0,1 0,-1 0,-25 66,6-32,10-21,2 0,0 1,0 0,2 0,0 0,0 1,2 0,0 3,1 4</inkml:trace>
  <inkml:trace contextRef="#ctx0" brushRef="#br0" timeOffset="1753.708">2493 674,'-44'-1,"28"-1,1 2,-1 0,0 0,1 2,-1 0,1 0,0 2,-3 1,17-5,0 0,0 0,0 1,0-1,0 0,0 1,1-1,-1 1,0-1,0 1,0-1,1 1,-1-1,0 1,1 0,-1 0,1-1,-1 1,1 0,-1 0,1-1,-1 1,1 0,0 0,-1 0,1 0,0 0,0 0,0 0,0-1,0 1,0 0,0 0,0 0,0 0,0 0,0 0,0 0,1 0,-1 0,0-1,1 1,-1 0,1 0,-1 0,1-1,-1 1,1 0,0 0,0-1,40 39,-30-30,59 69,-69-76,0 1,0-1,0 1,0-1,0 1,0-1,-1 1,1 0,-1-1,1 1,-1 0,0 0,0-1,-1 1,1 0,-1-1,1 1,-1 0,0-1,0 1,0-1,0 1,0-1,0 1,-1-1,1 0,-1 0,0 0,0 0,0 0,0 0,0 0,0-1,0 1,0-1,-3 2,-20 13,-1-1,-1-1,0-2,0-1,-2 0,1-3,-4 1,30-8,0 0,0-1,0 1,0 0,0-1,0 0,0 1,0-1,0 0,0 0,0 0,0 0,0 0,-1-1,1 1,0-1,0 1,0-1,0 0,1 0,-1 0,0 0,0 0,0 0,1 0,-1-1,-3-9</inkml:trace>
  <inkml:trace contextRef="#ctx0" brushRef="#br0" timeOffset="2473.027">2606 956,'40'-13,"0"0,-1-3,-1-1,0-2,-1-2,19-15,-1-36,-54 70,0 0,0 0,-1 0,1 0,-1 0,1-1,-1 1,0 0,0 0,0 0,0-1,-1 1,1 0,0 0,-1 0,1 0,-1-1,0 1,0 0,0 0,0 1,0-1,0 0,-1 0,1 0,0 1,-1-1,0 1,1-1,-1 1,0-1,0 1,1 0,-1 0,0 0,0 0,0 0,-3 0,-5 0,0 1,0 0,0 0,0 1,0 0,0 1,0 0,0 0,1 1,-1 1,1-1,-1 2,1-1,1 1,-1 0,1 1,0 0,0 1,0-1,1 2,0-1,1 1,-1 0,-2 4,2-2,-1 0,1 1,1 0,0 0,0 0,1 1,0-1,1 1,-1 6,4-14,1-1,-1 1,0-1,1 1,0 0,0-1,0 1,0-1,0 1,1-1,0 1,-1 0,1-1,1 0,-1 1,0-1,1 0,0 0,-1 1,1-1,1-1,-1 1,0 0,1 0,-1-1,1 0,0 1,0-1,0 0,0 0,0-1,0 1,0-1,3 1,13 3,1-2,-1-1,1 0,0-1,-1-2,1 0,0 0,-1-2,1-1,-1 0,0-1,0-1,0-1,-1-1,17-10,5 0,0-3,-1-1,-1-2,-1-2,-2-1,-1-2,0-1,-3-1,16-22,-13-7,-34 59,1-1,-1 1,1-1,-1 1,0-1,1 1,-1-1,0 0,0 1,0-1,0 1,0-1,-1 0,1 1,0-1,-1 1,1-1,-1 1,0-1,1 1,-1 0,0-1,0 1,0 0,0 0,0-1,0 1,0 0,0 0,-1 0,1 0,0 0,0 1,-1-1,1 0,-1 0,1 1,-1-1,1 1,-2-1,-8 1,0 1,0 0,1 0,-1 1,0 0,1 1,-1 0,1 1,0 0,0 0,0 1,1 1,0 0,0 0,-4 3,12-8,-8 5,-70 54,76-58,1 0,0 0,1 0,-1 0,0 0,0 1,1-1,-1 0,1 1,0-1,0 1,0 0,0-1,0 1,1 0,-1 0,1-1,0 1,0 0,0 0,0 0,0 0,0-1,1 1,-1 0,1 0,0-1,0 1,0 0,0-1,1 1,-1 0,5 2,-1-1,1 1,0-1,1 0,-1 0,0 0,1-1,0 0,0-1,0 1,0-1,0-1,0 1,1-1,-1-1,1 1,-1-1,0 0,1-1,-1 0,1 0,56 4,41 32,-102-33,0 0,0 0,0 0,-1 0,1 1,-1 0,0-1,0 1,1 0,-2 0,1 0,0 0,-1 1,1-1,-1 0,0 1,0-1,-1 1,1-1,-1 1,1-1,-1 1,0-1,0 1,-1-1,1 1,-1-1,0 1,0-1,0 1,-3 5,1 0,-2 0,1 0,-1-1,-1 1,1-1,-1-1,-1 1,1-1,-7 5,5-4,-10 11</inkml:trace>
  <inkml:trace contextRef="#ctx0" brushRef="#br0" timeOffset="2867.154">3791 617,'-9'18,"1"0,1 1,1 0,1 0,1 0,0 0,1 1,1-1,1 1,1 0,0 0,2-1,0 1,2 4,-1-16,0-1,0 1,1 0,-1-1,2 0,-1 0,1 0,0 0,0-1,1 1,0-2,0 1,1-1,-1 1,1-2,0 1,-3-4,-1-1,0 1,0-1,0 0,1 0,-1 0,0 0,0-1,0 1,1-1,-1 0,0 0,0 0,0 0,0 0,0-1,-1 0,1 1,0-1,-1 0,1 0,-1 0,1-1,-1 1,0 0,0-1,0 0,-1 1,1-1,0 0,-1 0,0 0,0 0,0 0,0 0,0 0,-1-1,1 1,-1 0,0-1,8-12,6-16,2-3,0 0,3 1,0 1,3 1,19-23,-27 42,0 2</inkml:trace>
  <inkml:trace contextRef="#ctx0" brushRef="#br0" timeOffset="3632.011">4581 645,'-42'17,"1"2,1 1,1 2,1 2,-21 18,48-34,0 0,1 1,0 0,1 1,0 0,0 1,1 0,0 0,-2 5,10-15,-1 1,0-1,1 0,-1 1,1-1,-1 1,1-1,-1 1,1-1,0 1,0-1,0 1,0-1,0 1,0-1,0 1,1-1,-1 1,0-1,1 1,-1-1,1 1,0-1,-1 0,1 1,0-1,0 0,0 0,0 1,0-1,0 0,0 0,0 0,1 0,-1 0,0-1,1 1,-1 0,0-1,1 1,-1-1,1 1,0 0,69 1,-51-10,0-1,-1-1,0-1,0 0,-1-1,-1-1,0-1,-1 0,0-2,-1 1,-1-2,2-3,45-44,-28 42,-32 22,-1 0,1-1,0 1,-1 0,1 0,-1 0,1 0,0 0,-1 0,1 0,0 0,-1 0,1 0,-1 0,1 1,0-1,-1 0,1 0,-1 1,1-1,-1 0,1 1,-1-1,1 0,-1 1,1-1,-1 1,0-1,1 1,-1-1,1 1,-1-1,0 1,0-1,1 1,-1-1,0 1,0-1,0 1,0 0,1-1,-1 1,0 0,0-1,0 1,0-1,0 1,-1 0,1-1,0 1,0-1,0 1,0 0,-1-1,1 1,0-1,-1 1,1-1,0 1,-1-1,1 1,-4 16,2-13,0 1,0 0,0 0,0 0,1 0,0 1,0-1,1 0,-1 0,1 1,0-1,0 0,1 1,0-1,0 0,0 0,0 0,1 0,0 0,0 0,0 0,1 0,0-1,0 1,0-1,0 0,0 0,1 0,0 0,0-1,0 1,3 1,4-2,0 0,1 0,-1-1,0-1,1 0,-1 0,1-1,-1-1,1 0,-1 0,1-1,-1-1,0 0,0 0,0-1,0-1,-1 0,0 0,0-1,0 0,-1-1,1 0,3-4,148-132,9-87,-161 217,0-1,-1 1,-1-1,0-1,-1 1,-1-1,0 0,-1-1,0 1,-1-1,-1 1,-1-1,0 0,-1 0,0 0,-2 0,0 1,0-1,-2 1,0-1,-1 1,0 0,-1 1,-1-1,0 1,-1 0,-9-12,14 23,0 0,-1 0,1 1,-1-1,0 1,0 0,0 0,0 0,0 0,0 1,0 0,0-1,-1 2,1-1,-1 0,1 1,0 0,-1 0,1 0,-1 1,1-1,-1 1,1 0,0 0,0 1,0-1,-1 1,1 0,1 0,-3 1,-4 3,0 0,1 0,-1 1,1 1,1-1,-1 1,1 1,1 0,-1 0,1 0,-1 4,-4 13,2 1,0 1,2-1,1 2,1-1,1 1,2-1,1 1,1 0,2 0,0 0,2 0,2 0,6 24,5 4,3-1,2 0,2-2,3-1,2-1,11 14,23 44,-28-30,-35-80,1 1,0-1,0 1,-1-1,1 1,0-1,-1 1,1-1,-1 1,1-1,0 0,-1 1,1-1,-1 0,1 1,-1-1,1 0,-1 1,0-1,1 0,-1 0,1 0,-1 0,0 0,1 0,-1 1,1-1,-1 0,0-1,1 1,-1 0,1 0,-1 0,1 0,-1 0,0-1,1 1,-1 0,1 0,-1-1,1 1,-1 0,1-1,-1 1,1-1,0 1,-1 0,1-1,-1 1,1-1,0 1,0-1,-1 0,1 1,0-1,0 1,0-1,-1 1,1-1,0 0,0 1,0-1,0 1,0-1,0 0,-10-12</inkml:trace>
  <inkml:trace contextRef="#ctx0" brushRef="#br0" timeOffset="3900.032">4694 561,'43'0,"44"0,10 0,0 0,-13 0,-15 0,-15 0,-11 0,-5 0,-2 0,-4 0,-2 0,-6 0</inkml:trace>
  <inkml:trace contextRef="#ctx0" brushRef="#br0" timeOffset="4318.039">5767 702,'-9'38,"-4"18,1 4,7-8,4-13</inkml:trace>
  <inkml:trace contextRef="#ctx0" brushRef="#br0" timeOffset="4534.936">5795 420,'5'5,"1"6,0 1</inkml:trace>
  <inkml:trace contextRef="#ctx0" brushRef="#br0" timeOffset="5386.504">6162 645,'-14'11,"1"0,0 1,1 1,0 0,1 0,0 1,1 1,1 0,0 0,1 1,1 0,-5 15,11-28,1 1,-1 0,1 0,0-1,0 1,0 0,1 0,-1-1,1 1,0 0,0-1,0 1,0 0,1-1,-1 0,1 1,0-1,0 0,0 0,1 0,-1 0,1 0,0-1,-1 1,1-1,0 1,0-1,1 0,-1 0,0-1,1 1,3 0,0 1,0 0,0-1,1 0,-1 0,1-1,-1 0,1 0,-1-1,1 0,0 0,-1 0,1-1,0-1,-1 1,0-1,2-1,1-1,-1 0,1-1,-1 0,0-1,0 0,-1 0,0-1,0 0,0 0,-1-1,0 0,-1 0,0-1,0 0,-1 0,0 0,0 0,-1-1,0 0,-1 0,0 0,-1 0,1-5,-1 6,-1 1,0-1,-1 0,0 0,0 0,-1 0,0 1,0-1,-1 0,0 1,-1-1,0 1,0 0,-1-1,0 2,0-1,-1 0,0 1,0 0,-1 0,0 1,0-1,-1 1,1 0,-1 1,-8-5,15 10,1 0,-1-1,0 1,1 0,-1-1,0 1,1 0,-1-1,0 1,0 0,1-1,-1 1,0 0,0-1,0 1,0-1,1 1,-1 0,0-1,0 1,0-1,0 1,0-1,0 1,0 0,0-1,0 1,0-1,0 1,-1-1,1 1,0 0,0-1,0 1,0-1,-1 1,1 0,0-1,0 1,-1 0,1-1,0 1,-1 0,1 0,0-1,-1 1,6-1,12-5,1 2,-1 0,1 1,-1 1,1 1,0 0,0 1,0 1,-1 1,1 0,-1 2,1 0,-1 1,0 0,0 1,4 4,-18-9,0 1,0 0,0 0,-1 0,1 1,-1-1,1 1,-1-1,0 1,0 0,0 0,0 0,-1 0,1 0,-1 0,0 0,0 0,0 1,0-1,0 1,-1-1,0 0,1 1,-1-1,0 1,-1 1,-28 93,7-30,22-67,-1 1,1-1,-1 1,1-1,0 1,0-1,0 1,-1-1,1 1,1-1,-1 1,0-1,0 1,1-1,-1 1,0-1,1 1,0-1,-1 0,1 1,0-1,-1 0,1 0,0 1,0-1,0 0,0 0,1 0,-1 0,0 0,0 0,0 0,1-1,-1 1,1 0,-1-1,0 1,1-1,-1 1,1-1,-1 0,1 0,-1 1,1-1,-1 0,1 0,-1-1,1 1,0 0,-1 0,0-1,1 1,0-1,81-32,177-145,-193 143,-65 35,-1 1,0-1,1 1,-1-1,0 1,0 0,0 0,0 0,0 0,0 0,0 0,0 0,0 0,0 0,-1 0,1 0,0 1,-1-1,1 0,-1 0,1 1,-1-1,0 0,1 1,-1-1,0 1,0-1,0 0,0 1,0-1,0 0,-1 1,1-1,0 0,-1 1,1-1,-1 0,1 1,-1-1,0 0,0 1,-50 177,56-115,-7-50</inkml:trace>
</inkml:ink>
</file>

<file path=ppt/ink/ink4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2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199 502,'-11'1,"0"0,0 0,0 2,1-1,-1 1,1 0,0 1,0 1,0-1,0 2,1-1,-2 2,6-4,1 0,-1 0,1 1,0 0,0-1,0 1,0 1,1-1,0 0,-1 1,2 0,-1 0,0 0,1 0,0 0,0 0,1 0,0 1,-1-1,2 1,-1-1,1 1,0-1,0 3,0-6,0 1,0-1,0 1,1-1,-1 1,1-1,0 0,0 1,0-1,0 0,0 0,0 0,0 0,1 0,-1 0,1 0,0 0,-1 0,1-1,0 1,0-1,0 1,0-1,0 0,0 0,1 0,-1 0,0 0,1 0,-1-1,0 1,1-1,-1 1,1-1,-1 0,0 0,1 0,-1 0,1-1,-1 1,2-1,5-1,0-1,0 1,0-2,-1 1,1-1,-1-1,0 1,0-1,-1-1,5-3,0-2,-1-1,-1 1,1-2,-2 0,0 0,-1 0,0-1,-1-1,0 1,-1-1,-1 0,0 0,-2-1,1 1,-2-1,0 0,-1 0,0 0,-2 0,-1-12,-38-55,39 81,-1 0,1 0,-1 0,1 1,-1-1,0 1,1-1,-1 1,0 0,0 0,0 0,0 0,0 0,0 0,0 0,-1 1,1-1,0 1,0-1,-1 1,1 0,0 0,0 0,-1 0,1 1,0-1,0 1,-1-1,1 1,0 0,0-1,0 1,0 0,0 0,0 1,0-1,0 0,-1 2,2-2,-1 0,1 0,0 0,0 0,0 0,0 0,0 1,0-1,0 0,0 1,1-1,-1 0,1 1,-1-1,1 1,-1-1,1 1,0-1,-1 1,1-1,0 1,0-1,0 1,0-1,0 1,1-1,-1 1,0-1,1 1,-1-1,1 0,0 1,-1-1,1 1,0-1,0 0,0 0,0 0,0 1,0-1,0 0,1 0,59 31,-42-30,0-2,0 0,1-1,-1-1,0-1,0 0,-1-2,1 0,-1-1,0 0,0-2,-1 0,0-1,0-1,-1-1,-1 0,0-1,6-6,-5 7,-1-1,0 0,-1-2,-1 1,0-1,-1-1,0-1,-1 1,-1-2,-1 1,0-1,-1-1,-1 0,4-14,-41 186,24-50,5 1,5-1,9 41,-3-22,-6 0,-6 32,1-139,1 0,-2 0,0 0,-1 0,-1-1,0 1,-1-1,-1 0,0 0,-1-1,-1 1,0-1,-1-1,0 0,-1 0,0-1,-1 0,-1-1,-6 5,14-14,1-1,-1 0,1 0,-1 0,1-1,-1 1,0-1,1 0,-1 0,0 0,1-1,-1 1,1-1,-1 0,0 1,1-2,0 1,-1 0,1-1,0 0,-1 1,1-1,0-1,1 1,-1 0,0-1,0 1,1-1,0 0,-1 0,1 0,0 0,1 0,-1 0,0-1,1 1,0 0,0-1,0 1,0-1,0 0,1 1,0-1,0 0,0 1,0-1,0 0,1-2,8-35,1 0,3 1,1 1,1 0,3 0,1 2,1 0,3 2,0 0,3 1,0 2,4-1,-8 8,-4 6</inkml:trace>
</inkml:ink>
</file>

<file path=ppt/ink/ink4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1 253,'4'7,"1"0,1-1,-1 1,1-1,0 0,0-1,1 0,-1 0,1 0,1-1,-1 0,0 0,1-1,0 1,0-2,0 1,0-1,0-1,0 0,1 0,-1 0,0-1,1 0,-1-1,0 1,1-2,-1 1,0-1,0-1,0 1,0-1,0-1,4-2,9-2,0-1,-1-1,0 0,-1-2,0 0,-1-1,0-1,-1-1,-1 0,0-1,-1-1,-1 0,0-1,-2-1,-10 16,0 1,0-1,-1 1,1-1,-1 0,0 0,0 0,0 0,0 0,0 0,-1 0,1 0,-1 0,0 0,0 0,0 0,0 0,-1 0,1 0,-1 0,0 0,0 0,0 0,0 0,0 0,-1 1,1-1,-1 0,0 1,0-1,0 1,0 0,0 0,0 0,0 0,-1 0,1 0,-1 0,0 1,1-1,-1 1,0 0,0 0,0 0,-12 0,1 2,0 0,-1 0,1 1,0 1,0 1,0 0,0 0,1 2,0-1,0 2,0 0,1 0,0 1,0 1,1 0,0 0,1 1,0 1,0-1,-6 11,7-11,0 1,0-1,1 2,1-1,0 1,0 0,1 0,1 1,0-1,-2 12,6-18,0-1,0 1,0 0,1 0,0 0,0 0,0 0,1 0,0-1,0 1,1 0,-1-1,1 1,0-1,1 1,-1-1,1 0,0 0,1 0,-1 0,1-1,0 1,0-1,0 0,5 3,0 0,0-1,0 0,1 0,0-1,0 0,1-1,-1 0,1-1,0 0,0 0,0-1,0-1,0 0,1 0,-1-1,0-1,0 0,0 0,0-1,0-1,2 0,40-15,-2-2,-1-2,0-2,-2-3,-1-1,-1-3,0-2,129-96,-174 127,1 1,-1 0,1 0,-1 0,1 0,-1 0,1 0,-1 0,1 1,0-1,0 0,-1 1,1 0,0-1,0 1,0 0,0 0,-1 0,1 0,0 0,0 0,0 1,0-1,-1 0,1 1,0 0,0-1,-1 1,1 0,-1 0,1 0,0 0,-1 0,0 0,1 0,-1 1,0-1,1 1,-1-1,0 1,0-1,0 1,-1-1,1 1,0 0,0-1,-1 1,1 0,-1 0,0 0,1-1,-1 2,-43 174,17-118,57-82,5-10,0 2,3 2,0 1,2 2,0 2,24-9,20 9,-83 24,0-1,0 1,1 0,-1 0,0 1,0-1,0 0,0 1,0-1,0 1,0-1,0 1,0 0,0 0,0 0,-1 0,1 0,0 1,-1-1,1 0,-1 1,1-1,-1 1,1 0,-1-1,0 1,0 0,0 0,0 0,0 0,-1 0,1 0,0 0,-1 0,1 0,-1 0,0 0,0 0,0 1,-1 11,0-1,-1 1,0-1,-1 0,-1 0,0 0,-1 0,0-1,-1 1,0-1,-7 9,-8 19,-5 19,26-46</inkml:trace>
  <inkml:trace contextRef="#ctx0" brushRef="#br0" timeOffset="1098.802">1581 366,'45'-6,"-1"-3,0-1,0-3,-1-1,40-20,-74 31,0 0,0 0,0-1,-1 0,0-1,0 0,0 0,0-1,-1 0,0 0,0-1,-1 0,1 0,-2-1,1 1,-1-1,0 0,-1-1,0 1,0-1,0 0,-2 0,1 0,0-7,-3 14,0 0,0 0,0 0,0 0,-1 0,0 0,1 0,-1 0,0 0,0 0,0 0,0 0,0 0,0 1,0-1,-1 0,1 1,-1-1,1 1,-1-1,1 1,-1 0,0 0,0 0,0 0,0 0,0 0,0 0,0 1,0-1,0 1,0-1,0 1,0 0,0 0,0 0,0 0,-1 0,1 0,0 1,-85 24,67-14,1 1,0 1,1 1,0 1,1 1,0 0,2 1,-7 8,19-21,0 0,-1-1,1 1,0 0,1 1,-1-1,1 0,0 1,0 0,0-1,1 1,-1 0,1 0,0 0,1 0,-1 0,1 0,0 0,0 0,1 0,-1 0,1-1,0 1,0 0,1 0,0 0,0-1,0 1,0-1,1 1,-1-1,1 0,0 0,0 0,1-1,-1 1,1-1,0 1,0-1,0 0,0-1,0 1,1-1,-1 0,1 0,2 0,14 1,0-2,0 0,0-1,0-1,0-2,0 0,0-1,0-1,-1 0,0-2,0-1,0 0,-1-1,-1-1,0-1,0-1,3-3,17-10,-1-2,-2-2,-1-1,26-28,-9-17,-50 74,0-1,0 0,0 0,0 0,0 0,-1 0,1 0,-1 0,1 0,-1-1,0 1,0 0,0 0,0 0,0 0,0 0,-1-1,1 1,-1 0,1 0,-1 0,0 0,0 0,0 0,0 1,0-1,0 0,-1 0,1 1,0-1,-1 1,0-1,1 1,-1-1,0 1,0 0,1 0,-1 0,-1 0,-3-1,-1 2,1-1,0 0,0 1,-1 1,1-1,0 1,0 0,-1 0,1 0,0 1,0 0,1 0,-1 1,0 0,1 0,-1 0,1 1,0-1,0 1,0 0,1 1,0-1,-1 1,2 0,-1 0,0 0,1 1,0-1,0 3,3-6,0 1,0-1,0 1,1 0,-1-1,1 1,0-1,0 1,0-1,0 0,0 1,0-1,1 0,-1 0,1 0,-1 0,1 0,0 0,0 0,0 0,0-1,0 1,0-1,1 0,-1 1,0-1,1 0,-1 0,1-1,-1 1,1 0,-1-1,1 0,-1 1,1-1,0 0,-1 0,1-1,-1 1,3-1,17 5,-15-3,0-1,-1 1,1 0,-1 1,1-1,-1 1,0 1,0-1,0 1,0 0,0 1,-1-1,1 1,-1 0,0 0,0 1,0-1,-1 1,0 0,0 1,0-1,0 1,-1-1,0 1,0 0,-1 0,1 1,-1-1,-1 0,1 2,-43 119,40-125,1-1,0 1,0 0,0 0,0-1,0 1,0 0,0-1,1 1,-1 0,1-1,-1 1,1 0,0-1,-1 1,1-1,0 1,0-1,0 0,0 1,0-1,0 0,1 0,-1 1,0-1,1 0,-1 0,1 0,-1-1,1 1,-1 0,16 5</inkml:trace>
  <inkml:trace contextRef="#ctx0" brushRef="#br0" timeOffset="1739.561">2964 141,'-31'8,"0"2,0 0,1 3,0 0,1 2,1 0,1 3,-12 8,-23 49,60-73,1 0,0-1,0 1,0 0,0 0,0 0,1 0,-1 0,1 0,-1 0,1 0,-1 0,1 0,0 0,0 0,0 0,0 0,1 0,-1 0,0 0,1 0,0 0,-1 0,1 0,0 0,0 0,0 0,0 0,0-1,1 1,-1 0,0-1,1 1,-1-1,1 0,0 1,-1-1,1 0,0 0,0 0,0 0,-1 0,3 0,3 1,1 1,0-1,-1-1,1 0,0 0,0 0,0-1,0 0,0-1,0 1,0-2,-1 1,1-1,0 0,-1-1,1 1,-1-2,0 1,0-1,0 0,2-2,129-118,-90 75,38-24,-83 74,-1-1,1 1,-1-1,0 1,1 0,-1 0,1 0,-1 0,0 1,0-1,0 0,0 1,0 0,0-1,0 1,0 0,-1 0,1 0,-1 0,1 0,-1 1,0-1,0 0,0 1,0-1,0 0,0 1,-1-1,1 1,-1-1,0 1,0 0,0-1,0 1,0-1,0 1,-1-1,1 1,-2 1,5 16,7 52,-3 1,-3-1,-5 61,0-53,0-62,0-1,-2 0,0 1,-1-1,-1 0,0 0,-1-1,-1 0,-1 0,0 0,-1-1,0-1,-2 1,1-1,-2-1,-2 2,12-12,-1 0,0 0,0 0,0 0,0 0,-1 0,1-1,-1 0,1 0,-1 0,0 0,0 0,0-1,0 1,0-1,0 0,0-1,0 1,0-1,0 1,-1-1,1-1,0 1,0 0,0-1,0 0,-1 0,1 0,0-1,1 1,-1-1,0 0,0 0,1 0,-1-1,1 1,0-1,0 0,0 0,0 0,-1-2,2-4,1-1,1 1,0 0,0-1,1 1,0 0,1 0,0 0,0 0,1 0,0 0,0 0,1 1,4-7,6-17,1 0,2 1,1 1,1 1,1 1,8-7,106-119,-118 136</inkml:trace>
  <inkml:trace contextRef="#ctx0" brushRef="#br0" timeOffset="2405.167">3501 141,'-16'42,"10"-30,0 1,1-1,1 1,0 0,1 1,0-1,1 1,0-1,1 1,1-1,0 1,1 0,1-1,0 3,-1-14,0 0,-1 1,2-1,-1 0,0 0,0 0,1 0,-1 0,1 0,-1 0,1-1,0 1,0 0,0-1,0 0,0 1,0-1,0 0,0 0,0 0,1 0,-1 0,0-1,1 1,-1-1,0 0,1 1,-1-1,1 0,-1 0,0-1,1 1,-1 0,1-1,-1 0,1 0,82-37,133-142,-48 72,-126 88,-43 20,0 0,0 0,-1 0,1 0,0 0,0 0,0 0,-1 0,1 0,0 0,0 0,0 1,0-1,-1 0,1 1,0-1,0 0,-1 1,1-1,0 1,-1-1,1 1,-1-1,1 1,0 0,-1-1,1 1,-1 0,1-1,-1 1,0 0,1 0,-1-1,0 1,0 0,1 0,-1 0,0-1,0 1,0 0,0 0,0 0,0 0,0-1,0 1,0 0,-1 0,1 0,0-1,0 1,-1 0,1 0,0-1,-1 2,-27 174,25-98,4 1,3-1,3 0,11 46,36 117,-53-238,0-1,0 1,-1 0,1-1,-1 1,1 0,-1-1,0 1,0 0,0 0,0-1,0 1,-1 0,1 0,-1-1,0 1,0-1,0 1,0 0,0-1,-1 0,1 1,-1-1,1 0,-1 0,0 0,0 0,0 0,0 0,0 0,0-1,-1 1,1-1,0 1,-1-1,1 0,-1 0,0 0,1-1,-1 1,-1 0,-3-2,0 0,0-1,0 1,0-1,0-1,0 1,1-1,0 0,-1-1,1 0,0 0,1 0,-1 0,1-1,0 0,0 0,0-1,1 1,0-1,0 0,0 0,1 0,0-1,0 1,0-1,1 0,0 0,1 0,-1 0,1 0,0 0,1 0,0 0,0-1,4-5,0 1,0-1,2 1,-1 0,1 1,1 0,0 0,1 0,0 1,0 0,1 0,0 1,1 0,0 1,1 0,-1 1,2 0,-1 0,1 1,-1 1,11-3,68-30,3 4,68-14,-51 16,-68 18</inkml:trace>
</inkml:ink>
</file>

<file path=ppt/ink/ink4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1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0 505,'2'-5,"0"0,0 0,0 0,1 0,0 1,-1 0,2-1,-1 1,0 0,1 0,0 1,0-1,0 1,0 0,0 0,3-1,-7 4,26-17,1 2,0 1,1 2,0 0,1 2,5 0,-14 2,0 1,0 1,0 0,1 2,-1 1,1 0,0 1,0 2,0 0,0 1,4 1,-22-1,-1 0,1-1,0 1,0 0,0 0,-1 1,1-1,0 1,-1-1,1 1,-1 0,0 0,0 0,0 0,0 0,0 0,0 1,0-1,-1 1,1-1,-1 1,0 0,1-1,-1 1,0 0,-1 0,1 0,-1 0,1 0,-1 0,0 0,0 0,0-1,0 1,-1 0,1 0,-1 0,0 0,-2 8,0 0,-1 0,0 0,-1-1,0 0,0 0,-1 0,-1-1,-4 5,-124 111,134-124,0-1,0 1,-1 0,1 0,0 1,0-1,0 0,1 0,-1 0,0 1,0-1,1 0,-1 1,0-1,1 1,0-1,-1 0,1 1,0-1,0 1,-1-1,1 1,0-1,1 1,-1-1,0 1,0-1,1 1,-1-1,1 1,-1-1,1 0,-1 1,1-1,0 0,0 1,0-1,0 0,0 0,0 0,0 0,0 0,0 0,0 0,1 0,-1 0,0-1,1 1,-1 0,0-1,1 1,-1-1,1 0,-1 1,1-1,-1 0,2 0,90 26,-74-23,-1 1,1 1,-1 1,0 0,-1 1,1 1,-2 1,1 0,12 11,-26-17,0 0,0 0,-1 0,1 0,-1 0,0 1,0-1,0 1,0-1,-1 1,1 0,-1 0,0 0,0 0,-1 0,1 0,-1 0,0 0,0 0,0 0,0 0,-1 0,1 0,-1 0,0 0,-1-1,1 1,-1 0,1 0,-1-1,0 1,-1-1,-82 105,68-92,-1-2,0 0,-1-1,-1-1,0-1,-1 0,0-2,0 0,-13 2,29-9,-1 1,0-2,0 1,0 0,0-1,0 0,0-1,-1 1,1-1,0 0,0-1,0 0,-1 0,1 0,0 0,0-1,1 0,-1 0,-4-3,8 2,2 1,-1-1,0 1,0-1,1 0,0 1,-1-1,1 1,0-1,0 0,0 1,1-1,-1 0,1 1,-1-1,1 0,0 1,0 0,0-1,0 1,1-1,-1 1,1 0,-1 0,1 0,0 0,-1 0,3-1,-4 2,17-20</inkml:trace>
  <inkml:trace contextRef="#ctx0" brushRef="#br0" timeOffset="769.104">988 532,'0'23,"0"-13,0-22,0-7,2 1,-1 0,2-1,1 1,0 0,1 1,1-1,0 1,2 0,0 0,1 1,0 0,1 1,6-7,-15 20,0 1,0 0,0-1,0 1,0 0,0 0,1 0,-1 0,0 0,1 0,-1 0,0 0,1 0,-1 0,1 1,-1-1,1 1,-1-1,1 1,0 0,-1-1,1 1,0 0,-1 0,1 0,0 0,-1 1,1-1,-1 0,1 1,0-1,-1 1,1-1,-1 1,1 0,-1 0,0-1,1 1,-1 0,0 0,1 0,-1 1,1 0,15 13</inkml:trace>
  <inkml:trace contextRef="#ctx0" brushRef="#br0" timeOffset="9438.332">1552 306,'-2'-1,"0"-1,0 1,0 0,0 0,0 0,0 0,-1 0,1 0,0 1,-1-1,1 1,-1 0,1-1,-1 1,1 0,0 0,-1 1,1-1,-1 0,1 1,0 0,-1-1,1 1,0 0,0 0,-1 0,1 1,0-1,0 0,0 1,0 0,0 0,-53 60,53-59,0 1,1-1,-1 0,1 0,0 1,0-1,0 1,0-1,0 1,1 0,0-1,0 1,0-1,0 1,0 0,1-1,0 1,-1-1,1 1,0-1,1 1,-1-1,1 0,0 0,-1 1,1-1,1-1,-1 1,0 0,1 0,-1-1,1 1,0-1,0 0,0 0,0 0,0 0,0-1,0 1,1-1,-1 0,1 0,-1 0,1 0,-1 0,1-1,0 0,2 0,1-1,0-1,0 1,0-2,0 1,0-1,0 0,-1 0,1-1,-1 0,0 0,0-1,0 1,-1-1,1-1,-1 1,-1-1,1 0,-1 0,2-3,61-131,-60 127,-1-1,0 0,-2 0,1 0,-2 0,0-1,0 1,-2-1,0 0,0 0,-1 0,-1 1,-1-1,0 0,-4-13,5 25,0 1,-1 0,1 0,0 0,-1 0,0 0,1 0,-1 0,0 1,0-1,0 0,0 1,0 0,0-1,-1 1,1 0,0 0,-1 0,1 1,0-1,-1 1,1-1,-1 1,1 0,-1 0,1 0,-1 0,1 0,-1 0,1 1,-1-1,1 1,-1 0,1 0,0 0,-2 1,-80 50,76-45,1 1,0 0,0 0,0 1,1 0,0 0,1 0,0 0,0 1,1 0,1 0,-1 1,2-1,-1 0,1 1,1 0,0-1,1 1,0 0,0 0,1-1,0 1,1 0,1-1,3 11,0-13,1 0,0-1,0 0,1 0,0 0,0-1,1 0,-1 0,1-1,1-1,-1 1,1-2,-1 1,1-1,0 0,0-1,1-1,-1 1,0-1,6-1,208 0,-200-1</inkml:trace>
  <inkml:trace contextRef="#ctx0" brushRef="#br0" timeOffset="9771.982">763 815,'43'0,"43"-5,17-6,0-2,-8-2,-10 0,-10 3,-9 3,-5 4,-9 3,-8-4,-6 4,-6 3,-3 1,-2 0,-5 0</inkml:trace>
  <inkml:trace contextRef="#ctx0" brushRef="#br0" timeOffset="10940.434">2118 673,'-2'2,"0"-1,0 1,0 0,1 0,-1 0,1 0,-1 0,1 0,0 0,0 1,0-1,0 0,0 1,1-1,-1 1,1-1,-1 1,1-1,0 1,0 1,-1 0,-1 134,3-132,0 0,1-1,-1 1,1-1,0 1,0-1,1 0,-1 0,1 0,0 0,1-1,-1 1,1-1,0 0,0 0,0 0,1 0,-1-1,1 1,0-1,0-1,0 1,1 0,1-2,0-1,1 1,-1-1,0-1,1 1,-1-1,0-1,0 1,1-1,-1 0,0-1,-1 0,1 0,-1 0,1-1,-1 0,0 0,0-1,0 1,-1-1,2-2,22-14,117-110,-144 129,0 0,0 0,0 1,1-1,-1 1,0 0,1 0,-1-1,1 2,-1-1,1 0,-1 0,1 1,0-1,-1 1,1 0,0 0,-1 0,1 0,0 1,-1-1,1 1,0-1,-1 1,1 0,-1 0,1 0,-1 0,0 1,1-1,-1 1,0-1,0 1,0 0,0 0,0-1,-1 1,1 1,0-1,-1 0,0 0,1 1,-1-1,13 22,-12-17,1 0,0-1,0 1,1-1,-1 0,1 0,1 0,-1 0,1 0,0-1,0 0,1 0,-1-1,1 1,0-1,0-1,1 1,-1-1,1 0,0 0,0-1,-1 0,2 0,-1-1,0 1,0-2,7 1,1-5,-1 0,1-1,-1-1,0 0,-1-1,1 0,-1-1,-1-1,0 0,0-1,-1 0,0 0,0-1,-1-1,-1 0,0 0,-1-1,0 0,-1 0,4-10,10-4,-13 23</inkml:trace>
  <inkml:trace contextRef="#ctx0" brushRef="#br0" timeOffset="12307.948">3641 673,'-20'1,"-1"1,1 1,0 1,1 1,-1 0,1 1,0 2,0 0,1 0,-3 3,8-3,0 0,1 1,0 0,0 1,1 0,0 1,1 1,0-1,1 1,0 1,1 0,0 0,1 1,1-1,-5 15,10-24,0-1,1 0,-1 1,0-1,1 0,0 1,0-1,0 0,0 1,1-1,-1 1,1-1,0 0,0 0,0 1,0-1,0 0,1 0,0 0,-1 0,1 0,0-1,0 1,1 0,-1-1,1 0,-1 0,1 1,0-1,-1-1,1 1,0 0,0-1,1 1,-1-1,0 0,0 0,1 0,-1-1,0 1,1-1,-1 0,0 0,1 0,-1 0,1 0,1-1,12-4,-1-1,1 0,-1-1,-1-1,1-1,-1 0,-1-1,1 0,-2-1,0 0,0-2,-1 1,7-10,7-4,102-115,-128 140,1 0,-1 1,1-1,0 1,-1-1,1 1,0-1,-1 1,1-1,0 1,0 0,-1-1,1 1,0 0,0 0,0 0,0-1,-1 1,1 0,0 0,0 0,0 0,0 0,-1 1,1-1,0 0,0 0,0 0,-1 1,1-1,0 0,0 1,-1-1,1 1,0-1,-1 1,1-1,0 1,-1-1,1 1,-1 0,1-1,-1 1,1 0,-1 0,0-1,1 1,-1 0,0 0,1-1,-1 1,0 0,0 0,0 0,0 0,6 56,-6-43,2-1,0 1,0-1,1 1,1-1,0 0,1 0,0 0,8 11,-12-20,1-1,0 0,0 0,0 0,0 0,1-1,-1 1,1 0,0-1,-1 0,1 0,0 0,0 0,0 0,1 0,-1-1,0 0,1 1,-1-1,1-1,-1 1,1 0,0-1,-1 0,1 0,-1 0,1 0,0 0,-1-1,1 0,-1 1,1-1,-1-1,0 1,3-1,0-3,1 1,-1-1,1 0,-2-1,1 0,0 1,-1-2,0 1,-1-1,0 1,0-1,0-1,-1 1,2-4,11-20,29-42,-44 73,0 1,0-1,0 1,0-1,0 1,0 0,0 0,0-1,0 1,-1 0,1 0,0 0,-1 0,1 0,0 0,-1 0,1 0,-1 0,1 0,-1 1,0-1,0 0,1 0,-1 0,0 0,0 1,0-1,0 0,0 0,0 0,-1 1,1-1,3 27,-4-20,1 0,0 0,0 0,1 1,0-1,1 0,-1 0,1 0,1-1,0 1,0 0,0-1,1 0,0 0,1 0,-1 0,1-1,1 1,-1-1,1-1,0 1,0-1,1 0,3 2,-5-4,-1-1,1 0,0 0,0 0,0-1,0 0,0 1,0-2,0 1,0-1,0 1,0-1,0-1,1 1,-1-1,0 0,0 0,0 0,0-1,-1 0,1 0,0 0,-1-1,1 1,-1-1,0 0,0 0,0-1,0 1,0-1,18-17,-2-1,0 0,-1-2,-2 0,0-1,8-17,48-84,-70 125,0 1,1 0,-1 0,0-1,0 2,0-1,0 0,0 1,1-1,-1 1,0 0,0 0,0 0,-1 1,1-1,0 1,0-1,-1 1,1 0,-1 0,1 0,-1 0,0 1,0-1,0 1,0-1,0 1,-1-1,1 1,0 1,3 3,13 14,-1 2,-1 0,-1 1,-1 0,-1 1,-1 1,-2 0,3 11,-3-7,-1 0,-1 1,-1 0,-2 1,-2-1,0 1,-2 0,-2-1,-1 1,-1 0,-1-1,-2 0,-2 0,-5 15,8-32,0 0,-1 0,-1-1,0 0,-1 0,0-1,-1 0,-1-1,1 0,-2 0,1-1,-3 1,-68 36,78-46,1-1,-1 1,1 0,-1-1,1 1,-1-1,0 0,1 0,-1 0,1 0,-1 0,1-1,-1 1,0-1,1 1,-1-1,1 0,0 0,-1 0,1-1,0 1,0 0,0-1,0 1,0-1,0 0,0 0,0 0,1 0,-1 0,0 0,1 0,0 0,-1-2,0-4,1-1,0 0,0 0,1-1,0 1,0 0,1 0,0 0,1 0,0 0,0 1,1-1,0 0,1 1,0 0,0 0,0 0,2 0,23-44,2 2,3 0,2 3,2 1,2 2,1 1,3 3,1 1,2 2,2 3,0 1,23-8,-61 35,1 0,0 2,0-1,0 1,0 1,0 0,1 1,0 0,-1 1,8 1,3 0</inkml:trace>
  <inkml:trace contextRef="#ctx0" brushRef="#br0" timeOffset="15545.644">5702 730,'-5'0,"3"0,3 5,0 6,0 1</inkml:trace>
  <inkml:trace contextRef="#ctx0" brushRef="#br0" timeOffset="15801.166">5673 1097,'-5'0,"-1"0</inkml:trace>
  <inkml:trace contextRef="#ctx0" brushRef="#br0" timeOffset="45884.546">29 1577,'165'-19,"1"8,1 7,7 8,19-2,140-32,452 31,-496-29,602 28,-669-28,205 28,-258-28,311 28,-29 0,-253-28,-28 0,-3 27,-142 1</inkml:trace>
</inkml:ink>
</file>

<file path=ppt/ink/ink4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91,'-3'16,"1"1,0-1,2 1,0-1,1 1,0 0,1-1,1 0,1 1,0-1,7 14,-10-28,0 1,1 0,0 0,-1 0,1-1,0 1,1-1,-1 0,0 0,1 1,-1-1,1-1,-1 1,1 0,0-1,0 1,0-1,0 0,0 0,0 0,0 0,0-1,1 1,-1-1,0 0,0 0,0 0,1 0,-1 0,0-1,0 0,0 1,0-1,0 0,0-1,2 0,5-2,0-1,-1 0,0 0,0-1,0 0,-1-1,0 0,0 0,-1-1,5-6,-6 7,-2-1,1 0,-1 0,0-1,-1 1,1-1,-2 0,1 0,-1 0,-1 0,0 0,0 0,-1 0,0-1,-1-5,1 10,-1 0,1 0,-1 0,0 0,-1 0,1 0,-1 0,0 0,-1 1,1-1,-1 1,1-1,-1 1,-1 0,1 0,-1 1,1-1,-1 1,0-1,0 1,0 0,-1 1,1-1,-1 1,1 0,-1 0,0 0,-3 0,-57-5,34 6</inkml:trace>
</inkml:ink>
</file>

<file path=ppt/ink/ink4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4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2 314,'38'-19,"-11"8,-1-1,-1-1,0-2,-1 0,0-1,-1-2,-1 0,-1-2,13-15,-31 31,0 0,0-1,0 0,-1 1,0-1,0 0,0 0,0-1,-1 1,0 0,0 0,0-1,-1 1,0-2,0 5,0 0,-1 0,1 0,-1 0,1 0,-1 0,0 0,0 0,0 0,0 0,0 0,0 0,-1 1,1-1,-1 1,1-1,-1 1,1-1,-1 1,0 0,0 0,0-1,1 2,-1-1,0 0,0 0,0 0,-1 1,1-1,0 1,0 0,0 0,0 0,0 0,-2 0,-8 0,1 2,-1-1,1 1,0 1,-1 0,1 0,0 1,1 1,-1 0,1 0,0 1,0 0,1 1,0 0,0 0,0 1,1 0,0 1,1 0,-5 7,5-6,1 1,0 0,1 0,0 0,0 1,1 0,1 0,0 0,-1 11,4-18,-1-1,1 1,0-1,0 1,1-1,-1 1,1-1,0 1,0-1,0 1,1-1,0 0,0 0,0 0,0 0,0 0,1 0,0-1,0 1,0-1,0 0,0 0,1 0,-1 0,1 0,0-1,0 1,1-1,15 7,0-1,0-1,1 0,0-2,0-1,0 0,0-2,1 0,4-1,4-1</inkml:trace>
</inkml:ink>
</file>

<file path=ppt/ink/ink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6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0 904,'3'1,"-1"-1,1 1,0-1,-1 0,1 0,-1 0,1 0,0 0,-1 0,1-1,-1 1,1-1,-1 0,1 0,-1 0,0 0,1 0,-1 0,0-1,0 1,0-1,0 0,0 1,0-1,0 0,0 0,-1 0,1 0,-1-1,1 1,-2 1,51-55,-3-2,-3-1,23-43,75-147,-22 39,-121 207,1 1,0 0,0-1,0 1,0 0,1 0,-1 0,0 0,1 0,0 0,-1 0,1 0,0 1,0-1,0 1,0-1,0 1,0 0,1 0,-1 0,0 0,1 0,-1 0,0 0,1 1,-1 0,1-1,-1 1,1 0,-1 0,1 0,-1 0,1 1,-1-1,1 1,-1-1,0 1,1 0,-1 0,0 0,0 0,1 1,-1-1,0 1,0-1,0 1,0 0,12 14,0 1,-2 1,0-1,-1 2,-1 0,0 0,-2 0,0 1,2 11,-9-29,21 53,-3 0,-2 1,-3 1,-2 1,-2 2,-9-58,0 0,-1 0,1 1,-1-1,1 0,-1 0,0 1,0-1,0 0,0 1,0-1,0 0,-1 1,1-1,-1 0,1 0,-1 0,0 0,0 1,0-1,0 0,-1 0,1-1,0 1,-1 0,1 0,-1-1,0 1,1-1,-1 1,0-1,0 0,0 1,0-1,0 0,0-1,0 1,-1 0,1-1,0 1,0-1,-1 1,1-1,0 0,-1 0,-1 0,-13-3,-1-1,1-1,1-1,-1 0,1-1,0 0,0-1,1-1,-36-17,-263-139,297 158,18 7</inkml:trace>
  <inkml:trace contextRef="#ctx0" brushRef="#br0" timeOffset="633.873">1693 227,'-252'23,"226"-19,1 0,0 2,0 1,0 1,1 1,0 1,-22 14,45-24,0 0,0 0,1 1,-1-1,0 0,0 1,1-1,-1 0,0 1,1-1,-1 1,0-1,1 1,-1 0,1-1,-1 1,1 0,-1-1,1 1,0 0,-1-1,1 1,0 0,0 0,-1-1,1 1,0 0,0 0,0 0,0-1,0 1,0 0,0 0,0 0,0-1,0 1,1 0,-1 0,0 0,0-1,1 1,-1 0,1-1,-1 1,0 0,1-1,-1 1,1 0,0-1,-1 1,1-1,-1 1,1-1,0 1,0-1,-1 0,1 1,0-1,46 21,-47-21,48 12,-41-12,1 1,-1 0,0 1,0-1,0 2,0-1,0 1,0 0,0 0,-1 1,0 0,1 0,-2 0,1 1,2 2,-7-2,0-1,0 1,-1-1,1 1,-1 0,0-1,-1 1,1 0,-1-1,0 1,0-1,0 1,-1-1,1 1,-1-1,0 0,-1 0,1 0,-1 0,1 0,-1-1,0 1,-1-1,1 0,-1 0,-3 3,-34 26,34-27,-1-1,1 1,1 1,-1-1,1 1,0 0,0 1,0 0,1-1,0 2,1-1,-1 0,1 1,1 0,-1 2,3-7,1 0,0 0,-1 0,1 0,0 0,1 1,-1-1,1 0,-1 0,1 0,0 0,0 0,0 0,0-1,1 1,-1 0,1 0,0-1,0 1,0-1,0 0,0 1,0-1,1 0,-1 0,1-1,-1 1,1 0,0-1,0 0,-1 1,1-1,2 0,3 2,-1 0,1-1,0 0,-1-1,1 0,0 0,0 0,0-1,0 0,0-1,-1 0,7-1,-5-1,1 0,-1-1,-1 0,1-1,-1 0,1 0,-2-1,1 0,0 0,-1-1,0 0,-1 0,0-1,0 1,0-1,-1-1,2-3,1-7</inkml:trace>
  <inkml:trace contextRef="#ctx0" brushRef="#br0" timeOffset="968.732">1355 29,'-7'37,"1"0,1 0,3 0,1 0,2 1,1-1,5 21,33 287,-41-44,6-252,1-31</inkml:trace>
  <inkml:trace contextRef="#ctx0" brushRef="#br0" timeOffset="1504.649">1976 57,'-5'44,"3"32,3 9,0-5,0-12,5-12,2-11,-2-9,0-5,-3-3,-1-2,0 0,3-5,1-6</inkml:trace>
  <inkml:trace contextRef="#ctx0" brushRef="#br0" timeOffset="6451.691">1890 114,'93'-46,"-58"32,0 1,1 2,0 1,1 2,32-2,-64 9,0 1,1 0,-1 0,0 0,0 0,1 1,-1 0,0 0,0 1,0-1,0 1,0 0,-1 0,1 1,0-1,-1 1,0 0,0 0,0 1,0-1,0 1,0 0,-1 0,0 0,0 1,0-1,-1 1,1-1,-1 1,0 0,0 0,-1 0,1 0,-1 0,0 0,-1 3,1 5,-2-1,0 1,0-1,-1 1,-1-1,0 0,0 0,-1 0,-1 0,0-1,-1 0,0 0,0 0,-2-1,1 0,-1 0,0 0,-1-1,-1 0,9-9,0 1,0 0,-1 0,1 0,0 0,0 0,0 0,0 1,0-1,0 0,1 0,-1 1,0-1,0 1,1-1,-1 0,1 1,0-1,-1 1,1-1,0 1,0-1,0 1,0-1,0 1,0-1,0 1,1-1,-1 1,0-1,1 1,-1-1,1 1,0-1,-1 0,1 1,0-1,0 0,0 0,0 0,0 1,0-1,0 0,0 0,1-1,-1 1,0 0,0 0,1 0,-1-1,1 1,-1-1,1 1,-1-1,1 0,15 7,-1 0,0 0,-1 2,0-1,0 2,-1 0,-1 1,1 1,-2 0,1 0,3 7,-14-16,0 0,0 0,-1 0,1 0,-1 0,0 1,0-1,0 0,0 1,-1-1,1 0,-1 1,0-1,0 1,0-1,0 1,-1-1,1 0,-1 1,0-1,0 0,0 0,0 1,-1-1,0 0,1 0,-1 0,0-1,0 1,0 0,-1-1,1 1,-1-1,1 0,-1 0,0 0,-1 1,-7 5,-1 0,0 0,-1-1,1-1,-1 0,-1-1,1 0,-9 1,3-1,1-2,0 0,-1-1,0-1,1-1,-1-1,0 0,1-2,-1 0,1-1,0 0,-16-7,10-1</inkml:trace>
  <inkml:trace contextRef="#ctx0" brushRef="#br0" timeOffset="7192.492">3302 199,'-33'0,"1"2,-1 2,1 0,0 2,1 2,-1 1,-14 6,34-10,0 1,0 0,0 1,1 0,0 0,1 1,-1 1,1 0,1 0,0 1,0 0,1 1,0-1,1 2,0-1,1 1,0 0,1 0,1 1,0-1,-3 14,6-21,1 0,0 0,-1 0,2 0,-1 0,0 0,1 0,0 0,0 0,1 0,-1-1,1 1,0 0,0-1,1 1,-1-1,1 0,0 0,0 0,1 0,-1 0,1-1,0 1,0-1,0 0,0 0,0-1,1 1,-1-1,1 0,-1 0,1 0,2 0,16 4,-1-1,1-1,0-1,0-1,0-1,18-1,-19-1,-1 0,0-2,0 0,0-1,0-1,0-1,-1-1,0-1,-1 0,17-11,-18 9</inkml:trace>
  <inkml:trace contextRef="#ctx0" brushRef="#br0" timeOffset="7438.792">3330 340,'-38'5,"-32"6,-9 1,4-1,10-2,12-4,19-1,20-3,13 0</inkml:trace>
</inkml:ink>
</file>

<file path=ppt/ink/ink4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29,'-15'104,"4"0,6 1,6 91,0-81,-17-38,4-59</inkml:trace>
  <inkml:trace contextRef="#ctx0" brushRef="#br0" timeOffset="213.767">1 509,'38'-9,"27"-9,8-1,-4-1,-4 1,-9 1,-9 2,-7-1,-6-2,-4 3,-2-2,-1-2,-6 3</inkml:trace>
  <inkml:trace contextRef="#ctx0" brushRef="#br0" timeOffset="561.123">734 1,'-23'79,"3"2,3 0,4 1,4 2,7-79,1 1,0-1,0 1,0-1,1 1,-1 0,2 0,-1-1,0 1,1 0,0-1,1 1,-1-1,1 1,0-1,0 0,1 0,0 0,-1 0,2 0,-1 0,0-1,1 0,0 0,0 0,0 0,1 0,-1-1,4 2,3-2,1-1,-1 0,1-1,-1 0,1-1,0 0,-1-1,1 0,0-1,-1 0,0-1,0 0,1-1,8-4,24-5,-42 12,0 0,0 1,0 0,0-1,0 1,0 0,0 0,0 0,0 0,0 1,0-1,0 1,0-1,0 1,0-1,0 1,0 0,0 0,-1 0,1 0,0 0,-1 1,1-1,0 1,-1-1,0 1,1-1,-1 1,0-1,0 1,0 0,0 0,0 0,0 0,0 0,-1 0,1 0,-1 0,0 0,1 0,-1 0,0 0,0 0,0 0,0 0,-1 0,1 0,-1 1,2 20</inkml:trace>
</inkml:ink>
</file>

<file path=ppt/ink/ink4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26 594,'-5'38,"-1"18,0 4,1-4,2-10</inkml:trace>
  <inkml:trace contextRef="#ctx0" brushRef="#br0" timeOffset="249.688">26 170,'0'15,"5"18,2 5</inkml:trace>
  <inkml:trace contextRef="#ctx0" brushRef="#br0" timeOffset="582.9">280 876,'172'-224,"-171"222,-1 0,1 0,0-1,0 1,0 1,1-1,-1 0,0 0,1 0,-1 1,1-1,0 1,0-1,-1 1,1-1,0 1,0 0,0 0,0 0,0 0,0 1,1-1,-1 0,0 1,0 0,0-1,1 1,-1 0,0 0,1 0,-1 0,0 1,0-1,0 1,1-1,-1 1,0 0,0 0,0 0,2 1,40 80,-41-79,0 1,1-1,-1 1,1-1,0 0,0 0,0 0,0-1,0 0,1 1,-1-1,1-1,-1 1,1-1,0 0,-1 0,1 0,0 0,0-1,0 0,0 0,0 0,-1-1,1 0,0 0,0 0,-1 0,1-1,0 0,-1 0,0 0,1 0,-1-1,1-1,7-6,-1-2,0 0,-1 0,-1-1,0 0,-1 0,0-1,-1 0,-1-1,0 1,-1-1,0-1,-1 1,1-14,-1 4</inkml:trace>
  <inkml:trace contextRef="#ctx0" brushRef="#br0" timeOffset="1085.937">1494 1,'-14'43,"-5"34,0 12,5-2,3-8,5-12,2-13,3-5,1-8,1-4,-1-5,1-3,0-1,-1 0,1-11,-1-7</inkml:trace>
  <inkml:trace contextRef="#ctx0" brushRef="#br0" timeOffset="1268.871">1043 367,'29'15,"18"4,12 0,0-5,0-3,-1-4,0-4,-5-2,-8-5,-5-4,-11 1</inkml:trace>
</inkml:ink>
</file>

<file path=ppt/ink/ink4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392 438,'-17'0,"0"1,0 1,0 0,1 1,-1 1,1 1,-1 0,2 1,-1 1,1 0,0 1,0 1,1 0,0 1,0 0,1 1,1 1,0 0,1 1,0 0,1 0,0 1,1 1,0 2,3-10,1 1,1-1,0 1,0 0,0 0,1 0,0 0,1 1,0-1,0 1,1 0,0 0,0-1,1 1,0 0,1 0,0 0,0-1,1 1,0 0,0-1,1 1,0-1,1 0,0 0,0-1,1 1,0-1,0 0,0 0,1 0,3 2,-5-6,1 0,0 0,0 0,0-1,0 0,1 0,-1 0,1 0,-1-1,1 0,-1 0,1-1,0 0,-1 0,1 0,-1 0,1-1,0 0,-1 0,1 0,-1-1,0 0,1 0,-1 0,0-1,0 0,0 0,-1 0,1 0,-1-1,17-13,-1-1,-1 0,-1-1,0-2,10-16,107-164,-134 200,-1-1,1 0,-1 1,1-1,0 1,-1-1,1 1,0-1,0 1,0-1,0 1,0 0,0-1,1 1,-1 0,0 0,1 0,-1 0,1 0,-1 0,1 1,-1-1,1 0,-1 1,1-1,0 1,-1 0,1-1,0 1,0 0,-1 0,1 0,0 0,-1 0,1 1,0-1,-1 0,1 1,0-1,-1 1,1 0,-1-1,1 1,-1 0,1 0,0 1,5 9,0 1,-1 0,0 0,-1 0,-1 1,0 0,-1 0,0 0,-1 0,1 11,3 9,3 32,-3 0,-3 1,-2-1,-6 27,5-70,-1 0,-1 1,-1-1,-1 0,-1-1,-1 1,-1-1,0 0,-2 0,-1-1,0 0,-1-1,-2 0,1-1,-2-1,-1 0,0 0,-1-2,-8 7,23-21,0 0,1-1,-1 1,0-1,0 1,0-1,0 1,1-1,-1 1,0-1,0 0,0 1,0-1,0 0,0 0,0 0,0 0,0 0,0 0,0 0,0 0,0 0,0 0,0-1,0 1,0 0,0-1,0 1,0-1,1 1,-1-1,0 1,0-1,0 1,1-1,-1 0,0 0,1 1,-1-1,0 0,1 0,-1 0,1 1,0-1,-1 0,1 0,0 0,-1 0,1 0,0 0,0-1,-1-53,9 28,2 0,0 0,2 1,1 1,0 0,9-10,-3 4,48-72,4 3,5 3,4 4,55-47,-26 0,-107 138,-1 1,0-1,1 1,-1-1,0 0,0 1,0-1,0 0,0 0,0 0,0 0,-1 0,1 0,-1 0,1 0,-1 0,0 0,0 0,0 0,0-1,0 1,0 0,-1 0,1 0,-1 0,1 0,-1 0,0 0,0 0,0 1,0-1,0 0,0 0,0 1,-1-1,1 0,-1 1,1 0,-1-1,1 1,-1 0,0 0,0 0,1 0,-1 0,0 0,0 0,0 1,-2-1,-3-1,-1 0,1 0,-1 1,1 0,-1 1,0 0,1 0,-1 0,0 1,1 0,-1 1,1 0,0 0,0 0,-1 1,1 0,1 1,-1-1,0 1,1 1,0-1,0 1,0 0,1 0,-1 1,1-1,1 1,-1 1,1-1,0 0,0 1,1 0,0 0,0 0,1 0,0 1,0-1,0 1,1-1,0 1,1 4,3 3,1 0,0-1,1 1,1-1,0 0,1 0,0-1,1 0,1 0,0-1,0 0,2-1,-1 0,1 0,1-1,0-1,0 0,1 0,0-2,1 1,-1-2,1 1,1-2,-1 0,1-1,0 0,0-2,0 1,0-2,3 0,-2 0,-1 0,0-1,1-1,-1 0,0-1,0-1,0 0,0-2,0 1,-1-2,0 0,0 0,0-1,7-6,18-16,-1-2,-1-2,-2-2,-2-1,-1-1,-1-2,-3-1,-9 14,-1 0,-1-1,-2 0,-1-1,-1-1,-1 0,-2-1,0-1,-3 1,0-1,-2 0,-1-1,-2 1,-1-1,-2-17,-22-10,22 58,0 0,-1 0,1 0,0 1,0-1,0 0,-1 0,1 1,0-1,0 1,-1-1,1 1,-1 0,1 0,0-1,-1 1,1 0,-1 0,1 0,0 0,-1 1,1-1,-1 0,1 0,0 1,-1-1,1 1,0 0,0-1,-1 1,1 0,0-1,0 1,0 0,0 0,0 0,0 0,0 0,0 0,0 1,0 0,-7 10,2 0,0 1,0 0,1 0,0 0,2 1,-1-1,1 1,1 0,1 0,0 0,1 0,0 0,1 0,3 14,-3 7,2 318,10-289,-3 39,-10-102,0 0,-1 0,1-1,0 1,0 0,0-1,0 1,-1 0,1-1,0 1,0-1,-1 1,1 0,-1-1,1 1,0-1,-1 1,1-1,-1 1,1-1,-1 1,0-1,1 0,-1 1,1-1,-1 0,0 1,1-1,-1 0,0 0,1 0,-1 0,0 0,1 1,-1-1,0 0,1-1,-1 1,0 0,0 0,1 0,-1 0,0 0,1-1,-1 1,1 0,-1 0,0-1,1 1,-1-1,0 1,-9-9</inkml:trace>
  <inkml:trace contextRef="#ctx0" brushRef="#br0" timeOffset="248.366">1296 325,'43'0,"29"0,11 0,-3 0,-5 0,-7 0,-5 0,-3 0,-8 0,-2 0,-6 0,-4 0,-11 0</inkml:trace>
</inkml:ink>
</file>

<file path=ppt/ink/ink4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1 382,'47'-31,"-2"-2,0-2,-3-2,-1-2,9-13,-43 46,-1-1,1 1,-1-2,0 1,-1 0,0-1,0 0,-1-1,0 1,0-1,0 1,-2-1,1 0,-1 0,0 0,0-4,-6-2,2 23,0 24,23 311,-1-211,-1-20,-5 1,-4 0,-6 54,-3-147,-2 0,0 0,-1 0,-1 0,-1-1,-1 1,-1-1,0 0,-1 0,-1-1,-1 0,-1 0,0-1,-3 3,8-16,1 0,-1-1,0 1,0-1,-1 0,1 0,0 0,-1-1,0 0,1 0,-1 0,0-1,0 0,0 0,0 0,0-1,0 0,0 0,0-1,-1 1,2-1,-1-1,0 1,0-1,0 0,1 0,-1-1,1 0,-1 0,1 0,0 0,0-1,1 0,-1 0,1 0,0-1,0 1,-2-4,-2-6,2 0,-1 0,2-1,0 0,1 0,0 0,1-1,1 1,1-1,0 0,0 1,2-1,0 0,1 1,1-1,0 1,1 0,0 0,1 0,1 1,1-1,0 1,7-10,-5 5,2-1,0 1,1 1,1 0,1 1,0 1,2 0,-1 0,2 2,0 0,1 1,0 1,1 0,9-3,25-8,-30 13</inkml:trace>
</inkml:ink>
</file>

<file path=ppt/ink/ink4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71 127,'-8'11,"0"0,0 1,1-1,1 2,0-1,1 1,0 0,1 0,0 0,1 0,0 1,2 0,-1-1,2 1,-1 1,2-12,-1-1,1 1,0 0,0 0,0-1,0 1,0-1,0 1,1-1,-1 0,1 1,-1-1,1 0,0 0,0 0,0 0,0 0,1-1,-1 1,0 0,1-1,-1 0,1 0,-1 0,1 0,0 0,-1 0,1 0,0-1,0 0,-1 1,1-1,0 0,0 0,-1-1,1 1,1-1,4 1,0-2,0 1,0-1,0 0,0-1,-1 1,1-2,-1 1,0-1,0 0,0-1,3-1,-5-3,1 0,-1 0,-1 0,0 0,0-1,-1 0,0 0,0 0,-1 0,-1 0,0 0,0-1,-1 1,0 0,-1-1,0 1,-1 0,-1-7,2 13,1 0,-1 0,1 0,-1 0,0 0,-1 1,1-1,-1 0,0 1,1-1,-1 1,-1 0,1-1,0 1,-1 0,0 0,0 1,0-1,0 1,0-1,0 1,-1 0,1 0,-1 0,1 1,-19-6</inkml:trace>
  <inkml:trace contextRef="#ctx0" brushRef="#br0" timeOffset="264.979">354 437,'14'-38,"5"-23,4-1,-1 6,-1 7,-3 8,0 10,-4 6,2 7,-3 6</inkml:trace>
  <inkml:trace contextRef="#ctx0" brushRef="#br0" timeOffset="3849.08">777 70,'1'23,"-1"0,-1 0,-1-1,-1 1,-1-1,-1 1,0-1,-3 1,-30 72,38-95,0 0,1 0,-1 0,0 0,0 0,1 0,-1 0,0 1,0-1,1 0,-1 0,0 0,0 0,0 1,1-1,-1 0,0 0,0 1,0-1,0 0,0 0,1 1,-1-1,0 0,0 0,0 1,0-1,0 0,0 0,0 1,0-1,0 0,0 1,0-1,0 0,0 0,0 1,19-23,73-112,56-65,-147 198,0-1,0 1,0-1,0 1,0-1,1 1,-1 0,0 0,1 0,-1 0,1 0,-1 0,1 0,0 0,-1 0,1 1,0-1,-1 1,1-1,0 1,0 0,-1 0,1 0,0-1,0 2,0-1,-1 0,1 0,0 1,0-1,-1 1,1-1,0 1,-1 0,1-1,0 1,-1 0,1 0,-1 0,1 1,-1-1,0 0,0 0,1 1,-1-1,0 1,0-1,0 1,-1-1,1 1,0 0,0-1,-1 1,1 0,-1-1,0 2,-16 117,-2-15,19-103,1-1,-1 0,0 0,1 0,0 0,-1 0,1 0,-1-1,1 1,0 0,0-1,-1 0,1 1,0-1,0 0,0 0,-1 0,1 0,0 0,0 0,0 0,-1-1,1 1,0-1,0 1,-1-1,1 0,0 1,-1-1,1 0,-1 0,1 0,-1-1,1 1,-1 0,0 0,0-1,1-1,119-105,-104 93,-12 10,-1 0,1 1,1-1,-1 1,0 0,1 0,0 0,0 1,0 0,0 0,1 1,-1 0,1 0,-1 0,3 1,-7 2,0 1,0 0,0-1,0 1,0 0,0 1,0-1,0 0,-1 0,0 1,1-1,-1 1,0-1,0 1,0-1,0 1,-1 0,1 0,-1-1,1 1,-1 0,0 0,0-1,0 1,-1 0,1 0,-1-1,1 1,-1 0,0-1,0 1,0 0,-1-1,1 1,-43 156,54-118,1-29</inkml:trace>
</inkml:ink>
</file>

<file path=ppt/ink/ink4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3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0,'-5'5,"-1"6,4 2,4-2</inkml:trace>
</inkml:ink>
</file>

<file path=ppt/ink/ink4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2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0,'-39'82,"-101"178,-14-64,116-162,30-33,5-6</inkml:trace>
  <inkml:trace contextRef="#ctx0" brushRef="#br0" timeOffset="377.676">0 0,'3'15,"0"0,0-1,1 1,1-1,0 0,1-1,1 1,0-1,1 0,6 8,-3-4,105 151,-48-53,-66-111</inkml:trace>
</inkml:ink>
</file>

<file path=ppt/ink/ink4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1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423,'-1'-5,"0"1,0 0,0 0,-1 0,0 0,1 0,-1 0,-1 0,1 1,0-1,-1 1,0-1,0 1,0 0,0 0,0 0,-1 1,1-1,-1 1,0 0,1 0,-1 0,0 0,0 1,0-1,-1 1,1 0,0 0,0 1,-1-1,1 1,0 0,-1 0,1 1,0-1,-1 1,1 0,0 0,0 0,0 1,-1 0,-196 64,198-65,0-1,1 1,-1 0,1 0,-1 0,1 1,0-1,-1 1,1-1,0 1,0 0,0 0,0-1,0 2,1-1,-1 0,1 0,-1 0,1 1,0-1,0 1,0-1,0 1,0-1,0 1,1-1,-1 1,1 0,0 0,0-1,0 1,0 0,0-1,1 1,-1 0,1-1,0 1,-1-1,1 1,0-1,1 1,-1-1,0 1,1-1,-1 0,1 0,0 0,0 0,0 0,1 1,137 71,-139-73,0 0,1 0,-1 0,0 0,1 0,-1 1,0-1,0 0,0 1,0-1,0 1,0-1,0 1,-1-1,1 1,0-1,-1 1,0 0,1-1,-1 1,0 0,0 0,0-1,0 1,0 0,0 0,0-1,0 1,-1 0,1-1,-1 1,0 0,1-1,-1 1,0-1,0 1,0-1,0 1,0-1,0 0,0 1,-55 49,20-28,27-18,-1 0,1 1,1 0,-1 0,1 1,1 0,-1 1,1-1,0 1,1 1,-3 4,8-12,0 1,0-1,1 0,-1 1,1-1,-1 1,1-1,0 1,-1-1,1 1,0-1,0 1,0-1,0 1,0-1,1 1,-1-1,0 1,1-1,-1 1,1-1,-1 0,1 1,0-1,-1 1,1-1,0 0,0 0,0 0,0 0,0 1,0-1,1-1,-1 1,0 0,0 0,1 0,-1-1,0 1,1 0,-1-1,1 1,-1-1,1 0,-1 0,1 1,-1-1,1 0,81 5,-76-5,135-10,-124 0,-6-3</inkml:trace>
  <inkml:trace contextRef="#ctx0" brushRef="#br0" timeOffset="319.436">4065 0,'-26'160,"7"1,7 1,8 0,7 30,-2-130,-3-22,-1 1,-2-1,-1 1,-11 31,-2-18,8-30</inkml:trace>
  <inkml:trace contextRef="#ctx0" brushRef="#br0" timeOffset="16927.867">1 1355,'14'-9,"1"1,0 1,0 0,1 1,0 1,0 0,0 1,1 1,-1 0,1 1,0 1,5 1,-21 0,0 0,0 0,0 1,0-1,0 0,1 0,-1 1,0-1,0 1,0-1,-1 1,1-1,0 1,0-1,0 1,0 0,0 0,-1-1,1 1,0 0,-1 0,1 0,0 0,-1 0,1 0,-1 0,0 0,1 0,-1 0,0 0,0 0,1 0,-1 0,0 0,0 0,0 0,0 0,0 0,-1 1,1-1,0 0,0 0,-1 0,1 0,-1 0,1 0,-1 0,1 0,-1 0,0 0,-35 48,33-46,-22 23,18-21,1 1,0-1,0 2,0-1,1 0,0 1,0 0,0 0,1 1,1-1,-1 1,1 0,0 0,1 1,3-6,0 0,1-1,-1 1,1 0,0-1,0 0,0 1,0-1,0 0,0 0,1 0,-1 0,1 0,-1-1,1 1,0-1,-1 0,1 0,0 0,0 0,0 0,0-1,0 1,0-1,0 0,0 0,0 0,0 0,1 0,-1-1,0 1,0-1,1 0,1 1,115-16,-95 9</inkml:trace>
  <inkml:trace contextRef="#ctx0" brushRef="#br0" timeOffset="17294.948">339 1890,'38'-9,"23"-4,5 1,-3-3,-8 2,-14 3</inkml:trace>
  <inkml:trace contextRef="#ctx0" brushRef="#br0" timeOffset="17556.173">508 1637,'-5'33,"-1"26,0 8,1-3,6-8,3-8,1-8,0-5,-2-5,0-6</inkml:trace>
  <inkml:trace contextRef="#ctx0" brushRef="#br0" timeOffset="18611.236">790 2060,'55'-32,"-2"-2,-1-3,-2-2,-2-2,21-23,-63 59,-1 0,1 0,-1-1,0 1,-1-1,1 0,-1 0,0-1,-1 1,0-1,0 0,0 0,-1 0,0 0,0 0,-1-1,1-2,-2 9,-1 0,1 0,0 0,-1 1,1-1,0 0,-1 0,1 1,-1-1,0 0,1 0,-1 1,1-1,-1 1,0-1,1 1,-1-1,0 1,0-1,0 1,1 0,-1-1,0 1,0 0,0 0,0-1,0 1,1 0,-1 0,0 0,0 0,0 0,0 0,0 1,0-1,1 0,-1 0,0 0,0 1,0-1,1 1,-1-1,0 0,0 1,1 0,-2 0,-37 22,28-14,1 0,0 1,0 0,1 1,1-1,0 2,0-1,1 1,1 1,0-1,1 1,0 0,1 0,0 1,1-1,-1 12,4-21,0 0,0 1,0-1,1 1,0-1,0 1,0-1,0 0,1 1,-1-1,1 0,0 0,1 0,-1 0,1-1,-1 1,1-1,0 1,0-1,1 0,-1 0,1-1,-1 1,1-1,0 1,0-1,0 0,0-1,0 1,1-1,-1 1,0-1,1-1,-1 1,10 2,0-1,-1-1,1 0,0 0,0-2,-1 1,1-2,0 0,-1-1,11-3,-3-2,0-2,-1 0,0-2,-1 0,0-1,-1-1,-1 0,0-2,-1 0,0 0,-1-2,-1 0,-1 0,-1-2,5-10,8-50,-24 78,-1 1,0-1,0 0,0 1,1-1,-1 1,-1-1,1 0,0 1,0-1,-1 0,1 1,0-1,-1 1,0-1,1 1,-1-1,0 1,0-1,0 1,0 0,0 0,0-1,0 1,0 0,-1 0,1 0,0 0,-1 0,1 0,-1 1,1-1,-1 0,1 1,-1-1,1 1,-1 0,1-1,-1 1,0 0,1 0,-1 0,0 0,1 0,-1 0,0 1,-1-1,-5 4,-1-1,1 2,0-1,0 1,1 0,-1 0,1 1,0 0,1 1,-1-1,1 1,0 1,1-1,0 1,0 0,1 0,0 0,0 0,1 1,0 0,0 0,1-1,1 1,-1 1,1 1,1-8,-1 1,1-1,0 0,1 1,-1-1,1 0,-1 1,1-1,0 0,0 0,0 0,1 0,-1 0,1 0,-1 0,1 0,0 0,0-1,0 1,1-1,-1 1,1-1,-1 0,1 0,0 0,0 0,0-1,0 1,0-1,0 0,0 0,0 0,3 1,2 0,0-1,0 0,1 0,-1 0,0-1,1 0,-1-1,0 0,0 0,0-1,0 0,0 0,5-3,9-4,-1-1,-1-2,0 1,0-2,-1-1,-1 0,0-1,-1-1,-1-1,-1-1,0 0,-1 0,-1-2,0 1,-2-3,2-19,-13 40,1 1,-1-1,0 0,0 1,0-1,0 0,1 1,-1-1,0 0,0 0,0 1,0-1,-1 0,1 1,0-1,0 0,0 1,0-1,-1 0,1 1,0-1,-1 0,1 1,0-1,-1 1,1-1,-1 1,1-1,-1 1,1-1,-1 1,1-1,-1 1,0 0,1-1,-1 1,0 0,1-1,-1 1,0 0,1 0,-1 0,0 0,1 0,-1-1,0 1,0 1,1-1,-1 0,0 0,1 0,-1 0,0 0,1 1,-1-1,0 0,-7 5,1-1,-1 2,1-1,0 1,0 0,0 0,1 1,0 0,0 0,1 1,0-1,0 1,1 0,0 1,1-1,-1 1,2-1,-1 1,1 1,-2-4,1 1,0 0,1 0,0 0,0 0,0 0,1 0,0 0,0 1,1-1,-1 0,2 1,-1-1,1 0,0 0,1 0,0 1,0-1,0-1,1 1,0 0,0-1,1 1,0-1,0 0,1 0,-1 0,1-1,0 0,1 0,-1 0,7 4,9-1</inkml:trace>
  <inkml:trace contextRef="#ctx0" brushRef="#br0" timeOffset="19198.265">1919 1947,'-7'4,"0"0,0 1,1 0,-1 0,1 0,0 1,0 0,1 0,0 1,0-1,0 1,1 0,-2 3,7-10,-1 0,0 0,0-1,1 1,-1 0,0 0,1 0,-1-1,0 1,1 0,-1 0,0 0,1 0,-1 0,0 0,1 0,-1 0,0 0,1 0,-1 0,0 0,1 0,-1 0,0 0,1 0,-1 0,0 0,1 0,-1 0,0 1,1-1,-1 0,0 0,1 0,-1 1,0-1,0 0,1 0,-1 1,0-1,0 0,0 0,1 1,-1-1,0 0,0 1,0-1,0 0,1 1,29-25,76-82,-104 106,1 0,-1-1,0 1,1 0,-1 0,1 1,-1-1,0 0,1 1,-1 0,0-1,0 1,1 0,-1 0,0 0,0 1,0-1,0 0,0 1,-1-1,1 1,0 0,-1-1,1 1,-1 0,1 0,-1 0,0 0,0 0,0 0,0 1,0-1,-1 0,1 2,23 29,-22-32,-1 1,1-1,0 1,0-1,0 0,1 0,-1 0,0 0,0 0,0-1,1 1,-1 0,0-1,1 0,-1 0,1 0,-1 0,0 0,1 0,-1 0,0-1,1 1,-1-1,0 0,0 1,1-1,-1 0,0 0,0-1,0 1,0 0,0-1,0 1,-1-1,1 0,1-1,9-14</inkml:trace>
  <inkml:trace contextRef="#ctx0" brushRef="#br0" timeOffset="19629.486">2117 1411,'5'-2,"2"-3,0 1,0 0,1 1,-1-1,1 1,0 1,0-1,0 2,0-1,0 1,1 0,-1 0,0 1,0 1,1-1,1 1,-9 0,0-1,1 1,-1-1,0 1,0 0,1-1,-1 1,0 0,0 0,0 0,0 0,0 0,0 0,0 0,0 0,-1 0,1 0,0 1,-1-1,1 0,-1 1,1-1,-1 0,1 1,-1-1,0 0,0 1,0-1,0 0,0 1,0-1,0 1,0-1,0 0,-1 1,1-1,-1 0,1 1,-1-1,-32 55,17-34,14-19,1-1,-1 0,1 0,0 1,0-1,-1 1,2-1,-1 1,0 0,0-1,1 1,-1 0,1-1,0 1,0 0,0-1,0 1,1 0,-1 0,1-1,-1 1,1-1,0 1,0 0,0-1,1 0,-1 1,0-1,1 0,0 1,-1-1,1 0,0 0,0-1,0 1,0 0,0-1,1 1,-1-1,0 1,1-1,0 0,79 14,-56-15</inkml:trace>
  <inkml:trace contextRef="#ctx0" brushRef="#br0" timeOffset="20208.628">2878 1609,'-19'24,"-11"17,-5 7,-2 0,5-4,5-4,0-4,1-3,5-4,1-5,4-2,0-1,-3 1,-2-2,3-6</inkml:trace>
  <inkml:trace contextRef="#ctx0" brushRef="#br0" timeOffset="20479.657">2568 1552,'10'39,"12"21,3 6,2-8,-4-9,-1-9,1-10,-4-6,0-8,-3 0,0 1,-3 2,-3-1</inkml:trace>
  <inkml:trace contextRef="#ctx0" brushRef="#br0" timeOffset="20962.302">3048 1439,'19'-5,"16"-1,7 0,1 1,-6 7,-11 7,-8 7,-13 5,-12 5,-5 2,0 1,2 1,7-5,9-7,9-6,6-6,-1-3</inkml:trace>
  <inkml:trace contextRef="#ctx0" brushRef="#br0" timeOffset="21607.454">3358 1806,'29'-5,"24"-1,7-1,-1 2,-6 2,-7 1,-12 1</inkml:trace>
  <inkml:trace contextRef="#ctx0" brushRef="#br0" timeOffset="21880.832">3331 1976,'33'4,"31"-2,9-2,-3-1,-9-6,-15-1</inkml:trace>
  <inkml:trace contextRef="#ctx0" brushRef="#br0" timeOffset="22129.078">4177 1637,'-39'28,"-12"25,3 8,9-3,11-5,15-7,15-12,7-6,7-8,5-8,4-5,3-5,1-2,0-1,1-5,-6-2</inkml:trace>
  <inkml:trace contextRef="#ctx0" brushRef="#br0" timeOffset="22443.749">4403 1777,'-5'11,"1"0,0-1,1 1,1 1,-1-1,2 0,0 1,0-1,1 0,0 9,0-16,1 1,-1-1,0 0,1 0,0 0,0 1,0-1,1 0,-1 0,1-1,0 1,0 0,1 0,-1-1,1 0,-1 1,1-1,0 0,0 0,1 0,-1-1,0 1,1-1,0 0,-1 0,1 0,0 0,0-1,4 1,1-2,1-1,-1 0,0-1,1 0,-1 0,0-1,0 0,0-1,-1 0,1 0,-1-1,0 0,-1 0,1-1,-1 0,0-1,0 1,-1-1,1-1,1 1,0 0,-1 0,0-1,0 0,-1 0,0 0,0-1,-1 0,0 0,-1-1,0 1,0-1,-1 0,0 0,-1 0,0-1,0 1,-1-4,-2 10,-1 0,1-1,-1 1,0 0,0 0,-1 0,1 0,-1 1,0-1,1 1,-2-1,1 1,0 0,-1 0,1 0,-1 1,0-1,0 1,0 0,0 0,0 1,0-1,-1 1,1 0,-1 0,1 0,-1 0,1 1,-2 0,-20 1</inkml:trace>
  <inkml:trace contextRef="#ctx0" brushRef="#br0" timeOffset="22910.277">4742 1947,'114'-205,"-114"203,0 1,0 0,0-1,1 1,-1 0,0 0,1-1,-1 1,1 0,0 0,-1 0,1 0,0 0,-1-1,1 1,0 0,0 1,0-1,0 0,0 0,0 0,0 1,0-1,1 0,-1 1,0-1,0 1,0-1,1 1,-1 0,0 0,1-1,-1 1,0 0,0 0,1 0,-1 0,0 0,1 1,-1-1,0 0,0 1,1-1,-1 1,0-1,0 1,0-1,1 1,-1 0,0 0,0 0,0-1,0 2,8 58,-10-56,0-1,0 1,1 0,0 0,0 0,0-1,0 1,0 0,1 0,0 0,0-1,0 1,0 0,0-1,1 1,0-1,0 1,0-1,0 0,0 0,0 0,1 0,0 0,-1 0,1-1,0 1,1-1,-1 0,0 0,0 0,1 0,-1-1,1 0,0 1,-1-1,1 0,0-1,3 1,0-2,-1 0,1-1,-1 0,1 0,-1 0,0-1,0 0,0-1,0 1,0-1,-1 0,1 0,-1-1,0 0,-1 0,1 0,-1 0,0-1,0 1,-1-1,0 0,0 0,0-1,0 1,-1 0,0-1,-1 0,0 1,0-1,0 0,0 0,-1 1,-1-2,-1-11</inkml:trace>
  <inkml:trace contextRef="#ctx0" brushRef="#br0" timeOffset="23390.69">5419 1523,'-91'44,"88"-43,0 0,1 1,-1-1,0 0,1 1,0 0,-1 0,1 0,0 0,0 0,0 0,0 0,1 1,-1-1,1 0,-1 1,1 0,0-1,0 1,0 0,0 0,0-1,1 1,-1 0,1 0,0 0,0 0,0 0,0 0,0 0,1 0,-1-1,1 1,0 0,0 0,0 0,0-1,0 1,1-1,-1 1,2 0,28 32,-27-33,0 1,0 0,0 0,-1 0,1 1,-1-1,0 1,0 0,0 0,0 0,-1 0,0 0,0 1,0-1,0 1,-1-1,1 1,-1 0,0-1,-1 1,1 0,-1 0,0 0,0 0,-1 0,1-1,-1 1,0 0,0 0,-1 0,-2 2,0 0,0 0,-1 0,0-1,0 1,-1-1,0 0,0-1,0 0,-1 0,0 0,0 0,0-1,0 0,-1-1,0 0,-6 2,-6-2</inkml:trace>
  <inkml:trace contextRef="#ctx0" brushRef="#br0" timeOffset="23656.984">5673 1467,'-5'38,"-6"23,-2 5,3-3,-4-8,2-8,3-8,2-5,-2-9,1-8</inkml:trace>
  <inkml:trace contextRef="#ctx0" brushRef="#br0" timeOffset="23896.753">5419 1750,'38'0,"28"0,2 0</inkml:trace>
  <inkml:trace contextRef="#ctx0" brushRef="#br0" timeOffset="24047.198">5757 1947</inkml:trace>
</inkml:ink>
</file>

<file path=ppt/ink/ink4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47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 0,'0'5,"-5"2,-2 4,-3 0,-2 3,-2 0,0 1,-1-1,-4-3,2 1,-1-1,2 2,0-1,2-3</inkml:trace>
</inkml:ink>
</file>

<file path=ppt/ink/ink4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98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198 0,'0'5,"-5"2,-6-1,-1 4,-4-1,-3 0,1 1,-1 1,-2-3,2 3,0-1,-2-2,3-3</inkml:trace>
</inkml:ink>
</file>

<file path=ppt/ink/ink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0,'18'252,"5"-105,-15-101,-2 0,-2 1,-2-1,-2 0,-5 32,-3-50,8-28,0-1,0 1,0 0,0-1,0 1,0 0,0-1,0 1,0 0,0-1,0 1,0 0,0 0,-1-1,1 1,0 0,0-1,0 1,-1 0,1 0,0-1,0 1,-1 0,1 0,0 0,0 0,-1-1,1 1,0 0,-1 0,1 0,0 0,-1 0,1 0,0 0,0 0,-1 0,1 0,0 0,-1 0,1 0,0 0,-1 0,1 0,0 0,-1 0,1 0,0 0,-1 1,1-1,0 0,0 0,-1 0,1 1,0-1,0 0,-1 0,1 1,-3-20,0-1</inkml:trace>
</inkml:ink>
</file>

<file path=ppt/ink/ink4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2.5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1,'-10'4,"-7"3,-2 4,-1 0,-3-1,2-3</inkml:trace>
</inkml:ink>
</file>

<file path=ppt/ink/ink4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3.0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 0,'-33'5,"-17"1,1 5,9 0</inkml:trace>
</inkml:ink>
</file>

<file path=ppt/ink/ink4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4.8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1838 4742,'-341'29,"-54"-31,198 31,10-28,175-2</inkml:trace>
  <inkml:trace contextRef="#ctx0" brushRef="#br0" timeOffset="1421.581">1527 339,'-369'0,"200"28,1-16,156-10,-1 0,1 0,0-2,-1 1,1-1,0-1,-1-1,1 1,-2-2,-9-1,3 0</inkml:trace>
  <inkml:trace contextRef="#ctx0" brushRef="#br0" timeOffset="3086.109">1104 85,'1'475,"24"-264,33 196,-49-334,0-8,-3 1,-2-1,-4 1,-3 4,-22 428,27-169,39-60,2 24,-44 491,12-587,1-81,-4 0,-9 111,-1-81,-12 1,9-120,1 1,2-1,0 1,2 0,1-1,2 1,3 16,23 181,-11-11,-19-214,1-10</inkml:trace>
  <inkml:trace contextRef="#ctx0" brushRef="#br0" timeOffset="6435.263">1584 4205,'2'2,"-1"-1,1 1,0-1,0 1,-1 0,1-1,-1 1,0 0,1 0,-1 0,0 0,0 1,0-1,-1 0,1 0,0 1,-1-1,0 0,1 0,-1 1,0-1,0 1,0-1,-1 0,1 1,0-1,-1 0,0 0,1 1,-1-1,0 0,-1 2,-109 206,92-179,-113 184,-66 89,129-209,63-82,4-2</inkml:trace>
  <inkml:trace contextRef="#ctx0" brushRef="#br0" timeOffset="7551.936">1273 0,'-9'7,"-1"0,1 0,0 1,1 1,-1-1,2 1,-1 0,1 1,1 0,-2 3,3-6,-199 365,43-112,95-148,50-88</inkml:trace>
  <inkml:trace contextRef="#ctx0" brushRef="#br0" timeOffset="8675.971">3 2794,'0'0,"-1"1,1-1,0 1,0-1,0 0,-1 1,1-1,0 1,0-1,0 1,0-1,0 1,0-1,0 1,0-1,0 1,0-1,0 1,0-1,0 1,0-1,1 0,-1 1,0-1,0 1,0-1,1 1,-1-1,0 0,1 1,-1-1,0 0,1 1,-1-1,0 0,1 1,-1-1,1 0,-1 0,0 0,1 1,-1-1,1 0,-1 0,1 0,-1 0,1 0,-1 0,1 0,-1 0,1 0,-1 0,0 0,1 0,-1 0,1 0,-1 0,1 0,6-1,0 0,0 0,0 0,-1-1,1 0,0 0,-1-1,1 0,-1 0,0-1,0 1,0-1,-1 0,1-1,-1 0,0 1,0-2,3-3,0 1,42-38,-2-2,-2-2,-2-2,-3-2,-2-2,18-37,-45 71,-1-1,-2 0,0-1,-1 0,-1 0,-1-1,-2 0,0 0,-2 0,0 0,-3-20,-27-39,27 82,0 1,0-1,-1 0,1 1,0-1,0 1,-1-1,1 1,-1 0,1-1,-1 1,0 0,0 0,1 0,-1 0,0 0,0 1,0-1,0 1,0-1,0 1,0 0,0-1,0 1,0 0,0 0,0 1,0-1,0 0,0 1,0-1,0 1,0-1,0 1,1 0,-1 0,0 0,0 0,1 0,-2 2,-5 3,0 1,0 0,1 1,0-1,1 1,0 1,0-1,1 1,0 0,0 0,1 1,0-1,1 1,0 0,1 0,-1 8,-7 168,10-171,6 273,0-258,1 0,1-1,2 0,1 0,1-1,1 0,2-2,1 1,1-2,0 0,2-1,1-1,9 6,-19-20,-3-5</inkml:trace>
</inkml:ink>
</file>

<file path=ppt/ink/ink4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26.5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697 1795,'-1'1,"-1"1,0-1,0 1,0-1,1 1,-1 0,1 0,-1 0,1 0,0 0,-1 0,1 0,0 0,1 1,-1-1,0 0,1 0,-1 1,1-1,0 0,-1 1,1-1,0 1,1 1,-2-1,-1 367,2 363,27-535,-27 225,-13-332,9-80,1 1,1 0,0 0,1 0,0 0,1 1,0-1,1 0,1 8,4-7,0-7</inkml:trace>
  <inkml:trace contextRef="#ctx0" brushRef="#br0" timeOffset="3198.046">613 3799,'3445'0,"-3287"-28,19 27,323 1,-521-22,-3 6,0-1,2-1,0 0,1-2,-9-12,29 30,1 1,-1 0,1 0,0 0,0 0,0 0,0 0,-1 0,1 0,-1 0,1 0,0 1,-1-1,0 0,1 0,-1 0,1 0,-1 1,0-1,0 0,1 1,-1-1,0 0,0 1,0-1,0 1,0 0,0-1,0 1,0 0,0-1,0 1,0 0,0 0,0 0,0 0,0 0,0 0,0 0,0 0,0 0,0 0,0 1,0-1,0 0,0 1,1-1,-1 1,0-1,0 1,0-1,0 1,1 0,-1-1,0 1,0 0,1 0,-1 0,-19 126,-14 2,6-1,28-128,-1 0,1 1,-1-1,1 1,0-1,-1 0,1 1,0-1,0 1,-1-1,1 1,0-1,0 1,-1-1,1 1,0-1,0 1,0-1,0 1,0 0,0-1,0 1,0-1,0 1,0-1,0 1,0-1,1 1,-1-1,0 1,0-1,0 1,1-1,-1 1,0-1,1 1,-1-1,0 0,1 1,-1-1,1 1,-1-1,0 0,1 1,-1-1,1 0,-1 0,1 1,-1-1,1 0,-1 0,1 0,0 0,-1 0,1 0,-1 0,1 0,-1 0,1 0,-1 0,1 0,-1 0,1 0,0 0,-1 0,1-1,-1 1,1 0,-1 0,1-1,30-28,-27 25,35-37,120-146,-147 165,-3 2</inkml:trace>
  <inkml:trace contextRef="#ctx0" brushRef="#br0" timeOffset="4014.118">5749 3489,'-34'28,"-148"203,58-65,17-46,85-119,15-10</inkml:trace>
  <inkml:trace contextRef="#ctx0" brushRef="#br0" timeOffset="4384.173">5382 3573,'34'12,"75"107,17 74,-59-81,-56-94</inkml:trace>
  <inkml:trace contextRef="#ctx0" brushRef="#br0" timeOffset="7798.611">670 1937,'0'-454,"-28"284,27-281,1-226,-11 615,-14 81,-4 34,18-29,-2-1,-1-1,0 0,-2 0,0-2,-4 3,-48 48,69-69,1 0,-1 0,1-1,-1 1,1-1,-1 1,1-1,0 0,0 1,0-1,-1 0,1 0,0 0,1-1,-1 1,0 0,0-1,0 1,0-1,0 0,1 0,-1 0,0 0,0 0,0 0,1 0,-1-1,1 0,1 1,202 9,-66 25,-139-34,-1 1,1-1,0 0,0 1,-1-1,1 0,0 1,0-1,-1 0,1 0,0 0,0 0,-1 0,1 0,0 0,0 0,0 0,-1 0,1 0,0 0,0-1,-1 1,1 0,0-1,0 1,-1 0,1-1,0 1,-1-1,1 1,-1-1,1 1,0-1,-1 1,1-1,-1 0,0 1,1-1,-1 0,1 1,-1-1,0 0,0 0,1 1,-1-1,0 0,0 0,0 0,0 1,0-1,0 0,0 0,0 1,0-1,0 0,0 0,-1 0,-22-45,18 38,-116-178,106 170,2 3</inkml:trace>
  <inkml:trace contextRef="#ctx0" brushRef="#br0" timeOffset="13922.081">49 46,'-2'1,"0"0,0 1,0-1,1 1,-1-1,0 1,1 0,-1 0,1 0,0 0,0 0,0 0,0 0,0 0,0 0,0 0,1 1,-1-1,1 0,-1 0,1 1,0-1,0 0,0 1,0 1,0-1,-15 137,13-134,1-1,0 1,0-1,0 1,0 0,1-1,0 1,0 0,1-1,-1 1,1 0,0-1,1 1,-1-1,1 1,0-1,1 0,-1 0,1 0,0 0,0 0,1-1,0 1,-1-5,-1 0,1 0,0-1,0 1,0-1,0 1,0-1,-1 0,1 0,0 0,-1 0,1-1,-1 1,1-1,-1 0,0 1,1-1,-1 0,0 0,0-1,-1 1,1 0,0-1,-1 1,1-1,-1 1,0-1,0 1,0-1,0 0,0 0,0-2,3-4,81-201,-58 115,-26 189,-1-54,10 156,25 51,-32-224,0 1,-2-1,-1 1,-1 0,-1-1,0 1,-6 16,-16 89,17-103,5-14,-1-1,0 1,-1-1,0 0,-1 0,0 0,0-1,-1 0,-1 0,0 0,-2 2,8-11,0 0,1 0,-1 0,0 0,0 0,0 0,0-1,0 1,0 0,0 0,0-1,0 1,0-1,0 1,0-1,0 1,-1-1,1 0,0 1,0-1,0 0,-1 0,1 0,0 0,0 0,-1 0,1 0,0-1,0 1,0 0,-1-1,1 1,0-1,0 1,0-1,0 1,0-1,0 0,0 0,0 1,0-1,0 0,0 0,1 0,-1 0,0 0,1 0,-1 0,0 0,1-1,-1 1,1 0,0 0,-1 0,1 0,0-1,-12-72,13 54,1 1,1-1,1 1,0 0,1 0,1 0,1 0,1 1,1 1,0-1,1 1,1 1,0 0,1 0,3-1,6-7</inkml:trace>
</inkml:ink>
</file>

<file path=ppt/ink/ink4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53.7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0 423,'2514'0,"-2259"29,-155-30,109 12,16 8,-109 5,114 30,-18-47,-131-9,156 19,-178-9,-1-3,1-3,57-4,-13 0,60 7,-145 2</inkml:trace>
  <inkml:trace contextRef="#ctx0" brushRef="#br0" timeOffset="1397.177">2935 3387,'223'20,"1"-9,102-13,-109 1,8 29,29-29,-230 1</inkml:trace>
  <inkml:trace contextRef="#ctx0" brushRef="#br0" timeOffset="7917.358">3330 141,'-148'176,"-157"225,156-223,137-141,14-23</inkml:trace>
  <inkml:trace contextRef="#ctx0" brushRef="#br0" timeOffset="8964.157">3443 3048,'-173'217,"118"-140,-107 93,-101 84,225-204,44-42,3-10</inkml:trace>
  <inkml:trace contextRef="#ctx0" brushRef="#br0" timeOffset="15847.355">3556 2003,'2'3,"0"-1,0 0,0 0,1 0,-1 0,1 0,-1-1,1 1,-1-1,1 1,0-1,0 0,-1 0,1 0,0-1,0 1,0-1,0 1,0-1,0 0,0 0,0 0,0-1,0 1,0-1,0 0,1 0,9-4,-1 0,1-2,-1 1,0-2,-1 1,0-2,0 1,-1-2,0 1,0-1,-1-1,0 0,-1 0,-1-1,1 0,9-10,125-195,-46 18,-45 30,-50 167,0 0,1 0,-1 0,-1 0,1 0,0-1,0 1,-1 0,1 0,-1-1,0 1,0 0,0-1,0 1,0 0,0-1,0 1,-1 0,1 0,-1-1,0 1,0 0,0 0,0 0,0 0,0 0,0 0,-1 0,1 0,-1 0,1 1,-1-1,0 1,0-1,1 1,-1 0,0-1,0 1,-1 0,1 0,0 0,0 1,0-1,-1 1,1-1,0 1,0-1,-1 1,1 0,0 0,-1 1,1-1,-2 0,-7 7,1-1,-1 2,1-1,0 1,1 1,0 0,1 0,0 1,0 0,1 0,0 1,0 0,2 0,-1 0,-2 11,0-7,1 1,1 0,0 1,1-1,1 1,1 0,0 0,1 1,1-1,1 0,0 1,1-1,1 0,1 0,0 0,1 0,4 10,2-1,1 1,1-1,1-1,1 0,1-1,1 0,2-2,0 0,7 5,18 2,-36-25</inkml:trace>
  <inkml:trace contextRef="#ctx0" brushRef="#br0" timeOffset="19299.207">4798 1467,'-9'-4,"1"1,-1 0,0 1,0 0,0 0,0 1,0 0,0 1,0 0,-1 0,1 1,0 0,0 0,0 1,0 1,0-1,1 2,-1-1,1 1,0 0,0 1,0 0,0 0,1 0,0 1,0 0,1 1,-1 0,2 0,-1 0,1 0,0 1,-3 6,-1-1,1 1,0 0,1 0,0 0,1 1,1 0,1 0,0 1,1-1,0 1,1 0,1 0,1 4,0-15,1-1,0 0,0 0,0 0,0-1,1 1,0 0,-1 0,2-1,-1 1,0-1,1 0,-1 0,1 1,0-2,0 1,0 0,0-1,1 1,-1-1,1 0,-1 0,1 0,0-1,0 1,-1-1,1 0,2 0,5 2,-1-1,1 0,0-1,0 0,0-1,0-1,0 1,0-2,-1 1,3-2,13-4</inkml:trace>
  <inkml:trace contextRef="#ctx0" brushRef="#br0" timeOffset="19819.568">5278 1552,'-36'17,"25"-13,1 0,-1 0,1 1,0 0,0 1,1 0,-1 1,2 0,-1 0,1 1,0 0,0 1,1 0,0 0,1 0,-5 9,7-11,0-1,1 1,0 0,0 0,0 0,1 0,0 0,1 0,0 1,0-1,0 1,1-1,0 1,0-1,1 1,0-1,0 1,1-1,0 0,0 0,1 0,0 0,0 0,1 0,0-1,0 0,4 5,-4-8,0 0,0 0,0 0,1-1,-1 0,1 0,0 0,0-1,0 1,-1-1,1 0,0-1,0 1,0-1,0 0,1 0,-1-1,0 1,0-1,-1 0,1 0,0-1,0 0,2-1,108-61,-103 54,0 0,0 0,-1-1,-1-1,0 0,0 0,-1-1,-1-1,0 1,-1-1,-1 0,5-12,-10 21,0 0,0 0,0 0,-1 0,1 0,-1 0,0 0,-1-1,1 1,-1 0,0 0,0 0,-1 1,1-1,-1 0,0 0,0 1,-1-1,0 1,1 0,-1 0,-1 0,1 0,-1 0,1 1,-1-1,0 1,0 0,0 0,-1 1,1-1,-1 1,1 0,-1 0,0 1,0-1,0 1,0 0,0 0,0 1,0-1,0 1,0 0,0 1,0-1,0 1,0 0,0 0,0 1,-1 0,-76 35,63-23</inkml:trace>
  <inkml:trace contextRef="#ctx0" brushRef="#br0" timeOffset="20371.038">5786 1439,'-55'27,"52"-26,-1 0,0 0,0 1,0 0,1-1,-1 1,1 0,0 1,-1-1,1 1,0-1,0 1,1 0,-1 0,1 1,-1-1,1 0,0 1,0-1,0 1,1 0,-1-1,1 1,0 0,0 0,0 0,1 0,-1 0,1 0,0 0,0 0,1 0,-1 0,1 0,0 0,1 3,61 58,-56-60,0 0,-1 0,1 0,-1 1,-1 0,1 0,-1 1,0-1,0 1,-1 0,0 1,0-1,-1 1,0-1,0 1,-1 0,0 0,0 4,-3-8,0 1,0-1,-1 0,0 0,0 0,0 0,-1 0,1 0,-1 0,0-1,0 1,0-1,0 0,-1 0,1 0,-1 0,0 0,0-1,0 0,0 0,0 0,-1 0,1-1,0 0,-1 0,1 0,-1 0,1-1,-1 1,-3-1,-18 7,16-3,1 0,-1-1,0-1,0 1,0-2,-1 1,1-1,0-1,0 0,-1 0,1-1,0 0,0-1,0 0,0-1,0 0,-9-4,0-5</inkml:trace>
  <inkml:trace contextRef="#ctx0" brushRef="#br0" timeOffset="20935.675">6293 1439,'-12'4,"-1"1,1 1,0 0,0 1,1 0,-1 0,2 1,-1 1,1 0,0 0,1 1,0 0,1 1,0 0,1 0,0 1,-5 12,8-18,1 0,0 0,1 0,0 1,-1-1,2 1,-1 0,1 0,0-1,1 1,0 0,0 0,0 0,1 0,0 0,0-1,0 1,1 0,0-1,1 1,-1-1,1 0,1 0,-1 0,1 0,0 0,0-1,0 0,1 0,0 0,0 0,1-1,-1 0,1 0,0 0,-1-1,2 0,2 2,7-3,-1 0,1 0,-1-2,1 0,-1 0,1-2,-1 0,1-1,-1 0,0-1,0-1,-1 0,1-1,-1-1,-1 0,1-1,-1-1,0 0,-1 0,0-1,-1-1,6-5,-9 7,1 1,-2-1,1-1,-1 1,0-1,-1 0,0-1,-1 0,0 0,-1 0,0 0,0-1,-2 1,1-1,-1 0,-1 0,0 0,-1 0,0 0,-1 0,0 0,-1 1,0-1,-4-9,4 14,0 1,-1 0,0 0,0 0,-1 0,0 0,0 1,0-1,0 1,-1 0,0 1,0-1,0 1,-1 0,1 0,-1 1,0-1,0 1,0 1,-1-1,1 1,-1 0,1 0,-1 1,0 0,1 0,-1 1,0 0,0 0,1 0,-1 1,0 0,-4 1,-13 4</inkml:trace>
  <inkml:trace contextRef="#ctx0" brushRef="#br0" timeOffset="21405.037">6153 1636,'8'-1,"1"0,0-1,-1-1,1 1,-1-1,0-1,0 0,0 0,0 0,5-5,30-14,-29 18,0 1,0 1,0 0,0 0,0 2,1 0,-1 0,1 1,-1 1,0 1,1 0,-1 1,0 0,0 1,-1 1,1 0,3 2,-8-3,0-1,0 0,0-1,1 0,-1 0,1-1,-1 0,1-1,-1 0,5-1,5-4</inkml:trace>
  <inkml:trace contextRef="#ctx0" brushRef="#br0" timeOffset="35560.494">2992 0,'36'44,"-3"108,-23-89,-4 1,-2 0,-4 0,-3 20,1 32,13 24,-1-74,-3 0,-3 0,-3 0,-4 30,1 24,2 304,-28-199,28 509,1-452,12-166,-20-62,2 1,2 0,2 0,4 5,24 82,-43 55,16-134,4-58</inkml:trace>
</inkml:ink>
</file>

<file path=ppt/ink/ink4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7:41.1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368 1807,'1091'0,"-1079"0</inkml:trace>
  <inkml:trace contextRef="#ctx0" brushRef="#br0" timeOffset="1460.581">1 423,'623'0,"-398"-28,-44 45,-7-5,-161-12</inkml:trace>
  <inkml:trace contextRef="#ctx0" brushRef="#br0" timeOffset="2664.865">791 1,'29'266,"-29"295,27-307,-24-186,-3 1,-2-1,-9 42,-53 216,57-280,3 0,1 1,3-1,2 6,-1 22,28 96,-27-99,-3-85,1-4</inkml:trace>
  <inkml:trace contextRef="#ctx0" brushRef="#br0" timeOffset="3034.625">1073 1411,'-397'431,"327"-363,4 3,-46 66,95-113</inkml:trace>
  <inkml:trace contextRef="#ctx0" brushRef="#br0" timeOffset="24791.082">1129 142,'-105'119,"-45"27,-153 132,302-278,0 0,0 0,1 0,-1 0,0 1,1-1,-1 0,0 0,0 1,1-1,-1 0,1 1,-1-1,0 1,1-1,-1 1,1-1,-1 1,1-1,-1 1,1-1,-1 1,1 0,0-1,-1 1,1-1,0 1,0 0,-1 0,1-1,0 1,0 0,0-1,0 1,0 0,0 0,0-1,0 1,0 0,0 0,0-1,1 1,-1 0,0-1,0 1,1 0,-1-1,0 1,1 0,-1-1,1 1,-1-1,1 1,-1-1,1 1,-1-1,1 1,0-1,-1 1,1-1,-1 0,1 0,0 1,-1-1,1 0,0 0,0 1,-1-1,2 0,13-6,-1-3</inkml:trace>
  <inkml:trace contextRef="#ctx0" brushRef="#br0" timeOffset="26171.148">1412 622,'-4'6,"0"2,0-1,1 0,0 1,0-1,1 1,0 0,0 0,1 0,0 0,0 0,1 0,0 0,1 7,-1 0,0 301,-28-119,33-141,24-83,-4-8,2 1,1 2,1 0,22-16,-45 43,0 0,1 1,0 0,0 0,0 0,0 1,1 0,0 0,-1 1,1 0,0 0,0 1,-5 0,0 1,0 0,0-1,-1 1,1 1,0-1,0 0,0 1,0-1,-1 1,1 0,0 0,-1 0,1 1,0-1,-1 0,0 1,1 0,-1-1,0 1,0 0,0 0,0 0,0 1,0-1,-1 0,1 1,-1-1,1 1,-1-1,0 1,0 0,0 0,0 2,5 144,-8-101,1-23</inkml:trace>
</inkml:ink>
</file>

<file path=ppt/ink/ink4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0 877,'26'-3,"-1"-1,0-1,1-1,-2-1,1-1,-1-1,-1-1,7-5,21-15,-1-2,-2-3,-1-1,-1-3,-3-1,-1-2,-2-3,-2 0,-2-3,9-19,5 2,-40 51,-1 0,0-1,-1 0,-1 0,-1-1,0 1,-1-2,0 1,-1-4,-3 15,0 1,0-1,-1 1,0-1,0 1,0-1,-1 1,1-1,-1 1,0-1,0 1,-1-1,1 1,-1 0,0 0,0 0,-1 0,1 0,-1 0,0 1,1-1,-2 1,1 0,0 0,-1 0,1 0,-1 1,0-1,0 1,0 0,0 0,0 0,-1 1,1 0,0-1,-1 2,1-1,-1 0,1 1,-1 0,0 0,1 0,-1 0,1 1,-1 0,1 0,0 0,-1 1,1-1,0 1,0 0,-2 1,-10 8,0 0,1 1,1 0,0 1,0 1,2 0,-1 1,2 1,-5 7,7-10,1-3,0 1,0 0,1 1,1 0,0 0,1 0,0 1,0-1,2 1,0 0,0 0,1 1,1-1,0 0,0 1,2-1,0 1,0-1,1 0,1 0,0 0,1 0,0 0,1-1,1 1,0-1,2 2,33 40,3-2,3-2,19 15,-53-50,-2-2</inkml:trace>
</inkml:ink>
</file>

<file path=ppt/ink/ink4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29,'38'0,"23"-5,5-1,-3 0,-8 1,-8 2,-8 0,-5 2,-9 6,-8 1</inkml:trace>
</inkml:ink>
</file>

<file path=ppt/ink/ink4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1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50,'53'-5,"21"-1,0-5,-9 0,-11 1,-14 3</inkml:trace>
</inkml:ink>
</file>

<file path=ppt/ink/ink4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1 509,'43'-5,"24"-1,5 0,-4 1,-10 2,-9 0,-9 2,-6 1,-9-5,-3-1,-7 0</inkml:trace>
  <inkml:trace contextRef="#ctx0" brushRef="#br0" timeOffset="273.197">255 198,'0'39,"4"26,3 8,-1-4,-2-10,0-9,-2-8,-1-7,0-5,-1-2,-1-1,1-6</inkml:trace>
  <inkml:trace contextRef="#ctx0" brushRef="#br0" timeOffset="787.583">762 1,'10'147,"-3"59,-24 38,17-243,0 1,0 0,0-1,0 1,0-1,0 1,0 0,1-1,-1 1,0-1,1 1,0-1,-1 1,1-1,0 1,0-1,-1 1,1-1,0 0,1 0,-1 1,0-1,0 0,0 0,1 0,-1 0,0 0,1-1,-1 1,1 0,-1-1,1 1,-1-1,1 1,0-1,-1 0,1 1,0-1,-1 0,1 0,-1 0,1-1,0 1,-1 0,1-1,-1 1,1-1,69-38,-46 19,1 0,1 2,1 1,0 1,1 2,0 1,27-8,-54 20,0-1,0 1,0 1,0-1,0 0,0 0,1 1,-1 0,0-1,1 1,-1 0,0 0,0 0,1 0,-1 0,0 1,0-1,1 1,-1 0,0-1,0 1,0 0,0 0,0 0,0 1,0-1,0 0,0 1,-1-1,1 1,0 0,-1-1,0 1,1 0,-1 0,0 0,0 0,0 0,0 0,0 0,0 0,-1 1,1-1,-1 0,0 0,1 1,-1 1,-22 138,20-117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289 282,'-19'33,"-12"26,0 8,1-3,4-8,4-8,4-8,0-10,4-6,0-2,-4-5,2 0,-1-4,2-3</inkml:trace>
  <inkml:trace contextRef="#ctx0" brushRef="#br0" timeOffset="260.855">35 311,'24'33,"13"21,4 6,1-2,-3-7,-7-6,-5-12,-11-11,-9-9</inkml:trace>
  <inkml:trace contextRef="#ctx0" brushRef="#br0" timeOffset="585.148">147 0,'0'5,"5"1,1 0</inkml:trace>
  <inkml:trace contextRef="#ctx0" brushRef="#br0" timeOffset="831.814">317 0,'5'0,"6"0,1 0</inkml:trace>
  <inkml:trace contextRef="#ctx0" brushRef="#br0" timeOffset="1115.88">514 338,'24'0,"18"0,6 0,0 0,-4 0,-8 0</inkml:trace>
  <inkml:trace contextRef="#ctx0" brushRef="#br0" timeOffset="1366.546">712 84,'-5'39,"-1"26,0 8,1-5,6-3,3-8,1-10,0-7,-2-6,0-4,-2-2,0-1,-1-1,0-4</inkml:trace>
</inkml:ink>
</file>

<file path=ppt/ink/ink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0,'10'43,"21"169,-22-153,-3 0,-3 1,-4 56,0-42,27 58,-33-174,-9-44,14 60</inkml:trace>
</inkml:ink>
</file>

<file path=ppt/ink/ink4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0 926,'60'-43,"-2"-3,-3-2,-1-2,-3-2,9-16,141-170,-180 210,-9 15,0-1,0 0,-1-1,-1 0,-1-1,0 0,-1 0,-1-1,0 0,-1 0,-1-1,-1 1,-1-1,0 0,0-17,-3 32,0 0,0-1,0 1,-1 0,0 0,1 0,-1 0,0 0,-1 0,1 0,0 0,-1 0,0 0,0 1,1-1,-2 1,1-1,0 1,0 0,-1 0,1 0,-1 0,0 0,1 0,-1 1,0 0,0-1,0 1,0 0,0 0,0 1,0-1,-1 1,1-1,0 1,0 0,0 0,-1 0,1 1,0-1,0 1,0 0,0 0,0 0,0 0,0 0,0 1,-1 0,-10 8,0 0,0 1,1 1,1 0,0 1,0 0,2 1,-1 1,2-1,0 1,1 1,0 0,1 0,1 0,1 1,0 0,1 0,1 3,-6 11,2 0,2 1,1-1,1 1,1 0,2 0,4 22,-1-39,2 1,0-1,1 0,0-1,1 1,1-1,0-1,1 1,0-1,1-1,1 0,0 0,1-1,0-1,1 1,50 22,-48-35</inkml:trace>
  <inkml:trace contextRef="#ctx0" brushRef="#br0" timeOffset="1318.046">1045 531,'-9'-3,"-1"1,1 0,-1 1,1 0,-1 0,1 1,-1 0,1 1,-1 0,1 1,0 0,-1 0,1 1,0 0,0 0,1 1,-1 0,1 1,0 0,0 0,0 1,1 0,-1 0,2 1,-1 0,1 0,0 1,0-1,1 1,0 0,1 1,-1 0,-35 106,39-111,1 0,0 0,0-1,0 1,0 0,1 0,0 0,-1 0,1-1,1 1,-1 0,0-1,1 1,0-1,0 0,0 1,0-1,0 0,1 0,0 0,-1-1,1 1,0-1,0 1,0-1,1 0,-1 0,0 0,1-1,2 2,4-1,0 0,0-1,0 0,0 0,0-1,0 0,0-1,0 0,0-1,0 0,0-1,0 0,-1 0,1-1,-1 0,0-1,2-1,8-3</inkml:trace>
  <inkml:trace contextRef="#ctx0" brushRef="#br0" timeOffset="1639.047">1327 531,'-8'12,"-1"-1,1 2,1-1,0 1,1 0,1 1,0-1,0 1,2 0,-1 1,2-1,0 0,1 1,0-1,1 1,2 11,-1-23,-1-1,1 1,1 0,-1-1,0 1,0-1,1 1,0-1,-1 0,1 0,0 0,0 0,0 0,0 0,1 0,-1-1,0 1,1-1,-1 1,1-1,0 0,-1 0,1 0,0-1,0 1,-1-1,1 1,0-1,0 0,0 0,-1 0,1 0,0-1,0 1,0-1,1 0,94-44,-84 35,-2-1,1 1,-1-2,-1 0,0 0,-1-1,0 0,-1-1,-1 0,0 0,3-11,-8 20,22-72,-25 75,0 0,0 0,0 0,0 0,0 0,0-1,-1 1,1 0,-1 0,1 0,-1 0,0 0,0 0,0 0,0 0,0 1,0-1,0 0,-1 0,1 1,-1-1,1 1,-1-1,0 1,1 0,-1 0,0 0,0 0,0 0,0 0,0 0,0 0,0 1,0-1,-1 1,-4-1,-1 1,1-1,0 2,-1-1,1 1,0 0,-1 0,1 1,0 0,0 1,0-1,1 1,-1 0,0 1,1 0,0 0,0 0,-2 3,-11 9</inkml:trace>
  <inkml:trace contextRef="#ctx0" brushRef="#br0" timeOffset="2153.553">2032 474,'-4'0,"-7"-1,0 1,0-1,-1 2,1-1,0 2,0 0,0 0,0 0,0 2,1-1,-1 1,1 1,0 0,-8 5,17-7,0-1,1 1,-1-1,0 1,1 0,-1-1,1 1,0 0,0-1,0 1,1 0,-1-1,0 1,1 0,0-1,-1 1,1-1,0 1,1-1,-1 1,0-1,1 0,-1 0,1 1,0-1,-1 0,1-1,0 1,0 0,0 0,1-1,-1 1,0-1,1 0,-1 0,1 0,-1 0,3 1,12 11,-12-10,-1 1,0-1,0 1,0 0,0 0,0 0,-1 0,0 1,0 0,0-1,0 1,-1 0,0 0,0 1,0-1,0 0,-1 1,0-1,0 1,-1-1,0 1,1-1,-2 1,1-1,-1 1,0-1,0 1,0-1,-1 0,0 1,0-1,0 0,-1 0,1 0,-1-1,0 1,-1-1,1 1,-1-1,0 0,0 0,0-1,-1 1,0-1,-133 41,113-40</inkml:trace>
  <inkml:trace contextRef="#ctx0" brushRef="#br0" timeOffset="3174.42">2625 333,'-20'5,"0"2,0 0,0 1,1 1,0 1,0 1,1 0,1 1,0 1,1 1,-2 3,10-10,0 2,1-1,-1 1,2 0,-1 0,1 1,1 0,0 0,0 1,1-1,0 1,1 0,0 0,1 0,0 0,1 0,0 1,1-1,0 0,1 1,0-1,1 0,0 0,0 0,1 0,1 0,0 0,1 0,2-3,1-1,0 0,0 0,0-1,1 0,0 0,0-1,0 0,1-1,-1 0,1 0,0-1,1 0,-1-1,0 0,1-1,-1 0,1-1,-1 0,1 0,-1-1,1-1,-1 0,0 0,0-1,0 0,0-1,7-3,2 1,-1 0,1-2,-1 0,-1-1,1-1,-2-1,1 0,-2-1,1-1,-2 0,0-1,0-1,-1 0,-1-1,-1 0,1-2,29-107,-41 120,1-1,-1 1,0 0,-1 0,1 0,-1 0,0 0,0 0,0 1,-1-1,0 0,0 0,0 1,-1-1,1 1,-1 0,0 0,0 0,0 0,-1 0,0 1,1-1,-1 1,0 0,-2 0,-7-4,0 1,-1 0,0 1,0 0,0 2,-1-1,1 2,-1 0,0 0,1 2,-1 0,0 0,0 2,1-1,-5 3,-16 2</inkml:trace>
  <inkml:trace contextRef="#ctx0" brushRef="#br0" timeOffset="3455.41">2230 559,'61'6,"1"-2,0-2,0-4,0-2,-1-2,29-9,-79 13,0 0,0 1,0 0,0 1,0 0,0 1,0 0,0 0,0 1,-1 1,1 0,-1 1,1 0,1 1,98 21,-85-25</inkml:trace>
</inkml:ink>
</file>

<file path=ppt/ink/ink4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39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0 467,'8'6,"1"-1,-1 0,1-1,0 1,0-2,0 1,1-1,-1-1,1 0,0 0,0-1,3 0,4 0,1 0,-1-1,0-1,0-1,0 0,-1-2,1 0,-1 0,1-2,-1 0,-1 0,1-2,-1 0,-1-1,8-5,29-23,-2-3,-1-2,22-26,-37 36,12-12,-13 11,2 1,2 1,0 2,18-9,-52 37,0-1,0 1,-1 0,1 0,0 0,0 0,0 1,0-1,0 0,0 1,0-1,0 1,0 0,0 0,0 0,0 0,1 0,-1 0,0 0,0 1,0-1,0 1,0-1,0 1,0 0,0 0,0 0,-1 0,1 0,0 1,-1-1,1 0,0 1,-1-1,0 1,1-1,-1 1,0 0,0 0,0-1,0 1,0 0,0 0,-1 0,1 0,0 0,-1 0,0 0,1 1,5 16,0 1,-1 0,-1 0,0 0,-2 0,-1 1,0-1,-1 0,-1 1,-1-1,-4 14,4-21,0 0,-2 0,1 0,-2 0,0 0,0-1,-1 0,0 0,-1-1,-1 0,0 0,-6 6,-1-5,-1-1,0-1,-1-1,0 0,0-1,-1-1,0-1,0 0,-1-1,0-1,0-1,0-1,0 0,0-2,0 0,0-1,-10-2,21 3,1 0,0 0,-1-1,1 0,0 0,0 0,0-1,0 0,0-1,0 0,0 0,1 0,-1-1,1 1,0-2,-5-3,-3-8</inkml:trace>
  <inkml:trace contextRef="#ctx0" brushRef="#br0" timeOffset="362.172">1383 129,'-15'16,"1"2,0 0,1 0,1 1,1 1,1 0,0 0,2 1,0 0,2 1,0-1,-2 22,7-39,1 0,0 0,0-1,0 1,0 0,1 0,-1 0,1 0,0-1,0 1,1 0,-1-1,1 1,0-1,0 1,0-1,0 0,1 0,-1 0,1 0,-1 0,1-1,0 1,0-1,1 0,-1 1,0-2,1 1,-1 0,1-1,0 1,-1-1,1 0,0 0,0-1,0 1,-1-1,1 0,0 0,4 0,7-2,0 1,1-2,-1 0,0-1,-1 0,1-2,-1 1,0-2,0 0,-1 0,0-2,0 1,-1-2,0 1,0-2,-1 1,9-13,-15 16,0 0,0 0,-1 0,0-1,0 0,-1 0,0 0,0 0,-1 0,0 0,0-1,-1 1,0-1,-1 1,0-1,0 1,-1-1,0 1,0-1,-1 1,0-1,0 1,-1 0,0 0,-1 0,0 1,0-1,-1 1,1 0,-2 0,1 1,-1-1,0 1,0 0,-18-9,2 3</inkml:trace>
</inkml:ink>
</file>

<file path=ppt/ink/ink4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1,'22'80,"-16"226,-35-69,18-136,8-54,26-69,19-47,54-65,69-24,-160 154,-3 1,0 0,0 1,1-1,-1 1,1-1,-1 1,1 0,0 0,0 0,-1 0,1 0,1 1,-1 0,0-1,0 1,1 0,-1 0,0 1,1-1,-1 1,1 0,-1 0,0 0,1 0,-1 0,1 1,-1 0,0-1,1 1,-1 0,0 1,0-1,0 1,0-1,0 1,0 0,0 0,0 0,-1 0,1 1,-1 0,3 10,-2 0,0 0,0 1,-1-1,-1 1,0-1,-1 1,-1 0,0-1,-1 3,0 24,0 64,2-92</inkml:trace>
</inkml:ink>
</file>

<file path=ppt/ink/ink4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1,'44'0,"18"0,4 0,-4 0,-9 0,-7 0,-8 0,-10 0</inkml:trace>
</inkml:ink>
</file>

<file path=ppt/ink/ink4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6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28,'48'-5,"21"-1,3 0,-5 1,-10 2,-14 1</inkml:trace>
</inkml:ink>
</file>

<file path=ppt/ink/ink4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1 750,'36'-2,"-1"-1,1-2,-1-2,0-1,0-1,-1-2,0-2,-1-1,0-1,-2-2,0-1,0-1,-2-2,18-17,139-159,-175 184,-1-1,-1 0,0-1,-1 0,0-1,-1 1,-1-1,-1-1,0 1,-1-1,-1 0,-1 0,0 0,-1 0,-1 0,0 12,0 1,-1 0,0-1,0 1,0 0,0-1,-1 1,1 0,-1 0,0 0,0 0,-1 1,1-1,-1 0,0 1,0 0,0 0,0 0,-1 0,1 0,-1 1,1-1,-1 1,0 0,0 0,0 0,0 1,-1 0,1-1,0 1,-1 1,1-1,0 1,-1 0,1 0,-1 0,1 0,-1 1,1-1,0 1,0 1,-1-1,-1 1,-9 5,1 1,-1 1,2 0,-1 1,1 0,1 1,0 0,0 1,1 0,1 1,0 0,1 1,0 0,1 0,1 1,0 0,1 1,1-1,-1 2,3-7,-1 0,1 0,0 0,1 0,1 0,-1 0,1 1,1-1,0 1,1-1,0 0,0 1,1-1,0 0,1 0,0 0,1-1,0 1,1-1,4 8,0-1,1-1,1 0,1 0,0-1,0 0,2-1,0-1,0 0,1-1,0 0,1-1,0-1,3 0,134 56,-139-64,-6-4</inkml:trace>
</inkml:ink>
</file>

<file path=ppt/ink/ink4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170 254,'-14'13,"-1"0,2 0,0 1,0 1,2 0,0 1,0 0,1 0,1 1,1 1,1-1,0 2,1-1,1 0,1 1,-1 10,-3 185,10-146,-3-60,1 0,0 0,1 0,0 0,0 0,0 0,1 0,1 0,-1 0,1-1,0 0,1 1,0-1,0 0,0-1,1 1,0-1,1 0,-1 0,1 0,0-1,-3-2,0 0,1 0,-1 0,1-1,0 1,-1-1,1 0,0 0,0 0,1-1,-1 0,0 1,0-1,1-1,-1 1,0-1,1 1,-1-1,1-1,-1 1,0 0,1-1,-1 0,0 0,1-1,-1 1,1-1,7-10</inkml:trace>
  <inkml:trace contextRef="#ctx0" brushRef="#br0" timeOffset="766.997">481 311,'22'59,"-15"137,-36-26,11-46,14-105</inkml:trace>
  <inkml:trace contextRef="#ctx0" brushRef="#br0" timeOffset="1066.731">764 537,'23'-5,"19"-1,6 0,0 1,-4 2,-8 1</inkml:trace>
  <inkml:trace contextRef="#ctx0" brushRef="#br0" timeOffset="1431.348">1328 453,'-24'19,"-18"21,-1 8,7 1,8-3,11-5,6-4,7-4,8-3,8-6,7-2,5-6,3-4,-3-10,0-6,0-1,-5 0</inkml:trace>
  <inkml:trace contextRef="#ctx0" brushRef="#br0" timeOffset="1763.127">1610 509,'-14'24,"1"1,0 1,2 0,1 0,1 1,-3 18,11-43,0 1,0 0,1 0,-1 0,0-1,1 1,0 0,0 0,0 0,0 0,0 0,0 0,1-1,-1 1,1 0,0 0,0 0,0-1,0 1,1-1,-1 1,1-1,-1 1,1-1,0 0,0 0,0 1,0-2,0 1,0 0,1 0,-1-1,1 1,-1-1,1 0,0 1,-1-1,1-1,1 2,13-1,-1-1,0-1,1 0,-1-1,0 0,0-1,0-1,0-1,0-1,-1 0,0 0,0-2,-1 0,0 0,0-1,-1-1,0 0,-1-1,9-11,-17 19,-1 0,0 0,0 0,0 0,0-1,0 1,-1-1,1 0,-1 0,0 0,-1 0,1 0,-1 0,1-1,-1 1,0 0,-1-1,1 1,-1-1,0 1,0-1,0 1,-1-1,0 1,1 0,-2-1,1 1,0 0,-1 0,0 0,0 0,0 0,0 0,-1 0,1 1,-1-1,0 1,0 0,0 0,-2-1,-2-1,-1 1,0 0,0 0,0 0,0 1,0 1,-1-1,1 1,-1 1,0-1,0 2,1-1,-1 1,-5 1,-11 4</inkml:trace>
  <inkml:trace contextRef="#ctx0" brushRef="#br0" timeOffset="2227.796">2259 367,'-10'2,"0"0,0 0,0 1,0 0,0 1,1 0,0 0,-1 1,2 0,-1 1,-7 6,15-11,0 0,0 0,0 0,0 0,0 0,1 1,-1-1,0 0,0 0,1 1,-1-1,1 1,0-1,-1 0,1 1,0-1,0 1,0-1,0 1,0-1,0 1,0-1,0 1,1-1,-1 0,0 1,1-1,-1 1,1-1,0 0,-1 1,1-1,0 0,0 0,0 0,0 0,0 0,0 0,0 0,0 0,1 0,-1 0,0 0,64 37,-53-33,-7-3,0-1,0 1,0 0,0 0,-1 0,1 1,-1-1,1 1,-1 0,0 1,0-1,0 1,0-1,-1 1,0 0,0 1,0-1,0 0,0 1,-1 0,0 0,0-1,0 1,-1 0,0 1,0-1,0 0,0 0,-1 0,0 1,0-1,0 4,-6 0,1 1,-1-1,-1 0,1-1,-2 0,1 0,-1 0,0-1,0 0,-1-1,0 0,0 0,-1-1,0 0,0 0,0-1,0-1,0 1,-1-2,-2 1,-27 11,-53 10,71-22</inkml:trace>
  <inkml:trace contextRef="#ctx0" brushRef="#br0" timeOffset="2650.732">2823 311,'-7'4,"-54"30,1 3,2 3,-6 8,59-46,0 1,0 0,1 1,-1-1,0 1,1 0,0 0,0 0,0 0,1 1,-1-1,1 1,0 0,1 0,-1 1,1-1,0 0,0 1,0-1,1 1,0 0,0-1,1 1,-1 0,1 0,0-1,1 1,0 0,0 0,0-1,0 1,1-1,0 1,0-1,1 2,8 2,0 0,0-1,1 0,0-1,0 0,0-1,1 0,0-1,1-1,-1 0,1-1,-1 0,1-1,0-1,0 0,11-1,-9-1,0 0,0-1,0-1,0-1,0 0,-1-1,0-1,0 0,0-1,-1-1,0 0,-1-1,1 0,-2-1,1 0,-2-1,1-1,-1 0,-1 0,0-1,-1 0,-1-1,2-3,-7 13,0-1,0 0,-1 0,0 0,1 0,-1 0,-1 0,1-1,-1 1,0-1,0 1,-1-1,0 1,0-1,0 1,0-1,-1 1,0-1,0 1,-1 0,1-1,-1 1,0 0,-1 0,1 0,-1 0,0 1,0-1,-1 1,1-1,-1 1,0 0,0 1,0-1,-1 1,1 0,-1 0,0 0,0 0,0 1,-3-1,-11-1,0 1,0 0,0 2,-1 0,1 1,0 2,0-1,-15 5,1 1</inkml:trace>
  <inkml:trace contextRef="#ctx0" brushRef="#br0" timeOffset="2897.159">2401 594,'105'-5,"-1"-5,1-4,39-13,-109 19,-30 6,0 0,0 0,1 1,-1 0,0 0,0 0,0 1,1 0,-1 0,0 0,1 1,-1-1,0 1,0 1,0-1,0 1,0 0,0 0,83 30,-66-29</inkml:trace>
  <inkml:trace contextRef="#ctx0" brushRef="#br0" timeOffset="3195.593">3190 0,'32'66,"-3"0,-3 2,-3 0,-3 2,-3 1,-3 0,1 29,-14-86,-1-1,0 0,-1 1,-1-1,0 0,0 1,-2-1,1 0,-2-1,0 1,0-1,-1 0,0 0,-1 0,-1-1,0 0,0-1,-10 10,-8 6,-1-1,-1-1,-2-1,0-1,-1-2,-22 10,26-17</inkml:trace>
</inkml:ink>
</file>

<file path=ppt/ink/ink4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5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0 886,'23'-18,"0"-2,-1 0,-2-1,0-1,15-23,-13 18,182-272,-52 94,-136 183,2 0,1 1,1 1,0 1,1 1,18-11,-38 28,1-1,0 1,0 0,0 1,0-1,0 0,0 1,1-1,-1 1,0-1,0 1,0 0,0 0,1 0,-1 0,0 1,0-1,0 0,0 1,1 0,-1-1,0 1,0 0,0 0,-1 0,1 0,0 1,0-1,0 0,-1 1,1-1,-1 1,1 0,-1-1,0 1,0 0,1 0,-1 0,-1 0,1 0,0 0,0 0,31 94,-26-59,-2-1,-1 0,-2 1,-2 0,-1-1,-1 0,-8 29,7-45,-1 0,-1 0,-1-1,0 1,-2-2,0 1,-1-1,-1-1,0 0,-2 0,0-1,0-1,-2 0,0-1,0 0,-1-1,-1-1,0-1,-1 0,0-1,-1-1,0-1,0-1,-1 0,1-2,-1 0,-1-1,1-1,-1-1,1-1,-1 0,14-2,1 1,-1-1,1 0,0 0,-1-1,1 1,0-1,0-1,0 1,0-1,1 0,-1-1,1 1,0-1,0 0,0-1,0 1,1-1,-1 0,1 0,1 0,-1 0,1-1,0 1,0-1,0 0,1 0,0 0,-1-4,0-13</inkml:trace>
  <inkml:trace contextRef="#ctx0" brushRef="#br0" timeOffset="599.406">818 943,'33'-44,"17"-26,2 3,4 2,2 2,62-50,-119 112,0-1,0 0,0 1,0-1,0 0,1 1,-1 0,0-1,1 1,0 0,-1 0,1 0,-1 0,1 0,0 0,0 0,0 1,0-1,-1 0,1 1,0 0,0-1,0 1,0 0,0 0,0 0,0 0,0 1,0-1,0 0,0 1,0-1,-1 1,1 0,0 0,0 0,-1 0,1 0,0 0,-1 0,1 0,-1 0,1 1,-1-1,0 1,0-1,1 1,-1 0,0 0,-21 136,19-136,0 1,0-1,1 1,-1-1,1 1,-1-1,1 1,0-1,0 1,0 0,0-1,0 1,0-1,1 1,-1-1,1 1,0-1,0 1,0-1,0 1,0-1,1 0,-1 0,1 0,-1 0,1 0,0 0,0 0,-1 0,1-1,1 1,-1-1,0 1,0-1,0 0,1 0,-1 0,1 0,-1 0,1-1,-1 1,1-1,1 1,9-4,1 1,-1-2,0 0,-1 0,1-2,-1 1,0-1,0-1,-1 0,0-1,4-3,62-35,-76 45,-1 0,1 0,0 0,0 1,0-1,0 0,0 1,0-1,0 1,0-1,0 1,0-1,0 1,0 0,0-1,1 1,-1 0,0 0,0 0,0 0,0 0,0 0,1 0,-1 1,0-1,0 0,0 0,0 1,0-1,0 1,0-1,0 1,0 0,0-1,0 1,0 0,0-1,0 1,-1 0,1 0,0 0,0 0,-1 0,1 0,-1 0,1 0,-1 0,1 0,-1 0,0 0,0 0,1 1,-1-1,0 0,0 0,-3 35,5-20</inkml:trace>
  <inkml:trace contextRef="#ctx0" brushRef="#br0" timeOffset="1437.455">1919 548,'-24'19,"1"1,1 1,1 0,0 2,2 1,1 0,1 1,-12 22,28-45,0-1,1 0,-1 0,0 1,0-1,0 0,1 1,-1-1,1 1,-1-1,1 0,0 1,-1-1,1 1,0 0,0-1,0 1,0-1,0 1,0-1,1 1,-1-1,1 1,-1-1,1 1,-1-1,1 0,0 1,-1-1,1 0,0 1,0-1,0 0,0 0,0 0,0 0,0 0,1 0,-1 0,0 0,1-1,-1 1,0 0,1-1,-1 1,1-1,-1 1,1-1,-1 0,1 0,-1 0,1 1,-1-1,1-1,-1 1,1 0,-1 0,1-1,-1 1,1 0,1-2,12-2,0-1,0 0,0-1,0-1,-1 0,0-1,-1-1,1 0,-2-1,1 0,3-5,26-19,85-65,-126 98,1 1,-1-1,1 1,0 0,-1-1,1 1,-1 0,1 0,-1 0,1 0,0 0,-1 1,1-1,-1 0,1 1,-1-1,1 1,-1-1,1 1,-1 0,0 0,1 0,-1 0,0 0,0 0,0 0,1 0,-1 0,0 0,-1 0,1 1,0-1,0 0,0 1,-1-1,1 1,-1-1,1 1,-1-1,1 1,-1-1,0 1,0 0,0-1,0 1,0-1,0 1,0-1,-1 1,1 0,11 31,-8-30,0 1,0-1,0 1,0-1,1 0,-1 0,1 0,-1-1,1 1,0-1,0 0,0 0,1-1,-1 1,0-1,1 0,-1 0,0 0,1 0,0-1,-1 0,1 0,-1 0,1 0,-1-1,1 0,-1 0,0 0,1-1,-1 1,4-3,9-3,0 0,-1-2,0 0,0-1,-1 0,0-2,3-3,9-6,0-2,-2-1,0-1,-2 0,0-2,-2-1,-1-1,-2 0,-1-2,-1 0,7-20,-22-37,-1 86,0 1,0-1,-1 0,1 0,-1 0,0 1,0-1,1 0,-1 1,0-1,0 1,0-1,-1 1,1-1,0 1,-1 0,1 0,0-1,-1 1,0 0,1 0,-1 1,1-1,-1 0,0 0,0 1,1-1,-1 1,0 0,0-1,0 1,0 0,1 0,-1 0,0 0,0 1,0-1,0 0,1 1,-1-1,0 1,0 0,1-1,-1 1,-1 1,-8 5,0 0,1 1,0 0,0 1,0 0,1 1,1 0,-1 0,2 1,-1 0,2 0,-1 1,2-1,-4 11,2-6,0 0,2 1,0-1,1 1,1 0,0 0,1 1,1-1,1 2,0-11,0 0,1-1,0 1,1-1,-1 0,1 1,1-1,-1 0,1 0,1 0,-1-1,1 1,0-1,1 0,-1 0,1 0,1-1,-1 1,1-1,-1-1,2 1,0 0,6 2,0-1,1 0,-1-1,1 0,0-1,1 0,-1-2,0 0,1 0,-1-1,1-1,0 0,-1-1,1-1,-1 0,0-1,1-1,-1 0,-1-1,1 0,-1-1,0-1,0 0,0 0,-1-2,-1 1,1-2,19-12,-2-1,0-2,-2 0,-1-2,-1-1,-1-1,-2-1,0-1,-3-1,0-1,9-25,-21 40,-1 6,0-1,0 0,-2-1,1 1,-2-1,0 0,-1 0,0 0,-1 0,0 0,-1 0,-2-12,2 24,0 1,-1-1,1 0,-1 1,1-1,-1 1,0-1,1 1,-1-1,0 1,0-1,0 1,0-1,0 1,0 0,0 0,-1 0,1 0,0 0,-1 0,1 0,-1 0,1 0,-1 1,1-1,-1 0,0 1,1 0,-1-1,0 1,1 0,-1 0,0 0,1 0,-1 0,0 0,0 0,1 1,-1-1,0 0,1 1,-1 0,1-1,-1 1,1 0,-2 1,-59 56,55-43,1 1,0-1,0 1,2 0,0 0,1 1,0-1,2 1,0-1,1 1,0 0,1-1,1 1,1-1,0 1,1-1,1 0,1 0,0-1,2 4,12 20,2 0,2-1,1-1,2-1,1-1,20 17,-33-38,-2-4</inkml:trace>
</inkml:ink>
</file>

<file path=ppt/ink/ink4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6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451 116,'-6'-5,"-1"1,0 1,0-1,0 1,0 0,0 1,-1-1,1 1,-1 1,1 0,-1 0,0 0,0 1,1 0,-1 1,0-1,1 1,-1 1,0 0,1 0,0 0,-1 1,1 0,0 0,1 1,-1 0,0 0,-3 5,-10 4,2 2,0 0,1 1,0 0,1 2,1 0,1 1,1 0,0 1,1 0,2 1,0 1,1-1,1 1,1 1,1 0,1 0,1 0,1 0,1 2,3-15,0 0,0 0,1 0,0 0,1 0,0 0,0-1,1 1,0-1,1 0,0 0,1-1,-1 1,2-1,-1-1,1 1,0-1,1 0,0 0,0-1,0 0,1-1,-1 0,1 0,4 0,6 4,0-1,1-1,0-1,0-1,1-1,-1 0,1-2,0 0,0-2,0 0,19-3,-1-2,-1-3,0-1,0-1,-1-3,0-1,-1-1,-1-2,0-2,-2-1,0-1,-1-2,7-9,-13 11,-1-1,-2-2,0 0,-2-2,15-22,-30 40,-1-1,0 0,0 0,-1 0,-1 0,1-1,-1 0,-1 1,0-1,0 0,-1 0,0 0,-1 0,0-1,-1 1,0 0,0 0,-1 0,0 0,-1 1,-1-3,-1 0,-1 0,-1 0,0 0,-1 1,0 0,0 0,-1 1,-1 0,1 1,-2 0,1 0,-1 1,-1 1,1 0,-1 0,0 1,-1 1,0 0,0 1,0 0,-1 0,-16-2,1 0,-2 2,1 1,0 2,-1 1,1 1,-1 1,-25 7,-9 4,12-1</inkml:trace>
  <inkml:trace contextRef="#ctx0" brushRef="#br0" timeOffset="418.409">56 426,'22'-15,"-1"1,2 1,-1 1,2 1,0 1,0 1,0 1,1 1,1 1,-1 2,1 0,-1 2,1 1,0 0,10 3,-24 1,0 0,0 1,-1 1,0 0,1 0,-2 1,1 0,-1 1,0 0,0 1,-1 0,86 51,-86-55,1-1,0 0,0 0,0 0,0-2,0 1,0-1,0-1,1 0,-1 0,0-1,1 0,-1-1,0 0,0 0,0-1,-1-1,1 0,1-1,2-7</inkml:trace>
</inkml:ink>
</file>

<file path=ppt/ink/ink4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57 368,'44'-5,"32"-6,14-2,-4-3,-6 2,-13 2,-13 4,-10-2,-9 1,-5 2,-2 2,-2 2,-1 1,-4 2</inkml:trace>
  <inkml:trace contextRef="#ctx0" brushRef="#br0" timeOffset="297.162">1 537,'43'0,"34"0,13-5,-4-1,-7 0,-12 1,-12 2,-7 1,-6 1,-6 0,-4 1,-2 0,-2 1,-6-1</inkml:trace>
  <inkml:trace contextRef="#ctx0" brushRef="#br0" timeOffset="744.428">340 1,'73'36,"2"-3,1-3,2-3,15 0,30 12,-120-39,1 0,0 1,0-1,0 1,-1 0,1 1,0-1,-1 0,1 1,-1 0,0 0,1 0,-1 0,0 1,0-1,-1 1,1 0,0-1,-1 1,0 0,1 1,-1-1,-1 0,1 1,0-1,-1 1,0-1,1 1,-1 0,-1 0,1-1,-1 1,1 0,-1 0,0 0,0 0,-1-1,1 1,-1 0,-1 2,-96 93,-136 83,174-139,-63 35,99-65</inkml:trace>
</inkml:ink>
</file>

<file path=ppt/ink/ink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1 173,'22'-19,"2"1,0 1,1 1,1 1,1 2,0 1,0 0,1 2,0 2,2 0,-4 1,1 1,0 1,1 2,-1 1,0 1,1 1,4 1,-23 2,1 0,-1 1,0 0,0 1,0 0,-1 0,0 1,0 0,0 0,-1 1,1 0,-2 0,1 0,-1 1,0 0,-1 1,0-1,0 1,-1 0,0 0,0 1,-1-1,0 1,-1-1,0 1,-1 0,0 0,0 0,-1 4,-2-2,1-1,-2-1,1 1,-1 0,-1-1,0 1,-1-1,0 0,0 0,-1-1,0 0,-1 0,0 0,0-1,-1 0,0 0,0-1,-1 0,0 0,-1-1,1 0,-1-1,0 0,-10 3,-38 22,58-27,0-1,1 0,-1 0,1 0,0 0,0 0,-1 0,1-1,0 1,1 0,-1 0,0-1,0 1,1 0,-1-1,1 0,0 1,-1-1,1 0,0 0,0 1,-1-2,1 1,0 0,2 1,-1 0,186 104,-40-27,-121-63,-17-15</inkml:trace>
</inkml:ink>
</file>

<file path=ppt/ink/ink4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0,'-29'9,"0"1,1 1,1 2,0 1,0 0,1 2,1 2,1 0,-10 10,27-22,1 0,-1 1,1 0,0 0,1 0,0 0,0 1,1 0,0 0,0 1,0-1,1 1,1-1,0 1,0 0,0 0,1 0,0 0,1 0,1 6,-2-5,1 0,1 1,0-1,0 0,1-1,0 1,1 0,0 0,0-1,1 0,1 0,-1 0,1 0,1 0,0-1,0 0,1-1,-1 1,2-1,-1 0,1-1,0 0,0 0,1-1,2 2,3-2,0 0,0-1,0-1,1 0,0 0,-1-2,1 0,0 0,0-2,0 0,-1 0,1-1,0-1,10-4,-1 1</inkml:trace>
</inkml:ink>
</file>

<file path=ppt/ink/ink4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59,'-14'26,"1"-6,1 0,1 1,0 1,2 0,1 0,1 0,0 1,2 0,-2 18,7-37,0-1,0 1,1-1,-1 0,1 1,0-1,0 1,0-1,0 0,0 0,1 0,-1 0,1 0,0 0,0 0,0 0,0-1,1 1,-1-1,1 0,0 0,-1 1,1-2,0 1,0 0,0-1,0 1,1-1,-1 0,0 0,0 0,1 0,-1-1,1 1,0-1,125-7,-112 3,0 0,-1-2,1 0,-1 0,0-2,-1 0,1-1,-2 0,1-1,-1-1,-1 0,0-1,-1-1,0 0,0 0,-2-1,0 0,0-1,-2 0,4-9,-10 19,-1 1,0-1,0 0,0 0,0 0,-1 1,0-1,0 0,0 0,-1 0,0 0,0 1,0-1,0 0,-1 0,1 1,-1-1,0 1,-1 0,1 0,-1 0,0 0,0 0,0 0,-1 1,1-1,-1 1,1 0,-1 0,0 0,-1 1,-1-2,-3-1,-1 0,1 1,-1 0,0 1,0 0,-1 0,1 1,0 1,-1-1,0 2,1-1,-1 2,1-1,-9 3,-10 3,4 1</inkml:trace>
</inkml:ink>
</file>

<file path=ppt/ink/ink4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1,'-17'7,"0"1,0 0,1 2,0 0,0 0,2 2,-1 0,1 0,1 2,0-1,-10 17,22-26,0 0,1 0,-1 1,1-1,0 0,0 1,1-1,-1 0,1 1,0-1,0 0,0 0,1 0,0 0,-1 0,1 0,1 0,-1-1,0 1,1-1,0 1,0-1,0 0,0 0,0-1,1 1,-1 0,1-1,0 0,0 0,0 0,0-1,2 2,27 21,-29-21,1 0,-1-1,-1 1,1 0,0 1,-1-1,0 1,1 0,-1-1,-1 1,1 1,-1-1,1 0,-1 1,0-1,-1 1,1-1,-1 1,0 0,0 0,-1 0,1-1,-1 1,0 0,0 0,-1 0,1 0,-1 0,0-1,0 1,-1 0,0-1,1 1,-2-1,1 1,0-1,-1 0,0 0,0 0,-2 2,-8 2,0-1,0-1,0 0,-1 0,0-2,0 0,0 0,-1-1,1-1,-1-1,0 0,1 0,-1-2,0 0,1 0,-9-3,0-1,4-2</inkml:trace>
</inkml:ink>
</file>

<file path=ppt/ink/ink4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62,'-23'8,"0"0,0 1,1 1,1 1,-1 1,2 1,0 1,1 1,0 1,1 0,1 1,-14 17,27-28,-1 1,1 0,0-1,0 2,1-1,0 0,0 1,1-1,0 1,0 0,0 0,1 0,1-1,-1 1,1 0,1 0,-1 0,1 0,1 0,0 0,0 0,0-1,1 1,0-1,0 0,1 0,0 0,0 0,1 0,0-1,0 0,0 0,1-1,0 1,0-1,0 0,1-1,-1 1,1-1,0-1,1 1,-1-1,0 0,1-1,7 2,3 0,0-1,1-1,-1 0,0-2,1 0,-1 0,0-2,0 0,1-2,-2 0,1 0,0-2,4-2,-9-2,0 0,-1-1,0-1,-1 0,0 0,-1-1,-1 0,0-1,0 0,-2 0,1-1,2-9,-10 23,5-7,0-1,0 0,-1 0,0 0,-1-1,0 1,-1-1,0 1,0-1,-1 0,0 0,-1 0,0 0,0 0,-1 0,-1 0,1 0,-2 1,1-1,-1 1,-1-1,0 1,0 0,-1 0,0 1,0-1,-1 1,0 0,-1 1,0-1,0 1,0 1,-1-1,0 1,0 1,-7-4,-60-8,39 14</inkml:trace>
</inkml:ink>
</file>

<file path=ppt/ink/ink4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0 131,'113'-16,"-1"-5,66-22,-33-7,-140 50,0 0,0 0,0 0,0 1,0 0,0 0,0 0,0 1,0-1,0 1,-1 0,1 0,-1 1,1 0,-1-1,0 2,0-1,0 0,-1 1,1-1,2 5,53 34,-44-37,0-2,1 0,-1 0,1-1,0-1,0-1,12-1,-3 0</inkml:trace>
</inkml:ink>
</file>

<file path=ppt/ink/ink4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12,'39'0,"26"0,8 0,-5 0,-8 0,-10 0,-8 0,-8 0,-3-5,-8-1</inkml:trace>
</inkml:ink>
</file>

<file path=ppt/ink/ink4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60,'43'-5,"34"-6,8-2,-5 2,-12 3,-12 2,-12 3,-7 1,-11 2</inkml:trace>
</inkml:ink>
</file>

<file path=ppt/ink/ink4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0 112,'66'-27,"-18"6,1 3,1 2,0 1,1 3,-46 11,1 1,-1-1,1 1,-1 0,1 0,-1 1,0 0,1 0,-1 0,1 0,-1 1,0 0,0 0,0 0,0 1,0 0,-1 0,1 0,-1 0,0 1,0-1,0 1,0 0,2 5,1-1,0-1,0 1,0-1,1-1,0 1,0-1,1 0,0-1,0 0,0-1,1 0,-1 0,1-1,0 0,0-1,6 1,40 0,-31-3</inkml:trace>
</inkml:ink>
</file>

<file path=ppt/ink/ink4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1,'0'19,"0"31,0 11,0 4,0-2,0-4,0-2,-5-5,-1-8,0-6,1 1,1-3,2-2,1-2,1-1,0-2,-5-1,-1-5</inkml:trace>
</inkml:ink>
</file>

<file path=ppt/ink/ink4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30,'44'-5,"32"-1,14 0,-4 1,-12 1,-13 2,-18 1</inkml:trace>
</inkml:ink>
</file>

<file path=ppt/ink/ink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14,'0'-1,"-1"1,1 0,-1 0,1-1,0 1,-1 0,1-1,0 1,-1 0,1-1,0 1,0 0,-1-1,1 1,0-1,0 1,0-1,-1 1,1-1,0 1,0 0,0-1,0 1,0-1,0 1,0-1,0 1,0-1,0 1,0-1,1 0,-46 15,1 1,1 3,1 1,0 2,-38 26,79-46,0-1,0 1,-1 0,1-1,0 1,0 0,0 0,0 0,0 0,0 0,0 0,0 0,0 0,0 0,1 0,-1 0,0 1,1-1,-1 0,1 0,-1 1,1-1,0 0,0 1,-1-1,1 0,0 1,0-1,0 1,0-1,1 0,-1 1,0-1,1 0,-1 1,0-1,1 0,0 1,-1-1,1 0,0 0,0 0,-1 0,1 0,0 0,0 0,0 0,0 0,0 0,1 0,-1-1,0 1,0 0,0-1,1 1,-1-1,1 1,124 29,-101-26,49 23,-74-23,1 0,-1 0,0 0,0 0,-1 0,1-1,-1 1,0 0,0 0,0 0,0-1,0 1,-1 0,0-1,0 0,0 1,0-1,0 0,-1 0,0 0,1 0,-1-1,0 1,0-1,0 1,-2 0,-191 163,193-163,0 0,1 0,0 0,0 0,0 0,0 1,0-1,1 0,0 1,-1-1,1 1,0 0,1-1,-1 1,1 0,0 0,-1-1,2 1,-1 0,0 0,1-1,0 1,-1 0,2-1,-1 1,0-1,1 1,-1-1,1 1,0-1,0 0,0 0,1 0,-1 0,1-1,0 1,-1-1,1 1,0-1,1 0,-1 0,0 0,1 0,-1-1,0 0,1 1,0-1,-1 0,1-1,0 1,-1-1,3 1,10 1,0 0,1-1,-1 0,0-1,0-1,1-1,-1 0,0-1,0-1,-1 0,1-1,-1-1,0 0,4-3,11-21,-22 13</inkml:trace>
</inkml:ink>
</file>

<file path=ppt/ink/ink4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363 134,'-2'-3,"0"-1,0 1,-1 0,1 0,-1 0,1 0,-1 0,0 1,0-1,-1 1,1 0,0 0,-1 0,1 0,-1 0,0 1,0 0,1-1,-1 1,0 1,0-1,0 1,0-1,0 1,0 0,0 1,0-1,0 1,0 0,0-1,0 2,0-1,-9 3,1 0,-1 1,1 0,0 0,1 2,-1-1,1 2,0-1,-2 4,1 0,-1 1,1 0,1 1,0 1,1-1,0 2,1-1,1 2,0-1,2 1,-1 0,2 0,-2 8,7-12,0-1,0 1,1-1,1 1,0-1,1 0,0 1,0-1,2-1,-1 1,1 0,1-1,-1 0,2-1,-1 1,2-1,-1 0,1-1,0 0,1 0,0-1,0 0,1 0,-1-1,1 0,1-1,-1 0,1-1,0 0,0-1,0 0,1-1,-1 0,0 0,3-1,15-1,1 0,-1-2,0-2,0 0,-1-2,1-1,-1-1,0-2,-1 0,0-2,-1-1,0-1,-9 6,-1 0,0-2,-1 1,0-2,0 0,-1 0,-1-2,0 0,0 0,-1-1,-1 0,-1-1,0-1,0 1,-2-2,2-4,-8 13,-1 0,0 1,0-1,0 0,-1 0,-1 0,1 0,-1 0,0 0,-1 1,0-1,0 0,-1 1,0 0,0-1,-1 1,0 1,0-1,0 0,-6-4,-1-3,-1 0,0 1,-1 1,-1 0,0 0,0 2,-1 0,-12-6,10 7,-1 0,0 2,0 0,-1 1,0 1,0 1,0 1,0 0,-1 1,1 2,-1 0,1 0,0 2,-1 1,1 0,0 1,0 1,1 1,-1 1,1 0,1 1,-1 1,1 1,1 0,0 1,-4 5,-43 36,38-32</inkml:trace>
</inkml:ink>
</file>

<file path=ppt/ink/ink4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0 166,'185'-118,"-174"111,0 1,1 0,-1 1,1 0,1 1,-1 0,0 1,1 1,0-1,0 2,0 0,0 1,7 0,156 91,-38-59,-133-31,0 0,1 0,-1 0,0 0,0-1,1 0,-1 0,0 0,0-1,1 0,-1 0,0 0,0-1,2 0,11-9</inkml:trace>
</inkml:ink>
</file>

<file path=ppt/ink/ink4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20,'251'-20,"-191"33,-59-13,0 1,0-1,0 0,0 1,0 0,-1-1,1 1,0-1,0 1,0 0,-1 0,1-1,0 1,-1 0,1 0,-1 0,1 0,-1 0,1 0,-1 0,0 0,1 0,-1 0,0 0,0 0,0 0,0 0,0 0,0 0,0 0,0 0,0 0,-1 0,1 0,0 0,0 0,-1 0,1 0,-1 0,1 0,-1 0,1-1,-1 1,0 0,1 0,-1 0,0-1,0 1,0 0,1-1,-1 1,0-1,0 1,0-1,-152 115,152-114,0 0,0 0,0 1,0-1,0 0,0 0,1 1,-1-1,0 0,1 1,-1-1,1 1,-1-1,1 1,0-1,-1 1,1-1,0 1,0-1,0 1,0-1,0 1,1-1,-1 1,0-1,1 1,-1-1,1 1,0-1,-1 0,1 1,0-1,0 0,0 1,0-1,0 0,0 0,0 0,0 0,0 0,0 0,1 0,-1 0,0-1,1 1,0 0,71 17,-70-18,120 23,-102-17,-3 1</inkml:trace>
</inkml:ink>
</file>

<file path=ppt/ink/ink4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2,'7'6,"-1"0,1 0,0-1,0 0,0 0,1 0,0-1,-1-1,2 1,-1-1,0 0,1-1,-1 0,1-1,0 1,-1-2,1 1,0-1,0 0,-1-1,1 0,5-2,252-24,228-5,-174 33,-262 4,-39 2</inkml:trace>
</inkml:ink>
</file>

<file path=ppt/ink/ink4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68,'395'-57,"-362"51,44 1,-76 6,-1 1,1-1,-1 0,1 0,-1 0,0 1,1-1,-1 0,0 0,0 1,0-1,0 0,0 1,0-1,0 0,-1 0,1 1,0-1,-1 0,1 0,-1 0,1 1,-1-1,0 0,1 0,-1 0,0 0,0 0,0 0,1 0,-1-1,0 1,0 0,-1 0,1-1,0 1,0 0,0-1,0 1,0-1,-1 0,1 1,0-1,0 0,-1 0,-109 67,-75 55,183-121,0 1,0 0,0 0,1 0,-1 0,0 0,1 1,-1-1,1 1,0-1,0 1,0 0,0 0,1 0,-1 0,1 0,0 0,0 0,0 1,0-1,0 0,1 1,-1-1,1 1,0-1,0 0,0 1,1-1,-1 0,1 1,0-1,0 0,0 1,0-1,1 0,-1 0,1 0,-1 0,1 0,0-1,1 1,-1 0,0-1,1 1,-1-1,1 0,0 0,10 2,0 0,0-1,1-1,-1 0,1-1,0-1,-1 0,1 0,0-1,-1-1,1-1,-1 0,0 0,1-2,6 1,76-26,-77 24</inkml:trace>
</inkml:ink>
</file>

<file path=ppt/ink/ink4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1 339,'254'-30,"-64"3,-27 10,-96 12,-50 10</inkml:trace>
  <inkml:trace contextRef="#ctx0" brushRef="#br0" timeOffset="267.251">1 508,'43'0,"39"-5,9-1,0 0,-12 1,-13 2,-10 1,-8 1,-8 0,-7 1,-3 0,-7 1</inkml:trace>
  <inkml:trace contextRef="#ctx0" brushRef="#br0" timeOffset="798.406">368 0,'30'32,"53"36,202 60,-280-127,0 1,0 0,0 0,0 0,0 0,0 1,-1 0,1 0,-1 1,0-1,0 1,0-1,-1 1,1 1,-1-1,0 0,0 1,-1-1,1 1,-1 0,0 0,0 0,0 0,-1 1,0-1,0 0,0 0,-1 1,0-1,0 1,0-1,0 0,-1 1,-1 4,-11 9,-1-1,-1 0,0 0,-1-2,-1 0,0-1,-1-1,-1 0,0-1,-1-2,0 0,-12 4,-82 36,82-39,1 2,0 0,0 3,2 0,0 2,-20 17,32-22,3-2</inkml:trace>
</inkml:ink>
</file>

<file path=ppt/ink/ink4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60,'-1'-2,"0"-1,0 1,0 0,1 0,-1-1,1 1,-1 0,1-1,0 1,0-1,0 1,0 0,0-1,1 1,-1 0,1-1,0 1,-1 0,1-1,0 1,0 0,0 0,1 0,-1 0,1-1,21 32,-14-1,-2 0,-1 0,-1 1,-2 0,0-1,-2 1,-1 0,-4 23,2 12,2 329,-22-272,22-120,0 1,0-1,0 1,0-1,0 1,1 0,-1-1,0 1,1-1,-1 0,1 1,0-1,-1 1,1-1,0 0,0 1,0-1,0 0,0 0,0 0,0 0,0 0,1 0,-1 0,0 0,1 0,-1-1,0 1,1 0,-1-1,1 0,-1 1,1-1,-1 0,1 1,-1-1,1 0,-1 0,1 0,-1 0,1-1,0 1,-1 0,1-1,-1 1,0-1,1 1,-1-1,1 0,-1 0,0 1,1-1,-1 0,0 0,0 0,0 0,0-1,0 1,0 0,0 0,0-1,0 1,-1 0,102-138,-84 117,-8 6,0 1,1 1,1 0,0 1,1 0,0 0,1 2,1 0,-1 0,2 1,-1 1,2 1,12-5,-27 12,0 1,0 0,0-1,-1 1,1 0,0 0,0 0,0 0,0 1,0-1,0 0,0 1,0 0,0-1,0 1,-1 0,1 0,0 0,-1 0,1 0,0 0,-1 0,1 1,-1-1,0 1,1-1,-1 1,0-1,0 1,0 0,0-1,0 1,-1 0,1 0,0 0,-1 0,1-1,-1 3,5 80,-5-75,-5 137,5-121</inkml:trace>
</inkml:ink>
</file>

<file path=ppt/ink/ink4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0,'38'0,"18"0,4 0,-4 0,-6 0,-7 0,-6 0,-4 0,-3 0,-2 0,-6 0</inkml:trace>
</inkml:ink>
</file>

<file path=ppt/ink/ink4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27,'19'4,"17"3,6-6,1-2,-2-2,-4 0,-2 1,-3 0,-2 1,-6-4,-3-2,1 1,1 1,-4 1</inkml:trace>
</inkml:ink>
</file>

<file path=ppt/ink/ink4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3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1 110,'109'-62,"-79"48,-24 10,0 0,0 0,0 1,0 0,1 0,-1 0,1 1,0 0,0 0,-1 1,1 0,0 0,0 0,0 1,0 0,0 1,0-1,0 1,0 1,0-1,0 1,2 1,4 7,-7-4,0 0,1-1,0 0,-1 0,2 0,-1-1,0 0,1-1,0 1,0-1,0-1,0 0,0 0,1 0,-1-1,1 0,-1-1,1 0,-1 0,5-2,31-10,-25 6</inkml:trace>
</inkml:ink>
</file>

<file path=ppt/ink/ink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1,'42'106,"-6"2,-4 2,13 85,-11 57,-25 23,-4-225,1-32</inkml:trace>
</inkml:ink>
</file>

<file path=ppt/ink/ink4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5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0 897,'65'-29,"-1"-3,-2-2,-2-3,-1-2,-2-4,-1-1,-3-3,-2-2,6-12,-31 37,-2-1,-1-1,-1-1,-1-1,-1-1,-2-1,-1-1,-1 0,-2-1,-1 0,-1-3,-9-53,-3 86,0 0,-1 0,1 0,-1 0,0 0,0 0,0 0,1 0,-2 0,1 0,0 1,0-1,-1 0,1 1,-1-1,1 1,-1-1,1 1,-1 0,0 0,0 0,0 0,0 0,0 0,0 0,0 1,0-1,0 1,0-1,0 1,0 0,0 0,0 0,0 0,0 0,-1 0,1 1,0-1,-1 1,-8 4,0 0,1 1,0 0,1 1,-1 0,1 0,0 1,1 0,0 1,0-1,1 2,0-1,1 1,0 0,0 0,1 1,-1 3,-8 10,0 1,2 0,1 1,0 1,3 0,0 0,1 0,2 1,1 0,1 1,1-1,2 3,2-20,0 0,0 0,1 0,0-1,1 1,1-1,-1 0,2 0,-1 0,1-1,1 0,-1 0,2-1,-1 0,1 0,0 0,1-1,0-1,0 1,0-1,1-1,0 0,0 0,0-1,1 0,-1-1,1 0,0-1,0 0,0-1,0 0,8 0,17-12,-30 4</inkml:trace>
</inkml:ink>
</file>

<file path=ppt/ink/ink4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6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1,'-26'32,"0"1,3 2,1 1,1 0,2 1,2 2,2-1,-7 27,18-52,1 0,1-1,0 1,1 0,0 0,1 0,0 0,1 0,1-1,0 1,0 0,2-1,-1 1,2-1,-1 0,6 8,-5-8,1 0,0-1,1 0,0 0,0-1,1 0,1 0,0-1,2 2,-3-7</inkml:trace>
  <inkml:trace contextRef="#ctx0" brushRef="#br0" timeOffset="517.64">488 29,'-10'29,"-3"24,1 7,2-1,3-6,3-7,2-7,1-5,1-4,-5-6,0-4,-1 1,2 1,-4-3,-1 0,2 2,2-3</inkml:trace>
  <inkml:trace contextRef="#ctx0" brushRef="#br0" timeOffset="945.38">714 396,'19'0,"21"0,8 0,1 0,-8-5,-6-1,-4 0,-3 1,-1 1,-1 2,-4 1</inkml:trace>
  <inkml:trace contextRef="#ctx0" brushRef="#br0" timeOffset="1400.365">1249 57,'-11'196,"-52"96,52-185,10-84</inkml:trace>
</inkml:ink>
</file>

<file path=ppt/ink/ink4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0 542,'29'-9,"19"-4,6 1,-1 2,-5 3,-6 2,-5 3,-4 1,-3 1,-7 1</inkml:trace>
  <inkml:trace contextRef="#ctx0" brushRef="#br0" timeOffset="247.6">227 261,'-10'38,"-3"22,1 6,2-3,3-8,8-13,3-9,1-10</inkml:trace>
  <inkml:trace contextRef="#ctx0" brushRef="#br0" timeOffset="597.598">791 91,'-28'41,"2"2,3 0,1 2,2 0,-13 44,31-86,0 0,0 0,1 1,-1-1,1 0,0 1,0-1,0 1,0 0,1-1,0 1,-1-1,1 1,0 0,1-1,-1 1,1 0,0-1,-1 1,1-1,1 1,-1-1,1 0,-1 1,1-1,0 0,0 0,0 0,1 0,-1-1,1 1,-1-1,1 1,0-1,0 0,0 0,0 0,0 0,1 0,9-2,-1 0,0-1,0-1,0 0,0 0,-1-1,1-1,-1 0,1 0,-1-1,0-1,-1 1,0-2,1 0,-2 0,7-7,-8 8,-1 0,0 0,0-1,0 0,-1-1,-1 0,1 0,-1 0,0 0,-1-1,0 0,0 1,-1-2,0 1,-1 0,0-1,0 1,-1-1,0 1,-1-1,0 0,-1 1,0-1,0 1,-1-1,0 1,-1 0,0-1,0 1,-1 1,0-1,-4-6,2 10,-1 0,1 0,-1 1,0 0,0 0,0 0,-1 1,0 0,1 0,-1 1,0 0,0 1,0 0,0 0,0 0,-1 1,1 0,0 1,0 0,0 0,-1 1,-12-1,-7 0</inkml:trace>
  <inkml:trace contextRef="#ctx0" brushRef="#br0" timeOffset="863.704">508 374,'39'-15,"21"-4,7 0,-5 5,-7 3,-13 9,-9 10,-5 3,-3 0,-1-2,1-2,-5-8,-5-3</inkml:trace>
  <inkml:trace contextRef="#ctx0" brushRef="#br0" timeOffset="1231.629">1072 7,'20'-5,"10"3,6 2,-4 6,-7 7,-13 1,-8 3,-5 3,-2 3,4-2,7-5,6-5,7-4,3-4,3-2,2-1,0-1,-4 0</inkml:trace>
  <inkml:trace contextRef="#ctx0" brushRef="#br0" timeOffset="1555.692">480 712,'39'-5,"36"-1,10 0,1-4,-10 0,-9 2,-10 2,-10 2,-8 1,-7 2,-3 1,-7 0</inkml:trace>
  <inkml:trace contextRef="#ctx0" brushRef="#br0" timeOffset="1952.288">678 825,'66'-2,"-40"0,0 1,0 2,0 0,0 2,0 0,-1 2,8 3,-32-8,0 0,0 0,0 0,0 0,1 1,-1-1,0 0,0 1,0-1,0 1,-1-1,1 1,0-1,0 1,0 0,0-1,0 1,-1 0,1 0,0 0,-1-1,1 1,0 0,-1 0,1 0,-1 0,0 0,1 0,-1 0,0 0,1 0,-1 0,0 0,0 0,0 1,0-1,0 0,0 0,0 0,-1 0,1 0,0 0,-1 0,1 0,0 0,-1 0,1 0,-1 0,0 0,1 0,-1-1,0 1,1 0,-1 0,0 0,0-1,0 1,1-1,-1 1,0 0,-1-1,-59 38,22-10,39-27,-1-1,0 1,1 0,-1-1,1 1,-1-1,1 1,-1 0,1-1,-1 1,1 0,0 0,-1-1,1 1,0 0,0 0,0 0,0-1,-1 1,1 0,0 0,0 0,1-1,-1 1,0 0,0 0,0 0,0-1,1 1,-1 0,0 0,1-1,-1 1,1 0,-1-1,0 1,1 0,0-1,-1 1,1 0,-1-1,1 1,0-1,-1 0,1 1,0-1,-1 1,1-1,0 0,0 0,0 1,-1-1,1 0,0 0,0 0,10 2,1 0,-1-1,1 0,0-1,0 0,-1-1,1-1,-1 0,1 0,-1-1,0 0,0-1,0 0,3-3,35-9,-24 9</inkml:trace>
  <inkml:trace contextRef="#ctx0" brushRef="#br0" timeOffset="2288.758">1750 34,'25'48,"-2"1,-2 0,-2 2,-3 0,-2 1,6 43,-19-81,-1 0,0 0,-1 0,-1-1,0 1,-1 0,0-1,-1 1,0-1,-1 0,-1-1,0 1,-1-1,0 0,-7 8,-146 154,137-152,-85 56,91-69</inkml:trace>
</inkml:ink>
</file>

<file path=ppt/ink/ink4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29,'10'0,"8"0,5 0,4 0,2 0,1 0,0 0,0 0,0 0,-1-5,-1-1,1-1,-1 2,0 2,-4 1</inkml:trace>
</inkml:ink>
</file>

<file path=ppt/ink/ink4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58,'43'-5,"29"-1,6 0,-4-4,-11 0,-10 2,-11 2,-6 2,-6 2,-7 1</inkml:trace>
</inkml:ink>
</file>

<file path=ppt/ink/ink4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5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1 940,'79'-44,"-40"25,0-2,-2-1,-1-2,-1-2,-1-1,-1-2,-1 0,12-19,-24 23,2-1,-2 0,-1-2,-1-1,-1 0,3-11,-11 21,0-1,-2 0,-1 0,0-1,-1 0,-2 0,0 0,-1 0,-1 0,-2-18,1 36,0 1,0-1,-1 0,0 1,1-1,-1 1,0-1,0 1,0-1,-1 1,1 0,-1-1,1 1,-1 0,0 0,0 0,0 0,0 1,0-1,0 0,0 1,0-1,-1 1,1 0,-1 0,1 0,-1 0,1 0,-1 1,1-1,-1 1,0-1,1 1,-1 0,0 0,0 1,0-1,-6 1,1 0,0 0,-1 1,1 0,0 1,0-1,0 2,0-1,1 1,-1 0,-2 3,-10 7,1 2,1 0,1 1,0 1,1 0,1 1,1 1,0 0,2 1,0 0,2 1,0 1,1-1,1 1,-3 19,10-33,0-1,0 1,1-1,0 1,0-1,1 1,0-1,0 1,1-1,0 0,1 0,0 0,0 0,1 0,0 0,0-1,1 0,0 0,0 0,0-1,5 5,3 1,0 0,0-1,1-1,1 0,-1 0,2-2,-1 0,1-1,0 0,4 0,122 28,-107-22,-29-7</inkml:trace>
  <inkml:trace contextRef="#ctx0" brushRef="#br0" timeOffset="488.902">1074 263,'-31'39,"3"2,1 1,2 1,2 2,2 0,1 3,18-43,-1 1,1-1,0 1,1 0,-1 0,1 0,0 0,1 0,-1 0,1 0,1 0,-1 0,1-1,0 1,0 0,1 0,-1 0,1 0,1-1,-1 1,1-1,0 0,0 0,0 0,1 0,0 0,0-1,0 0,0 1,1-2,0 1,-1 0,1-1,3 1,2 0,-1-1,1 0,0-1,0 0,0 0,0-1,1 0,-1-1,0 0,0-1,0 0,1-1,-1 0,-1 0,1-1,0-1,-1 1,4-3,17-8,-1-1,-1-2,0-1,-1-1,1-2,-12 9,-1-1,0 0,-1-1,0-1,-1 0,-1-1,0 0,-2-1,0 0,0-1,-2 0,0 0,5-17,-12 27,0 1,-1 0,1 0,-1 0,0-1,-1 1,0 0,0 0,-1 0,0 0,0 0,0 0,-1 0,0 1,0-1,-1 1,0 0,0 0,0 0,-1 0,0 1,0 0,0 0,-1 0,0 1,0 0,0 0,0 0,0 1,-1 0,0 0,0 0,1 1,-1 0,-1 1,1-1,0 1,0 1,0 0,-1-1,1 2,-6 0,-7 0,0 0,0 1,0 1,1 1,-1 1,1 0,0 1,-6 4,-11 7</inkml:trace>
  <inkml:trace contextRef="#ctx0" brushRef="#br0" timeOffset="780.687">791 630,'38'-25,"23"-11,5-1,-3 6,-8 9,-9 12,-7 9,-10 8,-5 4,-2-1,0-1,1-3,1-2,2-1,1-7,1-3,0 1,-4 0</inkml:trace>
  <inkml:trace contextRef="#ctx0" brushRef="#br0" timeOffset="1184.639">1581 37,'18'-8,"0"2,1 0,-1 1,1 1,0 1,0 1,0 0,0 1,1 1,5 2,-24-2,0 0,0 0,1 0,-1 0,0 0,0 0,0 1,0-1,0 0,0 1,1-1,-1 1,0-1,0 1,0-1,0 1,-1 0,1 0,0-1,0 1,0 0,-1 0,1 0,0 0,-1 0,1 0,0 0,-1 0,0 0,1 0,-1 0,0 0,1 1,-1-1,0 0,0 0,0 0,0 0,0 1,0-1,0 0,0 0,-1 0,1 0,0 0,-1 0,1 1,-1-1,1 0,-1 0,0 0,1 0,-2 0,-42 48,43-48,-1 0,-1 1,0 0,1-1,-1 1,1 0,-1 0,1 1,0-1,0 0,0 1,0-1,1 1,-1 0,1-1,0 1,-1 0,1 0,0 0,1 0,-1 0,0 0,1 0,0 0,0 1,0-1,0 0,0 0,0 0,1 0,0 0,-1 0,1 0,0 0,1 0,-1 0,0-1,1 1,0 0,-1-1,1 1,0-1,2 2,5 0,0 1,0-2,0 1,1-1,0-1,0 1,-1-2,1 1,0-1,1-1,-1 0,9-1,7 0</inkml:trace>
  <inkml:trace contextRef="#ctx0" brushRef="#br0" timeOffset="1454.357">2315 64,'-216'228,"110"-110,-6-6,-4-4,-25 11,111-97,2 1,0 1,2 2,-22 26,34-33</inkml:trace>
  <inkml:trace contextRef="#ctx0" brushRef="#br0" timeOffset="1949.649">2005 601,'35'-10,"1"1,0 3,0 0,1 3,0 0,-1 3,18 2,-52-2,0 0,-1-1,1 1,0 0,-1 0,1 0,0 1,0-1,-1 0,1 1,0-1,-1 1,1-1,-1 1,1 0,0-1,-1 1,0 0,1 0,-1 0,0 1,1-1,-1 0,0 0,0 1,0-1,0 0,0 1,0-1,0 1,-1 0,1-1,0 1,-1-1,0 1,1 0,-1 0,0-1,0 1,0 0,0-1,0 1,0 0,0 0,-1-1,1 1,0 0,-1-1,0 1,1-1,-1 1,0-1,0 1,-1 1,-21 32,19-31,0 0,1 0,0 1,0-1,0 1,0 0,1-1,-1 1,1 1,0-1,1 0,-1 0,1 1,0-1,1 1,-1-1,1 1,0-1,1 2,2-3,0 0,1-1,-1 0,1 1,0-1,0-1,0 1,0-1,0 1,1-1,-1 0,1-1,-1 1,1-1,0 0,0 0,-1 0,1-1,0 1,0-1,0-1,0 1,0 0,-1-1,1 0,1-1,7 2,162-31,-119 17,-32 7</inkml:trace>
</inkml:ink>
</file>

<file path=ppt/ink/ink4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59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22,'-45'111,"18"-44,-2 0,-3-2,-7 5,-191 303,218-355</inkml:trace>
  <inkml:trace contextRef="#ctx0" brushRef="#br0" timeOffset="379.425">301 191,'2'0,"0"-1,0 1,1 0,-1 0,0 0,0 0,0 0,0 0,0 1,0-1,1 0,-1 1,0 0,0 0,0 0,-1-1,1 2,0-1,0 0,0 0,-1 1,1-1,-1 0,1 1,-1 0,1-1,-1 1,0 0,0 0,0 0,0 0,0-1,0 2,23 70,-10 134,-11-191,30 103,-32-116,0 1,1-1,0 1,0-1,0 0,0 0,0 0,0 0,1-1,-1 1,1 0,0-1,0 0,0 0,0 0,0 0,1 0,-1-1,0 1,1-1,-1 0,1 0,0 0,-1 0,1-1,0 0,-1 1,1-1,0-1,1 1,4-4,1 0,-1-1,1 0,-1-1,-1 0,1 0,-1-1,0 0,0 0,-1-1,0 0,-1 0,0-1,0 0,-1 0,5-9,2-1,8-8,0-2,-2 0,-1-1,-2-1,-1 0,-1-1,-1 0,-3-1,0-1,-2 1,-1-1,-2-1,-1-29,-3 61,0 0,0-1,0 1,-1 0,1-1,-1 1,0 0,0 0,0 0,-1 0,1 0,-1 0,1 0,-1 0,0 1,0-1,0 1,0-1,-1 1,1 0,-1 0,1 0,-1 0,0 0,0 0,0 1,0 0,-2-2,-11 3</inkml:trace>
  <inkml:trace contextRef="#ctx0" brushRef="#br0" timeOffset="761.172">1176 219,'-18'27,"1"1,1 1,1 0,2 1,1 0,2 1,1 0,-2 16,10-44,0 1,0 0,0 0,1 0,0 0,0 0,0 0,0 1,0-1,1 0,0-1,0 1,0 0,0 0,1 0,-1 0,1-1,0 1,0-1,1 0,-1 1,1-1,-1 0,1 0,0 0,0-1,0 1,0-1,1 0,-1 0,1 0,-1 0,1 0,0-1,0 0,0 1,0-1,0-1,0 1,0-1,0 1,0-1,0-1,0 1,0 0,4-2,2-2,-1-1,1-1,-1 1,0-2,0 1,-1-1,1 0,-2-1,1 0,-1 0,0-1,-1 0,0 0,0-1,-1 1,1-4,-1 2,0 0,-1-1,-1 1,0-1,0 1,-1-1,-1 0,0 0,-1 0,0 0,0 0,-2 0,1 0,-1 1,-1-1,0 1,-1-1,0 1,-3-6,4 14,0 0,1 1,-1-1,0 0,-1 1,1 0,0-1,-1 1,1 0,-1 1,1-1,-1 1,0 0,0 0,0 0,0 0,0 0,-19-2</inkml:trace>
  <inkml:trace contextRef="#ctx0" brushRef="#br0" timeOffset="1231.129">1486 275,'7'36,"-5"-18,1-1,0 1,2-1,0 0,1 0,0 0,2-1,0 0,0 0,4 2,-10-16,0 1,0 0,1-1,-1 0,1 1,0-1,0 0,0 0,0-1,0 1,0-1,0 1,0-1,1 0,-1 0,0-1,1 1,-1-1,1 1,-1-1,1 0,-1 0,1-1,-1 1,1-1,-1 0,0 0,1 0,-1 0,0 0,2-2,94-63,-89 58,127-108,-134 113,-3 1,1 1,-1-1,1 1,0-1,-1 1,1 0,0 0,0-1,0 1,0 0,0 0,0 0,0 0,0 0,0 0,1 0,-1 0,0 1,1-1,-1 0,0 1,1-1,-1 1,1-1,-1 1,1 0,-1 0,1-1,-1 1,1 0,-1 1,1-1,-1 0,1 0,-1 1,1-1,-1 0,1 1,-1 0,0-1,1 1,-1 0,0 0,2 0,6 56,-10-53,1 0,0 1,0-1,0 1,1-1,0 0,0 1,0-1,0 0,1 1,-1-1,1 0,0 0,1-1,-1 1,1 0,-1-1,1 1,0-1,0 0,1 0,0 1,1-1,0 0,0-1,1 1,-1-1,1 0,0-1,-1 1,1-1,0 0,0-1,0 1,0-1,-1-1,1 1,0-1,0 0,0 0,0 0,-1-1,1 0,-1 0,1 0,-1-1,3-2,4-1,0-2,0 0,-1 0,0-1,0 0,-1-1,0 0,-1-1,7-10,-7 8,-1 0,0-1,-1 0,-1 0,0-1,-1 0,0 0,-1 0,-1-1,0 1,-2-1,1-3,-2-5</inkml:trace>
</inkml:ink>
</file>

<file path=ppt/ink/ink4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408 254,'-35'10,"0"1,1 2,1 1,0 2,1 1,1 2,-13 10,30-19,0 0,1 0,0 1,1 1,0 0,1 1,-10 14,19-24,-1 1,1-1,0 1,0 0,0 0,1 0,-1-1,1 2,0-1,0 0,1 0,-1 0,1 0,0 0,0 1,0-1,0 0,1 0,0 0,0 0,0 0,0 0,1 0,-1 0,1 0,0 0,0-1,1 1,-1-1,1 0,0 1,-1-1,4 2,3 3,0-2,1 1,0-1,0 0,0-1,0-1,1 1,0-2,0 1,0-1,0-1,0 0,1-1,-1 0,0-1,1 0,-1 0,1-2,-1 1,8-3,6-3</inkml:trace>
  <inkml:trace contextRef="#ctx0" brushRef="#br0" timeOffset="283.272">718 311,'-14'20,"1"1,1 0,0 1,2 0,0 1,2 0,1 0,0 1,2 0,-1 11,6-33,0 1,0-1,0 0,0 1,0-1,0 0,1 1,-1-1,1 0,0 1,0-1,0 0,0 0,0 0,0 0,1 0,-1 0,0 0,1 0,0 0,-1-1,1 1,0 0,0-1,0 0,0 1,0-1,0 0,1 0,-1 0,0-1,0 1,1 0,-1-1,0 0,1 1,-1-1,1 0,0 0,4 0,1-1,-1 1,1-1,-1-1,1 1,-1-2,0 1,0 0,0-1,0-1,0 1,0-2,8-5,0 0,-1-1,-1-1,1-1,-2 0,0 0,-1-1,0-1,-1 0,0 0,-2-1,0 0,0-1,-1-2,-5 14,-1 1,0-1,0 1,0-1,-1 1,0-1,0 0,0 1,0-1,-1 1,1-1,-1 0,-1 1,1 0,-1-1,1 1,-1 0,0 0,-1 0,1 0,-1 0,1 0,-1 0,0 1,-1 0,1 0,-1 0,1 0,-1 0,0 1,0-1,0 1,0 0,0 0,-5-1,-15-4</inkml:trace>
  <inkml:trace contextRef="#ctx0" brushRef="#br0" timeOffset="735.759">1056 592,'8'-21,"1"0,0 0,2 1,0 0,1 0,1 2,1-1,0 2,2 0,0 1,8-6,-23 20,1 1,-1 0,1-1,0 1,0 0,0 0,0 0,-1 0,1 1,0-1,0 0,1 1,-1-1,0 1,0 0,0 0,0 0,0 0,0 0,0 0,1 0,-1 1,0-1,0 1,0 0,0-1,0 1,0 0,-1 0,1 0,0 0,0 1,-1-1,1 0,-1 1,1-1,-1 1,1 0,-1-1,0 1,0 0,0 0,0 0,0 0,0 0,-1 0,1 0,0 0,-1 0,0 1,9 20,-8-17,1 0,0 0,0 0,0-1,1 1,-1-1,1 0,1 0,-1 0,1 0,-1-1,2 1,-1-1,0 0,1 0,0 0,-1-1,6 3,-5-3,1 0,0 0,0-1,0 1,0-1,0-1,1 1,-1-1,0 0,1-1,-1 0,1 0,-1 0,1 0,-1-1,0 0,1-1,-1 0,0 1,0-2,1 1,4-4,0 1,0-1,-1-1,0 0,0 0,0-1,-1 0,0-1,-1 0,0 0,0-1,-1 0,0 0,-1 0,0-1,-1 0,0-1,-1 1,0-1,-1 0,0 0,-1 0,1-6,-1-7</inkml:trace>
  <inkml:trace contextRef="#ctx0" brushRef="#br0" timeOffset="1136.652">2073 113,'-2'1,"-6"1,0 0,0 1,0 0,0 1,0-1,1 2,0-1,0 1,0 0,0 0,1 1,0 0,0 0,0 0,1 1,0 0,0 0,-3 7,9-11,0 1,0 0,1-1,-1 0,1 1,0-1,0 0,0 0,1 0,-1 0,1 0,-1-1,1 1,0-1,0 0,0 0,0 0,0 0,1 0,-1 0,1-1,-1 0,1 0,-1 0,1 0,0 0,-1-1,1 0,16 8,-17-8,0 1,0 1,1-1,-1 0,-1 1,1 0,0-1,0 1,-1 0,1 0,-1 1,1-1,-1 0,0 1,0 0,0-1,0 1,-1 0,1 0,-1 0,1 0,-1 0,0 0,0 0,-1 1,1-1,-1 0,1 1,-1-1,0 0,0 1,-1-1,1 0,-1 0,1 1,-1-1,0 0,0 0,-1 0,1 0,-1 0,1 0,-3 2,-8 10,0-1,-1 0,0-1,-2-1,1 0,-1-1,-1 0,0-2,0 1,-1-2,0-1,-2 1,-4 0,4-1</inkml:trace>
  <inkml:trace contextRef="#ctx0" brushRef="#br0" timeOffset="1379.352">2581 0,'-15'38,"-4"28,1 6,4-3,3-9,5-10,2-9,3-6,-4-9,-1-4,-4-7,-1-4</inkml:trace>
  <inkml:trace contextRef="#ctx0" brushRef="#br0" timeOffset="1546.656">2298 254,'39'-10,"21"-2,7-1,-5 4,-11 6,-16 5</inkml:trace>
  <inkml:trace contextRef="#ctx0" brushRef="#br0" timeOffset="1731.706">2750 451,'0'0</inkml:trace>
</inkml:ink>
</file>

<file path=ppt/ink/ink4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3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1 122,'54'386,"-53"-380,-1 3,1-1,0 0,0 1,1-1,0 0,1 1,0-1,0-1,0 1,1 0,0-1,1 0,0 0,0 0,4 4,-5-11,0 1,0-2,0 1,-1 0,1-1,0 0,0 0,-1 0,1 0,-1-1,1 1,-1-1,1 0,-1 0,0 0,0-1,0 1,0-1,-1 1,1-1,-1 0,1 0,-1 0,0 0,0-1,0 1,-1-1,1 1,0-4,117-265,30-19,-141 273</inkml:trace>
  <inkml:trace contextRef="#ctx0" brushRef="#br0" timeOffset="380.042">678 291,'39'-4,"26"-8,8 0,-5 1,-8 3,-10 2,-8 2,-12 3</inkml:trace>
  <inkml:trace contextRef="#ctx0" brushRef="#br0" timeOffset="629.612">763 489,'43'-5,"29"-1,6-5,-4 0,-15 1</inkml:trace>
</inkml:ink>
</file>

<file path=ppt/ink/ink4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2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90,'-4'24,"-3"27,1 10,2-1,0-6,2-7,1-7,0-5,6-4,2-3,-1 0,-1-2,-1 1,-2 1,-1-11,0-7</inkml:trace>
  <inkml:trace contextRef="#ctx0" brushRef="#br0" timeOffset="266.385">0 174,'39'-19,"31"-11,14-1,2 6,-8 1,-9 6,-11 5,-10 5,-9 4,-6 3,-4 1,-2 1,-1 0,0 0,1 5,-5 0</inkml:trace>
  <inkml:trace contextRef="#ctx0" brushRef="#br0" timeOffset="616.761">763 372,'39'-5,"31"-1,9 0,-5-4,-9 0,-11 2,-11 2,-7 3,-10 0</inkml:trace>
  <inkml:trace contextRef="#ctx0" brushRef="#br0" timeOffset="867.144">1045 118,'0'38,"5"28,1 6,0-3,-1-9,-1-10,-2-8,-1-7,0-10</inkml:trace>
</inkml:ink>
</file>

<file path=ppt/ink/ink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4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85 170,'-1'1,"-1"0,1 0,0 0,0 0,0 0,0 1,0-1,1 0,-1 1,0-1,1 0,-1 1,0-1,1 1,0-1,-1 1,1-1,0 1,0-1,0 1,0 0,0-1,0 1,0-1,1 1,-1-1,0 1,1-1,-1 1,1-1,0 0,-1 1,2 0,0 9,33 270,-37-60,2-221</inkml:trace>
  <inkml:trace contextRef="#ctx0" brushRef="#br0" timeOffset="7467.906">28 254,'2'-3,"0"0,0-1,0 1,0 0,1 1,-1-1,1 0,-1 1,1-1,0 1,0 0,0 0,1 0,-1 0,0 0,4 0,0-2,34-20,-13 5,1 2,1 0,0 3,1 0,1 2,0 1,1 1,22-2,-53 11,0 0,0 1,0-1,1 0,-1 1,0 0,0-1,1 1,-1 0,0 0,0 0,1 1,-1-1,0 0,0 1,0 0,1-1,-1 1,0 0,0 0,0 0,0 0,0 0,-1 1,1-1,0 1,-1-1,1 1,0 0,-1-1,0 1,1 0,-1 0,0 0,0 0,0 0,-1 0,1 0,0 0,-1 1,1-1,-1 0,0 0,1 1,-1-1,0 0,-1 3,-2 3,0 1,0-1,-1 1,0-1,-1 0,0-1,0 1,-1-1,0 0,0 0,0-1,-1 0,0 0,-6 4,-42 44,53-51,1-1,-1 1,1-1,0 1,0 0,0-1,0 1,1 0,-1 0,1 0,-1-1,1 1,0 0,0 0,1 0,-1 0,0 0,1-1,0 1,0 0,0 0,0-1,0 1,0 0,1-1,-1 1,1-1,-1 0,1 0,0 1,0-1,0 0,2 0,77 63,-77-63,77 63,-79-63,-1 0,1 0,-1 0,0 0,0 0,1 1,-1-1,-1 0,1 0,0 1,0-1,-1 1,0-1,1 0,-1 1,0-1,0 1,0-1,0 1,-1-1,1 1,-1-1,1 0,-1 1,0-1,0 0,0 0,0 1,-1-1,1 0,0 0,-1 0,1 0,-1-1,0 1,0 0,0-1,0 1,-1 0,-25 17,-1-1,-1-1,0-2,-1-1,-1-2,0-1,-12 2,18-4,-7 2,-1-1,0-1,0-2,-1-1,-34 1,62-7,8-1</inkml:trace>
  <inkml:trace contextRef="#ctx0" brushRef="#br0" timeOffset="7817.292">1157 0,'-152'140,"121"-106,-13 13,3 3,1 2,3 1,-3 10,2-7,-2-1,-3-3,-39 37,-1 2,74-80</inkml:trace>
  <inkml:trace contextRef="#ctx0" brushRef="#br0" timeOffset="9852.231">1186 254,'-165'190,"-43"101,206-287,-15 20,24-28,230-245,-31 29,-206 219,0 0,1 0,0 0,-1 0,1 0,0 0,-1 0,1 0,0 0,0 0,0 0,0 1,0-1,0 0,0 1,0-1,0 1,0-1,0 1,0-1,1 1,-1 0,0-1,0 1,0 0,0 0,1 0,-1 0,0 0,0 0,1 0,-1 1,0-1,0 0,0 1,0-1,0 1,1-1,-1 1,0-1,0 1,0 0,0-1,-1 1,1 0,0 0,0 0,0 0,-1 0,1 0,0 0,0 0,10 102,36 130,-7-76,-40-157,-1 0,1 0,-1 0,1 0,0 0,-1 0,1 0,-1 0,1 0,-1 0,1 1,0-1,-1 0,1 0,-1 0,1 0,0 1,-1-1,1 0,-1 0,1 1,0-1,-1 0,1 1,0-1,0 0,-1 1,1-1,0 0,0 1,0-1,-1 1,1-1,0 0,0 1,0-1,0 1,0-1,0 1,0-1,0 1,0-1,0 0,0 1,0-1,0 1,0-1,0 1,0-1,1 0,-1 1,0-1,0 1,0-1,1 0,-1 1,0-1,1 0,-1 1,0-1,1 0,-1 1,0-1,1 0,-29-26,23 20,-24-23,0 2,-2 1,0 2,-2 0,-1 3,-1 0,-26-10,48 25,0 1,-1 1,0 0,0 1,0 0,0 1,0 0,-1 1,1 1,0 1,-1 0,1 0,0 2,-10 3</inkml:trace>
</inkml:ink>
</file>

<file path=ppt/ink/ink4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3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311 116,'-1'310,"-1"-279,-1 0,-1 0,-2-1,-1 0,-1 0,-2 0,-6 11,16-40,-1 1,1 0,0 0,-1 0,1 0,-1-1,0 1,1 0,-1 0,0-1,0 1,0-1,-1 1,1-1,0 1,0-1,-1 0,1 1,-1-1,1 0,-1 0,1 0,-1 0,0-1,0 1,1 0,-1-1,0 1,0-1,0 1,0-1,1 0,-3 0,-3-8</inkml:trace>
  <inkml:trace contextRef="#ctx0" brushRef="#br0" timeOffset="265.885">0 145,'39'-14,"36"-10,15-1,2 4,-5 1,-8 4,-8 4,-11 5,-5 3,-9 2,-6 2,-6 1,-3 0,-3 0,-1 4,-5 2</inkml:trace>
  <inkml:trace contextRef="#ctx0" brushRef="#br0" timeOffset="604.266">649 371,'34'-5,"29"-1,10 0,-3 1,-8 1,-11 2,-8 1,-8 0,-9 1</inkml:trace>
  <inkml:trace contextRef="#ctx0" brushRef="#br0" timeOffset="851.985">762 569,'39'0,"21"0,7 0,-5 0,-7 0,-8 0,-13 0</inkml:trace>
</inkml:ink>
</file>

<file path=ppt/ink/ink4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2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473 367,'1'-1,"-1"-1,0 0,1 1,-1-1,0 0,0 1,0-1,0 0,0 0,0 1,0-1,-1 0,1 1,-1-1,1 1,-1-1,0 0,1 1,-1-1,0 1,0 0,0-1,0 1,0 0,-1-1,1 1,0 0,0 0,-1 0,1 0,-1 0,1 1,-1-1,1 0,-1 1,1-1,-1 1,0-1,1 1,-1 0,0 0,0-1,1 1,-1 0,0 1,1-1,-1 0,0 0,1 1,-2 0,-144 42,137-40,2-1,1 0,0 0,0 0,1 0,-1 1,0 1,1-1,0 1,-1 0,1 0,1 1,-6 4,11-7,-1-1,1 0,0 0,-1 1,1-1,0 0,0 0,0 1,0-1,0 0,0 1,1-1,-1 0,0 1,1-1,-1 0,0 0,1 0,0 1,-1-1,1 0,0 0,-1 0,1 0,0 0,0 0,0 0,0-1,0 1,0 0,0 0,0-1,0 1,1 0,-1-1,0 1,0-1,1 0,-1 1,53 19,-52-21,0 1,0 0,1 0,-1 0,0 0,1 0,-1 0,0 0,0 1,1-1,-1 1,0 0,0 0,0 0,0 0,0 0,0 0,0 0,0 1,0-1,0 0,-1 1,1 0,-1-1,1 1,-1 0,1 0,-1 0,0 0,0 0,0 0,0 0,-1 1,1-1,0 0,-1 0,0 1,1-1,-1 0,0 1,0-1,0 0,-1 0,1 1,0-1,-1 0,0 2,-14 13,0-2,-1 0,0-1,-1-1,-1 0,0-1,-11 5,-79 59,53-12,54-63,0 1,1 1,-1-1,0 0,1 0,-1 0,1 0,-1 0,1 0,0 1,0-1,0 0,0 0,1 0,-1 1,1-1,-1 0,1 0,0 0,-1 0,1 0,0 0,0 0,1 0,-1 0,0-1,1 1,-1 0,1-1,-1 1,1-1,0 0,0 1,-1-1,2 0,10 6,0 0,1-1,-1-1,1-1,0 0,1 0,-1-1,0-1,1-1,-1 0,1-1,0 0,-1-1,4-1,16 1,-29 1,-1 0,1 0,-1 0,0 0,1-1,-1 0,1 0,-1 0,0-1,0 1,0-1,0 0,0 0,0 0,0-1,0 1,-1-1,0 0,1 0,-1 0,0-1,0 1,-1-1,1 0,-1 1,0-1,0 0,0 0,0 0,-1-1,0 1,1 0,-1-5,2-12</inkml:trace>
  <inkml:trace contextRef="#ctx0" brushRef="#br0" timeOffset="287.312">303 0,'18'187,"-8"111,-12-245,-3-1,-1 0,-3 0,-2-1,-17 45,-35 126,56-204</inkml:trace>
</inkml:ink>
</file>

<file path=ppt/ink/ink4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8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47,'0'10,"0"12,0 7,0 4,0 1,0 0,0-2,0-1,0-1,0-1,0 0,0-1,0 0,0-5</inkml:trace>
  <inkml:trace contextRef="#ctx0" brushRef="#br0" timeOffset="264.407">0 498,'43'-9,"34"-4,13 1,-4 2,-11-2,-15 1,-11 3,-11 2,-6 3,-8 6,-9 3</inkml:trace>
  <inkml:trace contextRef="#ctx0" brushRef="#br0" timeOffset="698.712">113 752,'45'-14,"-10"2,1 2,0 1,0 2,1 1,27 0,-63 5,-1 1,1 0,0-1,0 1,0 0,-1 0,1 0,0 0,0-1,0 1,-1 0,1 0,0 1,0-1,0 0,0 0,-1 0,1 0,0 1,0-1,-1 0,1 1,0-1,0 1,-1-1,1 1,0-1,-1 1,1-1,-1 1,1 0,-1-1,1 1,-1 0,1-1,-1 1,0 0,1 0,-1-1,0 1,0 0,1 0,-1 0,0-1,0 1,0 0,0 0,0 0,0 0,0-1,0 1,-1 0,1 0,0 0,0-1,-1 1,1 0,0 0,-1-1,0 2,-33 39,-22 7,42-38,1 1,0 0,0 1,1 0,1 1,0 0,0 1,2 0,-6 12,13-24,1 1,0 0,0-1,0 1,0 0,1 0,-1 0,1 0,0 0,-1 0,1 0,1 0,-1-1,0 1,1 0,-1 0,1 0,0 0,0 0,0-1,0 1,1 0,-1-1,1 1,-1-1,1 0,0 1,0-1,0 0,0 0,1 0,-1 0,0-1,1 1,1 0,1 1,0 0,0-1,1 0,-1 0,1 0,0 0,-1-1,1 0,0 0,0-1,0 0,0 0,0 0,0-1,-1 1,1-1,3-2,31-15,-24 9</inkml:trace>
  <inkml:trace contextRef="#ctx0" brushRef="#br0" timeOffset="1398.404">593 865,'382'-397,"-381"397,0-1,0 1,-1-1,1 0,0 1,0 0,0-1,0 1,0 0,0-1,0 1,-1 0,1 0,0 0,0 0,0 0,0 0,0 0,0 0,0 0,0 0,0 0,0 1,0-1,0 0,0 1,0-1,0 1,-1-1,1 1,0-1,0 1,0-1,-1 1,1 0,0 0,-1-1,1 1,-1 0,1 0,-1 0,1 0,-1-1,0 1,1 0,-1 0,0 0,0 0,1 0,-1 0,0 0,0 0,0 0,0 0,-1 0,1 0,0 0,0 0,0 0,-1 0,1 0,0 0,-1-1,1 1,-1 1,-6 45,4-38,1 0,0 0,1-1,0 1,1 0,0 0,0 0,0 0,1 0,1 0,0 0,0 0,0-1,1 1,3 4,-5-12,0 1,0 0,0 0,0-1,1 1,-1-1,0 1,1-1,0 0,-1 1,1-1,0 0,-1 0,1 0,0 0,0-1,0 1,0 0,0-1,0 1,0-1,0 0,0 0,0 0,0 0,0 0,0 0,0 0,0-1,0 1,0-1,0 1,0-1,0 0,0 0,0 0,-1 0,1 0,0 0,-1 0,1-1,0 0,59-66,72-153,-92 147,-40 75,0-1,0 1,0 0,0-1,0 1,-1 0,1 0,0-1,0 1,-1 0,1 0,0 0,-1 0,1 0,-1 0,0 0,1 0,-1 0,0 0,1 0,-1 1,0-1,0 0,0 0,0 0,0 0,0 0,0 0,-1 0,1 1,0-1,0 0,-1 0,1 0,-1 0,1 0,-1 0,1 0,33 194,-30-183,23 72,-18-60</inkml:trace>
  <inkml:trace contextRef="#ctx0" brushRef="#br0" timeOffset="1798.39">1581 272,'22'78,"4"-1,3-1,3-1,22 34,-54-108,0 0,1 0,-1 0,1 1,-1-1,1 0,-1 0,1 0,0 0,-1 0,1-1,0 1,0 0,0 0,0 0,-1-1,1 1,0 0,0-1,0 1,1-1,-1 1,0-1,0 0,0 1,0-1,0 0,0 0,1 0,-1 0,0 0,0 0,0 0,0 0,1 0,-1 0,0-1,0 1,0 0,0-1,0 1,0-1,0 0,0 1,0-1,0 0,0 1,0-1,0 0,0 0,-1 0,1 0,0 0,-1 0,1 0,-1 0,1 0,-1 0,1 0,-1 0,63-190,-23 55,-34 108,0 1,3-1,0 1,1 1,2 0,0 0,8-8,-6 16,0 6</inkml:trace>
  <inkml:trace contextRef="#ctx0" brushRef="#br0" timeOffset="3751.341">2118 18,'28'-5,"-12"1,0 1,0 0,1 2,-1-1,1 2,-1 0,1 1,-1 1,0 1,6 1,-20-4,0 1,0 0,0-1,0 1,0 0,-1 0,1 0,0 0,0 1,-1-1,1 0,0 1,-1-1,0 1,1-1,-1 1,0 0,0 0,0-1,0 1,0 0,0 0,0 0,-1 0,1 0,-1 0,0 0,1 0,-1 1,0-1,0 0,0 0,0 0,-1 0,1 0,-1 0,1 0,-1 0,0 0,1 0,-1 0,0 0,-1 0,-54 74,54-74,1-2,0 1,-1-1,1 1,0-1,0 1,0 0,0 0,0-1,0 1,0 0,0 0,0 0,0 0,0 0,1 0,-1 0,0 1,1-1,-1 0,1 0,-1 0,1 1,-1-1,1 0,0 1,0-1,0 0,0 1,0-1,0 0,0 1,0-1,0 0,0 0,1 1,-1-1,1 0,-1 0,1 1,-1-1,1 0,0 0,0 0,-1 0,1 0,0 0,0 0,0 0,11 1,0 0,0 0,0-1,-1-1,1 0,0-1,0 0,0-1,0 0,-1-1,10-3,49-8,-42 11,-3 2</inkml:trace>
</inkml:ink>
</file>

<file path=ppt/ink/ink4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36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0,'39'330,"-51"2,1-155,1-133,6-24</inkml:trace>
  <inkml:trace contextRef="#ctx0" brushRef="#br0" timeOffset="27893.324">586 198,'2'-3,"0"1,0 0,0-1,-1 1,1-1,-1 1,0-1,1 0,-1 0,-1 1,1-1,0 0,-1 0,1 0,-1 0,0 0,0 0,0 0,0 0,-1 0,1 0,-1 0,0 0,0 1,0-1,0 0,0 0,0 1,-1-1,0 1,1-1,-1 1,0 0,0 0,0-1,0 1,-1 1,1-1,0 0,-1 1,1-1,-1 1,0-1,-1 1,-14-1,-1 2,1 0,0 1,0 1,0 1,1 0,-1 1,1 1,-1 1,1 0,1 2,0-1,0 2,-11 8,1-4,-189 129,212-141,0 1,1-1,-1 1,0-1,0 1,1 0,-1 0,1 1,-1-1,1 0,0 1,0-1,0 1,0 0,1-1,-1 1,1 0,0 0,-1 0,1 0,1 1,-1-1,0 0,1 0,-1 0,1 1,0-1,0 0,1 0,-1 1,1-1,-1 0,1 0,0 0,0 0,0 0,1 0,-1 0,1 0,-1 0,1 0,0-1,0 1,0-1,1 1,14 4,0 0,0-1,1 0,0-2,0 0,0-1,0 0,1-2,-1 0,0-1,1-1,-1-1,1-1,-1 0,0-1,0-1,-1-1,0 0,38-6,32-18,-115 20,6 13,0 2,0 0,1 1,-1 1,1 1,-10 6,-31 10,50-19,0-1,1 2,0 0,0 0,1 0,0 2,0-1,0 1,1 1,-8 8,14-13,0-1,0 1,1 0,-1-1,1 1,0 0,0 1,1-1,-1 0,1 1,0-1,0 0,0 1,0-1,1 1,0 0,0-1,0 1,0-1,1 1,0-1,0 1,0-1,1 0,-1 1,1-1,0 0,0 0,0 0,1 0,0 0,4 5,1 1,1-2,-1 1,1-1,1 0,0-1,0 0,0-1,1 0,0 0,0-1,0-1,0 0,1-1,0 0,0 0,0-1,0-1,0 0,0 0,0-2,4 0,28-1,0-3,-1-1,1-3,-1-1,-1-2,29-13,29-6,-83 24</inkml:trace>
</inkml:ink>
</file>

<file path=ppt/ink/ink4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06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78,'-7'-7,"7"7,8 15,23 74,-3 1,8 59,-28-112,54 185,-30-138,-32-84,1 1,-1 0,1-1,-1 1,1-1,-1 1,1-1,0 1,-1-1,1 1,0-1,-1 1,1-1,0 0,-1 0,1 1,0-1,0 0,-1 0,1 0,0 0,0 0,-1 0,1 0,0 0,0 0,-1 0,1 0,0 0,0 0,-1-1,1 1,0 0,0-1,-1 1,1 0,-1-1,1 1,0-1,-1 1,1-1,-1 1,1-1,-1 0,1 1,-1-1,1 0,-1 1,0-1,1 0,-1 1,0-2,22-40,-21 38,119-394,-42 91,-76 307,-2 11</inkml:trace>
</inkml:ink>
</file>

<file path=ppt/ink/ink4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0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0 762,'43'-9,"24"-9,6 0,-6 2,-8 4,-11 4,-7 4,-7 2,-4 1,-2 2,-7-1</inkml:trace>
  <inkml:trace contextRef="#ctx0" brushRef="#br0" timeOffset="241.976">0 988,'43'-9,"34"-9,8 0,-1-3,-9 3,-13 4,-17 0,-12 2,-6 3,-8 3</inkml:trace>
  <inkml:trace contextRef="#ctx0" brushRef="#br0" timeOffset="1161.636">790 1073,'12'-31,"0"2,2 0,1 0,1 1,2 1,0 1,2 0,1 2,0 0,2 2,1 0,1 1,21-12,-18 14,-10 7,-1 1,2 0,-1 1,2 1,-1 0,1 2,17-4,-35 10,0 1,0 0,0-1,0 1,0 0,0 0,0 1,0-1,0 0,0 1,0-1,0 1,0-1,0 1,0 0,0 0,0 0,-1 0,1 0,0 1,-1-1,1 0,-1 1,1-1,-1 1,0-1,1 1,-1 0,0 0,0-1,0 1,-1 0,1 0,0 0,-1 0,1 0,-1 0,0 0,1 1,1 92,-3-76,0-17,0 1,0-1,0 0,1 1,-1-1,1 1,0-1,-1 1,1-1,0 1,1-1,-1 1,0-1,1 1,-1-1,1 1,0-1,0 1,0-1,0 0,0 0,1 1,-1-1,1 0,-1 0,1 0,0-1,-1 1,1 0,0-1,0 1,0-1,1 1,-1-1,0 0,0 0,1 0,-1 0,1-1,-1 1,1-1,-1 1,1-1,-1 0,1 0,-1 0,1 0,-1 0,1-1,0 1,124-91,129-86,-188 151,-66 26,0 0,0 0,-1 0,1 0,0 1,0-1,0 0,-1 1,1-1,0 1,-1 0,1-1,0 1,-1 0,1 0,-1 0,1 0,-1 1,0-1,1 0,-1 1,0-1,0 0,0 1,0-1,0 1,0 0,-1-1,1 1,0 0,-1-1,1 1,-1 0,0 0,0 0,1-1,-1 2,0 6,0 0,0-1,0 1,-1 0,0-1,-1 1,0-1,-1 1,1-1,-1 0,-1 0,-1 2,-19 76,33-47,1-26</inkml:trace>
  <inkml:trace contextRef="#ctx0" brushRef="#br0" timeOffset="1779.918">2483 594,'-43'11,"-1"3,2 1,0 2,1 2,1 2,-24 17,57-33,0 1,0 1,0-1,0 1,1 0,1 1,-1-1,1 1,0 0,1 1,-3 6,5-12,1 0,0 0,0-1,0 1,0 0,0 0,1 1,-1-1,1 0,0 0,0 0,0 0,0 0,0 0,1 0,0 0,-1 0,1 0,0 0,1 0,-1 0,0 0,1 0,0-1,-1 1,1-1,0 1,0-1,0 0,1 0,-1 0,1 0,-1 0,1 0,-1-1,2 1,5 0,1-1,-1 1,0-2,1 0,-1 0,0 0,0-1,1-1,-1 1,0-1,0-1,0 0,0 0,-1-1,1 0,-1-1,0 1,7-7,-10 8,286-215,-278 211,-11 5,-1 0,1 0,0 0,0 0,-1 0,1 1,1-1,-1 1,0 0,0-1,0 1,1 0,-1 0,0 0,1 1,-1-1,1 1,-1-1,1 1,-1 0,1 0,-1 0,1 0,-1 0,1 1,-1-1,1 1,-1-1,1 1,-1 0,0 0,1 0,-1 0,0 1,0-1,0 1,0-1,0 1,0 0,0-1,-1 1,2 1,1 13,-1 1,-1-1,-1 0,0 1,-1-1,0 1,-1-1,-1 0,-1 36,1 318,-1-332,-1-1,-2 0,-1 0,-12 34,19-67,-1 0,0 1,0-1,0 0,0 0,-1 0,0 0,0 0,0 0,0 0,-1-1,1 1,-1-1,0 1,0-1,0 0,0 0,-1 0,1-1,-1 1,1-1,-1 0,0 0,0 0,0-1,0 1,-1-1,1 0,0 0,0 0,-1-1,1 0,0 0,-1 0,-2 0,-3-8,0 1,0-2,0 1,1-1,1-1,0 0,0 0,0 0,2-1,-1 0,1 0,1-1,0 0,1 0,0 0,0-1,2 1,-1-1,2 1,0-1,0 0,1 0,1 0,0 1,0-1,3-7,22-75,-17 69</inkml:trace>
  <inkml:trace contextRef="#ctx0" brushRef="#br0" timeOffset="2295.747">3049 1,'-59'532,"45"-434,1 66,13-163,0 1,0 0,0-1,0 1,0 0,1 0,-1-1,0 1,1 0,0-1,-1 1,1-1,0 1,0-1,0 1,0-1,0 1,0-1,0 0,0 0,1 1,-1-1,0 0,1 0,-1 0,1-1,-1 1,1 0,0 0,-1-1,1 1,0-1,-1 0,1 1,0-1,-1 0,1 0,0 0,0 0,-1 0,1-1,0 1,-1 0,1-1,0 1,-1-1,1 0,0 1,-1-1,1 0,-1 0,2-1,111-82,106-48,-219 131,1-1,0 1,0 0,0 0,0 0,0 0,0 0,0 0,0 1,0-1,1 1,-1-1,0 1,0 0,1 0,-1 0,0 0,0 0,0 1,1-1,-1 1,0-1,0 1,0 0,0 0,0 0,0 0,0 0,0 0,0 0,0 1,-1-1,1 1,-1-1,1 1,-1 0,1 0,-1-1,0 1,0 0,0 0,0 0,0 0,0 1,-1-1,1 0,-1 0,1 1,-1 7,1-1,-2 1,1-1,-1 1,0-1,-1 1,0-1,-1 0,0 0,0 0,-1 0,-1 1,-17 53,20-40,3-2</inkml:trace>
</inkml:ink>
</file>

<file path=ppt/ink/ink4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20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226 193,'-1'-1,"0"0,0 1,1-1,-1 1,0-1,0 1,0-1,0 1,0 0,0-1,0 1,0 0,0 0,0 0,0-1,0 1,0 0,0 0,0 1,0-1,0 0,0 0,0 0,1 1,-1-1,0 0,0 1,0-1,0 1,0-1,0 1,1-1,-1 1,0 0,0-1,1 1,-1 0,0 0,1 0,-1-1,1 1,-1 0,1 0,0 0,-1 0,1 0,0 0,-1 0,1 0,0 0,0 0,0 0,0 0,0 0,0 0,4 60,28 97,-30 114,-30-23,33-170,1-72,0-8</inkml:trace>
  <inkml:trace contextRef="#ctx0" brushRef="#br0" timeOffset="533.687">1 334,'36'-34,"2"1,2 3,1 1,1 2,1 2,1 2,1 2,16-4,-45 17,0 2,1 0,0 1,0 1,0 0,0 1,0 1,1 1,-1 1,1 0,-1 1,11 2,-26-3,1 1,-1 0,0-1,0 1,0 0,1 0,-1 0,0 0,0 1,-1-1,1 1,0-1,0 1,-1-1,1 1,-1 0,1 0,-1 0,0 0,1 0,-1 0,0 0,-1 0,1 1,0-1,-1 0,1 0,-1 1,1-1,-1 0,0 1,0-1,0 1,-1-1,1 0,0 1,-1-1,0 0,1 0,-1 1,0-1,0 0,0 0,-2 2,-9 19,-1 0,-1 0,-1-2,0 1,-2-2,-1 0,-18 15,-65 80,99-111,-1-1,1 1,0 0,0-1,1 1,-1 0,1 0,0 0,0 0,0 0,1 0,-1 1,1-1,0 0,0 0,0 0,1 0,0 0,-1 1,2-1,-1 0,0 0,1-1,-1 1,1 0,0 0,1-1,-1 1,0-1,1 0,0 0,1 1,108 85,-109-87,48 28,-36-23,-1 0,0 2,-1-1,0 1,0 1,-1 1,0-1,-1 2,0 0,-1 0,7 10,-15-18,0 1,-1 0,1 0,-1 0,0 0,0 0,-1 0,1 0,-1 0,0 0,0 0,-1 0,1 0,-1 0,-1 0,1 0,-1 0,1 0,-1-1,0 1,-1-1,1 1,-1-1,0 0,0 0,-1 0,-99 91,71-74,-1-2,-1-1,0-2,-1-1,-1-2,0-1,-28 5,-109-2,173-15,-1 1,0-1,0 0,0 1,1-1,-1 0,0 0,0 0,0 0,1 0,-1 0,0 0,0 0,0 0,0 0,1 0,-1 0,0-1,0 1,0 0,1-1,-1 1,0 0,0-1,1 1,-1-1,0 1,1-1,-1 0,1 1,-1-1,1 0,-1 1,1-1,-1 0,1 1,0-1,-1 0,1 0,0 1,0-1,-1 0,1 0,0 0,0 0,0 1,0-1,0 0,0 0,0 0,0 0,0 1,1-1,-1 0,0 0,1 0,-1 1,0-1,1 0,-1 1,1-1,-1 0,1 1,-1-1,1 0,-1 1,1-1,0 1,-1-1,1 1,48-39,-49 39,27-18</inkml:trace>
  <inkml:trace contextRef="#ctx0" brushRef="#br0" timeOffset="1179.898">960 841,'2'11,"0"0,1-1,0 1,1-1,1 0,-1 0,1-1,1 1,0-1,6 7,-9-12,0-1,0 0,0 0,0 0,1 0,-1 0,1-1,0 1,-1-1,1 0,0 0,1 0,-1-1,0 0,0 1,1-2,-1 1,1 0,-1-1,1 0,-1 0,0 0,1 0,-1-1,1 0,-1 0,3-1,12-7,0-1,0-1,-1 0,0-2,-1 0,-1-1,0 0,3-5,-5 6,86-91,-99 104,-1-1,1 0,-1 0,1 1,-1-1,1 0,0 1,-1-1,1 0,0 1,0-1,-1 1,1-1,0 1,0 0,0-1,-1 1,1 0,0-1,0 1,0 0,0 0,0 0,0 0,0 0,-1 0,1 0,0 0,0 0,0 1,0-1,0 0,0 0,-1 1,1-1,0 0,0 1,0-1,-1 1,1 0,0-1,-1 1,1-1,0 1,-1 0,1 0,14 45,-12-31,1-5,0-1,1 1,0-1,0 0,1 0,0-1,0 1,1-1,0-1,1 1,0-1,0-1,0 1,1-2,0 1,0-1,0 0,1-1,-1 0,1 0,0-1,9 1,-8-2,0-1,0 0,0-1,1 0,-1-1,0 0,0-1,0 0,0-1,0 0,-1-1,1 0,-1 0,0-1,0 0,0-1,7-6,12-10,0 0,-2-3,0 0,19-24,-17 16,-1-1,-1-1,-2-1,-2-1,-2-1,-1-1,-1 0,2-14,-10 23,-1-1,-1 0,-1-1,-2 0,-2 0,0 0,-2 0,-2 0,-1-1,-3-16,4 46,0 0,0 0,0 0,0 0,-1 0,1 0,-1 0,0 0,0 0,0 0,0 1,0-1,0 0,-1 1,0-1,1 1,-1-1,0 1,0 0,0 0,0 0,-1 0,1 0,-1 0,1 0,-1 1,1 0,-1-1,0 1,0 0,0 0,0 0,0 1,0-1,0 1,0 0,0 0,0 0,0 0,0 0,0 0,1 1,-1 0,0-1,0 1,-2 1,-2 6,1 0,-1 0,2 0,-1 1,1 0,1 0,-1 0,2 1,-1-1,1 1,1 0,0 0,0 0,1 0,0 2,-7 64,4 1,3 0,4 5,-1 20,0-72,1-1,2 1,1-1,2 0,0-1,2 0,3 5,-3-6,-10-27,-1 0,1 0,-1-1,1 1,-1 0,0 0,1 0,-1 0,1 0,-1 0,1 0,-1 0,1 0,-1 0,0 0,1 0,-1 0,1 0,-1 0,1 1,-1-1,1 0,-1 0,1 1,-1-1,1 0,-1 1,1-1,0 1,-1-1,1 0,-1 1,1-1,0 1,0-1,-1 1,1-1,0 1,0-1,-1 1,1-1,0 1,0-1,0 1,0 0,0-1,0 1,0-1,0 1,0-1,0 1,0 0,0-1,1 1,-1-1,0 1,0-1,1 1,-16-10</inkml:trace>
  <inkml:trace contextRef="#ctx0" brushRef="#br0" timeOffset="1428.033">1666 390,'43'0,"33"0,14 0,1 0,-5 0,-8 0,-8 0,-11 0,-5 0,-3-5,0-1,-4 0,-11 1</inkml:trace>
</inkml:ink>
</file>

<file path=ppt/ink/ink4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28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26,'-5'0,"3"-5,-2-1,-7 0,-4 1,-2 2</inkml:trace>
</inkml:ink>
</file>

<file path=ppt/ink/ink4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26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0 314,'24'-54,"-24"54,1-1,-1 0,1 0,0 1,0-1,-1 0,1 1,0-1,0 1,0-1,0 1,0-1,0 1,0 0,-1-1,1 1,0 0,0 0,0 0,0 0,0-1,0 2,0-1,0 0,0 0,0 0,0 0,0 1,0-1,0 0,0 1,0-1,0 1,0-1,0 1,0-1,-1 1,1 0,0-1,0 1,-1 0,1 0,-1-1,1 1,0 0,-1 0,0 0,1 0,-1 0,1 0,-1 0,0 0,0 0,1 0,37 129,-24-40,38 159,-52-247,22 46,-21-47,-1-1,1 1,-1 0,1 0,0 0,-1-1,1 1,0 0,0-1,-1 1,1-1,0 1,0-1,0 1,0-1,0 1,0-1,0 0,0 0,0 1,0-1,0 0,0 0,0 0,0 0,0 0,0 0,0 0,0-1,0 1,0 0,-1-1,1 1,0 0,0-1,0 1,0-1,0 1,0-1,-1 0,1 1,0-1,-1 0,1 1,0-1,-1 0,1-1,62-100,-8 9,-4-2,-5-2,12-41,-54 131,-2 8</inkml:trace>
  <inkml:trace contextRef="#ctx0" brushRef="#br0" timeOffset="319.618">791 427,'43'-5,"28"-1,13 0,-4-4,-11 0,-12 2,-10 2,-10 2,-5 2,-4 1,-6 0</inkml:trace>
  <inkml:trace contextRef="#ctx0" brushRef="#br0" timeOffset="567.873">847 681,'39'-10,"26"-3,8-4,-5 1,-8 3,-10 4,-9 4,-11 1</inkml:trace>
  <inkml:trace contextRef="#ctx0" brushRef="#br0" timeOffset="1071.806">1411 710,'36'-1,"0"-2,0-1,-1-2,0-1,0-2,0-1,-1-1,-1-3,29-15,-11-3,0-3,-3-2,-1-2,-1-3,16-21,-46 47,-1 0,-1-2,-1 0,0-1,-1 0,-1 0,-1-1,-1-1,6-18,-13 34,-1-1,-1 0,1 1,-1-1,0 0,0 1,0-1,-1 0,0 1,0-1,-1 1,1-1,-1 1,0-1,-1 1,1 0,-1 0,0 0,0 1,-1-1,1 1,-1 0,0-1,0 2,-1-1,1 0,-1 1,0 0,0 0,0 0,0 1,0 0,0 0,-1 0,1 1,-1-1,1 1,-1 0,0 1,1 0,-1 0,0 0,0 0,1 1,-1 0,1 0,-1 0,1 1,-1 0,1 0,-5 3,-4 3,0 1,0 0,1 1,0 1,0 0,1 1,1 0,0 0,1 1,0 1,1 0,0 0,2 1,-1 0,2 0,0 1,1 0,0 0,2 0,-1 0,2 1,0-1,2 1,-1-1,2 1,0 0,1-1,1 1,3 11,0-14,1-1,1 0,-1 0,2-1,0 0,0 0,1-1,1-1,0 1,0-2,1 0,0 0,0-1,1 0,1-1,-1-1,1 0,0 0,0-2,9 5,0-2,1-1,0 0,0-2,0-1,0 0,9-2,-9-1</inkml:trace>
  <inkml:trace contextRef="#ctx0" brushRef="#br0" timeOffset="1522.588">2766 117,'-38'34,"2"3,1 0,2 3,-7 11,34-45,1 0,-1 1,1-1,1 1,-1 0,1 0,0 0,1 1,-1-1,1 1,1 0,0 0,0 0,0 0,1 0,1 1,-1-1,1 0,0 0,1 1,0-1,0 0,1 0,0 0,1 0,0 0,3 7,1-7,0-1,0 0,0 0,1 0,0-1,1 0,-1 0,1-1,0 0,0-1,1 0,-1-1,1 0,0 0,0-1,0 0,0 0,1-1,-1-1,0 0,0 0,1-1,3-1,10-2,1 0,-1-2,0-1,-1-1,1 0,-1-2,-1-1,0-1,3-3,-5 2,0-1,-1-1,-1-1,-1-1,0 0,-1-1,-1 0,12-21,-20 30,-1-1,-1 0,0 0,0 0,-1 0,0-1,-1 0,0 0,-1 0,0 0,-1 0,0 0,-1-1,0 1,-1 0,0 0,-1 0,0 0,0 0,-2-1,2 7,-1 0,1 0,-1 1,0-1,-1 1,1-1,-1 1,0 0,0 0,0 1,0-1,-1 1,1 0,-1 0,0 1,0-1,0 1,0 0,0 0,-1 1,-4-1,-116-11,123 13,-32 0</inkml:trace>
  <inkml:trace contextRef="#ctx0" brushRef="#br0" timeOffset="1806.639">2456 399,'59'-3,"0"-3,0-3,-1-2,49-16,98-29,-199 56,-1 1,0-1,1 2,-1-1,0 0,0 1,0 0,0 0,0 1,0-1,0 1,-1 0,0 1,1-1,-1 1,1 0,45 29,-43-30,0-1,1 0,-1 0,1 0,-1-1,1 0,0 0,0-1,0 0,-1 0,1-1,3-1,8-4</inkml:trace>
  <inkml:trace contextRef="#ctx0" brushRef="#br0" timeOffset="3000.008">3020 89,'-5'0,"-6"0,-6 0,-5 0,-4 0,-2 0,-1 4,0 8,-1 0,6 4,6-1</inkml:trace>
</inkml:ink>
</file>

<file path=ppt/ink/ink4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3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457 481,'40'-13,"105"-48,-146 62,0-1,0-1,0 1,0 0,0 0,0 0,1 0,-1-1,0 1,0 0,0-1,0 1,1-1,-1 1,0-1,1 1,-1-1,0 1,1-1,-1 0,0 1,1-1,-1 0,1 1,-1-1,1 0,0 0,-1 0,1 1,0-1,0 0,-1 0,1 0,0 0,0 0,0 0,0 0,0 1,0-1,0 0,0 0,1 0,-1 0,0 0,0 0,1 1,-1-1,1 0,-1 0,0 1,1-1,0 0,-1 0,1 1,-1-1,1 1,0-1,-1 0,1 1,0-1,0 1,-1 0,1-1,0 1,0-1,-37 0,0 0,0 3,0 1,0 1,0 2,1 2,-32 10,-21 18,88-33,0-1,0 0,0 0,0 0,1 0,-1 1,1-1,0 0,-1 0,1 0,0 0,0 0,0 0,0-1,1 1,-1 0,0 0,1-1,-1 1,1-1,0 1,-1-1,1 0,0 0,0 1,0-1,0-1,0 1,0 0,0 0,0-1,0 1,0-1,1 0,-1 1,0-1,2 1,144 52,-146-53,0 0,0 0,0 1,-1-1,1 1,0-1,0 1,-1 0,1 0,0 0,-1-1,1 2,-1-1,1 0,-1 0,1 0,-1 1,0-1,0 1,1-1,-1 1,0-1,0 1,-1-1,1 1,0 0,-1 0,1 0,-1-1,1 1,-1 0,0 0,1 0,-1 0,0 0,-1-1,1 1,0 0,0 0,-1 0,1 0,-1-1,0 1,1 0,-1 0,0-1,0 1,0-1,0 1,0-1,-1 1,1-1,-2 2,-167 105,-43 23,209-130,0 0,1 0,-1 1,0-1,1 1,-1 0,1-1,0 2,0-1,-1 0,2 1,-1-1,0 1,0 0,1 0,-1 0,1 0,0 1,0-1,0 0,1 1,-1-1,1 1,0 0,0 0,0-1,0 1,1 0,-1 0,1 0,0 0,0 0,1-1,-1 1,1 0,0 0,0 0,1 2,8 3,1-2,-1 1,1-1,1-1,-1 0,1-1,0 0,1-1,-1 0,1-1,0 0,0-1,-1 0,1-1,1-1,-1 0,0-1,0 0,-1-1,4-1,19 2,-3 1,-25 1,0 0,0 0,0-1,0 1,0-2,0 1,0-1,0 0,0-1,0 1,0-1,-1-1,1 1,-1-1,1-1,-1 1,0-1,0 0,-1 0,1 0,1-3,-1-4,-1 0,0 0,-1 0,0 0,-1-1,-1 0,1 1,-2-1,0 0,0-1,7-46,-2 34</inkml:trace>
  <inkml:trace contextRef="#ctx0" brushRef="#br0" timeOffset="337.013">485 1,'-1'119,"-5"1,-5-1,-5-1,-29 105,-36 142,48-185,30-156</inkml:trace>
</inkml:ink>
</file>

<file path=ppt/ink/ink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0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30,'1'0,"-1"0,1 1,0-1,-1 0,1 1,0-1,-1 1,1-1,-1 1,1-1,0 1,-1-1,1 1,-1-1,0 1,1 0,-1-1,1 1,-1 0,0-1,0 1,1 0,-1 0,0-1,0 1,0 0,0 0,0-1,0 1,0 0,0 0,0-1,0 1,0 0,0 0,-1-1,1 1,0 0,-1 0,1-1,0 1,-1-1,1 1,-1 0,1-1,-1 1,1-1,-1 1,1-1,-1 1,0-1,1 1,-1-1,0 0,1 1,-1-1,0 0,0 0,1 1,-1-1,0 0,0 0,1 0,-1 0,0 0,0 0,1 0,15 12,0-2,2 1,-1-2,1 0,0-1,1-1,0-1,3 1,0 0,10 5,0 1,0 1,-1 1,-1 2,-1 1,0 1,14 14,-40-31,0 0,0 0,0 0,0 1,-1-1,1 0,-1 1,1-1,-1 1,0-1,0 1,0 0,0-1,-1 1,1 0,-1 0,1-1,-1 1,0 0,0 0,0 0,-1-1,1 1,-1 0,1 0,-1-1,0 1,0 0,0-1,-1 1,1-1,0 1,-1-1,0 0,1 0,-1 0,0 0,0 0,0 0,-1 0,1 0,0-1,-1 1,1-1,-1 0,-2 1,-271 115,260-108,7-5,-1 0,1 1,1 0,-1 0,1 1,0 0,0 1,0 0,1 0,0 0,1 1,0 0,0 0,0 1,1 0,1 0,-3 6,17 14,1-24</inkml:trace>
  <inkml:trace contextRef="#ctx0" brushRef="#br0" timeOffset="401.109">1267 30,'-42'21,"1"2,0 1,2 3,1 1,1 2,2 1,1 2,1 1,-10 17,38-47,1 1,0-1,0 1,0 0,1 0,-1 0,1 1,1-1,-1 1,1 0,0-1,0 1,0 0,1 0,0 0,0 1,1-1,0 0,0 0,0 0,1 0,0 0,0 1,0-1,1 0,0-1,0 1,0 0,1-1,0 1,0-1,1 0,-1 0,1 0,0 0,0-1,1 1,-1-1,1 0,0 0,8 2,-1 0,1-1,-1 0,2-1,-1-1,0 0,1-1,-1 0,1-1,-1 0,1-1,0-1,-1 0,1-1,-1 0,1-1,-1-1,2-1,21-7,-1-1,-1-2,0-2,-1-1,-1-2,1-1,-18 10,0 0,-1-1,-1-1,0 0,0-1,-1 0,-1-1,0 0,-2 0,6-12,-10 18,-1 1,-1-1,0 0,0 0,0 0,-1 0,-1 0,1-1,-1 1,-1 0,0-1,0 1,-1-1,0 1,-1 0,0 0,-1 0,1 0,-2 0,1 0,-5-6,4 8,-1 0,0 1,-1 0,0 0,0 0,0 1,0-1,-1 1,0 1,0 0,0 0,-1 0,1 1,-1 0,0 0,0 1,0 0,0 0,0 1,-1 0,-11-1,-1 0,1 2,-1 0,0 2,1 0,0 1,-11 3,-64 24,58-14</inkml:trace>
  <inkml:trace contextRef="#ctx0" brushRef="#br0" timeOffset="3200.112">477 623,'53'-24,"51"-22,22-9,4 1,-1 5,-8 5,-10 6,-9 5,-9 2,-4 3,-9 0,-8 6,-11 1,-16 5</inkml:trace>
</inkml:ink>
</file>

<file path=ppt/ink/ink4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6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0,'13'169,"-7"-130,-2 1,-2 0,-2 0,-1 0,-5 27,-14 148,10-165,2 37,9-86,0 0,1 0,-1-1,1 1,-1 0,1 0,-1-1,1 1,-1-1,1 1,0-1,-1 0,1 0,0 0,-1 0,1 0,0 0,-1 0,1 0,0-1,-1 1,1 0,-1-1,1 0,-1 1,1-1,-1 0,1 0,-1 0,0 0,1 0,-1 0,0 0,0 0,0 0,0-1,0 1,0 0,0-1,0 1,0-1,-1 1,1-1,0 0,71-84,70-67,-30 82,-109 69,0 1,0 0,0 0,0 0,0 1,0-1,0 1,0-1,0 1,0 0,1 0,-1 1,0-1,0 1,0-1,0 1,0 0,0 0,0 0,0 1,0-1,-1 1,1 0,0-1,-1 1,0 0,1 0,-1 1,0-1,0 0,0 1,0-1,0 1,-1 0,1 0,-1-1,0 1,0 0,1 3,3 13,-1 1,-1-1,0 1,-1-1,-2 1,0 0,-1 0,-1-1,-1 6,-15 34,13-52</inkml:trace>
</inkml:ink>
</file>

<file path=ppt/ink/ink4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6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23,'9'0,"14"0,6 0,5 0,0 0,-1 0,-1 0,-1 0,-1 0,-1 0,0 0,-1-5,0-1,0 0,-5 1</inkml:trace>
</inkml:ink>
</file>

<file path=ppt/ink/ink4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7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58,'38'-5,"18"-1,4-5,-4 0,-6 1,-7 3,-6 2,-9 3</inkml:trace>
</inkml:ink>
</file>

<file path=ppt/ink/ink4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9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1092,'94'-51,"-2"-5,-3-4,65-57,-120 88,-1-2,-2-1,-1-1,-2-2,-1 0,-2-2,-1-1,-2-1,-2-1,13-35,-11-53,-22 125,0-1,0 1,-1-1,1 0,-1 1,0-1,0 1,0-1,0 1,0 0,-1-1,0 1,0 0,1 0,-2 0,1 0,0 0,-1 1,1-1,-1 1,0 0,0-1,0 1,0 0,0 1,0-1,0 0,-1 1,1 0,-1 0,1 0,-1 0,1 1,-1-1,-6 3,1-1,-1 2,1-1,0 1,0 1,0-1,0 2,1-1,-1 1,1 0,0 1,1 0,0 0,-1 1,2 0,-1 0,1 1,0-1,1 1,0 1,-3 5,4-9,-14 21,2 0,0 1,2 1,1 0,1 1,1 1,2 0,1 0,1 0,1 9,4-27,1 0,0 0,1 1,1-1,0 0,0 0,1 0,1 0,0 0,0 0,2-1,-1 0,1 1,1-2,0 1,0-1,1 1,1-2,0 1,4 4,-2-5,0 0,0 0,0-1,1 0,0-1,1 0,0-1,0 0,0-1,0 0,1-1,0-1,0 0,0 0,10-1,29-2,-52-1</inkml:trace>
  <inkml:trace contextRef="#ctx0" brushRef="#br0" timeOffset="431.652">1242 274,'-9'12,"-16"17,2 0,2 2,0 0,2 2,2 0,1 1,-6 19,20-49,0 0,1 0,-1 0,1 0,0 0,0 0,0 0,0 1,1-1,0 0,0 1,0-1,0 0,1 1,0-1,0 0,0 0,0 0,0 0,1 0,0 0,0 0,0 0,0-1,1 1,-1-1,1 1,0-1,0 0,0 0,1 0,-1-1,0 1,1-1,0 0,0 0,0 0,0 0,0-1,0 1,10-1,0 0,0 0,0-2,0 1,0-2,0 0,-1-1,1 0,-1-1,1 0,-1-1,0-1,-1 0,1 0,-1-2,-1 1,7-7,13-11,-1-1,-2-1,0-2,-2-1,14-21,-30 37,0-1,-1 0,0 0,-1 0,-1-1,0 0,-1-1,-1 0,-1 1,2-9,-5 18,-1 1,1-1,-1 1,0-1,0 1,-1-1,0 1,0 0,-1-1,1 1,-1 0,-1 0,1 0,-1 0,0 0,0 1,-1-1,0 1,0 0,0 0,-1 0,1 1,-1-1,0 1,0 0,-1 1,1-1,-1 1,0 0,-7-3,1 1,0 1,-1 0,0 1,0 0,0 1,0 0,0 1,0 1,-1 0,1 0,0 2,0-1,0 2,0 0,0 0,1 1,-1 1,1 0,-4 3,-20 10,1 2,2 2,0 1,1 1,1 2,-1 2,2 1</inkml:trace>
  <inkml:trace contextRef="#ctx0" brushRef="#br0" timeOffset="713.069">931 528,'103'-37,"201"-88,-300 123,0-1,0 1,0-1,1 1,-1 0,1 1,-1-1,1 1,-1 0,1 0,0 1,0-1,0 1,-1 0,1 0,0 1,0-1,-1 1,1 0,0 0,-1 1,1-1,-1 1,1 0,-1 0,0 1,0-1,0 1,0 0,2 2,1 1,1-1,0 0,0-1,0 1,1-1,-1-1,1 0,0 0,0-1,0 0,0-1,0 1,0-2,1 1,-1-2,0 1,2-1,13 1</inkml:trace>
  <inkml:trace contextRef="#ctx0" brushRef="#br0" timeOffset="1160.729">1751 48,'11'-5,"-1"-1,0 0,1 1,0 0,0 1,0 0,1 1,-1 0,1 1,0 0,0 1,10 0,-21 1,1 0,-1 0,1 1,-1-1,1 0,-1 1,1-1,-1 1,0-1,1 1,-1 0,0 0,1 0,-1 0,0-1,0 2,0-1,0 0,0 0,0 0,0 0,0 1,0-1,-1 0,1 1,0-1,-1 0,1 1,-1-1,0 1,1-1,-1 1,0-1,0 1,0-1,0 1,0 0,0-1,0 1,-1-1,1 1,-1-1,1 0,-1 1,1-1,-1 1,0-1,0 0,0 2,-45 65,43-66,1 0,0-1,-1 0,1 1,0-1,0 1,0-1,0 1,0 0,0 0,0 0,0 0,1 0,-1 1,1-1,0 0,0 1,0-1,0 1,0-1,0 1,1 0,-1-1,1 1,-1 0,1-1,0 1,0 0,1-1,-1 1,0 0,1-1,0 1,0-1,-1 1,1-1,1 1,-1-1,0 1,1-1,-1 0,1 0,-1 0,3 2,3-1,1 1,0-1,-1-1,1 1,0-1,1-1,-1 0,0 0,0 0,1-1,-1 0,0-1,1 0,-1 0,4-2,15-3</inkml:trace>
  <inkml:trace contextRef="#ctx0" brushRef="#br0" timeOffset="1412.966">2399 20,'-126'165,"-6"-5,-8-7,-143 121,199-208,-83 79,147-123,3-5</inkml:trace>
  <inkml:trace contextRef="#ctx0" brushRef="#br0" timeOffset="1868.092">1863 839,'44'-23,"1"3,0 2,2 2,24-5,-18 17,-52 3,0 1,0 0,0 0,0 0,0 0,0 0,0 0,0 0,0 0,0 1,-1-1,1 0,0 1,0-1,0 0,0 1,0-1,-1 1,1-1,0 1,0 0,-1-1,1 1,0 0,-1-1,1 1,-1 0,1 0,-1-1,1 1,-1 0,1 0,-1 0,0 0,0 0,1 0,-1 0,0 0,0-1,0 1,0 0,0 0,0 0,0 0,0 0,-1 0,1 0,0 0,-1 0,-3 8,-1-1,-1 0,0 0,0 0,-1 0,1-1,-2 0,1-1,-1 1,-5 2,-11 11,-6 4,22-19,1 0,-1 1,1 0,0 0,1 1,0 0,0 0,0 0,1 0,0 1,0 0,0 4,4-11,1 1,-1-1,1 1,0-1,0 1,0-1,0 1,0 0,0-1,0 1,0-1,0 1,1 0,-1-1,1 1,-1-1,1 0,0 1,0-1,-1 1,1-1,0 0,0 0,0 1,1-1,-1 0,0 0,0 0,0 0,1 0,-1 0,1-1,-1 1,0 0,1-1,0 1,-1-1,1 0,-1 1,1-1,0 0,75 6,-68-6,31-2,1-3,-1-1,0-1,18-8,54-10,-57 12,-31 7</inkml:trace>
</inkml:ink>
</file>

<file path=ppt/ink/ink4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4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4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4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4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4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9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1,'-19'38,"-11"18,-1 4,0-4,1-10,5-10,3-5,-1-3,4-7</inkml:trace>
</inkml:ink>
</file>

<file path=ppt/ink/ink4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4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1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4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1">904 0,'-484'381,"449"-352,-2-1,0-2,-2-2,-38 17,137-74,-31 18</inkml:trace>
  <inkml:trace contextRef="#ctx0" brushRef="#br0" timeOffset="2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3">2175 57,'-39'24,"-36"27,-15 9,-2 0,9-5,15-8,14-7,16-6,20-8,17-9,13-7,10-5,6-4,-1-2</inkml:trace>
  <inkml:trace contextRef="#ctx0" brushRef="#br0" timeOffset="4">763 592,'10'13,"-2"0,0 0,0 1,-1 0,-1 0,0 0,-1 1,3 14,1 0,13 28,2 0,2-2,3-1,2-1,9 8,13 3,-29-95,167-475,-167 387,-23 95</inkml:trace>
  <inkml:trace contextRef="#ctx0" brushRef="#br0" timeOffset="5">1130 1242,'42'83,"92"101,-54-83,83 95,34 2,-153-146,-3 2,-2 2,-2 1,-1 6,90 152,59-8,-33-36,-49-26,-70-98,1-1,3-1,1-2,2-2,2-2,6 2,103 118,102 147,-235-279,-17-16</inkml:trace>
  <inkml:trace contextRef="#ctx0" brushRef="#br0" timeOffset="6">1045 1383,'-5'0,"-1"5,0 6,1 6,2 5,1 4,0 2,2 1,0 0,5 0,1 1,1-1,3 0,0-6</inkml:trace>
  <inkml:trace contextRef="#ctx0" brushRef="#br0" timeOffset="7">1017 2089,'10'9,"3"9,-1 5,-2-1</inkml:trace>
  <inkml:trace contextRef="#ctx0" brushRef="#br0" timeOffset="8">1074 2878,'0'19,"0"12,0 4,0 2,0 0,0-3,4-7,3-7</inkml:trace>
  <inkml:trace contextRef="#ctx0" brushRef="#br0" timeOffset="9">1101 3725,'0'10,"0"7,0 7,0-2</inkml:trace>
  <inkml:trace contextRef="#ctx0" brushRef="#br0" timeOffset="10">1074 4459,'0'14,"0"10,0 6,0 2,0 0,0-4</inkml:trace>
  <inkml:trace contextRef="#ctx0" brushRef="#br0" timeOffset="11">3896 4798,'5'-5,"1"4,5 1,0 6,-1 6,2 7,-1 4,2 3,5 2,2 2,5-6,-4-5</inkml:trace>
  <inkml:trace contextRef="#ctx0" brushRef="#br0" timeOffset="12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13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14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4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489 223,'-36'13,"0"1,1 2,0 2,2 1,-1 2,17-11,-1-1,0 1,1 1,0 0,1 1,0 1,1 0,1 2,0-1,1 1,0 1,1 1,1 0,1 0,0 1,2 0,0 0,0 1,2 0,1 1,-1 5,3-8,0-1,2 1,0-1,1 1,1 0,0-1,1 1,1-1,1 0,0 0,1 0,1 0,0-1,1 0,0 0,2 0,0-1,0-1,1 1,1-2,0 1,1-2,0 1,8 4,0-3,1-2,0 0,0-1,1-2,0 0,1-1,0-1,4-1,-14-3,0-2,0 0,0 0,0-2,0 1,0-1,0-1,-1-1,1 0,-1 0,0-1,0 0,0-1,-1-1,0 0,0 0,-1-1,0-1,0 1,-1-2,7-8,3-4</inkml:trace>
  <inkml:trace contextRef="#ctx0" brushRef="#br0" timeOffset="879.021">913 702,'-10'16,"2"1,-1 0,2 1,1 0,0 0,1 0,1 1,0-1,2 1,0 0,1 0,2 12,0-27,0 0,0 0,1 0,-1 0,1 0,0-1,0 1,0-1,1 1,-1-1,1 0,0 0,0 0,0-1,0 1,0-1,1 1,-1-1,1 0,0 0,-1-1,1 1,0-1,0 0,0 0,0 0,0 0,0-1,0 1,0-1,2 0,10 0,-1 0,0-1,1-1,-1 0,0-1,0-1,14-5,-17 5,0-2,0 1,0-2,0 1,-1-2,0 1,-1-1,0-1,0 0,-1-1,5-5,-11 11,0 0,0 0,0 0,0 0,-1-1,0 0,0 1,0-1,-1 0,1 0,-1 0,0 1,-1-1,1-1,-1 1,0 0,0 0,0 0,-1 0,0 0,0 0,0 0,-1 1,1-1,-1 0,0 1,-1-1,1 1,-1-1,0 1,-1-1,-3-3,-2 0,1 0,-1 1,0 0,-1 0,1 1,-1 1,0 0,-1 0,1 1,-1 0,0 0,0 2,-1-1,1 1,0 1,-1 0,1 1,0 0,-1 0,1 1,-1 1,1 0,-9 3,19-4,0-1,0 1,1-1,-1 0,0 1,1 0,-1-1,1 1,-1-1,1 1,-1 0,1-1,-1 1,1 0,-1 0,1-1,0 1,0 0,-1 0,1 0,0-1,0 1,0 0,0 0,0 0,0 0,0-1,0 1,0 0,0 0,0 0,1-1,-1 1,0 0,1 0,-1 0,0-1,1 1,-1 0,1-1,-1 1,1 0,-1-1,1 1,0-1,-1 1,1-1,0 1,-1-1,1 1,0-1,0 0,-1 1,1-1,0 0,0 0,0 0,-1 1,1-1,0 0,0 0,0 0,0 0,-1 0,1-1,0 1,0 0,0 0,0-1,15 3,1-2,0 0,0-1,0 0,0-2,-1 0,1-1,-1 0,8-4,5-1,252-56,-276 64,0 0,-1 1,1-1,0 1,-1 0,1 0,0 0,0 1,-1-1,1 1,-1 0,1 1,-1-1,1 1,-1 0,0 0,1 0,-1 1,0-1,-1 1,1 0,0 0,-1 0,0 1,0-1,0 1,0 0,0 0,-1 0,1 0,-1 0,0 1,-1-1,1 0,-1 1,0 0,0-1,0 1,-1 0,1-1,-1 5,-5 13,-1 1,0-1,-2 0,-1 0,0 0,-2-2,0 1,-2-1,-2 3,13-16,14-15,19-19,-29 25,55-44,1 2,3 2,1 4,51-24,-108 60,2-3,0 1,0 0,1 0,0 1,0 0,0 0,0 1,0 0,0 0,1 1,-1 0,0 1,8 0,-14 1,-1-1,1 1,-1 0,1 0,-1 0,1 0,-1 0,0 0,1 1,-1-1,0 0,0 1,0-1,0 1,0-1,0 1,0-1,-1 1,1 0,0-1,-1 1,1 0,-1 0,0-1,0 1,0 0,0 0,0-1,0 1,0 0,0 0,-1-1,1 1,-1 0,1 0,-1 0,-25 66,6-32,10-21,2 0,0 1,0 0,2 0,0 0,0 1,2 0,0 3,1 4</inkml:trace>
  <inkml:trace contextRef="#ctx0" brushRef="#br0" timeOffset="1753.708">2493 674,'-44'-1,"28"-1,1 2,-1 0,0 0,1 2,-1 0,1 0,0 2,-3 1,17-5,0 0,0 0,0 1,0-1,0 0,0 1,1-1,-1 1,0-1,0 1,0-1,1 1,-1-1,0 1,1 0,-1 0,1-1,-1 1,1 0,-1 0,1-1,-1 1,1 0,0 0,-1 0,1 0,0 0,0 0,0 0,0-1,0 1,0 0,0 0,0 0,0 0,0 0,0 0,0 0,1 0,-1 0,0-1,1 1,-1 0,1 0,-1 0,1-1,-1 1,1 0,0 0,0-1,40 39,-30-30,59 69,-69-76,0 1,0-1,0 1,0-1,0 1,0-1,-1 1,1 0,-1-1,1 1,-1 0,0 0,0-1,-1 1,1 0,-1-1,1 1,-1 0,0-1,0 1,0-1,0 1,0-1,0 1,-1-1,1 0,-1 0,0 0,0 0,0 0,0 0,0 0,0-1,0 1,0-1,-3 2,-20 13,-1-1,-1-1,0-2,0-1,-2 0,1-3,-4 1,30-8,0 0,0-1,0 1,0 0,0-1,0 0,0 1,0-1,0 0,0 0,0 0,0 0,0 0,-1-1,1 1,0-1,0 1,0-1,0 0,1 0,-1 0,0 0,0 0,0 0,1 0,-1-1,-3-9</inkml:trace>
  <inkml:trace contextRef="#ctx0" brushRef="#br0" timeOffset="2473.027">2606 956,'40'-13,"0"0,-1-3,-1-1,0-2,-1-2,19-15,-1-36,-54 70,0 0,0 0,-1 0,1 0,-1 0,1-1,-1 1,0 0,0 0,0 0,0-1,-1 1,1 0,0 0,-1 0,1 0,-1-1,0 1,0 0,0 0,0 1,0-1,0 0,-1 0,1 0,0 1,-1-1,0 1,1-1,-1 1,0-1,0 1,1 0,-1 0,0 0,0 0,0 0,-3 0,-5 0,0 1,0 0,0 0,0 1,0 0,0 1,0 0,0 0,1 1,-1 1,1-1,-1 2,1-1,1 1,-1 0,1 1,0 0,0 1,0-1,1 2,0-1,1 1,-1 0,-2 4,2-2,-1 0,1 1,1 0,0 0,0 0,1 1,0-1,1 1,-1 6,4-14,1-1,-1 1,0-1,1 1,0 0,0-1,0 1,0-1,0 1,1-1,0 1,-1 0,1-1,1 0,-1 1,0-1,1 0,0 0,-1 1,1-1,1-1,-1 1,0 0,1 0,-1-1,1 0,0 1,0-1,0 0,0 0,0-1,0 1,0-1,3 1,13 3,1-2,-1-1,1 0,0-1,-1-2,1 0,0 0,-1-2,1-1,-1 0,0-1,0-1,0-1,-1-1,17-10,5 0,0-3,-1-1,-1-2,-1-2,-2-1,-1-2,0-1,-3-1,16-22,-13-7,-34 59,1-1,-1 1,1-1,-1 1,0-1,1 1,-1-1,0 0,0 1,0-1,0 1,0-1,-1 0,1 1,0-1,-1 1,1-1,-1 1,0-1,1 1,-1 0,0-1,0 1,0 0,0 0,0-1,0 1,0 0,0 0,-1 0,1 0,0 0,0 1,-1-1,1 0,-1 0,1 1,-1-1,1 1,-2-1,-8 1,0 1,0 0,1 0,-1 1,0 0,1 1,-1 0,1 1,0 0,0 0,0 1,1 1,0 0,0 0,-4 3,12-8,-8 5,-70 54,76-58,1 0,0 0,1 0,-1 0,0 0,0 1,1-1,-1 0,1 1,0-1,0 1,0 0,0-1,0 1,1 0,-1 0,1-1,0 1,0 0,0 0,0 0,0 0,0-1,1 1,-1 0,1 0,0-1,0 1,0 0,0-1,1 1,-1 0,5 2,-1-1,1 1,0-1,1 0,-1 0,0 0,1-1,0 0,0-1,0 1,0-1,0-1,0 1,1-1,-1-1,1 1,-1-1,0 0,1-1,-1 0,1 0,56 4,41 32,-102-33,0 0,0 0,0 0,-1 0,1 1,-1 0,0-1,0 1,1 0,-2 0,1 0,0 0,-1 1,1-1,-1 0,0 1,0-1,-1 1,1-1,-1 1,1-1,-1 1,0-1,0 1,-1-1,1 1,-1-1,0 1,0-1,0 1,-3 5,1 0,-2 0,1 0,-1-1,-1 1,1-1,-1-1,-1 1,1-1,-7 5,5-4,-10 11</inkml:trace>
  <inkml:trace contextRef="#ctx0" brushRef="#br0" timeOffset="2867.154">3791 617,'-9'18,"1"0,1 1,1 0,1 0,1 0,0 0,1 1,1-1,1 1,1 0,0 0,2-1,0 1,2 4,-1-16,0-1,0 1,1 0,-1-1,2 0,-1 0,1 0,0 0,0-1,1 1,0-2,0 1,1-1,-1 1,1-2,0 1,-3-4,-1-1,0 1,0-1,0 0,1 0,-1 0,0 0,0-1,0 1,1-1,-1 0,0 0,0 0,0 0,0 0,0-1,-1 0,1 1,0-1,-1 0,1 0,-1 0,1-1,-1 1,0 0,0-1,0 0,-1 1,1-1,0 0,-1 0,0 0,0 0,0 0,0 0,0 0,-1-1,1 1,-1 0,0-1,8-12,6-16,2-3,0 0,3 1,0 1,3 1,19-23,-27 42,0 2</inkml:trace>
  <inkml:trace contextRef="#ctx0" brushRef="#br0" timeOffset="3632.011">4581 645,'-42'17,"1"2,1 1,1 2,1 2,-21 18,48-34,0 0,1 1,0 0,1 1,0 0,0 1,1 0,0 0,-2 5,10-15,-1 1,0-1,1 0,-1 1,1-1,-1 1,1-1,-1 1,1-1,0 1,0-1,0 1,0-1,0 1,0-1,0 1,1-1,-1 1,0-1,1 1,-1-1,1 1,0-1,-1 0,1 1,0-1,0 0,0 0,0 1,0-1,0 0,0 0,0 0,1 0,-1 0,0-1,1 1,-1 0,0-1,1 1,-1-1,1 1,0 0,69 1,-51-10,0-1,-1-1,0-1,0 0,-1-1,-1-1,0-1,-1 0,0-2,-1 1,-1-2,2-3,45-44,-28 42,-32 22,-1 0,1-1,0 1,-1 0,1 0,-1 0,1 0,0 0,-1 0,1 0,0 0,-1 0,1 0,-1 0,1 1,0-1,-1 0,1 0,-1 1,1-1,-1 0,1 1,-1-1,1 0,-1 1,1-1,-1 1,0-1,1 1,-1-1,1 1,-1-1,0 1,0-1,1 1,-1-1,0 1,0-1,0 1,0 0,1-1,-1 1,0 0,0-1,0 1,0-1,0 1,-1 0,1-1,0 1,0-1,0 1,0 0,-1-1,1 1,0-1,-1 1,1-1,0 1,-1-1,1 1,-4 16,2-13,0 1,0 0,0 0,0 0,1 0,0 1,0-1,1 0,-1 0,1 1,0-1,0 0,1 1,0-1,0 0,0 0,0 0,1 0,0 0,0 0,0 0,1 0,0-1,0 1,0-1,0 0,0 0,1 0,0 0,0-1,0 1,3 1,4-2,0 0,1 0,-1-1,0-1,1 0,-1 0,1-1,-1-1,1 0,-1 0,1-1,-1-1,0 0,0 0,0-1,0-1,-1 0,0 0,0-1,0 0,-1-1,1 0,3-4,148-132,9-87,-161 217,0-1,-1 1,-1-1,0-1,-1 1,-1-1,0 0,-1-1,0 1,-1-1,-1 1,-1-1,0 0,-1 0,0 0,-2 0,0 1,0-1,-2 1,0-1,-1 1,0 0,-1 1,-1-1,0 1,-1 0,-9-12,14 23,0 0,-1 0,1 1,-1-1,0 1,0 0,0 0,0 0,0 0,0 1,0 0,0-1,-1 2,1-1,-1 0,1 1,0 0,-1 0,1 0,-1 1,1-1,-1 1,1 0,0 0,0 1,0-1,-1 1,1 0,1 0,-3 1,-4 3,0 0,1 0,-1 1,1 1,1-1,-1 1,1 1,1 0,-1 0,1 0,-1 4,-4 13,2 1,0 1,2-1,1 2,1-1,1 1,2-1,1 1,1 0,2 0,0 0,2 0,2 0,6 24,5 4,3-1,2 0,2-2,3-1,2-1,11 14,23 44,-28-30,-35-80,1 1,0-1,0 1,-1-1,1 1,0-1,-1 1,1-1,-1 1,1-1,0 0,-1 1,1-1,-1 0,1 1,-1-1,1 0,-1 1,0-1,1 0,-1 0,1 0,-1 0,0 0,1 0,-1 1,1-1,-1 0,0-1,1 1,-1 0,1 0,-1 0,1 0,-1 0,0-1,1 1,-1 0,1 0,-1-1,1 1,-1 0,1-1,-1 1,1-1,0 1,-1 0,1-1,-1 1,1-1,0 1,0-1,-1 0,1 1,0-1,0 1,0-1,-1 1,1-1,0 0,0 1,0-1,0 1,0-1,0 0,-10-12</inkml:trace>
  <inkml:trace contextRef="#ctx0" brushRef="#br0" timeOffset="3900.032">4694 561,'43'0,"44"0,10 0,0 0,-13 0,-15 0,-15 0,-11 0,-5 0,-2 0,-4 0,-2 0,-6 0</inkml:trace>
  <inkml:trace contextRef="#ctx0" brushRef="#br0" timeOffset="4318.039">5767 702,'-9'38,"-4"18,1 4,7-8,4-13</inkml:trace>
  <inkml:trace contextRef="#ctx0" brushRef="#br0" timeOffset="4534.936">5795 420,'5'5,"1"6,0 1</inkml:trace>
  <inkml:trace contextRef="#ctx0" brushRef="#br0" timeOffset="5386.504">6162 645,'-14'11,"1"0,0 1,1 1,0 0,1 0,0 1,1 1,1 0,0 0,1 1,1 0,-5 15,11-28,1 1,-1 0,1 0,0-1,0 1,0 0,1 0,-1-1,1 1,0 0,0-1,0 1,0 0,1-1,-1 0,1 1,0-1,0 0,0 0,1 0,-1 0,1 0,0-1,-1 1,1-1,0 1,0-1,1 0,-1 0,0-1,1 1,3 0,0 1,0 0,0-1,1 0,-1 0,1-1,-1 0,1 0,-1-1,1 0,0 0,-1 0,1-1,0-1,-1 1,0-1,2-1,1-1,-1 0,1-1,-1 0,0-1,0 0,-1 0,0-1,0 0,0 0,-1-1,0 0,-1 0,0-1,0 0,-1 0,0 0,0 0,-1-1,0 0,-1 0,0 0,-1 0,1-5,-1 6,-1 1,0-1,-1 0,0 0,0 0,-1 0,0 1,0-1,-1 0,0 1,-1-1,0 1,0 0,-1-1,0 2,0-1,-1 0,0 1,0 0,-1 0,0 1,0-1,-1 1,1 0,-1 1,-8-5,15 10,1 0,-1-1,0 1,1 0,-1-1,0 1,1 0,-1-1,0 1,0 0,1-1,-1 1,0 0,0-1,0 1,0-1,1 1,-1 0,0-1,0 1,0-1,0 1,0-1,0 1,0 0,0-1,0 1,0-1,0 1,-1-1,1 1,0 0,0-1,0 1,0-1,-1 1,1 0,0-1,0 1,-1 0,1-1,0 1,-1 0,1 0,0-1,-1 1,6-1,12-5,1 2,-1 0,1 1,-1 1,1 1,0 0,0 1,0 1,-1 1,1 0,-1 2,1 0,-1 1,0 0,0 1,4 4,-18-9,0 1,0 0,0 0,-1 0,1 1,-1-1,1 1,-1-1,0 1,0 0,0 0,0 0,-1 0,1 0,-1 0,0 0,0 0,0 1,0-1,0 1,-1-1,0 0,1 1,-1-1,0 1,-1 1,-28 93,7-30,22-67,-1 1,1-1,-1 1,1-1,0 1,0-1,0 1,-1-1,1 1,1-1,-1 1,0-1,0 1,1-1,-1 1,0-1,1 1,0-1,-1 0,1 1,0-1,-1 0,1 0,0 1,0-1,0 0,0 0,1 0,-1 0,0 0,0 0,0 0,1-1,-1 1,1 0,-1-1,0 1,1-1,-1 1,1-1,-1 0,1 0,-1 1,1-1,-1 0,1 0,-1-1,1 1,0 0,-1 0,0-1,1 1,0-1,81-32,177-145,-193 143,-65 35,-1 1,0-1,1 1,-1-1,0 1,0 0,0 0,0 0,0 0,0 0,0 0,0 0,0 0,0 0,-1 0,1 0,0 1,-1-1,1 0,-1 0,1 1,-1-1,0 0,1 1,-1-1,0 1,0-1,0 0,0 1,0-1,0 0,-1 1,1-1,0 0,-1 1,1-1,-1 0,1 1,-1-1,0 0,0 1,-50 177,56-115,-7-50</inkml:trace>
</inkml:ink>
</file>

<file path=ppt/ink/ink4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2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199 502,'-11'1,"0"0,0 0,0 2,1-1,-1 1,1 0,0 1,0 1,0-1,0 2,1-1,-2 2,6-4,1 0,-1 0,1 1,0 0,0-1,0 1,0 1,1-1,0 0,-1 1,2 0,-1 0,0 0,1 0,0 0,0 0,1 0,0 1,-1-1,2 1,-1-1,1 1,0-1,0 3,0-6,0 1,0-1,0 1,1-1,-1 1,1-1,0 0,0 1,0-1,0 0,0 0,0 0,0 0,1 0,-1 0,1 0,0 0,-1 0,1-1,0 1,0-1,0 1,0-1,0 0,0 0,1 0,-1 0,0 0,1 0,-1-1,0 1,1-1,-1 1,1-1,-1 0,0 0,1 0,-1 0,1-1,-1 1,2-1,5-1,0-1,0 1,0-2,-1 1,1-1,-1-1,0 1,0-1,-1-1,5-3,0-2,-1-1,-1 1,1-2,-2 0,0 0,-1 0,0-1,-1-1,0 1,-1-1,-1 0,0 0,-2-1,1 1,-2-1,0 0,-1 0,0 0,-2 0,-1-12,-38-55,39 81,-1 0,1 0,-1 0,1 1,-1-1,0 1,1-1,-1 1,0 0,0 0,0 0,0 0,0 0,0 0,0 0,-1 1,1-1,0 1,0-1,-1 1,1 0,0 0,0 0,-1 0,1 1,0-1,0 1,-1-1,1 1,0 0,0-1,0 1,0 0,0 0,0 1,0-1,0 0,-1 2,2-2,-1 0,1 0,0 0,0 0,0 0,0 0,0 1,0-1,0 0,0 1,1-1,-1 0,1 1,-1-1,1 1,-1-1,1 1,0-1,-1 1,1-1,0 1,0-1,0 1,0-1,0 1,1-1,-1 1,0-1,1 1,-1-1,1 0,0 1,-1-1,1 1,0-1,0 0,0 0,0 0,0 1,0-1,0 0,1 0,59 31,-42-30,0-2,0 0,1-1,-1-1,0-1,0 0,-1-2,1 0,-1-1,0 0,0-2,-1 0,0-1,0-1,-1-1,-1 0,0-1,6-6,-5 7,-1-1,0 0,-1-2,-1 1,0-1,-1-1,0-1,-1 1,-1-2,-1 1,0-1,-1-1,-1 0,4-14,-41 186,24-50,5 1,5-1,9 41,-3-22,-6 0,-6 32,1-139,1 0,-2 0,0 0,-1 0,-1-1,0 1,-1-1,-1 0,0 0,-1-1,-1 1,0-1,-1-1,0 0,-1 0,0-1,-1 0,-1-1,-6 5,14-14,1-1,-1 0,1 0,-1 0,1-1,-1 1,0-1,1 0,-1 0,0 0,1-1,-1 1,1-1,-1 0,0 1,1-2,0 1,-1 0,1-1,0 0,-1 1,1-1,0-1,1 1,-1 0,0-1,0 1,1-1,0 0,-1 0,1 0,0 0,1 0,-1 0,0-1,1 1,0 0,0-1,0 1,0-1,0 0,1 1,0-1,0 0,0 1,0-1,0 0,1-2,8-35,1 0,3 1,1 1,1 0,3 0,1 2,1 0,3 2,0 0,3 1,0 2,4-1,-8 8,-4 6</inkml:trace>
</inkml:ink>
</file>

<file path=ppt/ink/ink4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1 253,'4'7,"1"0,1-1,-1 1,1-1,0 0,0-1,1 0,-1 0,1 0,1-1,-1 0,0 0,1-1,0 1,0-2,0 1,0-1,0-1,0 0,1 0,-1 0,0-1,1 0,-1-1,0 1,1-2,-1 1,0-1,0-1,0 1,0-1,0-1,4-2,9-2,0-1,-1-1,0 0,-1-2,0 0,-1-1,0-1,-1-1,-1 0,0-1,-1-1,-1 0,0-1,-2-1,-10 16,0 1,0-1,-1 1,1-1,-1 0,0 0,0 0,0 0,0 0,0 0,-1 0,1 0,-1 0,0 0,0 0,0 0,0 0,-1 0,1 0,-1 0,0 0,0 0,0 0,0 0,0 0,-1 1,1-1,-1 0,0 1,0-1,0 1,0 0,0 0,0 0,0 0,-1 0,1 0,-1 0,0 1,1-1,-1 1,0 0,0 0,0 0,-12 0,1 2,0 0,-1 0,1 1,0 1,0 1,0 0,0 0,1 2,0-1,0 2,0 0,1 0,0 1,0 1,1 0,0 0,1 1,0 1,0-1,-6 11,7-11,0 1,0-1,1 2,1-1,0 1,0 0,1 0,1 1,0-1,-2 12,6-18,0-1,0 1,0 0,1 0,0 0,0 0,0 0,1 0,0-1,0 1,1 0,-1-1,1 1,0-1,1 1,-1-1,1 0,0 0,1 0,-1 0,1-1,0 1,0-1,0 0,5 3,0 0,0-1,0 0,1 0,0-1,0 0,1-1,-1 0,1-1,0 0,0 0,0-1,0-1,0 0,1 0,-1-1,0-1,0 0,0 0,0-1,0-1,2 0,40-15,-2-2,-1-2,0-2,-2-3,-1-1,-1-3,0-2,129-96,-174 127,1 1,-1 0,1 0,-1 0,1 0,-1 0,1 0,-1 0,1 1,0-1,0 0,-1 1,1 0,0-1,0 1,0 0,0 0,-1 0,1 0,0 0,0 0,0 1,0-1,-1 0,1 1,0 0,0-1,-1 1,1 0,-1 0,1 0,0 0,-1 0,0 0,1 0,-1 1,0-1,1 1,-1-1,0 1,0-1,0 1,-1-1,1 1,0 0,0-1,-1 1,1 0,-1 0,0 0,1-1,-1 2,-43 174,17-118,57-82,5-10,0 2,3 2,0 1,2 2,0 2,24-9,20 9,-83 24,0-1,0 1,1 0,-1 0,0 1,0-1,0 0,0 1,0-1,0 1,0-1,0 1,0 0,0 0,0 0,-1 0,1 0,0 1,-1-1,1 0,-1 1,1-1,-1 1,1 0,-1-1,0 1,0 0,0 0,0 0,0 0,-1 0,1 0,0 0,-1 0,1 0,-1 0,0 0,0 0,0 1,-1 11,0-1,-1 1,0-1,-1 0,-1 0,0 0,-1 0,0-1,-1 1,0-1,-7 9,-8 19,-5 19,26-46</inkml:trace>
  <inkml:trace contextRef="#ctx0" brushRef="#br0" timeOffset="1098.802">1581 366,'45'-6,"-1"-3,0-1,0-3,-1-1,40-20,-74 31,0 0,0 0,0-1,-1 0,0-1,0 0,0 0,0-1,-1 0,0 0,0-1,-1 0,1 0,-2-1,1 1,-1-1,0 0,-1-1,0 1,0-1,0 0,-2 0,1 0,0-7,-3 14,0 0,0 0,0 0,0 0,-1 0,0 0,1 0,-1 0,0 0,0 0,0 0,0 0,0 0,0 1,0-1,-1 0,1 1,-1-1,1 1,-1-1,1 1,-1 0,0 0,0 0,0 0,0 0,0 0,0 0,0 1,0-1,0 1,0-1,0 1,0 0,0 0,0 0,0 0,-1 0,1 0,0 1,-85 24,67-14,1 1,0 1,1 1,0 1,1 1,0 0,2 1,-7 8,19-21,0 0,-1-1,1 1,0 0,1 1,-1-1,1 0,0 1,0 0,0-1,1 1,-1 0,1 0,0 0,1 0,-1 0,1 0,0 0,0 0,1 0,-1 0,1-1,0 1,0 0,1 0,0 0,0-1,0 1,0-1,1 1,-1-1,1 0,0 0,0 0,1-1,-1 1,1-1,0 1,0-1,0 0,0-1,0 1,1-1,-1 0,1 0,2 0,14 1,0-2,0 0,0-1,0-1,0-2,0 0,0-1,0-1,-1 0,0-2,0-1,0 0,-1-1,-1-1,0-1,0-1,3-3,17-10,-1-2,-2-2,-1-1,26-28,-9-17,-50 74,0-1,0 0,0 0,0 0,0 0,-1 0,1 0,-1 0,1 0,-1-1,0 1,0 0,0 0,0 0,0 0,0 0,-1-1,1 1,-1 0,1 0,-1 0,0 0,0 0,0 0,0 1,0-1,0 0,-1 0,1 1,0-1,-1 1,0-1,1 1,-1-1,0 1,0 0,1 0,-1 0,-1 0,-3-1,-1 2,1-1,0 0,0 1,-1 1,1-1,0 1,0 0,-1 0,1 0,0 1,0 0,1 0,-1 1,0 0,1 0,-1 0,1 1,0-1,0 1,0 0,1 1,0-1,-1 1,2 0,-1 0,0 0,1 1,0-1,0 3,3-6,0 1,0-1,0 1,1 0,-1-1,1 1,0-1,0 1,0-1,0 0,0 1,0-1,1 0,-1 0,1 0,-1 0,1 0,0 0,0 0,0 0,0-1,0 1,0-1,1 0,-1 1,0-1,1 0,-1 0,1-1,-1 1,1 0,-1-1,1 0,-1 1,1-1,0 0,-1 0,1-1,-1 1,3-1,17 5,-15-3,0-1,-1 1,1 0,-1 1,1-1,-1 1,0 1,0-1,0 1,0 0,0 1,-1-1,1 1,-1 0,0 0,0 1,0-1,-1 1,0 0,0 1,0-1,0 1,-1-1,0 1,0 0,-1 0,1 1,-1-1,-1 0,1 2,-43 119,40-125,1-1,0 1,0 0,0 0,0-1,0 1,0 0,0-1,1 1,-1 0,1-1,-1 1,1 0,0-1,-1 1,1-1,0 1,0-1,0 0,0 1,0-1,0 0,1 0,-1 1,0-1,1 0,-1 0,1 0,-1-1,1 1,-1 0,16 5</inkml:trace>
  <inkml:trace contextRef="#ctx0" brushRef="#br0" timeOffset="1739.561">2964 141,'-31'8,"0"2,0 0,1 3,0 0,1 2,1 0,1 3,-12 8,-23 49,60-73,1 0,0-1,0 1,0 0,0 0,0 0,1 0,-1 0,1 0,-1 0,1 0,-1 0,1 0,0 0,0 0,0 0,0 0,1 0,-1 0,0 0,1 0,0 0,-1 0,1 0,0 0,0 0,0 0,0 0,0-1,1 1,-1 0,0-1,1 1,-1-1,1 0,0 1,-1-1,1 0,0 0,0 0,0 0,-1 0,3 0,3 1,1 1,0-1,-1-1,1 0,0 0,0 0,0-1,0 0,0-1,0 1,0-2,-1 1,1-1,0 0,-1-1,1 1,-1-2,0 1,0-1,0 0,2-2,129-118,-90 75,38-24,-83 74,-1-1,1 1,-1-1,0 1,1 0,-1 0,1 0,-1 0,0 1,0-1,0 0,0 1,0 0,0-1,0 1,0 0,-1 0,1 0,-1 0,1 0,-1 1,0-1,0 0,0 1,0-1,0 0,0 1,-1-1,1 1,-1-1,0 1,0 0,0-1,0 1,0-1,0 1,-1-1,1 1,-2 1,5 16,7 52,-3 1,-3-1,-5 61,0-53,0-62,0-1,-2 0,0 1,-1-1,-1 0,0 0,-1-1,-1 0,-1 0,0 0,-1-1,0-1,-2 1,1-1,-2-1,-2 2,12-12,-1 0,0 0,0 0,0 0,0 0,-1 0,1-1,-1 0,1 0,-1 0,0 0,0 0,0-1,0 1,0-1,0 0,0-1,0 1,0-1,0 1,-1-1,1-1,0 1,0 0,0-1,0 0,-1 0,1 0,0-1,1 1,-1-1,0 0,0 0,1 0,-1-1,1 1,0-1,0 0,0 0,0 0,-1-2,2-4,1-1,1 1,0 0,0-1,1 1,0 0,1 0,0 0,0 0,1 0,0 0,0 0,1 1,4-7,6-17,1 0,2 1,1 1,1 1,1 1,8-7,106-119,-118 136</inkml:trace>
  <inkml:trace contextRef="#ctx0" brushRef="#br0" timeOffset="2405.167">3501 141,'-16'42,"10"-30,0 1,1-1,1 1,0 0,1 1,0-1,1 1,0-1,1 1,1-1,0 1,1 0,1-1,0 3,-1-14,0 0,-1 1,2-1,-1 0,0 0,0 0,1 0,-1 0,1 0,-1 0,1-1,0 1,0 0,0-1,0 0,0 1,0-1,0 0,0 0,0 0,1 0,-1 0,0-1,1 1,-1-1,0 0,1 1,-1-1,1 0,-1 0,0-1,1 1,-1 0,1-1,-1 0,1 0,82-37,133-142,-48 72,-126 88,-43 20,0 0,0 0,-1 0,1 0,0 0,0 0,0 0,-1 0,1 0,0 0,0 0,0 1,0-1,-1 0,1 1,0-1,0 0,-1 1,1-1,0 1,-1-1,1 1,-1-1,1 1,0 0,-1-1,1 1,-1 0,1-1,-1 1,0 0,1 0,-1-1,0 1,0 0,1 0,-1 0,0-1,0 1,0 0,0 0,0 0,0 0,0-1,0 1,0 0,-1 0,1 0,0-1,0 1,-1 0,1 0,0-1,-1 2,-27 174,25-98,4 1,3-1,3 0,11 46,36 117,-53-238,0-1,0 1,-1 0,1-1,-1 1,1 0,-1-1,0 1,0 0,0 0,0-1,0 1,-1 0,1 0,-1-1,0 1,0-1,0 1,0 0,0-1,-1 0,1 1,-1-1,1 0,-1 0,0 0,0 0,0 0,0 0,0 0,0-1,-1 1,1-1,0 1,-1-1,1 0,-1 0,0 0,1-1,-1 1,-1 0,-3-2,0 0,0-1,0 1,0-1,0-1,0 1,1-1,0 0,-1-1,1 0,0 0,1 0,-1 0,1-1,0 0,0 0,0-1,1 1,0-1,0 0,0 0,1 0,0-1,0 1,0-1,1 0,0 0,1 0,-1 0,1 0,0 0,1 0,0 0,0-1,4-5,0 1,0-1,2 1,-1 0,1 1,1 0,0 0,1 0,0 1,0 0,1 0,0 1,1 0,0 1,1 0,-1 1,2 0,-1 0,1 1,-1 1,11-3,68-30,3 4,68-14,-51 16,-68 18</inkml:trace>
</inkml:ink>
</file>

<file path=ppt/ink/ink4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1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0 505,'2'-5,"0"0,0 0,0 0,1 0,0 1,-1 0,2-1,-1 1,0 0,1 0,0 1,0-1,0 1,0 0,0 0,3-1,-7 4,26-17,1 2,0 1,1 2,0 0,1 2,5 0,-14 2,0 1,0 1,0 0,1 2,-1 1,1 0,0 1,0 2,0 0,0 1,4 1,-22-1,-1 0,1-1,0 1,0 0,0 0,-1 1,1-1,0 1,-1-1,1 1,-1 0,0 0,0 0,0 0,0 0,0 0,0 1,0-1,-1 1,1-1,-1 1,0 0,1-1,-1 1,0 0,-1 0,1 0,-1 0,1 0,-1 0,0 0,0 0,0-1,0 1,-1 0,1 0,-1 0,0 0,-2 8,0 0,-1 0,0 0,-1-1,0 0,0 0,-1 0,-1-1,-4 5,-124 111,134-124,0-1,0 1,-1 0,1 0,0 1,0-1,0 0,1 0,-1 0,0 1,0-1,1 0,-1 1,0-1,1 1,0-1,-1 0,1 1,0-1,0 1,-1-1,1 1,0-1,1 1,-1-1,0 1,0-1,1 1,-1-1,1 1,-1-1,1 0,-1 1,1-1,0 0,0 1,0-1,0 0,0 0,0 0,0 0,0 0,0 0,0 0,1 0,-1 0,0-1,1 1,-1 0,0-1,1 1,-1-1,1 0,-1 1,1-1,-1 0,2 0,90 26,-74-23,-1 1,1 1,-1 1,0 0,-1 1,1 1,-2 1,1 0,12 11,-26-17,0 0,0 0,-1 0,1 0,-1 0,0 1,0-1,0 1,0-1,-1 1,1 0,-1 0,0 0,0 0,-1 0,1 0,-1 0,0 0,0 0,0 0,0 0,-1 0,1 0,-1 0,0 0,-1-1,1 1,-1 0,1 0,-1-1,0 1,-1-1,-82 105,68-92,-1-2,0 0,-1-1,-1-1,0-1,-1 0,0-2,0 0,-13 2,29-9,-1 1,0-2,0 1,0 0,0-1,0 0,0-1,-1 1,1-1,0 0,0-1,0 0,-1 0,1 0,0 0,0-1,1 0,-1 0,-4-3,8 2,2 1,-1-1,0 1,0-1,1 0,0 1,-1-1,1 1,0-1,0 0,0 1,1-1,-1 0,1 1,-1-1,1 0,0 1,0 0,0-1,0 1,1-1,-1 1,1 0,-1 0,1 0,0 0,-1 0,3-1,-4 2,17-20</inkml:trace>
  <inkml:trace contextRef="#ctx0" brushRef="#br0" timeOffset="769.104">988 532,'0'23,"0"-13,0-22,0-7,2 1,-1 0,2-1,1 1,0 0,1 1,1-1,0 1,2 0,0 0,1 1,0 0,1 1,6-7,-15 20,0 1,0 0,0-1,0 1,0 0,0 0,1 0,-1 0,0 0,1 0,-1 0,0 0,1 0,-1 0,1 1,-1-1,1 1,-1-1,1 1,0 0,-1-1,1 1,0 0,-1 0,1 0,0 0,-1 1,1-1,-1 0,1 1,0-1,-1 1,1-1,-1 1,1 0,-1 0,0-1,1 1,-1 0,0 0,1 0,-1 1,1 0,15 13</inkml:trace>
  <inkml:trace contextRef="#ctx0" brushRef="#br0" timeOffset="9438.332">1552 306,'-2'-1,"0"-1,0 1,0 0,0 0,0 0,0 0,-1 0,1 0,0 1,-1-1,1 1,-1 0,1-1,-1 1,1 0,0 0,-1 1,1-1,-1 0,1 1,0 0,-1-1,1 1,0 0,0 0,-1 0,1 1,0-1,0 0,0 1,0 0,0 0,-53 60,53-59,0 1,1-1,-1 0,1 0,0 1,0-1,0 1,0-1,0 1,1 0,0-1,0 1,0-1,0 1,0 0,1-1,0 1,-1-1,1 1,0-1,1 1,-1-1,1 0,0 0,-1 1,1-1,1-1,-1 1,0 0,1 0,-1-1,1 1,0-1,0 0,0 0,0 0,0 0,0-1,0 1,1-1,-1 0,1 0,-1 0,1 0,-1 0,1-1,0 0,2 0,1-1,0-1,0 1,0-2,0 1,0-1,0 0,-1 0,1-1,-1 0,0 0,0-1,0 1,-1-1,1-1,-1 1,-1-1,1 0,-1 0,2-3,61-131,-60 127,-1-1,0 0,-2 0,1 0,-2 0,0-1,0 1,-2-1,0 0,0 0,-1 0,-1 1,-1-1,0 0,-4-13,5 25,0 1,-1 0,1 0,0 0,-1 0,0 0,1 0,-1 0,0 1,0-1,0 0,0 1,0 0,0-1,-1 1,1 0,0 0,-1 0,1 1,0-1,-1 1,1-1,-1 1,1 0,-1 0,1 0,-1 0,1 0,-1 0,1 1,-1-1,1 1,-1 0,1 0,0 0,-2 1,-80 50,76-45,1 1,0 0,0 0,0 1,1 0,0 0,1 0,0 0,0 1,1 0,1 0,-1 1,2-1,-1 0,1 1,1 0,0-1,1 1,0 0,0 0,1-1,0 1,1 0,1-1,3 11,0-13,1 0,0-1,0 0,1 0,0 0,0-1,1 0,-1 0,1-1,1-1,-1 1,1-2,-1 1,1-1,0 0,0-1,1-1,-1 1,0-1,6-1,208 0,-200-1</inkml:trace>
  <inkml:trace contextRef="#ctx0" brushRef="#br0" timeOffset="9771.982">763 815,'43'0,"43"-5,17-6,0-2,-8-2,-10 0,-10 3,-9 3,-5 4,-9 3,-8-4,-6 4,-6 3,-3 1,-2 0,-5 0</inkml:trace>
  <inkml:trace contextRef="#ctx0" brushRef="#br0" timeOffset="10940.434">2118 673,'-2'2,"0"-1,0 1,0 0,1 0,-1 0,1 0,-1 0,1 0,0 0,0 1,0-1,0 0,0 1,1-1,-1 1,1-1,-1 1,1-1,0 1,0 1,-1 0,-1 134,3-132,0 0,1-1,-1 1,1-1,0 1,0-1,1 0,-1 0,1 0,0 0,1-1,-1 1,1-1,0 0,0 0,0 0,1 0,-1-1,1 1,0-1,0-1,0 1,1 0,1-2,0-1,1 1,-1-1,0-1,1 1,-1-1,0-1,0 1,1-1,-1 0,0-1,-1 0,1 0,-1 0,1-1,-1 0,0 0,0-1,0 1,-1-1,2-2,22-14,117-110,-144 129,0 0,0 0,0 1,1-1,-1 1,0 0,1 0,-1-1,1 2,-1-1,1 0,-1 0,1 1,0-1,-1 1,1 0,0 0,-1 0,1 0,0 1,-1-1,1 1,0-1,-1 1,1 0,-1 0,1 0,-1 0,0 1,1-1,-1 1,0-1,0 1,0 0,0 0,0-1,-1 1,1 1,0-1,-1 0,0 0,1 1,-1-1,13 22,-12-17,1 0,0-1,0 1,1-1,-1 0,1 0,1 0,-1 0,1 0,0-1,0 0,1 0,-1-1,1 1,0-1,0-1,1 1,-1-1,1 0,0 0,0-1,-1 0,2 0,-1-1,0 1,0-2,7 1,1-5,-1 0,1-1,-1-1,0 0,-1-1,1 0,-1-1,-1-1,0 0,0-1,-1 0,0 0,0-1,-1-1,-1 0,0 0,-1-1,0 0,-1 0,4-10,10-4,-13 23</inkml:trace>
  <inkml:trace contextRef="#ctx0" brushRef="#br0" timeOffset="12307.948">3641 673,'-20'1,"-1"1,1 1,0 1,1 1,-1 0,1 1,0 2,0 0,1 0,-3 3,8-3,0 0,1 1,0 0,0 1,1 0,0 1,1 1,0-1,1 1,0 1,1 0,0 0,1 1,1-1,-5 15,10-24,0-1,1 0,-1 1,0-1,1 0,0 1,0-1,0 0,0 1,1-1,-1 1,1-1,0 0,0 0,0 1,0-1,0 0,1 0,0 0,-1 0,1 0,0-1,0 1,1 0,-1-1,1 0,-1 0,1 1,0-1,-1-1,1 1,0 0,0-1,1 1,-1-1,0 0,0 0,1 0,-1-1,0 1,1-1,-1 0,0 0,1 0,-1 0,1 0,1-1,12-4,-1-1,1 0,-1-1,-1-1,1-1,-1 0,-1-1,1 0,-2-1,0 0,0-2,-1 1,7-10,7-4,102-115,-128 140,1 0,-1 1,1-1,0 1,-1-1,1 1,0-1,-1 1,1-1,0 1,0 0,-1-1,1 1,0 0,0 0,0 0,0-1,-1 1,1 0,0 0,0 0,0 0,0 0,-1 1,1-1,0 0,0 0,0 0,-1 1,1-1,0 0,0 1,-1-1,1 1,0-1,-1 1,1-1,0 1,-1-1,1 1,-1 0,1-1,-1 1,1 0,-1 0,0-1,1 1,-1 0,0 0,1-1,-1 1,0 0,0 0,0 0,0 0,6 56,-6-43,2-1,0 1,0-1,1 1,1-1,0 0,1 0,0 0,8 11,-12-20,1-1,0 0,0 0,0 0,0 0,1-1,-1 1,1 0,0-1,-1 0,1 0,0 0,0 0,0 0,1 0,-1-1,0 0,1 1,-1-1,1-1,-1 1,1 0,0-1,-1 0,1 0,-1 0,1 0,0 0,-1-1,1 0,-1 1,1-1,-1-1,0 1,3-1,0-3,1 1,-1-1,1 0,-2-1,1 0,0 1,-1-2,0 1,-1-1,0 1,0-1,0-1,-1 1,2-4,11-20,29-42,-44 73,0 1,0-1,0 1,0-1,0 1,0 0,0 0,0-1,0 1,-1 0,1 0,0 0,-1 0,1 0,0 0,-1 0,1 0,-1 0,1 0,-1 1,0-1,0 0,1 0,-1 0,0 0,0 1,0-1,0 0,0 0,0 0,-1 1,1-1,3 27,-4-20,1 0,0 0,0 0,1 1,0-1,1 0,-1 0,1 0,1-1,0 1,0 0,0-1,1 0,0 0,1 0,-1 0,1-1,1 1,-1-1,1-1,0 1,0-1,1 0,3 2,-5-4,-1-1,1 0,0 0,0 0,0-1,0 0,0 1,0-2,0 1,0-1,0 1,0-1,0-1,1 1,-1-1,0 0,0 0,0 0,0-1,-1 0,1 0,0 0,-1-1,1 1,-1-1,0 0,0 0,0-1,0 1,0-1,18-17,-2-1,0 0,-1-2,-2 0,0-1,8-17,48-84,-70 125,0 1,1 0,-1 0,0-1,0 2,0-1,0 0,0 1,1-1,-1 1,0 0,0 0,0 0,-1 1,1-1,0 1,0-1,-1 1,1 0,-1 0,1 0,-1 0,0 1,0-1,0 1,0-1,0 1,-1-1,1 1,0 1,3 3,13 14,-1 2,-1 0,-1 1,-1 0,-1 1,-1 1,-2 0,3 11,-3-7,-1 0,-1 1,-1 0,-2 1,-2-1,0 1,-2 0,-2-1,-1 1,-1 0,-1-1,-2 0,-2 0,-5 15,8-32,0 0,-1 0,-1-1,0 0,-1 0,0-1,-1 0,-1-1,1 0,-2 0,1-1,-3 1,-68 36,78-46,1-1,-1 1,1 0,-1-1,1 1,-1-1,0 0,1 0,-1 0,1 0,-1 0,1-1,-1 1,0-1,1 1,-1-1,1 0,0 0,-1 0,1-1,0 1,0 0,0-1,0 1,0-1,0 0,0 0,0 0,1 0,-1 0,0 0,1 0,0 0,-1-2,0-4,1-1,0 0,0 0,1-1,0 1,0 0,1 0,0 0,1 0,0 0,0 1,1-1,0 0,1 1,0 0,0 0,0 0,2 0,23-44,2 2,3 0,2 3,2 1,2 2,1 1,3 3,1 1,2 2,2 3,0 1,23-8,-61 35,1 0,0 2,0-1,0 1,0 1,0 0,1 1,0 0,-1 1,8 1,3 0</inkml:trace>
  <inkml:trace contextRef="#ctx0" brushRef="#br0" timeOffset="15545.644">5702 730,'-5'0,"3"0,3 5,0 6,0 1</inkml:trace>
  <inkml:trace contextRef="#ctx0" brushRef="#br0" timeOffset="15801.166">5673 1097,'-5'0,"-1"0</inkml:trace>
  <inkml:trace contextRef="#ctx0" brushRef="#br0" timeOffset="45884.546">29 1577,'165'-19,"1"8,1 7,7 8,19-2,140-32,452 31,-496-29,602 28,-669-28,205 28,-258-28,311 28,-29 0,-253-28,-28 0,-3 27,-142 1</inkml:trace>
</inkml:ink>
</file>

<file path=ppt/ink/ink4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91,'-3'16,"1"1,0-1,2 1,0-1,1 1,0 0,1-1,1 0,1 1,0-1,7 14,-10-28,0 1,1 0,0 0,-1 0,1-1,0 1,1-1,-1 0,0 0,1 1,-1-1,1-1,-1 1,1 0,0-1,0 1,0-1,0 0,0 0,0 0,0 0,0-1,1 1,-1-1,0 0,0 0,0 0,1 0,-1 0,0-1,0 0,0 1,0-1,0 0,0-1,2 0,5-2,0-1,-1 0,0 0,0-1,0 0,-1-1,0 0,0 0,-1-1,5-6,-6 7,-2-1,1 0,-1 0,0-1,-1 1,1-1,-2 0,1 0,-1 0,-1 0,0 0,0 0,-1 0,0-1,-1-5,1 10,-1 0,1 0,-1 0,0 0,-1 0,1 0,-1 0,0 0,-1 1,1-1,-1 1,1-1,-1 1,-1 0,1 0,-1 1,1-1,-1 1,0-1,0 1,0 0,-1 1,1-1,-1 1,1 0,-1 0,0 0,-3 0,-57-5,34 6</inkml:trace>
</inkml:ink>
</file>

<file path=ppt/ink/ink4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4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2 314,'38'-19,"-11"8,-1-1,-1-1,0-2,-1 0,0-1,-1-2,-1 0,-1-2,13-15,-31 31,0 0,0-1,0 0,-1 1,0-1,0 0,0 0,0-1,-1 1,0 0,0 0,0-1,-1 1,0-2,0 5,0 0,-1 0,1 0,-1 0,1 0,-1 0,0 0,0 0,0 0,0 0,0 0,0 0,-1 1,1-1,-1 1,1-1,-1 1,1-1,-1 1,0 0,0 0,0-1,1 2,-1-1,0 0,0 0,0 0,-1 1,1-1,0 1,0 0,0 0,0 0,0 0,-2 0,-8 0,1 2,-1-1,1 1,0 1,-1 0,1 0,0 1,1 1,-1 0,1 0,0 1,0 0,1 1,0 0,0 0,0 1,1 0,0 1,1 0,-5 7,5-6,1 1,0 0,1 0,0 0,0 1,1 0,1 0,0 0,-1 11,4-18,-1-1,1 1,0-1,0 1,1-1,-1 1,1-1,0 1,0-1,0 1,1-1,0 0,0 0,0 0,0 0,0 0,1 0,0-1,0 1,0-1,0 0,0 0,1 0,-1 0,1 0,0-1,0 1,1-1,15 7,0-1,0-1,1 0,0-2,0-1,0 0,0-2,1 0,4-1,4-1</inkml:trace>
</inkml:ink>
</file>

<file path=ppt/ink/ink4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29,'-15'104,"4"0,6 1,6 91,0-81,-17-38,4-59</inkml:trace>
  <inkml:trace contextRef="#ctx0" brushRef="#br0" timeOffset="213.767">1 509,'38'-9,"27"-9,8-1,-4-1,-4 1,-9 1,-9 2,-7-1,-6-2,-4 3,-2-2,-1-2,-6 3</inkml:trace>
  <inkml:trace contextRef="#ctx0" brushRef="#br0" timeOffset="561.123">734 1,'-23'79,"3"2,3 0,4 1,4 2,7-79,1 1,0-1,0 1,0-1,1 1,-1 0,2 0,-1-1,0 1,1 0,0-1,1 1,-1-1,1 1,0-1,0 0,1 0,0 0,-1 0,2 0,-1 0,0-1,1 0,0 0,0 0,0 0,1 0,-1-1,4 2,3-2,1-1,-1 0,1-1,-1 0,1-1,0 0,-1-1,1 0,0-1,-1 0,0-1,0 0,1-1,8-4,24-5,-42 12,0 0,0 1,0 0,0-1,0 1,0 0,0 0,0 0,0 0,0 1,0-1,0 1,0-1,0 1,0-1,0 1,0 0,0 0,-1 0,1 0,0 0,-1 1,1-1,0 1,-1-1,0 1,1-1,-1 1,0-1,0 1,0 0,0 0,0 0,0 0,0 0,-1 0,1 0,-1 0,0 0,1 0,-1 0,0 0,0 0,0 0,0 0,-1 0,1 0,-1 1,2 20</inkml:trace>
</inkml:ink>
</file>

<file path=ppt/ink/ink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1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1406,'354'-562,"-315"496,-3-3,-3-1,-4-1,10-38,69-214,-107 320,2-5,-1 0,0 0,0 0,-1 0,0 0,0 0,-1 0,0 0,0-1,-1 1,0 0,-2-5,2 12,0 0,-1 0,1 0,-1 0,1 0,-1 1,0-1,1 1,-1-1,0 1,1 0,-1 0,0-1,1 1,-1 0,0 1,1-1,-1 0,0 0,1 1,-1-1,0 1,1-1,-1 1,1 0,-1 0,1-1,-1 1,1 0,0 0,-1 1,1-1,0 0,0 0,0 1,0-1,0 0,0 1,0-1,0 1,1-1,-1 1,0 0,1-1,-1 1,-10 18,-1 0,2 0,1 2,1-1,0 1,2 0,1 0,0 1,0 17,-19 82,-7 73,6-26,-4 7,16-101,7-54,2 0,0 0,1 1,2-1,0 0,1 1,1-1,1 1,1-1,5 17,-7-34,0-1,0 0,1 0,-1 0,1 0,0 0,0 0,0 0,0 0,1-1,-1 1,1-1,-1 0,1 0,0 0,0 0,0 0,0 0,0-1,0 0,1 1,-1-1,0 0,1-1,-1 1,1-1,-1 1,1-1,-1 0,0 0,1 0,-1-1,1 0,-1 1,1-1,8-2,-1 0,1-1,-1-1,0 1,-1-2,1 0,-1 0,0 0,7-7,35-40,-2-3,-2-1,-3-2,-3-3,-2-1,-3-2,-3-1,-3-2,15-50,-25 71,-2 0,-2-1,-2-1,-2-1,-3 0,-2 0,-1-1,-3 0,-3-46,-1 95,1 0,-1 0,0 0,0 0,1 0,-2 0,1 0,0 1,0-1,0 0,-1 0,1 0,-1 0,0 0,0 1,1-1,-1 0,0 0,0 1,-1-1,1 1,0-1,0 1,-1 0,1-1,-1 1,1 0,-1 0,0 0,1 0,-1 0,0 0,0 1,1-1,-1 0,0 1,0 0,0-1,0 1,0 0,0 0,0 0,0 0,1 0,-1 1,0-1,0 0,0 1,0 0,0-1,1 1,-1 0,0 0,1 0,-1 0,0 0,1 0,-1 0,1 1,0-1,-1 1,1-1,0 1,-13 16,2 0,0 0,1 1,1 0,1 1,1 0,0 1,-4 19,3-11,-25 82,5 1,6 1,4 1,5 1,5 0,6 74,26-33,-23-154,0 0,1 0,-1 0,0-1,0 1,1 0,-1-1,1 1,0 0,-1-1,1 1,0-1,0 1,0-1,0 1,0-1,0 0,1 1,-1-1,0 0,1 0,-1 0,0 0,1 0,0 0,-1 0,1-1,-1 1,1 0,0-1,-1 0,1 1,0-1,0 0,0 0,-1 0,1 0,0 0,0 0,-1 0,1-1,0 1,-1-1,1 1,0-1,-1 0,1 1,-1-1,1 0,-1 0,1 0,-1 0,1-1,0 0,105-132,-84 103,1 2,2 1,1 0,1 3,29-22,-55 46,-1-1,1 0,0 1,0-1,0 1,0-1,0 1,0 0,0 0,0 0,1 0,-1 0,0 1,0-1,1 1,-1-1,1 1,-1 0,0 0,1 0,-1 0,1 1,-1-1,0 0,1 1,-1 0,0-1,0 1,1 0,-1 0,0 1,0-1,0 0,0 1,0-1,-1 1,1-1,0 1,-1 0,1 0,-1 0,1 0,-1 1,8 91,-10-88,0 1,1-1,-1 1,1-1,0 1,1-1,0 1,0-1,0 1,1-1,0 0,0 1,0-1,1 0,0 0,0-1,1 1,-1-1,1 1,1-1,-1 0,2 1,1-4,1-1,-1 0,0 0,0-1,1 0,-1 0,1 0,-1-1,0 0,0-1,0 1,0-2,0 1,0-1,0 0,0 0,-1 0,0-1,0 0,0-1,0 1,0-1,-1 0,2-3,-5 6,23-14,-1-2,-1-1,-1-1,0 0,-2-2,0 0,-2-2,0 0,-2-1,0 0,1-7,-15 29,-1 1,1 0,-1-1,1 1,-1-1,0 0,0 1,0-1,0 0,-1 0,1 1,-1-1,0 0,0 0,0 0,0 0,0 1,0-1,-1 0,1 0,-1 0,0 1,0-1,0 0,0 1,0-1,-1 1,1-1,-1 1,0 0,1 0,-1-1,0 1,-1 0,1 1,0-1,0 0,-1 1,1-1,-1 1,1 0,-1 0,0 0,1 0,-1 0,0 0,-8 4,1 0,-1 1,1 0,0 0,0 1,1 1,-1-1,1 2,0-1,1 1,-1 0,2 1,-1 0,1 0,0 1,0 0,1 0,1 1,-1-1,2 1,-1 0,1 1,1-1,0 1,0-1,1 1,0 4,0-9,1-1,0 1,0-1,0 1,0 0,1-1,0 1,0 0,1-1,0 1,0 0,0-1,0 1,1-1,0 1,0-1,0 0,1 0,0 0,0 0,0 0,1-1,-1 1,1-1,0 0,0 0,1-1,-1 1,1-1,0 0,0 0,0 0,0-1,0 0,5 2,5-1,0-1,1 0,-1-1,0-1,1 0,-1-2,1 1,-1-2,0 0,0 0,0-2,0 0,-1 0,0-2,0 0,0 0,-1-1,0-1,174-169,-135 131,-50 48,-1 0,0 0,1 0,-1 0,0 0,0 0,1 0,-1 0,0 0,0 1,0-1,-1 0,1 1,0-1,0 1,-1-1,1 1,-1-1,1 1,-1-1,0 1,1 0,-1-1,0 1,0-1,0 1,0 0,-1-1,1 1,0-1,-1 1,1 0,-1 0,1 1,-1 1,0 0,0 0,0-1,1 1,0 0,0 0,0 0,0 0,0 0,1-1,-1 1,1 0,0 0,1-1,-1 1,0-1,1 1,0-1,0 1,0-1,0 0,1 0,-1 0,1 0,0 0,-1-1,1 1,1-1,-1 0,0 0,0 0,1 0,-1-1,1 1,0-1,-1 0,1 0,0 0,0 0,3-1,7-4,1-1,-1-1,-1 0,1 0,-1-2,0 0,-1 0,0-1,0-1,2-2,69-47,-66 49,-14 7,-1 0,1 1,0-1,0 1,0-1,0 1,0 0,0 0,1 1,-1-1,1 1,-1-1,1 1,-1 0,1 0,0 1,0-1,-1 1,1 0,0 0,0 0,-1 0,1 1,0 0,-1-1,1 1,0 1,-1-1,1 0,-1 1,0 0,1 0,-1 0,0 0,0 0,0 1,0-1,-1 1,3 2,24 149,-15-102,-4-34</inkml:trace>
  <inkml:trace contextRef="#ctx0" brushRef="#br0" timeOffset="466.03">1 785,'53'-9,"60"-14,26-2,3-2,-8-1,-12 4,-13 2,-15-1,-19 4,-22 5</inkml:trace>
</inkml:ink>
</file>

<file path=ppt/ink/ink4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26 594,'-5'38,"-1"18,0 4,1-4,2-10</inkml:trace>
  <inkml:trace contextRef="#ctx0" brushRef="#br0" timeOffset="249.688">26 170,'0'15,"5"18,2 5</inkml:trace>
  <inkml:trace contextRef="#ctx0" brushRef="#br0" timeOffset="582.9">280 876,'172'-224,"-171"222,-1 0,1 0,0-1,0 1,0 1,1-1,-1 0,0 0,1 0,-1 1,1-1,0 1,0-1,-1 1,1-1,0 1,0 0,0 0,0 0,0 0,0 1,1-1,-1 0,0 1,0 0,0-1,1 1,-1 0,0 0,1 0,-1 0,0 1,0-1,0 1,1-1,-1 1,0 0,0 0,0 0,2 1,40 80,-41-79,0 1,1-1,-1 1,1-1,0 0,0 0,0 0,0-1,0 0,1 1,-1-1,1-1,-1 1,1-1,0 0,-1 0,1 0,0 0,0-1,0 0,0 0,0 0,-1-1,1 0,0 0,0 0,-1 0,1-1,0 0,-1 0,0 0,1 0,-1-1,1-1,7-6,-1-2,0 0,-1 0,-1-1,0 0,-1 0,0-1,-1 0,-1-1,0 1,-1-1,0-1,-1 1,1-14,-1 4</inkml:trace>
  <inkml:trace contextRef="#ctx0" brushRef="#br0" timeOffset="1085.937">1494 1,'-14'43,"-5"34,0 12,5-2,3-8,5-12,2-13,3-5,1-8,1-4,-1-5,1-3,0-1,-1 0,1-11,-1-7</inkml:trace>
  <inkml:trace contextRef="#ctx0" brushRef="#br0" timeOffset="1268.871">1043 367,'29'15,"18"4,12 0,0-5,0-3,-1-4,0-4,-5-2,-8-5,-5-4,-11 1</inkml:trace>
</inkml:ink>
</file>

<file path=ppt/ink/ink4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392 438,'-17'0,"0"1,0 1,0 0,1 1,-1 1,1 1,-1 0,2 1,-1 1,1 0,0 1,0 1,1 0,0 1,0 0,1 1,1 1,0 0,1 1,0 0,1 0,0 1,1 1,0 2,3-10,1 1,1-1,0 1,0 0,0 0,1 0,0 0,1 1,0-1,0 1,1 0,0 0,0-1,1 1,0 0,1 0,0 0,0-1,1 1,0 0,0-1,1 1,0-1,1 0,0 0,0-1,1 1,0-1,0 0,0 0,1 0,3 2,-5-6,1 0,0 0,0 0,0-1,0 0,1 0,-1 0,1 0,-1-1,1 0,-1 0,1-1,0 0,-1 0,1 0,-1 0,1-1,0 0,-1 0,1 0,-1-1,0 0,1 0,-1 0,0-1,0 0,0 0,-1 0,1 0,-1-1,17-13,-1-1,-1 0,-1-1,0-2,10-16,107-164,-134 200,-1-1,1 0,-1 1,1-1,0 1,-1-1,1 1,0-1,0 1,0-1,0 1,0 0,0-1,1 1,-1 0,0 0,1 0,-1 0,1 0,-1 0,1 1,-1-1,1 0,-1 1,1-1,0 1,-1 0,1-1,0 1,0 0,-1 0,1 0,0 0,-1 0,1 1,0-1,-1 0,1 1,0-1,-1 1,1 0,-1-1,1 1,-1 0,1 0,0 1,5 9,0 1,-1 0,0 0,-1 0,-1 1,0 0,-1 0,0 0,-1 0,1 11,3 9,3 32,-3 0,-3 1,-2-1,-6 27,5-70,-1 0,-1 1,-1-1,-1 0,-1-1,-1 1,-1-1,0 0,-2 0,-1-1,0 0,-1-1,-2 0,1-1,-2-1,-1 0,0 0,-1-2,-8 7,23-21,0 0,1-1,-1 1,0-1,0 1,0-1,0 1,1-1,-1 1,0-1,0 0,0 1,0-1,0 0,0 0,0 0,0 0,0 0,0 0,0 0,0 0,0 0,0 0,0-1,0 1,0 0,0-1,0 1,0-1,1 1,-1-1,0 1,0-1,0 1,1-1,-1 0,0 0,1 1,-1-1,0 0,1 0,-1 0,1 1,0-1,-1 0,1 0,0 0,-1 0,1 0,0 0,0-1,-1-53,9 28,2 0,0 0,2 1,1 1,0 0,9-10,-3 4,48-72,4 3,5 3,4 4,55-47,-26 0,-107 138,-1 1,0-1,1 1,-1-1,0 0,0 1,0-1,0 0,0 0,0 0,0 0,-1 0,1 0,-1 0,1 0,-1 0,0 0,0 0,0 0,0-1,0 1,0 0,-1 0,1 0,-1 0,1 0,-1 0,0 0,0 0,0 1,0-1,0 0,0 0,0 1,-1-1,1 0,-1 1,1 0,-1-1,1 1,-1 0,0 0,0 0,1 0,-1 0,0 0,0 0,0 1,-2-1,-3-1,-1 0,1 0,-1 1,1 0,-1 1,0 0,1 0,-1 0,0 1,1 0,-1 1,1 0,0 0,0 0,-1 1,1 0,1 1,-1-1,0 1,1 1,0-1,0 1,0 0,1 0,-1 1,1-1,1 1,-1 1,1-1,0 0,0 1,1 0,0 0,0 0,1 0,0 1,0-1,0 1,1-1,0 1,1 4,3 3,1 0,0-1,1 1,1-1,0 0,1 0,0-1,1 0,1 0,0-1,0 0,2-1,-1 0,1 0,1-1,0-1,0 0,1 0,0-2,1 1,-1-2,1 1,1-2,-1 0,1-1,0 0,0-2,0 1,0-2,3 0,-2 0,-1 0,0-1,1-1,-1 0,0-1,0-1,0 0,0-2,0 1,-1-2,0 0,0 0,0-1,7-6,18-16,-1-2,-1-2,-2-2,-2-1,-1-1,-1-2,-3-1,-9 14,-1 0,-1-1,-2 0,-1-1,-1-1,-1 0,-2-1,0-1,-3 1,0-1,-2 0,-1-1,-2 1,-1-1,-2-17,-22-10,22 58,0 0,-1 0,1 0,0 1,0-1,0 0,-1 0,1 1,0-1,0 1,-1-1,1 1,-1 0,1 0,0-1,-1 1,1 0,-1 0,1 0,0 0,-1 1,1-1,-1 0,1 0,0 1,-1-1,1 1,0 0,0-1,-1 1,1 0,0-1,0 1,0 0,0 0,0 0,0 0,0 0,0 0,0 1,0 0,-7 10,2 0,0 1,0 0,1 0,0 0,2 1,-1-1,1 1,1 0,1 0,0 0,1 0,0 0,1 0,3 14,-3 7,2 318,10-289,-3 39,-10-102,0 0,-1 0,1-1,0 1,0 0,0-1,0 1,-1 0,1-1,0 1,0-1,-1 1,1 0,-1-1,1 1,0-1,-1 1,1-1,-1 1,1-1,-1 1,0-1,1 0,-1 1,1-1,-1 0,0 1,1-1,-1 0,0 0,1 0,-1 0,0 0,1 1,-1-1,0 0,1-1,-1 1,0 0,0 0,1 0,-1 0,0 0,1-1,-1 1,1 0,-1 0,0-1,1 1,-1-1,0 1,-9-9</inkml:trace>
  <inkml:trace contextRef="#ctx0" brushRef="#br0" timeOffset="248.366">1296 325,'43'0,"29"0,11 0,-3 0,-5 0,-7 0,-5 0,-3 0,-8 0,-2 0,-6 0,-4 0,-11 0</inkml:trace>
</inkml:ink>
</file>

<file path=ppt/ink/ink4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1 382,'47'-31,"-2"-2,0-2,-3-2,-1-2,9-13,-43 46,-1-1,1 1,-1-2,0 1,-1 0,0-1,0 0,-1-1,0 1,0-1,0 1,-2-1,1 0,-1 0,0 0,0-4,-6-2,2 23,0 24,23 311,-1-211,-1-20,-5 1,-4 0,-6 54,-3-147,-2 0,0 0,-1 0,-1 0,-1-1,-1 1,-1-1,0 0,-1 0,-1-1,-1 0,-1 0,0-1,-3 3,8-16,1 0,-1-1,0 1,0-1,-1 0,1 0,0 0,-1-1,0 0,1 0,-1 0,0-1,0 0,0 0,0 0,0-1,0 0,0 0,0-1,-1 1,2-1,-1-1,0 1,0-1,0 0,1 0,-1-1,1 0,-1 0,1 0,0 0,0-1,1 0,-1 0,1 0,0-1,0 1,-2-4,-2-6,2 0,-1 0,2-1,0 0,1 0,0 0,1-1,1 1,1-1,0 0,0 1,2-1,0 0,1 1,1-1,0 1,1 0,0 0,1 0,1 1,1-1,0 1,7-10,-5 5,2-1,0 1,1 1,1 0,1 1,0 1,2 0,-1 0,2 2,0 0,1 1,0 1,1 0,9-3,25-8,-30 13</inkml:trace>
</inkml:ink>
</file>

<file path=ppt/ink/ink4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71 127,'-8'11,"0"0,0 1,1-1,1 2,0-1,1 1,0 0,1 0,0 0,1 0,0 1,2 0,-1-1,2 1,-1 1,2-12,-1-1,1 1,0 0,0 0,0-1,0 1,0-1,0 1,1-1,-1 0,1 1,-1-1,1 0,0 0,0 0,0 0,0 0,1-1,-1 1,0 0,1-1,-1 0,1 0,-1 0,1 0,0 0,-1 0,1 0,0-1,0 0,-1 1,1-1,0 0,0 0,-1-1,1 1,1-1,4 1,0-2,0 1,0-1,0 0,0-1,-1 1,1-2,-1 1,0-1,0 0,0-1,3-1,-5-3,1 0,-1 0,-1 0,0 0,0-1,-1 0,0 0,0 0,-1 0,-1 0,0 0,0-1,-1 1,0 0,-1-1,0 1,-1 0,-1-7,2 13,1 0,-1 0,1 0,-1 0,0 0,-1 1,1-1,-1 0,0 1,1-1,-1 1,-1 0,1-1,0 1,-1 0,0 0,0 1,0-1,0 1,0-1,0 1,-1 0,1 0,-1 0,1 1,-19-6</inkml:trace>
  <inkml:trace contextRef="#ctx0" brushRef="#br0" timeOffset="264.979">354 437,'14'-38,"5"-23,4-1,-1 6,-1 7,-3 8,0 10,-4 6,2 7,-3 6</inkml:trace>
  <inkml:trace contextRef="#ctx0" brushRef="#br0" timeOffset="3849.08">777 70,'1'23,"-1"0,-1 0,-1-1,-1 1,-1-1,-1 1,0-1,-3 1,-30 72,38-95,0 0,1 0,-1 0,0 0,0 0,1 0,-1 0,0 1,0-1,1 0,-1 0,0 0,0 0,0 1,1-1,-1 0,0 0,0 1,0-1,0 0,0 0,1 1,-1-1,0 0,0 0,0 1,0-1,0 0,0 0,0 1,0-1,0 0,0 1,0-1,0 0,0 0,0 1,19-23,73-112,56-65,-147 198,0-1,0 1,0-1,0 1,0-1,1 1,-1 0,0 0,1 0,-1 0,1 0,-1 0,1 0,0 0,-1 0,1 1,0-1,-1 1,1-1,0 1,0 0,-1 0,1 0,0-1,0 2,0-1,-1 0,1 0,0 1,0-1,-1 1,1-1,0 1,-1 0,1-1,0 1,-1 0,1 0,-1 0,1 1,-1-1,0 0,0 0,1 1,-1-1,0 1,0-1,0 1,-1-1,1 1,0 0,0-1,-1 1,1 0,-1-1,0 2,-16 117,-2-15,19-103,1-1,-1 0,0 0,1 0,0 0,-1 0,1 0,-1-1,1 1,0 0,0-1,-1 0,1 1,0-1,0 0,0 0,-1 0,1 0,0 0,0 0,0 0,-1-1,1 1,0-1,0 1,-1-1,1 0,0 1,-1-1,1 0,-1 0,1 0,-1-1,1 1,-1 0,0 0,0-1,1-1,119-105,-104 93,-12 10,-1 0,1 1,1-1,-1 1,0 0,1 0,0 0,0 1,0 0,0 0,1 1,-1 0,1 0,-1 0,3 1,-7 2,0 1,0 0,0-1,0 1,0 0,0 1,0-1,0 0,-1 0,0 1,1-1,-1 1,0-1,0 1,0-1,0 1,-1 0,1 0,-1-1,1 1,-1 0,0 0,0-1,0 1,-1 0,1 0,-1-1,1 1,-1 0,0-1,0 1,0 0,-1-1,1 1,-43 156,54-118,1-29</inkml:trace>
</inkml:ink>
</file>

<file path=ppt/ink/ink4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3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0,'-5'5,"-1"6,4 2,4-2</inkml:trace>
</inkml:ink>
</file>

<file path=ppt/ink/ink4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2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0,'-39'82,"-101"178,-14-64,116-162,30-33,5-6</inkml:trace>
  <inkml:trace contextRef="#ctx0" brushRef="#br0" timeOffset="377.676">0 0,'3'15,"0"0,0-1,1 1,1-1,0 0,1-1,1 1,0-1,1 0,6 8,-3-4,105 151,-48-53,-66-111</inkml:trace>
</inkml:ink>
</file>

<file path=ppt/ink/ink4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1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423,'-1'-5,"0"1,0 0,0 0,-1 0,0 0,1 0,-1 0,-1 0,1 1,0-1,-1 1,0-1,0 1,0 0,0 0,0 0,-1 1,1-1,-1 1,0 0,1 0,-1 0,0 0,0 1,0-1,-1 1,1 0,0 0,0 1,-1-1,1 1,0 0,-1 0,1 1,0-1,-1 1,1 0,0 0,0 0,0 1,-1 0,-196 64,198-65,0-1,1 1,-1 0,1 0,-1 0,1 1,0-1,-1 1,1-1,0 1,0 0,0 0,0-1,0 2,1-1,-1 0,1 0,-1 0,1 1,0-1,0 1,0-1,0 1,0-1,0 1,1-1,-1 1,1 0,0 0,0-1,0 1,0 0,0-1,1 1,-1 0,1-1,0 1,-1-1,1 1,0-1,1 1,-1-1,0 1,1-1,-1 0,1 0,0 0,0 0,0 0,1 1,137 71,-139-73,0 0,1 0,-1 0,0 0,1 0,-1 1,0-1,0 0,0 1,0-1,0 1,0-1,0 1,-1-1,1 1,0-1,-1 1,0 0,1-1,-1 1,0 0,0 0,0-1,0 1,0 0,0 0,0-1,0 1,-1 0,1-1,-1 1,0 0,1-1,-1 1,0-1,0 1,0-1,0 1,0-1,0 0,0 1,-55 49,20-28,27-18,-1 0,1 1,1 0,-1 0,1 1,1 0,-1 1,1-1,0 1,1 1,-3 4,8-12,0 1,0-1,1 0,-1 1,1-1,-1 1,1-1,0 1,-1-1,1 1,0-1,0 1,0-1,0 1,0-1,1 1,-1-1,0 1,1-1,-1 1,1-1,-1 0,1 1,0-1,-1 1,1-1,0 0,0 0,0 0,0 0,0 1,0-1,1-1,-1 1,0 0,0 0,1 0,-1-1,0 1,1 0,-1-1,1 1,-1-1,1 0,-1 0,1 1,-1-1,1 0,81 5,-76-5,135-10,-124 0,-6-3</inkml:trace>
  <inkml:trace contextRef="#ctx0" brushRef="#br0" timeOffset="319.436">4065 0,'-26'160,"7"1,7 1,8 0,7 30,-2-130,-3-22,-1 1,-2-1,-1 1,-11 31,-2-18,8-30</inkml:trace>
  <inkml:trace contextRef="#ctx0" brushRef="#br0" timeOffset="16927.867">1 1355,'14'-9,"1"1,0 1,0 0,1 1,0 1,0 0,0 1,1 1,-1 0,1 1,0 1,5 1,-21 0,0 0,0 0,0 1,0-1,0 0,1 0,-1 1,0-1,0 1,0-1,-1 1,1-1,0 1,0-1,0 1,0 0,0 0,-1-1,1 1,0 0,-1 0,1 0,0 0,-1 0,1 0,-1 0,0 0,1 0,-1 0,0 0,0 0,1 0,-1 0,0 0,0 0,0 0,0 0,0 0,-1 1,1-1,0 0,0 0,-1 0,1 0,-1 0,1 0,-1 0,1 0,-1 0,0 0,-35 48,33-46,-22 23,18-21,1 1,0-1,0 2,0-1,1 0,0 1,0 0,0 0,1 1,1-1,-1 1,1 0,0 0,1 1,3-6,0 0,1-1,-1 1,1 0,0-1,0 0,0 1,0-1,0 0,0 0,1 0,-1 0,1 0,-1-1,1 1,0-1,-1 0,1 0,0 0,0 0,0 0,0-1,0 1,0-1,0 0,0 0,0 0,0 0,1 0,-1-1,0 1,0-1,1 0,1 1,115-16,-95 9</inkml:trace>
  <inkml:trace contextRef="#ctx0" brushRef="#br0" timeOffset="17294.948">339 1890,'38'-9,"23"-4,5 1,-3-3,-8 2,-14 3</inkml:trace>
  <inkml:trace contextRef="#ctx0" brushRef="#br0" timeOffset="17556.173">508 1637,'-5'33,"-1"26,0 8,1-3,6-8,3-8,1-8,0-5,-2-5,0-6</inkml:trace>
  <inkml:trace contextRef="#ctx0" brushRef="#br0" timeOffset="18611.236">790 2060,'55'-32,"-2"-2,-1-3,-2-2,-2-2,21-23,-63 59,-1 0,1 0,-1-1,0 1,-1-1,1 0,-1 0,0-1,-1 1,0-1,0 0,0 0,-1 0,0 0,0 0,-1-1,1-2,-2 9,-1 0,1 0,0 0,-1 1,1-1,0 0,-1 0,1 1,-1-1,0 0,1 0,-1 1,1-1,-1 1,0-1,1 1,-1-1,0 1,0-1,0 1,1 0,-1-1,0 1,0 0,0 0,0-1,0 1,1 0,-1 0,0 0,0 0,0 0,0 0,0 1,0-1,1 0,-1 0,0 0,0 1,0-1,1 1,-1-1,0 0,0 1,1 0,-2 0,-37 22,28-14,1 0,0 1,0 0,1 1,1-1,0 2,0-1,1 1,1 1,0-1,1 1,0 0,1 0,0 1,1-1,-1 12,4-21,0 0,0 1,0-1,1 1,0-1,0 1,0-1,0 0,1 1,-1-1,1 0,0 0,1 0,-1 0,1-1,-1 1,1-1,0 1,0-1,1 0,-1 0,1-1,-1 1,1-1,0 1,0-1,0 0,0-1,0 1,1-1,-1 1,0-1,1-1,-1 1,10 2,0-1,-1-1,1 0,0 0,0-2,-1 1,1-2,0 0,-1-1,11-3,-3-2,0-2,-1 0,0-2,-1 0,0-1,-1-1,-1 0,0-2,-1 0,0 0,-1-2,-1 0,-1 0,-1-2,5-10,8-50,-24 78,-1 1,0-1,0 0,0 1,1-1,-1 1,-1-1,1 0,0 1,0-1,-1 0,1 1,0-1,-1 1,0-1,1 1,-1-1,0 1,0-1,0 1,0 0,0 0,0-1,0 1,0 0,-1 0,1 0,0 0,-1 0,1 0,-1 1,1-1,-1 0,1 1,-1-1,1 1,-1 0,1-1,-1 1,0 0,1 0,-1 0,0 0,1 0,-1 0,0 1,-1-1,-5 4,-1-1,1 2,0-1,0 1,1 0,-1 0,1 1,0 0,1 1,-1-1,1 1,0 1,1-1,0 1,0 0,1 0,0 0,0 0,1 1,0 0,0 0,1-1,1 1,-1 1,1 1,1-8,-1 1,1-1,0 0,1 1,-1-1,1 0,-1 1,1-1,0 0,0 0,0 0,1 0,-1 0,1 0,-1 0,1 0,0 0,0-1,0 1,1-1,-1 1,1-1,-1 0,1 0,0 0,0 0,0-1,0 1,0-1,0 0,0 0,0 0,3 1,2 0,0-1,0 0,1 0,-1 0,0-1,1 0,-1-1,0 0,0 0,0-1,0 0,0 0,5-3,9-4,-1-1,-1-2,0 1,0-2,-1-1,-1 0,0-1,-1-1,-1-1,-1-1,0 0,-1 0,-1-2,0 1,-2-3,2-19,-13 40,1 1,-1-1,0 0,0 1,0-1,0 0,1 1,-1-1,0 0,0 0,0 1,0-1,-1 0,1 1,0-1,0 0,0 1,0-1,-1 0,1 1,0-1,-1 0,1 1,0-1,-1 1,1-1,-1 1,1-1,-1 1,1-1,-1 1,1-1,-1 1,0 0,1-1,-1 1,0 0,1-1,-1 1,0 0,1 0,-1 0,0 0,1 0,-1-1,0 1,0 1,1-1,-1 0,0 0,1 0,-1 0,0 0,1 1,-1-1,0 0,-7 5,1-1,-1 2,1-1,0 1,0 0,0 0,1 1,0 0,0 0,1 1,0-1,0 1,1 0,0 1,1-1,-1 1,2-1,-1 1,1 1,-2-4,1 1,0 0,1 0,0 0,0 0,0 0,1 0,0 0,0 1,1-1,-1 0,2 1,-1-1,1 0,0 0,1 0,0 1,0-1,0-1,1 1,0 0,0-1,1 1,0-1,0 0,1 0,-1 0,1-1,0 0,1 0,-1 0,7 4,9-1</inkml:trace>
  <inkml:trace contextRef="#ctx0" brushRef="#br0" timeOffset="19198.265">1919 1947,'-7'4,"0"0,0 1,1 0,-1 0,1 0,0 1,0 0,1 0,0 1,0-1,0 1,1 0,-2 3,7-10,-1 0,0 0,0-1,1 1,-1 0,0 0,1 0,-1-1,0 1,1 0,-1 0,0 0,1 0,-1 0,0 0,1 0,-1 0,0 0,1 0,-1 0,0 0,1 0,-1 0,0 0,1 0,-1 0,0 0,1 0,-1 0,0 1,1-1,-1 0,0 0,1 0,-1 1,0-1,0 0,1 0,-1 1,0-1,0 0,0 0,1 1,-1-1,0 0,0 1,0-1,0 0,1 1,29-25,76-82,-104 106,1 0,-1-1,0 1,1 0,-1 0,1 1,-1-1,0 0,1 1,-1 0,0-1,0 1,1 0,-1 0,0 0,0 1,0-1,0 0,0 1,-1-1,1 1,0 0,-1-1,1 1,-1 0,1 0,-1 0,0 0,0 0,0 0,0 1,0-1,-1 0,1 2,23 29,-22-32,-1 1,1-1,0 1,0-1,0 0,1 0,-1 0,0 0,0 0,0-1,1 1,-1 0,0-1,1 0,-1 0,1 0,-1 0,0 0,1 0,-1 0,0-1,1 1,-1-1,0 0,0 1,1-1,-1 0,0 0,0-1,0 1,0 0,0-1,0 1,-1-1,1 0,1-1,9-14</inkml:trace>
  <inkml:trace contextRef="#ctx0" brushRef="#br0" timeOffset="19629.486">2117 1411,'5'-2,"2"-3,0 1,0 0,1 1,-1-1,1 1,0 1,0-1,0 2,0-1,0 1,1 0,-1 0,0 1,0 1,1-1,1 1,-9 0,0-1,1 1,-1-1,0 1,0 0,1-1,-1 1,0 0,0 0,0 0,0 0,0 0,0 0,0 0,0 0,-1 0,1 0,0 1,-1-1,1 0,-1 1,1-1,-1 0,1 1,-1-1,0 0,0 1,0-1,0 0,0 1,0-1,0 1,0-1,0 0,-1 1,1-1,-1 0,1 1,-1-1,-32 55,17-34,14-19,1-1,-1 0,1 0,0 1,0-1,-1 1,2-1,-1 1,0 0,0-1,1 1,-1 0,1-1,0 1,0 0,0-1,0 1,1 0,-1 0,1-1,-1 1,1-1,0 1,0 0,0-1,1 0,-1 1,0-1,1 0,0 1,-1-1,1 0,0 0,0-1,0 1,0 0,0-1,1 1,-1-1,0 1,1-1,0 0,79 14,-56-15</inkml:trace>
  <inkml:trace contextRef="#ctx0" brushRef="#br0" timeOffset="20208.628">2878 1609,'-19'24,"-11"17,-5 7,-2 0,5-4,5-4,0-4,1-3,5-4,1-5,4-2,0-1,-3 1,-2-2,3-6</inkml:trace>
  <inkml:trace contextRef="#ctx0" brushRef="#br0" timeOffset="20479.657">2568 1552,'10'39,"12"21,3 6,2-8,-4-9,-1-9,1-10,-4-6,0-8,-3 0,0 1,-3 2,-3-1</inkml:trace>
  <inkml:trace contextRef="#ctx0" brushRef="#br0" timeOffset="20962.302">3048 1439,'19'-5,"16"-1,7 0,1 1,-6 7,-11 7,-8 7,-13 5,-12 5,-5 2,0 1,2 1,7-5,9-7,9-6,6-6,-1-3</inkml:trace>
  <inkml:trace contextRef="#ctx0" brushRef="#br0" timeOffset="21607.454">3358 1806,'29'-5,"24"-1,7-1,-1 2,-6 2,-7 1,-12 1</inkml:trace>
  <inkml:trace contextRef="#ctx0" brushRef="#br0" timeOffset="21880.832">3331 1976,'33'4,"31"-2,9-2,-3-1,-9-6,-15-1</inkml:trace>
  <inkml:trace contextRef="#ctx0" brushRef="#br0" timeOffset="22129.078">4177 1637,'-39'28,"-12"25,3 8,9-3,11-5,15-7,15-12,7-6,7-8,5-8,4-5,3-5,1-2,0-1,1-5,-6-2</inkml:trace>
  <inkml:trace contextRef="#ctx0" brushRef="#br0" timeOffset="22443.749">4403 1777,'-5'11,"1"0,0-1,1 1,1 1,-1-1,2 0,0 1,0-1,1 0,0 9,0-16,1 1,-1-1,0 0,1 0,0 0,0 1,0-1,1 0,-1 0,1-1,0 1,0 0,1 0,-1-1,1 0,-1 1,1-1,0 0,0 0,1 0,-1-1,0 1,1-1,0 0,-1 0,1 0,0 0,0-1,4 1,1-2,1-1,-1 0,0-1,1 0,-1 0,0-1,0 0,0-1,-1 0,1 0,-1-1,0 0,-1 0,1-1,-1 0,0-1,0 1,-1-1,1-1,1 1,0 0,-1 0,0-1,0 0,-1 0,0 0,0-1,-1 0,0 0,-1-1,0 1,0-1,-1 0,0 0,-1 0,0-1,0 1,-1-4,-2 10,-1 0,1-1,-1 1,0 0,0 0,-1 0,1 0,-1 1,0-1,1 1,-2-1,1 1,0 0,-1 0,1 0,-1 1,0-1,0 1,0 0,0 0,0 1,0-1,-1 1,1 0,-1 0,1 0,-1 0,1 1,-2 0,-20 1</inkml:trace>
  <inkml:trace contextRef="#ctx0" brushRef="#br0" timeOffset="22910.277">4742 1947,'114'-205,"-114"203,0 1,0 0,0-1,1 1,-1 0,0 0,1-1,-1 1,1 0,0 0,-1 0,1 0,0 0,-1-1,1 1,0 0,0 1,0-1,0 0,0 0,0 0,0 1,0-1,1 0,-1 1,0-1,0 1,0-1,1 1,-1 0,0 0,1-1,-1 1,0 0,0 0,1 0,-1 0,0 0,1 1,-1-1,0 0,0 1,1-1,-1 1,0-1,0 1,0-1,1 1,-1 0,0 0,0 0,0-1,0 2,8 58,-10-56,0-1,0 1,1 0,0 0,0 0,0-1,0 1,0 0,1 0,0 0,0-1,0 1,0 0,0-1,1 1,0-1,0 1,0-1,0 0,0 0,0 0,1 0,0 0,-1 0,1-1,0 1,1-1,-1 0,0 0,0 0,1 0,-1-1,1 0,0 1,-1-1,1 0,0-1,3 1,0-2,-1 0,1-1,-1 0,1 0,-1 0,0-1,0 0,0-1,0 1,0-1,-1 0,1 0,-1-1,0 0,-1 0,1 0,-1 0,0-1,0 1,-1-1,0 0,0 0,0-1,0 1,-1 0,0-1,-1 0,0 1,0-1,0 0,0 0,-1 1,-1-2,-1-11</inkml:trace>
  <inkml:trace contextRef="#ctx0" brushRef="#br0" timeOffset="23390.69">5419 1523,'-91'44,"88"-43,0 0,1 1,-1-1,0 0,1 1,0 0,-1 0,1 0,0 0,0 0,0 0,0 0,1 1,-1-1,1 0,-1 1,1 0,0-1,0 1,0 0,0 0,0-1,1 1,-1 0,1 0,0 0,0 0,0 0,0 0,0 0,1 0,-1-1,1 1,0 0,0 0,0 0,0-1,0 1,1-1,-1 1,2 0,28 32,-27-33,0 1,0 0,0 0,-1 0,1 1,-1-1,0 1,0 0,0 0,0 0,-1 0,0 0,0 1,0-1,0 1,-1-1,1 1,-1 0,0-1,-1 1,1 0,-1 0,0 0,0 0,-1 0,1-1,-1 1,0 0,0 0,-1 0,-2 2,0 0,0 0,-1 0,0-1,0 1,-1-1,0 0,0-1,0 0,-1 0,0 0,0 0,0-1,0 0,-1-1,0 0,-6 2,-6-2</inkml:trace>
  <inkml:trace contextRef="#ctx0" brushRef="#br0" timeOffset="23656.984">5673 1467,'-5'38,"-6"23,-2 5,3-3,-4-8,2-8,3-8,2-5,-2-9,1-8</inkml:trace>
  <inkml:trace contextRef="#ctx0" brushRef="#br0" timeOffset="23896.753">5419 1750,'38'0,"28"0,2 0</inkml:trace>
  <inkml:trace contextRef="#ctx0" brushRef="#br0" timeOffset="24047.198">5757 1947</inkml:trace>
</inkml:ink>
</file>

<file path=ppt/ink/ink4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47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 0,'0'5,"-5"2,-2 4,-3 0,-2 3,-2 0,0 1,-1-1,-4-3,2 1,-1-1,2 2,0-1,2-3</inkml:trace>
</inkml:ink>
</file>

<file path=ppt/ink/ink4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98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198 0,'0'5,"-5"2,-6-1,-1 4,-4-1,-3 0,1 1,-1 1,-2-3,2 3,0-1,-2-2,3-3</inkml:trace>
</inkml:ink>
</file>

<file path=ppt/ink/ink4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2.5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1,'-10'4,"-7"3,-2 4,-1 0,-3-1,2-3</inkml:trace>
</inkml:ink>
</file>

<file path=ppt/ink/ink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9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0 585,'34'-9,"15"-4,5 1,-2 2,-6 3,-5 2,-10 3</inkml:trace>
  <inkml:trace contextRef="#ctx0" brushRef="#br0" timeOffset="251.183">0 811,'43'-9,"15"-4</inkml:trace>
  <inkml:trace contextRef="#ctx0" brushRef="#br0" timeOffset="1167.233">254 1009,'90'-66,"-3"-4,36-39,-110 97,-1 0,-1-1,0-1,0 0,-1 0,-1-1,-1 0,0 0,-1-1,5-15,-11 31,-1-1,0 0,1 1,-1-1,1 0,-1 1,0-1,0 0,1 1,-1-1,0 0,0 0,0 1,0-1,0 0,0 0,0 1,0-1,0 0,0 0,0 1,0-1,0 0,-1 1,1-1,0 0,-1 0,1 1,0-1,-1 1,1-1,-1 0,1 1,-1-1,1 1,-1-1,1 1,-1-1,0 1,1 0,-1-1,0 1,1 0,-1-1,0 1,1 0,-1 0,0 0,0 0,1-1,-1 1,0 0,0 0,1 0,-1 1,0-1,0 0,1 0,-1 0,0 1,-42 20,-47 100,87-118,1 1,-1 0,1 0,0 0,0 0,0 0,1 1,-1-1,1 0,0 1,0-1,1 1,0-1,-1 1,1 0,1-1,-1 1,1-1,-1 1,1-1,1 0,-1 1,1-1,-1 0,1 0,0 0,1 0,-1 0,1 0,0-1,0 1,0-1,0 0,0 0,3 2,1 0,0 0,0 0,0-1,0 0,1-1,0 0,0 0,0 0,0-1,0 0,0-1,0 0,1 0,-1 0,0-1,1-1,-1 0,0 0,1 0,-1-1,0 0,0 0,0-1,0-1,-1 1,1-1,-1 0,1-1,18-11,-1-2,0 0,-1-2,-1 0,-1-2,-1 0,1-3,-13 15,0 0,-1 0,0-1,0 0,-1 0,-1-1,0 0,0 0,-1-1,-1 1,0-1,-1 0,1-7,-4 19,0 1,0-1,0 0,0 1,0-1,0 0,0 0,0 1,0-1,0 0,-1 1,1-1,0 1,0-1,-1 0,1 1,-1-1,1 1,0-1,-1 1,1-1,-1 1,1-1,-1 1,0-1,1 1,-1 0,1-1,-1 1,0 0,1-1,-1 1,0 0,1 0,-1 0,0 0,1 0,-1 0,0-1,1 2,-1-1,0 0,0 0,1 0,-1 0,0 0,1 1,-1-1,0 0,1 0,-1 1,1-1,-1 1,1-1,-1 0,0 1,1-1,-1 1,1-1,0 1,-1 0,1-1,-1 1,1-1,0 1,0 0,-36 35,32-32,0 0,0 1,1-1,0 1,0 0,0 0,1 0,0 0,0 1,0-1,0 0,1 1,0 0,0-1,1 1,-1 0,1-1,0 1,1 0,0-1,-1 1,2 0,-1-1,1 1,0-1,0 0,0 0,1 1,-1-2,1 1,1 0,-1 0,1-1,-1 0,1 0,1 0,-1 0,0-1,1 1,0-1,0 0,0-1,2 2,6-2,-1 0,0-1,1-1,-1 0,0-1,1 0,-1-1,0 0,0-1,0 0,0-1,-1 0,1-1,-1-1,0 1,0-2,-1 1,0-2,0 1,0-2,6-6,-1 0,0-1,-1 0,-1-1,-1-1,0 0,-1-1,-1 0,-1 0,5-17,-13 34,0 1,0-1,0 0,0 1,0-1,0 0,0 0,0 0,-1 0,1 0,-1 0,0 0,1 0,-1 0,0 0,0 0,0 0,-1 0,1 0,0 0,-1 0,1 0,-1 0,0 0,0 1,1-1,-1 0,0 0,-1 1,1-1,0 0,0 1,-1-1,1 1,-1 0,1-1,-1 1,0 0,1 0,-1 0,0 0,0 0,0 0,0 1,1-1,-1 1,0-1,0 1,0 0,0 0,0 0,-1 0,1 0,0 0,0 0,0 1,0-1,-1 1,-5 4,1 1,0 0,0 0,0 1,1-1,0 1,0 1,1-1,0 1,0 0,1 0,0 0,0 1,1 0,0-1,-1 8,0-6,-2 4,0-1,1 1,1 1,0-1,1 0,0 1,2 0,-1 0,2 0,0-1,0 1,2 0,0 0,0-1,1 1,1-1,1 1,0-1,1-1,0 1,7 10,0-7</inkml:trace>
  <inkml:trace contextRef="#ctx0" brushRef="#br0" timeOffset="1817.397">1411 868,'-4'2,"0"0,0 1,0-1,1 1,-1 0,1 1,-1-1,1 0,0 1,0 0,0-1,1 1,0 0,-1 1,1-1,1 0,-1 1,1-1,-1 1,1-1,1 1,-1 4,1-8,1 0,0-1,0 1,1 0,-1-1,0 1,0-1,0 1,0-1,0 1,1-1,-1 0,0 0,0 1,1-1,-1 0,0 0,0 0,1 0,-1-1,0 1,0 0,1 0,-1-1,0 1,0-1,0 1,0-1,0 0,1 1,-1-1,0 0,-1 0,1 1,0-1,0 0,0 0,0 0,-1 0,1 0,0 0,-1-1,1 1,-1 0,92-128,-92 128,0 0,1 1,-1-1,0 1,1-1,-1 0,1 1,-1-1,1 1,-1-1,1 1,-1-1,1 1,-1 0,1-1,-1 1,1 0,0-1,-1 1,1 0,0 0,-1-1,1 1,0 0,-1 0,1 0,0 0,-1 0,1 0,0 0,0 0,-1 0,1 0,0 1,-1-1,1 0,-1 0,1 1,0-1,-1 0,1 1,-1-1,1 1,0-1,-1 0,1 1,-1-1,0 1,1 0,-1-1,1 1,-1-1,15 43,-10-24,-5-16,1-1,-1 1,1-1,-1 0,1 0,0 1,0-1,0 0,0 0,0 0,0 0,1 0,-1 0,1 0,-1 0,1-1,0 1,0-1,0 1,0-1,0 1,0-1,0 0,0 0,0 0,0-1,1 1,-1 0,0-1,1 1,-1-1,0 0,1 0,-1 0,1 0,-1 0,0 0,1-1,-1 1,0-1,1 0,-1 0,0 1,0-1,0-1,1 1,2-5,0 0,0-1,-1 1,0-1,0 0,-1 0,0 0,0-1,-1 1,0 0,0-1,-1 0,1 0,-2 1,1-1,-1 0,-1-1,2-17</inkml:trace>
  <inkml:trace contextRef="#ctx0" brushRef="#br0" timeOffset="2271.538">1637 50,'13'-7,"-3"1,1 0,0 1,0 0,0 1,1 0,-1 0,1 2,0-1,0 1,10 0,-20 2,-1 0,0 1,1-1,-1 0,1 0,-1 0,0 1,1-1,-1 1,0-1,1 1,-1 0,0-1,0 1,1 0,-1 0,0 0,0 0,0 0,0 0,0 0,-1 0,1 0,0 1,0-1,-1 0,1 0,0 1,-1-1,0 0,1 1,-1-1,0 1,0-1,1 0,-1 1,0-1,0 1,-1-1,1 1,0-1,0 0,-1 1,1-1,-1 0,1 1,-1-1,0 0,1 1,-34 65,25-55,6-10,0 1,-1 0,1 1,0-1,0 0,1 1,-1 0,1 0,-1-1,1 2,1-1,-1 0,0 0,1 0,0 1,0-1,0 1,1-1,-1 0,1 1,0-1,1 1,-1-1,1 1,0-1,0 1,0-1,0 0,1 1,0-1,-1 0,2 0,-1 0,0-1,2 2,5 0,0 0,1-1,-1 0,1-1,0 0,0-1,0 0,1 0,-1-1,0 0,1-1,5 0,10 0</inkml:trace>
  <inkml:trace contextRef="#ctx0" brushRef="#br0" timeOffset="2569.001">2202 360,'-10'34,"-8"29,-5 6,1-6,4-8,0-8,4-8,-1-11,2-4,-1-8,-4-5,2-5</inkml:trace>
  <inkml:trace contextRef="#ctx0" brushRef="#br0" timeOffset="2822.915">1948 417,'29'33,"18"26,7 8,-1-8,-5-10,-6-7,-5-11,-4-7,-3-1,-2-6,-5-6</inkml:trace>
  <inkml:trace contextRef="#ctx0" brushRef="#br0" timeOffset="3767.807">311 755,'-5'5,"-6"1,-7 0,-4-1,1 4,0-1,-2-1,-2-1,-1 2,9 0,7-1</inkml:trace>
</inkml:ink>
</file>

<file path=ppt/ink/ink4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3.0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 0,'-33'5,"-17"1,1 5,9 0</inkml:trace>
</inkml:ink>
</file>

<file path=ppt/ink/ink4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4.8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1838 4742,'-341'29,"-54"-31,198 31,10-28,175-2</inkml:trace>
  <inkml:trace contextRef="#ctx0" brushRef="#br0" timeOffset="1421.581">1527 339,'-369'0,"200"28,1-16,156-10,-1 0,1 0,0-2,-1 1,1-1,0-1,-1-1,1 1,-2-2,-9-1,3 0</inkml:trace>
  <inkml:trace contextRef="#ctx0" brushRef="#br0" timeOffset="3086.109">1104 85,'1'475,"24"-264,33 196,-49-334,0-8,-3 1,-2-1,-4 1,-3 4,-22 428,27-169,39-60,2 24,-44 491,12-587,1-81,-4 0,-9 111,-1-81,-12 1,9-120,1 1,2-1,0 1,2 0,1-1,2 1,3 16,23 181,-11-11,-19-214,1-10</inkml:trace>
  <inkml:trace contextRef="#ctx0" brushRef="#br0" timeOffset="6435.263">1584 4205,'2'2,"-1"-1,1 1,0-1,0 1,-1 0,1-1,-1 1,0 0,1 0,-1 0,0 0,0 1,0-1,-1 0,1 0,0 1,-1-1,0 0,1 0,-1 1,0-1,0 1,0-1,-1 0,1 1,0-1,-1 0,0 0,1 1,-1-1,0 0,-1 2,-109 206,92-179,-113 184,-66 89,129-209,63-82,4-2</inkml:trace>
  <inkml:trace contextRef="#ctx0" brushRef="#br0" timeOffset="7551.936">1273 0,'-9'7,"-1"0,1 0,0 1,1 1,-1-1,2 1,-1 0,1 1,1 0,-2 3,3-6,-199 365,43-112,95-148,50-88</inkml:trace>
  <inkml:trace contextRef="#ctx0" brushRef="#br0" timeOffset="8675.971">3 2794,'0'0,"-1"1,1-1,0 1,0-1,0 0,-1 1,1-1,0 1,0-1,0 1,0-1,0 1,0-1,0 1,0-1,0 1,0-1,0 1,0-1,0 1,0-1,1 0,-1 1,0-1,0 1,0-1,1 1,-1-1,0 0,1 1,-1-1,0 0,1 1,-1-1,0 0,1 1,-1-1,1 0,-1 0,0 0,1 1,-1-1,1 0,-1 0,1 0,-1 0,1 0,-1 0,1 0,-1 0,1 0,-1 0,0 0,1 0,-1 0,1 0,-1 0,1 0,6-1,0 0,0 0,0 0,-1-1,1 0,0 0,-1-1,1 0,-1 0,0-1,0 1,0-1,-1 0,1-1,-1 0,0 1,0-2,3-3,0 1,42-38,-2-2,-2-2,-2-2,-3-2,-2-2,18-37,-45 71,-1-1,-2 0,0-1,-1 0,-1 0,-1-1,-2 0,0 0,-2 0,0 0,-3-20,-27-39,27 82,0 1,0-1,-1 0,1 1,0-1,0 1,-1-1,1 1,-1 0,1-1,-1 1,0 0,0 0,1 0,-1 0,0 0,0 1,0-1,0 1,0-1,0 1,0 0,0-1,0 1,0 0,0 0,0 1,0-1,0 0,0 1,0-1,0 1,0-1,0 1,1 0,-1 0,0 0,0 0,1 0,-2 2,-5 3,0 1,0 0,1 1,0-1,1 1,0 1,0-1,1 1,0 0,0 0,1 1,0-1,1 1,0 0,1 0,-1 8,-7 168,10-171,6 273,0-258,1 0,1-1,2 0,1 0,1-1,1 0,2-2,1 1,1-2,0 0,2-1,1-1,9 6,-19-20,-3-5</inkml:trace>
</inkml:ink>
</file>

<file path=ppt/ink/ink4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26.5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697 1795,'-1'1,"-1"1,0-1,0 1,0-1,1 1,-1 0,1 0,-1 0,1 0,0 0,-1 0,1 0,0 0,1 1,-1-1,0 0,1 0,-1 1,1-1,0 0,-1 1,1-1,0 1,1 1,-2-1,-1 367,2 363,27-535,-27 225,-13-332,9-80,1 1,1 0,0 0,1 0,0 0,1 1,0-1,1 0,1 8,4-7,0-7</inkml:trace>
  <inkml:trace contextRef="#ctx0" brushRef="#br0" timeOffset="3198.046">613 3799,'3445'0,"-3287"-28,19 27,323 1,-521-22,-3 6,0-1,2-1,0 0,1-2,-9-12,29 30,1 1,-1 0,1 0,0 0,0 0,0 0,0 0,-1 0,1 0,-1 0,1 0,0 1,-1-1,0 0,1 0,-1 0,1 0,-1 1,0-1,0 0,1 1,-1-1,0 0,0 1,0-1,0 1,0 0,0-1,0 1,0 0,0-1,0 1,0 0,0 0,0 0,0 0,0 0,0 0,0 0,0 0,0 0,0 0,0 1,0-1,0 0,0 1,1-1,-1 1,0-1,0 1,0-1,0 1,1 0,-1-1,0 1,0 0,1 0,-1 0,-19 126,-14 2,6-1,28-128,-1 0,1 1,-1-1,1 1,0-1,-1 0,1 1,0-1,0 1,-1-1,1 1,0-1,0 1,-1-1,1 1,0-1,0 1,0-1,0 1,0 0,0-1,0 1,0-1,0 1,0-1,0 1,0-1,1 1,-1-1,0 1,0-1,0 1,1-1,-1 1,0-1,1 1,-1-1,0 0,1 1,-1-1,1 1,-1-1,0 0,1 1,-1-1,1 0,-1 0,1 1,-1-1,1 0,-1 0,1 0,0 0,-1 0,1 0,-1 0,1 0,-1 0,1 0,-1 0,1 0,-1 0,1 0,0 0,-1 0,1-1,-1 1,1 0,-1 0,1-1,30-28,-27 25,35-37,120-146,-147 165,-3 2</inkml:trace>
  <inkml:trace contextRef="#ctx0" brushRef="#br0" timeOffset="4014.118">5749 3489,'-34'28,"-148"203,58-65,17-46,85-119,15-10</inkml:trace>
  <inkml:trace contextRef="#ctx0" brushRef="#br0" timeOffset="4384.173">5382 3573,'34'12,"75"107,17 74,-59-81,-56-94</inkml:trace>
  <inkml:trace contextRef="#ctx0" brushRef="#br0" timeOffset="7798.611">670 1937,'0'-454,"-28"284,27-281,1-226,-11 615,-14 81,-4 34,18-29,-2-1,-1-1,0 0,-2 0,0-2,-4 3,-48 48,69-69,1 0,-1 0,1-1,-1 1,1-1,-1 1,1-1,0 0,0 1,0-1,-1 0,1 0,0 0,1-1,-1 1,0 0,0-1,0 1,0-1,0 0,1 0,-1 0,0 0,0 0,0 0,1 0,-1-1,1 0,1 1,202 9,-66 25,-139-34,-1 1,1-1,0 0,0 1,-1-1,1 0,0 1,0-1,-1 0,1 0,0 0,0 0,-1 0,1 0,0 0,0 0,0 0,-1 0,1 0,0 0,0-1,-1 1,1 0,0-1,0 1,-1 0,1-1,0 1,-1-1,1 1,-1-1,1 1,0-1,-1 1,1-1,-1 0,0 1,1-1,-1 0,1 1,-1-1,0 0,0 0,1 1,-1-1,0 0,0 0,0 0,0 1,0-1,0 0,0 0,0 1,0-1,0 0,0 0,-1 0,-22-45,18 38,-116-178,106 170,2 3</inkml:trace>
  <inkml:trace contextRef="#ctx0" brushRef="#br0" timeOffset="13922.081">49 46,'-2'1,"0"0,0 1,0-1,1 1,-1-1,0 1,1 0,-1 0,1 0,0 0,0 0,0 0,0 0,0 0,0 0,0 0,1 1,-1-1,1 0,-1 0,1 1,0-1,0 0,0 1,0 1,0-1,-15 137,13-134,1-1,0 1,0-1,0 1,0 0,1-1,0 1,0 0,1-1,-1 1,1 0,0-1,1 1,-1-1,1 1,0-1,1 0,-1 0,1 0,0 0,0 0,1-1,0 1,-1-5,-1 0,1 0,0-1,0 1,0-1,0 1,0-1,-1 0,1 0,0 0,-1 0,1-1,-1 1,1-1,-1 0,0 1,1-1,-1 0,0 0,0-1,-1 1,1 0,0-1,-1 1,1-1,-1 1,0-1,0 1,0-1,0 0,0 0,0-2,3-4,81-201,-58 115,-26 189,-1-54,10 156,25 51,-32-224,0 1,-2-1,-1 1,-1 0,-1-1,0 1,-6 16,-16 89,17-103,5-14,-1-1,0 1,-1-1,0 0,-1 0,0 0,0-1,-1 0,-1 0,0 0,-2 2,8-11,0 0,1 0,-1 0,0 0,0 0,0 0,0-1,0 1,0 0,0 0,0-1,0 1,0-1,0 1,0-1,0 1,-1-1,1 0,0 1,0-1,0 0,-1 0,1 0,0 0,0 0,-1 0,1 0,0-1,0 1,0 0,-1-1,1 1,0-1,0 1,0-1,0 1,0-1,0 0,0 0,0 1,0-1,0 0,0 0,1 0,-1 0,0 0,1 0,-1 0,0 0,1-1,-1 1,1 0,0 0,-1 0,1 0,0-1,-12-72,13 54,1 1,1-1,1 1,0 0,1 0,1 0,1 0,1 1,1 1,0-1,1 1,1 1,0 0,1 0,3-1,6-7</inkml:trace>
</inkml:ink>
</file>

<file path=ppt/ink/ink4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53.7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0 423,'2514'0,"-2259"29,-155-30,109 12,16 8,-109 5,114 30,-18-47,-131-9,156 19,-178-9,-1-3,1-3,57-4,-13 0,60 7,-145 2</inkml:trace>
  <inkml:trace contextRef="#ctx0" brushRef="#br0" timeOffset="1397.177">2935 3387,'223'20,"1"-9,102-13,-109 1,8 29,29-29,-230 1</inkml:trace>
  <inkml:trace contextRef="#ctx0" brushRef="#br0" timeOffset="7917.358">3330 141,'-148'176,"-157"225,156-223,137-141,14-23</inkml:trace>
  <inkml:trace contextRef="#ctx0" brushRef="#br0" timeOffset="8964.157">3443 3048,'-173'217,"118"-140,-107 93,-101 84,225-204,44-42,3-10</inkml:trace>
  <inkml:trace contextRef="#ctx0" brushRef="#br0" timeOffset="15847.355">3556 2003,'2'3,"0"-1,0 0,0 0,1 0,-1 0,1 0,-1-1,1 1,-1-1,1 1,0-1,0 0,-1 0,1 0,0-1,0 1,0-1,0 1,0-1,0 0,0 0,0 0,0-1,0 1,0-1,0 0,1 0,9-4,-1 0,1-2,-1 1,0-2,-1 1,0-2,0 1,-1-2,0 1,0-1,-1-1,0 0,-1 0,-1-1,1 0,9-10,125-195,-46 18,-45 30,-50 167,0 0,1 0,-1 0,-1 0,1 0,0-1,0 1,-1 0,1 0,-1-1,0 1,0 0,0-1,0 1,0 0,0-1,0 1,-1 0,1 0,-1-1,0 1,0 0,0 0,0 0,0 0,0 0,0 0,-1 0,1 0,-1 0,1 1,-1-1,0 1,0-1,1 1,-1 0,0-1,0 1,-1 0,1 0,0 0,0 1,0-1,-1 1,1-1,0 1,0-1,-1 1,1 0,0 0,-1 1,1-1,-2 0,-7 7,1-1,-1 2,1-1,0 1,1 1,0 0,1 0,0 1,0 0,1 0,0 1,0 0,2 0,-1 0,-2 11,0-7,1 1,1 0,0 1,1-1,1 1,1 0,0 0,1 1,1-1,1 0,0 1,1-1,1 0,1 0,0 0,1 0,4 10,2-1,1 1,1-1,1-1,1 0,1-1,1 0,2-2,0 0,7 5,18 2,-36-25</inkml:trace>
  <inkml:trace contextRef="#ctx0" brushRef="#br0" timeOffset="19299.207">4798 1467,'-9'-4,"1"1,-1 0,0 1,0 0,0 0,0 1,0 0,0 1,0 0,-1 0,1 1,0 0,0 0,0 1,0 1,0-1,1 2,-1-1,1 1,0 0,0 1,0 0,0 0,1 0,0 1,0 0,1 1,-1 0,2 0,-1 0,1 0,0 1,-3 6,-1-1,1 1,0 0,1 0,0 0,1 1,1 0,1 0,0 1,1-1,0 1,1 0,1 0,1 4,0-15,1-1,0 0,0 0,0 0,0-1,1 1,0 0,-1 0,2-1,-1 1,0-1,1 0,-1 0,1 1,0-2,0 1,0 0,0-1,1 1,-1-1,1 0,-1 0,1 0,0-1,0 1,-1-1,1 0,2 0,5 2,-1-1,1 0,0-1,0 0,0-1,0-1,0 1,0-2,-1 1,3-2,13-4</inkml:trace>
  <inkml:trace contextRef="#ctx0" brushRef="#br0" timeOffset="19819.568">5278 1552,'-36'17,"25"-13,1 0,-1 0,1 1,0 0,0 1,1 0,-1 1,2 0,-1 0,1 1,0 0,0 1,1 0,0 0,1 0,-5 9,7-11,0-1,1 1,0 0,0 0,0 0,1 0,0 0,1 0,0 1,0-1,0 1,1-1,0 1,0-1,1 1,0-1,0 1,1-1,0 0,0 0,1 0,0 0,0 0,1 0,0-1,0 0,4 5,-4-8,0 0,0 0,0 0,1-1,-1 0,1 0,0 0,0-1,0 1,-1-1,1 0,0-1,0 1,0-1,0 0,1 0,-1-1,0 1,0-1,-1 0,1 0,0-1,0 0,2-1,108-61,-103 54,0 0,0 0,-1-1,-1-1,0 0,0 0,-1-1,-1-1,0 1,-1-1,-1 0,5-12,-10 21,0 0,0 0,0 0,-1 0,1 0,-1 0,0 0,-1-1,1 1,-1 0,0 0,0 0,-1 1,1-1,-1 0,0 0,0 1,-1-1,0 1,1 0,-1 0,-1 0,1 0,-1 0,1 1,-1-1,0 1,0 0,0 0,-1 1,1-1,-1 1,1 0,-1 0,0 1,0-1,0 1,0 0,0 0,0 1,0-1,0 1,0 0,0 1,0-1,0 1,0 0,0 0,0 1,-1 0,-76 35,63-23</inkml:trace>
  <inkml:trace contextRef="#ctx0" brushRef="#br0" timeOffset="20371.038">5786 1439,'-55'27,"52"-26,-1 0,0 0,0 1,0 0,1-1,-1 1,1 0,0 1,-1-1,1 1,0-1,0 1,1 0,-1 0,1 1,-1-1,1 0,0 1,0-1,0 1,1 0,-1-1,1 1,0 0,0 0,0 0,1 0,-1 0,1 0,0 0,0 0,1 0,-1 0,1 0,0 0,1 3,61 58,-56-60,0 0,-1 0,1 0,-1 1,-1 0,1 0,-1 1,0-1,0 1,-1 0,0 1,0-1,-1 1,0-1,0 1,-1 0,0 0,0 4,-3-8,0 1,0-1,-1 0,0 0,0 0,0 0,-1 0,1 0,-1 0,0-1,0 1,0-1,0 0,-1 0,1 0,-1 0,0 0,0-1,0 0,0 0,0 0,-1 0,1-1,0 0,-1 0,1 0,-1 0,1-1,-1 1,-3-1,-18 7,16-3,1 0,-1-1,0-1,0 1,0-2,-1 1,1-1,0-1,0 0,-1 0,1-1,0 0,0-1,0 0,0-1,0 0,-9-4,0-5</inkml:trace>
  <inkml:trace contextRef="#ctx0" brushRef="#br0" timeOffset="20935.675">6293 1439,'-12'4,"-1"1,1 1,0 0,0 1,1 0,-1 0,2 1,-1 1,1 0,0 0,1 1,0 0,1 1,0 0,1 0,0 1,-5 12,8-18,1 0,0 0,1 0,0 1,-1-1,2 1,-1 0,1 0,0-1,1 1,0 0,0 0,0 0,1 0,0 0,0-1,0 1,1 0,0-1,1 1,-1-1,1 0,1 0,-1 0,1 0,0 0,0-1,0 0,1 0,0 0,0 0,1-1,-1 0,1 0,0 0,-1-1,2 0,2 2,7-3,-1 0,1 0,-1-2,1 0,-1 0,1-2,-1 0,1-1,-1 0,0-1,0-1,-1 0,1-1,-1-1,-1 0,1-1,-1-1,0 0,-1 0,0-1,-1-1,6-5,-9 7,1 1,-2-1,1-1,-1 1,0-1,-1 0,0-1,-1 0,0 0,-1 0,0 0,0-1,-2 1,1-1,-1 0,-1 0,0 0,-1 0,0 0,-1 0,0 0,-1 1,0-1,-4-9,4 14,0 1,-1 0,0 0,0 0,-1 0,0 0,0 1,0-1,0 1,-1 0,0 1,0-1,0 1,-1 0,1 0,-1 1,0-1,0 1,0 1,-1-1,1 1,-1 0,1 0,-1 1,0 0,1 0,-1 1,0 0,0 0,1 0,-1 1,0 0,-4 1,-13 4</inkml:trace>
  <inkml:trace contextRef="#ctx0" brushRef="#br0" timeOffset="21405.037">6153 1636,'8'-1,"1"0,0-1,-1-1,1 1,-1-1,0-1,0 0,0 0,0 0,5-5,30-14,-29 18,0 1,0 1,0 0,0 0,0 2,1 0,-1 0,1 1,-1 1,0 1,1 0,-1 1,0 0,0 1,-1 1,1 0,3 2,-8-3,0-1,0 0,0-1,1 0,-1 0,1-1,-1 0,1-1,-1 0,5-1,5-4</inkml:trace>
  <inkml:trace contextRef="#ctx0" brushRef="#br0" timeOffset="35560.494">2992 0,'36'44,"-3"108,-23-89,-4 1,-2 0,-4 0,-3 20,1 32,13 24,-1-74,-3 0,-3 0,-3 0,-4 30,1 24,2 304,-28-199,28 509,1-452,12-166,-20-62,2 1,2 0,2 0,4 5,24 82,-43 55,16-134,4-58</inkml:trace>
</inkml:ink>
</file>

<file path=ppt/ink/ink4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7:41.1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368 1807,'1091'0,"-1079"0</inkml:trace>
  <inkml:trace contextRef="#ctx0" brushRef="#br0" timeOffset="1460.581">1 423,'623'0,"-398"-28,-44 45,-7-5,-161-12</inkml:trace>
  <inkml:trace contextRef="#ctx0" brushRef="#br0" timeOffset="2664.865">791 1,'29'266,"-29"295,27-307,-24-186,-3 1,-2-1,-9 42,-53 216,57-280,3 0,1 1,3-1,2 6,-1 22,28 96,-27-99,-3-85,1-4</inkml:trace>
  <inkml:trace contextRef="#ctx0" brushRef="#br0" timeOffset="3034.625">1073 1411,'-397'431,"327"-363,4 3,-46 66,95-113</inkml:trace>
  <inkml:trace contextRef="#ctx0" brushRef="#br0" timeOffset="24791.082">1129 142,'-105'119,"-45"27,-153 132,302-278,0 0,0 0,1 0,-1 0,0 1,1-1,-1 0,0 0,0 1,1-1,-1 0,1 1,-1-1,0 1,1-1,-1 1,1-1,-1 1,1-1,-1 1,1-1,-1 1,1 0,0-1,-1 1,1-1,0 1,0 0,-1 0,1-1,0 1,0 0,0-1,0 1,0 0,0 0,0-1,0 1,0 0,0 0,0-1,1 1,-1 0,0-1,0 1,1 0,-1-1,0 1,1 0,-1-1,1 1,-1-1,1 1,-1-1,1 1,-1-1,1 1,0-1,-1 1,1-1,-1 0,1 0,0 1,-1-1,1 0,0 0,0 1,-1-1,2 0,13-6,-1-3</inkml:trace>
  <inkml:trace contextRef="#ctx0" brushRef="#br0" timeOffset="26171.148">1412 622,'-4'6,"0"2,0-1,1 0,0 1,0-1,1 1,0 0,0 0,1 0,0 0,0 0,1 0,0 0,1 7,-1 0,0 301,-28-119,33-141,24-83,-4-8,2 1,1 2,1 0,22-16,-45 43,0 0,1 1,0 0,0 0,0 0,0 1,1 0,0 0,-1 1,1 0,0 0,0 1,-5 0,0 1,0 0,0-1,-1 1,1 1,0-1,0 0,0 1,0-1,-1 1,1 0,0 0,-1 0,1 1,0-1,-1 0,0 1,1 0,-1-1,0 1,0 0,0 0,0 0,0 1,0-1,-1 0,1 1,-1-1,1 1,-1-1,0 1,0 0,0 0,0 2,5 144,-8-101,1-23</inkml:trace>
</inkml:ink>
</file>

<file path=ppt/ink/ink4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0 877,'26'-3,"-1"-1,0-1,1-1,-2-1,1-1,-1-1,-1-1,7-5,21-15,-1-2,-2-3,-1-1,-1-3,-3-1,-1-2,-2-3,-2 0,-2-3,9-19,5 2,-40 51,-1 0,0-1,-1 0,-1 0,-1-1,0 1,-1-2,0 1,-1-4,-3 15,0 1,0-1,-1 1,0-1,0 1,0-1,-1 1,1-1,-1 1,0-1,0 1,-1-1,1 1,-1 0,0 0,0 0,-1 0,1 0,-1 0,0 1,1-1,-2 1,1 0,0 0,-1 0,1 0,-1 1,0-1,0 1,0 0,0 0,0 0,-1 1,1 0,0-1,-1 2,1-1,-1 0,1 1,-1 0,0 0,1 0,-1 0,1 1,-1 0,1 0,0 0,-1 1,1-1,0 1,0 0,-2 1,-10 8,0 0,1 1,1 0,0 1,0 1,2 0,-1 1,2 1,-5 7,7-10,1-3,0 1,0 0,1 1,1 0,0 0,1 0,0 1,0-1,2 1,0 0,0 0,1 1,1-1,0 0,0 1,2-1,0 1,0-1,1 0,1 0,0 0,1 0,0 0,1-1,1 1,0-1,2 2,33 40,3-2,3-2,19 15,-53-50,-2-2</inkml:trace>
</inkml:ink>
</file>

<file path=ppt/ink/ink4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29,'38'0,"23"-5,5-1,-3 0,-8 1,-8 2,-8 0,-5 2,-9 6,-8 1</inkml:trace>
</inkml:ink>
</file>

<file path=ppt/ink/ink4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1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50,'53'-5,"21"-1,0-5,-9 0,-11 1,-14 3</inkml:trace>
</inkml:ink>
</file>

<file path=ppt/ink/ink4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1 509,'43'-5,"24"-1,5 0,-4 1,-10 2,-9 0,-9 2,-6 1,-9-5,-3-1,-7 0</inkml:trace>
  <inkml:trace contextRef="#ctx0" brushRef="#br0" timeOffset="273.197">255 198,'0'39,"4"26,3 8,-1-4,-2-10,0-9,-2-8,-1-7,0-5,-1-2,-1-1,1-6</inkml:trace>
  <inkml:trace contextRef="#ctx0" brushRef="#br0" timeOffset="787.583">762 1,'10'147,"-3"59,-24 38,17-243,0 1,0 0,0-1,0 1,0-1,0 1,0 0,1-1,-1 1,0-1,1 1,0-1,-1 1,1-1,0 1,0-1,-1 1,1-1,0 0,1 0,-1 1,0-1,0 0,0 0,1 0,-1 0,0 0,1-1,-1 1,1 0,-1-1,1 1,-1-1,1 1,0-1,-1 0,1 1,0-1,-1 0,1 0,-1 0,1-1,0 1,-1 0,1-1,-1 1,1-1,69-38,-46 19,1 0,1 2,1 1,0 1,1 2,0 1,27-8,-54 20,0-1,0 1,0 1,0-1,0 0,0 0,1 1,-1 0,0-1,1 1,-1 0,0 0,0 0,1 0,-1 0,0 1,0-1,1 1,-1 0,0-1,0 1,0 0,0 0,0 0,0 1,0-1,0 0,0 1,-1-1,1 1,0 0,-1-1,0 1,1 0,-1 0,0 0,0 0,0 0,0 0,0 0,0 0,-1 1,1-1,-1 0,0 0,1 1,-1 1,-22 138,20-117</inkml:trace>
</inkml:ink>
</file>

<file path=ppt/ink/ink4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0 926,'60'-43,"-2"-3,-3-2,-1-2,-3-2,9-16,141-170,-180 210,-9 15,0-1,0 0,-1-1,-1 0,-1-1,0 0,-1 0,-1-1,0 0,-1 0,-1-1,-1 1,-1-1,0 0,0-17,-3 32,0 0,0-1,0 1,-1 0,0 0,1 0,-1 0,0 0,-1 0,1 0,0 0,-1 0,0 0,0 1,1-1,-2 1,1-1,0 1,0 0,-1 0,1 0,-1 0,0 0,1 0,-1 1,0 0,0-1,0 1,0 0,0 0,0 1,0-1,-1 1,1-1,0 1,0 0,0 0,-1 0,1 1,0-1,0 1,0 0,0 0,0 0,0 0,0 0,0 1,-1 0,-10 8,0 0,0 1,1 1,1 0,0 1,0 0,2 1,-1 1,2-1,0 1,1 1,0 0,1 0,1 0,1 1,0 0,1 0,1 3,-6 11,2 0,2 1,1-1,1 1,1 0,2 0,4 22,-1-39,2 1,0-1,1 0,0-1,1 1,1-1,0-1,1 1,0-1,1-1,1 0,0 0,1-1,0-1,1 1,50 22,-48-35</inkml:trace>
  <inkml:trace contextRef="#ctx0" brushRef="#br0" timeOffset="1318.046">1045 531,'-9'-3,"-1"1,1 0,-1 1,1 0,-1 0,1 1,-1 0,1 1,-1 0,1 1,0 0,-1 0,1 1,0 0,0 0,1 1,-1 0,1 1,0 0,0 0,0 1,1 0,-1 0,2 1,-1 0,1 0,0 1,0-1,1 1,0 0,1 1,-1 0,-35 106,39-111,1 0,0 0,0-1,0 1,0 0,1 0,0 0,-1 0,1-1,1 1,-1 0,0-1,1 1,0-1,0 0,0 1,0-1,0 0,1 0,0 0,-1-1,1 1,0-1,0 1,0-1,1 0,-1 0,0 0,1-1,2 2,4-1,0 0,0-1,0 0,0 0,0-1,0 0,0-1,0 0,0-1,0 0,0-1,0 0,-1 0,1-1,-1 0,0-1,2-1,8-3</inkml:trace>
  <inkml:trace contextRef="#ctx0" brushRef="#br0" timeOffset="1639.047">1327 531,'-8'12,"-1"-1,1 2,1-1,0 1,1 0,1 1,0-1,0 1,2 0,-1 1,2-1,0 0,1 1,0-1,1 1,2 11,-1-23,-1-1,1 1,1 0,-1-1,0 1,0-1,1 1,0-1,-1 0,1 0,0 0,0 0,0 0,0 0,1 0,-1-1,0 1,1-1,-1 1,1-1,0 0,-1 0,1 0,0-1,0 1,-1-1,1 1,0-1,0 0,0 0,-1 0,1 0,0-1,0 1,0-1,1 0,94-44,-84 35,-2-1,1 1,-1-2,-1 0,0 0,-1-1,0 0,-1-1,-1 0,0 0,3-11,-8 20,22-72,-25 75,0 0,0 0,0 0,0 0,0 0,0-1,-1 1,1 0,-1 0,1 0,-1 0,0 0,0 0,0 0,0 0,0 1,0-1,0 0,-1 0,1 1,-1-1,1 1,-1-1,0 1,1 0,-1 0,0 0,0 0,0 0,0 0,0 0,0 0,0 1,0-1,-1 1,-4-1,-1 1,1-1,0 2,-1-1,1 1,0 0,-1 0,1 1,0 0,0 1,0-1,1 1,-1 0,0 1,1 0,0 0,0 0,-2 3,-11 9</inkml:trace>
  <inkml:trace contextRef="#ctx0" brushRef="#br0" timeOffset="2153.553">2032 474,'-4'0,"-7"-1,0 1,0-1,-1 2,1-1,0 2,0 0,0 0,0 0,0 2,1-1,-1 1,1 1,0 0,-8 5,17-7,0-1,1 1,-1-1,0 1,1 0,-1-1,1 1,0 0,0-1,0 1,1 0,-1-1,0 1,1 0,0-1,-1 1,1-1,0 1,1-1,-1 1,0-1,1 0,-1 0,1 1,0-1,-1 0,1-1,0 1,0 0,0 0,1-1,-1 1,0-1,1 0,-1 0,1 0,-1 0,3 1,12 11,-12-10,-1 1,0-1,0 1,0 0,0 0,0 0,-1 0,0 1,0 0,0-1,0 1,-1 0,0 0,0 1,0-1,0 0,-1 1,0-1,0 1,-1-1,0 1,1-1,-2 1,1-1,-1 1,0-1,0 1,0-1,-1 0,0 1,0-1,0 0,-1 0,1 0,-1-1,0 1,-1-1,1 1,-1-1,0 0,0 0,0-1,-1 1,0-1,-133 41,113-40</inkml:trace>
  <inkml:trace contextRef="#ctx0" brushRef="#br0" timeOffset="3174.42">2625 333,'-20'5,"0"2,0 0,0 1,1 1,0 1,0 1,1 0,1 1,0 1,1 1,-2 3,10-10,0 2,1-1,-1 1,2 0,-1 0,1 1,1 0,0 0,0 1,1-1,0 1,1 0,0 0,1 0,0 0,1 0,0 1,1-1,0 0,1 1,0-1,1 0,0 0,0 0,1 0,1 0,0 0,1 0,2-3,1-1,0 0,0 0,0-1,1 0,0 0,0-1,0 0,1-1,-1 0,1 0,0-1,1 0,-1-1,0 0,1-1,-1 0,1-1,-1 0,1 0,-1-1,1-1,-1 0,0 0,0-1,0 0,0-1,7-3,2 1,-1 0,1-2,-1 0,-1-1,1-1,-2-1,1 0,-2-1,1-1,-2 0,0-1,0-1,-1 0,-1-1,-1 0,1-2,29-107,-41 120,1-1,-1 1,0 0,-1 0,1 0,-1 0,0 0,0 0,0 1,-1-1,0 0,0 0,0 1,-1-1,1 1,-1 0,0 0,0 0,0 0,-1 0,0 1,1-1,-1 1,0 0,-2 0,-7-4,0 1,-1 0,0 1,0 0,0 2,-1-1,1 2,-1 0,0 0,1 2,-1 0,0 0,0 2,1-1,-5 3,-16 2</inkml:trace>
  <inkml:trace contextRef="#ctx0" brushRef="#br0" timeOffset="3455.41">2230 559,'61'6,"1"-2,0-2,0-4,0-2,-1-2,29-9,-79 13,0 0,0 1,0 0,0 1,0 0,0 1,0 0,0 0,0 1,-1 1,1 0,-1 1,1 0,1 1,98 21,-85-25</inkml:trace>
</inkml:ink>
</file>

<file path=ppt/ink/ink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29,'-4'-10,"-3"2,1 7,-3 4,-1 6,6 1,5-5,6-4,2-2</inkml:trace>
  <inkml:trace contextRef="#ctx0" brushRef="#br0" timeOffset="303.929">238 1,'5'0,"1"5,0 6,-1 1</inkml:trace>
</inkml:ink>
</file>

<file path=ppt/ink/ink4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39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0 467,'8'6,"1"-1,-1 0,1-1,0 1,0-2,0 1,1-1,-1-1,1 0,0 0,0-1,3 0,4 0,1 0,-1-1,0-1,0-1,0 0,-1-2,1 0,-1 0,1-2,-1 0,-1 0,1-2,-1 0,-1-1,8-5,29-23,-2-3,-1-2,22-26,-37 36,12-12,-13 11,2 1,2 1,0 2,18-9,-52 37,0-1,0 1,-1 0,1 0,0 0,0 0,0 1,0-1,0 0,0 1,0-1,0 1,0 0,0 0,0 0,0 0,1 0,-1 0,0 0,0 1,0-1,0 1,0-1,0 1,0 0,0 0,0 0,-1 0,1 0,0 1,-1-1,1 0,0 1,-1-1,0 1,1-1,-1 1,0 0,0 0,0-1,0 1,0 0,0 0,-1 0,1 0,0 0,-1 0,0 0,1 1,5 16,0 1,-1 0,-1 0,0 0,-2 0,-1 1,0-1,-1 0,-1 1,-1-1,-4 14,4-21,0 0,-2 0,1 0,-2 0,0 0,0-1,-1 0,0 0,-1-1,-1 0,0 0,-6 6,-1-5,-1-1,0-1,-1-1,0 0,0-1,-1-1,0-1,0 0,-1-1,0-1,0-1,0-1,0 0,0-2,0 0,0-1,-10-2,21 3,1 0,0 0,-1-1,1 0,0 0,0 0,0-1,0 0,0-1,0 0,0 0,1 0,-1-1,1 1,0-2,-5-3,-3-8</inkml:trace>
  <inkml:trace contextRef="#ctx0" brushRef="#br0" timeOffset="362.172">1383 129,'-15'16,"1"2,0 0,1 0,1 1,1 1,1 0,0 0,2 1,0 0,2 1,0-1,-2 22,7-39,1 0,0 0,0-1,0 1,0 0,1 0,-1 0,1 0,0-1,0 1,1 0,-1-1,1 1,0-1,0 1,0-1,0 0,1 0,-1 0,1 0,-1 0,1-1,0 1,0-1,1 0,-1 1,0-2,1 1,-1 0,1-1,0 1,-1-1,1 0,0 0,0-1,0 1,-1-1,1 0,0 0,4 0,7-2,0 1,1-2,-1 0,0-1,-1 0,1-2,-1 1,0-2,0 0,-1 0,0-2,0 1,-1-2,0 1,0-2,-1 1,9-13,-15 16,0 0,0 0,-1 0,0-1,0 0,-1 0,0 0,0 0,-1 0,0 0,0-1,-1 1,0-1,-1 1,0-1,0 1,-1-1,0 1,0-1,-1 1,0-1,0 1,-1 0,0 0,-1 0,0 1,0-1,-1 1,1 0,-2 0,1 1,-1-1,0 1,0 0,-18-9,2 3</inkml:trace>
</inkml:ink>
</file>

<file path=ppt/ink/ink4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1,'22'80,"-16"226,-35-69,18-136,8-54,26-69,19-47,54-65,69-24,-160 154,-3 1,0 0,0 1,1-1,-1 1,1-1,-1 1,1 0,0 0,0 0,-1 0,1 0,1 1,-1 0,0-1,0 1,1 0,-1 0,0 1,1-1,-1 1,1 0,-1 0,0 0,1 0,-1 0,1 1,-1 0,0-1,1 1,-1 0,0 1,0-1,0 1,0-1,0 1,0 0,0 0,0 0,-1 0,1 1,-1 0,3 10,-2 0,0 0,0 1,-1-1,-1 1,0-1,-1 1,-1 0,0-1,-1 3,0 24,0 64,2-92</inkml:trace>
</inkml:ink>
</file>

<file path=ppt/ink/ink4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1,'44'0,"18"0,4 0,-4 0,-9 0,-7 0,-8 0,-10 0</inkml:trace>
</inkml:ink>
</file>

<file path=ppt/ink/ink4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6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28,'48'-5,"21"-1,3 0,-5 1,-10 2,-14 1</inkml:trace>
</inkml:ink>
</file>

<file path=ppt/ink/ink4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1 750,'36'-2,"-1"-1,1-2,-1-2,0-1,0-1,-1-2,0-2,-1-1,0-1,-2-2,0-1,0-1,-2-2,18-17,139-159,-175 184,-1-1,-1 0,0-1,-1 0,0-1,-1 1,-1-1,-1-1,0 1,-1-1,-1 0,-1 0,0 0,-1 0,-1 0,0 12,0 1,-1 0,0-1,0 1,0 0,0-1,-1 1,1 0,-1 0,0 0,0 0,-1 1,1-1,-1 0,0 1,0 0,0 0,0 0,-1 0,1 0,-1 1,1-1,-1 1,0 0,0 0,0 0,0 1,-1 0,1-1,0 1,-1 1,1-1,0 1,-1 0,1 0,-1 0,1 0,-1 1,1-1,0 1,0 1,-1-1,-1 1,-9 5,1 1,-1 1,2 0,-1 1,1 0,1 1,0 0,0 1,1 0,1 1,0 0,1 1,0 0,1 0,1 1,0 0,1 1,1-1,-1 2,3-7,-1 0,1 0,0 0,1 0,1 0,-1 0,1 1,1-1,0 1,1-1,0 0,0 1,1-1,0 0,1 0,0 0,1-1,0 1,1-1,4 8,0-1,1-1,1 0,1 0,0-1,0 0,2-1,0-1,0 0,1-1,0 0,1-1,0-1,3 0,134 56,-139-64,-6-4</inkml:trace>
</inkml:ink>
</file>

<file path=ppt/ink/ink4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170 254,'-14'13,"-1"0,2 0,0 1,0 1,2 0,0 1,0 0,1 0,1 1,1 1,1-1,0 2,1-1,1 0,1 1,-1 10,-3 185,10-146,-3-60,1 0,0 0,1 0,0 0,0 0,0 0,1 0,1 0,-1 0,1-1,0 0,1 1,0-1,0 0,0-1,1 1,0-1,1 0,-1 0,1 0,0-1,-3-2,0 0,1 0,-1 0,1-1,0 1,-1-1,1 0,0 0,0 0,1-1,-1 0,0 1,0-1,1-1,-1 1,0-1,1 1,-1-1,1-1,-1 1,0 0,1-1,-1 0,0 0,1-1,-1 1,1-1,7-10</inkml:trace>
  <inkml:trace contextRef="#ctx0" brushRef="#br0" timeOffset="766.997">481 311,'22'59,"-15"137,-36-26,11-46,14-105</inkml:trace>
  <inkml:trace contextRef="#ctx0" brushRef="#br0" timeOffset="1066.731">764 537,'23'-5,"19"-1,6 0,0 1,-4 2,-8 1</inkml:trace>
  <inkml:trace contextRef="#ctx0" brushRef="#br0" timeOffset="1431.348">1328 453,'-24'19,"-18"21,-1 8,7 1,8-3,11-5,6-4,7-4,8-3,8-6,7-2,5-6,3-4,-3-10,0-6,0-1,-5 0</inkml:trace>
  <inkml:trace contextRef="#ctx0" brushRef="#br0" timeOffset="1763.127">1610 509,'-14'24,"1"1,0 1,2 0,1 0,1 1,-3 18,11-43,0 1,0 0,1 0,-1 0,0-1,1 1,0 0,0 0,0 0,0 0,0 0,0 0,1-1,-1 1,1 0,0 0,0 0,0-1,0 1,1-1,-1 1,1-1,-1 1,1-1,0 0,0 0,0 1,0-2,0 1,0 0,1 0,-1-1,1 1,-1-1,1 0,0 1,-1-1,1-1,1 2,13-1,-1-1,0-1,1 0,-1-1,0 0,0-1,0-1,0-1,0-1,-1 0,0 0,0-2,-1 0,0 0,0-1,-1-1,0 0,-1-1,9-11,-17 19,-1 0,0 0,0 0,0 0,0-1,0 1,-1-1,1 0,-1 0,0 0,-1 0,1 0,-1 0,1-1,-1 1,0 0,-1-1,1 1,-1-1,0 1,0-1,0 1,-1-1,0 1,1 0,-2-1,1 1,0 0,-1 0,0 0,0 0,0 0,0 0,-1 0,1 1,-1-1,0 1,0 0,0 0,-2-1,-2-1,-1 1,0 0,0 0,0 0,0 1,0 1,-1-1,1 1,-1 1,0-1,0 2,1-1,-1 1,-5 1,-11 4</inkml:trace>
  <inkml:trace contextRef="#ctx0" brushRef="#br0" timeOffset="2227.796">2259 367,'-10'2,"0"0,0 0,0 1,0 0,0 1,1 0,0 0,-1 1,2 0,-1 1,-7 6,15-11,0 0,0 0,0 0,0 0,0 0,1 1,-1-1,0 0,0 0,1 1,-1-1,1 1,0-1,-1 0,1 1,0-1,0 1,0-1,0 1,0-1,0 1,0-1,0 1,1-1,-1 0,0 1,1-1,-1 1,1-1,0 0,-1 1,1-1,0 0,0 0,0 0,0 0,0 0,0 0,0 0,0 0,1 0,-1 0,0 0,64 37,-53-33,-7-3,0-1,0 1,0 0,0 0,-1 0,1 1,-1-1,1 1,-1 0,0 1,0-1,0 1,0-1,-1 1,0 0,0 1,0-1,0 0,0 1,-1 0,0 0,0-1,0 1,-1 0,0 1,0-1,0 0,0 0,-1 0,0 1,0-1,0 4,-6 0,1 1,-1-1,-1 0,1-1,-2 0,1 0,-1 0,0-1,0 0,-1-1,0 0,0 0,-1-1,0 0,0 0,0-1,0-1,0 1,-1-2,-2 1,-27 11,-53 10,71-22</inkml:trace>
  <inkml:trace contextRef="#ctx0" brushRef="#br0" timeOffset="2650.732">2823 311,'-7'4,"-54"30,1 3,2 3,-6 8,59-46,0 1,0 0,1 1,-1-1,0 1,1 0,0 0,0 0,0 0,1 1,-1-1,1 1,0 0,1 0,-1 1,1-1,0 0,0 1,0-1,1 1,0 0,0-1,1 1,-1 0,1 0,0-1,1 1,0 0,0 0,0-1,0 1,1-1,0 1,0-1,1 2,8 2,0 0,0-1,1 0,0-1,0 0,0-1,1 0,0-1,1-1,-1 0,1-1,-1 0,1-1,0-1,0 0,11-1,-9-1,0 0,0-1,0-1,0-1,0 0,-1-1,0-1,0 0,0-1,-1-1,0 0,-1-1,1 0,-2-1,1 0,-2-1,1-1,-1 0,-1 0,0-1,-1 0,-1-1,2-3,-7 13,0-1,0 0,-1 0,0 0,1 0,-1 0,-1 0,1-1,-1 1,0-1,0 1,-1-1,0 1,0-1,0 1,0-1,-1 1,0-1,0 1,-1 0,1-1,-1 1,0 0,-1 0,1 0,-1 0,0 1,0-1,-1 1,1-1,-1 1,0 0,0 1,0-1,-1 1,1 0,-1 0,0 0,0 0,0 1,-3-1,-11-1,0 1,0 0,0 2,-1 0,1 1,0 2,0-1,-15 5,1 1</inkml:trace>
  <inkml:trace contextRef="#ctx0" brushRef="#br0" timeOffset="2897.159">2401 594,'105'-5,"-1"-5,1-4,39-13,-109 19,-30 6,0 0,0 0,1 1,-1 0,0 0,0 0,0 1,1 0,-1 0,0 0,1 1,-1-1,0 1,0 1,0-1,0 1,0 0,0 0,83 30,-66-29</inkml:trace>
  <inkml:trace contextRef="#ctx0" brushRef="#br0" timeOffset="3195.593">3190 0,'32'66,"-3"0,-3 2,-3 0,-3 2,-3 1,-3 0,1 29,-14-86,-1-1,0 0,-1 1,-1-1,0 0,0 1,-2-1,1 0,-2-1,0 1,0-1,-1 0,0 0,-1 0,-1-1,0 0,0-1,-10 10,-8 6,-1-1,-1-1,-2-1,0-1,-1-2,-22 10,26-17</inkml:trace>
</inkml:ink>
</file>

<file path=ppt/ink/ink4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5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0 886,'23'-18,"0"-2,-1 0,-2-1,0-1,15-23,-13 18,182-272,-52 94,-136 183,2 0,1 1,1 1,0 1,1 1,18-11,-38 28,1-1,0 1,0 0,0 1,0-1,0 0,0 1,1-1,-1 1,0-1,0 1,0 0,0 0,1 0,-1 0,0 1,0-1,0 0,0 1,1 0,-1-1,0 1,0 0,0 0,-1 0,1 0,0 1,0-1,0 0,-1 1,1-1,-1 1,1 0,-1-1,0 1,0 0,1 0,-1 0,-1 0,1 0,0 0,0 0,31 94,-26-59,-2-1,-1 0,-2 1,-2 0,-1-1,-1 0,-8 29,7-45,-1 0,-1 0,-1-1,0 1,-2-2,0 1,-1-1,-1-1,0 0,-2 0,0-1,0-1,-2 0,0-1,0 0,-1-1,-1-1,0-1,-1 0,0-1,-1-1,0-1,0-1,-1 0,1-2,-1 0,-1-1,1-1,-1-1,1-1,-1 0,14-2,1 1,-1-1,1 0,0 0,-1-1,1 1,0-1,0-1,0 1,0-1,1 0,-1-1,1 1,0-1,0 0,0-1,0 1,1-1,-1 0,1 0,1 0,-1 0,1-1,0 1,0-1,0 0,1 0,0 0,-1-4,0-13</inkml:trace>
  <inkml:trace contextRef="#ctx0" brushRef="#br0" timeOffset="599.406">818 943,'33'-44,"17"-26,2 3,4 2,2 2,62-50,-119 112,0-1,0 0,0 1,0-1,0 0,1 1,-1 0,0-1,1 1,0 0,-1 0,1 0,-1 0,1 0,0 0,0 0,0 1,0-1,-1 0,1 1,0 0,0-1,0 1,0 0,0 0,0 0,0 0,0 1,0-1,0 0,0 1,0-1,-1 1,1 0,0 0,0 0,-1 0,1 0,0 0,-1 0,1 0,-1 0,1 1,-1-1,0 1,0-1,1 1,-1 0,0 0,-21 136,19-136,0 1,0-1,1 1,-1-1,1 1,-1-1,1 1,0-1,0 1,0 0,0-1,0 1,0-1,1 1,-1-1,1 1,0-1,0 1,0-1,0 1,0-1,1 0,-1 0,1 0,-1 0,1 0,0 0,0 0,-1 0,1-1,1 1,-1-1,0 1,0-1,0 0,1 0,-1 0,1 0,-1 0,1-1,-1 1,1-1,1 1,9-4,1 1,-1-2,0 0,-1 0,1-2,-1 1,0-1,0-1,-1 0,0-1,4-3,62-35,-76 45,-1 0,1 0,0 0,0 1,0-1,0 0,0 1,0-1,0 1,0-1,0 1,0-1,0 1,0 0,0-1,1 1,-1 0,0 0,0 0,0 0,0 0,0 0,1 0,-1 1,0-1,0 0,0 0,0 1,0-1,0 1,0-1,0 1,0 0,0-1,0 1,0 0,0-1,0 1,-1 0,1 0,0 0,0 0,-1 0,1 0,-1 0,1 0,-1 0,1 0,-1 0,0 0,0 0,1 1,-1-1,0 0,0 0,-3 35,5-20</inkml:trace>
  <inkml:trace contextRef="#ctx0" brushRef="#br0" timeOffset="1437.455">1919 548,'-24'19,"1"1,1 1,1 0,0 2,2 1,1 0,1 1,-12 22,28-45,0-1,1 0,-1 0,0 1,0-1,0 0,1 1,-1-1,1 1,-1-1,1 0,0 1,-1-1,1 1,0 0,0-1,0 1,0-1,0 1,0-1,1 1,-1-1,1 1,-1-1,1 1,-1-1,1 0,0 1,-1-1,1 0,0 1,0-1,0 0,0 0,0 0,0 0,0 0,1 0,-1 0,0 0,1-1,-1 1,0 0,1-1,-1 1,1-1,-1 1,1-1,-1 0,1 0,-1 0,1 1,-1-1,1-1,-1 1,1 0,-1 0,1-1,-1 1,1 0,1-2,12-2,0-1,0 0,0-1,0-1,-1 0,0-1,-1-1,1 0,-2-1,1 0,3-5,26-19,85-65,-126 98,1 1,-1-1,1 1,0 0,-1-1,1 1,-1 0,1 0,-1 0,1 0,0 0,-1 1,1-1,-1 0,1 1,-1-1,1 1,-1-1,1 1,-1 0,0 0,1 0,-1 0,0 0,0 0,0 0,1 0,-1 0,0 0,-1 0,1 1,0-1,0 0,0 1,-1-1,1 1,-1-1,1 1,-1-1,1 1,-1-1,0 1,0 0,0-1,0 1,0-1,0 1,0-1,-1 1,1 0,11 31,-8-30,0 1,0-1,0 1,0-1,1 0,-1 0,1 0,-1-1,1 1,0-1,0 0,0 0,1-1,-1 1,0-1,1 0,-1 0,0 0,1 0,0-1,-1 0,1 0,-1 0,1 0,-1-1,1 0,-1 0,0 0,1-1,-1 1,4-3,9-3,0 0,-1-2,0 0,0-1,-1 0,0-2,3-3,9-6,0-2,-2-1,0-1,-2 0,0-2,-2-1,-1-1,-2 0,-1-2,-1 0,7-20,-22-37,-1 86,0 1,0-1,-1 0,1 0,-1 0,0 1,0-1,1 0,-1 1,0-1,0 1,0-1,-1 1,1-1,0 1,-1 0,1 0,0-1,-1 1,0 0,1 0,-1 1,1-1,-1 0,0 0,0 1,1-1,-1 1,0 0,0-1,0 1,0 0,1 0,-1 0,0 0,0 1,0-1,0 0,1 1,-1-1,0 1,0 0,1-1,-1 1,-1 1,-8 5,0 0,1 1,0 0,0 1,0 0,1 1,1 0,-1 0,2 1,-1 0,2 0,-1 1,2-1,-4 11,2-6,0 0,2 1,0-1,1 1,1 0,0 0,1 1,1-1,1 2,0-11,0 0,1-1,0 1,1-1,-1 0,1 1,1-1,-1 0,1 0,1 0,-1-1,1 1,0-1,1 0,-1 0,1 0,1-1,-1 1,1-1,-1-1,2 1,0 0,6 2,0-1,1 0,-1-1,1 0,0-1,1 0,-1-2,0 0,1 0,-1-1,1-1,0 0,-1-1,1-1,-1 0,0-1,1-1,-1 0,-1-1,1 0,-1-1,0-1,0 0,0 0,-1-2,-1 1,1-2,19-12,-2-1,0-2,-2 0,-1-2,-1-1,-1-1,-2-1,0-1,-3-1,0-1,9-25,-21 40,-1 6,0-1,0 0,-2-1,1 1,-2-1,0 0,-1 0,0 0,-1 0,0 0,-1 0,-2-12,2 24,0 1,-1-1,1 0,-1 1,1-1,-1 1,0-1,1 1,-1-1,0 1,0-1,0 1,0-1,0 1,0 0,0 0,-1 0,1 0,0 0,-1 0,1 0,-1 0,1 0,-1 1,1-1,-1 0,0 1,1 0,-1-1,0 1,1 0,-1 0,0 0,1 0,-1 0,0 0,0 0,1 1,-1-1,0 0,1 1,-1 0,1-1,-1 1,1 0,-2 1,-59 56,55-43,1 1,0-1,0 1,2 0,0 0,1 1,0-1,2 1,0-1,1 1,0 0,1-1,1 1,1-1,0 1,1-1,1 0,1 0,0-1,2 4,12 20,2 0,2-1,1-1,2-1,1-1,20 17,-33-38,-2-4</inkml:trace>
</inkml:ink>
</file>

<file path=ppt/ink/ink4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6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451 116,'-6'-5,"-1"1,0 1,0-1,0 1,0 0,0 1,-1-1,1 1,-1 1,1 0,-1 0,0 0,0 1,1 0,-1 1,0-1,1 1,-1 1,0 0,1 0,0 0,-1 1,1 0,0 0,1 1,-1 0,0 0,-3 5,-10 4,2 2,0 0,1 1,0 0,1 2,1 0,1 1,1 0,0 1,1 0,2 1,0 1,1-1,1 1,1 1,1 0,1 0,1 0,1 0,1 2,3-15,0 0,0 0,1 0,0 0,1 0,0 0,0-1,1 1,0-1,1 0,0 0,1-1,-1 1,2-1,-1-1,1 1,0-1,1 0,0 0,0-1,0 0,1-1,-1 0,1 0,4 0,6 4,0-1,1-1,0-1,0-1,1-1,-1 0,1-2,0 0,0-2,0 0,19-3,-1-2,-1-3,0-1,0-1,-1-3,0-1,-1-1,-1-2,0-2,-2-1,0-1,-1-2,7-9,-13 11,-1-1,-2-2,0 0,-2-2,15-22,-30 40,-1-1,0 0,0 0,-1 0,-1 0,1-1,-1 0,-1 1,0-1,0 0,-1 0,0 0,-1 0,0-1,-1 1,0 0,0 0,-1 0,0 0,-1 1,-1-3,-1 0,-1 0,-1 0,0 0,-1 1,0 0,0 0,-1 1,-1 0,1 1,-2 0,1 0,-1 1,-1 1,1 0,-1 0,0 1,-1 1,0 0,0 1,0 0,-1 0,-16-2,1 0,-2 2,1 1,0 2,-1 1,1 1,-1 1,-25 7,-9 4,12-1</inkml:trace>
  <inkml:trace contextRef="#ctx0" brushRef="#br0" timeOffset="418.409">56 426,'22'-15,"-1"1,2 1,-1 1,2 1,0 1,0 1,0 1,1 1,1 1,-1 2,1 0,-1 2,1 1,0 0,10 3,-24 1,0 0,0 1,-1 1,0 0,1 0,-2 1,1 0,-1 1,0 0,0 1,-1 0,86 51,-86-55,1-1,0 0,0 0,0 0,0-2,0 1,0-1,0-1,1 0,-1 0,0-1,1 0,-1-1,0 0,0 0,0-1,-1-1,1 0,1-1,2-7</inkml:trace>
</inkml:ink>
</file>

<file path=ppt/ink/ink4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57 368,'44'-5,"32"-6,14-2,-4-3,-6 2,-13 2,-13 4,-10-2,-9 1,-5 2,-2 2,-2 2,-1 1,-4 2</inkml:trace>
  <inkml:trace contextRef="#ctx0" brushRef="#br0" timeOffset="297.162">1 537,'43'0,"34"0,13-5,-4-1,-7 0,-12 1,-12 2,-7 1,-6 1,-6 0,-4 1,-2 0,-2 1,-6-1</inkml:trace>
  <inkml:trace contextRef="#ctx0" brushRef="#br0" timeOffset="744.428">340 1,'73'36,"2"-3,1-3,2-3,15 0,30 12,-120-39,1 0,0 1,0-1,0 1,-1 0,1 1,0-1,-1 0,1 1,-1 0,0 0,1 0,-1 0,0 1,0-1,-1 1,1 0,0-1,-1 1,0 0,1 1,-1-1,-1 0,1 1,0-1,-1 1,0-1,1 1,-1 0,-1 0,1-1,-1 1,1 0,-1 0,0 0,0 0,-1-1,1 1,-1 0,-1 2,-96 93,-136 83,174-139,-63 35,99-65</inkml:trace>
</inkml:ink>
</file>

<file path=ppt/ink/ink4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0,'-29'9,"0"1,1 1,1 2,0 1,0 0,1 2,1 2,1 0,-10 10,27-22,1 0,-1 1,1 0,0 0,1 0,0 0,0 1,1 0,0 0,0 1,0-1,1 1,1-1,0 1,0 0,0 0,1 0,0 0,1 0,1 6,-2-5,1 0,1 1,0-1,0 0,1-1,0 1,1 0,0 0,0-1,1 0,1 0,-1 0,1 0,1 0,0-1,0 0,1-1,-1 1,2-1,-1 0,1-1,0 0,0 0,1-1,2 2,3-2,0 0,0-1,0-1,1 0,0 0,-1-2,1 0,0 0,0-2,0 0,-1 0,1-1,0-1,10-4,-1 1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4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481 217,'-11'237,"-24"10,22-108,-2-105,10-39</inkml:trace>
  <inkml:trace contextRef="#ctx0" brushRef="#br0" timeOffset="300.474">86 190,'38'-5,"42"-2,17-4,1 0,-6 1,-10 3,-13 3,-9 1,-10 2,-9 1,-6 0,-5 1,-2-1,-1 0,-11 5,-7 2</inkml:trace>
  <inkml:trace contextRef="#ctx0" brushRef="#br0" timeOffset="570.459">1 951,'43'5,"39"-4,9-6,0-2,-12 0,-13 1,-14-4,-11 1,-8 1,-4 2,-3-2,0 0,-5 1</inkml:trace>
  <inkml:trace contextRef="#ctx0" brushRef="#br0" timeOffset="1232.641">1187 246,'50'-9,"-1"-3,-1-1,0-3,-1-2,0-2,17-11,-60 29,0 1,0-1,0 0,0 0,0 0,0-1,0 0,-1 1,1-1,-1-1,0 1,0 0,0-1,0 1,-1-1,1 0,-1 0,0 0,0 0,-1 0,1-1,-1 1,0 0,0-1,0 1,-1-1,1 1,-1-1,-1-1,1 5,-1 0,1-1,-1 1,0 0,1 0,-1 0,0-1,0 1,0 0,0 0,0 0,0 1,0-1,0 0,-1 0,1 1,0-1,0 0,-1 1,1-1,0 1,-1 0,1-1,0 1,-1 0,1 0,-1 0,1 0,-1 0,1 0,0 0,-1 1,1-1,0 0,-1 1,1-1,0 1,-1 0,1-1,-1 2,-48 35,31-9,1 2,2 0,1 1,2 0,1 1,1 0,2 1,1 1,1-1,2 1,1 13,-1-16,-18 196,18-150,-3 0,-3-1,-5 4,14-71,0 0,-1 0,0-1,0 1,0-1,-1 0,-1 0,0 0,0-1,0 1,-1-1,0-1,0 1,0-1,-1 0,0 0,-1-1,1 0,-1 0,0-1,0 0,0 0,-1-1,1 0,-1 0,0-1,0 0,0-1,0 0,0 0,0-1,0 0,0-1,-3 0,8-1,1 1,-1-1,1 1,-1-1,1 0,0-1,-1 1,1 0,0-1,1 0,-1 0,0 0,1 0,0 0,0 0,0-1,0 1,0-1,0 1,1-1,0 0,0 1,0-1,0 0,1 0,-1 0,1 0,0 0,0 0,0 0,1-3,1-6,0 0,0 1,1-1,1 1,0-1,1 1,0 0,1 1,1-2,12-14,1 1,1 1,1 0,1 2,1 1,1 1,11-6,-13 8,-5 7,1 0,-1 1,2 1,-1 1,2 1,-1 1,1 0,0 2,0 0,13 0,39 10,-55 1</inkml:trace>
</inkml:ink>
</file>

<file path=ppt/ink/ink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1,'-1'0,"-1"0,1 0,0 0,-1 0,1 0,0 0,-1 0,1 0,0 1,-1-1,1 1,0-1,0 1,-1-1,1 1,0 0,0 0,0-1,0 1,0 0,0 0,0 0,0 0,0 0,1 0,-1 1,0-1,1 0,-1 1,-107 176,64-106,-92 129,27-78,104-132,7-4</inkml:trace>
  <inkml:trace contextRef="#ctx0" brushRef="#br0" timeOffset="431.407">39 1,'34'20,"-10"11,-1 2,-2 0,-1 1,9 23,-14-26,1-1,1 0,2-1,1-1,1-1,10 10,-4-14,-26-25</inkml:trace>
</inkml:ink>
</file>

<file path=ppt/ink/ink4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59,'-14'26,"1"-6,1 0,1 1,0 1,2 0,1 0,1 0,0 1,2 0,-2 18,7-37,0-1,0 1,1-1,-1 0,1 1,0-1,0 1,0-1,0 0,0 0,1 0,-1 0,1 0,0 0,0 0,0 0,0-1,1 1,-1-1,1 0,0 0,-1 1,1-2,0 1,0 0,0-1,0 1,1-1,-1 0,0 0,0 0,1 0,-1-1,1 1,0-1,125-7,-112 3,0 0,-1-2,1 0,-1 0,0-2,-1 0,1-1,-2 0,1-1,-1-1,-1 0,0-1,-1-1,0 0,0 0,-2-1,0 0,0-1,-2 0,4-9,-10 19,-1 1,0-1,0 0,0 0,0 0,-1 1,0-1,0 0,0 0,-1 0,0 0,0 1,0-1,0 0,-1 0,1 1,-1-1,0 1,-1 0,1 0,-1 0,0 0,0 0,0 0,-1 1,1-1,-1 1,1 0,-1 0,0 0,-1 1,-1-2,-3-1,-1 0,1 1,-1 0,0 1,0 0,-1 0,1 1,0 1,-1-1,0 2,1-1,-1 2,1-1,-9 3,-10 3,4 1</inkml:trace>
</inkml:ink>
</file>

<file path=ppt/ink/ink4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1,'-17'7,"0"1,0 0,1 2,0 0,0 0,2 2,-1 0,1 0,1 2,0-1,-10 17,22-26,0 0,1 0,-1 1,1-1,0 0,0 1,1-1,-1 0,1 1,0-1,0 0,0 0,1 0,0 0,-1 0,1 0,1 0,-1-1,0 1,1-1,0 1,0-1,0 0,0 0,0-1,1 1,-1 0,1-1,0 0,0 0,0 0,0-1,2 2,27 21,-29-21,1 0,-1-1,-1 1,1 0,0 1,-1-1,0 1,1 0,-1-1,-1 1,1 1,-1-1,1 0,-1 1,0-1,-1 1,1-1,-1 1,0 0,0 0,-1 0,1-1,-1 1,0 0,0 0,-1 0,1 0,-1 0,0-1,0 1,-1 0,0-1,1 1,-2-1,1 1,0-1,-1 0,0 0,0 0,-2 2,-8 2,0-1,0-1,0 0,-1 0,0-2,0 0,0 0,-1-1,1-1,-1-1,0 0,1 0,-1-2,0 0,1 0,-9-3,0-1,4-2</inkml:trace>
</inkml:ink>
</file>

<file path=ppt/ink/ink4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62,'-23'8,"0"0,0 1,1 1,1 1,-1 1,2 1,0 1,1 1,0 1,1 0,1 1,-14 17,27-28,-1 1,1 0,0-1,0 2,1-1,0 0,0 1,1-1,0 1,0 0,0 0,1 0,1-1,-1 1,1 0,1 0,-1 0,1 0,1 0,0 0,0 0,0-1,1 1,0-1,0 0,1 0,0 0,0 0,1 0,0-1,0 0,0 0,1-1,0 1,0-1,0 0,1-1,-1 1,1-1,0-1,1 1,-1-1,0 0,1-1,7 2,3 0,0-1,1-1,-1 0,0-2,1 0,-1 0,0-2,0 0,1-2,-2 0,1 0,0-2,4-2,-9-2,0 0,-1-1,0-1,-1 0,0 0,-1-1,-1 0,0-1,0 0,-2 0,1-1,2-9,-10 23,5-7,0-1,0 0,-1 0,0 0,-1-1,0 1,-1-1,0 1,0-1,-1 0,0 0,-1 0,0 0,0 0,-1 0,-1 0,1 0,-2 1,1-1,-1 1,-1-1,0 1,0 0,-1 0,0 1,0-1,-1 1,0 0,-1 1,0-1,0 1,0 1,-1-1,0 1,0 1,-7-4,-60-8,39 14</inkml:trace>
</inkml:ink>
</file>

<file path=ppt/ink/ink4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0 131,'113'-16,"-1"-5,66-22,-33-7,-140 50,0 0,0 0,0 0,0 1,0 0,0 0,0 0,0 1,0-1,0 1,-1 0,1 0,-1 1,1 0,-1-1,0 2,0-1,0 0,-1 1,1-1,2 5,53 34,-44-37,0-2,1 0,-1 0,1-1,0-1,0-1,12-1,-3 0</inkml:trace>
</inkml:ink>
</file>

<file path=ppt/ink/ink4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12,'39'0,"26"0,8 0,-5 0,-8 0,-10 0,-8 0,-8 0,-3-5,-8-1</inkml:trace>
</inkml:ink>
</file>

<file path=ppt/ink/ink4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60,'43'-5,"34"-6,8-2,-5 2,-12 3,-12 2,-12 3,-7 1,-11 2</inkml:trace>
</inkml:ink>
</file>

<file path=ppt/ink/ink4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0 112,'66'-27,"-18"6,1 3,1 2,0 1,1 3,-46 11,1 1,-1-1,1 1,-1 0,1 0,-1 1,0 0,1 0,-1 0,1 0,-1 1,0 0,0 0,0 0,0 1,0 0,-1 0,1 0,-1 0,0 1,0-1,0 1,0 0,2 5,1-1,0-1,0 1,0-1,1-1,0 1,0-1,1 0,0-1,0 0,0-1,1 0,-1 0,1-1,0 0,0-1,6 1,40 0,-31-3</inkml:trace>
</inkml:ink>
</file>

<file path=ppt/ink/ink4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1,'0'19,"0"31,0 11,0 4,0-2,0-4,0-2,-5-5,-1-8,0-6,1 1,1-3,2-2,1-2,1-1,0-2,-5-1,-1-5</inkml:trace>
</inkml:ink>
</file>

<file path=ppt/ink/ink4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30,'44'-5,"32"-1,14 0,-4 1,-12 1,-13 2,-18 1</inkml:trace>
</inkml:ink>
</file>

<file path=ppt/ink/ink4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363 134,'-2'-3,"0"-1,0 1,-1 0,1 0,-1 0,1 0,-1 0,0 1,0-1,-1 1,1 0,0 0,-1 0,1 0,-1 0,0 1,0 0,1-1,-1 1,0 1,0-1,0 1,0-1,0 1,0 0,0 1,0-1,0 1,0 0,0-1,0 2,0-1,-9 3,1 0,-1 1,1 0,0 0,1 2,-1-1,1 2,0-1,-2 4,1 0,-1 1,1 0,1 1,0 1,1-1,0 2,1-1,1 2,0-1,2 1,-1 0,2 0,-2 8,7-12,0-1,0 1,1-1,1 1,0-1,1 0,0 1,0-1,2-1,-1 1,1 0,1-1,-1 0,2-1,-1 1,2-1,-1 0,1-1,0 0,1 0,0-1,0 0,1 0,-1-1,1 0,1-1,-1 0,1-1,0 0,0-1,0 0,1-1,-1 0,0 0,3-1,15-1,1 0,-1-2,0-2,0 0,-1-2,1-1,-1-1,0-2,-1 0,0-2,-1-1,0-1,-9 6,-1 0,0-2,-1 1,0-2,0 0,-1 0,-1-2,0 0,0 0,-1-1,-1 0,-1-1,0-1,0 1,-2-2,2-4,-8 13,-1 0,0 1,0-1,0 0,-1 0,-1 0,1 0,-1 0,0 0,-1 1,0-1,0 0,-1 1,0 0,0-1,-1 1,0 1,0-1,0 0,-6-4,-1-3,-1 0,0 1,-1 1,-1 0,0 0,0 2,-1 0,-12-6,10 7,-1 0,0 2,0 0,-1 1,0 1,0 1,0 1,0 0,-1 1,1 2,-1 0,1 0,0 2,-1 1,1 0,0 1,0 1,1 1,-1 1,1 0,1 1,-1 1,1 1,1 0,0 1,-4 5,-43 36,38-32</inkml:trace>
</inkml:ink>
</file>

<file path=ppt/ink/ink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3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1,'-15'29,"-13"18,-3 7,-1-6,5-11</inkml:trace>
</inkml:ink>
</file>

<file path=ppt/ink/ink4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0 166,'185'-118,"-174"111,0 1,1 0,-1 1,1 0,1 1,-1 0,0 1,1 1,0-1,0 2,0 0,0 1,7 0,156 91,-38-59,-133-31,0 0,1 0,-1 0,0 0,0-1,1 0,-1 0,0 0,0-1,1 0,-1 0,0 0,0-1,2 0,11-9</inkml:trace>
</inkml:ink>
</file>

<file path=ppt/ink/ink4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20,'251'-20,"-191"33,-59-13,0 1,0-1,0 0,0 1,0 0,-1-1,1 1,0-1,0 1,0 0,-1 0,1-1,0 1,-1 0,1 0,-1 0,1 0,-1 0,1 0,-1 0,0 0,1 0,-1 0,0 0,0 0,0 0,0 0,0 0,0 0,0 0,0 0,0 0,-1 0,1 0,0 0,0 0,-1 0,1 0,-1 0,1 0,-1 0,1-1,-1 1,0 0,1 0,-1 0,0-1,0 1,0 0,1-1,-1 1,0-1,0 1,0-1,-152 115,152-114,0 0,0 0,0 1,0-1,0 0,0 0,1 1,-1-1,0 0,1 1,-1-1,1 1,-1-1,1 1,0-1,-1 1,1-1,0 1,0-1,0 1,0-1,0 1,1-1,-1 1,0-1,1 1,-1-1,1 1,0-1,-1 0,1 1,0-1,0 0,0 1,0-1,0 0,0 0,0 0,0 0,0 0,0 0,1 0,-1 0,0-1,1 1,0 0,71 17,-70-18,120 23,-102-17,-3 1</inkml:trace>
</inkml:ink>
</file>

<file path=ppt/ink/ink4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2,'7'6,"-1"0,1 0,0-1,0 0,0 0,1 0,0-1,-1-1,2 1,-1-1,0 0,1-1,-1 0,1-1,0 1,-1-2,1 1,0-1,0 0,-1-1,1 0,5-2,252-24,228-5,-174 33,-262 4,-39 2</inkml:trace>
</inkml:ink>
</file>

<file path=ppt/ink/ink4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68,'395'-57,"-362"51,44 1,-76 6,-1 1,1-1,-1 0,1 0,-1 0,0 1,1-1,-1 0,0 0,0 1,0-1,0 0,0 1,0-1,0 0,-1 0,1 1,0-1,-1 0,1 0,-1 0,1 1,-1-1,0 0,1 0,-1 0,0 0,0 0,0 0,1 0,-1-1,0 1,0 0,-1 0,1-1,0 1,0 0,0-1,0 1,0-1,-1 0,1 1,0-1,0 0,-1 0,-109 67,-75 55,183-121,0 1,0 0,0 0,1 0,-1 0,0 0,1 1,-1-1,1 1,0-1,0 1,0 0,0 0,1 0,-1 0,1 0,0 0,0 0,0 1,0-1,0 0,1 1,-1-1,1 1,0-1,0 0,0 1,1-1,-1 0,1 1,0-1,0 0,0 1,0-1,1 0,-1 0,1 0,-1 0,1 0,0-1,1 1,-1 0,0-1,1 1,-1-1,1 0,0 0,10 2,0 0,0-1,1-1,-1 0,1-1,0-1,-1 0,1 0,0-1,-1-1,1-1,-1 0,0 0,1-2,6 1,76-26,-77 24</inkml:trace>
</inkml:ink>
</file>

<file path=ppt/ink/ink4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1 339,'254'-30,"-64"3,-27 10,-96 12,-50 10</inkml:trace>
  <inkml:trace contextRef="#ctx0" brushRef="#br0" timeOffset="267.251">1 508,'43'0,"39"-5,9-1,0 0,-12 1,-13 2,-10 1,-8 1,-8 0,-7 1,-3 0,-7 1</inkml:trace>
  <inkml:trace contextRef="#ctx0" brushRef="#br0" timeOffset="798.406">368 0,'30'32,"53"36,202 60,-280-127,0 1,0 0,0 0,0 0,0 0,0 1,-1 0,1 0,-1 1,0-1,0 1,0-1,-1 1,1 1,-1-1,0 0,0 1,-1-1,1 1,-1 0,0 0,0 0,0 0,-1 1,0-1,0 0,0 0,-1 1,0-1,0 1,0-1,0 0,-1 1,-1 4,-11 9,-1-1,-1 0,0 0,-1-2,-1 0,0-1,-1-1,-1 0,0-1,-1-2,0 0,-12 4,-82 36,82-39,1 2,0 0,0 3,2 0,0 2,-20 17,32-22,3-2</inkml:trace>
</inkml:ink>
</file>

<file path=ppt/ink/ink4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60,'-1'-2,"0"-1,0 1,0 0,1 0,-1-1,1 1,-1 0,1-1,0 1,0-1,0 1,0 0,0-1,1 1,-1 0,1-1,0 1,-1 0,1-1,0 1,0 0,0 0,1 0,-1 0,1-1,21 32,-14-1,-2 0,-1 0,-1 1,-2 0,0-1,-2 1,-1 0,-4 23,2 12,2 329,-22-272,22-120,0 1,0-1,0 1,0-1,0 1,1 0,-1-1,0 1,1-1,-1 0,1 1,0-1,-1 1,1-1,0 0,0 1,0-1,0 0,0 0,0 0,0 0,0 0,1 0,-1 0,0 0,1 0,-1-1,0 1,1 0,-1-1,1 0,-1 1,1-1,-1 0,1 1,-1-1,1 0,-1 0,1 0,-1 0,1-1,0 1,-1 0,1-1,-1 1,0-1,1 1,-1-1,1 0,-1 0,0 1,1-1,-1 0,0 0,0 0,0 0,0-1,0 1,0 0,0 0,0-1,0 1,-1 0,102-138,-84 117,-8 6,0 1,1 1,1 0,0 1,1 0,0 0,1 2,1 0,-1 0,2 1,-1 1,2 1,12-5,-27 12,0 1,0 0,0-1,-1 1,1 0,0 0,0 0,0 0,0 1,0-1,0 0,0 1,0 0,0-1,0 1,-1 0,1 0,0 0,-1 0,1 0,0 0,-1 0,1 1,-1-1,0 1,1-1,-1 1,0-1,0 1,0 0,0-1,0 1,-1 0,1 0,0 0,-1 0,1-1,-1 3,5 80,-5-75,-5 137,5-121</inkml:trace>
</inkml:ink>
</file>

<file path=ppt/ink/ink4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0,'38'0,"18"0,4 0,-4 0,-6 0,-7 0,-6 0,-4 0,-3 0,-2 0,-6 0</inkml:trace>
</inkml:ink>
</file>

<file path=ppt/ink/ink4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27,'19'4,"17"3,6-6,1-2,-2-2,-4 0,-2 1,-3 0,-2 1,-6-4,-3-2,1 1,1 1,-4 1</inkml:trace>
</inkml:ink>
</file>

<file path=ppt/ink/ink4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3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1 110,'109'-62,"-79"48,-24 10,0 0,0 0,0 1,0 0,1 0,-1 0,1 1,0 0,0 0,-1 1,1 0,0 0,0 0,0 1,0 0,0 1,0-1,0 1,0 1,0-1,0 1,2 1,4 7,-7-4,0 0,1-1,0 0,-1 0,2 0,-1-1,0 0,1-1,0 1,0-1,0-1,0 0,0 0,1 0,-1-1,1 0,-1-1,1 0,-1 0,5-2,31-10,-25 6</inkml:trace>
</inkml:ink>
</file>

<file path=ppt/ink/ink4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5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0 897,'65'-29,"-1"-3,-2-2,-2-3,-1-2,-2-4,-1-1,-3-3,-2-2,6-12,-31 37,-2-1,-1-1,-1-1,-1-1,-1-1,-2-1,-1-1,-1 0,-2-1,-1 0,-1-3,-9-53,-3 86,0 0,-1 0,1 0,-1 0,0 0,0 0,0 0,1 0,-2 0,1 0,0 1,0-1,-1 0,1 1,-1-1,1 1,-1-1,1 1,-1 0,0 0,0 0,0 0,0 0,0 0,0 0,0 1,0-1,0 1,0-1,0 1,0 0,0 0,0 0,0 0,0 0,-1 0,1 1,0-1,-1 1,-8 4,0 0,1 1,0 0,1 1,-1 0,1 0,0 1,1 0,0 1,0-1,1 2,0-1,1 1,0 0,0 0,1 1,-1 3,-8 10,0 1,2 0,1 1,0 1,3 0,0 0,1 0,2 1,1 0,1 1,1-1,2 3,2-20,0 0,0 0,1 0,0-1,1 1,1-1,-1 0,2 0,-1 0,1-1,1 0,-1 0,2-1,-1 0,1 0,0 0,1-1,0-1,0 1,0-1,1-1,0 0,0 0,0-1,1 0,-1-1,1 0,0-1,0 0,0-1,0 0,8 0,17-12,-30 4</inkml:trace>
</inkml:ink>
</file>

<file path=ppt/ink/ink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4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24 677,'-11'155,"-2"26,14-173,0 0,0 1,0-1,1 0,1 0,-1 0,1-1,0 1,1-1,0 1,0-1,0 0,1-1,0 1,1-1,-1 0,1 0,0-1,1 1,5 2,-9-6,0 0,1-1,-1 1,1-1,-1 0,1 0,-1 0,1 0,0-1,-1 1,1-1,0 0,-1 0,1 0,0-1,-1 1,1-1,0 0,-1 0,1 0,-1-1,1 1,-1-1,0 0,0 0,0 0,0 0,2-3,76-83,-65 66,94-113,-109 134,1 0,-1-1,1 1,-1 0,1 0,0 0,-1 0,1 1,0-1,0 0,0 1,-1-1,1 1,0 0,0-1,0 1,0 0,0 0,0 0,0 0,0 1,0-1,-1 1,1-1,0 1,0-1,0 1,-1 0,1 0,0 0,-1 0,1 0,-1 0,1 1,0 0,42 62,-31-41,-9-17,0 0,0 0,1-1,0 0,0 0,0 0,1 0,-1-1,1 0,0 0,0-1,0 0,1 0,-1 0,1 0,0-1,0-1,0 1,0-1,0 0,0 0,0-1,0 0,0-1,0 1,0-1,0 0,0-1,0 0,-1 0,1 0,-1-1,1 0,-1-1,0 1,0-1,0 0,0 0,-1-1,0 0,0 0,0 0,3-5,6-10,0-1,-1 0,-2-1,0-1,-1 0,2-10,-2 5,-7 20,0 1,0-1,-1-1,0 1,0 0,-1 0,0-1,0 1,-1-1,0 1,-1 0,1-1,-2 1,-1-6,-3-4</inkml:trace>
  <inkml:trace contextRef="#ctx0" brushRef="#br0" timeOffset="10506.741">1295 0,'0'656,"-4"-585,-3 1,-3-1,-15 48,25-117,-12 138,12-140,0 1,0 0,0-1,-1 1,1 0,0-1,0 1,0 0,0-1,0 1,0 0,0 0,1-1,-1 1,0 0,0-1,0 1,1 0,-1-1,0 1,1-1,-1 1,1 0,-1-1,1 1,-1-1,1 1,-1-1,1 1,-1-1,1 0,-1 1,1-1,0 0,-1 1,1-1,0 0,-1 0,1 1,0-1,-1 0,1 0,0 0,-1 0,1 0,0 0,0 0,-1 0,1 0,0-1,-1 1,1 0,0 0,-1-1,1 1,0 0,-1-1,1 1,-1 0,1-1,-1 1,1-1,-1 1,1-1,0 0,31-35,136-228,-101 159,-66 104,0-1,1 1,-1 0,0-1,0 1,1 0,-1 0,0 0,1 0,-1 0,1 0,0 0,-1 0,1 1,0-1,-1 0,1 1,0 0,0-1,0 1,-1 0,1 0,0 0,0 0,0 0,-1 0,1 1,0-1,0 1,-1-1,1 1,0 0,-1-1,1 1,0 0,-1 0,0 0,1 0,-1 1,1-1,-1 1,52 60,-22 7,25 33,-14-41,-39-54,0-1,1 0,-1 0,1 0,0 0,0-1,1 0,0 1,0-2,0 1,0 0,1-1,0 0,0-1,0 1,0-1,0 0,1 0,0-1,4 1,4-3,1-1,-1-1,1-1,-1 0,0 0,0-2,-1 0,1-1,-1 0,0-1,0 0,-1-1,0-1,-1 0,0-1,8-8,-19 17,9-7,-1 0,1-1,-2-1,1 1,-1-1,-1-1,1 1,-2-2,0 1,0 0,-1-1,0-3,-3 10,-1-1,1 0,-2 0,1 1,-1-1,1 0,-2 0,1 0,-1 1,1-1,-2 0,1 1,-1-1,1 1,-2-1,1 1,-1 0,1 0,-1 0,-1 0,1 0,-1 1,1-1,-2 1,1 0,0 0,-1 1,1-1,-1 1,0 0,0 0,0 1,-1-1,1 1,-1 0,1 1,-1-1,0 1,1 0,-1 1,0-1,0 1,1 0,-1 1,0-1,-1 2,-3 1,0 0,0 1,0 0,1 1,0 0,0 0,0 1,1 1,-1-1,1 1,1 0,0 1,0 0,0 0,1 1,0 0,1 0,0 0,0 0,1 1,0 0,1 0,0 0,-1 8,3-10,0 0,1 0,0 0,1 0,-1 0,2 0,-1 0,1 0,0-1,1 1,0 0,0-1,0 0,1 0,0 0,1 0,-1-1,1 1,0-1,1 0,0-1,0 1,0-1,0-1,1 1,0-1,0 0,0 0,2 0,4 1,0 0,1-1,0 0,0-1,0 0,0-1,0-1,0 0,1-1,-1 0,0-2,0 1,0-2,12-3,12-4,-1-2,-1-2,0-2,30-17,-34 16,-1-1,0-1,-2-2,0-1,-2-1,0-1,-2-2,0 0,13-21,-33 39,0 0,-1 0,0-1,0 1,-1-1,0 0,-1 0,0 0,0 0,-1 0,0-1,0-5,-1 11,0 1,-1 0,1-1,-1 1,1 0,-1 0,0 0,0-1,0 1,-1 0,1 0,-1 0,0 1,0-1,0 0,0 1,0-1,0 1,-1 0,1 0,-1 0,0 0,1 0,-1 0,0 1,0-1,0 1,0 0,-1 0,1 0,0 0,0 1,-1-1,1 1,0 0,-1 0,0-1,1 1,-1-1,1 1,-1 0,1 0,-1 0,1 1,-1-1,1 1,-1 0,1 0,0 0,-1 1,1-1,0 1,0-1,0 1,0 0,0 1,0-1,1 0,-1 1,1-1,0 1,-1 0,1 0,0 0,1 0,-1 0,0 0,1 0,0 0,0 1,0-1,0 1,0-1,1 1,0-1,-1 1,4 0,-1-1,1 0,0 0,0 0,0 0,0-1,0 1,1-1,-1 0,1 0,-1 0,1 0,0-1,0 1,0-1,0 0,0 0,0-1,0 1,0-1,0 0,2 0,20 5,-22-4,1-1,0 0,0 1,0-1,0 1,0 0,1 1,-2-1,1 1,0 0,0 0,0 0,-1 1,0 0,1 0,-1 0,0 0,0 0,-1 1,1 0,-1 0,1 0,-1 0,-1 1,1-1,-1 1,1-1,-1 1,0 0,-1 0,1 0,-1 0,0 2,-13 72,9-71,1-1,0 1,0-1,1 1,-1 0,2 0,-1-1,1 1,1 0,-1 0,1 0,1-1,-1 1,1 0,1-1,-1 0,4 6,0-8,1 0,0 0,0-1,0 0,0 0,1-1,-1 0,1-1,0 1,0-1,0-1,0 0,0 0,1 0,-1-1,0 0,0-1,0 0,0 0,1-1,4-1,2 1,0-1,0 0,0-1,-1 0,1-2,-1 1,0-2,0 0,-1 0,0-2,0 1,-1-2,0 0,-1 0,0-1,-1 0,0-1,0 0,-2 0,1-1,-2-1,1 1,-2-1,0 0,-1-1,0 1,-1-1,-1 0,0 0,0-5,-3 9,1-1,-2 1,1 0,-2-1,1 1,-2 0,1 0,-2 0,1 0,-1 1,-3-4,6 10,-1 1,-1-1,1 1,0-1,-1 1,0 0,0 0,0 0,0 0,0 1,-1-1,1 1,-1 0,1 0,-1 0,0 0,0 1,0-1,0 1,0 0,0 0,0 1,0-1,0 1,-1 0,1 0,0 0,0 1,0-1,0 1,-3 1,-1 1,1 1,0 0,-1 0,1 1,1 0,-1 0,1 0,0 1,0 0,0 0,1 1,0 0,0 0,1 0,0 0,0 1,0-1,1 1,1 0,-1 0,1 0,1 0,-1 1,1-1,1 0,-1 1,2 3,-3-1,2 0,0 0,0 0,1 0,0 0,0 0,2 0,-1-1,1 1,1-1,0 1,0-1,1 0,1-1,-1 1,2-1,-1 0,3 2,2-1,1 1,0-1,1-1,0 0,0-1,1-1,0 0,0 0,1-2,0 0,0 0,0-1,0-1,4-1,223 9,-211-11,-4-1,-3 1</inkml:trace>
</inkml:ink>
</file>

<file path=ppt/ink/ink4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6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1,'-26'32,"0"1,3 2,1 1,1 0,2 1,2 2,2-1,-7 27,18-52,1 0,1-1,0 1,1 0,0 0,1 0,0 0,1 0,1-1,0 1,0 0,2-1,-1 1,2-1,-1 0,6 8,-5-8,1 0,0-1,1 0,0 0,0-1,1 0,1 0,0-1,2 2,-3-7</inkml:trace>
  <inkml:trace contextRef="#ctx0" brushRef="#br0" timeOffset="517.64">488 29,'-10'29,"-3"24,1 7,2-1,3-6,3-7,2-7,1-5,1-4,-5-6,0-4,-1 1,2 1,-4-3,-1 0,2 2,2-3</inkml:trace>
  <inkml:trace contextRef="#ctx0" brushRef="#br0" timeOffset="945.38">714 396,'19'0,"21"0,8 0,1 0,-8-5,-6-1,-4 0,-3 1,-1 1,-1 2,-4 1</inkml:trace>
  <inkml:trace contextRef="#ctx0" brushRef="#br0" timeOffset="1400.365">1249 57,'-11'196,"-52"96,52-185,10-84</inkml:trace>
</inkml:ink>
</file>

<file path=ppt/ink/ink4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0 542,'29'-9,"19"-4,6 1,-1 2,-5 3,-6 2,-5 3,-4 1,-3 1,-7 1</inkml:trace>
  <inkml:trace contextRef="#ctx0" brushRef="#br0" timeOffset="247.6">227 261,'-10'38,"-3"22,1 6,2-3,3-8,8-13,3-9,1-10</inkml:trace>
  <inkml:trace contextRef="#ctx0" brushRef="#br0" timeOffset="597.598">791 91,'-28'41,"2"2,3 0,1 2,2 0,-13 44,31-86,0 0,0 0,1 1,-1-1,1 0,0 1,0-1,0 1,0 0,1-1,0 1,-1-1,1 1,0 0,1-1,-1 1,1 0,0-1,-1 1,1-1,1 1,-1-1,1 0,-1 1,1-1,0 0,0 0,0 0,1 0,-1-1,1 1,-1-1,1 1,0-1,0 0,0 0,0 0,0 0,1 0,9-2,-1 0,0-1,0-1,0 0,0 0,-1-1,1-1,-1 0,1 0,-1-1,0-1,-1 1,0-2,1 0,-2 0,7-7,-8 8,-1 0,0 0,0-1,0 0,-1-1,-1 0,1 0,-1 0,0 0,-1-1,0 0,0 1,-1-2,0 1,-1 0,0-1,0 1,-1-1,0 1,-1-1,0 0,-1 1,0-1,0 1,-1-1,0 1,-1 0,0-1,0 1,-1 1,0-1,-4-6,2 10,-1 0,1 0,-1 1,0 0,0 0,0 0,-1 1,0 0,1 0,-1 1,0 0,0 1,0 0,0 0,0 0,-1 1,1 0,0 1,0 0,0 0,-1 1,-12-1,-7 0</inkml:trace>
  <inkml:trace contextRef="#ctx0" brushRef="#br0" timeOffset="863.704">508 374,'39'-15,"21"-4,7 0,-5 5,-7 3,-13 9,-9 10,-5 3,-3 0,-1-2,1-2,-5-8,-5-3</inkml:trace>
  <inkml:trace contextRef="#ctx0" brushRef="#br0" timeOffset="1231.629">1072 7,'20'-5,"10"3,6 2,-4 6,-7 7,-13 1,-8 3,-5 3,-2 3,4-2,7-5,6-5,7-4,3-4,3-2,2-1,0-1,-4 0</inkml:trace>
  <inkml:trace contextRef="#ctx0" brushRef="#br0" timeOffset="1555.692">480 712,'39'-5,"36"-1,10 0,1-4,-10 0,-9 2,-10 2,-10 2,-8 1,-7 2,-3 1,-7 0</inkml:trace>
  <inkml:trace contextRef="#ctx0" brushRef="#br0" timeOffset="1952.288">678 825,'66'-2,"-40"0,0 1,0 2,0 0,0 2,0 0,-1 2,8 3,-32-8,0 0,0 0,0 0,0 0,1 1,-1-1,0 0,0 1,0-1,0 1,-1-1,1 1,0-1,0 1,0 0,0-1,0 1,-1 0,1 0,0 0,-1-1,1 1,0 0,-1 0,1 0,-1 0,0 0,1 0,-1 0,0 0,1 0,-1 0,0 0,0 0,0 1,0-1,0 0,0 0,0 0,-1 0,1 0,0 0,-1 0,1 0,0 0,-1 0,1 0,-1 0,0 0,1 0,-1-1,0 1,1 0,-1 0,0 0,0-1,0 1,1-1,-1 1,0 0,-1-1,-59 38,22-10,39-27,-1-1,0 1,1 0,-1-1,1 1,-1-1,1 1,-1 0,1-1,-1 1,1 0,0 0,-1-1,1 1,0 0,0 0,0 0,0-1,-1 1,1 0,0 0,0 0,1-1,-1 1,0 0,0 0,0 0,0-1,1 1,-1 0,0 0,1-1,-1 1,1 0,-1-1,0 1,1 0,0-1,-1 1,1 0,-1-1,1 1,0-1,-1 0,1 1,0-1,-1 1,1-1,0 0,0 0,0 1,-1-1,1 0,0 0,0 0,10 2,1 0,-1-1,1 0,0-1,0 0,-1-1,1-1,-1 0,1 0,-1-1,0 0,0-1,0 0,3-3,35-9,-24 9</inkml:trace>
  <inkml:trace contextRef="#ctx0" brushRef="#br0" timeOffset="2288.758">1750 34,'25'48,"-2"1,-2 0,-2 2,-3 0,-2 1,6 43,-19-81,-1 0,0 0,-1 0,-1-1,0 1,-1 0,0-1,-1 1,0-1,-1 0,-1-1,0 1,-1-1,0 0,-7 8,-146 154,137-152,-85 56,91-69</inkml:trace>
</inkml:ink>
</file>

<file path=ppt/ink/ink4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29,'10'0,"8"0,5 0,4 0,2 0,1 0,0 0,0 0,0 0,-1-5,-1-1,1-1,-1 2,0 2,-4 1</inkml:trace>
</inkml:ink>
</file>

<file path=ppt/ink/ink4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58,'43'-5,"29"-1,6 0,-4-4,-11 0,-10 2,-11 2,-6 2,-6 2,-7 1</inkml:trace>
</inkml:ink>
</file>

<file path=ppt/ink/ink4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5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1 940,'79'-44,"-40"25,0-2,-2-1,-1-2,-1-2,-1-1,-1-2,-1 0,12-19,-24 23,2-1,-2 0,-1-2,-1-1,-1 0,3-11,-11 21,0-1,-2 0,-1 0,0-1,-1 0,-2 0,0 0,-1 0,-1 0,-2-18,1 36,0 1,0-1,-1 0,0 1,1-1,-1 1,0-1,0 1,0-1,-1 1,1 0,-1-1,1 1,-1 0,0 0,0 0,0 0,0 1,0-1,0 0,0 1,0-1,-1 1,1 0,-1 0,1 0,-1 0,1 0,-1 1,1-1,-1 1,0-1,1 1,-1 0,0 0,0 1,0-1,-6 1,1 0,0 0,-1 1,1 0,0 1,0-1,0 2,0-1,1 1,-1 0,-2 3,-10 7,1 2,1 0,1 1,0 1,1 0,1 1,1 1,0 0,2 1,0 0,2 1,0 1,1-1,1 1,-3 19,10-33,0-1,0 1,1-1,0 1,0-1,1 1,0-1,0 1,1-1,0 0,1 0,0 0,0 0,1 0,0 0,0-1,1 0,0 0,0 0,0-1,5 5,3 1,0 0,0-1,1-1,1 0,-1 0,2-2,-1 0,1-1,0 0,4 0,122 28,-107-22,-29-7</inkml:trace>
  <inkml:trace contextRef="#ctx0" brushRef="#br0" timeOffset="488.902">1074 263,'-31'39,"3"2,1 1,2 1,2 2,2 0,1 3,18-43,-1 1,1-1,0 1,1 0,-1 0,1 0,0 0,1 0,-1 0,1 0,1 0,-1 0,1-1,0 1,0 0,1 0,-1 0,1 0,1-1,-1 1,1-1,0 0,0 0,0 0,1 0,0 0,0-1,0 0,0 1,1-2,0 1,-1 0,1-1,3 1,2 0,-1-1,1 0,0-1,0 0,0 0,0-1,1 0,-1-1,0 0,0-1,0 0,1-1,-1 0,-1 0,1-1,0-1,-1 1,4-3,17-8,-1-1,-1-2,0-1,-1-1,1-2,-12 9,-1-1,0 0,-1-1,0-1,-1 0,-1-1,0 0,-2-1,0 0,0-1,-2 0,0 0,5-17,-12 27,0 1,-1 0,1 0,-1 0,0-1,-1 1,0 0,0 0,-1 0,0 0,0 0,0 0,-1 0,0 1,0-1,-1 1,0 0,0 0,0 0,-1 0,0 1,0 0,0 0,-1 0,0 1,0 0,0 0,0 0,0 1,-1 0,0 0,0 0,1 1,-1 0,-1 1,1-1,0 1,0 1,0 0,-1-1,1 2,-6 0,-7 0,0 0,0 1,0 1,1 1,-1 1,1 0,0 1,-6 4,-11 7</inkml:trace>
  <inkml:trace contextRef="#ctx0" brushRef="#br0" timeOffset="780.687">791 630,'38'-25,"23"-11,5-1,-3 6,-8 9,-9 12,-7 9,-10 8,-5 4,-2-1,0-1,1-3,1-2,2-1,1-7,1-3,0 1,-4 0</inkml:trace>
  <inkml:trace contextRef="#ctx0" brushRef="#br0" timeOffset="1184.639">1581 37,'18'-8,"0"2,1 0,-1 1,1 1,0 1,0 1,0 0,0 1,1 1,5 2,-24-2,0 0,0 0,1 0,-1 0,0 0,0 0,0 1,0-1,0 0,0 1,1-1,-1 1,0-1,0 1,0-1,0 1,-1 0,1 0,0-1,0 1,0 0,-1 0,1 0,0 0,-1 0,1 0,0 0,-1 0,0 0,1 0,-1 0,0 0,1 1,-1-1,0 0,0 0,0 0,0 0,0 1,0-1,0 0,0 0,-1 0,1 0,0 0,-1 0,1 1,-1-1,1 0,-1 0,0 0,1 0,-2 0,-42 48,43-48,-1 0,-1 1,0 0,1-1,-1 1,1 0,-1 0,1 1,0-1,0 0,0 1,0-1,1 1,-1 0,1-1,0 1,-1 0,1 0,0 0,1 0,-1 0,0 0,1 0,0 0,0 1,0-1,0 0,0 0,0 0,1 0,0 0,-1 0,1 0,0 0,1 0,-1 0,0-1,1 1,0 0,-1-1,1 1,0-1,2 2,5 0,0 1,0-2,0 1,1-1,0-1,0 1,-1-2,1 1,0-1,1-1,-1 0,9-1,7 0</inkml:trace>
  <inkml:trace contextRef="#ctx0" brushRef="#br0" timeOffset="1454.357">2315 64,'-216'228,"110"-110,-6-6,-4-4,-25 11,111-97,2 1,0 1,2 2,-22 26,34-33</inkml:trace>
  <inkml:trace contextRef="#ctx0" brushRef="#br0" timeOffset="1949.649">2005 601,'35'-10,"1"1,0 3,0 0,1 3,0 0,-1 3,18 2,-52-2,0 0,-1-1,1 1,0 0,-1 0,1 0,0 1,0-1,-1 0,1 1,0-1,-1 1,1-1,-1 1,1 0,0-1,-1 1,0 0,1 0,-1 0,0 1,1-1,-1 0,0 0,0 1,0-1,0 0,0 1,0-1,0 1,-1 0,1-1,0 1,-1-1,0 1,1 0,-1 0,0-1,0 1,0 0,0-1,0 1,0 0,0 0,-1-1,1 1,0 0,-1-1,0 1,1-1,-1 1,0-1,0 1,-1 1,-21 32,19-31,0 0,1 0,0 1,0-1,0 1,0 0,1-1,-1 1,1 1,0-1,1 0,-1 0,1 1,0-1,1 1,-1-1,1 1,0-1,1 2,2-3,0 0,1-1,-1 0,1 1,0-1,0-1,0 1,0-1,0 1,1-1,-1 0,1-1,-1 1,1-1,0 0,0 0,-1 0,1-1,0 1,0-1,0-1,0 1,0 0,-1-1,1 0,1-1,7 2,162-31,-119 17,-32 7</inkml:trace>
</inkml:ink>
</file>

<file path=ppt/ink/ink4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59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22,'-45'111,"18"-44,-2 0,-3-2,-7 5,-191 303,218-355</inkml:trace>
  <inkml:trace contextRef="#ctx0" brushRef="#br0" timeOffset="379.425">301 191,'2'0,"0"-1,0 1,1 0,-1 0,0 0,0 0,0 0,0 0,0 1,0-1,1 0,-1 1,0 0,0 0,0 0,-1-1,1 2,0-1,0 0,0 0,-1 1,1-1,-1 0,1 1,-1 0,1-1,-1 1,0 0,0 0,0 0,0 0,0-1,0 2,23 70,-10 134,-11-191,30 103,-32-116,0 1,1-1,0 1,0-1,0 0,0 0,0 0,0 0,1-1,-1 1,1 0,0-1,0 0,0 0,0 0,0 0,1 0,-1-1,0 1,1-1,-1 0,1 0,0 0,-1 0,1-1,0 0,-1 1,1-1,0-1,1 1,4-4,1 0,-1-1,1 0,-1-1,-1 0,1 0,-1-1,0 0,0 0,-1-1,0 0,-1 0,0-1,0 0,-1 0,5-9,2-1,8-8,0-2,-2 0,-1-1,-2-1,-1 0,-1-1,-1 0,-3-1,0-1,-2 1,-1-1,-2-1,-1-29,-3 61,0 0,0-1,0 1,-1 0,1-1,-1 1,0 0,0 0,0 0,-1 0,1 0,-1 0,1 0,-1 0,0 1,0-1,0 1,0-1,-1 1,1 0,-1 0,1 0,-1 0,0 0,0 0,0 1,0 0,-2-2,-11 3</inkml:trace>
  <inkml:trace contextRef="#ctx0" brushRef="#br0" timeOffset="761.172">1176 219,'-18'27,"1"1,1 1,1 0,2 1,1 0,2 1,1 0,-2 16,10-44,0 1,0 0,0 0,1 0,0 0,0 0,0 0,0 1,0-1,1 0,0-1,0 1,0 0,0 0,1 0,-1 0,1-1,0 1,0-1,1 0,-1 1,1-1,-1 0,1 0,0 0,0-1,0 1,0-1,1 0,-1 0,1 0,-1 0,1 0,0-1,0 0,0 1,0-1,0-1,0 1,0-1,0 1,0-1,0-1,0 1,0 0,4-2,2-2,-1-1,1-1,-1 1,0-2,0 1,-1-1,1 0,-2-1,1 0,-1 0,0-1,-1 0,0 0,0-1,-1 1,1-4,-1 2,0 0,-1-1,-1 1,0-1,0 1,-1-1,-1 0,0 0,-1 0,0 0,0 0,-2 0,1 0,-1 1,-1-1,0 1,-1-1,0 1,-3-6,4 14,0 0,1 1,-1-1,0 0,-1 1,1 0,0-1,-1 1,1 0,-1 1,1-1,-1 1,0 0,0 0,0 0,0 0,0 0,-19-2</inkml:trace>
  <inkml:trace contextRef="#ctx0" brushRef="#br0" timeOffset="1231.129">1486 275,'7'36,"-5"-18,1-1,0 1,2-1,0 0,1 0,0 0,2-1,0 0,0 0,4 2,-10-16,0 1,0 0,1-1,-1 0,1 1,0-1,0 0,0 0,0-1,0 1,0-1,0 1,0-1,1 0,-1 0,0-1,1 1,-1-1,1 1,-1-1,1 0,-1 0,1-1,-1 1,1-1,-1 0,0 0,1 0,-1 0,0 0,2-2,94-63,-89 58,127-108,-134 113,-3 1,1 1,-1-1,1 1,0-1,-1 1,1 0,0 0,0-1,0 1,0 0,0 0,0 0,0 0,0 0,0 0,1 0,-1 0,0 1,1-1,-1 0,0 1,1-1,-1 1,1-1,-1 1,1 0,-1 0,1-1,-1 1,1 0,-1 1,1-1,-1 0,1 0,-1 1,1-1,-1 0,1 1,-1 0,0-1,1 1,-1 0,0 0,2 0,6 56,-10-53,1 0,0 1,0-1,0 1,1-1,0 0,0 1,0-1,0 0,1 1,-1-1,1 0,0 0,1-1,-1 1,1 0,-1-1,1 1,0-1,0 0,1 0,0 1,1-1,0 0,0-1,1 1,-1-1,1 0,0-1,-1 1,1-1,0 0,0-1,0 1,0-1,-1-1,1 1,0-1,0 0,0 0,0 0,-1-1,1 0,-1 0,1 0,-1-1,3-2,4-1,0-2,0 0,-1 0,0-1,0 0,-1-1,0 0,-1-1,7-10,-7 8,-1 0,0-1,-1 0,-1 0,0-1,-1 0,0 0,-1 0,-1-1,0 1,-2-1,1-3,-2-5</inkml:trace>
</inkml:ink>
</file>

<file path=ppt/ink/ink4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408 254,'-35'10,"0"1,1 2,1 1,0 2,1 1,1 2,-13 10,30-19,0 0,1 0,0 1,1 1,0 0,1 1,-10 14,19-24,-1 1,1-1,0 1,0 0,0 0,1 0,-1-1,1 2,0-1,0 0,1 0,-1 0,1 0,0 0,0 1,0-1,0 0,1 0,0 0,0 0,0 0,0 0,1 0,-1 0,1 0,0 0,0-1,1 1,-1-1,1 0,0 1,-1-1,4 2,3 3,0-2,1 1,0-1,0 0,0-1,0-1,1 1,0-2,0 1,0-1,0-1,0 0,1-1,-1 0,0-1,1 0,-1 0,1-2,-1 1,8-3,6-3</inkml:trace>
  <inkml:trace contextRef="#ctx0" brushRef="#br0" timeOffset="283.272">718 311,'-14'20,"1"1,1 0,0 1,2 0,0 1,2 0,1 0,0 1,2 0,-1 11,6-33,0 1,0-1,0 0,0 1,0-1,0 0,1 1,-1-1,1 0,0 1,0-1,0 0,0 0,0 0,0 0,1 0,-1 0,0 0,1 0,0 0,-1-1,1 1,0 0,0-1,0 0,0 1,0-1,0 0,1 0,-1 0,0-1,0 1,1 0,-1-1,0 0,1 1,-1-1,1 0,0 0,4 0,1-1,-1 1,1-1,-1-1,1 1,-1-2,0 1,0 0,0-1,0-1,0 1,0-2,8-5,0 0,-1-1,-1-1,1-1,-2 0,0 0,-1-1,0-1,-1 0,0 0,-2-1,0 0,0-1,-1-2,-5 14,-1 1,0-1,0 1,0-1,-1 1,0-1,0 0,0 1,0-1,-1 1,1-1,-1 0,-1 1,1 0,-1-1,1 1,-1 0,0 0,-1 0,1 0,-1 0,1 0,-1 0,0 1,-1 0,1 0,-1 0,1 0,-1 0,0 1,0-1,0 1,0 0,0 0,-5-1,-15-4</inkml:trace>
  <inkml:trace contextRef="#ctx0" brushRef="#br0" timeOffset="735.759">1056 592,'8'-21,"1"0,0 0,2 1,0 0,1 0,1 2,1-1,0 2,2 0,0 1,8-6,-23 20,1 1,-1 0,1-1,0 1,0 0,0 0,0 0,-1 0,1 1,0-1,0 0,1 1,-1-1,0 1,0 0,0 0,0 0,0 0,0 0,0 0,1 0,-1 1,0-1,0 1,0 0,0-1,0 1,0 0,-1 0,1 0,0 0,0 1,-1-1,1 0,-1 1,1-1,-1 1,1 0,-1-1,0 1,0 0,0 0,0 0,0 0,0 0,-1 0,1 0,0 0,-1 0,0 1,9 20,-8-17,1 0,0 0,0 0,0-1,1 1,-1-1,1 0,1 0,-1 0,1 0,-1-1,2 1,-1-1,0 0,1 0,0 0,-1-1,6 3,-5-3,1 0,0 0,0-1,0 1,0-1,0-1,1 1,-1-1,0 0,1-1,-1 0,1 0,-1 0,1 0,-1-1,0 0,1-1,-1 0,0 1,0-2,1 1,4-4,0 1,0-1,-1-1,0 0,0 0,0-1,-1 0,0-1,-1 0,0 0,0-1,-1 0,0 0,-1 0,0-1,-1 0,0-1,-1 1,0-1,-1 0,0 0,-1 0,1-6,-1-7</inkml:trace>
  <inkml:trace contextRef="#ctx0" brushRef="#br0" timeOffset="1136.652">2073 113,'-2'1,"-6"1,0 0,0 1,0 0,0 1,0-1,1 2,0-1,0 1,0 0,0 0,1 1,0 0,0 0,0 0,1 1,0 0,0 0,-3 7,9-11,0 1,0 0,1-1,-1 0,1 1,0-1,0 0,0 0,1 0,-1 0,1 0,-1-1,1 1,0-1,0 0,0 0,0 0,0 0,1 0,-1 0,1-1,-1 0,1 0,-1 0,1 0,0 0,-1-1,1 0,16 8,-17-8,0 1,0 1,1-1,-1 0,-1 1,1 0,0-1,0 1,-1 0,1 0,-1 1,1-1,-1 0,0 1,0 0,0-1,0 1,-1 0,1 0,-1 0,1 0,-1 0,0 0,0 0,-1 1,1-1,-1 0,1 1,-1-1,0 0,0 1,-1-1,1 0,-1 0,1 1,-1-1,0 0,0 0,-1 0,1 0,-1 0,1 0,-3 2,-8 10,0-1,-1 0,0-1,-2-1,1 0,-1-1,-1 0,0-2,0 1,-1-2,0-1,-2 1,-4 0,4-1</inkml:trace>
  <inkml:trace contextRef="#ctx0" brushRef="#br0" timeOffset="1379.352">2581 0,'-15'38,"-4"28,1 6,4-3,3-9,5-10,2-9,3-6,-4-9,-1-4,-4-7,-1-4</inkml:trace>
  <inkml:trace contextRef="#ctx0" brushRef="#br0" timeOffset="1546.656">2298 254,'39'-10,"21"-2,7-1,-5 4,-11 6,-16 5</inkml:trace>
  <inkml:trace contextRef="#ctx0" brushRef="#br0" timeOffset="1731.706">2750 451,'0'0</inkml:trace>
</inkml:ink>
</file>

<file path=ppt/ink/ink4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3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1 122,'54'386,"-53"-380,-1 3,1-1,0 0,0 1,1-1,0 0,1 1,0-1,0-1,0 1,1 0,0-1,1 0,0 0,0 0,4 4,-5-11,0 1,0-2,0 1,-1 0,1-1,0 0,0 0,-1 0,1 0,-1-1,1 1,-1-1,1 0,-1 0,0 0,0-1,0 1,0-1,-1 1,1-1,-1 0,1 0,-1 0,0 0,0-1,0 1,-1-1,1 1,0-4,117-265,30-19,-141 273</inkml:trace>
  <inkml:trace contextRef="#ctx0" brushRef="#br0" timeOffset="380.042">678 291,'39'-4,"26"-8,8 0,-5 1,-8 3,-10 2,-8 2,-12 3</inkml:trace>
  <inkml:trace contextRef="#ctx0" brushRef="#br0" timeOffset="629.612">763 489,'43'-5,"29"-1,6-5,-4 0,-15 1</inkml:trace>
</inkml:ink>
</file>

<file path=ppt/ink/ink4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2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90,'-4'24,"-3"27,1 10,2-1,0-6,2-7,1-7,0-5,6-4,2-3,-1 0,-1-2,-1 1,-2 1,-1-11,0-7</inkml:trace>
  <inkml:trace contextRef="#ctx0" brushRef="#br0" timeOffset="266.385">0 174,'39'-19,"31"-11,14-1,2 6,-8 1,-9 6,-11 5,-10 5,-9 4,-6 3,-4 1,-2 1,-1 0,0 0,1 5,-5 0</inkml:trace>
  <inkml:trace contextRef="#ctx0" brushRef="#br0" timeOffset="616.761">763 372,'39'-5,"31"-1,9 0,-5-4,-9 0,-11 2,-11 2,-7 3,-10 0</inkml:trace>
  <inkml:trace contextRef="#ctx0" brushRef="#br0" timeOffset="867.144">1045 118,'0'38,"5"28,1 6,0-3,-1-9,-1-10,-2-8,-1-7,0-10</inkml:trace>
</inkml:ink>
</file>

<file path=ppt/ink/ink4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3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311 116,'-1'310,"-1"-279,-1 0,-1 0,-2-1,-1 0,-1 0,-2 0,-6 11,16-40,-1 1,1 0,0 0,-1 0,1 0,-1-1,0 1,1 0,-1 0,0-1,0 1,0-1,-1 1,1-1,0 1,0-1,-1 0,1 1,-1-1,1 0,-1 0,1 0,-1 0,0-1,0 1,1 0,-1-1,0 1,0-1,0 1,0-1,1 0,-3 0,-3-8</inkml:trace>
  <inkml:trace contextRef="#ctx0" brushRef="#br0" timeOffset="265.885">0 145,'39'-14,"36"-10,15-1,2 4,-5 1,-8 4,-8 4,-11 5,-5 3,-9 2,-6 2,-6 1,-3 0,-3 0,-1 4,-5 2</inkml:trace>
  <inkml:trace contextRef="#ctx0" brushRef="#br0" timeOffset="604.266">649 371,'34'-5,"29"-1,10 0,-3 1,-8 1,-11 2,-8 1,-8 0,-9 1</inkml:trace>
  <inkml:trace contextRef="#ctx0" brushRef="#br0" timeOffset="851.985">762 569,'39'0,"21"0,7 0,-5 0,-7 0,-8 0,-13 0</inkml:trace>
</inkml:ink>
</file>

<file path=ppt/ink/ink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5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1384,'60'-27,"-1"-4,-1-2,-2-2,-2-3,-1-3,7-9,-23 13,-2-2,-1-1,-2-1,-2-2,2-8,16-51,-47 98,0 0,0 0,0-1,0 1,-1-1,1 1,-1-1,0 1,0-1,-1 1,0 0,1-1,-2 1,1 0,0-1,-1 1,0 0,0 0,0 0,0 0,0 1,-1-1,-2-2,3 4,0 1,0-1,0 1,0-1,0 1,0 0,0 0,-1 0,1 0,0 1,-1-1,1 1,-1-1,1 1,0 0,-1 0,1 0,-1 0,1 0,-1 0,1 1,0-1,-1 1,1 0,0 0,-1 0,1 0,0 0,0 0,0 0,0 1,0-1,-1 2,-55 64,46-40,0 1,2 1,1-1,1 2,2-1,1 1,1 0,1 0,2 11,1-33,1 1,0-1,1 0,0 1,0-1,1 0,0-1,0 1,0 0,1-1,1 0,-1 1,1-2,0 1,1-1,0 0,0 0,0 0,0-1,1 0,0 0,0 0,1-1,-1 0,1-1,6 2,0 0,0 0,1-2,0 1,0-2,0 0,0-1,0-1,1 0,-1-1,0 0,0-1,0-1,0 0,7-4,8-3,0-1,0-2,-1 0,-1-2,-1-2,0 0,-1-2,-1-1,0 0,15-19,-20 18,-1-1,-1 0,0-2,-2 0,-1-1,4-10,-17 32,-1-1,0 1,0-1,0 0,0 1,-1-1,1 0,-1 0,0 1,0-1,0 0,-1 0,1 0,-1 1,0-1,0 0,0 1,-1-1,1 1,-1-1,0 1,0 0,0 0,0 0,-1 0,1 0,-1 0,0 1,0-1,1 1,-2 0,1 0,0 0,0 0,-1 0,1 1,-1-1,1 1,-1 0,0 0,1 1,-1-1,0 1,0-1,1 1,-1 0,0 1,0-1,1 1,-1 0,0-1,0 2,1-1,-1 0,1 1,0-1,-1 1,1 0,0 0,-3 3,-3 3,0 0,0 0,1 1,0 1,1-1,0 1,0 1,1-1,1 1,0 0,0 0,1 1,0-1,1 1,0 0,1 0,1 0,0 0,0 0,1 0,2 12,0-14,0 0,0 0,1-1,1 1,0-1,0 1,1-1,0-1,0 1,1-1,0 0,1 0,0 0,0-1,0 0,1-1,0 1,1-2,-1 1,1-1,0 0,0-1,4 1,3 2,1-2,0 0,0 0,0-2,0 0,1-1,-1 0,1-2,-1 0,1-1,-1-1,1 0,3-3,3-3,-1-1,0-1,-1-2,0 0,0-1,-2-1,1-1,-2-1,0-1,-1 0,-1-1,-1-1,0-1,-1 0,-1-1,-2-1,0 0,-1-1,-1 0,0-3,-7 20,0 1,-1-1,0 0,0 0,0 0,-1 0,0 0,0 0,-1-1,0 1,0 0,0 0,0-1,-1 1,0 0,-1 0,0 0,1 0,-2 0,1 0,-1 1,0-1,0 1,0 0,-2-2,3 6,0 0,-1 0,1 0,0 0,0 1,-1-1,1 1,0 0,-1-1,1 1,0 0,-1 0,1 1,-1-1,1 0,0 1,0 0,-1-1,1 1,0 0,0 0,0 0,0 0,0 1,0-1,0 1,0-1,0 1,1-1,-2 2,-44 57,38-45,2 0,0 1,1 0,1 0,0 1,1 0,1-1,1 1,0 1,1-1,1 0,1 0,0 0,1 0,1 0,0 0,5 10,-5-18,1 0,0-1,0 0,1 0,0 0,0-1,1 1,0-1,0 0,0-1,1 0,0 0,1 0,-1-1,1 0,0 0,0-1,1 0,-1-1,1 0,0 0,0-1,0 0,13 0</inkml:trace>
  <inkml:trace contextRef="#ctx0" brushRef="#br0" timeOffset="698.453">2033 1045,'-87'146,"78"-118,9-28,1 0,-1-1,0 1,0 0,0 0,1 0,-1-1,0 1,0 0,1 0,-1 0,0 0,1 0,-1-1,0 1,1 0,-1 0,0 0,0 0,1 0,-1 0,0 0,1 0,-1 0,0 0,1 0,-1 0,0 0,1 0,-1 1,0-1,0 0,1 0,-1 0,0 0,1 1,-1-1,0 0,0 0,0 0,1 1,-1-1,0 0,0 0,0 1,1-1,-1 0,0 0,0 1,0-1,0 0,0 1,0-1,0 0,0 1,0-1,0 0,0 1,129-171,-129 169,1 0,0 0,-1 0,1 0,0 0,0 0,0 1,0-1,0 0,0 0,0 1,0-1,0 1,0-1,0 1,0-1,0 1,0 0,0-1,1 1,-1 0,0 0,0 0,0 0,0 0,1 0,-1 0,0 1,0-1,0 0,0 1,1-1,-1 1,0-1,0 1,0-1,0 1,0 0,0-1,0 1,-1 0,1 0,0 0,0 0,31 53,-18-27,-13-24,0-1,0 1,0-1,0 1,1-1,-1 1,1-1,0 0,0 0,-1 0,2 0,-1 0,0-1,0 1,0 0,1-1,-1 0,1 0,-1 1,1-1,-1-1,1 1,0 0,0-1,-1 1,1-1,0 0,0 0,-1 0,1 0,0 0,0-1,-1 1,1-1,0 0,-1 0,1 0,-1 0,1 0,0-1,11-12,-1 0,0-1,-1 0,0-1,-2-1,0 1,-1-2,0 1,5-18,-4-19,-14 54</inkml:trace>
  <inkml:trace contextRef="#ctx0" brushRef="#br0" timeOffset="1013.729">2710 791,'38'-4,"23"-3,5 1,-3 2,-8 0,-9 2,-6 1,-7 0,-8 6,-8 2</inkml:trace>
  <inkml:trace contextRef="#ctx0" brushRef="#br0" timeOffset="1232.462">2794 1018,'34'0,"20"0,6 0,-2-5,-6-2,-8 1,-6 1,-10-3,-4-1,-7 2</inkml:trace>
  <inkml:trace contextRef="#ctx0" brushRef="#br0" timeOffset="2450.012">4319 340,'0'19,"0"17,0 5,0 2,0-2,4-3,3-3,-1-4,-2-1,0-1,-2-1,-1 0,0-1,-1 1,-1 0,1-5</inkml:trace>
  <inkml:trace contextRef="#ctx0" brushRef="#br0" timeOffset="2965.572">4178 368,'66'-37,"2"4,1 2,49-14,-11 28,-105 17,1 0,-1 0,1 1,-1-1,0 0,1 1,-1 0,0 0,1-1,-1 1,0 0,0 1,0-1,0 0,0 1,0-1,0 1,0 0,-1-1,1 1,-1 0,1 0,-1 0,0 0,1 0,-1 1,0-1,-1 0,1 0,0 1,-1-1,1 1,-1-1,1 0,-1 1,0-1,0 1,-1-1,1 0,0 1,-1 1,-2 9,0 0,-1 0,-1 0,0-1,0 0,-2 0,1 0,-1-1,-1 0,0 0,-1-1,0 0,0-1,-1 1,-5 2,-51 59,65-69,-1 0,1-1,0 1,0 0,0 0,0 0,0 0,0 0,0 0,1 0,-1 0,1 0,0 0,-1 1,1-1,0 0,0 0,0 0,1 0,-1 0,0 1,1-1,-1 0,1 0,0 0,0 0,0 0,0 0,0 0,0-1,0 1,1 0,-1-1,1 1,-1 0,1-1,0 0,-1 1,1-1,0 0,0 0,0 0,0 0,0 0,0-1,0 1,1 0,201 66,-200-66,-1 0,0 0,1 0,-1 0,0 1,0 0,0-1,0 1,0 0,0 0,0 1,-1-1,1 1,-1-1,0 1,1 0,-1 0,0 0,-1 0,1 0,-1 0,1 0,-1 1,0-1,0 0,0 1,-1-1,1 1,-1-1,0 1,0-1,0 1,0-1,-1 1,1-1,-1 1,0-1,0 1,0-1,-1 0,1 0,-1 1,1-1,-3 2,-9 8,0 0,-2-1,1-1,-1 0,-1-1,0-1,-1 0,1-1,-15 5,12-5,-234 82,241-86</inkml:trace>
  <inkml:trace contextRef="#ctx0" brushRef="#br0" timeOffset="3219.899">5250 453,'-34'39,"-25"31,-7 9,-3-5,6-9,9-12,9-9,12-8,7-5,3-3,0-2,0 0,-1 1,-2-1,4-3</inkml:trace>
  <inkml:trace contextRef="#ctx0" brushRef="#br0" timeOffset="4102.35">5221 791,'-14'17,"1"1,1 0,1 1,0 0,1 1,2 0,-2 6,-9 16,-3 7,-2 0,-3-2,-1 0,-2-2,-17 16,34-48,17-21,18-30,-18 33,184-286,-152 242,1 1,2 2,3 2,28-24,-68 66,0-1,1 0,-1 1,0 0,1-1,0 1,-1 0,1 0,0 0,0 1,0-1,0 1,1 0,-1 0,0 0,0 0,1 0,-1 1,1-1,-1 1,0 0,1 0,-1 0,1 1,-1-1,0 1,1 0,-1 0,0 0,0 0,1 0,-1 1,0 0,0-1,-1 1,1 0,0 0,-1 1,1-1,-1 1,0-1,1 1,-1 0,1 1,9 24,-1-1,-1 1,-1 1,-1-1,-2 2,1 15,-6-36,27 134,-27-135,-2 48,1-55,0 0,0 0,-1 0,1 0,0 0,0 1,-1-1,1 0,0 0,-1 0,1 0,-1 0,1 0,-1-1,0 1,1 0,-1 0,0 0,0 0,1-1,-1 1,0 0,0-1,0 1,0-1,0 1,0-1,0 1,0-1,0 0,0 1,0-1,0 0,0 0,0 0,-1 0,1 0,0 0,0 0,0 0,0-1,-1 1,-132-79,92 54,-2 2,-1 2,0 2,-29-7,45 18</inkml:trace>
  <inkml:trace contextRef="#ctx0" brushRef="#br0" timeOffset="5399.658">3331 227,'14'-17,"-5"3,1 1,0 1,1 0,0 0,1 1,1 0,-1 1,2 1,-1 0,10-4,-21 13,0-1,0 1,1 0,-1 0,0 1,0-1,0 0,0 1,1 0,-1-1,0 1,0 0,0 0,0 0,0 0,-1 0,1 1,0-1,0 0,-1 1,1-1,-1 1,1 0,-1 0,0-1,0 1,0 0,0 0,0 0,0 0,0 0,-1 1,1-1,-1 0,1 0,-1 0,0 0,0 1,0-1,0 0,0 0,0 0,-1 1,1-1,-1 0,0 0,1 0,-1 0,1 8,29 272,29 92,-21-90,-33-266,-1 0,-1 0,0 0,-2 0,0 0,-1 0,0 0,-2 0,0 0,-1-1,-1 1,-6 15,11-34,0 1,0-1,0 1,0-1,0 1,-1-1,1 1,0-1,0 1,-1-1,1 1,0-1,0 1,-1-1,1 1,0 0,-1-1,1 1,-1 0,1-1,-1 1,1 0,0-1,-1 1,1 0,-1 0,1 0,-1-1,1 1,-1 0,1 0,-1 0,0 0,1 0,-1 0,1 0,-1 0,1 0,-1 0,1 0,-1 0,1 1,-1-1,1 0,-1 0,1 1,-1-1,1 0,-1 0,1 1,0-1,-1 0,1 1,0-1,-1 1,1-1,0 0,-1 1,1-1,0 1,0-1,-1 1,1-1,0 1,0-1,0 1,-7-44,7-281,4 225,4 1,5 0,3 1,5 0,4 2,24-54,-42 128,2 0,0 1,1 1,1 0,1 0,1 1,0 0,7-6,-14 18,1-1,-1 1,1 0,0 1,0 0,0 0,1 0,0 1,0 0,0 1,0-1,1 2,-1-1,1 1,0 0,0 1,0 0,-1 1,1-1,0 2,0-1,1 1,283 54,-216-46,-10 0,-1-3,1-3,46-5,316-49,-216 27,-210 24,-1-1,0 1,0 0,1 0,-1 0,0 1,1-1,-1 0,0 1,0 0,1-1,-1 1,0 0,0 0,0 0,0 1,0-1,0 0,-1 1,1-1,0 1,-1-1,1 1,-1 0,1 0,-1 0,0 0,0 0,0 0,0 0,0 0,0 0,-1 1,4 81,-6-47,2-27,0-1,1 0,0 0,0 0,1 0,1 0,-1 0,1-1,0 1,1-1,0 0,1 0,-1 0,2 0,7 3</inkml:trace>
</inkml:ink>
</file>

<file path=ppt/ink/ink4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2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473 367,'1'-1,"-1"-1,0 0,1 1,-1-1,0 0,0 1,0-1,0 0,0 0,0 1,0-1,-1 0,1 1,-1-1,1 1,-1-1,0 0,1 1,-1-1,0 1,0 0,0-1,0 1,0 0,-1-1,1 1,0 0,0 0,-1 0,1 0,-1 0,1 1,-1-1,1 0,-1 1,1-1,-1 1,0-1,1 1,-1 0,0 0,0-1,1 1,-1 0,0 1,1-1,-1 0,0 0,1 1,-2 0,-144 42,137-40,2-1,1 0,0 0,0 0,1 0,-1 1,0 1,1-1,0 1,-1 0,1 0,1 1,-6 4,11-7,-1-1,1 0,0 0,-1 1,1-1,0 0,0 0,0 1,0-1,0 0,0 1,1-1,-1 0,0 1,1-1,-1 0,0 0,1 0,0 1,-1-1,1 0,0 0,-1 0,1 0,0 0,0 0,0 0,0-1,0 1,0 0,0 0,0-1,0 1,1 0,-1-1,0 1,0-1,1 0,-1 1,53 19,-52-21,0 1,0 0,1 0,-1 0,0 0,1 0,-1 0,0 0,0 1,1-1,-1 1,0 0,0 0,0 0,0 0,0 0,0 0,0 0,0 1,0-1,0 0,-1 1,1 0,-1-1,1 1,-1 0,1 0,-1 0,0 0,0 0,0 0,0 0,-1 1,1-1,0 0,-1 0,0 1,1-1,-1 0,0 1,0-1,0 0,-1 0,1 1,0-1,-1 0,0 2,-14 13,0-2,-1 0,0-1,-1-1,-1 0,0-1,-11 5,-79 59,53-12,54-63,0 1,1 1,-1-1,0 0,1 0,-1 0,1 0,-1 0,1 0,0 1,0-1,0 0,0 0,1 0,-1 1,1-1,-1 0,1 0,0 0,-1 0,1 0,0 0,0 0,1 0,-1 0,0-1,1 1,-1 0,1-1,-1 1,1-1,0 0,0 1,-1-1,2 0,10 6,0 0,1-1,-1-1,1-1,0 0,1 0,-1-1,0-1,1-1,-1 0,1-1,0 0,-1-1,4-1,16 1,-29 1,-1 0,1 0,-1 0,0 0,1-1,-1 0,1 0,-1 0,0-1,0 1,0-1,0 0,0 0,0 0,0-1,0 1,-1-1,0 0,1 0,-1 0,0-1,0 1,-1-1,1 0,-1 1,0-1,0 0,0 0,0 0,-1-1,0 1,1 0,-1-5,2-12</inkml:trace>
  <inkml:trace contextRef="#ctx0" brushRef="#br0" timeOffset="287.312">303 0,'18'187,"-8"111,-12-245,-3-1,-1 0,-3 0,-2-1,-17 45,-35 126,56-204</inkml:trace>
</inkml:ink>
</file>

<file path=ppt/ink/ink4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8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47,'0'10,"0"12,0 7,0 4,0 1,0 0,0-2,0-1,0-1,0-1,0 0,0-1,0 0,0-5</inkml:trace>
  <inkml:trace contextRef="#ctx0" brushRef="#br0" timeOffset="264.407">0 498,'43'-9,"34"-4,13 1,-4 2,-11-2,-15 1,-11 3,-11 2,-6 3,-8 6,-9 3</inkml:trace>
  <inkml:trace contextRef="#ctx0" brushRef="#br0" timeOffset="698.712">113 752,'45'-14,"-10"2,1 2,0 1,0 2,1 1,27 0,-63 5,-1 1,1 0,0-1,0 1,0 0,-1 0,1 0,0 0,0-1,0 1,-1 0,1 0,0 1,0-1,0 0,0 0,-1 0,1 0,0 1,0-1,-1 0,1 1,0-1,0 1,-1-1,1 1,0-1,-1 1,1-1,-1 1,1 0,-1-1,1 1,-1 0,1-1,-1 1,0 0,1 0,-1-1,0 1,0 0,1 0,-1 0,0-1,0 1,0 0,0 0,0 0,0 0,0-1,0 1,-1 0,1 0,0 0,0-1,-1 1,1 0,0 0,-1-1,0 2,-33 39,-22 7,42-38,1 1,0 0,0 1,1 0,1 1,0 0,0 1,2 0,-6 12,13-24,1 1,0 0,0-1,0 1,0 0,1 0,-1 0,1 0,0 0,-1 0,1 0,1 0,-1-1,0 1,1 0,-1 0,1 0,0 0,0 0,0-1,0 1,1 0,-1-1,1 1,-1-1,1 0,0 1,0-1,0 0,0 0,1 0,-1 0,0-1,1 1,1 0,1 1,0 0,0-1,1 0,-1 0,1 0,0 0,-1-1,1 0,0 0,0-1,0 0,0 0,0 0,0-1,-1 1,1-1,3-2,31-15,-24 9</inkml:trace>
  <inkml:trace contextRef="#ctx0" brushRef="#br0" timeOffset="1398.404">593 865,'382'-397,"-381"397,0-1,0 1,-1-1,1 0,0 1,0 0,0-1,0 1,0 0,0-1,0 1,-1 0,1 0,0 0,0 0,0 0,0 0,0 0,0 0,0 0,0 0,0 0,0 1,0-1,0 0,0 1,0-1,0 1,-1-1,1 1,0-1,0 1,0-1,-1 1,1 0,0 0,-1-1,1 1,-1 0,1 0,-1 0,1 0,-1-1,0 1,1 0,-1 0,0 0,0 0,1 0,-1 0,0 0,0 0,0 0,0 0,-1 0,1 0,0 0,0 0,0 0,-1 0,1 0,0 0,-1-1,1 1,-1 1,-6 45,4-38,1 0,0 0,1-1,0 1,1 0,0 0,0 0,0 0,1 0,1 0,0 0,0 0,0-1,1 1,3 4,-5-12,0 1,0 0,0 0,0-1,1 1,-1-1,0 1,1-1,0 0,-1 1,1-1,0 0,-1 0,1 0,0 0,0-1,0 1,0 0,0-1,0 1,0-1,0 0,0 0,0 0,0 0,0 0,0 0,0 0,0-1,0 1,0-1,0 1,0-1,0 0,0 0,0 0,-1 0,1 0,0 0,-1 0,1-1,0 0,59-66,72-153,-92 147,-40 75,0-1,0 1,0 0,0-1,0 1,-1 0,1 0,0-1,0 1,-1 0,1 0,0 0,-1 0,1 0,-1 0,0 0,1 0,-1 0,0 0,1 0,-1 1,0-1,0 0,0 0,0 0,0 0,0 0,0 0,-1 0,1 1,0-1,0 0,-1 0,1 0,-1 0,1 0,-1 0,1 0,33 194,-30-183,23 72,-18-60</inkml:trace>
  <inkml:trace contextRef="#ctx0" brushRef="#br0" timeOffset="1798.39">1581 272,'22'78,"4"-1,3-1,3-1,22 34,-54-108,0 0,1 0,-1 0,1 1,-1-1,1 0,-1 0,1 0,0 0,-1 0,1-1,0 1,0 0,0 0,0 0,-1-1,1 1,0 0,0-1,0 1,1-1,-1 1,0-1,0 0,0 1,0-1,0 0,0 0,1 0,-1 0,0 0,0 0,0 0,0 0,1 0,-1 0,0-1,0 1,0 0,0-1,0 1,0-1,0 0,0 1,0-1,0 0,0 1,0-1,0 0,0 0,-1 0,1 0,0 0,-1 0,1 0,-1 0,1 0,-1 0,1 0,-1 0,63-190,-23 55,-34 108,0 1,3-1,0 1,1 1,2 0,0 0,8-8,-6 16,0 6</inkml:trace>
  <inkml:trace contextRef="#ctx0" brushRef="#br0" timeOffset="3751.341">2118 18,'28'-5,"-12"1,0 1,0 0,1 2,-1-1,1 2,-1 0,1 1,-1 1,0 1,6 1,-20-4,0 1,0 0,0-1,0 1,0 0,-1 0,1 0,0 0,0 1,-1-1,1 0,0 1,-1-1,0 1,1-1,-1 1,0 0,0 0,0-1,0 1,0 0,0 0,0 0,-1 0,1 0,-1 0,0 0,1 0,-1 1,0-1,0 0,0 0,0 0,-1 0,1 0,-1 0,1 0,-1 0,0 0,1 0,-1 0,0 0,-1 0,-54 74,54-74,1-2,0 1,-1-1,1 1,0-1,0 1,0 0,0 0,0-1,0 1,0 0,0 0,0 0,0 0,0 0,1 0,-1 0,0 1,1-1,-1 0,1 0,-1 0,1 1,-1-1,1 0,0 1,0-1,0 0,0 1,0-1,0 0,0 1,0-1,0 0,0 0,1 1,-1-1,1 0,-1 0,1 1,-1-1,1 0,0 0,0 0,-1 0,1 0,0 0,0 0,0 0,11 1,0 0,0 0,0-1,-1-1,1 0,0-1,0 0,0-1,0 0,-1-1,10-3,49-8,-42 11,-3 2</inkml:trace>
</inkml:ink>
</file>

<file path=ppt/ink/ink4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36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0,'39'330,"-51"2,1-155,1-133,6-24</inkml:trace>
  <inkml:trace contextRef="#ctx0" brushRef="#br0" timeOffset="27893.324">586 198,'2'-3,"0"1,0 0,0-1,-1 1,1-1,-1 1,0-1,1 0,-1 0,-1 1,1-1,0 0,-1 0,1 0,-1 0,0 0,0 0,0 0,0 0,-1 0,1 0,-1 0,0 0,0 1,0-1,0 0,0 0,0 1,-1-1,0 1,1-1,-1 1,0 0,0 0,0-1,0 1,-1 1,1-1,0 0,-1 1,1-1,-1 1,0-1,-1 1,-14-1,-1 2,1 0,0 1,0 1,0 1,1 0,-1 1,1 1,-1 1,1 0,1 2,0-1,0 2,-11 8,1-4,-189 129,212-141,0 1,1-1,-1 1,0-1,0 1,1 0,-1 0,1 1,-1-1,1 0,0 1,0-1,0 1,0 0,1-1,-1 1,1 0,0 0,-1 0,1 0,1 1,-1-1,0 0,1 0,-1 0,1 1,0-1,0 0,1 0,-1 1,1-1,-1 0,1 0,0 0,0 0,0 0,1 0,-1 0,1 0,-1 0,1 0,0-1,0 1,0-1,1 1,14 4,0 0,0-1,1 0,0-2,0 0,0-1,0 0,1-2,-1 0,0-1,1-1,-1-1,1-1,-1 0,0-1,0-1,-1-1,0 0,38-6,32-18,-115 20,6 13,0 2,0 0,1 1,-1 1,1 1,-10 6,-31 10,50-19,0-1,1 2,0 0,0 0,1 0,0 2,0-1,0 1,1 1,-8 8,14-13,0-1,0 1,1 0,-1-1,1 1,0 0,0 1,1-1,-1 0,1 1,0-1,0 0,0 1,0-1,1 1,0 0,0-1,0 1,0-1,1 1,0-1,0 1,0-1,1 0,-1 1,1-1,0 0,0 0,0 0,1 0,0 0,4 5,1 1,1-2,-1 1,1-1,1 0,0-1,0 0,0-1,1 0,0 0,0-1,0-1,0 0,1-1,0 0,0 0,0-1,0-1,0 0,0 0,0-2,4 0,28-1,0-3,-1-1,1-3,-1-1,-1-2,29-13,29-6,-83 24</inkml:trace>
</inkml:ink>
</file>

<file path=ppt/ink/ink4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06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78,'-7'-7,"7"7,8 15,23 74,-3 1,8 59,-28-112,54 185,-30-138,-32-84,1 1,-1 0,1-1,-1 1,1-1,-1 1,1-1,0 1,-1-1,1 1,0-1,-1 1,1-1,0 0,-1 0,1 1,0-1,0 0,-1 0,1 0,0 0,0 0,-1 0,1 0,0 0,0 0,-1 0,1 0,0 0,0 0,-1-1,1 1,0 0,0-1,-1 1,1 0,-1-1,1 1,0-1,-1 1,1-1,-1 1,1-1,-1 0,1 1,-1-1,1 0,-1 1,0-1,1 0,-1 1,0-2,22-40,-21 38,119-394,-42 91,-76 307,-2 11</inkml:trace>
</inkml:ink>
</file>

<file path=ppt/ink/ink4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0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0 762,'43'-9,"24"-9,6 0,-6 2,-8 4,-11 4,-7 4,-7 2,-4 1,-2 2,-7-1</inkml:trace>
  <inkml:trace contextRef="#ctx0" brushRef="#br0" timeOffset="241.976">0 988,'43'-9,"34"-9,8 0,-1-3,-9 3,-13 4,-17 0,-12 2,-6 3,-8 3</inkml:trace>
  <inkml:trace contextRef="#ctx0" brushRef="#br0" timeOffset="1161.636">790 1073,'12'-31,"0"2,2 0,1 0,1 1,2 1,0 1,2 0,1 2,0 0,2 2,1 0,1 1,21-12,-18 14,-10 7,-1 1,2 0,-1 1,2 1,-1 0,1 2,17-4,-35 10,0 1,0 0,0-1,0 1,0 0,0 0,0 1,0-1,0 0,0 1,0-1,0 1,0-1,0 1,0 0,0 0,0 0,-1 0,1 0,0 1,-1-1,1 0,-1 1,1-1,-1 1,0-1,1 1,-1 0,0 0,0-1,0 1,-1 0,1 0,0 0,-1 0,1 0,-1 0,0 0,1 1,1 92,-3-76,0-17,0 1,0-1,0 0,1 1,-1-1,1 1,0-1,-1 1,1-1,0 1,1-1,-1 1,0-1,1 1,-1-1,1 1,0-1,0 1,0-1,0 0,0 0,1 1,-1-1,1 0,-1 0,1 0,0-1,-1 1,1 0,0-1,0 1,0-1,1 1,-1-1,0 0,0 0,1 0,-1 0,1-1,-1 1,1-1,-1 1,1-1,-1 0,1 0,-1 0,1 0,-1 0,1-1,0 1,124-91,129-86,-188 151,-66 26,0 0,0 0,-1 0,1 0,0 1,0-1,0 0,-1 1,1-1,0 1,-1 0,1-1,0 1,-1 0,1 0,-1 0,1 0,-1 1,0-1,1 0,-1 1,0-1,0 0,0 1,0-1,0 1,0 0,-1-1,1 1,0 0,-1-1,1 1,-1 0,0 0,0 0,1-1,-1 2,0 6,0 0,0-1,0 1,-1 0,0-1,-1 1,0-1,-1 1,1-1,-1 0,-1 0,-1 2,-19 76,33-47,1-26</inkml:trace>
  <inkml:trace contextRef="#ctx0" brushRef="#br0" timeOffset="1779.918">2483 594,'-43'11,"-1"3,2 1,0 2,1 2,1 2,-24 17,57-33,0 1,0 1,0-1,0 1,1 0,1 1,-1-1,1 1,0 0,1 1,-3 6,5-12,1 0,0 0,0-1,0 1,0 0,0 0,1 1,-1-1,1 0,0 0,0 0,0 0,0 0,0 0,1 0,0 0,-1 0,1 0,0 0,1 0,-1 0,0 0,1 0,0-1,-1 1,1-1,0 1,0-1,0 0,1 0,-1 0,1 0,-1 0,1 0,-1-1,2 1,5 0,1-1,-1 1,0-2,1 0,-1 0,0 0,0-1,1-1,-1 1,0-1,0-1,0 0,0 0,-1-1,1 0,-1-1,0 1,7-7,-10 8,286-215,-278 211,-11 5,-1 0,1 0,0 0,0 0,-1 0,1 1,1-1,-1 1,0 0,0-1,0 1,1 0,-1 0,0 0,1 1,-1-1,1 1,-1-1,1 1,-1 0,1 0,-1 0,1 0,-1 0,1 1,-1-1,1 1,-1-1,1 1,-1 0,0 0,1 0,-1 0,0 1,0-1,0 1,0-1,0 1,0 0,0-1,-1 1,2 1,1 13,-1 1,-1-1,-1 0,0 1,-1-1,0 1,-1-1,-1 0,-1 36,1 318,-1-332,-1-1,-2 0,-1 0,-12 34,19-67,-1 0,0 1,0-1,0 0,0 0,-1 0,0 0,0 0,0 0,0 0,-1-1,1 1,-1-1,0 1,0-1,0 0,0 0,-1 0,1-1,-1 1,1-1,-1 0,0 0,0 0,0-1,0 1,-1-1,1 0,0 0,0 0,-1-1,1 0,0 0,-1 0,-2 0,-3-8,0 1,0-2,0 1,1-1,1-1,0 0,0 0,0 0,2-1,-1 0,1 0,1-1,0 0,1 0,0 0,0-1,2 1,-1-1,2 1,0-1,0 0,1 0,1 0,0 1,0-1,3-7,22-75,-17 69</inkml:trace>
  <inkml:trace contextRef="#ctx0" brushRef="#br0" timeOffset="2295.747">3049 1,'-59'532,"45"-434,1 66,13-163,0 1,0 0,0-1,0 1,0 0,1 0,-1-1,0 1,1 0,0-1,-1 1,1-1,0 1,0-1,0 1,0-1,0 1,0-1,0 0,0 0,1 1,-1-1,0 0,1 0,-1 0,1-1,-1 1,1 0,0 0,-1-1,1 1,0-1,-1 0,1 1,0-1,-1 0,1 0,0 0,0 0,-1 0,1-1,0 1,-1 0,1-1,0 1,-1-1,1 0,0 1,-1-1,1 0,-1 0,2-1,111-82,106-48,-219 131,1-1,0 1,0 0,0 0,0 0,0 0,0 0,0 0,0 1,0-1,1 1,-1-1,0 1,0 0,1 0,-1 0,0 0,0 0,0 1,1-1,-1 1,0-1,0 1,0 0,0 0,0 0,0 0,0 0,0 0,0 0,0 1,-1-1,1 1,-1-1,1 1,-1 0,1 0,-1-1,0 1,0 0,0 0,0 0,0 0,0 1,-1-1,1 0,-1 0,1 1,-1 7,1-1,-2 1,1-1,-1 1,0-1,-1 1,0-1,-1 0,0 0,0 0,-1 0,-1 1,-17 53,20-40,3-2</inkml:trace>
</inkml:ink>
</file>

<file path=ppt/ink/ink4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20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226 193,'-1'-1,"0"0,0 1,1-1,-1 1,0-1,0 1,0-1,0 1,0 0,0-1,0 1,0 0,0 0,0 0,0-1,0 1,0 0,0 0,0 1,0-1,0 0,0 0,0 0,1 1,-1-1,0 0,0 1,0-1,0 1,0-1,0 1,1-1,-1 1,0 0,0-1,1 1,-1 0,0 0,1 0,-1-1,1 1,-1 0,1 0,0 0,-1 0,1 0,0 0,-1 0,1 0,0 0,0 0,0 0,0 0,0 0,0 0,4 60,28 97,-30 114,-30-23,33-170,1-72,0-8</inkml:trace>
  <inkml:trace contextRef="#ctx0" brushRef="#br0" timeOffset="533.687">1 334,'36'-34,"2"1,2 3,1 1,1 2,1 2,1 2,1 2,16-4,-45 17,0 2,1 0,0 1,0 1,0 0,0 1,0 1,1 1,-1 1,1 0,-1 1,11 2,-26-3,1 1,-1 0,0-1,0 1,0 0,1 0,-1 0,0 0,0 1,-1-1,1 1,0-1,0 1,-1-1,1 1,-1 0,1 0,-1 0,0 0,1 0,-1 0,0 0,-1 0,1 1,0-1,-1 0,1 0,-1 1,1-1,-1 0,0 1,0-1,0 1,-1-1,1 0,0 1,-1-1,0 0,1 0,-1 1,0-1,0 0,0 0,-2 2,-9 19,-1 0,-1 0,-1-2,0 1,-2-2,-1 0,-18 15,-65 80,99-111,-1-1,1 1,0 0,0-1,1 1,-1 0,1 0,0 0,0 0,0 0,1 0,-1 1,1-1,0 0,0 0,0 0,1 0,0 0,-1 1,2-1,-1 0,0 0,1-1,-1 1,1 0,0 0,1-1,-1 1,0-1,1 0,0 0,1 1,108 85,-109-87,48 28,-36-23,-1 0,0 2,-1-1,0 1,0 1,-1 1,0-1,-1 2,0 0,-1 0,7 10,-15-18,0 1,-1 0,1 0,-1 0,0 0,0 0,-1 0,1 0,-1 0,0 0,0 0,-1 0,1 0,-1 0,-1 0,1 0,-1 0,1 0,-1-1,0 1,-1-1,1 1,-1-1,0 0,0 0,-1 0,-99 91,71-74,-1-2,-1-1,0-2,-1-1,-1-2,0-1,-28 5,-109-2,173-15,-1 1,0-1,0 0,0 1,1-1,-1 0,0 0,0 0,0 0,1 0,-1 0,0 0,0 0,0 0,0 0,1 0,-1 0,0-1,0 1,0 0,1-1,-1 1,0 0,0-1,1 1,-1-1,0 1,1-1,-1 0,1 1,-1-1,1 0,-1 1,1-1,-1 0,1 1,0-1,-1 0,1 0,0 1,0-1,-1 0,1 0,0 0,0 0,0 1,0-1,0 0,0 0,0 0,0 0,0 1,1-1,-1 0,0 0,1 0,-1 1,0-1,1 0,-1 1,1-1,-1 0,1 1,-1-1,1 0,-1 1,1-1,0 1,-1-1,1 1,48-39,-49 39,27-18</inkml:trace>
  <inkml:trace contextRef="#ctx0" brushRef="#br0" timeOffset="1179.898">960 841,'2'11,"0"0,1-1,0 1,1-1,1 0,-1 0,1-1,1 1,0-1,6 7,-9-12,0-1,0 0,0 0,0 0,1 0,-1 0,1-1,0 1,-1-1,1 0,0 0,1 0,-1-1,0 0,0 1,1-2,-1 1,1 0,-1-1,1 0,-1 0,0 0,1 0,-1-1,1 0,-1 0,3-1,12-7,0-1,0-1,-1 0,0-2,-1 0,-1-1,0 0,3-5,-5 6,86-91,-99 104,-1-1,1 0,-1 0,1 1,-1-1,1 0,0 1,-1-1,1 0,0 1,0-1,-1 1,1-1,0 1,0 0,0-1,-1 1,1 0,0-1,0 1,0 0,0 0,0 0,0 0,0 0,-1 0,1 0,0 0,0 0,0 1,0-1,0 0,0 0,-1 1,1-1,0 0,0 1,0-1,-1 1,1 0,0-1,-1 1,1-1,0 1,-1 0,1 0,14 45,-12-31,1-5,0-1,1 1,0-1,0 0,1 0,0-1,0 1,1-1,0-1,1 1,0-1,0-1,0 1,1-2,0 1,0-1,0 0,1-1,-1 0,1 0,0-1,9 1,-8-2,0-1,0 0,0-1,1 0,-1-1,0 0,0-1,0 0,0-1,0 0,-1-1,1 0,-1 0,0-1,0 0,0-1,7-6,12-10,0 0,-2-3,0 0,19-24,-17 16,-1-1,-1-1,-2-1,-2-1,-2-1,-1-1,-1 0,2-14,-10 23,-1-1,-1 0,-1-1,-2 0,-2 0,0 0,-2 0,-2 0,-1-1,-3-16,4 46,0 0,0 0,0 0,0 0,-1 0,1 0,-1 0,0 0,0 0,0 0,0 1,0-1,0 0,-1 1,0-1,1 1,-1-1,0 1,0 0,0 0,0 0,-1 0,1 0,-1 0,1 0,-1 1,1 0,-1-1,0 1,0 0,0 0,0 0,0 1,0-1,0 1,0 0,0 0,0 0,0 0,0 0,0 0,1 1,-1 0,0-1,0 1,-2 1,-2 6,1 0,-1 0,2 0,-1 1,1 0,1 0,-1 0,2 1,-1-1,1 1,1 0,0 0,0 0,1 0,0 2,-7 64,4 1,3 0,4 5,-1 20,0-72,1-1,2 1,1-1,2 0,0-1,2 0,3 5,-3-6,-10-27,-1 0,1 0,-1-1,1 1,-1 0,0 0,1 0,-1 0,1 0,-1 0,1 0,-1 0,1 0,-1 0,0 0,1 0,-1 0,1 0,-1 0,1 1,-1-1,1 0,-1 0,1 1,-1-1,1 0,-1 1,1-1,0 1,-1-1,1 0,-1 1,1-1,0 1,0-1,-1 1,1-1,0 1,0-1,-1 1,1-1,0 1,0-1,0 1,0 0,0-1,0 1,0-1,0 1,0-1,0 1,0 0,0-1,1 1,-1-1,0 1,0-1,1 1,-16-10</inkml:trace>
  <inkml:trace contextRef="#ctx0" brushRef="#br0" timeOffset="1428.033">1666 390,'43'0,"33"0,14 0,1 0,-5 0,-8 0,-8 0,-11 0,-5 0,-3-5,0-1,-4 0,-11 1</inkml:trace>
</inkml:ink>
</file>

<file path=ppt/ink/ink4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28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26,'-5'0,"3"-5,-2-1,-7 0,-4 1,-2 2</inkml:trace>
</inkml:ink>
</file>

<file path=ppt/ink/ink4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26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0 314,'24'-54,"-24"54,1-1,-1 0,1 0,0 1,0-1,-1 0,1 1,0-1,0 1,0-1,0 1,0-1,0 1,0 0,-1-1,1 1,0 0,0 0,0 0,0 0,0-1,0 2,0-1,0 0,0 0,0 0,0 0,0 1,0-1,0 0,0 1,0-1,0 1,0-1,0 1,0-1,-1 1,1 0,0-1,0 1,-1 0,1 0,-1-1,1 1,0 0,-1 0,0 0,1 0,-1 0,1 0,-1 0,0 0,0 0,1 0,37 129,-24-40,38 159,-52-247,22 46,-21-47,-1-1,1 1,-1 0,1 0,0 0,-1-1,1 1,0 0,0-1,-1 1,1-1,0 1,0-1,0 1,0-1,0 1,0-1,0 0,0 0,0 1,0-1,0 0,0 0,0 0,0 0,0 0,0 0,0 0,0-1,0 1,0 0,-1-1,1 1,0 0,0-1,0 1,0-1,0 1,0-1,-1 0,1 1,0-1,-1 0,1 1,0-1,-1 0,1-1,62-100,-8 9,-4-2,-5-2,12-41,-54 131,-2 8</inkml:trace>
  <inkml:trace contextRef="#ctx0" brushRef="#br0" timeOffset="319.618">791 427,'43'-5,"28"-1,13 0,-4-4,-11 0,-12 2,-10 2,-10 2,-5 2,-4 1,-6 0</inkml:trace>
  <inkml:trace contextRef="#ctx0" brushRef="#br0" timeOffset="567.873">847 681,'39'-10,"26"-3,8-4,-5 1,-8 3,-10 4,-9 4,-11 1</inkml:trace>
  <inkml:trace contextRef="#ctx0" brushRef="#br0" timeOffset="1071.806">1411 710,'36'-1,"0"-2,0-1,-1-2,0-1,0-2,0-1,-1-1,-1-3,29-15,-11-3,0-3,-3-2,-1-2,-1-3,16-21,-46 47,-1 0,-1-2,-1 0,0-1,-1 0,-1 0,-1-1,-1-1,6-18,-13 34,-1-1,-1 0,1 1,-1-1,0 0,0 1,0-1,-1 0,0 1,0-1,-1 1,1-1,-1 1,0-1,-1 1,1 0,-1 0,0 0,0 1,-1-1,1 1,-1 0,0-1,0 2,-1-1,1 0,-1 1,0 0,0 0,0 0,0 1,0 0,0 0,-1 0,1 1,-1-1,1 1,-1 0,0 1,1 0,-1 0,0 0,0 0,1 1,-1 0,1 0,-1 0,1 1,-1 0,1 0,-5 3,-4 3,0 1,0 0,1 1,0 1,0 0,1 1,1 0,0 0,1 1,0 1,1 0,0 0,2 1,-1 0,2 0,0 1,1 0,0 0,2 0,-1 0,2 1,0-1,2 1,-1-1,2 1,0 0,1-1,1 1,3 11,0-14,1-1,1 0,-1 0,2-1,0 0,0 0,1-1,1-1,0 1,0-2,1 0,0 0,0-1,1 0,1-1,-1-1,1 0,0 0,0-2,9 5,0-2,1-1,0 0,0-2,0-1,0 0,9-2,-9-1</inkml:trace>
  <inkml:trace contextRef="#ctx0" brushRef="#br0" timeOffset="1522.588">2766 117,'-38'34,"2"3,1 0,2 3,-7 11,34-45,1 0,-1 1,1-1,1 1,-1 0,1 0,0 0,1 1,-1-1,1 1,1 0,0 0,0 0,0 0,1 0,1 1,-1-1,1 0,0 0,1 1,0-1,0 0,1 0,0 0,1 0,0 0,3 7,1-7,0-1,0 0,0 0,1 0,0-1,1 0,-1 0,1-1,0 0,0-1,1 0,-1-1,1 0,0 0,0-1,0 0,0 0,1-1,-1-1,0 0,0 0,1-1,3-1,10-2,1 0,-1-2,0-1,-1-1,1 0,-1-2,-1-1,0-1,3-3,-5 2,0-1,-1-1,-1-1,-1-1,0 0,-1-1,-1 0,12-21,-20 30,-1-1,-1 0,0 0,0 0,-1 0,0-1,-1 0,0 0,-1 0,0 0,-1 0,0 0,-1-1,0 1,-1 0,0 0,-1 0,0 0,0 0,-2-1,2 7,-1 0,1 0,-1 1,0-1,-1 1,1-1,-1 1,0 0,0 0,0 1,0-1,-1 1,1 0,-1 0,0 1,0-1,0 1,0 0,0 0,-1 1,-4-1,-116-11,123 13,-32 0</inkml:trace>
  <inkml:trace contextRef="#ctx0" brushRef="#br0" timeOffset="1806.639">2456 399,'59'-3,"0"-3,0-3,-1-2,49-16,98-29,-199 56,-1 1,0-1,1 2,-1-1,0 0,0 1,0 0,0 0,0 1,0-1,0 1,-1 0,0 1,1-1,-1 1,1 0,45 29,-43-30,0-1,1 0,-1 0,1 0,-1-1,1 0,0 0,0-1,0 0,-1 0,1-1,3-1,8-4</inkml:trace>
  <inkml:trace contextRef="#ctx0" brushRef="#br0" timeOffset="3000.008">3020 89,'-5'0,"-6"0,-6 0,-5 0,-4 0,-2 0,-1 4,0 8,-1 0,6 4,6-1</inkml:trace>
</inkml:ink>
</file>

<file path=ppt/ink/ink4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3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457 481,'40'-13,"105"-48,-146 62,0-1,0-1,0 1,0 0,0 0,0 0,1 0,-1-1,0 1,0 0,0-1,0 1,1-1,-1 1,0-1,1 1,-1-1,0 1,1-1,-1 0,0 1,1-1,-1 0,1 1,-1-1,1 0,0 0,-1 0,1 1,0-1,0 0,-1 0,1 0,0 0,0 0,0 0,0 0,0 1,0-1,0 0,0 0,1 0,-1 0,0 0,0 0,1 1,-1-1,1 0,-1 0,0 1,1-1,0 0,-1 0,1 1,-1-1,1 1,0-1,-1 0,1 1,0-1,0 1,-1 0,1-1,0 1,0-1,-37 0,0 0,0 3,0 1,0 1,0 2,1 2,-32 10,-21 18,88-33,0-1,0 0,0 0,0 0,1 0,-1 1,1-1,0 0,-1 0,1 0,0 0,0 0,0 0,0-1,1 1,-1 0,0 0,1-1,-1 1,1-1,0 1,-1-1,1 0,0 0,0 1,0-1,0-1,0 1,0 0,0 0,0-1,0 1,0-1,1 0,-1 1,0-1,2 1,144 52,-146-53,0 0,0 0,0 1,-1-1,1 1,0-1,0 1,-1 0,1 0,0 0,-1-1,1 2,-1-1,1 0,-1 0,1 0,-1 1,0-1,0 1,1-1,-1 1,0-1,0 1,-1-1,1 1,0 0,-1 0,1 0,-1-1,1 1,-1 0,0 0,1 0,-1 0,0 0,-1-1,1 1,0 0,0 0,-1 0,1 0,-1-1,0 1,1 0,-1 0,0-1,0 1,0-1,0 1,0-1,-1 1,1-1,-2 2,-167 105,-43 23,209-130,0 0,1 0,-1 1,0-1,1 1,-1 0,1-1,0 2,0-1,-1 0,2 1,-1-1,0 1,0 0,1 0,-1 0,1 0,0 1,0-1,0 0,1 1,-1-1,1 1,0 0,0 0,0-1,0 1,1 0,-1 0,1 0,0 0,0 0,1-1,-1 1,1 0,0 0,0 0,1 2,8 3,1-2,-1 1,1-1,1-1,-1 0,1-1,0 0,1-1,-1 0,1-1,0 0,0-1,-1 0,1-1,1-1,-1 0,0-1,0 0,-1-1,4-1,19 2,-3 1,-25 1,0 0,0 0,0-1,0 1,0-2,0 1,0-1,0 0,0-1,0 1,0-1,-1-1,1 1,-1-1,1-1,-1 1,0-1,0 0,-1 0,1 0,1-3,-1-4,-1 0,0 0,-1 0,0 0,-1-1,-1 0,1 1,-2-1,0 0,0-1,7-46,-2 34</inkml:trace>
  <inkml:trace contextRef="#ctx0" brushRef="#br0" timeOffset="337.013">485 1,'-1'119,"-5"1,-5-1,-5-1,-29 105,-36 142,48-185,30-156</inkml:trace>
</inkml:ink>
</file>

<file path=ppt/ink/ink4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6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0,'13'169,"-7"-130,-2 1,-2 0,-2 0,-1 0,-5 27,-14 148,10-165,2 37,9-86,0 0,1 0,-1-1,1 1,-1 0,1 0,-1-1,1 1,-1-1,1 1,0-1,-1 0,1 0,0 0,-1 0,1 0,0 0,-1 0,1 0,0-1,-1 1,1 0,-1-1,1 0,-1 1,1-1,-1 0,1 0,-1 0,0 0,1 0,-1 0,0 0,0 0,0 0,0-1,0 1,0 0,0-1,0 1,0-1,-1 1,1-1,0 0,71-84,70-67,-30 82,-109 69,0 1,0 0,0 0,0 0,0 1,0-1,0 1,0-1,0 1,0 0,1 0,-1 1,0-1,0 1,0-1,0 1,0 0,0 0,0 0,0 1,0-1,-1 1,1 0,0-1,-1 1,0 0,1 0,-1 1,0-1,0 0,0 1,0-1,0 1,-1 0,1 0,-1-1,0 1,0 0,1 3,3 13,-1 1,-1-1,0 1,-1-1,-2 1,0 0,-1 0,-1-1,-1 6,-15 34,13-52</inkml:trace>
</inkml:ink>
</file>

<file path=ppt/ink/ink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6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538 368,'-45'-37,"27"31,0 1,0 1,0 1,-1 0,1 2,-1 0,1 1,-1 0,1 2,-1 0,1 1,0 1,-11 4,-56 23,85-30,-1 1,1-1,0 1,0-1,-1 1,1-1,1 1,-1-1,0 1,0-1,0 1,1-1,-1 1,1-1,-1 0,1 1,0-1,-1 0,1 1,0-1,0 0,0 0,0 0,0 0,0 0,0 0,0 0,1 0,-1 0,0 0,1 0,-1-1,0 1,1-1,-1 1,1-1,-1 0,2 1,164 53,-166-53,-1-1,1 0,0 0,-1 1,1-1,-1 1,1-1,-1 1,1-1,-1 1,1-1,-1 1,1-1,-1 1,1-1,-1 1,0 0,1-1,-1 1,0 0,0-1,0 1,1 0,-1-1,0 1,0 0,0 0,0-1,0 1,0 0,0-1,0 1,-1 0,1-1,0 1,0 0,-1-1,1 1,0 0,-1-1,1 1,0 0,-1-1,1 1,-1-1,1 1,-1-1,1 1,-1-1,0 0,1 1,-1-1,1 0,-1 1,0-1,-41 26,39-24,-57 32,1 3,2 3,-19 19,73-57,0 0,0 1,0-1,0 1,1 0,-1 0,1 0,0 0,0 0,0 0,0 1,0-1,1 1,-1-1,1 1,0-1,0 1,1 0,-1 0,1 0,0-1,0 1,0 0,0 0,1 0,-1-1,1 1,0 0,0-1,1 1,-1 0,1-1,-1 0,1 1,0-1,1 0,-1 0,0 0,1 0,0 0,1 0,8 6,1-2,0 0,1-1,0 0,-1-1,2 0,-1-2,0 1,1-2,0 0,-1 0,1-2,0 1,0-2,0 0,12-3,-24 4,1 0,0-1,-1 1,1-1,0 0,-1 0,1 0,-1 0,1-1,-1 1,0-1,1 0,-1 0,0 0,0-1,0 1,-1 0,1-1,-1 0,1 0,-1 0,0 0,0 0,0 0,0-1,-1 1,0 0,1-2,3-15</inkml:trace>
  <inkml:trace contextRef="#ctx0" brushRef="#br0" timeOffset="435.491">312 1,'-1'435,"-38"-86,-35 23,47-200,42-133,-3-27</inkml:trace>
</inkml:ink>
</file>

<file path=ppt/ink/ink4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6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23,'9'0,"14"0,6 0,5 0,0 0,-1 0,-1 0,-1 0,-1 0,-1 0,0 0,-1-5,0-1,0 0,-5 1</inkml:trace>
</inkml:ink>
</file>

<file path=ppt/ink/ink4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7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58,'38'-5,"18"-1,4-5,-4 0,-6 1,-7 3,-6 2,-9 3</inkml:trace>
</inkml:ink>
</file>

<file path=ppt/ink/ink4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9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1092,'94'-51,"-2"-5,-3-4,65-57,-120 88,-1-2,-2-1,-1-1,-2-2,-1 0,-2-2,-1-1,-2-1,-2-1,13-35,-11-53,-22 125,0-1,0 1,-1-1,1 0,-1 1,0-1,0 1,0-1,0 1,0 0,-1-1,0 1,0 0,1 0,-2 0,1 0,0 0,-1 1,1-1,-1 1,0 0,0-1,0 1,0 0,0 1,0-1,0 0,-1 1,1 0,-1 0,1 0,-1 0,1 1,-1-1,-6 3,1-1,-1 2,1-1,0 1,0 1,0-1,0 2,1-1,-1 1,1 0,0 1,1 0,0 0,-1 1,2 0,-1 0,1 1,0-1,1 1,0 1,-3 5,4-9,-14 21,2 0,0 1,2 1,1 0,1 1,1 1,2 0,1 0,1 0,1 9,4-27,1 0,0 0,1 1,1-1,0 0,0 0,1 0,1 0,0 0,0 0,2-1,-1 0,1 1,1-2,0 1,0-1,1 1,1-2,0 1,4 4,-2-5,0 0,0 0,0-1,1 0,0-1,1 0,0-1,0 0,0-1,0 0,1-1,0-1,0 0,0 0,10-1,29-2,-52-1</inkml:trace>
  <inkml:trace contextRef="#ctx0" brushRef="#br0" timeOffset="431.652">1242 274,'-9'12,"-16"17,2 0,2 2,0 0,2 2,2 0,1 1,-6 19,20-49,0 0,1 0,-1 0,1 0,0 0,0 0,0 0,0 1,1-1,0 0,0 1,0-1,0 0,1 1,0-1,0 0,0 0,0 0,0 0,1 0,0 0,0 0,0 0,0-1,1 1,-1-1,1 1,0-1,0 0,0 0,1 0,-1-1,0 1,1-1,0 0,0 0,0 0,0 0,0-1,0 1,10-1,0 0,0 0,0-2,0 1,0-2,0 0,-1-1,1 0,-1-1,1 0,-1-1,0-1,-1 0,1 0,-1-2,-1 1,7-7,13-11,-1-1,-2-1,0-2,-2-1,14-21,-30 37,0-1,-1 0,0 0,-1 0,-1-1,0 0,-1-1,-1 0,-1 1,2-9,-5 18,-1 1,1-1,-1 1,0-1,0 1,-1-1,0 1,0 0,-1-1,1 1,-1 0,-1 0,1 0,-1 0,0 0,0 1,-1-1,0 1,0 0,0 0,-1 0,1 1,-1-1,0 1,0 0,-1 1,1-1,-1 1,0 0,-7-3,1 1,0 1,-1 0,0 1,0 0,0 1,0 0,0 1,0 1,-1 0,1 0,0 2,0-1,0 2,0 0,0 0,1 1,-1 1,1 0,-4 3,-20 10,1 2,2 2,0 1,1 1,1 2,-1 2,2 1</inkml:trace>
  <inkml:trace contextRef="#ctx0" brushRef="#br0" timeOffset="713.069">931 528,'103'-37,"201"-88,-300 123,0-1,0 1,0-1,1 1,-1 0,1 1,-1-1,1 1,-1 0,1 0,0 1,0-1,0 1,-1 0,1 0,0 1,0-1,-1 1,1 0,0 0,-1 1,1-1,-1 1,1 0,-1 0,0 1,0-1,0 1,0 0,2 2,1 1,1-1,0 0,0-1,0 1,1-1,-1-1,1 0,0 0,0-1,0 0,0-1,0 1,0-2,1 1,-1-2,0 1,2-1,13 1</inkml:trace>
  <inkml:trace contextRef="#ctx0" brushRef="#br0" timeOffset="1160.729">1751 48,'11'-5,"-1"-1,0 0,1 1,0 0,0 1,0 0,1 1,-1 0,1 1,0 0,0 1,10 0,-21 1,1 0,-1 0,1 1,-1-1,1 0,-1 1,1-1,-1 1,0-1,1 1,-1 0,0 0,1 0,-1 0,0-1,0 2,0-1,0 0,0 0,0 0,0 0,0 1,0-1,-1 0,1 1,0-1,-1 0,1 1,-1-1,0 1,1-1,-1 1,0-1,0 1,0-1,0 1,0 0,0-1,0 1,-1-1,1 1,-1-1,1 0,-1 1,1-1,-1 1,0-1,0 0,0 2,-45 65,43-66,1 0,0-1,-1 0,1 1,0-1,0 1,0-1,0 1,0 0,0 0,0 0,0 0,1 0,-1 1,1-1,0 0,0 1,0-1,0 1,0-1,0 1,1 0,-1-1,1 1,-1 0,1-1,0 1,0 0,1-1,-1 1,0 0,1-1,0 1,0-1,-1 1,1-1,1 1,-1-1,0 1,1-1,-1 0,1 0,-1 0,3 2,3-1,1 1,0-1,-1-1,1 1,0-1,1-1,-1 0,0 0,0 0,1-1,-1 0,0-1,1 0,-1 0,4-2,15-3</inkml:trace>
  <inkml:trace contextRef="#ctx0" brushRef="#br0" timeOffset="1412.966">2399 20,'-126'165,"-6"-5,-8-7,-143 121,199-208,-83 79,147-123,3-5</inkml:trace>
  <inkml:trace contextRef="#ctx0" brushRef="#br0" timeOffset="1868.092">1863 839,'44'-23,"1"3,0 2,2 2,24-5,-18 17,-52 3,0 1,0 0,0 0,0 0,0 0,0 0,0 0,0 0,0 0,0 1,-1-1,1 0,0 1,0-1,0 0,0 1,0-1,-1 1,1-1,0 1,0 0,-1-1,1 1,0 0,-1-1,1 1,-1 0,1 0,-1-1,1 1,-1 0,1 0,-1 0,0 0,0 0,1 0,-1 0,0 0,0-1,0 1,0 0,0 0,0 0,0 0,0 0,-1 0,1 0,0 0,-1 0,-3 8,-1-1,-1 0,0 0,0 0,-1 0,1-1,-2 0,1-1,-1 1,-5 2,-11 11,-6 4,22-19,1 0,-1 1,1 0,0 0,1 1,0 0,0 0,0 0,1 0,0 1,0 0,0 4,4-11,1 1,-1-1,1 1,0-1,0 1,0-1,0 1,0 0,0-1,0 1,0-1,0 1,1 0,-1-1,1 1,-1-1,1 0,0 1,0-1,-1 1,1-1,0 0,0 0,0 1,1-1,-1 0,0 0,0 0,0 0,1 0,-1 0,1-1,-1 1,0 0,1-1,0 1,-1-1,1 0,-1 1,1-1,0 0,75 6,-68-6,31-2,1-3,-1-1,0-1,18-8,54-10,-57 12,-31 7</inkml:trace>
</inkml:ink>
</file>

<file path=ppt/ink/ink4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58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0 614,'25'-2,"-1"-1,1-1,-1-1,0-1,-1-2,0 0,0-1,-1-1,0-2,0 0,-1-1,-1-1,-1-1,0 0,0-2,-2 0,1-2,67-77,-44 46,3 1,1 3,2 2,2 2,44-28,-91 67,1 1,-1 0,1-1,-1 1,1 0,0 1,0-1,0 0,0 1,0-1,0 1,0 0,0 0,1 0,-1 1,0-1,1 1,-1 0,0 0,1 0,-1 0,1 0,-1 1,0 0,0 0,1-1,-1 2,0-1,0 0,0 1,0-1,0 1,0 0,-1 0,1 0,0 0,-1 1,0-1,1 1,-1-1,0 1,-1 0,1 0,1 2,2 14,-2 0,1 0,-2 0,-1 0,0 0,-2 1,0-1,-1 0,-1 0,0 0,-2 0,-5 12,1-10,-1-2,-2 0,0 0,-1-1,0 0,-2-1,0-1,0 0,-2-1,0-1,-1-1,0 0,-1-1,0-1,-1-1,0 0,-1-2,0 0,-123 44,143-51,0 0,0-1,0 1,0 0,0-1,0 1,0 0,0-1,-1 0,1 1,0-1,0 0,-1 1,1-1,0 0,0 0,-1 0,1 0,0 0,0 0,-1-1,1 1,0 0,0-1,-1 1,1-1,0 1,0-1,0 1,0-1,0 0,0 0,0 1,0-1,0 0,0 0,0 0,0 0,1 0,-1 0,0 0,1 0,-1-1,1 1,-1 0,1 0,0 0,-1-1,1 1,0 0,0 0,0-1,0 1,0-1,11-19,3 0</inkml:trace>
  <inkml:trace contextRef="#ctx0" brushRef="#br0" timeOffset="331.377">1412 21,'-28'26,"2"0,0 2,2 1,2 1,0 1,2 1,2 0,-15 35,31-63,1 0,-1 0,1 1,0-1,0 1,0-1,1 1,-1-1,1 1,0-1,0 1,1-1,-1 1,1-1,0 0,0 1,1-1,-1 0,1 1,0-1,0 0,1 0,-1-1,1 1,0 0,0-1,0 0,0 0,0 0,1 0,-1 0,1 0,0-1,0 0,0 0,0 0,1 0,12 3,0-2,1 1,-1-2,0-1,1 0,-1-1,1-1,-1 0,1-2,-1 0,0 0,0-2,0 0,-1-1,1-1,5-4,-12 6,-1-1,0 1,0-2,-1 1,0-1,0-1,-1 1,0-1,0-1,-1 1,0-1,0 0,-1 0,0-1,-1 0,0 0,0 0,-1 0,-1 0,1-1,-2 1,0-1,0 0,0 1,-2-1,1 0,-1 1,-1-1,-1-4,1 9,0-1,0 1,-1 0,0-1,0 2,-1-1,1 0,-1 1,0-1,-1 1,0 0,1 0,-1 1,-1 0,1 0,-1 0,1 0,-1 1,0 0,-1 0,1 1,0-1,-1 2,1-1,-1 0,0 1,1 1,-7-1,-12 0</inkml:trace>
</inkml:ink>
</file>

<file path=ppt/ink/ink4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0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1,'0'4,"5"13,1 6,0 6,-1 1,-2 2,0-1,-2-1,-1 0,0 0,0-2,5-4,1-2,0 0,-1 1,3-3,0-10,0-7</inkml:trace>
</inkml:ink>
</file>

<file path=ppt/ink/ink4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01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0,'28'5,"25"1,8 0,-2-1,-6-1,-8-7,-6-2,-5-1,-3 1,-3 2,-5 0</inkml:trace>
</inkml:ink>
</file>

<file path=ppt/ink/ink4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02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28,'226'-24,"-224"23,1 1,0-1,-1 1,1-1,0 1,-1 0,1 0,0 0,0 0,-1 1,1-1,0 1,-1-1,1 1,-1 0,1 0,-1 0,1 1,-1-1,0 0,0 1,1 0,-1-1,0 1,0 0,-1 0,1 0,0 0,-1 1,1-1,-1 0,0 1,1-1,-1 1,0 0,-5 9,-1 0,0 0,-1-1,0 0,-1 0,0 0,0-1,-1 0,-1 0,0-1,-1 0,-12 16,-9 10,11-14,2 1,0 0,1 1,1 1,1 1,1 2,13-26,0 1,0-1,1 1,-1-1,0 1,1-1,-1 1,1-1,0 1,0 0,0-1,0 1,0-1,0 1,0 0,0-1,0 1,1-1,-1 1,1 0,-1-1,1 1,-1-1,1 0,0 1,0-1,0 0,0 1,0-1,0 0,0 0,0 0,1 0,-1 0,0 0,1 0,-1 0,1 0,-1-1,0 1,1 0,0-1,-1 0,1 1,-1-1,1 0,1 0,80-1,59-48,-124 36</inkml:trace>
</inkml:ink>
</file>

<file path=ppt/ink/ink4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13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0 283,'285'-41,"-88"7,-40 11,-139 18</inkml:trace>
  <inkml:trace contextRef="#ctx0" brushRef="#br0" timeOffset="340.307">339 0,'0'15,"0"8,4 7,3 2,-1 0,-1 1,-1-2,-2-1,-1 0,0-1,-1-1,-1 0,1 0,0 0,0 0,-1 0,1-4</inkml:trace>
</inkml:ink>
</file>

<file path=ppt/ink/ink4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08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1 960,'25'-38,"-20"25,78-243,-81 252,6-18,1 1,0 0,2 0,1 1,0 1,1 0,1 0,1 2,1 0,0 0,6-3,-21 19,1 0,-1 0,1 0,-1 0,0 0,1 0,-1 1,1-1,0 0,-1 1,1-1,0 1,-1 0,1-1,0 1,-1 0,1 0,0 0,-1 0,1 0,0 1,0-1,-1 1,1-1,-1 1,1-1,0 1,-1 0,1-1,-1 1,1 0,-1 0,0 0,0 1,1-1,-1 0,0 0,0 1,0-1,0 0,0 1,0-1,-1 1,1 0,0-1,-1 1,1-1,-1 1,0 0,1-1,-1 1,0 0,0 0,0 1,7 19,-2 0,0 0,-1 1,-1-1,-1 1,-2 0,0 0,-1 0,-1 0,-3 11,-14 95,20-129,-1 0,0 1,1-1,-1 0,1 0,-1 0,1 0,-1 0,1 1,-1-1,1 0,-1 0,1 0,-1-1,1 1,-1 0,1 0,-1 0,1 0,-1 0,1 0,-1-1,1 1,-1 0,1 0,-1-1,0 1,1 0,-1-1,0 1,1 0,-1-1,0 1,1-1,-1 1,0-1,0 1,1 0,-1-1,0 1,0-1,0 1,0-1,0 1,0-1,1 1,-1-1,0 1,-1-1,1 1,0-1,0 1,0-1,0 1,0-1,0 1,0-1,30-64,3 1,3 1,3 2,37-45,-71 99,0 0,0 1,1 0,-1 0,1 0,1 0,-1 1,1 0,0 1,0-1,0 1,0 1,1 0,0 0,0 0,0 1,0 0,0 0,0 1,0 0,0 0,1 1,-1 0,3 1,-6 4,0-1,-1 1,0 0,0 0,0 0,0 1,-1 0,0-1,0 1,-1 0,0 0,0 1,0-1,-1 0,1 1,-2-1,1 1,-1-1,0 1,0-1,-1 1,1-1,-1 0,-1 1,-1 3,-51 198,58-152,2-51</inkml:trace>
  <inkml:trace contextRef="#ctx0" brushRef="#br0" timeOffset="2096.138">903 931,'11'1,"-1"-1,1-1,0 0,-1 0,1-1,-1 0,0-1,0 0,0-1,0 0,0-1,-1 0,4-2,25-19,-2 0,0-3,-2-1,-2-1,0-2,-3-1,0-1,-3-2,0-1,14-30,-35 57,0 0,0 0,-1 0,0-1,-1 1,-1-1,0 0,0 0,-1 0,0-6,-1 14,0 1,-1-1,1 0,-1 1,1-1,-1 0,0 1,-1-1,1 1,0-1,-1 1,0 0,0-1,0 1,0 0,0 0,-1 1,0-1,1 0,-1 1,0 0,0-1,0 1,0 0,-1 1,1-1,0 0,-1 1,1 0,-1 0,0 0,1 0,-1 1,-2-1,0 1,1 0,-1 0,0 1,1-1,-1 1,1 1,-1-1,1 1,-1 0,1 0,0 1,0-1,0 1,0 0,0 1,1-1,-1 1,1 0,0 0,0 0,1 0,-1 1,0 1,-64 117,66-109,0 0,0 1,2-1,-1 0,2 1,0-1,1 0,0 1,1-1,1 0,0-1,1 1,0-1,1 1,1-2,0 1,0-1,2 0,-1-1,2 2,-5-6,0 0,0 0,1 0,-1-1,1 1,1-1,-1-1,1 1,0-1,1-1,-1 1,1-1,0 0,0-1,0 0,0 0,0-1,1 0,-1 0,1-1,6 0,48-12,-56 4</inkml:trace>
  <inkml:trace contextRef="#ctx0" brushRef="#br0" timeOffset="3081.683">1666 0,'102'5,"-101"-5,-1 0,1 1,0-1,0 0,0 0,0 0,-1 1,1-1,0 0,0 1,-1-1,1 1,0-1,-1 1,1-1,0 1,-1 0,1-1,-1 1,1 0,-1-1,1 1,-1 0,1 0,-1 0,0-1,1 1,-1 0,0 0,0 0,0 0,0-1,0 1,0 0,0 0,0 0,0 0,0 0,0-1,0 1,0 0,-1 0,1 0,-1 0,-26 38,9-16,17-21,0 0,-1 0,1 0,0 1,0-1,0 0,0 1,0-1,1 1,-1-1,1 0,0 1,0-1,0 1,0-1,0 1,0-1,0 1,1-1,-1 1,1-1,0 1,0-1,0 0,0 1,0-1,0 0,1 0,-1 0,1 0,0 0,-1 0,1-1,0 1,0 0,0-1,0 0,0 1,0-1,1 0,-1 0,0 0,1 0,-1 0,0-1,1 1,-1-1,1 0,-1 0,1 0,-1 0,1 0,0 0,41-8,-23 4</inkml:trace>
  <inkml:trace contextRef="#ctx0" brushRef="#br0" timeOffset="3779.173">2258 367,'-8'0,"-1"-1,1 2,0-1,0 1,0 0,0 1,0 0,0 0,0 1,1 0,-1 0,1 1,-1 0,1 0,1 1,-1 0,1 0,0 0,0 1,-1 1,-7 9,1-1,1 2,0 0,2 0,0 1,1 1,0-1,2 1,0 1,1-1,1 1,1 0,1 0,0 1,2 6,-1-21,2 1,-1-1,1 1,-1 0,2-1,-1 1,1 0,0-1,0 1,1-1,0 1,0-1,1 0,-1 0,1 0,1 0,-1-1,1 1,0-1,0 0,1 0,-1 0,1 0,0-1,1 0,-1 0,0 0,1-1,0 0,1 1,8-2,0 0,-1-1,1-1,0 0,0-1,0 0,-1-1,1-1,-1 0,1-1,-1-1,-1 0,1-1,-1 0,13-8,16-12,0-2,-2-2,-2-1,3-5,-28 25,-1 0,0 0,0-1,-1 0,-1-1,0-1,-1 1,-1-2,0 1,0-1,-2 0,0 0,0-1,-2 0,0 0,-1 0,1-6,-5 15,0 1,0-1,-1 1,1-1,-1 1,-1 0,1 0,-1 0,0 0,0 0,-1 1,0-1,0 1,0 0,-1 0,1 0,-1 1,0 0,-1 0,1 0,-1 0,-5-2,1 1,-1-1,1 1,-1 1,-1 0,1 0,0 1,-1 1,0 0,0 0,0 1,1 1,-7 0,-50 10,39-4</inkml:trace>
  <inkml:trace contextRef="#ctx0" brushRef="#br0" timeOffset="4144.546">2004 621,'29'-14,"19"-5,6 0,-1 5,-5 3,-6 5,-5 7,-4 9,-3 2,-7 5,-2-2,0-2,-3-9,-6-5</inkml:trace>
  <inkml:trace contextRef="#ctx0" brushRef="#br0" timeOffset="4510.289">2287 0,'-5'5,"-6"6,-2 2</inkml:trace>
  <inkml:trace contextRef="#ctx0" brushRef="#br0" timeOffset="5031.68">2738 28,'1'2,"1"0,-1 0,1 0,-1-1,1 1,0 0,-1-1,1 1,0-1,0 0,0 0,0 0,1 0,-1 0,0 0,0 0,1 0,-1-1,0 0,1 1,-1-1,0 0,1 0,-1 0,1 0,0 0,18 2,-18-3,-1 0,1 1,-1-1,1 1,0-1,-1 1,1 0,0 0,-1 1,1-1,0 0,-1 1,1 0,-1-1,1 1,-1 0,1 0,-1 1,0-1,1 0,-1 1,0-1,0 1,0 0,0 0,0 0,-1 0,1 0,-1 0,1 0,-1 0,0 1,1-1,-1 1,0-1,-1 1,1-1,0 1,-1-1,1 1,-1 0,0 1,-52 89,51-92,1 1,0-1,0 1,-1-1,1 1,0-1,0 1,0-1,0 1,1 0,-1-1,0 1,1-1,-1 0,1 1,-1-1,1 1,0-1,-1 0,1 1,0-1,0 0,0 0,0 0,0 0,0 0,0 0,1 0,-1 0,0 0,0 0,1 0,-1-1,1 1,-1-1,1 1,-1-1,1 0,-1 1,1-1,-1 0,1 0,-1 0,1 0,-1 0,1 0,73-6,-49 0</inkml:trace>
</inkml:ink>
</file>

<file path=ppt/ink/ink4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19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225 227,'-4'-5,"-3"4,1 6,2 7,5 7,3 5,1 2,-1 3,0 0,-2 1,-1 0,0-1,-1 0,0 0,-5-6,-1-6</inkml:trace>
  <inkml:trace contextRef="#ctx0" brushRef="#br0" timeOffset="301.195">0 650,'38'-9,"28"-9,6 0,-3 2,-9 4,-10 4,-9 4,-10 7,-17 3,-10 0</inkml:trace>
  <inkml:trace contextRef="#ctx0" brushRef="#br0" timeOffset="812.189">57 820,'15'-5,"12"-5,0 1,0 2,1 1,0 0,0 3,5 0,-32 2,0 0,1 1,-1-1,0 1,0-1,1 1,-1-1,0 1,0 0,1 0,-1 0,0-1,1 1,-1 1,1-1,-1 0,0 0,0 0,1 1,-1-1,0 1,1-1,-1 1,0-1,0 1,0 0,0-1,0 1,0 0,0 0,0 0,0 0,0 0,0 0,0 0,0 0,-1 0,1 1,-1-1,1 0,-1 0,1 1,-1-1,0 0,1 1,-1-1,0 0,0 1,0-1,0 0,0 1,0-1,-1 0,1 1,0-1,-1 0,1 1,-136 161,102-95,33-67,0 1,1 0,-1-1,1 1,-1 0,1-1,0 1,0 0,-1 0,1-1,0 1,1 0,-1-1,0 1,0 0,1 0,-1-1,1 1,-1 0,1-1,0 1,0-1,0 1,0-1,0 1,0-1,0 0,0 0,0 1,1-1,-1 0,0 0,1 0,-1 0,1 0,-1-1,1 1,0 0,-1-1,2 1,73-12,-51-1</inkml:trace>
  <inkml:trace contextRef="#ctx0" brushRef="#br0" timeOffset="1561.288">451 904,'237'-308,"-237"307,1 0,-1 0,0 0,1 0,-1 0,0 0,1 1,-1-1,1 0,0 0,-1 0,1 1,0-1,-1 0,1 1,0-1,0 0,-1 1,1-1,0 1,0-1,0 1,0 0,0-1,0 1,0 0,0 0,0-1,0 1,0 0,0 0,0 0,0 0,0 0,0 1,-1-1,1 0,0 0,0 1,0-1,0 0,0 1,0-1,0 1,0-1,-1 1,1 0,0-1,0 1,-1 0,1-1,0 1,-1 0,1 0,-1 0,1-1,-1 1,1 0,-1 0,0 0,1 0,-1 0,9 130,-9-129,1-1,-1 1,1-1,0 1,-1-1,1 0,0 1,0-1,0 0,0 0,0 1,0-1,0 0,0 0,1 0,-1 0,0-1,1 1,-1 0,1 0,-1-1,0 1,1-1,-1 1,1-1,0 0,-1 0,1 1,-1-1,1 0,-1 0,1-1,0 1,-1 0,1 0,-1-1,1 1,-1-1,1 1,-1-1,0 0,1 0,-1 1,0-1,1 0,-1 0,0 0,1-1,60-52,122-146,-184 199,1 1,-1-1,0 1,1-1,-1 1,0 0,1-1,-1 1,1 0,-1-1,1 1,-1 0,1 0,-1-1,1 1,-1 0,1 0,-1 0,1 0,-1 0,1 0,0 0,-1 0,1 0,-1 0,1 0,-1 0,1 0,-1 0,1 0,0 0,-1 1,1-1,-1 0,1 0,-1 1,0-1,1 0,-1 1,1-1,-1 0,1 1,-1-1,0 1,1-1,-1 1,0-1,0 1,1-1,-1 1,0-1,0 1,0-1,1 1,9 39,-7-24,3 17,-1-1,-2 1,-1 0,-2-1,-1 5,1-21,0 8</inkml:trace>
  <inkml:trace contextRef="#ctx0" brushRef="#br0" timeOffset="2332.03">1665 594,'-5'-6,"-1"1,1 0,-1 0,-1 0,1 1,0 0,-1 0,0 0,0 1,0 0,-1 1,1 0,-1 0,1 0,-1 1,0 0,1 0,-1 1,0 0,1 1,-1-1,0 2,1-1,-1 1,1 0,-1 0,1 1,0 0,-1 1,-2 4,-1 1,2 0,-1 0,1 1,0 1,1-1,1 1,0 1,0 0,1-1,0 2,1-1,0 1,1 0,0 5,4-14,0 1,0 0,0 0,1-1,0 1,0 0,0-1,0 1,1-1,0 1,0-1,0 0,0 1,1-1,0 0,0-1,0 1,0 0,0-1,1 0,0 0,-1 0,1 0,0 0,0-1,1 0,-1 0,0 0,1 0,-1-1,1 0,0 0,-1 0,1 0,0-1,0 1,-1-1,1-1,0 1,0-1,-1 1,1-1,0-1,-1 1,1-1,-1 0,1 0,22-10,-1 0,-1-2,0-1,-1-1,-1-1,-1-1,0-1,-1-1,-1-1,-1 0,12-19,34-32,-65 72,0-1,1 1,-1-1,0 1,1 0,-1-1,1 1,-1 0,0-1,1 1,-1 0,1-1,-1 1,1 0,-1 0,1 0,-1-1,1 1,0 0,-1 0,1 0,-1 0,1 0,-1 0,1 0,-1 0,1 0,-1 0,1 1,0-1,-1 0,1 0,-1 0,1 1,-1-1,0 0,1 1,-1-1,1 0,-1 1,1-1,-1 0,0 1,1-1,-1 1,0-1,1 1,-1-1,0 1,0-1,0 1,1-1,-1 1,0-1,0 1,0-1,0 1,0-1,0 1,0 0,0-1,0 1,0-1,0 1,0-1,-1 1,1-1,0 1,0 0,1 51,-2-45,-1 351,0-333,-1-1,-1 0,0 0,-2 0,-1-1,-1 1,-1-2,-1 1,-1-1,-10 16,-47 31,66-68,0 1,-1-1,1 0,0 0,-1 0,1 0,0-1,-1 1,1-1,-1 1,0-1,1 0,-1 0,1 0,-1 0,1-1,-1 1,1-1,-1 1,1-1,0 0,-1 0,1 0,0 0,-1 0,1-1,0 1,0-1,0 1,0-1,1 0,-1 0,0 0,1 0,-1 0,0-1,-3-8,1 1,0-1,1 0,0 0,1 0,0 0,0-1,1 1,1 0,0-1,1 1,0-1,2-8,2-2,2 0,0 1,1-1,1 2,1-1,1 2,0-1,6-5,1-5,-1 2</inkml:trace>
  <inkml:trace contextRef="#ctx0" brushRef="#br0" timeOffset="3433.179">2116 961,'77'-27,"-31"0,-1-1,-1-3,-2-1,-1-3,-1-1,-3-1,4-8,-1 4,-29 32,-1-1,0 0,-1-1,0 0,0 0,-1-1,-1 0,0 0,-1-1,0 0,-1 0,0-1,-1 1,-1-1,0 0,-1 0,0-7,-1 17,1-1,-1 0,-1 1,1-1,-1 0,0 0,0 1,0-1,-1 0,1 0,-1 1,0-1,-1 0,1 1,-1-1,0 1,0 0,0 0,-1 0,1 0,-1 0,0 0,0 0,0 1,-1 0,1-1,-1 1,0 1,0-1,0 0,0 1,0 0,-1 0,1 0,-1 1,1-1,-1 1,-2 0,-3 3,-1 0,1 0,0 1,0 1,1 0,-1 0,1 1,0 0,0 0,0 1,1 1,0-1,0 1,0 0,1 1,0 0,1 0,0 1,0 0,1 0,0 0,-1 4,0-4,1 0,0 0,1 1,0 0,1 0,0 0,0 0,1 0,0 1,1-1,0 1,1-1,0 1,1 0,0-1,0 1,1-1,1 0,0 0,0 0,1 0,0 0,0 0,5 5,8 6,1-1,1 0,1-1,0-1,2-1,0 0,1-2,0-1,1-1,1-1,17 6,-36-15,1 0,0 0,0-1,1 0,-1 0,0 0,1-1,-1-1,1 1,-1-1,1 0,-1-1,1 0,4-4</inkml:trace>
  <inkml:trace contextRef="#ctx0" brushRef="#br0" timeOffset="3865.915">3330 199,'-15'9,"0"1,1 0,0 0,0 2,1 0,0 0,1 1,1 1,0 0,1 0,1 1,0 1,1-1,0 1,1 1,1-1,1 1,0 0,0 8,4-17,1 0,0 0,1-1,-1 1,2 0,-1-1,1 1,0-1,0 1,1-1,0 0,0 0,1 0,0 0,0-1,1 1,0-1,0 0,0-1,0 1,1-1,0 0,1-1,-1 1,1-1,-1 0,1-1,0 1,1-2,-1 1,0-1,1 0,-1 0,1-1,0 0,0 0,-1-1,1 0,0-1,4 0,4-1,-1-1,0 0,0-1,0 0,0-1,-1-1,0-1,0 0,-1-1,1 0,-2-1,1 0,-1-1,-1 0,0-1,0-1,5-6,-10 10,1 1,-1-1,0-1,0 1,-1-1,0 0,-1 0,0 0,0-1,-1 1,0-1,-1 0,0 0,0 0,-1 0,-1 0,0 0,0 0,-1 0,0 0,-1 0,0 0,0 0,-1 0,0 1,-1-1,0 1,-2-2,-3 1,0 1,0 0,-1 1,0 0,-1 1,0 0,0 1,0 0,-1 0,0 1,0 1,0 0,0 1,-1 0,0 1,1 0,-1 1,0 0,0 1,0 1,0 0,1 1,-1 0,1 1,-2 0,-16 4</inkml:trace>
  <inkml:trace contextRef="#ctx0" brushRef="#br0" timeOffset="4151.542">3048 482,'71'-10,"-1"-4,0-2,-1-4,52-22,-100 32,-19 9,0-1,-1 1,1-1,0 1,0 0,0 0,0 0,0 0,0 0,0 0,0 1,1-1,-1 1,0-1,0 1,1 0,-1 0,0 0,0 0,1 0,-1 1,0-1,0 1,1-1,-1 1,0 0,0 0,0 0,0 0,0 0,0 0,0 1,-1-1,1 0,0 1,-1 0,1-1,0 3,0 0,0 0,-1 1,1-1,1 0,-1 0,1-1,-1 1,1 0,0-1,0 0,1 1,-1-1,1 0,-1-1,1 1,0-1,0 0,0 0,0 0,1 0,-1-1,1 1,-1-1,0 0,1-1,0 1,-1-1,1 0,-1 0,1 0,-1-1,1 1,-1-1,1 0,1-1,12-9,-5 0</inkml:trace>
  <inkml:trace contextRef="#ctx0" brushRef="#br0" timeOffset="4715.014">3697 2,'157'1,"-155"-2,0 1,-1-1,1 1,0 0,0 0,0 0,0 0,0 0,-1 0,1 0,0 1,0-1,0 1,-1-1,1 1,0 0,-1 0,1 0,0 0,-1 0,1 0,-1 0,0 0,1 0,-1 1,0-1,0 1,1-1,-1 1,-1-1,1 1,0 0,0-1,0 1,-1 0,1-1,-1 1,0 0,1 0,-1 0,0 0,0-1,0 3,-73 65,13-19,60-49,-1 0,0 0,1 0,0 0,-1 0,1 0,0 1,-1-1,1 0,0 0,0 0,0 0,0 1,0-1,0 0,0 0,0 0,1 0,-1 1,0-1,1 0,-1 0,1 0,-1 0,1 0,-1 0,1 0,0 0,0 0,-1 0,1-1,0 1,0 0,0 0,0-1,0 1,0 0,0-1,0 1,0-1,0 0,0 1,1-1,-1 0,0 0,0 1,0-1,0 0,60 16,63-27,-68 1,-34 7</inkml:trace>
</inkml:ink>
</file>

<file path=ppt/ink/ink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9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28,'-71'154,"37"-75,-4-1,-3-3,-29 40,-180 205,212-285,25-30</inkml:trace>
  <inkml:trace contextRef="#ctx0" brushRef="#br0" timeOffset="365.567">189 28,'4'26,"1"0,1 0,1-1,1 1,2-2,0 1,2-2,0 1,2-2,0 0,2 0,0-1,12 10,128 138,-49 27,-102-182,-3-5</inkml:trace>
  <inkml:trace contextRef="#ctx0" brushRef="#br0" timeOffset="664.943">895 339,'53'5,"22"-4,3-1,-7-1,-10-1,-12 1,-8-5,-8-1,-8 1</inkml:trace>
  <inkml:trace contextRef="#ctx0" brushRef="#br0" timeOffset="918.288">895 565,'43'5,"34"-4,13-1,-4-1,-12-1,-13-4,-13-1,-10 0,-6 2,-3 1,-8 2</inkml:trace>
  <inkml:trace contextRef="#ctx0" brushRef="#br0" timeOffset="1447.211">2137 1,'-254'446,"110"-214,113-187,19-27</inkml:trace>
  <inkml:trace contextRef="#ctx0" brushRef="#br0" timeOffset="1749.821">1657 57,'274'365,"-213"-293,-47-57,0 1,0 1,-1 0,-1 0,-1 1,-1 1,8 17,-11-11</inkml:trace>
  <inkml:trace contextRef="#ctx0" brushRef="#br0" timeOffset="2332.303">2193 932,'6'-28,"0"0,2 0,1 1,1 0,1 1,2 1,0-1,2 2,5-6,-19 28,-1 0,1 0,0 0,-1 1,1-1,0 0,0 0,0 1,1-1,-1 1,0-1,1 1,-1 0,1-1,-1 1,1 0,-1 0,1 0,0 0,0 0,-1 0,1 1,0-1,0 1,0-1,0 1,0 0,0-1,0 1,0 0,0 0,0 1,0-1,0 0,-1 1,1-1,0 1,0-1,0 1,0 0,-1 0,1 0,0 0,-1 0,1 0,-1 0,1 1,-1-1,1 0,-1 1,0 0,1 0,3 12,-5-12,0 1,0 0,0 0,1-1,-1 1,1-1,0 1,0-1,0 1,0-1,0 1,1-1,-1 0,1 0,-1 1,1-1,0 0,0 0,0-1,0 1,0 0,0-1,1 1,-1-1,0 0,1 0,-1 0,1 0,-1 0,1 0,0-1,-1 1,1-1,0 0,-1 0,1 0,0 0,-1 0,2-1,152-88,-154 88,0 1,0 0,0-1,0 1,1 0,-1 0,0 1,0-1,0 0,1 1,-1-1,0 1,0-1,0 1,0 0,0 0,0 0,0 0,-1 1,1-1,0 0,0 1,-1-1,1 1,-1 0,0-1,1 1,-1 0,0 0,0 0,0 0,0 0,0 0,-1 0,1 0,0 1,17 81,-14-25,-4-34</inkml:trace>
</inkml:ink>
</file>

<file path=ppt/ink/ink4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26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87,'-1'0,"0"0,0-1,0 1,0 0,0 0,0-1,0 1,1 0,-1-1,0 1,0-1,0 1,1-1,-1 1,0-1,0 0,1 1,-1-1,1 0,-1 0,1 0,-1 1,1-1,-1 0,1 0,-1 0,1 0,0 0,0 0,0 0,-1 0,1 1,0-1,0 0,0 0,0 0,1 0,-1 0,0 0,0 0,0 0,1 0,-1 0,1 0,-1 1,0-1,1 0,42-20,232 8,-104-6,-159 19</inkml:trace>
</inkml:ink>
</file>

<file path=ppt/ink/ink4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26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84,'44'-5,"32"-6,9-1,-5 1,-7 3,-11-3,-11 2,-10 1,-6 2,-10 3</inkml:trace>
</inkml:ink>
</file>

<file path=ppt/ink/ink4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29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27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342 311,'-47'38,"2"3,2 1,1 2,3 2,-26 40,60-81,-1 0,1 0,0 1,1-1,-1 1,1 1,0-1,1 0,0 1,0 0,0 0,1 0,-1 0,2 0,-1 0,1 1,0-1,1 0,0 1,0-1,0 0,1 1,0-1,1 0,0 0,0 1,0-1,1-1,0 1,0 0,4 4,-1-5,1 0,1-1,-1 0,1-1,0 1,0-1,0-1,1 0,-1 0,1-1,0 0,0 0,-1-1,1 0,0 0,0-1,0-1,0 1,0-1,0-1,0 0,0 0,-1-1,1 0,-1 0,5-3,44-17,-33 15</inkml:trace>
  <inkml:trace contextRef="#ctx0" brushRef="#br0" timeOffset="297.172">765 397,'-35'15,"0"3,1 0,1 3,1 0,1 2,0 2,2 0,-2 6,20-20,1 0,0 1,1-1,0 2,1 0,0 0,1 0,-1 5,6-14,0-1,1 1,0 0,0-1,0 1,0 0,0 0,1 0,-1 0,1 0,0 0,1-1,-1 1,0 0,1 0,0 0,0 0,0-1,1 1,-1 0,1-1,0 1,0-1,0 0,0 0,1 1,-1-2,1 1,0 0,0 0,0-1,0 1,3 0,4 2,1-1,0 0,0-1,0 0,0-1,1 0,-1-1,1-1,-1 1,1-2,-1 1,1-2,-1 1,0-2,1 0,-1 0,0-1,-1 0,1 0,-1-2,0 1,1-2,5-3,-1-1,0 0,0-1,-1-1,-1 0,0-1,-1 0,-1-1,0 0,-1-1,0 0,-1-1,-1 0,-1 0,5-18,-10 28,-1-1,1 0,-1 1,-1-1,1 1,-2-1,1 0,-1 1,0-1,0 0,-1 1,0 0,0-1,-1 1,0 0,0 0,-1 0,0 1,0-1,0 1,-1 0,0 0,0 0,-1 1,1 0,-1 0,0 0,-1 1,1 0,-1 0,0 1,0-1,0 2,0-1,0 1,-1 0,1 0,-1 1,0 0,1 0,-1 1,0 0,-2 1,-9 5</inkml:trace>
  <inkml:trace contextRef="#ctx0" brushRef="#br0" timeOffset="781.055">963 763,'24'-24,"18"-16,-2-1,-1-2,-3-2,-1-1,-3-1,17-34,-34 66,-14 50,-1-35,-1 10,0 0,0 1,1-1,0 0,1 0,0 0,1 0,0 0,0 0,1 0,1-1,-1 1,1-1,1 0,0 0,0 0,1-1,0 0,0 0,1 0,0-1,1 0,-1 0,4 1,-4-3,-1-1,2 0,-1 0,0 0,1-1,0 0,0-1,0 0,0 0,0 0,0-1,0-1,0 1,1-1,-1 0,0-1,0 0,0-1,0 1,0-2,0 1,0-1,0 0,-1 0,0-1,1 0,-2-1,1 1,0-1,-1-1,0 1,2-4,-1 0,0-1,-1 0,-1-1,0 0,0 0,-1 0,0 0,-1 0,0-1,-1 0,-1 1,0-1,0 0,-1 0,0 0,-1 0,-1 1,0-1,0 0,-1 1,-1 0,0-1,-3-4,-5-3</inkml:trace>
  <inkml:trace contextRef="#ctx0" brushRef="#br0" timeOffset="1296.805">2091 170,'-9'4,"0"0,0 0,1 1,-1 0,1 1,0 0,1 0,-1 0,1 1,1 0,-1 1,1 0,0 0,1 0,-1 1,7-5,0-1,0 1,0-1,0 0,0 0,1 1,0-1,-1 0,1 0,0-1,0 1,1 0,-1-1,1 1,-1-1,1 1,0-1,0 0,0 0,0-1,0 1,0-1,0 1,0-1,1 0,-1 0,1 0,-1-1,1 1,-1-1,1 0,-1 0,1 0,-1-1,82 26,-83-24,0 1,0-1,0 0,0 1,-1-1,1 1,0 0,-1-1,1 1,-1 0,0 0,1 0,-1 0,0 0,0 0,0 1,-1-1,1 0,0 0,-1 1,0-1,1 0,-1 1,0-1,0 0,0 1,-1-1,1 0,0 1,-1-1,0 0,1 0,-1 1,0-1,0 0,-1 0,-4 9,0-1,-1 1,-1-2,0 1,0-1,0 0,-2 0,1-1,-3 1,-18 18,-106 57,110-71,-58 25,59-30</inkml:trace>
  <inkml:trace contextRef="#ctx0" brushRef="#br0" timeOffset="1615.332">2712 1,'-14'43,"-5"19,0 9,0-3,2-8,5-10,4-9,3-5,3-6,1-2,1-1,1-1,0 1,0 0,-6-5,-5-5,-3-6</inkml:trace>
  <inkml:trace contextRef="#ctx0" brushRef="#br0" timeOffset="1865.979">2288 340,'39'-5,"27"-1,6-1,-3 2,-9 2,-10 1,-9 0,-6 2,-4 5,-8 2</inkml:trace>
</inkml:ink>
</file>

<file path=ppt/ink/ink4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4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4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4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4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4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56,'-4'-5,"-1"0,0 0,0 1,-1 0,1 0,-1 0,0 0,0 1,0 0,0 0,-1 1,1-1,-1 2,0-1,1 1,-1 0,0 0,0 0,0 1,0 0,0 1,1 0,-1 0,0 0,0 1,1 0,-1 0,1 0,-1 1,-1 2,3-5,0 1,0 0,0 0,0 1,0-1,0 1,1 0,-1 1,1-1,-1 1,1-1,0 1,0 1,0-1,1 0,-1 1,1 0,0 0,0 0,0 0,0 0,1 1,0-1,0 1,0 0,0 0,1-1,0 1,0 0,0 0,0 0,1 0,0 0,0 1,0-1,1 0,0 0,1 3,5 2,0-1,1-1,0 1,0-1,1 0,0-1,0 0,1-1,0 0,0 0,1-1,0 0,-1-1,2 0,8 2,37 16,-53-20,-1-1,0 1,-1-1,1 1,0 0,0 0,-1 0,1 0,-1 1,0-1,0 1,0-1,0 1,0 0,0 0,-1 0,1 0,-1 0,0 0,0 0,0 0,0 1,-1-1,1 0,-1 0,0 1,0-1,0 0,0 1,-1-1,1 0,-1 1,0-1,0 0,0 0,0 0,-1 0,1 0,-1 0,0 0,0-1,0 1,0 0,0-1,-1 1,-6 8,-1-1,0 0,-1-1,1 0,-2 0,0-1,0 0,0-1,-1-1,0 0,0-1,0 0,-1-1,0 0,-4-1,-14 8,27-9,0 0,0 0,0 0,-1 0,1-1,0 0,0 0,-1-1,1 1,-1-1,1 0,0-1,-6 0,10 0,0 1,1-1,-1 0,0 0,0 0,1 1,-1-1,0 0,1 0,-1 0,1 0,0 0,-1 0,1 0,0 0,-1-1,1 1,0 0,0 0,0 0,0 0,0 0,0 0,0 0,0 0,1-1,-1 1,0 0,1 0,-1 0,0 0,1 0,0 0,-1 0,1 1,-1-1,1 0,0 0,0 0,-1 0,1 1,0-1,1 0,12-14</inkml:trace>
</inkml:ink>
</file>

<file path=ppt/ink/ink4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4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1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4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1">904 0,'-484'381,"449"-352,-2-1,0-2,-2-2,-38 17,137-74,-31 18</inkml:trace>
  <inkml:trace contextRef="#ctx0" brushRef="#br0" timeOffset="2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3">2175 57,'-39'24,"-36"27,-15 9,-2 0,9-5,15-8,14-7,16-6,20-8,17-9,13-7,10-5,6-4,-1-2</inkml:trace>
  <inkml:trace contextRef="#ctx0" brushRef="#br0" timeOffset="4">763 592,'10'13,"-2"0,0 0,0 1,-1 0,-1 0,0 0,-1 1,3 14,1 0,13 28,2 0,2-2,3-1,2-1,9 8,13 3,-29-95,167-475,-167 387,-23 95</inkml:trace>
  <inkml:trace contextRef="#ctx0" brushRef="#br0" timeOffset="5">1130 1242,'42'83,"92"101,-54-83,83 95,34 2,-153-146,-3 2,-2 2,-2 1,-1 6,90 152,59-8,-33-36,-49-26,-70-98,1-1,3-1,1-2,2-2,2-2,6 2,103 118,102 147,-235-279,-17-16</inkml:trace>
  <inkml:trace contextRef="#ctx0" brushRef="#br0" timeOffset="6">1045 1383,'-5'0,"-1"5,0 6,1 6,2 5,1 4,0 2,2 1,0 0,5 0,1 1,1-1,3 0,0-6</inkml:trace>
  <inkml:trace contextRef="#ctx0" brushRef="#br0" timeOffset="7">1017 2089,'10'9,"3"9,-1 5,-2-1</inkml:trace>
  <inkml:trace contextRef="#ctx0" brushRef="#br0" timeOffset="8">1074 2878,'0'19,"0"12,0 4,0 2,0 0,0-3,4-7,3-7</inkml:trace>
  <inkml:trace contextRef="#ctx0" brushRef="#br0" timeOffset="9">1101 3725,'0'10,"0"7,0 7,0-2</inkml:trace>
  <inkml:trace contextRef="#ctx0" brushRef="#br0" timeOffset="10">1074 4459,'0'14,"0"10,0 6,0 2,0 0,0-4</inkml:trace>
  <inkml:trace contextRef="#ctx0" brushRef="#br0" timeOffset="11">3896 4798,'5'-5,"1"4,5 1,0 6,-1 6,2 7,-1 4,2 3,5 2,2 2,5-6,-4-5</inkml:trace>
  <inkml:trace contextRef="#ctx0" brushRef="#br0" timeOffset="12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13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14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4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489 223,'-36'13,"0"1,1 2,0 2,2 1,-1 2,17-11,-1-1,0 1,1 1,0 0,1 1,0 1,1 0,1 2,0-1,1 1,0 1,1 1,1 0,1 0,0 1,2 0,0 0,0 1,2 0,1 1,-1 5,3-8,0-1,2 1,0-1,1 1,1 0,0-1,1 1,1-1,1 0,0 0,1 0,1 0,0-1,1 0,0 0,2 0,0-1,0-1,1 1,1-2,0 1,1-2,0 1,8 4,0-3,1-2,0 0,0-1,1-2,0 0,1-1,0-1,4-1,-14-3,0-2,0 0,0 0,0-2,0 1,0-1,0-1,-1-1,1 0,-1 0,0-1,0 0,0-1,-1-1,0 0,0 0,-1-1,0-1,0 1,-1-2,7-8,3-4</inkml:trace>
  <inkml:trace contextRef="#ctx0" brushRef="#br0" timeOffset="879.021">913 702,'-10'16,"2"1,-1 0,2 1,1 0,0 0,1 0,1 1,0-1,2 1,0 0,1 0,2 12,0-27,0 0,0 0,1 0,-1 0,1 0,0-1,0 1,0-1,1 1,-1-1,1 0,0 0,0 0,0-1,0 1,0-1,1 1,-1-1,1 0,0 0,-1-1,1 1,0-1,0 0,0 0,0 0,0 0,0-1,0 1,0-1,2 0,10 0,-1 0,0-1,1-1,-1 0,0-1,0-1,14-5,-17 5,0-2,0 1,0-2,0 1,-1-2,0 1,-1-1,0-1,0 0,-1-1,5-5,-11 11,0 0,0 0,0 0,0 0,-1-1,0 0,0 1,0-1,-1 0,1 0,-1 0,0 1,-1-1,1-1,-1 1,0 0,0 0,0 0,-1 0,0 0,0 0,0 0,-1 1,1-1,-1 0,0 1,-1-1,1 1,-1-1,0 1,-1-1,-3-3,-2 0,1 0,-1 1,0 0,-1 0,1 1,-1 1,0 0,-1 0,1 1,-1 0,0 0,0 2,-1-1,1 1,0 1,-1 0,1 1,0 0,-1 0,1 1,-1 1,1 0,-9 3,19-4,0-1,0 1,1-1,-1 0,0 1,1 0,-1-1,1 1,-1-1,1 1,-1 0,1-1,-1 1,1 0,-1 0,1-1,0 1,0 0,-1 0,1 0,0-1,0 1,0 0,0 0,0 0,0 0,0-1,0 1,0 0,0 0,0 0,1-1,-1 1,0 0,1 0,-1 0,0-1,1 1,-1 0,1-1,-1 1,1 0,-1-1,1 1,0-1,-1 1,1-1,0 1,-1-1,1 1,0-1,0 0,-1 1,1-1,0 0,0 0,0 0,-1 1,1-1,0 0,0 0,0 0,0 0,-1 0,1-1,0 1,0 0,0 0,0-1,15 3,1-2,0 0,0-1,0 0,0-2,-1 0,1-1,-1 0,8-4,5-1,252-56,-276 64,0 0,-1 1,1-1,0 1,-1 0,1 0,0 0,0 1,-1-1,1 1,-1 0,1 1,-1-1,1 1,-1 0,0 0,1 0,-1 1,0-1,-1 1,1 0,0 0,-1 0,0 1,0-1,0 1,0 0,0 0,-1 0,1 0,-1 0,0 1,-1-1,1 0,-1 1,0 0,0-1,0 1,-1 0,1-1,-1 5,-5 13,-1 1,0-1,-2 0,-1 0,0 0,-2-2,0 1,-2-1,-2 3,13-16,14-15,19-19,-29 25,55-44,1 2,3 2,1 4,51-24,-108 60,2-3,0 1,0 0,1 0,0 1,0 0,0 0,0 1,0 0,0 0,1 1,-1 0,0 1,8 0,-14 1,-1-1,1 1,-1 0,1 0,-1 0,1 0,-1 0,0 0,1 1,-1-1,0 0,0 1,0-1,0 1,0-1,0 1,0-1,-1 1,1 0,0-1,-1 1,1 0,-1 0,0-1,0 1,0 0,0 0,0-1,0 1,0 0,0 0,-1-1,1 1,-1 0,1 0,-1 0,-25 66,6-32,10-21,2 0,0 1,0 0,2 0,0 0,0 1,2 0,0 3,1 4</inkml:trace>
  <inkml:trace contextRef="#ctx0" brushRef="#br0" timeOffset="1753.708">2493 674,'-44'-1,"28"-1,1 2,-1 0,0 0,1 2,-1 0,1 0,0 2,-3 1,17-5,0 0,0 0,0 1,0-1,0 0,0 1,1-1,-1 1,0-1,0 1,0-1,1 1,-1-1,0 1,1 0,-1 0,1-1,-1 1,1 0,-1 0,1-1,-1 1,1 0,0 0,-1 0,1 0,0 0,0 0,0 0,0-1,0 1,0 0,0 0,0 0,0 0,0 0,0 0,0 0,1 0,-1 0,0-1,1 1,-1 0,1 0,-1 0,1-1,-1 1,1 0,0 0,0-1,40 39,-30-30,59 69,-69-76,0 1,0-1,0 1,0-1,0 1,0-1,-1 1,1 0,-1-1,1 1,-1 0,0 0,0-1,-1 1,1 0,-1-1,1 1,-1 0,0-1,0 1,0-1,0 1,0-1,0 1,-1-1,1 0,-1 0,0 0,0 0,0 0,0 0,0 0,0-1,0 1,0-1,-3 2,-20 13,-1-1,-1-1,0-2,0-1,-2 0,1-3,-4 1,30-8,0 0,0-1,0 1,0 0,0-1,0 0,0 1,0-1,0 0,0 0,0 0,0 0,0 0,-1-1,1 1,0-1,0 1,0-1,0 0,1 0,-1 0,0 0,0 0,0 0,1 0,-1-1,-3-9</inkml:trace>
  <inkml:trace contextRef="#ctx0" brushRef="#br0" timeOffset="2473.027">2606 956,'40'-13,"0"0,-1-3,-1-1,0-2,-1-2,19-15,-1-36,-54 70,0 0,0 0,-1 0,1 0,-1 0,1-1,-1 1,0 0,0 0,0 0,0-1,-1 1,1 0,0 0,-1 0,1 0,-1-1,0 1,0 0,0 0,0 1,0-1,0 0,-1 0,1 0,0 1,-1-1,0 1,1-1,-1 1,0-1,0 1,1 0,-1 0,0 0,0 0,0 0,-3 0,-5 0,0 1,0 0,0 0,0 1,0 0,0 1,0 0,0 0,1 1,-1 1,1-1,-1 2,1-1,1 1,-1 0,1 1,0 0,0 1,0-1,1 2,0-1,1 1,-1 0,-2 4,2-2,-1 0,1 1,1 0,0 0,0 0,1 1,0-1,1 1,-1 6,4-14,1-1,-1 1,0-1,1 1,0 0,0-1,0 1,0-1,0 1,1-1,0 1,-1 0,1-1,1 0,-1 1,0-1,1 0,0 0,-1 1,1-1,1-1,-1 1,0 0,1 0,-1-1,1 0,0 1,0-1,0 0,0 0,0-1,0 1,0-1,3 1,13 3,1-2,-1-1,1 0,0-1,-1-2,1 0,0 0,-1-2,1-1,-1 0,0-1,0-1,0-1,-1-1,17-10,5 0,0-3,-1-1,-1-2,-1-2,-2-1,-1-2,0-1,-3-1,16-22,-13-7,-34 59,1-1,-1 1,1-1,-1 1,0-1,1 1,-1-1,0 0,0 1,0-1,0 1,0-1,-1 0,1 1,0-1,-1 1,1-1,-1 1,0-1,1 1,-1 0,0-1,0 1,0 0,0 0,0-1,0 1,0 0,0 0,-1 0,1 0,0 0,0 1,-1-1,1 0,-1 0,1 1,-1-1,1 1,-2-1,-8 1,0 1,0 0,1 0,-1 1,0 0,1 1,-1 0,1 1,0 0,0 0,0 1,1 1,0 0,0 0,-4 3,12-8,-8 5,-70 54,76-58,1 0,0 0,1 0,-1 0,0 0,0 1,1-1,-1 0,1 1,0-1,0 1,0 0,0-1,0 1,1 0,-1 0,1-1,0 1,0 0,0 0,0 0,0 0,0-1,1 1,-1 0,1 0,0-1,0 1,0 0,0-1,1 1,-1 0,5 2,-1-1,1 1,0-1,1 0,-1 0,0 0,1-1,0 0,0-1,0 1,0-1,0-1,0 1,1-1,-1-1,1 1,-1-1,0 0,1-1,-1 0,1 0,56 4,41 32,-102-33,0 0,0 0,0 0,-1 0,1 1,-1 0,0-1,0 1,1 0,-2 0,1 0,0 0,-1 1,1-1,-1 0,0 1,0-1,-1 1,1-1,-1 1,1-1,-1 1,0-1,0 1,-1-1,1 1,-1-1,0 1,0-1,0 1,-3 5,1 0,-2 0,1 0,-1-1,-1 1,1-1,-1-1,-1 1,1-1,-7 5,5-4,-10 11</inkml:trace>
  <inkml:trace contextRef="#ctx0" brushRef="#br0" timeOffset="2867.154">3791 617,'-9'18,"1"0,1 1,1 0,1 0,1 0,0 0,1 1,1-1,1 1,1 0,0 0,2-1,0 1,2 4,-1-16,0-1,0 1,1 0,-1-1,2 0,-1 0,1 0,0 0,0-1,1 1,0-2,0 1,1-1,-1 1,1-2,0 1,-3-4,-1-1,0 1,0-1,0 0,1 0,-1 0,0 0,0-1,0 1,1-1,-1 0,0 0,0 0,0 0,0 0,0-1,-1 0,1 1,0-1,-1 0,1 0,-1 0,1-1,-1 1,0 0,0-1,0 0,-1 1,1-1,0 0,-1 0,0 0,0 0,0 0,0 0,0 0,-1-1,1 1,-1 0,0-1,8-12,6-16,2-3,0 0,3 1,0 1,3 1,19-23,-27 42,0 2</inkml:trace>
  <inkml:trace contextRef="#ctx0" brushRef="#br0" timeOffset="3632.011">4581 645,'-42'17,"1"2,1 1,1 2,1 2,-21 18,48-34,0 0,1 1,0 0,1 1,0 0,0 1,1 0,0 0,-2 5,10-15,-1 1,0-1,1 0,-1 1,1-1,-1 1,1-1,-1 1,1-1,0 1,0-1,0 1,0-1,0 1,0-1,0 1,1-1,-1 1,0-1,1 1,-1-1,1 1,0-1,-1 0,1 1,0-1,0 0,0 0,0 1,0-1,0 0,0 0,0 0,1 0,-1 0,0-1,1 1,-1 0,0-1,1 1,-1-1,1 1,0 0,69 1,-51-10,0-1,-1-1,0-1,0 0,-1-1,-1-1,0-1,-1 0,0-2,-1 1,-1-2,2-3,45-44,-28 42,-32 22,-1 0,1-1,0 1,-1 0,1 0,-1 0,1 0,0 0,-1 0,1 0,0 0,-1 0,1 0,-1 0,1 1,0-1,-1 0,1 0,-1 1,1-1,-1 0,1 1,-1-1,1 0,-1 1,1-1,-1 1,0-1,1 1,-1-1,1 1,-1-1,0 1,0-1,1 1,-1-1,0 1,0-1,0 1,0 0,1-1,-1 1,0 0,0-1,0 1,0-1,0 1,-1 0,1-1,0 1,0-1,0 1,0 0,-1-1,1 1,0-1,-1 1,1-1,0 1,-1-1,1 1,-4 16,2-13,0 1,0 0,0 0,0 0,1 0,0 1,0-1,1 0,-1 0,1 1,0-1,0 0,1 1,0-1,0 0,0 0,0 0,1 0,0 0,0 0,0 0,1 0,0-1,0 1,0-1,0 0,0 0,1 0,0 0,0-1,0 1,3 1,4-2,0 0,1 0,-1-1,0-1,1 0,-1 0,1-1,-1-1,1 0,-1 0,1-1,-1-1,0 0,0 0,0-1,0-1,-1 0,0 0,0-1,0 0,-1-1,1 0,3-4,148-132,9-87,-161 217,0-1,-1 1,-1-1,0-1,-1 1,-1-1,0 0,-1-1,0 1,-1-1,-1 1,-1-1,0 0,-1 0,0 0,-2 0,0 1,0-1,-2 1,0-1,-1 1,0 0,-1 1,-1-1,0 1,-1 0,-9-12,14 23,0 0,-1 0,1 1,-1-1,0 1,0 0,0 0,0 0,0 0,0 1,0 0,0-1,-1 2,1-1,-1 0,1 1,0 0,-1 0,1 0,-1 1,1-1,-1 1,1 0,0 0,0 1,0-1,-1 1,1 0,1 0,-3 1,-4 3,0 0,1 0,-1 1,1 1,1-1,-1 1,1 1,1 0,-1 0,1 0,-1 4,-4 13,2 1,0 1,2-1,1 2,1-1,1 1,2-1,1 1,1 0,2 0,0 0,2 0,2 0,6 24,5 4,3-1,2 0,2-2,3-1,2-1,11 14,23 44,-28-30,-35-80,1 1,0-1,0 1,-1-1,1 1,0-1,-1 1,1-1,-1 1,1-1,0 0,-1 1,1-1,-1 0,1 1,-1-1,1 0,-1 1,0-1,1 0,-1 0,1 0,-1 0,0 0,1 0,-1 1,1-1,-1 0,0-1,1 1,-1 0,1 0,-1 0,1 0,-1 0,0-1,1 1,-1 0,1 0,-1-1,1 1,-1 0,1-1,-1 1,1-1,0 1,-1 0,1-1,-1 1,1-1,0 1,0-1,-1 0,1 1,0-1,0 1,0-1,-1 1,1-1,0 0,0 1,0-1,0 1,0-1,0 0,-10-12</inkml:trace>
  <inkml:trace contextRef="#ctx0" brushRef="#br0" timeOffset="3900.032">4694 561,'43'0,"44"0,10 0,0 0,-13 0,-15 0,-15 0,-11 0,-5 0,-2 0,-4 0,-2 0,-6 0</inkml:trace>
  <inkml:trace contextRef="#ctx0" brushRef="#br0" timeOffset="4318.039">5767 702,'-9'38,"-4"18,1 4,7-8,4-13</inkml:trace>
  <inkml:trace contextRef="#ctx0" brushRef="#br0" timeOffset="4534.936">5795 420,'5'5,"1"6,0 1</inkml:trace>
  <inkml:trace contextRef="#ctx0" brushRef="#br0" timeOffset="5386.504">6162 645,'-14'11,"1"0,0 1,1 1,0 0,1 0,0 1,1 1,1 0,0 0,1 1,1 0,-5 15,11-28,1 1,-1 0,1 0,0-1,0 1,0 0,1 0,-1-1,1 1,0 0,0-1,0 1,0 0,1-1,-1 0,1 1,0-1,0 0,0 0,1 0,-1 0,1 0,0-1,-1 1,1-1,0 1,0-1,1 0,-1 0,0-1,1 1,3 0,0 1,0 0,0-1,1 0,-1 0,1-1,-1 0,1 0,-1-1,1 0,0 0,-1 0,1-1,0-1,-1 1,0-1,2-1,1-1,-1 0,1-1,-1 0,0-1,0 0,-1 0,0-1,0 0,0 0,-1-1,0 0,-1 0,0-1,0 0,-1 0,0 0,0 0,-1-1,0 0,-1 0,0 0,-1 0,1-5,-1 6,-1 1,0-1,-1 0,0 0,0 0,-1 0,0 1,0-1,-1 0,0 1,-1-1,0 1,0 0,-1-1,0 2,0-1,-1 0,0 1,0 0,-1 0,0 1,0-1,-1 1,1 0,-1 1,-8-5,15 10,1 0,-1-1,0 1,1 0,-1-1,0 1,1 0,-1-1,0 1,0 0,1-1,-1 1,0 0,0-1,0 1,0-1,1 1,-1 0,0-1,0 1,0-1,0 1,0-1,0 1,0 0,0-1,0 1,0-1,0 1,-1-1,1 1,0 0,0-1,0 1,0-1,-1 1,1 0,0-1,0 1,-1 0,1-1,0 1,-1 0,1 0,0-1,-1 1,6-1,12-5,1 2,-1 0,1 1,-1 1,1 1,0 0,0 1,0 1,-1 1,1 0,-1 2,1 0,-1 1,0 0,0 1,4 4,-18-9,0 1,0 0,0 0,-1 0,1 1,-1-1,1 1,-1-1,0 1,0 0,0 0,0 0,-1 0,1 0,-1 0,0 0,0 0,0 1,0-1,0 1,-1-1,0 0,1 1,-1-1,0 1,-1 1,-28 93,7-30,22-67,-1 1,1-1,-1 1,1-1,0 1,0-1,0 1,-1-1,1 1,1-1,-1 1,0-1,0 1,1-1,-1 1,0-1,1 1,0-1,-1 0,1 1,0-1,-1 0,1 0,0 1,0-1,0 0,0 0,1 0,-1 0,0 0,0 0,0 0,1-1,-1 1,1 0,-1-1,0 1,1-1,-1 1,1-1,-1 0,1 0,-1 1,1-1,-1 0,1 0,-1-1,1 1,0 0,-1 0,0-1,1 1,0-1,81-32,177-145,-193 143,-65 35,-1 1,0-1,1 1,-1-1,0 1,0 0,0 0,0 0,0 0,0 0,0 0,0 0,0 0,0 0,-1 0,1 0,0 1,-1-1,1 0,-1 0,1 1,-1-1,0 0,1 1,-1-1,0 1,0-1,0 0,0 1,0-1,0 0,-1 1,1-1,0 0,-1 1,1-1,-1 0,1 1,-1-1,0 0,0 1,-50 177,56-115,-7-50</inkml:trace>
</inkml:ink>
</file>

<file path=ppt/ink/ink4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2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199 502,'-11'1,"0"0,0 0,0 2,1-1,-1 1,1 0,0 1,0 1,0-1,0 2,1-1,-2 2,6-4,1 0,-1 0,1 1,0 0,0-1,0 1,0 1,1-1,0 0,-1 1,2 0,-1 0,0 0,1 0,0 0,0 0,1 0,0 1,-1-1,2 1,-1-1,1 1,0-1,0 3,0-6,0 1,0-1,0 1,1-1,-1 1,1-1,0 0,0 1,0-1,0 0,0 0,0 0,0 0,1 0,-1 0,1 0,0 0,-1 0,1-1,0 1,0-1,0 1,0-1,0 0,0 0,1 0,-1 0,0 0,1 0,-1-1,0 1,1-1,-1 1,1-1,-1 0,0 0,1 0,-1 0,1-1,-1 1,2-1,5-1,0-1,0 1,0-2,-1 1,1-1,-1-1,0 1,0-1,-1-1,5-3,0-2,-1-1,-1 1,1-2,-2 0,0 0,-1 0,0-1,-1-1,0 1,-1-1,-1 0,0 0,-2-1,1 1,-2-1,0 0,-1 0,0 0,-2 0,-1-12,-38-55,39 81,-1 0,1 0,-1 0,1 1,-1-1,0 1,1-1,-1 1,0 0,0 0,0 0,0 0,0 0,0 0,0 0,-1 1,1-1,0 1,0-1,-1 1,1 0,0 0,0 0,-1 0,1 1,0-1,0 1,-1-1,1 1,0 0,0-1,0 1,0 0,0 0,0 1,0-1,0 0,-1 2,2-2,-1 0,1 0,0 0,0 0,0 0,0 0,0 1,0-1,0 0,0 1,1-1,-1 0,1 1,-1-1,1 1,-1-1,1 1,0-1,-1 1,1-1,0 1,0-1,0 1,0-1,0 1,1-1,-1 1,0-1,1 1,-1-1,1 0,0 1,-1-1,1 1,0-1,0 0,0 0,0 0,0 1,0-1,0 0,1 0,59 31,-42-30,0-2,0 0,1-1,-1-1,0-1,0 0,-1-2,1 0,-1-1,0 0,0-2,-1 0,0-1,0-1,-1-1,-1 0,0-1,6-6,-5 7,-1-1,0 0,-1-2,-1 1,0-1,-1-1,0-1,-1 1,-1-2,-1 1,0-1,-1-1,-1 0,4-14,-41 186,24-50,5 1,5-1,9 41,-3-22,-6 0,-6 32,1-139,1 0,-2 0,0 0,-1 0,-1-1,0 1,-1-1,-1 0,0 0,-1-1,-1 1,0-1,-1-1,0 0,-1 0,0-1,-1 0,-1-1,-6 5,14-14,1-1,-1 0,1 0,-1 0,1-1,-1 1,0-1,1 0,-1 0,0 0,1-1,-1 1,1-1,-1 0,0 1,1-2,0 1,-1 0,1-1,0 0,-1 1,1-1,0-1,1 1,-1 0,0-1,0 1,1-1,0 0,-1 0,1 0,0 0,1 0,-1 0,0-1,1 1,0 0,0-1,0 1,0-1,0 0,1 1,0-1,0 0,0 1,0-1,0 0,1-2,8-35,1 0,3 1,1 1,1 0,3 0,1 2,1 0,3 2,0 0,3 1,0 2,4-1,-8 8,-4 6</inkml:trace>
</inkml:ink>
</file>

<file path=ppt/ink/ink4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1 253,'4'7,"1"0,1-1,-1 1,1-1,0 0,0-1,1 0,-1 0,1 0,1-1,-1 0,0 0,1-1,0 1,0-2,0 1,0-1,0-1,0 0,1 0,-1 0,0-1,1 0,-1-1,0 1,1-2,-1 1,0-1,0-1,0 1,0-1,0-1,4-2,9-2,0-1,-1-1,0 0,-1-2,0 0,-1-1,0-1,-1-1,-1 0,0-1,-1-1,-1 0,0-1,-2-1,-10 16,0 1,0-1,-1 1,1-1,-1 0,0 0,0 0,0 0,0 0,0 0,-1 0,1 0,-1 0,0 0,0 0,0 0,0 0,-1 0,1 0,-1 0,0 0,0 0,0 0,0 0,0 0,-1 1,1-1,-1 0,0 1,0-1,0 1,0 0,0 0,0 0,0 0,-1 0,1 0,-1 0,0 1,1-1,-1 1,0 0,0 0,0 0,-12 0,1 2,0 0,-1 0,1 1,0 1,0 1,0 0,0 0,1 2,0-1,0 2,0 0,1 0,0 1,0 1,1 0,0 0,1 1,0 1,0-1,-6 11,7-11,0 1,0-1,1 2,1-1,0 1,0 0,1 0,1 1,0-1,-2 12,6-18,0-1,0 1,0 0,1 0,0 0,0 0,0 0,1 0,0-1,0 1,1 0,-1-1,1 1,0-1,1 1,-1-1,1 0,0 0,1 0,-1 0,1-1,0 1,0-1,0 0,5 3,0 0,0-1,0 0,1 0,0-1,0 0,1-1,-1 0,1-1,0 0,0 0,0-1,0-1,0 0,1 0,-1-1,0-1,0 0,0 0,0-1,0-1,2 0,40-15,-2-2,-1-2,0-2,-2-3,-1-1,-1-3,0-2,129-96,-174 127,1 1,-1 0,1 0,-1 0,1 0,-1 0,1 0,-1 0,1 1,0-1,0 0,-1 1,1 0,0-1,0 1,0 0,0 0,-1 0,1 0,0 0,0 0,0 1,0-1,-1 0,1 1,0 0,0-1,-1 1,1 0,-1 0,1 0,0 0,-1 0,0 0,1 0,-1 1,0-1,1 1,-1-1,0 1,0-1,0 1,-1-1,1 1,0 0,0-1,-1 1,1 0,-1 0,0 0,1-1,-1 2,-43 174,17-118,57-82,5-10,0 2,3 2,0 1,2 2,0 2,24-9,20 9,-83 24,0-1,0 1,1 0,-1 0,0 1,0-1,0 0,0 1,0-1,0 1,0-1,0 1,0 0,0 0,0 0,-1 0,1 0,0 1,-1-1,1 0,-1 1,1-1,-1 1,1 0,-1-1,0 1,0 0,0 0,0 0,0 0,-1 0,1 0,0 0,-1 0,1 0,-1 0,0 0,0 0,0 1,-1 11,0-1,-1 1,0-1,-1 0,-1 0,0 0,-1 0,0-1,-1 1,0-1,-7 9,-8 19,-5 19,26-46</inkml:trace>
  <inkml:trace contextRef="#ctx0" brushRef="#br0" timeOffset="1098.802">1581 366,'45'-6,"-1"-3,0-1,0-3,-1-1,40-20,-74 31,0 0,0 0,0-1,-1 0,0-1,0 0,0 0,0-1,-1 0,0 0,0-1,-1 0,1 0,-2-1,1 1,-1-1,0 0,-1-1,0 1,0-1,0 0,-2 0,1 0,0-7,-3 14,0 0,0 0,0 0,0 0,-1 0,0 0,1 0,-1 0,0 0,0 0,0 0,0 0,0 0,0 1,0-1,-1 0,1 1,-1-1,1 1,-1-1,1 1,-1 0,0 0,0 0,0 0,0 0,0 0,0 0,0 1,0-1,0 1,0-1,0 1,0 0,0 0,0 0,0 0,-1 0,1 0,0 1,-85 24,67-14,1 1,0 1,1 1,0 1,1 1,0 0,2 1,-7 8,19-21,0 0,-1-1,1 1,0 0,1 1,-1-1,1 0,0 1,0 0,0-1,1 1,-1 0,1 0,0 0,1 0,-1 0,1 0,0 0,0 0,1 0,-1 0,1-1,0 1,0 0,1 0,0 0,0-1,0 1,0-1,1 1,-1-1,1 0,0 0,0 0,1-1,-1 1,1-1,0 1,0-1,0 0,0-1,0 1,1-1,-1 0,1 0,2 0,14 1,0-2,0 0,0-1,0-1,0-2,0 0,0-1,0-1,-1 0,0-2,0-1,0 0,-1-1,-1-1,0-1,0-1,3-3,17-10,-1-2,-2-2,-1-1,26-28,-9-17,-50 74,0-1,0 0,0 0,0 0,0 0,-1 0,1 0,-1 0,1 0,-1-1,0 1,0 0,0 0,0 0,0 0,0 0,-1-1,1 1,-1 0,1 0,-1 0,0 0,0 0,0 0,0 1,0-1,0 0,-1 0,1 1,0-1,-1 1,0-1,1 1,-1-1,0 1,0 0,1 0,-1 0,-1 0,-3-1,-1 2,1-1,0 0,0 1,-1 1,1-1,0 1,0 0,-1 0,1 0,0 1,0 0,1 0,-1 1,0 0,1 0,-1 0,1 1,0-1,0 1,0 0,1 1,0-1,-1 1,2 0,-1 0,0 0,1 1,0-1,0 3,3-6,0 1,0-1,0 1,1 0,-1-1,1 1,0-1,0 1,0-1,0 0,0 1,0-1,1 0,-1 0,1 0,-1 0,1 0,0 0,0 0,0 0,0-1,0 1,0-1,1 0,-1 1,0-1,1 0,-1 0,1-1,-1 1,1 0,-1-1,1 0,-1 1,1-1,0 0,-1 0,1-1,-1 1,3-1,17 5,-15-3,0-1,-1 1,1 0,-1 1,1-1,-1 1,0 1,0-1,0 1,0 0,0 1,-1-1,1 1,-1 0,0 0,0 1,0-1,-1 1,0 0,0 1,0-1,0 1,-1-1,0 1,0 0,-1 0,1 1,-1-1,-1 0,1 2,-43 119,40-125,1-1,0 1,0 0,0 0,0-1,0 1,0 0,0-1,1 1,-1 0,1-1,-1 1,1 0,0-1,-1 1,1-1,0 1,0-1,0 0,0 1,0-1,0 0,1 0,-1 1,0-1,1 0,-1 0,1 0,-1-1,1 1,-1 0,16 5</inkml:trace>
  <inkml:trace contextRef="#ctx0" brushRef="#br0" timeOffset="1739.561">2964 141,'-31'8,"0"2,0 0,1 3,0 0,1 2,1 0,1 3,-12 8,-23 49,60-73,1 0,0-1,0 1,0 0,0 0,0 0,1 0,-1 0,1 0,-1 0,1 0,-1 0,1 0,0 0,0 0,0 0,0 0,1 0,-1 0,0 0,1 0,0 0,-1 0,1 0,0 0,0 0,0 0,0 0,0-1,1 1,-1 0,0-1,1 1,-1-1,1 0,0 1,-1-1,1 0,0 0,0 0,0 0,-1 0,3 0,3 1,1 1,0-1,-1-1,1 0,0 0,0 0,0-1,0 0,0-1,0 1,0-2,-1 1,1-1,0 0,-1-1,1 1,-1-2,0 1,0-1,0 0,2-2,129-118,-90 75,38-24,-83 74,-1-1,1 1,-1-1,0 1,1 0,-1 0,1 0,-1 0,0 1,0-1,0 0,0 1,0 0,0-1,0 1,0 0,-1 0,1 0,-1 0,1 0,-1 1,0-1,0 0,0 1,0-1,0 0,0 1,-1-1,1 1,-1-1,0 1,0 0,0-1,0 1,0-1,0 1,-1-1,1 1,-2 1,5 16,7 52,-3 1,-3-1,-5 61,0-53,0-62,0-1,-2 0,0 1,-1-1,-1 0,0 0,-1-1,-1 0,-1 0,0 0,-1-1,0-1,-2 1,1-1,-2-1,-2 2,12-12,-1 0,0 0,0 0,0 0,0 0,-1 0,1-1,-1 0,1 0,-1 0,0 0,0 0,0-1,0 1,0-1,0 0,0-1,0 1,0-1,0 1,-1-1,1-1,0 1,0 0,0-1,0 0,-1 0,1 0,0-1,1 1,-1-1,0 0,0 0,1 0,-1-1,1 1,0-1,0 0,0 0,0 0,-1-2,2-4,1-1,1 1,0 0,0-1,1 1,0 0,1 0,0 0,0 0,1 0,0 0,0 0,1 1,4-7,6-17,1 0,2 1,1 1,1 1,1 1,8-7,106-119,-118 136</inkml:trace>
  <inkml:trace contextRef="#ctx0" brushRef="#br0" timeOffset="2405.167">3501 141,'-16'42,"10"-30,0 1,1-1,1 1,0 0,1 1,0-1,1 1,0-1,1 1,1-1,0 1,1 0,1-1,0 3,-1-14,0 0,-1 1,2-1,-1 0,0 0,0 0,1 0,-1 0,1 0,-1 0,1-1,0 1,0 0,0-1,0 0,0 1,0-1,0 0,0 0,0 0,1 0,-1 0,0-1,1 1,-1-1,0 0,1 1,-1-1,1 0,-1 0,0-1,1 1,-1 0,1-1,-1 0,1 0,82-37,133-142,-48 72,-126 88,-43 20,0 0,0 0,-1 0,1 0,0 0,0 0,0 0,-1 0,1 0,0 0,0 0,0 1,0-1,-1 0,1 1,0-1,0 0,-1 1,1-1,0 1,-1-1,1 1,-1-1,1 1,0 0,-1-1,1 1,-1 0,1-1,-1 1,0 0,1 0,-1-1,0 1,0 0,1 0,-1 0,0-1,0 1,0 0,0 0,0 0,0 0,0-1,0 1,0 0,-1 0,1 0,0-1,0 1,-1 0,1 0,0-1,-1 2,-27 174,25-98,4 1,3-1,3 0,11 46,36 117,-53-238,0-1,0 1,-1 0,1-1,-1 1,1 0,-1-1,0 1,0 0,0 0,0-1,0 1,-1 0,1 0,-1-1,0 1,0-1,0 1,0 0,0-1,-1 0,1 1,-1-1,1 0,-1 0,0 0,0 0,0 0,0 0,0 0,0-1,-1 1,1-1,0 1,-1-1,1 0,-1 0,0 0,1-1,-1 1,-1 0,-3-2,0 0,0-1,0 1,0-1,0-1,0 1,1-1,0 0,-1-1,1 0,0 0,1 0,-1 0,1-1,0 0,0 0,0-1,1 1,0-1,0 0,0 0,1 0,0-1,0 1,0-1,1 0,0 0,1 0,-1 0,1 0,0 0,1 0,0 0,0-1,4-5,0 1,0-1,2 1,-1 0,1 1,1 0,0 0,1 0,0 1,0 0,1 0,0 1,1 0,0 1,1 0,-1 1,2 0,-1 0,1 1,-1 1,11-3,68-30,3 4,68-14,-51 16,-68 18</inkml:trace>
</inkml:ink>
</file>

<file path=ppt/ink/ink4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1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0 505,'2'-5,"0"0,0 0,0 0,1 0,0 1,-1 0,2-1,-1 1,0 0,1 0,0 1,0-1,0 1,0 0,0 0,3-1,-7 4,26-17,1 2,0 1,1 2,0 0,1 2,5 0,-14 2,0 1,0 1,0 0,1 2,-1 1,1 0,0 1,0 2,0 0,0 1,4 1,-22-1,-1 0,1-1,0 1,0 0,0 0,-1 1,1-1,0 1,-1-1,1 1,-1 0,0 0,0 0,0 0,0 0,0 0,0 1,0-1,-1 1,1-1,-1 1,0 0,1-1,-1 1,0 0,-1 0,1 0,-1 0,1 0,-1 0,0 0,0 0,0-1,0 1,-1 0,1 0,-1 0,0 0,-2 8,0 0,-1 0,0 0,-1-1,0 0,0 0,-1 0,-1-1,-4 5,-124 111,134-124,0-1,0 1,-1 0,1 0,0 1,0-1,0 0,1 0,-1 0,0 1,0-1,1 0,-1 1,0-1,1 1,0-1,-1 0,1 1,0-1,0 1,-1-1,1 1,0-1,1 1,-1-1,0 1,0-1,1 1,-1-1,1 1,-1-1,1 0,-1 1,1-1,0 0,0 1,0-1,0 0,0 0,0 0,0 0,0 0,0 0,0 0,1 0,-1 0,0-1,1 1,-1 0,0-1,1 1,-1-1,1 0,-1 1,1-1,-1 0,2 0,90 26,-74-23,-1 1,1 1,-1 1,0 0,-1 1,1 1,-2 1,1 0,12 11,-26-17,0 0,0 0,-1 0,1 0,-1 0,0 1,0-1,0 1,0-1,-1 1,1 0,-1 0,0 0,0 0,-1 0,1 0,-1 0,0 0,0 0,0 0,0 0,-1 0,1 0,-1 0,0 0,-1-1,1 1,-1 0,1 0,-1-1,0 1,-1-1,-82 105,68-92,-1-2,0 0,-1-1,-1-1,0-1,-1 0,0-2,0 0,-13 2,29-9,-1 1,0-2,0 1,0 0,0-1,0 0,0-1,-1 1,1-1,0 0,0-1,0 0,-1 0,1 0,0 0,0-1,1 0,-1 0,-4-3,8 2,2 1,-1-1,0 1,0-1,1 0,0 1,-1-1,1 1,0-1,0 0,0 1,1-1,-1 0,1 1,-1-1,1 0,0 1,0 0,0-1,0 1,1-1,-1 1,1 0,-1 0,1 0,0 0,-1 0,3-1,-4 2,17-20</inkml:trace>
  <inkml:trace contextRef="#ctx0" brushRef="#br0" timeOffset="769.104">988 532,'0'23,"0"-13,0-22,0-7,2 1,-1 0,2-1,1 1,0 0,1 1,1-1,0 1,2 0,0 0,1 1,0 0,1 1,6-7,-15 20,0 1,0 0,0-1,0 1,0 0,0 0,1 0,-1 0,0 0,1 0,-1 0,0 0,1 0,-1 0,1 1,-1-1,1 1,-1-1,1 1,0 0,-1-1,1 1,0 0,-1 0,1 0,0 0,-1 1,1-1,-1 0,1 1,0-1,-1 1,1-1,-1 1,1 0,-1 0,0-1,1 1,-1 0,0 0,1 0,-1 1,1 0,15 13</inkml:trace>
  <inkml:trace contextRef="#ctx0" brushRef="#br0" timeOffset="9438.332">1552 306,'-2'-1,"0"-1,0 1,0 0,0 0,0 0,0 0,-1 0,1 0,0 1,-1-1,1 1,-1 0,1-1,-1 1,1 0,0 0,-1 1,1-1,-1 0,1 1,0 0,-1-1,1 1,0 0,0 0,-1 0,1 1,0-1,0 0,0 1,0 0,0 0,-53 60,53-59,0 1,1-1,-1 0,1 0,0 1,0-1,0 1,0-1,0 1,1 0,0-1,0 1,0-1,0 1,0 0,1-1,0 1,-1-1,1 1,0-1,1 1,-1-1,1 0,0 0,-1 1,1-1,1-1,-1 1,0 0,1 0,-1-1,1 1,0-1,0 0,0 0,0 0,0 0,0-1,0 1,1-1,-1 0,1 0,-1 0,1 0,-1 0,1-1,0 0,2 0,1-1,0-1,0 1,0-2,0 1,0-1,0 0,-1 0,1-1,-1 0,0 0,0-1,0 1,-1-1,1-1,-1 1,-1-1,1 0,-1 0,2-3,61-131,-60 127,-1-1,0 0,-2 0,1 0,-2 0,0-1,0 1,-2-1,0 0,0 0,-1 0,-1 1,-1-1,0 0,-4-13,5 25,0 1,-1 0,1 0,0 0,-1 0,0 0,1 0,-1 0,0 1,0-1,0 0,0 1,0 0,0-1,-1 1,1 0,0 0,-1 0,1 1,0-1,-1 1,1-1,-1 1,1 0,-1 0,1 0,-1 0,1 0,-1 0,1 1,-1-1,1 1,-1 0,1 0,0 0,-2 1,-80 50,76-45,1 1,0 0,0 0,0 1,1 0,0 0,1 0,0 0,0 1,1 0,1 0,-1 1,2-1,-1 0,1 1,1 0,0-1,1 1,0 0,0 0,1-1,0 1,1 0,1-1,3 11,0-13,1 0,0-1,0 0,1 0,0 0,0-1,1 0,-1 0,1-1,1-1,-1 1,1-2,-1 1,1-1,0 0,0-1,1-1,-1 1,0-1,6-1,208 0,-200-1</inkml:trace>
  <inkml:trace contextRef="#ctx0" brushRef="#br0" timeOffset="9771.982">763 815,'43'0,"43"-5,17-6,0-2,-8-2,-10 0,-10 3,-9 3,-5 4,-9 3,-8-4,-6 4,-6 3,-3 1,-2 0,-5 0</inkml:trace>
  <inkml:trace contextRef="#ctx0" brushRef="#br0" timeOffset="10940.434">2118 673,'-2'2,"0"-1,0 1,0 0,1 0,-1 0,1 0,-1 0,1 0,0 0,0 1,0-1,0 0,0 1,1-1,-1 1,1-1,-1 1,1-1,0 1,0 1,-1 0,-1 134,3-132,0 0,1-1,-1 1,1-1,0 1,0-1,1 0,-1 0,1 0,0 0,1-1,-1 1,1-1,0 0,0 0,0 0,1 0,-1-1,1 1,0-1,0-1,0 1,1 0,1-2,0-1,1 1,-1-1,0-1,1 1,-1-1,0-1,0 1,1-1,-1 0,0-1,-1 0,1 0,-1 0,1-1,-1 0,0 0,0-1,0 1,-1-1,2-2,22-14,117-110,-144 129,0 0,0 0,0 1,1-1,-1 1,0 0,1 0,-1-1,1 2,-1-1,1 0,-1 0,1 1,0-1,-1 1,1 0,0 0,-1 0,1 0,0 1,-1-1,1 1,0-1,-1 1,1 0,-1 0,1 0,-1 0,0 1,1-1,-1 1,0-1,0 1,0 0,0 0,0-1,-1 1,1 1,0-1,-1 0,0 0,1 1,-1-1,13 22,-12-17,1 0,0-1,0 1,1-1,-1 0,1 0,1 0,-1 0,1 0,0-1,0 0,1 0,-1-1,1 1,0-1,0-1,1 1,-1-1,1 0,0 0,0-1,-1 0,2 0,-1-1,0 1,0-2,7 1,1-5,-1 0,1-1,-1-1,0 0,-1-1,1 0,-1-1,-1-1,0 0,0-1,-1 0,0 0,0-1,-1-1,-1 0,0 0,-1-1,0 0,-1 0,4-10,10-4,-13 23</inkml:trace>
  <inkml:trace contextRef="#ctx0" brushRef="#br0" timeOffset="12307.948">3641 673,'-20'1,"-1"1,1 1,0 1,1 1,-1 0,1 1,0 2,0 0,1 0,-3 3,8-3,0 0,1 1,0 0,0 1,1 0,0 1,1 1,0-1,1 1,0 1,1 0,0 0,1 1,1-1,-5 15,10-24,0-1,1 0,-1 1,0-1,1 0,0 1,0-1,0 0,0 1,1-1,-1 1,1-1,0 0,0 0,0 1,0-1,0 0,1 0,0 0,-1 0,1 0,0-1,0 1,1 0,-1-1,1 0,-1 0,1 1,0-1,-1-1,1 1,0 0,0-1,1 1,-1-1,0 0,0 0,1 0,-1-1,0 1,1-1,-1 0,0 0,1 0,-1 0,1 0,1-1,12-4,-1-1,1 0,-1-1,-1-1,1-1,-1 0,-1-1,1 0,-2-1,0 0,0-2,-1 1,7-10,7-4,102-115,-128 140,1 0,-1 1,1-1,0 1,-1-1,1 1,0-1,-1 1,1-1,0 1,0 0,-1-1,1 1,0 0,0 0,0 0,0-1,-1 1,1 0,0 0,0 0,0 0,0 0,-1 1,1-1,0 0,0 0,0 0,-1 1,1-1,0 0,0 1,-1-1,1 1,0-1,-1 1,1-1,0 1,-1-1,1 1,-1 0,1-1,-1 1,1 0,-1 0,0-1,1 1,-1 0,0 0,1-1,-1 1,0 0,0 0,0 0,0 0,6 56,-6-43,2-1,0 1,0-1,1 1,1-1,0 0,1 0,0 0,8 11,-12-20,1-1,0 0,0 0,0 0,0 0,1-1,-1 1,1 0,0-1,-1 0,1 0,0 0,0 0,0 0,1 0,-1-1,0 0,1 1,-1-1,1-1,-1 1,1 0,0-1,-1 0,1 0,-1 0,1 0,0 0,-1-1,1 0,-1 1,1-1,-1-1,0 1,3-1,0-3,1 1,-1-1,1 0,-2-1,1 0,0 1,-1-2,0 1,-1-1,0 1,0-1,0-1,-1 1,2-4,11-20,29-42,-44 73,0 1,0-1,0 1,0-1,0 1,0 0,0 0,0-1,0 1,-1 0,1 0,0 0,-1 0,1 0,0 0,-1 0,1 0,-1 0,1 0,-1 1,0-1,0 0,1 0,-1 0,0 0,0 1,0-1,0 0,0 0,0 0,-1 1,1-1,3 27,-4-20,1 0,0 0,0 0,1 1,0-1,1 0,-1 0,1 0,1-1,0 1,0 0,0-1,1 0,0 0,1 0,-1 0,1-1,1 1,-1-1,1-1,0 1,0-1,1 0,3 2,-5-4,-1-1,1 0,0 0,0 0,0-1,0 0,0 1,0-2,0 1,0-1,0 1,0-1,0-1,1 1,-1-1,0 0,0 0,0 0,0-1,-1 0,1 0,0 0,-1-1,1 1,-1-1,0 0,0 0,0-1,0 1,0-1,18-17,-2-1,0 0,-1-2,-2 0,0-1,8-17,48-84,-70 125,0 1,1 0,-1 0,0-1,0 2,0-1,0 0,0 1,1-1,-1 1,0 0,0 0,0 0,-1 1,1-1,0 1,0-1,-1 1,1 0,-1 0,1 0,-1 0,0 1,0-1,0 1,0-1,0 1,-1-1,1 1,0 1,3 3,13 14,-1 2,-1 0,-1 1,-1 0,-1 1,-1 1,-2 0,3 11,-3-7,-1 0,-1 1,-1 0,-2 1,-2-1,0 1,-2 0,-2-1,-1 1,-1 0,-1-1,-2 0,-2 0,-5 15,8-32,0 0,-1 0,-1-1,0 0,-1 0,0-1,-1 0,-1-1,1 0,-2 0,1-1,-3 1,-68 36,78-46,1-1,-1 1,1 0,-1-1,1 1,-1-1,0 0,1 0,-1 0,1 0,-1 0,1-1,-1 1,0-1,1 1,-1-1,1 0,0 0,-1 0,1-1,0 1,0 0,0-1,0 1,0-1,0 0,0 0,0 0,1 0,-1 0,0 0,1 0,0 0,-1-2,0-4,1-1,0 0,0 0,1-1,0 1,0 0,1 0,0 0,1 0,0 0,0 1,1-1,0 0,1 1,0 0,0 0,0 0,2 0,23-44,2 2,3 0,2 3,2 1,2 2,1 1,3 3,1 1,2 2,2 3,0 1,23-8,-61 35,1 0,0 2,0-1,0 1,0 1,0 0,1 1,0 0,-1 1,8 1,3 0</inkml:trace>
  <inkml:trace contextRef="#ctx0" brushRef="#br0" timeOffset="15545.644">5702 730,'-5'0,"3"0,3 5,0 6,0 1</inkml:trace>
  <inkml:trace contextRef="#ctx0" brushRef="#br0" timeOffset="15801.166">5673 1097,'-5'0,"-1"0</inkml:trace>
  <inkml:trace contextRef="#ctx0" brushRef="#br0" timeOffset="45884.546">29 1577,'165'-19,"1"8,1 7,7 8,19-2,140-32,452 31,-496-29,602 28,-669-28,205 28,-258-28,311 28,-29 0,-253-28,-28 0,-3 27,-142 1</inkml:trace>
</inkml:ink>
</file>

<file path=ppt/ink/ink4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91,'-3'16,"1"1,0-1,2 1,0-1,1 1,0 0,1-1,1 0,1 1,0-1,7 14,-10-28,0 1,1 0,0 0,-1 0,1-1,0 1,1-1,-1 0,0 0,1 1,-1-1,1-1,-1 1,1 0,0-1,0 1,0-1,0 0,0 0,0 0,0 0,0-1,1 1,-1-1,0 0,0 0,0 0,1 0,-1 0,0-1,0 0,0 1,0-1,0 0,0-1,2 0,5-2,0-1,-1 0,0 0,0-1,0 0,-1-1,0 0,0 0,-1-1,5-6,-6 7,-2-1,1 0,-1 0,0-1,-1 1,1-1,-2 0,1 0,-1 0,-1 0,0 0,0 0,-1 0,0-1,-1-5,1 10,-1 0,1 0,-1 0,0 0,-1 0,1 0,-1 0,0 0,-1 1,1-1,-1 1,1-1,-1 1,-1 0,1 0,-1 1,1-1,-1 1,0-1,0 1,0 0,-1 1,1-1,-1 1,1 0,-1 0,0 0,-3 0,-57-5,34 6</inkml:trace>
</inkml:ink>
</file>

<file path=ppt/ink/ink4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4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2 314,'38'-19,"-11"8,-1-1,-1-1,0-2,-1 0,0-1,-1-2,-1 0,-1-2,13-15,-31 31,0 0,0-1,0 0,-1 1,0-1,0 0,0 0,0-1,-1 1,0 0,0 0,0-1,-1 1,0-2,0 5,0 0,-1 0,1 0,-1 0,1 0,-1 0,0 0,0 0,0 0,0 0,0 0,0 0,-1 1,1-1,-1 1,1-1,-1 1,1-1,-1 1,0 0,0 0,0-1,1 2,-1-1,0 0,0 0,0 0,-1 1,1-1,0 1,0 0,0 0,0 0,0 0,-2 0,-8 0,1 2,-1-1,1 1,0 1,-1 0,1 0,0 1,1 1,-1 0,1 0,0 1,0 0,1 1,0 0,0 0,0 1,1 0,0 1,1 0,-5 7,5-6,1 1,0 0,1 0,0 0,0 1,1 0,1 0,0 0,-1 11,4-18,-1-1,1 1,0-1,0 1,1-1,-1 1,1-1,0 1,0-1,0 1,1-1,0 0,0 0,0 0,0 0,0 0,1 0,0-1,0 1,0-1,0 0,0 0,1 0,-1 0,1 0,0-1,0 1,1-1,15 7,0-1,0-1,1 0,0-2,0-1,0 0,0-2,1 0,4-1,4-1</inkml:trace>
</inkml:ink>
</file>

<file path=ppt/ink/ink4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29,'-15'104,"4"0,6 1,6 91,0-81,-17-38,4-59</inkml:trace>
  <inkml:trace contextRef="#ctx0" brushRef="#br0" timeOffset="213.767">1 509,'38'-9,"27"-9,8-1,-4-1,-4 1,-9 1,-9 2,-7-1,-6-2,-4 3,-2-2,-1-2,-6 3</inkml:trace>
  <inkml:trace contextRef="#ctx0" brushRef="#br0" timeOffset="561.123">734 1,'-23'79,"3"2,3 0,4 1,4 2,7-79,1 1,0-1,0 1,0-1,1 1,-1 0,2 0,-1-1,0 1,1 0,0-1,1 1,-1-1,1 1,0-1,0 0,1 0,0 0,-1 0,2 0,-1 0,0-1,1 0,0 0,0 0,0 0,1 0,-1-1,4 2,3-2,1-1,-1 0,1-1,-1 0,1-1,0 0,-1-1,1 0,0-1,-1 0,0-1,0 0,1-1,8-4,24-5,-42 12,0 0,0 1,0 0,0-1,0 1,0 0,0 0,0 0,0 0,0 1,0-1,0 1,0-1,0 1,0-1,0 1,0 0,0 0,-1 0,1 0,0 0,-1 1,1-1,0 1,-1-1,0 1,1-1,-1 1,0-1,0 1,0 0,0 0,0 0,0 0,0 0,-1 0,1 0,-1 0,0 0,1 0,-1 0,0 0,0 0,0 0,0 0,-1 0,1 0,-1 1,2 20</inkml:trace>
</inkml:ink>
</file>

<file path=ppt/ink/ink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31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1 565,'38'5,"32"-3,9-3,1 0,-9 0,-11-1,-12 1,-13-4,-9-2,-7-4,-8 0</inkml:trace>
  <inkml:trace contextRef="#ctx0" brushRef="#br0" timeOffset="237.909">227 368,'-5'43,"-2"29,1 7,6-6,3-9,1-12,5-9,0-8,-1-5,3-7,5-8,-2-6</inkml:trace>
  <inkml:trace contextRef="#ctx0" brushRef="#br0" timeOffset="852.512">848 453,'-25'33,"2"1,1 0,2 2,1 0,2 2,-10 32,26-68,0 0,-1 1,1-1,0 1,0-1,0 1,0 0,1-1,-1 1,1 0,-1-1,1 1,0 0,0 0,1-1,-1 1,0 0,1 0,0-1,-1 1,1 0,0-1,0 1,1-1,-1 0,0 1,1-1,0 0,-1 0,1 1,0-1,0-1,0 1,0 0,1 0,-1-1,0 1,1-1,-1 0,1 0,0 0,11 1,1 0,0-2,0 0,0 0,0-2,0 1,0-2,-1 0,1-1,-1 0,0-2,0 1,1-2,102-106,41-68,-150 169,0-1,0 0,-1 0,0-1,-2 1,1-1,-2-1,0 1,0-1,-1 0,-1 0,-1 0,0 0,-1-12,-1 23,0-1,0 1,0 0,0 0,-1-1,0 1,0 0,0 0,0 1,0-1,-1 0,0 1,0-1,0 1,0 0,0 0,0 0,-1 0,0 1,1 0,-1-1,0 1,0 0,0 1,-1-1,1 1,0 0,0 0,-1 0,1 1,-1-1,1 1,-1 0,1 0,0 1,-1-1,1 1,-1 0,1 0,0 1,-4 1,-3 1,0 0,1 1,0 0,0 1,0 0,1 1,0-1,0 2,0 0,1 0,0 0,1 1,0 0,0 0,1 1,0 0,1 0,0 0,1 1,-1 3,-4 11,2 0,1 0,0 0,2 1,2-1,0 1,1 0,3 17,5 16,3 0,2-1,16 46,-9-38,-11-35,-1-13,-2 0,0 0,0 1,-2-1,-1 1,0 0,-1 0,-1 0,-1 0,0 0,-2-1,-3 14,-16 3,12-30</inkml:trace>
  <inkml:trace contextRef="#ctx0" brushRef="#br0" timeOffset="1190.588">1496 1,'142'458,"-134"-434,-1 0,-1 1,-1-1,-2 2,0-1,-1 0,-2 0,-1 1,0-1,-2 0,-1 0,-1 0,-2-1,0 0,-3 6,-3-5,-1-1,-1 0,-2-1,0 0,-1-2,-1 0,-1-1,-1-1,0 0,-2-2,0-1,-1-1,-11 5,12-7,5-2</inkml:trace>
</inkml:ink>
</file>

<file path=ppt/ink/ink4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26 594,'-5'38,"-1"18,0 4,1-4,2-10</inkml:trace>
  <inkml:trace contextRef="#ctx0" brushRef="#br0" timeOffset="249.688">26 170,'0'15,"5"18,2 5</inkml:trace>
  <inkml:trace contextRef="#ctx0" brushRef="#br0" timeOffset="582.9">280 876,'172'-224,"-171"222,-1 0,1 0,0-1,0 1,0 1,1-1,-1 0,0 0,1 0,-1 1,1-1,0 1,0-1,-1 1,1-1,0 1,0 0,0 0,0 0,0 0,0 1,1-1,-1 0,0 1,0 0,0-1,1 1,-1 0,0 0,1 0,-1 0,0 1,0-1,0 1,1-1,-1 1,0 0,0 0,0 0,2 1,40 80,-41-79,0 1,1-1,-1 1,1-1,0 0,0 0,0 0,0-1,0 0,1 1,-1-1,1-1,-1 1,1-1,0 0,-1 0,1 0,0 0,0-1,0 0,0 0,0 0,-1-1,1 0,0 0,0 0,-1 0,1-1,0 0,-1 0,0 0,1 0,-1-1,1-1,7-6,-1-2,0 0,-1 0,-1-1,0 0,-1 0,0-1,-1 0,-1-1,0 1,-1-1,0-1,-1 1,1-14,-1 4</inkml:trace>
  <inkml:trace contextRef="#ctx0" brushRef="#br0" timeOffset="1085.937">1494 1,'-14'43,"-5"34,0 12,5-2,3-8,5-12,2-13,3-5,1-8,1-4,-1-5,1-3,0-1,-1 0,1-11,-1-7</inkml:trace>
  <inkml:trace contextRef="#ctx0" brushRef="#br0" timeOffset="1268.871">1043 367,'29'15,"18"4,12 0,0-5,0-3,-1-4,0-4,-5-2,-8-5,-5-4,-11 1</inkml:trace>
</inkml:ink>
</file>

<file path=ppt/ink/ink4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392 438,'-17'0,"0"1,0 1,0 0,1 1,-1 1,1 1,-1 0,2 1,-1 1,1 0,0 1,0 1,1 0,0 1,0 0,1 1,1 1,0 0,1 1,0 0,1 0,0 1,1 1,0 2,3-10,1 1,1-1,0 1,0 0,0 0,1 0,0 0,1 1,0-1,0 1,1 0,0 0,0-1,1 1,0 0,1 0,0 0,0-1,1 1,0 0,0-1,1 1,0-1,1 0,0 0,0-1,1 1,0-1,0 0,0 0,1 0,3 2,-5-6,1 0,0 0,0 0,0-1,0 0,1 0,-1 0,1 0,-1-1,1 0,-1 0,1-1,0 0,-1 0,1 0,-1 0,1-1,0 0,-1 0,1 0,-1-1,0 0,1 0,-1 0,0-1,0 0,0 0,-1 0,1 0,-1-1,17-13,-1-1,-1 0,-1-1,0-2,10-16,107-164,-134 200,-1-1,1 0,-1 1,1-1,0 1,-1-1,1 1,0-1,0 1,0-1,0 1,0 0,0-1,1 1,-1 0,0 0,1 0,-1 0,1 0,-1 0,1 1,-1-1,1 0,-1 1,1-1,0 1,-1 0,1-1,0 1,0 0,-1 0,1 0,0 0,-1 0,1 1,0-1,-1 0,1 1,0-1,-1 1,1 0,-1-1,1 1,-1 0,1 0,0 1,5 9,0 1,-1 0,0 0,-1 0,-1 1,0 0,-1 0,0 0,-1 0,1 11,3 9,3 32,-3 0,-3 1,-2-1,-6 27,5-70,-1 0,-1 1,-1-1,-1 0,-1-1,-1 1,-1-1,0 0,-2 0,-1-1,0 0,-1-1,-2 0,1-1,-2-1,-1 0,0 0,-1-2,-8 7,23-21,0 0,1-1,-1 1,0-1,0 1,0-1,0 1,1-1,-1 1,0-1,0 0,0 1,0-1,0 0,0 0,0 0,0 0,0 0,0 0,0 0,0 0,0 0,0 0,0-1,0 1,0 0,0-1,0 1,0-1,1 1,-1-1,0 1,0-1,0 1,1-1,-1 0,0 0,1 1,-1-1,0 0,1 0,-1 0,1 1,0-1,-1 0,1 0,0 0,-1 0,1 0,0 0,0-1,-1-53,9 28,2 0,0 0,2 1,1 1,0 0,9-10,-3 4,48-72,4 3,5 3,4 4,55-47,-26 0,-107 138,-1 1,0-1,1 1,-1-1,0 0,0 1,0-1,0 0,0 0,0 0,0 0,-1 0,1 0,-1 0,1 0,-1 0,0 0,0 0,0 0,0-1,0 1,0 0,-1 0,1 0,-1 0,1 0,-1 0,0 0,0 0,0 1,0-1,0 0,0 0,0 1,-1-1,1 0,-1 1,1 0,-1-1,1 1,-1 0,0 0,0 0,1 0,-1 0,0 0,0 0,0 1,-2-1,-3-1,-1 0,1 0,-1 1,1 0,-1 1,0 0,1 0,-1 0,0 1,1 0,-1 1,1 0,0 0,0 0,-1 1,1 0,1 1,-1-1,0 1,1 1,0-1,0 1,0 0,1 0,-1 1,1-1,1 1,-1 1,1-1,0 0,0 1,1 0,0 0,0 0,1 0,0 1,0-1,0 1,1-1,0 1,1 4,3 3,1 0,0-1,1 1,1-1,0 0,1 0,0-1,1 0,1 0,0-1,0 0,2-1,-1 0,1 0,1-1,0-1,0 0,1 0,0-2,1 1,-1-2,1 1,1-2,-1 0,1-1,0 0,0-2,0 1,0-2,3 0,-2 0,-1 0,0-1,1-1,-1 0,0-1,0-1,0 0,0-2,0 1,-1-2,0 0,0 0,0-1,7-6,18-16,-1-2,-1-2,-2-2,-2-1,-1-1,-1-2,-3-1,-9 14,-1 0,-1-1,-2 0,-1-1,-1-1,-1 0,-2-1,0-1,-3 1,0-1,-2 0,-1-1,-2 1,-1-1,-2-17,-22-10,22 58,0 0,-1 0,1 0,0 1,0-1,0 0,-1 0,1 1,0-1,0 1,-1-1,1 1,-1 0,1 0,0-1,-1 1,1 0,-1 0,1 0,0 0,-1 1,1-1,-1 0,1 0,0 1,-1-1,1 1,0 0,0-1,-1 1,1 0,0-1,0 1,0 0,0 0,0 0,0 0,0 0,0 0,0 1,0 0,-7 10,2 0,0 1,0 0,1 0,0 0,2 1,-1-1,1 1,1 0,1 0,0 0,1 0,0 0,1 0,3 14,-3 7,2 318,10-289,-3 39,-10-102,0 0,-1 0,1-1,0 1,0 0,0-1,0 1,-1 0,1-1,0 1,0-1,-1 1,1 0,-1-1,1 1,0-1,-1 1,1-1,-1 1,1-1,-1 1,0-1,1 0,-1 1,1-1,-1 0,0 1,1-1,-1 0,0 0,1 0,-1 0,0 0,1 1,-1-1,0 0,1-1,-1 1,0 0,0 0,1 0,-1 0,0 0,1-1,-1 1,1 0,-1 0,0-1,1 1,-1-1,0 1,-9-9</inkml:trace>
  <inkml:trace contextRef="#ctx0" brushRef="#br0" timeOffset="248.366">1296 325,'43'0,"29"0,11 0,-3 0,-5 0,-7 0,-5 0,-3 0,-8 0,-2 0,-6 0,-4 0,-11 0</inkml:trace>
</inkml:ink>
</file>

<file path=ppt/ink/ink4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1 382,'47'-31,"-2"-2,0-2,-3-2,-1-2,9-13,-43 46,-1-1,1 1,-1-2,0 1,-1 0,0-1,0 0,-1-1,0 1,0-1,0 1,-2-1,1 0,-1 0,0 0,0-4,-6-2,2 23,0 24,23 311,-1-211,-1-20,-5 1,-4 0,-6 54,-3-147,-2 0,0 0,-1 0,-1 0,-1-1,-1 1,-1-1,0 0,-1 0,-1-1,-1 0,-1 0,0-1,-3 3,8-16,1 0,-1-1,0 1,0-1,-1 0,1 0,0 0,-1-1,0 0,1 0,-1 0,0-1,0 0,0 0,0 0,0-1,0 0,0 0,0-1,-1 1,2-1,-1-1,0 1,0-1,0 0,1 0,-1-1,1 0,-1 0,1 0,0 0,0-1,1 0,-1 0,1 0,0-1,0 1,-2-4,-2-6,2 0,-1 0,2-1,0 0,1 0,0 0,1-1,1 1,1-1,0 0,0 1,2-1,0 0,1 1,1-1,0 1,1 0,0 0,1 0,1 1,1-1,0 1,7-10,-5 5,2-1,0 1,1 1,1 0,1 1,0 1,2 0,-1 0,2 2,0 0,1 1,0 1,1 0,9-3,25-8,-30 13</inkml:trace>
</inkml:ink>
</file>

<file path=ppt/ink/ink4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71 127,'-8'11,"0"0,0 1,1-1,1 2,0-1,1 1,0 0,1 0,0 0,1 0,0 1,2 0,-1-1,2 1,-1 1,2-12,-1-1,1 1,0 0,0 0,0-1,0 1,0-1,0 1,1-1,-1 0,1 1,-1-1,1 0,0 0,0 0,0 0,0 0,1-1,-1 1,0 0,1-1,-1 0,1 0,-1 0,1 0,0 0,-1 0,1 0,0-1,0 0,-1 1,1-1,0 0,0 0,-1-1,1 1,1-1,4 1,0-2,0 1,0-1,0 0,0-1,-1 1,1-2,-1 1,0-1,0 0,0-1,3-1,-5-3,1 0,-1 0,-1 0,0 0,0-1,-1 0,0 0,0 0,-1 0,-1 0,0 0,0-1,-1 1,0 0,-1-1,0 1,-1 0,-1-7,2 13,1 0,-1 0,1 0,-1 0,0 0,-1 1,1-1,-1 0,0 1,1-1,-1 1,-1 0,1-1,0 1,-1 0,0 0,0 1,0-1,0 1,0-1,0 1,-1 0,1 0,-1 0,1 1,-19-6</inkml:trace>
  <inkml:trace contextRef="#ctx0" brushRef="#br0" timeOffset="264.979">354 437,'14'-38,"5"-23,4-1,-1 6,-1 7,-3 8,0 10,-4 6,2 7,-3 6</inkml:trace>
  <inkml:trace contextRef="#ctx0" brushRef="#br0" timeOffset="3849.08">777 70,'1'23,"-1"0,-1 0,-1-1,-1 1,-1-1,-1 1,0-1,-3 1,-30 72,38-95,0 0,1 0,-1 0,0 0,0 0,1 0,-1 0,0 1,0-1,1 0,-1 0,0 0,0 0,0 1,1-1,-1 0,0 0,0 1,0-1,0 0,0 0,1 1,-1-1,0 0,0 0,0 1,0-1,0 0,0 0,0 1,0-1,0 0,0 1,0-1,0 0,0 0,0 1,19-23,73-112,56-65,-147 198,0-1,0 1,0-1,0 1,0-1,1 1,-1 0,0 0,1 0,-1 0,1 0,-1 0,1 0,0 0,-1 0,1 1,0-1,-1 1,1-1,0 1,0 0,-1 0,1 0,0-1,0 2,0-1,-1 0,1 0,0 1,0-1,-1 1,1-1,0 1,-1 0,1-1,0 1,-1 0,1 0,-1 0,1 1,-1-1,0 0,0 0,1 1,-1-1,0 1,0-1,0 1,-1-1,1 1,0 0,0-1,-1 1,1 0,-1-1,0 2,-16 117,-2-15,19-103,1-1,-1 0,0 0,1 0,0 0,-1 0,1 0,-1-1,1 1,0 0,0-1,-1 0,1 1,0-1,0 0,0 0,-1 0,1 0,0 0,0 0,0 0,-1-1,1 1,0-1,0 1,-1-1,1 0,0 1,-1-1,1 0,-1 0,1 0,-1-1,1 1,-1 0,0 0,0-1,1-1,119-105,-104 93,-12 10,-1 0,1 1,1-1,-1 1,0 0,1 0,0 0,0 1,0 0,0 0,1 1,-1 0,1 0,-1 0,3 1,-7 2,0 1,0 0,0-1,0 1,0 0,0 1,0-1,0 0,-1 0,0 1,1-1,-1 1,0-1,0 1,0-1,0 1,-1 0,1 0,-1-1,1 1,-1 0,0 0,0-1,0 1,-1 0,1 0,-1-1,1 1,-1 0,0-1,0 1,0 0,-1-1,1 1,-43 156,54-118,1-29</inkml:trace>
</inkml:ink>
</file>

<file path=ppt/ink/ink4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3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0,'-5'5,"-1"6,4 2,4-2</inkml:trace>
</inkml:ink>
</file>

<file path=ppt/ink/ink4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2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0,'-39'82,"-101"178,-14-64,116-162,30-33,5-6</inkml:trace>
  <inkml:trace contextRef="#ctx0" brushRef="#br0" timeOffset="377.676">0 0,'3'15,"0"0,0-1,1 1,1-1,0 0,1-1,1 1,0-1,1 0,6 8,-3-4,105 151,-48-53,-66-111</inkml:trace>
</inkml:ink>
</file>

<file path=ppt/ink/ink4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1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423,'-1'-5,"0"1,0 0,0 0,-1 0,0 0,1 0,-1 0,-1 0,1 1,0-1,-1 1,0-1,0 1,0 0,0 0,0 0,-1 1,1-1,-1 1,0 0,1 0,-1 0,0 0,0 1,0-1,-1 1,1 0,0 0,0 1,-1-1,1 1,0 0,-1 0,1 1,0-1,-1 1,1 0,0 0,0 0,0 1,-1 0,-196 64,198-65,0-1,1 1,-1 0,1 0,-1 0,1 1,0-1,-1 1,1-1,0 1,0 0,0 0,0-1,0 2,1-1,-1 0,1 0,-1 0,1 1,0-1,0 1,0-1,0 1,0-1,0 1,1-1,-1 1,1 0,0 0,0-1,0 1,0 0,0-1,1 1,-1 0,1-1,0 1,-1-1,1 1,0-1,1 1,-1-1,0 1,1-1,-1 0,1 0,0 0,0 0,0 0,1 1,137 71,-139-73,0 0,1 0,-1 0,0 0,1 0,-1 1,0-1,0 0,0 1,0-1,0 1,0-1,0 1,-1-1,1 1,0-1,-1 1,0 0,1-1,-1 1,0 0,0 0,0-1,0 1,0 0,0 0,0-1,0 1,-1 0,1-1,-1 1,0 0,1-1,-1 1,0-1,0 1,0-1,0 1,0-1,0 0,0 1,-55 49,20-28,27-18,-1 0,1 1,1 0,-1 0,1 1,1 0,-1 1,1-1,0 1,1 1,-3 4,8-12,0 1,0-1,1 0,-1 1,1-1,-1 1,1-1,0 1,-1-1,1 1,0-1,0 1,0-1,0 1,0-1,1 1,-1-1,0 1,1-1,-1 1,1-1,-1 0,1 1,0-1,-1 1,1-1,0 0,0 0,0 0,0 0,0 1,0-1,1-1,-1 1,0 0,0 0,1 0,-1-1,0 1,1 0,-1-1,1 1,-1-1,1 0,-1 0,1 1,-1-1,1 0,81 5,-76-5,135-10,-124 0,-6-3</inkml:trace>
  <inkml:trace contextRef="#ctx0" brushRef="#br0" timeOffset="319.436">4065 0,'-26'160,"7"1,7 1,8 0,7 30,-2-130,-3-22,-1 1,-2-1,-1 1,-11 31,-2-18,8-30</inkml:trace>
  <inkml:trace contextRef="#ctx0" brushRef="#br0" timeOffset="16927.867">1 1355,'14'-9,"1"1,0 1,0 0,1 1,0 1,0 0,0 1,1 1,-1 0,1 1,0 1,5 1,-21 0,0 0,0 0,0 1,0-1,0 0,1 0,-1 1,0-1,0 1,0-1,-1 1,1-1,0 1,0-1,0 1,0 0,0 0,-1-1,1 1,0 0,-1 0,1 0,0 0,-1 0,1 0,-1 0,0 0,1 0,-1 0,0 0,0 0,1 0,-1 0,0 0,0 0,0 0,0 0,0 0,-1 1,1-1,0 0,0 0,-1 0,1 0,-1 0,1 0,-1 0,1 0,-1 0,0 0,-35 48,33-46,-22 23,18-21,1 1,0-1,0 2,0-1,1 0,0 1,0 0,0 0,1 1,1-1,-1 1,1 0,0 0,1 1,3-6,0 0,1-1,-1 1,1 0,0-1,0 0,0 1,0-1,0 0,0 0,1 0,-1 0,1 0,-1-1,1 1,0-1,-1 0,1 0,0 0,0 0,0 0,0-1,0 1,0-1,0 0,0 0,0 0,0 0,1 0,-1-1,0 1,0-1,1 0,1 1,115-16,-95 9</inkml:trace>
  <inkml:trace contextRef="#ctx0" brushRef="#br0" timeOffset="17294.948">339 1890,'38'-9,"23"-4,5 1,-3-3,-8 2,-14 3</inkml:trace>
  <inkml:trace contextRef="#ctx0" brushRef="#br0" timeOffset="17556.173">508 1637,'-5'33,"-1"26,0 8,1-3,6-8,3-8,1-8,0-5,-2-5,0-6</inkml:trace>
  <inkml:trace contextRef="#ctx0" brushRef="#br0" timeOffset="18611.236">790 2060,'55'-32,"-2"-2,-1-3,-2-2,-2-2,21-23,-63 59,-1 0,1 0,-1-1,0 1,-1-1,1 0,-1 0,0-1,-1 1,0-1,0 0,0 0,-1 0,0 0,0 0,-1-1,1-2,-2 9,-1 0,1 0,0 0,-1 1,1-1,0 0,-1 0,1 1,-1-1,0 0,1 0,-1 1,1-1,-1 1,0-1,1 1,-1-1,0 1,0-1,0 1,1 0,-1-1,0 1,0 0,0 0,0-1,0 1,1 0,-1 0,0 0,0 0,0 0,0 0,0 1,0-1,1 0,-1 0,0 0,0 1,0-1,1 1,-1-1,0 0,0 1,1 0,-2 0,-37 22,28-14,1 0,0 1,0 0,1 1,1-1,0 2,0-1,1 1,1 1,0-1,1 1,0 0,1 0,0 1,1-1,-1 12,4-21,0 0,0 1,0-1,1 1,0-1,0 1,0-1,0 0,1 1,-1-1,1 0,0 0,1 0,-1 0,1-1,-1 1,1-1,0 1,0-1,1 0,-1 0,1-1,-1 1,1-1,0 1,0-1,0 0,0-1,0 1,1-1,-1 1,0-1,1-1,-1 1,10 2,0-1,-1-1,1 0,0 0,0-2,-1 1,1-2,0 0,-1-1,11-3,-3-2,0-2,-1 0,0-2,-1 0,0-1,-1-1,-1 0,0-2,-1 0,0 0,-1-2,-1 0,-1 0,-1-2,5-10,8-50,-24 78,-1 1,0-1,0 0,0 1,1-1,-1 1,-1-1,1 0,0 1,0-1,-1 0,1 1,0-1,-1 1,0-1,1 1,-1-1,0 1,0-1,0 1,0 0,0 0,0-1,0 1,0 0,-1 0,1 0,0 0,-1 0,1 0,-1 1,1-1,-1 0,1 1,-1-1,1 1,-1 0,1-1,-1 1,0 0,1 0,-1 0,0 0,1 0,-1 0,0 1,-1-1,-5 4,-1-1,1 2,0-1,0 1,1 0,-1 0,1 1,0 0,1 1,-1-1,1 1,0 1,1-1,0 1,0 0,1 0,0 0,0 0,1 1,0 0,0 0,1-1,1 1,-1 1,1 1,1-8,-1 1,1-1,0 0,1 1,-1-1,1 0,-1 1,1-1,0 0,0 0,0 0,1 0,-1 0,1 0,-1 0,1 0,0 0,0-1,0 1,1-1,-1 1,1-1,-1 0,1 0,0 0,0 0,0-1,0 1,0-1,0 0,0 0,0 0,3 1,2 0,0-1,0 0,1 0,-1 0,0-1,1 0,-1-1,0 0,0 0,0-1,0 0,0 0,5-3,9-4,-1-1,-1-2,0 1,0-2,-1-1,-1 0,0-1,-1-1,-1-1,-1-1,0 0,-1 0,-1-2,0 1,-2-3,2-19,-13 40,1 1,-1-1,0 0,0 1,0-1,0 0,1 1,-1-1,0 0,0 0,0 1,0-1,-1 0,1 1,0-1,0 0,0 1,0-1,-1 0,1 1,0-1,-1 0,1 1,0-1,-1 1,1-1,-1 1,1-1,-1 1,1-1,-1 1,1-1,-1 1,0 0,1-1,-1 1,0 0,1-1,-1 1,0 0,1 0,-1 0,0 0,1 0,-1-1,0 1,0 1,1-1,-1 0,0 0,1 0,-1 0,0 0,1 1,-1-1,0 0,-7 5,1-1,-1 2,1-1,0 1,0 0,0 0,1 1,0 0,0 0,1 1,0-1,0 1,1 0,0 1,1-1,-1 1,2-1,-1 1,1 1,-2-4,1 1,0 0,1 0,0 0,0 0,0 0,1 0,0 0,0 1,1-1,-1 0,2 1,-1-1,1 0,0 0,1 0,0 1,0-1,0-1,1 1,0 0,0-1,1 1,0-1,0 0,1 0,-1 0,1-1,0 0,1 0,-1 0,7 4,9-1</inkml:trace>
  <inkml:trace contextRef="#ctx0" brushRef="#br0" timeOffset="19198.265">1919 1947,'-7'4,"0"0,0 1,1 0,-1 0,1 0,0 1,0 0,1 0,0 1,0-1,0 1,1 0,-2 3,7-10,-1 0,0 0,0-1,1 1,-1 0,0 0,1 0,-1-1,0 1,1 0,-1 0,0 0,1 0,-1 0,0 0,1 0,-1 0,0 0,1 0,-1 0,0 0,1 0,-1 0,0 0,1 0,-1 0,0 0,1 0,-1 0,0 1,1-1,-1 0,0 0,1 0,-1 1,0-1,0 0,1 0,-1 1,0-1,0 0,0 0,1 1,-1-1,0 0,0 1,0-1,0 0,1 1,29-25,76-82,-104 106,1 0,-1-1,0 1,1 0,-1 0,1 1,-1-1,0 0,1 1,-1 0,0-1,0 1,1 0,-1 0,0 0,0 1,0-1,0 0,0 1,-1-1,1 1,0 0,-1-1,1 1,-1 0,1 0,-1 0,0 0,0 0,0 0,0 1,0-1,-1 0,1 2,23 29,-22-32,-1 1,1-1,0 1,0-1,0 0,1 0,-1 0,0 0,0 0,0-1,1 1,-1 0,0-1,1 0,-1 0,1 0,-1 0,0 0,1 0,-1 0,0-1,1 1,-1-1,0 0,0 1,1-1,-1 0,0 0,0-1,0 1,0 0,0-1,0 1,-1-1,1 0,1-1,9-14</inkml:trace>
  <inkml:trace contextRef="#ctx0" brushRef="#br0" timeOffset="19629.486">2117 1411,'5'-2,"2"-3,0 1,0 0,1 1,-1-1,1 1,0 1,0-1,0 2,0-1,0 1,1 0,-1 0,0 1,0 1,1-1,1 1,-9 0,0-1,1 1,-1-1,0 1,0 0,1-1,-1 1,0 0,0 0,0 0,0 0,0 0,0 0,0 0,0 0,-1 0,1 0,0 1,-1-1,1 0,-1 1,1-1,-1 0,1 1,-1-1,0 0,0 1,0-1,0 0,0 1,0-1,0 1,0-1,0 0,-1 1,1-1,-1 0,1 1,-1-1,-32 55,17-34,14-19,1-1,-1 0,1 0,0 1,0-1,-1 1,2-1,-1 1,0 0,0-1,1 1,-1 0,1-1,0 1,0 0,0-1,0 1,1 0,-1 0,1-1,-1 1,1-1,0 1,0 0,0-1,1 0,-1 1,0-1,1 0,0 1,-1-1,1 0,0 0,0-1,0 1,0 0,0-1,1 1,-1-1,0 1,1-1,0 0,79 14,-56-15</inkml:trace>
  <inkml:trace contextRef="#ctx0" brushRef="#br0" timeOffset="20208.628">2878 1609,'-19'24,"-11"17,-5 7,-2 0,5-4,5-4,0-4,1-3,5-4,1-5,4-2,0-1,-3 1,-2-2,3-6</inkml:trace>
  <inkml:trace contextRef="#ctx0" brushRef="#br0" timeOffset="20479.657">2568 1552,'10'39,"12"21,3 6,2-8,-4-9,-1-9,1-10,-4-6,0-8,-3 0,0 1,-3 2,-3-1</inkml:trace>
  <inkml:trace contextRef="#ctx0" brushRef="#br0" timeOffset="20962.302">3048 1439,'19'-5,"16"-1,7 0,1 1,-6 7,-11 7,-8 7,-13 5,-12 5,-5 2,0 1,2 1,7-5,9-7,9-6,6-6,-1-3</inkml:trace>
  <inkml:trace contextRef="#ctx0" brushRef="#br0" timeOffset="21607.454">3358 1806,'29'-5,"24"-1,7-1,-1 2,-6 2,-7 1,-12 1</inkml:trace>
  <inkml:trace contextRef="#ctx0" brushRef="#br0" timeOffset="21880.832">3331 1976,'33'4,"31"-2,9-2,-3-1,-9-6,-15-1</inkml:trace>
  <inkml:trace contextRef="#ctx0" brushRef="#br0" timeOffset="22129.078">4177 1637,'-39'28,"-12"25,3 8,9-3,11-5,15-7,15-12,7-6,7-8,5-8,4-5,3-5,1-2,0-1,1-5,-6-2</inkml:trace>
  <inkml:trace contextRef="#ctx0" brushRef="#br0" timeOffset="22443.749">4403 1777,'-5'11,"1"0,0-1,1 1,1 1,-1-1,2 0,0 1,0-1,1 0,0 9,0-16,1 1,-1-1,0 0,1 0,0 0,0 1,0-1,1 0,-1 0,1-1,0 1,0 0,1 0,-1-1,1 0,-1 1,1-1,0 0,0 0,1 0,-1-1,0 1,1-1,0 0,-1 0,1 0,0 0,0-1,4 1,1-2,1-1,-1 0,0-1,1 0,-1 0,0-1,0 0,0-1,-1 0,1 0,-1-1,0 0,-1 0,1-1,-1 0,0-1,0 1,-1-1,1-1,1 1,0 0,-1 0,0-1,0 0,-1 0,0 0,0-1,-1 0,0 0,-1-1,0 1,0-1,-1 0,0 0,-1 0,0-1,0 1,-1-4,-2 10,-1 0,1-1,-1 1,0 0,0 0,-1 0,1 0,-1 1,0-1,1 1,-2-1,1 1,0 0,-1 0,1 0,-1 1,0-1,0 1,0 0,0 0,0 1,0-1,-1 1,1 0,-1 0,1 0,-1 0,1 1,-2 0,-20 1</inkml:trace>
  <inkml:trace contextRef="#ctx0" brushRef="#br0" timeOffset="22910.277">4742 1947,'114'-205,"-114"203,0 1,0 0,0-1,1 1,-1 0,0 0,1-1,-1 1,1 0,0 0,-1 0,1 0,0 0,-1-1,1 1,0 0,0 1,0-1,0 0,0 0,0 0,0 1,0-1,1 0,-1 1,0-1,0 1,0-1,1 1,-1 0,0 0,1-1,-1 1,0 0,0 0,1 0,-1 0,0 0,1 1,-1-1,0 0,0 1,1-1,-1 1,0-1,0 1,0-1,1 1,-1 0,0 0,0 0,0-1,0 2,8 58,-10-56,0-1,0 1,1 0,0 0,0 0,0-1,0 1,0 0,1 0,0 0,0-1,0 1,0 0,0-1,1 1,0-1,0 1,0-1,0 0,0 0,0 0,1 0,0 0,-1 0,1-1,0 1,1-1,-1 0,0 0,0 0,1 0,-1-1,1 0,0 1,-1-1,1 0,0-1,3 1,0-2,-1 0,1-1,-1 0,1 0,-1 0,0-1,0 0,0-1,0 1,0-1,-1 0,1 0,-1-1,0 0,-1 0,1 0,-1 0,0-1,0 1,-1-1,0 0,0 0,0-1,0 1,-1 0,0-1,-1 0,0 1,0-1,0 0,0 0,-1 1,-1-2,-1-11</inkml:trace>
  <inkml:trace contextRef="#ctx0" brushRef="#br0" timeOffset="23390.69">5419 1523,'-91'44,"88"-43,0 0,1 1,-1-1,0 0,1 1,0 0,-1 0,1 0,0 0,0 0,0 0,0 0,1 1,-1-1,1 0,-1 1,1 0,0-1,0 1,0 0,0 0,0-1,1 1,-1 0,1 0,0 0,0 0,0 0,0 0,0 0,1 0,-1-1,1 1,0 0,0 0,0 0,0-1,0 1,1-1,-1 1,2 0,28 32,-27-33,0 1,0 0,0 0,-1 0,1 1,-1-1,0 1,0 0,0 0,0 0,-1 0,0 0,0 1,0-1,0 1,-1-1,1 1,-1 0,0-1,-1 1,1 0,-1 0,0 0,0 0,-1 0,1-1,-1 1,0 0,0 0,-1 0,-2 2,0 0,0 0,-1 0,0-1,0 1,-1-1,0 0,0-1,0 0,-1 0,0 0,0 0,0-1,0 0,-1-1,0 0,-6 2,-6-2</inkml:trace>
  <inkml:trace contextRef="#ctx0" brushRef="#br0" timeOffset="23656.984">5673 1467,'-5'38,"-6"23,-2 5,3-3,-4-8,2-8,3-8,2-5,-2-9,1-8</inkml:trace>
  <inkml:trace contextRef="#ctx0" brushRef="#br0" timeOffset="23896.753">5419 1750,'38'0,"28"0,2 0</inkml:trace>
  <inkml:trace contextRef="#ctx0" brushRef="#br0" timeOffset="24047.198">5757 1947</inkml:trace>
</inkml:ink>
</file>

<file path=ppt/ink/ink4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47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 0,'0'5,"-5"2,-2 4,-3 0,-2 3,-2 0,0 1,-1-1,-4-3,2 1,-1-1,2 2,0-1,2-3</inkml:trace>
</inkml:ink>
</file>

<file path=ppt/ink/ink4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98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198 0,'0'5,"-5"2,-6-1,-1 4,-4-1,-3 0,1 1,-1 1,-2-3,2 3,0-1,-2-2,3-3</inkml:trace>
</inkml:ink>
</file>

<file path=ppt/ink/ink4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2.5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1,'-10'4,"-7"3,-2 4,-1 0,-3-1,2-3</inkml:trace>
</inkml:ink>
</file>

<file path=ppt/ink/ink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8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0,'-32'28,"1"1,2 1,1 2,2 0,1 2,2 1,-4 9,15-26,0 1,1 1,1 0,1 0,0 1,2 0,1 0,0 1,2 0,0 0,1 0,2 1,0-1,1 0,2 1,1 7,78 232,-76-247,52 95,-56-109,0 0,-1 1,1-1,1 0,-1 0,0 0,0 0,0 0,0-1,1 1,-1 0,0-1,1 1,-1 0,1-1,-1 0,1 1,-1-1,1 0,-1 0,1 0,-1 0,1 0,-1 0,1 0,-1 0,1-1,-1 1,0 0,1-1,-1 1,1-1,-1 0,14-8</inkml:trace>
  <inkml:trace contextRef="#ctx0" brushRef="#br0" timeOffset="1499.355">259 791,'33'-1,"0"-1,0-1,0-2,-1-1,0-1,0-2,0-1,-2-2,6-3,-16 1,-1 0,-1-1,0-1,-1 0,0-2,-2 0,0 0,-1-2,-1 1,0-2,-2 0,6-14,-14 31,0 0,0-1,-1 0,1 1,-1-1,0 0,0-1,-1 1,1 0,-1 0,0-1,-1 1,1 0,-1-1,0 1,0 0,-1-1,0 1,0 0,0-1,0 1,-2-3,1 8,0-1,0 0,-1 0,1 1,0-1,-1 1,1 0,0-1,-1 1,1 0,-1 1,1-1,0 0,-1 1,1-1,0 1,0 0,-1-1,1 1,0 0,0 1,0-1,0 0,0 0,0 1,0 0,1-1,-1 1,0 0,1 0,0-1,-1 1,0 2,-8 5,-6 7,0 1,1 0,0 1,2 1,0 0,1 1,1 0,1 1,1 0,-4 14,11-30,1 0,0 0,0 0,0 0,0 0,1 0,0 1,0-1,0 0,1 0,0 1,0-1,0 0,1 0,-1 0,1 0,0-1,1 1,-1 0,1-1,0 0,0 1,0-1,1 0,-1-1,1 1,0 0,0-1,0 0,1 0,2 1,6 4,0 0,0-1,0-1,1 0,-1-1,1 0,1-1,-1-1,1 0,13 0,-7-3,-1 0,1-2,-1-1,1 0,-1-2,0 0,0-1,-1-1,0-1,0-1,-1 0,0-2,0 0,-1-1,22-17,-2-1,0-2,-3-2,0-2,9-15,-36 44,-1 0,-1 0,0-1,0 1,0-1,-1-1,0 1,-1 0,1-1,-2 0,1 1,-1-1,-1 0,0-1,1-8,-3 17,1-1,-1 1,1-1,-1 1,1-1,-1 1,0-1,0 1,1-1,-1 1,0 0,0-1,0 1,-1 0,1 0,0 0,0 0,-1 0,1 0,-1 0,1 1,0-1,-1 0,0 1,1-1,-1 1,1 0,-1-1,1 1,-1 0,0 0,1 0,-1 0,0 0,1 0,-1 1,1-1,-1 0,0 1,1-1,-1 1,1 0,0 0,-1-1,0 2,-63 41,53-30,1 2,1-1,0 1,1 0,1 1,0 0,-4 14,11-24,0 0,0 0,0 0,1 0,-1 0,2 1,-1-1,1 0,0 0,0 0,0 0,1 0,0 0,0 0,1-1,-1 1,1-1,1 1,-1-1,1 0,-1 0,2-1,-1 1,0-1,1 0,0 0,0 0,0-1,0 0,0 0,1 0,0 0,-1-1,1 0,0-1,0 1,0-1,0 0,0 0,1-1,-1 0,0 0,4-1,8-1,-1-2,0 0,0-1,-1-1,1 0,-1-1,0-1,-1-1,0 0,0-1,-1 0,-1-1,0-1,0 0,-1-1,0 0,7-12,-9 12,6-5,0-2,-1 1,-2-2,0 0,-1-1,-1 0,-1 0,-1-1,-1-1,1-5,-8 27,-1-1,1 1,-1-1,1 0,-1 1,0-1,0 0,0 1,-1-1,1 1,-1-1,1 0,-1 1,0-1,0 1,0 0,0-1,0 1,-1 0,1-1,-1 1,1 0,-1 0,0 0,0 0,0 1,0-1,0 1,0-1,0 1,0-1,-1 1,1 0,-1 0,1 0,-1 1,1-1,-1 0,1 1,-1 0,0 0,1-1,-1 1,0 1,1-1,-1 0,1 1,-1-1,0 1,1 0,0 0,-1 0,1 0,-1 0,1 1,0-1,-2 2,-7 6,0 0,1 0,0 1,1 1,0-1,0 2,1-1,1 1,0 0,1 1,0-1,1 1,0 1,1-1,0 0,1 1,1 0,0 0,1 0,0 0,1 0,1 0,0 0,4 13,-3-16,2-1,-1 1,1-1,1 0,-1 0,2 0,0-1,0 1,0-1,1-1,0 1,1-1,0-1,0 1,1-1,0-1,0 0,1 0,-1-1,1 0,0 0,8 1,8 2</inkml:trace>
  <inkml:trace contextRef="#ctx0" brushRef="#br0" timeOffset="2014.523">1925 566,'-16'21,"2"-3,0 1,1 0,1 0,1 1,1 1,0 0,2 0,-4 16,12-37,0 0,1 0,-1 0,1 0,-1-1,0 1,1 0,-1 0,0 0,1 0,-1 0,1 0,-1 0,0 0,1 0,-1 1,0-1,1 0,-1 0,1 0,-1 0,0 0,1 1,-1-1,0 0,1 0,-1 1,0-1,0 0,1 0,-1 1,0-1,0 0,0 1,1-1,-1 0,0 1,0-1,0 0,0 1,0-1,1 1,-1-1,0 0,0 1,0-1,0 1,0-1,0 0,0 1,-1-1,1 0,0 1,0-1,0 1,0-1,0 0,-1 1,1-1,23-24,116-153,-138 176,-1-1,1 1,-1-1,1 1,-1 0,1-1,-1 1,1-1,0 1,0 0,0-1,0 1,0 0,0 0,0 0,0 0,0 0,0 0,0 0,1 0,-1 0,0 1,1-1,-1 0,1 1,-1-1,1 1,-1 0,1-1,-1 1,1 0,-1 0,1 0,-1 0,1 0,0 0,-1 1,1-1,-1 0,1 1,-1-1,0 1,1 0,-1-1,1 1,-1 0,13 42,-14-38,1 0,-1 0,1 1,0-1,1 0,-1 0,1-1,0 1,0 0,1 0,-1-1,1 1,0-1,0 0,1 0,-1 0,1-1,0 1,0-1,0 0,0 0,0 0,1 0,0-1,-1 0,1 0,0 0,0 0,0-1,4 1,-1-3,-1-1,1 1,-1-1,0-1,0 1,0-1,0-1,0 1,-1-1,0 0,1-1,-1 1,-1-1,1-1,-1 1,0-1,0 1,-1-2,1 1,-1 0,-1-1,1 0,-1 1,0-1,-1-1,0 1,1-4,4-3,0-3</inkml:trace>
  <inkml:trace contextRef="#ctx0" brushRef="#br0" timeOffset="2480.364">2574 29,'1'0,"0"0,1 0,-1 0,0 0,1 0,-1 1,0-1,0 0,1 1,-1-1,0 1,0-1,0 1,1-1,-1 1,0 0,0 0,0 0,0 0,0-1,0 1,-1 0,1 0,0 1,0-1,-1 0,1 0,-1 0,1 0,-1 1,1-1,-1 0,0 0,1 1,-1-1,0 0,0 1,0-1,0 0,0 1,-1-1,1 0,0 0,0 1,-1-1,1 0,-23 66,19-59,-32 69,23-55,2-1,0 2,2-1,0 2,2-1,1 1,0 0,2 0,1 1,1-1,0 9,3-30,-1 1,1 0,0 0,0 0,0 0,0-1,0 1,1 0,0-1,0 1,0-1,0 0,1 0,-1 0,1 0,-1 0,1 0,0-1,0 1,1-1,-1 0,0 0,1 0,-1 0,1-1,0 1,-1-1,1 0,0 0,0 0,0-1,0 0,0 1,0-1,0 0,-1-1,1 1,4-2,7 0,0-1,0 0,0-2,-1 1,0-2,0 0,0-1,-1 0,0-1,0 0,-1-1,2-2,-3-1</inkml:trace>
  <inkml:trace contextRef="#ctx0" brushRef="#br0" timeOffset="2735.378">2291 340,'43'0,"29"0,7-5,-5-1,-11 0,-6 1,-8-4,-12 1</inkml:trace>
</inkml:ink>
</file>

<file path=ppt/ink/ink4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3.0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 0,'-33'5,"-17"1,1 5,9 0</inkml:trace>
</inkml:ink>
</file>

<file path=ppt/ink/ink4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4.8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1838 4742,'-341'29,"-54"-31,198 31,10-28,175-2</inkml:trace>
  <inkml:trace contextRef="#ctx0" brushRef="#br0" timeOffset="1421.581">1527 339,'-369'0,"200"28,1-16,156-10,-1 0,1 0,0-2,-1 1,1-1,0-1,-1-1,1 1,-2-2,-9-1,3 0</inkml:trace>
  <inkml:trace contextRef="#ctx0" brushRef="#br0" timeOffset="3086.109">1104 85,'1'475,"24"-264,33 196,-49-334,0-8,-3 1,-2-1,-4 1,-3 4,-22 428,27-169,39-60,2 24,-44 491,12-587,1-81,-4 0,-9 111,-1-81,-12 1,9-120,1 1,2-1,0 1,2 0,1-1,2 1,3 16,23 181,-11-11,-19-214,1-10</inkml:trace>
  <inkml:trace contextRef="#ctx0" brushRef="#br0" timeOffset="6435.263">1584 4205,'2'2,"-1"-1,1 1,0-1,0 1,-1 0,1-1,-1 1,0 0,1 0,-1 0,0 0,0 1,0-1,-1 0,1 0,0 1,-1-1,0 0,1 0,-1 1,0-1,0 1,0-1,-1 0,1 1,0-1,-1 0,0 0,1 1,-1-1,0 0,-1 2,-109 206,92-179,-113 184,-66 89,129-209,63-82,4-2</inkml:trace>
  <inkml:trace contextRef="#ctx0" brushRef="#br0" timeOffset="7551.936">1273 0,'-9'7,"-1"0,1 0,0 1,1 1,-1-1,2 1,-1 0,1 1,1 0,-2 3,3-6,-199 365,43-112,95-148,50-88</inkml:trace>
  <inkml:trace contextRef="#ctx0" brushRef="#br0" timeOffset="8675.971">3 2794,'0'0,"-1"1,1-1,0 1,0-1,0 0,-1 1,1-1,0 1,0-1,0 1,0-1,0 1,0-1,0 1,0-1,0 1,0-1,0 1,0-1,0 1,0-1,1 0,-1 1,0-1,0 1,0-1,1 1,-1-1,0 0,1 1,-1-1,0 0,1 1,-1-1,0 0,1 1,-1-1,1 0,-1 0,0 0,1 1,-1-1,1 0,-1 0,1 0,-1 0,1 0,-1 0,1 0,-1 0,1 0,-1 0,0 0,1 0,-1 0,1 0,-1 0,1 0,6-1,0 0,0 0,0 0,-1-1,1 0,0 0,-1-1,1 0,-1 0,0-1,0 1,0-1,-1 0,1-1,-1 0,0 1,0-2,3-3,0 1,42-38,-2-2,-2-2,-2-2,-3-2,-2-2,18-37,-45 71,-1-1,-2 0,0-1,-1 0,-1 0,-1-1,-2 0,0 0,-2 0,0 0,-3-20,-27-39,27 82,0 1,0-1,-1 0,1 1,0-1,0 1,-1-1,1 1,-1 0,1-1,-1 1,0 0,0 0,1 0,-1 0,0 0,0 1,0-1,0 1,0-1,0 1,0 0,0-1,0 1,0 0,0 0,0 1,0-1,0 0,0 1,0-1,0 1,0-1,0 1,1 0,-1 0,0 0,0 0,1 0,-2 2,-5 3,0 1,0 0,1 1,0-1,1 1,0 1,0-1,1 1,0 0,0 0,1 1,0-1,1 1,0 0,1 0,-1 8,-7 168,10-171,6 273,0-258,1 0,1-1,2 0,1 0,1-1,1 0,2-2,1 1,1-2,0 0,2-1,1-1,9 6,-19-20,-3-5</inkml:trace>
</inkml:ink>
</file>

<file path=ppt/ink/ink4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26.5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697 1795,'-1'1,"-1"1,0-1,0 1,0-1,1 1,-1 0,1 0,-1 0,1 0,0 0,-1 0,1 0,0 0,1 1,-1-1,0 0,1 0,-1 1,1-1,0 0,-1 1,1-1,0 1,1 1,-2-1,-1 367,2 363,27-535,-27 225,-13-332,9-80,1 1,1 0,0 0,1 0,0 0,1 1,0-1,1 0,1 8,4-7,0-7</inkml:trace>
  <inkml:trace contextRef="#ctx0" brushRef="#br0" timeOffset="3198.046">613 3799,'3445'0,"-3287"-28,19 27,323 1,-521-22,-3 6,0-1,2-1,0 0,1-2,-9-12,29 30,1 1,-1 0,1 0,0 0,0 0,0 0,0 0,-1 0,1 0,-1 0,1 0,0 1,-1-1,0 0,1 0,-1 0,1 0,-1 1,0-1,0 0,1 1,-1-1,0 0,0 1,0-1,0 1,0 0,0-1,0 1,0 0,0-1,0 1,0 0,0 0,0 0,0 0,0 0,0 0,0 0,0 0,0 0,0 0,0 1,0-1,0 0,0 1,1-1,-1 1,0-1,0 1,0-1,0 1,1 0,-1-1,0 1,0 0,1 0,-1 0,-19 126,-14 2,6-1,28-128,-1 0,1 1,-1-1,1 1,0-1,-1 0,1 1,0-1,0 1,-1-1,1 1,0-1,0 1,-1-1,1 1,0-1,0 1,0-1,0 1,0 0,0-1,0 1,0-1,0 1,0-1,0 1,0-1,1 1,-1-1,0 1,0-1,0 1,1-1,-1 1,0-1,1 1,-1-1,0 0,1 1,-1-1,1 1,-1-1,0 0,1 1,-1-1,1 0,-1 0,1 1,-1-1,1 0,-1 0,1 0,0 0,-1 0,1 0,-1 0,1 0,-1 0,1 0,-1 0,1 0,-1 0,1 0,0 0,-1 0,1-1,-1 1,1 0,-1 0,1-1,30-28,-27 25,35-37,120-146,-147 165,-3 2</inkml:trace>
  <inkml:trace contextRef="#ctx0" brushRef="#br0" timeOffset="4014.118">5749 3489,'-34'28,"-148"203,58-65,17-46,85-119,15-10</inkml:trace>
  <inkml:trace contextRef="#ctx0" brushRef="#br0" timeOffset="4384.173">5382 3573,'34'12,"75"107,17 74,-59-81,-56-94</inkml:trace>
  <inkml:trace contextRef="#ctx0" brushRef="#br0" timeOffset="7798.611">670 1937,'0'-454,"-28"284,27-281,1-226,-11 615,-14 81,-4 34,18-29,-2-1,-1-1,0 0,-2 0,0-2,-4 3,-48 48,69-69,1 0,-1 0,1-1,-1 1,1-1,-1 1,1-1,0 0,0 1,0-1,-1 0,1 0,0 0,1-1,-1 1,0 0,0-1,0 1,0-1,0 0,1 0,-1 0,0 0,0 0,0 0,1 0,-1-1,1 0,1 1,202 9,-66 25,-139-34,-1 1,1-1,0 0,0 1,-1-1,1 0,0 1,0-1,-1 0,1 0,0 0,0 0,-1 0,1 0,0 0,0 0,0 0,-1 0,1 0,0 0,0-1,-1 1,1 0,0-1,0 1,-1 0,1-1,0 1,-1-1,1 1,-1-1,1 1,0-1,-1 1,1-1,-1 0,0 1,1-1,-1 0,1 1,-1-1,0 0,0 0,1 1,-1-1,0 0,0 0,0 0,0 1,0-1,0 0,0 0,0 1,0-1,0 0,0 0,-1 0,-22-45,18 38,-116-178,106 170,2 3</inkml:trace>
  <inkml:trace contextRef="#ctx0" brushRef="#br0" timeOffset="13922.081">49 46,'-2'1,"0"0,0 1,0-1,1 1,-1-1,0 1,1 0,-1 0,1 0,0 0,0 0,0 0,0 0,0 0,0 0,0 0,1 1,-1-1,1 0,-1 0,1 1,0-1,0 0,0 1,0 1,0-1,-15 137,13-134,1-1,0 1,0-1,0 1,0 0,1-1,0 1,0 0,1-1,-1 1,1 0,0-1,1 1,-1-1,1 1,0-1,1 0,-1 0,1 0,0 0,0 0,1-1,0 1,-1-5,-1 0,1 0,0-1,0 1,0-1,0 1,0-1,-1 0,1 0,0 0,-1 0,1-1,-1 1,1-1,-1 0,0 1,1-1,-1 0,0 0,0-1,-1 1,1 0,0-1,-1 1,1-1,-1 1,0-1,0 1,0-1,0 0,0 0,0-2,3-4,81-201,-58 115,-26 189,-1-54,10 156,25 51,-32-224,0 1,-2-1,-1 1,-1 0,-1-1,0 1,-6 16,-16 89,17-103,5-14,-1-1,0 1,-1-1,0 0,-1 0,0 0,0-1,-1 0,-1 0,0 0,-2 2,8-11,0 0,1 0,-1 0,0 0,0 0,0 0,0-1,0 1,0 0,0 0,0-1,0 1,0-1,0 1,0-1,0 1,-1-1,1 0,0 1,0-1,0 0,-1 0,1 0,0 0,0 0,-1 0,1 0,0-1,0 1,0 0,-1-1,1 1,0-1,0 1,0-1,0 1,0-1,0 0,0 0,0 1,0-1,0 0,0 0,1 0,-1 0,0 0,1 0,-1 0,0 0,1-1,-1 1,1 0,0 0,-1 0,1 0,0-1,-12-72,13 54,1 1,1-1,1 1,0 0,1 0,1 0,1 0,1 1,1 1,0-1,1 1,1 1,0 0,1 0,3-1,6-7</inkml:trace>
</inkml:ink>
</file>

<file path=ppt/ink/ink4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53.7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0 423,'2514'0,"-2259"29,-155-30,109 12,16 8,-109 5,114 30,-18-47,-131-9,156 19,-178-9,-1-3,1-3,57-4,-13 0,60 7,-145 2</inkml:trace>
  <inkml:trace contextRef="#ctx0" brushRef="#br0" timeOffset="1397.177">2935 3387,'223'20,"1"-9,102-13,-109 1,8 29,29-29,-230 1</inkml:trace>
  <inkml:trace contextRef="#ctx0" brushRef="#br0" timeOffset="7917.358">3330 141,'-148'176,"-157"225,156-223,137-141,14-23</inkml:trace>
  <inkml:trace contextRef="#ctx0" brushRef="#br0" timeOffset="8964.157">3443 3048,'-173'217,"118"-140,-107 93,-101 84,225-204,44-42,3-10</inkml:trace>
  <inkml:trace contextRef="#ctx0" brushRef="#br0" timeOffset="15847.355">3556 2003,'2'3,"0"-1,0 0,0 0,1 0,-1 0,1 0,-1-1,1 1,-1-1,1 1,0-1,0 0,-1 0,1 0,0-1,0 1,0-1,0 1,0-1,0 0,0 0,0 0,0-1,0 1,0-1,0 0,1 0,9-4,-1 0,1-2,-1 1,0-2,-1 1,0-2,0 1,-1-2,0 1,0-1,-1-1,0 0,-1 0,-1-1,1 0,9-10,125-195,-46 18,-45 30,-50 167,0 0,1 0,-1 0,-1 0,1 0,0-1,0 1,-1 0,1 0,-1-1,0 1,0 0,0-1,0 1,0 0,0-1,0 1,-1 0,1 0,-1-1,0 1,0 0,0 0,0 0,0 0,0 0,0 0,-1 0,1 0,-1 0,1 1,-1-1,0 1,0-1,1 1,-1 0,0-1,0 1,-1 0,1 0,0 0,0 1,0-1,-1 1,1-1,0 1,0-1,-1 1,1 0,0 0,-1 1,1-1,-2 0,-7 7,1-1,-1 2,1-1,0 1,1 1,0 0,1 0,0 1,0 0,1 0,0 1,0 0,2 0,-1 0,-2 11,0-7,1 1,1 0,0 1,1-1,1 1,1 0,0 0,1 1,1-1,1 0,0 1,1-1,1 0,1 0,0 0,1 0,4 10,2-1,1 1,1-1,1-1,1 0,1-1,1 0,2-2,0 0,7 5,18 2,-36-25</inkml:trace>
  <inkml:trace contextRef="#ctx0" brushRef="#br0" timeOffset="19299.207">4798 1467,'-9'-4,"1"1,-1 0,0 1,0 0,0 0,0 1,0 0,0 1,0 0,-1 0,1 1,0 0,0 0,0 1,0 1,0-1,1 2,-1-1,1 1,0 0,0 1,0 0,0 0,1 0,0 1,0 0,1 1,-1 0,2 0,-1 0,1 0,0 1,-3 6,-1-1,1 1,0 0,1 0,0 0,1 1,1 0,1 0,0 1,1-1,0 1,1 0,1 0,1 4,0-15,1-1,0 0,0 0,0 0,0-1,1 1,0 0,-1 0,2-1,-1 1,0-1,1 0,-1 0,1 1,0-2,0 1,0 0,0-1,1 1,-1-1,1 0,-1 0,1 0,0-1,0 1,-1-1,1 0,2 0,5 2,-1-1,1 0,0-1,0 0,0-1,0-1,0 1,0-2,-1 1,3-2,13-4</inkml:trace>
  <inkml:trace contextRef="#ctx0" brushRef="#br0" timeOffset="19819.568">5278 1552,'-36'17,"25"-13,1 0,-1 0,1 1,0 0,0 1,1 0,-1 1,2 0,-1 0,1 1,0 0,0 1,1 0,0 0,1 0,-5 9,7-11,0-1,1 1,0 0,0 0,0 0,1 0,0 0,1 0,0 1,0-1,0 1,1-1,0 1,0-1,1 1,0-1,0 1,1-1,0 0,0 0,1 0,0 0,0 0,1 0,0-1,0 0,4 5,-4-8,0 0,0 0,0 0,1-1,-1 0,1 0,0 0,0-1,0 1,-1-1,1 0,0-1,0 1,0-1,0 0,1 0,-1-1,0 1,0-1,-1 0,1 0,0-1,0 0,2-1,108-61,-103 54,0 0,0 0,-1-1,-1-1,0 0,0 0,-1-1,-1-1,0 1,-1-1,-1 0,5-12,-10 21,0 0,0 0,0 0,-1 0,1 0,-1 0,0 0,-1-1,1 1,-1 0,0 0,0 0,-1 1,1-1,-1 0,0 0,0 1,-1-1,0 1,1 0,-1 0,-1 0,1 0,-1 0,1 1,-1-1,0 1,0 0,0 0,-1 1,1-1,-1 1,1 0,-1 0,0 1,0-1,0 1,0 0,0 0,0 1,0-1,0 1,0 0,0 1,0-1,0 1,0 0,0 0,0 1,-1 0,-76 35,63-23</inkml:trace>
  <inkml:trace contextRef="#ctx0" brushRef="#br0" timeOffset="20371.038">5786 1439,'-55'27,"52"-26,-1 0,0 0,0 1,0 0,1-1,-1 1,1 0,0 1,-1-1,1 1,0-1,0 1,1 0,-1 0,1 1,-1-1,1 0,0 1,0-1,0 1,1 0,-1-1,1 1,0 0,0 0,0 0,1 0,-1 0,1 0,0 0,0 0,1 0,-1 0,1 0,0 0,1 3,61 58,-56-60,0 0,-1 0,1 0,-1 1,-1 0,1 0,-1 1,0-1,0 1,-1 0,0 1,0-1,-1 1,0-1,0 1,-1 0,0 0,0 4,-3-8,0 1,0-1,-1 0,0 0,0 0,0 0,-1 0,1 0,-1 0,0-1,0 1,0-1,0 0,-1 0,1 0,-1 0,0 0,0-1,0 0,0 0,0 0,-1 0,1-1,0 0,-1 0,1 0,-1 0,1-1,-1 1,-3-1,-18 7,16-3,1 0,-1-1,0-1,0 1,0-2,-1 1,1-1,0-1,0 0,-1 0,1-1,0 0,0-1,0 0,0-1,0 0,-9-4,0-5</inkml:trace>
  <inkml:trace contextRef="#ctx0" brushRef="#br0" timeOffset="20935.675">6293 1439,'-12'4,"-1"1,1 1,0 0,0 1,1 0,-1 0,2 1,-1 1,1 0,0 0,1 1,0 0,1 1,0 0,1 0,0 1,-5 12,8-18,1 0,0 0,1 0,0 1,-1-1,2 1,-1 0,1 0,0-1,1 1,0 0,0 0,0 0,1 0,0 0,0-1,0 1,1 0,0-1,1 1,-1-1,1 0,1 0,-1 0,1 0,0 0,0-1,0 0,1 0,0 0,0 0,1-1,-1 0,1 0,0 0,-1-1,2 0,2 2,7-3,-1 0,1 0,-1-2,1 0,-1 0,1-2,-1 0,1-1,-1 0,0-1,0-1,-1 0,1-1,-1-1,-1 0,1-1,-1-1,0 0,-1 0,0-1,-1-1,6-5,-9 7,1 1,-2-1,1-1,-1 1,0-1,-1 0,0-1,-1 0,0 0,-1 0,0 0,0-1,-2 1,1-1,-1 0,-1 0,0 0,-1 0,0 0,-1 0,0 0,-1 1,0-1,-4-9,4 14,0 1,-1 0,0 0,0 0,-1 0,0 0,0 1,0-1,0 1,-1 0,0 1,0-1,0 1,-1 0,1 0,-1 1,0-1,0 1,0 1,-1-1,1 1,-1 0,1 0,-1 1,0 0,1 0,-1 1,0 0,0 0,1 0,-1 1,0 0,-4 1,-13 4</inkml:trace>
  <inkml:trace contextRef="#ctx0" brushRef="#br0" timeOffset="21405.037">6153 1636,'8'-1,"1"0,0-1,-1-1,1 1,-1-1,0-1,0 0,0 0,0 0,5-5,30-14,-29 18,0 1,0 1,0 0,0 0,0 2,1 0,-1 0,1 1,-1 1,0 1,1 0,-1 1,0 0,0 1,-1 1,1 0,3 2,-8-3,0-1,0 0,0-1,1 0,-1 0,1-1,-1 0,1-1,-1 0,5-1,5-4</inkml:trace>
  <inkml:trace contextRef="#ctx0" brushRef="#br0" timeOffset="35560.494">2992 0,'36'44,"-3"108,-23-89,-4 1,-2 0,-4 0,-3 20,1 32,13 24,-1-74,-3 0,-3 0,-3 0,-4 30,1 24,2 304,-28-199,28 509,1-452,12-166,-20-62,2 1,2 0,2 0,4 5,24 82,-43 55,16-134,4-58</inkml:trace>
</inkml:ink>
</file>

<file path=ppt/ink/ink4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7:41.1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368 1807,'1091'0,"-1079"0</inkml:trace>
  <inkml:trace contextRef="#ctx0" brushRef="#br0" timeOffset="1460.581">1 423,'623'0,"-398"-28,-44 45,-7-5,-161-12</inkml:trace>
  <inkml:trace contextRef="#ctx0" brushRef="#br0" timeOffset="2664.865">791 1,'29'266,"-29"295,27-307,-24-186,-3 1,-2-1,-9 42,-53 216,57-280,3 0,1 1,3-1,2 6,-1 22,28 96,-27-99,-3-85,1-4</inkml:trace>
  <inkml:trace contextRef="#ctx0" brushRef="#br0" timeOffset="3034.625">1073 1411,'-397'431,"327"-363,4 3,-46 66,95-113</inkml:trace>
  <inkml:trace contextRef="#ctx0" brushRef="#br0" timeOffset="24791.082">1129 142,'-105'119,"-45"27,-153 132,302-278,0 0,0 0,1 0,-1 0,0 1,1-1,-1 0,0 0,0 1,1-1,-1 0,1 1,-1-1,0 1,1-1,-1 1,1-1,-1 1,1-1,-1 1,1-1,-1 1,1 0,0-1,-1 1,1-1,0 1,0 0,-1 0,1-1,0 1,0 0,0-1,0 1,0 0,0 0,0-1,0 1,0 0,0 0,0-1,1 1,-1 0,0-1,0 1,1 0,-1-1,0 1,1 0,-1-1,1 1,-1-1,1 1,-1-1,1 1,-1-1,1 1,0-1,-1 1,1-1,-1 0,1 0,0 1,-1-1,1 0,0 0,0 1,-1-1,2 0,13-6,-1-3</inkml:trace>
  <inkml:trace contextRef="#ctx0" brushRef="#br0" timeOffset="26171.148">1412 622,'-4'6,"0"2,0-1,1 0,0 1,0-1,1 1,0 0,0 0,1 0,0 0,0 0,1 0,0 0,1 7,-1 0,0 301,-28-119,33-141,24-83,-4-8,2 1,1 2,1 0,22-16,-45 43,0 0,1 1,0 0,0 0,0 0,0 1,1 0,0 0,-1 1,1 0,0 0,0 1,-5 0,0 1,0 0,0-1,-1 1,1 1,0-1,0 0,0 1,0-1,-1 1,1 0,0 0,-1 0,1 1,0-1,-1 0,0 1,1 0,-1-1,0 1,0 0,0 0,0 0,0 1,0-1,-1 0,1 1,-1-1,1 1,-1-1,0 1,0 0,0 0,0 2,5 144,-8-101,1-23</inkml:trace>
</inkml:ink>
</file>

<file path=ppt/ink/ink4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0 877,'26'-3,"-1"-1,0-1,1-1,-2-1,1-1,-1-1,-1-1,7-5,21-15,-1-2,-2-3,-1-1,-1-3,-3-1,-1-2,-2-3,-2 0,-2-3,9-19,5 2,-40 51,-1 0,0-1,-1 0,-1 0,-1-1,0 1,-1-2,0 1,-1-4,-3 15,0 1,0-1,-1 1,0-1,0 1,0-1,-1 1,1-1,-1 1,0-1,0 1,-1-1,1 1,-1 0,0 0,0 0,-1 0,1 0,-1 0,0 1,1-1,-2 1,1 0,0 0,-1 0,1 0,-1 1,0-1,0 1,0 0,0 0,0 0,-1 1,1 0,0-1,-1 2,1-1,-1 0,1 1,-1 0,0 0,1 0,-1 0,1 1,-1 0,1 0,0 0,-1 1,1-1,0 1,0 0,-2 1,-10 8,0 0,1 1,1 0,0 1,0 1,2 0,-1 1,2 1,-5 7,7-10,1-3,0 1,0 0,1 1,1 0,0 0,1 0,0 1,0-1,2 1,0 0,0 0,1 1,1-1,0 0,0 1,2-1,0 1,0-1,1 0,1 0,0 0,1 0,0 0,1-1,1 1,0-1,2 2,33 40,3-2,3-2,19 15,-53-50,-2-2</inkml:trace>
</inkml:ink>
</file>

<file path=ppt/ink/ink4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29,'38'0,"23"-5,5-1,-3 0,-8 1,-8 2,-8 0,-5 2,-9 6,-8 1</inkml:trace>
</inkml:ink>
</file>

<file path=ppt/ink/ink4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1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50,'53'-5,"21"-1,0-5,-9 0,-11 1,-14 3</inkml:trace>
</inkml:ink>
</file>

<file path=ppt/ink/ink4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1 509,'43'-5,"24"-1,5 0,-4 1,-10 2,-9 0,-9 2,-6 1,-9-5,-3-1,-7 0</inkml:trace>
  <inkml:trace contextRef="#ctx0" brushRef="#br0" timeOffset="273.197">255 198,'0'39,"4"26,3 8,-1-4,-2-10,0-9,-2-8,-1-7,0-5,-1-2,-1-1,1-6</inkml:trace>
  <inkml:trace contextRef="#ctx0" brushRef="#br0" timeOffset="787.583">762 1,'10'147,"-3"59,-24 38,17-243,0 1,0 0,0-1,0 1,0-1,0 1,0 0,1-1,-1 1,0-1,1 1,0-1,-1 1,1-1,0 1,0-1,-1 1,1-1,0 0,1 0,-1 1,0-1,0 0,0 0,1 0,-1 0,0 0,1-1,-1 1,1 0,-1-1,1 1,-1-1,1 1,0-1,-1 0,1 1,0-1,-1 0,1 0,-1 0,1-1,0 1,-1 0,1-1,-1 1,1-1,69-38,-46 19,1 0,1 2,1 1,0 1,1 2,0 1,27-8,-54 20,0-1,0 1,0 1,0-1,0 0,0 0,1 1,-1 0,0-1,1 1,-1 0,0 0,0 0,1 0,-1 0,0 1,0-1,1 1,-1 0,0-1,0 1,0 0,0 0,0 0,0 1,0-1,0 0,0 1,-1-1,1 1,0 0,-1-1,0 1,1 0,-1 0,0 0,0 0,0 0,0 0,0 0,0 0,-1 1,1-1,-1 0,0 0,1 1,-1 1,-22 138,20-117</inkml:trace>
</inkml:ink>
</file>

<file path=ppt/ink/ink4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0 926,'60'-43,"-2"-3,-3-2,-1-2,-3-2,9-16,141-170,-180 210,-9 15,0-1,0 0,-1-1,-1 0,-1-1,0 0,-1 0,-1-1,0 0,-1 0,-1-1,-1 1,-1-1,0 0,0-17,-3 32,0 0,0-1,0 1,-1 0,0 0,1 0,-1 0,0 0,-1 0,1 0,0 0,-1 0,0 0,0 1,1-1,-2 1,1-1,0 1,0 0,-1 0,1 0,-1 0,0 0,1 0,-1 1,0 0,0-1,0 1,0 0,0 0,0 1,0-1,-1 1,1-1,0 1,0 0,0 0,-1 0,1 1,0-1,0 1,0 0,0 0,0 0,0 0,0 0,0 1,-1 0,-10 8,0 0,0 1,1 1,1 0,0 1,0 0,2 1,-1 1,2-1,0 1,1 1,0 0,1 0,1 0,1 1,0 0,1 0,1 3,-6 11,2 0,2 1,1-1,1 1,1 0,2 0,4 22,-1-39,2 1,0-1,1 0,0-1,1 1,1-1,0-1,1 1,0-1,1-1,1 0,0 0,1-1,0-1,1 1,50 22,-48-35</inkml:trace>
  <inkml:trace contextRef="#ctx0" brushRef="#br0" timeOffset="1318.046">1045 531,'-9'-3,"-1"1,1 0,-1 1,1 0,-1 0,1 1,-1 0,1 1,-1 0,1 1,0 0,-1 0,1 1,0 0,0 0,1 1,-1 0,1 1,0 0,0 0,0 1,1 0,-1 0,2 1,-1 0,1 0,0 1,0-1,1 1,0 0,1 1,-1 0,-35 106,39-111,1 0,0 0,0-1,0 1,0 0,1 0,0 0,-1 0,1-1,1 1,-1 0,0-1,1 1,0-1,0 0,0 1,0-1,0 0,1 0,0 0,-1-1,1 1,0-1,0 1,0-1,1 0,-1 0,0 0,1-1,2 2,4-1,0 0,0-1,0 0,0 0,0-1,0 0,0-1,0 0,0-1,0 0,0-1,0 0,-1 0,1-1,-1 0,0-1,2-1,8-3</inkml:trace>
  <inkml:trace contextRef="#ctx0" brushRef="#br0" timeOffset="1639.047">1327 531,'-8'12,"-1"-1,1 2,1-1,0 1,1 0,1 1,0-1,0 1,2 0,-1 1,2-1,0 0,1 1,0-1,1 1,2 11,-1-23,-1-1,1 1,1 0,-1-1,0 1,0-1,1 1,0-1,-1 0,1 0,0 0,0 0,0 0,0 0,1 0,-1-1,0 1,1-1,-1 1,1-1,0 0,-1 0,1 0,0-1,0 1,-1-1,1 1,0-1,0 0,0 0,-1 0,1 0,0-1,0 1,0-1,1 0,94-44,-84 35,-2-1,1 1,-1-2,-1 0,0 0,-1-1,0 0,-1-1,-1 0,0 0,3-11,-8 20,22-72,-25 75,0 0,0 0,0 0,0 0,0 0,0-1,-1 1,1 0,-1 0,1 0,-1 0,0 0,0 0,0 0,0 0,0 1,0-1,0 0,-1 0,1 1,-1-1,1 1,-1-1,0 1,1 0,-1 0,0 0,0 0,0 0,0 0,0 0,0 0,0 1,0-1,-1 1,-4-1,-1 1,1-1,0 2,-1-1,1 1,0 0,-1 0,1 1,0 0,0 1,0-1,1 1,-1 0,0 1,1 0,0 0,0 0,-2 3,-11 9</inkml:trace>
  <inkml:trace contextRef="#ctx0" brushRef="#br0" timeOffset="2153.553">2032 474,'-4'0,"-7"-1,0 1,0-1,-1 2,1-1,0 2,0 0,0 0,0 0,0 2,1-1,-1 1,1 1,0 0,-8 5,17-7,0-1,1 1,-1-1,0 1,1 0,-1-1,1 1,0 0,0-1,0 1,1 0,-1-1,0 1,1 0,0-1,-1 1,1-1,0 1,1-1,-1 1,0-1,1 0,-1 0,1 1,0-1,-1 0,1-1,0 1,0 0,0 0,1-1,-1 1,0-1,1 0,-1 0,1 0,-1 0,3 1,12 11,-12-10,-1 1,0-1,0 1,0 0,0 0,0 0,-1 0,0 1,0 0,0-1,0 1,-1 0,0 0,0 1,0-1,0 0,-1 1,0-1,0 1,-1-1,0 1,1-1,-2 1,1-1,-1 1,0-1,0 1,0-1,-1 0,0 1,0-1,0 0,-1 0,1 0,-1-1,0 1,-1-1,1 1,-1-1,0 0,0 0,0-1,-1 1,0-1,-133 41,113-40</inkml:trace>
  <inkml:trace contextRef="#ctx0" brushRef="#br0" timeOffset="3174.42">2625 333,'-20'5,"0"2,0 0,0 1,1 1,0 1,0 1,1 0,1 1,0 1,1 1,-2 3,10-10,0 2,1-1,-1 1,2 0,-1 0,1 1,1 0,0 0,0 1,1-1,0 1,1 0,0 0,1 0,0 0,1 0,0 1,1-1,0 0,1 1,0-1,1 0,0 0,0 0,1 0,1 0,0 0,1 0,2-3,1-1,0 0,0 0,0-1,1 0,0 0,0-1,0 0,1-1,-1 0,1 0,0-1,1 0,-1-1,0 0,1-1,-1 0,1-1,-1 0,1 0,-1-1,1-1,-1 0,0 0,0-1,0 0,0-1,7-3,2 1,-1 0,1-2,-1 0,-1-1,1-1,-2-1,1 0,-2-1,1-1,-2 0,0-1,0-1,-1 0,-1-1,-1 0,1-2,29-107,-41 120,1-1,-1 1,0 0,-1 0,1 0,-1 0,0 0,0 0,0 1,-1-1,0 0,0 0,0 1,-1-1,1 1,-1 0,0 0,0 0,0 0,-1 0,0 1,1-1,-1 1,0 0,-2 0,-7-4,0 1,-1 0,0 1,0 0,0 2,-1-1,1 2,-1 0,0 0,1 2,-1 0,0 0,0 2,1-1,-5 3,-16 2</inkml:trace>
  <inkml:trace contextRef="#ctx0" brushRef="#br0" timeOffset="3455.41">2230 559,'61'6,"1"-2,0-2,0-4,0-2,-1-2,29-9,-79 13,0 0,0 1,0 0,0 1,0 0,0 1,0 0,0 0,0 1,-1 1,1 0,-1 1,1 0,1 1,98 21,-85-25</inkml:trace>
</inkml:ink>
</file>

<file path=ppt/ink/ink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96 137,'0'10,"0"7,0 7,-5 3,-1 2,0 1,1 0,-3-1,0 1,-4-1,0 0,-2-6,0-1,9-4,9-6,4-5</inkml:trace>
  <inkml:trace contextRef="#ctx0" brushRef="#br0" timeOffset="931.773">406 278,'2'1,"-1"0,0 0,0 1,-1-1,1 0,0 1,0-1,-1 0,1 1,0-1,-1 1,0-1,1 1,-1-1,0 1,0 0,0-1,0 1,0-1,0 1,0-1,0 1,-1-1,1 1,-1-1,1 1,-1-1,1 1,-1-1,0 1,0-1,0 0,0 0,0 1,0-1,0 0,0 0,-1 1,0 2,-107 181,227-372,-67 116,-27 35,1 1,2 2,1 0,31-26,-59 59,0 0,0 0,0 1,0-1,0 0,0 0,0 1,1-1,-1 0,0 1,0-1,0 0,0 0,0 1,0-1,0 0,1 0,-1 0,0 1,0-1,0 0,0 0,1 0,-1 1,0-1,0 0,1 0,-1 0,0 0,0 0,1 1,-1-1,0 0,0 0,1 0,-1 0,0 0,0 0,1 0,-1 0,0 0,1 0,-1 0,0 0,0 0,1 0,-1 0,0-1,0 1,1 0,-1 0,0 0,0 0,1 0,-1-1,0 1,0 0,0 0,1 0,-1-1,0 1,-7 28,6-24,-3 8,1 0,1 1,0 0,1 0,1-1,0 1,0 0,1 0,1-1,0 1,0-1,2 1,0-1,0 0,1 0,0 0,1-1,0 0,3 3,-3-9,0-1,-1 1,2-1,-1-1,0 1,1-1,-1-1,1 1,0-1,0 0,0-1,0 1,0-1,1-1,-1 1,0-1,0-1,1 1,-1-1,0 0,0-1,0 0,0 0,0 0,-1-1,1 0,-1-1,1 1,-1-1,0 0,-1-1,1 1,-1-1,0 0,0-1,0 1,1-3,94-171,-81 59,-19 96</inkml:trace>
</inkml:ink>
</file>

<file path=ppt/ink/ink4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39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0 467,'8'6,"1"-1,-1 0,1-1,0 1,0-2,0 1,1-1,-1-1,1 0,0 0,0-1,3 0,4 0,1 0,-1-1,0-1,0-1,0 0,-1-2,1 0,-1 0,1-2,-1 0,-1 0,1-2,-1 0,-1-1,8-5,29-23,-2-3,-1-2,22-26,-37 36,12-12,-13 11,2 1,2 1,0 2,18-9,-52 37,0-1,0 1,-1 0,1 0,0 0,0 0,0 1,0-1,0 0,0 1,0-1,0 1,0 0,0 0,0 0,0 0,1 0,-1 0,0 0,0 1,0-1,0 1,0-1,0 1,0 0,0 0,0 0,-1 0,1 0,0 1,-1-1,1 0,0 1,-1-1,0 1,1-1,-1 1,0 0,0 0,0-1,0 1,0 0,0 0,-1 0,1 0,0 0,-1 0,0 0,1 1,5 16,0 1,-1 0,-1 0,0 0,-2 0,-1 1,0-1,-1 0,-1 1,-1-1,-4 14,4-21,0 0,-2 0,1 0,-2 0,0 0,0-1,-1 0,0 0,-1-1,-1 0,0 0,-6 6,-1-5,-1-1,0-1,-1-1,0 0,0-1,-1-1,0-1,0 0,-1-1,0-1,0-1,0-1,0 0,0-2,0 0,0-1,-10-2,21 3,1 0,0 0,-1-1,1 0,0 0,0 0,0-1,0 0,0-1,0 0,0 0,1 0,-1-1,1 1,0-2,-5-3,-3-8</inkml:trace>
  <inkml:trace contextRef="#ctx0" brushRef="#br0" timeOffset="362.172">1383 129,'-15'16,"1"2,0 0,1 0,1 1,1 1,1 0,0 0,2 1,0 0,2 1,0-1,-2 22,7-39,1 0,0 0,0-1,0 1,0 0,1 0,-1 0,1 0,0-1,0 1,1 0,-1-1,1 1,0-1,0 1,0-1,0 0,1 0,-1 0,1 0,-1 0,1-1,0 1,0-1,1 0,-1 1,0-2,1 1,-1 0,1-1,0 1,-1-1,1 0,0 0,0-1,0 1,-1-1,1 0,0 0,4 0,7-2,0 1,1-2,-1 0,0-1,-1 0,1-2,-1 1,0-2,0 0,-1 0,0-2,0 1,-1-2,0 1,0-2,-1 1,9-13,-15 16,0 0,0 0,-1 0,0-1,0 0,-1 0,0 0,0 0,-1 0,0 0,0-1,-1 1,0-1,-1 1,0-1,0 1,-1-1,0 1,0-1,-1 1,0-1,0 1,-1 0,0 0,-1 0,0 1,0-1,-1 1,1 0,-2 0,1 1,-1-1,0 1,0 0,-18-9,2 3</inkml:trace>
</inkml:ink>
</file>

<file path=ppt/ink/ink4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1,'22'80,"-16"226,-35-69,18-136,8-54,26-69,19-47,54-65,69-24,-160 154,-3 1,0 0,0 1,1-1,-1 1,1-1,-1 1,1 0,0 0,0 0,-1 0,1 0,1 1,-1 0,0-1,0 1,1 0,-1 0,0 1,1-1,-1 1,1 0,-1 0,0 0,1 0,-1 0,1 1,-1 0,0-1,1 1,-1 0,0 1,0-1,0 1,0-1,0 1,0 0,0 0,0 0,-1 0,1 1,-1 0,3 10,-2 0,0 0,0 1,-1-1,-1 1,0-1,-1 1,-1 0,0-1,-1 3,0 24,0 64,2-92</inkml:trace>
</inkml:ink>
</file>

<file path=ppt/ink/ink4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1,'44'0,"18"0,4 0,-4 0,-9 0,-7 0,-8 0,-10 0</inkml:trace>
</inkml:ink>
</file>

<file path=ppt/ink/ink4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6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28,'48'-5,"21"-1,3 0,-5 1,-10 2,-14 1</inkml:trace>
</inkml:ink>
</file>

<file path=ppt/ink/ink4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1 750,'36'-2,"-1"-1,1-2,-1-2,0-1,0-1,-1-2,0-2,-1-1,0-1,-2-2,0-1,0-1,-2-2,18-17,139-159,-175 184,-1-1,-1 0,0-1,-1 0,0-1,-1 1,-1-1,-1-1,0 1,-1-1,-1 0,-1 0,0 0,-1 0,-1 0,0 12,0 1,-1 0,0-1,0 1,0 0,0-1,-1 1,1 0,-1 0,0 0,0 0,-1 1,1-1,-1 0,0 1,0 0,0 0,0 0,-1 0,1 0,-1 1,1-1,-1 1,0 0,0 0,0 0,0 1,-1 0,1-1,0 1,-1 1,1-1,0 1,-1 0,1 0,-1 0,1 0,-1 1,1-1,0 1,0 1,-1-1,-1 1,-9 5,1 1,-1 1,2 0,-1 1,1 0,1 1,0 0,0 1,1 0,1 1,0 0,1 1,0 0,1 0,1 1,0 0,1 1,1-1,-1 2,3-7,-1 0,1 0,0 0,1 0,1 0,-1 0,1 1,1-1,0 1,1-1,0 0,0 1,1-1,0 0,1 0,0 0,1-1,0 1,1-1,4 8,0-1,1-1,1 0,1 0,0-1,0 0,2-1,0-1,0 0,1-1,0 0,1-1,0-1,3 0,134 56,-139-64,-6-4</inkml:trace>
</inkml:ink>
</file>

<file path=ppt/ink/ink4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170 254,'-14'13,"-1"0,2 0,0 1,0 1,2 0,0 1,0 0,1 0,1 1,1 1,1-1,0 2,1-1,1 0,1 1,-1 10,-3 185,10-146,-3-60,1 0,0 0,1 0,0 0,0 0,0 0,1 0,1 0,-1 0,1-1,0 0,1 1,0-1,0 0,0-1,1 1,0-1,1 0,-1 0,1 0,0-1,-3-2,0 0,1 0,-1 0,1-1,0 1,-1-1,1 0,0 0,0 0,1-1,-1 0,0 1,0-1,1-1,-1 1,0-1,1 1,-1-1,1-1,-1 1,0 0,1-1,-1 0,0 0,1-1,-1 1,1-1,7-10</inkml:trace>
  <inkml:trace contextRef="#ctx0" brushRef="#br0" timeOffset="766.997">481 311,'22'59,"-15"137,-36-26,11-46,14-105</inkml:trace>
  <inkml:trace contextRef="#ctx0" brushRef="#br0" timeOffset="1066.731">764 537,'23'-5,"19"-1,6 0,0 1,-4 2,-8 1</inkml:trace>
  <inkml:trace contextRef="#ctx0" brushRef="#br0" timeOffset="1431.348">1328 453,'-24'19,"-18"21,-1 8,7 1,8-3,11-5,6-4,7-4,8-3,8-6,7-2,5-6,3-4,-3-10,0-6,0-1,-5 0</inkml:trace>
  <inkml:trace contextRef="#ctx0" brushRef="#br0" timeOffset="1763.127">1610 509,'-14'24,"1"1,0 1,2 0,1 0,1 1,-3 18,11-43,0 1,0 0,1 0,-1 0,0-1,1 1,0 0,0 0,0 0,0 0,0 0,0 0,1-1,-1 1,1 0,0 0,0 0,0-1,0 1,1-1,-1 1,1-1,-1 1,1-1,0 0,0 0,0 1,0-2,0 1,0 0,1 0,-1-1,1 1,-1-1,1 0,0 1,-1-1,1-1,1 2,13-1,-1-1,0-1,1 0,-1-1,0 0,0-1,0-1,0-1,0-1,-1 0,0 0,0-2,-1 0,0 0,0-1,-1-1,0 0,-1-1,9-11,-17 19,-1 0,0 0,0 0,0 0,0-1,0 1,-1-1,1 0,-1 0,0 0,-1 0,1 0,-1 0,1-1,-1 1,0 0,-1-1,1 1,-1-1,0 1,0-1,0 1,-1-1,0 1,1 0,-2-1,1 1,0 0,-1 0,0 0,0 0,0 0,0 0,-1 0,1 1,-1-1,0 1,0 0,0 0,-2-1,-2-1,-1 1,0 0,0 0,0 0,0 1,0 1,-1-1,1 1,-1 1,0-1,0 2,1-1,-1 1,-5 1,-11 4</inkml:trace>
  <inkml:trace contextRef="#ctx0" brushRef="#br0" timeOffset="2227.796">2259 367,'-10'2,"0"0,0 0,0 1,0 0,0 1,1 0,0 0,-1 1,2 0,-1 1,-7 6,15-11,0 0,0 0,0 0,0 0,0 0,1 1,-1-1,0 0,0 0,1 1,-1-1,1 1,0-1,-1 0,1 1,0-1,0 1,0-1,0 1,0-1,0 1,0-1,0 1,1-1,-1 0,0 1,1-1,-1 1,1-1,0 0,-1 1,1-1,0 0,0 0,0 0,0 0,0 0,0 0,0 0,0 0,1 0,-1 0,0 0,64 37,-53-33,-7-3,0-1,0 1,0 0,0 0,-1 0,1 1,-1-1,1 1,-1 0,0 1,0-1,0 1,0-1,-1 1,0 0,0 1,0-1,0 0,0 1,-1 0,0 0,0-1,0 1,-1 0,0 1,0-1,0 0,0 0,-1 0,0 1,0-1,0 4,-6 0,1 1,-1-1,-1 0,1-1,-2 0,1 0,-1 0,0-1,0 0,-1-1,0 0,0 0,-1-1,0 0,0 0,0-1,0-1,0 1,-1-2,-2 1,-27 11,-53 10,71-22</inkml:trace>
  <inkml:trace contextRef="#ctx0" brushRef="#br0" timeOffset="2650.732">2823 311,'-7'4,"-54"30,1 3,2 3,-6 8,59-46,0 1,0 0,1 1,-1-1,0 1,1 0,0 0,0 0,0 0,1 1,-1-1,1 1,0 0,1 0,-1 1,1-1,0 0,0 1,0-1,1 1,0 0,0-1,1 1,-1 0,1 0,0-1,1 1,0 0,0 0,0-1,0 1,1-1,0 1,0-1,1 2,8 2,0 0,0-1,1 0,0-1,0 0,0-1,1 0,0-1,1-1,-1 0,1-1,-1 0,1-1,0-1,0 0,11-1,-9-1,0 0,0-1,0-1,0-1,0 0,-1-1,0-1,0 0,0-1,-1-1,0 0,-1-1,1 0,-2-1,1 0,-2-1,1-1,-1 0,-1 0,0-1,-1 0,-1-1,2-3,-7 13,0-1,0 0,-1 0,0 0,1 0,-1 0,-1 0,1-1,-1 1,0-1,0 1,-1-1,0 1,0-1,0 1,0-1,-1 1,0-1,0 1,-1 0,1-1,-1 1,0 0,-1 0,1 0,-1 0,0 1,0-1,-1 1,1-1,-1 1,0 0,0 1,0-1,-1 1,1 0,-1 0,0 0,0 0,0 1,-3-1,-11-1,0 1,0 0,0 2,-1 0,1 1,0 2,0-1,-15 5,1 1</inkml:trace>
  <inkml:trace contextRef="#ctx0" brushRef="#br0" timeOffset="2897.159">2401 594,'105'-5,"-1"-5,1-4,39-13,-109 19,-30 6,0 0,0 0,1 1,-1 0,0 0,0 0,0 1,1 0,-1 0,0 0,1 1,-1-1,0 1,0 1,0-1,0 1,0 0,0 0,83 30,-66-29</inkml:trace>
  <inkml:trace contextRef="#ctx0" brushRef="#br0" timeOffset="3195.593">3190 0,'32'66,"-3"0,-3 2,-3 0,-3 2,-3 1,-3 0,1 29,-14-86,-1-1,0 0,-1 1,-1-1,0 0,0 1,-2-1,1 0,-2-1,0 1,0-1,-1 0,0 0,-1 0,-1-1,0 0,0-1,-10 10,-8 6,-1-1,-1-1,-2-1,0-1,-1-2,-22 10,26-17</inkml:trace>
</inkml:ink>
</file>

<file path=ppt/ink/ink4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5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0 886,'23'-18,"0"-2,-1 0,-2-1,0-1,15-23,-13 18,182-272,-52 94,-136 183,2 0,1 1,1 1,0 1,1 1,18-11,-38 28,1-1,0 1,0 0,0 1,0-1,0 0,0 1,1-1,-1 1,0-1,0 1,0 0,0 0,1 0,-1 0,0 1,0-1,0 0,0 1,1 0,-1-1,0 1,0 0,0 0,-1 0,1 0,0 1,0-1,0 0,-1 1,1-1,-1 1,1 0,-1-1,0 1,0 0,1 0,-1 0,-1 0,1 0,0 0,0 0,31 94,-26-59,-2-1,-1 0,-2 1,-2 0,-1-1,-1 0,-8 29,7-45,-1 0,-1 0,-1-1,0 1,-2-2,0 1,-1-1,-1-1,0 0,-2 0,0-1,0-1,-2 0,0-1,0 0,-1-1,-1-1,0-1,-1 0,0-1,-1-1,0-1,0-1,-1 0,1-2,-1 0,-1-1,1-1,-1-1,1-1,-1 0,14-2,1 1,-1-1,1 0,0 0,-1-1,1 1,0-1,0-1,0 1,0-1,1 0,-1-1,1 1,0-1,0 0,0-1,0 1,1-1,-1 0,1 0,1 0,-1 0,1-1,0 1,0-1,0 0,1 0,0 0,-1-4,0-13</inkml:trace>
  <inkml:trace contextRef="#ctx0" brushRef="#br0" timeOffset="599.406">818 943,'33'-44,"17"-26,2 3,4 2,2 2,62-50,-119 112,0-1,0 0,0 1,0-1,0 0,1 1,-1 0,0-1,1 1,0 0,-1 0,1 0,-1 0,1 0,0 0,0 0,0 1,0-1,-1 0,1 1,0 0,0-1,0 1,0 0,0 0,0 0,0 0,0 1,0-1,0 0,0 1,0-1,-1 1,1 0,0 0,0 0,-1 0,1 0,0 0,-1 0,1 0,-1 0,1 1,-1-1,0 1,0-1,1 1,-1 0,0 0,-21 136,19-136,0 1,0-1,1 1,-1-1,1 1,-1-1,1 1,0-1,0 1,0 0,0-1,0 1,0-1,1 1,-1-1,1 1,0-1,0 1,0-1,0 1,0-1,1 0,-1 0,1 0,-1 0,1 0,0 0,0 0,-1 0,1-1,1 1,-1-1,0 1,0-1,0 0,1 0,-1 0,1 0,-1 0,1-1,-1 1,1-1,1 1,9-4,1 1,-1-2,0 0,-1 0,1-2,-1 1,0-1,0-1,-1 0,0-1,4-3,62-35,-76 45,-1 0,1 0,0 0,0 1,0-1,0 0,0 1,0-1,0 1,0-1,0 1,0-1,0 1,0 0,0-1,1 1,-1 0,0 0,0 0,0 0,0 0,0 0,1 0,-1 1,0-1,0 0,0 0,0 1,0-1,0 1,0-1,0 1,0 0,0-1,0 1,0 0,0-1,0 1,-1 0,1 0,0 0,0 0,-1 0,1 0,-1 0,1 0,-1 0,1 0,-1 0,0 0,0 0,1 1,-1-1,0 0,0 0,-3 35,5-20</inkml:trace>
  <inkml:trace contextRef="#ctx0" brushRef="#br0" timeOffset="1437.455">1919 548,'-24'19,"1"1,1 1,1 0,0 2,2 1,1 0,1 1,-12 22,28-45,0-1,1 0,-1 0,0 1,0-1,0 0,1 1,-1-1,1 1,-1-1,1 0,0 1,-1-1,1 1,0 0,0-1,0 1,0-1,0 1,0-1,1 1,-1-1,1 1,-1-1,1 1,-1-1,1 0,0 1,-1-1,1 0,0 1,0-1,0 0,0 0,0 0,0 0,0 0,1 0,-1 0,0 0,1-1,-1 1,0 0,1-1,-1 1,1-1,-1 1,1-1,-1 0,1 0,-1 0,1 1,-1-1,1-1,-1 1,1 0,-1 0,1-1,-1 1,1 0,1-2,12-2,0-1,0 0,0-1,0-1,-1 0,0-1,-1-1,1 0,-2-1,1 0,3-5,26-19,85-65,-126 98,1 1,-1-1,1 1,0 0,-1-1,1 1,-1 0,1 0,-1 0,1 0,0 0,-1 1,1-1,-1 0,1 1,-1-1,1 1,-1-1,1 1,-1 0,0 0,1 0,-1 0,0 0,0 0,0 0,1 0,-1 0,0 0,-1 0,1 1,0-1,0 0,0 1,-1-1,1 1,-1-1,1 1,-1-1,1 1,-1-1,0 1,0 0,0-1,0 1,0-1,0 1,0-1,-1 1,1 0,11 31,-8-30,0 1,0-1,0 1,0-1,1 0,-1 0,1 0,-1-1,1 1,0-1,0 0,0 0,1-1,-1 1,0-1,1 0,-1 0,0 0,1 0,0-1,-1 0,1 0,-1 0,1 0,-1-1,1 0,-1 0,0 0,1-1,-1 1,4-3,9-3,0 0,-1-2,0 0,0-1,-1 0,0-2,3-3,9-6,0-2,-2-1,0-1,-2 0,0-2,-2-1,-1-1,-2 0,-1-2,-1 0,7-20,-22-37,-1 86,0 1,0-1,-1 0,1 0,-1 0,0 1,0-1,1 0,-1 1,0-1,0 1,0-1,-1 1,1-1,0 1,-1 0,1 0,0-1,-1 1,0 0,1 0,-1 1,1-1,-1 0,0 0,0 1,1-1,-1 1,0 0,0-1,0 1,0 0,1 0,-1 0,0 0,0 1,0-1,0 0,1 1,-1-1,0 1,0 0,1-1,-1 1,-1 1,-8 5,0 0,1 1,0 0,0 1,0 0,1 1,1 0,-1 0,2 1,-1 0,2 0,-1 1,2-1,-4 11,2-6,0 0,2 1,0-1,1 1,1 0,0 0,1 1,1-1,1 2,0-11,0 0,1-1,0 1,1-1,-1 0,1 1,1-1,-1 0,1 0,1 0,-1-1,1 1,0-1,1 0,-1 0,1 0,1-1,-1 1,1-1,-1-1,2 1,0 0,6 2,0-1,1 0,-1-1,1 0,0-1,1 0,-1-2,0 0,1 0,-1-1,1-1,0 0,-1-1,1-1,-1 0,0-1,1-1,-1 0,-1-1,1 0,-1-1,0-1,0 0,0 0,-1-2,-1 1,1-2,19-12,-2-1,0-2,-2 0,-1-2,-1-1,-1-1,-2-1,0-1,-3-1,0-1,9-25,-21 40,-1 6,0-1,0 0,-2-1,1 1,-2-1,0 0,-1 0,0 0,-1 0,0 0,-1 0,-2-12,2 24,0 1,-1-1,1 0,-1 1,1-1,-1 1,0-1,1 1,-1-1,0 1,0-1,0 1,0-1,0 1,0 0,0 0,-1 0,1 0,0 0,-1 0,1 0,-1 0,1 0,-1 1,1-1,-1 0,0 1,1 0,-1-1,0 1,1 0,-1 0,0 0,1 0,-1 0,0 0,0 0,1 1,-1-1,0 0,1 1,-1 0,1-1,-1 1,1 0,-2 1,-59 56,55-43,1 1,0-1,0 1,2 0,0 0,1 1,0-1,2 1,0-1,1 1,0 0,1-1,1 1,1-1,0 1,1-1,1 0,1 0,0-1,2 4,12 20,2 0,2-1,1-1,2-1,1-1,20 17,-33-38,-2-4</inkml:trace>
</inkml:ink>
</file>

<file path=ppt/ink/ink4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6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451 116,'-6'-5,"-1"1,0 1,0-1,0 1,0 0,0 1,-1-1,1 1,-1 1,1 0,-1 0,0 0,0 1,1 0,-1 1,0-1,1 1,-1 1,0 0,1 0,0 0,-1 1,1 0,0 0,1 1,-1 0,0 0,-3 5,-10 4,2 2,0 0,1 1,0 0,1 2,1 0,1 1,1 0,0 1,1 0,2 1,0 1,1-1,1 1,1 1,1 0,1 0,1 0,1 0,1 2,3-15,0 0,0 0,1 0,0 0,1 0,0 0,0-1,1 1,0-1,1 0,0 0,1-1,-1 1,2-1,-1-1,1 1,0-1,1 0,0 0,0-1,0 0,1-1,-1 0,1 0,4 0,6 4,0-1,1-1,0-1,0-1,1-1,-1 0,1-2,0 0,0-2,0 0,19-3,-1-2,-1-3,0-1,0-1,-1-3,0-1,-1-1,-1-2,0-2,-2-1,0-1,-1-2,7-9,-13 11,-1-1,-2-2,0 0,-2-2,15-22,-30 40,-1-1,0 0,0 0,-1 0,-1 0,1-1,-1 0,-1 1,0-1,0 0,-1 0,0 0,-1 0,0-1,-1 1,0 0,0 0,-1 0,0 0,-1 1,-1-3,-1 0,-1 0,-1 0,0 0,-1 1,0 0,0 0,-1 1,-1 0,1 1,-2 0,1 0,-1 1,-1 1,1 0,-1 0,0 1,-1 1,0 0,0 1,0 0,-1 0,-16-2,1 0,-2 2,1 1,0 2,-1 1,1 1,-1 1,-25 7,-9 4,12-1</inkml:trace>
  <inkml:trace contextRef="#ctx0" brushRef="#br0" timeOffset="418.409">56 426,'22'-15,"-1"1,2 1,-1 1,2 1,0 1,0 1,0 1,1 1,1 1,-1 2,1 0,-1 2,1 1,0 0,10 3,-24 1,0 0,0 1,-1 1,0 0,1 0,-2 1,1 0,-1 1,0 0,0 1,-1 0,86 51,-86-55,1-1,0 0,0 0,0 0,0-2,0 1,0-1,0-1,1 0,-1 0,0-1,1 0,-1-1,0 0,0 0,0-1,-1-1,1 0,1-1,2-7</inkml:trace>
</inkml:ink>
</file>

<file path=ppt/ink/ink4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57 368,'44'-5,"32"-6,14-2,-4-3,-6 2,-13 2,-13 4,-10-2,-9 1,-5 2,-2 2,-2 2,-1 1,-4 2</inkml:trace>
  <inkml:trace contextRef="#ctx0" brushRef="#br0" timeOffset="297.162">1 537,'43'0,"34"0,13-5,-4-1,-7 0,-12 1,-12 2,-7 1,-6 1,-6 0,-4 1,-2 0,-2 1,-6-1</inkml:trace>
  <inkml:trace contextRef="#ctx0" brushRef="#br0" timeOffset="744.428">340 1,'73'36,"2"-3,1-3,2-3,15 0,30 12,-120-39,1 0,0 1,0-1,0 1,-1 0,1 1,0-1,-1 0,1 1,-1 0,0 0,1 0,-1 0,0 1,0-1,-1 1,1 0,0-1,-1 1,0 0,1 1,-1-1,-1 0,1 1,0-1,-1 1,0-1,1 1,-1 0,-1 0,1-1,-1 1,1 0,-1 0,0 0,0 0,-1-1,1 1,-1 0,-1 2,-96 93,-136 83,174-139,-63 35,99-65</inkml:trace>
</inkml:ink>
</file>

<file path=ppt/ink/ink4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0,'-29'9,"0"1,1 1,1 2,0 1,0 0,1 2,1 2,1 0,-10 10,27-22,1 0,-1 1,1 0,0 0,1 0,0 0,0 1,1 0,0 0,0 1,0-1,1 1,1-1,0 1,0 0,0 0,1 0,0 0,1 0,1 6,-2-5,1 0,1 1,0-1,0 0,1-1,0 1,1 0,0 0,0-1,1 0,1 0,-1 0,1 0,1 0,0-1,0 0,1-1,-1 1,2-1,-1 0,1-1,0 0,0 0,1-1,2 2,3-2,0 0,0-1,0-1,1 0,0 0,-1-2,1 0,0 0,0-2,0 0,-1 0,1-1,0-1,10-4,-1 1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1:14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170 202,'10'43,"7"43,2 17,1 0,-1-8,-5-10,-5-10,-3-8,-4-11,-1-5,-1-7,-1-6,0-4,0-4,1-1,-1-2,-4 0,-1-5</inkml:trace>
  <inkml:trace contextRef="#ctx0" brushRef="#br0" timeOffset="462.952">0 315,'57'-49,"2"3,2 3,2 2,1 3,27-9,-73 38,0 1,1 1,0 1,0 0,1 1,-1 2,1 0,10 0,-23 3,0 0,0 0,0 1,1 0,-1 0,0 1,0-1,0 2,-1-1,1 1,-1 0,1 0,-1 1,0 0,0 0,0 0,-1 1,1 0,-1 0,-1 0,1 1,-1 0,1 0,1 4,-1 0,0 0,-1 0,-1 0,1 1,-2-1,1 1,-1-1,-1 1,0 0,-1 0,0 0,0 0,-1 0,-1 0,0-1,0 1,-1-1,0 1,-1-1,0 0,-1 0,0 0,0-1,-1 0,-1 0,-5 6,-22 23,-2-2,-1-1,-2-2,-24 15,-80 56,140-103,1 1,0-1,0 1,0-1,1 1,-1 0,0 0,1 0,-1 0,1 0,-1 0,1 0,0 1,0-1,0 0,0 1,1-1,-1 1,0-1,1 1,0-1,0 1,-1-1,2 1,-1-1,0 1,0-1,1 1,-1-1,1 1,0-1,0 0,0 1,0-1,0 0,1 0,-1 1,0-1,1 0,0 0,-1-1,1 1,0 0,0-1,0 1,1-1,84 68,-70-60,-1 2,-1 0,0 1,-1 0,0 1,-1 1,0 0,-1 1,-1 0,0 1,-1 0,7 17,-10-14,-5-9,1-1,0 1,1-1,0 0,1 0,0 0,0-1,1 1,0-1,5 5,1-2</inkml:trace>
  <inkml:trace contextRef="#ctx0" brushRef="#br0" timeOffset="869.176">932 1078,'69'-37,"-45"27,-1-2,0 0,-1-1,0-2,-1 0,-1-1,0-1,-2-1,11-12,-25 23,0 1,-1 0,0-1,0 0,0 1,-1-1,0 0,-1 0,1-1,-1 1,-1 0,1 0,-1-1,-1 1,1 0,-1 0,-1-1,-1-5,2 10,0-1,0 0,0 1,-1 0,0-1,1 1,-1 0,0 0,-1 0,1 0,0 0,-1 1,0-1,1 1,-1 0,0-1,0 1,-1 1,1-1,0 0,-1 1,1-1,-1 1,1 0,-1 0,1 1,-1-1,0 1,1 0,-1 0,0 0,1 0,-1 0,0 1,1 0,-4 1,-2 2,1 1,0 1,1-1,-1 1,1 0,0 1,1 0,-1 0,2 0,-1 1,1 0,0 0,0 0,1 1,0 0,1-1,0 1,0 1,1-1,0 0,0 0,1 1,1-1,0 4,-2-4,1 1,0-1,1 1,0-1,1 1,0 0,0-1,1 0,0 1,1-1,0 0,1 0,-1 0,2 0,-1-1,1 0,0 0,1 0,0-1,0 1,1-1,0-1,0 1,0-1,1-1,0 1,0-1,1 0,-1-1,1 0,0-1,0 0,6 2,13-2,-3-1</inkml:trace>
  <inkml:trace contextRef="#ctx0" brushRef="#br0" timeOffset="1218.101">1496 738,'5'43,"2"0,2-1,2-1,2 1,2-2,12 26,-27-64,1 0,-1 0,1 0,-1 0,1 0,-1 0,1 0,0 0,0 0,0 0,0 0,0-1,1 1,-1 0,1-1,-1 1,1-1,-1 0,1 1,0-1,-1 0,1 0,0 0,0 0,0 0,0-1,0 1,0 0,0-1,0 0,0 1,0-1,0 0,0 0,1 0,-1 0,0-1,0 1,0 0,0-1,0 1,0-1,0 0,0 0,0 0,-1 0,1 0,0 0,0-1,-1 1,1-1,51-117,43-100,-69 174,-16 25</inkml:trace>
  <inkml:trace contextRef="#ctx0" brushRef="#br0" timeOffset="1469.986">2032 879,'5'29,"2"9</inkml:trace>
  <inkml:trace contextRef="#ctx0" brushRef="#br0" timeOffset="1953.848">2259 823,'24'-6,"0"-1,0 0,-1-2,0-1,0-1,-1-1,0 0,-1-2,-1 0,9-10,-26 22,-1 0,1 0,0 0,-1-1,0 1,1-1,-1 0,0 0,0 0,-1 0,1 0,-1 0,1 0,-1-1,0 1,0 0,-1-1,1 1,-1-1,1 1,-1-1,0 1,0-1,-1 1,1-1,-1 1,0-1,0 1,0 0,0-1,0 1,-1 0,1 0,-1 0,0 0,0 0,0 0,-1 1,1-1,0 1,-1-1,0 1,0 0,1 0,-1 0,0 1,-1-1,1 0,0 1,0 0,-1 0,1 0,0 0,-1 1,1-1,-1 1,1 0,-1 0,0 0,-5 4,1 1,0-1,0 2,0-1,0 1,1 0,0 0,0 1,0 0,1 1,0-1,1 1,0 0,0 0,0 1,1-1,1 1,-1 0,1 0,1 1,-1 3,-1-4,1 0,0 0,1 1,0-1,0 1,1 0,0-1,1 1,0 0,0 0,1 0,1-1,-1 1,2-1,-1 1,1-1,1 0,-1 0,2 0,-1 0,1-1,1 0,-1 0,1 0,6 5,-3-4,1 0,0-1,0 0,1-1,-1 0,2 0,-1-1,1-1,0 0,0-1,1 0,-1-1,1 0,0-1,-1 0,1-1,0-1,0 0,0 0,0-2,0 1,0-2,-1 1,1-2,-1 0,0 0,0-1,4-3,2-5,-5 0</inkml:trace>
  <inkml:trace contextRef="#ctx0" brushRef="#br0" timeOffset="2401.205">2879 711,'1'14,"0"0,0 0,1 0,1 0,1-1,0 1,0-1,1 0,1 0,0 0,5 5,-9-13,1-1,0 1,0-1,1 0,-1 0,1 0,0-1,0 0,0 1,0-1,0 0,1-1,0 1,-1-1,1 0,0 0,0-1,0 1,0-1,0 0,1-1,-1 1,0-1,0 0,1 0,-1 0,0-1,0 0,0 0,0 0,5-3,92-64,-44 23,-54 43,-1 1,0 0,0 0,1 1,-1-1,0 1,1 0,-1-1,0 2,1-1,-1 0,0 1,1-1,-1 1,0 0,1 0,-1 0,0 1,0-1,0 1,0-1,0 1,-1 0,1 0,-1 1,1-1,1 3,34 17,-31-19,0-1,1 0,0 0,-1-1,1 0,0 0,0-1,-1 0,1-1,0 1,0-2,-1 1,1-1,-1 0,1 0,-1-1,0 0,0-1,0 1,0-1,0 0,-1-1,0 0,5-5,1-1,0-1,-1 0,0-1,-1 0,-1 0,0-1,-1-1,0 0,-1 0,-1 0,2-7,0-59,-14 63</inkml:trace>
  <inkml:trace contextRef="#ctx0" brushRef="#br0" timeOffset="3035.649">1976 315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9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57 144,'-4'34,"2"25,3 8,0-4,0-6,0-9,0-8,0-6,-1-3,1-3,-1-1,0-5</inkml:trace>
  <inkml:trace contextRef="#ctx0" brushRef="#br0" timeOffset="446.402">1 32,'29'-8,"0"1,0 1,1 1,-1 2,1 1,0 1,0 2,10 2,-37-3,0 0,1 1,-1 0,0-1,0 1,0 0,0 1,0-1,0 0,0 1,0 0,-1 0,1 0,-1 0,1 0,-1 0,0 0,1 1,-1-1,-1 1,1 0,0 0,-1-1,1 1,-1 0,0 0,0 0,0 1,0-1,0 0,-1 0,0 0,1 1,-1-1,0 0,-1 0,1 1,-1-1,1 0,-1 0,0 0,0 0,0 0,-1 1,-74 111,32-59,42-53,0 0,0 0,1 0,-1 1,1-1,0 1,-1-1,2 1,-1-1,0 1,1 0,0-1,0 1,0 0,0-1,0 1,1-1,0 1,0 0,0-1,0 1,0-1,1 0,-1 1,1-1,0 0,0 0,0 0,0 0,1 0,-1-1,1 1,0-1,0 1,-1-1,2 0,-1 0,0-1,2 2,104 68,-105-67,-1 0,0-1,0 1,0 1,0-1,-1 0,1 1,-1-1,-1 1,1 0,0 0,-1-1,0 1,0 0,-1 0,1 0,-1 0,0 0,0 0,-1 0,0 0,0 0,0 0,0 0,-1 0,1 0,-1-1,0 1,-1-1,1 0,-1 1,0-1,0 0,0 0,-1-1,1 1,-1-1,0 0,0 0,0 0,-5 2,-3 3,-1-2,0 1,0-2,-1 0,1 0,-1-1,0-1,0 0,0-1,-1-1,-3 0,-7-1</inkml:trace>
  <inkml:trace contextRef="#ctx0" brushRef="#br0" timeOffset="763.563">819 201,'-14'33,"-10"21,-5 7,2-4,0-5,6-8,1-5,4-6,0-3,3-2,-2-6,3-1,-3-5,-2-5,0-4</inkml:trace>
  <inkml:trace contextRef="#ctx0" brushRef="#br0" timeOffset="1017.366">509 286,'33'34,"22"15,5 5,-2-3,-7-9,-11-8,-8-9,-5-4,-7-6</inkml:trace>
  <inkml:trace contextRef="#ctx0" brushRef="#br0" timeOffset="3250.523">1102 370,'19'0,"16"0,7 0,1 0,-2 0,-3-4,-3-3,-3 1,-2 1,-2 2,0 1,0 1,-6 0</inkml:trace>
  <inkml:trace contextRef="#ctx0" brushRef="#br0" timeOffset="3511.837">1186 568,'58'-5,"23"-1,3 0,-2 1,-12-4,-12 1,-12 0,-13 3</inkml:trace>
  <inkml:trace contextRef="#ctx0" brushRef="#br0" timeOffset="3901.35">2118 144,'-39'44,"2"1,1 1,-27 50,60-93,1 0,-1 0,0 0,1 1,0-1,0 1,0 0,0 0,0-1,1 1,0 0,0 0,0 0,0 0,1 1,-1-1,1 0,0 0,0 0,1 0,-1 1,1-1,0 0,0 0,0 0,1 0,-1-1,1 1,0 0,0 0,0-1,1 0,-1 1,1-1,0 0,0 0,0 0,0-1,0 1,1-1,-1 1,2-1,14 2,0-1,0-1,0-1,1-1,-1-1,0 0,1-1,-1-1,0-1,-1-1,1-1,-1 0,0-1,0-1,-1-1,0 0,14-11,-19 13,0-1,-1 0,0-1,0 0,-1 0,-1-1,1-1,-1 0,-1 0,0 0,-1-1,0 0,-1-1,0 0,-3 5,0 1,0-1,-1 0,0 0,0 0,-1 0,0-1,0 1,-1 0,0 0,-1-1,0 1,0 0,-1 0,0 0,0 0,-1 0,0 1,0-1,-1 1,0 0,0 0,-1 0,0-1,-3 0,1 1,-1 0,-1 0,1 0,-1 1,0 1,-1 0,1 0,-1 1,0 0,0 0,0 1,-1 0,1 1,-1 1,1-1,-1 2,0-1,-9 2,-15-1</inkml:trace>
  <inkml:trace contextRef="#ctx0" brushRef="#br0" timeOffset="4181.59">1863 201,'10'5,"22"6,11 1,7-1,0-2,2-4,-4-1,-1-3,2 0,-3-2,-4 1,-5-1,-3 6,-3 1,-3 0,0-1,-5-2</inkml:trace>
  <inkml:trace contextRef="#ctx0" brushRef="#br0" timeOffset="4517.511">2683 483,'-25'34,"-16"20,-2 1</inkml:trace>
</inkml:ink>
</file>

<file path=ppt/ink/ink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49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2738,'-13'0,"33"0,-1 0,52 0,195-11,157-58,-67 35,-107 9,27-7,807 33,505-1,-1307-27,417 27,1211 0,-1739-28,197 28,-316 5,-33 1</inkml:trace>
  <inkml:trace contextRef="#ctx0" brushRef="#br0" timeOffset="17988.516">296 2767,'165'-315,"-59"157,-42 55,6 2,74-82,94-106,-74 109,140-93,-246 235,2 2,2 3,1 2,21-4,-50 19,1 1,1 2,0 1,0 2,1 2,0 1,1 2,12 1,-18 3,-1 2,1 1,0 1,-1 2,0 1,0 2,0 1,-1 1,-1 2,28 14,-10 2,-1 1,-1 2,-2 2,-2 2,-1 2,8 11,121 140,1 66,-12-26,-89-89,-40-71,-5-12,2 0,2-2,2-1,4 0,196 291,24 22,-142-214,114 106,-87-120,-121-122,1 0,0-2,1 0,1-1,0-1,11 4,30 18,-22-10,-22-11,0-2,1 0,1-2,0 0,0-1,0 0,13 1,24 3,-1 2,-1 3,0 2,22 12,100 0,-125-23,0-2,0-3,0-2,1-2,-30 1,-3-3,0 0,0-2,0 0,-1-1,0-1,0-1,0 0,-1-2,-1 0,9-7,-18 13,129-102,126-78,-84 45,54-89,-190 179,-1-2,-3-2,-3-1,3-9,128-173,-8-2,-159 239,0-1,0 0,0 1,0-1,0 0,1 1,-1-1,0 0,0 0,0 1,1-1,-1 0,0 1,1-1,-1 0,0 0,0 0,1 1,-1-1,0 0,1 0,-1 0,0 0,1 0,-1 0,1 1,-1-1,0 0,1 0,-1 0,0 0,1 0,-1 0,1-1,-1 1,0 0,1 0,-1 0,0 0,1 0,-1 0,0-1,1 1,-1 0,0 0,0 0,1-1,-1 1,0 0,0-1,1 1,-1 0,0 0,0-1,0 1,1 0,-1-1,0 1,0-1,0 1,0 0,0-1,0 1,0-1,2 14</inkml:trace>
  <inkml:trace contextRef="#ctx0" brushRef="#br0" timeOffset="29503.543">240 481,'-2'1,"1"0,-1 0,0 0,1 0,-1 0,1 1,-1-1,1 0,0 1,0 0,-1-1,1 1,0-1,1 1,-1 0,0 0,0 0,1 0,-1-1,1 1,-1 0,1 0,0 0,0 0,0 0,0 1,-2 7,-2 16,1-1,1 0,1 1,2-1,2 26,1 28,-4 7,12 156,-2-166,-4 1,-2-1,-6 50,1-30,-29 142,20-98,2-98,2 1,2-1,2 1,2-1,4 29,20 70,9 85,-21-102,-7-98,-1 0,-2 0,-1 1,-1-1,-1 0,-1 0,-2 7,-15 191,7-127,8-84,1 0,1 0,1 0,-1 1,2-1,0 1,1-1,0 0,1 1,0-1,7 31,-2 1,-2 0,-2 0,-2 1,-5 37,2 15,-9 32,2-90,3 0,1 0,3 0,1 0,1 1,3 4,-1 47,-2 349,0-429</inkml:trace>
  <inkml:trace contextRef="#ctx0" brushRef="#br0" timeOffset="42261.433">4162 311,'4'-27,"-23"37,-145 293,25-22,119-230,18-52</inkml:trace>
  <inkml:trace contextRef="#ctx0" brushRef="#br0" timeOffset="42580.753">3824 339,'171'190,"-104"-97,27 28,-80-110</inkml:trace>
  <inkml:trace contextRef="#ctx0" brushRef="#br0" timeOffset="43220.614">4304 903,'43'-91,"-41"87,1-2,0-1,0 1,0 0,1 1,0-1,0 0,0 1,1 0,0 0,0 0,0 1,0 0,3-2,-5 7,0 0,0 0,0 0,-1 1,1-1,0 1,-1-1,1 1,-1 0,1 0,-1 0,0 0,0 0,0 0,0 1,0-1,-1 1,1 0,-1-1,0 1,1 0,-1 0,0 0,-1 0,1 2,2 0,-3-3,1 0,0 0,0 0,-1 0,1 0,0 0,1 0,-1 0,0 0,0-1,1 1,-1 0,1-1,0 0,-1 1,1-1,0 0,0 0,0 0,0 0,0 0,0 0,0 0,0-1,0 1,0-1,0 1,0-1,0 0,1 0,-1 0,0 0,0 0,0-1,0 1,0-1,1 1,-1-1,0 0,0 0,0 0,-1 0,1 0,0 0,0 0,0-1,-1 1,2-2,119-129,-121 131,-1 0,1 0,0 0,0 0,0 0,0 1,0-1,1 0,-1 0,0 1,0-1,0 1,1-1,-1 1,0-1,1 1,-1 0,0 0,1 0,-1 0,0 0,1 0,-1 0,0 0,1 0,-1 0,0 1,0-1,1 1,-1-1,0 1,0-1,1 1,-1 0,0-1,0 1,0 0,0 0,0 0,0 0,0 0,-1 0,1 0,0 0,0 0,-1 1,1-1,-1 0,1 0,-1 1,0-1,1 0,-1 1,0-1,0 1,30 113,-21-99</inkml:trace>
  <inkml:trace contextRef="#ctx0" brushRef="#br0" timeOffset="43960.685">5292 282,'-9'-3,"0"0,0 0,0 0,-1 1,1 1,0-1,-1 2,1-1,-1 1,1 1,-1 0,1 0,-1 1,1 0,0 0,0 1,0 0,0 1,0 0,1 0,0 1,0 0,-7 6,-54 63,67-72,1 0,-1 0,1 0,0 0,0 0,0 0,0 0,0 0,0 1,1-1,-1 0,1 1,-1-1,1 0,0 1,0-1,0 0,0 1,0-1,1 0,-1 1,1-1,0 0,-1 1,1-1,0 0,0 0,0 0,1 0,-1 0,0 0,1 0,0 0,-1-1,1 1,0 0,0-1,0 0,0 1,1 0,131 23,-130-26,0 1,1 0,-1 0,0 0,0 1,1 0,-1-1,0 1,0 1,0-1,0 1,0-1,0 1,-1 1,1-1,0 0,-1 1,0-1,0 1,0 0,0 0,0 1,0-1,-1 0,1 1,-1 0,0-1,0 1,-1 0,1 0,-1 0,0 0,0 1,0-1,0 0,-1 0,0 0,0 1,0-1,0 0,-1 1,-4 4,0-1,-1 1,0-1,0 0,-1 0,0-1,-1 0,1 0,-1 0,-1-1,1-1,-9 5,-11 9,-88 43,122-79,12 2,1-2</inkml:trace>
  <inkml:trace contextRef="#ctx0" brushRef="#br0" timeOffset="44195.726">5546 536,'-10'29,"-3"14,6 0,3-7</inkml:trace>
  <inkml:trace contextRef="#ctx0" brushRef="#br0" timeOffset="44361.46">5546 85,'0'0</inkml:trace>
  <inkml:trace contextRef="#ctx0" brushRef="#br0" timeOffset="44710.839">5659 762,'110'-222,"-109"221,-1-1,0 0,0 1,1-1,-1 0,0 1,1-1,0 0,-1 1,1-1,0 1,0-1,0 1,0-1,0 1,0 0,0-1,0 1,1 0,-1 0,0 0,1 0,-1 0,1 0,-1 0,1 1,0-1,-1 1,1-1,0 1,-1-1,1 1,0 0,-1 0,1 0,0 0,0 0,-1 0,1 0,0 1,-1-1,1 0,0 1,-1 0,1-1,0 1,-1 0,1 0,26 64,-27-60,0 1,1-1,-1 0,1 1,0-1,0 0,1 0,0 0,0 0,0-1,0 1,0-1,1 1,0-1,0-1,0 1,1 0,-1-1,1 0,0 0,0 0,0-1,0 0,2 1,-2-2,0 0,0-1,0 0,0 0,0 0,-1 0,1-1,0 0,0 0,0 0,-1-1,1 1,-1-1,1 0,-1 0,0-1,1 1,-1-1,-1 0,1 0,0-1,-1 1,1-1,-1 1,0-2,67-108,-65 104,29-106,-32 91</inkml:trace>
  <inkml:trace contextRef="#ctx0" brushRef="#br0" timeOffset="45210.802">6561 85,'-24'38,"-8"33,2 8,10-4,9-6,7-9,8-10,8-9,3-7,-2-4,2-7,-2-3,2-5,-2 1,-2-4</inkml:trace>
  <inkml:trace contextRef="#ctx0" brushRef="#br0" timeOffset="45978.514">6703 593,'28'-9,"0"0,0-2,-1-1,0-1,-1-2,-1 0,21-17,-38 26,1-1,-1-1,0 1,0-1,-1-1,0 1,0-1,-1-1,0 1,-1-1,0 0,0 0,-1 0,-1-1,0 0,0 1,-1-1,0 0,-1 0,0-1,-1 1,-1-4,2 14,-1 0,0-1,0 1,0 0,0 0,0-1,0 1,0 0,0 0,0-1,0 1,-1 0,1 0,-1-1,1 1,-1 0,1 0,-1 0,0 0,1 0,-1 0,0 0,0 0,0 0,0 0,0 0,0 0,0 1,0-1,0 0,0 1,0-1,0 1,-1-1,1 1,0 0,0-1,-1 1,1 0,0 0,0 0,-1 0,1 0,0 0,0 0,-1 1,1-1,0 0,0 1,-1-1,1 0,0 1,0 0,0-1,0 1,0 0,0-1,0 1,0 0,0 0,-1 1,-8 9,1 0,0 1,0 1,1-1,1 1,0 1,1-1,0 1,1 0,0 0,1 1,1 0,1-1,0 1,0 11,1-21,1 0,-1 1,1-1,1 0,-1 1,1-1,-1 0,1 0,1 1,-1-1,1 0,0 0,0 0,0-1,1 1,0 0,0-1,0 0,0 0,1 0,0 0,0 0,0-1,0 1,0-1,1 0,-1 0,1-1,0 0,-1 1,1-2,1 1,-1 0,0-1,0 0,4 0,8-1,0-1,-1 0,1-2,0 0,-1 0,0-2,1 0,-2-1,1 0,-1-1,0-1,0-1,-1 0,0 0,-1-2,0 0,-1 0,0-1,0 0,-1-1,-1-1,5-9,-8 15,-1-1,1 0,-2-1,0 1,0-1,0-1,-1 1,-1 0,0-1,0 0,-1 1,-1-2,-1 11,0 1,0 0,0-1,0 1,0-1,0 1,0 0,0-1,0 1,0 0,-1-1,1 1,0 0,0-1,-1 1,1 0,0-1,0 1,-1 0,1-1,0 1,-1 0,1 0,0 0,-1-1,1 1,0 0,-1 0,1 0,0 0,-1 0,1-1,-1 1,1 0,0 0,-1 0,1 0,0 0,-1 0,1 1,-1-1,1 0,0 0,-1 0,1 0,-1 0,1 0,0 1,-1-1,1 0,0 0,-1 0,1 1,0-1,0 0,-1 1,1-1,0 0,0 1,-1-1,1 0,0 1,0-1,0 0,0 1,0-1,-1 0,1 1,0-1,-19 26,14-18,1 0,0 0,0 0,1 1,0 0,0-1,1 1,0 0,1 0,0 0,1 1,0 6,0-13,0 1,0 0,1-1,0 1,0 0,0-1,0 1,0-1,1 1,-1-1,1 0,0 0,0 0,0 0,1 0,-1 0,1 0,-1-1,1 1,0-1,0 0,0 0,0 0,1 0,-1 0,0-1,1 0,-1 1,1-1,0 0,-1-1,1 1,4 0,-1 0,1-1,-1 0,1 0,-1 0,1-1,-1-1,0 1,1-1,-1 0,0 0,0-1,0 0,-1-1,1 1,-1-1,0 0,0-1,0 0,0 0,-1 0,0 0,0-1,0 0,-1 0,0 0,1-3,12-19,-3-1,0 0,-2-1,-1-1,4-21,-14 50,7-39,-8 41,1-1,-1 0,0 1,0-1,0 0,0 1,0-1,0 0,0 1,0-1,0 0,0 1,0-1,0 0,0 1,0-1,-1 0,1 1,0-1,-1 1,1-1,0 1,-1-1,1 0,-1 1,1-1,0 1,-1 0,1-1,-1 1,0-1,1 1,-1 0,1-1,-1 1,0 0,1 0,-1-1,1 1,-1 0,0 0,1 0,-1 0,0 0,1 0,-1 0,0 0,1 0,-1 0,0 0,1 1,-1-1,0 0,1 0,-8 6,0-1,0 1,1 1,0-1,1 1,0 0,0 1,0-1,1 1,0 1,0-1,1 0,0 1,1 0,0 0,0 0,-1 7,2-7,0-1,0 0,1 1,0 0,0-1,1 1,0-1,1 1,0-1,0 1,1-1,0 1,0-1,1 0,0 0,1 0,-1 0,2-1,-1 1,1-1,0 0,0 0,6 5,10 6</inkml:trace>
  <inkml:trace contextRef="#ctx0" brushRef="#br0" timeOffset="46428.225">7804 481,'-65'49,"86"-71,73-77,-93 98,0 1,0-1,0 0,0 0,0 1,1-1,-1 1,0-1,0 1,1-1,-1 1,0 0,0 0,1 0,-1-1,0 1,1 0,-1 1,0-1,0 0,1 0,-1 0,0 1,0-1,1 1,-1-1,0 1,0-1,0 1,0 0,0 0,0-1,0 1,0 0,0 0,0 0,0 0,0 0,24 53,-7-12,-16-40,0 0,1 1,-1-1,0 0,1 0,0-1,-1 1,1-1,0 1,0-1,0 0,0 0,0 0,0 0,0 0,0-1,0 1,0-1,1 0,-1 0,0 0,0-1,0 1,0-1,0 0,1 1,-1-1,-1-1,1 1,0 0,0-1,0 1,-1-1,2-1,4-2,1-1,-1-1,0 0,0 0,-1 0,0-1,0 0,-1 0,0-1,-1 0,6-13,-4 2</inkml:trace>
  <inkml:trace contextRef="#ctx0" brushRef="#br0" timeOffset="46725.36">8311 1,'0'43,"-4"24,-3 10,1-3,1-10,1-10,2-10,1-8,0-5,6-7,2-4,-1-10,0-11,-2-6</inkml:trace>
  <inkml:trace contextRef="#ctx0" brushRef="#br0" timeOffset="46964.294">8142 339,'38'-5,"23"-1,5 0,-8-4,-9 0,-14 2</inkml:trace>
  <inkml:trace contextRef="#ctx0" brushRef="#br0" timeOffset="47164.378">8565 1,'20'43,"10"34,0 12,-4-2,-7-8,-7-13,-10-11,-5-12,-8-7,-5-6,-2-3,-1-1,-3-5,3-1,-1-4,4 0,4-3</inkml:trace>
</inkml:ink>
</file>

<file path=ppt/ink/ink5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59,'-14'26,"1"-6,1 0,1 1,0 1,2 0,1 0,1 0,0 1,2 0,-2 18,7-37,0-1,0 1,1-1,-1 0,1 1,0-1,0 1,0-1,0 0,0 0,1 0,-1 0,1 0,0 0,0 0,0 0,0-1,1 1,-1-1,1 0,0 0,-1 1,1-2,0 1,0 0,0-1,0 1,1-1,-1 0,0 0,0 0,1 0,-1-1,1 1,0-1,125-7,-112 3,0 0,-1-2,1 0,-1 0,0-2,-1 0,1-1,-2 0,1-1,-1-1,-1 0,0-1,-1-1,0 0,0 0,-2-1,0 0,0-1,-2 0,4-9,-10 19,-1 1,0-1,0 0,0 0,0 0,-1 1,0-1,0 0,0 0,-1 0,0 0,0 1,0-1,0 0,-1 0,1 1,-1-1,0 1,-1 0,1 0,-1 0,0 0,0 0,0 0,-1 1,1-1,-1 1,1 0,-1 0,0 0,-1 1,-1-2,-3-1,-1 0,1 1,-1 0,0 1,0 0,-1 0,1 1,0 1,-1-1,0 2,1-1,-1 2,1-1,-9 3,-10 3,4 1</inkml:trace>
</inkml:ink>
</file>

<file path=ppt/ink/ink5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1,'-17'7,"0"1,0 0,1 2,0 0,0 0,2 2,-1 0,1 0,1 2,0-1,-10 17,22-26,0 0,1 0,-1 1,1-1,0 0,0 1,1-1,-1 0,1 1,0-1,0 0,0 0,1 0,0 0,-1 0,1 0,1 0,-1-1,0 1,1-1,0 1,0-1,0 0,0 0,0-1,1 1,-1 0,1-1,0 0,0 0,0 0,0-1,2 2,27 21,-29-21,1 0,-1-1,-1 1,1 0,0 1,-1-1,0 1,1 0,-1-1,-1 1,1 1,-1-1,1 0,-1 1,0-1,-1 1,1-1,-1 1,0 0,0 0,-1 0,1-1,-1 1,0 0,0 0,-1 0,1 0,-1 0,0-1,0 1,-1 0,0-1,1 1,-2-1,1 1,0-1,-1 0,0 0,0 0,-2 2,-8 2,0-1,0-1,0 0,-1 0,0-2,0 0,0 0,-1-1,1-1,-1-1,0 0,1 0,-1-2,0 0,1 0,-9-3,0-1,4-2</inkml:trace>
</inkml:ink>
</file>

<file path=ppt/ink/ink5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62,'-23'8,"0"0,0 1,1 1,1 1,-1 1,2 1,0 1,1 1,0 1,1 0,1 1,-14 17,27-28,-1 1,1 0,0-1,0 2,1-1,0 0,0 1,1-1,0 1,0 0,0 0,1 0,1-1,-1 1,1 0,1 0,-1 0,1 0,1 0,0 0,0 0,0-1,1 1,0-1,0 0,1 0,0 0,0 0,1 0,0-1,0 0,0 0,1-1,0 1,0-1,0 0,1-1,-1 1,1-1,0-1,1 1,-1-1,0 0,1-1,7 2,3 0,0-1,1-1,-1 0,0-2,1 0,-1 0,0-2,0 0,1-2,-2 0,1 0,0-2,4-2,-9-2,0 0,-1-1,0-1,-1 0,0 0,-1-1,-1 0,0-1,0 0,-2 0,1-1,2-9,-10 23,5-7,0-1,0 0,-1 0,0 0,-1-1,0 1,-1-1,0 1,0-1,-1 0,0 0,-1 0,0 0,0 0,-1 0,-1 0,1 0,-2 1,1-1,-1 1,-1-1,0 1,0 0,-1 0,0 1,0-1,-1 1,0 0,-1 1,0-1,0 1,0 1,-1-1,0 1,0 1,-7-4,-60-8,39 14</inkml:trace>
</inkml:ink>
</file>

<file path=ppt/ink/ink5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0 131,'113'-16,"-1"-5,66-22,-33-7,-140 50,0 0,0 0,0 0,0 1,0 0,0 0,0 0,0 1,0-1,0 1,-1 0,1 0,-1 1,1 0,-1-1,0 2,0-1,0 0,-1 1,1-1,2 5,53 34,-44-37,0-2,1 0,-1 0,1-1,0-1,0-1,12-1,-3 0</inkml:trace>
</inkml:ink>
</file>

<file path=ppt/ink/ink5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12,'39'0,"26"0,8 0,-5 0,-8 0,-10 0,-8 0,-8 0,-3-5,-8-1</inkml:trace>
</inkml:ink>
</file>

<file path=ppt/ink/ink5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60,'43'-5,"34"-6,8-2,-5 2,-12 3,-12 2,-12 3,-7 1,-11 2</inkml:trace>
</inkml:ink>
</file>

<file path=ppt/ink/ink5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0 112,'66'-27,"-18"6,1 3,1 2,0 1,1 3,-46 11,1 1,-1-1,1 1,-1 0,1 0,-1 1,0 0,1 0,-1 0,1 0,-1 1,0 0,0 0,0 0,0 1,0 0,-1 0,1 0,-1 0,0 1,0-1,0 1,0 0,2 5,1-1,0-1,0 1,0-1,1-1,0 1,0-1,1 0,0-1,0 0,0-1,1 0,-1 0,1-1,0 0,0-1,6 1,40 0,-31-3</inkml:trace>
</inkml:ink>
</file>

<file path=ppt/ink/ink5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1,'0'19,"0"31,0 11,0 4,0-2,0-4,0-2,-5-5,-1-8,0-6,1 1,1-3,2-2,1-2,1-1,0-2,-5-1,-1-5</inkml:trace>
</inkml:ink>
</file>

<file path=ppt/ink/ink5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30,'44'-5,"32"-1,14 0,-4 1,-12 1,-13 2,-18 1</inkml:trace>
</inkml:ink>
</file>

<file path=ppt/ink/ink5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363 134,'-2'-3,"0"-1,0 1,-1 0,1 0,-1 0,1 0,-1 0,0 1,0-1,-1 1,1 0,0 0,-1 0,1 0,-1 0,0 1,0 0,1-1,-1 1,0 1,0-1,0 1,0-1,0 1,0 0,0 1,0-1,0 1,0 0,0-1,0 2,0-1,-9 3,1 0,-1 1,1 0,0 0,1 2,-1-1,1 2,0-1,-2 4,1 0,-1 1,1 0,1 1,0 1,1-1,0 2,1-1,1 2,0-1,2 1,-1 0,2 0,-2 8,7-12,0-1,0 1,1-1,1 1,0-1,1 0,0 1,0-1,2-1,-1 1,1 0,1-1,-1 0,2-1,-1 1,2-1,-1 0,1-1,0 0,1 0,0-1,0 0,1 0,-1-1,1 0,1-1,-1 0,1-1,0 0,0-1,0 0,1-1,-1 0,0 0,3-1,15-1,1 0,-1-2,0-2,0 0,-1-2,1-1,-1-1,0-2,-1 0,0-2,-1-1,0-1,-9 6,-1 0,0-2,-1 1,0-2,0 0,-1 0,-1-2,0 0,0 0,-1-1,-1 0,-1-1,0-1,0 1,-2-2,2-4,-8 13,-1 0,0 1,0-1,0 0,-1 0,-1 0,1 0,-1 0,0 0,-1 1,0-1,0 0,-1 1,0 0,0-1,-1 1,0 1,0-1,0 0,-6-4,-1-3,-1 0,0 1,-1 1,-1 0,0 0,0 2,-1 0,-12-6,10 7,-1 0,0 2,0 0,-1 1,0 1,0 1,0 1,0 0,-1 1,1 2,-1 0,1 0,0 2,-1 1,1 0,0 1,0 1,1 1,-1 1,1 0,1 1,-1 1,1 1,1 0,0 1,-4 5,-43 36,38-32</inkml:trace>
</inkml:ink>
</file>

<file path=ppt/ink/ink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43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1,'0'19,"0"0,-2 0,0 1,-1-1,0 0,-2-1,0 1,-1-1,-7 13,-126 251,116-175,23-103,0 0,0-1,1 1,-1 0,1-1,0 1,0-1,0 1,1-1,-1 0,1 1,-1-1,1 0,0 0,1 0,-1 0,0-1,1 1,-1 0,1-1,0 0,0 0,0 0,0 0,0 0,1 0,-1-1,2 1,16 2,0 0,1-2,-1 0,1-1,-1-2,1 0,-1-1,8-2,-26 4,0 0,-1 0,1 0,0 0,0 0,0-1,0 0,0 1,-1-1,1 0,0 0,-1 0,1-1,0 1,-1-1,0 1,1-1,-1 0,0 0,0 0,0 0,0 0,0-1,0 1,-1 0,1-1,-1 1,0-1,0 0,0 1,1-3,-4-9</inkml:trace>
  <inkml:trace contextRef="#ctx0" brushRef="#br0" timeOffset="261.884">1 339,'57'-10,"24"-7,4-2,-9 4,-13 3,-11 4,-15 4</inkml:trace>
</inkml:ink>
</file>

<file path=ppt/ink/ink5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0 166,'185'-118,"-174"111,0 1,1 0,-1 1,1 0,1 1,-1 0,0 1,1 1,0-1,0 2,0 0,0 1,7 0,156 91,-38-59,-133-31,0 0,1 0,-1 0,0 0,0-1,1 0,-1 0,0 0,0-1,1 0,-1 0,0 0,0-1,2 0,11-9</inkml:trace>
</inkml:ink>
</file>

<file path=ppt/ink/ink5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20,'251'-20,"-191"33,-59-13,0 1,0-1,0 0,0 1,0 0,-1-1,1 1,0-1,0 1,0 0,-1 0,1-1,0 1,-1 0,1 0,-1 0,1 0,-1 0,1 0,-1 0,0 0,1 0,-1 0,0 0,0 0,0 0,0 0,0 0,0 0,0 0,0 0,0 0,-1 0,1 0,0 0,0 0,-1 0,1 0,-1 0,1 0,-1 0,1-1,-1 1,0 0,1 0,-1 0,0-1,0 1,0 0,1-1,-1 1,0-1,0 1,0-1,-152 115,152-114,0 0,0 0,0 1,0-1,0 0,0 0,1 1,-1-1,0 0,1 1,-1-1,1 1,-1-1,1 1,0-1,-1 1,1-1,0 1,0-1,0 1,0-1,0 1,1-1,-1 1,0-1,1 1,-1-1,1 1,0-1,-1 0,1 1,0-1,0 0,0 1,0-1,0 0,0 0,0 0,0 0,0 0,0 0,1 0,-1 0,0-1,1 1,0 0,71 17,-70-18,120 23,-102-17,-3 1</inkml:trace>
</inkml:ink>
</file>

<file path=ppt/ink/ink5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2,'7'6,"-1"0,1 0,0-1,0 0,0 0,1 0,0-1,-1-1,2 1,-1-1,0 0,1-1,-1 0,1-1,0 1,-1-2,1 1,0-1,0 0,-1-1,1 0,5-2,252-24,228-5,-174 33,-262 4,-39 2</inkml:trace>
</inkml:ink>
</file>

<file path=ppt/ink/ink5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68,'395'-57,"-362"51,44 1,-76 6,-1 1,1-1,-1 0,1 0,-1 0,0 1,1-1,-1 0,0 0,0 1,0-1,0 0,0 1,0-1,0 0,-1 0,1 1,0-1,-1 0,1 0,-1 0,1 1,-1-1,0 0,1 0,-1 0,0 0,0 0,0 0,1 0,-1-1,0 1,0 0,-1 0,1-1,0 1,0 0,0-1,0 1,0-1,-1 0,1 1,0-1,0 0,-1 0,-109 67,-75 55,183-121,0 1,0 0,0 0,1 0,-1 0,0 0,1 1,-1-1,1 1,0-1,0 1,0 0,0 0,1 0,-1 0,1 0,0 0,0 0,0 1,0-1,0 0,1 1,-1-1,1 1,0-1,0 0,0 1,1-1,-1 0,1 1,0-1,0 0,0 1,0-1,1 0,-1 0,1 0,-1 0,1 0,0-1,1 1,-1 0,0-1,1 1,-1-1,1 0,0 0,10 2,0 0,0-1,1-1,-1 0,1-1,0-1,-1 0,1 0,0-1,-1-1,1-1,-1 0,0 0,1-2,6 1,76-26,-77 24</inkml:trace>
</inkml:ink>
</file>

<file path=ppt/ink/ink5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1 339,'254'-30,"-64"3,-27 10,-96 12,-50 10</inkml:trace>
  <inkml:trace contextRef="#ctx0" brushRef="#br0" timeOffset="267.251">1 508,'43'0,"39"-5,9-1,0 0,-12 1,-13 2,-10 1,-8 1,-8 0,-7 1,-3 0,-7 1</inkml:trace>
  <inkml:trace contextRef="#ctx0" brushRef="#br0" timeOffset="798.406">368 0,'30'32,"53"36,202 60,-280-127,0 1,0 0,0 0,0 0,0 0,0 1,-1 0,1 0,-1 1,0-1,0 1,0-1,-1 1,1 1,-1-1,0 0,0 1,-1-1,1 1,-1 0,0 0,0 0,0 0,-1 1,0-1,0 0,0 0,-1 1,0-1,0 1,0-1,0 0,-1 1,-1 4,-11 9,-1-1,-1 0,0 0,-1-2,-1 0,0-1,-1-1,-1 0,0-1,-1-2,0 0,-12 4,-82 36,82-39,1 2,0 0,0 3,2 0,0 2,-20 17,32-22,3-2</inkml:trace>
</inkml:ink>
</file>

<file path=ppt/ink/ink5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60,'-1'-2,"0"-1,0 1,0 0,1 0,-1-1,1 1,-1 0,1-1,0 1,0-1,0 1,0 0,0-1,1 1,-1 0,1-1,0 1,-1 0,1-1,0 1,0 0,0 0,1 0,-1 0,1-1,21 32,-14-1,-2 0,-1 0,-1 1,-2 0,0-1,-2 1,-1 0,-4 23,2 12,2 329,-22-272,22-120,0 1,0-1,0 1,0-1,0 1,1 0,-1-1,0 1,1-1,-1 0,1 1,0-1,-1 1,1-1,0 0,0 1,0-1,0 0,0 0,0 0,0 0,0 0,1 0,-1 0,0 0,1 0,-1-1,0 1,1 0,-1-1,1 0,-1 1,1-1,-1 0,1 1,-1-1,1 0,-1 0,1 0,-1 0,1-1,0 1,-1 0,1-1,-1 1,0-1,1 1,-1-1,1 0,-1 0,0 1,1-1,-1 0,0 0,0 0,0 0,0-1,0 1,0 0,0 0,0-1,0 1,-1 0,102-138,-84 117,-8 6,0 1,1 1,1 0,0 1,1 0,0 0,1 2,1 0,-1 0,2 1,-1 1,2 1,12-5,-27 12,0 1,0 0,0-1,-1 1,1 0,0 0,0 0,0 0,0 1,0-1,0 0,0 1,0 0,0-1,0 1,-1 0,1 0,0 0,-1 0,1 0,0 0,-1 0,1 1,-1-1,0 1,1-1,-1 1,0-1,0 1,0 0,0-1,0 1,-1 0,1 0,0 0,-1 0,1-1,-1 3,5 80,-5-75,-5 137,5-121</inkml:trace>
</inkml:ink>
</file>

<file path=ppt/ink/ink5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0,'38'0,"18"0,4 0,-4 0,-6 0,-7 0,-6 0,-4 0,-3 0,-2 0,-6 0</inkml:trace>
</inkml:ink>
</file>

<file path=ppt/ink/ink5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27,'19'4,"17"3,6-6,1-2,-2-2,-4 0,-2 1,-3 0,-2 1,-6-4,-3-2,1 1,1 1,-4 1</inkml:trace>
</inkml:ink>
</file>

<file path=ppt/ink/ink5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3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1 110,'109'-62,"-79"48,-24 10,0 0,0 0,0 1,0 0,1 0,-1 0,1 1,0 0,0 0,-1 1,1 0,0 0,0 0,0 1,0 0,0 1,0-1,0 1,0 1,0-1,0 1,2 1,4 7,-7-4,0 0,1-1,0 0,-1 0,2 0,-1-1,0 0,1-1,0 1,0-1,0-1,0 0,0 0,1 0,-1-1,1 0,-1-1,1 0,-1 0,5-2,31-10,-25 6</inkml:trace>
</inkml:ink>
</file>

<file path=ppt/ink/ink5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5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0 897,'65'-29,"-1"-3,-2-2,-2-3,-1-2,-2-4,-1-1,-3-3,-2-2,6-12,-31 37,-2-1,-1-1,-1-1,-1-1,-1-1,-2-1,-1-1,-1 0,-2-1,-1 0,-1-3,-9-53,-3 86,0 0,-1 0,1 0,-1 0,0 0,0 0,0 0,1 0,-2 0,1 0,0 1,0-1,-1 0,1 1,-1-1,1 1,-1-1,1 1,-1 0,0 0,0 0,0 0,0 0,0 0,0 0,0 1,0-1,0 1,0-1,0 1,0 0,0 0,0 0,0 0,0 0,-1 0,1 1,0-1,-1 1,-8 4,0 0,1 1,0 0,1 1,-1 0,1 0,0 1,1 0,0 1,0-1,1 2,0-1,1 1,0 0,0 0,1 1,-1 3,-8 10,0 1,2 0,1 1,0 1,3 0,0 0,1 0,2 1,1 0,1 1,1-1,2 3,2-20,0 0,0 0,1 0,0-1,1 1,1-1,-1 0,2 0,-1 0,1-1,1 0,-1 0,2-1,-1 0,1 0,0 0,1-1,0-1,0 1,0-1,1-1,0 0,0 0,0-1,1 0,-1-1,1 0,0-1,0 0,0-1,0 0,8 0,17-12,-30 4</inkml:trace>
</inkml:ink>
</file>

<file path=ppt/ink/ink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1,'-25'5,"-11"1,-6 0,0-1,2-1,4-2,2 4,3 1,1-1,2-2,0-1,1-1,-1 4,0 1,5-1</inkml:trace>
</inkml:ink>
</file>

<file path=ppt/ink/ink5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6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1,'-26'32,"0"1,3 2,1 1,1 0,2 1,2 2,2-1,-7 27,18-52,1 0,1-1,0 1,1 0,0 0,1 0,0 0,1 0,1-1,0 1,0 0,2-1,-1 1,2-1,-1 0,6 8,-5-8,1 0,0-1,1 0,0 0,0-1,1 0,1 0,0-1,2 2,-3-7</inkml:trace>
  <inkml:trace contextRef="#ctx0" brushRef="#br0" timeOffset="517.64">488 29,'-10'29,"-3"24,1 7,2-1,3-6,3-7,2-7,1-5,1-4,-5-6,0-4,-1 1,2 1,-4-3,-1 0,2 2,2-3</inkml:trace>
  <inkml:trace contextRef="#ctx0" brushRef="#br0" timeOffset="945.38">714 396,'19'0,"21"0,8 0,1 0,-8-5,-6-1,-4 0,-3 1,-1 1,-1 2,-4 1</inkml:trace>
  <inkml:trace contextRef="#ctx0" brushRef="#br0" timeOffset="1400.365">1249 57,'-11'196,"-52"96,52-185,10-84</inkml:trace>
</inkml:ink>
</file>

<file path=ppt/ink/ink5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0 542,'29'-9,"19"-4,6 1,-1 2,-5 3,-6 2,-5 3,-4 1,-3 1,-7 1</inkml:trace>
  <inkml:trace contextRef="#ctx0" brushRef="#br0" timeOffset="247.6">227 261,'-10'38,"-3"22,1 6,2-3,3-8,8-13,3-9,1-10</inkml:trace>
  <inkml:trace contextRef="#ctx0" brushRef="#br0" timeOffset="597.598">791 91,'-28'41,"2"2,3 0,1 2,2 0,-13 44,31-86,0 0,0 0,1 1,-1-1,1 0,0 1,0-1,0 1,0 0,1-1,0 1,-1-1,1 1,0 0,1-1,-1 1,1 0,0-1,-1 1,1-1,1 1,-1-1,1 0,-1 1,1-1,0 0,0 0,0 0,1 0,-1-1,1 1,-1-1,1 1,0-1,0 0,0 0,0 0,0 0,1 0,9-2,-1 0,0-1,0-1,0 0,0 0,-1-1,1-1,-1 0,1 0,-1-1,0-1,-1 1,0-2,1 0,-2 0,7-7,-8 8,-1 0,0 0,0-1,0 0,-1-1,-1 0,1 0,-1 0,0 0,-1-1,0 0,0 1,-1-2,0 1,-1 0,0-1,0 1,-1-1,0 1,-1-1,0 0,-1 1,0-1,0 1,-1-1,0 1,-1 0,0-1,0 1,-1 1,0-1,-4-6,2 10,-1 0,1 0,-1 1,0 0,0 0,0 0,-1 1,0 0,1 0,-1 1,0 0,0 1,0 0,0 0,0 0,-1 1,1 0,0 1,0 0,0 0,-1 1,-12-1,-7 0</inkml:trace>
  <inkml:trace contextRef="#ctx0" brushRef="#br0" timeOffset="863.704">508 374,'39'-15,"21"-4,7 0,-5 5,-7 3,-13 9,-9 10,-5 3,-3 0,-1-2,1-2,-5-8,-5-3</inkml:trace>
  <inkml:trace contextRef="#ctx0" brushRef="#br0" timeOffset="1231.629">1072 7,'20'-5,"10"3,6 2,-4 6,-7 7,-13 1,-8 3,-5 3,-2 3,4-2,7-5,6-5,7-4,3-4,3-2,2-1,0-1,-4 0</inkml:trace>
  <inkml:trace contextRef="#ctx0" brushRef="#br0" timeOffset="1555.692">480 712,'39'-5,"36"-1,10 0,1-4,-10 0,-9 2,-10 2,-10 2,-8 1,-7 2,-3 1,-7 0</inkml:trace>
  <inkml:trace contextRef="#ctx0" brushRef="#br0" timeOffset="1952.288">678 825,'66'-2,"-40"0,0 1,0 2,0 0,0 2,0 0,-1 2,8 3,-32-8,0 0,0 0,0 0,0 0,1 1,-1-1,0 0,0 1,0-1,0 1,-1-1,1 1,0-1,0 1,0 0,0-1,0 1,-1 0,1 0,0 0,-1-1,1 1,0 0,-1 0,1 0,-1 0,0 0,1 0,-1 0,0 0,1 0,-1 0,0 0,0 0,0 1,0-1,0 0,0 0,0 0,-1 0,1 0,0 0,-1 0,1 0,0 0,-1 0,1 0,-1 0,0 0,1 0,-1-1,0 1,1 0,-1 0,0 0,0-1,0 1,1-1,-1 1,0 0,-1-1,-59 38,22-10,39-27,-1-1,0 1,1 0,-1-1,1 1,-1-1,1 1,-1 0,1-1,-1 1,1 0,0 0,-1-1,1 1,0 0,0 0,0 0,0-1,-1 1,1 0,0 0,0 0,1-1,-1 1,0 0,0 0,0 0,0-1,1 1,-1 0,0 0,1-1,-1 1,1 0,-1-1,0 1,1 0,0-1,-1 1,1 0,-1-1,1 1,0-1,-1 0,1 1,0-1,-1 1,1-1,0 0,0 0,0 1,-1-1,1 0,0 0,0 0,10 2,1 0,-1-1,1 0,0-1,0 0,-1-1,1-1,-1 0,1 0,-1-1,0 0,0-1,0 0,3-3,35-9,-24 9</inkml:trace>
  <inkml:trace contextRef="#ctx0" brushRef="#br0" timeOffset="2288.758">1750 34,'25'48,"-2"1,-2 0,-2 2,-3 0,-2 1,6 43,-19-81,-1 0,0 0,-1 0,-1-1,0 1,-1 0,0-1,-1 1,0-1,-1 0,-1-1,0 1,-1-1,0 0,-7 8,-146 154,137-152,-85 56,91-69</inkml:trace>
</inkml:ink>
</file>

<file path=ppt/ink/ink5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29,'10'0,"8"0,5 0,4 0,2 0,1 0,0 0,0 0,0 0,-1-5,-1-1,1-1,-1 2,0 2,-4 1</inkml:trace>
</inkml:ink>
</file>

<file path=ppt/ink/ink5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58,'43'-5,"29"-1,6 0,-4-4,-11 0,-10 2,-11 2,-6 2,-6 2,-7 1</inkml:trace>
</inkml:ink>
</file>

<file path=ppt/ink/ink5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5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1 940,'79'-44,"-40"25,0-2,-2-1,-1-2,-1-2,-1-1,-1-2,-1 0,12-19,-24 23,2-1,-2 0,-1-2,-1-1,-1 0,3-11,-11 21,0-1,-2 0,-1 0,0-1,-1 0,-2 0,0 0,-1 0,-1 0,-2-18,1 36,0 1,0-1,-1 0,0 1,1-1,-1 1,0-1,0 1,0-1,-1 1,1 0,-1-1,1 1,-1 0,0 0,0 0,0 0,0 1,0-1,0 0,0 1,0-1,-1 1,1 0,-1 0,1 0,-1 0,1 0,-1 1,1-1,-1 1,0-1,1 1,-1 0,0 0,0 1,0-1,-6 1,1 0,0 0,-1 1,1 0,0 1,0-1,0 2,0-1,1 1,-1 0,-2 3,-10 7,1 2,1 0,1 1,0 1,1 0,1 1,1 1,0 0,2 1,0 0,2 1,0 1,1-1,1 1,-3 19,10-33,0-1,0 1,1-1,0 1,0-1,1 1,0-1,0 1,1-1,0 0,1 0,0 0,0 0,1 0,0 0,0-1,1 0,0 0,0 0,0-1,5 5,3 1,0 0,0-1,1-1,1 0,-1 0,2-2,-1 0,1-1,0 0,4 0,122 28,-107-22,-29-7</inkml:trace>
  <inkml:trace contextRef="#ctx0" brushRef="#br0" timeOffset="488.902">1074 263,'-31'39,"3"2,1 1,2 1,2 2,2 0,1 3,18-43,-1 1,1-1,0 1,1 0,-1 0,1 0,0 0,1 0,-1 0,1 0,1 0,-1 0,1-1,0 1,0 0,1 0,-1 0,1 0,1-1,-1 1,1-1,0 0,0 0,0 0,1 0,0 0,0-1,0 0,0 1,1-2,0 1,-1 0,1-1,3 1,2 0,-1-1,1 0,0-1,0 0,0 0,0-1,1 0,-1-1,0 0,0-1,0 0,1-1,-1 0,-1 0,1-1,0-1,-1 1,4-3,17-8,-1-1,-1-2,0-1,-1-1,1-2,-12 9,-1-1,0 0,-1-1,0-1,-1 0,-1-1,0 0,-2-1,0 0,0-1,-2 0,0 0,5-17,-12 27,0 1,-1 0,1 0,-1 0,0-1,-1 1,0 0,0 0,-1 0,0 0,0 0,0 0,-1 0,0 1,0-1,-1 1,0 0,0 0,0 0,-1 0,0 1,0 0,0 0,-1 0,0 1,0 0,0 0,0 0,0 1,-1 0,0 0,0 0,1 1,-1 0,-1 1,1-1,0 1,0 1,0 0,-1-1,1 2,-6 0,-7 0,0 0,0 1,0 1,1 1,-1 1,1 0,0 1,-6 4,-11 7</inkml:trace>
  <inkml:trace contextRef="#ctx0" brushRef="#br0" timeOffset="780.687">791 630,'38'-25,"23"-11,5-1,-3 6,-8 9,-9 12,-7 9,-10 8,-5 4,-2-1,0-1,1-3,1-2,2-1,1-7,1-3,0 1,-4 0</inkml:trace>
  <inkml:trace contextRef="#ctx0" brushRef="#br0" timeOffset="1184.639">1581 37,'18'-8,"0"2,1 0,-1 1,1 1,0 1,0 1,0 0,0 1,1 1,5 2,-24-2,0 0,0 0,1 0,-1 0,0 0,0 0,0 1,0-1,0 0,0 1,1-1,-1 1,0-1,0 1,0-1,0 1,-1 0,1 0,0-1,0 1,0 0,-1 0,1 0,0 0,-1 0,1 0,0 0,-1 0,0 0,1 0,-1 0,0 0,1 1,-1-1,0 0,0 0,0 0,0 0,0 1,0-1,0 0,0 0,-1 0,1 0,0 0,-1 0,1 1,-1-1,1 0,-1 0,0 0,1 0,-2 0,-42 48,43-48,-1 0,-1 1,0 0,1-1,-1 1,1 0,-1 0,1 1,0-1,0 0,0 1,0-1,1 1,-1 0,1-1,0 1,-1 0,1 0,0 0,1 0,-1 0,0 0,1 0,0 0,0 1,0-1,0 0,0 0,0 0,1 0,0 0,-1 0,1 0,0 0,1 0,-1 0,0-1,1 1,0 0,-1-1,1 1,0-1,2 2,5 0,0 1,0-2,0 1,1-1,0-1,0 1,-1-2,1 1,0-1,1-1,-1 0,9-1,7 0</inkml:trace>
  <inkml:trace contextRef="#ctx0" brushRef="#br0" timeOffset="1454.357">2315 64,'-216'228,"110"-110,-6-6,-4-4,-25 11,111-97,2 1,0 1,2 2,-22 26,34-33</inkml:trace>
  <inkml:trace contextRef="#ctx0" brushRef="#br0" timeOffset="1949.649">2005 601,'35'-10,"1"1,0 3,0 0,1 3,0 0,-1 3,18 2,-52-2,0 0,-1-1,1 1,0 0,-1 0,1 0,0 1,0-1,-1 0,1 1,0-1,-1 1,1-1,-1 1,1 0,0-1,-1 1,0 0,1 0,-1 0,0 1,1-1,-1 0,0 0,0 1,0-1,0 0,0 1,0-1,0 1,-1 0,1-1,0 1,-1-1,0 1,1 0,-1 0,0-1,0 1,0 0,0-1,0 1,0 0,0 0,-1-1,1 1,0 0,-1-1,0 1,1-1,-1 1,0-1,0 1,-1 1,-21 32,19-31,0 0,1 0,0 1,0-1,0 1,0 0,1-1,-1 1,1 1,0-1,1 0,-1 0,1 1,0-1,1 1,-1-1,1 1,0-1,1 2,2-3,0 0,1-1,-1 0,1 1,0-1,0-1,0 1,0-1,0 1,1-1,-1 0,1-1,-1 1,1-1,0 0,0 0,-1 0,1-1,0 1,0-1,0-1,0 1,0 0,-1-1,1 0,1-1,7 2,162-31,-119 17,-32 7</inkml:trace>
</inkml:ink>
</file>

<file path=ppt/ink/ink5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59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22,'-45'111,"18"-44,-2 0,-3-2,-7 5,-191 303,218-355</inkml:trace>
  <inkml:trace contextRef="#ctx0" brushRef="#br0" timeOffset="379.425">301 191,'2'0,"0"-1,0 1,1 0,-1 0,0 0,0 0,0 0,0 0,0 1,0-1,1 0,-1 1,0 0,0 0,0 0,-1-1,1 2,0-1,0 0,0 0,-1 1,1-1,-1 0,1 1,-1 0,1-1,-1 1,0 0,0 0,0 0,0 0,0-1,0 2,23 70,-10 134,-11-191,30 103,-32-116,0 1,1-1,0 1,0-1,0 0,0 0,0 0,0 0,1-1,-1 1,1 0,0-1,0 0,0 0,0 0,0 0,1 0,-1-1,0 1,1-1,-1 0,1 0,0 0,-1 0,1-1,0 0,-1 1,1-1,0-1,1 1,4-4,1 0,-1-1,1 0,-1-1,-1 0,1 0,-1-1,0 0,0 0,-1-1,0 0,-1 0,0-1,0 0,-1 0,5-9,2-1,8-8,0-2,-2 0,-1-1,-2-1,-1 0,-1-1,-1 0,-3-1,0-1,-2 1,-1-1,-2-1,-1-29,-3 61,0 0,0-1,0 1,-1 0,1-1,-1 1,0 0,0 0,0 0,-1 0,1 0,-1 0,1 0,-1 0,0 1,0-1,0 1,0-1,-1 1,1 0,-1 0,1 0,-1 0,0 0,0 0,0 1,0 0,-2-2,-11 3</inkml:trace>
  <inkml:trace contextRef="#ctx0" brushRef="#br0" timeOffset="761.172">1176 219,'-18'27,"1"1,1 1,1 0,2 1,1 0,2 1,1 0,-2 16,10-44,0 1,0 0,0 0,1 0,0 0,0 0,0 0,0 1,0-1,1 0,0-1,0 1,0 0,0 0,1 0,-1 0,1-1,0 1,0-1,1 0,-1 1,1-1,-1 0,1 0,0 0,0-1,0 1,0-1,1 0,-1 0,1 0,-1 0,1 0,0-1,0 0,0 1,0-1,0-1,0 1,0-1,0 1,0-1,0-1,0 1,0 0,4-2,2-2,-1-1,1-1,-1 1,0-2,0 1,-1-1,1 0,-2-1,1 0,-1 0,0-1,-1 0,0 0,0-1,-1 1,1-4,-1 2,0 0,-1-1,-1 1,0-1,0 1,-1-1,-1 0,0 0,-1 0,0 0,0 0,-2 0,1 0,-1 1,-1-1,0 1,-1-1,0 1,-3-6,4 14,0 0,1 1,-1-1,0 0,-1 1,1 0,0-1,-1 1,1 0,-1 1,1-1,-1 1,0 0,0 0,0 0,0 0,0 0,-19-2</inkml:trace>
  <inkml:trace contextRef="#ctx0" brushRef="#br0" timeOffset="1231.129">1486 275,'7'36,"-5"-18,1-1,0 1,2-1,0 0,1 0,0 0,2-1,0 0,0 0,4 2,-10-16,0 1,0 0,1-1,-1 0,1 1,0-1,0 0,0 0,0-1,0 1,0-1,0 1,0-1,1 0,-1 0,0-1,1 1,-1-1,1 1,-1-1,1 0,-1 0,1-1,-1 1,1-1,-1 0,0 0,1 0,-1 0,0 0,2-2,94-63,-89 58,127-108,-134 113,-3 1,1 1,-1-1,1 1,0-1,-1 1,1 0,0 0,0-1,0 1,0 0,0 0,0 0,0 0,0 0,0 0,1 0,-1 0,0 1,1-1,-1 0,0 1,1-1,-1 1,1-1,-1 1,1 0,-1 0,1-1,-1 1,1 0,-1 1,1-1,-1 0,1 0,-1 1,1-1,-1 0,1 1,-1 0,0-1,1 1,-1 0,0 0,2 0,6 56,-10-53,1 0,0 1,0-1,0 1,1-1,0 0,0 1,0-1,0 0,1 1,-1-1,1 0,0 0,1-1,-1 1,1 0,-1-1,1 1,0-1,0 0,1 0,0 1,1-1,0 0,0-1,1 1,-1-1,1 0,0-1,-1 1,1-1,0 0,0-1,0 1,0-1,-1-1,1 1,0-1,0 0,0 0,0 0,-1-1,1 0,-1 0,1 0,-1-1,3-2,4-1,0-2,0 0,-1 0,0-1,0 0,-1-1,0 0,-1-1,7-10,-7 8,-1 0,0-1,-1 0,-1 0,0-1,-1 0,0 0,-1 0,-1-1,0 1,-2-1,1-3,-2-5</inkml:trace>
</inkml:ink>
</file>

<file path=ppt/ink/ink5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408 254,'-35'10,"0"1,1 2,1 1,0 2,1 1,1 2,-13 10,30-19,0 0,1 0,0 1,1 1,0 0,1 1,-10 14,19-24,-1 1,1-1,0 1,0 0,0 0,1 0,-1-1,1 2,0-1,0 0,1 0,-1 0,1 0,0 0,0 1,0-1,0 0,1 0,0 0,0 0,0 0,0 0,1 0,-1 0,1 0,0 0,0-1,1 1,-1-1,1 0,0 1,-1-1,4 2,3 3,0-2,1 1,0-1,0 0,0-1,0-1,1 1,0-2,0 1,0-1,0-1,0 0,1-1,-1 0,0-1,1 0,-1 0,1-2,-1 1,8-3,6-3</inkml:trace>
  <inkml:trace contextRef="#ctx0" brushRef="#br0" timeOffset="283.272">718 311,'-14'20,"1"1,1 0,0 1,2 0,0 1,2 0,1 0,0 1,2 0,-1 11,6-33,0 1,0-1,0 0,0 1,0-1,0 0,1 1,-1-1,1 0,0 1,0-1,0 0,0 0,0 0,0 0,1 0,-1 0,0 0,1 0,0 0,-1-1,1 1,0 0,0-1,0 0,0 1,0-1,0 0,1 0,-1 0,0-1,0 1,1 0,-1-1,0 0,1 1,-1-1,1 0,0 0,4 0,1-1,-1 1,1-1,-1-1,1 1,-1-2,0 1,0 0,0-1,0-1,0 1,0-2,8-5,0 0,-1-1,-1-1,1-1,-2 0,0 0,-1-1,0-1,-1 0,0 0,-2-1,0 0,0-1,-1-2,-5 14,-1 1,0-1,0 1,0-1,-1 1,0-1,0 0,0 1,0-1,-1 1,1-1,-1 0,-1 1,1 0,-1-1,1 1,-1 0,0 0,-1 0,1 0,-1 0,1 0,-1 0,0 1,-1 0,1 0,-1 0,1 0,-1 0,0 1,0-1,0 1,0 0,0 0,-5-1,-15-4</inkml:trace>
  <inkml:trace contextRef="#ctx0" brushRef="#br0" timeOffset="735.759">1056 592,'8'-21,"1"0,0 0,2 1,0 0,1 0,1 2,1-1,0 2,2 0,0 1,8-6,-23 20,1 1,-1 0,1-1,0 1,0 0,0 0,0 0,-1 0,1 1,0-1,0 0,1 1,-1-1,0 1,0 0,0 0,0 0,0 0,0 0,0 0,1 0,-1 1,0-1,0 1,0 0,0-1,0 1,0 0,-1 0,1 0,0 0,0 1,-1-1,1 0,-1 1,1-1,-1 1,1 0,-1-1,0 1,0 0,0 0,0 0,0 0,0 0,-1 0,1 0,0 0,-1 0,0 1,9 20,-8-17,1 0,0 0,0 0,0-1,1 1,-1-1,1 0,1 0,-1 0,1 0,-1-1,2 1,-1-1,0 0,1 0,0 0,-1-1,6 3,-5-3,1 0,0 0,0-1,0 1,0-1,0-1,1 1,-1-1,0 0,1-1,-1 0,1 0,-1 0,1 0,-1-1,0 0,1-1,-1 0,0 1,0-2,1 1,4-4,0 1,0-1,-1-1,0 0,0 0,0-1,-1 0,0-1,-1 0,0 0,0-1,-1 0,0 0,-1 0,0-1,-1 0,0-1,-1 1,0-1,-1 0,0 0,-1 0,1-6,-1-7</inkml:trace>
  <inkml:trace contextRef="#ctx0" brushRef="#br0" timeOffset="1136.652">2073 113,'-2'1,"-6"1,0 0,0 1,0 0,0 1,0-1,1 2,0-1,0 1,0 0,0 0,1 1,0 0,0 0,0 0,1 1,0 0,0 0,-3 7,9-11,0 1,0 0,1-1,-1 0,1 1,0-1,0 0,0 0,1 0,-1 0,1 0,-1-1,1 1,0-1,0 0,0 0,0 0,0 0,1 0,-1 0,1-1,-1 0,1 0,-1 0,1 0,0 0,-1-1,1 0,16 8,-17-8,0 1,0 1,1-1,-1 0,-1 1,1 0,0-1,0 1,-1 0,1 0,-1 1,1-1,-1 0,0 1,0 0,0-1,0 1,-1 0,1 0,-1 0,1 0,-1 0,0 0,0 0,-1 1,1-1,-1 0,1 1,-1-1,0 0,0 1,-1-1,1 0,-1 0,1 1,-1-1,0 0,0 0,-1 0,1 0,-1 0,1 0,-3 2,-8 10,0-1,-1 0,0-1,-2-1,1 0,-1-1,-1 0,0-2,0 1,-1-2,0-1,-2 1,-4 0,4-1</inkml:trace>
  <inkml:trace contextRef="#ctx0" brushRef="#br0" timeOffset="1379.352">2581 0,'-15'38,"-4"28,1 6,4-3,3-9,5-10,2-9,3-6,-4-9,-1-4,-4-7,-1-4</inkml:trace>
  <inkml:trace contextRef="#ctx0" brushRef="#br0" timeOffset="1546.656">2298 254,'39'-10,"21"-2,7-1,-5 4,-11 6,-16 5</inkml:trace>
  <inkml:trace contextRef="#ctx0" brushRef="#br0" timeOffset="1731.706">2750 451,'0'0</inkml:trace>
</inkml:ink>
</file>

<file path=ppt/ink/ink5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3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1 122,'54'386,"-53"-380,-1 3,1-1,0 0,0 1,1-1,0 0,1 1,0-1,0-1,0 1,1 0,0-1,1 0,0 0,0 0,4 4,-5-11,0 1,0-2,0 1,-1 0,1-1,0 0,0 0,-1 0,1 0,-1-1,1 1,-1-1,1 0,-1 0,0 0,0-1,0 1,0-1,-1 1,1-1,-1 0,1 0,-1 0,0 0,0-1,0 1,-1-1,1 1,0-4,117-265,30-19,-141 273</inkml:trace>
  <inkml:trace contextRef="#ctx0" brushRef="#br0" timeOffset="380.042">678 291,'39'-4,"26"-8,8 0,-5 1,-8 3,-10 2,-8 2,-12 3</inkml:trace>
  <inkml:trace contextRef="#ctx0" brushRef="#br0" timeOffset="629.612">763 489,'43'-5,"29"-1,6-5,-4 0,-15 1</inkml:trace>
</inkml:ink>
</file>

<file path=ppt/ink/ink5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2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90,'-4'24,"-3"27,1 10,2-1,0-6,2-7,1-7,0-5,6-4,2-3,-1 0,-1-2,-1 1,-2 1,-1-11,0-7</inkml:trace>
  <inkml:trace contextRef="#ctx0" brushRef="#br0" timeOffset="266.385">0 174,'39'-19,"31"-11,14-1,2 6,-8 1,-9 6,-11 5,-10 5,-9 4,-6 3,-4 1,-2 1,-1 0,0 0,1 5,-5 0</inkml:trace>
  <inkml:trace contextRef="#ctx0" brushRef="#br0" timeOffset="616.761">763 372,'39'-5,"31"-1,9 0,-5-4,-9 0,-11 2,-11 2,-7 3,-10 0</inkml:trace>
  <inkml:trace contextRef="#ctx0" brushRef="#br0" timeOffset="867.144">1045 118,'0'38,"5"28,1 6,0-3,-1-9,-1-10,-2-8,-1-7,0-10</inkml:trace>
</inkml:ink>
</file>

<file path=ppt/ink/ink5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3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311 116,'-1'310,"-1"-279,-1 0,-1 0,-2-1,-1 0,-1 0,-2 0,-6 11,16-40,-1 1,1 0,0 0,-1 0,1 0,-1-1,0 1,1 0,-1 0,0-1,0 1,0-1,-1 1,1-1,0 1,0-1,-1 0,1 1,-1-1,1 0,-1 0,1 0,-1 0,0-1,0 1,1 0,-1-1,0 1,0-1,0 1,0-1,1 0,-3 0,-3-8</inkml:trace>
  <inkml:trace contextRef="#ctx0" brushRef="#br0" timeOffset="265.885">0 145,'39'-14,"36"-10,15-1,2 4,-5 1,-8 4,-8 4,-11 5,-5 3,-9 2,-6 2,-6 1,-3 0,-3 0,-1 4,-5 2</inkml:trace>
  <inkml:trace contextRef="#ctx0" brushRef="#br0" timeOffset="604.266">649 371,'34'-5,"29"-1,10 0,-3 1,-8 1,-11 2,-8 1,-8 0,-9 1</inkml:trace>
  <inkml:trace contextRef="#ctx0" brushRef="#br0" timeOffset="851.985">762 569,'39'0,"21"0,7 0,-5 0,-7 0,-8 0,-13 0</inkml:trace>
</inkml:ink>
</file>

<file path=ppt/ink/ink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3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0,'-94'128,"-55"73,6-17,93-112,42-57</inkml:trace>
  <inkml:trace contextRef="#ctx0" brushRef="#br0" timeOffset="380.508">77 57,'18'39,"100"151,8-6,-115-166</inkml:trace>
  <inkml:trace contextRef="#ctx0" brushRef="#br0" timeOffset="1032.987">473 621,'78'-208,"-78"208,0-2,1 0,-1 0,0-1,1 1,-1 0,1 0,-1 0,1 0,0 0,0 0,0 0,0 1,0-1,1 0,-1 0,0 1,1-1,0 1,-1-1,1 1,0 0,-1 0,1 0,0 0,0 0,0 0,0 0,0 0,0 1,0-1,0 1,0 0,1-1,-1 1,0 0,0 0,0 0,0 1,0-1,0 0,1 1,-1 0,0-1,0 1,0 0,0 0,0 1,8 9,-9-8,0 0,1 0,-1 0,1 0,0-1,0 1,0 0,0-1,1 1,-1-1,1 0,-1 0,1 0,0 0,0 0,0-1,0 1,0-1,0 0,0 0,1 0,-1 0,0 0,1-1,-1 1,0-1,1 0,-1 0,0 0,1-1,-1 1,0-1,1 0,-1 0,0 0,0 0,0-1,0 1,1-1,66-62,-69 102,-2-25,-1 1,2-1,0 1,0 0,1-1,1 1,0-1,1 0,1 0,0 0,1 3,5 3</inkml:trace>
</inkml:ink>
</file>

<file path=ppt/ink/ink5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2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473 367,'1'-1,"-1"-1,0 0,1 1,-1-1,0 0,0 1,0-1,0 0,0 0,0 1,0-1,-1 0,1 1,-1-1,1 1,-1-1,0 0,1 1,-1-1,0 1,0 0,0-1,0 1,0 0,-1-1,1 1,0 0,0 0,-1 0,1 0,-1 0,1 1,-1-1,1 0,-1 1,1-1,-1 1,0-1,1 1,-1 0,0 0,0-1,1 1,-1 0,0 1,1-1,-1 0,0 0,1 1,-2 0,-144 42,137-40,2-1,1 0,0 0,0 0,1 0,-1 1,0 1,1-1,0 1,-1 0,1 0,1 1,-6 4,11-7,-1-1,1 0,0 0,-1 1,1-1,0 0,0 0,0 1,0-1,0 0,0 1,1-1,-1 0,0 1,1-1,-1 0,0 0,1 0,0 1,-1-1,1 0,0 0,-1 0,1 0,0 0,0 0,0 0,0-1,0 1,0 0,0 0,0-1,0 1,1 0,-1-1,0 1,0-1,1 0,-1 1,53 19,-52-21,0 1,0 0,1 0,-1 0,0 0,1 0,-1 0,0 0,0 1,1-1,-1 1,0 0,0 0,0 0,0 0,0 0,0 0,0 0,0 1,0-1,0 0,-1 1,1 0,-1-1,1 1,-1 0,1 0,-1 0,0 0,0 0,0 0,0 0,-1 1,1-1,0 0,-1 0,0 1,1-1,-1 0,0 1,0-1,0 0,-1 0,1 1,0-1,-1 0,0 2,-14 13,0-2,-1 0,0-1,-1-1,-1 0,0-1,-11 5,-79 59,53-12,54-63,0 1,1 1,-1-1,0 0,1 0,-1 0,1 0,-1 0,1 0,0 1,0-1,0 0,0 0,1 0,-1 1,1-1,-1 0,1 0,0 0,-1 0,1 0,0 0,0 0,1 0,-1 0,0-1,1 1,-1 0,1-1,-1 1,1-1,0 0,0 1,-1-1,2 0,10 6,0 0,1-1,-1-1,1-1,0 0,1 0,-1-1,0-1,1-1,-1 0,1-1,0 0,-1-1,4-1,16 1,-29 1,-1 0,1 0,-1 0,0 0,1-1,-1 0,1 0,-1 0,0-1,0 1,0-1,0 0,0 0,0 0,0-1,0 1,-1-1,0 0,1 0,-1 0,0-1,0 1,-1-1,1 0,-1 1,0-1,0 0,0 0,0 0,-1-1,0 1,1 0,-1-5,2-12</inkml:trace>
  <inkml:trace contextRef="#ctx0" brushRef="#br0" timeOffset="287.312">303 0,'18'187,"-8"111,-12-245,-3-1,-1 0,-3 0,-2-1,-17 45,-35 126,56-204</inkml:trace>
</inkml:ink>
</file>

<file path=ppt/ink/ink5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8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47,'0'10,"0"12,0 7,0 4,0 1,0 0,0-2,0-1,0-1,0-1,0 0,0-1,0 0,0-5</inkml:trace>
  <inkml:trace contextRef="#ctx0" brushRef="#br0" timeOffset="264.407">0 498,'43'-9,"34"-4,13 1,-4 2,-11-2,-15 1,-11 3,-11 2,-6 3,-8 6,-9 3</inkml:trace>
  <inkml:trace contextRef="#ctx0" brushRef="#br0" timeOffset="698.712">113 752,'45'-14,"-10"2,1 2,0 1,0 2,1 1,27 0,-63 5,-1 1,1 0,0-1,0 1,0 0,-1 0,1 0,0 0,0-1,0 1,-1 0,1 0,0 1,0-1,0 0,0 0,-1 0,1 0,0 1,0-1,-1 0,1 1,0-1,0 1,-1-1,1 1,0-1,-1 1,1-1,-1 1,1 0,-1-1,1 1,-1 0,1-1,-1 1,0 0,1 0,-1-1,0 1,0 0,1 0,-1 0,0-1,0 1,0 0,0 0,0 0,0 0,0-1,0 1,-1 0,1 0,0 0,0-1,-1 1,1 0,0 0,-1-1,0 2,-33 39,-22 7,42-38,1 1,0 0,0 1,1 0,1 1,0 0,0 1,2 0,-6 12,13-24,1 1,0 0,0-1,0 1,0 0,1 0,-1 0,1 0,0 0,-1 0,1 0,1 0,-1-1,0 1,1 0,-1 0,1 0,0 0,0 0,0-1,0 1,1 0,-1-1,1 1,-1-1,1 0,0 1,0-1,0 0,0 0,1 0,-1 0,0-1,1 1,1 0,1 1,0 0,0-1,1 0,-1 0,1 0,0 0,-1-1,1 0,0 0,0-1,0 0,0 0,0 0,0-1,-1 1,1-1,3-2,31-15,-24 9</inkml:trace>
  <inkml:trace contextRef="#ctx0" brushRef="#br0" timeOffset="1398.404">593 865,'382'-397,"-381"397,0-1,0 1,-1-1,1 0,0 1,0 0,0-1,0 1,0 0,0-1,0 1,-1 0,1 0,0 0,0 0,0 0,0 0,0 0,0 0,0 0,0 0,0 0,0 1,0-1,0 0,0 1,0-1,0 1,-1-1,1 1,0-1,0 1,0-1,-1 1,1 0,0 0,-1-1,1 1,-1 0,1 0,-1 0,1 0,-1-1,0 1,1 0,-1 0,0 0,0 0,1 0,-1 0,0 0,0 0,0 0,0 0,-1 0,1 0,0 0,0 0,0 0,-1 0,1 0,0 0,-1-1,1 1,-1 1,-6 45,4-38,1 0,0 0,1-1,0 1,1 0,0 0,0 0,0 0,1 0,1 0,0 0,0 0,0-1,1 1,3 4,-5-12,0 1,0 0,0 0,0-1,1 1,-1-1,0 1,1-1,0 0,-1 1,1-1,0 0,-1 0,1 0,0 0,0-1,0 1,0 0,0-1,0 1,0-1,0 0,0 0,0 0,0 0,0 0,0 0,0 0,0-1,0 1,0-1,0 1,0-1,0 0,0 0,0 0,-1 0,1 0,0 0,-1 0,1-1,0 0,59-66,72-153,-92 147,-40 75,0-1,0 1,0 0,0-1,0 1,-1 0,1 0,0-1,0 1,-1 0,1 0,0 0,-1 0,1 0,-1 0,0 0,1 0,-1 0,0 0,1 0,-1 1,0-1,0 0,0 0,0 0,0 0,0 0,0 0,-1 0,1 1,0-1,0 0,-1 0,1 0,-1 0,1 0,-1 0,1 0,33 194,-30-183,23 72,-18-60</inkml:trace>
  <inkml:trace contextRef="#ctx0" brushRef="#br0" timeOffset="1798.39">1581 272,'22'78,"4"-1,3-1,3-1,22 34,-54-108,0 0,1 0,-1 0,1 1,-1-1,1 0,-1 0,1 0,0 0,-1 0,1-1,0 1,0 0,0 0,0 0,-1-1,1 1,0 0,0-1,0 1,1-1,-1 1,0-1,0 0,0 1,0-1,0 0,0 0,1 0,-1 0,0 0,0 0,0 0,0 0,1 0,-1 0,0-1,0 1,0 0,0-1,0 1,0-1,0 0,0 1,0-1,0 0,0 1,0-1,0 0,0 0,-1 0,1 0,0 0,-1 0,1 0,-1 0,1 0,-1 0,1 0,-1 0,63-190,-23 55,-34 108,0 1,3-1,0 1,1 1,2 0,0 0,8-8,-6 16,0 6</inkml:trace>
  <inkml:trace contextRef="#ctx0" brushRef="#br0" timeOffset="3751.341">2118 18,'28'-5,"-12"1,0 1,0 0,1 2,-1-1,1 2,-1 0,1 1,-1 1,0 1,6 1,-20-4,0 1,0 0,0-1,0 1,0 0,-1 0,1 0,0 0,0 1,-1-1,1 0,0 1,-1-1,0 1,1-1,-1 1,0 0,0 0,0-1,0 1,0 0,0 0,0 0,-1 0,1 0,-1 0,0 0,1 0,-1 1,0-1,0 0,0 0,0 0,-1 0,1 0,-1 0,1 0,-1 0,0 0,1 0,-1 0,0 0,-1 0,-54 74,54-74,1-2,0 1,-1-1,1 1,0-1,0 1,0 0,0 0,0-1,0 1,0 0,0 0,0 0,0 0,0 0,1 0,-1 0,0 1,1-1,-1 0,1 0,-1 0,1 1,-1-1,1 0,0 1,0-1,0 0,0 1,0-1,0 0,0 1,0-1,0 0,0 0,1 1,-1-1,1 0,-1 0,1 1,-1-1,1 0,0 0,0 0,-1 0,1 0,0 0,0 0,0 0,11 1,0 0,0 0,0-1,-1-1,1 0,0-1,0 0,0-1,0 0,-1-1,10-3,49-8,-42 11,-3 2</inkml:trace>
</inkml:ink>
</file>

<file path=ppt/ink/ink5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36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0,'39'330,"-51"2,1-155,1-133,6-24</inkml:trace>
  <inkml:trace contextRef="#ctx0" brushRef="#br0" timeOffset="27893.324">586 198,'2'-3,"0"1,0 0,0-1,-1 1,1-1,-1 1,0-1,1 0,-1 0,-1 1,1-1,0 0,-1 0,1 0,-1 0,0 0,0 0,0 0,0 0,-1 0,1 0,-1 0,0 0,0 1,0-1,0 0,0 0,0 1,-1-1,0 1,1-1,-1 1,0 0,0 0,0-1,0 1,-1 1,1-1,0 0,-1 1,1-1,-1 1,0-1,-1 1,-14-1,-1 2,1 0,0 1,0 1,0 1,1 0,-1 1,1 1,-1 1,1 0,1 2,0-1,0 2,-11 8,1-4,-189 129,212-141,0 1,1-1,-1 1,0-1,0 1,1 0,-1 0,1 1,-1-1,1 0,0 1,0-1,0 1,0 0,1-1,-1 1,1 0,0 0,-1 0,1 0,1 1,-1-1,0 0,1 0,-1 0,1 1,0-1,0 0,1 0,-1 1,1-1,-1 0,1 0,0 0,0 0,0 0,1 0,-1 0,1 0,-1 0,1 0,0-1,0 1,0-1,1 1,14 4,0 0,0-1,1 0,0-2,0 0,0-1,0 0,1-2,-1 0,0-1,1-1,-1-1,1-1,-1 0,0-1,0-1,-1-1,0 0,38-6,32-18,-115 20,6 13,0 2,0 0,1 1,-1 1,1 1,-10 6,-31 10,50-19,0-1,1 2,0 0,0 0,1 0,0 2,0-1,0 1,1 1,-8 8,14-13,0-1,0 1,1 0,-1-1,1 1,0 0,0 1,1-1,-1 0,1 1,0-1,0 0,0 1,0-1,1 1,0 0,0-1,0 1,0-1,1 1,0-1,0 1,0-1,1 0,-1 1,1-1,0 0,0 0,0 0,1 0,0 0,4 5,1 1,1-2,-1 1,1-1,1 0,0-1,0 0,0-1,1 0,0 0,0-1,0-1,0 0,1-1,0 0,0 0,0-1,0-1,0 0,0 0,0-2,4 0,28-1,0-3,-1-1,1-3,-1-1,-1-2,29-13,29-6,-83 24</inkml:trace>
</inkml:ink>
</file>

<file path=ppt/ink/ink5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06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78,'-7'-7,"7"7,8 15,23 74,-3 1,8 59,-28-112,54 185,-30-138,-32-84,1 1,-1 0,1-1,-1 1,1-1,-1 1,1-1,0 1,-1-1,1 1,0-1,-1 1,1-1,0 0,-1 0,1 1,0-1,0 0,-1 0,1 0,0 0,0 0,-1 0,1 0,0 0,0 0,-1 0,1 0,0 0,0 0,-1-1,1 1,0 0,0-1,-1 1,1 0,-1-1,1 1,0-1,-1 1,1-1,-1 1,1-1,-1 0,1 1,-1-1,1 0,-1 1,0-1,1 0,-1 1,0-2,22-40,-21 38,119-394,-42 91,-76 307,-2 11</inkml:trace>
</inkml:ink>
</file>

<file path=ppt/ink/ink5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0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0 762,'43'-9,"24"-9,6 0,-6 2,-8 4,-11 4,-7 4,-7 2,-4 1,-2 2,-7-1</inkml:trace>
  <inkml:trace contextRef="#ctx0" brushRef="#br0" timeOffset="241.976">0 988,'43'-9,"34"-9,8 0,-1-3,-9 3,-13 4,-17 0,-12 2,-6 3,-8 3</inkml:trace>
  <inkml:trace contextRef="#ctx0" brushRef="#br0" timeOffset="1161.636">790 1073,'12'-31,"0"2,2 0,1 0,1 1,2 1,0 1,2 0,1 2,0 0,2 2,1 0,1 1,21-12,-18 14,-10 7,-1 1,2 0,-1 1,2 1,-1 0,1 2,17-4,-35 10,0 1,0 0,0-1,0 1,0 0,0 0,0 1,0-1,0 0,0 1,0-1,0 1,0-1,0 1,0 0,0 0,0 0,-1 0,1 0,0 1,-1-1,1 0,-1 1,1-1,-1 1,0-1,1 1,-1 0,0 0,0-1,0 1,-1 0,1 0,0 0,-1 0,1 0,-1 0,0 0,1 1,1 92,-3-76,0-17,0 1,0-1,0 0,1 1,-1-1,1 1,0-1,-1 1,1-1,0 1,1-1,-1 1,0-1,1 1,-1-1,1 1,0-1,0 1,0-1,0 0,0 0,1 1,-1-1,1 0,-1 0,1 0,0-1,-1 1,1 0,0-1,0 1,0-1,1 1,-1-1,0 0,0 0,1 0,-1 0,1-1,-1 1,1-1,-1 1,1-1,-1 0,1 0,-1 0,1 0,-1 0,1-1,0 1,124-91,129-86,-188 151,-66 26,0 0,0 0,-1 0,1 0,0 1,0-1,0 0,-1 1,1-1,0 1,-1 0,1-1,0 1,-1 0,1 0,-1 0,1 0,-1 1,0-1,1 0,-1 1,0-1,0 0,0 1,0-1,0 1,0 0,-1-1,1 1,0 0,-1-1,1 1,-1 0,0 0,0 0,1-1,-1 2,0 6,0 0,0-1,0 1,-1 0,0-1,-1 1,0-1,-1 1,1-1,-1 0,-1 0,-1 2,-19 76,33-47,1-26</inkml:trace>
  <inkml:trace contextRef="#ctx0" brushRef="#br0" timeOffset="1779.918">2483 594,'-43'11,"-1"3,2 1,0 2,1 2,1 2,-24 17,57-33,0 1,0 1,0-1,0 1,1 0,1 1,-1-1,1 1,0 0,1 1,-3 6,5-12,1 0,0 0,0-1,0 1,0 0,0 0,1 1,-1-1,1 0,0 0,0 0,0 0,0 0,0 0,1 0,0 0,-1 0,1 0,0 0,1 0,-1 0,0 0,1 0,0-1,-1 1,1-1,0 1,0-1,0 0,1 0,-1 0,1 0,-1 0,1 0,-1-1,2 1,5 0,1-1,-1 1,0-2,1 0,-1 0,0 0,0-1,1-1,-1 1,0-1,0-1,0 0,0 0,-1-1,1 0,-1-1,0 1,7-7,-10 8,286-215,-278 211,-11 5,-1 0,1 0,0 0,0 0,-1 0,1 1,1-1,-1 1,0 0,0-1,0 1,1 0,-1 0,0 0,1 1,-1-1,1 1,-1-1,1 1,-1 0,1 0,-1 0,1 0,-1 0,1 1,-1-1,1 1,-1-1,1 1,-1 0,0 0,1 0,-1 0,0 1,0-1,0 1,0-1,0 1,0 0,0-1,-1 1,2 1,1 13,-1 1,-1-1,-1 0,0 1,-1-1,0 1,-1-1,-1 0,-1 36,1 318,-1-332,-1-1,-2 0,-1 0,-12 34,19-67,-1 0,0 1,0-1,0 0,0 0,-1 0,0 0,0 0,0 0,0 0,-1-1,1 1,-1-1,0 1,0-1,0 0,0 0,-1 0,1-1,-1 1,1-1,-1 0,0 0,0 0,0-1,0 1,-1-1,1 0,0 0,0 0,-1-1,1 0,0 0,-1 0,-2 0,-3-8,0 1,0-2,0 1,1-1,1-1,0 0,0 0,0 0,2-1,-1 0,1 0,1-1,0 0,1 0,0 0,0-1,2 1,-1-1,2 1,0-1,0 0,1 0,1 0,0 1,0-1,3-7,22-75,-17 69</inkml:trace>
  <inkml:trace contextRef="#ctx0" brushRef="#br0" timeOffset="2295.747">3049 1,'-59'532,"45"-434,1 66,13-163,0 1,0 0,0-1,0 1,0 0,1 0,-1-1,0 1,1 0,0-1,-1 1,1-1,0 1,0-1,0 1,0-1,0 1,0-1,0 0,0 0,1 1,-1-1,0 0,1 0,-1 0,1-1,-1 1,1 0,0 0,-1-1,1 1,0-1,-1 0,1 1,0-1,-1 0,1 0,0 0,0 0,-1 0,1-1,0 1,-1 0,1-1,0 1,-1-1,1 0,0 1,-1-1,1 0,-1 0,2-1,111-82,106-48,-219 131,1-1,0 1,0 0,0 0,0 0,0 0,0 0,0 0,0 1,0-1,1 1,-1-1,0 1,0 0,1 0,-1 0,0 0,0 0,0 1,1-1,-1 1,0-1,0 1,0 0,0 0,0 0,0 0,0 0,0 0,0 0,0 1,-1-1,1 1,-1-1,1 1,-1 0,1 0,-1-1,0 1,0 0,0 0,0 0,0 0,0 1,-1-1,1 0,-1 0,1 1,-1 7,1-1,-2 1,1-1,-1 1,0-1,-1 1,0-1,-1 0,0 0,0 0,-1 0,-1 1,-17 53,20-40,3-2</inkml:trace>
</inkml:ink>
</file>

<file path=ppt/ink/ink5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20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226 193,'-1'-1,"0"0,0 1,1-1,-1 1,0-1,0 1,0-1,0 1,0 0,0-1,0 1,0 0,0 0,0 0,0-1,0 1,0 0,0 0,0 1,0-1,0 0,0 0,0 0,1 1,-1-1,0 0,0 1,0-1,0 1,0-1,0 1,1-1,-1 1,0 0,0-1,1 1,-1 0,0 0,1 0,-1-1,1 1,-1 0,1 0,0 0,-1 0,1 0,0 0,-1 0,1 0,0 0,0 0,0 0,0 0,0 0,0 0,4 60,28 97,-30 114,-30-23,33-170,1-72,0-8</inkml:trace>
  <inkml:trace contextRef="#ctx0" brushRef="#br0" timeOffset="533.687">1 334,'36'-34,"2"1,2 3,1 1,1 2,1 2,1 2,1 2,16-4,-45 17,0 2,1 0,0 1,0 1,0 0,0 1,0 1,1 1,-1 1,1 0,-1 1,11 2,-26-3,1 1,-1 0,0-1,0 1,0 0,1 0,-1 0,0 0,0 1,-1-1,1 1,0-1,0 1,-1-1,1 1,-1 0,1 0,-1 0,0 0,1 0,-1 0,0 0,-1 0,1 1,0-1,-1 0,1 0,-1 1,1-1,-1 0,0 1,0-1,0 1,-1-1,1 0,0 1,-1-1,0 0,1 0,-1 1,0-1,0 0,0 0,-2 2,-9 19,-1 0,-1 0,-1-2,0 1,-2-2,-1 0,-18 15,-65 80,99-111,-1-1,1 1,0 0,0-1,1 1,-1 0,1 0,0 0,0 0,0 0,1 0,-1 1,1-1,0 0,0 0,0 0,1 0,0 0,-1 1,2-1,-1 0,0 0,1-1,-1 1,1 0,0 0,1-1,-1 1,0-1,1 0,0 0,1 1,108 85,-109-87,48 28,-36-23,-1 0,0 2,-1-1,0 1,0 1,-1 1,0-1,-1 2,0 0,-1 0,7 10,-15-18,0 1,-1 0,1 0,-1 0,0 0,0 0,-1 0,1 0,-1 0,0 0,0 0,-1 0,1 0,-1 0,-1 0,1 0,-1 0,1 0,-1-1,0 1,-1-1,1 1,-1-1,0 0,0 0,-1 0,-99 91,71-74,-1-2,-1-1,0-2,-1-1,-1-2,0-1,-28 5,-109-2,173-15,-1 1,0-1,0 0,0 1,1-1,-1 0,0 0,0 0,0 0,1 0,-1 0,0 0,0 0,0 0,0 0,1 0,-1 0,0-1,0 1,0 0,1-1,-1 1,0 0,0-1,1 1,-1-1,0 1,1-1,-1 0,1 1,-1-1,1 0,-1 1,1-1,-1 0,1 1,0-1,-1 0,1 0,0 1,0-1,-1 0,1 0,0 0,0 0,0 1,0-1,0 0,0 0,0 0,0 0,0 1,1-1,-1 0,0 0,1 0,-1 1,0-1,1 0,-1 1,1-1,-1 0,1 1,-1-1,1 0,-1 1,1-1,0 1,-1-1,1 1,48-39,-49 39,27-18</inkml:trace>
  <inkml:trace contextRef="#ctx0" brushRef="#br0" timeOffset="1179.898">960 841,'2'11,"0"0,1-1,0 1,1-1,1 0,-1 0,1-1,1 1,0-1,6 7,-9-12,0-1,0 0,0 0,0 0,1 0,-1 0,1-1,0 1,-1-1,1 0,0 0,1 0,-1-1,0 0,0 1,1-2,-1 1,1 0,-1-1,1 0,-1 0,0 0,1 0,-1-1,1 0,-1 0,3-1,12-7,0-1,0-1,-1 0,0-2,-1 0,-1-1,0 0,3-5,-5 6,86-91,-99 104,-1-1,1 0,-1 0,1 1,-1-1,1 0,0 1,-1-1,1 0,0 1,0-1,-1 1,1-1,0 1,0 0,0-1,-1 1,1 0,0-1,0 1,0 0,0 0,0 0,0 0,0 0,-1 0,1 0,0 0,0 0,0 1,0-1,0 0,0 0,-1 1,1-1,0 0,0 1,0-1,-1 1,1 0,0-1,-1 1,1-1,0 1,-1 0,1 0,14 45,-12-31,1-5,0-1,1 1,0-1,0 0,1 0,0-1,0 1,1-1,0-1,1 1,0-1,0-1,0 1,1-2,0 1,0-1,0 0,1-1,-1 0,1 0,0-1,9 1,-8-2,0-1,0 0,0-1,1 0,-1-1,0 0,0-1,0 0,0-1,0 0,-1-1,1 0,-1 0,0-1,0 0,0-1,7-6,12-10,0 0,-2-3,0 0,19-24,-17 16,-1-1,-1-1,-2-1,-2-1,-2-1,-1-1,-1 0,2-14,-10 23,-1-1,-1 0,-1-1,-2 0,-2 0,0 0,-2 0,-2 0,-1-1,-3-16,4 46,0 0,0 0,0 0,0 0,-1 0,1 0,-1 0,0 0,0 0,0 0,0 1,0-1,0 0,-1 1,0-1,1 1,-1-1,0 1,0 0,0 0,0 0,-1 0,1 0,-1 0,1 0,-1 1,1 0,-1-1,0 1,0 0,0 0,0 0,0 1,0-1,0 1,0 0,0 0,0 0,0 0,0 0,0 0,1 1,-1 0,0-1,0 1,-2 1,-2 6,1 0,-1 0,2 0,-1 1,1 0,1 0,-1 0,2 1,-1-1,1 1,1 0,0 0,0 0,1 0,0 2,-7 64,4 1,3 0,4 5,-1 20,0-72,1-1,2 1,1-1,2 0,0-1,2 0,3 5,-3-6,-10-27,-1 0,1 0,-1-1,1 1,-1 0,0 0,1 0,-1 0,1 0,-1 0,1 0,-1 0,1 0,-1 0,0 0,1 0,-1 0,1 0,-1 0,1 1,-1-1,1 0,-1 0,1 1,-1-1,1 0,-1 1,1-1,0 1,-1-1,1 0,-1 1,1-1,0 1,0-1,-1 1,1-1,0 1,0-1,-1 1,1-1,0 1,0-1,0 1,0 0,0-1,0 1,0-1,0 1,0-1,0 1,0 0,0-1,1 1,-1-1,0 1,0-1,1 1,-16-10</inkml:trace>
  <inkml:trace contextRef="#ctx0" brushRef="#br0" timeOffset="1428.033">1666 390,'43'0,"33"0,14 0,1 0,-5 0,-8 0,-8 0,-11 0,-5 0,-3-5,0-1,-4 0,-11 1</inkml:trace>
</inkml:ink>
</file>

<file path=ppt/ink/ink5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28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26,'-5'0,"3"-5,-2-1,-7 0,-4 1,-2 2</inkml:trace>
</inkml:ink>
</file>

<file path=ppt/ink/ink5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26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0 314,'24'-54,"-24"54,1-1,-1 0,1 0,0 1,0-1,-1 0,1 1,0-1,0 1,0-1,0 1,0-1,0 1,0 0,-1-1,1 1,0 0,0 0,0 0,0 0,0-1,0 2,0-1,0 0,0 0,0 0,0 0,0 1,0-1,0 0,0 1,0-1,0 1,0-1,0 1,0-1,-1 1,1 0,0-1,0 1,-1 0,1 0,-1-1,1 1,0 0,-1 0,0 0,1 0,-1 0,1 0,-1 0,0 0,0 0,1 0,37 129,-24-40,38 159,-52-247,22 46,-21-47,-1-1,1 1,-1 0,1 0,0 0,-1-1,1 1,0 0,0-1,-1 1,1-1,0 1,0-1,0 1,0-1,0 1,0-1,0 0,0 0,0 1,0-1,0 0,0 0,0 0,0 0,0 0,0 0,0 0,0-1,0 1,0 0,-1-1,1 1,0 0,0-1,0 1,0-1,0 1,0-1,-1 0,1 1,0-1,-1 0,1 1,0-1,-1 0,1-1,62-100,-8 9,-4-2,-5-2,12-41,-54 131,-2 8</inkml:trace>
  <inkml:trace contextRef="#ctx0" brushRef="#br0" timeOffset="319.618">791 427,'43'-5,"28"-1,13 0,-4-4,-11 0,-12 2,-10 2,-10 2,-5 2,-4 1,-6 0</inkml:trace>
  <inkml:trace contextRef="#ctx0" brushRef="#br0" timeOffset="567.873">847 681,'39'-10,"26"-3,8-4,-5 1,-8 3,-10 4,-9 4,-11 1</inkml:trace>
  <inkml:trace contextRef="#ctx0" brushRef="#br0" timeOffset="1071.806">1411 710,'36'-1,"0"-2,0-1,-1-2,0-1,0-2,0-1,-1-1,-1-3,29-15,-11-3,0-3,-3-2,-1-2,-1-3,16-21,-46 47,-1 0,-1-2,-1 0,0-1,-1 0,-1 0,-1-1,-1-1,6-18,-13 34,-1-1,-1 0,1 1,-1-1,0 0,0 1,0-1,-1 0,0 1,0-1,-1 1,1-1,-1 1,0-1,-1 1,1 0,-1 0,0 0,0 1,-1-1,1 1,-1 0,0-1,0 2,-1-1,1 0,-1 1,0 0,0 0,0 0,0 1,0 0,0 0,-1 0,1 1,-1-1,1 1,-1 0,0 1,1 0,-1 0,0 0,0 0,1 1,-1 0,1 0,-1 0,1 1,-1 0,1 0,-5 3,-4 3,0 1,0 0,1 1,0 1,0 0,1 1,1 0,0 0,1 1,0 1,1 0,0 0,2 1,-1 0,2 0,0 1,1 0,0 0,2 0,-1 0,2 1,0-1,2 1,-1-1,2 1,0 0,1-1,1 1,3 11,0-14,1-1,1 0,-1 0,2-1,0 0,0 0,1-1,1-1,0 1,0-2,1 0,0 0,0-1,1 0,1-1,-1-1,1 0,0 0,0-2,9 5,0-2,1-1,0 0,0-2,0-1,0 0,9-2,-9-1</inkml:trace>
  <inkml:trace contextRef="#ctx0" brushRef="#br0" timeOffset="1522.588">2766 117,'-38'34,"2"3,1 0,2 3,-7 11,34-45,1 0,-1 1,1-1,1 1,-1 0,1 0,0 0,1 1,-1-1,1 1,1 0,0 0,0 0,0 0,1 0,1 1,-1-1,1 0,0 0,1 1,0-1,0 0,1 0,0 0,1 0,0 0,3 7,1-7,0-1,0 0,0 0,1 0,0-1,1 0,-1 0,1-1,0 0,0-1,1 0,-1-1,1 0,0 0,0-1,0 0,0 0,1-1,-1-1,0 0,0 0,1-1,3-1,10-2,1 0,-1-2,0-1,-1-1,1 0,-1-2,-1-1,0-1,3-3,-5 2,0-1,-1-1,-1-1,-1-1,0 0,-1-1,-1 0,12-21,-20 30,-1-1,-1 0,0 0,0 0,-1 0,0-1,-1 0,0 0,-1 0,0 0,-1 0,0 0,-1-1,0 1,-1 0,0 0,-1 0,0 0,0 0,-2-1,2 7,-1 0,1 0,-1 1,0-1,-1 1,1-1,-1 1,0 0,0 0,0 1,0-1,-1 1,1 0,-1 0,0 1,0-1,0 1,0 0,0 0,-1 1,-4-1,-116-11,123 13,-32 0</inkml:trace>
  <inkml:trace contextRef="#ctx0" brushRef="#br0" timeOffset="1806.639">2456 399,'59'-3,"0"-3,0-3,-1-2,49-16,98-29,-199 56,-1 1,0-1,1 2,-1-1,0 0,0 1,0 0,0 0,0 1,0-1,0 1,-1 0,0 1,1-1,-1 1,1 0,45 29,-43-30,0-1,1 0,-1 0,1 0,-1-1,1 0,0 0,0-1,0 0,-1 0,1-1,3-1,8-4</inkml:trace>
  <inkml:trace contextRef="#ctx0" brushRef="#br0" timeOffset="3000.008">3020 89,'-5'0,"-6"0,-6 0,-5 0,-4 0,-2 0,-1 4,0 8,-1 0,6 4,6-1</inkml:trace>
</inkml:ink>
</file>

<file path=ppt/ink/ink5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3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457 481,'40'-13,"105"-48,-146 62,0-1,0-1,0 1,0 0,0 0,0 0,1 0,-1-1,0 1,0 0,0-1,0 1,1-1,-1 1,0-1,1 1,-1-1,0 1,1-1,-1 0,0 1,1-1,-1 0,1 1,-1-1,1 0,0 0,-1 0,1 1,0-1,0 0,-1 0,1 0,0 0,0 0,0 0,0 0,0 1,0-1,0 0,0 0,1 0,-1 0,0 0,0 0,1 1,-1-1,1 0,-1 0,0 1,1-1,0 0,-1 0,1 1,-1-1,1 1,0-1,-1 0,1 1,0-1,0 1,-1 0,1-1,0 1,0-1,-37 0,0 0,0 3,0 1,0 1,0 2,1 2,-32 10,-21 18,88-33,0-1,0 0,0 0,0 0,1 0,-1 1,1-1,0 0,-1 0,1 0,0 0,0 0,0 0,0-1,1 1,-1 0,0 0,1-1,-1 1,1-1,0 1,-1-1,1 0,0 0,0 1,0-1,0-1,0 1,0 0,0 0,0-1,0 1,0-1,1 0,-1 1,0-1,2 1,144 52,-146-53,0 0,0 0,0 1,-1-1,1 1,0-1,0 1,-1 0,1 0,0 0,-1-1,1 2,-1-1,1 0,-1 0,1 0,-1 1,0-1,0 1,1-1,-1 1,0-1,0 1,-1-1,1 1,0 0,-1 0,1 0,-1-1,1 1,-1 0,0 0,1 0,-1 0,0 0,-1-1,1 1,0 0,0 0,-1 0,1 0,-1-1,0 1,1 0,-1 0,0-1,0 1,0-1,0 1,0-1,-1 1,1-1,-2 2,-167 105,-43 23,209-130,0 0,1 0,-1 1,0-1,1 1,-1 0,1-1,0 2,0-1,-1 0,2 1,-1-1,0 1,0 0,1 0,-1 0,1 0,0 1,0-1,0 0,1 1,-1-1,1 1,0 0,0 0,0-1,0 1,1 0,-1 0,1 0,0 0,0 0,1-1,-1 1,1 0,0 0,0 0,1 2,8 3,1-2,-1 1,1-1,1-1,-1 0,1-1,0 0,1-1,-1 0,1-1,0 0,0-1,-1 0,1-1,1-1,-1 0,0-1,0 0,-1-1,4-1,19 2,-3 1,-25 1,0 0,0 0,0-1,0 1,0-2,0 1,0-1,0 0,0-1,0 1,0-1,-1-1,1 1,-1-1,1-1,-1 1,0-1,0 0,-1 0,1 0,1-3,-1-4,-1 0,0 0,-1 0,0 0,-1-1,-1 0,1 1,-2-1,0 0,0-1,7-46,-2 34</inkml:trace>
  <inkml:trace contextRef="#ctx0" brushRef="#br0" timeOffset="337.013">485 1,'-1'119,"-5"1,-5-1,-5-1,-29 105,-36 142,48-185,30-156</inkml:trace>
</inkml:ink>
</file>

<file path=ppt/ink/ink5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6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0,'13'169,"-7"-130,-2 1,-2 0,-2 0,-1 0,-5 27,-14 148,10-165,2 37,9-86,0 0,1 0,-1-1,1 1,-1 0,1 0,-1-1,1 1,-1-1,1 1,0-1,-1 0,1 0,0 0,-1 0,1 0,0 0,-1 0,1 0,0-1,-1 1,1 0,-1-1,1 0,-1 1,1-1,-1 0,1 0,-1 0,0 0,1 0,-1 0,0 0,0 0,0 0,0-1,0 1,0 0,0-1,0 1,0-1,-1 1,1-1,0 0,71-84,70-67,-30 82,-109 69,0 1,0 0,0 0,0 0,0 1,0-1,0 1,0-1,0 1,0 0,1 0,-1 1,0-1,0 1,0-1,0 1,0 0,0 0,0 0,0 1,0-1,-1 1,1 0,0-1,-1 1,0 0,1 0,-1 1,0-1,0 0,0 1,0-1,0 1,-1 0,1 0,-1-1,0 1,0 0,1 3,3 13,-1 1,-1-1,0 1,-1-1,-2 1,0 0,-1 0,-1-1,-1 6,-15 34,13-52</inkml:trace>
</inkml:ink>
</file>

<file path=ppt/ink/ink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5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1,'-38'0,"-18"0,-4 0,3 4,12 3</inkml:trace>
</inkml:ink>
</file>

<file path=ppt/ink/ink5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6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23,'9'0,"14"0,6 0,5 0,0 0,-1 0,-1 0,-1 0,-1 0,-1 0,0 0,-1-5,0-1,0 0,-5 1</inkml:trace>
</inkml:ink>
</file>

<file path=ppt/ink/ink5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7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58,'38'-5,"18"-1,4-5,-4 0,-6 1,-7 3,-6 2,-9 3</inkml:trace>
</inkml:ink>
</file>

<file path=ppt/ink/ink5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9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1092,'94'-51,"-2"-5,-3-4,65-57,-120 88,-1-2,-2-1,-1-1,-2-2,-1 0,-2-2,-1-1,-2-1,-2-1,13-35,-11-53,-22 125,0-1,0 1,-1-1,1 0,-1 1,0-1,0 1,0-1,0 1,0 0,-1-1,0 1,0 0,1 0,-2 0,1 0,0 0,-1 1,1-1,-1 1,0 0,0-1,0 1,0 0,0 1,0-1,0 0,-1 1,1 0,-1 0,1 0,-1 0,1 1,-1-1,-6 3,1-1,-1 2,1-1,0 1,0 1,0-1,0 2,1-1,-1 1,1 0,0 1,1 0,0 0,-1 1,2 0,-1 0,1 1,0-1,1 1,0 1,-3 5,4-9,-14 21,2 0,0 1,2 1,1 0,1 1,1 1,2 0,1 0,1 0,1 9,4-27,1 0,0 0,1 1,1-1,0 0,0 0,1 0,1 0,0 0,0 0,2-1,-1 0,1 1,1-2,0 1,0-1,1 1,1-2,0 1,4 4,-2-5,0 0,0 0,0-1,1 0,0-1,1 0,0-1,0 0,0-1,0 0,1-1,0-1,0 0,0 0,10-1,29-2,-52-1</inkml:trace>
  <inkml:trace contextRef="#ctx0" brushRef="#br0" timeOffset="431.652">1242 274,'-9'12,"-16"17,2 0,2 2,0 0,2 2,2 0,1 1,-6 19,20-49,0 0,1 0,-1 0,1 0,0 0,0 0,0 0,0 1,1-1,0 0,0 1,0-1,0 0,1 1,0-1,0 0,0 0,0 0,0 0,1 0,0 0,0 0,0 0,0-1,1 1,-1-1,1 1,0-1,0 0,0 0,1 0,-1-1,0 1,1-1,0 0,0 0,0 0,0 0,0-1,0 1,10-1,0 0,0 0,0-2,0 1,0-2,0 0,-1-1,1 0,-1-1,1 0,-1-1,0-1,-1 0,1 0,-1-2,-1 1,7-7,13-11,-1-1,-2-1,0-2,-2-1,14-21,-30 37,0-1,-1 0,0 0,-1 0,-1-1,0 0,-1-1,-1 0,-1 1,2-9,-5 18,-1 1,1-1,-1 1,0-1,0 1,-1-1,0 1,0 0,-1-1,1 1,-1 0,-1 0,1 0,-1 0,0 0,0 1,-1-1,0 1,0 0,0 0,-1 0,1 1,-1-1,0 1,0 0,-1 1,1-1,-1 1,0 0,-7-3,1 1,0 1,-1 0,0 1,0 0,0 1,0 0,0 1,0 1,-1 0,1 0,0 2,0-1,0 2,0 0,0 0,1 1,-1 1,1 0,-4 3,-20 10,1 2,2 2,0 1,1 1,1 2,-1 2,2 1</inkml:trace>
  <inkml:trace contextRef="#ctx0" brushRef="#br0" timeOffset="713.069">931 528,'103'-37,"201"-88,-300 123,0-1,0 1,0-1,1 1,-1 0,1 1,-1-1,1 1,-1 0,1 0,0 1,0-1,0 1,-1 0,1 0,0 1,0-1,-1 1,1 0,0 0,-1 1,1-1,-1 1,1 0,-1 0,0 1,0-1,0 1,0 0,2 2,1 1,1-1,0 0,0-1,0 1,1-1,-1-1,1 0,0 0,0-1,0 0,0-1,0 1,0-2,1 1,-1-2,0 1,2-1,13 1</inkml:trace>
  <inkml:trace contextRef="#ctx0" brushRef="#br0" timeOffset="1160.729">1751 48,'11'-5,"-1"-1,0 0,1 1,0 0,0 1,0 0,1 1,-1 0,1 1,0 0,0 1,10 0,-21 1,1 0,-1 0,1 1,-1-1,1 0,-1 1,1-1,-1 1,0-1,1 1,-1 0,0 0,1 0,-1 0,0-1,0 2,0-1,0 0,0 0,0 0,0 0,0 1,0-1,-1 0,1 1,0-1,-1 0,1 1,-1-1,0 1,1-1,-1 1,0-1,0 1,0-1,0 1,0 0,0-1,0 1,-1-1,1 1,-1-1,1 0,-1 1,1-1,-1 1,0-1,0 0,0 2,-45 65,43-66,1 0,0-1,-1 0,1 1,0-1,0 1,0-1,0 1,0 0,0 0,0 0,0 0,1 0,-1 1,1-1,0 0,0 1,0-1,0 1,0-1,0 1,1 0,-1-1,1 1,-1 0,1-1,0 1,0 0,1-1,-1 1,0 0,1-1,0 1,0-1,-1 1,1-1,1 1,-1-1,0 1,1-1,-1 0,1 0,-1 0,3 2,3-1,1 1,0-1,-1-1,1 1,0-1,1-1,-1 0,0 0,0 0,1-1,-1 0,0-1,1 0,-1 0,4-2,15-3</inkml:trace>
  <inkml:trace contextRef="#ctx0" brushRef="#br0" timeOffset="1412.966">2399 20,'-126'165,"-6"-5,-8-7,-143 121,199-208,-83 79,147-123,3-5</inkml:trace>
  <inkml:trace contextRef="#ctx0" brushRef="#br0" timeOffset="1868.092">1863 839,'44'-23,"1"3,0 2,2 2,24-5,-18 17,-52 3,0 1,0 0,0 0,0 0,0 0,0 0,0 0,0 0,0 0,0 1,-1-1,1 0,0 1,0-1,0 0,0 1,0-1,-1 1,1-1,0 1,0 0,-1-1,1 1,0 0,-1-1,1 1,-1 0,1 0,-1-1,1 1,-1 0,1 0,-1 0,0 0,0 0,1 0,-1 0,0 0,0-1,0 1,0 0,0 0,0 0,0 0,0 0,-1 0,1 0,0 0,-1 0,-3 8,-1-1,-1 0,0 0,0 0,-1 0,1-1,-2 0,1-1,-1 1,-5 2,-11 11,-6 4,22-19,1 0,-1 1,1 0,0 0,1 1,0 0,0 0,0 0,1 0,0 1,0 0,0 4,4-11,1 1,-1-1,1 1,0-1,0 1,0-1,0 1,0 0,0-1,0 1,0-1,0 1,1 0,-1-1,1 1,-1-1,1 0,0 1,0-1,-1 1,1-1,0 0,0 0,0 1,1-1,-1 0,0 0,0 0,0 0,1 0,-1 0,1-1,-1 1,0 0,1-1,0 1,-1-1,1 0,-1 1,1-1,0 0,75 6,-68-6,31-2,1-3,-1-1,0-1,18-8,54-10,-57 12,-31 7</inkml:trace>
</inkml:ink>
</file>

<file path=ppt/ink/ink5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58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0 614,'25'-2,"-1"-1,1-1,-1-1,0-1,-1-2,0 0,0-1,-1-1,0-2,0 0,-1-1,-1-1,-1-1,0 0,0-2,-2 0,1-2,67-77,-44 46,3 1,1 3,2 2,2 2,44-28,-91 67,1 1,-1 0,1-1,-1 1,1 0,0 1,0-1,0 0,0 1,0-1,0 1,0 0,0 0,1 0,-1 1,0-1,1 1,-1 0,0 0,1 0,-1 0,1 0,-1 1,0 0,0 0,1-1,-1 2,0-1,0 0,0 1,0-1,0 1,0 0,-1 0,1 0,0 0,-1 1,0-1,1 1,-1-1,0 1,-1 0,1 0,1 2,2 14,-2 0,1 0,-2 0,-1 0,0 0,-2 1,0-1,-1 0,-1 0,0 0,-2 0,-5 12,1-10,-1-2,-2 0,0 0,-1-1,0 0,-2-1,0-1,0 0,-2-1,0-1,-1-1,0 0,-1-1,0-1,-1-1,0 0,-1-2,0 0,-123 44,143-51,0 0,0-1,0 1,0 0,0-1,0 1,0 0,0-1,-1 0,1 1,0-1,0 0,-1 1,1-1,0 0,0 0,-1 0,1 0,0 0,0 0,-1-1,1 1,0 0,0-1,-1 1,1-1,0 1,0-1,0 1,0-1,0 0,0 0,0 1,0-1,0 0,0 0,0 0,0 0,1 0,-1 0,0 0,1 0,-1-1,1 1,-1 0,1 0,0 0,-1-1,1 1,0 0,0 0,0-1,0 1,0-1,11-19,3 0</inkml:trace>
  <inkml:trace contextRef="#ctx0" brushRef="#br0" timeOffset="331.377">1412 21,'-28'26,"2"0,0 2,2 1,2 1,0 1,2 1,2 0,-15 35,31-63,1 0,-1 0,1 1,0-1,0 1,0-1,1 1,-1-1,1 1,0-1,0 1,1-1,-1 1,1-1,0 0,0 1,1-1,-1 0,1 1,0-1,0 0,1 0,-1-1,1 1,0 0,0-1,0 0,0 0,0 0,1 0,-1 0,1 0,0-1,0 0,0 0,0 0,1 0,12 3,0-2,1 1,-1-2,0-1,1 0,-1-1,1-1,-1 0,1-2,-1 0,0 0,0-2,0 0,-1-1,1-1,5-4,-12 6,-1-1,0 1,0-2,-1 1,0-1,0-1,-1 1,0-1,0-1,-1 1,0-1,0 0,-1 0,0-1,-1 0,0 0,0 0,-1 0,-1 0,1-1,-2 1,0-1,0 0,0 1,-2-1,1 0,-1 1,-1-1,-1-4,1 9,0-1,0 1,-1 0,0-1,0 2,-1-1,1 0,-1 1,0-1,-1 1,0 0,1 0,-1 1,-1 0,1 0,-1 0,1 0,-1 1,0 0,-1 0,1 1,0-1,-1 2,1-1,-1 0,0 1,1 1,-7-1,-12 0</inkml:trace>
</inkml:ink>
</file>

<file path=ppt/ink/ink5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0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1,'0'4,"5"13,1 6,0 6,-1 1,-2 2,0-1,-2-1,-1 0,0 0,0-2,5-4,1-2,0 0,-1 1,3-3,0-10,0-7</inkml:trace>
</inkml:ink>
</file>

<file path=ppt/ink/ink5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01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0,'28'5,"25"1,8 0,-2-1,-6-1,-8-7,-6-2,-5-1,-3 1,-3 2,-5 0</inkml:trace>
</inkml:ink>
</file>

<file path=ppt/ink/ink5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02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28,'226'-24,"-224"23,1 1,0-1,-1 1,1-1,0 1,-1 0,1 0,0 0,0 0,-1 1,1-1,0 1,-1-1,1 1,-1 0,1 0,-1 0,1 1,-1-1,0 0,0 1,1 0,-1-1,0 1,0 0,-1 0,1 0,0 0,-1 1,1-1,-1 0,0 1,1-1,-1 1,0 0,-5 9,-1 0,0 0,-1-1,0 0,-1 0,0 0,0-1,-1 0,-1 0,0-1,-1 0,-12 16,-9 10,11-14,2 1,0 0,1 1,1 1,1 1,1 2,13-26,0 1,0-1,1 1,-1-1,0 1,1-1,-1 1,1-1,0 1,0 0,0-1,0 1,0-1,0 1,0 0,0-1,0 1,1-1,-1 1,1 0,-1-1,1 1,-1-1,1 0,0 1,0-1,0 0,0 1,0-1,0 0,0 0,0 0,1 0,-1 0,0 0,1 0,-1 0,1 0,-1-1,0 1,1 0,0-1,-1 0,1 1,-1-1,1 0,1 0,80-1,59-48,-124 36</inkml:trace>
</inkml:ink>
</file>

<file path=ppt/ink/ink5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13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0 283,'285'-41,"-88"7,-40 11,-139 18</inkml:trace>
  <inkml:trace contextRef="#ctx0" brushRef="#br0" timeOffset="340.307">339 0,'0'15,"0"8,4 7,3 2,-1 0,-1 1,-1-2,-2-1,-1 0,0-1,-1-1,-1 0,1 0,0 0,0 0,-1 0,1-4</inkml:trace>
</inkml:ink>
</file>

<file path=ppt/ink/ink5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08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1 960,'25'-38,"-20"25,78-243,-81 252,6-18,1 1,0 0,2 0,1 1,0 1,1 0,1 0,1 2,1 0,0 0,6-3,-21 19,1 0,-1 0,1 0,-1 0,0 0,1 0,-1 1,1-1,0 0,-1 1,1-1,0 1,-1 0,1-1,0 1,-1 0,1 0,0 0,-1 0,1 0,0 1,0-1,-1 1,1-1,-1 1,1-1,0 1,-1 0,1-1,-1 1,1 0,-1 0,0 0,0 1,1-1,-1 0,0 0,0 1,0-1,0 0,0 1,0-1,-1 1,1 0,0-1,-1 1,1-1,-1 1,0 0,1-1,-1 1,0 0,0 0,0 1,7 19,-2 0,0 0,-1 1,-1-1,-1 1,-2 0,0 0,-1 0,-1 0,-3 11,-14 95,20-129,-1 0,0 1,1-1,-1 0,1 0,-1 0,1 0,-1 0,1 1,-1-1,1 0,-1 0,1 0,-1-1,1 1,-1 0,1 0,-1 0,1 0,-1 0,1 0,-1-1,1 1,-1 0,1 0,-1-1,0 1,1 0,-1-1,0 1,1 0,-1-1,0 1,1-1,-1 1,0-1,0 1,1 0,-1-1,0 1,0-1,0 1,0-1,0 1,0-1,1 1,-1-1,0 1,-1-1,1 1,0-1,0 1,0-1,0 1,0-1,0 1,0-1,30-64,3 1,3 1,3 2,37-45,-71 99,0 0,0 1,1 0,-1 0,1 0,1 0,-1 1,1 0,0 1,0-1,0 1,0 1,1 0,0 0,0 0,0 1,0 0,0 0,0 1,0 0,0 0,1 1,-1 0,3 1,-6 4,0-1,-1 1,0 0,0 0,0 0,0 1,-1 0,0-1,0 1,-1 0,0 0,0 1,0-1,-1 0,1 1,-2-1,1 1,-1-1,0 1,0-1,-1 1,1-1,-1 0,-1 1,-1 3,-51 198,58-152,2-51</inkml:trace>
  <inkml:trace contextRef="#ctx0" brushRef="#br0" timeOffset="2096.138">903 931,'11'1,"-1"-1,1-1,0 0,-1 0,1-1,-1 0,0-1,0 0,0-1,0 0,0-1,-1 0,4-2,25-19,-2 0,0-3,-2-1,-2-1,0-2,-3-1,0-1,-3-2,0-1,14-30,-35 57,0 0,0 0,-1 0,0-1,-1 1,-1-1,0 0,0 0,-1 0,0-6,-1 14,0 1,-1-1,1 0,-1 1,1-1,-1 0,0 1,-1-1,1 1,0-1,-1 1,0 0,0-1,0 1,0 0,0 0,-1 1,0-1,1 0,-1 1,0 0,0-1,0 1,0 0,-1 1,1-1,0 0,-1 1,1 0,-1 0,0 0,1 0,-1 1,-2-1,0 1,1 0,-1 0,0 1,1-1,-1 1,1 1,-1-1,1 1,-1 0,1 0,0 1,0-1,0 1,0 0,0 1,1-1,-1 1,1 0,0 0,0 0,1 0,-1 1,0 1,-64 117,66-109,0 0,0 1,2-1,-1 0,2 1,0-1,1 0,0 1,1-1,1 0,0-1,1 1,0-1,1 1,1-2,0 1,0-1,2 0,-1-1,2 2,-5-6,0 0,0 0,1 0,-1-1,1 1,1-1,-1-1,1 1,0-1,1-1,-1 1,1-1,0 0,0-1,0 0,0 0,0-1,1 0,-1 0,1-1,6 0,48-12,-56 4</inkml:trace>
  <inkml:trace contextRef="#ctx0" brushRef="#br0" timeOffset="3081.683">1666 0,'102'5,"-101"-5,-1 0,1 1,0-1,0 0,0 0,0 0,-1 1,1-1,0 0,0 1,-1-1,1 1,0-1,-1 1,1-1,0 1,-1 0,1-1,-1 1,1 0,-1-1,1 1,-1 0,1 0,-1 0,0-1,1 1,-1 0,0 0,0 0,0 0,0-1,0 1,0 0,0 0,0 0,0 0,0 0,0-1,0 1,0 0,-1 0,1 0,-1 0,-26 38,9-16,17-21,0 0,-1 0,1 0,0 1,0-1,0 0,0 1,0-1,1 1,-1-1,1 0,0 1,0-1,0 1,0-1,0 1,0-1,0 1,1-1,-1 1,1-1,0 1,0-1,0 0,0 1,0-1,0 0,1 0,-1 0,1 0,0 0,-1 0,1-1,0 1,0 0,0-1,0 0,0 1,0-1,1 0,-1 0,0 0,1 0,-1 0,0-1,1 1,-1-1,1 0,-1 0,1 0,-1 0,1 0,0 0,41-8,-23 4</inkml:trace>
  <inkml:trace contextRef="#ctx0" brushRef="#br0" timeOffset="3779.173">2258 367,'-8'0,"-1"-1,1 2,0-1,0 1,0 0,0 1,0 0,0 0,0 1,1 0,-1 0,1 1,-1 0,1 0,1 1,-1 0,1 0,0 0,0 1,-1 1,-7 9,1-1,1 2,0 0,2 0,0 1,1 1,0-1,2 1,0 1,1-1,1 1,1 0,1 0,0 1,2 6,-1-21,2 1,-1-1,1 1,-1 0,2-1,-1 1,1 0,0-1,0 1,1-1,0 1,0-1,1 0,-1 0,1 0,1 0,-1-1,1 1,0-1,0 0,1 0,-1 0,1 0,0-1,1 0,-1 0,0 0,1-1,0 0,1 1,8-2,0 0,-1-1,1-1,0 0,0-1,0 0,-1-1,1-1,-1 0,1-1,-1-1,-1 0,1-1,-1 0,13-8,16-12,0-2,-2-2,-2-1,3-5,-28 25,-1 0,0 0,0-1,-1 0,-1-1,0-1,-1 1,-1-2,0 1,0-1,-2 0,0 0,0-1,-2 0,0 0,-1 0,1-6,-5 15,0 1,0-1,-1 1,1-1,-1 1,-1 0,1 0,-1 0,0 0,0 0,-1 1,0-1,0 1,0 0,-1 0,1 0,-1 1,0 0,-1 0,1 0,-1 0,-5-2,1 1,-1-1,1 1,-1 1,-1 0,1 0,0 1,-1 1,0 0,0 0,0 1,1 1,-7 0,-50 10,39-4</inkml:trace>
  <inkml:trace contextRef="#ctx0" brushRef="#br0" timeOffset="4144.546">2004 621,'29'-14,"19"-5,6 0,-1 5,-5 3,-6 5,-5 7,-4 9,-3 2,-7 5,-2-2,0-2,-3-9,-6-5</inkml:trace>
  <inkml:trace contextRef="#ctx0" brushRef="#br0" timeOffset="4510.289">2287 0,'-5'5,"-6"6,-2 2</inkml:trace>
  <inkml:trace contextRef="#ctx0" brushRef="#br0" timeOffset="5031.68">2738 28,'1'2,"1"0,-1 0,1 0,-1-1,1 1,0 0,-1-1,1 1,0-1,0 0,0 0,0 0,1 0,-1 0,0 0,0 0,1 0,-1-1,0 0,1 1,-1-1,0 0,1 0,-1 0,1 0,0 0,18 2,-18-3,-1 0,1 1,-1-1,1 1,0-1,-1 1,1 0,0 0,-1 1,1-1,0 0,-1 1,1 0,-1-1,1 1,-1 0,1 0,-1 1,0-1,1 0,-1 1,0-1,0 1,0 0,0 0,0 0,-1 0,1 0,-1 0,1 0,-1 0,0 1,1-1,-1 1,0-1,-1 1,1-1,0 1,-1-1,1 1,-1 0,0 1,-52 89,51-92,1 1,0-1,0 1,-1-1,1 1,0-1,0 1,0-1,0 1,1 0,-1-1,0 1,1-1,-1 0,1 1,-1-1,1 1,0-1,-1 0,1 1,0-1,0 0,0 0,0 0,0 0,0 0,0 0,1 0,-1 0,0 0,0 0,1 0,-1-1,1 1,-1-1,1 1,-1-1,1 0,-1 1,1-1,-1 0,1 0,-1 0,1 0,-1 0,1 0,73-6,-49 0</inkml:trace>
</inkml:ink>
</file>

<file path=ppt/ink/ink5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19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225 227,'-4'-5,"-3"4,1 6,2 7,5 7,3 5,1 2,-1 3,0 0,-2 1,-1 0,0-1,-1 0,0 0,-5-6,-1-6</inkml:trace>
  <inkml:trace contextRef="#ctx0" brushRef="#br0" timeOffset="301.195">0 650,'38'-9,"28"-9,6 0,-3 2,-9 4,-10 4,-9 4,-10 7,-17 3,-10 0</inkml:trace>
  <inkml:trace contextRef="#ctx0" brushRef="#br0" timeOffset="812.189">57 820,'15'-5,"12"-5,0 1,0 2,1 1,0 0,0 3,5 0,-32 2,0 0,1 1,-1-1,0 1,0-1,1 1,-1-1,0 1,0 0,1 0,-1 0,0-1,1 1,-1 1,1-1,-1 0,0 0,0 0,1 1,-1-1,0 1,1-1,-1 1,0-1,0 1,0 0,0-1,0 1,0 0,0 0,0 0,0 0,0 0,0 0,0 0,0 0,-1 0,1 1,-1-1,1 0,-1 0,1 1,-1-1,0 0,1 1,-1-1,0 0,0 1,0-1,0 0,0 1,0-1,-1 0,1 1,0-1,-1 0,1 1,-136 161,102-95,33-67,0 1,1 0,-1-1,1 1,-1 0,1-1,0 1,0 0,-1 0,1-1,0 1,1 0,-1-1,0 1,0 0,1 0,-1-1,1 1,-1 0,1-1,0 1,0-1,0 1,0-1,0 1,0-1,0 0,0 0,0 1,1-1,-1 0,0 0,1 0,-1 0,1 0,-1-1,1 1,0 0,-1-1,2 1,73-12,-51-1</inkml:trace>
  <inkml:trace contextRef="#ctx0" brushRef="#br0" timeOffset="1561.288">451 904,'237'-308,"-237"307,1 0,-1 0,0 0,1 0,-1 0,0 0,1 1,-1-1,1 0,0 0,-1 0,1 1,0-1,-1 0,1 1,0-1,0 0,-1 1,1-1,0 1,0-1,0 1,0 0,0-1,0 1,0 0,0 0,0-1,0 1,0 0,0 0,0 0,0 0,0 0,0 1,-1-1,1 0,0 0,0 1,0-1,0 0,0 1,0-1,0 1,0-1,-1 1,1 0,0-1,0 1,-1 0,1-1,0 1,-1 0,1 0,-1 0,1-1,-1 1,1 0,-1 0,0 0,1 0,-1 0,9 130,-9-129,1-1,-1 1,1-1,0 1,-1-1,1 0,0 1,0-1,0 0,0 0,0 1,0-1,0 0,0 0,1 0,-1 0,0-1,1 1,-1 0,1 0,-1-1,0 1,1-1,-1 1,1-1,0 0,-1 0,1 1,-1-1,1 0,-1 0,1-1,0 1,-1 0,1 0,-1-1,1 1,-1-1,1 1,-1-1,0 0,1 0,-1 1,0-1,1 0,-1 0,0 0,1-1,60-52,122-146,-184 199,1 1,-1-1,0 1,1-1,-1 1,0 0,1-1,-1 1,1 0,-1-1,1 1,-1 0,1 0,-1-1,1 1,-1 0,1 0,-1 0,1 0,-1 0,1 0,0 0,-1 0,1 0,-1 0,1 0,-1 0,1 0,-1 0,1 0,0 0,-1 1,1-1,-1 0,1 0,-1 1,0-1,1 0,-1 1,1-1,-1 0,1 1,-1-1,0 1,1-1,-1 1,0-1,0 1,1-1,-1 1,0-1,0 1,0-1,1 1,9 39,-7-24,3 17,-1-1,-2 1,-1 0,-2-1,-1 5,1-21,0 8</inkml:trace>
  <inkml:trace contextRef="#ctx0" brushRef="#br0" timeOffset="2332.03">1665 594,'-5'-6,"-1"1,1 0,-1 0,-1 0,1 1,0 0,-1 0,0 0,0 1,0 0,-1 1,1 0,-1 0,1 0,-1 1,0 0,1 0,-1 1,0 0,1 1,-1-1,0 2,1-1,-1 1,1 0,-1 0,1 1,0 0,-1 1,-2 4,-1 1,2 0,-1 0,1 1,0 1,1-1,1 1,0 1,0 0,1-1,0 2,1-1,0 1,1 0,0 5,4-14,0 1,0 0,0 0,1-1,0 1,0 0,0-1,0 1,1-1,0 1,0-1,0 0,0 1,1-1,0 0,0-1,0 1,0 0,0-1,1 0,0 0,-1 0,1 0,0 0,0-1,1 0,-1 0,0 0,1 0,-1-1,1 0,0 0,-1 0,1 0,0-1,0 1,-1-1,1-1,0 1,0-1,-1 1,1-1,0-1,-1 1,1-1,-1 0,1 0,22-10,-1 0,-1-2,0-1,-1-1,-1-1,-1-1,0-1,-1-1,-1-1,-1 0,12-19,34-32,-65 72,0-1,1 1,-1-1,0 1,1 0,-1-1,1 1,-1 0,0-1,1 1,-1 0,1-1,-1 1,1 0,-1 0,1 0,-1-1,1 1,0 0,-1 0,1 0,-1 0,1 0,-1 0,1 0,-1 0,1 0,-1 0,1 1,0-1,-1 0,1 0,-1 0,1 1,-1-1,0 0,1 1,-1-1,1 0,-1 1,1-1,-1 0,0 1,1-1,-1 1,0-1,1 1,-1-1,0 1,0-1,0 1,1-1,-1 1,0-1,0 1,0-1,0 1,0-1,0 1,0 0,0-1,0 1,0-1,0 1,0-1,-1 1,1-1,0 1,0 0,1 51,-2-45,-1 351,0-333,-1-1,-1 0,0 0,-2 0,-1-1,-1 1,-1-2,-1 1,-1-1,-10 16,-47 31,66-68,0 1,-1-1,1 0,0 0,-1 0,1 0,0-1,-1 1,1-1,-1 1,0-1,1 0,-1 0,1 0,-1 0,1-1,-1 1,1-1,-1 1,1-1,0 0,-1 0,1 0,0 0,-1 0,1-1,0 1,0-1,0 1,0-1,1 0,-1 0,0 0,1 0,-1 0,0-1,-3-8,1 1,0-1,1 0,0 0,1 0,0 0,0-1,1 1,1 0,0-1,1 1,0-1,2-8,2-2,2 0,0 1,1-1,1 2,1-1,1 2,0-1,6-5,1-5,-1 2</inkml:trace>
  <inkml:trace contextRef="#ctx0" brushRef="#br0" timeOffset="3433.179">2116 961,'77'-27,"-31"0,-1-1,-1-3,-2-1,-1-3,-1-1,-3-1,4-8,-1 4,-29 32,-1-1,0 0,-1-1,0 0,0 0,-1-1,-1 0,0 0,-1-1,0 0,-1 0,0-1,-1 1,-1-1,0 0,-1 0,0-7,-1 17,1-1,-1 0,-1 1,1-1,-1 0,0 0,0 1,0-1,-1 0,1 0,-1 1,0-1,-1 0,1 1,-1-1,0 1,0 0,0 0,-1 0,1 0,-1 0,0 0,0 0,0 1,-1 0,1-1,-1 1,0 1,0-1,0 0,0 1,0 0,-1 0,1 0,-1 1,1-1,-1 1,-2 0,-3 3,-1 0,1 0,0 1,0 1,1 0,-1 0,1 1,0 0,0 0,0 1,1 1,0-1,0 1,0 0,1 1,0 0,1 0,0 1,0 0,1 0,0 0,-1 4,0-4,1 0,0 0,1 1,0 0,1 0,0 0,0 0,1 0,0 1,1-1,0 1,1-1,0 1,1 0,0-1,0 1,1-1,1 0,0 0,0 0,1 0,0 0,0 0,5 5,8 6,1-1,1 0,1-1,0-1,2-1,0 0,1-2,0-1,1-1,1-1,17 6,-36-15,1 0,0 0,0-1,1 0,-1 0,0 0,1-1,-1-1,1 1,-1-1,1 0,-1-1,1 0,4-4</inkml:trace>
  <inkml:trace contextRef="#ctx0" brushRef="#br0" timeOffset="3865.915">3330 199,'-15'9,"0"1,1 0,0 0,0 2,1 0,0 0,1 1,1 1,0 0,1 0,1 1,0 1,1-1,0 1,1 1,1-1,1 1,0 0,0 8,4-17,1 0,0 0,1-1,-1 1,2 0,-1-1,1 1,0-1,0 1,1-1,0 0,0 0,1 0,0 0,0-1,1 1,0-1,0 0,0-1,0 1,1-1,0 0,1-1,-1 1,1-1,-1 0,1-1,0 1,1-2,-1 1,0-1,1 0,-1 0,1-1,0 0,0 0,-1-1,1 0,0-1,4 0,4-1,-1-1,0 0,0-1,0 0,0-1,-1-1,0-1,0 0,-1-1,1 0,-2-1,1 0,-1-1,-1 0,0-1,0-1,5-6,-10 10,1 1,-1-1,0-1,0 1,-1-1,0 0,-1 0,0 0,0-1,-1 1,0-1,-1 0,0 0,0 0,-1 0,-1 0,0 0,0 0,-1 0,0 0,-1 0,0 0,0 0,-1 0,0 1,-1-1,0 1,-2-2,-3 1,0 1,0 0,-1 1,0 0,-1 1,0 0,0 1,0 0,-1 0,0 1,0 1,0 0,0 1,-1 0,0 1,1 0,-1 1,0 0,0 1,0 1,0 0,1 1,-1 0,1 1,-2 0,-16 4</inkml:trace>
  <inkml:trace contextRef="#ctx0" brushRef="#br0" timeOffset="4151.542">3048 482,'71'-10,"-1"-4,0-2,-1-4,52-22,-100 32,-19 9,0-1,-1 1,1-1,0 1,0 0,0 0,0 0,0 0,0 0,0 0,0 1,1-1,-1 1,0-1,0 1,1 0,-1 0,0 0,0 0,1 0,-1 1,0-1,0 1,1-1,-1 1,0 0,0 0,0 0,0 0,0 0,0 0,0 1,-1-1,1 0,0 1,-1 0,1-1,0 3,0 0,0 0,-1 1,1-1,1 0,-1 0,1-1,-1 1,1 0,0-1,0 0,1 1,-1-1,1 0,-1-1,1 1,0-1,0 0,0 0,0 0,1 0,-1-1,1 1,-1-1,0 0,1-1,0 1,-1-1,1 0,-1 0,1 0,-1-1,1 1,-1-1,1 0,1-1,12-9,-5 0</inkml:trace>
  <inkml:trace contextRef="#ctx0" brushRef="#br0" timeOffset="4715.014">3697 2,'157'1,"-155"-2,0 1,-1-1,1 1,0 0,0 0,0 0,0 0,0 0,-1 0,1 0,0 1,0-1,0 1,-1-1,1 1,0 0,-1 0,1 0,0 0,-1 0,1 0,-1 0,0 0,1 0,-1 1,0-1,0 1,1-1,-1 1,-1-1,1 1,0 0,0-1,0 1,-1 0,1-1,-1 1,0 0,1 0,-1 0,0 0,0-1,0 3,-73 65,13-19,60-49,-1 0,0 0,1 0,0 0,-1 0,1 0,0 1,-1-1,1 0,0 0,0 0,0 0,0 1,0-1,0 0,0 0,0 0,1 0,-1 1,0-1,1 0,-1 0,1 0,-1 0,1 0,-1 0,1 0,0 0,0 0,-1 0,1-1,0 1,0 0,0 0,0-1,0 1,0 0,0-1,0 1,0-1,0 0,0 1,1-1,-1 0,0 0,0 1,0-1,0 0,60 16,63-27,-68 1,-34 7</inkml:trace>
</inkml:ink>
</file>

<file path=ppt/ink/ink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6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282,'-9'-5,"-9"-1,-5 0,-4 1,-2 2,-1 1,0 1,5 5,2 2,0 0,-1-1,-1-1,-2-2,0 0,5 3,0 2,5 3,4 1</inkml:trace>
  <inkml:trace contextRef="#ctx0" brushRef="#br0" timeOffset="1152.423">378 0,'-146'227,"30"-30,108-180,-2-1,0 0,-1 0,-1-1,0-1,-1 0,-11 10,8-14</inkml:trace>
  <inkml:trace contextRef="#ctx0" brushRef="#br0" timeOffset="1514.496">11 56,'136'192,"-88"-130,63 100,-106-107,-9-39</inkml:trace>
  <inkml:trace contextRef="#ctx0" brushRef="#br0" timeOffset="2134.35">407 733,'4'-21,"-1"-9,2 1,1 1,2-1,0 1,2 0,12-23,-22 49,1 1,-1 0,1 0,-1 0,1 0,0-1,-1 1,1 0,0 0,0 0,-1 0,1 0,0 1,0-1,0 0,0 0,0 1,0-1,1 0,-1 1,0-1,0 1,0-1,0 1,1 0,-1 0,0-1,1 1,-1 0,0 0,0 0,1 0,-1 1,0-1,0 0,1 0,-1 1,0-1,0 1,0-1,0 1,1-1,-1 1,0 0,0 0,0-1,0 1,0 0,-1 0,1 0,0 0,0 0,-1 0,1 0,0 0,-1 1,1-1,-1 0,1 0,-1 0,0 1,0-1,4 6,-3-4,-1-1,1 1,-1-1,1 0,0 1,0-1,0 0,0 1,1-1,-1 0,0 0,1 0,-1 0,1-1,0 1,0 0,0-1,0 1,0-1,0 1,0-1,0 0,1 0,-1 0,0 0,1 0,-1-1,0 1,1-1,-1 0,1 1,-1-1,1 0,-1-1,1 1,-1 0,1-1,-1 1,1-1,-1 0,0 1,1-2,15-9,-17 9,0 0,1 1,-1-1,0 0,0 1,1-1,-1 1,1 0,-1-1,1 1,0 0,-1 0,1 0,0 0,0 0,0 1,-1-1,1 0,0 1,0-1,0 1,0 0,0 0,0 0,0 0,0 0,0 0,0 0,0 1,0-1,0 1,0-1,0 1,0 0,0 0,0 0,-1 0,1 0,0 0,-1 0,1 0,-1 1,1-1,-1 1,0-1,1 1,-1 0,0-1,0 1,0 0,0 0,13 96,-9-78</inkml:trace>
</inkml:ink>
</file>

<file path=ppt/ink/ink5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26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87,'-1'0,"0"0,0-1,0 1,0 0,0 0,0-1,0 1,1 0,-1-1,0 1,0-1,0 1,1-1,-1 1,0-1,0 0,1 1,-1-1,1 0,-1 0,1 0,-1 1,1-1,-1 0,1 0,-1 0,1 0,0 0,0 0,0 0,-1 0,1 1,0-1,0 0,0 0,0 0,1 0,-1 0,0 0,0 0,0 0,1 0,-1 0,1 0,-1 1,0-1,1 0,42-20,232 8,-104-6,-159 19</inkml:trace>
</inkml:ink>
</file>

<file path=ppt/ink/ink5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26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84,'44'-5,"32"-6,9-1,-5 1,-7 3,-11-3,-11 2,-10 1,-6 2,-10 3</inkml:trace>
</inkml:ink>
</file>

<file path=ppt/ink/ink5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29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27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342 311,'-47'38,"2"3,2 1,1 2,3 2,-26 40,60-81,-1 0,1 0,0 1,1-1,-1 1,1 1,0-1,1 0,0 1,0 0,0 0,1 0,-1 0,2 0,-1 0,1 1,0-1,1 0,0 1,0-1,0 0,1 1,0-1,1 0,0 0,0 1,0-1,1-1,0 1,0 0,4 4,-1-5,1 0,1-1,-1 0,1-1,0 1,0-1,0-1,1 0,-1 0,1-1,0 0,0 0,-1-1,1 0,0 0,0-1,0-1,0 1,0-1,0-1,0 0,0 0,-1-1,1 0,-1 0,5-3,44-17,-33 15</inkml:trace>
  <inkml:trace contextRef="#ctx0" brushRef="#br0" timeOffset="297.172">765 397,'-35'15,"0"3,1 0,1 3,1 0,1 2,0 2,2 0,-2 6,20-20,1 0,0 1,1-1,0 2,1 0,0 0,1 0,-1 5,6-14,0-1,1 1,0 0,0-1,0 1,0 0,0 0,1 0,-1 0,1 0,0 0,1-1,-1 1,0 0,1 0,0 0,0 0,0-1,1 1,-1 0,1-1,0 1,0-1,0 0,0 0,1 1,-1-2,1 1,0 0,0 0,0-1,0 1,3 0,4 2,1-1,0 0,0-1,0 0,0-1,1 0,-1-1,1-1,-1 1,1-2,-1 1,1-2,-1 1,0-2,1 0,-1 0,0-1,-1 0,1 0,-1-2,0 1,1-2,5-3,-1-1,0 0,0-1,-1-1,-1 0,0-1,-1 0,-1-1,0 0,-1-1,0 0,-1-1,-1 0,-1 0,5-18,-10 28,-1-1,1 0,-1 1,-1-1,1 1,-2-1,1 0,-1 1,0-1,0 0,-1 1,0 0,0-1,-1 1,0 0,0 0,-1 0,0 1,0-1,0 1,-1 0,0 0,0 0,-1 1,1 0,-1 0,0 0,-1 1,1 0,-1 0,0 1,0-1,0 2,0-1,0 1,-1 0,1 0,-1 1,0 0,1 0,-1 1,0 0,-2 1,-9 5</inkml:trace>
  <inkml:trace contextRef="#ctx0" brushRef="#br0" timeOffset="781.055">963 763,'24'-24,"18"-16,-2-1,-1-2,-3-2,-1-1,-3-1,17-34,-34 66,-14 50,-1-35,-1 10,0 0,0 1,1-1,0 0,1 0,0 0,1 0,0 0,0 0,1 0,1-1,-1 1,1-1,1 0,0 0,0 0,1-1,0 0,0 0,1 0,0-1,1 0,-1 0,4 1,-4-3,-1-1,2 0,-1 0,0 0,1-1,0 0,0-1,0 0,0 0,0 0,0-1,0-1,0 1,1-1,-1 0,0-1,0 0,0-1,0 1,0-2,0 1,0-1,0 0,-1 0,0-1,1 0,-2-1,1 1,0-1,-1-1,0 1,2-4,-1 0,0-1,-1 0,-1-1,0 0,0 0,-1 0,0 0,-1 0,0-1,-1 0,-1 1,0-1,0 0,-1 0,0 0,-1 0,-1 1,0-1,0 0,-1 1,-1 0,0-1,-3-4,-5-3</inkml:trace>
  <inkml:trace contextRef="#ctx0" brushRef="#br0" timeOffset="1296.805">2091 170,'-9'4,"0"0,0 0,1 1,-1 0,1 1,0 0,1 0,-1 0,1 1,1 0,-1 1,1 0,0 0,1 0,-1 1,7-5,0-1,0 1,0-1,0 0,0 0,1 1,0-1,-1 0,1 0,0-1,0 1,1 0,-1-1,1 1,-1-1,1 1,0-1,0 0,0 0,0-1,0 1,0-1,0 1,0-1,1 0,-1 0,1 0,-1-1,1 1,-1-1,1 0,-1 0,1 0,-1-1,82 26,-83-24,0 1,0-1,0 0,0 1,-1-1,1 1,0 0,-1-1,1 1,-1 0,0 0,1 0,-1 0,0 0,0 0,0 1,-1-1,1 0,0 0,-1 1,0-1,1 0,-1 1,0-1,0 0,0 1,-1-1,1 0,0 1,-1-1,0 0,1 0,-1 1,0-1,0 0,-1 0,-4 9,0-1,-1 1,-1-2,0 1,0-1,0 0,-2 0,1-1,-3 1,-18 18,-106 57,110-71,-58 25,59-30</inkml:trace>
  <inkml:trace contextRef="#ctx0" brushRef="#br0" timeOffset="1615.332">2712 1,'-14'43,"-5"19,0 9,0-3,2-8,5-10,4-9,3-5,3-6,1-2,1-1,1-1,0 1,0 0,-6-5,-5-5,-3-6</inkml:trace>
  <inkml:trace contextRef="#ctx0" brushRef="#br0" timeOffset="1865.979">2288 340,'39'-5,"27"-1,6-1,-3 2,-9 2,-10 1,-9 0,-6 2,-4 5,-8 2</inkml:trace>
</inkml:ink>
</file>

<file path=ppt/ink/ink5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2.3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0,'5'24,"6"8,2-2</inkml:trace>
</inkml:ink>
</file>

<file path=ppt/ink/ink5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2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4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218 539,'-10'-2,"0"0,0 2,-1-1,1 1,-1 1,1 0,0 0,0 1,-1 0,1 1,0 0,1 1,-1 0,1 0,-1 1,2 0,-1 1,0 0,-3 4,10-9,0 1,1 0,-1 1,1-1,-1 0,1 0,0 1,-1-1,1 0,0 1,1-1,-1 1,0 0,1-1,0 1,-1-1,1 1,0 0,0-1,1 1,-1 0,0-1,1 1,0-1,-1 1,1-1,0 1,0-1,1 1,-1-1,0 0,1 0,-1 0,1 0,0 0,0 0,0 0,0 0,0-1,1 2,4 2,0 1,0-1,1 0,-1-1,1 0,0 0,0-1,1 0,-1 0,1-1,6 1,1-4,0 0,0-2,0 0,0-1,0 0,-1-1,1-1,-1-1,-1 0,1-1,-1 0,-1-1,0-1,7-5,1 0,-1 2,0 0,-1-1,-1-2,0 0,-1 0,-1-2,-1 0,0-1,-1 0,-1-1,-1-1,-1 0,-1 0,-1-1,0 0,-2-1,-1 0,0 0,-2-1,-1 1,-1-1,0-15,-3 30,0 0,-1-1,0 1,0 0,-1 0,-1 0,1 0,-1 1,-1 0,1-1,-1 2,-1-1,-3-4,6 9,0 0,0 0,0 0,0 1,0-1,-1 1,1 0,-1 0,0 0,1 0,-1 1,0 0,0-1,0 1,0 1,0-1,0 0,-1 1,1 0,0 0,0 0,0 1,0-1,0 1,0 0,0 0,0 1,0-1,0 1,0 0,-1 1,-6 2,0 2,1-1,0 1,0 1,1 0,0 0,0 1,1 0,0 1,1-1,0 1,0 1,1 0,1-1,0 2,0-1,1 1,0-1,1 1,0 0,1 0,1 1,0-1,0 0,2 0,-1 1,1-1,1 0,0 0,1 0,0 0,1 0,0-1,1 0,0 1,1-2,0 1,1-1,0 0,0 0,7 5,3 0,1-1,1 0,1-2,0 0,0-1,1-1,0-1,1-1,0-1,0-1,1 0,0-2,0-1,19 0,-22-2,0-2,0 0,-1-1,1-1,0-1,-1-1,0 0,0-2,0 0,-1-1,0-1,0-1,-1 0,0-1,-1-1,-1 0,0-2,0 1,-1-2,-1 0,-1 0,1-3,16-82,-29 97,1 0,-1 1,0-1,0 0,-1 1,1-1,-1 1,1-1,-1 1,0-1,0 1,0-1,0 1,0 0,0-1,-1 1,1 0,-1 0,0 0,0 0,1 0,-1 0,0 1,-1-1,1 1,0-1,0 1,-1 0,1 0,0 0,-1 0,1 0,-1 1,0-1,1 1,-1-1,-1 1,-7 1,0 1,0 0,1 0,-1 1,1 0,0 1,0 1,0-1,0 1,1 1,0 0,0 0,0 1,1 0,0 1,0-1,1 2,0-1,0 1,1 0,0 0,-3 9,5-10,0 1,1 0,0 0,1 0,0 0,0 0,1 1,0-1,1 0,0 1,0-1,1 0,0 1,1-1,0 0,1 0,-1 0,2 0,-1 0,1-1,1 1,-1-1,1 0,1-1,-1 1,2-1,-1 0,1 0,0-1,0 0,0 0,1-1,0 0,0 0,0-1,1 0,0 0,-1-1,1 0,3 0,15 3,-1-2,1-1,0-1,0-1,-1-1,1-2,0-1,0 0,19-7,-20 3</inkml:trace>
</inkml:ink>
</file>

<file path=ppt/ink/ink5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2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57 317,'3'2,"0"0,0 0,0-1,1 1,-1-1,0 0,0 0,1 0,-1 0,1 0,-1-1,1 1,-1-1,1 0,0 0,-1-1,1 1,-1-1,0 0,1 1,-1-2,1 1,-1 0,0-1,0 1,0-1,0 0,0 0,0 0,0 0,-1-1,1 1,-1-1,1 0,-1 1,0-1,0 0,-1 0,1 0,0-1,-1 1,1-2,91-204,-62 151,-27 50</inkml:trace>
  <inkml:trace contextRef="#ctx0" brushRef="#br0" timeOffset="1031.175">1 91,'5'14,"1"10,0 5,4-1,0-2,-2 0,-2 0,3-3,0-2,2-5,1-4</inkml:trace>
</inkml:ink>
</file>

<file path=ppt/ink/ink5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0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340 233,'11'28,"-4"4,-2 1,-1 0,-2 0,-1 0,-1 1,-2-1,-2 0,-5 25,-5 75,-5-21,14-89</inkml:trace>
  <inkml:trace contextRef="#ctx0" brushRef="#br0" timeOffset="384.551">1 374,'28'-31,"2"1,1 1,1 2,1 2,2 0,0 3,32-16,-36 18,1 1,1 2,0 1,1 2,1 1,0 1,0 3,1 0,1 3,-1 0,1 3,0 1,15 2,-43 0,-1 1,1 0,-1 0,0 1,1 0,-1 0,0 1,0 0,0 1,0 0,-1 0,0 0,0 1,0 0,0 1,-1-1,1 1,-1 0,-1 1,1 0,-1-1,-1 2,1-1,-1 0,0 1,-1 0,0 0,0 0,-1 0,0 1,0-1,-1 1,0-1,-1 1,1-1,-2 1,1 0,-10 18,0 0,-2-1,-1 0,-1-1,-1 0,-1-2,-2 1,0-2,-1-1,-1 0,-1-1,-1-1,-20 13,-27 21,-2-2,-2-3,-43 19,65-38,-47 19,98-48,0-1,0 1,1 0,-1 0,0-1,0 1,1 0,-1 0,0-1,0 1,0 0,0-1,0 1,0 0,0-1,1 1,-1 0,0-1,0 1,0 0,0-1,0 1,-1 0,1-1,0 1,0 0,0-1,0 1,0 0,0-1,0 1,-1 0,1 0,0-1,0 1,0 0,-1 0,1-1,0 1,0 0,-1 0,1-1,0 1,0 0,-1 0,1 0,0 0,13-12</inkml:trace>
  <inkml:trace contextRef="#ctx0" brushRef="#br0" timeOffset="648.283">1187 628,'-5'33,"-1"17,-1-1</inkml:trace>
  <inkml:trace contextRef="#ctx0" brushRef="#br0" timeOffset="880.064">1244 148,'0'0</inkml:trace>
</inkml:ink>
</file>

<file path=ppt/ink/ink5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6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100 424,'-17'42,"-41"294,36-158,22-177,0-1,-1 1,1 0,0-1,0 1,-1 0,1 0,0-1,0 1,0 0,0-1,0 1,0 0,0 0,0-1,0 1,0 0,0-1,1 1,-1 0,0-1,1 1,-1 0,0-1,1 1,-1 0,0-1,1 1,-1-1,1 1,-1-1,1 1,0-1,-1 0,1 1,-1-1,1 1,0-1,-1 0,1 0,0 1,-1-1,1 0,0 0,-1 0,1 0,0 0,0 0,-1 0,1 0,0 0,-1 0,1 0,0 0,0-1,-1 1,1 0,0 0,0-1,42-20,160-106,-173 112,0 0,1 2,1 2,0 0,1 3,-1 0,2 2,-1 2,15 0,-43 4,0 0,-1 0,1 0,0 1,-1 0,1 0,-1 0,1 1,-1-1,0 1,1 0,-1 1,0-1,0 0,-1 1,1 0,0 0,-1 0,0 1,0-1,0 1,0 0,0-1,-1 1,0 0,1 1,-2-1,1 0,0 1,-1-1,0 1,0-1,0 1,-1-1,1 1,-1 0,0 4,-6 9,-1 0,-1-1,0 0,-1 0,0-1,-2 0,0-1,-1 0,0 0,-1-1,0-1,-2-1,1 0,-1 0,-1-1,0-1,-3 0,4 1,0-1,0-1,-1 0,-1-2,0 1,0-2,0 0,0-1,-1-1,0 0,0-2,0 0,0-1,0-1,-1 0,1-1,0-2,0 1,-7-4,19 4,1 0,1-1,-1 1,0-1,1 0,-1-1,1 1,0-1,0 0,0 0,0 0,1 0,0-1,0 1,0-1,0 0,1 0,-1-2,-5-16</inkml:trace>
  <inkml:trace contextRef="#ctx0" brushRef="#br0" timeOffset="827.742">1031 820,'-13'5,"1"2,-1 0,1 0,0 1,1 1,-1 0,2 0,0 1,0 1,0 0,1 0,1 0,0 1,1 1,0-1,1 1,0 0,1 1,-2 8,6-17,1-1,-1 1,1 0,0-1,1 1,-1-1,1 1,0 0,0-1,0 0,0 1,1-1,0 0,0 1,0-1,0 0,1-1,0 1,-1 0,1-1,1 1,-1-1,0 0,1 0,0-1,-1 1,1-1,0 1,1-1,-1 0,0-1,0 1,1-1,-1 0,1 0,3 0,1 1,-1 0,1-1,-1 0,1-1,-1 0,1 0,-1-1,1 0,-1-1,1 0,-1 0,0-1,0 0,0 0,0-1,-1 1,1-2,-1 1,7-6,-7 2,-1 1,1-1,-1-1,0 1,-1-1,0 0,-1 0,1 0,-2-1,1 1,-1-1,-1 0,0 0,0 0,-1 0,0 0,-1 0,0-1,-1 1,0 0,0 0,-1 0,-1 0,0 0,0 1,0-1,-2 1,1-1,-1 1,0 1,-1-1,0 1,0 0,-1 0,-1 0,6 6,0 0,0 0,0 0,-1 0,1 1,0-1,-1 1,1 0,-1 0,0 0,1 0,-1 0,0 0,0 1,1-1,-1 1,0 0,0 0,0 0,0 0,1 0,-1 1,0-1,0 1,0 0,1-1,-1 2,1-1,-2 0,5 1,-1 0,1 1,0-1,0 0,0-1,0 1,0 0,0 0,0 0,0-1,1 1,-1 0,1-1,0 1,-1-1,1 0,0 0,0 1,-1-1,1 0,0-1,0 1,0 0,0 0,1-1,-1 1,0-1,0 0,0 0,0 0,0 0,1 0,13 1,1-2,-1 0,0 0,1-2,-1 0,0-1,-1 0,1-1,-1-1,0-1,0 0,-1-1,1 0,-2-1,1-1,1-2,5-5,0-1,-2-1,0-1,-1-1,-1 0,-1-1,-1-1,-1 0,-1-1,-1 0,-1-1,-1 0,5-24,-6 17,-2 0,-1 0,-1 0,-2 0,-1-1,-2 1,-3-28,-5 32,9 28,0 1,0-1,0 0,0 1,0-1,0 0,0 1,0-1,0 0,0 1,0-1,0 0,0 1,-1-1,1 0,0 1,0-1,0 0,0 1,-1-1,1 0,0 0,0 1,-1-1,1 0,0 0,0 0,-1 1,1-1,0 0,-1 0,1 0,0 0,-1 0,1 1,0-1,-1 0,1 0,0 0,-1 0,1 0,0 0,-1 0,1 0,0 0,-1-1,1 1,0 0,-1 0,1 0,0 0,-1 0,1 0,0-1,-1 1,1 0,0 0,0-1,-1 1,1 0,0 0,0-1,0 1,-25 135,18-74,2 1,4 0,4 48,23 134,32 125,-31-263,-24-110,-3-7</inkml:trace>
  <inkml:trace contextRef="#ctx0" brushRef="#br0" timeOffset="1077.448">1116 621,'43'-9,"38"-9,16-5,0 1,-12-1,-10-1,-13 4,-13 0,-9 3,-7 1,-9-3,-4-2,0 2,-4-1,-5 4</inkml:trace>
  <inkml:trace contextRef="#ctx0" brushRef="#br0" timeOffset="1398.769">2047 0,'-6'107,"-4"0,-5-1,-12 36,25-131,-31 137,19-96,2 1,2 0,3 0,2 1,2 0,3 27,0-77,0 0,1 0,-1 1,1-1,-1 0,1 0,0 0,1 0,-1 0,1 0,0-1,-1 1,2-1,-1 1,0-1,1 1,0-1,-1 0,1 0,0-1,1 1,-1 0,0-1,1 0,-1 0,1 0,0 0,0-1,0 1,0-1,0 0,0 0,0 0,0-1,0 0,0 0,0 0,3 0,22-12,0-1,-2-1,1-1,-2-2,19-14,-38 26,204-134,-209 138,-1 0,0 0,0 0,1 0,-1 0,1 1,-1-1,1 0,-1 1,1-1,-1 1,1-1,-1 1,1 0,0 0,-1 0,1 0,0 0,-1 0,1 0,-1 0,1 1,0-1,-1 1,1-1,-1 1,1 0,-1-1,1 1,-1 0,0 0,1 0,-1 0,0 0,0 0,0 0,0 1,0-1,0 0,0 1,0-1,0 1,-1-1,1 1,0-1,-1 1,0-1,1 1,-1-1,0 2,0 8,-1-1,0 1,-1-1,0 0,-1 1,0-1,0 0,-1-1,-4 8,-16 48,19 16,11-63</inkml:trace>
</inkml:ink>
</file>

<file path=ppt/ink/ink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9:11.16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411 2089,'-2'1,"0"1,0-1,0 1,1-1,-1 1,0 0,1 0,-1 0,1-1,0 1,0 1,0-1,0 0,0 0,0 0,0 0,1 1,-1-1,1 0,0 1,0-1,0 0,0 1,0-1,0 1,0 0,-3 224,28-86,-23-117</inkml:trace>
  <inkml:trace contextRef="#ctx0" brushRef="#br0" timeOffset="1401.121">7523 1,'0'571,"-29"-281,29 179,-58-104,48-277,4 49,13-108,-2 1,-2 0,0 0,-2 1,-2-1,0 0,-2 0,-4 12,-15 179,23-139,1-73</inkml:trace>
  <inkml:trace contextRef="#ctx0" brushRef="#br0" timeOffset="2840.656">100 2371,'40'17,"-23"-13,1-2,-1 0,1-1,0 0,0-1,-1-2,1 1,0-2,14-4,67-6,215-17,649 31,-688 26,11-15,-143 2,0-7,102-9,-69 0,625 2,-430 29,-104-18,-208-4,1-2,-1-3,1-2,47-7,60-6,133 10,-6-1,24-22,67-2,-59 0,-7-1,111-1,18 31,-448-1</inkml:trace>
  <inkml:trace contextRef="#ctx0" brushRef="#br0" timeOffset="3122.727">7890 1976,'-77'48,"-35"20,-12 9,0-4,11-5,16-9,10-6,9-6,15-6,7-2,9-1,2-3,5-3,9-6</inkml:trace>
  <inkml:trace contextRef="#ctx0" brushRef="#br0" timeOffset="4108.416">750 2060,'-39'29,"-36"24,-10 7,-1-1,10-6,8-12,11-8,10-5,9-3,1-5,1-1,3 1,2-4,6 1,13-2,7-4</inkml:trace>
  <inkml:trace contextRef="#ctx0" brushRef="#br0" timeOffset="6308.193">1145 1580,'0'29,"0"29,4 9,3-2,-1-8,-1-7,-1-9,-2-6,-1-4,0-3,-1-1,-1 0,1 0,0-5</inkml:trace>
  <inkml:trace contextRef="#ctx0" brushRef="#br0" timeOffset="6669.452">1004 1666,'58'-44,"1"3,3 3,1 3,30-11,-89 43,-1 0,1 1,0 0,-1 0,1 0,0 0,0 0,0 1,0 0,1 0,-1 0,0 0,0 1,1-1,-1 1,0 0,1 1,-1-1,0 1,0 0,1 0,-1 0,0 0,0 1,0 0,0-1,0 1,-1 1,1-1,-1 1,1-1,-1 1,0 0,0 0,0 1,0-1,-1 0,3 5,-2 7,0 0,-1 1,-1-1,0 1,-1-1,-1 1,-1 0,0-1,-1 0,0 1,-1-1,-1 0,0-1,-1 1,-1-1,0 0,-1-1,-1 0,0 0,0-1,-1 0,-1 0,0-2,-1 1,0-1,-10 6,-43 22,45-37</inkml:trace>
  <inkml:trace contextRef="#ctx0" brushRef="#br0" timeOffset="7605.963">1540 1891,'24'-8,"-1"-1,-1-1,1-1,-2 0,0-2,0-1,-1 0,-1-2,0 0,-1-1,-1-1,-1 0,0-1,-1-1,-13 15,1 0,-1-1,0 1,0 0,0-1,-1 0,0 1,0-1,0 0,-1 1,0-1,0 0,0 1,-1-1,0 0,0 1,-1-2,2 4,-1 1,1 0,-1 0,0 0,0 0,0 0,-1 0,1 0,0 1,-1-1,1 0,-1 1,1-1,-1 1,0-1,0 1,0 0,1 0,-1-1,0 2,-1-1,1 0,0 0,0 1,0-1,0 1,-1-1,1 1,0 0,0 0,0 0,-1 0,1 1,0-1,0 0,-1 1,1 0,0-1,0 1,0 0,0 0,0 0,-1 1,-9 6,1 1,0-1,0 2,1 0,0 0,1 1,0 0,0 0,2 1,-1 0,1 1,1-1,0 1,-3 13,-2-2,8-20,0 0,0 0,1 1,0-1,0 1,0 0,0 0,1-1,0 1,0 0,0 0,0 0,1 0,0 0,0 0,0 0,1 0,0 0,0 0,0 0,0 0,1 0,0-1,0 1,0 0,1-1,-1 0,1 1,0-1,0 0,0-1,1 1,0-1,-1 1,1-1,0 0,3 1,7 0,-1-1,1-1,0 0,1-1,-1 0,0-1,0-1,0 0,0-1,0-1,0 0,-1-1,1 0,-1-1,0 0,0-1,7-6,5-4,-2-2,0-1,-1-1,-1-1,-1-1,0 0,-2-2,-1 0,-1-1,12-26,-23 43,-2 4,0 0,-1 0,1 0,-1-1,1 1,-1-1,0 0,-1 1,1-1,-1 0,0 0,-1 0,1 0,-1 0,0 0,0 0,0 0,-1 0,0-4,-1 8,1 0,0 1,-1-1,1 1,-1-1,1 1,-1 0,1 0,-1-1,1 1,-1 0,1 0,-1 1,1-1,-1 0,1 0,-1 1,1-1,-1 1,1-1,0 1,-1-1,1 1,0 0,-1 0,1 0,0 0,0 0,0 0,0 0,0 0,0 0,0 1,0-1,0 0,1 1,-1-1,0 0,1 1,-1-1,1 1,0-1,-1 1,1-1,0 1,0-1,0 1,0-1,1 4,1-1,-1 0,1 0,0 0,0 0,0-1,0 1,1 0,0-1,0 0,0 0,0 1,0-2,0 1,1 0,-1-1,2 1,22 22,-22-17,-1 0,-1 1,1-1,-2 1,1 0,-1 0,0 0,-1 0,0 0,0 0,-1 1,-1-1,1 0,-1 0,-1 0,0 0,0 0,0 0,-5 8,-6 57,11-18,1-31</inkml:trace>
  <inkml:trace contextRef="#ctx0" brushRef="#br0" timeOffset="7853.44">2499 1750,'-9'29,"1"14,2 0</inkml:trace>
  <inkml:trace contextRef="#ctx0" brushRef="#br0" timeOffset="8090.421">2499 1383,'-9'10,"-4"2</inkml:trace>
  <inkml:trace contextRef="#ctx0" brushRef="#br0" timeOffset="8303.492">2725 1693,'-7'14,"1"-1,0 1,1 1,1-1,0 1,1-1,0 1,2 0,-1 0,2 0,0 0,1 0,2 13,-2-25,0-1,0 1,0-1,0 0,1 1,-1-1,1 0,-1 0,1 0,0 0,0 0,0 0,0-1,0 1,1-1,-1 1,0-1,1 0,-1 0,1 0,-1 0,1-1,-1 1,1-1,0 1,-1-1,1 0,0 0,-1 0,1 0,0 0,-1-1,1 1,-1-1,1 0,0 0,89-43,-83 37,-1-2,0 1,0-1,-1 0,0 0,0-1,-1 0,0 0,-1-1,0 1,-1-1,0 0,-1-3,0 8,-2 0,1-1,-1 0,0 1,0-1,-1 0,1 0,-2 1,1-1,-1 0,0 1,0-1,-1 0,0 1,0 0,0-1,-1 1,0 0,-1 0,1 0,-1 1,0-1,-1 0,1 3,0 1,0-1,0 1,0 0,-1 1,1-1,0 1,-1-1,1 1,-1 1,0-1,1 1,-1-1,0 1,1 1,-1-1,0 1,1-1,-1 1,1 1,-1-1,1 1,0-1,-1 1,1 1,0-1,0 0,1 1,-1 0,0 0,1 0,0 0,-1 1,1-1,1 1,-1 0,0 0,1 0,-1 3,-12 10</inkml:trace>
  <inkml:trace contextRef="#ctx0" brushRef="#br0" timeOffset="8790.923">3290 1637,'-13'16,"1"0,1 2,1-1,0 1,2 1,0-1,0 2,2-1,-1 8,6-25,1 1,0-1,-1 1,1 0,0-1,0 1,0-1,1 1,-1 0,0-1,1 1,0-1,0 1,0-1,0 1,0-1,0 1,0-1,1 0,-1 0,1 0,0 0,0 0,0 0,0 0,0-1,0 1,0-1,0 1,1-1,-1 0,0 0,1 0,-1 0,1 0,-1-1,1 1,0-1,-1 1,1-1,0 0,-1 0,1 0,-1-1,1 1,0-1,-1 1,1-1,-1 0,3 0,11-7,0 0,0-1,0 0,-1-1,0-1,-1 0,0-2,-1 1,-1-1,0-1,8-11,96-158,-104 164,-1 0,-1-1,-1-1,-1 1,0-1,-2 0,0-1,-1 0,-2 0,0 0,-1-18,-2 34,-1 1,0 0,0 0,0-1,-1 1,0 0,0 1,0-1,0 0,-1 0,0 1,0 0,0-1,-1 1,1 0,-1 1,0-1,0 1,0-1,0 1,-1 0,0 1,1-1,-1 1,0 0,0 0,0 1,0-1,0 1,-1 0,1 1,0-1,0 1,-1 0,1 0,0 1,-1-1,1 1,0 0,0 1,0-1,-5 3,-4 3,1 0,-1 2,1-1,1 2,0-1,0 2,1 0,0 0,1 1,0 0,1 0,0 1,1 1,1-1,0 1,1 1,0-1,1 1,1 0,-1 8,3-12,1 1,0-1,0 1,2-1,-1 0,1 1,1-1,0 0,1 1,0-1,1 0,0-1,0 1,1-1,1 0,-1 0,2 0,-1-1,2 0,-1 0,1-1,0 0,1 0,0-1,8 5,4 1,1-1,0-1,0-1,1 0,1-2,0-1,0-1,0-1,0-1,1-1,0-2,0 0,2-1,36-1,-38 0</inkml:trace>
  <inkml:trace contextRef="#ctx0" brushRef="#br0" timeOffset="9090.223">4023 1609,'48'-10,"21"-2,3-1,-6 4,-9 2,-9-2,-9 0,-5 2,-5 2,-1 2,-6 2</inkml:trace>
  <inkml:trace contextRef="#ctx0" brushRef="#br0" timeOffset="9386.5">4080 1891,'48'-15,"20"-4,4 1,-10-1,-12 2,-8 5,-8 3,-8 5</inkml:trace>
  <inkml:trace contextRef="#ctx0" brushRef="#br0" timeOffset="9658.854">4051 2117,'48'-10,"21"-3,3-4,-6 1,-9 3,-9-1,-9 2,-5-2,-9 2</inkml:trace>
  <inkml:trace contextRef="#ctx0" brushRef="#br0" timeOffset="10409.349">5209 1553,'-75'154,"23"-52,34-73,2 1,2 0,0 2,2-1,2 2,-1 7,10-35,0 1,1-1,0 0,0 0,0 1,1-1,0 0,0 0,0 0,1 0,0 0,-1 0,2 0,-1 0,1-1,-1 1,1-1,0 0,1 1,-1-1,1-1,0 1,0-1,0 1,0-1,1 0,-1-1,1 1,-1-1,1 0,0 0,0 0,0-1,0 0,1 0,-1 0,0 0,0-1,1 0,-1 0,4-1,-1 1,0-1,0 1,0-2,0 1,-1-1,1 0,0-1,-1 0,0 0,0 0,0-1,0 0,0-1,-1 1,6-6,1-4</inkml:trace>
  <inkml:trace contextRef="#ctx0" brushRef="#br0" timeOffset="10861.073">4842 1580,'27'-13,"2"2,0 0,0 2,0 1,1 1,0 2,18-1,-41 7,0 0,0 0,0 1,0 0,0 0,0 0,-1 1,1 0,-1 0,0 1,1 0,-2 0,1 0,0 1,-1 0,0 0,0 0,0 1,-1 0,0-1,0 2,1 1,0 1,1-1,0-1,1 1,-1-1,1 0,1 0,-1-1,1 0,0-1,1 0,-1 0,2 0,-2-3,1 1,1-2,-1 1,0-2,0 1,0-1,1 0,-1-1,0 0,0-1,0 1,0-2,0 1,0-2,-1 1,1-1,-1 0,0-1,0 1,0-2,-1 1,0-1,0 0,0-1,-1 0,0 0,0-1,7-12</inkml:trace>
  <inkml:trace contextRef="#ctx0" brushRef="#br0" timeOffset="11504.202">5604 2004,'-181'249,"343"-438,-160 187,0 1,0 0,0-1,1 1,-1 0,0 0,1 0,-1 0,0 0,1 1,-1-1,1 1,0 0,-1-1,1 1,-1 0,1 1,-1-1,1 0,-1 1,1-1,-1 1,1 0,-1 0,1 0,-1 0,0 0,0 0,0 1,0-1,0 1,0 0,0-1,0 1,0 0,-1 0,1 0,-1 0,1 1,-1-1,0 0,0 0,0 1,0-1,0 1,44 40,-41-42,0 0,0 1,-1-2,1 1,0 0,0-1,0 0,0 0,0 0,0 0,0-1,0 1,0-1,0 0,0 0,0-1,0 1,-1-1,1 1,-1-1,1-1,-1 1,0 0,0-1,0 0,0 1,0-1,0 0,-1 0,0-1,2-1,55-115,-51 95</inkml:trace>
</inkml:ink>
</file>

<file path=ppt/ink/ink5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4:02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0,'-24'200,"-33"85,56-279,0-4,0 1,0-1,0 1,0-1,0 0,0 1,1 0,-1-1,1 1,0-1,0 1,0 0,0-1,0 1,0-1,1 1,-1-1,1 1,0 0,0-1,0 0,0 1,0-1,0 0,1 1,-1-1,1 0,0 0,-1 0,1-1,0 1,0 0,0-1,0 1,1-1,-1 1,0-1,2 1,7-4,0-1,0 0,-1 0,1-1,-1-1,0 1,0-2,0 1,-1-1,0-1,0 0,-1 0,0-1,3-3,35-26,-24 20,0 1,0 2,2 0,0 1,0 1,1 2,1 0,12-2,-33 11,0 0,0 1,0 0,1 0,-1 0,0 1,0-1,0 1,0 0,0 1,-1-1,1 1,0 0,-1 0,1 1,-1-1,0 1,1 0,-1 0,-1 0,1 1,0-1,-1 1,0 0,0 0,0 0,0 1,-1-1,1 1,-1-1,0 1,-1 0,1-1,-1 1,0 0,0 0,0 3,-1 6,0-1,-1 1,0-1,-1 1,0-1,-1 0,-1 0,0 0,-1 0,0-1,-1 0,0 0,-1 0,0-1,-1 0,-1 0,1-1,-2 0,1-1,-1 1,-1-2,0 0,0 0,0-1,-10 4,-6 2,-1-1,0-1,-1-2,0-1,-1-1,1-1,-1-2,-8-1,25-2,0-2,1 0,-1 0,1-1,-1-1,1 0,0-1,0 0,0-1,0 0,-1-2,8 5,1-1,0 1,0-1,1 1,-1-1,0 0,1-1,0 1,0 0,0-1,0 0,0 0,1 0,0 0,-1 0,2 0,-1-1,0 1,1 0,0-1,0 0,0 1,1-1,-1 0,1 1,0-1,1 0,-1 1,1-1,0 1,1-4,21-38,-11 27</inkml:trace>
  <inkml:trace contextRef="#ctx0" brushRef="#br0" timeOffset="684.796">823 424,'5'189,"-5"-186,1 0,-1 0,1 0,0 0,0 0,0 0,0 0,0-1,1 1,-1 0,1-1,0 1,0-1,0 0,0 0,0 1,0-1,1-1,-1 1,1 0,-1-1,1 1,0-1,-1 1,1-1,0 0,0-1,0 1,0 0,0-1,0 1,0-1,0 0,0 0,0 0,0-1,0 1,0-1,0 1,0-1,0 0,0 0,-1-1,1 1,0 0,-1-1,1 0,-1 1,2-2,12-11,-1-1,0 0,-1 0,-1-2,0 0,8-15,120-194,-140 225,-1-1,0 1,0 0,1-1,-1 1,0 0,1 0,-1-1,1 1,-1 0,1 0,0 0,0-1,-1 1,1 0,0 0,0 0,0 0,0 0,0 1,0-1,1 0,-1 0,0 1,0-1,0 1,1-1,-1 1,0-1,1 1,-1 0,0 0,1 0,-1 0,0 0,1 0,-1 0,0 0,1 0,-1 0,0 1,1-1,-1 1,0-1,0 1,1-1,-1 1,0 0,0-1,1 2,52 191,15 102,-61-262,-2-1,0 1,-3 1,0-1,-2 0,-2 0,-1 1,-1-1,-2 0,-2 0,0-1,-7 15,-43 29,55-73,0-1,0 0,0-1,0 1,-1 0,1-1,0 1,-1-1,1 1,-1-1,0 0,1 0,-1-1,0 1,0 0,0-1,1 0,-1 1,0-1,0-1,0 1,0 0,0 0,1-1,-1 0,0 0,0 1,1-2,-1 1,1 0,-2-1,-1-5,0 0,0 0,1 0,0-1,0 0,0 0,1 0,1 0,-1 0,1-1,1 1,-1-1,1-3,1 9,-2-15,1 0,0 0,2-1,0 1,1 0,1 0,0 0,1 0,2 1,-1 0,2 0,0 0,2 0,-1 1,2 1,0 0,7-8,-2 7,1 1,0 0,1 1,1 1,0 0,10-4,-3 1</inkml:trace>
</inkml:ink>
</file>

<file path=ppt/ink/ink5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4:00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1 948,'43'-4,"-1"-2,1-1,-1-3,0-1,-1-2,0-1,-2-3,1-1,-2-2,16-12,70-90,-108 101,1 1,1 1,1 1,1 1,1 0,0 2,1 0,0 1,4 0,-22 11,1 0,-1 0,1 0,0 0,0 1,1 0,-1 0,0 0,1 0,-1 1,1 0,0 0,-1 1,1-1,0 1,-1 1,1-1,0 1,-1 0,1 0,-1 0,1 1,-1 0,0 0,0 1,0-1,0 1,0 0,0 0,-1 1,1-1,-1 1,0 0,2 3,-2 5,0 0,0 0,-1 0,-1 1,0 0,0-1,-2 1,1 0,-2 0,0 0,0-1,-1 1,-1-1,0 1,0-1,-2 0,1 0,-6 10,1-3,-1 1,0-1,-1 0,-1-1,-1-1,0 0,-2 0,1-1,-2-1,0-1,-1 0,-15 9,18-12,-1-1,1 0,-2 0,1-2,-1 0,-1-1,0 0,1-1,-2-1,1-1,-1-1,1 0,-12 0,27-3,0 0,1 0,-1 0,0 0,1 0,-1 0,1 0,-1 0,0-1,1 1,-1-1,1 1,-1-1,1 0,-1 0,1 1,0-1,-1 0,1 0,0 0,0-1,0 1,0 0,-1 0,2-1,-1 1,0 0,0-1,0 1,1-1,-1 1,1-1,-1 1,1-1,-1 0,1 1,0-1,0 1,0-1,0 0,0 1,0-1,1 0,-1 1,0-1,1 1,-1-1,1 1,-1-1,1 1,0-1,0 1,0-1,0 1,0 0,0 0,0 0,0-1,1 1,12-14,1 1,0 1,1 0,1 1,0 1,0 0,1 1,1 1,0 1,8-2,-20 7,6-3,0 0,0 1,0 1,1 0,0 1,0 0,0 1,0 1,0 0,0 1,1 0,-1 1,0 1,0 0,0 1,-1 1,1 0,6 3,-9-1,1-1,0 0,0-1,1 0,-1-1,1 0,-1-1,1-1,0 0,0 0,0-1,0-1,0 0,-1-1,1 0,0-1,-1-1,9-3,18-5,-1-2,-1-2,0-1,-1-2,-1-1,-1-2,0-2,-2 0,11-13,-27 22,-9 9,1 0,-2 0,1 0,0-1,-1 0,-1 0,1-1,-1 0,0 0,-1 0,0 0,0-1,-1 1,0-1,0-2,-3 10,-1 0,1 0,-1-1,1 1,-1 0,1 0,-1 0,0 0,0 0,1 0,-1 0,0 0,0 0,0 0,0 0,0 1,0-1,-1 0,1 1,0-1,0 1,0-1,0 1,-1 0,1-1,0 1,-1 0,1 0,0 0,0 0,-1 0,1 0,0 0,0 0,-1 1,1-1,0 0,0 1,-1-1,1 1,0 0,0-1,0 1,0 0,0-1,0 1,0 0,0 0,0 0,0 0,1 0,-1 0,0 0,0 0,1 0,-1 2,-10 6,1 2,0-1,1 2,0-1,0 1,2 0,-1 1,2 0,-1 0,-3 14,7-21,1 1,0 0,1-1,-1 1,1 0,0 0,1 0,0 0,0 0,0 0,1 0,0 0,1 0,-1 0,1-1,1 1,-1-1,1 1,0-1,0 0,1 0,0 0,3 4,1-5,1 0,0 0,0-1,0 0,1 0,-1-1,1-1,0 1,0-2,0 1,-1-1,2-1,-1 0,0 0,0-1,0 0,8-2,-12 2,46-6,-1-3,1-2,-2-2,0-2,4-4,403-147,-432 157,-38 6,-42 7,27 0,0 2,0 1,0 0,1 3,0 0,1 1,0 2,-6 4,23-11,1-1,-1 2,1-1,0 1,0 0,1 1,0 0,0 0,0 0,1 1,0 0,1 1,0-1,0 1,0 0,1 0,1 0,0 1,0-1,1 1,0 0,0-1,1 1,0 10,2-16,-1-1,1 1,0 0,0 0,0 0,0-1,1 1,-1-1,1 1,0-1,0 0,1 1,-1-1,0 0,1-1,0 1,0 0,0-1,0 1,0-1,0 0,1 0,-1 0,1-1,-1 1,1-1,0 0,0 0,-1 0,5 0,120 6,-98-13,0-2,-1 0,0-2,0-1,-1-2,-1 0,0-2,-1-1,-1-1,9-8,-33 24,54-40,-3-2,-1-3,-2-2,-2-2,-3-2,23-36,-53 73,-1-1,-1 0,-1-1,0 0,-1-1,-1 0,0 0,-2-1,0 0,-1-1,-1 1,-1-1,0 0,-2 0,0-1,-1 1,-1 0,-2 0,-2-19,2 33,0 0,0 0,-1 1,1-1,-1 1,-1-1,1 1,-1 0,0 1,0-1,0 1,0-1,-1 1,0 0,0 1,0-1,0 1,-1 0,1 1,-1-1,0 1,0 0,0 0,0 1,0 0,0 0,0 0,0 1,0 0,0 0,0 0,-1 1,-3 1,-13 6,0 1,1 0,0 2,1 1,0 1,1 0,0 1,1 2,1 0,0 1,2 0,0 1,1 1,0 1,2 0,0 1,1 0,2 1,-5 13,8-21,1 0,1 1,0-1,1 1,0 0,1 0,1 0,1 0,0 0,1 1,0-1,1 0,1 1,0-1,2 0,-1-1,2 1,0 0,0-1,2 0,0-1,0 1,9 10,-1-10,0 0,1-2,1 0,0-1,0 0,1-1,1-2,-1 0,1 0,1-2,-1 0,1-2,13 2,6 0,0-2,0-2,1-2,-1-1,0-2,25-6,-31 2,1-1,-1-2,-1-1,1-1,-2-2,0-1,-1-2,-1-1,0-1,-1-2,16-15,-33 26,0-1,-1-1,0 1,-1-2,-1 1,1-1,-2-1,1-2,-6 12,0 1,0-1,0 1,-1-1,0 0,0 0,0 0,0 1,-1-1,1 0,-1 0,0 0,0 0,0 0,-1 0,0 0,1 0,-1 0,-1 0,1 1,0-1,-1 0,0 1,0-1,0 1,0 0,0 0,-1-1,0 2,1-1,-1 0,0 0,-1 0,-1 0,0 1,-1-1,1 1,0 0,-1 0,1 1,-1-1,0 1,1 0,-1 1,0-1,1 1,-1 1,0-1,0 1,1 0,-1 0,0 0,1 1,-1 0,-2 1,-106 63,103-58,1 0,0 0,0 1,1 1,0 0,1 0,0 0,1 1,0 1,0-1,1 1,1 0,0 0,1 0,0 1,0 0,2 0,0 0,0 0,1 0,1 0,0 2,1-9,0 0,0 1,0-1,1 0,0-1,1 1,-1 0,1 0,0-1,0 0,1 0,0 0,0 0,0 0,0-1,1 1,-1-1,1-1,0 1,1-1,-1 1,1-1,-1-1,1 1,0-1,0 0,4 1,8 2,1-1,-1-1,1-1,-1 0,1-1,0-1,0-1,14-3,7-3,1-1,-2-3,0-1,0-2,-1-2,13-8,176-125,-130 80,98-78,-194 146,0 0,0 0,1 0,-1 0,0 0,1 0,-1 0,1 0,-1 1,1-1,-1 0,1 1,-1 0,1-1,-1 1,1 0,0 0,-1 0,1 0,-1 0,1 0,0 0,-1 0,1 1,-1-1,1 1,0-1,-1 1,1-1,-1 1,0 0,1 0,-1 0,0 0,1 0,-1 0,0 0,0 0,0 1,0-1,0 0,0 1,0-1,-1 0,1 1,0-1,-1 1,1 0,-1-1,0 1,1-1,-1 1,0 0,0-1,0 1,0-1,0 1,0 0,2 21,-1 1,-1-1,-1 1,-1-1,-1 1,0-1,-2 0,-1 0,-1-1,-1 0,-2 2,5-15,-1 0,0 0,-1-1,0 0,-1 0,1 0,-1-1,-1 0,1 0,-1-1,0-1,-1 1,1-1,-1-1,0 0,-1 0,12-4,-1 0,0 1,1-1,-1 0,1 1,-1-1,1 1,-1-1,0 1,1-1,-1 1,0-1,1 1,-1-1,0 1,0-1,0 1,1-1,-1 1,0-1,0 1,0-1,0 1,0 0,0-1,0 1,0-1,0 1,0-1,-1 1,1 0,0-1,0 1,0-1,-1 1,1-1,0 1,-1-1,1 1,0-1,-1 0,1 1,-1-1,1 1,0-1,-1 0,1 1,-1-1,1 0,-1 0,1 1,-1-1,0 0,1 0,-1 0,1 0,-1 0,1 1,-1-1,0 0,1 0,-1-1,1 1,-1 0,1 0,-1 0,0 0,45 11,12-10,0-2,-1-3,1-2,-1-3,33-10,-48 11,3 0,-1-1,0-3,-1-1,0-3,28-14,-64 28,0 0,0-1,-1 0,1 0,-1 0,1 0,-1-1,0 0,0 0,-1 0,1 0,-1 0,0-1,0 1,0-1,-1 0,0 0,1 0,-2 0,1-1,0 0,-2-18</inkml:trace>
  <inkml:trace contextRef="#ctx0" brushRef="#br0" timeOffset="568.818">1553 214,'0'0</inkml:trace>
</inkml:ink>
</file>

<file path=ppt/ink/ink5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4:09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197 131,'0'-4,"0"2,0 7,5 7,1 7,0 5,-1 2,-1 3,-2 0,-1 1,-1 0,0-1,0 0,0-1,0 1,-1-1,1 0,0-4</inkml:trace>
  <inkml:trace contextRef="#ctx0" brushRef="#br0" timeOffset="304.876">0 611,'43'-9,"19"-9,4-1,-4 3,-9 4,-12 0,-10 1,-4 3,-2 3,-6 2</inkml:trace>
  <inkml:trace contextRef="#ctx0" brushRef="#br0" timeOffset="1052.356">57 837,'47'-13,"189"-32,-233 45,-1-1,1 0,-1 1,1-1,0 1,-1 0,1 0,-1 0,1 0,-1 0,1 0,0 1,-1-1,1 1,-1 0,1 0,-1 0,0 0,1 0,-1 0,0 1,0-1,0 1,0 0,0-1,0 1,0 0,-1 0,1 0,-1 0,1 0,-1 1,0-1,0 0,0 1,0-1,0 1,-1-1,1 1,-1-1,1 1,-1-1,0 2,-3 8,0-1,-1 0,-1-1,0 1,0-1,-1 0,0 0,-1 0,0-1,-1 0,0 0,0-1,0 0,-1-1,-1 0,-1 1,-33 33,-40 55,83-95,1 0,0 0,-1 1,1-1,0 0,-1 0,1 0,0 0,0 1,0-1,0 0,0 0,1 0,-1 1,0-1,0 0,1 0,-1 0,1 0,-1 0,1 0,-1 0,1 0,0 0,-1 0,1 0,0 0,0 0,0 0,0-1,0 1,0 0,0-1,0 1,0-1,0 1,0-1,0 1,0-1,0 0,1 1,-1-1,0 0,0 0,0 0,1 0,57-3,48-40,-33 14,-65 25</inkml:trace>
  <inkml:trace contextRef="#ctx0" brushRef="#br0" timeOffset="2402.366">621 1006,'3'-27,"2"0,1 0,1 0,1 1,1 0,2 1,0 0,2 0,1 1,1 1,9-11,25-47,36-59,-85 139,0 0,0-1,0 1,0 0,0 0,1-1,-1 1,1 0,-1 0,1 0,-1 0,1-1,0 1,-1 0,1 0,0 0,0 0,0 1,-1-1,1 0,0 0,1 0,-1 1,0-1,0 0,0 1,0-1,0 1,0 0,1-1,-1 1,0 0,0 0,1-1,-1 1,0 0,1 0,-1 1,0-1,0 0,1 0,-1 1,0-1,0 0,0 1,0-1,1 1,-1 0,0-1,1 2,21 123,-22-106,1 0,1 0,1 0,0-1,2 1,0-1,4 7,-9-23,-1 0,1 0,0 0,0 0,0 0,0 0,0 0,0-1,1 1,-1 0,0-1,1 1,-1-1,1 1,0-1,-1 0,1 0,0 0,0 0,0 0,0 0,0 0,0-1,0 1,0-1,0 1,0-1,0 0,0 0,0 0,0 0,1 0,-1-1,0 1,0 0,0-1,0 0,0 1,0-1,0 0,0 0,-1 0,1 0,0 0,0-1,-1 1,1-1,-1 1,1-1,-1 1,0-1,0 0,1 1,-1-1,0-1,63-120,126-161,-168 268,-18 52,-7 340,3-352</inkml:trace>
  <inkml:trace contextRef="#ctx0" brushRef="#br0" timeOffset="2865.995">1495 922,'43'-5,"-2"-2,1-1,-1-3,0-1,-1-2,-1-2,0-1,-1-2,-1-2,13-11,-33 17,-2 0,0-2,0 0,-2 0,0-1,-1-1,-1 0,-1-1,-1 0,0-1,4-17,-10 33,0-1,0 1,0-1,-1 0,0 0,0 0,0-1,-1 1,0 0,0-1,-1 1,0-1,0 1,0 0,-1-1,0 1,0 0,0-1,-1 1,0 0,0 0,-1 0,0 0,0 1,0-1,-1 1,1 0,-1-1,-1 2,1-1,-1 0,1 1,-1 0,-1 0,1 1,0-1,-1 1,-4-2,2 3,0 1,0-1,-1 2,1-1,-1 1,1 0,0 0,-1 1,1 1,0-1,0 1,-1 1,2-1,-1 1,0 1,0-1,1 1,0 1,0-1,0 1,1 1,-1-1,1 1,-1 1,-3 3,1 0,0 1,1 0,0 0,1 1,0 0,1 0,0 1,1-1,0 1,1 0,1 1,0-1,0 9,2-11,0-1,2 0,-1 1,1-1,1 0,0 0,0 0,1 0,0 0,1 0,0-1,0 0,1 1,1-2,-1 1,1-1,1 0,0 0,0 0,3 2,13 9,0-2,0 0,2-1,0-2,1 0,0-2,1-1,0-1,1-1,0-2,0 0,13 0,95 3,-108-10</inkml:trace>
  <inkml:trace contextRef="#ctx0" brushRef="#br0" timeOffset="35077.077">2370 18,'198'-15,"-196"14,0 1,0-1,0 1,0 0,0 0,0 0,0 0,0 0,0 0,0 1,0-1,0 1,0-1,0 1,0 0,-1-1,1 1,0 0,0 0,-1 0,1 1,-1-1,1 0,-1 1,1-1,-1 1,0-1,0 1,0 0,0-1,0 1,0 0,0 0,0 0,-1 0,1-1,-1 1,1 0,-1 0,0 0,0 0,0 0,0 0,0 0,0 0,-1 0,1 0,-1 0,1 0,-1 0,0 0,-43 49,39-47,1-1,-1 1,1 0,0 0,0 1,0-1,1 1,-1 0,1 0,0 0,1 0,-1 1,1-1,0 1,0-1,1 1,0 0,0 2,1-5,1 0,-1-1,1 1,0 0,0 0,0-1,0 1,1-1,-1 1,1-1,0 1,-1-1,1 0,0 0,0 0,0 0,1 0,-1-1,0 1,1 0,-1-1,1 0,0 0,-1 0,1 0,0 0,0 0,-1-1,3 1,88 6,-87-7,80-6,-61-1</inkml:trace>
</inkml:ink>
</file>

<file path=ppt/ink/ink5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5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5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5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5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5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5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9:35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368 537,'0'-13,"0"33,0-1,-1 547,-25-259,-5 91,2 90,30-24,29-160,-61 104,33-148,49-58,-35 130,20-152,-25-1,-12-144,1-11</inkml:trace>
  <inkml:trace contextRef="#ctx0" brushRef="#br0" timeOffset="1819.649">1 2540,'54'-10,"0"3,1 1,0 4,30 2,65-4,103-23,-15 15,146-6,-83-7,29-3,222-2,-76 30,-206-27,116 15,-253 1,0 6,28 6,128-4,7-24,69-1,403 28,-431 0,-167-29,73 29,-231 0</inkml:trace>
  <inkml:trace contextRef="#ctx0" brushRef="#br0" timeOffset="5118.249">480 706,'284'0,"-142"28,-124-28,1 2,0 0,-1 1,1 1,-1 0,0 1,-1 2,1-1,14 10,19 17,-2 3,-1 1,-3 3,-1 2,-1 1,18 28,190 200,-92-50,-94-139,-3 2,42 77,-14 22,63 53,-23-34,-46-84,80 184,-35-56,-39-102,42 78,9-7,-109-174,-7-6,2-1,1-1,1-1,2-2,1-1,16 10,79 65,39-14,-124-71,110 33,-130-48,0 0,1-2,0 0,-1-1,1-2,0 0,-1-1,1-2,-1 0,0-1,0-2,0 0,3-3,215-82,-205 69,0-3,-2-1,-1-1,-1-2,-1-1,-2-1,-2-2,0 0,-3-2,7-15,127-147,-49 70,-83 96,-1-1,-1-1,-2-1,-1-1,-2 0,7-25,49-193,-16 39,-45 178,6-23,2 1,3 1,3 1,9-13,102-171,-34 38,-72 133,3 1,3 3,17-22,81-143,-61 90,60-56,-100 154,2 1,2 2,2 2,26-19,-28 23,37-36,103-76,9 41,-50 65,-127 41,-4 3</inkml:trace>
  <inkml:trace contextRef="#ctx0" brushRef="#br0" timeOffset="10651.103">6576 2259,'39'-18,"-11"13,0 0,0 2,0 1,0 1,0 1,12 3,25-1,246-2,-141-27,-31 25,-115 3</inkml:trace>
  <inkml:trace contextRef="#ctx0" brushRef="#br0" timeOffset="23125.313">2371 198,'-6'1,"1"1,-1 0,1 1,-1-1,1 1,0 0,0 0,0 0,1 1,-1 0,1 0,0 0,0 0,0 1,0-1,1 1,0 0,0 0,0 0,1 1,0-1,-2 5,-6 8,-138 242,46-65,91-172,0-5</inkml:trace>
  <inkml:trace contextRef="#ctx0" brushRef="#br0" timeOffset="23404.318">2004 170,'5'24,"6"18,6 5,1 1,1-8,3-6,2-5,-3-1,0-7,-4-1,0 1,-2 1,0 2,-2 1,-3-3</inkml:trace>
  <inkml:trace contextRef="#ctx0" brushRef="#br0" timeOffset="24025.847">2400 791,'51'-95,"30"-37,-80 131,-1 0,1 0,-1 0,1 1,-1-1,1 0,0 1,-1-1,1 1,0-1,0 0,-1 1,1 0,0-1,0 1,0-1,0 1,-1 0,1 0,0-1,0 1,0 0,0 0,0 0,0 0,0 0,0 0,0 0,0 1,-1-1,1 0,0 0,0 1,0-1,0 1,0-1,-1 0,1 1,0-1,0 1,-1 0,1-1,0 1,-1 0,1-1,-1 1,1 0,21 49,-13-27,-8-21,0-1,0 1,0 0,0-1,0 1,0-1,0 1,1-1,-1 1,0-1,1 0,-1 0,1 0,0 0,-1 0,1 0,0 0,0 0,0-1,-1 1,1-1,0 1,0-1,0 0,0 0,0 0,0 0,0 0,0 0,-1 0,1-1,0 1,0-1,0 1,0-1,-1 0,2 0,62-46,-56 39,101-92,-109 99,1 1,-1 0,0 0,0-1,0 1,0 0,0 0,0 0,1 0,-1 0,0 1,0-1,0 0,0 1,0-1,0 0,0 1,0-1,0 1,0 0,0-1,0 1,0 0,0-1,0 1,-1 0,1 0,0 0,0 0,-1 0,1 0,-1 0,1 0,-1 0,1 0,-1 0,0 0,0 0,1 0,-1 0,0 1,0-1,0 0,0 0,0 0,0 0,-1 0,1 1,0-1,0 0,-1 0,1 0,-1 0,1 0,-1 0,1 0,-1 0,0 0,1 0,-1-1,0 1,0 0,0 0,-2 9,0 0,1 0,0 0,1 0,0 1,0-1,1 0,1 1,0-1,1 6,3 3</inkml:trace>
  <inkml:trace contextRef="#ctx0" brushRef="#br0" timeOffset="24387.234">3331 198,'-29'33,"-14"22,0 5,8-2,9-7,9-6,13-12,7-6,7-8,7-7,1-1,1-2,4-3,1-2,-2-7,-1-2,-4-1</inkml:trace>
  <inkml:trace contextRef="#ctx0" brushRef="#br0" timeOffset="24719.262">3585 311,'-4'7,"-5"8,0 0,1 1,1 0,1 0,0 0,1 1,0 0,2 0,0 0,1 0,0 1,2-1,1 16,0-29,0 0,1 0,-1-1,1 1,0 0,1-1,-1 1,0-1,1 0,0 0,0 0,0 0,0 0,0 0,0-1,1 0,-1 1,1-1,0-1,0 1,-1 0,1-1,0 0,0 0,1 0,-1-1,0 1,0-1,0 0,0 0,1 0,6 0,-1 0,1-1,0-1,0 1,-1-2,1 1,-1-2,0 1,0-1,0-1,7-4,-6 3,-1-1,0 0,0-1,-1 0,0 0,0-1,0 0,-2-1,1 1,-1-2,0 1,-1-1,-1 0,1 0,-2-1,0 1,0-1,-1 0,0 0,-1-1,-1 1,1-3,-3 10,0 0,0 0,0 0,0 1,-1-1,0 0,0 0,0 1,0-1,-1 1,1 0,-1 0,-1 0,1 0,0 0,-1 1,0-1,0 1,0 0,0 0,0 0,-1 1,1 0,-1 0,1 0,-1 0,0 1,0-1,0 1,0 0,0 1,0-1,0 1,0 0,0 1,0-1,0 1,0 0,0 0,0 0,0 1,0 0,-3 2,-97 59,87-49</inkml:trace>
  <inkml:trace contextRef="#ctx0" brushRef="#br0" timeOffset="25135.818">4206 254,'-77'62,"75"-60,0 0,1 1,-1-1,1 0,-1 1,1-1,0 1,0-1,0 1,1 0,-1-1,0 1,1 0,0-1,0 1,0 0,0 0,0-1,0 1,1 0,-1 0,1-1,0 1,0 0,0-1,0 1,0-1,0 1,1-1,-1 0,1 0,0 1,1 0,22 24,-21-25,-1 1,1 0,-1 0,1 1,-1-1,0 1,0-1,-1 1,1 0,-1 0,0 0,0 1,0-1,0 0,-1 1,0-1,0 1,0-1,0 1,-1 0,0-1,0 1,0-1,0 1,-1 1,-4 3,0-1,-1 0,1-1,-2 1,1-1,-1 0,0 0,0-1,-1 0,0 0,0-1,0 0,-1-1,0 0,0 0,0 0,0-1,0-1,-1 0,1 0,-1 0,1-2,-1 1,0-1,1 0,-6-2,-8 3</inkml:trace>
  <inkml:trace contextRef="#ctx0" brushRef="#br0" timeOffset="26105.389">4544 57,'-33'45,"3"2,2 1,2 1,2 2,-5 17,24-53,0-1,1 0,0 1,1 0,1 0,0 0,1 0,1 0,0 0,1 0,1 0,0 0,1 0,0-1,2 1,-4-7,1-1,0 0,0 1,1-1,0 0,0-1,0 1,1 0,0-1,1 0,-1 0,1 0,0-1,1 1,-1-1,1 0,0-1,0 0,1 0,-1 0,6 2,8-2</inkml:trace>
  <inkml:trace contextRef="#ctx0" brushRef="#br0" timeOffset="26903.308">4600 594,'32'-3,"-1"-1,0-1,-1-2,1-1,-1-1,-1-2,0-1,9-6,-26 9,0 0,0-2,-1 1,0-1,-1-1,-1 0,1 0,-2-1,0 0,-1-1,0 1,-1-1,4-14,-8 27,-1-1,0 1,0 0,0-1,0 0,-1 1,1-1,0 1,-1-1,1 0,-1 1,0-1,1 0,-1 0,0 0,0 1,0-1,0 0,0 0,-1 1,1-1,0 0,-1 1,0-1,1 0,-1 1,0-1,0 0,0 1,0 0,0-1,0 1,0-1,0 1,0 0,-1 0,1 0,-1 0,1 0,-1 0,1 0,-1 0,1 0,-1 1,0-1,1 1,-1-1,0 1,0 0,1 0,-1-1,0 1,0 0,1 1,-1-1,0 0,0 0,1 1,-1-1,0 1,1 0,-1 0,-7 4,0 1,1 1,0 0,0 0,1 0,0 1,0 0,1 0,0 1,0 0,1 0,0 0,1 1,-3 6,6-12,-1 1,0 0,1-1,0 1,0 0,1 0,-1-1,1 1,0 0,1 0,-1 0,1-1,0 1,0 0,0 0,0-1,1 1,0-1,0 1,0-1,1 0,0 0,-1 0,1 0,0 0,1-1,-1 0,1 1,0-1,-1 0,1-1,1 2,5 0,0 0,-1-1,1 0,0-1,1 0,-1 0,0-1,1 0,-1-1,0 0,1-1,-1 0,0 0,1-1,-1-1,0 0,0 0,-1-1,1 0,-1 0,0-1,0-1,0 0,-1 0,0 0,0-1,0 0,-1-1,0 1,-1-2,0 1,0-1,0 1,2-9,-6 14,0 1,0-1,-1 0,1 0,-1 0,0 0,0 0,0 0,0 0,-1-1,1 1,-1 0,0 0,0-1,0 1,0 0,-1 0,1-1,-1 1,-1 3,1 0,0 0,-1 1,1-1,-1 1,1-1,0 1,-1-1,1 1,0 0,0 0,0-1,-1 1,1 0,0 0,0 0,0 1,0-1,1 0,-1 0,0 0,0 1,1-1,-1 0,1 1,-1-1,1 0,-1 1,1-1,0 0,-28 79,27-78,1 0,0 1,0-1,0 0,0 1,0-1,0 0,1 1,-1-1,1 0,-1 1,1-1,0 0,0 0,0 0,0 0,0 0,1 0,-1 0,1 0,-1 0,1 0,0-1,-1 1,1-1,0 1,0-1,0 0,0 0,0 0,0 0,1 0,-1 0,1 0,8 1,0 0,0-1,0 0,0-1,0 0,0 0,0-1,0-1,0 0,-1 0,1-1,-1-1,1 0,-1 0,0-1,0 0,-1 0,0-1,0-1,0 1,-1-2,1 1,-2-1,1-1,9-9,-4 5,-1 0,0 0,0-2,-1 1,-1-1,-1-1,0 1,-1-2,-1 1,0-1,-1 0,2-10,-8 25,0 0,0 0,0 1,0-1,0 0,0 0,-1 1,1-1,0 0,-1 0,0 1,1-1,-1 1,0-1,0 0,0 1,0 0,0-1,0 1,0-1,0 1,-1 0,1 0,0 0,-1 0,1 0,-1 0,1 0,-1 0,0 1,1-1,-1 1,0-1,1 1,-1-1,0 1,0 0,0 0,1 0,-1 0,0 0,0 0,1 1,-1-1,0 1,1-1,-1 1,0-1,1 1,-1 0,1 0,-1 0,1 0,-1 0,1 0,0 0,-1 1,1-1,0 0,0 1,-1 0,-8 6,0 1,0-1,1 2,0-1,1 1,0 1,0-1,1 1,1 0,0 1,0 0,1 0,0 0,2 1,-1-1,1 1,1 0,0 0,1 0,1 0,0 6,1-15,0 1,0-1,1 1,-1-1,1 0,0 1,1-1,-1 0,1-1,0 1,0 0,0-1,0 1,0-1,1 0,-1 0,1-1,0 1,0-1,0 0,0 1,1-2,-1 1,1-1,-1 1,1-1,-1 0,1-1,-1 1,1-1,0 0,0 0,20 2</inkml:trace>
  <inkml:trace contextRef="#ctx0" brushRef="#br0" timeOffset="27493.798">5758 481,'-18'12,"4"-2,0 0,1 0,0 1,0 1,2 0,-1 1,1 0,-5 10,15-23,0 1,1-1,-1 1,1-1,-1 1,1-1,-1 1,1-1,-1 1,1-1,0 1,-1 0,1-1,0 1,-1-1,1 1,0 0,0-1,0 1,-1 0,1 0,0-1,0 1,0 0,0-1,0 1,1 0,-1 0,0-1,0 1,0 0,0-1,1 1,-1 0,0-1,1 1,-1-1,1 1,-1-1,0 1,1 0,-1-1,1 1,0-1,-1 0,1 1,-1-1,1 1,0-1,-1 0,1 0,-1 1,1-1,0 0,0 0,-1 0,1 0,0 0,-1 0,1 0,0 0,-1 0,2 0,43-15,70-91,-113 105,-1 0,0 1,1 0,-1-1,0 1,1 0,-1-1,1 1,-1 0,1 0,-1 0,1 0,-1 1,0-1,1 0,-1 0,1 1,-1-1,0 1,1 0,-1-1,0 1,0 0,1 0,-1-1,0 1,0 0,0 0,0 0,0 1,0-1,0 0,-1 0,1 0,0 1,-1-1,1 0,0 1,-1-1,0 0,1 1,-1 0,14 16,-11-16,1 0,-1 0,1 0,0-1,-1 1,1-1,0 0,0 0,0-1,0 1,0-1,0 1,0-1,0-1,0 1,0 0,0-1,0 0,-1 0,1 0,0-1,0 1,-1-1,1 0,-1 0,1 0,-1 0,0 0,0-1,0 0,0 0,0 1,-1-2,1 1,-1 0,0 0,0-1,0 1,0-2,9-10</inkml:trace>
  <inkml:trace contextRef="#ctx0" brushRef="#br0" timeOffset="27842.618">6294 85,'-78'328,"65"-291,10-31,0 0,1 0,0 0,0 0,0 1,1-1,0 1,0-1,1 1,-1-1,1 1,1-1,0 3,1-6,1-1,0 1,-1-1,1 0,0 0,1 0,-1 0,0-1,0 1,1-1,-1 0,1 0,-1 0,1 0,-1-1,1 1,0-1,-1 0,1 0,-1 0,1-1,0 1,-1-1,1 0,-1 0,1 0,-1 0,0-1,3 0,47-26,-33 11</inkml:trace>
  <inkml:trace contextRef="#ctx0" brushRef="#br0" timeOffset="28087.663">6040 368,'38'0,"28"-5,11-1,-6-5,-12-1,-15 3</inkml:trace>
  <inkml:trace contextRef="#ctx0" brushRef="#br0" timeOffset="28310.11">6604 1,'15'57,"4"29,-1 5,-3-4,-5-12,-8-13,-5-14,-6-9,-7-6,-1-5,-2-7,-2-1,1-1,1-3,-2-4,2-4</inkml:trace>
</inkml:ink>
</file>

<file path=ppt/ink/ink5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1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5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1">904 0,'-484'381,"449"-352,-2-1,0-2,-2-2,-38 17,137-74,-31 18</inkml:trace>
  <inkml:trace contextRef="#ctx0" brushRef="#br0" timeOffset="2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3">2175 57,'-39'24,"-36"27,-15 9,-2 0,9-5,15-8,14-7,16-6,20-8,17-9,13-7,10-5,6-4,-1-2</inkml:trace>
  <inkml:trace contextRef="#ctx0" brushRef="#br0" timeOffset="4">763 592,'10'13,"-2"0,0 0,0 1,-1 0,-1 0,0 0,-1 1,3 14,1 0,13 28,2 0,2-2,3-1,2-1,9 8,13 3,-29-95,167-475,-167 387,-23 95</inkml:trace>
  <inkml:trace contextRef="#ctx0" brushRef="#br0" timeOffset="5">1130 1242,'42'83,"92"101,-54-83,83 95,34 2,-153-146,-3 2,-2 2,-2 1,-1 6,90 152,59-8,-33-36,-49-26,-70-98,1-1,3-1,1-2,2-2,2-2,6 2,103 118,102 147,-235-279,-17-16</inkml:trace>
  <inkml:trace contextRef="#ctx0" brushRef="#br0" timeOffset="6">1045 1383,'-5'0,"-1"5,0 6,1 6,2 5,1 4,0 2,2 1,0 0,5 0,1 1,1-1,3 0,0-6</inkml:trace>
  <inkml:trace contextRef="#ctx0" brushRef="#br0" timeOffset="7">1017 2089,'10'9,"3"9,-1 5,-2-1</inkml:trace>
  <inkml:trace contextRef="#ctx0" brushRef="#br0" timeOffset="8">1074 2878,'0'19,"0"12,0 4,0 2,0 0,0-3,4-7,3-7</inkml:trace>
  <inkml:trace contextRef="#ctx0" brushRef="#br0" timeOffset="9">1101 3725,'0'10,"0"7,0 7,0-2</inkml:trace>
  <inkml:trace contextRef="#ctx0" brushRef="#br0" timeOffset="10">1074 4459,'0'14,"0"10,0 6,0 2,0 0,0-4</inkml:trace>
  <inkml:trace contextRef="#ctx0" brushRef="#br0" timeOffset="11">3896 4798,'5'-5,"1"4,5 1,0 6,-1 6,2 7,-1 4,2 3,5 2,2 2,5-6,-4-5</inkml:trace>
  <inkml:trace contextRef="#ctx0" brushRef="#br0" timeOffset="12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13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14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5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489 223,'-36'13,"0"1,1 2,0 2,2 1,-1 2,17-11,-1-1,0 1,1 1,0 0,1 1,0 1,1 0,1 2,0-1,1 1,0 1,1 1,1 0,1 0,0 1,2 0,0 0,0 1,2 0,1 1,-1 5,3-8,0-1,2 1,0-1,1 1,1 0,0-1,1 1,1-1,1 0,0 0,1 0,1 0,0-1,1 0,0 0,2 0,0-1,0-1,1 1,1-2,0 1,1-2,0 1,8 4,0-3,1-2,0 0,0-1,1-2,0 0,1-1,0-1,4-1,-14-3,0-2,0 0,0 0,0-2,0 1,0-1,0-1,-1-1,1 0,-1 0,0-1,0 0,0-1,-1-1,0 0,0 0,-1-1,0-1,0 1,-1-2,7-8,3-4</inkml:trace>
  <inkml:trace contextRef="#ctx0" brushRef="#br0" timeOffset="879.021">913 702,'-10'16,"2"1,-1 0,2 1,1 0,0 0,1 0,1 1,0-1,2 1,0 0,1 0,2 12,0-27,0 0,0 0,1 0,-1 0,1 0,0-1,0 1,0-1,1 1,-1-1,1 0,0 0,0 0,0-1,0 1,0-1,1 1,-1-1,1 0,0 0,-1-1,1 1,0-1,0 0,0 0,0 0,0 0,0-1,0 1,0-1,2 0,10 0,-1 0,0-1,1-1,-1 0,0-1,0-1,14-5,-17 5,0-2,0 1,0-2,0 1,-1-2,0 1,-1-1,0-1,0 0,-1-1,5-5,-11 11,0 0,0 0,0 0,0 0,-1-1,0 0,0 1,0-1,-1 0,1 0,-1 0,0 1,-1-1,1-1,-1 1,0 0,0 0,0 0,-1 0,0 0,0 0,0 0,-1 1,1-1,-1 0,0 1,-1-1,1 1,-1-1,0 1,-1-1,-3-3,-2 0,1 0,-1 1,0 0,-1 0,1 1,-1 1,0 0,-1 0,1 1,-1 0,0 0,0 2,-1-1,1 1,0 1,-1 0,1 1,0 0,-1 0,1 1,-1 1,1 0,-9 3,19-4,0-1,0 1,1-1,-1 0,0 1,1 0,-1-1,1 1,-1-1,1 1,-1 0,1-1,-1 1,1 0,-1 0,1-1,0 1,0 0,-1 0,1 0,0-1,0 1,0 0,0 0,0 0,0 0,0-1,0 1,0 0,0 0,0 0,1-1,-1 1,0 0,1 0,-1 0,0-1,1 1,-1 0,1-1,-1 1,1 0,-1-1,1 1,0-1,-1 1,1-1,0 1,-1-1,1 1,0-1,0 0,-1 1,1-1,0 0,0 0,0 0,-1 1,1-1,0 0,0 0,0 0,0 0,-1 0,1-1,0 1,0 0,0 0,0-1,15 3,1-2,0 0,0-1,0 0,0-2,-1 0,1-1,-1 0,8-4,5-1,252-56,-276 64,0 0,-1 1,1-1,0 1,-1 0,1 0,0 0,0 1,-1-1,1 1,-1 0,1 1,-1-1,1 1,-1 0,0 0,1 0,-1 1,0-1,-1 1,1 0,0 0,-1 0,0 1,0-1,0 1,0 0,0 0,-1 0,1 0,-1 0,0 1,-1-1,1 0,-1 1,0 0,0-1,0 1,-1 0,1-1,-1 5,-5 13,-1 1,0-1,-2 0,-1 0,0 0,-2-2,0 1,-2-1,-2 3,13-16,14-15,19-19,-29 25,55-44,1 2,3 2,1 4,51-24,-108 60,2-3,0 1,0 0,1 0,0 1,0 0,0 0,0 1,0 0,0 0,1 1,-1 0,0 1,8 0,-14 1,-1-1,1 1,-1 0,1 0,-1 0,1 0,-1 0,0 0,1 1,-1-1,0 0,0 1,0-1,0 1,0-1,0 1,0-1,-1 1,1 0,0-1,-1 1,1 0,-1 0,0-1,0 1,0 0,0 0,0-1,0 1,0 0,0 0,-1-1,1 1,-1 0,1 0,-1 0,-25 66,6-32,10-21,2 0,0 1,0 0,2 0,0 0,0 1,2 0,0 3,1 4</inkml:trace>
  <inkml:trace contextRef="#ctx0" brushRef="#br0" timeOffset="1753.708">2493 674,'-44'-1,"28"-1,1 2,-1 0,0 0,1 2,-1 0,1 0,0 2,-3 1,17-5,0 0,0 0,0 1,0-1,0 0,0 1,1-1,-1 1,0-1,0 1,0-1,1 1,-1-1,0 1,1 0,-1 0,1-1,-1 1,1 0,-1 0,1-1,-1 1,1 0,0 0,-1 0,1 0,0 0,0 0,0 0,0-1,0 1,0 0,0 0,0 0,0 0,0 0,0 0,0 0,1 0,-1 0,0-1,1 1,-1 0,1 0,-1 0,1-1,-1 1,1 0,0 0,0-1,40 39,-30-30,59 69,-69-76,0 1,0-1,0 1,0-1,0 1,0-1,-1 1,1 0,-1-1,1 1,-1 0,0 0,0-1,-1 1,1 0,-1-1,1 1,-1 0,0-1,0 1,0-1,0 1,0-1,0 1,-1-1,1 0,-1 0,0 0,0 0,0 0,0 0,0 0,0-1,0 1,0-1,-3 2,-20 13,-1-1,-1-1,0-2,0-1,-2 0,1-3,-4 1,30-8,0 0,0-1,0 1,0 0,0-1,0 0,0 1,0-1,0 0,0 0,0 0,0 0,0 0,-1-1,1 1,0-1,0 1,0-1,0 0,1 0,-1 0,0 0,0 0,0 0,1 0,-1-1,-3-9</inkml:trace>
  <inkml:trace contextRef="#ctx0" brushRef="#br0" timeOffset="2473.027">2606 956,'40'-13,"0"0,-1-3,-1-1,0-2,-1-2,19-15,-1-36,-54 70,0 0,0 0,-1 0,1 0,-1 0,1-1,-1 1,0 0,0 0,0 0,0-1,-1 1,1 0,0 0,-1 0,1 0,-1-1,0 1,0 0,0 0,0 1,0-1,0 0,-1 0,1 0,0 1,-1-1,0 1,1-1,-1 1,0-1,0 1,1 0,-1 0,0 0,0 0,0 0,-3 0,-5 0,0 1,0 0,0 0,0 1,0 0,0 1,0 0,0 0,1 1,-1 1,1-1,-1 2,1-1,1 1,-1 0,1 1,0 0,0 1,0-1,1 2,0-1,1 1,-1 0,-2 4,2-2,-1 0,1 1,1 0,0 0,0 0,1 1,0-1,1 1,-1 6,4-14,1-1,-1 1,0-1,1 1,0 0,0-1,0 1,0-1,0 1,1-1,0 1,-1 0,1-1,1 0,-1 1,0-1,1 0,0 0,-1 1,1-1,1-1,-1 1,0 0,1 0,-1-1,1 0,0 1,0-1,0 0,0 0,0-1,0 1,0-1,3 1,13 3,1-2,-1-1,1 0,0-1,-1-2,1 0,0 0,-1-2,1-1,-1 0,0-1,0-1,0-1,-1-1,17-10,5 0,0-3,-1-1,-1-2,-1-2,-2-1,-1-2,0-1,-3-1,16-22,-13-7,-34 59,1-1,-1 1,1-1,-1 1,0-1,1 1,-1-1,0 0,0 1,0-1,0 1,0-1,-1 0,1 1,0-1,-1 1,1-1,-1 1,0-1,1 1,-1 0,0-1,0 1,0 0,0 0,0-1,0 1,0 0,0 0,-1 0,1 0,0 0,0 1,-1-1,1 0,-1 0,1 1,-1-1,1 1,-2-1,-8 1,0 1,0 0,1 0,-1 1,0 0,1 1,-1 0,1 1,0 0,0 0,0 1,1 1,0 0,0 0,-4 3,12-8,-8 5,-70 54,76-58,1 0,0 0,1 0,-1 0,0 0,0 1,1-1,-1 0,1 1,0-1,0 1,0 0,0-1,0 1,1 0,-1 0,1-1,0 1,0 0,0 0,0 0,0 0,0-1,1 1,-1 0,1 0,0-1,0 1,0 0,0-1,1 1,-1 0,5 2,-1-1,1 1,0-1,1 0,-1 0,0 0,1-1,0 0,0-1,0 1,0-1,0-1,0 1,1-1,-1-1,1 1,-1-1,0 0,1-1,-1 0,1 0,56 4,41 32,-102-33,0 0,0 0,0 0,-1 0,1 1,-1 0,0-1,0 1,1 0,-2 0,1 0,0 0,-1 1,1-1,-1 0,0 1,0-1,-1 1,1-1,-1 1,1-1,-1 1,0-1,0 1,-1-1,1 1,-1-1,0 1,0-1,0 1,-3 5,1 0,-2 0,1 0,-1-1,-1 1,1-1,-1-1,-1 1,1-1,-7 5,5-4,-10 11</inkml:trace>
  <inkml:trace contextRef="#ctx0" brushRef="#br0" timeOffset="2867.154">3791 617,'-9'18,"1"0,1 1,1 0,1 0,1 0,0 0,1 1,1-1,1 1,1 0,0 0,2-1,0 1,2 4,-1-16,0-1,0 1,1 0,-1-1,2 0,-1 0,1 0,0 0,0-1,1 1,0-2,0 1,1-1,-1 1,1-2,0 1,-3-4,-1-1,0 1,0-1,0 0,1 0,-1 0,0 0,0-1,0 1,1-1,-1 0,0 0,0 0,0 0,0 0,0-1,-1 0,1 1,0-1,-1 0,1 0,-1 0,1-1,-1 1,0 0,0-1,0 0,-1 1,1-1,0 0,-1 0,0 0,0 0,0 0,0 0,0 0,-1-1,1 1,-1 0,0-1,8-12,6-16,2-3,0 0,3 1,0 1,3 1,19-23,-27 42,0 2</inkml:trace>
  <inkml:trace contextRef="#ctx0" brushRef="#br0" timeOffset="3632.011">4581 645,'-42'17,"1"2,1 1,1 2,1 2,-21 18,48-34,0 0,1 1,0 0,1 1,0 0,0 1,1 0,0 0,-2 5,10-15,-1 1,0-1,1 0,-1 1,1-1,-1 1,1-1,-1 1,1-1,0 1,0-1,0 1,0-1,0 1,0-1,0 1,1-1,-1 1,0-1,1 1,-1-1,1 1,0-1,-1 0,1 1,0-1,0 0,0 0,0 1,0-1,0 0,0 0,0 0,1 0,-1 0,0-1,1 1,-1 0,0-1,1 1,-1-1,1 1,0 0,69 1,-51-10,0-1,-1-1,0-1,0 0,-1-1,-1-1,0-1,-1 0,0-2,-1 1,-1-2,2-3,45-44,-28 42,-32 22,-1 0,1-1,0 1,-1 0,1 0,-1 0,1 0,0 0,-1 0,1 0,0 0,-1 0,1 0,-1 0,1 1,0-1,-1 0,1 0,-1 1,1-1,-1 0,1 1,-1-1,1 0,-1 1,1-1,-1 1,0-1,1 1,-1-1,1 1,-1-1,0 1,0-1,1 1,-1-1,0 1,0-1,0 1,0 0,1-1,-1 1,0 0,0-1,0 1,0-1,0 1,-1 0,1-1,0 1,0-1,0 1,0 0,-1-1,1 1,0-1,-1 1,1-1,0 1,-1-1,1 1,-4 16,2-13,0 1,0 0,0 0,0 0,1 0,0 1,0-1,1 0,-1 0,1 1,0-1,0 0,1 1,0-1,0 0,0 0,0 0,1 0,0 0,0 0,0 0,1 0,0-1,0 1,0-1,0 0,0 0,1 0,0 0,0-1,0 1,3 1,4-2,0 0,1 0,-1-1,0-1,1 0,-1 0,1-1,-1-1,1 0,-1 0,1-1,-1-1,0 0,0 0,0-1,0-1,-1 0,0 0,0-1,0 0,-1-1,1 0,3-4,148-132,9-87,-161 217,0-1,-1 1,-1-1,0-1,-1 1,-1-1,0 0,-1-1,0 1,-1-1,-1 1,-1-1,0 0,-1 0,0 0,-2 0,0 1,0-1,-2 1,0-1,-1 1,0 0,-1 1,-1-1,0 1,-1 0,-9-12,14 23,0 0,-1 0,1 1,-1-1,0 1,0 0,0 0,0 0,0 0,0 1,0 0,0-1,-1 2,1-1,-1 0,1 1,0 0,-1 0,1 0,-1 1,1-1,-1 1,1 0,0 0,0 1,0-1,-1 1,1 0,1 0,-3 1,-4 3,0 0,1 0,-1 1,1 1,1-1,-1 1,1 1,1 0,-1 0,1 0,-1 4,-4 13,2 1,0 1,2-1,1 2,1-1,1 1,2-1,1 1,1 0,2 0,0 0,2 0,2 0,6 24,5 4,3-1,2 0,2-2,3-1,2-1,11 14,23 44,-28-30,-35-80,1 1,0-1,0 1,-1-1,1 1,0-1,-1 1,1-1,-1 1,1-1,0 0,-1 1,1-1,-1 0,1 1,-1-1,1 0,-1 1,0-1,1 0,-1 0,1 0,-1 0,0 0,1 0,-1 1,1-1,-1 0,0-1,1 1,-1 0,1 0,-1 0,1 0,-1 0,0-1,1 1,-1 0,1 0,-1-1,1 1,-1 0,1-1,-1 1,1-1,0 1,-1 0,1-1,-1 1,1-1,0 1,0-1,-1 0,1 1,0-1,0 1,0-1,-1 1,1-1,0 0,0 1,0-1,0 1,0-1,0 0,-10-12</inkml:trace>
  <inkml:trace contextRef="#ctx0" brushRef="#br0" timeOffset="3900.032">4694 561,'43'0,"44"0,10 0,0 0,-13 0,-15 0,-15 0,-11 0,-5 0,-2 0,-4 0,-2 0,-6 0</inkml:trace>
  <inkml:trace contextRef="#ctx0" brushRef="#br0" timeOffset="4318.039">5767 702,'-9'38,"-4"18,1 4,7-8,4-13</inkml:trace>
  <inkml:trace contextRef="#ctx0" brushRef="#br0" timeOffset="4534.936">5795 420,'5'5,"1"6,0 1</inkml:trace>
  <inkml:trace contextRef="#ctx0" brushRef="#br0" timeOffset="5386.504">6162 645,'-14'11,"1"0,0 1,1 1,0 0,1 0,0 1,1 1,1 0,0 0,1 1,1 0,-5 15,11-28,1 1,-1 0,1 0,0-1,0 1,0 0,1 0,-1-1,1 1,0 0,0-1,0 1,0 0,1-1,-1 0,1 1,0-1,0 0,0 0,1 0,-1 0,1 0,0-1,-1 1,1-1,0 1,0-1,1 0,-1 0,0-1,1 1,3 0,0 1,0 0,0-1,1 0,-1 0,1-1,-1 0,1 0,-1-1,1 0,0 0,-1 0,1-1,0-1,-1 1,0-1,2-1,1-1,-1 0,1-1,-1 0,0-1,0 0,-1 0,0-1,0 0,0 0,-1-1,0 0,-1 0,0-1,0 0,-1 0,0 0,0 0,-1-1,0 0,-1 0,0 0,-1 0,1-5,-1 6,-1 1,0-1,-1 0,0 0,0 0,-1 0,0 1,0-1,-1 0,0 1,-1-1,0 1,0 0,-1-1,0 2,0-1,-1 0,0 1,0 0,-1 0,0 1,0-1,-1 1,1 0,-1 1,-8-5,15 10,1 0,-1-1,0 1,1 0,-1-1,0 1,1 0,-1-1,0 1,0 0,1-1,-1 1,0 0,0-1,0 1,0-1,1 1,-1 0,0-1,0 1,0-1,0 1,0-1,0 1,0 0,0-1,0 1,0-1,0 1,-1-1,1 1,0 0,0-1,0 1,0-1,-1 1,1 0,0-1,0 1,-1 0,1-1,0 1,-1 0,1 0,0-1,-1 1,6-1,12-5,1 2,-1 0,1 1,-1 1,1 1,0 0,0 1,0 1,-1 1,1 0,-1 2,1 0,-1 1,0 0,0 1,4 4,-18-9,0 1,0 0,0 0,-1 0,1 1,-1-1,1 1,-1-1,0 1,0 0,0 0,0 0,-1 0,1 0,-1 0,0 0,0 0,0 1,0-1,0 1,-1-1,0 0,1 1,-1-1,0 1,-1 1,-28 93,7-30,22-67,-1 1,1-1,-1 1,1-1,0 1,0-1,0 1,-1-1,1 1,1-1,-1 1,0-1,0 1,1-1,-1 1,0-1,1 1,0-1,-1 0,1 1,0-1,-1 0,1 0,0 1,0-1,0 0,0 0,1 0,-1 0,0 0,0 0,0 0,1-1,-1 1,1 0,-1-1,0 1,1-1,-1 1,1-1,-1 0,1 0,-1 1,1-1,-1 0,1 0,-1-1,1 1,0 0,-1 0,0-1,1 1,0-1,81-32,177-145,-193 143,-65 35,-1 1,0-1,1 1,-1-1,0 1,0 0,0 0,0 0,0 0,0 0,0 0,0 0,0 0,0 0,-1 0,1 0,0 1,-1-1,1 0,-1 0,1 1,-1-1,0 0,1 1,-1-1,0 1,0-1,0 0,0 1,0-1,0 0,-1 1,1-1,0 0,-1 1,1-1,-1 0,1 1,-1-1,0 0,0 1,-50 177,56-115,-7-50</inkml:trace>
</inkml:ink>
</file>

<file path=ppt/ink/ink5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2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199 502,'-11'1,"0"0,0 0,0 2,1-1,-1 1,1 0,0 1,0 1,0-1,0 2,1-1,-2 2,6-4,1 0,-1 0,1 1,0 0,0-1,0 1,0 1,1-1,0 0,-1 1,2 0,-1 0,0 0,1 0,0 0,0 0,1 0,0 1,-1-1,2 1,-1-1,1 1,0-1,0 3,0-6,0 1,0-1,0 1,1-1,-1 1,1-1,0 0,0 1,0-1,0 0,0 0,0 0,0 0,1 0,-1 0,1 0,0 0,-1 0,1-1,0 1,0-1,0 1,0-1,0 0,0 0,1 0,-1 0,0 0,1 0,-1-1,0 1,1-1,-1 1,1-1,-1 0,0 0,1 0,-1 0,1-1,-1 1,2-1,5-1,0-1,0 1,0-2,-1 1,1-1,-1-1,0 1,0-1,-1-1,5-3,0-2,-1-1,-1 1,1-2,-2 0,0 0,-1 0,0-1,-1-1,0 1,-1-1,-1 0,0 0,-2-1,1 1,-2-1,0 0,-1 0,0 0,-2 0,-1-12,-38-55,39 81,-1 0,1 0,-1 0,1 1,-1-1,0 1,1-1,-1 1,0 0,0 0,0 0,0 0,0 0,0 0,0 0,-1 1,1-1,0 1,0-1,-1 1,1 0,0 0,0 0,-1 0,1 1,0-1,0 1,-1-1,1 1,0 0,0-1,0 1,0 0,0 0,0 1,0-1,0 0,-1 2,2-2,-1 0,1 0,0 0,0 0,0 0,0 0,0 1,0-1,0 0,0 1,1-1,-1 0,1 1,-1-1,1 1,-1-1,1 1,0-1,-1 1,1-1,0 1,0-1,0 1,0-1,0 1,1-1,-1 1,0-1,1 1,-1-1,1 0,0 1,-1-1,1 1,0-1,0 0,0 0,0 0,0 1,0-1,0 0,1 0,59 31,-42-30,0-2,0 0,1-1,-1-1,0-1,0 0,-1-2,1 0,-1-1,0 0,0-2,-1 0,0-1,0-1,-1-1,-1 0,0-1,6-6,-5 7,-1-1,0 0,-1-2,-1 1,0-1,-1-1,0-1,-1 1,-1-2,-1 1,0-1,-1-1,-1 0,4-14,-41 186,24-50,5 1,5-1,9 41,-3-22,-6 0,-6 32,1-139,1 0,-2 0,0 0,-1 0,-1-1,0 1,-1-1,-1 0,0 0,-1-1,-1 1,0-1,-1-1,0 0,-1 0,0-1,-1 0,-1-1,-6 5,14-14,1-1,-1 0,1 0,-1 0,1-1,-1 1,0-1,1 0,-1 0,0 0,1-1,-1 1,1-1,-1 0,0 1,1-2,0 1,-1 0,1-1,0 0,-1 1,1-1,0-1,1 1,-1 0,0-1,0 1,1-1,0 0,-1 0,1 0,0 0,1 0,-1 0,0-1,1 1,0 0,0-1,0 1,0-1,0 0,1 1,0-1,0 0,0 1,0-1,0 0,1-2,8-35,1 0,3 1,1 1,1 0,3 0,1 2,1 0,3 2,0 0,3 1,0 2,4-1,-8 8,-4 6</inkml:trace>
</inkml:ink>
</file>

<file path=ppt/ink/ink5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1 253,'4'7,"1"0,1-1,-1 1,1-1,0 0,0-1,1 0,-1 0,1 0,1-1,-1 0,0 0,1-1,0 1,0-2,0 1,0-1,0-1,0 0,1 0,-1 0,0-1,1 0,-1-1,0 1,1-2,-1 1,0-1,0-1,0 1,0-1,0-1,4-2,9-2,0-1,-1-1,0 0,-1-2,0 0,-1-1,0-1,-1-1,-1 0,0-1,-1-1,-1 0,0-1,-2-1,-10 16,0 1,0-1,-1 1,1-1,-1 0,0 0,0 0,0 0,0 0,0 0,-1 0,1 0,-1 0,0 0,0 0,0 0,0 0,-1 0,1 0,-1 0,0 0,0 0,0 0,0 0,0 0,-1 1,1-1,-1 0,0 1,0-1,0 1,0 0,0 0,0 0,0 0,-1 0,1 0,-1 0,0 1,1-1,-1 1,0 0,0 0,0 0,-12 0,1 2,0 0,-1 0,1 1,0 1,0 1,0 0,0 0,1 2,0-1,0 2,0 0,1 0,0 1,0 1,1 0,0 0,1 1,0 1,0-1,-6 11,7-11,0 1,0-1,1 2,1-1,0 1,0 0,1 0,1 1,0-1,-2 12,6-18,0-1,0 1,0 0,1 0,0 0,0 0,0 0,1 0,0-1,0 1,1 0,-1-1,1 1,0-1,1 1,-1-1,1 0,0 0,1 0,-1 0,1-1,0 1,0-1,0 0,5 3,0 0,0-1,0 0,1 0,0-1,0 0,1-1,-1 0,1-1,0 0,0 0,0-1,0-1,0 0,1 0,-1-1,0-1,0 0,0 0,0-1,0-1,2 0,40-15,-2-2,-1-2,0-2,-2-3,-1-1,-1-3,0-2,129-96,-174 127,1 1,-1 0,1 0,-1 0,1 0,-1 0,1 0,-1 0,1 1,0-1,0 0,-1 1,1 0,0-1,0 1,0 0,0 0,-1 0,1 0,0 0,0 0,0 1,0-1,-1 0,1 1,0 0,0-1,-1 1,1 0,-1 0,1 0,0 0,-1 0,0 0,1 0,-1 1,0-1,1 1,-1-1,0 1,0-1,0 1,-1-1,1 1,0 0,0-1,-1 1,1 0,-1 0,0 0,1-1,-1 2,-43 174,17-118,57-82,5-10,0 2,3 2,0 1,2 2,0 2,24-9,20 9,-83 24,0-1,0 1,1 0,-1 0,0 1,0-1,0 0,0 1,0-1,0 1,0-1,0 1,0 0,0 0,0 0,-1 0,1 0,0 1,-1-1,1 0,-1 1,1-1,-1 1,1 0,-1-1,0 1,0 0,0 0,0 0,0 0,-1 0,1 0,0 0,-1 0,1 0,-1 0,0 0,0 0,0 1,-1 11,0-1,-1 1,0-1,-1 0,-1 0,0 0,-1 0,0-1,-1 1,0-1,-7 9,-8 19,-5 19,26-46</inkml:trace>
  <inkml:trace contextRef="#ctx0" brushRef="#br0" timeOffset="1098.802">1581 366,'45'-6,"-1"-3,0-1,0-3,-1-1,40-20,-74 31,0 0,0 0,0-1,-1 0,0-1,0 0,0 0,0-1,-1 0,0 0,0-1,-1 0,1 0,-2-1,1 1,-1-1,0 0,-1-1,0 1,0-1,0 0,-2 0,1 0,0-7,-3 14,0 0,0 0,0 0,0 0,-1 0,0 0,1 0,-1 0,0 0,0 0,0 0,0 0,0 0,0 1,0-1,-1 0,1 1,-1-1,1 1,-1-1,1 1,-1 0,0 0,0 0,0 0,0 0,0 0,0 0,0 1,0-1,0 1,0-1,0 1,0 0,0 0,0 0,0 0,-1 0,1 0,0 1,-85 24,67-14,1 1,0 1,1 1,0 1,1 1,0 0,2 1,-7 8,19-21,0 0,-1-1,1 1,0 0,1 1,-1-1,1 0,0 1,0 0,0-1,1 1,-1 0,1 0,0 0,1 0,-1 0,1 0,0 0,0 0,1 0,-1 0,1-1,0 1,0 0,1 0,0 0,0-1,0 1,0-1,1 1,-1-1,1 0,0 0,0 0,1-1,-1 1,1-1,0 1,0-1,0 0,0-1,0 1,1-1,-1 0,1 0,2 0,14 1,0-2,0 0,0-1,0-1,0-2,0 0,0-1,0-1,-1 0,0-2,0-1,0 0,-1-1,-1-1,0-1,0-1,3-3,17-10,-1-2,-2-2,-1-1,26-28,-9-17,-50 74,0-1,0 0,0 0,0 0,0 0,-1 0,1 0,-1 0,1 0,-1-1,0 1,0 0,0 0,0 0,0 0,0 0,-1-1,1 1,-1 0,1 0,-1 0,0 0,0 0,0 0,0 1,0-1,0 0,-1 0,1 1,0-1,-1 1,0-1,1 1,-1-1,0 1,0 0,1 0,-1 0,-1 0,-3-1,-1 2,1-1,0 0,0 1,-1 1,1-1,0 1,0 0,-1 0,1 0,0 1,0 0,1 0,-1 1,0 0,1 0,-1 0,1 1,0-1,0 1,0 0,1 1,0-1,-1 1,2 0,-1 0,0 0,1 1,0-1,0 3,3-6,0 1,0-1,0 1,1 0,-1-1,1 1,0-1,0 1,0-1,0 0,0 1,0-1,1 0,-1 0,1 0,-1 0,1 0,0 0,0 0,0 0,0-1,0 1,0-1,1 0,-1 1,0-1,1 0,-1 0,1-1,-1 1,1 0,-1-1,1 0,-1 1,1-1,0 0,-1 0,1-1,-1 1,3-1,17 5,-15-3,0-1,-1 1,1 0,-1 1,1-1,-1 1,0 1,0-1,0 1,0 0,0 1,-1-1,1 1,-1 0,0 0,0 1,0-1,-1 1,0 0,0 1,0-1,0 1,-1-1,0 1,0 0,-1 0,1 1,-1-1,-1 0,1 2,-43 119,40-125,1-1,0 1,0 0,0 0,0-1,0 1,0 0,0-1,1 1,-1 0,1-1,-1 1,1 0,0-1,-1 1,1-1,0 1,0-1,0 0,0 1,0-1,0 0,1 0,-1 1,0-1,1 0,-1 0,1 0,-1-1,1 1,-1 0,16 5</inkml:trace>
  <inkml:trace contextRef="#ctx0" brushRef="#br0" timeOffset="1739.561">2964 141,'-31'8,"0"2,0 0,1 3,0 0,1 2,1 0,1 3,-12 8,-23 49,60-73,1 0,0-1,0 1,0 0,0 0,0 0,1 0,-1 0,1 0,-1 0,1 0,-1 0,1 0,0 0,0 0,0 0,0 0,1 0,-1 0,0 0,1 0,0 0,-1 0,1 0,0 0,0 0,0 0,0 0,0-1,1 1,-1 0,0-1,1 1,-1-1,1 0,0 1,-1-1,1 0,0 0,0 0,0 0,-1 0,3 0,3 1,1 1,0-1,-1-1,1 0,0 0,0 0,0-1,0 0,0-1,0 1,0-2,-1 1,1-1,0 0,-1-1,1 1,-1-2,0 1,0-1,0 0,2-2,129-118,-90 75,38-24,-83 74,-1-1,1 1,-1-1,0 1,1 0,-1 0,1 0,-1 0,0 1,0-1,0 0,0 1,0 0,0-1,0 1,0 0,-1 0,1 0,-1 0,1 0,-1 1,0-1,0 0,0 1,0-1,0 0,0 1,-1-1,1 1,-1-1,0 1,0 0,0-1,0 1,0-1,0 1,-1-1,1 1,-2 1,5 16,7 52,-3 1,-3-1,-5 61,0-53,0-62,0-1,-2 0,0 1,-1-1,-1 0,0 0,-1-1,-1 0,-1 0,0 0,-1-1,0-1,-2 1,1-1,-2-1,-2 2,12-12,-1 0,0 0,0 0,0 0,0 0,-1 0,1-1,-1 0,1 0,-1 0,0 0,0 0,0-1,0 1,0-1,0 0,0-1,0 1,0-1,0 1,-1-1,1-1,0 1,0 0,0-1,0 0,-1 0,1 0,0-1,1 1,-1-1,0 0,0 0,1 0,-1-1,1 1,0-1,0 0,0 0,0 0,-1-2,2-4,1-1,1 1,0 0,0-1,1 1,0 0,1 0,0 0,0 0,1 0,0 0,0 0,1 1,4-7,6-17,1 0,2 1,1 1,1 1,1 1,8-7,106-119,-118 136</inkml:trace>
  <inkml:trace contextRef="#ctx0" brushRef="#br0" timeOffset="2405.167">3501 141,'-16'42,"10"-30,0 1,1-1,1 1,0 0,1 1,0-1,1 1,0-1,1 1,1-1,0 1,1 0,1-1,0 3,-1-14,0 0,-1 1,2-1,-1 0,0 0,0 0,1 0,-1 0,1 0,-1 0,1-1,0 1,0 0,0-1,0 0,0 1,0-1,0 0,0 0,0 0,1 0,-1 0,0-1,1 1,-1-1,0 0,1 1,-1-1,1 0,-1 0,0-1,1 1,-1 0,1-1,-1 0,1 0,82-37,133-142,-48 72,-126 88,-43 20,0 0,0 0,-1 0,1 0,0 0,0 0,0 0,-1 0,1 0,0 0,0 0,0 1,0-1,-1 0,1 1,0-1,0 0,-1 1,1-1,0 1,-1-1,1 1,-1-1,1 1,0 0,-1-1,1 1,-1 0,1-1,-1 1,0 0,1 0,-1-1,0 1,0 0,1 0,-1 0,0-1,0 1,0 0,0 0,0 0,0 0,0-1,0 1,0 0,-1 0,1 0,0-1,0 1,-1 0,1 0,0-1,-1 2,-27 174,25-98,4 1,3-1,3 0,11 46,36 117,-53-238,0-1,0 1,-1 0,1-1,-1 1,1 0,-1-1,0 1,0 0,0 0,0-1,0 1,-1 0,1 0,-1-1,0 1,0-1,0 1,0 0,0-1,-1 0,1 1,-1-1,1 0,-1 0,0 0,0 0,0 0,0 0,0 0,0-1,-1 1,1-1,0 1,-1-1,1 0,-1 0,0 0,1-1,-1 1,-1 0,-3-2,0 0,0-1,0 1,0-1,0-1,0 1,1-1,0 0,-1-1,1 0,0 0,1 0,-1 0,1-1,0 0,0 0,0-1,1 1,0-1,0 0,0 0,1 0,0-1,0 1,0-1,1 0,0 0,1 0,-1 0,1 0,0 0,1 0,0 0,0-1,4-5,0 1,0-1,2 1,-1 0,1 1,1 0,0 0,1 0,0 1,0 0,1 0,0 1,1 0,0 1,1 0,-1 1,2 0,-1 0,1 1,-1 1,11-3,68-30,3 4,68-14,-51 16,-68 18</inkml:trace>
</inkml:ink>
</file>

<file path=ppt/ink/ink5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1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0 505,'2'-5,"0"0,0 0,0 0,1 0,0 1,-1 0,2-1,-1 1,0 0,1 0,0 1,0-1,0 1,0 0,0 0,3-1,-7 4,26-17,1 2,0 1,1 2,0 0,1 2,5 0,-14 2,0 1,0 1,0 0,1 2,-1 1,1 0,0 1,0 2,0 0,0 1,4 1,-22-1,-1 0,1-1,0 1,0 0,0 0,-1 1,1-1,0 1,-1-1,1 1,-1 0,0 0,0 0,0 0,0 0,0 0,0 1,0-1,-1 1,1-1,-1 1,0 0,1-1,-1 1,0 0,-1 0,1 0,-1 0,1 0,-1 0,0 0,0 0,0-1,0 1,-1 0,1 0,-1 0,0 0,-2 8,0 0,-1 0,0 0,-1-1,0 0,0 0,-1 0,-1-1,-4 5,-124 111,134-124,0-1,0 1,-1 0,1 0,0 1,0-1,0 0,1 0,-1 0,0 1,0-1,1 0,-1 1,0-1,1 1,0-1,-1 0,1 1,0-1,0 1,-1-1,1 1,0-1,1 1,-1-1,0 1,0-1,1 1,-1-1,1 1,-1-1,1 0,-1 1,1-1,0 0,0 1,0-1,0 0,0 0,0 0,0 0,0 0,0 0,0 0,1 0,-1 0,0-1,1 1,-1 0,0-1,1 1,-1-1,1 0,-1 1,1-1,-1 0,2 0,90 26,-74-23,-1 1,1 1,-1 1,0 0,-1 1,1 1,-2 1,1 0,12 11,-26-17,0 0,0 0,-1 0,1 0,-1 0,0 1,0-1,0 1,0-1,-1 1,1 0,-1 0,0 0,0 0,-1 0,1 0,-1 0,0 0,0 0,0 0,0 0,-1 0,1 0,-1 0,0 0,-1-1,1 1,-1 0,1 0,-1-1,0 1,-1-1,-82 105,68-92,-1-2,0 0,-1-1,-1-1,0-1,-1 0,0-2,0 0,-13 2,29-9,-1 1,0-2,0 1,0 0,0-1,0 0,0-1,-1 1,1-1,0 0,0-1,0 0,-1 0,1 0,0 0,0-1,1 0,-1 0,-4-3,8 2,2 1,-1-1,0 1,0-1,1 0,0 1,-1-1,1 1,0-1,0 0,0 1,1-1,-1 0,1 1,-1-1,1 0,0 1,0 0,0-1,0 1,1-1,-1 1,1 0,-1 0,1 0,0 0,-1 0,3-1,-4 2,17-20</inkml:trace>
  <inkml:trace contextRef="#ctx0" brushRef="#br0" timeOffset="769.104">988 532,'0'23,"0"-13,0-22,0-7,2 1,-1 0,2-1,1 1,0 0,1 1,1-1,0 1,2 0,0 0,1 1,0 0,1 1,6-7,-15 20,0 1,0 0,0-1,0 1,0 0,0 0,1 0,-1 0,0 0,1 0,-1 0,0 0,1 0,-1 0,1 1,-1-1,1 1,-1-1,1 1,0 0,-1-1,1 1,0 0,-1 0,1 0,0 0,-1 1,1-1,-1 0,1 1,0-1,-1 1,1-1,-1 1,1 0,-1 0,0-1,1 1,-1 0,0 0,1 0,-1 1,1 0,15 13</inkml:trace>
  <inkml:trace contextRef="#ctx0" brushRef="#br0" timeOffset="9438.332">1552 306,'-2'-1,"0"-1,0 1,0 0,0 0,0 0,0 0,-1 0,1 0,0 1,-1-1,1 1,-1 0,1-1,-1 1,1 0,0 0,-1 1,1-1,-1 0,1 1,0 0,-1-1,1 1,0 0,0 0,-1 0,1 1,0-1,0 0,0 1,0 0,0 0,-53 60,53-59,0 1,1-1,-1 0,1 0,0 1,0-1,0 1,0-1,0 1,1 0,0-1,0 1,0-1,0 1,0 0,1-1,0 1,-1-1,1 1,0-1,1 1,-1-1,1 0,0 0,-1 1,1-1,1-1,-1 1,0 0,1 0,-1-1,1 1,0-1,0 0,0 0,0 0,0 0,0-1,0 1,1-1,-1 0,1 0,-1 0,1 0,-1 0,1-1,0 0,2 0,1-1,0-1,0 1,0-2,0 1,0-1,0 0,-1 0,1-1,-1 0,0 0,0-1,0 1,-1-1,1-1,-1 1,-1-1,1 0,-1 0,2-3,61-131,-60 127,-1-1,0 0,-2 0,1 0,-2 0,0-1,0 1,-2-1,0 0,0 0,-1 0,-1 1,-1-1,0 0,-4-13,5 25,0 1,-1 0,1 0,0 0,-1 0,0 0,1 0,-1 0,0 1,0-1,0 0,0 1,0 0,0-1,-1 1,1 0,0 0,-1 0,1 1,0-1,-1 1,1-1,-1 1,1 0,-1 0,1 0,-1 0,1 0,-1 0,1 1,-1-1,1 1,-1 0,1 0,0 0,-2 1,-80 50,76-45,1 1,0 0,0 0,0 1,1 0,0 0,1 0,0 0,0 1,1 0,1 0,-1 1,2-1,-1 0,1 1,1 0,0-1,1 1,0 0,0 0,1-1,0 1,1 0,1-1,3 11,0-13,1 0,0-1,0 0,1 0,0 0,0-1,1 0,-1 0,1-1,1-1,-1 1,1-2,-1 1,1-1,0 0,0-1,1-1,-1 1,0-1,6-1,208 0,-200-1</inkml:trace>
  <inkml:trace contextRef="#ctx0" brushRef="#br0" timeOffset="9771.982">763 815,'43'0,"43"-5,17-6,0-2,-8-2,-10 0,-10 3,-9 3,-5 4,-9 3,-8-4,-6 4,-6 3,-3 1,-2 0,-5 0</inkml:trace>
  <inkml:trace contextRef="#ctx0" brushRef="#br0" timeOffset="10940.434">2118 673,'-2'2,"0"-1,0 1,0 0,1 0,-1 0,1 0,-1 0,1 0,0 0,0 1,0-1,0 0,0 1,1-1,-1 1,1-1,-1 1,1-1,0 1,0 1,-1 0,-1 134,3-132,0 0,1-1,-1 1,1-1,0 1,0-1,1 0,-1 0,1 0,0 0,1-1,-1 1,1-1,0 0,0 0,0 0,1 0,-1-1,1 1,0-1,0-1,0 1,1 0,1-2,0-1,1 1,-1-1,0-1,1 1,-1-1,0-1,0 1,1-1,-1 0,0-1,-1 0,1 0,-1 0,1-1,-1 0,0 0,0-1,0 1,-1-1,2-2,22-14,117-110,-144 129,0 0,0 0,0 1,1-1,-1 1,0 0,1 0,-1-1,1 2,-1-1,1 0,-1 0,1 1,0-1,-1 1,1 0,0 0,-1 0,1 0,0 1,-1-1,1 1,0-1,-1 1,1 0,-1 0,1 0,-1 0,0 1,1-1,-1 1,0-1,0 1,0 0,0 0,0-1,-1 1,1 1,0-1,-1 0,0 0,1 1,-1-1,13 22,-12-17,1 0,0-1,0 1,1-1,-1 0,1 0,1 0,-1 0,1 0,0-1,0 0,1 0,-1-1,1 1,0-1,0-1,1 1,-1-1,1 0,0 0,0-1,-1 0,2 0,-1-1,0 1,0-2,7 1,1-5,-1 0,1-1,-1-1,0 0,-1-1,1 0,-1-1,-1-1,0 0,0-1,-1 0,0 0,0-1,-1-1,-1 0,0 0,-1-1,0 0,-1 0,4-10,10-4,-13 23</inkml:trace>
  <inkml:trace contextRef="#ctx0" brushRef="#br0" timeOffset="12307.948">3641 673,'-20'1,"-1"1,1 1,0 1,1 1,-1 0,1 1,0 2,0 0,1 0,-3 3,8-3,0 0,1 1,0 0,0 1,1 0,0 1,1 1,0-1,1 1,0 1,1 0,0 0,1 1,1-1,-5 15,10-24,0-1,1 0,-1 1,0-1,1 0,0 1,0-1,0 0,0 1,1-1,-1 1,1-1,0 0,0 0,0 1,0-1,0 0,1 0,0 0,-1 0,1 0,0-1,0 1,1 0,-1-1,1 0,-1 0,1 1,0-1,-1-1,1 1,0 0,0-1,1 1,-1-1,0 0,0 0,1 0,-1-1,0 1,1-1,-1 0,0 0,1 0,-1 0,1 0,1-1,12-4,-1-1,1 0,-1-1,-1-1,1-1,-1 0,-1-1,1 0,-2-1,0 0,0-2,-1 1,7-10,7-4,102-115,-128 140,1 0,-1 1,1-1,0 1,-1-1,1 1,0-1,-1 1,1-1,0 1,0 0,-1-1,1 1,0 0,0 0,0 0,0-1,-1 1,1 0,0 0,0 0,0 0,0 0,-1 1,1-1,0 0,0 0,0 0,-1 1,1-1,0 0,0 1,-1-1,1 1,0-1,-1 1,1-1,0 1,-1-1,1 1,-1 0,1-1,-1 1,1 0,-1 0,0-1,1 1,-1 0,0 0,1-1,-1 1,0 0,0 0,0 0,0 0,6 56,-6-43,2-1,0 1,0-1,1 1,1-1,0 0,1 0,0 0,8 11,-12-20,1-1,0 0,0 0,0 0,0 0,1-1,-1 1,1 0,0-1,-1 0,1 0,0 0,0 0,0 0,1 0,-1-1,0 0,1 1,-1-1,1-1,-1 1,1 0,0-1,-1 0,1 0,-1 0,1 0,0 0,-1-1,1 0,-1 1,1-1,-1-1,0 1,3-1,0-3,1 1,-1-1,1 0,-2-1,1 0,0 1,-1-2,0 1,-1-1,0 1,0-1,0-1,-1 1,2-4,11-20,29-42,-44 73,0 1,0-1,0 1,0-1,0 1,0 0,0 0,0-1,0 1,-1 0,1 0,0 0,-1 0,1 0,0 0,-1 0,1 0,-1 0,1 0,-1 1,0-1,0 0,1 0,-1 0,0 0,0 1,0-1,0 0,0 0,0 0,-1 1,1-1,3 27,-4-20,1 0,0 0,0 0,1 1,0-1,1 0,-1 0,1 0,1-1,0 1,0 0,0-1,1 0,0 0,1 0,-1 0,1-1,1 1,-1-1,1-1,0 1,0-1,1 0,3 2,-5-4,-1-1,1 0,0 0,0 0,0-1,0 0,0 1,0-2,0 1,0-1,0 1,0-1,0-1,1 1,-1-1,0 0,0 0,0 0,0-1,-1 0,1 0,0 0,-1-1,1 1,-1-1,0 0,0 0,0-1,0 1,0-1,18-17,-2-1,0 0,-1-2,-2 0,0-1,8-17,48-84,-70 125,0 1,1 0,-1 0,0-1,0 2,0-1,0 0,0 1,1-1,-1 1,0 0,0 0,0 0,-1 1,1-1,0 1,0-1,-1 1,1 0,-1 0,1 0,-1 0,0 1,0-1,0 1,0-1,0 1,-1-1,1 1,0 1,3 3,13 14,-1 2,-1 0,-1 1,-1 0,-1 1,-1 1,-2 0,3 11,-3-7,-1 0,-1 1,-1 0,-2 1,-2-1,0 1,-2 0,-2-1,-1 1,-1 0,-1-1,-2 0,-2 0,-5 15,8-32,0 0,-1 0,-1-1,0 0,-1 0,0-1,-1 0,-1-1,1 0,-2 0,1-1,-3 1,-68 36,78-46,1-1,-1 1,1 0,-1-1,1 1,-1-1,0 0,1 0,-1 0,1 0,-1 0,1-1,-1 1,0-1,1 1,-1-1,1 0,0 0,-1 0,1-1,0 1,0 0,0-1,0 1,0-1,0 0,0 0,0 0,1 0,-1 0,0 0,1 0,0 0,-1-2,0-4,1-1,0 0,0 0,1-1,0 1,0 0,1 0,0 0,1 0,0 0,0 1,1-1,0 0,1 1,0 0,0 0,0 0,2 0,23-44,2 2,3 0,2 3,2 1,2 2,1 1,3 3,1 1,2 2,2 3,0 1,23-8,-61 35,1 0,0 2,0-1,0 1,0 1,0 0,1 1,0 0,-1 1,8 1,3 0</inkml:trace>
  <inkml:trace contextRef="#ctx0" brushRef="#br0" timeOffset="15545.644">5702 730,'-5'0,"3"0,3 5,0 6,0 1</inkml:trace>
  <inkml:trace contextRef="#ctx0" brushRef="#br0" timeOffset="15801.166">5673 1097,'-5'0,"-1"0</inkml:trace>
  <inkml:trace contextRef="#ctx0" brushRef="#br0" timeOffset="45884.546">29 1577,'165'-19,"1"8,1 7,7 8,19-2,140-32,452 31,-496-29,602 28,-669-28,205 28,-258-28,311 28,-29 0,-253-28,-28 0,-3 27,-142 1</inkml:trace>
</inkml:ink>
</file>

<file path=ppt/ink/ink5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91,'-3'16,"1"1,0-1,2 1,0-1,1 1,0 0,1-1,1 0,1 1,0-1,7 14,-10-28,0 1,1 0,0 0,-1 0,1-1,0 1,1-1,-1 0,0 0,1 1,-1-1,1-1,-1 1,1 0,0-1,0 1,0-1,0 0,0 0,0 0,0 0,0-1,1 1,-1-1,0 0,0 0,0 0,1 0,-1 0,0-1,0 0,0 1,0-1,0 0,0-1,2 0,5-2,0-1,-1 0,0 0,0-1,0 0,-1-1,0 0,0 0,-1-1,5-6,-6 7,-2-1,1 0,-1 0,0-1,-1 1,1-1,-2 0,1 0,-1 0,-1 0,0 0,0 0,-1 0,0-1,-1-5,1 10,-1 0,1 0,-1 0,0 0,-1 0,1 0,-1 0,0 0,-1 1,1-1,-1 1,1-1,-1 1,-1 0,1 0,-1 1,1-1,-1 1,0-1,0 1,0 0,-1 1,1-1,-1 1,1 0,-1 0,0 0,-3 0,-57-5,34 6</inkml:trace>
</inkml:ink>
</file>

<file path=ppt/ink/ink5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4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2 314,'38'-19,"-11"8,-1-1,-1-1,0-2,-1 0,0-1,-1-2,-1 0,-1-2,13-15,-31 31,0 0,0-1,0 0,-1 1,0-1,0 0,0 0,0-1,-1 1,0 0,0 0,0-1,-1 1,0-2,0 5,0 0,-1 0,1 0,-1 0,1 0,-1 0,0 0,0 0,0 0,0 0,0 0,0 0,-1 1,1-1,-1 1,1-1,-1 1,1-1,-1 1,0 0,0 0,0-1,1 2,-1-1,0 0,0 0,0 0,-1 1,1-1,0 1,0 0,0 0,0 0,0 0,-2 0,-8 0,1 2,-1-1,1 1,0 1,-1 0,1 0,0 1,1 1,-1 0,1 0,0 1,0 0,1 1,0 0,0 0,0 1,1 0,0 1,1 0,-5 7,5-6,1 1,0 0,1 0,0 0,0 1,1 0,1 0,0 0,-1 11,4-18,-1-1,1 1,0-1,0 1,1-1,-1 1,1-1,0 1,0-1,0 1,1-1,0 0,0 0,0 0,0 0,0 0,1 0,0-1,0 1,0-1,0 0,0 0,1 0,-1 0,1 0,0-1,0 1,1-1,15 7,0-1,0-1,1 0,0-2,0-1,0 0,0-2,1 0,4-1,4-1</inkml:trace>
</inkml:ink>
</file>

<file path=ppt/ink/ink5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29,'-15'104,"4"0,6 1,6 91,0-81,-17-38,4-59</inkml:trace>
  <inkml:trace contextRef="#ctx0" brushRef="#br0" timeOffset="213.767">1 509,'38'-9,"27"-9,8-1,-4-1,-4 1,-9 1,-9 2,-7-1,-6-2,-4 3,-2-2,-1-2,-6 3</inkml:trace>
  <inkml:trace contextRef="#ctx0" brushRef="#br0" timeOffset="561.123">734 1,'-23'79,"3"2,3 0,4 1,4 2,7-79,1 1,0-1,0 1,0-1,1 1,-1 0,2 0,-1-1,0 1,1 0,0-1,1 1,-1-1,1 1,0-1,0 0,1 0,0 0,-1 0,2 0,-1 0,0-1,1 0,0 0,0 0,0 0,1 0,-1-1,4 2,3-2,1-1,-1 0,1-1,-1 0,1-1,0 0,-1-1,1 0,0-1,-1 0,0-1,0 0,1-1,8-4,24-5,-42 12,0 0,0 1,0 0,0-1,0 1,0 0,0 0,0 0,0 0,0 1,0-1,0 1,0-1,0 1,0-1,0 1,0 0,0 0,-1 0,1 0,0 0,-1 1,1-1,0 1,-1-1,0 1,1-1,-1 1,0-1,0 1,0 0,0 0,0 0,0 0,0 0,-1 0,1 0,-1 0,0 0,1 0,-1 0,0 0,0 0,0 0,0 0,-1 0,1 0,-1 1,2 20</inkml:trace>
</inkml:ink>
</file>

<file path=ppt/ink/ink5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26 594,'-5'38,"-1"18,0 4,1-4,2-10</inkml:trace>
  <inkml:trace contextRef="#ctx0" brushRef="#br0" timeOffset="249.688">26 170,'0'15,"5"18,2 5</inkml:trace>
  <inkml:trace contextRef="#ctx0" brushRef="#br0" timeOffset="582.9">280 876,'172'-224,"-171"222,-1 0,1 0,0-1,0 1,0 1,1-1,-1 0,0 0,1 0,-1 1,1-1,0 1,0-1,-1 1,1-1,0 1,0 0,0 0,0 0,0 0,0 1,1-1,-1 0,0 1,0 0,0-1,1 1,-1 0,0 0,1 0,-1 0,0 1,0-1,0 1,1-1,-1 1,0 0,0 0,0 0,2 1,40 80,-41-79,0 1,1-1,-1 1,1-1,0 0,0 0,0 0,0-1,0 0,1 1,-1-1,1-1,-1 1,1-1,0 0,-1 0,1 0,0 0,0-1,0 0,0 0,0 0,-1-1,1 0,0 0,0 0,-1 0,1-1,0 0,-1 0,0 0,1 0,-1-1,1-1,7-6,-1-2,0 0,-1 0,-1-1,0 0,-1 0,0-1,-1 0,-1-1,0 1,-1-1,0-1,-1 1,1-14,-1 4</inkml:trace>
  <inkml:trace contextRef="#ctx0" brushRef="#br0" timeOffset="1085.937">1494 1,'-14'43,"-5"34,0 12,5-2,3-8,5-12,2-13,3-5,1-8,1-4,-1-5,1-3,0-1,-1 0,1-11,-1-7</inkml:trace>
  <inkml:trace contextRef="#ctx0" brushRef="#br0" timeOffset="1268.871">1043 367,'29'15,"18"4,12 0,0-5,0-3,-1-4,0-4,-5-2,-8-5,-5-4,-11 1</inkml:trace>
</inkml:ink>
</file>

<file path=ppt/ink/ink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2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8,'-1'-1,"0"0,1 1,-1-1,0 1,1-1,-1 1,0-1,0 1,1-1,-1 1,0 0,0-1,0 1,0 0,0 0,1 0,-1 0,0-1,0 1,0 1,0-1,0 0,0 0,1 0,-1 0,0 0,0 1,0-1,0 0,1 1,-1-1,0 1,0-1,1 1,-1-1,0 1,1 0,-1-1,0 1,1 0,-1-1,1 1,-1 0,1 0,0-1,-1 1,1 0,0 0,-1 0,1 0,0 0,0-1,0 1,0 0,0 0,0 0,-2 1,-132 208,68-96,-80 83,145-195,5-9</inkml:trace>
  <inkml:trace contextRef="#ctx0" brushRef="#br0" timeOffset="280.809">46 8,'5'28,"11"25,3 7,3-1,2-6,-2-7,-1-7,-4-5,1-8,-4-4,-3-1,0-5,-1-3</inkml:trace>
  <inkml:trace contextRef="#ctx0" brushRef="#br0" timeOffset="871.514">357 656,'145'-214,"-145"213,1 0,-1 0,0 0,1 0,-1 0,1 0,-1 0,1 0,-1 0,1 0,0 0,-1 0,1 0,0 0,0 0,0 1,0-1,0 0,-1 1,1-1,0 0,1 1,-1 0,0-1,0 1,0-1,0 1,0 0,0 0,0 0,1 0,-1 0,0 0,0 0,0 0,0 0,1 0,-1 1,0-1,0 0,0 1,0-1,0 1,0-1,0 1,0 0,0-1,0 1,0 0,0 0,-1-1,1 1,0 0,-1 0,2 1,1 10,-3-10,0 1,0-1,0 0,1 0,-1 0,0 0,1 0,0 0,-1 0,1 0,0 0,0 0,0-1,0 1,0 0,0 0,1-1,-1 1,1-1,-1 1,1-1,-1 0,1 0,0 1,0-1,0 0,-1-1,1 1,0 0,0 0,0-1,0 1,0-1,0 0,1 0,-1 1,0-1,0 0,0-1,0 1,0 0,123-79,-124 79,0-1,0 1,0-1,1 1,-1 0,0 0,0-1,0 1,1 0,-1 0,0 0,0 0,1 0,-1 1,0-1,0 0,0 0,1 1,-1-1,0 1,0-1,0 1,0-1,0 1,0 0,0 0,0-1,0 1,0 0,0 0,-1 0,1 0,0 0,-1 0,1 0,0 0,-1 0,0 1,1-1,-1 0,1 0,-1 0,0 1,0-1,0 0,6 62,-6-58,4 49,1-35</inkml:trace>
</inkml:ink>
</file>

<file path=ppt/ink/ink5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392 438,'-17'0,"0"1,0 1,0 0,1 1,-1 1,1 1,-1 0,2 1,-1 1,1 0,0 1,0 1,1 0,0 1,0 0,1 1,1 1,0 0,1 1,0 0,1 0,0 1,1 1,0 2,3-10,1 1,1-1,0 1,0 0,0 0,1 0,0 0,1 1,0-1,0 1,1 0,0 0,0-1,1 1,0 0,1 0,0 0,0-1,1 1,0 0,0-1,1 1,0-1,1 0,0 0,0-1,1 1,0-1,0 0,0 0,1 0,3 2,-5-6,1 0,0 0,0 0,0-1,0 0,1 0,-1 0,1 0,-1-1,1 0,-1 0,1-1,0 0,-1 0,1 0,-1 0,1-1,0 0,-1 0,1 0,-1-1,0 0,1 0,-1 0,0-1,0 0,0 0,-1 0,1 0,-1-1,17-13,-1-1,-1 0,-1-1,0-2,10-16,107-164,-134 200,-1-1,1 0,-1 1,1-1,0 1,-1-1,1 1,0-1,0 1,0-1,0 1,0 0,0-1,1 1,-1 0,0 0,1 0,-1 0,1 0,-1 0,1 1,-1-1,1 0,-1 1,1-1,0 1,-1 0,1-1,0 1,0 0,-1 0,1 0,0 0,-1 0,1 1,0-1,-1 0,1 1,0-1,-1 1,1 0,-1-1,1 1,-1 0,1 0,0 1,5 9,0 1,-1 0,0 0,-1 0,-1 1,0 0,-1 0,0 0,-1 0,1 11,3 9,3 32,-3 0,-3 1,-2-1,-6 27,5-70,-1 0,-1 1,-1-1,-1 0,-1-1,-1 1,-1-1,0 0,-2 0,-1-1,0 0,-1-1,-2 0,1-1,-2-1,-1 0,0 0,-1-2,-8 7,23-21,0 0,1-1,-1 1,0-1,0 1,0-1,0 1,1-1,-1 1,0-1,0 0,0 1,0-1,0 0,0 0,0 0,0 0,0 0,0 0,0 0,0 0,0 0,0 0,0-1,0 1,0 0,0-1,0 1,0-1,1 1,-1-1,0 1,0-1,0 1,1-1,-1 0,0 0,1 1,-1-1,0 0,1 0,-1 0,1 1,0-1,-1 0,1 0,0 0,-1 0,1 0,0 0,0-1,-1-53,9 28,2 0,0 0,2 1,1 1,0 0,9-10,-3 4,48-72,4 3,5 3,4 4,55-47,-26 0,-107 138,-1 1,0-1,1 1,-1-1,0 0,0 1,0-1,0 0,0 0,0 0,0 0,-1 0,1 0,-1 0,1 0,-1 0,0 0,0 0,0 0,0-1,0 1,0 0,-1 0,1 0,-1 0,1 0,-1 0,0 0,0 0,0 1,0-1,0 0,0 0,0 1,-1-1,1 0,-1 1,1 0,-1-1,1 1,-1 0,0 0,0 0,1 0,-1 0,0 0,0 0,0 1,-2-1,-3-1,-1 0,1 0,-1 1,1 0,-1 1,0 0,1 0,-1 0,0 1,1 0,-1 1,1 0,0 0,0 0,-1 1,1 0,1 1,-1-1,0 1,1 1,0-1,0 1,0 0,1 0,-1 1,1-1,1 1,-1 1,1-1,0 0,0 1,1 0,0 0,0 0,1 0,0 1,0-1,0 1,1-1,0 1,1 4,3 3,1 0,0-1,1 1,1-1,0 0,1 0,0-1,1 0,1 0,0-1,0 0,2-1,-1 0,1 0,1-1,0-1,0 0,1 0,0-2,1 1,-1-2,1 1,1-2,-1 0,1-1,0 0,0-2,0 1,0-2,3 0,-2 0,-1 0,0-1,1-1,-1 0,0-1,0-1,0 0,0-2,0 1,-1-2,0 0,0 0,0-1,7-6,18-16,-1-2,-1-2,-2-2,-2-1,-1-1,-1-2,-3-1,-9 14,-1 0,-1-1,-2 0,-1-1,-1-1,-1 0,-2-1,0-1,-3 1,0-1,-2 0,-1-1,-2 1,-1-1,-2-17,-22-10,22 58,0 0,-1 0,1 0,0 1,0-1,0 0,-1 0,1 1,0-1,0 1,-1-1,1 1,-1 0,1 0,0-1,-1 1,1 0,-1 0,1 0,0 0,-1 1,1-1,-1 0,1 0,0 1,-1-1,1 1,0 0,0-1,-1 1,1 0,0-1,0 1,0 0,0 0,0 0,0 0,0 0,0 0,0 1,0 0,-7 10,2 0,0 1,0 0,1 0,0 0,2 1,-1-1,1 1,1 0,1 0,0 0,1 0,0 0,1 0,3 14,-3 7,2 318,10-289,-3 39,-10-102,0 0,-1 0,1-1,0 1,0 0,0-1,0 1,-1 0,1-1,0 1,0-1,-1 1,1 0,-1-1,1 1,0-1,-1 1,1-1,-1 1,1-1,-1 1,0-1,1 0,-1 1,1-1,-1 0,0 1,1-1,-1 0,0 0,1 0,-1 0,0 0,1 1,-1-1,0 0,1-1,-1 1,0 0,0 0,1 0,-1 0,0 0,1-1,-1 1,1 0,-1 0,0-1,1 1,-1-1,0 1,-9-9</inkml:trace>
  <inkml:trace contextRef="#ctx0" brushRef="#br0" timeOffset="248.366">1296 325,'43'0,"29"0,11 0,-3 0,-5 0,-7 0,-5 0,-3 0,-8 0,-2 0,-6 0,-4 0,-11 0</inkml:trace>
</inkml:ink>
</file>

<file path=ppt/ink/ink5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1 382,'47'-31,"-2"-2,0-2,-3-2,-1-2,9-13,-43 46,-1-1,1 1,-1-2,0 1,-1 0,0-1,0 0,-1-1,0 1,0-1,0 1,-2-1,1 0,-1 0,0 0,0-4,-6-2,2 23,0 24,23 311,-1-211,-1-20,-5 1,-4 0,-6 54,-3-147,-2 0,0 0,-1 0,-1 0,-1-1,-1 1,-1-1,0 0,-1 0,-1-1,-1 0,-1 0,0-1,-3 3,8-16,1 0,-1-1,0 1,0-1,-1 0,1 0,0 0,-1-1,0 0,1 0,-1 0,0-1,0 0,0 0,0 0,0-1,0 0,0 0,0-1,-1 1,2-1,-1-1,0 1,0-1,0 0,1 0,-1-1,1 0,-1 0,1 0,0 0,0-1,1 0,-1 0,1 0,0-1,0 1,-2-4,-2-6,2 0,-1 0,2-1,0 0,1 0,0 0,1-1,1 1,1-1,0 0,0 1,2-1,0 0,1 1,1-1,0 1,1 0,0 0,1 0,1 1,1-1,0 1,7-10,-5 5,2-1,0 1,1 1,1 0,1 1,0 1,2 0,-1 0,2 2,0 0,1 1,0 1,1 0,9-3,25-8,-30 13</inkml:trace>
</inkml:ink>
</file>

<file path=ppt/ink/ink5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71 127,'-8'11,"0"0,0 1,1-1,1 2,0-1,1 1,0 0,1 0,0 0,1 0,0 1,2 0,-1-1,2 1,-1 1,2-12,-1-1,1 1,0 0,0 0,0-1,0 1,0-1,0 1,1-1,-1 0,1 1,-1-1,1 0,0 0,0 0,0 0,0 0,1-1,-1 1,0 0,1-1,-1 0,1 0,-1 0,1 0,0 0,-1 0,1 0,0-1,0 0,-1 1,1-1,0 0,0 0,-1-1,1 1,1-1,4 1,0-2,0 1,0-1,0 0,0-1,-1 1,1-2,-1 1,0-1,0 0,0-1,3-1,-5-3,1 0,-1 0,-1 0,0 0,0-1,-1 0,0 0,0 0,-1 0,-1 0,0 0,0-1,-1 1,0 0,-1-1,0 1,-1 0,-1-7,2 13,1 0,-1 0,1 0,-1 0,0 0,-1 1,1-1,-1 0,0 1,1-1,-1 1,-1 0,1-1,0 1,-1 0,0 0,0 1,0-1,0 1,0-1,0 1,-1 0,1 0,-1 0,1 1,-19-6</inkml:trace>
  <inkml:trace contextRef="#ctx0" brushRef="#br0" timeOffset="264.979">354 437,'14'-38,"5"-23,4-1,-1 6,-1 7,-3 8,0 10,-4 6,2 7,-3 6</inkml:trace>
  <inkml:trace contextRef="#ctx0" brushRef="#br0" timeOffset="3849.08">777 70,'1'23,"-1"0,-1 0,-1-1,-1 1,-1-1,-1 1,0-1,-3 1,-30 72,38-95,0 0,1 0,-1 0,0 0,0 0,1 0,-1 0,0 1,0-1,1 0,-1 0,0 0,0 0,0 1,1-1,-1 0,0 0,0 1,0-1,0 0,0 0,1 1,-1-1,0 0,0 0,0 1,0-1,0 0,0 0,0 1,0-1,0 0,0 1,0-1,0 0,0 0,0 1,19-23,73-112,56-65,-147 198,0-1,0 1,0-1,0 1,0-1,1 1,-1 0,0 0,1 0,-1 0,1 0,-1 0,1 0,0 0,-1 0,1 1,0-1,-1 1,1-1,0 1,0 0,-1 0,1 0,0-1,0 2,0-1,-1 0,1 0,0 1,0-1,-1 1,1-1,0 1,-1 0,1-1,0 1,-1 0,1 0,-1 0,1 1,-1-1,0 0,0 0,1 1,-1-1,0 1,0-1,0 1,-1-1,1 1,0 0,0-1,-1 1,1 0,-1-1,0 2,-16 117,-2-15,19-103,1-1,-1 0,0 0,1 0,0 0,-1 0,1 0,-1-1,1 1,0 0,0-1,-1 0,1 1,0-1,0 0,0 0,-1 0,1 0,0 0,0 0,0 0,-1-1,1 1,0-1,0 1,-1-1,1 0,0 1,-1-1,1 0,-1 0,1 0,-1-1,1 1,-1 0,0 0,0-1,1-1,119-105,-104 93,-12 10,-1 0,1 1,1-1,-1 1,0 0,1 0,0 0,0 1,0 0,0 0,1 1,-1 0,1 0,-1 0,3 1,-7 2,0 1,0 0,0-1,0 1,0 0,0 1,0-1,0 0,-1 0,0 1,1-1,-1 1,0-1,0 1,0-1,0 1,-1 0,1 0,-1-1,1 1,-1 0,0 0,0-1,0 1,-1 0,1 0,-1-1,1 1,-1 0,0-1,0 1,0 0,-1-1,1 1,-43 156,54-118,1-29</inkml:trace>
</inkml:ink>
</file>

<file path=ppt/ink/ink5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3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0,'-5'5,"-1"6,4 2,4-2</inkml:trace>
</inkml:ink>
</file>

<file path=ppt/ink/ink5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2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0,'-39'82,"-101"178,-14-64,116-162,30-33,5-6</inkml:trace>
  <inkml:trace contextRef="#ctx0" brushRef="#br0" timeOffset="377.676">0 0,'3'15,"0"0,0-1,1 1,1-1,0 0,1-1,1 1,0-1,1 0,6 8,-3-4,105 151,-48-53,-66-111</inkml:trace>
</inkml:ink>
</file>

<file path=ppt/ink/ink5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1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423,'-1'-5,"0"1,0 0,0 0,-1 0,0 0,1 0,-1 0,-1 0,1 1,0-1,-1 1,0-1,0 1,0 0,0 0,0 0,-1 1,1-1,-1 1,0 0,1 0,-1 0,0 0,0 1,0-1,-1 1,1 0,0 0,0 1,-1-1,1 1,0 0,-1 0,1 1,0-1,-1 1,1 0,0 0,0 0,0 1,-1 0,-196 64,198-65,0-1,1 1,-1 0,1 0,-1 0,1 1,0-1,-1 1,1-1,0 1,0 0,0 0,0-1,0 2,1-1,-1 0,1 0,-1 0,1 1,0-1,0 1,0-1,0 1,0-1,0 1,1-1,-1 1,1 0,0 0,0-1,0 1,0 0,0-1,1 1,-1 0,1-1,0 1,-1-1,1 1,0-1,1 1,-1-1,0 1,1-1,-1 0,1 0,0 0,0 0,0 0,1 1,137 71,-139-73,0 0,1 0,-1 0,0 0,1 0,-1 1,0-1,0 0,0 1,0-1,0 1,0-1,0 1,-1-1,1 1,0-1,-1 1,0 0,1-1,-1 1,0 0,0 0,0-1,0 1,0 0,0 0,0-1,0 1,-1 0,1-1,-1 1,0 0,1-1,-1 1,0-1,0 1,0-1,0 1,0-1,0 0,0 1,-55 49,20-28,27-18,-1 0,1 1,1 0,-1 0,1 1,1 0,-1 1,1-1,0 1,1 1,-3 4,8-12,0 1,0-1,1 0,-1 1,1-1,-1 1,1-1,0 1,-1-1,1 1,0-1,0 1,0-1,0 1,0-1,1 1,-1-1,0 1,1-1,-1 1,1-1,-1 0,1 1,0-1,-1 1,1-1,0 0,0 0,0 0,0 0,0 1,0-1,1-1,-1 1,0 0,0 0,1 0,-1-1,0 1,1 0,-1-1,1 1,-1-1,1 0,-1 0,1 1,-1-1,1 0,81 5,-76-5,135-10,-124 0,-6-3</inkml:trace>
  <inkml:trace contextRef="#ctx0" brushRef="#br0" timeOffset="319.436">4065 0,'-26'160,"7"1,7 1,8 0,7 30,-2-130,-3-22,-1 1,-2-1,-1 1,-11 31,-2-18,8-30</inkml:trace>
  <inkml:trace contextRef="#ctx0" brushRef="#br0" timeOffset="16927.867">1 1355,'14'-9,"1"1,0 1,0 0,1 1,0 1,0 0,0 1,1 1,-1 0,1 1,0 1,5 1,-21 0,0 0,0 0,0 1,0-1,0 0,1 0,-1 1,0-1,0 1,0-1,-1 1,1-1,0 1,0-1,0 1,0 0,0 0,-1-1,1 1,0 0,-1 0,1 0,0 0,-1 0,1 0,-1 0,0 0,1 0,-1 0,0 0,0 0,1 0,-1 0,0 0,0 0,0 0,0 0,0 0,-1 1,1-1,0 0,0 0,-1 0,1 0,-1 0,1 0,-1 0,1 0,-1 0,0 0,-35 48,33-46,-22 23,18-21,1 1,0-1,0 2,0-1,1 0,0 1,0 0,0 0,1 1,1-1,-1 1,1 0,0 0,1 1,3-6,0 0,1-1,-1 1,1 0,0-1,0 0,0 1,0-1,0 0,0 0,1 0,-1 0,1 0,-1-1,1 1,0-1,-1 0,1 0,0 0,0 0,0 0,0-1,0 1,0-1,0 0,0 0,0 0,0 0,1 0,-1-1,0 1,0-1,1 0,1 1,115-16,-95 9</inkml:trace>
  <inkml:trace contextRef="#ctx0" brushRef="#br0" timeOffset="17294.948">339 1890,'38'-9,"23"-4,5 1,-3-3,-8 2,-14 3</inkml:trace>
  <inkml:trace contextRef="#ctx0" brushRef="#br0" timeOffset="17556.173">508 1637,'-5'33,"-1"26,0 8,1-3,6-8,3-8,1-8,0-5,-2-5,0-6</inkml:trace>
  <inkml:trace contextRef="#ctx0" brushRef="#br0" timeOffset="18611.236">790 2060,'55'-32,"-2"-2,-1-3,-2-2,-2-2,21-23,-63 59,-1 0,1 0,-1-1,0 1,-1-1,1 0,-1 0,0-1,-1 1,0-1,0 0,0 0,-1 0,0 0,0 0,-1-1,1-2,-2 9,-1 0,1 0,0 0,-1 1,1-1,0 0,-1 0,1 1,-1-1,0 0,1 0,-1 1,1-1,-1 1,0-1,1 1,-1-1,0 1,0-1,0 1,1 0,-1-1,0 1,0 0,0 0,0-1,0 1,1 0,-1 0,0 0,0 0,0 0,0 0,0 1,0-1,1 0,-1 0,0 0,0 1,0-1,1 1,-1-1,0 0,0 1,1 0,-2 0,-37 22,28-14,1 0,0 1,0 0,1 1,1-1,0 2,0-1,1 1,1 1,0-1,1 1,0 0,1 0,0 1,1-1,-1 12,4-21,0 0,0 1,0-1,1 1,0-1,0 1,0-1,0 0,1 1,-1-1,1 0,0 0,1 0,-1 0,1-1,-1 1,1-1,0 1,0-1,1 0,-1 0,1-1,-1 1,1-1,0 1,0-1,0 0,0-1,0 1,1-1,-1 1,0-1,1-1,-1 1,10 2,0-1,-1-1,1 0,0 0,0-2,-1 1,1-2,0 0,-1-1,11-3,-3-2,0-2,-1 0,0-2,-1 0,0-1,-1-1,-1 0,0-2,-1 0,0 0,-1-2,-1 0,-1 0,-1-2,5-10,8-50,-24 78,-1 1,0-1,0 0,0 1,1-1,-1 1,-1-1,1 0,0 1,0-1,-1 0,1 1,0-1,-1 1,0-1,1 1,-1-1,0 1,0-1,0 1,0 0,0 0,0-1,0 1,0 0,-1 0,1 0,0 0,-1 0,1 0,-1 1,1-1,-1 0,1 1,-1-1,1 1,-1 0,1-1,-1 1,0 0,1 0,-1 0,0 0,1 0,-1 0,0 1,-1-1,-5 4,-1-1,1 2,0-1,0 1,1 0,-1 0,1 1,0 0,1 1,-1-1,1 1,0 1,1-1,0 1,0 0,1 0,0 0,0 0,1 1,0 0,0 0,1-1,1 1,-1 1,1 1,1-8,-1 1,1-1,0 0,1 1,-1-1,1 0,-1 1,1-1,0 0,0 0,0 0,1 0,-1 0,1 0,-1 0,1 0,0 0,0-1,0 1,1-1,-1 1,1-1,-1 0,1 0,0 0,0 0,0-1,0 1,0-1,0 0,0 0,0 0,3 1,2 0,0-1,0 0,1 0,-1 0,0-1,1 0,-1-1,0 0,0 0,0-1,0 0,0 0,5-3,9-4,-1-1,-1-2,0 1,0-2,-1-1,-1 0,0-1,-1-1,-1-1,-1-1,0 0,-1 0,-1-2,0 1,-2-3,2-19,-13 40,1 1,-1-1,0 0,0 1,0-1,0 0,1 1,-1-1,0 0,0 0,0 1,0-1,-1 0,1 1,0-1,0 0,0 1,0-1,-1 0,1 1,0-1,-1 0,1 1,0-1,-1 1,1-1,-1 1,1-1,-1 1,1-1,-1 1,1-1,-1 1,0 0,1-1,-1 1,0 0,1-1,-1 1,0 0,1 0,-1 0,0 0,1 0,-1-1,0 1,0 1,1-1,-1 0,0 0,1 0,-1 0,0 0,1 1,-1-1,0 0,-7 5,1-1,-1 2,1-1,0 1,0 0,0 0,1 1,0 0,0 0,1 1,0-1,0 1,1 0,0 1,1-1,-1 1,2-1,-1 1,1 1,-2-4,1 1,0 0,1 0,0 0,0 0,0 0,1 0,0 0,0 1,1-1,-1 0,2 1,-1-1,1 0,0 0,1 0,0 1,0-1,0-1,1 1,0 0,0-1,1 1,0-1,0 0,1 0,-1 0,1-1,0 0,1 0,-1 0,7 4,9-1</inkml:trace>
  <inkml:trace contextRef="#ctx0" brushRef="#br0" timeOffset="19198.265">1919 1947,'-7'4,"0"0,0 1,1 0,-1 0,1 0,0 1,0 0,1 0,0 1,0-1,0 1,1 0,-2 3,7-10,-1 0,0 0,0-1,1 1,-1 0,0 0,1 0,-1-1,0 1,1 0,-1 0,0 0,1 0,-1 0,0 0,1 0,-1 0,0 0,1 0,-1 0,0 0,1 0,-1 0,0 0,1 0,-1 0,0 0,1 0,-1 0,0 1,1-1,-1 0,0 0,1 0,-1 1,0-1,0 0,1 0,-1 1,0-1,0 0,0 0,1 1,-1-1,0 0,0 1,0-1,0 0,1 1,29-25,76-82,-104 106,1 0,-1-1,0 1,1 0,-1 0,1 1,-1-1,0 0,1 1,-1 0,0-1,0 1,1 0,-1 0,0 0,0 1,0-1,0 0,0 1,-1-1,1 1,0 0,-1-1,1 1,-1 0,1 0,-1 0,0 0,0 0,0 0,0 1,0-1,-1 0,1 2,23 29,-22-32,-1 1,1-1,0 1,0-1,0 0,1 0,-1 0,0 0,0 0,0-1,1 1,-1 0,0-1,1 0,-1 0,1 0,-1 0,0 0,1 0,-1 0,0-1,1 1,-1-1,0 0,0 1,1-1,-1 0,0 0,0-1,0 1,0 0,0-1,0 1,-1-1,1 0,1-1,9-14</inkml:trace>
  <inkml:trace contextRef="#ctx0" brushRef="#br0" timeOffset="19629.486">2117 1411,'5'-2,"2"-3,0 1,0 0,1 1,-1-1,1 1,0 1,0-1,0 2,0-1,0 1,1 0,-1 0,0 1,0 1,1-1,1 1,-9 0,0-1,1 1,-1-1,0 1,0 0,1-1,-1 1,0 0,0 0,0 0,0 0,0 0,0 0,0 0,0 0,-1 0,1 0,0 1,-1-1,1 0,-1 1,1-1,-1 0,1 1,-1-1,0 0,0 1,0-1,0 0,0 1,0-1,0 1,0-1,0 0,-1 1,1-1,-1 0,1 1,-1-1,-32 55,17-34,14-19,1-1,-1 0,1 0,0 1,0-1,-1 1,2-1,-1 1,0 0,0-1,1 1,-1 0,1-1,0 1,0 0,0-1,0 1,1 0,-1 0,1-1,-1 1,1-1,0 1,0 0,0-1,1 0,-1 1,0-1,1 0,0 1,-1-1,1 0,0 0,0-1,0 1,0 0,0-1,1 1,-1-1,0 1,1-1,0 0,79 14,-56-15</inkml:trace>
  <inkml:trace contextRef="#ctx0" brushRef="#br0" timeOffset="20208.628">2878 1609,'-19'24,"-11"17,-5 7,-2 0,5-4,5-4,0-4,1-3,5-4,1-5,4-2,0-1,-3 1,-2-2,3-6</inkml:trace>
  <inkml:trace contextRef="#ctx0" brushRef="#br0" timeOffset="20479.657">2568 1552,'10'39,"12"21,3 6,2-8,-4-9,-1-9,1-10,-4-6,0-8,-3 0,0 1,-3 2,-3-1</inkml:trace>
  <inkml:trace contextRef="#ctx0" brushRef="#br0" timeOffset="20962.302">3048 1439,'19'-5,"16"-1,7 0,1 1,-6 7,-11 7,-8 7,-13 5,-12 5,-5 2,0 1,2 1,7-5,9-7,9-6,6-6,-1-3</inkml:trace>
  <inkml:trace contextRef="#ctx0" brushRef="#br0" timeOffset="21607.454">3358 1806,'29'-5,"24"-1,7-1,-1 2,-6 2,-7 1,-12 1</inkml:trace>
  <inkml:trace contextRef="#ctx0" brushRef="#br0" timeOffset="21880.832">3331 1976,'33'4,"31"-2,9-2,-3-1,-9-6,-15-1</inkml:trace>
  <inkml:trace contextRef="#ctx0" brushRef="#br0" timeOffset="22129.078">4177 1637,'-39'28,"-12"25,3 8,9-3,11-5,15-7,15-12,7-6,7-8,5-8,4-5,3-5,1-2,0-1,1-5,-6-2</inkml:trace>
  <inkml:trace contextRef="#ctx0" brushRef="#br0" timeOffset="22443.749">4403 1777,'-5'11,"1"0,0-1,1 1,1 1,-1-1,2 0,0 1,0-1,1 0,0 9,0-16,1 1,-1-1,0 0,1 0,0 0,0 1,0-1,1 0,-1 0,1-1,0 1,0 0,1 0,-1-1,1 0,-1 1,1-1,0 0,0 0,1 0,-1-1,0 1,1-1,0 0,-1 0,1 0,0 0,0-1,4 1,1-2,1-1,-1 0,0-1,1 0,-1 0,0-1,0 0,0-1,-1 0,1 0,-1-1,0 0,-1 0,1-1,-1 0,0-1,0 1,-1-1,1-1,1 1,0 0,-1 0,0-1,0 0,-1 0,0 0,0-1,-1 0,0 0,-1-1,0 1,0-1,-1 0,0 0,-1 0,0-1,0 1,-1-4,-2 10,-1 0,1-1,-1 1,0 0,0 0,-1 0,1 0,-1 1,0-1,1 1,-2-1,1 1,0 0,-1 0,1 0,-1 1,0-1,0 1,0 0,0 0,0 1,0-1,-1 1,1 0,-1 0,1 0,-1 0,1 1,-2 0,-20 1</inkml:trace>
  <inkml:trace contextRef="#ctx0" brushRef="#br0" timeOffset="22910.277">4742 1947,'114'-205,"-114"203,0 1,0 0,0-1,1 1,-1 0,0 0,1-1,-1 1,1 0,0 0,-1 0,1 0,0 0,-1-1,1 1,0 0,0 1,0-1,0 0,0 0,0 0,0 1,0-1,1 0,-1 1,0-1,0 1,0-1,1 1,-1 0,0 0,1-1,-1 1,0 0,0 0,1 0,-1 0,0 0,1 1,-1-1,0 0,0 1,1-1,-1 1,0-1,0 1,0-1,1 1,-1 0,0 0,0 0,0-1,0 2,8 58,-10-56,0-1,0 1,1 0,0 0,0 0,0-1,0 1,0 0,1 0,0 0,0-1,0 1,0 0,0-1,1 1,0-1,0 1,0-1,0 0,0 0,0 0,1 0,0 0,-1 0,1-1,0 1,1-1,-1 0,0 0,0 0,1 0,-1-1,1 0,0 1,-1-1,1 0,0-1,3 1,0-2,-1 0,1-1,-1 0,1 0,-1 0,0-1,0 0,0-1,0 1,0-1,-1 0,1 0,-1-1,0 0,-1 0,1 0,-1 0,0-1,0 1,-1-1,0 0,0 0,0-1,0 1,-1 0,0-1,-1 0,0 1,0-1,0 0,0 0,-1 1,-1-2,-1-11</inkml:trace>
  <inkml:trace contextRef="#ctx0" brushRef="#br0" timeOffset="23390.69">5419 1523,'-91'44,"88"-43,0 0,1 1,-1-1,0 0,1 1,0 0,-1 0,1 0,0 0,0 0,0 0,0 0,1 1,-1-1,1 0,-1 1,1 0,0-1,0 1,0 0,0 0,0-1,1 1,-1 0,1 0,0 0,0 0,0 0,0 0,0 0,1 0,-1-1,1 1,0 0,0 0,0 0,0-1,0 1,1-1,-1 1,2 0,28 32,-27-33,0 1,0 0,0 0,-1 0,1 1,-1-1,0 1,0 0,0 0,0 0,-1 0,0 0,0 1,0-1,0 1,-1-1,1 1,-1 0,0-1,-1 1,1 0,-1 0,0 0,0 0,-1 0,1-1,-1 1,0 0,0 0,-1 0,-2 2,0 0,0 0,-1 0,0-1,0 1,-1-1,0 0,0-1,0 0,-1 0,0 0,0 0,0-1,0 0,-1-1,0 0,-6 2,-6-2</inkml:trace>
  <inkml:trace contextRef="#ctx0" brushRef="#br0" timeOffset="23656.984">5673 1467,'-5'38,"-6"23,-2 5,3-3,-4-8,2-8,3-8,2-5,-2-9,1-8</inkml:trace>
  <inkml:trace contextRef="#ctx0" brushRef="#br0" timeOffset="23896.753">5419 1750,'38'0,"28"0,2 0</inkml:trace>
  <inkml:trace contextRef="#ctx0" brushRef="#br0" timeOffset="24047.198">5757 1947</inkml:trace>
</inkml:ink>
</file>

<file path=ppt/ink/ink5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47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 0,'0'5,"-5"2,-2 4,-3 0,-2 3,-2 0,0 1,-1-1,-4-3,2 1,-1-1,2 2,0-1,2-3</inkml:trace>
</inkml:ink>
</file>

<file path=ppt/ink/ink5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98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198 0,'0'5,"-5"2,-6-1,-1 4,-4-1,-3 0,1 1,-1 1,-2-3,2 3,0-1,-2-2,3-3</inkml:trace>
</inkml:ink>
</file>

<file path=ppt/ink/ink5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2.5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1,'-10'4,"-7"3,-2 4,-1 0,-3-1,2-3</inkml:trace>
</inkml:ink>
</file>

<file path=ppt/ink/ink5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3.0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 0,'-33'5,"-17"1,1 5,9 0</inkml:trace>
</inkml:ink>
</file>

<file path=ppt/ink/ink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0,'-44'0,"-23"0,-5 0,4 0,10 0,9 0,13 0</inkml:trace>
</inkml:ink>
</file>

<file path=ppt/ink/ink5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4.8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1838 4742,'-341'29,"-54"-31,198 31,10-28,175-2</inkml:trace>
  <inkml:trace contextRef="#ctx0" brushRef="#br0" timeOffset="1421.581">1527 339,'-369'0,"200"28,1-16,156-10,-1 0,1 0,0-2,-1 1,1-1,0-1,-1-1,1 1,-2-2,-9-1,3 0</inkml:trace>
  <inkml:trace contextRef="#ctx0" brushRef="#br0" timeOffset="3086.109">1104 85,'1'475,"24"-264,33 196,-49-334,0-8,-3 1,-2-1,-4 1,-3 4,-22 428,27-169,39-60,2 24,-44 491,12-587,1-81,-4 0,-9 111,-1-81,-12 1,9-120,1 1,2-1,0 1,2 0,1-1,2 1,3 16,23 181,-11-11,-19-214,1-10</inkml:trace>
  <inkml:trace contextRef="#ctx0" brushRef="#br0" timeOffset="6435.263">1584 4205,'2'2,"-1"-1,1 1,0-1,0 1,-1 0,1-1,-1 1,0 0,1 0,-1 0,0 0,0 1,0-1,-1 0,1 0,0 1,-1-1,0 0,1 0,-1 1,0-1,0 1,0-1,-1 0,1 1,0-1,-1 0,0 0,1 1,-1-1,0 0,-1 2,-109 206,92-179,-113 184,-66 89,129-209,63-82,4-2</inkml:trace>
  <inkml:trace contextRef="#ctx0" brushRef="#br0" timeOffset="7551.936">1273 0,'-9'7,"-1"0,1 0,0 1,1 1,-1-1,2 1,-1 0,1 1,1 0,-2 3,3-6,-199 365,43-112,95-148,50-88</inkml:trace>
  <inkml:trace contextRef="#ctx0" brushRef="#br0" timeOffset="8675.971">3 2794,'0'0,"-1"1,1-1,0 1,0-1,0 0,-1 1,1-1,0 1,0-1,0 1,0-1,0 1,0-1,0 1,0-1,0 1,0-1,0 1,0-1,0 1,0-1,1 0,-1 1,0-1,0 1,0-1,1 1,-1-1,0 0,1 1,-1-1,0 0,1 1,-1-1,0 0,1 1,-1-1,1 0,-1 0,0 0,1 1,-1-1,1 0,-1 0,1 0,-1 0,1 0,-1 0,1 0,-1 0,1 0,-1 0,0 0,1 0,-1 0,1 0,-1 0,1 0,6-1,0 0,0 0,0 0,-1-1,1 0,0 0,-1-1,1 0,-1 0,0-1,0 1,0-1,-1 0,1-1,-1 0,0 1,0-2,3-3,0 1,42-38,-2-2,-2-2,-2-2,-3-2,-2-2,18-37,-45 71,-1-1,-2 0,0-1,-1 0,-1 0,-1-1,-2 0,0 0,-2 0,0 0,-3-20,-27-39,27 82,0 1,0-1,-1 0,1 1,0-1,0 1,-1-1,1 1,-1 0,1-1,-1 1,0 0,0 0,1 0,-1 0,0 0,0 1,0-1,0 1,0-1,0 1,0 0,0-1,0 1,0 0,0 0,0 1,0-1,0 0,0 1,0-1,0 1,0-1,0 1,1 0,-1 0,0 0,0 0,1 0,-2 2,-5 3,0 1,0 0,1 1,0-1,1 1,0 1,0-1,1 1,0 0,0 0,1 1,0-1,1 1,0 0,1 0,-1 8,-7 168,10-171,6 273,0-258,1 0,1-1,2 0,1 0,1-1,1 0,2-2,1 1,1-2,0 0,2-1,1-1,9 6,-19-20,-3-5</inkml:trace>
</inkml:ink>
</file>

<file path=ppt/ink/ink5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26.5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697 1795,'-1'1,"-1"1,0-1,0 1,0-1,1 1,-1 0,1 0,-1 0,1 0,0 0,-1 0,1 0,0 0,1 1,-1-1,0 0,1 0,-1 1,1-1,0 0,-1 1,1-1,0 1,1 1,-2-1,-1 367,2 363,27-535,-27 225,-13-332,9-80,1 1,1 0,0 0,1 0,0 0,1 1,0-1,1 0,1 8,4-7,0-7</inkml:trace>
  <inkml:trace contextRef="#ctx0" brushRef="#br0" timeOffset="3198.046">613 3799,'3445'0,"-3287"-28,19 27,323 1,-521-22,-3 6,0-1,2-1,0 0,1-2,-9-12,29 30,1 1,-1 0,1 0,0 0,0 0,0 0,0 0,-1 0,1 0,-1 0,1 0,0 1,-1-1,0 0,1 0,-1 0,1 0,-1 1,0-1,0 0,1 1,-1-1,0 0,0 1,0-1,0 1,0 0,0-1,0 1,0 0,0-1,0 1,0 0,0 0,0 0,0 0,0 0,0 0,0 0,0 0,0 0,0 0,0 1,0-1,0 0,0 1,1-1,-1 1,0-1,0 1,0-1,0 1,1 0,-1-1,0 1,0 0,1 0,-1 0,-19 126,-14 2,6-1,28-128,-1 0,1 1,-1-1,1 1,0-1,-1 0,1 1,0-1,0 1,-1-1,1 1,0-1,0 1,-1-1,1 1,0-1,0 1,0-1,0 1,0 0,0-1,0 1,0-1,0 1,0-1,0 1,0-1,1 1,-1-1,0 1,0-1,0 1,1-1,-1 1,0-1,1 1,-1-1,0 0,1 1,-1-1,1 1,-1-1,0 0,1 1,-1-1,1 0,-1 0,1 1,-1-1,1 0,-1 0,1 0,0 0,-1 0,1 0,-1 0,1 0,-1 0,1 0,-1 0,1 0,-1 0,1 0,0 0,-1 0,1-1,-1 1,1 0,-1 0,1-1,30-28,-27 25,35-37,120-146,-147 165,-3 2</inkml:trace>
  <inkml:trace contextRef="#ctx0" brushRef="#br0" timeOffset="4014.118">5749 3489,'-34'28,"-148"203,58-65,17-46,85-119,15-10</inkml:trace>
  <inkml:trace contextRef="#ctx0" brushRef="#br0" timeOffset="4384.173">5382 3573,'34'12,"75"107,17 74,-59-81,-56-94</inkml:trace>
  <inkml:trace contextRef="#ctx0" brushRef="#br0" timeOffset="7798.611">670 1937,'0'-454,"-28"284,27-281,1-226,-11 615,-14 81,-4 34,18-29,-2-1,-1-1,0 0,-2 0,0-2,-4 3,-48 48,69-69,1 0,-1 0,1-1,-1 1,1-1,-1 1,1-1,0 0,0 1,0-1,-1 0,1 0,0 0,1-1,-1 1,0 0,0-1,0 1,0-1,0 0,1 0,-1 0,0 0,0 0,0 0,1 0,-1-1,1 0,1 1,202 9,-66 25,-139-34,-1 1,1-1,0 0,0 1,-1-1,1 0,0 1,0-1,-1 0,1 0,0 0,0 0,-1 0,1 0,0 0,0 0,0 0,-1 0,1 0,0 0,0-1,-1 1,1 0,0-1,0 1,-1 0,1-1,0 1,-1-1,1 1,-1-1,1 1,0-1,-1 1,1-1,-1 0,0 1,1-1,-1 0,1 1,-1-1,0 0,0 0,1 1,-1-1,0 0,0 0,0 0,0 1,0-1,0 0,0 0,0 1,0-1,0 0,0 0,-1 0,-22-45,18 38,-116-178,106 170,2 3</inkml:trace>
  <inkml:trace contextRef="#ctx0" brushRef="#br0" timeOffset="13922.081">49 46,'-2'1,"0"0,0 1,0-1,1 1,-1-1,0 1,1 0,-1 0,1 0,0 0,0 0,0 0,0 0,0 0,0 0,0 0,1 1,-1-1,1 0,-1 0,1 1,0-1,0 0,0 1,0 1,0-1,-15 137,13-134,1-1,0 1,0-1,0 1,0 0,1-1,0 1,0 0,1-1,-1 1,1 0,0-1,1 1,-1-1,1 1,0-1,1 0,-1 0,1 0,0 0,0 0,1-1,0 1,-1-5,-1 0,1 0,0-1,0 1,0-1,0 1,0-1,-1 0,1 0,0 0,-1 0,1-1,-1 1,1-1,-1 0,0 1,1-1,-1 0,0 0,0-1,-1 1,1 0,0-1,-1 1,1-1,-1 1,0-1,0 1,0-1,0 0,0 0,0-2,3-4,81-201,-58 115,-26 189,-1-54,10 156,25 51,-32-224,0 1,-2-1,-1 1,-1 0,-1-1,0 1,-6 16,-16 89,17-103,5-14,-1-1,0 1,-1-1,0 0,-1 0,0 0,0-1,-1 0,-1 0,0 0,-2 2,8-11,0 0,1 0,-1 0,0 0,0 0,0 0,0-1,0 1,0 0,0 0,0-1,0 1,0-1,0 1,0-1,0 1,-1-1,1 0,0 1,0-1,0 0,-1 0,1 0,0 0,0 0,-1 0,1 0,0-1,0 1,0 0,-1-1,1 1,0-1,0 1,0-1,0 1,0-1,0 0,0 0,0 1,0-1,0 0,0 0,1 0,-1 0,0 0,1 0,-1 0,0 0,1-1,-1 1,1 0,0 0,-1 0,1 0,0-1,-12-72,13 54,1 1,1-1,1 1,0 0,1 0,1 0,1 0,1 1,1 1,0-1,1 1,1 1,0 0,1 0,3-1,6-7</inkml:trace>
</inkml:ink>
</file>

<file path=ppt/ink/ink5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53.7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0 423,'2514'0,"-2259"29,-155-30,109 12,16 8,-109 5,114 30,-18-47,-131-9,156 19,-178-9,-1-3,1-3,57-4,-13 0,60 7,-145 2</inkml:trace>
  <inkml:trace contextRef="#ctx0" brushRef="#br0" timeOffset="1397.177">2935 3387,'223'20,"1"-9,102-13,-109 1,8 29,29-29,-230 1</inkml:trace>
  <inkml:trace contextRef="#ctx0" brushRef="#br0" timeOffset="7917.358">3330 141,'-148'176,"-157"225,156-223,137-141,14-23</inkml:trace>
  <inkml:trace contextRef="#ctx0" brushRef="#br0" timeOffset="8964.157">3443 3048,'-173'217,"118"-140,-107 93,-101 84,225-204,44-42,3-10</inkml:trace>
  <inkml:trace contextRef="#ctx0" brushRef="#br0" timeOffset="15847.355">3556 2003,'2'3,"0"-1,0 0,0 0,1 0,-1 0,1 0,-1-1,1 1,-1-1,1 1,0-1,0 0,-1 0,1 0,0-1,0 1,0-1,0 1,0-1,0 0,0 0,0 0,0-1,0 1,0-1,0 0,1 0,9-4,-1 0,1-2,-1 1,0-2,-1 1,0-2,0 1,-1-2,0 1,0-1,-1-1,0 0,-1 0,-1-1,1 0,9-10,125-195,-46 18,-45 30,-50 167,0 0,1 0,-1 0,-1 0,1 0,0-1,0 1,-1 0,1 0,-1-1,0 1,0 0,0-1,0 1,0 0,0-1,0 1,-1 0,1 0,-1-1,0 1,0 0,0 0,0 0,0 0,0 0,0 0,-1 0,1 0,-1 0,1 1,-1-1,0 1,0-1,1 1,-1 0,0-1,0 1,-1 0,1 0,0 0,0 1,0-1,-1 1,1-1,0 1,0-1,-1 1,1 0,0 0,-1 1,1-1,-2 0,-7 7,1-1,-1 2,1-1,0 1,1 1,0 0,1 0,0 1,0 0,1 0,0 1,0 0,2 0,-1 0,-2 11,0-7,1 1,1 0,0 1,1-1,1 1,1 0,0 0,1 1,1-1,1 0,0 1,1-1,1 0,1 0,0 0,1 0,4 10,2-1,1 1,1-1,1-1,1 0,1-1,1 0,2-2,0 0,7 5,18 2,-36-25</inkml:trace>
  <inkml:trace contextRef="#ctx0" brushRef="#br0" timeOffset="19299.207">4798 1467,'-9'-4,"1"1,-1 0,0 1,0 0,0 0,0 1,0 0,0 1,0 0,-1 0,1 1,0 0,0 0,0 1,0 1,0-1,1 2,-1-1,1 1,0 0,0 1,0 0,0 0,1 0,0 1,0 0,1 1,-1 0,2 0,-1 0,1 0,0 1,-3 6,-1-1,1 1,0 0,1 0,0 0,1 1,1 0,1 0,0 1,1-1,0 1,1 0,1 0,1 4,0-15,1-1,0 0,0 0,0 0,0-1,1 1,0 0,-1 0,2-1,-1 1,0-1,1 0,-1 0,1 1,0-2,0 1,0 0,0-1,1 1,-1-1,1 0,-1 0,1 0,0-1,0 1,-1-1,1 0,2 0,5 2,-1-1,1 0,0-1,0 0,0-1,0-1,0 1,0-2,-1 1,3-2,13-4</inkml:trace>
  <inkml:trace contextRef="#ctx0" brushRef="#br0" timeOffset="19819.568">5278 1552,'-36'17,"25"-13,1 0,-1 0,1 1,0 0,0 1,1 0,-1 1,2 0,-1 0,1 1,0 0,0 1,1 0,0 0,1 0,-5 9,7-11,0-1,1 1,0 0,0 0,0 0,1 0,0 0,1 0,0 1,0-1,0 1,1-1,0 1,0-1,1 1,0-1,0 1,1-1,0 0,0 0,1 0,0 0,0 0,1 0,0-1,0 0,4 5,-4-8,0 0,0 0,0 0,1-1,-1 0,1 0,0 0,0-1,0 1,-1-1,1 0,0-1,0 1,0-1,0 0,1 0,-1-1,0 1,0-1,-1 0,1 0,0-1,0 0,2-1,108-61,-103 54,0 0,0 0,-1-1,-1-1,0 0,0 0,-1-1,-1-1,0 1,-1-1,-1 0,5-12,-10 21,0 0,0 0,0 0,-1 0,1 0,-1 0,0 0,-1-1,1 1,-1 0,0 0,0 0,-1 1,1-1,-1 0,0 0,0 1,-1-1,0 1,1 0,-1 0,-1 0,1 0,-1 0,1 1,-1-1,0 1,0 0,0 0,-1 1,1-1,-1 1,1 0,-1 0,0 1,0-1,0 1,0 0,0 0,0 1,0-1,0 1,0 0,0 1,0-1,0 1,0 0,0 0,0 1,-1 0,-76 35,63-23</inkml:trace>
  <inkml:trace contextRef="#ctx0" brushRef="#br0" timeOffset="20371.038">5786 1439,'-55'27,"52"-26,-1 0,0 0,0 1,0 0,1-1,-1 1,1 0,0 1,-1-1,1 1,0-1,0 1,1 0,-1 0,1 1,-1-1,1 0,0 1,0-1,0 1,1 0,-1-1,1 1,0 0,0 0,0 0,1 0,-1 0,1 0,0 0,0 0,1 0,-1 0,1 0,0 0,1 3,61 58,-56-60,0 0,-1 0,1 0,-1 1,-1 0,1 0,-1 1,0-1,0 1,-1 0,0 1,0-1,-1 1,0-1,0 1,-1 0,0 0,0 4,-3-8,0 1,0-1,-1 0,0 0,0 0,0 0,-1 0,1 0,-1 0,0-1,0 1,0-1,0 0,-1 0,1 0,-1 0,0 0,0-1,0 0,0 0,0 0,-1 0,1-1,0 0,-1 0,1 0,-1 0,1-1,-1 1,-3-1,-18 7,16-3,1 0,-1-1,0-1,0 1,0-2,-1 1,1-1,0-1,0 0,-1 0,1-1,0 0,0-1,0 0,0-1,0 0,-9-4,0-5</inkml:trace>
  <inkml:trace contextRef="#ctx0" brushRef="#br0" timeOffset="20935.675">6293 1439,'-12'4,"-1"1,1 1,0 0,0 1,1 0,-1 0,2 1,-1 1,1 0,0 0,1 1,0 0,1 1,0 0,1 0,0 1,-5 12,8-18,1 0,0 0,1 0,0 1,-1-1,2 1,-1 0,1 0,0-1,1 1,0 0,0 0,0 0,1 0,0 0,0-1,0 1,1 0,0-1,1 1,-1-1,1 0,1 0,-1 0,1 0,0 0,0-1,0 0,1 0,0 0,0 0,1-1,-1 0,1 0,0 0,-1-1,2 0,2 2,7-3,-1 0,1 0,-1-2,1 0,-1 0,1-2,-1 0,1-1,-1 0,0-1,0-1,-1 0,1-1,-1-1,-1 0,1-1,-1-1,0 0,-1 0,0-1,-1-1,6-5,-9 7,1 1,-2-1,1-1,-1 1,0-1,-1 0,0-1,-1 0,0 0,-1 0,0 0,0-1,-2 1,1-1,-1 0,-1 0,0 0,-1 0,0 0,-1 0,0 0,-1 1,0-1,-4-9,4 14,0 1,-1 0,0 0,0 0,-1 0,0 0,0 1,0-1,0 1,-1 0,0 1,0-1,0 1,-1 0,1 0,-1 1,0-1,0 1,0 1,-1-1,1 1,-1 0,1 0,-1 1,0 0,1 0,-1 1,0 0,0 0,1 0,-1 1,0 0,-4 1,-13 4</inkml:trace>
  <inkml:trace contextRef="#ctx0" brushRef="#br0" timeOffset="21405.037">6153 1636,'8'-1,"1"0,0-1,-1-1,1 1,-1-1,0-1,0 0,0 0,0 0,5-5,30-14,-29 18,0 1,0 1,0 0,0 0,0 2,1 0,-1 0,1 1,-1 1,0 1,1 0,-1 1,0 0,0 1,-1 1,1 0,3 2,-8-3,0-1,0 0,0-1,1 0,-1 0,1-1,-1 0,1-1,-1 0,5-1,5-4</inkml:trace>
  <inkml:trace contextRef="#ctx0" brushRef="#br0" timeOffset="35560.494">2992 0,'36'44,"-3"108,-23-89,-4 1,-2 0,-4 0,-3 20,1 32,13 24,-1-74,-3 0,-3 0,-3 0,-4 30,1 24,2 304,-28-199,28 509,1-452,12-166,-20-62,2 1,2 0,2 0,4 5,24 82,-43 55,16-134,4-58</inkml:trace>
</inkml:ink>
</file>

<file path=ppt/ink/ink5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7:41.1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368 1807,'1091'0,"-1079"0</inkml:trace>
  <inkml:trace contextRef="#ctx0" brushRef="#br0" timeOffset="1460.581">1 423,'623'0,"-398"-28,-44 45,-7-5,-161-12</inkml:trace>
  <inkml:trace contextRef="#ctx0" brushRef="#br0" timeOffset="2664.865">791 1,'29'266,"-29"295,27-307,-24-186,-3 1,-2-1,-9 42,-53 216,57-280,3 0,1 1,3-1,2 6,-1 22,28 96,-27-99,-3-85,1-4</inkml:trace>
  <inkml:trace contextRef="#ctx0" brushRef="#br0" timeOffset="3034.625">1073 1411,'-397'431,"327"-363,4 3,-46 66,95-113</inkml:trace>
  <inkml:trace contextRef="#ctx0" brushRef="#br0" timeOffset="24791.082">1129 142,'-105'119,"-45"27,-153 132,302-278,0 0,0 0,1 0,-1 0,0 1,1-1,-1 0,0 0,0 1,1-1,-1 0,1 1,-1-1,0 1,1-1,-1 1,1-1,-1 1,1-1,-1 1,1-1,-1 1,1 0,0-1,-1 1,1-1,0 1,0 0,-1 0,1-1,0 1,0 0,0-1,0 1,0 0,0 0,0-1,0 1,0 0,0 0,0-1,1 1,-1 0,0-1,0 1,1 0,-1-1,0 1,1 0,-1-1,1 1,-1-1,1 1,-1-1,1 1,-1-1,1 1,0-1,-1 1,1-1,-1 0,1 0,0 1,-1-1,1 0,0 0,0 1,-1-1,2 0,13-6,-1-3</inkml:trace>
  <inkml:trace contextRef="#ctx0" brushRef="#br0" timeOffset="26171.148">1412 622,'-4'6,"0"2,0-1,1 0,0 1,0-1,1 1,0 0,0 0,1 0,0 0,0 0,1 0,0 0,1 7,-1 0,0 301,-28-119,33-141,24-83,-4-8,2 1,1 2,1 0,22-16,-45 43,0 0,1 1,0 0,0 0,0 0,0 1,1 0,0 0,-1 1,1 0,0 0,0 1,-5 0,0 1,0 0,0-1,-1 1,1 1,0-1,0 0,0 1,0-1,-1 1,1 0,0 0,-1 0,1 1,0-1,-1 0,0 1,1 0,-1-1,0 1,0 0,0 0,0 0,0 1,0-1,-1 0,1 1,-1-1,1 1,-1-1,0 1,0 0,0 0,0 2,5 144,-8-101,1-23</inkml:trace>
</inkml:ink>
</file>

<file path=ppt/ink/ink5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0 877,'26'-3,"-1"-1,0-1,1-1,-2-1,1-1,-1-1,-1-1,7-5,21-15,-1-2,-2-3,-1-1,-1-3,-3-1,-1-2,-2-3,-2 0,-2-3,9-19,5 2,-40 51,-1 0,0-1,-1 0,-1 0,-1-1,0 1,-1-2,0 1,-1-4,-3 15,0 1,0-1,-1 1,0-1,0 1,0-1,-1 1,1-1,-1 1,0-1,0 1,-1-1,1 1,-1 0,0 0,0 0,-1 0,1 0,-1 0,0 1,1-1,-2 1,1 0,0 0,-1 0,1 0,-1 1,0-1,0 1,0 0,0 0,0 0,-1 1,1 0,0-1,-1 2,1-1,-1 0,1 1,-1 0,0 0,1 0,-1 0,1 1,-1 0,1 0,0 0,-1 1,1-1,0 1,0 0,-2 1,-10 8,0 0,1 1,1 0,0 1,0 1,2 0,-1 1,2 1,-5 7,7-10,1-3,0 1,0 0,1 1,1 0,0 0,1 0,0 1,0-1,2 1,0 0,0 0,1 1,1-1,0 0,0 1,2-1,0 1,0-1,1 0,1 0,0 0,1 0,0 0,1-1,1 1,0-1,2 2,33 40,3-2,3-2,19 15,-53-50,-2-2</inkml:trace>
</inkml:ink>
</file>

<file path=ppt/ink/ink5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29,'38'0,"23"-5,5-1,-3 0,-8 1,-8 2,-8 0,-5 2,-9 6,-8 1</inkml:trace>
</inkml:ink>
</file>

<file path=ppt/ink/ink5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1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50,'53'-5,"21"-1,0-5,-9 0,-11 1,-14 3</inkml:trace>
</inkml:ink>
</file>

<file path=ppt/ink/ink5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1 509,'43'-5,"24"-1,5 0,-4 1,-10 2,-9 0,-9 2,-6 1,-9-5,-3-1,-7 0</inkml:trace>
  <inkml:trace contextRef="#ctx0" brushRef="#br0" timeOffset="273.197">255 198,'0'39,"4"26,3 8,-1-4,-2-10,0-9,-2-8,-1-7,0-5,-1-2,-1-1,1-6</inkml:trace>
  <inkml:trace contextRef="#ctx0" brushRef="#br0" timeOffset="787.583">762 1,'10'147,"-3"59,-24 38,17-243,0 1,0 0,0-1,0 1,0-1,0 1,0 0,1-1,-1 1,0-1,1 1,0-1,-1 1,1-1,0 1,0-1,-1 1,1-1,0 0,1 0,-1 1,0-1,0 0,0 0,1 0,-1 0,0 0,1-1,-1 1,1 0,-1-1,1 1,-1-1,1 1,0-1,-1 0,1 1,0-1,-1 0,1 0,-1 0,1-1,0 1,-1 0,1-1,-1 1,1-1,69-38,-46 19,1 0,1 2,1 1,0 1,1 2,0 1,27-8,-54 20,0-1,0 1,0 1,0-1,0 0,0 0,1 1,-1 0,0-1,1 1,-1 0,0 0,0 0,1 0,-1 0,0 1,0-1,1 1,-1 0,0-1,0 1,0 0,0 0,0 0,0 1,0-1,0 0,0 1,-1-1,1 1,0 0,-1-1,0 1,1 0,-1 0,0 0,0 0,0 0,0 0,0 0,0 0,-1 1,1-1,-1 0,0 0,1 1,-1 1,-22 138,20-117</inkml:trace>
</inkml:ink>
</file>

<file path=ppt/ink/ink5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0 926,'60'-43,"-2"-3,-3-2,-1-2,-3-2,9-16,141-170,-180 210,-9 15,0-1,0 0,-1-1,-1 0,-1-1,0 0,-1 0,-1-1,0 0,-1 0,-1-1,-1 1,-1-1,0 0,0-17,-3 32,0 0,0-1,0 1,-1 0,0 0,1 0,-1 0,0 0,-1 0,1 0,0 0,-1 0,0 0,0 1,1-1,-2 1,1-1,0 1,0 0,-1 0,1 0,-1 0,0 0,1 0,-1 1,0 0,0-1,0 1,0 0,0 0,0 1,0-1,-1 1,1-1,0 1,0 0,0 0,-1 0,1 1,0-1,0 1,0 0,0 0,0 0,0 0,0 0,0 1,-1 0,-10 8,0 0,0 1,1 1,1 0,0 1,0 0,2 1,-1 1,2-1,0 1,1 1,0 0,1 0,1 0,1 1,0 0,1 0,1 3,-6 11,2 0,2 1,1-1,1 1,1 0,2 0,4 22,-1-39,2 1,0-1,1 0,0-1,1 1,1-1,0-1,1 1,0-1,1-1,1 0,0 0,1-1,0-1,1 1,50 22,-48-35</inkml:trace>
  <inkml:trace contextRef="#ctx0" brushRef="#br0" timeOffset="1318.046">1045 531,'-9'-3,"-1"1,1 0,-1 1,1 0,-1 0,1 1,-1 0,1 1,-1 0,1 1,0 0,-1 0,1 1,0 0,0 0,1 1,-1 0,1 1,0 0,0 0,0 1,1 0,-1 0,2 1,-1 0,1 0,0 1,0-1,1 1,0 0,1 1,-1 0,-35 106,39-111,1 0,0 0,0-1,0 1,0 0,1 0,0 0,-1 0,1-1,1 1,-1 0,0-1,1 1,0-1,0 0,0 1,0-1,0 0,1 0,0 0,-1-1,1 1,0-1,0 1,0-1,1 0,-1 0,0 0,1-1,2 2,4-1,0 0,0-1,0 0,0 0,0-1,0 0,0-1,0 0,0-1,0 0,0-1,0 0,-1 0,1-1,-1 0,0-1,2-1,8-3</inkml:trace>
  <inkml:trace contextRef="#ctx0" brushRef="#br0" timeOffset="1639.047">1327 531,'-8'12,"-1"-1,1 2,1-1,0 1,1 0,1 1,0-1,0 1,2 0,-1 1,2-1,0 0,1 1,0-1,1 1,2 11,-1-23,-1-1,1 1,1 0,-1-1,0 1,0-1,1 1,0-1,-1 0,1 0,0 0,0 0,0 0,0 0,1 0,-1-1,0 1,1-1,-1 1,1-1,0 0,-1 0,1 0,0-1,0 1,-1-1,1 1,0-1,0 0,0 0,-1 0,1 0,0-1,0 1,0-1,1 0,94-44,-84 35,-2-1,1 1,-1-2,-1 0,0 0,-1-1,0 0,-1-1,-1 0,0 0,3-11,-8 20,22-72,-25 75,0 0,0 0,0 0,0 0,0 0,0-1,-1 1,1 0,-1 0,1 0,-1 0,0 0,0 0,0 0,0 0,0 1,0-1,0 0,-1 0,1 1,-1-1,1 1,-1-1,0 1,1 0,-1 0,0 0,0 0,0 0,0 0,0 0,0 0,0 1,0-1,-1 1,-4-1,-1 1,1-1,0 2,-1-1,1 1,0 0,-1 0,1 1,0 0,0 1,0-1,1 1,-1 0,0 1,1 0,0 0,0 0,-2 3,-11 9</inkml:trace>
  <inkml:trace contextRef="#ctx0" brushRef="#br0" timeOffset="2153.553">2032 474,'-4'0,"-7"-1,0 1,0-1,-1 2,1-1,0 2,0 0,0 0,0 0,0 2,1-1,-1 1,1 1,0 0,-8 5,17-7,0-1,1 1,-1-1,0 1,1 0,-1-1,1 1,0 0,0-1,0 1,1 0,-1-1,0 1,1 0,0-1,-1 1,1-1,0 1,1-1,-1 1,0-1,1 0,-1 0,1 1,0-1,-1 0,1-1,0 1,0 0,0 0,1-1,-1 1,0-1,1 0,-1 0,1 0,-1 0,3 1,12 11,-12-10,-1 1,0-1,0 1,0 0,0 0,0 0,-1 0,0 1,0 0,0-1,0 1,-1 0,0 0,0 1,0-1,0 0,-1 1,0-1,0 1,-1-1,0 1,1-1,-2 1,1-1,-1 1,0-1,0 1,0-1,-1 0,0 1,0-1,0 0,-1 0,1 0,-1-1,0 1,-1-1,1 1,-1-1,0 0,0 0,0-1,-1 1,0-1,-133 41,113-40</inkml:trace>
  <inkml:trace contextRef="#ctx0" brushRef="#br0" timeOffset="3174.42">2625 333,'-20'5,"0"2,0 0,0 1,1 1,0 1,0 1,1 0,1 1,0 1,1 1,-2 3,10-10,0 2,1-1,-1 1,2 0,-1 0,1 1,1 0,0 0,0 1,1-1,0 1,1 0,0 0,1 0,0 0,1 0,0 1,1-1,0 0,1 1,0-1,1 0,0 0,0 0,1 0,1 0,0 0,1 0,2-3,1-1,0 0,0 0,0-1,1 0,0 0,0-1,0 0,1-1,-1 0,1 0,0-1,1 0,-1-1,0 0,1-1,-1 0,1-1,-1 0,1 0,-1-1,1-1,-1 0,0 0,0-1,0 0,0-1,7-3,2 1,-1 0,1-2,-1 0,-1-1,1-1,-2-1,1 0,-2-1,1-1,-2 0,0-1,0-1,-1 0,-1-1,-1 0,1-2,29-107,-41 120,1-1,-1 1,0 0,-1 0,1 0,-1 0,0 0,0 0,0 1,-1-1,0 0,0 0,0 1,-1-1,1 1,-1 0,0 0,0 0,0 0,-1 0,0 1,1-1,-1 1,0 0,-2 0,-7-4,0 1,-1 0,0 1,0 0,0 2,-1-1,1 2,-1 0,0 0,1 2,-1 0,0 0,0 2,1-1,-5 3,-16 2</inkml:trace>
  <inkml:trace contextRef="#ctx0" brushRef="#br0" timeOffset="3455.41">2230 559,'61'6,"1"-2,0-2,0-4,0-2,-1-2,29-9,-79 13,0 0,0 1,0 0,0 1,0 0,0 1,0 0,0 0,0 1,-1 1,1 0,-1 1,1 0,1 1,98 21,-85-25</inkml:trace>
</inkml:ink>
</file>

<file path=ppt/ink/ink5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39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0 467,'8'6,"1"-1,-1 0,1-1,0 1,0-2,0 1,1-1,-1-1,1 0,0 0,0-1,3 0,4 0,1 0,-1-1,0-1,0-1,0 0,-1-2,1 0,-1 0,1-2,-1 0,-1 0,1-2,-1 0,-1-1,8-5,29-23,-2-3,-1-2,22-26,-37 36,12-12,-13 11,2 1,2 1,0 2,18-9,-52 37,0-1,0 1,-1 0,1 0,0 0,0 0,0 1,0-1,0 0,0 1,0-1,0 1,0 0,0 0,0 0,0 0,1 0,-1 0,0 0,0 1,0-1,0 1,0-1,0 1,0 0,0 0,0 0,-1 0,1 0,0 1,-1-1,1 0,0 1,-1-1,0 1,1-1,-1 1,0 0,0 0,0-1,0 1,0 0,0 0,-1 0,1 0,0 0,-1 0,0 0,1 1,5 16,0 1,-1 0,-1 0,0 0,-2 0,-1 1,0-1,-1 0,-1 1,-1-1,-4 14,4-21,0 0,-2 0,1 0,-2 0,0 0,0-1,-1 0,0 0,-1-1,-1 0,0 0,-6 6,-1-5,-1-1,0-1,-1-1,0 0,0-1,-1-1,0-1,0 0,-1-1,0-1,0-1,0-1,0 0,0-2,0 0,0-1,-10-2,21 3,1 0,0 0,-1-1,1 0,0 0,0 0,0-1,0 0,0-1,0 0,0 0,1 0,-1-1,1 1,0-2,-5-3,-3-8</inkml:trace>
  <inkml:trace contextRef="#ctx0" brushRef="#br0" timeOffset="362.172">1383 129,'-15'16,"1"2,0 0,1 0,1 1,1 1,1 0,0 0,2 1,0 0,2 1,0-1,-2 22,7-39,1 0,0 0,0-1,0 1,0 0,1 0,-1 0,1 0,0-1,0 1,1 0,-1-1,1 1,0-1,0 1,0-1,0 0,1 0,-1 0,1 0,-1 0,1-1,0 1,0-1,1 0,-1 1,0-2,1 1,-1 0,1-1,0 1,-1-1,1 0,0 0,0-1,0 1,-1-1,1 0,0 0,4 0,7-2,0 1,1-2,-1 0,0-1,-1 0,1-2,-1 1,0-2,0 0,-1 0,0-2,0 1,-1-2,0 1,0-2,-1 1,9-13,-15 16,0 0,0 0,-1 0,0-1,0 0,-1 0,0 0,0 0,-1 0,0 0,0-1,-1 1,0-1,-1 1,0-1,0 1,-1-1,0 1,0-1,-1 1,0-1,0 1,-1 0,0 0,-1 0,0 1,0-1,-1 1,1 0,-2 0,1 1,-1-1,0 1,0 0,-18-9,2 3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582 220,'44'5,"0"-2,-1-2,1-2,0-2,0-2,-1-2,0-1,-1-3,16-6,283-145,-339 160,1 0,0 0,0 1,0 0,0-1,0 1,0 0,0 0,0 1,0-1,0 1,0-1,1 1,-1 0,0 0,0 1,0-1,1 1,-1-1,0 1,0 0,0 0,0 0,0 1,0-1,0 1,-1-1,1 1,-1 0,1 0,-1 0,1 1,-1-1,0 1,0-1,0 1,-1-1,1 1,0 0,-1 0,0 0,1 1,0 14,-1-1,0 1,-1 0,-1-1,-1 1,0-1,-1 1,-2 3,-7 50,-79 671,89-583,1-160,1 1,0-1,-1 1,1-1,0 1,-1-1,1 1,-1-1,1 1,0 0,-1-1,1 1,-1-1,1 1,-1 0,0 0,1-1,-1 1,1 0,-1 0,0 0,1-1,-1 1,1 0,-1 0,0 0,1 0,-1 0,1 0,-1 0,0 1,1-1,-1 0,1 0,-1 0,0 1,1-1,-1 0,1 0,-1 1,1-1,-1 1,1-1,-1 0,1 1,-1-1,1 1,0-1,-1 1,1-1,0 1,0-1,-1 1,1 0,0-1,0 1,0-1,-1 1,1 0,0-1,-5-5,-8-7,-1 0,1 1,-2 0,0 2,0-1,0 2,-1 0,-1 1,1 0,-1 2,0 0,-1 1,1 0,-1 1,-7 1,-13 0,0 2,1 2,-1 1,0 2,1 2,0 1,0 2,1 1,0 2,-32 17,-18 14,3 4,2 3,2 3,2 4,3 3,-14 20,36-25,35-32</inkml:trace>
  <inkml:trace contextRef="#ctx0" brushRef="#br0" timeOffset="454.474">1091 673,'505'-109,"-464"98,43-3,-81 17,-1-1,0 1,0-1,-1 1,1-1,-1 1,1 0,-1 0,0 0,0 0,0 0,0 0,0 0,-1 0,1 0,-1 0,0 1,0-1,0 0,-1 0,1 0,-1 0,1 0,-1 1,0-1,0-1,-1 1,1 0,-1 0,1 0,-1 0,0 3,-44 181,46-172,-3 7,2 1,1-1,1 1,0-1,2 0,1 1,3 9,0-14</inkml:trace>
  <inkml:trace contextRef="#ctx0" brushRef="#br0" timeOffset="4668.46">1825 1378,'26'-12,"0"-1,0-1,-2-1,0-2,0 0,-2-1,0-1,-1-2,-1 0,-1-1,-1 0,-1-2,2-5,-4 9,62-66,-58 68,-1-2,0 0,-2-1,0-1,-2 0,12-23,-21 33,-2 7,0 1,0-1,-1 1,0-1,0 0,0 0,0 0,-1 0,0 0,0 0,0-1,-1 1,1 0,-1 0,-1-1,1 1,-1 0,0 0,0 0,0 0,-1-1,-1 5,1 0,-1 0,1 0,-1 1,1-1,-1 1,1 0,-1-1,1 1,-1 1,1-1,-1 0,0 1,1-1,-1 1,1 0,0-1,-1 1,1 0,0 1,-1-1,1 0,0 1,0-1,0 1,0 0,0-1,1 1,-2 1,-8 5,1 0,-1 1,2 1,-1 0,1 0,1 0,0 1,0 1,1-1,-2 5,9-15,-1 1,1-1,-1 0,1 1,0-1,-1 0,1 1,0-1,0 1,0-1,0 0,0 1,0-1,0 1,1-1,-1 0,0 1,1-1,-1 0,1 1,0-1,-1 0,1 0,0 0,0 1,-1-1,1 0,0 0,0 0,0 0,1-1,-1 1,0 0,0 0,0-1,1 1,-1 0,0-1,1 1,-1-1,0 0,1 1,-1-1,65 6,-62-6,144-24,-146 23,0 1,0-1,0 1,-1 0,1 0,0 0,0 0,0 0,0 1,0-1,0 1,0-1,0 1,0 0,0-1,-1 1,1 0,0 0,-1 0,1 1,-1-1,1 0,-1 1,1-1,-1 0,0 1,0 0,0-1,0 1,0 0,0-1,0 1,0 0,-1 0,1 0,-1 0,1 0,-1 0,0 0,0 0,0 1,-17 81,-33 62,49-142,0 0,1 0,-1 0,1 0,0-1,0 1,1 0,-1 0,1 0,0 0,0 0,0-1,0 1,1 0,-1-1,1 1,0-1,0 0,0 0,1 1,-1-1,1-1,-1 1,1 0,0-1,0 1,0-1,1 0,-1 0,1 0,-1 0,1-1,3 2,16 3</inkml:trace>
  <inkml:trace contextRef="#ctx0" brushRef="#br0" timeOffset="8492.855">2897 1152,'-39'-17,"74"4,7 7,-1-2,0-2,0-2,-2-2,1-1,22-14,26-43,-85 69,0 0,0-1,0 1,-1-1,0 0,0 0,0 0,0 0,0 0,-1-1,0 1,0 0,0-1,0 1,-1 0,1-1,-1 1,0-1,-1 1,1-1,-1 1,0 0,0-1,0 1,0 1,-1 1,1-1,-1 1,1 0,-1-1,0 1,0 0,0 0,0 0,0 1,0-1,0 0,-1 1,1-1,-1 1,1 0,-1 0,1 0,-1 0,0 0,1 1,-1-1,0 1,0 0,1 0,-1 0,0 0,0 0,0 0,-2 1,-80 32,68-22,1 0,1 2,0 0,0 0,2 2,-1 0,2 0,0 1,1 1,-3 6,9-18,1 1,-1 0,1 0,1 1,-1-1,1 1,0 0,0-1,1 1,0 0,1 1,-1-1,1 0,0 0,1 1,0-1,0 0,1 1,0-1,0 0,0 1,1-1,0 0,1 0,-1-1,1 1,1 0,-1-1,1 0,3 4,3 0,1 0,0-1,0-1,0 0,1 0,1-1,-1-1,1 0,0 0,0-2,1 1,-1-2,1 0,0 0,0-2,0 1,0-2,5 0,12-1,0-1,-1-2,1-1,-1-1,0-2,-1 0,0-3,0 0,-1-2,0 0,-1-2,-1-2,22-17,-30 20,-1 3,0-1,-1-1,0 0,-1-1,-1-1,0-1,-1 0,-1 0,0-1,3-8,-14 21,0-1,-1 1,1 0,-1 0,1-1,-1 1,-1 0,1-1,-1 1,1 0,-1 0,0-1,-1 1,1 0,-1 0,1 0,-1 0,-1 1,1-1,0 1,-1-1,0 1,0 0,0 0,0 0,0 0,-1 0,1 1,-1-1,0 1,1 0,-1 0,0 1,0-1,0 1,-1 0,1 0,0 0,0 1,-1-1,1 1,0 0,-1 0,1 0,0 1,0 0,-1 0,1 0,0 0,0 1,0-1,-3 3,-2-1,-1 1,1 1,0-1,0 1,1 1,0 0,0 0,0 1,1 0,-1 0,2 0,-1 1,1 0,0 1,1-1,0 1,1 0,-1 0,2 1,-1-1,1 1,1 0,0 0,0 0,1 0,0 0,1 0,0 0,0 0,1 1,1-1,0 0,0-1,1 1,0 0,0-1,1 1,4 5,-3-6,1-1,0 0,0-1,1 1,0-1,0 0,0-1,1 1,0-2,0 1,1-1,0 0,0-1,0 0,0 0,1-1,-1 0,1-1,0 0,-1-1,1 0,0 0,0-1,13 1,1 0,-1-2,0-1,0 0,0-2,0-1,-1 0,0-2,0-1,0 0,-1-2,12-7,-17 9</inkml:trace>
  <inkml:trace contextRef="#ctx0" brushRef="#br0" timeOffset="9837.121">4985 898,'204'-149,"-151"123,-52 26,0-1,0 1,1 0,-1 0,0 0,0 0,0 0,1 0,-1 1,0-1,0 0,0 0,0 1,1-1,-1 1,0-1,0 1,0 0,0-1,0 1,0 0,0 0,0 0,-1-1,1 1,0 0,0 0,-1 0,1 0,-1 0,1 1,-1-1,1 0,-1 0,1 0,-1 0,0 1,0-1,0 0,0 0,0 0,0 1,14 140,-12-104,1-1,2 0,1 0,2 0,1-1,12 27,-9-31,36 58,-46-90,1 0,-1 1,0-1,0 0,0 0,0-1,1 1,-1 0,0-1,0 1,0-1,0 0,0 0,0 0,0 0,0 0,0 0,0 0,-1-1,1 1,0-1,-1 1,1-1,-1 1,0-1,1 0,-1 0,0 0,0 0,0 0,0 0,-1 0,1 0,0 0,-1 0,0 0,1-1,-1 1,0 0,0-1,2-2,130-370,-105 298,-22 66</inkml:trace>
  <inkml:trace contextRef="#ctx0" brushRef="#br0" timeOffset="10073.216">5917 870,'0'38,"0"23,0 5,0-4,0-7,0-13</inkml:trace>
  <inkml:trace contextRef="#ctx0" brushRef="#br0" timeOffset="10221.348">5917 474</inkml:trace>
  <inkml:trace contextRef="#ctx0" brushRef="#br0" timeOffset="13056.442">6340 362,'-17'30,"10"4,3 1,0-1,3 1,0 0,4 19,-1 16,28 310,-33-300,9-101,2 1,1-1,1 2,0-1,1 2,1-1,1 2,1-1,0 2,1 0,1 1,0 0,1 1,1 1,0 1,1 0,0 2,0 0,2 0,-18 8,1 0,-1 0,0 0,0 1,1-1,-1 1,1 0,0 0,-1 0,1 0,0 0,-1 1,1 0,0 0,0 0,-1 0,1 0,0 1,-1 0,1-1,0 1,-1 1,1-1,-1 1,1-1,-1 1,0 0,0 0,0 0,0 1,0-1,0 1,-1-1,1 1,-1 0,0 0,1 0,-2 0,1 1,0 0,2 9,0 0,-1-1,-1 1,0 0,-1 1,-1-1,0 0,0 0,-2 0,1 0,-2 0,0 0,0 0,-1 0,-1-1,0 0,0 0,-1 0,-6 7,3-7,-1-1,0 0,-1-1,0 0,0-1,-1 0,0 0,-1-2,1 0,-2 0,1-1,-1 0,0-1,0-1,0-1,-1 0,1 0,-3-1,12-2,-1 0,1 0,0 0,-1 0,1-1,0 0,0 0,-1-1,1 1,0-1,0 0,1-1,-1 1,0-1,1 0,-1 0,1 0,0-1,-3-2,-2-9</inkml:trace>
  <inkml:trace contextRef="#ctx0" brushRef="#br0" timeOffset="13890.794">6764 1293,'88'-66,"-2"-4,62-67,-135 124,-2 0,0-2,0 1,-1-1,-1-1,-1 1,0-2,3-10,-10 24,0 0,-1 1,1-1,-1 0,0 0,0 0,0 0,0 0,0 0,0 0,-1 1,0-1,1 0,-1 0,0 0,0 1,-1-1,1 0,0 1,-1 0,0-1,1 1,-1 0,0-1,0 1,-1 0,1 1,0-1,0 0,-1 1,1-1,-1 1,0 0,1-1,-1 2,0-1,0 0,0 0,1 1,-1-1,0 1,0 0,0 0,0 0,0 0,0 1,0-1,0 1,1 0,-1 0,0 0,0 0,1 0,-1 0,1 1,-1-1,1 1,-1 1,0-3,1 1,-1 0,1 0,0 0,0 1,0-1,-1 0,1 1,0-1,1 1,-1 0,0-1,0 1,1 0,-1 0,1 0,0 1,-1-1,1 0,0 0,0 1,0-1,1 1,-1-1,1 0,-1 1,1-1,0 1,0 0,0-1,0 1,0-1,1 1,-1-1,1 0,-1 1,1-1,0 1,0-1,0 0,1 0,-1 1,0-1,1 0,-1 0,1 0,0-1,0 2,92 29,-88-32,0 0,0 1,-1-1,1 1,0 1,0-1,-1 1,1 0,-1 0,0 1,0-1,1 1,-2 0,1 1,0-1,-1 1,1 0,-1 0,0 0,-1 1,1-1,-1 1,1 0,-2 0,3 4,-3-2,-1 1,0 0,0 0,0 0,-1 0,0 0,-1 0,0 0,0 0,-1 0,0-1,0 1,-1 0,1-1,-2 0,1 1,-2 0,-11 31,16-39,-1 1,1-1,0 0,-1 1,1-1,0 1,-1-1,1 1,0-1,0 1,0 0,0-1,-1 1,1-1,0 1,0-1,0 1,0-1,0 1,0 0,0-1,1 1,-1-1,0 1,0-1,0 1,0-1,1 1,-1-1,0 1,1-1,-1 1,0-1,1 1,-1-1,0 1,1-1,-1 0,1 1,-1-1,1 0,-1 1,1-1,-1 0,1 0,-1 0,1 1,-1-1,1 0,0 0,-1 0,1 0,-1 0,1 0,-1 0,1 0,0 0,-1 0,1 0,-1-1,1 1,-1 0,1 0,-1 0,1-1,0 1,14-6</inkml:trace>
  <inkml:trace contextRef="#ctx0" brushRef="#br0" timeOffset="14610.871">7808 785,'-29'12,"1"2,1 1,1 2,0 0,1 2,0 1,2 0,1 2,-19 23,39-44,0 0,1 0,-1 0,0 0,1 1,-1-1,1 1,-1-1,1 1,0-1,0 1,0 0,0 0,0-1,0 1,0 0,0 0,1 0,-1 0,1 0,-1 0,1 0,0 0,0 0,0 0,0 0,0 0,0 0,1 0,-1 0,1 0,-1 0,1 0,0 0,0 0,0 0,0 0,0-1,0 1,0 0,1-1,-1 1,0-1,1 0,0 1,-1-1,1 0,0 0,-1 0,1 0,0 0,0 0,14-2,0 0,-1-1,1 0,-1-2,0 0,0 0,0-2,0 0,-1 0,10-7,-17 10,114-68,-120 70,0 0,0 1,0-1,0 0,0 1,0 0,1-1,-1 1,0 0,0-1,0 1,1 0,-1 0,0 0,0 0,1 0,-1 0,0 0,0 1,1-1,-1 0,0 1,0-1,0 1,0-1,0 1,0-1,0 1,0 0,0 0,0 0,0-1,0 1,0 0,0 0,-1 0,1 0,0 0,-1 0,1 1,0-1,9 59,-6-24,-3-32,1-1,-1 1,1 0,-1-1,1 1,0-1,0 0,1 1,-1-1,1 0,0 0,0-1,0 1,0-1,0 1,0-1,1 0,-1 0,1 0,-1-1,1 1,0-1,-1 0,1 0,0 0,0-1,0 1,0-1,0 0,3 0,4-1,0 0,0 0,0-1,0-1,-1 0,1-1,-1 1,1-2,-1 0,4-3,21-14,-2-2,0-2,-1-1,-2-1,-1-1,-1-2,-2-1,-1-1,15-28,-18 24,-2-1,-2-1,-2 0,-1-2,-2 1,-2-2,-1 0,-3 0,-1 0,-2-1,-2-13,-1 48,0-1,0 1,-1-1,0 0,0 1,-1-1,-1 1,1-1,-1 1,0 0,-1 0,0 0,0 0,-1 0,0 1,-1-1,1 1,-1 0,-1 0,1 1,-1 0,-3-3,6 7,0 1,0 1,0-1,0 0,0 1,0-1,0 1,0 0,0 0,0 0,0 1,0-1,0 1,0-1,0 1,0 0,0 0,1 0,-1 1,0-1,0 1,1-1,-1 1,1 0,0 0,0 0,-1 0,1 1,1-1,-1 0,0 1,-1 1,-40 93,33 100,11-149,6 50,3-1,5 0,9 20,-4-15,18 105,-40-183,-12-30,-25-87,29 73</inkml:trace>
  <inkml:trace contextRef="#ctx0" brushRef="#br0" timeOffset="20311.486">8089 644,'29'5,"24"1,8 0,-3-1,-5-1,-2-2,-6-1,-4 0,-6-1,-3 0,-8-6,-2 0,-1-1,1 2,2 1,-4 2</inkml:trace>
  <inkml:trace contextRef="#ctx0" brushRef="#br0" timeOffset="22680.192">8993 841,'8'-18,"-13"25,-17 30,16-28,-1 1,1-1,1 1,-1 0,2 0,-1 0,2 1,-1 0,1-1,1 1,0 0,0 1,2-1,-1 0,1 0,1 0,0 1,0-1,1 0,0 0,1 0,1-1,0 1,0-1,1 0,4 8,0-12,0 0,0 0,0-1,1 0,0 0,0-1,0 0,0-1,1-1,-1 1,1-2,-1 1,1-1,0-1,0 0,-1-1,1 0,0 0,-1-1,1 0,-1-1,1-1,-1 1,0-2,0 0,10-2,0-1,-1-1,0-1,0-1,-1-1,-1 0,0-1,0-1,-2 0,0-1,0-1,8-13,69-92,-100 131,0 0,1 0,0 1,0 0,1 0,1 1,0 0,0 0,1 0,1 0,0 1,1-1,-1 12,2-17,0 1,1-1,0 0,0 1,1-1,0 0,0 1,1-1,0 0,0 0,0 0,1-1,0 1,1 0,-1-1,1 0,1 0,-1 0,1 0,0-1,0 0,0 0,1 0,0-1,0 0,0 0,0 0,1-1,0 0,-1 0,1 0,0-1,0 0,3 0,-2-5,0 0,0 0,0 0,0-1,-1 0,1-1,-1 0,0 0,-1 0,1-1,-1 0,0 0,-1-1,1 1,-1-1,0 0,-1-1,0 1,0-1,-1 0,0 0,0 0,-1 0,0-1,1-4,-1 7,0-1,0 1,-1-1,1 1,-2-1,1 1,-1-1,0 0,0 1,0-1,-1 0,0 1,-1-1,1 1,-1 0,-1-1,1 1,-1 0,0 0,0 0,-1 1,0-1,0 1,0 0,0 0,-1 0,0 1,0-1,0 1,-1 0,1 1,-1-1,-3 0,5 2,-1 0,1 1,-1 0,1 0,-1 0,0 0,0 1,1 0,-1 0,0 0,1 0,-1 1,0-1,1 1,-1 1,1-1,-1 1,1-1,-2 2,6-2,1 0,-1 0,0 0,1 0,-1 0,1 0,-1 0,1 0,-1-1,1 1,0 0,-1 0,1-1,0 1,0 0,0-1,-1 1,1-1,0 1,0-1,0 1,0-1,0 0,0 1,0-1,0 0,0 0,0 0,0 1,0-1,0 0,0-1,0 1,1 0,17 2,1-1,-1-1,1-1,-1-1,1 0,-1-1,0-2,0 0,14-5,21-5,58 1,-109 14,1 0,0 1,-1-1,1 1,-1-1,1 1,-1 0,0 0,1 1,-1-1,0 1,0-1,0 1,0 0,0 0,0 1,-1-1,1 0,-1 1,1 0,-1 0,0-1,0 1,0 0,-1 1,1-1,-1 0,1 0,0 4,-1 8,0 0,0 0,-1 1,-1-1,-1 0,0 0,-1 0,0 0,-5 9,0 11,-8 27,17-62,0 0,1 0,-1 0,1-1,-1 1,0 0,1-1,-1 1,0-1,0 0,0 1,1-1,-1 0,0 0,0 1,0-1,0 0,0 0,0 0,0 0,-1-1,1 1,0 0,-1 0,1 0,0-1,-1 1,0 0,1-1,-1 1,1-2,0 2,123-126,-70 78,-35 33,0 0,1 1,0 1,1 1,1 1,0 0,0 2,9-2,-30 11,0 0,0 1,0-1,0 1,0-1,0 0,0 1,0 0,0-1,0 1,0 0,0-1,1 1,-1 0,0 0,0 0,0 0,0 0,0 0,0 0,1 1,-1-1,0 0,0 0,0 1,0-1,0 1,0-1,0 1,0 0,0-1,0 1,0 0,-1-1,1 1,0 0,0 0,-1 0,1 0,0 0,-1 0,1 0,-1 0,1 0,-1 0,0 0,1 0,-1 0,0 0,0 0,0 1,0-1,0 0,0 0,0 0,0 0,0 0,-1 0,1 1,0-1,-1 0,1 0,-1 0,1 0,-1 0,-26 67,-11 51,37-114,1 0,0 1,0-1,0 0,1 0,-1 0,1 0,1 0,-1 0,1-1,-1 1,1 0,1-1,-1 1,1-1,0 0,0 1,0-1,0-1,1 1,-1 0,1-1,1 1,9 7</inkml:trace>
  <inkml:trace contextRef="#ctx0" brushRef="#br0" timeOffset="23207.864">10941 785,'-13'0,"0"0,1 1,-1 1,0 0,1 0,0 2,-1-1,1 2,1-1,-1 2,1 0,0 0,-1 1,10-5,-1 0,1 1,0-1,0 0,0 1,0-1,0 1,0 0,1 0,0 0,-1 0,1 0,0 0,0 0,1 0,-1 0,1 0,-1 0,1 0,0 1,0-1,0 0,1 0,-1 0,1 0,0 1,0-1,0 0,0 0,0-1,1 1,-1 0,1 0,0-1,0 1,0 0,81 86,-82-89,3 1,-1 1,1 0,-1 0,1 0,-1 0,0 0,0 1,0-1,0 1,0 0,0 0,-1 0,0 0,1 1,-1-1,0 0,-1 1,1 0,-1-1,1 1,-1 0,0 0,-1 0,1 0,0 0,-1-1,0 1,0 0,0 0,-1 0,1 0,-1 0,0 0,0 0,-1 0,1-1,-1 1,0 1,-6 1,1 0,-1-1,0 0,-1-1,1 0,-1 0,0 0,0-1,0-1,0 1,0-2,-1 1,1-1,-1 0,1-1,-1 0,1-1,-6-1,12 2,0-1,0 0,-1 0,1 0,0 0,0 0,0-1,1 1,-1-1,0 0,0 0,1 0,-1 0,1 0,0 0,0-1,0 1,-2-3,-4-12</inkml:trace>
  <inkml:trace contextRef="#ctx0" brushRef="#br0" timeOffset="24026.318">8993 390,'5'0,"1"0</inkml:trace>
  <inkml:trace contextRef="#ctx0" brushRef="#br0" timeOffset="25665.752">215 1914,'244'-20,"1"11,36 11,176-4,-51-25,-201 27,182-12,141-7,-160-5,110-7,68 3,-176 3,133-6,11 3,-202 17,167-8,-80-8,35 16,152-18,-10 15,-224 11,182-24,-82 15,298-5,-513-12,-214 29</inkml:trace>
  <inkml:trace contextRef="#ctx0" brushRef="#br0" timeOffset="29812.157">11222 1124,'-4'4,"-3"-2,6-2,2-1</inkml:trace>
  <inkml:trace contextRef="#ctx0" brushRef="#br0" timeOffset="30092.61">11195 898,'0'0</inkml:trace>
</inkml:ink>
</file>

<file path=ppt/ink/ink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5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0 396,'19'0,"16"0,12 0,2 0,-2 0,-4-5,-5-1,-4 0,-3 1,-1 1,-2-3,-1 0,0 0,0 2,-4 2</inkml:trace>
  <inkml:trace contextRef="#ctx0" brushRef="#br0" timeOffset="438.717">1072 0,'-9'39,"-9"31,-5 9,0-4,1-10,3-12,0-9,3-8,0-5,-2-3,1-2,0-5,-3-1,-2-4,2 0,0-3,-1-3,2-4</inkml:trace>
  <inkml:trace contextRef="#ctx0" brushRef="#br0" timeOffset="732.627">734 114,'19'23,"16"24,7 7,1 0,-2-4,-3-7,-9-5,-3-9,-7-5,-6-2,-1 1,-3 0,-2-3</inkml:trace>
  <inkml:trace contextRef="#ctx0" brushRef="#br0" timeOffset="1282.311">1213 734,'4'-18,"54"-186,-58 202,0 0,0 1,1-1,-1 0,1 1,-1-1,1 0,-1 1,1-1,0 1,0-1,0 1,0-1,0 1,0-1,0 1,1 0,-1 0,0 0,1 0,-1 0,1 0,-1 0,1 0,-1 0,1 1,-1-1,1 1,0-1,0 1,-1 0,1-1,0 1,-1 0,1 0,0 0,0 0,-1 1,1-1,0 0,-1 1,1-1,0 1,-1 0,1 0,-1-1,1 1,1 1,11 22,-13-22,-1 1,1-1,1 0,-1 1,0-1,0 0,1 1,0-1,-1 0,1 0,0 0,0-1,0 1,0 0,0-1,0 1,1-1,-1 0,0 0,1 1,-1-2,1 1,-1 0,1 0,0-1,-1 0,1 1,0-1,1 0,5-2,0 0,-1 0,1-1,-1 0,0 0,0-1,0 0,0-1,-1 1,1-2,-1 1,40-24,-46 29,0-1,0 0,0 0,0 1,0-1,1 1,-1-1,0 1,0 0,1-1,-1 1,0 0,1 0,-1 0,0 0,1 0,-1 0,0 0,1 0,-1 0,0 1,0-1,1 0,-1 1,0 0,0-1,1 1,-1-1,0 1,0 0,0 0,0 0,0 0,0 0,0 0,-1 0,1 0,0 0,0 0,-1 0,1 0,-1 1,1-1,-1 0,1 0,-1 1,6 69,-5-50,7 28,-3-29</inkml:trace>
</inkml:ink>
</file>

<file path=ppt/ink/ink5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1,'22'80,"-16"226,-35-69,18-136,8-54,26-69,19-47,54-65,69-24,-160 154,-3 1,0 0,0 1,1-1,-1 1,1-1,-1 1,1 0,0 0,0 0,-1 0,1 0,1 1,-1 0,0-1,0 1,1 0,-1 0,0 1,1-1,-1 1,1 0,-1 0,0 0,1 0,-1 0,1 1,-1 0,0-1,1 1,-1 0,0 1,0-1,0 1,0-1,0 1,0 0,0 0,0 0,-1 0,1 1,-1 0,3 10,-2 0,0 0,0 1,-1-1,-1 1,0-1,-1 1,-1 0,0-1,-1 3,0 24,0 64,2-92</inkml:trace>
</inkml:ink>
</file>

<file path=ppt/ink/ink5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1,'44'0,"18"0,4 0,-4 0,-9 0,-7 0,-8 0,-10 0</inkml:trace>
</inkml:ink>
</file>

<file path=ppt/ink/ink5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6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28,'48'-5,"21"-1,3 0,-5 1,-10 2,-14 1</inkml:trace>
</inkml:ink>
</file>

<file path=ppt/ink/ink5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1 750,'36'-2,"-1"-1,1-2,-1-2,0-1,0-1,-1-2,0-2,-1-1,0-1,-2-2,0-1,0-1,-2-2,18-17,139-159,-175 184,-1-1,-1 0,0-1,-1 0,0-1,-1 1,-1-1,-1-1,0 1,-1-1,-1 0,-1 0,0 0,-1 0,-1 0,0 12,0 1,-1 0,0-1,0 1,0 0,0-1,-1 1,1 0,-1 0,0 0,0 0,-1 1,1-1,-1 0,0 1,0 0,0 0,0 0,-1 0,1 0,-1 1,1-1,-1 1,0 0,0 0,0 0,0 1,-1 0,1-1,0 1,-1 1,1-1,0 1,-1 0,1 0,-1 0,1 0,-1 1,1-1,0 1,0 1,-1-1,-1 1,-9 5,1 1,-1 1,2 0,-1 1,1 0,1 1,0 0,0 1,1 0,1 1,0 0,1 1,0 0,1 0,1 1,0 0,1 1,1-1,-1 2,3-7,-1 0,1 0,0 0,1 0,1 0,-1 0,1 1,1-1,0 1,1-1,0 0,0 1,1-1,0 0,1 0,0 0,1-1,0 1,1-1,4 8,0-1,1-1,1 0,1 0,0-1,0 0,2-1,0-1,0 0,1-1,0 0,1-1,0-1,3 0,134 56,-139-64,-6-4</inkml:trace>
</inkml:ink>
</file>

<file path=ppt/ink/ink5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170 254,'-14'13,"-1"0,2 0,0 1,0 1,2 0,0 1,0 0,1 0,1 1,1 1,1-1,0 2,1-1,1 0,1 1,-1 10,-3 185,10-146,-3-60,1 0,0 0,1 0,0 0,0 0,0 0,1 0,1 0,-1 0,1-1,0 0,1 1,0-1,0 0,0-1,1 1,0-1,1 0,-1 0,1 0,0-1,-3-2,0 0,1 0,-1 0,1-1,0 1,-1-1,1 0,0 0,0 0,1-1,-1 0,0 1,0-1,1-1,-1 1,0-1,1 1,-1-1,1-1,-1 1,0 0,1-1,-1 0,0 0,1-1,-1 1,1-1,7-10</inkml:trace>
  <inkml:trace contextRef="#ctx0" brushRef="#br0" timeOffset="766.997">481 311,'22'59,"-15"137,-36-26,11-46,14-105</inkml:trace>
  <inkml:trace contextRef="#ctx0" brushRef="#br0" timeOffset="1066.731">764 537,'23'-5,"19"-1,6 0,0 1,-4 2,-8 1</inkml:trace>
  <inkml:trace contextRef="#ctx0" brushRef="#br0" timeOffset="1431.348">1328 453,'-24'19,"-18"21,-1 8,7 1,8-3,11-5,6-4,7-4,8-3,8-6,7-2,5-6,3-4,-3-10,0-6,0-1,-5 0</inkml:trace>
  <inkml:trace contextRef="#ctx0" brushRef="#br0" timeOffset="1763.127">1610 509,'-14'24,"1"1,0 1,2 0,1 0,1 1,-3 18,11-43,0 1,0 0,1 0,-1 0,0-1,1 1,0 0,0 0,0 0,0 0,0 0,0 0,1-1,-1 1,1 0,0 0,0 0,0-1,0 1,1-1,-1 1,1-1,-1 1,1-1,0 0,0 0,0 1,0-2,0 1,0 0,1 0,-1-1,1 1,-1-1,1 0,0 1,-1-1,1-1,1 2,13-1,-1-1,0-1,1 0,-1-1,0 0,0-1,0-1,0-1,0-1,-1 0,0 0,0-2,-1 0,0 0,0-1,-1-1,0 0,-1-1,9-11,-17 19,-1 0,0 0,0 0,0 0,0-1,0 1,-1-1,1 0,-1 0,0 0,-1 0,1 0,-1 0,1-1,-1 1,0 0,-1-1,1 1,-1-1,0 1,0-1,0 1,-1-1,0 1,1 0,-2-1,1 1,0 0,-1 0,0 0,0 0,0 0,0 0,-1 0,1 1,-1-1,0 1,0 0,0 0,-2-1,-2-1,-1 1,0 0,0 0,0 0,0 1,0 1,-1-1,1 1,-1 1,0-1,0 2,1-1,-1 1,-5 1,-11 4</inkml:trace>
  <inkml:trace contextRef="#ctx0" brushRef="#br0" timeOffset="2227.796">2259 367,'-10'2,"0"0,0 0,0 1,0 0,0 1,1 0,0 0,-1 1,2 0,-1 1,-7 6,15-11,0 0,0 0,0 0,0 0,0 0,1 1,-1-1,0 0,0 0,1 1,-1-1,1 1,0-1,-1 0,1 1,0-1,0 1,0-1,0 1,0-1,0 1,0-1,0 1,1-1,-1 0,0 1,1-1,-1 1,1-1,0 0,-1 1,1-1,0 0,0 0,0 0,0 0,0 0,0 0,0 0,0 0,1 0,-1 0,0 0,64 37,-53-33,-7-3,0-1,0 1,0 0,0 0,-1 0,1 1,-1-1,1 1,-1 0,0 1,0-1,0 1,0-1,-1 1,0 0,0 1,0-1,0 0,0 1,-1 0,0 0,0-1,0 1,-1 0,0 1,0-1,0 0,0 0,-1 0,0 1,0-1,0 4,-6 0,1 1,-1-1,-1 0,1-1,-2 0,1 0,-1 0,0-1,0 0,-1-1,0 0,0 0,-1-1,0 0,0 0,0-1,0-1,0 1,-1-2,-2 1,-27 11,-53 10,71-22</inkml:trace>
  <inkml:trace contextRef="#ctx0" brushRef="#br0" timeOffset="2650.732">2823 311,'-7'4,"-54"30,1 3,2 3,-6 8,59-46,0 1,0 0,1 1,-1-1,0 1,1 0,0 0,0 0,0 0,1 1,-1-1,1 1,0 0,1 0,-1 1,1-1,0 0,0 1,0-1,1 1,0 0,0-1,1 1,-1 0,1 0,0-1,1 1,0 0,0 0,0-1,0 1,1-1,0 1,0-1,1 2,8 2,0 0,0-1,1 0,0-1,0 0,0-1,1 0,0-1,1-1,-1 0,1-1,-1 0,1-1,0-1,0 0,11-1,-9-1,0 0,0-1,0-1,0-1,0 0,-1-1,0-1,0 0,0-1,-1-1,0 0,-1-1,1 0,-2-1,1 0,-2-1,1-1,-1 0,-1 0,0-1,-1 0,-1-1,2-3,-7 13,0-1,0 0,-1 0,0 0,1 0,-1 0,-1 0,1-1,-1 1,0-1,0 1,-1-1,0 1,0-1,0 1,0-1,-1 1,0-1,0 1,-1 0,1-1,-1 1,0 0,-1 0,1 0,-1 0,0 1,0-1,-1 1,1-1,-1 1,0 0,0 1,0-1,-1 1,1 0,-1 0,0 0,0 0,0 1,-3-1,-11-1,0 1,0 0,0 2,-1 0,1 1,0 2,0-1,-15 5,1 1</inkml:trace>
  <inkml:trace contextRef="#ctx0" brushRef="#br0" timeOffset="2897.159">2401 594,'105'-5,"-1"-5,1-4,39-13,-109 19,-30 6,0 0,0 0,1 1,-1 0,0 0,0 0,0 1,1 0,-1 0,0 0,1 1,-1-1,0 1,0 1,0-1,0 1,0 0,0 0,83 30,-66-29</inkml:trace>
  <inkml:trace contextRef="#ctx0" brushRef="#br0" timeOffset="3195.593">3190 0,'32'66,"-3"0,-3 2,-3 0,-3 2,-3 1,-3 0,1 29,-14-86,-1-1,0 0,-1 1,-1-1,0 0,0 1,-2-1,1 0,-2-1,0 1,0-1,-1 0,0 0,-1 0,-1-1,0 0,0-1,-10 10,-8 6,-1-1,-1-1,-2-1,0-1,-1-2,-22 10,26-17</inkml:trace>
</inkml:ink>
</file>

<file path=ppt/ink/ink5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5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0 886,'23'-18,"0"-2,-1 0,-2-1,0-1,15-23,-13 18,182-272,-52 94,-136 183,2 0,1 1,1 1,0 1,1 1,18-11,-38 28,1-1,0 1,0 0,0 1,0-1,0 0,0 1,1-1,-1 1,0-1,0 1,0 0,0 0,1 0,-1 0,0 1,0-1,0 0,0 1,1 0,-1-1,0 1,0 0,0 0,-1 0,1 0,0 1,0-1,0 0,-1 1,1-1,-1 1,1 0,-1-1,0 1,0 0,1 0,-1 0,-1 0,1 0,0 0,0 0,31 94,-26-59,-2-1,-1 0,-2 1,-2 0,-1-1,-1 0,-8 29,7-45,-1 0,-1 0,-1-1,0 1,-2-2,0 1,-1-1,-1-1,0 0,-2 0,0-1,0-1,-2 0,0-1,0 0,-1-1,-1-1,0-1,-1 0,0-1,-1-1,0-1,0-1,-1 0,1-2,-1 0,-1-1,1-1,-1-1,1-1,-1 0,14-2,1 1,-1-1,1 0,0 0,-1-1,1 1,0-1,0-1,0 1,0-1,1 0,-1-1,1 1,0-1,0 0,0-1,0 1,1-1,-1 0,1 0,1 0,-1 0,1-1,0 1,0-1,0 0,1 0,0 0,-1-4,0-13</inkml:trace>
  <inkml:trace contextRef="#ctx0" brushRef="#br0" timeOffset="599.406">818 943,'33'-44,"17"-26,2 3,4 2,2 2,62-50,-119 112,0-1,0 0,0 1,0-1,0 0,1 1,-1 0,0-1,1 1,0 0,-1 0,1 0,-1 0,1 0,0 0,0 0,0 1,0-1,-1 0,1 1,0 0,0-1,0 1,0 0,0 0,0 0,0 0,0 1,0-1,0 0,0 1,0-1,-1 1,1 0,0 0,0 0,-1 0,1 0,0 0,-1 0,1 0,-1 0,1 1,-1-1,0 1,0-1,1 1,-1 0,0 0,-21 136,19-136,0 1,0-1,1 1,-1-1,1 1,-1-1,1 1,0-1,0 1,0 0,0-1,0 1,0-1,1 1,-1-1,1 1,0-1,0 1,0-1,0 1,0-1,1 0,-1 0,1 0,-1 0,1 0,0 0,0 0,-1 0,1-1,1 1,-1-1,0 1,0-1,0 0,1 0,-1 0,1 0,-1 0,1-1,-1 1,1-1,1 1,9-4,1 1,-1-2,0 0,-1 0,1-2,-1 1,0-1,0-1,-1 0,0-1,4-3,62-35,-76 45,-1 0,1 0,0 0,0 1,0-1,0 0,0 1,0-1,0 1,0-1,0 1,0-1,0 1,0 0,0-1,1 1,-1 0,0 0,0 0,0 0,0 0,0 0,1 0,-1 1,0-1,0 0,0 0,0 1,0-1,0 1,0-1,0 1,0 0,0-1,0 1,0 0,0-1,0 1,-1 0,1 0,0 0,0 0,-1 0,1 0,-1 0,1 0,-1 0,1 0,-1 0,0 0,0 0,1 1,-1-1,0 0,0 0,-3 35,5-20</inkml:trace>
  <inkml:trace contextRef="#ctx0" brushRef="#br0" timeOffset="1437.455">1919 548,'-24'19,"1"1,1 1,1 0,0 2,2 1,1 0,1 1,-12 22,28-45,0-1,1 0,-1 0,0 1,0-1,0 0,1 1,-1-1,1 1,-1-1,1 0,0 1,-1-1,1 1,0 0,0-1,0 1,0-1,0 1,0-1,1 1,-1-1,1 1,-1-1,1 1,-1-1,1 0,0 1,-1-1,1 0,0 1,0-1,0 0,0 0,0 0,0 0,0 0,1 0,-1 0,0 0,1-1,-1 1,0 0,1-1,-1 1,1-1,-1 1,1-1,-1 0,1 0,-1 0,1 1,-1-1,1-1,-1 1,1 0,-1 0,1-1,-1 1,1 0,1-2,12-2,0-1,0 0,0-1,0-1,-1 0,0-1,-1-1,1 0,-2-1,1 0,3-5,26-19,85-65,-126 98,1 1,-1-1,1 1,0 0,-1-1,1 1,-1 0,1 0,-1 0,1 0,0 0,-1 1,1-1,-1 0,1 1,-1-1,1 1,-1-1,1 1,-1 0,0 0,1 0,-1 0,0 0,0 0,0 0,1 0,-1 0,0 0,-1 0,1 1,0-1,0 0,0 1,-1-1,1 1,-1-1,1 1,-1-1,1 1,-1-1,0 1,0 0,0-1,0 1,0-1,0 1,0-1,-1 1,1 0,11 31,-8-30,0 1,0-1,0 1,0-1,1 0,-1 0,1 0,-1-1,1 1,0-1,0 0,0 0,1-1,-1 1,0-1,1 0,-1 0,0 0,1 0,0-1,-1 0,1 0,-1 0,1 0,-1-1,1 0,-1 0,0 0,1-1,-1 1,4-3,9-3,0 0,-1-2,0 0,0-1,-1 0,0-2,3-3,9-6,0-2,-2-1,0-1,-2 0,0-2,-2-1,-1-1,-2 0,-1-2,-1 0,7-20,-22-37,-1 86,0 1,0-1,-1 0,1 0,-1 0,0 1,0-1,1 0,-1 1,0-1,0 1,0-1,-1 1,1-1,0 1,-1 0,1 0,0-1,-1 1,0 0,1 0,-1 1,1-1,-1 0,0 0,0 1,1-1,-1 1,0 0,0-1,0 1,0 0,1 0,-1 0,0 0,0 1,0-1,0 0,1 1,-1-1,0 1,0 0,1-1,-1 1,-1 1,-8 5,0 0,1 1,0 0,0 1,0 0,1 1,1 0,-1 0,2 1,-1 0,2 0,-1 1,2-1,-4 11,2-6,0 0,2 1,0-1,1 1,1 0,0 0,1 1,1-1,1 2,0-11,0 0,1-1,0 1,1-1,-1 0,1 1,1-1,-1 0,1 0,1 0,-1-1,1 1,0-1,1 0,-1 0,1 0,1-1,-1 1,1-1,-1-1,2 1,0 0,6 2,0-1,1 0,-1-1,1 0,0-1,1 0,-1-2,0 0,1 0,-1-1,1-1,0 0,-1-1,1-1,-1 0,0-1,1-1,-1 0,-1-1,1 0,-1-1,0-1,0 0,0 0,-1-2,-1 1,1-2,19-12,-2-1,0-2,-2 0,-1-2,-1-1,-1-1,-2-1,0-1,-3-1,0-1,9-25,-21 40,-1 6,0-1,0 0,-2-1,1 1,-2-1,0 0,-1 0,0 0,-1 0,0 0,-1 0,-2-12,2 24,0 1,-1-1,1 0,-1 1,1-1,-1 1,0-1,1 1,-1-1,0 1,0-1,0 1,0-1,0 1,0 0,0 0,-1 0,1 0,0 0,-1 0,1 0,-1 0,1 0,-1 1,1-1,-1 0,0 1,1 0,-1-1,0 1,1 0,-1 0,0 0,1 0,-1 0,0 0,0 0,1 1,-1-1,0 0,1 1,-1 0,1-1,-1 1,1 0,-2 1,-59 56,55-43,1 1,0-1,0 1,2 0,0 0,1 1,0-1,2 1,0-1,1 1,0 0,1-1,1 1,1-1,0 1,1-1,1 0,1 0,0-1,2 4,12 20,2 0,2-1,1-1,2-1,1-1,20 17,-33-38,-2-4</inkml:trace>
</inkml:ink>
</file>

<file path=ppt/ink/ink5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6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451 116,'-6'-5,"-1"1,0 1,0-1,0 1,0 0,0 1,-1-1,1 1,-1 1,1 0,-1 0,0 0,0 1,1 0,-1 1,0-1,1 1,-1 1,0 0,1 0,0 0,-1 1,1 0,0 0,1 1,-1 0,0 0,-3 5,-10 4,2 2,0 0,1 1,0 0,1 2,1 0,1 1,1 0,0 1,1 0,2 1,0 1,1-1,1 1,1 1,1 0,1 0,1 0,1 0,1 2,3-15,0 0,0 0,1 0,0 0,1 0,0 0,0-1,1 1,0-1,1 0,0 0,1-1,-1 1,2-1,-1-1,1 1,0-1,1 0,0 0,0-1,0 0,1-1,-1 0,1 0,4 0,6 4,0-1,1-1,0-1,0-1,1-1,-1 0,1-2,0 0,0-2,0 0,19-3,-1-2,-1-3,0-1,0-1,-1-3,0-1,-1-1,-1-2,0-2,-2-1,0-1,-1-2,7-9,-13 11,-1-1,-2-2,0 0,-2-2,15-22,-30 40,-1-1,0 0,0 0,-1 0,-1 0,1-1,-1 0,-1 1,0-1,0 0,-1 0,0 0,-1 0,0-1,-1 1,0 0,0 0,-1 0,0 0,-1 1,-1-3,-1 0,-1 0,-1 0,0 0,-1 1,0 0,0 0,-1 1,-1 0,1 1,-2 0,1 0,-1 1,-1 1,1 0,-1 0,0 1,-1 1,0 0,0 1,0 0,-1 0,-16-2,1 0,-2 2,1 1,0 2,-1 1,1 1,-1 1,-25 7,-9 4,12-1</inkml:trace>
  <inkml:trace contextRef="#ctx0" brushRef="#br0" timeOffset="418.409">56 426,'22'-15,"-1"1,2 1,-1 1,2 1,0 1,0 1,0 1,1 1,1 1,-1 2,1 0,-1 2,1 1,0 0,10 3,-24 1,0 0,0 1,-1 1,0 0,1 0,-2 1,1 0,-1 1,0 0,0 1,-1 0,86 51,-86-55,1-1,0 0,0 0,0 0,0-2,0 1,0-1,0-1,1 0,-1 0,0-1,1 0,-1-1,0 0,0 0,0-1,-1-1,1 0,1-1,2-7</inkml:trace>
</inkml:ink>
</file>

<file path=ppt/ink/ink5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57 368,'44'-5,"32"-6,14-2,-4-3,-6 2,-13 2,-13 4,-10-2,-9 1,-5 2,-2 2,-2 2,-1 1,-4 2</inkml:trace>
  <inkml:trace contextRef="#ctx0" brushRef="#br0" timeOffset="297.162">1 537,'43'0,"34"0,13-5,-4-1,-7 0,-12 1,-12 2,-7 1,-6 1,-6 0,-4 1,-2 0,-2 1,-6-1</inkml:trace>
  <inkml:trace contextRef="#ctx0" brushRef="#br0" timeOffset="744.428">340 1,'73'36,"2"-3,1-3,2-3,15 0,30 12,-120-39,1 0,0 1,0-1,0 1,-1 0,1 1,0-1,-1 0,1 1,-1 0,0 0,1 0,-1 0,0 1,0-1,-1 1,1 0,0-1,-1 1,0 0,1 1,-1-1,-1 0,1 1,0-1,-1 1,0-1,1 1,-1 0,-1 0,1-1,-1 1,1 0,-1 0,0 0,0 0,-1-1,1 1,-1 0,-1 2,-96 93,-136 83,174-139,-63 35,99-65</inkml:trace>
</inkml:ink>
</file>

<file path=ppt/ink/ink5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0,'-29'9,"0"1,1 1,1 2,0 1,0 0,1 2,1 2,1 0,-10 10,27-22,1 0,-1 1,1 0,0 0,1 0,0 0,0 1,1 0,0 0,0 1,0-1,1 1,1-1,0 1,0 0,0 0,1 0,0 0,1 0,1 6,-2-5,1 0,1 1,0-1,0 0,1-1,0 1,1 0,0 0,0-1,1 0,1 0,-1 0,1 0,1 0,0-1,0 0,1-1,-1 1,2-1,-1 0,1-1,0 0,0 0,1-1,2 2,3-2,0 0,0-1,0-1,1 0,0 0,-1-2,1 0,0 0,0-2,0 0,-1 0,1-1,0-1,10-4,-1 1</inkml:trace>
</inkml:ink>
</file>

<file path=ppt/ink/ink5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59,'-14'26,"1"-6,1 0,1 1,0 1,2 0,1 0,1 0,0 1,2 0,-2 18,7-37,0-1,0 1,1-1,-1 0,1 1,0-1,0 1,0-1,0 0,0 0,1 0,-1 0,1 0,0 0,0 0,0 0,0-1,1 1,-1-1,1 0,0 0,-1 1,1-2,0 1,0 0,0-1,0 1,1-1,-1 0,0 0,0 0,1 0,-1-1,1 1,0-1,125-7,-112 3,0 0,-1-2,1 0,-1 0,0-2,-1 0,1-1,-2 0,1-1,-1-1,-1 0,0-1,-1-1,0 0,0 0,-2-1,0 0,0-1,-2 0,4-9,-10 19,-1 1,0-1,0 0,0 0,0 0,-1 1,0-1,0 0,0 0,-1 0,0 0,0 1,0-1,0 0,-1 0,1 1,-1-1,0 1,-1 0,1 0,-1 0,0 0,0 0,0 0,-1 1,1-1,-1 1,1 0,-1 0,0 0,-1 1,-1-2,-3-1,-1 0,1 1,-1 0,0 1,0 0,-1 0,1 1,0 1,-1-1,0 2,1-1,-1 2,1-1,-9 3,-10 3,4 1</inkml:trace>
</inkml:ink>
</file>

<file path=ppt/ink/ink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24.51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708 3754,'-1'0,"0"0,0 0,0 0,0 0,0 0,0 0,0 0,0 0,0 0,0 1,0-1,0 1,0-1,0 0,0 1,0 0,0-1,0 1,1 0,-1-1,0 1,0 0,1 0,-1-1,0 1,1 0,-1 0,1 0,-1 0,1 0,0 0,-1 0,1 0,0 0,0 0,0 0,-1 0,1 0,0 0,0 0,1 0,-1 0,0 0,0 0,0 0,1 0,-1 0,0 0,1 1,-1-1,-2 412,2-352,0-36</inkml:trace>
  <inkml:trace contextRef="#ctx0" brushRef="#br0" timeOffset="1453.321">7425 0,'13'97,"9"72,-7 1,-6 34,-11 1088,-23-1009,-22 29,16-137,-9 73,13-8,28 710,-1-938</inkml:trace>
  <inkml:trace contextRef="#ctx0" brushRef="#br0" timeOffset="2602.401">257 4121,'486'-39,"-75"3,615-42,-500 43,304-4,-50 11,39 2,201-31,-534 29,47-1,69 0,-102 0,-224 31,-277-2</inkml:trace>
  <inkml:trace contextRef="#ctx0" brushRef="#br0" timeOffset="2982.421">7934 3387,'-43'19,"-44"26,-20 14,-8 8,3 1,0-1,0 3,6-2,0-2,0-3,3-2,5-3,5-1,8-6,14-11,19-12</inkml:trace>
  <inkml:trace contextRef="#ctx0" brushRef="#br0" timeOffset="3730.936">1104 3754,'-43'29,"-43"28,-17 15,0-1,7-7,7-10,8-9,8-3,7-9,5-4,4-3,1-1,6-5,7-1,5-3,5 0,7-3</inkml:trace>
  <inkml:trace contextRef="#ctx0" brushRef="#br0" timeOffset="4969.524">1866 3359,'0'19,"0"26,0 10,0 0,0-5,0-5,0-6,0-5,4-3,3-2,-1-1,-1-1,-1-5</inkml:trace>
  <inkml:trace contextRef="#ctx0" brushRef="#br0" timeOffset="5249.482">1752 3387,'34'-33,"-14"9,2 2,1 0,1 2,0 0,1 2,2 1,0 0,23-9,-47 25,0-1,0 0,0 1,1 0,-1 0,0 0,1 0,-1 0,1 1,-1-1,1 1,-1 0,1 0,0 0,-1 1,1-1,-1 1,0 0,1 0,-1 0,1 0,-1 1,0-1,0 1,0 0,0 0,0 0,0 0,-1 1,1-1,-1 1,0-1,1 1,-1 0,0 0,0 0,-1 0,1 0,-1 1,1 0,1 12,0 0,-1 0,-1 0,-1 0,0 1,-1-1,0 0,-2 0,0 0,0 0,-6 12,5-18,0-1,-1 1,0-1,-1 0,0 0,0-1,-1 0,0 0,-1-1,1 1,-1-2,-1 1,1-1,-1 0,0-1,-1 0,-7 3,-3-4</inkml:trace>
  <inkml:trace contextRef="#ctx0" brushRef="#br0" timeOffset="6017.527">2205 3783,'24'-9,"-1"-1,0-1,0 0,-1-2,-1-1,0 0,-1-2,0 0,-1-1,-1-1,14-19,-30 35,0 0,0 0,-1-1,1 1,0-1,-1 0,1 1,-1-1,0 0,0 0,0 0,-1 0,1 0,-1 0,1 0,-1 0,0 0,0 0,0 0,-1 0,1 0,-1 0,0 0,1 0,-1 0,0 0,-1 1,1-1,-1 0,1 1,-1-1,0 1,0-1,0 1,0 0,0 0,0 0,-1 0,1 0,-1 0,1 1,-1-1,0 1,1 0,-1 0,0 0,0 0,0 0,0 1,0-1,-7 3,-1 1,1 0,0 0,1 1,-1 0,0 1,1 0,0 0,1 1,-1 0,1 1,0 0,0 0,1 0,0 1,1 1,-1-1,1 1,1 0,0 0,0 0,1 1,-3 9,5-15,0 1,1 0,-1 0,1 1,0-1,0 0,1 0,0 1,0-1,0 0,0 0,1 1,0-1,0 0,0 0,1 0,0 0,0 0,0 0,0-1,1 1,0-1,0 1,0-1,0 0,1 0,-1 0,1-1,0 1,0-1,1 0,-1 0,1-1,-1 1,1-1,0 0,0 0,2 0,11-1,-1-1,1 0,-1-2,0 0,0-1,0 0,0-2,0 0,-1-1,0 0,0-2,-1 0,0 0,0-1,-1-1,0-1,0 0,-1-1,-1 0,0 0,-1-2,0 1,-1-2,-1 1,0-1,-1-1,-1 1,1-3,-4 8,1-1,-2 1,0-1,0 0,-1 0,0 0,-1-1,0 1,-1 0,0 0,0-1,-2 1,1 0,-2-5,2 14,1 1,0-1,-1 0,1 1,-1-1,0 0,0 1,1-1,-1 1,0-1,0 1,0 0,0-1,-1 1,1 0,0 0,-1 0,1-1,0 1,-1 1,1-1,-1 0,0 0,1 1,-1-1,0 1,1-1,-1 1,0-1,1 1,-1 0,0 0,0 0,1 0,-1 0,0 1,0-1,1 0,-1 1,0-1,1 1,-1 0,1-1,-1 1,1 0,-1 0,-1 1,0 0,0 0,1 0,-1 1,0-1,1 1,0-1,0 1,0 0,0 0,0 0,0 0,1 0,-1 0,1 0,0 1,0-1,0 1,0-1,1 0,0 1,-1-1,1 3,2-1,1 0,-1 0,1-1,0 1,0-1,0 1,1-1,0 0,-1 0,1-1,1 1,-1-1,0 0,1 0,0 0,-1-1,1 1,0-1,0-1,1 1,-1-1,0 1,0-1,1-1,-1 1,1-1,-1 0,1 0,-1-1,0 0,6-1,32 6,-38-4,0 0,-1 0,1 1,0 0,0-1,-1 2,1-1,0 1,-1-1,0 1,1 0,-1 1,0-1,0 1,0 0,0 0,-1 0,1 0,-1 1,0-1,0 1,0 0,0 0,-1 0,1 0,-1 1,0-1,-1 0,1 1,-1 0,0-1,0 1,0 0,0 0,-1-1,0 1,0 0,0 0,-1 0,-49 121,45-106</inkml:trace>
  <inkml:trace contextRef="#ctx0" brushRef="#br0" timeOffset="6236.242">3107 3670,'-9'19,"-4"6</inkml:trace>
  <inkml:trace contextRef="#ctx0" brushRef="#br0" timeOffset="6482.432">3023 3303</inkml:trace>
  <inkml:trace contextRef="#ctx0" brushRef="#br0" timeOffset="6687.413">3361 3528,'-5'10,"-4"4,1 0,1 1,0-1,1 1,0 1,1-1,1 1,1 0,0 0,1 0,1 1,0-1,1 0,2 5,-2-18,1 0,0 1,0-1,0 0,0 0,1 0,-1 0,1 0,0 0,0-1,0 1,0 0,1-1,-1 0,1 1,-1-1,1 0,0 0,-1-1,1 1,0 0,0-1,1 0,-1 0,0 0,0 0,0 0,1-1,-1 1,0-1,1 0,-1 0,1 0,-1-1,0 1,0-1,1 1,-1-1,1-1,4 0,0-1,0 0,0-1,0 1,-1-2,0 1,0-1,0 0,0 0,-1-1,0 0,0 0,0 0,-1-1,2-3,0-2,0-1,0 0,-2 0,1-1,-2 1,0-1,0 0,0-11,-3 20,-1 1,1-1,-1 1,0-1,-1 1,1-1,-1 1,0 0,0-1,0 1,-1 0,1-1,-1 1,0 0,0 0,0 0,-1 1,0-1,1 0,-1 1,-1 0,1 0,0 0,-1 0,1 0,-1 1,0-1,0 1,-3-1,0 1,1 1,0 1,-1-1,1 1,-1 0,0 0,1 1,0 0,-1 0,1 1,-1-1,1 2,0-1,0 0,0 1,1 0,-1 1,1-1,-1 1,1 0,0 0,0 1,1 0,0-1,-1 2,1-1,-2 5,-8 6</inkml:trace>
  <inkml:trace contextRef="#ctx0" brushRef="#br0" timeOffset="7269.941">3728 3556,'0'3,"-12"115,12-115,0 1,1-1,-1 1,1-1,-1 1,1-1,0 0,1 1,-1-1,0 0,1 0,0 0,0 0,0 0,0 0,0-1,1 1,-1-1,1 1,-1-1,1 0,0 0,0 0,0 0,0-1,0 1,1-1,-1 0,0 0,1 0,1 0,2 0,1 0,0-1,-1-1,1 1,0-1,-1-1,1 1,-1-1,1 0,-1-1,0 0,0 0,0 0,-1-1,1 0,-1-1,0 1,0-1,3-3,93-114,-92 105,-1 1,0-1,-2-1,0 0,-1 0,-1 0,0-1,-1 1,-2-1,0 0,0 0,-2 0,-1-3,1 16,-1-1,0 1,-1 0,0 0,0 0,0 1,-1-1,1 0,-1 1,-1 0,1-1,-1 1,0 0,0 1,0-1,-1 1,1 0,-1 0,0 0,0 1,-1 0,1 0,-1 0,1 0,-1 1,0 0,0 0,0 1,0 0,-1 0,1 0,0 1,0 0,0 0,-1 0,1 1,0 0,0 0,0 1,0-1,0 1,0 1,0-1,1 1,-1 0,-2 2,1 1,0 0,0 0,0 0,0 1,1 0,0 1,1-1,0 1,0 0,1 0,-1 1,2-1,-1 1,1 0,1 0,0 0,0 0,1 1,0-1,0 0,1 1,0-1,1 1,0-1,1 0,-1 0,2 0,-1 0,2 0,-1 0,1-1,0 1,1-1,0 0,0 0,0-1,1 1,2 0,11 9,1-1,1-1,1 0,0-2,0-1,2 0,-1-2,1-1,1 0,-1-2,1-1,1-1,-1-1,7-1,95 15,-102-22</inkml:trace>
  <inkml:trace contextRef="#ctx0" brushRef="#br0" timeOffset="7986.836">4518 3387,'24'-10,"18"-3,6 1,0 2,-4-1,-4 0,-4 3,-3 2,-3 3,-7 1</inkml:trace>
  <inkml:trace contextRef="#ctx0" brushRef="#br0" timeOffset="8231.824">4518 3613,'39'-5,"26"-1,8-5,-4-1,-9 3,-10 2,-9-3,-6 1,-9 2</inkml:trace>
  <inkml:trace contextRef="#ctx0" brushRef="#br0" timeOffset="8449.894">4604 3783,'43'-5,"24"-7,5 0,-4 1,-10-2,-9 1,-14 2</inkml:trace>
  <inkml:trace contextRef="#ctx0" brushRef="#br0" timeOffset="8987.864">5703 3162,'-203'422,"200"-419,1 1,0-1,0 1,-1 0,2-1,-1 1,0 0,1 0,0 0,0 0,0 0,0 0,1 1,0-1,0 0,0 0,0 0,0 0,1 1,0-1,0 0,0 0,0 0,1 0,0 0,-1-1,1 1,1 0,-1-1,0 0,1 1,0-1,0 0,0 0,1 0,10 0,-1-1,1 0,0-1,0-1,0 0,0-1,0-1,0 0,0-1,-1 0,1-1,-1-1,0 0,0 0,-1-2,1 1,1-3,37-37,-43 29</inkml:trace>
  <inkml:trace contextRef="#ctx0" brushRef="#br0" timeOffset="9337.577">5281 3274,'5'-3,"37"-20,1 1,1 3,0 1,1 2,1 2,1 3,-1 1,21 0,-61 10,1 0,-1 0,1 1,0 0,-1 0,0 0,1 1,-1 0,0 0,0 1,0 0,0 0,-1 0,1 1,-1 0,0 0,0 0,0 1,0-1,-1 1,0 0,4 6,-5-6,1 1,0-1,0 1,0-1,1-1,-1 1,1-1,1 1,-1-2,0 1,1 0,0-1,0 0,0 0,0-1,0 0,1 0,-1 0,0-1,1 0,0 0,-1-1,1 0,4 0,90-33,-82 24</inkml:trace>
  <inkml:trace contextRef="#ctx0" brushRef="#br0" timeOffset="9907.023">6070 3584,'-36'44,"201"-176,-163 131,0 1,0 0,-1-1,1 1,0 0,0 0,0 0,0 0,0 0,0 0,-1 1,1-1,0 0,0 1,0 0,-1-1,1 1,0 0,-1 0,1 0,-1 0,1 0,-1 0,1 1,-1-1,0 0,0 1,1-1,-1 1,0-1,0 1,-1 0,1-1,0 1,0 0,-1-1,1 1,-1 0,0 0,1 0,-1 0,0-1,0 1,0 0,-1 1,13 27,-9-27,-1 0,0 0,1-1,-1 1,1 0,0-1,-1 1,1-1,1 0,-1 0,0 0,0-1,1 1,-1-1,1 0,-1 0,1 0,-1 0,1 0,0-1,0 0,-1 0,1 0,0 0,-1 0,1-1,0 0,-1 1,1-1,-1-1,1 1,-1 0,3-3,4 0,0-1,-1 0,0-1,0 0,-1 0,1-1,-1 0,-1 0,0-1,0 0,3-5,40-91,-42 82</inkml:trace>
</inkml:ink>
</file>

<file path=ppt/ink/ink5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1,'-17'7,"0"1,0 0,1 2,0 0,0 0,2 2,-1 0,1 0,1 2,0-1,-10 17,22-26,0 0,1 0,-1 1,1-1,0 0,0 1,1-1,-1 0,1 1,0-1,0 0,0 0,1 0,0 0,-1 0,1 0,1 0,-1-1,0 1,1-1,0 1,0-1,0 0,0 0,0-1,1 1,-1 0,1-1,0 0,0 0,0 0,0-1,2 2,27 21,-29-21,1 0,-1-1,-1 1,1 0,0 1,-1-1,0 1,1 0,-1-1,-1 1,1 1,-1-1,1 0,-1 1,0-1,-1 1,1-1,-1 1,0 0,0 0,-1 0,1-1,-1 1,0 0,0 0,-1 0,1 0,-1 0,0-1,0 1,-1 0,0-1,1 1,-2-1,1 1,0-1,-1 0,0 0,0 0,-2 2,-8 2,0-1,0-1,0 0,-1 0,0-2,0 0,0 0,-1-1,1-1,-1-1,0 0,1 0,-1-2,0 0,1 0,-9-3,0-1,4-2</inkml:trace>
</inkml:ink>
</file>

<file path=ppt/ink/ink5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62,'-23'8,"0"0,0 1,1 1,1 1,-1 1,2 1,0 1,1 1,0 1,1 0,1 1,-14 17,27-28,-1 1,1 0,0-1,0 2,1-1,0 0,0 1,1-1,0 1,0 0,0 0,1 0,1-1,-1 1,1 0,1 0,-1 0,1 0,1 0,0 0,0 0,0-1,1 1,0-1,0 0,1 0,0 0,0 0,1 0,0-1,0 0,0 0,1-1,0 1,0-1,0 0,1-1,-1 1,1-1,0-1,1 1,-1-1,0 0,1-1,7 2,3 0,0-1,1-1,-1 0,0-2,1 0,-1 0,0-2,0 0,1-2,-2 0,1 0,0-2,4-2,-9-2,0 0,-1-1,0-1,-1 0,0 0,-1-1,-1 0,0-1,0 0,-2 0,1-1,2-9,-10 23,5-7,0-1,0 0,-1 0,0 0,-1-1,0 1,-1-1,0 1,0-1,-1 0,0 0,-1 0,0 0,0 0,-1 0,-1 0,1 0,-2 1,1-1,-1 1,-1-1,0 1,0 0,-1 0,0 1,0-1,-1 1,0 0,-1 1,0-1,0 1,0 1,-1-1,0 1,0 1,-7-4,-60-8,39 14</inkml:trace>
</inkml:ink>
</file>

<file path=ppt/ink/ink5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0 131,'113'-16,"-1"-5,66-22,-33-7,-140 50,0 0,0 0,0 0,0 1,0 0,0 0,0 0,0 1,0-1,0 1,-1 0,1 0,-1 1,1 0,-1-1,0 2,0-1,0 0,-1 1,1-1,2 5,53 34,-44-37,0-2,1 0,-1 0,1-1,0-1,0-1,12-1,-3 0</inkml:trace>
</inkml:ink>
</file>

<file path=ppt/ink/ink5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12,'39'0,"26"0,8 0,-5 0,-8 0,-10 0,-8 0,-8 0,-3-5,-8-1</inkml:trace>
</inkml:ink>
</file>

<file path=ppt/ink/ink5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60,'43'-5,"34"-6,8-2,-5 2,-12 3,-12 2,-12 3,-7 1,-11 2</inkml:trace>
</inkml:ink>
</file>

<file path=ppt/ink/ink5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0 112,'66'-27,"-18"6,1 3,1 2,0 1,1 3,-46 11,1 1,-1-1,1 1,-1 0,1 0,-1 1,0 0,1 0,-1 0,1 0,-1 1,0 0,0 0,0 0,0 1,0 0,-1 0,1 0,-1 0,0 1,0-1,0 1,0 0,2 5,1-1,0-1,0 1,0-1,1-1,0 1,0-1,1 0,0-1,0 0,0-1,1 0,-1 0,1-1,0 0,0-1,6 1,40 0,-31-3</inkml:trace>
</inkml:ink>
</file>

<file path=ppt/ink/ink5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1,'0'19,"0"31,0 11,0 4,0-2,0-4,0-2,-5-5,-1-8,0-6,1 1,1-3,2-2,1-2,1-1,0-2,-5-1,-1-5</inkml:trace>
</inkml:ink>
</file>

<file path=ppt/ink/ink5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30,'44'-5,"32"-1,14 0,-4 1,-12 1,-13 2,-18 1</inkml:trace>
</inkml:ink>
</file>

<file path=ppt/ink/ink5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363 134,'-2'-3,"0"-1,0 1,-1 0,1 0,-1 0,1 0,-1 0,0 1,0-1,-1 1,1 0,0 0,-1 0,1 0,-1 0,0 1,0 0,1-1,-1 1,0 1,0-1,0 1,0-1,0 1,0 0,0 1,0-1,0 1,0 0,0-1,0 2,0-1,-9 3,1 0,-1 1,1 0,0 0,1 2,-1-1,1 2,0-1,-2 4,1 0,-1 1,1 0,1 1,0 1,1-1,0 2,1-1,1 2,0-1,2 1,-1 0,2 0,-2 8,7-12,0-1,0 1,1-1,1 1,0-1,1 0,0 1,0-1,2-1,-1 1,1 0,1-1,-1 0,2-1,-1 1,2-1,-1 0,1-1,0 0,1 0,0-1,0 0,1 0,-1-1,1 0,1-1,-1 0,1-1,0 0,0-1,0 0,1-1,-1 0,0 0,3-1,15-1,1 0,-1-2,0-2,0 0,-1-2,1-1,-1-1,0-2,-1 0,0-2,-1-1,0-1,-9 6,-1 0,0-2,-1 1,0-2,0 0,-1 0,-1-2,0 0,0 0,-1-1,-1 0,-1-1,0-1,0 1,-2-2,2-4,-8 13,-1 0,0 1,0-1,0 0,-1 0,-1 0,1 0,-1 0,0 0,-1 1,0-1,0 0,-1 1,0 0,0-1,-1 1,0 1,0-1,0 0,-6-4,-1-3,-1 0,0 1,-1 1,-1 0,0 0,0 2,-1 0,-12-6,10 7,-1 0,0 2,0 0,-1 1,0 1,0 1,0 1,0 0,-1 1,1 2,-1 0,1 0,0 2,-1 1,1 0,0 1,0 1,1 1,-1 1,1 0,1 1,-1 1,1 1,1 0,0 1,-4 5,-43 36,38-32</inkml:trace>
</inkml:ink>
</file>

<file path=ppt/ink/ink5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0 166,'185'-118,"-174"111,0 1,1 0,-1 1,1 0,1 1,-1 0,0 1,1 1,0-1,0 2,0 0,0 1,7 0,156 91,-38-59,-133-31,0 0,1 0,-1 0,0 0,0-1,1 0,-1 0,0 0,0-1,1 0,-1 0,0 0,0-1,2 0,11-9</inkml:trace>
</inkml:ink>
</file>

<file path=ppt/ink/ink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44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87 424,'-1'0,"1"1,0-1,-1 1,1-1,-1 1,1-1,-1 1,0-1,1 0,-1 1,1-1,-1 0,0 1,1-1,-1 0,0 0,1 0,-1 0,0 0,1 0,-1 1,0-2,1 1,-1 0,0 0,1 0,-1 0,0 0,1 0,-1-1,0 1,1 0,-1-1,1 1,-1 0,0-1,1 1,-1-1,1 1,-1-1,1 1,-1-1,1 1,0-1,-1 1,1-1,0 0,-1 1,1-1,0 1,0-1,0 0,-1 0,1 1,0-1,0 0,0 1,0-1,0 0,0 1,0-1,1 0,-1 1,0-1,0 0,0 1,1-1,-1 0,-33 120,23-64,2 1,3-1,2 1,4 44,-2-94,1 0,0 0,1 0,-1 0,1 0,0-1,1 1,-1 0,1-1,0 1,1-1,-1 1,1-1,0 0,0 0,1-1,-1 1,1 0,0-1,1 0,-1 0,1 0,-1-1,1 0,0 0,0 0,1 0,-1-1,1 0,-1 0,1 0,0-1,-1 1,1-1,0-1,0 1,5-1,4-4,0 0,-1 0,1-2,-1 0,0 0,-1-1,0-1,0 0,0-1,-1-1,-1 1,0-2,0 0,-1 0,0-1,-1 0,0-1,-1 1,0-2,-1 1,-1-1,0-1,16-20,10-27,-15 85,-16-18,1 8,0 0,0-1,2 1,-1-1,2 1,-1-2,2 1,0 0,0-1,1 0,0 0,1-1,0 0,0 0,1-1,1 0,0-1,0 0,0-1,1 1,0-2,1 0,7 3,-10-6,0 0,1-1,-1-1,0 0,1 0,-1 0,1-1,-1-1,0 0,1 0,-1-1,0 0,0 0,0-1,0 0,0-1,-1 0,1 0,-1-1,0 0,-1-1,1 1,-1-1,0-1,0 0,-1 0,0 0,0 0,-1-1,0 0,0 0,-1-1,0 1,0-1,-1 0,0 0,-1 0,0 0,0 0,0-7,-3 7,0 0,0 0,0 1,-1-1,-1 1,1-1,-1 1,-1 0,0 0,0 0,-2-2,-4-9</inkml:trace>
  <inkml:trace contextRef="#ctx0" brushRef="#br0" timeOffset="3633.615">1273 0,'-17'30,"10"3,3 1,1 0,1 0,2 0,1 0,2 7,26 227,-58 124,31-371,6-25,9-33,9-32,-13 27,3 1,1 1,2 0,1 2,2 0,27-33,-48 68,0 0,1 1,0-1,0 0,0 1,0-1,0 1,0 0,1 0,-1 0,1 0,-1 0,1 0,0 1,0-1,0 1,0 0,0 0,0 0,0 0,0 0,0 1,0-1,1 1,-1 0,0 0,0 0,1 0,-1 1,0-1,0 1,0 0,0 0,0 0,0 0,0 1,0-1,0 1,-1 0,1 0,-1 0,1 0,1 1,3 14,0 0,-1 1,-1-1,0 1,-1 1,-1-1,-1 0,-1 1,0-1,-2 1,0 4,-13 35,11-51,1-1,0 1,0 0,0-1,1 1,0 0,0 0,1 0,0 0,0 0,1 0,0 0,1 4,9-10,-6-12</inkml:trace>
  <inkml:trace contextRef="#ctx0" brushRef="#br0" timeOffset="4598.848">1808 791,'14'2,"0"0,0-1,1 0,-1-1,0-1,0 0,0-1,0 0,-1-2,1 1,0-1,-1-1,0-1,7-4,-15 6,0-1,-1 1,0-1,0-1,0 1,-1 0,0-1,0 0,0 1,-1-1,0 0,0-1,0 1,-1 0,0 0,0-1,0 1,-1-1,0 1,0-1,-1 1,0 0,0-1,0 1,-1 0,0 0,0 0,-1 0,-2-5,4 8,-1 1,1-1,0 1,-1 0,1-1,-1 1,0 0,1 0,-1 0,0 0,0 0,-1 1,1-1,0 1,0-1,-1 1,1 0,-1 0,1 0,-1 0,0 0,1 1,-1-1,0 1,1 0,-1 0,0 0,0 0,1 0,-1 0,0 1,1-1,-1 1,0 0,1 0,-1 0,1 0,-3 1,-3 3,-1-1,0 2,1-1,0 1,0 1,1-1,-1 1,2 0,-1 1,0 1,-7 11,2 1,0 0,1 1,1 0,1 1,2 0,-6 23,11-40,1-1,-1 1,1-1,1 1,-1 0,1-1,0 1,0 0,0 0,1-1,0 1,0 0,0-1,1 1,0-1,0 1,0-1,1 0,0 0,0 0,0 0,1-1,-1 1,1-1,0 0,0 0,1 0,-1-1,1 1,0-1,0 0,0-1,0 1,0-1,0 0,1 0,-1-1,1 1,4-1,9 0,0 0,-1-2,1-1,0 0,0-1,-1-1,1-1,-1 0,0-1,-1-2,0 1,0-2,0 0,-1-1,10-9,-15 9,0 0,-1-1,-1 0,0-1,0 1,-1-2,-1 1,0-1,0-1,2-7,54-86,-61 104,0 1,0 0,0-1,1 1,-1 0,1 0,-1 1,1-1,0 0,-1 1,1 0,0-1,0 1,0 1,0-1,0 0,0 1,1-1,-1 1,0 0,0 0,0 0,0 0,0 1,0-1,0 1,1 0,-2 0,1 0,0 0,0 1,0-1,0 1,-1-1,1 1,-1 0,1 0,-1 0,0 1,0-1,0 0,0 1,0 0,0-1,-1 1,0 0,1 0,0 2,0 3,0 1,-1 0,0-1,0 1,-1 0,0-1,-1 1,0 0,0-1,-1 1,0-1,0 1,-1-1,0 0,-1 0,1 0,-2 0,-3 5,7-12,0-1,0 1,1-1,-1 1,0-1,0 1,1 0,-1-1,0 1,1 0,-1 0,1 0,-1-1,1 1,-1 0,1 0,0 0,-1 0,1 0,0 0,0 0,0 0,0 0,0 0,0 0,0 0,0 0,0 0,0 0,0-1,0 1,1 0,-1 0,0 0,1 0,-1 0,1 0,-1 0,1-1,-1 1,1 0,0 0,-1-1,1 1,0 0,0-1,0 1,-1-1,1 1,0-1,0 1,0-1,0 0,0 1,0-1,0 0,0 0,-1 0,1 0,0 1,0-1,1-1,12-6,0-2,-1 0,0-1,-1 0,1-1,-2 0,10-13,1 2,175-144,-161 146,-35 20,-1-1,1 1,0 0,-1 0,1 0,0 0,-1 0,1 0,-1 0,1 0,0 0,-1 0,1 1,0-1,-1 0,1 0,-1 0,1 1,0-1,-1 0,1 1,-1-1,1 1,-1-1,0 1,1-1,-1 0,1 1,-1 0,0-1,1 1,-1-1,0 1,1-1,-1 1,0 0,0-1,0 1,0-1,0 1,1 0,-1-1,0 1,0 0,-1-1,1 1,0 0,0-1,0 1,0-1,0 1,-1 0,1-1,0 1,-1-1,1 1,0-1,-1 1,1 0,-50 117,42-105,0 1,1-1,1 2,0-1,1 1,1-1,0 2,1-1,0 8,3-22,-1 1,1 0,0 0,0 0,0-1,0 1,0 0,1 0,-1 0,1 0,-1-1,1 1,0 0,-1-1,1 1,0 0,0-1,0 1,0-1,0 1,1-1,-1 0,0 0,1 1,-1-1,1 0,-1 0,1 0,-1 0,1-1,10 1</inkml:trace>
</inkml:ink>
</file>

<file path=ppt/ink/ink5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20,'251'-20,"-191"33,-59-13,0 1,0-1,0 0,0 1,0 0,-1-1,1 1,0-1,0 1,0 0,-1 0,1-1,0 1,-1 0,1 0,-1 0,1 0,-1 0,1 0,-1 0,0 0,1 0,-1 0,0 0,0 0,0 0,0 0,0 0,0 0,0 0,0 0,0 0,-1 0,1 0,0 0,0 0,-1 0,1 0,-1 0,1 0,-1 0,1-1,-1 1,0 0,1 0,-1 0,0-1,0 1,0 0,1-1,-1 1,0-1,0 1,0-1,-152 115,152-114,0 0,0 0,0 1,0-1,0 0,0 0,1 1,-1-1,0 0,1 1,-1-1,1 1,-1-1,1 1,0-1,-1 1,1-1,0 1,0-1,0 1,0-1,0 1,1-1,-1 1,0-1,1 1,-1-1,1 1,0-1,-1 0,1 1,0-1,0 0,0 1,0-1,0 0,0 0,0 0,0 0,0 0,0 0,1 0,-1 0,0-1,1 1,0 0,71 17,-70-18,120 23,-102-17,-3 1</inkml:trace>
</inkml:ink>
</file>

<file path=ppt/ink/ink5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2,'7'6,"-1"0,1 0,0-1,0 0,0 0,1 0,0-1,-1-1,2 1,-1-1,0 0,1-1,-1 0,1-1,0 1,-1-2,1 1,0-1,0 0,-1-1,1 0,5-2,252-24,228-5,-174 33,-262 4,-39 2</inkml:trace>
</inkml:ink>
</file>

<file path=ppt/ink/ink5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68,'395'-57,"-362"51,44 1,-76 6,-1 1,1-1,-1 0,1 0,-1 0,0 1,1-1,-1 0,0 0,0 1,0-1,0 0,0 1,0-1,0 0,-1 0,1 1,0-1,-1 0,1 0,-1 0,1 1,-1-1,0 0,1 0,-1 0,0 0,0 0,0 0,1 0,-1-1,0 1,0 0,-1 0,1-1,0 1,0 0,0-1,0 1,0-1,-1 0,1 1,0-1,0 0,-1 0,-109 67,-75 55,183-121,0 1,0 0,0 0,1 0,-1 0,0 0,1 1,-1-1,1 1,0-1,0 1,0 0,0 0,1 0,-1 0,1 0,0 0,0 0,0 1,0-1,0 0,1 1,-1-1,1 1,0-1,0 0,0 1,1-1,-1 0,1 1,0-1,0 0,0 1,0-1,1 0,-1 0,1 0,-1 0,1 0,0-1,1 1,-1 0,0-1,1 1,-1-1,1 0,0 0,10 2,0 0,0-1,1-1,-1 0,1-1,0-1,-1 0,1 0,0-1,-1-1,1-1,-1 0,0 0,1-2,6 1,76-26,-77 24</inkml:trace>
</inkml:ink>
</file>

<file path=ppt/ink/ink5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1 339,'254'-30,"-64"3,-27 10,-96 12,-50 10</inkml:trace>
  <inkml:trace contextRef="#ctx0" brushRef="#br0" timeOffset="267.251">1 508,'43'0,"39"-5,9-1,0 0,-12 1,-13 2,-10 1,-8 1,-8 0,-7 1,-3 0,-7 1</inkml:trace>
  <inkml:trace contextRef="#ctx0" brushRef="#br0" timeOffset="798.406">368 0,'30'32,"53"36,202 60,-280-127,0 1,0 0,0 0,0 0,0 0,0 1,-1 0,1 0,-1 1,0-1,0 1,0-1,-1 1,1 1,-1-1,0 0,0 1,-1-1,1 1,-1 0,0 0,0 0,0 0,-1 1,0-1,0 0,0 0,-1 1,0-1,0 1,0-1,0 0,-1 1,-1 4,-11 9,-1-1,-1 0,0 0,-1-2,-1 0,0-1,-1-1,-1 0,0-1,-1-2,0 0,-12 4,-82 36,82-39,1 2,0 0,0 3,2 0,0 2,-20 17,32-22,3-2</inkml:trace>
</inkml:ink>
</file>

<file path=ppt/ink/ink5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60,'-1'-2,"0"-1,0 1,0 0,1 0,-1-1,1 1,-1 0,1-1,0 1,0-1,0 1,0 0,0-1,1 1,-1 0,1-1,0 1,-1 0,1-1,0 1,0 0,0 0,1 0,-1 0,1-1,21 32,-14-1,-2 0,-1 0,-1 1,-2 0,0-1,-2 1,-1 0,-4 23,2 12,2 329,-22-272,22-120,0 1,0-1,0 1,0-1,0 1,1 0,-1-1,0 1,1-1,-1 0,1 1,0-1,-1 1,1-1,0 0,0 1,0-1,0 0,0 0,0 0,0 0,0 0,1 0,-1 0,0 0,1 0,-1-1,0 1,1 0,-1-1,1 0,-1 1,1-1,-1 0,1 1,-1-1,1 0,-1 0,1 0,-1 0,1-1,0 1,-1 0,1-1,-1 1,0-1,1 1,-1-1,1 0,-1 0,0 1,1-1,-1 0,0 0,0 0,0 0,0-1,0 1,0 0,0 0,0-1,0 1,-1 0,102-138,-84 117,-8 6,0 1,1 1,1 0,0 1,1 0,0 0,1 2,1 0,-1 0,2 1,-1 1,2 1,12-5,-27 12,0 1,0 0,0-1,-1 1,1 0,0 0,0 0,0 0,0 1,0-1,0 0,0 1,0 0,0-1,0 1,-1 0,1 0,0 0,-1 0,1 0,0 0,-1 0,1 1,-1-1,0 1,1-1,-1 1,0-1,0 1,0 0,0-1,0 1,-1 0,1 0,0 0,-1 0,1-1,-1 3,5 80,-5-75,-5 137,5-121</inkml:trace>
</inkml:ink>
</file>

<file path=ppt/ink/ink5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0,'38'0,"18"0,4 0,-4 0,-6 0,-7 0,-6 0,-4 0,-3 0,-2 0,-6 0</inkml:trace>
</inkml:ink>
</file>

<file path=ppt/ink/ink5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27,'19'4,"17"3,6-6,1-2,-2-2,-4 0,-2 1,-3 0,-2 1,-6-4,-3-2,1 1,1 1,-4 1</inkml:trace>
</inkml:ink>
</file>

<file path=ppt/ink/ink5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3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1 110,'109'-62,"-79"48,-24 10,0 0,0 0,0 1,0 0,1 0,-1 0,1 1,0 0,0 0,-1 1,1 0,0 0,0 0,0 1,0 0,0 1,0-1,0 1,0 1,0-1,0 1,2 1,4 7,-7-4,0 0,1-1,0 0,-1 0,2 0,-1-1,0 0,1-1,0 1,0-1,0-1,0 0,0 0,1 0,-1-1,1 0,-1-1,1 0,-1 0,5-2,31-10,-25 6</inkml:trace>
</inkml:ink>
</file>

<file path=ppt/ink/ink5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5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0 897,'65'-29,"-1"-3,-2-2,-2-3,-1-2,-2-4,-1-1,-3-3,-2-2,6-12,-31 37,-2-1,-1-1,-1-1,-1-1,-1-1,-2-1,-1-1,-1 0,-2-1,-1 0,-1-3,-9-53,-3 86,0 0,-1 0,1 0,-1 0,0 0,0 0,0 0,1 0,-2 0,1 0,0 1,0-1,-1 0,1 1,-1-1,1 1,-1-1,1 1,-1 0,0 0,0 0,0 0,0 0,0 0,0 0,0 1,0-1,0 1,0-1,0 1,0 0,0 0,0 0,0 0,0 0,-1 0,1 1,0-1,-1 1,-8 4,0 0,1 1,0 0,1 1,-1 0,1 0,0 1,1 0,0 1,0-1,1 2,0-1,1 1,0 0,0 0,1 1,-1 3,-8 10,0 1,2 0,1 1,0 1,3 0,0 0,1 0,2 1,1 0,1 1,1-1,2 3,2-20,0 0,0 0,1 0,0-1,1 1,1-1,-1 0,2 0,-1 0,1-1,1 0,-1 0,2-1,-1 0,1 0,0 0,1-1,0-1,0 1,0-1,1-1,0 0,0 0,0-1,1 0,-1-1,1 0,0-1,0 0,0-1,0 0,8 0,17-12,-30 4</inkml:trace>
</inkml:ink>
</file>

<file path=ppt/ink/ink5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6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1,'-26'32,"0"1,3 2,1 1,1 0,2 1,2 2,2-1,-7 27,18-52,1 0,1-1,0 1,1 0,0 0,1 0,0 0,1 0,1-1,0 1,0 0,2-1,-1 1,2-1,-1 0,6 8,-5-8,1 0,0-1,1 0,0 0,0-1,1 0,1 0,0-1,2 2,-3-7</inkml:trace>
  <inkml:trace contextRef="#ctx0" brushRef="#br0" timeOffset="517.64">488 29,'-10'29,"-3"24,1 7,2-1,3-6,3-7,2-7,1-5,1-4,-5-6,0-4,-1 1,2 1,-4-3,-1 0,2 2,2-3</inkml:trace>
  <inkml:trace contextRef="#ctx0" brushRef="#br0" timeOffset="945.38">714 396,'19'0,"21"0,8 0,1 0,-8-5,-6-1,-4 0,-3 1,-1 1,-1 2,-4 1</inkml:trace>
  <inkml:trace contextRef="#ctx0" brushRef="#br0" timeOffset="1400.365">1249 57,'-11'196,"-52"96,52-185,10-84</inkml:trace>
</inkml:ink>
</file>

<file path=ppt/ink/ink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51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1,'-34'103,"-148"303,174-386,4-17,2 1,-1 0,0 0,1 0,-1 0,1 1,0-1,1 1,-1-1,1 1,0 0,0-1,0 1,1 0,0 0,0 0,0 0,0-1,1 1,0 0,0 0,0-1,0 1,1-1,0 1,0-1,0 1,0-1,1 0,0 0,-1 0,2-1,-1 1,0-1,1 1,0 0,10 1,0-1,0 0,0-1,0-1,0 0,1 0,-1-2,1 0,-1 0,1-2,10-1,68-21,-59 3,-23 8</inkml:trace>
  <inkml:trace contextRef="#ctx0" brushRef="#br0" timeOffset="242.377">1 367,'43'0,"38"-4,16-3,-5-4,-8 0,-14 1,-14 3,-11 3,-13 1</inkml:trace>
  <inkml:trace contextRef="#ctx0" brushRef="#br0" timeOffset="599.56">960 395,'38'0,"23"-5,5-1,-3 0,-8-4,-8 1,-8 0,-6 3,-3-3,-7 1</inkml:trace>
  <inkml:trace contextRef="#ctx0" brushRef="#br0" timeOffset="861.329">932 678,'43'5,"29"-4,7-6,-6-2,-9-6,-12 1,-10-4,-11 2</inkml:trace>
  <inkml:trace contextRef="#ctx0" brushRef="#br0" timeOffset="1308.066">2033 57,'-84'167,"66"-124,6-19,1 0,2 1,0 0,2 0,0 1,2 0,1 0,1 0,1 0,2 21,0-42,1 0,-1 0,1-1,1 1,-1 0,1-1,0 1,0-1,0 0,0 1,1-1,0 0,0 0,0-1,0 1,0-1,1 1,0-1,0 0,0 0,0-1,0 1,0-1,1 0,-1 0,1 0,-1-1,1 0,0 0,-1 0,3 0,4 0,1 0,-1 0,1-2,0 1,-1-1,0-1,1 0,-1-1,0 0,0-1,0 0,7-4,-11 5,0-1,-1 1,1-1,-1 0,0-1,0 0,-1 1,1-2,-1 1,0-1,-1 0,2-2,3-10</inkml:trace>
  <inkml:trace contextRef="#ctx0" brushRef="#br0" timeOffset="1712.539">1609 170,'74'-43,"-34"19,0 1,2 2,0 2,5 0,-43 17,1 1,-1-1,0 1,1-1,-1 1,1 0,-1 1,1-1,-1 1,1 0,0 0,-1 0,1 1,-1 0,1 0,-1 0,1 0,-1 0,0 1,0 0,1 0,-1 0,0 1,-1-1,1 1,0 0,-1 0,0 0,1 1,-1-1,-1 1,3 2,-3 2,0-1,1 1,0-1,0 0,0 0,1 0,0-1,0 1,1-1,0 0,0 0,0 0,1-1,0 0,0 0,0-1,0 1,1-1,0 0,0-1,0 0,0 0,0-1,1 0,-1 0,1 0,0-1,-1 0,4-1,-1-2,0 0,0-1,0-1,-1 1,1-2,-1 1,0-1,-1-1,1 0,-1 0,0 0,-1-1,1 0,-1-1,3-4,5-9</inkml:trace>
  <inkml:trace contextRef="#ctx0" brushRef="#br0" timeOffset="4963.432">2428 565,'-27'27,"-42"160,69-187,0-1,1 1,-1 0,0 0,0 0,1-1,-1 1,0 0,1 0,-1 0,0-1,1 1,-1 0,0 0,1 0,-1 0,0 0,1 0,-1 0,0 0,1 0,-1 0,0 0,1 0,-1 0,0 0,1 0,-1 0,0 0,1 0,-1 1,0-1,1 0,-1 0,0 0,0 1,1-1,-1 0,0 0,0 0,1 1,-1-1,0 0,0 1,0-1,1 0,-1 1,0-1,27-29,97-175,-123 204,0-1,-1 1,1 0,0 0,0 0,0 0,0 0,-1 0,1 0,0 0,0 0,0 0,-1 1,1-1,0 0,0 1,0-1,-1 0,1 1,0-1,-1 1,1-1,0 1,-1-1,1 1,-1 0,1-1,-1 1,1 0,-1-1,1 1,-1 0,0 0,1-1,-1 1,0 0,0 0,1 0,-1-1,0 1,0 0,0 0,0 0,0 0,0-1,0 1,0 0,-1 0,1 0,0-1,0 1,-1 0,1 0,-1-1,1 1,1 8,0-3,-1 1,1-1,0 0,0 0,1 0,-1 0,1 0,1 0,-1 0,1-1,0 1,1-1,-1 0,1 0,0 0,0 0,0-1,1 1,0-1,0 0,0-1,0 1,0-1,1 0,-1 0,1-1,0 0,0 0,0 0,0 0,0-1,1 0,-1-1,0 1,5-1,-5-2,1 0,-1-1,0 1,0-1,-1-1,1 1,0-1,-1 0,0 0,0 0,0-1,-1 1,1-1,-1-1,0 1,-1 0,1-1,-1 0,0 0,-1 0,1 0,-1 0,0-1,-1 1,1-1,-2 2,1-1,-1 1,0 0,0 0,0 0,-1 0,0 0,0-1,0 1,0 1,-1-1,0 0,0 0,0 0,-1 1,0 0,0-1,0 1,0 0,-4-3,-5-5</inkml:trace>
</inkml:ink>
</file>

<file path=ppt/ink/ink5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0 542,'29'-9,"19"-4,6 1,-1 2,-5 3,-6 2,-5 3,-4 1,-3 1,-7 1</inkml:trace>
  <inkml:trace contextRef="#ctx0" brushRef="#br0" timeOffset="247.6">227 261,'-10'38,"-3"22,1 6,2-3,3-8,8-13,3-9,1-10</inkml:trace>
  <inkml:trace contextRef="#ctx0" brushRef="#br0" timeOffset="597.598">791 91,'-28'41,"2"2,3 0,1 2,2 0,-13 44,31-86,0 0,0 0,1 1,-1-1,1 0,0 1,0-1,0 1,0 0,1-1,0 1,-1-1,1 1,0 0,1-1,-1 1,1 0,0-1,-1 1,1-1,1 1,-1-1,1 0,-1 1,1-1,0 0,0 0,0 0,1 0,-1-1,1 1,-1-1,1 1,0-1,0 0,0 0,0 0,0 0,1 0,9-2,-1 0,0-1,0-1,0 0,0 0,-1-1,1-1,-1 0,1 0,-1-1,0-1,-1 1,0-2,1 0,-2 0,7-7,-8 8,-1 0,0 0,0-1,0 0,-1-1,-1 0,1 0,-1 0,0 0,-1-1,0 0,0 1,-1-2,0 1,-1 0,0-1,0 1,-1-1,0 1,-1-1,0 0,-1 1,0-1,0 1,-1-1,0 1,-1 0,0-1,0 1,-1 1,0-1,-4-6,2 10,-1 0,1 0,-1 1,0 0,0 0,0 0,-1 1,0 0,1 0,-1 1,0 0,0 1,0 0,0 0,0 0,-1 1,1 0,0 1,0 0,0 0,-1 1,-12-1,-7 0</inkml:trace>
  <inkml:trace contextRef="#ctx0" brushRef="#br0" timeOffset="863.704">508 374,'39'-15,"21"-4,7 0,-5 5,-7 3,-13 9,-9 10,-5 3,-3 0,-1-2,1-2,-5-8,-5-3</inkml:trace>
  <inkml:trace contextRef="#ctx0" brushRef="#br0" timeOffset="1231.629">1072 7,'20'-5,"10"3,6 2,-4 6,-7 7,-13 1,-8 3,-5 3,-2 3,4-2,7-5,6-5,7-4,3-4,3-2,2-1,0-1,-4 0</inkml:trace>
  <inkml:trace contextRef="#ctx0" brushRef="#br0" timeOffset="1555.692">480 712,'39'-5,"36"-1,10 0,1-4,-10 0,-9 2,-10 2,-10 2,-8 1,-7 2,-3 1,-7 0</inkml:trace>
  <inkml:trace contextRef="#ctx0" brushRef="#br0" timeOffset="1952.288">678 825,'66'-2,"-40"0,0 1,0 2,0 0,0 2,0 0,-1 2,8 3,-32-8,0 0,0 0,0 0,0 0,1 1,-1-1,0 0,0 1,0-1,0 1,-1-1,1 1,0-1,0 1,0 0,0-1,0 1,-1 0,1 0,0 0,-1-1,1 1,0 0,-1 0,1 0,-1 0,0 0,1 0,-1 0,0 0,1 0,-1 0,0 0,0 0,0 1,0-1,0 0,0 0,0 0,-1 0,1 0,0 0,-1 0,1 0,0 0,-1 0,1 0,-1 0,0 0,1 0,-1-1,0 1,1 0,-1 0,0 0,0-1,0 1,1-1,-1 1,0 0,-1-1,-59 38,22-10,39-27,-1-1,0 1,1 0,-1-1,1 1,-1-1,1 1,-1 0,1-1,-1 1,1 0,0 0,-1-1,1 1,0 0,0 0,0 0,0-1,-1 1,1 0,0 0,0 0,1-1,-1 1,0 0,0 0,0 0,0-1,1 1,-1 0,0 0,1-1,-1 1,1 0,-1-1,0 1,1 0,0-1,-1 1,1 0,-1-1,1 1,0-1,-1 0,1 1,0-1,-1 1,1-1,0 0,0 0,0 1,-1-1,1 0,0 0,0 0,10 2,1 0,-1-1,1 0,0-1,0 0,-1-1,1-1,-1 0,1 0,-1-1,0 0,0-1,0 0,3-3,35-9,-24 9</inkml:trace>
  <inkml:trace contextRef="#ctx0" brushRef="#br0" timeOffset="2288.758">1750 34,'25'48,"-2"1,-2 0,-2 2,-3 0,-2 1,6 43,-19-81,-1 0,0 0,-1 0,-1-1,0 1,-1 0,0-1,-1 1,0-1,-1 0,-1-1,0 1,-1-1,0 0,-7 8,-146 154,137-152,-85 56,91-69</inkml:trace>
</inkml:ink>
</file>

<file path=ppt/ink/ink5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29,'10'0,"8"0,5 0,4 0,2 0,1 0,0 0,0 0,0 0,-1-5,-1-1,1-1,-1 2,0 2,-4 1</inkml:trace>
</inkml:ink>
</file>

<file path=ppt/ink/ink5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58,'43'-5,"29"-1,6 0,-4-4,-11 0,-10 2,-11 2,-6 2,-6 2,-7 1</inkml:trace>
</inkml:ink>
</file>

<file path=ppt/ink/ink5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5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1 940,'79'-44,"-40"25,0-2,-2-1,-1-2,-1-2,-1-1,-1-2,-1 0,12-19,-24 23,2-1,-2 0,-1-2,-1-1,-1 0,3-11,-11 21,0-1,-2 0,-1 0,0-1,-1 0,-2 0,0 0,-1 0,-1 0,-2-18,1 36,0 1,0-1,-1 0,0 1,1-1,-1 1,0-1,0 1,0-1,-1 1,1 0,-1-1,1 1,-1 0,0 0,0 0,0 0,0 1,0-1,0 0,0 1,0-1,-1 1,1 0,-1 0,1 0,-1 0,1 0,-1 1,1-1,-1 1,0-1,1 1,-1 0,0 0,0 1,0-1,-6 1,1 0,0 0,-1 1,1 0,0 1,0-1,0 2,0-1,1 1,-1 0,-2 3,-10 7,1 2,1 0,1 1,0 1,1 0,1 1,1 1,0 0,2 1,0 0,2 1,0 1,1-1,1 1,-3 19,10-33,0-1,0 1,1-1,0 1,0-1,1 1,0-1,0 1,1-1,0 0,1 0,0 0,0 0,1 0,0 0,0-1,1 0,0 0,0 0,0-1,5 5,3 1,0 0,0-1,1-1,1 0,-1 0,2-2,-1 0,1-1,0 0,4 0,122 28,-107-22,-29-7</inkml:trace>
  <inkml:trace contextRef="#ctx0" brushRef="#br0" timeOffset="488.902">1074 263,'-31'39,"3"2,1 1,2 1,2 2,2 0,1 3,18-43,-1 1,1-1,0 1,1 0,-1 0,1 0,0 0,1 0,-1 0,1 0,1 0,-1 0,1-1,0 1,0 0,1 0,-1 0,1 0,1-1,-1 1,1-1,0 0,0 0,0 0,1 0,0 0,0-1,0 0,0 1,1-2,0 1,-1 0,1-1,3 1,2 0,-1-1,1 0,0-1,0 0,0 0,0-1,1 0,-1-1,0 0,0-1,0 0,1-1,-1 0,-1 0,1-1,0-1,-1 1,4-3,17-8,-1-1,-1-2,0-1,-1-1,1-2,-12 9,-1-1,0 0,-1-1,0-1,-1 0,-1-1,0 0,-2-1,0 0,0-1,-2 0,0 0,5-17,-12 27,0 1,-1 0,1 0,-1 0,0-1,-1 1,0 0,0 0,-1 0,0 0,0 0,0 0,-1 0,0 1,0-1,-1 1,0 0,0 0,0 0,-1 0,0 1,0 0,0 0,-1 0,0 1,0 0,0 0,0 0,0 1,-1 0,0 0,0 0,1 1,-1 0,-1 1,1-1,0 1,0 1,0 0,-1-1,1 2,-6 0,-7 0,0 0,0 1,0 1,1 1,-1 1,1 0,0 1,-6 4,-11 7</inkml:trace>
  <inkml:trace contextRef="#ctx0" brushRef="#br0" timeOffset="780.687">791 630,'38'-25,"23"-11,5-1,-3 6,-8 9,-9 12,-7 9,-10 8,-5 4,-2-1,0-1,1-3,1-2,2-1,1-7,1-3,0 1,-4 0</inkml:trace>
  <inkml:trace contextRef="#ctx0" brushRef="#br0" timeOffset="1184.639">1581 37,'18'-8,"0"2,1 0,-1 1,1 1,0 1,0 1,0 0,0 1,1 1,5 2,-24-2,0 0,0 0,1 0,-1 0,0 0,0 0,0 1,0-1,0 0,0 1,1-1,-1 1,0-1,0 1,0-1,0 1,-1 0,1 0,0-1,0 1,0 0,-1 0,1 0,0 0,-1 0,1 0,0 0,-1 0,0 0,1 0,-1 0,0 0,1 1,-1-1,0 0,0 0,0 0,0 0,0 1,0-1,0 0,0 0,-1 0,1 0,0 0,-1 0,1 1,-1-1,1 0,-1 0,0 0,1 0,-2 0,-42 48,43-48,-1 0,-1 1,0 0,1-1,-1 1,1 0,-1 0,1 1,0-1,0 0,0 1,0-1,1 1,-1 0,1-1,0 1,-1 0,1 0,0 0,1 0,-1 0,0 0,1 0,0 0,0 1,0-1,0 0,0 0,0 0,1 0,0 0,-1 0,1 0,0 0,1 0,-1 0,0-1,1 1,0 0,-1-1,1 1,0-1,2 2,5 0,0 1,0-2,0 1,1-1,0-1,0 1,-1-2,1 1,0-1,1-1,-1 0,9-1,7 0</inkml:trace>
  <inkml:trace contextRef="#ctx0" brushRef="#br0" timeOffset="1454.357">2315 64,'-216'228,"110"-110,-6-6,-4-4,-25 11,111-97,2 1,0 1,2 2,-22 26,34-33</inkml:trace>
  <inkml:trace contextRef="#ctx0" brushRef="#br0" timeOffset="1949.649">2005 601,'35'-10,"1"1,0 3,0 0,1 3,0 0,-1 3,18 2,-52-2,0 0,-1-1,1 1,0 0,-1 0,1 0,0 1,0-1,-1 0,1 1,0-1,-1 1,1-1,-1 1,1 0,0-1,-1 1,0 0,1 0,-1 0,0 1,1-1,-1 0,0 0,0 1,0-1,0 0,0 1,0-1,0 1,-1 0,1-1,0 1,-1-1,0 1,1 0,-1 0,0-1,0 1,0 0,0-1,0 1,0 0,0 0,-1-1,1 1,0 0,-1-1,0 1,1-1,-1 1,0-1,0 1,-1 1,-21 32,19-31,0 0,1 0,0 1,0-1,0 1,0 0,1-1,-1 1,1 1,0-1,1 0,-1 0,1 1,0-1,1 1,-1-1,1 1,0-1,1 2,2-3,0 0,1-1,-1 0,1 1,0-1,0-1,0 1,0-1,0 1,1-1,-1 0,1-1,-1 1,1-1,0 0,0 0,-1 0,1-1,0 1,0-1,0-1,0 1,0 0,-1-1,1 0,1-1,7 2,162-31,-119 17,-32 7</inkml:trace>
</inkml:ink>
</file>

<file path=ppt/ink/ink5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59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22,'-45'111,"18"-44,-2 0,-3-2,-7 5,-191 303,218-355</inkml:trace>
  <inkml:trace contextRef="#ctx0" brushRef="#br0" timeOffset="379.425">301 191,'2'0,"0"-1,0 1,1 0,-1 0,0 0,0 0,0 0,0 0,0 1,0-1,1 0,-1 1,0 0,0 0,0 0,-1-1,1 2,0-1,0 0,0 0,-1 1,1-1,-1 0,1 1,-1 0,1-1,-1 1,0 0,0 0,0 0,0 0,0-1,0 2,23 70,-10 134,-11-191,30 103,-32-116,0 1,1-1,0 1,0-1,0 0,0 0,0 0,0 0,1-1,-1 1,1 0,0-1,0 0,0 0,0 0,0 0,1 0,-1-1,0 1,1-1,-1 0,1 0,0 0,-1 0,1-1,0 0,-1 1,1-1,0-1,1 1,4-4,1 0,-1-1,1 0,-1-1,-1 0,1 0,-1-1,0 0,0 0,-1-1,0 0,-1 0,0-1,0 0,-1 0,5-9,2-1,8-8,0-2,-2 0,-1-1,-2-1,-1 0,-1-1,-1 0,-3-1,0-1,-2 1,-1-1,-2-1,-1-29,-3 61,0 0,0-1,0 1,-1 0,1-1,-1 1,0 0,0 0,0 0,-1 0,1 0,-1 0,1 0,-1 0,0 1,0-1,0 1,0-1,-1 1,1 0,-1 0,1 0,-1 0,0 0,0 0,0 1,0 0,-2-2,-11 3</inkml:trace>
  <inkml:trace contextRef="#ctx0" brushRef="#br0" timeOffset="761.172">1176 219,'-18'27,"1"1,1 1,1 0,2 1,1 0,2 1,1 0,-2 16,10-44,0 1,0 0,0 0,1 0,0 0,0 0,0 0,0 1,0-1,1 0,0-1,0 1,0 0,0 0,1 0,-1 0,1-1,0 1,0-1,1 0,-1 1,1-1,-1 0,1 0,0 0,0-1,0 1,0-1,1 0,-1 0,1 0,-1 0,1 0,0-1,0 0,0 1,0-1,0-1,0 1,0-1,0 1,0-1,0-1,0 1,0 0,4-2,2-2,-1-1,1-1,-1 1,0-2,0 1,-1-1,1 0,-2-1,1 0,-1 0,0-1,-1 0,0 0,0-1,-1 1,1-4,-1 2,0 0,-1-1,-1 1,0-1,0 1,-1-1,-1 0,0 0,-1 0,0 0,0 0,-2 0,1 0,-1 1,-1-1,0 1,-1-1,0 1,-3-6,4 14,0 0,1 1,-1-1,0 0,-1 1,1 0,0-1,-1 1,1 0,-1 1,1-1,-1 1,0 0,0 0,0 0,0 0,0 0,-19-2</inkml:trace>
  <inkml:trace contextRef="#ctx0" brushRef="#br0" timeOffset="1231.129">1486 275,'7'36,"-5"-18,1-1,0 1,2-1,0 0,1 0,0 0,2-1,0 0,0 0,4 2,-10-16,0 1,0 0,1-1,-1 0,1 1,0-1,0 0,0 0,0-1,0 1,0-1,0 1,0-1,1 0,-1 0,0-1,1 1,-1-1,1 1,-1-1,1 0,-1 0,1-1,-1 1,1-1,-1 0,0 0,1 0,-1 0,0 0,2-2,94-63,-89 58,127-108,-134 113,-3 1,1 1,-1-1,1 1,0-1,-1 1,1 0,0 0,0-1,0 1,0 0,0 0,0 0,0 0,0 0,0 0,1 0,-1 0,0 1,1-1,-1 0,0 1,1-1,-1 1,1-1,-1 1,1 0,-1 0,1-1,-1 1,1 0,-1 1,1-1,-1 0,1 0,-1 1,1-1,-1 0,1 1,-1 0,0-1,1 1,-1 0,0 0,2 0,6 56,-10-53,1 0,0 1,0-1,0 1,1-1,0 0,0 1,0-1,0 0,1 1,-1-1,1 0,0 0,1-1,-1 1,1 0,-1-1,1 1,0-1,0 0,1 0,0 1,1-1,0 0,0-1,1 1,-1-1,1 0,0-1,-1 1,1-1,0 0,0-1,0 1,0-1,-1-1,1 1,0-1,0 0,0 0,0 0,-1-1,1 0,-1 0,1 0,-1-1,3-2,4-1,0-2,0 0,-1 0,0-1,0 0,-1-1,0 0,-1-1,7-10,-7 8,-1 0,0-1,-1 0,-1 0,0-1,-1 0,0 0,-1 0,-1-1,0 1,-2-1,1-3,-2-5</inkml:trace>
</inkml:ink>
</file>

<file path=ppt/ink/ink5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408 254,'-35'10,"0"1,1 2,1 1,0 2,1 1,1 2,-13 10,30-19,0 0,1 0,0 1,1 1,0 0,1 1,-10 14,19-24,-1 1,1-1,0 1,0 0,0 0,1 0,-1-1,1 2,0-1,0 0,1 0,-1 0,1 0,0 0,0 1,0-1,0 0,1 0,0 0,0 0,0 0,0 0,1 0,-1 0,1 0,0 0,0-1,1 1,-1-1,1 0,0 1,-1-1,4 2,3 3,0-2,1 1,0-1,0 0,0-1,0-1,1 1,0-2,0 1,0-1,0-1,0 0,1-1,-1 0,0-1,1 0,-1 0,1-2,-1 1,8-3,6-3</inkml:trace>
  <inkml:trace contextRef="#ctx0" brushRef="#br0" timeOffset="283.272">718 311,'-14'20,"1"1,1 0,0 1,2 0,0 1,2 0,1 0,0 1,2 0,-1 11,6-33,0 1,0-1,0 0,0 1,0-1,0 0,1 1,-1-1,1 0,0 1,0-1,0 0,0 0,0 0,0 0,1 0,-1 0,0 0,1 0,0 0,-1-1,1 1,0 0,0-1,0 0,0 1,0-1,0 0,1 0,-1 0,0-1,0 1,1 0,-1-1,0 0,1 1,-1-1,1 0,0 0,4 0,1-1,-1 1,1-1,-1-1,1 1,-1-2,0 1,0 0,0-1,0-1,0 1,0-2,8-5,0 0,-1-1,-1-1,1-1,-2 0,0 0,-1-1,0-1,-1 0,0 0,-2-1,0 0,0-1,-1-2,-5 14,-1 1,0-1,0 1,0-1,-1 1,0-1,0 0,0 1,0-1,-1 1,1-1,-1 0,-1 1,1 0,-1-1,1 1,-1 0,0 0,-1 0,1 0,-1 0,1 0,-1 0,0 1,-1 0,1 0,-1 0,1 0,-1 0,0 1,0-1,0 1,0 0,0 0,-5-1,-15-4</inkml:trace>
  <inkml:trace contextRef="#ctx0" brushRef="#br0" timeOffset="735.759">1056 592,'8'-21,"1"0,0 0,2 1,0 0,1 0,1 2,1-1,0 2,2 0,0 1,8-6,-23 20,1 1,-1 0,1-1,0 1,0 0,0 0,0 0,-1 0,1 1,0-1,0 0,1 1,-1-1,0 1,0 0,0 0,0 0,0 0,0 0,0 0,1 0,-1 1,0-1,0 1,0 0,0-1,0 1,0 0,-1 0,1 0,0 0,0 1,-1-1,1 0,-1 1,1-1,-1 1,1 0,-1-1,0 1,0 0,0 0,0 0,0 0,0 0,-1 0,1 0,0 0,-1 0,0 1,9 20,-8-17,1 0,0 0,0 0,0-1,1 1,-1-1,1 0,1 0,-1 0,1 0,-1-1,2 1,-1-1,0 0,1 0,0 0,-1-1,6 3,-5-3,1 0,0 0,0-1,0 1,0-1,0-1,1 1,-1-1,0 0,1-1,-1 0,1 0,-1 0,1 0,-1-1,0 0,1-1,-1 0,0 1,0-2,1 1,4-4,0 1,0-1,-1-1,0 0,0 0,0-1,-1 0,0-1,-1 0,0 0,0-1,-1 0,0 0,-1 0,0-1,-1 0,0-1,-1 1,0-1,-1 0,0 0,-1 0,1-6,-1-7</inkml:trace>
  <inkml:trace contextRef="#ctx0" brushRef="#br0" timeOffset="1136.652">2073 113,'-2'1,"-6"1,0 0,0 1,0 0,0 1,0-1,1 2,0-1,0 1,0 0,0 0,1 1,0 0,0 0,0 0,1 1,0 0,0 0,-3 7,9-11,0 1,0 0,1-1,-1 0,1 1,0-1,0 0,0 0,1 0,-1 0,1 0,-1-1,1 1,0-1,0 0,0 0,0 0,0 0,1 0,-1 0,1-1,-1 0,1 0,-1 0,1 0,0 0,-1-1,1 0,16 8,-17-8,0 1,0 1,1-1,-1 0,-1 1,1 0,0-1,0 1,-1 0,1 0,-1 1,1-1,-1 0,0 1,0 0,0-1,0 1,-1 0,1 0,-1 0,1 0,-1 0,0 0,0 0,-1 1,1-1,-1 0,1 1,-1-1,0 0,0 1,-1-1,1 0,-1 0,1 1,-1-1,0 0,0 0,-1 0,1 0,-1 0,1 0,-3 2,-8 10,0-1,-1 0,0-1,-2-1,1 0,-1-1,-1 0,0-2,0 1,-1-2,0-1,-2 1,-4 0,4-1</inkml:trace>
  <inkml:trace contextRef="#ctx0" brushRef="#br0" timeOffset="1379.352">2581 0,'-15'38,"-4"28,1 6,4-3,3-9,5-10,2-9,3-6,-4-9,-1-4,-4-7,-1-4</inkml:trace>
  <inkml:trace contextRef="#ctx0" brushRef="#br0" timeOffset="1546.656">2298 254,'39'-10,"21"-2,7-1,-5 4,-11 6,-16 5</inkml:trace>
  <inkml:trace contextRef="#ctx0" brushRef="#br0" timeOffset="1731.706">2750 451,'0'0</inkml:trace>
</inkml:ink>
</file>

<file path=ppt/ink/ink5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3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1 122,'54'386,"-53"-380,-1 3,1-1,0 0,0 1,1-1,0 0,1 1,0-1,0-1,0 1,1 0,0-1,1 0,0 0,0 0,4 4,-5-11,0 1,0-2,0 1,-1 0,1-1,0 0,0 0,-1 0,1 0,-1-1,1 1,-1-1,1 0,-1 0,0 0,0-1,0 1,0-1,-1 1,1-1,-1 0,1 0,-1 0,0 0,0-1,0 1,-1-1,1 1,0-4,117-265,30-19,-141 273</inkml:trace>
  <inkml:trace contextRef="#ctx0" brushRef="#br0" timeOffset="380.042">678 291,'39'-4,"26"-8,8 0,-5 1,-8 3,-10 2,-8 2,-12 3</inkml:trace>
  <inkml:trace contextRef="#ctx0" brushRef="#br0" timeOffset="629.612">763 489,'43'-5,"29"-1,6-5,-4 0,-15 1</inkml:trace>
</inkml:ink>
</file>

<file path=ppt/ink/ink5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2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90,'-4'24,"-3"27,1 10,2-1,0-6,2-7,1-7,0-5,6-4,2-3,-1 0,-1-2,-1 1,-2 1,-1-11,0-7</inkml:trace>
  <inkml:trace contextRef="#ctx0" brushRef="#br0" timeOffset="266.385">0 174,'39'-19,"31"-11,14-1,2 6,-8 1,-9 6,-11 5,-10 5,-9 4,-6 3,-4 1,-2 1,-1 0,0 0,1 5,-5 0</inkml:trace>
  <inkml:trace contextRef="#ctx0" brushRef="#br0" timeOffset="616.761">763 372,'39'-5,"31"-1,9 0,-5-4,-9 0,-11 2,-11 2,-7 3,-10 0</inkml:trace>
  <inkml:trace contextRef="#ctx0" brushRef="#br0" timeOffset="867.144">1045 118,'0'38,"5"28,1 6,0-3,-1-9,-1-10,-2-8,-1-7,0-10</inkml:trace>
</inkml:ink>
</file>

<file path=ppt/ink/ink5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3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311 116,'-1'310,"-1"-279,-1 0,-1 0,-2-1,-1 0,-1 0,-2 0,-6 11,16-40,-1 1,1 0,0 0,-1 0,1 0,-1-1,0 1,1 0,-1 0,0-1,0 1,0-1,-1 1,1-1,0 1,0-1,-1 0,1 1,-1-1,1 0,-1 0,1 0,-1 0,0-1,0 1,1 0,-1-1,0 1,0-1,0 1,0-1,1 0,-3 0,-3-8</inkml:trace>
  <inkml:trace contextRef="#ctx0" brushRef="#br0" timeOffset="265.885">0 145,'39'-14,"36"-10,15-1,2 4,-5 1,-8 4,-8 4,-11 5,-5 3,-9 2,-6 2,-6 1,-3 0,-3 0,-1 4,-5 2</inkml:trace>
  <inkml:trace contextRef="#ctx0" brushRef="#br0" timeOffset="604.266">649 371,'34'-5,"29"-1,10 0,-3 1,-8 1,-11 2,-8 1,-8 0,-9 1</inkml:trace>
  <inkml:trace contextRef="#ctx0" brushRef="#br0" timeOffset="851.985">762 569,'39'0,"21"0,7 0,-5 0,-7 0,-8 0,-13 0</inkml:trace>
</inkml:ink>
</file>

<file path=ppt/ink/ink5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2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473 367,'1'-1,"-1"-1,0 0,1 1,-1-1,0 0,0 1,0-1,0 0,0 0,0 1,0-1,-1 0,1 1,-1-1,1 1,-1-1,0 0,1 1,-1-1,0 1,0 0,0-1,0 1,0 0,-1-1,1 1,0 0,0 0,-1 0,1 0,-1 0,1 1,-1-1,1 0,-1 1,1-1,-1 1,0-1,1 1,-1 0,0 0,0-1,1 1,-1 0,0 1,1-1,-1 0,0 0,1 1,-2 0,-144 42,137-40,2-1,1 0,0 0,0 0,1 0,-1 1,0 1,1-1,0 1,-1 0,1 0,1 1,-6 4,11-7,-1-1,1 0,0 0,-1 1,1-1,0 0,0 0,0 1,0-1,0 0,0 1,1-1,-1 0,0 1,1-1,-1 0,0 0,1 0,0 1,-1-1,1 0,0 0,-1 0,1 0,0 0,0 0,0 0,0-1,0 1,0 0,0 0,0-1,0 1,1 0,-1-1,0 1,0-1,1 0,-1 1,53 19,-52-21,0 1,0 0,1 0,-1 0,0 0,1 0,-1 0,0 0,0 1,1-1,-1 1,0 0,0 0,0 0,0 0,0 0,0 0,0 0,0 1,0-1,0 0,-1 1,1 0,-1-1,1 1,-1 0,1 0,-1 0,0 0,0 0,0 0,0 0,-1 1,1-1,0 0,-1 0,0 1,1-1,-1 0,0 1,0-1,0 0,-1 0,1 1,0-1,-1 0,0 2,-14 13,0-2,-1 0,0-1,-1-1,-1 0,0-1,-11 5,-79 59,53-12,54-63,0 1,1 1,-1-1,0 0,1 0,-1 0,1 0,-1 0,1 0,0 1,0-1,0 0,0 0,1 0,-1 1,1-1,-1 0,1 0,0 0,-1 0,1 0,0 0,0 0,1 0,-1 0,0-1,1 1,-1 0,1-1,-1 1,1-1,0 0,0 1,-1-1,2 0,10 6,0 0,1-1,-1-1,1-1,0 0,1 0,-1-1,0-1,1-1,-1 0,1-1,0 0,-1-1,4-1,16 1,-29 1,-1 0,1 0,-1 0,0 0,1-1,-1 0,1 0,-1 0,0-1,0 1,0-1,0 0,0 0,0 0,0-1,0 1,-1-1,0 0,1 0,-1 0,0-1,0 1,-1-1,1 0,-1 1,0-1,0 0,0 0,0 0,-1-1,0 1,1 0,-1-5,2-12</inkml:trace>
  <inkml:trace contextRef="#ctx0" brushRef="#br0" timeOffset="287.312">303 0,'18'187,"-8"111,-12-245,-3-1,-1 0,-3 0,-2-1,-17 45,-35 126,56-204</inkml:trace>
</inkml:ink>
</file>

<file path=ppt/ink/ink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01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0 423,'51'-37,"-1"-2,-3-3,-1-1,-2-3,13-19,-45 46,0-1,0 0,-2 0,-1-1,0-1,0-6,-7 65,-3 28,3 0,3-1,8 40,31 172,-6 80,-35-286,-3 0,-4-1,-2 1,-4-1,-8 27,16-83,0 0,-1 0,0-1,-1 1,-1-1,0 0,0 0,-1 0,-1-1,0 0,-1 0,1-1,-2 0,0 0,0-1,-1 0,0 0,-4 2,12-10,-1 0,1-1,0 1,0 0,0-1,0 1,0-1,0 0,-1 0,1 0,0 0,0 0,0 0,-1-1,1 1,0-1,0 1,0-1,0 0,0 0,0 0,0 0,0 0,0 0,0-1,1 1,-1-1,1 1,-1-1,1 1,-1-1,1 0,0 0,0 0,0 0,0 0,0 0,0 0,0 0,1 0,-1 0,1-1,-16-94,14 70,2-1,0 0,2 0,1 0,1 1,2-1,0 1,2 0,1 1,1 0,1 0,1 1,2 1,0 0,2 0,0 2,2 0,0 1,1 1,1 0,6-2,1 1,-2 3</inkml:trace>
</inkml:ink>
</file>

<file path=ppt/ink/ink5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8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47,'0'10,"0"12,0 7,0 4,0 1,0 0,0-2,0-1,0-1,0-1,0 0,0-1,0 0,0-5</inkml:trace>
  <inkml:trace contextRef="#ctx0" brushRef="#br0" timeOffset="264.407">0 498,'43'-9,"34"-4,13 1,-4 2,-11-2,-15 1,-11 3,-11 2,-6 3,-8 6,-9 3</inkml:trace>
  <inkml:trace contextRef="#ctx0" brushRef="#br0" timeOffset="698.712">113 752,'45'-14,"-10"2,1 2,0 1,0 2,1 1,27 0,-63 5,-1 1,1 0,0-1,0 1,0 0,-1 0,1 0,0 0,0-1,0 1,-1 0,1 0,0 1,0-1,0 0,0 0,-1 0,1 0,0 1,0-1,-1 0,1 1,0-1,0 1,-1-1,1 1,0-1,-1 1,1-1,-1 1,1 0,-1-1,1 1,-1 0,1-1,-1 1,0 0,1 0,-1-1,0 1,0 0,1 0,-1 0,0-1,0 1,0 0,0 0,0 0,0 0,0-1,0 1,-1 0,1 0,0 0,0-1,-1 1,1 0,0 0,-1-1,0 2,-33 39,-22 7,42-38,1 1,0 0,0 1,1 0,1 1,0 0,0 1,2 0,-6 12,13-24,1 1,0 0,0-1,0 1,0 0,1 0,-1 0,1 0,0 0,-1 0,1 0,1 0,-1-1,0 1,1 0,-1 0,1 0,0 0,0 0,0-1,0 1,1 0,-1-1,1 1,-1-1,1 0,0 1,0-1,0 0,0 0,1 0,-1 0,0-1,1 1,1 0,1 1,0 0,0-1,1 0,-1 0,1 0,0 0,-1-1,1 0,0 0,0-1,0 0,0 0,0 0,0-1,-1 1,1-1,3-2,31-15,-24 9</inkml:trace>
  <inkml:trace contextRef="#ctx0" brushRef="#br0" timeOffset="1398.404">593 865,'382'-397,"-381"397,0-1,0 1,-1-1,1 0,0 1,0 0,0-1,0 1,0 0,0-1,0 1,-1 0,1 0,0 0,0 0,0 0,0 0,0 0,0 0,0 0,0 0,0 0,0 1,0-1,0 0,0 1,0-1,0 1,-1-1,1 1,0-1,0 1,0-1,-1 1,1 0,0 0,-1-1,1 1,-1 0,1 0,-1 0,1 0,-1-1,0 1,1 0,-1 0,0 0,0 0,1 0,-1 0,0 0,0 0,0 0,0 0,-1 0,1 0,0 0,0 0,0 0,-1 0,1 0,0 0,-1-1,1 1,-1 1,-6 45,4-38,1 0,0 0,1-1,0 1,1 0,0 0,0 0,0 0,1 0,1 0,0 0,0 0,0-1,1 1,3 4,-5-12,0 1,0 0,0 0,0-1,1 1,-1-1,0 1,1-1,0 0,-1 1,1-1,0 0,-1 0,1 0,0 0,0-1,0 1,0 0,0-1,0 1,0-1,0 0,0 0,0 0,0 0,0 0,0 0,0 0,0-1,0 1,0-1,0 1,0-1,0 0,0 0,0 0,-1 0,1 0,0 0,-1 0,1-1,0 0,59-66,72-153,-92 147,-40 75,0-1,0 1,0 0,0-1,0 1,-1 0,1 0,0-1,0 1,-1 0,1 0,0 0,-1 0,1 0,-1 0,0 0,1 0,-1 0,0 0,1 0,-1 1,0-1,0 0,0 0,0 0,0 0,0 0,0 0,-1 0,1 1,0-1,0 0,-1 0,1 0,-1 0,1 0,-1 0,1 0,33 194,-30-183,23 72,-18-60</inkml:trace>
  <inkml:trace contextRef="#ctx0" brushRef="#br0" timeOffset="1798.39">1581 272,'22'78,"4"-1,3-1,3-1,22 34,-54-108,0 0,1 0,-1 0,1 1,-1-1,1 0,-1 0,1 0,0 0,-1 0,1-1,0 1,0 0,0 0,0 0,-1-1,1 1,0 0,0-1,0 1,1-1,-1 1,0-1,0 0,0 1,0-1,0 0,0 0,1 0,-1 0,0 0,0 0,0 0,0 0,1 0,-1 0,0-1,0 1,0 0,0-1,0 1,0-1,0 0,0 1,0-1,0 0,0 1,0-1,0 0,0 0,-1 0,1 0,0 0,-1 0,1 0,-1 0,1 0,-1 0,1 0,-1 0,63-190,-23 55,-34 108,0 1,3-1,0 1,1 1,2 0,0 0,8-8,-6 16,0 6</inkml:trace>
  <inkml:trace contextRef="#ctx0" brushRef="#br0" timeOffset="3751.341">2118 18,'28'-5,"-12"1,0 1,0 0,1 2,-1-1,1 2,-1 0,1 1,-1 1,0 1,6 1,-20-4,0 1,0 0,0-1,0 1,0 0,-1 0,1 0,0 0,0 1,-1-1,1 0,0 1,-1-1,0 1,1-1,-1 1,0 0,0 0,0-1,0 1,0 0,0 0,0 0,-1 0,1 0,-1 0,0 0,1 0,-1 1,0-1,0 0,0 0,0 0,-1 0,1 0,-1 0,1 0,-1 0,0 0,1 0,-1 0,0 0,-1 0,-54 74,54-74,1-2,0 1,-1-1,1 1,0-1,0 1,0 0,0 0,0-1,0 1,0 0,0 0,0 0,0 0,0 0,1 0,-1 0,0 1,1-1,-1 0,1 0,-1 0,1 1,-1-1,1 0,0 1,0-1,0 0,0 1,0-1,0 0,0 1,0-1,0 0,0 0,1 1,-1-1,1 0,-1 0,1 1,-1-1,1 0,0 0,0 0,-1 0,1 0,0 0,0 0,0 0,11 1,0 0,0 0,0-1,-1-1,1 0,0-1,0 0,0-1,0 0,-1-1,10-3,49-8,-42 11,-3 2</inkml:trace>
</inkml:ink>
</file>

<file path=ppt/ink/ink5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36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0,'39'330,"-51"2,1-155,1-133,6-24</inkml:trace>
  <inkml:trace contextRef="#ctx0" brushRef="#br0" timeOffset="27893.324">586 198,'2'-3,"0"1,0 0,0-1,-1 1,1-1,-1 1,0-1,1 0,-1 0,-1 1,1-1,0 0,-1 0,1 0,-1 0,0 0,0 0,0 0,0 0,-1 0,1 0,-1 0,0 0,0 1,0-1,0 0,0 0,0 1,-1-1,0 1,1-1,-1 1,0 0,0 0,0-1,0 1,-1 1,1-1,0 0,-1 1,1-1,-1 1,0-1,-1 1,-14-1,-1 2,1 0,0 1,0 1,0 1,1 0,-1 1,1 1,-1 1,1 0,1 2,0-1,0 2,-11 8,1-4,-189 129,212-141,0 1,1-1,-1 1,0-1,0 1,1 0,-1 0,1 1,-1-1,1 0,0 1,0-1,0 1,0 0,1-1,-1 1,1 0,0 0,-1 0,1 0,1 1,-1-1,0 0,1 0,-1 0,1 1,0-1,0 0,1 0,-1 1,1-1,-1 0,1 0,0 0,0 0,0 0,1 0,-1 0,1 0,-1 0,1 0,0-1,0 1,0-1,1 1,14 4,0 0,0-1,1 0,0-2,0 0,0-1,0 0,1-2,-1 0,0-1,1-1,-1-1,1-1,-1 0,0-1,0-1,-1-1,0 0,38-6,32-18,-115 20,6 13,0 2,0 0,1 1,-1 1,1 1,-10 6,-31 10,50-19,0-1,1 2,0 0,0 0,1 0,0 2,0-1,0 1,1 1,-8 8,14-13,0-1,0 1,1 0,-1-1,1 1,0 0,0 1,1-1,-1 0,1 1,0-1,0 0,0 1,0-1,1 1,0 0,0-1,0 1,0-1,1 1,0-1,0 1,0-1,1 0,-1 1,1-1,0 0,0 0,0 0,1 0,0 0,4 5,1 1,1-2,-1 1,1-1,1 0,0-1,0 0,0-1,1 0,0 0,0-1,0-1,0 0,1-1,0 0,0 0,0-1,0-1,0 0,0 0,0-2,4 0,28-1,0-3,-1-1,1-3,-1-1,-1-2,29-13,29-6,-83 24</inkml:trace>
</inkml:ink>
</file>

<file path=ppt/ink/ink5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06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78,'-7'-7,"7"7,8 15,23 74,-3 1,8 59,-28-112,54 185,-30-138,-32-84,1 1,-1 0,1-1,-1 1,1-1,-1 1,1-1,0 1,-1-1,1 1,0-1,-1 1,1-1,0 0,-1 0,1 1,0-1,0 0,-1 0,1 0,0 0,0 0,-1 0,1 0,0 0,0 0,-1 0,1 0,0 0,0 0,-1-1,1 1,0 0,0-1,-1 1,1 0,-1-1,1 1,0-1,-1 1,1-1,-1 1,1-1,-1 0,1 1,-1-1,1 0,-1 1,0-1,1 0,-1 1,0-2,22-40,-21 38,119-394,-42 91,-76 307,-2 11</inkml:trace>
</inkml:ink>
</file>

<file path=ppt/ink/ink5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0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0 762,'43'-9,"24"-9,6 0,-6 2,-8 4,-11 4,-7 4,-7 2,-4 1,-2 2,-7-1</inkml:trace>
  <inkml:trace contextRef="#ctx0" brushRef="#br0" timeOffset="241.976">0 988,'43'-9,"34"-9,8 0,-1-3,-9 3,-13 4,-17 0,-12 2,-6 3,-8 3</inkml:trace>
  <inkml:trace contextRef="#ctx0" brushRef="#br0" timeOffset="1161.636">790 1073,'12'-31,"0"2,2 0,1 0,1 1,2 1,0 1,2 0,1 2,0 0,2 2,1 0,1 1,21-12,-18 14,-10 7,-1 1,2 0,-1 1,2 1,-1 0,1 2,17-4,-35 10,0 1,0 0,0-1,0 1,0 0,0 0,0 1,0-1,0 0,0 1,0-1,0 1,0-1,0 1,0 0,0 0,0 0,-1 0,1 0,0 1,-1-1,1 0,-1 1,1-1,-1 1,0-1,1 1,-1 0,0 0,0-1,0 1,-1 0,1 0,0 0,-1 0,1 0,-1 0,0 0,1 1,1 92,-3-76,0-17,0 1,0-1,0 0,1 1,-1-1,1 1,0-1,-1 1,1-1,0 1,1-1,-1 1,0-1,1 1,-1-1,1 1,0-1,0 1,0-1,0 0,0 0,1 1,-1-1,1 0,-1 0,1 0,0-1,-1 1,1 0,0-1,0 1,0-1,1 1,-1-1,0 0,0 0,1 0,-1 0,1-1,-1 1,1-1,-1 1,1-1,-1 0,1 0,-1 0,1 0,-1 0,1-1,0 1,124-91,129-86,-188 151,-66 26,0 0,0 0,-1 0,1 0,0 1,0-1,0 0,-1 1,1-1,0 1,-1 0,1-1,0 1,-1 0,1 0,-1 0,1 0,-1 1,0-1,1 0,-1 1,0-1,0 0,0 1,0-1,0 1,0 0,-1-1,1 1,0 0,-1-1,1 1,-1 0,0 0,0 0,1-1,-1 2,0 6,0 0,0-1,0 1,-1 0,0-1,-1 1,0-1,-1 1,1-1,-1 0,-1 0,-1 2,-19 76,33-47,1-26</inkml:trace>
  <inkml:trace contextRef="#ctx0" brushRef="#br0" timeOffset="1779.918">2483 594,'-43'11,"-1"3,2 1,0 2,1 2,1 2,-24 17,57-33,0 1,0 1,0-1,0 1,1 0,1 1,-1-1,1 1,0 0,1 1,-3 6,5-12,1 0,0 0,0-1,0 1,0 0,0 0,1 1,-1-1,1 0,0 0,0 0,0 0,0 0,0 0,1 0,0 0,-1 0,1 0,0 0,1 0,-1 0,0 0,1 0,0-1,-1 1,1-1,0 1,0-1,0 0,1 0,-1 0,1 0,-1 0,1 0,-1-1,2 1,5 0,1-1,-1 1,0-2,1 0,-1 0,0 0,0-1,1-1,-1 1,0-1,0-1,0 0,0 0,-1-1,1 0,-1-1,0 1,7-7,-10 8,286-215,-278 211,-11 5,-1 0,1 0,0 0,0 0,-1 0,1 1,1-1,-1 1,0 0,0-1,0 1,1 0,-1 0,0 0,1 1,-1-1,1 1,-1-1,1 1,-1 0,1 0,-1 0,1 0,-1 0,1 1,-1-1,1 1,-1-1,1 1,-1 0,0 0,1 0,-1 0,0 1,0-1,0 1,0-1,0 1,0 0,0-1,-1 1,2 1,1 13,-1 1,-1-1,-1 0,0 1,-1-1,0 1,-1-1,-1 0,-1 36,1 318,-1-332,-1-1,-2 0,-1 0,-12 34,19-67,-1 0,0 1,0-1,0 0,0 0,-1 0,0 0,0 0,0 0,0 0,-1-1,1 1,-1-1,0 1,0-1,0 0,0 0,-1 0,1-1,-1 1,1-1,-1 0,0 0,0 0,0-1,0 1,-1-1,1 0,0 0,0 0,-1-1,1 0,0 0,-1 0,-2 0,-3-8,0 1,0-2,0 1,1-1,1-1,0 0,0 0,0 0,2-1,-1 0,1 0,1-1,0 0,1 0,0 0,0-1,2 1,-1-1,2 1,0-1,0 0,1 0,1 0,0 1,0-1,3-7,22-75,-17 69</inkml:trace>
  <inkml:trace contextRef="#ctx0" brushRef="#br0" timeOffset="2295.747">3049 1,'-59'532,"45"-434,1 66,13-163,0 1,0 0,0-1,0 1,0 0,1 0,-1-1,0 1,1 0,0-1,-1 1,1-1,0 1,0-1,0 1,0-1,0 1,0-1,0 0,0 0,1 1,-1-1,0 0,1 0,-1 0,1-1,-1 1,1 0,0 0,-1-1,1 1,0-1,-1 0,1 1,0-1,-1 0,1 0,0 0,0 0,-1 0,1-1,0 1,-1 0,1-1,0 1,-1-1,1 0,0 1,-1-1,1 0,-1 0,2-1,111-82,106-48,-219 131,1-1,0 1,0 0,0 0,0 0,0 0,0 0,0 0,0 1,0-1,1 1,-1-1,0 1,0 0,1 0,-1 0,0 0,0 0,0 1,1-1,-1 1,0-1,0 1,0 0,0 0,0 0,0 0,0 0,0 0,0 0,0 1,-1-1,1 1,-1-1,1 1,-1 0,1 0,-1-1,0 1,0 0,0 0,0 0,0 0,0 1,-1-1,1 0,-1 0,1 1,-1 7,1-1,-2 1,1-1,-1 1,0-1,-1 1,0-1,-1 0,0 0,0 0,-1 0,-1 1,-17 53,20-40,3-2</inkml:trace>
</inkml:ink>
</file>

<file path=ppt/ink/ink5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20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226 193,'-1'-1,"0"0,0 1,1-1,-1 1,0-1,0 1,0-1,0 1,0 0,0-1,0 1,0 0,0 0,0 0,0-1,0 1,0 0,0 0,0 1,0-1,0 0,0 0,0 0,1 1,-1-1,0 0,0 1,0-1,0 1,0-1,0 1,1-1,-1 1,0 0,0-1,1 1,-1 0,0 0,1 0,-1-1,1 1,-1 0,1 0,0 0,-1 0,1 0,0 0,-1 0,1 0,0 0,0 0,0 0,0 0,0 0,0 0,4 60,28 97,-30 114,-30-23,33-170,1-72,0-8</inkml:trace>
  <inkml:trace contextRef="#ctx0" brushRef="#br0" timeOffset="533.687">1 334,'36'-34,"2"1,2 3,1 1,1 2,1 2,1 2,1 2,16-4,-45 17,0 2,1 0,0 1,0 1,0 0,0 1,0 1,1 1,-1 1,1 0,-1 1,11 2,-26-3,1 1,-1 0,0-1,0 1,0 0,1 0,-1 0,0 0,0 1,-1-1,1 1,0-1,0 1,-1-1,1 1,-1 0,1 0,-1 0,0 0,1 0,-1 0,0 0,-1 0,1 1,0-1,-1 0,1 0,-1 1,1-1,-1 0,0 1,0-1,0 1,-1-1,1 0,0 1,-1-1,0 0,1 0,-1 1,0-1,0 0,0 0,-2 2,-9 19,-1 0,-1 0,-1-2,0 1,-2-2,-1 0,-18 15,-65 80,99-111,-1-1,1 1,0 0,0-1,1 1,-1 0,1 0,0 0,0 0,0 0,1 0,-1 1,1-1,0 0,0 0,0 0,1 0,0 0,-1 1,2-1,-1 0,0 0,1-1,-1 1,1 0,0 0,1-1,-1 1,0-1,1 0,0 0,1 1,108 85,-109-87,48 28,-36-23,-1 0,0 2,-1-1,0 1,0 1,-1 1,0-1,-1 2,0 0,-1 0,7 10,-15-18,0 1,-1 0,1 0,-1 0,0 0,0 0,-1 0,1 0,-1 0,0 0,0 0,-1 0,1 0,-1 0,-1 0,1 0,-1 0,1 0,-1-1,0 1,-1-1,1 1,-1-1,0 0,0 0,-1 0,-99 91,71-74,-1-2,-1-1,0-2,-1-1,-1-2,0-1,-28 5,-109-2,173-15,-1 1,0-1,0 0,0 1,1-1,-1 0,0 0,0 0,0 0,1 0,-1 0,0 0,0 0,0 0,0 0,1 0,-1 0,0-1,0 1,0 0,1-1,-1 1,0 0,0-1,1 1,-1-1,0 1,1-1,-1 0,1 1,-1-1,1 0,-1 1,1-1,-1 0,1 1,0-1,-1 0,1 0,0 1,0-1,-1 0,1 0,0 0,0 0,0 1,0-1,0 0,0 0,0 0,0 0,0 1,1-1,-1 0,0 0,1 0,-1 1,0-1,1 0,-1 1,1-1,-1 0,1 1,-1-1,1 0,-1 1,1-1,0 1,-1-1,1 1,48-39,-49 39,27-18</inkml:trace>
  <inkml:trace contextRef="#ctx0" brushRef="#br0" timeOffset="1179.898">960 841,'2'11,"0"0,1-1,0 1,1-1,1 0,-1 0,1-1,1 1,0-1,6 7,-9-12,0-1,0 0,0 0,0 0,1 0,-1 0,1-1,0 1,-1-1,1 0,0 0,1 0,-1-1,0 0,0 1,1-2,-1 1,1 0,-1-1,1 0,-1 0,0 0,1 0,-1-1,1 0,-1 0,3-1,12-7,0-1,0-1,-1 0,0-2,-1 0,-1-1,0 0,3-5,-5 6,86-91,-99 104,-1-1,1 0,-1 0,1 1,-1-1,1 0,0 1,-1-1,1 0,0 1,0-1,-1 1,1-1,0 1,0 0,0-1,-1 1,1 0,0-1,0 1,0 0,0 0,0 0,0 0,0 0,-1 0,1 0,0 0,0 0,0 1,0-1,0 0,0 0,-1 1,1-1,0 0,0 1,0-1,-1 1,1 0,0-1,-1 1,1-1,0 1,-1 0,1 0,14 45,-12-31,1-5,0-1,1 1,0-1,0 0,1 0,0-1,0 1,1-1,0-1,1 1,0-1,0-1,0 1,1-2,0 1,0-1,0 0,1-1,-1 0,1 0,0-1,9 1,-8-2,0-1,0 0,0-1,1 0,-1-1,0 0,0-1,0 0,0-1,0 0,-1-1,1 0,-1 0,0-1,0 0,0-1,7-6,12-10,0 0,-2-3,0 0,19-24,-17 16,-1-1,-1-1,-2-1,-2-1,-2-1,-1-1,-1 0,2-14,-10 23,-1-1,-1 0,-1-1,-2 0,-2 0,0 0,-2 0,-2 0,-1-1,-3-16,4 46,0 0,0 0,0 0,0 0,-1 0,1 0,-1 0,0 0,0 0,0 0,0 1,0-1,0 0,-1 1,0-1,1 1,-1-1,0 1,0 0,0 0,0 0,-1 0,1 0,-1 0,1 0,-1 1,1 0,-1-1,0 1,0 0,0 0,0 0,0 1,0-1,0 1,0 0,0 0,0 0,0 0,0 0,0 0,1 1,-1 0,0-1,0 1,-2 1,-2 6,1 0,-1 0,2 0,-1 1,1 0,1 0,-1 0,2 1,-1-1,1 1,1 0,0 0,0 0,1 0,0 2,-7 64,4 1,3 0,4 5,-1 20,0-72,1-1,2 1,1-1,2 0,0-1,2 0,3 5,-3-6,-10-27,-1 0,1 0,-1-1,1 1,-1 0,0 0,1 0,-1 0,1 0,-1 0,1 0,-1 0,1 0,-1 0,0 0,1 0,-1 0,1 0,-1 0,1 1,-1-1,1 0,-1 0,1 1,-1-1,1 0,-1 1,1-1,0 1,-1-1,1 0,-1 1,1-1,0 1,0-1,-1 1,1-1,0 1,0-1,-1 1,1-1,0 1,0-1,0 1,0 0,0-1,0 1,0-1,0 1,0-1,0 1,0 0,0-1,1 1,-1-1,0 1,0-1,1 1,-16-10</inkml:trace>
  <inkml:trace contextRef="#ctx0" brushRef="#br0" timeOffset="1428.033">1666 390,'43'0,"33"0,14 0,1 0,-5 0,-8 0,-8 0,-11 0,-5 0,-3-5,0-1,-4 0,-11 1</inkml:trace>
</inkml:ink>
</file>

<file path=ppt/ink/ink5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28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26,'-5'0,"3"-5,-2-1,-7 0,-4 1,-2 2</inkml:trace>
</inkml:ink>
</file>

<file path=ppt/ink/ink5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26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0 314,'24'-54,"-24"54,1-1,-1 0,1 0,0 1,0-1,-1 0,1 1,0-1,0 1,0-1,0 1,0-1,0 1,0 0,-1-1,1 1,0 0,0 0,0 0,0 0,0-1,0 2,0-1,0 0,0 0,0 0,0 0,0 1,0-1,0 0,0 1,0-1,0 1,0-1,0 1,0-1,-1 1,1 0,0-1,0 1,-1 0,1 0,-1-1,1 1,0 0,-1 0,0 0,1 0,-1 0,1 0,-1 0,0 0,0 0,1 0,37 129,-24-40,38 159,-52-247,22 46,-21-47,-1-1,1 1,-1 0,1 0,0 0,-1-1,1 1,0 0,0-1,-1 1,1-1,0 1,0-1,0 1,0-1,0 1,0-1,0 0,0 0,0 1,0-1,0 0,0 0,0 0,0 0,0 0,0 0,0 0,0-1,0 1,0 0,-1-1,1 1,0 0,0-1,0 1,0-1,0 1,0-1,-1 0,1 1,0-1,-1 0,1 1,0-1,-1 0,1-1,62-100,-8 9,-4-2,-5-2,12-41,-54 131,-2 8</inkml:trace>
  <inkml:trace contextRef="#ctx0" brushRef="#br0" timeOffset="319.618">791 427,'43'-5,"28"-1,13 0,-4-4,-11 0,-12 2,-10 2,-10 2,-5 2,-4 1,-6 0</inkml:trace>
  <inkml:trace contextRef="#ctx0" brushRef="#br0" timeOffset="567.873">847 681,'39'-10,"26"-3,8-4,-5 1,-8 3,-10 4,-9 4,-11 1</inkml:trace>
  <inkml:trace contextRef="#ctx0" brushRef="#br0" timeOffset="1071.806">1411 710,'36'-1,"0"-2,0-1,-1-2,0-1,0-2,0-1,-1-1,-1-3,29-15,-11-3,0-3,-3-2,-1-2,-1-3,16-21,-46 47,-1 0,-1-2,-1 0,0-1,-1 0,-1 0,-1-1,-1-1,6-18,-13 34,-1-1,-1 0,1 1,-1-1,0 0,0 1,0-1,-1 0,0 1,0-1,-1 1,1-1,-1 1,0-1,-1 1,1 0,-1 0,0 0,0 1,-1-1,1 1,-1 0,0-1,0 2,-1-1,1 0,-1 1,0 0,0 0,0 0,0 1,0 0,0 0,-1 0,1 1,-1-1,1 1,-1 0,0 1,1 0,-1 0,0 0,0 0,1 1,-1 0,1 0,-1 0,1 1,-1 0,1 0,-5 3,-4 3,0 1,0 0,1 1,0 1,0 0,1 1,1 0,0 0,1 1,0 1,1 0,0 0,2 1,-1 0,2 0,0 1,1 0,0 0,2 0,-1 0,2 1,0-1,2 1,-1-1,2 1,0 0,1-1,1 1,3 11,0-14,1-1,1 0,-1 0,2-1,0 0,0 0,1-1,1-1,0 1,0-2,1 0,0 0,0-1,1 0,1-1,-1-1,1 0,0 0,0-2,9 5,0-2,1-1,0 0,0-2,0-1,0 0,9-2,-9-1</inkml:trace>
  <inkml:trace contextRef="#ctx0" brushRef="#br0" timeOffset="1522.588">2766 117,'-38'34,"2"3,1 0,2 3,-7 11,34-45,1 0,-1 1,1-1,1 1,-1 0,1 0,0 0,1 1,-1-1,1 1,1 0,0 0,0 0,0 0,1 0,1 1,-1-1,1 0,0 0,1 1,0-1,0 0,1 0,0 0,1 0,0 0,3 7,1-7,0-1,0 0,0 0,1 0,0-1,1 0,-1 0,1-1,0 0,0-1,1 0,-1-1,1 0,0 0,0-1,0 0,0 0,1-1,-1-1,0 0,0 0,1-1,3-1,10-2,1 0,-1-2,0-1,-1-1,1 0,-1-2,-1-1,0-1,3-3,-5 2,0-1,-1-1,-1-1,-1-1,0 0,-1-1,-1 0,12-21,-20 30,-1-1,-1 0,0 0,0 0,-1 0,0-1,-1 0,0 0,-1 0,0 0,-1 0,0 0,-1-1,0 1,-1 0,0 0,-1 0,0 0,0 0,-2-1,2 7,-1 0,1 0,-1 1,0-1,-1 1,1-1,-1 1,0 0,0 0,0 1,0-1,-1 1,1 0,-1 0,0 1,0-1,0 1,0 0,0 0,-1 1,-4-1,-116-11,123 13,-32 0</inkml:trace>
  <inkml:trace contextRef="#ctx0" brushRef="#br0" timeOffset="1806.639">2456 399,'59'-3,"0"-3,0-3,-1-2,49-16,98-29,-199 56,-1 1,0-1,1 2,-1-1,0 0,0 1,0 0,0 0,0 1,0-1,0 1,-1 0,0 1,1-1,-1 1,1 0,45 29,-43-30,0-1,1 0,-1 0,1 0,-1-1,1 0,0 0,0-1,0 0,-1 0,1-1,3-1,8-4</inkml:trace>
  <inkml:trace contextRef="#ctx0" brushRef="#br0" timeOffset="3000.008">3020 89,'-5'0,"-6"0,-6 0,-5 0,-4 0,-2 0,-1 4,0 8,-1 0,6 4,6-1</inkml:trace>
</inkml:ink>
</file>

<file path=ppt/ink/ink5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3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457 481,'40'-13,"105"-48,-146 62,0-1,0-1,0 1,0 0,0 0,0 0,1 0,-1-1,0 1,0 0,0-1,0 1,1-1,-1 1,0-1,1 1,-1-1,0 1,1-1,-1 0,0 1,1-1,-1 0,1 1,-1-1,1 0,0 0,-1 0,1 1,0-1,0 0,-1 0,1 0,0 0,0 0,0 0,0 0,0 1,0-1,0 0,0 0,1 0,-1 0,0 0,0 0,1 1,-1-1,1 0,-1 0,0 1,1-1,0 0,-1 0,1 1,-1-1,1 1,0-1,-1 0,1 1,0-1,0 1,-1 0,1-1,0 1,0-1,-37 0,0 0,0 3,0 1,0 1,0 2,1 2,-32 10,-21 18,88-33,0-1,0 0,0 0,0 0,1 0,-1 1,1-1,0 0,-1 0,1 0,0 0,0 0,0 0,0-1,1 1,-1 0,0 0,1-1,-1 1,1-1,0 1,-1-1,1 0,0 0,0 1,0-1,0-1,0 1,0 0,0 0,0-1,0 1,0-1,1 0,-1 1,0-1,2 1,144 52,-146-53,0 0,0 0,0 1,-1-1,1 1,0-1,0 1,-1 0,1 0,0 0,-1-1,1 2,-1-1,1 0,-1 0,1 0,-1 1,0-1,0 1,1-1,-1 1,0-1,0 1,-1-1,1 1,0 0,-1 0,1 0,-1-1,1 1,-1 0,0 0,1 0,-1 0,0 0,-1-1,1 1,0 0,0 0,-1 0,1 0,-1-1,0 1,1 0,-1 0,0-1,0 1,0-1,0 1,0-1,-1 1,1-1,-2 2,-167 105,-43 23,209-130,0 0,1 0,-1 1,0-1,1 1,-1 0,1-1,0 2,0-1,-1 0,2 1,-1-1,0 1,0 0,1 0,-1 0,1 0,0 1,0-1,0 0,1 1,-1-1,1 1,0 0,0 0,0-1,0 1,1 0,-1 0,1 0,0 0,0 0,1-1,-1 1,1 0,0 0,0 0,1 2,8 3,1-2,-1 1,1-1,1-1,-1 0,1-1,0 0,1-1,-1 0,1-1,0 0,0-1,-1 0,1-1,1-1,-1 0,0-1,0 0,-1-1,4-1,19 2,-3 1,-25 1,0 0,0 0,0-1,0 1,0-2,0 1,0-1,0 0,0-1,0 1,0-1,-1-1,1 1,-1-1,1-1,-1 1,0-1,0 0,-1 0,1 0,1-3,-1-4,-1 0,0 0,-1 0,0 0,-1-1,-1 0,1 1,-2-1,0 0,0-1,7-46,-2 34</inkml:trace>
  <inkml:trace contextRef="#ctx0" brushRef="#br0" timeOffset="337.013">485 1,'-1'119,"-5"1,-5-1,-5-1,-29 105,-36 142,48-185,30-156</inkml:trace>
</inkml:ink>
</file>

<file path=ppt/ink/ink5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6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0,'13'169,"-7"-130,-2 1,-2 0,-2 0,-1 0,-5 27,-14 148,10-165,2 37,9-86,0 0,1 0,-1-1,1 1,-1 0,1 0,-1-1,1 1,-1-1,1 1,0-1,-1 0,1 0,0 0,-1 0,1 0,0 0,-1 0,1 0,0-1,-1 1,1 0,-1-1,1 0,-1 1,1-1,-1 0,1 0,-1 0,0 0,1 0,-1 0,0 0,0 0,0 0,0-1,0 1,0 0,0-1,0 1,0-1,-1 1,1-1,0 0,71-84,70-67,-30 82,-109 69,0 1,0 0,0 0,0 0,0 1,0-1,0 1,0-1,0 1,0 0,1 0,-1 1,0-1,0 1,0-1,0 1,0 0,0 0,0 0,0 1,0-1,-1 1,1 0,0-1,-1 1,0 0,1 0,-1 1,0-1,0 0,0 1,0-1,0 1,-1 0,1 0,-1-1,0 1,0 0,1 3,3 13,-1 1,-1-1,0 1,-1-1,-2 1,0 0,-1 0,-1-1,-1 6,-15 34,13-52</inkml:trace>
</inkml:ink>
</file>

<file path=ppt/ink/ink5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6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23,'9'0,"14"0,6 0,5 0,0 0,-1 0,-1 0,-1 0,-1 0,-1 0,0 0,-1-5,0-1,0 0,-5 1</inkml:trace>
</inkml:ink>
</file>

<file path=ppt/ink/ink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02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8 592,'-4'23,"2"1,0 0,2 0,1-1,1 1,1 0,0 0,2-1,8 22,-13-43,1 1,0 0,0 0,0-1,0 1,0-1,1 1,-1-1,1 1,0-1,0 0,-1 0,2 0,-1 0,0 0,0 0,0-1,1 1,-1-1,1 1,-1-1,1 0,0 0,-1 0,1-1,0 1,0 0,-1-1,1 0,0 0,0 0,0 0,0 0,0 0,-1-1,1 0,0 1,0-1,-1 0,1 0,-1 0,1-1,-1 1,3-2,12-9,0-1,-1-1,-1 0,0-1,-1-1,-1 0,8-13,76-129,-86 152,-18 34,4-12,0-10,1 0,0 1,1-1,-1 1,1 0,1-1,-1 1,1 0,0-1,1 1,-1 0,1-1,1 1,-1 0,1-1,1 0,-1 1,1-1,0 0,0 0,0-1,1 1,0-1,0 1,1-1,0 0,-1-1,1 1,1-1,-1 0,1-1,0 1,0-1,7-1,1-1,-1-1,1 0,0 0,-1-2,1 0,-1 0,0-1,0-1,0 0,0-1,-1 0,0-1,0 0,0-1,-1-1,1 1,-2-2,9-8,7-4,-1-2,-2 0,0-2,-2 0,11-18,-12 17,-7 11,-2 0,0 0,-1-1,0 0,-1-1,-1 0,-1 0,0-1,-2 0,0 0,0 0,-2-1,0 1,-2-1,0 0,-1 0,0 0,-2 0,0 1,-2-3,4 18,-1 1,0 0,1-1,-1 1,0 0,-1-1,1 1,0 0,0 0,-1 0,0 0,1 0,-1 1,0-1,0 0,0 1,0-1,0 1,0 0,0-1,0 1,-1 0,1 0,0 1,-1-1,1 0,-1 1,1 0,-1-1,1 1,0 0,-1 0,1 1,-1-1,1 0,-1 1,1-1,-1 1,1 0,0 0,-1 0,1 0,0 0,0 1,0-1,0 1,0-1,0 1,0-1,1 1,-1 0,-1 2,-7 9,1 1,0 1,1-1,1 1,0 1,1-1,0 1,1 1,1-1,1 0,-1 11,2-16,0 1,0 0,1 0,0 0,1 0,1 0,0 0,0 0,1 0,1 0,0-1,0 1,1-1,1 0,0 0,0 0,1-1,1 0,0 0,0 0,1-1,0 0,0 0,1-1,0 0,2 0,3 0,-1-1,0-1,1 0,1-1,-1 0,0-1,1-1,0-1,0 0,0 0,0-2,0 0,0 0,0-2,0 1,0-2,-1 0,1-1,-1-1,0 0,0-1,0 0,0-1,12-7,-2 0,0-1,0-2,-2 0,0-2,-1 0,-1-1,0-2,-2 0,-1 0,12-22,-10 13,-1 0,-2-2,-2 0,0 0,-3-2,0 1,4-35,-13 66,-1-1,0 1,0-1,0 0,-1 1,1-1,-1 0,0 1,0-1,0 0,0 0,-1 1,0-1,1 0,-1 1,-1-1,1 1,0-1,-1 1,0 0,1-1,-2 1,1 0,0 0,0 0,-1 1,0-1,1 1,-1-1,0 1,0 0,0 0,-1 0,1 0,0 1,-1-1,1 1,-1 0,1 0,-1 0,0 1,1-1,-5 1,-3 5,0 0,0 1,0 1,1 0,0 0,1 1,-1 0,2 1,-1 0,1 0,0 1,1 0,0 0,1 1,0 0,0 0,2 0,-1 1,1-1,-1 10,-5 9,1 1,2 0,1 0,1 0,2 1,1-1,1 1,2 0,2 3,0-19,0-1,1 0,0 0,2 0,0-1,0 0,1 0,1 0,0-1,1 0,0-1,1 0,1-1,0 1,0-2,1 0,0 0,1-1,0-1,1 0,-1-1,1 0,1-1,-1-1,1 0,0-1,3 0,13-3,-25-7</inkml:trace>
</inkml:ink>
</file>

<file path=ppt/ink/ink5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7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58,'38'-5,"18"-1,4-5,-4 0,-6 1,-7 3,-6 2,-9 3</inkml:trace>
</inkml:ink>
</file>

<file path=ppt/ink/ink5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9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1092,'94'-51,"-2"-5,-3-4,65-57,-120 88,-1-2,-2-1,-1-1,-2-2,-1 0,-2-2,-1-1,-2-1,-2-1,13-35,-11-53,-22 125,0-1,0 1,-1-1,1 0,-1 1,0-1,0 1,0-1,0 1,0 0,-1-1,0 1,0 0,1 0,-2 0,1 0,0 0,-1 1,1-1,-1 1,0 0,0-1,0 1,0 0,0 1,0-1,0 0,-1 1,1 0,-1 0,1 0,-1 0,1 1,-1-1,-6 3,1-1,-1 2,1-1,0 1,0 1,0-1,0 2,1-1,-1 1,1 0,0 1,1 0,0 0,-1 1,2 0,-1 0,1 1,0-1,1 1,0 1,-3 5,4-9,-14 21,2 0,0 1,2 1,1 0,1 1,1 1,2 0,1 0,1 0,1 9,4-27,1 0,0 0,1 1,1-1,0 0,0 0,1 0,1 0,0 0,0 0,2-1,-1 0,1 1,1-2,0 1,0-1,1 1,1-2,0 1,4 4,-2-5,0 0,0 0,0-1,1 0,0-1,1 0,0-1,0 0,0-1,0 0,1-1,0-1,0 0,0 0,10-1,29-2,-52-1</inkml:trace>
  <inkml:trace contextRef="#ctx0" brushRef="#br0" timeOffset="431.652">1242 274,'-9'12,"-16"17,2 0,2 2,0 0,2 2,2 0,1 1,-6 19,20-49,0 0,1 0,-1 0,1 0,0 0,0 0,0 0,0 1,1-1,0 0,0 1,0-1,0 0,1 1,0-1,0 0,0 0,0 0,0 0,1 0,0 0,0 0,0 0,0-1,1 1,-1-1,1 1,0-1,0 0,0 0,1 0,-1-1,0 1,1-1,0 0,0 0,0 0,0 0,0-1,0 1,10-1,0 0,0 0,0-2,0 1,0-2,0 0,-1-1,1 0,-1-1,1 0,-1-1,0-1,-1 0,1 0,-1-2,-1 1,7-7,13-11,-1-1,-2-1,0-2,-2-1,14-21,-30 37,0-1,-1 0,0 0,-1 0,-1-1,0 0,-1-1,-1 0,-1 1,2-9,-5 18,-1 1,1-1,-1 1,0-1,0 1,-1-1,0 1,0 0,-1-1,1 1,-1 0,-1 0,1 0,-1 0,0 0,0 1,-1-1,0 1,0 0,0 0,-1 0,1 1,-1-1,0 1,0 0,-1 1,1-1,-1 1,0 0,-7-3,1 1,0 1,-1 0,0 1,0 0,0 1,0 0,0 1,0 1,-1 0,1 0,0 2,0-1,0 2,0 0,0 0,1 1,-1 1,1 0,-4 3,-20 10,1 2,2 2,0 1,1 1,1 2,-1 2,2 1</inkml:trace>
  <inkml:trace contextRef="#ctx0" brushRef="#br0" timeOffset="713.069">931 528,'103'-37,"201"-88,-300 123,0-1,0 1,0-1,1 1,-1 0,1 1,-1-1,1 1,-1 0,1 0,0 1,0-1,0 1,-1 0,1 0,0 1,0-1,-1 1,1 0,0 0,-1 1,1-1,-1 1,1 0,-1 0,0 1,0-1,0 1,0 0,2 2,1 1,1-1,0 0,0-1,0 1,1-1,-1-1,1 0,0 0,0-1,0 0,0-1,0 1,0-2,1 1,-1-2,0 1,2-1,13 1</inkml:trace>
  <inkml:trace contextRef="#ctx0" brushRef="#br0" timeOffset="1160.729">1751 48,'11'-5,"-1"-1,0 0,1 1,0 0,0 1,0 0,1 1,-1 0,1 1,0 0,0 1,10 0,-21 1,1 0,-1 0,1 1,-1-1,1 0,-1 1,1-1,-1 1,0-1,1 1,-1 0,0 0,1 0,-1 0,0-1,0 2,0-1,0 0,0 0,0 0,0 0,0 1,0-1,-1 0,1 1,0-1,-1 0,1 1,-1-1,0 1,1-1,-1 1,0-1,0 1,0-1,0 1,0 0,0-1,0 1,-1-1,1 1,-1-1,1 0,-1 1,1-1,-1 1,0-1,0 0,0 2,-45 65,43-66,1 0,0-1,-1 0,1 1,0-1,0 1,0-1,0 1,0 0,0 0,0 0,0 0,1 0,-1 1,1-1,0 0,0 1,0-1,0 1,0-1,0 1,1 0,-1-1,1 1,-1 0,1-1,0 1,0 0,1-1,-1 1,0 0,1-1,0 1,0-1,-1 1,1-1,1 1,-1-1,0 1,1-1,-1 0,1 0,-1 0,3 2,3-1,1 1,0-1,-1-1,1 1,0-1,1-1,-1 0,0 0,0 0,1-1,-1 0,0-1,1 0,-1 0,4-2,15-3</inkml:trace>
  <inkml:trace contextRef="#ctx0" brushRef="#br0" timeOffset="1412.966">2399 20,'-126'165,"-6"-5,-8-7,-143 121,199-208,-83 79,147-123,3-5</inkml:trace>
  <inkml:trace contextRef="#ctx0" brushRef="#br0" timeOffset="1868.092">1863 839,'44'-23,"1"3,0 2,2 2,24-5,-18 17,-52 3,0 1,0 0,0 0,0 0,0 0,0 0,0 0,0 0,0 0,0 1,-1-1,1 0,0 1,0-1,0 0,0 1,0-1,-1 1,1-1,0 1,0 0,-1-1,1 1,0 0,-1-1,1 1,-1 0,1 0,-1-1,1 1,-1 0,1 0,-1 0,0 0,0 0,1 0,-1 0,0 0,0-1,0 1,0 0,0 0,0 0,0 0,0 0,-1 0,1 0,0 0,-1 0,-3 8,-1-1,-1 0,0 0,0 0,-1 0,1-1,-2 0,1-1,-1 1,-5 2,-11 11,-6 4,22-19,1 0,-1 1,1 0,0 0,1 1,0 0,0 0,0 0,1 0,0 1,0 0,0 4,4-11,1 1,-1-1,1 1,0-1,0 1,0-1,0 1,0 0,0-1,0 1,0-1,0 1,1 0,-1-1,1 1,-1-1,1 0,0 1,0-1,-1 1,1-1,0 0,0 0,0 1,1-1,-1 0,0 0,0 0,0 0,1 0,-1 0,1-1,-1 1,0 0,1-1,0 1,-1-1,1 0,-1 1,1-1,0 0,75 6,-68-6,31-2,1-3,-1-1,0-1,18-8,54-10,-57 12,-31 7</inkml:trace>
</inkml:ink>
</file>

<file path=ppt/ink/ink5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58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0 614,'25'-2,"-1"-1,1-1,-1-1,0-1,-1-2,0 0,0-1,-1-1,0-2,0 0,-1-1,-1-1,-1-1,0 0,0-2,-2 0,1-2,67-77,-44 46,3 1,1 3,2 2,2 2,44-28,-91 67,1 1,-1 0,1-1,-1 1,1 0,0 1,0-1,0 0,0 1,0-1,0 1,0 0,0 0,1 0,-1 1,0-1,1 1,-1 0,0 0,1 0,-1 0,1 0,-1 1,0 0,0 0,1-1,-1 2,0-1,0 0,0 1,0-1,0 1,0 0,-1 0,1 0,0 0,-1 1,0-1,1 1,-1-1,0 1,-1 0,1 0,1 2,2 14,-2 0,1 0,-2 0,-1 0,0 0,-2 1,0-1,-1 0,-1 0,0 0,-2 0,-5 12,1-10,-1-2,-2 0,0 0,-1-1,0 0,-2-1,0-1,0 0,-2-1,0-1,-1-1,0 0,-1-1,0-1,-1-1,0 0,-1-2,0 0,-123 44,143-51,0 0,0-1,0 1,0 0,0-1,0 1,0 0,0-1,-1 0,1 1,0-1,0 0,-1 1,1-1,0 0,0 0,-1 0,1 0,0 0,0 0,-1-1,1 1,0 0,0-1,-1 1,1-1,0 1,0-1,0 1,0-1,0 0,0 0,0 1,0-1,0 0,0 0,0 0,0 0,1 0,-1 0,0 0,1 0,-1-1,1 1,-1 0,1 0,0 0,-1-1,1 1,0 0,0 0,0-1,0 1,0-1,11-19,3 0</inkml:trace>
  <inkml:trace contextRef="#ctx0" brushRef="#br0" timeOffset="331.377">1412 21,'-28'26,"2"0,0 2,2 1,2 1,0 1,2 1,2 0,-15 35,31-63,1 0,-1 0,1 1,0-1,0 1,0-1,1 1,-1-1,1 1,0-1,0 1,1-1,-1 1,1-1,0 0,0 1,1-1,-1 0,1 1,0-1,0 0,1 0,-1-1,1 1,0 0,0-1,0 0,0 0,0 0,1 0,-1 0,1 0,0-1,0 0,0 0,0 0,1 0,12 3,0-2,1 1,-1-2,0-1,1 0,-1-1,1-1,-1 0,1-2,-1 0,0 0,0-2,0 0,-1-1,1-1,5-4,-12 6,-1-1,0 1,0-2,-1 1,0-1,0-1,-1 1,0-1,0-1,-1 1,0-1,0 0,-1 0,0-1,-1 0,0 0,0 0,-1 0,-1 0,1-1,-2 1,0-1,0 0,0 1,-2-1,1 0,-1 1,-1-1,-1-4,1 9,0-1,0 1,-1 0,0-1,0 2,-1-1,1 0,-1 1,0-1,-1 1,0 0,1 0,-1 1,-1 0,1 0,-1 0,1 0,-1 1,0 0,-1 0,1 1,0-1,-1 2,1-1,-1 0,0 1,1 1,-7-1,-12 0</inkml:trace>
</inkml:ink>
</file>

<file path=ppt/ink/ink5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0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1,'0'4,"5"13,1 6,0 6,-1 1,-2 2,0-1,-2-1,-1 0,0 0,0-2,5-4,1-2,0 0,-1 1,3-3,0-10,0-7</inkml:trace>
</inkml:ink>
</file>

<file path=ppt/ink/ink5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01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0,'28'5,"25"1,8 0,-2-1,-6-1,-8-7,-6-2,-5-1,-3 1,-3 2,-5 0</inkml:trace>
</inkml:ink>
</file>

<file path=ppt/ink/ink5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02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28,'226'-24,"-224"23,1 1,0-1,-1 1,1-1,0 1,-1 0,1 0,0 0,0 0,-1 1,1-1,0 1,-1-1,1 1,-1 0,1 0,-1 0,1 1,-1-1,0 0,0 1,1 0,-1-1,0 1,0 0,-1 0,1 0,0 0,-1 1,1-1,-1 0,0 1,1-1,-1 1,0 0,-5 9,-1 0,0 0,-1-1,0 0,-1 0,0 0,0-1,-1 0,-1 0,0-1,-1 0,-12 16,-9 10,11-14,2 1,0 0,1 1,1 1,1 1,1 2,13-26,0 1,0-1,1 1,-1-1,0 1,1-1,-1 1,1-1,0 1,0 0,0-1,0 1,0-1,0 1,0 0,0-1,0 1,1-1,-1 1,1 0,-1-1,1 1,-1-1,1 0,0 1,0-1,0 0,0 1,0-1,0 0,0 0,0 0,1 0,-1 0,0 0,1 0,-1 0,1 0,-1-1,0 1,1 0,0-1,-1 0,1 1,-1-1,1 0,1 0,80-1,59-48,-124 36</inkml:trace>
</inkml:ink>
</file>

<file path=ppt/ink/ink5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13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0 283,'285'-41,"-88"7,-40 11,-139 18</inkml:trace>
  <inkml:trace contextRef="#ctx0" brushRef="#br0" timeOffset="340.307">339 0,'0'15,"0"8,4 7,3 2,-1 0,-1 1,-1-2,-2-1,-1 0,0-1,-1-1,-1 0,1 0,0 0,0 0,-1 0,1-4</inkml:trace>
</inkml:ink>
</file>

<file path=ppt/ink/ink5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08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1 960,'25'-38,"-20"25,78-243,-81 252,6-18,1 1,0 0,2 0,1 1,0 1,1 0,1 0,1 2,1 0,0 0,6-3,-21 19,1 0,-1 0,1 0,-1 0,0 0,1 0,-1 1,1-1,0 0,-1 1,1-1,0 1,-1 0,1-1,0 1,-1 0,1 0,0 0,-1 0,1 0,0 1,0-1,-1 1,1-1,-1 1,1-1,0 1,-1 0,1-1,-1 1,1 0,-1 0,0 0,0 1,1-1,-1 0,0 0,0 1,0-1,0 0,0 1,0-1,-1 1,1 0,0-1,-1 1,1-1,-1 1,0 0,1-1,-1 1,0 0,0 0,0 1,7 19,-2 0,0 0,-1 1,-1-1,-1 1,-2 0,0 0,-1 0,-1 0,-3 11,-14 95,20-129,-1 0,0 1,1-1,-1 0,1 0,-1 0,1 0,-1 0,1 1,-1-1,1 0,-1 0,1 0,-1-1,1 1,-1 0,1 0,-1 0,1 0,-1 0,1 0,-1-1,1 1,-1 0,1 0,-1-1,0 1,1 0,-1-1,0 1,1 0,-1-1,0 1,1-1,-1 1,0-1,0 1,1 0,-1-1,0 1,0-1,0 1,0-1,0 1,0-1,1 1,-1-1,0 1,-1-1,1 1,0-1,0 1,0-1,0 1,0-1,0 1,0-1,30-64,3 1,3 1,3 2,37-45,-71 99,0 0,0 1,1 0,-1 0,1 0,1 0,-1 1,1 0,0 1,0-1,0 1,0 1,1 0,0 0,0 0,0 1,0 0,0 0,0 1,0 0,0 0,1 1,-1 0,3 1,-6 4,0-1,-1 1,0 0,0 0,0 0,0 1,-1 0,0-1,0 1,-1 0,0 0,0 1,0-1,-1 0,1 1,-2-1,1 1,-1-1,0 1,0-1,-1 1,1-1,-1 0,-1 1,-1 3,-51 198,58-152,2-51</inkml:trace>
  <inkml:trace contextRef="#ctx0" brushRef="#br0" timeOffset="2096.138">903 931,'11'1,"-1"-1,1-1,0 0,-1 0,1-1,-1 0,0-1,0 0,0-1,0 0,0-1,-1 0,4-2,25-19,-2 0,0-3,-2-1,-2-1,0-2,-3-1,0-1,-3-2,0-1,14-30,-35 57,0 0,0 0,-1 0,0-1,-1 1,-1-1,0 0,0 0,-1 0,0-6,-1 14,0 1,-1-1,1 0,-1 1,1-1,-1 0,0 1,-1-1,1 1,0-1,-1 1,0 0,0-1,0 1,0 0,0 0,-1 1,0-1,1 0,-1 1,0 0,0-1,0 1,0 0,-1 1,1-1,0 0,-1 1,1 0,-1 0,0 0,1 0,-1 1,-2-1,0 1,1 0,-1 0,0 1,1-1,-1 1,1 1,-1-1,1 1,-1 0,1 0,0 1,0-1,0 1,0 0,0 1,1-1,-1 1,1 0,0 0,0 0,1 0,-1 1,0 1,-64 117,66-109,0 0,0 1,2-1,-1 0,2 1,0-1,1 0,0 1,1-1,1 0,0-1,1 1,0-1,1 1,1-2,0 1,0-1,2 0,-1-1,2 2,-5-6,0 0,0 0,1 0,-1-1,1 1,1-1,-1-1,1 1,0-1,1-1,-1 1,1-1,0 0,0-1,0 0,0 0,0-1,1 0,-1 0,1-1,6 0,48-12,-56 4</inkml:trace>
  <inkml:trace contextRef="#ctx0" brushRef="#br0" timeOffset="3081.683">1666 0,'102'5,"-101"-5,-1 0,1 1,0-1,0 0,0 0,0 0,-1 1,1-1,0 0,0 1,-1-1,1 1,0-1,-1 1,1-1,0 1,-1 0,1-1,-1 1,1 0,-1-1,1 1,-1 0,1 0,-1 0,0-1,1 1,-1 0,0 0,0 0,0 0,0-1,0 1,0 0,0 0,0 0,0 0,0 0,0-1,0 1,0 0,-1 0,1 0,-1 0,-26 38,9-16,17-21,0 0,-1 0,1 0,0 1,0-1,0 0,0 1,0-1,1 1,-1-1,1 0,0 1,0-1,0 1,0-1,0 1,0-1,0 1,1-1,-1 1,1-1,0 1,0-1,0 0,0 1,0-1,0 0,1 0,-1 0,1 0,0 0,-1 0,1-1,0 1,0 0,0-1,0 0,0 1,0-1,1 0,-1 0,0 0,1 0,-1 0,0-1,1 1,-1-1,1 0,-1 0,1 0,-1 0,1 0,0 0,41-8,-23 4</inkml:trace>
  <inkml:trace contextRef="#ctx0" brushRef="#br0" timeOffset="3779.173">2258 367,'-8'0,"-1"-1,1 2,0-1,0 1,0 0,0 1,0 0,0 0,0 1,1 0,-1 0,1 1,-1 0,1 0,1 1,-1 0,1 0,0 0,0 1,-1 1,-7 9,1-1,1 2,0 0,2 0,0 1,1 1,0-1,2 1,0 1,1-1,1 1,1 0,1 0,0 1,2 6,-1-21,2 1,-1-1,1 1,-1 0,2-1,-1 1,1 0,0-1,0 1,1-1,0 1,0-1,1 0,-1 0,1 0,1 0,-1-1,1 1,0-1,0 0,1 0,-1 0,1 0,0-1,1 0,-1 0,0 0,1-1,0 0,1 1,8-2,0 0,-1-1,1-1,0 0,0-1,0 0,-1-1,1-1,-1 0,1-1,-1-1,-1 0,1-1,-1 0,13-8,16-12,0-2,-2-2,-2-1,3-5,-28 25,-1 0,0 0,0-1,-1 0,-1-1,0-1,-1 1,-1-2,0 1,0-1,-2 0,0 0,0-1,-2 0,0 0,-1 0,1-6,-5 15,0 1,0-1,-1 1,1-1,-1 1,-1 0,1 0,-1 0,0 0,0 0,-1 1,0-1,0 1,0 0,-1 0,1 0,-1 1,0 0,-1 0,1 0,-1 0,-5-2,1 1,-1-1,1 1,-1 1,-1 0,1 0,0 1,-1 1,0 0,0 0,0 1,1 1,-7 0,-50 10,39-4</inkml:trace>
  <inkml:trace contextRef="#ctx0" brushRef="#br0" timeOffset="4144.546">2004 621,'29'-14,"19"-5,6 0,-1 5,-5 3,-6 5,-5 7,-4 9,-3 2,-7 5,-2-2,0-2,-3-9,-6-5</inkml:trace>
  <inkml:trace contextRef="#ctx0" brushRef="#br0" timeOffset="4510.289">2287 0,'-5'5,"-6"6,-2 2</inkml:trace>
  <inkml:trace contextRef="#ctx0" brushRef="#br0" timeOffset="5031.68">2738 28,'1'2,"1"0,-1 0,1 0,-1-1,1 1,0 0,-1-1,1 1,0-1,0 0,0 0,0 0,1 0,-1 0,0 0,0 0,1 0,-1-1,0 0,1 1,-1-1,0 0,1 0,-1 0,1 0,0 0,18 2,-18-3,-1 0,1 1,-1-1,1 1,0-1,-1 1,1 0,0 0,-1 1,1-1,0 0,-1 1,1 0,-1-1,1 1,-1 0,1 0,-1 1,0-1,1 0,-1 1,0-1,0 1,0 0,0 0,0 0,-1 0,1 0,-1 0,1 0,-1 0,0 1,1-1,-1 1,0-1,-1 1,1-1,0 1,-1-1,1 1,-1 0,0 1,-52 89,51-92,1 1,0-1,0 1,-1-1,1 1,0-1,0 1,0-1,0 1,1 0,-1-1,0 1,1-1,-1 0,1 1,-1-1,1 1,0-1,-1 0,1 1,0-1,0 0,0 0,0 0,0 0,0 0,0 0,1 0,-1 0,0 0,0 0,1 0,-1-1,1 1,-1-1,1 1,-1-1,1 0,-1 1,1-1,-1 0,1 0,-1 0,1 0,-1 0,1 0,73-6,-49 0</inkml:trace>
</inkml:ink>
</file>

<file path=ppt/ink/ink5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19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225 227,'-4'-5,"-3"4,1 6,2 7,5 7,3 5,1 2,-1 3,0 0,-2 1,-1 0,0-1,-1 0,0 0,-5-6,-1-6</inkml:trace>
  <inkml:trace contextRef="#ctx0" brushRef="#br0" timeOffset="301.195">0 650,'38'-9,"28"-9,6 0,-3 2,-9 4,-10 4,-9 4,-10 7,-17 3,-10 0</inkml:trace>
  <inkml:trace contextRef="#ctx0" brushRef="#br0" timeOffset="812.189">57 820,'15'-5,"12"-5,0 1,0 2,1 1,0 0,0 3,5 0,-32 2,0 0,1 1,-1-1,0 1,0-1,1 1,-1-1,0 1,0 0,1 0,-1 0,0-1,1 1,-1 1,1-1,-1 0,0 0,0 0,1 1,-1-1,0 1,1-1,-1 1,0-1,0 1,0 0,0-1,0 1,0 0,0 0,0 0,0 0,0 0,0 0,0 0,0 0,-1 0,1 1,-1-1,1 0,-1 0,1 1,-1-1,0 0,1 1,-1-1,0 0,0 1,0-1,0 0,0 1,0-1,-1 0,1 1,0-1,-1 0,1 1,-136 161,102-95,33-67,0 1,1 0,-1-1,1 1,-1 0,1-1,0 1,0 0,-1 0,1-1,0 1,1 0,-1-1,0 1,0 0,1 0,-1-1,1 1,-1 0,1-1,0 1,0-1,0 1,0-1,0 1,0-1,0 0,0 0,0 1,1-1,-1 0,0 0,1 0,-1 0,1 0,-1-1,1 1,0 0,-1-1,2 1,73-12,-51-1</inkml:trace>
  <inkml:trace contextRef="#ctx0" brushRef="#br0" timeOffset="1561.288">451 904,'237'-308,"-237"307,1 0,-1 0,0 0,1 0,-1 0,0 0,1 1,-1-1,1 0,0 0,-1 0,1 1,0-1,-1 0,1 1,0-1,0 0,-1 1,1-1,0 1,0-1,0 1,0 0,0-1,0 1,0 0,0 0,0-1,0 1,0 0,0 0,0 0,0 0,0 0,0 1,-1-1,1 0,0 0,0 1,0-1,0 0,0 1,0-1,0 1,0-1,-1 1,1 0,0-1,0 1,-1 0,1-1,0 1,-1 0,1 0,-1 0,1-1,-1 1,1 0,-1 0,0 0,1 0,-1 0,9 130,-9-129,1-1,-1 1,1-1,0 1,-1-1,1 0,0 1,0-1,0 0,0 0,0 1,0-1,0 0,0 0,1 0,-1 0,0-1,1 1,-1 0,1 0,-1-1,0 1,1-1,-1 1,1-1,0 0,-1 0,1 1,-1-1,1 0,-1 0,1-1,0 1,-1 0,1 0,-1-1,1 1,-1-1,1 1,-1-1,0 0,1 0,-1 1,0-1,1 0,-1 0,0 0,1-1,60-52,122-146,-184 199,1 1,-1-1,0 1,1-1,-1 1,0 0,1-1,-1 1,1 0,-1-1,1 1,-1 0,1 0,-1-1,1 1,-1 0,1 0,-1 0,1 0,-1 0,1 0,0 0,-1 0,1 0,-1 0,1 0,-1 0,1 0,-1 0,1 0,0 0,-1 1,1-1,-1 0,1 0,-1 1,0-1,1 0,-1 1,1-1,-1 0,1 1,-1-1,0 1,1-1,-1 1,0-1,0 1,1-1,-1 1,0-1,0 1,0-1,1 1,9 39,-7-24,3 17,-1-1,-2 1,-1 0,-2-1,-1 5,1-21,0 8</inkml:trace>
  <inkml:trace contextRef="#ctx0" brushRef="#br0" timeOffset="2332.03">1665 594,'-5'-6,"-1"1,1 0,-1 0,-1 0,1 1,0 0,-1 0,0 0,0 1,0 0,-1 1,1 0,-1 0,1 0,-1 1,0 0,1 0,-1 1,0 0,1 1,-1-1,0 2,1-1,-1 1,1 0,-1 0,1 1,0 0,-1 1,-2 4,-1 1,2 0,-1 0,1 1,0 1,1-1,1 1,0 1,0 0,1-1,0 2,1-1,0 1,1 0,0 5,4-14,0 1,0 0,0 0,1-1,0 1,0 0,0-1,0 1,1-1,0 1,0-1,0 0,0 1,1-1,0 0,0-1,0 1,0 0,0-1,1 0,0 0,-1 0,1 0,0 0,0-1,1 0,-1 0,0 0,1 0,-1-1,1 0,0 0,-1 0,1 0,0-1,0 1,-1-1,1-1,0 1,0-1,-1 1,1-1,0-1,-1 1,1-1,-1 0,1 0,22-10,-1 0,-1-2,0-1,-1-1,-1-1,-1-1,0-1,-1-1,-1-1,-1 0,12-19,34-32,-65 72,0-1,1 1,-1-1,0 1,1 0,-1-1,1 1,-1 0,0-1,1 1,-1 0,1-1,-1 1,1 0,-1 0,1 0,-1-1,1 1,0 0,-1 0,1 0,-1 0,1 0,-1 0,1 0,-1 0,1 0,-1 0,1 1,0-1,-1 0,1 0,-1 0,1 1,-1-1,0 0,1 1,-1-1,1 0,-1 1,1-1,-1 0,0 1,1-1,-1 1,0-1,1 1,-1-1,0 1,0-1,0 1,1-1,-1 1,0-1,0 1,0-1,0 1,0-1,0 1,0 0,0-1,0 1,0-1,0 1,0-1,-1 1,1-1,0 1,0 0,1 51,-2-45,-1 351,0-333,-1-1,-1 0,0 0,-2 0,-1-1,-1 1,-1-2,-1 1,-1-1,-10 16,-47 31,66-68,0 1,-1-1,1 0,0 0,-1 0,1 0,0-1,-1 1,1-1,-1 1,0-1,1 0,-1 0,1 0,-1 0,1-1,-1 1,1-1,-1 1,1-1,0 0,-1 0,1 0,0 0,-1 0,1-1,0 1,0-1,0 1,0-1,1 0,-1 0,0 0,1 0,-1 0,0-1,-3-8,1 1,0-1,1 0,0 0,1 0,0 0,0-1,1 1,1 0,0-1,1 1,0-1,2-8,2-2,2 0,0 1,1-1,1 2,1-1,1 2,0-1,6-5,1-5,-1 2</inkml:trace>
  <inkml:trace contextRef="#ctx0" brushRef="#br0" timeOffset="3433.179">2116 961,'77'-27,"-31"0,-1-1,-1-3,-2-1,-1-3,-1-1,-3-1,4-8,-1 4,-29 32,-1-1,0 0,-1-1,0 0,0 0,-1-1,-1 0,0 0,-1-1,0 0,-1 0,0-1,-1 1,-1-1,0 0,-1 0,0-7,-1 17,1-1,-1 0,-1 1,1-1,-1 0,0 0,0 1,0-1,-1 0,1 0,-1 1,0-1,-1 0,1 1,-1-1,0 1,0 0,0 0,-1 0,1 0,-1 0,0 0,0 0,0 1,-1 0,1-1,-1 1,0 1,0-1,0 0,0 1,0 0,-1 0,1 0,-1 1,1-1,-1 1,-2 0,-3 3,-1 0,1 0,0 1,0 1,1 0,-1 0,1 1,0 0,0 0,0 1,1 1,0-1,0 1,0 0,1 1,0 0,1 0,0 1,0 0,1 0,0 0,-1 4,0-4,1 0,0 0,1 1,0 0,1 0,0 0,0 0,1 0,0 1,1-1,0 1,1-1,0 1,1 0,0-1,0 1,1-1,1 0,0 0,0 0,1 0,0 0,0 0,5 5,8 6,1-1,1 0,1-1,0-1,2-1,0 0,1-2,0-1,1-1,1-1,17 6,-36-15,1 0,0 0,0-1,1 0,-1 0,0 0,1-1,-1-1,1 1,-1-1,1 0,-1-1,1 0,4-4</inkml:trace>
  <inkml:trace contextRef="#ctx0" brushRef="#br0" timeOffset="3865.915">3330 199,'-15'9,"0"1,1 0,0 0,0 2,1 0,0 0,1 1,1 1,0 0,1 0,1 1,0 1,1-1,0 1,1 1,1-1,1 1,0 0,0 8,4-17,1 0,0 0,1-1,-1 1,2 0,-1-1,1 1,0-1,0 1,1-1,0 0,0 0,1 0,0 0,0-1,1 1,0-1,0 0,0-1,0 1,1-1,0 0,1-1,-1 1,1-1,-1 0,1-1,0 1,1-2,-1 1,0-1,1 0,-1 0,1-1,0 0,0 0,-1-1,1 0,0-1,4 0,4-1,-1-1,0 0,0-1,0 0,0-1,-1-1,0-1,0 0,-1-1,1 0,-2-1,1 0,-1-1,-1 0,0-1,0-1,5-6,-10 10,1 1,-1-1,0-1,0 1,-1-1,0 0,-1 0,0 0,0-1,-1 1,0-1,-1 0,0 0,0 0,-1 0,-1 0,0 0,0 0,-1 0,0 0,-1 0,0 0,0 0,-1 0,0 1,-1-1,0 1,-2-2,-3 1,0 1,0 0,-1 1,0 0,-1 1,0 0,0 1,0 0,-1 0,0 1,0 1,0 0,0 1,-1 0,0 1,1 0,-1 1,0 0,0 1,0 1,0 0,1 1,-1 0,1 1,-2 0,-16 4</inkml:trace>
  <inkml:trace contextRef="#ctx0" brushRef="#br0" timeOffset="4151.542">3048 482,'71'-10,"-1"-4,0-2,-1-4,52-22,-100 32,-19 9,0-1,-1 1,1-1,0 1,0 0,0 0,0 0,0 0,0 0,0 0,0 1,1-1,-1 1,0-1,0 1,1 0,-1 0,0 0,0 0,1 0,-1 1,0-1,0 1,1-1,-1 1,0 0,0 0,0 0,0 0,0 0,0 0,0 1,-1-1,1 0,0 1,-1 0,1-1,0 3,0 0,0 0,-1 1,1-1,1 0,-1 0,1-1,-1 1,1 0,0-1,0 0,1 1,-1-1,1 0,-1-1,1 1,0-1,0 0,0 0,0 0,1 0,-1-1,1 1,-1-1,0 0,1-1,0 1,-1-1,1 0,-1 0,1 0,-1-1,1 1,-1-1,1 0,1-1,12-9,-5 0</inkml:trace>
  <inkml:trace contextRef="#ctx0" brushRef="#br0" timeOffset="4715.014">3697 2,'157'1,"-155"-2,0 1,-1-1,1 1,0 0,0 0,0 0,0 0,0 0,-1 0,1 0,0 1,0-1,0 1,-1-1,1 1,0 0,-1 0,1 0,0 0,-1 0,1 0,-1 0,0 0,1 0,-1 1,0-1,0 1,1-1,-1 1,-1-1,1 1,0 0,0-1,0 1,-1 0,1-1,-1 1,0 0,1 0,-1 0,0 0,0-1,0 3,-73 65,13-19,60-49,-1 0,0 0,1 0,0 0,-1 0,1 0,0 1,-1-1,1 0,0 0,0 0,0 0,0 1,0-1,0 0,0 0,0 0,1 0,-1 1,0-1,1 0,-1 0,1 0,-1 0,1 0,-1 0,1 0,0 0,0 0,-1 0,1-1,0 1,0 0,0 0,0-1,0 1,0 0,0-1,0 1,0-1,0 0,0 1,1-1,-1 0,0 0,0 1,0-1,0 0,60 16,63-27,-68 1,-34 7</inkml:trace>
</inkml:ink>
</file>

<file path=ppt/ink/ink5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26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87,'-1'0,"0"0,0-1,0 1,0 0,0 0,0-1,0 1,1 0,-1-1,0 1,0-1,0 1,1-1,-1 1,0-1,0 0,1 1,-1-1,1 0,-1 0,1 0,-1 1,1-1,-1 0,1 0,-1 0,1 0,0 0,0 0,0 0,-1 0,1 1,0-1,0 0,0 0,0 0,1 0,-1 0,0 0,0 0,0 0,1 0,-1 0,1 0,-1 1,0-1,1 0,42-20,232 8,-104-6,-159 19</inkml:trace>
</inkml:ink>
</file>

<file path=ppt/ink/ink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58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1,'-4'5,"-1"0,1 0,0 0,1 0,-1 1,1 0,0-1,1 1,-1 0,1 1,0-1,1 0,0 1,0-1,0 0,1 1,-1-1,2 1,-1-1,1 1,0-1,0 1,1-1,-1 1,1 8,6 111,-5 1,-7 39,-42 37,9-68,35-123</inkml:trace>
  <inkml:trace contextRef="#ctx0" brushRef="#br0" timeOffset="290.664">1 538,'38'-15,"18"-4,4-4,-3 1,-7 6,-12 0,-7 2,-5 5,-6-2,-2 1,-4 3</inkml:trace>
  <inkml:trace contextRef="#ctx0" brushRef="#br0" timeOffset="767.632">566 58,'0'678,"-1"-675,0 0,0 1,1-1,-1 0,1 1,0-1,0 1,0-1,0 0,1 1,0-1,-1 0,1 1,0-1,0 0,1 0,-1 0,1 0,-1 0,1 0,0 0,0 0,1-1,-1 1,0-1,1 0,-1 1,1-1,0 0,0-1,0 1,0 0,0-1,0 0,0 1,1-1,-1-1,0 1,1 0,2-1,2-3,-1-1,0-1,1 0,-1 0,-1 0,1-1,-1 0,0 0,0 0,-1-1,4-5,0 1,52-43,-59 54,-1-1,0 0,1 0,-1 1,1-1,-1 1,1-1,-1 1,1 0,0-1,-1 1,1 0,-1 0,1 0,0 0,-1 0,1 1,-1-1,1 0,-1 1,1-1,-1 1,1 0,-1-1,1 1,-1 0,0 0,1 0,-1 0,0 0,0 0,0 0,0 0,0 1,0-1,0 0,0 1,0-1,-1 0,1 1,-1-1,1 1,-1-1,1 1,-1-1,0 1,0 0,1 0,16 108,-11-84</inkml:trace>
  <inkml:trace contextRef="#ctx0" brushRef="#br0" timeOffset="1240.21">1101 819,'13'0,"0"-1,0 0,0-1,0 0,0-1,-1 0,1-1,-1-1,0 0,-1 0,1-1,-1-1,0 0,0 0,3-5,-11 10,-1 1,1-1,-1-1,1 1,-1 0,0 0,0-1,0 1,-1-1,1 0,-1 1,1-1,-1 0,0 0,0 0,0 0,0 0,-1 0,1 0,-1 0,0-1,0 1,0 0,0 0,0 0,-1 0,0 0,1 0,-1 0,0 0,0 0,-1 0,1 0,-1 0,1 1,-1-1,0 1,0-1,0 1,0 0,0-1,-1 1,1 0,-2 0,-4 2,1 0,-1 0,1 1,0 0,-1 0,1 1,0 0,0 0,0 1,0 0,0 0,1 1,-1 0,1 0,0 0,0 1,1 0,-6 5,2-1,1 0,-1 0,1 1,1 0,0 0,0 1,1 0,1 1,-5 10,9-19,-1 1,1 0,0 0,0-1,0 1,1 0,0 0,-1 0,1 0,0 0,1 0,-1 0,1 0,0 0,0-1,0 1,0 0,1 0,-1-1,1 1,0-1,0 1,0-1,1 0,-1 0,1 0,0 0,0-1,0 1,0-1,0 1,2 0,7 1,-1 0,1 0,0-1,1-1,-1 0,0-1,1 0,-1-1,0 0,1-1,-1-1,0 0,0 0,0-1,0-1,0 0,0 0,-1-2,8-3,-1 0</inkml:trace>
  <inkml:trace contextRef="#ctx0" brushRef="#br0" timeOffset="1657.072">1441 904,'153'-217,"-136"211,-12 34,-2-10,-2-15,0 1,1-1,-1 0,1 1,-1-1,1 0,0 0,0 0,1 0,-1 0,1-1,-1 1,1-1,0 1,0-1,0 0,0 0,0 0,1-1,-1 1,0-1,1 0,-1 0,1 0,0 0,-1-1,1 1,0-1,-1 0,1 0,0 0,-1-1,2 1,4-2,1 0,-1 0,0-1,0 0,0 0,0-1,-1 0,0-1,1 0,-2 0,1-1,3-3,1-1,-1-2,1 0,-2 0,0-1,0 0,-1 0,-1-1,0-1,-1 1,-1-1,0 0,-1-2,-1-4</inkml:trace>
</inkml:ink>
</file>

<file path=ppt/ink/ink5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26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84,'44'-5,"32"-6,9-1,-5 1,-7 3,-11-3,-11 2,-10 1,-6 2,-10 3</inkml:trace>
</inkml:ink>
</file>

<file path=ppt/ink/ink5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29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27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342 311,'-47'38,"2"3,2 1,1 2,3 2,-26 40,60-81,-1 0,1 0,0 1,1-1,-1 1,1 1,0-1,1 0,0 1,0 0,0 0,1 0,-1 0,2 0,-1 0,1 1,0-1,1 0,0 1,0-1,0 0,1 1,0-1,1 0,0 0,0 1,0-1,1-1,0 1,0 0,4 4,-1-5,1 0,1-1,-1 0,1-1,0 1,0-1,0-1,1 0,-1 0,1-1,0 0,0 0,-1-1,1 0,0 0,0-1,0-1,0 1,0-1,0-1,0 0,0 0,-1-1,1 0,-1 0,5-3,44-17,-33 15</inkml:trace>
  <inkml:trace contextRef="#ctx0" brushRef="#br0" timeOffset="297.172">765 397,'-35'15,"0"3,1 0,1 3,1 0,1 2,0 2,2 0,-2 6,20-20,1 0,0 1,1-1,0 2,1 0,0 0,1 0,-1 5,6-14,0-1,1 1,0 0,0-1,0 1,0 0,0 0,1 0,-1 0,1 0,0 0,1-1,-1 1,0 0,1 0,0 0,0 0,0-1,1 1,-1 0,1-1,0 1,0-1,0 0,0 0,1 1,-1-2,1 1,0 0,0 0,0-1,0 1,3 0,4 2,1-1,0 0,0-1,0 0,0-1,1 0,-1-1,1-1,-1 1,1-2,-1 1,1-2,-1 1,0-2,1 0,-1 0,0-1,-1 0,1 0,-1-2,0 1,1-2,5-3,-1-1,0 0,0-1,-1-1,-1 0,0-1,-1 0,-1-1,0 0,-1-1,0 0,-1-1,-1 0,-1 0,5-18,-10 28,-1-1,1 0,-1 1,-1-1,1 1,-2-1,1 0,-1 1,0-1,0 0,-1 1,0 0,0-1,-1 1,0 0,0 0,-1 0,0 1,0-1,0 1,-1 0,0 0,0 0,-1 1,1 0,-1 0,0 0,-1 1,1 0,-1 0,0 1,0-1,0 2,0-1,0 1,-1 0,1 0,-1 1,0 0,1 0,-1 1,0 0,-2 1,-9 5</inkml:trace>
  <inkml:trace contextRef="#ctx0" brushRef="#br0" timeOffset="781.055">963 763,'24'-24,"18"-16,-2-1,-1-2,-3-2,-1-1,-3-1,17-34,-34 66,-14 50,-1-35,-1 10,0 0,0 1,1-1,0 0,1 0,0 0,1 0,0 0,0 0,1 0,1-1,-1 1,1-1,1 0,0 0,0 0,1-1,0 0,0 0,1 0,0-1,1 0,-1 0,4 1,-4-3,-1-1,2 0,-1 0,0 0,1-1,0 0,0-1,0 0,0 0,0 0,0-1,0-1,0 1,1-1,-1 0,0-1,0 0,0-1,0 1,0-2,0 1,0-1,0 0,-1 0,0-1,1 0,-2-1,1 1,0-1,-1-1,0 1,2-4,-1 0,0-1,-1 0,-1-1,0 0,0 0,-1 0,0 0,-1 0,0-1,-1 0,-1 1,0-1,0 0,-1 0,0 0,-1 0,-1 1,0-1,0 0,-1 1,-1 0,0-1,-3-4,-5-3</inkml:trace>
  <inkml:trace contextRef="#ctx0" brushRef="#br0" timeOffset="1296.805">2091 170,'-9'4,"0"0,0 0,1 1,-1 0,1 1,0 0,1 0,-1 0,1 1,1 0,-1 1,1 0,0 0,1 0,-1 1,7-5,0-1,0 1,0-1,0 0,0 0,1 1,0-1,-1 0,1 0,0-1,0 1,1 0,-1-1,1 1,-1-1,1 1,0-1,0 0,0 0,0-1,0 1,0-1,0 1,0-1,1 0,-1 0,1 0,-1-1,1 1,-1-1,1 0,-1 0,1 0,-1-1,82 26,-83-24,0 1,0-1,0 0,0 1,-1-1,1 1,0 0,-1-1,1 1,-1 0,0 0,1 0,-1 0,0 0,0 0,0 1,-1-1,1 0,0 0,-1 1,0-1,1 0,-1 1,0-1,0 0,0 1,-1-1,1 0,0 1,-1-1,0 0,1 0,-1 1,0-1,0 0,-1 0,-4 9,0-1,-1 1,-1-2,0 1,0-1,0 0,-2 0,1-1,-3 1,-18 18,-106 57,110-71,-58 25,59-30</inkml:trace>
  <inkml:trace contextRef="#ctx0" brushRef="#br0" timeOffset="1615.332">2712 1,'-14'43,"-5"19,0 9,0-3,2-8,5-10,4-9,3-5,3-6,1-2,1-1,1-1,0 1,0 0,-6-5,-5-5,-3-6</inkml:trace>
  <inkml:trace contextRef="#ctx0" brushRef="#br0" timeOffset="1865.979">2288 340,'39'-5,"27"-1,6-1,-3 2,-9 2,-10 1,-9 0,-6 2,-4 5,-8 2</inkml:trace>
</inkml:ink>
</file>

<file path=ppt/ink/ink5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2.3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0,'5'24,"6"8,2-2</inkml:trace>
</inkml:ink>
</file>

<file path=ppt/ink/ink5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2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4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218 539,'-10'-2,"0"0,0 2,-1-1,1 1,-1 1,1 0,0 0,0 1,-1 0,1 1,0 0,1 1,-1 0,1 0,-1 1,2 0,-1 1,0 0,-3 4,10-9,0 1,1 0,-1 1,1-1,-1 0,1 0,0 1,-1-1,1 0,0 1,1-1,-1 1,0 0,1-1,0 1,-1-1,1 1,0 0,0-1,1 1,-1 0,0-1,1 1,0-1,-1 1,1-1,0 1,0-1,1 1,-1-1,0 0,1 0,-1 0,1 0,0 0,0 0,0 0,0 0,0-1,1 2,4 2,0 1,0-1,1 0,-1-1,1 0,0 0,0-1,1 0,-1 0,1-1,6 1,1-4,0 0,0-2,0 0,0-1,0 0,-1-1,1-1,-1-1,-1 0,1-1,-1 0,-1-1,0-1,7-5,1 0,-1 2,0 0,-1-1,-1-2,0 0,-1 0,-1-2,-1 0,0-1,-1 0,-1-1,-1-1,-1 0,-1 0,-1-1,0 0,-2-1,-1 0,0 0,-2-1,-1 1,-1-1,0-15,-3 30,0 0,-1-1,0 1,0 0,-1 0,-1 0,1 0,-1 1,-1 0,1-1,-1 2,-1-1,-3-4,6 9,0 0,0 0,0 0,0 1,0-1,-1 1,1 0,-1 0,0 0,1 0,-1 1,0 0,0-1,0 1,0 1,0-1,0 0,-1 1,1 0,0 0,0 0,0 1,0-1,0 1,0 0,0 0,0 1,0-1,0 1,0 0,-1 1,-6 2,0 2,1-1,0 1,0 1,1 0,0 0,0 1,1 0,0 1,1-1,0 1,0 1,1 0,1-1,0 2,0-1,1 1,0-1,1 1,0 0,1 0,1 1,0-1,0 0,2 0,-1 1,1-1,1 0,0 0,1 0,0 0,1 0,0-1,1 0,0 1,1-2,0 1,1-1,0 0,0 0,7 5,3 0,1-1,1 0,1-2,0 0,0-1,1-1,0-1,1-1,0-1,0-1,1 0,0-2,0-1,19 0,-22-2,0-2,0 0,-1-1,1-1,0-1,-1-1,0 0,0-2,0 0,-1-1,0-1,0-1,-1 0,0-1,-1-1,-1 0,0-2,0 1,-1-2,-1 0,-1 0,1-3,16-82,-29 97,1 0,-1 1,0-1,0 0,-1 1,1-1,-1 1,1-1,-1 1,0-1,0 1,0-1,0 1,0 0,0-1,-1 1,1 0,-1 0,0 0,0 0,1 0,-1 0,0 1,-1-1,1 1,0-1,0 1,-1 0,1 0,0 0,-1 0,1 0,-1 1,0-1,1 1,-1-1,-1 1,-7 1,0 1,0 0,1 0,-1 1,1 0,0 1,0 1,0-1,0 1,1 1,0 0,0 0,0 1,1 0,0 1,0-1,1 2,0-1,0 1,1 0,0 0,-3 9,5-10,0 1,1 0,0 0,1 0,0 0,0 0,1 1,0-1,1 0,0 1,0-1,1 0,0 1,1-1,0 0,1 0,-1 0,2 0,-1 0,1-1,1 1,-1-1,1 0,1-1,-1 1,2-1,-1 0,1 0,0-1,0 0,0 0,1-1,0 0,0 0,0-1,1 0,0 0,-1-1,1 0,3 0,15 3,-1-2,1-1,0-1,0-1,-1-1,1-2,0-1,0 0,19-7,-20 3</inkml:trace>
</inkml:ink>
</file>

<file path=ppt/ink/ink5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2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57 317,'3'2,"0"0,0 0,0-1,1 1,-1-1,0 0,0 0,1 0,-1 0,1 0,-1-1,1 1,-1-1,1 0,0 0,-1-1,1 1,-1-1,0 0,1 1,-1-2,1 1,-1 0,0-1,0 1,0-1,0 0,0 0,0 0,0 0,-1-1,1 1,-1-1,1 0,-1 1,0-1,0 0,-1 0,1 0,0-1,-1 1,1-2,91-204,-62 151,-27 50</inkml:trace>
  <inkml:trace contextRef="#ctx0" brushRef="#br0" timeOffset="1031.175">1 91,'5'14,"1"10,0 5,4-1,0-2,-2 0,-2 0,3-3,0-2,2-5,1-4</inkml:trace>
</inkml:ink>
</file>

<file path=ppt/ink/ink5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0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340 233,'11'28,"-4"4,-2 1,-1 0,-2 0,-1 0,-1 1,-2-1,-2 0,-5 25,-5 75,-5-21,14-89</inkml:trace>
  <inkml:trace contextRef="#ctx0" brushRef="#br0" timeOffset="384.551">1 374,'28'-31,"2"1,1 1,1 2,1 2,2 0,0 3,32-16,-36 18,1 1,1 2,0 1,1 2,1 1,0 1,0 3,1 0,1 3,-1 0,1 3,0 1,15 2,-43 0,-1 1,1 0,-1 0,0 1,1 0,-1 0,0 1,0 0,0 1,0 0,-1 0,0 0,0 1,0 0,0 1,-1-1,1 1,-1 0,-1 1,1 0,-1-1,-1 2,1-1,-1 0,0 1,-1 0,0 0,0 0,-1 0,0 1,0-1,-1 1,0-1,-1 1,1-1,-2 1,1 0,-10 18,0 0,-2-1,-1 0,-1-1,-1 0,-1-2,-2 1,0-2,-1-1,-1 0,-1-1,-1-1,-20 13,-27 21,-2-2,-2-3,-43 19,65-38,-47 19,98-48,0-1,0 1,1 0,-1 0,0-1,0 1,1 0,-1 0,0-1,0 1,0 0,0-1,0 1,0 0,0-1,1 1,-1 0,0-1,0 1,0 0,0-1,0 1,-1 0,1-1,0 1,0 0,0-1,0 1,0 0,0-1,0 1,-1 0,1 0,0-1,0 1,0 0,-1 0,1-1,0 1,0 0,-1 0,1-1,0 1,0 0,-1 0,1 0,0 0,13-12</inkml:trace>
  <inkml:trace contextRef="#ctx0" brushRef="#br0" timeOffset="648.283">1187 628,'-5'33,"-1"17,-1-1</inkml:trace>
  <inkml:trace contextRef="#ctx0" brushRef="#br0" timeOffset="880.064">1244 148,'0'0</inkml:trace>
</inkml:ink>
</file>

<file path=ppt/ink/ink5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6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100 424,'-17'42,"-41"294,36-158,22-177,0-1,-1 1,1 0,0-1,0 1,-1 0,1 0,0-1,0 1,0 0,0-1,0 1,0 0,0 0,0-1,0 1,0 0,0-1,1 1,-1 0,0-1,1 1,-1 0,0-1,1 1,-1 0,0-1,1 1,-1-1,1 1,-1-1,1 1,0-1,-1 0,1 1,-1-1,1 1,0-1,-1 0,1 0,0 1,-1-1,1 0,0 0,-1 0,1 0,0 0,0 0,-1 0,1 0,0 0,-1 0,1 0,0 0,0-1,-1 1,1 0,0 0,0-1,42-20,160-106,-173 112,0 0,1 2,1 2,0 0,1 3,-1 0,2 2,-1 2,15 0,-43 4,0 0,-1 0,1 0,0 1,-1 0,1 0,-1 0,1 1,-1-1,0 1,1 0,-1 1,0-1,0 0,-1 1,1 0,0 0,-1 0,0 1,0-1,0 1,0 0,0-1,-1 1,0 0,1 1,-2-1,1 0,0 1,-1-1,0 1,0-1,0 1,-1-1,1 1,-1 0,0 4,-6 9,-1 0,-1-1,0 0,-1 0,0-1,-2 0,0-1,-1 0,0 0,-1-1,0-1,-2-1,1 0,-1 0,-1-1,0-1,-3 0,4 1,0-1,0-1,-1 0,-1-2,0 1,0-2,0 0,0-1,-1-1,0 0,0-2,0 0,0-1,0-1,-1 0,1-1,0-2,0 1,-7-4,19 4,1 0,1-1,-1 1,0-1,1 0,-1-1,1 1,0-1,0 0,0 0,0 0,1 0,0-1,0 1,0-1,0 0,1 0,-1-2,-5-16</inkml:trace>
  <inkml:trace contextRef="#ctx0" brushRef="#br0" timeOffset="827.742">1031 820,'-13'5,"1"2,-1 0,1 0,0 1,1 1,-1 0,2 0,0 1,0 1,0 0,1 0,1 0,0 1,1 1,0-1,1 1,0 0,1 1,-2 8,6-17,1-1,-1 1,1 0,0-1,1 1,-1-1,1 1,0 0,0-1,0 0,0 1,1-1,0 0,0 1,0-1,0 0,1-1,0 1,-1 0,1-1,1 1,-1-1,0 0,1 0,0-1,-1 1,1-1,0 1,1-1,-1 0,0-1,0 1,1-1,-1 0,1 0,3 0,1 1,-1 0,1-1,-1 0,1-1,-1 0,1 0,-1-1,1 0,-1-1,1 0,-1 0,0-1,0 0,0 0,0-1,-1 1,1-2,-1 1,7-6,-7 2,-1 1,1-1,-1-1,0 1,-1-1,0 0,-1 0,1 0,-2-1,1 1,-1-1,-1 0,0 0,0 0,-1 0,0 0,-1 0,0-1,-1 1,0 0,0 0,-1 0,-1 0,0 0,0 1,0-1,-2 1,1-1,-1 1,0 1,-1-1,0 1,0 0,-1 0,-1 0,6 6,0 0,0 0,0 0,-1 0,1 1,0-1,-1 1,1 0,-1 0,0 0,1 0,-1 0,0 0,0 1,1-1,-1 1,0 0,0 0,0 0,0 0,1 0,-1 1,0-1,0 1,0 0,1-1,-1 2,1-1,-2 0,5 1,-1 0,1 1,0-1,0 0,0-1,0 1,0 0,0 0,0 0,0-1,1 1,-1 0,1-1,0 1,-1-1,1 0,0 0,0 1,-1-1,1 0,0-1,0 1,0 0,0 0,1-1,-1 1,0-1,0 0,0 0,0 0,0 0,1 0,13 1,1-2,-1 0,0 0,1-2,-1 0,0-1,-1 0,1-1,-1-1,0-1,0 0,-1-1,1 0,-2-1,1-1,1-2,5-5,0-1,-2-1,0-1,-1-1,-1 0,-1-1,-1-1,-1 0,-1-1,-1 0,-1-1,-1 0,5-24,-6 17,-2 0,-1 0,-1 0,-2 0,-1-1,-2 1,-3-28,-5 32,9 28,0 1,0-1,0 0,0 1,0-1,0 0,0 1,0-1,0 0,0 1,0-1,0 0,0 1,-1-1,1 0,0 1,0-1,0 0,0 1,-1-1,1 0,0 0,0 1,-1-1,1 0,0 0,0 0,-1 1,1-1,0 0,-1 0,1 0,0 0,-1 0,1 1,0-1,-1 0,1 0,0 0,-1 0,1 0,0 0,-1 0,1 0,0 0,-1-1,1 1,0 0,-1 0,1 0,0 0,-1 0,1 0,0-1,-1 1,1 0,0 0,0-1,-1 1,1 0,0 0,0-1,0 1,-25 135,18-74,2 1,4 0,4 48,23 134,32 125,-31-263,-24-110,-3-7</inkml:trace>
  <inkml:trace contextRef="#ctx0" brushRef="#br0" timeOffset="1077.448">1116 621,'43'-9,"38"-9,16-5,0 1,-12-1,-10-1,-13 4,-13 0,-9 3,-7 1,-9-3,-4-2,0 2,-4-1,-5 4</inkml:trace>
  <inkml:trace contextRef="#ctx0" brushRef="#br0" timeOffset="1398.769">2047 0,'-6'107,"-4"0,-5-1,-12 36,25-131,-31 137,19-96,2 1,2 0,3 0,2 1,2 0,3 27,0-77,0 0,1 0,-1 1,1-1,-1 0,1 0,0 0,1 0,-1 0,1 0,0-1,-1 1,2-1,-1 1,0-1,1 1,0-1,-1 0,1 0,0-1,1 1,-1 0,0-1,1 0,-1 0,1 0,0 0,0-1,0 1,0-1,0 0,0 0,0 0,0-1,0 0,0 0,0 0,3 0,22-12,0-1,-2-1,1-1,-2-2,19-14,-38 26,204-134,-209 138,-1 0,0 0,0 0,1 0,-1 0,1 1,-1-1,1 0,-1 1,1-1,-1 1,1-1,-1 1,1 0,0 0,-1 0,1 0,0 0,-1 0,1 0,-1 0,1 1,0-1,-1 1,1-1,-1 1,1 0,-1-1,1 1,-1 0,0 0,1 0,-1 0,0 0,0 0,0 0,0 1,0-1,0 0,0 1,0-1,0 1,-1-1,1 1,0-1,-1 1,0-1,1 1,-1-1,0 2,0 8,-1-1,0 1,-1-1,0 0,-1 1,0-1,0 0,-1-1,-4 8,-16 48,19 16,11-63</inkml:trace>
</inkml:ink>
</file>

<file path=ppt/ink/ink5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4:02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0,'-24'200,"-33"85,56-279,0-4,0 1,0-1,0 1,0-1,0 0,0 1,1 0,-1-1,1 1,0-1,0 1,0 0,0-1,0 1,0-1,1 1,-1-1,1 1,0 0,0-1,0 0,0 1,0-1,0 0,1 1,-1-1,1 0,0 0,-1 0,1-1,0 1,0 0,0-1,0 1,1-1,-1 1,0-1,2 1,7-4,0-1,0 0,-1 0,1-1,-1-1,0 1,0-2,0 1,-1-1,0-1,0 0,-1 0,0-1,3-3,35-26,-24 20,0 1,0 2,2 0,0 1,0 1,1 2,1 0,12-2,-33 11,0 0,0 1,0 0,1 0,-1 0,0 1,0-1,0 1,0 0,0 1,-1-1,1 1,0 0,-1 0,1 1,-1-1,0 1,1 0,-1 0,-1 0,1 1,0-1,-1 1,0 0,0 0,0 0,0 1,-1-1,1 1,-1-1,0 1,-1 0,1-1,-1 1,0 0,0 0,0 3,-1 6,0-1,-1 1,0-1,-1 1,0-1,-1 0,-1 0,0 0,-1 0,0-1,-1 0,0 0,-1 0,0-1,-1 0,-1 0,1-1,-2 0,1-1,-1 1,-1-2,0 0,0 0,0-1,-10 4,-6 2,-1-1,0-1,-1-2,0-1,-1-1,1-1,-1-2,-8-1,25-2,0-2,1 0,-1 0,1-1,-1-1,1 0,0-1,0 0,0-1,0 0,-1-2,8 5,1-1,0 1,0-1,1 1,-1-1,0 0,1-1,0 1,0 0,0-1,0 0,0 0,1 0,0 0,-1 0,2 0,-1-1,0 1,1 0,0-1,0 0,0 1,1-1,-1 0,1 1,0-1,1 0,-1 1,1-1,0 1,1-4,21-38,-11 27</inkml:trace>
  <inkml:trace contextRef="#ctx0" brushRef="#br0" timeOffset="684.796">823 424,'5'189,"-5"-186,1 0,-1 0,1 0,0 0,0 0,0 0,0 0,0-1,1 1,-1 0,1-1,0 1,0-1,0 0,0 0,0 1,0-1,1-1,-1 1,1 0,-1-1,1 1,0-1,-1 1,1-1,0 0,0-1,0 1,0 0,0-1,0 1,0-1,0 0,0 0,0 0,0-1,0 1,0-1,0 1,0-1,0 0,0 0,-1-1,1 1,0 0,-1-1,1 0,-1 1,2-2,12-11,-1-1,0 0,-1 0,-1-2,0 0,8-15,120-194,-140 225,-1-1,0 1,0 0,1-1,-1 1,0 0,1 0,-1-1,1 1,-1 0,1 0,0 0,0-1,-1 1,1 0,0 0,0 0,0 0,0 0,0 1,0-1,1 0,-1 0,0 1,0-1,0 1,1-1,-1 1,0-1,1 1,-1 0,0 0,1 0,-1 0,0 0,1 0,-1 0,0 0,1 0,-1 0,0 1,1-1,-1 1,0-1,0 1,1-1,-1 1,0 0,0-1,1 2,52 191,15 102,-61-262,-2-1,0 1,-3 1,0-1,-2 0,-2 0,-1 1,-1-1,-2 0,-2 0,0-1,-7 15,-43 29,55-73,0-1,0 0,0-1,0 1,-1 0,1-1,0 1,-1-1,1 1,-1-1,0 0,1 0,-1-1,0 1,0 0,0-1,1 0,-1 1,0-1,0-1,0 1,0 0,0 0,1-1,-1 0,0 0,0 1,1-2,-1 1,1 0,-2-1,-1-5,0 0,0 0,1 0,0-1,0 0,0 0,1 0,1 0,-1 0,1-1,1 1,-1-1,1-3,1 9,-2-15,1 0,0 0,2-1,0 1,1 0,1 0,0 0,1 0,2 1,-1 0,2 0,0 0,2 0,-1 1,2 1,0 0,7-8,-2 7,1 1,0 0,1 1,1 1,0 0,10-4,-3 1</inkml:trace>
</inkml:ink>
</file>

<file path=ppt/ink/ink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19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57 142,'-1'0,"1"-1,0 1,-1 0,1-1,-1 1,1 0,-1-1,1 1,-1 0,1 0,-1 0,1-1,-1 1,1 0,-1 0,0 0,1 0,-1 0,1 0,-1 0,1 0,-1 0,1 0,-1 1,1-1,-1 0,0 0,1 0,-1 1,1-1,0 0,-1 0,1 1,-1-1,1 0,-1 1,1-1,0 1,-1-1,1 1,0-1,-1 1,1-1,0 1,0-1,-1 1,1-1,0 1,0-1,0 1,0-1,0 1,0-1,0 1,0-1,0 1,0 0,0-1,0 1,0 0,-5 39,5-40,-13 144,9-129,0-1,1 1,1-1,0 1,1 0,0 0,2 0,0 0,0-1,1 1,1 0,0-1,1 1,1-1,0 0,1-1,1 1,3 5,-7-16,1 0,-1 0,1 0,-1 0,1 0,0-1,0 1,0-1,0 0,1-1,-1 1,1-1,-1 1,1-1,-1-1,1 1,-1-1,1 0,0 0,-1 0,1 0,0-1,-1 0,1 0,-1 0,1 0,-1-1,0 0,0 0,1 0,2-2,7-4,1-1,-1 0,-1-1,0 0,0-1,-1-1,0 0,2-4,0-2,0 0,-2-2,0 1,-2-1,0-1,-1 0,0-4,36-72,-33 123,-10 0,-3-9,1-1,1 1,1-1,0 0,1 1,1-1,1 0,0 0,1-1,0 0,1 0,1 0,1 0,-5-10,0 1,0-1,0 0,1-1,0 1,0-1,0 0,0 0,0 0,1-1,0 0,0 0,0 0,0-1,0 0,0 0,1 0,-1-1,1 0,-1 0,1-1,-1 0,1 0,-1-1,1 1,-1-1,5-2,0 0,0 0,-1-1,1-1,-1 0,0 0,0-1,-1 0,0 0,0-1,0-1,-1 0,0 0,-1 0,1-1,3-7,85-152,-93 162,2-2,-1 1,-1-1,0 0,0 0,0 0,-1-1,0 1,-1-1,0 1,0-1,-1 1,0-1,-9-4,3 19</inkml:trace>
  <inkml:trace contextRef="#ctx0" brushRef="#br0" timeOffset="981.204">1468 170,'-29'6,"0"2,0 1,1 2,0 0,1 2,0 1,1 1,1 1,0 1,1 2,1 0,-15 17,34-32,0 1,0-1,0 1,1-1,-1 1,1 0,1 0,-1 0,1 1,-1-1,1 1,1-1,-1 1,1 0,0-1,0 1,1 0,0 0,0 0,0-1,1 1,0 0,0 0,0-1,1 1,0 0,0-1,0 0,0 1,1-1,0 0,0 0,1 0,-1-1,1 1,0-1,0 0,1 0,-1-1,1 1,0-1,0 0,0 0,0 0,6 1,-3-2,0 0,0-1,0 0,0-1,0 0,0 0,0 0,0-1,0-1,0 1,0-1,0-1,0 1,-1-1,1-1,-1 1,0-1,0-1,0 1,2-3,7-6,0-1,0 0,-1-2,-1 1,-1-2,0 0,3-7,92-185,-106 198,-10 31,4-7,0 1,1-1,1 0,0 1,1 0,1-1,0 1,1 0,0-1,1 1,0-1,1 1,1-1,0 0,1 0,0-1,1 1,1-1,-1 0,9 10,-11-17,-1 1,1-1,0 0,0 0,0 0,0-1,1 0,0 1,0-2,0 1,1 0,-1-1,1 0,-1-1,1 1,0-1,0 0,0 0,1-1,-1 0,0 0,1 0,-1-1,0 0,1 0,-1-1,0 0,1 0,4-2,-3-2,0-1,0 0,-1-1,0 0,0 0,0 0,-1-1,0 0,-1-1,0 1,0-1,-1 0,0 0,0 0,-1-1,0-1,10-22,52-153,-33 111,-32 75,0-1,1 1,-1 0,0-1,0 1,1 0,-1 0,0-1,0 1,1 0,-1 0,0-1,0 1,1 0,-1 0,0 0,1 0,-1-1,1 1,-1 0,0 0,1 0,-1 0,0 0,1 0,-1 0,0 0,1 0,-1 0,1 0,-1 0,0 0,1 1,-1-1,0 0,1 0,-1 0,0 0,1 1,-1-1,0 0,0 0,1 0,-1 1,0-1,1 0,-1 1,0-1,0 0,0 1,0-1,1 0,-1 1,0-1,0 0,0 1,0-1,0 0,0 1,0-1,0 0,0 1,0-1,0 1,0-1,0 0,0 1,0-1,0 0,0 1,3 30,-3-30,17 206,-14-196,0 1,0-1,1-1,1 1,0 0,0-1,1 0,0 0,1-1,0 0,1 0,0 0,0-1,3 2,-9-9,0 0,0 1,0-1,0 0,1 0,-1 0,1-1,-1 1,0-1,1 1,-1-1,1 0,-1 0,1 0,-1 0,1 0,-1 0,1-1,-1 1,1-1,-1 0,0 0,1 0,-1 0,0 0,0 0,0-1,0 1,0-1,0 1,0-1,0 0,0 0,-1 1,1-1,-1-1,0 1,1 0,-1 0,0-1,43-95,14-156,-58 253,0-1,0 1,0 0,0 0,0-1,1 1,-1 0,0 0,1 0,-1-1,1 1,-1 0,1 0,0 0,-1 0,1 0,0 0,0 0,0 0,0 1,0-1,0 0,0 0,0 1,0-1,0 1,0-1,0 1,0-1,1 1,-1-1,0 1,1 0,6 4</inkml:trace>
  <inkml:trace contextRef="#ctx0" brushRef="#br0" timeOffset="1401.771">2512 396,'20'-9,"-1"-1,0 0,0-2,-1 0,-1-1,0-1,-1-1,-1 0,0-1,-1 0,0-1,-2-1,0 0,-1-1,-1 0,0 0,-9 16,0 0,0 1,-1-1,1 0,0 1,-1-1,0 0,0 0,1 0,-2 1,1-1,0 0,0 0,-1 0,0 1,1-1,-1 0,0 1,-1-1,1 1,0-1,-1 1,1-1,-1 1,0 0,1 0,-1 0,0 0,0 0,-1 0,1 1,0-1,-1 1,1-1,-1 1,1 0,-1 0,0 0,1 0,-1 1,0-1,1 1,-1-1,0 1,0 0,0 0,1 0,-1 1,0-1,0 1,1-1,-1 1,-1 1,-11 5,0 1,0 0,1 2,0-1,1 2,0 0,1 0,0 1,0 1,2 0,-1 0,2 1,0 1,1-1,0 1,1 1,1 0,-3 8,4-16,0 0,1 1,0-1,0 1,1 0,0 0,0 0,1 1,1-1,-1 0,1 1,1-1,0 1,0-1,1 1,0-1,1 1,0-1,0 0,1 0,0 0,1 0,0 0,0-1,1 1,0-1,1-1,-1 1,2-1,-1 0,1 0,2 2,11-1,1 0,0-1,0-1,0-1,1-1,-1-1,1-1,0 0,0-2,0-1,0 0,7-3,-10 3,0-1,-1-1,1-1,-1 0,0-1,0-1,0-1,-1-1,9-5,-9 1</inkml:trace>
  <inkml:trace contextRef="#ctx0" brushRef="#br0" timeOffset="1967.379">3359 254,'24'-5,"27"-6,10-1,-1 1,-6 2,-2 4,-6 1,-5 3,-5 0,-9-3,-3-2,-3 0,2 2,0 1,2 1,1 1,-3-4,-7-1</inkml:trace>
  <inkml:trace contextRef="#ctx0" brushRef="#br0" timeOffset="2267.048">3443 480,'298'0,"-40"-52,-131 21,-105 29</inkml:trace>
  <inkml:trace contextRef="#ctx0" brushRef="#br0" timeOffset="5650.976">3754 0,'18'3,"-1"0,1 2,-1-1,0 2,0 0,-1 2,0-1,0 2,-1 0,0 1,0 1,-1 0,3 4,43 28,-30-25,1-2,0-1,1-1,1-2,0-1,25 4,0 7,-96 1,-87 75,60-40,-104 100,73-61,84-74</inkml:trace>
</inkml:ink>
</file>

<file path=ppt/ink/ink5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4:00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1 948,'43'-4,"-1"-2,1-1,-1-3,0-1,-1-2,0-1,-2-3,1-1,-2-2,16-12,70-90,-108 101,1 1,1 1,1 1,1 1,1 0,0 2,1 0,0 1,4 0,-22 11,1 0,-1 0,1 0,0 0,0 1,1 0,-1 0,0 0,1 0,-1 1,1 0,0 0,-1 1,1-1,0 1,-1 1,1-1,0 1,-1 0,1 0,-1 0,1 1,-1 0,0 0,0 1,0-1,0 1,0 0,0 0,-1 1,1-1,-1 1,0 0,2 3,-2 5,0 0,0 0,-1 0,-1 1,0 0,0-1,-2 1,1 0,-2 0,0 0,0-1,-1 1,-1-1,0 1,0-1,-2 0,1 0,-6 10,1-3,-1 1,0-1,-1 0,-1-1,-1-1,0 0,-2 0,1-1,-2-1,0-1,-1 0,-15 9,18-12,-1-1,1 0,-2 0,1-2,-1 0,-1-1,0 0,1-1,-2-1,1-1,-1-1,1 0,-12 0,27-3,0 0,1 0,-1 0,0 0,1 0,-1 0,1 0,-1 0,0-1,1 1,-1-1,1 1,-1-1,1 0,-1 0,1 1,0-1,-1 0,1 0,0 0,0-1,0 1,0 0,-1 0,2-1,-1 1,0 0,0-1,0 1,1-1,-1 1,1-1,-1 1,1-1,-1 0,1 1,0-1,0 1,0-1,0 0,0 1,0-1,1 0,-1 1,0-1,1 1,-1-1,1 1,-1-1,1 1,0-1,0 1,0-1,0 1,0 0,0 0,0 0,0-1,1 1,12-14,1 1,0 1,1 0,1 1,0 1,0 0,1 1,1 1,0 1,8-2,-20 7,6-3,0 0,0 1,0 1,1 0,0 1,0 0,0 1,0 1,0 0,0 1,1 0,-1 1,0 1,0 0,0 1,-1 1,1 0,6 3,-9-1,1-1,0 0,0-1,1 0,-1-1,1 0,-1-1,1-1,0 0,0 0,0-1,0-1,0 0,-1-1,1 0,0-1,-1-1,9-3,18-5,-1-2,-1-2,0-1,-1-2,-1-1,-1-2,0-2,-2 0,11-13,-27 22,-9 9,1 0,-2 0,1 0,0-1,-1 0,-1 0,1-1,-1 0,0 0,-1 0,0 0,0-1,-1 1,0-1,0-2,-3 10,-1 0,1 0,-1-1,1 1,-1 0,1 0,-1 0,0 0,0 0,1 0,-1 0,0 0,0 0,0 0,0 0,0 1,0-1,-1 0,1 1,0-1,0 1,0-1,0 1,-1 0,1-1,0 1,-1 0,1 0,0 0,0 0,-1 0,1 0,0 0,0 0,-1 1,1-1,0 0,0 1,-1-1,1 1,0 0,0-1,0 1,0 0,0-1,0 1,0 0,0 0,0 0,0 0,1 0,-1 0,0 0,0 0,1 0,-1 2,-10 6,1 2,0-1,1 2,0-1,0 1,2 0,-1 1,2 0,-1 0,-3 14,7-21,1 1,0 0,1-1,-1 1,1 0,0 0,1 0,0 0,0 0,0 0,1 0,0 0,1 0,-1 0,1-1,1 1,-1-1,1 1,0-1,0 0,1 0,0 0,3 4,1-5,1 0,0 0,0-1,0 0,1 0,-1-1,1-1,0 1,0-2,0 1,-1-1,2-1,-1 0,0 0,0-1,0 0,8-2,-12 2,46-6,-1-3,1-2,-2-2,0-2,4-4,403-147,-432 157,-38 6,-42 7,27 0,0 2,0 1,0 0,1 3,0 0,1 1,0 2,-6 4,23-11,1-1,-1 2,1-1,0 1,0 0,1 1,0 0,0 0,0 0,1 1,0 0,1 1,0-1,0 1,0 0,1 0,1 0,0 1,0-1,1 1,0 0,0-1,1 1,0 10,2-16,-1-1,1 1,0 0,0 0,0 0,0-1,1 1,-1-1,1 1,0-1,0 0,1 1,-1-1,0 0,1-1,0 1,0 0,0-1,0 1,0-1,0 0,1 0,-1 0,1-1,-1 1,1-1,0 0,0 0,-1 0,5 0,120 6,-98-13,0-2,-1 0,0-2,0-1,-1-2,-1 0,0-2,-1-1,-1-1,9-8,-33 24,54-40,-3-2,-1-3,-2-2,-2-2,-3-2,23-36,-53 73,-1-1,-1 0,-1-1,0 0,-1-1,-1 0,0 0,-2-1,0 0,-1-1,-1 1,-1-1,0 0,-2 0,0-1,-1 1,-1 0,-2 0,-2-19,2 33,0 0,0 0,-1 1,1-1,-1 1,-1-1,1 1,-1 0,0 1,0-1,0 1,0-1,-1 1,0 0,0 1,0-1,0 1,-1 0,1 1,-1-1,0 1,0 0,0 0,0 1,0 0,0 0,0 0,0 1,0 0,0 0,0 0,-1 1,-3 1,-13 6,0 1,1 0,0 2,1 1,0 1,1 0,0 1,1 2,1 0,0 1,2 0,0 1,1 1,0 1,2 0,0 1,1 0,2 1,-5 13,8-21,1 0,1 1,0-1,1 1,0 0,1 0,1 0,1 0,0 0,1 1,0-1,1 0,1 1,0-1,2 0,-1-1,2 1,0 0,0-1,2 0,0-1,0 1,9 10,-1-10,0 0,1-2,1 0,0-1,0 0,1-1,1-2,-1 0,1 0,1-2,-1 0,1-2,13 2,6 0,0-2,0-2,1-2,-1-1,0-2,25-6,-31 2,1-1,-1-2,-1-1,1-1,-2-2,0-1,-1-2,-1-1,0-1,-1-2,16-15,-33 26,0-1,-1-1,0 1,-1-2,-1 1,1-1,-2-1,1-2,-6 12,0 1,0-1,0 1,-1-1,0 0,0 0,0 0,0 1,-1-1,1 0,-1 0,0 0,0 0,0 0,-1 0,0 0,1 0,-1 0,-1 0,1 1,0-1,-1 0,0 1,0-1,0 1,0 0,0 0,-1-1,0 2,1-1,-1 0,0 0,-1 0,-1 0,0 1,-1-1,1 1,0 0,-1 0,1 1,-1-1,0 1,1 0,-1 1,0-1,1 1,-1 1,0-1,0 1,1 0,-1 0,0 0,1 1,-1 0,-2 1,-106 63,103-58,1 0,0 0,0 1,1 1,0 0,1 0,0 0,1 1,0 1,0-1,1 1,1 0,0 0,1 0,0 1,0 0,2 0,0 0,0 0,1 0,1 0,0 2,1-9,0 0,0 1,0-1,1 0,0-1,1 1,-1 0,1 0,0-1,0 0,1 0,0 0,0 0,0 0,0-1,1 1,-1-1,1-1,0 1,1-1,-1 1,1-1,-1-1,1 1,0-1,0 0,4 1,8 2,1-1,-1-1,1-1,-1 0,1-1,0-1,0-1,14-3,7-3,1-1,-2-3,0-1,0-2,-1-2,13-8,176-125,-130 80,98-78,-194 146,0 0,0 0,1 0,-1 0,0 0,1 0,-1 0,1 0,-1 1,1-1,-1 0,1 1,-1 0,1-1,-1 1,1 0,0 0,-1 0,1 0,-1 0,1 0,0 0,-1 0,1 1,-1-1,1 1,0-1,-1 1,1-1,-1 1,0 0,1 0,-1 0,0 0,1 0,-1 0,0 0,0 0,0 1,0-1,0 0,0 1,0-1,-1 0,1 1,0-1,-1 1,1 0,-1-1,0 1,1-1,-1 1,0 0,0-1,0 1,0-1,0 1,0 0,2 21,-1 1,-1-1,-1 1,-1-1,-1 1,0-1,-2 0,-1 0,-1-1,-1 0,-2 2,5-15,-1 0,0 0,-1-1,0 0,-1 0,1 0,-1-1,-1 0,1 0,-1-1,0-1,-1 1,1-1,-1-1,0 0,-1 0,12-4,-1 0,0 1,1-1,-1 0,1 1,-1-1,1 1,-1-1,0 1,1-1,-1 1,0-1,1 1,-1-1,0 1,0-1,0 1,1-1,-1 1,0-1,0 1,0-1,0 1,0 0,0-1,0 1,0-1,0 1,0-1,-1 1,1 0,0-1,0 1,0-1,-1 1,1-1,0 1,-1-1,1 1,0-1,-1 0,1 1,-1-1,1 1,0-1,-1 0,1 1,-1-1,1 0,-1 0,1 1,-1-1,0 0,1 0,-1 0,1 0,-1 0,1 1,-1-1,0 0,1 0,-1-1,1 1,-1 0,1 0,-1 0,0 0,45 11,12-10,0-2,-1-3,1-2,-1-3,33-10,-48 11,3 0,-1-1,0-3,-1-1,0-3,28-14,-64 28,0 0,0-1,-1 0,1 0,-1 0,1 0,-1-1,0 0,0 0,-1 0,1 0,-1 0,0-1,0 1,0-1,-1 0,0 0,1 0,-2 0,1-1,0 0,-2-18</inkml:trace>
  <inkml:trace contextRef="#ctx0" brushRef="#br0" timeOffset="568.818">1553 214,'0'0</inkml:trace>
</inkml:ink>
</file>

<file path=ppt/ink/ink5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4:09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197 131,'0'-4,"0"2,0 7,5 7,1 7,0 5,-1 2,-1 3,-2 0,-1 1,-1 0,0-1,0 0,0-1,0 1,-1-1,1 0,0-4</inkml:trace>
  <inkml:trace contextRef="#ctx0" brushRef="#br0" timeOffset="304.876">0 611,'43'-9,"19"-9,4-1,-4 3,-9 4,-12 0,-10 1,-4 3,-2 3,-6 2</inkml:trace>
  <inkml:trace contextRef="#ctx0" brushRef="#br0" timeOffset="1052.356">57 837,'47'-13,"189"-32,-233 45,-1-1,1 0,-1 1,1-1,0 1,-1 0,1 0,-1 0,1 0,-1 0,1 0,0 1,-1-1,1 1,-1 0,1 0,-1 0,0 0,1 0,-1 0,0 1,0-1,0 1,0 0,0-1,0 1,0 0,-1 0,1 0,-1 0,1 0,-1 1,0-1,0 0,0 1,0-1,0 1,-1-1,1 1,-1-1,1 1,-1-1,0 2,-3 8,0-1,-1 0,-1-1,0 1,0-1,-1 0,0 0,-1 0,0-1,-1 0,0 0,0-1,0 0,-1-1,-1 0,-1 1,-33 33,-40 55,83-95,1 0,0 0,-1 1,1-1,0 0,-1 0,1 0,0 0,0 1,0-1,0 0,0 0,1 0,-1 1,0-1,0 0,1 0,-1 0,1 0,-1 0,1 0,-1 0,1 0,0 0,-1 0,1 0,0 0,0 0,0 0,0-1,0 1,0 0,0-1,0 1,0-1,0 1,0-1,0 1,0-1,0 0,1 1,-1-1,0 0,0 0,0 0,1 0,57-3,48-40,-33 14,-65 25</inkml:trace>
  <inkml:trace contextRef="#ctx0" brushRef="#br0" timeOffset="2402.366">621 1006,'3'-27,"2"0,1 0,1 0,1 1,1 0,2 1,0 0,2 0,1 1,1 1,9-11,25-47,36-59,-85 139,0 0,0-1,0 1,0 0,0 0,1-1,-1 1,1 0,-1 0,1 0,-1 0,1-1,0 1,-1 0,1 0,0 0,0 0,0 1,-1-1,1 0,0 0,1 0,-1 1,0-1,0 0,0 1,0-1,0 1,0 0,1-1,-1 1,0 0,0 0,1-1,-1 1,0 0,1 0,-1 1,0-1,0 0,1 0,-1 1,0-1,0 0,0 1,0-1,1 1,-1 0,0-1,1 2,21 123,-22-106,1 0,1 0,1 0,0-1,2 1,0-1,4 7,-9-23,-1 0,1 0,0 0,0 0,0 0,0 0,0 0,0-1,1 1,-1 0,0-1,1 1,-1-1,1 1,0-1,-1 0,1 0,0 0,0 0,0 0,0 0,0 0,0-1,0 1,0-1,0 1,0-1,0 0,0 0,0 0,0 0,1 0,-1-1,0 1,0 0,0-1,0 0,0 1,0-1,0 0,0 0,-1 0,1 0,0 0,0-1,-1 1,1-1,-1 1,1-1,-1 1,0-1,0 0,1 1,-1-1,0-1,63-120,126-161,-168 268,-18 52,-7 340,3-352</inkml:trace>
  <inkml:trace contextRef="#ctx0" brushRef="#br0" timeOffset="2865.995">1495 922,'43'-5,"-2"-2,1-1,-1-3,0-1,-1-2,-1-2,0-1,-1-2,-1-2,13-11,-33 17,-2 0,0-2,0 0,-2 0,0-1,-1-1,-1 0,-1-1,-1 0,0-1,4-17,-10 33,0-1,0 1,0-1,-1 0,0 0,0 0,0-1,-1 1,0 0,0-1,-1 1,0-1,0 1,0 0,-1-1,0 1,0 0,0-1,-1 1,0 0,0 0,-1 0,0 0,0 1,0-1,-1 1,1 0,-1-1,-1 2,1-1,-1 0,1 1,-1 0,-1 0,1 1,0-1,-1 1,-4-2,2 3,0 1,0-1,-1 2,1-1,-1 1,1 0,0 0,-1 1,1 1,0-1,0 1,-1 1,2-1,-1 1,0 1,0-1,1 1,0 1,0-1,0 1,1 1,-1-1,1 1,-1 1,-3 3,1 0,0 1,1 0,0 0,1 1,0 0,1 0,0 1,1-1,0 1,1 0,1 1,0-1,0 9,2-11,0-1,2 0,-1 1,1-1,1 0,0 0,0 0,1 0,0 0,1 0,0-1,0 0,1 1,1-2,-1 1,1-1,1 0,0 0,0 0,3 2,13 9,0-2,0 0,2-1,0-2,1 0,0-2,1-1,0-1,1-1,0-2,0 0,13 0,95 3,-108-10</inkml:trace>
  <inkml:trace contextRef="#ctx0" brushRef="#br0" timeOffset="35077.077">2370 18,'198'-15,"-196"14,0 1,0-1,0 1,0 0,0 0,0 0,0 0,0 0,0 0,0 1,0-1,0 1,0-1,0 1,0 0,-1-1,1 1,0 0,0 0,-1 0,1 1,-1-1,1 0,-1 1,1-1,-1 1,0-1,0 1,0 0,0-1,0 1,0 0,0 0,0 0,-1 0,1-1,-1 1,1 0,-1 0,0 0,0 0,0 0,0 0,0 0,0 0,-1 0,1 0,-1 0,1 0,-1 0,0 0,-43 49,39-47,1-1,-1 1,1 0,0 0,0 1,0-1,1 1,-1 0,1 0,0 0,1 0,-1 1,1-1,0 1,0-1,1 1,0 0,0 2,1-5,1 0,-1-1,1 1,0 0,0 0,0-1,0 1,1-1,-1 1,1-1,0 1,-1-1,1 0,0 0,0 0,0 0,1 0,-1-1,0 1,1 0,-1-1,1 0,0 0,-1 0,1 0,0 0,0 0,-1-1,3 1,88 6,-87-7,80-6,-61-1</inkml:trace>
</inkml:ink>
</file>

<file path=ppt/ink/ink5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4:51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1,'-11'127,"-73"142,73-238,2 0,1 1,1 0,2 0,1 0,2 0,1 28,2-56,-1-1,0 1,1-1,0 1,0-1,0 1,0-1,1 1,-1-1,1 0,0 0,0 0,0 0,0 0,1 0,-1-1,1 1,-1-1,1 1,0-1,0 0,0 0,0 0,0-1,1 1,-1-1,0 0,1 0,-1 0,1 0,0 0,-1-1,1 0,-1 0,2 0,6 0,0 0,1-1,-1-1,0 0,0 0,0-1,0 0,-1-1,1-1,8-4,11-11,0-2,-1-1,-1-2,-1 0,-2-2,0 0,9-17,26-26,-41 34,-50 58,20-14,1 1,0 0,0 0,1 1,0 0,1 1,0-1,1 2,0-1,1 1,0 0,1 1,0-1,1 1,0 0,1 0,1 0,0 1,1-1,0 7,1-16,1 0,0 0,0 0,0 0,0 0,1 0,-1 0,1-1,0 1,0-1,1 1,-1-1,1 0,-1 0,1 0,0 0,0 0,0-1,1 1,-1-1,1 0,-1 0,1 0,0 0,-1-1,1 0,0 1,0-2,0 1,0 0,0-1,0 1,1-1,6 1,-1-1,1 0,0-1,0 0,-1 0,1-1,-1-1,1 1,-1-2,0 0,0 0,2-1,-6 0,1 1,-1-1,0 0,-1 0,1 0,-1-1,0 0,0 0,-1 0,0 0,0-1,0 0,-1 0,0 0,0 0,-1 0,0-1,0 1,-1-1,0 1,0-1,-1 0,0 1,0-1,-1 0,0 1,0-1,-1-2,-1 4,0 1,-1-1,1 1,-1 0,0 0,0 1,0-1,-1 1,0 0,0 0,0 0,0 1,-1 0,1 0,-1 0,-1 0,-17-8</inkml:trace>
  <inkml:trace contextRef="#ctx0" brushRef="#br0" timeOffset="311.274">223 311,'-68'-16,"68"16,0 0,0 0,1 0,-1-1,0 1,0 0,1 0,-1 0,0 0,0 0,1 0,-1 0,0 0,0 0,0-1,1 1,-1 0,0 0,0 0,0 0,0-1,1 1,-1 0,0 0,0 0,0-1,0 1,0 0,0 0,1-1,-1 1,0 0,0 0,0-1,0 1,0 0,0 0,0-1,0 1,0 0,0 0,0-1,0 1,-1 0,1 0,0 0,0-1,0 1,0 0,0-1,27-1,173-35,-144 23,67-19,-101 31</inkml:trace>
  <inkml:trace contextRef="#ctx0" brushRef="#br0" timeOffset="1828.941">336 284,'0'-5,"-5"-2,-6 1,-2 6,-2 3,-5 1,-3 0,-3-1,-1-1,-1 4,-1 1,0-1,0-1,1-2,-1-1,5-1</inkml:trace>
</inkml:ink>
</file>

<file path=ppt/ink/ink5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5:07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484 727,'-15'-7,"-1"1,1 0,-1 2,0 0,0 0,0 1,-1 2,1-1,-1 2,1 0,0 1,-1 0,1 2,0 0,0 1,0 0,-8 4,11-2,0 0,0 1,0 1,1 0,1 0,-1 1,1 1,1 0,0 0,0 1,1 0,1 1,-1 0,2 1,4-10,0 0,1 0,0 1,0-1,0 1,0-1,0 1,1 0,-1-1,1 1,0 0,0 0,1 0,-1 0,1 0,0 0,0 0,0 0,0 0,1 0,0 0,0 0,0 0,0 0,0 0,1-1,0 1,0-1,0 1,0-1,0 1,1-1,-1 0,1 0,0 0,0-1,0 1,0-1,1 0,-1 1,1-1,-1-1,1 1,0-1,0 1,-1-1,1 0,0 0,3 0,10-3,0-1,-1 0,1-1,-1-1,0 0,0-1,0-1,-1-1,0 0,-1-1,0 0,0-1,-1-1,6-5,-13 11,26-19,-1-3,-2 0,0-2,-2-1,-1-1,19-30,-26 40,-9 40,-3 151,22 150,-23-276,-1 0,-2 0,-2 0,-1 1,-3-1,-2 0,-2-1,-1 1,-4 5,6-28,3-9,0-1,0 1,-1-1,-1 1,0-1,-1 0,0-1,0 0,-1 0,0 0,-2 0,5-6,0 1,0-1,-1 0,0-1,0 1,0-1,0 0,0 0,-1 0,1-1,-1 0,0 0,0-1,0 1,0-1,0 0,0-1,0 0,0 0,0 0,0 0,0-1,0 0,-4-1,6-3,-1 0,1 0,0-1,0 1,1-1,0 1,0-1,0 0,1-1,-1 1,1 0,1-1,-1 1,1-1,1 1,-1-1,1 1,0-1,0 0,1 1,0-1,0 1,1-1,0 1,0 0,0-1,69-192,-63 173</inkml:trace>
  <inkml:trace contextRef="#ctx0" brushRef="#br0" timeOffset="1153.042">822 896,'32'0,"-1"-1,1-2,0-2,-1 0,0-2,0-2,-1 0,0-2,26-14,-51 23,0-1,0 0,0 1,0-1,0-1,-1 1,1-1,-1 0,0 0,0 0,0 0,-1-1,0 0,0 1,0-1,0 0,-1-1,0 1,0 0,0-1,0 1,-1-1,0 1,0-1,-1 0,0 1,0-1,0 0,0 1,-1-1,0 0,0 1,-1-1,0 1,-1-3,2 5,-1 1,0-1,-1 1,1 0,0-1,-1 1,1 0,-1 1,0-1,0 0,1 1,-1-1,0 1,0 0,-1 0,1 0,0 1,0-1,0 1,0-1,-1 1,1 0,0 0,0 1,0-1,-1 1,1 0,0-1,0 1,0 0,0 1,0-1,-2 2,-90 63,90-62,0 1,0-1,0 1,1-1,-1 1,1 0,0 1,1-1,-1 1,1 0,0 0,1 0,0 0,0 0,0 0,0 1,1-1,0 1,0-1,1 1,0 0,0-1,1 1,0-1,0 1,0-1,1 0,0 1,0-1,0 0,1 0,0 0,3 5,5-2,1 0,-1 0,1-1,1-1,0 0,0-1,0 0,0-1,1-1,0 0,0 0,0-2,1 0,-1 0,1-1,-1-1,0-1,1 0,-1 0,1-2,-1 0,0 0,7-4,10-5,-1-1,0-1,-1-2,-1-1,0-1,17-16,-16 12,-1-1,-1-1,-1-2,-1 0,-2-2,0 0,-2-2,-1 0,-2-1,-1-1,-1-1,-2 0,-1-1,-1-1,-3 0,0 0,-3-1,-1 0,0-17,-3 42,-1 0,-1 0,1 0,-2 0,0 0,0 0,-1 0,0 1,-1-1,0 0,-1 1,0 0,0 0,-1 0,-1 0,1 1,-2 0,0-1,6 9,0 0,0 0,0 0,0 0,-1 0,1 0,0 0,-1 1,1-1,0 1,-1-1,1 1,-1-1,1 1,-1 0,1-1,-1 1,1 0,-1 0,1 0,-1 0,1 1,-1-1,1 0,-1 0,1 1,-1-1,1 1,-1 0,1-1,0 1,-1 0,1 0,0 0,0 0,0 0,0 0,0 0,0 0,0 0,0 1,0-1,0 0,1 0,-1 1,0-1,1 1,-26 74,20-31,1 0,3 1,1-1,5 22,-2 25,26 151,2 29,-31-200,-21-144,18 49</inkml:trace>
  <inkml:trace contextRef="#ctx0" brushRef="#br0" timeOffset="1402.978">1415 416,'38'0,"32"0,9 0,1-4,-4-3,-6 1,-9-3,-5-1,-9 1,-1 3,-4-3,-5 1,-4 1,-2 2,-2 2,-6 1</inkml:trace>
</inkml:ink>
</file>

<file path=ppt/ink/ink5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5:15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0,'0'0,"-5"0,-1 5,5 1,2-5,2 3,-1-1</inkml:trace>
  <inkml:trace contextRef="#ctx0" brushRef="#br0" timeOffset="-869.055">199 451,'-5'-1,"0"-1,0 1,0 0,0 1,-1-1,1 1,0 0,0 0,0 1,0-1,-1 1,1 0,0 1,0-1,0 1,1 0,-1 0,0 1,1-1,0 1,-1 0,1 0,0 1,0-1,1 1,-1 0,1-1,0 2,-3 3,-2 4,1 0,0 1,1 0,0 0,1 1,0-1,1 1,1 0,0 1,1 3,-1 214,3-222,0-1,1 1,0-1,1 0,0 1,0-1,1 0,0 0,1-1,0 1,0-1,1 0,0 0,0 0,1 0,0-1,0 0,1 0,0-1,0 0,1 0,-1-1,1 0,0 0,1-1,-1 0,1 0,8 2,-3-4,1-1,-1 0,0-1,0 0,1-1,-1-1,0 0,0-1,0-1,-1 0,1-1,-1 0,0-1,2-2,169-113,-172 112,5-2,-1-2,0 1,-1-2,-1 0,0-1,-1 0,-1-1,0-1,-2 0,1 0,-2-1,0 0,-2-1,0 0,0 0,-2-1,-1 1,0-1,-1 0,-2 0,1-15,-6 22,1 1,-2 0,1 0,-2 1,1-1,-2 1,1 0,-2 1,1 0,-1 0,-1 0,0 1,0 0,-1 1,0 0,0 1,-1 0,0 0,0 1,-1 1,0 0,0 0,0 1,-8-1,-2 1,-1 1,0 1,1 1,-1 1,0 1,1 1,-1 1,1 1,0 1,0 1,0 1,1 1,0 1,0 0,1 2,0 0,1 1,1 1,0 1,0 1,-10 12,4-8</inkml:trace>
  <inkml:trace contextRef="#ctx0" brushRef="#br0" timeOffset="-429.759">114 818,'87'-49,"-32"11,-41 30,1 0,0 1,1 1,0 0,0 1,0 1,1 1,-1 0,12 0,-23 4,0 0,0 0,0 0,0 1,0 0,0 0,0 1,-1-1,1 1,-1 0,1 0,-1 0,0 1,-1 0,1-1,0 1,-1 1,0-1,0 0,0 1,0 2,26 29,-21-29,0 0,0 0,1-1,0 0,1 0,-1-1,1 0,0-1,0 0,0-1,1 0,-1 0,1-1,0 0,0-1,0-1,-1 1,1-2,0 1,8-3,-16 3,0-1,0 0,0 0,-1 1,1-2,0 1,0 0,-1 0,1-1,-1 0,1 1,-1-1,0 0,0 0,0 0,0-1,0 1,0 0,-1-1,1 1,-1-1,1 1,-1-1,0 0,0 0,0 0,0 1,-1-1,1 0,-1 0,0 0,0 0,0 0,0 0,0 0,-1 0,1 0,-1 0,0 0,0 1,0-1,0 0,-1-1,-5-14</inkml:trace>
  <inkml:trace contextRef="#ctx0" brushRef="#br0" timeOffset="579.84">763 84,'7'-4,"0"0,1 1,-1-1,1 1,-1 1,1-1,0 1,0 1,0 0,0 0,1 0,-1 1,0 0,5 1,3-1,-14-1,1 0,-1 1,1-1,0 1,-1-1,1 1,0 0,-1 0,1 0,0 1,-1-1,1 1,0-1,-1 1,1 0,-1 0,1 0,-1 0,1 0,-1 1,0-1,0 1,0-1,0 1,0 0,0 0,0 0,0 0,-1 0,1 0,-1 1,0-1,1 0,-1 1,0-1,0 1,-1-1,1 1,0 0,-1-1,0 1,1 0,-1-1,0 1,-1 0,1-1,-1 3,-19 42,17-43,0 0,1 1,0-1,-1 1,1 0,1-1,-1 1,1 0,0 0,0 0,0 0,1 0,0 0,0 0,0 1,1-3,0-1,0 0,0 0,0 0,0-1,1 1,-1 0,0 0,1-1,0 1,-1 0,1-1,0 0,0 1,0-1,0 0,0 0,0 0,0 0,0-1,0 1,0 0,0-1,1 0,-1 1,0-1,0 0,1 0,-1 0,1-1,70-8,44-17,-92 24</inkml:trace>
  <inkml:trace contextRef="#ctx0" brushRef="#br0" timeOffset="2068.132">453 0,'-5'0,"-2"5,1 6,1 6,6 1,8-4,3-8,-2-11,-6-3,-9-2,-4 7,0 8,1 3</inkml:trace>
  <inkml:trace contextRef="#ctx0" brushRef="#br0" timeOffset="3033.073">1440 649,'252'-17,"-50"-13,-73 19,-117 11</inkml:trace>
  <inkml:trace contextRef="#ctx0" brushRef="#br0" timeOffset="3402.439">1751 424,'-5'9,"-2"13,6 8,3 3,0 1,1-1,-1 0,0-2,-1-1,0-1,-1-1,0 1,0-1,0 0,0-1,0-3</inkml:trace>
</inkml:ink>
</file>

<file path=ppt/ink/ink5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5:21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566 142,'0'-2,"1"0,-1 0,1-1,-1 1,0 0,0-1,0 1,0 0,0 0,-1-1,1 1,-1 0,1 0,-1-1,0 1,0 0,0 0,0 0,0 0,0 0,-1 0,1 0,-1 1,1-1,-1 0,0 1,0-1,0 1,1 0,-1 0,0-1,-1 1,1 1,0-1,0 0,0 0,0 1,-1-1,1 1,0 0,-1 0,1-1,0 2,-1-1,-8 3,0 0,0 1,0 1,1 0,-1 0,1 1,0 0,1 1,-1 0,2 1,-1 0,-5 6,11-11,0 0,0 1,0 0,0-1,1 1,-1 0,1 0,0 1,0-1,0 0,1 1,0-1,0 1,0-1,0 1,1 0,-1-1,1 1,0 0,1-1,-1 1,1 0,0-1,0 1,1-1,-1 1,1-1,0 0,0 0,0 0,1 0,-1 0,1 0,0 0,0-1,0 1,1-1,-1 0,1 0,0-1,0 1,0-1,0 1,0-1,0-1,1 1,-1 0,5 0,0-1,-1 0,0-1,1 0,-1 0,1-1,-1 0,0 0,1-1,-1 0,0-1,0 0,0 0,-1 0,1-1,-1 0,0-1,0 0,0 0,0 0,-1-1,0 0,0 0,-1 0,0-1,0 0,0 0,-1 0,0-1,-1 0,1 1,-1-1,-1 0,0 0,0-1,0-3,25-121,-5 181,41 187,-52-183,-5-35,-1 1,-1 0,0 0,-1 0,-1 0,-1 1,0-1,-2 1,0-1,-1 1,-1-1,0 0,-1 0,-2 0,1-1,-9 16,9-27,0 0,0-1,-1 1,0-1,0 0,-1-1,1 1,-1-1,0 0,0-1,0 0,-1 0,1-1,-1 1,1-2,-1 1,0-1,0 0,1-1,-1 0,0 0,-3-1,8 1,-1 0,0-1,1 1,-1-1,1 0,-1-1,1 1,0 0,0-1,-1 0,1 0,0 0,0 0,1 0,-1 0,0-1,1 0,-1 1,1-1,0 0,0 0,0 0,0 0,1-1,-1 1,1 0,0-1,0 1,0-1,0 1,1-1,-1 1,1-1,0 0,0 1,0-1,1 1,-1-1,2-2,7-11,1 1,0 1,1-1,1 2,1-1,0 2,0 0,1 0,1 2,0-1,1 2,0 0,1 1,0 1,0 0,1 1,7-1,129-40,-130 45</inkml:trace>
  <inkml:trace contextRef="#ctx0" brushRef="#br0" timeOffset="380.735">255 849,'44'-10,"37"-8,16-5,-5 0,-8 6,-9-1,-12 3,-12 5,-11 3,-6 4,-4 1,-3 2,-2 1,1-1,-4 1</inkml:trace>
  <inkml:trace contextRef="#ctx0" brushRef="#br0" timeOffset="942.73">312 1300,'41'-6,"0"-2,0-2,-1-1,0-2,24-13,-48 19,-2 0,1-1,-1-1,0 0,-1-1,0 0,-1-1,0-1,0 0,-1-1,-1 0,0 0,-1-1,-1 0,6-11,-13 21,1 1,-1-1,0 1,0-1,0 0,0 1,-1-1,0 0,1 0,-1 1,0-1,-1 0,1 0,-1 1,0-1,1 0,-2 1,1-1,0 1,-1-1,0 1,1 0,-1 0,0-1,-1 1,1 1,-1-1,1 0,-1 1,0-1,0 1,0 0,0 0,0 0,-1 0,1 0,0 1,-1-1,0 1,1 0,-1 0,0 1,1-1,-1 1,0 0,1 0,-1 0,0 0,0 1,1-1,-1 1,0 0,1 0,-1 0,1 1,-2 0,-5 4,-1 1,1 0,1 0,-1 1,1 0,1 1,0 0,0 0,0 1,1 0,1 1,0-1,0 1,1 0,0 0,1 1,1 0,0-1,0 1,0 3,3-8,-1-1,1 1,0-1,1 1,-1-1,1 0,1 1,-1-1,1 0,0 0,0 0,1 0,0 0,0 0,0-1,1 1,0-1,0 0,0 0,1 0,-1-1,4 3,5 4,2-1,-1 0,1-1,0-1,1 0,0-1,13 4,28-2,-32-11</inkml:trace>
  <inkml:trace contextRef="#ctx0" brushRef="#br0" timeOffset="1931.933">1131 115,'14'13,"0"1,-1 0,-1 1,0 1,-1 0,-1 0,0 1,-1 0,-1 1,-1 0,0 0,-2 1,0-1,-1 1,0 1,-2-1,0 0,-2 1,0-1,-1 0,-1 3,1 62,-16 153,7-205,-1-1,-2-1,-1 1,-2-2,0 0,-2-1,-1-1,-17 18,-54 45,68-70</inkml:trace>
  <inkml:trace contextRef="#ctx0" brushRef="#br0" timeOffset="2481.781">87 2,'-21'65,"3"2,3 0,3 1,3 0,0 58,6-71,3 0,2 1,3-1,2-1,2 1,2-1,3-1,3 0,22 50,-29-81,0-1,2 1,0-2,2 1,0-2,1 0,1-1,1 0,0-1,2-1,-1-1,16 8,-10-10</inkml:trace>
  <inkml:trace contextRef="#ctx0" brushRef="#br0" timeOffset="3169.571">1639 255,'-29'40,"2"1,2 2,2 0,2 1,2 1,1 1,3 1,1 5,11-43,1-1,0 1,1 0,0-1,0 1,1 0,0 0,0-1,1 1,1 0,-1-1,1 1,1-1,-1 1,2-1,-1 0,1 0,0 0,1-1,-1 1,2-1,-1 0,1-1,0 1,0-1,1 0,0-1,5 4,-3-3,0 0,1-1,-1-1,1 1,0-2,0 1,0-1,0-1,0 0,1 0,-1-1,1-1,0 1,-1-2,1 1,-1-2,1 1,-1-1,0-1,0 0,0 0,0-1,0-1,1 0,7-5,0 0,-1-1,-1 0,1-2,-2 0,0 0,-1-2,0 0,-1 0,-1-1,0-1,-1 0,-1 0,-1-1,-1-1,0 1,3-14,-9 24,-1 0,0 0,0 0,-1 0,0 0,-1 0,0 0,0 1,0-1,-1 0,0 0,-1 1,0-1,0 1,0 0,-1 0,0 0,-1 0,1 1,-1 0,0 0,-1 0,0 0,0 1,0 0,0 0,-1 1,0 0,1 0,-2 0,1 1,0 0,-1 0,1 1,-1 0,0 1,0-1,-8 1,-14-4</inkml:trace>
  <inkml:trace contextRef="#ctx0" brushRef="#br0" timeOffset="3467.851">1469 679,'271'-135,"-261"130,-8 3,1-1,0 1,0 0,0-1,0 2,0-1,0 0,1 1,-1-1,0 1,1 0,0 0,-1 0,1 1,-1-1,1 1,0 0,-1 0,1 0,0 0,-1 1,1-1,-1 1,1 0,-1 0,1 1,-1-1,1 1,-1-1,0 1,0 0,0 0,0 1,2 1,-3 1,0 0,0 0,1 0,-1-1,1 1,1-1,-1 1,1-1,-1 0,1 0,0-1,0 1,1-1,-1 0,1 0,0 0,0-1,0 1,0-1,0-1,0 1,0-1,1 0,-1 0,1 0,-1-1,1 1,-1-1,3-1,87-25,-73 16</inkml:trace>
  <inkml:trace contextRef="#ctx0" brushRef="#br0" timeOffset="4003.673">2006 29,'20'-6,"-10"2,1 0,-1 1,1 0,-1 0,1 1,0 1,0-1,0 2,0 0,0 0,-1 1,1 0,0 1,0 0,6 3,-15-3,0 1,0-1,-1 1,1 0,-1-1,0 1,0 0,0 0,0 0,0 0,-1 0,1 0,-1 0,0 0,0 0,0 0,0 0,-1 0,1 0,-1 0,1 0,-1 0,0-1,0 1,-1 0,1 0,-1-1,1 1,-1-1,0 1,0-1,0 0,0 1,0-1,0 0,-1 0,-2 1,-5 12,8-13,1 0,-1 0,1 0,0 0,-1 0,1 0,0 1,0-1,1 1,-1-1,0 0,1 1,-1-1,1 1,0 0,0-1,0 1,0-1,0 1,1-1,-1 1,1-1,0 1,0-1,0 0,0 1,0-1,0 0,0 0,1 0,-1 0,1 0,-1 0,1 0,0 0,0 0,0-1,0 1,0-1,0 0,1 0,-1 1,0-1,1-1,-1 1,0 0,1 0,-1-1,1 0,-1 1,1-1,-1 0,2 0,42-7,-26 1</inkml:trace>
  <inkml:trace contextRef="#ctx0" brushRef="#br0" timeOffset="4553.432">1893 453,'-2'-8,"0"1,0-1,0 1,-1 0,0 0,0 0,-1 0,0 0,0 1,0 0,-1 0,0 0,0 0,-1 1,0 0,0 0,0 0,0 1,-1 0,1 0,-1 1,0 0,-5-2,-5-2,12 4,-1 1,1-1,0 1,-1 0,1 1,-1-1,1 1,-1 0,0 0,1 1,-1-1,0 2,0-1,1 0,-1 1,0 0,1 0,-1 1,-4 2,-11 7,3 0</inkml:trace>
  <inkml:trace contextRef="#ctx0" brushRef="#br0" timeOffset="5172.368">2175 566,'39'-10,"26"-3,7-3,-3-1,-9 4,-10 4,-9 8,-16 9,-12 4</inkml:trace>
  <inkml:trace contextRef="#ctx0" brushRef="#br0" timeOffset="5420.929">2260 792,'38'-5,"27"-1,3-5,-6-1,-13 3</inkml:trace>
  <inkml:trace contextRef="#ctx0" brushRef="#br0" timeOffset="5700.977">3191 142,'-48'47,"2"1,3 3,1 1,0 7,31-45,-4 2,1 1,0 0,2 0,0 1,1 1,0 0,2 1,0 0,2 0,0 0,1 1,1 0,1 1,1-1,1 1,0-1,2 5,2-19,-1 0,2 0,-1 0,1 0,0-1,0 1,1-1,0 1,0-1,0 0,1-1,0 1,0-1,0 0,1 0,0-1,0 1,0-1,0-1,1 1,-1-1,1 0,0-1,0 1,0-1,0-1,0 1,1-1,1 0,9 0,0 0,0-1,0 0,0-2,0 0,0-1,0-1,-1 0,15-7,-7 0</inkml:trace>
  <inkml:trace contextRef="#ctx0" brushRef="#br0" timeOffset="6069.376">3332 594,'-3'15,"0"1,2 0,0 0,1 0,1 0,0 0,1 0,1-1,0 1,1 0,1-1,0 0,1 0,2 3,-6-15,0 0,0 0,1 0,-1-1,1 1,-1-1,1 1,0-1,0 0,0 0,0 0,0 0,0-1,0 1,1-1,-1 0,1 0,-1 0,1 0,-1-1,1 1,-1-1,1 0,-1 0,1 0,0-1,-1 1,1-1,-1 0,1 0,-1 0,0 0,1-1,-1 1,1-1,4-2,0-1,-1 1,1-2,-1 1,0-1,0 0,-1 0,1-1,-1 0,-1 0,0 0,0-1,3-5,-5 8,0 0,0-1,-1 1,0 0,0-1,0 0,-1 1,1-1,-1 0,-1 0,1 0,-1 0,0 1,-1-1,1 0,-1 0,0 0,0 0,-1 1,0-1,0 1,0-1,-1 1,1 0,-1 0,-1 0,1 0,-1 0,0 1,0 0,0-1,0 1,-1 1,1-1,-1 1,0 0,0 0,-1 0,1 1,-2-1,-48-4,30 6</inkml:trace>
  <inkml:trace contextRef="#ctx0" brushRef="#br0" timeOffset="6568.772">3585 876,'155'-285,"-155"285,21-32,-21 31,0 1,1-1,-1 1,0 0,0-1,1 1,-1-1,0 1,1 0,-1-1,0 1,1 0,-1-1,1 1,-1 0,0-1,1 1,-1 0,1 0,-1 0,1-1,-1 1,1 0,-1 0,1 0,-1 0,1 0,-1 0,1 0,-1 0,1 0,-1 0,1 0,-1 0,1 1,-1-1,1 0,-1 0,1 0,-1 1,0-1,1 0,-1 1,1-1,-1 0,0 1,1-1,-1 0,0 1,1-1,-1 1,0-1,0 0,1 1,-1-1,0 1,0-1,0 1,0-1,0 1,0-1,1 1,-1-1,0 1,0-1,-1 1,1 0,3 60,-4-56,0-1,0 1,0 0,0 0,1 0,0-1,0 1,0 0,0 0,1 0,0 0,0-1,0 1,1 0,-1-1,1 1,0-1,0 0,1 0,-1 1,1-1,0-1,0 1,1 0,-1-1,1 0,-1 0,1 0,0 0,0 0,4 1,-1-4,0-1,-1-1,1 1,-1-1,0 0,1-1,-1 1,0-1,0 0,-1-1,1 1,-1-1,1 0,-1-1,-1 1,1-1,0 0,-1 0,0-1,-1 1,1-1,-1 0,0 0,0 0,-1 0,1 0,0-4,19-68,-17 53</inkml:trace>
  <inkml:trace contextRef="#ctx0" brushRef="#br0" timeOffset="7024.805">4319 369,'-13'7,"-2"1,1 0,0 0,0 2,1 0,0 0,1 1,0 1,1 0,0 0,-7 11,17-21,0 0,1 1,-1-1,0 0,1 1,-1-1,1 0,0 1,0-1,0 0,0 1,0-1,0 1,1-1,-1 0,1 1,0-1,-1 0,1 0,0 1,0-1,1 0,-1 0,0 0,1 0,-1-1,1 1,-1 0,1 0,0-1,0 1,0-1,0 0,0 0,0 1,2-1,36 51,-40-43,-2-1,1 0,-1 0,0 1,-1-1,0 0,0-1,-1 1,0-1,0 1,-1-1,1-1,-2 1,1-1,-1 1,0-1,0-1,-1 1,1-1,-1-1,-1 1,7-4,-71 49,50-39</inkml:trace>
  <inkml:trace contextRef="#ctx0" brushRef="#br0" timeOffset="7341.035">4602 255,'-5'29,"-1"24,0 7,1-1,2-6,1-7,-4-7,-1-5,0-4,3-1,0-2,2 0,1 0,1-5</inkml:trace>
  <inkml:trace contextRef="#ctx0" brushRef="#br0" timeOffset="7587.955">4319 566,'39'-5,"26"-6,8-2,-4 2,-9 3,-10 2,-14 8,-12 3</inkml:trace>
  <inkml:trace contextRef="#ctx0" brushRef="#br0" timeOffset="7766.931">4772 792,'4'0,"3"0</inkml:trace>
</inkml:ink>
</file>

<file path=ppt/ink/ink5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5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5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5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40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58,'38'-14,"2"3,0 1,0 2,1 2,0 1,29 2,-67 2,1 1,0 0,-1 1,1-1,0 1,-1-1,1 1,-1 0,1 1,-1-1,0 1,1-1,-1 1,0 0,0 0,0 0,0 1,0-1,-1 1,1-1,-1 1,0 0,0 0,0 0,0 0,0 0,0 1,-1-1,0 0,0 1,0-1,0 1,0 0,0-1,-1 1,0-1,0 1,0 0,0-1,-1 1,1 0,-1-1,-1 3,-3 8,-1-1,0 0,-1-1,-1 1,0-1,0-1,-1 0,-1 0,0 0,-21 26,-95 140,122-173,1 1,-1-1,1 1,0-1,0 1,1 0,0 0,0 0,0 1,0-1,1 0,0 1,0-1,0 1,1-1,-1 1,1-1,1 1,-1-1,1 1,0-1,0 1,1-1,-1 0,1 0,1 1,-1-1,1 0,-1-1,1 1,1-1,-1 1,1-1,-1 0,5 3,0-2,1-2,0 1,0-1,0 0,0-1,0 0,1 0,-1-1,1 0,7-1,8 1</inkml:trace>
  <inkml:trace contextRef="#ctx0" brushRef="#br0" timeOffset="216.102">678 311,'-14'34,"-5"20,0 6,5-2,8-11,6-14</inkml:trace>
  <inkml:trace contextRef="#ctx0" brushRef="#br0" timeOffset="466.664">1017 255,'-19'43,"-11"24,-1 6,5-6,3-13,4-12,11-8,6-9</inkml:trace>
  <inkml:trace contextRef="#ctx0" brushRef="#br0" timeOffset="844.805">453 452,'47'-39,"2"2,1 2,2 2,2 2,3 2,-52 26,-1 0,0 0,1 1,-1 0,1 0,0 0,0 0,0 1,0 0,0 0,0 0,0 1,0-1,0 1,0 0,0 1,0-1,0 1,0 0,0 1,0-1,0 1,0 0,-1 0,1 0,0 1,-1-1,0 1,0 0,0 1,1 0,26 46,-29-44,0-1,0 1,1-1,0 0,0 0,1 0,-1 0,1 0,0-1,0 0,1 0,-1 0,1 0,0-1,0 1,0-1,0-1,1 1,-1-1,1 0,-1 0,7 1,-4-2,-1 0,1-1,0 0,0 0,0-1,0 0,-1-1,1 1,0-1,-1-1,0 1,1-1,-1-1,0 1,0-1,-1-1,1 1,-1-1,0 0,0 0,-1-1,1 0,-1 0,-1 0,1 0,-1-1,3-5,0-6</inkml:trace>
</inkml:ink>
</file>

<file path=ppt/ink/ink5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5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5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5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1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5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1">904 0,'-484'381,"449"-352,-2-1,0-2,-2-2,-38 17,137-74,-31 18</inkml:trace>
  <inkml:trace contextRef="#ctx0" brushRef="#br0" timeOffset="2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3">2175 57,'-39'24,"-36"27,-15 9,-2 0,9-5,15-8,14-7,16-6,20-8,17-9,13-7,10-5,6-4,-1-2</inkml:trace>
  <inkml:trace contextRef="#ctx0" brushRef="#br0" timeOffset="4">763 592,'10'13,"-2"0,0 0,0 1,-1 0,-1 0,0 0,-1 1,3 14,1 0,13 28,2 0,2-2,3-1,2-1,9 8,13 3,-29-95,167-475,-167 387,-23 95</inkml:trace>
  <inkml:trace contextRef="#ctx0" brushRef="#br0" timeOffset="5">1130 1242,'42'83,"92"101,-54-83,83 95,34 2,-153-146,-3 2,-2 2,-2 1,-1 6,90 152,59-8,-33-36,-49-26,-70-98,1-1,3-1,1-2,2-2,2-2,6 2,103 118,102 147,-235-279,-17-16</inkml:trace>
  <inkml:trace contextRef="#ctx0" brushRef="#br0" timeOffset="6">1045 1383,'-5'0,"-1"5,0 6,1 6,2 5,1 4,0 2,2 1,0 0,5 0,1 1,1-1,3 0,0-6</inkml:trace>
  <inkml:trace contextRef="#ctx0" brushRef="#br0" timeOffset="7">1017 2089,'10'9,"3"9,-1 5,-2-1</inkml:trace>
  <inkml:trace contextRef="#ctx0" brushRef="#br0" timeOffset="8">1074 2878,'0'19,"0"12,0 4,0 2,0 0,0-3,4-7,3-7</inkml:trace>
  <inkml:trace contextRef="#ctx0" brushRef="#br0" timeOffset="9">1101 3725,'0'10,"0"7,0 7,0-2</inkml:trace>
  <inkml:trace contextRef="#ctx0" brushRef="#br0" timeOffset="10">1074 4459,'0'14,"0"10,0 6,0 2,0 0,0-4</inkml:trace>
  <inkml:trace contextRef="#ctx0" brushRef="#br0" timeOffset="11">3896 4798,'5'-5,"1"4,5 1,0 6,-1 6,2 7,-1 4,2 3,5 2,2 2,5-6,-4-5</inkml:trace>
  <inkml:trace contextRef="#ctx0" brushRef="#br0" timeOffset="12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13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14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5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489 223,'-36'13,"0"1,1 2,0 2,2 1,-1 2,17-11,-1-1,0 1,1 1,0 0,1 1,0 1,1 0,1 2,0-1,1 1,0 1,1 1,1 0,1 0,0 1,2 0,0 0,0 1,2 0,1 1,-1 5,3-8,0-1,2 1,0-1,1 1,1 0,0-1,1 1,1-1,1 0,0 0,1 0,1 0,0-1,1 0,0 0,2 0,0-1,0-1,1 1,1-2,0 1,1-2,0 1,8 4,0-3,1-2,0 0,0-1,1-2,0 0,1-1,0-1,4-1,-14-3,0-2,0 0,0 0,0-2,0 1,0-1,0-1,-1-1,1 0,-1 0,0-1,0 0,0-1,-1-1,0 0,0 0,-1-1,0-1,0 1,-1-2,7-8,3-4</inkml:trace>
  <inkml:trace contextRef="#ctx0" brushRef="#br0" timeOffset="879.021">913 702,'-10'16,"2"1,-1 0,2 1,1 0,0 0,1 0,1 1,0-1,2 1,0 0,1 0,2 12,0-27,0 0,0 0,1 0,-1 0,1 0,0-1,0 1,0-1,1 1,-1-1,1 0,0 0,0 0,0-1,0 1,0-1,1 1,-1-1,1 0,0 0,-1-1,1 1,0-1,0 0,0 0,0 0,0 0,0-1,0 1,0-1,2 0,10 0,-1 0,0-1,1-1,-1 0,0-1,0-1,14-5,-17 5,0-2,0 1,0-2,0 1,-1-2,0 1,-1-1,0-1,0 0,-1-1,5-5,-11 11,0 0,0 0,0 0,0 0,-1-1,0 0,0 1,0-1,-1 0,1 0,-1 0,0 1,-1-1,1-1,-1 1,0 0,0 0,0 0,-1 0,0 0,0 0,0 0,-1 1,1-1,-1 0,0 1,-1-1,1 1,-1-1,0 1,-1-1,-3-3,-2 0,1 0,-1 1,0 0,-1 0,1 1,-1 1,0 0,-1 0,1 1,-1 0,0 0,0 2,-1-1,1 1,0 1,-1 0,1 1,0 0,-1 0,1 1,-1 1,1 0,-9 3,19-4,0-1,0 1,1-1,-1 0,0 1,1 0,-1-1,1 1,-1-1,1 1,-1 0,1-1,-1 1,1 0,-1 0,1-1,0 1,0 0,-1 0,1 0,0-1,0 1,0 0,0 0,0 0,0 0,0-1,0 1,0 0,0 0,0 0,1-1,-1 1,0 0,1 0,-1 0,0-1,1 1,-1 0,1-1,-1 1,1 0,-1-1,1 1,0-1,-1 1,1-1,0 1,-1-1,1 1,0-1,0 0,-1 1,1-1,0 0,0 0,0 0,-1 1,1-1,0 0,0 0,0 0,0 0,-1 0,1-1,0 1,0 0,0 0,0-1,15 3,1-2,0 0,0-1,0 0,0-2,-1 0,1-1,-1 0,8-4,5-1,252-56,-276 64,0 0,-1 1,1-1,0 1,-1 0,1 0,0 0,0 1,-1-1,1 1,-1 0,1 1,-1-1,1 1,-1 0,0 0,1 0,-1 1,0-1,-1 1,1 0,0 0,-1 0,0 1,0-1,0 1,0 0,0 0,-1 0,1 0,-1 0,0 1,-1-1,1 0,-1 1,0 0,0-1,0 1,-1 0,1-1,-1 5,-5 13,-1 1,0-1,-2 0,-1 0,0 0,-2-2,0 1,-2-1,-2 3,13-16,14-15,19-19,-29 25,55-44,1 2,3 2,1 4,51-24,-108 60,2-3,0 1,0 0,1 0,0 1,0 0,0 0,0 1,0 0,0 0,1 1,-1 0,0 1,8 0,-14 1,-1-1,1 1,-1 0,1 0,-1 0,1 0,-1 0,0 0,1 1,-1-1,0 0,0 1,0-1,0 1,0-1,0 1,0-1,-1 1,1 0,0-1,-1 1,1 0,-1 0,0-1,0 1,0 0,0 0,0-1,0 1,0 0,0 0,-1-1,1 1,-1 0,1 0,-1 0,-25 66,6-32,10-21,2 0,0 1,0 0,2 0,0 0,0 1,2 0,0 3,1 4</inkml:trace>
  <inkml:trace contextRef="#ctx0" brushRef="#br0" timeOffset="1753.708">2493 674,'-44'-1,"28"-1,1 2,-1 0,0 0,1 2,-1 0,1 0,0 2,-3 1,17-5,0 0,0 0,0 1,0-1,0 0,0 1,1-1,-1 1,0-1,0 1,0-1,1 1,-1-1,0 1,1 0,-1 0,1-1,-1 1,1 0,-1 0,1-1,-1 1,1 0,0 0,-1 0,1 0,0 0,0 0,0 0,0-1,0 1,0 0,0 0,0 0,0 0,0 0,0 0,0 0,1 0,-1 0,0-1,1 1,-1 0,1 0,-1 0,1-1,-1 1,1 0,0 0,0-1,40 39,-30-30,59 69,-69-76,0 1,0-1,0 1,0-1,0 1,0-1,-1 1,1 0,-1-1,1 1,-1 0,0 0,0-1,-1 1,1 0,-1-1,1 1,-1 0,0-1,0 1,0-1,0 1,0-1,0 1,-1-1,1 0,-1 0,0 0,0 0,0 0,0 0,0 0,0-1,0 1,0-1,-3 2,-20 13,-1-1,-1-1,0-2,0-1,-2 0,1-3,-4 1,30-8,0 0,0-1,0 1,0 0,0-1,0 0,0 1,0-1,0 0,0 0,0 0,0 0,0 0,-1-1,1 1,0-1,0 1,0-1,0 0,1 0,-1 0,0 0,0 0,0 0,1 0,-1-1,-3-9</inkml:trace>
  <inkml:trace contextRef="#ctx0" brushRef="#br0" timeOffset="2473.027">2606 956,'40'-13,"0"0,-1-3,-1-1,0-2,-1-2,19-15,-1-36,-54 70,0 0,0 0,-1 0,1 0,-1 0,1-1,-1 1,0 0,0 0,0 0,0-1,-1 1,1 0,0 0,-1 0,1 0,-1-1,0 1,0 0,0 0,0 1,0-1,0 0,-1 0,1 0,0 1,-1-1,0 1,1-1,-1 1,0-1,0 1,1 0,-1 0,0 0,0 0,0 0,-3 0,-5 0,0 1,0 0,0 0,0 1,0 0,0 1,0 0,0 0,1 1,-1 1,1-1,-1 2,1-1,1 1,-1 0,1 1,0 0,0 1,0-1,1 2,0-1,1 1,-1 0,-2 4,2-2,-1 0,1 1,1 0,0 0,0 0,1 1,0-1,1 1,-1 6,4-14,1-1,-1 1,0-1,1 1,0 0,0-1,0 1,0-1,0 1,1-1,0 1,-1 0,1-1,1 0,-1 1,0-1,1 0,0 0,-1 1,1-1,1-1,-1 1,0 0,1 0,-1-1,1 0,0 1,0-1,0 0,0 0,0-1,0 1,0-1,3 1,13 3,1-2,-1-1,1 0,0-1,-1-2,1 0,0 0,-1-2,1-1,-1 0,0-1,0-1,0-1,-1-1,17-10,5 0,0-3,-1-1,-1-2,-1-2,-2-1,-1-2,0-1,-3-1,16-22,-13-7,-34 59,1-1,-1 1,1-1,-1 1,0-1,1 1,-1-1,0 0,0 1,0-1,0 1,0-1,-1 0,1 1,0-1,-1 1,1-1,-1 1,0-1,1 1,-1 0,0-1,0 1,0 0,0 0,0-1,0 1,0 0,0 0,-1 0,1 0,0 0,0 1,-1-1,1 0,-1 0,1 1,-1-1,1 1,-2-1,-8 1,0 1,0 0,1 0,-1 1,0 0,1 1,-1 0,1 1,0 0,0 0,0 1,1 1,0 0,0 0,-4 3,12-8,-8 5,-70 54,76-58,1 0,0 0,1 0,-1 0,0 0,0 1,1-1,-1 0,1 1,0-1,0 1,0 0,0-1,0 1,1 0,-1 0,1-1,0 1,0 0,0 0,0 0,0 0,0-1,1 1,-1 0,1 0,0-1,0 1,0 0,0-1,1 1,-1 0,5 2,-1-1,1 1,0-1,1 0,-1 0,0 0,1-1,0 0,0-1,0 1,0-1,0-1,0 1,1-1,-1-1,1 1,-1-1,0 0,1-1,-1 0,1 0,56 4,41 32,-102-33,0 0,0 0,0 0,-1 0,1 1,-1 0,0-1,0 1,1 0,-2 0,1 0,0 0,-1 1,1-1,-1 0,0 1,0-1,-1 1,1-1,-1 1,1-1,-1 1,0-1,0 1,-1-1,1 1,-1-1,0 1,0-1,0 1,-3 5,1 0,-2 0,1 0,-1-1,-1 1,1-1,-1-1,-1 1,1-1,-7 5,5-4,-10 11</inkml:trace>
  <inkml:trace contextRef="#ctx0" brushRef="#br0" timeOffset="2867.154">3791 617,'-9'18,"1"0,1 1,1 0,1 0,1 0,0 0,1 1,1-1,1 1,1 0,0 0,2-1,0 1,2 4,-1-16,0-1,0 1,1 0,-1-1,2 0,-1 0,1 0,0 0,0-1,1 1,0-2,0 1,1-1,-1 1,1-2,0 1,-3-4,-1-1,0 1,0-1,0 0,1 0,-1 0,0 0,0-1,0 1,1-1,-1 0,0 0,0 0,0 0,0 0,0-1,-1 0,1 1,0-1,-1 0,1 0,-1 0,1-1,-1 1,0 0,0-1,0 0,-1 1,1-1,0 0,-1 0,0 0,0 0,0 0,0 0,0 0,-1-1,1 1,-1 0,0-1,8-12,6-16,2-3,0 0,3 1,0 1,3 1,19-23,-27 42,0 2</inkml:trace>
  <inkml:trace contextRef="#ctx0" brushRef="#br0" timeOffset="3632.011">4581 645,'-42'17,"1"2,1 1,1 2,1 2,-21 18,48-34,0 0,1 1,0 0,1 1,0 0,0 1,1 0,0 0,-2 5,10-15,-1 1,0-1,1 0,-1 1,1-1,-1 1,1-1,-1 1,1-1,0 1,0-1,0 1,0-1,0 1,0-1,0 1,1-1,-1 1,0-1,1 1,-1-1,1 1,0-1,-1 0,1 1,0-1,0 0,0 0,0 1,0-1,0 0,0 0,0 0,1 0,-1 0,0-1,1 1,-1 0,0-1,1 1,-1-1,1 1,0 0,69 1,-51-10,0-1,-1-1,0-1,0 0,-1-1,-1-1,0-1,-1 0,0-2,-1 1,-1-2,2-3,45-44,-28 42,-32 22,-1 0,1-1,0 1,-1 0,1 0,-1 0,1 0,0 0,-1 0,1 0,0 0,-1 0,1 0,-1 0,1 1,0-1,-1 0,1 0,-1 1,1-1,-1 0,1 1,-1-1,1 0,-1 1,1-1,-1 1,0-1,1 1,-1-1,1 1,-1-1,0 1,0-1,1 1,-1-1,0 1,0-1,0 1,0 0,1-1,-1 1,0 0,0-1,0 1,0-1,0 1,-1 0,1-1,0 1,0-1,0 1,0 0,-1-1,1 1,0-1,-1 1,1-1,0 1,-1-1,1 1,-4 16,2-13,0 1,0 0,0 0,0 0,1 0,0 1,0-1,1 0,-1 0,1 1,0-1,0 0,1 1,0-1,0 0,0 0,0 0,1 0,0 0,0 0,0 0,1 0,0-1,0 1,0-1,0 0,0 0,1 0,0 0,0-1,0 1,3 1,4-2,0 0,1 0,-1-1,0-1,1 0,-1 0,1-1,-1-1,1 0,-1 0,1-1,-1-1,0 0,0 0,0-1,0-1,-1 0,0 0,0-1,0 0,-1-1,1 0,3-4,148-132,9-87,-161 217,0-1,-1 1,-1-1,0-1,-1 1,-1-1,0 0,-1-1,0 1,-1-1,-1 1,-1-1,0 0,-1 0,0 0,-2 0,0 1,0-1,-2 1,0-1,-1 1,0 0,-1 1,-1-1,0 1,-1 0,-9-12,14 23,0 0,-1 0,1 1,-1-1,0 1,0 0,0 0,0 0,0 0,0 1,0 0,0-1,-1 2,1-1,-1 0,1 1,0 0,-1 0,1 0,-1 1,1-1,-1 1,1 0,0 0,0 1,0-1,-1 1,1 0,1 0,-3 1,-4 3,0 0,1 0,-1 1,1 1,1-1,-1 1,1 1,1 0,-1 0,1 0,-1 4,-4 13,2 1,0 1,2-1,1 2,1-1,1 1,2-1,1 1,1 0,2 0,0 0,2 0,2 0,6 24,5 4,3-1,2 0,2-2,3-1,2-1,11 14,23 44,-28-30,-35-80,1 1,0-1,0 1,-1-1,1 1,0-1,-1 1,1-1,-1 1,1-1,0 0,-1 1,1-1,-1 0,1 1,-1-1,1 0,-1 1,0-1,1 0,-1 0,1 0,-1 0,0 0,1 0,-1 1,1-1,-1 0,0-1,1 1,-1 0,1 0,-1 0,1 0,-1 0,0-1,1 1,-1 0,1 0,-1-1,1 1,-1 0,1-1,-1 1,1-1,0 1,-1 0,1-1,-1 1,1-1,0 1,0-1,-1 0,1 1,0-1,0 1,0-1,-1 1,1-1,0 0,0 1,0-1,0 1,0-1,0 0,-10-12</inkml:trace>
  <inkml:trace contextRef="#ctx0" brushRef="#br0" timeOffset="3900.032">4694 561,'43'0,"44"0,10 0,0 0,-13 0,-15 0,-15 0,-11 0,-5 0,-2 0,-4 0,-2 0,-6 0</inkml:trace>
  <inkml:trace contextRef="#ctx0" brushRef="#br0" timeOffset="4318.039">5767 702,'-9'38,"-4"18,1 4,7-8,4-13</inkml:trace>
  <inkml:trace contextRef="#ctx0" brushRef="#br0" timeOffset="4534.936">5795 420,'5'5,"1"6,0 1</inkml:trace>
  <inkml:trace contextRef="#ctx0" brushRef="#br0" timeOffset="5386.504">6162 645,'-14'11,"1"0,0 1,1 1,0 0,1 0,0 1,1 1,1 0,0 0,1 1,1 0,-5 15,11-28,1 1,-1 0,1 0,0-1,0 1,0 0,1 0,-1-1,1 1,0 0,0-1,0 1,0 0,1-1,-1 0,1 1,0-1,0 0,0 0,1 0,-1 0,1 0,0-1,-1 1,1-1,0 1,0-1,1 0,-1 0,0-1,1 1,3 0,0 1,0 0,0-1,1 0,-1 0,1-1,-1 0,1 0,-1-1,1 0,0 0,-1 0,1-1,0-1,-1 1,0-1,2-1,1-1,-1 0,1-1,-1 0,0-1,0 0,-1 0,0-1,0 0,0 0,-1-1,0 0,-1 0,0-1,0 0,-1 0,0 0,0 0,-1-1,0 0,-1 0,0 0,-1 0,1-5,-1 6,-1 1,0-1,-1 0,0 0,0 0,-1 0,0 1,0-1,-1 0,0 1,-1-1,0 1,0 0,-1-1,0 2,0-1,-1 0,0 1,0 0,-1 0,0 1,0-1,-1 1,1 0,-1 1,-8-5,15 10,1 0,-1-1,0 1,1 0,-1-1,0 1,1 0,-1-1,0 1,0 0,1-1,-1 1,0 0,0-1,0 1,0-1,1 1,-1 0,0-1,0 1,0-1,0 1,0-1,0 1,0 0,0-1,0 1,0-1,0 1,-1-1,1 1,0 0,0-1,0 1,0-1,-1 1,1 0,0-1,0 1,-1 0,1-1,0 1,-1 0,1 0,0-1,-1 1,6-1,12-5,1 2,-1 0,1 1,-1 1,1 1,0 0,0 1,0 1,-1 1,1 0,-1 2,1 0,-1 1,0 0,0 1,4 4,-18-9,0 1,0 0,0 0,-1 0,1 1,-1-1,1 1,-1-1,0 1,0 0,0 0,0 0,-1 0,1 0,-1 0,0 0,0 0,0 1,0-1,0 1,-1-1,0 0,1 1,-1-1,0 1,-1 1,-28 93,7-30,22-67,-1 1,1-1,-1 1,1-1,0 1,0-1,0 1,-1-1,1 1,1-1,-1 1,0-1,0 1,1-1,-1 1,0-1,1 1,0-1,-1 0,1 1,0-1,-1 0,1 0,0 1,0-1,0 0,0 0,1 0,-1 0,0 0,0 0,0 0,1-1,-1 1,1 0,-1-1,0 1,1-1,-1 1,1-1,-1 0,1 0,-1 1,1-1,-1 0,1 0,-1-1,1 1,0 0,-1 0,0-1,1 1,0-1,81-32,177-145,-193 143,-65 35,-1 1,0-1,1 1,-1-1,0 1,0 0,0 0,0 0,0 0,0 0,0 0,0 0,0 0,0 0,-1 0,1 0,0 1,-1-1,1 0,-1 0,1 1,-1-1,0 0,1 1,-1-1,0 1,0-1,0 0,0 1,0-1,0 0,-1 1,1-1,0 0,-1 1,1-1,-1 0,1 1,-1-1,0 0,0 1,-50 177,56-115,-7-50</inkml:trace>
</inkml:ink>
</file>

<file path=ppt/ink/ink5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2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199 502,'-11'1,"0"0,0 0,0 2,1-1,-1 1,1 0,0 1,0 1,0-1,0 2,1-1,-2 2,6-4,1 0,-1 0,1 1,0 0,0-1,0 1,0 1,1-1,0 0,-1 1,2 0,-1 0,0 0,1 0,0 0,0 0,1 0,0 1,-1-1,2 1,-1-1,1 1,0-1,0 3,0-6,0 1,0-1,0 1,1-1,-1 1,1-1,0 0,0 1,0-1,0 0,0 0,0 0,0 0,1 0,-1 0,1 0,0 0,-1 0,1-1,0 1,0-1,0 1,0-1,0 0,0 0,1 0,-1 0,0 0,1 0,-1-1,0 1,1-1,-1 1,1-1,-1 0,0 0,1 0,-1 0,1-1,-1 1,2-1,5-1,0-1,0 1,0-2,-1 1,1-1,-1-1,0 1,0-1,-1-1,5-3,0-2,-1-1,-1 1,1-2,-2 0,0 0,-1 0,0-1,-1-1,0 1,-1-1,-1 0,0 0,-2-1,1 1,-2-1,0 0,-1 0,0 0,-2 0,-1-12,-38-55,39 81,-1 0,1 0,-1 0,1 1,-1-1,0 1,1-1,-1 1,0 0,0 0,0 0,0 0,0 0,0 0,0 0,-1 1,1-1,0 1,0-1,-1 1,1 0,0 0,0 0,-1 0,1 1,0-1,0 1,-1-1,1 1,0 0,0-1,0 1,0 0,0 0,0 1,0-1,0 0,-1 2,2-2,-1 0,1 0,0 0,0 0,0 0,0 0,0 1,0-1,0 0,0 1,1-1,-1 0,1 1,-1-1,1 1,-1-1,1 1,0-1,-1 1,1-1,0 1,0-1,0 1,0-1,0 1,1-1,-1 1,0-1,1 1,-1-1,1 0,0 1,-1-1,1 1,0-1,0 0,0 0,0 0,0 1,0-1,0 0,1 0,59 31,-42-30,0-2,0 0,1-1,-1-1,0-1,0 0,-1-2,1 0,-1-1,0 0,0-2,-1 0,0-1,0-1,-1-1,-1 0,0-1,6-6,-5 7,-1-1,0 0,-1-2,-1 1,0-1,-1-1,0-1,-1 1,-1-2,-1 1,0-1,-1-1,-1 0,4-14,-41 186,24-50,5 1,5-1,9 41,-3-22,-6 0,-6 32,1-139,1 0,-2 0,0 0,-1 0,-1-1,0 1,-1-1,-1 0,0 0,-1-1,-1 1,0-1,-1-1,0 0,-1 0,0-1,-1 0,-1-1,-6 5,14-14,1-1,-1 0,1 0,-1 0,1-1,-1 1,0-1,1 0,-1 0,0 0,1-1,-1 1,1-1,-1 0,0 1,1-2,0 1,-1 0,1-1,0 0,-1 1,1-1,0-1,1 1,-1 0,0-1,0 1,1-1,0 0,-1 0,1 0,0 0,1 0,-1 0,0-1,1 1,0 0,0-1,0 1,0-1,0 0,1 1,0-1,0 0,0 1,0-1,0 0,1-2,8-35,1 0,3 1,1 1,1 0,3 0,1 2,1 0,3 2,0 0,3 1,0 2,4-1,-8 8,-4 6</inkml:trace>
</inkml:ink>
</file>

<file path=ppt/ink/ink5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1 253,'4'7,"1"0,1-1,-1 1,1-1,0 0,0-1,1 0,-1 0,1 0,1-1,-1 0,0 0,1-1,0 1,0-2,0 1,0-1,0-1,0 0,1 0,-1 0,0-1,1 0,-1-1,0 1,1-2,-1 1,0-1,0-1,0 1,0-1,0-1,4-2,9-2,0-1,-1-1,0 0,-1-2,0 0,-1-1,0-1,-1-1,-1 0,0-1,-1-1,-1 0,0-1,-2-1,-10 16,0 1,0-1,-1 1,1-1,-1 0,0 0,0 0,0 0,0 0,0 0,-1 0,1 0,-1 0,0 0,0 0,0 0,0 0,-1 0,1 0,-1 0,0 0,0 0,0 0,0 0,0 0,-1 1,1-1,-1 0,0 1,0-1,0 1,0 0,0 0,0 0,0 0,-1 0,1 0,-1 0,0 1,1-1,-1 1,0 0,0 0,0 0,-12 0,1 2,0 0,-1 0,1 1,0 1,0 1,0 0,0 0,1 2,0-1,0 2,0 0,1 0,0 1,0 1,1 0,0 0,1 1,0 1,0-1,-6 11,7-11,0 1,0-1,1 2,1-1,0 1,0 0,1 0,1 1,0-1,-2 12,6-18,0-1,0 1,0 0,1 0,0 0,0 0,0 0,1 0,0-1,0 1,1 0,-1-1,1 1,0-1,1 1,-1-1,1 0,0 0,1 0,-1 0,1-1,0 1,0-1,0 0,5 3,0 0,0-1,0 0,1 0,0-1,0 0,1-1,-1 0,1-1,0 0,0 0,0-1,0-1,0 0,1 0,-1-1,0-1,0 0,0 0,0-1,0-1,2 0,40-15,-2-2,-1-2,0-2,-2-3,-1-1,-1-3,0-2,129-96,-174 127,1 1,-1 0,1 0,-1 0,1 0,-1 0,1 0,-1 0,1 1,0-1,0 0,-1 1,1 0,0-1,0 1,0 0,0 0,-1 0,1 0,0 0,0 0,0 1,0-1,-1 0,1 1,0 0,0-1,-1 1,1 0,-1 0,1 0,0 0,-1 0,0 0,1 0,-1 1,0-1,1 1,-1-1,0 1,0-1,0 1,-1-1,1 1,0 0,0-1,-1 1,1 0,-1 0,0 0,1-1,-1 2,-43 174,17-118,57-82,5-10,0 2,3 2,0 1,2 2,0 2,24-9,20 9,-83 24,0-1,0 1,1 0,-1 0,0 1,0-1,0 0,0 1,0-1,0 1,0-1,0 1,0 0,0 0,0 0,-1 0,1 0,0 1,-1-1,1 0,-1 1,1-1,-1 1,1 0,-1-1,0 1,0 0,0 0,0 0,0 0,-1 0,1 0,0 0,-1 0,1 0,-1 0,0 0,0 0,0 1,-1 11,0-1,-1 1,0-1,-1 0,-1 0,0 0,-1 0,0-1,-1 1,0-1,-7 9,-8 19,-5 19,26-46</inkml:trace>
  <inkml:trace contextRef="#ctx0" brushRef="#br0" timeOffset="1098.802">1581 366,'45'-6,"-1"-3,0-1,0-3,-1-1,40-20,-74 31,0 0,0 0,0-1,-1 0,0-1,0 0,0 0,0-1,-1 0,0 0,0-1,-1 0,1 0,-2-1,1 1,-1-1,0 0,-1-1,0 1,0-1,0 0,-2 0,1 0,0-7,-3 14,0 0,0 0,0 0,0 0,-1 0,0 0,1 0,-1 0,0 0,0 0,0 0,0 0,0 0,0 1,0-1,-1 0,1 1,-1-1,1 1,-1-1,1 1,-1 0,0 0,0 0,0 0,0 0,0 0,0 0,0 1,0-1,0 1,0-1,0 1,0 0,0 0,0 0,0 0,-1 0,1 0,0 1,-85 24,67-14,1 1,0 1,1 1,0 1,1 1,0 0,2 1,-7 8,19-21,0 0,-1-1,1 1,0 0,1 1,-1-1,1 0,0 1,0 0,0-1,1 1,-1 0,1 0,0 0,1 0,-1 0,1 0,0 0,0 0,1 0,-1 0,1-1,0 1,0 0,1 0,0 0,0-1,0 1,0-1,1 1,-1-1,1 0,0 0,0 0,1-1,-1 1,1-1,0 1,0-1,0 0,0-1,0 1,1-1,-1 0,1 0,2 0,14 1,0-2,0 0,0-1,0-1,0-2,0 0,0-1,0-1,-1 0,0-2,0-1,0 0,-1-1,-1-1,0-1,0-1,3-3,17-10,-1-2,-2-2,-1-1,26-28,-9-17,-50 74,0-1,0 0,0 0,0 0,0 0,-1 0,1 0,-1 0,1 0,-1-1,0 1,0 0,0 0,0 0,0 0,0 0,-1-1,1 1,-1 0,1 0,-1 0,0 0,0 0,0 0,0 1,0-1,0 0,-1 0,1 1,0-1,-1 1,0-1,1 1,-1-1,0 1,0 0,1 0,-1 0,-1 0,-3-1,-1 2,1-1,0 0,0 1,-1 1,1-1,0 1,0 0,-1 0,1 0,0 1,0 0,1 0,-1 1,0 0,1 0,-1 0,1 1,0-1,0 1,0 0,1 1,0-1,-1 1,2 0,-1 0,0 0,1 1,0-1,0 3,3-6,0 1,0-1,0 1,1 0,-1-1,1 1,0-1,0 1,0-1,0 0,0 1,0-1,1 0,-1 0,1 0,-1 0,1 0,0 0,0 0,0 0,0-1,0 1,0-1,1 0,-1 1,0-1,1 0,-1 0,1-1,-1 1,1 0,-1-1,1 0,-1 1,1-1,0 0,-1 0,1-1,-1 1,3-1,17 5,-15-3,0-1,-1 1,1 0,-1 1,1-1,-1 1,0 1,0-1,0 1,0 0,0 1,-1-1,1 1,-1 0,0 0,0 1,0-1,-1 1,0 0,0 1,0-1,0 1,-1-1,0 1,0 0,-1 0,1 1,-1-1,-1 0,1 2,-43 119,40-125,1-1,0 1,0 0,0 0,0-1,0 1,0 0,0-1,1 1,-1 0,1-1,-1 1,1 0,0-1,-1 1,1-1,0 1,0-1,0 0,0 1,0-1,0 0,1 0,-1 1,0-1,1 0,-1 0,1 0,-1-1,1 1,-1 0,16 5</inkml:trace>
  <inkml:trace contextRef="#ctx0" brushRef="#br0" timeOffset="1739.561">2964 141,'-31'8,"0"2,0 0,1 3,0 0,1 2,1 0,1 3,-12 8,-23 49,60-73,1 0,0-1,0 1,0 0,0 0,0 0,1 0,-1 0,1 0,-1 0,1 0,-1 0,1 0,0 0,0 0,0 0,0 0,1 0,-1 0,0 0,1 0,0 0,-1 0,1 0,0 0,0 0,0 0,0 0,0-1,1 1,-1 0,0-1,1 1,-1-1,1 0,0 1,-1-1,1 0,0 0,0 0,0 0,-1 0,3 0,3 1,1 1,0-1,-1-1,1 0,0 0,0 0,0-1,0 0,0-1,0 1,0-2,-1 1,1-1,0 0,-1-1,1 1,-1-2,0 1,0-1,0 0,2-2,129-118,-90 75,38-24,-83 74,-1-1,1 1,-1-1,0 1,1 0,-1 0,1 0,-1 0,0 1,0-1,0 0,0 1,0 0,0-1,0 1,0 0,-1 0,1 0,-1 0,1 0,-1 1,0-1,0 0,0 1,0-1,0 0,0 1,-1-1,1 1,-1-1,0 1,0 0,0-1,0 1,0-1,0 1,-1-1,1 1,-2 1,5 16,7 52,-3 1,-3-1,-5 61,0-53,0-62,0-1,-2 0,0 1,-1-1,-1 0,0 0,-1-1,-1 0,-1 0,0 0,-1-1,0-1,-2 1,1-1,-2-1,-2 2,12-12,-1 0,0 0,0 0,0 0,0 0,-1 0,1-1,-1 0,1 0,-1 0,0 0,0 0,0-1,0 1,0-1,0 0,0-1,0 1,0-1,0 1,-1-1,1-1,0 1,0 0,0-1,0 0,-1 0,1 0,0-1,1 1,-1-1,0 0,0 0,1 0,-1-1,1 1,0-1,0 0,0 0,0 0,-1-2,2-4,1-1,1 1,0 0,0-1,1 1,0 0,1 0,0 0,0 0,1 0,0 0,0 0,1 1,4-7,6-17,1 0,2 1,1 1,1 1,1 1,8-7,106-119,-118 136</inkml:trace>
  <inkml:trace contextRef="#ctx0" brushRef="#br0" timeOffset="2405.167">3501 141,'-16'42,"10"-30,0 1,1-1,1 1,0 0,1 1,0-1,1 1,0-1,1 1,1-1,0 1,1 0,1-1,0 3,-1-14,0 0,-1 1,2-1,-1 0,0 0,0 0,1 0,-1 0,1 0,-1 0,1-1,0 1,0 0,0-1,0 0,0 1,0-1,0 0,0 0,0 0,1 0,-1 0,0-1,1 1,-1-1,0 0,1 1,-1-1,1 0,-1 0,0-1,1 1,-1 0,1-1,-1 0,1 0,82-37,133-142,-48 72,-126 88,-43 20,0 0,0 0,-1 0,1 0,0 0,0 0,0 0,-1 0,1 0,0 0,0 0,0 1,0-1,-1 0,1 1,0-1,0 0,-1 1,1-1,0 1,-1-1,1 1,-1-1,1 1,0 0,-1-1,1 1,-1 0,1-1,-1 1,0 0,1 0,-1-1,0 1,0 0,1 0,-1 0,0-1,0 1,0 0,0 0,0 0,0 0,0-1,0 1,0 0,-1 0,1 0,0-1,0 1,-1 0,1 0,0-1,-1 2,-27 174,25-98,4 1,3-1,3 0,11 46,36 117,-53-238,0-1,0 1,-1 0,1-1,-1 1,1 0,-1-1,0 1,0 0,0 0,0-1,0 1,-1 0,1 0,-1-1,0 1,0-1,0 1,0 0,0-1,-1 0,1 1,-1-1,1 0,-1 0,0 0,0 0,0 0,0 0,0 0,0-1,-1 1,1-1,0 1,-1-1,1 0,-1 0,0 0,1-1,-1 1,-1 0,-3-2,0 0,0-1,0 1,0-1,0-1,0 1,1-1,0 0,-1-1,1 0,0 0,1 0,-1 0,1-1,0 0,0 0,0-1,1 1,0-1,0 0,0 0,1 0,0-1,0 1,0-1,1 0,0 0,1 0,-1 0,1 0,0 0,1 0,0 0,0-1,4-5,0 1,0-1,2 1,-1 0,1 1,1 0,0 0,1 0,0 1,0 0,1 0,0 1,1 0,0 1,1 0,-1 1,2 0,-1 0,1 1,-1 1,11-3,68-30,3 4,68-14,-51 16,-68 18</inkml:trace>
</inkml:ink>
</file>

<file path=ppt/ink/ink5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1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0 505,'2'-5,"0"0,0 0,0 0,1 0,0 1,-1 0,2-1,-1 1,0 0,1 0,0 1,0-1,0 1,0 0,0 0,3-1,-7 4,26-17,1 2,0 1,1 2,0 0,1 2,5 0,-14 2,0 1,0 1,0 0,1 2,-1 1,1 0,0 1,0 2,0 0,0 1,4 1,-22-1,-1 0,1-1,0 1,0 0,0 0,-1 1,1-1,0 1,-1-1,1 1,-1 0,0 0,0 0,0 0,0 0,0 0,0 1,0-1,-1 1,1-1,-1 1,0 0,1-1,-1 1,0 0,-1 0,1 0,-1 0,1 0,-1 0,0 0,0 0,0-1,0 1,-1 0,1 0,-1 0,0 0,-2 8,0 0,-1 0,0 0,-1-1,0 0,0 0,-1 0,-1-1,-4 5,-124 111,134-124,0-1,0 1,-1 0,1 0,0 1,0-1,0 0,1 0,-1 0,0 1,0-1,1 0,-1 1,0-1,1 1,0-1,-1 0,1 1,0-1,0 1,-1-1,1 1,0-1,1 1,-1-1,0 1,0-1,1 1,-1-1,1 1,-1-1,1 0,-1 1,1-1,0 0,0 1,0-1,0 0,0 0,0 0,0 0,0 0,0 0,0 0,1 0,-1 0,0-1,1 1,-1 0,0-1,1 1,-1-1,1 0,-1 1,1-1,-1 0,2 0,90 26,-74-23,-1 1,1 1,-1 1,0 0,-1 1,1 1,-2 1,1 0,12 11,-26-17,0 0,0 0,-1 0,1 0,-1 0,0 1,0-1,0 1,0-1,-1 1,1 0,-1 0,0 0,0 0,-1 0,1 0,-1 0,0 0,0 0,0 0,0 0,-1 0,1 0,-1 0,0 0,-1-1,1 1,-1 0,1 0,-1-1,0 1,-1-1,-82 105,68-92,-1-2,0 0,-1-1,-1-1,0-1,-1 0,0-2,0 0,-13 2,29-9,-1 1,0-2,0 1,0 0,0-1,0 0,0-1,-1 1,1-1,0 0,0-1,0 0,-1 0,1 0,0 0,0-1,1 0,-1 0,-4-3,8 2,2 1,-1-1,0 1,0-1,1 0,0 1,-1-1,1 1,0-1,0 0,0 1,1-1,-1 0,1 1,-1-1,1 0,0 1,0 0,0-1,0 1,1-1,-1 1,1 0,-1 0,1 0,0 0,-1 0,3-1,-4 2,17-20</inkml:trace>
  <inkml:trace contextRef="#ctx0" brushRef="#br0" timeOffset="769.104">988 532,'0'23,"0"-13,0-22,0-7,2 1,-1 0,2-1,1 1,0 0,1 1,1-1,0 1,2 0,0 0,1 1,0 0,1 1,6-7,-15 20,0 1,0 0,0-1,0 1,0 0,0 0,1 0,-1 0,0 0,1 0,-1 0,0 0,1 0,-1 0,1 1,-1-1,1 1,-1-1,1 1,0 0,-1-1,1 1,0 0,-1 0,1 0,0 0,-1 1,1-1,-1 0,1 1,0-1,-1 1,1-1,-1 1,1 0,-1 0,0-1,1 1,-1 0,0 0,1 0,-1 1,1 0,15 13</inkml:trace>
  <inkml:trace contextRef="#ctx0" brushRef="#br0" timeOffset="9438.332">1552 306,'-2'-1,"0"-1,0 1,0 0,0 0,0 0,0 0,-1 0,1 0,0 1,-1-1,1 1,-1 0,1-1,-1 1,1 0,0 0,-1 1,1-1,-1 0,1 1,0 0,-1-1,1 1,0 0,0 0,-1 0,1 1,0-1,0 0,0 1,0 0,0 0,-53 60,53-59,0 1,1-1,-1 0,1 0,0 1,0-1,0 1,0-1,0 1,1 0,0-1,0 1,0-1,0 1,0 0,1-1,0 1,-1-1,1 1,0-1,1 1,-1-1,1 0,0 0,-1 1,1-1,1-1,-1 1,0 0,1 0,-1-1,1 1,0-1,0 0,0 0,0 0,0 0,0-1,0 1,1-1,-1 0,1 0,-1 0,1 0,-1 0,1-1,0 0,2 0,1-1,0-1,0 1,0-2,0 1,0-1,0 0,-1 0,1-1,-1 0,0 0,0-1,0 1,-1-1,1-1,-1 1,-1-1,1 0,-1 0,2-3,61-131,-60 127,-1-1,0 0,-2 0,1 0,-2 0,0-1,0 1,-2-1,0 0,0 0,-1 0,-1 1,-1-1,0 0,-4-13,5 25,0 1,-1 0,1 0,0 0,-1 0,0 0,1 0,-1 0,0 1,0-1,0 0,0 1,0 0,0-1,-1 1,1 0,0 0,-1 0,1 1,0-1,-1 1,1-1,-1 1,1 0,-1 0,1 0,-1 0,1 0,-1 0,1 1,-1-1,1 1,-1 0,1 0,0 0,-2 1,-80 50,76-45,1 1,0 0,0 0,0 1,1 0,0 0,1 0,0 0,0 1,1 0,1 0,-1 1,2-1,-1 0,1 1,1 0,0-1,1 1,0 0,0 0,1-1,0 1,1 0,1-1,3 11,0-13,1 0,0-1,0 0,1 0,0 0,0-1,1 0,-1 0,1-1,1-1,-1 1,1-2,-1 1,1-1,0 0,0-1,1-1,-1 1,0-1,6-1,208 0,-200-1</inkml:trace>
  <inkml:trace contextRef="#ctx0" brushRef="#br0" timeOffset="9771.982">763 815,'43'0,"43"-5,17-6,0-2,-8-2,-10 0,-10 3,-9 3,-5 4,-9 3,-8-4,-6 4,-6 3,-3 1,-2 0,-5 0</inkml:trace>
  <inkml:trace contextRef="#ctx0" brushRef="#br0" timeOffset="10940.434">2118 673,'-2'2,"0"-1,0 1,0 0,1 0,-1 0,1 0,-1 0,1 0,0 0,0 1,0-1,0 0,0 1,1-1,-1 1,1-1,-1 1,1-1,0 1,0 1,-1 0,-1 134,3-132,0 0,1-1,-1 1,1-1,0 1,0-1,1 0,-1 0,1 0,0 0,1-1,-1 1,1-1,0 0,0 0,0 0,1 0,-1-1,1 1,0-1,0-1,0 1,1 0,1-2,0-1,1 1,-1-1,0-1,1 1,-1-1,0-1,0 1,1-1,-1 0,0-1,-1 0,1 0,-1 0,1-1,-1 0,0 0,0-1,0 1,-1-1,2-2,22-14,117-110,-144 129,0 0,0 0,0 1,1-1,-1 1,0 0,1 0,-1-1,1 2,-1-1,1 0,-1 0,1 1,0-1,-1 1,1 0,0 0,-1 0,1 0,0 1,-1-1,1 1,0-1,-1 1,1 0,-1 0,1 0,-1 0,0 1,1-1,-1 1,0-1,0 1,0 0,0 0,0-1,-1 1,1 1,0-1,-1 0,0 0,1 1,-1-1,13 22,-12-17,1 0,0-1,0 1,1-1,-1 0,1 0,1 0,-1 0,1 0,0-1,0 0,1 0,-1-1,1 1,0-1,0-1,1 1,-1-1,1 0,0 0,0-1,-1 0,2 0,-1-1,0 1,0-2,7 1,1-5,-1 0,1-1,-1-1,0 0,-1-1,1 0,-1-1,-1-1,0 0,0-1,-1 0,0 0,0-1,-1-1,-1 0,0 0,-1-1,0 0,-1 0,4-10,10-4,-13 23</inkml:trace>
  <inkml:trace contextRef="#ctx0" brushRef="#br0" timeOffset="12307.948">3641 673,'-20'1,"-1"1,1 1,0 1,1 1,-1 0,1 1,0 2,0 0,1 0,-3 3,8-3,0 0,1 1,0 0,0 1,1 0,0 1,1 1,0-1,1 1,0 1,1 0,0 0,1 1,1-1,-5 15,10-24,0-1,1 0,-1 1,0-1,1 0,0 1,0-1,0 0,0 1,1-1,-1 1,1-1,0 0,0 0,0 1,0-1,0 0,1 0,0 0,-1 0,1 0,0-1,0 1,1 0,-1-1,1 0,-1 0,1 1,0-1,-1-1,1 1,0 0,0-1,1 1,-1-1,0 0,0 0,1 0,-1-1,0 1,1-1,-1 0,0 0,1 0,-1 0,1 0,1-1,12-4,-1-1,1 0,-1-1,-1-1,1-1,-1 0,-1-1,1 0,-2-1,0 0,0-2,-1 1,7-10,7-4,102-115,-128 140,1 0,-1 1,1-1,0 1,-1-1,1 1,0-1,-1 1,1-1,0 1,0 0,-1-1,1 1,0 0,0 0,0 0,0-1,-1 1,1 0,0 0,0 0,0 0,0 0,-1 1,1-1,0 0,0 0,0 0,-1 1,1-1,0 0,0 1,-1-1,1 1,0-1,-1 1,1-1,0 1,-1-1,1 1,-1 0,1-1,-1 1,1 0,-1 0,0-1,1 1,-1 0,0 0,1-1,-1 1,0 0,0 0,0 0,0 0,6 56,-6-43,2-1,0 1,0-1,1 1,1-1,0 0,1 0,0 0,8 11,-12-20,1-1,0 0,0 0,0 0,0 0,1-1,-1 1,1 0,0-1,-1 0,1 0,0 0,0 0,0 0,1 0,-1-1,0 0,1 1,-1-1,1-1,-1 1,1 0,0-1,-1 0,1 0,-1 0,1 0,0 0,-1-1,1 0,-1 1,1-1,-1-1,0 1,3-1,0-3,1 1,-1-1,1 0,-2-1,1 0,0 1,-1-2,0 1,-1-1,0 1,0-1,0-1,-1 1,2-4,11-20,29-42,-44 73,0 1,0-1,0 1,0-1,0 1,0 0,0 0,0-1,0 1,-1 0,1 0,0 0,-1 0,1 0,0 0,-1 0,1 0,-1 0,1 0,-1 1,0-1,0 0,1 0,-1 0,0 0,0 1,0-1,0 0,0 0,0 0,-1 1,1-1,3 27,-4-20,1 0,0 0,0 0,1 1,0-1,1 0,-1 0,1 0,1-1,0 1,0 0,0-1,1 0,0 0,1 0,-1 0,1-1,1 1,-1-1,1-1,0 1,0-1,1 0,3 2,-5-4,-1-1,1 0,0 0,0 0,0-1,0 0,0 1,0-2,0 1,0-1,0 1,0-1,0-1,1 1,-1-1,0 0,0 0,0 0,0-1,-1 0,1 0,0 0,-1-1,1 1,-1-1,0 0,0 0,0-1,0 1,0-1,18-17,-2-1,0 0,-1-2,-2 0,0-1,8-17,48-84,-70 125,0 1,1 0,-1 0,0-1,0 2,0-1,0 0,0 1,1-1,-1 1,0 0,0 0,0 0,-1 1,1-1,0 1,0-1,-1 1,1 0,-1 0,1 0,-1 0,0 1,0-1,0 1,0-1,0 1,-1-1,1 1,0 1,3 3,13 14,-1 2,-1 0,-1 1,-1 0,-1 1,-1 1,-2 0,3 11,-3-7,-1 0,-1 1,-1 0,-2 1,-2-1,0 1,-2 0,-2-1,-1 1,-1 0,-1-1,-2 0,-2 0,-5 15,8-32,0 0,-1 0,-1-1,0 0,-1 0,0-1,-1 0,-1-1,1 0,-2 0,1-1,-3 1,-68 36,78-46,1-1,-1 1,1 0,-1-1,1 1,-1-1,0 0,1 0,-1 0,1 0,-1 0,1-1,-1 1,0-1,1 1,-1-1,1 0,0 0,-1 0,1-1,0 1,0 0,0-1,0 1,0-1,0 0,0 0,0 0,1 0,-1 0,0 0,1 0,0 0,-1-2,0-4,1-1,0 0,0 0,1-1,0 1,0 0,1 0,0 0,1 0,0 0,0 1,1-1,0 0,1 1,0 0,0 0,0 0,2 0,23-44,2 2,3 0,2 3,2 1,2 2,1 1,3 3,1 1,2 2,2 3,0 1,23-8,-61 35,1 0,0 2,0-1,0 1,0 1,0 0,1 1,0 0,-1 1,8 1,3 0</inkml:trace>
  <inkml:trace contextRef="#ctx0" brushRef="#br0" timeOffset="15545.644">5702 730,'-5'0,"3"0,3 5,0 6,0 1</inkml:trace>
  <inkml:trace contextRef="#ctx0" brushRef="#br0" timeOffset="15801.166">5673 1097,'-5'0,"-1"0</inkml:trace>
  <inkml:trace contextRef="#ctx0" brushRef="#br0" timeOffset="45884.546">29 1577,'165'-19,"1"8,1 7,7 8,19-2,140-32,452 31,-496-29,602 28,-669-28,205 28,-258-28,311 28,-29 0,-253-28,-28 0,-3 27,-142 1</inkml:trace>
</inkml:ink>
</file>

<file path=ppt/ink/ink5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91,'-3'16,"1"1,0-1,2 1,0-1,1 1,0 0,1-1,1 0,1 1,0-1,7 14,-10-28,0 1,1 0,0 0,-1 0,1-1,0 1,1-1,-1 0,0 0,1 1,-1-1,1-1,-1 1,1 0,0-1,0 1,0-1,0 0,0 0,0 0,0 0,0-1,1 1,-1-1,0 0,0 0,0 0,1 0,-1 0,0-1,0 0,0 1,0-1,0 0,0-1,2 0,5-2,0-1,-1 0,0 0,0-1,0 0,-1-1,0 0,0 0,-1-1,5-6,-6 7,-2-1,1 0,-1 0,0-1,-1 1,1-1,-2 0,1 0,-1 0,-1 0,0 0,0 0,-1 0,0-1,-1-5,1 10,-1 0,1 0,-1 0,0 0,-1 0,1 0,-1 0,0 0,-1 1,1-1,-1 1,1-1,-1 1,-1 0,1 0,-1 1,1-1,-1 1,0-1,0 1,0 0,-1 1,1-1,-1 1,1 0,-1 0,0 0,-3 0,-57-5,34 6</inkml:trace>
</inkml:ink>
</file>

<file path=ppt/ink/ink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31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0 864,'12'-2,"0"0,0-1,-1 0,1-1,-1 0,0-1,0 0,0-1,-1 0,2-3,3 1,25-20,-2-2,-1-1,-1-2,-2-1,-1-2,-2-1,21-34,-11 19,-22 30,-1-1,-1-1,-2 0,0-2,-1 1,-2-2,0 1,-2-3,-9 27,0 1,0-1,-1 0,1 0,0 1,-1-1,1 0,-1 0,0 0,0 0,0 1,0-1,0 0,0 0,0 0,-1 0,1 0,0 1,-1-1,0 0,1 0,-1 1,0-1,0 0,0 1,0-1,0 1,0-1,-1 1,1 0,0-1,-1 1,1 0,-1 0,1 0,-1 0,0 0,0 0,1 0,-1 1,0-1,0 1,1-1,-1 1,0 0,0 0,0 0,0 0,0 0,0 0,1 0,-1 0,0 1,0-1,0 1,0 0,1-1,-1 1,0 0,1 0,-1 0,-10 9,1 1,1 0,0 0,0 1,1 0,1 1,0 0,0 0,2 1,0 0,0 0,1 0,1 1,-2 13,0-3,2 1,1-1,1 0,1 1,1 0,2-1,1 4,-2-22,0 0,1 0,0 0,0-1,1 1,0-1,0 0,0 1,1-1,0-1,0 1,0-1,1 1,0-1,0 0,0-1,0 1,1-1,0-1,0 1,0-1,0 1,1-2,-1 1,1-1,-1 0,1 0,0-1,0 0,5 0,4 1,1-1,-1 0,1-1,0-1,0-1,-1 0,0-1,1-1,-1 0,0-1,-1-1,8-4,7-10,0 0,-2-2,0-2,-1 0,-2-2,-1-1,0 0,-3-2,0-1,14-27,-29 49,-1 1,0-1,-1 1,0-1,0-1,0 1,-1 0,-1-1,1 0,-1 1,-1-1,0 0,0 0,-1 0,0 0,0 0,-1 0,0-3,-1 10,1 0,-1 0,0 0,1 0,-1 1,0-1,0 1,0-1,0 1,0 0,0-1,-1 1,1 0,0 1,-1-1,1 0,0 1,-1-1,1 1,-1 0,1 0,-1 0,1 0,0 0,-1 0,1 1,-1-1,1 1,-1-1,1 1,0 0,0 0,-1 0,1 1,0-1,0 0,0 1,0-1,1 1,-1 0,0 0,1 0,-1-1,1 1,-1 1,1-1,0 0,0 0,0 0,0 1,0-1,0 2,-9 15,1 1,0 1,2-1,0 1,1 1,1-1,2 1,0 0,0 10,2-24,-1-1,1 1,1-1,0 1,0 0,0-1,1 1,0-1,0 1,1-1,0 0,1 0,-1 1,1-1,1-1,-1 1,1 0,0-1,1 0,-1 0,1 0,0-1,1 1,-1-1,1-1,0 1,1-1,-1 0,1 0,0-1,-1 0,1 0,1 0,-1-1,0 0,2 0,12-4,0-1,0 0,0-2,0 0,-1-1,0-1,0-1,-1-1,0-1,-1 0,0-2,0 0,-1-1,-1 0,0-1,-1-1,0-1,-1 0,-1-1,9-15,57-97,-76 123,0-1,0 0,-1-1,0 1,0 0,0-1,-1 1,-1-1,1 1,-1-1,0 1,-1-1,0 1,0-1,-1 1,0-1,0 1,-2-5,3 10,0 0,1 1,-1-1,0 0,0 0,0 1,-1-1,1 0,0 1,-1-1,1 1,0 0,-1-1,0 1,1 0,-1 0,0 0,0 0,1 0,-1 1,0-1,0 0,0 1,0 0,0-1,0 1,0 0,0 0,0 0,0 0,0 0,0 1,0-1,0 0,0 1,0 0,0-1,0 1,0 0,1 0,-1 0,-1 1,-61 61,54-47,2 1,0 1,1-1,1 1,1 0,0 1,2-1,0 1,0 0,2 0,1-1,0 1,1 0,4 18,-4-29,1-1,0 1,0 0,1-1,0 1,0-1,1 0,0 0,0 0,1-1,0 0,0 1,0-2,1 1,0-1,4 4,7 4</inkml:trace>
  <inkml:trace contextRef="#ctx0" brushRef="#br0" timeOffset="3683.747">1694 638,'7'-25,"-11"34,-78 165,82-174,0-1,1 1,-1 0,0 0,0 0,1 0,-1 0,0 0,0 0,1 0,-1 0,0 0,0 0,1 0,-1 0,0 0,1 1,-1-1,0 0,0 0,0 0,1 0,-1 0,0 1,0-1,1 0,-1 0,0 0,0 1,0-1,0 0,1 0,-1 0,0 1,0-1,0 0,0 0,0 1,0-1,0 0,0 0,0 1,0-1,0 0,0 1,0-1,0 0,0 0,0 1,0-1,0 0,0 0,0 1,0-1,0 0,0 0,20-20,-18 17,91-110,-92 112,-1 1,1-1,-1 1,1-1,-1 1,1-1,0 1,-1-1,1 1,0 0,-1-1,1 1,0 0,0-1,-1 1,1 0,0 0,0 0,-1 0,1 0,0 0,0 0,0 0,-1 0,1 0,0 0,0 0,-1 1,1-1,0 0,0 0,-1 1,1-1,0 1,-1-1,1 0,-1 1,1 0,0-1,-1 1,1-1,-1 1,1-1,-1 1,0 0,1 0,-1-1,0 1,1 0,-1 0,12 46,-8-29,-5-17,1 1,0 0,0-1,0 1,0-1,0 1,0 0,0-1,0 1,1-1,-1 1,1-1,-1 1,1-1,0 1,-1-1,1 0,0 1,0-1,0 0,0 0,0 1,0-1,0 0,1 0,-1 0,0 0,1 0,-1-1,0 1,1 0,-1-1,1 1,-1-1,1 1,-1-1,1 0,-1 0,1 1,0-1,-1 0,1 0,-1-1,1 1,0 0,-1 0,1-1,-1 1,1-1,-1 0,1 1,-1-1,0 0,1 0,-1 0,1 0,14-18,-1-1,0 0,-2 0,-1-2,0 0,-1 0,5-17,-11 26,19-40,-14 29</inkml:trace>
  <inkml:trace contextRef="#ctx0" brushRef="#br0" timeOffset="6933.72">2512 130,'29'-22,"-29"48,-114 196,104-200,1 1,1-1,1 1,0 1,2-1,1 1,0 14,4-34,0 0,0-1,1 1,-1 0,1-1,0 1,1 0,-1-1,0 1,1-1,0 0,0 0,0 1,0-1,0 0,1-1,-1 1,1 0,0-1,0 1,0-1,0 0,0 0,0 0,1-1,-1 1,1-1,-1 1,1-1,-1 0,1-1,0 1,0-1,2 1,4 0,0 0,-1-1,1 0,0-1,0 0,-1 0,1-1,0-1,-1 1,0-1,1-1,-1 0,0-1,10-7</inkml:trace>
  <inkml:trace contextRef="#ctx0" brushRef="#br0" timeOffset="7380.152">2174 187,'37'-34,"2"2,1 1,2 3,16-8,-56 33,1 1,-1 0,1-1,0 1,0 0,0 1,0-1,0 0,0 1,1 0,-1 0,0 0,1 0,-1 0,1 1,-1-1,1 1,-1 0,1 0,-1 0,1 1,-1-1,1 1,-1 0,0 0,1 0,-1 0,0 1,0-1,0 1,0 0,2 1,39 77,-42-72,1-1,-1 0,1 0,1-1,-1 1,1-1,0 1,1-1,-1 0,1-1,0 1,1-1,-1 0,1 0,0-1,0 1,7 2,-8-5,1 0,0 0,-1 0,1-1,0 0,0 0,0 0,0-1,0 0,0 0,0-1,0 1,0-1,0-1,0 1,-1-1,1 0,0 0,-1-1,1 1,-1-1,0 0,0-1,0 1,-1-1,1-1,8-12</inkml:trace>
  <inkml:trace contextRef="#ctx0" brushRef="#br0" timeOffset="8049.638">2851 554,'-144'176,"134"-158,31-40,-5 4,110-104,-125 121,-1 0,1 0,-1 1,1-1,0 0,0 0,-1 0,1 1,0-1,0 0,0 0,0 1,0-1,0 1,0-1,0 1,0 0,0-1,0 1,0 0,0 0,1-1,-1 1,0 0,0 0,0 0,0 1,0-1,0 0,0 0,0 0,1 1,-1-1,0 1,0-1,0 1,0-1,0 1,-1-1,1 1,0 0,0 0,0-1,0 1,-1 0,1 0,0 0,-1 0,1 0,-1 0,1 0,-1 0,0 0,1 0,-1 0,0 0,0 0,1 0,-1 1,0-1,0 0,0 0,0 0,-1 0,1 0,0 0,0 0,-1 1,3 19,11 61,-12-80,-1 0,1 0,-1-1,1 1,0 0,0-1,-1 1,1 0,0-1,1 0,-1 1,0-1,0 1,1-1,-1 0,0 0,1 0,-1 0,1 0,0 0,-1 0,1-1,0 1,-1 0,1-1,0 0,0 1,0-1,-1 0,1 0,0 0,0 0,0 0,-1 0,1-1,0 1,0 0,0-1,0 0,5-2,-1 0,0-1,0 1,0-2,0 1,0 0,-1-1,0 0,0-1,0 1,-1-1,0 0,0 0,0 0,-1 0,0-1,0 1,0-1,0-3,1-10</inkml:trace>
  <inkml:trace contextRef="#ctx0" brushRef="#br0" timeOffset="8384.852">3218 327,'34'0,"30"-4,8-3,-2 1,-9-4,-10 0,-8 2,-8 2,-9 2</inkml:trace>
  <inkml:trace contextRef="#ctx0" brushRef="#br0" timeOffset="8636.853">3359 610,'38'-9,"23"-4,0-4,-5 0,-7 4,-7 4,-11 3</inkml:trace>
</inkml:ink>
</file>

<file path=ppt/ink/ink5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4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2 314,'38'-19,"-11"8,-1-1,-1-1,0-2,-1 0,0-1,-1-2,-1 0,-1-2,13-15,-31 31,0 0,0-1,0 0,-1 1,0-1,0 0,0 0,0-1,-1 1,0 0,0 0,0-1,-1 1,0-2,0 5,0 0,-1 0,1 0,-1 0,1 0,-1 0,0 0,0 0,0 0,0 0,0 0,0 0,-1 1,1-1,-1 1,1-1,-1 1,1-1,-1 1,0 0,0 0,0-1,1 2,-1-1,0 0,0 0,0 0,-1 1,1-1,0 1,0 0,0 0,0 0,0 0,-2 0,-8 0,1 2,-1-1,1 1,0 1,-1 0,1 0,0 1,1 1,-1 0,1 0,0 1,0 0,1 1,0 0,0 0,0 1,1 0,0 1,1 0,-5 7,5-6,1 1,0 0,1 0,0 0,0 1,1 0,1 0,0 0,-1 11,4-18,-1-1,1 1,0-1,0 1,1-1,-1 1,1-1,0 1,0-1,0 1,1-1,0 0,0 0,0 0,0 0,0 0,1 0,0-1,0 1,0-1,0 0,0 0,1 0,-1 0,1 0,0-1,0 1,1-1,15 7,0-1,0-1,1 0,0-2,0-1,0 0,0-2,1 0,4-1,4-1</inkml:trace>
</inkml:ink>
</file>

<file path=ppt/ink/ink5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29,'-15'104,"4"0,6 1,6 91,0-81,-17-38,4-59</inkml:trace>
  <inkml:trace contextRef="#ctx0" brushRef="#br0" timeOffset="213.767">1 509,'38'-9,"27"-9,8-1,-4-1,-4 1,-9 1,-9 2,-7-1,-6-2,-4 3,-2-2,-1-2,-6 3</inkml:trace>
  <inkml:trace contextRef="#ctx0" brushRef="#br0" timeOffset="561.123">734 1,'-23'79,"3"2,3 0,4 1,4 2,7-79,1 1,0-1,0 1,0-1,1 1,-1 0,2 0,-1-1,0 1,1 0,0-1,1 1,-1-1,1 1,0-1,0 0,1 0,0 0,-1 0,2 0,-1 0,0-1,1 0,0 0,0 0,0 0,1 0,-1-1,4 2,3-2,1-1,-1 0,1-1,-1 0,1-1,0 0,-1-1,1 0,0-1,-1 0,0-1,0 0,1-1,8-4,24-5,-42 12,0 0,0 1,0 0,0-1,0 1,0 0,0 0,0 0,0 0,0 1,0-1,0 1,0-1,0 1,0-1,0 1,0 0,0 0,-1 0,1 0,0 0,-1 1,1-1,0 1,-1-1,0 1,1-1,-1 1,0-1,0 1,0 0,0 0,0 0,0 0,0 0,-1 0,1 0,-1 0,0 0,1 0,-1 0,0 0,0 0,0 0,0 0,-1 0,1 0,-1 1,2 20</inkml:trace>
</inkml:ink>
</file>

<file path=ppt/ink/ink5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26 594,'-5'38,"-1"18,0 4,1-4,2-10</inkml:trace>
  <inkml:trace contextRef="#ctx0" brushRef="#br0" timeOffset="249.688">26 170,'0'15,"5"18,2 5</inkml:trace>
  <inkml:trace contextRef="#ctx0" brushRef="#br0" timeOffset="582.9">280 876,'172'-224,"-171"222,-1 0,1 0,0-1,0 1,0 1,1-1,-1 0,0 0,1 0,-1 1,1-1,0 1,0-1,-1 1,1-1,0 1,0 0,0 0,0 0,0 0,0 1,1-1,-1 0,0 1,0 0,0-1,1 1,-1 0,0 0,1 0,-1 0,0 1,0-1,0 1,1-1,-1 1,0 0,0 0,0 0,2 1,40 80,-41-79,0 1,1-1,-1 1,1-1,0 0,0 0,0 0,0-1,0 0,1 1,-1-1,1-1,-1 1,1-1,0 0,-1 0,1 0,0 0,0-1,0 0,0 0,0 0,-1-1,1 0,0 0,0 0,-1 0,1-1,0 0,-1 0,0 0,1 0,-1-1,1-1,7-6,-1-2,0 0,-1 0,-1-1,0 0,-1 0,0-1,-1 0,-1-1,0 1,-1-1,0-1,-1 1,1-14,-1 4</inkml:trace>
  <inkml:trace contextRef="#ctx0" brushRef="#br0" timeOffset="1085.937">1494 1,'-14'43,"-5"34,0 12,5-2,3-8,5-12,2-13,3-5,1-8,1-4,-1-5,1-3,0-1,-1 0,1-11,-1-7</inkml:trace>
  <inkml:trace contextRef="#ctx0" brushRef="#br0" timeOffset="1268.871">1043 367,'29'15,"18"4,12 0,0-5,0-3,-1-4,0-4,-5-2,-8-5,-5-4,-11 1</inkml:trace>
</inkml:ink>
</file>

<file path=ppt/ink/ink5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392 438,'-17'0,"0"1,0 1,0 0,1 1,-1 1,1 1,-1 0,2 1,-1 1,1 0,0 1,0 1,1 0,0 1,0 0,1 1,1 1,0 0,1 1,0 0,1 0,0 1,1 1,0 2,3-10,1 1,1-1,0 1,0 0,0 0,1 0,0 0,1 1,0-1,0 1,1 0,0 0,0-1,1 1,0 0,1 0,0 0,0-1,1 1,0 0,0-1,1 1,0-1,1 0,0 0,0-1,1 1,0-1,0 0,0 0,1 0,3 2,-5-6,1 0,0 0,0 0,0-1,0 0,1 0,-1 0,1 0,-1-1,1 0,-1 0,1-1,0 0,-1 0,1 0,-1 0,1-1,0 0,-1 0,1 0,-1-1,0 0,1 0,-1 0,0-1,0 0,0 0,-1 0,1 0,-1-1,17-13,-1-1,-1 0,-1-1,0-2,10-16,107-164,-134 200,-1-1,1 0,-1 1,1-1,0 1,-1-1,1 1,0-1,0 1,0-1,0 1,0 0,0-1,1 1,-1 0,0 0,1 0,-1 0,1 0,-1 0,1 1,-1-1,1 0,-1 1,1-1,0 1,-1 0,1-1,0 1,0 0,-1 0,1 0,0 0,-1 0,1 1,0-1,-1 0,1 1,0-1,-1 1,1 0,-1-1,1 1,-1 0,1 0,0 1,5 9,0 1,-1 0,0 0,-1 0,-1 1,0 0,-1 0,0 0,-1 0,1 11,3 9,3 32,-3 0,-3 1,-2-1,-6 27,5-70,-1 0,-1 1,-1-1,-1 0,-1-1,-1 1,-1-1,0 0,-2 0,-1-1,0 0,-1-1,-2 0,1-1,-2-1,-1 0,0 0,-1-2,-8 7,23-21,0 0,1-1,-1 1,0-1,0 1,0-1,0 1,1-1,-1 1,0-1,0 0,0 1,0-1,0 0,0 0,0 0,0 0,0 0,0 0,0 0,0 0,0 0,0 0,0-1,0 1,0 0,0-1,0 1,0-1,1 1,-1-1,0 1,0-1,0 1,1-1,-1 0,0 0,1 1,-1-1,0 0,1 0,-1 0,1 1,0-1,-1 0,1 0,0 0,-1 0,1 0,0 0,0-1,-1-53,9 28,2 0,0 0,2 1,1 1,0 0,9-10,-3 4,48-72,4 3,5 3,4 4,55-47,-26 0,-107 138,-1 1,0-1,1 1,-1-1,0 0,0 1,0-1,0 0,0 0,0 0,0 0,-1 0,1 0,-1 0,1 0,-1 0,0 0,0 0,0 0,0-1,0 1,0 0,-1 0,1 0,-1 0,1 0,-1 0,0 0,0 0,0 1,0-1,0 0,0 0,0 1,-1-1,1 0,-1 1,1 0,-1-1,1 1,-1 0,0 0,0 0,1 0,-1 0,0 0,0 0,0 1,-2-1,-3-1,-1 0,1 0,-1 1,1 0,-1 1,0 0,1 0,-1 0,0 1,1 0,-1 1,1 0,0 0,0 0,-1 1,1 0,1 1,-1-1,0 1,1 1,0-1,0 1,0 0,1 0,-1 1,1-1,1 1,-1 1,1-1,0 0,0 1,1 0,0 0,0 0,1 0,0 1,0-1,0 1,1-1,0 1,1 4,3 3,1 0,0-1,1 1,1-1,0 0,1 0,0-1,1 0,1 0,0-1,0 0,2-1,-1 0,1 0,1-1,0-1,0 0,1 0,0-2,1 1,-1-2,1 1,1-2,-1 0,1-1,0 0,0-2,0 1,0-2,3 0,-2 0,-1 0,0-1,1-1,-1 0,0-1,0-1,0 0,0-2,0 1,-1-2,0 0,0 0,0-1,7-6,18-16,-1-2,-1-2,-2-2,-2-1,-1-1,-1-2,-3-1,-9 14,-1 0,-1-1,-2 0,-1-1,-1-1,-1 0,-2-1,0-1,-3 1,0-1,-2 0,-1-1,-2 1,-1-1,-2-17,-22-10,22 58,0 0,-1 0,1 0,0 1,0-1,0 0,-1 0,1 1,0-1,0 1,-1-1,1 1,-1 0,1 0,0-1,-1 1,1 0,-1 0,1 0,0 0,-1 1,1-1,-1 0,1 0,0 1,-1-1,1 1,0 0,0-1,-1 1,1 0,0-1,0 1,0 0,0 0,0 0,0 0,0 0,0 0,0 1,0 0,-7 10,2 0,0 1,0 0,1 0,0 0,2 1,-1-1,1 1,1 0,1 0,0 0,1 0,0 0,1 0,3 14,-3 7,2 318,10-289,-3 39,-10-102,0 0,-1 0,1-1,0 1,0 0,0-1,0 1,-1 0,1-1,0 1,0-1,-1 1,1 0,-1-1,1 1,0-1,-1 1,1-1,-1 1,1-1,-1 1,0-1,1 0,-1 1,1-1,-1 0,0 1,1-1,-1 0,0 0,1 0,-1 0,0 0,1 1,-1-1,0 0,1-1,-1 1,0 0,0 0,1 0,-1 0,0 0,1-1,-1 1,1 0,-1 0,0-1,1 1,-1-1,0 1,-9-9</inkml:trace>
  <inkml:trace contextRef="#ctx0" brushRef="#br0" timeOffset="248.366">1296 325,'43'0,"29"0,11 0,-3 0,-5 0,-7 0,-5 0,-3 0,-8 0,-2 0,-6 0,-4 0,-11 0</inkml:trace>
</inkml:ink>
</file>

<file path=ppt/ink/ink5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1 382,'47'-31,"-2"-2,0-2,-3-2,-1-2,9-13,-43 46,-1-1,1 1,-1-2,0 1,-1 0,0-1,0 0,-1-1,0 1,0-1,0 1,-2-1,1 0,-1 0,0 0,0-4,-6-2,2 23,0 24,23 311,-1-211,-1-20,-5 1,-4 0,-6 54,-3-147,-2 0,0 0,-1 0,-1 0,-1-1,-1 1,-1-1,0 0,-1 0,-1-1,-1 0,-1 0,0-1,-3 3,8-16,1 0,-1-1,0 1,0-1,-1 0,1 0,0 0,-1-1,0 0,1 0,-1 0,0-1,0 0,0 0,0 0,0-1,0 0,0 0,0-1,-1 1,2-1,-1-1,0 1,0-1,0 0,1 0,-1-1,1 0,-1 0,1 0,0 0,0-1,1 0,-1 0,1 0,0-1,0 1,-2-4,-2-6,2 0,-1 0,2-1,0 0,1 0,0 0,1-1,1 1,1-1,0 0,0 1,2-1,0 0,1 1,1-1,0 1,1 0,0 0,1 0,1 1,1-1,0 1,7-10,-5 5,2-1,0 1,1 1,1 0,1 1,0 1,2 0,-1 0,2 2,0 0,1 1,0 1,1 0,9-3,25-8,-30 13</inkml:trace>
</inkml:ink>
</file>

<file path=ppt/ink/ink5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71 127,'-8'11,"0"0,0 1,1-1,1 2,0-1,1 1,0 0,1 0,0 0,1 0,0 1,2 0,-1-1,2 1,-1 1,2-12,-1-1,1 1,0 0,0 0,0-1,0 1,0-1,0 1,1-1,-1 0,1 1,-1-1,1 0,0 0,0 0,0 0,0 0,1-1,-1 1,0 0,1-1,-1 0,1 0,-1 0,1 0,0 0,-1 0,1 0,0-1,0 0,-1 1,1-1,0 0,0 0,-1-1,1 1,1-1,4 1,0-2,0 1,0-1,0 0,0-1,-1 1,1-2,-1 1,0-1,0 0,0-1,3-1,-5-3,1 0,-1 0,-1 0,0 0,0-1,-1 0,0 0,0 0,-1 0,-1 0,0 0,0-1,-1 1,0 0,-1-1,0 1,-1 0,-1-7,2 13,1 0,-1 0,1 0,-1 0,0 0,-1 1,1-1,-1 0,0 1,1-1,-1 1,-1 0,1-1,0 1,-1 0,0 0,0 1,0-1,0 1,0-1,0 1,-1 0,1 0,-1 0,1 1,-19-6</inkml:trace>
  <inkml:trace contextRef="#ctx0" brushRef="#br0" timeOffset="264.979">354 437,'14'-38,"5"-23,4-1,-1 6,-1 7,-3 8,0 10,-4 6,2 7,-3 6</inkml:trace>
  <inkml:trace contextRef="#ctx0" brushRef="#br0" timeOffset="3849.08">777 70,'1'23,"-1"0,-1 0,-1-1,-1 1,-1-1,-1 1,0-1,-3 1,-30 72,38-95,0 0,1 0,-1 0,0 0,0 0,1 0,-1 0,0 1,0-1,1 0,-1 0,0 0,0 0,0 1,1-1,-1 0,0 0,0 1,0-1,0 0,0 0,1 1,-1-1,0 0,0 0,0 1,0-1,0 0,0 0,0 1,0-1,0 0,0 1,0-1,0 0,0 0,0 1,19-23,73-112,56-65,-147 198,0-1,0 1,0-1,0 1,0-1,1 1,-1 0,0 0,1 0,-1 0,1 0,-1 0,1 0,0 0,-1 0,1 1,0-1,-1 1,1-1,0 1,0 0,-1 0,1 0,0-1,0 2,0-1,-1 0,1 0,0 1,0-1,-1 1,1-1,0 1,-1 0,1-1,0 1,-1 0,1 0,-1 0,1 1,-1-1,0 0,0 0,1 1,-1-1,0 1,0-1,0 1,-1-1,1 1,0 0,0-1,-1 1,1 0,-1-1,0 2,-16 117,-2-15,19-103,1-1,-1 0,0 0,1 0,0 0,-1 0,1 0,-1-1,1 1,0 0,0-1,-1 0,1 1,0-1,0 0,0 0,-1 0,1 0,0 0,0 0,0 0,-1-1,1 1,0-1,0 1,-1-1,1 0,0 1,-1-1,1 0,-1 0,1 0,-1-1,1 1,-1 0,0 0,0-1,1-1,119-105,-104 93,-12 10,-1 0,1 1,1-1,-1 1,0 0,1 0,0 0,0 1,0 0,0 0,1 1,-1 0,1 0,-1 0,3 1,-7 2,0 1,0 0,0-1,0 1,0 0,0 1,0-1,0 0,-1 0,0 1,1-1,-1 1,0-1,0 1,0-1,0 1,-1 0,1 0,-1-1,1 1,-1 0,0 0,0-1,0 1,-1 0,1 0,-1-1,1 1,-1 0,0-1,0 1,0 0,-1-1,1 1,-43 156,54-118,1-29</inkml:trace>
</inkml:ink>
</file>

<file path=ppt/ink/ink5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3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0,'-5'5,"-1"6,4 2,4-2</inkml:trace>
</inkml:ink>
</file>

<file path=ppt/ink/ink5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2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0,'-39'82,"-101"178,-14-64,116-162,30-33,5-6</inkml:trace>
  <inkml:trace contextRef="#ctx0" brushRef="#br0" timeOffset="377.676">0 0,'3'15,"0"0,0-1,1 1,1-1,0 0,1-1,1 1,0-1,1 0,6 8,-3-4,105 151,-48-53,-66-111</inkml:trace>
</inkml:ink>
</file>

<file path=ppt/ink/ink5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1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423,'-1'-5,"0"1,0 0,0 0,-1 0,0 0,1 0,-1 0,-1 0,1 1,0-1,-1 1,0-1,0 1,0 0,0 0,0 0,-1 1,1-1,-1 1,0 0,1 0,-1 0,0 0,0 1,0-1,-1 1,1 0,0 0,0 1,-1-1,1 1,0 0,-1 0,1 1,0-1,-1 1,1 0,0 0,0 0,0 1,-1 0,-196 64,198-65,0-1,1 1,-1 0,1 0,-1 0,1 1,0-1,-1 1,1-1,0 1,0 0,0 0,0-1,0 2,1-1,-1 0,1 0,-1 0,1 1,0-1,0 1,0-1,0 1,0-1,0 1,1-1,-1 1,1 0,0 0,0-1,0 1,0 0,0-1,1 1,-1 0,1-1,0 1,-1-1,1 1,0-1,1 1,-1-1,0 1,1-1,-1 0,1 0,0 0,0 0,0 0,1 1,137 71,-139-73,0 0,1 0,-1 0,0 0,1 0,-1 1,0-1,0 0,0 1,0-1,0 1,0-1,0 1,-1-1,1 1,0-1,-1 1,0 0,1-1,-1 1,0 0,0 0,0-1,0 1,0 0,0 0,0-1,0 1,-1 0,1-1,-1 1,0 0,1-1,-1 1,0-1,0 1,0-1,0 1,0-1,0 0,0 1,-55 49,20-28,27-18,-1 0,1 1,1 0,-1 0,1 1,1 0,-1 1,1-1,0 1,1 1,-3 4,8-12,0 1,0-1,1 0,-1 1,1-1,-1 1,1-1,0 1,-1-1,1 1,0-1,0 1,0-1,0 1,0-1,1 1,-1-1,0 1,1-1,-1 1,1-1,-1 0,1 1,0-1,-1 1,1-1,0 0,0 0,0 0,0 0,0 1,0-1,1-1,-1 1,0 0,0 0,1 0,-1-1,0 1,1 0,-1-1,1 1,-1-1,1 0,-1 0,1 1,-1-1,1 0,81 5,-76-5,135-10,-124 0,-6-3</inkml:trace>
  <inkml:trace contextRef="#ctx0" brushRef="#br0" timeOffset="319.436">4065 0,'-26'160,"7"1,7 1,8 0,7 30,-2-130,-3-22,-1 1,-2-1,-1 1,-11 31,-2-18,8-30</inkml:trace>
  <inkml:trace contextRef="#ctx0" brushRef="#br0" timeOffset="16927.867">1 1355,'14'-9,"1"1,0 1,0 0,1 1,0 1,0 0,0 1,1 1,-1 0,1 1,0 1,5 1,-21 0,0 0,0 0,0 1,0-1,0 0,1 0,-1 1,0-1,0 1,0-1,-1 1,1-1,0 1,0-1,0 1,0 0,0 0,-1-1,1 1,0 0,-1 0,1 0,0 0,-1 0,1 0,-1 0,0 0,1 0,-1 0,0 0,0 0,1 0,-1 0,0 0,0 0,0 0,0 0,0 0,-1 1,1-1,0 0,0 0,-1 0,1 0,-1 0,1 0,-1 0,1 0,-1 0,0 0,-35 48,33-46,-22 23,18-21,1 1,0-1,0 2,0-1,1 0,0 1,0 0,0 0,1 1,1-1,-1 1,1 0,0 0,1 1,3-6,0 0,1-1,-1 1,1 0,0-1,0 0,0 1,0-1,0 0,0 0,1 0,-1 0,1 0,-1-1,1 1,0-1,-1 0,1 0,0 0,0 0,0 0,0-1,0 1,0-1,0 0,0 0,0 0,0 0,1 0,-1-1,0 1,0-1,1 0,1 1,115-16,-95 9</inkml:trace>
  <inkml:trace contextRef="#ctx0" brushRef="#br0" timeOffset="17294.948">339 1890,'38'-9,"23"-4,5 1,-3-3,-8 2,-14 3</inkml:trace>
  <inkml:trace contextRef="#ctx0" brushRef="#br0" timeOffset="17556.173">508 1637,'-5'33,"-1"26,0 8,1-3,6-8,3-8,1-8,0-5,-2-5,0-6</inkml:trace>
  <inkml:trace contextRef="#ctx0" brushRef="#br0" timeOffset="18611.236">790 2060,'55'-32,"-2"-2,-1-3,-2-2,-2-2,21-23,-63 59,-1 0,1 0,-1-1,0 1,-1-1,1 0,-1 0,0-1,-1 1,0-1,0 0,0 0,-1 0,0 0,0 0,-1-1,1-2,-2 9,-1 0,1 0,0 0,-1 1,1-1,0 0,-1 0,1 1,-1-1,0 0,1 0,-1 1,1-1,-1 1,0-1,1 1,-1-1,0 1,0-1,0 1,1 0,-1-1,0 1,0 0,0 0,0-1,0 1,1 0,-1 0,0 0,0 0,0 0,0 0,0 1,0-1,1 0,-1 0,0 0,0 1,0-1,1 1,-1-1,0 0,0 1,1 0,-2 0,-37 22,28-14,1 0,0 1,0 0,1 1,1-1,0 2,0-1,1 1,1 1,0-1,1 1,0 0,1 0,0 1,1-1,-1 12,4-21,0 0,0 1,0-1,1 1,0-1,0 1,0-1,0 0,1 1,-1-1,1 0,0 0,1 0,-1 0,1-1,-1 1,1-1,0 1,0-1,1 0,-1 0,1-1,-1 1,1-1,0 1,0-1,0 0,0-1,0 1,1-1,-1 1,0-1,1-1,-1 1,10 2,0-1,-1-1,1 0,0 0,0-2,-1 1,1-2,0 0,-1-1,11-3,-3-2,0-2,-1 0,0-2,-1 0,0-1,-1-1,-1 0,0-2,-1 0,0 0,-1-2,-1 0,-1 0,-1-2,5-10,8-50,-24 78,-1 1,0-1,0 0,0 1,1-1,-1 1,-1-1,1 0,0 1,0-1,-1 0,1 1,0-1,-1 1,0-1,1 1,-1-1,0 1,0-1,0 1,0 0,0 0,0-1,0 1,0 0,-1 0,1 0,0 0,-1 0,1 0,-1 1,1-1,-1 0,1 1,-1-1,1 1,-1 0,1-1,-1 1,0 0,1 0,-1 0,0 0,1 0,-1 0,0 1,-1-1,-5 4,-1-1,1 2,0-1,0 1,1 0,-1 0,1 1,0 0,1 1,-1-1,1 1,0 1,1-1,0 1,0 0,1 0,0 0,0 0,1 1,0 0,0 0,1-1,1 1,-1 1,1 1,1-8,-1 1,1-1,0 0,1 1,-1-1,1 0,-1 1,1-1,0 0,0 0,0 0,1 0,-1 0,1 0,-1 0,1 0,0 0,0-1,0 1,1-1,-1 1,1-1,-1 0,1 0,0 0,0 0,0-1,0 1,0-1,0 0,0 0,0 0,3 1,2 0,0-1,0 0,1 0,-1 0,0-1,1 0,-1-1,0 0,0 0,0-1,0 0,0 0,5-3,9-4,-1-1,-1-2,0 1,0-2,-1-1,-1 0,0-1,-1-1,-1-1,-1-1,0 0,-1 0,-1-2,0 1,-2-3,2-19,-13 40,1 1,-1-1,0 0,0 1,0-1,0 0,1 1,-1-1,0 0,0 0,0 1,0-1,-1 0,1 1,0-1,0 0,0 1,0-1,-1 0,1 1,0-1,-1 0,1 1,0-1,-1 1,1-1,-1 1,1-1,-1 1,1-1,-1 1,1-1,-1 1,0 0,1-1,-1 1,0 0,1-1,-1 1,0 0,1 0,-1 0,0 0,1 0,-1-1,0 1,0 1,1-1,-1 0,0 0,1 0,-1 0,0 0,1 1,-1-1,0 0,-7 5,1-1,-1 2,1-1,0 1,0 0,0 0,1 1,0 0,0 0,1 1,0-1,0 1,1 0,0 1,1-1,-1 1,2-1,-1 1,1 1,-2-4,1 1,0 0,1 0,0 0,0 0,0 0,1 0,0 0,0 1,1-1,-1 0,2 1,-1-1,1 0,0 0,1 0,0 1,0-1,0-1,1 1,0 0,0-1,1 1,0-1,0 0,1 0,-1 0,1-1,0 0,1 0,-1 0,7 4,9-1</inkml:trace>
  <inkml:trace contextRef="#ctx0" brushRef="#br0" timeOffset="19198.265">1919 1947,'-7'4,"0"0,0 1,1 0,-1 0,1 0,0 1,0 0,1 0,0 1,0-1,0 1,1 0,-2 3,7-10,-1 0,0 0,0-1,1 1,-1 0,0 0,1 0,-1-1,0 1,1 0,-1 0,0 0,1 0,-1 0,0 0,1 0,-1 0,0 0,1 0,-1 0,0 0,1 0,-1 0,0 0,1 0,-1 0,0 0,1 0,-1 0,0 1,1-1,-1 0,0 0,1 0,-1 1,0-1,0 0,1 0,-1 1,0-1,0 0,0 0,1 1,-1-1,0 0,0 1,0-1,0 0,1 1,29-25,76-82,-104 106,1 0,-1-1,0 1,1 0,-1 0,1 1,-1-1,0 0,1 1,-1 0,0-1,0 1,1 0,-1 0,0 0,0 1,0-1,0 0,0 1,-1-1,1 1,0 0,-1-1,1 1,-1 0,1 0,-1 0,0 0,0 0,0 0,0 1,0-1,-1 0,1 2,23 29,-22-32,-1 1,1-1,0 1,0-1,0 0,1 0,-1 0,0 0,0 0,0-1,1 1,-1 0,0-1,1 0,-1 0,1 0,-1 0,0 0,1 0,-1 0,0-1,1 1,-1-1,0 0,0 1,1-1,-1 0,0 0,0-1,0 1,0 0,0-1,0 1,-1-1,1 0,1-1,9-14</inkml:trace>
  <inkml:trace contextRef="#ctx0" brushRef="#br0" timeOffset="19629.486">2117 1411,'5'-2,"2"-3,0 1,0 0,1 1,-1-1,1 1,0 1,0-1,0 2,0-1,0 1,1 0,-1 0,0 1,0 1,1-1,1 1,-9 0,0-1,1 1,-1-1,0 1,0 0,1-1,-1 1,0 0,0 0,0 0,0 0,0 0,0 0,0 0,0 0,-1 0,1 0,0 1,-1-1,1 0,-1 1,1-1,-1 0,1 1,-1-1,0 0,0 1,0-1,0 0,0 1,0-1,0 1,0-1,0 0,-1 1,1-1,-1 0,1 1,-1-1,-32 55,17-34,14-19,1-1,-1 0,1 0,0 1,0-1,-1 1,2-1,-1 1,0 0,0-1,1 1,-1 0,1-1,0 1,0 0,0-1,0 1,1 0,-1 0,1-1,-1 1,1-1,0 1,0 0,0-1,1 0,-1 1,0-1,1 0,0 1,-1-1,1 0,0 0,0-1,0 1,0 0,0-1,1 1,-1-1,0 1,1-1,0 0,79 14,-56-15</inkml:trace>
  <inkml:trace contextRef="#ctx0" brushRef="#br0" timeOffset="20208.628">2878 1609,'-19'24,"-11"17,-5 7,-2 0,5-4,5-4,0-4,1-3,5-4,1-5,4-2,0-1,-3 1,-2-2,3-6</inkml:trace>
  <inkml:trace contextRef="#ctx0" brushRef="#br0" timeOffset="20479.657">2568 1552,'10'39,"12"21,3 6,2-8,-4-9,-1-9,1-10,-4-6,0-8,-3 0,0 1,-3 2,-3-1</inkml:trace>
  <inkml:trace contextRef="#ctx0" brushRef="#br0" timeOffset="20962.302">3048 1439,'19'-5,"16"-1,7 0,1 1,-6 7,-11 7,-8 7,-13 5,-12 5,-5 2,0 1,2 1,7-5,9-7,9-6,6-6,-1-3</inkml:trace>
  <inkml:trace contextRef="#ctx0" brushRef="#br0" timeOffset="21607.454">3358 1806,'29'-5,"24"-1,7-1,-1 2,-6 2,-7 1,-12 1</inkml:trace>
  <inkml:trace contextRef="#ctx0" brushRef="#br0" timeOffset="21880.832">3331 1976,'33'4,"31"-2,9-2,-3-1,-9-6,-15-1</inkml:trace>
  <inkml:trace contextRef="#ctx0" brushRef="#br0" timeOffset="22129.078">4177 1637,'-39'28,"-12"25,3 8,9-3,11-5,15-7,15-12,7-6,7-8,5-8,4-5,3-5,1-2,0-1,1-5,-6-2</inkml:trace>
  <inkml:trace contextRef="#ctx0" brushRef="#br0" timeOffset="22443.749">4403 1777,'-5'11,"1"0,0-1,1 1,1 1,-1-1,2 0,0 1,0-1,1 0,0 9,0-16,1 1,-1-1,0 0,1 0,0 0,0 1,0-1,1 0,-1 0,1-1,0 1,0 0,1 0,-1-1,1 0,-1 1,1-1,0 0,0 0,1 0,-1-1,0 1,1-1,0 0,-1 0,1 0,0 0,0-1,4 1,1-2,1-1,-1 0,0-1,1 0,-1 0,0-1,0 0,0-1,-1 0,1 0,-1-1,0 0,-1 0,1-1,-1 0,0-1,0 1,-1-1,1-1,1 1,0 0,-1 0,0-1,0 0,-1 0,0 0,0-1,-1 0,0 0,-1-1,0 1,0-1,-1 0,0 0,-1 0,0-1,0 1,-1-4,-2 10,-1 0,1-1,-1 1,0 0,0 0,-1 0,1 0,-1 1,0-1,1 1,-2-1,1 1,0 0,-1 0,1 0,-1 1,0-1,0 1,0 0,0 0,0 1,0-1,-1 1,1 0,-1 0,1 0,-1 0,1 1,-2 0,-20 1</inkml:trace>
  <inkml:trace contextRef="#ctx0" brushRef="#br0" timeOffset="22910.277">4742 1947,'114'-205,"-114"203,0 1,0 0,0-1,1 1,-1 0,0 0,1-1,-1 1,1 0,0 0,-1 0,1 0,0 0,-1-1,1 1,0 0,0 1,0-1,0 0,0 0,0 0,0 1,0-1,1 0,-1 1,0-1,0 1,0-1,1 1,-1 0,0 0,1-1,-1 1,0 0,0 0,1 0,-1 0,0 0,1 1,-1-1,0 0,0 1,1-1,-1 1,0-1,0 1,0-1,1 1,-1 0,0 0,0 0,0-1,0 2,8 58,-10-56,0-1,0 1,1 0,0 0,0 0,0-1,0 1,0 0,1 0,0 0,0-1,0 1,0 0,0-1,1 1,0-1,0 1,0-1,0 0,0 0,0 0,1 0,0 0,-1 0,1-1,0 1,1-1,-1 0,0 0,0 0,1 0,-1-1,1 0,0 1,-1-1,1 0,0-1,3 1,0-2,-1 0,1-1,-1 0,1 0,-1 0,0-1,0 0,0-1,0 1,0-1,-1 0,1 0,-1-1,0 0,-1 0,1 0,-1 0,0-1,0 1,-1-1,0 0,0 0,0-1,0 1,-1 0,0-1,-1 0,0 1,0-1,0 0,0 0,-1 1,-1-2,-1-11</inkml:trace>
  <inkml:trace contextRef="#ctx0" brushRef="#br0" timeOffset="23390.69">5419 1523,'-91'44,"88"-43,0 0,1 1,-1-1,0 0,1 1,0 0,-1 0,1 0,0 0,0 0,0 0,0 0,1 1,-1-1,1 0,-1 1,1 0,0-1,0 1,0 0,0 0,0-1,1 1,-1 0,1 0,0 0,0 0,0 0,0 0,0 0,1 0,-1-1,1 1,0 0,0 0,0 0,0-1,0 1,1-1,-1 1,2 0,28 32,-27-33,0 1,0 0,0 0,-1 0,1 1,-1-1,0 1,0 0,0 0,0 0,-1 0,0 0,0 1,0-1,0 1,-1-1,1 1,-1 0,0-1,-1 1,1 0,-1 0,0 0,0 0,-1 0,1-1,-1 1,0 0,0 0,-1 0,-2 2,0 0,0 0,-1 0,0-1,0 1,-1-1,0 0,0-1,0 0,-1 0,0 0,0 0,0-1,0 0,-1-1,0 0,-6 2,-6-2</inkml:trace>
  <inkml:trace contextRef="#ctx0" brushRef="#br0" timeOffset="23656.984">5673 1467,'-5'38,"-6"23,-2 5,3-3,-4-8,2-8,3-8,2-5,-2-9,1-8</inkml:trace>
  <inkml:trace contextRef="#ctx0" brushRef="#br0" timeOffset="23896.753">5419 1750,'38'0,"28"0,2 0</inkml:trace>
  <inkml:trace contextRef="#ctx0" brushRef="#br0" timeOffset="24047.198">5757 1947</inkml:trace>
</inkml:ink>
</file>

<file path=ppt/ink/ink5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47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 0,'0'5,"-5"2,-2 4,-3 0,-2 3,-2 0,0 1,-1-1,-4-3,2 1,-1-1,2 2,0-1,2-3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31,'-262'423,"245"-395,-1-2,-2-1,0 0,-1-1,-19 15,10-23,30-16,0 0,-1 0,1 0,-1 0,1 0,-1 0,1 0,-1 0,1-1,0 1,-1 0,1 0,-1 0,1-1,0 1,-1 0,1 0,0-1,-1 1,1 0,0-1,-1 1,1-1,0 1,0 0,0-1,-1 1,1-1,0 1,0 0,0-1,0 1,0-1,0 1,-1-1,1 1,0-1,0 1,1 0,-1-1,0 1,0-1,0 1,0-1,0 1,0 0,1-1,-1 1,0-1,0 1,1 0,-1-1,0 1,0 0,1-1,-1 1,0 0,1-1,-1 1,0 0,1 0,-1-1,1 1,-1 0,1 0,-1 0,0 0,1 0,-1 0,145-188,85-89,-77 134,-152 142,0 0,0 1,1-1,-1 0,0 0,1 1,-1-1,1 0,-1 1,0 0,1-1,-1 1,1 0,-1 0,1-1,-1 1,1 0,-1 1,1-1,-1 0,1 0,-1 1,1-1,-1 1,1-1,-1 1,0 0,1-1,-1 1,0 0,0 0,1 0,-1 0,0 0,0 0,0 0,0 0,0 1,0-1,-1 0,1 0,0 1,-1-1,1 1,-1-1,1 0,-1 1,1 1,14 76,-4 95,23-1,-6 5,-31-160,-20-34,22 15,-227-230,139 161,71 58</inkml:trace>
</inkml:ink>
</file>

<file path=ppt/ink/ink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48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0 368,'155'-17,"0"6,148 10,-153 2,-126-1</inkml:trace>
  <inkml:trace contextRef="#ctx0" brushRef="#br0" timeOffset="319.801">0 678,'44'-5,"28"-6,6-1,1 1,-10-2,-10 1,-12 2,-8 4,-6 2,-5 2,-1 1,-1 1,-4 1</inkml:trace>
  <inkml:trace contextRef="#ctx0" brushRef="#br0" timeOffset="3488.783">508 1,'49'62,"264"166,-311-226,-1-1,0 0,0 1,0-1,0 1,0-1,0 1,0-1,0 1,-1 0,1-1,-1 1,1 0,-1 0,0-1,0 1,1 0,-1 0,0 0,-1-1,1 1,0 0,0 0,-1 0,1-1,-1 1,0 0,1-1,-1 1,0-1,0 1,0-1,0 1,0-1,0 1,-1-1,1 0,0 0,-1 0,1 1,-1-1,1-1,-1 1,1 0,-1 0,0-1,1 1,-1 0,-1-1,1 2,-24 21,2 1,0 2,2 0,1 1,-13 21,-15 20,-136 207,183-271,4-3</inkml:trace>
</inkml:ink>
</file>

<file path=ppt/ink/ink5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98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198 0,'0'5,"-5"2,-6-1,-1 4,-4-1,-3 0,1 1,-1 1,-2-3,2 3,0-1,-2-2,3-3</inkml:trace>
</inkml:ink>
</file>

<file path=ppt/ink/ink5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2.5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1,'-10'4,"-7"3,-2 4,-1 0,-3-1,2-3</inkml:trace>
</inkml:ink>
</file>

<file path=ppt/ink/ink5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3.0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 0,'-33'5,"-17"1,1 5,9 0</inkml:trace>
</inkml:ink>
</file>

<file path=ppt/ink/ink5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4.8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1838 4742,'-341'29,"-54"-31,198 31,10-28,175-2</inkml:trace>
  <inkml:trace contextRef="#ctx0" brushRef="#br0" timeOffset="1421.581">1527 339,'-369'0,"200"28,1-16,156-10,-1 0,1 0,0-2,-1 1,1-1,0-1,-1-1,1 1,-2-2,-9-1,3 0</inkml:trace>
  <inkml:trace contextRef="#ctx0" brushRef="#br0" timeOffset="3086.109">1104 85,'1'475,"24"-264,33 196,-49-334,0-8,-3 1,-2-1,-4 1,-3 4,-22 428,27-169,39-60,2 24,-44 491,12-587,1-81,-4 0,-9 111,-1-81,-12 1,9-120,1 1,2-1,0 1,2 0,1-1,2 1,3 16,23 181,-11-11,-19-214,1-10</inkml:trace>
  <inkml:trace contextRef="#ctx0" brushRef="#br0" timeOffset="6435.263">1584 4205,'2'2,"-1"-1,1 1,0-1,0 1,-1 0,1-1,-1 1,0 0,1 0,-1 0,0 0,0 1,0-1,-1 0,1 0,0 1,-1-1,0 0,1 0,-1 1,0-1,0 1,0-1,-1 0,1 1,0-1,-1 0,0 0,1 1,-1-1,0 0,-1 2,-109 206,92-179,-113 184,-66 89,129-209,63-82,4-2</inkml:trace>
  <inkml:trace contextRef="#ctx0" brushRef="#br0" timeOffset="7551.936">1273 0,'-9'7,"-1"0,1 0,0 1,1 1,-1-1,2 1,-1 0,1 1,1 0,-2 3,3-6,-199 365,43-112,95-148,50-88</inkml:trace>
  <inkml:trace contextRef="#ctx0" brushRef="#br0" timeOffset="8675.971">3 2794,'0'0,"-1"1,1-1,0 1,0-1,0 0,-1 1,1-1,0 1,0-1,0 1,0-1,0 1,0-1,0 1,0-1,0 1,0-1,0 1,0-1,0 1,0-1,1 0,-1 1,0-1,0 1,0-1,1 1,-1-1,0 0,1 1,-1-1,0 0,1 1,-1-1,0 0,1 1,-1-1,1 0,-1 0,0 0,1 1,-1-1,1 0,-1 0,1 0,-1 0,1 0,-1 0,1 0,-1 0,1 0,-1 0,0 0,1 0,-1 0,1 0,-1 0,1 0,6-1,0 0,0 0,0 0,-1-1,1 0,0 0,-1-1,1 0,-1 0,0-1,0 1,0-1,-1 0,1-1,-1 0,0 1,0-2,3-3,0 1,42-38,-2-2,-2-2,-2-2,-3-2,-2-2,18-37,-45 71,-1-1,-2 0,0-1,-1 0,-1 0,-1-1,-2 0,0 0,-2 0,0 0,-3-20,-27-39,27 82,0 1,0-1,-1 0,1 1,0-1,0 1,-1-1,1 1,-1 0,1-1,-1 1,0 0,0 0,1 0,-1 0,0 0,0 1,0-1,0 1,0-1,0 1,0 0,0-1,0 1,0 0,0 0,0 1,0-1,0 0,0 1,0-1,0 1,0-1,0 1,1 0,-1 0,0 0,0 0,1 0,-2 2,-5 3,0 1,0 0,1 1,0-1,1 1,0 1,0-1,1 1,0 0,0 0,1 1,0-1,1 1,0 0,1 0,-1 8,-7 168,10-171,6 273,0-258,1 0,1-1,2 0,1 0,1-1,1 0,2-2,1 1,1-2,0 0,2-1,1-1,9 6,-19-20,-3-5</inkml:trace>
</inkml:ink>
</file>

<file path=ppt/ink/ink5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26.5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697 1795,'-1'1,"-1"1,0-1,0 1,0-1,1 1,-1 0,1 0,-1 0,1 0,0 0,-1 0,1 0,0 0,1 1,-1-1,0 0,1 0,-1 1,1-1,0 0,-1 1,1-1,0 1,1 1,-2-1,-1 367,2 363,27-535,-27 225,-13-332,9-80,1 1,1 0,0 0,1 0,0 0,1 1,0-1,1 0,1 8,4-7,0-7</inkml:trace>
  <inkml:trace contextRef="#ctx0" brushRef="#br0" timeOffset="3198.046">613 3799,'3445'0,"-3287"-28,19 27,323 1,-521-22,-3 6,0-1,2-1,0 0,1-2,-9-12,29 30,1 1,-1 0,1 0,0 0,0 0,0 0,0 0,-1 0,1 0,-1 0,1 0,0 1,-1-1,0 0,1 0,-1 0,1 0,-1 1,0-1,0 0,1 1,-1-1,0 0,0 1,0-1,0 1,0 0,0-1,0 1,0 0,0-1,0 1,0 0,0 0,0 0,0 0,0 0,0 0,0 0,0 0,0 0,0 0,0 1,0-1,0 0,0 1,1-1,-1 1,0-1,0 1,0-1,0 1,1 0,-1-1,0 1,0 0,1 0,-1 0,-19 126,-14 2,6-1,28-128,-1 0,1 1,-1-1,1 1,0-1,-1 0,1 1,0-1,0 1,-1-1,1 1,0-1,0 1,-1-1,1 1,0-1,0 1,0-1,0 1,0 0,0-1,0 1,0-1,0 1,0-1,0 1,0-1,1 1,-1-1,0 1,0-1,0 1,1-1,-1 1,0-1,1 1,-1-1,0 0,1 1,-1-1,1 1,-1-1,0 0,1 1,-1-1,1 0,-1 0,1 1,-1-1,1 0,-1 0,1 0,0 0,-1 0,1 0,-1 0,1 0,-1 0,1 0,-1 0,1 0,-1 0,1 0,0 0,-1 0,1-1,-1 1,1 0,-1 0,1-1,30-28,-27 25,35-37,120-146,-147 165,-3 2</inkml:trace>
  <inkml:trace contextRef="#ctx0" brushRef="#br0" timeOffset="4014.118">5749 3489,'-34'28,"-148"203,58-65,17-46,85-119,15-10</inkml:trace>
  <inkml:trace contextRef="#ctx0" brushRef="#br0" timeOffset="4384.173">5382 3573,'34'12,"75"107,17 74,-59-81,-56-94</inkml:trace>
  <inkml:trace contextRef="#ctx0" brushRef="#br0" timeOffset="7798.611">670 1937,'0'-454,"-28"284,27-281,1-226,-11 615,-14 81,-4 34,18-29,-2-1,-1-1,0 0,-2 0,0-2,-4 3,-48 48,69-69,1 0,-1 0,1-1,-1 1,1-1,-1 1,1-1,0 0,0 1,0-1,-1 0,1 0,0 0,1-1,-1 1,0 0,0-1,0 1,0-1,0 0,1 0,-1 0,0 0,0 0,0 0,1 0,-1-1,1 0,1 1,202 9,-66 25,-139-34,-1 1,1-1,0 0,0 1,-1-1,1 0,0 1,0-1,-1 0,1 0,0 0,0 0,-1 0,1 0,0 0,0 0,0 0,-1 0,1 0,0 0,0-1,-1 1,1 0,0-1,0 1,-1 0,1-1,0 1,-1-1,1 1,-1-1,1 1,0-1,-1 1,1-1,-1 0,0 1,1-1,-1 0,1 1,-1-1,0 0,0 0,1 1,-1-1,0 0,0 0,0 0,0 1,0-1,0 0,0 0,0 1,0-1,0 0,0 0,-1 0,-22-45,18 38,-116-178,106 170,2 3</inkml:trace>
  <inkml:trace contextRef="#ctx0" brushRef="#br0" timeOffset="13922.081">49 46,'-2'1,"0"0,0 1,0-1,1 1,-1-1,0 1,1 0,-1 0,1 0,0 0,0 0,0 0,0 0,0 0,0 0,0 0,1 1,-1-1,1 0,-1 0,1 1,0-1,0 0,0 1,0 1,0-1,-15 137,13-134,1-1,0 1,0-1,0 1,0 0,1-1,0 1,0 0,1-1,-1 1,1 0,0-1,1 1,-1-1,1 1,0-1,1 0,-1 0,1 0,0 0,0 0,1-1,0 1,-1-5,-1 0,1 0,0-1,0 1,0-1,0 1,0-1,-1 0,1 0,0 0,-1 0,1-1,-1 1,1-1,-1 0,0 1,1-1,-1 0,0 0,0-1,-1 1,1 0,0-1,-1 1,1-1,-1 1,0-1,0 1,0-1,0 0,0 0,0-2,3-4,81-201,-58 115,-26 189,-1-54,10 156,25 51,-32-224,0 1,-2-1,-1 1,-1 0,-1-1,0 1,-6 16,-16 89,17-103,5-14,-1-1,0 1,-1-1,0 0,-1 0,0 0,0-1,-1 0,-1 0,0 0,-2 2,8-11,0 0,1 0,-1 0,0 0,0 0,0 0,0-1,0 1,0 0,0 0,0-1,0 1,0-1,0 1,0-1,0 1,-1-1,1 0,0 1,0-1,0 0,-1 0,1 0,0 0,0 0,-1 0,1 0,0-1,0 1,0 0,-1-1,1 1,0-1,0 1,0-1,0 1,0-1,0 0,0 0,0 1,0-1,0 0,0 0,1 0,-1 0,0 0,1 0,-1 0,0 0,1-1,-1 1,1 0,0 0,-1 0,1 0,0-1,-12-72,13 54,1 1,1-1,1 1,0 0,1 0,1 0,1 0,1 1,1 1,0-1,1 1,1 1,0 0,1 0,3-1,6-7</inkml:trace>
</inkml:ink>
</file>

<file path=ppt/ink/ink5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53.7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0 423,'2514'0,"-2259"29,-155-30,109 12,16 8,-109 5,114 30,-18-47,-131-9,156 19,-178-9,-1-3,1-3,57-4,-13 0,60 7,-145 2</inkml:trace>
  <inkml:trace contextRef="#ctx0" brushRef="#br0" timeOffset="1397.177">2935 3387,'223'20,"1"-9,102-13,-109 1,8 29,29-29,-230 1</inkml:trace>
  <inkml:trace contextRef="#ctx0" brushRef="#br0" timeOffset="7917.358">3330 141,'-148'176,"-157"225,156-223,137-141,14-23</inkml:trace>
  <inkml:trace contextRef="#ctx0" brushRef="#br0" timeOffset="8964.157">3443 3048,'-173'217,"118"-140,-107 93,-101 84,225-204,44-42,3-10</inkml:trace>
  <inkml:trace contextRef="#ctx0" brushRef="#br0" timeOffset="15847.355">3556 2003,'2'3,"0"-1,0 0,0 0,1 0,-1 0,1 0,-1-1,1 1,-1-1,1 1,0-1,0 0,-1 0,1 0,0-1,0 1,0-1,0 1,0-1,0 0,0 0,0 0,0-1,0 1,0-1,0 0,1 0,9-4,-1 0,1-2,-1 1,0-2,-1 1,0-2,0 1,-1-2,0 1,0-1,-1-1,0 0,-1 0,-1-1,1 0,9-10,125-195,-46 18,-45 30,-50 167,0 0,1 0,-1 0,-1 0,1 0,0-1,0 1,-1 0,1 0,-1-1,0 1,0 0,0-1,0 1,0 0,0-1,0 1,-1 0,1 0,-1-1,0 1,0 0,0 0,0 0,0 0,0 0,0 0,-1 0,1 0,-1 0,1 1,-1-1,0 1,0-1,1 1,-1 0,0-1,0 1,-1 0,1 0,0 0,0 1,0-1,-1 1,1-1,0 1,0-1,-1 1,1 0,0 0,-1 1,1-1,-2 0,-7 7,1-1,-1 2,1-1,0 1,1 1,0 0,1 0,0 1,0 0,1 0,0 1,0 0,2 0,-1 0,-2 11,0-7,1 1,1 0,0 1,1-1,1 1,1 0,0 0,1 1,1-1,1 0,0 1,1-1,1 0,1 0,0 0,1 0,4 10,2-1,1 1,1-1,1-1,1 0,1-1,1 0,2-2,0 0,7 5,18 2,-36-25</inkml:trace>
  <inkml:trace contextRef="#ctx0" brushRef="#br0" timeOffset="19299.207">4798 1467,'-9'-4,"1"1,-1 0,0 1,0 0,0 0,0 1,0 0,0 1,0 0,-1 0,1 1,0 0,0 0,0 1,0 1,0-1,1 2,-1-1,1 1,0 0,0 1,0 0,0 0,1 0,0 1,0 0,1 1,-1 0,2 0,-1 0,1 0,0 1,-3 6,-1-1,1 1,0 0,1 0,0 0,1 1,1 0,1 0,0 1,1-1,0 1,1 0,1 0,1 4,0-15,1-1,0 0,0 0,0 0,0-1,1 1,0 0,-1 0,2-1,-1 1,0-1,1 0,-1 0,1 1,0-2,0 1,0 0,0-1,1 1,-1-1,1 0,-1 0,1 0,0-1,0 1,-1-1,1 0,2 0,5 2,-1-1,1 0,0-1,0 0,0-1,0-1,0 1,0-2,-1 1,3-2,13-4</inkml:trace>
  <inkml:trace contextRef="#ctx0" brushRef="#br0" timeOffset="19819.568">5278 1552,'-36'17,"25"-13,1 0,-1 0,1 1,0 0,0 1,1 0,-1 1,2 0,-1 0,1 1,0 0,0 1,1 0,0 0,1 0,-5 9,7-11,0-1,1 1,0 0,0 0,0 0,1 0,0 0,1 0,0 1,0-1,0 1,1-1,0 1,0-1,1 1,0-1,0 1,1-1,0 0,0 0,1 0,0 0,0 0,1 0,0-1,0 0,4 5,-4-8,0 0,0 0,0 0,1-1,-1 0,1 0,0 0,0-1,0 1,-1-1,1 0,0-1,0 1,0-1,0 0,1 0,-1-1,0 1,0-1,-1 0,1 0,0-1,0 0,2-1,108-61,-103 54,0 0,0 0,-1-1,-1-1,0 0,0 0,-1-1,-1-1,0 1,-1-1,-1 0,5-12,-10 21,0 0,0 0,0 0,-1 0,1 0,-1 0,0 0,-1-1,1 1,-1 0,0 0,0 0,-1 1,1-1,-1 0,0 0,0 1,-1-1,0 1,1 0,-1 0,-1 0,1 0,-1 0,1 1,-1-1,0 1,0 0,0 0,-1 1,1-1,-1 1,1 0,-1 0,0 1,0-1,0 1,0 0,0 0,0 1,0-1,0 1,0 0,0 1,0-1,0 1,0 0,0 0,0 1,-1 0,-76 35,63-23</inkml:trace>
  <inkml:trace contextRef="#ctx0" brushRef="#br0" timeOffset="20371.038">5786 1439,'-55'27,"52"-26,-1 0,0 0,0 1,0 0,1-1,-1 1,1 0,0 1,-1-1,1 1,0-1,0 1,1 0,-1 0,1 1,-1-1,1 0,0 1,0-1,0 1,1 0,-1-1,1 1,0 0,0 0,0 0,1 0,-1 0,1 0,0 0,0 0,1 0,-1 0,1 0,0 0,1 3,61 58,-56-60,0 0,-1 0,1 0,-1 1,-1 0,1 0,-1 1,0-1,0 1,-1 0,0 1,0-1,-1 1,0-1,0 1,-1 0,0 0,0 4,-3-8,0 1,0-1,-1 0,0 0,0 0,0 0,-1 0,1 0,-1 0,0-1,0 1,0-1,0 0,-1 0,1 0,-1 0,0 0,0-1,0 0,0 0,0 0,-1 0,1-1,0 0,-1 0,1 0,-1 0,1-1,-1 1,-3-1,-18 7,16-3,1 0,-1-1,0-1,0 1,0-2,-1 1,1-1,0-1,0 0,-1 0,1-1,0 0,0-1,0 0,0-1,0 0,-9-4,0-5</inkml:trace>
  <inkml:trace contextRef="#ctx0" brushRef="#br0" timeOffset="20935.675">6293 1439,'-12'4,"-1"1,1 1,0 0,0 1,1 0,-1 0,2 1,-1 1,1 0,0 0,1 1,0 0,1 1,0 0,1 0,0 1,-5 12,8-18,1 0,0 0,1 0,0 1,-1-1,2 1,-1 0,1 0,0-1,1 1,0 0,0 0,0 0,1 0,0 0,0-1,0 1,1 0,0-1,1 1,-1-1,1 0,1 0,-1 0,1 0,0 0,0-1,0 0,1 0,0 0,0 0,1-1,-1 0,1 0,0 0,-1-1,2 0,2 2,7-3,-1 0,1 0,-1-2,1 0,-1 0,1-2,-1 0,1-1,-1 0,0-1,0-1,-1 0,1-1,-1-1,-1 0,1-1,-1-1,0 0,-1 0,0-1,-1-1,6-5,-9 7,1 1,-2-1,1-1,-1 1,0-1,-1 0,0-1,-1 0,0 0,-1 0,0 0,0-1,-2 1,1-1,-1 0,-1 0,0 0,-1 0,0 0,-1 0,0 0,-1 1,0-1,-4-9,4 14,0 1,-1 0,0 0,0 0,-1 0,0 0,0 1,0-1,0 1,-1 0,0 1,0-1,0 1,-1 0,1 0,-1 1,0-1,0 1,0 1,-1-1,1 1,-1 0,1 0,-1 1,0 0,1 0,-1 1,0 0,0 0,1 0,-1 1,0 0,-4 1,-13 4</inkml:trace>
  <inkml:trace contextRef="#ctx0" brushRef="#br0" timeOffset="21405.037">6153 1636,'8'-1,"1"0,0-1,-1-1,1 1,-1-1,0-1,0 0,0 0,0 0,5-5,30-14,-29 18,0 1,0 1,0 0,0 0,0 2,1 0,-1 0,1 1,-1 1,0 1,1 0,-1 1,0 0,0 1,-1 1,1 0,3 2,-8-3,0-1,0 0,0-1,1 0,-1 0,1-1,-1 0,1-1,-1 0,5-1,5-4</inkml:trace>
  <inkml:trace contextRef="#ctx0" brushRef="#br0" timeOffset="35560.494">2992 0,'36'44,"-3"108,-23-89,-4 1,-2 0,-4 0,-3 20,1 32,13 24,-1-74,-3 0,-3 0,-3 0,-4 30,1 24,2 304,-28-199,28 509,1-452,12-166,-20-62,2 1,2 0,2 0,4 5,24 82,-43 55,16-134,4-58</inkml:trace>
</inkml:ink>
</file>

<file path=ppt/ink/ink5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7:41.1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368 1807,'1091'0,"-1079"0</inkml:trace>
  <inkml:trace contextRef="#ctx0" brushRef="#br0" timeOffset="1460.581">1 423,'623'0,"-398"-28,-44 45,-7-5,-161-12</inkml:trace>
  <inkml:trace contextRef="#ctx0" brushRef="#br0" timeOffset="2664.865">791 1,'29'266,"-29"295,27-307,-24-186,-3 1,-2-1,-9 42,-53 216,57-280,3 0,1 1,3-1,2 6,-1 22,28 96,-27-99,-3-85,1-4</inkml:trace>
  <inkml:trace contextRef="#ctx0" brushRef="#br0" timeOffset="3034.625">1073 1411,'-397'431,"327"-363,4 3,-46 66,95-113</inkml:trace>
  <inkml:trace contextRef="#ctx0" brushRef="#br0" timeOffset="24791.082">1129 142,'-105'119,"-45"27,-153 132,302-278,0 0,0 0,1 0,-1 0,0 1,1-1,-1 0,0 0,0 1,1-1,-1 0,1 1,-1-1,0 1,1-1,-1 1,1-1,-1 1,1-1,-1 1,1-1,-1 1,1 0,0-1,-1 1,1-1,0 1,0 0,-1 0,1-1,0 1,0 0,0-1,0 1,0 0,0 0,0-1,0 1,0 0,0 0,0-1,1 1,-1 0,0-1,0 1,1 0,-1-1,0 1,1 0,-1-1,1 1,-1-1,1 1,-1-1,1 1,-1-1,1 1,0-1,-1 1,1-1,-1 0,1 0,0 1,-1-1,1 0,0 0,0 1,-1-1,2 0,13-6,-1-3</inkml:trace>
  <inkml:trace contextRef="#ctx0" brushRef="#br0" timeOffset="26171.148">1412 622,'-4'6,"0"2,0-1,1 0,0 1,0-1,1 1,0 0,0 0,1 0,0 0,0 0,1 0,0 0,1 7,-1 0,0 301,-28-119,33-141,24-83,-4-8,2 1,1 2,1 0,22-16,-45 43,0 0,1 1,0 0,0 0,0 0,0 1,1 0,0 0,-1 1,1 0,0 0,0 1,-5 0,0 1,0 0,0-1,-1 1,1 1,0-1,0 0,0 1,0-1,-1 1,1 0,0 0,-1 0,1 1,0-1,-1 0,0 1,1 0,-1-1,0 1,0 0,0 0,0 0,0 1,0-1,-1 0,1 1,-1-1,1 1,-1-1,0 1,0 0,0 0,0 2,5 144,-8-101,1-23</inkml:trace>
</inkml:ink>
</file>

<file path=ppt/ink/ink5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0 877,'26'-3,"-1"-1,0-1,1-1,-2-1,1-1,-1-1,-1-1,7-5,21-15,-1-2,-2-3,-1-1,-1-3,-3-1,-1-2,-2-3,-2 0,-2-3,9-19,5 2,-40 51,-1 0,0-1,-1 0,-1 0,-1-1,0 1,-1-2,0 1,-1-4,-3 15,0 1,0-1,-1 1,0-1,0 1,0-1,-1 1,1-1,-1 1,0-1,0 1,-1-1,1 1,-1 0,0 0,0 0,-1 0,1 0,-1 0,0 1,1-1,-2 1,1 0,0 0,-1 0,1 0,-1 1,0-1,0 1,0 0,0 0,0 0,-1 1,1 0,0-1,-1 2,1-1,-1 0,1 1,-1 0,0 0,1 0,-1 0,1 1,-1 0,1 0,0 0,-1 1,1-1,0 1,0 0,-2 1,-10 8,0 0,1 1,1 0,0 1,0 1,2 0,-1 1,2 1,-5 7,7-10,1-3,0 1,0 0,1 1,1 0,0 0,1 0,0 1,0-1,2 1,0 0,0 0,1 1,1-1,0 0,0 1,2-1,0 1,0-1,1 0,1 0,0 0,1 0,0 0,1-1,1 1,0-1,2 2,33 40,3-2,3-2,19 15,-53-50,-2-2</inkml:trace>
</inkml:ink>
</file>

<file path=ppt/ink/ink5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29,'38'0,"23"-5,5-1,-3 0,-8 1,-8 2,-8 0,-5 2,-9 6,-8 1</inkml:trace>
</inkml:ink>
</file>

<file path=ppt/ink/ink5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1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50,'53'-5,"21"-1,0-5,-9 0,-11 1,-14 3</inkml:trace>
</inkml:ink>
</file>

<file path=ppt/ink/ink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54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0,'-44'91,"-45"154,81-218,-21 113,29-136,0 1,0 0,0-1,1 1,-1 0,1-1,0 1,0 0,1-1,0 0,-1 1,1-1,1 0,-1 0,1 0,-1 0,1 0,0-1,1 1,-1-1,0 0,1 0,0 0,0 0,0-1,0 1,3 0,3 0,1 0,-1-1,1 0,-1-1,1 0,0-1,-1 0,1-1,-1 0,1 0,-1-1,1-1,-1 0,0 0,0-1,0 0,0-1,-1 0,0 0,0-1,9-9</inkml:trace>
</inkml:ink>
</file>

<file path=ppt/ink/ink5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1 509,'43'-5,"24"-1,5 0,-4 1,-10 2,-9 0,-9 2,-6 1,-9-5,-3-1,-7 0</inkml:trace>
  <inkml:trace contextRef="#ctx0" brushRef="#br0" timeOffset="273.197">255 198,'0'39,"4"26,3 8,-1-4,-2-10,0-9,-2-8,-1-7,0-5,-1-2,-1-1,1-6</inkml:trace>
  <inkml:trace contextRef="#ctx0" brushRef="#br0" timeOffset="787.583">762 1,'10'147,"-3"59,-24 38,17-243,0 1,0 0,0-1,0 1,0-1,0 1,0 0,1-1,-1 1,0-1,1 1,0-1,-1 1,1-1,0 1,0-1,-1 1,1-1,0 0,1 0,-1 1,0-1,0 0,0 0,1 0,-1 0,0 0,1-1,-1 1,1 0,-1-1,1 1,-1-1,1 1,0-1,-1 0,1 1,0-1,-1 0,1 0,-1 0,1-1,0 1,-1 0,1-1,-1 1,1-1,69-38,-46 19,1 0,1 2,1 1,0 1,1 2,0 1,27-8,-54 20,0-1,0 1,0 1,0-1,0 0,0 0,1 1,-1 0,0-1,1 1,-1 0,0 0,0 0,1 0,-1 0,0 1,0-1,1 1,-1 0,0-1,0 1,0 0,0 0,0 0,0 1,0-1,0 0,0 1,-1-1,1 1,0 0,-1-1,0 1,1 0,-1 0,0 0,0 0,0 0,0 0,0 0,0 0,-1 1,1-1,-1 0,0 0,1 1,-1 1,-22 138,20-117</inkml:trace>
</inkml:ink>
</file>

<file path=ppt/ink/ink5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0 926,'60'-43,"-2"-3,-3-2,-1-2,-3-2,9-16,141-170,-180 210,-9 15,0-1,0 0,-1-1,-1 0,-1-1,0 0,-1 0,-1-1,0 0,-1 0,-1-1,-1 1,-1-1,0 0,0-17,-3 32,0 0,0-1,0 1,-1 0,0 0,1 0,-1 0,0 0,-1 0,1 0,0 0,-1 0,0 0,0 1,1-1,-2 1,1-1,0 1,0 0,-1 0,1 0,-1 0,0 0,1 0,-1 1,0 0,0-1,0 1,0 0,0 0,0 1,0-1,-1 1,1-1,0 1,0 0,0 0,-1 0,1 1,0-1,0 1,0 0,0 0,0 0,0 0,0 0,0 1,-1 0,-10 8,0 0,0 1,1 1,1 0,0 1,0 0,2 1,-1 1,2-1,0 1,1 1,0 0,1 0,1 0,1 1,0 0,1 0,1 3,-6 11,2 0,2 1,1-1,1 1,1 0,2 0,4 22,-1-39,2 1,0-1,1 0,0-1,1 1,1-1,0-1,1 1,0-1,1-1,1 0,0 0,1-1,0-1,1 1,50 22,-48-35</inkml:trace>
  <inkml:trace contextRef="#ctx0" brushRef="#br0" timeOffset="1318.046">1045 531,'-9'-3,"-1"1,1 0,-1 1,1 0,-1 0,1 1,-1 0,1 1,-1 0,1 1,0 0,-1 0,1 1,0 0,0 0,1 1,-1 0,1 1,0 0,0 0,0 1,1 0,-1 0,2 1,-1 0,1 0,0 1,0-1,1 1,0 0,1 1,-1 0,-35 106,39-111,1 0,0 0,0-1,0 1,0 0,1 0,0 0,-1 0,1-1,1 1,-1 0,0-1,1 1,0-1,0 0,0 1,0-1,0 0,1 0,0 0,-1-1,1 1,0-1,0 1,0-1,1 0,-1 0,0 0,1-1,2 2,4-1,0 0,0-1,0 0,0 0,0-1,0 0,0-1,0 0,0-1,0 0,0-1,0 0,-1 0,1-1,-1 0,0-1,2-1,8-3</inkml:trace>
  <inkml:trace contextRef="#ctx0" brushRef="#br0" timeOffset="1639.047">1327 531,'-8'12,"-1"-1,1 2,1-1,0 1,1 0,1 1,0-1,0 1,2 0,-1 1,2-1,0 0,1 1,0-1,1 1,2 11,-1-23,-1-1,1 1,1 0,-1-1,0 1,0-1,1 1,0-1,-1 0,1 0,0 0,0 0,0 0,0 0,1 0,-1-1,0 1,1-1,-1 1,1-1,0 0,-1 0,1 0,0-1,0 1,-1-1,1 1,0-1,0 0,0 0,-1 0,1 0,0-1,0 1,0-1,1 0,94-44,-84 35,-2-1,1 1,-1-2,-1 0,0 0,-1-1,0 0,-1-1,-1 0,0 0,3-11,-8 20,22-72,-25 75,0 0,0 0,0 0,0 0,0 0,0-1,-1 1,1 0,-1 0,1 0,-1 0,0 0,0 0,0 0,0 0,0 1,0-1,0 0,-1 0,1 1,-1-1,1 1,-1-1,0 1,1 0,-1 0,0 0,0 0,0 0,0 0,0 0,0 0,0 1,0-1,-1 1,-4-1,-1 1,1-1,0 2,-1-1,1 1,0 0,-1 0,1 1,0 0,0 1,0-1,1 1,-1 0,0 1,1 0,0 0,0 0,-2 3,-11 9</inkml:trace>
  <inkml:trace contextRef="#ctx0" brushRef="#br0" timeOffset="2153.553">2032 474,'-4'0,"-7"-1,0 1,0-1,-1 2,1-1,0 2,0 0,0 0,0 0,0 2,1-1,-1 1,1 1,0 0,-8 5,17-7,0-1,1 1,-1-1,0 1,1 0,-1-1,1 1,0 0,0-1,0 1,1 0,-1-1,0 1,1 0,0-1,-1 1,1-1,0 1,1-1,-1 1,0-1,1 0,-1 0,1 1,0-1,-1 0,1-1,0 1,0 0,0 0,1-1,-1 1,0-1,1 0,-1 0,1 0,-1 0,3 1,12 11,-12-10,-1 1,0-1,0 1,0 0,0 0,0 0,-1 0,0 1,0 0,0-1,0 1,-1 0,0 0,0 1,0-1,0 0,-1 1,0-1,0 1,-1-1,0 1,1-1,-2 1,1-1,-1 1,0-1,0 1,0-1,-1 0,0 1,0-1,0 0,-1 0,1 0,-1-1,0 1,-1-1,1 1,-1-1,0 0,0 0,0-1,-1 1,0-1,-133 41,113-40</inkml:trace>
  <inkml:trace contextRef="#ctx0" brushRef="#br0" timeOffset="3174.42">2625 333,'-20'5,"0"2,0 0,0 1,1 1,0 1,0 1,1 0,1 1,0 1,1 1,-2 3,10-10,0 2,1-1,-1 1,2 0,-1 0,1 1,1 0,0 0,0 1,1-1,0 1,1 0,0 0,1 0,0 0,1 0,0 1,1-1,0 0,1 1,0-1,1 0,0 0,0 0,1 0,1 0,0 0,1 0,2-3,1-1,0 0,0 0,0-1,1 0,0 0,0-1,0 0,1-1,-1 0,1 0,0-1,1 0,-1-1,0 0,1-1,-1 0,1-1,-1 0,1 0,-1-1,1-1,-1 0,0 0,0-1,0 0,0-1,7-3,2 1,-1 0,1-2,-1 0,-1-1,1-1,-2-1,1 0,-2-1,1-1,-2 0,0-1,0-1,-1 0,-1-1,-1 0,1-2,29-107,-41 120,1-1,-1 1,0 0,-1 0,1 0,-1 0,0 0,0 0,0 1,-1-1,0 0,0 0,0 1,-1-1,1 1,-1 0,0 0,0 0,0 0,-1 0,0 1,1-1,-1 1,0 0,-2 0,-7-4,0 1,-1 0,0 1,0 0,0 2,-1-1,1 2,-1 0,0 0,1 2,-1 0,0 0,0 2,1-1,-5 3,-16 2</inkml:trace>
  <inkml:trace contextRef="#ctx0" brushRef="#br0" timeOffset="3455.41">2230 559,'61'6,"1"-2,0-2,0-4,0-2,-1-2,29-9,-79 13,0 0,0 1,0 0,0 1,0 0,0 1,0 0,0 0,0 1,-1 1,1 0,-1 1,1 0,1 1,98 21,-85-25</inkml:trace>
</inkml:ink>
</file>

<file path=ppt/ink/ink5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39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0 467,'8'6,"1"-1,-1 0,1-1,0 1,0-2,0 1,1-1,-1-1,1 0,0 0,0-1,3 0,4 0,1 0,-1-1,0-1,0-1,0 0,-1-2,1 0,-1 0,1-2,-1 0,-1 0,1-2,-1 0,-1-1,8-5,29-23,-2-3,-1-2,22-26,-37 36,12-12,-13 11,2 1,2 1,0 2,18-9,-52 37,0-1,0 1,-1 0,1 0,0 0,0 0,0 1,0-1,0 0,0 1,0-1,0 1,0 0,0 0,0 0,0 0,1 0,-1 0,0 0,0 1,0-1,0 1,0-1,0 1,0 0,0 0,0 0,-1 0,1 0,0 1,-1-1,1 0,0 1,-1-1,0 1,1-1,-1 1,0 0,0 0,0-1,0 1,0 0,0 0,-1 0,1 0,0 0,-1 0,0 0,1 1,5 16,0 1,-1 0,-1 0,0 0,-2 0,-1 1,0-1,-1 0,-1 1,-1-1,-4 14,4-21,0 0,-2 0,1 0,-2 0,0 0,0-1,-1 0,0 0,-1-1,-1 0,0 0,-6 6,-1-5,-1-1,0-1,-1-1,0 0,0-1,-1-1,0-1,0 0,-1-1,0-1,0-1,0-1,0 0,0-2,0 0,0-1,-10-2,21 3,1 0,0 0,-1-1,1 0,0 0,0 0,0-1,0 0,0-1,0 0,0 0,1 0,-1-1,1 1,0-2,-5-3,-3-8</inkml:trace>
  <inkml:trace contextRef="#ctx0" brushRef="#br0" timeOffset="362.172">1383 129,'-15'16,"1"2,0 0,1 0,1 1,1 1,1 0,0 0,2 1,0 0,2 1,0-1,-2 22,7-39,1 0,0 0,0-1,0 1,0 0,1 0,-1 0,1 0,0-1,0 1,1 0,-1-1,1 1,0-1,0 1,0-1,0 0,1 0,-1 0,1 0,-1 0,1-1,0 1,0-1,1 0,-1 1,0-2,1 1,-1 0,1-1,0 1,-1-1,1 0,0 0,0-1,0 1,-1-1,1 0,0 0,4 0,7-2,0 1,1-2,-1 0,0-1,-1 0,1-2,-1 1,0-2,0 0,-1 0,0-2,0 1,-1-2,0 1,0-2,-1 1,9-13,-15 16,0 0,0 0,-1 0,0-1,0 0,-1 0,0 0,0 0,-1 0,0 0,0-1,-1 1,0-1,-1 1,0-1,0 1,-1-1,0 1,0-1,-1 1,0-1,0 1,-1 0,0 0,-1 0,0 1,0-1,-1 1,1 0,-2 0,1 1,-1-1,0 1,0 0,-18-9,2 3</inkml:trace>
</inkml:ink>
</file>

<file path=ppt/ink/ink5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1,'22'80,"-16"226,-35-69,18-136,8-54,26-69,19-47,54-65,69-24,-160 154,-3 1,0 0,0 1,1-1,-1 1,1-1,-1 1,1 0,0 0,0 0,-1 0,1 0,1 1,-1 0,0-1,0 1,1 0,-1 0,0 1,1-1,-1 1,1 0,-1 0,0 0,1 0,-1 0,1 1,-1 0,0-1,1 1,-1 0,0 1,0-1,0 1,0-1,0 1,0 0,0 0,0 0,-1 0,1 1,-1 0,3 10,-2 0,0 0,0 1,-1-1,-1 1,0-1,-1 1,-1 0,0-1,-1 3,0 24,0 64,2-92</inkml:trace>
</inkml:ink>
</file>

<file path=ppt/ink/ink5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1,'44'0,"18"0,4 0,-4 0,-9 0,-7 0,-8 0,-10 0</inkml:trace>
</inkml:ink>
</file>

<file path=ppt/ink/ink5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6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28,'48'-5,"21"-1,3 0,-5 1,-10 2,-14 1</inkml:trace>
</inkml:ink>
</file>

<file path=ppt/ink/ink5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1 750,'36'-2,"-1"-1,1-2,-1-2,0-1,0-1,-1-2,0-2,-1-1,0-1,-2-2,0-1,0-1,-2-2,18-17,139-159,-175 184,-1-1,-1 0,0-1,-1 0,0-1,-1 1,-1-1,-1-1,0 1,-1-1,-1 0,-1 0,0 0,-1 0,-1 0,0 12,0 1,-1 0,0-1,0 1,0 0,0-1,-1 1,1 0,-1 0,0 0,0 0,-1 1,1-1,-1 0,0 1,0 0,0 0,0 0,-1 0,1 0,-1 1,1-1,-1 1,0 0,0 0,0 0,0 1,-1 0,1-1,0 1,-1 1,1-1,0 1,-1 0,1 0,-1 0,1 0,-1 1,1-1,0 1,0 1,-1-1,-1 1,-9 5,1 1,-1 1,2 0,-1 1,1 0,1 1,0 0,0 1,1 0,1 1,0 0,1 1,0 0,1 0,1 1,0 0,1 1,1-1,-1 2,3-7,-1 0,1 0,0 0,1 0,1 0,-1 0,1 1,1-1,0 1,1-1,0 0,0 1,1-1,0 0,1 0,0 0,1-1,0 1,1-1,4 8,0-1,1-1,1 0,1 0,0-1,0 0,2-1,0-1,0 0,1-1,0 0,1-1,0-1,3 0,134 56,-139-64,-6-4</inkml:trace>
</inkml:ink>
</file>

<file path=ppt/ink/ink5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170 254,'-14'13,"-1"0,2 0,0 1,0 1,2 0,0 1,0 0,1 0,1 1,1 1,1-1,0 2,1-1,1 0,1 1,-1 10,-3 185,10-146,-3-60,1 0,0 0,1 0,0 0,0 0,0 0,1 0,1 0,-1 0,1-1,0 0,1 1,0-1,0 0,0-1,1 1,0-1,1 0,-1 0,1 0,0-1,-3-2,0 0,1 0,-1 0,1-1,0 1,-1-1,1 0,0 0,0 0,1-1,-1 0,0 1,0-1,1-1,-1 1,0-1,1 1,-1-1,1-1,-1 1,0 0,1-1,-1 0,0 0,1-1,-1 1,1-1,7-10</inkml:trace>
  <inkml:trace contextRef="#ctx0" brushRef="#br0" timeOffset="766.997">481 311,'22'59,"-15"137,-36-26,11-46,14-105</inkml:trace>
  <inkml:trace contextRef="#ctx0" brushRef="#br0" timeOffset="1066.731">764 537,'23'-5,"19"-1,6 0,0 1,-4 2,-8 1</inkml:trace>
  <inkml:trace contextRef="#ctx0" brushRef="#br0" timeOffset="1431.348">1328 453,'-24'19,"-18"21,-1 8,7 1,8-3,11-5,6-4,7-4,8-3,8-6,7-2,5-6,3-4,-3-10,0-6,0-1,-5 0</inkml:trace>
  <inkml:trace contextRef="#ctx0" brushRef="#br0" timeOffset="1763.127">1610 509,'-14'24,"1"1,0 1,2 0,1 0,1 1,-3 18,11-43,0 1,0 0,1 0,-1 0,0-1,1 1,0 0,0 0,0 0,0 0,0 0,0 0,1-1,-1 1,1 0,0 0,0 0,0-1,0 1,1-1,-1 1,1-1,-1 1,1-1,0 0,0 0,0 1,0-2,0 1,0 0,1 0,-1-1,1 1,-1-1,1 0,0 1,-1-1,1-1,1 2,13-1,-1-1,0-1,1 0,-1-1,0 0,0-1,0-1,0-1,0-1,-1 0,0 0,0-2,-1 0,0 0,0-1,-1-1,0 0,-1-1,9-11,-17 19,-1 0,0 0,0 0,0 0,0-1,0 1,-1-1,1 0,-1 0,0 0,-1 0,1 0,-1 0,1-1,-1 1,0 0,-1-1,1 1,-1-1,0 1,0-1,0 1,-1-1,0 1,1 0,-2-1,1 1,0 0,-1 0,0 0,0 0,0 0,0 0,-1 0,1 1,-1-1,0 1,0 0,0 0,-2-1,-2-1,-1 1,0 0,0 0,0 0,0 1,0 1,-1-1,1 1,-1 1,0-1,0 2,1-1,-1 1,-5 1,-11 4</inkml:trace>
  <inkml:trace contextRef="#ctx0" brushRef="#br0" timeOffset="2227.796">2259 367,'-10'2,"0"0,0 0,0 1,0 0,0 1,1 0,0 0,-1 1,2 0,-1 1,-7 6,15-11,0 0,0 0,0 0,0 0,0 0,1 1,-1-1,0 0,0 0,1 1,-1-1,1 1,0-1,-1 0,1 1,0-1,0 1,0-1,0 1,0-1,0 1,0-1,0 1,1-1,-1 0,0 1,1-1,-1 1,1-1,0 0,-1 1,1-1,0 0,0 0,0 0,0 0,0 0,0 0,0 0,0 0,1 0,-1 0,0 0,64 37,-53-33,-7-3,0-1,0 1,0 0,0 0,-1 0,1 1,-1-1,1 1,-1 0,0 1,0-1,0 1,0-1,-1 1,0 0,0 1,0-1,0 0,0 1,-1 0,0 0,0-1,0 1,-1 0,0 1,0-1,0 0,0 0,-1 0,0 1,0-1,0 4,-6 0,1 1,-1-1,-1 0,1-1,-2 0,1 0,-1 0,0-1,0 0,-1-1,0 0,0 0,-1-1,0 0,0 0,0-1,0-1,0 1,-1-2,-2 1,-27 11,-53 10,71-22</inkml:trace>
  <inkml:trace contextRef="#ctx0" brushRef="#br0" timeOffset="2650.732">2823 311,'-7'4,"-54"30,1 3,2 3,-6 8,59-46,0 1,0 0,1 1,-1-1,0 1,1 0,0 0,0 0,0 0,1 1,-1-1,1 1,0 0,1 0,-1 1,1-1,0 0,0 1,0-1,1 1,0 0,0-1,1 1,-1 0,1 0,0-1,1 1,0 0,0 0,0-1,0 1,1-1,0 1,0-1,1 2,8 2,0 0,0-1,1 0,0-1,0 0,0-1,1 0,0-1,1-1,-1 0,1-1,-1 0,1-1,0-1,0 0,11-1,-9-1,0 0,0-1,0-1,0-1,0 0,-1-1,0-1,0 0,0-1,-1-1,0 0,-1-1,1 0,-2-1,1 0,-2-1,1-1,-1 0,-1 0,0-1,-1 0,-1-1,2-3,-7 13,0-1,0 0,-1 0,0 0,1 0,-1 0,-1 0,1-1,-1 1,0-1,0 1,-1-1,0 1,0-1,0 1,0-1,-1 1,0-1,0 1,-1 0,1-1,-1 1,0 0,-1 0,1 0,-1 0,0 1,0-1,-1 1,1-1,-1 1,0 0,0 1,0-1,-1 1,1 0,-1 0,0 0,0 0,0 1,-3-1,-11-1,0 1,0 0,0 2,-1 0,1 1,0 2,0-1,-15 5,1 1</inkml:trace>
  <inkml:trace contextRef="#ctx0" brushRef="#br0" timeOffset="2897.159">2401 594,'105'-5,"-1"-5,1-4,39-13,-109 19,-30 6,0 0,0 0,1 1,-1 0,0 0,0 0,0 1,1 0,-1 0,0 0,1 1,-1-1,0 1,0 1,0-1,0 1,0 0,0 0,83 30,-66-29</inkml:trace>
  <inkml:trace contextRef="#ctx0" brushRef="#br0" timeOffset="3195.593">3190 0,'32'66,"-3"0,-3 2,-3 0,-3 2,-3 1,-3 0,1 29,-14-86,-1-1,0 0,-1 1,-1-1,0 0,0 1,-2-1,1 0,-2-1,0 1,0-1,-1 0,0 0,-1 0,-1-1,0 0,0-1,-10 10,-8 6,-1-1,-1-1,-2-1,0-1,-1-2,-22 10,26-17</inkml:trace>
</inkml:ink>
</file>

<file path=ppt/ink/ink5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5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0 886,'23'-18,"0"-2,-1 0,-2-1,0-1,15-23,-13 18,182-272,-52 94,-136 183,2 0,1 1,1 1,0 1,1 1,18-11,-38 28,1-1,0 1,0 0,0 1,0-1,0 0,0 1,1-1,-1 1,0-1,0 1,0 0,0 0,1 0,-1 0,0 1,0-1,0 0,0 1,1 0,-1-1,0 1,0 0,0 0,-1 0,1 0,0 1,0-1,0 0,-1 1,1-1,-1 1,1 0,-1-1,0 1,0 0,1 0,-1 0,-1 0,1 0,0 0,0 0,31 94,-26-59,-2-1,-1 0,-2 1,-2 0,-1-1,-1 0,-8 29,7-45,-1 0,-1 0,-1-1,0 1,-2-2,0 1,-1-1,-1-1,0 0,-2 0,0-1,0-1,-2 0,0-1,0 0,-1-1,-1-1,0-1,-1 0,0-1,-1-1,0-1,0-1,-1 0,1-2,-1 0,-1-1,1-1,-1-1,1-1,-1 0,14-2,1 1,-1-1,1 0,0 0,-1-1,1 1,0-1,0-1,0 1,0-1,1 0,-1-1,1 1,0-1,0 0,0-1,0 1,1-1,-1 0,1 0,1 0,-1 0,1-1,0 1,0-1,0 0,1 0,0 0,-1-4,0-13</inkml:trace>
  <inkml:trace contextRef="#ctx0" brushRef="#br0" timeOffset="599.406">818 943,'33'-44,"17"-26,2 3,4 2,2 2,62-50,-119 112,0-1,0 0,0 1,0-1,0 0,1 1,-1 0,0-1,1 1,0 0,-1 0,1 0,-1 0,1 0,0 0,0 0,0 1,0-1,-1 0,1 1,0 0,0-1,0 1,0 0,0 0,0 0,0 0,0 1,0-1,0 0,0 1,0-1,-1 1,1 0,0 0,0 0,-1 0,1 0,0 0,-1 0,1 0,-1 0,1 1,-1-1,0 1,0-1,1 1,-1 0,0 0,-21 136,19-136,0 1,0-1,1 1,-1-1,1 1,-1-1,1 1,0-1,0 1,0 0,0-1,0 1,0-1,1 1,-1-1,1 1,0-1,0 1,0-1,0 1,0-1,1 0,-1 0,1 0,-1 0,1 0,0 0,0 0,-1 0,1-1,1 1,-1-1,0 1,0-1,0 0,1 0,-1 0,1 0,-1 0,1-1,-1 1,1-1,1 1,9-4,1 1,-1-2,0 0,-1 0,1-2,-1 1,0-1,0-1,-1 0,0-1,4-3,62-35,-76 45,-1 0,1 0,0 0,0 1,0-1,0 0,0 1,0-1,0 1,0-1,0 1,0-1,0 1,0 0,0-1,1 1,-1 0,0 0,0 0,0 0,0 0,0 0,1 0,-1 1,0-1,0 0,0 0,0 1,0-1,0 1,0-1,0 1,0 0,0-1,0 1,0 0,0-1,0 1,-1 0,1 0,0 0,0 0,-1 0,1 0,-1 0,1 0,-1 0,1 0,-1 0,0 0,0 0,1 1,-1-1,0 0,0 0,-3 35,5-20</inkml:trace>
  <inkml:trace contextRef="#ctx0" brushRef="#br0" timeOffset="1437.455">1919 548,'-24'19,"1"1,1 1,1 0,0 2,2 1,1 0,1 1,-12 22,28-45,0-1,1 0,-1 0,0 1,0-1,0 0,1 1,-1-1,1 1,-1-1,1 0,0 1,-1-1,1 1,0 0,0-1,0 1,0-1,0 1,0-1,1 1,-1-1,1 1,-1-1,1 1,-1-1,1 0,0 1,-1-1,1 0,0 1,0-1,0 0,0 0,0 0,0 0,0 0,1 0,-1 0,0 0,1-1,-1 1,0 0,1-1,-1 1,1-1,-1 1,1-1,-1 0,1 0,-1 0,1 1,-1-1,1-1,-1 1,1 0,-1 0,1-1,-1 1,1 0,1-2,12-2,0-1,0 0,0-1,0-1,-1 0,0-1,-1-1,1 0,-2-1,1 0,3-5,26-19,85-65,-126 98,1 1,-1-1,1 1,0 0,-1-1,1 1,-1 0,1 0,-1 0,1 0,0 0,-1 1,1-1,-1 0,1 1,-1-1,1 1,-1-1,1 1,-1 0,0 0,1 0,-1 0,0 0,0 0,0 0,1 0,-1 0,0 0,-1 0,1 1,0-1,0 0,0 1,-1-1,1 1,-1-1,1 1,-1-1,1 1,-1-1,0 1,0 0,0-1,0 1,0-1,0 1,0-1,-1 1,1 0,11 31,-8-30,0 1,0-1,0 1,0-1,1 0,-1 0,1 0,-1-1,1 1,0-1,0 0,0 0,1-1,-1 1,0-1,1 0,-1 0,0 0,1 0,0-1,-1 0,1 0,-1 0,1 0,-1-1,1 0,-1 0,0 0,1-1,-1 1,4-3,9-3,0 0,-1-2,0 0,0-1,-1 0,0-2,3-3,9-6,0-2,-2-1,0-1,-2 0,0-2,-2-1,-1-1,-2 0,-1-2,-1 0,7-20,-22-37,-1 86,0 1,0-1,-1 0,1 0,-1 0,0 1,0-1,1 0,-1 1,0-1,0 1,0-1,-1 1,1-1,0 1,-1 0,1 0,0-1,-1 1,0 0,1 0,-1 1,1-1,-1 0,0 0,0 1,1-1,-1 1,0 0,0-1,0 1,0 0,1 0,-1 0,0 0,0 1,0-1,0 0,1 1,-1-1,0 1,0 0,1-1,-1 1,-1 1,-8 5,0 0,1 1,0 0,0 1,0 0,1 1,1 0,-1 0,2 1,-1 0,2 0,-1 1,2-1,-4 11,2-6,0 0,2 1,0-1,1 1,1 0,0 0,1 1,1-1,1 2,0-11,0 0,1-1,0 1,1-1,-1 0,1 1,1-1,-1 0,1 0,1 0,-1-1,1 1,0-1,1 0,-1 0,1 0,1-1,-1 1,1-1,-1-1,2 1,0 0,6 2,0-1,1 0,-1-1,1 0,0-1,1 0,-1-2,0 0,1 0,-1-1,1-1,0 0,-1-1,1-1,-1 0,0-1,1-1,-1 0,-1-1,1 0,-1-1,0-1,0 0,0 0,-1-2,-1 1,1-2,19-12,-2-1,0-2,-2 0,-1-2,-1-1,-1-1,-2-1,0-1,-3-1,0-1,9-25,-21 40,-1 6,0-1,0 0,-2-1,1 1,-2-1,0 0,-1 0,0 0,-1 0,0 0,-1 0,-2-12,2 24,0 1,-1-1,1 0,-1 1,1-1,-1 1,0-1,1 1,-1-1,0 1,0-1,0 1,0-1,0 1,0 0,0 0,-1 0,1 0,0 0,-1 0,1 0,-1 0,1 0,-1 1,1-1,-1 0,0 1,1 0,-1-1,0 1,1 0,-1 0,0 0,1 0,-1 0,0 0,0 0,1 1,-1-1,0 0,1 1,-1 0,1-1,-1 1,1 0,-2 1,-59 56,55-43,1 1,0-1,0 1,2 0,0 0,1 1,0-1,2 1,0-1,1 1,0 0,1-1,1 1,1-1,0 1,1-1,1 0,1 0,0-1,2 4,12 20,2 0,2-1,1-1,2-1,1-1,20 17,-33-38,-2-4</inkml:trace>
</inkml:ink>
</file>

<file path=ppt/ink/ink5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6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451 116,'-6'-5,"-1"1,0 1,0-1,0 1,0 0,0 1,-1-1,1 1,-1 1,1 0,-1 0,0 0,0 1,1 0,-1 1,0-1,1 1,-1 1,0 0,1 0,0 0,-1 1,1 0,0 0,1 1,-1 0,0 0,-3 5,-10 4,2 2,0 0,1 1,0 0,1 2,1 0,1 1,1 0,0 1,1 0,2 1,0 1,1-1,1 1,1 1,1 0,1 0,1 0,1 0,1 2,3-15,0 0,0 0,1 0,0 0,1 0,0 0,0-1,1 1,0-1,1 0,0 0,1-1,-1 1,2-1,-1-1,1 1,0-1,1 0,0 0,0-1,0 0,1-1,-1 0,1 0,4 0,6 4,0-1,1-1,0-1,0-1,1-1,-1 0,1-2,0 0,0-2,0 0,19-3,-1-2,-1-3,0-1,0-1,-1-3,0-1,-1-1,-1-2,0-2,-2-1,0-1,-1-2,7-9,-13 11,-1-1,-2-2,0 0,-2-2,15-22,-30 40,-1-1,0 0,0 0,-1 0,-1 0,1-1,-1 0,-1 1,0-1,0 0,-1 0,0 0,-1 0,0-1,-1 1,0 0,0 0,-1 0,0 0,-1 1,-1-3,-1 0,-1 0,-1 0,0 0,-1 1,0 0,0 0,-1 1,-1 0,1 1,-2 0,1 0,-1 1,-1 1,1 0,-1 0,0 1,-1 1,0 0,0 1,0 0,-1 0,-16-2,1 0,-2 2,1 1,0 2,-1 1,1 1,-1 1,-25 7,-9 4,12-1</inkml:trace>
  <inkml:trace contextRef="#ctx0" brushRef="#br0" timeOffset="418.409">56 426,'22'-15,"-1"1,2 1,-1 1,2 1,0 1,0 1,0 1,1 1,1 1,-1 2,1 0,-1 2,1 1,0 0,10 3,-24 1,0 0,0 1,-1 1,0 0,1 0,-2 1,1 0,-1 1,0 0,0 1,-1 0,86 51,-86-55,1-1,0 0,0 0,0 0,0-2,0 1,0-1,0-1,1 0,-1 0,0-1,1 0,-1-1,0 0,0 0,0-1,-1-1,1 0,1-1,2-7</inkml:trace>
</inkml:ink>
</file>

<file path=ppt/ink/ink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54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1 230,'80'-51,"193"-104,-269 152,0 0,-1 1,1-1,1 1,-1 0,0 1,0-1,1 1,-1 0,1 0,-1 0,1 0,-1 1,1 0,-1 0,1 0,-1 0,1 1,0 0,-1 0,0 0,1 0,-1 1,0-1,0 1,1 1,-2-1,1 0,0 1,0 0,-1 0,2 1,17 42,-20-41,0 1,0 0,1 0,0-1,0 0,0 1,0-1,1 0,0-1,0 1,0-1,1 1,-1-1,1-1,0 1,0-1,1 1,4 1,0-2,0 0,0-1,0 0,0-1,1 0,-1 0,0-1,0-1,1 1,-1-2,0 0,0 0,0 0,6-4,3-1</inkml:trace>
</inkml:ink>
</file>

<file path=ppt/ink/ink5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57 368,'44'-5,"32"-6,14-2,-4-3,-6 2,-13 2,-13 4,-10-2,-9 1,-5 2,-2 2,-2 2,-1 1,-4 2</inkml:trace>
  <inkml:trace contextRef="#ctx0" brushRef="#br0" timeOffset="297.162">1 537,'43'0,"34"0,13-5,-4-1,-7 0,-12 1,-12 2,-7 1,-6 1,-6 0,-4 1,-2 0,-2 1,-6-1</inkml:trace>
  <inkml:trace contextRef="#ctx0" brushRef="#br0" timeOffset="744.428">340 1,'73'36,"2"-3,1-3,2-3,15 0,30 12,-120-39,1 0,0 1,0-1,0 1,-1 0,1 1,0-1,-1 0,1 1,-1 0,0 0,1 0,-1 0,0 1,0-1,-1 1,1 0,0-1,-1 1,0 0,1 1,-1-1,-1 0,1 1,0-1,-1 1,0-1,1 1,-1 0,-1 0,1-1,-1 1,1 0,-1 0,0 0,0 0,-1-1,1 1,-1 0,-1 2,-96 93,-136 83,174-139,-63 35,99-65</inkml:trace>
</inkml:ink>
</file>

<file path=ppt/ink/ink5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0,'-29'9,"0"1,1 1,1 2,0 1,0 0,1 2,1 2,1 0,-10 10,27-22,1 0,-1 1,1 0,0 0,1 0,0 0,0 1,1 0,0 0,0 1,0-1,1 1,1-1,0 1,0 0,0 0,1 0,0 0,1 0,1 6,-2-5,1 0,1 1,0-1,0 0,1-1,0 1,1 0,0 0,0-1,1 0,1 0,-1 0,1 0,1 0,0-1,0 0,1-1,-1 1,2-1,-1 0,1-1,0 0,0 0,1-1,2 2,3-2,0 0,0-1,0-1,1 0,0 0,-1-2,1 0,0 0,0-2,0 0,-1 0,1-1,0-1,10-4,-1 1</inkml:trace>
</inkml:ink>
</file>

<file path=ppt/ink/ink5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59,'-14'26,"1"-6,1 0,1 1,0 1,2 0,1 0,1 0,0 1,2 0,-2 18,7-37,0-1,0 1,1-1,-1 0,1 1,0-1,0 1,0-1,0 0,0 0,1 0,-1 0,1 0,0 0,0 0,0 0,0-1,1 1,-1-1,1 0,0 0,-1 1,1-2,0 1,0 0,0-1,0 1,1-1,-1 0,0 0,0 0,1 0,-1-1,1 1,0-1,125-7,-112 3,0 0,-1-2,1 0,-1 0,0-2,-1 0,1-1,-2 0,1-1,-1-1,-1 0,0-1,-1-1,0 0,0 0,-2-1,0 0,0-1,-2 0,4-9,-10 19,-1 1,0-1,0 0,0 0,0 0,-1 1,0-1,0 0,0 0,-1 0,0 0,0 1,0-1,0 0,-1 0,1 1,-1-1,0 1,-1 0,1 0,-1 0,0 0,0 0,0 0,-1 1,1-1,-1 1,1 0,-1 0,0 0,-1 1,-1-2,-3-1,-1 0,1 1,-1 0,0 1,0 0,-1 0,1 1,0 1,-1-1,0 2,1-1,-1 2,1-1,-9 3,-10 3,4 1</inkml:trace>
</inkml:ink>
</file>

<file path=ppt/ink/ink5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1,'-17'7,"0"1,0 0,1 2,0 0,0 0,2 2,-1 0,1 0,1 2,0-1,-10 17,22-26,0 0,1 0,-1 1,1-1,0 0,0 1,1-1,-1 0,1 1,0-1,0 0,0 0,1 0,0 0,-1 0,1 0,1 0,-1-1,0 1,1-1,0 1,0-1,0 0,0 0,0-1,1 1,-1 0,1-1,0 0,0 0,0 0,0-1,2 2,27 21,-29-21,1 0,-1-1,-1 1,1 0,0 1,-1-1,0 1,1 0,-1-1,-1 1,1 1,-1-1,1 0,-1 1,0-1,-1 1,1-1,-1 1,0 0,0 0,-1 0,1-1,-1 1,0 0,0 0,-1 0,1 0,-1 0,0-1,0 1,-1 0,0-1,1 1,-2-1,1 1,0-1,-1 0,0 0,0 0,-2 2,-8 2,0-1,0-1,0 0,-1 0,0-2,0 0,0 0,-1-1,1-1,-1-1,0 0,1 0,-1-2,0 0,1 0,-9-3,0-1,4-2</inkml:trace>
</inkml:ink>
</file>

<file path=ppt/ink/ink5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62,'-23'8,"0"0,0 1,1 1,1 1,-1 1,2 1,0 1,1 1,0 1,1 0,1 1,-14 17,27-28,-1 1,1 0,0-1,0 2,1-1,0 0,0 1,1-1,0 1,0 0,0 0,1 0,1-1,-1 1,1 0,1 0,-1 0,1 0,1 0,0 0,0 0,0-1,1 1,0-1,0 0,1 0,0 0,0 0,1 0,0-1,0 0,0 0,1-1,0 1,0-1,0 0,1-1,-1 1,1-1,0-1,1 1,-1-1,0 0,1-1,7 2,3 0,0-1,1-1,-1 0,0-2,1 0,-1 0,0-2,0 0,1-2,-2 0,1 0,0-2,4-2,-9-2,0 0,-1-1,0-1,-1 0,0 0,-1-1,-1 0,0-1,0 0,-2 0,1-1,2-9,-10 23,5-7,0-1,0 0,-1 0,0 0,-1-1,0 1,-1-1,0 1,0-1,-1 0,0 0,-1 0,0 0,0 0,-1 0,-1 0,1 0,-2 1,1-1,-1 1,-1-1,0 1,0 0,-1 0,0 1,0-1,-1 1,0 0,-1 1,0-1,0 1,0 1,-1-1,0 1,0 1,-7-4,-60-8,39 14</inkml:trace>
</inkml:ink>
</file>

<file path=ppt/ink/ink5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0 131,'113'-16,"-1"-5,66-22,-33-7,-140 50,0 0,0 0,0 0,0 1,0 0,0 0,0 0,0 1,0-1,0 1,-1 0,1 0,-1 1,1 0,-1-1,0 2,0-1,0 0,-1 1,1-1,2 5,53 34,-44-37,0-2,1 0,-1 0,1-1,0-1,0-1,12-1,-3 0</inkml:trace>
</inkml:ink>
</file>

<file path=ppt/ink/ink5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12,'39'0,"26"0,8 0,-5 0,-8 0,-10 0,-8 0,-8 0,-3-5,-8-1</inkml:trace>
</inkml:ink>
</file>

<file path=ppt/ink/ink5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60,'43'-5,"34"-6,8-2,-5 2,-12 3,-12 2,-12 3,-7 1,-11 2</inkml:trace>
</inkml:ink>
</file>

<file path=ppt/ink/ink5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0 112,'66'-27,"-18"6,1 3,1 2,0 1,1 3,-46 11,1 1,-1-1,1 1,-1 0,1 0,-1 1,0 0,1 0,-1 0,1 0,-1 1,0 0,0 0,0 0,0 1,0 0,-1 0,1 0,-1 0,0 1,0-1,0 1,0 0,2 5,1-1,0-1,0 1,0-1,1-1,0 1,0-1,1 0,0-1,0 0,0-1,1 0,-1 0,1-1,0 0,0-1,6 1,40 0,-31-3</inkml:trace>
</inkml:ink>
</file>

<file path=ppt/ink/ink5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1,'0'19,"0"31,0 11,0 4,0-2,0-4,0-2,-5-5,-1-8,0-6,1 1,1-3,2-2,1-2,1-1,0-2,-5-1,-1-5</inkml:trace>
</inkml:ink>
</file>

<file path=ppt/ink/ink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5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76,'-180'216,"169"-198,18-20,25-26,-26 23,128-131,-132 134,43-37,-44 38,0 1,0-1,-1 0,2 0,-1 1,0-1,0 1,0-1,0 1,0-1,0 1,0 0,1-1,-1 1,0 0,0 0,1 0,-1 0,0 0,0 0,0 0,1 1,-1-1,0 0,0 1,0-1,0 1,1-1,-1 1,0-1,0 1,0 0,0-1,0 1,-1 0,1 0,0 0,0 0,0 0,-1 0,1 0,0 0,-1 1,12 28,-12-26,0-1,0 0,1 0,0 1,-1-1,1 0,0 0,1 0,-1 0,0 0,1 0,0 0,0-1,0 1,0 0,0-1,0 0,1 1,-1-1,1 0,-1 0,1-1,0 1,0 0,0-1,0 0,0 1,0-1,0-1,0 1,0 0,1-1,-1 1,0-1,3 0,3-3,-1-1,1 1,-1-2,1 1,-2-1,1 0,0-1,-1 0,0 0,0 0,-1-1,0 0,0 0,0-1,-1 0,0 0,-1 0,0 0,0-1,2-7,12-43,-20 46</inkml:trace>
</inkml:ink>
</file>

<file path=ppt/ink/ink5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30,'44'-5,"32"-1,14 0,-4 1,-12 1,-13 2,-18 1</inkml:trace>
</inkml:ink>
</file>

<file path=ppt/ink/ink5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363 134,'-2'-3,"0"-1,0 1,-1 0,1 0,-1 0,1 0,-1 0,0 1,0-1,-1 1,1 0,0 0,-1 0,1 0,-1 0,0 1,0 0,1-1,-1 1,0 1,0-1,0 1,0-1,0 1,0 0,0 1,0-1,0 1,0 0,0-1,0 2,0-1,-9 3,1 0,-1 1,1 0,0 0,1 2,-1-1,1 2,0-1,-2 4,1 0,-1 1,1 0,1 1,0 1,1-1,0 2,1-1,1 2,0-1,2 1,-1 0,2 0,-2 8,7-12,0-1,0 1,1-1,1 1,0-1,1 0,0 1,0-1,2-1,-1 1,1 0,1-1,-1 0,2-1,-1 1,2-1,-1 0,1-1,0 0,1 0,0-1,0 0,1 0,-1-1,1 0,1-1,-1 0,1-1,0 0,0-1,0 0,1-1,-1 0,0 0,3-1,15-1,1 0,-1-2,0-2,0 0,-1-2,1-1,-1-1,0-2,-1 0,0-2,-1-1,0-1,-9 6,-1 0,0-2,-1 1,0-2,0 0,-1 0,-1-2,0 0,0 0,-1-1,-1 0,-1-1,0-1,0 1,-2-2,2-4,-8 13,-1 0,0 1,0-1,0 0,-1 0,-1 0,1 0,-1 0,0 0,-1 1,0-1,0 0,-1 1,0 0,0-1,-1 1,0 1,0-1,0 0,-6-4,-1-3,-1 0,0 1,-1 1,-1 0,0 0,0 2,-1 0,-12-6,10 7,-1 0,0 2,0 0,-1 1,0 1,0 1,0 1,0 0,-1 1,1 2,-1 0,1 0,0 2,-1 1,1 0,0 1,0 1,1 1,-1 1,1 0,1 1,-1 1,1 1,1 0,0 1,-4 5,-43 36,38-32</inkml:trace>
</inkml:ink>
</file>

<file path=ppt/ink/ink5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0 166,'185'-118,"-174"111,0 1,1 0,-1 1,1 0,1 1,-1 0,0 1,1 1,0-1,0 2,0 0,0 1,7 0,156 91,-38-59,-133-31,0 0,1 0,-1 0,0 0,0-1,1 0,-1 0,0 0,0-1,1 0,-1 0,0 0,0-1,2 0,11-9</inkml:trace>
</inkml:ink>
</file>

<file path=ppt/ink/ink5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20,'251'-20,"-191"33,-59-13,0 1,0-1,0 0,0 1,0 0,-1-1,1 1,0-1,0 1,0 0,-1 0,1-1,0 1,-1 0,1 0,-1 0,1 0,-1 0,1 0,-1 0,0 0,1 0,-1 0,0 0,0 0,0 0,0 0,0 0,0 0,0 0,0 0,0 0,-1 0,1 0,0 0,0 0,-1 0,1 0,-1 0,1 0,-1 0,1-1,-1 1,0 0,1 0,-1 0,0-1,0 1,0 0,1-1,-1 1,0-1,0 1,0-1,-152 115,152-114,0 0,0 0,0 1,0-1,0 0,0 0,1 1,-1-1,0 0,1 1,-1-1,1 1,-1-1,1 1,0-1,-1 1,1-1,0 1,0-1,0 1,0-1,0 1,1-1,-1 1,0-1,1 1,-1-1,1 1,0-1,-1 0,1 1,0-1,0 0,0 1,0-1,0 0,0 0,0 0,0 0,0 0,0 0,1 0,-1 0,0-1,1 1,0 0,71 17,-70-18,120 23,-102-17,-3 1</inkml:trace>
</inkml:ink>
</file>

<file path=ppt/ink/ink5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2,'7'6,"-1"0,1 0,0-1,0 0,0 0,1 0,0-1,-1-1,2 1,-1-1,0 0,1-1,-1 0,1-1,0 1,-1-2,1 1,0-1,0 0,-1-1,1 0,5-2,252-24,228-5,-174 33,-262 4,-39 2</inkml:trace>
</inkml:ink>
</file>

<file path=ppt/ink/ink5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68,'395'-57,"-362"51,44 1,-76 6,-1 1,1-1,-1 0,1 0,-1 0,0 1,1-1,-1 0,0 0,0 1,0-1,0 0,0 1,0-1,0 0,-1 0,1 1,0-1,-1 0,1 0,-1 0,1 1,-1-1,0 0,1 0,-1 0,0 0,0 0,0 0,1 0,-1-1,0 1,0 0,-1 0,1-1,0 1,0 0,0-1,0 1,0-1,-1 0,1 1,0-1,0 0,-1 0,-109 67,-75 55,183-121,0 1,0 0,0 0,1 0,-1 0,0 0,1 1,-1-1,1 1,0-1,0 1,0 0,0 0,1 0,-1 0,1 0,0 0,0 0,0 1,0-1,0 0,1 1,-1-1,1 1,0-1,0 0,0 1,1-1,-1 0,1 1,0-1,0 0,0 1,0-1,1 0,-1 0,1 0,-1 0,1 0,0-1,1 1,-1 0,0-1,1 1,-1-1,1 0,0 0,10 2,0 0,0-1,1-1,-1 0,1-1,0-1,-1 0,1 0,0-1,-1-1,1-1,-1 0,0 0,1-2,6 1,76-26,-77 24</inkml:trace>
</inkml:ink>
</file>

<file path=ppt/ink/ink5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1 339,'254'-30,"-64"3,-27 10,-96 12,-50 10</inkml:trace>
  <inkml:trace contextRef="#ctx0" brushRef="#br0" timeOffset="267.251">1 508,'43'0,"39"-5,9-1,0 0,-12 1,-13 2,-10 1,-8 1,-8 0,-7 1,-3 0,-7 1</inkml:trace>
  <inkml:trace contextRef="#ctx0" brushRef="#br0" timeOffset="798.406">368 0,'30'32,"53"36,202 60,-280-127,0 1,0 0,0 0,0 0,0 0,0 1,-1 0,1 0,-1 1,0-1,0 1,0-1,-1 1,1 1,-1-1,0 0,0 1,-1-1,1 1,-1 0,0 0,0 0,0 0,-1 1,0-1,0 0,0 0,-1 1,0-1,0 1,0-1,0 0,-1 1,-1 4,-11 9,-1-1,-1 0,0 0,-1-2,-1 0,0-1,-1-1,-1 0,0-1,-1-2,0 0,-12 4,-82 36,82-39,1 2,0 0,0 3,2 0,0 2,-20 17,32-22,3-2</inkml:trace>
</inkml:ink>
</file>

<file path=ppt/ink/ink5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60,'-1'-2,"0"-1,0 1,0 0,1 0,-1-1,1 1,-1 0,1-1,0 1,0-1,0 1,0 0,0-1,1 1,-1 0,1-1,0 1,-1 0,1-1,0 1,0 0,0 0,1 0,-1 0,1-1,21 32,-14-1,-2 0,-1 0,-1 1,-2 0,0-1,-2 1,-1 0,-4 23,2 12,2 329,-22-272,22-120,0 1,0-1,0 1,0-1,0 1,1 0,-1-1,0 1,1-1,-1 0,1 1,0-1,-1 1,1-1,0 0,0 1,0-1,0 0,0 0,0 0,0 0,0 0,1 0,-1 0,0 0,1 0,-1-1,0 1,1 0,-1-1,1 0,-1 1,1-1,-1 0,1 1,-1-1,1 0,-1 0,1 0,-1 0,1-1,0 1,-1 0,1-1,-1 1,0-1,1 1,-1-1,1 0,-1 0,0 1,1-1,-1 0,0 0,0 0,0 0,0-1,0 1,0 0,0 0,0-1,0 1,-1 0,102-138,-84 117,-8 6,0 1,1 1,1 0,0 1,1 0,0 0,1 2,1 0,-1 0,2 1,-1 1,2 1,12-5,-27 12,0 1,0 0,0-1,-1 1,1 0,0 0,0 0,0 0,0 1,0-1,0 0,0 1,0 0,0-1,0 1,-1 0,1 0,0 0,-1 0,1 0,0 0,-1 0,1 1,-1-1,0 1,1-1,-1 1,0-1,0 1,0 0,0-1,0 1,-1 0,1 0,0 0,-1 0,1-1,-1 3,5 80,-5-75,-5 137,5-121</inkml:trace>
</inkml:ink>
</file>

<file path=ppt/ink/ink5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0,'38'0,"18"0,4 0,-4 0,-6 0,-7 0,-6 0,-4 0,-3 0,-2 0,-6 0</inkml:trace>
</inkml:ink>
</file>

<file path=ppt/ink/ink5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27,'19'4,"17"3,6-6,1-2,-2-2,-4 0,-2 1,-3 0,-2 1,-6-4,-3-2,1 1,1 1,-4 1</inkml:trace>
</inkml:ink>
</file>

<file path=ppt/ink/ink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55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1 596,'33'-4,"22"-3,5 1,-3 1,-5 2,-8 1,-5 1,-11-4,-9-2</inkml:trace>
  <inkml:trace contextRef="#ctx0" brushRef="#br0" timeOffset="244.872">1 879,'38'-10,"32"-7,9-2,-9-1,-11 1,-12 5,-8 5,-11 3</inkml:trace>
  <inkml:trace contextRef="#ctx0" brushRef="#br0" timeOffset="33924.928">763 174,'42'-29,"1"2,1 2,1 1,1 3,44-14,-89 34,1 0,0-1,-1 1,1 0,0 0,0 0,0 0,0 1,0-1,0 1,0-1,0 1,0-1,0 1,0 0,0 0,0 0,0 0,0 0,0 1,0-1,0 1,0-1,0 1,0 0,0 0,0 0,0 0,-1 0,1 0,0 0,-1 0,1 1,-1-1,1 1,-1-1,0 1,1-1,-1 1,0 0,0 0,0 0,0 0,-1 0,1-1,-1 1,1 0,-1 0,1 1,-1-1,0 0,0 0,0 0,0 0,-1 1,-6 16,0-1,-2 0,0 0,-1-1,-1 0,-1-1,0 0,-1-1,-5 5,12-13,-20 21,1 2,2 1,0 0,3 2,-3 6,22-37,-1 0,1-1,0 1,0 0,-1 0,1 0,1 0,-1 0,0 0,0 0,1 0,-1 1,1-1,0 0,0 0,0 0,0 1,0-1,0 0,0 0,1 0,-1 1,1-1,0 0,-1 0,1 0,0 0,0 0,0 0,1 0,-1-1,0 1,1 0,-1-1,1 1,-1-1,1 1,0-1,0 0,0 1,0-1,0 0,0 0,0-1,0 1,0 0,0-1,0 1,1-1,10 2,0-2,0 1,-1-2,1 1,0-2,0 0,-1 0,1-1,-1-1,0 0,0-1,5-2,2-4</inkml:trace>
  <inkml:trace contextRef="#ctx0" brushRef="#br0" timeOffset="34191.774">1525 229,'-10'24,"-3"13,1 5,7-5,5-4,2-2,0-2,1-6</inkml:trace>
  <inkml:trace contextRef="#ctx0" brushRef="#br0" timeOffset="34444.318">1694 145,'-4'34,"-3"15,1 5,1-2,1-11</inkml:trace>
  <inkml:trace contextRef="#ctx0" brushRef="#br0" timeOffset="34844.382">1271 315,'45'-35,"0"0,2 1,1 3,43-21,-88 50,-1 0,1 0,-1 1,1-1,0 1,0 0,0-1,0 1,0 0,0 1,0-1,0 1,0-1,0 1,0 0,0 0,1 0,-1 0,0 1,0-1,0 1,0 0,0 0,0 0,0 0,-1 1,1-1,0 1,0 0,-1-1,1 1,-1 0,0 1,0-1,0 0,0 1,0-1,0 1,0-1,-1 1,1 1,0 1,1 0,0 0,0 0,0 0,1-1,-1 1,1-1,0 0,0 0,1 0,-1-1,1 1,0-1,0 0,0-1,0 1,0-1,0 0,1 0,-1-1,1 0,0 0,-1 0,1 0,1-1,15 2,-1-1,1 0,-1-2,1-1,-1 0,1-2,16-4,-20 1</inkml:trace>
  <inkml:trace contextRef="#ctx0" brushRef="#br0" timeOffset="35576.895">340 766,'570'-80,"19"-6,80 2,-624 76,-8 0</inkml:trace>
  <inkml:trace contextRef="#ctx0" brushRef="#br0" timeOffset="36589.532">594 1359,'67'-42,"-2"-3,-1-3,-3-3,28-31,-76 70,64-82,-77 94,-1 0,1 0,0 1,0-1,-1 0,1 0,0 0,0 0,-1 0,1 0,0 0,0 0,-1 0,1 0,0 0,0 0,0 0,-1-1,1 1,0 0,0 0,-1 0,1 0,0 0,0 0,0 0,-1-1,1 1,0 0,0 0,0 0,0-1,0 1,-1 0,1 0,0 0,0-1,0 1,0 0,0 0,0 0,0-1,0 1,0 0,0 0,0-1,0 1,0 0,0 0,-20 16,20-16,-15 14,1 0,1 1,0 0,1 1,1 0,1 1,0 0,1 1,0 0,2 0,0 1,0 6,6-21,0 0,1 0,-1 0,1 0,0 0,0 0,1 0,-1 0,1 0,0 0,0 0,0 0,1 0,-1 0,1-1,0 1,0 0,0-1,1 0,-1 0,1 1,0-1,-1-1,2 1,-1 0,0-1,0 1,1-1,-1 0,1 0,0-1,-1 1,1-1,0 0,0 0,0 0,0 0,0-1,0 1,0-1,0 0,14 1,1-1,-1-1,0-1,0 0,-1-1,1-1,0-1,-1 0,0-1,0-1,-1-1,0 0,0-1,-1-1,0 0,-1-1,0-1,0 0,-2-1,1 0,-2-1,0 0,0-1,6-13,-3-25,-13 51,-1 1,0 0,0 0,1-1,-1 1,0 0,-1-1,1 1,0 0,0-1,0 1,-1 0,1 0,-1 0,1-1,-1 1,1 0,-1 0,0 0,0 0,1 0,-1 0,0 0,0 0,0 0,0 0,0 0,0 1,0-1,0 0,-1 1,1-1,0 1,0-1,0 1,-1 0,1-1,0 1,-1 0,0 0,-2 2,0-1,1 1,-1 0,0 1,1-1,-1 1,1-1,0 1,0 0,0 0,0 0,0 1,1-1,0 1,-1 0,1-1,0 1,1 0,-1 0,1 0,0 0,0 0,0 1,0-1,1 0,0 0,0 1,0 1,-1-3,0 0,1 0,-1 0,1 0,0 0,0 0,0 0,0 0,1 0,-1 0,1 0,0 0,-1 0,1 0,1 0,-1 0,0-1,1 1,-1 0,1-1,0 1,0-1,0 0,0 0,0 0,0 0,1 0,-1 0,1 0,-1-1,1 1,0-1,0 0,-1 0,1 0,0 0,2 0,9-1,0 0,0-1,0-1,-1 0,1-1,-1 0,1-1,-1 0,-1-2,1 1,0-1,-1-1,-1 0,1-1,-1 0,0-1,-1 0,0-1,0 0,-1-1,-1 1,4-7,-5 8,0 0,-1 0,0-1,0 1,-1-1,-1 0,0-1,0 1,-1-1,0 0,-1 0,1-10,-3 19,0 0,0 0,0-1,0 1,0 0,-1 0,1 0,-1 0,0 0,1 0,-1 0,0 0,0 0,0 0,-1 0,1 1,0-1,-1 0,1 1,-1-1,1 1,-1 0,0-1,0 1,0 0,1 0,-1 0,0 0,0 0,0 1,-1-1,1 1,0-1,0 1,0 0,0-1,0 1,0 0,-1 1,1-1,0 0,0 1,0-1,0 1,0-1,0 1,0 0,0 0,0 0,0 0,0 0,1 1,-1-1,0 1,1-1,-1 1,1-1,-1 1,1 0,0-1,0 1,0 0,-1 2,-3 4,1 1,0-1,1 1,0 0,0 0,1 0,0 0,0 1,1-1,0 1,1-1,0 0,1 1,0-1,0 1,1-1,0 0,0 0,1 0,1 0,-1 0,2-1,-1 1,1-1,0 0,1-1,-1 1,2-1,-1 0,6 4,64 59,-61-60</inkml:trace>
  <inkml:trace contextRef="#ctx0" brushRef="#br0" timeOffset="37107.375">1835 1246,'-18'33,"45"-45,57-60,-82 72,0 0,0 1,0-1,-1 0,1 1,0-1,0 1,0-1,-1 1,1 0,0 0,-1 0,1 0,0 0,-1 0,1 0,-1 1,0-1,1 1,-1-1,0 1,0-1,0 1,0-1,0 1,0 1,17 16,-15-17,1 0,-1-1,1 1,0-1,-1 0,1 0,0-1,0 1,0-1,0 0,0 0,0 0,-1 0,1-1,0 1,0-1,0 0,-1 0,1-1,0 1,-1-1,1 0,-1 0,0 0,1 0,-1 0,0-1,-1 1,1-1,0 0,-1 0,1 0,-1 0,0-1,0 1,0-1,-1 1,1-1,-1 1,1-1,15-48,-11 27</inkml:trace>
</inkml:ink>
</file>

<file path=ppt/ink/ink5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3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1 110,'109'-62,"-79"48,-24 10,0 0,0 0,0 1,0 0,1 0,-1 0,1 1,0 0,0 0,-1 1,1 0,0 0,0 0,0 1,0 0,0 1,0-1,0 1,0 1,0-1,0 1,2 1,4 7,-7-4,0 0,1-1,0 0,-1 0,2 0,-1-1,0 0,1-1,0 1,0-1,0-1,0 0,0 0,1 0,-1-1,1 0,-1-1,1 0,-1 0,5-2,31-10,-25 6</inkml:trace>
</inkml:ink>
</file>

<file path=ppt/ink/ink5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5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0 897,'65'-29,"-1"-3,-2-2,-2-3,-1-2,-2-4,-1-1,-3-3,-2-2,6-12,-31 37,-2-1,-1-1,-1-1,-1-1,-1-1,-2-1,-1-1,-1 0,-2-1,-1 0,-1-3,-9-53,-3 86,0 0,-1 0,1 0,-1 0,0 0,0 0,0 0,1 0,-2 0,1 0,0 1,0-1,-1 0,1 1,-1-1,1 1,-1-1,1 1,-1 0,0 0,0 0,0 0,0 0,0 0,0 0,0 1,0-1,0 1,0-1,0 1,0 0,0 0,0 0,0 0,0 0,-1 0,1 1,0-1,-1 1,-8 4,0 0,1 1,0 0,1 1,-1 0,1 0,0 1,1 0,0 1,0-1,1 2,0-1,1 1,0 0,0 0,1 1,-1 3,-8 10,0 1,2 0,1 1,0 1,3 0,0 0,1 0,2 1,1 0,1 1,1-1,2 3,2-20,0 0,0 0,1 0,0-1,1 1,1-1,-1 0,2 0,-1 0,1-1,1 0,-1 0,2-1,-1 0,1 0,0 0,1-1,0-1,0 1,0-1,1-1,0 0,0 0,0-1,1 0,-1-1,1 0,0-1,0 0,0-1,0 0,8 0,17-12,-30 4</inkml:trace>
</inkml:ink>
</file>

<file path=ppt/ink/ink5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6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1,'-26'32,"0"1,3 2,1 1,1 0,2 1,2 2,2-1,-7 27,18-52,1 0,1-1,0 1,1 0,0 0,1 0,0 0,1 0,1-1,0 1,0 0,2-1,-1 1,2-1,-1 0,6 8,-5-8,1 0,0-1,1 0,0 0,0-1,1 0,1 0,0-1,2 2,-3-7</inkml:trace>
  <inkml:trace contextRef="#ctx0" brushRef="#br0" timeOffset="517.64">488 29,'-10'29,"-3"24,1 7,2-1,3-6,3-7,2-7,1-5,1-4,-5-6,0-4,-1 1,2 1,-4-3,-1 0,2 2,2-3</inkml:trace>
  <inkml:trace contextRef="#ctx0" brushRef="#br0" timeOffset="945.38">714 396,'19'0,"21"0,8 0,1 0,-8-5,-6-1,-4 0,-3 1,-1 1,-1 2,-4 1</inkml:trace>
  <inkml:trace contextRef="#ctx0" brushRef="#br0" timeOffset="1400.365">1249 57,'-11'196,"-52"96,52-185,10-84</inkml:trace>
</inkml:ink>
</file>

<file path=ppt/ink/ink5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0 542,'29'-9,"19"-4,6 1,-1 2,-5 3,-6 2,-5 3,-4 1,-3 1,-7 1</inkml:trace>
  <inkml:trace contextRef="#ctx0" brushRef="#br0" timeOffset="247.6">227 261,'-10'38,"-3"22,1 6,2-3,3-8,8-13,3-9,1-10</inkml:trace>
  <inkml:trace contextRef="#ctx0" brushRef="#br0" timeOffset="597.598">791 91,'-28'41,"2"2,3 0,1 2,2 0,-13 44,31-86,0 0,0 0,1 1,-1-1,1 0,0 1,0-1,0 1,0 0,1-1,0 1,-1-1,1 1,0 0,1-1,-1 1,1 0,0-1,-1 1,1-1,1 1,-1-1,1 0,-1 1,1-1,0 0,0 0,0 0,1 0,-1-1,1 1,-1-1,1 1,0-1,0 0,0 0,0 0,0 0,1 0,9-2,-1 0,0-1,0-1,0 0,0 0,-1-1,1-1,-1 0,1 0,-1-1,0-1,-1 1,0-2,1 0,-2 0,7-7,-8 8,-1 0,0 0,0-1,0 0,-1-1,-1 0,1 0,-1 0,0 0,-1-1,0 0,0 1,-1-2,0 1,-1 0,0-1,0 1,-1-1,0 1,-1-1,0 0,-1 1,0-1,0 1,-1-1,0 1,-1 0,0-1,0 1,-1 1,0-1,-4-6,2 10,-1 0,1 0,-1 1,0 0,0 0,0 0,-1 1,0 0,1 0,-1 1,0 0,0 1,0 0,0 0,0 0,-1 1,1 0,0 1,0 0,0 0,-1 1,-12-1,-7 0</inkml:trace>
  <inkml:trace contextRef="#ctx0" brushRef="#br0" timeOffset="863.704">508 374,'39'-15,"21"-4,7 0,-5 5,-7 3,-13 9,-9 10,-5 3,-3 0,-1-2,1-2,-5-8,-5-3</inkml:trace>
  <inkml:trace contextRef="#ctx0" brushRef="#br0" timeOffset="1231.629">1072 7,'20'-5,"10"3,6 2,-4 6,-7 7,-13 1,-8 3,-5 3,-2 3,4-2,7-5,6-5,7-4,3-4,3-2,2-1,0-1,-4 0</inkml:trace>
  <inkml:trace contextRef="#ctx0" brushRef="#br0" timeOffset="1555.692">480 712,'39'-5,"36"-1,10 0,1-4,-10 0,-9 2,-10 2,-10 2,-8 1,-7 2,-3 1,-7 0</inkml:trace>
  <inkml:trace contextRef="#ctx0" brushRef="#br0" timeOffset="1952.288">678 825,'66'-2,"-40"0,0 1,0 2,0 0,0 2,0 0,-1 2,8 3,-32-8,0 0,0 0,0 0,0 0,1 1,-1-1,0 0,0 1,0-1,0 1,-1-1,1 1,0-1,0 1,0 0,0-1,0 1,-1 0,1 0,0 0,-1-1,1 1,0 0,-1 0,1 0,-1 0,0 0,1 0,-1 0,0 0,1 0,-1 0,0 0,0 0,0 1,0-1,0 0,0 0,0 0,-1 0,1 0,0 0,-1 0,1 0,0 0,-1 0,1 0,-1 0,0 0,1 0,-1-1,0 1,1 0,-1 0,0 0,0-1,0 1,1-1,-1 1,0 0,-1-1,-59 38,22-10,39-27,-1-1,0 1,1 0,-1-1,1 1,-1-1,1 1,-1 0,1-1,-1 1,1 0,0 0,-1-1,1 1,0 0,0 0,0 0,0-1,-1 1,1 0,0 0,0 0,1-1,-1 1,0 0,0 0,0 0,0-1,1 1,-1 0,0 0,1-1,-1 1,1 0,-1-1,0 1,1 0,0-1,-1 1,1 0,-1-1,1 1,0-1,-1 0,1 1,0-1,-1 1,1-1,0 0,0 0,0 1,-1-1,1 0,0 0,0 0,10 2,1 0,-1-1,1 0,0-1,0 0,-1-1,1-1,-1 0,1 0,-1-1,0 0,0-1,0 0,3-3,35-9,-24 9</inkml:trace>
  <inkml:trace contextRef="#ctx0" brushRef="#br0" timeOffset="2288.758">1750 34,'25'48,"-2"1,-2 0,-2 2,-3 0,-2 1,6 43,-19-81,-1 0,0 0,-1 0,-1-1,0 1,-1 0,0-1,-1 1,0-1,-1 0,-1-1,0 1,-1-1,0 0,-7 8,-146 154,137-152,-85 56,91-69</inkml:trace>
</inkml:ink>
</file>

<file path=ppt/ink/ink5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29,'10'0,"8"0,5 0,4 0,2 0,1 0,0 0,0 0,0 0,-1-5,-1-1,1-1,-1 2,0 2,-4 1</inkml:trace>
</inkml:ink>
</file>

<file path=ppt/ink/ink5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58,'43'-5,"29"-1,6 0,-4-4,-11 0,-10 2,-11 2,-6 2,-6 2,-7 1</inkml:trace>
</inkml:ink>
</file>

<file path=ppt/ink/ink5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5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1 940,'79'-44,"-40"25,0-2,-2-1,-1-2,-1-2,-1-1,-1-2,-1 0,12-19,-24 23,2-1,-2 0,-1-2,-1-1,-1 0,3-11,-11 21,0-1,-2 0,-1 0,0-1,-1 0,-2 0,0 0,-1 0,-1 0,-2-18,1 36,0 1,0-1,-1 0,0 1,1-1,-1 1,0-1,0 1,0-1,-1 1,1 0,-1-1,1 1,-1 0,0 0,0 0,0 0,0 1,0-1,0 0,0 1,0-1,-1 1,1 0,-1 0,1 0,-1 0,1 0,-1 1,1-1,-1 1,0-1,1 1,-1 0,0 0,0 1,0-1,-6 1,1 0,0 0,-1 1,1 0,0 1,0-1,0 2,0-1,1 1,-1 0,-2 3,-10 7,1 2,1 0,1 1,0 1,1 0,1 1,1 1,0 0,2 1,0 0,2 1,0 1,1-1,1 1,-3 19,10-33,0-1,0 1,1-1,0 1,0-1,1 1,0-1,0 1,1-1,0 0,1 0,0 0,0 0,1 0,0 0,0-1,1 0,0 0,0 0,0-1,5 5,3 1,0 0,0-1,1-1,1 0,-1 0,2-2,-1 0,1-1,0 0,4 0,122 28,-107-22,-29-7</inkml:trace>
  <inkml:trace contextRef="#ctx0" brushRef="#br0" timeOffset="488.902">1074 263,'-31'39,"3"2,1 1,2 1,2 2,2 0,1 3,18-43,-1 1,1-1,0 1,1 0,-1 0,1 0,0 0,1 0,-1 0,1 0,1 0,-1 0,1-1,0 1,0 0,1 0,-1 0,1 0,1-1,-1 1,1-1,0 0,0 0,0 0,1 0,0 0,0-1,0 0,0 1,1-2,0 1,-1 0,1-1,3 1,2 0,-1-1,1 0,0-1,0 0,0 0,0-1,1 0,-1-1,0 0,0-1,0 0,1-1,-1 0,-1 0,1-1,0-1,-1 1,4-3,17-8,-1-1,-1-2,0-1,-1-1,1-2,-12 9,-1-1,0 0,-1-1,0-1,-1 0,-1-1,0 0,-2-1,0 0,0-1,-2 0,0 0,5-17,-12 27,0 1,-1 0,1 0,-1 0,0-1,-1 1,0 0,0 0,-1 0,0 0,0 0,0 0,-1 0,0 1,0-1,-1 1,0 0,0 0,0 0,-1 0,0 1,0 0,0 0,-1 0,0 1,0 0,0 0,0 0,0 1,-1 0,0 0,0 0,1 1,-1 0,-1 1,1-1,0 1,0 1,0 0,-1-1,1 2,-6 0,-7 0,0 0,0 1,0 1,1 1,-1 1,1 0,0 1,-6 4,-11 7</inkml:trace>
  <inkml:trace contextRef="#ctx0" brushRef="#br0" timeOffset="780.687">791 630,'38'-25,"23"-11,5-1,-3 6,-8 9,-9 12,-7 9,-10 8,-5 4,-2-1,0-1,1-3,1-2,2-1,1-7,1-3,0 1,-4 0</inkml:trace>
  <inkml:trace contextRef="#ctx0" brushRef="#br0" timeOffset="1184.639">1581 37,'18'-8,"0"2,1 0,-1 1,1 1,0 1,0 1,0 0,0 1,1 1,5 2,-24-2,0 0,0 0,1 0,-1 0,0 0,0 0,0 1,0-1,0 0,0 1,1-1,-1 1,0-1,0 1,0-1,0 1,-1 0,1 0,0-1,0 1,0 0,-1 0,1 0,0 0,-1 0,1 0,0 0,-1 0,0 0,1 0,-1 0,0 0,1 1,-1-1,0 0,0 0,0 0,0 0,0 1,0-1,0 0,0 0,-1 0,1 0,0 0,-1 0,1 1,-1-1,1 0,-1 0,0 0,1 0,-2 0,-42 48,43-48,-1 0,-1 1,0 0,1-1,-1 1,1 0,-1 0,1 1,0-1,0 0,0 1,0-1,1 1,-1 0,1-1,0 1,-1 0,1 0,0 0,1 0,-1 0,0 0,1 0,0 0,0 1,0-1,0 0,0 0,0 0,1 0,0 0,-1 0,1 0,0 0,1 0,-1 0,0-1,1 1,0 0,-1-1,1 1,0-1,2 2,5 0,0 1,0-2,0 1,1-1,0-1,0 1,-1-2,1 1,0-1,1-1,-1 0,9-1,7 0</inkml:trace>
  <inkml:trace contextRef="#ctx0" brushRef="#br0" timeOffset="1454.357">2315 64,'-216'228,"110"-110,-6-6,-4-4,-25 11,111-97,2 1,0 1,2 2,-22 26,34-33</inkml:trace>
  <inkml:trace contextRef="#ctx0" brushRef="#br0" timeOffset="1949.649">2005 601,'35'-10,"1"1,0 3,0 0,1 3,0 0,-1 3,18 2,-52-2,0 0,-1-1,1 1,0 0,-1 0,1 0,0 1,0-1,-1 0,1 1,0-1,-1 1,1-1,-1 1,1 0,0-1,-1 1,0 0,1 0,-1 0,0 1,1-1,-1 0,0 0,0 1,0-1,0 0,0 1,0-1,0 1,-1 0,1-1,0 1,-1-1,0 1,1 0,-1 0,0-1,0 1,0 0,0-1,0 1,0 0,0 0,-1-1,1 1,0 0,-1-1,0 1,1-1,-1 1,0-1,0 1,-1 1,-21 32,19-31,0 0,1 0,0 1,0-1,0 1,0 0,1-1,-1 1,1 1,0-1,1 0,-1 0,1 1,0-1,1 1,-1-1,1 1,0-1,1 2,2-3,0 0,1-1,-1 0,1 1,0-1,0-1,0 1,0-1,0 1,1-1,-1 0,1-1,-1 1,1-1,0 0,0 0,-1 0,1-1,0 1,0-1,0-1,0 1,0 0,-1-1,1 0,1-1,7 2,162-31,-119 17,-32 7</inkml:trace>
</inkml:ink>
</file>

<file path=ppt/ink/ink5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59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22,'-45'111,"18"-44,-2 0,-3-2,-7 5,-191 303,218-355</inkml:trace>
  <inkml:trace contextRef="#ctx0" brushRef="#br0" timeOffset="379.425">301 191,'2'0,"0"-1,0 1,1 0,-1 0,0 0,0 0,0 0,0 0,0 1,0-1,1 0,-1 1,0 0,0 0,0 0,-1-1,1 2,0-1,0 0,0 0,-1 1,1-1,-1 0,1 1,-1 0,1-1,-1 1,0 0,0 0,0 0,0 0,0-1,0 2,23 70,-10 134,-11-191,30 103,-32-116,0 1,1-1,0 1,0-1,0 0,0 0,0 0,0 0,1-1,-1 1,1 0,0-1,0 0,0 0,0 0,0 0,1 0,-1-1,0 1,1-1,-1 0,1 0,0 0,-1 0,1-1,0 0,-1 1,1-1,0-1,1 1,4-4,1 0,-1-1,1 0,-1-1,-1 0,1 0,-1-1,0 0,0 0,-1-1,0 0,-1 0,0-1,0 0,-1 0,5-9,2-1,8-8,0-2,-2 0,-1-1,-2-1,-1 0,-1-1,-1 0,-3-1,0-1,-2 1,-1-1,-2-1,-1-29,-3 61,0 0,0-1,0 1,-1 0,1-1,-1 1,0 0,0 0,0 0,-1 0,1 0,-1 0,1 0,-1 0,0 1,0-1,0 1,0-1,-1 1,1 0,-1 0,1 0,-1 0,0 0,0 0,0 1,0 0,-2-2,-11 3</inkml:trace>
  <inkml:trace contextRef="#ctx0" brushRef="#br0" timeOffset="761.172">1176 219,'-18'27,"1"1,1 1,1 0,2 1,1 0,2 1,1 0,-2 16,10-44,0 1,0 0,0 0,1 0,0 0,0 0,0 0,0 1,0-1,1 0,0-1,0 1,0 0,0 0,1 0,-1 0,1-1,0 1,0-1,1 0,-1 1,1-1,-1 0,1 0,0 0,0-1,0 1,0-1,1 0,-1 0,1 0,-1 0,1 0,0-1,0 0,0 1,0-1,0-1,0 1,0-1,0 1,0-1,0-1,0 1,0 0,4-2,2-2,-1-1,1-1,-1 1,0-2,0 1,-1-1,1 0,-2-1,1 0,-1 0,0-1,-1 0,0 0,0-1,-1 1,1-4,-1 2,0 0,-1-1,-1 1,0-1,0 1,-1-1,-1 0,0 0,-1 0,0 0,0 0,-2 0,1 0,-1 1,-1-1,0 1,-1-1,0 1,-3-6,4 14,0 0,1 1,-1-1,0 0,-1 1,1 0,0-1,-1 1,1 0,-1 1,1-1,-1 1,0 0,0 0,0 0,0 0,0 0,-19-2</inkml:trace>
  <inkml:trace contextRef="#ctx0" brushRef="#br0" timeOffset="1231.129">1486 275,'7'36,"-5"-18,1-1,0 1,2-1,0 0,1 0,0 0,2-1,0 0,0 0,4 2,-10-16,0 1,0 0,1-1,-1 0,1 1,0-1,0 0,0 0,0-1,0 1,0-1,0 1,0-1,1 0,-1 0,0-1,1 1,-1-1,1 1,-1-1,1 0,-1 0,1-1,-1 1,1-1,-1 0,0 0,1 0,-1 0,0 0,2-2,94-63,-89 58,127-108,-134 113,-3 1,1 1,-1-1,1 1,0-1,-1 1,1 0,0 0,0-1,0 1,0 0,0 0,0 0,0 0,0 0,0 0,1 0,-1 0,0 1,1-1,-1 0,0 1,1-1,-1 1,1-1,-1 1,1 0,-1 0,1-1,-1 1,1 0,-1 1,1-1,-1 0,1 0,-1 1,1-1,-1 0,1 1,-1 0,0-1,1 1,-1 0,0 0,2 0,6 56,-10-53,1 0,0 1,0-1,0 1,1-1,0 0,0 1,0-1,0 0,1 1,-1-1,1 0,0 0,1-1,-1 1,1 0,-1-1,1 1,0-1,0 0,1 0,0 1,1-1,0 0,0-1,1 1,-1-1,1 0,0-1,-1 1,1-1,0 0,0-1,0 1,0-1,-1-1,1 1,0-1,0 0,0 0,0 0,-1-1,1 0,-1 0,1 0,-1-1,3-2,4-1,0-2,0 0,-1 0,0-1,0 0,-1-1,0 0,-1-1,7-10,-7 8,-1 0,0-1,-1 0,-1 0,0-1,-1 0,0 0,-1 0,-1-1,0 1,-2-1,1-3,-2-5</inkml:trace>
</inkml:ink>
</file>

<file path=ppt/ink/ink5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408 254,'-35'10,"0"1,1 2,1 1,0 2,1 1,1 2,-13 10,30-19,0 0,1 0,0 1,1 1,0 0,1 1,-10 14,19-24,-1 1,1-1,0 1,0 0,0 0,1 0,-1-1,1 2,0-1,0 0,1 0,-1 0,1 0,0 0,0 1,0-1,0 0,1 0,0 0,0 0,0 0,0 0,1 0,-1 0,1 0,0 0,0-1,1 1,-1-1,1 0,0 1,-1-1,4 2,3 3,0-2,1 1,0-1,0 0,0-1,0-1,1 1,0-2,0 1,0-1,0-1,0 0,1-1,-1 0,0-1,1 0,-1 0,1-2,-1 1,8-3,6-3</inkml:trace>
  <inkml:trace contextRef="#ctx0" brushRef="#br0" timeOffset="283.272">718 311,'-14'20,"1"1,1 0,0 1,2 0,0 1,2 0,1 0,0 1,2 0,-1 11,6-33,0 1,0-1,0 0,0 1,0-1,0 0,1 1,-1-1,1 0,0 1,0-1,0 0,0 0,0 0,0 0,1 0,-1 0,0 0,1 0,0 0,-1-1,1 1,0 0,0-1,0 0,0 1,0-1,0 0,1 0,-1 0,0-1,0 1,1 0,-1-1,0 0,1 1,-1-1,1 0,0 0,4 0,1-1,-1 1,1-1,-1-1,1 1,-1-2,0 1,0 0,0-1,0-1,0 1,0-2,8-5,0 0,-1-1,-1-1,1-1,-2 0,0 0,-1-1,0-1,-1 0,0 0,-2-1,0 0,0-1,-1-2,-5 14,-1 1,0-1,0 1,0-1,-1 1,0-1,0 0,0 1,0-1,-1 1,1-1,-1 0,-1 1,1 0,-1-1,1 1,-1 0,0 0,-1 0,1 0,-1 0,1 0,-1 0,0 1,-1 0,1 0,-1 0,1 0,-1 0,0 1,0-1,0 1,0 0,0 0,-5-1,-15-4</inkml:trace>
  <inkml:trace contextRef="#ctx0" brushRef="#br0" timeOffset="735.759">1056 592,'8'-21,"1"0,0 0,2 1,0 0,1 0,1 2,1-1,0 2,2 0,0 1,8-6,-23 20,1 1,-1 0,1-1,0 1,0 0,0 0,0 0,-1 0,1 1,0-1,0 0,1 1,-1-1,0 1,0 0,0 0,0 0,0 0,0 0,0 0,1 0,-1 1,0-1,0 1,0 0,0-1,0 1,0 0,-1 0,1 0,0 0,0 1,-1-1,1 0,-1 1,1-1,-1 1,1 0,-1-1,0 1,0 0,0 0,0 0,0 0,0 0,-1 0,1 0,0 0,-1 0,0 1,9 20,-8-17,1 0,0 0,0 0,0-1,1 1,-1-1,1 0,1 0,-1 0,1 0,-1-1,2 1,-1-1,0 0,1 0,0 0,-1-1,6 3,-5-3,1 0,0 0,0-1,0 1,0-1,0-1,1 1,-1-1,0 0,1-1,-1 0,1 0,-1 0,1 0,-1-1,0 0,1-1,-1 0,0 1,0-2,1 1,4-4,0 1,0-1,-1-1,0 0,0 0,0-1,-1 0,0-1,-1 0,0 0,0-1,-1 0,0 0,-1 0,0-1,-1 0,0-1,-1 1,0-1,-1 0,0 0,-1 0,1-6,-1-7</inkml:trace>
  <inkml:trace contextRef="#ctx0" brushRef="#br0" timeOffset="1136.652">2073 113,'-2'1,"-6"1,0 0,0 1,0 0,0 1,0-1,1 2,0-1,0 1,0 0,0 0,1 1,0 0,0 0,0 0,1 1,0 0,0 0,-3 7,9-11,0 1,0 0,1-1,-1 0,1 1,0-1,0 0,0 0,1 0,-1 0,1 0,-1-1,1 1,0-1,0 0,0 0,0 0,0 0,1 0,-1 0,1-1,-1 0,1 0,-1 0,1 0,0 0,-1-1,1 0,16 8,-17-8,0 1,0 1,1-1,-1 0,-1 1,1 0,0-1,0 1,-1 0,1 0,-1 1,1-1,-1 0,0 1,0 0,0-1,0 1,-1 0,1 0,-1 0,1 0,-1 0,0 0,0 0,-1 1,1-1,-1 0,1 1,-1-1,0 0,0 1,-1-1,1 0,-1 0,1 1,-1-1,0 0,0 0,-1 0,1 0,-1 0,1 0,-3 2,-8 10,0-1,-1 0,0-1,-2-1,1 0,-1-1,-1 0,0-2,0 1,-1-2,0-1,-2 1,-4 0,4-1</inkml:trace>
  <inkml:trace contextRef="#ctx0" brushRef="#br0" timeOffset="1379.352">2581 0,'-15'38,"-4"28,1 6,4-3,3-9,5-10,2-9,3-6,-4-9,-1-4,-4-7,-1-4</inkml:trace>
  <inkml:trace contextRef="#ctx0" brushRef="#br0" timeOffset="1546.656">2298 254,'39'-10,"21"-2,7-1,-5 4,-11 6,-16 5</inkml:trace>
  <inkml:trace contextRef="#ctx0" brushRef="#br0" timeOffset="1731.706">2750 451,'0'0</inkml:trace>
</inkml:ink>
</file>

<file path=ppt/ink/ink5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3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1 122,'54'386,"-53"-380,-1 3,1-1,0 0,0 1,1-1,0 0,1 1,0-1,0-1,0 1,1 0,0-1,1 0,0 0,0 0,4 4,-5-11,0 1,0-2,0 1,-1 0,1-1,0 0,0 0,-1 0,1 0,-1-1,1 1,-1-1,1 0,-1 0,0 0,0-1,0 1,0-1,-1 1,1-1,-1 0,1 0,-1 0,0 0,0-1,0 1,-1-1,1 1,0-4,117-265,30-19,-141 273</inkml:trace>
  <inkml:trace contextRef="#ctx0" brushRef="#br0" timeOffset="380.042">678 291,'39'-4,"26"-8,8 0,-5 1,-8 3,-10 2,-8 2,-12 3</inkml:trace>
  <inkml:trace contextRef="#ctx0" brushRef="#br0" timeOffset="629.612">763 489,'43'-5,"29"-1,6-5,-4 0,-15 1</inkml:trace>
</inkml:ink>
</file>

<file path=ppt/ink/ink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582 220,'44'5,"0"-2,-1-2,1-2,0-2,0-2,-1-2,0-1,-1-3,16-6,283-145,-339 160,1 0,0 0,0 1,0 0,0-1,0 1,0 0,0 0,0 1,0-1,0 1,0-1,1 1,-1 0,0 0,0 1,0-1,1 1,-1-1,0 1,0 0,0 0,0 0,0 1,0-1,0 1,-1-1,1 1,-1 0,1 0,-1 0,1 1,-1-1,0 1,0-1,0 1,-1-1,1 1,0 0,-1 0,0 0,1 1,0 14,-1-1,0 1,-1 0,-1-1,-1 1,0-1,-1 1,-2 3,-7 50,-79 671,89-583,1-160,1 1,0-1,-1 1,1-1,0 1,-1-1,1 1,-1-1,1 1,0 0,-1-1,1 1,-1-1,1 1,-1 0,0 0,1-1,-1 1,1 0,-1 0,0 0,1-1,-1 1,1 0,-1 0,0 0,1 0,-1 0,1 0,-1 0,0 1,1-1,-1 0,1 0,-1 0,0 1,1-1,-1 0,1 0,-1 1,1-1,-1 1,1-1,-1 0,1 1,-1-1,1 1,0-1,-1 1,1-1,0 1,0-1,-1 1,1 0,0-1,0 1,0-1,-1 1,1 0,0-1,-5-5,-8-7,-1 0,1 1,-2 0,0 2,0-1,0 2,-1 0,-1 1,1 0,-1 2,0 0,-1 1,1 0,-1 1,-7 1,-13 0,0 2,1 2,-1 1,0 2,1 2,0 1,0 2,1 1,0 2,-32 17,-18 14,3 4,2 3,2 3,2 4,3 3,-14 20,36-25,35-32</inkml:trace>
  <inkml:trace contextRef="#ctx0" brushRef="#br0" timeOffset="454.474">1091 673,'505'-109,"-464"98,43-3,-81 17,-1-1,0 1,0-1,-1 1,1-1,-1 1,1 0,-1 0,0 0,0 0,0 0,0 0,0 0,-1 0,1 0,-1 0,0 1,0-1,0 0,-1 0,1 0,-1 0,1 0,-1 1,0-1,0-1,-1 1,1 0,-1 0,1 0,-1 0,0 3,-44 181,46-172,-3 7,2 1,1-1,1 1,0-1,2 0,1 1,3 9,0-14</inkml:trace>
  <inkml:trace contextRef="#ctx0" brushRef="#br0" timeOffset="4668.46">1825 1378,'26'-12,"0"-1,0-1,-2-1,0-2,0 0,-2-1,0-1,-1-2,-1 0,-1-1,-1 0,-1-2,2-5,-4 9,62-66,-58 68,-1-2,0 0,-2-1,0-1,-2 0,12-23,-21 33,-2 7,0 1,0-1,-1 1,0-1,0 0,0 0,0 0,-1 0,0 0,0 0,0-1,-1 1,1 0,-1 0,-1-1,1 1,-1 0,0 0,0 0,0 0,-1-1,-1 5,1 0,-1 0,1 0,-1 1,1-1,-1 1,1 0,-1-1,1 1,-1 1,1-1,-1 0,0 1,1-1,-1 1,1 0,0-1,-1 1,1 0,0 1,-1-1,1 0,0 1,0-1,0 1,0 0,0-1,1 1,-2 1,-8 5,1 0,-1 1,2 1,-1 0,1 0,1 0,0 1,0 1,1-1,-2 5,9-15,-1 1,1-1,-1 0,1 1,0-1,-1 0,1 1,0-1,0 1,0-1,0 0,0 1,0-1,0 1,1-1,-1 0,0 1,1-1,-1 0,1 1,0-1,-1 0,1 0,0 0,0 1,-1-1,1 0,0 0,0 0,0 0,1-1,-1 1,0 0,0 0,0-1,1 1,-1 0,0-1,1 1,-1-1,0 0,1 1,-1-1,65 6,-62-6,144-24,-146 23,0 1,0-1,0 1,-1 0,1 0,0 0,0 0,0 0,0 1,0-1,0 1,0-1,0 1,0 0,0-1,-1 1,1 0,0 0,-1 0,1 1,-1-1,1 0,-1 1,1-1,-1 0,0 1,0 0,0-1,0 1,0 0,0-1,0 1,0 0,-1 0,1 0,-1 0,1 0,-1 0,0 0,0 0,0 1,-17 81,-33 62,49-142,0 0,1 0,-1 0,1 0,0-1,0 1,1 0,-1 0,1 0,0 0,0 0,0-1,0 1,1 0,-1-1,1 1,0-1,0 0,0 0,1 1,-1-1,1-1,-1 1,1 0,0-1,0 1,0-1,1 0,-1 0,1 0,-1 0,1-1,3 2,16 3</inkml:trace>
  <inkml:trace contextRef="#ctx0" brushRef="#br0" timeOffset="8492.855">2897 1152,'-39'-17,"74"4,7 7,-1-2,0-2,0-2,-2-2,1-1,22-14,26-43,-85 69,0 0,0-1,0 1,-1-1,0 0,0 0,0 0,0 0,0 0,-1-1,0 1,0 0,0-1,0 1,-1 0,1-1,-1 1,0-1,-1 1,1-1,-1 1,0 0,0-1,0 1,0 1,-1 1,1-1,-1 1,1 0,-1-1,0 1,0 0,0 0,0 0,0 1,0-1,0 0,-1 1,1-1,-1 1,1 0,-1 0,1 0,-1 0,0 0,1 1,-1-1,0 1,0 0,1 0,-1 0,0 0,0 0,0 0,-2 1,-80 32,68-22,1 0,1 2,0 0,0 0,2 2,-1 0,2 0,0 1,1 1,-3 6,9-18,1 1,-1 0,1 0,1 1,-1-1,1 1,0 0,0-1,1 1,0 0,1 1,-1-1,1 0,0 0,1 1,0-1,0 0,1 1,0-1,0 0,0 1,1-1,0 0,1 0,-1-1,1 1,1 0,-1-1,1 0,3 4,3 0,1 0,0-1,0-1,0 0,1 0,1-1,-1-1,1 0,0 0,0-2,1 1,-1-2,1 0,0 0,0-2,0 1,0-2,5 0,12-1,0-1,-1-2,1-1,-1-1,0-2,-1 0,0-3,0 0,-1-2,0 0,-1-2,-1-2,22-17,-30 20,-1 3,0-1,-1-1,0 0,-1-1,-1-1,0-1,-1 0,-1 0,0-1,3-8,-14 21,0-1,-1 1,1 0,-1 0,1-1,-1 1,-1 0,1-1,-1 1,1 0,-1 0,0-1,-1 1,1 0,-1 0,1 0,-1 0,-1 1,1-1,0 1,-1-1,0 1,0 0,0 0,0 0,0 0,-1 0,1 1,-1-1,0 1,1 0,-1 0,0 1,0-1,0 1,-1 0,1 0,0 0,0 1,-1-1,1 1,0 0,-1 0,1 0,0 1,0 0,-1 0,1 0,0 0,0 1,0-1,-3 3,-2-1,-1 1,1 1,0-1,0 1,1 1,0 0,0 0,0 1,1 0,-1 0,2 0,-1 1,1 0,0 1,1-1,0 1,1 0,-1 0,2 1,-1-1,1 1,1 0,0 0,0 0,1 0,0 0,1 0,0 0,0 0,1 1,1-1,0 0,0-1,1 1,0 0,0-1,1 1,4 5,-3-6,1-1,0 0,0-1,1 1,0-1,0 0,0-1,1 1,0-2,0 1,1-1,0 0,0-1,0 0,0 0,1-1,-1 0,1-1,0 0,-1-1,1 0,0 0,0-1,13 1,1 0,-1-2,0-1,0 0,0-2,0-1,-1 0,0-2,0-1,0 0,-1-2,12-7,-17 9</inkml:trace>
  <inkml:trace contextRef="#ctx0" brushRef="#br0" timeOffset="9837.121">4985 898,'204'-149,"-151"123,-52 26,0-1,0 1,1 0,-1 0,0 0,0 0,0 0,1 0,-1 1,0-1,0 0,0 0,0 1,1-1,-1 1,0-1,0 1,0 0,0-1,0 1,0 0,0 0,0 0,-1-1,1 1,0 0,0 0,-1 0,1 0,-1 0,1 1,-1-1,1 0,-1 0,1 0,-1 0,0 1,0-1,0 0,0 0,0 0,0 1,14 140,-12-104,1-1,2 0,1 0,2 0,1-1,12 27,-9-31,36 58,-46-90,1 0,-1 1,0-1,0 0,0 0,0-1,1 1,-1 0,0-1,0 1,0-1,0 0,0 0,0 0,0 0,0 0,0 0,0 0,-1-1,1 1,0-1,-1 1,1-1,-1 1,0-1,1 0,-1 0,0 0,0 0,0 0,0 0,-1 0,1 0,0 0,-1 0,0 0,1-1,-1 1,0 0,0-1,2-2,130-370,-105 298,-22 66</inkml:trace>
  <inkml:trace contextRef="#ctx0" brushRef="#br0" timeOffset="10073.216">5917 870,'0'38,"0"23,0 5,0-4,0-7,0-13</inkml:trace>
  <inkml:trace contextRef="#ctx0" brushRef="#br0" timeOffset="10221.348">5917 474</inkml:trace>
  <inkml:trace contextRef="#ctx0" brushRef="#br0" timeOffset="13056.442">6340 362,'-17'30,"10"4,3 1,0-1,3 1,0 0,4 19,-1 16,28 310,-33-300,9-101,2 1,1-1,1 2,0-1,1 2,1-1,1 2,1-1,0 2,1 0,1 1,0 0,1 1,1 1,0 1,1 0,0 2,0 0,2 0,-18 8,1 0,-1 0,0 0,0 1,1-1,-1 1,1 0,0 0,-1 0,1 0,0 0,-1 1,1 0,0 0,0 0,-1 0,1 0,0 1,-1 0,1-1,0 1,-1 1,1-1,-1 1,1-1,-1 1,0 0,0 0,0 0,0 1,0-1,0 1,-1-1,1 1,-1 0,0 0,1 0,-2 0,1 1,0 0,2 9,0 0,-1-1,-1 1,0 0,-1 1,-1-1,0 0,0 0,-2 0,1 0,-2 0,0 0,0 0,-1 0,-1-1,0 0,0 0,-1 0,-6 7,3-7,-1-1,0 0,-1-1,0 0,0-1,-1 0,0 0,-1-2,1 0,-2 0,1-1,-1 0,0-1,0-1,0-1,-1 0,1 0,-3-1,12-2,-1 0,1 0,0 0,-1 0,1-1,0 0,0 0,-1-1,1 1,0-1,0 0,1-1,-1 1,0-1,1 0,-1 0,1 0,0-1,-3-2,-2-9</inkml:trace>
  <inkml:trace contextRef="#ctx0" brushRef="#br0" timeOffset="13890.794">6764 1293,'88'-66,"-2"-4,62-67,-135 124,-2 0,0-2,0 1,-1-1,-1-1,-1 1,0-2,3-10,-10 24,0 0,-1 1,1-1,-1 0,0 0,0 0,0 0,0 0,0 0,0 0,-1 1,0-1,1 0,-1 0,0 0,0 1,-1-1,1 0,0 1,-1 0,0-1,1 1,-1 0,0-1,0 1,-1 0,1 1,0-1,0 0,-1 1,1-1,-1 1,0 0,1-1,-1 2,0-1,0 0,0 0,1 1,-1-1,0 1,0 0,0 0,0 0,0 0,0 1,0-1,0 1,1 0,-1 0,0 0,0 0,1 0,-1 0,1 1,-1-1,1 1,-1 1,0-3,1 1,-1 0,1 0,0 0,0 1,0-1,-1 0,1 1,0-1,1 1,-1 0,0-1,0 1,1 0,-1 0,1 0,0 1,-1-1,1 0,0 0,0 1,0-1,1 1,-1-1,1 0,-1 1,1-1,0 1,0 0,0-1,0 1,0-1,1 1,-1-1,1 0,-1 1,1-1,0 1,0-1,0 0,1 0,-1 1,0-1,1 0,-1 0,1 0,0-1,0 2,92 29,-88-32,0 0,0 1,-1-1,1 1,0 1,0-1,-1 1,1 0,-1 0,0 1,0-1,1 1,-2 0,1 1,0-1,-1 1,1 0,-1 0,0 0,-1 1,1-1,-1 1,1 0,-2 0,3 4,-3-2,-1 1,0 0,0 0,0 0,-1 0,0 0,-1 0,0 0,0 0,-1 0,0-1,0 1,-1 0,1-1,-2 0,1 1,-2 0,-11 31,16-39,-1 1,1-1,0 0,-1 1,1-1,0 1,-1-1,1 1,0-1,0 1,0 0,0-1,-1 1,1-1,0 1,0-1,0 1,0-1,0 1,0 0,0-1,1 1,-1-1,0 1,0-1,0 1,0-1,1 1,-1-1,0 1,1-1,-1 1,0-1,1 1,-1-1,0 1,1-1,-1 0,1 1,-1-1,1 0,-1 1,1-1,-1 0,1 0,-1 0,1 1,-1-1,1 0,0 0,-1 0,1 0,-1 0,1 0,-1 0,1 0,0 0,-1 0,1 0,-1-1,1 1,-1 0,1 0,-1 0,1-1,0 1,14-6</inkml:trace>
  <inkml:trace contextRef="#ctx0" brushRef="#br0" timeOffset="14610.871">7808 785,'-29'12,"1"2,1 1,1 2,0 0,1 2,0 1,2 0,1 2,-19 23,39-44,0 0,1 0,-1 0,0 0,1 1,-1-1,1 1,-1-1,1 1,0-1,0 1,0 0,0 0,0-1,0 1,0 0,0 0,1 0,-1 0,1 0,-1 0,1 0,0 0,0 0,0 0,0 0,0 0,0 0,1 0,-1 0,1 0,-1 0,1 0,0 0,0 0,0 0,0 0,0-1,0 1,0 0,1-1,-1 1,0-1,1 0,0 1,-1-1,1 0,0 0,-1 0,1 0,0 0,0 0,14-2,0 0,-1-1,1 0,-1-2,0 0,0 0,0-2,0 0,-1 0,10-7,-17 10,114-68,-120 70,0 0,0 1,0-1,0 0,0 1,0 0,1-1,-1 1,0 0,0-1,0 1,1 0,-1 0,0 0,0 0,1 0,-1 0,0 0,0 1,1-1,-1 0,0 1,0-1,0 1,0-1,0 1,0-1,0 1,0 0,0 0,0 0,0-1,0 1,0 0,0 0,-1 0,1 0,0 0,-1 0,1 1,0-1,9 59,-6-24,-3-32,1-1,-1 1,1 0,-1-1,1 1,0-1,0 0,1 1,-1-1,1 0,0 0,0-1,0 1,0-1,0 1,0-1,1 0,-1 0,1 0,-1-1,1 1,0-1,-1 0,1 0,0 0,0-1,0 1,0-1,0 0,3 0,4-1,0 0,0 0,0-1,0-1,-1 0,1-1,-1 1,1-2,-1 0,4-3,21-14,-2-2,0-2,-1-1,-2-1,-1-1,-1-2,-2-1,-1-1,15-28,-18 24,-2-1,-2-1,-2 0,-1-2,-2 1,-2-2,-1 0,-3 0,-1 0,-2-1,-2-13,-1 48,0-1,0 1,-1-1,0 0,0 1,-1-1,-1 1,1-1,-1 1,0 0,-1 0,0 0,0 0,-1 0,0 1,-1-1,1 1,-1 0,-1 0,1 1,-1 0,-3-3,6 7,0 1,0 1,0-1,0 0,0 1,0-1,0 1,0 0,0 0,0 0,0 1,0-1,0 1,0-1,0 1,0 0,0 0,1 0,-1 1,0-1,0 1,1-1,-1 1,1 0,0 0,0 0,-1 0,1 1,1-1,-1 0,0 1,-1 1,-40 93,33 100,11-149,6 50,3-1,5 0,9 20,-4-15,18 105,-40-183,-12-30,-25-87,29 73</inkml:trace>
  <inkml:trace contextRef="#ctx0" brushRef="#br0" timeOffset="20311.486">8089 644,'29'5,"24"1,8 0,-3-1,-5-1,-2-2,-6-1,-4 0,-6-1,-3 0,-8-6,-2 0,-1-1,1 2,2 1,-4 2</inkml:trace>
  <inkml:trace contextRef="#ctx0" brushRef="#br0" timeOffset="22680.192">8993 841,'8'-18,"-13"25,-17 30,16-28,-1 1,1-1,1 1,-1 0,2 0,-1 0,2 1,-1 0,1-1,1 1,0 0,0 1,2-1,-1 0,1 0,1 0,0 1,0-1,1 0,0 0,1 0,1-1,0 1,0-1,1 0,4 8,0-12,0 0,0 0,0-1,1 0,0 0,0-1,0 0,0-1,1-1,-1 1,1-2,-1 1,1-1,0-1,0 0,-1-1,1 0,0 0,-1-1,1 0,-1-1,1-1,-1 1,0-2,0 0,10-2,0-1,-1-1,0-1,0-1,-1-1,-1 0,0-1,0-1,-2 0,0-1,0-1,8-13,69-92,-100 131,0 0,1 0,0 1,0 0,1 0,1 1,0 0,0 0,1 0,1 0,0 1,1-1,-1 12,2-17,0 1,1-1,0 0,0 1,1-1,0 0,0 1,1-1,0 0,0 0,0 0,1-1,0 1,1 0,-1-1,1 0,1 0,-1 0,1 0,0-1,0 0,0 0,1 0,0-1,0 0,0 0,0 0,1-1,0 0,-1 0,1 0,0-1,0 0,3 0,-2-5,0 0,0 0,0 0,0-1,-1 0,1-1,-1 0,0 0,-1 0,1-1,-1 0,0 0,-1-1,1 1,-1-1,0 0,-1-1,0 1,0-1,-1 0,0 0,0 0,-1 0,0-1,1-4,-1 7,0-1,0 1,-1-1,1 1,-2-1,1 1,-1-1,0 0,0 1,0-1,-1 0,0 1,-1-1,1 1,-1 0,-1-1,1 1,-1 0,0 0,0 0,-1 1,0-1,0 1,0 0,0 0,-1 0,0 1,0-1,0 1,-1 0,1 1,-1-1,-3 0,5 2,-1 0,1 1,-1 0,1 0,-1 0,0 0,0 1,1 0,-1 0,0 0,1 0,-1 1,0-1,1 1,-1 1,1-1,-1 1,1-1,-2 2,6-2,1 0,-1 0,0 0,1 0,-1 0,1 0,-1 0,1 0,-1-1,1 1,0 0,-1 0,1-1,0 1,0 0,0-1,-1 1,1-1,0 1,0-1,0 1,0-1,0 0,0 1,0-1,0 0,0 0,0 0,0 1,0-1,0 0,0-1,0 1,1 0,17 2,1-1,-1-1,1-1,-1-1,1 0,-1-1,0-2,0 0,14-5,21-5,58 1,-109 14,1 0,0 1,-1-1,1 1,-1-1,1 1,-1 0,0 0,1 1,-1-1,0 1,0-1,0 1,0 0,0 0,0 1,-1-1,1 0,-1 1,1 0,-1 0,0-1,0 1,0 0,-1 1,1-1,-1 0,1 0,0 4,-1 8,0 0,0 0,-1 1,-1-1,-1 0,0 0,-1 0,0 0,-5 9,0 11,-8 27,17-62,0 0,1 0,-1 0,1-1,-1 1,0 0,1-1,-1 1,0-1,0 0,0 1,1-1,-1 0,0 0,0 1,0-1,0 0,0 0,0 0,0 0,-1-1,1 1,0 0,-1 0,1 0,0-1,-1 1,0 0,1-1,-1 1,1-2,0 2,123-126,-70 78,-35 33,0 0,1 1,0 1,1 1,1 1,0 0,0 2,9-2,-30 11,0 0,0 1,0-1,0 1,0-1,0 0,0 1,0 0,0-1,0 1,0 0,0-1,1 1,-1 0,0 0,0 0,0 0,0 0,0 0,0 0,1 1,-1-1,0 0,0 0,0 1,0-1,0 1,0-1,0 1,0 0,0-1,0 1,0 0,-1-1,1 1,0 0,0 0,-1 0,1 0,0 0,-1 0,1 0,-1 0,1 0,-1 0,0 0,1 0,-1 0,0 0,0 0,0 1,0-1,0 0,0 0,0 0,0 0,0 0,-1 0,1 1,0-1,-1 0,1 0,-1 0,1 0,-1 0,-26 67,-11 51,37-114,1 0,0 1,0-1,0 0,1 0,-1 0,1 0,1 0,-1 0,1-1,-1 1,1 0,1-1,-1 1,1-1,0 0,0 1,0-1,0-1,1 1,-1 0,1-1,1 1,9 7</inkml:trace>
  <inkml:trace contextRef="#ctx0" brushRef="#br0" timeOffset="23207.864">10941 785,'-13'0,"0"0,1 1,-1 1,0 0,1 0,0 2,-1-1,1 2,1-1,-1 2,1 0,0 0,-1 1,10-5,-1 0,1 1,0-1,0 0,0 1,0-1,0 1,0 0,1 0,0 0,-1 0,1 0,0 0,0 0,1 0,-1 0,1 0,-1 0,1 0,0 1,0-1,0 0,1 0,-1 0,1 0,0 1,0-1,0 0,0 0,0-1,1 1,-1 0,1 0,0-1,0 1,0 0,81 86,-82-89,3 1,-1 1,1 0,-1 0,1 0,-1 0,0 0,0 1,0-1,0 1,0 0,0 0,-1 0,0 0,1 1,-1-1,0 0,-1 1,1 0,-1-1,1 1,-1 0,0 0,-1 0,1 0,0 0,-1-1,0 1,0 0,0 0,-1 0,1 0,-1 0,0 0,0 0,-1 0,1-1,-1 1,0 1,-6 1,1 0,-1-1,0 0,-1-1,1 0,-1 0,0 0,0-1,0-1,0 1,0-2,-1 1,1-1,-1 0,1-1,-1 0,1-1,-6-1,12 2,0-1,0 0,-1 0,1 0,0 0,0 0,0-1,1 1,-1-1,0 0,0 0,1 0,-1 0,1 0,0 0,0-1,0 1,-2-3,-4-12</inkml:trace>
  <inkml:trace contextRef="#ctx0" brushRef="#br0" timeOffset="24026.318">8993 390,'5'0,"1"0</inkml:trace>
  <inkml:trace contextRef="#ctx0" brushRef="#br0" timeOffset="25665.752">215 1914,'244'-20,"1"11,36 11,176-4,-51-25,-201 27,182-12,141-7,-160-5,110-7,68 3,-176 3,133-6,11 3,-202 17,167-8,-80-8,35 16,152-18,-10 15,-224 11,182-24,-82 15,298-5,-513-12,-214 29</inkml:trace>
  <inkml:trace contextRef="#ctx0" brushRef="#br0" timeOffset="29812.157">11222 1124,'-4'4,"-3"-2,6-2,2-1</inkml:trace>
  <inkml:trace contextRef="#ctx0" brushRef="#br0" timeOffset="30092.61">11195 898,'0'0</inkml:trace>
</inkml:ink>
</file>

<file path=ppt/ink/ink5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2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90,'-4'24,"-3"27,1 10,2-1,0-6,2-7,1-7,0-5,6-4,2-3,-1 0,-1-2,-1 1,-2 1,-1-11,0-7</inkml:trace>
  <inkml:trace contextRef="#ctx0" brushRef="#br0" timeOffset="266.385">0 174,'39'-19,"31"-11,14-1,2 6,-8 1,-9 6,-11 5,-10 5,-9 4,-6 3,-4 1,-2 1,-1 0,0 0,1 5,-5 0</inkml:trace>
  <inkml:trace contextRef="#ctx0" brushRef="#br0" timeOffset="616.761">763 372,'39'-5,"31"-1,9 0,-5-4,-9 0,-11 2,-11 2,-7 3,-10 0</inkml:trace>
  <inkml:trace contextRef="#ctx0" brushRef="#br0" timeOffset="867.144">1045 118,'0'38,"5"28,1 6,0-3,-1-9,-1-10,-2-8,-1-7,0-10</inkml:trace>
</inkml:ink>
</file>

<file path=ppt/ink/ink5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3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311 116,'-1'310,"-1"-279,-1 0,-1 0,-2-1,-1 0,-1 0,-2 0,-6 11,16-40,-1 1,1 0,0 0,-1 0,1 0,-1-1,0 1,1 0,-1 0,0-1,0 1,0-1,-1 1,1-1,0 1,0-1,-1 0,1 1,-1-1,1 0,-1 0,1 0,-1 0,0-1,0 1,1 0,-1-1,0 1,0-1,0 1,0-1,1 0,-3 0,-3-8</inkml:trace>
  <inkml:trace contextRef="#ctx0" brushRef="#br0" timeOffset="265.885">0 145,'39'-14,"36"-10,15-1,2 4,-5 1,-8 4,-8 4,-11 5,-5 3,-9 2,-6 2,-6 1,-3 0,-3 0,-1 4,-5 2</inkml:trace>
  <inkml:trace contextRef="#ctx0" brushRef="#br0" timeOffset="604.266">649 371,'34'-5,"29"-1,10 0,-3 1,-8 1,-11 2,-8 1,-8 0,-9 1</inkml:trace>
  <inkml:trace contextRef="#ctx0" brushRef="#br0" timeOffset="851.985">762 569,'39'0,"21"0,7 0,-5 0,-7 0,-8 0,-13 0</inkml:trace>
</inkml:ink>
</file>

<file path=ppt/ink/ink5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2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473 367,'1'-1,"-1"-1,0 0,1 1,-1-1,0 0,0 1,0-1,0 0,0 0,0 1,0-1,-1 0,1 1,-1-1,1 1,-1-1,0 0,1 1,-1-1,0 1,0 0,0-1,0 1,0 0,-1-1,1 1,0 0,0 0,-1 0,1 0,-1 0,1 1,-1-1,1 0,-1 1,1-1,-1 1,0-1,1 1,-1 0,0 0,0-1,1 1,-1 0,0 1,1-1,-1 0,0 0,1 1,-2 0,-144 42,137-40,2-1,1 0,0 0,0 0,1 0,-1 1,0 1,1-1,0 1,-1 0,1 0,1 1,-6 4,11-7,-1-1,1 0,0 0,-1 1,1-1,0 0,0 0,0 1,0-1,0 0,0 1,1-1,-1 0,0 1,1-1,-1 0,0 0,1 0,0 1,-1-1,1 0,0 0,-1 0,1 0,0 0,0 0,0 0,0-1,0 1,0 0,0 0,0-1,0 1,1 0,-1-1,0 1,0-1,1 0,-1 1,53 19,-52-21,0 1,0 0,1 0,-1 0,0 0,1 0,-1 0,0 0,0 1,1-1,-1 1,0 0,0 0,0 0,0 0,0 0,0 0,0 0,0 1,0-1,0 0,-1 1,1 0,-1-1,1 1,-1 0,1 0,-1 0,0 0,0 0,0 0,0 0,-1 1,1-1,0 0,-1 0,0 1,1-1,-1 0,0 1,0-1,0 0,-1 0,1 1,0-1,-1 0,0 2,-14 13,0-2,-1 0,0-1,-1-1,-1 0,0-1,-11 5,-79 59,53-12,54-63,0 1,1 1,-1-1,0 0,1 0,-1 0,1 0,-1 0,1 0,0 1,0-1,0 0,0 0,1 0,-1 1,1-1,-1 0,1 0,0 0,-1 0,1 0,0 0,0 0,1 0,-1 0,0-1,1 1,-1 0,1-1,-1 1,1-1,0 0,0 1,-1-1,2 0,10 6,0 0,1-1,-1-1,1-1,0 0,1 0,-1-1,0-1,1-1,-1 0,1-1,0 0,-1-1,4-1,16 1,-29 1,-1 0,1 0,-1 0,0 0,1-1,-1 0,1 0,-1 0,0-1,0 1,0-1,0 0,0 0,0 0,0-1,0 1,-1-1,0 0,1 0,-1 0,0-1,0 1,-1-1,1 0,-1 1,0-1,0 0,0 0,0 0,-1-1,0 1,1 0,-1-5,2-12</inkml:trace>
  <inkml:trace contextRef="#ctx0" brushRef="#br0" timeOffset="287.312">303 0,'18'187,"-8"111,-12-245,-3-1,-1 0,-3 0,-2-1,-17 45,-35 126,56-204</inkml:trace>
</inkml:ink>
</file>

<file path=ppt/ink/ink5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8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47,'0'10,"0"12,0 7,0 4,0 1,0 0,0-2,0-1,0-1,0-1,0 0,0-1,0 0,0-5</inkml:trace>
  <inkml:trace contextRef="#ctx0" brushRef="#br0" timeOffset="264.407">0 498,'43'-9,"34"-4,13 1,-4 2,-11-2,-15 1,-11 3,-11 2,-6 3,-8 6,-9 3</inkml:trace>
  <inkml:trace contextRef="#ctx0" brushRef="#br0" timeOffset="698.712">113 752,'45'-14,"-10"2,1 2,0 1,0 2,1 1,27 0,-63 5,-1 1,1 0,0-1,0 1,0 0,-1 0,1 0,0 0,0-1,0 1,-1 0,1 0,0 1,0-1,0 0,0 0,-1 0,1 0,0 1,0-1,-1 0,1 1,0-1,0 1,-1-1,1 1,0-1,-1 1,1-1,-1 1,1 0,-1-1,1 1,-1 0,1-1,-1 1,0 0,1 0,-1-1,0 1,0 0,1 0,-1 0,0-1,0 1,0 0,0 0,0 0,0 0,0-1,0 1,-1 0,1 0,0 0,0-1,-1 1,1 0,0 0,-1-1,0 2,-33 39,-22 7,42-38,1 1,0 0,0 1,1 0,1 1,0 0,0 1,2 0,-6 12,13-24,1 1,0 0,0-1,0 1,0 0,1 0,-1 0,1 0,0 0,-1 0,1 0,1 0,-1-1,0 1,1 0,-1 0,1 0,0 0,0 0,0-1,0 1,1 0,-1-1,1 1,-1-1,1 0,0 1,0-1,0 0,0 0,1 0,-1 0,0-1,1 1,1 0,1 1,0 0,0-1,1 0,-1 0,1 0,0 0,-1-1,1 0,0 0,0-1,0 0,0 0,0 0,0-1,-1 1,1-1,3-2,31-15,-24 9</inkml:trace>
  <inkml:trace contextRef="#ctx0" brushRef="#br0" timeOffset="1398.404">593 865,'382'-397,"-381"397,0-1,0 1,-1-1,1 0,0 1,0 0,0-1,0 1,0 0,0-1,0 1,-1 0,1 0,0 0,0 0,0 0,0 0,0 0,0 0,0 0,0 0,0 0,0 1,0-1,0 0,0 1,0-1,0 1,-1-1,1 1,0-1,0 1,0-1,-1 1,1 0,0 0,-1-1,1 1,-1 0,1 0,-1 0,1 0,-1-1,0 1,1 0,-1 0,0 0,0 0,1 0,-1 0,0 0,0 0,0 0,0 0,-1 0,1 0,0 0,0 0,0 0,-1 0,1 0,0 0,-1-1,1 1,-1 1,-6 45,4-38,1 0,0 0,1-1,0 1,1 0,0 0,0 0,0 0,1 0,1 0,0 0,0 0,0-1,1 1,3 4,-5-12,0 1,0 0,0 0,0-1,1 1,-1-1,0 1,1-1,0 0,-1 1,1-1,0 0,-1 0,1 0,0 0,0-1,0 1,0 0,0-1,0 1,0-1,0 0,0 0,0 0,0 0,0 0,0 0,0 0,0-1,0 1,0-1,0 1,0-1,0 0,0 0,0 0,-1 0,1 0,0 0,-1 0,1-1,0 0,59-66,72-153,-92 147,-40 75,0-1,0 1,0 0,0-1,0 1,-1 0,1 0,0-1,0 1,-1 0,1 0,0 0,-1 0,1 0,-1 0,0 0,1 0,-1 0,0 0,1 0,-1 1,0-1,0 0,0 0,0 0,0 0,0 0,0 0,-1 0,1 1,0-1,0 0,-1 0,1 0,-1 0,1 0,-1 0,1 0,33 194,-30-183,23 72,-18-60</inkml:trace>
  <inkml:trace contextRef="#ctx0" brushRef="#br0" timeOffset="1798.39">1581 272,'22'78,"4"-1,3-1,3-1,22 34,-54-108,0 0,1 0,-1 0,1 1,-1-1,1 0,-1 0,1 0,0 0,-1 0,1-1,0 1,0 0,0 0,0 0,-1-1,1 1,0 0,0-1,0 1,1-1,-1 1,0-1,0 0,0 1,0-1,0 0,0 0,1 0,-1 0,0 0,0 0,0 0,0 0,1 0,-1 0,0-1,0 1,0 0,0-1,0 1,0-1,0 0,0 1,0-1,0 0,0 1,0-1,0 0,0 0,-1 0,1 0,0 0,-1 0,1 0,-1 0,1 0,-1 0,1 0,-1 0,63-190,-23 55,-34 108,0 1,3-1,0 1,1 1,2 0,0 0,8-8,-6 16,0 6</inkml:trace>
  <inkml:trace contextRef="#ctx0" brushRef="#br0" timeOffset="3751.341">2118 18,'28'-5,"-12"1,0 1,0 0,1 2,-1-1,1 2,-1 0,1 1,-1 1,0 1,6 1,-20-4,0 1,0 0,0-1,0 1,0 0,-1 0,1 0,0 0,0 1,-1-1,1 0,0 1,-1-1,0 1,1-1,-1 1,0 0,0 0,0-1,0 1,0 0,0 0,0 0,-1 0,1 0,-1 0,0 0,1 0,-1 1,0-1,0 0,0 0,0 0,-1 0,1 0,-1 0,1 0,-1 0,0 0,1 0,-1 0,0 0,-1 0,-54 74,54-74,1-2,0 1,-1-1,1 1,0-1,0 1,0 0,0 0,0-1,0 1,0 0,0 0,0 0,0 0,0 0,1 0,-1 0,0 1,1-1,-1 0,1 0,-1 0,1 1,-1-1,1 0,0 1,0-1,0 0,0 1,0-1,0 0,0 1,0-1,0 0,0 0,1 1,-1-1,1 0,-1 0,1 1,-1-1,1 0,0 0,0 0,-1 0,1 0,0 0,0 0,0 0,11 1,0 0,0 0,0-1,-1-1,1 0,0-1,0 0,0-1,0 0,-1-1,10-3,49-8,-42 11,-3 2</inkml:trace>
</inkml:ink>
</file>

<file path=ppt/ink/ink5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36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0,'39'330,"-51"2,1-155,1-133,6-24</inkml:trace>
  <inkml:trace contextRef="#ctx0" brushRef="#br0" timeOffset="27893.324">586 198,'2'-3,"0"1,0 0,0-1,-1 1,1-1,-1 1,0-1,1 0,-1 0,-1 1,1-1,0 0,-1 0,1 0,-1 0,0 0,0 0,0 0,0 0,-1 0,1 0,-1 0,0 0,0 1,0-1,0 0,0 0,0 1,-1-1,0 1,1-1,-1 1,0 0,0 0,0-1,0 1,-1 1,1-1,0 0,-1 1,1-1,-1 1,0-1,-1 1,-14-1,-1 2,1 0,0 1,0 1,0 1,1 0,-1 1,1 1,-1 1,1 0,1 2,0-1,0 2,-11 8,1-4,-189 129,212-141,0 1,1-1,-1 1,0-1,0 1,1 0,-1 0,1 1,-1-1,1 0,0 1,0-1,0 1,0 0,1-1,-1 1,1 0,0 0,-1 0,1 0,1 1,-1-1,0 0,1 0,-1 0,1 1,0-1,0 0,1 0,-1 1,1-1,-1 0,1 0,0 0,0 0,0 0,1 0,-1 0,1 0,-1 0,1 0,0-1,0 1,0-1,1 1,14 4,0 0,0-1,1 0,0-2,0 0,0-1,0 0,1-2,-1 0,0-1,1-1,-1-1,1-1,-1 0,0-1,0-1,-1-1,0 0,38-6,32-18,-115 20,6 13,0 2,0 0,1 1,-1 1,1 1,-10 6,-31 10,50-19,0-1,1 2,0 0,0 0,1 0,0 2,0-1,0 1,1 1,-8 8,14-13,0-1,0 1,1 0,-1-1,1 1,0 0,0 1,1-1,-1 0,1 1,0-1,0 0,0 1,0-1,1 1,0 0,0-1,0 1,0-1,1 1,0-1,0 1,0-1,1 0,-1 1,1-1,0 0,0 0,0 0,1 0,0 0,4 5,1 1,1-2,-1 1,1-1,1 0,0-1,0 0,0-1,1 0,0 0,0-1,0-1,0 0,1-1,0 0,0 0,0-1,0-1,0 0,0 0,0-2,4 0,28-1,0-3,-1-1,1-3,-1-1,-1-2,29-13,29-6,-83 24</inkml:trace>
</inkml:ink>
</file>

<file path=ppt/ink/ink5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06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78,'-7'-7,"7"7,8 15,23 74,-3 1,8 59,-28-112,54 185,-30-138,-32-84,1 1,-1 0,1-1,-1 1,1-1,-1 1,1-1,0 1,-1-1,1 1,0-1,-1 1,1-1,0 0,-1 0,1 1,0-1,0 0,-1 0,1 0,0 0,0 0,-1 0,1 0,0 0,0 0,-1 0,1 0,0 0,0 0,-1-1,1 1,0 0,0-1,-1 1,1 0,-1-1,1 1,0-1,-1 1,1-1,-1 1,1-1,-1 0,1 1,-1-1,1 0,-1 1,0-1,1 0,-1 1,0-2,22-40,-21 38,119-394,-42 91,-76 307,-2 11</inkml:trace>
</inkml:ink>
</file>

<file path=ppt/ink/ink5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0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0 762,'43'-9,"24"-9,6 0,-6 2,-8 4,-11 4,-7 4,-7 2,-4 1,-2 2,-7-1</inkml:trace>
  <inkml:trace contextRef="#ctx0" brushRef="#br0" timeOffset="241.976">0 988,'43'-9,"34"-9,8 0,-1-3,-9 3,-13 4,-17 0,-12 2,-6 3,-8 3</inkml:trace>
  <inkml:trace contextRef="#ctx0" brushRef="#br0" timeOffset="1161.636">790 1073,'12'-31,"0"2,2 0,1 0,1 1,2 1,0 1,2 0,1 2,0 0,2 2,1 0,1 1,21-12,-18 14,-10 7,-1 1,2 0,-1 1,2 1,-1 0,1 2,17-4,-35 10,0 1,0 0,0-1,0 1,0 0,0 0,0 1,0-1,0 0,0 1,0-1,0 1,0-1,0 1,0 0,0 0,0 0,-1 0,1 0,0 1,-1-1,1 0,-1 1,1-1,-1 1,0-1,1 1,-1 0,0 0,0-1,0 1,-1 0,1 0,0 0,-1 0,1 0,-1 0,0 0,1 1,1 92,-3-76,0-17,0 1,0-1,0 0,1 1,-1-1,1 1,0-1,-1 1,1-1,0 1,1-1,-1 1,0-1,1 1,-1-1,1 1,0-1,0 1,0-1,0 0,0 0,1 1,-1-1,1 0,-1 0,1 0,0-1,-1 1,1 0,0-1,0 1,0-1,1 1,-1-1,0 0,0 0,1 0,-1 0,1-1,-1 1,1-1,-1 1,1-1,-1 0,1 0,-1 0,1 0,-1 0,1-1,0 1,124-91,129-86,-188 151,-66 26,0 0,0 0,-1 0,1 0,0 1,0-1,0 0,-1 1,1-1,0 1,-1 0,1-1,0 1,-1 0,1 0,-1 0,1 0,-1 1,0-1,1 0,-1 1,0-1,0 0,0 1,0-1,0 1,0 0,-1-1,1 1,0 0,-1-1,1 1,-1 0,0 0,0 0,1-1,-1 2,0 6,0 0,0-1,0 1,-1 0,0-1,-1 1,0-1,-1 1,1-1,-1 0,-1 0,-1 2,-19 76,33-47,1-26</inkml:trace>
  <inkml:trace contextRef="#ctx0" brushRef="#br0" timeOffset="1779.918">2483 594,'-43'11,"-1"3,2 1,0 2,1 2,1 2,-24 17,57-33,0 1,0 1,0-1,0 1,1 0,1 1,-1-1,1 1,0 0,1 1,-3 6,5-12,1 0,0 0,0-1,0 1,0 0,0 0,1 1,-1-1,1 0,0 0,0 0,0 0,0 0,0 0,1 0,0 0,-1 0,1 0,0 0,1 0,-1 0,0 0,1 0,0-1,-1 1,1-1,0 1,0-1,0 0,1 0,-1 0,1 0,-1 0,1 0,-1-1,2 1,5 0,1-1,-1 1,0-2,1 0,-1 0,0 0,0-1,1-1,-1 1,0-1,0-1,0 0,0 0,-1-1,1 0,-1-1,0 1,7-7,-10 8,286-215,-278 211,-11 5,-1 0,1 0,0 0,0 0,-1 0,1 1,1-1,-1 1,0 0,0-1,0 1,1 0,-1 0,0 0,1 1,-1-1,1 1,-1-1,1 1,-1 0,1 0,-1 0,1 0,-1 0,1 1,-1-1,1 1,-1-1,1 1,-1 0,0 0,1 0,-1 0,0 1,0-1,0 1,0-1,0 1,0 0,0-1,-1 1,2 1,1 13,-1 1,-1-1,-1 0,0 1,-1-1,0 1,-1-1,-1 0,-1 36,1 318,-1-332,-1-1,-2 0,-1 0,-12 34,19-67,-1 0,0 1,0-1,0 0,0 0,-1 0,0 0,0 0,0 0,0 0,-1-1,1 1,-1-1,0 1,0-1,0 0,0 0,-1 0,1-1,-1 1,1-1,-1 0,0 0,0 0,0-1,0 1,-1-1,1 0,0 0,0 0,-1-1,1 0,0 0,-1 0,-2 0,-3-8,0 1,0-2,0 1,1-1,1-1,0 0,0 0,0 0,2-1,-1 0,1 0,1-1,0 0,1 0,0 0,0-1,2 1,-1-1,2 1,0-1,0 0,1 0,1 0,0 1,0-1,3-7,22-75,-17 69</inkml:trace>
  <inkml:trace contextRef="#ctx0" brushRef="#br0" timeOffset="2295.747">3049 1,'-59'532,"45"-434,1 66,13-163,0 1,0 0,0-1,0 1,0 0,1 0,-1-1,0 1,1 0,0-1,-1 1,1-1,0 1,0-1,0 1,0-1,0 1,0-1,0 0,0 0,1 1,-1-1,0 0,1 0,-1 0,1-1,-1 1,1 0,0 0,-1-1,1 1,0-1,-1 0,1 1,0-1,-1 0,1 0,0 0,0 0,-1 0,1-1,0 1,-1 0,1-1,0 1,-1-1,1 0,0 1,-1-1,1 0,-1 0,2-1,111-82,106-48,-219 131,1-1,0 1,0 0,0 0,0 0,0 0,0 0,0 0,0 1,0-1,1 1,-1-1,0 1,0 0,1 0,-1 0,0 0,0 0,0 1,1-1,-1 1,0-1,0 1,0 0,0 0,0 0,0 0,0 0,0 0,0 0,0 1,-1-1,1 1,-1-1,1 1,-1 0,1 0,-1-1,0 1,0 0,0 0,0 0,0 0,0 1,-1-1,1 0,-1 0,1 1,-1 7,1-1,-2 1,1-1,-1 1,0-1,-1 1,0-1,-1 0,0 0,0 0,-1 0,-1 1,-17 53,20-40,3-2</inkml:trace>
</inkml:ink>
</file>

<file path=ppt/ink/ink5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20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226 193,'-1'-1,"0"0,0 1,1-1,-1 1,0-1,0 1,0-1,0 1,0 0,0-1,0 1,0 0,0 0,0 0,0-1,0 1,0 0,0 0,0 1,0-1,0 0,0 0,0 0,1 1,-1-1,0 0,0 1,0-1,0 1,0-1,0 1,1-1,-1 1,0 0,0-1,1 1,-1 0,0 0,1 0,-1-1,1 1,-1 0,1 0,0 0,-1 0,1 0,0 0,-1 0,1 0,0 0,0 0,0 0,0 0,0 0,0 0,4 60,28 97,-30 114,-30-23,33-170,1-72,0-8</inkml:trace>
  <inkml:trace contextRef="#ctx0" brushRef="#br0" timeOffset="533.687">1 334,'36'-34,"2"1,2 3,1 1,1 2,1 2,1 2,1 2,16-4,-45 17,0 2,1 0,0 1,0 1,0 0,0 1,0 1,1 1,-1 1,1 0,-1 1,11 2,-26-3,1 1,-1 0,0-1,0 1,0 0,1 0,-1 0,0 0,0 1,-1-1,1 1,0-1,0 1,-1-1,1 1,-1 0,1 0,-1 0,0 0,1 0,-1 0,0 0,-1 0,1 1,0-1,-1 0,1 0,-1 1,1-1,-1 0,0 1,0-1,0 1,-1-1,1 0,0 1,-1-1,0 0,1 0,-1 1,0-1,0 0,0 0,-2 2,-9 19,-1 0,-1 0,-1-2,0 1,-2-2,-1 0,-18 15,-65 80,99-111,-1-1,1 1,0 0,0-1,1 1,-1 0,1 0,0 0,0 0,0 0,1 0,-1 1,1-1,0 0,0 0,0 0,1 0,0 0,-1 1,2-1,-1 0,0 0,1-1,-1 1,1 0,0 0,1-1,-1 1,0-1,1 0,0 0,1 1,108 85,-109-87,48 28,-36-23,-1 0,0 2,-1-1,0 1,0 1,-1 1,0-1,-1 2,0 0,-1 0,7 10,-15-18,0 1,-1 0,1 0,-1 0,0 0,0 0,-1 0,1 0,-1 0,0 0,0 0,-1 0,1 0,-1 0,-1 0,1 0,-1 0,1 0,-1-1,0 1,-1-1,1 1,-1-1,0 0,0 0,-1 0,-99 91,71-74,-1-2,-1-1,0-2,-1-1,-1-2,0-1,-28 5,-109-2,173-15,-1 1,0-1,0 0,0 1,1-1,-1 0,0 0,0 0,0 0,1 0,-1 0,0 0,0 0,0 0,0 0,1 0,-1 0,0-1,0 1,0 0,1-1,-1 1,0 0,0-1,1 1,-1-1,0 1,1-1,-1 0,1 1,-1-1,1 0,-1 1,1-1,-1 0,1 1,0-1,-1 0,1 0,0 1,0-1,-1 0,1 0,0 0,0 0,0 1,0-1,0 0,0 0,0 0,0 0,0 1,1-1,-1 0,0 0,1 0,-1 1,0-1,1 0,-1 1,1-1,-1 0,1 1,-1-1,1 0,-1 1,1-1,0 1,-1-1,1 1,48-39,-49 39,27-18</inkml:trace>
  <inkml:trace contextRef="#ctx0" brushRef="#br0" timeOffset="1179.898">960 841,'2'11,"0"0,1-1,0 1,1-1,1 0,-1 0,1-1,1 1,0-1,6 7,-9-12,0-1,0 0,0 0,0 0,1 0,-1 0,1-1,0 1,-1-1,1 0,0 0,1 0,-1-1,0 0,0 1,1-2,-1 1,1 0,-1-1,1 0,-1 0,0 0,1 0,-1-1,1 0,-1 0,3-1,12-7,0-1,0-1,-1 0,0-2,-1 0,-1-1,0 0,3-5,-5 6,86-91,-99 104,-1-1,1 0,-1 0,1 1,-1-1,1 0,0 1,-1-1,1 0,0 1,0-1,-1 1,1-1,0 1,0 0,0-1,-1 1,1 0,0-1,0 1,0 0,0 0,0 0,0 0,0 0,-1 0,1 0,0 0,0 0,0 1,0-1,0 0,0 0,-1 1,1-1,0 0,0 1,0-1,-1 1,1 0,0-1,-1 1,1-1,0 1,-1 0,1 0,14 45,-12-31,1-5,0-1,1 1,0-1,0 0,1 0,0-1,0 1,1-1,0-1,1 1,0-1,0-1,0 1,1-2,0 1,0-1,0 0,1-1,-1 0,1 0,0-1,9 1,-8-2,0-1,0 0,0-1,1 0,-1-1,0 0,0-1,0 0,0-1,0 0,-1-1,1 0,-1 0,0-1,0 0,0-1,7-6,12-10,0 0,-2-3,0 0,19-24,-17 16,-1-1,-1-1,-2-1,-2-1,-2-1,-1-1,-1 0,2-14,-10 23,-1-1,-1 0,-1-1,-2 0,-2 0,0 0,-2 0,-2 0,-1-1,-3-16,4 46,0 0,0 0,0 0,0 0,-1 0,1 0,-1 0,0 0,0 0,0 0,0 1,0-1,0 0,-1 1,0-1,1 1,-1-1,0 1,0 0,0 0,0 0,-1 0,1 0,-1 0,1 0,-1 1,1 0,-1-1,0 1,0 0,0 0,0 0,0 1,0-1,0 1,0 0,0 0,0 0,0 0,0 0,0 0,1 1,-1 0,0-1,0 1,-2 1,-2 6,1 0,-1 0,2 0,-1 1,1 0,1 0,-1 0,2 1,-1-1,1 1,1 0,0 0,0 0,1 0,0 2,-7 64,4 1,3 0,4 5,-1 20,0-72,1-1,2 1,1-1,2 0,0-1,2 0,3 5,-3-6,-10-27,-1 0,1 0,-1-1,1 1,-1 0,0 0,1 0,-1 0,1 0,-1 0,1 0,-1 0,1 0,-1 0,0 0,1 0,-1 0,1 0,-1 0,1 1,-1-1,1 0,-1 0,1 1,-1-1,1 0,-1 1,1-1,0 1,-1-1,1 0,-1 1,1-1,0 1,0-1,-1 1,1-1,0 1,0-1,-1 1,1-1,0 1,0-1,0 1,0 0,0-1,0 1,0-1,0 1,0-1,0 1,0 0,0-1,1 1,-1-1,0 1,0-1,1 1,-16-10</inkml:trace>
  <inkml:trace contextRef="#ctx0" brushRef="#br0" timeOffset="1428.033">1666 390,'43'0,"33"0,14 0,1 0,-5 0,-8 0,-8 0,-11 0,-5 0,-3-5,0-1,-4 0,-11 1</inkml:trace>
</inkml:ink>
</file>

<file path=ppt/ink/ink5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28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26,'-5'0,"3"-5,-2-1,-7 0,-4 1,-2 2</inkml:trace>
</inkml:ink>
</file>

<file path=ppt/ink/ink5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26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0 314,'24'-54,"-24"54,1-1,-1 0,1 0,0 1,0-1,-1 0,1 1,0-1,0 1,0-1,0 1,0-1,0 1,0 0,-1-1,1 1,0 0,0 0,0 0,0 0,0-1,0 2,0-1,0 0,0 0,0 0,0 0,0 1,0-1,0 0,0 1,0-1,0 1,0-1,0 1,0-1,-1 1,1 0,0-1,0 1,-1 0,1 0,-1-1,1 1,0 0,-1 0,0 0,1 0,-1 0,1 0,-1 0,0 0,0 0,1 0,37 129,-24-40,38 159,-52-247,22 46,-21-47,-1-1,1 1,-1 0,1 0,0 0,-1-1,1 1,0 0,0-1,-1 1,1-1,0 1,0-1,0 1,0-1,0 1,0-1,0 0,0 0,0 1,0-1,0 0,0 0,0 0,0 0,0 0,0 0,0 0,0-1,0 1,0 0,-1-1,1 1,0 0,0-1,0 1,0-1,0 1,0-1,-1 0,1 1,0-1,-1 0,1 1,0-1,-1 0,1-1,62-100,-8 9,-4-2,-5-2,12-41,-54 131,-2 8</inkml:trace>
  <inkml:trace contextRef="#ctx0" brushRef="#br0" timeOffset="319.618">791 427,'43'-5,"28"-1,13 0,-4-4,-11 0,-12 2,-10 2,-10 2,-5 2,-4 1,-6 0</inkml:trace>
  <inkml:trace contextRef="#ctx0" brushRef="#br0" timeOffset="567.873">847 681,'39'-10,"26"-3,8-4,-5 1,-8 3,-10 4,-9 4,-11 1</inkml:trace>
  <inkml:trace contextRef="#ctx0" brushRef="#br0" timeOffset="1071.806">1411 710,'36'-1,"0"-2,0-1,-1-2,0-1,0-2,0-1,-1-1,-1-3,29-15,-11-3,0-3,-3-2,-1-2,-1-3,16-21,-46 47,-1 0,-1-2,-1 0,0-1,-1 0,-1 0,-1-1,-1-1,6-18,-13 34,-1-1,-1 0,1 1,-1-1,0 0,0 1,0-1,-1 0,0 1,0-1,-1 1,1-1,-1 1,0-1,-1 1,1 0,-1 0,0 0,0 1,-1-1,1 1,-1 0,0-1,0 2,-1-1,1 0,-1 1,0 0,0 0,0 0,0 1,0 0,0 0,-1 0,1 1,-1-1,1 1,-1 0,0 1,1 0,-1 0,0 0,0 0,1 1,-1 0,1 0,-1 0,1 1,-1 0,1 0,-5 3,-4 3,0 1,0 0,1 1,0 1,0 0,1 1,1 0,0 0,1 1,0 1,1 0,0 0,2 1,-1 0,2 0,0 1,1 0,0 0,2 0,-1 0,2 1,0-1,2 1,-1-1,2 1,0 0,1-1,1 1,3 11,0-14,1-1,1 0,-1 0,2-1,0 0,0 0,1-1,1-1,0 1,0-2,1 0,0 0,0-1,1 0,1-1,-1-1,1 0,0 0,0-2,9 5,0-2,1-1,0 0,0-2,0-1,0 0,9-2,-9-1</inkml:trace>
  <inkml:trace contextRef="#ctx0" brushRef="#br0" timeOffset="1522.588">2766 117,'-38'34,"2"3,1 0,2 3,-7 11,34-45,1 0,-1 1,1-1,1 1,-1 0,1 0,0 0,1 1,-1-1,1 1,1 0,0 0,0 0,0 0,1 0,1 1,-1-1,1 0,0 0,1 1,0-1,0 0,1 0,0 0,1 0,0 0,3 7,1-7,0-1,0 0,0 0,1 0,0-1,1 0,-1 0,1-1,0 0,0-1,1 0,-1-1,1 0,0 0,0-1,0 0,0 0,1-1,-1-1,0 0,0 0,1-1,3-1,10-2,1 0,-1-2,0-1,-1-1,1 0,-1-2,-1-1,0-1,3-3,-5 2,0-1,-1-1,-1-1,-1-1,0 0,-1-1,-1 0,12-21,-20 30,-1-1,-1 0,0 0,0 0,-1 0,0-1,-1 0,0 0,-1 0,0 0,-1 0,0 0,-1-1,0 1,-1 0,0 0,-1 0,0 0,0 0,-2-1,2 7,-1 0,1 0,-1 1,0-1,-1 1,1-1,-1 1,0 0,0 0,0 1,0-1,-1 1,1 0,-1 0,0 1,0-1,0 1,0 0,0 0,-1 1,-4-1,-116-11,123 13,-32 0</inkml:trace>
  <inkml:trace contextRef="#ctx0" brushRef="#br0" timeOffset="1806.639">2456 399,'59'-3,"0"-3,0-3,-1-2,49-16,98-29,-199 56,-1 1,0-1,1 2,-1-1,0 0,0 1,0 0,0 0,0 1,0-1,0 1,-1 0,0 1,1-1,-1 1,1 0,45 29,-43-30,0-1,1 0,-1 0,1 0,-1-1,1 0,0 0,0-1,0 0,-1 0,1-1,3-1,8-4</inkml:trace>
  <inkml:trace contextRef="#ctx0" brushRef="#br0" timeOffset="3000.008">3020 89,'-5'0,"-6"0,-6 0,-5 0,-4 0,-2 0,-1 4,0 8,-1 0,6 4,6-1</inkml:trace>
</inkml:ink>
</file>

<file path=ppt/ink/ink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31,'-262'423,"245"-395,-1-2,-2-1,0 0,-1-1,-19 15,10-23,30-16,0 0,-1 0,1 0,-1 0,1 0,-1 0,1 0,-1 0,1-1,0 1,-1 0,1 0,-1 0,1-1,0 1,-1 0,1 0,0-1,-1 1,1 0,0-1,-1 1,1-1,0 1,0 0,0-1,-1 1,1-1,0 1,0 0,0-1,0 1,0-1,0 1,-1-1,1 1,0-1,0 1,1 0,-1-1,0 1,0-1,0 1,0-1,0 1,0 0,1-1,-1 1,0-1,0 1,1 0,-1-1,0 1,0 0,1-1,-1 1,0 0,1-1,-1 1,0 0,1 0,-1-1,1 1,-1 0,1 0,-1 0,0 0,1 0,-1 0,145-188,85-89,-77 134,-152 142,0 0,0 1,1-1,-1 0,0 0,1 1,-1-1,1 0,-1 1,0 0,1-1,-1 1,1 0,-1 0,1-1,-1 1,1 0,-1 1,1-1,-1 0,1 0,-1 1,1-1,-1 1,1-1,-1 1,0 0,1-1,-1 1,0 0,0 0,1 0,-1 0,0 0,0 0,0 0,0 0,0 1,0-1,-1 0,1 0,0 1,-1-1,1 1,-1-1,1 0,-1 1,1 1,14 76,-4 95,23-1,-6 5,-31-160,-20-34,22 15,-227-230,139 161,71 58</inkml:trace>
</inkml:ink>
</file>

<file path=ppt/ink/ink5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3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457 481,'40'-13,"105"-48,-146 62,0-1,0-1,0 1,0 0,0 0,0 0,1 0,-1-1,0 1,0 0,0-1,0 1,1-1,-1 1,0-1,1 1,-1-1,0 1,1-1,-1 0,0 1,1-1,-1 0,1 1,-1-1,1 0,0 0,-1 0,1 1,0-1,0 0,-1 0,1 0,0 0,0 0,0 0,0 0,0 1,0-1,0 0,0 0,1 0,-1 0,0 0,0 0,1 1,-1-1,1 0,-1 0,0 1,1-1,0 0,-1 0,1 1,-1-1,1 1,0-1,-1 0,1 1,0-1,0 1,-1 0,1-1,0 1,0-1,-37 0,0 0,0 3,0 1,0 1,0 2,1 2,-32 10,-21 18,88-33,0-1,0 0,0 0,0 0,1 0,-1 1,1-1,0 0,-1 0,1 0,0 0,0 0,0 0,0-1,1 1,-1 0,0 0,1-1,-1 1,1-1,0 1,-1-1,1 0,0 0,0 1,0-1,0-1,0 1,0 0,0 0,0-1,0 1,0-1,1 0,-1 1,0-1,2 1,144 52,-146-53,0 0,0 0,0 1,-1-1,1 1,0-1,0 1,-1 0,1 0,0 0,-1-1,1 2,-1-1,1 0,-1 0,1 0,-1 1,0-1,0 1,1-1,-1 1,0-1,0 1,-1-1,1 1,0 0,-1 0,1 0,-1-1,1 1,-1 0,0 0,1 0,-1 0,0 0,-1-1,1 1,0 0,0 0,-1 0,1 0,-1-1,0 1,1 0,-1 0,0-1,0 1,0-1,0 1,0-1,-1 1,1-1,-2 2,-167 105,-43 23,209-130,0 0,1 0,-1 1,0-1,1 1,-1 0,1-1,0 2,0-1,-1 0,2 1,-1-1,0 1,0 0,1 0,-1 0,1 0,0 1,0-1,0 0,1 1,-1-1,1 1,0 0,0 0,0-1,0 1,1 0,-1 0,1 0,0 0,0 0,1-1,-1 1,1 0,0 0,0 0,1 2,8 3,1-2,-1 1,1-1,1-1,-1 0,1-1,0 0,1-1,-1 0,1-1,0 0,0-1,-1 0,1-1,1-1,-1 0,0-1,0 0,-1-1,4-1,19 2,-3 1,-25 1,0 0,0 0,0-1,0 1,0-2,0 1,0-1,0 0,0-1,0 1,0-1,-1-1,1 1,-1-1,1-1,-1 1,0-1,0 0,-1 0,1 0,1-3,-1-4,-1 0,0 0,-1 0,0 0,-1-1,-1 0,1 1,-2-1,0 0,0-1,7-46,-2 34</inkml:trace>
  <inkml:trace contextRef="#ctx0" brushRef="#br0" timeOffset="337.013">485 1,'-1'119,"-5"1,-5-1,-5-1,-29 105,-36 142,48-185,30-156</inkml:trace>
</inkml:ink>
</file>

<file path=ppt/ink/ink5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6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0,'13'169,"-7"-130,-2 1,-2 0,-2 0,-1 0,-5 27,-14 148,10-165,2 37,9-86,0 0,1 0,-1-1,1 1,-1 0,1 0,-1-1,1 1,-1-1,1 1,0-1,-1 0,1 0,0 0,-1 0,1 0,0 0,-1 0,1 0,0-1,-1 1,1 0,-1-1,1 0,-1 1,1-1,-1 0,1 0,-1 0,0 0,1 0,-1 0,0 0,0 0,0 0,0-1,0 1,0 0,0-1,0 1,0-1,-1 1,1-1,0 0,71-84,70-67,-30 82,-109 69,0 1,0 0,0 0,0 0,0 1,0-1,0 1,0-1,0 1,0 0,1 0,-1 1,0-1,0 1,0-1,0 1,0 0,0 0,0 0,0 1,0-1,-1 1,1 0,0-1,-1 1,0 0,1 0,-1 1,0-1,0 0,0 1,0-1,0 1,-1 0,1 0,-1-1,0 1,0 0,1 3,3 13,-1 1,-1-1,0 1,-1-1,-2 1,0 0,-1 0,-1-1,-1 6,-15 34,13-52</inkml:trace>
</inkml:ink>
</file>

<file path=ppt/ink/ink5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6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23,'9'0,"14"0,6 0,5 0,0 0,-1 0,-1 0,-1 0,-1 0,-1 0,0 0,-1-5,0-1,0 0,-5 1</inkml:trace>
</inkml:ink>
</file>

<file path=ppt/ink/ink5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7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58,'38'-5,"18"-1,4-5,-4 0,-6 1,-7 3,-6 2,-9 3</inkml:trace>
</inkml:ink>
</file>

<file path=ppt/ink/ink5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9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1092,'94'-51,"-2"-5,-3-4,65-57,-120 88,-1-2,-2-1,-1-1,-2-2,-1 0,-2-2,-1-1,-2-1,-2-1,13-35,-11-53,-22 125,0-1,0 1,-1-1,1 0,-1 1,0-1,0 1,0-1,0 1,0 0,-1-1,0 1,0 0,1 0,-2 0,1 0,0 0,-1 1,1-1,-1 1,0 0,0-1,0 1,0 0,0 1,0-1,0 0,-1 1,1 0,-1 0,1 0,-1 0,1 1,-1-1,-6 3,1-1,-1 2,1-1,0 1,0 1,0-1,0 2,1-1,-1 1,1 0,0 1,1 0,0 0,-1 1,2 0,-1 0,1 1,0-1,1 1,0 1,-3 5,4-9,-14 21,2 0,0 1,2 1,1 0,1 1,1 1,2 0,1 0,1 0,1 9,4-27,1 0,0 0,1 1,1-1,0 0,0 0,1 0,1 0,0 0,0 0,2-1,-1 0,1 1,1-2,0 1,0-1,1 1,1-2,0 1,4 4,-2-5,0 0,0 0,0-1,1 0,0-1,1 0,0-1,0 0,0-1,0 0,1-1,0-1,0 0,0 0,10-1,29-2,-52-1</inkml:trace>
  <inkml:trace contextRef="#ctx0" brushRef="#br0" timeOffset="431.652">1242 274,'-9'12,"-16"17,2 0,2 2,0 0,2 2,2 0,1 1,-6 19,20-49,0 0,1 0,-1 0,1 0,0 0,0 0,0 0,0 1,1-1,0 0,0 1,0-1,0 0,1 1,0-1,0 0,0 0,0 0,0 0,1 0,0 0,0 0,0 0,0-1,1 1,-1-1,1 1,0-1,0 0,0 0,1 0,-1-1,0 1,1-1,0 0,0 0,0 0,0 0,0-1,0 1,10-1,0 0,0 0,0-2,0 1,0-2,0 0,-1-1,1 0,-1-1,1 0,-1-1,0-1,-1 0,1 0,-1-2,-1 1,7-7,13-11,-1-1,-2-1,0-2,-2-1,14-21,-30 37,0-1,-1 0,0 0,-1 0,-1-1,0 0,-1-1,-1 0,-1 1,2-9,-5 18,-1 1,1-1,-1 1,0-1,0 1,-1-1,0 1,0 0,-1-1,1 1,-1 0,-1 0,1 0,-1 0,0 0,0 1,-1-1,0 1,0 0,0 0,-1 0,1 1,-1-1,0 1,0 0,-1 1,1-1,-1 1,0 0,-7-3,1 1,0 1,-1 0,0 1,0 0,0 1,0 0,0 1,0 1,-1 0,1 0,0 2,0-1,0 2,0 0,0 0,1 1,-1 1,1 0,-4 3,-20 10,1 2,2 2,0 1,1 1,1 2,-1 2,2 1</inkml:trace>
  <inkml:trace contextRef="#ctx0" brushRef="#br0" timeOffset="713.069">931 528,'103'-37,"201"-88,-300 123,0-1,0 1,0-1,1 1,-1 0,1 1,-1-1,1 1,-1 0,1 0,0 1,0-1,0 1,-1 0,1 0,0 1,0-1,-1 1,1 0,0 0,-1 1,1-1,-1 1,1 0,-1 0,0 1,0-1,0 1,0 0,2 2,1 1,1-1,0 0,0-1,0 1,1-1,-1-1,1 0,0 0,0-1,0 0,0-1,0 1,0-2,1 1,-1-2,0 1,2-1,13 1</inkml:trace>
  <inkml:trace contextRef="#ctx0" brushRef="#br0" timeOffset="1160.729">1751 48,'11'-5,"-1"-1,0 0,1 1,0 0,0 1,0 0,1 1,-1 0,1 1,0 0,0 1,10 0,-21 1,1 0,-1 0,1 1,-1-1,1 0,-1 1,1-1,-1 1,0-1,1 1,-1 0,0 0,1 0,-1 0,0-1,0 2,0-1,0 0,0 0,0 0,0 0,0 1,0-1,-1 0,1 1,0-1,-1 0,1 1,-1-1,0 1,1-1,-1 1,0-1,0 1,0-1,0 1,0 0,0-1,0 1,-1-1,1 1,-1-1,1 0,-1 1,1-1,-1 1,0-1,0 0,0 2,-45 65,43-66,1 0,0-1,-1 0,1 1,0-1,0 1,0-1,0 1,0 0,0 0,0 0,0 0,1 0,-1 1,1-1,0 0,0 1,0-1,0 1,0-1,0 1,1 0,-1-1,1 1,-1 0,1-1,0 1,0 0,1-1,-1 1,0 0,1-1,0 1,0-1,-1 1,1-1,1 1,-1-1,0 1,1-1,-1 0,1 0,-1 0,3 2,3-1,1 1,0-1,-1-1,1 1,0-1,1-1,-1 0,0 0,0 0,1-1,-1 0,0-1,1 0,-1 0,4-2,15-3</inkml:trace>
  <inkml:trace contextRef="#ctx0" brushRef="#br0" timeOffset="1412.966">2399 20,'-126'165,"-6"-5,-8-7,-143 121,199-208,-83 79,147-123,3-5</inkml:trace>
  <inkml:trace contextRef="#ctx0" brushRef="#br0" timeOffset="1868.092">1863 839,'44'-23,"1"3,0 2,2 2,24-5,-18 17,-52 3,0 1,0 0,0 0,0 0,0 0,0 0,0 0,0 0,0 0,0 1,-1-1,1 0,0 1,0-1,0 0,0 1,0-1,-1 1,1-1,0 1,0 0,-1-1,1 1,0 0,-1-1,1 1,-1 0,1 0,-1-1,1 1,-1 0,1 0,-1 0,0 0,0 0,1 0,-1 0,0 0,0-1,0 1,0 0,0 0,0 0,0 0,0 0,-1 0,1 0,0 0,-1 0,-3 8,-1-1,-1 0,0 0,0 0,-1 0,1-1,-2 0,1-1,-1 1,-5 2,-11 11,-6 4,22-19,1 0,-1 1,1 0,0 0,1 1,0 0,0 0,0 0,1 0,0 1,0 0,0 4,4-11,1 1,-1-1,1 1,0-1,0 1,0-1,0 1,0 0,0-1,0 1,0-1,0 1,1 0,-1-1,1 1,-1-1,1 0,0 1,0-1,-1 1,1-1,0 0,0 0,0 1,1-1,-1 0,0 0,0 0,0 0,1 0,-1 0,1-1,-1 1,0 0,1-1,0 1,-1-1,1 0,-1 1,1-1,0 0,75 6,-68-6,31-2,1-3,-1-1,0-1,18-8,54-10,-57 12,-31 7</inkml:trace>
</inkml:ink>
</file>

<file path=ppt/ink/ink5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58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0 614,'25'-2,"-1"-1,1-1,-1-1,0-1,-1-2,0 0,0-1,-1-1,0-2,0 0,-1-1,-1-1,-1-1,0 0,0-2,-2 0,1-2,67-77,-44 46,3 1,1 3,2 2,2 2,44-28,-91 67,1 1,-1 0,1-1,-1 1,1 0,0 1,0-1,0 0,0 1,0-1,0 1,0 0,0 0,1 0,-1 1,0-1,1 1,-1 0,0 0,1 0,-1 0,1 0,-1 1,0 0,0 0,1-1,-1 2,0-1,0 0,0 1,0-1,0 1,0 0,-1 0,1 0,0 0,-1 1,0-1,1 1,-1-1,0 1,-1 0,1 0,1 2,2 14,-2 0,1 0,-2 0,-1 0,0 0,-2 1,0-1,-1 0,-1 0,0 0,-2 0,-5 12,1-10,-1-2,-2 0,0 0,-1-1,0 0,-2-1,0-1,0 0,-2-1,0-1,-1-1,0 0,-1-1,0-1,-1-1,0 0,-1-2,0 0,-123 44,143-51,0 0,0-1,0 1,0 0,0-1,0 1,0 0,0-1,-1 0,1 1,0-1,0 0,-1 1,1-1,0 0,0 0,-1 0,1 0,0 0,0 0,-1-1,1 1,0 0,0-1,-1 1,1-1,0 1,0-1,0 1,0-1,0 0,0 0,0 1,0-1,0 0,0 0,0 0,0 0,1 0,-1 0,0 0,1 0,-1-1,1 1,-1 0,1 0,0 0,-1-1,1 1,0 0,0 0,0-1,0 1,0-1,11-19,3 0</inkml:trace>
  <inkml:trace contextRef="#ctx0" brushRef="#br0" timeOffset="331.377">1412 21,'-28'26,"2"0,0 2,2 1,2 1,0 1,2 1,2 0,-15 35,31-63,1 0,-1 0,1 1,0-1,0 1,0-1,1 1,-1-1,1 1,0-1,0 1,1-1,-1 1,1-1,0 0,0 1,1-1,-1 0,1 1,0-1,0 0,1 0,-1-1,1 1,0 0,0-1,0 0,0 0,0 0,1 0,-1 0,1 0,0-1,0 0,0 0,0 0,1 0,12 3,0-2,1 1,-1-2,0-1,1 0,-1-1,1-1,-1 0,1-2,-1 0,0 0,0-2,0 0,-1-1,1-1,5-4,-12 6,-1-1,0 1,0-2,-1 1,0-1,0-1,-1 1,0-1,0-1,-1 1,0-1,0 0,-1 0,0-1,-1 0,0 0,0 0,-1 0,-1 0,1-1,-2 1,0-1,0 0,0 1,-2-1,1 0,-1 1,-1-1,-1-4,1 9,0-1,0 1,-1 0,0-1,0 2,-1-1,1 0,-1 1,0-1,-1 1,0 0,1 0,-1 1,-1 0,1 0,-1 0,1 0,-1 1,0 0,-1 0,1 1,0-1,-1 2,1-1,-1 0,0 1,1 1,-7-1,-12 0</inkml:trace>
</inkml:ink>
</file>

<file path=ppt/ink/ink5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0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1,'0'4,"5"13,1 6,0 6,-1 1,-2 2,0-1,-2-1,-1 0,0 0,0-2,5-4,1-2,0 0,-1 1,3-3,0-10,0-7</inkml:trace>
</inkml:ink>
</file>

<file path=ppt/ink/ink5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01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0,'28'5,"25"1,8 0,-2-1,-6-1,-8-7,-6-2,-5-1,-3 1,-3 2,-5 0</inkml:trace>
</inkml:ink>
</file>

<file path=ppt/ink/ink5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02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28,'226'-24,"-224"23,1 1,0-1,-1 1,1-1,0 1,-1 0,1 0,0 0,0 0,-1 1,1-1,0 1,-1-1,1 1,-1 0,1 0,-1 0,1 1,-1-1,0 0,0 1,1 0,-1-1,0 1,0 0,-1 0,1 0,0 0,-1 1,1-1,-1 0,0 1,1-1,-1 1,0 0,-5 9,-1 0,0 0,-1-1,0 0,-1 0,0 0,0-1,-1 0,-1 0,0-1,-1 0,-12 16,-9 10,11-14,2 1,0 0,1 1,1 1,1 1,1 2,13-26,0 1,0-1,1 1,-1-1,0 1,1-1,-1 1,1-1,0 1,0 0,0-1,0 1,0-1,0 1,0 0,0-1,0 1,1-1,-1 1,1 0,-1-1,1 1,-1-1,1 0,0 1,0-1,0 0,0 1,0-1,0 0,0 0,0 0,1 0,-1 0,0 0,1 0,-1 0,1 0,-1-1,0 1,1 0,0-1,-1 0,1 1,-1-1,1 0,1 0,80-1,59-48,-124 36</inkml:trace>
</inkml:ink>
</file>

<file path=ppt/ink/ink5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13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0 283,'285'-41,"-88"7,-40 11,-139 18</inkml:trace>
  <inkml:trace contextRef="#ctx0" brushRef="#br0" timeOffset="340.307">339 0,'0'15,"0"8,4 7,3 2,-1 0,-1 1,-1-2,-2-1,-1 0,0-1,-1-1,-1 0,1 0,0 0,0 0,-1 0,1-4</inkml:trace>
</inkml:ink>
</file>

<file path=ppt/ink/ink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289 282,'-19'33,"-12"26,0 8,1-3,4-8,4-8,4-8,0-10,4-6,0-2,-4-5,2 0,-1-4,2-3</inkml:trace>
  <inkml:trace contextRef="#ctx0" brushRef="#br0" timeOffset="260.855">35 311,'24'33,"13"21,4 6,1-2,-3-7,-7-6,-5-12,-11-11,-9-9</inkml:trace>
  <inkml:trace contextRef="#ctx0" brushRef="#br0" timeOffset="585.148">147 0,'0'5,"5"1,1 0</inkml:trace>
  <inkml:trace contextRef="#ctx0" brushRef="#br0" timeOffset="831.814">317 0,'5'0,"6"0,1 0</inkml:trace>
  <inkml:trace contextRef="#ctx0" brushRef="#br0" timeOffset="1115.88">514 338,'24'0,"18"0,6 0,0 0,-4 0,-8 0</inkml:trace>
  <inkml:trace contextRef="#ctx0" brushRef="#br0" timeOffset="1366.546">712 84,'-5'39,"-1"26,0 8,1-5,6-3,3-8,1-10,0-7,-2-6,0-4,-2-2,0-1,-1-1,0-4</inkml:trace>
</inkml:ink>
</file>

<file path=ppt/ink/ink5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08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1 960,'25'-38,"-20"25,78-243,-81 252,6-18,1 1,0 0,2 0,1 1,0 1,1 0,1 0,1 2,1 0,0 0,6-3,-21 19,1 0,-1 0,1 0,-1 0,0 0,1 0,-1 1,1-1,0 0,-1 1,1-1,0 1,-1 0,1-1,0 1,-1 0,1 0,0 0,-1 0,1 0,0 1,0-1,-1 1,1-1,-1 1,1-1,0 1,-1 0,1-1,-1 1,1 0,-1 0,0 0,0 1,1-1,-1 0,0 0,0 1,0-1,0 0,0 1,0-1,-1 1,1 0,0-1,-1 1,1-1,-1 1,0 0,1-1,-1 1,0 0,0 0,0 1,7 19,-2 0,0 0,-1 1,-1-1,-1 1,-2 0,0 0,-1 0,-1 0,-3 11,-14 95,20-129,-1 0,0 1,1-1,-1 0,1 0,-1 0,1 0,-1 0,1 1,-1-1,1 0,-1 0,1 0,-1-1,1 1,-1 0,1 0,-1 0,1 0,-1 0,1 0,-1-1,1 1,-1 0,1 0,-1-1,0 1,1 0,-1-1,0 1,1 0,-1-1,0 1,1-1,-1 1,0-1,0 1,1 0,-1-1,0 1,0-1,0 1,0-1,0 1,0-1,1 1,-1-1,0 1,-1-1,1 1,0-1,0 1,0-1,0 1,0-1,0 1,0-1,30-64,3 1,3 1,3 2,37-45,-71 99,0 0,0 1,1 0,-1 0,1 0,1 0,-1 1,1 0,0 1,0-1,0 1,0 1,1 0,0 0,0 0,0 1,0 0,0 0,0 1,0 0,0 0,1 1,-1 0,3 1,-6 4,0-1,-1 1,0 0,0 0,0 0,0 1,-1 0,0-1,0 1,-1 0,0 0,0 1,0-1,-1 0,1 1,-2-1,1 1,-1-1,0 1,0-1,-1 1,1-1,-1 0,-1 1,-1 3,-51 198,58-152,2-51</inkml:trace>
  <inkml:trace contextRef="#ctx0" brushRef="#br0" timeOffset="2096.138">903 931,'11'1,"-1"-1,1-1,0 0,-1 0,1-1,-1 0,0-1,0 0,0-1,0 0,0-1,-1 0,4-2,25-19,-2 0,0-3,-2-1,-2-1,0-2,-3-1,0-1,-3-2,0-1,14-30,-35 57,0 0,0 0,-1 0,0-1,-1 1,-1-1,0 0,0 0,-1 0,0-6,-1 14,0 1,-1-1,1 0,-1 1,1-1,-1 0,0 1,-1-1,1 1,0-1,-1 1,0 0,0-1,0 1,0 0,0 0,-1 1,0-1,1 0,-1 1,0 0,0-1,0 1,0 0,-1 1,1-1,0 0,-1 1,1 0,-1 0,0 0,1 0,-1 1,-2-1,0 1,1 0,-1 0,0 1,1-1,-1 1,1 1,-1-1,1 1,-1 0,1 0,0 1,0-1,0 1,0 0,0 1,1-1,-1 1,1 0,0 0,0 0,1 0,-1 1,0 1,-64 117,66-109,0 0,0 1,2-1,-1 0,2 1,0-1,1 0,0 1,1-1,1 0,0-1,1 1,0-1,1 1,1-2,0 1,0-1,2 0,-1-1,2 2,-5-6,0 0,0 0,1 0,-1-1,1 1,1-1,-1-1,1 1,0-1,1-1,-1 1,1-1,0 0,0-1,0 0,0 0,0-1,1 0,-1 0,1-1,6 0,48-12,-56 4</inkml:trace>
  <inkml:trace contextRef="#ctx0" brushRef="#br0" timeOffset="3081.683">1666 0,'102'5,"-101"-5,-1 0,1 1,0-1,0 0,0 0,0 0,-1 1,1-1,0 0,0 1,-1-1,1 1,0-1,-1 1,1-1,0 1,-1 0,1-1,-1 1,1 0,-1-1,1 1,-1 0,1 0,-1 0,0-1,1 1,-1 0,0 0,0 0,0 0,0-1,0 1,0 0,0 0,0 0,0 0,0 0,0-1,0 1,0 0,-1 0,1 0,-1 0,-26 38,9-16,17-21,0 0,-1 0,1 0,0 1,0-1,0 0,0 1,0-1,1 1,-1-1,1 0,0 1,0-1,0 1,0-1,0 1,0-1,0 1,1-1,-1 1,1-1,0 1,0-1,0 0,0 1,0-1,0 0,1 0,-1 0,1 0,0 0,-1 0,1-1,0 1,0 0,0-1,0 0,0 1,0-1,1 0,-1 0,0 0,1 0,-1 0,0-1,1 1,-1-1,1 0,-1 0,1 0,-1 0,1 0,0 0,41-8,-23 4</inkml:trace>
  <inkml:trace contextRef="#ctx0" brushRef="#br0" timeOffset="3779.173">2258 367,'-8'0,"-1"-1,1 2,0-1,0 1,0 0,0 1,0 0,0 0,0 1,1 0,-1 0,1 1,-1 0,1 0,1 1,-1 0,1 0,0 0,0 1,-1 1,-7 9,1-1,1 2,0 0,2 0,0 1,1 1,0-1,2 1,0 1,1-1,1 1,1 0,1 0,0 1,2 6,-1-21,2 1,-1-1,1 1,-1 0,2-1,-1 1,1 0,0-1,0 1,1-1,0 1,0-1,1 0,-1 0,1 0,1 0,-1-1,1 1,0-1,0 0,1 0,-1 0,1 0,0-1,1 0,-1 0,0 0,1-1,0 0,1 1,8-2,0 0,-1-1,1-1,0 0,0-1,0 0,-1-1,1-1,-1 0,1-1,-1-1,-1 0,1-1,-1 0,13-8,16-12,0-2,-2-2,-2-1,3-5,-28 25,-1 0,0 0,0-1,-1 0,-1-1,0-1,-1 1,-1-2,0 1,0-1,-2 0,0 0,0-1,-2 0,0 0,-1 0,1-6,-5 15,0 1,0-1,-1 1,1-1,-1 1,-1 0,1 0,-1 0,0 0,0 0,-1 1,0-1,0 1,0 0,-1 0,1 0,-1 1,0 0,-1 0,1 0,-1 0,-5-2,1 1,-1-1,1 1,-1 1,-1 0,1 0,0 1,-1 1,0 0,0 0,0 1,1 1,-7 0,-50 10,39-4</inkml:trace>
  <inkml:trace contextRef="#ctx0" brushRef="#br0" timeOffset="4144.546">2004 621,'29'-14,"19"-5,6 0,-1 5,-5 3,-6 5,-5 7,-4 9,-3 2,-7 5,-2-2,0-2,-3-9,-6-5</inkml:trace>
  <inkml:trace contextRef="#ctx0" brushRef="#br0" timeOffset="4510.289">2287 0,'-5'5,"-6"6,-2 2</inkml:trace>
  <inkml:trace contextRef="#ctx0" brushRef="#br0" timeOffset="5031.68">2738 28,'1'2,"1"0,-1 0,1 0,-1-1,1 1,0 0,-1-1,1 1,0-1,0 0,0 0,0 0,1 0,-1 0,0 0,0 0,1 0,-1-1,0 0,1 1,-1-1,0 0,1 0,-1 0,1 0,0 0,18 2,-18-3,-1 0,1 1,-1-1,1 1,0-1,-1 1,1 0,0 0,-1 1,1-1,0 0,-1 1,1 0,-1-1,1 1,-1 0,1 0,-1 1,0-1,1 0,-1 1,0-1,0 1,0 0,0 0,0 0,-1 0,1 0,-1 0,1 0,-1 0,0 1,1-1,-1 1,0-1,-1 1,1-1,0 1,-1-1,1 1,-1 0,0 1,-52 89,51-92,1 1,0-1,0 1,-1-1,1 1,0-1,0 1,0-1,0 1,1 0,-1-1,0 1,1-1,-1 0,1 1,-1-1,1 1,0-1,-1 0,1 1,0-1,0 0,0 0,0 0,0 0,0 0,0 0,1 0,-1 0,0 0,0 0,1 0,-1-1,1 1,-1-1,1 1,-1-1,1 0,-1 1,1-1,-1 0,1 0,-1 0,1 0,-1 0,1 0,73-6,-49 0</inkml:trace>
</inkml:ink>
</file>

<file path=ppt/ink/ink5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19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225 227,'-4'-5,"-3"4,1 6,2 7,5 7,3 5,1 2,-1 3,0 0,-2 1,-1 0,0-1,-1 0,0 0,-5-6,-1-6</inkml:trace>
  <inkml:trace contextRef="#ctx0" brushRef="#br0" timeOffset="301.195">0 650,'38'-9,"28"-9,6 0,-3 2,-9 4,-10 4,-9 4,-10 7,-17 3,-10 0</inkml:trace>
  <inkml:trace contextRef="#ctx0" brushRef="#br0" timeOffset="812.189">57 820,'15'-5,"12"-5,0 1,0 2,1 1,0 0,0 3,5 0,-32 2,0 0,1 1,-1-1,0 1,0-1,1 1,-1-1,0 1,0 0,1 0,-1 0,0-1,1 1,-1 1,1-1,-1 0,0 0,0 0,1 1,-1-1,0 1,1-1,-1 1,0-1,0 1,0 0,0-1,0 1,0 0,0 0,0 0,0 0,0 0,0 0,0 0,0 0,-1 0,1 1,-1-1,1 0,-1 0,1 1,-1-1,0 0,1 1,-1-1,0 0,0 1,0-1,0 0,0 1,0-1,-1 0,1 1,0-1,-1 0,1 1,-136 161,102-95,33-67,0 1,1 0,-1-1,1 1,-1 0,1-1,0 1,0 0,-1 0,1-1,0 1,1 0,-1-1,0 1,0 0,1 0,-1-1,1 1,-1 0,1-1,0 1,0-1,0 1,0-1,0 1,0-1,0 0,0 0,0 1,1-1,-1 0,0 0,1 0,-1 0,1 0,-1-1,1 1,0 0,-1-1,2 1,73-12,-51-1</inkml:trace>
  <inkml:trace contextRef="#ctx0" brushRef="#br0" timeOffset="1561.288">451 904,'237'-308,"-237"307,1 0,-1 0,0 0,1 0,-1 0,0 0,1 1,-1-1,1 0,0 0,-1 0,1 1,0-1,-1 0,1 1,0-1,0 0,-1 1,1-1,0 1,0-1,0 1,0 0,0-1,0 1,0 0,0 0,0-1,0 1,0 0,0 0,0 0,0 0,0 0,0 1,-1-1,1 0,0 0,0 1,0-1,0 0,0 1,0-1,0 1,0-1,-1 1,1 0,0-1,0 1,-1 0,1-1,0 1,-1 0,1 0,-1 0,1-1,-1 1,1 0,-1 0,0 0,1 0,-1 0,9 130,-9-129,1-1,-1 1,1-1,0 1,-1-1,1 0,0 1,0-1,0 0,0 0,0 1,0-1,0 0,0 0,1 0,-1 0,0-1,1 1,-1 0,1 0,-1-1,0 1,1-1,-1 1,1-1,0 0,-1 0,1 1,-1-1,1 0,-1 0,1-1,0 1,-1 0,1 0,-1-1,1 1,-1-1,1 1,-1-1,0 0,1 0,-1 1,0-1,1 0,-1 0,0 0,1-1,60-52,122-146,-184 199,1 1,-1-1,0 1,1-1,-1 1,0 0,1-1,-1 1,1 0,-1-1,1 1,-1 0,1 0,-1-1,1 1,-1 0,1 0,-1 0,1 0,-1 0,1 0,0 0,-1 0,1 0,-1 0,1 0,-1 0,1 0,-1 0,1 0,0 0,-1 1,1-1,-1 0,1 0,-1 1,0-1,1 0,-1 1,1-1,-1 0,1 1,-1-1,0 1,1-1,-1 1,0-1,0 1,1-1,-1 1,0-1,0 1,0-1,1 1,9 39,-7-24,3 17,-1-1,-2 1,-1 0,-2-1,-1 5,1-21,0 8</inkml:trace>
  <inkml:trace contextRef="#ctx0" brushRef="#br0" timeOffset="2332.03">1665 594,'-5'-6,"-1"1,1 0,-1 0,-1 0,1 1,0 0,-1 0,0 0,0 1,0 0,-1 1,1 0,-1 0,1 0,-1 1,0 0,1 0,-1 1,0 0,1 1,-1-1,0 2,1-1,-1 1,1 0,-1 0,1 1,0 0,-1 1,-2 4,-1 1,2 0,-1 0,1 1,0 1,1-1,1 1,0 1,0 0,1-1,0 2,1-1,0 1,1 0,0 5,4-14,0 1,0 0,0 0,1-1,0 1,0 0,0-1,0 1,1-1,0 1,0-1,0 0,0 1,1-1,0 0,0-1,0 1,0 0,0-1,1 0,0 0,-1 0,1 0,0 0,0-1,1 0,-1 0,0 0,1 0,-1-1,1 0,0 0,-1 0,1 0,0-1,0 1,-1-1,1-1,0 1,0-1,-1 1,1-1,0-1,-1 1,1-1,-1 0,1 0,22-10,-1 0,-1-2,0-1,-1-1,-1-1,-1-1,0-1,-1-1,-1-1,-1 0,12-19,34-32,-65 72,0-1,1 1,-1-1,0 1,1 0,-1-1,1 1,-1 0,0-1,1 1,-1 0,1-1,-1 1,1 0,-1 0,1 0,-1-1,1 1,0 0,-1 0,1 0,-1 0,1 0,-1 0,1 0,-1 0,1 0,-1 0,1 1,0-1,-1 0,1 0,-1 0,1 1,-1-1,0 0,1 1,-1-1,1 0,-1 1,1-1,-1 0,0 1,1-1,-1 1,0-1,1 1,-1-1,0 1,0-1,0 1,1-1,-1 1,0-1,0 1,0-1,0 1,0-1,0 1,0 0,0-1,0 1,0-1,0 1,0-1,-1 1,1-1,0 1,0 0,1 51,-2-45,-1 351,0-333,-1-1,-1 0,0 0,-2 0,-1-1,-1 1,-1-2,-1 1,-1-1,-10 16,-47 31,66-68,0 1,-1-1,1 0,0 0,-1 0,1 0,0-1,-1 1,1-1,-1 1,0-1,1 0,-1 0,1 0,-1 0,1-1,-1 1,1-1,-1 1,1-1,0 0,-1 0,1 0,0 0,-1 0,1-1,0 1,0-1,0 1,0-1,1 0,-1 0,0 0,1 0,-1 0,0-1,-3-8,1 1,0-1,1 0,0 0,1 0,0 0,0-1,1 1,1 0,0-1,1 1,0-1,2-8,2-2,2 0,0 1,1-1,1 2,1-1,1 2,0-1,6-5,1-5,-1 2</inkml:trace>
  <inkml:trace contextRef="#ctx0" brushRef="#br0" timeOffset="3433.179">2116 961,'77'-27,"-31"0,-1-1,-1-3,-2-1,-1-3,-1-1,-3-1,4-8,-1 4,-29 32,-1-1,0 0,-1-1,0 0,0 0,-1-1,-1 0,0 0,-1-1,0 0,-1 0,0-1,-1 1,-1-1,0 0,-1 0,0-7,-1 17,1-1,-1 0,-1 1,1-1,-1 0,0 0,0 1,0-1,-1 0,1 0,-1 1,0-1,-1 0,1 1,-1-1,0 1,0 0,0 0,-1 0,1 0,-1 0,0 0,0 0,0 1,-1 0,1-1,-1 1,0 1,0-1,0 0,0 1,0 0,-1 0,1 0,-1 1,1-1,-1 1,-2 0,-3 3,-1 0,1 0,0 1,0 1,1 0,-1 0,1 1,0 0,0 0,0 1,1 1,0-1,0 1,0 0,1 1,0 0,1 0,0 1,0 0,1 0,0 0,-1 4,0-4,1 0,0 0,1 1,0 0,1 0,0 0,0 0,1 0,0 1,1-1,0 1,1-1,0 1,1 0,0-1,0 1,1-1,1 0,0 0,0 0,1 0,0 0,0 0,5 5,8 6,1-1,1 0,1-1,0-1,2-1,0 0,1-2,0-1,1-1,1-1,17 6,-36-15,1 0,0 0,0-1,1 0,-1 0,0 0,1-1,-1-1,1 1,-1-1,1 0,-1-1,1 0,4-4</inkml:trace>
  <inkml:trace contextRef="#ctx0" brushRef="#br0" timeOffset="3865.915">3330 199,'-15'9,"0"1,1 0,0 0,0 2,1 0,0 0,1 1,1 1,0 0,1 0,1 1,0 1,1-1,0 1,1 1,1-1,1 1,0 0,0 8,4-17,1 0,0 0,1-1,-1 1,2 0,-1-1,1 1,0-1,0 1,1-1,0 0,0 0,1 0,0 0,0-1,1 1,0-1,0 0,0-1,0 1,1-1,0 0,1-1,-1 1,1-1,-1 0,1-1,0 1,1-2,-1 1,0-1,1 0,-1 0,1-1,0 0,0 0,-1-1,1 0,0-1,4 0,4-1,-1-1,0 0,0-1,0 0,0-1,-1-1,0-1,0 0,-1-1,1 0,-2-1,1 0,-1-1,-1 0,0-1,0-1,5-6,-10 10,1 1,-1-1,0-1,0 1,-1-1,0 0,-1 0,0 0,0-1,-1 1,0-1,-1 0,0 0,0 0,-1 0,-1 0,0 0,0 0,-1 0,0 0,-1 0,0 0,0 0,-1 0,0 1,-1-1,0 1,-2-2,-3 1,0 1,0 0,-1 1,0 0,-1 1,0 0,0 1,0 0,-1 0,0 1,0 1,0 0,0 1,-1 0,0 1,1 0,-1 1,0 0,0 1,0 1,0 0,1 1,-1 0,1 1,-2 0,-16 4</inkml:trace>
  <inkml:trace contextRef="#ctx0" brushRef="#br0" timeOffset="4151.542">3048 482,'71'-10,"-1"-4,0-2,-1-4,52-22,-100 32,-19 9,0-1,-1 1,1-1,0 1,0 0,0 0,0 0,0 0,0 0,0 0,0 1,1-1,-1 1,0-1,0 1,1 0,-1 0,0 0,0 0,1 0,-1 1,0-1,0 1,1-1,-1 1,0 0,0 0,0 0,0 0,0 0,0 0,0 1,-1-1,1 0,0 1,-1 0,1-1,0 3,0 0,0 0,-1 1,1-1,1 0,-1 0,1-1,-1 1,1 0,0-1,0 0,1 1,-1-1,1 0,-1-1,1 1,0-1,0 0,0 0,0 0,1 0,-1-1,1 1,-1-1,0 0,1-1,0 1,-1-1,1 0,-1 0,1 0,-1-1,1 1,-1-1,1 0,1-1,12-9,-5 0</inkml:trace>
  <inkml:trace contextRef="#ctx0" brushRef="#br0" timeOffset="4715.014">3697 2,'157'1,"-155"-2,0 1,-1-1,1 1,0 0,0 0,0 0,0 0,0 0,-1 0,1 0,0 1,0-1,0 1,-1-1,1 1,0 0,-1 0,1 0,0 0,-1 0,1 0,-1 0,0 0,1 0,-1 1,0-1,0 1,1-1,-1 1,-1-1,1 1,0 0,0-1,0 1,-1 0,1-1,-1 1,0 0,1 0,-1 0,0 0,0-1,0 3,-73 65,13-19,60-49,-1 0,0 0,1 0,0 0,-1 0,1 0,0 1,-1-1,1 0,0 0,0 0,0 0,0 1,0-1,0 0,0 0,0 0,1 0,-1 1,0-1,1 0,-1 0,1 0,-1 0,1 0,-1 0,1 0,0 0,0 0,-1 0,1-1,0 1,0 0,0 0,0-1,0 1,0 0,0-1,0 1,0-1,0 0,0 1,1-1,-1 0,0 0,0 1,0-1,0 0,60 16,63-27,-68 1,-34 7</inkml:trace>
</inkml:ink>
</file>

<file path=ppt/ink/ink5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26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87,'-1'0,"0"0,0-1,0 1,0 0,0 0,0-1,0 1,1 0,-1-1,0 1,0-1,0 1,1-1,-1 1,0-1,0 0,1 1,-1-1,1 0,-1 0,1 0,-1 1,1-1,-1 0,1 0,-1 0,1 0,0 0,0 0,0 0,-1 0,1 1,0-1,0 0,0 0,0 0,1 0,-1 0,0 0,0 0,0 0,1 0,-1 0,1 0,-1 1,0-1,1 0,42-20,232 8,-104-6,-159 19</inkml:trace>
</inkml:ink>
</file>

<file path=ppt/ink/ink5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26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84,'44'-5,"32"-6,9-1,-5 1,-7 3,-11-3,-11 2,-10 1,-6 2,-10 3</inkml:trace>
</inkml:ink>
</file>

<file path=ppt/ink/ink5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29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27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342 311,'-47'38,"2"3,2 1,1 2,3 2,-26 40,60-81,-1 0,1 0,0 1,1-1,-1 1,1 1,0-1,1 0,0 1,0 0,0 0,1 0,-1 0,2 0,-1 0,1 1,0-1,1 0,0 1,0-1,0 0,1 1,0-1,1 0,0 0,0 1,0-1,1-1,0 1,0 0,4 4,-1-5,1 0,1-1,-1 0,1-1,0 1,0-1,0-1,1 0,-1 0,1-1,0 0,0 0,-1-1,1 0,0 0,0-1,0-1,0 1,0-1,0-1,0 0,0 0,-1-1,1 0,-1 0,5-3,44-17,-33 15</inkml:trace>
  <inkml:trace contextRef="#ctx0" brushRef="#br0" timeOffset="297.172">765 397,'-35'15,"0"3,1 0,1 3,1 0,1 2,0 2,2 0,-2 6,20-20,1 0,0 1,1-1,0 2,1 0,0 0,1 0,-1 5,6-14,0-1,1 1,0 0,0-1,0 1,0 0,0 0,1 0,-1 0,1 0,0 0,1-1,-1 1,0 0,1 0,0 0,0 0,0-1,1 1,-1 0,1-1,0 1,0-1,0 0,0 0,1 1,-1-2,1 1,0 0,0 0,0-1,0 1,3 0,4 2,1-1,0 0,0-1,0 0,0-1,1 0,-1-1,1-1,-1 1,1-2,-1 1,1-2,-1 1,0-2,1 0,-1 0,0-1,-1 0,1 0,-1-2,0 1,1-2,5-3,-1-1,0 0,0-1,-1-1,-1 0,0-1,-1 0,-1-1,0 0,-1-1,0 0,-1-1,-1 0,-1 0,5-18,-10 28,-1-1,1 0,-1 1,-1-1,1 1,-2-1,1 0,-1 1,0-1,0 0,-1 1,0 0,0-1,-1 1,0 0,0 0,-1 0,0 1,0-1,0 1,-1 0,0 0,0 0,-1 1,1 0,-1 0,0 0,-1 1,1 0,-1 0,0 1,0-1,0 2,0-1,0 1,-1 0,1 0,-1 1,0 0,1 0,-1 1,0 0,-2 1,-9 5</inkml:trace>
  <inkml:trace contextRef="#ctx0" brushRef="#br0" timeOffset="781.055">963 763,'24'-24,"18"-16,-2-1,-1-2,-3-2,-1-1,-3-1,17-34,-34 66,-14 50,-1-35,-1 10,0 0,0 1,1-1,0 0,1 0,0 0,1 0,0 0,0 0,1 0,1-1,-1 1,1-1,1 0,0 0,0 0,1-1,0 0,0 0,1 0,0-1,1 0,-1 0,4 1,-4-3,-1-1,2 0,-1 0,0 0,1-1,0 0,0-1,0 0,0 0,0 0,0-1,0-1,0 1,1-1,-1 0,0-1,0 0,0-1,0 1,0-2,0 1,0-1,0 0,-1 0,0-1,1 0,-2-1,1 1,0-1,-1-1,0 1,2-4,-1 0,0-1,-1 0,-1-1,0 0,0 0,-1 0,0 0,-1 0,0-1,-1 0,-1 1,0-1,0 0,-1 0,0 0,-1 0,-1 1,0-1,0 0,-1 1,-1 0,0-1,-3-4,-5-3</inkml:trace>
  <inkml:trace contextRef="#ctx0" brushRef="#br0" timeOffset="1296.805">2091 170,'-9'4,"0"0,0 0,1 1,-1 0,1 1,0 0,1 0,-1 0,1 1,1 0,-1 1,1 0,0 0,1 0,-1 1,7-5,0-1,0 1,0-1,0 0,0 0,1 1,0-1,-1 0,1 0,0-1,0 1,1 0,-1-1,1 1,-1-1,1 1,0-1,0 0,0 0,0-1,0 1,0-1,0 1,0-1,1 0,-1 0,1 0,-1-1,1 1,-1-1,1 0,-1 0,1 0,-1-1,82 26,-83-24,0 1,0-1,0 0,0 1,-1-1,1 1,0 0,-1-1,1 1,-1 0,0 0,1 0,-1 0,0 0,0 0,0 1,-1-1,1 0,0 0,-1 1,0-1,1 0,-1 1,0-1,0 0,0 1,-1-1,1 0,0 1,-1-1,0 0,1 0,-1 1,0-1,0 0,-1 0,-4 9,0-1,-1 1,-1-2,0 1,0-1,0 0,-2 0,1-1,-3 1,-18 18,-106 57,110-71,-58 25,59-30</inkml:trace>
  <inkml:trace contextRef="#ctx0" brushRef="#br0" timeOffset="1615.332">2712 1,'-14'43,"-5"19,0 9,0-3,2-8,5-10,4-9,3-5,3-6,1-2,1-1,1-1,0 1,0 0,-6-5,-5-5,-3-6</inkml:trace>
  <inkml:trace contextRef="#ctx0" brushRef="#br0" timeOffset="1865.979">2288 340,'39'-5,"27"-1,6-1,-3 2,-9 2,-10 1,-9 0,-6 2,-4 5,-8 2</inkml:trace>
</inkml:ink>
</file>

<file path=ppt/ink/ink5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2.3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0,'5'24,"6"8,2-2</inkml:trace>
</inkml:ink>
</file>

<file path=ppt/ink/ink5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2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4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218 539,'-10'-2,"0"0,0 2,-1-1,1 1,-1 1,1 0,0 0,0 1,-1 0,1 1,0 0,1 1,-1 0,1 0,-1 1,2 0,-1 1,0 0,-3 4,10-9,0 1,1 0,-1 1,1-1,-1 0,1 0,0 1,-1-1,1 0,0 1,1-1,-1 1,0 0,1-1,0 1,-1-1,1 1,0 0,0-1,1 1,-1 0,0-1,1 1,0-1,-1 1,1-1,0 1,0-1,1 1,-1-1,0 0,1 0,-1 0,1 0,0 0,0 0,0 0,0 0,0-1,1 2,4 2,0 1,0-1,1 0,-1-1,1 0,0 0,0-1,1 0,-1 0,1-1,6 1,1-4,0 0,0-2,0 0,0-1,0 0,-1-1,1-1,-1-1,-1 0,1-1,-1 0,-1-1,0-1,7-5,1 0,-1 2,0 0,-1-1,-1-2,0 0,-1 0,-1-2,-1 0,0-1,-1 0,-1-1,-1-1,-1 0,-1 0,-1-1,0 0,-2-1,-1 0,0 0,-2-1,-1 1,-1-1,0-15,-3 30,0 0,-1-1,0 1,0 0,-1 0,-1 0,1 0,-1 1,-1 0,1-1,-1 2,-1-1,-3-4,6 9,0 0,0 0,0 0,0 1,0-1,-1 1,1 0,-1 0,0 0,1 0,-1 1,0 0,0-1,0 1,0 1,0-1,0 0,-1 1,1 0,0 0,0 0,0 1,0-1,0 1,0 0,0 0,0 1,0-1,0 1,0 0,-1 1,-6 2,0 2,1-1,0 1,0 1,1 0,0 0,0 1,1 0,0 1,1-1,0 1,0 1,1 0,1-1,0 2,0-1,1 1,0-1,1 1,0 0,1 0,1 1,0-1,0 0,2 0,-1 1,1-1,1 0,0 0,1 0,0 0,1 0,0-1,1 0,0 1,1-2,0 1,1-1,0 0,0 0,7 5,3 0,1-1,1 0,1-2,0 0,0-1,1-1,0-1,1-1,0-1,0-1,1 0,0-2,0-1,19 0,-22-2,0-2,0 0,-1-1,1-1,0-1,-1-1,0 0,0-2,0 0,-1-1,0-1,0-1,-1 0,0-1,-1-1,-1 0,0-2,0 1,-1-2,-1 0,-1 0,1-3,16-82,-29 97,1 0,-1 1,0-1,0 0,-1 1,1-1,-1 1,1-1,-1 1,0-1,0 1,0-1,0 1,0 0,0-1,-1 1,1 0,-1 0,0 0,0 0,1 0,-1 0,0 1,-1-1,1 1,0-1,0 1,-1 0,1 0,0 0,-1 0,1 0,-1 1,0-1,1 1,-1-1,-1 1,-7 1,0 1,0 0,1 0,-1 1,1 0,0 1,0 1,0-1,0 1,1 1,0 0,0 0,0 1,1 0,0 1,0-1,1 2,0-1,0 1,1 0,0 0,-3 9,5-10,0 1,1 0,0 0,1 0,0 0,0 0,1 1,0-1,1 0,0 1,0-1,1 0,0 1,1-1,0 0,1 0,-1 0,2 0,-1 0,1-1,1 1,-1-1,1 0,1-1,-1 1,2-1,-1 0,1 0,0-1,0 0,0 0,1-1,0 0,0 0,0-1,1 0,0 0,-1-1,1 0,3 0,15 3,-1-2,1-1,0-1,0-1,-1-1,1-2,0-1,0 0,19-7,-20 3</inkml:trace>
</inkml:ink>
</file>

<file path=ppt/ink/ink5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2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57 317,'3'2,"0"0,0 0,0-1,1 1,-1-1,0 0,0 0,1 0,-1 0,1 0,-1-1,1 1,-1-1,1 0,0 0,-1-1,1 1,-1-1,0 0,1 1,-1-2,1 1,-1 0,0-1,0 1,0-1,0 0,0 0,0 0,0 0,-1-1,1 1,-1-1,1 0,-1 1,0-1,0 0,-1 0,1 0,0-1,-1 1,1-2,91-204,-62 151,-27 50</inkml:trace>
  <inkml:trace contextRef="#ctx0" brushRef="#br0" timeOffset="1031.175">1 91,'5'14,"1"10,0 5,4-1,0-2,-2 0,-2 0,3-3,0-2,2-5,1-4</inkml:trace>
</inkml:ink>
</file>

<file path=ppt/ink/ink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4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481 217,'-11'237,"-24"10,22-108,-2-105,10-39</inkml:trace>
  <inkml:trace contextRef="#ctx0" brushRef="#br0" timeOffset="300.474">86 190,'38'-5,"42"-2,17-4,1 0,-6 1,-10 3,-13 3,-9 1,-10 2,-9 1,-6 0,-5 1,-2-1,-1 0,-11 5,-7 2</inkml:trace>
  <inkml:trace contextRef="#ctx0" brushRef="#br0" timeOffset="570.459">1 951,'43'5,"39"-4,9-6,0-2,-12 0,-13 1,-14-4,-11 1,-8 1,-4 2,-3-2,0 0,-5 1</inkml:trace>
  <inkml:trace contextRef="#ctx0" brushRef="#br0" timeOffset="1232.641">1187 246,'50'-9,"-1"-3,-1-1,0-3,-1-2,0-2,17-11,-60 29,0 1,0-1,0 0,0 0,0 0,0-1,0 0,-1 1,1-1,-1-1,0 1,0 0,0-1,0 1,-1-1,1 0,-1 0,0 0,0 0,-1 0,1-1,-1 1,0 0,0-1,0 1,-1-1,1 1,-1-1,-1-1,1 5,-1 0,1-1,-1 1,0 0,1 0,-1 0,0-1,0 1,0 0,0 0,0 0,0 1,0-1,0 0,-1 0,1 1,0-1,0 0,-1 1,1-1,0 1,-1 0,1-1,0 1,-1 0,1 0,-1 0,1 0,-1 0,1 0,0 0,-1 1,1-1,0 0,-1 1,1-1,0 1,-1 0,1-1,-1 2,-48 35,31-9,1 2,2 0,1 1,2 0,1 1,1 0,2 1,1 1,1-1,2 1,1 13,-1-16,-18 196,18-150,-3 0,-3-1,-5 4,14-71,0 0,-1 0,0-1,0 1,0-1,-1 0,-1 0,0 0,0-1,0 1,-1-1,0-1,0 1,0-1,-1 0,0 0,-1-1,1 0,-1 0,0-1,0 0,0 0,-1-1,1 0,-1 0,0-1,0 0,0-1,0 0,0 0,0-1,0 0,0-1,-3 0,8-1,1 1,-1-1,1 1,-1-1,1 0,0-1,-1 1,1 0,0-1,1 0,-1 0,0 0,1 0,0 0,0 0,0-1,0 1,0-1,0 1,1-1,0 0,0 1,0-1,0 0,1 0,-1 0,1 0,0 0,0 0,0 0,1-3,1-6,0 0,0 1,1-1,1 1,0-1,1 1,0 0,1 1,1-2,12-14,1 1,1 1,1 0,1 2,1 1,1 1,11-6,-13 8,-5 7,1 0,-1 1,2 1,-1 1,2 1,-1 1,1 0,0 2,0 0,13 0,39 10,-55 1</inkml:trace>
</inkml:ink>
</file>

<file path=ppt/ink/ink5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0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340 233,'11'28,"-4"4,-2 1,-1 0,-2 0,-1 0,-1 1,-2-1,-2 0,-5 25,-5 75,-5-21,14-89</inkml:trace>
  <inkml:trace contextRef="#ctx0" brushRef="#br0" timeOffset="384.551">1 374,'28'-31,"2"1,1 1,1 2,1 2,2 0,0 3,32-16,-36 18,1 1,1 2,0 1,1 2,1 1,0 1,0 3,1 0,1 3,-1 0,1 3,0 1,15 2,-43 0,-1 1,1 0,-1 0,0 1,1 0,-1 0,0 1,0 0,0 1,0 0,-1 0,0 0,0 1,0 0,0 1,-1-1,1 1,-1 0,-1 1,1 0,-1-1,-1 2,1-1,-1 0,0 1,-1 0,0 0,0 0,-1 0,0 1,0-1,-1 1,0-1,-1 1,1-1,-2 1,1 0,-10 18,0 0,-2-1,-1 0,-1-1,-1 0,-1-2,-2 1,0-2,-1-1,-1 0,-1-1,-1-1,-20 13,-27 21,-2-2,-2-3,-43 19,65-38,-47 19,98-48,0-1,0 1,1 0,-1 0,0-1,0 1,1 0,-1 0,0-1,0 1,0 0,0-1,0 1,0 0,0-1,1 1,-1 0,0-1,0 1,0 0,0-1,0 1,-1 0,1-1,0 1,0 0,0-1,0 1,0 0,0-1,0 1,-1 0,1 0,0-1,0 1,0 0,-1 0,1-1,0 1,0 0,-1 0,1-1,0 1,0 0,-1 0,1 0,0 0,13-12</inkml:trace>
  <inkml:trace contextRef="#ctx0" brushRef="#br0" timeOffset="648.283">1187 628,'-5'33,"-1"17,-1-1</inkml:trace>
  <inkml:trace contextRef="#ctx0" brushRef="#br0" timeOffset="880.064">1244 148,'0'0</inkml:trace>
</inkml:ink>
</file>

<file path=ppt/ink/ink5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6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100 424,'-17'42,"-41"294,36-158,22-177,0-1,-1 1,1 0,0-1,0 1,-1 0,1 0,0-1,0 1,0 0,0-1,0 1,0 0,0 0,0-1,0 1,0 0,0-1,1 1,-1 0,0-1,1 1,-1 0,0-1,1 1,-1 0,0-1,1 1,-1-1,1 1,-1-1,1 1,0-1,-1 0,1 1,-1-1,1 1,0-1,-1 0,1 0,0 1,-1-1,1 0,0 0,-1 0,1 0,0 0,0 0,-1 0,1 0,0 0,-1 0,1 0,0 0,0-1,-1 1,1 0,0 0,0-1,42-20,160-106,-173 112,0 0,1 2,1 2,0 0,1 3,-1 0,2 2,-1 2,15 0,-43 4,0 0,-1 0,1 0,0 1,-1 0,1 0,-1 0,1 1,-1-1,0 1,1 0,-1 1,0-1,0 0,-1 1,1 0,0 0,-1 0,0 1,0-1,0 1,0 0,0-1,-1 1,0 0,1 1,-2-1,1 0,0 1,-1-1,0 1,0-1,0 1,-1-1,1 1,-1 0,0 4,-6 9,-1 0,-1-1,0 0,-1 0,0-1,-2 0,0-1,-1 0,0 0,-1-1,0-1,-2-1,1 0,-1 0,-1-1,0-1,-3 0,4 1,0-1,0-1,-1 0,-1-2,0 1,0-2,0 0,0-1,-1-1,0 0,0-2,0 0,0-1,0-1,-1 0,1-1,0-2,0 1,-7-4,19 4,1 0,1-1,-1 1,0-1,1 0,-1-1,1 1,0-1,0 0,0 0,0 0,1 0,0-1,0 1,0-1,0 0,1 0,-1-2,-5-16</inkml:trace>
  <inkml:trace contextRef="#ctx0" brushRef="#br0" timeOffset="827.742">1031 820,'-13'5,"1"2,-1 0,1 0,0 1,1 1,-1 0,2 0,0 1,0 1,0 0,1 0,1 0,0 1,1 1,0-1,1 1,0 0,1 1,-2 8,6-17,1-1,-1 1,1 0,0-1,1 1,-1-1,1 1,0 0,0-1,0 0,0 1,1-1,0 0,0 1,0-1,0 0,1-1,0 1,-1 0,1-1,1 1,-1-1,0 0,1 0,0-1,-1 1,1-1,0 1,1-1,-1 0,0-1,0 1,1-1,-1 0,1 0,3 0,1 1,-1 0,1-1,-1 0,1-1,-1 0,1 0,-1-1,1 0,-1-1,1 0,-1 0,0-1,0 0,0 0,0-1,-1 1,1-2,-1 1,7-6,-7 2,-1 1,1-1,-1-1,0 1,-1-1,0 0,-1 0,1 0,-2-1,1 1,-1-1,-1 0,0 0,0 0,-1 0,0 0,-1 0,0-1,-1 1,0 0,0 0,-1 0,-1 0,0 0,0 1,0-1,-2 1,1-1,-1 1,0 1,-1-1,0 1,0 0,-1 0,-1 0,6 6,0 0,0 0,0 0,-1 0,1 1,0-1,-1 1,1 0,-1 0,0 0,1 0,-1 0,0 0,0 1,1-1,-1 1,0 0,0 0,0 0,0 0,1 0,-1 1,0-1,0 1,0 0,1-1,-1 2,1-1,-2 0,5 1,-1 0,1 1,0-1,0 0,0-1,0 1,0 0,0 0,0 0,0-1,1 1,-1 0,1-1,0 1,-1-1,1 0,0 0,0 1,-1-1,1 0,0-1,0 1,0 0,0 0,1-1,-1 1,0-1,0 0,0 0,0 0,0 0,1 0,13 1,1-2,-1 0,0 0,1-2,-1 0,0-1,-1 0,1-1,-1-1,0-1,0 0,-1-1,1 0,-2-1,1-1,1-2,5-5,0-1,-2-1,0-1,-1-1,-1 0,-1-1,-1-1,-1 0,-1-1,-1 0,-1-1,-1 0,5-24,-6 17,-2 0,-1 0,-1 0,-2 0,-1-1,-2 1,-3-28,-5 32,9 28,0 1,0-1,0 0,0 1,0-1,0 0,0 1,0-1,0 0,0 1,0-1,0 0,0 1,-1-1,1 0,0 1,0-1,0 0,0 1,-1-1,1 0,0 0,0 1,-1-1,1 0,0 0,0 0,-1 1,1-1,0 0,-1 0,1 0,0 0,-1 0,1 1,0-1,-1 0,1 0,0 0,-1 0,1 0,0 0,-1 0,1 0,0 0,-1-1,1 1,0 0,-1 0,1 0,0 0,-1 0,1 0,0-1,-1 1,1 0,0 0,0-1,-1 1,1 0,0 0,0-1,0 1,-25 135,18-74,2 1,4 0,4 48,23 134,32 125,-31-263,-24-110,-3-7</inkml:trace>
  <inkml:trace contextRef="#ctx0" brushRef="#br0" timeOffset="1077.448">1116 621,'43'-9,"38"-9,16-5,0 1,-12-1,-10-1,-13 4,-13 0,-9 3,-7 1,-9-3,-4-2,0 2,-4-1,-5 4</inkml:trace>
  <inkml:trace contextRef="#ctx0" brushRef="#br0" timeOffset="1398.769">2047 0,'-6'107,"-4"0,-5-1,-12 36,25-131,-31 137,19-96,2 1,2 0,3 0,2 1,2 0,3 27,0-77,0 0,1 0,-1 1,1-1,-1 0,1 0,0 0,1 0,-1 0,1 0,0-1,-1 1,2-1,-1 1,0-1,1 1,0-1,-1 0,1 0,0-1,1 1,-1 0,0-1,1 0,-1 0,1 0,0 0,0-1,0 1,0-1,0 0,0 0,0 0,0-1,0 0,0 0,0 0,3 0,22-12,0-1,-2-1,1-1,-2-2,19-14,-38 26,204-134,-209 138,-1 0,0 0,0 0,1 0,-1 0,1 1,-1-1,1 0,-1 1,1-1,-1 1,1-1,-1 1,1 0,0 0,-1 0,1 0,0 0,-1 0,1 0,-1 0,1 1,0-1,-1 1,1-1,-1 1,1 0,-1-1,1 1,-1 0,0 0,1 0,-1 0,0 0,0 0,0 0,0 1,0-1,0 0,0 1,0-1,0 1,-1-1,1 1,0-1,-1 1,0-1,1 1,-1-1,0 2,0 8,-1-1,0 1,-1-1,0 0,-1 1,0-1,0 0,-1-1,-4 8,-16 48,19 16,11-63</inkml:trace>
</inkml:ink>
</file>

<file path=ppt/ink/ink5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4:02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0,'-24'200,"-33"85,56-279,0-4,0 1,0-1,0 1,0-1,0 0,0 1,1 0,-1-1,1 1,0-1,0 1,0 0,0-1,0 1,0-1,1 1,-1-1,1 1,0 0,0-1,0 0,0 1,0-1,0 0,1 1,-1-1,1 0,0 0,-1 0,1-1,0 1,0 0,0-1,0 1,1-1,-1 1,0-1,2 1,7-4,0-1,0 0,-1 0,1-1,-1-1,0 1,0-2,0 1,-1-1,0-1,0 0,-1 0,0-1,3-3,35-26,-24 20,0 1,0 2,2 0,0 1,0 1,1 2,1 0,12-2,-33 11,0 0,0 1,0 0,1 0,-1 0,0 1,0-1,0 1,0 0,0 1,-1-1,1 1,0 0,-1 0,1 1,-1-1,0 1,1 0,-1 0,-1 0,1 1,0-1,-1 1,0 0,0 0,0 0,0 1,-1-1,1 1,-1-1,0 1,-1 0,1-1,-1 1,0 0,0 0,0 3,-1 6,0-1,-1 1,0-1,-1 1,0-1,-1 0,-1 0,0 0,-1 0,0-1,-1 0,0 0,-1 0,0-1,-1 0,-1 0,1-1,-2 0,1-1,-1 1,-1-2,0 0,0 0,0-1,-10 4,-6 2,-1-1,0-1,-1-2,0-1,-1-1,1-1,-1-2,-8-1,25-2,0-2,1 0,-1 0,1-1,-1-1,1 0,0-1,0 0,0-1,0 0,-1-2,8 5,1-1,0 1,0-1,1 1,-1-1,0 0,1-1,0 1,0 0,0-1,0 0,0 0,1 0,0 0,-1 0,2 0,-1-1,0 1,1 0,0-1,0 0,0 1,1-1,-1 0,1 1,0-1,1 0,-1 1,1-1,0 1,1-4,21-38,-11 27</inkml:trace>
  <inkml:trace contextRef="#ctx0" brushRef="#br0" timeOffset="684.796">823 424,'5'189,"-5"-186,1 0,-1 0,1 0,0 0,0 0,0 0,0 0,0-1,1 1,-1 0,1-1,0 1,0-1,0 0,0 0,0 1,0-1,1-1,-1 1,1 0,-1-1,1 1,0-1,-1 1,1-1,0 0,0-1,0 1,0 0,0-1,0 1,0-1,0 0,0 0,0 0,0-1,0 1,0-1,0 1,0-1,0 0,0 0,-1-1,1 1,0 0,-1-1,1 0,-1 1,2-2,12-11,-1-1,0 0,-1 0,-1-2,0 0,8-15,120-194,-140 225,-1-1,0 1,0 0,1-1,-1 1,0 0,1 0,-1-1,1 1,-1 0,1 0,0 0,0-1,-1 1,1 0,0 0,0 0,0 0,0 0,0 1,0-1,1 0,-1 0,0 1,0-1,0 1,1-1,-1 1,0-1,1 1,-1 0,0 0,1 0,-1 0,0 0,1 0,-1 0,0 0,1 0,-1 0,0 1,1-1,-1 1,0-1,0 1,1-1,-1 1,0 0,0-1,1 2,52 191,15 102,-61-262,-2-1,0 1,-3 1,0-1,-2 0,-2 0,-1 1,-1-1,-2 0,-2 0,0-1,-7 15,-43 29,55-73,0-1,0 0,0-1,0 1,-1 0,1-1,0 1,-1-1,1 1,-1-1,0 0,1 0,-1-1,0 1,0 0,0-1,1 0,-1 1,0-1,0-1,0 1,0 0,0 0,1-1,-1 0,0 0,0 1,1-2,-1 1,1 0,-2-1,-1-5,0 0,0 0,1 0,0-1,0 0,0 0,1 0,1 0,-1 0,1-1,1 1,-1-1,1-3,1 9,-2-15,1 0,0 0,2-1,0 1,1 0,1 0,0 0,1 0,2 1,-1 0,2 0,0 0,2 0,-1 1,2 1,0 0,7-8,-2 7,1 1,0 0,1 1,1 1,0 0,10-4,-3 1</inkml:trace>
</inkml:ink>
</file>

<file path=ppt/ink/ink5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4:00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1 948,'43'-4,"-1"-2,1-1,-1-3,0-1,-1-2,0-1,-2-3,1-1,-2-2,16-12,70-90,-108 101,1 1,1 1,1 1,1 1,1 0,0 2,1 0,0 1,4 0,-22 11,1 0,-1 0,1 0,0 0,0 1,1 0,-1 0,0 0,1 0,-1 1,1 0,0 0,-1 1,1-1,0 1,-1 1,1-1,0 1,-1 0,1 0,-1 0,1 1,-1 0,0 0,0 1,0-1,0 1,0 0,0 0,-1 1,1-1,-1 1,0 0,2 3,-2 5,0 0,0 0,-1 0,-1 1,0 0,0-1,-2 1,1 0,-2 0,0 0,0-1,-1 1,-1-1,0 1,0-1,-2 0,1 0,-6 10,1-3,-1 1,0-1,-1 0,-1-1,-1-1,0 0,-2 0,1-1,-2-1,0-1,-1 0,-15 9,18-12,-1-1,1 0,-2 0,1-2,-1 0,-1-1,0 0,1-1,-2-1,1-1,-1-1,1 0,-12 0,27-3,0 0,1 0,-1 0,0 0,1 0,-1 0,1 0,-1 0,0-1,1 1,-1-1,1 1,-1-1,1 0,-1 0,1 1,0-1,-1 0,1 0,0 0,0-1,0 1,0 0,-1 0,2-1,-1 1,0 0,0-1,0 1,1-1,-1 1,1-1,-1 1,1-1,-1 0,1 1,0-1,0 1,0-1,0 0,0 1,0-1,1 0,-1 1,0-1,1 1,-1-1,1 1,-1-1,1 1,0-1,0 1,0-1,0 1,0 0,0 0,0 0,0-1,1 1,12-14,1 1,0 1,1 0,1 1,0 1,0 0,1 1,1 1,0 1,8-2,-20 7,6-3,0 0,0 1,0 1,1 0,0 1,0 0,0 1,0 1,0 0,0 1,1 0,-1 1,0 1,0 0,0 1,-1 1,1 0,6 3,-9-1,1-1,0 0,0-1,1 0,-1-1,1 0,-1-1,1-1,0 0,0 0,0-1,0-1,0 0,-1-1,1 0,0-1,-1-1,9-3,18-5,-1-2,-1-2,0-1,-1-2,-1-1,-1-2,0-2,-2 0,11-13,-27 22,-9 9,1 0,-2 0,1 0,0-1,-1 0,-1 0,1-1,-1 0,0 0,-1 0,0 0,0-1,-1 1,0-1,0-2,-3 10,-1 0,1 0,-1-1,1 1,-1 0,1 0,-1 0,0 0,0 0,1 0,-1 0,0 0,0 0,0 0,0 0,0 1,0-1,-1 0,1 1,0-1,0 1,0-1,0 1,-1 0,1-1,0 1,-1 0,1 0,0 0,0 0,-1 0,1 0,0 0,0 0,-1 1,1-1,0 0,0 1,-1-1,1 1,0 0,0-1,0 1,0 0,0-1,0 1,0 0,0 0,0 0,0 0,1 0,-1 0,0 0,0 0,1 0,-1 2,-10 6,1 2,0-1,1 2,0-1,0 1,2 0,-1 1,2 0,-1 0,-3 14,7-21,1 1,0 0,1-1,-1 1,1 0,0 0,1 0,0 0,0 0,0 0,1 0,0 0,1 0,-1 0,1-1,1 1,-1-1,1 1,0-1,0 0,1 0,0 0,3 4,1-5,1 0,0 0,0-1,0 0,1 0,-1-1,1-1,0 1,0-2,0 1,-1-1,2-1,-1 0,0 0,0-1,0 0,8-2,-12 2,46-6,-1-3,1-2,-2-2,0-2,4-4,403-147,-432 157,-38 6,-42 7,27 0,0 2,0 1,0 0,1 3,0 0,1 1,0 2,-6 4,23-11,1-1,-1 2,1-1,0 1,0 0,1 1,0 0,0 0,0 0,1 1,0 0,1 1,0-1,0 1,0 0,1 0,1 0,0 1,0-1,1 1,0 0,0-1,1 1,0 10,2-16,-1-1,1 1,0 0,0 0,0 0,0-1,1 1,-1-1,1 1,0-1,0 0,1 1,-1-1,0 0,1-1,0 1,0 0,0-1,0 1,0-1,0 0,1 0,-1 0,1-1,-1 1,1-1,0 0,0 0,-1 0,5 0,120 6,-98-13,0-2,-1 0,0-2,0-1,-1-2,-1 0,0-2,-1-1,-1-1,9-8,-33 24,54-40,-3-2,-1-3,-2-2,-2-2,-3-2,23-36,-53 73,-1-1,-1 0,-1-1,0 0,-1-1,-1 0,0 0,-2-1,0 0,-1-1,-1 1,-1-1,0 0,-2 0,0-1,-1 1,-1 0,-2 0,-2-19,2 33,0 0,0 0,-1 1,1-1,-1 1,-1-1,1 1,-1 0,0 1,0-1,0 1,0-1,-1 1,0 0,0 1,0-1,0 1,-1 0,1 1,-1-1,0 1,0 0,0 0,0 1,0 0,0 0,0 0,0 1,0 0,0 0,0 0,-1 1,-3 1,-13 6,0 1,1 0,0 2,1 1,0 1,1 0,0 1,1 2,1 0,0 1,2 0,0 1,1 1,0 1,2 0,0 1,1 0,2 1,-5 13,8-21,1 0,1 1,0-1,1 1,0 0,1 0,1 0,1 0,0 0,1 1,0-1,1 0,1 1,0-1,2 0,-1-1,2 1,0 0,0-1,2 0,0-1,0 1,9 10,-1-10,0 0,1-2,1 0,0-1,0 0,1-1,1-2,-1 0,1 0,1-2,-1 0,1-2,13 2,6 0,0-2,0-2,1-2,-1-1,0-2,25-6,-31 2,1-1,-1-2,-1-1,1-1,-2-2,0-1,-1-2,-1-1,0-1,-1-2,16-15,-33 26,0-1,-1-1,0 1,-1-2,-1 1,1-1,-2-1,1-2,-6 12,0 1,0-1,0 1,-1-1,0 0,0 0,0 0,0 1,-1-1,1 0,-1 0,0 0,0 0,0 0,-1 0,0 0,1 0,-1 0,-1 0,1 1,0-1,-1 0,0 1,0-1,0 1,0 0,0 0,-1-1,0 2,1-1,-1 0,0 0,-1 0,-1 0,0 1,-1-1,1 1,0 0,-1 0,1 1,-1-1,0 1,1 0,-1 1,0-1,1 1,-1 1,0-1,0 1,1 0,-1 0,0 0,1 1,-1 0,-2 1,-106 63,103-58,1 0,0 0,0 1,1 1,0 0,1 0,0 0,1 1,0 1,0-1,1 1,1 0,0 0,1 0,0 1,0 0,2 0,0 0,0 0,1 0,1 0,0 2,1-9,0 0,0 1,0-1,1 0,0-1,1 1,-1 0,1 0,0-1,0 0,1 0,0 0,0 0,0 0,0-1,1 1,-1-1,1-1,0 1,1-1,-1 1,1-1,-1-1,1 1,0-1,0 0,4 1,8 2,1-1,-1-1,1-1,-1 0,1-1,0-1,0-1,14-3,7-3,1-1,-2-3,0-1,0-2,-1-2,13-8,176-125,-130 80,98-78,-194 146,0 0,0 0,1 0,-1 0,0 0,1 0,-1 0,1 0,-1 1,1-1,-1 0,1 1,-1 0,1-1,-1 1,1 0,0 0,-1 0,1 0,-1 0,1 0,0 0,-1 0,1 1,-1-1,1 1,0-1,-1 1,1-1,-1 1,0 0,1 0,-1 0,0 0,1 0,-1 0,0 0,0 0,0 1,0-1,0 0,0 1,0-1,-1 0,1 1,0-1,-1 1,1 0,-1-1,0 1,1-1,-1 1,0 0,0-1,0 1,0-1,0 1,0 0,2 21,-1 1,-1-1,-1 1,-1-1,-1 1,0-1,-2 0,-1 0,-1-1,-1 0,-2 2,5-15,-1 0,0 0,-1-1,0 0,-1 0,1 0,-1-1,-1 0,1 0,-1-1,0-1,-1 1,1-1,-1-1,0 0,-1 0,12-4,-1 0,0 1,1-1,-1 0,1 1,-1-1,1 1,-1-1,0 1,1-1,-1 1,0-1,1 1,-1-1,0 1,0-1,0 1,1-1,-1 1,0-1,0 1,0-1,0 1,0 0,0-1,0 1,0-1,0 1,0-1,-1 1,1 0,0-1,0 1,0-1,-1 1,1-1,0 1,-1-1,1 1,0-1,-1 0,1 1,-1-1,1 1,0-1,-1 0,1 1,-1-1,1 0,-1 0,1 1,-1-1,0 0,1 0,-1 0,1 0,-1 0,1 1,-1-1,0 0,1 0,-1-1,1 1,-1 0,1 0,-1 0,0 0,45 11,12-10,0-2,-1-3,1-2,-1-3,33-10,-48 11,3 0,-1-1,0-3,-1-1,0-3,28-14,-64 28,0 0,0-1,-1 0,1 0,-1 0,1 0,-1-1,0 0,0 0,-1 0,1 0,-1 0,0-1,0 1,0-1,-1 0,0 0,1 0,-2 0,1-1,0 0,-2-18</inkml:trace>
  <inkml:trace contextRef="#ctx0" brushRef="#br0" timeOffset="568.818">1553 214,'0'0</inkml:trace>
</inkml:ink>
</file>

<file path=ppt/ink/ink5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4:09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197 131,'0'-4,"0"2,0 7,5 7,1 7,0 5,-1 2,-1 3,-2 0,-1 1,-1 0,0-1,0 0,0-1,0 1,-1-1,1 0,0-4</inkml:trace>
  <inkml:trace contextRef="#ctx0" brushRef="#br0" timeOffset="304.876">0 611,'43'-9,"19"-9,4-1,-4 3,-9 4,-12 0,-10 1,-4 3,-2 3,-6 2</inkml:trace>
  <inkml:trace contextRef="#ctx0" brushRef="#br0" timeOffset="1052.356">57 837,'47'-13,"189"-32,-233 45,-1-1,1 0,-1 1,1-1,0 1,-1 0,1 0,-1 0,1 0,-1 0,1 0,0 1,-1-1,1 1,-1 0,1 0,-1 0,0 0,1 0,-1 0,0 1,0-1,0 1,0 0,0-1,0 1,0 0,-1 0,1 0,-1 0,1 0,-1 1,0-1,0 0,0 1,0-1,0 1,-1-1,1 1,-1-1,1 1,-1-1,0 2,-3 8,0-1,-1 0,-1-1,0 1,0-1,-1 0,0 0,-1 0,0-1,-1 0,0 0,0-1,0 0,-1-1,-1 0,-1 1,-33 33,-40 55,83-95,1 0,0 0,-1 1,1-1,0 0,-1 0,1 0,0 0,0 1,0-1,0 0,0 0,1 0,-1 1,0-1,0 0,1 0,-1 0,1 0,-1 0,1 0,-1 0,1 0,0 0,-1 0,1 0,0 0,0 0,0 0,0-1,0 1,0 0,0-1,0 1,0-1,0 1,0-1,0 1,0-1,0 0,1 1,-1-1,0 0,0 0,0 0,1 0,57-3,48-40,-33 14,-65 25</inkml:trace>
  <inkml:trace contextRef="#ctx0" brushRef="#br0" timeOffset="2402.366">621 1006,'3'-27,"2"0,1 0,1 0,1 1,1 0,2 1,0 0,2 0,1 1,1 1,9-11,25-47,36-59,-85 139,0 0,0-1,0 1,0 0,0 0,1-1,-1 1,1 0,-1 0,1 0,-1 0,1-1,0 1,-1 0,1 0,0 0,0 0,0 1,-1-1,1 0,0 0,1 0,-1 1,0-1,0 0,0 1,0-1,0 1,0 0,1-1,-1 1,0 0,0 0,1-1,-1 1,0 0,1 0,-1 1,0-1,0 0,1 0,-1 1,0-1,0 0,0 1,0-1,1 1,-1 0,0-1,1 2,21 123,-22-106,1 0,1 0,1 0,0-1,2 1,0-1,4 7,-9-23,-1 0,1 0,0 0,0 0,0 0,0 0,0 0,0-1,1 1,-1 0,0-1,1 1,-1-1,1 1,0-1,-1 0,1 0,0 0,0 0,0 0,0 0,0 0,0-1,0 1,0-1,0 1,0-1,0 0,0 0,0 0,0 0,1 0,-1-1,0 1,0 0,0-1,0 0,0 1,0-1,0 0,0 0,-1 0,1 0,0 0,0-1,-1 1,1-1,-1 1,1-1,-1 1,0-1,0 0,1 1,-1-1,0-1,63-120,126-161,-168 268,-18 52,-7 340,3-352</inkml:trace>
  <inkml:trace contextRef="#ctx0" brushRef="#br0" timeOffset="2865.995">1495 922,'43'-5,"-2"-2,1-1,-1-3,0-1,-1-2,-1-2,0-1,-1-2,-1-2,13-11,-33 17,-2 0,0-2,0 0,-2 0,0-1,-1-1,-1 0,-1-1,-1 0,0-1,4-17,-10 33,0-1,0 1,0-1,-1 0,0 0,0 0,0-1,-1 1,0 0,0-1,-1 1,0-1,0 1,0 0,-1-1,0 1,0 0,0-1,-1 1,0 0,0 0,-1 0,0 0,0 1,0-1,-1 1,1 0,-1-1,-1 2,1-1,-1 0,1 1,-1 0,-1 0,1 1,0-1,-1 1,-4-2,2 3,0 1,0-1,-1 2,1-1,-1 1,1 0,0 0,-1 1,1 1,0-1,0 1,-1 1,2-1,-1 1,0 1,0-1,1 1,0 1,0-1,0 1,1 1,-1-1,1 1,-1 1,-3 3,1 0,0 1,1 0,0 0,1 1,0 0,1 0,0 1,1-1,0 1,1 0,1 1,0-1,0 9,2-11,0-1,2 0,-1 1,1-1,1 0,0 0,0 0,1 0,0 0,1 0,0-1,0 0,1 1,1-2,-1 1,1-1,1 0,0 0,0 0,3 2,13 9,0-2,0 0,2-1,0-2,1 0,0-2,1-1,0-1,1-1,0-2,0 0,13 0,95 3,-108-10</inkml:trace>
  <inkml:trace contextRef="#ctx0" brushRef="#br0" timeOffset="35077.077">2370 18,'198'-15,"-196"14,0 1,0-1,0 1,0 0,0 0,0 0,0 0,0 0,0 0,0 1,0-1,0 1,0-1,0 1,0 0,-1-1,1 1,0 0,0 0,-1 0,1 1,-1-1,1 0,-1 1,1-1,-1 1,0-1,0 1,0 0,0-1,0 1,0 0,0 0,0 0,-1 0,1-1,-1 1,1 0,-1 0,0 0,0 0,0 0,0 0,0 0,0 0,-1 0,1 0,-1 0,1 0,-1 0,0 0,-43 49,39-47,1-1,-1 1,1 0,0 0,0 1,0-1,1 1,-1 0,1 0,0 0,1 0,-1 1,1-1,0 1,0-1,1 1,0 0,0 2,1-5,1 0,-1-1,1 1,0 0,0 0,0-1,0 1,1-1,-1 1,1-1,0 1,-1-1,1 0,0 0,0 0,0 0,1 0,-1-1,0 1,1 0,-1-1,1 0,0 0,-1 0,1 0,0 0,0 0,-1-1,3 1,88 6,-87-7,80-6,-61-1</inkml:trace>
</inkml:ink>
</file>

<file path=ppt/ink/ink5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4:51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1,'-11'127,"-73"142,73-238,2 0,1 1,1 0,2 0,1 0,2 0,1 28,2-56,-1-1,0 1,1-1,0 1,0-1,0 1,0-1,1 1,-1-1,1 0,0 0,0 0,0 0,0 0,1 0,-1-1,1 1,-1-1,1 1,0-1,0 0,0 0,0 0,0-1,1 1,-1-1,0 0,1 0,-1 0,1 0,0 0,-1-1,1 0,-1 0,2 0,6 0,0 0,1-1,-1-1,0 0,0 0,0-1,0 0,-1-1,1-1,8-4,11-11,0-2,-1-1,-1-2,-1 0,-2-2,0 0,9-17,26-26,-41 34,-50 58,20-14,1 1,0 0,0 0,1 1,0 0,1 1,0-1,1 2,0-1,1 1,0 0,1 1,0-1,1 1,0 0,1 0,1 0,0 1,1-1,0 7,1-16,1 0,0 0,0 0,0 0,0 0,1 0,-1 0,1-1,0 1,0-1,1 1,-1-1,1 0,-1 0,1 0,0 0,0 0,0-1,1 1,-1-1,1 0,-1 0,1 0,0 0,-1-1,1 0,0 1,0-2,0 1,0 0,0-1,0 1,1-1,6 1,-1-1,1 0,0-1,0 0,-1 0,1-1,-1-1,1 1,-1-2,0 0,0 0,2-1,-6 0,1 1,-1-1,0 0,-1 0,1 0,-1-1,0 0,0 0,-1 0,0 0,0-1,0 0,-1 0,0 0,0 0,-1 0,0-1,0 1,-1-1,0 1,0-1,-1 0,0 1,0-1,-1 0,0 1,0-1,-1-2,-1 4,0 1,-1-1,1 1,-1 0,0 0,0 1,0-1,-1 1,0 0,0 0,0 0,0 1,-1 0,1 0,-1 0,-1 0,-17-8</inkml:trace>
  <inkml:trace contextRef="#ctx0" brushRef="#br0" timeOffset="311.274">223 311,'-68'-16,"68"16,0 0,0 0,1 0,-1-1,0 1,0 0,1 0,-1 0,0 0,0 0,1 0,-1 0,0 0,0 0,0-1,1 1,-1 0,0 0,0 0,0 0,0-1,1 1,-1 0,0 0,0 0,0-1,0 1,0 0,0 0,1-1,-1 1,0 0,0 0,0-1,0 1,0 0,0 0,0-1,0 1,0 0,0 0,0-1,0 1,-1 0,1 0,0 0,0-1,0 1,0 0,0-1,27-1,173-35,-144 23,67-19,-101 31</inkml:trace>
  <inkml:trace contextRef="#ctx0" brushRef="#br0" timeOffset="1828.941">336 284,'0'-5,"-5"-2,-6 1,-2 6,-2 3,-5 1,-3 0,-3-1,-1-1,-1 4,-1 1,0-1,0-1,1-2,-1-1,5-1</inkml:trace>
</inkml:ink>
</file>

<file path=ppt/ink/ink5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5:07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484 727,'-15'-7,"-1"1,1 0,-1 2,0 0,0 0,0 1,-1 2,1-1,-1 2,1 0,0 1,-1 0,1 2,0 0,0 1,0 0,-8 4,11-2,0 0,0 1,0 1,1 0,1 0,-1 1,1 1,1 0,0 0,0 1,1 0,1 1,-1 0,2 1,4-10,0 0,1 0,0 1,0-1,0 1,0-1,0 1,1 0,-1-1,1 1,0 0,0 0,1 0,-1 0,1 0,0 0,0 0,0 0,0 0,1 0,0 0,0 0,0 0,0 0,0 0,1-1,0 1,0-1,0 1,0-1,0 1,1-1,-1 0,1 0,0 0,0-1,0 1,0-1,1 0,-1 1,1-1,-1-1,1 1,0-1,0 1,-1-1,1 0,0 0,3 0,10-3,0-1,-1 0,1-1,-1-1,0 0,0-1,0-1,-1-1,0 0,-1-1,0 0,0-1,-1-1,6-5,-13 11,26-19,-1-3,-2 0,0-2,-2-1,-1-1,19-30,-26 40,-9 40,-3 151,22 150,-23-276,-1 0,-2 0,-2 0,-1 1,-3-1,-2 0,-2-1,-1 1,-4 5,6-28,3-9,0-1,0 1,-1-1,-1 1,0-1,-1 0,0-1,0 0,-1 0,0 0,-2 0,5-6,0 1,0-1,-1 0,0-1,0 1,0-1,0 0,0 0,-1 0,1-1,-1 0,0 0,0-1,0 1,0-1,0 0,0-1,0 0,0 0,0 0,0 0,0-1,0 0,-4-1,6-3,-1 0,1 0,0-1,0 1,1-1,0 1,0-1,0 0,1-1,-1 1,1 0,1-1,-1 1,1-1,1 1,-1-1,1 1,0-1,0 0,1 1,0-1,0 1,1-1,0 1,0 0,0-1,69-192,-63 173</inkml:trace>
  <inkml:trace contextRef="#ctx0" brushRef="#br0" timeOffset="1153.042">822 896,'32'0,"-1"-1,1-2,0-2,-1 0,0-2,0-2,-1 0,0-2,26-14,-51 23,0-1,0 0,0 1,0-1,0-1,-1 1,1-1,-1 0,0 0,0 0,0 0,-1-1,0 0,0 1,0-1,0 0,-1-1,0 1,0 0,0-1,0 1,-1-1,0 1,0-1,-1 0,0 1,0-1,0 0,0 1,-1-1,0 0,0 1,-1-1,0 1,-1-3,2 5,-1 1,0-1,-1 1,1 0,0-1,-1 1,1 0,-1 1,0-1,0 0,1 1,-1-1,0 1,0 0,-1 0,1 0,0 1,0-1,0 1,0-1,-1 1,1 0,0 0,0 1,0-1,-1 1,1 0,0-1,0 1,0 0,0 1,0-1,-2 2,-90 63,90-62,0 1,0-1,0 1,1-1,-1 1,1 0,0 1,1-1,-1 1,1 0,0 0,1 0,0 0,0 0,0 0,0 1,1-1,0 1,0-1,1 1,0 0,0-1,1 1,0-1,0 1,0-1,1 0,0 1,0-1,0 0,1 0,0 0,3 5,5-2,1 0,-1 0,1-1,1-1,0 0,0-1,0 0,0-1,1-1,0 0,0 0,0-2,1 0,-1 0,1-1,-1-1,0-1,1 0,-1 0,1-2,-1 0,0 0,7-4,10-5,-1-1,0-1,-1-2,-1-1,0-1,17-16,-16 12,-1-1,-1-1,-1-2,-1 0,-2-2,0 0,-2-2,-1 0,-2-1,-1-1,-1-1,-2 0,-1-1,-1-1,-3 0,0 0,-3-1,-1 0,0-17,-3 42,-1 0,-1 0,1 0,-2 0,0 0,0 0,-1 0,0 1,-1-1,0 0,-1 1,0 0,0 0,-1 0,-1 0,1 1,-2 0,0-1,6 9,0 0,0 0,0 0,0 0,-1 0,1 0,0 0,-1 1,1-1,0 1,-1-1,1 1,-1-1,1 1,-1 0,1-1,-1 1,1 0,-1 0,1 0,-1 0,1 1,-1-1,1 0,-1 0,1 1,-1-1,1 1,-1 0,1-1,0 1,-1 0,1 0,0 0,0 0,0 0,0 0,0 0,0 0,0 0,0 1,0-1,0 0,1 0,-1 1,0-1,1 1,-26 74,20-31,1 0,3 1,1-1,5 22,-2 25,26 151,2 29,-31-200,-21-144,18 49</inkml:trace>
  <inkml:trace contextRef="#ctx0" brushRef="#br0" timeOffset="1402.978">1415 416,'38'0,"32"0,9 0,1-4,-4-3,-6 1,-9-3,-5-1,-9 1,-1 3,-4-3,-5 1,-4 1,-2 2,-2 2,-6 1</inkml:trace>
</inkml:ink>
</file>

<file path=ppt/ink/ink5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5:15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0,'0'0,"-5"0,-1 5,5 1,2-5,2 3,-1-1</inkml:trace>
  <inkml:trace contextRef="#ctx0" brushRef="#br0" timeOffset="-869.055">199 451,'-5'-1,"0"-1,0 1,0 0,0 1,-1-1,1 1,0 0,0 0,0 1,0-1,-1 1,1 0,0 1,0-1,0 1,1 0,-1 0,0 1,1-1,0 1,-1 0,1 0,0 1,0-1,1 1,-1 0,1-1,0 2,-3 3,-2 4,1 0,0 1,1 0,0 0,1 1,0-1,1 1,1 0,0 1,1 3,-1 214,3-222,0-1,1 1,0-1,1 0,0 1,0-1,1 0,0 0,1-1,0 1,0-1,1 0,0 0,0 0,1 0,0-1,0 0,1 0,0-1,0 0,1 0,-1-1,1 0,0 0,1-1,-1 0,1 0,8 2,-3-4,1-1,-1 0,0-1,0 0,1-1,-1-1,0 0,0-1,0-1,-1 0,1-1,-1 0,0-1,2-2,169-113,-172 112,5-2,-1-2,0 1,-1-2,-1 0,0-1,-1 0,-1-1,0-1,-2 0,1 0,-2-1,0 0,-2-1,0 0,0 0,-2-1,-1 1,0-1,-1 0,-2 0,1-15,-6 22,1 1,-2 0,1 0,-2 1,1-1,-2 1,1 0,-2 1,1 0,-1 0,-1 0,0 1,0 0,-1 1,0 0,0 1,-1 0,0 0,0 1,-1 1,0 0,0 0,0 1,-8-1,-2 1,-1 1,0 1,1 1,-1 1,0 1,1 1,-1 1,1 1,0 1,0 1,0 1,1 1,0 1,0 0,1 2,0 0,1 1,1 1,0 1,0 1,-10 12,4-8</inkml:trace>
  <inkml:trace contextRef="#ctx0" brushRef="#br0" timeOffset="-429.759">114 818,'87'-49,"-32"11,-41 30,1 0,0 1,1 1,0 0,0 1,0 1,1 1,-1 0,12 0,-23 4,0 0,0 0,0 0,0 1,0 0,0 0,0 1,-1-1,1 1,-1 0,1 0,-1 0,0 1,-1 0,1-1,0 1,-1 1,0-1,0 0,0 1,0 2,26 29,-21-29,0 0,0 0,1-1,0 0,1 0,-1-1,1 0,0-1,0 0,0-1,1 0,-1 0,1-1,0 0,0-1,0-1,-1 1,1-2,0 1,8-3,-16 3,0-1,0 0,0 0,-1 1,1-2,0 1,0 0,-1 0,1-1,-1 0,1 1,-1-1,0 0,0 0,0 0,0-1,0 1,0 0,-1-1,1 1,-1-1,1 1,-1-1,0 0,0 0,0 0,0 1,-1-1,1 0,-1 0,0 0,0 0,0 0,0 0,0 0,-1 0,1 0,-1 0,0 0,0 1,0-1,0 0,-1-1,-5-14</inkml:trace>
  <inkml:trace contextRef="#ctx0" brushRef="#br0" timeOffset="579.84">763 84,'7'-4,"0"0,1 1,-1-1,1 1,-1 1,1-1,0 1,0 1,0 0,0 0,1 0,-1 1,0 0,5 1,3-1,-14-1,1 0,-1 1,1-1,0 1,-1-1,1 1,0 0,-1 0,1 0,0 1,-1-1,1 1,0-1,-1 1,1 0,-1 0,1 0,-1 0,1 0,-1 1,0-1,0 1,0-1,0 1,0 0,0 0,0 0,0 0,-1 0,1 0,-1 1,0-1,1 0,-1 1,0-1,0 1,-1-1,1 1,0 0,-1-1,0 1,1 0,-1-1,0 1,-1 0,1-1,-1 3,-19 42,17-43,0 0,1 1,0-1,-1 1,1 0,1-1,-1 1,1 0,0 0,0 0,0 0,1 0,0 0,0 0,0 1,1-3,0-1,0 0,0 0,0 0,0-1,1 1,-1 0,0 0,1-1,0 1,-1 0,1-1,0 0,0 1,0-1,0 0,0 0,0 0,0 0,0-1,0 1,0 0,0-1,1 0,-1 1,0-1,0 0,1 0,-1 0,1-1,70-8,44-17,-92 24</inkml:trace>
  <inkml:trace contextRef="#ctx0" brushRef="#br0" timeOffset="2068.132">453 0,'-5'0,"-2"5,1 6,1 6,6 1,8-4,3-8,-2-11,-6-3,-9-2,-4 7,0 8,1 3</inkml:trace>
  <inkml:trace contextRef="#ctx0" brushRef="#br0" timeOffset="3033.073">1440 649,'252'-17,"-50"-13,-73 19,-117 11</inkml:trace>
  <inkml:trace contextRef="#ctx0" brushRef="#br0" timeOffset="3402.439">1751 424,'-5'9,"-2"13,6 8,3 3,0 1,1-1,-1 0,0-2,-1-1,0-1,-1-1,0 1,0-1,0 0,0-1,0-3</inkml:trace>
</inkml:ink>
</file>

<file path=ppt/ink/ink5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5:21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566 142,'0'-2,"1"0,-1 0,1-1,-1 1,0 0,0-1,0 1,0 0,0 0,-1-1,1 1,-1 0,1 0,-1-1,0 1,0 0,0 0,0 0,0 0,0 0,-1 0,1 0,-1 1,1-1,-1 0,0 1,0-1,0 1,1 0,-1 0,0-1,-1 1,1 1,0-1,0 0,0 0,0 1,-1-1,1 1,0 0,-1 0,1-1,0 2,-1-1,-8 3,0 0,0 1,0 1,1 0,-1 0,1 1,0 0,1 1,-1 0,2 1,-1 0,-5 6,11-11,0 0,0 1,0 0,0-1,1 1,-1 0,1 0,0 1,0-1,0 0,1 1,0-1,0 1,0-1,0 1,1 0,-1-1,1 1,0 0,1-1,-1 1,1 0,0-1,0 1,1-1,-1 1,1-1,0 0,0 0,0 0,1 0,-1 0,1 0,0 0,0-1,0 1,1-1,-1 0,1 0,0-1,0 1,0-1,0 1,0-1,0-1,1 1,-1 0,5 0,0-1,-1 0,0-1,1 0,-1 0,1-1,-1 0,0 0,1-1,-1 0,0-1,0 0,0 0,-1 0,1-1,-1 0,0-1,0 0,0 0,0 0,-1-1,0 0,0 0,-1 0,0-1,0 0,0 0,-1 0,0-1,-1 0,1 1,-1-1,-1 0,0 0,0-1,0-3,25-121,-5 181,41 187,-52-183,-5-35,-1 1,-1 0,0 0,-1 0,-1 0,-1 1,0-1,-2 1,0-1,-1 1,-1-1,0 0,-1 0,-2 0,1-1,-9 16,9-27,0 0,0-1,-1 1,0-1,0 0,-1-1,1 1,-1-1,0 0,0-1,0 0,-1 0,1-1,-1 1,1-2,-1 1,0-1,0 0,1-1,-1 0,0 0,-3-1,8 1,-1 0,0-1,1 1,-1-1,1 0,-1-1,1 1,0 0,0-1,-1 0,1 0,0 0,0 0,1 0,-1 0,0-1,1 0,-1 1,1-1,0 0,0 0,0 0,0 0,1-1,-1 1,1 0,0-1,0 1,0-1,0 1,1-1,-1 1,1-1,0 0,0 1,0-1,1 1,-1-1,2-2,7-11,1 1,0 1,1-1,1 2,1-1,0 2,0 0,1 0,1 2,0-1,1 2,0 0,1 1,0 1,0 0,1 1,7-1,129-40,-130 45</inkml:trace>
  <inkml:trace contextRef="#ctx0" brushRef="#br0" timeOffset="380.735">255 849,'44'-10,"37"-8,16-5,-5 0,-8 6,-9-1,-12 3,-12 5,-11 3,-6 4,-4 1,-3 2,-2 1,1-1,-4 1</inkml:trace>
  <inkml:trace contextRef="#ctx0" brushRef="#br0" timeOffset="942.73">312 1300,'41'-6,"0"-2,0-2,-1-1,0-2,24-13,-48 19,-2 0,1-1,-1-1,0 0,-1-1,0 0,-1-1,0-1,0 0,-1-1,-1 0,0 0,-1-1,-1 0,6-11,-13 21,1 1,-1-1,0 1,0-1,0 0,0 1,-1-1,0 0,1 0,-1 1,0-1,-1 0,1 0,-1 1,0-1,1 0,-2 1,1-1,0 1,-1-1,0 1,1 0,-1 0,0-1,-1 1,1 1,-1-1,1 0,-1 1,0-1,0 1,0 0,0 0,0 0,-1 0,1 0,0 1,-1-1,0 1,1 0,-1 0,0 1,1-1,-1 1,0 0,1 0,-1 0,0 0,0 1,1-1,-1 1,0 0,1 0,-1 0,1 1,-2 0,-5 4,-1 1,1 0,1 0,-1 1,1 0,1 1,0 0,0 0,0 1,1 0,1 1,0-1,0 1,1 0,0 0,1 1,1 0,0-1,0 1,0 3,3-8,-1-1,1 1,0-1,1 1,-1-1,1 0,1 1,-1-1,1 0,0 0,0 0,1 0,0 0,0 0,0-1,1 1,0-1,0 0,0 0,1 0,-1-1,4 3,5 4,2-1,-1 0,1-1,0-1,1 0,0-1,13 4,28-2,-32-11</inkml:trace>
  <inkml:trace contextRef="#ctx0" brushRef="#br0" timeOffset="1931.933">1131 115,'14'13,"0"1,-1 0,-1 1,0 1,-1 0,-1 0,0 1,-1 0,-1 1,-1 0,0 0,-2 1,0-1,-1 1,0 1,-2-1,0 0,-2 1,0-1,-1 0,-1 3,1 62,-16 153,7-205,-1-1,-2-1,-1 1,-2-2,0 0,-2-1,-1-1,-17 18,-54 45,68-70</inkml:trace>
  <inkml:trace contextRef="#ctx0" brushRef="#br0" timeOffset="2481.781">87 2,'-21'65,"3"2,3 0,3 1,3 0,0 58,6-71,3 0,2 1,3-1,2-1,2 1,2-1,3-1,3 0,22 50,-29-81,0-1,2 1,0-2,2 1,0-2,1 0,1-1,1 0,0-1,2-1,-1-1,16 8,-10-10</inkml:trace>
  <inkml:trace contextRef="#ctx0" brushRef="#br0" timeOffset="3169.571">1639 255,'-29'40,"2"1,2 2,2 0,2 1,2 1,1 1,3 1,1 5,11-43,1-1,0 1,1 0,0-1,0 1,1 0,0 0,0-1,1 1,1 0,-1-1,1 1,1-1,-1 1,2-1,-1 0,1 0,0 0,1-1,-1 1,2-1,-1 0,1-1,0 1,0-1,1 0,0-1,5 4,-3-3,0 0,1-1,-1-1,1 1,0-2,0 1,0-1,0-1,0 0,1 0,-1-1,1-1,0 1,-1-2,1 1,-1-2,1 1,-1-1,0-1,0 0,0 0,0-1,0-1,1 0,7-5,0 0,-1-1,-1 0,1-2,-2 0,0 0,-1-2,0 0,-1 0,-1-1,0-1,-1 0,-1 0,-1-1,-1-1,0 1,3-14,-9 24,-1 0,0 0,0 0,-1 0,0 0,-1 0,0 0,0 1,0-1,-1 0,0 0,-1 1,0-1,0 1,0 0,-1 0,0 0,-1 0,1 1,-1 0,0 0,-1 0,0 0,0 1,0 0,0 0,-1 1,0 0,1 0,-2 0,1 1,0 0,-1 0,1 1,-1 0,0 1,0-1,-8 1,-14-4</inkml:trace>
  <inkml:trace contextRef="#ctx0" brushRef="#br0" timeOffset="3467.851">1469 679,'271'-135,"-261"130,-8 3,1-1,0 1,0 0,0-1,0 2,0-1,0 0,1 1,-1-1,0 1,1 0,0 0,-1 0,1 1,-1-1,1 1,0 0,-1 0,1 0,0 0,-1 1,1-1,-1 1,1 0,-1 0,1 1,-1-1,1 1,-1-1,0 1,0 0,0 0,0 1,2 1,-3 1,0 0,0 0,1 0,-1-1,1 1,1-1,-1 1,1-1,-1 0,1 0,0-1,0 1,1-1,-1 0,1 0,0 0,0-1,0 1,0-1,0-1,0 1,0-1,1 0,-1 0,1 0,-1-1,1 1,-1-1,3-1,87-25,-73 16</inkml:trace>
  <inkml:trace contextRef="#ctx0" brushRef="#br0" timeOffset="4003.673">2006 29,'20'-6,"-10"2,1 0,-1 1,1 0,-1 0,1 1,0 1,0-1,0 2,0 0,0 0,-1 1,1 0,0 1,0 0,6 3,-15-3,0 1,0-1,-1 1,1 0,-1-1,0 1,0 0,0 0,0 0,0 0,-1 0,1 0,-1 0,0 0,0 0,0 0,0 0,-1 0,1 0,-1 0,1 0,-1 0,0-1,0 1,-1 0,1 0,-1-1,1 1,-1-1,0 1,0-1,0 0,0 1,0-1,0 0,-1 0,-2 1,-5 12,8-13,1 0,-1 0,1 0,0 0,-1 0,1 0,0 1,0-1,1 1,-1-1,0 0,1 1,-1-1,1 1,0 0,0-1,0 1,0-1,0 1,1-1,-1 1,1-1,0 1,0-1,0 0,0 1,0-1,0 0,0 0,1 0,-1 0,1 0,-1 0,1 0,0 0,0 0,0-1,0 1,0-1,0 0,1 0,-1 1,0-1,1-1,-1 1,0 0,1 0,-1-1,1 0,-1 1,1-1,-1 0,2 0,42-7,-26 1</inkml:trace>
  <inkml:trace contextRef="#ctx0" brushRef="#br0" timeOffset="4553.432">1893 453,'-2'-8,"0"1,0-1,0 1,-1 0,0 0,0 0,-1 0,0 0,0 1,0 0,-1 0,0 0,0 0,-1 1,0 0,0 0,0 0,0 1,-1 0,1 0,-1 1,0 0,-5-2,-5-2,12 4,-1 1,1-1,0 1,-1 0,1 1,-1-1,1 1,-1 0,0 0,1 1,-1-1,0 2,0-1,1 0,-1 1,0 0,1 0,-1 1,-4 2,-11 7,3 0</inkml:trace>
  <inkml:trace contextRef="#ctx0" brushRef="#br0" timeOffset="5172.368">2175 566,'39'-10,"26"-3,7-3,-3-1,-9 4,-10 4,-9 8,-16 9,-12 4</inkml:trace>
  <inkml:trace contextRef="#ctx0" brushRef="#br0" timeOffset="5420.929">2260 792,'38'-5,"27"-1,3-5,-6-1,-13 3</inkml:trace>
  <inkml:trace contextRef="#ctx0" brushRef="#br0" timeOffset="5700.977">3191 142,'-48'47,"2"1,3 3,1 1,0 7,31-45,-4 2,1 1,0 0,2 0,0 1,1 1,0 0,2 1,0 0,2 0,0 0,1 1,1 0,1 1,1-1,1 1,0-1,2 5,2-19,-1 0,2 0,-1 0,1 0,0-1,0 1,1-1,0 1,0-1,0 0,1-1,0 1,0-1,0 0,1 0,0-1,0 1,0-1,0-1,1 1,-1-1,1 0,0-1,0 1,0-1,0-1,0 1,1-1,1 0,9 0,0 0,0-1,0 0,0-2,0 0,0-1,0-1,-1 0,15-7,-7 0</inkml:trace>
  <inkml:trace contextRef="#ctx0" brushRef="#br0" timeOffset="6069.376">3332 594,'-3'15,"0"1,2 0,0 0,1 0,1 0,0 0,1 0,1-1,0 1,1 0,1-1,0 0,1 0,2 3,-6-15,0 0,0 0,1 0,-1-1,1 1,-1-1,1 1,0-1,0 0,0 0,0 0,0 0,0-1,0 1,1-1,-1 0,1 0,-1 0,1 0,-1-1,1 1,-1-1,1 0,-1 0,1 0,0-1,-1 1,1-1,-1 0,1 0,-1 0,0 0,1-1,-1 1,1-1,4-2,0-1,-1 1,1-2,-1 1,0-1,0 0,-1 0,1-1,-1 0,-1 0,0 0,0-1,3-5,-5 8,0 0,0-1,-1 1,0 0,0-1,0 0,-1 1,1-1,-1 0,-1 0,1 0,-1 0,0 1,-1-1,1 0,-1 0,0 0,0 0,-1 1,0-1,0 1,0-1,-1 1,1 0,-1 0,-1 0,1 0,-1 0,0 1,0 0,0-1,0 1,-1 1,1-1,-1 1,0 0,0 0,-1 0,1 1,-2-1,-48-4,30 6</inkml:trace>
  <inkml:trace contextRef="#ctx0" brushRef="#br0" timeOffset="6568.772">3585 876,'155'-285,"-155"285,21-32,-21 31,0 1,1-1,-1 1,0 0,0-1,1 1,-1-1,0 1,1 0,-1-1,0 1,1 0,-1-1,1 1,-1 0,0-1,1 1,-1 0,1 0,-1 0,1-1,-1 1,1 0,-1 0,1 0,-1 0,1 0,-1 0,1 0,-1 0,1 0,-1 0,1 0,-1 0,1 1,-1-1,1 0,-1 0,1 0,-1 1,0-1,1 0,-1 1,1-1,-1 0,0 1,1-1,-1 0,0 1,1-1,-1 1,0-1,0 0,1 1,-1-1,0 1,0-1,0 1,0-1,0 1,0-1,1 1,-1-1,0 1,0-1,-1 1,1 0,3 60,-4-56,0-1,0 1,0 0,0 0,1 0,0-1,0 1,0 0,0 0,1 0,0 0,0-1,0 1,1 0,-1-1,1 1,0-1,0 0,1 0,-1 1,1-1,0-1,0 1,1 0,-1-1,1 0,-1 0,1 0,0 0,0 0,4 1,-1-4,0-1,-1-1,1 1,-1-1,0 0,1-1,-1 1,0-1,0 0,-1-1,1 1,-1-1,1 0,-1-1,-1 1,1-1,0 0,-1 0,0-1,-1 1,1-1,-1 0,0 0,0 0,-1 0,1 0,0-4,19-68,-17 53</inkml:trace>
  <inkml:trace contextRef="#ctx0" brushRef="#br0" timeOffset="7024.805">4319 369,'-13'7,"-2"1,1 0,0 0,0 2,1 0,0 0,1 1,0 1,1 0,0 0,-7 11,17-21,0 0,1 1,-1-1,0 0,1 1,-1-1,1 0,0 1,0-1,0 0,0 1,0-1,0 1,1-1,-1 0,1 1,0-1,-1 0,1 0,0 1,0-1,1 0,-1 0,0 0,1 0,-1-1,1 1,-1 0,1 0,0-1,0 1,0-1,0 0,0 0,0 1,2-1,36 51,-40-43,-2-1,1 0,-1 0,0 1,-1-1,0 0,0-1,-1 1,0-1,0 1,-1-1,1-1,-2 1,1-1,-1 1,0-1,0-1,-1 1,1-1,-1-1,-1 1,7-4,-71 49,50-39</inkml:trace>
  <inkml:trace contextRef="#ctx0" brushRef="#br0" timeOffset="7341.035">4602 255,'-5'29,"-1"24,0 7,1-1,2-6,1-7,-4-7,-1-5,0-4,3-1,0-2,2 0,1 0,1-5</inkml:trace>
  <inkml:trace contextRef="#ctx0" brushRef="#br0" timeOffset="7587.955">4319 566,'39'-5,"26"-6,8-2,-4 2,-9 3,-10 2,-14 8,-12 3</inkml:trace>
  <inkml:trace contextRef="#ctx0" brushRef="#br0" timeOffset="7766.931">4772 792,'4'0,"3"0</inkml:trace>
</inkml:ink>
</file>

<file path=ppt/ink/ink5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5:34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58 189,'44'-115,"-63"139,4 12,0 0,3 1,1 1,2 0,1 0,0 15,7-45,-1 0,2 0,-1-1,1 1,0 0,0 0,1 0,0 0,1 0,0-1,0 1,0 0,1-1,0 0,1 0,0 0,0 0,0 0,1-1,0 0,0 0,0 0,1 0,0-1,0 0,0 0,1-1,0 0,0 0,0 0,5 1,-3-7,0 0,0-1,0 1,0-2,0 1,-1-1,1-1,-1 0,0 0,-1 0,1-1,-1 0,0-1,0 1,-1-1,0-1,0 1,-1-1,0 0,0 0,-1-1,0 1,0-3,5-3,-1 0,-1-1,0 0,-1 0,-1-1,0 0,-1 0,-1 0,-1 0,0 0,-1-1,0 1,-2-1,0 1,0-1,-2 1,0 0,-1 0,0 0,-2 1,0-1,0 1,-1 0,-4-3,9 14,0 1,-1-1,1 1,-1 0,0-1,0 1,0 1,-1-1,1 0,-1 1,1 0,-1 0,0 0,0 0,0 1,0-1,0 1,0 0,0 0,-1 0,1 1,0 0,0 0,-1 0,1 0,0 0,0 1,0 0,-5 1,-9 8</inkml:trace>
</inkml:ink>
</file>

<file path=ppt/ink/ink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9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57 144,'-4'34,"2"25,3 8,0-4,0-6,0-9,0-8,0-6,-1-3,1-3,-1-1,0-5</inkml:trace>
  <inkml:trace contextRef="#ctx0" brushRef="#br0" timeOffset="446.402">1 32,'29'-8,"0"1,0 1,1 1,-1 2,1 1,0 1,0 2,10 2,-37-3,0 0,1 1,-1 0,0-1,0 1,0 0,0 1,0-1,0 0,0 1,0 0,-1 0,1 0,-1 0,1 0,-1 0,0 0,1 1,-1-1,-1 1,1 0,0 0,-1-1,1 1,-1 0,0 0,0 0,0 1,0-1,0 0,-1 0,0 0,1 1,-1-1,0 0,-1 0,1 1,-1-1,1 0,-1 0,0 0,0 0,0 0,-1 1,-74 111,32-59,42-53,0 0,0 0,1 0,-1 1,1-1,0 1,-1-1,2 1,-1-1,0 1,1 0,0-1,0 1,0 0,0-1,0 1,1-1,0 1,0 0,0-1,0 1,0-1,1 0,-1 1,1-1,0 0,0 0,0 0,0 0,1 0,-1-1,1 1,0-1,0 1,-1-1,2 0,-1 0,0-1,2 2,104 68,-105-67,-1 0,0-1,0 1,0 1,0-1,-1 0,1 1,-1-1,-1 1,1 0,0 0,-1-1,0 1,0 0,-1 0,1 0,-1 0,0 0,0 0,-1 0,0 0,0 0,0 0,0 0,-1 0,1 0,-1-1,0 1,-1-1,1 0,-1 1,0-1,0 0,0 0,-1-1,1 1,-1-1,0 0,0 0,0 0,-5 2,-3 3,-1-2,0 1,0-2,-1 0,1 0,-1-1,0-1,0 0,0-1,-1-1,-3 0,-7-1</inkml:trace>
  <inkml:trace contextRef="#ctx0" brushRef="#br0" timeOffset="763.563">819 201,'-14'33,"-10"21,-5 7,2-4,0-5,6-8,1-5,4-6,0-3,3-2,-2-6,3-1,-3-5,-2-5,0-4</inkml:trace>
  <inkml:trace contextRef="#ctx0" brushRef="#br0" timeOffset="1017.366">509 286,'33'34,"22"15,5 5,-2-3,-7-9,-11-8,-8-9,-5-4,-7-6</inkml:trace>
  <inkml:trace contextRef="#ctx0" brushRef="#br0" timeOffset="3250.523">1102 370,'19'0,"16"0,7 0,1 0,-2 0,-3-4,-3-3,-3 1,-2 1,-2 2,0 1,0 1,-6 0</inkml:trace>
  <inkml:trace contextRef="#ctx0" brushRef="#br0" timeOffset="3511.837">1186 568,'58'-5,"23"-1,3 0,-2 1,-12-4,-12 1,-12 0,-13 3</inkml:trace>
  <inkml:trace contextRef="#ctx0" brushRef="#br0" timeOffset="3901.35">2118 144,'-39'44,"2"1,1 1,-27 50,60-93,1 0,-1 0,0 0,1 1,0-1,0 1,0 0,0 0,0-1,1 1,0 0,0 0,0 0,0 0,1 1,-1-1,1 0,0 0,0 0,1 0,-1 1,1-1,0 0,0 0,0 0,1 0,-1-1,1 1,0 0,0 0,0-1,1 0,-1 1,1-1,0 0,0 0,0 0,0-1,0 1,1-1,-1 1,2-1,14 2,0-1,0-1,0-1,1-1,-1-1,0 0,1-1,-1-1,0-1,-1-1,1-1,-1 0,0-1,0-1,-1-1,0 0,14-11,-19 13,0-1,-1 0,0-1,0 0,-1 0,-1-1,1-1,-1 0,-1 0,0 0,-1-1,0 0,-1-1,0 0,-3 5,0 1,0-1,-1 0,0 0,0 0,-1 0,0-1,0 1,-1 0,0 0,-1-1,0 1,0 0,-1 0,0 0,0 0,-1 0,0 1,0-1,-1 1,0 0,0 0,-1 0,0-1,-3 0,1 1,-1 0,-1 0,1 0,-1 1,0 1,-1 0,1 0,-1 1,0 0,0 0,0 1,-1 0,1 1,-1 1,1-1,-1 2,0-1,-9 2,-15-1</inkml:trace>
  <inkml:trace contextRef="#ctx0" brushRef="#br0" timeOffset="4181.59">1863 201,'10'5,"22"6,11 1,7-1,0-2,2-4,-4-1,-1-3,2 0,-3-2,-4 1,-5-1,-3 6,-3 1,-3 0,0-1,-5-2</inkml:trace>
  <inkml:trace contextRef="#ctx0" brushRef="#br0" timeOffset="4517.511">2683 483,'-25'34,"-16"20,-2 1</inkml:trace>
</inkml:ink>
</file>

<file path=ppt/ink/ink5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5:34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1 666,'0'-9,"5"-23,1-11,5-7,0 0,4-1,-2 3,3 0,3 4,-2-1,1 3,2 4,-2 3,1 3,-3 2,0 2,3 4,-2 8</inkml:trace>
</inkml:ink>
</file>

<file path=ppt/ink/ink5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5:47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203 368,'-29'44,"-9"10,3 1,2 3,-11 29,41-81,0 0,0 0,0 1,1-1,0 1,0-1,0 1,1 0,0 0,0 0,1-1,0 1,0 0,1 0,0 0,0 0,0-1,1 1,0 0,0-1,1 0,0 1,0-1,0 0,1 0,0-1,0 1,1 1,-2-4,0 1,0 0,1-1,-1 0,1 0,0 0,-1 0,1 0,0-1,1 0,-1 0,0 0,1 0,-1-1,1 0,-1 1,1-2,0 1,-1 0,1-1,0 0,0 0,-1-1,1 1,0-1,-1 0,1 0,0 0,-1-1,0 0,1 0,0 0,11-10,-1 2</inkml:trace>
  <inkml:trace contextRef="#ctx0" brushRef="#br0" timeOffset="303.873">655 481,'-28'30,"2"2,0 1,3 1,0 1,3 1,1 1,-11 29,28-62,-1 0,2 0,-1 0,0 0,1 1,0-1,0 0,0 1,0-1,1 1,-1-1,1 0,0 1,1-1,-1 1,1-1,0 1,0-1,0 0,1 0,-1 0,1 1,0-1,0-1,1 1,-1 0,1-1,-1 1,1-1,1 0,-1 1,0-2,1 1,-1 0,1-1,0 1,0-1,0 0,7 1,0 0,0-1,0 0,1-1,-1 0,0-1,1 0,-1-1,0 0,0-1,0 0,0-1,0 0,0-1,0 0,-1-1,0 0,0 0,0-1,-1 0,0-1,0 0,0 0,-1-1,0-1,-1 1,0-1,0 0,4-8,-11 17,4-7,1-1,-1 1,0-1,-1 1,0-1,0 0,-1 0,0 0,0-1,-1 1,0 0,-1-1,0 1,0-1,0 1,-1 0,-1-1,1 1,-3-6,0 4,0 1,0 0,-1 0,0 0,0 1,-1 0,0 0,-1 0,1 1,-2 0,1 0,-1 1,0 0,-5-4,-8 0</inkml:trace>
  <inkml:trace contextRef="#ctx0" brushRef="#br0" timeOffset="749.691">853 820,'42'-17,"-1"-2,-1-2,0-2,-2-1,-1-2,25-23,15-36,-78 118,-1-27,0 1,0 0,1 0,0-1,0 1,0 0,1 0,0 0,1 0,-1 0,1 0,1 0,-1 0,1-1,1 1,-1 0,1-1,0 0,0 0,1 0,0 0,0 0,0-1,1 1,-1-1,2 0,-1-1,0 1,3 0,2-2,0 0,0-1,0 0,0-1,0 0,1-1,-1 0,0-1,0 0,0 0,1-1,-1 0,-1-1,1 0,0-1,-1 0,0 0,0-1,0 0,0-1,-1 0,0 0,0-1,0 0,-1 0,0-1,-1 0,0 0,0 0,-1-1,2-4,-3 4,0 0,-1-1,-1 1,0-1,0 0,0 0,-1 0,-1 0,0 0,0 0,-1 0,0 0,-1 0,-1-3,-4-11</inkml:trace>
  <inkml:trace contextRef="#ctx0" brushRef="#br0" timeOffset="1188.057">2010 256,'-18'11,"1"0,1 1,0 1,1 1,0 0,1 1,0 1,2 0,0 1,0 0,0 4,11-20,1 0,-1 0,0 1,1-1,-1 0,1 1,0-1,-1 0,1 1,0-1,0 1,0-1,0 1,0-1,0 0,0 1,0-1,1 1,-1-1,0 0,1 1,-1-1,1 0,0 1,-1-1,1 0,0 0,0 0,0 0,0 1,0-1,0 0,0-1,0 1,0 0,0 0,1 0,-1-1,0 1,1-1,-1 1,0-1,1 1,67 5,-51-6,-14-1,1 0,-1 1,1-1,-1 1,1 0,-1 1,1-1,-1 1,0 0,1 0,-1 0,0 0,0 1,1 0,-1 0,0 0,-1 0,1 0,0 1,-1 0,1 0,-1 0,0 0,0 0,0 1,-1-1,1 1,-1 0,1 0,-1 0,-1 0,1 0,-1 0,2 5,-3 0,-1-1,0 1,0 0,-1 0,0 0,-1-1,1 0,-2 1,1-1,-1 0,0 0,-1-1,0 1,0-1,-1 0,0 0,-3 2,-121 94,61-73,48-26</inkml:trace>
  <inkml:trace contextRef="#ctx0" brushRef="#br0" timeOffset="1471.586">2772 1,'-20'38,"-15"33,-2 8,0 0,7-8,9-11,7-11,6-10,5-6,3-3,6-4,2 0,-1 0,-1 1,-1-1,-7-3,-3-7</inkml:trace>
  <inkml:trace contextRef="#ctx0" brushRef="#br0" timeOffset="1719.912">2292 510,'38'-10,"37"-3,11 1,-6 2,-10 3,-8 3,-10 2,-9 1,-7 1,-9 0</inkml:trace>
  <inkml:trace contextRef="#ctx0" brushRef="#br0" timeOffset="1971.639">2998 650,'4'10,"3"3</inkml:trace>
</inkml:ink>
</file>

<file path=ppt/ink/ink5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5:35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372 388,'-20'6,"0"0,1 1,0 2,0-1,1 2,1 1,-1 0,2 1,-1 0,2 2,0 0,-2 3,2-1,1 2,0-1,1 2,1-1,1 2,1 0,0 0,2 1,0-1,2 2,0-1,1 1,1 0,1 0,2 0,0 1,1-1,1 0,1 1,1-1,1 0,0-1,6 12,-7-23,1 0,1-1,-1 1,2-1,-1 0,1-1,1 1,-1-1,1 0,1-1,-1 0,1 0,1 0,-1-1,1-1,0 1,1-1,-1-1,1 0,0 0,0-1,0 0,0-1,0 0,1-1,-1 0,1 0,-1-1,1-1,-1 1,1-2,-1 0,0 0,7-2,14-9,0-1,-1-1,0-2,-2 0,0-2,-1-2,-1 0,0-2,-2 0,-1-2,-1 0,-1-2,16-27,-25 36,0-1,-1-1,0 0,-2 0,-1-1,0 0,-1 0,-2-1,0-1,-3 13,-1 1,0-1,0 0,-1 1,-1-1,1 0,-2 0,1 1,-1-1,-1 1,0-1,0 1,0 0,-1 0,-1 1,0-1,0 1,0 0,-1 0,0 0,-7-5,1 2,-1 1,0 0,0 1,-1 0,0 1,-1 1,0 0,0 1,0 1,-1 0,0 1,0 1,0 0,0 1,0 1,-1 0,1 1,0 1,-11 2,-11 3</inkml:trace>
  <inkml:trace contextRef="#ctx0" brushRef="#br0" timeOffset="299.132">5 897,'53'-16,"0"-3,-2-3,0-1,-1-3,42-29,-88 52,1 1,-1-1,0 1,1 0,0 1,-1-1,1 1,0 0,0 0,0 0,0 1,0-1,0 1,0 1,0-1,0 1,-1-1,1 1,0 1,0-1,-1 1,1 0,0 0,-1 0,0 0,1 1,-1 0,0 0,-1 0,1 0,3 4,2 2,0 0,1-1,0-1,0 1,1-2,-1 1,2-1,-1-1,1 0,0-1,0 0,9 1,-14-3,0-1,0 0,-1 0,1-1,0 1,0-2,0 1,0-1,0 0,0 0,-1-1,1 0,-1 0,1-1,-1 0,0 0,0 0,0-1,0 1,1-2,1-6</inkml:trace>
  <inkml:trace contextRef="#ctx0" brushRef="#br0" timeOffset="563.84">456 50,'-5'5,"4"1,1 0</inkml:trace>
  <inkml:trace contextRef="#ctx0" brushRef="#br0" timeOffset="982.689">795 220,'22'-11,"4"-4,1 2,0 0,1 2,1 1,-1 2,2 0,7 1,-36 6,1 0,0 1,0 0,-1-1,1 1,0 0,0 0,0 0,0 0,-1 0,1 0,0 1,0-1,0 1,-1-1,1 1,0-1,-1 1,1 0,-1 0,1 0,0 0,-1 0,0 0,1 1,-1-1,0 0,0 1,0-1,1 1,-2-1,1 1,0-1,0 1,0 0,-1-1,1 1,-1 0,1 0,-1-1,0 1,0 0,0 0,0 0,0 0,0-1,0 1,0 0,-1 0,1-1,-1 1,1 0,-1 0,0-1,0 1,-43 68,38-65,1 1,0 0,0 0,1 1,0-1,0 1,1 0,-1 0,2 0,-1 0,1 1,0-1,0 1,0 7,2-13,0 0,0 0,1 1,-1-1,0 0,1 0,0 0,-1 1,1-1,0 0,0 0,0 0,0 0,1 0,-1-1,0 1,1 0,-1-1,1 1,0 0,0-1,-1 0,1 0,0 1,0-1,0 0,0 0,0-1,1 1,-1 0,0-1,0 1,0-1,1 0,-1 0,2 0,86-12,-70 7,32-3,-29 6</inkml:trace>
  <inkml:trace contextRef="#ctx0" brushRef="#br0" timeOffset="1282.197">1331 671,'38'0,"28"-5,6-1,-3-1,-9 2,-10 2,-8-4,-8-1,-3 2,-8 1</inkml:trace>
  <inkml:trace contextRef="#ctx0" brushRef="#br0" timeOffset="1530.71">1585 417,'-10'43,"-3"29,1 7,2-6,3-14</inkml:trace>
  <inkml:trace contextRef="#ctx0" brushRef="#br0" timeOffset="2395.332">2065 841,'41'-1,"1"-2,-1-2,0-1,0-2,0-2,-1-2,-1-2,27-13,-46 18,-1-1,-1-2,0 0,0 0,-1-2,-1 0,0-1,-1 0,-1-2,-1 1,0-2,-1 0,0 0,-2-1,2-6,-10 23,-1-1,0 1,0-1,0 1,-1-1,1 0,0 1,-1-1,0 0,0 1,1-1,-2 0,1 1,0-1,0 0,-1 1,0-1,1 1,-1-1,0 0,0 1,-1 0,1-1,0 1,-1 0,1 0,-1 0,0-1,0 2,0-1,0 0,0 0,0 1,0-1,-1 1,1 0,0-1,-1 1,1 0,-1 0,1 1,-1-1,0 1,1-1,-1 1,0 0,1 0,-1 0,0 0,1 0,-1 1,-1 0,-9 2,1 1,0 0,0 1,0 1,1 0,-1 0,1 1,1 1,0 0,0 0,0 1,1 0,0 0,1 1,0 1,1-1,0 1,0 0,1 1,1 0,0 0,0 0,1 0,1 1,0-1,1 1,-1 12,3-20,0 1,0-1,0 1,1 0,-1-1,1 1,1-1,-1 1,1-1,0 0,0 1,1-1,-1 0,1 0,0-1,0 1,1-1,0 1,-1-1,1 0,1-1,-1 1,0-1,1 1,0-1,0-1,0 1,0-1,3 1,3 1,0 0,1-1,-1 0,1-1,0-1,0 0,0 0,0-1,-1-1,1 0,0 0,0-1,8-3,0 0,0-2,0 0,-1-1,0-1,0 0,-1-2,0 0,0-1,-2-1,0-1,0 0,-1-1,-1 0,0-2,-1 1,-1-2,-1 1,5-11,-7-23,-9 50,0 0,0 0,0 1,0-1,0 0,0 0,0 0,0 0,0 1,0-1,-1 0,1 0,0 0,0 1,-1-1,1 0,0 0,-1 1,1-1,-1 0,1 1,-1-1,1 0,-1 1,0-1,1 1,-1-1,0 1,1-1,-1 1,0 0,0-1,1 1,-1 0,0 0,0-1,0 1,0 0,1 0,-1 0,0 0,0 0,0 0,0 0,1 0,-1 0,0 1,0-1,0 0,1 0,-1 1,0-1,0 1,1-1,-1 0,0 1,1-1,-1 1,0 0,-4 2,0 0,0 1,1 0,-1 0,1 0,0 0,0 1,0-1,1 1,0 0,-1 0,2 0,-1 1,1-1,0 1,0-1,0 1,1 0,-1 0,2 0,-1 0,1 0,-1 0,2 0,-1-1,1 1,0 0,0 0,0 0,1 0,0-1,0 1,1-1,-1 1,1-1,0 0,1 0,-1 0,1-1,0 1,0-1,0 0,1 0,6 2,1 0,0-1,0-1,0 0,0-1,1 0,-1-1,1 0,-1-1,1 0,0-1,0-1,0 0,-1 0,1-1,-1-1,1 0,-1-1,0-1,0 1,-1-2,1 0,-1 0,0-1,-1 0,0-1,0 0,0-1,10-6,-7 8,-1 0,1-1,-2 0,1-1,-1 0,-1-1,0 0,0-1,-1 0,0 0,-1-1,0 0,-1-1,0 1,-1-1,-1-1,0 1,-1-1,0 0,0-4,-4 16,-1-1,1 1,-1-1,1 1,-1 0,0-1,0 1,0 0,0-1,0 1,0 0,-1 0,1 0,-1 0,1 0,-1 0,0 1,0-1,0 1,0-1,0 1,0-1,0 1,0 0,-1 0,1 0,0 0,-1 1,1-1,0 1,-1-1,1 1,-1 0,1 0,-1 0,1 0,-1 0,1 1,-1-1,1 1,0 0,-1-1,1 1,0 0,-1 0,1 1,0-1,0 0,0 1,0-1,0 1,0 0,1 0,-1-1,1 1,-2 2,-12 11,0 1,1 0,1 1,1 0,0 1,2 0,0 1,0 0,2 1,1 0,0 0,-2 14,7-29,1 1,0 0,0 0,0 0,0 0,1 0,0 0,0 0,1 0,0 0,0 0,0 0,1 0,-1 0,1 0,1-1,-1 1,1-1,0 0,1 0,-1 0,1 0,0 0,0-1,0 1,1-1,1 1,15 8</inkml:trace>
  <inkml:trace contextRef="#ctx0" brushRef="#br0" timeOffset="2899.605">3392 953,'141'-184,"-139"183,-1-1,0 0,1 0,-1 0,1 1,-1-1,1 1,0-1,0 1,-1 0,1 0,0 0,0 0,0 0,1 0,-1 0,0 1,0-1,0 1,0-1,1 1,-1 0,0 0,0 0,1 0,-1 0,0 1,0-1,1 1,-1-1,0 1,0 0,0 0,0 0,0 0,0 0,0 0,0 1,-1-1,1 1,0-1,-1 1,1 0,0 1,0 0,1-1,-1 1,1-1,0 1,0-1,0 0,0 0,0 0,0 0,1-1,-1 1,1-1,-1 0,1 0,-1 0,1-1,-1 1,1-1,0 0,-1 0,1 0,0 0,-1-1,1 1,-1-1,1 0,-1 0,1 0,-1-1,1 1,-1-1,0 0,0 0,0 0,0 0,0 0,0-2,1 1,-1 0,0 0,-1 0,1 0,0-1,-1 1,0-1,0 0,0 0,0 0,-1 0,1 0,-1 0,0 0,0 0,-1-1,1-3,-4-7</inkml:trace>
  <inkml:trace contextRef="#ctx0" brushRef="#br0" timeOffset="5849.779">3730 191,'58'-22,"45"21,-102 2,0 1,1 0,-1-1,0 1,0 0,0-1,0 1,-1 0,1 0,0 0,-1 0,1 0,-1 0,0 0,0 0,0 0,0 0,0 0,0 0,0 0,0 0,-1-1,1 1,-1 0,0 0,1 0,-1 0,0 0,0-1,0 1,0 0,-1-1,1 1,0-1,-1 1,1-1,-1 0,1 0,-1 1,-1-1,0 4,-47 89,49-92,1 0,-1 0,0 1,1-1,-1 1,1-1,0 0,0 1,0-1,0 1,0-1,0 1,1-1,-1 0,1 1,0-1,-1 0,1 1,0-1,0 0,1 0,-1 0,0 0,1 0,-1 0,1 0,0 0,0-1,0 1,-1-1,1 1,1-1,-1 0,0 0,0 1,0-2,1 1,-1 0,0 0,1-1,0 1,89-14,-71 7</inkml:trace>
  <inkml:trace contextRef="#ctx0" brushRef="#br0" timeOffset="7934.174">4661 501,'-1'-3,"1"0,-1-1,0 1,0 0,0-1,0 1,-1 0,1 0,-1 0,0 0,0 0,0 0,0 1,0-1,-1 1,1-1,-1 1,0 0,1 0,-1 0,0 0,0 1,0-1,-1 1,1 0,0 0,0 0,-1 0,1 0,-1 1,1 0,0-1,-1 1,1 0,-1 1,1-1,-1 1,0 0,-13 8,-1 1,2 1,-1 1,1 0,1 1,0 1,1 0,1 1,0 1,1 0,1 1,0 0,1 0,1 1,-3 11,2-9,2 0,0 1,2 0,0 0,1 0,1 1,1 0,1 12,1-25,1-1,1 1,0-1,0 1,1-1,0 1,0-1,1 0,0 0,0 0,1-1,0 1,0-1,1 0,0 0,0 0,1 0,-1-1,2 0,-1-1,1 1,-1-1,4 1,0 0,2-1,-1 0,0 0,1-1,0-1,0 0,0-1,0 0,0-1,1 0,-1-1,0 0,0-1,1 0,-1-1,0-1,0 0,0 0,-1-1,1-1,-1 0,0 0,0-1,2-2,31-14,0-1,-1-3,-2-1,-1-2,-1-1,-1-3,-2-1,-2-1,19-26,-47 54,0-1,-1 1,1-1,-2-1,1 1,-1-1,0 0,-1 0,0 0,-1 0,1-1,-2 1,1-1,-2 1,1-1,-1 1,0-1,-1 0,0 1,-1 0,0-1,-1 1,1 0,-2 0,1 0,-1 0,-1 0,1 1,-2 0,-3-5,0 4,-1 1,-1-1,0 2,0-1,0 1,-1 1,0 0,0 1,0 0,-1 1,0 1,0-1,0 2,0 0,0 1,0 0,-1 1,1 0,0 1,0 1,-3 0,-21 5</inkml:trace>
  <inkml:trace contextRef="#ctx0" brushRef="#br0" timeOffset="8567.439">4323 868,'300'-109,"-265"100,-23 4,1 2,-1-1,1 2,-1-1,1 2,0 0,0 0,0 1,0 1,0 0,0 1,-1 0,152 30,-150-26,-7-1</inkml:trace>
  <inkml:trace contextRef="#ctx0" brushRef="#br0" timeOffset="10879.814">5508 614,'5'0,"6"0,6 0,5 0,4 0,2 0,1 0,0 0,1 0,-1-4,0-3,0 1,-1 1,-4 1</inkml:trace>
  <inkml:trace contextRef="#ctx0" brushRef="#br0" timeOffset="11187.324">5451 812,'48'-10,"21"-3,3 1,-6 2,-8-1,-11 0,-8 3,-5 2,-9 3</inkml:trace>
  <inkml:trace contextRef="#ctx0" brushRef="#br0" timeOffset="11769.349">5084 21,'30'-5,"-2"0,0 0,1 2,-1 1,1 1,23 3,-50-2,-1 0,0 0,1 0,-1 0,0 0,0 0,1 0,-1 0,0 1,0-1,1 1,-1-1,0 1,0-1,0 1,0-1,0 1,0 0,0 0,0 0,0-1,0 1,0 0,0 0,0 0,-1 0,1 1,0-1,-1 0,1 0,-1 0,1 0,-1 1,0-1,0 0,1 0,-1 1,0-1,0 0,0 1,0-1,0 0,-1 0,1 1,0-1,-1 1,-35 56,21-37,14-20,0 1,0 0,0-1,0 1,0 0,0 0,1 0,-1-1,1 1,-1 0,1 0,0 0,0 0,0 0,0 0,0 0,0 0,0 0,1 0,-1 0,1 0,-1 0,1-1,0 1,0 0,0 0,0-1,0 1,0 0,0-1,0 1,1-1,-1 1,1-1,-1 0,1 0,-1 0,1 0,0 0,-1 0,1 0,0 0,0 0,0-1,0 1,0-1,0 0,0 0,0 1,0-1,0 0,0 0,0-1,114 3,-90-3</inkml:trace>
</inkml:ink>
</file>

<file path=ppt/ink/ink5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5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5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5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5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5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5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289 282,'-19'33,"-12"26,0 8,1-3,4-8,4-8,4-8,0-10,4-6,0-2,-4-5,2 0,-1-4,2-3</inkml:trace>
  <inkml:trace contextRef="#ctx0" brushRef="#br0" timeOffset="260.855">35 311,'24'33,"13"21,4 6,1-2,-3-7,-7-6,-5-12,-11-11,-9-9</inkml:trace>
  <inkml:trace contextRef="#ctx0" brushRef="#br0" timeOffset="585.148">147 0,'0'5,"5"1,1 0</inkml:trace>
  <inkml:trace contextRef="#ctx0" brushRef="#br0" timeOffset="831.814">317 0,'5'0,"6"0,1 0</inkml:trace>
  <inkml:trace contextRef="#ctx0" brushRef="#br0" timeOffset="1115.88">514 338,'24'0,"18"0,6 0,0 0,-4 0,-8 0</inkml:trace>
  <inkml:trace contextRef="#ctx0" brushRef="#br0" timeOffset="1366.546">712 84,'-5'39,"-1"26,0 8,1-5,6-3,3-8,1-10,0-7,-2-6,0-4,-2-2,0-1,-1-1,0-4</inkml:trace>
</inkml:ink>
</file>

<file path=ppt/ink/ink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37 537,'-28'197,"26"-173,0-13,0 0,1 0,0 0,1 0,0 0,0 0,1 0,1-1,0 1,0 0,1 0,1-1,0 0,0 1,1-2,0 1,0 0,5 4,-6-11,1 0,-1 0,1 0,0 0,0-1,0 1,0-1,1-1,-1 1,0-1,1 0,-1 0,1-1,0 1,-1-1,1 0,-1-1,1 1,-1-1,1 0,-1-1,1 1,-1-1,0 0,0-1,0 1,0-1,122-92,-59 20,-67 75,-1-1,1 1,0 0,0-1,-1 1,1 0,0 0,0 0,0 0,-1 0,1 0,0 0,0 0,0 0,-1 0,1 0,0 0,0 1,-1-1,1 0,0 0,0 1,-1-1,1 1,0-1,-1 1,1-1,-1 1,1-1,0 1,-1-1,1 1,-1 0,1-1,-1 1,0 0,1-1,-1 1,0 0,1 0,-1-1,0 1,0 0,0 0,0 0,0-1,0 1,0 0,0 0,0 0,0-1,0 1,0 0,-1 0,1 0,0-1,0 1,-1 0,1-1,-1 1,3 9,-2-3,1-1,1 1,-1-1,1 1,0-1,1 1,0-1,0 0,0 0,0 0,1-1,0 1,0-1,1 0,-1 0,1 0,0-1,1 0,-1 0,1 0,0-1,-1 1,2-1,-1-1,0 1,0-1,1 0,-1 0,1-1,0 0,0 0,-1-1,1 0,0 0,0 0,-1-1,5-1,5-4,1-2,-2 0,1-1,-1 0,0-1,-1-1,0 0,-1-1,-1 0,1-1,-2 0,0-1,3-6,-2 3,-1 0,-1-1,-1 0,0-1,-1 0,-1 0,-1 0,3-20,-7-3,-7 27</inkml:trace>
  <inkml:trace contextRef="#ctx0" brushRef="#br0" timeOffset="1433.576">940 1,'29'495,"-2"-234,-27-260,10 71,-10-70,1 1,-1-2,1 1,0 0,0 0,-1 0,1 0,0 0,0 0,1-1,-1 1,0-1,1 1,-1-1,1 1,-1-1,1 0,-1 1,1-1,0 0,0 0,0-1,0 1,0 0,-1 0,1-1,0 1,0-1,1 0,-1 0,0 0,0 0,1 0,10-4,-1-1,1 0,-1-1,0-1,0 0,0 0,-1-1,-1 0,1-1,-1-1,-1 0,9-10,-9 11,11-13,48-35,-67 58,1-1,0 1,-1-1,1 1,0 0,-1 0,1 0,-1 0,0 0,1 0,-1 0,0 0,1 0,-1 1,0-1,0 1,0-1,0 1,-1-1,1 1,0-1,0 1,-1 0,1-1,-1 1,0 0,1-1,-1 1,0 0,0 0,0-1,0 1,-1 0,1 0,0-1,-1 2,1-1,1 24,-2-22,0 1,0-1,1 1,0 0,0-1,0 1,0-1,1 1,0-1,0 1,0-1,0 1,1-1,0 0,0 1,0-1,0 0,1 0,-1-1,1 1,0-1,0 1,0-1,1 0,-1 0,1 0,0 0,0-1,0 0,0 1,7-2,1 0,0-1,-1 0,1 0,-1-2,1 1,-1-1,0-1,1 0,-1-1,-1 0,1 0,0-1,1-2,13-4,-3 2,-1 0,0-2,-1 0,0-2,-1 0,0-1,-1-1,-1 0,-1-2,0 0,6-8,-19 19,1 0,-1 0,0 0,-1 0,0-1,0 1,0-1,-1 1,1-1,-2 0,1 0,-1 1,0-2,0 5,0 0,0 1,-1-1,1 1,-1-1,1 1,-1-1,0 1,0-1,0 1,0 0,0-1,-1 1,1 0,-1 0,1 0,-1 0,0 0,0 0,0 1,0-1,0 0,0 1,0 0,-1 0,1-1,-1 1,1 1,0-1,-1 0,1 0,-1 1,0 0,-1-1,-6 3,0 0,1 0,-1 1,1 0,0 0,0 1,0 1,0-1,0 2,1-1,0 1,0 0,1 1,0-1,0 2,0-1,1 1,0 0,1 0,-1 0,2 1,-1 0,1 0,1 0,-1 1,1-1,1 1,0-1,0 4,1-7,0-1,1 0,0 0,0 0,0 1,0-1,1 0,0 0,0 1,0-1,1 0,0 0,-1 0,2-1,-1 1,1 0,-1-1,1 0,1 1,-1-1,0 0,1-1,0 1,0-1,0 1,0-1,1-1,-1 1,1 0,0-1,0 0,4 1,3 2,1 0,0-1,0 0,1-1,-1 0,1-1,0-1,-1 0,1-1,0-1,-1 0,1-1,0 0,0-1,11-5,0 0,-1-2,0-1,-1-1,0 0,-1-2,-1-1,0-1,-1 0,0-2,-1 0,-2-1,0-1,0 0,2-7,5-9,49-98,-72 132,-1 1,1-1,-1 0,0 0,0 0,1 1,-2-1,1 0,0 0,0 0,0 1,-1-1,1 0,-1 0,1 1,-1-1,0 0,0 1,0-1,0 1,0-1,0 1,0-1,0 1,-1 0,1 0,0-1,-1 1,1 0,-1 0,1 1,-1-1,0 0,1 0,-1 1,0-1,0 1,1-1,-1 1,0 0,0 0,0 0,1 0,-1 0,0 0,0 0,0 0,1 1,-1-1,0 1,1 0,-1-1,0 1,1 0,-1 0,1 0,-1 0,0 1,-8 1,1 0,0 1,0 0,1 1,-1-1,1 2,0-1,0 1,1 1,0-1,0 1,0 1,1-1,0 1,0 0,1 0,0 1,1-1,-4 9,8-15,0 0,0 0,0 0,0 0,0 0,0 0,1 0,-1 0,0 0,1 0,0-1,-1 1,1 0,0 0,0-1,0 1,0 0,0-1,0 1,1-1,-1 1,1-1,-1 0,1 0,-1 1,1-1,-1 0,1 0,0-1,0 1,-1 0,1 0,0-1,0 1,0-1,0 0,1 0,81 5,-75-5,29-2,-28 0,-1 1,0 0,0 0,1 1,-1 1,1 0,-1 0,0 0,0 1,0 1,0 0,0 0,3 2,-9-3,-1 1,1 0,-1 0,0 1,0-1,0 0,0 1,-1-1,1 1,-1-1,0 1,0 0,0-1,0 1,-1 0,1 0,-1 0,0 0,0 0,-1-1,1 1,-1 0,0 0,0-1,-1 4,1-4,-1 0,1 0,0 1,1-1,-1 0,0 1,1-1,0 0,0 1,0-1,0 0,0 1,1-1,0 0,-1 1,1-1,0 0,1 0,-1 0,0 0,1 0,0 0,0 0,0 0,0-1,0 1,0-1,1 0,-1 1,1-1,0 0,-1 0,1-1,0 1,2 0,6-1,0 0,0 0,0-2,0 1,0-1,0-1,0 0,-1-1,1 0,-1 0,1-1,-1 0,0-1,-1-1,1 1,13-5,-1 0,0-1,-1-1,-1-1,0-1,0 0,-1-2,-1 0,-1-1,14-18,-29 33,0 0,0-1,0 1,0-1,0 1,0-1,-1 0,1 0,-1 1,0-1,0 0,0 0,0 0,0-1,-1 1,1 0,-1 0,0 0,0 0,0-1,-1 1,1 0,-1 0,1 0,-1 0,0 0,0 0,-1 0,1 0,0 0,-1 1,0-1,0 0,0 1,0-1,0 1,0 0,0 0,-1 0,1 0,-1 0,0 0,0 1,1-1,-1 1,0 0,0 0,-3-1,-3 1,0 1,1 0,-1 0,0 1,0 0,1 0,-1 1,0 0,1 1,0-1,-1 2,1-1,0 1,1 1,-1-1,1 1,0 0,0 1,0 0,1 0,0 1,0-1,-3 7,4-8,1 0,0 1,1 0,-1 0,1 0,0 0,0 1,1-1,0 1,0-1,0 1,1 0,0 0,1 0,-1-1,1 1,1 0,-1 0,1 0,0 0,1 0,-1-1,1 1,1-1,-1 1,1-1,1 0,-1 0,1 0,0 1,12 7,1 0,0-1,1-1,0-1,1 0,0-2,1 0,0-1,0-1,1 0,0-2,0-1,0 0,1-2,-1 0,5-1,1 3,-1-1,1-1,0-1,0-1,-1-2,15-2,-17-3</inkml:trace>
</inkml:ink>
</file>

<file path=ppt/ink/ink5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1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5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1">904 0,'-484'381,"449"-352,-2-1,0-2,-2-2,-38 17,137-74,-31 18</inkml:trace>
  <inkml:trace contextRef="#ctx0" brushRef="#br0" timeOffset="2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3">2175 57,'-39'24,"-36"27,-15 9,-2 0,9-5,15-8,14-7,16-6,20-8,17-9,13-7,10-5,6-4,-1-2</inkml:trace>
  <inkml:trace contextRef="#ctx0" brushRef="#br0" timeOffset="4">763 592,'10'13,"-2"0,0 0,0 1,-1 0,-1 0,0 0,-1 1,3 14,1 0,13 28,2 0,2-2,3-1,2-1,9 8,13 3,-29-95,167-475,-167 387,-23 95</inkml:trace>
  <inkml:trace contextRef="#ctx0" brushRef="#br0" timeOffset="5">1130 1242,'42'83,"92"101,-54-83,83 95,34 2,-153-146,-3 2,-2 2,-2 1,-1 6,90 152,59-8,-33-36,-49-26,-70-98,1-1,3-1,1-2,2-2,2-2,6 2,103 118,102 147,-235-279,-17-16</inkml:trace>
  <inkml:trace contextRef="#ctx0" brushRef="#br0" timeOffset="6">1045 1383,'-5'0,"-1"5,0 6,1 6,2 5,1 4,0 2,2 1,0 0,5 0,1 1,1-1,3 0,0-6</inkml:trace>
  <inkml:trace contextRef="#ctx0" brushRef="#br0" timeOffset="7">1017 2089,'10'9,"3"9,-1 5,-2-1</inkml:trace>
  <inkml:trace contextRef="#ctx0" brushRef="#br0" timeOffset="8">1074 2878,'0'19,"0"12,0 4,0 2,0 0,0-3,4-7,3-7</inkml:trace>
  <inkml:trace contextRef="#ctx0" brushRef="#br0" timeOffset="9">1101 3725,'0'10,"0"7,0 7,0-2</inkml:trace>
  <inkml:trace contextRef="#ctx0" brushRef="#br0" timeOffset="10">1074 4459,'0'14,"0"10,0 6,0 2,0 0,0-4</inkml:trace>
  <inkml:trace contextRef="#ctx0" brushRef="#br0" timeOffset="11">3896 4798,'5'-5,"1"4,5 1,0 6,-1 6,2 7,-1 4,2 3,5 2,2 2,5-6,-4-5</inkml:trace>
  <inkml:trace contextRef="#ctx0" brushRef="#br0" timeOffset="12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13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14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5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489 223,'-36'13,"0"1,1 2,0 2,2 1,-1 2,17-11,-1-1,0 1,1 1,0 0,1 1,0 1,1 0,1 2,0-1,1 1,0 1,1 1,1 0,1 0,0 1,2 0,0 0,0 1,2 0,1 1,-1 5,3-8,0-1,2 1,0-1,1 1,1 0,0-1,1 1,1-1,1 0,0 0,1 0,1 0,0-1,1 0,0 0,2 0,0-1,0-1,1 1,1-2,0 1,1-2,0 1,8 4,0-3,1-2,0 0,0-1,1-2,0 0,1-1,0-1,4-1,-14-3,0-2,0 0,0 0,0-2,0 1,0-1,0-1,-1-1,1 0,-1 0,0-1,0 0,0-1,-1-1,0 0,0 0,-1-1,0-1,0 1,-1-2,7-8,3-4</inkml:trace>
  <inkml:trace contextRef="#ctx0" brushRef="#br0" timeOffset="879.021">913 702,'-10'16,"2"1,-1 0,2 1,1 0,0 0,1 0,1 1,0-1,2 1,0 0,1 0,2 12,0-27,0 0,0 0,1 0,-1 0,1 0,0-1,0 1,0-1,1 1,-1-1,1 0,0 0,0 0,0-1,0 1,0-1,1 1,-1-1,1 0,0 0,-1-1,1 1,0-1,0 0,0 0,0 0,0 0,0-1,0 1,0-1,2 0,10 0,-1 0,0-1,1-1,-1 0,0-1,0-1,14-5,-17 5,0-2,0 1,0-2,0 1,-1-2,0 1,-1-1,0-1,0 0,-1-1,5-5,-11 11,0 0,0 0,0 0,0 0,-1-1,0 0,0 1,0-1,-1 0,1 0,-1 0,0 1,-1-1,1-1,-1 1,0 0,0 0,0 0,-1 0,0 0,0 0,0 0,-1 1,1-1,-1 0,0 1,-1-1,1 1,-1-1,0 1,-1-1,-3-3,-2 0,1 0,-1 1,0 0,-1 0,1 1,-1 1,0 0,-1 0,1 1,-1 0,0 0,0 2,-1-1,1 1,0 1,-1 0,1 1,0 0,-1 0,1 1,-1 1,1 0,-9 3,19-4,0-1,0 1,1-1,-1 0,0 1,1 0,-1-1,1 1,-1-1,1 1,-1 0,1-1,-1 1,1 0,-1 0,1-1,0 1,0 0,-1 0,1 0,0-1,0 1,0 0,0 0,0 0,0 0,0-1,0 1,0 0,0 0,0 0,1-1,-1 1,0 0,1 0,-1 0,0-1,1 1,-1 0,1-1,-1 1,1 0,-1-1,1 1,0-1,-1 1,1-1,0 1,-1-1,1 1,0-1,0 0,-1 1,1-1,0 0,0 0,0 0,-1 1,1-1,0 0,0 0,0 0,0 0,-1 0,1-1,0 1,0 0,0 0,0-1,15 3,1-2,0 0,0-1,0 0,0-2,-1 0,1-1,-1 0,8-4,5-1,252-56,-276 64,0 0,-1 1,1-1,0 1,-1 0,1 0,0 0,0 1,-1-1,1 1,-1 0,1 1,-1-1,1 1,-1 0,0 0,1 0,-1 1,0-1,-1 1,1 0,0 0,-1 0,0 1,0-1,0 1,0 0,0 0,-1 0,1 0,-1 0,0 1,-1-1,1 0,-1 1,0 0,0-1,0 1,-1 0,1-1,-1 5,-5 13,-1 1,0-1,-2 0,-1 0,0 0,-2-2,0 1,-2-1,-2 3,13-16,14-15,19-19,-29 25,55-44,1 2,3 2,1 4,51-24,-108 60,2-3,0 1,0 0,1 0,0 1,0 0,0 0,0 1,0 0,0 0,1 1,-1 0,0 1,8 0,-14 1,-1-1,1 1,-1 0,1 0,-1 0,1 0,-1 0,0 0,1 1,-1-1,0 0,0 1,0-1,0 1,0-1,0 1,0-1,-1 1,1 0,0-1,-1 1,1 0,-1 0,0-1,0 1,0 0,0 0,0-1,0 1,0 0,0 0,-1-1,1 1,-1 0,1 0,-1 0,-25 66,6-32,10-21,2 0,0 1,0 0,2 0,0 0,0 1,2 0,0 3,1 4</inkml:trace>
  <inkml:trace contextRef="#ctx0" brushRef="#br0" timeOffset="1753.708">2493 674,'-44'-1,"28"-1,1 2,-1 0,0 0,1 2,-1 0,1 0,0 2,-3 1,17-5,0 0,0 0,0 1,0-1,0 0,0 1,1-1,-1 1,0-1,0 1,0-1,1 1,-1-1,0 1,1 0,-1 0,1-1,-1 1,1 0,-1 0,1-1,-1 1,1 0,0 0,-1 0,1 0,0 0,0 0,0 0,0-1,0 1,0 0,0 0,0 0,0 0,0 0,0 0,0 0,1 0,-1 0,0-1,1 1,-1 0,1 0,-1 0,1-1,-1 1,1 0,0 0,0-1,40 39,-30-30,59 69,-69-76,0 1,0-1,0 1,0-1,0 1,0-1,-1 1,1 0,-1-1,1 1,-1 0,0 0,0-1,-1 1,1 0,-1-1,1 1,-1 0,0-1,0 1,0-1,0 1,0-1,0 1,-1-1,1 0,-1 0,0 0,0 0,0 0,0 0,0 0,0-1,0 1,0-1,-3 2,-20 13,-1-1,-1-1,0-2,0-1,-2 0,1-3,-4 1,30-8,0 0,0-1,0 1,0 0,0-1,0 0,0 1,0-1,0 0,0 0,0 0,0 0,0 0,-1-1,1 1,0-1,0 1,0-1,0 0,1 0,-1 0,0 0,0 0,0 0,1 0,-1-1,-3-9</inkml:trace>
  <inkml:trace contextRef="#ctx0" brushRef="#br0" timeOffset="2473.027">2606 956,'40'-13,"0"0,-1-3,-1-1,0-2,-1-2,19-15,-1-36,-54 70,0 0,0 0,-1 0,1 0,-1 0,1-1,-1 1,0 0,0 0,0 0,0-1,-1 1,1 0,0 0,-1 0,1 0,-1-1,0 1,0 0,0 0,0 1,0-1,0 0,-1 0,1 0,0 1,-1-1,0 1,1-1,-1 1,0-1,0 1,1 0,-1 0,0 0,0 0,0 0,-3 0,-5 0,0 1,0 0,0 0,0 1,0 0,0 1,0 0,0 0,1 1,-1 1,1-1,-1 2,1-1,1 1,-1 0,1 1,0 0,0 1,0-1,1 2,0-1,1 1,-1 0,-2 4,2-2,-1 0,1 1,1 0,0 0,0 0,1 1,0-1,1 1,-1 6,4-14,1-1,-1 1,0-1,1 1,0 0,0-1,0 1,0-1,0 1,1-1,0 1,-1 0,1-1,1 0,-1 1,0-1,1 0,0 0,-1 1,1-1,1-1,-1 1,0 0,1 0,-1-1,1 0,0 1,0-1,0 0,0 0,0-1,0 1,0-1,3 1,13 3,1-2,-1-1,1 0,0-1,-1-2,1 0,0 0,-1-2,1-1,-1 0,0-1,0-1,0-1,-1-1,17-10,5 0,0-3,-1-1,-1-2,-1-2,-2-1,-1-2,0-1,-3-1,16-22,-13-7,-34 59,1-1,-1 1,1-1,-1 1,0-1,1 1,-1-1,0 0,0 1,0-1,0 1,0-1,-1 0,1 1,0-1,-1 1,1-1,-1 1,0-1,1 1,-1 0,0-1,0 1,0 0,0 0,0-1,0 1,0 0,0 0,-1 0,1 0,0 0,0 1,-1-1,1 0,-1 0,1 1,-1-1,1 1,-2-1,-8 1,0 1,0 0,1 0,-1 1,0 0,1 1,-1 0,1 1,0 0,0 0,0 1,1 1,0 0,0 0,-4 3,12-8,-8 5,-70 54,76-58,1 0,0 0,1 0,-1 0,0 0,0 1,1-1,-1 0,1 1,0-1,0 1,0 0,0-1,0 1,1 0,-1 0,1-1,0 1,0 0,0 0,0 0,0 0,0-1,1 1,-1 0,1 0,0-1,0 1,0 0,0-1,1 1,-1 0,5 2,-1-1,1 1,0-1,1 0,-1 0,0 0,1-1,0 0,0-1,0 1,0-1,0-1,0 1,1-1,-1-1,1 1,-1-1,0 0,1-1,-1 0,1 0,56 4,41 32,-102-33,0 0,0 0,0 0,-1 0,1 1,-1 0,0-1,0 1,1 0,-2 0,1 0,0 0,-1 1,1-1,-1 0,0 1,0-1,-1 1,1-1,-1 1,1-1,-1 1,0-1,0 1,-1-1,1 1,-1-1,0 1,0-1,0 1,-3 5,1 0,-2 0,1 0,-1-1,-1 1,1-1,-1-1,-1 1,1-1,-7 5,5-4,-10 11</inkml:trace>
  <inkml:trace contextRef="#ctx0" brushRef="#br0" timeOffset="2867.154">3791 617,'-9'18,"1"0,1 1,1 0,1 0,1 0,0 0,1 1,1-1,1 1,1 0,0 0,2-1,0 1,2 4,-1-16,0-1,0 1,1 0,-1-1,2 0,-1 0,1 0,0 0,0-1,1 1,0-2,0 1,1-1,-1 1,1-2,0 1,-3-4,-1-1,0 1,0-1,0 0,1 0,-1 0,0 0,0-1,0 1,1-1,-1 0,0 0,0 0,0 0,0 0,0-1,-1 0,1 1,0-1,-1 0,1 0,-1 0,1-1,-1 1,0 0,0-1,0 0,-1 1,1-1,0 0,-1 0,0 0,0 0,0 0,0 0,0 0,-1-1,1 1,-1 0,0-1,8-12,6-16,2-3,0 0,3 1,0 1,3 1,19-23,-27 42,0 2</inkml:trace>
  <inkml:trace contextRef="#ctx0" brushRef="#br0" timeOffset="3632.011">4581 645,'-42'17,"1"2,1 1,1 2,1 2,-21 18,48-34,0 0,1 1,0 0,1 1,0 0,0 1,1 0,0 0,-2 5,10-15,-1 1,0-1,1 0,-1 1,1-1,-1 1,1-1,-1 1,1-1,0 1,0-1,0 1,0-1,0 1,0-1,0 1,1-1,-1 1,0-1,1 1,-1-1,1 1,0-1,-1 0,1 1,0-1,0 0,0 0,0 1,0-1,0 0,0 0,0 0,1 0,-1 0,0-1,1 1,-1 0,0-1,1 1,-1-1,1 1,0 0,69 1,-51-10,0-1,-1-1,0-1,0 0,-1-1,-1-1,0-1,-1 0,0-2,-1 1,-1-2,2-3,45-44,-28 42,-32 22,-1 0,1-1,0 1,-1 0,1 0,-1 0,1 0,0 0,-1 0,1 0,0 0,-1 0,1 0,-1 0,1 1,0-1,-1 0,1 0,-1 1,1-1,-1 0,1 1,-1-1,1 0,-1 1,1-1,-1 1,0-1,1 1,-1-1,1 1,-1-1,0 1,0-1,1 1,-1-1,0 1,0-1,0 1,0 0,1-1,-1 1,0 0,0-1,0 1,0-1,0 1,-1 0,1-1,0 1,0-1,0 1,0 0,-1-1,1 1,0-1,-1 1,1-1,0 1,-1-1,1 1,-4 16,2-13,0 1,0 0,0 0,0 0,1 0,0 1,0-1,1 0,-1 0,1 1,0-1,0 0,1 1,0-1,0 0,0 0,0 0,1 0,0 0,0 0,0 0,1 0,0-1,0 1,0-1,0 0,0 0,1 0,0 0,0-1,0 1,3 1,4-2,0 0,1 0,-1-1,0-1,1 0,-1 0,1-1,-1-1,1 0,-1 0,1-1,-1-1,0 0,0 0,0-1,0-1,-1 0,0 0,0-1,0 0,-1-1,1 0,3-4,148-132,9-87,-161 217,0-1,-1 1,-1-1,0-1,-1 1,-1-1,0 0,-1-1,0 1,-1-1,-1 1,-1-1,0 0,-1 0,0 0,-2 0,0 1,0-1,-2 1,0-1,-1 1,0 0,-1 1,-1-1,0 1,-1 0,-9-12,14 23,0 0,-1 0,1 1,-1-1,0 1,0 0,0 0,0 0,0 0,0 1,0 0,0-1,-1 2,1-1,-1 0,1 1,0 0,-1 0,1 0,-1 1,1-1,-1 1,1 0,0 0,0 1,0-1,-1 1,1 0,1 0,-3 1,-4 3,0 0,1 0,-1 1,1 1,1-1,-1 1,1 1,1 0,-1 0,1 0,-1 4,-4 13,2 1,0 1,2-1,1 2,1-1,1 1,2-1,1 1,1 0,2 0,0 0,2 0,2 0,6 24,5 4,3-1,2 0,2-2,3-1,2-1,11 14,23 44,-28-30,-35-80,1 1,0-1,0 1,-1-1,1 1,0-1,-1 1,1-1,-1 1,1-1,0 0,-1 1,1-1,-1 0,1 1,-1-1,1 0,-1 1,0-1,1 0,-1 0,1 0,-1 0,0 0,1 0,-1 1,1-1,-1 0,0-1,1 1,-1 0,1 0,-1 0,1 0,-1 0,0-1,1 1,-1 0,1 0,-1-1,1 1,-1 0,1-1,-1 1,1-1,0 1,-1 0,1-1,-1 1,1-1,0 1,0-1,-1 0,1 1,0-1,0 1,0-1,-1 1,1-1,0 0,0 1,0-1,0 1,0-1,0 0,-10-12</inkml:trace>
  <inkml:trace contextRef="#ctx0" brushRef="#br0" timeOffset="3900.032">4694 561,'43'0,"44"0,10 0,0 0,-13 0,-15 0,-15 0,-11 0,-5 0,-2 0,-4 0,-2 0,-6 0</inkml:trace>
  <inkml:trace contextRef="#ctx0" brushRef="#br0" timeOffset="4318.039">5767 702,'-9'38,"-4"18,1 4,7-8,4-13</inkml:trace>
  <inkml:trace contextRef="#ctx0" brushRef="#br0" timeOffset="4534.936">5795 420,'5'5,"1"6,0 1</inkml:trace>
  <inkml:trace contextRef="#ctx0" brushRef="#br0" timeOffset="5386.504">6162 645,'-14'11,"1"0,0 1,1 1,0 0,1 0,0 1,1 1,1 0,0 0,1 1,1 0,-5 15,11-28,1 1,-1 0,1 0,0-1,0 1,0 0,1 0,-1-1,1 1,0 0,0-1,0 1,0 0,1-1,-1 0,1 1,0-1,0 0,0 0,1 0,-1 0,1 0,0-1,-1 1,1-1,0 1,0-1,1 0,-1 0,0-1,1 1,3 0,0 1,0 0,0-1,1 0,-1 0,1-1,-1 0,1 0,-1-1,1 0,0 0,-1 0,1-1,0-1,-1 1,0-1,2-1,1-1,-1 0,1-1,-1 0,0-1,0 0,-1 0,0-1,0 0,0 0,-1-1,0 0,-1 0,0-1,0 0,-1 0,0 0,0 0,-1-1,0 0,-1 0,0 0,-1 0,1-5,-1 6,-1 1,0-1,-1 0,0 0,0 0,-1 0,0 1,0-1,-1 0,0 1,-1-1,0 1,0 0,-1-1,0 2,0-1,-1 0,0 1,0 0,-1 0,0 1,0-1,-1 1,1 0,-1 1,-8-5,15 10,1 0,-1-1,0 1,1 0,-1-1,0 1,1 0,-1-1,0 1,0 0,1-1,-1 1,0 0,0-1,0 1,0-1,1 1,-1 0,0-1,0 1,0-1,0 1,0-1,0 1,0 0,0-1,0 1,0-1,0 1,-1-1,1 1,0 0,0-1,0 1,0-1,-1 1,1 0,0-1,0 1,-1 0,1-1,0 1,-1 0,1 0,0-1,-1 1,6-1,12-5,1 2,-1 0,1 1,-1 1,1 1,0 0,0 1,0 1,-1 1,1 0,-1 2,1 0,-1 1,0 0,0 1,4 4,-18-9,0 1,0 0,0 0,-1 0,1 1,-1-1,1 1,-1-1,0 1,0 0,0 0,0 0,-1 0,1 0,-1 0,0 0,0 0,0 1,0-1,0 1,-1-1,0 0,1 1,-1-1,0 1,-1 1,-28 93,7-30,22-67,-1 1,1-1,-1 1,1-1,0 1,0-1,0 1,-1-1,1 1,1-1,-1 1,0-1,0 1,1-1,-1 1,0-1,1 1,0-1,-1 0,1 1,0-1,-1 0,1 0,0 1,0-1,0 0,0 0,1 0,-1 0,0 0,0 0,0 0,1-1,-1 1,1 0,-1-1,0 1,1-1,-1 1,1-1,-1 0,1 0,-1 1,1-1,-1 0,1 0,-1-1,1 1,0 0,-1 0,0-1,1 1,0-1,81-32,177-145,-193 143,-65 35,-1 1,0-1,1 1,-1-1,0 1,0 0,0 0,0 0,0 0,0 0,0 0,0 0,0 0,0 0,-1 0,1 0,0 1,-1-1,1 0,-1 0,1 1,-1-1,0 0,1 1,-1-1,0 1,0-1,0 0,0 1,0-1,0 0,-1 1,1-1,0 0,-1 1,1-1,-1 0,1 1,-1-1,0 0,0 1,-50 177,56-115,-7-50</inkml:trace>
</inkml:ink>
</file>

<file path=ppt/ink/ink5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2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199 502,'-11'1,"0"0,0 0,0 2,1-1,-1 1,1 0,0 1,0 1,0-1,0 2,1-1,-2 2,6-4,1 0,-1 0,1 1,0 0,0-1,0 1,0 1,1-1,0 0,-1 1,2 0,-1 0,0 0,1 0,0 0,0 0,1 0,0 1,-1-1,2 1,-1-1,1 1,0-1,0 3,0-6,0 1,0-1,0 1,1-1,-1 1,1-1,0 0,0 1,0-1,0 0,0 0,0 0,0 0,1 0,-1 0,1 0,0 0,-1 0,1-1,0 1,0-1,0 1,0-1,0 0,0 0,1 0,-1 0,0 0,1 0,-1-1,0 1,1-1,-1 1,1-1,-1 0,0 0,1 0,-1 0,1-1,-1 1,2-1,5-1,0-1,0 1,0-2,-1 1,1-1,-1-1,0 1,0-1,-1-1,5-3,0-2,-1-1,-1 1,1-2,-2 0,0 0,-1 0,0-1,-1-1,0 1,-1-1,-1 0,0 0,-2-1,1 1,-2-1,0 0,-1 0,0 0,-2 0,-1-12,-38-55,39 81,-1 0,1 0,-1 0,1 1,-1-1,0 1,1-1,-1 1,0 0,0 0,0 0,0 0,0 0,0 0,0 0,-1 1,1-1,0 1,0-1,-1 1,1 0,0 0,0 0,-1 0,1 1,0-1,0 1,-1-1,1 1,0 0,0-1,0 1,0 0,0 0,0 1,0-1,0 0,-1 2,2-2,-1 0,1 0,0 0,0 0,0 0,0 0,0 1,0-1,0 0,0 1,1-1,-1 0,1 1,-1-1,1 1,-1-1,1 1,0-1,-1 1,1-1,0 1,0-1,0 1,0-1,0 1,1-1,-1 1,0-1,1 1,-1-1,1 0,0 1,-1-1,1 1,0-1,0 0,0 0,0 0,0 1,0-1,0 0,1 0,59 31,-42-30,0-2,0 0,1-1,-1-1,0-1,0 0,-1-2,1 0,-1-1,0 0,0-2,-1 0,0-1,0-1,-1-1,-1 0,0-1,6-6,-5 7,-1-1,0 0,-1-2,-1 1,0-1,-1-1,0-1,-1 1,-1-2,-1 1,0-1,-1-1,-1 0,4-14,-41 186,24-50,5 1,5-1,9 41,-3-22,-6 0,-6 32,1-139,1 0,-2 0,0 0,-1 0,-1-1,0 1,-1-1,-1 0,0 0,-1-1,-1 1,0-1,-1-1,0 0,-1 0,0-1,-1 0,-1-1,-6 5,14-14,1-1,-1 0,1 0,-1 0,1-1,-1 1,0-1,1 0,-1 0,0 0,1-1,-1 1,1-1,-1 0,0 1,1-2,0 1,-1 0,1-1,0 0,-1 1,1-1,0-1,1 1,-1 0,0-1,0 1,1-1,0 0,-1 0,1 0,0 0,1 0,-1 0,0-1,1 1,0 0,0-1,0 1,0-1,0 0,1 1,0-1,0 0,0 1,0-1,0 0,1-2,8-35,1 0,3 1,1 1,1 0,3 0,1 2,1 0,3 2,0 0,3 1,0 2,4-1,-8 8,-4 6</inkml:trace>
</inkml:ink>
</file>

<file path=ppt/ink/ink5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1 253,'4'7,"1"0,1-1,-1 1,1-1,0 0,0-1,1 0,-1 0,1 0,1-1,-1 0,0 0,1-1,0 1,0-2,0 1,0-1,0-1,0 0,1 0,-1 0,0-1,1 0,-1-1,0 1,1-2,-1 1,0-1,0-1,0 1,0-1,0-1,4-2,9-2,0-1,-1-1,0 0,-1-2,0 0,-1-1,0-1,-1-1,-1 0,0-1,-1-1,-1 0,0-1,-2-1,-10 16,0 1,0-1,-1 1,1-1,-1 0,0 0,0 0,0 0,0 0,0 0,-1 0,1 0,-1 0,0 0,0 0,0 0,0 0,-1 0,1 0,-1 0,0 0,0 0,0 0,0 0,0 0,-1 1,1-1,-1 0,0 1,0-1,0 1,0 0,0 0,0 0,0 0,-1 0,1 0,-1 0,0 1,1-1,-1 1,0 0,0 0,0 0,-12 0,1 2,0 0,-1 0,1 1,0 1,0 1,0 0,0 0,1 2,0-1,0 2,0 0,1 0,0 1,0 1,1 0,0 0,1 1,0 1,0-1,-6 11,7-11,0 1,0-1,1 2,1-1,0 1,0 0,1 0,1 1,0-1,-2 12,6-18,0-1,0 1,0 0,1 0,0 0,0 0,0 0,1 0,0-1,0 1,1 0,-1-1,1 1,0-1,1 1,-1-1,1 0,0 0,1 0,-1 0,1-1,0 1,0-1,0 0,5 3,0 0,0-1,0 0,1 0,0-1,0 0,1-1,-1 0,1-1,0 0,0 0,0-1,0-1,0 0,1 0,-1-1,0-1,0 0,0 0,0-1,0-1,2 0,40-15,-2-2,-1-2,0-2,-2-3,-1-1,-1-3,0-2,129-96,-174 127,1 1,-1 0,1 0,-1 0,1 0,-1 0,1 0,-1 0,1 1,0-1,0 0,-1 1,1 0,0-1,0 1,0 0,0 0,-1 0,1 0,0 0,0 0,0 1,0-1,-1 0,1 1,0 0,0-1,-1 1,1 0,-1 0,1 0,0 0,-1 0,0 0,1 0,-1 1,0-1,1 1,-1-1,0 1,0-1,0 1,-1-1,1 1,0 0,0-1,-1 1,1 0,-1 0,0 0,1-1,-1 2,-43 174,17-118,57-82,5-10,0 2,3 2,0 1,2 2,0 2,24-9,20 9,-83 24,0-1,0 1,1 0,-1 0,0 1,0-1,0 0,0 1,0-1,0 1,0-1,0 1,0 0,0 0,0 0,-1 0,1 0,0 1,-1-1,1 0,-1 1,1-1,-1 1,1 0,-1-1,0 1,0 0,0 0,0 0,0 0,-1 0,1 0,0 0,-1 0,1 0,-1 0,0 0,0 0,0 1,-1 11,0-1,-1 1,0-1,-1 0,-1 0,0 0,-1 0,0-1,-1 1,0-1,-7 9,-8 19,-5 19,26-46</inkml:trace>
  <inkml:trace contextRef="#ctx0" brushRef="#br0" timeOffset="1098.802">1581 366,'45'-6,"-1"-3,0-1,0-3,-1-1,40-20,-74 31,0 0,0 0,0-1,-1 0,0-1,0 0,0 0,0-1,-1 0,0 0,0-1,-1 0,1 0,-2-1,1 1,-1-1,0 0,-1-1,0 1,0-1,0 0,-2 0,1 0,0-7,-3 14,0 0,0 0,0 0,0 0,-1 0,0 0,1 0,-1 0,0 0,0 0,0 0,0 0,0 0,0 1,0-1,-1 0,1 1,-1-1,1 1,-1-1,1 1,-1 0,0 0,0 0,0 0,0 0,0 0,0 0,0 1,0-1,0 1,0-1,0 1,0 0,0 0,0 0,0 0,-1 0,1 0,0 1,-85 24,67-14,1 1,0 1,1 1,0 1,1 1,0 0,2 1,-7 8,19-21,0 0,-1-1,1 1,0 0,1 1,-1-1,1 0,0 1,0 0,0-1,1 1,-1 0,1 0,0 0,1 0,-1 0,1 0,0 0,0 0,1 0,-1 0,1-1,0 1,0 0,1 0,0 0,0-1,0 1,0-1,1 1,-1-1,1 0,0 0,0 0,1-1,-1 1,1-1,0 1,0-1,0 0,0-1,0 1,1-1,-1 0,1 0,2 0,14 1,0-2,0 0,0-1,0-1,0-2,0 0,0-1,0-1,-1 0,0-2,0-1,0 0,-1-1,-1-1,0-1,0-1,3-3,17-10,-1-2,-2-2,-1-1,26-28,-9-17,-50 74,0-1,0 0,0 0,0 0,0 0,-1 0,1 0,-1 0,1 0,-1-1,0 1,0 0,0 0,0 0,0 0,0 0,-1-1,1 1,-1 0,1 0,-1 0,0 0,0 0,0 0,0 1,0-1,0 0,-1 0,1 1,0-1,-1 1,0-1,1 1,-1-1,0 1,0 0,1 0,-1 0,-1 0,-3-1,-1 2,1-1,0 0,0 1,-1 1,1-1,0 1,0 0,-1 0,1 0,0 1,0 0,1 0,-1 1,0 0,1 0,-1 0,1 1,0-1,0 1,0 0,1 1,0-1,-1 1,2 0,-1 0,0 0,1 1,0-1,0 3,3-6,0 1,0-1,0 1,1 0,-1-1,1 1,0-1,0 1,0-1,0 0,0 1,0-1,1 0,-1 0,1 0,-1 0,1 0,0 0,0 0,0 0,0-1,0 1,0-1,1 0,-1 1,0-1,1 0,-1 0,1-1,-1 1,1 0,-1-1,1 0,-1 1,1-1,0 0,-1 0,1-1,-1 1,3-1,17 5,-15-3,0-1,-1 1,1 0,-1 1,1-1,-1 1,0 1,0-1,0 1,0 0,0 1,-1-1,1 1,-1 0,0 0,0 1,0-1,-1 1,0 0,0 1,0-1,0 1,-1-1,0 1,0 0,-1 0,1 1,-1-1,-1 0,1 2,-43 119,40-125,1-1,0 1,0 0,0 0,0-1,0 1,0 0,0-1,1 1,-1 0,1-1,-1 1,1 0,0-1,-1 1,1-1,0 1,0-1,0 0,0 1,0-1,0 0,1 0,-1 1,0-1,1 0,-1 0,1 0,-1-1,1 1,-1 0,16 5</inkml:trace>
  <inkml:trace contextRef="#ctx0" brushRef="#br0" timeOffset="1739.561">2964 141,'-31'8,"0"2,0 0,1 3,0 0,1 2,1 0,1 3,-12 8,-23 49,60-73,1 0,0-1,0 1,0 0,0 0,0 0,1 0,-1 0,1 0,-1 0,1 0,-1 0,1 0,0 0,0 0,0 0,0 0,1 0,-1 0,0 0,1 0,0 0,-1 0,1 0,0 0,0 0,0 0,0 0,0-1,1 1,-1 0,0-1,1 1,-1-1,1 0,0 1,-1-1,1 0,0 0,0 0,0 0,-1 0,3 0,3 1,1 1,0-1,-1-1,1 0,0 0,0 0,0-1,0 0,0-1,0 1,0-2,-1 1,1-1,0 0,-1-1,1 1,-1-2,0 1,0-1,0 0,2-2,129-118,-90 75,38-24,-83 74,-1-1,1 1,-1-1,0 1,1 0,-1 0,1 0,-1 0,0 1,0-1,0 0,0 1,0 0,0-1,0 1,0 0,-1 0,1 0,-1 0,1 0,-1 1,0-1,0 0,0 1,0-1,0 0,0 1,-1-1,1 1,-1-1,0 1,0 0,0-1,0 1,0-1,0 1,-1-1,1 1,-2 1,5 16,7 52,-3 1,-3-1,-5 61,0-53,0-62,0-1,-2 0,0 1,-1-1,-1 0,0 0,-1-1,-1 0,-1 0,0 0,-1-1,0-1,-2 1,1-1,-2-1,-2 2,12-12,-1 0,0 0,0 0,0 0,0 0,-1 0,1-1,-1 0,1 0,-1 0,0 0,0 0,0-1,0 1,0-1,0 0,0-1,0 1,0-1,0 1,-1-1,1-1,0 1,0 0,0-1,0 0,-1 0,1 0,0-1,1 1,-1-1,0 0,0 0,1 0,-1-1,1 1,0-1,0 0,0 0,0 0,-1-2,2-4,1-1,1 1,0 0,0-1,1 1,0 0,1 0,0 0,0 0,1 0,0 0,0 0,1 1,4-7,6-17,1 0,2 1,1 1,1 1,1 1,8-7,106-119,-118 136</inkml:trace>
  <inkml:trace contextRef="#ctx0" brushRef="#br0" timeOffset="2405.167">3501 141,'-16'42,"10"-30,0 1,1-1,1 1,0 0,1 1,0-1,1 1,0-1,1 1,1-1,0 1,1 0,1-1,0 3,-1-14,0 0,-1 1,2-1,-1 0,0 0,0 0,1 0,-1 0,1 0,-1 0,1-1,0 1,0 0,0-1,0 0,0 1,0-1,0 0,0 0,0 0,1 0,-1 0,0-1,1 1,-1-1,0 0,1 1,-1-1,1 0,-1 0,0-1,1 1,-1 0,1-1,-1 0,1 0,82-37,133-142,-48 72,-126 88,-43 20,0 0,0 0,-1 0,1 0,0 0,0 0,0 0,-1 0,1 0,0 0,0 0,0 1,0-1,-1 0,1 1,0-1,0 0,-1 1,1-1,0 1,-1-1,1 1,-1-1,1 1,0 0,-1-1,1 1,-1 0,1-1,-1 1,0 0,1 0,-1-1,0 1,0 0,1 0,-1 0,0-1,0 1,0 0,0 0,0 0,0 0,0-1,0 1,0 0,-1 0,1 0,0-1,0 1,-1 0,1 0,0-1,-1 2,-27 174,25-98,4 1,3-1,3 0,11 46,36 117,-53-238,0-1,0 1,-1 0,1-1,-1 1,1 0,-1-1,0 1,0 0,0 0,0-1,0 1,-1 0,1 0,-1-1,0 1,0-1,0 1,0 0,0-1,-1 0,1 1,-1-1,1 0,-1 0,0 0,0 0,0 0,0 0,0 0,0-1,-1 1,1-1,0 1,-1-1,1 0,-1 0,0 0,1-1,-1 1,-1 0,-3-2,0 0,0-1,0 1,0-1,0-1,0 1,1-1,0 0,-1-1,1 0,0 0,1 0,-1 0,1-1,0 0,0 0,0-1,1 1,0-1,0 0,0 0,1 0,0-1,0 1,0-1,1 0,0 0,1 0,-1 0,1 0,0 0,1 0,0 0,0-1,4-5,0 1,0-1,2 1,-1 0,1 1,1 0,0 0,1 0,0 1,0 0,1 0,0 1,1 0,0 1,1 0,-1 1,2 0,-1 0,1 1,-1 1,11-3,68-30,3 4,68-14,-51 16,-68 18</inkml:trace>
</inkml:ink>
</file>

<file path=ppt/ink/ink5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1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0 505,'2'-5,"0"0,0 0,0 0,1 0,0 1,-1 0,2-1,-1 1,0 0,1 0,0 1,0-1,0 1,0 0,0 0,3-1,-7 4,26-17,1 2,0 1,1 2,0 0,1 2,5 0,-14 2,0 1,0 1,0 0,1 2,-1 1,1 0,0 1,0 2,0 0,0 1,4 1,-22-1,-1 0,1-1,0 1,0 0,0 0,-1 1,1-1,0 1,-1-1,1 1,-1 0,0 0,0 0,0 0,0 0,0 0,0 1,0-1,-1 1,1-1,-1 1,0 0,1-1,-1 1,0 0,-1 0,1 0,-1 0,1 0,-1 0,0 0,0 0,0-1,0 1,-1 0,1 0,-1 0,0 0,-2 8,0 0,-1 0,0 0,-1-1,0 0,0 0,-1 0,-1-1,-4 5,-124 111,134-124,0-1,0 1,-1 0,1 0,0 1,0-1,0 0,1 0,-1 0,0 1,0-1,1 0,-1 1,0-1,1 1,0-1,-1 0,1 1,0-1,0 1,-1-1,1 1,0-1,1 1,-1-1,0 1,0-1,1 1,-1-1,1 1,-1-1,1 0,-1 1,1-1,0 0,0 1,0-1,0 0,0 0,0 0,0 0,0 0,0 0,0 0,1 0,-1 0,0-1,1 1,-1 0,0-1,1 1,-1-1,1 0,-1 1,1-1,-1 0,2 0,90 26,-74-23,-1 1,1 1,-1 1,0 0,-1 1,1 1,-2 1,1 0,12 11,-26-17,0 0,0 0,-1 0,1 0,-1 0,0 1,0-1,0 1,0-1,-1 1,1 0,-1 0,0 0,0 0,-1 0,1 0,-1 0,0 0,0 0,0 0,0 0,-1 0,1 0,-1 0,0 0,-1-1,1 1,-1 0,1 0,-1-1,0 1,-1-1,-82 105,68-92,-1-2,0 0,-1-1,-1-1,0-1,-1 0,0-2,0 0,-13 2,29-9,-1 1,0-2,0 1,0 0,0-1,0 0,0-1,-1 1,1-1,0 0,0-1,0 0,-1 0,1 0,0 0,0-1,1 0,-1 0,-4-3,8 2,2 1,-1-1,0 1,0-1,1 0,0 1,-1-1,1 1,0-1,0 0,0 1,1-1,-1 0,1 1,-1-1,1 0,0 1,0 0,0-1,0 1,1-1,-1 1,1 0,-1 0,1 0,0 0,-1 0,3-1,-4 2,17-20</inkml:trace>
  <inkml:trace contextRef="#ctx0" brushRef="#br0" timeOffset="769.104">988 532,'0'23,"0"-13,0-22,0-7,2 1,-1 0,2-1,1 1,0 0,1 1,1-1,0 1,2 0,0 0,1 1,0 0,1 1,6-7,-15 20,0 1,0 0,0-1,0 1,0 0,0 0,1 0,-1 0,0 0,1 0,-1 0,0 0,1 0,-1 0,1 1,-1-1,1 1,-1-1,1 1,0 0,-1-1,1 1,0 0,-1 0,1 0,0 0,-1 1,1-1,-1 0,1 1,0-1,-1 1,1-1,-1 1,1 0,-1 0,0-1,1 1,-1 0,0 0,1 0,-1 1,1 0,15 13</inkml:trace>
  <inkml:trace contextRef="#ctx0" brushRef="#br0" timeOffset="9438.332">1552 306,'-2'-1,"0"-1,0 1,0 0,0 0,0 0,0 0,-1 0,1 0,0 1,-1-1,1 1,-1 0,1-1,-1 1,1 0,0 0,-1 1,1-1,-1 0,1 1,0 0,-1-1,1 1,0 0,0 0,-1 0,1 1,0-1,0 0,0 1,0 0,0 0,-53 60,53-59,0 1,1-1,-1 0,1 0,0 1,0-1,0 1,0-1,0 1,1 0,0-1,0 1,0-1,0 1,0 0,1-1,0 1,-1-1,1 1,0-1,1 1,-1-1,1 0,0 0,-1 1,1-1,1-1,-1 1,0 0,1 0,-1-1,1 1,0-1,0 0,0 0,0 0,0 0,0-1,0 1,1-1,-1 0,1 0,-1 0,1 0,-1 0,1-1,0 0,2 0,1-1,0-1,0 1,0-2,0 1,0-1,0 0,-1 0,1-1,-1 0,0 0,0-1,0 1,-1-1,1-1,-1 1,-1-1,1 0,-1 0,2-3,61-131,-60 127,-1-1,0 0,-2 0,1 0,-2 0,0-1,0 1,-2-1,0 0,0 0,-1 0,-1 1,-1-1,0 0,-4-13,5 25,0 1,-1 0,1 0,0 0,-1 0,0 0,1 0,-1 0,0 1,0-1,0 0,0 1,0 0,0-1,-1 1,1 0,0 0,-1 0,1 1,0-1,-1 1,1-1,-1 1,1 0,-1 0,1 0,-1 0,1 0,-1 0,1 1,-1-1,1 1,-1 0,1 0,0 0,-2 1,-80 50,76-45,1 1,0 0,0 0,0 1,1 0,0 0,1 0,0 0,0 1,1 0,1 0,-1 1,2-1,-1 0,1 1,1 0,0-1,1 1,0 0,0 0,1-1,0 1,1 0,1-1,3 11,0-13,1 0,0-1,0 0,1 0,0 0,0-1,1 0,-1 0,1-1,1-1,-1 1,1-2,-1 1,1-1,0 0,0-1,1-1,-1 1,0-1,6-1,208 0,-200-1</inkml:trace>
  <inkml:trace contextRef="#ctx0" brushRef="#br0" timeOffset="9771.982">763 815,'43'0,"43"-5,17-6,0-2,-8-2,-10 0,-10 3,-9 3,-5 4,-9 3,-8-4,-6 4,-6 3,-3 1,-2 0,-5 0</inkml:trace>
  <inkml:trace contextRef="#ctx0" brushRef="#br0" timeOffset="10940.434">2118 673,'-2'2,"0"-1,0 1,0 0,1 0,-1 0,1 0,-1 0,1 0,0 0,0 1,0-1,0 0,0 1,1-1,-1 1,1-1,-1 1,1-1,0 1,0 1,-1 0,-1 134,3-132,0 0,1-1,-1 1,1-1,0 1,0-1,1 0,-1 0,1 0,0 0,1-1,-1 1,1-1,0 0,0 0,0 0,1 0,-1-1,1 1,0-1,0-1,0 1,1 0,1-2,0-1,1 1,-1-1,0-1,1 1,-1-1,0-1,0 1,1-1,-1 0,0-1,-1 0,1 0,-1 0,1-1,-1 0,0 0,0-1,0 1,-1-1,2-2,22-14,117-110,-144 129,0 0,0 0,0 1,1-1,-1 1,0 0,1 0,-1-1,1 2,-1-1,1 0,-1 0,1 1,0-1,-1 1,1 0,0 0,-1 0,1 0,0 1,-1-1,1 1,0-1,-1 1,1 0,-1 0,1 0,-1 0,0 1,1-1,-1 1,0-1,0 1,0 0,0 0,0-1,-1 1,1 1,0-1,-1 0,0 0,1 1,-1-1,13 22,-12-17,1 0,0-1,0 1,1-1,-1 0,1 0,1 0,-1 0,1 0,0-1,0 0,1 0,-1-1,1 1,0-1,0-1,1 1,-1-1,1 0,0 0,0-1,-1 0,2 0,-1-1,0 1,0-2,7 1,1-5,-1 0,1-1,-1-1,0 0,-1-1,1 0,-1-1,-1-1,0 0,0-1,-1 0,0 0,0-1,-1-1,-1 0,0 0,-1-1,0 0,-1 0,4-10,10-4,-13 23</inkml:trace>
  <inkml:trace contextRef="#ctx0" brushRef="#br0" timeOffset="12307.948">3641 673,'-20'1,"-1"1,1 1,0 1,1 1,-1 0,1 1,0 2,0 0,1 0,-3 3,8-3,0 0,1 1,0 0,0 1,1 0,0 1,1 1,0-1,1 1,0 1,1 0,0 0,1 1,1-1,-5 15,10-24,0-1,1 0,-1 1,0-1,1 0,0 1,0-1,0 0,0 1,1-1,-1 1,1-1,0 0,0 0,0 1,0-1,0 0,1 0,0 0,-1 0,1 0,0-1,0 1,1 0,-1-1,1 0,-1 0,1 1,0-1,-1-1,1 1,0 0,0-1,1 1,-1-1,0 0,0 0,1 0,-1-1,0 1,1-1,-1 0,0 0,1 0,-1 0,1 0,1-1,12-4,-1-1,1 0,-1-1,-1-1,1-1,-1 0,-1-1,1 0,-2-1,0 0,0-2,-1 1,7-10,7-4,102-115,-128 140,1 0,-1 1,1-1,0 1,-1-1,1 1,0-1,-1 1,1-1,0 1,0 0,-1-1,1 1,0 0,0 0,0 0,0-1,-1 1,1 0,0 0,0 0,0 0,0 0,-1 1,1-1,0 0,0 0,0 0,-1 1,1-1,0 0,0 1,-1-1,1 1,0-1,-1 1,1-1,0 1,-1-1,1 1,-1 0,1-1,-1 1,1 0,-1 0,0-1,1 1,-1 0,0 0,1-1,-1 1,0 0,0 0,0 0,0 0,6 56,-6-43,2-1,0 1,0-1,1 1,1-1,0 0,1 0,0 0,8 11,-12-20,1-1,0 0,0 0,0 0,0 0,1-1,-1 1,1 0,0-1,-1 0,1 0,0 0,0 0,0 0,1 0,-1-1,0 0,1 1,-1-1,1-1,-1 1,1 0,0-1,-1 0,1 0,-1 0,1 0,0 0,-1-1,1 0,-1 1,1-1,-1-1,0 1,3-1,0-3,1 1,-1-1,1 0,-2-1,1 0,0 1,-1-2,0 1,-1-1,0 1,0-1,0-1,-1 1,2-4,11-20,29-42,-44 73,0 1,0-1,0 1,0-1,0 1,0 0,0 0,0-1,0 1,-1 0,1 0,0 0,-1 0,1 0,0 0,-1 0,1 0,-1 0,1 0,-1 1,0-1,0 0,1 0,-1 0,0 0,0 1,0-1,0 0,0 0,0 0,-1 1,1-1,3 27,-4-20,1 0,0 0,0 0,1 1,0-1,1 0,-1 0,1 0,1-1,0 1,0 0,0-1,1 0,0 0,1 0,-1 0,1-1,1 1,-1-1,1-1,0 1,0-1,1 0,3 2,-5-4,-1-1,1 0,0 0,0 0,0-1,0 0,0 1,0-2,0 1,0-1,0 1,0-1,0-1,1 1,-1-1,0 0,0 0,0 0,0-1,-1 0,1 0,0 0,-1-1,1 1,-1-1,0 0,0 0,0-1,0 1,0-1,18-17,-2-1,0 0,-1-2,-2 0,0-1,8-17,48-84,-70 125,0 1,1 0,-1 0,0-1,0 2,0-1,0 0,0 1,1-1,-1 1,0 0,0 0,0 0,-1 1,1-1,0 1,0-1,-1 1,1 0,-1 0,1 0,-1 0,0 1,0-1,0 1,0-1,0 1,-1-1,1 1,0 1,3 3,13 14,-1 2,-1 0,-1 1,-1 0,-1 1,-1 1,-2 0,3 11,-3-7,-1 0,-1 1,-1 0,-2 1,-2-1,0 1,-2 0,-2-1,-1 1,-1 0,-1-1,-2 0,-2 0,-5 15,8-32,0 0,-1 0,-1-1,0 0,-1 0,0-1,-1 0,-1-1,1 0,-2 0,1-1,-3 1,-68 36,78-46,1-1,-1 1,1 0,-1-1,1 1,-1-1,0 0,1 0,-1 0,1 0,-1 0,1-1,-1 1,0-1,1 1,-1-1,1 0,0 0,-1 0,1-1,0 1,0 0,0-1,0 1,0-1,0 0,0 0,0 0,1 0,-1 0,0 0,1 0,0 0,-1-2,0-4,1-1,0 0,0 0,1-1,0 1,0 0,1 0,0 0,1 0,0 0,0 1,1-1,0 0,1 1,0 0,0 0,0 0,2 0,23-44,2 2,3 0,2 3,2 1,2 2,1 1,3 3,1 1,2 2,2 3,0 1,23-8,-61 35,1 0,0 2,0-1,0 1,0 1,0 0,1 1,0 0,-1 1,8 1,3 0</inkml:trace>
  <inkml:trace contextRef="#ctx0" brushRef="#br0" timeOffset="15545.644">5702 730,'-5'0,"3"0,3 5,0 6,0 1</inkml:trace>
  <inkml:trace contextRef="#ctx0" brushRef="#br0" timeOffset="15801.166">5673 1097,'-5'0,"-1"0</inkml:trace>
  <inkml:trace contextRef="#ctx0" brushRef="#br0" timeOffset="45884.546">29 1577,'165'-19,"1"8,1 7,7 8,19-2,140-32,452 31,-496-29,602 28,-669-28,205 28,-258-28,311 28,-29 0,-253-28,-28 0,-3 27,-142 1</inkml:trace>
</inkml:ink>
</file>

<file path=ppt/ink/ink5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91,'-3'16,"1"1,0-1,2 1,0-1,1 1,0 0,1-1,1 0,1 1,0-1,7 14,-10-28,0 1,1 0,0 0,-1 0,1-1,0 1,1-1,-1 0,0 0,1 1,-1-1,1-1,-1 1,1 0,0-1,0 1,0-1,0 0,0 0,0 0,0 0,0-1,1 1,-1-1,0 0,0 0,0 0,1 0,-1 0,0-1,0 0,0 1,0-1,0 0,0-1,2 0,5-2,0-1,-1 0,0 0,0-1,0 0,-1-1,0 0,0 0,-1-1,5-6,-6 7,-2-1,1 0,-1 0,0-1,-1 1,1-1,-2 0,1 0,-1 0,-1 0,0 0,0 0,-1 0,0-1,-1-5,1 10,-1 0,1 0,-1 0,0 0,-1 0,1 0,-1 0,0 0,-1 1,1-1,-1 1,1-1,-1 1,-1 0,1 0,-1 1,1-1,-1 1,0-1,0 1,0 0,-1 1,1-1,-1 1,1 0,-1 0,0 0,-3 0,-57-5,34 6</inkml:trace>
</inkml:ink>
</file>

<file path=ppt/ink/ink5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4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2 314,'38'-19,"-11"8,-1-1,-1-1,0-2,-1 0,0-1,-1-2,-1 0,-1-2,13-15,-31 31,0 0,0-1,0 0,-1 1,0-1,0 0,0 0,0-1,-1 1,0 0,0 0,0-1,-1 1,0-2,0 5,0 0,-1 0,1 0,-1 0,1 0,-1 0,0 0,0 0,0 0,0 0,0 0,0 0,-1 1,1-1,-1 1,1-1,-1 1,1-1,-1 1,0 0,0 0,0-1,1 2,-1-1,0 0,0 0,0 0,-1 1,1-1,0 1,0 0,0 0,0 0,0 0,-2 0,-8 0,1 2,-1-1,1 1,0 1,-1 0,1 0,0 1,1 1,-1 0,1 0,0 1,0 0,1 1,0 0,0 0,0 1,1 0,0 1,1 0,-5 7,5-6,1 1,0 0,1 0,0 0,0 1,1 0,1 0,0 0,-1 11,4-18,-1-1,1 1,0-1,0 1,1-1,-1 1,1-1,0 1,0-1,0 1,1-1,0 0,0 0,0 0,0 0,0 0,1 0,0-1,0 1,0-1,0 0,0 0,1 0,-1 0,1 0,0-1,0 1,1-1,15 7,0-1,0-1,1 0,0-2,0-1,0 0,0-2,1 0,4-1,4-1</inkml:trace>
</inkml:ink>
</file>

<file path=ppt/ink/ink5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29,'-15'104,"4"0,6 1,6 91,0-81,-17-38,4-59</inkml:trace>
  <inkml:trace contextRef="#ctx0" brushRef="#br0" timeOffset="213.767">1 509,'38'-9,"27"-9,8-1,-4-1,-4 1,-9 1,-9 2,-7-1,-6-2,-4 3,-2-2,-1-2,-6 3</inkml:trace>
  <inkml:trace contextRef="#ctx0" brushRef="#br0" timeOffset="561.123">734 1,'-23'79,"3"2,3 0,4 1,4 2,7-79,1 1,0-1,0 1,0-1,1 1,-1 0,2 0,-1-1,0 1,1 0,0-1,1 1,-1-1,1 1,0-1,0 0,1 0,0 0,-1 0,2 0,-1 0,0-1,1 0,0 0,0 0,0 0,1 0,-1-1,4 2,3-2,1-1,-1 0,1-1,-1 0,1-1,0 0,-1-1,1 0,0-1,-1 0,0-1,0 0,1-1,8-4,24-5,-42 12,0 0,0 1,0 0,0-1,0 1,0 0,0 0,0 0,0 0,0 1,0-1,0 1,0-1,0 1,0-1,0 1,0 0,0 0,-1 0,1 0,0 0,-1 1,1-1,0 1,-1-1,0 1,1-1,-1 1,0-1,0 1,0 0,0 0,0 0,0 0,0 0,-1 0,1 0,-1 0,0 0,1 0,-1 0,0 0,0 0,0 0,0 0,-1 0,1 0,-1 1,2 20</inkml:trace>
</inkml:ink>
</file>

<file path=ppt/ink/ink5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26 594,'-5'38,"-1"18,0 4,1-4,2-10</inkml:trace>
  <inkml:trace contextRef="#ctx0" brushRef="#br0" timeOffset="249.688">26 170,'0'15,"5"18,2 5</inkml:trace>
  <inkml:trace contextRef="#ctx0" brushRef="#br0" timeOffset="582.9">280 876,'172'-224,"-171"222,-1 0,1 0,0-1,0 1,0 1,1-1,-1 0,0 0,1 0,-1 1,1-1,0 1,0-1,-1 1,1-1,0 1,0 0,0 0,0 0,0 0,0 1,1-1,-1 0,0 1,0 0,0-1,1 1,-1 0,0 0,1 0,-1 0,0 1,0-1,0 1,1-1,-1 1,0 0,0 0,0 0,2 1,40 80,-41-79,0 1,1-1,-1 1,1-1,0 0,0 0,0 0,0-1,0 0,1 1,-1-1,1-1,-1 1,1-1,0 0,-1 0,1 0,0 0,0-1,0 0,0 0,0 0,-1-1,1 0,0 0,0 0,-1 0,1-1,0 0,-1 0,0 0,1 0,-1-1,1-1,7-6,-1-2,0 0,-1 0,-1-1,0 0,-1 0,0-1,-1 0,-1-1,0 1,-1-1,0-1,-1 1,1-14,-1 4</inkml:trace>
  <inkml:trace contextRef="#ctx0" brushRef="#br0" timeOffset="1085.937">1494 1,'-14'43,"-5"34,0 12,5-2,3-8,5-12,2-13,3-5,1-8,1-4,-1-5,1-3,0-1,-1 0,1-11,-1-7</inkml:trace>
  <inkml:trace contextRef="#ctx0" brushRef="#br0" timeOffset="1268.871">1043 367,'29'15,"18"4,12 0,0-5,0-3,-1-4,0-4,-5-2,-8-5,-5-4,-11 1</inkml:trace>
</inkml:ink>
</file>

<file path=ppt/ink/ink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6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0 904,'3'1,"-1"-1,1 1,0-1,-1 0,1 0,-1 0,1 0,0 0,-1 0,1-1,-1 1,1-1,-1 0,1 0,-1 0,0 0,1 0,-1 0,0-1,0 1,0-1,0 0,0 1,0-1,0 0,0 0,-1 0,1 0,-1-1,1 1,-2 1,51-55,-3-2,-3-1,23-43,75-147,-22 39,-121 207,1 1,0 0,0-1,0 1,0 0,1 0,-1 0,0 0,1 0,0 0,-1 0,1 0,0 1,0-1,0 1,0-1,0 1,0 0,1 0,-1 0,0 0,1 0,-1 0,0 0,1 1,-1 0,1-1,-1 1,1 0,-1 0,1 0,-1 0,1 1,-1-1,1 1,-1-1,0 1,1 0,-1 0,0 0,0 0,1 1,-1-1,0 1,0-1,0 1,0 0,12 14,0 1,-2 1,0-1,-1 2,-1 0,0 0,-2 0,0 1,2 11,-9-29,21 53,-3 0,-2 1,-3 1,-2 1,-2 2,-9-58,0 0,-1 0,1 1,-1-1,1 0,-1 0,0 1,0-1,0 0,0 1,0-1,0 0,-1 1,1-1,-1 0,1 0,-1 0,0 0,0 1,0-1,0 0,-1 0,1-1,0 1,-1 0,1 0,-1-1,0 1,1-1,-1 1,0-1,0 0,0 1,0-1,0 0,0-1,0 1,-1 0,1-1,0 1,0-1,-1 1,1-1,0 0,-1 0,-1 0,-13-3,-1-1,1-1,1-1,-1 0,1-1,0 0,0-1,1-1,-36-17,-263-139,297 158,18 7</inkml:trace>
  <inkml:trace contextRef="#ctx0" brushRef="#br0" timeOffset="633.873">1693 227,'-252'23,"226"-19,1 0,0 2,0 1,0 1,1 1,0 1,-22 14,45-24,0 0,0 0,1 1,-1-1,0 0,0 1,1-1,-1 0,0 1,1-1,-1 1,0-1,1 1,-1 0,1-1,-1 1,1 0,-1-1,1 1,0 0,-1-1,1 1,0 0,0 0,-1-1,1 1,0 0,0 0,0 0,0-1,0 1,0 0,0 0,0 0,0-1,0 1,1 0,-1 0,0 0,0-1,1 1,-1 0,1-1,-1 1,0 0,1-1,-1 1,1 0,0-1,-1 1,1-1,-1 1,1-1,0 1,0-1,-1 0,1 1,0-1,46 21,-47-21,48 12,-41-12,1 1,-1 0,0 1,0-1,0 2,0-1,0 1,0 0,0 0,-1 1,0 0,1 0,-2 0,1 1,2 2,-7-2,0-1,0 1,-1-1,1 1,-1 0,0-1,-1 1,1 0,-1-1,0 1,0-1,0 1,-1-1,1 1,-1-1,0 0,-1 0,1 0,-1 0,1 0,-1-1,0 1,-1-1,1 0,-1 0,-3 3,-34 26,34-27,-1-1,1 1,1 1,-1-1,1 1,0 0,0 1,0 0,1-1,0 2,1-1,-1 0,1 1,1 0,-1 2,3-7,1 0,0 0,-1 0,1 0,0 0,1 1,-1-1,1 0,-1 0,1 0,0 0,0 0,0 0,0-1,1 1,-1 0,1 0,0-1,0 1,0-1,0 0,0 1,0-1,1 0,-1 0,1-1,-1 1,1 0,0-1,0 0,-1 1,1-1,2 0,3 2,-1 0,1-1,0 0,-1-1,1 0,0 0,0 0,0-1,0 0,0-1,-1 0,7-1,-5-1,1 0,-1-1,-1 0,1-1,-1 0,1 0,-2-1,1 0,0 0,-1-1,0 0,-1 0,0-1,0 1,0-1,-1-1,2-3,1-7</inkml:trace>
  <inkml:trace contextRef="#ctx0" brushRef="#br0" timeOffset="968.732">1355 29,'-7'37,"1"0,1 0,3 0,1 0,2 1,1-1,5 21,33 287,-41-44,6-252,1-31</inkml:trace>
  <inkml:trace contextRef="#ctx0" brushRef="#br0" timeOffset="1504.649">1976 57,'-5'44,"3"32,3 9,0-5,0-12,5-12,2-11,-2-9,0-5,-3-3,-1-2,0 0,3-5,1-6</inkml:trace>
  <inkml:trace contextRef="#ctx0" brushRef="#br0" timeOffset="6451.691">1890 114,'93'-46,"-58"32,0 1,1 2,0 1,1 2,32-2,-64 9,0 1,1 0,-1 0,0 0,0 0,1 1,-1 0,0 0,0 1,0-1,0 1,0 0,-1 0,1 1,0-1,-1 1,0 0,0 0,0 1,0-1,0 1,0 0,-1 0,0 0,0 1,0-1,-1 1,1-1,-1 1,0 0,0 0,-1 0,1 0,-1 0,0 0,-1 3,1 5,-2-1,0 1,0-1,-1 1,-1-1,0 0,0 0,-1 0,-1 0,0-1,-1 0,0 0,0 0,-2-1,1 0,-1 0,0 0,-1-1,-1 0,9-9,0 1,0 0,-1 0,1 0,0 0,0 0,0 0,0 1,0-1,0 0,1 0,-1 1,0-1,0 1,1-1,-1 0,1 1,0-1,-1 1,1-1,0 1,0-1,0 1,0-1,0 1,0-1,0 1,1-1,-1 1,0-1,1 1,-1-1,1 1,0-1,-1 0,1 1,0-1,0 0,0 0,0 0,0 1,0-1,0 0,0 0,1-1,-1 1,0 0,0 0,1 0,-1-1,1 1,-1-1,1 1,-1-1,1 0,15 7,-1 0,0 0,-1 2,0-1,0 2,-1 0,-1 1,1 1,-2 0,1 0,3 7,-14-16,0 0,0 0,-1 0,1 0,-1 0,0 1,0-1,0 0,0 1,-1-1,1 0,-1 1,0-1,0 1,0-1,0 1,-1-1,1 0,-1 1,0-1,0 0,0 0,0 1,-1-1,0 0,1 0,-1 0,0-1,0 1,0 0,-1-1,1 1,-1-1,1 0,-1 0,0 0,-1 1,-7 5,-1 0,0 0,-1-1,1-1,-1 0,-1-1,1 0,-9 1,3-1,1-2,0 0,-1-1,0-1,1-1,-1-1,0 0,1-2,-1 0,1-1,0 0,-16-7,10-1</inkml:trace>
  <inkml:trace contextRef="#ctx0" brushRef="#br0" timeOffset="7192.492">3302 199,'-33'0,"1"2,-1 2,1 0,0 2,1 2,-1 1,-14 6,34-10,0 1,0 0,0 1,1 0,0 0,1 1,-1 1,1 0,1 0,0 1,0 0,1 1,0-1,1 2,0-1,1 1,0 0,1 0,1 1,0-1,-3 14,6-21,1 0,0 0,-1 0,2 0,-1 0,0 0,1 0,0 0,0 0,1 0,-1-1,1 1,0 0,0-1,1 1,-1-1,1 0,0 0,0 0,1 0,-1 0,1-1,0 1,0-1,0 0,0 0,0-1,1 1,-1-1,1 0,-1 0,1 0,2 0,16 4,-1-1,1-1,0-1,0-1,0-1,18-1,-19-1,-1 0,0-2,0 0,0-1,0-1,0-1,-1-1,0-1,-1 0,17-11,-18 9</inkml:trace>
  <inkml:trace contextRef="#ctx0" brushRef="#br0" timeOffset="7438.792">3330 340,'-38'5,"-32"6,-9 1,4-1,10-2,12-4,19-1,20-3,13 0</inkml:trace>
</inkml:ink>
</file>

<file path=ppt/ink/ink5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392 438,'-17'0,"0"1,0 1,0 0,1 1,-1 1,1 1,-1 0,2 1,-1 1,1 0,0 1,0 1,1 0,0 1,0 0,1 1,1 1,0 0,1 1,0 0,1 0,0 1,1 1,0 2,3-10,1 1,1-1,0 1,0 0,0 0,1 0,0 0,1 1,0-1,0 1,1 0,0 0,0-1,1 1,0 0,1 0,0 0,0-1,1 1,0 0,0-1,1 1,0-1,1 0,0 0,0-1,1 1,0-1,0 0,0 0,1 0,3 2,-5-6,1 0,0 0,0 0,0-1,0 0,1 0,-1 0,1 0,-1-1,1 0,-1 0,1-1,0 0,-1 0,1 0,-1 0,1-1,0 0,-1 0,1 0,-1-1,0 0,1 0,-1 0,0-1,0 0,0 0,-1 0,1 0,-1-1,17-13,-1-1,-1 0,-1-1,0-2,10-16,107-164,-134 200,-1-1,1 0,-1 1,1-1,0 1,-1-1,1 1,0-1,0 1,0-1,0 1,0 0,0-1,1 1,-1 0,0 0,1 0,-1 0,1 0,-1 0,1 1,-1-1,1 0,-1 1,1-1,0 1,-1 0,1-1,0 1,0 0,-1 0,1 0,0 0,-1 0,1 1,0-1,-1 0,1 1,0-1,-1 1,1 0,-1-1,1 1,-1 0,1 0,0 1,5 9,0 1,-1 0,0 0,-1 0,-1 1,0 0,-1 0,0 0,-1 0,1 11,3 9,3 32,-3 0,-3 1,-2-1,-6 27,5-70,-1 0,-1 1,-1-1,-1 0,-1-1,-1 1,-1-1,0 0,-2 0,-1-1,0 0,-1-1,-2 0,1-1,-2-1,-1 0,0 0,-1-2,-8 7,23-21,0 0,1-1,-1 1,0-1,0 1,0-1,0 1,1-1,-1 1,0-1,0 0,0 1,0-1,0 0,0 0,0 0,0 0,0 0,0 0,0 0,0 0,0 0,0 0,0-1,0 1,0 0,0-1,0 1,0-1,1 1,-1-1,0 1,0-1,0 1,1-1,-1 0,0 0,1 1,-1-1,0 0,1 0,-1 0,1 1,0-1,-1 0,1 0,0 0,-1 0,1 0,0 0,0-1,-1-53,9 28,2 0,0 0,2 1,1 1,0 0,9-10,-3 4,48-72,4 3,5 3,4 4,55-47,-26 0,-107 138,-1 1,0-1,1 1,-1-1,0 0,0 1,0-1,0 0,0 0,0 0,0 0,-1 0,1 0,-1 0,1 0,-1 0,0 0,0 0,0 0,0-1,0 1,0 0,-1 0,1 0,-1 0,1 0,-1 0,0 0,0 0,0 1,0-1,0 0,0 0,0 1,-1-1,1 0,-1 1,1 0,-1-1,1 1,-1 0,0 0,0 0,1 0,-1 0,0 0,0 0,0 1,-2-1,-3-1,-1 0,1 0,-1 1,1 0,-1 1,0 0,1 0,-1 0,0 1,1 0,-1 1,1 0,0 0,0 0,-1 1,1 0,1 1,-1-1,0 1,1 1,0-1,0 1,0 0,1 0,-1 1,1-1,1 1,-1 1,1-1,0 0,0 1,1 0,0 0,0 0,1 0,0 1,0-1,0 1,1-1,0 1,1 4,3 3,1 0,0-1,1 1,1-1,0 0,1 0,0-1,1 0,1 0,0-1,0 0,2-1,-1 0,1 0,1-1,0-1,0 0,1 0,0-2,1 1,-1-2,1 1,1-2,-1 0,1-1,0 0,0-2,0 1,0-2,3 0,-2 0,-1 0,0-1,1-1,-1 0,0-1,0-1,0 0,0-2,0 1,-1-2,0 0,0 0,0-1,7-6,18-16,-1-2,-1-2,-2-2,-2-1,-1-1,-1-2,-3-1,-9 14,-1 0,-1-1,-2 0,-1-1,-1-1,-1 0,-2-1,0-1,-3 1,0-1,-2 0,-1-1,-2 1,-1-1,-2-17,-22-10,22 58,0 0,-1 0,1 0,0 1,0-1,0 0,-1 0,1 1,0-1,0 1,-1-1,1 1,-1 0,1 0,0-1,-1 1,1 0,-1 0,1 0,0 0,-1 1,1-1,-1 0,1 0,0 1,-1-1,1 1,0 0,0-1,-1 1,1 0,0-1,0 1,0 0,0 0,0 0,0 0,0 0,0 0,0 1,0 0,-7 10,2 0,0 1,0 0,1 0,0 0,2 1,-1-1,1 1,1 0,1 0,0 0,1 0,0 0,1 0,3 14,-3 7,2 318,10-289,-3 39,-10-102,0 0,-1 0,1-1,0 1,0 0,0-1,0 1,-1 0,1-1,0 1,0-1,-1 1,1 0,-1-1,1 1,0-1,-1 1,1-1,-1 1,1-1,-1 1,0-1,1 0,-1 1,1-1,-1 0,0 1,1-1,-1 0,0 0,1 0,-1 0,0 0,1 1,-1-1,0 0,1-1,-1 1,0 0,0 0,1 0,-1 0,0 0,1-1,-1 1,1 0,-1 0,0-1,1 1,-1-1,0 1,-9-9</inkml:trace>
  <inkml:trace contextRef="#ctx0" brushRef="#br0" timeOffset="248.366">1296 325,'43'0,"29"0,11 0,-3 0,-5 0,-7 0,-5 0,-3 0,-8 0,-2 0,-6 0,-4 0,-11 0</inkml:trace>
</inkml:ink>
</file>

<file path=ppt/ink/ink5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1 382,'47'-31,"-2"-2,0-2,-3-2,-1-2,9-13,-43 46,-1-1,1 1,-1-2,0 1,-1 0,0-1,0 0,-1-1,0 1,0-1,0 1,-2-1,1 0,-1 0,0 0,0-4,-6-2,2 23,0 24,23 311,-1-211,-1-20,-5 1,-4 0,-6 54,-3-147,-2 0,0 0,-1 0,-1 0,-1-1,-1 1,-1-1,0 0,-1 0,-1-1,-1 0,-1 0,0-1,-3 3,8-16,1 0,-1-1,0 1,0-1,-1 0,1 0,0 0,-1-1,0 0,1 0,-1 0,0-1,0 0,0 0,0 0,0-1,0 0,0 0,0-1,-1 1,2-1,-1-1,0 1,0-1,0 0,1 0,-1-1,1 0,-1 0,1 0,0 0,0-1,1 0,-1 0,1 0,0-1,0 1,-2-4,-2-6,2 0,-1 0,2-1,0 0,1 0,0 0,1-1,1 1,1-1,0 0,0 1,2-1,0 0,1 1,1-1,0 1,1 0,0 0,1 0,1 1,1-1,0 1,7-10,-5 5,2-1,0 1,1 1,1 0,1 1,0 1,2 0,-1 0,2 2,0 0,1 1,0 1,1 0,9-3,25-8,-30 13</inkml:trace>
</inkml:ink>
</file>

<file path=ppt/ink/ink5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71 127,'-8'11,"0"0,0 1,1-1,1 2,0-1,1 1,0 0,1 0,0 0,1 0,0 1,2 0,-1-1,2 1,-1 1,2-12,-1-1,1 1,0 0,0 0,0-1,0 1,0-1,0 1,1-1,-1 0,1 1,-1-1,1 0,0 0,0 0,0 0,0 0,1-1,-1 1,0 0,1-1,-1 0,1 0,-1 0,1 0,0 0,-1 0,1 0,0-1,0 0,-1 1,1-1,0 0,0 0,-1-1,1 1,1-1,4 1,0-2,0 1,0-1,0 0,0-1,-1 1,1-2,-1 1,0-1,0 0,0-1,3-1,-5-3,1 0,-1 0,-1 0,0 0,0-1,-1 0,0 0,0 0,-1 0,-1 0,0 0,0-1,-1 1,0 0,-1-1,0 1,-1 0,-1-7,2 13,1 0,-1 0,1 0,-1 0,0 0,-1 1,1-1,-1 0,0 1,1-1,-1 1,-1 0,1-1,0 1,-1 0,0 0,0 1,0-1,0 1,0-1,0 1,-1 0,1 0,-1 0,1 1,-19-6</inkml:trace>
  <inkml:trace contextRef="#ctx0" brushRef="#br0" timeOffset="264.979">354 437,'14'-38,"5"-23,4-1,-1 6,-1 7,-3 8,0 10,-4 6,2 7,-3 6</inkml:trace>
  <inkml:trace contextRef="#ctx0" brushRef="#br0" timeOffset="3849.08">777 70,'1'23,"-1"0,-1 0,-1-1,-1 1,-1-1,-1 1,0-1,-3 1,-30 72,38-95,0 0,1 0,-1 0,0 0,0 0,1 0,-1 0,0 1,0-1,1 0,-1 0,0 0,0 0,0 1,1-1,-1 0,0 0,0 1,0-1,0 0,0 0,1 1,-1-1,0 0,0 0,0 1,0-1,0 0,0 0,0 1,0-1,0 0,0 1,0-1,0 0,0 0,0 1,19-23,73-112,56-65,-147 198,0-1,0 1,0-1,0 1,0-1,1 1,-1 0,0 0,1 0,-1 0,1 0,-1 0,1 0,0 0,-1 0,1 1,0-1,-1 1,1-1,0 1,0 0,-1 0,1 0,0-1,0 2,0-1,-1 0,1 0,0 1,0-1,-1 1,1-1,0 1,-1 0,1-1,0 1,-1 0,1 0,-1 0,1 1,-1-1,0 0,0 0,1 1,-1-1,0 1,0-1,0 1,-1-1,1 1,0 0,0-1,-1 1,1 0,-1-1,0 2,-16 117,-2-15,19-103,1-1,-1 0,0 0,1 0,0 0,-1 0,1 0,-1-1,1 1,0 0,0-1,-1 0,1 1,0-1,0 0,0 0,-1 0,1 0,0 0,0 0,0 0,-1-1,1 1,0-1,0 1,-1-1,1 0,0 1,-1-1,1 0,-1 0,1 0,-1-1,1 1,-1 0,0 0,0-1,1-1,119-105,-104 93,-12 10,-1 0,1 1,1-1,-1 1,0 0,1 0,0 0,0 1,0 0,0 0,1 1,-1 0,1 0,-1 0,3 1,-7 2,0 1,0 0,0-1,0 1,0 0,0 1,0-1,0 0,-1 0,0 1,1-1,-1 1,0-1,0 1,0-1,0 1,-1 0,1 0,-1-1,1 1,-1 0,0 0,0-1,0 1,-1 0,1 0,-1-1,1 1,-1 0,0-1,0 1,0 0,-1-1,1 1,-43 156,54-118,1-29</inkml:trace>
</inkml:ink>
</file>

<file path=ppt/ink/ink5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3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0,'-5'5,"-1"6,4 2,4-2</inkml:trace>
</inkml:ink>
</file>

<file path=ppt/ink/ink5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2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0,'-39'82,"-101"178,-14-64,116-162,30-33,5-6</inkml:trace>
  <inkml:trace contextRef="#ctx0" brushRef="#br0" timeOffset="377.676">0 0,'3'15,"0"0,0-1,1 1,1-1,0 0,1-1,1 1,0-1,1 0,6 8,-3-4,105 151,-48-53,-66-111</inkml:trace>
</inkml:ink>
</file>

<file path=ppt/ink/ink5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1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423,'-1'-5,"0"1,0 0,0 0,-1 0,0 0,1 0,-1 0,-1 0,1 1,0-1,-1 1,0-1,0 1,0 0,0 0,0 0,-1 1,1-1,-1 1,0 0,1 0,-1 0,0 0,0 1,0-1,-1 1,1 0,0 0,0 1,-1-1,1 1,0 0,-1 0,1 1,0-1,-1 1,1 0,0 0,0 0,0 1,-1 0,-196 64,198-65,0-1,1 1,-1 0,1 0,-1 0,1 1,0-1,-1 1,1-1,0 1,0 0,0 0,0-1,0 2,1-1,-1 0,1 0,-1 0,1 1,0-1,0 1,0-1,0 1,0-1,0 1,1-1,-1 1,1 0,0 0,0-1,0 1,0 0,0-1,1 1,-1 0,1-1,0 1,-1-1,1 1,0-1,1 1,-1-1,0 1,1-1,-1 0,1 0,0 0,0 0,0 0,1 1,137 71,-139-73,0 0,1 0,-1 0,0 0,1 0,-1 1,0-1,0 0,0 1,0-1,0 1,0-1,0 1,-1-1,1 1,0-1,-1 1,0 0,1-1,-1 1,0 0,0 0,0-1,0 1,0 0,0 0,0-1,0 1,-1 0,1-1,-1 1,0 0,1-1,-1 1,0-1,0 1,0-1,0 1,0-1,0 0,0 1,-55 49,20-28,27-18,-1 0,1 1,1 0,-1 0,1 1,1 0,-1 1,1-1,0 1,1 1,-3 4,8-12,0 1,0-1,1 0,-1 1,1-1,-1 1,1-1,0 1,-1-1,1 1,0-1,0 1,0-1,0 1,0-1,1 1,-1-1,0 1,1-1,-1 1,1-1,-1 0,1 1,0-1,-1 1,1-1,0 0,0 0,0 0,0 0,0 1,0-1,1-1,-1 1,0 0,0 0,1 0,-1-1,0 1,1 0,-1-1,1 1,-1-1,1 0,-1 0,1 1,-1-1,1 0,81 5,-76-5,135-10,-124 0,-6-3</inkml:trace>
  <inkml:trace contextRef="#ctx0" brushRef="#br0" timeOffset="319.436">4065 0,'-26'160,"7"1,7 1,8 0,7 30,-2-130,-3-22,-1 1,-2-1,-1 1,-11 31,-2-18,8-30</inkml:trace>
  <inkml:trace contextRef="#ctx0" brushRef="#br0" timeOffset="16927.867">1 1355,'14'-9,"1"1,0 1,0 0,1 1,0 1,0 0,0 1,1 1,-1 0,1 1,0 1,5 1,-21 0,0 0,0 0,0 1,0-1,0 0,1 0,-1 1,0-1,0 1,0-1,-1 1,1-1,0 1,0-1,0 1,0 0,0 0,-1-1,1 1,0 0,-1 0,1 0,0 0,-1 0,1 0,-1 0,0 0,1 0,-1 0,0 0,0 0,1 0,-1 0,0 0,0 0,0 0,0 0,0 0,-1 1,1-1,0 0,0 0,-1 0,1 0,-1 0,1 0,-1 0,1 0,-1 0,0 0,-35 48,33-46,-22 23,18-21,1 1,0-1,0 2,0-1,1 0,0 1,0 0,0 0,1 1,1-1,-1 1,1 0,0 0,1 1,3-6,0 0,1-1,-1 1,1 0,0-1,0 0,0 1,0-1,0 0,0 0,1 0,-1 0,1 0,-1-1,1 1,0-1,-1 0,1 0,0 0,0 0,0 0,0-1,0 1,0-1,0 0,0 0,0 0,0 0,1 0,-1-1,0 1,0-1,1 0,1 1,115-16,-95 9</inkml:trace>
  <inkml:trace contextRef="#ctx0" brushRef="#br0" timeOffset="17294.948">339 1890,'38'-9,"23"-4,5 1,-3-3,-8 2,-14 3</inkml:trace>
  <inkml:trace contextRef="#ctx0" brushRef="#br0" timeOffset="17556.173">508 1637,'-5'33,"-1"26,0 8,1-3,6-8,3-8,1-8,0-5,-2-5,0-6</inkml:trace>
  <inkml:trace contextRef="#ctx0" brushRef="#br0" timeOffset="18611.236">790 2060,'55'-32,"-2"-2,-1-3,-2-2,-2-2,21-23,-63 59,-1 0,1 0,-1-1,0 1,-1-1,1 0,-1 0,0-1,-1 1,0-1,0 0,0 0,-1 0,0 0,0 0,-1-1,1-2,-2 9,-1 0,1 0,0 0,-1 1,1-1,0 0,-1 0,1 1,-1-1,0 0,1 0,-1 1,1-1,-1 1,0-1,1 1,-1-1,0 1,0-1,0 1,1 0,-1-1,0 1,0 0,0 0,0-1,0 1,1 0,-1 0,0 0,0 0,0 0,0 0,0 1,0-1,1 0,-1 0,0 0,0 1,0-1,1 1,-1-1,0 0,0 1,1 0,-2 0,-37 22,28-14,1 0,0 1,0 0,1 1,1-1,0 2,0-1,1 1,1 1,0-1,1 1,0 0,1 0,0 1,1-1,-1 12,4-21,0 0,0 1,0-1,1 1,0-1,0 1,0-1,0 0,1 1,-1-1,1 0,0 0,1 0,-1 0,1-1,-1 1,1-1,0 1,0-1,1 0,-1 0,1-1,-1 1,1-1,0 1,0-1,0 0,0-1,0 1,1-1,-1 1,0-1,1-1,-1 1,10 2,0-1,-1-1,1 0,0 0,0-2,-1 1,1-2,0 0,-1-1,11-3,-3-2,0-2,-1 0,0-2,-1 0,0-1,-1-1,-1 0,0-2,-1 0,0 0,-1-2,-1 0,-1 0,-1-2,5-10,8-50,-24 78,-1 1,0-1,0 0,0 1,1-1,-1 1,-1-1,1 0,0 1,0-1,-1 0,1 1,0-1,-1 1,0-1,1 1,-1-1,0 1,0-1,0 1,0 0,0 0,0-1,0 1,0 0,-1 0,1 0,0 0,-1 0,1 0,-1 1,1-1,-1 0,1 1,-1-1,1 1,-1 0,1-1,-1 1,0 0,1 0,-1 0,0 0,1 0,-1 0,0 1,-1-1,-5 4,-1-1,1 2,0-1,0 1,1 0,-1 0,1 1,0 0,1 1,-1-1,1 1,0 1,1-1,0 1,0 0,1 0,0 0,0 0,1 1,0 0,0 0,1-1,1 1,-1 1,1 1,1-8,-1 1,1-1,0 0,1 1,-1-1,1 0,-1 1,1-1,0 0,0 0,0 0,1 0,-1 0,1 0,-1 0,1 0,0 0,0-1,0 1,1-1,-1 1,1-1,-1 0,1 0,0 0,0 0,0-1,0 1,0-1,0 0,0 0,0 0,3 1,2 0,0-1,0 0,1 0,-1 0,0-1,1 0,-1-1,0 0,0 0,0-1,0 0,0 0,5-3,9-4,-1-1,-1-2,0 1,0-2,-1-1,-1 0,0-1,-1-1,-1-1,-1-1,0 0,-1 0,-1-2,0 1,-2-3,2-19,-13 40,1 1,-1-1,0 0,0 1,0-1,0 0,1 1,-1-1,0 0,0 0,0 1,0-1,-1 0,1 1,0-1,0 0,0 1,0-1,-1 0,1 1,0-1,-1 0,1 1,0-1,-1 1,1-1,-1 1,1-1,-1 1,1-1,-1 1,1-1,-1 1,0 0,1-1,-1 1,0 0,1-1,-1 1,0 0,1 0,-1 0,0 0,1 0,-1-1,0 1,0 1,1-1,-1 0,0 0,1 0,-1 0,0 0,1 1,-1-1,0 0,-7 5,1-1,-1 2,1-1,0 1,0 0,0 0,1 1,0 0,0 0,1 1,0-1,0 1,1 0,0 1,1-1,-1 1,2-1,-1 1,1 1,-2-4,1 1,0 0,1 0,0 0,0 0,0 0,1 0,0 0,0 1,1-1,-1 0,2 1,-1-1,1 0,0 0,1 0,0 1,0-1,0-1,1 1,0 0,0-1,1 1,0-1,0 0,1 0,-1 0,1-1,0 0,1 0,-1 0,7 4,9-1</inkml:trace>
  <inkml:trace contextRef="#ctx0" brushRef="#br0" timeOffset="19198.265">1919 1947,'-7'4,"0"0,0 1,1 0,-1 0,1 0,0 1,0 0,1 0,0 1,0-1,0 1,1 0,-2 3,7-10,-1 0,0 0,0-1,1 1,-1 0,0 0,1 0,-1-1,0 1,1 0,-1 0,0 0,1 0,-1 0,0 0,1 0,-1 0,0 0,1 0,-1 0,0 0,1 0,-1 0,0 0,1 0,-1 0,0 0,1 0,-1 0,0 1,1-1,-1 0,0 0,1 0,-1 1,0-1,0 0,1 0,-1 1,0-1,0 0,0 0,1 1,-1-1,0 0,0 1,0-1,0 0,1 1,29-25,76-82,-104 106,1 0,-1-1,0 1,1 0,-1 0,1 1,-1-1,0 0,1 1,-1 0,0-1,0 1,1 0,-1 0,0 0,0 1,0-1,0 0,0 1,-1-1,1 1,0 0,-1-1,1 1,-1 0,1 0,-1 0,0 0,0 0,0 0,0 1,0-1,-1 0,1 2,23 29,-22-32,-1 1,1-1,0 1,0-1,0 0,1 0,-1 0,0 0,0 0,0-1,1 1,-1 0,0-1,1 0,-1 0,1 0,-1 0,0 0,1 0,-1 0,0-1,1 1,-1-1,0 0,0 1,1-1,-1 0,0 0,0-1,0 1,0 0,0-1,0 1,-1-1,1 0,1-1,9-14</inkml:trace>
  <inkml:trace contextRef="#ctx0" brushRef="#br0" timeOffset="19629.486">2117 1411,'5'-2,"2"-3,0 1,0 0,1 1,-1-1,1 1,0 1,0-1,0 2,0-1,0 1,1 0,-1 0,0 1,0 1,1-1,1 1,-9 0,0-1,1 1,-1-1,0 1,0 0,1-1,-1 1,0 0,0 0,0 0,0 0,0 0,0 0,0 0,0 0,-1 0,1 0,0 1,-1-1,1 0,-1 1,1-1,-1 0,1 1,-1-1,0 0,0 1,0-1,0 0,0 1,0-1,0 1,0-1,0 0,-1 1,1-1,-1 0,1 1,-1-1,-32 55,17-34,14-19,1-1,-1 0,1 0,0 1,0-1,-1 1,2-1,-1 1,0 0,0-1,1 1,-1 0,1-1,0 1,0 0,0-1,0 1,1 0,-1 0,1-1,-1 1,1-1,0 1,0 0,0-1,1 0,-1 1,0-1,1 0,0 1,-1-1,1 0,0 0,0-1,0 1,0 0,0-1,1 1,-1-1,0 1,1-1,0 0,79 14,-56-15</inkml:trace>
  <inkml:trace contextRef="#ctx0" brushRef="#br0" timeOffset="20208.628">2878 1609,'-19'24,"-11"17,-5 7,-2 0,5-4,5-4,0-4,1-3,5-4,1-5,4-2,0-1,-3 1,-2-2,3-6</inkml:trace>
  <inkml:trace contextRef="#ctx0" brushRef="#br0" timeOffset="20479.657">2568 1552,'10'39,"12"21,3 6,2-8,-4-9,-1-9,1-10,-4-6,0-8,-3 0,0 1,-3 2,-3-1</inkml:trace>
  <inkml:trace contextRef="#ctx0" brushRef="#br0" timeOffset="20962.302">3048 1439,'19'-5,"16"-1,7 0,1 1,-6 7,-11 7,-8 7,-13 5,-12 5,-5 2,0 1,2 1,7-5,9-7,9-6,6-6,-1-3</inkml:trace>
  <inkml:trace contextRef="#ctx0" brushRef="#br0" timeOffset="21607.454">3358 1806,'29'-5,"24"-1,7-1,-1 2,-6 2,-7 1,-12 1</inkml:trace>
  <inkml:trace contextRef="#ctx0" brushRef="#br0" timeOffset="21880.832">3331 1976,'33'4,"31"-2,9-2,-3-1,-9-6,-15-1</inkml:trace>
  <inkml:trace contextRef="#ctx0" brushRef="#br0" timeOffset="22129.078">4177 1637,'-39'28,"-12"25,3 8,9-3,11-5,15-7,15-12,7-6,7-8,5-8,4-5,3-5,1-2,0-1,1-5,-6-2</inkml:trace>
  <inkml:trace contextRef="#ctx0" brushRef="#br0" timeOffset="22443.749">4403 1777,'-5'11,"1"0,0-1,1 1,1 1,-1-1,2 0,0 1,0-1,1 0,0 9,0-16,1 1,-1-1,0 0,1 0,0 0,0 1,0-1,1 0,-1 0,1-1,0 1,0 0,1 0,-1-1,1 0,-1 1,1-1,0 0,0 0,1 0,-1-1,0 1,1-1,0 0,-1 0,1 0,0 0,0-1,4 1,1-2,1-1,-1 0,0-1,1 0,-1 0,0-1,0 0,0-1,-1 0,1 0,-1-1,0 0,-1 0,1-1,-1 0,0-1,0 1,-1-1,1-1,1 1,0 0,-1 0,0-1,0 0,-1 0,0 0,0-1,-1 0,0 0,-1-1,0 1,0-1,-1 0,0 0,-1 0,0-1,0 1,-1-4,-2 10,-1 0,1-1,-1 1,0 0,0 0,-1 0,1 0,-1 1,0-1,1 1,-2-1,1 1,0 0,-1 0,1 0,-1 1,0-1,0 1,0 0,0 0,0 1,0-1,-1 1,1 0,-1 0,1 0,-1 0,1 1,-2 0,-20 1</inkml:trace>
  <inkml:trace contextRef="#ctx0" brushRef="#br0" timeOffset="22910.277">4742 1947,'114'-205,"-114"203,0 1,0 0,0-1,1 1,-1 0,0 0,1-1,-1 1,1 0,0 0,-1 0,1 0,0 0,-1-1,1 1,0 0,0 1,0-1,0 0,0 0,0 0,0 1,0-1,1 0,-1 1,0-1,0 1,0-1,1 1,-1 0,0 0,1-1,-1 1,0 0,0 0,1 0,-1 0,0 0,1 1,-1-1,0 0,0 1,1-1,-1 1,0-1,0 1,0-1,1 1,-1 0,0 0,0 0,0-1,0 2,8 58,-10-56,0-1,0 1,1 0,0 0,0 0,0-1,0 1,0 0,1 0,0 0,0-1,0 1,0 0,0-1,1 1,0-1,0 1,0-1,0 0,0 0,0 0,1 0,0 0,-1 0,1-1,0 1,1-1,-1 0,0 0,0 0,1 0,-1-1,1 0,0 1,-1-1,1 0,0-1,3 1,0-2,-1 0,1-1,-1 0,1 0,-1 0,0-1,0 0,0-1,0 1,0-1,-1 0,1 0,-1-1,0 0,-1 0,1 0,-1 0,0-1,0 1,-1-1,0 0,0 0,0-1,0 1,-1 0,0-1,-1 0,0 1,0-1,0 0,0 0,-1 1,-1-2,-1-11</inkml:trace>
  <inkml:trace contextRef="#ctx0" brushRef="#br0" timeOffset="23390.69">5419 1523,'-91'44,"88"-43,0 0,1 1,-1-1,0 0,1 1,0 0,-1 0,1 0,0 0,0 0,0 0,0 0,1 1,-1-1,1 0,-1 1,1 0,0-1,0 1,0 0,0 0,0-1,1 1,-1 0,1 0,0 0,0 0,0 0,0 0,0 0,1 0,-1-1,1 1,0 0,0 0,0 0,0-1,0 1,1-1,-1 1,2 0,28 32,-27-33,0 1,0 0,0 0,-1 0,1 1,-1-1,0 1,0 0,0 0,0 0,-1 0,0 0,0 1,0-1,0 1,-1-1,1 1,-1 0,0-1,-1 1,1 0,-1 0,0 0,0 0,-1 0,1-1,-1 1,0 0,0 0,-1 0,-2 2,0 0,0 0,-1 0,0-1,0 1,-1-1,0 0,0-1,0 0,-1 0,0 0,0 0,0-1,0 0,-1-1,0 0,-6 2,-6-2</inkml:trace>
  <inkml:trace contextRef="#ctx0" brushRef="#br0" timeOffset="23656.984">5673 1467,'-5'38,"-6"23,-2 5,3-3,-4-8,2-8,3-8,2-5,-2-9,1-8</inkml:trace>
  <inkml:trace contextRef="#ctx0" brushRef="#br0" timeOffset="23896.753">5419 1750,'38'0,"28"0,2 0</inkml:trace>
  <inkml:trace contextRef="#ctx0" brushRef="#br0" timeOffset="24047.198">5757 1947</inkml:trace>
</inkml:ink>
</file>

<file path=ppt/ink/ink5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47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 0,'0'5,"-5"2,-2 4,-3 0,-2 3,-2 0,0 1,-1-1,-4-3,2 1,-1-1,2 2,0-1,2-3</inkml:trace>
</inkml:ink>
</file>

<file path=ppt/ink/ink5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98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198 0,'0'5,"-5"2,-6-1,-1 4,-4-1,-3 0,1 1,-1 1,-2-3,2 3,0-1,-2-2,3-3</inkml:trace>
</inkml:ink>
</file>

<file path=ppt/ink/ink5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2.5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1,'-10'4,"-7"3,-2 4,-1 0,-3-1,2-3</inkml:trace>
</inkml:ink>
</file>

<file path=ppt/ink/ink5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3.0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 0,'-33'5,"-17"1,1 5,9 0</inkml:trace>
</inkml:ink>
</file>

<file path=ppt/ink/ink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0,'18'252,"5"-105,-15-101,-2 0,-2 1,-2-1,-2 0,-5 32,-3-50,8-28,0-1,0 1,0 0,0-1,0 1,0 0,0-1,0 1,0 0,0-1,0 1,0 0,0 0,-1-1,1 1,0 0,0-1,0 1,-1 0,1 0,0-1,0 1,-1 0,1 0,0 0,0 0,-1-1,1 1,0 0,-1 0,1 0,0 0,-1 0,1 0,0 0,0 0,-1 0,1 0,0 0,-1 0,1 0,0 0,-1 0,1 0,0 0,-1 0,1 0,0 0,-1 1,1-1,0 0,0 0,-1 0,1 1,0-1,0 0,-1 0,1 1,-3-20,0-1</inkml:trace>
</inkml:ink>
</file>

<file path=ppt/ink/ink5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4.8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1838 4742,'-341'29,"-54"-31,198 31,10-28,175-2</inkml:trace>
  <inkml:trace contextRef="#ctx0" brushRef="#br0" timeOffset="1421.581">1527 339,'-369'0,"200"28,1-16,156-10,-1 0,1 0,0-2,-1 1,1-1,0-1,-1-1,1 1,-2-2,-9-1,3 0</inkml:trace>
  <inkml:trace contextRef="#ctx0" brushRef="#br0" timeOffset="3086.109">1104 85,'1'475,"24"-264,33 196,-49-334,0-8,-3 1,-2-1,-4 1,-3 4,-22 428,27-169,39-60,2 24,-44 491,12-587,1-81,-4 0,-9 111,-1-81,-12 1,9-120,1 1,2-1,0 1,2 0,1-1,2 1,3 16,23 181,-11-11,-19-214,1-10</inkml:trace>
  <inkml:trace contextRef="#ctx0" brushRef="#br0" timeOffset="6435.263">1584 4205,'2'2,"-1"-1,1 1,0-1,0 1,-1 0,1-1,-1 1,0 0,1 0,-1 0,0 0,0 1,0-1,-1 0,1 0,0 1,-1-1,0 0,1 0,-1 1,0-1,0 1,0-1,-1 0,1 1,0-1,-1 0,0 0,1 1,-1-1,0 0,-1 2,-109 206,92-179,-113 184,-66 89,129-209,63-82,4-2</inkml:trace>
  <inkml:trace contextRef="#ctx0" brushRef="#br0" timeOffset="7551.936">1273 0,'-9'7,"-1"0,1 0,0 1,1 1,-1-1,2 1,-1 0,1 1,1 0,-2 3,3-6,-199 365,43-112,95-148,50-88</inkml:trace>
  <inkml:trace contextRef="#ctx0" brushRef="#br0" timeOffset="8675.971">3 2794,'0'0,"-1"1,1-1,0 1,0-1,0 0,-1 1,1-1,0 1,0-1,0 1,0-1,0 1,0-1,0 1,0-1,0 1,0-1,0 1,0-1,0 1,0-1,1 0,-1 1,0-1,0 1,0-1,1 1,-1-1,0 0,1 1,-1-1,0 0,1 1,-1-1,0 0,1 1,-1-1,1 0,-1 0,0 0,1 1,-1-1,1 0,-1 0,1 0,-1 0,1 0,-1 0,1 0,-1 0,1 0,-1 0,0 0,1 0,-1 0,1 0,-1 0,1 0,6-1,0 0,0 0,0 0,-1-1,1 0,0 0,-1-1,1 0,-1 0,0-1,0 1,0-1,-1 0,1-1,-1 0,0 1,0-2,3-3,0 1,42-38,-2-2,-2-2,-2-2,-3-2,-2-2,18-37,-45 71,-1-1,-2 0,0-1,-1 0,-1 0,-1-1,-2 0,0 0,-2 0,0 0,-3-20,-27-39,27 82,0 1,0-1,-1 0,1 1,0-1,0 1,-1-1,1 1,-1 0,1-1,-1 1,0 0,0 0,1 0,-1 0,0 0,0 1,0-1,0 1,0-1,0 1,0 0,0-1,0 1,0 0,0 0,0 1,0-1,0 0,0 1,0-1,0 1,0-1,0 1,1 0,-1 0,0 0,0 0,1 0,-2 2,-5 3,0 1,0 0,1 1,0-1,1 1,0 1,0-1,1 1,0 0,0 0,1 1,0-1,1 1,0 0,1 0,-1 8,-7 168,10-171,6 273,0-258,1 0,1-1,2 0,1 0,1-1,1 0,2-2,1 1,1-2,0 0,2-1,1-1,9 6,-19-20,-3-5</inkml:trace>
</inkml:ink>
</file>

<file path=ppt/ink/ink5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26.5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697 1795,'-1'1,"-1"1,0-1,0 1,0-1,1 1,-1 0,1 0,-1 0,1 0,0 0,-1 0,1 0,0 0,1 1,-1-1,0 0,1 0,-1 1,1-1,0 0,-1 1,1-1,0 1,1 1,-2-1,-1 367,2 363,27-535,-27 225,-13-332,9-80,1 1,1 0,0 0,1 0,0 0,1 1,0-1,1 0,1 8,4-7,0-7</inkml:trace>
  <inkml:trace contextRef="#ctx0" brushRef="#br0" timeOffset="3198.046">613 3799,'3445'0,"-3287"-28,19 27,323 1,-521-22,-3 6,0-1,2-1,0 0,1-2,-9-12,29 30,1 1,-1 0,1 0,0 0,0 0,0 0,0 0,-1 0,1 0,-1 0,1 0,0 1,-1-1,0 0,1 0,-1 0,1 0,-1 1,0-1,0 0,1 1,-1-1,0 0,0 1,0-1,0 1,0 0,0-1,0 1,0 0,0-1,0 1,0 0,0 0,0 0,0 0,0 0,0 0,0 0,0 0,0 0,0 0,0 1,0-1,0 0,0 1,1-1,-1 1,0-1,0 1,0-1,0 1,1 0,-1-1,0 1,0 0,1 0,-1 0,-19 126,-14 2,6-1,28-128,-1 0,1 1,-1-1,1 1,0-1,-1 0,1 1,0-1,0 1,-1-1,1 1,0-1,0 1,-1-1,1 1,0-1,0 1,0-1,0 1,0 0,0-1,0 1,0-1,0 1,0-1,0 1,0-1,1 1,-1-1,0 1,0-1,0 1,1-1,-1 1,0-1,1 1,-1-1,0 0,1 1,-1-1,1 1,-1-1,0 0,1 1,-1-1,1 0,-1 0,1 1,-1-1,1 0,-1 0,1 0,0 0,-1 0,1 0,-1 0,1 0,-1 0,1 0,-1 0,1 0,-1 0,1 0,0 0,-1 0,1-1,-1 1,1 0,-1 0,1-1,30-28,-27 25,35-37,120-146,-147 165,-3 2</inkml:trace>
  <inkml:trace contextRef="#ctx0" brushRef="#br0" timeOffset="4014.118">5749 3489,'-34'28,"-148"203,58-65,17-46,85-119,15-10</inkml:trace>
  <inkml:trace contextRef="#ctx0" brushRef="#br0" timeOffset="4384.173">5382 3573,'34'12,"75"107,17 74,-59-81,-56-94</inkml:trace>
  <inkml:trace contextRef="#ctx0" brushRef="#br0" timeOffset="7798.611">670 1937,'0'-454,"-28"284,27-281,1-226,-11 615,-14 81,-4 34,18-29,-2-1,-1-1,0 0,-2 0,0-2,-4 3,-48 48,69-69,1 0,-1 0,1-1,-1 1,1-1,-1 1,1-1,0 0,0 1,0-1,-1 0,1 0,0 0,1-1,-1 1,0 0,0-1,0 1,0-1,0 0,1 0,-1 0,0 0,0 0,0 0,1 0,-1-1,1 0,1 1,202 9,-66 25,-139-34,-1 1,1-1,0 0,0 1,-1-1,1 0,0 1,0-1,-1 0,1 0,0 0,0 0,-1 0,1 0,0 0,0 0,0 0,-1 0,1 0,0 0,0-1,-1 1,1 0,0-1,0 1,-1 0,1-1,0 1,-1-1,1 1,-1-1,1 1,0-1,-1 1,1-1,-1 0,0 1,1-1,-1 0,1 1,-1-1,0 0,0 0,1 1,-1-1,0 0,0 0,0 0,0 1,0-1,0 0,0 0,0 1,0-1,0 0,0 0,-1 0,-22-45,18 38,-116-178,106 170,2 3</inkml:trace>
  <inkml:trace contextRef="#ctx0" brushRef="#br0" timeOffset="13922.081">49 46,'-2'1,"0"0,0 1,0-1,1 1,-1-1,0 1,1 0,-1 0,1 0,0 0,0 0,0 0,0 0,0 0,0 0,0 0,1 1,-1-1,1 0,-1 0,1 1,0-1,0 0,0 1,0 1,0-1,-15 137,13-134,1-1,0 1,0-1,0 1,0 0,1-1,0 1,0 0,1-1,-1 1,1 0,0-1,1 1,-1-1,1 1,0-1,1 0,-1 0,1 0,0 0,0 0,1-1,0 1,-1-5,-1 0,1 0,0-1,0 1,0-1,0 1,0-1,-1 0,1 0,0 0,-1 0,1-1,-1 1,1-1,-1 0,0 1,1-1,-1 0,0 0,0-1,-1 1,1 0,0-1,-1 1,1-1,-1 1,0-1,0 1,0-1,0 0,0 0,0-2,3-4,81-201,-58 115,-26 189,-1-54,10 156,25 51,-32-224,0 1,-2-1,-1 1,-1 0,-1-1,0 1,-6 16,-16 89,17-103,5-14,-1-1,0 1,-1-1,0 0,-1 0,0 0,0-1,-1 0,-1 0,0 0,-2 2,8-11,0 0,1 0,-1 0,0 0,0 0,0 0,0-1,0 1,0 0,0 0,0-1,0 1,0-1,0 1,0-1,0 1,-1-1,1 0,0 1,0-1,0 0,-1 0,1 0,0 0,0 0,-1 0,1 0,0-1,0 1,0 0,-1-1,1 1,0-1,0 1,0-1,0 1,0-1,0 0,0 0,0 1,0-1,0 0,0 0,1 0,-1 0,0 0,1 0,-1 0,0 0,1-1,-1 1,1 0,0 0,-1 0,1 0,0-1,-12-72,13 54,1 1,1-1,1 1,0 0,1 0,1 0,1 0,1 1,1 1,0-1,1 1,1 1,0 0,1 0,3-1,6-7</inkml:trace>
</inkml:ink>
</file>

<file path=ppt/ink/ink5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53.7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0 423,'2514'0,"-2259"29,-155-30,109 12,16 8,-109 5,114 30,-18-47,-131-9,156 19,-178-9,-1-3,1-3,57-4,-13 0,60 7,-145 2</inkml:trace>
  <inkml:trace contextRef="#ctx0" brushRef="#br0" timeOffset="1397.177">2935 3387,'223'20,"1"-9,102-13,-109 1,8 29,29-29,-230 1</inkml:trace>
  <inkml:trace contextRef="#ctx0" brushRef="#br0" timeOffset="7917.358">3330 141,'-148'176,"-157"225,156-223,137-141,14-23</inkml:trace>
  <inkml:trace contextRef="#ctx0" brushRef="#br0" timeOffset="8964.157">3443 3048,'-173'217,"118"-140,-107 93,-101 84,225-204,44-42,3-10</inkml:trace>
  <inkml:trace contextRef="#ctx0" brushRef="#br0" timeOffset="15847.355">3556 2003,'2'3,"0"-1,0 0,0 0,1 0,-1 0,1 0,-1-1,1 1,-1-1,1 1,0-1,0 0,-1 0,1 0,0-1,0 1,0-1,0 1,0-1,0 0,0 0,0 0,0-1,0 1,0-1,0 0,1 0,9-4,-1 0,1-2,-1 1,0-2,-1 1,0-2,0 1,-1-2,0 1,0-1,-1-1,0 0,-1 0,-1-1,1 0,9-10,125-195,-46 18,-45 30,-50 167,0 0,1 0,-1 0,-1 0,1 0,0-1,0 1,-1 0,1 0,-1-1,0 1,0 0,0-1,0 1,0 0,0-1,0 1,-1 0,1 0,-1-1,0 1,0 0,0 0,0 0,0 0,0 0,0 0,-1 0,1 0,-1 0,1 1,-1-1,0 1,0-1,1 1,-1 0,0-1,0 1,-1 0,1 0,0 0,0 1,0-1,-1 1,1-1,0 1,0-1,-1 1,1 0,0 0,-1 1,1-1,-2 0,-7 7,1-1,-1 2,1-1,0 1,1 1,0 0,1 0,0 1,0 0,1 0,0 1,0 0,2 0,-1 0,-2 11,0-7,1 1,1 0,0 1,1-1,1 1,1 0,0 0,1 1,1-1,1 0,0 1,1-1,1 0,1 0,0 0,1 0,4 10,2-1,1 1,1-1,1-1,1 0,1-1,1 0,2-2,0 0,7 5,18 2,-36-25</inkml:trace>
  <inkml:trace contextRef="#ctx0" brushRef="#br0" timeOffset="19299.207">4798 1467,'-9'-4,"1"1,-1 0,0 1,0 0,0 0,0 1,0 0,0 1,0 0,-1 0,1 1,0 0,0 0,0 1,0 1,0-1,1 2,-1-1,1 1,0 0,0 1,0 0,0 0,1 0,0 1,0 0,1 1,-1 0,2 0,-1 0,1 0,0 1,-3 6,-1-1,1 1,0 0,1 0,0 0,1 1,1 0,1 0,0 1,1-1,0 1,1 0,1 0,1 4,0-15,1-1,0 0,0 0,0 0,0-1,1 1,0 0,-1 0,2-1,-1 1,0-1,1 0,-1 0,1 1,0-2,0 1,0 0,0-1,1 1,-1-1,1 0,-1 0,1 0,0-1,0 1,-1-1,1 0,2 0,5 2,-1-1,1 0,0-1,0 0,0-1,0-1,0 1,0-2,-1 1,3-2,13-4</inkml:trace>
  <inkml:trace contextRef="#ctx0" brushRef="#br0" timeOffset="19819.568">5278 1552,'-36'17,"25"-13,1 0,-1 0,1 1,0 0,0 1,1 0,-1 1,2 0,-1 0,1 1,0 0,0 1,1 0,0 0,1 0,-5 9,7-11,0-1,1 1,0 0,0 0,0 0,1 0,0 0,1 0,0 1,0-1,0 1,1-1,0 1,0-1,1 1,0-1,0 1,1-1,0 0,0 0,1 0,0 0,0 0,1 0,0-1,0 0,4 5,-4-8,0 0,0 0,0 0,1-1,-1 0,1 0,0 0,0-1,0 1,-1-1,1 0,0-1,0 1,0-1,0 0,1 0,-1-1,0 1,0-1,-1 0,1 0,0-1,0 0,2-1,108-61,-103 54,0 0,0 0,-1-1,-1-1,0 0,0 0,-1-1,-1-1,0 1,-1-1,-1 0,5-12,-10 21,0 0,0 0,0 0,-1 0,1 0,-1 0,0 0,-1-1,1 1,-1 0,0 0,0 0,-1 1,1-1,-1 0,0 0,0 1,-1-1,0 1,1 0,-1 0,-1 0,1 0,-1 0,1 1,-1-1,0 1,0 0,0 0,-1 1,1-1,-1 1,1 0,-1 0,0 1,0-1,0 1,0 0,0 0,0 1,0-1,0 1,0 0,0 1,0-1,0 1,0 0,0 0,0 1,-1 0,-76 35,63-23</inkml:trace>
  <inkml:trace contextRef="#ctx0" brushRef="#br0" timeOffset="20371.038">5786 1439,'-55'27,"52"-26,-1 0,0 0,0 1,0 0,1-1,-1 1,1 0,0 1,-1-1,1 1,0-1,0 1,1 0,-1 0,1 1,-1-1,1 0,0 1,0-1,0 1,1 0,-1-1,1 1,0 0,0 0,0 0,1 0,-1 0,1 0,0 0,0 0,1 0,-1 0,1 0,0 0,1 3,61 58,-56-60,0 0,-1 0,1 0,-1 1,-1 0,1 0,-1 1,0-1,0 1,-1 0,0 1,0-1,-1 1,0-1,0 1,-1 0,0 0,0 4,-3-8,0 1,0-1,-1 0,0 0,0 0,0 0,-1 0,1 0,-1 0,0-1,0 1,0-1,0 0,-1 0,1 0,-1 0,0 0,0-1,0 0,0 0,0 0,-1 0,1-1,0 0,-1 0,1 0,-1 0,1-1,-1 1,-3-1,-18 7,16-3,1 0,-1-1,0-1,0 1,0-2,-1 1,1-1,0-1,0 0,-1 0,1-1,0 0,0-1,0 0,0-1,0 0,-9-4,0-5</inkml:trace>
  <inkml:trace contextRef="#ctx0" brushRef="#br0" timeOffset="20935.675">6293 1439,'-12'4,"-1"1,1 1,0 0,0 1,1 0,-1 0,2 1,-1 1,1 0,0 0,1 1,0 0,1 1,0 0,1 0,0 1,-5 12,8-18,1 0,0 0,1 0,0 1,-1-1,2 1,-1 0,1 0,0-1,1 1,0 0,0 0,0 0,1 0,0 0,0-1,0 1,1 0,0-1,1 1,-1-1,1 0,1 0,-1 0,1 0,0 0,0-1,0 0,1 0,0 0,0 0,1-1,-1 0,1 0,0 0,-1-1,2 0,2 2,7-3,-1 0,1 0,-1-2,1 0,-1 0,1-2,-1 0,1-1,-1 0,0-1,0-1,-1 0,1-1,-1-1,-1 0,1-1,-1-1,0 0,-1 0,0-1,-1-1,6-5,-9 7,1 1,-2-1,1-1,-1 1,0-1,-1 0,0-1,-1 0,0 0,-1 0,0 0,0-1,-2 1,1-1,-1 0,-1 0,0 0,-1 0,0 0,-1 0,0 0,-1 1,0-1,-4-9,4 14,0 1,-1 0,0 0,0 0,-1 0,0 0,0 1,0-1,0 1,-1 0,0 1,0-1,0 1,-1 0,1 0,-1 1,0-1,0 1,0 1,-1-1,1 1,-1 0,1 0,-1 1,0 0,1 0,-1 1,0 0,0 0,1 0,-1 1,0 0,-4 1,-13 4</inkml:trace>
  <inkml:trace contextRef="#ctx0" brushRef="#br0" timeOffset="21405.037">6153 1636,'8'-1,"1"0,0-1,-1-1,1 1,-1-1,0-1,0 0,0 0,0 0,5-5,30-14,-29 18,0 1,0 1,0 0,0 0,0 2,1 0,-1 0,1 1,-1 1,0 1,1 0,-1 1,0 0,0 1,-1 1,1 0,3 2,-8-3,0-1,0 0,0-1,1 0,-1 0,1-1,-1 0,1-1,-1 0,5-1,5-4</inkml:trace>
  <inkml:trace contextRef="#ctx0" brushRef="#br0" timeOffset="35560.494">2992 0,'36'44,"-3"108,-23-89,-4 1,-2 0,-4 0,-3 20,1 32,13 24,-1-74,-3 0,-3 0,-3 0,-4 30,1 24,2 304,-28-199,28 509,1-452,12-166,-20-62,2 1,2 0,2 0,4 5,24 82,-43 55,16-134,4-58</inkml:trace>
</inkml:ink>
</file>

<file path=ppt/ink/ink5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7:41.1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368 1807,'1091'0,"-1079"0</inkml:trace>
  <inkml:trace contextRef="#ctx0" brushRef="#br0" timeOffset="1460.581">1 423,'623'0,"-398"-28,-44 45,-7-5,-161-12</inkml:trace>
  <inkml:trace contextRef="#ctx0" brushRef="#br0" timeOffset="2664.865">791 1,'29'266,"-29"295,27-307,-24-186,-3 1,-2-1,-9 42,-53 216,57-280,3 0,1 1,3-1,2 6,-1 22,28 96,-27-99,-3-85,1-4</inkml:trace>
  <inkml:trace contextRef="#ctx0" brushRef="#br0" timeOffset="3034.625">1073 1411,'-397'431,"327"-363,4 3,-46 66,95-113</inkml:trace>
  <inkml:trace contextRef="#ctx0" brushRef="#br0" timeOffset="24791.082">1129 142,'-105'119,"-45"27,-153 132,302-278,0 0,0 0,1 0,-1 0,0 1,1-1,-1 0,0 0,0 1,1-1,-1 0,1 1,-1-1,0 1,1-1,-1 1,1-1,-1 1,1-1,-1 1,1-1,-1 1,1 0,0-1,-1 1,1-1,0 1,0 0,-1 0,1-1,0 1,0 0,0-1,0 1,0 0,0 0,0-1,0 1,0 0,0 0,0-1,1 1,-1 0,0-1,0 1,1 0,-1-1,0 1,1 0,-1-1,1 1,-1-1,1 1,-1-1,1 1,-1-1,1 1,0-1,-1 1,1-1,-1 0,1 0,0 1,-1-1,1 0,0 0,0 1,-1-1,2 0,13-6,-1-3</inkml:trace>
  <inkml:trace contextRef="#ctx0" brushRef="#br0" timeOffset="26171.148">1412 622,'-4'6,"0"2,0-1,1 0,0 1,0-1,1 1,0 0,0 0,1 0,0 0,0 0,1 0,0 0,1 7,-1 0,0 301,-28-119,33-141,24-83,-4-8,2 1,1 2,1 0,22-16,-45 43,0 0,1 1,0 0,0 0,0 0,0 1,1 0,0 0,-1 1,1 0,0 0,0 1,-5 0,0 1,0 0,0-1,-1 1,1 1,0-1,0 0,0 1,0-1,-1 1,1 0,0 0,-1 0,1 1,0-1,-1 0,0 1,1 0,-1-1,0 1,0 0,0 0,0 0,0 1,0-1,-1 0,1 1,-1-1,1 1,-1-1,0 1,0 0,0 0,0 2,5 144,-8-101,1-23</inkml:trace>
</inkml:ink>
</file>

<file path=ppt/ink/ink5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0 877,'26'-3,"-1"-1,0-1,1-1,-2-1,1-1,-1-1,-1-1,7-5,21-15,-1-2,-2-3,-1-1,-1-3,-3-1,-1-2,-2-3,-2 0,-2-3,9-19,5 2,-40 51,-1 0,0-1,-1 0,-1 0,-1-1,0 1,-1-2,0 1,-1-4,-3 15,0 1,0-1,-1 1,0-1,0 1,0-1,-1 1,1-1,-1 1,0-1,0 1,-1-1,1 1,-1 0,0 0,0 0,-1 0,1 0,-1 0,0 1,1-1,-2 1,1 0,0 0,-1 0,1 0,-1 1,0-1,0 1,0 0,0 0,0 0,-1 1,1 0,0-1,-1 2,1-1,-1 0,1 1,-1 0,0 0,1 0,-1 0,1 1,-1 0,1 0,0 0,-1 1,1-1,0 1,0 0,-2 1,-10 8,0 0,1 1,1 0,0 1,0 1,2 0,-1 1,2 1,-5 7,7-10,1-3,0 1,0 0,1 1,1 0,0 0,1 0,0 1,0-1,2 1,0 0,0 0,1 1,1-1,0 0,0 1,2-1,0 1,0-1,1 0,1 0,0 0,1 0,0 0,1-1,1 1,0-1,2 2,33 40,3-2,3-2,19 15,-53-50,-2-2</inkml:trace>
</inkml:ink>
</file>

<file path=ppt/ink/ink5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29,'38'0,"23"-5,5-1,-3 0,-8 1,-8 2,-8 0,-5 2,-9 6,-8 1</inkml:trace>
</inkml:ink>
</file>

<file path=ppt/ink/ink5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1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50,'53'-5,"21"-1,0-5,-9 0,-11 1,-14 3</inkml:trace>
</inkml:ink>
</file>

<file path=ppt/ink/ink5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1 509,'43'-5,"24"-1,5 0,-4 1,-10 2,-9 0,-9 2,-6 1,-9-5,-3-1,-7 0</inkml:trace>
  <inkml:trace contextRef="#ctx0" brushRef="#br0" timeOffset="273.197">255 198,'0'39,"4"26,3 8,-1-4,-2-10,0-9,-2-8,-1-7,0-5,-1-2,-1-1,1-6</inkml:trace>
  <inkml:trace contextRef="#ctx0" brushRef="#br0" timeOffset="787.583">762 1,'10'147,"-3"59,-24 38,17-243,0 1,0 0,0-1,0 1,0-1,0 1,0 0,1-1,-1 1,0-1,1 1,0-1,-1 1,1-1,0 1,0-1,-1 1,1-1,0 0,1 0,-1 1,0-1,0 0,0 0,1 0,-1 0,0 0,1-1,-1 1,1 0,-1-1,1 1,-1-1,1 1,0-1,-1 0,1 1,0-1,-1 0,1 0,-1 0,1-1,0 1,-1 0,1-1,-1 1,1-1,69-38,-46 19,1 0,1 2,1 1,0 1,1 2,0 1,27-8,-54 20,0-1,0 1,0 1,0-1,0 0,0 0,1 1,-1 0,0-1,1 1,-1 0,0 0,0 0,1 0,-1 0,0 1,0-1,1 1,-1 0,0-1,0 1,0 0,0 0,0 0,0 1,0-1,0 0,0 1,-1-1,1 1,0 0,-1-1,0 1,1 0,-1 0,0 0,0 0,0 0,0 0,0 0,0 0,-1 1,1-1,-1 0,0 0,1 1,-1 1,-22 138,20-117</inkml:trace>
</inkml:ink>
</file>

<file path=ppt/ink/ink5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0 926,'60'-43,"-2"-3,-3-2,-1-2,-3-2,9-16,141-170,-180 210,-9 15,0-1,0 0,-1-1,-1 0,-1-1,0 0,-1 0,-1-1,0 0,-1 0,-1-1,-1 1,-1-1,0 0,0-17,-3 32,0 0,0-1,0 1,-1 0,0 0,1 0,-1 0,0 0,-1 0,1 0,0 0,-1 0,0 0,0 1,1-1,-2 1,1-1,0 1,0 0,-1 0,1 0,-1 0,0 0,1 0,-1 1,0 0,0-1,0 1,0 0,0 0,0 1,0-1,-1 1,1-1,0 1,0 0,0 0,-1 0,1 1,0-1,0 1,0 0,0 0,0 0,0 0,0 0,0 1,-1 0,-10 8,0 0,0 1,1 1,1 0,0 1,0 0,2 1,-1 1,2-1,0 1,1 1,0 0,1 0,1 0,1 1,0 0,1 0,1 3,-6 11,2 0,2 1,1-1,1 1,1 0,2 0,4 22,-1-39,2 1,0-1,1 0,0-1,1 1,1-1,0-1,1 1,0-1,1-1,1 0,0 0,1-1,0-1,1 1,50 22,-48-35</inkml:trace>
  <inkml:trace contextRef="#ctx0" brushRef="#br0" timeOffset="1318.046">1045 531,'-9'-3,"-1"1,1 0,-1 1,1 0,-1 0,1 1,-1 0,1 1,-1 0,1 1,0 0,-1 0,1 1,0 0,0 0,1 1,-1 0,1 1,0 0,0 0,0 1,1 0,-1 0,2 1,-1 0,1 0,0 1,0-1,1 1,0 0,1 1,-1 0,-35 106,39-111,1 0,0 0,0-1,0 1,0 0,1 0,0 0,-1 0,1-1,1 1,-1 0,0-1,1 1,0-1,0 0,0 1,0-1,0 0,1 0,0 0,-1-1,1 1,0-1,0 1,0-1,1 0,-1 0,0 0,1-1,2 2,4-1,0 0,0-1,0 0,0 0,0-1,0 0,0-1,0 0,0-1,0 0,0-1,0 0,-1 0,1-1,-1 0,0-1,2-1,8-3</inkml:trace>
  <inkml:trace contextRef="#ctx0" brushRef="#br0" timeOffset="1639.047">1327 531,'-8'12,"-1"-1,1 2,1-1,0 1,1 0,1 1,0-1,0 1,2 0,-1 1,2-1,0 0,1 1,0-1,1 1,2 11,-1-23,-1-1,1 1,1 0,-1-1,0 1,0-1,1 1,0-1,-1 0,1 0,0 0,0 0,0 0,0 0,1 0,-1-1,0 1,1-1,-1 1,1-1,0 0,-1 0,1 0,0-1,0 1,-1-1,1 1,0-1,0 0,0 0,-1 0,1 0,0-1,0 1,0-1,1 0,94-44,-84 35,-2-1,1 1,-1-2,-1 0,0 0,-1-1,0 0,-1-1,-1 0,0 0,3-11,-8 20,22-72,-25 75,0 0,0 0,0 0,0 0,0 0,0-1,-1 1,1 0,-1 0,1 0,-1 0,0 0,0 0,0 0,0 0,0 1,0-1,0 0,-1 0,1 1,-1-1,1 1,-1-1,0 1,1 0,-1 0,0 0,0 0,0 0,0 0,0 0,0 0,0 1,0-1,-1 1,-4-1,-1 1,1-1,0 2,-1-1,1 1,0 0,-1 0,1 1,0 0,0 1,0-1,1 1,-1 0,0 1,1 0,0 0,0 0,-2 3,-11 9</inkml:trace>
  <inkml:trace contextRef="#ctx0" brushRef="#br0" timeOffset="2153.553">2032 474,'-4'0,"-7"-1,0 1,0-1,-1 2,1-1,0 2,0 0,0 0,0 0,0 2,1-1,-1 1,1 1,0 0,-8 5,17-7,0-1,1 1,-1-1,0 1,1 0,-1-1,1 1,0 0,0-1,0 1,1 0,-1-1,0 1,1 0,0-1,-1 1,1-1,0 1,1-1,-1 1,0-1,1 0,-1 0,1 1,0-1,-1 0,1-1,0 1,0 0,0 0,1-1,-1 1,0-1,1 0,-1 0,1 0,-1 0,3 1,12 11,-12-10,-1 1,0-1,0 1,0 0,0 0,0 0,-1 0,0 1,0 0,0-1,0 1,-1 0,0 0,0 1,0-1,0 0,-1 1,0-1,0 1,-1-1,0 1,1-1,-2 1,1-1,-1 1,0-1,0 1,0-1,-1 0,0 1,0-1,0 0,-1 0,1 0,-1-1,0 1,-1-1,1 1,-1-1,0 0,0 0,0-1,-1 1,0-1,-133 41,113-40</inkml:trace>
  <inkml:trace contextRef="#ctx0" brushRef="#br0" timeOffset="3174.42">2625 333,'-20'5,"0"2,0 0,0 1,1 1,0 1,0 1,1 0,1 1,0 1,1 1,-2 3,10-10,0 2,1-1,-1 1,2 0,-1 0,1 1,1 0,0 0,0 1,1-1,0 1,1 0,0 0,1 0,0 0,1 0,0 1,1-1,0 0,1 1,0-1,1 0,0 0,0 0,1 0,1 0,0 0,1 0,2-3,1-1,0 0,0 0,0-1,1 0,0 0,0-1,0 0,1-1,-1 0,1 0,0-1,1 0,-1-1,0 0,1-1,-1 0,1-1,-1 0,1 0,-1-1,1-1,-1 0,0 0,0-1,0 0,0-1,7-3,2 1,-1 0,1-2,-1 0,-1-1,1-1,-2-1,1 0,-2-1,1-1,-2 0,0-1,0-1,-1 0,-1-1,-1 0,1-2,29-107,-41 120,1-1,-1 1,0 0,-1 0,1 0,-1 0,0 0,0 0,0 1,-1-1,0 0,0 0,0 1,-1-1,1 1,-1 0,0 0,0 0,0 0,-1 0,0 1,1-1,-1 1,0 0,-2 0,-7-4,0 1,-1 0,0 1,0 0,0 2,-1-1,1 2,-1 0,0 0,1 2,-1 0,0 0,0 2,1-1,-5 3,-16 2</inkml:trace>
  <inkml:trace contextRef="#ctx0" brushRef="#br0" timeOffset="3455.41">2230 559,'61'6,"1"-2,0-2,0-4,0-2,-1-2,29-9,-79 13,0 0,0 1,0 0,0 1,0 0,0 1,0 0,0 0,0 1,-1 1,1 0,-1 1,1 0,1 1,98 21,-85-25</inkml:trace>
</inkml:ink>
</file>

<file path=ppt/ink/ink5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39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0 467,'8'6,"1"-1,-1 0,1-1,0 1,0-2,0 1,1-1,-1-1,1 0,0 0,0-1,3 0,4 0,1 0,-1-1,0-1,0-1,0 0,-1-2,1 0,-1 0,1-2,-1 0,-1 0,1-2,-1 0,-1-1,8-5,29-23,-2-3,-1-2,22-26,-37 36,12-12,-13 11,2 1,2 1,0 2,18-9,-52 37,0-1,0 1,-1 0,1 0,0 0,0 0,0 1,0-1,0 0,0 1,0-1,0 1,0 0,0 0,0 0,0 0,1 0,-1 0,0 0,0 1,0-1,0 1,0-1,0 1,0 0,0 0,0 0,-1 0,1 0,0 1,-1-1,1 0,0 1,-1-1,0 1,1-1,-1 1,0 0,0 0,0-1,0 1,0 0,0 0,-1 0,1 0,0 0,-1 0,0 0,1 1,5 16,0 1,-1 0,-1 0,0 0,-2 0,-1 1,0-1,-1 0,-1 1,-1-1,-4 14,4-21,0 0,-2 0,1 0,-2 0,0 0,0-1,-1 0,0 0,-1-1,-1 0,0 0,-6 6,-1-5,-1-1,0-1,-1-1,0 0,0-1,-1-1,0-1,0 0,-1-1,0-1,0-1,0-1,0 0,0-2,0 0,0-1,-10-2,21 3,1 0,0 0,-1-1,1 0,0 0,0 0,0-1,0 0,0-1,0 0,0 0,1 0,-1-1,1 1,0-2,-5-3,-3-8</inkml:trace>
  <inkml:trace contextRef="#ctx0" brushRef="#br0" timeOffset="362.172">1383 129,'-15'16,"1"2,0 0,1 0,1 1,1 1,1 0,0 0,2 1,0 0,2 1,0-1,-2 22,7-39,1 0,0 0,0-1,0 1,0 0,1 0,-1 0,1 0,0-1,0 1,1 0,-1-1,1 1,0-1,0 1,0-1,0 0,1 0,-1 0,1 0,-1 0,1-1,0 1,0-1,1 0,-1 1,0-2,1 1,-1 0,1-1,0 1,-1-1,1 0,0 0,0-1,0 1,-1-1,1 0,0 0,4 0,7-2,0 1,1-2,-1 0,0-1,-1 0,1-2,-1 1,0-2,0 0,-1 0,0-2,0 1,-1-2,0 1,0-2,-1 1,9-13,-15 16,0 0,0 0,-1 0,0-1,0 0,-1 0,0 0,0 0,-1 0,0 0,0-1,-1 1,0-1,-1 1,0-1,0 1,-1-1,0 1,0-1,-1 1,0-1,0 1,-1 0,0 0,-1 0,0 1,0-1,-1 1,1 0,-2 0,1 1,-1-1,0 1,0 0,-18-9,2 3</inkml:trace>
</inkml:ink>
</file>

<file path=ppt/ink/ink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0,'10'43,"21"169,-22-153,-3 0,-3 1,-4 56,0-42,27 58,-33-174,-9-44,14 60</inkml:trace>
</inkml:ink>
</file>

<file path=ppt/ink/ink5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1,'22'80,"-16"226,-35-69,18-136,8-54,26-69,19-47,54-65,69-24,-160 154,-3 1,0 0,0 1,1-1,-1 1,1-1,-1 1,1 0,0 0,0 0,-1 0,1 0,1 1,-1 0,0-1,0 1,1 0,-1 0,0 1,1-1,-1 1,1 0,-1 0,0 0,1 0,-1 0,1 1,-1 0,0-1,1 1,-1 0,0 1,0-1,0 1,0-1,0 1,0 0,0 0,0 0,-1 0,1 1,-1 0,3 10,-2 0,0 0,0 1,-1-1,-1 1,0-1,-1 1,-1 0,0-1,-1 3,0 24,0 64,2-92</inkml:trace>
</inkml:ink>
</file>

<file path=ppt/ink/ink5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1,'44'0,"18"0,4 0,-4 0,-9 0,-7 0,-8 0,-10 0</inkml:trace>
</inkml:ink>
</file>

<file path=ppt/ink/ink5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6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28,'48'-5,"21"-1,3 0,-5 1,-10 2,-14 1</inkml:trace>
</inkml:ink>
</file>

<file path=ppt/ink/ink5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1 750,'36'-2,"-1"-1,1-2,-1-2,0-1,0-1,-1-2,0-2,-1-1,0-1,-2-2,0-1,0-1,-2-2,18-17,139-159,-175 184,-1-1,-1 0,0-1,-1 0,0-1,-1 1,-1-1,-1-1,0 1,-1-1,-1 0,-1 0,0 0,-1 0,-1 0,0 12,0 1,-1 0,0-1,0 1,0 0,0-1,-1 1,1 0,-1 0,0 0,0 0,-1 1,1-1,-1 0,0 1,0 0,0 0,0 0,-1 0,1 0,-1 1,1-1,-1 1,0 0,0 0,0 0,0 1,-1 0,1-1,0 1,-1 1,1-1,0 1,-1 0,1 0,-1 0,1 0,-1 1,1-1,0 1,0 1,-1-1,-1 1,-9 5,1 1,-1 1,2 0,-1 1,1 0,1 1,0 0,0 1,1 0,1 1,0 0,1 1,0 0,1 0,1 1,0 0,1 1,1-1,-1 2,3-7,-1 0,1 0,0 0,1 0,1 0,-1 0,1 1,1-1,0 1,1-1,0 0,0 1,1-1,0 0,1 0,0 0,1-1,0 1,1-1,4 8,0-1,1-1,1 0,1 0,0-1,0 0,2-1,0-1,0 0,1-1,0 0,1-1,0-1,3 0,134 56,-139-64,-6-4</inkml:trace>
</inkml:ink>
</file>

<file path=ppt/ink/ink5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170 254,'-14'13,"-1"0,2 0,0 1,0 1,2 0,0 1,0 0,1 0,1 1,1 1,1-1,0 2,1-1,1 0,1 1,-1 10,-3 185,10-146,-3-60,1 0,0 0,1 0,0 0,0 0,0 0,1 0,1 0,-1 0,1-1,0 0,1 1,0-1,0 0,0-1,1 1,0-1,1 0,-1 0,1 0,0-1,-3-2,0 0,1 0,-1 0,1-1,0 1,-1-1,1 0,0 0,0 0,1-1,-1 0,0 1,0-1,1-1,-1 1,0-1,1 1,-1-1,1-1,-1 1,0 0,1-1,-1 0,0 0,1-1,-1 1,1-1,7-10</inkml:trace>
  <inkml:trace contextRef="#ctx0" brushRef="#br0" timeOffset="766.997">481 311,'22'59,"-15"137,-36-26,11-46,14-105</inkml:trace>
  <inkml:trace contextRef="#ctx0" brushRef="#br0" timeOffset="1066.731">764 537,'23'-5,"19"-1,6 0,0 1,-4 2,-8 1</inkml:trace>
  <inkml:trace contextRef="#ctx0" brushRef="#br0" timeOffset="1431.348">1328 453,'-24'19,"-18"21,-1 8,7 1,8-3,11-5,6-4,7-4,8-3,8-6,7-2,5-6,3-4,-3-10,0-6,0-1,-5 0</inkml:trace>
  <inkml:trace contextRef="#ctx0" brushRef="#br0" timeOffset="1763.127">1610 509,'-14'24,"1"1,0 1,2 0,1 0,1 1,-3 18,11-43,0 1,0 0,1 0,-1 0,0-1,1 1,0 0,0 0,0 0,0 0,0 0,0 0,1-1,-1 1,1 0,0 0,0 0,0-1,0 1,1-1,-1 1,1-1,-1 1,1-1,0 0,0 0,0 1,0-2,0 1,0 0,1 0,-1-1,1 1,-1-1,1 0,0 1,-1-1,1-1,1 2,13-1,-1-1,0-1,1 0,-1-1,0 0,0-1,0-1,0-1,0-1,-1 0,0 0,0-2,-1 0,0 0,0-1,-1-1,0 0,-1-1,9-11,-17 19,-1 0,0 0,0 0,0 0,0-1,0 1,-1-1,1 0,-1 0,0 0,-1 0,1 0,-1 0,1-1,-1 1,0 0,-1-1,1 1,-1-1,0 1,0-1,0 1,-1-1,0 1,1 0,-2-1,1 1,0 0,-1 0,0 0,0 0,0 0,0 0,-1 0,1 1,-1-1,0 1,0 0,0 0,-2-1,-2-1,-1 1,0 0,0 0,0 0,0 1,0 1,-1-1,1 1,-1 1,0-1,0 2,1-1,-1 1,-5 1,-11 4</inkml:trace>
  <inkml:trace contextRef="#ctx0" brushRef="#br0" timeOffset="2227.796">2259 367,'-10'2,"0"0,0 0,0 1,0 0,0 1,1 0,0 0,-1 1,2 0,-1 1,-7 6,15-11,0 0,0 0,0 0,0 0,0 0,1 1,-1-1,0 0,0 0,1 1,-1-1,1 1,0-1,-1 0,1 1,0-1,0 1,0-1,0 1,0-1,0 1,0-1,0 1,1-1,-1 0,0 1,1-1,-1 1,1-1,0 0,-1 1,1-1,0 0,0 0,0 0,0 0,0 0,0 0,0 0,0 0,1 0,-1 0,0 0,64 37,-53-33,-7-3,0-1,0 1,0 0,0 0,-1 0,1 1,-1-1,1 1,-1 0,0 1,0-1,0 1,0-1,-1 1,0 0,0 1,0-1,0 0,0 1,-1 0,0 0,0-1,0 1,-1 0,0 1,0-1,0 0,0 0,-1 0,0 1,0-1,0 4,-6 0,1 1,-1-1,-1 0,1-1,-2 0,1 0,-1 0,0-1,0 0,-1-1,0 0,0 0,-1-1,0 0,0 0,0-1,0-1,0 1,-1-2,-2 1,-27 11,-53 10,71-22</inkml:trace>
  <inkml:trace contextRef="#ctx0" brushRef="#br0" timeOffset="2650.732">2823 311,'-7'4,"-54"30,1 3,2 3,-6 8,59-46,0 1,0 0,1 1,-1-1,0 1,1 0,0 0,0 0,0 0,1 1,-1-1,1 1,0 0,1 0,-1 1,1-1,0 0,0 1,0-1,1 1,0 0,0-1,1 1,-1 0,1 0,0-1,1 1,0 0,0 0,0-1,0 1,1-1,0 1,0-1,1 2,8 2,0 0,0-1,1 0,0-1,0 0,0-1,1 0,0-1,1-1,-1 0,1-1,-1 0,1-1,0-1,0 0,11-1,-9-1,0 0,0-1,0-1,0-1,0 0,-1-1,0-1,0 0,0-1,-1-1,0 0,-1-1,1 0,-2-1,1 0,-2-1,1-1,-1 0,-1 0,0-1,-1 0,-1-1,2-3,-7 13,0-1,0 0,-1 0,0 0,1 0,-1 0,-1 0,1-1,-1 1,0-1,0 1,-1-1,0 1,0-1,0 1,0-1,-1 1,0-1,0 1,-1 0,1-1,-1 1,0 0,-1 0,1 0,-1 0,0 1,0-1,-1 1,1-1,-1 1,0 0,0 1,0-1,-1 1,1 0,-1 0,0 0,0 0,0 1,-3-1,-11-1,0 1,0 0,0 2,-1 0,1 1,0 2,0-1,-15 5,1 1</inkml:trace>
  <inkml:trace contextRef="#ctx0" brushRef="#br0" timeOffset="2897.159">2401 594,'105'-5,"-1"-5,1-4,39-13,-109 19,-30 6,0 0,0 0,1 1,-1 0,0 0,0 0,0 1,1 0,-1 0,0 0,1 1,-1-1,0 1,0 1,0-1,0 1,0 0,0 0,83 30,-66-29</inkml:trace>
  <inkml:trace contextRef="#ctx0" brushRef="#br0" timeOffset="3195.593">3190 0,'32'66,"-3"0,-3 2,-3 0,-3 2,-3 1,-3 0,1 29,-14-86,-1-1,0 0,-1 1,-1-1,0 0,0 1,-2-1,1 0,-2-1,0 1,0-1,-1 0,0 0,-1 0,-1-1,0 0,0-1,-10 10,-8 6,-1-1,-1-1,-2-1,0-1,-1-2,-22 10,26-17</inkml:trace>
</inkml:ink>
</file>

<file path=ppt/ink/ink5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5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0 886,'23'-18,"0"-2,-1 0,-2-1,0-1,15-23,-13 18,182-272,-52 94,-136 183,2 0,1 1,1 1,0 1,1 1,18-11,-38 28,1-1,0 1,0 0,0 1,0-1,0 0,0 1,1-1,-1 1,0-1,0 1,0 0,0 0,1 0,-1 0,0 1,0-1,0 0,0 1,1 0,-1-1,0 1,0 0,0 0,-1 0,1 0,0 1,0-1,0 0,-1 1,1-1,-1 1,1 0,-1-1,0 1,0 0,1 0,-1 0,-1 0,1 0,0 0,0 0,31 94,-26-59,-2-1,-1 0,-2 1,-2 0,-1-1,-1 0,-8 29,7-45,-1 0,-1 0,-1-1,0 1,-2-2,0 1,-1-1,-1-1,0 0,-2 0,0-1,0-1,-2 0,0-1,0 0,-1-1,-1-1,0-1,-1 0,0-1,-1-1,0-1,0-1,-1 0,1-2,-1 0,-1-1,1-1,-1-1,1-1,-1 0,14-2,1 1,-1-1,1 0,0 0,-1-1,1 1,0-1,0-1,0 1,0-1,1 0,-1-1,1 1,0-1,0 0,0-1,0 1,1-1,-1 0,1 0,1 0,-1 0,1-1,0 1,0-1,0 0,1 0,0 0,-1-4,0-13</inkml:trace>
  <inkml:trace contextRef="#ctx0" brushRef="#br0" timeOffset="599.406">818 943,'33'-44,"17"-26,2 3,4 2,2 2,62-50,-119 112,0-1,0 0,0 1,0-1,0 0,1 1,-1 0,0-1,1 1,0 0,-1 0,1 0,-1 0,1 0,0 0,0 0,0 1,0-1,-1 0,1 1,0 0,0-1,0 1,0 0,0 0,0 0,0 0,0 1,0-1,0 0,0 1,0-1,-1 1,1 0,0 0,0 0,-1 0,1 0,0 0,-1 0,1 0,-1 0,1 1,-1-1,0 1,0-1,1 1,-1 0,0 0,-21 136,19-136,0 1,0-1,1 1,-1-1,1 1,-1-1,1 1,0-1,0 1,0 0,0-1,0 1,0-1,1 1,-1-1,1 1,0-1,0 1,0-1,0 1,0-1,1 0,-1 0,1 0,-1 0,1 0,0 0,0 0,-1 0,1-1,1 1,-1-1,0 1,0-1,0 0,1 0,-1 0,1 0,-1 0,1-1,-1 1,1-1,1 1,9-4,1 1,-1-2,0 0,-1 0,1-2,-1 1,0-1,0-1,-1 0,0-1,4-3,62-35,-76 45,-1 0,1 0,0 0,0 1,0-1,0 0,0 1,0-1,0 1,0-1,0 1,0-1,0 1,0 0,0-1,1 1,-1 0,0 0,0 0,0 0,0 0,0 0,1 0,-1 1,0-1,0 0,0 0,0 1,0-1,0 1,0-1,0 1,0 0,0-1,0 1,0 0,0-1,0 1,-1 0,1 0,0 0,0 0,-1 0,1 0,-1 0,1 0,-1 0,1 0,-1 0,0 0,0 0,1 1,-1-1,0 0,0 0,-3 35,5-20</inkml:trace>
  <inkml:trace contextRef="#ctx0" brushRef="#br0" timeOffset="1437.455">1919 548,'-24'19,"1"1,1 1,1 0,0 2,2 1,1 0,1 1,-12 22,28-45,0-1,1 0,-1 0,0 1,0-1,0 0,1 1,-1-1,1 1,-1-1,1 0,0 1,-1-1,1 1,0 0,0-1,0 1,0-1,0 1,0-1,1 1,-1-1,1 1,-1-1,1 1,-1-1,1 0,0 1,-1-1,1 0,0 1,0-1,0 0,0 0,0 0,0 0,0 0,1 0,-1 0,0 0,1-1,-1 1,0 0,1-1,-1 1,1-1,-1 1,1-1,-1 0,1 0,-1 0,1 1,-1-1,1-1,-1 1,1 0,-1 0,1-1,-1 1,1 0,1-2,12-2,0-1,0 0,0-1,0-1,-1 0,0-1,-1-1,1 0,-2-1,1 0,3-5,26-19,85-65,-126 98,1 1,-1-1,1 1,0 0,-1-1,1 1,-1 0,1 0,-1 0,1 0,0 0,-1 1,1-1,-1 0,1 1,-1-1,1 1,-1-1,1 1,-1 0,0 0,1 0,-1 0,0 0,0 0,0 0,1 0,-1 0,0 0,-1 0,1 1,0-1,0 0,0 1,-1-1,1 1,-1-1,1 1,-1-1,1 1,-1-1,0 1,0 0,0-1,0 1,0-1,0 1,0-1,-1 1,1 0,11 31,-8-30,0 1,0-1,0 1,0-1,1 0,-1 0,1 0,-1-1,1 1,0-1,0 0,0 0,1-1,-1 1,0-1,1 0,-1 0,0 0,1 0,0-1,-1 0,1 0,-1 0,1 0,-1-1,1 0,-1 0,0 0,1-1,-1 1,4-3,9-3,0 0,-1-2,0 0,0-1,-1 0,0-2,3-3,9-6,0-2,-2-1,0-1,-2 0,0-2,-2-1,-1-1,-2 0,-1-2,-1 0,7-20,-22-37,-1 86,0 1,0-1,-1 0,1 0,-1 0,0 1,0-1,1 0,-1 1,0-1,0 1,0-1,-1 1,1-1,0 1,-1 0,1 0,0-1,-1 1,0 0,1 0,-1 1,1-1,-1 0,0 0,0 1,1-1,-1 1,0 0,0-1,0 1,0 0,1 0,-1 0,0 0,0 1,0-1,0 0,1 1,-1-1,0 1,0 0,1-1,-1 1,-1 1,-8 5,0 0,1 1,0 0,0 1,0 0,1 1,1 0,-1 0,2 1,-1 0,2 0,-1 1,2-1,-4 11,2-6,0 0,2 1,0-1,1 1,1 0,0 0,1 1,1-1,1 2,0-11,0 0,1-1,0 1,1-1,-1 0,1 1,1-1,-1 0,1 0,1 0,-1-1,1 1,0-1,1 0,-1 0,1 0,1-1,-1 1,1-1,-1-1,2 1,0 0,6 2,0-1,1 0,-1-1,1 0,0-1,1 0,-1-2,0 0,1 0,-1-1,1-1,0 0,-1-1,1-1,-1 0,0-1,1-1,-1 0,-1-1,1 0,-1-1,0-1,0 0,0 0,-1-2,-1 1,1-2,19-12,-2-1,0-2,-2 0,-1-2,-1-1,-1-1,-2-1,0-1,-3-1,0-1,9-25,-21 40,-1 6,0-1,0 0,-2-1,1 1,-2-1,0 0,-1 0,0 0,-1 0,0 0,-1 0,-2-12,2 24,0 1,-1-1,1 0,-1 1,1-1,-1 1,0-1,1 1,-1-1,0 1,0-1,0 1,0-1,0 1,0 0,0 0,-1 0,1 0,0 0,-1 0,1 0,-1 0,1 0,-1 1,1-1,-1 0,0 1,1 0,-1-1,0 1,1 0,-1 0,0 0,1 0,-1 0,0 0,0 0,1 1,-1-1,0 0,1 1,-1 0,1-1,-1 1,1 0,-2 1,-59 56,55-43,1 1,0-1,0 1,2 0,0 0,1 1,0-1,2 1,0-1,1 1,0 0,1-1,1 1,1-1,0 1,1-1,1 0,1 0,0-1,2 4,12 20,2 0,2-1,1-1,2-1,1-1,20 17,-33-38,-2-4</inkml:trace>
</inkml:ink>
</file>

<file path=ppt/ink/ink5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6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451 116,'-6'-5,"-1"1,0 1,0-1,0 1,0 0,0 1,-1-1,1 1,-1 1,1 0,-1 0,0 0,0 1,1 0,-1 1,0-1,1 1,-1 1,0 0,1 0,0 0,-1 1,1 0,0 0,1 1,-1 0,0 0,-3 5,-10 4,2 2,0 0,1 1,0 0,1 2,1 0,1 1,1 0,0 1,1 0,2 1,0 1,1-1,1 1,1 1,1 0,1 0,1 0,1 0,1 2,3-15,0 0,0 0,1 0,0 0,1 0,0 0,0-1,1 1,0-1,1 0,0 0,1-1,-1 1,2-1,-1-1,1 1,0-1,1 0,0 0,0-1,0 0,1-1,-1 0,1 0,4 0,6 4,0-1,1-1,0-1,0-1,1-1,-1 0,1-2,0 0,0-2,0 0,19-3,-1-2,-1-3,0-1,0-1,-1-3,0-1,-1-1,-1-2,0-2,-2-1,0-1,-1-2,7-9,-13 11,-1-1,-2-2,0 0,-2-2,15-22,-30 40,-1-1,0 0,0 0,-1 0,-1 0,1-1,-1 0,-1 1,0-1,0 0,-1 0,0 0,-1 0,0-1,-1 1,0 0,0 0,-1 0,0 0,-1 1,-1-3,-1 0,-1 0,-1 0,0 0,-1 1,0 0,0 0,-1 1,-1 0,1 1,-2 0,1 0,-1 1,-1 1,1 0,-1 0,0 1,-1 1,0 0,0 1,0 0,-1 0,-16-2,1 0,-2 2,1 1,0 2,-1 1,1 1,-1 1,-25 7,-9 4,12-1</inkml:trace>
  <inkml:trace contextRef="#ctx0" brushRef="#br0" timeOffset="418.409">56 426,'22'-15,"-1"1,2 1,-1 1,2 1,0 1,0 1,0 1,1 1,1 1,-1 2,1 0,-1 2,1 1,0 0,10 3,-24 1,0 0,0 1,-1 1,0 0,1 0,-2 1,1 0,-1 1,0 0,0 1,-1 0,86 51,-86-55,1-1,0 0,0 0,0 0,0-2,0 1,0-1,0-1,1 0,-1 0,0-1,1 0,-1-1,0 0,0 0,0-1,-1-1,1 0,1-1,2-7</inkml:trace>
</inkml:ink>
</file>

<file path=ppt/ink/ink5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57 368,'44'-5,"32"-6,14-2,-4-3,-6 2,-13 2,-13 4,-10-2,-9 1,-5 2,-2 2,-2 2,-1 1,-4 2</inkml:trace>
  <inkml:trace contextRef="#ctx0" brushRef="#br0" timeOffset="297.162">1 537,'43'0,"34"0,13-5,-4-1,-7 0,-12 1,-12 2,-7 1,-6 1,-6 0,-4 1,-2 0,-2 1,-6-1</inkml:trace>
  <inkml:trace contextRef="#ctx0" brushRef="#br0" timeOffset="744.428">340 1,'73'36,"2"-3,1-3,2-3,15 0,30 12,-120-39,1 0,0 1,0-1,0 1,-1 0,1 1,0-1,-1 0,1 1,-1 0,0 0,1 0,-1 0,0 1,0-1,-1 1,1 0,0-1,-1 1,0 0,1 1,-1-1,-1 0,1 1,0-1,-1 1,0-1,1 1,-1 0,-1 0,1-1,-1 1,1 0,-1 0,0 0,0 0,-1-1,1 1,-1 0,-1 2,-96 93,-136 83,174-139,-63 35,99-65</inkml:trace>
</inkml:ink>
</file>

<file path=ppt/ink/ink5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0,'-29'9,"0"1,1 1,1 2,0 1,0 0,1 2,1 2,1 0,-10 10,27-22,1 0,-1 1,1 0,0 0,1 0,0 0,0 1,1 0,0 0,0 1,0-1,1 1,1-1,0 1,0 0,0 0,1 0,0 0,1 0,1 6,-2-5,1 0,1 1,0-1,0 0,1-1,0 1,1 0,0 0,0-1,1 0,1 0,-1 0,1 0,1 0,0-1,0 0,1-1,-1 1,2-1,-1 0,1-1,0 0,0 0,1-1,2 2,3-2,0 0,0-1,0-1,1 0,0 0,-1-2,1 0,0 0,0-2,0 0,-1 0,1-1,0-1,10-4,-1 1</inkml:trace>
</inkml:ink>
</file>

<file path=ppt/ink/ink5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59,'-14'26,"1"-6,1 0,1 1,0 1,2 0,1 0,1 0,0 1,2 0,-2 18,7-37,0-1,0 1,1-1,-1 0,1 1,0-1,0 1,0-1,0 0,0 0,1 0,-1 0,1 0,0 0,0 0,0 0,0-1,1 1,-1-1,1 0,0 0,-1 1,1-2,0 1,0 0,0-1,0 1,1-1,-1 0,0 0,0 0,1 0,-1-1,1 1,0-1,125-7,-112 3,0 0,-1-2,1 0,-1 0,0-2,-1 0,1-1,-2 0,1-1,-1-1,-1 0,0-1,-1-1,0 0,0 0,-2-1,0 0,0-1,-2 0,4-9,-10 19,-1 1,0-1,0 0,0 0,0 0,-1 1,0-1,0 0,0 0,-1 0,0 0,0 1,0-1,0 0,-1 0,1 1,-1-1,0 1,-1 0,1 0,-1 0,0 0,0 0,0 0,-1 1,1-1,-1 1,1 0,-1 0,0 0,-1 1,-1-2,-3-1,-1 0,1 1,-1 0,0 1,0 0,-1 0,1 1,0 1,-1-1,0 2,1-1,-1 2,1-1,-9 3,-10 3,4 1</inkml:trace>
</inkml:ink>
</file>

<file path=ppt/ink/ink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1 173,'22'-19,"2"1,0 1,1 1,1 1,1 2,0 1,0 0,1 2,0 2,2 0,-4 1,1 1,0 1,1 2,-1 1,0 1,1 1,4 1,-23 2,1 0,-1 1,0 0,0 1,0 0,-1 0,0 1,0 0,0 0,-1 1,1 0,-2 0,1 0,-1 1,0 0,-1 1,0-1,0 1,-1 0,0 0,0 1,-1-1,0 1,-1-1,0 1,-1 0,0 0,0 0,-1 4,-2-2,1-1,-2-1,1 1,-1 0,-1-1,0 1,-1-1,0 0,0 0,-1-1,0 0,-1 0,0 0,0-1,-1 0,0 0,0-1,-1 0,0 0,-1-1,1 0,-1-1,0 0,-10 3,-38 22,58-27,0-1,1 0,-1 0,1 0,0 0,0 0,-1 0,1-1,0 1,1 0,-1 0,0-1,0 1,1 0,-1-1,1 0,0 1,-1-1,1 0,0 0,0 1,-1-2,1 1,0 0,2 1,-1 0,186 104,-40-27,-121-63,-17-15</inkml:trace>
</inkml:ink>
</file>

<file path=ppt/ink/ink5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1,'-17'7,"0"1,0 0,1 2,0 0,0 0,2 2,-1 0,1 0,1 2,0-1,-10 17,22-26,0 0,1 0,-1 1,1-1,0 0,0 1,1-1,-1 0,1 1,0-1,0 0,0 0,1 0,0 0,-1 0,1 0,1 0,-1-1,0 1,1-1,0 1,0-1,0 0,0 0,0-1,1 1,-1 0,1-1,0 0,0 0,0 0,0-1,2 2,27 21,-29-21,1 0,-1-1,-1 1,1 0,0 1,-1-1,0 1,1 0,-1-1,-1 1,1 1,-1-1,1 0,-1 1,0-1,-1 1,1-1,-1 1,0 0,0 0,-1 0,1-1,-1 1,0 0,0 0,-1 0,1 0,-1 0,0-1,0 1,-1 0,0-1,1 1,-2-1,1 1,0-1,-1 0,0 0,0 0,-2 2,-8 2,0-1,0-1,0 0,-1 0,0-2,0 0,0 0,-1-1,1-1,-1-1,0 0,1 0,-1-2,0 0,1 0,-9-3,0-1,4-2</inkml:trace>
</inkml:ink>
</file>

<file path=ppt/ink/ink5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62,'-23'8,"0"0,0 1,1 1,1 1,-1 1,2 1,0 1,1 1,0 1,1 0,1 1,-14 17,27-28,-1 1,1 0,0-1,0 2,1-1,0 0,0 1,1-1,0 1,0 0,0 0,1 0,1-1,-1 1,1 0,1 0,-1 0,1 0,1 0,0 0,0 0,0-1,1 1,0-1,0 0,1 0,0 0,0 0,1 0,0-1,0 0,0 0,1-1,0 1,0-1,0 0,1-1,-1 1,1-1,0-1,1 1,-1-1,0 0,1-1,7 2,3 0,0-1,1-1,-1 0,0-2,1 0,-1 0,0-2,0 0,1-2,-2 0,1 0,0-2,4-2,-9-2,0 0,-1-1,0-1,-1 0,0 0,-1-1,-1 0,0-1,0 0,-2 0,1-1,2-9,-10 23,5-7,0-1,0 0,-1 0,0 0,-1-1,0 1,-1-1,0 1,0-1,-1 0,0 0,-1 0,0 0,0 0,-1 0,-1 0,1 0,-2 1,1-1,-1 1,-1-1,0 1,0 0,-1 0,0 1,0-1,-1 1,0 0,-1 1,0-1,0 1,0 1,-1-1,0 1,0 1,-7-4,-60-8,39 14</inkml:trace>
</inkml:ink>
</file>

<file path=ppt/ink/ink5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0 131,'113'-16,"-1"-5,66-22,-33-7,-140 50,0 0,0 0,0 0,0 1,0 0,0 0,0 0,0 1,0-1,0 1,-1 0,1 0,-1 1,1 0,-1-1,0 2,0-1,0 0,-1 1,1-1,2 5,53 34,-44-37,0-2,1 0,-1 0,1-1,0-1,0-1,12-1,-3 0</inkml:trace>
</inkml:ink>
</file>

<file path=ppt/ink/ink5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12,'39'0,"26"0,8 0,-5 0,-8 0,-10 0,-8 0,-8 0,-3-5,-8-1</inkml:trace>
</inkml:ink>
</file>

<file path=ppt/ink/ink5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60,'43'-5,"34"-6,8-2,-5 2,-12 3,-12 2,-12 3,-7 1,-11 2</inkml:trace>
</inkml:ink>
</file>

<file path=ppt/ink/ink5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0 112,'66'-27,"-18"6,1 3,1 2,0 1,1 3,-46 11,1 1,-1-1,1 1,-1 0,1 0,-1 1,0 0,1 0,-1 0,1 0,-1 1,0 0,0 0,0 0,0 1,0 0,-1 0,1 0,-1 0,0 1,0-1,0 1,0 0,2 5,1-1,0-1,0 1,0-1,1-1,0 1,0-1,1 0,0-1,0 0,0-1,1 0,-1 0,1-1,0 0,0-1,6 1,40 0,-31-3</inkml:trace>
</inkml:ink>
</file>

<file path=ppt/ink/ink5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1,'0'19,"0"31,0 11,0 4,0-2,0-4,0-2,-5-5,-1-8,0-6,1 1,1-3,2-2,1-2,1-1,0-2,-5-1,-1-5</inkml:trace>
</inkml:ink>
</file>

<file path=ppt/ink/ink5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30,'44'-5,"32"-1,14 0,-4 1,-12 1,-13 2,-18 1</inkml:trace>
</inkml:ink>
</file>

<file path=ppt/ink/ink5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363 134,'-2'-3,"0"-1,0 1,-1 0,1 0,-1 0,1 0,-1 0,0 1,0-1,-1 1,1 0,0 0,-1 0,1 0,-1 0,0 1,0 0,1-1,-1 1,0 1,0-1,0 1,0-1,0 1,0 0,0 1,0-1,0 1,0 0,0-1,0 2,0-1,-9 3,1 0,-1 1,1 0,0 0,1 2,-1-1,1 2,0-1,-2 4,1 0,-1 1,1 0,1 1,0 1,1-1,0 2,1-1,1 2,0-1,2 1,-1 0,2 0,-2 8,7-12,0-1,0 1,1-1,1 1,0-1,1 0,0 1,0-1,2-1,-1 1,1 0,1-1,-1 0,2-1,-1 1,2-1,-1 0,1-1,0 0,1 0,0-1,0 0,1 0,-1-1,1 0,1-1,-1 0,1-1,0 0,0-1,0 0,1-1,-1 0,0 0,3-1,15-1,1 0,-1-2,0-2,0 0,-1-2,1-1,-1-1,0-2,-1 0,0-2,-1-1,0-1,-9 6,-1 0,0-2,-1 1,0-2,0 0,-1 0,-1-2,0 0,0 0,-1-1,-1 0,-1-1,0-1,0 1,-2-2,2-4,-8 13,-1 0,0 1,0-1,0 0,-1 0,-1 0,1 0,-1 0,0 0,-1 1,0-1,0 0,-1 1,0 0,0-1,-1 1,0 1,0-1,0 0,-6-4,-1-3,-1 0,0 1,-1 1,-1 0,0 0,0 2,-1 0,-12-6,10 7,-1 0,0 2,0 0,-1 1,0 1,0 1,0 1,0 0,-1 1,1 2,-1 0,1 0,0 2,-1 1,1 0,0 1,0 1,1 1,-1 1,1 0,1 1,-1 1,1 1,1 0,0 1,-4 5,-43 36,38-32</inkml:trace>
</inkml:ink>
</file>

<file path=ppt/ink/ink5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0 166,'185'-118,"-174"111,0 1,1 0,-1 1,1 0,1 1,-1 0,0 1,1 1,0-1,0 2,0 0,0 1,7 0,156 91,-38-59,-133-31,0 0,1 0,-1 0,0 0,0-1,1 0,-1 0,0 0,0-1,1 0,-1 0,0 0,0-1,2 0,11-9</inkml:trace>
</inkml:ink>
</file>

<file path=ppt/ink/ink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14,'0'-1,"-1"1,1 0,-1 0,1-1,0 1,-1 0,1-1,0 1,-1 0,1-1,0 1,0 0,-1-1,1 1,0-1,0 1,0-1,-1 1,1-1,0 1,0 0,0-1,0 1,0-1,0 1,0-1,0 1,0-1,0 1,0-1,1 0,-46 15,1 1,1 3,1 1,0 2,-38 26,79-46,0-1,0 1,-1 0,1-1,0 1,0 0,0 0,0 0,0 0,0 0,0 0,0 0,0 0,0 0,1 0,-1 0,0 1,1-1,-1 0,1 0,-1 1,1-1,0 0,0 1,-1-1,1 0,0 1,0-1,0 1,0-1,1 0,-1 1,0-1,1 0,-1 1,0-1,1 0,0 1,-1-1,1 0,0 0,0 0,-1 0,1 0,0 0,0 0,0 0,0 0,0 0,1 0,-1-1,0 1,0 0,0-1,1 1,-1-1,1 1,124 29,-101-26,49 23,-74-23,1 0,-1 0,0 0,0 0,-1 0,1-1,-1 1,0 0,0 0,0 0,0-1,0 1,-1 0,0-1,0 0,0 1,0-1,0 0,-1 0,0 0,1 0,-1-1,0 1,0-1,0 1,-2 0,-191 163,193-163,0 0,1 0,0 0,0 0,0 0,0 1,0-1,1 0,0 1,-1-1,1 1,0 0,1-1,-1 1,1 0,0 0,-1-1,2 1,-1 0,0 0,1-1,0 1,-1 0,2-1,-1 1,0-1,1 1,-1-1,1 1,0-1,0 0,0 0,1 0,-1 0,1-1,0 1,-1-1,1 1,0-1,1 0,-1 0,0 0,1 0,-1-1,0 0,1 1,0-1,-1 0,1-1,0 1,-1-1,3 1,10 1,0 0,1-1,-1 0,0-1,0-1,1-1,-1 0,0-1,0-1,-1 0,1-1,-1-1,0 0,4-3,11-21,-22 13</inkml:trace>
</inkml:ink>
</file>

<file path=ppt/ink/ink5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20,'251'-20,"-191"33,-59-13,0 1,0-1,0 0,0 1,0 0,-1-1,1 1,0-1,0 1,0 0,-1 0,1-1,0 1,-1 0,1 0,-1 0,1 0,-1 0,1 0,-1 0,0 0,1 0,-1 0,0 0,0 0,0 0,0 0,0 0,0 0,0 0,0 0,0 0,-1 0,1 0,0 0,0 0,-1 0,1 0,-1 0,1 0,-1 0,1-1,-1 1,0 0,1 0,-1 0,0-1,0 1,0 0,1-1,-1 1,0-1,0 1,0-1,-152 115,152-114,0 0,0 0,0 1,0-1,0 0,0 0,1 1,-1-1,0 0,1 1,-1-1,1 1,-1-1,1 1,0-1,-1 1,1-1,0 1,0-1,0 1,0-1,0 1,1-1,-1 1,0-1,1 1,-1-1,1 1,0-1,-1 0,1 1,0-1,0 0,0 1,0-1,0 0,0 0,0 0,0 0,0 0,0 0,1 0,-1 0,0-1,1 1,0 0,71 17,-70-18,120 23,-102-17,-3 1</inkml:trace>
</inkml:ink>
</file>

<file path=ppt/ink/ink5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2,'7'6,"-1"0,1 0,0-1,0 0,0 0,1 0,0-1,-1-1,2 1,-1-1,0 0,1-1,-1 0,1-1,0 1,-1-2,1 1,0-1,0 0,-1-1,1 0,5-2,252-24,228-5,-174 33,-262 4,-39 2</inkml:trace>
</inkml:ink>
</file>

<file path=ppt/ink/ink5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68,'395'-57,"-362"51,44 1,-76 6,-1 1,1-1,-1 0,1 0,-1 0,0 1,1-1,-1 0,0 0,0 1,0-1,0 0,0 1,0-1,0 0,-1 0,1 1,0-1,-1 0,1 0,-1 0,1 1,-1-1,0 0,1 0,-1 0,0 0,0 0,0 0,1 0,-1-1,0 1,0 0,-1 0,1-1,0 1,0 0,0-1,0 1,0-1,-1 0,1 1,0-1,0 0,-1 0,-109 67,-75 55,183-121,0 1,0 0,0 0,1 0,-1 0,0 0,1 1,-1-1,1 1,0-1,0 1,0 0,0 0,1 0,-1 0,1 0,0 0,0 0,0 1,0-1,0 0,1 1,-1-1,1 1,0-1,0 0,0 1,1-1,-1 0,1 1,0-1,0 0,0 1,0-1,1 0,-1 0,1 0,-1 0,1 0,0-1,1 1,-1 0,0-1,1 1,-1-1,1 0,0 0,10 2,0 0,0-1,1-1,-1 0,1-1,0-1,-1 0,1 0,0-1,-1-1,1-1,-1 0,0 0,1-2,6 1,76-26,-77 24</inkml:trace>
</inkml:ink>
</file>

<file path=ppt/ink/ink5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1 339,'254'-30,"-64"3,-27 10,-96 12,-50 10</inkml:trace>
  <inkml:trace contextRef="#ctx0" brushRef="#br0" timeOffset="267.251">1 508,'43'0,"39"-5,9-1,0 0,-12 1,-13 2,-10 1,-8 1,-8 0,-7 1,-3 0,-7 1</inkml:trace>
  <inkml:trace contextRef="#ctx0" brushRef="#br0" timeOffset="798.406">368 0,'30'32,"53"36,202 60,-280-127,0 1,0 0,0 0,0 0,0 0,0 1,-1 0,1 0,-1 1,0-1,0 1,0-1,-1 1,1 1,-1-1,0 0,0 1,-1-1,1 1,-1 0,0 0,0 0,0 0,-1 1,0-1,0 0,0 0,-1 1,0-1,0 1,0-1,0 0,-1 1,-1 4,-11 9,-1-1,-1 0,0 0,-1-2,-1 0,0-1,-1-1,-1 0,0-1,-1-2,0 0,-12 4,-82 36,82-39,1 2,0 0,0 3,2 0,0 2,-20 17,32-22,3-2</inkml:trace>
</inkml:ink>
</file>

<file path=ppt/ink/ink5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60,'-1'-2,"0"-1,0 1,0 0,1 0,-1-1,1 1,-1 0,1-1,0 1,0-1,0 1,0 0,0-1,1 1,-1 0,1-1,0 1,-1 0,1-1,0 1,0 0,0 0,1 0,-1 0,1-1,21 32,-14-1,-2 0,-1 0,-1 1,-2 0,0-1,-2 1,-1 0,-4 23,2 12,2 329,-22-272,22-120,0 1,0-1,0 1,0-1,0 1,1 0,-1-1,0 1,1-1,-1 0,1 1,0-1,-1 1,1-1,0 0,0 1,0-1,0 0,0 0,0 0,0 0,0 0,1 0,-1 0,0 0,1 0,-1-1,0 1,1 0,-1-1,1 0,-1 1,1-1,-1 0,1 1,-1-1,1 0,-1 0,1 0,-1 0,1-1,0 1,-1 0,1-1,-1 1,0-1,1 1,-1-1,1 0,-1 0,0 1,1-1,-1 0,0 0,0 0,0 0,0-1,0 1,0 0,0 0,0-1,0 1,-1 0,102-138,-84 117,-8 6,0 1,1 1,1 0,0 1,1 0,0 0,1 2,1 0,-1 0,2 1,-1 1,2 1,12-5,-27 12,0 1,0 0,0-1,-1 1,1 0,0 0,0 0,0 0,0 1,0-1,0 0,0 1,0 0,0-1,0 1,-1 0,1 0,0 0,-1 0,1 0,0 0,-1 0,1 1,-1-1,0 1,1-1,-1 1,0-1,0 1,0 0,0-1,0 1,-1 0,1 0,0 0,-1 0,1-1,-1 3,5 80,-5-75,-5 137,5-121</inkml:trace>
</inkml:ink>
</file>

<file path=ppt/ink/ink5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0,'38'0,"18"0,4 0,-4 0,-6 0,-7 0,-6 0,-4 0,-3 0,-2 0,-6 0</inkml:trace>
</inkml:ink>
</file>

<file path=ppt/ink/ink5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27,'19'4,"17"3,6-6,1-2,-2-2,-4 0,-2 1,-3 0,-2 1,-6-4,-3-2,1 1,1 1,-4 1</inkml:trace>
</inkml:ink>
</file>

<file path=ppt/ink/ink5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3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1 110,'109'-62,"-79"48,-24 10,0 0,0 0,0 1,0 0,1 0,-1 0,1 1,0 0,0 0,-1 1,1 0,0 0,0 0,0 1,0 0,0 1,0-1,0 1,0 1,0-1,0 1,2 1,4 7,-7-4,0 0,1-1,0 0,-1 0,2 0,-1-1,0 0,1-1,0 1,0-1,0-1,0 0,0 0,1 0,-1-1,1 0,-1-1,1 0,-1 0,5-2,31-10,-25 6</inkml:trace>
</inkml:ink>
</file>

<file path=ppt/ink/ink5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5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0 897,'65'-29,"-1"-3,-2-2,-2-3,-1-2,-2-4,-1-1,-3-3,-2-2,6-12,-31 37,-2-1,-1-1,-1-1,-1-1,-1-1,-2-1,-1-1,-1 0,-2-1,-1 0,-1-3,-9-53,-3 86,0 0,-1 0,1 0,-1 0,0 0,0 0,0 0,1 0,-2 0,1 0,0 1,0-1,-1 0,1 1,-1-1,1 1,-1-1,1 1,-1 0,0 0,0 0,0 0,0 0,0 0,0 0,0 1,0-1,0 1,0-1,0 1,0 0,0 0,0 0,0 0,0 0,-1 0,1 1,0-1,-1 1,-8 4,0 0,1 1,0 0,1 1,-1 0,1 0,0 1,1 0,0 1,0-1,1 2,0-1,1 1,0 0,0 0,1 1,-1 3,-8 10,0 1,2 0,1 1,0 1,3 0,0 0,1 0,2 1,1 0,1 1,1-1,2 3,2-20,0 0,0 0,1 0,0-1,1 1,1-1,-1 0,2 0,-1 0,1-1,1 0,-1 0,2-1,-1 0,1 0,0 0,1-1,0-1,0 1,0-1,1-1,0 0,0 0,0-1,1 0,-1-1,1 0,0-1,0 0,0-1,0 0,8 0,17-12,-30 4</inkml:trace>
</inkml:ink>
</file>

<file path=ppt/ink/ink5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6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1,'-26'32,"0"1,3 2,1 1,1 0,2 1,2 2,2-1,-7 27,18-52,1 0,1-1,0 1,1 0,0 0,1 0,0 0,1 0,1-1,0 1,0 0,2-1,-1 1,2-1,-1 0,6 8,-5-8,1 0,0-1,1 0,0 0,0-1,1 0,1 0,0-1,2 2,-3-7</inkml:trace>
  <inkml:trace contextRef="#ctx0" brushRef="#br0" timeOffset="517.64">488 29,'-10'29,"-3"24,1 7,2-1,3-6,3-7,2-7,1-5,1-4,-5-6,0-4,-1 1,2 1,-4-3,-1 0,2 2,2-3</inkml:trace>
  <inkml:trace contextRef="#ctx0" brushRef="#br0" timeOffset="945.38">714 396,'19'0,"21"0,8 0,1 0,-8-5,-6-1,-4 0,-3 1,-1 1,-1 2,-4 1</inkml:trace>
  <inkml:trace contextRef="#ctx0" brushRef="#br0" timeOffset="1400.365">1249 57,'-11'196,"-52"96,52-185,10-84</inkml:trace>
</inkml:ink>
</file>

<file path=ppt/ink/ink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1,'42'106,"-6"2,-4 2,13 85,-11 57,-25 23,-4-225,1-32</inkml:trace>
</inkml:ink>
</file>

<file path=ppt/ink/ink5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0 542,'29'-9,"19"-4,6 1,-1 2,-5 3,-6 2,-5 3,-4 1,-3 1,-7 1</inkml:trace>
  <inkml:trace contextRef="#ctx0" brushRef="#br0" timeOffset="247.6">227 261,'-10'38,"-3"22,1 6,2-3,3-8,8-13,3-9,1-10</inkml:trace>
  <inkml:trace contextRef="#ctx0" brushRef="#br0" timeOffset="597.598">791 91,'-28'41,"2"2,3 0,1 2,2 0,-13 44,31-86,0 0,0 0,1 1,-1-1,1 0,0 1,0-1,0 1,0 0,1-1,0 1,-1-1,1 1,0 0,1-1,-1 1,1 0,0-1,-1 1,1-1,1 1,-1-1,1 0,-1 1,1-1,0 0,0 0,0 0,1 0,-1-1,1 1,-1-1,1 1,0-1,0 0,0 0,0 0,0 0,1 0,9-2,-1 0,0-1,0-1,0 0,0 0,-1-1,1-1,-1 0,1 0,-1-1,0-1,-1 1,0-2,1 0,-2 0,7-7,-8 8,-1 0,0 0,0-1,0 0,-1-1,-1 0,1 0,-1 0,0 0,-1-1,0 0,0 1,-1-2,0 1,-1 0,0-1,0 1,-1-1,0 1,-1-1,0 0,-1 1,0-1,0 1,-1-1,0 1,-1 0,0-1,0 1,-1 1,0-1,-4-6,2 10,-1 0,1 0,-1 1,0 0,0 0,0 0,-1 1,0 0,1 0,-1 1,0 0,0 1,0 0,0 0,0 0,-1 1,1 0,0 1,0 0,0 0,-1 1,-12-1,-7 0</inkml:trace>
  <inkml:trace contextRef="#ctx0" brushRef="#br0" timeOffset="863.704">508 374,'39'-15,"21"-4,7 0,-5 5,-7 3,-13 9,-9 10,-5 3,-3 0,-1-2,1-2,-5-8,-5-3</inkml:trace>
  <inkml:trace contextRef="#ctx0" brushRef="#br0" timeOffset="1231.629">1072 7,'20'-5,"10"3,6 2,-4 6,-7 7,-13 1,-8 3,-5 3,-2 3,4-2,7-5,6-5,7-4,3-4,3-2,2-1,0-1,-4 0</inkml:trace>
  <inkml:trace contextRef="#ctx0" brushRef="#br0" timeOffset="1555.692">480 712,'39'-5,"36"-1,10 0,1-4,-10 0,-9 2,-10 2,-10 2,-8 1,-7 2,-3 1,-7 0</inkml:trace>
  <inkml:trace contextRef="#ctx0" brushRef="#br0" timeOffset="1952.288">678 825,'66'-2,"-40"0,0 1,0 2,0 0,0 2,0 0,-1 2,8 3,-32-8,0 0,0 0,0 0,0 0,1 1,-1-1,0 0,0 1,0-1,0 1,-1-1,1 1,0-1,0 1,0 0,0-1,0 1,-1 0,1 0,0 0,-1-1,1 1,0 0,-1 0,1 0,-1 0,0 0,1 0,-1 0,0 0,1 0,-1 0,0 0,0 0,0 1,0-1,0 0,0 0,0 0,-1 0,1 0,0 0,-1 0,1 0,0 0,-1 0,1 0,-1 0,0 0,1 0,-1-1,0 1,1 0,-1 0,0 0,0-1,0 1,1-1,-1 1,0 0,-1-1,-59 38,22-10,39-27,-1-1,0 1,1 0,-1-1,1 1,-1-1,1 1,-1 0,1-1,-1 1,1 0,0 0,-1-1,1 1,0 0,0 0,0 0,0-1,-1 1,1 0,0 0,0 0,1-1,-1 1,0 0,0 0,0 0,0-1,1 1,-1 0,0 0,1-1,-1 1,1 0,-1-1,0 1,1 0,0-1,-1 1,1 0,-1-1,1 1,0-1,-1 0,1 1,0-1,-1 1,1-1,0 0,0 0,0 1,-1-1,1 0,0 0,0 0,10 2,1 0,-1-1,1 0,0-1,0 0,-1-1,1-1,-1 0,1 0,-1-1,0 0,0-1,0 0,3-3,35-9,-24 9</inkml:trace>
  <inkml:trace contextRef="#ctx0" brushRef="#br0" timeOffset="2288.758">1750 34,'25'48,"-2"1,-2 0,-2 2,-3 0,-2 1,6 43,-19-81,-1 0,0 0,-1 0,-1-1,0 1,-1 0,0-1,-1 1,0-1,-1 0,-1-1,0 1,-1-1,0 0,-7 8,-146 154,137-152,-85 56,91-69</inkml:trace>
</inkml:ink>
</file>

<file path=ppt/ink/ink5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29,'10'0,"8"0,5 0,4 0,2 0,1 0,0 0,0 0,0 0,-1-5,-1-1,1-1,-1 2,0 2,-4 1</inkml:trace>
</inkml:ink>
</file>

<file path=ppt/ink/ink5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58,'43'-5,"29"-1,6 0,-4-4,-11 0,-10 2,-11 2,-6 2,-6 2,-7 1</inkml:trace>
</inkml:ink>
</file>

<file path=ppt/ink/ink5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5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1 940,'79'-44,"-40"25,0-2,-2-1,-1-2,-1-2,-1-1,-1-2,-1 0,12-19,-24 23,2-1,-2 0,-1-2,-1-1,-1 0,3-11,-11 21,0-1,-2 0,-1 0,0-1,-1 0,-2 0,0 0,-1 0,-1 0,-2-18,1 36,0 1,0-1,-1 0,0 1,1-1,-1 1,0-1,0 1,0-1,-1 1,1 0,-1-1,1 1,-1 0,0 0,0 0,0 0,0 1,0-1,0 0,0 1,0-1,-1 1,1 0,-1 0,1 0,-1 0,1 0,-1 1,1-1,-1 1,0-1,1 1,-1 0,0 0,0 1,0-1,-6 1,1 0,0 0,-1 1,1 0,0 1,0-1,0 2,0-1,1 1,-1 0,-2 3,-10 7,1 2,1 0,1 1,0 1,1 0,1 1,1 1,0 0,2 1,0 0,2 1,0 1,1-1,1 1,-3 19,10-33,0-1,0 1,1-1,0 1,0-1,1 1,0-1,0 1,1-1,0 0,1 0,0 0,0 0,1 0,0 0,0-1,1 0,0 0,0 0,0-1,5 5,3 1,0 0,0-1,1-1,1 0,-1 0,2-2,-1 0,1-1,0 0,4 0,122 28,-107-22,-29-7</inkml:trace>
  <inkml:trace contextRef="#ctx0" brushRef="#br0" timeOffset="488.902">1074 263,'-31'39,"3"2,1 1,2 1,2 2,2 0,1 3,18-43,-1 1,1-1,0 1,1 0,-1 0,1 0,0 0,1 0,-1 0,1 0,1 0,-1 0,1-1,0 1,0 0,1 0,-1 0,1 0,1-1,-1 1,1-1,0 0,0 0,0 0,1 0,0 0,0-1,0 0,0 1,1-2,0 1,-1 0,1-1,3 1,2 0,-1-1,1 0,0-1,0 0,0 0,0-1,1 0,-1-1,0 0,0-1,0 0,1-1,-1 0,-1 0,1-1,0-1,-1 1,4-3,17-8,-1-1,-1-2,0-1,-1-1,1-2,-12 9,-1-1,0 0,-1-1,0-1,-1 0,-1-1,0 0,-2-1,0 0,0-1,-2 0,0 0,5-17,-12 27,0 1,-1 0,1 0,-1 0,0-1,-1 1,0 0,0 0,-1 0,0 0,0 0,0 0,-1 0,0 1,0-1,-1 1,0 0,0 0,0 0,-1 0,0 1,0 0,0 0,-1 0,0 1,0 0,0 0,0 0,0 1,-1 0,0 0,0 0,1 1,-1 0,-1 1,1-1,0 1,0 1,0 0,-1-1,1 2,-6 0,-7 0,0 0,0 1,0 1,1 1,-1 1,1 0,0 1,-6 4,-11 7</inkml:trace>
  <inkml:trace contextRef="#ctx0" brushRef="#br0" timeOffset="780.687">791 630,'38'-25,"23"-11,5-1,-3 6,-8 9,-9 12,-7 9,-10 8,-5 4,-2-1,0-1,1-3,1-2,2-1,1-7,1-3,0 1,-4 0</inkml:trace>
  <inkml:trace contextRef="#ctx0" brushRef="#br0" timeOffset="1184.639">1581 37,'18'-8,"0"2,1 0,-1 1,1 1,0 1,0 1,0 0,0 1,1 1,5 2,-24-2,0 0,0 0,1 0,-1 0,0 0,0 0,0 1,0-1,0 0,0 1,1-1,-1 1,0-1,0 1,0-1,0 1,-1 0,1 0,0-1,0 1,0 0,-1 0,1 0,0 0,-1 0,1 0,0 0,-1 0,0 0,1 0,-1 0,0 0,1 1,-1-1,0 0,0 0,0 0,0 0,0 1,0-1,0 0,0 0,-1 0,1 0,0 0,-1 0,1 1,-1-1,1 0,-1 0,0 0,1 0,-2 0,-42 48,43-48,-1 0,-1 1,0 0,1-1,-1 1,1 0,-1 0,1 1,0-1,0 0,0 1,0-1,1 1,-1 0,1-1,0 1,-1 0,1 0,0 0,1 0,-1 0,0 0,1 0,0 0,0 1,0-1,0 0,0 0,0 0,1 0,0 0,-1 0,1 0,0 0,1 0,-1 0,0-1,1 1,0 0,-1-1,1 1,0-1,2 2,5 0,0 1,0-2,0 1,1-1,0-1,0 1,-1-2,1 1,0-1,1-1,-1 0,9-1,7 0</inkml:trace>
  <inkml:trace contextRef="#ctx0" brushRef="#br0" timeOffset="1454.357">2315 64,'-216'228,"110"-110,-6-6,-4-4,-25 11,111-97,2 1,0 1,2 2,-22 26,34-33</inkml:trace>
  <inkml:trace contextRef="#ctx0" brushRef="#br0" timeOffset="1949.649">2005 601,'35'-10,"1"1,0 3,0 0,1 3,0 0,-1 3,18 2,-52-2,0 0,-1-1,1 1,0 0,-1 0,1 0,0 1,0-1,-1 0,1 1,0-1,-1 1,1-1,-1 1,1 0,0-1,-1 1,0 0,1 0,-1 0,0 1,1-1,-1 0,0 0,0 1,0-1,0 0,0 1,0-1,0 1,-1 0,1-1,0 1,-1-1,0 1,1 0,-1 0,0-1,0 1,0 0,0-1,0 1,0 0,0 0,-1-1,1 1,0 0,-1-1,0 1,1-1,-1 1,0-1,0 1,-1 1,-21 32,19-31,0 0,1 0,0 1,0-1,0 1,0 0,1-1,-1 1,1 1,0-1,1 0,-1 0,1 1,0-1,1 1,-1-1,1 1,0-1,1 2,2-3,0 0,1-1,-1 0,1 1,0-1,0-1,0 1,0-1,0 1,1-1,-1 0,1-1,-1 1,1-1,0 0,0 0,-1 0,1-1,0 1,0-1,0-1,0 1,0 0,-1-1,1 0,1-1,7 2,162-31,-119 17,-32 7</inkml:trace>
</inkml:ink>
</file>

<file path=ppt/ink/ink5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59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22,'-45'111,"18"-44,-2 0,-3-2,-7 5,-191 303,218-355</inkml:trace>
  <inkml:trace contextRef="#ctx0" brushRef="#br0" timeOffset="379.425">301 191,'2'0,"0"-1,0 1,1 0,-1 0,0 0,0 0,0 0,0 0,0 1,0-1,1 0,-1 1,0 0,0 0,0 0,-1-1,1 2,0-1,0 0,0 0,-1 1,1-1,-1 0,1 1,-1 0,1-1,-1 1,0 0,0 0,0 0,0 0,0-1,0 2,23 70,-10 134,-11-191,30 103,-32-116,0 1,1-1,0 1,0-1,0 0,0 0,0 0,0 0,1-1,-1 1,1 0,0-1,0 0,0 0,0 0,0 0,1 0,-1-1,0 1,1-1,-1 0,1 0,0 0,-1 0,1-1,0 0,-1 1,1-1,0-1,1 1,4-4,1 0,-1-1,1 0,-1-1,-1 0,1 0,-1-1,0 0,0 0,-1-1,0 0,-1 0,0-1,0 0,-1 0,5-9,2-1,8-8,0-2,-2 0,-1-1,-2-1,-1 0,-1-1,-1 0,-3-1,0-1,-2 1,-1-1,-2-1,-1-29,-3 61,0 0,0-1,0 1,-1 0,1-1,-1 1,0 0,0 0,0 0,-1 0,1 0,-1 0,1 0,-1 0,0 1,0-1,0 1,0-1,-1 1,1 0,-1 0,1 0,-1 0,0 0,0 0,0 1,0 0,-2-2,-11 3</inkml:trace>
  <inkml:trace contextRef="#ctx0" brushRef="#br0" timeOffset="761.172">1176 219,'-18'27,"1"1,1 1,1 0,2 1,1 0,2 1,1 0,-2 16,10-44,0 1,0 0,0 0,1 0,0 0,0 0,0 0,0 1,0-1,1 0,0-1,0 1,0 0,0 0,1 0,-1 0,1-1,0 1,0-1,1 0,-1 1,1-1,-1 0,1 0,0 0,0-1,0 1,0-1,1 0,-1 0,1 0,-1 0,1 0,0-1,0 0,0 1,0-1,0-1,0 1,0-1,0 1,0-1,0-1,0 1,0 0,4-2,2-2,-1-1,1-1,-1 1,0-2,0 1,-1-1,1 0,-2-1,1 0,-1 0,0-1,-1 0,0 0,0-1,-1 1,1-4,-1 2,0 0,-1-1,-1 1,0-1,0 1,-1-1,-1 0,0 0,-1 0,0 0,0 0,-2 0,1 0,-1 1,-1-1,0 1,-1-1,0 1,-3-6,4 14,0 0,1 1,-1-1,0 0,-1 1,1 0,0-1,-1 1,1 0,-1 1,1-1,-1 1,0 0,0 0,0 0,0 0,0 0,-19-2</inkml:trace>
  <inkml:trace contextRef="#ctx0" brushRef="#br0" timeOffset="1231.129">1486 275,'7'36,"-5"-18,1-1,0 1,2-1,0 0,1 0,0 0,2-1,0 0,0 0,4 2,-10-16,0 1,0 0,1-1,-1 0,1 1,0-1,0 0,0 0,0-1,0 1,0-1,0 1,0-1,1 0,-1 0,0-1,1 1,-1-1,1 1,-1-1,1 0,-1 0,1-1,-1 1,1-1,-1 0,0 0,1 0,-1 0,0 0,2-2,94-63,-89 58,127-108,-134 113,-3 1,1 1,-1-1,1 1,0-1,-1 1,1 0,0 0,0-1,0 1,0 0,0 0,0 0,0 0,0 0,0 0,1 0,-1 0,0 1,1-1,-1 0,0 1,1-1,-1 1,1-1,-1 1,1 0,-1 0,1-1,-1 1,1 0,-1 1,1-1,-1 0,1 0,-1 1,1-1,-1 0,1 1,-1 0,0-1,1 1,-1 0,0 0,2 0,6 56,-10-53,1 0,0 1,0-1,0 1,1-1,0 0,0 1,0-1,0 0,1 1,-1-1,1 0,0 0,1-1,-1 1,1 0,-1-1,1 1,0-1,0 0,1 0,0 1,1-1,0 0,0-1,1 1,-1-1,1 0,0-1,-1 1,1-1,0 0,0-1,0 1,0-1,-1-1,1 1,0-1,0 0,0 0,0 0,-1-1,1 0,-1 0,1 0,-1-1,3-2,4-1,0-2,0 0,-1 0,0-1,0 0,-1-1,0 0,-1-1,7-10,-7 8,-1 0,0-1,-1 0,-1 0,0-1,-1 0,0 0,-1 0,-1-1,0 1,-2-1,1-3,-2-5</inkml:trace>
</inkml:ink>
</file>

<file path=ppt/ink/ink5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408 254,'-35'10,"0"1,1 2,1 1,0 2,1 1,1 2,-13 10,30-19,0 0,1 0,0 1,1 1,0 0,1 1,-10 14,19-24,-1 1,1-1,0 1,0 0,0 0,1 0,-1-1,1 2,0-1,0 0,1 0,-1 0,1 0,0 0,0 1,0-1,0 0,1 0,0 0,0 0,0 0,0 0,1 0,-1 0,1 0,0 0,0-1,1 1,-1-1,1 0,0 1,-1-1,4 2,3 3,0-2,1 1,0-1,0 0,0-1,0-1,1 1,0-2,0 1,0-1,0-1,0 0,1-1,-1 0,0-1,1 0,-1 0,1-2,-1 1,8-3,6-3</inkml:trace>
  <inkml:trace contextRef="#ctx0" brushRef="#br0" timeOffset="283.272">718 311,'-14'20,"1"1,1 0,0 1,2 0,0 1,2 0,1 0,0 1,2 0,-1 11,6-33,0 1,0-1,0 0,0 1,0-1,0 0,1 1,-1-1,1 0,0 1,0-1,0 0,0 0,0 0,0 0,1 0,-1 0,0 0,1 0,0 0,-1-1,1 1,0 0,0-1,0 0,0 1,0-1,0 0,1 0,-1 0,0-1,0 1,1 0,-1-1,0 0,1 1,-1-1,1 0,0 0,4 0,1-1,-1 1,1-1,-1-1,1 1,-1-2,0 1,0 0,0-1,0-1,0 1,0-2,8-5,0 0,-1-1,-1-1,1-1,-2 0,0 0,-1-1,0-1,-1 0,0 0,-2-1,0 0,0-1,-1-2,-5 14,-1 1,0-1,0 1,0-1,-1 1,0-1,0 0,0 1,0-1,-1 1,1-1,-1 0,-1 1,1 0,-1-1,1 1,-1 0,0 0,-1 0,1 0,-1 0,1 0,-1 0,0 1,-1 0,1 0,-1 0,1 0,-1 0,0 1,0-1,0 1,0 0,0 0,-5-1,-15-4</inkml:trace>
  <inkml:trace contextRef="#ctx0" brushRef="#br0" timeOffset="735.759">1056 592,'8'-21,"1"0,0 0,2 1,0 0,1 0,1 2,1-1,0 2,2 0,0 1,8-6,-23 20,1 1,-1 0,1-1,0 1,0 0,0 0,0 0,-1 0,1 1,0-1,0 0,1 1,-1-1,0 1,0 0,0 0,0 0,0 0,0 0,0 0,1 0,-1 1,0-1,0 1,0 0,0-1,0 1,0 0,-1 0,1 0,0 0,0 1,-1-1,1 0,-1 1,1-1,-1 1,1 0,-1-1,0 1,0 0,0 0,0 0,0 0,0 0,-1 0,1 0,0 0,-1 0,0 1,9 20,-8-17,1 0,0 0,0 0,0-1,1 1,-1-1,1 0,1 0,-1 0,1 0,-1-1,2 1,-1-1,0 0,1 0,0 0,-1-1,6 3,-5-3,1 0,0 0,0-1,0 1,0-1,0-1,1 1,-1-1,0 0,1-1,-1 0,1 0,-1 0,1 0,-1-1,0 0,1-1,-1 0,0 1,0-2,1 1,4-4,0 1,0-1,-1-1,0 0,0 0,0-1,-1 0,0-1,-1 0,0 0,0-1,-1 0,0 0,-1 0,0-1,-1 0,0-1,-1 1,0-1,-1 0,0 0,-1 0,1-6,-1-7</inkml:trace>
  <inkml:trace contextRef="#ctx0" brushRef="#br0" timeOffset="1136.652">2073 113,'-2'1,"-6"1,0 0,0 1,0 0,0 1,0-1,1 2,0-1,0 1,0 0,0 0,1 1,0 0,0 0,0 0,1 1,0 0,0 0,-3 7,9-11,0 1,0 0,1-1,-1 0,1 1,0-1,0 0,0 0,1 0,-1 0,1 0,-1-1,1 1,0-1,0 0,0 0,0 0,0 0,1 0,-1 0,1-1,-1 0,1 0,-1 0,1 0,0 0,-1-1,1 0,16 8,-17-8,0 1,0 1,1-1,-1 0,-1 1,1 0,0-1,0 1,-1 0,1 0,-1 1,1-1,-1 0,0 1,0 0,0-1,0 1,-1 0,1 0,-1 0,1 0,-1 0,0 0,0 0,-1 1,1-1,-1 0,1 1,-1-1,0 0,0 1,-1-1,1 0,-1 0,1 1,-1-1,0 0,0 0,-1 0,1 0,-1 0,1 0,-3 2,-8 10,0-1,-1 0,0-1,-2-1,1 0,-1-1,-1 0,0-2,0 1,-1-2,0-1,-2 1,-4 0,4-1</inkml:trace>
  <inkml:trace contextRef="#ctx0" brushRef="#br0" timeOffset="1379.352">2581 0,'-15'38,"-4"28,1 6,4-3,3-9,5-10,2-9,3-6,-4-9,-1-4,-4-7,-1-4</inkml:trace>
  <inkml:trace contextRef="#ctx0" brushRef="#br0" timeOffset="1546.656">2298 254,'39'-10,"21"-2,7-1,-5 4,-11 6,-16 5</inkml:trace>
  <inkml:trace contextRef="#ctx0" brushRef="#br0" timeOffset="1731.706">2750 451,'0'0</inkml:trace>
</inkml:ink>
</file>

<file path=ppt/ink/ink5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3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1 122,'54'386,"-53"-380,-1 3,1-1,0 0,0 1,1-1,0 0,1 1,0-1,0-1,0 1,1 0,0-1,1 0,0 0,0 0,4 4,-5-11,0 1,0-2,0 1,-1 0,1-1,0 0,0 0,-1 0,1 0,-1-1,1 1,-1-1,1 0,-1 0,0 0,0-1,0 1,0-1,-1 1,1-1,-1 0,1 0,-1 0,0 0,0-1,0 1,-1-1,1 1,0-4,117-265,30-19,-141 273</inkml:trace>
  <inkml:trace contextRef="#ctx0" brushRef="#br0" timeOffset="380.042">678 291,'39'-4,"26"-8,8 0,-5 1,-8 3,-10 2,-8 2,-12 3</inkml:trace>
  <inkml:trace contextRef="#ctx0" brushRef="#br0" timeOffset="629.612">763 489,'43'-5,"29"-1,6-5,-4 0,-15 1</inkml:trace>
</inkml:ink>
</file>

<file path=ppt/ink/ink5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2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90,'-4'24,"-3"27,1 10,2-1,0-6,2-7,1-7,0-5,6-4,2-3,-1 0,-1-2,-1 1,-2 1,-1-11,0-7</inkml:trace>
  <inkml:trace contextRef="#ctx0" brushRef="#br0" timeOffset="266.385">0 174,'39'-19,"31"-11,14-1,2 6,-8 1,-9 6,-11 5,-10 5,-9 4,-6 3,-4 1,-2 1,-1 0,0 0,1 5,-5 0</inkml:trace>
  <inkml:trace contextRef="#ctx0" brushRef="#br0" timeOffset="616.761">763 372,'39'-5,"31"-1,9 0,-5-4,-9 0,-11 2,-11 2,-7 3,-10 0</inkml:trace>
  <inkml:trace contextRef="#ctx0" brushRef="#br0" timeOffset="867.144">1045 118,'0'38,"5"28,1 6,0-3,-1-9,-1-10,-2-8,-1-7,0-10</inkml:trace>
</inkml:ink>
</file>

<file path=ppt/ink/ink5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3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311 116,'-1'310,"-1"-279,-1 0,-1 0,-2-1,-1 0,-1 0,-2 0,-6 11,16-40,-1 1,1 0,0 0,-1 0,1 0,-1-1,0 1,1 0,-1 0,0-1,0 1,0-1,-1 1,1-1,0 1,0-1,-1 0,1 1,-1-1,1 0,-1 0,1 0,-1 0,0-1,0 1,1 0,-1-1,0 1,0-1,0 1,0-1,1 0,-3 0,-3-8</inkml:trace>
  <inkml:trace contextRef="#ctx0" brushRef="#br0" timeOffset="265.885">0 145,'39'-14,"36"-10,15-1,2 4,-5 1,-8 4,-8 4,-11 5,-5 3,-9 2,-6 2,-6 1,-3 0,-3 0,-1 4,-5 2</inkml:trace>
  <inkml:trace contextRef="#ctx0" brushRef="#br0" timeOffset="604.266">649 371,'34'-5,"29"-1,10 0,-3 1,-8 1,-11 2,-8 1,-8 0,-9 1</inkml:trace>
  <inkml:trace contextRef="#ctx0" brushRef="#br0" timeOffset="851.985">762 569,'39'0,"21"0,7 0,-5 0,-7 0,-8 0,-13 0</inkml:trace>
</inkml:ink>
</file>

<file path=ppt/ink/ink5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2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473 367,'1'-1,"-1"-1,0 0,1 1,-1-1,0 0,0 1,0-1,0 0,0 0,0 1,0-1,-1 0,1 1,-1-1,1 1,-1-1,0 0,1 1,-1-1,0 1,0 0,0-1,0 1,0 0,-1-1,1 1,0 0,0 0,-1 0,1 0,-1 0,1 1,-1-1,1 0,-1 1,1-1,-1 1,0-1,1 1,-1 0,0 0,0-1,1 1,-1 0,0 1,1-1,-1 0,0 0,1 1,-2 0,-144 42,137-40,2-1,1 0,0 0,0 0,1 0,-1 1,0 1,1-1,0 1,-1 0,1 0,1 1,-6 4,11-7,-1-1,1 0,0 0,-1 1,1-1,0 0,0 0,0 1,0-1,0 0,0 1,1-1,-1 0,0 1,1-1,-1 0,0 0,1 0,0 1,-1-1,1 0,0 0,-1 0,1 0,0 0,0 0,0 0,0-1,0 1,0 0,0 0,0-1,0 1,1 0,-1-1,0 1,0-1,1 0,-1 1,53 19,-52-21,0 1,0 0,1 0,-1 0,0 0,1 0,-1 0,0 0,0 1,1-1,-1 1,0 0,0 0,0 0,0 0,0 0,0 0,0 0,0 1,0-1,0 0,-1 1,1 0,-1-1,1 1,-1 0,1 0,-1 0,0 0,0 0,0 0,0 0,-1 1,1-1,0 0,-1 0,0 1,1-1,-1 0,0 1,0-1,0 0,-1 0,1 1,0-1,-1 0,0 2,-14 13,0-2,-1 0,0-1,-1-1,-1 0,0-1,-11 5,-79 59,53-12,54-63,0 1,1 1,-1-1,0 0,1 0,-1 0,1 0,-1 0,1 0,0 1,0-1,0 0,0 0,1 0,-1 1,1-1,-1 0,1 0,0 0,-1 0,1 0,0 0,0 0,1 0,-1 0,0-1,1 1,-1 0,1-1,-1 1,1-1,0 0,0 1,-1-1,2 0,10 6,0 0,1-1,-1-1,1-1,0 0,1 0,-1-1,0-1,1-1,-1 0,1-1,0 0,-1-1,4-1,16 1,-29 1,-1 0,1 0,-1 0,0 0,1-1,-1 0,1 0,-1 0,0-1,0 1,0-1,0 0,0 0,0 0,0-1,0 1,-1-1,0 0,1 0,-1 0,0-1,0 1,-1-1,1 0,-1 1,0-1,0 0,0 0,0 0,-1-1,0 1,1 0,-1-5,2-12</inkml:trace>
  <inkml:trace contextRef="#ctx0" brushRef="#br0" timeOffset="287.312">303 0,'18'187,"-8"111,-12-245,-3-1,-1 0,-3 0,-2-1,-17 45,-35 126,56-204</inkml:trace>
</inkml:ink>
</file>

<file path=ppt/ink/ink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4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85 170,'-1'1,"-1"0,1 0,0 0,0 0,0 0,0 1,0-1,1 0,-1 1,0-1,1 0,-1 1,0-1,1 1,0-1,-1 1,1-1,0 1,0-1,0 1,0 0,0-1,0 1,0-1,1 1,-1-1,0 1,1-1,-1 1,1-1,0 0,-1 1,2 0,0 9,33 270,-37-60,2-221</inkml:trace>
  <inkml:trace contextRef="#ctx0" brushRef="#br0" timeOffset="7467.906">28 254,'2'-3,"0"0,0-1,0 1,0 0,1 1,-1-1,1 0,-1 1,1-1,0 1,0 0,0 0,1 0,-1 0,0 0,4 0,0-2,34-20,-13 5,1 2,1 0,0 3,1 0,1 2,0 1,1 1,22-2,-53 11,0 0,0 1,0-1,1 0,-1 1,0 0,0-1,1 1,-1 0,0 0,0 0,1 1,-1-1,0 0,0 1,0 0,1-1,-1 1,0 0,0 0,0 0,0 0,0 0,-1 1,1-1,0 1,-1-1,1 1,0 0,-1-1,0 1,1 0,-1 0,0 0,0 0,0 0,-1 0,1 0,0 0,-1 1,1-1,-1 0,0 0,1 1,-1-1,0 0,-1 3,-2 3,0 1,0-1,-1 1,0-1,-1 0,0-1,0 1,-1-1,0 0,0 0,0-1,-1 0,0 0,-6 4,-42 44,53-51,1-1,-1 1,1-1,0 1,0 0,0-1,0 1,1 0,-1 0,1 0,-1-1,1 1,0 0,0 0,1 0,-1 0,0 0,1-1,0 1,0 0,0 0,0-1,0 1,0 0,1-1,-1 1,1-1,-1 0,1 0,0 1,0-1,0 0,2 0,77 63,-77-63,77 63,-79-63,-1 0,1 0,-1 0,0 0,0 0,1 1,-1-1,-1 0,1 0,0 1,0-1,-1 1,0-1,1 0,-1 1,0-1,0 1,0-1,0 1,-1-1,1 1,-1-1,1 0,-1 1,0-1,0 0,0 0,0 1,-1-1,1 0,0 0,-1 0,1 0,-1-1,0 1,0 0,0-1,0 1,-1 0,-25 17,-1-1,-1-1,0-2,-1-1,-1-2,0-1,-12 2,18-4,-7 2,-1-1,0-1,0-2,-1-1,-34 1,62-7,8-1</inkml:trace>
  <inkml:trace contextRef="#ctx0" brushRef="#br0" timeOffset="7817.292">1157 0,'-152'140,"121"-106,-13 13,3 3,1 2,3 1,-3 10,2-7,-2-1,-3-3,-39 37,-1 2,74-80</inkml:trace>
  <inkml:trace contextRef="#ctx0" brushRef="#br0" timeOffset="9852.231">1186 254,'-165'190,"-43"101,206-287,-15 20,24-28,230-245,-31 29,-206 219,0 0,1 0,0 0,-1 0,1 0,0 0,-1 0,1 0,0 0,0 0,0 0,0 1,0-1,0 0,0 1,0-1,0 1,0-1,0 1,0-1,1 1,-1 0,0-1,0 1,0 0,0 0,1 0,-1 0,0 0,0 0,1 0,-1 1,0-1,0 0,0 1,0-1,0 1,1-1,-1 1,0-1,0 1,0 0,0-1,-1 1,1 0,0 0,0 0,0 0,-1 0,1 0,0 0,0 0,10 102,36 130,-7-76,-40-157,-1 0,1 0,-1 0,1 0,0 0,-1 0,1 0,-1 0,1 0,-1 0,1 1,0-1,-1 0,1 0,-1 0,1 0,0 1,-1-1,1 0,-1 0,1 1,0-1,-1 0,1 1,0-1,0 0,-1 1,1-1,0 0,0 1,0-1,-1 1,1-1,0 0,0 1,0-1,0 1,0-1,0 1,0-1,0 1,0-1,0 0,0 1,0-1,0 1,0-1,0 1,0-1,1 0,-1 1,0-1,0 1,0-1,1 0,-1 1,0-1,1 0,-1 1,0-1,1 0,-1 1,0-1,1 0,-29-26,23 20,-24-23,0 2,-2 1,0 2,-2 0,-1 3,-1 0,-26-10,48 25,0 1,-1 1,0 0,0 1,0 0,0 1,0 0,-1 1,1 1,0 1,-1 0,1 0,0 2,-10 3</inkml:trace>
</inkml:ink>
</file>

<file path=ppt/ink/ink5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8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47,'0'10,"0"12,0 7,0 4,0 1,0 0,0-2,0-1,0-1,0-1,0 0,0-1,0 0,0-5</inkml:trace>
  <inkml:trace contextRef="#ctx0" brushRef="#br0" timeOffset="264.407">0 498,'43'-9,"34"-4,13 1,-4 2,-11-2,-15 1,-11 3,-11 2,-6 3,-8 6,-9 3</inkml:trace>
  <inkml:trace contextRef="#ctx0" brushRef="#br0" timeOffset="698.712">113 752,'45'-14,"-10"2,1 2,0 1,0 2,1 1,27 0,-63 5,-1 1,1 0,0-1,0 1,0 0,-1 0,1 0,0 0,0-1,0 1,-1 0,1 0,0 1,0-1,0 0,0 0,-1 0,1 0,0 1,0-1,-1 0,1 1,0-1,0 1,-1-1,1 1,0-1,-1 1,1-1,-1 1,1 0,-1-1,1 1,-1 0,1-1,-1 1,0 0,1 0,-1-1,0 1,0 0,1 0,-1 0,0-1,0 1,0 0,0 0,0 0,0 0,0-1,0 1,-1 0,1 0,0 0,0-1,-1 1,1 0,0 0,-1-1,0 2,-33 39,-22 7,42-38,1 1,0 0,0 1,1 0,1 1,0 0,0 1,2 0,-6 12,13-24,1 1,0 0,0-1,0 1,0 0,1 0,-1 0,1 0,0 0,-1 0,1 0,1 0,-1-1,0 1,1 0,-1 0,1 0,0 0,0 0,0-1,0 1,1 0,-1-1,1 1,-1-1,1 0,0 1,0-1,0 0,0 0,1 0,-1 0,0-1,1 1,1 0,1 1,0 0,0-1,1 0,-1 0,1 0,0 0,-1-1,1 0,0 0,0-1,0 0,0 0,0 0,0-1,-1 1,1-1,3-2,31-15,-24 9</inkml:trace>
  <inkml:trace contextRef="#ctx0" brushRef="#br0" timeOffset="1398.404">593 865,'382'-397,"-381"397,0-1,0 1,-1-1,1 0,0 1,0 0,0-1,0 1,0 0,0-1,0 1,-1 0,1 0,0 0,0 0,0 0,0 0,0 0,0 0,0 0,0 0,0 0,0 1,0-1,0 0,0 1,0-1,0 1,-1-1,1 1,0-1,0 1,0-1,-1 1,1 0,0 0,-1-1,1 1,-1 0,1 0,-1 0,1 0,-1-1,0 1,1 0,-1 0,0 0,0 0,1 0,-1 0,0 0,0 0,0 0,0 0,-1 0,1 0,0 0,0 0,0 0,-1 0,1 0,0 0,-1-1,1 1,-1 1,-6 45,4-38,1 0,0 0,1-1,0 1,1 0,0 0,0 0,0 0,1 0,1 0,0 0,0 0,0-1,1 1,3 4,-5-12,0 1,0 0,0 0,0-1,1 1,-1-1,0 1,1-1,0 0,-1 1,1-1,0 0,-1 0,1 0,0 0,0-1,0 1,0 0,0-1,0 1,0-1,0 0,0 0,0 0,0 0,0 0,0 0,0 0,0-1,0 1,0-1,0 1,0-1,0 0,0 0,0 0,-1 0,1 0,0 0,-1 0,1-1,0 0,59-66,72-153,-92 147,-40 75,0-1,0 1,0 0,0-1,0 1,-1 0,1 0,0-1,0 1,-1 0,1 0,0 0,-1 0,1 0,-1 0,0 0,1 0,-1 0,0 0,1 0,-1 1,0-1,0 0,0 0,0 0,0 0,0 0,0 0,-1 0,1 1,0-1,0 0,-1 0,1 0,-1 0,1 0,-1 0,1 0,33 194,-30-183,23 72,-18-60</inkml:trace>
  <inkml:trace contextRef="#ctx0" brushRef="#br0" timeOffset="1798.39">1581 272,'22'78,"4"-1,3-1,3-1,22 34,-54-108,0 0,1 0,-1 0,1 1,-1-1,1 0,-1 0,1 0,0 0,-1 0,1-1,0 1,0 0,0 0,0 0,-1-1,1 1,0 0,0-1,0 1,1-1,-1 1,0-1,0 0,0 1,0-1,0 0,0 0,1 0,-1 0,0 0,0 0,0 0,0 0,1 0,-1 0,0-1,0 1,0 0,0-1,0 1,0-1,0 0,0 1,0-1,0 0,0 1,0-1,0 0,0 0,-1 0,1 0,0 0,-1 0,1 0,-1 0,1 0,-1 0,1 0,-1 0,63-190,-23 55,-34 108,0 1,3-1,0 1,1 1,2 0,0 0,8-8,-6 16,0 6</inkml:trace>
  <inkml:trace contextRef="#ctx0" brushRef="#br0" timeOffset="3751.341">2118 18,'28'-5,"-12"1,0 1,0 0,1 2,-1-1,1 2,-1 0,1 1,-1 1,0 1,6 1,-20-4,0 1,0 0,0-1,0 1,0 0,-1 0,1 0,0 0,0 1,-1-1,1 0,0 1,-1-1,0 1,1-1,-1 1,0 0,0 0,0-1,0 1,0 0,0 0,0 0,-1 0,1 0,-1 0,0 0,1 0,-1 1,0-1,0 0,0 0,0 0,-1 0,1 0,-1 0,1 0,-1 0,0 0,1 0,-1 0,0 0,-1 0,-54 74,54-74,1-2,0 1,-1-1,1 1,0-1,0 1,0 0,0 0,0-1,0 1,0 0,0 0,0 0,0 0,0 0,1 0,-1 0,0 1,1-1,-1 0,1 0,-1 0,1 1,-1-1,1 0,0 1,0-1,0 0,0 1,0-1,0 0,0 1,0-1,0 0,0 0,1 1,-1-1,1 0,-1 0,1 1,-1-1,1 0,0 0,0 0,-1 0,1 0,0 0,0 0,0 0,11 1,0 0,0 0,0-1,-1-1,1 0,0-1,0 0,0-1,0 0,-1-1,10-3,49-8,-42 11,-3 2</inkml:trace>
</inkml:ink>
</file>

<file path=ppt/ink/ink5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36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0,'39'330,"-51"2,1-155,1-133,6-24</inkml:trace>
  <inkml:trace contextRef="#ctx0" brushRef="#br0" timeOffset="27893.324">586 198,'2'-3,"0"1,0 0,0-1,-1 1,1-1,-1 1,0-1,1 0,-1 0,-1 1,1-1,0 0,-1 0,1 0,-1 0,0 0,0 0,0 0,0 0,-1 0,1 0,-1 0,0 0,0 1,0-1,0 0,0 0,0 1,-1-1,0 1,1-1,-1 1,0 0,0 0,0-1,0 1,-1 1,1-1,0 0,-1 1,1-1,-1 1,0-1,-1 1,-14-1,-1 2,1 0,0 1,0 1,0 1,1 0,-1 1,1 1,-1 1,1 0,1 2,0-1,0 2,-11 8,1-4,-189 129,212-141,0 1,1-1,-1 1,0-1,0 1,1 0,-1 0,1 1,-1-1,1 0,0 1,0-1,0 1,0 0,1-1,-1 1,1 0,0 0,-1 0,1 0,1 1,-1-1,0 0,1 0,-1 0,1 1,0-1,0 0,1 0,-1 1,1-1,-1 0,1 0,0 0,0 0,0 0,1 0,-1 0,1 0,-1 0,1 0,0-1,0 1,0-1,1 1,14 4,0 0,0-1,1 0,0-2,0 0,0-1,0 0,1-2,-1 0,0-1,1-1,-1-1,1-1,-1 0,0-1,0-1,-1-1,0 0,38-6,32-18,-115 20,6 13,0 2,0 0,1 1,-1 1,1 1,-10 6,-31 10,50-19,0-1,1 2,0 0,0 0,1 0,0 2,0-1,0 1,1 1,-8 8,14-13,0-1,0 1,1 0,-1-1,1 1,0 0,0 1,1-1,-1 0,1 1,0-1,0 0,0 1,0-1,1 1,0 0,0-1,0 1,0-1,1 1,0-1,0 1,0-1,1 0,-1 1,1-1,0 0,0 0,0 0,1 0,0 0,4 5,1 1,1-2,-1 1,1-1,1 0,0-1,0 0,0-1,1 0,0 0,0-1,0-1,0 0,1-1,0 0,0 0,0-1,0-1,0 0,0 0,0-2,4 0,28-1,0-3,-1-1,1-3,-1-1,-1-2,29-13,29-6,-83 24</inkml:trace>
</inkml:ink>
</file>

<file path=ppt/ink/ink5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06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78,'-7'-7,"7"7,8 15,23 74,-3 1,8 59,-28-112,54 185,-30-138,-32-84,1 1,-1 0,1-1,-1 1,1-1,-1 1,1-1,0 1,-1-1,1 1,0-1,-1 1,1-1,0 0,-1 0,1 1,0-1,0 0,-1 0,1 0,0 0,0 0,-1 0,1 0,0 0,0 0,-1 0,1 0,0 0,0 0,-1-1,1 1,0 0,0-1,-1 1,1 0,-1-1,1 1,0-1,-1 1,1-1,-1 1,1-1,-1 0,1 1,-1-1,1 0,-1 1,0-1,1 0,-1 1,0-2,22-40,-21 38,119-394,-42 91,-76 307,-2 11</inkml:trace>
</inkml:ink>
</file>

<file path=ppt/ink/ink5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0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0 762,'43'-9,"24"-9,6 0,-6 2,-8 4,-11 4,-7 4,-7 2,-4 1,-2 2,-7-1</inkml:trace>
  <inkml:trace contextRef="#ctx0" brushRef="#br0" timeOffset="241.976">0 988,'43'-9,"34"-9,8 0,-1-3,-9 3,-13 4,-17 0,-12 2,-6 3,-8 3</inkml:trace>
  <inkml:trace contextRef="#ctx0" brushRef="#br0" timeOffset="1161.636">790 1073,'12'-31,"0"2,2 0,1 0,1 1,2 1,0 1,2 0,1 2,0 0,2 2,1 0,1 1,21-12,-18 14,-10 7,-1 1,2 0,-1 1,2 1,-1 0,1 2,17-4,-35 10,0 1,0 0,0-1,0 1,0 0,0 0,0 1,0-1,0 0,0 1,0-1,0 1,0-1,0 1,0 0,0 0,0 0,-1 0,1 0,0 1,-1-1,1 0,-1 1,1-1,-1 1,0-1,1 1,-1 0,0 0,0-1,0 1,-1 0,1 0,0 0,-1 0,1 0,-1 0,0 0,1 1,1 92,-3-76,0-17,0 1,0-1,0 0,1 1,-1-1,1 1,0-1,-1 1,1-1,0 1,1-1,-1 1,0-1,1 1,-1-1,1 1,0-1,0 1,0-1,0 0,0 0,1 1,-1-1,1 0,-1 0,1 0,0-1,-1 1,1 0,0-1,0 1,0-1,1 1,-1-1,0 0,0 0,1 0,-1 0,1-1,-1 1,1-1,-1 1,1-1,-1 0,1 0,-1 0,1 0,-1 0,1-1,0 1,124-91,129-86,-188 151,-66 26,0 0,0 0,-1 0,1 0,0 1,0-1,0 0,-1 1,1-1,0 1,-1 0,1-1,0 1,-1 0,1 0,-1 0,1 0,-1 1,0-1,1 0,-1 1,0-1,0 0,0 1,0-1,0 1,0 0,-1-1,1 1,0 0,-1-1,1 1,-1 0,0 0,0 0,1-1,-1 2,0 6,0 0,0-1,0 1,-1 0,0-1,-1 1,0-1,-1 1,1-1,-1 0,-1 0,-1 2,-19 76,33-47,1-26</inkml:trace>
  <inkml:trace contextRef="#ctx0" brushRef="#br0" timeOffset="1779.918">2483 594,'-43'11,"-1"3,2 1,0 2,1 2,1 2,-24 17,57-33,0 1,0 1,0-1,0 1,1 0,1 1,-1-1,1 1,0 0,1 1,-3 6,5-12,1 0,0 0,0-1,0 1,0 0,0 0,1 1,-1-1,1 0,0 0,0 0,0 0,0 0,0 0,1 0,0 0,-1 0,1 0,0 0,1 0,-1 0,0 0,1 0,0-1,-1 1,1-1,0 1,0-1,0 0,1 0,-1 0,1 0,-1 0,1 0,-1-1,2 1,5 0,1-1,-1 1,0-2,1 0,-1 0,0 0,0-1,1-1,-1 1,0-1,0-1,0 0,0 0,-1-1,1 0,-1-1,0 1,7-7,-10 8,286-215,-278 211,-11 5,-1 0,1 0,0 0,0 0,-1 0,1 1,1-1,-1 1,0 0,0-1,0 1,1 0,-1 0,0 0,1 1,-1-1,1 1,-1-1,1 1,-1 0,1 0,-1 0,1 0,-1 0,1 1,-1-1,1 1,-1-1,1 1,-1 0,0 0,1 0,-1 0,0 1,0-1,0 1,0-1,0 1,0 0,0-1,-1 1,2 1,1 13,-1 1,-1-1,-1 0,0 1,-1-1,0 1,-1-1,-1 0,-1 36,1 318,-1-332,-1-1,-2 0,-1 0,-12 34,19-67,-1 0,0 1,0-1,0 0,0 0,-1 0,0 0,0 0,0 0,0 0,-1-1,1 1,-1-1,0 1,0-1,0 0,0 0,-1 0,1-1,-1 1,1-1,-1 0,0 0,0 0,0-1,0 1,-1-1,1 0,0 0,0 0,-1-1,1 0,0 0,-1 0,-2 0,-3-8,0 1,0-2,0 1,1-1,1-1,0 0,0 0,0 0,2-1,-1 0,1 0,1-1,0 0,1 0,0 0,0-1,2 1,-1-1,2 1,0-1,0 0,1 0,1 0,0 1,0-1,3-7,22-75,-17 69</inkml:trace>
  <inkml:trace contextRef="#ctx0" brushRef="#br0" timeOffset="2295.747">3049 1,'-59'532,"45"-434,1 66,13-163,0 1,0 0,0-1,0 1,0 0,1 0,-1-1,0 1,1 0,0-1,-1 1,1-1,0 1,0-1,0 1,0-1,0 1,0-1,0 0,0 0,1 1,-1-1,0 0,1 0,-1 0,1-1,-1 1,1 0,0 0,-1-1,1 1,0-1,-1 0,1 1,0-1,-1 0,1 0,0 0,0 0,-1 0,1-1,0 1,-1 0,1-1,0 1,-1-1,1 0,0 1,-1-1,1 0,-1 0,2-1,111-82,106-48,-219 131,1-1,0 1,0 0,0 0,0 0,0 0,0 0,0 0,0 1,0-1,1 1,-1-1,0 1,0 0,1 0,-1 0,0 0,0 0,0 1,1-1,-1 1,0-1,0 1,0 0,0 0,0 0,0 0,0 0,0 0,0 0,0 1,-1-1,1 1,-1-1,1 1,-1 0,1 0,-1-1,0 1,0 0,0 0,0 0,0 0,0 1,-1-1,1 0,-1 0,1 1,-1 7,1-1,-2 1,1-1,-1 1,0-1,-1 1,0-1,-1 0,0 0,0 0,-1 0,-1 1,-17 53,20-40,3-2</inkml:trace>
</inkml:ink>
</file>

<file path=ppt/ink/ink5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20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226 193,'-1'-1,"0"0,0 1,1-1,-1 1,0-1,0 1,0-1,0 1,0 0,0-1,0 1,0 0,0 0,0 0,0-1,0 1,0 0,0 0,0 1,0-1,0 0,0 0,0 0,1 1,-1-1,0 0,0 1,0-1,0 1,0-1,0 1,1-1,-1 1,0 0,0-1,1 1,-1 0,0 0,1 0,-1-1,1 1,-1 0,1 0,0 0,-1 0,1 0,0 0,-1 0,1 0,0 0,0 0,0 0,0 0,0 0,0 0,4 60,28 97,-30 114,-30-23,33-170,1-72,0-8</inkml:trace>
  <inkml:trace contextRef="#ctx0" brushRef="#br0" timeOffset="533.687">1 334,'36'-34,"2"1,2 3,1 1,1 2,1 2,1 2,1 2,16-4,-45 17,0 2,1 0,0 1,0 1,0 0,0 1,0 1,1 1,-1 1,1 0,-1 1,11 2,-26-3,1 1,-1 0,0-1,0 1,0 0,1 0,-1 0,0 0,0 1,-1-1,1 1,0-1,0 1,-1-1,1 1,-1 0,1 0,-1 0,0 0,1 0,-1 0,0 0,-1 0,1 1,0-1,-1 0,1 0,-1 1,1-1,-1 0,0 1,0-1,0 1,-1-1,1 0,0 1,-1-1,0 0,1 0,-1 1,0-1,0 0,0 0,-2 2,-9 19,-1 0,-1 0,-1-2,0 1,-2-2,-1 0,-18 15,-65 80,99-111,-1-1,1 1,0 0,0-1,1 1,-1 0,1 0,0 0,0 0,0 0,1 0,-1 1,1-1,0 0,0 0,0 0,1 0,0 0,-1 1,2-1,-1 0,0 0,1-1,-1 1,1 0,0 0,1-1,-1 1,0-1,1 0,0 0,1 1,108 85,-109-87,48 28,-36-23,-1 0,0 2,-1-1,0 1,0 1,-1 1,0-1,-1 2,0 0,-1 0,7 10,-15-18,0 1,-1 0,1 0,-1 0,0 0,0 0,-1 0,1 0,-1 0,0 0,0 0,-1 0,1 0,-1 0,-1 0,1 0,-1 0,1 0,-1-1,0 1,-1-1,1 1,-1-1,0 0,0 0,-1 0,-99 91,71-74,-1-2,-1-1,0-2,-1-1,-1-2,0-1,-28 5,-109-2,173-15,-1 1,0-1,0 0,0 1,1-1,-1 0,0 0,0 0,0 0,1 0,-1 0,0 0,0 0,0 0,0 0,1 0,-1 0,0-1,0 1,0 0,1-1,-1 1,0 0,0-1,1 1,-1-1,0 1,1-1,-1 0,1 1,-1-1,1 0,-1 1,1-1,-1 0,1 1,0-1,-1 0,1 0,0 1,0-1,-1 0,1 0,0 0,0 0,0 1,0-1,0 0,0 0,0 0,0 0,0 1,1-1,-1 0,0 0,1 0,-1 1,0-1,1 0,-1 1,1-1,-1 0,1 1,-1-1,1 0,-1 1,1-1,0 1,-1-1,1 1,48-39,-49 39,27-18</inkml:trace>
  <inkml:trace contextRef="#ctx0" brushRef="#br0" timeOffset="1179.898">960 841,'2'11,"0"0,1-1,0 1,1-1,1 0,-1 0,1-1,1 1,0-1,6 7,-9-12,0-1,0 0,0 0,0 0,1 0,-1 0,1-1,0 1,-1-1,1 0,0 0,1 0,-1-1,0 0,0 1,1-2,-1 1,1 0,-1-1,1 0,-1 0,0 0,1 0,-1-1,1 0,-1 0,3-1,12-7,0-1,0-1,-1 0,0-2,-1 0,-1-1,0 0,3-5,-5 6,86-91,-99 104,-1-1,1 0,-1 0,1 1,-1-1,1 0,0 1,-1-1,1 0,0 1,0-1,-1 1,1-1,0 1,0 0,0-1,-1 1,1 0,0-1,0 1,0 0,0 0,0 0,0 0,0 0,-1 0,1 0,0 0,0 0,0 1,0-1,0 0,0 0,-1 1,1-1,0 0,0 1,0-1,-1 1,1 0,0-1,-1 1,1-1,0 1,-1 0,1 0,14 45,-12-31,1-5,0-1,1 1,0-1,0 0,1 0,0-1,0 1,1-1,0-1,1 1,0-1,0-1,0 1,1-2,0 1,0-1,0 0,1-1,-1 0,1 0,0-1,9 1,-8-2,0-1,0 0,0-1,1 0,-1-1,0 0,0-1,0 0,0-1,0 0,-1-1,1 0,-1 0,0-1,0 0,0-1,7-6,12-10,0 0,-2-3,0 0,19-24,-17 16,-1-1,-1-1,-2-1,-2-1,-2-1,-1-1,-1 0,2-14,-10 23,-1-1,-1 0,-1-1,-2 0,-2 0,0 0,-2 0,-2 0,-1-1,-3-16,4 46,0 0,0 0,0 0,0 0,-1 0,1 0,-1 0,0 0,0 0,0 0,0 1,0-1,0 0,-1 1,0-1,1 1,-1-1,0 1,0 0,0 0,0 0,-1 0,1 0,-1 0,1 0,-1 1,1 0,-1-1,0 1,0 0,0 0,0 0,0 1,0-1,0 1,0 0,0 0,0 0,0 0,0 0,0 0,1 1,-1 0,0-1,0 1,-2 1,-2 6,1 0,-1 0,2 0,-1 1,1 0,1 0,-1 0,2 1,-1-1,1 1,1 0,0 0,0 0,1 0,0 2,-7 64,4 1,3 0,4 5,-1 20,0-72,1-1,2 1,1-1,2 0,0-1,2 0,3 5,-3-6,-10-27,-1 0,1 0,-1-1,1 1,-1 0,0 0,1 0,-1 0,1 0,-1 0,1 0,-1 0,1 0,-1 0,0 0,1 0,-1 0,1 0,-1 0,1 1,-1-1,1 0,-1 0,1 1,-1-1,1 0,-1 1,1-1,0 1,-1-1,1 0,-1 1,1-1,0 1,0-1,-1 1,1-1,0 1,0-1,-1 1,1-1,0 1,0-1,0 1,0 0,0-1,0 1,0-1,0 1,0-1,0 1,0 0,0-1,1 1,-1-1,0 1,0-1,1 1,-16-10</inkml:trace>
  <inkml:trace contextRef="#ctx0" brushRef="#br0" timeOffset="1428.033">1666 390,'43'0,"33"0,14 0,1 0,-5 0,-8 0,-8 0,-11 0,-5 0,-3-5,0-1,-4 0,-11 1</inkml:trace>
</inkml:ink>
</file>

<file path=ppt/ink/ink5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28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26,'-5'0,"3"-5,-2-1,-7 0,-4 1,-2 2</inkml:trace>
</inkml:ink>
</file>

<file path=ppt/ink/ink5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26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0 314,'24'-54,"-24"54,1-1,-1 0,1 0,0 1,0-1,-1 0,1 1,0-1,0 1,0-1,0 1,0-1,0 1,0 0,-1-1,1 1,0 0,0 0,0 0,0 0,0-1,0 2,0-1,0 0,0 0,0 0,0 0,0 1,0-1,0 0,0 1,0-1,0 1,0-1,0 1,0-1,-1 1,1 0,0-1,0 1,-1 0,1 0,-1-1,1 1,0 0,-1 0,0 0,1 0,-1 0,1 0,-1 0,0 0,0 0,1 0,37 129,-24-40,38 159,-52-247,22 46,-21-47,-1-1,1 1,-1 0,1 0,0 0,-1-1,1 1,0 0,0-1,-1 1,1-1,0 1,0-1,0 1,0-1,0 1,0-1,0 0,0 0,0 1,0-1,0 0,0 0,0 0,0 0,0 0,0 0,0 0,0-1,0 1,0 0,-1-1,1 1,0 0,0-1,0 1,0-1,0 1,0-1,-1 0,1 1,0-1,-1 0,1 1,0-1,-1 0,1-1,62-100,-8 9,-4-2,-5-2,12-41,-54 131,-2 8</inkml:trace>
  <inkml:trace contextRef="#ctx0" brushRef="#br0" timeOffset="319.618">791 427,'43'-5,"28"-1,13 0,-4-4,-11 0,-12 2,-10 2,-10 2,-5 2,-4 1,-6 0</inkml:trace>
  <inkml:trace contextRef="#ctx0" brushRef="#br0" timeOffset="567.873">847 681,'39'-10,"26"-3,8-4,-5 1,-8 3,-10 4,-9 4,-11 1</inkml:trace>
  <inkml:trace contextRef="#ctx0" brushRef="#br0" timeOffset="1071.806">1411 710,'36'-1,"0"-2,0-1,-1-2,0-1,0-2,0-1,-1-1,-1-3,29-15,-11-3,0-3,-3-2,-1-2,-1-3,16-21,-46 47,-1 0,-1-2,-1 0,0-1,-1 0,-1 0,-1-1,-1-1,6-18,-13 34,-1-1,-1 0,1 1,-1-1,0 0,0 1,0-1,-1 0,0 1,0-1,-1 1,1-1,-1 1,0-1,-1 1,1 0,-1 0,0 0,0 1,-1-1,1 1,-1 0,0-1,0 2,-1-1,1 0,-1 1,0 0,0 0,0 0,0 1,0 0,0 0,-1 0,1 1,-1-1,1 1,-1 0,0 1,1 0,-1 0,0 0,0 0,1 1,-1 0,1 0,-1 0,1 1,-1 0,1 0,-5 3,-4 3,0 1,0 0,1 1,0 1,0 0,1 1,1 0,0 0,1 1,0 1,1 0,0 0,2 1,-1 0,2 0,0 1,1 0,0 0,2 0,-1 0,2 1,0-1,2 1,-1-1,2 1,0 0,1-1,1 1,3 11,0-14,1-1,1 0,-1 0,2-1,0 0,0 0,1-1,1-1,0 1,0-2,1 0,0 0,0-1,1 0,1-1,-1-1,1 0,0 0,0-2,9 5,0-2,1-1,0 0,0-2,0-1,0 0,9-2,-9-1</inkml:trace>
  <inkml:trace contextRef="#ctx0" brushRef="#br0" timeOffset="1522.588">2766 117,'-38'34,"2"3,1 0,2 3,-7 11,34-45,1 0,-1 1,1-1,1 1,-1 0,1 0,0 0,1 1,-1-1,1 1,1 0,0 0,0 0,0 0,1 0,1 1,-1-1,1 0,0 0,1 1,0-1,0 0,1 0,0 0,1 0,0 0,3 7,1-7,0-1,0 0,0 0,1 0,0-1,1 0,-1 0,1-1,0 0,0-1,1 0,-1-1,1 0,0 0,0-1,0 0,0 0,1-1,-1-1,0 0,0 0,1-1,3-1,10-2,1 0,-1-2,0-1,-1-1,1 0,-1-2,-1-1,0-1,3-3,-5 2,0-1,-1-1,-1-1,-1-1,0 0,-1-1,-1 0,12-21,-20 30,-1-1,-1 0,0 0,0 0,-1 0,0-1,-1 0,0 0,-1 0,0 0,-1 0,0 0,-1-1,0 1,-1 0,0 0,-1 0,0 0,0 0,-2-1,2 7,-1 0,1 0,-1 1,0-1,-1 1,1-1,-1 1,0 0,0 0,0 1,0-1,-1 1,1 0,-1 0,0 1,0-1,0 1,0 0,0 0,-1 1,-4-1,-116-11,123 13,-32 0</inkml:trace>
  <inkml:trace contextRef="#ctx0" brushRef="#br0" timeOffset="1806.639">2456 399,'59'-3,"0"-3,0-3,-1-2,49-16,98-29,-199 56,-1 1,0-1,1 2,-1-1,0 0,0 1,0 0,0 0,0 1,0-1,0 1,-1 0,0 1,1-1,-1 1,1 0,45 29,-43-30,0-1,1 0,-1 0,1 0,-1-1,1 0,0 0,0-1,0 0,-1 0,1-1,3-1,8-4</inkml:trace>
  <inkml:trace contextRef="#ctx0" brushRef="#br0" timeOffset="3000.008">3020 89,'-5'0,"-6"0,-6 0,-5 0,-4 0,-2 0,-1 4,0 8,-1 0,6 4,6-1</inkml:trace>
</inkml:ink>
</file>

<file path=ppt/ink/ink5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3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457 481,'40'-13,"105"-48,-146 62,0-1,0-1,0 1,0 0,0 0,0 0,1 0,-1-1,0 1,0 0,0-1,0 1,1-1,-1 1,0-1,1 1,-1-1,0 1,1-1,-1 0,0 1,1-1,-1 0,1 1,-1-1,1 0,0 0,-1 0,1 1,0-1,0 0,-1 0,1 0,0 0,0 0,0 0,0 0,0 1,0-1,0 0,0 0,1 0,-1 0,0 0,0 0,1 1,-1-1,1 0,-1 0,0 1,1-1,0 0,-1 0,1 1,-1-1,1 1,0-1,-1 0,1 1,0-1,0 1,-1 0,1-1,0 1,0-1,-37 0,0 0,0 3,0 1,0 1,0 2,1 2,-32 10,-21 18,88-33,0-1,0 0,0 0,0 0,1 0,-1 1,1-1,0 0,-1 0,1 0,0 0,0 0,0 0,0-1,1 1,-1 0,0 0,1-1,-1 1,1-1,0 1,-1-1,1 0,0 0,0 1,0-1,0-1,0 1,0 0,0 0,0-1,0 1,0-1,1 0,-1 1,0-1,2 1,144 52,-146-53,0 0,0 0,0 1,-1-1,1 1,0-1,0 1,-1 0,1 0,0 0,-1-1,1 2,-1-1,1 0,-1 0,1 0,-1 1,0-1,0 1,1-1,-1 1,0-1,0 1,-1-1,1 1,0 0,-1 0,1 0,-1-1,1 1,-1 0,0 0,1 0,-1 0,0 0,-1-1,1 1,0 0,0 0,-1 0,1 0,-1-1,0 1,1 0,-1 0,0-1,0 1,0-1,0 1,0-1,-1 1,1-1,-2 2,-167 105,-43 23,209-130,0 0,1 0,-1 1,0-1,1 1,-1 0,1-1,0 2,0-1,-1 0,2 1,-1-1,0 1,0 0,1 0,-1 0,1 0,0 1,0-1,0 0,1 1,-1-1,1 1,0 0,0 0,0-1,0 1,1 0,-1 0,1 0,0 0,0 0,1-1,-1 1,1 0,0 0,0 0,1 2,8 3,1-2,-1 1,1-1,1-1,-1 0,1-1,0 0,1-1,-1 0,1-1,0 0,0-1,-1 0,1-1,1-1,-1 0,0-1,0 0,-1-1,4-1,19 2,-3 1,-25 1,0 0,0 0,0-1,0 1,0-2,0 1,0-1,0 0,0-1,0 1,0-1,-1-1,1 1,-1-1,1-1,-1 1,0-1,0 0,-1 0,1 0,1-3,-1-4,-1 0,0 0,-1 0,0 0,-1-1,-1 0,1 1,-2-1,0 0,0-1,7-46,-2 34</inkml:trace>
  <inkml:trace contextRef="#ctx0" brushRef="#br0" timeOffset="337.013">485 1,'-1'119,"-5"1,-5-1,-5-1,-29 105,-36 142,48-185,30-156</inkml:trace>
</inkml:ink>
</file>

<file path=ppt/ink/ink5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6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0,'13'169,"-7"-130,-2 1,-2 0,-2 0,-1 0,-5 27,-14 148,10-165,2 37,9-86,0 0,1 0,-1-1,1 1,-1 0,1 0,-1-1,1 1,-1-1,1 1,0-1,-1 0,1 0,0 0,-1 0,1 0,0 0,-1 0,1 0,0-1,-1 1,1 0,-1-1,1 0,-1 1,1-1,-1 0,1 0,-1 0,0 0,1 0,-1 0,0 0,0 0,0 0,0-1,0 1,0 0,0-1,0 1,0-1,-1 1,1-1,0 0,71-84,70-67,-30 82,-109 69,0 1,0 0,0 0,0 0,0 1,0-1,0 1,0-1,0 1,0 0,1 0,-1 1,0-1,0 1,0-1,0 1,0 0,0 0,0 0,0 1,0-1,-1 1,1 0,0-1,-1 1,0 0,1 0,-1 1,0-1,0 0,0 1,0-1,0 1,-1 0,1 0,-1-1,0 1,0 0,1 3,3 13,-1 1,-1-1,0 1,-1-1,-2 1,0 0,-1 0,-1-1,-1 6,-15 34,13-52</inkml:trace>
</inkml:ink>
</file>

<file path=ppt/ink/ink5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6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23,'9'0,"14"0,6 0,5 0,0 0,-1 0,-1 0,-1 0,-1 0,-1 0,0 0,-1-5,0-1,0 0,-5 1</inkml:trace>
</inkml:ink>
</file>

<file path=ppt/ink/ink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0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30,'1'0,"-1"0,1 1,0-1,-1 0,1 1,0-1,-1 1,1-1,-1 1,1-1,0 1,-1-1,1 1,-1-1,0 1,1 0,-1-1,1 1,-1 0,0-1,0 1,1 0,-1 0,0-1,0 1,0 0,0 0,0-1,0 1,0 0,0 0,0-1,0 1,0 0,0 0,-1-1,1 1,0 0,-1 0,1-1,0 1,-1-1,1 1,-1 0,1-1,-1 1,1-1,-1 1,1-1,-1 1,0-1,1 1,-1-1,0 0,1 1,-1-1,0 0,0 0,1 1,-1-1,0 0,0 0,1 0,-1 0,0 0,0 0,1 0,15 12,0-2,2 1,-1-2,1 0,0-1,1-1,0-1,3 1,0 0,10 5,0 1,0 1,-1 1,-1 2,-1 1,0 1,14 14,-40-31,0 0,0 0,0 0,0 1,-1-1,1 0,-1 1,1-1,-1 1,0-1,0 1,0 0,0-1,-1 1,1 0,-1 0,1-1,-1 1,0 0,0 0,0 0,-1-1,1 1,-1 0,1 0,-1-1,0 1,0 0,0-1,-1 1,1-1,0 1,-1-1,0 0,1 0,-1 0,0 0,0 0,0 0,-1 0,1 0,0-1,-1 1,1-1,-1 0,-2 1,-271 115,260-108,7-5,-1 0,1 1,1 0,-1 0,1 1,0 0,0 1,0 0,1 0,0 0,1 1,0 0,0 0,0 1,1 0,1 0,-3 6,17 14,1-24</inkml:trace>
  <inkml:trace contextRef="#ctx0" brushRef="#br0" timeOffset="401.109">1267 30,'-42'21,"1"2,0 1,2 3,1 1,1 2,2 1,1 2,1 1,-10 17,38-47,1 1,0-1,0 1,0 0,1 0,-1 0,1 1,1-1,-1 1,1 0,0-1,0 1,0 0,1 0,0 0,0 1,1-1,0 0,0 0,0 0,1 0,0 0,0 1,0-1,1 0,0-1,0 1,0 0,1-1,0 1,0-1,1 0,-1 0,1 0,0 0,0-1,1 1,-1-1,1 0,0 0,8 2,-1 0,1-1,-1 0,2-1,-1-1,0 0,1-1,-1 0,1-1,-1 0,1-1,0-1,-1 0,1-1,-1 0,1-1,-1-1,2-1,21-7,-1-1,-1-2,0-2,-1-1,-1-2,1-1,-18 10,0 0,-1-1,-1-1,0 0,0-1,-1 0,-1-1,0 0,-2 0,6-12,-10 18,-1 1,-1-1,0 0,0 0,0 0,-1 0,-1 0,1-1,-1 1,-1 0,0-1,0 1,-1-1,0 1,-1 0,0 0,-1 0,1 0,-2 0,1 0,-5-6,4 8,-1 0,0 1,-1 0,0 0,0 0,0 1,0-1,-1 1,0 1,0 0,0 0,-1 0,1 1,-1 0,0 0,0 1,0 0,0 0,0 1,-1 0,-11-1,-1 0,1 2,-1 0,0 2,1 0,0 1,-11 3,-64 24,58-14</inkml:trace>
  <inkml:trace contextRef="#ctx0" brushRef="#br0" timeOffset="3200.112">477 623,'53'-24,"51"-22,22-9,4 1,-1 5,-8 5,-10 6,-9 5,-9 2,-4 3,-9 0,-8 6,-11 1,-16 5</inkml:trace>
</inkml:ink>
</file>

<file path=ppt/ink/ink5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7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58,'38'-5,"18"-1,4-5,-4 0,-6 1,-7 3,-6 2,-9 3</inkml:trace>
</inkml:ink>
</file>

<file path=ppt/ink/ink5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9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1092,'94'-51,"-2"-5,-3-4,65-57,-120 88,-1-2,-2-1,-1-1,-2-2,-1 0,-2-2,-1-1,-2-1,-2-1,13-35,-11-53,-22 125,0-1,0 1,-1-1,1 0,-1 1,0-1,0 1,0-1,0 1,0 0,-1-1,0 1,0 0,1 0,-2 0,1 0,0 0,-1 1,1-1,-1 1,0 0,0-1,0 1,0 0,0 1,0-1,0 0,-1 1,1 0,-1 0,1 0,-1 0,1 1,-1-1,-6 3,1-1,-1 2,1-1,0 1,0 1,0-1,0 2,1-1,-1 1,1 0,0 1,1 0,0 0,-1 1,2 0,-1 0,1 1,0-1,1 1,0 1,-3 5,4-9,-14 21,2 0,0 1,2 1,1 0,1 1,1 1,2 0,1 0,1 0,1 9,4-27,1 0,0 0,1 1,1-1,0 0,0 0,1 0,1 0,0 0,0 0,2-1,-1 0,1 1,1-2,0 1,0-1,1 1,1-2,0 1,4 4,-2-5,0 0,0 0,0-1,1 0,0-1,1 0,0-1,0 0,0-1,0 0,1-1,0-1,0 0,0 0,10-1,29-2,-52-1</inkml:trace>
  <inkml:trace contextRef="#ctx0" brushRef="#br0" timeOffset="431.652">1242 274,'-9'12,"-16"17,2 0,2 2,0 0,2 2,2 0,1 1,-6 19,20-49,0 0,1 0,-1 0,1 0,0 0,0 0,0 0,0 1,1-1,0 0,0 1,0-1,0 0,1 1,0-1,0 0,0 0,0 0,0 0,1 0,0 0,0 0,0 0,0-1,1 1,-1-1,1 1,0-1,0 0,0 0,1 0,-1-1,0 1,1-1,0 0,0 0,0 0,0 0,0-1,0 1,10-1,0 0,0 0,0-2,0 1,0-2,0 0,-1-1,1 0,-1-1,1 0,-1-1,0-1,-1 0,1 0,-1-2,-1 1,7-7,13-11,-1-1,-2-1,0-2,-2-1,14-21,-30 37,0-1,-1 0,0 0,-1 0,-1-1,0 0,-1-1,-1 0,-1 1,2-9,-5 18,-1 1,1-1,-1 1,0-1,0 1,-1-1,0 1,0 0,-1-1,1 1,-1 0,-1 0,1 0,-1 0,0 0,0 1,-1-1,0 1,0 0,0 0,-1 0,1 1,-1-1,0 1,0 0,-1 1,1-1,-1 1,0 0,-7-3,1 1,0 1,-1 0,0 1,0 0,0 1,0 0,0 1,0 1,-1 0,1 0,0 2,0-1,0 2,0 0,0 0,1 1,-1 1,1 0,-4 3,-20 10,1 2,2 2,0 1,1 1,1 2,-1 2,2 1</inkml:trace>
  <inkml:trace contextRef="#ctx0" brushRef="#br0" timeOffset="713.069">931 528,'103'-37,"201"-88,-300 123,0-1,0 1,0-1,1 1,-1 0,1 1,-1-1,1 1,-1 0,1 0,0 1,0-1,0 1,-1 0,1 0,0 1,0-1,-1 1,1 0,0 0,-1 1,1-1,-1 1,1 0,-1 0,0 1,0-1,0 1,0 0,2 2,1 1,1-1,0 0,0-1,0 1,1-1,-1-1,1 0,0 0,0-1,0 0,0-1,0 1,0-2,1 1,-1-2,0 1,2-1,13 1</inkml:trace>
  <inkml:trace contextRef="#ctx0" brushRef="#br0" timeOffset="1160.729">1751 48,'11'-5,"-1"-1,0 0,1 1,0 0,0 1,0 0,1 1,-1 0,1 1,0 0,0 1,10 0,-21 1,1 0,-1 0,1 1,-1-1,1 0,-1 1,1-1,-1 1,0-1,1 1,-1 0,0 0,1 0,-1 0,0-1,0 2,0-1,0 0,0 0,0 0,0 0,0 1,0-1,-1 0,1 1,0-1,-1 0,1 1,-1-1,0 1,1-1,-1 1,0-1,0 1,0-1,0 1,0 0,0-1,0 1,-1-1,1 1,-1-1,1 0,-1 1,1-1,-1 1,0-1,0 0,0 2,-45 65,43-66,1 0,0-1,-1 0,1 1,0-1,0 1,0-1,0 1,0 0,0 0,0 0,0 0,1 0,-1 1,1-1,0 0,0 1,0-1,0 1,0-1,0 1,1 0,-1-1,1 1,-1 0,1-1,0 1,0 0,1-1,-1 1,0 0,1-1,0 1,0-1,-1 1,1-1,1 1,-1-1,0 1,1-1,-1 0,1 0,-1 0,3 2,3-1,1 1,0-1,-1-1,1 1,0-1,1-1,-1 0,0 0,0 0,1-1,-1 0,0-1,1 0,-1 0,4-2,15-3</inkml:trace>
  <inkml:trace contextRef="#ctx0" brushRef="#br0" timeOffset="1412.966">2399 20,'-126'165,"-6"-5,-8-7,-143 121,199-208,-83 79,147-123,3-5</inkml:trace>
  <inkml:trace contextRef="#ctx0" brushRef="#br0" timeOffset="1868.092">1863 839,'44'-23,"1"3,0 2,2 2,24-5,-18 17,-52 3,0 1,0 0,0 0,0 0,0 0,0 0,0 0,0 0,0 0,0 1,-1-1,1 0,0 1,0-1,0 0,0 1,0-1,-1 1,1-1,0 1,0 0,-1-1,1 1,0 0,-1-1,1 1,-1 0,1 0,-1-1,1 1,-1 0,1 0,-1 0,0 0,0 0,1 0,-1 0,0 0,0-1,0 1,0 0,0 0,0 0,0 0,0 0,-1 0,1 0,0 0,-1 0,-3 8,-1-1,-1 0,0 0,0 0,-1 0,1-1,-2 0,1-1,-1 1,-5 2,-11 11,-6 4,22-19,1 0,-1 1,1 0,0 0,1 1,0 0,0 0,0 0,1 0,0 1,0 0,0 4,4-11,1 1,-1-1,1 1,0-1,0 1,0-1,0 1,0 0,0-1,0 1,0-1,0 1,1 0,-1-1,1 1,-1-1,1 0,0 1,0-1,-1 1,1-1,0 0,0 0,0 1,1-1,-1 0,0 0,0 0,0 0,1 0,-1 0,1-1,-1 1,0 0,1-1,0 1,-1-1,1 0,-1 1,1-1,0 0,75 6,-68-6,31-2,1-3,-1-1,0-1,18-8,54-10,-57 12,-31 7</inkml:trace>
</inkml:ink>
</file>

<file path=ppt/ink/ink5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58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0 614,'25'-2,"-1"-1,1-1,-1-1,0-1,-1-2,0 0,0-1,-1-1,0-2,0 0,-1-1,-1-1,-1-1,0 0,0-2,-2 0,1-2,67-77,-44 46,3 1,1 3,2 2,2 2,44-28,-91 67,1 1,-1 0,1-1,-1 1,1 0,0 1,0-1,0 0,0 1,0-1,0 1,0 0,0 0,1 0,-1 1,0-1,1 1,-1 0,0 0,1 0,-1 0,1 0,-1 1,0 0,0 0,1-1,-1 2,0-1,0 0,0 1,0-1,0 1,0 0,-1 0,1 0,0 0,-1 1,0-1,1 1,-1-1,0 1,-1 0,1 0,1 2,2 14,-2 0,1 0,-2 0,-1 0,0 0,-2 1,0-1,-1 0,-1 0,0 0,-2 0,-5 12,1-10,-1-2,-2 0,0 0,-1-1,0 0,-2-1,0-1,0 0,-2-1,0-1,-1-1,0 0,-1-1,0-1,-1-1,0 0,-1-2,0 0,-123 44,143-51,0 0,0-1,0 1,0 0,0-1,0 1,0 0,0-1,-1 0,1 1,0-1,0 0,-1 1,1-1,0 0,0 0,-1 0,1 0,0 0,0 0,-1-1,1 1,0 0,0-1,-1 1,1-1,0 1,0-1,0 1,0-1,0 0,0 0,0 1,0-1,0 0,0 0,0 0,0 0,1 0,-1 0,0 0,1 0,-1-1,1 1,-1 0,1 0,0 0,-1-1,1 1,0 0,0 0,0-1,0 1,0-1,11-19,3 0</inkml:trace>
  <inkml:trace contextRef="#ctx0" brushRef="#br0" timeOffset="331.377">1412 21,'-28'26,"2"0,0 2,2 1,2 1,0 1,2 1,2 0,-15 35,31-63,1 0,-1 0,1 1,0-1,0 1,0-1,1 1,-1-1,1 1,0-1,0 1,1-1,-1 1,1-1,0 0,0 1,1-1,-1 0,1 1,0-1,0 0,1 0,-1-1,1 1,0 0,0-1,0 0,0 0,0 0,1 0,-1 0,1 0,0-1,0 0,0 0,0 0,1 0,12 3,0-2,1 1,-1-2,0-1,1 0,-1-1,1-1,-1 0,1-2,-1 0,0 0,0-2,0 0,-1-1,1-1,5-4,-12 6,-1-1,0 1,0-2,-1 1,0-1,0-1,-1 1,0-1,0-1,-1 1,0-1,0 0,-1 0,0-1,-1 0,0 0,0 0,-1 0,-1 0,1-1,-2 1,0-1,0 0,0 1,-2-1,1 0,-1 1,-1-1,-1-4,1 9,0-1,0 1,-1 0,0-1,0 2,-1-1,1 0,-1 1,0-1,-1 1,0 0,1 0,-1 1,-1 0,1 0,-1 0,1 0,-1 1,0 0,-1 0,1 1,0-1,-1 2,1-1,-1 0,0 1,1 1,-7-1,-12 0</inkml:trace>
</inkml:ink>
</file>

<file path=ppt/ink/ink5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0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1,'0'4,"5"13,1 6,0 6,-1 1,-2 2,0-1,-2-1,-1 0,0 0,0-2,5-4,1-2,0 0,-1 1,3-3,0-10,0-7</inkml:trace>
</inkml:ink>
</file>

<file path=ppt/ink/ink5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01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0,'28'5,"25"1,8 0,-2-1,-6-1,-8-7,-6-2,-5-1,-3 1,-3 2,-5 0</inkml:trace>
</inkml:ink>
</file>

<file path=ppt/ink/ink5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02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28,'226'-24,"-224"23,1 1,0-1,-1 1,1-1,0 1,-1 0,1 0,0 0,0 0,-1 1,1-1,0 1,-1-1,1 1,-1 0,1 0,-1 0,1 1,-1-1,0 0,0 1,1 0,-1-1,0 1,0 0,-1 0,1 0,0 0,-1 1,1-1,-1 0,0 1,1-1,-1 1,0 0,-5 9,-1 0,0 0,-1-1,0 0,-1 0,0 0,0-1,-1 0,-1 0,0-1,-1 0,-12 16,-9 10,11-14,2 1,0 0,1 1,1 1,1 1,1 2,13-26,0 1,0-1,1 1,-1-1,0 1,1-1,-1 1,1-1,0 1,0 0,0-1,0 1,0-1,0 1,0 0,0-1,0 1,1-1,-1 1,1 0,-1-1,1 1,-1-1,1 0,0 1,0-1,0 0,0 1,0-1,0 0,0 0,0 0,1 0,-1 0,0 0,1 0,-1 0,1 0,-1-1,0 1,1 0,0-1,-1 0,1 1,-1-1,1 0,1 0,80-1,59-48,-124 36</inkml:trace>
</inkml:ink>
</file>

<file path=ppt/ink/ink5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13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0 283,'285'-41,"-88"7,-40 11,-139 18</inkml:trace>
  <inkml:trace contextRef="#ctx0" brushRef="#br0" timeOffset="340.307">339 0,'0'15,"0"8,4 7,3 2,-1 0,-1 1,-1-2,-2-1,-1 0,0-1,-1-1,-1 0,1 0,0 0,0 0,-1 0,1-4</inkml:trace>
</inkml:ink>
</file>

<file path=ppt/ink/ink5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08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1 960,'25'-38,"-20"25,78-243,-81 252,6-18,1 1,0 0,2 0,1 1,0 1,1 0,1 0,1 2,1 0,0 0,6-3,-21 19,1 0,-1 0,1 0,-1 0,0 0,1 0,-1 1,1-1,0 0,-1 1,1-1,0 1,-1 0,1-1,0 1,-1 0,1 0,0 0,-1 0,1 0,0 1,0-1,-1 1,1-1,-1 1,1-1,0 1,-1 0,1-1,-1 1,1 0,-1 0,0 0,0 1,1-1,-1 0,0 0,0 1,0-1,0 0,0 1,0-1,-1 1,1 0,0-1,-1 1,1-1,-1 1,0 0,1-1,-1 1,0 0,0 0,0 1,7 19,-2 0,0 0,-1 1,-1-1,-1 1,-2 0,0 0,-1 0,-1 0,-3 11,-14 95,20-129,-1 0,0 1,1-1,-1 0,1 0,-1 0,1 0,-1 0,1 1,-1-1,1 0,-1 0,1 0,-1-1,1 1,-1 0,1 0,-1 0,1 0,-1 0,1 0,-1-1,1 1,-1 0,1 0,-1-1,0 1,1 0,-1-1,0 1,1 0,-1-1,0 1,1-1,-1 1,0-1,0 1,1 0,-1-1,0 1,0-1,0 1,0-1,0 1,0-1,1 1,-1-1,0 1,-1-1,1 1,0-1,0 1,0-1,0 1,0-1,0 1,0-1,30-64,3 1,3 1,3 2,37-45,-71 99,0 0,0 1,1 0,-1 0,1 0,1 0,-1 1,1 0,0 1,0-1,0 1,0 1,1 0,0 0,0 0,0 1,0 0,0 0,0 1,0 0,0 0,1 1,-1 0,3 1,-6 4,0-1,-1 1,0 0,0 0,0 0,0 1,-1 0,0-1,0 1,-1 0,0 0,0 1,0-1,-1 0,1 1,-2-1,1 1,-1-1,0 1,0-1,-1 1,1-1,-1 0,-1 1,-1 3,-51 198,58-152,2-51</inkml:trace>
  <inkml:trace contextRef="#ctx0" brushRef="#br0" timeOffset="2096.138">903 931,'11'1,"-1"-1,1-1,0 0,-1 0,1-1,-1 0,0-1,0 0,0-1,0 0,0-1,-1 0,4-2,25-19,-2 0,0-3,-2-1,-2-1,0-2,-3-1,0-1,-3-2,0-1,14-30,-35 57,0 0,0 0,-1 0,0-1,-1 1,-1-1,0 0,0 0,-1 0,0-6,-1 14,0 1,-1-1,1 0,-1 1,1-1,-1 0,0 1,-1-1,1 1,0-1,-1 1,0 0,0-1,0 1,0 0,0 0,-1 1,0-1,1 0,-1 1,0 0,0-1,0 1,0 0,-1 1,1-1,0 0,-1 1,1 0,-1 0,0 0,1 0,-1 1,-2-1,0 1,1 0,-1 0,0 1,1-1,-1 1,1 1,-1-1,1 1,-1 0,1 0,0 1,0-1,0 1,0 0,0 1,1-1,-1 1,1 0,0 0,0 0,1 0,-1 1,0 1,-64 117,66-109,0 0,0 1,2-1,-1 0,2 1,0-1,1 0,0 1,1-1,1 0,0-1,1 1,0-1,1 1,1-2,0 1,0-1,2 0,-1-1,2 2,-5-6,0 0,0 0,1 0,-1-1,1 1,1-1,-1-1,1 1,0-1,1-1,-1 1,1-1,0 0,0-1,0 0,0 0,0-1,1 0,-1 0,1-1,6 0,48-12,-56 4</inkml:trace>
  <inkml:trace contextRef="#ctx0" brushRef="#br0" timeOffset="3081.683">1666 0,'102'5,"-101"-5,-1 0,1 1,0-1,0 0,0 0,0 0,-1 1,1-1,0 0,0 1,-1-1,1 1,0-1,-1 1,1-1,0 1,-1 0,1-1,-1 1,1 0,-1-1,1 1,-1 0,1 0,-1 0,0-1,1 1,-1 0,0 0,0 0,0 0,0-1,0 1,0 0,0 0,0 0,0 0,0 0,0-1,0 1,0 0,-1 0,1 0,-1 0,-26 38,9-16,17-21,0 0,-1 0,1 0,0 1,0-1,0 0,0 1,0-1,1 1,-1-1,1 0,0 1,0-1,0 1,0-1,0 1,0-1,0 1,1-1,-1 1,1-1,0 1,0-1,0 0,0 1,0-1,0 0,1 0,-1 0,1 0,0 0,-1 0,1-1,0 1,0 0,0-1,0 0,0 1,0-1,1 0,-1 0,0 0,1 0,-1 0,0-1,1 1,-1-1,1 0,-1 0,1 0,-1 0,1 0,0 0,41-8,-23 4</inkml:trace>
  <inkml:trace contextRef="#ctx0" brushRef="#br0" timeOffset="3779.173">2258 367,'-8'0,"-1"-1,1 2,0-1,0 1,0 0,0 1,0 0,0 0,0 1,1 0,-1 0,1 1,-1 0,1 0,1 1,-1 0,1 0,0 0,0 1,-1 1,-7 9,1-1,1 2,0 0,2 0,0 1,1 1,0-1,2 1,0 1,1-1,1 1,1 0,1 0,0 1,2 6,-1-21,2 1,-1-1,1 1,-1 0,2-1,-1 1,1 0,0-1,0 1,1-1,0 1,0-1,1 0,-1 0,1 0,1 0,-1-1,1 1,0-1,0 0,1 0,-1 0,1 0,0-1,1 0,-1 0,0 0,1-1,0 0,1 1,8-2,0 0,-1-1,1-1,0 0,0-1,0 0,-1-1,1-1,-1 0,1-1,-1-1,-1 0,1-1,-1 0,13-8,16-12,0-2,-2-2,-2-1,3-5,-28 25,-1 0,0 0,0-1,-1 0,-1-1,0-1,-1 1,-1-2,0 1,0-1,-2 0,0 0,0-1,-2 0,0 0,-1 0,1-6,-5 15,0 1,0-1,-1 1,1-1,-1 1,-1 0,1 0,-1 0,0 0,0 0,-1 1,0-1,0 1,0 0,-1 0,1 0,-1 1,0 0,-1 0,1 0,-1 0,-5-2,1 1,-1-1,1 1,-1 1,-1 0,1 0,0 1,-1 1,0 0,0 0,0 1,1 1,-7 0,-50 10,39-4</inkml:trace>
  <inkml:trace contextRef="#ctx0" brushRef="#br0" timeOffset="4144.546">2004 621,'29'-14,"19"-5,6 0,-1 5,-5 3,-6 5,-5 7,-4 9,-3 2,-7 5,-2-2,0-2,-3-9,-6-5</inkml:trace>
  <inkml:trace contextRef="#ctx0" brushRef="#br0" timeOffset="4510.289">2287 0,'-5'5,"-6"6,-2 2</inkml:trace>
  <inkml:trace contextRef="#ctx0" brushRef="#br0" timeOffset="5031.68">2738 28,'1'2,"1"0,-1 0,1 0,-1-1,1 1,0 0,-1-1,1 1,0-1,0 0,0 0,0 0,1 0,-1 0,0 0,0 0,1 0,-1-1,0 0,1 1,-1-1,0 0,1 0,-1 0,1 0,0 0,18 2,-18-3,-1 0,1 1,-1-1,1 1,0-1,-1 1,1 0,0 0,-1 1,1-1,0 0,-1 1,1 0,-1-1,1 1,-1 0,1 0,-1 1,0-1,1 0,-1 1,0-1,0 1,0 0,0 0,0 0,-1 0,1 0,-1 0,1 0,-1 0,0 1,1-1,-1 1,0-1,-1 1,1-1,0 1,-1-1,1 1,-1 0,0 1,-52 89,51-92,1 1,0-1,0 1,-1-1,1 1,0-1,0 1,0-1,0 1,1 0,-1-1,0 1,1-1,-1 0,1 1,-1-1,1 1,0-1,-1 0,1 1,0-1,0 0,0 0,0 0,0 0,0 0,0 0,1 0,-1 0,0 0,0 0,1 0,-1-1,1 1,-1-1,1 1,-1-1,1 0,-1 1,1-1,-1 0,1 0,-1 0,1 0,-1 0,1 0,73-6,-49 0</inkml:trace>
</inkml:ink>
</file>

<file path=ppt/ink/ink5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19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225 227,'-4'-5,"-3"4,1 6,2 7,5 7,3 5,1 2,-1 3,0 0,-2 1,-1 0,0-1,-1 0,0 0,-5-6,-1-6</inkml:trace>
  <inkml:trace contextRef="#ctx0" brushRef="#br0" timeOffset="301.195">0 650,'38'-9,"28"-9,6 0,-3 2,-9 4,-10 4,-9 4,-10 7,-17 3,-10 0</inkml:trace>
  <inkml:trace contextRef="#ctx0" brushRef="#br0" timeOffset="812.189">57 820,'15'-5,"12"-5,0 1,0 2,1 1,0 0,0 3,5 0,-32 2,0 0,1 1,-1-1,0 1,0-1,1 1,-1-1,0 1,0 0,1 0,-1 0,0-1,1 1,-1 1,1-1,-1 0,0 0,0 0,1 1,-1-1,0 1,1-1,-1 1,0-1,0 1,0 0,0-1,0 1,0 0,0 0,0 0,0 0,0 0,0 0,0 0,0 0,-1 0,1 1,-1-1,1 0,-1 0,1 1,-1-1,0 0,1 1,-1-1,0 0,0 1,0-1,0 0,0 1,0-1,-1 0,1 1,0-1,-1 0,1 1,-136 161,102-95,33-67,0 1,1 0,-1-1,1 1,-1 0,1-1,0 1,0 0,-1 0,1-1,0 1,1 0,-1-1,0 1,0 0,1 0,-1-1,1 1,-1 0,1-1,0 1,0-1,0 1,0-1,0 1,0-1,0 0,0 0,0 1,1-1,-1 0,0 0,1 0,-1 0,1 0,-1-1,1 1,0 0,-1-1,2 1,73-12,-51-1</inkml:trace>
  <inkml:trace contextRef="#ctx0" brushRef="#br0" timeOffset="1561.288">451 904,'237'-308,"-237"307,1 0,-1 0,0 0,1 0,-1 0,0 0,1 1,-1-1,1 0,0 0,-1 0,1 1,0-1,-1 0,1 1,0-1,0 0,-1 1,1-1,0 1,0-1,0 1,0 0,0-1,0 1,0 0,0 0,0-1,0 1,0 0,0 0,0 0,0 0,0 0,0 1,-1-1,1 0,0 0,0 1,0-1,0 0,0 1,0-1,0 1,0-1,-1 1,1 0,0-1,0 1,-1 0,1-1,0 1,-1 0,1 0,-1 0,1-1,-1 1,1 0,-1 0,0 0,1 0,-1 0,9 130,-9-129,1-1,-1 1,1-1,0 1,-1-1,1 0,0 1,0-1,0 0,0 0,0 1,0-1,0 0,0 0,1 0,-1 0,0-1,1 1,-1 0,1 0,-1-1,0 1,1-1,-1 1,1-1,0 0,-1 0,1 1,-1-1,1 0,-1 0,1-1,0 1,-1 0,1 0,-1-1,1 1,-1-1,1 1,-1-1,0 0,1 0,-1 1,0-1,1 0,-1 0,0 0,1-1,60-52,122-146,-184 199,1 1,-1-1,0 1,1-1,-1 1,0 0,1-1,-1 1,1 0,-1-1,1 1,-1 0,1 0,-1-1,1 1,-1 0,1 0,-1 0,1 0,-1 0,1 0,0 0,-1 0,1 0,-1 0,1 0,-1 0,1 0,-1 0,1 0,0 0,-1 1,1-1,-1 0,1 0,-1 1,0-1,1 0,-1 1,1-1,-1 0,1 1,-1-1,0 1,1-1,-1 1,0-1,0 1,1-1,-1 1,0-1,0 1,0-1,1 1,9 39,-7-24,3 17,-1-1,-2 1,-1 0,-2-1,-1 5,1-21,0 8</inkml:trace>
  <inkml:trace contextRef="#ctx0" brushRef="#br0" timeOffset="2332.03">1665 594,'-5'-6,"-1"1,1 0,-1 0,-1 0,1 1,0 0,-1 0,0 0,0 1,0 0,-1 1,1 0,-1 0,1 0,-1 1,0 0,1 0,-1 1,0 0,1 1,-1-1,0 2,1-1,-1 1,1 0,-1 0,1 1,0 0,-1 1,-2 4,-1 1,2 0,-1 0,1 1,0 1,1-1,1 1,0 1,0 0,1-1,0 2,1-1,0 1,1 0,0 5,4-14,0 1,0 0,0 0,1-1,0 1,0 0,0-1,0 1,1-1,0 1,0-1,0 0,0 1,1-1,0 0,0-1,0 1,0 0,0-1,1 0,0 0,-1 0,1 0,0 0,0-1,1 0,-1 0,0 0,1 0,-1-1,1 0,0 0,-1 0,1 0,0-1,0 1,-1-1,1-1,0 1,0-1,-1 1,1-1,0-1,-1 1,1-1,-1 0,1 0,22-10,-1 0,-1-2,0-1,-1-1,-1-1,-1-1,0-1,-1-1,-1-1,-1 0,12-19,34-32,-65 72,0-1,1 1,-1-1,0 1,1 0,-1-1,1 1,-1 0,0-1,1 1,-1 0,1-1,-1 1,1 0,-1 0,1 0,-1-1,1 1,0 0,-1 0,1 0,-1 0,1 0,-1 0,1 0,-1 0,1 0,-1 0,1 1,0-1,-1 0,1 0,-1 0,1 1,-1-1,0 0,1 1,-1-1,1 0,-1 1,1-1,-1 0,0 1,1-1,-1 1,0-1,1 1,-1-1,0 1,0-1,0 1,1-1,-1 1,0-1,0 1,0-1,0 1,0-1,0 1,0 0,0-1,0 1,0-1,0 1,0-1,-1 1,1-1,0 1,0 0,1 51,-2-45,-1 351,0-333,-1-1,-1 0,0 0,-2 0,-1-1,-1 1,-1-2,-1 1,-1-1,-10 16,-47 31,66-68,0 1,-1-1,1 0,0 0,-1 0,1 0,0-1,-1 1,1-1,-1 1,0-1,1 0,-1 0,1 0,-1 0,1-1,-1 1,1-1,-1 1,1-1,0 0,-1 0,1 0,0 0,-1 0,1-1,0 1,0-1,0 1,0-1,1 0,-1 0,0 0,1 0,-1 0,0-1,-3-8,1 1,0-1,1 0,0 0,1 0,0 0,0-1,1 1,1 0,0-1,1 1,0-1,2-8,2-2,2 0,0 1,1-1,1 2,1-1,1 2,0-1,6-5,1-5,-1 2</inkml:trace>
  <inkml:trace contextRef="#ctx0" brushRef="#br0" timeOffset="3433.179">2116 961,'77'-27,"-31"0,-1-1,-1-3,-2-1,-1-3,-1-1,-3-1,4-8,-1 4,-29 32,-1-1,0 0,-1-1,0 0,0 0,-1-1,-1 0,0 0,-1-1,0 0,-1 0,0-1,-1 1,-1-1,0 0,-1 0,0-7,-1 17,1-1,-1 0,-1 1,1-1,-1 0,0 0,0 1,0-1,-1 0,1 0,-1 1,0-1,-1 0,1 1,-1-1,0 1,0 0,0 0,-1 0,1 0,-1 0,0 0,0 0,0 1,-1 0,1-1,-1 1,0 1,0-1,0 0,0 1,0 0,-1 0,1 0,-1 1,1-1,-1 1,-2 0,-3 3,-1 0,1 0,0 1,0 1,1 0,-1 0,1 1,0 0,0 0,0 1,1 1,0-1,0 1,0 0,1 1,0 0,1 0,0 1,0 0,1 0,0 0,-1 4,0-4,1 0,0 0,1 1,0 0,1 0,0 0,0 0,1 0,0 1,1-1,0 1,1-1,0 1,1 0,0-1,0 1,1-1,1 0,0 0,0 0,1 0,0 0,0 0,5 5,8 6,1-1,1 0,1-1,0-1,2-1,0 0,1-2,0-1,1-1,1-1,17 6,-36-15,1 0,0 0,0-1,1 0,-1 0,0 0,1-1,-1-1,1 1,-1-1,1 0,-1-1,1 0,4-4</inkml:trace>
  <inkml:trace contextRef="#ctx0" brushRef="#br0" timeOffset="3865.915">3330 199,'-15'9,"0"1,1 0,0 0,0 2,1 0,0 0,1 1,1 1,0 0,1 0,1 1,0 1,1-1,0 1,1 1,1-1,1 1,0 0,0 8,4-17,1 0,0 0,1-1,-1 1,2 0,-1-1,1 1,0-1,0 1,1-1,0 0,0 0,1 0,0 0,0-1,1 1,0-1,0 0,0-1,0 1,1-1,0 0,1-1,-1 1,1-1,-1 0,1-1,0 1,1-2,-1 1,0-1,1 0,-1 0,1-1,0 0,0 0,-1-1,1 0,0-1,4 0,4-1,-1-1,0 0,0-1,0 0,0-1,-1-1,0-1,0 0,-1-1,1 0,-2-1,1 0,-1-1,-1 0,0-1,0-1,5-6,-10 10,1 1,-1-1,0-1,0 1,-1-1,0 0,-1 0,0 0,0-1,-1 1,0-1,-1 0,0 0,0 0,-1 0,-1 0,0 0,0 0,-1 0,0 0,-1 0,0 0,0 0,-1 0,0 1,-1-1,0 1,-2-2,-3 1,0 1,0 0,-1 1,0 0,-1 1,0 0,0 1,0 0,-1 0,0 1,0 1,0 0,0 1,-1 0,0 1,1 0,-1 1,0 0,0 1,0 1,0 0,1 1,-1 0,1 1,-2 0,-16 4</inkml:trace>
  <inkml:trace contextRef="#ctx0" brushRef="#br0" timeOffset="4151.542">3048 482,'71'-10,"-1"-4,0-2,-1-4,52-22,-100 32,-19 9,0-1,-1 1,1-1,0 1,0 0,0 0,0 0,0 0,0 0,0 0,0 1,1-1,-1 1,0-1,0 1,1 0,-1 0,0 0,0 0,1 0,-1 1,0-1,0 1,1-1,-1 1,0 0,0 0,0 0,0 0,0 0,0 0,0 1,-1-1,1 0,0 1,-1 0,1-1,0 3,0 0,0 0,-1 1,1-1,1 0,-1 0,1-1,-1 1,1 0,0-1,0 0,1 1,-1-1,1 0,-1-1,1 1,0-1,0 0,0 0,0 0,1 0,-1-1,1 1,-1-1,0 0,1-1,0 1,-1-1,1 0,-1 0,1 0,-1-1,1 1,-1-1,1 0,1-1,12-9,-5 0</inkml:trace>
  <inkml:trace contextRef="#ctx0" brushRef="#br0" timeOffset="4715.014">3697 2,'157'1,"-155"-2,0 1,-1-1,1 1,0 0,0 0,0 0,0 0,0 0,-1 0,1 0,0 1,0-1,0 1,-1-1,1 1,0 0,-1 0,1 0,0 0,-1 0,1 0,-1 0,0 0,1 0,-1 1,0-1,0 1,1-1,-1 1,-1-1,1 1,0 0,0-1,0 1,-1 0,1-1,-1 1,0 0,1 0,-1 0,0 0,0-1,0 3,-73 65,13-19,60-49,-1 0,0 0,1 0,0 0,-1 0,1 0,0 1,-1-1,1 0,0 0,0 0,0 0,0 1,0-1,0 0,0 0,0 0,1 0,-1 1,0-1,1 0,-1 0,1 0,-1 0,1 0,-1 0,1 0,0 0,0 0,-1 0,1-1,0 1,0 0,0 0,0-1,0 1,0 0,0-1,0 1,0-1,0 0,0 1,1-1,-1 0,0 0,0 1,0-1,0 0,60 16,63-27,-68 1,-34 7</inkml:trace>
</inkml:ink>
</file>

<file path=ppt/ink/ink5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26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87,'-1'0,"0"0,0-1,0 1,0 0,0 0,0-1,0 1,1 0,-1-1,0 1,0-1,0 1,1-1,-1 1,0-1,0 0,1 1,-1-1,1 0,-1 0,1 0,-1 1,1-1,-1 0,1 0,-1 0,1 0,0 0,0 0,0 0,-1 0,1 1,0-1,0 0,0 0,0 0,1 0,-1 0,0 0,0 0,0 0,1 0,-1 0,1 0,-1 1,0-1,1 0,42-20,232 8,-104-6,-159 19</inkml:trace>
</inkml:ink>
</file>

<file path=ppt/ink/ink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9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1,'-19'38,"-11"18,-1 4,0-4,1-10,5-10,3-5,-1-3,4-7</inkml:trace>
</inkml:ink>
</file>

<file path=ppt/ink/ink5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26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84,'44'-5,"32"-6,9-1,-5 1,-7 3,-11-3,-11 2,-10 1,-6 2,-10 3</inkml:trace>
</inkml:ink>
</file>

<file path=ppt/ink/ink5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29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27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342 311,'-47'38,"2"3,2 1,1 2,3 2,-26 40,60-81,-1 0,1 0,0 1,1-1,-1 1,1 1,0-1,1 0,0 1,0 0,0 0,1 0,-1 0,2 0,-1 0,1 1,0-1,1 0,0 1,0-1,0 0,1 1,0-1,1 0,0 0,0 1,0-1,1-1,0 1,0 0,4 4,-1-5,1 0,1-1,-1 0,1-1,0 1,0-1,0-1,1 0,-1 0,1-1,0 0,0 0,-1-1,1 0,0 0,0-1,0-1,0 1,0-1,0-1,0 0,0 0,-1-1,1 0,-1 0,5-3,44-17,-33 15</inkml:trace>
  <inkml:trace contextRef="#ctx0" brushRef="#br0" timeOffset="297.172">765 397,'-35'15,"0"3,1 0,1 3,1 0,1 2,0 2,2 0,-2 6,20-20,1 0,0 1,1-1,0 2,1 0,0 0,1 0,-1 5,6-14,0-1,1 1,0 0,0-1,0 1,0 0,0 0,1 0,-1 0,1 0,0 0,1-1,-1 1,0 0,1 0,0 0,0 0,0-1,1 1,-1 0,1-1,0 1,0-1,0 0,0 0,1 1,-1-2,1 1,0 0,0 0,0-1,0 1,3 0,4 2,1-1,0 0,0-1,0 0,0-1,1 0,-1-1,1-1,-1 1,1-2,-1 1,1-2,-1 1,0-2,1 0,-1 0,0-1,-1 0,1 0,-1-2,0 1,1-2,5-3,-1-1,0 0,0-1,-1-1,-1 0,0-1,-1 0,-1-1,0 0,-1-1,0 0,-1-1,-1 0,-1 0,5-18,-10 28,-1-1,1 0,-1 1,-1-1,1 1,-2-1,1 0,-1 1,0-1,0 0,-1 1,0 0,0-1,-1 1,0 0,0 0,-1 0,0 1,0-1,0 1,-1 0,0 0,0 0,-1 1,1 0,-1 0,0 0,-1 1,1 0,-1 0,0 1,0-1,0 2,0-1,0 1,-1 0,1 0,-1 1,0 0,1 0,-1 1,0 0,-2 1,-9 5</inkml:trace>
  <inkml:trace contextRef="#ctx0" brushRef="#br0" timeOffset="781.055">963 763,'24'-24,"18"-16,-2-1,-1-2,-3-2,-1-1,-3-1,17-34,-34 66,-14 50,-1-35,-1 10,0 0,0 1,1-1,0 0,1 0,0 0,1 0,0 0,0 0,1 0,1-1,-1 1,1-1,1 0,0 0,0 0,1-1,0 0,0 0,1 0,0-1,1 0,-1 0,4 1,-4-3,-1-1,2 0,-1 0,0 0,1-1,0 0,0-1,0 0,0 0,0 0,0-1,0-1,0 1,1-1,-1 0,0-1,0 0,0-1,0 1,0-2,0 1,0-1,0 0,-1 0,0-1,1 0,-2-1,1 1,0-1,-1-1,0 1,2-4,-1 0,0-1,-1 0,-1-1,0 0,0 0,-1 0,0 0,-1 0,0-1,-1 0,-1 1,0-1,0 0,-1 0,0 0,-1 0,-1 1,0-1,0 0,-1 1,-1 0,0-1,-3-4,-5-3</inkml:trace>
  <inkml:trace contextRef="#ctx0" brushRef="#br0" timeOffset="1296.805">2091 170,'-9'4,"0"0,0 0,1 1,-1 0,1 1,0 0,1 0,-1 0,1 1,1 0,-1 1,1 0,0 0,1 0,-1 1,7-5,0-1,0 1,0-1,0 0,0 0,1 1,0-1,-1 0,1 0,0-1,0 1,1 0,-1-1,1 1,-1-1,1 1,0-1,0 0,0 0,0-1,0 1,0-1,0 1,0-1,1 0,-1 0,1 0,-1-1,1 1,-1-1,1 0,-1 0,1 0,-1-1,82 26,-83-24,0 1,0-1,0 0,0 1,-1-1,1 1,0 0,-1-1,1 1,-1 0,0 0,1 0,-1 0,0 0,0 0,0 1,-1-1,1 0,0 0,-1 1,0-1,1 0,-1 1,0-1,0 0,0 1,-1-1,1 0,0 1,-1-1,0 0,1 0,-1 1,0-1,0 0,-1 0,-4 9,0-1,-1 1,-1-2,0 1,0-1,0 0,-2 0,1-1,-3 1,-18 18,-106 57,110-71,-58 25,59-30</inkml:trace>
  <inkml:trace contextRef="#ctx0" brushRef="#br0" timeOffset="1615.332">2712 1,'-14'43,"-5"19,0 9,0-3,2-8,5-10,4-9,3-5,3-6,1-2,1-1,1-1,0 1,0 0,-6-5,-5-5,-3-6</inkml:trace>
  <inkml:trace contextRef="#ctx0" brushRef="#br0" timeOffset="1865.979">2288 340,'39'-5,"27"-1,6-1,-3 2,-9 2,-10 1,-9 0,-6 2,-4 5,-8 2</inkml:trace>
</inkml:ink>
</file>

<file path=ppt/ink/ink5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2.3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0,'5'24,"6"8,2-2</inkml:trace>
</inkml:ink>
</file>

<file path=ppt/ink/ink5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2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4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218 539,'-10'-2,"0"0,0 2,-1-1,1 1,-1 1,1 0,0 0,0 1,-1 0,1 1,0 0,1 1,-1 0,1 0,-1 1,2 0,-1 1,0 0,-3 4,10-9,0 1,1 0,-1 1,1-1,-1 0,1 0,0 1,-1-1,1 0,0 1,1-1,-1 1,0 0,1-1,0 1,-1-1,1 1,0 0,0-1,1 1,-1 0,0-1,1 1,0-1,-1 1,1-1,0 1,0-1,1 1,-1-1,0 0,1 0,-1 0,1 0,0 0,0 0,0 0,0 0,0-1,1 2,4 2,0 1,0-1,1 0,-1-1,1 0,0 0,0-1,1 0,-1 0,1-1,6 1,1-4,0 0,0-2,0 0,0-1,0 0,-1-1,1-1,-1-1,-1 0,1-1,-1 0,-1-1,0-1,7-5,1 0,-1 2,0 0,-1-1,-1-2,0 0,-1 0,-1-2,-1 0,0-1,-1 0,-1-1,-1-1,-1 0,-1 0,-1-1,0 0,-2-1,-1 0,0 0,-2-1,-1 1,-1-1,0-15,-3 30,0 0,-1-1,0 1,0 0,-1 0,-1 0,1 0,-1 1,-1 0,1-1,-1 2,-1-1,-3-4,6 9,0 0,0 0,0 0,0 1,0-1,-1 1,1 0,-1 0,0 0,1 0,-1 1,0 0,0-1,0 1,0 1,0-1,0 0,-1 1,1 0,0 0,0 0,0 1,0-1,0 1,0 0,0 0,0 1,0-1,0 1,0 0,-1 1,-6 2,0 2,1-1,0 1,0 1,1 0,0 0,0 1,1 0,0 1,1-1,0 1,0 1,1 0,1-1,0 2,0-1,1 1,0-1,1 1,0 0,1 0,1 1,0-1,0 0,2 0,-1 1,1-1,1 0,0 0,1 0,0 0,1 0,0-1,1 0,0 1,1-2,0 1,1-1,0 0,0 0,7 5,3 0,1-1,1 0,1-2,0 0,0-1,1-1,0-1,1-1,0-1,0-1,1 0,0-2,0-1,19 0,-22-2,0-2,0 0,-1-1,1-1,0-1,-1-1,0 0,0-2,0 0,-1-1,0-1,0-1,-1 0,0-1,-1-1,-1 0,0-2,0 1,-1-2,-1 0,-1 0,1-3,16-82,-29 97,1 0,-1 1,0-1,0 0,-1 1,1-1,-1 1,1-1,-1 1,0-1,0 1,0-1,0 1,0 0,0-1,-1 1,1 0,-1 0,0 0,0 0,1 0,-1 0,0 1,-1-1,1 1,0-1,0 1,-1 0,1 0,0 0,-1 0,1 0,-1 1,0-1,1 1,-1-1,-1 1,-7 1,0 1,0 0,1 0,-1 1,1 0,0 1,0 1,0-1,0 1,1 1,0 0,0 0,0 1,1 0,0 1,0-1,1 2,0-1,0 1,1 0,0 0,-3 9,5-10,0 1,1 0,0 0,1 0,0 0,0 0,1 1,0-1,1 0,0 1,0-1,1 0,0 1,1-1,0 0,1 0,-1 0,2 0,-1 0,1-1,1 1,-1-1,1 0,1-1,-1 1,2-1,-1 0,1 0,0-1,0 0,0 0,1-1,0 0,0 0,0-1,1 0,0 0,-1-1,1 0,3 0,15 3,-1-2,1-1,0-1,0-1,-1-1,1-2,0-1,0 0,19-7,-20 3</inkml:trace>
</inkml:ink>
</file>

<file path=ppt/ink/ink5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2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57 317,'3'2,"0"0,0 0,0-1,1 1,-1-1,0 0,0 0,1 0,-1 0,1 0,-1-1,1 1,-1-1,1 0,0 0,-1-1,1 1,-1-1,0 0,1 1,-1-2,1 1,-1 0,0-1,0 1,0-1,0 0,0 0,0 0,0 0,-1-1,1 1,-1-1,1 0,-1 1,0-1,0 0,-1 0,1 0,0-1,-1 1,1-2,91-204,-62 151,-27 50</inkml:trace>
  <inkml:trace contextRef="#ctx0" brushRef="#br0" timeOffset="1031.175">1 91,'5'14,"1"10,0 5,4-1,0-2,-2 0,-2 0,3-3,0-2,2-5,1-4</inkml:trace>
</inkml:ink>
</file>

<file path=ppt/ink/ink5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0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340 233,'11'28,"-4"4,-2 1,-1 0,-2 0,-1 0,-1 1,-2-1,-2 0,-5 25,-5 75,-5-21,14-89</inkml:trace>
  <inkml:trace contextRef="#ctx0" brushRef="#br0" timeOffset="384.551">1 374,'28'-31,"2"1,1 1,1 2,1 2,2 0,0 3,32-16,-36 18,1 1,1 2,0 1,1 2,1 1,0 1,0 3,1 0,1 3,-1 0,1 3,0 1,15 2,-43 0,-1 1,1 0,-1 0,0 1,1 0,-1 0,0 1,0 0,0 1,0 0,-1 0,0 0,0 1,0 0,0 1,-1-1,1 1,-1 0,-1 1,1 0,-1-1,-1 2,1-1,-1 0,0 1,-1 0,0 0,0 0,-1 0,0 1,0-1,-1 1,0-1,-1 1,1-1,-2 1,1 0,-10 18,0 0,-2-1,-1 0,-1-1,-1 0,-1-2,-2 1,0-2,-1-1,-1 0,-1-1,-1-1,-20 13,-27 21,-2-2,-2-3,-43 19,65-38,-47 19,98-48,0-1,0 1,1 0,-1 0,0-1,0 1,1 0,-1 0,0-1,0 1,0 0,0-1,0 1,0 0,0-1,1 1,-1 0,0-1,0 1,0 0,0-1,0 1,-1 0,1-1,0 1,0 0,0-1,0 1,0 0,0-1,0 1,-1 0,1 0,0-1,0 1,0 0,-1 0,1-1,0 1,0 0,-1 0,1-1,0 1,0 0,-1 0,1 0,0 0,13-12</inkml:trace>
  <inkml:trace contextRef="#ctx0" brushRef="#br0" timeOffset="648.283">1187 628,'-5'33,"-1"17,-1-1</inkml:trace>
  <inkml:trace contextRef="#ctx0" brushRef="#br0" timeOffset="880.064">1244 148,'0'0</inkml:trace>
</inkml:ink>
</file>

<file path=ppt/ink/ink5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6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100 424,'-17'42,"-41"294,36-158,22-177,0-1,-1 1,1 0,0-1,0 1,-1 0,1 0,0-1,0 1,0 0,0-1,0 1,0 0,0 0,0-1,0 1,0 0,0-1,1 1,-1 0,0-1,1 1,-1 0,0-1,1 1,-1 0,0-1,1 1,-1-1,1 1,-1-1,1 1,0-1,-1 0,1 1,-1-1,1 1,0-1,-1 0,1 0,0 1,-1-1,1 0,0 0,-1 0,1 0,0 0,0 0,-1 0,1 0,0 0,-1 0,1 0,0 0,0-1,-1 1,1 0,0 0,0-1,42-20,160-106,-173 112,0 0,1 2,1 2,0 0,1 3,-1 0,2 2,-1 2,15 0,-43 4,0 0,-1 0,1 0,0 1,-1 0,1 0,-1 0,1 1,-1-1,0 1,1 0,-1 1,0-1,0 0,-1 1,1 0,0 0,-1 0,0 1,0-1,0 1,0 0,0-1,-1 1,0 0,1 1,-2-1,1 0,0 1,-1-1,0 1,0-1,0 1,-1-1,1 1,-1 0,0 4,-6 9,-1 0,-1-1,0 0,-1 0,0-1,-2 0,0-1,-1 0,0 0,-1-1,0-1,-2-1,1 0,-1 0,-1-1,0-1,-3 0,4 1,0-1,0-1,-1 0,-1-2,0 1,0-2,0 0,0-1,-1-1,0 0,0-2,0 0,0-1,0-1,-1 0,1-1,0-2,0 1,-7-4,19 4,1 0,1-1,-1 1,0-1,1 0,-1-1,1 1,0-1,0 0,0 0,0 0,1 0,0-1,0 1,0-1,0 0,1 0,-1-2,-5-16</inkml:trace>
  <inkml:trace contextRef="#ctx0" brushRef="#br0" timeOffset="827.742">1031 820,'-13'5,"1"2,-1 0,1 0,0 1,1 1,-1 0,2 0,0 1,0 1,0 0,1 0,1 0,0 1,1 1,0-1,1 1,0 0,1 1,-2 8,6-17,1-1,-1 1,1 0,0-1,1 1,-1-1,1 1,0 0,0-1,0 0,0 1,1-1,0 0,0 1,0-1,0 0,1-1,0 1,-1 0,1-1,1 1,-1-1,0 0,1 0,0-1,-1 1,1-1,0 1,1-1,-1 0,0-1,0 1,1-1,-1 0,1 0,3 0,1 1,-1 0,1-1,-1 0,1-1,-1 0,1 0,-1-1,1 0,-1-1,1 0,-1 0,0-1,0 0,0 0,0-1,-1 1,1-2,-1 1,7-6,-7 2,-1 1,1-1,-1-1,0 1,-1-1,0 0,-1 0,1 0,-2-1,1 1,-1-1,-1 0,0 0,0 0,-1 0,0 0,-1 0,0-1,-1 1,0 0,0 0,-1 0,-1 0,0 0,0 1,0-1,-2 1,1-1,-1 1,0 1,-1-1,0 1,0 0,-1 0,-1 0,6 6,0 0,0 0,0 0,-1 0,1 1,0-1,-1 1,1 0,-1 0,0 0,1 0,-1 0,0 0,0 1,1-1,-1 1,0 0,0 0,0 0,0 0,1 0,-1 1,0-1,0 1,0 0,1-1,-1 2,1-1,-2 0,5 1,-1 0,1 1,0-1,0 0,0-1,0 1,0 0,0 0,0 0,0-1,1 1,-1 0,1-1,0 1,-1-1,1 0,0 0,0 1,-1-1,1 0,0-1,0 1,0 0,0 0,1-1,-1 1,0-1,0 0,0 0,0 0,0 0,1 0,13 1,1-2,-1 0,0 0,1-2,-1 0,0-1,-1 0,1-1,-1-1,0-1,0 0,-1-1,1 0,-2-1,1-1,1-2,5-5,0-1,-2-1,0-1,-1-1,-1 0,-1-1,-1-1,-1 0,-1-1,-1 0,-1-1,-1 0,5-24,-6 17,-2 0,-1 0,-1 0,-2 0,-1-1,-2 1,-3-28,-5 32,9 28,0 1,0-1,0 0,0 1,0-1,0 0,0 1,0-1,0 0,0 1,0-1,0 0,0 1,-1-1,1 0,0 1,0-1,0 0,0 1,-1-1,1 0,0 0,0 1,-1-1,1 0,0 0,0 0,-1 1,1-1,0 0,-1 0,1 0,0 0,-1 0,1 1,0-1,-1 0,1 0,0 0,-1 0,1 0,0 0,-1 0,1 0,0 0,-1-1,1 1,0 0,-1 0,1 0,0 0,-1 0,1 0,0-1,-1 1,1 0,0 0,0-1,-1 1,1 0,0 0,0-1,0 1,-25 135,18-74,2 1,4 0,4 48,23 134,32 125,-31-263,-24-110,-3-7</inkml:trace>
  <inkml:trace contextRef="#ctx0" brushRef="#br0" timeOffset="1077.448">1116 621,'43'-9,"38"-9,16-5,0 1,-12-1,-10-1,-13 4,-13 0,-9 3,-7 1,-9-3,-4-2,0 2,-4-1,-5 4</inkml:trace>
  <inkml:trace contextRef="#ctx0" brushRef="#br0" timeOffset="1398.769">2047 0,'-6'107,"-4"0,-5-1,-12 36,25-131,-31 137,19-96,2 1,2 0,3 0,2 1,2 0,3 27,0-77,0 0,1 0,-1 1,1-1,-1 0,1 0,0 0,1 0,-1 0,1 0,0-1,-1 1,2-1,-1 1,0-1,1 1,0-1,-1 0,1 0,0-1,1 1,-1 0,0-1,1 0,-1 0,1 0,0 0,0-1,0 1,0-1,0 0,0 0,0 0,0-1,0 0,0 0,0 0,3 0,22-12,0-1,-2-1,1-1,-2-2,19-14,-38 26,204-134,-209 138,-1 0,0 0,0 0,1 0,-1 0,1 1,-1-1,1 0,-1 1,1-1,-1 1,1-1,-1 1,1 0,0 0,-1 0,1 0,0 0,-1 0,1 0,-1 0,1 1,0-1,-1 1,1-1,-1 1,1 0,-1-1,1 1,-1 0,0 0,1 0,-1 0,0 0,0 0,0 0,0 1,0-1,0 0,0 1,0-1,0 1,-1-1,1 1,0-1,-1 1,0-1,1 1,-1-1,0 2,0 8,-1-1,0 1,-1-1,0 0,-1 1,0-1,0 0,-1-1,-4 8,-16 48,19 16,11-63</inkml:trace>
</inkml:ink>
</file>

<file path=ppt/ink/ink5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4:02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0,'-24'200,"-33"85,56-279,0-4,0 1,0-1,0 1,0-1,0 0,0 1,1 0,-1-1,1 1,0-1,0 1,0 0,0-1,0 1,0-1,1 1,-1-1,1 1,0 0,0-1,0 0,0 1,0-1,0 0,1 1,-1-1,1 0,0 0,-1 0,1-1,0 1,0 0,0-1,0 1,1-1,-1 1,0-1,2 1,7-4,0-1,0 0,-1 0,1-1,-1-1,0 1,0-2,0 1,-1-1,0-1,0 0,-1 0,0-1,3-3,35-26,-24 20,0 1,0 2,2 0,0 1,0 1,1 2,1 0,12-2,-33 11,0 0,0 1,0 0,1 0,-1 0,0 1,0-1,0 1,0 0,0 1,-1-1,1 1,0 0,-1 0,1 1,-1-1,0 1,1 0,-1 0,-1 0,1 1,0-1,-1 1,0 0,0 0,0 0,0 1,-1-1,1 1,-1-1,0 1,-1 0,1-1,-1 1,0 0,0 0,0 3,-1 6,0-1,-1 1,0-1,-1 1,0-1,-1 0,-1 0,0 0,-1 0,0-1,-1 0,0 0,-1 0,0-1,-1 0,-1 0,1-1,-2 0,1-1,-1 1,-1-2,0 0,0 0,0-1,-10 4,-6 2,-1-1,0-1,-1-2,0-1,-1-1,1-1,-1-2,-8-1,25-2,0-2,1 0,-1 0,1-1,-1-1,1 0,0-1,0 0,0-1,0 0,-1-2,8 5,1-1,0 1,0-1,1 1,-1-1,0 0,1-1,0 1,0 0,0-1,0 0,0 0,1 0,0 0,-1 0,2 0,-1-1,0 1,1 0,0-1,0 0,0 1,1-1,-1 0,1 1,0-1,1 0,-1 1,1-1,0 1,1-4,21-38,-11 27</inkml:trace>
  <inkml:trace contextRef="#ctx0" brushRef="#br0" timeOffset="684.796">823 424,'5'189,"-5"-186,1 0,-1 0,1 0,0 0,0 0,0 0,0 0,0-1,1 1,-1 0,1-1,0 1,0-1,0 0,0 0,0 1,0-1,1-1,-1 1,1 0,-1-1,1 1,0-1,-1 1,1-1,0 0,0-1,0 1,0 0,0-1,0 1,0-1,0 0,0 0,0 0,0-1,0 1,0-1,0 1,0-1,0 0,0 0,-1-1,1 1,0 0,-1-1,1 0,-1 1,2-2,12-11,-1-1,0 0,-1 0,-1-2,0 0,8-15,120-194,-140 225,-1-1,0 1,0 0,1-1,-1 1,0 0,1 0,-1-1,1 1,-1 0,1 0,0 0,0-1,-1 1,1 0,0 0,0 0,0 0,0 0,0 1,0-1,1 0,-1 0,0 1,0-1,0 1,1-1,-1 1,0-1,1 1,-1 0,0 0,1 0,-1 0,0 0,1 0,-1 0,0 0,1 0,-1 0,0 1,1-1,-1 1,0-1,0 1,1-1,-1 1,0 0,0-1,1 2,52 191,15 102,-61-262,-2-1,0 1,-3 1,0-1,-2 0,-2 0,-1 1,-1-1,-2 0,-2 0,0-1,-7 15,-43 29,55-73,0-1,0 0,0-1,0 1,-1 0,1-1,0 1,-1-1,1 1,-1-1,0 0,1 0,-1-1,0 1,0 0,0-1,1 0,-1 1,0-1,0-1,0 1,0 0,0 0,1-1,-1 0,0 0,0 1,1-2,-1 1,1 0,-2-1,-1-5,0 0,0 0,1 0,0-1,0 0,0 0,1 0,1 0,-1 0,1-1,1 1,-1-1,1-3,1 9,-2-15,1 0,0 0,2-1,0 1,1 0,1 0,0 0,1 0,2 1,-1 0,2 0,0 0,2 0,-1 1,2 1,0 0,7-8,-2 7,1 1,0 0,1 1,1 1,0 0,10-4,-3 1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4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481 217,'-11'237,"-24"10,22-108,-2-105,10-39</inkml:trace>
  <inkml:trace contextRef="#ctx0" brushRef="#br0" timeOffset="300.474">86 190,'38'-5,"42"-2,17-4,1 0,-6 1,-10 3,-13 3,-9 1,-10 2,-9 1,-6 0,-5 1,-2-1,-1 0,-11 5,-7 2</inkml:trace>
  <inkml:trace contextRef="#ctx0" brushRef="#br0" timeOffset="570.459">1 951,'43'5,"39"-4,9-6,0-2,-12 0,-13 1,-14-4,-11 1,-8 1,-4 2,-3-2,0 0,-5 1</inkml:trace>
  <inkml:trace contextRef="#ctx0" brushRef="#br0" timeOffset="1232.641">1187 246,'50'-9,"-1"-3,-1-1,0-3,-1-2,0-2,17-11,-60 29,0 1,0-1,0 0,0 0,0 0,0-1,0 0,-1 1,1-1,-1-1,0 1,0 0,0-1,0 1,-1-1,1 0,-1 0,0 0,0 0,-1 0,1-1,-1 1,0 0,0-1,0 1,-1-1,1 1,-1-1,-1-1,1 5,-1 0,1-1,-1 1,0 0,1 0,-1 0,0-1,0 1,0 0,0 0,0 0,0 1,0-1,0 0,-1 0,1 1,0-1,0 0,-1 1,1-1,0 1,-1 0,1-1,0 1,-1 0,1 0,-1 0,1 0,-1 0,1 0,0 0,-1 1,1-1,0 0,-1 1,1-1,0 1,-1 0,1-1,-1 2,-48 35,31-9,1 2,2 0,1 1,2 0,1 1,1 0,2 1,1 1,1-1,2 1,1 13,-1-16,-18 196,18-150,-3 0,-3-1,-5 4,14-71,0 0,-1 0,0-1,0 1,0-1,-1 0,-1 0,0 0,0-1,0 1,-1-1,0-1,0 1,0-1,-1 0,0 0,-1-1,1 0,-1 0,0-1,0 0,0 0,-1-1,1 0,-1 0,0-1,0 0,0-1,0 0,0 0,0-1,0 0,0-1,-3 0,8-1,1 1,-1-1,1 1,-1-1,1 0,0-1,-1 1,1 0,0-1,1 0,-1 0,0 0,1 0,0 0,0 0,0-1,0 1,0-1,0 1,1-1,0 0,0 1,0-1,0 0,1 0,-1 0,1 0,0 0,0 0,0 0,1-3,1-6,0 0,0 1,1-1,1 1,0-1,1 1,0 0,1 1,1-2,12-14,1 1,1 1,1 0,1 2,1 1,1 1,11-6,-13 8,-5 7,1 0,-1 1,2 1,-1 1,2 1,-1 1,1 0,0 2,0 0,13 0,39 10,-55 1</inkml:trace>
</inkml:ink>
</file>

<file path=ppt/ink/ink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1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1406,'354'-562,"-315"496,-3-3,-3-1,-4-1,10-38,69-214,-107 320,2-5,-1 0,0 0,0 0,-1 0,0 0,0 0,-1 0,0 0,0-1,-1 1,0 0,-2-5,2 12,0 0,-1 0,1 0,-1 0,1 0,-1 1,0-1,1 1,-1-1,0 1,1 0,-1 0,0-1,1 1,-1 0,0 1,1-1,-1 0,0 0,1 1,-1-1,0 1,1-1,-1 1,1 0,-1 0,1-1,-1 1,1 0,0 0,-1 1,1-1,0 0,0 0,0 1,0-1,0 0,0 1,0-1,0 1,1-1,-1 1,0 0,1-1,-1 1,-10 18,-1 0,2 0,1 2,1-1,0 1,2 0,1 0,0 1,0 17,-19 82,-7 73,6-26,-4 7,16-101,7-54,2 0,0 0,1 1,2-1,0 0,1 1,1-1,1 1,1-1,5 17,-7-34,0-1,0 0,1 0,-1 0,1 0,0 0,0 0,0 0,0 0,1-1,-1 1,1-1,-1 0,1 0,0 0,0 0,0 0,0 0,0-1,0 0,1 1,-1-1,0 0,1-1,-1 1,1-1,-1 1,1-1,-1 0,0 0,1 0,-1-1,1 0,-1 1,1-1,8-2,-1 0,1-1,-1-1,0 1,-1-2,1 0,-1 0,0 0,7-7,35-40,-2-3,-2-1,-3-2,-3-3,-2-1,-3-2,-3-1,-3-2,15-50,-25 71,-2 0,-2-1,-2-1,-2-1,-3 0,-2 0,-1-1,-3 0,-3-46,-1 95,1 0,-1 0,0 0,0 0,1 0,-2 0,1 0,0 1,0-1,0 0,-1 0,1 0,-1 0,0 0,0 1,1-1,-1 0,0 0,0 1,-1-1,1 1,0-1,0 1,-1 0,1-1,-1 1,1 0,-1 0,0 0,1 0,-1 0,0 0,0 1,1-1,-1 0,0 1,0 0,0-1,0 1,0 0,0 0,0 0,0 0,1 0,-1 1,0-1,0 0,0 1,0 0,0-1,1 1,-1 0,0 0,1 0,-1 0,0 0,1 0,-1 0,1 1,0-1,-1 1,1-1,0 1,-13 16,2 0,0 0,1 1,1 0,1 1,1 0,0 1,-4 19,3-11,-25 82,5 1,6 1,4 1,5 1,5 0,6 74,26-33,-23-154,0 0,1 0,-1 0,0-1,0 1,1 0,-1-1,1 1,0 0,-1-1,1 1,0-1,0 1,0-1,0 1,0-1,0 0,1 1,-1-1,0 0,1 0,-1 0,0 0,1 0,0 0,-1 0,1-1,-1 1,1 0,0-1,-1 0,1 1,0-1,0 0,0 0,-1 0,1 0,0 0,0 0,-1 0,1-1,0 1,-1-1,1 1,0-1,-1 0,1 1,-1-1,1 0,-1 0,1 0,-1 0,1-1,0 0,105-132,-84 103,1 2,2 1,1 0,1 3,29-22,-55 46,-1-1,1 0,0 1,0-1,0 1,0-1,0 1,0 0,0 0,0 0,1 0,-1 0,0 1,0-1,1 1,-1-1,1 1,-1 0,0 0,1 0,-1 0,1 1,-1-1,0 0,1 1,-1 0,0-1,0 1,1 0,-1 0,0 1,0-1,0 0,0 1,0-1,-1 1,1-1,0 1,-1 0,1 0,-1 0,1 0,-1 1,8 91,-10-88,0 1,1-1,-1 1,1-1,0 1,1-1,0 1,0-1,0 1,1-1,0 0,0 1,0-1,1 0,0 0,0-1,1 1,-1-1,1 1,1-1,-1 0,2 1,1-4,1-1,-1 0,0 0,0-1,1 0,-1 0,1 0,-1-1,0 0,0-1,0 1,0-2,0 1,0-1,0 0,0 0,-1 0,0-1,0 0,0-1,0 1,0-1,-1 0,2-3,-5 6,23-14,-1-2,-1-1,-1-1,0 0,-2-2,0 0,-2-2,0 0,-2-1,0 0,1-7,-15 29,-1 1,1 0,-1-1,1 1,-1-1,0 0,0 1,0-1,0 0,-1 0,1 1,-1-1,0 0,0 0,0 0,0 0,0 1,0-1,-1 0,1 0,-1 0,0 1,0-1,0 0,0 1,0-1,-1 1,1-1,-1 1,0 0,1 0,-1-1,0 1,-1 0,1 1,0-1,0 0,-1 1,1-1,-1 1,1 0,-1 0,0 0,1 0,-1 0,0 0,-8 4,1 0,-1 1,1 0,0 0,0 1,1 1,-1-1,1 2,0-1,1 1,-1 0,2 1,-1 0,1 0,0 1,0 0,1 0,1 1,-1-1,2 1,-1 0,1 1,1-1,0 1,0-1,1 1,0 4,0-9,1-1,0 1,0-1,0 1,0 0,1-1,0 1,0 0,1-1,0 1,0 0,0-1,0 1,1-1,0 1,0-1,0 0,1 0,0 0,0 0,0 0,1-1,-1 1,1-1,0 0,0 0,1-1,-1 1,1-1,0 0,0 0,0 0,0-1,0 0,5 2,5-1,0-1,1 0,-1-1,0-1,1 0,-1-2,1 1,-1-2,0 0,0 0,0-2,0 0,-1 0,0-2,0 0,0 0,-1-1,0-1,174-169,-135 131,-50 48,-1 0,0 0,1 0,-1 0,0 0,0 0,1 0,-1 0,0 0,0 1,0-1,-1 0,1 1,0-1,0 1,-1-1,1 1,-1-1,1 1,-1-1,0 1,1 0,-1-1,0 1,0-1,0 1,0 0,-1-1,1 1,0-1,-1 1,1 0,-1 0,1 1,-1 1,0 0,0 0,0-1,1 1,0 0,0 0,0 0,0 0,0 0,1-1,-1 1,1 0,0 0,1-1,-1 1,0-1,1 1,0-1,0 1,0-1,0 0,1 0,-1 0,1 0,0 0,-1-1,1 1,1-1,-1 0,0 0,0 0,1 0,-1-1,1 1,0-1,-1 0,1 0,0 0,0 0,3-1,7-4,1-1,-1-1,-1 0,1 0,-1-2,0 0,-1 0,0-1,0-1,2-2,69-47,-66 49,-14 7,-1 0,1 1,0-1,0 1,0-1,0 1,0 0,0 0,1 1,-1-1,1 1,-1-1,1 1,-1 0,1 0,0 1,0-1,-1 1,1 0,0 0,0 0,-1 0,1 1,0 0,-1-1,1 1,0 1,-1-1,1 0,-1 1,0 0,1 0,-1 0,0 0,0 0,0 1,0-1,-1 1,3 2,24 149,-15-102,-4-34</inkml:trace>
  <inkml:trace contextRef="#ctx0" brushRef="#br0" timeOffset="466.03">1 785,'53'-9,"60"-14,26-2,3-2,-8-1,-12 4,-13 2,-15-1,-19 4,-22 5</inkml:trace>
</inkml:ink>
</file>

<file path=ppt/ink/ink5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4:00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1 948,'43'-4,"-1"-2,1-1,-1-3,0-1,-1-2,0-1,-2-3,1-1,-2-2,16-12,70-90,-108 101,1 1,1 1,1 1,1 1,1 0,0 2,1 0,0 1,4 0,-22 11,1 0,-1 0,1 0,0 0,0 1,1 0,-1 0,0 0,1 0,-1 1,1 0,0 0,-1 1,1-1,0 1,-1 1,1-1,0 1,-1 0,1 0,-1 0,1 1,-1 0,0 0,0 1,0-1,0 1,0 0,0 0,-1 1,1-1,-1 1,0 0,2 3,-2 5,0 0,0 0,-1 0,-1 1,0 0,0-1,-2 1,1 0,-2 0,0 0,0-1,-1 1,-1-1,0 1,0-1,-2 0,1 0,-6 10,1-3,-1 1,0-1,-1 0,-1-1,-1-1,0 0,-2 0,1-1,-2-1,0-1,-1 0,-15 9,18-12,-1-1,1 0,-2 0,1-2,-1 0,-1-1,0 0,1-1,-2-1,1-1,-1-1,1 0,-12 0,27-3,0 0,1 0,-1 0,0 0,1 0,-1 0,1 0,-1 0,0-1,1 1,-1-1,1 1,-1-1,1 0,-1 0,1 1,0-1,-1 0,1 0,0 0,0-1,0 1,0 0,-1 0,2-1,-1 1,0 0,0-1,0 1,1-1,-1 1,1-1,-1 1,1-1,-1 0,1 1,0-1,0 1,0-1,0 0,0 1,0-1,1 0,-1 1,0-1,1 1,-1-1,1 1,-1-1,1 1,0-1,0 1,0-1,0 1,0 0,0 0,0 0,0-1,1 1,12-14,1 1,0 1,1 0,1 1,0 1,0 0,1 1,1 1,0 1,8-2,-20 7,6-3,0 0,0 1,0 1,1 0,0 1,0 0,0 1,0 1,0 0,0 1,1 0,-1 1,0 1,0 0,0 1,-1 1,1 0,6 3,-9-1,1-1,0 0,0-1,1 0,-1-1,1 0,-1-1,1-1,0 0,0 0,0-1,0-1,0 0,-1-1,1 0,0-1,-1-1,9-3,18-5,-1-2,-1-2,0-1,-1-2,-1-1,-1-2,0-2,-2 0,11-13,-27 22,-9 9,1 0,-2 0,1 0,0-1,-1 0,-1 0,1-1,-1 0,0 0,-1 0,0 0,0-1,-1 1,0-1,0-2,-3 10,-1 0,1 0,-1-1,1 1,-1 0,1 0,-1 0,0 0,0 0,1 0,-1 0,0 0,0 0,0 0,0 0,0 1,0-1,-1 0,1 1,0-1,0 1,0-1,0 1,-1 0,1-1,0 1,-1 0,1 0,0 0,0 0,-1 0,1 0,0 0,0 0,-1 1,1-1,0 0,0 1,-1-1,1 1,0 0,0-1,0 1,0 0,0-1,0 1,0 0,0 0,0 0,0 0,1 0,-1 0,0 0,0 0,1 0,-1 2,-10 6,1 2,0-1,1 2,0-1,0 1,2 0,-1 1,2 0,-1 0,-3 14,7-21,1 1,0 0,1-1,-1 1,1 0,0 0,1 0,0 0,0 0,0 0,1 0,0 0,1 0,-1 0,1-1,1 1,-1-1,1 1,0-1,0 0,1 0,0 0,3 4,1-5,1 0,0 0,0-1,0 0,1 0,-1-1,1-1,0 1,0-2,0 1,-1-1,2-1,-1 0,0 0,0-1,0 0,8-2,-12 2,46-6,-1-3,1-2,-2-2,0-2,4-4,403-147,-432 157,-38 6,-42 7,27 0,0 2,0 1,0 0,1 3,0 0,1 1,0 2,-6 4,23-11,1-1,-1 2,1-1,0 1,0 0,1 1,0 0,0 0,0 0,1 1,0 0,1 1,0-1,0 1,0 0,1 0,1 0,0 1,0-1,1 1,0 0,0-1,1 1,0 10,2-16,-1-1,1 1,0 0,0 0,0 0,0-1,1 1,-1-1,1 1,0-1,0 0,1 1,-1-1,0 0,1-1,0 1,0 0,0-1,0 1,0-1,0 0,1 0,-1 0,1-1,-1 1,1-1,0 0,0 0,-1 0,5 0,120 6,-98-13,0-2,-1 0,0-2,0-1,-1-2,-1 0,0-2,-1-1,-1-1,9-8,-33 24,54-40,-3-2,-1-3,-2-2,-2-2,-3-2,23-36,-53 73,-1-1,-1 0,-1-1,0 0,-1-1,-1 0,0 0,-2-1,0 0,-1-1,-1 1,-1-1,0 0,-2 0,0-1,-1 1,-1 0,-2 0,-2-19,2 33,0 0,0 0,-1 1,1-1,-1 1,-1-1,1 1,-1 0,0 1,0-1,0 1,0-1,-1 1,0 0,0 1,0-1,0 1,-1 0,1 1,-1-1,0 1,0 0,0 0,0 1,0 0,0 0,0 0,0 1,0 0,0 0,0 0,-1 1,-3 1,-13 6,0 1,1 0,0 2,1 1,0 1,1 0,0 1,1 2,1 0,0 1,2 0,0 1,1 1,0 1,2 0,0 1,1 0,2 1,-5 13,8-21,1 0,1 1,0-1,1 1,0 0,1 0,1 0,1 0,0 0,1 1,0-1,1 0,1 1,0-1,2 0,-1-1,2 1,0 0,0-1,2 0,0-1,0 1,9 10,-1-10,0 0,1-2,1 0,0-1,0 0,1-1,1-2,-1 0,1 0,1-2,-1 0,1-2,13 2,6 0,0-2,0-2,1-2,-1-1,0-2,25-6,-31 2,1-1,-1-2,-1-1,1-1,-2-2,0-1,-1-2,-1-1,0-1,-1-2,16-15,-33 26,0-1,-1-1,0 1,-1-2,-1 1,1-1,-2-1,1-2,-6 12,0 1,0-1,0 1,-1-1,0 0,0 0,0 0,0 1,-1-1,1 0,-1 0,0 0,0 0,0 0,-1 0,0 0,1 0,-1 0,-1 0,1 1,0-1,-1 0,0 1,0-1,0 1,0 0,0 0,-1-1,0 2,1-1,-1 0,0 0,-1 0,-1 0,0 1,-1-1,1 1,0 0,-1 0,1 1,-1-1,0 1,1 0,-1 1,0-1,1 1,-1 1,0-1,0 1,1 0,-1 0,0 0,1 1,-1 0,-2 1,-106 63,103-58,1 0,0 0,0 1,1 1,0 0,1 0,0 0,1 1,0 1,0-1,1 1,1 0,0 0,1 0,0 1,0 0,2 0,0 0,0 0,1 0,1 0,0 2,1-9,0 0,0 1,0-1,1 0,0-1,1 1,-1 0,1 0,0-1,0 0,1 0,0 0,0 0,0 0,0-1,1 1,-1-1,1-1,0 1,1-1,-1 1,1-1,-1-1,1 1,0-1,0 0,4 1,8 2,1-1,-1-1,1-1,-1 0,1-1,0-1,0-1,14-3,7-3,1-1,-2-3,0-1,0-2,-1-2,13-8,176-125,-130 80,98-78,-194 146,0 0,0 0,1 0,-1 0,0 0,1 0,-1 0,1 0,-1 1,1-1,-1 0,1 1,-1 0,1-1,-1 1,1 0,0 0,-1 0,1 0,-1 0,1 0,0 0,-1 0,1 1,-1-1,1 1,0-1,-1 1,1-1,-1 1,0 0,1 0,-1 0,0 0,1 0,-1 0,0 0,0 0,0 1,0-1,0 0,0 1,0-1,-1 0,1 1,0-1,-1 1,1 0,-1-1,0 1,1-1,-1 1,0 0,0-1,0 1,0-1,0 1,0 0,2 21,-1 1,-1-1,-1 1,-1-1,-1 1,0-1,-2 0,-1 0,-1-1,-1 0,-2 2,5-15,-1 0,0 0,-1-1,0 0,-1 0,1 0,-1-1,-1 0,1 0,-1-1,0-1,-1 1,1-1,-1-1,0 0,-1 0,12-4,-1 0,0 1,1-1,-1 0,1 1,-1-1,1 1,-1-1,0 1,1-1,-1 1,0-1,1 1,-1-1,0 1,0-1,0 1,1-1,-1 1,0-1,0 1,0-1,0 1,0 0,0-1,0 1,0-1,0 1,0-1,-1 1,1 0,0-1,0 1,0-1,-1 1,1-1,0 1,-1-1,1 1,0-1,-1 0,1 1,-1-1,1 1,0-1,-1 0,1 1,-1-1,1 0,-1 0,1 1,-1-1,0 0,1 0,-1 0,1 0,-1 0,1 1,-1-1,0 0,1 0,-1-1,1 1,-1 0,1 0,-1 0,0 0,45 11,12-10,0-2,-1-3,1-2,-1-3,33-10,-48 11,3 0,-1-1,0-3,-1-1,0-3,28-14,-64 28,0 0,0-1,-1 0,1 0,-1 0,1 0,-1-1,0 0,0 0,-1 0,1 0,-1 0,0-1,0 1,0-1,-1 0,0 0,1 0,-2 0,1-1,0 0,-2-18</inkml:trace>
  <inkml:trace contextRef="#ctx0" brushRef="#br0" timeOffset="568.818">1553 214,'0'0</inkml:trace>
</inkml:ink>
</file>

<file path=ppt/ink/ink5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4:09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197 131,'0'-4,"0"2,0 7,5 7,1 7,0 5,-1 2,-1 3,-2 0,-1 1,-1 0,0-1,0 0,0-1,0 1,-1-1,1 0,0-4</inkml:trace>
  <inkml:trace contextRef="#ctx0" brushRef="#br0" timeOffset="304.876">0 611,'43'-9,"19"-9,4-1,-4 3,-9 4,-12 0,-10 1,-4 3,-2 3,-6 2</inkml:trace>
  <inkml:trace contextRef="#ctx0" brushRef="#br0" timeOffset="1052.356">57 837,'47'-13,"189"-32,-233 45,-1-1,1 0,-1 1,1-1,0 1,-1 0,1 0,-1 0,1 0,-1 0,1 0,0 1,-1-1,1 1,-1 0,1 0,-1 0,0 0,1 0,-1 0,0 1,0-1,0 1,0 0,0-1,0 1,0 0,-1 0,1 0,-1 0,1 0,-1 1,0-1,0 0,0 1,0-1,0 1,-1-1,1 1,-1-1,1 1,-1-1,0 2,-3 8,0-1,-1 0,-1-1,0 1,0-1,-1 0,0 0,-1 0,0-1,-1 0,0 0,0-1,0 0,-1-1,-1 0,-1 1,-33 33,-40 55,83-95,1 0,0 0,-1 1,1-1,0 0,-1 0,1 0,0 0,0 1,0-1,0 0,0 0,1 0,-1 1,0-1,0 0,1 0,-1 0,1 0,-1 0,1 0,-1 0,1 0,0 0,-1 0,1 0,0 0,0 0,0 0,0-1,0 1,0 0,0-1,0 1,0-1,0 1,0-1,0 1,0-1,0 0,1 1,-1-1,0 0,0 0,0 0,1 0,57-3,48-40,-33 14,-65 25</inkml:trace>
  <inkml:trace contextRef="#ctx0" brushRef="#br0" timeOffset="2402.366">621 1006,'3'-27,"2"0,1 0,1 0,1 1,1 0,2 1,0 0,2 0,1 1,1 1,9-11,25-47,36-59,-85 139,0 0,0-1,0 1,0 0,0 0,1-1,-1 1,1 0,-1 0,1 0,-1 0,1-1,0 1,-1 0,1 0,0 0,0 0,0 1,-1-1,1 0,0 0,1 0,-1 1,0-1,0 0,0 1,0-1,0 1,0 0,1-1,-1 1,0 0,0 0,1-1,-1 1,0 0,1 0,-1 1,0-1,0 0,1 0,-1 1,0-1,0 0,0 1,0-1,1 1,-1 0,0-1,1 2,21 123,-22-106,1 0,1 0,1 0,0-1,2 1,0-1,4 7,-9-23,-1 0,1 0,0 0,0 0,0 0,0 0,0 0,0-1,1 1,-1 0,0-1,1 1,-1-1,1 1,0-1,-1 0,1 0,0 0,0 0,0 0,0 0,0 0,0-1,0 1,0-1,0 1,0-1,0 0,0 0,0 0,0 0,1 0,-1-1,0 1,0 0,0-1,0 0,0 1,0-1,0 0,0 0,-1 0,1 0,0 0,0-1,-1 1,1-1,-1 1,1-1,-1 1,0-1,0 0,1 1,-1-1,0-1,63-120,126-161,-168 268,-18 52,-7 340,3-352</inkml:trace>
  <inkml:trace contextRef="#ctx0" brushRef="#br0" timeOffset="2865.995">1495 922,'43'-5,"-2"-2,1-1,-1-3,0-1,-1-2,-1-2,0-1,-1-2,-1-2,13-11,-33 17,-2 0,0-2,0 0,-2 0,0-1,-1-1,-1 0,-1-1,-1 0,0-1,4-17,-10 33,0-1,0 1,0-1,-1 0,0 0,0 0,0-1,-1 1,0 0,0-1,-1 1,0-1,0 1,0 0,-1-1,0 1,0 0,0-1,-1 1,0 0,0 0,-1 0,0 0,0 1,0-1,-1 1,1 0,-1-1,-1 2,1-1,-1 0,1 1,-1 0,-1 0,1 1,0-1,-1 1,-4-2,2 3,0 1,0-1,-1 2,1-1,-1 1,1 0,0 0,-1 1,1 1,0-1,0 1,-1 1,2-1,-1 1,0 1,0-1,1 1,0 1,0-1,0 1,1 1,-1-1,1 1,-1 1,-3 3,1 0,0 1,1 0,0 0,1 1,0 0,1 0,0 1,1-1,0 1,1 0,1 1,0-1,0 9,2-11,0-1,2 0,-1 1,1-1,1 0,0 0,0 0,1 0,0 0,1 0,0-1,0 0,1 1,1-2,-1 1,1-1,1 0,0 0,0 0,3 2,13 9,0-2,0 0,2-1,0-2,1 0,0-2,1-1,0-1,1-1,0-2,0 0,13 0,95 3,-108-10</inkml:trace>
  <inkml:trace contextRef="#ctx0" brushRef="#br0" timeOffset="35077.077">2370 18,'198'-15,"-196"14,0 1,0-1,0 1,0 0,0 0,0 0,0 0,0 0,0 0,0 1,0-1,0 1,0-1,0 1,0 0,-1-1,1 1,0 0,0 0,-1 0,1 1,-1-1,1 0,-1 1,1-1,-1 1,0-1,0 1,0 0,0-1,0 1,0 0,0 0,0 0,-1 0,1-1,-1 1,1 0,-1 0,0 0,0 0,0 0,0 0,0 0,0 0,-1 0,1 0,-1 0,1 0,-1 0,0 0,-43 49,39-47,1-1,-1 1,1 0,0 0,0 1,0-1,1 1,-1 0,1 0,0 0,1 0,-1 1,1-1,0 1,0-1,1 1,0 0,0 2,1-5,1 0,-1-1,1 1,0 0,0 0,0-1,0 1,1-1,-1 1,1-1,0 1,-1-1,1 0,0 0,0 0,0 0,1 0,-1-1,0 1,1 0,-1-1,1 0,0 0,-1 0,1 0,0 0,0 0,-1-1,3 1,88 6,-87-7,80-6,-61-1</inkml:trace>
</inkml:ink>
</file>

<file path=ppt/ink/ink5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4:51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1,'-11'127,"-73"142,73-238,2 0,1 1,1 0,2 0,1 0,2 0,1 28,2-56,-1-1,0 1,1-1,0 1,0-1,0 1,0-1,1 1,-1-1,1 0,0 0,0 0,0 0,0 0,1 0,-1-1,1 1,-1-1,1 1,0-1,0 0,0 0,0 0,0-1,1 1,-1-1,0 0,1 0,-1 0,1 0,0 0,-1-1,1 0,-1 0,2 0,6 0,0 0,1-1,-1-1,0 0,0 0,0-1,0 0,-1-1,1-1,8-4,11-11,0-2,-1-1,-1-2,-1 0,-2-2,0 0,9-17,26-26,-41 34,-50 58,20-14,1 1,0 0,0 0,1 1,0 0,1 1,0-1,1 2,0-1,1 1,0 0,1 1,0-1,1 1,0 0,1 0,1 0,0 1,1-1,0 7,1-16,1 0,0 0,0 0,0 0,0 0,1 0,-1 0,1-1,0 1,0-1,1 1,-1-1,1 0,-1 0,1 0,0 0,0 0,0-1,1 1,-1-1,1 0,-1 0,1 0,0 0,-1-1,1 0,0 1,0-2,0 1,0 0,0-1,0 1,1-1,6 1,-1-1,1 0,0-1,0 0,-1 0,1-1,-1-1,1 1,-1-2,0 0,0 0,2-1,-6 0,1 1,-1-1,0 0,-1 0,1 0,-1-1,0 0,0 0,-1 0,0 0,0-1,0 0,-1 0,0 0,0 0,-1 0,0-1,0 1,-1-1,0 1,0-1,-1 0,0 1,0-1,-1 0,0 1,0-1,-1-2,-1 4,0 1,-1-1,1 1,-1 0,0 0,0 1,0-1,-1 1,0 0,0 0,0 0,0 1,-1 0,1 0,-1 0,-1 0,-17-8</inkml:trace>
  <inkml:trace contextRef="#ctx0" brushRef="#br0" timeOffset="311.274">223 311,'-68'-16,"68"16,0 0,0 0,1 0,-1-1,0 1,0 0,1 0,-1 0,0 0,0 0,1 0,-1 0,0 0,0 0,0-1,1 1,-1 0,0 0,0 0,0 0,0-1,1 1,-1 0,0 0,0 0,0-1,0 1,0 0,0 0,1-1,-1 1,0 0,0 0,0-1,0 1,0 0,0 0,0-1,0 1,0 0,0 0,0-1,0 1,-1 0,1 0,0 0,0-1,0 1,0 0,0-1,27-1,173-35,-144 23,67-19,-101 31</inkml:trace>
  <inkml:trace contextRef="#ctx0" brushRef="#br0" timeOffset="1828.941">336 284,'0'-5,"-5"-2,-6 1,-2 6,-2 3,-5 1,-3 0,-3-1,-1-1,-1 4,-1 1,0-1,0-1,1-2,-1-1,5-1</inkml:trace>
</inkml:ink>
</file>

<file path=ppt/ink/ink5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5:07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484 727,'-15'-7,"-1"1,1 0,-1 2,0 0,0 0,0 1,-1 2,1-1,-1 2,1 0,0 1,-1 0,1 2,0 0,0 1,0 0,-8 4,11-2,0 0,0 1,0 1,1 0,1 0,-1 1,1 1,1 0,0 0,0 1,1 0,1 1,-1 0,2 1,4-10,0 0,1 0,0 1,0-1,0 1,0-1,0 1,1 0,-1-1,1 1,0 0,0 0,1 0,-1 0,1 0,0 0,0 0,0 0,0 0,1 0,0 0,0 0,0 0,0 0,0 0,1-1,0 1,0-1,0 1,0-1,0 1,1-1,-1 0,1 0,0 0,0-1,0 1,0-1,1 0,-1 1,1-1,-1-1,1 1,0-1,0 1,-1-1,1 0,0 0,3 0,10-3,0-1,-1 0,1-1,-1-1,0 0,0-1,0-1,-1-1,0 0,-1-1,0 0,0-1,-1-1,6-5,-13 11,26-19,-1-3,-2 0,0-2,-2-1,-1-1,19-30,-26 40,-9 40,-3 151,22 150,-23-276,-1 0,-2 0,-2 0,-1 1,-3-1,-2 0,-2-1,-1 1,-4 5,6-28,3-9,0-1,0 1,-1-1,-1 1,0-1,-1 0,0-1,0 0,-1 0,0 0,-2 0,5-6,0 1,0-1,-1 0,0-1,0 1,0-1,0 0,0 0,-1 0,1-1,-1 0,0 0,0-1,0 1,0-1,0 0,0-1,0 0,0 0,0 0,0 0,0-1,0 0,-4-1,6-3,-1 0,1 0,0-1,0 1,1-1,0 1,0-1,0 0,1-1,-1 1,1 0,1-1,-1 1,1-1,1 1,-1-1,1 1,0-1,0 0,1 1,0-1,0 1,1-1,0 1,0 0,0-1,69-192,-63 173</inkml:trace>
  <inkml:trace contextRef="#ctx0" brushRef="#br0" timeOffset="1153.042">822 896,'32'0,"-1"-1,1-2,0-2,-1 0,0-2,0-2,-1 0,0-2,26-14,-51 23,0-1,0 0,0 1,0-1,0-1,-1 1,1-1,-1 0,0 0,0 0,0 0,-1-1,0 0,0 1,0-1,0 0,-1-1,0 1,0 0,0-1,0 1,-1-1,0 1,0-1,-1 0,0 1,0-1,0 0,0 1,-1-1,0 0,0 1,-1-1,0 1,-1-3,2 5,-1 1,0-1,-1 1,1 0,0-1,-1 1,1 0,-1 1,0-1,0 0,1 1,-1-1,0 1,0 0,-1 0,1 0,0 1,0-1,0 1,0-1,-1 1,1 0,0 0,0 1,0-1,-1 1,1 0,0-1,0 1,0 0,0 1,0-1,-2 2,-90 63,90-62,0 1,0-1,0 1,1-1,-1 1,1 0,0 1,1-1,-1 1,1 0,0 0,1 0,0 0,0 0,0 0,0 1,1-1,0 1,0-1,1 1,0 0,0-1,1 1,0-1,0 1,0-1,1 0,0 1,0-1,0 0,1 0,0 0,3 5,5-2,1 0,-1 0,1-1,1-1,0 0,0-1,0 0,0-1,1-1,0 0,0 0,0-2,1 0,-1 0,1-1,-1-1,0-1,1 0,-1 0,1-2,-1 0,0 0,7-4,10-5,-1-1,0-1,-1-2,-1-1,0-1,17-16,-16 12,-1-1,-1-1,-1-2,-1 0,-2-2,0 0,-2-2,-1 0,-2-1,-1-1,-1-1,-2 0,-1-1,-1-1,-3 0,0 0,-3-1,-1 0,0-17,-3 42,-1 0,-1 0,1 0,-2 0,0 0,0 0,-1 0,0 1,-1-1,0 0,-1 1,0 0,0 0,-1 0,-1 0,1 1,-2 0,0-1,6 9,0 0,0 0,0 0,0 0,-1 0,1 0,0 0,-1 1,1-1,0 1,-1-1,1 1,-1-1,1 1,-1 0,1-1,-1 1,1 0,-1 0,1 0,-1 0,1 1,-1-1,1 0,-1 0,1 1,-1-1,1 1,-1 0,1-1,0 1,-1 0,1 0,0 0,0 0,0 0,0 0,0 0,0 0,0 0,0 1,0-1,0 0,1 0,-1 1,0-1,1 1,-26 74,20-31,1 0,3 1,1-1,5 22,-2 25,26 151,2 29,-31-200,-21-144,18 49</inkml:trace>
  <inkml:trace contextRef="#ctx0" brushRef="#br0" timeOffset="1402.978">1415 416,'38'0,"32"0,9 0,1-4,-4-3,-6 1,-9-3,-5-1,-9 1,-1 3,-4-3,-5 1,-4 1,-2 2,-2 2,-6 1</inkml:trace>
</inkml:ink>
</file>

<file path=ppt/ink/ink5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5:15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0,'0'0,"-5"0,-1 5,5 1,2-5,2 3,-1-1</inkml:trace>
  <inkml:trace contextRef="#ctx0" brushRef="#br0" timeOffset="-869.055">199 451,'-5'-1,"0"-1,0 1,0 0,0 1,-1-1,1 1,0 0,0 0,0 1,0-1,-1 1,1 0,0 1,0-1,0 1,1 0,-1 0,0 1,1-1,0 1,-1 0,1 0,0 1,0-1,1 1,-1 0,1-1,0 2,-3 3,-2 4,1 0,0 1,1 0,0 0,1 1,0-1,1 1,1 0,0 1,1 3,-1 214,3-222,0-1,1 1,0-1,1 0,0 1,0-1,1 0,0 0,1-1,0 1,0-1,1 0,0 0,0 0,1 0,0-1,0 0,1 0,0-1,0 0,1 0,-1-1,1 0,0 0,1-1,-1 0,1 0,8 2,-3-4,1-1,-1 0,0-1,0 0,1-1,-1-1,0 0,0-1,0-1,-1 0,1-1,-1 0,0-1,2-2,169-113,-172 112,5-2,-1-2,0 1,-1-2,-1 0,0-1,-1 0,-1-1,0-1,-2 0,1 0,-2-1,0 0,-2-1,0 0,0 0,-2-1,-1 1,0-1,-1 0,-2 0,1-15,-6 22,1 1,-2 0,1 0,-2 1,1-1,-2 1,1 0,-2 1,1 0,-1 0,-1 0,0 1,0 0,-1 1,0 0,0 1,-1 0,0 0,0 1,-1 1,0 0,0 0,0 1,-8-1,-2 1,-1 1,0 1,1 1,-1 1,0 1,1 1,-1 1,1 1,0 1,0 1,0 1,1 1,0 1,0 0,1 2,0 0,1 1,1 1,0 1,0 1,-10 12,4-8</inkml:trace>
  <inkml:trace contextRef="#ctx0" brushRef="#br0" timeOffset="-429.759">114 818,'87'-49,"-32"11,-41 30,1 0,0 1,1 1,0 0,0 1,0 1,1 1,-1 0,12 0,-23 4,0 0,0 0,0 0,0 1,0 0,0 0,0 1,-1-1,1 1,-1 0,1 0,-1 0,0 1,-1 0,1-1,0 1,-1 1,0-1,0 0,0 1,0 2,26 29,-21-29,0 0,0 0,1-1,0 0,1 0,-1-1,1 0,0-1,0 0,0-1,1 0,-1 0,1-1,0 0,0-1,0-1,-1 1,1-2,0 1,8-3,-16 3,0-1,0 0,0 0,-1 1,1-2,0 1,0 0,-1 0,1-1,-1 0,1 1,-1-1,0 0,0 0,0 0,0-1,0 1,0 0,-1-1,1 1,-1-1,1 1,-1-1,0 0,0 0,0 0,0 1,-1-1,1 0,-1 0,0 0,0 0,0 0,0 0,0 0,-1 0,1 0,-1 0,0 0,0 1,0-1,0 0,-1-1,-5-14</inkml:trace>
  <inkml:trace contextRef="#ctx0" brushRef="#br0" timeOffset="579.84">763 84,'7'-4,"0"0,1 1,-1-1,1 1,-1 1,1-1,0 1,0 1,0 0,0 0,1 0,-1 1,0 0,5 1,3-1,-14-1,1 0,-1 1,1-1,0 1,-1-1,1 1,0 0,-1 0,1 0,0 1,-1-1,1 1,0-1,-1 1,1 0,-1 0,1 0,-1 0,1 0,-1 1,0-1,0 1,0-1,0 1,0 0,0 0,0 0,0 0,-1 0,1 0,-1 1,0-1,1 0,-1 1,0-1,0 1,-1-1,1 1,0 0,-1-1,0 1,1 0,-1-1,0 1,-1 0,1-1,-1 3,-19 42,17-43,0 0,1 1,0-1,-1 1,1 0,1-1,-1 1,1 0,0 0,0 0,0 0,1 0,0 0,0 0,0 1,1-3,0-1,0 0,0 0,0 0,0-1,1 1,-1 0,0 0,1-1,0 1,-1 0,1-1,0 0,0 1,0-1,0 0,0 0,0 0,0 0,0-1,0 1,0 0,0-1,1 0,-1 1,0-1,0 0,1 0,-1 0,1-1,70-8,44-17,-92 24</inkml:trace>
  <inkml:trace contextRef="#ctx0" brushRef="#br0" timeOffset="2068.132">453 0,'-5'0,"-2"5,1 6,1 6,6 1,8-4,3-8,-2-11,-6-3,-9-2,-4 7,0 8,1 3</inkml:trace>
  <inkml:trace contextRef="#ctx0" brushRef="#br0" timeOffset="3033.073">1440 649,'252'-17,"-50"-13,-73 19,-117 11</inkml:trace>
  <inkml:trace contextRef="#ctx0" brushRef="#br0" timeOffset="3402.439">1751 424,'-5'9,"-2"13,6 8,3 3,0 1,1-1,-1 0,0-2,-1-1,0-1,-1-1,0 1,0-1,0 0,0-1,0-3</inkml:trace>
</inkml:ink>
</file>

<file path=ppt/ink/ink5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5:21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566 142,'0'-2,"1"0,-1 0,1-1,-1 1,0 0,0-1,0 1,0 0,0 0,-1-1,1 1,-1 0,1 0,-1-1,0 1,0 0,0 0,0 0,0 0,0 0,-1 0,1 0,-1 1,1-1,-1 0,0 1,0-1,0 1,1 0,-1 0,0-1,-1 1,1 1,0-1,0 0,0 0,0 1,-1-1,1 1,0 0,-1 0,1-1,0 2,-1-1,-8 3,0 0,0 1,0 1,1 0,-1 0,1 1,0 0,1 1,-1 0,2 1,-1 0,-5 6,11-11,0 0,0 1,0 0,0-1,1 1,-1 0,1 0,0 1,0-1,0 0,1 1,0-1,0 1,0-1,0 1,1 0,-1-1,1 1,0 0,1-1,-1 1,1 0,0-1,0 1,1-1,-1 1,1-1,0 0,0 0,0 0,1 0,-1 0,1 0,0 0,0-1,0 1,1-1,-1 0,1 0,0-1,0 1,0-1,0 1,0-1,0-1,1 1,-1 0,5 0,0-1,-1 0,0-1,1 0,-1 0,1-1,-1 0,0 0,1-1,-1 0,0-1,0 0,0 0,-1 0,1-1,-1 0,0-1,0 0,0 0,0 0,-1-1,0 0,0 0,-1 0,0-1,0 0,0 0,-1 0,0-1,-1 0,1 1,-1-1,-1 0,0 0,0-1,0-3,25-121,-5 181,41 187,-52-183,-5-35,-1 1,-1 0,0 0,-1 0,-1 0,-1 1,0-1,-2 1,0-1,-1 1,-1-1,0 0,-1 0,-2 0,1-1,-9 16,9-27,0 0,0-1,-1 1,0-1,0 0,-1-1,1 1,-1-1,0 0,0-1,0 0,-1 0,1-1,-1 1,1-2,-1 1,0-1,0 0,1-1,-1 0,0 0,-3-1,8 1,-1 0,0-1,1 1,-1-1,1 0,-1-1,1 1,0 0,0-1,-1 0,1 0,0 0,0 0,1 0,-1 0,0-1,1 0,-1 1,1-1,0 0,0 0,0 0,0 0,1-1,-1 1,1 0,0-1,0 1,0-1,0 1,1-1,-1 1,1-1,0 0,0 1,0-1,1 1,-1-1,2-2,7-11,1 1,0 1,1-1,1 2,1-1,0 2,0 0,1 0,1 2,0-1,1 2,0 0,1 1,0 1,0 0,1 1,7-1,129-40,-130 45</inkml:trace>
  <inkml:trace contextRef="#ctx0" brushRef="#br0" timeOffset="380.735">255 849,'44'-10,"37"-8,16-5,-5 0,-8 6,-9-1,-12 3,-12 5,-11 3,-6 4,-4 1,-3 2,-2 1,1-1,-4 1</inkml:trace>
  <inkml:trace contextRef="#ctx0" brushRef="#br0" timeOffset="942.73">312 1300,'41'-6,"0"-2,0-2,-1-1,0-2,24-13,-48 19,-2 0,1-1,-1-1,0 0,-1-1,0 0,-1-1,0-1,0 0,-1-1,-1 0,0 0,-1-1,-1 0,6-11,-13 21,1 1,-1-1,0 1,0-1,0 0,0 1,-1-1,0 0,1 0,-1 1,0-1,-1 0,1 0,-1 1,0-1,1 0,-2 1,1-1,0 1,-1-1,0 1,1 0,-1 0,0-1,-1 1,1 1,-1-1,1 0,-1 1,0-1,0 1,0 0,0 0,0 0,-1 0,1 0,0 1,-1-1,0 1,1 0,-1 0,0 1,1-1,-1 1,0 0,1 0,-1 0,0 0,0 1,1-1,-1 1,0 0,1 0,-1 0,1 1,-2 0,-5 4,-1 1,1 0,1 0,-1 1,1 0,1 1,0 0,0 0,0 1,1 0,1 1,0-1,0 1,1 0,0 0,1 1,1 0,0-1,0 1,0 3,3-8,-1-1,1 1,0-1,1 1,-1-1,1 0,1 1,-1-1,1 0,0 0,0 0,1 0,0 0,0 0,0-1,1 1,0-1,0 0,0 0,1 0,-1-1,4 3,5 4,2-1,-1 0,1-1,0-1,1 0,0-1,13 4,28-2,-32-11</inkml:trace>
  <inkml:trace contextRef="#ctx0" brushRef="#br0" timeOffset="1931.933">1131 115,'14'13,"0"1,-1 0,-1 1,0 1,-1 0,-1 0,0 1,-1 0,-1 1,-1 0,0 0,-2 1,0-1,-1 1,0 1,-2-1,0 0,-2 1,0-1,-1 0,-1 3,1 62,-16 153,7-205,-1-1,-2-1,-1 1,-2-2,0 0,-2-1,-1-1,-17 18,-54 45,68-70</inkml:trace>
  <inkml:trace contextRef="#ctx0" brushRef="#br0" timeOffset="2481.781">87 2,'-21'65,"3"2,3 0,3 1,3 0,0 58,6-71,3 0,2 1,3-1,2-1,2 1,2-1,3-1,3 0,22 50,-29-81,0-1,2 1,0-2,2 1,0-2,1 0,1-1,1 0,0-1,2-1,-1-1,16 8,-10-10</inkml:trace>
  <inkml:trace contextRef="#ctx0" brushRef="#br0" timeOffset="3169.571">1639 255,'-29'40,"2"1,2 2,2 0,2 1,2 1,1 1,3 1,1 5,11-43,1-1,0 1,1 0,0-1,0 1,1 0,0 0,0-1,1 1,1 0,-1-1,1 1,1-1,-1 1,2-1,-1 0,1 0,0 0,1-1,-1 1,2-1,-1 0,1-1,0 1,0-1,1 0,0-1,5 4,-3-3,0 0,1-1,-1-1,1 1,0-2,0 1,0-1,0-1,0 0,1 0,-1-1,1-1,0 1,-1-2,1 1,-1-2,1 1,-1-1,0-1,0 0,0 0,0-1,0-1,1 0,7-5,0 0,-1-1,-1 0,1-2,-2 0,0 0,-1-2,0 0,-1 0,-1-1,0-1,-1 0,-1 0,-1-1,-1-1,0 1,3-14,-9 24,-1 0,0 0,0 0,-1 0,0 0,-1 0,0 0,0 1,0-1,-1 0,0 0,-1 1,0-1,0 1,0 0,-1 0,0 0,-1 0,1 1,-1 0,0 0,-1 0,0 0,0 1,0 0,0 0,-1 1,0 0,1 0,-2 0,1 1,0 0,-1 0,1 1,-1 0,0 1,0-1,-8 1,-14-4</inkml:trace>
  <inkml:trace contextRef="#ctx0" brushRef="#br0" timeOffset="3467.851">1469 679,'271'-135,"-261"130,-8 3,1-1,0 1,0 0,0-1,0 2,0-1,0 0,1 1,-1-1,0 1,1 0,0 0,-1 0,1 1,-1-1,1 1,0 0,-1 0,1 0,0 0,-1 1,1-1,-1 1,1 0,-1 0,1 1,-1-1,1 1,-1-1,0 1,0 0,0 0,0 1,2 1,-3 1,0 0,0 0,1 0,-1-1,1 1,1-1,-1 1,1-1,-1 0,1 0,0-1,0 1,1-1,-1 0,1 0,0 0,0-1,0 1,0-1,0-1,0 1,0-1,1 0,-1 0,1 0,-1-1,1 1,-1-1,3-1,87-25,-73 16</inkml:trace>
  <inkml:trace contextRef="#ctx0" brushRef="#br0" timeOffset="4003.673">2006 29,'20'-6,"-10"2,1 0,-1 1,1 0,-1 0,1 1,0 1,0-1,0 2,0 0,0 0,-1 1,1 0,0 1,0 0,6 3,-15-3,0 1,0-1,-1 1,1 0,-1-1,0 1,0 0,0 0,0 0,0 0,-1 0,1 0,-1 0,0 0,0 0,0 0,0 0,-1 0,1 0,-1 0,1 0,-1 0,0-1,0 1,-1 0,1 0,-1-1,1 1,-1-1,0 1,0-1,0 0,0 1,0-1,0 0,-1 0,-2 1,-5 12,8-13,1 0,-1 0,1 0,0 0,-1 0,1 0,0 1,0-1,1 1,-1-1,0 0,1 1,-1-1,1 1,0 0,0-1,0 1,0-1,0 1,1-1,-1 1,1-1,0 1,0-1,0 0,0 1,0-1,0 0,0 0,1 0,-1 0,1 0,-1 0,1 0,0 0,0 0,0-1,0 1,0-1,0 0,1 0,-1 1,0-1,1-1,-1 1,0 0,1 0,-1-1,1 0,-1 1,1-1,-1 0,2 0,42-7,-26 1</inkml:trace>
  <inkml:trace contextRef="#ctx0" brushRef="#br0" timeOffset="4553.432">1893 453,'-2'-8,"0"1,0-1,0 1,-1 0,0 0,0 0,-1 0,0 0,0 1,0 0,-1 0,0 0,0 0,-1 1,0 0,0 0,0 0,0 1,-1 0,1 0,-1 1,0 0,-5-2,-5-2,12 4,-1 1,1-1,0 1,-1 0,1 1,-1-1,1 1,-1 0,0 0,1 1,-1-1,0 2,0-1,1 0,-1 1,0 0,1 0,-1 1,-4 2,-11 7,3 0</inkml:trace>
  <inkml:trace contextRef="#ctx0" brushRef="#br0" timeOffset="5172.368">2175 566,'39'-10,"26"-3,7-3,-3-1,-9 4,-10 4,-9 8,-16 9,-12 4</inkml:trace>
  <inkml:trace contextRef="#ctx0" brushRef="#br0" timeOffset="5420.929">2260 792,'38'-5,"27"-1,3-5,-6-1,-13 3</inkml:trace>
  <inkml:trace contextRef="#ctx0" brushRef="#br0" timeOffset="5700.977">3191 142,'-48'47,"2"1,3 3,1 1,0 7,31-45,-4 2,1 1,0 0,2 0,0 1,1 1,0 0,2 1,0 0,2 0,0 0,1 1,1 0,1 1,1-1,1 1,0-1,2 5,2-19,-1 0,2 0,-1 0,1 0,0-1,0 1,1-1,0 1,0-1,0 0,1-1,0 1,0-1,0 0,1 0,0-1,0 1,0-1,0-1,1 1,-1-1,1 0,0-1,0 1,0-1,0-1,0 1,1-1,1 0,9 0,0 0,0-1,0 0,0-2,0 0,0-1,0-1,-1 0,15-7,-7 0</inkml:trace>
  <inkml:trace contextRef="#ctx0" brushRef="#br0" timeOffset="6069.376">3332 594,'-3'15,"0"1,2 0,0 0,1 0,1 0,0 0,1 0,1-1,0 1,1 0,1-1,0 0,1 0,2 3,-6-15,0 0,0 0,1 0,-1-1,1 1,-1-1,1 1,0-1,0 0,0 0,0 0,0 0,0-1,0 1,1-1,-1 0,1 0,-1 0,1 0,-1-1,1 1,-1-1,1 0,-1 0,1 0,0-1,-1 1,1-1,-1 0,1 0,-1 0,0 0,1-1,-1 1,1-1,4-2,0-1,-1 1,1-2,-1 1,0-1,0 0,-1 0,1-1,-1 0,-1 0,0 0,0-1,3-5,-5 8,0 0,0-1,-1 1,0 0,0-1,0 0,-1 1,1-1,-1 0,-1 0,1 0,-1 0,0 1,-1-1,1 0,-1 0,0 0,0 0,-1 1,0-1,0 1,0-1,-1 1,1 0,-1 0,-1 0,1 0,-1 0,0 1,0 0,0-1,0 1,-1 1,1-1,-1 1,0 0,0 0,-1 0,1 1,-2-1,-48-4,30 6</inkml:trace>
  <inkml:trace contextRef="#ctx0" brushRef="#br0" timeOffset="6568.772">3585 876,'155'-285,"-155"285,21-32,-21 31,0 1,1-1,-1 1,0 0,0-1,1 1,-1-1,0 1,1 0,-1-1,0 1,1 0,-1-1,1 1,-1 0,0-1,1 1,-1 0,1 0,-1 0,1-1,-1 1,1 0,-1 0,1 0,-1 0,1 0,-1 0,1 0,-1 0,1 0,-1 0,1 0,-1 0,1 1,-1-1,1 0,-1 0,1 0,-1 1,0-1,1 0,-1 1,1-1,-1 0,0 1,1-1,-1 0,0 1,1-1,-1 1,0-1,0 0,1 1,-1-1,0 1,0-1,0 1,0-1,0 1,0-1,1 1,-1-1,0 1,0-1,-1 1,1 0,3 60,-4-56,0-1,0 1,0 0,0 0,1 0,0-1,0 1,0 0,0 0,1 0,0 0,0-1,0 1,1 0,-1-1,1 1,0-1,0 0,1 0,-1 1,1-1,0-1,0 1,1 0,-1-1,1 0,-1 0,1 0,0 0,0 0,4 1,-1-4,0-1,-1-1,1 1,-1-1,0 0,1-1,-1 1,0-1,0 0,-1-1,1 1,-1-1,1 0,-1-1,-1 1,1-1,0 0,-1 0,0-1,-1 1,1-1,-1 0,0 0,0 0,-1 0,1 0,0-4,19-68,-17 53</inkml:trace>
  <inkml:trace contextRef="#ctx0" brushRef="#br0" timeOffset="7024.805">4319 369,'-13'7,"-2"1,1 0,0 0,0 2,1 0,0 0,1 1,0 1,1 0,0 0,-7 11,17-21,0 0,1 1,-1-1,0 0,1 1,-1-1,1 0,0 1,0-1,0 0,0 1,0-1,0 1,1-1,-1 0,1 1,0-1,-1 0,1 0,0 1,0-1,1 0,-1 0,0 0,1 0,-1-1,1 1,-1 0,1 0,0-1,0 1,0-1,0 0,0 0,0 1,2-1,36 51,-40-43,-2-1,1 0,-1 0,0 1,-1-1,0 0,0-1,-1 1,0-1,0 1,-1-1,1-1,-2 1,1-1,-1 1,0-1,0-1,-1 1,1-1,-1-1,-1 1,7-4,-71 49,50-39</inkml:trace>
  <inkml:trace contextRef="#ctx0" brushRef="#br0" timeOffset="7341.035">4602 255,'-5'29,"-1"24,0 7,1-1,2-6,1-7,-4-7,-1-5,0-4,3-1,0-2,2 0,1 0,1-5</inkml:trace>
  <inkml:trace contextRef="#ctx0" brushRef="#br0" timeOffset="7587.955">4319 566,'39'-5,"26"-6,8-2,-4 2,-9 3,-10 2,-14 8,-12 3</inkml:trace>
  <inkml:trace contextRef="#ctx0" brushRef="#br0" timeOffset="7766.931">4772 792,'4'0,"3"0</inkml:trace>
</inkml:ink>
</file>

<file path=ppt/ink/ink5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5:34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58 189,'44'-115,"-63"139,4 12,0 0,3 1,1 1,2 0,1 0,0 15,7-45,-1 0,2 0,-1-1,1 1,0 0,0 0,1 0,0 0,1 0,0-1,0 1,0 0,1-1,0 0,1 0,0 0,0 0,0 0,1-1,0 0,0 0,0 0,1 0,0-1,0 0,0 0,1-1,0 0,0 0,0 0,5 1,-3-7,0 0,0-1,0 1,0-2,0 1,-1-1,1-1,-1 0,0 0,-1 0,1-1,-1 0,0-1,0 1,-1-1,0-1,0 1,-1-1,0 0,0 0,-1-1,0 1,0-3,5-3,-1 0,-1-1,0 0,-1 0,-1-1,0 0,-1 0,-1 0,-1 0,0 0,-1-1,0 1,-2-1,0 1,0-1,-2 1,0 0,-1 0,0 0,-2 1,0-1,0 1,-1 0,-4-3,9 14,0 1,-1-1,1 1,-1 0,0-1,0 1,0 1,-1-1,1 0,-1 1,1 0,-1 0,0 0,0 0,0 1,0-1,0 1,0 0,0 0,-1 0,1 1,0 0,0 0,-1 0,1 0,0 0,0 1,0 0,-5 1,-9 8</inkml:trace>
</inkml:ink>
</file>

<file path=ppt/ink/ink5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5:34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1 666,'0'-9,"5"-23,1-11,5-7,0 0,4-1,-2 3,3 0,3 4,-2-1,1 3,2 4,-2 3,1 3,-3 2,0 2,3 4,-2 8</inkml:trace>
</inkml:ink>
</file>

<file path=ppt/ink/ink5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5:47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203 368,'-29'44,"-9"10,3 1,2 3,-11 29,41-81,0 0,0 0,0 1,1-1,0 1,0-1,0 1,1 0,0 0,0 0,1-1,0 1,0 0,1 0,0 0,0 0,0-1,1 1,0 0,0-1,1 0,0 1,0-1,0 0,1 0,0-1,0 1,1 1,-2-4,0 1,0 0,1-1,-1 0,1 0,0 0,-1 0,1 0,0-1,1 0,-1 0,0 0,1 0,-1-1,1 0,-1 1,1-2,0 1,-1 0,1-1,0 0,0 0,-1-1,1 1,0-1,-1 0,1 0,0 0,-1-1,0 0,1 0,0 0,11-10,-1 2</inkml:trace>
  <inkml:trace contextRef="#ctx0" brushRef="#br0" timeOffset="303.873">655 481,'-28'30,"2"2,0 1,3 1,0 1,3 1,1 1,-11 29,28-62,-1 0,2 0,-1 0,0 0,1 1,0-1,0 0,0 1,0-1,1 1,-1-1,1 0,0 1,1-1,-1 1,1-1,0 1,0-1,0 0,1 0,-1 0,1 1,0-1,0-1,1 1,-1 0,1-1,-1 1,1-1,1 0,-1 1,0-2,1 1,-1 0,1-1,0 1,0-1,0 0,7 1,0 0,0-1,0 0,1-1,-1 0,0-1,1 0,-1-1,0 0,0-1,0 0,0-1,0 0,0-1,0 0,-1-1,0 0,0 0,0-1,-1 0,0-1,0 0,0 0,-1-1,0-1,-1 1,0-1,0 0,4-8,-11 17,4-7,1-1,-1 1,0-1,-1 1,0-1,0 0,-1 0,0 0,0-1,-1 1,0 0,-1-1,0 1,0-1,0 1,-1 0,-1-1,1 1,-3-6,0 4,0 1,0 0,-1 0,0 0,0 1,-1 0,0 0,-1 0,1 1,-2 0,1 0,-1 1,0 0,-5-4,-8 0</inkml:trace>
  <inkml:trace contextRef="#ctx0" brushRef="#br0" timeOffset="749.691">853 820,'42'-17,"-1"-2,-1-2,0-2,-2-1,-1-2,25-23,15-36,-78 118,-1-27,0 1,0 0,1 0,0-1,0 1,0 0,1 0,0 0,1 0,-1 0,1 0,1 0,-1 0,1-1,1 1,-1 0,1-1,0 0,0 0,1 0,0 0,0 0,0-1,1 1,-1-1,2 0,-1-1,0 1,3 0,2-2,0 0,0-1,0 0,0-1,0 0,1-1,-1 0,0-1,0 0,0 0,1-1,-1 0,-1-1,1 0,0-1,-1 0,0 0,0-1,0 0,0-1,-1 0,0 0,0-1,0 0,-1 0,0-1,-1 0,0 0,0 0,-1-1,2-4,-3 4,0 0,-1-1,-1 1,0-1,0 0,0 0,-1 0,-1 0,0 0,0 0,-1 0,0 0,-1 0,-1-3,-4-11</inkml:trace>
  <inkml:trace contextRef="#ctx0" brushRef="#br0" timeOffset="1188.057">2010 256,'-18'11,"1"0,1 1,0 1,1 1,0 0,1 1,0 1,2 0,0 1,0 0,0 4,11-20,1 0,-1 0,0 1,1-1,-1 0,1 1,0-1,-1 0,1 1,0-1,0 1,0-1,0 1,0-1,0 0,0 1,0-1,1 1,-1-1,0 0,1 1,-1-1,1 0,0 1,-1-1,1 0,0 0,0 0,0 0,0 1,0-1,0 0,0-1,0 1,0 0,0 0,1 0,-1-1,0 1,1-1,-1 1,0-1,1 1,67 5,-51-6,-14-1,1 0,-1 1,1-1,-1 1,1 0,-1 1,1-1,-1 1,0 0,1 0,-1 0,0 0,0 1,1 0,-1 0,0 0,-1 0,1 0,0 1,-1 0,1 0,-1 0,0 0,0 0,0 1,-1-1,1 1,-1 0,1 0,-1 0,-1 0,1 0,-1 0,2 5,-3 0,-1-1,0 1,0 0,-1 0,0 0,-1-1,1 0,-2 1,1-1,-1 0,0 0,-1-1,0 1,0-1,-1 0,0 0,-3 2,-121 94,61-73,48-26</inkml:trace>
  <inkml:trace contextRef="#ctx0" brushRef="#br0" timeOffset="1471.586">2772 1,'-20'38,"-15"33,-2 8,0 0,7-8,9-11,7-11,6-10,5-6,3-3,6-4,2 0,-1 0,-1 1,-1-1,-7-3,-3-7</inkml:trace>
  <inkml:trace contextRef="#ctx0" brushRef="#br0" timeOffset="1719.912">2292 510,'38'-10,"37"-3,11 1,-6 2,-10 3,-8 3,-10 2,-9 1,-7 1,-9 0</inkml:trace>
  <inkml:trace contextRef="#ctx0" brushRef="#br0" timeOffset="1971.639">2998 650,'4'10,"3"3</inkml:trace>
</inkml:ink>
</file>

<file path=ppt/ink/ink5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5:35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372 388,'-20'6,"0"0,1 1,0 2,0-1,1 2,1 1,-1 0,2 1,-1 0,2 2,0 0,-2 3,2-1,1 2,0-1,1 2,1-1,1 2,1 0,0 0,2 1,0-1,2 2,0-1,1 1,1 0,1 0,2 0,0 1,1-1,1 0,1 1,1-1,1 0,0-1,6 12,-7-23,1 0,1-1,-1 1,2-1,-1 0,1-1,1 1,-1-1,1 0,1-1,-1 0,1 0,1 0,-1-1,1-1,0 1,1-1,-1-1,1 0,0 0,0-1,0 0,0-1,0 0,1-1,-1 0,1 0,-1-1,1-1,-1 1,1-2,-1 0,0 0,7-2,14-9,0-1,-1-1,0-2,-2 0,0-2,-1-2,-1 0,0-2,-2 0,-1-2,-1 0,-1-2,16-27,-25 36,0-1,-1-1,0 0,-2 0,-1-1,0 0,-1 0,-2-1,0-1,-3 13,-1 1,0-1,0 0,-1 1,-1-1,1 0,-2 0,1 1,-1-1,-1 1,0-1,0 1,0 0,-1 0,-1 1,0-1,0 1,0 0,-1 0,0 0,-7-5,1 2,-1 1,0 0,0 1,-1 0,0 1,-1 1,0 0,0 1,0 1,-1 0,0 1,0 1,0 0,0 1,0 1,-1 0,1 1,0 1,-11 2,-11 3</inkml:trace>
  <inkml:trace contextRef="#ctx0" brushRef="#br0" timeOffset="299.132">5 897,'53'-16,"0"-3,-2-3,0-1,-1-3,42-29,-88 52,1 1,-1-1,0 1,1 0,0 1,-1-1,1 1,0 0,0 0,0 0,0 1,0-1,0 1,0 1,0-1,0 1,-1-1,1 1,0 1,0-1,-1 1,1 0,0 0,-1 0,0 0,1 1,-1 0,0 0,-1 0,1 0,3 4,2 2,0 0,1-1,0-1,0 1,1-2,-1 1,2-1,-1-1,1 0,0-1,0 0,9 1,-14-3,0-1,0 0,-1 0,1-1,0 1,0-2,0 1,0-1,0 0,0 0,-1-1,1 0,-1 0,1-1,-1 0,0 0,0 0,0-1,0 1,1-2,1-6</inkml:trace>
  <inkml:trace contextRef="#ctx0" brushRef="#br0" timeOffset="563.84">456 50,'-5'5,"4"1,1 0</inkml:trace>
  <inkml:trace contextRef="#ctx0" brushRef="#br0" timeOffset="982.689">795 220,'22'-11,"4"-4,1 2,0 0,1 2,1 1,-1 2,2 0,7 1,-36 6,1 0,0 1,0 0,-1-1,1 1,0 0,0 0,0 0,0 0,-1 0,1 0,0 1,0-1,0 1,-1-1,1 1,0-1,-1 1,1 0,-1 0,1 0,0 0,-1 0,0 0,1 1,-1-1,0 0,0 1,0-1,1 1,-2-1,1 1,0-1,0 1,0 0,-1-1,1 1,-1 0,1 0,-1-1,0 1,0 0,0 0,0 0,0 0,0-1,0 1,0 0,-1 0,1-1,-1 1,1 0,-1 0,0-1,0 1,-43 68,38-65,1 1,0 0,0 0,1 1,0-1,0 1,1 0,-1 0,2 0,-1 0,1 1,0-1,0 1,0 7,2-13,0 0,0 0,1 1,-1-1,0 0,1 0,0 0,-1 1,1-1,0 0,0 0,0 0,0 0,1 0,-1-1,0 1,1 0,-1-1,1 1,0 0,0-1,-1 0,1 0,0 1,0-1,0 0,0 0,0-1,1 1,-1 0,0-1,0 1,0-1,1 0,-1 0,2 0,86-12,-70 7,32-3,-29 6</inkml:trace>
  <inkml:trace contextRef="#ctx0" brushRef="#br0" timeOffset="1282.197">1331 671,'38'0,"28"-5,6-1,-3-1,-9 2,-10 2,-8-4,-8-1,-3 2,-8 1</inkml:trace>
  <inkml:trace contextRef="#ctx0" brushRef="#br0" timeOffset="1530.71">1585 417,'-10'43,"-3"29,1 7,2-6,3-14</inkml:trace>
  <inkml:trace contextRef="#ctx0" brushRef="#br0" timeOffset="2395.332">2065 841,'41'-1,"1"-2,-1-2,0-1,0-2,0-2,-1-2,-1-2,27-13,-46 18,-1-1,-1-2,0 0,0 0,-1-2,-1 0,0-1,-1 0,-1-2,-1 1,0-2,-1 0,0 0,-2-1,2-6,-10 23,-1-1,0 1,0-1,0 1,-1-1,1 0,0 1,-1-1,0 0,0 1,1-1,-2 0,1 1,0-1,0 0,-1 1,0-1,1 1,-1-1,0 0,0 1,-1 0,1-1,0 1,-1 0,1 0,-1 0,0-1,0 2,0-1,0 0,0 0,0 1,0-1,-1 1,1 0,0-1,-1 1,1 0,-1 0,1 1,-1-1,0 1,1-1,-1 1,0 0,1 0,-1 0,0 0,1 0,-1 1,-1 0,-9 2,1 1,0 0,0 1,0 1,1 0,-1 0,1 1,1 1,0 0,0 0,0 1,1 0,0 0,1 1,0 1,1-1,0 1,0 0,1 1,1 0,0 0,0 0,1 0,1 1,0-1,1 1,-1 12,3-20,0 1,0-1,0 1,1 0,-1-1,1 1,1-1,-1 1,1-1,0 0,0 1,1-1,-1 0,1 0,0-1,0 1,1-1,0 1,-1-1,1 0,1-1,-1 1,0-1,1 1,0-1,0-1,0 1,0-1,3 1,3 1,0 0,1-1,-1 0,1-1,0-1,0 0,0 0,0-1,-1-1,1 0,0 0,0-1,8-3,0 0,0-2,0 0,-1-1,0-1,0 0,-1-2,0 0,0-1,-2-1,0-1,0 0,-1-1,-1 0,0-2,-1 1,-1-2,-1 1,5-11,-7-23,-9 50,0 0,0 0,0 1,0-1,0 0,0 0,0 0,0 0,0 1,0-1,-1 0,1 0,0 0,0 1,-1-1,1 0,0 0,-1 1,1-1,-1 0,1 1,-1-1,1 0,-1 1,0-1,1 1,-1-1,0 1,1-1,-1 1,0 0,0-1,1 1,-1 0,0 0,0-1,0 1,0 0,1 0,-1 0,0 0,0 0,0 0,0 0,1 0,-1 0,0 1,0-1,0 0,1 0,-1 1,0-1,0 1,1-1,-1 0,0 1,1-1,-1 1,0 0,-4 2,0 0,0 1,1 0,-1 0,1 0,0 0,0 1,0-1,1 1,0 0,-1 0,2 0,-1 1,1-1,0 1,0-1,0 1,1 0,-1 0,2 0,-1 0,1 0,-1 0,2 0,-1-1,1 1,0 0,0 0,0 0,1 0,0-1,0 1,1-1,-1 1,1-1,0 0,1 0,-1 0,1-1,0 1,0-1,0 0,1 0,6 2,1 0,0-1,0-1,0 0,0-1,1 0,-1-1,1 0,-1-1,1 0,0-1,0-1,0 0,-1 0,1-1,-1-1,1 0,-1-1,0-1,0 1,-1-2,1 0,-1 0,0-1,-1 0,0-1,0 0,0-1,10-6,-7 8,-1 0,1-1,-2 0,1-1,-1 0,-1-1,0 0,0-1,-1 0,0 0,-1-1,0 0,-1-1,0 1,-1-1,-1-1,0 1,-1-1,0 0,0-4,-4 16,-1-1,1 1,-1-1,1 1,-1 0,0-1,0 1,0 0,0-1,0 1,0 0,-1 0,1 0,-1 0,1 0,-1 0,0 1,0-1,0 1,0-1,0 1,0-1,0 1,0 0,-1 0,1 0,0 0,-1 1,1-1,0 1,-1-1,1 1,-1 0,1 0,-1 0,1 0,-1 0,1 1,-1-1,1 1,0 0,-1-1,1 1,0 0,-1 0,1 1,0-1,0 0,0 1,0-1,0 1,0 0,1 0,-1-1,1 1,-2 2,-12 11,0 1,1 0,1 1,1 0,0 1,2 0,0 1,0 0,2 1,1 0,0 0,-2 14,7-29,1 1,0 0,0 0,0 0,0 0,1 0,0 0,0 0,1 0,0 0,0 0,0 0,1 0,-1 0,1 0,1-1,-1 1,1-1,0 0,1 0,-1 0,1 0,0 0,0-1,0 1,1-1,1 1,15 8</inkml:trace>
  <inkml:trace contextRef="#ctx0" brushRef="#br0" timeOffset="2899.605">3392 953,'141'-184,"-139"183,-1-1,0 0,1 0,-1 0,1 1,-1-1,1 1,0-1,0 1,-1 0,1 0,0 0,0 0,0 0,1 0,-1 0,0 1,0-1,0 1,0-1,1 1,-1 0,0 0,0 0,1 0,-1 0,0 1,0-1,1 1,-1-1,0 1,0 0,0 0,0 0,0 0,0 0,0 0,0 1,-1-1,1 1,0-1,-1 1,1 0,0 1,0 0,1-1,-1 1,1-1,0 1,0-1,0 0,0 0,0 0,0 0,1-1,-1 1,1-1,-1 0,1 0,-1 0,1-1,-1 1,1-1,0 0,-1 0,1 0,0 0,-1-1,1 1,-1-1,1 0,-1 0,1 0,-1-1,1 1,-1-1,0 0,0 0,0 0,0 0,0 0,0-2,1 1,-1 0,0 0,-1 0,1 0,0-1,-1 1,0-1,0 0,0 0,0 0,-1 0,1 0,-1 0,0 0,0 0,-1-1,1-3,-4-7</inkml:trace>
  <inkml:trace contextRef="#ctx0" brushRef="#br0" timeOffset="5849.779">3730 191,'58'-22,"45"21,-102 2,0 1,1 0,-1-1,0 1,0 0,0-1,0 1,-1 0,1 0,0 0,-1 0,1 0,-1 0,0 0,0 0,0 0,0 0,0 0,0 0,0 0,0 0,-1-1,1 1,-1 0,0 0,1 0,-1 0,0 0,0-1,0 1,0 0,-1-1,1 1,0-1,-1 1,1-1,-1 0,1 0,-1 1,-1-1,0 4,-47 89,49-92,1 0,-1 0,0 1,1-1,-1 1,1-1,0 0,0 1,0-1,0 1,0-1,0 1,1-1,-1 0,1 1,0-1,-1 0,1 1,0-1,0 0,1 0,-1 0,0 0,1 0,-1 0,1 0,0 0,0-1,0 1,-1-1,1 1,1-1,-1 0,0 0,0 1,0-2,1 1,-1 0,0 0,1-1,0 1,89-14,-71 7</inkml:trace>
  <inkml:trace contextRef="#ctx0" brushRef="#br0" timeOffset="7934.174">4661 501,'-1'-3,"1"0,-1-1,0 1,0 0,0-1,0 1,-1 0,1 0,-1 0,0 0,0 0,0 0,0 1,0-1,-1 1,1-1,-1 1,0 0,1 0,-1 0,0 0,0 1,0-1,-1 1,1 0,0 0,0 0,-1 0,1 0,-1 1,1 0,0-1,-1 1,1 0,-1 1,1-1,-1 1,0 0,-13 8,-1 1,2 1,-1 1,1 0,1 1,0 1,1 0,1 1,0 1,1 0,1 1,0 0,1 0,1 1,-3 11,2-9,2 0,0 1,2 0,0 0,1 0,1 1,1 0,1 12,1-25,1-1,1 1,0-1,0 1,1-1,0 1,0-1,1 0,0 0,0 0,1-1,0 1,0-1,1 0,0 0,0 0,1 0,-1-1,2 0,-1-1,1 1,-1-1,4 1,0 0,2-1,-1 0,0 0,1-1,0-1,0 0,0-1,0 0,0-1,1 0,-1-1,0 0,0-1,1 0,-1-1,0-1,0 0,0 0,-1-1,1-1,-1 0,0 0,0-1,2-2,31-14,0-1,-1-3,-2-1,-1-2,-1-1,-1-3,-2-1,-2-1,19-26,-47 54,0-1,-1 1,1-1,-2-1,1 1,-1-1,0 0,-1 0,0 0,-1 0,1-1,-2 1,1-1,-2 1,1-1,-1 1,0-1,-1 0,0 1,-1 0,0-1,-1 1,1 0,-2 0,1 0,-1 0,-1 0,1 1,-2 0,-3-5,0 4,-1 1,-1-1,0 2,0-1,0 1,-1 1,0 0,0 1,0 0,-1 1,0 1,0-1,0 2,0 0,0 1,0 0,-1 1,1 0,0 1,0 1,-3 0,-21 5</inkml:trace>
  <inkml:trace contextRef="#ctx0" brushRef="#br0" timeOffset="8567.439">4323 868,'300'-109,"-265"100,-23 4,1 2,-1-1,1 2,-1-1,1 2,0 0,0 0,0 1,0 1,0 0,0 1,-1 0,152 30,-150-26,-7-1</inkml:trace>
  <inkml:trace contextRef="#ctx0" brushRef="#br0" timeOffset="10879.814">5508 614,'5'0,"6"0,6 0,5 0,4 0,2 0,1 0,0 0,1 0,-1-4,0-3,0 1,-1 1,-4 1</inkml:trace>
  <inkml:trace contextRef="#ctx0" brushRef="#br0" timeOffset="11187.324">5451 812,'48'-10,"21"-3,3 1,-6 2,-8-1,-11 0,-8 3,-5 2,-9 3</inkml:trace>
  <inkml:trace contextRef="#ctx0" brushRef="#br0" timeOffset="11769.349">5084 21,'30'-5,"-2"0,0 0,1 2,-1 1,1 1,23 3,-50-2,-1 0,0 0,1 0,-1 0,0 0,0 0,1 0,-1 0,0 1,0-1,1 1,-1-1,0 1,0-1,0 1,0-1,0 1,0 0,0 0,0 0,0-1,0 1,0 0,0 0,0 0,-1 0,1 1,0-1,-1 0,1 0,-1 0,1 0,-1 1,0-1,0 0,1 0,-1 1,0-1,0 0,0 1,0-1,0 0,-1 0,1 1,0-1,-1 1,-35 56,21-37,14-20,0 1,0 0,0-1,0 1,0 0,0 0,1 0,-1-1,1 1,-1 0,1 0,0 0,0 0,0 0,0 0,0 0,0 0,0 0,1 0,-1 0,1 0,-1 0,1-1,0 1,0 0,0 0,0-1,0 1,0 0,0-1,0 1,1-1,-1 1,1-1,-1 0,1 0,-1 0,1 0,0 0,-1 0,1 0,0 0,0 0,0-1,0 1,0-1,0 0,0 0,0 1,0-1,0 0,0 0,0-1,114 3,-90-3</inkml:trace>
</inkml:ink>
</file>

<file path=ppt/ink/ink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9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0 585,'34'-9,"15"-4,5 1,-2 2,-6 3,-5 2,-10 3</inkml:trace>
  <inkml:trace contextRef="#ctx0" brushRef="#br0" timeOffset="251.183">0 811,'43'-9,"15"-4</inkml:trace>
  <inkml:trace contextRef="#ctx0" brushRef="#br0" timeOffset="1167.233">254 1009,'90'-66,"-3"-4,36-39,-110 97,-1 0,-1-1,0-1,0 0,-1 0,-1-1,-1 0,0 0,-1-1,5-15,-11 31,-1-1,0 0,1 1,-1-1,1 0,-1 1,0-1,0 0,1 1,-1-1,0 0,0 0,0 1,0-1,0 0,0 0,0 1,0-1,0 0,0 0,0 1,0-1,0 0,-1 1,1-1,0 0,-1 0,1 1,0-1,-1 1,1-1,-1 0,1 1,-1-1,1 1,-1-1,1 1,-1-1,0 1,1 0,-1-1,0 1,1 0,-1-1,0 1,1 0,-1 0,0 0,0 0,1-1,-1 1,0 0,0 0,1 0,-1 1,0-1,0 0,1 0,-1 0,0 1,-42 20,-47 100,87-118,1 1,-1 0,1 0,0 0,0 0,0 0,1 1,-1-1,1 0,0 1,0-1,1 1,0-1,-1 1,1 0,1-1,-1 1,1-1,-1 1,1-1,1 0,-1 1,1-1,-1 0,1 0,0 0,1 0,-1 0,1 0,0-1,0 1,0-1,0 0,0 0,3 2,1 0,0 0,0 0,0-1,0 0,1-1,0 0,0 0,0 0,0-1,0 0,0-1,0 0,1 0,-1 0,0-1,1-1,-1 0,0 0,1 0,-1-1,0 0,0 0,0-1,0-1,-1 1,1-1,-1 0,1-1,18-11,-1-2,0 0,-1-2,-1 0,-1-2,-1 0,1-3,-13 15,0 0,-1 0,0-1,0 0,-1 0,-1-1,0 0,0 0,-1-1,-1 1,0-1,-1 0,1-7,-4 19,0 1,0-1,0 0,0 1,0-1,0 0,0 0,0 1,0-1,0 0,-1 1,1-1,0 1,0-1,-1 0,1 1,-1-1,1 1,0-1,-1 1,1-1,-1 1,1-1,-1 1,0-1,1 1,-1 0,1-1,-1 1,0 0,1-1,-1 1,0 0,1 0,-1 0,0 0,1 0,-1 0,0-1,1 2,-1-1,0 0,0 0,1 0,-1 0,0 0,1 1,-1-1,0 0,1 0,-1 1,1-1,-1 1,1-1,-1 0,0 1,1-1,-1 1,1-1,0 1,-1 0,1-1,-1 1,1-1,0 1,0 0,-36 35,32-32,0 0,0 1,1-1,0 1,0 0,0 0,1 0,0 0,0 1,0-1,0 0,1 1,0 0,0-1,1 1,-1 0,1-1,0 1,1 0,0-1,-1 1,2 0,-1-1,1 1,0-1,0 0,0 0,1 1,-1-2,1 1,1 0,-1 0,1-1,-1 0,1 0,1 0,-1 0,0-1,1 1,0-1,0 0,0-1,2 2,6-2,-1 0,0-1,1-1,-1 0,0-1,1 0,-1-1,0 0,0-1,0 0,0-1,-1 0,1-1,-1-1,0 1,0-2,-1 1,0-2,0 1,0-2,6-6,-1 0,0-1,-1 0,-1-1,-1-1,0 0,-1-1,-1 0,-1 0,5-17,-13 34,0 1,0-1,0 0,0 1,0-1,0 0,0 0,0 0,-1 0,1 0,-1 0,0 0,1 0,-1 0,0 0,0 0,0 0,-1 0,1 0,0 0,-1 0,1 0,-1 0,0 0,0 1,1-1,-1 0,0 0,-1 1,1-1,0 0,0 1,-1-1,1 1,-1 0,1-1,-1 1,0 0,1 0,-1 0,0 0,0 0,0 0,0 1,1-1,-1 1,0-1,0 1,0 0,0 0,0 0,-1 0,1 0,0 0,0 0,0 1,0-1,-1 1,-5 4,1 1,0 0,0 0,0 1,1-1,0 1,0 1,1-1,0 1,0 0,1 0,0 0,0 1,1 0,0-1,-1 8,0-6,-2 4,0-1,1 1,1 1,0-1,1 0,0 1,2 0,-1 0,2 0,0-1,0 1,2 0,0 0,0-1,1 1,1-1,1 1,0-1,1-1,0 1,7 10,0-7</inkml:trace>
  <inkml:trace contextRef="#ctx0" brushRef="#br0" timeOffset="1817.397">1411 868,'-4'2,"0"0,0 1,0-1,1 1,-1 0,1 1,-1-1,1 0,0 1,0 0,0-1,1 1,0 0,-1 1,1-1,1 0,-1 1,1-1,-1 1,1-1,1 1,-1 4,1-8,1 0,0-1,0 1,1 0,-1-1,0 1,0-1,0 1,0-1,0 1,1-1,-1 0,0 0,0 1,1-1,-1 0,0 0,0 0,1 0,-1-1,0 1,0 0,1 0,-1-1,0 1,0-1,0 1,0-1,0 0,1 1,-1-1,0 0,-1 0,1 1,0-1,0 0,0 0,0 0,-1 0,1 0,0 0,-1-1,1 1,-1 0,92-128,-92 128,0 0,1 1,-1-1,0 1,1-1,-1 0,1 1,-1-1,1 1,-1-1,1 1,-1-1,1 1,-1 0,1-1,-1 1,1 0,0-1,-1 1,1 0,0 0,-1-1,1 1,0 0,-1 0,1 0,0 0,-1 0,1 0,0 0,0 0,-1 0,1 0,0 1,-1-1,1 0,-1 0,1 1,0-1,-1 0,1 1,-1-1,1 1,0-1,-1 0,1 1,-1-1,0 1,1 0,-1-1,1 1,-1-1,15 43,-10-24,-5-16,1-1,-1 1,1-1,-1 0,1 0,0 1,0-1,0 0,0 0,0 0,0 0,1 0,-1 0,1 0,-1 0,1-1,0 1,0-1,0 1,0-1,0 1,0-1,0 0,0 0,0 0,0-1,1 1,-1 0,0-1,1 1,-1-1,0 0,1 0,-1 0,1 0,-1 0,0 0,1-1,-1 1,0-1,1 0,-1 0,0 1,0-1,0-1,1 1,2-5,0 0,0-1,-1 1,0-1,0 0,-1 0,0 0,0-1,-1 1,0 0,0-1,-1 0,1 0,-2 1,1-1,-1 0,-1-1,2-17</inkml:trace>
  <inkml:trace contextRef="#ctx0" brushRef="#br0" timeOffset="2271.538">1637 50,'13'-7,"-3"1,1 0,0 1,0 0,0 1,1 0,-1 0,1 2,0-1,0 1,10 0,-20 2,-1 0,0 1,1-1,-1 0,1 0,-1 0,0 1,1-1,-1 1,0-1,1 1,-1 0,0-1,0 1,1 0,-1 0,0 0,0 0,0 0,0 0,0 0,-1 0,1 0,0 1,0-1,-1 0,1 0,0 1,-1-1,0 0,1 1,-1-1,0 1,0-1,1 0,-1 1,0-1,0 1,-1-1,1 1,0-1,0 0,-1 1,1-1,-1 0,1 1,-1-1,0 0,1 1,-34 65,25-55,6-10,0 1,-1 0,1 1,0-1,0 0,1 1,-1 0,1 0,-1-1,1 2,1-1,-1 0,0 0,1 0,0 1,0-1,0 1,1-1,-1 0,1 1,0-1,1 1,-1-1,1 1,0-1,0 1,0-1,0 0,1 1,0-1,-1 0,2 0,-1 0,0-1,2 2,5 0,0 0,1-1,-1 0,1-1,0 0,0-1,0 0,1 0,-1-1,0 0,1-1,5 0,10 0</inkml:trace>
  <inkml:trace contextRef="#ctx0" brushRef="#br0" timeOffset="2569.001">2202 360,'-10'34,"-8"29,-5 6,1-6,4-8,0-8,4-8,-1-11,2-4,-1-8,-4-5,2-5</inkml:trace>
  <inkml:trace contextRef="#ctx0" brushRef="#br0" timeOffset="2822.915">1948 417,'29'33,"18"26,7 8,-1-8,-5-10,-6-7,-5-11,-4-7,-3-1,-2-6,-5-6</inkml:trace>
  <inkml:trace contextRef="#ctx0" brushRef="#br0" timeOffset="3767.807">311 755,'-5'5,"-6"1,-7 0,-4-1,1 4,0-1,-2-1,-2-1,-1 2,9 0,7-1</inkml:trace>
</inkml:ink>
</file>

<file path=ppt/ink/ink5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5:54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5 734,'-1'39,"-1"-16,1 0,1 0,1 0,1 1,1-1,0 0,2-1,1 1,1-1,1 0,1 0,0-1,4 3,-10-19,0-1,1 0,-1 0,1 0,0 0,0 0,0-1,0 0,1 0,-1 0,1-1,0 1,0-1,0 0,0 0,0-1,0 1,0-1,0-1,1 1,-1-1,0 1,1-2,-1 1,0 0,1-1,-1 0,0-1,0 1,0-1,0 0,0 0,4-2,6-9,0 0,-1 0,0-1,-1-1,-1 0,-1-1,0 0,-1-1,0 0,5-16,-6 15,-9 17,0 0,0-1,1 1,-1 0,0-1,1 1,-1 0,1-1,-1 1,1 0,-1 0,1-1,0 1,0 0,-1 0,1 0,0 0,0 0,0 0,0 0,1 0,-1 1,0-1,0 0,0 1,1-1,-1 1,0-1,0 1,1-1,-1 1,0 0,1 0,-1 0,1 0,-1 0,0 0,1 0,-1 0,0 0,1 1,-1-1,0 0,1 1,-1-1,0 1,0 0,2 0,18 21,-17-17,1 0,0 0,0 0,0 0,0-1,1 0,0 0,0 0,0-1,0 0,0 0,1-1,-1 0,7 2,-5-3,-1 0,0 0,1-1,-1 0,1 0,-1-1,1 0,-1 0,1-1,-1 1,0-2,0 1,0-1,0 0,0-1,-1 1,0-1,1-1,-1 1,-1-1,1 0,-1-1,0 1,0-1,0 0,-1 0,0 0,3-6,-4 6,17-58,-23 49</inkml:trace>
  <inkml:trace contextRef="#ctx0" brushRef="#br0" timeOffset="1239.97">936 0,'-23'389,"18"119,5-497,24 81,-23-89,1-1,-1 0,1 0,-1 0,1 0,0 0,-1-1,1 1,0 0,0-1,0 0,1 1,-1-1,0 0,0 0,1 0,-1 0,1 0,-1-1,1 1,-1-1,1 0,-1 0,1 1,-1-2,1 1,-1 0,1 0,-1-1,1 1,-1-1,1 0,-1 0,0 0,1 0,-1-1,20-10,-2-1,1-1,-2 0,0-2,-1 0,1-3,49-40,-60 52,1-1,1 0,0 0,1 1,-1 0,1 1,0 0,1 1,0 0,-1 1,4-1,-13 6,1-1,-1 1,0 0,0 0,0 0,1 0,-1 0,0 0,0 0,-1 1,1-1,0 1,0-1,-1 1,1 0,-1 0,1-1,-1 1,0 0,0 0,0 0,0 1,0-1,0 0,0 0,-1 1,1-1,-1 0,0 0,0 1,1-1,-2 3,17 35,-11-34,1-1,1-1,-1 1,1-1,0 0,0-1,0 0,0 0,1 0,-1-1,1 0,0 0,-1-1,1 0,0 0,0-1,0 0,-1-1,1 1,0-1,0-1,-1 0,1 0,0 0,-1-1,0 0,0-1,0 1,0-1,-1-1,1 1,-1-1,0 0,0-1,-1 1,0-1,0 0,1-1,-2 0,-1 0,0 0,0 0,0-1,-1 1,0-1,-1 1,0-1,0 0,0 0,-1 1,0-1,-1 0,1 0,-1 1,-1-1,-2-6,4 12,-1 0,0 0,0-1,-1 1,1 0,0 0,-1 1,1-1,-1 0,1 0,-1 1,0-1,0 1,0-1,0 1,0 0,0 0,0 0,0 0,0 0,-1 0,1 0,0 1,0 0,-1-1,1 1,0 0,-1 0,1 0,-1 0,1 0,0 1,-1-1,1 1,0 0,0-1,-1 1,0 1,-73 55,71-52,1 0,0 0,0 0,0 1,1-1,-1 1,1 0,1 0,-1 0,1 0,0 1,0-1,1 1,0-1,0 1,1-1,0 1,0-1,0 1,1 0,0-1,0 1,0-1,1 0,0 1,1-1,-1 0,1 0,0 0,1 0,-1-1,1 0,0 1,1-1,-1-1,1 1,0-1,3 3,10-1,-1 0,1-2,0 0,0-1,0-1,1-1,-1 0,0-2,1 0,-1-1,0 0,8-3,-4 1,1 0,-1-1,0-2,0 0,-1-1,0-1,-1-1,1-1,-2-1,0 0,0-2,-1 0,-1-1,-1 0,0-2,-1 0,0-1,-2 0,9-15,-18 25,0 0,0-1,-1 0,0 1,-1-1,1 0,-2 0,1 0,-2 0,1-1,-1 1,0 0,-1 0,0 0,-1 0,1 0,-2 0,1 0,-1 0,-4-7,5 14,0 0,0 0,0 0,-1 0,1 0,0 0,-1 0,1 1,-1-1,0 1,1 0,-1 0,0 0,0 0,0 0,0 1,0-1,0 1,1 0,-1 0,0 0,0 0,0 1,0-1,0 1,0-1,0 1,0 0,0 0,1 0,-1 1,0 0,-75 61,76-61,0-1,0 1,-1 0,1 0,0-1,0 2,1-1,-1 0,0 0,1 1,-1-1,1 0,0 1,0 0,0-1,0 1,0 0,1-1,-1 1,1 0,-1 0,1-1,0 1,0 0,1 0,-1 0,0-1,1 1,0 0,0 0,0-1,0 1,0-1,0 1,0-1,1 1,0-1,-1 0,1 0,0 0,0 0,0 0,0 0,0 0,1-1,-1 1,0-1,1 1,0-1,10 2,0-1,0 0,0-1,0 0,1-1,-1-1,0 0,0 0,0-2,12-3,20-2,-42 8,0 0,-1 0,1 0,0 1,-1-1,1 1,-1-1,1 1,-1 0,1 0,-1 0,1 0,-1 0,0 1,1-1,-1 1,0-1,0 1,0 0,0 0,-1 0,1 0,0 0,-1 0,0 1,1-1,-1 0,0 1,0-1,0 1,-1-1,1 1,0-1,-1 1,0 0,0-1,0 1,0 0,0-1,0 1,0 0,-1-1,0 1,1 0,13 59,-10-59,0 1,0-1,0 0,0 0,1 0,-1 0,1 0,0-1,-1 1,1-1,0 0,1-1,-1 1,0-1,0 1,1-1,-1 0,1-1,-1 1,0-1,1 0,-1 0,1-1,-1 1,1-1,-1 0,1 0,117-44,-92 29,-2-1,0-2,-1 0,-1-2,0-1,-2-1,-1-1,14-20,-8-34,-29 76,0 0,0 0,0 0,0 0,0 0,-1 0,1 0,-1-1,1 1,-1 0,0 0,0 1,0-1,0 0,0 0,0 0,0 1,0-1,-1 0,1 1,-1-1,1 1,-1 0,0 0,0-1,1 1,-1 0,0 0,0 0,0 1,0-1,0 0,0 1,0 0,0-1,0 1,-1 0,-4 0,-1 0,1 0,0 1,0 0,0 1,1-1,-1 1,0 1,0-1,1 1,0 0,-1 1,1-1,0 1,1 0,-1 1,1-1,0 1,-1 1,-81 109,80-102,0 0,1 0,1 0,0 0,0 1,2 0,0 0,0 0,1 6,1-15,1 1,0 0,0-1,1 1,-1-1,1 1,1 0,-1-1,1 0,0 1,0-1,1 0,-1 0,1 0,0 0,0-1,1 1,-1-1,1 0,0 0,1 0,-1 0,0-1,5 3,10 2,1 0,1-2,-1 0,1-1,0-1,0-1,0-1,1-1,-1-1,0-1,1 0,-1-2,0 0,0-2,0 0,9-5,0 2,-4-1</inkml:trace>
  <inkml:trace contextRef="#ctx0" brushRef="#br0" timeOffset="2806.621">739 904,'4'0,"3"-5,-1-6,-2-6,0-5,3 1,0-1,0-1,-2-1,-2-2,-1-1,-1-1,-5 4,-3 2,1 5</inkml:trace>
</inkml:ink>
</file>

<file path=ppt/ink/ink5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6:02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1396,'59'-11,"-1"-2,-1-3,0-3,-1-1,-1-4,-2-1,0-3,22-18,39-34,-3-6,58-60,-157 136,0-1,-1 1,0-2,-1 0,0 0,-1-1,0 0,-1 0,0-1,-2 0,1-1,-2 1,0-1,0-2,-5 14,0-1,0 1,-1 0,1-1,-1 1,0 0,1 0,-1 0,-1 0,1 0,0 0,-1 0,0 0,1 0,-1 1,0-1,-1 0,1 1,0 0,-1 0,1 0,-1 0,0 0,1 0,-1 0,0 1,0 0,0-1,0 1,-1 0,1 1,0-1,0 0,-1 1,1 0,0 0,0 0,-1 0,1 0,0 1,-1-1,1 1,0 0,0 0,0 0,0 1,0-1,0 1,0-1,0 1,1 0,-1 0,1 0,-1 1,-1 1,-15 15,0 1,1 1,1 0,2 1,0 1,-5 11,11-18,1 0,0 0,1 1,1 0,1 0,0 0,1 1,1 0,1-1,0 1,1 0,2 13,-1-25,1 0,0 0,0 0,0 0,1 0,0 0,0 0,1 0,-1-1,1 1,1-1,-1 0,1 0,-1 0,1-1,1 1,-1-1,1 0,0 0,-1 0,2-1,-1 0,0 0,1 0,-1 0,1-1,0 0,0 0,0-1,2 1,13 1,1 0,-1-1,1-1,-1-1,1-1,-1-1,0-1,4-1,25-8,-1-3,0-1,-1-3,0-1,-2-3,-1-1,-1-3,-1-1,4-7,-24 19,-2 0,0-2,-1-1,-1 0,-1-1,-1-1,6-10,-22 30,0 1,0-1,0 1,-1-1,1 1,0-1,0 0,0 1,-1-1,1 0,0 0,-1 0,1 1,-1-1,1 0,-1 0,1 0,-1 0,0 0,1 0,-1 0,0 0,0 0,0 0,1 0,-1 0,0 0,-1 0,1 0,0 0,0 0,0 0,-1 0,1 0,0 0,-1 0,1 0,-1 0,1 0,-1 0,1 0,-1 0,0 1,0-1,1 0,-1 1,0-1,0 0,0 1,1-1,-1 1,0-1,0 1,0-1,0 1,0 0,0 0,0-1,0 1,0 0,0 0,0 0,-1 0,-7 4,0 1,1 0,0 0,0 1,0 0,0 0,1 1,0 0,1 0,0 0,0 1,0 0,1 1,0-1,1 1,0 0,0 0,1 0,0 0,0 1,1-1,1 1,-1-1,2 1,-1 0,1 0,1-1,0 1,1 6,0-9,1 0,0 0,0 0,0-1,1 1,0-1,0 0,1 0,0 0,0 0,0-1,1 0,-1 0,1-1,0 1,1-1,-1-1,1 1,0-1,0 0,0 0,0-1,0 0,0-1,3 1,13 3,1-2,1-1,-1 0,0-2,0-1,1 0,5-3,-3 0,0 0,0-2,-1-1,0-1,0-2,0 0,-2-2,1 0,-1-2,-1-1,-1 0,0-2,-1-1,-1 0,0-1,-2-2,0 0,-1 0,-2-2,8-12,18-68,-40 100,0 0,-1 1,1-1,-1 0,0 0,0 0,0 0,0 0,-1 0,1 0,-1 0,1 1,-1-1,0 0,0 0,-1 1,1-1,0 1,-1-1,0 1,1-1,-1 1,0 0,0 0,0 0,-1 0,1 0,0 1,-1-1,1 1,-1-1,0 1,1 0,-1 0,-2-1,2 1,-2 1,1-1,0 0,0 1,0 0,0 0,0 0,0 0,0 1,0 0,0 0,0 0,0 0,0 0,0 1,0 0,1 0,-1 0,1 0,-1 0,1 1,0-1,0 1,0 0,-2 3,-52 91,53-85,1 1,0 0,1 0,1 0,0 0,1 0,0 1,1-1,0 0,2 0,-1 0,1-1,1 1,0-1,6 12,4 5,1 0,2-1,1-1,1 0,20 21,-22-28</inkml:trace>
  <inkml:trace contextRef="#ctx0" brushRef="#br0" timeOffset="618.396">2540 1029,'-15'19,"2"1,0 0,1 1,0 0,2 0,1 2,0 2,9-26,1 1,0 0,0-1,-1 1,1 0,0 0,0-1,0 1,0 0,-1 0,1 0,0 0,0 0,0 0,0 1,-1-1,1 0,0 0,0 1,-1-1,1 0,0 1,0-1,-1 0,1 1,0-1,-1 1,1 0,0-1,-1 1,1-1,-1 1,1 0,-1-1,0 1,1 0,-1 0,0-1,1 1,-1 0,0 0,0-1,1 1,-1 0,0 0,0 0,0 0,0-1,0 1,0 0,-1 0,1 0,0-1,0 1,0 0,-1 0,1 0,-1-1,1 1,0 0,-1-1,1 1,-1 0,1-1,-1 1,16-15,-1 0,0-1,0-1,-2 0,0-1,-1 0,1-4,37-55,-48 75,1 1,0 0,0-1,0 1,0 0,0 0,0 0,0 1,0-1,0 0,0 1,-1-1,1 1,0 0,0-1,0 1,-1 0,1 0,0 0,-1 0,1 1,-1-1,0 0,1 1,-1-1,0 1,0-1,1 1,-1-1,-1 1,1 0,0 0,0 0,-1-1,1 1,-1 0,1 0,-1 0,0 0,0 0,0 0,0 0,5 8,-3-5,0 1,0-1,0-1,1 1,0 0,0-1,0 1,0-1,1 0,0 0,0 0,0-1,0 1,0-1,1 0,-1 0,1 0,0-1,0 0,0 0,0 0,0-1,1 1,-1-1,0 0,1-1,-1 1,1-1,-1 0,0-1,1 1,-1-1,0 0,1 0,-1-1,0 0,0 0,4-1,0-4,-1 0,1-1,-1 0,0 0,-1-1,0 1,0-2,-1 1,0-1,-1 0,0 0,0-1,-1 1,-1-1,3-10,-2 0</inkml:trace>
  <inkml:trace contextRef="#ctx0" brushRef="#br0" timeOffset="916.639">3274 803,'43'0,"19"-5,4-1,-4-1,-9 2,-8-3,-6 0,-6 1,-9-3,-2 0,-6 2</inkml:trace>
  <inkml:trace contextRef="#ctx0" brushRef="#br0" timeOffset="1168.656">3330 1029,'39'-5,"26"-6,8-1,-4 1,-10 2,-9-1,-13 5,-13 4</inkml:trace>
  <inkml:trace contextRef="#ctx0" brushRef="#br0" timeOffset="4016.001">4544 2242,'55'-9,"0"-3,-1-3,-1-1,50-24,-80 30,0-1,-1-1,-1-1,0-1,-1-1,0-1,-1-1,-1 0,-1-1,0-1,-1-1,-2 0,0-1,-1 0,-1-1,7-16,-16 33,-1 0,1 0,-1 0,1 0,-1 0,-1-1,1 1,-1-1,0 1,0-1,-1 1,1-1,-1 1,-1-1,1 0,-1 1,0-1,0 1,0 0,-1-1,0 1,0 0,0 0,-1 0,0 0,0 0,0 0,0 1,-1 0,1 0,-1 0,0 0,-1 0,1 1,-1-1,1 1,-1 1,0-1,0 1,-1-1,-5 3,0-1,-1 2,1 0,0 0,0 1,0 0,0 1,0 0,0 1,1 0,0 1,0 0,0 1,0 0,1 0,0 1,0 0,1 1,0 0,0 0,1 0,0 1,0 0,1 1,-3 6,2-6,0 1,1 0,1 0,-1 0,2 1,0 0,0 0,1 0,0 0,1 0,1 1,0-1,0 1,1-1,1 1,0-1,1 1,0-1,1 0,0 0,1 0,0 0,1-1,1 0,0 0,0 0,1 0,0-1,1 0,0-1,0 0,7 5,4 0,1-2,1 0,0-2,0 0,1-1,0-1,0-2,1 0,0-1,0-1,1-1,-1-1,1-2,13-1,-12 1</inkml:trace>
  <inkml:trace contextRef="#ctx0" brushRef="#br0" timeOffset="3152.773">5023 577,'1'-1,"0"0,-1 0,1 0,0 0,-1 0,1 0,-1-1,0 1,1 0,-1 0,0 0,0-1,0 1,0 0,0 0,0 0,0-1,0 1,0 0,0 0,-1 0,1-1,0 1,-1 0,1 0,-1 0,0 0,1 0,-1 0,0 0,1 0,-1 0,0 0,0 0,0 0,0 1,0-1,0 0,0 1,0-1,0 1,0-1,0 1,-1-1,1 1,0 0,-1-1,-60 1,44 7,0 0,0 1,1 1,0 1,1 0,0 1,0 1,1 0,1 1,-12 15,22-26,1 1,0 0,0 0,0 0,0 0,0 1,1-1,-1 1,1-1,0 1,0 0,1 0,-1 0,1 0,0 0,0 0,0 1,0-1,1 0,0 0,0 1,0-1,0 0,1 1,-1-1,1 0,0 0,0 0,1 0,-1 0,1 0,0 0,0 0,1 0,-1-1,1 1,-1-1,1 0,0 0,0 0,1 0,-1 0,0-1,1 0,0 1,0-1,2 1,11-2,0-1,0 0,0-1,0-1,0 0,-1-1,1-1,-1-1,0 0,0-1,0-1,-1-1,0 0,-1 0,1-2,-2 0,1 0,-1-1,-1-1,0 0,-1-1,0 0,1-4,4-2,-1 0,-1-1,-1-1,-1 0,-1 0,0-1,-2-1,2-9,-11 31,0 1,0-1,0 0,1 0,-1 0,0 0,0 0,0 0,1 1,-1-1,0 0,1 0,-1 0,1 1,-1-1,1 0,-1 0,1 1,0-1,-1 0,1 1,0-1,-1 1,1-1,0 1,0-1,0 1,-1 0,1-1,0 1,0 0,0 0,0 0,0-1,0 1,0 0,-1 0,1 0,0 0,0 0,0 1,0-1,0 0,0 0,0 1,-1-1,1 0,0 1,0-1,0 1,-1-1,1 1,0-1,-1 1,1 0,0-1,-1 1,1 0,-1-1,1 1,-1 0,1 0,-1 0,0-1,1 1,-1 0,0 0,0 0,1 0,-1 0,15 25,-1 0,-1 1,-1 0,-1 1,-1 0,-2 0,1 14,5 6,-3-4,-2 0,-2 1,-2 0,-2 0,-2 1,-4 38,3-72,-1 0,-1 0,0 0,0 0,-1 0,-1-1,0 1,-1-1,0 0,0 0,-1 0,-1-1,0 0,0 0,-1-1,0 0,0 0,-1-1,0 0,-7 4,13-11,1-1,-1 1,0-1,0 1,1-1,-1 0,0 0,0 0,1 0,-1-1,0 1,0-1,1 1,-1-1,0 0,1 0,-1 0,1-1,0 1,-1-1,1 1,0-1,0 0,0 1,0-1,0 0,0-1,0 1,1 0,-1 0,1-1,0 1,-1-1,1 1,0-1,1 1,-1-1,0 0,1 0,-1 1,1-1,0 0,0 0,0 1,0-1,1 0,-1 0,1 1,0-1,-1 0,1 1,1-1,2-15,1 0,1 0,1 1,1 0,0 0,1 1,1 0,0 0,1 1,1 1,0 0,1 0,1 1,0 1,13-9,11-6,1 2,1 2,1 1,1 3,39-13,-25 14,-31 12</inkml:trace>
  <inkml:trace contextRef="#ctx0" brushRef="#br0" timeOffset="3486.51">4572 1508,'43'-9,"48"-9,18-5,5 1,-7 4,-8 1,-11 2,-6 0,-7 2,-7 4,-5 2,-9 4,-4 1,-6 2,-5 0,-9 1</inkml:trace>
  <inkml:trace contextRef="#ctx0" brushRef="#br0" timeOffset="5118.609">3557 182,'39'-17,"2"1,0 2,0 2,2 2,-1 2,1 1,17 1,-54 5,-1 0,1 0,0 1,0-1,0 1,0 1,0-1,0 1,0 0,0 0,-1 1,1-1,0 2,-1-1,0 0,1 1,-1 0,0 0,0 1,-1-1,1 1,-1 0,1 0,-1 1,-1-1,1 1,-1 0,1 0,-1 0,-1 0,1 1,-1-1,0 1,0 0,2 31,-1 0,-3 0,0 0,-3 1,-1-2,-3 9,0 15,-172 1221,140-894,11-50,28-333,0 0,0 0,-1 0,1 0,-1 0,0 1,0-1,0 0,-1-1,1 1,-1 0,0 0,0-1,0 1,-1-1,1 1,-1-1,0 0,0 0,-1 0,3-3,-1-1,1 0,0 0,-1 0,1 0,0 0,0 0,0 0,0 0,0-1,0 1,0 0,0-1,1 1,-1 0,0-1,1 1,-1-1,1 1,-1-1,1 1,0-1,0 0,0 1,0-1,0 1,0-2,0 2,-4-63,3 0,3 1,3-1,3 1,2 0,18-57,-1-13,123-714,-145 814,5-44,3 0,4 1,3 0,3 1,3 2,4 0,2 2,17-21,-29 65,2 1,1 1,0 2,2 0,1 1,1 2,0 0,2 2,25-12,-31 18,0 0,1 2,1 0,0 2,0 1,0 1,1 1,0 1,0 1,0 1,1 2,13 2,250 48,-187-28,2-5,86 3,-78-24,0-4,-1-6,-1-4,0-6,57-21,-147 40,117-30,-128 36,-29 11,0 0,13-4,-1 0,2 1,-1-1,2 1,-1 0,1 1,0-1,1 1,0-1,0 1,1 0,1 0,0 0,0 0,1 0,0 1,0-1,2 3,-6 59,-1-31,-2 0,-2 0,-2-1,-1 0,-15 30,5-15,15-31</inkml:trace>
</inkml:ink>
</file>

<file path=ppt/ink/ink5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5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5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5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5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5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5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29,'-4'-10,"-3"2,1 7,-3 4,-1 6,6 1,5-5,6-4,2-2</inkml:trace>
  <inkml:trace contextRef="#ctx0" brushRef="#br0" timeOffset="303.929">238 1,'5'0,"1"5,0 6,-1 1</inkml:trace>
</inkml:ink>
</file>

<file path=ppt/ink/ink5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5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5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4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</inkml:ink>
</file>

<file path=ppt/ink/ink5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5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5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5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5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5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5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1,'-1'0,"-1"0,1 0,0 0,-1 0,1 0,0 0,-1 0,1 0,0 1,-1-1,1 1,0-1,0 1,-1-1,1 1,0 0,0 0,0-1,0 1,0 0,0 0,0 0,0 0,0 0,1 0,-1 1,0-1,1 0,-1 1,-107 176,64-106,-92 129,27-78,104-132,7-4</inkml:trace>
  <inkml:trace contextRef="#ctx0" brushRef="#br0" timeOffset="431.407">39 1,'34'20,"-10"11,-1 2,-2 0,-1 1,9 23,-14-26,1-1,1 0,2-1,1-1,1-1,10 10,-4-14,-26-25</inkml:trace>
</inkml:ink>
</file>

<file path=ppt/ink/ink5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5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4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5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5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5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5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5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5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5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5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5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4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3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1,'-15'29,"-13"18,-3 7,-1-6,5-11</inkml:trace>
</inkml:ink>
</file>

<file path=ppt/ink/ink5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5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5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5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5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5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5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5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5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4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03546.503">4173 1293,'17'121,"12"-5,-23-82,-1 1,-2 0,-2-1,-1 1,-2 17,0 24,1-3,0-73,0 0,0 1,0-1,0 0,0 1,0-1,0 0,0 0,0 0,0 0,0 0,0 0,0 0,0 0,0 0,0 0,0-1,0 1,0 0,0-1,0 1,0-1,1 1,-1-1,0 1,0-1,0 1,1-1,-1 0,0 0,1 1,-1-1,0 0,1 0,-1 0,0 0,-14-11,-17-15,-2 1,-1 2,-1 1,-16-6,44 26,7 3,-1 0,1 0,-1-1,0 1,1 0,-1-1,1 1,-1-1,1 1,-1-1,1 1,-1-1,1 0,0 0,-1 0,1 0,0 0,0 0,0 0,0 0,0-1,0 1,0 0,0-1,0 1,0-1,1 1,-1-1,1 1,-1-1,1 1,-1-1,1 1,0-1,0 0,0 1,0-1,0 1,0-1,1 0,-1 1,0-1,1 1,-1-1,1 1,-1-1,1 1,0-1,7-5,0 1,0 0,1 1,0 0,0 0,0 0,0 2,1-1,0 1,-1 0,1 1,0 0,6 0,225-4,-139 8,-29-1,-73 0,1 0,-1 1,-1-1,1 0,0 0,0 0,0 1,-1-1,1 0,0 0,-1 0,1 0,-1 0,1 1,-1-1,0 0,0 0,1 0,-1-1,0 1,0 0,0 0,0 0,0-1,0 1,0 0,0-1,0 1,0-1,0 1,0-1,-1 0,0 1,-1 1,-221 175,140-122,71-53</inkml:trace>
  <inkml:trace contextRef="#ctx0" brushRef="#br0" timeOffset="105210.678">3693 2027,'0'20,"1"0,1 0,0 0,2-1,0 1,1-1,1 0,1 0,1 0,0-1,8 11,-14-26,1 1,0-1,-1 0,1 0,0 0,1-1,-1 1,0-1,1 1,-1-1,1 0,0-1,0 1,0-1,-1 1,1-1,1 0,-1-1,0 1,0-1,0 1,0-1,0-1,1 1,-1-1,0 1,0-1,0 0,0 0,0-1,0 1,-1-1,1 0,119-75,-121 75,1-1,-1 0,1 1,0-1,0 1,0 0,0 0,1 0,-1 0,0 0,1 1,-1 0,1-1,-1 1,1 1,0-1,-1 0,1 1,0 0,0 0,-1 0,1 0,0 1,0-1,-1 1,1 0,0 0,-1 0,1 1,-1-1,0 1,1 0,-1 0,0 0,2 2,13 14,-14-14,0 1,0-1,1 1,0-1,0-1,0 1,0-1,0 1,1-2,-1 1,1-1,0 1,0-1,0-1,3 1,-3 0,0-1,0 0,-1-1,1 1,0-1,0 0,0 0,0-1,0 0,0 0,0 0,0-1,-1 0,1 0,-1 0,1-1,-1 0,0 0,0 0,0 0,0-1,-1 0,0 0,1 0,-1-1,-1 1,1-1,-1 0,0 0,0 0,0-1,-1 1,2-3,-3 4,0-1,0 1,0-1,0 1,-1-1,1 1,-1-1,0 1,-1-1,1 1,-1-1,0 1,0-1,0 1,-1 0,1-1,-1 1,0 0,0 0,-1-1,-11-8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5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4:4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621 311,'-7'-6,"-1"0,1 0,-1 1,0 0,0 0,-1 1,1 0,-1 0,0 1,0 0,0 1,-1 0,1 1,0 0,-1 0,1 1,-1 0,1 0,-1 1,-5 2,-188 56,172-47,20-9,1 0,0 0,0 0,0 1,0 0,1 1,0 0,0 1,0-1,1 2,0-1,0 1,0 0,1 1,0 0,-3 4,9-10,0 0,1 0,-1 0,0 0,1 0,-1 0,1 0,0 0,0 1,-1-1,1 0,1 0,-1 0,0 0,0 0,1 0,-1 0,1 0,0 0,0 0,-1 0,1 0,0 0,1 0,-1-1,0 1,0 0,1-1,-1 1,1-1,-1 0,1 1,0-1,0 0,-1 0,1 0,0 0,2 0,81 28,-77-27,55 21,-62-23,0 1,1 0,-1 0,0 0,0 0,0 0,0 0,0 1,0-1,0 0,0 0,0 1,0-1,-1 0,1 1,0-1,-1 1,0-1,1 1,-1-1,0 1,0 0,1-1,-1 1,0-1,-1 1,1-1,0 1,0-1,-1 1,1-1,-1 1,1-1,-1 1,0-1,1 1,-1-1,0 0,0 0,-1 1,-149 150,149-150,0 0,0 0,0 0,1 1,-1-1,0 0,1 1,0-1,-1 1,1-1,0 1,0 0,1-1,-1 1,1 0,-1 0,1-1,0 1,0 0,0 0,0 0,0-1,1 1,-1 0,1 0,0-1,0 1,0 0,0-1,0 1,1-1,-1 0,1 1,-1-1,1 0,0 0,0 0,0 0,0 0,0 0,1-1,-1 1,1-1,-1 1,1-1,-1 0,1 0,0 0,14 4,-1-1,1-1,0 0,0-2,1 0,-1 0,0-2,13-1,7 0,59-17,-77 13</inkml:trace>
  <inkml:trace contextRef="#ctx0" brushRef="#br0" timeOffset="903.681">1017 594,'-8'-2,"1"0,0 1,0 0,-1 1,1-1,0 1,-1 1,1-1,0 1,0 1,0-1,0 1,0 1,0-1,0 1,0 0,1 1,0-1,-1 1,1 1,1-1,-1 1,1 0,0 0,-2 3,-17 10,15-12,0 0,0 1,0-1,1 2,0-1,0 1,1 1,0-1,1 1,0 1,0-1,1 1,0 0,-2 7,6-14,1 0,0-1,0 1,0 0,1-1,-1 1,0 0,1-1,0 1,0-1,0 1,0-1,0 1,0-1,0 0,1 1,0-1,-1 0,1 0,0 0,0 0,0-1,0 1,0 0,0-1,0 1,1-1,-1 0,1 0,-1 0,1 0,0 0,86 10,-74-12,1-1,-1 0,1-1,-1-1,0 0,0-1,-1-1,1 0,-1-1,-1 0,1-1,-1-1,-1 0,1-1,-2 0,3-3,-10 4,0 0,0-1,-1 0,-1 0,1 0,-2 0,1 0,-1 0,-1-1,0 1,0 0,-1 0,0-1,-1 1,0 0,-1 0,2 6,1 1,-1-1,0 1,-1-1,1 0,-1 1,1 0,-1-1,0 1,0 0,0 0,-1 0,1 0,-1 1,0-1,0 1,1-1,-2 1,1 0,0 0,0 0,-1 1,1-1,-1 1,1 0,-1 0,1 0,-1 0,0 1,0-1,1 1,-1 0,0 0,0 0,1 1,-1 0,0-1,1 1,-2 1,-8 7</inkml:trace>
  <inkml:trace contextRef="#ctx0" brushRef="#br0" timeOffset="1286.5">960 707,'0'9,"0"9,5 5,1 4,5 2,0 1,-1 1,-3-2,-2-4</inkml:trace>
  <inkml:trace contextRef="#ctx0" brushRef="#br0" timeOffset="1604.119">1270 621,'-3'21,"0"0,1 0,1 0,1 0,1 0,0 0,2 0,0 0,2-1,5 15,-9-31,1 0,0-1,0 1,0 0,1-1,-1 0,1 1,0-1,0 0,0-1,0 1,0 0,1-1,-1 0,1 0,0 0,-1 0,1 0,0-1,0 0,0 0,0 0,0 0,1-1,-1 1,0-1,0 0,0 0,0-1,1 1,-1-1,0 0,0 0,0 0,0-1,0 1,-1-1,1 0,0 0,-1 0,1-1,-1 1,1-2,4-2,-1 0,0 0,0-1,0 0,-1 0,0-1,-1 1,0-1,0-1,0 1,-1-1,-1 0,1 0,-1 0,-1 0,0 0,0-1,-1 1,0-1,0 1,-1-1,-1 1,1-1,-3-8,-4-1</inkml:trace>
  <inkml:trace contextRef="#ctx0" brushRef="#br0" timeOffset="1816.033">1722 650,'-5'24,"-1"8</inkml:trace>
  <inkml:trace contextRef="#ctx0" brushRef="#br0" timeOffset="2002.815">1778 311,'0'0</inkml:trace>
  <inkml:trace contextRef="#ctx0" brushRef="#br0" timeOffset="2253.331">2089 114,'-18'85,"4"-23,3 1,2 0,2 23,9 234,-2-296</inkml:trace>
  <inkml:trace contextRef="#ctx0" brushRef="#br0" timeOffset="2752.271">2371 537,'0'19,"0"12,0 4,-5-3,-1-7</inkml:trace>
  <inkml:trace contextRef="#ctx0" brushRef="#br0" timeOffset="2999.993">2371 311,'0'0</inkml:trace>
  <inkml:trace contextRef="#ctx0" brushRef="#br0" timeOffset="3474.103">2653 1,'0'622,"-10"-549,10-73,0 0,1 0,-1 0,0 0,0 0,1 0,-1 0,0 0,1 0,-1 0,0 0,0 0,1 0,-1 0,0 1,0-1,1 0,-1 0,0 0,0 0,1 0,-1 1,0-1,0 0,0 0,1 0,-1 1,0-1,0 0,0 0,0 1,1-1,-1 0,0 0,0 1,0-1,0 0,0 1,0-1,0 0,0 0,0 1,0-1,0 0,0 1,0-1,0 0,0 0,0 1,0-1,19-23,-19 22,18-20,0 0,1 1,1 1,1 1,0 0,2 2,0 0,0 2,2 1,-1 0,2 2,9-2,-33 11,-1 1,1 0,0 0,0 0,0 0,0 0,0 0,0 1,0-1,0 1,0-1,0 1,0 0,1 0,-1 0,0 0,0 0,0 0,0 1,0-1,0 1,0-1,0 1,0 0,0 0,0 0,0 0,0 0,0 0,-1 0,1 1,0-1,-1 1,0-1,1 1,-1-1,0 1,1 0,-1 0,0 0,0 0,-1 0,1 0,0 0,-1 0,1 0,-1 0,1 0,-1 0,0 2,-4 15,0 0,-1-1,-1 1,0-1,-2-1,0 1,-1-1,-1-1,-11 16,16-24,-2 3,-1 1,0-1,-1-1,0 0,0 0,-2 0,1-1,-1-1,0 0,0-1,-1 0,0 0,-1-1,1-1,-7 2,14-6,0 0,-1-1,1 0,0 0,0 0,-1-1,1 0,0 0,0 0,0 0,0-1,0 0,0 0,0-1,0 1,1-1,-1 0,1 0,-2-2,-9-6</inkml:trace>
  <inkml:trace contextRef="#ctx0" brushRef="#br0" timeOffset="4038.838">3076 763,'31'-10,"0"-1,-2-2,1-1,-2-1,0-1,-1-2,3-3,-22 16,0-1,0 0,-1 0,1-1,-2 0,1 0,-1 0,0-1,0 0,-1-1,0 1,-1-1,0 0,0 0,-1 0,0 0,-1 0,0-1,0 0,-1 1,0-1,-1 0,0 1,0-1,-2-5,1 12,0 0,0 0,0 0,0 1,-1-1,1 0,-1 1,0-1,1 1,-1 0,0 0,-1-1,1 1,0 1,0-1,-1 0,0 0,1 1,-1 0,0-1,1 1,-1 0,0 0,0 1,0-1,0 1,0-1,0 1,0 0,0 0,0 0,0 0,0 1,0-1,0 1,0 0,1 0,-1 0,0 0,0 0,1 1,-1-1,1 1,-1 0,1 0,0-1,-1 2,1-1,0 0,1 0,0-1,0 1,0 0,0 0,0-1,1 1,-1 0,0 0,1 0,0 0,-1 0,1 0,0-1,0 1,0 0,0 0,1 0,-1 0,0 0,1 0,-1 0,1 0,0-1,-1 1,1 0,0-1,0 1,0 0,1-1,-1 1,0-1,0 1,1-1,-1 0,1 0,-1 0,1 1,0-1,-1-1,1 1,0 0,1 0,84 29,-82-29,4 1,-4-2,1 1,-1 0,1-1,-1 2,0-1,0 1,0 0,0 0,0 0,0 1,0-1,-1 1,1 0,-1 1,0-1,0 1,0 0,-1 0,1 0,-1 0,0 1,0-1,0 1,0 2,-1 2,-1-1,-1 1,1-1,-2 1,1-1,-1 1,0 0,-1-1,0 0,0 1,-1-1,0 0,0 0,-2 1,-10 31,15-39,-1 1,0-1,1 0,-1 1,1-1,0 0,-1 1,1-1,0 1,0-1,0 0,0 1,0-1,0 1,0-1,0 0,0 1,1-1,-1 1,1-1,-1 0,1 1,-1-1,1 0,0 0,0 0,0 1,-1-1,1 0,0 0,0 0,0 0,1 0,-1-1,0 1,0 0,0 0,1-1,-1 1,0-1,1 1,-1-1,0 0,1 1,-1-1,1 0,0 0,12-3</inkml:trace>
  <inkml:trace contextRef="#ctx0" brushRef="#br0" timeOffset="4289.695">3726 537,'-5'29,"-2"14,1 0</inkml:trace>
  <inkml:trace contextRef="#ctx0" brushRef="#br0" timeOffset="4554.505">3782 255,'0'0</inkml:trace>
  <inkml:trace contextRef="#ctx0" brushRef="#br0" timeOffset="5203.866">4007 424,'-5'13,"0"0,1 0,0 1,1 0,0 0,1-1,1 1,0 1,1-1,0 0,1 0,1 0,0 0,1-1,1 1,1 4,-3-15,1 1,-1-1,1 0,-1 0,1 0,0 0,0 0,0 0,1-1,-1 0,1 1,-1-1,1 0,0-1,-1 1,1-1,0 0,0 0,0 0,0 0,0 0,1-1,-1 0,0 0,0 0,0-1,0 1,0-1,0 0,0 0,0 0,0-1,0 1,0-1,-1 0,1 0,-1 0,1-1,-1 1,0-1,0 0,0 0,0 0,-1 0,1 0,-1-1,0 1,11-22,-2 0,-1 0,-1-1,-1 0,-1 0,-1-4,5-45,-11 62</inkml:trace>
  <inkml:trace contextRef="#ctx0" brushRef="#br0" timeOffset="5653.064">4431 707,'27'-42,"-18"24,2 1,0 1,1-1,1 2,0 0,1 0,1 1,12-8,-26 21,-1 0,1 0,0 1,0-1,0 0,0 0,0 1,0-1,0 1,0-1,0 1,0 0,0-1,0 1,0 0,0-1,0 1,1 0,-1 0,0 0,0 0,0 0,0 1,0-1,0 0,1 0,-1 1,0-1,0 0,0 1,0 0,0-1,0 1,0-1,0 1,-1 0,1 0,0-1,0 1,0 0,-1 0,1 0,-1 0,1 0,0 0,-1 0,10 57,-7-33,-3-23,0-1,0 0,0 0,0 0,1 0,-1 0,0 0,1 0,-1 0,1 0,-1 0,1 0,-1 0,1 0,0 0,-1 0,1 0,0-1,0 1,0 0,0-1,0 1,-1 0,1-1,0 1,0-1,1 1,-1-1,0 0,0 1,0-1,0 0,0 0,0 0,0 0,0 0,0 0,1 0,-1 0,0 0,0-1,0 1,0 0,0-1,0 1,0-1,0 1,52-35,-39 23,8-4,-9 6,-1 1,1-1,0 2,1 0,0 1,0 0,1 1,0 1,0 0,0 1,4-1,-16 5,-1 1,1-1,0 0,-1 1,1-1,-1 1,1 0,-1-1,1 1,-1 1,0-1,1 0,-1 0,0 1,0 0,0-1,0 1,0 0,0 0,-1 0,1 0,-1 0,1 0,-1 0,0 1,0-1,0 0,0 1,0-1,0 1,-1-1,1 1,-1 0,0-1,0 1,0-1,0 1,0 1,16 48,-4-39</inkml:trace>
  <inkml:trace contextRef="#ctx0" brushRef="#br0" timeOffset="6985.021">0 1130,'503'-1,"-269"-24,77-4,113-2,-153 15,-209 10,1 3,0 3,-1 3,43 8,7-1,0-4,81-8,-43 0,771 2,-697-27,371 26,-312 0,-115-26,58-2,-86 29,-116 0</inkml:trace>
  <inkml:trace contextRef="#ctx0" brushRef="#br0" timeOffset="8471.115">2766 1074,'-22'540,"14"-339,9-200,-1 0,0 0,0 0,0 1,0-1,0 0,0 0,0 0,0 0,-1 0,1 0,0 1,-1-1,1 0,-1 0,1 0,-1 0,1 0,-1 0,0-1,1 1,-1 0,0 0,0 0,0-1,0 1,0 0,1-1,-1 1,0-1,0 1,-1-1,1 1,0-1,0 0,0 1,0-1,0 0,0 0,0 0,-1 0,1 0,0 0,0 0,0 0,0-1,0 1,0 0,0-1,0 1,0-1,0 1,0-1,0 1,0-1,0 0,0 1,0-1,0 0,1 0,-1 0,0 0,0 0,-16-6,-1 1,0 1,0 0,-1 1,1 1,-1 1,0 1,0 0,0 2,1 0,-5 1,-27 0,-235 9,12 6,-183-15,209-4,125 20,117-17,2 0,-1 0,1 1,-1-1,0-1,1 1,-1 0,0-1,0 0,0 0,1 0,-1 0,0-1,0 1,1-1,-1 0,0 0,1 0,-1-1,1 0,2 1,1-1,0 0,-1 0,1 0,0 0,0 0,0 0,1 0,-1 0,0 0,1 0,-1 0,1 0,0 1,0-1,-1 0,1 0,0 1,1-1,-1 1,0-1,0 1,1-1,-1 1,2-1,2-6,-3 5,135-229,-107 158,-5 95,70 146,-68-124,-2 2,-2 1,-3 1,-1 0,-3 2,0 3,6 55,-22-107,0 1,-1 0,1-1,0 1,0 0,0-1,0 1,-1 0,1-1,0 1,0 0,-1-1,1 1,-1-1,1 1,0 0,-1-1,1 1,-1-1,1 1,-1-1,0 0,1 1,-1-1,1 0,-1 1,0-1,1 0,-1 0,0 1,1-1,-1 0,0 0,1 0,-1 0,0 0,0 0,1 0,-1 0,0 0,1 0,-1 0,0-1,1 1,-1 0,0 0,1-1,-1 1,0 0,1-1,-1 1,1-1,-1 1,1-1,-1 1,1-1,-42-31,34 26,-57-44,-2 3,-2 2,-11 0,66 38,0 1,0 1,-1 0,0 1,0 1,0 0,0 1,0 1,-1 0,-5 1,-3 0</inkml:trace>
  <inkml:trace contextRef="#ctx0" brushRef="#br0" timeOffset="16526.038">5447 707</inkml:trace>
  <inkml:trace contextRef="#ctx0" brushRef="#br0" timeOffset="16774.651">5419 340,'0'0</inkml:trace>
</inkml:ink>
</file>

<file path=ppt/ink/ink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4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24 677,'-11'155,"-2"26,14-173,0 0,0 1,0-1,1 0,1 0,-1 0,1-1,0 1,1-1,0 1,0-1,0 0,1-1,0 1,1-1,-1 0,1 0,0-1,1 1,5 2,-9-6,0 0,1-1,-1 1,1-1,-1 0,1 0,-1 0,1 0,0-1,-1 1,1-1,0 0,-1 0,1 0,0-1,-1 1,1-1,0 0,-1 0,1 0,-1-1,1 1,-1-1,0 0,0 0,0 0,0 0,2-3,76-83,-65 66,94-113,-109 134,1 0,-1-1,1 1,-1 0,1 0,0 0,-1 0,1 1,0-1,0 0,0 1,-1-1,1 1,0 0,0-1,0 1,0 0,0 0,0 0,0 0,0 1,0-1,-1 1,1-1,0 1,0-1,0 1,-1 0,1 0,0 0,-1 0,1 0,-1 0,1 1,0 0,42 62,-31-41,-9-17,0 0,0 0,1-1,0 0,0 0,0 0,1 0,-1-1,1 0,0 0,0-1,0 0,1 0,-1 0,1 0,0-1,0-1,0 1,0-1,0 0,0 0,0-1,0 0,0-1,0 1,0-1,0 0,0-1,0 0,-1 0,1 0,-1-1,1 0,-1-1,0 1,0-1,0 0,0 0,-1-1,0 0,0 0,0 0,3-5,6-10,0-1,-1 0,-2-1,0-1,-1 0,2-10,-2 5,-7 20,0 1,0-1,-1-1,0 1,0 0,-1 0,0-1,0 1,-1-1,0 1,-1 0,1-1,-2 1,-1-6,-3-4</inkml:trace>
  <inkml:trace contextRef="#ctx0" brushRef="#br0" timeOffset="10506.741">1295 0,'0'656,"-4"-585,-3 1,-3-1,-15 48,25-117,-12 138,12-140,0 1,0 0,0-1,-1 1,1 0,0-1,0 1,0 0,0-1,0 1,0 0,0 0,1-1,-1 1,0 0,0-1,0 1,1 0,-1-1,0 1,1-1,-1 1,1 0,-1-1,1 1,-1-1,1 1,-1-1,1 1,-1-1,1 0,-1 1,1-1,0 0,-1 1,1-1,0 0,-1 0,1 1,0-1,-1 0,1 0,0 0,-1 0,1 0,0 0,0 0,-1 0,1 0,0-1,-1 1,1 0,0 0,-1-1,1 1,0 0,-1-1,1 1,-1 0,1-1,-1 1,1-1,-1 1,1-1,0 0,31-35,136-228,-101 159,-66 104,0-1,1 1,-1 0,0-1,0 1,1 0,-1 0,0 0,1 0,-1 0,1 0,0 0,-1 0,1 1,0-1,-1 0,1 1,0 0,0-1,0 1,-1 0,1 0,0 0,0 0,0 0,-1 0,1 1,0-1,0 1,-1-1,1 1,0 0,-1-1,1 1,0 0,-1 0,0 0,1 0,-1 1,1-1,-1 1,52 60,-22 7,25 33,-14-41,-39-54,0-1,1 0,-1 0,1 0,0 0,0-1,1 0,0 1,0-2,0 1,0 0,1-1,0 0,0-1,0 1,0-1,0 0,1 0,0-1,4 1,4-3,1-1,-1-1,1-1,-1 0,0 0,0-2,-1 0,1-1,-1 0,0-1,0 0,-1-1,0-1,-1 0,0-1,8-8,-19 17,9-7,-1 0,1-1,-2-1,1 1,-1-1,-1-1,1 1,-2-2,0 1,0 0,-1-1,0-3,-3 10,-1-1,1 0,-2 0,1 1,-1-1,1 0,-2 0,1 0,-1 1,1-1,-2 0,1 1,-1-1,1 1,-2-1,1 1,-1 0,1 0,-1 0,-1 0,1 0,-1 1,1-1,-2 1,1 0,0 0,-1 1,1-1,-1 1,0 0,0 0,0 1,-1-1,1 1,-1 0,1 1,-1-1,0 1,1 0,-1 1,0-1,0 1,1 0,-1 1,0-1,-1 2,-3 1,0 0,0 1,0 0,1 1,0 0,0 0,0 1,1 1,-1-1,1 1,1 0,0 1,0 0,0 0,1 1,0 0,1 0,0 0,0 0,1 1,0 0,1 0,0 0,-1 8,3-10,0 0,1 0,0 0,1 0,-1 0,2 0,-1 0,1 0,0-1,1 1,0 0,0-1,0 0,1 0,0 0,1 0,-1-1,1 1,0-1,1 0,0-1,0 1,0-1,0-1,1 1,0-1,0 0,0 0,2 0,4 1,0 0,1-1,0 0,0-1,0 0,0-1,0-1,0 0,1-1,-1 0,0-2,0 1,0-2,12-3,12-4,-1-2,-1-2,0-2,30-17,-34 16,-1-1,0-1,-2-2,0-1,-2-1,0-1,-2-2,0 0,13-21,-33 39,0 0,-1 0,0-1,0 1,-1-1,0 0,-1 0,0 0,0 0,-1 0,0-1,0-5,-1 11,0 1,-1 0,1-1,-1 1,1 0,-1 0,0 0,0-1,0 1,-1 0,1 0,-1 0,0 1,0-1,0 0,0 1,0-1,0 1,-1 0,1 0,-1 0,0 0,1 0,-1 0,0 1,0-1,0 1,0 0,-1 0,1 0,0 0,0 1,-1-1,1 1,0 0,-1 0,0-1,1 1,-1-1,1 1,-1 0,1 0,-1 0,1 1,-1-1,1 1,-1 0,1 0,0 0,-1 1,1-1,0 1,0-1,0 1,0 0,0 1,0-1,1 0,-1 1,1-1,0 1,-1 0,1 0,0 0,1 0,-1 0,0 0,1 0,0 0,0 1,0-1,0 1,0-1,1 1,0-1,-1 1,4 0,-1-1,1 0,0 0,0 0,0 0,0-1,0 1,1-1,-1 0,1 0,-1 0,1 0,0-1,0 1,0-1,0 0,0 0,0-1,0 1,0-1,0 0,2 0,20 5,-22-4,1-1,0 0,0 1,0-1,0 1,0 0,1 1,-2-1,1 1,0 0,0 0,0 0,-1 1,0 0,1 0,-1 0,0 0,0 0,-1 1,1 0,-1 0,1 0,-1 0,-1 1,1-1,-1 1,1-1,-1 1,0 0,-1 0,1 0,-1 0,0 2,-13 72,9-71,1-1,0 1,0-1,1 1,-1 0,2 0,-1-1,1 1,1 0,-1 0,1 0,1-1,-1 1,1 0,1-1,-1 0,4 6,0-8,1 0,0 0,0-1,0 0,0 0,1-1,-1 0,1-1,0 1,0-1,0-1,0 0,0 0,1 0,-1-1,0 0,0-1,0 0,0 0,1-1,4-1,2 1,0-1,0 0,0-1,-1 0,1-2,-1 1,0-2,0 0,-1 0,0-2,0 1,-1-2,0 0,-1 0,0-1,-1 0,0-1,0 0,-2 0,1-1,-2-1,1 1,-2-1,0 0,-1-1,0 1,-1-1,-1 0,0 0,0-5,-3 9,1-1,-2 1,1 0,-2-1,1 1,-2 0,1 0,-2 0,1 0,-1 1,-3-4,6 10,-1 1,-1-1,1 1,0-1,-1 1,0 0,0 0,0 0,0 0,0 1,-1-1,1 1,-1 0,1 0,-1 0,0 0,0 1,0-1,0 1,0 0,0 0,0 1,0-1,0 1,-1 0,1 0,0 0,0 1,0-1,0 1,-3 1,-1 1,1 1,0 0,-1 0,1 1,1 0,-1 0,1 0,0 1,0 0,0 0,1 1,0 0,0 0,1 0,0 0,0 1,0-1,1 1,1 0,-1 0,1 0,1 0,-1 1,1-1,1 0,-1 1,2 3,-3-1,2 0,0 0,0 0,1 0,0 0,0 0,2 0,-1-1,1 1,1-1,0 1,0-1,1 0,1-1,-1 1,2-1,-1 0,3 2,2-1,1 1,0-1,1-1,0 0,0-1,1-1,0 0,0 0,1-2,0 0,0 0,0-1,0-1,4-1,223 9,-211-11,-4-1,-3 1</inkml:trace>
</inkml:ink>
</file>

<file path=ppt/ink/ink5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5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5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5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5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5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5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5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5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4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03546.503">4173 1293,'17'121,"12"-5,-23-82,-1 1,-2 0,-2-1,-1 1,-2 17,0 24,1-3,0-73,0 0,0 1,0-1,0 0,0 1,0-1,0 0,0 0,0 0,0 0,0 0,0 0,0 0,0 0,0 0,0 0,0-1,0 1,0 0,0-1,0 1,0-1,1 1,-1-1,0 1,0-1,0 1,1-1,-1 0,0 0,1 1,-1-1,0 0,1 0,-1 0,0 0,-14-11,-17-15,-2 1,-1 2,-1 1,-16-6,44 26,7 3,-1 0,1 0,-1-1,0 1,1 0,-1-1,1 1,-1-1,1 1,-1-1,1 1,-1-1,1 0,0 0,-1 0,1 0,0 0,0 0,0 0,0 0,0-1,0 1,0 0,0-1,0 1,0-1,1 1,-1-1,1 1,-1-1,1 1,-1-1,1 1,0-1,0 0,0 1,0-1,0 1,0-1,1 0,-1 1,0-1,1 1,-1-1,1 1,-1-1,1 1,0-1,7-5,0 1,0 0,1 1,0 0,0 0,0 0,0 2,1-1,0 1,-1 0,1 1,0 0,6 0,225-4,-139 8,-29-1,-73 0,1 0,-1 1,-1-1,1 0,0 0,0 0,0 1,-1-1,1 0,0 0,-1 0,1 0,-1 0,1 1,-1-1,0 0,0 0,1 0,-1-1,0 1,0 0,0 0,0 0,0-1,0 1,0 0,0-1,0 1,0-1,0 1,0-1,-1 0,0 1,-1 1,-221 175,140-122,71-53</inkml:trace>
  <inkml:trace contextRef="#ctx0" brushRef="#br0" timeOffset="105210.678">3693 2027,'0'20,"1"0,1 0,0 0,2-1,0 1,1-1,1 0,1 0,1 0,0-1,8 11,-14-26,1 1,0-1,-1 0,1 0,0 0,1-1,-1 1,0-1,1 1,-1-1,1 0,0-1,0 1,0-1,-1 1,1-1,1 0,-1-1,0 1,0-1,0 1,0-1,0-1,1 1,-1-1,0 1,0-1,0 0,0 0,0-1,0 1,-1-1,1 0,119-75,-121 75,1-1,-1 0,1 1,0-1,0 1,0 0,0 0,1 0,-1 0,0 0,1 1,-1 0,1-1,-1 1,1 1,0-1,-1 0,1 1,0 0,0 0,-1 0,1 0,0 1,0-1,-1 1,1 0,0 0,-1 0,1 1,-1-1,0 1,1 0,-1 0,0 0,2 2,13 14,-14-14,0 1,0-1,1 1,0-1,0-1,0 1,0-1,0 1,1-2,-1 1,1-1,0 1,0-1,0-1,3 1,-3 0,0-1,0 0,-1-1,1 1,0-1,0 0,0 0,0-1,0 0,0 0,0 0,0-1,-1 0,1 0,-1 0,1-1,-1 0,0 0,0 0,0 0,0-1,-1 0,0 0,1 0,-1-1,-1 1,1-1,-1 0,0 0,0 0,0-1,-1 1,2-3,-3 4,0-1,0 1,0-1,0 1,-1-1,1 1,-1-1,0 1,-1-1,1 1,-1-1,0 1,0-1,0 1,-1 0,1-1,-1 1,0 0,0 0,-1-1,-11-8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5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4:4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621 311,'-7'-6,"-1"0,1 0,-1 1,0 0,0 0,-1 1,1 0,-1 0,0 1,0 0,0 1,-1 0,1 1,0 0,-1 0,1 1,-1 0,1 0,-1 1,-5 2,-188 56,172-47,20-9,1 0,0 0,0 0,0 1,0 0,1 1,0 0,0 1,0-1,1 2,0-1,0 1,0 0,1 1,0 0,-3 4,9-10,0 0,1 0,-1 0,0 0,1 0,-1 0,1 0,0 0,0 1,-1-1,1 0,1 0,-1 0,0 0,0 0,1 0,-1 0,1 0,0 0,0 0,-1 0,1 0,0 0,1 0,-1-1,0 1,0 0,1-1,-1 1,1-1,-1 0,1 1,0-1,0 0,-1 0,1 0,0 0,2 0,81 28,-77-27,55 21,-62-23,0 1,1 0,-1 0,0 0,0 0,0 0,0 0,0 1,0-1,0 0,0 0,0 1,0-1,-1 0,1 1,0-1,-1 1,0-1,1 1,-1-1,0 1,0 0,1-1,-1 1,0-1,-1 1,1-1,0 1,0-1,-1 1,1-1,-1 1,1-1,-1 1,0-1,1 1,-1-1,0 0,0 0,-1 1,-149 150,149-150,0 0,0 0,0 0,1 1,-1-1,0 0,1 1,0-1,-1 1,1-1,0 1,0 0,1-1,-1 1,1 0,-1 0,1-1,0 1,0 0,0 0,0 0,0-1,1 1,-1 0,1 0,0-1,0 1,0 0,0-1,0 1,1-1,-1 0,1 1,-1-1,1 0,0 0,0 0,0 0,0 0,0 0,1-1,-1 1,1-1,-1 1,1-1,-1 0,1 0,0 0,14 4,-1-1,1-1,0 0,0-2,1 0,-1 0,0-2,13-1,7 0,59-17,-77 13</inkml:trace>
  <inkml:trace contextRef="#ctx0" brushRef="#br0" timeOffset="903.681">1017 594,'-8'-2,"1"0,0 1,0 0,-1 1,1-1,0 1,-1 1,1-1,0 1,0 1,0-1,0 1,0 1,0-1,0 1,0 0,1 1,0-1,-1 1,1 1,1-1,-1 1,1 0,0 0,-2 3,-17 10,15-12,0 0,0 1,0-1,1 2,0-1,0 1,1 1,0-1,1 1,0 1,0-1,1 1,0 0,-2 7,6-14,1 0,0-1,0 1,0 0,1-1,-1 1,0 0,1-1,0 1,0-1,0 1,0-1,0 1,0-1,0 0,1 1,0-1,-1 0,1 0,0 0,0 0,0-1,0 1,0 0,0-1,0 1,1-1,-1 0,1 0,-1 0,1 0,0 0,86 10,-74-12,1-1,-1 0,1-1,-1-1,0 0,0-1,-1-1,1 0,-1-1,-1 0,1-1,-1-1,-1 0,1-1,-2 0,3-3,-10 4,0 0,0-1,-1 0,-1 0,1 0,-2 0,1 0,-1 0,-1-1,0 1,0 0,-1 0,0-1,-1 1,0 0,-1 0,2 6,1 1,-1-1,0 1,-1-1,1 0,-1 1,1 0,-1-1,0 1,0 0,0 0,-1 0,1 0,-1 1,0-1,0 1,1-1,-2 1,1 0,0 0,0 0,-1 1,1-1,-1 1,1 0,-1 0,1 0,-1 0,0 1,0-1,1 1,-1 0,0 0,0 0,1 1,-1 0,0-1,1 1,-2 1,-8 7</inkml:trace>
  <inkml:trace contextRef="#ctx0" brushRef="#br0" timeOffset="1286.5">960 707,'0'9,"0"9,5 5,1 4,5 2,0 1,-1 1,-3-2,-2-4</inkml:trace>
  <inkml:trace contextRef="#ctx0" brushRef="#br0" timeOffset="1604.119">1270 621,'-3'21,"0"0,1 0,1 0,1 0,1 0,0 0,2 0,0 0,2-1,5 15,-9-31,1 0,0-1,0 1,0 0,1-1,-1 0,1 1,0-1,0 0,0-1,0 1,0 0,1-1,-1 0,1 0,0 0,-1 0,1 0,0-1,0 0,0 0,0 0,0 0,1-1,-1 1,0-1,0 0,0 0,0-1,1 1,-1-1,0 0,0 0,0 0,0-1,0 1,-1-1,1 0,0 0,-1 0,1-1,-1 1,1-2,4-2,-1 0,0 0,0-1,0 0,-1 0,0-1,-1 1,0-1,0-1,0 1,-1-1,-1 0,1 0,-1 0,-1 0,0 0,0-1,-1 1,0-1,0 1,-1-1,-1 1,1-1,-3-8,-4-1</inkml:trace>
  <inkml:trace contextRef="#ctx0" brushRef="#br0" timeOffset="1816.033">1722 650,'-5'24,"-1"8</inkml:trace>
  <inkml:trace contextRef="#ctx0" brushRef="#br0" timeOffset="2002.815">1778 311,'0'0</inkml:trace>
  <inkml:trace contextRef="#ctx0" brushRef="#br0" timeOffset="2253.331">2089 114,'-18'85,"4"-23,3 1,2 0,2 23,9 234,-2-296</inkml:trace>
  <inkml:trace contextRef="#ctx0" brushRef="#br0" timeOffset="2752.271">2371 537,'0'19,"0"12,0 4,-5-3,-1-7</inkml:trace>
  <inkml:trace contextRef="#ctx0" brushRef="#br0" timeOffset="2999.993">2371 311,'0'0</inkml:trace>
  <inkml:trace contextRef="#ctx0" brushRef="#br0" timeOffset="3474.103">2653 1,'0'622,"-10"-549,10-73,0 0,1 0,-1 0,0 0,0 0,1 0,-1 0,0 0,1 0,-1 0,0 0,0 0,1 0,-1 0,0 1,0-1,1 0,-1 0,0 0,0 0,1 0,-1 1,0-1,0 0,0 0,1 0,-1 1,0-1,0 0,0 0,0 1,1-1,-1 0,0 0,0 1,0-1,0 0,0 1,0-1,0 0,0 0,0 1,0-1,0 0,0 1,0-1,0 0,0 0,0 1,0-1,19-23,-19 22,18-20,0 0,1 1,1 1,1 1,0 0,2 2,0 0,0 2,2 1,-1 0,2 2,9-2,-33 11,-1 1,1 0,0 0,0 0,0 0,0 0,0 0,0 1,0-1,0 1,0-1,0 1,0 0,1 0,-1 0,0 0,0 0,0 0,0 1,0-1,0 1,0-1,0 1,0 0,0 0,0 0,0 0,0 0,0 0,-1 0,1 1,0-1,-1 1,0-1,1 1,-1-1,0 1,1 0,-1 0,0 0,0 0,-1 0,1 0,0 0,-1 0,1 0,-1 0,1 0,-1 0,0 2,-4 15,0 0,-1-1,-1 1,0-1,-2-1,0 1,-1-1,-1-1,-11 16,16-24,-2 3,-1 1,0-1,-1-1,0 0,0 0,-2 0,1-1,-1-1,0 0,0-1,-1 0,0 0,-1-1,1-1,-7 2,14-6,0 0,-1-1,1 0,0 0,0 0,-1-1,1 0,0 0,0 0,0 0,0-1,0 0,0 0,0-1,0 1,1-1,-1 0,1 0,-2-2,-9-6</inkml:trace>
  <inkml:trace contextRef="#ctx0" brushRef="#br0" timeOffset="4038.838">3076 763,'31'-10,"0"-1,-2-2,1-1,-2-1,0-1,-1-2,3-3,-22 16,0-1,0 0,-1 0,1-1,-2 0,1 0,-1 0,0-1,0 0,-1-1,0 1,-1-1,0 0,0 0,-1 0,0 0,-1 0,0-1,0 0,-1 1,0-1,-1 0,0 1,0-1,-2-5,1 12,0 0,0 0,0 0,0 1,-1-1,1 0,-1 1,0-1,1 1,-1 0,0 0,-1-1,1 1,0 1,0-1,-1 0,0 0,1 1,-1 0,0-1,1 1,-1 0,0 0,0 1,0-1,0 1,0-1,0 1,0 0,0 0,0 0,0 0,0 1,0-1,0 1,0 0,1 0,-1 0,0 0,0 0,1 1,-1-1,1 1,-1 0,1 0,0-1,-1 2,1-1,0 0,1 0,0-1,0 1,0 0,0 0,0-1,1 1,-1 0,0 0,1 0,0 0,-1 0,1 0,0-1,0 1,0 0,0 0,1 0,-1 0,0 0,1 0,-1 0,1 0,0-1,-1 1,1 0,0-1,0 1,0 0,1-1,-1 1,0-1,0 1,1-1,-1 0,1 0,-1 0,1 1,0-1,-1-1,1 1,0 0,1 0,84 29,-82-29,4 1,-4-2,1 1,-1 0,1-1,-1 2,0-1,0 1,0 0,0 0,0 0,0 1,0-1,-1 1,1 0,-1 1,0-1,0 1,0 0,-1 0,1 0,-1 0,0 1,0-1,0 1,0 2,-1 2,-1-1,-1 1,1-1,-2 1,1-1,-1 1,0 0,-1-1,0 0,0 1,-1-1,0 0,0 0,-2 1,-10 31,15-39,-1 1,0-1,1 0,-1 1,1-1,0 0,-1 1,1-1,0 1,0-1,0 0,0 1,0-1,0 1,0-1,0 0,0 1,1-1,-1 1,1-1,-1 0,1 1,-1-1,1 0,0 0,0 0,0 1,-1-1,1 0,0 0,0 0,0 0,1 0,-1-1,0 1,0 0,0 0,1-1,-1 1,0-1,1 1,-1-1,0 0,1 1,-1-1,1 0,0 0,12-3</inkml:trace>
  <inkml:trace contextRef="#ctx0" brushRef="#br0" timeOffset="4289.695">3726 537,'-5'29,"-2"14,1 0</inkml:trace>
  <inkml:trace contextRef="#ctx0" brushRef="#br0" timeOffset="4554.505">3782 255,'0'0</inkml:trace>
  <inkml:trace contextRef="#ctx0" brushRef="#br0" timeOffset="5203.866">4007 424,'-5'13,"0"0,1 0,0 1,1 0,0 0,1-1,1 1,0 1,1-1,0 0,1 0,1 0,0 0,1-1,1 1,1 4,-3-15,1 1,-1-1,1 0,-1 0,1 0,0 0,0 0,0 0,1-1,-1 0,1 1,-1-1,1 0,0-1,-1 1,1-1,0 0,0 0,0 0,0 0,0 0,1-1,-1 0,0 0,0 0,0-1,0 1,0-1,0 0,0 0,0 0,0-1,0 1,0-1,-1 0,1 0,-1 0,1-1,-1 1,0-1,0 0,0 0,0 0,-1 0,1 0,-1-1,0 1,11-22,-2 0,-1 0,-1-1,-1 0,-1 0,-1-4,5-45,-11 62</inkml:trace>
  <inkml:trace contextRef="#ctx0" brushRef="#br0" timeOffset="5653.064">4431 707,'27'-42,"-18"24,2 1,0 1,1-1,1 2,0 0,1 0,1 1,12-8,-26 21,-1 0,1 0,0 1,0-1,0 0,0 0,0 1,0-1,0 1,0-1,0 1,0 0,0-1,0 1,0 0,0-1,0 1,1 0,-1 0,0 0,0 0,0 0,0 1,0-1,0 0,1 0,-1 1,0-1,0 0,0 1,0 0,0-1,0 1,0-1,0 1,-1 0,1 0,0-1,0 1,0 0,-1 0,1 0,-1 0,1 0,0 0,-1 0,10 57,-7-33,-3-23,0-1,0 0,0 0,0 0,1 0,-1 0,0 0,1 0,-1 0,1 0,-1 0,1 0,-1 0,1 0,0 0,-1 0,1 0,0-1,0 1,0 0,0-1,0 1,-1 0,1-1,0 1,0-1,1 1,-1-1,0 0,0 1,0-1,0 0,0 0,0 0,0 0,0 0,0 0,1 0,-1 0,0 0,0-1,0 1,0 0,0-1,0 1,0-1,0 1,52-35,-39 23,8-4,-9 6,-1 1,1-1,0 2,1 0,0 1,0 0,1 1,0 1,0 0,0 1,4-1,-16 5,-1 1,1-1,0 0,-1 1,1-1,-1 1,1 0,-1-1,1 1,-1 1,0-1,1 0,-1 0,0 1,0 0,0-1,0 1,0 0,0 0,-1 0,1 0,-1 0,1 0,-1 0,0 1,0-1,0 0,0 1,0-1,0 1,-1-1,1 1,-1 0,0-1,0 1,0-1,0 1,0 1,16 48,-4-39</inkml:trace>
  <inkml:trace contextRef="#ctx0" brushRef="#br0" timeOffset="6985.021">0 1130,'503'-1,"-269"-24,77-4,113-2,-153 15,-209 10,1 3,0 3,-1 3,43 8,7-1,0-4,81-8,-43 0,771 2,-697-27,371 26,-312 0,-115-26,58-2,-86 29,-116 0</inkml:trace>
  <inkml:trace contextRef="#ctx0" brushRef="#br0" timeOffset="8471.115">2766 1074,'-22'540,"14"-339,9-200,-1 0,0 0,0 0,0 1,0-1,0 0,0 0,0 0,0 0,-1 0,1 0,0 1,-1-1,1 0,-1 0,1 0,-1 0,1 0,-1 0,0-1,1 1,-1 0,0 0,0 0,0-1,0 1,0 0,1-1,-1 1,0-1,0 1,-1-1,1 1,0-1,0 0,0 1,0-1,0 0,0 0,0 0,-1 0,1 0,0 0,0 0,0 0,0-1,0 1,0 0,0-1,0 1,0-1,0 1,0-1,0 1,0-1,0 0,0 1,0-1,0 0,1 0,-1 0,0 0,0 0,-16-6,-1 1,0 1,0 0,-1 1,1 1,-1 1,0 1,0 0,0 2,1 0,-5 1,-27 0,-235 9,12 6,-183-15,209-4,125 20,117-17,2 0,-1 0,1 1,-1-1,0-1,1 1,-1 0,0-1,0 0,0 0,1 0,-1 0,0-1,0 1,1-1,-1 0,0 0,1 0,-1-1,1 0,2 1,1-1,0 0,-1 0,1 0,0 0,0 0,0 0,1 0,-1 0,0 0,1 0,-1 0,1 0,0 1,0-1,-1 0,1 0,0 1,1-1,-1 1,0-1,0 1,1-1,-1 1,2-1,2-6,-3 5,135-229,-107 158,-5 95,70 146,-68-124,-2 2,-2 1,-3 1,-1 0,-3 2,0 3,6 55,-22-107,0 1,-1 0,1-1,0 1,0 0,0-1,0 1,-1 0,1-1,0 1,0 0,-1-1,1 1,-1-1,1 1,0 0,-1-1,1 1,-1-1,1 1,-1-1,0 0,1 1,-1-1,1 0,-1 1,0-1,1 0,-1 0,0 1,1-1,-1 0,0 0,1 0,-1 0,0 0,0 0,1 0,-1 0,0 0,1 0,-1 0,0-1,1 1,-1 0,0 0,1-1,-1 1,0 0,1-1,-1 1,1-1,-1 1,1-1,-1 1,1-1,-42-31,34 26,-57-44,-2 3,-2 2,-11 0,66 38,0 1,0 1,-1 0,0 1,0 1,0 0,0 1,0 1,-1 0,-5 1,-3 0</inkml:trace>
  <inkml:trace contextRef="#ctx0" brushRef="#br0" timeOffset="16526.038">5447 707</inkml:trace>
  <inkml:trace contextRef="#ctx0" brushRef="#br0" timeOffset="16774.651">5419 340,'0'0</inkml:trace>
</inkml:ink>
</file>

<file path=ppt/ink/ink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5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1384,'60'-27,"-1"-4,-1-2,-2-2,-2-3,-1-3,7-9,-23 13,-2-2,-1-1,-2-1,-2-2,2-8,16-51,-47 98,0 0,0 0,0-1,0 1,-1-1,1 1,-1-1,0 1,0-1,-1 1,0 0,1-1,-2 1,1 0,0-1,-1 1,0 0,0 0,0 0,0 0,0 1,-1-1,-2-2,3 4,0 1,0-1,0 1,0-1,0 1,0 0,0 0,-1 0,1 0,0 1,-1-1,1 1,-1-1,1 1,0 0,-1 0,1 0,-1 0,1 0,-1 0,1 1,0-1,-1 1,1 0,0 0,-1 0,1 0,0 0,0 0,0 0,0 1,0-1,-1 2,-55 64,46-40,0 1,2 1,1-1,1 2,2-1,1 1,1 0,1 0,2 11,1-33,1 1,0-1,1 0,0 1,0-1,1 0,0-1,0 1,0 0,1-1,1 0,-1 1,1-2,0 1,1-1,0 0,0 0,0 0,0-1,1 0,0 0,0 0,1-1,-1 0,1-1,6 2,0 0,0 0,1-2,0 1,0-2,0 0,0-1,0-1,1 0,-1-1,0 0,0-1,0-1,0 0,7-4,8-3,0-1,0-2,-1 0,-1-2,-1-2,0 0,-1-2,-1-1,0 0,15-19,-20 18,-1-1,-1 0,0-2,-2 0,-1-1,4-10,-17 32,-1-1,0 1,0-1,0 0,0 1,-1-1,1 0,-1 0,0 1,0-1,0 0,-1 0,1 0,-1 1,0-1,0 0,0 1,-1-1,1 1,-1-1,0 1,0 0,0 0,0 0,-1 0,1 0,-1 0,0 1,0-1,1 1,-2 0,1 0,0 0,0 0,-1 0,1 1,-1-1,1 1,-1 0,0 0,1 1,-1-1,0 1,0-1,1 1,-1 0,0 1,0-1,1 1,-1 0,0-1,0 2,1-1,-1 0,1 1,0-1,-1 1,1 0,0 0,-3 3,-3 3,0 0,0 0,1 1,0 1,1-1,0 1,0 1,1-1,1 1,0 0,0 0,1 1,0-1,1 1,0 0,1 0,1 0,0 0,0 0,1 0,2 12,0-14,0 0,0 0,1-1,1 1,0-1,0 1,1-1,0-1,0 1,1-1,0 0,1 0,0 0,0-1,0 0,1-1,0 1,1-2,-1 1,1-1,0 0,0-1,4 1,3 2,1-2,0 0,0 0,0-2,0 0,1-1,-1 0,1-2,-1 0,1-1,-1-1,1 0,3-3,3-3,-1-1,0-1,-1-2,0 0,0-1,-2-1,1-1,-2-1,0-1,-1 0,-1-1,-1-1,0-1,-1 0,-1-1,-2-1,0 0,-1-1,-1 0,0-3,-7 20,0 1,-1-1,0 0,0 0,0 0,-1 0,0 0,0 0,-1-1,0 1,0 0,0 0,0-1,-1 1,0 0,-1 0,0 0,1 0,-2 0,1 0,-1 1,0-1,0 1,0 0,-2-2,3 6,0 0,-1 0,1 0,0 0,0 1,-1-1,1 1,0 0,-1-1,1 1,0 0,-1 0,1 1,-1-1,1 0,0 1,0 0,-1-1,1 1,0 0,0 0,0 0,0 0,0 1,0-1,0 1,0-1,0 1,1-1,-2 2,-44 57,38-45,2 0,0 1,1 0,1 0,0 1,1 0,1-1,1 1,0 1,1-1,1 0,1 0,0 0,1 0,1 0,0 0,5 10,-5-18,1 0,0-1,0 0,1 0,0 0,0-1,1 1,0-1,0 0,0-1,1 0,0 0,1 0,-1-1,1 0,0 0,0-1,1 0,-1-1,1 0,0 0,0-1,0 0,13 0</inkml:trace>
  <inkml:trace contextRef="#ctx0" brushRef="#br0" timeOffset="698.453">2033 1045,'-87'146,"78"-118,9-28,1 0,-1-1,0 1,0 0,0 0,1 0,-1-1,0 1,0 0,1 0,-1 0,0 0,1 0,-1-1,0 1,1 0,-1 0,0 0,0 0,1 0,-1 0,0 0,1 0,-1 0,0 0,1 0,-1 0,0 0,1 0,-1 1,0-1,0 0,1 0,-1 0,0 0,1 1,-1-1,0 0,0 0,0 0,1 1,-1-1,0 0,0 0,0 1,1-1,-1 0,0 0,0 1,0-1,0 0,0 1,0-1,0 0,0 1,0-1,0 0,0 1,129-171,-129 169,1 0,0 0,-1 0,1 0,0 0,0 0,0 1,0-1,0 0,0 0,0 1,0-1,0 1,0-1,0 1,0-1,0 1,0 0,0-1,1 1,-1 0,0 0,0 0,0 0,0 0,1 0,-1 0,0 1,0-1,0 0,0 1,1-1,-1 1,0-1,0 1,0-1,0 1,0 0,0-1,0 1,-1 0,1 0,0 0,0 0,31 53,-18-27,-13-24,0-1,0 1,0-1,0 1,1-1,-1 1,1-1,0 0,0 0,-1 0,2 0,-1 0,0-1,0 1,0 0,1-1,-1 0,1 0,-1 1,1-1,-1-1,1 1,0 0,0-1,-1 1,1-1,0 0,0 0,-1 0,1 0,0 0,0-1,-1 1,1-1,0 0,-1 0,1 0,-1 0,1 0,0-1,11-12,-1 0,0-1,-1 0,0-1,-2-1,0 1,-1-2,0 1,5-18,-4-19,-14 54</inkml:trace>
  <inkml:trace contextRef="#ctx0" brushRef="#br0" timeOffset="1013.729">2710 791,'38'-4,"23"-3,5 1,-3 2,-8 0,-9 2,-6 1,-7 0,-8 6,-8 2</inkml:trace>
  <inkml:trace contextRef="#ctx0" brushRef="#br0" timeOffset="1232.462">2794 1018,'34'0,"20"0,6 0,-2-5,-6-2,-8 1,-6 1,-10-3,-4-1,-7 2</inkml:trace>
  <inkml:trace contextRef="#ctx0" brushRef="#br0" timeOffset="2450.012">4319 340,'0'19,"0"17,0 5,0 2,0-2,4-3,3-3,-1-4,-2-1,0-1,-2-1,-1 0,0-1,-1 1,-1 0,1-5</inkml:trace>
  <inkml:trace contextRef="#ctx0" brushRef="#br0" timeOffset="2965.572">4178 368,'66'-37,"2"4,1 2,49-14,-11 28,-105 17,1 0,-1 0,1 1,-1-1,0 0,1 1,-1 0,0 0,1-1,-1 1,0 0,0 1,0-1,0 0,0 1,0-1,0 1,0 0,-1-1,1 1,-1 0,1 0,-1 0,0 0,1 0,-1 1,0-1,-1 0,1 0,0 1,-1-1,1 1,-1-1,1 0,-1 1,0-1,0 1,-1-1,1 0,0 1,-1 1,-2 9,0 0,-1 0,-1 0,0-1,0 0,-2 0,1 0,-1-1,-1 0,0 0,-1-1,0 0,0-1,-1 1,-5 2,-51 59,65-69,-1 0,1-1,0 1,0 0,0 0,0 0,0 0,0 0,0 0,1 0,-1 0,1 0,0 0,-1 1,1-1,0 0,0 0,0 0,1 0,-1 0,0 1,1-1,-1 0,1 0,0 0,0 0,0 0,0 0,0 0,0-1,0 1,1 0,-1-1,1 1,-1 0,1-1,0 0,-1 1,1-1,0 0,0 0,0 0,0 0,0 0,0-1,0 1,1 0,201 66,-200-66,-1 0,0 0,1 0,-1 0,0 1,0 0,0-1,0 1,0 0,0 0,0 1,-1-1,1 1,-1-1,0 1,1 0,-1 0,0 0,-1 0,1 0,-1 0,1 0,-1 1,0-1,0 0,0 1,-1-1,1 1,-1-1,0 1,0-1,0 1,0-1,-1 1,1-1,-1 1,0-1,0 1,0-1,-1 0,1 0,-1 1,1-1,-3 2,-9 8,0 0,-2-1,1-1,-1 0,-1-1,0-1,-1 0,1-1,-15 5,12-5,-234 82,241-86</inkml:trace>
  <inkml:trace contextRef="#ctx0" brushRef="#br0" timeOffset="3219.899">5250 453,'-34'39,"-25"31,-7 9,-3-5,6-9,9-12,9-9,12-8,7-5,3-3,0-2,0 0,-1 1,-2-1,4-3</inkml:trace>
  <inkml:trace contextRef="#ctx0" brushRef="#br0" timeOffset="4102.35">5221 791,'-14'17,"1"1,1 0,1 1,0 0,1 1,2 0,-2 6,-9 16,-3 7,-2 0,-3-2,-1 0,-2-2,-17 16,34-48,17-21,18-30,-18 33,184-286,-152 242,1 1,2 2,3 2,28-24,-68 66,0-1,1 0,-1 1,0 0,1-1,0 1,-1 0,1 0,0 0,0 1,0-1,0 1,1 0,-1 0,0 0,0 0,1 0,-1 1,1-1,-1 1,0 0,1 0,-1 0,1 1,-1-1,0 1,1 0,-1 0,0 0,0 0,1 0,-1 1,0 0,0-1,-1 1,1 0,0 0,-1 1,1-1,-1 1,0-1,1 1,-1 0,1 1,9 24,-1-1,-1 1,-1 1,-1-1,-2 2,1 15,-6-36,27 134,-27-135,-2 48,1-55,0 0,0 0,-1 0,1 0,0 0,0 1,-1-1,1 0,0 0,-1 0,1 0,-1 0,1 0,-1-1,0 1,1 0,-1 0,0 0,0 0,1-1,-1 1,0 0,0-1,0 1,0-1,0 1,0-1,0 1,0-1,0 0,0 1,0-1,0 0,0 0,0 0,-1 0,1 0,0 0,0 0,0 0,0-1,-1 1,-132-79,92 54,-2 2,-1 2,0 2,-29-7,45 18</inkml:trace>
  <inkml:trace contextRef="#ctx0" brushRef="#br0" timeOffset="5399.658">3331 227,'14'-17,"-5"3,1 1,0 1,1 0,0 0,1 1,1 0,-1 1,2 1,-1 0,10-4,-21 13,0-1,0 1,1 0,-1 0,0 1,0-1,0 0,0 1,1 0,-1-1,0 1,0 0,0 0,0 0,0 0,-1 0,1 1,0-1,0 0,-1 1,1-1,-1 1,1 0,-1 0,0-1,0 1,0 0,0 0,0 0,0 0,0 0,-1 1,1-1,-1 0,1 0,-1 0,0 0,0 1,0-1,0 0,0 0,0 0,-1 1,1-1,-1 0,0 0,1 0,-1 0,1 8,29 272,29 92,-21-90,-33-266,-1 0,-1 0,0 0,-2 0,0 0,-1 0,0 0,-2 0,0 0,-1-1,-1 1,-6 15,11-34,0 1,0-1,0 1,0-1,0 1,-1-1,1 1,0-1,0 1,-1-1,1 1,0-1,0 1,-1-1,1 1,0 0,-1-1,1 1,-1 0,1-1,-1 1,1 0,0-1,-1 1,1 0,-1 0,1 0,-1-1,1 1,-1 0,1 0,-1 0,0 0,1 0,-1 0,1 0,-1 0,1 0,-1 0,1 0,-1 0,1 1,-1-1,1 0,-1 0,1 1,-1-1,1 0,-1 0,1 1,0-1,-1 0,1 1,0-1,-1 1,1-1,0 0,-1 1,1-1,0 1,0-1,-1 1,1-1,0 1,0-1,0 1,-7-44,7-281,4 225,4 1,5 0,3 1,5 0,4 2,24-54,-42 128,2 0,0 1,1 1,1 0,1 0,1 1,0 0,7-6,-14 18,1-1,-1 1,1 0,0 1,0 0,0 0,1 0,0 1,0 0,0 1,0-1,1 2,-1-1,1 1,0 0,0 1,0 0,-1 1,1-1,0 2,0-1,1 1,283 54,-216-46,-10 0,-1-3,1-3,46-5,316-49,-216 27,-210 24,-1-1,0 1,0 0,1 0,-1 0,0 1,1-1,-1 0,0 1,0 0,1-1,-1 1,0 0,0 0,0 0,0 1,0-1,0 0,-1 1,1-1,0 1,-1-1,1 1,-1 0,1 0,-1 0,0 0,0 0,0 0,0 0,0 0,0 0,-1 1,4 81,-6-47,2-27,0-1,1 0,0 0,0 0,1 0,1 0,-1 0,1-1,0 1,1-1,0 0,1 0,-1 0,2 0,7 3</inkml:trace>
</inkml:ink>
</file>

<file path=ppt/ink/ink5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5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385,'-67'0,"-186"11,79 25,173-36,0 0,0 0,0 1,0-1,0 0,0 0,0 1,0-1,0 0,0 1,0-1,0 1,1-1,-1 1,0-1,0 1,0 0,1-1,-1 1,0 0,1 0,-1 0,1-1,-1 1,1 0,-1 0,1 0,0 0,-1 0,1 0,0 0,0 0,-1 0,1 0,0 0,0 0,0 0,0 0,1 0,-1 0,0 0,0 0,1 0,-1 0,0 0,1 0,-1-1,1 1,-1 0,1 0,-1 0,1 0,0-1,-1 1,1 0,0-1,0 1,0 0,-1-1,1 1,1-1,14 11,2-1,-1 0,1-2,1 0,0-1,0-1,0-1,7 1,43 14,26 14,-111-13,-195 74,177-79,6-4,1 2,1 0,0 2,1 1,0 1,-17 17,40-34,-1 0,1 1,0-1,0 1,0 0,0 0,0 0,0 0,0 0,1 0,-1 0,1 1,-1-1,1 1,0-1,0 1,0-1,0 1,0-1,1 1,-1 0,1 0,0-1,0 1,0 0,0 0,0-1,1 1,-1 0,1-1,-1 1,1 0,0-1,0 1,1-1,-1 1,0-1,1 0,-1 0,1 1,0-1,0 0,0 0,0-1,0 1,0 0,0-1,1 1,-1-1,0 0,1 1,1-1,160 6,-108-10,149 1,-182-2,-6-2</inkml:trace>
  <inkml:trace contextRef="#ctx0" brushRef="#br0" timeOffset="3087.758">1 864,'0'-225,"7"196,1 0,2 0,0 1,2 1,1 0,1 1,1 0,1 1,2 0,0 2,2 0,20-18,-16 13,8-6,2 1,1 2,2 1,24-14,-61 43,12-8,-8 5,0 0,0 0,0 0,1 0,-1 1,1-1,0 1,0 0,0 1,0-1,0 1,1 0,-1 1,1-1,-1 1,1 0,0 0,-1 1,1-1,0 1,0 1,-1-1,1 1,0 0,-1 0,1 1,-1-1,1 1,-1 0,2 2,-6-3,0-1,0 0,0 0,-1 0,1 0,0 0,0 0,0 0,-1 0,1 1,0-1,0 0,-1 1,1-1,0 0,0 1,-1-1,1 1,0-1,-1 1,1 0,-1-1,1 1,-1 0,1-1,-1 1,1 0,-1-1,0 1,1 0,-1 0,0-1,0 1,0 0,0 0,1 0,-1 0,0-1,0 1,0 0,0 0,-1 0,1-1,0 1,0 0,0 0,-1 0,1-1,0 1,-1 0,1-1,-1 1,1 0,-1-1,1 1,-1 0,1-1,-1 1,0-1,0 1,-17 2,1-1,-1 0,0-2,0 0,0-1,0 0,0-2,0 0,-9-4,-133-48,159 55,0-1,1 1,-1-1,0 1,0 0,0-1,1 1,-1 0,0 0,0 0,0-1,0 1,0 0,1 0,-1 0,0 0,0 1,0-1,0 0,0 0,1 0,-1 1,0-1,0 0,0 1,1-1,-1 1,0-1,1 1,-1-1,0 1,1-1,-1 1,0 0,1-1,-1 1,1 0,0-1,-1 1,1 0,-1 0,1 0,0-1,0 1,-1 0,1 0,0 0,0 0,0-1,0 1,0 1,7 52,-3-38,25 172,-13-93,-16-95,0 1,0-1,1 1,-1 0,0-1,0 1,0-1,1 1,-1-1,0 1,1-1,-1 1,1-1,-1 1,0-1,1 1,-1-1,1 0,-1 1,1-1,-1 0,1 1,0-1,-1 0,1 0,-1 0,1 1,-1-1,1 0,0 0,-1 0,1 0,0 0,-1 0,1 0,-1 0,1 0,0-1,-1 1,1 0,-1 0,1 0,-1-1,1 1,-1 0,1-1,-1 1,1 0,-1-1,1 1,-1-1,1 1,-1-1,0 1,1-1,-1 1,0-1,1 1,-1-1,0 0,26-38,-23 34,14-24,0 1,2 0,1 2,1 0,2 2,0 0,24-18,51-46,-93 76,-4 1</inkml:trace>
  <inkml:trace contextRef="#ctx0" brushRef="#br0" timeOffset="13282.281">2540 526,'15'0,"9"0,5 0,3 0,1 0,-1 0,0 0,-2 0,0 0,-2 0,1 0,-1 0,0 0,0 0,0 0,0 0,-9 0,-9 0</inkml:trace>
  <inkml:trace contextRef="#ctx0" brushRef="#br0" timeOffset="13832.58">2597 696,'1'2,"1"0,-1-1,1 1,-1 0,1 0,0-1,0 1,0-1,0 0,0 1,0-1,0 0,0 0,0 0,1-1,-1 1,0 0,1-1,-1 0,0 1,1-1,-1 0,1 0,1-1,-1 2,225 1,-30-30,-114 23,-60-1</inkml:trace>
  <inkml:trace contextRef="#ctx0" brushRef="#br0" timeOffset="14734.788">4065 300,'0'-2,"0"1,0-1,-1 0,1 0,0 1,-1-1,1 0,-1 1,1-1,-1 0,0 1,1-1,-1 1,0-1,0 1,0 0,-1-1,1 1,0 0,0 0,-1 0,1 0,0 0,-1 0,1 0,-1 0,0 0,1 1,-1-1,1 1,-1-1,0 1,0 0,1-1,-1 1,0 0,1 0,-1 0,0 1,0-1,1 0,-1 1,0-1,-1 1,-75 27,63-20,1 0,1 1,0 0,0 1,1 0,0 1,0 1,1 0,1 0,0 1,1 1,-6 10,3-3,2 0,0 0,1 1,1 1,1 0,1 0,-3 22,10-34,0-1,0 0,1 0,1 0,0 0,0 0,1 0,0-1,0 0,1 0,1 0,-1 0,1-1,1 0,0 0,0-1,0 1,1-2,0 1,0-1,1 0,0-1,0 0,0 0,0-1,1 0,0-1,0 0,0-1,0 0,0 0,0-1,2 0,26 1,0-1,1-2,-1-1,0-2,0-2,0-2,-1-1,0-2,28-12,-61 22,28-12,-1-1,0-2,-1 0,-1-2,6-6,-28 19,-1 1,-1-1,1-1,-1 1,1 0,-1-1,-1 0,1-1,-1 1,0-1,-1 1,0-1,0 0,0 0,-1-1,0 1,0-1,-1 1,0-1,0 1,-1-1,0 1,0-1,-1 0,0 1,-1-5,-5-3,-1 1,0 0,-1 0,-1 0,0 2,0-1,-1 1,-1 1,0 0,-1 0,0 2,-1-1,1 2,-2 0,1 0,-8-2,21 10,-22-13,-1 1,-1 1,0 0,0 2,-1 2,0 0,0 1,0 2,-1 1,0 0,0 2,0 2,-21 2,12 4</inkml:trace>
  <inkml:trace contextRef="#ctx0" brushRef="#br0" timeOffset="15271.151">3500 610,'765'0,"-312"-28,-351 18,-86 8,-4 3</inkml:trace>
  <inkml:trace contextRef="#ctx0" brushRef="#br0" timeOffset="43973.719">1355 442,'-1'33,"-1"1,-2-1,-1 1,-2-1,-2-1,-8 23,-68 144,63-137,24-62,-1 0,1 0,0 0,0 0,0 0,-1 0,1-1,0 1,0-1,-1 1,1-1,0 0,-1 1,1-1,-1 0,1 0,-1 0,0-1,1 1,-1 0,0 0,0-1,1 1,-1-1,0 1,-1-1,2 1,9-12,0-1,-1 0,-1 0,0-1,-1-1,0 1,-1-1,-1-1,2-11,23-50,82-137,-112 213,-1 1,1-1,0 1,0 0,0-1,-1 1,2 0,-1 0,0 0,0-1,0 1,0 0,1 0,-1 1,0-1,1 0,-1 0,1 1,-1-1,1 1,-1-1,1 1,-1 0,1-1,0 1,-1 0,1 0,-1 0,1 0,0 1,-1-1,1 0,-1 1,1-1,-1 1,1-1,-1 1,1 0,-1-1,0 1,1 0,-1 0,0 0,0 0,1 0,-1 0,0 1,0-1,0 0,0 1,-1-1,60 130,-33-59,-27-71,0 0,0 1,0-1,0 1,0-1,1 0,-1 1,1-1,-1 0,1 0,-1 1,1-1,0 0,0 0,0 0,-1 0,1 0,0 0,0 0,0 0,1 0,-1 0,0 0,0-1,0 1,1 0,-1-1,0 1,0-1,1 0,-1 1,1-1,-1 0,0 0,1 0,-1 0,0 0,1 0,-1 0,1 0,-1-1,0 1,1 0,-1-1,0 1,0-1,1 0,-1 1,0-1,0 0,0 0,0 0,0 0,0 0,0 0,0 0,0 0,0 0,0-1,118-197,-114 193,45-50,-49 54,1 1,-1 0,1 0,0-1,-1 1,1 1,0-1,0 0,-1 0,1 1,0-1,0 1,0-1,0 1,0 0,0-1,0 1,0 0,0 1,0-1,0 0,-1 1,1-1,0 1,0-1,0 1,0 0,-1 0,1-1,0 1,-1 1,1-1,0 0,0 1,2 3,-1 0,0 0,0 0,-1 0,1 0,-1 1,0-1,-1 1,1 0,-1-1,0 1,-1 0,1-1,-1 6,4 21,1-8,0 1,-2-1,-1 0,0 1,-2-1,-1 1,-1-1,-3 13,-1-12,1 1,2 0,0 0,2 0,0 0,2 0,3 13,-2-22,-2-5</inkml:trace>
  <inkml:trace contextRef="#ctx0" brushRef="#br0" timeOffset="44957.446">2173 893,'-142'271,"180"-358,108-103,-142 184,0 1,0-1,0 1,1 0,0 1,0-1,0 1,1 0,0 0,-1 1,1 0,0 0,1 0,-1 1,0-1,3 1,-6 3,0 0,-1 0,1 1,-1-1,0 1,1 0,-1-1,0 1,0 0,0 0,0 1,0-1,-1 0,1 0,-1 1,0-1,1 1,-1 0,0-1,0 1,-1 0,1-1,0 1,-1 0,0 0,0 0,0 0,0-1,0 1,0 0,-1 0,1 0,-1 0,2 11,21 110,7 14,-28-114,-1-25</inkml:trace>
  <inkml:trace contextRef="#ctx0" brushRef="#br0" timeOffset="45310.102">2118 1090,'19'-4,"11"-3,6 1,-4 6,-3 3,0 1,-2 0,0-6,1-2,-1-1,-4-4,-6-1</inkml:trace>
</inkml:ink>
</file>

<file path=ppt/ink/ink5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5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5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5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5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5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5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5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5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4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03546.503">4173 1293,'17'121,"12"-5,-23-82,-1 1,-2 0,-2-1,-1 1,-2 17,0 24,1-3,0-73,0 0,0 1,0-1,0 0,0 1,0-1,0 0,0 0,0 0,0 0,0 0,0 0,0 0,0 0,0 0,0 0,0-1,0 1,0 0,0-1,0 1,0-1,1 1,-1-1,0 1,0-1,0 1,1-1,-1 0,0 0,1 1,-1-1,0 0,1 0,-1 0,0 0,-14-11,-17-15,-2 1,-1 2,-1 1,-16-6,44 26,7 3,-1 0,1 0,-1-1,0 1,1 0,-1-1,1 1,-1-1,1 1,-1-1,1 1,-1-1,1 0,0 0,-1 0,1 0,0 0,0 0,0 0,0 0,0-1,0 1,0 0,0-1,0 1,0-1,1 1,-1-1,1 1,-1-1,1 1,-1-1,1 1,0-1,0 0,0 1,0-1,0 1,0-1,1 0,-1 1,0-1,1 1,-1-1,1 1,-1-1,1 1,0-1,7-5,0 1,0 0,1 1,0 0,0 0,0 0,0 2,1-1,0 1,-1 0,1 1,0 0,6 0,225-4,-139 8,-29-1,-73 0,1 0,-1 1,-1-1,1 0,0 0,0 0,0 1,-1-1,1 0,0 0,-1 0,1 0,-1 0,1 1,-1-1,0 0,0 0,1 0,-1-1,0 1,0 0,0 0,0 0,0-1,0 1,0 0,0-1,0 1,0-1,0 1,0-1,-1 0,0 1,-1 1,-221 175,140-122,71-53</inkml:trace>
  <inkml:trace contextRef="#ctx0" brushRef="#br0" timeOffset="105210.678">3693 2027,'0'20,"1"0,1 0,0 0,2-1,0 1,1-1,1 0,1 0,1 0,0-1,8 11,-14-26,1 1,0-1,-1 0,1 0,0 0,1-1,-1 1,0-1,1 1,-1-1,1 0,0-1,0 1,0-1,-1 1,1-1,1 0,-1-1,0 1,0-1,0 1,0-1,0-1,1 1,-1-1,0 1,0-1,0 0,0 0,0-1,0 1,-1-1,1 0,119-75,-121 75,1-1,-1 0,1 1,0-1,0 1,0 0,0 0,1 0,-1 0,0 0,1 1,-1 0,1-1,-1 1,1 1,0-1,-1 0,1 1,0 0,0 0,-1 0,1 0,0 1,0-1,-1 1,1 0,0 0,-1 0,1 1,-1-1,0 1,1 0,-1 0,0 0,2 2,13 14,-14-14,0 1,0-1,1 1,0-1,0-1,0 1,0-1,0 1,1-2,-1 1,1-1,0 1,0-1,0-1,3 1,-3 0,0-1,0 0,-1-1,1 1,0-1,0 0,0 0,0-1,0 0,0 0,0 0,0-1,-1 0,1 0,-1 0,1-1,-1 0,0 0,0 0,0 0,0-1,-1 0,0 0,1 0,-1-1,-1 1,1-1,-1 0,0 0,0 0,0-1,-1 1,2-3,-3 4,0-1,0 1,0-1,0 1,-1-1,1 1,-1-1,0 1,-1-1,1 1,-1-1,0 1,0-1,0 1,-1 0,1-1,-1 1,0 0,0 0,-1-1,-11-8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6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538 368,'-45'-37,"27"31,0 1,0 1,0 1,-1 0,1 2,-1 0,1 1,-1 0,1 2,-1 0,1 1,0 1,-11 4,-56 23,85-30,-1 1,1-1,0 1,0-1,-1 1,1-1,1 1,-1-1,0 1,0-1,0 1,1-1,-1 1,1-1,-1 0,1 1,0-1,-1 0,1 1,0-1,0 0,0 0,0 0,0 0,0 0,0 0,0 0,1 0,-1 0,0 0,1 0,-1-1,0 1,1-1,-1 1,1-1,-1 0,2 1,164 53,-166-53,-1-1,1 0,0 0,-1 1,1-1,-1 1,1-1,-1 1,1-1,-1 1,1-1,-1 1,1-1,-1 1,1-1,-1 1,0 0,1-1,-1 1,0 0,0-1,0 1,1 0,-1-1,0 1,0 0,0 0,0-1,0 1,0 0,0-1,0 1,-1 0,1-1,0 1,0 0,-1-1,1 1,0 0,-1-1,1 1,0 0,-1-1,1 1,-1-1,1 1,-1-1,1 1,-1-1,0 0,1 1,-1-1,1 0,-1 1,0-1,-41 26,39-24,-57 32,1 3,2 3,-19 19,73-57,0 0,0 1,0-1,0 1,1 0,-1 0,1 0,0 0,0 0,0 0,0 1,0-1,1 1,-1-1,1 1,0-1,0 1,1 0,-1 0,1 0,0-1,0 1,0 0,0 0,1 0,-1-1,1 1,0 0,0-1,1 1,-1 0,1-1,-1 0,1 1,0-1,1 0,-1 0,0 0,1 0,0 0,1 0,8 6,1-2,0 0,1-1,0 0,-1-1,2 0,-1-2,0 1,1-2,0 0,-1 0,1-2,0 1,0-2,0 0,12-3,-24 4,1 0,0-1,-1 1,1-1,0 0,-1 0,1 0,-1 0,1-1,-1 1,0-1,1 0,-1 0,0 0,0-1,0 1,-1 0,1-1,-1 0,1 0,-1 0,0 0,0 0,0 0,0-1,-1 1,0 0,1-2,3-15</inkml:trace>
  <inkml:trace contextRef="#ctx0" brushRef="#br0" timeOffset="435.491">312 1,'-1'435,"-38"-86,-35 23,47-200,42-133,-3-27</inkml:trace>
</inkml:ink>
</file>

<file path=ppt/ink/ink5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4:4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621 311,'-7'-6,"-1"0,1 0,-1 1,0 0,0 0,-1 1,1 0,-1 0,0 1,0 0,0 1,-1 0,1 1,0 0,-1 0,1 1,-1 0,1 0,-1 1,-5 2,-188 56,172-47,20-9,1 0,0 0,0 0,0 1,0 0,1 1,0 0,0 1,0-1,1 2,0-1,0 1,0 0,1 1,0 0,-3 4,9-10,0 0,1 0,-1 0,0 0,1 0,-1 0,1 0,0 0,0 1,-1-1,1 0,1 0,-1 0,0 0,0 0,1 0,-1 0,1 0,0 0,0 0,-1 0,1 0,0 0,1 0,-1-1,0 1,0 0,1-1,-1 1,1-1,-1 0,1 1,0-1,0 0,-1 0,1 0,0 0,2 0,81 28,-77-27,55 21,-62-23,0 1,1 0,-1 0,0 0,0 0,0 0,0 0,0 1,0-1,0 0,0 0,0 1,0-1,-1 0,1 1,0-1,-1 1,0-1,1 1,-1-1,0 1,0 0,1-1,-1 1,0-1,-1 1,1-1,0 1,0-1,-1 1,1-1,-1 1,1-1,-1 1,0-1,1 1,-1-1,0 0,0 0,-1 1,-149 150,149-150,0 0,0 0,0 0,1 1,-1-1,0 0,1 1,0-1,-1 1,1-1,0 1,0 0,1-1,-1 1,1 0,-1 0,1-1,0 1,0 0,0 0,0 0,0-1,1 1,-1 0,1 0,0-1,0 1,0 0,0-1,0 1,1-1,-1 0,1 1,-1-1,1 0,0 0,0 0,0 0,0 0,0 0,1-1,-1 1,1-1,-1 1,1-1,-1 0,1 0,0 0,14 4,-1-1,1-1,0 0,0-2,1 0,-1 0,0-2,13-1,7 0,59-17,-77 13</inkml:trace>
  <inkml:trace contextRef="#ctx0" brushRef="#br0" timeOffset="903.681">1017 594,'-8'-2,"1"0,0 1,0 0,-1 1,1-1,0 1,-1 1,1-1,0 1,0 1,0-1,0 1,0 1,0-1,0 1,0 0,1 1,0-1,-1 1,1 1,1-1,-1 1,1 0,0 0,-2 3,-17 10,15-12,0 0,0 1,0-1,1 2,0-1,0 1,1 1,0-1,1 1,0 1,0-1,1 1,0 0,-2 7,6-14,1 0,0-1,0 1,0 0,1-1,-1 1,0 0,1-1,0 1,0-1,0 1,0-1,0 1,0-1,0 0,1 1,0-1,-1 0,1 0,0 0,0 0,0-1,0 1,0 0,0-1,0 1,1-1,-1 0,1 0,-1 0,1 0,0 0,86 10,-74-12,1-1,-1 0,1-1,-1-1,0 0,0-1,-1-1,1 0,-1-1,-1 0,1-1,-1-1,-1 0,1-1,-2 0,3-3,-10 4,0 0,0-1,-1 0,-1 0,1 0,-2 0,1 0,-1 0,-1-1,0 1,0 0,-1 0,0-1,-1 1,0 0,-1 0,2 6,1 1,-1-1,0 1,-1-1,1 0,-1 1,1 0,-1-1,0 1,0 0,0 0,-1 0,1 0,-1 1,0-1,0 1,1-1,-2 1,1 0,0 0,0 0,-1 1,1-1,-1 1,1 0,-1 0,1 0,-1 0,0 1,0-1,1 1,-1 0,0 0,0 0,1 1,-1 0,0-1,1 1,-2 1,-8 7</inkml:trace>
  <inkml:trace contextRef="#ctx0" brushRef="#br0" timeOffset="1286.5">960 707,'0'9,"0"9,5 5,1 4,5 2,0 1,-1 1,-3-2,-2-4</inkml:trace>
  <inkml:trace contextRef="#ctx0" brushRef="#br0" timeOffset="1604.119">1270 621,'-3'21,"0"0,1 0,1 0,1 0,1 0,0 0,2 0,0 0,2-1,5 15,-9-31,1 0,0-1,0 1,0 0,1-1,-1 0,1 1,0-1,0 0,0-1,0 1,0 0,1-1,-1 0,1 0,0 0,-1 0,1 0,0-1,0 0,0 0,0 0,0 0,1-1,-1 1,0-1,0 0,0 0,0-1,1 1,-1-1,0 0,0 0,0 0,0-1,0 1,-1-1,1 0,0 0,-1 0,1-1,-1 1,1-2,4-2,-1 0,0 0,0-1,0 0,-1 0,0-1,-1 1,0-1,0-1,0 1,-1-1,-1 0,1 0,-1 0,-1 0,0 0,0-1,-1 1,0-1,0 1,-1-1,-1 1,1-1,-3-8,-4-1</inkml:trace>
  <inkml:trace contextRef="#ctx0" brushRef="#br0" timeOffset="1816.033">1722 650,'-5'24,"-1"8</inkml:trace>
  <inkml:trace contextRef="#ctx0" brushRef="#br0" timeOffset="2002.815">1778 311,'0'0</inkml:trace>
  <inkml:trace contextRef="#ctx0" brushRef="#br0" timeOffset="2253.331">2089 114,'-18'85,"4"-23,3 1,2 0,2 23,9 234,-2-296</inkml:trace>
  <inkml:trace contextRef="#ctx0" brushRef="#br0" timeOffset="2752.271">2371 537,'0'19,"0"12,0 4,-5-3,-1-7</inkml:trace>
  <inkml:trace contextRef="#ctx0" brushRef="#br0" timeOffset="2999.993">2371 311,'0'0</inkml:trace>
  <inkml:trace contextRef="#ctx0" brushRef="#br0" timeOffset="3474.103">2653 1,'0'622,"-10"-549,10-73,0 0,1 0,-1 0,0 0,0 0,1 0,-1 0,0 0,1 0,-1 0,0 0,0 0,1 0,-1 0,0 1,0-1,1 0,-1 0,0 0,0 0,1 0,-1 1,0-1,0 0,0 0,1 0,-1 1,0-1,0 0,0 0,0 1,1-1,-1 0,0 0,0 1,0-1,0 0,0 1,0-1,0 0,0 0,0 1,0-1,0 0,0 1,0-1,0 0,0 0,0 1,0-1,19-23,-19 22,18-20,0 0,1 1,1 1,1 1,0 0,2 2,0 0,0 2,2 1,-1 0,2 2,9-2,-33 11,-1 1,1 0,0 0,0 0,0 0,0 0,0 0,0 1,0-1,0 1,0-1,0 1,0 0,1 0,-1 0,0 0,0 0,0 0,0 1,0-1,0 1,0-1,0 1,0 0,0 0,0 0,0 0,0 0,0 0,-1 0,1 1,0-1,-1 1,0-1,1 1,-1-1,0 1,1 0,-1 0,0 0,0 0,-1 0,1 0,0 0,-1 0,1 0,-1 0,1 0,-1 0,0 2,-4 15,0 0,-1-1,-1 1,0-1,-2-1,0 1,-1-1,-1-1,-11 16,16-24,-2 3,-1 1,0-1,-1-1,0 0,0 0,-2 0,1-1,-1-1,0 0,0-1,-1 0,0 0,-1-1,1-1,-7 2,14-6,0 0,-1-1,1 0,0 0,0 0,-1-1,1 0,0 0,0 0,0 0,0-1,0 0,0 0,0-1,0 1,1-1,-1 0,1 0,-2-2,-9-6</inkml:trace>
  <inkml:trace contextRef="#ctx0" brushRef="#br0" timeOffset="4038.838">3076 763,'31'-10,"0"-1,-2-2,1-1,-2-1,0-1,-1-2,3-3,-22 16,0-1,0 0,-1 0,1-1,-2 0,1 0,-1 0,0-1,0 0,-1-1,0 1,-1-1,0 0,0 0,-1 0,0 0,-1 0,0-1,0 0,-1 1,0-1,-1 0,0 1,0-1,-2-5,1 12,0 0,0 0,0 0,0 1,-1-1,1 0,-1 1,0-1,1 1,-1 0,0 0,-1-1,1 1,0 1,0-1,-1 0,0 0,1 1,-1 0,0-1,1 1,-1 0,0 0,0 1,0-1,0 1,0-1,0 1,0 0,0 0,0 0,0 0,0 1,0-1,0 1,0 0,1 0,-1 0,0 0,0 0,1 1,-1-1,1 1,-1 0,1 0,0-1,-1 2,1-1,0 0,1 0,0-1,0 1,0 0,0 0,0-1,1 1,-1 0,0 0,1 0,0 0,-1 0,1 0,0-1,0 1,0 0,0 0,1 0,-1 0,0 0,1 0,-1 0,1 0,0-1,-1 1,1 0,0-1,0 1,0 0,1-1,-1 1,0-1,0 1,1-1,-1 0,1 0,-1 0,1 1,0-1,-1-1,1 1,0 0,1 0,84 29,-82-29,4 1,-4-2,1 1,-1 0,1-1,-1 2,0-1,0 1,0 0,0 0,0 0,0 1,0-1,-1 1,1 0,-1 1,0-1,0 1,0 0,-1 0,1 0,-1 0,0 1,0-1,0 1,0 2,-1 2,-1-1,-1 1,1-1,-2 1,1-1,-1 1,0 0,-1-1,0 0,0 1,-1-1,0 0,0 0,-2 1,-10 31,15-39,-1 1,0-1,1 0,-1 1,1-1,0 0,-1 1,1-1,0 1,0-1,0 0,0 1,0-1,0 1,0-1,0 0,0 1,1-1,-1 1,1-1,-1 0,1 1,-1-1,1 0,0 0,0 0,0 1,-1-1,1 0,0 0,0 0,0 0,1 0,-1-1,0 1,0 0,0 0,1-1,-1 1,0-1,1 1,-1-1,0 0,1 1,-1-1,1 0,0 0,12-3</inkml:trace>
  <inkml:trace contextRef="#ctx0" brushRef="#br0" timeOffset="4289.695">3726 537,'-5'29,"-2"14,1 0</inkml:trace>
  <inkml:trace contextRef="#ctx0" brushRef="#br0" timeOffset="4554.505">3782 255,'0'0</inkml:trace>
  <inkml:trace contextRef="#ctx0" brushRef="#br0" timeOffset="5203.866">4007 424,'-5'13,"0"0,1 0,0 1,1 0,0 0,1-1,1 1,0 1,1-1,0 0,1 0,1 0,0 0,1-1,1 1,1 4,-3-15,1 1,-1-1,1 0,-1 0,1 0,0 0,0 0,0 0,1-1,-1 0,1 1,-1-1,1 0,0-1,-1 1,1-1,0 0,0 0,0 0,0 0,0 0,1-1,-1 0,0 0,0 0,0-1,0 1,0-1,0 0,0 0,0 0,0-1,0 1,0-1,-1 0,1 0,-1 0,1-1,-1 1,0-1,0 0,0 0,0 0,-1 0,1 0,-1-1,0 1,11-22,-2 0,-1 0,-1-1,-1 0,-1 0,-1-4,5-45,-11 62</inkml:trace>
  <inkml:trace contextRef="#ctx0" brushRef="#br0" timeOffset="5653.064">4431 707,'27'-42,"-18"24,2 1,0 1,1-1,1 2,0 0,1 0,1 1,12-8,-26 21,-1 0,1 0,0 1,0-1,0 0,0 0,0 1,0-1,0 1,0-1,0 1,0 0,0-1,0 1,0 0,0-1,0 1,1 0,-1 0,0 0,0 0,0 0,0 1,0-1,0 0,1 0,-1 1,0-1,0 0,0 1,0 0,0-1,0 1,0-1,0 1,-1 0,1 0,0-1,0 1,0 0,-1 0,1 0,-1 0,1 0,0 0,-1 0,10 57,-7-33,-3-23,0-1,0 0,0 0,0 0,1 0,-1 0,0 0,1 0,-1 0,1 0,-1 0,1 0,-1 0,1 0,0 0,-1 0,1 0,0-1,0 1,0 0,0-1,0 1,-1 0,1-1,0 1,0-1,1 1,-1-1,0 0,0 1,0-1,0 0,0 0,0 0,0 0,0 0,0 0,1 0,-1 0,0 0,0-1,0 1,0 0,0-1,0 1,0-1,0 1,52-35,-39 23,8-4,-9 6,-1 1,1-1,0 2,1 0,0 1,0 0,1 1,0 1,0 0,0 1,4-1,-16 5,-1 1,1-1,0 0,-1 1,1-1,-1 1,1 0,-1-1,1 1,-1 1,0-1,1 0,-1 0,0 1,0 0,0-1,0 1,0 0,0 0,-1 0,1 0,-1 0,1 0,-1 0,0 1,0-1,0 0,0 1,0-1,0 1,-1-1,1 1,-1 0,0-1,0 1,0-1,0 1,0 1,16 48,-4-39</inkml:trace>
  <inkml:trace contextRef="#ctx0" brushRef="#br0" timeOffset="6985.021">0 1130,'503'-1,"-269"-24,77-4,113-2,-153 15,-209 10,1 3,0 3,-1 3,43 8,7-1,0-4,81-8,-43 0,771 2,-697-27,371 26,-312 0,-115-26,58-2,-86 29,-116 0</inkml:trace>
  <inkml:trace contextRef="#ctx0" brushRef="#br0" timeOffset="8471.115">2766 1074,'-22'540,"14"-339,9-200,-1 0,0 0,0 0,0 1,0-1,0 0,0 0,0 0,0 0,-1 0,1 0,0 1,-1-1,1 0,-1 0,1 0,-1 0,1 0,-1 0,0-1,1 1,-1 0,0 0,0 0,0-1,0 1,0 0,1-1,-1 1,0-1,0 1,-1-1,1 1,0-1,0 0,0 1,0-1,0 0,0 0,0 0,-1 0,1 0,0 0,0 0,0 0,0-1,0 1,0 0,0-1,0 1,0-1,0 1,0-1,0 1,0-1,0 0,0 1,0-1,0 0,1 0,-1 0,0 0,0 0,-16-6,-1 1,0 1,0 0,-1 1,1 1,-1 1,0 1,0 0,0 2,1 0,-5 1,-27 0,-235 9,12 6,-183-15,209-4,125 20,117-17,2 0,-1 0,1 1,-1-1,0-1,1 1,-1 0,0-1,0 0,0 0,1 0,-1 0,0-1,0 1,1-1,-1 0,0 0,1 0,-1-1,1 0,2 1,1-1,0 0,-1 0,1 0,0 0,0 0,0 0,1 0,-1 0,0 0,1 0,-1 0,1 0,0 1,0-1,-1 0,1 0,0 1,1-1,-1 1,0-1,0 1,1-1,-1 1,2-1,2-6,-3 5,135-229,-107 158,-5 95,70 146,-68-124,-2 2,-2 1,-3 1,-1 0,-3 2,0 3,6 55,-22-107,0 1,-1 0,1-1,0 1,0 0,0-1,0 1,-1 0,1-1,0 1,0 0,-1-1,1 1,-1-1,1 1,0 0,-1-1,1 1,-1-1,1 1,-1-1,0 0,1 1,-1-1,1 0,-1 1,0-1,1 0,-1 0,0 1,1-1,-1 0,0 0,1 0,-1 0,0 0,0 0,1 0,-1 0,0 0,1 0,-1 0,0-1,1 1,-1 0,0 0,1-1,-1 1,0 0,1-1,-1 1,1-1,-1 1,1-1,-1 1,1-1,-42-31,34 26,-57-44,-2 3,-2 2,-11 0,66 38,0 1,0 1,-1 0,0 1,0 1,0 0,0 1,0 1,-1 0,-5 1,-3 0</inkml:trace>
  <inkml:trace contextRef="#ctx0" brushRef="#br0" timeOffset="16526.038">5447 707</inkml:trace>
  <inkml:trace contextRef="#ctx0" brushRef="#br0" timeOffset="16774.651">5419 340,'0'0</inkml:trace>
</inkml:ink>
</file>

<file path=ppt/ink/ink5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5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385,'-67'0,"-186"11,79 25,173-36,0 0,0 0,0 1,0-1,0 0,0 0,0 1,0-1,0 0,0 1,0-1,0 1,1-1,-1 1,0-1,0 1,0 0,1-1,-1 1,0 0,1 0,-1 0,1-1,-1 1,1 0,-1 0,1 0,0 0,-1 0,1 0,0 0,0 0,-1 0,1 0,0 0,0 0,0 0,0 0,1 0,-1 0,0 0,0 0,1 0,-1 0,0 0,1 0,-1-1,1 1,-1 0,1 0,-1 0,1 0,0-1,-1 1,1 0,0-1,0 1,0 0,-1-1,1 1,1-1,14 11,2-1,-1 0,1-2,1 0,0-1,0-1,0-1,7 1,43 14,26 14,-111-13,-195 74,177-79,6-4,1 2,1 0,0 2,1 1,0 1,-17 17,40-34,-1 0,1 1,0-1,0 1,0 0,0 0,0 0,0 0,0 0,1 0,-1 0,1 1,-1-1,1 1,0-1,0 1,0-1,0 1,0-1,1 1,-1 0,1 0,0-1,0 1,0 0,0 0,0-1,1 1,-1 0,1-1,-1 1,1 0,0-1,0 1,1-1,-1 1,0-1,1 0,-1 0,1 1,0-1,0 0,0 0,0-1,0 1,0 0,0-1,1 1,-1-1,0 0,1 1,1-1,160 6,-108-10,149 1,-182-2,-6-2</inkml:trace>
  <inkml:trace contextRef="#ctx0" brushRef="#br0" timeOffset="3087.758">1 864,'0'-225,"7"196,1 0,2 0,0 1,2 1,1 0,1 1,1 0,1 1,2 0,0 2,2 0,20-18,-16 13,8-6,2 1,1 2,2 1,24-14,-61 43,12-8,-8 5,0 0,0 0,0 0,1 0,-1 1,1-1,0 1,0 0,0 1,0-1,0 1,1 0,-1 1,1-1,-1 1,1 0,0 0,-1 1,1-1,0 1,0 1,-1-1,1 1,0 0,-1 0,1 1,-1-1,1 1,-1 0,2 2,-6-3,0-1,0 0,0 0,-1 0,1 0,0 0,0 0,0 0,-1 0,1 1,0-1,0 0,-1 1,1-1,0 0,0 1,-1-1,1 1,0-1,-1 1,1 0,-1-1,1 1,-1 0,1-1,-1 1,1 0,-1-1,0 1,1 0,-1 0,0-1,0 1,0 0,0 0,1 0,-1 0,0-1,0 1,0 0,0 0,-1 0,1-1,0 1,0 0,0 0,-1 0,1-1,0 1,-1 0,1-1,-1 1,1 0,-1-1,1 1,-1 0,1-1,-1 1,0-1,0 1,-17 2,1-1,-1 0,0-2,0 0,0-1,0 0,0-2,0 0,-9-4,-133-48,159 55,0-1,1 1,-1-1,0 1,0 0,0-1,1 1,-1 0,0 0,0 0,0-1,0 1,0 0,1 0,-1 0,0 0,0 1,0-1,0 0,0 0,1 0,-1 1,0-1,0 0,0 1,1-1,-1 1,0-1,1 1,-1-1,0 1,1-1,-1 1,0 0,1-1,-1 1,1 0,0-1,-1 1,1 0,-1 0,1 0,0-1,0 1,-1 0,1 0,0 0,0 0,0-1,0 1,0 1,7 52,-3-38,25 172,-13-93,-16-95,0 1,0-1,1 1,-1 0,0-1,0 1,0-1,1 1,-1-1,0 1,1-1,-1 1,1-1,-1 1,0-1,1 1,-1-1,1 0,-1 1,1-1,-1 0,1 1,0-1,-1 0,1 0,-1 0,1 1,-1-1,1 0,0 0,-1 0,1 0,0 0,-1 0,1 0,-1 0,1 0,0-1,-1 1,1 0,-1 0,1 0,-1-1,1 1,-1 0,1-1,-1 1,1 0,-1-1,1 1,-1-1,1 1,-1-1,0 1,1-1,-1 1,0-1,1 1,-1-1,0 0,26-38,-23 34,14-24,0 1,2 0,1 2,1 0,2 2,0 0,24-18,51-46,-93 76,-4 1</inkml:trace>
  <inkml:trace contextRef="#ctx0" brushRef="#br0" timeOffset="13282.281">2540 526,'15'0,"9"0,5 0,3 0,1 0,-1 0,0 0,-2 0,0 0,-2 0,1 0,-1 0,0 0,0 0,0 0,0 0,-9 0,-9 0</inkml:trace>
  <inkml:trace contextRef="#ctx0" brushRef="#br0" timeOffset="13832.58">2597 696,'1'2,"1"0,-1-1,1 1,-1 0,1 0,0-1,0 1,0-1,0 0,0 1,0-1,0 0,0 0,0 0,1-1,-1 1,0 0,1-1,-1 0,0 1,1-1,-1 0,1 0,1-1,-1 2,225 1,-30-30,-114 23,-60-1</inkml:trace>
  <inkml:trace contextRef="#ctx0" brushRef="#br0" timeOffset="14734.788">4065 300,'0'-2,"0"1,0-1,-1 0,1 0,0 1,-1-1,1 0,-1 1,1-1,-1 0,0 1,1-1,-1 1,0-1,0 1,0 0,-1-1,1 1,0 0,0 0,-1 0,1 0,0 0,-1 0,1 0,-1 0,0 0,1 1,-1-1,1 1,-1-1,0 1,0 0,1-1,-1 1,0 0,1 0,-1 0,0 1,0-1,1 0,-1 1,0-1,-1 1,-75 27,63-20,1 0,1 1,0 0,0 1,1 0,0 1,0 1,1 0,1 0,0 1,1 1,-6 10,3-3,2 0,0 0,1 1,1 1,1 0,1 0,-3 22,10-34,0-1,0 0,1 0,1 0,0 0,0 0,1 0,0-1,0 0,1 0,1 0,-1 0,1-1,1 0,0 0,0-1,0 1,1-2,0 1,0-1,1 0,0-1,0 0,0 0,0-1,1 0,0-1,0 0,0-1,0 0,0 0,0-1,2 0,26 1,0-1,1-2,-1-1,0-2,0-2,0-2,-1-1,0-2,28-12,-61 22,28-12,-1-1,0-2,-1 0,-1-2,6-6,-28 19,-1 1,-1-1,1-1,-1 1,1 0,-1-1,-1 0,1-1,-1 1,0-1,-1 1,0-1,0 0,0 0,-1-1,0 1,0-1,-1 1,0-1,0 1,-1-1,0 1,0-1,-1 0,0 1,-1-5,-5-3,-1 1,0 0,-1 0,-1 0,0 2,0-1,-1 1,-1 1,0 0,-1 0,0 2,-1-1,1 2,-2 0,1 0,-8-2,21 10,-22-13,-1 1,-1 1,0 0,0 2,-1 2,0 0,0 1,0 2,-1 1,0 0,0 2,0 2,-21 2,12 4</inkml:trace>
  <inkml:trace contextRef="#ctx0" brushRef="#br0" timeOffset="15271.151">3500 610,'765'0,"-312"-28,-351 18,-86 8,-4 3</inkml:trace>
  <inkml:trace contextRef="#ctx0" brushRef="#br0" timeOffset="43973.719">1355 442,'-1'33,"-1"1,-2-1,-1 1,-2-1,-2-1,-8 23,-68 144,63-137,24-62,-1 0,1 0,0 0,0 0,0 0,-1 0,1-1,0 1,0-1,-1 1,1-1,0 0,-1 1,1-1,-1 0,1 0,-1 0,0-1,1 1,-1 0,0 0,0-1,1 1,-1-1,0 1,-1-1,2 1,9-12,0-1,-1 0,-1 0,0-1,-1-1,0 1,-1-1,-1-1,2-11,23-50,82-137,-112 213,-1 1,1-1,0 1,0 0,0-1,-1 1,2 0,-1 0,0 0,0-1,0 1,0 0,1 0,-1 1,0-1,1 0,-1 0,1 1,-1-1,1 1,-1-1,1 1,-1 0,1-1,0 1,-1 0,1 0,-1 0,1 0,0 1,-1-1,1 0,-1 1,1-1,-1 1,1-1,-1 1,1 0,-1-1,0 1,1 0,-1 0,0 0,0 0,1 0,-1 0,0 1,0-1,0 0,0 1,-1-1,60 130,-33-59,-27-71,0 0,0 1,0-1,0 1,0-1,1 0,-1 1,1-1,-1 0,1 0,-1 1,1-1,0 0,0 0,0 0,-1 0,1 0,0 0,0 0,0 0,1 0,-1 0,0 0,0-1,0 1,1 0,-1-1,0 1,0-1,1 0,-1 1,1-1,-1 0,0 0,1 0,-1 0,0 0,1 0,-1 0,1 0,-1-1,0 1,1 0,-1-1,0 1,0-1,1 0,-1 1,0-1,0 0,0 0,0 0,0 0,0 0,0 0,0 0,0 0,0 0,0-1,118-197,-114 193,45-50,-49 54,1 1,-1 0,1 0,0-1,-1 1,1 1,0-1,0 0,-1 0,1 1,0-1,0 1,0-1,0 1,0 0,0-1,0 1,0 0,0 1,0-1,0 0,-1 1,1-1,0 1,0-1,0 1,0 0,-1 0,1-1,0 1,-1 1,1-1,0 0,0 1,2 3,-1 0,0 0,0 0,-1 0,1 0,-1 1,0-1,-1 1,1 0,-1-1,0 1,-1 0,1-1,-1 6,4 21,1-8,0 1,-2-1,-1 0,0 1,-2-1,-1 1,-1-1,-3 13,-1-12,1 1,2 0,0 0,2 0,0 0,2 0,3 13,-2-22,-2-5</inkml:trace>
  <inkml:trace contextRef="#ctx0" brushRef="#br0" timeOffset="44957.446">2173 893,'-142'271,"180"-358,108-103,-142 184,0 1,0-1,0 1,1 0,0 1,0-1,0 1,1 0,0 0,-1 1,1 0,0 0,1 0,-1 1,0-1,3 1,-6 3,0 0,-1 0,1 1,-1-1,0 1,1 0,-1-1,0 1,0 0,0 0,0 1,0-1,-1 0,1 0,-1 1,0-1,1 1,-1 0,0-1,0 1,-1 0,1-1,0 1,-1 0,0 0,0 0,0 0,0-1,0 1,0 0,-1 0,1 0,-1 0,2 11,21 110,7 14,-28-114,-1-25</inkml:trace>
  <inkml:trace contextRef="#ctx0" brushRef="#br0" timeOffset="45310.102">2118 1090,'19'-4,"11"-3,6 1,-4 6,-3 3,0 1,-2 0,0-6,1-2,-1-1,-4-4,-6-1</inkml:trace>
</inkml:ink>
</file>

<file path=ppt/ink/ink5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6:04.83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1 198,'169'22,"59"-45,43 24,-281-1</inkml:trace>
  <inkml:trace contextRef="#ctx0" brushRef="#br0" timeOffset="268.168">170 395,'39'-4,"21"-3,6 1,-3 1,-8 2,-9 1,-6 1,-12 5,-4 2,-2 0,-5 0</inkml:trace>
  <inkml:trace contextRef="#ctx0" brushRef="#br0" timeOffset="817.915">481 28,'55'34,"173"97,-223-129,-1 0,1 0,-1 0,0 0,0 1,0 0,0 0,0 0,0 0,-1 1,0-1,1 1,-2 0,1 0,0 0,-1 0,1 1,-1-1,0 1,-1-1,1 1,-1 0,0-1,0 1,0 0,-1 0,0 0,0 0,0-1,0 1,-1 0,0 0,0 0,0 0,-1-1,1 1,-1 0,-9 8,0-1,-1 0,0 0,0-1,-2-1,1 0,-1 0,-3 0,-19 14,-159 119,178-128</inkml:trace>
  <inkml:trace contextRef="#ctx0" brushRef="#br0" timeOffset="15306.937">1440 113,'-1'43,"13"169,-8-194,-5-13,1-1,0 1,0 0,1-1,-1 1,1 0,0-1,0 1,0-1,1 1,0-1,-1 0,2 0,-1 0,0 0,1 0,0 0,0 0,0-1,0 0,1 1,-1-1,1 0,0-1,-1 1,1-1,1 0,-1 1,0-2,0 1,1-1,-1 1,1-1,-1 0,1-1,0 1,9-5,-1-1,0 0,0-1,0 0,-1-1,1 0,-2-1,1-1,-1 1,-1-2,1 0,-2 0,1-1,-1 0,-1 0,0-1,-1 0,3-7,11 8,-10 43,-10-28,5 22,-6-20,0 1,0-1,1 0,0 1,0-1,0 0,1 0,0 0,0 0,1 0,-1 0,1-1,1 1,-1-1,1 0,0 0,0 0,0 0,1-1,-1 0,1 0,0 0,1 0,-1-1,0 0,1 0,0 0,0-1,0 0,0 0,6 1,-6-4,1-1,-1 1,0-1,0-1,0 1,0-1,0 0,-1 0,1-1,-1 0,0 0,0 0,0 0,-1-1,1 0,-1 0,0 0,-1-1,1 1,-1-1,0 0,0 1,-1-1,0-1,0 1,0 0,-1 0,1-5,13-27,14-49,-25 63</inkml:trace>
  <inkml:trace contextRef="#ctx0" brushRef="#br0" timeOffset="15853.402">2427 1,'-16'55,"12"-41,1 1,0-1,1 1,1-1,0 1,1 0,1-1,0 1,1-1,1 5,1-14,0-1,1 0,-1-1,1 1,-1-1,1 0,0 0,0 0,1 0,-1-1,0 0,1 0,-1-1,1 0,0 0,-1 0,1 0,0-1,0 0,0 0,-1-1,1 1,0-1,0 0,4-2,11 1,37 0,-33 1</inkml:trace>
  <inkml:trace contextRef="#ctx0" brushRef="#br0" timeOffset="16153.508">2287 423,'52'-5,"23"-1,3 0,-6-4,-12 1,-10 1,-10 2,-6 2,-4 2,-3 1,-5 1</inkml:trace>
  <inkml:trace contextRef="#ctx0" brushRef="#br0" timeOffset="16886.038">2371 593,'176'-25,"-175"25,1-1,-1 0,1 1,-1-1,1 1,-1 0,1-1,-1 1,1 0,0 0,-1 0,1 0,-1 0,1 0,-1 1,1-1,0 1,-1-1,1 1,-1-1,1 1,-1 0,0-1,1 1,-1 0,0 0,0 0,1 0,-1 1,0-1,0 0,0 0,0 1,0-1,-1 0,1 1,0-1,-1 1,1-1,-1 1,1-1,-1 1,0-1,1 1,-1 0,0-1,0 1,0-1,-1 1,1 0,0-1,0 1,-1-1,1 1,-1-1,0 1,1-1,-2 2,-93 92,16-24,78-70,0 0,0-1,0 1,0 0,0 0,0 0,0 0,1 0,-1 0,0 0,1 0,-1 0,0 0,1 1,0-1,-1 0,1 0,0 1,-1-1,1 0,0 0,0 1,0-1,0 0,0 0,0 1,1-1,-1 0,0 0,1 1,-1-1,0 0,1 0,0 0,-1 0,1 0,0 1,-1-1,1 0,0-1,0 1,0 0,0 0,0 0,0 0,0-1,0 1,0-1,0 1,1 0,-1-1,0 0,0 1,1-1,73 10,-49-12,0-1,-1-1,0-1,0-1,0-2,9-4,-4 3,-11 3</inkml:trace>
  <inkml:trace contextRef="#ctx0" brushRef="#br0" timeOffset="26557.456">3134 339,'4'0,"7"0,7 0,4 0,3 0,3 0,1 0,0 0,1 0,-1 0,0 0,-5 0</inkml:trace>
  <inkml:trace contextRef="#ctx0" brushRef="#br0" timeOffset="37664.066">5984 57,'-15'0,"-1"0,1 1,0 1,0 0,1 1,-1 1,0 0,1 1,0 1,0 0,1 1,-1 0,1 1,1 0,0 1,0 1,1 0,0 1,0 0,1 0,-3 6,3 0,-47 102,56-114,-1 0,1 0,1 0,-1 0,1 0,-1 0,2 0,-1 0,0 0,1 0,0 0,0 0,0 0,1-1,0 1,0 0,0-1,0 1,1-1,0 0,0 0,0 0,0 0,3 2,3 1,-1 0,1-1,1 0,-1-1,1 0,0 0,0-1,0 0,1-1,-1 0,1-1,0 0,0-1,0 0,-1 0,1-2,0 1,0-1,2-1,12-1,1-2,-1-1,0-1,-1-1,0-1,0-1,14-9,103-92,-134 105,0 0,-1 0,0-1,0 0,0 0,-1 0,0-1,0 1,-1-1,0-1,0 1,-1 0,0-1,-1 0,0 1,0-1,-1 0,0 0,0-3,-5 7,1 0,-1 0,0 1,0-1,0 1,-1 0,0 0,1 1,-1-1,0 1,-1 0,1 0,-1 1,1 0,-1 0,0 0,0 0,1 1,-1 0,0 0,0 1,0 0,0 0,-5 1,-15-3</inkml:trace>
  <inkml:trace contextRef="#ctx0" brushRef="#br0" timeOffset="38210.948">5447 254,'4'1,"95"20,1-5,0-4,53-3,433-11,-587 2</inkml:trace>
  <inkml:trace contextRef="#ctx0" brushRef="#br0" timeOffset="34594.419">3698 28,'0'1,"1"-1,-1 1,1-1,-1 1,1-1,-1 1,1-1,-1 1,1-1,-1 0,1 1,0-1,-1 0,1 0,0 1,-1-1,1 0,0 0,-1 0,1 0,0 0,-1 0,1 0,0 0,-1 0,1 0,0 0,-1-1,1 1,0 0,-1 0,1-1,0 1,-1 0,1-1,-1 1,1-1,-1 1,1-1,-1 1,1-1,-1 1,1-1,-1 1,0-1,1 1,-1-1,0 0,1 1,-1-1,0 0,0 1,0-1,0 0,0 1,1-1,-1 0,0 1,-1-1,1 0,0 1,0-1,0 0,0 1,0-1,-1 0,1 1,0-1,6 14,0 1,-1 1,-1-1,0 1,-1-1,0 1,-1 0,-1 0,-1 1,0-1,0 0,-2 5,1 9,-31 289,33-312,-1-6</inkml:trace>
  <inkml:trace contextRef="#ctx0" brushRef="#br0" timeOffset="35275.979">4008 113,'-76'62,"41"-38,29-21,0 0,0 1,0 0,0 0,1 0,0 1,0 0,0-1,0 2,1-1,0 1,0-1,0 1,1 0,0 0,-2 7,5-9,1 0,0 1,1-1,-1 0,1 0,-1 0,1 0,0 0,1 0,-1-1,1 1,-1-1,1 1,0-1,0 0,1 0,-1 0,1-1,-1 1,1-1,0 0,0 0,0 0,0-1,0 1,0-1,3 1,26 16,-29-16,0 1,-1 0,1 0,0 0,-1 0,0 1,0-1,0 1,0 0,-1 0,1 0,-1 0,0 0,0 1,-1-1,1 3,3 13</inkml:trace>
  <inkml:trace contextRef="#ctx0" brushRef="#br0" timeOffset="36143.088">4375 85,'-1'-1,"0"0,0 0,0 0,0 0,-1 0,1 0,0 0,-1 0,1 1,-1-1,1 0,0 1,-1 0,1-1,-1 1,0 0,1-1,-1 1,1 0,-1 0,1 1,-1-1,1 0,-1 0,1 1,-1-1,1 1,-1-1,1 1,-1 0,1-1,0 1,-1 0,1 0,-1 1,-6 2,0 0,0 1,1 0,-1 0,1 1,0 0,1 0,-1 1,1 0,1 0,-1 0,-2 6,6-10,0 1,0-1,0 1,0 0,1 0,0-1,0 1,0 0,0 0,0 0,1 1,-1-1,1 0,1 0,-1 0,0 0,1 0,0 0,0 0,0 0,0 0,1 0,-1-1,1 1,0 0,0-1,1 0,0 2,142 137,-142-137,0 1,0-1,-1 1,1-1,-1 1,-1 0,1 0,-1 0,0 0,0 0,-1 0,0 0,0 0,0 1,-1-1,1 0,-2 0,1 0,-1 0,0-1,0 1,0 0,-1-1,0 1,0-1,0 0,-1 0,0 0,0-1,0 1,0-1,-1 0,0 0,-4 3,0-1,-1-1,1 0,-1-1,0 0,0 0,0-1,0 0,-1-1,1 0,-1-1,1 0,-1-1,1 0,-11-1,18 1,1 0,0 0,0 0,-1-1,1 1,0 0,0-1,0 0,0 1,0-1,0 0,0 0,0 0,0-1,0 1,0 0,0-1,1 1,-1-1,1 1,-1-1,1 0,0 0,-1 1,1-1,0 0,0 0,0 0,1-1,-1 1,0 0,1 0,-1 0,1 0,0-1,0 1,0 0,0 0,0 0,0-1,1 1,-1 0,1 0,0-1,1-5,0 0,1 0,0 0,1 0,0 1,0-1,1 1,0 0,0 0,0 1,3-2,121-74,-110 73</inkml:trace>
  <inkml:trace contextRef="#ctx0" brushRef="#br0" timeOffset="36747.217">4629 311,'14'0,"15"0,7 0,2 0,0-5,-3-1,-1-1,-3 2,-1 2,-1 1,-1-4,0-1,0 1,0 1,0 2,0 1,-10 1,-7 1</inkml:trace>
  <inkml:trace contextRef="#ctx0" brushRef="#br0" timeOffset="37017.67">4686 480,'9'4,"14"3,6-1,4-1,1-1,0-2,-2-1,-1-5,-1-3,-1 1,0 0,-1-2,0-1,0 2,-5 2</inkml:trace>
  <inkml:trace contextRef="#ctx0" brushRef="#br1" timeOffset="48147.226">932 988,'75'13,"1"-4,1-3,-1-4,1-2,-1-4,6-5,379-20,-85 11,41 18,-179 2,-53 10,-131-6,0-2,0-3,0-2,11-3,18-7,0 4,1 4,0 3,0 4,13 6,36 2,1-5,83-7,-77-2,139-30,-132 8,140-6,474 31,-591-28,-144 26,-2 0</inkml:trace>
</inkml:ink>
</file>

<file path=ppt/ink/ink5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5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5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5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5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5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9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28,'-71'154,"37"-75,-4-1,-3-3,-29 40,-180 205,212-285,25-30</inkml:trace>
  <inkml:trace contextRef="#ctx0" brushRef="#br0" timeOffset="365.567">189 28,'4'26,"1"0,1 0,1-1,1 1,2-2,0 1,2-2,0 1,2-2,0 0,2 0,0-1,12 10,128 138,-49 27,-102-182,-3-5</inkml:trace>
  <inkml:trace contextRef="#ctx0" brushRef="#br0" timeOffset="664.943">895 339,'53'5,"22"-4,3-1,-7-1,-10-1,-12 1,-8-5,-8-1,-8 1</inkml:trace>
  <inkml:trace contextRef="#ctx0" brushRef="#br0" timeOffset="918.288">895 565,'43'5,"34"-4,13-1,-4-1,-12-1,-13-4,-13-1,-10 0,-6 2,-3 1,-8 2</inkml:trace>
  <inkml:trace contextRef="#ctx0" brushRef="#br0" timeOffset="1447.211">2137 1,'-254'446,"110"-214,113-187,19-27</inkml:trace>
  <inkml:trace contextRef="#ctx0" brushRef="#br0" timeOffset="1749.821">1657 57,'274'365,"-213"-293,-47-57,0 1,0 1,-1 0,-1 0,-1 1,-1 1,8 17,-11-11</inkml:trace>
  <inkml:trace contextRef="#ctx0" brushRef="#br0" timeOffset="2332.303">2193 932,'6'-28,"0"0,2 0,1 1,1 0,1 1,2 1,0-1,2 2,5-6,-19 28,-1 0,1 0,0 0,-1 1,1-1,0 0,0 0,0 1,1-1,-1 1,0-1,1 1,-1 0,1-1,-1 1,1 0,-1 0,1 0,0 0,0 0,-1 0,1 1,0-1,0 1,0-1,0 1,0 0,0-1,0 1,0 0,0 0,0 1,0-1,0 0,-1 1,1-1,0 1,0-1,0 1,0 0,-1 0,1 0,0 0,-1 0,1 0,-1 0,1 1,-1-1,1 0,-1 1,0 0,1 0,3 12,-5-12,0 1,0 0,0 0,1-1,-1 1,1-1,0 1,0-1,0 1,0-1,0 1,1-1,-1 0,1 0,-1 1,1-1,0 0,0 0,0-1,0 1,0 0,0-1,1 1,-1-1,0 0,1 0,-1 0,1 0,-1 0,1 0,0-1,-1 1,1-1,0 0,-1 0,1 0,0 0,-1 0,2-1,152-88,-154 88,0 1,0 0,0-1,0 1,1 0,-1 0,0 1,0-1,0 0,1 1,-1-1,0 1,0-1,0 1,0 0,0 0,0 0,0 0,-1 1,1-1,0 0,0 1,-1-1,1 1,-1 0,0-1,1 1,-1 0,0 0,0 0,0 0,0 0,0 0,-1 0,1 0,0 1,17 81,-14-25,-4-34</inkml:trace>
</inkml:ink>
</file>

<file path=ppt/ink/ink5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5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5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4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03546.503">4173 1293,'17'121,"12"-5,-23-82,-1 1,-2 0,-2-1,-1 1,-2 17,0 24,1-3,0-73,0 0,0 1,0-1,0 0,0 1,0-1,0 0,0 0,0 0,0 0,0 0,0 0,0 0,0 0,0 0,0 0,0-1,0 1,0 0,0-1,0 1,0-1,1 1,-1-1,0 1,0-1,0 1,1-1,-1 0,0 0,1 1,-1-1,0 0,1 0,-1 0,0 0,-14-11,-17-15,-2 1,-1 2,-1 1,-16-6,44 26,7 3,-1 0,1 0,-1-1,0 1,1 0,-1-1,1 1,-1-1,1 1,-1-1,1 1,-1-1,1 0,0 0,-1 0,1 0,0 0,0 0,0 0,0 0,0-1,0 1,0 0,0-1,0 1,0-1,1 1,-1-1,1 1,-1-1,1 1,-1-1,1 1,0-1,0 0,0 1,0-1,0 1,0-1,1 0,-1 1,0-1,1 1,-1-1,1 1,-1-1,1 1,0-1,7-5,0 1,0 0,1 1,0 0,0 0,0 0,0 2,1-1,0 1,-1 0,1 1,0 0,6 0,225-4,-139 8,-29-1,-73 0,1 0,-1 1,-1-1,1 0,0 0,0 0,0 1,-1-1,1 0,0 0,-1 0,1 0,-1 0,1 1,-1-1,0 0,0 0,1 0,-1-1,0 1,0 0,0 0,0 0,0-1,0 1,0 0,0-1,0 1,0-1,0 1,0-1,-1 0,0 1,-1 1,-221 175,140-122,71-53</inkml:trace>
  <inkml:trace contextRef="#ctx0" brushRef="#br0" timeOffset="105210.678">3693 2027,'0'20,"1"0,1 0,0 0,2-1,0 1,1-1,1 0,1 0,1 0,0-1,8 11,-14-26,1 1,0-1,-1 0,1 0,0 0,1-1,-1 1,0-1,1 1,-1-1,1 0,0-1,0 1,0-1,-1 1,1-1,1 0,-1-1,0 1,0-1,0 1,0-1,0-1,1 1,-1-1,0 1,0-1,0 0,0 0,0-1,0 1,-1-1,1 0,119-75,-121 75,1-1,-1 0,1 1,0-1,0 1,0 0,0 0,1 0,-1 0,0 0,1 1,-1 0,1-1,-1 1,1 1,0-1,-1 0,1 1,0 0,0 0,-1 0,1 0,0 1,0-1,-1 1,1 0,0 0,-1 0,1 1,-1-1,0 1,1 0,-1 0,0 0,2 2,13 14,-14-14,0 1,0-1,1 1,0-1,0-1,0 1,0-1,0 1,1-2,-1 1,1-1,0 1,0-1,0-1,3 1,-3 0,0-1,0 0,-1-1,1 1,0-1,0 0,0 0,0-1,0 0,0 0,0 0,0-1,-1 0,1 0,-1 0,1-1,-1 0,0 0,0 0,0 0,0-1,-1 0,0 0,1 0,-1-1,-1 1,1-1,-1 0,0 0,0 0,0-1,-1 1,2-3,-3 4,0-1,0 1,0-1,0 1,-1-1,1 1,-1-1,0 1,-1-1,1 1,-1-1,0 1,0-1,0 1,-1 0,1-1,-1 1,0 0,0 0,-1-1,-11-8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5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4:4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621 311,'-7'-6,"-1"0,1 0,-1 1,0 0,0 0,-1 1,1 0,-1 0,0 1,0 0,0 1,-1 0,1 1,0 0,-1 0,1 1,-1 0,1 0,-1 1,-5 2,-188 56,172-47,20-9,1 0,0 0,0 0,0 1,0 0,1 1,0 0,0 1,0-1,1 2,0-1,0 1,0 0,1 1,0 0,-3 4,9-10,0 0,1 0,-1 0,0 0,1 0,-1 0,1 0,0 0,0 1,-1-1,1 0,1 0,-1 0,0 0,0 0,1 0,-1 0,1 0,0 0,0 0,-1 0,1 0,0 0,1 0,-1-1,0 1,0 0,1-1,-1 1,1-1,-1 0,1 1,0-1,0 0,-1 0,1 0,0 0,2 0,81 28,-77-27,55 21,-62-23,0 1,1 0,-1 0,0 0,0 0,0 0,0 0,0 1,0-1,0 0,0 0,0 1,0-1,-1 0,1 1,0-1,-1 1,0-1,1 1,-1-1,0 1,0 0,1-1,-1 1,0-1,-1 1,1-1,0 1,0-1,-1 1,1-1,-1 1,1-1,-1 1,0-1,1 1,-1-1,0 0,0 0,-1 1,-149 150,149-150,0 0,0 0,0 0,1 1,-1-1,0 0,1 1,0-1,-1 1,1-1,0 1,0 0,1-1,-1 1,1 0,-1 0,1-1,0 1,0 0,0 0,0 0,0-1,1 1,-1 0,1 0,0-1,0 1,0 0,0-1,0 1,1-1,-1 0,1 1,-1-1,1 0,0 0,0 0,0 0,0 0,0 0,1-1,-1 1,1-1,-1 1,1-1,-1 0,1 0,0 0,14 4,-1-1,1-1,0 0,0-2,1 0,-1 0,0-2,13-1,7 0,59-17,-77 13</inkml:trace>
  <inkml:trace contextRef="#ctx0" brushRef="#br0" timeOffset="903.681">1017 594,'-8'-2,"1"0,0 1,0 0,-1 1,1-1,0 1,-1 1,1-1,0 1,0 1,0-1,0 1,0 1,0-1,0 1,0 0,1 1,0-1,-1 1,1 1,1-1,-1 1,1 0,0 0,-2 3,-17 10,15-12,0 0,0 1,0-1,1 2,0-1,0 1,1 1,0-1,1 1,0 1,0-1,1 1,0 0,-2 7,6-14,1 0,0-1,0 1,0 0,1-1,-1 1,0 0,1-1,0 1,0-1,0 1,0-1,0 1,0-1,0 0,1 1,0-1,-1 0,1 0,0 0,0 0,0-1,0 1,0 0,0-1,0 1,1-1,-1 0,1 0,-1 0,1 0,0 0,86 10,-74-12,1-1,-1 0,1-1,-1-1,0 0,0-1,-1-1,1 0,-1-1,-1 0,1-1,-1-1,-1 0,1-1,-2 0,3-3,-10 4,0 0,0-1,-1 0,-1 0,1 0,-2 0,1 0,-1 0,-1-1,0 1,0 0,-1 0,0-1,-1 1,0 0,-1 0,2 6,1 1,-1-1,0 1,-1-1,1 0,-1 1,1 0,-1-1,0 1,0 0,0 0,-1 0,1 0,-1 1,0-1,0 1,1-1,-2 1,1 0,0 0,0 0,-1 1,1-1,-1 1,1 0,-1 0,1 0,-1 0,0 1,0-1,1 1,-1 0,0 0,0 0,1 1,-1 0,0-1,1 1,-2 1,-8 7</inkml:trace>
  <inkml:trace contextRef="#ctx0" brushRef="#br0" timeOffset="1286.5">960 707,'0'9,"0"9,5 5,1 4,5 2,0 1,-1 1,-3-2,-2-4</inkml:trace>
  <inkml:trace contextRef="#ctx0" brushRef="#br0" timeOffset="1604.119">1270 621,'-3'21,"0"0,1 0,1 0,1 0,1 0,0 0,2 0,0 0,2-1,5 15,-9-31,1 0,0-1,0 1,0 0,1-1,-1 0,1 1,0-1,0 0,0-1,0 1,0 0,1-1,-1 0,1 0,0 0,-1 0,1 0,0-1,0 0,0 0,0 0,0 0,1-1,-1 1,0-1,0 0,0 0,0-1,1 1,-1-1,0 0,0 0,0 0,0-1,0 1,-1-1,1 0,0 0,-1 0,1-1,-1 1,1-2,4-2,-1 0,0 0,0-1,0 0,-1 0,0-1,-1 1,0-1,0-1,0 1,-1-1,-1 0,1 0,-1 0,-1 0,0 0,0-1,-1 1,0-1,0 1,-1-1,-1 1,1-1,-3-8,-4-1</inkml:trace>
  <inkml:trace contextRef="#ctx0" brushRef="#br0" timeOffset="1816.033">1722 650,'-5'24,"-1"8</inkml:trace>
  <inkml:trace contextRef="#ctx0" brushRef="#br0" timeOffset="2002.815">1778 311,'0'0</inkml:trace>
  <inkml:trace contextRef="#ctx0" brushRef="#br0" timeOffset="2253.331">2089 114,'-18'85,"4"-23,3 1,2 0,2 23,9 234,-2-296</inkml:trace>
  <inkml:trace contextRef="#ctx0" brushRef="#br0" timeOffset="2752.271">2371 537,'0'19,"0"12,0 4,-5-3,-1-7</inkml:trace>
  <inkml:trace contextRef="#ctx0" brushRef="#br0" timeOffset="2999.993">2371 311,'0'0</inkml:trace>
  <inkml:trace contextRef="#ctx0" brushRef="#br0" timeOffset="3474.103">2653 1,'0'622,"-10"-549,10-73,0 0,1 0,-1 0,0 0,0 0,1 0,-1 0,0 0,1 0,-1 0,0 0,0 0,1 0,-1 0,0 1,0-1,1 0,-1 0,0 0,0 0,1 0,-1 1,0-1,0 0,0 0,1 0,-1 1,0-1,0 0,0 0,0 1,1-1,-1 0,0 0,0 1,0-1,0 0,0 1,0-1,0 0,0 0,0 1,0-1,0 0,0 1,0-1,0 0,0 0,0 1,0-1,19-23,-19 22,18-20,0 0,1 1,1 1,1 1,0 0,2 2,0 0,0 2,2 1,-1 0,2 2,9-2,-33 11,-1 1,1 0,0 0,0 0,0 0,0 0,0 0,0 1,0-1,0 1,0-1,0 1,0 0,1 0,-1 0,0 0,0 0,0 0,0 1,0-1,0 1,0-1,0 1,0 0,0 0,0 0,0 0,0 0,0 0,-1 0,1 1,0-1,-1 1,0-1,1 1,-1-1,0 1,1 0,-1 0,0 0,0 0,-1 0,1 0,0 0,-1 0,1 0,-1 0,1 0,-1 0,0 2,-4 15,0 0,-1-1,-1 1,0-1,-2-1,0 1,-1-1,-1-1,-11 16,16-24,-2 3,-1 1,0-1,-1-1,0 0,0 0,-2 0,1-1,-1-1,0 0,0-1,-1 0,0 0,-1-1,1-1,-7 2,14-6,0 0,-1-1,1 0,0 0,0 0,-1-1,1 0,0 0,0 0,0 0,0-1,0 0,0 0,0-1,0 1,1-1,-1 0,1 0,-2-2,-9-6</inkml:trace>
  <inkml:trace contextRef="#ctx0" brushRef="#br0" timeOffset="4038.838">3076 763,'31'-10,"0"-1,-2-2,1-1,-2-1,0-1,-1-2,3-3,-22 16,0-1,0 0,-1 0,1-1,-2 0,1 0,-1 0,0-1,0 0,-1-1,0 1,-1-1,0 0,0 0,-1 0,0 0,-1 0,0-1,0 0,-1 1,0-1,-1 0,0 1,0-1,-2-5,1 12,0 0,0 0,0 0,0 1,-1-1,1 0,-1 1,0-1,1 1,-1 0,0 0,-1-1,1 1,0 1,0-1,-1 0,0 0,1 1,-1 0,0-1,1 1,-1 0,0 0,0 1,0-1,0 1,0-1,0 1,0 0,0 0,0 0,0 0,0 1,0-1,0 1,0 0,1 0,-1 0,0 0,0 0,1 1,-1-1,1 1,-1 0,1 0,0-1,-1 2,1-1,0 0,1 0,0-1,0 1,0 0,0 0,0-1,1 1,-1 0,0 0,1 0,0 0,-1 0,1 0,0-1,0 1,0 0,0 0,1 0,-1 0,0 0,1 0,-1 0,1 0,0-1,-1 1,1 0,0-1,0 1,0 0,1-1,-1 1,0-1,0 1,1-1,-1 0,1 0,-1 0,1 1,0-1,-1-1,1 1,0 0,1 0,84 29,-82-29,4 1,-4-2,1 1,-1 0,1-1,-1 2,0-1,0 1,0 0,0 0,0 0,0 1,0-1,-1 1,1 0,-1 1,0-1,0 1,0 0,-1 0,1 0,-1 0,0 1,0-1,0 1,0 2,-1 2,-1-1,-1 1,1-1,-2 1,1-1,-1 1,0 0,-1-1,0 0,0 1,-1-1,0 0,0 0,-2 1,-10 31,15-39,-1 1,0-1,1 0,-1 1,1-1,0 0,-1 1,1-1,0 1,0-1,0 0,0 1,0-1,0 1,0-1,0 0,0 1,1-1,-1 1,1-1,-1 0,1 1,-1-1,1 0,0 0,0 0,0 1,-1-1,1 0,0 0,0 0,0 0,1 0,-1-1,0 1,0 0,0 0,1-1,-1 1,0-1,1 1,-1-1,0 0,1 1,-1-1,1 0,0 0,12-3</inkml:trace>
  <inkml:trace contextRef="#ctx0" brushRef="#br0" timeOffset="4289.695">3726 537,'-5'29,"-2"14,1 0</inkml:trace>
  <inkml:trace contextRef="#ctx0" brushRef="#br0" timeOffset="4554.505">3782 255,'0'0</inkml:trace>
  <inkml:trace contextRef="#ctx0" brushRef="#br0" timeOffset="5203.866">4007 424,'-5'13,"0"0,1 0,0 1,1 0,0 0,1-1,1 1,0 1,1-1,0 0,1 0,1 0,0 0,1-1,1 1,1 4,-3-15,1 1,-1-1,1 0,-1 0,1 0,0 0,0 0,0 0,1-1,-1 0,1 1,-1-1,1 0,0-1,-1 1,1-1,0 0,0 0,0 0,0 0,0 0,1-1,-1 0,0 0,0 0,0-1,0 1,0-1,0 0,0 0,0 0,0-1,0 1,0-1,-1 0,1 0,-1 0,1-1,-1 1,0-1,0 0,0 0,0 0,-1 0,1 0,-1-1,0 1,11-22,-2 0,-1 0,-1-1,-1 0,-1 0,-1-4,5-45,-11 62</inkml:trace>
  <inkml:trace contextRef="#ctx0" brushRef="#br0" timeOffset="5653.064">4431 707,'27'-42,"-18"24,2 1,0 1,1-1,1 2,0 0,1 0,1 1,12-8,-26 21,-1 0,1 0,0 1,0-1,0 0,0 0,0 1,0-1,0 1,0-1,0 1,0 0,0-1,0 1,0 0,0-1,0 1,1 0,-1 0,0 0,0 0,0 0,0 1,0-1,0 0,1 0,-1 1,0-1,0 0,0 1,0 0,0-1,0 1,0-1,0 1,-1 0,1 0,0-1,0 1,0 0,-1 0,1 0,-1 0,1 0,0 0,-1 0,10 57,-7-33,-3-23,0-1,0 0,0 0,0 0,1 0,-1 0,0 0,1 0,-1 0,1 0,-1 0,1 0,-1 0,1 0,0 0,-1 0,1 0,0-1,0 1,0 0,0-1,0 1,-1 0,1-1,0 1,0-1,1 1,-1-1,0 0,0 1,0-1,0 0,0 0,0 0,0 0,0 0,0 0,1 0,-1 0,0 0,0-1,0 1,0 0,0-1,0 1,0-1,0 1,52-35,-39 23,8-4,-9 6,-1 1,1-1,0 2,1 0,0 1,0 0,1 1,0 1,0 0,0 1,4-1,-16 5,-1 1,1-1,0 0,-1 1,1-1,-1 1,1 0,-1-1,1 1,-1 1,0-1,1 0,-1 0,0 1,0 0,0-1,0 1,0 0,0 0,-1 0,1 0,-1 0,1 0,-1 0,0 1,0-1,0 0,0 1,0-1,0 1,-1-1,1 1,-1 0,0-1,0 1,0-1,0 1,0 1,16 48,-4-39</inkml:trace>
  <inkml:trace contextRef="#ctx0" brushRef="#br0" timeOffset="6985.021">0 1130,'503'-1,"-269"-24,77-4,113-2,-153 15,-209 10,1 3,0 3,-1 3,43 8,7-1,0-4,81-8,-43 0,771 2,-697-27,371 26,-312 0,-115-26,58-2,-86 29,-116 0</inkml:trace>
  <inkml:trace contextRef="#ctx0" brushRef="#br0" timeOffset="8471.115">2766 1074,'-22'540,"14"-339,9-200,-1 0,0 0,0 0,0 1,0-1,0 0,0 0,0 0,0 0,-1 0,1 0,0 1,-1-1,1 0,-1 0,1 0,-1 0,1 0,-1 0,0-1,1 1,-1 0,0 0,0 0,0-1,0 1,0 0,1-1,-1 1,0-1,0 1,-1-1,1 1,0-1,0 0,0 1,0-1,0 0,0 0,0 0,-1 0,1 0,0 0,0 0,0 0,0-1,0 1,0 0,0-1,0 1,0-1,0 1,0-1,0 1,0-1,0 0,0 1,0-1,0 0,1 0,-1 0,0 0,0 0,-16-6,-1 1,0 1,0 0,-1 1,1 1,-1 1,0 1,0 0,0 2,1 0,-5 1,-27 0,-235 9,12 6,-183-15,209-4,125 20,117-17,2 0,-1 0,1 1,-1-1,0-1,1 1,-1 0,0-1,0 0,0 0,1 0,-1 0,0-1,0 1,1-1,-1 0,0 0,1 0,-1-1,1 0,2 1,1-1,0 0,-1 0,1 0,0 0,0 0,0 0,1 0,-1 0,0 0,1 0,-1 0,1 0,0 1,0-1,-1 0,1 0,0 1,1-1,-1 1,0-1,0 1,1-1,-1 1,2-1,2-6,-3 5,135-229,-107 158,-5 95,70 146,-68-124,-2 2,-2 1,-3 1,-1 0,-3 2,0 3,6 55,-22-107,0 1,-1 0,1-1,0 1,0 0,0-1,0 1,-1 0,1-1,0 1,0 0,-1-1,1 1,-1-1,1 1,0 0,-1-1,1 1,-1-1,1 1,-1-1,0 0,1 1,-1-1,1 0,-1 1,0-1,1 0,-1 0,0 1,1-1,-1 0,0 0,1 0,-1 0,0 0,0 0,1 0,-1 0,0 0,1 0,-1 0,0-1,1 1,-1 0,0 0,1-1,-1 1,0 0,1-1,-1 1,1-1,-1 1,1-1,-1 1,1-1,-42-31,34 26,-57-44,-2 3,-2 2,-11 0,66 38,0 1,0 1,-1 0,0 1,0 1,0 0,0 1,0 1,-1 0,-5 1,-3 0</inkml:trace>
  <inkml:trace contextRef="#ctx0" brushRef="#br0" timeOffset="16526.038">5447 707</inkml:trace>
  <inkml:trace contextRef="#ctx0" brushRef="#br0" timeOffset="16774.651">5419 340,'0'0</inkml:trace>
</inkml:ink>
</file>

<file path=ppt/ink/ink5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5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385,'-67'0,"-186"11,79 25,173-36,0 0,0 0,0 1,0-1,0 0,0 0,0 1,0-1,0 0,0 1,0-1,0 1,1-1,-1 1,0-1,0 1,0 0,1-1,-1 1,0 0,1 0,-1 0,1-1,-1 1,1 0,-1 0,1 0,0 0,-1 0,1 0,0 0,0 0,-1 0,1 0,0 0,0 0,0 0,0 0,1 0,-1 0,0 0,0 0,1 0,-1 0,0 0,1 0,-1-1,1 1,-1 0,1 0,-1 0,1 0,0-1,-1 1,1 0,0-1,0 1,0 0,-1-1,1 1,1-1,14 11,2-1,-1 0,1-2,1 0,0-1,0-1,0-1,7 1,43 14,26 14,-111-13,-195 74,177-79,6-4,1 2,1 0,0 2,1 1,0 1,-17 17,40-34,-1 0,1 1,0-1,0 1,0 0,0 0,0 0,0 0,0 0,1 0,-1 0,1 1,-1-1,1 1,0-1,0 1,0-1,0 1,0-1,1 1,-1 0,1 0,0-1,0 1,0 0,0 0,0-1,1 1,-1 0,1-1,-1 1,1 0,0-1,0 1,1-1,-1 1,0-1,1 0,-1 0,1 1,0-1,0 0,0 0,0-1,0 1,0 0,0-1,1 1,-1-1,0 0,1 1,1-1,160 6,-108-10,149 1,-182-2,-6-2</inkml:trace>
  <inkml:trace contextRef="#ctx0" brushRef="#br0" timeOffset="3087.758">1 864,'0'-225,"7"196,1 0,2 0,0 1,2 1,1 0,1 1,1 0,1 1,2 0,0 2,2 0,20-18,-16 13,8-6,2 1,1 2,2 1,24-14,-61 43,12-8,-8 5,0 0,0 0,0 0,1 0,-1 1,1-1,0 1,0 0,0 1,0-1,0 1,1 0,-1 1,1-1,-1 1,1 0,0 0,-1 1,1-1,0 1,0 1,-1-1,1 1,0 0,-1 0,1 1,-1-1,1 1,-1 0,2 2,-6-3,0-1,0 0,0 0,-1 0,1 0,0 0,0 0,0 0,-1 0,1 1,0-1,0 0,-1 1,1-1,0 0,0 1,-1-1,1 1,0-1,-1 1,1 0,-1-1,1 1,-1 0,1-1,-1 1,1 0,-1-1,0 1,1 0,-1 0,0-1,0 1,0 0,0 0,1 0,-1 0,0-1,0 1,0 0,0 0,-1 0,1-1,0 1,0 0,0 0,-1 0,1-1,0 1,-1 0,1-1,-1 1,1 0,-1-1,1 1,-1 0,1-1,-1 1,0-1,0 1,-17 2,1-1,-1 0,0-2,0 0,0-1,0 0,0-2,0 0,-9-4,-133-48,159 55,0-1,1 1,-1-1,0 1,0 0,0-1,1 1,-1 0,0 0,0 0,0-1,0 1,0 0,1 0,-1 0,0 0,0 1,0-1,0 0,0 0,1 0,-1 1,0-1,0 0,0 1,1-1,-1 1,0-1,1 1,-1-1,0 1,1-1,-1 1,0 0,1-1,-1 1,1 0,0-1,-1 1,1 0,-1 0,1 0,0-1,0 1,-1 0,1 0,0 0,0 0,0-1,0 1,0 1,7 52,-3-38,25 172,-13-93,-16-95,0 1,0-1,1 1,-1 0,0-1,0 1,0-1,1 1,-1-1,0 1,1-1,-1 1,1-1,-1 1,0-1,1 1,-1-1,1 0,-1 1,1-1,-1 0,1 1,0-1,-1 0,1 0,-1 0,1 1,-1-1,1 0,0 0,-1 0,1 0,0 0,-1 0,1 0,-1 0,1 0,0-1,-1 1,1 0,-1 0,1 0,-1-1,1 1,-1 0,1-1,-1 1,1 0,-1-1,1 1,-1-1,1 1,-1-1,0 1,1-1,-1 1,0-1,1 1,-1-1,0 0,26-38,-23 34,14-24,0 1,2 0,1 2,1 0,2 2,0 0,24-18,51-46,-93 76,-4 1</inkml:trace>
  <inkml:trace contextRef="#ctx0" brushRef="#br0" timeOffset="13282.281">2540 526,'15'0,"9"0,5 0,3 0,1 0,-1 0,0 0,-2 0,0 0,-2 0,1 0,-1 0,0 0,0 0,0 0,0 0,-9 0,-9 0</inkml:trace>
  <inkml:trace contextRef="#ctx0" brushRef="#br0" timeOffset="13832.58">2597 696,'1'2,"1"0,-1-1,1 1,-1 0,1 0,0-1,0 1,0-1,0 0,0 1,0-1,0 0,0 0,0 0,1-1,-1 1,0 0,1-1,-1 0,0 1,1-1,-1 0,1 0,1-1,-1 2,225 1,-30-30,-114 23,-60-1</inkml:trace>
  <inkml:trace contextRef="#ctx0" brushRef="#br0" timeOffset="14734.788">4065 300,'0'-2,"0"1,0-1,-1 0,1 0,0 1,-1-1,1 0,-1 1,1-1,-1 0,0 1,1-1,-1 1,0-1,0 1,0 0,-1-1,1 1,0 0,0 0,-1 0,1 0,0 0,-1 0,1 0,-1 0,0 0,1 1,-1-1,1 1,-1-1,0 1,0 0,1-1,-1 1,0 0,1 0,-1 0,0 1,0-1,1 0,-1 1,0-1,-1 1,-75 27,63-20,1 0,1 1,0 0,0 1,1 0,0 1,0 1,1 0,1 0,0 1,1 1,-6 10,3-3,2 0,0 0,1 1,1 1,1 0,1 0,-3 22,10-34,0-1,0 0,1 0,1 0,0 0,0 0,1 0,0-1,0 0,1 0,1 0,-1 0,1-1,1 0,0 0,0-1,0 1,1-2,0 1,0-1,1 0,0-1,0 0,0 0,0-1,1 0,0-1,0 0,0-1,0 0,0 0,0-1,2 0,26 1,0-1,1-2,-1-1,0-2,0-2,0-2,-1-1,0-2,28-12,-61 22,28-12,-1-1,0-2,-1 0,-1-2,6-6,-28 19,-1 1,-1-1,1-1,-1 1,1 0,-1-1,-1 0,1-1,-1 1,0-1,-1 1,0-1,0 0,0 0,-1-1,0 1,0-1,-1 1,0-1,0 1,-1-1,0 1,0-1,-1 0,0 1,-1-5,-5-3,-1 1,0 0,-1 0,-1 0,0 2,0-1,-1 1,-1 1,0 0,-1 0,0 2,-1-1,1 2,-2 0,1 0,-8-2,21 10,-22-13,-1 1,-1 1,0 0,0 2,-1 2,0 0,0 1,0 2,-1 1,0 0,0 2,0 2,-21 2,12 4</inkml:trace>
  <inkml:trace contextRef="#ctx0" brushRef="#br0" timeOffset="15271.151">3500 610,'765'0,"-312"-28,-351 18,-86 8,-4 3</inkml:trace>
  <inkml:trace contextRef="#ctx0" brushRef="#br0" timeOffset="43973.719">1355 442,'-1'33,"-1"1,-2-1,-1 1,-2-1,-2-1,-8 23,-68 144,63-137,24-62,-1 0,1 0,0 0,0 0,0 0,-1 0,1-1,0 1,0-1,-1 1,1-1,0 0,-1 1,1-1,-1 0,1 0,-1 0,0-1,1 1,-1 0,0 0,0-1,1 1,-1-1,0 1,-1-1,2 1,9-12,0-1,-1 0,-1 0,0-1,-1-1,0 1,-1-1,-1-1,2-11,23-50,82-137,-112 213,-1 1,1-1,0 1,0 0,0-1,-1 1,2 0,-1 0,0 0,0-1,0 1,0 0,1 0,-1 1,0-1,1 0,-1 0,1 1,-1-1,1 1,-1-1,1 1,-1 0,1-1,0 1,-1 0,1 0,-1 0,1 0,0 1,-1-1,1 0,-1 1,1-1,-1 1,1-1,-1 1,1 0,-1-1,0 1,1 0,-1 0,0 0,0 0,1 0,-1 0,0 1,0-1,0 0,0 1,-1-1,60 130,-33-59,-27-71,0 0,0 1,0-1,0 1,0-1,1 0,-1 1,1-1,-1 0,1 0,-1 1,1-1,0 0,0 0,0 0,-1 0,1 0,0 0,0 0,0 0,1 0,-1 0,0 0,0-1,0 1,1 0,-1-1,0 1,0-1,1 0,-1 1,1-1,-1 0,0 0,1 0,-1 0,0 0,1 0,-1 0,1 0,-1-1,0 1,1 0,-1-1,0 1,0-1,1 0,-1 1,0-1,0 0,0 0,0 0,0 0,0 0,0 0,0 0,0 0,0 0,0-1,118-197,-114 193,45-50,-49 54,1 1,-1 0,1 0,0-1,-1 1,1 1,0-1,0 0,-1 0,1 1,0-1,0 1,0-1,0 1,0 0,0-1,0 1,0 0,0 1,0-1,0 0,-1 1,1-1,0 1,0-1,0 1,0 0,-1 0,1-1,0 1,-1 1,1-1,0 0,0 1,2 3,-1 0,0 0,0 0,-1 0,1 0,-1 1,0-1,-1 1,1 0,-1-1,0 1,-1 0,1-1,-1 6,4 21,1-8,0 1,-2-1,-1 0,0 1,-2-1,-1 1,-1-1,-3 13,-1-12,1 1,2 0,0 0,2 0,0 0,2 0,3 13,-2-22,-2-5</inkml:trace>
  <inkml:trace contextRef="#ctx0" brushRef="#br0" timeOffset="44957.446">2173 893,'-142'271,"180"-358,108-103,-142 184,0 1,0-1,0 1,1 0,0 1,0-1,0 1,1 0,0 0,-1 1,1 0,0 0,1 0,-1 1,0-1,3 1,-6 3,0 0,-1 0,1 1,-1-1,0 1,1 0,-1-1,0 1,0 0,0 0,0 1,0-1,-1 0,1 0,-1 1,0-1,1 1,-1 0,0-1,0 1,-1 0,1-1,0 1,-1 0,0 0,0 0,0 0,0-1,0 1,0 0,-1 0,1 0,-1 0,2 11,21 110,7 14,-28-114,-1-25</inkml:trace>
  <inkml:trace contextRef="#ctx0" brushRef="#br0" timeOffset="45310.102">2118 1090,'19'-4,"11"-3,6 1,-4 6,-3 3,0 1,-2 0,0-6,1-2,-1-1,-4-4,-6-1</inkml:trace>
</inkml:ink>
</file>

<file path=ppt/ink/ink5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6:04.83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1 198,'169'22,"59"-45,43 24,-281-1</inkml:trace>
  <inkml:trace contextRef="#ctx0" brushRef="#br0" timeOffset="268.168">170 395,'39'-4,"21"-3,6 1,-3 1,-8 2,-9 1,-6 1,-12 5,-4 2,-2 0,-5 0</inkml:trace>
  <inkml:trace contextRef="#ctx0" brushRef="#br0" timeOffset="817.915">481 28,'55'34,"173"97,-223-129,-1 0,1 0,-1 0,0 0,0 1,0 0,0 0,0 0,0 0,-1 1,0-1,1 1,-2 0,1 0,0 0,-1 0,1 1,-1-1,0 1,-1-1,1 1,-1 0,0-1,0 1,0 0,-1 0,0 0,0 0,0-1,0 1,-1 0,0 0,0 0,0 0,-1-1,1 1,-1 0,-9 8,0-1,-1 0,0 0,0-1,-2-1,1 0,-1 0,-3 0,-19 14,-159 119,178-128</inkml:trace>
  <inkml:trace contextRef="#ctx0" brushRef="#br0" timeOffset="15306.937">1440 113,'-1'43,"13"169,-8-194,-5-13,1-1,0 1,0 0,1-1,-1 1,1 0,0-1,0 1,0-1,1 1,0-1,-1 0,2 0,-1 0,0 0,1 0,0 0,0 0,0-1,0 0,1 1,-1-1,1 0,0-1,-1 1,1-1,1 0,-1 1,0-2,0 1,1-1,-1 1,1-1,-1 0,1-1,0 1,9-5,-1-1,0 0,0-1,0 0,-1-1,1 0,-2-1,1-1,-1 1,-1-2,1 0,-2 0,1-1,-1 0,-1 0,0-1,-1 0,3-7,11 8,-10 43,-10-28,5 22,-6-20,0 1,0-1,1 0,0 1,0-1,0 0,1 0,0 0,0 0,1 0,-1 0,1-1,1 1,-1-1,1 0,0 0,0 0,0 0,1-1,-1 0,1 0,0 0,1 0,-1-1,0 0,1 0,0 0,0-1,0 0,0 0,6 1,-6-4,1-1,-1 1,0-1,0-1,0 1,0-1,0 0,-1 0,1-1,-1 0,0 0,0 0,0 0,-1-1,1 0,-1 0,0 0,-1-1,1 1,-1-1,0 0,0 1,-1-1,0-1,0 1,0 0,-1 0,1-5,13-27,14-49,-25 63</inkml:trace>
  <inkml:trace contextRef="#ctx0" brushRef="#br0" timeOffset="15853.402">2427 1,'-16'55,"12"-41,1 1,0-1,1 1,1-1,0 1,1 0,1-1,0 1,1-1,1 5,1-14,0-1,1 0,-1-1,1 1,-1-1,1 0,0 0,0 0,1 0,-1-1,0 0,1 0,-1-1,1 0,0 0,-1 0,1 0,0-1,0 0,0 0,-1-1,1 1,0-1,0 0,4-2,11 1,37 0,-33 1</inkml:trace>
  <inkml:trace contextRef="#ctx0" brushRef="#br0" timeOffset="16153.508">2287 423,'52'-5,"23"-1,3 0,-6-4,-12 1,-10 1,-10 2,-6 2,-4 2,-3 1,-5 1</inkml:trace>
  <inkml:trace contextRef="#ctx0" brushRef="#br0" timeOffset="16886.038">2371 593,'176'-25,"-175"25,1-1,-1 0,1 1,-1-1,1 1,-1 0,1-1,-1 1,1 0,0 0,-1 0,1 0,-1 0,1 0,-1 1,1-1,0 1,-1-1,1 1,-1-1,1 1,-1 0,0-1,1 1,-1 0,0 0,0 0,1 0,-1 1,0-1,0 0,0 0,0 1,0-1,-1 0,1 1,0-1,-1 1,1-1,-1 1,1-1,-1 1,0-1,1 1,-1 0,0-1,0 1,0-1,-1 1,1 0,0-1,0 1,-1-1,1 1,-1-1,0 1,1-1,-2 2,-93 92,16-24,78-70,0 0,0-1,0 1,0 0,0 0,0 0,0 0,1 0,-1 0,0 0,1 0,-1 0,0 0,1 1,0-1,-1 0,1 0,0 1,-1-1,1 0,0 0,0 1,0-1,0 0,0 0,0 1,1-1,-1 0,0 0,1 1,-1-1,0 0,1 0,0 0,-1 0,1 0,0 1,-1-1,1 0,0-1,0 1,0 0,0 0,0 0,0 0,0-1,0 1,0-1,0 1,1 0,-1-1,0 0,0 1,1-1,73 10,-49-12,0-1,-1-1,0-1,0-1,0-2,9-4,-4 3,-11 3</inkml:trace>
  <inkml:trace contextRef="#ctx0" brushRef="#br0" timeOffset="26557.456">3134 339,'4'0,"7"0,7 0,4 0,3 0,3 0,1 0,0 0,1 0,-1 0,0 0,-5 0</inkml:trace>
  <inkml:trace contextRef="#ctx0" brushRef="#br0" timeOffset="37664.066">5984 57,'-15'0,"-1"0,1 1,0 1,0 0,1 1,-1 1,0 0,1 1,0 1,0 0,1 1,-1 0,1 1,1 0,0 1,0 1,1 0,0 1,0 0,1 0,-3 6,3 0,-47 102,56-114,-1 0,1 0,1 0,-1 0,1 0,-1 0,2 0,-1 0,0 0,1 0,0 0,0 0,0 0,1-1,0 1,0 0,0-1,0 1,1-1,0 0,0 0,0 0,0 0,3 2,3 1,-1 0,1-1,1 0,-1-1,1 0,0 0,0-1,0 0,1-1,-1 0,1-1,0 0,0-1,0 0,-1 0,1-2,0 1,0-1,2-1,12-1,1-2,-1-1,0-1,-1-1,0-1,0-1,14-9,103-92,-134 105,0 0,-1 0,0-1,0 0,0 0,-1 0,0-1,0 1,-1-1,0-1,0 1,-1 0,0-1,-1 0,0 1,0-1,-1 0,0 0,0-3,-5 7,1 0,-1 0,0 1,0-1,0 1,-1 0,0 0,1 1,-1-1,0 1,-1 0,1 0,-1 1,1 0,-1 0,0 0,0 0,1 1,-1 0,0 0,0 1,0 0,0 0,-5 1,-15-3</inkml:trace>
  <inkml:trace contextRef="#ctx0" brushRef="#br0" timeOffset="38210.948">5447 254,'4'1,"95"20,1-5,0-4,53-3,433-11,-587 2</inkml:trace>
  <inkml:trace contextRef="#ctx0" brushRef="#br0" timeOffset="34594.419">3698 28,'0'1,"1"-1,-1 1,1-1,-1 1,1-1,-1 1,1-1,-1 1,1-1,-1 0,1 1,0-1,-1 0,1 0,0 1,-1-1,1 0,0 0,-1 0,1 0,0 0,-1 0,1 0,0 0,-1 0,1 0,0 0,-1-1,1 1,0 0,-1 0,1-1,0 1,-1 0,1-1,-1 1,1-1,-1 1,1-1,-1 1,1-1,-1 1,1-1,-1 1,0-1,1 1,-1-1,0 0,1 1,-1-1,0 0,0 1,0-1,0 0,0 1,1-1,-1 0,0 1,-1-1,1 0,0 1,0-1,0 0,0 1,0-1,-1 0,1 1,0-1,6 14,0 1,-1 1,-1-1,0 1,-1-1,0 1,-1 0,-1 0,-1 1,0-1,0 0,-2 5,1 9,-31 289,33-312,-1-6</inkml:trace>
  <inkml:trace contextRef="#ctx0" brushRef="#br0" timeOffset="35275.979">4008 113,'-76'62,"41"-38,29-21,0 0,0 1,0 0,0 0,1 0,0 1,0 0,0-1,0 2,1-1,0 1,0-1,0 1,1 0,0 0,-2 7,5-9,1 0,0 1,1-1,-1 0,1 0,-1 0,1 0,0 0,1 0,-1-1,1 1,-1-1,1 1,0-1,0 0,1 0,-1 0,1-1,-1 1,1-1,0 0,0 0,0 0,0-1,0 1,0-1,3 1,26 16,-29-16,0 1,-1 0,1 0,0 0,-1 0,0 1,0-1,0 1,0 0,-1 0,1 0,-1 0,0 0,0 1,-1-1,1 3,3 13</inkml:trace>
  <inkml:trace contextRef="#ctx0" brushRef="#br0" timeOffset="36143.088">4375 85,'-1'-1,"0"0,0 0,0 0,0 0,-1 0,1 0,0 0,-1 0,1 1,-1-1,1 0,0 1,-1 0,1-1,-1 1,0 0,1-1,-1 1,1 0,-1 0,1 1,-1-1,1 0,-1 0,1 1,-1-1,1 1,-1-1,1 1,-1 0,1-1,0 1,-1 0,1 0,-1 1,-6 2,0 0,0 1,1 0,-1 0,1 1,0 0,1 0,-1 1,1 0,1 0,-1 0,-2 6,6-10,0 1,0-1,0 1,0 0,1 0,0-1,0 1,0 0,0 0,0 0,1 1,-1-1,1 0,1 0,-1 0,0 0,1 0,0 0,0 0,0 0,0 0,1 0,-1-1,1 1,0 0,0-1,1 0,0 2,142 137,-142-137,0 1,0-1,-1 1,1-1,-1 1,-1 0,1 0,-1 0,0 0,0 0,-1 0,0 0,0 0,0 1,-1-1,1 0,-2 0,1 0,-1 0,0-1,0 1,0 0,-1-1,0 1,0-1,0 0,-1 0,0 0,0-1,0 1,0-1,-1 0,0 0,-4 3,0-1,-1-1,1 0,-1-1,0 0,0 0,0-1,0 0,-1-1,1 0,-1-1,1 0,-1-1,1 0,-11-1,18 1,1 0,0 0,0 0,-1-1,1 1,0 0,0-1,0 0,0 1,0-1,0 0,0 0,0 0,0-1,0 1,0 0,0-1,1 1,-1-1,1 1,-1-1,1 0,0 0,-1 1,1-1,0 0,0 0,0 0,1-1,-1 1,0 0,1 0,-1 0,1 0,0-1,0 1,0 0,0 0,0 0,0-1,1 1,-1 0,1 0,0-1,1-5,0 0,1 0,0 0,1 0,0 1,0-1,1 1,0 0,0 0,0 1,3-2,121-74,-110 73</inkml:trace>
  <inkml:trace contextRef="#ctx0" brushRef="#br0" timeOffset="36747.217">4629 311,'14'0,"15"0,7 0,2 0,0-5,-3-1,-1-1,-3 2,-1 2,-1 1,-1-4,0-1,0 1,0 1,0 2,0 1,-10 1,-7 1</inkml:trace>
  <inkml:trace contextRef="#ctx0" brushRef="#br0" timeOffset="37017.67">4686 480,'9'4,"14"3,6-1,4-1,1-1,0-2,-2-1,-1-5,-1-3,-1 1,0 0,-1-2,0-1,0 2,-5 2</inkml:trace>
  <inkml:trace contextRef="#ctx0" brushRef="#br1" timeOffset="48147.226">932 988,'75'13,"1"-4,1-3,-1-4,1-2,-1-4,6-5,379-20,-85 11,41 18,-179 2,-53 10,-131-6,0-2,0-3,0-2,11-3,18-7,0 4,1 4,0 3,0 4,13 6,36 2,1-5,83-7,-77-2,139-30,-132 8,140-6,474 31,-591-28,-144 26,-2 0</inkml:trace>
</inkml:ink>
</file>

<file path=ppt/ink/ink5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01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114 791,'0'-17,"0"21,-17 275,-6-63,15-198,3-24,0-33,9-3,1 1,1 0,3 0,1 0,2 1,2 1,2 0,1 1,2 1,1 1,2 0,2 2,23-27,-31 38,2 1,1 0,0 2,2 0,0 1,1 1,1 1,0 1,1 1,1 1,0 2,1 0,3 1,-27 9,1 1,0-1,0 1,1-1,-1 1,0 0,0 1,1-1,-1 0,0 1,1 0,-1 0,0 0,1 0,-1 0,0 1,1 0,-1-1,0 1,0 0,0 1,0-1,0 1,0-1,0 1,0 0,0 0,-1 0,1 0,-1 0,1 1,-1-1,0 1,0 0,0-1,0 1,-1 0,1 0,-1 0,0 0,0 1,1 6,-1 0,0 0,-1 0,0 0,-1 0,0-1,0 1,-1 0,-1 0,1-1,-2 1,1-1,-1 0,-1 0,1 0,-2 0,-2 3,-117 125,112-125,-1-1,-1 0,0-1,-1 0,0-2,0 0,0 0,-1-2,-1 0,-1 0,17-5,0 0,1 0,-1-1,0 1,0 0,1-1,-1 0,0 1,0-1,0 0,1 0,-1 0,0 0,0 0,0 0,0-1,1 1,-1-1,0 1,0-1,1 0,-1 1,0-1,1 0,-1 0,1 0,-1 0,1-1,-1 1,1 0,0 0,0-1,0 1,-1-1,2 1,-1-1,0 0,0 1,0-1,1 0,-1 0,1 1,-1-1,1 0,0 0,0 0,-1 0,2 1,-1-1,0 0,0 0,0 0,1 0,21-41,-8 26</inkml:trace>
  <inkml:trace contextRef="#ctx0" brushRef="#br0" timeOffset="1113.849">932 566,'4'106,"-4"-103,1 1,1-1,-1 0,0 0,1 0,-1 0,1 0,0 0,0-1,0 1,1-1,-1 1,0-1,1 0,0 0,-1 0,1 0,0 0,0 0,0-1,0 0,1 1,-1-1,0 0,0-1,1 1,-1-1,0 1,1-1,-1 0,13-3,-1 0,0-1,0 0,0-1,0-1,-1-1,0 0,0-1,-1 0,0-1,0 0,-1-1,-1 0,1-1,-2-1,2-1,7-6,-18 19,-1-1,0 0,1 0,-1 0,1 0,-1 1,1-1,-1 0,1 1,0-1,-1 0,1 1,0-1,-1 1,1-1,0 1,0-1,0 1,0-1,-1 1,1 0,0 0,0-1,0 1,0 0,0 0,0 0,0 0,0 0,-1 0,1 0,0 0,0 0,0 1,0-1,0 0,0 1,0-1,-1 0,1 1,0-1,0 1,-1-1,1 1,0 0,0-1,-1 1,1 0,-1-1,1 1,-1 0,1 0,-1-1,1 1,-1 0,0 0,1 0,-1 0,0 0,0 0,0-1,0 1,1 0,-1 1,1 4,1 0,0 0,0 0,1 0,0 0,0 0,0-1,1 1,0-1,0 0,0 0,1-1,-1 1,1-1,0 0,0 0,1-1,-1 0,1 1,0-2,0 1,0-1,0 0,0 0,2 0,0-1,1 0,-1-1,1 0,-1 0,1-1,-1 0,1 0,-1-1,0 0,0-1,0 0,0 0,0 0,-1-1,1 0,-1-1,0 0,0 0,-1 0,1-1,-1 0,-1 0,1-1,2-4,2 0,-2-2,0 1,1 0,1 0,0 1,1 0,0 1,0 0,1 1,1 0,-1 1,1 0,1 1,-1 1,1 0,1 1,-1 0,6 0,-17 5,0-1,0 1,0 0,0 0,-1 0,1 1,0-1,0 1,0 0,-1-1,1 1,0 1,-1-1,1 0,-1 0,0 1,1 0,-1-1,0 1,0 0,0 0,0 0,0 0,0 1,-1-1,1 0,-1 1,1-1,-1 1,0-1,0 1,0 0,0-1,-1 1,1 0,-1 0,0 0,1 5,-1 1,0-1,0 1,-1 0,0-1,-1 0,1 1,-2-1,1 0,-1 0,-3 6,3-7,0 0,-1 1,1-1,-2-1,1 1,-1 0,0-1,0 0,0 0,-1-1,0 0,0 0,-1 0,1 0,-1-1,0 0,0-1,0 1,-1-2,1 1,-8 1,15-4,0 0,0 0,0-1,1 1,-1 0,0 0,0 0,0-1,0 1,0 0,0 0,0 0,0-1,1 1,-1 0,0 0,0-1,0 1,0 0,0 0,0-1,0 1,-1 0,1 0,0-1,0 1,0 0,0 0,0 0,0-1,0 1,0 0,-1 0,1 0,0-1,0 1,0 0,0 0,-1 0,1 0,0 0,0-1,0 1,-1 0,1 0,0 0,0 0,0 0,-1 0,1 0,0 0,22-11,205-16,-205 19,0 0,-1-1,0-1,0-1,-1-1,0-1,-1 0,-1-2,0 0,-1-1,-1-1,0 0,-1-1,-1-1,-1 0,-1-1,0 0,-2-1,9-15,-3-1,0-1,-3 0,-1-1,6-34,2-19,-20 91,0 1,0-1,0 1,0-1,-1 1,1-1,0 1,0-1,-1 1,1-1,0 1,-1-1,1 1,0-1,-1 1,1 0,-1-1,1 1,0-1,-1 1,1 0,-1 0,1-1,-1 1,1 0,-1 0,0 0,1 0,-1-1,1 1,-1 0,1 0,-1 0,1 0,-1 0,0 0,1 1,-1-1,1 0,-1 0,1 0,-1 0,1 1,-1-1,1 0,-1 0,1 1,-1-1,1 1,-1-1,1 0,0 1,-1-1,1 1,0-1,-1 1,-26 23,13-4,1 0,1 1,1 1,0 0,2 0,1 1,-5 22,1-9,0-3,3-12,1-1,1 2,0-1,2 1,0 0,2 0,0 0,2 1,0-1,1 0,2 1,0-1,2 4,-3-21,1 0,0-1,0 1,0 0,0-1,1 1,0-1,-1 0,2 0,-1 0,0 0,1-1,0 1,0-1,0 0,0 0,0 0,1-1,-1 1,1-1,-1 0,1-1,0 1,0-1,0 0,0 0,0 0,0-1,0 1,4-2,10 0,-1 0,0-2,0 0,0-1,0-1,-1-1,16-7,153-81,-167 83,-18 13,0-1,0 0,0 0,-1 1,1-1,-1 0,1 1,-1-1,1 1,-1-1,0 1,1-1,-1 1,0-1,0 1,0-1,0 1,0-1,-1 1,1-1,0 1,-1-1,1 0,-1 1,0-1,1 0,-1 1,0-1,0 1,-1 4,1 0,0-3,-1 1,1 0,0 0,0 0,0 0,0 0,1 0,0 0,0 0,0 0,0 0,0 1,1-1,0 0,0 0,0-1,0 1,1 0,-1 0,1 0,0-1,0 1,1-1,-1 0,1 1,-1-1,3 1,12 4</inkml:trace>
  <inkml:trace contextRef="#ctx0" brushRef="#br0" timeOffset="3464.558">3641 566,'-15'3,"0"1,1 0,-1 2,1-1,0 2,1 0,-1 0,2 2,-1-1,1 2,0-1,1 2,0-1,0 2,2-1,-1 1,1 1,-3 7,9-17,1 1,-1 0,1 0,0 0,0 0,0 0,1 0,-1 1,1-1,0 1,0-1,1 1,-1-1,1 1,0-1,0 1,1-1,-1 1,1-1,0 1,0-1,0 1,1-1,0 0,0 0,0 0,0 0,0 0,1 0,0-1,0 1,0-1,0 0,0 0,1 0,-1 0,1 0,0-1,0 1,0-1,0 0,0-1,1 1,-1-1,0 0,2 1,10-4,0 0,-1-1,0 0,0-2,0 1,0-2,-1 0,1-1,-2 0,1-1,-1-1,0 0,-1-1,0 0,0-1,-1 0,-1-1,0 0,6-9,23-23,-2-2,-2-1,-2-2,-2-2,-2 0,-3-2,14-38,-35 76,1-1,-2 0,0 0,-1-1,-1 1,0-1,-1 0,-1-4,0 16,-1-1,0 0,0 0,0 0,0 1,-1-1,0 0,0 1,-1 0,1-1,-1 1,0 0,-1 0,1 1,-1-1,0 1,0 0,0 0,-1 0,1 0,-1 1,0 0,0 0,-4-2,5 3,0 1,1-1,-1 1,0 0,0 1,1-1,-1 0,0 1,0 0,0 0,0 0,0 0,1 1,-1 0,0 0,0 0,0 0,1 0,-1 1,1-1,-1 1,1 0,0 0,-1 0,1 1,-1 1,-69 81,68-78,-6 10,0 0,1 1,1 1,0 0,1 0,2 0,0 1,1 0,0 0,2 1,1-1,0 1,1-1,2 11,3-15,0 0,1-1,1 0,0 0,1 0,1-1,0 0,1-1,1 1,0-2,0 1,1-2,1 1,0-1,0-1,1 0,1-1,0-1,0 0,3 1,64 16,-57-22</inkml:trace>
  <inkml:trace contextRef="#ctx0" brushRef="#br0" timeOffset="3767.687">4318 453,'-8'21,"1"0,1 1,1 0,1 1,1-1,1 1,0 0,2-1,1 1,1 0,1 7,-2-26,0 1,0-1,0 0,0 0,1 1,0-1,0 0,0 0,0 0,0-1,1 1,0 0,-1-1,2 0,-1 0,0 0,0 0,1 0,0 0,-1-1,1 0,0 0,0 0,1 0,-1-1,0 1,0-1,1 0,-1-1,1 1,-1-1,0 1,1-1,-1-1,1 1,-1-1,1 1,-1-1,0-1,1 1,1-1,2-2,1 1,0-1,-1-1,0 1,0-1,0-1,0 0,-1 0,0 0,0-1,-1 0,0 0,0-1,-1 1,0-1,0-1,0 1,-1-1,-1 1,0-1,0 0,0-1,-1 1,-1 0,1-1,-2 1,1 0,-1-1,-1 1,1-1,-2 1,1-1,-1 1,-3-7,3 12,1 0,-1 0,0 0,-1 1,1-1,-1 1,1-1,-1 1,0 0,0 0,-1 0,1 1,-1-1,1 1,-1-1,0 1,0 1,0-1,0 0,0 1,0 0,0 0,0 0,0 1,-1-1,1 1,0 0,-1 0,1 0,0 1,-1 0,-8 0,1 1,0 1,0 0,0 1,0 0,0 1,1 1,0-1,0 2,-2 1,-9 7,4-2</inkml:trace>
  <inkml:trace contextRef="#ctx0" brushRef="#br0" timeOffset="4219.032">4742 509,'-3'9,"-2"4,0 1,1-1,1 1,0 0,1 0,0-1,1 2,1-1,0 0,1 0,0 0,2 0,-1-1,1 1,-2-12,0 0,0 0,0-1,0 1,0 0,0-1,0 1,0-1,1 1,-1-1,1 0,-1 0,1 1,-1-1,1 0,0 0,-1 0,1-1,0 1,0 0,0-1,-1 1,1-1,0 0,0 1,0-1,0 0,0 0,0 0,0 0,0-1,0 1,0 0,0-1,-1 0,1 1,0-1,0 0,64-41,87-96,-152 138,0 0,0 0,0 0,0 0,1 0,-1 0,0 0,0 0,0 0,0 0,0 1,0-1,0 0,1 1,-1-1,0 1,0-1,-1 1,1 0,0-1,0 1,0 0,0 0,0-1,-1 1,1 0,0 0,-1 0,1 0,-1 0,1 0,-1 0,1 0,-1 0,0 0,1 1,-1-1,0 0,0 0,0 0,0 0,0 0,0 0,0 1,0-1,-1 0,1 0,0 0,-1 0,1 0,-1 0,0 1,6 20,-4-20,-1 0,1 0,0 0,0 0,-1 0,1-1,1 1,-1 0,0-1,0 1,1-1,-1 1,0-1,1 1,0-1,-1 0,1 0,0 0,-1 0,1 0,0 0,0-1,0 1,0 0,0-1,0 0,0 1,0-1,0 0,0 0,0 0,0 0,0 0,0-1,0 1,0-1,0 1,0-1,0 0,-1 0,1 1,1-2,64-57,-62 53,0 0,-1-1,1 0,-1 0,0 0,-1-1,0 1,0-1,-1 0,0 0,0 0,-1 0,0 0,0 0,-1 0,0 0,0 0,-1-1,-5-9</inkml:trace>
  <inkml:trace contextRef="#ctx0" brushRef="#br0" timeOffset="4634.472">5363 734,'121'-181,"-121"180,0 0,0 0,1 0,-1 0,1 0,-1 0,1 0,-1 0,1 0,0 0,-1 0,1 0,0 0,0 0,0 1,0-1,0 0,0 1,0-1,0 1,0-1,0 1,0-1,0 1,0 0,0-1,0 1,0 0,0 0,1 0,-1 0,0 0,0 0,0 0,0 0,0 0,1 1,-1-1,0 0,0 1,0-1,0 1,0-1,0 1,0 0,0-1,0 1,0 0,-1 0,1 0,0-1,0 1,-1 0,1 0,-1 0,1 0,-1 0,1 0,-1 0,1 1,-1-1,0 0,0 0,1 0,-1 1,0 3,1 0,0 0,0 0,0 0,1 0,0 0,0 0,0 0,0-1,1 1,0-1,0 0,0 1,0-1,1-1,-1 1,1 0,0-1,0 0,1 0,-1 0,1 0,-1-1,1 0,0 0,0 0,0 0,0-1,0 0,0 0,0 0,0-1,0 0,3 0,1-3,0 0,-1 0,1-1,-1 0,0-1,0 0,0 0,-1-1,1 0,-2 0,1-1,0 0,-1 0,-1 0,1-1,-1 0,0 0,-1 0,0-1,0 1,-1-1,0 0,-1 0,0 0,3-13</inkml:trace>
  <inkml:trace contextRef="#ctx0" brushRef="#br0" timeOffset="7615.012">6407 876,'57'-37,"-43"23,91-93,-48 54,-33 28,1 2,1 1,1 1,1 1,0 1,2 2,2 0,-30 15,0 1,0 0,0 0,0 0,0 0,0 0,0 0,0 0,1 1,-1-1,0 1,0-1,0 1,1 0,-1 0,0 0,0 0,1 0,-1 1,0-1,0 1,1 0,-1-1,0 1,0 0,0 0,0 0,0 0,0 1,-1-1,1 0,0 1,0 0,-1-1,1 1,-1 0,0 0,1-1,-1 1,0 0,0 0,0 0,-1 1,1-1,0 0,-1 0,1 2,-1 168,0-164,0 0,0 0,-1 0,0 0,0-1,-1 1,0 0,0-1,-1 1,0-1,0 0,-1 0,0 0,0-1,0 1,-1-1,0 0,0 0,-1 0,0-1,0 0,0 0,-1-1,1 1,-1-1,0-1,-5 3,4-3,-1 0,0 0,0 0,0-1,0 0,0-1,0 0,-1-1,1 0,0 0,0-1,0 0,-1 0,1-1,0-1,0 1,1-1,-1-1,1 0,-1 0,1 0,1-1,-1-1,1 1,-1-1,1 0,1-1,0 1,0-1,0-1,0 1,0-3,5 7,0 0,0-1,1 1,-1 0,1-1,0 1,-1-1,2 1,-1 0,0-1,1 1,-1 0,1-1,0 1,0 0,0 0,1 0,0-1,8-13</inkml:trace>
  <inkml:trace contextRef="#ctx0" brushRef="#br0" timeOffset="12021.185">7226 424,'1'-1,"0"0,0 0,0 0,0 1,0-1,0 0,0 1,0-1,0 0,0 1,1 0,-1-1,0 1,0 0,0-1,1 1,-1 0,0 0,0 0,1 0,-1 0,0 0,0 1,1-1,-1 0,0 1,0-1,0 1,1-1,-1 1,0-1,0 1,0 0,0 0,0-1,0 1,0 0,-1 0,1 0,0 0,0 0,-1 0,1 0,0 0,5 5,0-1,0 1,-1 0,0 1,0-1,0 1,-1 0,0 1,0-1,0 1,-1-1,-1 1,1 0,-1 0,-1 0,1 0,-1 0,-1 1,1-1,-2 0,1 0,-2 7,-1 8,-2-1,0 0,-2 0,0-1,-1 0,-2 0,-7 12,2-12,16-39,12-15,1 0,2 2,1 0,1 1,2 1,0 0,3 2,11-12,-24 30,0 0,0 1,0 0,1 0,0 1,1 1,-1 0,1 1,5-2,-15 6,0 1,0-1,-1 0,1 1,0 0,0-1,0 1,0 0,0 0,0 0,0 0,0 0,-1 1,1-1,0 0,0 1,0-1,0 1,-1 0,1 0,0 0,0 0,-1 0,1 0,-1 0,1 0,-1 1,0-1,1 0,-1 1,0-1,0 1,0 0,0-1,0 1,0 0,-1 0,1-1,0 1,-1 0,1 1,7 83,-8-82,-28 197,27-201,1 1,-1-1,1 1,-1-1,1 1,0-1,-1 1,1 0,0-1,-1 1,1-1,0 1,0 0,-1-1,1 1,0 0,0-1,0 1,0 0,0-1,0 1,0 0,0-1,0 1,0 0,1-1,-1 1,0 0,0-1,1 1,-1-1,0 1,1 0,-1-1,0 1,1-1,-1 1,1-1,-1 1,1-1,-1 1,1-1,-1 0,1 1,0-1,-1 0,1 0,-1 1,1-1,0 0,-1 0,1 0,0 0,-1 1,1-1,0 0,-1 0,1-1,0 1,-1 0,1 0,0 0,-1 0,1 0,0-1,-1 1,1 0,-1-1,1 1,0 0,151-147,-132 127,-3 2,1 1,0 1,1 1,1 0,0 2,1 0,11-5,-31 18,-1-1,1 1,-1 0,1-1,0 1,-1 0,1-1,0 1,0 0,-1 0,1-1,0 1,0 0,-1 0,1 0,0 0,0 0,-1 0,1 0,0 0,0 1,-1-1,1 0,0 0,-1 1,1-1,0 0,-1 1,1-1,0 1,-1-1,1 0,-1 1,1 0,-1-1,1 1,-1-1,1 1,-1 0,1-1,-1 1,0 0,1-1,-1 1,0 0,0-1,0 1,0 0,1 0,-1-1,0 1,0 0,0 0,0-1,-1 1,1 0,0 0,0-1,0 1,-1 0,1 0,-14 48,-38 120,48-117,8-34</inkml:trace>
  <inkml:trace contextRef="#ctx0" brushRef="#br0" timeOffset="12936.058">8439 509,'-20'6,"1"0,0 2,0 0,1 1,0 1,1 0,0 2,0 0,2 1,-1 0,-6 9,19-20,0 1,0-1,1 1,-1 0,1 0,0 0,-1 1,1-1,1 0,-1 1,0-1,1 1,0 0,0-1,0 1,0 0,1 0,-1 0,1 0,0-1,0 1,0 0,1 0,-1 0,1 0,0-1,0 1,0 0,1-1,-1 1,1-1,0 1,0-1,0 0,1 1,-1-1,1-1,-1 1,1 0,0-1,0 1,0-1,1 0,-1 0,1 1,3-2,0 1,-1-1,1 0,0-1,0 1,-1-1,1-1,0 1,0-1,-1-1,1 1,-1-1,1 0,-1 0,0-1,1 0,-1 0,-1 0,1-1,0 0,-1 0,0-1,2 0,101-121,-36 20,-76 147,0-26,1-1,0 1,1-1,0 1,1 0,1 0,0 0,1 0,1 0,0-1,1 1,1 2,0-11,1-1,0 0,0 0,0 0,0-1,1 1,0-1,0-1,0 1,0-1,0 0,1 0,-1-1,1 0,0 0,0 0,0-1,0 0,0-1,0 1,0-1,0-1,0 1,3-2,17-2,0-2,0-1,0-2,-1 0,0-2,-1 0,0-2,-1-1,0-1,-1-1,-1 0,3-5,14-14,-1-3,-2 0,-1-2,-2-2,26-44,-47 67,-1-1,-1 0,-1-1,0 0,-2 0,0-1,3-20,-9 39,-1-1,1 1,-1 0,1-1,-1 1,0 0,0-1,-1 1,1 0,-1-1,0 1,0 0,0 0,0 0,0-1,-1 1,1 0,-1 1,0-1,0 0,0 0,0 1,0-1,-1 1,1 0,-1 0,1 0,-1 0,0 0,0 1,0-1,0 1,0-1,0 1,0 0,-1 1,1-1,0 0,-1 1,1 0,0 0,-1 0,1 0,0 0,-1 1,1-1,0 1,0 0,-1 0,-11 6,1 1,0 0,0 1,1 0,0 1,0 0,2 1,-1 1,1 0,1 0,0 1,-5 10,2-4,1-1,1 2,0-1,2 1,1 1,0 0,1 0,2 1,0-1,1 1,1 0,1 0,1 0,1 6,1-20,1-1,-1 0,2 0,-1-1,0 1,1 0,1-1,-1 1,1-1,0 0,0 0,1-1,-1 1,1-1,0 0,1 0,0-1,-1 0,1 0,1 0,-1 0,0-1,1 0,2 0,7 3,0 0,0-1,1-1,0-1,0 0,0-1,0-1,0-1,16-1,4-6,-1-1,0-2,0-2,-1-1,-1-2,0-1,-1-2,-1-1,0-2,-2 0,0-3,-2 0,-1-2,-1 0,-1-2,-1-1,-1-1,-2-1,-1-1,-2-1,5-13,-19 38,1 1,-2 0,1-1,-1 0,0 0,-1 0,0 0,0-1,-1 1,0 0,0-1,-1 1,0-1,-1-5,0 12,0 0,1 1,-1 0,0-1,0 1,0-1,-1 1,1 0,0 0,0 0,-1 0,1 0,0 0,-1 0,1 0,-1 0,1 0,-1 1,0-1,1 1,-1-1,0 1,1 0,-1 0,0 0,1 0,-1 0,0 0,1 0,-1 0,0 0,1 1,-1-1,0 1,1 0,-1-1,1 1,-1 0,1 0,-1 0,-63 36,43-21,1 1,2 1,-1 1,2 0,1 2,0 0,2 0,0 2,1 0,2 0,0 1,2 1,0 0,-2 14,10-29,1-1,0 1,0-1,1 1,0-1,1 1,0 0,1-1,0 0,0 1,1-1,0 0,1 0,-1-1,2 1,-1-1,2 1,-1-2,1 1,0 0,0-1,1 0,0-1,0 0,1 0,-1 0,1-1,1 0,-1 0,1-1,0-1,-1 1,2-1,-1-1,0 1,1-2,-1 1,1-1,-1-1,1 0,-1 0,1-1,0 0,75-21,-60 11</inkml:trace>
  <inkml:trace contextRef="#ctx0" brushRef="#br0" timeOffset="14417.801">10894 537,'-13'-5,"-1"1,1 1,-1 0,0 1,0 1,0 0,0 0,-1 2,1 0,0 0,0 1,0 1,1 0,-1 1,-10 5,17-6,1 0,-1 1,1 0,0 0,1 0,-1 1,1 0,0 0,0 0,0 1,1-1,0 1,0 0,0 1,1-1,0 0,0 1,0 0,1 0,0 0,1 0,-1 0,1 0,1 0,-1 0,1 1,1-1,-1 0,2 6,-1-10,0-1,0 0,1 0,-1 0,0 0,1 0,0-1,-1 1,1 0,0-1,0 1,0-1,0 1,0-1,0 0,0 0,0 0,0 0,1 0,-1-1,0 1,1-1,-1 1,1-1,-1 0,0 0,1 0,-1 0,1 0,-1-1,0 1,1-1,-1 1,0-1,2 0,79-39,-82 39,27-18,-2 0,-1-2,0-1,-2-1,0-1,7-11,-30 34,0 0,0 0,1 0,-1 0,0 0,1 0,-1 0,1 0,0 0,-1 0,1 0,0 0,-1 1,1-1,0 0,0 0,0 1,-1-1,1 0,0 1,0-1,0 1,0-1,0 1,0 0,0-1,1 1,-1 0,0 0,0 0,0 0,0 0,0 0,0 0,0 0,0 0,1 0,-1 1,0-1,0 0,0 1,0-1,0 1,0-1,0 1,0-1,-1 1,1 0,0-1,0 1,0 0,-1 0,1 0,0 0,-1 0,1 0,9 25,42 75,-50-99,0 1,0 0,0 0,1-1,0 1,-1-1,1 0,0 0,0 0,0 0,0-1,0 1,0-1,1 0,-1 1,1-2,-1 1,0 0,1-1,-1 1,1-1,-1 0,1 0,0-1,-1 1,0-1,1 1,-1-1,3-1,76-62,-58 40,-24 24,15-16,1 1,1 1,0 0,1 1,0 1,1 0,0 2,16-7,-33 16,0 1,1-1,-1 0,0 1,0-1,0 1,0 0,1 0,-1 0,0 0,0 0,0 0,1 0,-1 1,0-1,0 1,0 0,0 0,0 0,0-1,0 2,0-1,0 0,0 0,-1 1,1-1,0 1,-1-1,0 1,1 0,-1-1,0 1,0 0,1 0,-2 0,1 0,0 0,0 0,-1 0,1 1,-1-1,1 0,-1 0,0 2,4 99,-4-102,1-1,0 1,0 0,0 0,0 0,0-1,0 1,0 0,0-1,1 1,-1-1,0 1,0-1,0 0,1 0,-1 1,0-1,0 0,0 0,1 0,-1 0,0 0,0-1,1 1,-1 0,0 0,0-1,0 1,1-1,-1 1,0-1,0 0,0 1,0-1,0 0,0 0,0 1,0-1,-1 0,1 0,0 0,0 0,-1 0,1 0,-1 0,1-1,0 0,5-3,22-15,-9 4,1 1,1 1,0 0,1 2,1 1,0 1,23-8,-45 17,0 1,1-1,-1 1,0-1,1 1,-1 0,1-1,-1 1,0 0,1 0,-1 0,1 0,-1 0,0 0,1 0,-1 1,1-1,-1 0,0 1,1-1,-1 1,0 0,0-1,1 1,-1 0,0 0,0 0,0-1,0 1,0 0,0 1,0-1,0 0,-1 0,1 0,0 0,-1 1,1-1,0 0,-1 1,0-1,1 0,-1 1,0-1,0 1,0-1,0 0,0 1,0-1,0 1,0-1,0 0,-1 1,-21 75,21-76,0 0,-1 1,1-1,1 0,-1 1,0-1,0 1,0-1,1 1,-1-1,1 1,-1-1,1 1,0 0,-1-1,1 1,0 0,0-1,0 1,0 0,0-1,1 1,-1-1,0 1,1 0,0-1,-1 1,1-1,0 1,-1-1,1 1,0-1,0 0,0 1,0-1,1 0,-1 0,0 0,0 0,1 0,-1 0,1 0,-1 0,9-3,0-1,-1 1,0-2,1 1,-1-1,0-1,-1 1,1-1,-1-1,0 0,2-2,14-9,-5 5,-6 2,1 0,1 1,0 0,0 2,0 0,1 0,0 2,0 0,3 0,-17 5,0-1,0 1,0 0,0 0,0 0,0 0,0 0,0 1,0-1,-1 1,1-1,0 1,0-1,0 1,-1 0,1 0,0 0,-1 0,1 0,0 1,-1-1,0 0,1 1,-1-1,0 1,0-1,0 1,0-1,0 1,0 0,0 0,0 0,-1-1,1 1,-1 0,1 0,-1 0,0 0,0 0,0 0,0 0,0 0,0 0,0 0,-1-1,0 2,-20 94,19-93,-3 14,3-4</inkml:trace>
  <inkml:trace contextRef="#ctx0" brushRef="#br0" timeOffset="14917.6">12475 509,'-10'8,"1"1,-1 0,1 0,1 1,0 0,0 1,1-1,1 2,0-1,0 0,1 1,0 0,1 1,1-1,0 1,0-1,2 1,-1 1,3-11,-1 0,1 0,0-1,0 1,1-1,-1 1,0-1,1 1,-1-1,1 0,0 0,0 0,0 0,0 0,0 0,0 0,1-1,-1 1,0-1,1 0,-1 1,1-1,0 0,-1-1,1 1,0 0,0-1,-1 1,1-1,0 0,0 0,2-1,91-14,-88 13,0-1,0 1,-1-2,1 1,-1-1,0 0,0 0,0-1,-1 0,0 0,0-1,0 0,0 0,-1 0,0-1,0 1,-1-1,0 0,0-1,-1 1,1-1,-2 1,1-1,-1 0,0 0,-1 0,0 0,0 0,-1-1,0 1,0 0,-1 0,0 0,0 0,-3-8,0 12,1 0,-1 0,0 0,0 1,-1-1,1 1,-1 0,1 0,-1 1,0-1,0 1,0 0,0 0,-1 1,1 0,-1 0,1 0,0 0,-1 1,1 0,-1 0,1 1,-1-1,-3 2,6-2,-22 1</inkml:trace>
  <inkml:trace contextRef="#ctx0" brushRef="#br0" timeOffset="19721.163">12786 509,'103'-17,"-101"18,0 0,0 1,-1-1,1 0,0 1,-1 0,1-1,-1 1,0 0,1 0,-1-1,0 1,0 0,0 0,-1 0,1 1,0-1,-1 0,1 0,-1 0,0 0,0 1,0-1,0 0,0 0,0 0,0 1,-1-1,1 0,-1 0,0 0,1 0,-1 0,0 26,0-23,1 0,0 0,1-1,-1 1,1 0,0 0,0-1,0 1,1 0,0-1,0 0,0 1,0-1,1 0,-1 0,1 0,0 0,0 0,1-1,-1 0,1 1,0-1,0-1,0 1,0 0,0-1,0 0,1 0,-1 0,1-1,-1 1,1-1,0 0,0 0,-1-1,1 0,0 1,0-2,0 1,4-1,4-5,0-1,-1 0,0 0,0-1,-1-1,0 0,0 0,-1-1,-1-1,1 0,-2 0,1-1,-2 0,1 0,-2 0,0-1,0 0,0-4,3-45,-14 61,1 6</inkml:trace>
  <inkml:trace contextRef="#ctx0" brushRef="#br0" timeOffset="20223.534">13350 650,'20'-20,"52"-71,-37 22,-33 119,-1-44,1-1,0 1,0-1,1 1,0-1,0 0,0 0,0 0,1 0,0-1,0 1,0-1,0 0,1 0,0-1,-1 1,1-1,1 0,-1-1,0 1,1-1,-1 0,1 0,0-1,0 1,-1-1,1-1,0 1,0-1,0 0,0 0,0-1,0 1,0-1,-1-1,1 1,0-1,-1 0,1 0,-1-1,0 0,2-1,9-5,0-1,-1 0,0-1,-1-1,0-1,-1 0,-1 0,0-1,0-1,4-9,5-40,-19 42</inkml:trace>
  <inkml:trace contextRef="#ctx0" brushRef="#br0" timeOffset="20539.022">14253 0,'0'20,"0"29,0 12,0 1,0-6,0-8,0-7,0-6,0-3,0-4,0 0,0-1,0-1,0 1,0 1,-5-5,-1-11,0-8</inkml:trace>
  <inkml:trace contextRef="#ctx0" brushRef="#br0" timeOffset="20788.392">13999 255,'44'10,"42"3,16-1,1-2,-8-8,-15-4,-16-2,-19 0</inkml:trace>
  <inkml:trace contextRef="#ctx0" brushRef="#br0" timeOffset="23859.121">14902 255,'-17'255,"14"-246,1 1,0-1,1 1,0-1,0 1,1-1,0 1,1 0,0-1,0 1,1-1,0 0,1 1,0-1,0 0,1 0,2 1,-5-8,1-1,-1 1,1-1,-1 1,1-1,0 0,0 0,0 0,0 0,0 0,0 0,0 0,0-1,0 1,0-1,0 0,0 1,0-1,0 0,1 0,-1 0,0-1,0 1,0 0,0-1,0 0,0 1,0-1,0 0,0 0,0 0,0 0,0 0,-1-1,1 1,0 0,-1-1,1 0,60-62,-37 30,-2-1,-2-2,-1 0,-2-1,-1-1,-2-2,-8 27,-3 20,-4 28,0-27,-2 506,1-492,0 0,-1-1,-1 1,-1 0,0-1,-2 0,0 0,-2-1,0 1,-1-2,-1 1,0-1,-10 10,-44 19,63-46,-1 0,0 0,0 0,0-1,0 1,0-1,1 1,-1-1,0 0,0 0,0 1,0-1,0-1,0 1,0 0,0 0,0-1,0 1,0-1,0 0,0 0,1 1,-1-1,0 0,1 0,-1-1,0 1,1 0,-1 0,1-1,0 1,-1-1,1 1,0-1,0 0,0 0,0-1,-2-9,0-1,2 1,-1-1,2 1,0-1,0 1,1-1,1 0,0 1,0 0,1-1,1 1,0 1,1-1,0 0,1 1,4-6,3-13,24-54,-26 59</inkml:trace>
  <inkml:trace contextRef="#ctx0" brushRef="#br0" timeOffset="24308.308">15523 396,'0'5,"0"6,-5 1,-1 4,4-1,4-8,0-5</inkml:trace>
  <inkml:trace contextRef="#ctx0" brushRef="#br0" timeOffset="24669.926">15608 650,'-10'10,"2"2,-2 0,0 3,-3-2,-4-2,0 1,5-6,3-5</inkml:trace>
  <inkml:trace contextRef="#ctx0" brushRef="#br0" timeOffset="28223.406">1 1214,'552'-46,"-290"23,-122 11,0 5,78 9,-61 0,210-13,194-24,-286 22,63 14,-116 0,743-1,-729-29,-11 1,1 0,575 29,-106-1,-344 28,71-29,-99-27,-75 46,-142-9,-1-4,73-6,-43-1,1268 2,-1034-27,536 26,-510-27,-223 27,142-10,-141-2,0 7,2 8,-40-1,172-31,220 31,-331-28,284 26,-255 2,-27 26,55-28,-110-25,110 25,-83 28,26-26,-171-1</inkml:trace>
</inkml:ink>
</file>

<file path=ppt/ink/ink5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5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5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5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56,'-4'-5,"-1"0,0 0,0 1,-1 0,1 0,-1 0,0 0,0 1,0 0,0 0,-1 1,1-1,-1 2,0-1,1 1,-1 0,0 0,0 0,0 1,0 0,0 1,1 0,-1 0,0 0,0 1,1 0,-1 0,1 0,-1 1,-1 2,3-5,0 1,0 0,0 0,0 1,0-1,0 1,1 0,-1 1,1-1,-1 1,1-1,0 1,0 1,0-1,1 0,-1 1,1 0,0 0,0 0,0 0,0 0,1 1,0-1,0 1,0 0,0 0,1-1,0 1,0 0,0 0,0 0,1 0,0 0,0 1,0-1,1 0,0 0,1 3,5 2,0-1,1-1,0 1,0-1,1 0,0-1,0 0,1-1,0 0,0 0,1-1,0 0,-1-1,2 0,8 2,37 16,-53-20,-1-1,0 1,-1-1,1 1,0 0,0 0,-1 0,1 0,-1 1,0-1,0 1,0-1,0 1,0 0,0 0,-1 0,1 0,-1 0,0 0,0 0,0 0,0 1,-1-1,1 0,-1 0,0 1,0-1,0 0,0 1,-1-1,1 0,-1 1,0-1,0 0,0 0,0 0,-1 0,1 0,-1 0,0 0,0-1,0 1,0 0,0-1,-1 1,-6 8,-1-1,0 0,-1-1,1 0,-2 0,0-1,0 0,0-1,-1-1,0 0,0-1,0 0,-1-1,0 0,-4-1,-14 8,27-9,0 0,0 0,0 0,-1 0,1-1,0 0,0 0,-1-1,1 1,-1-1,1 0,0-1,-6 0,10 0,0 1,1-1,-1 0,0 0,0 0,1 1,-1-1,0 0,1 0,-1 0,1 0,0 0,-1 0,1 0,0 0,-1-1,1 1,0 0,0 0,0 0,0 0,0 0,0 0,0 0,0 0,1-1,-1 1,0 0,1 0,-1 0,0 0,1 0,0 0,-1 0,1 1,-1-1,1 0,0 0,0 0,-1 0,1 1,0-1,1 0,12-14</inkml:trace>
</inkml:ink>
</file>

<file path=ppt/ink/ink5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5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5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5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5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4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03546.503">4173 1293,'17'121,"12"-5,-23-82,-1 1,-2 0,-2-1,-1 1,-2 17,0 24,1-3,0-73,0 0,0 1,0-1,0 0,0 1,0-1,0 0,0 0,0 0,0 0,0 0,0 0,0 0,0 0,0 0,0 0,0-1,0 1,0 0,0-1,0 1,0-1,1 1,-1-1,0 1,0-1,0 1,1-1,-1 0,0 0,1 1,-1-1,0 0,1 0,-1 0,0 0,-14-11,-17-15,-2 1,-1 2,-1 1,-16-6,44 26,7 3,-1 0,1 0,-1-1,0 1,1 0,-1-1,1 1,-1-1,1 1,-1-1,1 1,-1-1,1 0,0 0,-1 0,1 0,0 0,0 0,0 0,0 0,0-1,0 1,0 0,0-1,0 1,0-1,1 1,-1-1,1 1,-1-1,1 1,-1-1,1 1,0-1,0 0,0 1,0-1,0 1,0-1,1 0,-1 1,0-1,1 1,-1-1,1 1,-1-1,1 1,0-1,7-5,0 1,0 0,1 1,0 0,0 0,0 0,0 2,1-1,0 1,-1 0,1 1,0 0,6 0,225-4,-139 8,-29-1,-73 0,1 0,-1 1,-1-1,1 0,0 0,0 0,0 1,-1-1,1 0,0 0,-1 0,1 0,-1 0,1 1,-1-1,0 0,0 0,1 0,-1-1,0 1,0 0,0 0,0 0,0-1,0 1,0 0,0-1,0 1,0-1,0 1,0-1,-1 0,0 1,-1 1,-221 175,140-122,71-53</inkml:trace>
  <inkml:trace contextRef="#ctx0" brushRef="#br0" timeOffset="105210.678">3693 2027,'0'20,"1"0,1 0,0 0,2-1,0 1,1-1,1 0,1 0,1 0,0-1,8 11,-14-26,1 1,0-1,-1 0,1 0,0 0,1-1,-1 1,0-1,1 1,-1-1,1 0,0-1,0 1,0-1,-1 1,1-1,1 0,-1-1,0 1,0-1,0 1,0-1,0-1,1 1,-1-1,0 1,0-1,0 0,0 0,0-1,0 1,-1-1,1 0,119-75,-121 75,1-1,-1 0,1 1,0-1,0 1,0 0,0 0,1 0,-1 0,0 0,1 1,-1 0,1-1,-1 1,1 1,0-1,-1 0,1 1,0 0,0 0,-1 0,1 0,0 1,0-1,-1 1,1 0,0 0,-1 0,1 1,-1-1,0 1,1 0,-1 0,0 0,2 2,13 14,-14-14,0 1,0-1,1 1,0-1,0-1,0 1,0-1,0 1,1-2,-1 1,1-1,0 1,0-1,0-1,3 1,-3 0,0-1,0 0,-1-1,1 1,0-1,0 0,0 0,0-1,0 0,0 0,0 0,0-1,-1 0,1 0,-1 0,1-1,-1 0,0 0,0 0,0 0,0-1,-1 0,0 0,1 0,-1-1,-1 1,1-1,-1 0,0 0,0 0,0-1,-1 1,2-3,-3 4,0-1,0 1,0-1,0 1,-1-1,1 1,-1-1,0 1,-1-1,1 1,-1-1,0 1,0-1,0 1,-1 0,1-1,-1 1,0 0,0 0,-1-1,-11-8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5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4:4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621 311,'-7'-6,"-1"0,1 0,-1 1,0 0,0 0,-1 1,1 0,-1 0,0 1,0 0,0 1,-1 0,1 1,0 0,-1 0,1 1,-1 0,1 0,-1 1,-5 2,-188 56,172-47,20-9,1 0,0 0,0 0,0 1,0 0,1 1,0 0,0 1,0-1,1 2,0-1,0 1,0 0,1 1,0 0,-3 4,9-10,0 0,1 0,-1 0,0 0,1 0,-1 0,1 0,0 0,0 1,-1-1,1 0,1 0,-1 0,0 0,0 0,1 0,-1 0,1 0,0 0,0 0,-1 0,1 0,0 0,1 0,-1-1,0 1,0 0,1-1,-1 1,1-1,-1 0,1 1,0-1,0 0,-1 0,1 0,0 0,2 0,81 28,-77-27,55 21,-62-23,0 1,1 0,-1 0,0 0,0 0,0 0,0 0,0 1,0-1,0 0,0 0,0 1,0-1,-1 0,1 1,0-1,-1 1,0-1,1 1,-1-1,0 1,0 0,1-1,-1 1,0-1,-1 1,1-1,0 1,0-1,-1 1,1-1,-1 1,1-1,-1 1,0-1,1 1,-1-1,0 0,0 0,-1 1,-149 150,149-150,0 0,0 0,0 0,1 1,-1-1,0 0,1 1,0-1,-1 1,1-1,0 1,0 0,1-1,-1 1,1 0,-1 0,1-1,0 1,0 0,0 0,0 0,0-1,1 1,-1 0,1 0,0-1,0 1,0 0,0-1,0 1,1-1,-1 0,1 1,-1-1,1 0,0 0,0 0,0 0,0 0,0 0,1-1,-1 1,1-1,-1 1,1-1,-1 0,1 0,0 0,14 4,-1-1,1-1,0 0,0-2,1 0,-1 0,0-2,13-1,7 0,59-17,-77 13</inkml:trace>
  <inkml:trace contextRef="#ctx0" brushRef="#br0" timeOffset="903.681">1017 594,'-8'-2,"1"0,0 1,0 0,-1 1,1-1,0 1,-1 1,1-1,0 1,0 1,0-1,0 1,0 1,0-1,0 1,0 0,1 1,0-1,-1 1,1 1,1-1,-1 1,1 0,0 0,-2 3,-17 10,15-12,0 0,0 1,0-1,1 2,0-1,0 1,1 1,0-1,1 1,0 1,0-1,1 1,0 0,-2 7,6-14,1 0,0-1,0 1,0 0,1-1,-1 1,0 0,1-1,0 1,0-1,0 1,0-1,0 1,0-1,0 0,1 1,0-1,-1 0,1 0,0 0,0 0,0-1,0 1,0 0,0-1,0 1,1-1,-1 0,1 0,-1 0,1 0,0 0,86 10,-74-12,1-1,-1 0,1-1,-1-1,0 0,0-1,-1-1,1 0,-1-1,-1 0,1-1,-1-1,-1 0,1-1,-2 0,3-3,-10 4,0 0,0-1,-1 0,-1 0,1 0,-2 0,1 0,-1 0,-1-1,0 1,0 0,-1 0,0-1,-1 1,0 0,-1 0,2 6,1 1,-1-1,0 1,-1-1,1 0,-1 1,1 0,-1-1,0 1,0 0,0 0,-1 0,1 0,-1 1,0-1,0 1,1-1,-2 1,1 0,0 0,0 0,-1 1,1-1,-1 1,1 0,-1 0,1 0,-1 0,0 1,0-1,1 1,-1 0,0 0,0 0,1 1,-1 0,0-1,1 1,-2 1,-8 7</inkml:trace>
  <inkml:trace contextRef="#ctx0" brushRef="#br0" timeOffset="1286.5">960 707,'0'9,"0"9,5 5,1 4,5 2,0 1,-1 1,-3-2,-2-4</inkml:trace>
  <inkml:trace contextRef="#ctx0" brushRef="#br0" timeOffset="1604.119">1270 621,'-3'21,"0"0,1 0,1 0,1 0,1 0,0 0,2 0,0 0,2-1,5 15,-9-31,1 0,0-1,0 1,0 0,1-1,-1 0,1 1,0-1,0 0,0-1,0 1,0 0,1-1,-1 0,1 0,0 0,-1 0,1 0,0-1,0 0,0 0,0 0,0 0,1-1,-1 1,0-1,0 0,0 0,0-1,1 1,-1-1,0 0,0 0,0 0,0-1,0 1,-1-1,1 0,0 0,-1 0,1-1,-1 1,1-2,4-2,-1 0,0 0,0-1,0 0,-1 0,0-1,-1 1,0-1,0-1,0 1,-1-1,-1 0,1 0,-1 0,-1 0,0 0,0-1,-1 1,0-1,0 1,-1-1,-1 1,1-1,-3-8,-4-1</inkml:trace>
  <inkml:trace contextRef="#ctx0" brushRef="#br0" timeOffset="1816.033">1722 650,'-5'24,"-1"8</inkml:trace>
  <inkml:trace contextRef="#ctx0" brushRef="#br0" timeOffset="2002.815">1778 311,'0'0</inkml:trace>
  <inkml:trace contextRef="#ctx0" brushRef="#br0" timeOffset="2253.331">2089 114,'-18'85,"4"-23,3 1,2 0,2 23,9 234,-2-296</inkml:trace>
  <inkml:trace contextRef="#ctx0" brushRef="#br0" timeOffset="2752.271">2371 537,'0'19,"0"12,0 4,-5-3,-1-7</inkml:trace>
  <inkml:trace contextRef="#ctx0" brushRef="#br0" timeOffset="2999.993">2371 311,'0'0</inkml:trace>
  <inkml:trace contextRef="#ctx0" brushRef="#br0" timeOffset="3474.103">2653 1,'0'622,"-10"-549,10-73,0 0,1 0,-1 0,0 0,0 0,1 0,-1 0,0 0,1 0,-1 0,0 0,0 0,1 0,-1 0,0 1,0-1,1 0,-1 0,0 0,0 0,1 0,-1 1,0-1,0 0,0 0,1 0,-1 1,0-1,0 0,0 0,0 1,1-1,-1 0,0 0,0 1,0-1,0 0,0 1,0-1,0 0,0 0,0 1,0-1,0 0,0 1,0-1,0 0,0 0,0 1,0-1,19-23,-19 22,18-20,0 0,1 1,1 1,1 1,0 0,2 2,0 0,0 2,2 1,-1 0,2 2,9-2,-33 11,-1 1,1 0,0 0,0 0,0 0,0 0,0 0,0 1,0-1,0 1,0-1,0 1,0 0,1 0,-1 0,0 0,0 0,0 0,0 1,0-1,0 1,0-1,0 1,0 0,0 0,0 0,0 0,0 0,0 0,-1 0,1 1,0-1,-1 1,0-1,1 1,-1-1,0 1,1 0,-1 0,0 0,0 0,-1 0,1 0,0 0,-1 0,1 0,-1 0,1 0,-1 0,0 2,-4 15,0 0,-1-1,-1 1,0-1,-2-1,0 1,-1-1,-1-1,-11 16,16-24,-2 3,-1 1,0-1,-1-1,0 0,0 0,-2 0,1-1,-1-1,0 0,0-1,-1 0,0 0,-1-1,1-1,-7 2,14-6,0 0,-1-1,1 0,0 0,0 0,-1-1,1 0,0 0,0 0,0 0,0-1,0 0,0 0,0-1,0 1,1-1,-1 0,1 0,-2-2,-9-6</inkml:trace>
  <inkml:trace contextRef="#ctx0" brushRef="#br0" timeOffset="4038.838">3076 763,'31'-10,"0"-1,-2-2,1-1,-2-1,0-1,-1-2,3-3,-22 16,0-1,0 0,-1 0,1-1,-2 0,1 0,-1 0,0-1,0 0,-1-1,0 1,-1-1,0 0,0 0,-1 0,0 0,-1 0,0-1,0 0,-1 1,0-1,-1 0,0 1,0-1,-2-5,1 12,0 0,0 0,0 0,0 1,-1-1,1 0,-1 1,0-1,1 1,-1 0,0 0,-1-1,1 1,0 1,0-1,-1 0,0 0,1 1,-1 0,0-1,1 1,-1 0,0 0,0 1,0-1,0 1,0-1,0 1,0 0,0 0,0 0,0 0,0 1,0-1,0 1,0 0,1 0,-1 0,0 0,0 0,1 1,-1-1,1 1,-1 0,1 0,0-1,-1 2,1-1,0 0,1 0,0-1,0 1,0 0,0 0,0-1,1 1,-1 0,0 0,1 0,0 0,-1 0,1 0,0-1,0 1,0 0,0 0,1 0,-1 0,0 0,1 0,-1 0,1 0,0-1,-1 1,1 0,0-1,0 1,0 0,1-1,-1 1,0-1,0 1,1-1,-1 0,1 0,-1 0,1 1,0-1,-1-1,1 1,0 0,1 0,84 29,-82-29,4 1,-4-2,1 1,-1 0,1-1,-1 2,0-1,0 1,0 0,0 0,0 0,0 1,0-1,-1 1,1 0,-1 1,0-1,0 1,0 0,-1 0,1 0,-1 0,0 1,0-1,0 1,0 2,-1 2,-1-1,-1 1,1-1,-2 1,1-1,-1 1,0 0,-1-1,0 0,0 1,-1-1,0 0,0 0,-2 1,-10 31,15-39,-1 1,0-1,1 0,-1 1,1-1,0 0,-1 1,1-1,0 1,0-1,0 0,0 1,0-1,0 1,0-1,0 0,0 1,1-1,-1 1,1-1,-1 0,1 1,-1-1,1 0,0 0,0 0,0 1,-1-1,1 0,0 0,0 0,0 0,1 0,-1-1,0 1,0 0,0 0,1-1,-1 1,0-1,1 1,-1-1,0 0,1 1,-1-1,1 0,0 0,12-3</inkml:trace>
  <inkml:trace contextRef="#ctx0" brushRef="#br0" timeOffset="4289.695">3726 537,'-5'29,"-2"14,1 0</inkml:trace>
  <inkml:trace contextRef="#ctx0" brushRef="#br0" timeOffset="4554.505">3782 255,'0'0</inkml:trace>
  <inkml:trace contextRef="#ctx0" brushRef="#br0" timeOffset="5203.866">4007 424,'-5'13,"0"0,1 0,0 1,1 0,0 0,1-1,1 1,0 1,1-1,0 0,1 0,1 0,0 0,1-1,1 1,1 4,-3-15,1 1,-1-1,1 0,-1 0,1 0,0 0,0 0,0 0,1-1,-1 0,1 1,-1-1,1 0,0-1,-1 1,1-1,0 0,0 0,0 0,0 0,0 0,1-1,-1 0,0 0,0 0,0-1,0 1,0-1,0 0,0 0,0 0,0-1,0 1,0-1,-1 0,1 0,-1 0,1-1,-1 1,0-1,0 0,0 0,0 0,-1 0,1 0,-1-1,0 1,11-22,-2 0,-1 0,-1-1,-1 0,-1 0,-1-4,5-45,-11 62</inkml:trace>
  <inkml:trace contextRef="#ctx0" brushRef="#br0" timeOffset="5653.064">4431 707,'27'-42,"-18"24,2 1,0 1,1-1,1 2,0 0,1 0,1 1,12-8,-26 21,-1 0,1 0,0 1,0-1,0 0,0 0,0 1,0-1,0 1,0-1,0 1,0 0,0-1,0 1,0 0,0-1,0 1,1 0,-1 0,0 0,0 0,0 0,0 1,0-1,0 0,1 0,-1 1,0-1,0 0,0 1,0 0,0-1,0 1,0-1,0 1,-1 0,1 0,0-1,0 1,0 0,-1 0,1 0,-1 0,1 0,0 0,-1 0,10 57,-7-33,-3-23,0-1,0 0,0 0,0 0,1 0,-1 0,0 0,1 0,-1 0,1 0,-1 0,1 0,-1 0,1 0,0 0,-1 0,1 0,0-1,0 1,0 0,0-1,0 1,-1 0,1-1,0 1,0-1,1 1,-1-1,0 0,0 1,0-1,0 0,0 0,0 0,0 0,0 0,0 0,1 0,-1 0,0 0,0-1,0 1,0 0,0-1,0 1,0-1,0 1,52-35,-39 23,8-4,-9 6,-1 1,1-1,0 2,1 0,0 1,0 0,1 1,0 1,0 0,0 1,4-1,-16 5,-1 1,1-1,0 0,-1 1,1-1,-1 1,1 0,-1-1,1 1,-1 1,0-1,1 0,-1 0,0 1,0 0,0-1,0 1,0 0,0 0,-1 0,1 0,-1 0,1 0,-1 0,0 1,0-1,0 0,0 1,0-1,0 1,-1-1,1 1,-1 0,0-1,0 1,0-1,0 1,0 1,16 48,-4-39</inkml:trace>
  <inkml:trace contextRef="#ctx0" brushRef="#br0" timeOffset="6985.021">0 1130,'503'-1,"-269"-24,77-4,113-2,-153 15,-209 10,1 3,0 3,-1 3,43 8,7-1,0-4,81-8,-43 0,771 2,-697-27,371 26,-312 0,-115-26,58-2,-86 29,-116 0</inkml:trace>
  <inkml:trace contextRef="#ctx0" brushRef="#br0" timeOffset="8471.115">2766 1074,'-22'540,"14"-339,9-200,-1 0,0 0,0 0,0 1,0-1,0 0,0 0,0 0,0 0,-1 0,1 0,0 1,-1-1,1 0,-1 0,1 0,-1 0,1 0,-1 0,0-1,1 1,-1 0,0 0,0 0,0-1,0 1,0 0,1-1,-1 1,0-1,0 1,-1-1,1 1,0-1,0 0,0 1,0-1,0 0,0 0,0 0,-1 0,1 0,0 0,0 0,0 0,0-1,0 1,0 0,0-1,0 1,0-1,0 1,0-1,0 1,0-1,0 0,0 1,0-1,0 0,1 0,-1 0,0 0,0 0,-16-6,-1 1,0 1,0 0,-1 1,1 1,-1 1,0 1,0 0,0 2,1 0,-5 1,-27 0,-235 9,12 6,-183-15,209-4,125 20,117-17,2 0,-1 0,1 1,-1-1,0-1,1 1,-1 0,0-1,0 0,0 0,1 0,-1 0,0-1,0 1,1-1,-1 0,0 0,1 0,-1-1,1 0,2 1,1-1,0 0,-1 0,1 0,0 0,0 0,0 0,1 0,-1 0,0 0,1 0,-1 0,1 0,0 1,0-1,-1 0,1 0,0 1,1-1,-1 1,0-1,0 1,1-1,-1 1,2-1,2-6,-3 5,135-229,-107 158,-5 95,70 146,-68-124,-2 2,-2 1,-3 1,-1 0,-3 2,0 3,6 55,-22-107,0 1,-1 0,1-1,0 1,0 0,0-1,0 1,-1 0,1-1,0 1,0 0,-1-1,1 1,-1-1,1 1,0 0,-1-1,1 1,-1-1,1 1,-1-1,0 0,1 1,-1-1,1 0,-1 1,0-1,1 0,-1 0,0 1,1-1,-1 0,0 0,1 0,-1 0,0 0,0 0,1 0,-1 0,0 0,1 0,-1 0,0-1,1 1,-1 0,0 0,1-1,-1 1,0 0,1-1,-1 1,1-1,-1 1,1-1,-1 1,1-1,-42-31,34 26,-57-44,-2 3,-2 2,-11 0,66 38,0 1,0 1,-1 0,0 1,0 1,0 0,0 1,0 1,-1 0,-5 1,-3 0</inkml:trace>
  <inkml:trace contextRef="#ctx0" brushRef="#br0" timeOffset="16526.038">5447 707</inkml:trace>
  <inkml:trace contextRef="#ctx0" brushRef="#br0" timeOffset="16774.651">5419 340,'0'0</inkml:trace>
</inkml:ink>
</file>

<file path=ppt/ink/ink5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5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385,'-67'0,"-186"11,79 25,173-36,0 0,0 0,0 1,0-1,0 0,0 0,0 1,0-1,0 0,0 1,0-1,0 1,1-1,-1 1,0-1,0 1,0 0,1-1,-1 1,0 0,1 0,-1 0,1-1,-1 1,1 0,-1 0,1 0,0 0,-1 0,1 0,0 0,0 0,-1 0,1 0,0 0,0 0,0 0,0 0,1 0,-1 0,0 0,0 0,1 0,-1 0,0 0,1 0,-1-1,1 1,-1 0,1 0,-1 0,1 0,0-1,-1 1,1 0,0-1,0 1,0 0,-1-1,1 1,1-1,14 11,2-1,-1 0,1-2,1 0,0-1,0-1,0-1,7 1,43 14,26 14,-111-13,-195 74,177-79,6-4,1 2,1 0,0 2,1 1,0 1,-17 17,40-34,-1 0,1 1,0-1,0 1,0 0,0 0,0 0,0 0,0 0,1 0,-1 0,1 1,-1-1,1 1,0-1,0 1,0-1,0 1,0-1,1 1,-1 0,1 0,0-1,0 1,0 0,0 0,0-1,1 1,-1 0,1-1,-1 1,1 0,0-1,0 1,1-1,-1 1,0-1,1 0,-1 0,1 1,0-1,0 0,0 0,0-1,0 1,0 0,0-1,1 1,-1-1,0 0,1 1,1-1,160 6,-108-10,149 1,-182-2,-6-2</inkml:trace>
  <inkml:trace contextRef="#ctx0" brushRef="#br0" timeOffset="3087.758">1 864,'0'-225,"7"196,1 0,2 0,0 1,2 1,1 0,1 1,1 0,1 1,2 0,0 2,2 0,20-18,-16 13,8-6,2 1,1 2,2 1,24-14,-61 43,12-8,-8 5,0 0,0 0,0 0,1 0,-1 1,1-1,0 1,0 0,0 1,0-1,0 1,1 0,-1 1,1-1,-1 1,1 0,0 0,-1 1,1-1,0 1,0 1,-1-1,1 1,0 0,-1 0,1 1,-1-1,1 1,-1 0,2 2,-6-3,0-1,0 0,0 0,-1 0,1 0,0 0,0 0,0 0,-1 0,1 1,0-1,0 0,-1 1,1-1,0 0,0 1,-1-1,1 1,0-1,-1 1,1 0,-1-1,1 1,-1 0,1-1,-1 1,1 0,-1-1,0 1,1 0,-1 0,0-1,0 1,0 0,0 0,1 0,-1 0,0-1,0 1,0 0,0 0,-1 0,1-1,0 1,0 0,0 0,-1 0,1-1,0 1,-1 0,1-1,-1 1,1 0,-1-1,1 1,-1 0,1-1,-1 1,0-1,0 1,-17 2,1-1,-1 0,0-2,0 0,0-1,0 0,0-2,0 0,-9-4,-133-48,159 55,0-1,1 1,-1-1,0 1,0 0,0-1,1 1,-1 0,0 0,0 0,0-1,0 1,0 0,1 0,-1 0,0 0,0 1,0-1,0 0,0 0,1 0,-1 1,0-1,0 0,0 1,1-1,-1 1,0-1,1 1,-1-1,0 1,1-1,-1 1,0 0,1-1,-1 1,1 0,0-1,-1 1,1 0,-1 0,1 0,0-1,0 1,-1 0,1 0,0 0,0 0,0-1,0 1,0 1,7 52,-3-38,25 172,-13-93,-16-95,0 1,0-1,1 1,-1 0,0-1,0 1,0-1,1 1,-1-1,0 1,1-1,-1 1,1-1,-1 1,0-1,1 1,-1-1,1 0,-1 1,1-1,-1 0,1 1,0-1,-1 0,1 0,-1 0,1 1,-1-1,1 0,0 0,-1 0,1 0,0 0,-1 0,1 0,-1 0,1 0,0-1,-1 1,1 0,-1 0,1 0,-1-1,1 1,-1 0,1-1,-1 1,1 0,-1-1,1 1,-1-1,1 1,-1-1,0 1,1-1,-1 1,0-1,1 1,-1-1,0 0,26-38,-23 34,14-24,0 1,2 0,1 2,1 0,2 2,0 0,24-18,51-46,-93 76,-4 1</inkml:trace>
  <inkml:trace contextRef="#ctx0" brushRef="#br0" timeOffset="13282.281">2540 526,'15'0,"9"0,5 0,3 0,1 0,-1 0,0 0,-2 0,0 0,-2 0,1 0,-1 0,0 0,0 0,0 0,0 0,-9 0,-9 0</inkml:trace>
  <inkml:trace contextRef="#ctx0" brushRef="#br0" timeOffset="13832.58">2597 696,'1'2,"1"0,-1-1,1 1,-1 0,1 0,0-1,0 1,0-1,0 0,0 1,0-1,0 0,0 0,0 0,1-1,-1 1,0 0,1-1,-1 0,0 1,1-1,-1 0,1 0,1-1,-1 2,225 1,-30-30,-114 23,-60-1</inkml:trace>
  <inkml:trace contextRef="#ctx0" brushRef="#br0" timeOffset="14734.788">4065 300,'0'-2,"0"1,0-1,-1 0,1 0,0 1,-1-1,1 0,-1 1,1-1,-1 0,0 1,1-1,-1 1,0-1,0 1,0 0,-1-1,1 1,0 0,0 0,-1 0,1 0,0 0,-1 0,1 0,-1 0,0 0,1 1,-1-1,1 1,-1-1,0 1,0 0,1-1,-1 1,0 0,1 0,-1 0,0 1,0-1,1 0,-1 1,0-1,-1 1,-75 27,63-20,1 0,1 1,0 0,0 1,1 0,0 1,0 1,1 0,1 0,0 1,1 1,-6 10,3-3,2 0,0 0,1 1,1 1,1 0,1 0,-3 22,10-34,0-1,0 0,1 0,1 0,0 0,0 0,1 0,0-1,0 0,1 0,1 0,-1 0,1-1,1 0,0 0,0-1,0 1,1-2,0 1,0-1,1 0,0-1,0 0,0 0,0-1,1 0,0-1,0 0,0-1,0 0,0 0,0-1,2 0,26 1,0-1,1-2,-1-1,0-2,0-2,0-2,-1-1,0-2,28-12,-61 22,28-12,-1-1,0-2,-1 0,-1-2,6-6,-28 19,-1 1,-1-1,1-1,-1 1,1 0,-1-1,-1 0,1-1,-1 1,0-1,-1 1,0-1,0 0,0 0,-1-1,0 1,0-1,-1 1,0-1,0 1,-1-1,0 1,0-1,-1 0,0 1,-1-5,-5-3,-1 1,0 0,-1 0,-1 0,0 2,0-1,-1 1,-1 1,0 0,-1 0,0 2,-1-1,1 2,-2 0,1 0,-8-2,21 10,-22-13,-1 1,-1 1,0 0,0 2,-1 2,0 0,0 1,0 2,-1 1,0 0,0 2,0 2,-21 2,12 4</inkml:trace>
  <inkml:trace contextRef="#ctx0" brushRef="#br0" timeOffset="15271.151">3500 610,'765'0,"-312"-28,-351 18,-86 8,-4 3</inkml:trace>
  <inkml:trace contextRef="#ctx0" brushRef="#br0" timeOffset="43973.719">1355 442,'-1'33,"-1"1,-2-1,-1 1,-2-1,-2-1,-8 23,-68 144,63-137,24-62,-1 0,1 0,0 0,0 0,0 0,-1 0,1-1,0 1,0-1,-1 1,1-1,0 0,-1 1,1-1,-1 0,1 0,-1 0,0-1,1 1,-1 0,0 0,0-1,1 1,-1-1,0 1,-1-1,2 1,9-12,0-1,-1 0,-1 0,0-1,-1-1,0 1,-1-1,-1-1,2-11,23-50,82-137,-112 213,-1 1,1-1,0 1,0 0,0-1,-1 1,2 0,-1 0,0 0,0-1,0 1,0 0,1 0,-1 1,0-1,1 0,-1 0,1 1,-1-1,1 1,-1-1,1 1,-1 0,1-1,0 1,-1 0,1 0,-1 0,1 0,0 1,-1-1,1 0,-1 1,1-1,-1 1,1-1,-1 1,1 0,-1-1,0 1,1 0,-1 0,0 0,0 0,1 0,-1 0,0 1,0-1,0 0,0 1,-1-1,60 130,-33-59,-27-71,0 0,0 1,0-1,0 1,0-1,1 0,-1 1,1-1,-1 0,1 0,-1 1,1-1,0 0,0 0,0 0,-1 0,1 0,0 0,0 0,0 0,1 0,-1 0,0 0,0-1,0 1,1 0,-1-1,0 1,0-1,1 0,-1 1,1-1,-1 0,0 0,1 0,-1 0,0 0,1 0,-1 0,1 0,-1-1,0 1,1 0,-1-1,0 1,0-1,1 0,-1 1,0-1,0 0,0 0,0 0,0 0,0 0,0 0,0 0,0 0,0 0,0-1,118-197,-114 193,45-50,-49 54,1 1,-1 0,1 0,0-1,-1 1,1 1,0-1,0 0,-1 0,1 1,0-1,0 1,0-1,0 1,0 0,0-1,0 1,0 0,0 1,0-1,0 0,-1 1,1-1,0 1,0-1,0 1,0 0,-1 0,1-1,0 1,-1 1,1-1,0 0,0 1,2 3,-1 0,0 0,0 0,-1 0,1 0,-1 1,0-1,-1 1,1 0,-1-1,0 1,-1 0,1-1,-1 6,4 21,1-8,0 1,-2-1,-1 0,0 1,-2-1,-1 1,-1-1,-3 13,-1-12,1 1,2 0,0 0,2 0,0 0,2 0,3 13,-2-22,-2-5</inkml:trace>
  <inkml:trace contextRef="#ctx0" brushRef="#br0" timeOffset="44957.446">2173 893,'-142'271,"180"-358,108-103,-142 184,0 1,0-1,0 1,1 0,0 1,0-1,0 1,1 0,0 0,-1 1,1 0,0 0,1 0,-1 1,0-1,3 1,-6 3,0 0,-1 0,1 1,-1-1,0 1,1 0,-1-1,0 1,0 0,0 0,0 1,0-1,-1 0,1 0,-1 1,0-1,1 1,-1 0,0-1,0 1,-1 0,1-1,0 1,-1 0,0 0,0 0,0 0,0-1,0 1,0 0,-1 0,1 0,-1 0,2 11,21 110,7 14,-28-114,-1-25</inkml:trace>
  <inkml:trace contextRef="#ctx0" brushRef="#br0" timeOffset="45310.102">2118 1090,'19'-4,"11"-3,6 1,-4 6,-3 3,0 1,-2 0,0-6,1-2,-1-1,-4-4,-6-1</inkml:trace>
</inkml:ink>
</file>

<file path=ppt/ink/ink5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6:04.83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1 198,'169'22,"59"-45,43 24,-281-1</inkml:trace>
  <inkml:trace contextRef="#ctx0" brushRef="#br0" timeOffset="268.168">170 395,'39'-4,"21"-3,6 1,-3 1,-8 2,-9 1,-6 1,-12 5,-4 2,-2 0,-5 0</inkml:trace>
  <inkml:trace contextRef="#ctx0" brushRef="#br0" timeOffset="817.915">481 28,'55'34,"173"97,-223-129,-1 0,1 0,-1 0,0 0,0 1,0 0,0 0,0 0,0 0,-1 1,0-1,1 1,-2 0,1 0,0 0,-1 0,1 1,-1-1,0 1,-1-1,1 1,-1 0,0-1,0 1,0 0,-1 0,0 0,0 0,0-1,0 1,-1 0,0 0,0 0,0 0,-1-1,1 1,-1 0,-9 8,0-1,-1 0,0 0,0-1,-2-1,1 0,-1 0,-3 0,-19 14,-159 119,178-128</inkml:trace>
  <inkml:trace contextRef="#ctx0" brushRef="#br0" timeOffset="15306.937">1440 113,'-1'43,"13"169,-8-194,-5-13,1-1,0 1,0 0,1-1,-1 1,1 0,0-1,0 1,0-1,1 1,0-1,-1 0,2 0,-1 0,0 0,1 0,0 0,0 0,0-1,0 0,1 1,-1-1,1 0,0-1,-1 1,1-1,1 0,-1 1,0-2,0 1,1-1,-1 1,1-1,-1 0,1-1,0 1,9-5,-1-1,0 0,0-1,0 0,-1-1,1 0,-2-1,1-1,-1 1,-1-2,1 0,-2 0,1-1,-1 0,-1 0,0-1,-1 0,3-7,11 8,-10 43,-10-28,5 22,-6-20,0 1,0-1,1 0,0 1,0-1,0 0,1 0,0 0,0 0,1 0,-1 0,1-1,1 1,-1-1,1 0,0 0,0 0,0 0,1-1,-1 0,1 0,0 0,1 0,-1-1,0 0,1 0,0 0,0-1,0 0,0 0,6 1,-6-4,1-1,-1 1,0-1,0-1,0 1,0-1,0 0,-1 0,1-1,-1 0,0 0,0 0,0 0,-1-1,1 0,-1 0,0 0,-1-1,1 1,-1-1,0 0,0 1,-1-1,0-1,0 1,0 0,-1 0,1-5,13-27,14-49,-25 63</inkml:trace>
  <inkml:trace contextRef="#ctx0" brushRef="#br0" timeOffset="15853.402">2427 1,'-16'55,"12"-41,1 1,0-1,1 1,1-1,0 1,1 0,1-1,0 1,1-1,1 5,1-14,0-1,1 0,-1-1,1 1,-1-1,1 0,0 0,0 0,1 0,-1-1,0 0,1 0,-1-1,1 0,0 0,-1 0,1 0,0-1,0 0,0 0,-1-1,1 1,0-1,0 0,4-2,11 1,37 0,-33 1</inkml:trace>
  <inkml:trace contextRef="#ctx0" brushRef="#br0" timeOffset="16153.508">2287 423,'52'-5,"23"-1,3 0,-6-4,-12 1,-10 1,-10 2,-6 2,-4 2,-3 1,-5 1</inkml:trace>
  <inkml:trace contextRef="#ctx0" brushRef="#br0" timeOffset="16886.038">2371 593,'176'-25,"-175"25,1-1,-1 0,1 1,-1-1,1 1,-1 0,1-1,-1 1,1 0,0 0,-1 0,1 0,-1 0,1 0,-1 1,1-1,0 1,-1-1,1 1,-1-1,1 1,-1 0,0-1,1 1,-1 0,0 0,0 0,1 0,-1 1,0-1,0 0,0 0,0 1,0-1,-1 0,1 1,0-1,-1 1,1-1,-1 1,1-1,-1 1,0-1,1 1,-1 0,0-1,0 1,0-1,-1 1,1 0,0-1,0 1,-1-1,1 1,-1-1,0 1,1-1,-2 2,-93 92,16-24,78-70,0 0,0-1,0 1,0 0,0 0,0 0,0 0,1 0,-1 0,0 0,1 0,-1 0,0 0,1 1,0-1,-1 0,1 0,0 1,-1-1,1 0,0 0,0 1,0-1,0 0,0 0,0 1,1-1,-1 0,0 0,1 1,-1-1,0 0,1 0,0 0,-1 0,1 0,0 1,-1-1,1 0,0-1,0 1,0 0,0 0,0 0,0 0,0-1,0 1,0-1,0 1,1 0,-1-1,0 0,0 1,1-1,73 10,-49-12,0-1,-1-1,0-1,0-1,0-2,9-4,-4 3,-11 3</inkml:trace>
  <inkml:trace contextRef="#ctx0" brushRef="#br0" timeOffset="26557.456">3134 339,'4'0,"7"0,7 0,4 0,3 0,3 0,1 0,0 0,1 0,-1 0,0 0,-5 0</inkml:trace>
  <inkml:trace contextRef="#ctx0" brushRef="#br0" timeOffset="37664.066">5984 57,'-15'0,"-1"0,1 1,0 1,0 0,1 1,-1 1,0 0,1 1,0 1,0 0,1 1,-1 0,1 1,1 0,0 1,0 1,1 0,0 1,0 0,1 0,-3 6,3 0,-47 102,56-114,-1 0,1 0,1 0,-1 0,1 0,-1 0,2 0,-1 0,0 0,1 0,0 0,0 0,0 0,1-1,0 1,0 0,0-1,0 1,1-1,0 0,0 0,0 0,0 0,3 2,3 1,-1 0,1-1,1 0,-1-1,1 0,0 0,0-1,0 0,1-1,-1 0,1-1,0 0,0-1,0 0,-1 0,1-2,0 1,0-1,2-1,12-1,1-2,-1-1,0-1,-1-1,0-1,0-1,14-9,103-92,-134 105,0 0,-1 0,0-1,0 0,0 0,-1 0,0-1,0 1,-1-1,0-1,0 1,-1 0,0-1,-1 0,0 1,0-1,-1 0,0 0,0-3,-5 7,1 0,-1 0,0 1,0-1,0 1,-1 0,0 0,1 1,-1-1,0 1,-1 0,1 0,-1 1,1 0,-1 0,0 0,0 0,1 1,-1 0,0 0,0 1,0 0,0 0,-5 1,-15-3</inkml:trace>
  <inkml:trace contextRef="#ctx0" brushRef="#br0" timeOffset="38210.948">5447 254,'4'1,"95"20,1-5,0-4,53-3,433-11,-587 2</inkml:trace>
  <inkml:trace contextRef="#ctx0" brushRef="#br0" timeOffset="34594.419">3698 28,'0'1,"1"-1,-1 1,1-1,-1 1,1-1,-1 1,1-1,-1 1,1-1,-1 0,1 1,0-1,-1 0,1 0,0 1,-1-1,1 0,0 0,-1 0,1 0,0 0,-1 0,1 0,0 0,-1 0,1 0,0 0,-1-1,1 1,0 0,-1 0,1-1,0 1,-1 0,1-1,-1 1,1-1,-1 1,1-1,-1 1,1-1,-1 1,1-1,-1 1,0-1,1 1,-1-1,0 0,1 1,-1-1,0 0,0 1,0-1,0 0,0 1,1-1,-1 0,0 1,-1-1,1 0,0 1,0-1,0 0,0 1,0-1,-1 0,1 1,0-1,6 14,0 1,-1 1,-1-1,0 1,-1-1,0 1,-1 0,-1 0,-1 1,0-1,0 0,-2 5,1 9,-31 289,33-312,-1-6</inkml:trace>
  <inkml:trace contextRef="#ctx0" brushRef="#br0" timeOffset="35275.979">4008 113,'-76'62,"41"-38,29-21,0 0,0 1,0 0,0 0,1 0,0 1,0 0,0-1,0 2,1-1,0 1,0-1,0 1,1 0,0 0,-2 7,5-9,1 0,0 1,1-1,-1 0,1 0,-1 0,1 0,0 0,1 0,-1-1,1 1,-1-1,1 1,0-1,0 0,1 0,-1 0,1-1,-1 1,1-1,0 0,0 0,0 0,0-1,0 1,0-1,3 1,26 16,-29-16,0 1,-1 0,1 0,0 0,-1 0,0 1,0-1,0 1,0 0,-1 0,1 0,-1 0,0 0,0 1,-1-1,1 3,3 13</inkml:trace>
  <inkml:trace contextRef="#ctx0" brushRef="#br0" timeOffset="36143.088">4375 85,'-1'-1,"0"0,0 0,0 0,0 0,-1 0,1 0,0 0,-1 0,1 1,-1-1,1 0,0 1,-1 0,1-1,-1 1,0 0,1-1,-1 1,1 0,-1 0,1 1,-1-1,1 0,-1 0,1 1,-1-1,1 1,-1-1,1 1,-1 0,1-1,0 1,-1 0,1 0,-1 1,-6 2,0 0,0 1,1 0,-1 0,1 1,0 0,1 0,-1 1,1 0,1 0,-1 0,-2 6,6-10,0 1,0-1,0 1,0 0,1 0,0-1,0 1,0 0,0 0,0 0,1 1,-1-1,1 0,1 0,-1 0,0 0,1 0,0 0,0 0,0 0,0 0,1 0,-1-1,1 1,0 0,0-1,1 0,0 2,142 137,-142-137,0 1,0-1,-1 1,1-1,-1 1,-1 0,1 0,-1 0,0 0,0 0,-1 0,0 0,0 0,0 1,-1-1,1 0,-2 0,1 0,-1 0,0-1,0 1,0 0,-1-1,0 1,0-1,0 0,-1 0,0 0,0-1,0 1,0-1,-1 0,0 0,-4 3,0-1,-1-1,1 0,-1-1,0 0,0 0,0-1,0 0,-1-1,1 0,-1-1,1 0,-1-1,1 0,-11-1,18 1,1 0,0 0,0 0,-1-1,1 1,0 0,0-1,0 0,0 1,0-1,0 0,0 0,0 0,0-1,0 1,0 0,0-1,1 1,-1-1,1 1,-1-1,1 0,0 0,-1 1,1-1,0 0,0 0,0 0,1-1,-1 1,0 0,1 0,-1 0,1 0,0-1,0 1,0 0,0 0,0 0,0-1,1 1,-1 0,1 0,0-1,1-5,0 0,1 0,0 0,1 0,0 1,0-1,1 1,0 0,0 0,0 1,3-2,121-74,-110 73</inkml:trace>
  <inkml:trace contextRef="#ctx0" brushRef="#br0" timeOffset="36747.217">4629 311,'14'0,"15"0,7 0,2 0,0-5,-3-1,-1-1,-3 2,-1 2,-1 1,-1-4,0-1,0 1,0 1,0 2,0 1,-10 1,-7 1</inkml:trace>
  <inkml:trace contextRef="#ctx0" brushRef="#br0" timeOffset="37017.67">4686 480,'9'4,"14"3,6-1,4-1,1-1,0-2,-2-1,-1-5,-1-3,-1 1,0 0,-1-2,0-1,0 2,-5 2</inkml:trace>
  <inkml:trace contextRef="#ctx0" brushRef="#br1" timeOffset="48147.226">932 988,'75'13,"1"-4,1-3,-1-4,1-2,-1-4,6-5,379-20,-85 11,41 18,-179 2,-53 10,-131-6,0-2,0-3,0-2,11-3,18-7,0 4,1 4,0 3,0 4,13 6,36 2,1-5,83-7,-77-2,139-30,-132 8,140-6,474 31,-591-28,-144 26,-2 0</inkml:trace>
</inkml:ink>
</file>

<file path=ppt/ink/ink5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01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114 791,'0'-17,"0"21,-17 275,-6-63,15-198,3-24,0-33,9-3,1 1,1 0,3 0,1 0,2 1,2 1,2 0,1 1,2 1,1 1,2 0,2 2,23-27,-31 38,2 1,1 0,0 2,2 0,0 1,1 1,1 1,0 1,1 1,1 1,0 2,1 0,3 1,-27 9,1 1,0-1,0 1,1-1,-1 1,0 0,0 1,1-1,-1 0,0 1,1 0,-1 0,0 0,1 0,-1 0,0 1,1 0,-1-1,0 1,0 0,0 1,0-1,0 1,0-1,0 1,0 0,0 0,-1 0,1 0,-1 0,1 1,-1-1,0 1,0 0,0-1,0 1,-1 0,1 0,-1 0,0 0,0 1,1 6,-1 0,0 0,-1 0,0 0,-1 0,0-1,0 1,-1 0,-1 0,1-1,-2 1,1-1,-1 0,-1 0,1 0,-2 0,-2 3,-117 125,112-125,-1-1,-1 0,0-1,-1 0,0-2,0 0,0 0,-1-2,-1 0,-1 0,17-5,0 0,1 0,-1-1,0 1,0 0,1-1,-1 0,0 1,0-1,0 0,1 0,-1 0,0 0,0 0,0 0,0-1,1 1,-1-1,0 1,0-1,1 0,-1 1,0-1,1 0,-1 0,1 0,-1 0,1-1,-1 1,1 0,0 0,0-1,0 1,-1-1,2 1,-1-1,0 0,0 1,0-1,1 0,-1 0,1 1,-1-1,1 0,0 0,0 0,-1 0,2 1,-1-1,0 0,0 0,0 0,1 0,21-41,-8 26</inkml:trace>
  <inkml:trace contextRef="#ctx0" brushRef="#br0" timeOffset="1113.849">932 566,'4'106,"-4"-103,1 1,1-1,-1 0,0 0,1 0,-1 0,1 0,0 0,0-1,0 1,1-1,-1 1,0-1,1 0,0 0,-1 0,1 0,0 0,0 0,0-1,0 0,1 1,-1-1,0 0,0-1,1 1,-1-1,0 1,1-1,-1 0,13-3,-1 0,0-1,0 0,0-1,0-1,-1-1,0 0,0-1,-1 0,0-1,0 0,-1-1,-1 0,1-1,-2-1,2-1,7-6,-18 19,-1-1,0 0,1 0,-1 0,1 0,-1 1,1-1,-1 0,1 1,0-1,-1 0,1 1,0-1,-1 1,1-1,0 1,0-1,0 1,0-1,-1 1,1 0,0 0,0-1,0 1,0 0,0 0,0 0,0 0,0 0,-1 0,1 0,0 0,0 0,0 1,0-1,0 0,0 1,0-1,-1 0,1 1,0-1,0 1,-1-1,1 1,0 0,0-1,-1 1,1 0,-1-1,1 1,-1 0,1 0,-1-1,1 1,-1 0,0 0,1 0,-1 0,0 0,0 0,0-1,0 1,1 0,-1 1,1 4,1 0,0 0,0 0,1 0,0 0,0 0,0-1,1 1,0-1,0 0,0 0,1-1,-1 1,1-1,0 0,0 0,1-1,-1 0,1 1,0-2,0 1,0-1,0 0,0 0,2 0,0-1,1 0,-1-1,1 0,-1 0,1-1,-1 0,1 0,-1-1,0 0,0-1,0 0,0 0,0 0,-1-1,1 0,-1-1,0 0,0 0,-1 0,1-1,-1 0,-1 0,1-1,2-4,2 0,-2-2,0 1,1 0,1 0,0 1,1 0,0 1,0 0,1 1,1 0,-1 1,1 0,1 1,-1 1,1 0,1 1,-1 0,6 0,-17 5,0-1,0 1,0 0,0 0,-1 0,1 1,0-1,0 1,0 0,-1-1,1 1,0 1,-1-1,1 0,-1 0,0 1,1 0,-1-1,0 1,0 0,0 0,0 0,0 0,0 1,-1-1,1 0,-1 1,1-1,-1 1,0-1,0 1,0 0,0-1,-1 1,1 0,-1 0,0 0,1 5,-1 1,0-1,0 1,-1 0,0-1,-1 0,1 1,-2-1,1 0,-1 0,-3 6,3-7,0 0,-1 1,1-1,-2-1,1 1,-1 0,0-1,0 0,0 0,-1-1,0 0,0 0,-1 0,1 0,-1-1,0 0,0-1,0 1,-1-2,1 1,-8 1,15-4,0 0,0 0,0-1,1 1,-1 0,0 0,0 0,0-1,0 1,0 0,0 0,0 0,0-1,1 1,-1 0,0 0,0-1,0 1,0 0,0 0,0-1,0 1,-1 0,1 0,0-1,0 1,0 0,0 0,0 0,0-1,0 1,0 0,-1 0,1 0,0-1,0 1,0 0,0 0,-1 0,1 0,0 0,0-1,0 1,-1 0,1 0,0 0,0 0,0 0,-1 0,1 0,0 0,22-11,205-16,-205 19,0 0,-1-1,0-1,0-1,-1-1,0-1,-1 0,-1-2,0 0,-1-1,-1-1,0 0,-1-1,-1-1,-1 0,-1-1,0 0,-2-1,9-15,-3-1,0-1,-3 0,-1-1,6-34,2-19,-20 91,0 1,0-1,0 1,0-1,-1 1,1-1,0 1,0-1,-1 1,1-1,0 1,-1-1,1 1,0-1,-1 1,1 0,-1-1,1 1,0-1,-1 1,1 0,-1 0,1-1,-1 1,1 0,-1 0,0 0,1 0,-1-1,1 1,-1 0,1 0,-1 0,1 0,-1 0,0 0,1 1,-1-1,1 0,-1 0,1 0,-1 0,1 1,-1-1,1 0,-1 0,1 1,-1-1,1 1,-1-1,1 0,0 1,-1-1,1 1,0-1,-1 1,-26 23,13-4,1 0,1 1,1 1,0 0,2 0,1 1,-5 22,1-9,0-3,3-12,1-1,1 2,0-1,2 1,0 0,2 0,0 0,2 1,0-1,1 0,2 1,0-1,2 4,-3-21,1 0,0-1,0 1,0 0,0-1,1 1,0-1,-1 0,2 0,-1 0,0 0,1-1,0 1,0-1,0 0,0 0,0 0,1-1,-1 1,1-1,-1 0,1-1,0 1,0-1,0 0,0 0,0 0,0-1,0 1,4-2,10 0,-1 0,0-2,0 0,0-1,0-1,-1-1,16-7,153-81,-167 83,-18 13,0-1,0 0,0 0,-1 1,1-1,-1 0,1 1,-1-1,1 1,-1-1,0 1,1-1,-1 1,0-1,0 1,0-1,0 1,0-1,-1 1,1-1,0 1,-1-1,1 0,-1 1,0-1,1 0,-1 1,0-1,0 1,-1 4,1 0,0-3,-1 1,1 0,0 0,0 0,0 0,0 0,1 0,0 0,0 0,0 0,0 0,0 1,1-1,0 0,0 0,0-1,0 1,1 0,-1 0,1 0,0-1,0 1,1-1,-1 0,1 1,-1-1,3 1,12 4</inkml:trace>
  <inkml:trace contextRef="#ctx0" brushRef="#br0" timeOffset="3464.558">3641 566,'-15'3,"0"1,1 0,-1 2,1-1,0 2,1 0,-1 0,2 2,-1-1,1 2,0-1,1 2,0-1,0 2,2-1,-1 1,1 1,-3 7,9-17,1 1,-1 0,1 0,0 0,0 0,0 0,1 0,-1 1,1-1,0 1,0-1,1 1,-1-1,1 1,0-1,0 1,1-1,-1 1,1-1,0 1,0-1,0 1,1-1,0 0,0 0,0 0,0 0,0 0,1 0,0-1,0 1,0-1,0 0,0 0,1 0,-1 0,1 0,0-1,0 1,0-1,0 0,0-1,1 1,-1-1,0 0,2 1,10-4,0 0,-1-1,0 0,0-2,0 1,0-2,-1 0,1-1,-2 0,1-1,-1-1,0 0,-1-1,0 0,0-1,-1 0,-1-1,0 0,6-9,23-23,-2-2,-2-1,-2-2,-2-2,-2 0,-3-2,14-38,-35 76,1-1,-2 0,0 0,-1-1,-1 1,0-1,-1 0,-1-4,0 16,-1-1,0 0,0 0,0 0,0 1,-1-1,0 0,0 1,-1 0,1-1,-1 1,0 0,-1 0,1 1,-1-1,0 1,0 0,0 0,-1 0,1 0,-1 1,0 0,0 0,-4-2,5 3,0 1,1-1,-1 1,0 0,0 1,1-1,-1 0,0 1,0 0,0 0,0 0,0 0,1 1,-1 0,0 0,0 0,0 0,1 0,-1 1,1-1,-1 1,1 0,0 0,-1 0,1 1,-1 1,-69 81,68-78,-6 10,0 0,1 1,1 1,0 0,1 0,2 0,0 1,1 0,0 0,2 1,1-1,0 1,1-1,2 11,3-15,0 0,1-1,1 0,0 0,1 0,1-1,0 0,1-1,1 1,0-2,0 1,1-2,1 1,0-1,0-1,1 0,1-1,0-1,0 0,3 1,64 16,-57-22</inkml:trace>
  <inkml:trace contextRef="#ctx0" brushRef="#br0" timeOffset="3767.687">4318 453,'-8'21,"1"0,1 1,1 0,1 1,1-1,1 1,0 0,2-1,1 1,1 0,1 7,-2-26,0 1,0-1,0 0,0 0,1 1,0-1,0 0,0 0,0 0,0-1,1 1,0 0,-1-1,2 0,-1 0,0 0,0 0,1 0,0 0,-1-1,1 0,0 0,0 0,1 0,-1-1,0 1,0-1,1 0,-1-1,1 1,-1-1,0 1,1-1,-1-1,1 1,-1-1,1 1,-1-1,0-1,1 1,1-1,2-2,1 1,0-1,-1-1,0 1,0-1,0-1,0 0,-1 0,0 0,0-1,-1 0,0 0,0-1,-1 1,0-1,0-1,0 1,-1-1,-1 1,0-1,0 0,0-1,-1 1,-1 0,1-1,-2 1,1 0,-1-1,-1 1,1-1,-2 1,1-1,-1 1,-3-7,3 12,1 0,-1 0,0 0,-1 1,1-1,-1 1,1-1,-1 1,0 0,0 0,-1 0,1 1,-1-1,1 1,-1-1,0 1,0 1,0-1,0 0,0 1,0 0,0 0,0 0,0 1,-1-1,1 1,0 0,-1 0,1 0,0 1,-1 0,-8 0,1 1,0 1,0 0,0 1,0 0,0 1,1 1,0-1,0 2,-2 1,-9 7,4-2</inkml:trace>
  <inkml:trace contextRef="#ctx0" brushRef="#br0" timeOffset="4219.032">4742 509,'-3'9,"-2"4,0 1,1-1,1 1,0 0,1 0,0-1,1 2,1-1,0 0,1 0,0 0,2 0,-1-1,1 1,-2-12,0 0,0 0,0-1,0 1,0 0,0-1,0 1,0-1,1 1,-1-1,1 0,-1 0,1 1,-1-1,1 0,0 0,-1 0,1-1,0 1,0 0,0-1,-1 1,1-1,0 0,0 1,0-1,0 0,0 0,0 0,0 0,0-1,0 1,0 0,0-1,-1 0,1 1,0-1,0 0,64-41,87-96,-152 138,0 0,0 0,0 0,0 0,1 0,-1 0,0 0,0 0,0 0,0 0,0 1,0-1,0 0,1 1,-1-1,0 1,0-1,-1 1,1 0,0-1,0 1,0 0,0 0,0-1,-1 1,1 0,0 0,-1 0,1 0,-1 0,1 0,-1 0,1 0,-1 0,0 0,1 1,-1-1,0 0,0 0,0 0,0 0,0 0,0 0,0 1,0-1,-1 0,1 0,0 0,-1 0,1 0,-1 0,0 1,6 20,-4-20,-1 0,1 0,0 0,0 0,-1 0,1-1,1 1,-1 0,0-1,0 1,1-1,-1 1,0-1,1 1,0-1,-1 0,1 0,0 0,-1 0,1 0,0 0,0-1,0 1,0 0,0-1,0 0,0 1,0-1,0 0,0 0,0 0,0 0,0 0,0-1,0 1,0-1,0 1,0-1,0 0,-1 0,1 1,1-2,64-57,-62 53,0 0,-1-1,1 0,-1 0,0 0,-1-1,0 1,0-1,-1 0,0 0,0 0,-1 0,0 0,0 0,-1 0,0 0,0 0,-1-1,-5-9</inkml:trace>
  <inkml:trace contextRef="#ctx0" brushRef="#br0" timeOffset="4634.472">5363 734,'121'-181,"-121"180,0 0,0 0,1 0,-1 0,1 0,-1 0,1 0,-1 0,1 0,0 0,-1 0,1 0,0 0,0 0,0 1,0-1,0 0,0 1,0-1,0 1,0-1,0 1,0-1,0 1,0 0,0-1,0 1,0 0,0 0,1 0,-1 0,0 0,0 0,0 0,0 0,0 0,1 1,-1-1,0 0,0 1,0-1,0 1,0-1,0 1,0 0,0-1,0 1,0 0,-1 0,1 0,0-1,0 1,-1 0,1 0,-1 0,1 0,-1 0,1 0,-1 0,1 1,-1-1,0 0,0 0,1 0,-1 1,0 3,1 0,0 0,0 0,0 0,1 0,0 0,0 0,0 0,0-1,1 1,0-1,0 0,0 1,0-1,1-1,-1 1,1 0,0-1,0 0,1 0,-1 0,1 0,-1-1,1 0,0 0,0 0,0 0,0-1,0 0,0 0,0 0,0-1,0 0,3 0,1-3,0 0,-1 0,1-1,-1 0,0-1,0 0,0 0,-1-1,1 0,-2 0,1-1,0 0,-1 0,-1 0,1-1,-1 0,0 0,-1 0,0-1,0 1,-1-1,0 0,-1 0,0 0,3-13</inkml:trace>
  <inkml:trace contextRef="#ctx0" brushRef="#br0" timeOffset="7615.012">6407 876,'57'-37,"-43"23,91-93,-48 54,-33 28,1 2,1 1,1 1,1 1,0 1,2 2,2 0,-30 15,0 1,0 0,0 0,0 0,0 0,0 0,0 0,0 0,1 1,-1-1,0 1,0-1,0 1,1 0,-1 0,0 0,0 0,1 0,-1 1,0-1,0 1,1 0,-1-1,0 1,0 0,0 0,0 0,0 0,0 1,-1-1,1 0,0 1,0 0,-1-1,1 1,-1 0,0 0,1-1,-1 1,0 0,0 0,0 0,-1 1,1-1,0 0,-1 0,1 2,-1 168,0-164,0 0,0 0,-1 0,0 0,0-1,-1 1,0 0,0-1,-1 1,0-1,0 0,-1 0,0 0,0-1,0 1,-1-1,0 0,0 0,-1 0,0-1,0 0,0 0,-1-1,1 1,-1-1,0-1,-5 3,4-3,-1 0,0 0,0 0,0-1,0 0,0-1,0 0,-1-1,1 0,0 0,0-1,0 0,-1 0,1-1,0-1,0 1,1-1,-1-1,1 0,-1 0,1 0,1-1,-1-1,1 1,-1-1,1 0,1-1,0 1,0-1,0-1,0 1,0-3,5 7,0 0,0-1,1 1,-1 0,1-1,0 1,-1-1,2 1,-1 0,0-1,1 1,-1 0,1-1,0 1,0 0,0 0,1 0,0-1,8-13</inkml:trace>
  <inkml:trace contextRef="#ctx0" brushRef="#br0" timeOffset="12021.185">7226 424,'1'-1,"0"0,0 0,0 0,0 1,0-1,0 0,0 1,0-1,0 0,0 1,1 0,-1-1,0 1,0 0,0-1,1 1,-1 0,0 0,0 0,1 0,-1 0,0 0,0 1,1-1,-1 0,0 1,0-1,0 1,1-1,-1 1,0-1,0 1,0 0,0 0,0-1,0 1,0 0,-1 0,1 0,0 0,0 0,-1 0,1 0,0 0,5 5,0-1,0 1,-1 0,0 1,0-1,0 1,-1 0,0 1,0-1,0 1,-1-1,-1 1,1 0,-1 0,-1 0,1 0,-1 0,-1 1,1-1,-2 0,1 0,-2 7,-1 8,-2-1,0 0,-2 0,0-1,-1 0,-2 0,-7 12,2-12,16-39,12-15,1 0,2 2,1 0,1 1,2 1,0 0,3 2,11-12,-24 30,0 0,0 1,0 0,1 0,0 1,1 1,-1 0,1 1,5-2,-15 6,0 1,0-1,-1 0,1 1,0 0,0-1,0 1,0 0,0 0,0 0,0 0,0 0,-1 1,1-1,0 0,0 1,0-1,0 1,-1 0,1 0,0 0,0 0,-1 0,1 0,-1 0,1 0,-1 1,0-1,1 0,-1 1,0-1,0 1,0 0,0-1,0 1,0 0,-1 0,1-1,0 1,-1 0,1 1,7 83,-8-82,-28 197,27-201,1 1,-1-1,1 1,-1-1,1 1,0-1,-1 1,1 0,0-1,-1 1,1-1,0 1,0 0,-1-1,1 1,0 0,0-1,0 1,0 0,0-1,0 1,0 0,0-1,0 1,0 0,1-1,-1 1,0 0,0-1,1 1,-1-1,0 1,1 0,-1-1,0 1,1-1,-1 1,1-1,-1 1,1-1,-1 1,1-1,-1 0,1 1,0-1,-1 0,1 0,-1 1,1-1,0 0,-1 0,1 0,0 0,-1 1,1-1,0 0,-1 0,1-1,0 1,-1 0,1 0,0 0,-1 0,1 0,0-1,-1 1,1 0,-1-1,1 1,0 0,151-147,-132 127,-3 2,1 1,0 1,1 1,1 0,0 2,1 0,11-5,-31 18,-1-1,1 1,-1 0,1-1,0 1,-1 0,1-1,0 1,0 0,-1 0,1-1,0 1,0 0,-1 0,1 0,0 0,0 0,-1 0,1 0,0 0,0 1,-1-1,1 0,0 0,-1 1,1-1,0 0,-1 1,1-1,0 1,-1-1,1 0,-1 1,1 0,-1-1,1 1,-1-1,1 1,-1 0,1-1,-1 1,0 0,1-1,-1 1,0 0,0-1,0 1,0 0,1 0,-1-1,0 1,0 0,0 0,0-1,-1 1,1 0,0 0,0-1,0 1,-1 0,1 0,-14 48,-38 120,48-117,8-34</inkml:trace>
  <inkml:trace contextRef="#ctx0" brushRef="#br0" timeOffset="12936.058">8439 509,'-20'6,"1"0,0 2,0 0,1 1,0 1,1 0,0 2,0 0,2 1,-1 0,-6 9,19-20,0 1,0-1,1 1,-1 0,1 0,0 0,-1 1,1-1,1 0,-1 1,0-1,1 1,0 0,0-1,0 1,0 0,1 0,-1 0,1 0,0-1,0 1,0 0,1 0,-1 0,1 0,0-1,0 1,0 0,1-1,-1 1,1-1,0 1,0-1,0 0,1 1,-1-1,1-1,-1 1,1 0,0-1,0 1,0-1,1 0,-1 0,1 1,3-2,0 1,-1-1,1 0,0-1,0 1,-1-1,1-1,0 1,0-1,-1-1,1 1,-1-1,1 0,-1 0,0-1,1 0,-1 0,-1 0,1-1,0 0,-1 0,0-1,2 0,101-121,-36 20,-76 147,0-26,1-1,0 1,1-1,0 1,1 0,1 0,0 0,1 0,1 0,0-1,1 1,1 2,0-11,1-1,0 0,0 0,0 0,0-1,1 1,0-1,0-1,0 1,0-1,0 0,1 0,-1-1,1 0,0 0,0 0,0-1,0 0,0-1,0 1,0-1,0-1,0 1,3-2,17-2,0-2,0-1,0-2,-1 0,0-2,-1 0,0-2,-1-1,0-1,-1-1,-1 0,3-5,14-14,-1-3,-2 0,-1-2,-2-2,26-44,-47 67,-1-1,-1 0,-1-1,0 0,-2 0,0-1,3-20,-9 39,-1-1,1 1,-1 0,1-1,-1 1,0 0,0-1,-1 1,1 0,-1-1,0 1,0 0,0 0,0 0,0-1,-1 1,1 0,-1 1,0-1,0 0,0 0,0 1,0-1,-1 1,1 0,-1 0,1 0,-1 0,0 0,0 1,0-1,0 1,0-1,0 1,0 0,-1 1,1-1,0 0,-1 1,1 0,0 0,-1 0,1 0,0 0,-1 1,1-1,0 1,0 0,-1 0,-11 6,1 1,0 0,0 1,1 0,0 1,0 0,2 1,-1 1,1 0,1 0,0 1,-5 10,2-4,1-1,1 2,0-1,2 1,1 1,0 0,1 0,2 1,0-1,1 1,1 0,1 0,1 0,1 6,1-20,1-1,-1 0,2 0,-1-1,0 1,1 0,1-1,-1 1,1-1,0 0,0 0,1-1,-1 1,1-1,0 0,1 0,0-1,-1 0,1 0,1 0,-1 0,0-1,1 0,2 0,7 3,0 0,0-1,1-1,0-1,0 0,0-1,0-1,0-1,16-1,4-6,-1-1,0-2,0-2,-1-1,-1-2,0-1,-1-2,-1-1,0-2,-2 0,0-3,-2 0,-1-2,-1 0,-1-2,-1-1,-1-1,-2-1,-1-1,-2-1,5-13,-19 38,1 1,-2 0,1-1,-1 0,0 0,-1 0,0 0,0-1,-1 1,0 0,0-1,-1 1,0-1,-1-5,0 12,0 0,1 1,-1 0,0-1,0 1,0-1,-1 1,1 0,0 0,0 0,-1 0,1 0,0 0,-1 0,1 0,-1 0,1 0,-1 1,0-1,1 1,-1-1,0 1,1 0,-1 0,0 0,1 0,-1 0,0 0,1 0,-1 0,0 0,1 1,-1-1,0 1,1 0,-1-1,1 1,-1 0,1 0,-1 0,-63 36,43-21,1 1,2 1,-1 1,2 0,1 2,0 0,2 0,0 2,1 0,2 0,0 1,2 1,0 0,-2 14,10-29,1-1,0 1,0-1,1 1,0-1,1 1,0 0,1-1,0 0,0 1,1-1,0 0,1 0,-1-1,2 1,-1-1,2 1,-1-2,1 1,0 0,0-1,1 0,0-1,0 0,1 0,-1 0,1-1,1 0,-1 0,1-1,0-1,-1 1,2-1,-1-1,0 1,1-2,-1 1,1-1,-1-1,1 0,-1 0,1-1,0 0,75-21,-60 11</inkml:trace>
  <inkml:trace contextRef="#ctx0" brushRef="#br0" timeOffset="14417.801">10894 537,'-13'-5,"-1"1,1 1,-1 0,0 1,0 1,0 0,0 0,-1 2,1 0,0 0,0 1,0 1,1 0,-1 1,-10 5,17-6,1 0,-1 1,1 0,0 0,1 0,-1 1,1 0,0 0,0 0,0 1,1-1,0 1,0 0,0 1,1-1,0 0,0 1,0 0,1 0,0 0,1 0,-1 0,1 0,1 0,-1 0,1 1,1-1,-1 0,2 6,-1-10,0-1,0 0,1 0,-1 0,0 0,1 0,0-1,-1 1,1 0,0-1,0 1,0-1,0 1,0-1,0 0,0 0,0 0,0 0,1 0,-1-1,0 1,1-1,-1 1,1-1,-1 0,0 0,1 0,-1 0,1 0,-1-1,0 1,1-1,-1 1,0-1,2 0,79-39,-82 39,27-18,-2 0,-1-2,0-1,-2-1,0-1,7-11,-30 34,0 0,0 0,1 0,-1 0,0 0,1 0,-1 0,1 0,0 0,-1 0,1 0,0 0,-1 1,1-1,0 0,0 0,0 1,-1-1,1 0,0 1,0-1,0 1,0-1,0 1,0 0,0-1,1 1,-1 0,0 0,0 0,0 0,0 0,0 0,0 0,0 0,0 0,1 0,-1 1,0-1,0 0,0 1,0-1,0 1,0-1,0 1,0-1,-1 1,1 0,0-1,0 1,0 0,-1 0,1 0,0 0,-1 0,1 0,9 25,42 75,-50-99,0 1,0 0,0 0,1-1,0 1,-1-1,1 0,0 0,0 0,0 0,0-1,0 1,0-1,1 0,-1 1,1-2,-1 1,0 0,1-1,-1 1,1-1,-1 0,1 0,0-1,-1 1,0-1,1 1,-1-1,3-1,76-62,-58 40,-24 24,15-16,1 1,1 1,0 0,1 1,0 1,1 0,0 2,16-7,-33 16,0 1,1-1,-1 0,0 1,0-1,0 1,0 0,1 0,-1 0,0 0,0 0,0 0,1 0,-1 1,0-1,0 1,0 0,0 0,0 0,0-1,0 2,0-1,0 0,0 0,-1 1,1-1,0 1,-1-1,0 1,1 0,-1-1,0 1,0 0,1 0,-2 0,1 0,0 0,0 0,-1 0,1 1,-1-1,1 0,-1 0,0 2,4 99,-4-102,1-1,0 1,0 0,0 0,0 0,0-1,0 1,0 0,0-1,1 1,-1-1,0 1,0-1,0 0,1 0,-1 1,0-1,0 0,0 0,1 0,-1 0,0 0,0-1,1 1,-1 0,0 0,0-1,0 1,1-1,-1 1,0-1,0 0,0 1,0-1,0 0,0 0,0 1,0-1,-1 0,1 0,0 0,0 0,-1 0,1 0,-1 0,1-1,0 0,5-3,22-15,-9 4,1 1,1 1,0 0,1 2,1 1,0 1,23-8,-45 17,0 1,1-1,-1 1,0-1,1 1,-1 0,1-1,-1 1,0 0,1 0,-1 0,1 0,-1 0,0 0,1 0,-1 1,1-1,-1 0,0 1,1-1,-1 1,0 0,0-1,1 1,-1 0,0 0,0 0,0-1,0 1,0 0,0 1,0-1,0 0,-1 0,1 0,0 0,-1 1,1-1,0 0,-1 1,0-1,1 0,-1 1,0-1,0 1,0-1,0 0,0 1,0-1,0 1,0-1,0 0,-1 1,-21 75,21-76,0 0,-1 1,1-1,1 0,-1 1,0-1,0 1,0-1,1 1,-1-1,1 1,-1-1,1 1,0 0,-1-1,1 1,0 0,0-1,0 1,0 0,0-1,1 1,-1-1,0 1,1 0,0-1,-1 1,1-1,0 1,-1-1,1 1,0-1,0 0,0 1,0-1,1 0,-1 0,0 0,0 0,1 0,-1 0,1 0,-1 0,9-3,0-1,-1 1,0-2,1 1,-1-1,0-1,-1 1,1-1,-1-1,0 0,2-2,14-9,-5 5,-6 2,1 0,1 1,0 0,0 2,0 0,1 0,0 2,0 0,3 0,-17 5,0-1,0 1,0 0,0 0,0 0,0 0,0 0,0 1,0-1,-1 1,1-1,0 1,0-1,0 1,-1 0,1 0,0 0,-1 0,1 0,0 1,-1-1,0 0,1 1,-1-1,0 1,0-1,0 1,0-1,0 1,0 0,0 0,0 0,-1-1,1 1,-1 0,1 0,-1 0,0 0,0 0,0 0,0 0,0 0,0 0,0 0,-1-1,0 2,-20 94,19-93,-3 14,3-4</inkml:trace>
  <inkml:trace contextRef="#ctx0" brushRef="#br0" timeOffset="14917.6">12475 509,'-10'8,"1"1,-1 0,1 0,1 1,0 0,0 1,1-1,1 2,0-1,0 0,1 1,0 0,1 1,1-1,0 1,0-1,2 1,-1 1,3-11,-1 0,1 0,0-1,0 1,1-1,-1 1,0-1,1 1,-1-1,1 0,0 0,0 0,0 0,0 0,0 0,0 0,1-1,-1 1,0-1,1 0,-1 1,1-1,0 0,-1-1,1 1,0 0,0-1,-1 1,1-1,0 0,0 0,2-1,91-14,-88 13,0-1,0 1,-1-2,1 1,-1-1,0 0,0 0,0-1,-1 0,0 0,0-1,0 0,0 0,-1 0,0-1,0 1,-1-1,0 0,0-1,-1 1,1-1,-2 1,1-1,-1 0,0 0,-1 0,0 0,0 0,-1-1,0 1,0 0,-1 0,0 0,0 0,-3-8,0 12,1 0,-1 0,0 0,0 1,-1-1,1 1,-1 0,1 0,-1 1,0-1,0 1,0 0,0 0,-1 1,1 0,-1 0,1 0,0 0,-1 1,1 0,-1 0,1 1,-1-1,-3 2,6-2,-22 1</inkml:trace>
  <inkml:trace contextRef="#ctx0" brushRef="#br0" timeOffset="19721.163">12786 509,'103'-17,"-101"18,0 0,0 1,-1-1,1 0,0 1,-1 0,1-1,-1 1,0 0,1 0,-1-1,0 1,0 0,0 0,-1 0,1 1,0-1,-1 0,1 0,-1 0,0 0,0 1,0-1,0 0,0 0,0 0,0 1,-1-1,1 0,-1 0,0 0,1 0,-1 0,0 26,0-23,1 0,0 0,1-1,-1 1,1 0,0 0,0-1,0 1,1 0,0-1,0 0,0 1,0-1,1 0,-1 0,1 0,0 0,0 0,1-1,-1 0,1 1,0-1,0-1,0 1,0 0,0-1,0 0,1 0,-1 0,1-1,-1 1,1-1,0 0,0 0,-1-1,1 0,0 1,0-2,0 1,4-1,4-5,0-1,-1 0,0 0,0-1,-1-1,0 0,0 0,-1-1,-1-1,1 0,-2 0,1-1,-2 0,1 0,-2 0,0-1,0 0,0-4,3-45,-14 61,1 6</inkml:trace>
  <inkml:trace contextRef="#ctx0" brushRef="#br0" timeOffset="20223.534">13350 650,'20'-20,"52"-71,-37 22,-33 119,-1-44,1-1,0 1,0-1,1 1,0-1,0 0,0 0,0 0,1 0,0-1,0 1,0-1,0 0,1 0,0-1,-1 1,1-1,1 0,-1-1,0 1,1-1,-1 0,1 0,0-1,0 1,-1-1,1-1,0 1,0-1,0 0,0 0,0-1,0 1,0-1,-1-1,1 1,0-1,-1 0,1 0,-1-1,0 0,2-1,9-5,0-1,-1 0,0-1,-1-1,0-1,-1 0,-1 0,0-1,0-1,4-9,5-40,-19 42</inkml:trace>
  <inkml:trace contextRef="#ctx0" brushRef="#br0" timeOffset="20539.022">14253 0,'0'20,"0"29,0 12,0 1,0-6,0-8,0-7,0-6,0-3,0-4,0 0,0-1,0-1,0 1,0 1,-5-5,-1-11,0-8</inkml:trace>
  <inkml:trace contextRef="#ctx0" brushRef="#br0" timeOffset="20788.392">13999 255,'44'10,"42"3,16-1,1-2,-8-8,-15-4,-16-2,-19 0</inkml:trace>
  <inkml:trace contextRef="#ctx0" brushRef="#br0" timeOffset="23859.121">14902 255,'-17'255,"14"-246,1 1,0-1,1 1,0-1,0 1,1-1,0 1,1 0,0-1,0 1,1-1,0 0,1 1,0-1,0 0,1 0,2 1,-5-8,1-1,-1 1,1-1,-1 1,1-1,0 0,0 0,0 0,0 0,0 0,0 0,0 0,0-1,0 1,0-1,0 0,0 1,0-1,0 0,1 0,-1 0,0-1,0 1,0 0,0-1,0 0,0 1,0-1,0 0,0 0,0 0,0 0,0 0,-1-1,1 1,0 0,-1-1,1 0,60-62,-37 30,-2-1,-2-2,-1 0,-2-1,-1-1,-2-2,-8 27,-3 20,-4 28,0-27,-2 506,1-492,0 0,-1-1,-1 1,-1 0,0-1,-2 0,0 0,-2-1,0 1,-1-2,-1 1,0-1,-10 10,-44 19,63-46,-1 0,0 0,0 0,0-1,0 1,0-1,1 1,-1-1,0 0,0 0,0 1,0-1,0-1,0 1,0 0,0 0,0-1,0 1,0-1,0 0,0 0,1 1,-1-1,0 0,1 0,-1-1,0 1,1 0,-1 0,1-1,0 1,-1-1,1 1,0-1,0 0,0 0,0-1,-2-9,0-1,2 1,-1-1,2 1,0-1,0 1,1-1,1 0,0 1,0 0,1-1,1 1,0 1,1-1,0 0,1 1,4-6,3-13,24-54,-26 59</inkml:trace>
  <inkml:trace contextRef="#ctx0" brushRef="#br0" timeOffset="24308.308">15523 396,'0'5,"0"6,-5 1,-1 4,4-1,4-8,0-5</inkml:trace>
  <inkml:trace contextRef="#ctx0" brushRef="#br0" timeOffset="24669.926">15608 650,'-10'10,"2"2,-2 0,0 3,-3-2,-4-2,0 1,5-6,3-5</inkml:trace>
  <inkml:trace contextRef="#ctx0" brushRef="#br0" timeOffset="28223.406">1 1214,'552'-46,"-290"23,-122 11,0 5,78 9,-61 0,210-13,194-24,-286 22,63 14,-116 0,743-1,-729-29,-11 1,1 0,575 29,-106-1,-344 28,71-29,-99-27,-75 46,-142-9,-1-4,73-6,-43-1,1268 2,-1034-27,536 26,-510-27,-223 27,142-10,-141-2,0 7,2 8,-40-1,172-31,220 31,-331-28,284 26,-255 2,-27 26,55-28,-110-25,110 25,-83 28,26-26,-171-1</inkml:trace>
</inkml:ink>
</file>

<file path=ppt/ink/ink5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37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436,'-271'1,"142"25,130-26,0 0,0 1,-1-1,1 1,0-1,0 1,-1-1,1 1,0 0,-1-1,1 1,-1 0,1-1,-1 1,1 0,-1 0,1 0,-1-1,0 1,0 0,1 0,-1 0,0 0,0 0,0-1,0 1,0 0,0 0,0 0,0 0,0 0,0 0,-1 0,1-1,0 1,-1 0,1 0,0 0,-1-1,1 1,-1 0,1 0,-1-1,1 1,-1 0,0-1,1 1,-1-1,0 1,0-1,1 1,-1-1,0 1,0-1,0 0,0 1,1-1,-1 0,0 0,0 0,0 0,0 0,0 0,0 0,0 0,0 0,131 47,11-19,-135-27,0-1,0 1,0 0,-1 0,1 0,0 1,-1-1,1 1,-1 1,0-1,1 1,-1 0,-1 0,1 1,0-1,0 1,-5-1,0-1,0 1,-1-1,1 1,-1-1,1 0,-1 1,0-1,1 0,-1 0,-1 1,1-1,0 0,0 0,-1 0,1 0,-1 0,0-1,1 1,-1 0,0-1,0 1,0-1,0 0,0 0,0 1,-1-1,1-1,0 1,-1 0,1 0,0-1,-1 0,1 1,-1-1,-1 0,-2 2,-312 134,285-123,1 1,1 2,1 1,0 1,1 1,1 2,-3 4,29-23,1-1,-1 1,1-1,0 1,0 0,-1-1,1 1,0 0,0 0,1 0,-1 0,0 0,1 0,-1 0,1 0,0 0,-1 0,1 0,0 0,0 0,0 0,1 0,-1 0,0 0,1 0,-1 0,1 0,0 0,0 0,0 0,0 0,0-1,0 1,0 0,0-1,1 1,-1-1,1 1,1 0,70 46,-48-42,-1-1,1-2,0 0,0-1,0-2,1 0,17-4,23 2,140 0,-183-3,-5-1</inkml:trace>
  <inkml:trace contextRef="#ctx0" brushRef="#br0" timeOffset="3419.747">1496 549,'-170'404,"110"-301,60-103,0-1,0 1,0-1,0 0,0 1,0-1,0 1,-1-1,1 1,0-1,-1 1,1-1,0 1,-1 0,1-1,0 1,-1-1,1 1,-1 0,1-1,0 1,-1 0,1-1,-1 1,1 0,-1 0,0-1,1 1,-1 0,1 0,-1 0,1 0,-1 0,1 0,-1 0,0 0,1 0,-1 0,1 0,-1 0,1 0,-1 1,1-1,-1 0,1 0,-1 1,1-1,-1 0,1 1,-1-1,1 0,-1 1,1-1,0 0,-1 1,1-1,0 1,-1-1,1 1,0-1,0 1,-1-1,1 1,0-1,0 1,0 0,2-46,10 9,1 0,2 0,2 1,1 1,1 1,2 1,1 1,12-12,12-20,-42 56,-2 3,0 1,-1 0,1 0,0 0,0 1,1-1,-1 0,0 1,1 0,0-1,0 1,-1 0,1 0,0 1,0-1,1 1,0-1,-2 3,-1 0,1 0,-1 0,0 0,0 1,0-1,1 0,-1 1,-1-1,1 1,0-1,0 1,0 0,-1-1,1 1,-1 0,0-1,1 1,-1 0,0 0,0-1,0 1,0 0,0 0,0-1,-1 1,2 1,-4 261,3-263,-1 0,1 0,0 0,-1 0,1 0,0 1,0-1,0 0,0 0,0 0,0 0,0 0,0 0,1 0,-1 1,0-1,1 0,-1 0,1 0,-1 0,1 0,-1 0,1-1,0 1,-1 0,1 0,0 0,0 0,0-1,0 1,-1 0,1-1,0 1,0-1,0 1,0-1,0 1,1-1,-1 0,0 0,0 1,0-1,0 0,0 0,0 0,0 0,0 0,1 0,-1-1,0 1,0 0,0 0,0-1,0 1,0-1,0 1,0-1,0 1,0-1,0 0,0 0,-1 1,1-1,0 0,0 0,-1 0,1 0,0 0,-1 1,1-2,94-131,43-68,-71 99,-67 103,0-1,0 1,0-1,0 1,0-1,0 1,0-1,0 1,1-1,-1 1,0-1,0 1,1-1,-1 1,0-1,1 0,-1 1,0-1,1 0,-1 1,1-1,-1 0,0 1,1-1,-1 0,1 0,-1 0,1 1,-1-1,1 0,-1 0,1 0,-1 0,1 0,-1 0,1 0,-1 0,1 0,-1 0,1 0,-1 0,1 0,-1-1,1 1,-1 0,1 0,-1-1,1 1,-1 0,0 0,1-1,-1 1,1 0,-1-1,0 1,1-1,-5 50,-51 198,29-78,19-142,0-3</inkml:trace>
  <inkml:trace contextRef="#ctx0" brushRef="#br0" timeOffset="3917.415">2061 859,'-228'271,"208"-248,10-11,20-26,140-163,-23 42,-127 135,1-1,-1 1,0-1,1 0,-1 1,1-1,-1 1,1 0,-1-1,1 1,-1-1,1 1,-1 0,1-1,0 1,-1 0,1 0,0-1,-1 1,1 0,-1 0,1 0,0 0,-1 0,1 0,0 0,-1 0,1 0,0 0,-1 0,1 0,0 1,-1-1,1 0,0 0,-1 1,1-1,-1 1,1-1,-1 0,1 1,-1-1,1 1,-1-1,1 1,-1-1,0 1,1-1,-1 1,1 0,9 39,-7-23,37 171,-38-163</inkml:trace>
  <inkml:trace contextRef="#ctx0" brushRef="#br0" timeOffset="4168.072">1891 1113,'39'-4,"16"-3,5 1,-8 1</inkml:trace>
  <inkml:trace contextRef="#ctx0" brushRef="#br0" timeOffset="12068.895">0 775,'0'-22,"1"0,1 0,1 1,1-1,1 1,1-1,0 2,2-1,7-13,-14 32,23-52,3 1,1 2,29-38,-24 42,-27 36,0 0,1 0,0 1,1-1,0 1,1 1,0 0,0 0,1 1,0 0,1 1,-1 0,2 0,-1 1,0 1,1 0,7-2,106-16,-118 21,0 0,0 1,1-1,-1 2,0-1,1 1,-1 0,1 0,-1 1,0 0,1 0,-1 1,0 0,0 0,0 1,0 0,-1 0,1 0,-1 1,4 2,-10-6,-1 1,1-1,-1 0,1 0,0 0,-1 0,1 0,0 1,-1-1,1 0,0 0,-1 0,1 1,0-1,-1 0,1 1,0-1,0 0,0 1,-1-1,1 0,0 1,0-1,0 0,0 1,-1-1,1 0,0 1,0-1,0 1,0-1,0 0,0 1,0-1,0 1,0-1,0 0,0 1,0-1,1 1,-1-1,0 0,0 1,0-1,0 0,1 1,-1-1,0 0,0 1,1-1,-1 0,-40-7,-183-100,222 106,0 1,0-1,0 1,-1 0,1 0,0 0,0-1,0 1,0 0,0 0,0 0,0 1,0-1,-1 0,1 0,0 1,0-1,0 0,0 1,0-1,0 1,0-1,0 1,1 0,-1-1,0 1,0 0,0 0,1 0,-1-1,0 1,1 0,-1 0,1 0,-1 0,1 0,-1 0,1 0,0 0,-1 0,1 1,0-1,0 0,0 1,-4 56,4-50,8 133,-8-140,1 0,-1 0,1 0,-1 0,1 0,-1 0,1 0,0-1,0 1,-1 0,1 0,0 0,0-1,0 1,0 0,0-1,0 1,0-1,0 1,0-1,0 0,0 1,0-1,0 0,1 0,-1 0,0 0,0 0,0 0,0 0,0 0,1 0,-1 0,0-1,0 1,0 0,0-1,0 1,0-1,0 1,0-1,0 0,0 1,0-1,0 0,49-36,-43 31,97-59,-103 65,0 0,0-1,0 1,1 0,-1 0,0-1,0 1,0 0,0 0,0 0,0 0,0 1,1-1,-1 0,0 0,0 1,0-1,0 1,0-1,0 1,0-1,0 1,0-1,0 1,-1 0,1 0,0-1,0 1,0 0,-1 0,1 0,-1 0,1 0,-1 0,1 0,-1 0,1 0,-1 0,0 0,1 0,-1 0,0 0,0 1,0-1,0 0,0 0,0 0,0 0,-1 0,1 0,0 1,-4 13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9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57 144,'-4'34,"2"25,3 8,0-4,0-6,0-9,0-8,0-6,-1-3,1-3,-1-1,0-5</inkml:trace>
  <inkml:trace contextRef="#ctx0" brushRef="#br0" timeOffset="446.402">1 32,'29'-8,"0"1,0 1,1 1,-1 2,1 1,0 1,0 2,10 2,-37-3,0 0,1 1,-1 0,0-1,0 1,0 0,0 1,0-1,0 0,0 1,0 0,-1 0,1 0,-1 0,1 0,-1 0,0 0,1 1,-1-1,-1 1,1 0,0 0,-1-1,1 1,-1 0,0 0,0 0,0 1,0-1,0 0,-1 0,0 0,1 1,-1-1,0 0,-1 0,1 1,-1-1,1 0,-1 0,0 0,0 0,0 0,-1 1,-74 111,32-59,42-53,0 0,0 0,1 0,-1 1,1-1,0 1,-1-1,2 1,-1-1,0 1,1 0,0-1,0 1,0 0,0-1,0 1,1-1,0 1,0 0,0-1,0 1,0-1,1 0,-1 1,1-1,0 0,0 0,0 0,0 0,1 0,-1-1,1 1,0-1,0 1,-1-1,2 0,-1 0,0-1,2 2,104 68,-105-67,-1 0,0-1,0 1,0 1,0-1,-1 0,1 1,-1-1,-1 1,1 0,0 0,-1-1,0 1,0 0,-1 0,1 0,-1 0,0 0,0 0,-1 0,0 0,0 0,0 0,0 0,-1 0,1 0,-1-1,0 1,-1-1,1 0,-1 1,0-1,0 0,0 0,-1-1,1 1,-1-1,0 0,0 0,0 0,-5 2,-3 3,-1-2,0 1,0-2,-1 0,1 0,-1-1,0-1,0 0,0-1,-1-1,-3 0,-7-1</inkml:trace>
  <inkml:trace contextRef="#ctx0" brushRef="#br0" timeOffset="763.563">819 201,'-14'33,"-10"21,-5 7,2-4,0-5,6-8,1-5,4-6,0-3,3-2,-2-6,3-1,-3-5,-2-5,0-4</inkml:trace>
  <inkml:trace contextRef="#ctx0" brushRef="#br0" timeOffset="1017.366">509 286,'33'34,"22"15,5 5,-2-3,-7-9,-11-8,-8-9,-5-4,-7-6</inkml:trace>
  <inkml:trace contextRef="#ctx0" brushRef="#br0" timeOffset="3250.523">1102 370,'19'0,"16"0,7 0,1 0,-2 0,-3-4,-3-3,-3 1,-2 1,-2 2,0 1,0 1,-6 0</inkml:trace>
  <inkml:trace contextRef="#ctx0" brushRef="#br0" timeOffset="3511.837">1186 568,'58'-5,"23"-1,3 0,-2 1,-12-4,-12 1,-12 0,-13 3</inkml:trace>
  <inkml:trace contextRef="#ctx0" brushRef="#br0" timeOffset="3901.35">2118 144,'-39'44,"2"1,1 1,-27 50,60-93,1 0,-1 0,0 0,1 1,0-1,0 1,0 0,0 0,0-1,1 1,0 0,0 0,0 0,0 0,1 1,-1-1,1 0,0 0,0 0,1 0,-1 1,1-1,0 0,0 0,0 0,1 0,-1-1,1 1,0 0,0 0,0-1,1 0,-1 1,1-1,0 0,0 0,0 0,0-1,0 1,1-1,-1 1,2-1,14 2,0-1,0-1,0-1,1-1,-1-1,0 0,1-1,-1-1,0-1,-1-1,1-1,-1 0,0-1,0-1,-1-1,0 0,14-11,-19 13,0-1,-1 0,0-1,0 0,-1 0,-1-1,1-1,-1 0,-1 0,0 0,-1-1,0 0,-1-1,0 0,-3 5,0 1,0-1,-1 0,0 0,0 0,-1 0,0-1,0 1,-1 0,0 0,-1-1,0 1,0 0,-1 0,0 0,0 0,-1 0,0 1,0-1,-1 1,0 0,0 0,-1 0,0-1,-3 0,1 1,-1 0,-1 0,1 0,-1 1,0 1,-1 0,1 0,-1 1,0 0,0 0,0 1,-1 0,1 1,-1 1,1-1,-1 2,0-1,-9 2,-15-1</inkml:trace>
  <inkml:trace contextRef="#ctx0" brushRef="#br0" timeOffset="4181.59">1863 201,'10'5,"22"6,11 1,7-1,0-2,2-4,-4-1,-1-3,2 0,-3-2,-4 1,-5-1,-3 6,-3 1,-3 0,0-1,-5-2</inkml:trace>
  <inkml:trace contextRef="#ctx0" brushRef="#br0" timeOffset="4517.511">2683 483,'-25'34,"-16"20,-2 1</inkml:trace>
</inkml:ink>
</file>

<file path=ppt/ink/ink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31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1 565,'38'5,"32"-3,9-3,1 0,-9 0,-11-1,-12 1,-13-4,-9-2,-7-4,-8 0</inkml:trace>
  <inkml:trace contextRef="#ctx0" brushRef="#br0" timeOffset="237.909">227 368,'-5'43,"-2"29,1 7,6-6,3-9,1-12,5-9,0-8,-1-5,3-7,5-8,-2-6</inkml:trace>
  <inkml:trace contextRef="#ctx0" brushRef="#br0" timeOffset="852.512">848 453,'-25'33,"2"1,1 0,2 2,1 0,2 2,-10 32,26-68,0 0,-1 1,1-1,0 1,0-1,0 1,0 0,1-1,-1 1,1 0,-1-1,1 1,0 0,0 0,1-1,-1 1,0 0,1 0,0-1,-1 1,1 0,0-1,0 1,1-1,-1 0,0 1,1-1,0 0,-1 0,1 1,0-1,0-1,0 1,0 0,1 0,-1-1,0 1,1-1,-1 0,1 0,0 0,11 1,1 0,0-2,0 0,0 0,0-2,0 1,0-2,-1 0,1-1,-1 0,0-2,0 1,1-2,102-106,41-68,-150 169,0-1,0 0,-1 0,0-1,-2 1,1-1,-2-1,0 1,0-1,-1 0,-1 0,-1 0,0 0,-1-12,-1 23,0-1,0 1,0 0,0 0,-1-1,0 1,0 0,0 0,0 1,0-1,-1 0,0 1,0-1,0 1,0 0,0 0,0 0,-1 0,0 1,1 0,-1-1,0 1,0 0,0 1,-1-1,1 1,0 0,0 0,-1 0,1 1,-1-1,1 1,-1 0,1 0,0 1,-1-1,1 1,-1 0,1 0,0 1,-4 1,-3 1,0 0,1 1,0 0,0 1,0 0,1 1,0-1,0 2,0 0,1 0,0 0,1 1,0 0,0 0,1 1,0 0,1 0,0 0,1 1,-1 3,-4 11,2 0,1 0,0 0,2 1,2-1,0 1,1 0,3 17,5 16,3 0,2-1,16 46,-9-38,-11-35,-1-13,-2 0,0 0,0 1,-2-1,-1 1,0 0,-1 0,-1 0,-1 0,0 0,-2-1,-3 14,-16 3,12-30</inkml:trace>
  <inkml:trace contextRef="#ctx0" brushRef="#br0" timeOffset="1190.588">1496 1,'142'458,"-134"-434,-1 0,-1 1,-1-1,-2 2,0-1,-1 0,-2 0,-1 1,0-1,-2 0,-1 0,-1 0,-2-1,0 0,-3 6,-3-5,-1-1,-1 0,-2-1,0 0,-1-2,-1 0,-1-1,-1-1,0 0,-2-2,0-1,-1-1,-11 5,12-7,5-2</inkml:trace>
</inkml:ink>
</file>

<file path=ppt/ink/ink5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8,'-10'5,"3"1,1-4,7-9,-2-1,0 4,-5 3,-6 6,3 3,9 0,8-1,9-3,0-1</inkml:trace>
</inkml:ink>
</file>

<file path=ppt/ink/ink5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0,'-9'10,"-4"7,5 2,5-8,7-6,7-3,-2-2,-8-2,1 1,0-1</inkml:trace>
</inkml:ink>
</file>

<file path=ppt/ink/ink5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1 378,'5'0,"6"0,6 0,6 0,2 0,3 0,1 0,0 0,1 0,-1 0,0 0,0 0,-1 0,1 0,-11 0,-7 0</inkml:trace>
  <inkml:trace contextRef="#ctx0" brushRef="#br0" timeOffset="373.129">1 604,'19'0,"16"0,7 0,-4-4,-3-3,-3 1,-2 2,-2 0,0 2,-1 1,1 0,0 1,-5 1</inkml:trace>
  <inkml:trace contextRef="#ctx0" brushRef="#br0" timeOffset="879.797">989 68,'0'454,"-25"-322,21-135,4-8</inkml:trace>
  <inkml:trace contextRef="#ctx0" brushRef="#br0" timeOffset="1282.915">651 97,'16'-12,"0"1,1 0,0 1,1 1,0 1,1 1,0 0,0 2,0 0,1 1,-1 1,1 0,0 2,0 0,0 2,0 0,-1 1,13 3,53-3,111-1,-194-1,0 0,-1 0,1 0,0 0,0 0,-1 0,1 1,0-1,-1 1,1-1,-1 1,1 0,0-1,-1 1,1 0,-1 0,0 0,1 0,-1 0,0 1,1-1,-1 0,0 1,0-1,0 0,0 1,0 0,-1 9</inkml:trace>
  <inkml:trace contextRef="#ctx0" brushRef="#br0" timeOffset="1650.126">565 831,'29'-15,"29"-9,8-1,0 4,-9 1,-3 4,-6 4,-7 4,-5 4,-4-2,-3 0,-1 0,-1 2,0 2,0 0,0-3,1-1,-5 0</inkml:trace>
  <inkml:trace contextRef="#ctx0" brushRef="#br0" timeOffset="2496.358">1441 520,'-178'361,"164"-333,11-19,12-18,150-212,39 33,-198 187,1 0,-1 0,1 0,0 0,-1 0,1 0,0 1,0-1,0 0,-1 0,1 1,0-1,0 1,0-1,0 1,0-1,0 1,0-1,0 1,0 0,1 0,-1 0,0-1,0 1,0 0,0 0,0 0,0 1,0-1,0 0,1 0,-1 1,0-1,0 0,0 1,0-1,0 1,0 0,-1-1,1 1,0-1,0 1,0 0,0 0,-1 0,1 0,0-1,-1 1,1 0,-1 0,1 0,-1 0,1 0,-1 0,0 1,9 64,18 165,-27-229,0 1,0 0,-1-1,1 0,-1 1,1-1,-1 1,0-1,0 0,0 1,0-1,-1 0,1 0,0 0,-1 0,0 0,1 0,-1 0,0-1,0 1,0 0,0-1,0 0,0 1,-1-1,1 0,0 0,0 0,-1-1,1 1,-1-1,1 1,-1-1,1 0,-1 0,1 0,-1 0,1 0,-1 0,1-1,-3 0,-5-1,1 0,-1-1,1 0,0 0,0-1,0-1,0 1,1-1,-1-1,-1-2,-92-93,88 89</inkml:trace>
  <inkml:trace contextRef="#ctx0" brushRef="#br0" timeOffset="5503.86">2146 40,'-7'1,"-1"-1,1 2,0-1,-1 1,1 0,0 0,0 1,1 0,-1 0,0 1,1 0,0 0,0 0,0 1,1 0,-1 0,1 0,0 1,1 0,-1 0,1 0,0 0,1 1,0-1,0 1,0 0,0 0,1 0,0 5,-60 247,60-246,0-1,1 1,1 0,0 0,0-1,1 1,1 0,1 0,-1-1,2 0,0 1,0-1,1-1,1 1,0-1,0 0,1 0,1 0,0-1,0-1,1 1,0-1,0-1,1 1,0-2,1 1,0-2,0 1,6 1,3-5,0-1,0 0,1-2,-1 0,0-2,0 0,0-1,0-1,0-1,-1 0,0-2,0 0,0-1,3-4,-2 5,0-2,-1-1,0 0,-1-2,0 0,-1 0,-1-2,1 0,-2-1,0-1,-1 0,-1-1,0 0,-2-1,0-1,0 0,-2 0,0-1,-2 0,5-18,-10 30,-1-1,0 1,-1-1,0 0,0 1,-1-1,0 0,0 1,-1-1,0 1,0-1,-1 1,0 0,-1 0,0 0,0 1,-1-1,0 1,0 0,0 0,-1 1,0 0,-2-2,-6-4,1 1,-2 0,1 1,-2 0,1 1,-1 1,-1 1,1 0,-1 1,-15-3,13 5,0 1,0 1,0 1,0 0,0 2,0 0,0 1,0 1,1 1,-1 0,1 1,0 1,0 1,0 1,1 1,1 0,-1 1,1 0,1 1,0 1,1 1,-2 2,-6 11</inkml:trace>
  <inkml:trace contextRef="#ctx0" brushRef="#br0" timeOffset="5969.885">1920 491,'111'-50,"-95"41,0 0,1 1,0 0,0 2,1 0,-1 1,1 0,1 2,-1 0,11 0,-24 4,-1 0,0 1,1-1,-1 1,0 0,0 0,0 0,0 1,0-1,-1 1,1 0,-1 0,1 0,-1 1,0-1,-1 1,1 0,-1-1,1 1,-1 0,0 1,0-1,-1 0,1 2,24 37,-18-36,0-1,0 0,1 0,0-1,0 0,0 0,1-1,-1 0,1-1,0 0,0-1,0 0,0-1,0 1,0-2,1 0,-1 0,0-1,0 0,1 0,-1-2,0 1,-1-1,7-3,-2-5,-17 7</inkml:trace>
</inkml:ink>
</file>

<file path=ppt/ink/ink5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5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5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5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5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5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8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0,'-32'28,"1"1,2 1,1 2,2 0,1 2,2 1,-4 9,15-26,0 1,1 1,1 0,1 0,0 1,2 0,1 0,0 1,2 0,0 0,1 0,2 1,0-1,1 0,2 1,1 7,78 232,-76-247,52 95,-56-109,0 0,-1 1,1-1,1 0,-1 0,0 0,0 0,0 0,0-1,1 1,-1 0,0-1,1 1,-1 0,1-1,-1 0,1 1,-1-1,1 0,-1 0,1 0,-1 0,1 0,-1 0,1 0,-1 0,1-1,-1 1,0 0,1-1,-1 1,1-1,-1 0,14-8</inkml:trace>
  <inkml:trace contextRef="#ctx0" brushRef="#br0" timeOffset="1499.355">259 791,'33'-1,"0"-1,0-1,0-2,-1-1,0-1,0-2,0-1,-2-2,6-3,-16 1,-1 0,-1-1,0-1,-1 0,0-2,-2 0,0 0,-1-2,-1 1,0-2,-2 0,6-14,-14 31,0 0,0-1,-1 0,1 1,-1-1,0 0,0-1,-1 1,1 0,-1 0,0-1,-1 1,1 0,-1-1,0 1,0 0,-1-1,0 1,0 0,0-1,0 1,-2-3,1 8,0-1,0 0,-1 0,1 1,0-1,-1 1,1 0,0-1,-1 1,1 0,-1 1,1-1,0 0,-1 1,1-1,0 1,0 0,-1-1,1 1,0 0,0 1,0-1,0 0,0 0,0 1,0 0,1-1,-1 1,0 0,1 0,0-1,-1 1,0 2,-8 5,-6 7,0 1,1 0,0 1,2 1,0 0,1 1,1 0,1 1,1 0,-4 14,11-30,1 0,0 0,0 0,0 0,0 0,1 0,0 1,0-1,0 0,1 0,0 1,0-1,0 0,1 0,-1 0,1 0,0-1,1 1,-1 0,1-1,0 0,0 1,0-1,1 0,-1-1,1 1,0 0,0-1,0 0,1 0,2 1,6 4,0 0,0-1,0-1,1 0,-1-1,1 0,1-1,-1-1,1 0,13 0,-7-3,-1 0,1-2,-1-1,1 0,-1-2,0 0,0-1,-1-1,0-1,0-1,-1 0,0-2,0 0,-1-1,22-17,-2-1,0-2,-3-2,0-2,9-15,-36 44,-1 0,-1 0,0-1,0 1,0-1,-1-1,0 1,-1 0,1-1,-2 0,1 1,-1-1,-1 0,0-1,1-8,-3 17,1-1,-1 1,1-1,-1 1,1-1,-1 1,0-1,0 1,1-1,-1 1,0 0,0-1,0 1,-1 0,1 0,0 0,0 0,-1 0,1 0,-1 0,1 1,0-1,-1 0,0 1,1-1,-1 1,1 0,-1-1,1 1,-1 0,0 0,1 0,-1 0,0 0,1 0,-1 1,1-1,-1 0,0 1,1-1,-1 1,1 0,0 0,-1-1,0 2,-63 41,53-30,1 2,1-1,0 1,1 0,1 1,0 0,-4 14,11-24,0 0,0 0,0 0,1 0,-1 0,2 1,-1-1,1 0,0 0,0 0,0 0,1 0,0 0,0 0,1-1,-1 1,1-1,1 1,-1-1,1 0,-1 0,2-1,-1 1,0-1,1 0,0 0,0 0,0-1,0 0,0 0,1 0,0 0,-1-1,1 0,0-1,0 1,0-1,0 0,0 0,1-1,-1 0,0 0,4-1,8-1,-1-2,0 0,0-1,-1-1,1 0,-1-1,0-1,-1-1,0 0,0-1,-1 0,-1-1,0-1,0 0,-1-1,0 0,7-12,-9 12,6-5,0-2,-1 1,-2-2,0 0,-1-1,-1 0,-1 0,-1-1,-1-1,1-5,-8 27,-1-1,1 1,-1-1,1 0,-1 1,0-1,0 0,0 1,-1-1,1 1,-1-1,1 0,-1 1,0-1,0 1,0 0,0-1,0 1,-1 0,1-1,-1 1,1 0,-1 0,0 0,0 0,0 1,0-1,0 1,0-1,0 1,0-1,-1 1,1 0,-1 0,1 0,-1 1,1-1,-1 0,1 1,-1 0,0 0,1-1,-1 1,0 1,1-1,-1 0,1 1,-1-1,0 1,1 0,0 0,-1 0,1 0,-1 0,1 1,0-1,-2 2,-7 6,0 0,1 0,0 1,1 1,0-1,0 2,1-1,1 1,0 0,1 1,0-1,1 1,0 1,1-1,0 0,1 1,1 0,0 0,1 0,0 0,1 0,1 0,0 0,4 13,-3-16,2-1,-1 1,1-1,1 0,-1 0,2 0,0-1,0 1,0-1,1-1,0 1,1-1,0-1,0 1,1-1,0-1,0 0,1 0,-1-1,1 0,0 0,8 1,8 2</inkml:trace>
  <inkml:trace contextRef="#ctx0" brushRef="#br0" timeOffset="2014.523">1925 566,'-16'21,"2"-3,0 1,1 0,1 0,1 1,1 1,0 0,2 0,-4 16,12-37,0 0,1 0,-1 0,1 0,-1-1,0 1,1 0,-1 0,0 0,1 0,-1 0,1 0,-1 0,0 0,1 0,-1 1,0-1,1 0,-1 0,1 0,-1 0,0 0,1 1,-1-1,0 0,1 0,-1 1,0-1,0 0,1 0,-1 1,0-1,0 0,0 1,1-1,-1 0,0 1,0-1,0 0,0 1,0-1,1 1,-1-1,0 0,0 1,0-1,0 1,0-1,0 0,0 1,-1-1,1 0,0 1,0-1,0 1,0-1,0 0,-1 1,1-1,23-24,116-153,-138 176,-1-1,1 1,-1-1,1 1,-1 0,1-1,-1 1,1-1,0 1,0 0,0-1,0 1,0 0,0 0,0 0,0 0,0 0,0 0,0 0,1 0,-1 0,0 1,1-1,-1 0,1 1,-1-1,1 1,-1 0,1-1,-1 1,1 0,-1 0,1 0,-1 0,1 0,0 0,-1 1,1-1,-1 0,1 1,-1-1,0 1,1 0,-1-1,1 1,-1 0,13 42,-14-38,1 0,-1 0,1 1,0-1,1 0,-1 0,1-1,0 1,0 0,1 0,-1-1,1 1,0-1,0 0,1 0,-1 0,1-1,0 1,0-1,0 0,0 0,0 0,1 0,0-1,-1 0,1 0,0 0,0 0,0-1,4 1,-1-3,-1-1,1 1,-1-1,0-1,0 1,0-1,0-1,0 1,-1-1,0 0,1-1,-1 1,-1-1,1-1,-1 1,0-1,0 1,-1-2,1 1,-1 0,-1-1,1 0,-1 1,0-1,-1-1,0 1,1-4,4-3,0-3</inkml:trace>
  <inkml:trace contextRef="#ctx0" brushRef="#br0" timeOffset="2480.364">2574 29,'1'0,"0"0,1 0,-1 0,0 0,1 0,-1 1,0-1,0 0,1 1,-1-1,0 1,0-1,0 1,1-1,-1 1,0 0,0 0,0 0,0 0,0-1,0 1,-1 0,1 0,0 1,0-1,-1 0,1 0,-1 0,1 0,-1 1,1-1,-1 0,0 0,1 1,-1-1,0 0,0 1,0-1,0 0,0 1,-1-1,1 0,0 0,0 1,-1-1,1 0,-23 66,19-59,-32 69,23-55,2-1,0 2,2-1,0 2,2-1,1 1,0 0,2 0,1 1,1-1,0 9,3-30,-1 1,1 0,0 0,0 0,0 0,0-1,0 1,1 0,0-1,0 1,0-1,0 0,1 0,-1 0,1 0,-1 0,1 0,0-1,0 1,1-1,-1 0,0 0,1 0,-1 0,1-1,0 1,-1-1,1 0,0 0,0 0,0-1,0 0,0 1,0-1,0 0,-1-1,1 1,4-2,7 0,0-1,0 0,0-2,-1 1,0-2,0 0,0-1,-1 0,0-1,0 0,-1-1,2-2,-3-1</inkml:trace>
  <inkml:trace contextRef="#ctx0" brushRef="#br0" timeOffset="2735.378">2291 340,'43'0,"29"0,7-5,-5-1,-11 0,-6 1,-8-4,-12 1</inkml:trace>
</inkml:ink>
</file>

<file path=ppt/ink/ink5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5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5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4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03546.503">4173 1293,'17'121,"12"-5,-23-82,-1 1,-2 0,-2-1,-1 1,-2 17,0 24,1-3,0-73,0 0,0 1,0-1,0 0,0 1,0-1,0 0,0 0,0 0,0 0,0 0,0 0,0 0,0 0,0 0,0 0,0-1,0 1,0 0,0-1,0 1,0-1,1 1,-1-1,0 1,0-1,0 1,1-1,-1 0,0 0,1 1,-1-1,0 0,1 0,-1 0,0 0,-14-11,-17-15,-2 1,-1 2,-1 1,-16-6,44 26,7 3,-1 0,1 0,-1-1,0 1,1 0,-1-1,1 1,-1-1,1 1,-1-1,1 1,-1-1,1 0,0 0,-1 0,1 0,0 0,0 0,0 0,0 0,0-1,0 1,0 0,0-1,0 1,0-1,1 1,-1-1,1 1,-1-1,1 1,-1-1,1 1,0-1,0 0,0 1,0-1,0 1,0-1,1 0,-1 1,0-1,1 1,-1-1,1 1,-1-1,1 1,0-1,7-5,0 1,0 0,1 1,0 0,0 0,0 0,0 2,1-1,0 1,-1 0,1 1,0 0,6 0,225-4,-139 8,-29-1,-73 0,1 0,-1 1,-1-1,1 0,0 0,0 0,0 1,-1-1,1 0,0 0,-1 0,1 0,-1 0,1 1,-1-1,0 0,0 0,1 0,-1-1,0 1,0 0,0 0,0 0,0-1,0 1,0 0,0-1,0 1,0-1,0 1,0-1,-1 0,0 1,-1 1,-221 175,140-122,71-53</inkml:trace>
  <inkml:trace contextRef="#ctx0" brushRef="#br0" timeOffset="105210.678">3693 2027,'0'20,"1"0,1 0,0 0,2-1,0 1,1-1,1 0,1 0,1 0,0-1,8 11,-14-26,1 1,0-1,-1 0,1 0,0 0,1-1,-1 1,0-1,1 1,-1-1,1 0,0-1,0 1,0-1,-1 1,1-1,1 0,-1-1,0 1,0-1,0 1,0-1,0-1,1 1,-1-1,0 1,0-1,0 0,0 0,0-1,0 1,-1-1,1 0,119-75,-121 75,1-1,-1 0,1 1,0-1,0 1,0 0,0 0,1 0,-1 0,0 0,1 1,-1 0,1-1,-1 1,1 1,0-1,-1 0,1 1,0 0,0 0,-1 0,1 0,0 1,0-1,-1 1,1 0,0 0,-1 0,1 1,-1-1,0 1,1 0,-1 0,0 0,2 2,13 14,-14-14,0 1,0-1,1 1,0-1,0-1,0 1,0-1,0 1,1-2,-1 1,1-1,0 1,0-1,0-1,3 1,-3 0,0-1,0 0,-1-1,1 1,0-1,0 0,0 0,0-1,0 0,0 0,0 0,0-1,-1 0,1 0,-1 0,1-1,-1 0,0 0,0 0,0 0,0-1,-1 0,0 0,1 0,-1-1,-1 1,1-1,-1 0,0 0,0 0,0-1,-1 1,2-3,-3 4,0-1,0 1,0-1,0 1,-1-1,1 1,-1-1,0 1,-1-1,1 1,-1-1,0 1,0-1,0 1,-1 0,1-1,-1 1,0 0,0 0,-1-1,-11-8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5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4:4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621 311,'-7'-6,"-1"0,1 0,-1 1,0 0,0 0,-1 1,1 0,-1 0,0 1,0 0,0 1,-1 0,1 1,0 0,-1 0,1 1,-1 0,1 0,-1 1,-5 2,-188 56,172-47,20-9,1 0,0 0,0 0,0 1,0 0,1 1,0 0,0 1,0-1,1 2,0-1,0 1,0 0,1 1,0 0,-3 4,9-10,0 0,1 0,-1 0,0 0,1 0,-1 0,1 0,0 0,0 1,-1-1,1 0,1 0,-1 0,0 0,0 0,1 0,-1 0,1 0,0 0,0 0,-1 0,1 0,0 0,1 0,-1-1,0 1,0 0,1-1,-1 1,1-1,-1 0,1 1,0-1,0 0,-1 0,1 0,0 0,2 0,81 28,-77-27,55 21,-62-23,0 1,1 0,-1 0,0 0,0 0,0 0,0 0,0 1,0-1,0 0,0 0,0 1,0-1,-1 0,1 1,0-1,-1 1,0-1,1 1,-1-1,0 1,0 0,1-1,-1 1,0-1,-1 1,1-1,0 1,0-1,-1 1,1-1,-1 1,1-1,-1 1,0-1,1 1,-1-1,0 0,0 0,-1 1,-149 150,149-150,0 0,0 0,0 0,1 1,-1-1,0 0,1 1,0-1,-1 1,1-1,0 1,0 0,1-1,-1 1,1 0,-1 0,1-1,0 1,0 0,0 0,0 0,0-1,1 1,-1 0,1 0,0-1,0 1,0 0,0-1,0 1,1-1,-1 0,1 1,-1-1,1 0,0 0,0 0,0 0,0 0,0 0,1-1,-1 1,1-1,-1 1,1-1,-1 0,1 0,0 0,14 4,-1-1,1-1,0 0,0-2,1 0,-1 0,0-2,13-1,7 0,59-17,-77 13</inkml:trace>
  <inkml:trace contextRef="#ctx0" brushRef="#br0" timeOffset="903.681">1017 594,'-8'-2,"1"0,0 1,0 0,-1 1,1-1,0 1,-1 1,1-1,0 1,0 1,0-1,0 1,0 1,0-1,0 1,0 0,1 1,0-1,-1 1,1 1,1-1,-1 1,1 0,0 0,-2 3,-17 10,15-12,0 0,0 1,0-1,1 2,0-1,0 1,1 1,0-1,1 1,0 1,0-1,1 1,0 0,-2 7,6-14,1 0,0-1,0 1,0 0,1-1,-1 1,0 0,1-1,0 1,0-1,0 1,0-1,0 1,0-1,0 0,1 1,0-1,-1 0,1 0,0 0,0 0,0-1,0 1,0 0,0-1,0 1,1-1,-1 0,1 0,-1 0,1 0,0 0,86 10,-74-12,1-1,-1 0,1-1,-1-1,0 0,0-1,-1-1,1 0,-1-1,-1 0,1-1,-1-1,-1 0,1-1,-2 0,3-3,-10 4,0 0,0-1,-1 0,-1 0,1 0,-2 0,1 0,-1 0,-1-1,0 1,0 0,-1 0,0-1,-1 1,0 0,-1 0,2 6,1 1,-1-1,0 1,-1-1,1 0,-1 1,1 0,-1-1,0 1,0 0,0 0,-1 0,1 0,-1 1,0-1,0 1,1-1,-2 1,1 0,0 0,0 0,-1 1,1-1,-1 1,1 0,-1 0,1 0,-1 0,0 1,0-1,1 1,-1 0,0 0,0 0,1 1,-1 0,0-1,1 1,-2 1,-8 7</inkml:trace>
  <inkml:trace contextRef="#ctx0" brushRef="#br0" timeOffset="1286.5">960 707,'0'9,"0"9,5 5,1 4,5 2,0 1,-1 1,-3-2,-2-4</inkml:trace>
  <inkml:trace contextRef="#ctx0" brushRef="#br0" timeOffset="1604.119">1270 621,'-3'21,"0"0,1 0,1 0,1 0,1 0,0 0,2 0,0 0,2-1,5 15,-9-31,1 0,0-1,0 1,0 0,1-1,-1 0,1 1,0-1,0 0,0-1,0 1,0 0,1-1,-1 0,1 0,0 0,-1 0,1 0,0-1,0 0,0 0,0 0,0 0,1-1,-1 1,0-1,0 0,0 0,0-1,1 1,-1-1,0 0,0 0,0 0,0-1,0 1,-1-1,1 0,0 0,-1 0,1-1,-1 1,1-2,4-2,-1 0,0 0,0-1,0 0,-1 0,0-1,-1 1,0-1,0-1,0 1,-1-1,-1 0,1 0,-1 0,-1 0,0 0,0-1,-1 1,0-1,0 1,-1-1,-1 1,1-1,-3-8,-4-1</inkml:trace>
  <inkml:trace contextRef="#ctx0" brushRef="#br0" timeOffset="1816.033">1722 650,'-5'24,"-1"8</inkml:trace>
  <inkml:trace contextRef="#ctx0" brushRef="#br0" timeOffset="2002.815">1778 311,'0'0</inkml:trace>
  <inkml:trace contextRef="#ctx0" brushRef="#br0" timeOffset="2253.331">2089 114,'-18'85,"4"-23,3 1,2 0,2 23,9 234,-2-296</inkml:trace>
  <inkml:trace contextRef="#ctx0" brushRef="#br0" timeOffset="2752.271">2371 537,'0'19,"0"12,0 4,-5-3,-1-7</inkml:trace>
  <inkml:trace contextRef="#ctx0" brushRef="#br0" timeOffset="2999.993">2371 311,'0'0</inkml:trace>
  <inkml:trace contextRef="#ctx0" brushRef="#br0" timeOffset="3474.103">2653 1,'0'622,"-10"-549,10-73,0 0,1 0,-1 0,0 0,0 0,1 0,-1 0,0 0,1 0,-1 0,0 0,0 0,1 0,-1 0,0 1,0-1,1 0,-1 0,0 0,0 0,1 0,-1 1,0-1,0 0,0 0,1 0,-1 1,0-1,0 0,0 0,0 1,1-1,-1 0,0 0,0 1,0-1,0 0,0 1,0-1,0 0,0 0,0 1,0-1,0 0,0 1,0-1,0 0,0 0,0 1,0-1,19-23,-19 22,18-20,0 0,1 1,1 1,1 1,0 0,2 2,0 0,0 2,2 1,-1 0,2 2,9-2,-33 11,-1 1,1 0,0 0,0 0,0 0,0 0,0 0,0 1,0-1,0 1,0-1,0 1,0 0,1 0,-1 0,0 0,0 0,0 0,0 1,0-1,0 1,0-1,0 1,0 0,0 0,0 0,0 0,0 0,0 0,-1 0,1 1,0-1,-1 1,0-1,1 1,-1-1,0 1,1 0,-1 0,0 0,0 0,-1 0,1 0,0 0,-1 0,1 0,-1 0,1 0,-1 0,0 2,-4 15,0 0,-1-1,-1 1,0-1,-2-1,0 1,-1-1,-1-1,-11 16,16-24,-2 3,-1 1,0-1,-1-1,0 0,0 0,-2 0,1-1,-1-1,0 0,0-1,-1 0,0 0,-1-1,1-1,-7 2,14-6,0 0,-1-1,1 0,0 0,0 0,-1-1,1 0,0 0,0 0,0 0,0-1,0 0,0 0,0-1,0 1,1-1,-1 0,1 0,-2-2,-9-6</inkml:trace>
  <inkml:trace contextRef="#ctx0" brushRef="#br0" timeOffset="4038.838">3076 763,'31'-10,"0"-1,-2-2,1-1,-2-1,0-1,-1-2,3-3,-22 16,0-1,0 0,-1 0,1-1,-2 0,1 0,-1 0,0-1,0 0,-1-1,0 1,-1-1,0 0,0 0,-1 0,0 0,-1 0,0-1,0 0,-1 1,0-1,-1 0,0 1,0-1,-2-5,1 12,0 0,0 0,0 0,0 1,-1-1,1 0,-1 1,0-1,1 1,-1 0,0 0,-1-1,1 1,0 1,0-1,-1 0,0 0,1 1,-1 0,0-1,1 1,-1 0,0 0,0 1,0-1,0 1,0-1,0 1,0 0,0 0,0 0,0 0,0 1,0-1,0 1,0 0,1 0,-1 0,0 0,0 0,1 1,-1-1,1 1,-1 0,1 0,0-1,-1 2,1-1,0 0,1 0,0-1,0 1,0 0,0 0,0-1,1 1,-1 0,0 0,1 0,0 0,-1 0,1 0,0-1,0 1,0 0,0 0,1 0,-1 0,0 0,1 0,-1 0,1 0,0-1,-1 1,1 0,0-1,0 1,0 0,1-1,-1 1,0-1,0 1,1-1,-1 0,1 0,-1 0,1 1,0-1,-1-1,1 1,0 0,1 0,84 29,-82-29,4 1,-4-2,1 1,-1 0,1-1,-1 2,0-1,0 1,0 0,0 0,0 0,0 1,0-1,-1 1,1 0,-1 1,0-1,0 1,0 0,-1 0,1 0,-1 0,0 1,0-1,0 1,0 2,-1 2,-1-1,-1 1,1-1,-2 1,1-1,-1 1,0 0,-1-1,0 0,0 1,-1-1,0 0,0 0,-2 1,-10 31,15-39,-1 1,0-1,1 0,-1 1,1-1,0 0,-1 1,1-1,0 1,0-1,0 0,0 1,0-1,0 1,0-1,0 0,0 1,1-1,-1 1,1-1,-1 0,1 1,-1-1,1 0,0 0,0 0,0 1,-1-1,1 0,0 0,0 0,0 0,1 0,-1-1,0 1,0 0,0 0,1-1,-1 1,0-1,1 1,-1-1,0 0,1 1,-1-1,1 0,0 0,12-3</inkml:trace>
  <inkml:trace contextRef="#ctx0" brushRef="#br0" timeOffset="4289.695">3726 537,'-5'29,"-2"14,1 0</inkml:trace>
  <inkml:trace contextRef="#ctx0" brushRef="#br0" timeOffset="4554.505">3782 255,'0'0</inkml:trace>
  <inkml:trace contextRef="#ctx0" brushRef="#br0" timeOffset="5203.866">4007 424,'-5'13,"0"0,1 0,0 1,1 0,0 0,1-1,1 1,0 1,1-1,0 0,1 0,1 0,0 0,1-1,1 1,1 4,-3-15,1 1,-1-1,1 0,-1 0,1 0,0 0,0 0,0 0,1-1,-1 0,1 1,-1-1,1 0,0-1,-1 1,1-1,0 0,0 0,0 0,0 0,0 0,1-1,-1 0,0 0,0 0,0-1,0 1,0-1,0 0,0 0,0 0,0-1,0 1,0-1,-1 0,1 0,-1 0,1-1,-1 1,0-1,0 0,0 0,0 0,-1 0,1 0,-1-1,0 1,11-22,-2 0,-1 0,-1-1,-1 0,-1 0,-1-4,5-45,-11 62</inkml:trace>
  <inkml:trace contextRef="#ctx0" brushRef="#br0" timeOffset="5653.064">4431 707,'27'-42,"-18"24,2 1,0 1,1-1,1 2,0 0,1 0,1 1,12-8,-26 21,-1 0,1 0,0 1,0-1,0 0,0 0,0 1,0-1,0 1,0-1,0 1,0 0,0-1,0 1,0 0,0-1,0 1,1 0,-1 0,0 0,0 0,0 0,0 1,0-1,0 0,1 0,-1 1,0-1,0 0,0 1,0 0,0-1,0 1,0-1,0 1,-1 0,1 0,0-1,0 1,0 0,-1 0,1 0,-1 0,1 0,0 0,-1 0,10 57,-7-33,-3-23,0-1,0 0,0 0,0 0,1 0,-1 0,0 0,1 0,-1 0,1 0,-1 0,1 0,-1 0,1 0,0 0,-1 0,1 0,0-1,0 1,0 0,0-1,0 1,-1 0,1-1,0 1,0-1,1 1,-1-1,0 0,0 1,0-1,0 0,0 0,0 0,0 0,0 0,0 0,1 0,-1 0,0 0,0-1,0 1,0 0,0-1,0 1,0-1,0 1,52-35,-39 23,8-4,-9 6,-1 1,1-1,0 2,1 0,0 1,0 0,1 1,0 1,0 0,0 1,4-1,-16 5,-1 1,1-1,0 0,-1 1,1-1,-1 1,1 0,-1-1,1 1,-1 1,0-1,1 0,-1 0,0 1,0 0,0-1,0 1,0 0,0 0,-1 0,1 0,-1 0,1 0,-1 0,0 1,0-1,0 0,0 1,0-1,0 1,-1-1,1 1,-1 0,0-1,0 1,0-1,0 1,0 1,16 48,-4-39</inkml:trace>
  <inkml:trace contextRef="#ctx0" brushRef="#br0" timeOffset="6985.021">0 1130,'503'-1,"-269"-24,77-4,113-2,-153 15,-209 10,1 3,0 3,-1 3,43 8,7-1,0-4,81-8,-43 0,771 2,-697-27,371 26,-312 0,-115-26,58-2,-86 29,-116 0</inkml:trace>
  <inkml:trace contextRef="#ctx0" brushRef="#br0" timeOffset="8471.115">2766 1074,'-22'540,"14"-339,9-200,-1 0,0 0,0 0,0 1,0-1,0 0,0 0,0 0,0 0,-1 0,1 0,0 1,-1-1,1 0,-1 0,1 0,-1 0,1 0,-1 0,0-1,1 1,-1 0,0 0,0 0,0-1,0 1,0 0,1-1,-1 1,0-1,0 1,-1-1,1 1,0-1,0 0,0 1,0-1,0 0,0 0,0 0,-1 0,1 0,0 0,0 0,0 0,0-1,0 1,0 0,0-1,0 1,0-1,0 1,0-1,0 1,0-1,0 0,0 1,0-1,0 0,1 0,-1 0,0 0,0 0,-16-6,-1 1,0 1,0 0,-1 1,1 1,-1 1,0 1,0 0,0 2,1 0,-5 1,-27 0,-235 9,12 6,-183-15,209-4,125 20,117-17,2 0,-1 0,1 1,-1-1,0-1,1 1,-1 0,0-1,0 0,0 0,1 0,-1 0,0-1,0 1,1-1,-1 0,0 0,1 0,-1-1,1 0,2 1,1-1,0 0,-1 0,1 0,0 0,0 0,0 0,1 0,-1 0,0 0,1 0,-1 0,1 0,0 1,0-1,-1 0,1 0,0 1,1-1,-1 1,0-1,0 1,1-1,-1 1,2-1,2-6,-3 5,135-229,-107 158,-5 95,70 146,-68-124,-2 2,-2 1,-3 1,-1 0,-3 2,0 3,6 55,-22-107,0 1,-1 0,1-1,0 1,0 0,0-1,0 1,-1 0,1-1,0 1,0 0,-1-1,1 1,-1-1,1 1,0 0,-1-1,1 1,-1-1,1 1,-1-1,0 0,1 1,-1-1,1 0,-1 1,0-1,1 0,-1 0,0 1,1-1,-1 0,0 0,1 0,-1 0,0 0,0 0,1 0,-1 0,0 0,1 0,-1 0,0-1,1 1,-1 0,0 0,1-1,-1 1,0 0,1-1,-1 1,1-1,-1 1,1-1,-1 1,1-1,-42-31,34 26,-57-44,-2 3,-2 2,-11 0,66 38,0 1,0 1,-1 0,0 1,0 1,0 0,0 1,0 1,-1 0,-5 1,-3 0</inkml:trace>
  <inkml:trace contextRef="#ctx0" brushRef="#br0" timeOffset="16526.038">5447 707</inkml:trace>
  <inkml:trace contextRef="#ctx0" brushRef="#br0" timeOffset="16774.651">5419 340,'0'0</inkml:trace>
</inkml:ink>
</file>

<file path=ppt/ink/ink5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5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385,'-67'0,"-186"11,79 25,173-36,0 0,0 0,0 1,0-1,0 0,0 0,0 1,0-1,0 0,0 1,0-1,0 1,1-1,-1 1,0-1,0 1,0 0,1-1,-1 1,0 0,1 0,-1 0,1-1,-1 1,1 0,-1 0,1 0,0 0,-1 0,1 0,0 0,0 0,-1 0,1 0,0 0,0 0,0 0,0 0,1 0,-1 0,0 0,0 0,1 0,-1 0,0 0,1 0,-1-1,1 1,-1 0,1 0,-1 0,1 0,0-1,-1 1,1 0,0-1,0 1,0 0,-1-1,1 1,1-1,14 11,2-1,-1 0,1-2,1 0,0-1,0-1,0-1,7 1,43 14,26 14,-111-13,-195 74,177-79,6-4,1 2,1 0,0 2,1 1,0 1,-17 17,40-34,-1 0,1 1,0-1,0 1,0 0,0 0,0 0,0 0,0 0,1 0,-1 0,1 1,-1-1,1 1,0-1,0 1,0-1,0 1,0-1,1 1,-1 0,1 0,0-1,0 1,0 0,0 0,0-1,1 1,-1 0,1-1,-1 1,1 0,0-1,0 1,1-1,-1 1,0-1,1 0,-1 0,1 1,0-1,0 0,0 0,0-1,0 1,0 0,0-1,1 1,-1-1,0 0,1 1,1-1,160 6,-108-10,149 1,-182-2,-6-2</inkml:trace>
  <inkml:trace contextRef="#ctx0" brushRef="#br0" timeOffset="3087.758">1 864,'0'-225,"7"196,1 0,2 0,0 1,2 1,1 0,1 1,1 0,1 1,2 0,0 2,2 0,20-18,-16 13,8-6,2 1,1 2,2 1,24-14,-61 43,12-8,-8 5,0 0,0 0,0 0,1 0,-1 1,1-1,0 1,0 0,0 1,0-1,0 1,1 0,-1 1,1-1,-1 1,1 0,0 0,-1 1,1-1,0 1,0 1,-1-1,1 1,0 0,-1 0,1 1,-1-1,1 1,-1 0,2 2,-6-3,0-1,0 0,0 0,-1 0,1 0,0 0,0 0,0 0,-1 0,1 1,0-1,0 0,-1 1,1-1,0 0,0 1,-1-1,1 1,0-1,-1 1,1 0,-1-1,1 1,-1 0,1-1,-1 1,1 0,-1-1,0 1,1 0,-1 0,0-1,0 1,0 0,0 0,1 0,-1 0,0-1,0 1,0 0,0 0,-1 0,1-1,0 1,0 0,0 0,-1 0,1-1,0 1,-1 0,1-1,-1 1,1 0,-1-1,1 1,-1 0,1-1,-1 1,0-1,0 1,-17 2,1-1,-1 0,0-2,0 0,0-1,0 0,0-2,0 0,-9-4,-133-48,159 55,0-1,1 1,-1-1,0 1,0 0,0-1,1 1,-1 0,0 0,0 0,0-1,0 1,0 0,1 0,-1 0,0 0,0 1,0-1,0 0,0 0,1 0,-1 1,0-1,0 0,0 1,1-1,-1 1,0-1,1 1,-1-1,0 1,1-1,-1 1,0 0,1-1,-1 1,1 0,0-1,-1 1,1 0,-1 0,1 0,0-1,0 1,-1 0,1 0,0 0,0 0,0-1,0 1,0 1,7 52,-3-38,25 172,-13-93,-16-95,0 1,0-1,1 1,-1 0,0-1,0 1,0-1,1 1,-1-1,0 1,1-1,-1 1,1-1,-1 1,0-1,1 1,-1-1,1 0,-1 1,1-1,-1 0,1 1,0-1,-1 0,1 0,-1 0,1 1,-1-1,1 0,0 0,-1 0,1 0,0 0,-1 0,1 0,-1 0,1 0,0-1,-1 1,1 0,-1 0,1 0,-1-1,1 1,-1 0,1-1,-1 1,1 0,-1-1,1 1,-1-1,1 1,-1-1,0 1,1-1,-1 1,0-1,1 1,-1-1,0 0,26-38,-23 34,14-24,0 1,2 0,1 2,1 0,2 2,0 0,24-18,51-46,-93 76,-4 1</inkml:trace>
  <inkml:trace contextRef="#ctx0" brushRef="#br0" timeOffset="13282.281">2540 526,'15'0,"9"0,5 0,3 0,1 0,-1 0,0 0,-2 0,0 0,-2 0,1 0,-1 0,0 0,0 0,0 0,0 0,-9 0,-9 0</inkml:trace>
  <inkml:trace contextRef="#ctx0" brushRef="#br0" timeOffset="13832.58">2597 696,'1'2,"1"0,-1-1,1 1,-1 0,1 0,0-1,0 1,0-1,0 0,0 1,0-1,0 0,0 0,0 0,1-1,-1 1,0 0,1-1,-1 0,0 1,1-1,-1 0,1 0,1-1,-1 2,225 1,-30-30,-114 23,-60-1</inkml:trace>
  <inkml:trace contextRef="#ctx0" brushRef="#br0" timeOffset="14734.788">4065 300,'0'-2,"0"1,0-1,-1 0,1 0,0 1,-1-1,1 0,-1 1,1-1,-1 0,0 1,1-1,-1 1,0-1,0 1,0 0,-1-1,1 1,0 0,0 0,-1 0,1 0,0 0,-1 0,1 0,-1 0,0 0,1 1,-1-1,1 1,-1-1,0 1,0 0,1-1,-1 1,0 0,1 0,-1 0,0 1,0-1,1 0,-1 1,0-1,-1 1,-75 27,63-20,1 0,1 1,0 0,0 1,1 0,0 1,0 1,1 0,1 0,0 1,1 1,-6 10,3-3,2 0,0 0,1 1,1 1,1 0,1 0,-3 22,10-34,0-1,0 0,1 0,1 0,0 0,0 0,1 0,0-1,0 0,1 0,1 0,-1 0,1-1,1 0,0 0,0-1,0 1,1-2,0 1,0-1,1 0,0-1,0 0,0 0,0-1,1 0,0-1,0 0,0-1,0 0,0 0,0-1,2 0,26 1,0-1,1-2,-1-1,0-2,0-2,0-2,-1-1,0-2,28-12,-61 22,28-12,-1-1,0-2,-1 0,-1-2,6-6,-28 19,-1 1,-1-1,1-1,-1 1,1 0,-1-1,-1 0,1-1,-1 1,0-1,-1 1,0-1,0 0,0 0,-1-1,0 1,0-1,-1 1,0-1,0 1,-1-1,0 1,0-1,-1 0,0 1,-1-5,-5-3,-1 1,0 0,-1 0,-1 0,0 2,0-1,-1 1,-1 1,0 0,-1 0,0 2,-1-1,1 2,-2 0,1 0,-8-2,21 10,-22-13,-1 1,-1 1,0 0,0 2,-1 2,0 0,0 1,0 2,-1 1,0 0,0 2,0 2,-21 2,12 4</inkml:trace>
  <inkml:trace contextRef="#ctx0" brushRef="#br0" timeOffset="15271.151">3500 610,'765'0,"-312"-28,-351 18,-86 8,-4 3</inkml:trace>
  <inkml:trace contextRef="#ctx0" brushRef="#br0" timeOffset="43973.719">1355 442,'-1'33,"-1"1,-2-1,-1 1,-2-1,-2-1,-8 23,-68 144,63-137,24-62,-1 0,1 0,0 0,0 0,0 0,-1 0,1-1,0 1,0-1,-1 1,1-1,0 0,-1 1,1-1,-1 0,1 0,-1 0,0-1,1 1,-1 0,0 0,0-1,1 1,-1-1,0 1,-1-1,2 1,9-12,0-1,-1 0,-1 0,0-1,-1-1,0 1,-1-1,-1-1,2-11,23-50,82-137,-112 213,-1 1,1-1,0 1,0 0,0-1,-1 1,2 0,-1 0,0 0,0-1,0 1,0 0,1 0,-1 1,0-1,1 0,-1 0,1 1,-1-1,1 1,-1-1,1 1,-1 0,1-1,0 1,-1 0,1 0,-1 0,1 0,0 1,-1-1,1 0,-1 1,1-1,-1 1,1-1,-1 1,1 0,-1-1,0 1,1 0,-1 0,0 0,0 0,1 0,-1 0,0 1,0-1,0 0,0 1,-1-1,60 130,-33-59,-27-71,0 0,0 1,0-1,0 1,0-1,1 0,-1 1,1-1,-1 0,1 0,-1 1,1-1,0 0,0 0,0 0,-1 0,1 0,0 0,0 0,0 0,1 0,-1 0,0 0,0-1,0 1,1 0,-1-1,0 1,0-1,1 0,-1 1,1-1,-1 0,0 0,1 0,-1 0,0 0,1 0,-1 0,1 0,-1-1,0 1,1 0,-1-1,0 1,0-1,1 0,-1 1,0-1,0 0,0 0,0 0,0 0,0 0,0 0,0 0,0 0,0 0,0-1,118-197,-114 193,45-50,-49 54,1 1,-1 0,1 0,0-1,-1 1,1 1,0-1,0 0,-1 0,1 1,0-1,0 1,0-1,0 1,0 0,0-1,0 1,0 0,0 1,0-1,0 0,-1 1,1-1,0 1,0-1,0 1,0 0,-1 0,1-1,0 1,-1 1,1-1,0 0,0 1,2 3,-1 0,0 0,0 0,-1 0,1 0,-1 1,0-1,-1 1,1 0,-1-1,0 1,-1 0,1-1,-1 6,4 21,1-8,0 1,-2-1,-1 0,0 1,-2-1,-1 1,-1-1,-3 13,-1-12,1 1,2 0,0 0,2 0,0 0,2 0,3 13,-2-22,-2-5</inkml:trace>
  <inkml:trace contextRef="#ctx0" brushRef="#br0" timeOffset="44957.446">2173 893,'-142'271,"180"-358,108-103,-142 184,0 1,0-1,0 1,1 0,0 1,0-1,0 1,1 0,0 0,-1 1,1 0,0 0,1 0,-1 1,0-1,3 1,-6 3,0 0,-1 0,1 1,-1-1,0 1,1 0,-1-1,0 1,0 0,0 0,0 1,0-1,-1 0,1 0,-1 1,0-1,1 1,-1 0,0-1,0 1,-1 0,1-1,0 1,-1 0,0 0,0 0,0 0,0-1,0 1,0 0,-1 0,1 0,-1 0,2 11,21 110,7 14,-28-114,-1-25</inkml:trace>
  <inkml:trace contextRef="#ctx0" brushRef="#br0" timeOffset="45310.102">2118 1090,'19'-4,"11"-3,6 1,-4 6,-3 3,0 1,-2 0,0-6,1-2,-1-1,-4-4,-6-1</inkml:trace>
</inkml:ink>
</file>

<file path=ppt/ink/ink5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6:04.83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1 198,'169'22,"59"-45,43 24,-281-1</inkml:trace>
  <inkml:trace contextRef="#ctx0" brushRef="#br0" timeOffset="268.168">170 395,'39'-4,"21"-3,6 1,-3 1,-8 2,-9 1,-6 1,-12 5,-4 2,-2 0,-5 0</inkml:trace>
  <inkml:trace contextRef="#ctx0" brushRef="#br0" timeOffset="817.915">481 28,'55'34,"173"97,-223-129,-1 0,1 0,-1 0,0 0,0 1,0 0,0 0,0 0,0 0,-1 1,0-1,1 1,-2 0,1 0,0 0,-1 0,1 1,-1-1,0 1,-1-1,1 1,-1 0,0-1,0 1,0 0,-1 0,0 0,0 0,0-1,0 1,-1 0,0 0,0 0,0 0,-1-1,1 1,-1 0,-9 8,0-1,-1 0,0 0,0-1,-2-1,1 0,-1 0,-3 0,-19 14,-159 119,178-128</inkml:trace>
  <inkml:trace contextRef="#ctx0" brushRef="#br0" timeOffset="15306.937">1440 113,'-1'43,"13"169,-8-194,-5-13,1-1,0 1,0 0,1-1,-1 1,1 0,0-1,0 1,0-1,1 1,0-1,-1 0,2 0,-1 0,0 0,1 0,0 0,0 0,0-1,0 0,1 1,-1-1,1 0,0-1,-1 1,1-1,1 0,-1 1,0-2,0 1,1-1,-1 1,1-1,-1 0,1-1,0 1,9-5,-1-1,0 0,0-1,0 0,-1-1,1 0,-2-1,1-1,-1 1,-1-2,1 0,-2 0,1-1,-1 0,-1 0,0-1,-1 0,3-7,11 8,-10 43,-10-28,5 22,-6-20,0 1,0-1,1 0,0 1,0-1,0 0,1 0,0 0,0 0,1 0,-1 0,1-1,1 1,-1-1,1 0,0 0,0 0,0 0,1-1,-1 0,1 0,0 0,1 0,-1-1,0 0,1 0,0 0,0-1,0 0,0 0,6 1,-6-4,1-1,-1 1,0-1,0-1,0 1,0-1,0 0,-1 0,1-1,-1 0,0 0,0 0,0 0,-1-1,1 0,-1 0,0 0,-1-1,1 1,-1-1,0 0,0 1,-1-1,0-1,0 1,0 0,-1 0,1-5,13-27,14-49,-25 63</inkml:trace>
  <inkml:trace contextRef="#ctx0" brushRef="#br0" timeOffset="15853.402">2427 1,'-16'55,"12"-41,1 1,0-1,1 1,1-1,0 1,1 0,1-1,0 1,1-1,1 5,1-14,0-1,1 0,-1-1,1 1,-1-1,1 0,0 0,0 0,1 0,-1-1,0 0,1 0,-1-1,1 0,0 0,-1 0,1 0,0-1,0 0,0 0,-1-1,1 1,0-1,0 0,4-2,11 1,37 0,-33 1</inkml:trace>
  <inkml:trace contextRef="#ctx0" brushRef="#br0" timeOffset="16153.508">2287 423,'52'-5,"23"-1,3 0,-6-4,-12 1,-10 1,-10 2,-6 2,-4 2,-3 1,-5 1</inkml:trace>
  <inkml:trace contextRef="#ctx0" brushRef="#br0" timeOffset="16886.038">2371 593,'176'-25,"-175"25,1-1,-1 0,1 1,-1-1,1 1,-1 0,1-1,-1 1,1 0,0 0,-1 0,1 0,-1 0,1 0,-1 1,1-1,0 1,-1-1,1 1,-1-1,1 1,-1 0,0-1,1 1,-1 0,0 0,0 0,1 0,-1 1,0-1,0 0,0 0,0 1,0-1,-1 0,1 1,0-1,-1 1,1-1,-1 1,1-1,-1 1,0-1,1 1,-1 0,0-1,0 1,0-1,-1 1,1 0,0-1,0 1,-1-1,1 1,-1-1,0 1,1-1,-2 2,-93 92,16-24,78-70,0 0,0-1,0 1,0 0,0 0,0 0,0 0,1 0,-1 0,0 0,1 0,-1 0,0 0,1 1,0-1,-1 0,1 0,0 1,-1-1,1 0,0 0,0 1,0-1,0 0,0 0,0 1,1-1,-1 0,0 0,1 1,-1-1,0 0,1 0,0 0,-1 0,1 0,0 1,-1-1,1 0,0-1,0 1,0 0,0 0,0 0,0 0,0-1,0 1,0-1,0 1,1 0,-1-1,0 0,0 1,1-1,73 10,-49-12,0-1,-1-1,0-1,0-1,0-2,9-4,-4 3,-11 3</inkml:trace>
  <inkml:trace contextRef="#ctx0" brushRef="#br0" timeOffset="26557.456">3134 339,'4'0,"7"0,7 0,4 0,3 0,3 0,1 0,0 0,1 0,-1 0,0 0,-5 0</inkml:trace>
  <inkml:trace contextRef="#ctx0" brushRef="#br0" timeOffset="37664.066">5984 57,'-15'0,"-1"0,1 1,0 1,0 0,1 1,-1 1,0 0,1 1,0 1,0 0,1 1,-1 0,1 1,1 0,0 1,0 1,1 0,0 1,0 0,1 0,-3 6,3 0,-47 102,56-114,-1 0,1 0,1 0,-1 0,1 0,-1 0,2 0,-1 0,0 0,1 0,0 0,0 0,0 0,1-1,0 1,0 0,0-1,0 1,1-1,0 0,0 0,0 0,0 0,3 2,3 1,-1 0,1-1,1 0,-1-1,1 0,0 0,0-1,0 0,1-1,-1 0,1-1,0 0,0-1,0 0,-1 0,1-2,0 1,0-1,2-1,12-1,1-2,-1-1,0-1,-1-1,0-1,0-1,14-9,103-92,-134 105,0 0,-1 0,0-1,0 0,0 0,-1 0,0-1,0 1,-1-1,0-1,0 1,-1 0,0-1,-1 0,0 1,0-1,-1 0,0 0,0-3,-5 7,1 0,-1 0,0 1,0-1,0 1,-1 0,0 0,1 1,-1-1,0 1,-1 0,1 0,-1 1,1 0,-1 0,0 0,0 0,1 1,-1 0,0 0,0 1,0 0,0 0,-5 1,-15-3</inkml:trace>
  <inkml:trace contextRef="#ctx0" brushRef="#br0" timeOffset="38210.948">5447 254,'4'1,"95"20,1-5,0-4,53-3,433-11,-587 2</inkml:trace>
  <inkml:trace contextRef="#ctx0" brushRef="#br0" timeOffset="34594.419">3698 28,'0'1,"1"-1,-1 1,1-1,-1 1,1-1,-1 1,1-1,-1 1,1-1,-1 0,1 1,0-1,-1 0,1 0,0 1,-1-1,1 0,0 0,-1 0,1 0,0 0,-1 0,1 0,0 0,-1 0,1 0,0 0,-1-1,1 1,0 0,-1 0,1-1,0 1,-1 0,1-1,-1 1,1-1,-1 1,1-1,-1 1,1-1,-1 1,1-1,-1 1,0-1,1 1,-1-1,0 0,1 1,-1-1,0 0,0 1,0-1,0 0,0 1,1-1,-1 0,0 1,-1-1,1 0,0 1,0-1,0 0,0 1,0-1,-1 0,1 1,0-1,6 14,0 1,-1 1,-1-1,0 1,-1-1,0 1,-1 0,-1 0,-1 1,0-1,0 0,-2 5,1 9,-31 289,33-312,-1-6</inkml:trace>
  <inkml:trace contextRef="#ctx0" brushRef="#br0" timeOffset="35275.979">4008 113,'-76'62,"41"-38,29-21,0 0,0 1,0 0,0 0,1 0,0 1,0 0,0-1,0 2,1-1,0 1,0-1,0 1,1 0,0 0,-2 7,5-9,1 0,0 1,1-1,-1 0,1 0,-1 0,1 0,0 0,1 0,-1-1,1 1,-1-1,1 1,0-1,0 0,1 0,-1 0,1-1,-1 1,1-1,0 0,0 0,0 0,0-1,0 1,0-1,3 1,26 16,-29-16,0 1,-1 0,1 0,0 0,-1 0,0 1,0-1,0 1,0 0,-1 0,1 0,-1 0,0 0,0 1,-1-1,1 3,3 13</inkml:trace>
  <inkml:trace contextRef="#ctx0" brushRef="#br0" timeOffset="36143.088">4375 85,'-1'-1,"0"0,0 0,0 0,0 0,-1 0,1 0,0 0,-1 0,1 1,-1-1,1 0,0 1,-1 0,1-1,-1 1,0 0,1-1,-1 1,1 0,-1 0,1 1,-1-1,1 0,-1 0,1 1,-1-1,1 1,-1-1,1 1,-1 0,1-1,0 1,-1 0,1 0,-1 1,-6 2,0 0,0 1,1 0,-1 0,1 1,0 0,1 0,-1 1,1 0,1 0,-1 0,-2 6,6-10,0 1,0-1,0 1,0 0,1 0,0-1,0 1,0 0,0 0,0 0,1 1,-1-1,1 0,1 0,-1 0,0 0,1 0,0 0,0 0,0 0,0 0,1 0,-1-1,1 1,0 0,0-1,1 0,0 2,142 137,-142-137,0 1,0-1,-1 1,1-1,-1 1,-1 0,1 0,-1 0,0 0,0 0,-1 0,0 0,0 0,0 1,-1-1,1 0,-2 0,1 0,-1 0,0-1,0 1,0 0,-1-1,0 1,0-1,0 0,-1 0,0 0,0-1,0 1,0-1,-1 0,0 0,-4 3,0-1,-1-1,1 0,-1-1,0 0,0 0,0-1,0 0,-1-1,1 0,-1-1,1 0,-1-1,1 0,-11-1,18 1,1 0,0 0,0 0,-1-1,1 1,0 0,0-1,0 0,0 1,0-1,0 0,0 0,0 0,0-1,0 1,0 0,0-1,1 1,-1-1,1 1,-1-1,1 0,0 0,-1 1,1-1,0 0,0 0,0 0,1-1,-1 1,0 0,1 0,-1 0,1 0,0-1,0 1,0 0,0 0,0 0,0-1,1 1,-1 0,1 0,0-1,1-5,0 0,1 0,0 0,1 0,0 1,0-1,1 1,0 0,0 0,0 1,3-2,121-74,-110 73</inkml:trace>
  <inkml:trace contextRef="#ctx0" brushRef="#br0" timeOffset="36747.217">4629 311,'14'0,"15"0,7 0,2 0,0-5,-3-1,-1-1,-3 2,-1 2,-1 1,-1-4,0-1,0 1,0 1,0 2,0 1,-10 1,-7 1</inkml:trace>
  <inkml:trace contextRef="#ctx0" brushRef="#br0" timeOffset="37017.67">4686 480,'9'4,"14"3,6-1,4-1,1-1,0-2,-2-1,-1-5,-1-3,-1 1,0 0,-1-2,0-1,0 2,-5 2</inkml:trace>
  <inkml:trace contextRef="#ctx0" brushRef="#br1" timeOffset="48147.226">932 988,'75'13,"1"-4,1-3,-1-4,1-2,-1-4,6-5,379-20,-85 11,41 18,-179 2,-53 10,-131-6,0-2,0-3,0-2,11-3,18-7,0 4,1 4,0 3,0 4,13 6,36 2,1-5,83-7,-77-2,139-30,-132 8,140-6,474 31,-591-28,-144 26,-2 0</inkml:trace>
</inkml:ink>
</file>

<file path=ppt/ink/ink5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01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114 791,'0'-17,"0"21,-17 275,-6-63,15-198,3-24,0-33,9-3,1 1,1 0,3 0,1 0,2 1,2 1,2 0,1 1,2 1,1 1,2 0,2 2,23-27,-31 38,2 1,1 0,0 2,2 0,0 1,1 1,1 1,0 1,1 1,1 1,0 2,1 0,3 1,-27 9,1 1,0-1,0 1,1-1,-1 1,0 0,0 1,1-1,-1 0,0 1,1 0,-1 0,0 0,1 0,-1 0,0 1,1 0,-1-1,0 1,0 0,0 1,0-1,0 1,0-1,0 1,0 0,0 0,-1 0,1 0,-1 0,1 1,-1-1,0 1,0 0,0-1,0 1,-1 0,1 0,-1 0,0 0,0 1,1 6,-1 0,0 0,-1 0,0 0,-1 0,0-1,0 1,-1 0,-1 0,1-1,-2 1,1-1,-1 0,-1 0,1 0,-2 0,-2 3,-117 125,112-125,-1-1,-1 0,0-1,-1 0,0-2,0 0,0 0,-1-2,-1 0,-1 0,17-5,0 0,1 0,-1-1,0 1,0 0,1-1,-1 0,0 1,0-1,0 0,1 0,-1 0,0 0,0 0,0 0,0-1,1 1,-1-1,0 1,0-1,1 0,-1 1,0-1,1 0,-1 0,1 0,-1 0,1-1,-1 1,1 0,0 0,0-1,0 1,-1-1,2 1,-1-1,0 0,0 1,0-1,1 0,-1 0,1 1,-1-1,1 0,0 0,0 0,-1 0,2 1,-1-1,0 0,0 0,0 0,1 0,21-41,-8 26</inkml:trace>
  <inkml:trace contextRef="#ctx0" brushRef="#br0" timeOffset="1113.849">932 566,'4'106,"-4"-103,1 1,1-1,-1 0,0 0,1 0,-1 0,1 0,0 0,0-1,0 1,1-1,-1 1,0-1,1 0,0 0,-1 0,1 0,0 0,0 0,0-1,0 0,1 1,-1-1,0 0,0-1,1 1,-1-1,0 1,1-1,-1 0,13-3,-1 0,0-1,0 0,0-1,0-1,-1-1,0 0,0-1,-1 0,0-1,0 0,-1-1,-1 0,1-1,-2-1,2-1,7-6,-18 19,-1-1,0 0,1 0,-1 0,1 0,-1 1,1-1,-1 0,1 1,0-1,-1 0,1 1,0-1,-1 1,1-1,0 1,0-1,0 1,0-1,-1 1,1 0,0 0,0-1,0 1,0 0,0 0,0 0,0 0,0 0,-1 0,1 0,0 0,0 0,0 1,0-1,0 0,0 1,0-1,-1 0,1 1,0-1,0 1,-1-1,1 1,0 0,0-1,-1 1,1 0,-1-1,1 1,-1 0,1 0,-1-1,1 1,-1 0,0 0,1 0,-1 0,0 0,0 0,0-1,0 1,1 0,-1 1,1 4,1 0,0 0,0 0,1 0,0 0,0 0,0-1,1 1,0-1,0 0,0 0,1-1,-1 1,1-1,0 0,0 0,1-1,-1 0,1 1,0-2,0 1,0-1,0 0,0 0,2 0,0-1,1 0,-1-1,1 0,-1 0,1-1,-1 0,1 0,-1-1,0 0,0-1,0 0,0 0,0 0,-1-1,1 0,-1-1,0 0,0 0,-1 0,1-1,-1 0,-1 0,1-1,2-4,2 0,-2-2,0 1,1 0,1 0,0 1,1 0,0 1,0 0,1 1,1 0,-1 1,1 0,1 1,-1 1,1 0,1 1,-1 0,6 0,-17 5,0-1,0 1,0 0,0 0,-1 0,1 1,0-1,0 1,0 0,-1-1,1 1,0 1,-1-1,1 0,-1 0,0 1,1 0,-1-1,0 1,0 0,0 0,0 0,0 0,0 1,-1-1,1 0,-1 1,1-1,-1 1,0-1,0 1,0 0,0-1,-1 1,1 0,-1 0,0 0,1 5,-1 1,0-1,0 1,-1 0,0-1,-1 0,1 1,-2-1,1 0,-1 0,-3 6,3-7,0 0,-1 1,1-1,-2-1,1 1,-1 0,0-1,0 0,0 0,-1-1,0 0,0 0,-1 0,1 0,-1-1,0 0,0-1,0 1,-1-2,1 1,-8 1,15-4,0 0,0 0,0-1,1 1,-1 0,0 0,0 0,0-1,0 1,0 0,0 0,0 0,0-1,1 1,-1 0,0 0,0-1,0 1,0 0,0 0,0-1,0 1,-1 0,1 0,0-1,0 1,0 0,0 0,0 0,0-1,0 1,0 0,-1 0,1 0,0-1,0 1,0 0,0 0,-1 0,1 0,0 0,0-1,0 1,-1 0,1 0,0 0,0 0,0 0,-1 0,1 0,0 0,22-11,205-16,-205 19,0 0,-1-1,0-1,0-1,-1-1,0-1,-1 0,-1-2,0 0,-1-1,-1-1,0 0,-1-1,-1-1,-1 0,-1-1,0 0,-2-1,9-15,-3-1,0-1,-3 0,-1-1,6-34,2-19,-20 91,0 1,0-1,0 1,0-1,-1 1,1-1,0 1,0-1,-1 1,1-1,0 1,-1-1,1 1,0-1,-1 1,1 0,-1-1,1 1,0-1,-1 1,1 0,-1 0,1-1,-1 1,1 0,-1 0,0 0,1 0,-1-1,1 1,-1 0,1 0,-1 0,1 0,-1 0,0 0,1 1,-1-1,1 0,-1 0,1 0,-1 0,1 1,-1-1,1 0,-1 0,1 1,-1-1,1 1,-1-1,1 0,0 1,-1-1,1 1,0-1,-1 1,-26 23,13-4,1 0,1 1,1 1,0 0,2 0,1 1,-5 22,1-9,0-3,3-12,1-1,1 2,0-1,2 1,0 0,2 0,0 0,2 1,0-1,1 0,2 1,0-1,2 4,-3-21,1 0,0-1,0 1,0 0,0-1,1 1,0-1,-1 0,2 0,-1 0,0 0,1-1,0 1,0-1,0 0,0 0,0 0,1-1,-1 1,1-1,-1 0,1-1,0 1,0-1,0 0,0 0,0 0,0-1,0 1,4-2,10 0,-1 0,0-2,0 0,0-1,0-1,-1-1,16-7,153-81,-167 83,-18 13,0-1,0 0,0 0,-1 1,1-1,-1 0,1 1,-1-1,1 1,-1-1,0 1,1-1,-1 1,0-1,0 1,0-1,0 1,0-1,-1 1,1-1,0 1,-1-1,1 0,-1 1,0-1,1 0,-1 1,0-1,0 1,-1 4,1 0,0-3,-1 1,1 0,0 0,0 0,0 0,0 0,1 0,0 0,0 0,0 0,0 0,0 1,1-1,0 0,0 0,0-1,0 1,1 0,-1 0,1 0,0-1,0 1,1-1,-1 0,1 1,-1-1,3 1,12 4</inkml:trace>
  <inkml:trace contextRef="#ctx0" brushRef="#br0" timeOffset="3464.558">3641 566,'-15'3,"0"1,1 0,-1 2,1-1,0 2,1 0,-1 0,2 2,-1-1,1 2,0-1,1 2,0-1,0 2,2-1,-1 1,1 1,-3 7,9-17,1 1,-1 0,1 0,0 0,0 0,0 0,1 0,-1 1,1-1,0 1,0-1,1 1,-1-1,1 1,0-1,0 1,1-1,-1 1,1-1,0 1,0-1,0 1,1-1,0 0,0 0,0 0,0 0,0 0,1 0,0-1,0 1,0-1,0 0,0 0,1 0,-1 0,1 0,0-1,0 1,0-1,0 0,0-1,1 1,-1-1,0 0,2 1,10-4,0 0,-1-1,0 0,0-2,0 1,0-2,-1 0,1-1,-2 0,1-1,-1-1,0 0,-1-1,0 0,0-1,-1 0,-1-1,0 0,6-9,23-23,-2-2,-2-1,-2-2,-2-2,-2 0,-3-2,14-38,-35 76,1-1,-2 0,0 0,-1-1,-1 1,0-1,-1 0,-1-4,0 16,-1-1,0 0,0 0,0 0,0 1,-1-1,0 0,0 1,-1 0,1-1,-1 1,0 0,-1 0,1 1,-1-1,0 1,0 0,0 0,-1 0,1 0,-1 1,0 0,0 0,-4-2,5 3,0 1,1-1,-1 1,0 0,0 1,1-1,-1 0,0 1,0 0,0 0,0 0,0 0,1 1,-1 0,0 0,0 0,0 0,1 0,-1 1,1-1,-1 1,1 0,0 0,-1 0,1 1,-1 1,-69 81,68-78,-6 10,0 0,1 1,1 1,0 0,1 0,2 0,0 1,1 0,0 0,2 1,1-1,0 1,1-1,2 11,3-15,0 0,1-1,1 0,0 0,1 0,1-1,0 0,1-1,1 1,0-2,0 1,1-2,1 1,0-1,0-1,1 0,1-1,0-1,0 0,3 1,64 16,-57-22</inkml:trace>
  <inkml:trace contextRef="#ctx0" brushRef="#br0" timeOffset="3767.687">4318 453,'-8'21,"1"0,1 1,1 0,1 1,1-1,1 1,0 0,2-1,1 1,1 0,1 7,-2-26,0 1,0-1,0 0,0 0,1 1,0-1,0 0,0 0,0 0,0-1,1 1,0 0,-1-1,2 0,-1 0,0 0,0 0,1 0,0 0,-1-1,1 0,0 0,0 0,1 0,-1-1,0 1,0-1,1 0,-1-1,1 1,-1-1,0 1,1-1,-1-1,1 1,-1-1,1 1,-1-1,0-1,1 1,1-1,2-2,1 1,0-1,-1-1,0 1,0-1,0-1,0 0,-1 0,0 0,0-1,-1 0,0 0,0-1,-1 1,0-1,0-1,0 1,-1-1,-1 1,0-1,0 0,0-1,-1 1,-1 0,1-1,-2 1,1 0,-1-1,-1 1,1-1,-2 1,1-1,-1 1,-3-7,3 12,1 0,-1 0,0 0,-1 1,1-1,-1 1,1-1,-1 1,0 0,0 0,-1 0,1 1,-1-1,1 1,-1-1,0 1,0 1,0-1,0 0,0 1,0 0,0 0,0 0,0 1,-1-1,1 1,0 0,-1 0,1 0,0 1,-1 0,-8 0,1 1,0 1,0 0,0 1,0 0,0 1,1 1,0-1,0 2,-2 1,-9 7,4-2</inkml:trace>
  <inkml:trace contextRef="#ctx0" brushRef="#br0" timeOffset="4219.032">4742 509,'-3'9,"-2"4,0 1,1-1,1 1,0 0,1 0,0-1,1 2,1-1,0 0,1 0,0 0,2 0,-1-1,1 1,-2-12,0 0,0 0,0-1,0 1,0 0,0-1,0 1,0-1,1 1,-1-1,1 0,-1 0,1 1,-1-1,1 0,0 0,-1 0,1-1,0 1,0 0,0-1,-1 1,1-1,0 0,0 1,0-1,0 0,0 0,0 0,0 0,0-1,0 1,0 0,0-1,-1 0,1 1,0-1,0 0,64-41,87-96,-152 138,0 0,0 0,0 0,0 0,1 0,-1 0,0 0,0 0,0 0,0 0,0 1,0-1,0 0,1 1,-1-1,0 1,0-1,-1 1,1 0,0-1,0 1,0 0,0 0,0-1,-1 1,1 0,0 0,-1 0,1 0,-1 0,1 0,-1 0,1 0,-1 0,0 0,1 1,-1-1,0 0,0 0,0 0,0 0,0 0,0 0,0 1,0-1,-1 0,1 0,0 0,-1 0,1 0,-1 0,0 1,6 20,-4-20,-1 0,1 0,0 0,0 0,-1 0,1-1,1 1,-1 0,0-1,0 1,1-1,-1 1,0-1,1 1,0-1,-1 0,1 0,0 0,-1 0,1 0,0 0,0-1,0 1,0 0,0-1,0 0,0 1,0-1,0 0,0 0,0 0,0 0,0 0,0-1,0 1,0-1,0 1,0-1,0 0,-1 0,1 1,1-2,64-57,-62 53,0 0,-1-1,1 0,-1 0,0 0,-1-1,0 1,0-1,-1 0,0 0,0 0,-1 0,0 0,0 0,-1 0,0 0,0 0,-1-1,-5-9</inkml:trace>
  <inkml:trace contextRef="#ctx0" brushRef="#br0" timeOffset="4634.472">5363 734,'121'-181,"-121"180,0 0,0 0,1 0,-1 0,1 0,-1 0,1 0,-1 0,1 0,0 0,-1 0,1 0,0 0,0 0,0 1,0-1,0 0,0 1,0-1,0 1,0-1,0 1,0-1,0 1,0 0,0-1,0 1,0 0,0 0,1 0,-1 0,0 0,0 0,0 0,0 0,0 0,1 1,-1-1,0 0,0 1,0-1,0 1,0-1,0 1,0 0,0-1,0 1,0 0,-1 0,1 0,0-1,0 1,-1 0,1 0,-1 0,1 0,-1 0,1 0,-1 0,1 1,-1-1,0 0,0 0,1 0,-1 1,0 3,1 0,0 0,0 0,0 0,1 0,0 0,0 0,0 0,0-1,1 1,0-1,0 0,0 1,0-1,1-1,-1 1,1 0,0-1,0 0,1 0,-1 0,1 0,-1-1,1 0,0 0,0 0,0 0,0-1,0 0,0 0,0 0,0-1,0 0,3 0,1-3,0 0,-1 0,1-1,-1 0,0-1,0 0,0 0,-1-1,1 0,-2 0,1-1,0 0,-1 0,-1 0,1-1,-1 0,0 0,-1 0,0-1,0 1,-1-1,0 0,-1 0,0 0,3-13</inkml:trace>
  <inkml:trace contextRef="#ctx0" brushRef="#br0" timeOffset="7615.012">6407 876,'57'-37,"-43"23,91-93,-48 54,-33 28,1 2,1 1,1 1,1 1,0 1,2 2,2 0,-30 15,0 1,0 0,0 0,0 0,0 0,0 0,0 0,0 0,1 1,-1-1,0 1,0-1,0 1,1 0,-1 0,0 0,0 0,1 0,-1 1,0-1,0 1,1 0,-1-1,0 1,0 0,0 0,0 0,0 0,0 1,-1-1,1 0,0 1,0 0,-1-1,1 1,-1 0,0 0,1-1,-1 1,0 0,0 0,0 0,-1 1,1-1,0 0,-1 0,1 2,-1 168,0-164,0 0,0 0,-1 0,0 0,0-1,-1 1,0 0,0-1,-1 1,0-1,0 0,-1 0,0 0,0-1,0 1,-1-1,0 0,0 0,-1 0,0-1,0 0,0 0,-1-1,1 1,-1-1,0-1,-5 3,4-3,-1 0,0 0,0 0,0-1,0 0,0-1,0 0,-1-1,1 0,0 0,0-1,0 0,-1 0,1-1,0-1,0 1,1-1,-1-1,1 0,-1 0,1 0,1-1,-1-1,1 1,-1-1,1 0,1-1,0 1,0-1,0-1,0 1,0-3,5 7,0 0,0-1,1 1,-1 0,1-1,0 1,-1-1,2 1,-1 0,0-1,1 1,-1 0,1-1,0 1,0 0,0 0,1 0,0-1,8-13</inkml:trace>
  <inkml:trace contextRef="#ctx0" brushRef="#br0" timeOffset="12021.185">7226 424,'1'-1,"0"0,0 0,0 0,0 1,0-1,0 0,0 1,0-1,0 0,0 1,1 0,-1-1,0 1,0 0,0-1,1 1,-1 0,0 0,0 0,1 0,-1 0,0 0,0 1,1-1,-1 0,0 1,0-1,0 1,1-1,-1 1,0-1,0 1,0 0,0 0,0-1,0 1,0 0,-1 0,1 0,0 0,0 0,-1 0,1 0,0 0,5 5,0-1,0 1,-1 0,0 1,0-1,0 1,-1 0,0 1,0-1,0 1,-1-1,-1 1,1 0,-1 0,-1 0,1 0,-1 0,-1 1,1-1,-2 0,1 0,-2 7,-1 8,-2-1,0 0,-2 0,0-1,-1 0,-2 0,-7 12,2-12,16-39,12-15,1 0,2 2,1 0,1 1,2 1,0 0,3 2,11-12,-24 30,0 0,0 1,0 0,1 0,0 1,1 1,-1 0,1 1,5-2,-15 6,0 1,0-1,-1 0,1 1,0 0,0-1,0 1,0 0,0 0,0 0,0 0,0 0,-1 1,1-1,0 0,0 1,0-1,0 1,-1 0,1 0,0 0,0 0,-1 0,1 0,-1 0,1 0,-1 1,0-1,1 0,-1 1,0-1,0 1,0 0,0-1,0 1,0 0,-1 0,1-1,0 1,-1 0,1 1,7 83,-8-82,-28 197,27-201,1 1,-1-1,1 1,-1-1,1 1,0-1,-1 1,1 0,0-1,-1 1,1-1,0 1,0 0,-1-1,1 1,0 0,0-1,0 1,0 0,0-1,0 1,0 0,0-1,0 1,0 0,1-1,-1 1,0 0,0-1,1 1,-1-1,0 1,1 0,-1-1,0 1,1-1,-1 1,1-1,-1 1,1-1,-1 1,1-1,-1 0,1 1,0-1,-1 0,1 0,-1 1,1-1,0 0,-1 0,1 0,0 0,-1 1,1-1,0 0,-1 0,1-1,0 1,-1 0,1 0,0 0,-1 0,1 0,0-1,-1 1,1 0,-1-1,1 1,0 0,151-147,-132 127,-3 2,1 1,0 1,1 1,1 0,0 2,1 0,11-5,-31 18,-1-1,1 1,-1 0,1-1,0 1,-1 0,1-1,0 1,0 0,-1 0,1-1,0 1,0 0,-1 0,1 0,0 0,0 0,-1 0,1 0,0 0,0 1,-1-1,1 0,0 0,-1 1,1-1,0 0,-1 1,1-1,0 1,-1-1,1 0,-1 1,1 0,-1-1,1 1,-1-1,1 1,-1 0,1-1,-1 1,0 0,1-1,-1 1,0 0,0-1,0 1,0 0,1 0,-1-1,0 1,0 0,0 0,0-1,-1 1,1 0,0 0,0-1,0 1,-1 0,1 0,-14 48,-38 120,48-117,8-34</inkml:trace>
  <inkml:trace contextRef="#ctx0" brushRef="#br0" timeOffset="12936.058">8439 509,'-20'6,"1"0,0 2,0 0,1 1,0 1,1 0,0 2,0 0,2 1,-1 0,-6 9,19-20,0 1,0-1,1 1,-1 0,1 0,0 0,-1 1,1-1,1 0,-1 1,0-1,1 1,0 0,0-1,0 1,0 0,1 0,-1 0,1 0,0-1,0 1,0 0,1 0,-1 0,1 0,0-1,0 1,0 0,1-1,-1 1,1-1,0 1,0-1,0 0,1 1,-1-1,1-1,-1 1,1 0,0-1,0 1,0-1,1 0,-1 0,1 1,3-2,0 1,-1-1,1 0,0-1,0 1,-1-1,1-1,0 1,0-1,-1-1,1 1,-1-1,1 0,-1 0,0-1,1 0,-1 0,-1 0,1-1,0 0,-1 0,0-1,2 0,101-121,-36 20,-76 147,0-26,1-1,0 1,1-1,0 1,1 0,1 0,0 0,1 0,1 0,0-1,1 1,1 2,0-11,1-1,0 0,0 0,0 0,0-1,1 1,0-1,0-1,0 1,0-1,0 0,1 0,-1-1,1 0,0 0,0 0,0-1,0 0,0-1,0 1,0-1,0-1,0 1,3-2,17-2,0-2,0-1,0-2,-1 0,0-2,-1 0,0-2,-1-1,0-1,-1-1,-1 0,3-5,14-14,-1-3,-2 0,-1-2,-2-2,26-44,-47 67,-1-1,-1 0,-1-1,0 0,-2 0,0-1,3-20,-9 39,-1-1,1 1,-1 0,1-1,-1 1,0 0,0-1,-1 1,1 0,-1-1,0 1,0 0,0 0,0 0,0-1,-1 1,1 0,-1 1,0-1,0 0,0 0,0 1,0-1,-1 1,1 0,-1 0,1 0,-1 0,0 0,0 1,0-1,0 1,0-1,0 1,0 0,-1 1,1-1,0 0,-1 1,1 0,0 0,-1 0,1 0,0 0,-1 1,1-1,0 1,0 0,-1 0,-11 6,1 1,0 0,0 1,1 0,0 1,0 0,2 1,-1 1,1 0,1 0,0 1,-5 10,2-4,1-1,1 2,0-1,2 1,1 1,0 0,1 0,2 1,0-1,1 1,1 0,1 0,1 0,1 6,1-20,1-1,-1 0,2 0,-1-1,0 1,1 0,1-1,-1 1,1-1,0 0,0 0,1-1,-1 1,1-1,0 0,1 0,0-1,-1 0,1 0,1 0,-1 0,0-1,1 0,2 0,7 3,0 0,0-1,1-1,0-1,0 0,0-1,0-1,0-1,16-1,4-6,-1-1,0-2,0-2,-1-1,-1-2,0-1,-1-2,-1-1,0-2,-2 0,0-3,-2 0,-1-2,-1 0,-1-2,-1-1,-1-1,-2-1,-1-1,-2-1,5-13,-19 38,1 1,-2 0,1-1,-1 0,0 0,-1 0,0 0,0-1,-1 1,0 0,0-1,-1 1,0-1,-1-5,0 12,0 0,1 1,-1 0,0-1,0 1,0-1,-1 1,1 0,0 0,0 0,-1 0,1 0,0 0,-1 0,1 0,-1 0,1 0,-1 1,0-1,1 1,-1-1,0 1,1 0,-1 0,0 0,1 0,-1 0,0 0,1 0,-1 0,0 0,1 1,-1-1,0 1,1 0,-1-1,1 1,-1 0,1 0,-1 0,-63 36,43-21,1 1,2 1,-1 1,2 0,1 2,0 0,2 0,0 2,1 0,2 0,0 1,2 1,0 0,-2 14,10-29,1-1,0 1,0-1,1 1,0-1,1 1,0 0,1-1,0 0,0 1,1-1,0 0,1 0,-1-1,2 1,-1-1,2 1,-1-2,1 1,0 0,0-1,1 0,0-1,0 0,1 0,-1 0,1-1,1 0,-1 0,1-1,0-1,-1 1,2-1,-1-1,0 1,1-2,-1 1,1-1,-1-1,1 0,-1 0,1-1,0 0,75-21,-60 11</inkml:trace>
  <inkml:trace contextRef="#ctx0" brushRef="#br0" timeOffset="14417.801">10894 537,'-13'-5,"-1"1,1 1,-1 0,0 1,0 1,0 0,0 0,-1 2,1 0,0 0,0 1,0 1,1 0,-1 1,-10 5,17-6,1 0,-1 1,1 0,0 0,1 0,-1 1,1 0,0 0,0 0,0 1,1-1,0 1,0 0,0 1,1-1,0 0,0 1,0 0,1 0,0 0,1 0,-1 0,1 0,1 0,-1 0,1 1,1-1,-1 0,2 6,-1-10,0-1,0 0,1 0,-1 0,0 0,1 0,0-1,-1 1,1 0,0-1,0 1,0-1,0 1,0-1,0 0,0 0,0 0,0 0,1 0,-1-1,0 1,1-1,-1 1,1-1,-1 0,0 0,1 0,-1 0,1 0,-1-1,0 1,1-1,-1 1,0-1,2 0,79-39,-82 39,27-18,-2 0,-1-2,0-1,-2-1,0-1,7-11,-30 34,0 0,0 0,1 0,-1 0,0 0,1 0,-1 0,1 0,0 0,-1 0,1 0,0 0,-1 1,1-1,0 0,0 0,0 1,-1-1,1 0,0 1,0-1,0 1,0-1,0 1,0 0,0-1,1 1,-1 0,0 0,0 0,0 0,0 0,0 0,0 0,0 0,0 0,1 0,-1 1,0-1,0 0,0 1,0-1,0 1,0-1,0 1,0-1,-1 1,1 0,0-1,0 1,0 0,-1 0,1 0,0 0,-1 0,1 0,9 25,42 75,-50-99,0 1,0 0,0 0,1-1,0 1,-1-1,1 0,0 0,0 0,0 0,0-1,0 1,0-1,1 0,-1 1,1-2,-1 1,0 0,1-1,-1 1,1-1,-1 0,1 0,0-1,-1 1,0-1,1 1,-1-1,3-1,76-62,-58 40,-24 24,15-16,1 1,1 1,0 0,1 1,0 1,1 0,0 2,16-7,-33 16,0 1,1-1,-1 0,0 1,0-1,0 1,0 0,1 0,-1 0,0 0,0 0,0 0,1 0,-1 1,0-1,0 1,0 0,0 0,0 0,0-1,0 2,0-1,0 0,0 0,-1 1,1-1,0 1,-1-1,0 1,1 0,-1-1,0 1,0 0,1 0,-2 0,1 0,0 0,0 0,-1 0,1 1,-1-1,1 0,-1 0,0 2,4 99,-4-102,1-1,0 1,0 0,0 0,0 0,0-1,0 1,0 0,0-1,1 1,-1-1,0 1,0-1,0 0,1 0,-1 1,0-1,0 0,0 0,1 0,-1 0,0 0,0-1,1 1,-1 0,0 0,0-1,0 1,1-1,-1 1,0-1,0 0,0 1,0-1,0 0,0 0,0 1,0-1,-1 0,1 0,0 0,0 0,-1 0,1 0,-1 0,1-1,0 0,5-3,22-15,-9 4,1 1,1 1,0 0,1 2,1 1,0 1,23-8,-45 17,0 1,1-1,-1 1,0-1,1 1,-1 0,1-1,-1 1,0 0,1 0,-1 0,1 0,-1 0,0 0,1 0,-1 1,1-1,-1 0,0 1,1-1,-1 1,0 0,0-1,1 1,-1 0,0 0,0 0,0-1,0 1,0 0,0 1,0-1,0 0,-1 0,1 0,0 0,-1 1,1-1,0 0,-1 1,0-1,1 0,-1 1,0-1,0 1,0-1,0 0,0 1,0-1,0 1,0-1,0 0,-1 1,-21 75,21-76,0 0,-1 1,1-1,1 0,-1 1,0-1,0 1,0-1,1 1,-1-1,1 1,-1-1,1 1,0 0,-1-1,1 1,0 0,0-1,0 1,0 0,0-1,1 1,-1-1,0 1,1 0,0-1,-1 1,1-1,0 1,-1-1,1 1,0-1,0 0,0 1,0-1,1 0,-1 0,0 0,0 0,1 0,-1 0,1 0,-1 0,9-3,0-1,-1 1,0-2,1 1,-1-1,0-1,-1 1,1-1,-1-1,0 0,2-2,14-9,-5 5,-6 2,1 0,1 1,0 0,0 2,0 0,1 0,0 2,0 0,3 0,-17 5,0-1,0 1,0 0,0 0,0 0,0 0,0 0,0 1,0-1,-1 1,1-1,0 1,0-1,0 1,-1 0,1 0,0 0,-1 0,1 0,0 1,-1-1,0 0,1 1,-1-1,0 1,0-1,0 1,0-1,0 1,0 0,0 0,0 0,-1-1,1 1,-1 0,1 0,-1 0,0 0,0 0,0 0,0 0,0 0,0 0,0 0,-1-1,0 2,-20 94,19-93,-3 14,3-4</inkml:trace>
  <inkml:trace contextRef="#ctx0" brushRef="#br0" timeOffset="14917.6">12475 509,'-10'8,"1"1,-1 0,1 0,1 1,0 0,0 1,1-1,1 2,0-1,0 0,1 1,0 0,1 1,1-1,0 1,0-1,2 1,-1 1,3-11,-1 0,1 0,0-1,0 1,1-1,-1 1,0-1,1 1,-1-1,1 0,0 0,0 0,0 0,0 0,0 0,0 0,1-1,-1 1,0-1,1 0,-1 1,1-1,0 0,-1-1,1 1,0 0,0-1,-1 1,1-1,0 0,0 0,2-1,91-14,-88 13,0-1,0 1,-1-2,1 1,-1-1,0 0,0 0,0-1,-1 0,0 0,0-1,0 0,0 0,-1 0,0-1,0 1,-1-1,0 0,0-1,-1 1,1-1,-2 1,1-1,-1 0,0 0,-1 0,0 0,0 0,-1-1,0 1,0 0,-1 0,0 0,0 0,-3-8,0 12,1 0,-1 0,0 0,0 1,-1-1,1 1,-1 0,1 0,-1 1,0-1,0 1,0 0,0 0,-1 1,1 0,-1 0,1 0,0 0,-1 1,1 0,-1 0,1 1,-1-1,-3 2,6-2,-22 1</inkml:trace>
  <inkml:trace contextRef="#ctx0" brushRef="#br0" timeOffset="19721.163">12786 509,'103'-17,"-101"18,0 0,0 1,-1-1,1 0,0 1,-1 0,1-1,-1 1,0 0,1 0,-1-1,0 1,0 0,0 0,-1 0,1 1,0-1,-1 0,1 0,-1 0,0 0,0 1,0-1,0 0,0 0,0 0,0 1,-1-1,1 0,-1 0,0 0,1 0,-1 0,0 26,0-23,1 0,0 0,1-1,-1 1,1 0,0 0,0-1,0 1,1 0,0-1,0 0,0 1,0-1,1 0,-1 0,1 0,0 0,0 0,1-1,-1 0,1 1,0-1,0-1,0 1,0 0,0-1,0 0,1 0,-1 0,1-1,-1 1,1-1,0 0,0 0,-1-1,1 0,0 1,0-2,0 1,4-1,4-5,0-1,-1 0,0 0,0-1,-1-1,0 0,0 0,-1-1,-1-1,1 0,-2 0,1-1,-2 0,1 0,-2 0,0-1,0 0,0-4,3-45,-14 61,1 6</inkml:trace>
  <inkml:trace contextRef="#ctx0" brushRef="#br0" timeOffset="20223.534">13350 650,'20'-20,"52"-71,-37 22,-33 119,-1-44,1-1,0 1,0-1,1 1,0-1,0 0,0 0,0 0,1 0,0-1,0 1,0-1,0 0,1 0,0-1,-1 1,1-1,1 0,-1-1,0 1,1-1,-1 0,1 0,0-1,0 1,-1-1,1-1,0 1,0-1,0 0,0 0,0-1,0 1,0-1,-1-1,1 1,0-1,-1 0,1 0,-1-1,0 0,2-1,9-5,0-1,-1 0,0-1,-1-1,0-1,-1 0,-1 0,0-1,0-1,4-9,5-40,-19 42</inkml:trace>
  <inkml:trace contextRef="#ctx0" brushRef="#br0" timeOffset="20539.022">14253 0,'0'20,"0"29,0 12,0 1,0-6,0-8,0-7,0-6,0-3,0-4,0 0,0-1,0-1,0 1,0 1,-5-5,-1-11,0-8</inkml:trace>
  <inkml:trace contextRef="#ctx0" brushRef="#br0" timeOffset="20788.392">13999 255,'44'10,"42"3,16-1,1-2,-8-8,-15-4,-16-2,-19 0</inkml:trace>
  <inkml:trace contextRef="#ctx0" brushRef="#br0" timeOffset="23859.121">14902 255,'-17'255,"14"-246,1 1,0-1,1 1,0-1,0 1,1-1,0 1,1 0,0-1,0 1,1-1,0 0,1 1,0-1,0 0,1 0,2 1,-5-8,1-1,-1 1,1-1,-1 1,1-1,0 0,0 0,0 0,0 0,0 0,0 0,0 0,0-1,0 1,0-1,0 0,0 1,0-1,0 0,1 0,-1 0,0-1,0 1,0 0,0-1,0 0,0 1,0-1,0 0,0 0,0 0,0 0,0 0,-1-1,1 1,0 0,-1-1,1 0,60-62,-37 30,-2-1,-2-2,-1 0,-2-1,-1-1,-2-2,-8 27,-3 20,-4 28,0-27,-2 506,1-492,0 0,-1-1,-1 1,-1 0,0-1,-2 0,0 0,-2-1,0 1,-1-2,-1 1,0-1,-10 10,-44 19,63-46,-1 0,0 0,0 0,0-1,0 1,0-1,1 1,-1-1,0 0,0 0,0 1,0-1,0-1,0 1,0 0,0 0,0-1,0 1,0-1,0 0,0 0,1 1,-1-1,0 0,1 0,-1-1,0 1,1 0,-1 0,1-1,0 1,-1-1,1 1,0-1,0 0,0 0,0-1,-2-9,0-1,2 1,-1-1,2 1,0-1,0 1,1-1,1 0,0 1,0 0,1-1,1 1,0 1,1-1,0 0,1 1,4-6,3-13,24-54,-26 59</inkml:trace>
  <inkml:trace contextRef="#ctx0" brushRef="#br0" timeOffset="24308.308">15523 396,'0'5,"0"6,-5 1,-1 4,4-1,4-8,0-5</inkml:trace>
  <inkml:trace contextRef="#ctx0" brushRef="#br0" timeOffset="24669.926">15608 650,'-10'10,"2"2,-2 0,0 3,-3-2,-4-2,0 1,5-6,3-5</inkml:trace>
  <inkml:trace contextRef="#ctx0" brushRef="#br0" timeOffset="28223.406">1 1214,'552'-46,"-290"23,-122 11,0 5,78 9,-61 0,210-13,194-24,-286 22,63 14,-116 0,743-1,-729-29,-11 1,1 0,575 29,-106-1,-344 28,71-29,-99-27,-75 46,-142-9,-1-4,73-6,-43-1,1268 2,-1034-27,536 26,-510-27,-223 27,142-10,-141-2,0 7,2 8,-40-1,172-31,220 31,-331-28,284 26,-255 2,-27 26,55-28,-110-25,110 25,-83 28,26-26,-171-1</inkml:trace>
</inkml:ink>
</file>

<file path=ppt/ink/ink5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37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436,'-271'1,"142"25,130-26,0 0,0 1,-1-1,1 1,0-1,0 1,-1-1,1 1,0 0,-1-1,1 1,-1 0,1-1,-1 1,1 0,-1 0,1 0,-1-1,0 1,0 0,1 0,-1 0,0 0,0 0,0-1,0 1,0 0,0 0,0 0,0 0,0 0,0 0,-1 0,1-1,0 1,-1 0,1 0,0 0,-1-1,1 1,-1 0,1 0,-1-1,1 1,-1 0,0-1,1 1,-1-1,0 1,0-1,1 1,-1-1,0 1,0-1,0 0,0 1,1-1,-1 0,0 0,0 0,0 0,0 0,0 0,0 0,0 0,0 0,131 47,11-19,-135-27,0-1,0 1,0 0,-1 0,1 0,0 1,-1-1,1 1,-1 1,0-1,1 1,-1 0,-1 0,1 1,0-1,0 1,-5-1,0-1,0 1,-1-1,1 1,-1-1,1 0,-1 1,0-1,1 0,-1 0,-1 1,1-1,0 0,0 0,-1 0,1 0,-1 0,0-1,1 1,-1 0,0-1,0 1,0-1,0 0,0 0,0 1,-1-1,1-1,0 1,-1 0,1 0,0-1,-1 0,1 1,-1-1,-1 0,-2 2,-312 134,285-123,1 1,1 2,1 1,0 1,1 1,1 2,-3 4,29-23,1-1,-1 1,1-1,0 1,0 0,-1-1,1 1,0 0,0 0,1 0,-1 0,0 0,1 0,-1 0,1 0,0 0,-1 0,1 0,0 0,0 0,0 0,1 0,-1 0,0 0,1 0,-1 0,1 0,0 0,0 0,0 0,0 0,0-1,0 1,0 0,0-1,1 1,-1-1,1 1,1 0,70 46,-48-42,-1-1,1-2,0 0,0-1,0-2,1 0,17-4,23 2,140 0,-183-3,-5-1</inkml:trace>
  <inkml:trace contextRef="#ctx0" brushRef="#br0" timeOffset="3419.747">1496 549,'-170'404,"110"-301,60-103,0-1,0 1,0-1,0 0,0 1,0-1,0 1,-1-1,1 1,0-1,-1 1,1-1,0 1,-1 0,1-1,0 1,-1-1,1 1,-1 0,1-1,0 1,-1 0,1-1,-1 1,1 0,-1 0,0-1,1 1,-1 0,1 0,-1 0,1 0,-1 0,1 0,-1 0,0 0,1 0,-1 0,1 0,-1 0,1 0,-1 1,1-1,-1 0,1 0,-1 1,1-1,-1 0,1 1,-1-1,1 0,-1 1,1-1,0 0,-1 1,1-1,0 1,-1-1,1 1,0-1,0 1,-1-1,1 1,0-1,0 1,0 0,2-46,10 9,1 0,2 0,2 1,1 1,1 1,2 1,1 1,12-12,12-20,-42 56,-2 3,0 1,-1 0,1 0,0 0,0 1,1-1,-1 0,0 1,1 0,0-1,0 1,-1 0,1 0,0 1,0-1,1 1,0-1,-2 3,-1 0,1 0,-1 0,0 0,0 1,0-1,1 0,-1 1,-1-1,1 1,0-1,0 1,0 0,-1-1,1 1,-1 0,0-1,1 1,-1 0,0 0,0-1,0 1,0 0,0 0,0-1,-1 1,2 1,-4 261,3-263,-1 0,1 0,0 0,-1 0,1 0,0 1,0-1,0 0,0 0,0 0,0 0,0 0,0 0,1 0,-1 1,0-1,1 0,-1 0,1 0,-1 0,1 0,-1 0,1-1,0 1,-1 0,1 0,0 0,0 0,0-1,0 1,-1 0,1-1,0 1,0-1,0 1,0-1,0 1,1-1,-1 0,0 0,0 1,0-1,0 0,0 0,0 0,0 0,0 0,1 0,-1-1,0 1,0 0,0 0,0-1,0 1,0-1,0 1,0-1,0 1,0-1,0 0,0 0,-1 1,1-1,0 0,0 0,-1 0,1 0,0 0,-1 1,1-2,94-131,43-68,-71 99,-67 103,0-1,0 1,0-1,0 1,0-1,0 1,0-1,0 1,1-1,-1 1,0-1,0 1,1-1,-1 1,0-1,1 0,-1 1,0-1,1 0,-1 1,1-1,-1 0,0 1,1-1,-1 0,1 0,-1 0,1 1,-1-1,1 0,-1 0,1 0,-1 0,1 0,-1 0,1 0,-1 0,1 0,-1 0,1 0,-1 0,1 0,-1-1,1 1,-1 0,1 0,-1-1,1 1,-1 0,0 0,1-1,-1 1,1 0,-1-1,0 1,1-1,-5 50,-51 198,29-78,19-142,0-3</inkml:trace>
  <inkml:trace contextRef="#ctx0" brushRef="#br0" timeOffset="3917.415">2061 859,'-228'271,"208"-248,10-11,20-26,140-163,-23 42,-127 135,1-1,-1 1,0-1,1 0,-1 1,1-1,-1 1,1 0,-1-1,1 1,-1-1,1 1,-1 0,1-1,0 1,-1 0,1 0,0-1,-1 1,1 0,-1 0,1 0,0 0,-1 0,1 0,0 0,-1 0,1 0,0 0,-1 0,1 0,0 1,-1-1,1 0,0 0,-1 1,1-1,-1 1,1-1,-1 0,1 1,-1-1,1 1,-1-1,1 1,-1-1,0 1,1-1,-1 1,1 0,9 39,-7-23,37 171,-38-163</inkml:trace>
  <inkml:trace contextRef="#ctx0" brushRef="#br0" timeOffset="4168.072">1891 1113,'39'-4,"16"-3,5 1,-8 1</inkml:trace>
  <inkml:trace contextRef="#ctx0" brushRef="#br0" timeOffset="12068.895">0 775,'0'-22,"1"0,1 0,1 1,1-1,1 1,1-1,0 2,2-1,7-13,-14 32,23-52,3 1,1 2,29-38,-24 42,-27 36,0 0,1 0,0 1,1-1,0 1,1 1,0 0,0 0,1 1,0 0,1 1,-1 0,2 0,-1 1,0 1,1 0,7-2,106-16,-118 21,0 0,0 1,1-1,-1 2,0-1,1 1,-1 0,1 0,-1 1,0 0,1 0,-1 1,0 0,0 0,0 1,0 0,-1 0,1 0,-1 1,4 2,-10-6,-1 1,1-1,-1 0,1 0,0 0,-1 0,1 0,0 1,-1-1,1 0,0 0,-1 0,1 1,0-1,-1 0,1 1,0-1,0 0,0 1,-1-1,1 0,0 1,0-1,0 0,0 1,-1-1,1 0,0 1,0-1,0 1,0-1,0 0,0 1,0-1,0 1,0-1,0 0,0 1,0-1,1 1,-1-1,0 0,0 1,0-1,0 0,1 1,-1-1,0 0,0 1,1-1,-1 0,-40-7,-183-100,222 106,0 1,0-1,0 1,-1 0,1 0,0 0,0-1,0 1,0 0,0 0,0 0,0 1,0-1,-1 0,1 0,0 1,0-1,0 0,0 1,0-1,0 1,0-1,0 1,1 0,-1-1,0 1,0 0,0 0,1 0,-1-1,0 1,1 0,-1 0,1 0,-1 0,1 0,-1 0,1 0,0 0,-1 0,1 1,0-1,0 0,0 1,-4 56,4-50,8 133,-8-140,1 0,-1 0,1 0,-1 0,1 0,-1 0,1 0,0-1,0 1,-1 0,1 0,0 0,0-1,0 1,0 0,0-1,0 1,0-1,0 1,0-1,0 0,0 1,0-1,0 0,1 0,-1 0,0 0,0 0,0 0,0 0,0 0,1 0,-1 0,0-1,0 1,0 0,0-1,0 1,0-1,0 1,0-1,0 0,0 1,0-1,0 0,49-36,-43 31,97-59,-103 65,0 0,0-1,0 1,1 0,-1 0,0-1,0 1,0 0,0 0,0 0,0 0,0 1,1-1,-1 0,0 0,0 1,0-1,0 1,0-1,0 1,0-1,0 1,0-1,0 1,-1 0,1 0,0-1,0 1,0 0,-1 0,1 0,-1 0,1 0,-1 0,1 0,-1 0,1 0,-1 0,0 0,1 0,-1 0,0 0,0 1,0-1,0 0,0 0,0 0,0 0,-1 0,1 0,0 1,-4 13</inkml:trace>
</inkml:ink>
</file>

<file path=ppt/ink/ink5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8,'-10'5,"3"1,1-4,7-9,-2-1,0 4,-5 3,-6 6,3 3,9 0,8-1,9-3,0-1</inkml:trace>
</inkml:ink>
</file>

<file path=ppt/ink/ink5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0,'-9'10,"-4"7,5 2,5-8,7-6,7-3,-2-2,-8-2,1 1,0-1</inkml:trace>
</inkml:ink>
</file>

<file path=ppt/ink/ink5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1 378,'5'0,"6"0,6 0,6 0,2 0,3 0,1 0,0 0,1 0,-1 0,0 0,0 0,-1 0,1 0,-11 0,-7 0</inkml:trace>
  <inkml:trace contextRef="#ctx0" brushRef="#br0" timeOffset="373.129">1 604,'19'0,"16"0,7 0,-4-4,-3-3,-3 1,-2 2,-2 0,0 2,-1 1,1 0,0 1,-5 1</inkml:trace>
  <inkml:trace contextRef="#ctx0" brushRef="#br0" timeOffset="879.797">989 68,'0'454,"-25"-322,21-135,4-8</inkml:trace>
  <inkml:trace contextRef="#ctx0" brushRef="#br0" timeOffset="1282.915">651 97,'16'-12,"0"1,1 0,0 1,1 1,0 1,1 1,0 0,0 2,0 0,1 1,-1 1,1 0,0 2,0 0,0 2,0 0,-1 1,13 3,53-3,111-1,-194-1,0 0,-1 0,1 0,0 0,0 0,-1 0,1 1,0-1,-1 1,1-1,-1 1,1 0,0-1,-1 1,1 0,-1 0,0 0,1 0,-1 0,0 1,1-1,-1 0,0 1,0-1,0 0,0 1,0 0,-1 9</inkml:trace>
  <inkml:trace contextRef="#ctx0" brushRef="#br0" timeOffset="1650.126">565 831,'29'-15,"29"-9,8-1,0 4,-9 1,-3 4,-6 4,-7 4,-5 4,-4-2,-3 0,-1 0,-1 2,0 2,0 0,0-3,1-1,-5 0</inkml:trace>
  <inkml:trace contextRef="#ctx0" brushRef="#br0" timeOffset="2496.358">1441 520,'-178'361,"164"-333,11-19,12-18,150-212,39 33,-198 187,1 0,-1 0,1 0,0 0,-1 0,1 0,0 1,0-1,0 0,-1 0,1 1,0-1,0 1,0-1,0 1,0-1,0 1,0-1,0 1,0 0,1 0,-1 0,0-1,0 1,0 0,0 0,0 0,0 1,0-1,0 0,1 0,-1 1,0-1,0 0,0 1,0-1,0 1,0 0,-1-1,1 1,0-1,0 1,0 0,0 0,-1 0,1 0,0-1,-1 1,1 0,-1 0,1 0,-1 0,1 0,-1 0,0 1,9 64,18 165,-27-229,0 1,0 0,-1-1,1 0,-1 1,1-1,-1 1,0-1,0 0,0 1,0-1,-1 0,1 0,0 0,-1 0,0 0,1 0,-1 0,0-1,0 1,0 0,0-1,0 0,0 1,-1-1,1 0,0 0,0 0,-1-1,1 1,-1-1,1 1,-1-1,1 0,-1 0,1 0,-1 0,1 0,-1 0,1-1,-3 0,-5-1,1 0,-1-1,1 0,0 0,0-1,0-1,0 1,1-1,-1-1,-1-2,-92-93,88 89</inkml:trace>
  <inkml:trace contextRef="#ctx0" brushRef="#br0" timeOffset="5503.86">2146 40,'-7'1,"-1"-1,1 2,0-1,-1 1,1 0,0 0,0 1,1 0,-1 0,0 1,1 0,0 0,0 0,0 1,1 0,-1 0,1 0,0 1,1 0,-1 0,1 0,0 0,1 1,0-1,0 1,0 0,0 0,1 0,0 5,-60 247,60-246,0-1,1 1,1 0,0 0,0-1,1 1,1 0,1 0,-1-1,2 0,0 1,0-1,1-1,1 1,0-1,0 0,1 0,1 0,0-1,0-1,1 1,0-1,0-1,1 1,0-2,1 1,0-2,0 1,6 1,3-5,0-1,0 0,1-2,-1 0,0-2,0 0,0-1,0-1,0-1,-1 0,0-2,0 0,0-1,3-4,-2 5,0-2,-1-1,0 0,-1-2,0 0,-1 0,-1-2,1 0,-2-1,0-1,-1 0,-1-1,0 0,-2-1,0-1,0 0,-2 0,0-1,-2 0,5-18,-10 30,-1-1,0 1,-1-1,0 0,0 1,-1-1,0 0,0 1,-1-1,0 1,0-1,-1 1,0 0,-1 0,0 0,0 1,-1-1,0 1,0 0,0 0,-1 1,0 0,-2-2,-6-4,1 1,-2 0,1 1,-2 0,1 1,-1 1,-1 1,1 0,-1 1,-15-3,13 5,0 1,0 1,0 1,0 0,0 2,0 0,0 1,0 1,1 1,-1 0,1 1,0 1,0 1,0 1,1 1,1 0,-1 1,1 0,1 1,0 1,1 1,-2 2,-6 11</inkml:trace>
  <inkml:trace contextRef="#ctx0" brushRef="#br0" timeOffset="5969.885">1920 491,'111'-50,"-95"41,0 0,1 1,0 0,0 2,1 0,-1 1,1 0,1 2,-1 0,11 0,-24 4,-1 0,0 1,1-1,-1 1,0 0,0 0,0 0,0 1,0-1,-1 1,1 0,-1 0,1 0,-1 1,0-1,-1 1,1 0,-1-1,1 1,-1 0,0 1,0-1,-1 0,1 2,24 37,-18-36,0-1,0 0,1 0,0-1,0 0,0 0,1-1,-1 0,1-1,0 0,0-1,0 0,0-1,0 1,0-2,1 0,-1 0,0-1,0 0,1 0,-1-2,0 1,-1-1,7-3,-2-5,-17 7</inkml:trace>
</inkml:ink>
</file>

<file path=ppt/ink/ink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96 137,'0'10,"0"7,0 7,-5 3,-1 2,0 1,1 0,-3-1,0 1,-4-1,0 0,-2-6,0-1,9-4,9-6,4-5</inkml:trace>
  <inkml:trace contextRef="#ctx0" brushRef="#br0" timeOffset="931.773">406 278,'2'1,"-1"0,0 0,0 1,-1-1,1 0,0 1,0-1,-1 0,1 1,0-1,-1 1,0-1,1 1,-1-1,0 1,0 0,0-1,0 1,0-1,0 1,0-1,0 1,-1-1,1 1,-1-1,1 1,-1-1,1 1,-1-1,0 1,0-1,0 0,0 0,0 1,0-1,0 0,0 0,-1 1,0 2,-107 181,227-372,-67 116,-27 35,1 1,2 2,1 0,31-26,-59 59,0 0,0 0,0 1,0-1,0 0,0 0,0 1,1-1,-1 0,0 1,0-1,0 0,0 0,0 1,0-1,0 0,1 0,-1 0,0 1,0-1,0 0,0 0,1 0,-1 1,0-1,0 0,1 0,-1 0,0 0,0 0,1 1,-1-1,0 0,0 0,1 0,-1 0,0 0,0 0,1 0,-1 0,0 0,1 0,-1 0,0 0,0 0,1 0,-1 0,0-1,0 1,1 0,-1 0,0 0,0 0,1 0,-1-1,0 1,0 0,0 0,1 0,-1-1,0 1,-7 28,6-24,-3 8,1 0,1 1,0 0,1 0,1-1,0 1,0 0,1 0,1-1,0 1,0-1,2 1,0-1,0 0,1 0,0 0,1-1,0 0,3 3,-3-9,0-1,-1 1,2-1,-1-1,0 1,1-1,-1-1,1 1,0-1,0 0,0-1,0 1,0-1,1-1,-1 1,0-1,0-1,1 1,-1-1,0 0,0-1,0 0,0 0,0 0,-1-1,1 0,-1-1,1 1,-1-1,0 0,-1-1,1 1,-1-1,0 0,0-1,0 1,1-3,94-171,-81 59,-19 96</inkml:trace>
</inkml:ink>
</file>

<file path=ppt/ink/ink5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0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57 113,'5'5,"6"2,6-1,5-1,4-1,2-2,1-1,0 4,0 1,1 0,-1-1,0-2,-1-1,0-1,-4-6,-7-1</inkml:trace>
  <inkml:trace contextRef="#ctx0" brushRef="#br0" timeOffset="261.889">0 367,'39'-4,"16"-3,5 1,-3 2,-7 0,-7 2,-11 1</inkml:trace>
  <inkml:trace contextRef="#ctx0" brushRef="#br0" timeOffset="832.258">226 0,'42'59,"-25"-41,130 127,-146-140,0-1,0 1,0 0,-1 0,0 0,0-1,0 1,0 0,-1 0,0 0,0-1,0 1,0 0,-1-1,0 1,0-1,0 1,-1-1,1 0,-1 0,0 0,0-1,0 1,-1-1,1 1,-1-1,0 0,0 0,0-1,0 1,0-1,0 0,-2 0,-8 10,-15 12,3-4,1 2,1 0,1 2,2 0,-17 24,29-30,7-5</inkml:trace>
</inkml:ink>
</file>

<file path=ppt/ink/ink5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0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31 311,'-2'2,"0"-1,1 1,-1 0,0 0,1 0,-1 0,1 0,0 0,-1 0,1 1,0-1,1 0,-1 1,0-1,1 0,-1 1,1-1,-1 1,1-1,0 3,0-2,-9 247,11-154,10-1,-12-93,1 0,0 1,0-1,0 0,0 1,0-1,0 0,1 0,-1 0,1 0,0 0,-1 0,1-1,0 1,0-1,0 1,0-1,0 1,1-1,-1 0,0 0,1 0,-1-1,0 1,1 0,-1-1,1 0,-1 1,1-1,-1 0,1 0,-1 0,1-1,-1 1,1-1,0 0,14-5,0-1,0 0,-1-2,0 0,0 0,-1-2,-1 0,0-1,0 0,-1-1,-1 0,0-1,-1 0,0-1,-1-1,2-5,-12 22,0 0,0 0,0-1,0 1,0 0,0 0,1 0,-1 0,0-1,1 1,-1 0,0 0,1-1,-1 1,1 0,-1-1,1 1,-1 0,1-1,-1 1,1-1,0 1,-1-1,1 1,0-1,-1 1,1-1,0 0,0 1,0-1,-1 0,1 0,0 1,0-1,0 0,0 0,-1 0,1 0,0 0,0 0,0 0,0-1,-1 1,1 0,0 0,0-1,0 1,-1 0,1-1,0 1,-1-1,1 1,0-1,-1 1,1-1,0 1,-1-1,1 0,-1 1,1-1,-1 0,0 0,1 1,-1-1,0 0,1 0,-1 0,0 1,0-1,1-1,9 39,-8-27,0 1,1 0,0-1,1 0,0 1,1-2,0 1,0 0,1-1,1 0,-1 0,1-1,1 0,0 0,-5-6,0 0,0 0,0-1,0 1,0-1,0 0,1 0,-1 0,0 0,1-1,-1 1,1-1,-1 0,1 0,-1 0,0-1,1 1,-1-1,1 1,-1-1,0 0,0-1,0 1,1-1,-1 1,0-1,-1 0,1 0,0 0,2-2,66-82,-52 54,-2-1,-1 0,-1-1,-2-1,-1 0,-3-1,0 0,-2-3,-6 35,-1 1,1-1,-1 0,0 0,0 0,0 0,-1 1,0-1,1 0,-1 0,0 1,-1-1,1 1,-1-1,0 1,1-1,-3-1,-8-7</inkml:trace>
  <inkml:trace contextRef="#ctx0" brushRef="#br0" timeOffset="385.034">1019 1,'-40'155,"24"-61,16-92,0 1,0 0,1-1,-1 1,1 0,-1-1,1 1,0-1,0 1,0-1,0 1,1-1,-1 0,1 0,-1 1,1-1,0 0,0 0,0-1,0 1,0 0,0-1,0 1,0-1,1 0,-1 1,1-1,-1-1,1 1,-1 0,1 0,2-1,125-8,-91 0,-19 7,-7 3</inkml:trace>
  <inkml:trace contextRef="#ctx0" brushRef="#br0" timeOffset="665.613">793 565,'57'-10,"25"-7,2-2,-8 4,-12 3,-12 4,-11 4,-6 2,-10 6,-9 2</inkml:trace>
  <inkml:trace contextRef="#ctx0" brushRef="#br0" timeOffset="1165.528">934 706,'24'-1,"-15"0,0 0,1 1,-1 0,1 0,-1 1,0 1,1-1,-1 1,0 1,0 0,0 0,-1 0,1 1,-1 1,1 0,-8-2,0-1,0 1,0 0,-1 0,1 0,-1-1,0 1,0 0,0 0,0 0,-1 0,1 0,-1-1,1 1,-1 0,0 0,0-1,0 1,0-1,-1 1,1-1,-1 1,0-1,1 0,-1 0,0 1,0-1,0-1,-1 1,1 0,0-1,-1 1,1-1,-1 1,0-1,1 0,-1 0,0 0,-7 7,-4 2,7-5,0-1,0 2,0-1,1 1,-1 0,1 0,1 1,-1-1,1 1,0 1,1-1,0 1,0 0,0-1,-1 8,5-13,0 0,0-1,0 1,1 0,-1-1,0 1,1-1,-1 1,1-1,0 1,-1-1,1 1,0-1,0 0,0 1,0-1,0 0,0 0,0 0,1 0,-1 0,0 0,1 0,-1 0,0 0,1-1,-1 1,1 0,-1-1,1 0,0 1,-1-1,1 0,-1 0,1 1,0-1,-1-1,1 1,1 0,65-9,79-50,-129 50</inkml:trace>
</inkml:ink>
</file>

<file path=ppt/ink/ink5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5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0,2 0,1 0,0 0,1 0,-1 0,0 0,-5 0</inkml:trace>
</inkml:ink>
</file>

<file path=ppt/ink/ink5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6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0,'-6'158,"9"-109,0 245,-5-274,-1 1,0 0,-2-1,0 0,-2 0,0 0,-1-1,-1 0,0 0,-2-1,0 0,-1-1,-1-1,-1 1,14-17,0 0,0-1,0 1,0 0,0-1,-1 1,1 0,0 0,0-1,0 1,0 0,0-1,-1 1,1 0,0 0,0-1,0 1,-1 0,1 0,0 0,-1-1,1 1,0 0,0 0,-1 0,1 0,0 0,-1 0,1 0,0-1,-1 1,1 0,0 0,0 0,-1 0,1 0,0 0,-1 0,1 1,0-1,-1 0,1 0,0 0,12-33,-2 16</inkml:trace>
  <inkml:trace contextRef="#ctx0" brushRef="#br0" timeOffset="433.21">384 142,'-236'197,"234"-196,0 0,0 1,0 0,0-1,0 1,0 0,0 0,1 0,-1 0,1 0,-1 1,1-1,0 0,0 1,0-1,0 1,0-1,0 1,1-1,-1 1,1 0,0-1,0 1,0 0,0-1,0 1,1-1,-1 1,1 0,0-1,-1 1,1-1,0 1,1-1,-1 0,0 0,1 1,-1-1,1 0,0 0,-1 0,1 0,1 0,89 70,-63-50,-23-19,0 1,0-1,0 2,0-1,-1 1,1-1,-1 1,-1 1,1-1,-1 1,0 0,0 0,0 0,-1 0,0 1,0-1,-1 1,0 0,1 4,-4 6</inkml:trace>
  <inkml:trace contextRef="#ctx0" brushRef="#br0" timeOffset="1151.767">779 86,'-6'-3,"0"1,1 0,-1 0,0 1,-1 0,1 0,0 0,0 1,0-1,-1 2,1-1,0 1,0 0,0 0,0 0,0 1,0 0,0 0,0 1,1 0,-1 0,1 0,0 0,0 1,0 0,-3 3,0-2,-102 83,108-85,1-1,0 0,-1 1,1 0,0-1,0 1,1-1,-1 1,0 0,1 0,0 0,0-1,-1 1,2 0,-1 0,0-1,1 1,-1 0,1 0,0-1,-1 1,2 0,-1-1,0 1,0-1,1 1,-1-1,1 0,0 0,0 0,0 0,0 0,0 0,0 0,0 0,0-1,1 0,-1 1,1-1,-1 0,1 0,0 0,-1 0,1-1,0 1,0-1,-1 1,3-1,37 9,-31-8,-1 0,1 1,-1 0,0 0,0 2,0-1,0 1,0 0,-1 1,1 0,-1 1,-1 0,1 0,-1 1,0 0,0 0,-1 1,2 3,-5-5,1 0,-2 1,1 0,0 0,-1 0,-1 0,1 1,-1-1,0 1,-1-1,0 1,0 0,0 0,-1-1,0 1,-1 0,0 0,0-1,-1 1,0-1,0 1,0-1,-1 0,0 1,-1-1,0-1,0 1,-5 5,-1 0,-2-1,1 0,-1-1,-1 0,0-1,-1 0,1-2,-1 1,-12 3,20-8,0-1,0 0,-1 0,1 0,-1-1,1 0,-1 0,0-1,1 0,-1 0,0 0,1-1,-1 0,1 0,-1-1,1 0,0 0,-1-1,1 1,0-1,0 0,1-1,-1 0,-1-1,5 3,0 0,-1-1,1 1,0-1,0 1,0-1,0 0,1 0,-1 1,1-1,0 0,0-1,0 1,0 0,0 0,1 0,0-1,-1 1,1 0,0 0,0-1,1 1,-1 0,1 0,0-1,0 1,0 0,0 0,0 0,1 0,-1 0,1 0,0 1,2-3,81-80,2 42,-61 33</inkml:trace>
</inkml:ink>
</file>

<file path=ppt/ink/ink5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0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0,6 0,2 0,3 0,1 0,0 0,1 0,-1 0,-5 0</inkml:trace>
</inkml:ink>
</file>

<file path=ppt/ink/ink5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0,'-5'8,"1"-1,1 1,-1-1,2 1,-1 0,1 0,0 0,0 0,1 1,0-1,1 0,-1 1,2-1,0 3,-2 5,2 487,-1-491</inkml:trace>
  <inkml:trace contextRef="#ctx0" brushRef="#br0" timeOffset="467.429">312 142,'-58'42,"2"3,1 1,-8 14,61-59,-1 1,1-1,0 1,0 0,0-1,0 1,0 0,0 0,0 0,1 1,-1-1,1 0,0 1,-1-1,1 0,0 1,1 0,-1-1,0 1,1-1,-1 1,1 0,0 0,0-1,0 1,0 0,0-1,1 1,-1 0,1-1,0 1,-1-1,1 1,1-1,-1 1,0-1,0 1,1-1,0 0,-1 0,1 0,0 0,1 1,67 31,-61-32,0 1,0 0,-1 1,1 0,-1 0,0 1,-1 0,1 0,-1 1,0 0,0 0,0 0,-1 1,0 0,-1 1,0-1,2 3,-6-7,-1-1,1 1,0-1,-1 1,1 0,-1-1,0 1,0-1,0 1,0 0,0-1,0 1,-1 0,0-1,1 1,-1-1,0 1,0-1,0 0,-1 1,1-1,-9 12</inkml:trace>
  <inkml:trace contextRef="#ctx0" brushRef="#br0" timeOffset="1084.411">566 311,'-5'9,"-1"-1,0-1,1 1,0 1,0-1,1 0,0 1,0 0,1 0,0 0,1 0,0 1,1-1,0 1,0-1,1 1,0-1,1 1,0-1,1 4,-2-11,1 0,0 0,0-1,1 1,-1 0,0-1,0 1,1-1,-1 0,1 1,-1-1,1 0,0 0,0 0,-1 0,1 0,0 0,0 0,0-1,0 1,0-1,0 0,0 1,0-1,0 0,0 0,0 0,0 0,0 0,0-1,0 1,0-1,0 1,0-1,-1 0,1 0,1 0,67-40,-42 21,-2-1,-1-2,0 0,-2-2,0-1,8-14,-8 11,-20 60,-37 142,50-46,-13-118,0 0,0 1,-1 0,0-1,-1 1,0 0,-1 0,0 0,0 0,-1 0,0 0,-1-1,0 1,-1 0,1-1,-2 0,0 1,0-1,0-1,-1 1,-1-1,1 0,-1 0,-1 0,0 0,-63 36,68-43,-1 0,1 0,0-1,-1 1,1 0,-1-1,1 0,-1 1,1-1,-1 0,1 0,-1 0,1-1,0 1,-1-1,1 1,-1-1,1 0,0 0,-1 0,1 0,0 0,0 0,0-1,0 1,0-1,0 1,0-1,0 0,1 0,-1 0,0-6,0 1,1 0,0 0,1 0,0-1,0 1,0 0,1-1,0 1,0 0,1 0,0 0,0 0,1 0,0 0,0 1,0-1,1 1,0 0,0 0,1 0,-1 1,4-4,116-103,-96 91,41-19,-48 29</inkml:trace>
</inkml:ink>
</file>

<file path=ppt/ink/ink5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0,'-5'5,"-6"1,-2 5,7 1,4-3</inkml:trace>
</inkml:ink>
</file>

<file path=ppt/ink/ink5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0,'-5'10,"-6"3,-2 4,2-1</inkml:trace>
</inkml:ink>
</file>

<file path=ppt/ink/ink5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29 423,'10'-5,"17"-1,9 0,3 1,0-3,-2-1,-2 2,-3 1,-2 3,-6 6,-7 2</inkml:trace>
  <inkml:trace contextRef="#ctx0" brushRef="#br0" timeOffset="270.815">0 621,'44'0,"18"0,4 0,-5 0,-12 0</inkml:trace>
  <inkml:trace contextRef="#ctx0" brushRef="#br0" timeOffset="666.173">847 0,'0'29,"0"24,0 7,0-1,-4-6,-3-8,1-6,2-5,0-3,2-3,-4-1,-1 0,1 0,1 0,-3-4,0-2,-4 1,0-3</inkml:trace>
  <inkml:trace contextRef="#ctx0" brushRef="#br0" timeOffset="970.064">509 0,'43'5,"39"1,14 0,-4-1,-8-1,-9-2,-12-1,-12-1,-10 0,-7 0,-5 0,-7 4,-7 7,-6 2</inkml:trace>
  <inkml:trace contextRef="#ctx0" brushRef="#br0" timeOffset="1219.968">424 678,'43'-5,"34"-6,13-2,-4 2,-12 3,-13-3,-13 1,-9 3,-7 1,-4 3,-7 1</inkml:trace>
  <inkml:trace contextRef="#ctx0" brushRef="#br0" timeOffset="2073.392">1327 423,'-56'93,"8"-13,-4-1,-43 49,44-77,52-74,88-78,210-179,-221 217,-77 63,-1-1,1 1,-1 0,1-1,-1 1,1 0,-1 0,1 0,-1-1,1 1,-1 0,1 0,-1 0,1 0,-1 0,1 0,-1 0,1 0,-1 0,1 0,-1 0,1 1,-1-1,1 0,-1 0,1 0,-1 1,1-1,-1 0,1 1,-1-1,1 0,-1 1,0-1,1 0,-1 1,0-1,1 1,-1-1,0 1,0-1,1 1,-1-1,0 1,0-1,0 1,0-1,1 1,-1-1,0 1,0-1,0 1,0-1,0 1,-1-1,1 1,0-1,0 1,0 0,0-1,-1 1,1-1,0 1,-10 39,9-37,-6 16,1 0,0 1,2 0,0 0,1 0,2 0,0 1,0-1,2 1,3 12,2 30,-46-61,6-13,0-2,1 0,1-3,-30-18,37 20</inkml:trace>
  <inkml:trace contextRef="#ctx0" brushRef="#br0" timeOffset="2616.553">2089 112,'-41'26,"0"2,2 1,2 2,0 1,-23 29,45-44,1 0,1 0,0 1,2 1,0 0,1 0,0 1,-3 15,10-27,0 1,1-1,0 1,1 0,-1-1,2 1,-1 0,1 0,1 0,-1 0,2-1,-1 1,1 0,0-1,1 1,0-1,1 0,-1 1,1-2,1 1,0 0,3 3,-2-4,1 0,0-1,0 0,1 0,0-1,0 0,0 0,0-1,1 0,-1 0,1-1,0 0,0-1,1 0,-1 0,0-1,1-1,-1 1,0-1,1-1,-1 0,4 0,12-3,0-1,0-1,0-1,-1-1,0-1,-1-2,17-9,-24 13,-1 0,0-2,-1 1,0-2,0 0,-1 0,0-2,-1 1,0-2,-1 1,-1-2,0 1,0-1,-2-1,0 0,0 0,-1 0,-1-1,-1 0,0 0,-1-1,-1 1,0-1,-1-5,-2 15,0-1,0 1,-1 0,0 0,-1 0,1 0,-1 0,-1 0,1 0,-1 1,0-1,-1 1,1-1,-1 1,-1 1,1-1,-1 0,0 1,0 0,0 0,-1 1,0 0,0 0,0 0,0 0,-1 1,1 0,-1 0,0 1,0 0,0 0,0 1,-2-1,-144 18,121-10</inkml:trace>
  <inkml:trace contextRef="#ctx0" brushRef="#br0" timeOffset="2898.922">1751 508,'22'-14,"0"1,2 1,-1 1,1 1,1 2,0 0,0 1,0 1,1 2,0 1,6 0,-17 5,-1 1,0 0,0 1,0 0,-1 1,0 1,0 0,0 1,4 3,-4-2,1-1,0 0,0-1,0-1,1 0,0-1,15 3,45-10,-57-3</inkml:trace>
</inkml:ink>
</file>

<file path=ppt/ink/ink5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49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2738,'-13'0,"33"0,-1 0,52 0,195-11,157-58,-67 35,-107 9,27-7,807 33,505-1,-1307-27,417 27,1211 0,-1739-28,197 28,-316 5,-33 1</inkml:trace>
  <inkml:trace contextRef="#ctx0" brushRef="#br0" timeOffset="17988.516">296 2767,'165'-315,"-59"157,-42 55,6 2,74-82,94-106,-74 109,140-93,-246 235,2 2,2 3,1 2,21-4,-50 19,1 1,1 2,0 1,0 2,1 2,0 1,1 2,12 1,-18 3,-1 2,1 1,0 1,-1 2,0 1,0 2,0 1,-1 1,-1 2,28 14,-10 2,-1 1,-1 2,-2 2,-2 2,-1 2,8 11,121 140,1 66,-12-26,-89-89,-40-71,-5-12,2 0,2-2,2-1,4 0,196 291,24 22,-142-214,114 106,-87-120,-121-122,1 0,0-2,1 0,1-1,0-1,11 4,30 18,-22-10,-22-11,0-2,1 0,1-2,0 0,0-1,0 0,13 1,24 3,-1 2,-1 3,0 2,22 12,100 0,-125-23,0-2,0-3,0-2,1-2,-30 1,-3-3,0 0,0-2,0 0,-1-1,0-1,0-1,0 0,-1-2,-1 0,9-7,-18 13,129-102,126-78,-84 45,54-89,-190 179,-1-2,-3-2,-3-1,3-9,128-173,-8-2,-159 239,0-1,0 0,0 1,0-1,0 0,1 1,-1-1,0 0,0 0,0 1,1-1,-1 0,0 1,1-1,-1 0,0 0,0 0,1 1,-1-1,0 0,1 0,-1 0,0 0,1 0,-1 0,1 1,-1-1,0 0,1 0,-1 0,0 0,1 0,-1 0,1-1,-1 1,0 0,1 0,-1 0,0 0,1 0,-1 0,0-1,1 1,-1 0,0 0,0 0,1-1,-1 1,0 0,0-1,1 1,-1 0,0 0,0-1,0 1,1 0,-1-1,0 1,0-1,0 1,0 0,0-1,0 1,0-1,2 14</inkml:trace>
  <inkml:trace contextRef="#ctx0" brushRef="#br0" timeOffset="29503.543">240 481,'-2'1,"1"0,-1 0,0 0,1 0,-1 0,1 1,-1-1,1 0,0 1,0 0,-1-1,1 1,0-1,1 1,-1 0,0 0,0 0,1 0,-1-1,1 1,-1 0,1 0,0 0,0 0,0 0,0 1,-2 7,-2 16,1-1,1 0,1 1,2-1,2 26,1 28,-4 7,12 156,-2-166,-4 1,-2-1,-6 50,1-30,-29 142,20-98,2-98,2 1,2-1,2 1,2-1,4 29,20 70,9 85,-21-102,-7-98,-1 0,-2 0,-1 1,-1-1,-1 0,-1 0,-2 7,-15 191,7-127,8-84,1 0,1 0,1 0,-1 1,2-1,0 1,1-1,0 0,1 1,0-1,7 31,-2 1,-2 0,-2 0,-2 1,-5 37,2 15,-9 32,2-90,3 0,1 0,3 0,1 0,1 1,3 4,-1 47,-2 349,0-429</inkml:trace>
  <inkml:trace contextRef="#ctx0" brushRef="#br0" timeOffset="42261.433">4162 311,'4'-27,"-23"37,-145 293,25-22,119-230,18-52</inkml:trace>
  <inkml:trace contextRef="#ctx0" brushRef="#br0" timeOffset="42580.753">3824 339,'171'190,"-104"-97,27 28,-80-110</inkml:trace>
  <inkml:trace contextRef="#ctx0" brushRef="#br0" timeOffset="43220.614">4304 903,'43'-91,"-41"87,1-2,0-1,0 1,0 0,1 1,0-1,0 0,0 1,1 0,0 0,0 0,0 1,0 0,3-2,-5 7,0 0,0 0,0 0,-1 1,1-1,0 1,-1-1,1 1,-1 0,1 0,-1 0,0 0,0 0,0 0,0 1,0-1,-1 1,1 0,-1-1,0 1,1 0,-1 0,0 0,-1 0,1 2,2 0,-3-3,1 0,0 0,0 0,-1 0,1 0,0 0,1 0,-1 0,0 0,0-1,1 1,-1 0,1-1,0 0,-1 1,1-1,0 0,0 0,0 0,0 0,0 0,0 0,0 0,0-1,0 1,0-1,0 1,0-1,0 0,1 0,-1 0,0 0,0 0,0-1,0 1,0-1,1 1,-1-1,0 0,0 0,0 0,-1 0,1 0,0 0,0 0,0-1,-1 1,2-2,119-129,-121 131,-1 0,1 0,0 0,0 0,0 0,0 1,0-1,1 0,-1 0,0 1,0-1,0 1,1-1,-1 1,0-1,1 1,-1 0,0 0,1 0,-1 0,0 0,1 0,-1 0,0 0,1 0,-1 0,0 1,0-1,1 1,-1-1,0 1,0-1,1 1,-1 0,0-1,0 1,0 0,0 0,0 0,0 0,0 0,-1 0,1 0,0 0,0 0,-1 1,1-1,-1 0,1 0,-1 1,0-1,1 0,-1 1,0-1,0 1,30 113,-21-99</inkml:trace>
  <inkml:trace contextRef="#ctx0" brushRef="#br0" timeOffset="43960.685">5292 282,'-9'-3,"0"0,0 0,0 0,-1 1,1 1,0-1,-1 2,1-1,-1 1,1 1,-1 0,1 0,-1 1,1 0,0 0,0 1,0 0,0 1,0 0,1 0,0 1,0 0,-7 6,-54 63,67-72,1 0,-1 0,1 0,0 0,0 0,0 0,0 0,0 0,0 1,1-1,-1 0,1 1,-1-1,1 0,0 1,0-1,0 0,0 1,0-1,1 0,-1 1,1-1,0 0,-1 1,1-1,0 0,0 0,0 0,1 0,-1 0,0 0,1 0,0 0,-1-1,1 1,0 0,0-1,0 0,0 1,1 0,131 23,-130-26,0 1,1 0,-1 0,0 0,0 1,1 0,-1-1,0 1,0 1,0-1,0 1,0-1,0 1,-1 1,1-1,0 0,-1 1,0-1,0 1,0 0,0 0,0 1,0-1,-1 0,1 1,-1 0,0-1,0 1,-1 0,1 0,-1 0,0 0,0 1,0-1,0 0,-1 0,0 0,0 1,0-1,0 0,-1 1,-4 4,0-1,-1 1,0-1,0 0,-1 0,0-1,-1 0,1 0,-1 0,-1-1,1-1,-9 5,-11 9,-88 43,122-79,12 2,1-2</inkml:trace>
  <inkml:trace contextRef="#ctx0" brushRef="#br0" timeOffset="44195.726">5546 536,'-10'29,"-3"14,6 0,3-7</inkml:trace>
  <inkml:trace contextRef="#ctx0" brushRef="#br0" timeOffset="44361.46">5546 85,'0'0</inkml:trace>
  <inkml:trace contextRef="#ctx0" brushRef="#br0" timeOffset="44710.839">5659 762,'110'-222,"-109"221,-1-1,0 0,0 1,1-1,-1 0,0 1,1-1,0 0,-1 1,1-1,0 1,0-1,0 1,0-1,0 1,0 0,0-1,0 1,1 0,-1 0,0 0,1 0,-1 0,1 0,-1 0,1 1,0-1,-1 1,1-1,0 1,-1-1,1 1,0 0,-1 0,1 0,0 0,0 0,-1 0,1 0,0 1,-1-1,1 0,0 1,-1 0,1-1,0 1,-1 0,1 0,26 64,-27-60,0 1,1-1,-1 0,1 1,0-1,0 0,1 0,0 0,0 0,0-1,0 1,0-1,1 1,0-1,0-1,0 1,1 0,-1-1,1 0,0 0,0 0,0-1,0 0,2 1,-2-2,0 0,0-1,0 0,0 0,0 0,-1 0,1-1,0 0,0 0,0 0,-1-1,1 1,-1-1,1 0,-1 0,0-1,1 1,-1-1,-1 0,1 0,0-1,-1 1,1-1,-1 1,0-2,67-108,-65 104,29-106,-32 91</inkml:trace>
  <inkml:trace contextRef="#ctx0" brushRef="#br0" timeOffset="45210.802">6561 85,'-24'38,"-8"33,2 8,10-4,9-6,7-9,8-10,8-9,3-7,-2-4,2-7,-2-3,2-5,-2 1,-2-4</inkml:trace>
  <inkml:trace contextRef="#ctx0" brushRef="#br0" timeOffset="45978.514">6703 593,'28'-9,"0"0,0-2,-1-1,0-1,-1-2,-1 0,21-17,-38 26,1-1,-1-1,0 1,0-1,-1-1,0 1,0-1,-1-1,0 1,-1-1,0 0,0 0,-1 0,-1-1,0 0,0 1,-1-1,0 0,-1 0,0-1,-1 1,-1-4,2 14,-1 0,0-1,0 1,0 0,0 0,0-1,0 1,0 0,0 0,0-1,0 1,-1 0,1 0,-1-1,1 1,-1 0,1 0,-1 0,0 0,1 0,-1 0,0 0,0 0,0 0,0 0,0 0,0 0,0 1,0-1,0 0,0 1,0-1,0 1,-1-1,1 1,0 0,0-1,-1 1,1 0,0 0,0 0,-1 0,1 0,0 0,0 0,-1 1,1-1,0 0,0 1,-1-1,1 0,0 1,0 0,0-1,0 1,0 0,0-1,0 1,0 0,0 0,-1 1,-8 9,1 0,0 1,0 1,1-1,1 1,0 1,1-1,0 1,1 0,0 0,1 1,1 0,1-1,0 1,0 11,1-21,1 0,-1 1,1-1,1 0,-1 1,1-1,-1 0,1 0,1 1,-1-1,1 0,0 0,0 0,0-1,1 1,0 0,0-1,0 0,0 0,1 0,0 0,0 0,0-1,0 1,0-1,1 0,-1 0,1-1,0 0,-1 1,1-2,1 1,-1 0,0-1,0 0,4 0,8-1,0-1,-1 0,1-2,0 0,-1 0,0-2,1 0,-2-1,1 0,-1-1,0-1,0-1,-1 0,0 0,-1-2,0 0,-1 0,0-1,0 0,-1-1,-1-1,5-9,-8 15,-1-1,1 0,-2-1,0 1,0-1,0-1,-1 1,-1 0,0-1,0 0,-1 1,-1-2,-1 11,0 1,0 0,0-1,0 1,0-1,0 1,0 0,0-1,0 1,0 0,-1-1,1 1,0 0,0-1,-1 1,1 0,0-1,0 1,-1 0,1-1,0 1,-1 0,1 0,0 0,-1-1,1 1,0 0,-1 0,1 0,0 0,-1 0,1-1,-1 1,1 0,0 0,-1 0,1 0,0 0,-1 0,1 1,-1-1,1 0,0 0,-1 0,1 0,-1 0,1 0,0 1,-1-1,1 0,0 0,-1 0,1 1,0-1,0 0,-1 1,1-1,0 0,0 1,-1-1,1 0,0 1,0-1,0 0,0 1,0-1,-1 0,1 1,0-1,-19 26,14-18,1 0,0 0,0 0,1 1,0 0,0-1,1 1,0 0,1 0,0 0,1 1,0 6,0-13,0 1,0 0,1-1,0 1,0 0,0-1,0 1,0-1,1 1,-1-1,1 0,0 0,0 0,0 0,1 0,-1 0,1 0,-1-1,1 1,0-1,0 0,0 0,0 0,1 0,-1 0,0-1,1 0,-1 1,1-1,0 0,-1-1,1 1,4 0,-1 0,1-1,-1 0,1 0,-1 0,1-1,-1-1,0 1,1-1,-1 0,0 0,0-1,0 0,-1-1,1 1,-1-1,0 0,0-1,0 0,0 0,-1 0,0 0,0-1,0 0,-1 0,0 0,1-3,12-19,-3-1,0 0,-2-1,-1-1,4-21,-14 50,7-39,-8 41,1-1,-1 0,0 1,0-1,0 0,0 1,0-1,0 0,0 1,0-1,0 0,0 1,0-1,0 0,0 1,0-1,-1 0,1 1,0-1,-1 1,1-1,0 1,-1-1,1 0,-1 1,1-1,0 1,-1 0,1-1,-1 1,0-1,1 1,-1 0,1-1,-1 1,0 0,1 0,-1-1,1 1,-1 0,0 0,1 0,-1 0,0 0,1 0,-1 0,0 0,1 0,-1 0,0 0,1 1,-1-1,0 0,1 0,-8 6,0-1,0 1,1 1,0-1,1 1,0 0,0 1,0-1,1 1,0 1,0-1,1 0,0 1,1 0,0 0,0 0,-1 7,2-7,0-1,0 0,1 1,0 0,0-1,1 1,0-1,1 1,0-1,0 1,1-1,0 1,0-1,1 0,0 0,1 0,-1 0,2-1,-1 1,1-1,0 0,0 0,6 5,10 6</inkml:trace>
  <inkml:trace contextRef="#ctx0" brushRef="#br0" timeOffset="46428.225">7804 481,'-65'49,"86"-71,73-77,-93 98,0 1,0-1,0 0,0 0,0 1,1-1,-1 1,0-1,0 1,1-1,-1 1,0 0,0 0,1 0,-1-1,0 1,1 0,-1 1,0-1,0 0,1 0,-1 0,0 1,0-1,1 1,-1-1,0 1,0-1,0 1,0 0,0 0,0-1,0 1,0 0,0 0,0 0,0 0,0 0,24 53,-7-12,-16-40,0 0,1 1,-1-1,0 0,1 0,0-1,-1 1,1-1,0 1,0-1,0 0,0 0,0 0,0 0,0 0,0-1,0 1,0-1,1 0,-1 0,0 0,0-1,0 1,0-1,0 0,1 1,-1-1,-1-1,1 1,0 0,0-1,0 1,-1-1,2-1,4-2,1-1,-1-1,0 0,0 0,-1 0,0-1,0 0,-1 0,0-1,-1 0,6-13,-4 2</inkml:trace>
  <inkml:trace contextRef="#ctx0" brushRef="#br0" timeOffset="46725.36">8311 1,'0'43,"-4"24,-3 10,1-3,1-10,1-10,2-10,1-8,0-5,6-7,2-4,-1-10,0-11,-2-6</inkml:trace>
  <inkml:trace contextRef="#ctx0" brushRef="#br0" timeOffset="46964.294">8142 339,'38'-5,"23"-1,5 0,-8-4,-9 0,-14 2</inkml:trace>
  <inkml:trace contextRef="#ctx0" brushRef="#br0" timeOffset="47164.378">8565 1,'20'43,"10"34,0 12,-4-2,-7-8,-7-13,-10-11,-5-12,-8-7,-5-6,-2-3,-1-1,-3-5,3-1,-1-4,4 0,4-3</inkml:trace>
</inkml:ink>
</file>

<file path=ppt/ink/ink5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5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5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5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5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5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5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5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4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03546.503">4173 1293,'17'121,"12"-5,-23-82,-1 1,-2 0,-2-1,-1 1,-2 17,0 24,1-3,0-73,0 0,0 1,0-1,0 0,0 1,0-1,0 0,0 0,0 0,0 0,0 0,0 0,0 0,0 0,0 0,0 0,0-1,0 1,0 0,0-1,0 1,0-1,1 1,-1-1,0 1,0-1,0 1,1-1,-1 0,0 0,1 1,-1-1,0 0,1 0,-1 0,0 0,-14-11,-17-15,-2 1,-1 2,-1 1,-16-6,44 26,7 3,-1 0,1 0,-1-1,0 1,1 0,-1-1,1 1,-1-1,1 1,-1-1,1 1,-1-1,1 0,0 0,-1 0,1 0,0 0,0 0,0 0,0 0,0-1,0 1,0 0,0-1,0 1,0-1,1 1,-1-1,1 1,-1-1,1 1,-1-1,1 1,0-1,0 0,0 1,0-1,0 1,0-1,1 0,-1 1,0-1,1 1,-1-1,1 1,-1-1,1 1,0-1,7-5,0 1,0 0,1 1,0 0,0 0,0 0,0 2,1-1,0 1,-1 0,1 1,0 0,6 0,225-4,-139 8,-29-1,-73 0,1 0,-1 1,-1-1,1 0,0 0,0 0,0 1,-1-1,1 0,0 0,-1 0,1 0,-1 0,1 1,-1-1,0 0,0 0,1 0,-1-1,0 1,0 0,0 0,0 0,0-1,0 1,0 0,0-1,0 1,0-1,0 1,0-1,-1 0,0 1,-1 1,-221 175,140-122,71-53</inkml:trace>
  <inkml:trace contextRef="#ctx0" brushRef="#br0" timeOffset="105210.678">3693 2027,'0'20,"1"0,1 0,0 0,2-1,0 1,1-1,1 0,1 0,1 0,0-1,8 11,-14-26,1 1,0-1,-1 0,1 0,0 0,1-1,-1 1,0-1,1 1,-1-1,1 0,0-1,0 1,0-1,-1 1,1-1,1 0,-1-1,0 1,0-1,0 1,0-1,0-1,1 1,-1-1,0 1,0-1,0 0,0 0,0-1,0 1,-1-1,1 0,119-75,-121 75,1-1,-1 0,1 1,0-1,0 1,0 0,0 0,1 0,-1 0,0 0,1 1,-1 0,1-1,-1 1,1 1,0-1,-1 0,1 1,0 0,0 0,-1 0,1 0,0 1,0-1,-1 1,1 0,0 0,-1 0,1 1,-1-1,0 1,1 0,-1 0,0 0,2 2,13 14,-14-14,0 1,0-1,1 1,0-1,0-1,0 1,0-1,0 1,1-2,-1 1,1-1,0 1,0-1,0-1,3 1,-3 0,0-1,0 0,-1-1,1 1,0-1,0 0,0 0,0-1,0 0,0 0,0 0,0-1,-1 0,1 0,-1 0,1-1,-1 0,0 0,0 0,0 0,0-1,-1 0,0 0,1 0,-1-1,-1 1,1-1,-1 0,0 0,0 0,0-1,-1 1,2-3,-3 4,0-1,0 1,0-1,0 1,-1-1,1 1,-1-1,0 1,-1-1,1 1,-1-1,0 1,0-1,0 1,-1 0,1-1,-1 1,0 0,0 0,-1-1,-11-8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5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4:4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621 311,'-7'-6,"-1"0,1 0,-1 1,0 0,0 0,-1 1,1 0,-1 0,0 1,0 0,0 1,-1 0,1 1,0 0,-1 0,1 1,-1 0,1 0,-1 1,-5 2,-188 56,172-47,20-9,1 0,0 0,0 0,0 1,0 0,1 1,0 0,0 1,0-1,1 2,0-1,0 1,0 0,1 1,0 0,-3 4,9-10,0 0,1 0,-1 0,0 0,1 0,-1 0,1 0,0 0,0 1,-1-1,1 0,1 0,-1 0,0 0,0 0,1 0,-1 0,1 0,0 0,0 0,-1 0,1 0,0 0,1 0,-1-1,0 1,0 0,1-1,-1 1,1-1,-1 0,1 1,0-1,0 0,-1 0,1 0,0 0,2 0,81 28,-77-27,55 21,-62-23,0 1,1 0,-1 0,0 0,0 0,0 0,0 0,0 1,0-1,0 0,0 0,0 1,0-1,-1 0,1 1,0-1,-1 1,0-1,1 1,-1-1,0 1,0 0,1-1,-1 1,0-1,-1 1,1-1,0 1,0-1,-1 1,1-1,-1 1,1-1,-1 1,0-1,1 1,-1-1,0 0,0 0,-1 1,-149 150,149-150,0 0,0 0,0 0,1 1,-1-1,0 0,1 1,0-1,-1 1,1-1,0 1,0 0,1-1,-1 1,1 0,-1 0,1-1,0 1,0 0,0 0,0 0,0-1,1 1,-1 0,1 0,0-1,0 1,0 0,0-1,0 1,1-1,-1 0,1 1,-1-1,1 0,0 0,0 0,0 0,0 0,0 0,1-1,-1 1,1-1,-1 1,1-1,-1 0,1 0,0 0,14 4,-1-1,1-1,0 0,0-2,1 0,-1 0,0-2,13-1,7 0,59-17,-77 13</inkml:trace>
  <inkml:trace contextRef="#ctx0" brushRef="#br0" timeOffset="903.681">1017 594,'-8'-2,"1"0,0 1,0 0,-1 1,1-1,0 1,-1 1,1-1,0 1,0 1,0-1,0 1,0 1,0-1,0 1,0 0,1 1,0-1,-1 1,1 1,1-1,-1 1,1 0,0 0,-2 3,-17 10,15-12,0 0,0 1,0-1,1 2,0-1,0 1,1 1,0-1,1 1,0 1,0-1,1 1,0 0,-2 7,6-14,1 0,0-1,0 1,0 0,1-1,-1 1,0 0,1-1,0 1,0-1,0 1,0-1,0 1,0-1,0 0,1 1,0-1,-1 0,1 0,0 0,0 0,0-1,0 1,0 0,0-1,0 1,1-1,-1 0,1 0,-1 0,1 0,0 0,86 10,-74-12,1-1,-1 0,1-1,-1-1,0 0,0-1,-1-1,1 0,-1-1,-1 0,1-1,-1-1,-1 0,1-1,-2 0,3-3,-10 4,0 0,0-1,-1 0,-1 0,1 0,-2 0,1 0,-1 0,-1-1,0 1,0 0,-1 0,0-1,-1 1,0 0,-1 0,2 6,1 1,-1-1,0 1,-1-1,1 0,-1 1,1 0,-1-1,0 1,0 0,0 0,-1 0,1 0,-1 1,0-1,0 1,1-1,-2 1,1 0,0 0,0 0,-1 1,1-1,-1 1,1 0,-1 0,1 0,-1 0,0 1,0-1,1 1,-1 0,0 0,0 0,1 1,-1 0,0-1,1 1,-2 1,-8 7</inkml:trace>
  <inkml:trace contextRef="#ctx0" brushRef="#br0" timeOffset="1286.5">960 707,'0'9,"0"9,5 5,1 4,5 2,0 1,-1 1,-3-2,-2-4</inkml:trace>
  <inkml:trace contextRef="#ctx0" brushRef="#br0" timeOffset="1604.119">1270 621,'-3'21,"0"0,1 0,1 0,1 0,1 0,0 0,2 0,0 0,2-1,5 15,-9-31,1 0,0-1,0 1,0 0,1-1,-1 0,1 1,0-1,0 0,0-1,0 1,0 0,1-1,-1 0,1 0,0 0,-1 0,1 0,0-1,0 0,0 0,0 0,0 0,1-1,-1 1,0-1,0 0,0 0,0-1,1 1,-1-1,0 0,0 0,0 0,0-1,0 1,-1-1,1 0,0 0,-1 0,1-1,-1 1,1-2,4-2,-1 0,0 0,0-1,0 0,-1 0,0-1,-1 1,0-1,0-1,0 1,-1-1,-1 0,1 0,-1 0,-1 0,0 0,0-1,-1 1,0-1,0 1,-1-1,-1 1,1-1,-3-8,-4-1</inkml:trace>
  <inkml:trace contextRef="#ctx0" brushRef="#br0" timeOffset="1816.033">1722 650,'-5'24,"-1"8</inkml:trace>
  <inkml:trace contextRef="#ctx0" brushRef="#br0" timeOffset="2002.815">1778 311,'0'0</inkml:trace>
  <inkml:trace contextRef="#ctx0" brushRef="#br0" timeOffset="2253.331">2089 114,'-18'85,"4"-23,3 1,2 0,2 23,9 234,-2-296</inkml:trace>
  <inkml:trace contextRef="#ctx0" brushRef="#br0" timeOffset="2752.271">2371 537,'0'19,"0"12,0 4,-5-3,-1-7</inkml:trace>
  <inkml:trace contextRef="#ctx0" brushRef="#br0" timeOffset="2999.993">2371 311,'0'0</inkml:trace>
  <inkml:trace contextRef="#ctx0" brushRef="#br0" timeOffset="3474.103">2653 1,'0'622,"-10"-549,10-73,0 0,1 0,-1 0,0 0,0 0,1 0,-1 0,0 0,1 0,-1 0,0 0,0 0,1 0,-1 0,0 1,0-1,1 0,-1 0,0 0,0 0,1 0,-1 1,0-1,0 0,0 0,1 0,-1 1,0-1,0 0,0 0,0 1,1-1,-1 0,0 0,0 1,0-1,0 0,0 1,0-1,0 0,0 0,0 1,0-1,0 0,0 1,0-1,0 0,0 0,0 1,0-1,19-23,-19 22,18-20,0 0,1 1,1 1,1 1,0 0,2 2,0 0,0 2,2 1,-1 0,2 2,9-2,-33 11,-1 1,1 0,0 0,0 0,0 0,0 0,0 0,0 1,0-1,0 1,0-1,0 1,0 0,1 0,-1 0,0 0,0 0,0 0,0 1,0-1,0 1,0-1,0 1,0 0,0 0,0 0,0 0,0 0,0 0,-1 0,1 1,0-1,-1 1,0-1,1 1,-1-1,0 1,1 0,-1 0,0 0,0 0,-1 0,1 0,0 0,-1 0,1 0,-1 0,1 0,-1 0,0 2,-4 15,0 0,-1-1,-1 1,0-1,-2-1,0 1,-1-1,-1-1,-11 16,16-24,-2 3,-1 1,0-1,-1-1,0 0,0 0,-2 0,1-1,-1-1,0 0,0-1,-1 0,0 0,-1-1,1-1,-7 2,14-6,0 0,-1-1,1 0,0 0,0 0,-1-1,1 0,0 0,0 0,0 0,0-1,0 0,0 0,0-1,0 1,1-1,-1 0,1 0,-2-2,-9-6</inkml:trace>
  <inkml:trace contextRef="#ctx0" brushRef="#br0" timeOffset="4038.838">3076 763,'31'-10,"0"-1,-2-2,1-1,-2-1,0-1,-1-2,3-3,-22 16,0-1,0 0,-1 0,1-1,-2 0,1 0,-1 0,0-1,0 0,-1-1,0 1,-1-1,0 0,0 0,-1 0,0 0,-1 0,0-1,0 0,-1 1,0-1,-1 0,0 1,0-1,-2-5,1 12,0 0,0 0,0 0,0 1,-1-1,1 0,-1 1,0-1,1 1,-1 0,0 0,-1-1,1 1,0 1,0-1,-1 0,0 0,1 1,-1 0,0-1,1 1,-1 0,0 0,0 1,0-1,0 1,0-1,0 1,0 0,0 0,0 0,0 0,0 1,0-1,0 1,0 0,1 0,-1 0,0 0,0 0,1 1,-1-1,1 1,-1 0,1 0,0-1,-1 2,1-1,0 0,1 0,0-1,0 1,0 0,0 0,0-1,1 1,-1 0,0 0,1 0,0 0,-1 0,1 0,0-1,0 1,0 0,0 0,1 0,-1 0,0 0,1 0,-1 0,1 0,0-1,-1 1,1 0,0-1,0 1,0 0,1-1,-1 1,0-1,0 1,1-1,-1 0,1 0,-1 0,1 1,0-1,-1-1,1 1,0 0,1 0,84 29,-82-29,4 1,-4-2,1 1,-1 0,1-1,-1 2,0-1,0 1,0 0,0 0,0 0,0 1,0-1,-1 1,1 0,-1 1,0-1,0 1,0 0,-1 0,1 0,-1 0,0 1,0-1,0 1,0 2,-1 2,-1-1,-1 1,1-1,-2 1,1-1,-1 1,0 0,-1-1,0 0,0 1,-1-1,0 0,0 0,-2 1,-10 31,15-39,-1 1,0-1,1 0,-1 1,1-1,0 0,-1 1,1-1,0 1,0-1,0 0,0 1,0-1,0 1,0-1,0 0,0 1,1-1,-1 1,1-1,-1 0,1 1,-1-1,1 0,0 0,0 0,0 1,-1-1,1 0,0 0,0 0,0 0,1 0,-1-1,0 1,0 0,0 0,1-1,-1 1,0-1,1 1,-1-1,0 0,1 1,-1-1,1 0,0 0,12-3</inkml:trace>
  <inkml:trace contextRef="#ctx0" brushRef="#br0" timeOffset="4289.695">3726 537,'-5'29,"-2"14,1 0</inkml:trace>
  <inkml:trace contextRef="#ctx0" brushRef="#br0" timeOffset="4554.505">3782 255,'0'0</inkml:trace>
  <inkml:trace contextRef="#ctx0" brushRef="#br0" timeOffset="5203.866">4007 424,'-5'13,"0"0,1 0,0 1,1 0,0 0,1-1,1 1,0 1,1-1,0 0,1 0,1 0,0 0,1-1,1 1,1 4,-3-15,1 1,-1-1,1 0,-1 0,1 0,0 0,0 0,0 0,1-1,-1 0,1 1,-1-1,1 0,0-1,-1 1,1-1,0 0,0 0,0 0,0 0,0 0,1-1,-1 0,0 0,0 0,0-1,0 1,0-1,0 0,0 0,0 0,0-1,0 1,0-1,-1 0,1 0,-1 0,1-1,-1 1,0-1,0 0,0 0,0 0,-1 0,1 0,-1-1,0 1,11-22,-2 0,-1 0,-1-1,-1 0,-1 0,-1-4,5-45,-11 62</inkml:trace>
  <inkml:trace contextRef="#ctx0" brushRef="#br0" timeOffset="5653.064">4431 707,'27'-42,"-18"24,2 1,0 1,1-1,1 2,0 0,1 0,1 1,12-8,-26 21,-1 0,1 0,0 1,0-1,0 0,0 0,0 1,0-1,0 1,0-1,0 1,0 0,0-1,0 1,0 0,0-1,0 1,1 0,-1 0,0 0,0 0,0 0,0 1,0-1,0 0,1 0,-1 1,0-1,0 0,0 1,0 0,0-1,0 1,0-1,0 1,-1 0,1 0,0-1,0 1,0 0,-1 0,1 0,-1 0,1 0,0 0,-1 0,10 57,-7-33,-3-23,0-1,0 0,0 0,0 0,1 0,-1 0,0 0,1 0,-1 0,1 0,-1 0,1 0,-1 0,1 0,0 0,-1 0,1 0,0-1,0 1,0 0,0-1,0 1,-1 0,1-1,0 1,0-1,1 1,-1-1,0 0,0 1,0-1,0 0,0 0,0 0,0 0,0 0,0 0,1 0,-1 0,0 0,0-1,0 1,0 0,0-1,0 1,0-1,0 1,52-35,-39 23,8-4,-9 6,-1 1,1-1,0 2,1 0,0 1,0 0,1 1,0 1,0 0,0 1,4-1,-16 5,-1 1,1-1,0 0,-1 1,1-1,-1 1,1 0,-1-1,1 1,-1 1,0-1,1 0,-1 0,0 1,0 0,0-1,0 1,0 0,0 0,-1 0,1 0,-1 0,1 0,-1 0,0 1,0-1,0 0,0 1,0-1,0 1,-1-1,1 1,-1 0,0-1,0 1,0-1,0 1,0 1,16 48,-4-39</inkml:trace>
  <inkml:trace contextRef="#ctx0" brushRef="#br0" timeOffset="6985.021">0 1130,'503'-1,"-269"-24,77-4,113-2,-153 15,-209 10,1 3,0 3,-1 3,43 8,7-1,0-4,81-8,-43 0,771 2,-697-27,371 26,-312 0,-115-26,58-2,-86 29,-116 0</inkml:trace>
  <inkml:trace contextRef="#ctx0" brushRef="#br0" timeOffset="8471.115">2766 1074,'-22'540,"14"-339,9-200,-1 0,0 0,0 0,0 1,0-1,0 0,0 0,0 0,0 0,-1 0,1 0,0 1,-1-1,1 0,-1 0,1 0,-1 0,1 0,-1 0,0-1,1 1,-1 0,0 0,0 0,0-1,0 1,0 0,1-1,-1 1,0-1,0 1,-1-1,1 1,0-1,0 0,0 1,0-1,0 0,0 0,0 0,-1 0,1 0,0 0,0 0,0 0,0-1,0 1,0 0,0-1,0 1,0-1,0 1,0-1,0 1,0-1,0 0,0 1,0-1,0 0,1 0,-1 0,0 0,0 0,-16-6,-1 1,0 1,0 0,-1 1,1 1,-1 1,0 1,0 0,0 2,1 0,-5 1,-27 0,-235 9,12 6,-183-15,209-4,125 20,117-17,2 0,-1 0,1 1,-1-1,0-1,1 1,-1 0,0-1,0 0,0 0,1 0,-1 0,0-1,0 1,1-1,-1 0,0 0,1 0,-1-1,1 0,2 1,1-1,0 0,-1 0,1 0,0 0,0 0,0 0,1 0,-1 0,0 0,1 0,-1 0,1 0,0 1,0-1,-1 0,1 0,0 1,1-1,-1 1,0-1,0 1,1-1,-1 1,2-1,2-6,-3 5,135-229,-107 158,-5 95,70 146,-68-124,-2 2,-2 1,-3 1,-1 0,-3 2,0 3,6 55,-22-107,0 1,-1 0,1-1,0 1,0 0,0-1,0 1,-1 0,1-1,0 1,0 0,-1-1,1 1,-1-1,1 1,0 0,-1-1,1 1,-1-1,1 1,-1-1,0 0,1 1,-1-1,1 0,-1 1,0-1,1 0,-1 0,0 1,1-1,-1 0,0 0,1 0,-1 0,0 0,0 0,1 0,-1 0,0 0,1 0,-1 0,0-1,1 1,-1 0,0 0,1-1,-1 1,0 0,1-1,-1 1,1-1,-1 1,1-1,-1 1,1-1,-42-31,34 26,-57-44,-2 3,-2 2,-11 0,66 38,0 1,0 1,-1 0,0 1,0 1,0 0,0 1,0 1,-1 0,-5 1,-3 0</inkml:trace>
  <inkml:trace contextRef="#ctx0" brushRef="#br0" timeOffset="16526.038">5447 707</inkml:trace>
  <inkml:trace contextRef="#ctx0" brushRef="#br0" timeOffset="16774.651">5419 340,'0'0</inkml:trace>
</inkml:ink>
</file>

<file path=ppt/ink/ink5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5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385,'-67'0,"-186"11,79 25,173-36,0 0,0 0,0 1,0-1,0 0,0 0,0 1,0-1,0 0,0 1,0-1,0 1,1-1,-1 1,0-1,0 1,0 0,1-1,-1 1,0 0,1 0,-1 0,1-1,-1 1,1 0,-1 0,1 0,0 0,-1 0,1 0,0 0,0 0,-1 0,1 0,0 0,0 0,0 0,0 0,1 0,-1 0,0 0,0 0,1 0,-1 0,0 0,1 0,-1-1,1 1,-1 0,1 0,-1 0,1 0,0-1,-1 1,1 0,0-1,0 1,0 0,-1-1,1 1,1-1,14 11,2-1,-1 0,1-2,1 0,0-1,0-1,0-1,7 1,43 14,26 14,-111-13,-195 74,177-79,6-4,1 2,1 0,0 2,1 1,0 1,-17 17,40-34,-1 0,1 1,0-1,0 1,0 0,0 0,0 0,0 0,0 0,1 0,-1 0,1 1,-1-1,1 1,0-1,0 1,0-1,0 1,0-1,1 1,-1 0,1 0,0-1,0 1,0 0,0 0,0-1,1 1,-1 0,1-1,-1 1,1 0,0-1,0 1,1-1,-1 1,0-1,1 0,-1 0,1 1,0-1,0 0,0 0,0-1,0 1,0 0,0-1,1 1,-1-1,0 0,1 1,1-1,160 6,-108-10,149 1,-182-2,-6-2</inkml:trace>
  <inkml:trace contextRef="#ctx0" brushRef="#br0" timeOffset="3087.758">1 864,'0'-225,"7"196,1 0,2 0,0 1,2 1,1 0,1 1,1 0,1 1,2 0,0 2,2 0,20-18,-16 13,8-6,2 1,1 2,2 1,24-14,-61 43,12-8,-8 5,0 0,0 0,0 0,1 0,-1 1,1-1,0 1,0 0,0 1,0-1,0 1,1 0,-1 1,1-1,-1 1,1 0,0 0,-1 1,1-1,0 1,0 1,-1-1,1 1,0 0,-1 0,1 1,-1-1,1 1,-1 0,2 2,-6-3,0-1,0 0,0 0,-1 0,1 0,0 0,0 0,0 0,-1 0,1 1,0-1,0 0,-1 1,1-1,0 0,0 1,-1-1,1 1,0-1,-1 1,1 0,-1-1,1 1,-1 0,1-1,-1 1,1 0,-1-1,0 1,1 0,-1 0,0-1,0 1,0 0,0 0,1 0,-1 0,0-1,0 1,0 0,0 0,-1 0,1-1,0 1,0 0,0 0,-1 0,1-1,0 1,-1 0,1-1,-1 1,1 0,-1-1,1 1,-1 0,1-1,-1 1,0-1,0 1,-17 2,1-1,-1 0,0-2,0 0,0-1,0 0,0-2,0 0,-9-4,-133-48,159 55,0-1,1 1,-1-1,0 1,0 0,0-1,1 1,-1 0,0 0,0 0,0-1,0 1,0 0,1 0,-1 0,0 0,0 1,0-1,0 0,0 0,1 0,-1 1,0-1,0 0,0 1,1-1,-1 1,0-1,1 1,-1-1,0 1,1-1,-1 1,0 0,1-1,-1 1,1 0,0-1,-1 1,1 0,-1 0,1 0,0-1,0 1,-1 0,1 0,0 0,0 0,0-1,0 1,0 1,7 52,-3-38,25 172,-13-93,-16-95,0 1,0-1,1 1,-1 0,0-1,0 1,0-1,1 1,-1-1,0 1,1-1,-1 1,1-1,-1 1,0-1,1 1,-1-1,1 0,-1 1,1-1,-1 0,1 1,0-1,-1 0,1 0,-1 0,1 1,-1-1,1 0,0 0,-1 0,1 0,0 0,-1 0,1 0,-1 0,1 0,0-1,-1 1,1 0,-1 0,1 0,-1-1,1 1,-1 0,1-1,-1 1,1 0,-1-1,1 1,-1-1,1 1,-1-1,0 1,1-1,-1 1,0-1,1 1,-1-1,0 0,26-38,-23 34,14-24,0 1,2 0,1 2,1 0,2 2,0 0,24-18,51-46,-93 76,-4 1</inkml:trace>
  <inkml:trace contextRef="#ctx0" brushRef="#br0" timeOffset="13282.281">2540 526,'15'0,"9"0,5 0,3 0,1 0,-1 0,0 0,-2 0,0 0,-2 0,1 0,-1 0,0 0,0 0,0 0,0 0,-9 0,-9 0</inkml:trace>
  <inkml:trace contextRef="#ctx0" brushRef="#br0" timeOffset="13832.58">2597 696,'1'2,"1"0,-1-1,1 1,-1 0,1 0,0-1,0 1,0-1,0 0,0 1,0-1,0 0,0 0,0 0,1-1,-1 1,0 0,1-1,-1 0,0 1,1-1,-1 0,1 0,1-1,-1 2,225 1,-30-30,-114 23,-60-1</inkml:trace>
  <inkml:trace contextRef="#ctx0" brushRef="#br0" timeOffset="14734.788">4065 300,'0'-2,"0"1,0-1,-1 0,1 0,0 1,-1-1,1 0,-1 1,1-1,-1 0,0 1,1-1,-1 1,0-1,0 1,0 0,-1-1,1 1,0 0,0 0,-1 0,1 0,0 0,-1 0,1 0,-1 0,0 0,1 1,-1-1,1 1,-1-1,0 1,0 0,1-1,-1 1,0 0,1 0,-1 0,0 1,0-1,1 0,-1 1,0-1,-1 1,-75 27,63-20,1 0,1 1,0 0,0 1,1 0,0 1,0 1,1 0,1 0,0 1,1 1,-6 10,3-3,2 0,0 0,1 1,1 1,1 0,1 0,-3 22,10-34,0-1,0 0,1 0,1 0,0 0,0 0,1 0,0-1,0 0,1 0,1 0,-1 0,1-1,1 0,0 0,0-1,0 1,1-2,0 1,0-1,1 0,0-1,0 0,0 0,0-1,1 0,0-1,0 0,0-1,0 0,0 0,0-1,2 0,26 1,0-1,1-2,-1-1,0-2,0-2,0-2,-1-1,0-2,28-12,-61 22,28-12,-1-1,0-2,-1 0,-1-2,6-6,-28 19,-1 1,-1-1,1-1,-1 1,1 0,-1-1,-1 0,1-1,-1 1,0-1,-1 1,0-1,0 0,0 0,-1-1,0 1,0-1,-1 1,0-1,0 1,-1-1,0 1,0-1,-1 0,0 1,-1-5,-5-3,-1 1,0 0,-1 0,-1 0,0 2,0-1,-1 1,-1 1,0 0,-1 0,0 2,-1-1,1 2,-2 0,1 0,-8-2,21 10,-22-13,-1 1,-1 1,0 0,0 2,-1 2,0 0,0 1,0 2,-1 1,0 0,0 2,0 2,-21 2,12 4</inkml:trace>
  <inkml:trace contextRef="#ctx0" brushRef="#br0" timeOffset="15271.151">3500 610,'765'0,"-312"-28,-351 18,-86 8,-4 3</inkml:trace>
  <inkml:trace contextRef="#ctx0" brushRef="#br0" timeOffset="43973.719">1355 442,'-1'33,"-1"1,-2-1,-1 1,-2-1,-2-1,-8 23,-68 144,63-137,24-62,-1 0,1 0,0 0,0 0,0 0,-1 0,1-1,0 1,0-1,-1 1,1-1,0 0,-1 1,1-1,-1 0,1 0,-1 0,0-1,1 1,-1 0,0 0,0-1,1 1,-1-1,0 1,-1-1,2 1,9-12,0-1,-1 0,-1 0,0-1,-1-1,0 1,-1-1,-1-1,2-11,23-50,82-137,-112 213,-1 1,1-1,0 1,0 0,0-1,-1 1,2 0,-1 0,0 0,0-1,0 1,0 0,1 0,-1 1,0-1,1 0,-1 0,1 1,-1-1,1 1,-1-1,1 1,-1 0,1-1,0 1,-1 0,1 0,-1 0,1 0,0 1,-1-1,1 0,-1 1,1-1,-1 1,1-1,-1 1,1 0,-1-1,0 1,1 0,-1 0,0 0,0 0,1 0,-1 0,0 1,0-1,0 0,0 1,-1-1,60 130,-33-59,-27-71,0 0,0 1,0-1,0 1,0-1,1 0,-1 1,1-1,-1 0,1 0,-1 1,1-1,0 0,0 0,0 0,-1 0,1 0,0 0,0 0,0 0,1 0,-1 0,0 0,0-1,0 1,1 0,-1-1,0 1,0-1,1 0,-1 1,1-1,-1 0,0 0,1 0,-1 0,0 0,1 0,-1 0,1 0,-1-1,0 1,1 0,-1-1,0 1,0-1,1 0,-1 1,0-1,0 0,0 0,0 0,0 0,0 0,0 0,0 0,0 0,0 0,0-1,118-197,-114 193,45-50,-49 54,1 1,-1 0,1 0,0-1,-1 1,1 1,0-1,0 0,-1 0,1 1,0-1,0 1,0-1,0 1,0 0,0-1,0 1,0 0,0 1,0-1,0 0,-1 1,1-1,0 1,0-1,0 1,0 0,-1 0,1-1,0 1,-1 1,1-1,0 0,0 1,2 3,-1 0,0 0,0 0,-1 0,1 0,-1 1,0-1,-1 1,1 0,-1-1,0 1,-1 0,1-1,-1 6,4 21,1-8,0 1,-2-1,-1 0,0 1,-2-1,-1 1,-1-1,-3 13,-1-12,1 1,2 0,0 0,2 0,0 0,2 0,3 13,-2-22,-2-5</inkml:trace>
  <inkml:trace contextRef="#ctx0" brushRef="#br0" timeOffset="44957.446">2173 893,'-142'271,"180"-358,108-103,-142 184,0 1,0-1,0 1,1 0,0 1,0-1,0 1,1 0,0 0,-1 1,1 0,0 0,1 0,-1 1,0-1,3 1,-6 3,0 0,-1 0,1 1,-1-1,0 1,1 0,-1-1,0 1,0 0,0 0,0 1,0-1,-1 0,1 0,-1 1,0-1,1 1,-1 0,0-1,0 1,-1 0,1-1,0 1,-1 0,0 0,0 0,0 0,0-1,0 1,0 0,-1 0,1 0,-1 0,2 11,21 110,7 14,-28-114,-1-25</inkml:trace>
  <inkml:trace contextRef="#ctx0" brushRef="#br0" timeOffset="45310.102">2118 1090,'19'-4,"11"-3,6 1,-4 6,-3 3,0 1,-2 0,0-6,1-2,-1-1,-4-4,-6-1</inkml:trace>
</inkml:ink>
</file>

<file path=ppt/ink/ink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43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1,'0'19,"0"0,-2 0,0 1,-1-1,0 0,-2-1,0 1,-1-1,-7 13,-126 251,116-175,23-103,0 0,0-1,1 1,-1 0,1-1,0 1,0-1,0 1,1-1,-1 0,1 1,-1-1,1 0,0 0,1 0,-1 0,0-1,1 1,-1 0,1-1,0 0,0 0,0 0,0 0,0 0,1 0,-1-1,2 1,16 2,0 0,1-2,-1 0,1-1,-1-2,1 0,-1-1,8-2,-26 4,0 0,-1 0,1 0,0 0,0 0,0-1,0 0,0 1,-1-1,1 0,0 0,-1 0,1-1,0 1,-1-1,0 1,1-1,-1 0,0 0,0 0,0 0,0 0,0-1,0 1,-1 0,1-1,-1 1,0-1,0 0,0 1,1-3,-4-9</inkml:trace>
  <inkml:trace contextRef="#ctx0" brushRef="#br0" timeOffset="261.884">1 339,'57'-10,"24"-7,4-2,-9 4,-13 3,-11 4,-15 4</inkml:trace>
</inkml:ink>
</file>

<file path=ppt/ink/ink5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6:04.83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1 198,'169'22,"59"-45,43 24,-281-1</inkml:trace>
  <inkml:trace contextRef="#ctx0" brushRef="#br0" timeOffset="268.168">170 395,'39'-4,"21"-3,6 1,-3 1,-8 2,-9 1,-6 1,-12 5,-4 2,-2 0,-5 0</inkml:trace>
  <inkml:trace contextRef="#ctx0" brushRef="#br0" timeOffset="817.915">481 28,'55'34,"173"97,-223-129,-1 0,1 0,-1 0,0 0,0 1,0 0,0 0,0 0,0 0,-1 1,0-1,1 1,-2 0,1 0,0 0,-1 0,1 1,-1-1,0 1,-1-1,1 1,-1 0,0-1,0 1,0 0,-1 0,0 0,0 0,0-1,0 1,-1 0,0 0,0 0,0 0,-1-1,1 1,-1 0,-9 8,0-1,-1 0,0 0,0-1,-2-1,1 0,-1 0,-3 0,-19 14,-159 119,178-128</inkml:trace>
  <inkml:trace contextRef="#ctx0" brushRef="#br0" timeOffset="15306.937">1440 113,'-1'43,"13"169,-8-194,-5-13,1-1,0 1,0 0,1-1,-1 1,1 0,0-1,0 1,0-1,1 1,0-1,-1 0,2 0,-1 0,0 0,1 0,0 0,0 0,0-1,0 0,1 1,-1-1,1 0,0-1,-1 1,1-1,1 0,-1 1,0-2,0 1,1-1,-1 1,1-1,-1 0,1-1,0 1,9-5,-1-1,0 0,0-1,0 0,-1-1,1 0,-2-1,1-1,-1 1,-1-2,1 0,-2 0,1-1,-1 0,-1 0,0-1,-1 0,3-7,11 8,-10 43,-10-28,5 22,-6-20,0 1,0-1,1 0,0 1,0-1,0 0,1 0,0 0,0 0,1 0,-1 0,1-1,1 1,-1-1,1 0,0 0,0 0,0 0,1-1,-1 0,1 0,0 0,1 0,-1-1,0 0,1 0,0 0,0-1,0 0,0 0,6 1,-6-4,1-1,-1 1,0-1,0-1,0 1,0-1,0 0,-1 0,1-1,-1 0,0 0,0 0,0 0,-1-1,1 0,-1 0,0 0,-1-1,1 1,-1-1,0 0,0 1,-1-1,0-1,0 1,0 0,-1 0,1-5,13-27,14-49,-25 63</inkml:trace>
  <inkml:trace contextRef="#ctx0" brushRef="#br0" timeOffset="15853.402">2427 1,'-16'55,"12"-41,1 1,0-1,1 1,1-1,0 1,1 0,1-1,0 1,1-1,1 5,1-14,0-1,1 0,-1-1,1 1,-1-1,1 0,0 0,0 0,1 0,-1-1,0 0,1 0,-1-1,1 0,0 0,-1 0,1 0,0-1,0 0,0 0,-1-1,1 1,0-1,0 0,4-2,11 1,37 0,-33 1</inkml:trace>
  <inkml:trace contextRef="#ctx0" brushRef="#br0" timeOffset="16153.508">2287 423,'52'-5,"23"-1,3 0,-6-4,-12 1,-10 1,-10 2,-6 2,-4 2,-3 1,-5 1</inkml:trace>
  <inkml:trace contextRef="#ctx0" brushRef="#br0" timeOffset="16886.038">2371 593,'176'-25,"-175"25,1-1,-1 0,1 1,-1-1,1 1,-1 0,1-1,-1 1,1 0,0 0,-1 0,1 0,-1 0,1 0,-1 1,1-1,0 1,-1-1,1 1,-1-1,1 1,-1 0,0-1,1 1,-1 0,0 0,0 0,1 0,-1 1,0-1,0 0,0 0,0 1,0-1,-1 0,1 1,0-1,-1 1,1-1,-1 1,1-1,-1 1,0-1,1 1,-1 0,0-1,0 1,0-1,-1 1,1 0,0-1,0 1,-1-1,1 1,-1-1,0 1,1-1,-2 2,-93 92,16-24,78-70,0 0,0-1,0 1,0 0,0 0,0 0,0 0,1 0,-1 0,0 0,1 0,-1 0,0 0,1 1,0-1,-1 0,1 0,0 1,-1-1,1 0,0 0,0 1,0-1,0 0,0 0,0 1,1-1,-1 0,0 0,1 1,-1-1,0 0,1 0,0 0,-1 0,1 0,0 1,-1-1,1 0,0-1,0 1,0 0,0 0,0 0,0 0,0-1,0 1,0-1,0 1,1 0,-1-1,0 0,0 1,1-1,73 10,-49-12,0-1,-1-1,0-1,0-1,0-2,9-4,-4 3,-11 3</inkml:trace>
  <inkml:trace contextRef="#ctx0" brushRef="#br0" timeOffset="26557.456">3134 339,'4'0,"7"0,7 0,4 0,3 0,3 0,1 0,0 0,1 0,-1 0,0 0,-5 0</inkml:trace>
  <inkml:trace contextRef="#ctx0" brushRef="#br0" timeOffset="37664.066">5984 57,'-15'0,"-1"0,1 1,0 1,0 0,1 1,-1 1,0 0,1 1,0 1,0 0,1 1,-1 0,1 1,1 0,0 1,0 1,1 0,0 1,0 0,1 0,-3 6,3 0,-47 102,56-114,-1 0,1 0,1 0,-1 0,1 0,-1 0,2 0,-1 0,0 0,1 0,0 0,0 0,0 0,1-1,0 1,0 0,0-1,0 1,1-1,0 0,0 0,0 0,0 0,3 2,3 1,-1 0,1-1,1 0,-1-1,1 0,0 0,0-1,0 0,1-1,-1 0,1-1,0 0,0-1,0 0,-1 0,1-2,0 1,0-1,2-1,12-1,1-2,-1-1,0-1,-1-1,0-1,0-1,14-9,103-92,-134 105,0 0,-1 0,0-1,0 0,0 0,-1 0,0-1,0 1,-1-1,0-1,0 1,-1 0,0-1,-1 0,0 1,0-1,-1 0,0 0,0-3,-5 7,1 0,-1 0,0 1,0-1,0 1,-1 0,0 0,1 1,-1-1,0 1,-1 0,1 0,-1 1,1 0,-1 0,0 0,0 0,1 1,-1 0,0 0,0 1,0 0,0 0,-5 1,-15-3</inkml:trace>
  <inkml:trace contextRef="#ctx0" brushRef="#br0" timeOffset="38210.948">5447 254,'4'1,"95"20,1-5,0-4,53-3,433-11,-587 2</inkml:trace>
  <inkml:trace contextRef="#ctx0" brushRef="#br0" timeOffset="34594.419">3698 28,'0'1,"1"-1,-1 1,1-1,-1 1,1-1,-1 1,1-1,-1 1,1-1,-1 0,1 1,0-1,-1 0,1 0,0 1,-1-1,1 0,0 0,-1 0,1 0,0 0,-1 0,1 0,0 0,-1 0,1 0,0 0,-1-1,1 1,0 0,-1 0,1-1,0 1,-1 0,1-1,-1 1,1-1,-1 1,1-1,-1 1,1-1,-1 1,1-1,-1 1,0-1,1 1,-1-1,0 0,1 1,-1-1,0 0,0 1,0-1,0 0,0 1,1-1,-1 0,0 1,-1-1,1 0,0 1,0-1,0 0,0 1,0-1,-1 0,1 1,0-1,6 14,0 1,-1 1,-1-1,0 1,-1-1,0 1,-1 0,-1 0,-1 1,0-1,0 0,-2 5,1 9,-31 289,33-312,-1-6</inkml:trace>
  <inkml:trace contextRef="#ctx0" brushRef="#br0" timeOffset="35275.979">4008 113,'-76'62,"41"-38,29-21,0 0,0 1,0 0,0 0,1 0,0 1,0 0,0-1,0 2,1-1,0 1,0-1,0 1,1 0,0 0,-2 7,5-9,1 0,0 1,1-1,-1 0,1 0,-1 0,1 0,0 0,1 0,-1-1,1 1,-1-1,1 1,0-1,0 0,1 0,-1 0,1-1,-1 1,1-1,0 0,0 0,0 0,0-1,0 1,0-1,3 1,26 16,-29-16,0 1,-1 0,1 0,0 0,-1 0,0 1,0-1,0 1,0 0,-1 0,1 0,-1 0,0 0,0 1,-1-1,1 3,3 13</inkml:trace>
  <inkml:trace contextRef="#ctx0" brushRef="#br0" timeOffset="36143.088">4375 85,'-1'-1,"0"0,0 0,0 0,0 0,-1 0,1 0,0 0,-1 0,1 1,-1-1,1 0,0 1,-1 0,1-1,-1 1,0 0,1-1,-1 1,1 0,-1 0,1 1,-1-1,1 0,-1 0,1 1,-1-1,1 1,-1-1,1 1,-1 0,1-1,0 1,-1 0,1 0,-1 1,-6 2,0 0,0 1,1 0,-1 0,1 1,0 0,1 0,-1 1,1 0,1 0,-1 0,-2 6,6-10,0 1,0-1,0 1,0 0,1 0,0-1,0 1,0 0,0 0,0 0,1 1,-1-1,1 0,1 0,-1 0,0 0,1 0,0 0,0 0,0 0,0 0,1 0,-1-1,1 1,0 0,0-1,1 0,0 2,142 137,-142-137,0 1,0-1,-1 1,1-1,-1 1,-1 0,1 0,-1 0,0 0,0 0,-1 0,0 0,0 0,0 1,-1-1,1 0,-2 0,1 0,-1 0,0-1,0 1,0 0,-1-1,0 1,0-1,0 0,-1 0,0 0,0-1,0 1,0-1,-1 0,0 0,-4 3,0-1,-1-1,1 0,-1-1,0 0,0 0,0-1,0 0,-1-1,1 0,-1-1,1 0,-1-1,1 0,-11-1,18 1,1 0,0 0,0 0,-1-1,1 1,0 0,0-1,0 0,0 1,0-1,0 0,0 0,0 0,0-1,0 1,0 0,0-1,1 1,-1-1,1 1,-1-1,1 0,0 0,-1 1,1-1,0 0,0 0,0 0,1-1,-1 1,0 0,1 0,-1 0,1 0,0-1,0 1,0 0,0 0,0 0,0-1,1 1,-1 0,1 0,0-1,1-5,0 0,1 0,0 0,1 0,0 1,0-1,1 1,0 0,0 0,0 1,3-2,121-74,-110 73</inkml:trace>
  <inkml:trace contextRef="#ctx0" brushRef="#br0" timeOffset="36747.217">4629 311,'14'0,"15"0,7 0,2 0,0-5,-3-1,-1-1,-3 2,-1 2,-1 1,-1-4,0-1,0 1,0 1,0 2,0 1,-10 1,-7 1</inkml:trace>
  <inkml:trace contextRef="#ctx0" brushRef="#br0" timeOffset="37017.67">4686 480,'9'4,"14"3,6-1,4-1,1-1,0-2,-2-1,-1-5,-1-3,-1 1,0 0,-1-2,0-1,0 2,-5 2</inkml:trace>
  <inkml:trace contextRef="#ctx0" brushRef="#br1" timeOffset="48147.226">932 988,'75'13,"1"-4,1-3,-1-4,1-2,-1-4,6-5,379-20,-85 11,41 18,-179 2,-53 10,-131-6,0-2,0-3,0-2,11-3,18-7,0 4,1 4,0 3,0 4,13 6,36 2,1-5,83-7,-77-2,139-30,-132 8,140-6,474 31,-591-28,-144 26,-2 0</inkml:trace>
</inkml:ink>
</file>

<file path=ppt/ink/ink5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01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114 791,'0'-17,"0"21,-17 275,-6-63,15-198,3-24,0-33,9-3,1 1,1 0,3 0,1 0,2 1,2 1,2 0,1 1,2 1,1 1,2 0,2 2,23-27,-31 38,2 1,1 0,0 2,2 0,0 1,1 1,1 1,0 1,1 1,1 1,0 2,1 0,3 1,-27 9,1 1,0-1,0 1,1-1,-1 1,0 0,0 1,1-1,-1 0,0 1,1 0,-1 0,0 0,1 0,-1 0,0 1,1 0,-1-1,0 1,0 0,0 1,0-1,0 1,0-1,0 1,0 0,0 0,-1 0,1 0,-1 0,1 1,-1-1,0 1,0 0,0-1,0 1,-1 0,1 0,-1 0,0 0,0 1,1 6,-1 0,0 0,-1 0,0 0,-1 0,0-1,0 1,-1 0,-1 0,1-1,-2 1,1-1,-1 0,-1 0,1 0,-2 0,-2 3,-117 125,112-125,-1-1,-1 0,0-1,-1 0,0-2,0 0,0 0,-1-2,-1 0,-1 0,17-5,0 0,1 0,-1-1,0 1,0 0,1-1,-1 0,0 1,0-1,0 0,1 0,-1 0,0 0,0 0,0 0,0-1,1 1,-1-1,0 1,0-1,1 0,-1 1,0-1,1 0,-1 0,1 0,-1 0,1-1,-1 1,1 0,0 0,0-1,0 1,-1-1,2 1,-1-1,0 0,0 1,0-1,1 0,-1 0,1 1,-1-1,1 0,0 0,0 0,-1 0,2 1,-1-1,0 0,0 0,0 0,1 0,21-41,-8 26</inkml:trace>
  <inkml:trace contextRef="#ctx0" brushRef="#br0" timeOffset="1113.849">932 566,'4'106,"-4"-103,1 1,1-1,-1 0,0 0,1 0,-1 0,1 0,0 0,0-1,0 1,1-1,-1 1,0-1,1 0,0 0,-1 0,1 0,0 0,0 0,0-1,0 0,1 1,-1-1,0 0,0-1,1 1,-1-1,0 1,1-1,-1 0,13-3,-1 0,0-1,0 0,0-1,0-1,-1-1,0 0,0-1,-1 0,0-1,0 0,-1-1,-1 0,1-1,-2-1,2-1,7-6,-18 19,-1-1,0 0,1 0,-1 0,1 0,-1 1,1-1,-1 0,1 1,0-1,-1 0,1 1,0-1,-1 1,1-1,0 1,0-1,0 1,0-1,-1 1,1 0,0 0,0-1,0 1,0 0,0 0,0 0,0 0,0 0,-1 0,1 0,0 0,0 0,0 1,0-1,0 0,0 1,0-1,-1 0,1 1,0-1,0 1,-1-1,1 1,0 0,0-1,-1 1,1 0,-1-1,1 1,-1 0,1 0,-1-1,1 1,-1 0,0 0,1 0,-1 0,0 0,0 0,0-1,0 1,1 0,-1 1,1 4,1 0,0 0,0 0,1 0,0 0,0 0,0-1,1 1,0-1,0 0,0 0,1-1,-1 1,1-1,0 0,0 0,1-1,-1 0,1 1,0-2,0 1,0-1,0 0,0 0,2 0,0-1,1 0,-1-1,1 0,-1 0,1-1,-1 0,1 0,-1-1,0 0,0-1,0 0,0 0,0 0,-1-1,1 0,-1-1,0 0,0 0,-1 0,1-1,-1 0,-1 0,1-1,2-4,2 0,-2-2,0 1,1 0,1 0,0 1,1 0,0 1,0 0,1 1,1 0,-1 1,1 0,1 1,-1 1,1 0,1 1,-1 0,6 0,-17 5,0-1,0 1,0 0,0 0,-1 0,1 1,0-1,0 1,0 0,-1-1,1 1,0 1,-1-1,1 0,-1 0,0 1,1 0,-1-1,0 1,0 0,0 0,0 0,0 0,0 1,-1-1,1 0,-1 1,1-1,-1 1,0-1,0 1,0 0,0-1,-1 1,1 0,-1 0,0 0,1 5,-1 1,0-1,0 1,-1 0,0-1,-1 0,1 1,-2-1,1 0,-1 0,-3 6,3-7,0 0,-1 1,1-1,-2-1,1 1,-1 0,0-1,0 0,0 0,-1-1,0 0,0 0,-1 0,1 0,-1-1,0 0,0-1,0 1,-1-2,1 1,-8 1,15-4,0 0,0 0,0-1,1 1,-1 0,0 0,0 0,0-1,0 1,0 0,0 0,0 0,0-1,1 1,-1 0,0 0,0-1,0 1,0 0,0 0,0-1,0 1,-1 0,1 0,0-1,0 1,0 0,0 0,0 0,0-1,0 1,0 0,-1 0,1 0,0-1,0 1,0 0,0 0,-1 0,1 0,0 0,0-1,0 1,-1 0,1 0,0 0,0 0,0 0,-1 0,1 0,0 0,22-11,205-16,-205 19,0 0,-1-1,0-1,0-1,-1-1,0-1,-1 0,-1-2,0 0,-1-1,-1-1,0 0,-1-1,-1-1,-1 0,-1-1,0 0,-2-1,9-15,-3-1,0-1,-3 0,-1-1,6-34,2-19,-20 91,0 1,0-1,0 1,0-1,-1 1,1-1,0 1,0-1,-1 1,1-1,0 1,-1-1,1 1,0-1,-1 1,1 0,-1-1,1 1,0-1,-1 1,1 0,-1 0,1-1,-1 1,1 0,-1 0,0 0,1 0,-1-1,1 1,-1 0,1 0,-1 0,1 0,-1 0,0 0,1 1,-1-1,1 0,-1 0,1 0,-1 0,1 1,-1-1,1 0,-1 0,1 1,-1-1,1 1,-1-1,1 0,0 1,-1-1,1 1,0-1,-1 1,-26 23,13-4,1 0,1 1,1 1,0 0,2 0,1 1,-5 22,1-9,0-3,3-12,1-1,1 2,0-1,2 1,0 0,2 0,0 0,2 1,0-1,1 0,2 1,0-1,2 4,-3-21,1 0,0-1,0 1,0 0,0-1,1 1,0-1,-1 0,2 0,-1 0,0 0,1-1,0 1,0-1,0 0,0 0,0 0,1-1,-1 1,1-1,-1 0,1-1,0 1,0-1,0 0,0 0,0 0,0-1,0 1,4-2,10 0,-1 0,0-2,0 0,0-1,0-1,-1-1,16-7,153-81,-167 83,-18 13,0-1,0 0,0 0,-1 1,1-1,-1 0,1 1,-1-1,1 1,-1-1,0 1,1-1,-1 1,0-1,0 1,0-1,0 1,0-1,-1 1,1-1,0 1,-1-1,1 0,-1 1,0-1,1 0,-1 1,0-1,0 1,-1 4,1 0,0-3,-1 1,1 0,0 0,0 0,0 0,0 0,1 0,0 0,0 0,0 0,0 0,0 1,1-1,0 0,0 0,0-1,0 1,1 0,-1 0,1 0,0-1,0 1,1-1,-1 0,1 1,-1-1,3 1,12 4</inkml:trace>
  <inkml:trace contextRef="#ctx0" brushRef="#br0" timeOffset="3464.558">3641 566,'-15'3,"0"1,1 0,-1 2,1-1,0 2,1 0,-1 0,2 2,-1-1,1 2,0-1,1 2,0-1,0 2,2-1,-1 1,1 1,-3 7,9-17,1 1,-1 0,1 0,0 0,0 0,0 0,1 0,-1 1,1-1,0 1,0-1,1 1,-1-1,1 1,0-1,0 1,1-1,-1 1,1-1,0 1,0-1,0 1,1-1,0 0,0 0,0 0,0 0,0 0,1 0,0-1,0 1,0-1,0 0,0 0,1 0,-1 0,1 0,0-1,0 1,0-1,0 0,0-1,1 1,-1-1,0 0,2 1,10-4,0 0,-1-1,0 0,0-2,0 1,0-2,-1 0,1-1,-2 0,1-1,-1-1,0 0,-1-1,0 0,0-1,-1 0,-1-1,0 0,6-9,23-23,-2-2,-2-1,-2-2,-2-2,-2 0,-3-2,14-38,-35 76,1-1,-2 0,0 0,-1-1,-1 1,0-1,-1 0,-1-4,0 16,-1-1,0 0,0 0,0 0,0 1,-1-1,0 0,0 1,-1 0,1-1,-1 1,0 0,-1 0,1 1,-1-1,0 1,0 0,0 0,-1 0,1 0,-1 1,0 0,0 0,-4-2,5 3,0 1,1-1,-1 1,0 0,0 1,1-1,-1 0,0 1,0 0,0 0,0 0,0 0,1 1,-1 0,0 0,0 0,0 0,1 0,-1 1,1-1,-1 1,1 0,0 0,-1 0,1 1,-1 1,-69 81,68-78,-6 10,0 0,1 1,1 1,0 0,1 0,2 0,0 1,1 0,0 0,2 1,1-1,0 1,1-1,2 11,3-15,0 0,1-1,1 0,0 0,1 0,1-1,0 0,1-1,1 1,0-2,0 1,1-2,1 1,0-1,0-1,1 0,1-1,0-1,0 0,3 1,64 16,-57-22</inkml:trace>
  <inkml:trace contextRef="#ctx0" brushRef="#br0" timeOffset="3767.687">4318 453,'-8'21,"1"0,1 1,1 0,1 1,1-1,1 1,0 0,2-1,1 1,1 0,1 7,-2-26,0 1,0-1,0 0,0 0,1 1,0-1,0 0,0 0,0 0,0-1,1 1,0 0,-1-1,2 0,-1 0,0 0,0 0,1 0,0 0,-1-1,1 0,0 0,0 0,1 0,-1-1,0 1,0-1,1 0,-1-1,1 1,-1-1,0 1,1-1,-1-1,1 1,-1-1,1 1,-1-1,0-1,1 1,1-1,2-2,1 1,0-1,-1-1,0 1,0-1,0-1,0 0,-1 0,0 0,0-1,-1 0,0 0,0-1,-1 1,0-1,0-1,0 1,-1-1,-1 1,0-1,0 0,0-1,-1 1,-1 0,1-1,-2 1,1 0,-1-1,-1 1,1-1,-2 1,1-1,-1 1,-3-7,3 12,1 0,-1 0,0 0,-1 1,1-1,-1 1,1-1,-1 1,0 0,0 0,-1 0,1 1,-1-1,1 1,-1-1,0 1,0 1,0-1,0 0,0 1,0 0,0 0,0 0,0 1,-1-1,1 1,0 0,-1 0,1 0,0 1,-1 0,-8 0,1 1,0 1,0 0,0 1,0 0,0 1,1 1,0-1,0 2,-2 1,-9 7,4-2</inkml:trace>
  <inkml:trace contextRef="#ctx0" brushRef="#br0" timeOffset="4219.032">4742 509,'-3'9,"-2"4,0 1,1-1,1 1,0 0,1 0,0-1,1 2,1-1,0 0,1 0,0 0,2 0,-1-1,1 1,-2-12,0 0,0 0,0-1,0 1,0 0,0-1,0 1,0-1,1 1,-1-1,1 0,-1 0,1 1,-1-1,1 0,0 0,-1 0,1-1,0 1,0 0,0-1,-1 1,1-1,0 0,0 1,0-1,0 0,0 0,0 0,0 0,0-1,0 1,0 0,0-1,-1 0,1 1,0-1,0 0,64-41,87-96,-152 138,0 0,0 0,0 0,0 0,1 0,-1 0,0 0,0 0,0 0,0 0,0 1,0-1,0 0,1 1,-1-1,0 1,0-1,-1 1,1 0,0-1,0 1,0 0,0 0,0-1,-1 1,1 0,0 0,-1 0,1 0,-1 0,1 0,-1 0,1 0,-1 0,0 0,1 1,-1-1,0 0,0 0,0 0,0 0,0 0,0 0,0 1,0-1,-1 0,1 0,0 0,-1 0,1 0,-1 0,0 1,6 20,-4-20,-1 0,1 0,0 0,0 0,-1 0,1-1,1 1,-1 0,0-1,0 1,1-1,-1 1,0-1,1 1,0-1,-1 0,1 0,0 0,-1 0,1 0,0 0,0-1,0 1,0 0,0-1,0 0,0 1,0-1,0 0,0 0,0 0,0 0,0 0,0-1,0 1,0-1,0 1,0-1,0 0,-1 0,1 1,1-2,64-57,-62 53,0 0,-1-1,1 0,-1 0,0 0,-1-1,0 1,0-1,-1 0,0 0,0 0,-1 0,0 0,0 0,-1 0,0 0,0 0,-1-1,-5-9</inkml:trace>
  <inkml:trace contextRef="#ctx0" brushRef="#br0" timeOffset="4634.472">5363 734,'121'-181,"-121"180,0 0,0 0,1 0,-1 0,1 0,-1 0,1 0,-1 0,1 0,0 0,-1 0,1 0,0 0,0 0,0 1,0-1,0 0,0 1,0-1,0 1,0-1,0 1,0-1,0 1,0 0,0-1,0 1,0 0,0 0,1 0,-1 0,0 0,0 0,0 0,0 0,0 0,1 1,-1-1,0 0,0 1,0-1,0 1,0-1,0 1,0 0,0-1,0 1,0 0,-1 0,1 0,0-1,0 1,-1 0,1 0,-1 0,1 0,-1 0,1 0,-1 0,1 1,-1-1,0 0,0 0,1 0,-1 1,0 3,1 0,0 0,0 0,0 0,1 0,0 0,0 0,0 0,0-1,1 1,0-1,0 0,0 1,0-1,1-1,-1 1,1 0,0-1,0 0,1 0,-1 0,1 0,-1-1,1 0,0 0,0 0,0 0,0-1,0 0,0 0,0 0,0-1,0 0,3 0,1-3,0 0,-1 0,1-1,-1 0,0-1,0 0,0 0,-1-1,1 0,-2 0,1-1,0 0,-1 0,-1 0,1-1,-1 0,0 0,-1 0,0-1,0 1,-1-1,0 0,-1 0,0 0,3-13</inkml:trace>
  <inkml:trace contextRef="#ctx0" brushRef="#br0" timeOffset="7615.012">6407 876,'57'-37,"-43"23,91-93,-48 54,-33 28,1 2,1 1,1 1,1 1,0 1,2 2,2 0,-30 15,0 1,0 0,0 0,0 0,0 0,0 0,0 0,0 0,1 1,-1-1,0 1,0-1,0 1,1 0,-1 0,0 0,0 0,1 0,-1 1,0-1,0 1,1 0,-1-1,0 1,0 0,0 0,0 0,0 0,0 1,-1-1,1 0,0 1,0 0,-1-1,1 1,-1 0,0 0,1-1,-1 1,0 0,0 0,0 0,-1 1,1-1,0 0,-1 0,1 2,-1 168,0-164,0 0,0 0,-1 0,0 0,0-1,-1 1,0 0,0-1,-1 1,0-1,0 0,-1 0,0 0,0-1,0 1,-1-1,0 0,0 0,-1 0,0-1,0 0,0 0,-1-1,1 1,-1-1,0-1,-5 3,4-3,-1 0,0 0,0 0,0-1,0 0,0-1,0 0,-1-1,1 0,0 0,0-1,0 0,-1 0,1-1,0-1,0 1,1-1,-1-1,1 0,-1 0,1 0,1-1,-1-1,1 1,-1-1,1 0,1-1,0 1,0-1,0-1,0 1,0-3,5 7,0 0,0-1,1 1,-1 0,1-1,0 1,-1-1,2 1,-1 0,0-1,1 1,-1 0,1-1,0 1,0 0,0 0,1 0,0-1,8-13</inkml:trace>
  <inkml:trace contextRef="#ctx0" brushRef="#br0" timeOffset="12021.185">7226 424,'1'-1,"0"0,0 0,0 0,0 1,0-1,0 0,0 1,0-1,0 0,0 1,1 0,-1-1,0 1,0 0,0-1,1 1,-1 0,0 0,0 0,1 0,-1 0,0 0,0 1,1-1,-1 0,0 1,0-1,0 1,1-1,-1 1,0-1,0 1,0 0,0 0,0-1,0 1,0 0,-1 0,1 0,0 0,0 0,-1 0,1 0,0 0,5 5,0-1,0 1,-1 0,0 1,0-1,0 1,-1 0,0 1,0-1,0 1,-1-1,-1 1,1 0,-1 0,-1 0,1 0,-1 0,-1 1,1-1,-2 0,1 0,-2 7,-1 8,-2-1,0 0,-2 0,0-1,-1 0,-2 0,-7 12,2-12,16-39,12-15,1 0,2 2,1 0,1 1,2 1,0 0,3 2,11-12,-24 30,0 0,0 1,0 0,1 0,0 1,1 1,-1 0,1 1,5-2,-15 6,0 1,0-1,-1 0,1 1,0 0,0-1,0 1,0 0,0 0,0 0,0 0,0 0,-1 1,1-1,0 0,0 1,0-1,0 1,-1 0,1 0,0 0,0 0,-1 0,1 0,-1 0,1 0,-1 1,0-1,1 0,-1 1,0-1,0 1,0 0,0-1,0 1,0 0,-1 0,1-1,0 1,-1 0,1 1,7 83,-8-82,-28 197,27-201,1 1,-1-1,1 1,-1-1,1 1,0-1,-1 1,1 0,0-1,-1 1,1-1,0 1,0 0,-1-1,1 1,0 0,0-1,0 1,0 0,0-1,0 1,0 0,0-1,0 1,0 0,1-1,-1 1,0 0,0-1,1 1,-1-1,0 1,1 0,-1-1,0 1,1-1,-1 1,1-1,-1 1,1-1,-1 1,1-1,-1 0,1 1,0-1,-1 0,1 0,-1 1,1-1,0 0,-1 0,1 0,0 0,-1 1,1-1,0 0,-1 0,1-1,0 1,-1 0,1 0,0 0,-1 0,1 0,0-1,-1 1,1 0,-1-1,1 1,0 0,151-147,-132 127,-3 2,1 1,0 1,1 1,1 0,0 2,1 0,11-5,-31 18,-1-1,1 1,-1 0,1-1,0 1,-1 0,1-1,0 1,0 0,-1 0,1-1,0 1,0 0,-1 0,1 0,0 0,0 0,-1 0,1 0,0 0,0 1,-1-1,1 0,0 0,-1 1,1-1,0 0,-1 1,1-1,0 1,-1-1,1 0,-1 1,1 0,-1-1,1 1,-1-1,1 1,-1 0,1-1,-1 1,0 0,1-1,-1 1,0 0,0-1,0 1,0 0,1 0,-1-1,0 1,0 0,0 0,0-1,-1 1,1 0,0 0,0-1,0 1,-1 0,1 0,-14 48,-38 120,48-117,8-34</inkml:trace>
  <inkml:trace contextRef="#ctx0" brushRef="#br0" timeOffset="12936.058">8439 509,'-20'6,"1"0,0 2,0 0,1 1,0 1,1 0,0 2,0 0,2 1,-1 0,-6 9,19-20,0 1,0-1,1 1,-1 0,1 0,0 0,-1 1,1-1,1 0,-1 1,0-1,1 1,0 0,0-1,0 1,0 0,1 0,-1 0,1 0,0-1,0 1,0 0,1 0,-1 0,1 0,0-1,0 1,0 0,1-1,-1 1,1-1,0 1,0-1,0 0,1 1,-1-1,1-1,-1 1,1 0,0-1,0 1,0-1,1 0,-1 0,1 1,3-2,0 1,-1-1,1 0,0-1,0 1,-1-1,1-1,0 1,0-1,-1-1,1 1,-1-1,1 0,-1 0,0-1,1 0,-1 0,-1 0,1-1,0 0,-1 0,0-1,2 0,101-121,-36 20,-76 147,0-26,1-1,0 1,1-1,0 1,1 0,1 0,0 0,1 0,1 0,0-1,1 1,1 2,0-11,1-1,0 0,0 0,0 0,0-1,1 1,0-1,0-1,0 1,0-1,0 0,1 0,-1-1,1 0,0 0,0 0,0-1,0 0,0-1,0 1,0-1,0-1,0 1,3-2,17-2,0-2,0-1,0-2,-1 0,0-2,-1 0,0-2,-1-1,0-1,-1-1,-1 0,3-5,14-14,-1-3,-2 0,-1-2,-2-2,26-44,-47 67,-1-1,-1 0,-1-1,0 0,-2 0,0-1,3-20,-9 39,-1-1,1 1,-1 0,1-1,-1 1,0 0,0-1,-1 1,1 0,-1-1,0 1,0 0,0 0,0 0,0-1,-1 1,1 0,-1 1,0-1,0 0,0 0,0 1,0-1,-1 1,1 0,-1 0,1 0,-1 0,0 0,0 1,0-1,0 1,0-1,0 1,0 0,-1 1,1-1,0 0,-1 1,1 0,0 0,-1 0,1 0,0 0,-1 1,1-1,0 1,0 0,-1 0,-11 6,1 1,0 0,0 1,1 0,0 1,0 0,2 1,-1 1,1 0,1 0,0 1,-5 10,2-4,1-1,1 2,0-1,2 1,1 1,0 0,1 0,2 1,0-1,1 1,1 0,1 0,1 0,1 6,1-20,1-1,-1 0,2 0,-1-1,0 1,1 0,1-1,-1 1,1-1,0 0,0 0,1-1,-1 1,1-1,0 0,1 0,0-1,-1 0,1 0,1 0,-1 0,0-1,1 0,2 0,7 3,0 0,0-1,1-1,0-1,0 0,0-1,0-1,0-1,16-1,4-6,-1-1,0-2,0-2,-1-1,-1-2,0-1,-1-2,-1-1,0-2,-2 0,0-3,-2 0,-1-2,-1 0,-1-2,-1-1,-1-1,-2-1,-1-1,-2-1,5-13,-19 38,1 1,-2 0,1-1,-1 0,0 0,-1 0,0 0,0-1,-1 1,0 0,0-1,-1 1,0-1,-1-5,0 12,0 0,1 1,-1 0,0-1,0 1,0-1,-1 1,1 0,0 0,0 0,-1 0,1 0,0 0,-1 0,1 0,-1 0,1 0,-1 1,0-1,1 1,-1-1,0 1,1 0,-1 0,0 0,1 0,-1 0,0 0,1 0,-1 0,0 0,1 1,-1-1,0 1,1 0,-1-1,1 1,-1 0,1 0,-1 0,-63 36,43-21,1 1,2 1,-1 1,2 0,1 2,0 0,2 0,0 2,1 0,2 0,0 1,2 1,0 0,-2 14,10-29,1-1,0 1,0-1,1 1,0-1,1 1,0 0,1-1,0 0,0 1,1-1,0 0,1 0,-1-1,2 1,-1-1,2 1,-1-2,1 1,0 0,0-1,1 0,0-1,0 0,1 0,-1 0,1-1,1 0,-1 0,1-1,0-1,-1 1,2-1,-1-1,0 1,1-2,-1 1,1-1,-1-1,1 0,-1 0,1-1,0 0,75-21,-60 11</inkml:trace>
  <inkml:trace contextRef="#ctx0" brushRef="#br0" timeOffset="14417.801">10894 537,'-13'-5,"-1"1,1 1,-1 0,0 1,0 1,0 0,0 0,-1 2,1 0,0 0,0 1,0 1,1 0,-1 1,-10 5,17-6,1 0,-1 1,1 0,0 0,1 0,-1 1,1 0,0 0,0 0,0 1,1-1,0 1,0 0,0 1,1-1,0 0,0 1,0 0,1 0,0 0,1 0,-1 0,1 0,1 0,-1 0,1 1,1-1,-1 0,2 6,-1-10,0-1,0 0,1 0,-1 0,0 0,1 0,0-1,-1 1,1 0,0-1,0 1,0-1,0 1,0-1,0 0,0 0,0 0,0 0,1 0,-1-1,0 1,1-1,-1 1,1-1,-1 0,0 0,1 0,-1 0,1 0,-1-1,0 1,1-1,-1 1,0-1,2 0,79-39,-82 39,27-18,-2 0,-1-2,0-1,-2-1,0-1,7-11,-30 34,0 0,0 0,1 0,-1 0,0 0,1 0,-1 0,1 0,0 0,-1 0,1 0,0 0,-1 1,1-1,0 0,0 0,0 1,-1-1,1 0,0 1,0-1,0 1,0-1,0 1,0 0,0-1,1 1,-1 0,0 0,0 0,0 0,0 0,0 0,0 0,0 0,0 0,1 0,-1 1,0-1,0 0,0 1,0-1,0 1,0-1,0 1,0-1,-1 1,1 0,0-1,0 1,0 0,-1 0,1 0,0 0,-1 0,1 0,9 25,42 75,-50-99,0 1,0 0,0 0,1-1,0 1,-1-1,1 0,0 0,0 0,0 0,0-1,0 1,0-1,1 0,-1 1,1-2,-1 1,0 0,1-1,-1 1,1-1,-1 0,1 0,0-1,-1 1,0-1,1 1,-1-1,3-1,76-62,-58 40,-24 24,15-16,1 1,1 1,0 0,1 1,0 1,1 0,0 2,16-7,-33 16,0 1,1-1,-1 0,0 1,0-1,0 1,0 0,1 0,-1 0,0 0,0 0,0 0,1 0,-1 1,0-1,0 1,0 0,0 0,0 0,0-1,0 2,0-1,0 0,0 0,-1 1,1-1,0 1,-1-1,0 1,1 0,-1-1,0 1,0 0,1 0,-2 0,1 0,0 0,0 0,-1 0,1 1,-1-1,1 0,-1 0,0 2,4 99,-4-102,1-1,0 1,0 0,0 0,0 0,0-1,0 1,0 0,0-1,1 1,-1-1,0 1,0-1,0 0,1 0,-1 1,0-1,0 0,0 0,1 0,-1 0,0 0,0-1,1 1,-1 0,0 0,0-1,0 1,1-1,-1 1,0-1,0 0,0 1,0-1,0 0,0 0,0 1,0-1,-1 0,1 0,0 0,0 0,-1 0,1 0,-1 0,1-1,0 0,5-3,22-15,-9 4,1 1,1 1,0 0,1 2,1 1,0 1,23-8,-45 17,0 1,1-1,-1 1,0-1,1 1,-1 0,1-1,-1 1,0 0,1 0,-1 0,1 0,-1 0,0 0,1 0,-1 1,1-1,-1 0,0 1,1-1,-1 1,0 0,0-1,1 1,-1 0,0 0,0 0,0-1,0 1,0 0,0 1,0-1,0 0,-1 0,1 0,0 0,-1 1,1-1,0 0,-1 1,0-1,1 0,-1 1,0-1,0 1,0-1,0 0,0 1,0-1,0 1,0-1,0 0,-1 1,-21 75,21-76,0 0,-1 1,1-1,1 0,-1 1,0-1,0 1,0-1,1 1,-1-1,1 1,-1-1,1 1,0 0,-1-1,1 1,0 0,0-1,0 1,0 0,0-1,1 1,-1-1,0 1,1 0,0-1,-1 1,1-1,0 1,-1-1,1 1,0-1,0 0,0 1,0-1,1 0,-1 0,0 0,0 0,1 0,-1 0,1 0,-1 0,9-3,0-1,-1 1,0-2,1 1,-1-1,0-1,-1 1,1-1,-1-1,0 0,2-2,14-9,-5 5,-6 2,1 0,1 1,0 0,0 2,0 0,1 0,0 2,0 0,3 0,-17 5,0-1,0 1,0 0,0 0,0 0,0 0,0 0,0 1,0-1,-1 1,1-1,0 1,0-1,0 1,-1 0,1 0,0 0,-1 0,1 0,0 1,-1-1,0 0,1 1,-1-1,0 1,0-1,0 1,0-1,0 1,0 0,0 0,0 0,-1-1,1 1,-1 0,1 0,-1 0,0 0,0 0,0 0,0 0,0 0,0 0,0 0,-1-1,0 2,-20 94,19-93,-3 14,3-4</inkml:trace>
  <inkml:trace contextRef="#ctx0" brushRef="#br0" timeOffset="14917.6">12475 509,'-10'8,"1"1,-1 0,1 0,1 1,0 0,0 1,1-1,1 2,0-1,0 0,1 1,0 0,1 1,1-1,0 1,0-1,2 1,-1 1,3-11,-1 0,1 0,0-1,0 1,1-1,-1 1,0-1,1 1,-1-1,1 0,0 0,0 0,0 0,0 0,0 0,0 0,1-1,-1 1,0-1,1 0,-1 1,1-1,0 0,-1-1,1 1,0 0,0-1,-1 1,1-1,0 0,0 0,2-1,91-14,-88 13,0-1,0 1,-1-2,1 1,-1-1,0 0,0 0,0-1,-1 0,0 0,0-1,0 0,0 0,-1 0,0-1,0 1,-1-1,0 0,0-1,-1 1,1-1,-2 1,1-1,-1 0,0 0,-1 0,0 0,0 0,-1-1,0 1,0 0,-1 0,0 0,0 0,-3-8,0 12,1 0,-1 0,0 0,0 1,-1-1,1 1,-1 0,1 0,-1 1,0-1,0 1,0 0,0 0,-1 1,1 0,-1 0,1 0,0 0,-1 1,1 0,-1 0,1 1,-1-1,-3 2,6-2,-22 1</inkml:trace>
  <inkml:trace contextRef="#ctx0" brushRef="#br0" timeOffset="19721.163">12786 509,'103'-17,"-101"18,0 0,0 1,-1-1,1 0,0 1,-1 0,1-1,-1 1,0 0,1 0,-1-1,0 1,0 0,0 0,-1 0,1 1,0-1,-1 0,1 0,-1 0,0 0,0 1,0-1,0 0,0 0,0 0,0 1,-1-1,1 0,-1 0,0 0,1 0,-1 0,0 26,0-23,1 0,0 0,1-1,-1 1,1 0,0 0,0-1,0 1,1 0,0-1,0 0,0 1,0-1,1 0,-1 0,1 0,0 0,0 0,1-1,-1 0,1 1,0-1,0-1,0 1,0 0,0-1,0 0,1 0,-1 0,1-1,-1 1,1-1,0 0,0 0,-1-1,1 0,0 1,0-2,0 1,4-1,4-5,0-1,-1 0,0 0,0-1,-1-1,0 0,0 0,-1-1,-1-1,1 0,-2 0,1-1,-2 0,1 0,-2 0,0-1,0 0,0-4,3-45,-14 61,1 6</inkml:trace>
  <inkml:trace contextRef="#ctx0" brushRef="#br0" timeOffset="20223.534">13350 650,'20'-20,"52"-71,-37 22,-33 119,-1-44,1-1,0 1,0-1,1 1,0-1,0 0,0 0,0 0,1 0,0-1,0 1,0-1,0 0,1 0,0-1,-1 1,1-1,1 0,-1-1,0 1,1-1,-1 0,1 0,0-1,0 1,-1-1,1-1,0 1,0-1,0 0,0 0,0-1,0 1,0-1,-1-1,1 1,0-1,-1 0,1 0,-1-1,0 0,2-1,9-5,0-1,-1 0,0-1,-1-1,0-1,-1 0,-1 0,0-1,0-1,4-9,5-40,-19 42</inkml:trace>
  <inkml:trace contextRef="#ctx0" brushRef="#br0" timeOffset="20539.022">14253 0,'0'20,"0"29,0 12,0 1,0-6,0-8,0-7,0-6,0-3,0-4,0 0,0-1,0-1,0 1,0 1,-5-5,-1-11,0-8</inkml:trace>
  <inkml:trace contextRef="#ctx0" brushRef="#br0" timeOffset="20788.392">13999 255,'44'10,"42"3,16-1,1-2,-8-8,-15-4,-16-2,-19 0</inkml:trace>
  <inkml:trace contextRef="#ctx0" brushRef="#br0" timeOffset="23859.121">14902 255,'-17'255,"14"-246,1 1,0-1,1 1,0-1,0 1,1-1,0 1,1 0,0-1,0 1,1-1,0 0,1 1,0-1,0 0,1 0,2 1,-5-8,1-1,-1 1,1-1,-1 1,1-1,0 0,0 0,0 0,0 0,0 0,0 0,0 0,0-1,0 1,0-1,0 0,0 1,0-1,0 0,1 0,-1 0,0-1,0 1,0 0,0-1,0 0,0 1,0-1,0 0,0 0,0 0,0 0,0 0,-1-1,1 1,0 0,-1-1,1 0,60-62,-37 30,-2-1,-2-2,-1 0,-2-1,-1-1,-2-2,-8 27,-3 20,-4 28,0-27,-2 506,1-492,0 0,-1-1,-1 1,-1 0,0-1,-2 0,0 0,-2-1,0 1,-1-2,-1 1,0-1,-10 10,-44 19,63-46,-1 0,0 0,0 0,0-1,0 1,0-1,1 1,-1-1,0 0,0 0,0 1,0-1,0-1,0 1,0 0,0 0,0-1,0 1,0-1,0 0,0 0,1 1,-1-1,0 0,1 0,-1-1,0 1,1 0,-1 0,1-1,0 1,-1-1,1 1,0-1,0 0,0 0,0-1,-2-9,0-1,2 1,-1-1,2 1,0-1,0 1,1-1,1 0,0 1,0 0,1-1,1 1,0 1,1-1,0 0,1 1,4-6,3-13,24-54,-26 59</inkml:trace>
  <inkml:trace contextRef="#ctx0" brushRef="#br0" timeOffset="24308.308">15523 396,'0'5,"0"6,-5 1,-1 4,4-1,4-8,0-5</inkml:trace>
  <inkml:trace contextRef="#ctx0" brushRef="#br0" timeOffset="24669.926">15608 650,'-10'10,"2"2,-2 0,0 3,-3-2,-4-2,0 1,5-6,3-5</inkml:trace>
  <inkml:trace contextRef="#ctx0" brushRef="#br0" timeOffset="28223.406">1 1214,'552'-46,"-290"23,-122 11,0 5,78 9,-61 0,210-13,194-24,-286 22,63 14,-116 0,743-1,-729-29,-11 1,1 0,575 29,-106-1,-344 28,71-29,-99-27,-75 46,-142-9,-1-4,73-6,-43-1,1268 2,-1034-27,536 26,-510-27,-223 27,142-10,-141-2,0 7,2 8,-40-1,172-31,220 31,-331-28,284 26,-255 2,-27 26,55-28,-110-25,110 25,-83 28,26-26,-171-1</inkml:trace>
</inkml:ink>
</file>

<file path=ppt/ink/ink5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37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436,'-271'1,"142"25,130-26,0 0,0 1,-1-1,1 1,0-1,0 1,-1-1,1 1,0 0,-1-1,1 1,-1 0,1-1,-1 1,1 0,-1 0,1 0,-1-1,0 1,0 0,1 0,-1 0,0 0,0 0,0-1,0 1,0 0,0 0,0 0,0 0,0 0,0 0,-1 0,1-1,0 1,-1 0,1 0,0 0,-1-1,1 1,-1 0,1 0,-1-1,1 1,-1 0,0-1,1 1,-1-1,0 1,0-1,1 1,-1-1,0 1,0-1,0 0,0 1,1-1,-1 0,0 0,0 0,0 0,0 0,0 0,0 0,0 0,0 0,131 47,11-19,-135-27,0-1,0 1,0 0,-1 0,1 0,0 1,-1-1,1 1,-1 1,0-1,1 1,-1 0,-1 0,1 1,0-1,0 1,-5-1,0-1,0 1,-1-1,1 1,-1-1,1 0,-1 1,0-1,1 0,-1 0,-1 1,1-1,0 0,0 0,-1 0,1 0,-1 0,0-1,1 1,-1 0,0-1,0 1,0-1,0 0,0 0,0 1,-1-1,1-1,0 1,-1 0,1 0,0-1,-1 0,1 1,-1-1,-1 0,-2 2,-312 134,285-123,1 1,1 2,1 1,0 1,1 1,1 2,-3 4,29-23,1-1,-1 1,1-1,0 1,0 0,-1-1,1 1,0 0,0 0,1 0,-1 0,0 0,1 0,-1 0,1 0,0 0,-1 0,1 0,0 0,0 0,0 0,1 0,-1 0,0 0,1 0,-1 0,1 0,0 0,0 0,0 0,0 0,0-1,0 1,0 0,0-1,1 1,-1-1,1 1,1 0,70 46,-48-42,-1-1,1-2,0 0,0-1,0-2,1 0,17-4,23 2,140 0,-183-3,-5-1</inkml:trace>
  <inkml:trace contextRef="#ctx0" brushRef="#br0" timeOffset="3419.747">1496 549,'-170'404,"110"-301,60-103,0-1,0 1,0-1,0 0,0 1,0-1,0 1,-1-1,1 1,0-1,-1 1,1-1,0 1,-1 0,1-1,0 1,-1-1,1 1,-1 0,1-1,0 1,-1 0,1-1,-1 1,1 0,-1 0,0-1,1 1,-1 0,1 0,-1 0,1 0,-1 0,1 0,-1 0,0 0,1 0,-1 0,1 0,-1 0,1 0,-1 1,1-1,-1 0,1 0,-1 1,1-1,-1 0,1 1,-1-1,1 0,-1 1,1-1,0 0,-1 1,1-1,0 1,-1-1,1 1,0-1,0 1,-1-1,1 1,0-1,0 1,0 0,2-46,10 9,1 0,2 0,2 1,1 1,1 1,2 1,1 1,12-12,12-20,-42 56,-2 3,0 1,-1 0,1 0,0 0,0 1,1-1,-1 0,0 1,1 0,0-1,0 1,-1 0,1 0,0 1,0-1,1 1,0-1,-2 3,-1 0,1 0,-1 0,0 0,0 1,0-1,1 0,-1 1,-1-1,1 1,0-1,0 1,0 0,-1-1,1 1,-1 0,0-1,1 1,-1 0,0 0,0-1,0 1,0 0,0 0,0-1,-1 1,2 1,-4 261,3-263,-1 0,1 0,0 0,-1 0,1 0,0 1,0-1,0 0,0 0,0 0,0 0,0 0,0 0,1 0,-1 1,0-1,1 0,-1 0,1 0,-1 0,1 0,-1 0,1-1,0 1,-1 0,1 0,0 0,0 0,0-1,0 1,-1 0,1-1,0 1,0-1,0 1,0-1,0 1,1-1,-1 0,0 0,0 1,0-1,0 0,0 0,0 0,0 0,0 0,1 0,-1-1,0 1,0 0,0 0,0-1,0 1,0-1,0 1,0-1,0 1,0-1,0 0,0 0,-1 1,1-1,0 0,0 0,-1 0,1 0,0 0,-1 1,1-2,94-131,43-68,-71 99,-67 103,0-1,0 1,0-1,0 1,0-1,0 1,0-1,0 1,1-1,-1 1,0-1,0 1,1-1,-1 1,0-1,1 0,-1 1,0-1,1 0,-1 1,1-1,-1 0,0 1,1-1,-1 0,1 0,-1 0,1 1,-1-1,1 0,-1 0,1 0,-1 0,1 0,-1 0,1 0,-1 0,1 0,-1 0,1 0,-1 0,1 0,-1-1,1 1,-1 0,1 0,-1-1,1 1,-1 0,0 0,1-1,-1 1,1 0,-1-1,0 1,1-1,-5 50,-51 198,29-78,19-142,0-3</inkml:trace>
  <inkml:trace contextRef="#ctx0" brushRef="#br0" timeOffset="3917.415">2061 859,'-228'271,"208"-248,10-11,20-26,140-163,-23 42,-127 135,1-1,-1 1,0-1,1 0,-1 1,1-1,-1 1,1 0,-1-1,1 1,-1-1,1 1,-1 0,1-1,0 1,-1 0,1 0,0-1,-1 1,1 0,-1 0,1 0,0 0,-1 0,1 0,0 0,-1 0,1 0,0 0,-1 0,1 0,0 1,-1-1,1 0,0 0,-1 1,1-1,-1 1,1-1,-1 0,1 1,-1-1,1 1,-1-1,1 1,-1-1,0 1,1-1,-1 1,1 0,9 39,-7-23,37 171,-38-163</inkml:trace>
  <inkml:trace contextRef="#ctx0" brushRef="#br0" timeOffset="4168.072">1891 1113,'39'-4,"16"-3,5 1,-8 1</inkml:trace>
  <inkml:trace contextRef="#ctx0" brushRef="#br0" timeOffset="12068.895">0 775,'0'-22,"1"0,1 0,1 1,1-1,1 1,1-1,0 2,2-1,7-13,-14 32,23-52,3 1,1 2,29-38,-24 42,-27 36,0 0,1 0,0 1,1-1,0 1,1 1,0 0,0 0,1 1,0 0,1 1,-1 0,2 0,-1 1,0 1,1 0,7-2,106-16,-118 21,0 0,0 1,1-1,-1 2,0-1,1 1,-1 0,1 0,-1 1,0 0,1 0,-1 1,0 0,0 0,0 1,0 0,-1 0,1 0,-1 1,4 2,-10-6,-1 1,1-1,-1 0,1 0,0 0,-1 0,1 0,0 1,-1-1,1 0,0 0,-1 0,1 1,0-1,-1 0,1 1,0-1,0 0,0 1,-1-1,1 0,0 1,0-1,0 0,0 1,-1-1,1 0,0 1,0-1,0 1,0-1,0 0,0 1,0-1,0 1,0-1,0 0,0 1,0-1,1 1,-1-1,0 0,0 1,0-1,0 0,1 1,-1-1,0 0,0 1,1-1,-1 0,-40-7,-183-100,222 106,0 1,0-1,0 1,-1 0,1 0,0 0,0-1,0 1,0 0,0 0,0 0,0 1,0-1,-1 0,1 0,0 1,0-1,0 0,0 1,0-1,0 1,0-1,0 1,1 0,-1-1,0 1,0 0,0 0,1 0,-1-1,0 1,1 0,-1 0,1 0,-1 0,1 0,-1 0,1 0,0 0,-1 0,1 1,0-1,0 0,0 1,-4 56,4-50,8 133,-8-140,1 0,-1 0,1 0,-1 0,1 0,-1 0,1 0,0-1,0 1,-1 0,1 0,0 0,0-1,0 1,0 0,0-1,0 1,0-1,0 1,0-1,0 0,0 1,0-1,0 0,1 0,-1 0,0 0,0 0,0 0,0 0,0 0,1 0,-1 0,0-1,0 1,0 0,0-1,0 1,0-1,0 1,0-1,0 0,0 1,0-1,0 0,49-36,-43 31,97-59,-103 65,0 0,0-1,0 1,1 0,-1 0,0-1,0 1,0 0,0 0,0 0,0 0,0 1,1-1,-1 0,0 0,0 1,0-1,0 1,0-1,0 1,0-1,0 1,0-1,0 1,-1 0,1 0,0-1,0 1,0 0,-1 0,1 0,-1 0,1 0,-1 0,1 0,-1 0,1 0,-1 0,0 0,1 0,-1 0,0 0,0 1,0-1,0 0,0 0,0 0,0 0,-1 0,1 0,0 1,-4 13</inkml:trace>
</inkml:ink>
</file>

<file path=ppt/ink/ink5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8,'-10'5,"3"1,1-4,7-9,-2-1,0 4,-5 3,-6 6,3 3,9 0,8-1,9-3,0-1</inkml:trace>
</inkml:ink>
</file>

<file path=ppt/ink/ink5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0,'-9'10,"-4"7,5 2,5-8,7-6,7-3,-2-2,-8-2,1 1,0-1</inkml:trace>
</inkml:ink>
</file>

<file path=ppt/ink/ink5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1 378,'5'0,"6"0,6 0,6 0,2 0,3 0,1 0,0 0,1 0,-1 0,0 0,0 0,-1 0,1 0,-11 0,-7 0</inkml:trace>
  <inkml:trace contextRef="#ctx0" brushRef="#br0" timeOffset="373.129">1 604,'19'0,"16"0,7 0,-4-4,-3-3,-3 1,-2 2,-2 0,0 2,-1 1,1 0,0 1,-5 1</inkml:trace>
  <inkml:trace contextRef="#ctx0" brushRef="#br0" timeOffset="879.797">989 68,'0'454,"-25"-322,21-135,4-8</inkml:trace>
  <inkml:trace contextRef="#ctx0" brushRef="#br0" timeOffset="1282.915">651 97,'16'-12,"0"1,1 0,0 1,1 1,0 1,1 1,0 0,0 2,0 0,1 1,-1 1,1 0,0 2,0 0,0 2,0 0,-1 1,13 3,53-3,111-1,-194-1,0 0,-1 0,1 0,0 0,0 0,-1 0,1 1,0-1,-1 1,1-1,-1 1,1 0,0-1,-1 1,1 0,-1 0,0 0,1 0,-1 0,0 1,1-1,-1 0,0 1,0-1,0 0,0 1,0 0,-1 9</inkml:trace>
  <inkml:trace contextRef="#ctx0" brushRef="#br0" timeOffset="1650.126">565 831,'29'-15,"29"-9,8-1,0 4,-9 1,-3 4,-6 4,-7 4,-5 4,-4-2,-3 0,-1 0,-1 2,0 2,0 0,0-3,1-1,-5 0</inkml:trace>
  <inkml:trace contextRef="#ctx0" brushRef="#br0" timeOffset="2496.358">1441 520,'-178'361,"164"-333,11-19,12-18,150-212,39 33,-198 187,1 0,-1 0,1 0,0 0,-1 0,1 0,0 1,0-1,0 0,-1 0,1 1,0-1,0 1,0-1,0 1,0-1,0 1,0-1,0 1,0 0,1 0,-1 0,0-1,0 1,0 0,0 0,0 0,0 1,0-1,0 0,1 0,-1 1,0-1,0 0,0 1,0-1,0 1,0 0,-1-1,1 1,0-1,0 1,0 0,0 0,-1 0,1 0,0-1,-1 1,1 0,-1 0,1 0,-1 0,1 0,-1 0,0 1,9 64,18 165,-27-229,0 1,0 0,-1-1,1 0,-1 1,1-1,-1 1,0-1,0 0,0 1,0-1,-1 0,1 0,0 0,-1 0,0 0,1 0,-1 0,0-1,0 1,0 0,0-1,0 0,0 1,-1-1,1 0,0 0,0 0,-1-1,1 1,-1-1,1 1,-1-1,1 0,-1 0,1 0,-1 0,1 0,-1 0,1-1,-3 0,-5-1,1 0,-1-1,1 0,0 0,0-1,0-1,0 1,1-1,-1-1,-1-2,-92-93,88 89</inkml:trace>
  <inkml:trace contextRef="#ctx0" brushRef="#br0" timeOffset="5503.86">2146 40,'-7'1,"-1"-1,1 2,0-1,-1 1,1 0,0 0,0 1,1 0,-1 0,0 1,1 0,0 0,0 0,0 1,1 0,-1 0,1 0,0 1,1 0,-1 0,1 0,0 0,1 1,0-1,0 1,0 0,0 0,1 0,0 5,-60 247,60-246,0-1,1 1,1 0,0 0,0-1,1 1,1 0,1 0,-1-1,2 0,0 1,0-1,1-1,1 1,0-1,0 0,1 0,1 0,0-1,0-1,1 1,0-1,0-1,1 1,0-2,1 1,0-2,0 1,6 1,3-5,0-1,0 0,1-2,-1 0,0-2,0 0,0-1,0-1,0-1,-1 0,0-2,0 0,0-1,3-4,-2 5,0-2,-1-1,0 0,-1-2,0 0,-1 0,-1-2,1 0,-2-1,0-1,-1 0,-1-1,0 0,-2-1,0-1,0 0,-2 0,0-1,-2 0,5-18,-10 30,-1-1,0 1,-1-1,0 0,0 1,-1-1,0 0,0 1,-1-1,0 1,0-1,-1 1,0 0,-1 0,0 0,0 1,-1-1,0 1,0 0,0 0,-1 1,0 0,-2-2,-6-4,1 1,-2 0,1 1,-2 0,1 1,-1 1,-1 1,1 0,-1 1,-15-3,13 5,0 1,0 1,0 1,0 0,0 2,0 0,0 1,0 1,1 1,-1 0,1 1,0 1,0 1,0 1,1 1,1 0,-1 1,1 0,1 1,0 1,1 1,-2 2,-6 11</inkml:trace>
  <inkml:trace contextRef="#ctx0" brushRef="#br0" timeOffset="5969.885">1920 491,'111'-50,"-95"41,0 0,1 1,0 0,0 2,1 0,-1 1,1 0,1 2,-1 0,11 0,-24 4,-1 0,0 1,1-1,-1 1,0 0,0 0,0 0,0 1,0-1,-1 1,1 0,-1 0,1 0,-1 1,0-1,-1 1,1 0,-1-1,1 1,-1 0,0 1,0-1,-1 0,1 2,24 37,-18-36,0-1,0 0,1 0,0-1,0 0,0 0,1-1,-1 0,1-1,0 0,0-1,0 0,0-1,0 1,0-2,1 0,-1 0,0-1,0 0,1 0,-1-2,0 1,-1-1,7-3,-2-5,-17 7</inkml:trace>
</inkml:ink>
</file>

<file path=ppt/ink/ink5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0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57 113,'5'5,"6"2,6-1,5-1,4-1,2-2,1-1,0 4,0 1,1 0,-1-1,0-2,-1-1,0-1,-4-6,-7-1</inkml:trace>
  <inkml:trace contextRef="#ctx0" brushRef="#br0" timeOffset="261.889">0 367,'39'-4,"16"-3,5 1,-3 2,-7 0,-7 2,-11 1</inkml:trace>
  <inkml:trace contextRef="#ctx0" brushRef="#br0" timeOffset="832.258">226 0,'42'59,"-25"-41,130 127,-146-140,0-1,0 1,0 0,-1 0,0 0,0-1,0 1,0 0,-1 0,0 0,0-1,0 1,0 0,-1-1,0 1,0-1,0 1,-1-1,1 0,-1 0,0 0,0-1,0 1,-1-1,1 1,-1-1,0 0,0 0,0-1,0 1,0-1,0 0,-2 0,-8 10,-15 12,3-4,1 2,1 0,1 2,2 0,-17 24,29-30,7-5</inkml:trace>
</inkml:ink>
</file>

<file path=ppt/ink/ink5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0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31 311,'-2'2,"0"-1,1 1,-1 0,0 0,1 0,-1 0,1 0,0 0,-1 0,1 1,0-1,1 0,-1 1,0-1,1 0,-1 1,1-1,-1 1,1-1,0 3,0-2,-9 247,11-154,10-1,-12-93,1 0,0 1,0-1,0 0,0 1,0-1,0 0,1 0,-1 0,1 0,0 0,-1 0,1-1,0 1,0-1,0 1,0-1,0 1,1-1,-1 0,0 0,1 0,-1-1,0 1,1 0,-1-1,1 0,-1 1,1-1,-1 0,1 0,-1 0,1-1,-1 1,1-1,0 0,14-5,0-1,0 0,-1-2,0 0,0 0,-1-2,-1 0,0-1,0 0,-1-1,-1 0,0-1,-1 0,0-1,-1-1,2-5,-12 22,0 0,0 0,0-1,0 1,0 0,0 0,1 0,-1 0,0-1,1 1,-1 0,0 0,1-1,-1 1,1 0,-1-1,1 1,-1 0,1-1,-1 1,1-1,0 1,-1-1,1 1,0-1,-1 1,1-1,0 0,0 1,0-1,-1 0,1 0,0 1,0-1,0 0,0 0,-1 0,1 0,0 0,0 0,0 0,0-1,-1 1,1 0,0 0,0-1,0 1,-1 0,1-1,0 1,-1-1,1 1,0-1,-1 1,1-1,0 1,-1-1,1 0,-1 1,1-1,-1 0,0 0,1 1,-1-1,0 0,1 0,-1 0,0 1,0-1,1-1,9 39,-8-27,0 1,1 0,0-1,1 0,0 1,1-2,0 1,0 0,1-1,1 0,-1 0,1-1,1 0,0 0,-5-6,0 0,0 0,0-1,0 1,0-1,0 0,1 0,-1 0,0 0,1-1,-1 1,1-1,-1 0,1 0,-1 0,0-1,1 1,-1-1,1 1,-1-1,0 0,0-1,0 1,1-1,-1 1,0-1,-1 0,1 0,0 0,2-2,66-82,-52 54,-2-1,-1 0,-1-1,-2-1,-1 0,-3-1,0 0,-2-3,-6 35,-1 1,1-1,-1 0,0 0,0 0,0 0,-1 1,0-1,1 0,-1 0,0 1,-1-1,1 1,-1-1,0 1,1-1,-3-1,-8-7</inkml:trace>
  <inkml:trace contextRef="#ctx0" brushRef="#br0" timeOffset="385.034">1019 1,'-40'155,"24"-61,16-92,0 1,0 0,1-1,-1 1,1 0,-1-1,1 1,0-1,0 1,0-1,0 1,1-1,-1 0,1 0,-1 1,1-1,0 0,0 0,0-1,0 1,0 0,0-1,0 1,0-1,1 0,-1 1,1-1,-1-1,1 1,-1 0,1 0,2-1,125-8,-91 0,-19 7,-7 3</inkml:trace>
  <inkml:trace contextRef="#ctx0" brushRef="#br0" timeOffset="665.613">793 565,'57'-10,"25"-7,2-2,-8 4,-12 3,-12 4,-11 4,-6 2,-10 6,-9 2</inkml:trace>
  <inkml:trace contextRef="#ctx0" brushRef="#br0" timeOffset="1165.528">934 706,'24'-1,"-15"0,0 0,1 1,-1 0,1 0,-1 1,0 1,1-1,-1 1,0 1,0 0,0 0,-1 0,1 1,-1 1,1 0,-8-2,0-1,0 1,0 0,-1 0,1 0,-1-1,0 1,0 0,0 0,0 0,-1 0,1 0,-1-1,1 1,-1 0,0 0,0-1,0 1,0-1,-1 1,1-1,-1 1,0-1,1 0,-1 0,0 1,0-1,0-1,-1 1,1 0,0-1,-1 1,1-1,-1 1,0-1,1 0,-1 0,0 0,-7 7,-4 2,7-5,0-1,0 2,0-1,1 1,-1 0,1 0,1 1,-1-1,1 1,0 1,1-1,0 1,0 0,0-1,-1 8,5-13,0 0,0-1,0 1,1 0,-1-1,0 1,1-1,-1 1,1-1,0 1,-1-1,1 1,0-1,0 0,0 1,0-1,0 0,0 0,0 0,1 0,-1 0,0 0,1 0,-1 0,0 0,1-1,-1 1,1 0,-1-1,1 0,0 1,-1-1,1 0,-1 0,1 1,0-1,-1-1,1 1,1 0,65-9,79-50,-129 50</inkml:trace>
</inkml:ink>
</file>

<file path=ppt/ink/ink5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5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0,2 0,1 0,0 0,1 0,-1 0,0 0,-5 0</inkml:trace>
</inkml:ink>
</file>

<file path=ppt/ink/ink5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6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0,'-6'158,"9"-109,0 245,-5-274,-1 1,0 0,-2-1,0 0,-2 0,0 0,-1-1,-1 0,0 0,-2-1,0 0,-1-1,-1-1,-1 1,14-17,0 0,0-1,0 1,0 0,0-1,-1 1,1 0,0 0,0-1,0 1,0 0,0-1,-1 1,1 0,0 0,0-1,0 1,-1 0,1 0,0 0,-1-1,1 1,0 0,0 0,-1 0,1 0,0 0,-1 0,1 0,0-1,-1 1,1 0,0 0,0 0,-1 0,1 0,0 0,-1 0,1 1,0-1,-1 0,1 0,0 0,12-33,-2 16</inkml:trace>
  <inkml:trace contextRef="#ctx0" brushRef="#br0" timeOffset="433.21">384 142,'-236'197,"234"-196,0 0,0 1,0 0,0-1,0 1,0 0,0 0,1 0,-1 0,1 0,-1 1,1-1,0 0,0 1,0-1,0 1,0-1,0 1,1-1,-1 1,1 0,0-1,0 1,0 0,0-1,0 1,1-1,-1 1,1 0,0-1,-1 1,1-1,0 1,1-1,-1 0,0 0,1 1,-1-1,1 0,0 0,-1 0,1 0,1 0,89 70,-63-50,-23-19,0 1,0-1,0 2,0-1,-1 1,1-1,-1 1,-1 1,1-1,-1 1,0 0,0 0,0 0,-1 0,0 1,0-1,-1 1,0 0,1 4,-4 6</inkml:trace>
  <inkml:trace contextRef="#ctx0" brushRef="#br0" timeOffset="1151.767">779 86,'-6'-3,"0"1,1 0,-1 0,0 1,-1 0,1 0,0 0,0 1,0-1,-1 2,1-1,0 1,0 0,0 0,0 0,0 1,0 0,0 0,0 1,1 0,-1 0,1 0,0 0,0 1,0 0,-3 3,0-2,-102 83,108-85,1-1,0 0,-1 1,1 0,0-1,0 1,1-1,-1 1,0 0,1 0,0 0,0-1,-1 1,2 0,-1 0,0-1,1 1,-1 0,1 0,0-1,-1 1,2 0,-1-1,0 1,0-1,1 1,-1-1,1 0,0 0,0 0,0 0,0 0,0 0,0 0,0 0,0-1,1 0,-1 1,1-1,-1 0,1 0,0 0,-1 0,1-1,0 1,0-1,-1 1,3-1,37 9,-31-8,-1 0,1 1,-1 0,0 0,0 2,0-1,0 1,0 0,-1 1,1 0,-1 1,-1 0,1 0,-1 1,0 0,0 0,-1 1,2 3,-5-5,1 0,-2 1,1 0,0 0,-1 0,-1 0,1 1,-1-1,0 1,-1-1,0 1,0 0,0 0,-1-1,0 1,-1 0,0 0,0-1,-1 1,0-1,0 1,0-1,-1 0,0 1,-1-1,0-1,0 1,-5 5,-1 0,-2-1,1 0,-1-1,-1 0,0-1,-1 0,1-2,-1 1,-12 3,20-8,0-1,0 0,-1 0,1 0,-1-1,1 0,-1 0,0-1,1 0,-1 0,0 0,1-1,-1 0,1 0,-1-1,1 0,0 0,-1-1,1 1,0-1,0 0,1-1,-1 0,-1-1,5 3,0 0,-1-1,1 1,0-1,0 1,0-1,0 0,1 0,-1 1,1-1,0 0,0-1,0 1,0 0,0 0,1 0,0-1,-1 1,1 0,0 0,0-1,1 1,-1 0,1 0,0-1,0 1,0 0,0 0,0 0,1 0,-1 0,1 0,0 1,2-3,81-80,2 42,-61 33</inkml:trace>
</inkml:ink>
</file>

<file path=ppt/ink/ink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1,'-25'5,"-11"1,-6 0,0-1,2-1,4-2,2 4,3 1,1-1,2-2,0-1,1-1,-1 4,0 1,5-1</inkml:trace>
</inkml:ink>
</file>

<file path=ppt/ink/ink5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0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0,6 0,2 0,3 0,1 0,0 0,1 0,-1 0,-5 0</inkml:trace>
</inkml:ink>
</file>

<file path=ppt/ink/ink5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0,'-5'8,"1"-1,1 1,-1-1,2 1,-1 0,1 0,0 0,0 0,1 1,0-1,1 0,-1 1,2-1,0 3,-2 5,2 487,-1-491</inkml:trace>
  <inkml:trace contextRef="#ctx0" brushRef="#br0" timeOffset="467.429">312 142,'-58'42,"2"3,1 1,-8 14,61-59,-1 1,1-1,0 1,0 0,0-1,0 1,0 0,0 0,0 0,1 1,-1-1,1 0,0 1,-1-1,1 0,0 1,1 0,-1-1,0 1,1-1,-1 1,1 0,0 0,0-1,0 1,0 0,0-1,1 1,-1 0,1-1,0 1,-1-1,1 1,1-1,-1 1,0-1,0 1,1-1,0 0,-1 0,1 0,0 0,1 1,67 31,-61-32,0 1,0 0,-1 1,1 0,-1 0,0 1,-1 0,1 0,-1 1,0 0,0 0,0 0,-1 1,0 0,-1 1,0-1,2 3,-6-7,-1-1,1 1,0-1,-1 1,1 0,-1-1,0 1,0-1,0 1,0 0,0-1,0 1,-1 0,0-1,1 1,-1-1,0 1,0-1,0 0,-1 1,1-1,-9 12</inkml:trace>
  <inkml:trace contextRef="#ctx0" brushRef="#br0" timeOffset="1084.411">566 311,'-5'9,"-1"-1,0-1,1 1,0 1,0-1,1 0,0 1,0 0,1 0,0 0,1 0,0 1,1-1,0 1,0-1,1 1,0-1,1 1,0-1,1 4,-2-11,1 0,0 0,0-1,1 1,-1 0,0-1,0 1,1-1,-1 0,1 1,-1-1,1 0,0 0,0 0,-1 0,1 0,0 0,0 0,0-1,0 1,0-1,0 0,0 1,0-1,0 0,0 0,0 0,0 0,0 0,0-1,0 1,0-1,0 1,0-1,-1 0,1 0,1 0,67-40,-42 21,-2-1,-1-2,0 0,-2-2,0-1,8-14,-8 11,-20 60,-37 142,50-46,-13-118,0 0,0 1,-1 0,0-1,-1 1,0 0,-1 0,0 0,0 0,-1 0,0 0,-1-1,0 1,-1 0,1-1,-2 0,0 1,0-1,0-1,-1 1,-1-1,1 0,-1 0,-1 0,0 0,-63 36,68-43,-1 0,1 0,0-1,-1 1,1 0,-1-1,1 0,-1 1,1-1,-1 0,1 0,-1 0,1-1,0 1,-1-1,1 1,-1-1,1 0,0 0,-1 0,1 0,0 0,0 0,0-1,0 1,0-1,0 1,0-1,0 0,1 0,-1 0,0-6,0 1,1 0,0 0,1 0,0-1,0 1,0 0,1-1,0 1,0 0,1 0,0 0,0 0,1 0,0 0,0 1,0-1,1 1,0 0,0 0,1 0,-1 1,4-4,116-103,-96 91,41-19,-48 29</inkml:trace>
</inkml:ink>
</file>

<file path=ppt/ink/ink5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0,'-5'5,"-6"1,-2 5,7 1,4-3</inkml:trace>
</inkml:ink>
</file>

<file path=ppt/ink/ink5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0,'-5'10,"-6"3,-2 4,2-1</inkml:trace>
</inkml:ink>
</file>

<file path=ppt/ink/ink5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29 423,'10'-5,"17"-1,9 0,3 1,0-3,-2-1,-2 2,-3 1,-2 3,-6 6,-7 2</inkml:trace>
  <inkml:trace contextRef="#ctx0" brushRef="#br0" timeOffset="270.815">0 621,'44'0,"18"0,4 0,-5 0,-12 0</inkml:trace>
  <inkml:trace contextRef="#ctx0" brushRef="#br0" timeOffset="666.173">847 0,'0'29,"0"24,0 7,0-1,-4-6,-3-8,1-6,2-5,0-3,2-3,-4-1,-1 0,1 0,1 0,-3-4,0-2,-4 1,0-3</inkml:trace>
  <inkml:trace contextRef="#ctx0" brushRef="#br0" timeOffset="970.064">509 0,'43'5,"39"1,14 0,-4-1,-8-1,-9-2,-12-1,-12-1,-10 0,-7 0,-5 0,-7 4,-7 7,-6 2</inkml:trace>
  <inkml:trace contextRef="#ctx0" brushRef="#br0" timeOffset="1219.968">424 678,'43'-5,"34"-6,13-2,-4 2,-12 3,-13-3,-13 1,-9 3,-7 1,-4 3,-7 1</inkml:trace>
  <inkml:trace contextRef="#ctx0" brushRef="#br0" timeOffset="2073.392">1327 423,'-56'93,"8"-13,-4-1,-43 49,44-77,52-74,88-78,210-179,-221 217,-77 63,-1-1,1 1,-1 0,1-1,-1 1,1 0,-1 0,1 0,-1-1,1 1,-1 0,1 0,-1 0,1 0,-1 0,1 0,-1 0,1 0,-1 0,1 0,-1 0,1 1,-1-1,1 0,-1 0,1 0,-1 1,1-1,-1 0,1 1,-1-1,1 0,-1 1,0-1,1 0,-1 1,0-1,1 1,-1-1,0 1,0-1,1 1,-1-1,0 1,0-1,0 1,0-1,1 1,-1-1,0 1,0-1,0 1,0-1,0 1,-1-1,1 1,0-1,0 1,0 0,0-1,-1 1,1-1,0 1,-10 39,9-37,-6 16,1 0,0 1,2 0,0 0,1 0,2 0,0 1,0-1,2 1,3 12,2 30,-46-61,6-13,0-2,1 0,1-3,-30-18,37 20</inkml:trace>
  <inkml:trace contextRef="#ctx0" brushRef="#br0" timeOffset="2616.553">2089 112,'-41'26,"0"2,2 1,2 2,0 1,-23 29,45-44,1 0,1 0,0 1,2 1,0 0,1 0,0 1,-3 15,10-27,0 1,1-1,0 1,1 0,-1-1,2 1,-1 0,1 0,1 0,-1 0,2-1,-1 1,1 0,0-1,1 1,0-1,1 0,-1 1,1-2,1 1,0 0,3 3,-2-4,1 0,0-1,0 0,1 0,0-1,0 0,0 0,0-1,1 0,-1 0,1-1,0 0,0-1,1 0,-1 0,0-1,1-1,-1 1,0-1,1-1,-1 0,4 0,12-3,0-1,0-1,0-1,-1-1,0-1,-1-2,17-9,-24 13,-1 0,0-2,-1 1,0-2,0 0,-1 0,0-2,-1 1,0-2,-1 1,-1-2,0 1,0-1,-2-1,0 0,0 0,-1 0,-1-1,-1 0,0 0,-1-1,-1 1,0-1,-1-5,-2 15,0-1,0 1,-1 0,0 0,-1 0,1 0,-1 0,-1 0,1 0,-1 1,0-1,-1 1,1-1,-1 1,-1 1,1-1,-1 0,0 1,0 0,0 0,-1 1,0 0,0 0,0 0,0 0,-1 1,1 0,-1 0,0 1,0 0,0 0,0 1,-2-1,-144 18,121-10</inkml:trace>
  <inkml:trace contextRef="#ctx0" brushRef="#br0" timeOffset="2898.922">1751 508,'22'-14,"0"1,2 1,-1 1,1 1,1 2,0 0,0 1,0 1,1 2,0 1,6 0,-17 5,-1 1,0 0,0 1,0 0,-1 1,0 1,0 0,0 1,4 3,-4-2,1-1,0 0,0-1,0-1,1 0,0-1,15 3,45-10,-57-3</inkml:trace>
</inkml:ink>
</file>

<file path=ppt/ink/ink5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6.7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1531,'2'-2,"-1"0,0 0,1 0,0 0,-1 1,1-1,0 0,0 1,-1 0,1-1,0 1,0 0,1 0,-1 0,0 0,0 1,0-1,1 1,-1-1,0 1,1 0,-1-1,0 1,1 1,0-1,0 0,412-8,-28-16,-51-5,22 29,-164-26,-46 13,-103 6,0 2,-1 2,1 2,14 3,97-5,25-24,-23 15,-111 4,-1 2,1 2,0 2,0 2,28 5,-52-1,-5 2</inkml:trace>
  <inkml:trace contextRef="#ctx0" brushRef="#br0" timeOffset="17708.499">1355 1700,'11'-168,"8"75,43-204,62-162,-78 305,-85 172,-172 103,211-121,0 0,0 0,1 0,-1 1,0-1,1 0,-1 1,0-1,0 0,0 1,1-1,-1 0,0 1,0-1,0 0,0 1,0-1,0 1,1-1,-1 0,0 1,0-1,0 1,0-1,0 0,-1 1,1-1,0 0,0 1,0-1,0 1,0-1,0 0,-1 1,1-1,0 0,0 1,-1-1,1 0,0 0,0 1,-1-1,1 0,0 0,-1 1,1-1,0 0,-1 0,1 0,0 1,-1-1,1 0,0 0,-1 0,1 0,-1 0,1 0,37 2,-32-2,388-2,-432-20,-223-80,238 94</inkml:trace>
  <inkml:trace contextRef="#ctx0" brushRef="#br0" timeOffset="18275.104">1919 34,'-8'3,"0"0,1 0,-1 1,0 0,1 0,0 1,0 0,0 0,1 1,0 0,0 0,0 0,1 1,0 0,0 0,0 0,1 0,0 1,1 0,0 0,0 0,0 0,1 0,1 0,-1 1,1 6,0-4,0 0,1 0,0 0,1 0,0 0,1-1,0 1,1 0,0-1,0 0,1 1,1-2,0 1,0 0,1-1,0 0,0 0,1-1,1 1,-1-2,1 1,0-1,1 0,0-1,0 0,0 0,1-1,0 0,10 3,-8-6,1-1,-1 0,1-1,-1-1,1 0,-1 0,1-1,-1-1,0 0,0 0,0-2,0 1,-1-2,0 1,0-1,0-1,-1 0,0-1,0 0,-1 0,6-6,-4 4,-1 0,1-1,-1 0,-1-1,0 0,-1 0,0-1,-1 0,-1 0,3-7,-7 14,1 0,-1 0,0 0,-1-1,0 1,1 0,-2-1,1 1,-1-1,0 1,-1-1,1 1,-1-1,0 1,-1 0,0 0,0-1,0 1,-1 0,1 1,-2-1,1 0,0 1,-4-4,-5-1,0 0,0 1,-1 0,-1 1,0 1,0 0,0 0,-1 2,1 0,-1 0,-1 2,1 0,0 0,-1 2,0 0,1 0,-1 2,0 0,1 0,-1 2,1 0,-4 1,-18 3</inkml:trace>
  <inkml:trace contextRef="#ctx0" brushRef="#br0" timeOffset="18890.518">1439 289,'28'-5,"-1"2,1 0,0 2,0 1,0 2,16 2,58 2,241-7,-154-25,13-5,-174 31,-4 0</inkml:trace>
</inkml:ink>
</file>

<file path=ppt/ink/ink5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5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5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5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3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0,'-94'128,"-55"73,6-17,93-112,42-57</inkml:trace>
  <inkml:trace contextRef="#ctx0" brushRef="#br0" timeOffset="380.508">77 57,'18'39,"100"151,8-6,-115-166</inkml:trace>
  <inkml:trace contextRef="#ctx0" brushRef="#br0" timeOffset="1032.987">473 621,'78'-208,"-78"208,0-2,1 0,-1 0,0-1,1 1,-1 0,1 0,-1 0,1 0,0 0,0 0,0 0,0 1,0-1,1 0,-1 0,0 1,1-1,0 1,-1-1,1 1,0 0,-1 0,1 0,0 0,0 0,0 0,0 0,0 0,0 1,0-1,0 1,0 0,1-1,-1 1,0 0,0 0,0 0,0 1,0-1,0 0,1 1,-1 0,0-1,0 1,0 0,0 0,0 1,8 9,-9-8,0 0,1 0,-1 0,1 0,0-1,0 1,0 0,0-1,1 1,-1-1,1 0,-1 0,1 0,0 0,0 0,0-1,0 1,0-1,0 0,0 0,1 0,-1 0,0 0,1-1,-1 1,0-1,1 0,-1 0,0 0,1-1,-1 1,0-1,1 0,-1 0,0 0,0 0,0-1,0 1,1-1,66-62,-69 102,-2-25,-1 1,2-1,0 1,0 0,1-1,1 1,0-1,1 0,1 0,0 0,1 3,5 3</inkml:trace>
</inkml:ink>
</file>

<file path=ppt/ink/ink5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5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5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5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5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4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03546.503">4173 1293,'17'121,"12"-5,-23-82,-1 1,-2 0,-2-1,-1 1,-2 17,0 24,1-3,0-73,0 0,0 1,0-1,0 0,0 1,0-1,0 0,0 0,0 0,0 0,0 0,0 0,0 0,0 0,0 0,0 0,0-1,0 1,0 0,0-1,0 1,0-1,1 1,-1-1,0 1,0-1,0 1,1-1,-1 0,0 0,1 1,-1-1,0 0,1 0,-1 0,0 0,-14-11,-17-15,-2 1,-1 2,-1 1,-16-6,44 26,7 3,-1 0,1 0,-1-1,0 1,1 0,-1-1,1 1,-1-1,1 1,-1-1,1 1,-1-1,1 0,0 0,-1 0,1 0,0 0,0 0,0 0,0 0,0-1,0 1,0 0,0-1,0 1,0-1,1 1,-1-1,1 1,-1-1,1 1,-1-1,1 1,0-1,0 0,0 1,0-1,0 1,0-1,1 0,-1 1,0-1,1 1,-1-1,1 1,-1-1,1 1,0-1,7-5,0 1,0 0,1 1,0 0,0 0,0 0,0 2,1-1,0 1,-1 0,1 1,0 0,6 0,225-4,-139 8,-29-1,-73 0,1 0,-1 1,-1-1,1 0,0 0,0 0,0 1,-1-1,1 0,0 0,-1 0,1 0,-1 0,1 1,-1-1,0 0,0 0,1 0,-1-1,0 1,0 0,0 0,0 0,0-1,0 1,0 0,0-1,0 1,0-1,0 1,0-1,-1 0,0 1,-1 1,-221 175,140-122,71-53</inkml:trace>
  <inkml:trace contextRef="#ctx0" brushRef="#br0" timeOffset="105210.678">3693 2027,'0'20,"1"0,1 0,0 0,2-1,0 1,1-1,1 0,1 0,1 0,0-1,8 11,-14-26,1 1,0-1,-1 0,1 0,0 0,1-1,-1 1,0-1,1 1,-1-1,1 0,0-1,0 1,0-1,-1 1,1-1,1 0,-1-1,0 1,0-1,0 1,0-1,0-1,1 1,-1-1,0 1,0-1,0 0,0 0,0-1,0 1,-1-1,1 0,119-75,-121 75,1-1,-1 0,1 1,0-1,0 1,0 0,0 0,1 0,-1 0,0 0,1 1,-1 0,1-1,-1 1,1 1,0-1,-1 0,1 1,0 0,0 0,-1 0,1 0,0 1,0-1,-1 1,1 0,0 0,-1 0,1 1,-1-1,0 1,1 0,-1 0,0 0,2 2,13 14,-14-14,0 1,0-1,1 1,0-1,0-1,0 1,0-1,0 1,1-2,-1 1,1-1,0 1,0-1,0-1,3 1,-3 0,0-1,0 0,-1-1,1 1,0-1,0 0,0 0,0-1,0 0,0 0,0 0,0-1,-1 0,1 0,-1 0,1-1,-1 0,0 0,0 0,0 0,0-1,-1 0,0 0,1 0,-1-1,-1 1,1-1,-1 0,0 0,0 0,0-1,-1 1,2-3,-3 4,0-1,0 1,0-1,0 1,-1-1,1 1,-1-1,0 1,-1-1,1 1,-1-1,0 1,0-1,0 1,-1 0,1-1,-1 1,0 0,0 0,-1-1,-11-8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5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4:4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621 311,'-7'-6,"-1"0,1 0,-1 1,0 0,0 0,-1 1,1 0,-1 0,0 1,0 0,0 1,-1 0,1 1,0 0,-1 0,1 1,-1 0,1 0,-1 1,-5 2,-188 56,172-47,20-9,1 0,0 0,0 0,0 1,0 0,1 1,0 0,0 1,0-1,1 2,0-1,0 1,0 0,1 1,0 0,-3 4,9-10,0 0,1 0,-1 0,0 0,1 0,-1 0,1 0,0 0,0 1,-1-1,1 0,1 0,-1 0,0 0,0 0,1 0,-1 0,1 0,0 0,0 0,-1 0,1 0,0 0,1 0,-1-1,0 1,0 0,1-1,-1 1,1-1,-1 0,1 1,0-1,0 0,-1 0,1 0,0 0,2 0,81 28,-77-27,55 21,-62-23,0 1,1 0,-1 0,0 0,0 0,0 0,0 0,0 1,0-1,0 0,0 0,0 1,0-1,-1 0,1 1,0-1,-1 1,0-1,1 1,-1-1,0 1,0 0,1-1,-1 1,0-1,-1 1,1-1,0 1,0-1,-1 1,1-1,-1 1,1-1,-1 1,0-1,1 1,-1-1,0 0,0 0,-1 1,-149 150,149-150,0 0,0 0,0 0,1 1,-1-1,0 0,1 1,0-1,-1 1,1-1,0 1,0 0,1-1,-1 1,1 0,-1 0,1-1,0 1,0 0,0 0,0 0,0-1,1 1,-1 0,1 0,0-1,0 1,0 0,0-1,0 1,1-1,-1 0,1 1,-1-1,1 0,0 0,0 0,0 0,0 0,0 0,1-1,-1 1,1-1,-1 1,1-1,-1 0,1 0,0 0,14 4,-1-1,1-1,0 0,0-2,1 0,-1 0,0-2,13-1,7 0,59-17,-77 13</inkml:trace>
  <inkml:trace contextRef="#ctx0" brushRef="#br0" timeOffset="903.681">1017 594,'-8'-2,"1"0,0 1,0 0,-1 1,1-1,0 1,-1 1,1-1,0 1,0 1,0-1,0 1,0 1,0-1,0 1,0 0,1 1,0-1,-1 1,1 1,1-1,-1 1,1 0,0 0,-2 3,-17 10,15-12,0 0,0 1,0-1,1 2,0-1,0 1,1 1,0-1,1 1,0 1,0-1,1 1,0 0,-2 7,6-14,1 0,0-1,0 1,0 0,1-1,-1 1,0 0,1-1,0 1,0-1,0 1,0-1,0 1,0-1,0 0,1 1,0-1,-1 0,1 0,0 0,0 0,0-1,0 1,0 0,0-1,0 1,1-1,-1 0,1 0,-1 0,1 0,0 0,86 10,-74-12,1-1,-1 0,1-1,-1-1,0 0,0-1,-1-1,1 0,-1-1,-1 0,1-1,-1-1,-1 0,1-1,-2 0,3-3,-10 4,0 0,0-1,-1 0,-1 0,1 0,-2 0,1 0,-1 0,-1-1,0 1,0 0,-1 0,0-1,-1 1,0 0,-1 0,2 6,1 1,-1-1,0 1,-1-1,1 0,-1 1,1 0,-1-1,0 1,0 0,0 0,-1 0,1 0,-1 1,0-1,0 1,1-1,-2 1,1 0,0 0,0 0,-1 1,1-1,-1 1,1 0,-1 0,1 0,-1 0,0 1,0-1,1 1,-1 0,0 0,0 0,1 1,-1 0,0-1,1 1,-2 1,-8 7</inkml:trace>
  <inkml:trace contextRef="#ctx0" brushRef="#br0" timeOffset="1286.5">960 707,'0'9,"0"9,5 5,1 4,5 2,0 1,-1 1,-3-2,-2-4</inkml:trace>
  <inkml:trace contextRef="#ctx0" brushRef="#br0" timeOffset="1604.119">1270 621,'-3'21,"0"0,1 0,1 0,1 0,1 0,0 0,2 0,0 0,2-1,5 15,-9-31,1 0,0-1,0 1,0 0,1-1,-1 0,1 1,0-1,0 0,0-1,0 1,0 0,1-1,-1 0,1 0,0 0,-1 0,1 0,0-1,0 0,0 0,0 0,0 0,1-1,-1 1,0-1,0 0,0 0,0-1,1 1,-1-1,0 0,0 0,0 0,0-1,0 1,-1-1,1 0,0 0,-1 0,1-1,-1 1,1-2,4-2,-1 0,0 0,0-1,0 0,-1 0,0-1,-1 1,0-1,0-1,0 1,-1-1,-1 0,1 0,-1 0,-1 0,0 0,0-1,-1 1,0-1,0 1,-1-1,-1 1,1-1,-3-8,-4-1</inkml:trace>
  <inkml:trace contextRef="#ctx0" brushRef="#br0" timeOffset="1816.033">1722 650,'-5'24,"-1"8</inkml:trace>
  <inkml:trace contextRef="#ctx0" brushRef="#br0" timeOffset="2002.815">1778 311,'0'0</inkml:trace>
  <inkml:trace contextRef="#ctx0" brushRef="#br0" timeOffset="2253.331">2089 114,'-18'85,"4"-23,3 1,2 0,2 23,9 234,-2-296</inkml:trace>
  <inkml:trace contextRef="#ctx0" brushRef="#br0" timeOffset="2752.271">2371 537,'0'19,"0"12,0 4,-5-3,-1-7</inkml:trace>
  <inkml:trace contextRef="#ctx0" brushRef="#br0" timeOffset="2999.993">2371 311,'0'0</inkml:trace>
  <inkml:trace contextRef="#ctx0" brushRef="#br0" timeOffset="3474.103">2653 1,'0'622,"-10"-549,10-73,0 0,1 0,-1 0,0 0,0 0,1 0,-1 0,0 0,1 0,-1 0,0 0,0 0,1 0,-1 0,0 1,0-1,1 0,-1 0,0 0,0 0,1 0,-1 1,0-1,0 0,0 0,1 0,-1 1,0-1,0 0,0 0,0 1,1-1,-1 0,0 0,0 1,0-1,0 0,0 1,0-1,0 0,0 0,0 1,0-1,0 0,0 1,0-1,0 0,0 0,0 1,0-1,19-23,-19 22,18-20,0 0,1 1,1 1,1 1,0 0,2 2,0 0,0 2,2 1,-1 0,2 2,9-2,-33 11,-1 1,1 0,0 0,0 0,0 0,0 0,0 0,0 1,0-1,0 1,0-1,0 1,0 0,1 0,-1 0,0 0,0 0,0 0,0 1,0-1,0 1,0-1,0 1,0 0,0 0,0 0,0 0,0 0,0 0,-1 0,1 1,0-1,-1 1,0-1,1 1,-1-1,0 1,1 0,-1 0,0 0,0 0,-1 0,1 0,0 0,-1 0,1 0,-1 0,1 0,-1 0,0 2,-4 15,0 0,-1-1,-1 1,0-1,-2-1,0 1,-1-1,-1-1,-11 16,16-24,-2 3,-1 1,0-1,-1-1,0 0,0 0,-2 0,1-1,-1-1,0 0,0-1,-1 0,0 0,-1-1,1-1,-7 2,14-6,0 0,-1-1,1 0,0 0,0 0,-1-1,1 0,0 0,0 0,0 0,0-1,0 0,0 0,0-1,0 1,1-1,-1 0,1 0,-2-2,-9-6</inkml:trace>
  <inkml:trace contextRef="#ctx0" brushRef="#br0" timeOffset="4038.838">3076 763,'31'-10,"0"-1,-2-2,1-1,-2-1,0-1,-1-2,3-3,-22 16,0-1,0 0,-1 0,1-1,-2 0,1 0,-1 0,0-1,0 0,-1-1,0 1,-1-1,0 0,0 0,-1 0,0 0,-1 0,0-1,0 0,-1 1,0-1,-1 0,0 1,0-1,-2-5,1 12,0 0,0 0,0 0,0 1,-1-1,1 0,-1 1,0-1,1 1,-1 0,0 0,-1-1,1 1,0 1,0-1,-1 0,0 0,1 1,-1 0,0-1,1 1,-1 0,0 0,0 1,0-1,0 1,0-1,0 1,0 0,0 0,0 0,0 0,0 1,0-1,0 1,0 0,1 0,-1 0,0 0,0 0,1 1,-1-1,1 1,-1 0,1 0,0-1,-1 2,1-1,0 0,1 0,0-1,0 1,0 0,0 0,0-1,1 1,-1 0,0 0,1 0,0 0,-1 0,1 0,0-1,0 1,0 0,0 0,1 0,-1 0,0 0,1 0,-1 0,1 0,0-1,-1 1,1 0,0-1,0 1,0 0,1-1,-1 1,0-1,0 1,1-1,-1 0,1 0,-1 0,1 1,0-1,-1-1,1 1,0 0,1 0,84 29,-82-29,4 1,-4-2,1 1,-1 0,1-1,-1 2,0-1,0 1,0 0,0 0,0 0,0 1,0-1,-1 1,1 0,-1 1,0-1,0 1,0 0,-1 0,1 0,-1 0,0 1,0-1,0 1,0 2,-1 2,-1-1,-1 1,1-1,-2 1,1-1,-1 1,0 0,-1-1,0 0,0 1,-1-1,0 0,0 0,-2 1,-10 31,15-39,-1 1,0-1,1 0,-1 1,1-1,0 0,-1 1,1-1,0 1,0-1,0 0,0 1,0-1,0 1,0-1,0 0,0 1,1-1,-1 1,1-1,-1 0,1 1,-1-1,1 0,0 0,0 0,0 1,-1-1,1 0,0 0,0 0,0 0,1 0,-1-1,0 1,0 0,0 0,1-1,-1 1,0-1,1 1,-1-1,0 0,1 1,-1-1,1 0,0 0,12-3</inkml:trace>
  <inkml:trace contextRef="#ctx0" brushRef="#br0" timeOffset="4289.695">3726 537,'-5'29,"-2"14,1 0</inkml:trace>
  <inkml:trace contextRef="#ctx0" brushRef="#br0" timeOffset="4554.505">3782 255,'0'0</inkml:trace>
  <inkml:trace contextRef="#ctx0" brushRef="#br0" timeOffset="5203.866">4007 424,'-5'13,"0"0,1 0,0 1,1 0,0 0,1-1,1 1,0 1,1-1,0 0,1 0,1 0,0 0,1-1,1 1,1 4,-3-15,1 1,-1-1,1 0,-1 0,1 0,0 0,0 0,0 0,1-1,-1 0,1 1,-1-1,1 0,0-1,-1 1,1-1,0 0,0 0,0 0,0 0,0 0,1-1,-1 0,0 0,0 0,0-1,0 1,0-1,0 0,0 0,0 0,0-1,0 1,0-1,-1 0,1 0,-1 0,1-1,-1 1,0-1,0 0,0 0,0 0,-1 0,1 0,-1-1,0 1,11-22,-2 0,-1 0,-1-1,-1 0,-1 0,-1-4,5-45,-11 62</inkml:trace>
  <inkml:trace contextRef="#ctx0" brushRef="#br0" timeOffset="5653.064">4431 707,'27'-42,"-18"24,2 1,0 1,1-1,1 2,0 0,1 0,1 1,12-8,-26 21,-1 0,1 0,0 1,0-1,0 0,0 0,0 1,0-1,0 1,0-1,0 1,0 0,0-1,0 1,0 0,0-1,0 1,1 0,-1 0,0 0,0 0,0 0,0 1,0-1,0 0,1 0,-1 1,0-1,0 0,0 1,0 0,0-1,0 1,0-1,0 1,-1 0,1 0,0-1,0 1,0 0,-1 0,1 0,-1 0,1 0,0 0,-1 0,10 57,-7-33,-3-23,0-1,0 0,0 0,0 0,1 0,-1 0,0 0,1 0,-1 0,1 0,-1 0,1 0,-1 0,1 0,0 0,-1 0,1 0,0-1,0 1,0 0,0-1,0 1,-1 0,1-1,0 1,0-1,1 1,-1-1,0 0,0 1,0-1,0 0,0 0,0 0,0 0,0 0,0 0,1 0,-1 0,0 0,0-1,0 1,0 0,0-1,0 1,0-1,0 1,52-35,-39 23,8-4,-9 6,-1 1,1-1,0 2,1 0,0 1,0 0,1 1,0 1,0 0,0 1,4-1,-16 5,-1 1,1-1,0 0,-1 1,1-1,-1 1,1 0,-1-1,1 1,-1 1,0-1,1 0,-1 0,0 1,0 0,0-1,0 1,0 0,0 0,-1 0,1 0,-1 0,1 0,-1 0,0 1,0-1,0 0,0 1,0-1,0 1,-1-1,1 1,-1 0,0-1,0 1,0-1,0 1,0 1,16 48,-4-39</inkml:trace>
  <inkml:trace contextRef="#ctx0" brushRef="#br0" timeOffset="6985.021">0 1130,'503'-1,"-269"-24,77-4,113-2,-153 15,-209 10,1 3,0 3,-1 3,43 8,7-1,0-4,81-8,-43 0,771 2,-697-27,371 26,-312 0,-115-26,58-2,-86 29,-116 0</inkml:trace>
  <inkml:trace contextRef="#ctx0" brushRef="#br0" timeOffset="8471.115">2766 1074,'-22'540,"14"-339,9-200,-1 0,0 0,0 0,0 1,0-1,0 0,0 0,0 0,0 0,-1 0,1 0,0 1,-1-1,1 0,-1 0,1 0,-1 0,1 0,-1 0,0-1,1 1,-1 0,0 0,0 0,0-1,0 1,0 0,1-1,-1 1,0-1,0 1,-1-1,1 1,0-1,0 0,0 1,0-1,0 0,0 0,0 0,-1 0,1 0,0 0,0 0,0 0,0-1,0 1,0 0,0-1,0 1,0-1,0 1,0-1,0 1,0-1,0 0,0 1,0-1,0 0,1 0,-1 0,0 0,0 0,-16-6,-1 1,0 1,0 0,-1 1,1 1,-1 1,0 1,0 0,0 2,1 0,-5 1,-27 0,-235 9,12 6,-183-15,209-4,125 20,117-17,2 0,-1 0,1 1,-1-1,0-1,1 1,-1 0,0-1,0 0,0 0,1 0,-1 0,0-1,0 1,1-1,-1 0,0 0,1 0,-1-1,1 0,2 1,1-1,0 0,-1 0,1 0,0 0,0 0,0 0,1 0,-1 0,0 0,1 0,-1 0,1 0,0 1,0-1,-1 0,1 0,0 1,1-1,-1 1,0-1,0 1,1-1,-1 1,2-1,2-6,-3 5,135-229,-107 158,-5 95,70 146,-68-124,-2 2,-2 1,-3 1,-1 0,-3 2,0 3,6 55,-22-107,0 1,-1 0,1-1,0 1,0 0,0-1,0 1,-1 0,1-1,0 1,0 0,-1-1,1 1,-1-1,1 1,0 0,-1-1,1 1,-1-1,1 1,-1-1,0 0,1 1,-1-1,1 0,-1 1,0-1,1 0,-1 0,0 1,1-1,-1 0,0 0,1 0,-1 0,0 0,0 0,1 0,-1 0,0 0,1 0,-1 0,0-1,1 1,-1 0,0 0,1-1,-1 1,0 0,1-1,-1 1,1-1,-1 1,1-1,-1 1,1-1,-42-31,34 26,-57-44,-2 3,-2 2,-11 0,66 38,0 1,0 1,-1 0,0 1,0 1,0 0,0 1,0 1,-1 0,-5 1,-3 0</inkml:trace>
  <inkml:trace contextRef="#ctx0" brushRef="#br0" timeOffset="16526.038">5447 707</inkml:trace>
  <inkml:trace contextRef="#ctx0" brushRef="#br0" timeOffset="16774.651">5419 340,'0'0</inkml:trace>
</inkml:ink>
</file>

<file path=ppt/ink/ink5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5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385,'-67'0,"-186"11,79 25,173-36,0 0,0 0,0 1,0-1,0 0,0 0,0 1,0-1,0 0,0 1,0-1,0 1,1-1,-1 1,0-1,0 1,0 0,1-1,-1 1,0 0,1 0,-1 0,1-1,-1 1,1 0,-1 0,1 0,0 0,-1 0,1 0,0 0,0 0,-1 0,1 0,0 0,0 0,0 0,0 0,1 0,-1 0,0 0,0 0,1 0,-1 0,0 0,1 0,-1-1,1 1,-1 0,1 0,-1 0,1 0,0-1,-1 1,1 0,0-1,0 1,0 0,-1-1,1 1,1-1,14 11,2-1,-1 0,1-2,1 0,0-1,0-1,0-1,7 1,43 14,26 14,-111-13,-195 74,177-79,6-4,1 2,1 0,0 2,1 1,0 1,-17 17,40-34,-1 0,1 1,0-1,0 1,0 0,0 0,0 0,0 0,0 0,1 0,-1 0,1 1,-1-1,1 1,0-1,0 1,0-1,0 1,0-1,1 1,-1 0,1 0,0-1,0 1,0 0,0 0,0-1,1 1,-1 0,1-1,-1 1,1 0,0-1,0 1,1-1,-1 1,0-1,1 0,-1 0,1 1,0-1,0 0,0 0,0-1,0 1,0 0,0-1,1 1,-1-1,0 0,1 1,1-1,160 6,-108-10,149 1,-182-2,-6-2</inkml:trace>
  <inkml:trace contextRef="#ctx0" brushRef="#br0" timeOffset="3087.758">1 864,'0'-225,"7"196,1 0,2 0,0 1,2 1,1 0,1 1,1 0,1 1,2 0,0 2,2 0,20-18,-16 13,8-6,2 1,1 2,2 1,24-14,-61 43,12-8,-8 5,0 0,0 0,0 0,1 0,-1 1,1-1,0 1,0 0,0 1,0-1,0 1,1 0,-1 1,1-1,-1 1,1 0,0 0,-1 1,1-1,0 1,0 1,-1-1,1 1,0 0,-1 0,1 1,-1-1,1 1,-1 0,2 2,-6-3,0-1,0 0,0 0,-1 0,1 0,0 0,0 0,0 0,-1 0,1 1,0-1,0 0,-1 1,1-1,0 0,0 1,-1-1,1 1,0-1,-1 1,1 0,-1-1,1 1,-1 0,1-1,-1 1,1 0,-1-1,0 1,1 0,-1 0,0-1,0 1,0 0,0 0,1 0,-1 0,0-1,0 1,0 0,0 0,-1 0,1-1,0 1,0 0,0 0,-1 0,1-1,0 1,-1 0,1-1,-1 1,1 0,-1-1,1 1,-1 0,1-1,-1 1,0-1,0 1,-17 2,1-1,-1 0,0-2,0 0,0-1,0 0,0-2,0 0,-9-4,-133-48,159 55,0-1,1 1,-1-1,0 1,0 0,0-1,1 1,-1 0,0 0,0 0,0-1,0 1,0 0,1 0,-1 0,0 0,0 1,0-1,0 0,0 0,1 0,-1 1,0-1,0 0,0 1,1-1,-1 1,0-1,1 1,-1-1,0 1,1-1,-1 1,0 0,1-1,-1 1,1 0,0-1,-1 1,1 0,-1 0,1 0,0-1,0 1,-1 0,1 0,0 0,0 0,0-1,0 1,0 1,7 52,-3-38,25 172,-13-93,-16-95,0 1,0-1,1 1,-1 0,0-1,0 1,0-1,1 1,-1-1,0 1,1-1,-1 1,1-1,-1 1,0-1,1 1,-1-1,1 0,-1 1,1-1,-1 0,1 1,0-1,-1 0,1 0,-1 0,1 1,-1-1,1 0,0 0,-1 0,1 0,0 0,-1 0,1 0,-1 0,1 0,0-1,-1 1,1 0,-1 0,1 0,-1-1,1 1,-1 0,1-1,-1 1,1 0,-1-1,1 1,-1-1,1 1,-1-1,0 1,1-1,-1 1,0-1,1 1,-1-1,0 0,26-38,-23 34,14-24,0 1,2 0,1 2,1 0,2 2,0 0,24-18,51-46,-93 76,-4 1</inkml:trace>
  <inkml:trace contextRef="#ctx0" brushRef="#br0" timeOffset="13282.281">2540 526,'15'0,"9"0,5 0,3 0,1 0,-1 0,0 0,-2 0,0 0,-2 0,1 0,-1 0,0 0,0 0,0 0,0 0,-9 0,-9 0</inkml:trace>
  <inkml:trace contextRef="#ctx0" brushRef="#br0" timeOffset="13832.58">2597 696,'1'2,"1"0,-1-1,1 1,-1 0,1 0,0-1,0 1,0-1,0 0,0 1,0-1,0 0,0 0,0 0,1-1,-1 1,0 0,1-1,-1 0,0 1,1-1,-1 0,1 0,1-1,-1 2,225 1,-30-30,-114 23,-60-1</inkml:trace>
  <inkml:trace contextRef="#ctx0" brushRef="#br0" timeOffset="14734.788">4065 300,'0'-2,"0"1,0-1,-1 0,1 0,0 1,-1-1,1 0,-1 1,1-1,-1 0,0 1,1-1,-1 1,0-1,0 1,0 0,-1-1,1 1,0 0,0 0,-1 0,1 0,0 0,-1 0,1 0,-1 0,0 0,1 1,-1-1,1 1,-1-1,0 1,0 0,1-1,-1 1,0 0,1 0,-1 0,0 1,0-1,1 0,-1 1,0-1,-1 1,-75 27,63-20,1 0,1 1,0 0,0 1,1 0,0 1,0 1,1 0,1 0,0 1,1 1,-6 10,3-3,2 0,0 0,1 1,1 1,1 0,1 0,-3 22,10-34,0-1,0 0,1 0,1 0,0 0,0 0,1 0,0-1,0 0,1 0,1 0,-1 0,1-1,1 0,0 0,0-1,0 1,1-2,0 1,0-1,1 0,0-1,0 0,0 0,0-1,1 0,0-1,0 0,0-1,0 0,0 0,0-1,2 0,26 1,0-1,1-2,-1-1,0-2,0-2,0-2,-1-1,0-2,28-12,-61 22,28-12,-1-1,0-2,-1 0,-1-2,6-6,-28 19,-1 1,-1-1,1-1,-1 1,1 0,-1-1,-1 0,1-1,-1 1,0-1,-1 1,0-1,0 0,0 0,-1-1,0 1,0-1,-1 1,0-1,0 1,-1-1,0 1,0-1,-1 0,0 1,-1-5,-5-3,-1 1,0 0,-1 0,-1 0,0 2,0-1,-1 1,-1 1,0 0,-1 0,0 2,-1-1,1 2,-2 0,1 0,-8-2,21 10,-22-13,-1 1,-1 1,0 0,0 2,-1 2,0 0,0 1,0 2,-1 1,0 0,0 2,0 2,-21 2,12 4</inkml:trace>
  <inkml:trace contextRef="#ctx0" brushRef="#br0" timeOffset="15271.151">3500 610,'765'0,"-312"-28,-351 18,-86 8,-4 3</inkml:trace>
  <inkml:trace contextRef="#ctx0" brushRef="#br0" timeOffset="43973.719">1355 442,'-1'33,"-1"1,-2-1,-1 1,-2-1,-2-1,-8 23,-68 144,63-137,24-62,-1 0,1 0,0 0,0 0,0 0,-1 0,1-1,0 1,0-1,-1 1,1-1,0 0,-1 1,1-1,-1 0,1 0,-1 0,0-1,1 1,-1 0,0 0,0-1,1 1,-1-1,0 1,-1-1,2 1,9-12,0-1,-1 0,-1 0,0-1,-1-1,0 1,-1-1,-1-1,2-11,23-50,82-137,-112 213,-1 1,1-1,0 1,0 0,0-1,-1 1,2 0,-1 0,0 0,0-1,0 1,0 0,1 0,-1 1,0-1,1 0,-1 0,1 1,-1-1,1 1,-1-1,1 1,-1 0,1-1,0 1,-1 0,1 0,-1 0,1 0,0 1,-1-1,1 0,-1 1,1-1,-1 1,1-1,-1 1,1 0,-1-1,0 1,1 0,-1 0,0 0,0 0,1 0,-1 0,0 1,0-1,0 0,0 1,-1-1,60 130,-33-59,-27-71,0 0,0 1,0-1,0 1,0-1,1 0,-1 1,1-1,-1 0,1 0,-1 1,1-1,0 0,0 0,0 0,-1 0,1 0,0 0,0 0,0 0,1 0,-1 0,0 0,0-1,0 1,1 0,-1-1,0 1,0-1,1 0,-1 1,1-1,-1 0,0 0,1 0,-1 0,0 0,1 0,-1 0,1 0,-1-1,0 1,1 0,-1-1,0 1,0-1,1 0,-1 1,0-1,0 0,0 0,0 0,0 0,0 0,0 0,0 0,0 0,0 0,0-1,118-197,-114 193,45-50,-49 54,1 1,-1 0,1 0,0-1,-1 1,1 1,0-1,0 0,-1 0,1 1,0-1,0 1,0-1,0 1,0 0,0-1,0 1,0 0,0 1,0-1,0 0,-1 1,1-1,0 1,0-1,0 1,0 0,-1 0,1-1,0 1,-1 1,1-1,0 0,0 1,2 3,-1 0,0 0,0 0,-1 0,1 0,-1 1,0-1,-1 1,1 0,-1-1,0 1,-1 0,1-1,-1 6,4 21,1-8,0 1,-2-1,-1 0,0 1,-2-1,-1 1,-1-1,-3 13,-1-12,1 1,2 0,0 0,2 0,0 0,2 0,3 13,-2-22,-2-5</inkml:trace>
  <inkml:trace contextRef="#ctx0" brushRef="#br0" timeOffset="44957.446">2173 893,'-142'271,"180"-358,108-103,-142 184,0 1,0-1,0 1,1 0,0 1,0-1,0 1,1 0,0 0,-1 1,1 0,0 0,1 0,-1 1,0-1,3 1,-6 3,0 0,-1 0,1 1,-1-1,0 1,1 0,-1-1,0 1,0 0,0 0,0 1,0-1,-1 0,1 0,-1 1,0-1,1 1,-1 0,0-1,0 1,-1 0,1-1,0 1,-1 0,0 0,0 0,0 0,0-1,0 1,0 0,-1 0,1 0,-1 0,2 11,21 110,7 14,-28-114,-1-25</inkml:trace>
  <inkml:trace contextRef="#ctx0" brushRef="#br0" timeOffset="45310.102">2118 1090,'19'-4,"11"-3,6 1,-4 6,-3 3,0 1,-2 0,0-6,1-2,-1-1,-4-4,-6-1</inkml:trace>
</inkml:ink>
</file>

<file path=ppt/ink/ink5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6:04.83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1 198,'169'22,"59"-45,43 24,-281-1</inkml:trace>
  <inkml:trace contextRef="#ctx0" brushRef="#br0" timeOffset="268.168">170 395,'39'-4,"21"-3,6 1,-3 1,-8 2,-9 1,-6 1,-12 5,-4 2,-2 0,-5 0</inkml:trace>
  <inkml:trace contextRef="#ctx0" brushRef="#br0" timeOffset="817.915">481 28,'55'34,"173"97,-223-129,-1 0,1 0,-1 0,0 0,0 1,0 0,0 0,0 0,0 0,-1 1,0-1,1 1,-2 0,1 0,0 0,-1 0,1 1,-1-1,0 1,-1-1,1 1,-1 0,0-1,0 1,0 0,-1 0,0 0,0 0,0-1,0 1,-1 0,0 0,0 0,0 0,-1-1,1 1,-1 0,-9 8,0-1,-1 0,0 0,0-1,-2-1,1 0,-1 0,-3 0,-19 14,-159 119,178-128</inkml:trace>
  <inkml:trace contextRef="#ctx0" brushRef="#br0" timeOffset="15306.937">1440 113,'-1'43,"13"169,-8-194,-5-13,1-1,0 1,0 0,1-1,-1 1,1 0,0-1,0 1,0-1,1 1,0-1,-1 0,2 0,-1 0,0 0,1 0,0 0,0 0,0-1,0 0,1 1,-1-1,1 0,0-1,-1 1,1-1,1 0,-1 1,0-2,0 1,1-1,-1 1,1-1,-1 0,1-1,0 1,9-5,-1-1,0 0,0-1,0 0,-1-1,1 0,-2-1,1-1,-1 1,-1-2,1 0,-2 0,1-1,-1 0,-1 0,0-1,-1 0,3-7,11 8,-10 43,-10-28,5 22,-6-20,0 1,0-1,1 0,0 1,0-1,0 0,1 0,0 0,0 0,1 0,-1 0,1-1,1 1,-1-1,1 0,0 0,0 0,0 0,1-1,-1 0,1 0,0 0,1 0,-1-1,0 0,1 0,0 0,0-1,0 0,0 0,6 1,-6-4,1-1,-1 1,0-1,0-1,0 1,0-1,0 0,-1 0,1-1,-1 0,0 0,0 0,0 0,-1-1,1 0,-1 0,0 0,-1-1,1 1,-1-1,0 0,0 1,-1-1,0-1,0 1,0 0,-1 0,1-5,13-27,14-49,-25 63</inkml:trace>
  <inkml:trace contextRef="#ctx0" brushRef="#br0" timeOffset="15853.402">2427 1,'-16'55,"12"-41,1 1,0-1,1 1,1-1,0 1,1 0,1-1,0 1,1-1,1 5,1-14,0-1,1 0,-1-1,1 1,-1-1,1 0,0 0,0 0,1 0,-1-1,0 0,1 0,-1-1,1 0,0 0,-1 0,1 0,0-1,0 0,0 0,-1-1,1 1,0-1,0 0,4-2,11 1,37 0,-33 1</inkml:trace>
  <inkml:trace contextRef="#ctx0" brushRef="#br0" timeOffset="16153.508">2287 423,'52'-5,"23"-1,3 0,-6-4,-12 1,-10 1,-10 2,-6 2,-4 2,-3 1,-5 1</inkml:trace>
  <inkml:trace contextRef="#ctx0" brushRef="#br0" timeOffset="16886.038">2371 593,'176'-25,"-175"25,1-1,-1 0,1 1,-1-1,1 1,-1 0,1-1,-1 1,1 0,0 0,-1 0,1 0,-1 0,1 0,-1 1,1-1,0 1,-1-1,1 1,-1-1,1 1,-1 0,0-1,1 1,-1 0,0 0,0 0,1 0,-1 1,0-1,0 0,0 0,0 1,0-1,-1 0,1 1,0-1,-1 1,1-1,-1 1,1-1,-1 1,0-1,1 1,-1 0,0-1,0 1,0-1,-1 1,1 0,0-1,0 1,-1-1,1 1,-1-1,0 1,1-1,-2 2,-93 92,16-24,78-70,0 0,0-1,0 1,0 0,0 0,0 0,0 0,1 0,-1 0,0 0,1 0,-1 0,0 0,1 1,0-1,-1 0,1 0,0 1,-1-1,1 0,0 0,0 1,0-1,0 0,0 0,0 1,1-1,-1 0,0 0,1 1,-1-1,0 0,1 0,0 0,-1 0,1 0,0 1,-1-1,1 0,0-1,0 1,0 0,0 0,0 0,0 0,0-1,0 1,0-1,0 1,1 0,-1-1,0 0,0 1,1-1,73 10,-49-12,0-1,-1-1,0-1,0-1,0-2,9-4,-4 3,-11 3</inkml:trace>
  <inkml:trace contextRef="#ctx0" brushRef="#br0" timeOffset="26557.456">3134 339,'4'0,"7"0,7 0,4 0,3 0,3 0,1 0,0 0,1 0,-1 0,0 0,-5 0</inkml:trace>
  <inkml:trace contextRef="#ctx0" brushRef="#br0" timeOffset="37664.066">5984 57,'-15'0,"-1"0,1 1,0 1,0 0,1 1,-1 1,0 0,1 1,0 1,0 0,1 1,-1 0,1 1,1 0,0 1,0 1,1 0,0 1,0 0,1 0,-3 6,3 0,-47 102,56-114,-1 0,1 0,1 0,-1 0,1 0,-1 0,2 0,-1 0,0 0,1 0,0 0,0 0,0 0,1-1,0 1,0 0,0-1,0 1,1-1,0 0,0 0,0 0,0 0,3 2,3 1,-1 0,1-1,1 0,-1-1,1 0,0 0,0-1,0 0,1-1,-1 0,1-1,0 0,0-1,0 0,-1 0,1-2,0 1,0-1,2-1,12-1,1-2,-1-1,0-1,-1-1,0-1,0-1,14-9,103-92,-134 105,0 0,-1 0,0-1,0 0,0 0,-1 0,0-1,0 1,-1-1,0-1,0 1,-1 0,0-1,-1 0,0 1,0-1,-1 0,0 0,0-3,-5 7,1 0,-1 0,0 1,0-1,0 1,-1 0,0 0,1 1,-1-1,0 1,-1 0,1 0,-1 1,1 0,-1 0,0 0,0 0,1 1,-1 0,0 0,0 1,0 0,0 0,-5 1,-15-3</inkml:trace>
  <inkml:trace contextRef="#ctx0" brushRef="#br0" timeOffset="38210.948">5447 254,'4'1,"95"20,1-5,0-4,53-3,433-11,-587 2</inkml:trace>
  <inkml:trace contextRef="#ctx0" brushRef="#br0" timeOffset="34594.419">3698 28,'0'1,"1"-1,-1 1,1-1,-1 1,1-1,-1 1,1-1,-1 1,1-1,-1 0,1 1,0-1,-1 0,1 0,0 1,-1-1,1 0,0 0,-1 0,1 0,0 0,-1 0,1 0,0 0,-1 0,1 0,0 0,-1-1,1 1,0 0,-1 0,1-1,0 1,-1 0,1-1,-1 1,1-1,-1 1,1-1,-1 1,1-1,-1 1,1-1,-1 1,0-1,1 1,-1-1,0 0,1 1,-1-1,0 0,0 1,0-1,0 0,0 1,1-1,-1 0,0 1,-1-1,1 0,0 1,0-1,0 0,0 1,0-1,-1 0,1 1,0-1,6 14,0 1,-1 1,-1-1,0 1,-1-1,0 1,-1 0,-1 0,-1 1,0-1,0 0,-2 5,1 9,-31 289,33-312,-1-6</inkml:trace>
  <inkml:trace contextRef="#ctx0" brushRef="#br0" timeOffset="35275.979">4008 113,'-76'62,"41"-38,29-21,0 0,0 1,0 0,0 0,1 0,0 1,0 0,0-1,0 2,1-1,0 1,0-1,0 1,1 0,0 0,-2 7,5-9,1 0,0 1,1-1,-1 0,1 0,-1 0,1 0,0 0,1 0,-1-1,1 1,-1-1,1 1,0-1,0 0,1 0,-1 0,1-1,-1 1,1-1,0 0,0 0,0 0,0-1,0 1,0-1,3 1,26 16,-29-16,0 1,-1 0,1 0,0 0,-1 0,0 1,0-1,0 1,0 0,-1 0,1 0,-1 0,0 0,0 1,-1-1,1 3,3 13</inkml:trace>
  <inkml:trace contextRef="#ctx0" brushRef="#br0" timeOffset="36143.088">4375 85,'-1'-1,"0"0,0 0,0 0,0 0,-1 0,1 0,0 0,-1 0,1 1,-1-1,1 0,0 1,-1 0,1-1,-1 1,0 0,1-1,-1 1,1 0,-1 0,1 1,-1-1,1 0,-1 0,1 1,-1-1,1 1,-1-1,1 1,-1 0,1-1,0 1,-1 0,1 0,-1 1,-6 2,0 0,0 1,1 0,-1 0,1 1,0 0,1 0,-1 1,1 0,1 0,-1 0,-2 6,6-10,0 1,0-1,0 1,0 0,1 0,0-1,0 1,0 0,0 0,0 0,1 1,-1-1,1 0,1 0,-1 0,0 0,1 0,0 0,0 0,0 0,0 0,1 0,-1-1,1 1,0 0,0-1,1 0,0 2,142 137,-142-137,0 1,0-1,-1 1,1-1,-1 1,-1 0,1 0,-1 0,0 0,0 0,-1 0,0 0,0 0,0 1,-1-1,1 0,-2 0,1 0,-1 0,0-1,0 1,0 0,-1-1,0 1,0-1,0 0,-1 0,0 0,0-1,0 1,0-1,-1 0,0 0,-4 3,0-1,-1-1,1 0,-1-1,0 0,0 0,0-1,0 0,-1-1,1 0,-1-1,1 0,-1-1,1 0,-11-1,18 1,1 0,0 0,0 0,-1-1,1 1,0 0,0-1,0 0,0 1,0-1,0 0,0 0,0 0,0-1,0 1,0 0,0-1,1 1,-1-1,1 1,-1-1,1 0,0 0,-1 1,1-1,0 0,0 0,0 0,1-1,-1 1,0 0,1 0,-1 0,1 0,0-1,0 1,0 0,0 0,0 0,0-1,1 1,-1 0,1 0,0-1,1-5,0 0,1 0,0 0,1 0,0 1,0-1,1 1,0 0,0 0,0 1,3-2,121-74,-110 73</inkml:trace>
  <inkml:trace contextRef="#ctx0" brushRef="#br0" timeOffset="36747.217">4629 311,'14'0,"15"0,7 0,2 0,0-5,-3-1,-1-1,-3 2,-1 2,-1 1,-1-4,0-1,0 1,0 1,0 2,0 1,-10 1,-7 1</inkml:trace>
  <inkml:trace contextRef="#ctx0" brushRef="#br0" timeOffset="37017.67">4686 480,'9'4,"14"3,6-1,4-1,1-1,0-2,-2-1,-1-5,-1-3,-1 1,0 0,-1-2,0-1,0 2,-5 2</inkml:trace>
  <inkml:trace contextRef="#ctx0" brushRef="#br1" timeOffset="48147.226">932 988,'75'13,"1"-4,1-3,-1-4,1-2,-1-4,6-5,379-20,-85 11,41 18,-179 2,-53 10,-131-6,0-2,0-3,0-2,11-3,18-7,0 4,1 4,0 3,0 4,13 6,36 2,1-5,83-7,-77-2,139-30,-132 8,140-6,474 31,-591-28,-144 26,-2 0</inkml:trace>
</inkml:ink>
</file>

<file path=ppt/ink/ink5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01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114 791,'0'-17,"0"21,-17 275,-6-63,15-198,3-24,0-33,9-3,1 1,1 0,3 0,1 0,2 1,2 1,2 0,1 1,2 1,1 1,2 0,2 2,23-27,-31 38,2 1,1 0,0 2,2 0,0 1,1 1,1 1,0 1,1 1,1 1,0 2,1 0,3 1,-27 9,1 1,0-1,0 1,1-1,-1 1,0 0,0 1,1-1,-1 0,0 1,1 0,-1 0,0 0,1 0,-1 0,0 1,1 0,-1-1,0 1,0 0,0 1,0-1,0 1,0-1,0 1,0 0,0 0,-1 0,1 0,-1 0,1 1,-1-1,0 1,0 0,0-1,0 1,-1 0,1 0,-1 0,0 0,0 1,1 6,-1 0,0 0,-1 0,0 0,-1 0,0-1,0 1,-1 0,-1 0,1-1,-2 1,1-1,-1 0,-1 0,1 0,-2 0,-2 3,-117 125,112-125,-1-1,-1 0,0-1,-1 0,0-2,0 0,0 0,-1-2,-1 0,-1 0,17-5,0 0,1 0,-1-1,0 1,0 0,1-1,-1 0,0 1,0-1,0 0,1 0,-1 0,0 0,0 0,0 0,0-1,1 1,-1-1,0 1,0-1,1 0,-1 1,0-1,1 0,-1 0,1 0,-1 0,1-1,-1 1,1 0,0 0,0-1,0 1,-1-1,2 1,-1-1,0 0,0 1,0-1,1 0,-1 0,1 1,-1-1,1 0,0 0,0 0,-1 0,2 1,-1-1,0 0,0 0,0 0,1 0,21-41,-8 26</inkml:trace>
  <inkml:trace contextRef="#ctx0" brushRef="#br0" timeOffset="1113.849">932 566,'4'106,"-4"-103,1 1,1-1,-1 0,0 0,1 0,-1 0,1 0,0 0,0-1,0 1,1-1,-1 1,0-1,1 0,0 0,-1 0,1 0,0 0,0 0,0-1,0 0,1 1,-1-1,0 0,0-1,1 1,-1-1,0 1,1-1,-1 0,13-3,-1 0,0-1,0 0,0-1,0-1,-1-1,0 0,0-1,-1 0,0-1,0 0,-1-1,-1 0,1-1,-2-1,2-1,7-6,-18 19,-1-1,0 0,1 0,-1 0,1 0,-1 1,1-1,-1 0,1 1,0-1,-1 0,1 1,0-1,-1 1,1-1,0 1,0-1,0 1,0-1,-1 1,1 0,0 0,0-1,0 1,0 0,0 0,0 0,0 0,0 0,-1 0,1 0,0 0,0 0,0 1,0-1,0 0,0 1,0-1,-1 0,1 1,0-1,0 1,-1-1,1 1,0 0,0-1,-1 1,1 0,-1-1,1 1,-1 0,1 0,-1-1,1 1,-1 0,0 0,1 0,-1 0,0 0,0 0,0-1,0 1,1 0,-1 1,1 4,1 0,0 0,0 0,1 0,0 0,0 0,0-1,1 1,0-1,0 0,0 0,1-1,-1 1,1-1,0 0,0 0,1-1,-1 0,1 1,0-2,0 1,0-1,0 0,0 0,2 0,0-1,1 0,-1-1,1 0,-1 0,1-1,-1 0,1 0,-1-1,0 0,0-1,0 0,0 0,0 0,-1-1,1 0,-1-1,0 0,0 0,-1 0,1-1,-1 0,-1 0,1-1,2-4,2 0,-2-2,0 1,1 0,1 0,0 1,1 0,0 1,0 0,1 1,1 0,-1 1,1 0,1 1,-1 1,1 0,1 1,-1 0,6 0,-17 5,0-1,0 1,0 0,0 0,-1 0,1 1,0-1,0 1,0 0,-1-1,1 1,0 1,-1-1,1 0,-1 0,0 1,1 0,-1-1,0 1,0 0,0 0,0 0,0 0,0 1,-1-1,1 0,-1 1,1-1,-1 1,0-1,0 1,0 0,0-1,-1 1,1 0,-1 0,0 0,1 5,-1 1,0-1,0 1,-1 0,0-1,-1 0,1 1,-2-1,1 0,-1 0,-3 6,3-7,0 0,-1 1,1-1,-2-1,1 1,-1 0,0-1,0 0,0 0,-1-1,0 0,0 0,-1 0,1 0,-1-1,0 0,0-1,0 1,-1-2,1 1,-8 1,15-4,0 0,0 0,0-1,1 1,-1 0,0 0,0 0,0-1,0 1,0 0,0 0,0 0,0-1,1 1,-1 0,0 0,0-1,0 1,0 0,0 0,0-1,0 1,-1 0,1 0,0-1,0 1,0 0,0 0,0 0,0-1,0 1,0 0,-1 0,1 0,0-1,0 1,0 0,0 0,-1 0,1 0,0 0,0-1,0 1,-1 0,1 0,0 0,0 0,0 0,-1 0,1 0,0 0,22-11,205-16,-205 19,0 0,-1-1,0-1,0-1,-1-1,0-1,-1 0,-1-2,0 0,-1-1,-1-1,0 0,-1-1,-1-1,-1 0,-1-1,0 0,-2-1,9-15,-3-1,0-1,-3 0,-1-1,6-34,2-19,-20 91,0 1,0-1,0 1,0-1,-1 1,1-1,0 1,0-1,-1 1,1-1,0 1,-1-1,1 1,0-1,-1 1,1 0,-1-1,1 1,0-1,-1 1,1 0,-1 0,1-1,-1 1,1 0,-1 0,0 0,1 0,-1-1,1 1,-1 0,1 0,-1 0,1 0,-1 0,0 0,1 1,-1-1,1 0,-1 0,1 0,-1 0,1 1,-1-1,1 0,-1 0,1 1,-1-1,1 1,-1-1,1 0,0 1,-1-1,1 1,0-1,-1 1,-26 23,13-4,1 0,1 1,1 1,0 0,2 0,1 1,-5 22,1-9,0-3,3-12,1-1,1 2,0-1,2 1,0 0,2 0,0 0,2 1,0-1,1 0,2 1,0-1,2 4,-3-21,1 0,0-1,0 1,0 0,0-1,1 1,0-1,-1 0,2 0,-1 0,0 0,1-1,0 1,0-1,0 0,0 0,0 0,1-1,-1 1,1-1,-1 0,1-1,0 1,0-1,0 0,0 0,0 0,0-1,0 1,4-2,10 0,-1 0,0-2,0 0,0-1,0-1,-1-1,16-7,153-81,-167 83,-18 13,0-1,0 0,0 0,-1 1,1-1,-1 0,1 1,-1-1,1 1,-1-1,0 1,1-1,-1 1,0-1,0 1,0-1,0 1,0-1,-1 1,1-1,0 1,-1-1,1 0,-1 1,0-1,1 0,-1 1,0-1,0 1,-1 4,1 0,0-3,-1 1,1 0,0 0,0 0,0 0,0 0,1 0,0 0,0 0,0 0,0 0,0 1,1-1,0 0,0 0,0-1,0 1,1 0,-1 0,1 0,0-1,0 1,1-1,-1 0,1 1,-1-1,3 1,12 4</inkml:trace>
  <inkml:trace contextRef="#ctx0" brushRef="#br0" timeOffset="3464.558">3641 566,'-15'3,"0"1,1 0,-1 2,1-1,0 2,1 0,-1 0,2 2,-1-1,1 2,0-1,1 2,0-1,0 2,2-1,-1 1,1 1,-3 7,9-17,1 1,-1 0,1 0,0 0,0 0,0 0,1 0,-1 1,1-1,0 1,0-1,1 1,-1-1,1 1,0-1,0 1,1-1,-1 1,1-1,0 1,0-1,0 1,1-1,0 0,0 0,0 0,0 0,0 0,1 0,0-1,0 1,0-1,0 0,0 0,1 0,-1 0,1 0,0-1,0 1,0-1,0 0,0-1,1 1,-1-1,0 0,2 1,10-4,0 0,-1-1,0 0,0-2,0 1,0-2,-1 0,1-1,-2 0,1-1,-1-1,0 0,-1-1,0 0,0-1,-1 0,-1-1,0 0,6-9,23-23,-2-2,-2-1,-2-2,-2-2,-2 0,-3-2,14-38,-35 76,1-1,-2 0,0 0,-1-1,-1 1,0-1,-1 0,-1-4,0 16,-1-1,0 0,0 0,0 0,0 1,-1-1,0 0,0 1,-1 0,1-1,-1 1,0 0,-1 0,1 1,-1-1,0 1,0 0,0 0,-1 0,1 0,-1 1,0 0,0 0,-4-2,5 3,0 1,1-1,-1 1,0 0,0 1,1-1,-1 0,0 1,0 0,0 0,0 0,0 0,1 1,-1 0,0 0,0 0,0 0,1 0,-1 1,1-1,-1 1,1 0,0 0,-1 0,1 1,-1 1,-69 81,68-78,-6 10,0 0,1 1,1 1,0 0,1 0,2 0,0 1,1 0,0 0,2 1,1-1,0 1,1-1,2 11,3-15,0 0,1-1,1 0,0 0,1 0,1-1,0 0,1-1,1 1,0-2,0 1,1-2,1 1,0-1,0-1,1 0,1-1,0-1,0 0,3 1,64 16,-57-22</inkml:trace>
  <inkml:trace contextRef="#ctx0" brushRef="#br0" timeOffset="3767.687">4318 453,'-8'21,"1"0,1 1,1 0,1 1,1-1,1 1,0 0,2-1,1 1,1 0,1 7,-2-26,0 1,0-1,0 0,0 0,1 1,0-1,0 0,0 0,0 0,0-1,1 1,0 0,-1-1,2 0,-1 0,0 0,0 0,1 0,0 0,-1-1,1 0,0 0,0 0,1 0,-1-1,0 1,0-1,1 0,-1-1,1 1,-1-1,0 1,1-1,-1-1,1 1,-1-1,1 1,-1-1,0-1,1 1,1-1,2-2,1 1,0-1,-1-1,0 1,0-1,0-1,0 0,-1 0,0 0,0-1,-1 0,0 0,0-1,-1 1,0-1,0-1,0 1,-1-1,-1 1,0-1,0 0,0-1,-1 1,-1 0,1-1,-2 1,1 0,-1-1,-1 1,1-1,-2 1,1-1,-1 1,-3-7,3 12,1 0,-1 0,0 0,-1 1,1-1,-1 1,1-1,-1 1,0 0,0 0,-1 0,1 1,-1-1,1 1,-1-1,0 1,0 1,0-1,0 0,0 1,0 0,0 0,0 0,0 1,-1-1,1 1,0 0,-1 0,1 0,0 1,-1 0,-8 0,1 1,0 1,0 0,0 1,0 0,0 1,1 1,0-1,0 2,-2 1,-9 7,4-2</inkml:trace>
  <inkml:trace contextRef="#ctx0" brushRef="#br0" timeOffset="4219.032">4742 509,'-3'9,"-2"4,0 1,1-1,1 1,0 0,1 0,0-1,1 2,1-1,0 0,1 0,0 0,2 0,-1-1,1 1,-2-12,0 0,0 0,0-1,0 1,0 0,0-1,0 1,0-1,1 1,-1-1,1 0,-1 0,1 1,-1-1,1 0,0 0,-1 0,1-1,0 1,0 0,0-1,-1 1,1-1,0 0,0 1,0-1,0 0,0 0,0 0,0 0,0-1,0 1,0 0,0-1,-1 0,1 1,0-1,0 0,64-41,87-96,-152 138,0 0,0 0,0 0,0 0,1 0,-1 0,0 0,0 0,0 0,0 0,0 1,0-1,0 0,1 1,-1-1,0 1,0-1,-1 1,1 0,0-1,0 1,0 0,0 0,0-1,-1 1,1 0,0 0,-1 0,1 0,-1 0,1 0,-1 0,1 0,-1 0,0 0,1 1,-1-1,0 0,0 0,0 0,0 0,0 0,0 0,0 1,0-1,-1 0,1 0,0 0,-1 0,1 0,-1 0,0 1,6 20,-4-20,-1 0,1 0,0 0,0 0,-1 0,1-1,1 1,-1 0,0-1,0 1,1-1,-1 1,0-1,1 1,0-1,-1 0,1 0,0 0,-1 0,1 0,0 0,0-1,0 1,0 0,0-1,0 0,0 1,0-1,0 0,0 0,0 0,0 0,0 0,0-1,0 1,0-1,0 1,0-1,0 0,-1 0,1 1,1-2,64-57,-62 53,0 0,-1-1,1 0,-1 0,0 0,-1-1,0 1,0-1,-1 0,0 0,0 0,-1 0,0 0,0 0,-1 0,0 0,0 0,-1-1,-5-9</inkml:trace>
  <inkml:trace contextRef="#ctx0" brushRef="#br0" timeOffset="4634.472">5363 734,'121'-181,"-121"180,0 0,0 0,1 0,-1 0,1 0,-1 0,1 0,-1 0,1 0,0 0,-1 0,1 0,0 0,0 0,0 1,0-1,0 0,0 1,0-1,0 1,0-1,0 1,0-1,0 1,0 0,0-1,0 1,0 0,0 0,1 0,-1 0,0 0,0 0,0 0,0 0,0 0,1 1,-1-1,0 0,0 1,0-1,0 1,0-1,0 1,0 0,0-1,0 1,0 0,-1 0,1 0,0-1,0 1,-1 0,1 0,-1 0,1 0,-1 0,1 0,-1 0,1 1,-1-1,0 0,0 0,1 0,-1 1,0 3,1 0,0 0,0 0,0 0,1 0,0 0,0 0,0 0,0-1,1 1,0-1,0 0,0 1,0-1,1-1,-1 1,1 0,0-1,0 0,1 0,-1 0,1 0,-1-1,1 0,0 0,0 0,0 0,0-1,0 0,0 0,0 0,0-1,0 0,3 0,1-3,0 0,-1 0,1-1,-1 0,0-1,0 0,0 0,-1-1,1 0,-2 0,1-1,0 0,-1 0,-1 0,1-1,-1 0,0 0,-1 0,0-1,0 1,-1-1,0 0,-1 0,0 0,3-13</inkml:trace>
  <inkml:trace contextRef="#ctx0" brushRef="#br0" timeOffset="7615.012">6407 876,'57'-37,"-43"23,91-93,-48 54,-33 28,1 2,1 1,1 1,1 1,0 1,2 2,2 0,-30 15,0 1,0 0,0 0,0 0,0 0,0 0,0 0,0 0,1 1,-1-1,0 1,0-1,0 1,1 0,-1 0,0 0,0 0,1 0,-1 1,0-1,0 1,1 0,-1-1,0 1,0 0,0 0,0 0,0 0,0 1,-1-1,1 0,0 1,0 0,-1-1,1 1,-1 0,0 0,1-1,-1 1,0 0,0 0,0 0,-1 1,1-1,0 0,-1 0,1 2,-1 168,0-164,0 0,0 0,-1 0,0 0,0-1,-1 1,0 0,0-1,-1 1,0-1,0 0,-1 0,0 0,0-1,0 1,-1-1,0 0,0 0,-1 0,0-1,0 0,0 0,-1-1,1 1,-1-1,0-1,-5 3,4-3,-1 0,0 0,0 0,0-1,0 0,0-1,0 0,-1-1,1 0,0 0,0-1,0 0,-1 0,1-1,0-1,0 1,1-1,-1-1,1 0,-1 0,1 0,1-1,-1-1,1 1,-1-1,1 0,1-1,0 1,0-1,0-1,0 1,0-3,5 7,0 0,0-1,1 1,-1 0,1-1,0 1,-1-1,2 1,-1 0,0-1,1 1,-1 0,1-1,0 1,0 0,0 0,1 0,0-1,8-13</inkml:trace>
  <inkml:trace contextRef="#ctx0" brushRef="#br0" timeOffset="12021.185">7226 424,'1'-1,"0"0,0 0,0 0,0 1,0-1,0 0,0 1,0-1,0 0,0 1,1 0,-1-1,0 1,0 0,0-1,1 1,-1 0,0 0,0 0,1 0,-1 0,0 0,0 1,1-1,-1 0,0 1,0-1,0 1,1-1,-1 1,0-1,0 1,0 0,0 0,0-1,0 1,0 0,-1 0,1 0,0 0,0 0,-1 0,1 0,0 0,5 5,0-1,0 1,-1 0,0 1,0-1,0 1,-1 0,0 1,0-1,0 1,-1-1,-1 1,1 0,-1 0,-1 0,1 0,-1 0,-1 1,1-1,-2 0,1 0,-2 7,-1 8,-2-1,0 0,-2 0,0-1,-1 0,-2 0,-7 12,2-12,16-39,12-15,1 0,2 2,1 0,1 1,2 1,0 0,3 2,11-12,-24 30,0 0,0 1,0 0,1 0,0 1,1 1,-1 0,1 1,5-2,-15 6,0 1,0-1,-1 0,1 1,0 0,0-1,0 1,0 0,0 0,0 0,0 0,0 0,-1 1,1-1,0 0,0 1,0-1,0 1,-1 0,1 0,0 0,0 0,-1 0,1 0,-1 0,1 0,-1 1,0-1,1 0,-1 1,0-1,0 1,0 0,0-1,0 1,0 0,-1 0,1-1,0 1,-1 0,1 1,7 83,-8-82,-28 197,27-201,1 1,-1-1,1 1,-1-1,1 1,0-1,-1 1,1 0,0-1,-1 1,1-1,0 1,0 0,-1-1,1 1,0 0,0-1,0 1,0 0,0-1,0 1,0 0,0-1,0 1,0 0,1-1,-1 1,0 0,0-1,1 1,-1-1,0 1,1 0,-1-1,0 1,1-1,-1 1,1-1,-1 1,1-1,-1 1,1-1,-1 0,1 1,0-1,-1 0,1 0,-1 1,1-1,0 0,-1 0,1 0,0 0,-1 1,1-1,0 0,-1 0,1-1,0 1,-1 0,1 0,0 0,-1 0,1 0,0-1,-1 1,1 0,-1-1,1 1,0 0,151-147,-132 127,-3 2,1 1,0 1,1 1,1 0,0 2,1 0,11-5,-31 18,-1-1,1 1,-1 0,1-1,0 1,-1 0,1-1,0 1,0 0,-1 0,1-1,0 1,0 0,-1 0,1 0,0 0,0 0,-1 0,1 0,0 0,0 1,-1-1,1 0,0 0,-1 1,1-1,0 0,-1 1,1-1,0 1,-1-1,1 0,-1 1,1 0,-1-1,1 1,-1-1,1 1,-1 0,1-1,-1 1,0 0,1-1,-1 1,0 0,0-1,0 1,0 0,1 0,-1-1,0 1,0 0,0 0,0-1,-1 1,1 0,0 0,0-1,0 1,-1 0,1 0,-14 48,-38 120,48-117,8-34</inkml:trace>
  <inkml:trace contextRef="#ctx0" brushRef="#br0" timeOffset="12936.058">8439 509,'-20'6,"1"0,0 2,0 0,1 1,0 1,1 0,0 2,0 0,2 1,-1 0,-6 9,19-20,0 1,0-1,1 1,-1 0,1 0,0 0,-1 1,1-1,1 0,-1 1,0-1,1 1,0 0,0-1,0 1,0 0,1 0,-1 0,1 0,0-1,0 1,0 0,1 0,-1 0,1 0,0-1,0 1,0 0,1-1,-1 1,1-1,0 1,0-1,0 0,1 1,-1-1,1-1,-1 1,1 0,0-1,0 1,0-1,1 0,-1 0,1 1,3-2,0 1,-1-1,1 0,0-1,0 1,-1-1,1-1,0 1,0-1,-1-1,1 1,-1-1,1 0,-1 0,0-1,1 0,-1 0,-1 0,1-1,0 0,-1 0,0-1,2 0,101-121,-36 20,-76 147,0-26,1-1,0 1,1-1,0 1,1 0,1 0,0 0,1 0,1 0,0-1,1 1,1 2,0-11,1-1,0 0,0 0,0 0,0-1,1 1,0-1,0-1,0 1,0-1,0 0,1 0,-1-1,1 0,0 0,0 0,0-1,0 0,0-1,0 1,0-1,0-1,0 1,3-2,17-2,0-2,0-1,0-2,-1 0,0-2,-1 0,0-2,-1-1,0-1,-1-1,-1 0,3-5,14-14,-1-3,-2 0,-1-2,-2-2,26-44,-47 67,-1-1,-1 0,-1-1,0 0,-2 0,0-1,3-20,-9 39,-1-1,1 1,-1 0,1-1,-1 1,0 0,0-1,-1 1,1 0,-1-1,0 1,0 0,0 0,0 0,0-1,-1 1,1 0,-1 1,0-1,0 0,0 0,0 1,0-1,-1 1,1 0,-1 0,1 0,-1 0,0 0,0 1,0-1,0 1,0-1,0 1,0 0,-1 1,1-1,0 0,-1 1,1 0,0 0,-1 0,1 0,0 0,-1 1,1-1,0 1,0 0,-1 0,-11 6,1 1,0 0,0 1,1 0,0 1,0 0,2 1,-1 1,1 0,1 0,0 1,-5 10,2-4,1-1,1 2,0-1,2 1,1 1,0 0,1 0,2 1,0-1,1 1,1 0,1 0,1 0,1 6,1-20,1-1,-1 0,2 0,-1-1,0 1,1 0,1-1,-1 1,1-1,0 0,0 0,1-1,-1 1,1-1,0 0,1 0,0-1,-1 0,1 0,1 0,-1 0,0-1,1 0,2 0,7 3,0 0,0-1,1-1,0-1,0 0,0-1,0-1,0-1,16-1,4-6,-1-1,0-2,0-2,-1-1,-1-2,0-1,-1-2,-1-1,0-2,-2 0,0-3,-2 0,-1-2,-1 0,-1-2,-1-1,-1-1,-2-1,-1-1,-2-1,5-13,-19 38,1 1,-2 0,1-1,-1 0,0 0,-1 0,0 0,0-1,-1 1,0 0,0-1,-1 1,0-1,-1-5,0 12,0 0,1 1,-1 0,0-1,0 1,0-1,-1 1,1 0,0 0,0 0,-1 0,1 0,0 0,-1 0,1 0,-1 0,1 0,-1 1,0-1,1 1,-1-1,0 1,1 0,-1 0,0 0,1 0,-1 0,0 0,1 0,-1 0,0 0,1 1,-1-1,0 1,1 0,-1-1,1 1,-1 0,1 0,-1 0,-63 36,43-21,1 1,2 1,-1 1,2 0,1 2,0 0,2 0,0 2,1 0,2 0,0 1,2 1,0 0,-2 14,10-29,1-1,0 1,0-1,1 1,0-1,1 1,0 0,1-1,0 0,0 1,1-1,0 0,1 0,-1-1,2 1,-1-1,2 1,-1-2,1 1,0 0,0-1,1 0,0-1,0 0,1 0,-1 0,1-1,1 0,-1 0,1-1,0-1,-1 1,2-1,-1-1,0 1,1-2,-1 1,1-1,-1-1,1 0,-1 0,1-1,0 0,75-21,-60 11</inkml:trace>
  <inkml:trace contextRef="#ctx0" brushRef="#br0" timeOffset="14417.801">10894 537,'-13'-5,"-1"1,1 1,-1 0,0 1,0 1,0 0,0 0,-1 2,1 0,0 0,0 1,0 1,1 0,-1 1,-10 5,17-6,1 0,-1 1,1 0,0 0,1 0,-1 1,1 0,0 0,0 0,0 1,1-1,0 1,0 0,0 1,1-1,0 0,0 1,0 0,1 0,0 0,1 0,-1 0,1 0,1 0,-1 0,1 1,1-1,-1 0,2 6,-1-10,0-1,0 0,1 0,-1 0,0 0,1 0,0-1,-1 1,1 0,0-1,0 1,0-1,0 1,0-1,0 0,0 0,0 0,0 0,1 0,-1-1,0 1,1-1,-1 1,1-1,-1 0,0 0,1 0,-1 0,1 0,-1-1,0 1,1-1,-1 1,0-1,2 0,79-39,-82 39,27-18,-2 0,-1-2,0-1,-2-1,0-1,7-11,-30 34,0 0,0 0,1 0,-1 0,0 0,1 0,-1 0,1 0,0 0,-1 0,1 0,0 0,-1 1,1-1,0 0,0 0,0 1,-1-1,1 0,0 1,0-1,0 1,0-1,0 1,0 0,0-1,1 1,-1 0,0 0,0 0,0 0,0 0,0 0,0 0,0 0,0 0,1 0,-1 1,0-1,0 0,0 1,0-1,0 1,0-1,0 1,0-1,-1 1,1 0,0-1,0 1,0 0,-1 0,1 0,0 0,-1 0,1 0,9 25,42 75,-50-99,0 1,0 0,0 0,1-1,0 1,-1-1,1 0,0 0,0 0,0 0,0-1,0 1,0-1,1 0,-1 1,1-2,-1 1,0 0,1-1,-1 1,1-1,-1 0,1 0,0-1,-1 1,0-1,1 1,-1-1,3-1,76-62,-58 40,-24 24,15-16,1 1,1 1,0 0,1 1,0 1,1 0,0 2,16-7,-33 16,0 1,1-1,-1 0,0 1,0-1,0 1,0 0,1 0,-1 0,0 0,0 0,0 0,1 0,-1 1,0-1,0 1,0 0,0 0,0 0,0-1,0 2,0-1,0 0,0 0,-1 1,1-1,0 1,-1-1,0 1,1 0,-1-1,0 1,0 0,1 0,-2 0,1 0,0 0,0 0,-1 0,1 1,-1-1,1 0,-1 0,0 2,4 99,-4-102,1-1,0 1,0 0,0 0,0 0,0-1,0 1,0 0,0-1,1 1,-1-1,0 1,0-1,0 0,1 0,-1 1,0-1,0 0,0 0,1 0,-1 0,0 0,0-1,1 1,-1 0,0 0,0-1,0 1,1-1,-1 1,0-1,0 0,0 1,0-1,0 0,0 0,0 1,0-1,-1 0,1 0,0 0,0 0,-1 0,1 0,-1 0,1-1,0 0,5-3,22-15,-9 4,1 1,1 1,0 0,1 2,1 1,0 1,23-8,-45 17,0 1,1-1,-1 1,0-1,1 1,-1 0,1-1,-1 1,0 0,1 0,-1 0,1 0,-1 0,0 0,1 0,-1 1,1-1,-1 0,0 1,1-1,-1 1,0 0,0-1,1 1,-1 0,0 0,0 0,0-1,0 1,0 0,0 1,0-1,0 0,-1 0,1 0,0 0,-1 1,1-1,0 0,-1 1,0-1,1 0,-1 1,0-1,0 1,0-1,0 0,0 1,0-1,0 1,0-1,0 0,-1 1,-21 75,21-76,0 0,-1 1,1-1,1 0,-1 1,0-1,0 1,0-1,1 1,-1-1,1 1,-1-1,1 1,0 0,-1-1,1 1,0 0,0-1,0 1,0 0,0-1,1 1,-1-1,0 1,1 0,0-1,-1 1,1-1,0 1,-1-1,1 1,0-1,0 0,0 1,0-1,1 0,-1 0,0 0,0 0,1 0,-1 0,1 0,-1 0,9-3,0-1,-1 1,0-2,1 1,-1-1,0-1,-1 1,1-1,-1-1,0 0,2-2,14-9,-5 5,-6 2,1 0,1 1,0 0,0 2,0 0,1 0,0 2,0 0,3 0,-17 5,0-1,0 1,0 0,0 0,0 0,0 0,0 0,0 1,0-1,-1 1,1-1,0 1,0-1,0 1,-1 0,1 0,0 0,-1 0,1 0,0 1,-1-1,0 0,1 1,-1-1,0 1,0-1,0 1,0-1,0 1,0 0,0 0,0 0,-1-1,1 1,-1 0,1 0,-1 0,0 0,0 0,0 0,0 0,0 0,0 0,0 0,-1-1,0 2,-20 94,19-93,-3 14,3-4</inkml:trace>
  <inkml:trace contextRef="#ctx0" brushRef="#br0" timeOffset="14917.6">12475 509,'-10'8,"1"1,-1 0,1 0,1 1,0 0,0 1,1-1,1 2,0-1,0 0,1 1,0 0,1 1,1-1,0 1,0-1,2 1,-1 1,3-11,-1 0,1 0,0-1,0 1,1-1,-1 1,0-1,1 1,-1-1,1 0,0 0,0 0,0 0,0 0,0 0,0 0,1-1,-1 1,0-1,1 0,-1 1,1-1,0 0,-1-1,1 1,0 0,0-1,-1 1,1-1,0 0,0 0,2-1,91-14,-88 13,0-1,0 1,-1-2,1 1,-1-1,0 0,0 0,0-1,-1 0,0 0,0-1,0 0,0 0,-1 0,0-1,0 1,-1-1,0 0,0-1,-1 1,1-1,-2 1,1-1,-1 0,0 0,-1 0,0 0,0 0,-1-1,0 1,0 0,-1 0,0 0,0 0,-3-8,0 12,1 0,-1 0,0 0,0 1,-1-1,1 1,-1 0,1 0,-1 1,0-1,0 1,0 0,0 0,-1 1,1 0,-1 0,1 0,0 0,-1 1,1 0,-1 0,1 1,-1-1,-3 2,6-2,-22 1</inkml:trace>
  <inkml:trace contextRef="#ctx0" brushRef="#br0" timeOffset="19721.163">12786 509,'103'-17,"-101"18,0 0,0 1,-1-1,1 0,0 1,-1 0,1-1,-1 1,0 0,1 0,-1-1,0 1,0 0,0 0,-1 0,1 1,0-1,-1 0,1 0,-1 0,0 0,0 1,0-1,0 0,0 0,0 0,0 1,-1-1,1 0,-1 0,0 0,1 0,-1 0,0 26,0-23,1 0,0 0,1-1,-1 1,1 0,0 0,0-1,0 1,1 0,0-1,0 0,0 1,0-1,1 0,-1 0,1 0,0 0,0 0,1-1,-1 0,1 1,0-1,0-1,0 1,0 0,0-1,0 0,1 0,-1 0,1-1,-1 1,1-1,0 0,0 0,-1-1,1 0,0 1,0-2,0 1,4-1,4-5,0-1,-1 0,0 0,0-1,-1-1,0 0,0 0,-1-1,-1-1,1 0,-2 0,1-1,-2 0,1 0,-2 0,0-1,0 0,0-4,3-45,-14 61,1 6</inkml:trace>
  <inkml:trace contextRef="#ctx0" brushRef="#br0" timeOffset="20223.534">13350 650,'20'-20,"52"-71,-37 22,-33 119,-1-44,1-1,0 1,0-1,1 1,0-1,0 0,0 0,0 0,1 0,0-1,0 1,0-1,0 0,1 0,0-1,-1 1,1-1,1 0,-1-1,0 1,1-1,-1 0,1 0,0-1,0 1,-1-1,1-1,0 1,0-1,0 0,0 0,0-1,0 1,0-1,-1-1,1 1,0-1,-1 0,1 0,-1-1,0 0,2-1,9-5,0-1,-1 0,0-1,-1-1,0-1,-1 0,-1 0,0-1,0-1,4-9,5-40,-19 42</inkml:trace>
  <inkml:trace contextRef="#ctx0" brushRef="#br0" timeOffset="20539.022">14253 0,'0'20,"0"29,0 12,0 1,0-6,0-8,0-7,0-6,0-3,0-4,0 0,0-1,0-1,0 1,0 1,-5-5,-1-11,0-8</inkml:trace>
  <inkml:trace contextRef="#ctx0" brushRef="#br0" timeOffset="20788.392">13999 255,'44'10,"42"3,16-1,1-2,-8-8,-15-4,-16-2,-19 0</inkml:trace>
  <inkml:trace contextRef="#ctx0" brushRef="#br0" timeOffset="23859.121">14902 255,'-17'255,"14"-246,1 1,0-1,1 1,0-1,0 1,1-1,0 1,1 0,0-1,0 1,1-1,0 0,1 1,0-1,0 0,1 0,2 1,-5-8,1-1,-1 1,1-1,-1 1,1-1,0 0,0 0,0 0,0 0,0 0,0 0,0 0,0-1,0 1,0-1,0 0,0 1,0-1,0 0,1 0,-1 0,0-1,0 1,0 0,0-1,0 0,0 1,0-1,0 0,0 0,0 0,0 0,0 0,-1-1,1 1,0 0,-1-1,1 0,60-62,-37 30,-2-1,-2-2,-1 0,-2-1,-1-1,-2-2,-8 27,-3 20,-4 28,0-27,-2 506,1-492,0 0,-1-1,-1 1,-1 0,0-1,-2 0,0 0,-2-1,0 1,-1-2,-1 1,0-1,-10 10,-44 19,63-46,-1 0,0 0,0 0,0-1,0 1,0-1,1 1,-1-1,0 0,0 0,0 1,0-1,0-1,0 1,0 0,0 0,0-1,0 1,0-1,0 0,0 0,1 1,-1-1,0 0,1 0,-1-1,0 1,1 0,-1 0,1-1,0 1,-1-1,1 1,0-1,0 0,0 0,0-1,-2-9,0-1,2 1,-1-1,2 1,0-1,0 1,1-1,1 0,0 1,0 0,1-1,1 1,0 1,1-1,0 0,1 1,4-6,3-13,24-54,-26 59</inkml:trace>
  <inkml:trace contextRef="#ctx0" brushRef="#br0" timeOffset="24308.308">15523 396,'0'5,"0"6,-5 1,-1 4,4-1,4-8,0-5</inkml:trace>
  <inkml:trace contextRef="#ctx0" brushRef="#br0" timeOffset="24669.926">15608 650,'-10'10,"2"2,-2 0,0 3,-3-2,-4-2,0 1,5-6,3-5</inkml:trace>
  <inkml:trace contextRef="#ctx0" brushRef="#br0" timeOffset="28223.406">1 1214,'552'-46,"-290"23,-122 11,0 5,78 9,-61 0,210-13,194-24,-286 22,63 14,-116 0,743-1,-729-29,-11 1,1 0,575 29,-106-1,-344 28,71-29,-99-27,-75 46,-142-9,-1-4,73-6,-43-1,1268 2,-1034-27,536 26,-510-27,-223 27,142-10,-141-2,0 7,2 8,-40-1,172-31,220 31,-331-28,284 26,-255 2,-27 26,55-28,-110-25,110 25,-83 28,26-26,-171-1</inkml:trace>
</inkml:ink>
</file>

<file path=ppt/ink/ink5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37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436,'-271'1,"142"25,130-26,0 0,0 1,-1-1,1 1,0-1,0 1,-1-1,1 1,0 0,-1-1,1 1,-1 0,1-1,-1 1,1 0,-1 0,1 0,-1-1,0 1,0 0,1 0,-1 0,0 0,0 0,0-1,0 1,0 0,0 0,0 0,0 0,0 0,0 0,-1 0,1-1,0 1,-1 0,1 0,0 0,-1-1,1 1,-1 0,1 0,-1-1,1 1,-1 0,0-1,1 1,-1-1,0 1,0-1,1 1,-1-1,0 1,0-1,0 0,0 1,1-1,-1 0,0 0,0 0,0 0,0 0,0 0,0 0,0 0,0 0,131 47,11-19,-135-27,0-1,0 1,0 0,-1 0,1 0,0 1,-1-1,1 1,-1 1,0-1,1 1,-1 0,-1 0,1 1,0-1,0 1,-5-1,0-1,0 1,-1-1,1 1,-1-1,1 0,-1 1,0-1,1 0,-1 0,-1 1,1-1,0 0,0 0,-1 0,1 0,-1 0,0-1,1 1,-1 0,0-1,0 1,0-1,0 0,0 0,0 1,-1-1,1-1,0 1,-1 0,1 0,0-1,-1 0,1 1,-1-1,-1 0,-2 2,-312 134,285-123,1 1,1 2,1 1,0 1,1 1,1 2,-3 4,29-23,1-1,-1 1,1-1,0 1,0 0,-1-1,1 1,0 0,0 0,1 0,-1 0,0 0,1 0,-1 0,1 0,0 0,-1 0,1 0,0 0,0 0,0 0,1 0,-1 0,0 0,1 0,-1 0,1 0,0 0,0 0,0 0,0 0,0-1,0 1,0 0,0-1,1 1,-1-1,1 1,1 0,70 46,-48-42,-1-1,1-2,0 0,0-1,0-2,1 0,17-4,23 2,140 0,-183-3,-5-1</inkml:trace>
  <inkml:trace contextRef="#ctx0" brushRef="#br0" timeOffset="3419.747">1496 549,'-170'404,"110"-301,60-103,0-1,0 1,0-1,0 0,0 1,0-1,0 1,-1-1,1 1,0-1,-1 1,1-1,0 1,-1 0,1-1,0 1,-1-1,1 1,-1 0,1-1,0 1,-1 0,1-1,-1 1,1 0,-1 0,0-1,1 1,-1 0,1 0,-1 0,1 0,-1 0,1 0,-1 0,0 0,1 0,-1 0,1 0,-1 0,1 0,-1 1,1-1,-1 0,1 0,-1 1,1-1,-1 0,1 1,-1-1,1 0,-1 1,1-1,0 0,-1 1,1-1,0 1,-1-1,1 1,0-1,0 1,-1-1,1 1,0-1,0 1,0 0,2-46,10 9,1 0,2 0,2 1,1 1,1 1,2 1,1 1,12-12,12-20,-42 56,-2 3,0 1,-1 0,1 0,0 0,0 1,1-1,-1 0,0 1,1 0,0-1,0 1,-1 0,1 0,0 1,0-1,1 1,0-1,-2 3,-1 0,1 0,-1 0,0 0,0 1,0-1,1 0,-1 1,-1-1,1 1,0-1,0 1,0 0,-1-1,1 1,-1 0,0-1,1 1,-1 0,0 0,0-1,0 1,0 0,0 0,0-1,-1 1,2 1,-4 261,3-263,-1 0,1 0,0 0,-1 0,1 0,0 1,0-1,0 0,0 0,0 0,0 0,0 0,0 0,1 0,-1 1,0-1,1 0,-1 0,1 0,-1 0,1 0,-1 0,1-1,0 1,-1 0,1 0,0 0,0 0,0-1,0 1,-1 0,1-1,0 1,0-1,0 1,0-1,0 1,1-1,-1 0,0 0,0 1,0-1,0 0,0 0,0 0,0 0,0 0,1 0,-1-1,0 1,0 0,0 0,0-1,0 1,0-1,0 1,0-1,0 1,0-1,0 0,0 0,-1 1,1-1,0 0,0 0,-1 0,1 0,0 0,-1 1,1-2,94-131,43-68,-71 99,-67 103,0-1,0 1,0-1,0 1,0-1,0 1,0-1,0 1,1-1,-1 1,0-1,0 1,1-1,-1 1,0-1,1 0,-1 1,0-1,1 0,-1 1,1-1,-1 0,0 1,1-1,-1 0,1 0,-1 0,1 1,-1-1,1 0,-1 0,1 0,-1 0,1 0,-1 0,1 0,-1 0,1 0,-1 0,1 0,-1 0,1 0,-1-1,1 1,-1 0,1 0,-1-1,1 1,-1 0,0 0,1-1,-1 1,1 0,-1-1,0 1,1-1,-5 50,-51 198,29-78,19-142,0-3</inkml:trace>
  <inkml:trace contextRef="#ctx0" brushRef="#br0" timeOffset="3917.415">2061 859,'-228'271,"208"-248,10-11,20-26,140-163,-23 42,-127 135,1-1,-1 1,0-1,1 0,-1 1,1-1,-1 1,1 0,-1-1,1 1,-1-1,1 1,-1 0,1-1,0 1,-1 0,1 0,0-1,-1 1,1 0,-1 0,1 0,0 0,-1 0,1 0,0 0,-1 0,1 0,0 0,-1 0,1 0,0 1,-1-1,1 0,0 0,-1 1,1-1,-1 1,1-1,-1 0,1 1,-1-1,1 1,-1-1,1 1,-1-1,0 1,1-1,-1 1,1 0,9 39,-7-23,37 171,-38-163</inkml:trace>
  <inkml:trace contextRef="#ctx0" brushRef="#br0" timeOffset="4168.072">1891 1113,'39'-4,"16"-3,5 1,-8 1</inkml:trace>
  <inkml:trace contextRef="#ctx0" brushRef="#br0" timeOffset="12068.895">0 775,'0'-22,"1"0,1 0,1 1,1-1,1 1,1-1,0 2,2-1,7-13,-14 32,23-52,3 1,1 2,29-38,-24 42,-27 36,0 0,1 0,0 1,1-1,0 1,1 1,0 0,0 0,1 1,0 0,1 1,-1 0,2 0,-1 1,0 1,1 0,7-2,106-16,-118 21,0 0,0 1,1-1,-1 2,0-1,1 1,-1 0,1 0,-1 1,0 0,1 0,-1 1,0 0,0 0,0 1,0 0,-1 0,1 0,-1 1,4 2,-10-6,-1 1,1-1,-1 0,1 0,0 0,-1 0,1 0,0 1,-1-1,1 0,0 0,-1 0,1 1,0-1,-1 0,1 1,0-1,0 0,0 1,-1-1,1 0,0 1,0-1,0 0,0 1,-1-1,1 0,0 1,0-1,0 1,0-1,0 0,0 1,0-1,0 1,0-1,0 0,0 1,0-1,1 1,-1-1,0 0,0 1,0-1,0 0,1 1,-1-1,0 0,0 1,1-1,-1 0,-40-7,-183-100,222 106,0 1,0-1,0 1,-1 0,1 0,0 0,0-1,0 1,0 0,0 0,0 0,0 1,0-1,-1 0,1 0,0 1,0-1,0 0,0 1,0-1,0 1,0-1,0 1,1 0,-1-1,0 1,0 0,0 0,1 0,-1-1,0 1,1 0,-1 0,1 0,-1 0,1 0,-1 0,1 0,0 0,-1 0,1 1,0-1,0 0,0 1,-4 56,4-50,8 133,-8-140,1 0,-1 0,1 0,-1 0,1 0,-1 0,1 0,0-1,0 1,-1 0,1 0,0 0,0-1,0 1,0 0,0-1,0 1,0-1,0 1,0-1,0 0,0 1,0-1,0 0,1 0,-1 0,0 0,0 0,0 0,0 0,0 0,1 0,-1 0,0-1,0 1,0 0,0-1,0 1,0-1,0 1,0-1,0 0,0 1,0-1,0 0,49-36,-43 31,97-59,-103 65,0 0,0-1,0 1,1 0,-1 0,0-1,0 1,0 0,0 0,0 0,0 0,0 1,1-1,-1 0,0 0,0 1,0-1,0 1,0-1,0 1,0-1,0 1,0-1,0 1,-1 0,1 0,0-1,0 1,0 0,-1 0,1 0,-1 0,1 0,-1 0,1 0,-1 0,1 0,-1 0,0 0,1 0,-1 0,0 0,0 1,0-1,0 0,0 0,0 0,0 0,-1 0,1 0,0 1,-4 13</inkml:trace>
</inkml:ink>
</file>

<file path=ppt/ink/ink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5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1,'-38'0,"-18"0,-4 0,3 4,12 3</inkml:trace>
</inkml:ink>
</file>

<file path=ppt/ink/ink5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8,'-10'5,"3"1,1-4,7-9,-2-1,0 4,-5 3,-6 6,3 3,9 0,8-1,9-3,0-1</inkml:trace>
</inkml:ink>
</file>

<file path=ppt/ink/ink5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0,'-9'10,"-4"7,5 2,5-8,7-6,7-3,-2-2,-8-2,1 1,0-1</inkml:trace>
</inkml:ink>
</file>

<file path=ppt/ink/ink5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1 378,'5'0,"6"0,6 0,6 0,2 0,3 0,1 0,0 0,1 0,-1 0,0 0,0 0,-1 0,1 0,-11 0,-7 0</inkml:trace>
  <inkml:trace contextRef="#ctx0" brushRef="#br0" timeOffset="373.129">1 604,'19'0,"16"0,7 0,-4-4,-3-3,-3 1,-2 2,-2 0,0 2,-1 1,1 0,0 1,-5 1</inkml:trace>
  <inkml:trace contextRef="#ctx0" brushRef="#br0" timeOffset="879.797">989 68,'0'454,"-25"-322,21-135,4-8</inkml:trace>
  <inkml:trace contextRef="#ctx0" brushRef="#br0" timeOffset="1282.915">651 97,'16'-12,"0"1,1 0,0 1,1 1,0 1,1 1,0 0,0 2,0 0,1 1,-1 1,1 0,0 2,0 0,0 2,0 0,-1 1,13 3,53-3,111-1,-194-1,0 0,-1 0,1 0,0 0,0 0,-1 0,1 1,0-1,-1 1,1-1,-1 1,1 0,0-1,-1 1,1 0,-1 0,0 0,1 0,-1 0,0 1,1-1,-1 0,0 1,0-1,0 0,0 1,0 0,-1 9</inkml:trace>
  <inkml:trace contextRef="#ctx0" brushRef="#br0" timeOffset="1650.126">565 831,'29'-15,"29"-9,8-1,0 4,-9 1,-3 4,-6 4,-7 4,-5 4,-4-2,-3 0,-1 0,-1 2,0 2,0 0,0-3,1-1,-5 0</inkml:trace>
  <inkml:trace contextRef="#ctx0" brushRef="#br0" timeOffset="2496.358">1441 520,'-178'361,"164"-333,11-19,12-18,150-212,39 33,-198 187,1 0,-1 0,1 0,0 0,-1 0,1 0,0 1,0-1,0 0,-1 0,1 1,0-1,0 1,0-1,0 1,0-1,0 1,0-1,0 1,0 0,1 0,-1 0,0-1,0 1,0 0,0 0,0 0,0 1,0-1,0 0,1 0,-1 1,0-1,0 0,0 1,0-1,0 1,0 0,-1-1,1 1,0-1,0 1,0 0,0 0,-1 0,1 0,0-1,-1 1,1 0,-1 0,1 0,-1 0,1 0,-1 0,0 1,9 64,18 165,-27-229,0 1,0 0,-1-1,1 0,-1 1,1-1,-1 1,0-1,0 0,0 1,0-1,-1 0,1 0,0 0,-1 0,0 0,1 0,-1 0,0-1,0 1,0 0,0-1,0 0,0 1,-1-1,1 0,0 0,0 0,-1-1,1 1,-1-1,1 1,-1-1,1 0,-1 0,1 0,-1 0,1 0,-1 0,1-1,-3 0,-5-1,1 0,-1-1,1 0,0 0,0-1,0-1,0 1,1-1,-1-1,-1-2,-92-93,88 89</inkml:trace>
  <inkml:trace contextRef="#ctx0" brushRef="#br0" timeOffset="5503.86">2146 40,'-7'1,"-1"-1,1 2,0-1,-1 1,1 0,0 0,0 1,1 0,-1 0,0 1,1 0,0 0,0 0,0 1,1 0,-1 0,1 0,0 1,1 0,-1 0,1 0,0 0,1 1,0-1,0 1,0 0,0 0,1 0,0 5,-60 247,60-246,0-1,1 1,1 0,0 0,0-1,1 1,1 0,1 0,-1-1,2 0,0 1,0-1,1-1,1 1,0-1,0 0,1 0,1 0,0-1,0-1,1 1,0-1,0-1,1 1,0-2,1 1,0-2,0 1,6 1,3-5,0-1,0 0,1-2,-1 0,0-2,0 0,0-1,0-1,0-1,-1 0,0-2,0 0,0-1,3-4,-2 5,0-2,-1-1,0 0,-1-2,0 0,-1 0,-1-2,1 0,-2-1,0-1,-1 0,-1-1,0 0,-2-1,0-1,0 0,-2 0,0-1,-2 0,5-18,-10 30,-1-1,0 1,-1-1,0 0,0 1,-1-1,0 0,0 1,-1-1,0 1,0-1,-1 1,0 0,-1 0,0 0,0 1,-1-1,0 1,0 0,0 0,-1 1,0 0,-2-2,-6-4,1 1,-2 0,1 1,-2 0,1 1,-1 1,-1 1,1 0,-1 1,-15-3,13 5,0 1,0 1,0 1,0 0,0 2,0 0,0 1,0 1,1 1,-1 0,1 1,0 1,0 1,0 1,1 1,1 0,-1 1,1 0,1 1,0 1,1 1,-2 2,-6 11</inkml:trace>
  <inkml:trace contextRef="#ctx0" brushRef="#br0" timeOffset="5969.885">1920 491,'111'-50,"-95"41,0 0,1 1,0 0,0 2,1 0,-1 1,1 0,1 2,-1 0,11 0,-24 4,-1 0,0 1,1-1,-1 1,0 0,0 0,0 0,0 1,0-1,-1 1,1 0,-1 0,1 0,-1 1,0-1,-1 1,1 0,-1-1,1 1,-1 0,0 1,0-1,-1 0,1 2,24 37,-18-36,0-1,0 0,1 0,0-1,0 0,0 0,1-1,-1 0,1-1,0 0,0-1,0 0,0-1,0 1,0-2,1 0,-1 0,0-1,0 0,1 0,-1-2,0 1,-1-1,7-3,-2-5,-17 7</inkml:trace>
</inkml:ink>
</file>

<file path=ppt/ink/ink5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0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57 113,'5'5,"6"2,6-1,5-1,4-1,2-2,1-1,0 4,0 1,1 0,-1-1,0-2,-1-1,0-1,-4-6,-7-1</inkml:trace>
  <inkml:trace contextRef="#ctx0" brushRef="#br0" timeOffset="261.889">0 367,'39'-4,"16"-3,5 1,-3 2,-7 0,-7 2,-11 1</inkml:trace>
  <inkml:trace contextRef="#ctx0" brushRef="#br0" timeOffset="832.258">226 0,'42'59,"-25"-41,130 127,-146-140,0-1,0 1,0 0,-1 0,0 0,0-1,0 1,0 0,-1 0,0 0,0-1,0 1,0 0,-1-1,0 1,0-1,0 1,-1-1,1 0,-1 0,0 0,0-1,0 1,-1-1,1 1,-1-1,0 0,0 0,0-1,0 1,0-1,0 0,-2 0,-8 10,-15 12,3-4,1 2,1 0,1 2,2 0,-17 24,29-30,7-5</inkml:trace>
</inkml:ink>
</file>

<file path=ppt/ink/ink5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0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31 311,'-2'2,"0"-1,1 1,-1 0,0 0,1 0,-1 0,1 0,0 0,-1 0,1 1,0-1,1 0,-1 1,0-1,1 0,-1 1,1-1,-1 1,1-1,0 3,0-2,-9 247,11-154,10-1,-12-93,1 0,0 1,0-1,0 0,0 1,0-1,0 0,1 0,-1 0,1 0,0 0,-1 0,1-1,0 1,0-1,0 1,0-1,0 1,1-1,-1 0,0 0,1 0,-1-1,0 1,1 0,-1-1,1 0,-1 1,1-1,-1 0,1 0,-1 0,1-1,-1 1,1-1,0 0,14-5,0-1,0 0,-1-2,0 0,0 0,-1-2,-1 0,0-1,0 0,-1-1,-1 0,0-1,-1 0,0-1,-1-1,2-5,-12 22,0 0,0 0,0-1,0 1,0 0,0 0,1 0,-1 0,0-1,1 1,-1 0,0 0,1-1,-1 1,1 0,-1-1,1 1,-1 0,1-1,-1 1,1-1,0 1,-1-1,1 1,0-1,-1 1,1-1,0 0,0 1,0-1,-1 0,1 0,0 1,0-1,0 0,0 0,-1 0,1 0,0 0,0 0,0 0,0-1,-1 1,1 0,0 0,0-1,0 1,-1 0,1-1,0 1,-1-1,1 1,0-1,-1 1,1-1,0 1,-1-1,1 0,-1 1,1-1,-1 0,0 0,1 1,-1-1,0 0,1 0,-1 0,0 1,0-1,1-1,9 39,-8-27,0 1,1 0,0-1,1 0,0 1,1-2,0 1,0 0,1-1,1 0,-1 0,1-1,1 0,0 0,-5-6,0 0,0 0,0-1,0 1,0-1,0 0,1 0,-1 0,0 0,1-1,-1 1,1-1,-1 0,1 0,-1 0,0-1,1 1,-1-1,1 1,-1-1,0 0,0-1,0 1,1-1,-1 1,0-1,-1 0,1 0,0 0,2-2,66-82,-52 54,-2-1,-1 0,-1-1,-2-1,-1 0,-3-1,0 0,-2-3,-6 35,-1 1,1-1,-1 0,0 0,0 0,0 0,-1 1,0-1,1 0,-1 0,0 1,-1-1,1 1,-1-1,0 1,1-1,-3-1,-8-7</inkml:trace>
  <inkml:trace contextRef="#ctx0" brushRef="#br0" timeOffset="385.034">1019 1,'-40'155,"24"-61,16-92,0 1,0 0,1-1,-1 1,1 0,-1-1,1 1,0-1,0 1,0-1,0 1,1-1,-1 0,1 0,-1 1,1-1,0 0,0 0,0-1,0 1,0 0,0-1,0 1,0-1,1 0,-1 1,1-1,-1-1,1 1,-1 0,1 0,2-1,125-8,-91 0,-19 7,-7 3</inkml:trace>
  <inkml:trace contextRef="#ctx0" brushRef="#br0" timeOffset="665.613">793 565,'57'-10,"25"-7,2-2,-8 4,-12 3,-12 4,-11 4,-6 2,-10 6,-9 2</inkml:trace>
  <inkml:trace contextRef="#ctx0" brushRef="#br0" timeOffset="1165.528">934 706,'24'-1,"-15"0,0 0,1 1,-1 0,1 0,-1 1,0 1,1-1,-1 1,0 1,0 0,0 0,-1 0,1 1,-1 1,1 0,-8-2,0-1,0 1,0 0,-1 0,1 0,-1-1,0 1,0 0,0 0,0 0,-1 0,1 0,-1-1,1 1,-1 0,0 0,0-1,0 1,0-1,-1 1,1-1,-1 1,0-1,1 0,-1 0,0 1,0-1,0-1,-1 1,1 0,0-1,-1 1,1-1,-1 1,0-1,1 0,-1 0,0 0,-7 7,-4 2,7-5,0-1,0 2,0-1,1 1,-1 0,1 0,1 1,-1-1,1 1,0 1,1-1,0 1,0 0,0-1,-1 8,5-13,0 0,0-1,0 1,1 0,-1-1,0 1,1-1,-1 1,1-1,0 1,-1-1,1 1,0-1,0 0,0 1,0-1,0 0,0 0,0 0,1 0,-1 0,0 0,1 0,-1 0,0 0,1-1,-1 1,1 0,-1-1,1 0,0 1,-1-1,1 0,-1 0,1 1,0-1,-1-1,1 1,1 0,65-9,79-50,-129 50</inkml:trace>
</inkml:ink>
</file>

<file path=ppt/ink/ink5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5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0,2 0,1 0,0 0,1 0,-1 0,0 0,-5 0</inkml:trace>
</inkml:ink>
</file>

<file path=ppt/ink/ink5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6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0,'-6'158,"9"-109,0 245,-5-274,-1 1,0 0,-2-1,0 0,-2 0,0 0,-1-1,-1 0,0 0,-2-1,0 0,-1-1,-1-1,-1 1,14-17,0 0,0-1,0 1,0 0,0-1,-1 1,1 0,0 0,0-1,0 1,0 0,0-1,-1 1,1 0,0 0,0-1,0 1,-1 0,1 0,0 0,-1-1,1 1,0 0,0 0,-1 0,1 0,0 0,-1 0,1 0,0-1,-1 1,1 0,0 0,0 0,-1 0,1 0,0 0,-1 0,1 1,0-1,-1 0,1 0,0 0,12-33,-2 16</inkml:trace>
  <inkml:trace contextRef="#ctx0" brushRef="#br0" timeOffset="433.21">384 142,'-236'197,"234"-196,0 0,0 1,0 0,0-1,0 1,0 0,0 0,1 0,-1 0,1 0,-1 1,1-1,0 0,0 1,0-1,0 1,0-1,0 1,1-1,-1 1,1 0,0-1,0 1,0 0,0-1,0 1,1-1,-1 1,1 0,0-1,-1 1,1-1,0 1,1-1,-1 0,0 0,1 1,-1-1,1 0,0 0,-1 0,1 0,1 0,89 70,-63-50,-23-19,0 1,0-1,0 2,0-1,-1 1,1-1,-1 1,-1 1,1-1,-1 1,0 0,0 0,0 0,-1 0,0 1,0-1,-1 1,0 0,1 4,-4 6</inkml:trace>
  <inkml:trace contextRef="#ctx0" brushRef="#br0" timeOffset="1151.767">779 86,'-6'-3,"0"1,1 0,-1 0,0 1,-1 0,1 0,0 0,0 1,0-1,-1 2,1-1,0 1,0 0,0 0,0 0,0 1,0 0,0 0,0 1,1 0,-1 0,1 0,0 0,0 1,0 0,-3 3,0-2,-102 83,108-85,1-1,0 0,-1 1,1 0,0-1,0 1,1-1,-1 1,0 0,1 0,0 0,0-1,-1 1,2 0,-1 0,0-1,1 1,-1 0,1 0,0-1,-1 1,2 0,-1-1,0 1,0-1,1 1,-1-1,1 0,0 0,0 0,0 0,0 0,0 0,0 0,0 0,0-1,1 0,-1 1,1-1,-1 0,1 0,0 0,-1 0,1-1,0 1,0-1,-1 1,3-1,37 9,-31-8,-1 0,1 1,-1 0,0 0,0 2,0-1,0 1,0 0,-1 1,1 0,-1 1,-1 0,1 0,-1 1,0 0,0 0,-1 1,2 3,-5-5,1 0,-2 1,1 0,0 0,-1 0,-1 0,1 1,-1-1,0 1,-1-1,0 1,0 0,0 0,-1-1,0 1,-1 0,0 0,0-1,-1 1,0-1,0 1,0-1,-1 0,0 1,-1-1,0-1,0 1,-5 5,-1 0,-2-1,1 0,-1-1,-1 0,0-1,-1 0,1-2,-1 1,-12 3,20-8,0-1,0 0,-1 0,1 0,-1-1,1 0,-1 0,0-1,1 0,-1 0,0 0,1-1,-1 0,1 0,-1-1,1 0,0 0,-1-1,1 1,0-1,0 0,1-1,-1 0,-1-1,5 3,0 0,-1-1,1 1,0-1,0 1,0-1,0 0,1 0,-1 1,1-1,0 0,0-1,0 1,0 0,0 0,1 0,0-1,-1 1,1 0,0 0,0-1,1 1,-1 0,1 0,0-1,0 1,0 0,0 0,0 0,1 0,-1 0,1 0,0 1,2-3,81-80,2 42,-61 33</inkml:trace>
</inkml:ink>
</file>

<file path=ppt/ink/ink5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0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0,6 0,2 0,3 0,1 0,0 0,1 0,-1 0,-5 0</inkml:trace>
</inkml:ink>
</file>

<file path=ppt/ink/ink5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0,'-5'8,"1"-1,1 1,-1-1,2 1,-1 0,1 0,0 0,0 0,1 1,0-1,1 0,-1 1,2-1,0 3,-2 5,2 487,-1-491</inkml:trace>
  <inkml:trace contextRef="#ctx0" brushRef="#br0" timeOffset="467.429">312 142,'-58'42,"2"3,1 1,-8 14,61-59,-1 1,1-1,0 1,0 0,0-1,0 1,0 0,0 0,0 0,1 1,-1-1,1 0,0 1,-1-1,1 0,0 1,1 0,-1-1,0 1,1-1,-1 1,1 0,0 0,0-1,0 1,0 0,0-1,1 1,-1 0,1-1,0 1,-1-1,1 1,1-1,-1 1,0-1,0 1,1-1,0 0,-1 0,1 0,0 0,1 1,67 31,-61-32,0 1,0 0,-1 1,1 0,-1 0,0 1,-1 0,1 0,-1 1,0 0,0 0,0 0,-1 1,0 0,-1 1,0-1,2 3,-6-7,-1-1,1 1,0-1,-1 1,1 0,-1-1,0 1,0-1,0 1,0 0,0-1,0 1,-1 0,0-1,1 1,-1-1,0 1,0-1,0 0,-1 1,1-1,-9 12</inkml:trace>
  <inkml:trace contextRef="#ctx0" brushRef="#br0" timeOffset="1084.411">566 311,'-5'9,"-1"-1,0-1,1 1,0 1,0-1,1 0,0 1,0 0,1 0,0 0,1 0,0 1,1-1,0 1,0-1,1 1,0-1,1 1,0-1,1 4,-2-11,1 0,0 0,0-1,1 1,-1 0,0-1,0 1,1-1,-1 0,1 1,-1-1,1 0,0 0,0 0,-1 0,1 0,0 0,0 0,0-1,0 1,0-1,0 0,0 1,0-1,0 0,0 0,0 0,0 0,0 0,0-1,0 1,0-1,0 1,0-1,-1 0,1 0,1 0,67-40,-42 21,-2-1,-1-2,0 0,-2-2,0-1,8-14,-8 11,-20 60,-37 142,50-46,-13-118,0 0,0 1,-1 0,0-1,-1 1,0 0,-1 0,0 0,0 0,-1 0,0 0,-1-1,0 1,-1 0,1-1,-2 0,0 1,0-1,0-1,-1 1,-1-1,1 0,-1 0,-1 0,0 0,-63 36,68-43,-1 0,1 0,0-1,-1 1,1 0,-1-1,1 0,-1 1,1-1,-1 0,1 0,-1 0,1-1,0 1,-1-1,1 1,-1-1,1 0,0 0,-1 0,1 0,0 0,0 0,0-1,0 1,0-1,0 1,0-1,0 0,1 0,-1 0,0-6,0 1,1 0,0 0,1 0,0-1,0 1,0 0,1-1,0 1,0 0,1 0,0 0,0 0,1 0,0 0,0 1,0-1,1 1,0 0,0 0,1 0,-1 1,4-4,116-103,-96 91,41-19,-48 29</inkml:trace>
</inkml:ink>
</file>

<file path=ppt/ink/ink5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0,'-5'5,"-6"1,-2 5,7 1,4-3</inkml:trace>
</inkml:ink>
</file>

<file path=ppt/ink/ink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6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282,'-9'-5,"-9"-1,-5 0,-4 1,-2 2,-1 1,0 1,5 5,2 2,0 0,-1-1,-1-1,-2-2,0 0,5 3,0 2,5 3,4 1</inkml:trace>
  <inkml:trace contextRef="#ctx0" brushRef="#br0" timeOffset="1152.423">378 0,'-146'227,"30"-30,108-180,-2-1,0 0,-1 0,-1-1,0-1,-1 0,-11 10,8-14</inkml:trace>
  <inkml:trace contextRef="#ctx0" brushRef="#br0" timeOffset="1514.496">11 56,'136'192,"-88"-130,63 100,-106-107,-9-39</inkml:trace>
  <inkml:trace contextRef="#ctx0" brushRef="#br0" timeOffset="2134.35">407 733,'4'-21,"-1"-9,2 1,1 1,2-1,0 1,2 0,12-23,-22 49,1 1,-1 0,1 0,-1 0,1 0,0-1,-1 1,1 0,0 0,0 0,-1 0,1 0,0 1,0-1,0 0,0 0,0 1,0-1,1 0,-1 1,0-1,0 1,0-1,0 1,1 0,-1 0,0-1,1 1,-1 0,0 0,0 0,1 0,-1 1,0-1,0 0,1 0,-1 1,0-1,0 1,0-1,0 1,1-1,-1 1,0 0,0 0,0-1,0 1,0 0,-1 0,1 0,0 0,0 0,-1 0,1 0,0 0,-1 1,1-1,-1 0,1 0,-1 0,0 1,0-1,4 6,-3-4,-1-1,1 1,-1-1,1 0,0 1,0-1,0 0,0 1,1-1,-1 0,0 0,1 0,-1 0,1-1,0 1,0 0,0-1,0 1,0-1,0 1,0-1,0 0,1 0,-1 0,0 0,1 0,-1-1,0 1,1-1,-1 0,1 1,-1-1,1 0,-1-1,1 1,-1 0,1-1,-1 1,1-1,-1 0,0 1,1-2,15-9,-17 9,0 0,1 1,-1-1,0 0,0 1,1-1,-1 1,1 0,-1-1,1 1,0 0,-1 0,1 0,0 0,0 0,0 1,-1-1,1 0,0 1,0-1,0 1,0 0,0 0,0 0,0 0,0 0,0 0,0 0,0 1,0-1,0 1,0-1,0 1,0 0,0 0,0 0,-1 0,1 0,0 0,-1 0,1 0,-1 1,1-1,-1 1,0-1,1 1,-1 0,0-1,0 1,0 0,0 0,13 96,-9-78</inkml:trace>
</inkml:ink>
</file>

<file path=ppt/ink/ink5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0,'-5'10,"-6"3,-2 4,2-1</inkml:trace>
</inkml:ink>
</file>

<file path=ppt/ink/ink5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29 423,'10'-5,"17"-1,9 0,3 1,0-3,-2-1,-2 2,-3 1,-2 3,-6 6,-7 2</inkml:trace>
  <inkml:trace contextRef="#ctx0" brushRef="#br0" timeOffset="270.815">0 621,'44'0,"18"0,4 0,-5 0,-12 0</inkml:trace>
  <inkml:trace contextRef="#ctx0" brushRef="#br0" timeOffset="666.173">847 0,'0'29,"0"24,0 7,0-1,-4-6,-3-8,1-6,2-5,0-3,2-3,-4-1,-1 0,1 0,1 0,-3-4,0-2,-4 1,0-3</inkml:trace>
  <inkml:trace contextRef="#ctx0" brushRef="#br0" timeOffset="970.064">509 0,'43'5,"39"1,14 0,-4-1,-8-1,-9-2,-12-1,-12-1,-10 0,-7 0,-5 0,-7 4,-7 7,-6 2</inkml:trace>
  <inkml:trace contextRef="#ctx0" brushRef="#br0" timeOffset="1219.968">424 678,'43'-5,"34"-6,13-2,-4 2,-12 3,-13-3,-13 1,-9 3,-7 1,-4 3,-7 1</inkml:trace>
  <inkml:trace contextRef="#ctx0" brushRef="#br0" timeOffset="2073.392">1327 423,'-56'93,"8"-13,-4-1,-43 49,44-77,52-74,88-78,210-179,-221 217,-77 63,-1-1,1 1,-1 0,1-1,-1 1,1 0,-1 0,1 0,-1-1,1 1,-1 0,1 0,-1 0,1 0,-1 0,1 0,-1 0,1 0,-1 0,1 0,-1 0,1 1,-1-1,1 0,-1 0,1 0,-1 1,1-1,-1 0,1 1,-1-1,1 0,-1 1,0-1,1 0,-1 1,0-1,1 1,-1-1,0 1,0-1,1 1,-1-1,0 1,0-1,0 1,0-1,1 1,-1-1,0 1,0-1,0 1,0-1,0 1,-1-1,1 1,0-1,0 1,0 0,0-1,-1 1,1-1,0 1,-10 39,9-37,-6 16,1 0,0 1,2 0,0 0,1 0,2 0,0 1,0-1,2 1,3 12,2 30,-46-61,6-13,0-2,1 0,1-3,-30-18,37 20</inkml:trace>
  <inkml:trace contextRef="#ctx0" brushRef="#br0" timeOffset="2616.553">2089 112,'-41'26,"0"2,2 1,2 2,0 1,-23 29,45-44,1 0,1 0,0 1,2 1,0 0,1 0,0 1,-3 15,10-27,0 1,1-1,0 1,1 0,-1-1,2 1,-1 0,1 0,1 0,-1 0,2-1,-1 1,1 0,0-1,1 1,0-1,1 0,-1 1,1-2,1 1,0 0,3 3,-2-4,1 0,0-1,0 0,1 0,0-1,0 0,0 0,0-1,1 0,-1 0,1-1,0 0,0-1,1 0,-1 0,0-1,1-1,-1 1,0-1,1-1,-1 0,4 0,12-3,0-1,0-1,0-1,-1-1,0-1,-1-2,17-9,-24 13,-1 0,0-2,-1 1,0-2,0 0,-1 0,0-2,-1 1,0-2,-1 1,-1-2,0 1,0-1,-2-1,0 0,0 0,-1 0,-1-1,-1 0,0 0,-1-1,-1 1,0-1,-1-5,-2 15,0-1,0 1,-1 0,0 0,-1 0,1 0,-1 0,-1 0,1 0,-1 1,0-1,-1 1,1-1,-1 1,-1 1,1-1,-1 0,0 1,0 0,0 0,-1 1,0 0,0 0,0 0,0 0,-1 1,1 0,-1 0,0 1,0 0,0 0,0 1,-2-1,-144 18,121-10</inkml:trace>
  <inkml:trace contextRef="#ctx0" brushRef="#br0" timeOffset="2898.922">1751 508,'22'-14,"0"1,2 1,-1 1,1 1,1 2,0 0,0 1,0 1,1 2,0 1,6 0,-17 5,-1 1,0 0,0 1,0 0,-1 1,0 1,0 0,0 1,4 3,-4-2,1-1,0 0,0-1,0-1,1 0,0-1,15 3,45-10,-57-3</inkml:trace>
</inkml:ink>
</file>

<file path=ppt/ink/ink5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6.7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1531,'2'-2,"-1"0,0 0,1 0,0 0,-1 1,1-1,0 0,0 1,-1 0,1-1,0 1,0 0,1 0,-1 0,0 0,0 1,0-1,1 1,-1-1,0 1,1 0,-1-1,0 1,1 1,0-1,0 0,412-8,-28-16,-51-5,22 29,-164-26,-46 13,-103 6,0 2,-1 2,1 2,14 3,97-5,25-24,-23 15,-111 4,-1 2,1 2,0 2,0 2,28 5,-52-1,-5 2</inkml:trace>
  <inkml:trace contextRef="#ctx0" brushRef="#br0" timeOffset="17708.499">1355 1700,'11'-168,"8"75,43-204,62-162,-78 305,-85 172,-172 103,211-121,0 0,0 0,1 0,-1 1,0-1,1 0,-1 1,0-1,0 0,0 1,1-1,-1 0,0 1,0-1,0 0,0 1,0-1,0 1,1-1,-1 0,0 1,0-1,0 1,0-1,0 0,-1 1,1-1,0 0,0 1,0-1,0 1,0-1,0 0,-1 1,1-1,0 0,0 1,-1-1,1 0,0 0,0 1,-1-1,1 0,0 0,-1 1,1-1,0 0,-1 0,1 0,0 1,-1-1,1 0,0 0,-1 0,1 0,-1 0,1 0,37 2,-32-2,388-2,-432-20,-223-80,238 94</inkml:trace>
  <inkml:trace contextRef="#ctx0" brushRef="#br0" timeOffset="18275.104">1919 34,'-8'3,"0"0,1 0,-1 1,0 0,1 0,0 1,0 0,0 0,1 1,0 0,0 0,0 0,1 1,0 0,0 0,0 0,1 0,0 1,1 0,0 0,0 0,0 0,1 0,1 0,-1 1,1 6,0-4,0 0,1 0,0 0,1 0,0 0,1-1,0 1,1 0,0-1,0 0,1 1,1-2,0 1,0 0,1-1,0 0,0 0,1-1,1 1,-1-2,1 1,0-1,1 0,0-1,0 0,0 0,1-1,0 0,10 3,-8-6,1-1,-1 0,1-1,-1-1,1 0,-1 0,1-1,-1-1,0 0,0 0,0-2,0 1,-1-2,0 1,0-1,0-1,-1 0,0-1,0 0,-1 0,6-6,-4 4,-1 0,1-1,-1 0,-1-1,0 0,-1 0,0-1,-1 0,-1 0,3-7,-7 14,1 0,-1 0,0 0,-1-1,0 1,1 0,-2-1,1 1,-1-1,0 1,-1-1,1 1,-1-1,0 1,-1 0,0 0,0-1,0 1,-1 0,1 1,-2-1,1 0,0 1,-4-4,-5-1,0 0,0 1,-1 0,-1 1,0 1,0 0,0 0,-1 2,1 0,-1 0,-1 2,1 0,0 0,-1 2,0 0,1 0,-1 2,0 0,1 0,-1 2,1 0,-4 1,-18 3</inkml:trace>
  <inkml:trace contextRef="#ctx0" brushRef="#br0" timeOffset="18890.518">1439 289,'28'-5,"-1"2,1 0,0 2,0 1,0 2,16 2,58 2,241-7,-154-25,13-5,-174 31,-4 0</inkml:trace>
</inkml:ink>
</file>

<file path=ppt/ink/ink5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2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0 254,'20'0,"15"0,7 0,1 0,-2 0,-3 0,-4 0,-2 0,-2 0,-1 0,-1 0,-1 0,1 0,-5-4,-2-3,1 1,-9 2,-6 0</inkml:trace>
  <inkml:trace contextRef="#ctx0" brushRef="#br0" timeOffset="279.082">28 453,'34'0,"25"0,8 0,-8-5,-9-2,-8 1,-7 1,-4 2,-3 0,-6-3,-6 0</inkml:trace>
  <inkml:trace contextRef="#ctx0" brushRef="#br0" timeOffset="966.045">311 0,'199'143,"-115"-85,-81-55,0-1,-1 2,1-1,-1 0,1 1,-1-1,-1 1,1-1,0 1,-1 0,0 0,1 0,-2 0,1 0,0 0,-1 0,0 0,0 0,0 0,0 0,-1 0,1 0,-1 0,0 0,0 0,-1 0,1-1,-1 1,0 0,-1 1,-73 104,-147 89,199-176</inkml:trace>
</inkml:ink>
</file>

<file path=ppt/ink/ink5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1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1,'-5'0,"-6"5,3 1,3-5,8-2,2-2</inkml:trace>
</inkml:ink>
</file>

<file path=ppt/ink/ink5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2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1,'-4'5,"-8"1,5 0,2-1</inkml:trace>
</inkml:ink>
</file>

<file path=ppt/ink/ink5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7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1 339,'24'0,"13"0,4 0,1 0,-2 0,-4 0,-2 0,-8 0</inkml:trace>
  <inkml:trace contextRef="#ctx0" brushRef="#br0" timeOffset="266.042">57 481,'29'5,"24"1,7 0,-1-1,-6-2,-12-1</inkml:trace>
  <inkml:trace contextRef="#ctx0" brushRef="#br0" timeOffset="1205.371">848 29,'-11'165,"-25"67,3-97,29-132,2-5</inkml:trace>
  <inkml:trace contextRef="#ctx0" brushRef="#br0" timeOffset="1485.377">594 1,'43'0,"43"0,12 0,-1 0,-8 0,-14 0,-15 0,-13 0,-9 0,-7 0,-9 5,-12 1,-13 5,-6 0</inkml:trace>
  <inkml:trace contextRef="#ctx0" brushRef="#br0" timeOffset="1738.101">509 622,'33'-5,"46"-2,13 1,1 1,-11 1,-14 2,-14 1,-12 1,-7 0,-6 0,-7 0</inkml:trace>
  <inkml:trace contextRef="#ctx0" brushRef="#br0" timeOffset="2605.214">1469 396,'-208'272,"199"-257,18-24,4-3,193-159,-145 131,-38 24,0 1,2 0,0 2,0 1,1 1,10-2,-34 12,0 0,0 1,-1 0,1-1,0 1,0 0,0 0,0 0,0 0,-1 0,1 0,0 1,0-1,0 0,-1 1,1 0,0-1,0 1,-1 0,1 0,-1 0,1 0,-1 0,1 0,-1 1,0-1,1 0,-1 1,0-1,0 1,0-1,0 1,0 0,0-1,-1 1,1 0,-1 0,1-1,-1 1,1 0,-1 0,0 0,2 91,-3-74,-8 121,7-139,1 0,-1 1,1-1,-1 0,0 0,0 0,0-1,1 1,-1 0,0-1,0 1,0-1,0 1,0-1,0 0,0 0,0 0,0 0,0 0,0-1,0 1,0-1,0 1,0-1,0 1,1-1,-1 0,0 0,0 0,1 0,-1 0,0-1,1 1,0 0,-1-1,1 1,0-1,-1 1,1-1,0 0,0 0,0 1,1-1,-10-6,-5-5,0 1,-1 1,0 0,-1 1,0 0,-1 2,0 0,0 1,0 0,-1 2,0 0,-1 2,-6-1,-1 3,3 1</inkml:trace>
  <inkml:trace contextRef="#ctx0" brushRef="#br0" timeOffset="3633.443">2316 29,'-35'20,"0"2,2 1,1 1,1 2,1 2,0 3,15-18,1 1,0 1,2 0,0 0,0 2,2-1,0 2,0-1,2 1,1 1,0-1,-3 16,9-26,0-1,1 1,1-1,-1 1,1-1,0 0,1 0,0 1,0-1,0 0,1 0,0-1,0 1,1 0,0-1,0 0,1 0,-1 0,1-1,0 0,1 1,-1-2,1 1,0-1,1 0,-1 0,1 0,-1-1,1 0,0-1,0 1,7 0,14 1,0-1,1-2,-1-1,0-1,1-1,-1-1,0-2,0-1,-1-1,1-2,-2 0,1-2,-1-1,-1-1,0-1,-1-1,-1-1,0-1,16-16,-24 19,0-1,0 0,-2-1,0 0,0-1,-2-1,0 0,2-6,-9 15,-1 0,1 0,-2 0,1 0,-1 0,-1 0,0 0,0-1,-1 1,0-1,0 1,-1 0,-1-1,1 1,-2 0,1 0,-1 0,0 0,-4-6,3 8,0 0,-1-1,0 1,0 1,-1-1,1 1,-1 0,-1 0,1 1,-1 0,0 0,0 0,-1 1,1 0,-1 1,0-1,0 1,0 1,-1 0,1 0,0 1,-1 0,1 0,-2 1,-12-1,0 1,1 2,-1 0,1 1,0 2,0 0,0 1,-19 8,2 2</inkml:trace>
  <inkml:trace contextRef="#ctx0" brushRef="#br0" timeOffset="3972.16">2005 368,'24'-6,"27"-8,1 2,0 2,0 3,0 2,5 2,-42 4,0 2,0 0,0 0,-1 1,1 1,-1 1,0 0,0 1,-1 0,69 28,-57-27,-18-5,0 0,0 0,0-1,1 1,-1-2,1 1,0-1,-1 0,1-1,0 0,0 0,-1 0,1-1,0 0,-1-1,1 0,2-1,8-8</inkml:trace>
</inkml:ink>
</file>

<file path=ppt/ink/ink5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5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1 452,'9'0,"13"0,8 0,3 0,1 0,-1 0,0 0,-2 0,-1 0,-1 0,0 0,-1 0,0 0,-10 0,-8 0</inkml:trace>
  <inkml:trace contextRef="#ctx0" brushRef="#br0" timeOffset="486.917">649 1,'-1'255,"-53"-1,40-198,8-32</inkml:trace>
  <inkml:trace contextRef="#ctx0" brushRef="#br0" timeOffset="936.829">932 170,'-294'186,"293"-186,0 0,0 1,-1-1,1 0,0 0,0 0,0 1,0-1,0 1,-1-1,1 1,0-1,0 1,0 0,0-1,0 1,1 0,-1 0,0-1,0 1,0 0,1 0,-1 0,0 0,1 0,-1 0,1 1,-1-1,1 0,0 0,-1 0,1 0,0 1,0-1,0 0,0 0,0 0,0 1,0-1,0 0,0 0,1 0,-1 0,0 1,1-1,-1 0,1 0,0 0,-1 0,1 0,0 0,-1 0,1 0,0-1,0 1,0 0,0 0,0 0,71 32,-57-27,-1 0,1 1,-1 1,0 0,-1 0,0 2,12 10,-6-1,-2-4</inkml:trace>
  <inkml:trace contextRef="#ctx0" brushRef="#br0" timeOffset="1564.359">1186 226,'-32'45,"20"-30,0 1,1 1,1 0,0 1,1 0,1 0,1 0,0 4,6-19,1-1,-1 1,1-1,0 1,0 0,0-1,0 1,0 0,0-1,1 1,-1 0,1-1,0 1,0-1,0 1,0-1,0 0,0 1,1-1,-1 0,1 0,0 0,-1 0,1 0,0 0,0 0,0-1,0 1,1-1,-1 0,0 1,1-1,-1 0,1 0,-1 0,1-1,-1 1,1-1,0 1,-1-1,1 0,0 0,-1 0,1 0,-1-1,1 1,0-1,-1 1,3-2,10-2,-1-1,0 0,0-1,0 0,0-1,-1-1,-1 0,1-1,-1 0,-1-1,0 0,0-1,-1 0,0-1,7-12,21-18,-37 41,-1 1,0 0,1-1,-1 1,0-1,1 1,-1 0,1-1,-1 1,1 0,-1 0,1-1,-1 1,1 0,-1 0,1 0,-1 0,1 0,0 0,-1 0,1 0,-1 0,1 0,-1 0,1 0,-1 0,1 0,-1 0,1 0,-1 1,1-1,-1 0,1 0,-1 1,1-1,-1 0,1 1,-1-1,0 0,1 1,-1-1,1 1,-1-1,0 1,0-1,1 1,-1-1,0 1,0-1,0 1,1-1,-1 1,0-1,0 1,0-1,0 1,0-1,0 1,0 0,0-1,0 1,0-1,-1 1,1-1,0 1,0-1,0 1,-1-1,1 1,1 51,-1-46,-2 341,2-338,0 0,-1 0,0 0,-1 0,1 0,-2 0,1 0,-1-1,-1 1,1-1,-1 0,-1 0,0 0,0-1,0 0,-1 0,0 0,0 0,-1-1,0 0,0 0,0-1,-1 0,1-1,-1 1,0-1,-1-1,0 1,7-2,-1 0,1 0,-1-1,0 1,1-1,-1 1,0-1,0 0,0 0,0 0,0 0,0-1,0 1,0-1,0 0,0 0,0 0,0 0,0 0,0-1,0 1,0-1,0 0,0 0,0 0,0 0,0-1,1 1,-1-1,0 0,1 1,0-1,-1 0,1-1,0 1,0 0,0 0,0-1,0 0,1 1,-1-1,1 0,0 1,0-1,-1-2,4-10,0 0,2 0,-1 1,2-1,0 1,0 0,2 0,0 1,0 0,1 0,0 1,1 0,1 0,0 1,1 0,3-7,87-100,-85 105</inkml:trace>
</inkml:ink>
</file>

<file path=ppt/ink/ink5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5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9:11.16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411 2089,'-2'1,"0"1,0-1,0 1,1-1,-1 1,0 0,1 0,-1 0,1-1,0 1,0 1,0-1,0 0,0 0,0 0,0 0,1 1,-1-1,1 0,0 1,0-1,0 0,0 1,0-1,0 1,0 0,-3 224,28-86,-23-117</inkml:trace>
  <inkml:trace contextRef="#ctx0" brushRef="#br0" timeOffset="1401.121">7523 1,'0'571,"-29"-281,29 179,-58-104,48-277,4 49,13-108,-2 1,-2 0,0 0,-2 1,-2-1,0 0,-2 0,-4 12,-15 179,23-139,1-73</inkml:trace>
  <inkml:trace contextRef="#ctx0" brushRef="#br0" timeOffset="2840.656">100 2371,'40'17,"-23"-13,1-2,-1 0,1-1,0 0,0-1,-1-2,1 1,0-2,14-4,67-6,215-17,649 31,-688 26,11-15,-143 2,0-7,102-9,-69 0,625 2,-430 29,-104-18,-208-4,1-2,-1-3,1-2,47-7,60-6,133 10,-6-1,24-22,67-2,-59 0,-7-1,111-1,18 31,-448-1</inkml:trace>
  <inkml:trace contextRef="#ctx0" brushRef="#br0" timeOffset="3122.727">7890 1976,'-77'48,"-35"20,-12 9,0-4,11-5,16-9,10-6,9-6,15-6,7-2,9-1,2-3,5-3,9-6</inkml:trace>
  <inkml:trace contextRef="#ctx0" brushRef="#br0" timeOffset="4108.416">750 2060,'-39'29,"-36"24,-10 7,-1-1,10-6,8-12,11-8,10-5,9-3,1-5,1-1,3 1,2-4,6 1,13-2,7-4</inkml:trace>
  <inkml:trace contextRef="#ctx0" brushRef="#br0" timeOffset="6308.193">1145 1580,'0'29,"0"29,4 9,3-2,-1-8,-1-7,-1-9,-2-6,-1-4,0-3,-1-1,-1 0,1 0,0-5</inkml:trace>
  <inkml:trace contextRef="#ctx0" brushRef="#br0" timeOffset="6669.452">1004 1666,'58'-44,"1"3,3 3,1 3,30-11,-89 43,-1 0,1 1,0 0,-1 0,1 0,0 0,0 0,0 1,0 0,1 0,-1 0,0 0,0 1,1-1,-1 1,0 0,1 1,-1-1,0 1,0 0,1 0,-1 0,0 0,0 1,0 0,0-1,0 1,-1 1,1-1,-1 1,1-1,-1 1,0 0,0 0,0 1,0-1,-1 0,3 5,-2 7,0 0,-1 1,-1-1,0 1,-1-1,-1 1,-1 0,0-1,-1 0,0 1,-1-1,-1 0,0-1,-1 1,-1-1,0 0,-1-1,-1 0,0 0,0-1,-1 0,-1 0,0-2,-1 1,0-1,-10 6,-43 22,45-37</inkml:trace>
  <inkml:trace contextRef="#ctx0" brushRef="#br0" timeOffset="7605.963">1540 1891,'24'-8,"-1"-1,-1-1,1-1,-2 0,0-2,0-1,-1 0,-1-2,0 0,-1-1,-1-1,-1 0,0-1,-1-1,-13 15,1 0,-1-1,0 1,0 0,0-1,-1 0,0 1,0-1,0 0,-1 1,0-1,0 0,0 1,-1-1,0 0,0 1,-1-2,2 4,-1 1,1 0,-1 0,0 0,0 0,0 0,-1 0,1 0,0 1,-1-1,1 0,-1 1,1-1,-1 1,0-1,0 1,0 0,1 0,-1-1,0 2,-1-1,1 0,0 0,0 1,0-1,0 1,-1-1,1 1,0 0,0 0,0 0,-1 0,1 1,0-1,0 0,-1 1,1 0,0-1,0 1,0 0,0 0,0 0,-1 1,-9 6,1 1,0-1,0 2,1 0,0 0,1 1,0 0,0 0,2 1,-1 0,1 1,1-1,0 1,-3 13,-2-2,8-20,0 0,0 0,1 1,0-1,0 1,0 0,0 0,1-1,0 1,0 0,0 0,0 0,1 0,0 0,0 0,0 0,1 0,0 0,0 0,0 0,0 0,1 0,0-1,0 1,0 0,1-1,-1 0,1 1,0-1,0 0,0-1,1 1,0-1,-1 1,1-1,0 0,3 1,7 0,-1-1,1-1,0 0,1-1,-1 0,0-1,0-1,0 0,0-1,0-1,0 0,-1-1,1 0,-1-1,0 0,0-1,7-6,5-4,-2-2,0-1,-1-1,-1-1,-1-1,0 0,-2-2,-1 0,-1-1,12-26,-23 43,-2 4,0 0,-1 0,1 0,-1-1,1 1,-1-1,0 0,-1 1,1-1,-1 0,0 0,-1 0,1 0,-1 0,0 0,0 0,0 0,-1 0,0-4,-1 8,1 0,0 1,-1-1,1 1,-1-1,1 1,-1 0,1 0,-1-1,1 1,-1 0,1 0,-1 1,1-1,-1 0,1 0,-1 1,1-1,-1 1,1-1,0 1,-1-1,1 1,0 0,-1 0,1 0,0 0,0 0,0 0,0 0,0 0,0 0,0 1,0-1,0 0,1 1,-1-1,0 0,1 1,-1-1,1 1,0-1,-1 1,1-1,0 1,0-1,0 1,0-1,1 4,1-1,-1 0,1 0,0 0,0 0,0-1,0 1,1 0,0-1,0 0,0 0,0 1,0-2,0 1,1 0,-1-1,2 1,22 22,-22-17,-1 0,-1 1,1-1,-2 1,1 0,-1 0,0 0,-1 0,0 0,0 0,-1 1,-1-1,1 0,-1 0,-1 0,0 0,0 0,0 0,-5 8,-6 57,11-18,1-31</inkml:trace>
  <inkml:trace contextRef="#ctx0" brushRef="#br0" timeOffset="7853.44">2499 1750,'-9'29,"1"14,2 0</inkml:trace>
  <inkml:trace contextRef="#ctx0" brushRef="#br0" timeOffset="8090.421">2499 1383,'-9'10,"-4"2</inkml:trace>
  <inkml:trace contextRef="#ctx0" brushRef="#br0" timeOffset="8303.492">2725 1693,'-7'14,"1"-1,0 1,1 1,1-1,0 1,1-1,0 1,2 0,-1 0,2 0,0 0,1 0,2 13,-2-25,0-1,0 1,0-1,0 0,1 1,-1-1,1 0,-1 0,1 0,0 0,0 0,0 0,0-1,0 1,1-1,-1 1,0-1,1 0,-1 0,1 0,-1 0,1-1,-1 1,1-1,0 1,-1-1,1 0,0 0,-1 0,1 0,0 0,-1-1,1 1,-1-1,1 0,0 0,89-43,-83 37,-1-2,0 1,0-1,-1 0,0 0,0-1,-1 0,0 0,-1-1,0 1,-1-1,0 0,-1-3,0 8,-2 0,1-1,-1 0,0 1,0-1,-1 0,1 0,-2 1,1-1,-1 0,0 1,0-1,-1 0,0 1,0 0,0-1,-1 1,0 0,-1 0,1 0,-1 1,0-1,-1 0,1 3,0 1,0-1,0 1,0 0,-1 1,1-1,0 1,-1-1,1 1,-1 1,0-1,1 1,-1-1,0 1,1 1,-1-1,0 1,1-1,-1 1,1 1,-1-1,1 1,0-1,-1 1,1 1,0-1,0 0,1 1,-1 0,0 0,1 0,0 0,-1 1,1-1,1 1,-1 0,0 0,1 0,-1 3,-12 10</inkml:trace>
  <inkml:trace contextRef="#ctx0" brushRef="#br0" timeOffset="8790.923">3290 1637,'-13'16,"1"0,1 2,1-1,0 1,2 1,0-1,0 2,2-1,-1 8,6-25,1 1,0-1,-1 1,1 0,0-1,0 1,0-1,1 1,-1 0,0-1,1 1,0-1,0 1,0-1,0 1,0-1,0 1,0-1,1 0,-1 0,1 0,0 0,0 0,0 0,0 0,0-1,0 1,0-1,0 1,1-1,-1 0,0 0,1 0,-1 0,1 0,-1-1,1 1,0-1,-1 1,1-1,0 0,-1 0,1 0,-1-1,1 1,0-1,-1 1,1-1,-1 0,3 0,11-7,0 0,0-1,0 0,-1-1,0-1,-1 0,0-2,-1 1,-1-1,0-1,8-11,96-158,-104 164,-1 0,-1-1,-1-1,-1 1,0-1,-2 0,0-1,-1 0,-2 0,0 0,-1-18,-2 34,-1 1,0 0,0 0,0-1,-1 1,0 0,0 1,0-1,0 0,-1 0,0 1,0 0,0-1,-1 1,1 0,-1 1,0-1,0 1,0-1,0 1,-1 0,0 1,1-1,-1 1,0 0,0 0,0 1,0-1,0 1,-1 0,1 1,0-1,0 1,-1 0,1 0,0 1,-1-1,1 1,0 0,0 1,0-1,-5 3,-4 3,1 0,-1 2,1-1,1 2,0-1,0 2,1 0,0 0,1 1,0 0,1 0,0 1,1 1,1-1,0 1,1 1,0-1,1 1,1 0,-1 8,3-12,1 1,0-1,0 1,2-1,-1 0,1 1,1-1,0 0,1 1,0-1,1 0,0-1,0 1,1-1,1 0,-1 0,2 0,-1-1,2 0,-1 0,1-1,0 0,1 0,0-1,8 5,4 1,1-1,0-1,0-1,1 0,1-2,0-1,0-1,0-1,0-1,1-1,0-2,0 0,2-1,36-1,-38 0</inkml:trace>
  <inkml:trace contextRef="#ctx0" brushRef="#br0" timeOffset="9090.223">4023 1609,'48'-10,"21"-2,3-1,-6 4,-9 2,-9-2,-9 0,-5 2,-5 2,-1 2,-6 2</inkml:trace>
  <inkml:trace contextRef="#ctx0" brushRef="#br0" timeOffset="9386.5">4080 1891,'48'-15,"20"-4,4 1,-10-1,-12 2,-8 5,-8 3,-8 5</inkml:trace>
  <inkml:trace contextRef="#ctx0" brushRef="#br0" timeOffset="9658.854">4051 2117,'48'-10,"21"-3,3-4,-6 1,-9 3,-9-1,-9 2,-5-2,-9 2</inkml:trace>
  <inkml:trace contextRef="#ctx0" brushRef="#br0" timeOffset="10409.349">5209 1553,'-75'154,"23"-52,34-73,2 1,2 0,0 2,2-1,2 2,-1 7,10-35,0 1,1-1,0 0,0 0,0 1,1-1,0 0,0 0,0 0,1 0,0 0,-1 0,2 0,-1 0,1-1,-1 1,1-1,0 0,1 1,-1-1,1-1,0 1,0-1,0 1,0-1,1 0,-1-1,1 1,-1-1,1 0,0 0,0 0,0-1,0 0,1 0,-1 0,0 0,0-1,1 0,-1 0,4-1,-1 1,0-1,0 1,0-2,0 1,-1-1,1 0,0-1,-1 0,0 0,0 0,0-1,0 0,0-1,-1 1,6-6,1-4</inkml:trace>
  <inkml:trace contextRef="#ctx0" brushRef="#br0" timeOffset="10861.073">4842 1580,'27'-13,"2"2,0 0,0 2,0 1,1 1,0 2,18-1,-41 7,0 0,0 0,0 1,0 0,0 0,0 0,-1 1,1 0,-1 0,0 1,1 0,-2 0,1 0,0 1,-1 0,0 0,0 0,0 1,-1 0,0-1,0 2,1 1,0 1,1-1,0-1,1 1,-1-1,1 0,1 0,-1-1,1 0,0-1,1 0,-1 0,2 0,-2-3,1 1,1-2,-1 1,0-2,0 1,0-1,1 0,-1-1,0 0,0-1,0 1,0-2,0 1,0-2,-1 1,1-1,-1 0,0-1,0 1,0-2,-1 1,0-1,0 0,0-1,-1 0,0 0,0-1,7-12</inkml:trace>
  <inkml:trace contextRef="#ctx0" brushRef="#br0" timeOffset="11504.202">5604 2004,'-181'249,"343"-438,-160 187,0 1,0 0,0-1,1 1,-1 0,0 0,1 0,-1 0,0 0,1 1,-1-1,1 1,0 0,-1-1,1 1,-1 0,1 1,-1-1,1 0,-1 1,1-1,-1 1,1 0,-1 0,1 0,-1 0,0 0,0 0,0 1,0-1,0 1,0 0,0-1,0 1,0 0,-1 0,1 0,-1 0,1 1,-1-1,0 0,0 0,0 1,0-1,0 1,44 40,-41-42,0 0,0 1,-1-2,1 1,0 0,0-1,0 0,0 0,0 0,0 0,0-1,0 1,0-1,0 0,0 0,0-1,0 1,-1-1,1 1,-1-1,1-1,-1 1,0 0,0-1,0 0,0 1,0-1,0 0,-1 0,0-1,2-1,55-115,-51 95</inkml:trace>
</inkml:ink>
</file>

<file path=ppt/ink/ink5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5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5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5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5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5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5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4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03546.503">4173 1293,'17'121,"12"-5,-23-82,-1 1,-2 0,-2-1,-1 1,-2 17,0 24,1-3,0-73,0 0,0 1,0-1,0 0,0 1,0-1,0 0,0 0,0 0,0 0,0 0,0 0,0 0,0 0,0 0,0 0,0-1,0 1,0 0,0-1,0 1,0-1,1 1,-1-1,0 1,0-1,0 1,1-1,-1 0,0 0,1 1,-1-1,0 0,1 0,-1 0,0 0,-14-11,-17-15,-2 1,-1 2,-1 1,-16-6,44 26,7 3,-1 0,1 0,-1-1,0 1,1 0,-1-1,1 1,-1-1,1 1,-1-1,1 1,-1-1,1 0,0 0,-1 0,1 0,0 0,0 0,0 0,0 0,0-1,0 1,0 0,0-1,0 1,0-1,1 1,-1-1,1 1,-1-1,1 1,-1-1,1 1,0-1,0 0,0 1,0-1,0 1,0-1,1 0,-1 1,0-1,1 1,-1-1,1 1,-1-1,1 1,0-1,7-5,0 1,0 0,1 1,0 0,0 0,0 0,0 2,1-1,0 1,-1 0,1 1,0 0,6 0,225-4,-139 8,-29-1,-73 0,1 0,-1 1,-1-1,1 0,0 0,0 0,0 1,-1-1,1 0,0 0,-1 0,1 0,-1 0,1 1,-1-1,0 0,0 0,1 0,-1-1,0 1,0 0,0 0,0 0,0-1,0 1,0 0,0-1,0 1,0-1,0 1,0-1,-1 0,0 1,-1 1,-221 175,140-122,71-53</inkml:trace>
  <inkml:trace contextRef="#ctx0" brushRef="#br0" timeOffset="105210.678">3693 2027,'0'20,"1"0,1 0,0 0,2-1,0 1,1-1,1 0,1 0,1 0,0-1,8 11,-14-26,1 1,0-1,-1 0,1 0,0 0,1-1,-1 1,0-1,1 1,-1-1,1 0,0-1,0 1,0-1,-1 1,1-1,1 0,-1-1,0 1,0-1,0 1,0-1,0-1,1 1,-1-1,0 1,0-1,0 0,0 0,0-1,0 1,-1-1,1 0,119-75,-121 75,1-1,-1 0,1 1,0-1,0 1,0 0,0 0,1 0,-1 0,0 0,1 1,-1 0,1-1,-1 1,1 1,0-1,-1 0,1 1,0 0,0 0,-1 0,1 0,0 1,0-1,-1 1,1 0,0 0,-1 0,1 1,-1-1,0 1,1 0,-1 0,0 0,2 2,13 14,-14-14,0 1,0-1,1 1,0-1,0-1,0 1,0-1,0 1,1-2,-1 1,1-1,0 1,0-1,0-1,3 1,-3 0,0-1,0 0,-1-1,1 1,0-1,0 0,0 0,0-1,0 0,0 0,0 0,0-1,-1 0,1 0,-1 0,1-1,-1 0,0 0,0 0,0 0,0-1,-1 0,0 0,1 0,-1-1,-1 1,1-1,-1 0,0 0,0 0,0-1,-1 1,2-3,-3 4,0-1,0 1,0-1,0 1,-1-1,1 1,-1-1,0 1,-1-1,1 1,-1-1,0 1,0-1,0 1,-1 0,1-1,-1 1,0 0,0 0,-1-1,-11-8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5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4:4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621 311,'-7'-6,"-1"0,1 0,-1 1,0 0,0 0,-1 1,1 0,-1 0,0 1,0 0,0 1,-1 0,1 1,0 0,-1 0,1 1,-1 0,1 0,-1 1,-5 2,-188 56,172-47,20-9,1 0,0 0,0 0,0 1,0 0,1 1,0 0,0 1,0-1,1 2,0-1,0 1,0 0,1 1,0 0,-3 4,9-10,0 0,1 0,-1 0,0 0,1 0,-1 0,1 0,0 0,0 1,-1-1,1 0,1 0,-1 0,0 0,0 0,1 0,-1 0,1 0,0 0,0 0,-1 0,1 0,0 0,1 0,-1-1,0 1,0 0,1-1,-1 1,1-1,-1 0,1 1,0-1,0 0,-1 0,1 0,0 0,2 0,81 28,-77-27,55 21,-62-23,0 1,1 0,-1 0,0 0,0 0,0 0,0 0,0 1,0-1,0 0,0 0,0 1,0-1,-1 0,1 1,0-1,-1 1,0-1,1 1,-1-1,0 1,0 0,1-1,-1 1,0-1,-1 1,1-1,0 1,0-1,-1 1,1-1,-1 1,1-1,-1 1,0-1,1 1,-1-1,0 0,0 0,-1 1,-149 150,149-150,0 0,0 0,0 0,1 1,-1-1,0 0,1 1,0-1,-1 1,1-1,0 1,0 0,1-1,-1 1,1 0,-1 0,1-1,0 1,0 0,0 0,0 0,0-1,1 1,-1 0,1 0,0-1,0 1,0 0,0-1,0 1,1-1,-1 0,1 1,-1-1,1 0,0 0,0 0,0 0,0 0,0 0,1-1,-1 1,1-1,-1 1,1-1,-1 0,1 0,0 0,14 4,-1-1,1-1,0 0,0-2,1 0,-1 0,0-2,13-1,7 0,59-17,-77 13</inkml:trace>
  <inkml:trace contextRef="#ctx0" brushRef="#br0" timeOffset="903.681">1017 594,'-8'-2,"1"0,0 1,0 0,-1 1,1-1,0 1,-1 1,1-1,0 1,0 1,0-1,0 1,0 1,0-1,0 1,0 0,1 1,0-1,-1 1,1 1,1-1,-1 1,1 0,0 0,-2 3,-17 10,15-12,0 0,0 1,0-1,1 2,0-1,0 1,1 1,0-1,1 1,0 1,0-1,1 1,0 0,-2 7,6-14,1 0,0-1,0 1,0 0,1-1,-1 1,0 0,1-1,0 1,0-1,0 1,0-1,0 1,0-1,0 0,1 1,0-1,-1 0,1 0,0 0,0 0,0-1,0 1,0 0,0-1,0 1,1-1,-1 0,1 0,-1 0,1 0,0 0,86 10,-74-12,1-1,-1 0,1-1,-1-1,0 0,0-1,-1-1,1 0,-1-1,-1 0,1-1,-1-1,-1 0,1-1,-2 0,3-3,-10 4,0 0,0-1,-1 0,-1 0,1 0,-2 0,1 0,-1 0,-1-1,0 1,0 0,-1 0,0-1,-1 1,0 0,-1 0,2 6,1 1,-1-1,0 1,-1-1,1 0,-1 1,1 0,-1-1,0 1,0 0,0 0,-1 0,1 0,-1 1,0-1,0 1,1-1,-2 1,1 0,0 0,0 0,-1 1,1-1,-1 1,1 0,-1 0,1 0,-1 0,0 1,0-1,1 1,-1 0,0 0,0 0,1 1,-1 0,0-1,1 1,-2 1,-8 7</inkml:trace>
  <inkml:trace contextRef="#ctx0" brushRef="#br0" timeOffset="1286.5">960 707,'0'9,"0"9,5 5,1 4,5 2,0 1,-1 1,-3-2,-2-4</inkml:trace>
  <inkml:trace contextRef="#ctx0" brushRef="#br0" timeOffset="1604.119">1270 621,'-3'21,"0"0,1 0,1 0,1 0,1 0,0 0,2 0,0 0,2-1,5 15,-9-31,1 0,0-1,0 1,0 0,1-1,-1 0,1 1,0-1,0 0,0-1,0 1,0 0,1-1,-1 0,1 0,0 0,-1 0,1 0,0-1,0 0,0 0,0 0,0 0,1-1,-1 1,0-1,0 0,0 0,0-1,1 1,-1-1,0 0,0 0,0 0,0-1,0 1,-1-1,1 0,0 0,-1 0,1-1,-1 1,1-2,4-2,-1 0,0 0,0-1,0 0,-1 0,0-1,-1 1,0-1,0-1,0 1,-1-1,-1 0,1 0,-1 0,-1 0,0 0,0-1,-1 1,0-1,0 1,-1-1,-1 1,1-1,-3-8,-4-1</inkml:trace>
  <inkml:trace contextRef="#ctx0" brushRef="#br0" timeOffset="1816.033">1722 650,'-5'24,"-1"8</inkml:trace>
  <inkml:trace contextRef="#ctx0" brushRef="#br0" timeOffset="2002.815">1778 311,'0'0</inkml:trace>
  <inkml:trace contextRef="#ctx0" brushRef="#br0" timeOffset="2253.331">2089 114,'-18'85,"4"-23,3 1,2 0,2 23,9 234,-2-296</inkml:trace>
  <inkml:trace contextRef="#ctx0" brushRef="#br0" timeOffset="2752.271">2371 537,'0'19,"0"12,0 4,-5-3,-1-7</inkml:trace>
  <inkml:trace contextRef="#ctx0" brushRef="#br0" timeOffset="2999.993">2371 311,'0'0</inkml:trace>
  <inkml:trace contextRef="#ctx0" brushRef="#br0" timeOffset="3474.103">2653 1,'0'622,"-10"-549,10-73,0 0,1 0,-1 0,0 0,0 0,1 0,-1 0,0 0,1 0,-1 0,0 0,0 0,1 0,-1 0,0 1,0-1,1 0,-1 0,0 0,0 0,1 0,-1 1,0-1,0 0,0 0,1 0,-1 1,0-1,0 0,0 0,0 1,1-1,-1 0,0 0,0 1,0-1,0 0,0 1,0-1,0 0,0 0,0 1,0-1,0 0,0 1,0-1,0 0,0 0,0 1,0-1,19-23,-19 22,18-20,0 0,1 1,1 1,1 1,0 0,2 2,0 0,0 2,2 1,-1 0,2 2,9-2,-33 11,-1 1,1 0,0 0,0 0,0 0,0 0,0 0,0 1,0-1,0 1,0-1,0 1,0 0,1 0,-1 0,0 0,0 0,0 0,0 1,0-1,0 1,0-1,0 1,0 0,0 0,0 0,0 0,0 0,0 0,-1 0,1 1,0-1,-1 1,0-1,1 1,-1-1,0 1,1 0,-1 0,0 0,0 0,-1 0,1 0,0 0,-1 0,1 0,-1 0,1 0,-1 0,0 2,-4 15,0 0,-1-1,-1 1,0-1,-2-1,0 1,-1-1,-1-1,-11 16,16-24,-2 3,-1 1,0-1,-1-1,0 0,0 0,-2 0,1-1,-1-1,0 0,0-1,-1 0,0 0,-1-1,1-1,-7 2,14-6,0 0,-1-1,1 0,0 0,0 0,-1-1,1 0,0 0,0 0,0 0,0-1,0 0,0 0,0-1,0 1,1-1,-1 0,1 0,-2-2,-9-6</inkml:trace>
  <inkml:trace contextRef="#ctx0" brushRef="#br0" timeOffset="4038.838">3076 763,'31'-10,"0"-1,-2-2,1-1,-2-1,0-1,-1-2,3-3,-22 16,0-1,0 0,-1 0,1-1,-2 0,1 0,-1 0,0-1,0 0,-1-1,0 1,-1-1,0 0,0 0,-1 0,0 0,-1 0,0-1,0 0,-1 1,0-1,-1 0,0 1,0-1,-2-5,1 12,0 0,0 0,0 0,0 1,-1-1,1 0,-1 1,0-1,1 1,-1 0,0 0,-1-1,1 1,0 1,0-1,-1 0,0 0,1 1,-1 0,0-1,1 1,-1 0,0 0,0 1,0-1,0 1,0-1,0 1,0 0,0 0,0 0,0 0,0 1,0-1,0 1,0 0,1 0,-1 0,0 0,0 0,1 1,-1-1,1 1,-1 0,1 0,0-1,-1 2,1-1,0 0,1 0,0-1,0 1,0 0,0 0,0-1,1 1,-1 0,0 0,1 0,0 0,-1 0,1 0,0-1,0 1,0 0,0 0,1 0,-1 0,0 0,1 0,-1 0,1 0,0-1,-1 1,1 0,0-1,0 1,0 0,1-1,-1 1,0-1,0 1,1-1,-1 0,1 0,-1 0,1 1,0-1,-1-1,1 1,0 0,1 0,84 29,-82-29,4 1,-4-2,1 1,-1 0,1-1,-1 2,0-1,0 1,0 0,0 0,0 0,0 1,0-1,-1 1,1 0,-1 1,0-1,0 1,0 0,-1 0,1 0,-1 0,0 1,0-1,0 1,0 2,-1 2,-1-1,-1 1,1-1,-2 1,1-1,-1 1,0 0,-1-1,0 0,0 1,-1-1,0 0,0 0,-2 1,-10 31,15-39,-1 1,0-1,1 0,-1 1,1-1,0 0,-1 1,1-1,0 1,0-1,0 0,0 1,0-1,0 1,0-1,0 0,0 1,1-1,-1 1,1-1,-1 0,1 1,-1-1,1 0,0 0,0 0,0 1,-1-1,1 0,0 0,0 0,0 0,1 0,-1-1,0 1,0 0,0 0,1-1,-1 1,0-1,1 1,-1-1,0 0,1 1,-1-1,1 0,0 0,12-3</inkml:trace>
  <inkml:trace contextRef="#ctx0" brushRef="#br0" timeOffset="4289.695">3726 537,'-5'29,"-2"14,1 0</inkml:trace>
  <inkml:trace contextRef="#ctx0" brushRef="#br0" timeOffset="4554.505">3782 255,'0'0</inkml:trace>
  <inkml:trace contextRef="#ctx0" brushRef="#br0" timeOffset="5203.866">4007 424,'-5'13,"0"0,1 0,0 1,1 0,0 0,1-1,1 1,0 1,1-1,0 0,1 0,1 0,0 0,1-1,1 1,1 4,-3-15,1 1,-1-1,1 0,-1 0,1 0,0 0,0 0,0 0,1-1,-1 0,1 1,-1-1,1 0,0-1,-1 1,1-1,0 0,0 0,0 0,0 0,0 0,1-1,-1 0,0 0,0 0,0-1,0 1,0-1,0 0,0 0,0 0,0-1,0 1,0-1,-1 0,1 0,-1 0,1-1,-1 1,0-1,0 0,0 0,0 0,-1 0,1 0,-1-1,0 1,11-22,-2 0,-1 0,-1-1,-1 0,-1 0,-1-4,5-45,-11 62</inkml:trace>
  <inkml:trace contextRef="#ctx0" brushRef="#br0" timeOffset="5653.064">4431 707,'27'-42,"-18"24,2 1,0 1,1-1,1 2,0 0,1 0,1 1,12-8,-26 21,-1 0,1 0,0 1,0-1,0 0,0 0,0 1,0-1,0 1,0-1,0 1,0 0,0-1,0 1,0 0,0-1,0 1,1 0,-1 0,0 0,0 0,0 0,0 1,0-1,0 0,1 0,-1 1,0-1,0 0,0 1,0 0,0-1,0 1,0-1,0 1,-1 0,1 0,0-1,0 1,0 0,-1 0,1 0,-1 0,1 0,0 0,-1 0,10 57,-7-33,-3-23,0-1,0 0,0 0,0 0,1 0,-1 0,0 0,1 0,-1 0,1 0,-1 0,1 0,-1 0,1 0,0 0,-1 0,1 0,0-1,0 1,0 0,0-1,0 1,-1 0,1-1,0 1,0-1,1 1,-1-1,0 0,0 1,0-1,0 0,0 0,0 0,0 0,0 0,0 0,1 0,-1 0,0 0,0-1,0 1,0 0,0-1,0 1,0-1,0 1,52-35,-39 23,8-4,-9 6,-1 1,1-1,0 2,1 0,0 1,0 0,1 1,0 1,0 0,0 1,4-1,-16 5,-1 1,1-1,0 0,-1 1,1-1,-1 1,1 0,-1-1,1 1,-1 1,0-1,1 0,-1 0,0 1,0 0,0-1,0 1,0 0,0 0,-1 0,1 0,-1 0,1 0,-1 0,0 1,0-1,0 0,0 1,0-1,0 1,-1-1,1 1,-1 0,0-1,0 1,0-1,0 1,0 1,16 48,-4-39</inkml:trace>
  <inkml:trace contextRef="#ctx0" brushRef="#br0" timeOffset="6985.021">0 1130,'503'-1,"-269"-24,77-4,113-2,-153 15,-209 10,1 3,0 3,-1 3,43 8,7-1,0-4,81-8,-43 0,771 2,-697-27,371 26,-312 0,-115-26,58-2,-86 29,-116 0</inkml:trace>
  <inkml:trace contextRef="#ctx0" brushRef="#br0" timeOffset="8471.115">2766 1074,'-22'540,"14"-339,9-200,-1 0,0 0,0 0,0 1,0-1,0 0,0 0,0 0,0 0,-1 0,1 0,0 1,-1-1,1 0,-1 0,1 0,-1 0,1 0,-1 0,0-1,1 1,-1 0,0 0,0 0,0-1,0 1,0 0,1-1,-1 1,0-1,0 1,-1-1,1 1,0-1,0 0,0 1,0-1,0 0,0 0,0 0,-1 0,1 0,0 0,0 0,0 0,0-1,0 1,0 0,0-1,0 1,0-1,0 1,0-1,0 1,0-1,0 0,0 1,0-1,0 0,1 0,-1 0,0 0,0 0,-16-6,-1 1,0 1,0 0,-1 1,1 1,-1 1,0 1,0 0,0 2,1 0,-5 1,-27 0,-235 9,12 6,-183-15,209-4,125 20,117-17,2 0,-1 0,1 1,-1-1,0-1,1 1,-1 0,0-1,0 0,0 0,1 0,-1 0,0-1,0 1,1-1,-1 0,0 0,1 0,-1-1,1 0,2 1,1-1,0 0,-1 0,1 0,0 0,0 0,0 0,1 0,-1 0,0 0,1 0,-1 0,1 0,0 1,0-1,-1 0,1 0,0 1,1-1,-1 1,0-1,0 1,1-1,-1 1,2-1,2-6,-3 5,135-229,-107 158,-5 95,70 146,-68-124,-2 2,-2 1,-3 1,-1 0,-3 2,0 3,6 55,-22-107,0 1,-1 0,1-1,0 1,0 0,0-1,0 1,-1 0,1-1,0 1,0 0,-1-1,1 1,-1-1,1 1,0 0,-1-1,1 1,-1-1,1 1,-1-1,0 0,1 1,-1-1,1 0,-1 1,0-1,1 0,-1 0,0 1,1-1,-1 0,0 0,1 0,-1 0,0 0,0 0,1 0,-1 0,0 0,1 0,-1 0,0-1,1 1,-1 0,0 0,1-1,-1 1,0 0,1-1,-1 1,1-1,-1 1,1-1,-1 1,1-1,-42-31,34 26,-57-44,-2 3,-2 2,-11 0,66 38,0 1,0 1,-1 0,0 1,0 1,0 0,0 1,0 1,-1 0,-5 1,-3 0</inkml:trace>
  <inkml:trace contextRef="#ctx0" brushRef="#br0" timeOffset="16526.038">5447 707</inkml:trace>
  <inkml:trace contextRef="#ctx0" brushRef="#br0" timeOffset="16774.651">5419 340,'0'0</inkml:trace>
</inkml:ink>
</file>

<file path=ppt/ink/ink5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5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385,'-67'0,"-186"11,79 25,173-36,0 0,0 0,0 1,0-1,0 0,0 0,0 1,0-1,0 0,0 1,0-1,0 1,1-1,-1 1,0-1,0 1,0 0,1-1,-1 1,0 0,1 0,-1 0,1-1,-1 1,1 0,-1 0,1 0,0 0,-1 0,1 0,0 0,0 0,-1 0,1 0,0 0,0 0,0 0,0 0,1 0,-1 0,0 0,0 0,1 0,-1 0,0 0,1 0,-1-1,1 1,-1 0,1 0,-1 0,1 0,0-1,-1 1,1 0,0-1,0 1,0 0,-1-1,1 1,1-1,14 11,2-1,-1 0,1-2,1 0,0-1,0-1,0-1,7 1,43 14,26 14,-111-13,-195 74,177-79,6-4,1 2,1 0,0 2,1 1,0 1,-17 17,40-34,-1 0,1 1,0-1,0 1,0 0,0 0,0 0,0 0,0 0,1 0,-1 0,1 1,-1-1,1 1,0-1,0 1,0-1,0 1,0-1,1 1,-1 0,1 0,0-1,0 1,0 0,0 0,0-1,1 1,-1 0,1-1,-1 1,1 0,0-1,0 1,1-1,-1 1,0-1,1 0,-1 0,1 1,0-1,0 0,0 0,0-1,0 1,0 0,0-1,1 1,-1-1,0 0,1 1,1-1,160 6,-108-10,149 1,-182-2,-6-2</inkml:trace>
  <inkml:trace contextRef="#ctx0" brushRef="#br0" timeOffset="3087.758">1 864,'0'-225,"7"196,1 0,2 0,0 1,2 1,1 0,1 1,1 0,1 1,2 0,0 2,2 0,20-18,-16 13,8-6,2 1,1 2,2 1,24-14,-61 43,12-8,-8 5,0 0,0 0,0 0,1 0,-1 1,1-1,0 1,0 0,0 1,0-1,0 1,1 0,-1 1,1-1,-1 1,1 0,0 0,-1 1,1-1,0 1,0 1,-1-1,1 1,0 0,-1 0,1 1,-1-1,1 1,-1 0,2 2,-6-3,0-1,0 0,0 0,-1 0,1 0,0 0,0 0,0 0,-1 0,1 1,0-1,0 0,-1 1,1-1,0 0,0 1,-1-1,1 1,0-1,-1 1,1 0,-1-1,1 1,-1 0,1-1,-1 1,1 0,-1-1,0 1,1 0,-1 0,0-1,0 1,0 0,0 0,1 0,-1 0,0-1,0 1,0 0,0 0,-1 0,1-1,0 1,0 0,0 0,-1 0,1-1,0 1,-1 0,1-1,-1 1,1 0,-1-1,1 1,-1 0,1-1,-1 1,0-1,0 1,-17 2,1-1,-1 0,0-2,0 0,0-1,0 0,0-2,0 0,-9-4,-133-48,159 55,0-1,1 1,-1-1,0 1,0 0,0-1,1 1,-1 0,0 0,0 0,0-1,0 1,0 0,1 0,-1 0,0 0,0 1,0-1,0 0,0 0,1 0,-1 1,0-1,0 0,0 1,1-1,-1 1,0-1,1 1,-1-1,0 1,1-1,-1 1,0 0,1-1,-1 1,1 0,0-1,-1 1,1 0,-1 0,1 0,0-1,0 1,-1 0,1 0,0 0,0 0,0-1,0 1,0 1,7 52,-3-38,25 172,-13-93,-16-95,0 1,0-1,1 1,-1 0,0-1,0 1,0-1,1 1,-1-1,0 1,1-1,-1 1,1-1,-1 1,0-1,1 1,-1-1,1 0,-1 1,1-1,-1 0,1 1,0-1,-1 0,1 0,-1 0,1 1,-1-1,1 0,0 0,-1 0,1 0,0 0,-1 0,1 0,-1 0,1 0,0-1,-1 1,1 0,-1 0,1 0,-1-1,1 1,-1 0,1-1,-1 1,1 0,-1-1,1 1,-1-1,1 1,-1-1,0 1,1-1,-1 1,0-1,1 1,-1-1,0 0,26-38,-23 34,14-24,0 1,2 0,1 2,1 0,2 2,0 0,24-18,51-46,-93 76,-4 1</inkml:trace>
  <inkml:trace contextRef="#ctx0" brushRef="#br0" timeOffset="13282.281">2540 526,'15'0,"9"0,5 0,3 0,1 0,-1 0,0 0,-2 0,0 0,-2 0,1 0,-1 0,0 0,0 0,0 0,0 0,-9 0,-9 0</inkml:trace>
  <inkml:trace contextRef="#ctx0" brushRef="#br0" timeOffset="13832.58">2597 696,'1'2,"1"0,-1-1,1 1,-1 0,1 0,0-1,0 1,0-1,0 0,0 1,0-1,0 0,0 0,0 0,1-1,-1 1,0 0,1-1,-1 0,0 1,1-1,-1 0,1 0,1-1,-1 2,225 1,-30-30,-114 23,-60-1</inkml:trace>
  <inkml:trace contextRef="#ctx0" brushRef="#br0" timeOffset="14734.788">4065 300,'0'-2,"0"1,0-1,-1 0,1 0,0 1,-1-1,1 0,-1 1,1-1,-1 0,0 1,1-1,-1 1,0-1,0 1,0 0,-1-1,1 1,0 0,0 0,-1 0,1 0,0 0,-1 0,1 0,-1 0,0 0,1 1,-1-1,1 1,-1-1,0 1,0 0,1-1,-1 1,0 0,1 0,-1 0,0 1,0-1,1 0,-1 1,0-1,-1 1,-75 27,63-20,1 0,1 1,0 0,0 1,1 0,0 1,0 1,1 0,1 0,0 1,1 1,-6 10,3-3,2 0,0 0,1 1,1 1,1 0,1 0,-3 22,10-34,0-1,0 0,1 0,1 0,0 0,0 0,1 0,0-1,0 0,1 0,1 0,-1 0,1-1,1 0,0 0,0-1,0 1,1-2,0 1,0-1,1 0,0-1,0 0,0 0,0-1,1 0,0-1,0 0,0-1,0 0,0 0,0-1,2 0,26 1,0-1,1-2,-1-1,0-2,0-2,0-2,-1-1,0-2,28-12,-61 22,28-12,-1-1,0-2,-1 0,-1-2,6-6,-28 19,-1 1,-1-1,1-1,-1 1,1 0,-1-1,-1 0,1-1,-1 1,0-1,-1 1,0-1,0 0,0 0,-1-1,0 1,0-1,-1 1,0-1,0 1,-1-1,0 1,0-1,-1 0,0 1,-1-5,-5-3,-1 1,0 0,-1 0,-1 0,0 2,0-1,-1 1,-1 1,0 0,-1 0,0 2,-1-1,1 2,-2 0,1 0,-8-2,21 10,-22-13,-1 1,-1 1,0 0,0 2,-1 2,0 0,0 1,0 2,-1 1,0 0,0 2,0 2,-21 2,12 4</inkml:trace>
  <inkml:trace contextRef="#ctx0" brushRef="#br0" timeOffset="15271.151">3500 610,'765'0,"-312"-28,-351 18,-86 8,-4 3</inkml:trace>
  <inkml:trace contextRef="#ctx0" brushRef="#br0" timeOffset="43973.719">1355 442,'-1'33,"-1"1,-2-1,-1 1,-2-1,-2-1,-8 23,-68 144,63-137,24-62,-1 0,1 0,0 0,0 0,0 0,-1 0,1-1,0 1,0-1,-1 1,1-1,0 0,-1 1,1-1,-1 0,1 0,-1 0,0-1,1 1,-1 0,0 0,0-1,1 1,-1-1,0 1,-1-1,2 1,9-12,0-1,-1 0,-1 0,0-1,-1-1,0 1,-1-1,-1-1,2-11,23-50,82-137,-112 213,-1 1,1-1,0 1,0 0,0-1,-1 1,2 0,-1 0,0 0,0-1,0 1,0 0,1 0,-1 1,0-1,1 0,-1 0,1 1,-1-1,1 1,-1-1,1 1,-1 0,1-1,0 1,-1 0,1 0,-1 0,1 0,0 1,-1-1,1 0,-1 1,1-1,-1 1,1-1,-1 1,1 0,-1-1,0 1,1 0,-1 0,0 0,0 0,1 0,-1 0,0 1,0-1,0 0,0 1,-1-1,60 130,-33-59,-27-71,0 0,0 1,0-1,0 1,0-1,1 0,-1 1,1-1,-1 0,1 0,-1 1,1-1,0 0,0 0,0 0,-1 0,1 0,0 0,0 0,0 0,1 0,-1 0,0 0,0-1,0 1,1 0,-1-1,0 1,0-1,1 0,-1 1,1-1,-1 0,0 0,1 0,-1 0,0 0,1 0,-1 0,1 0,-1-1,0 1,1 0,-1-1,0 1,0-1,1 0,-1 1,0-1,0 0,0 0,0 0,0 0,0 0,0 0,0 0,0 0,0 0,0-1,118-197,-114 193,45-50,-49 54,1 1,-1 0,1 0,0-1,-1 1,1 1,0-1,0 0,-1 0,1 1,0-1,0 1,0-1,0 1,0 0,0-1,0 1,0 0,0 1,0-1,0 0,-1 1,1-1,0 1,0-1,0 1,0 0,-1 0,1-1,0 1,-1 1,1-1,0 0,0 1,2 3,-1 0,0 0,0 0,-1 0,1 0,-1 1,0-1,-1 1,1 0,-1-1,0 1,-1 0,1-1,-1 6,4 21,1-8,0 1,-2-1,-1 0,0 1,-2-1,-1 1,-1-1,-3 13,-1-12,1 1,2 0,0 0,2 0,0 0,2 0,3 13,-2-22,-2-5</inkml:trace>
  <inkml:trace contextRef="#ctx0" brushRef="#br0" timeOffset="44957.446">2173 893,'-142'271,"180"-358,108-103,-142 184,0 1,0-1,0 1,1 0,0 1,0-1,0 1,1 0,0 0,-1 1,1 0,0 0,1 0,-1 1,0-1,3 1,-6 3,0 0,-1 0,1 1,-1-1,0 1,1 0,-1-1,0 1,0 0,0 0,0 1,0-1,-1 0,1 0,-1 1,0-1,1 1,-1 0,0-1,0 1,-1 0,1-1,0 1,-1 0,0 0,0 0,0 0,0-1,0 1,0 0,-1 0,1 0,-1 0,2 11,21 110,7 14,-28-114,-1-25</inkml:trace>
  <inkml:trace contextRef="#ctx0" brushRef="#br0" timeOffset="45310.102">2118 1090,'19'-4,"11"-3,6 1,-4 6,-3 3,0 1,-2 0,0-6,1-2,-1-1,-4-4,-6-1</inkml:trace>
</inkml:ink>
</file>

<file path=ppt/ink/ink5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6:04.83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1 198,'169'22,"59"-45,43 24,-281-1</inkml:trace>
  <inkml:trace contextRef="#ctx0" brushRef="#br0" timeOffset="268.168">170 395,'39'-4,"21"-3,6 1,-3 1,-8 2,-9 1,-6 1,-12 5,-4 2,-2 0,-5 0</inkml:trace>
  <inkml:trace contextRef="#ctx0" brushRef="#br0" timeOffset="817.915">481 28,'55'34,"173"97,-223-129,-1 0,1 0,-1 0,0 0,0 1,0 0,0 0,0 0,0 0,-1 1,0-1,1 1,-2 0,1 0,0 0,-1 0,1 1,-1-1,0 1,-1-1,1 1,-1 0,0-1,0 1,0 0,-1 0,0 0,0 0,0-1,0 1,-1 0,0 0,0 0,0 0,-1-1,1 1,-1 0,-9 8,0-1,-1 0,0 0,0-1,-2-1,1 0,-1 0,-3 0,-19 14,-159 119,178-128</inkml:trace>
  <inkml:trace contextRef="#ctx0" brushRef="#br0" timeOffset="15306.937">1440 113,'-1'43,"13"169,-8-194,-5-13,1-1,0 1,0 0,1-1,-1 1,1 0,0-1,0 1,0-1,1 1,0-1,-1 0,2 0,-1 0,0 0,1 0,0 0,0 0,0-1,0 0,1 1,-1-1,1 0,0-1,-1 1,1-1,1 0,-1 1,0-2,0 1,1-1,-1 1,1-1,-1 0,1-1,0 1,9-5,-1-1,0 0,0-1,0 0,-1-1,1 0,-2-1,1-1,-1 1,-1-2,1 0,-2 0,1-1,-1 0,-1 0,0-1,-1 0,3-7,11 8,-10 43,-10-28,5 22,-6-20,0 1,0-1,1 0,0 1,0-1,0 0,1 0,0 0,0 0,1 0,-1 0,1-1,1 1,-1-1,1 0,0 0,0 0,0 0,1-1,-1 0,1 0,0 0,1 0,-1-1,0 0,1 0,0 0,0-1,0 0,0 0,6 1,-6-4,1-1,-1 1,0-1,0-1,0 1,0-1,0 0,-1 0,1-1,-1 0,0 0,0 0,0 0,-1-1,1 0,-1 0,0 0,-1-1,1 1,-1-1,0 0,0 1,-1-1,0-1,0 1,0 0,-1 0,1-5,13-27,14-49,-25 63</inkml:trace>
  <inkml:trace contextRef="#ctx0" brushRef="#br0" timeOffset="15853.402">2427 1,'-16'55,"12"-41,1 1,0-1,1 1,1-1,0 1,1 0,1-1,0 1,1-1,1 5,1-14,0-1,1 0,-1-1,1 1,-1-1,1 0,0 0,0 0,1 0,-1-1,0 0,1 0,-1-1,1 0,0 0,-1 0,1 0,0-1,0 0,0 0,-1-1,1 1,0-1,0 0,4-2,11 1,37 0,-33 1</inkml:trace>
  <inkml:trace contextRef="#ctx0" brushRef="#br0" timeOffset="16153.508">2287 423,'52'-5,"23"-1,3 0,-6-4,-12 1,-10 1,-10 2,-6 2,-4 2,-3 1,-5 1</inkml:trace>
  <inkml:trace contextRef="#ctx0" brushRef="#br0" timeOffset="16886.038">2371 593,'176'-25,"-175"25,1-1,-1 0,1 1,-1-1,1 1,-1 0,1-1,-1 1,1 0,0 0,-1 0,1 0,-1 0,1 0,-1 1,1-1,0 1,-1-1,1 1,-1-1,1 1,-1 0,0-1,1 1,-1 0,0 0,0 0,1 0,-1 1,0-1,0 0,0 0,0 1,0-1,-1 0,1 1,0-1,-1 1,1-1,-1 1,1-1,-1 1,0-1,1 1,-1 0,0-1,0 1,0-1,-1 1,1 0,0-1,0 1,-1-1,1 1,-1-1,0 1,1-1,-2 2,-93 92,16-24,78-70,0 0,0-1,0 1,0 0,0 0,0 0,0 0,1 0,-1 0,0 0,1 0,-1 0,0 0,1 1,0-1,-1 0,1 0,0 1,-1-1,1 0,0 0,0 1,0-1,0 0,0 0,0 1,1-1,-1 0,0 0,1 1,-1-1,0 0,1 0,0 0,-1 0,1 0,0 1,-1-1,1 0,0-1,0 1,0 0,0 0,0 0,0 0,0-1,0 1,0-1,0 1,1 0,-1-1,0 0,0 1,1-1,73 10,-49-12,0-1,-1-1,0-1,0-1,0-2,9-4,-4 3,-11 3</inkml:trace>
  <inkml:trace contextRef="#ctx0" brushRef="#br0" timeOffset="26557.456">3134 339,'4'0,"7"0,7 0,4 0,3 0,3 0,1 0,0 0,1 0,-1 0,0 0,-5 0</inkml:trace>
  <inkml:trace contextRef="#ctx0" brushRef="#br0" timeOffset="37664.066">5984 57,'-15'0,"-1"0,1 1,0 1,0 0,1 1,-1 1,0 0,1 1,0 1,0 0,1 1,-1 0,1 1,1 0,0 1,0 1,1 0,0 1,0 0,1 0,-3 6,3 0,-47 102,56-114,-1 0,1 0,1 0,-1 0,1 0,-1 0,2 0,-1 0,0 0,1 0,0 0,0 0,0 0,1-1,0 1,0 0,0-1,0 1,1-1,0 0,0 0,0 0,0 0,3 2,3 1,-1 0,1-1,1 0,-1-1,1 0,0 0,0-1,0 0,1-1,-1 0,1-1,0 0,0-1,0 0,-1 0,1-2,0 1,0-1,2-1,12-1,1-2,-1-1,0-1,-1-1,0-1,0-1,14-9,103-92,-134 105,0 0,-1 0,0-1,0 0,0 0,-1 0,0-1,0 1,-1-1,0-1,0 1,-1 0,0-1,-1 0,0 1,0-1,-1 0,0 0,0-3,-5 7,1 0,-1 0,0 1,0-1,0 1,-1 0,0 0,1 1,-1-1,0 1,-1 0,1 0,-1 1,1 0,-1 0,0 0,0 0,1 1,-1 0,0 0,0 1,0 0,0 0,-5 1,-15-3</inkml:trace>
  <inkml:trace contextRef="#ctx0" brushRef="#br0" timeOffset="38210.948">5447 254,'4'1,"95"20,1-5,0-4,53-3,433-11,-587 2</inkml:trace>
  <inkml:trace contextRef="#ctx0" brushRef="#br0" timeOffset="34594.419">3698 28,'0'1,"1"-1,-1 1,1-1,-1 1,1-1,-1 1,1-1,-1 1,1-1,-1 0,1 1,0-1,-1 0,1 0,0 1,-1-1,1 0,0 0,-1 0,1 0,0 0,-1 0,1 0,0 0,-1 0,1 0,0 0,-1-1,1 1,0 0,-1 0,1-1,0 1,-1 0,1-1,-1 1,1-1,-1 1,1-1,-1 1,1-1,-1 1,1-1,-1 1,0-1,1 1,-1-1,0 0,1 1,-1-1,0 0,0 1,0-1,0 0,0 1,1-1,-1 0,0 1,-1-1,1 0,0 1,0-1,0 0,0 1,0-1,-1 0,1 1,0-1,6 14,0 1,-1 1,-1-1,0 1,-1-1,0 1,-1 0,-1 0,-1 1,0-1,0 0,-2 5,1 9,-31 289,33-312,-1-6</inkml:trace>
  <inkml:trace contextRef="#ctx0" brushRef="#br0" timeOffset="35275.979">4008 113,'-76'62,"41"-38,29-21,0 0,0 1,0 0,0 0,1 0,0 1,0 0,0-1,0 2,1-1,0 1,0-1,0 1,1 0,0 0,-2 7,5-9,1 0,0 1,1-1,-1 0,1 0,-1 0,1 0,0 0,1 0,-1-1,1 1,-1-1,1 1,0-1,0 0,1 0,-1 0,1-1,-1 1,1-1,0 0,0 0,0 0,0-1,0 1,0-1,3 1,26 16,-29-16,0 1,-1 0,1 0,0 0,-1 0,0 1,0-1,0 1,0 0,-1 0,1 0,-1 0,0 0,0 1,-1-1,1 3,3 13</inkml:trace>
  <inkml:trace contextRef="#ctx0" brushRef="#br0" timeOffset="36143.088">4375 85,'-1'-1,"0"0,0 0,0 0,0 0,-1 0,1 0,0 0,-1 0,1 1,-1-1,1 0,0 1,-1 0,1-1,-1 1,0 0,1-1,-1 1,1 0,-1 0,1 1,-1-1,1 0,-1 0,1 1,-1-1,1 1,-1-1,1 1,-1 0,1-1,0 1,-1 0,1 0,-1 1,-6 2,0 0,0 1,1 0,-1 0,1 1,0 0,1 0,-1 1,1 0,1 0,-1 0,-2 6,6-10,0 1,0-1,0 1,0 0,1 0,0-1,0 1,0 0,0 0,0 0,1 1,-1-1,1 0,1 0,-1 0,0 0,1 0,0 0,0 0,0 0,0 0,1 0,-1-1,1 1,0 0,0-1,1 0,0 2,142 137,-142-137,0 1,0-1,-1 1,1-1,-1 1,-1 0,1 0,-1 0,0 0,0 0,-1 0,0 0,0 0,0 1,-1-1,1 0,-2 0,1 0,-1 0,0-1,0 1,0 0,-1-1,0 1,0-1,0 0,-1 0,0 0,0-1,0 1,0-1,-1 0,0 0,-4 3,0-1,-1-1,1 0,-1-1,0 0,0 0,0-1,0 0,-1-1,1 0,-1-1,1 0,-1-1,1 0,-11-1,18 1,1 0,0 0,0 0,-1-1,1 1,0 0,0-1,0 0,0 1,0-1,0 0,0 0,0 0,0-1,0 1,0 0,0-1,1 1,-1-1,1 1,-1-1,1 0,0 0,-1 1,1-1,0 0,0 0,0 0,1-1,-1 1,0 0,1 0,-1 0,1 0,0-1,0 1,0 0,0 0,0 0,0-1,1 1,-1 0,1 0,0-1,1-5,0 0,1 0,0 0,1 0,0 1,0-1,1 1,0 0,0 0,0 1,3-2,121-74,-110 73</inkml:trace>
  <inkml:trace contextRef="#ctx0" brushRef="#br0" timeOffset="36747.217">4629 311,'14'0,"15"0,7 0,2 0,0-5,-3-1,-1-1,-3 2,-1 2,-1 1,-1-4,0-1,0 1,0 1,0 2,0 1,-10 1,-7 1</inkml:trace>
  <inkml:trace contextRef="#ctx0" brushRef="#br0" timeOffset="37017.67">4686 480,'9'4,"14"3,6-1,4-1,1-1,0-2,-2-1,-1-5,-1-3,-1 1,0 0,-1-2,0-1,0 2,-5 2</inkml:trace>
  <inkml:trace contextRef="#ctx0" brushRef="#br1" timeOffset="48147.226">932 988,'75'13,"1"-4,1-3,-1-4,1-2,-1-4,6-5,379-20,-85 11,41 18,-179 2,-53 10,-131-6,0-2,0-3,0-2,11-3,18-7,0 4,1 4,0 3,0 4,13 6,36 2,1-5,83-7,-77-2,139-30,-132 8,140-6,474 31,-591-28,-144 26,-2 0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37 537,'-28'197,"26"-173,0-13,0 0,1 0,0 0,1 0,0 0,0 0,1 0,1-1,0 1,0 0,1 0,1-1,0 0,0 1,1-2,0 1,0 0,5 4,-6-11,1 0,-1 0,1 0,0 0,0-1,0 1,0-1,1-1,-1 1,0-1,1 0,-1 0,1-1,0 1,-1-1,1 0,-1-1,1 1,-1-1,1 0,-1-1,1 1,-1-1,0 0,0-1,0 1,0-1,122-92,-59 20,-67 75,-1-1,1 1,0 0,0-1,-1 1,1 0,0 0,0 0,0 0,-1 0,1 0,0 0,0 0,0 0,-1 0,1 0,0 0,0 1,-1-1,1 0,0 0,0 1,-1-1,1 1,0-1,-1 1,1-1,-1 1,1-1,0 1,-1-1,1 1,-1 0,1-1,-1 1,0 0,1-1,-1 1,0 0,1 0,-1-1,0 1,0 0,0 0,0 0,0-1,0 1,0 0,0 0,0 0,0-1,0 1,0 0,-1 0,1 0,0-1,0 1,-1 0,1-1,-1 1,3 9,-2-3,1-1,1 1,-1-1,1 1,0-1,1 1,0-1,0 0,0 0,0 0,1-1,0 1,0-1,1 0,-1 0,1 0,0-1,1 0,-1 0,1 0,0-1,-1 1,2-1,-1-1,0 1,0-1,1 0,-1 0,1-1,0 0,0 0,-1-1,1 0,0 0,0 0,-1-1,5-1,5-4,1-2,-2 0,1-1,-1 0,0-1,-1-1,0 0,-1-1,-1 0,1-1,-2 0,0-1,3-6,-2 3,-1 0,-1-1,-1 0,0-1,-1 0,-1 0,-1 0,3-20,-7-3,-7 27</inkml:trace>
  <inkml:trace contextRef="#ctx0" brushRef="#br0" timeOffset="1433.576">940 1,'29'495,"-2"-234,-27-260,10 71,-10-70,1 1,-1-2,1 1,0 0,0 0,-1 0,1 0,0 0,0 0,1-1,-1 1,0-1,1 1,-1-1,1 1,-1-1,1 0,-1 1,1-1,0 0,0 0,0-1,0 1,0 0,-1 0,1-1,0 1,0-1,1 0,-1 0,0 0,0 0,1 0,10-4,-1-1,1 0,-1-1,0-1,0 0,0 0,-1-1,-1 0,1-1,-1-1,-1 0,9-10,-9 11,11-13,48-35,-67 58,1-1,0 1,-1-1,1 1,0 0,-1 0,1 0,-1 0,0 0,1 0,-1 0,0 0,1 0,-1 1,0-1,0 1,0-1,0 1,-1-1,1 1,0-1,0 1,-1 0,1-1,-1 1,0 0,1-1,-1 1,0 0,0 0,0-1,0 1,-1 0,1 0,0-1,-1 2,1-1,1 24,-2-22,0 1,0-1,1 1,0 0,0-1,0 1,0-1,1 1,0-1,0 1,0-1,0 1,1-1,0 0,0 1,0-1,0 0,1 0,-1-1,1 1,0-1,0 1,0-1,1 0,-1 0,1 0,0 0,0-1,0 0,0 1,7-2,1 0,0-1,-1 0,1 0,-1-2,1 1,-1-1,0-1,1 0,-1-1,-1 0,1 0,0-1,1-2,13-4,-3 2,-1 0,0-2,-1 0,0-2,-1 0,0-1,-1-1,-1 0,-1-2,0 0,6-8,-19 19,1 0,-1 0,0 0,-1 0,0-1,0 1,0-1,-1 1,1-1,-2 0,1 0,-1 1,0-2,0 5,0 0,0 1,-1-1,1 1,-1-1,1 1,-1-1,0 1,0-1,0 1,0 0,0-1,-1 1,1 0,-1 0,1 0,-1 0,0 0,0 0,0 1,0-1,0 0,0 1,0 0,-1 0,1-1,-1 1,1 1,0-1,-1 0,1 0,-1 1,0 0,-1-1,-6 3,0 0,1 0,-1 1,1 0,0 0,0 1,0 1,0-1,0 2,1-1,0 1,0 0,1 1,0-1,0 2,0-1,1 1,0 0,1 0,-1 0,2 1,-1 0,1 0,1 0,-1 1,1-1,1 1,0-1,0 4,1-7,0-1,1 0,0 0,0 0,0 1,0-1,1 0,0 0,0 1,0-1,1 0,0 0,-1 0,2-1,-1 1,1 0,-1-1,1 0,1 1,-1-1,0 0,1-1,0 1,0-1,0 1,0-1,1-1,-1 1,1 0,0-1,0 0,4 1,3 2,1 0,0-1,0 0,1-1,-1 0,1-1,0-1,-1 0,1-1,0-1,-1 0,1-1,0 0,0-1,11-5,0 0,-1-2,0-1,-1-1,0 0,-1-2,-1-1,0-1,-1 0,0-2,-1 0,-2-1,0-1,0 0,2-7,5-9,49-98,-72 132,-1 1,1-1,-1 0,0 0,0 0,1 1,-2-1,1 0,0 0,0 0,0 1,-1-1,1 0,-1 0,1 1,-1-1,0 0,0 1,0-1,0 1,0-1,0 1,0-1,0 1,-1 0,1 0,0-1,-1 1,1 0,-1 0,1 1,-1-1,0 0,1 0,-1 1,0-1,0 1,1-1,-1 1,0 0,0 0,0 0,1 0,-1 0,0 0,0 0,0 0,1 1,-1-1,0 1,1 0,-1-1,0 1,1 0,-1 0,1 0,-1 0,0 1,-8 1,1 0,0 1,0 0,1 1,-1-1,1 2,0-1,0 1,1 1,0-1,0 1,0 1,1-1,0 1,0 0,1 0,0 1,1-1,-4 9,8-15,0 0,0 0,0 0,0 0,0 0,0 0,1 0,-1 0,0 0,1 0,0-1,-1 1,1 0,0 0,0-1,0 1,0 0,0-1,0 1,1-1,-1 1,1-1,-1 0,1 0,-1 1,1-1,-1 0,1 0,0-1,0 1,-1 0,1 0,0-1,0 1,0-1,0 0,1 0,81 5,-75-5,29-2,-28 0,-1 1,0 0,0 0,1 1,-1 1,1 0,-1 0,0 0,0 1,0 1,0 0,0 0,3 2,-9-3,-1 1,1 0,-1 0,0 1,0-1,0 0,0 1,-1-1,1 1,-1-1,0 1,0 0,0-1,0 1,-1 0,1 0,-1 0,0 0,0 0,-1-1,1 1,-1 0,0 0,0-1,-1 4,1-4,-1 0,1 0,0 1,1-1,-1 0,0 1,1-1,0 0,0 1,0-1,0 0,0 1,1-1,0 0,-1 1,1-1,0 0,1 0,-1 0,0 0,1 0,0 0,0 0,0 0,0-1,0 1,0-1,1 0,-1 1,1-1,0 0,-1 0,1-1,0 1,2 0,6-1,0 0,0 0,0-2,0 1,0-1,0-1,0 0,-1-1,1 0,-1 0,1-1,-1 0,0-1,-1-1,1 1,13-5,-1 0,0-1,-1-1,-1-1,0-1,0 0,-1-2,-1 0,-1-1,14-18,-29 33,0 0,0-1,0 1,0-1,0 1,0-1,-1 0,1 0,-1 1,0-1,0 0,0 0,0 0,0-1,-1 1,1 0,-1 0,0 0,0 0,0-1,-1 1,1 0,-1 0,1 0,-1 0,0 0,0 0,-1 0,1 0,0 0,-1 1,0-1,0 0,0 1,0-1,0 1,0 0,0 0,-1 0,1 0,-1 0,0 0,0 1,1-1,-1 1,0 0,0 0,-3-1,-3 1,0 1,1 0,-1 0,0 1,0 0,1 0,-1 1,0 0,1 1,0-1,-1 2,1-1,0 1,1 1,-1-1,1 1,0 0,0 1,0 0,1 0,0 1,0-1,-3 7,4-8,1 0,0 1,1 0,-1 0,1 0,0 0,0 1,1-1,0 1,0-1,0 1,1 0,0 0,1 0,-1-1,1 1,1 0,-1 0,1 0,0 0,1 0,-1-1,1 1,1-1,-1 1,1-1,1 0,-1 0,1 0,0 1,12 7,1 0,0-1,1-1,0-1,1 0,0-2,1 0,0-1,0-1,1 0,0-2,0-1,0 0,1-2,-1 0,5-1,1 3,-1-1,1-1,0-1,0-1,-1-2,15-2,-17-3</inkml:trace>
</inkml:ink>
</file>

<file path=ppt/ink/ink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9:35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368 537,'0'-13,"0"33,0-1,-1 547,-25-259,-5 91,2 90,30-24,29-160,-61 104,33-148,49-58,-35 130,20-152,-25-1,-12-144,1-11</inkml:trace>
  <inkml:trace contextRef="#ctx0" brushRef="#br0" timeOffset="1819.649">1 2540,'54'-10,"0"3,1 1,0 4,30 2,65-4,103-23,-15 15,146-6,-83-7,29-3,222-2,-76 30,-206-27,116 15,-253 1,0 6,28 6,128-4,7-24,69-1,403 28,-431 0,-167-29,73 29,-231 0</inkml:trace>
  <inkml:trace contextRef="#ctx0" brushRef="#br0" timeOffset="5118.249">480 706,'284'0,"-142"28,-124-28,1 2,0 0,-1 1,1 1,-1 0,0 1,-1 2,1-1,14 10,19 17,-2 3,-1 1,-3 3,-1 2,-1 1,18 28,190 200,-92-50,-94-139,-3 2,42 77,-14 22,63 53,-23-34,-46-84,80 184,-35-56,-39-102,42 78,9-7,-109-174,-7-6,2-1,1-1,1-1,2-2,1-1,16 10,79 65,39-14,-124-71,110 33,-130-48,0 0,1-2,0 0,-1-1,1-2,0 0,-1-1,1-2,-1 0,0-1,0-2,0 0,3-3,215-82,-205 69,0-3,-2-1,-1-1,-1-2,-1-1,-2-1,-2-2,0 0,-3-2,7-15,127-147,-49 70,-83 96,-1-1,-1-1,-2-1,-1-1,-2 0,7-25,49-193,-16 39,-45 178,6-23,2 1,3 1,3 1,9-13,102-171,-34 38,-72 133,3 1,3 3,17-22,81-143,-61 90,60-56,-100 154,2 1,2 2,2 2,26-19,-28 23,37-36,103-76,9 41,-50 65,-127 41,-4 3</inkml:trace>
  <inkml:trace contextRef="#ctx0" brushRef="#br0" timeOffset="10651.103">6576 2259,'39'-18,"-11"13,0 0,0 2,0 1,0 1,0 1,12 3,25-1,246-2,-141-27,-31 25,-115 3</inkml:trace>
  <inkml:trace contextRef="#ctx0" brushRef="#br0" timeOffset="23125.313">2371 198,'-6'1,"1"1,-1 0,1 1,-1-1,1 1,0 0,0 0,0 0,1 1,-1 0,1 0,0 0,0 0,0 1,0-1,1 1,0 0,0 0,0 0,1 1,0-1,-2 5,-6 8,-138 242,46-65,91-172,0-5</inkml:trace>
  <inkml:trace contextRef="#ctx0" brushRef="#br0" timeOffset="23404.318">2004 170,'5'24,"6"18,6 5,1 1,1-8,3-6,2-5,-3-1,0-7,-4-1,0 1,-2 1,0 2,-2 1,-3-3</inkml:trace>
  <inkml:trace contextRef="#ctx0" brushRef="#br0" timeOffset="24025.847">2400 791,'51'-95,"30"-37,-80 131,-1 0,1 0,-1 0,1 1,-1-1,1 0,0 1,-1-1,1 1,0-1,0 0,-1 1,1 0,0-1,0 1,0-1,0 1,-1 0,1 0,0-1,0 1,0 0,0 0,0 0,0 0,0 0,0 0,0 0,0 1,-1-1,1 0,0 0,0 1,0-1,0 1,0-1,-1 0,1 1,0-1,0 1,-1 0,1-1,0 1,-1 0,1-1,-1 1,1 0,21 49,-13-27,-8-21,0-1,0 1,0 0,0-1,0 1,0-1,0 1,1-1,-1 1,0-1,1 0,-1 0,1 0,0 0,-1 0,1 0,0 0,0 0,0-1,-1 1,1-1,0 1,0-1,0 0,0 0,0 0,0 0,0 0,0 0,-1 0,1-1,0 1,0-1,0 1,0-1,-1 0,2 0,62-46,-56 39,101-92,-109 99,1 1,-1 0,0 0,0-1,0 1,0 0,0 0,0 0,1 0,-1 0,0 1,0-1,0 0,0 1,0-1,0 0,0 1,0-1,0 1,0 0,0-1,0 1,0 0,0-1,0 1,-1 0,1 0,0 0,0 0,-1 0,1 0,-1 0,1 0,-1 0,1 0,-1 0,0 0,0 0,1 0,-1 0,0 1,0-1,0 0,0 0,0 0,0 0,-1 0,1 1,0-1,0 0,-1 0,1 0,-1 0,1 0,-1 0,1 0,-1 0,0 0,1 0,-1-1,0 1,0 0,0 0,-2 9,0 0,1 0,0 0,1 0,0 1,0-1,1 0,1 1,0-1,1 6,3 3</inkml:trace>
  <inkml:trace contextRef="#ctx0" brushRef="#br0" timeOffset="24387.234">3331 198,'-29'33,"-14"22,0 5,8-2,9-7,9-6,13-12,7-6,7-8,7-7,1-1,1-2,4-3,1-2,-2-7,-1-2,-4-1</inkml:trace>
  <inkml:trace contextRef="#ctx0" brushRef="#br0" timeOffset="24719.262">3585 311,'-4'7,"-5"8,0 0,1 1,1 0,1 0,0 0,1 1,0 0,2 0,0 0,1 0,0 1,2-1,1 16,0-29,0 0,1 0,-1-1,1 1,0 0,1-1,-1 1,0-1,1 0,0 0,0 0,0 0,0 0,0 0,0-1,1 0,-1 1,1-1,0-1,0 1,-1 0,1-1,0 0,0 0,1 0,-1-1,0 1,0-1,0 0,0 0,1 0,6 0,-1 0,1-1,0-1,0 1,-1-2,1 1,-1-2,0 1,0-1,0-1,7-4,-6 3,-1-1,0 0,0-1,-1 0,0 0,0-1,0 0,-2-1,1 1,-1-2,0 1,-1-1,-1 0,1 0,-2-1,0 1,0-1,-1 0,0 0,-1-1,-1 1,1-3,-3 10,0 0,0 0,0 0,0 1,-1-1,0 0,0 0,0 1,0-1,-1 1,1 0,-1 0,-1 0,1 0,0 0,-1 1,0-1,0 1,0 0,0 0,0 0,-1 1,1 0,-1 0,1 0,-1 0,0 1,0-1,0 1,0 0,0 1,0-1,0 1,0 0,0 1,0-1,0 1,0 0,0 0,0 0,0 1,0 0,-3 2,-97 59,87-49</inkml:trace>
  <inkml:trace contextRef="#ctx0" brushRef="#br0" timeOffset="25135.818">4206 254,'-77'62,"75"-60,0 0,1 1,-1-1,1 0,-1 1,1-1,0 1,0-1,0 1,1 0,-1-1,0 1,1 0,0-1,0 1,0 0,0 0,0-1,0 1,1 0,-1 0,1-1,0 1,0 0,0-1,0 1,0-1,0 1,1-1,-1 0,1 0,0 1,1 0,22 24,-21-25,-1 1,1 0,-1 0,1 1,-1-1,0 1,0-1,-1 1,1 0,-1 0,0 0,0 1,0-1,0 0,-1 1,0-1,0 1,0-1,0 1,-1 0,0-1,0 1,0-1,0 1,-1 1,-4 3,0-1,-1 0,1-1,-2 1,1-1,-1 0,0 0,0-1,-1 0,0 0,0-1,0 0,-1-1,0 0,0 0,0 0,0-1,0-1,-1 0,1 0,-1 0,1-2,-1 1,0-1,1 0,-6-2,-8 3</inkml:trace>
  <inkml:trace contextRef="#ctx0" brushRef="#br0" timeOffset="26105.389">4544 57,'-33'45,"3"2,2 1,2 1,2 2,-5 17,24-53,0-1,1 0,0 1,1 0,1 0,0 0,1 0,1 0,0 0,1 0,1 0,0 0,1 0,0-1,2 1,-4-7,1-1,0 0,0 1,1-1,0 0,0-1,0 1,1 0,0-1,1 0,-1 0,1 0,0-1,1 1,-1-1,1 0,0-1,0 0,1 0,-1 0,6 2,8-2</inkml:trace>
  <inkml:trace contextRef="#ctx0" brushRef="#br0" timeOffset="26903.308">4600 594,'32'-3,"-1"-1,0-1,-1-2,1-1,-1-1,-1-2,0-1,9-6,-26 9,0 0,0-2,-1 1,0-1,-1-1,-1 0,1 0,-2-1,0 0,-1-1,0 1,-1-1,4-14,-8 27,-1-1,0 1,0 0,0-1,0 0,-1 1,1-1,0 1,-1-1,1 0,-1 1,0-1,1 0,-1 0,0 0,0 1,0-1,0 0,0 0,-1 1,1-1,0 0,-1 1,0-1,1 0,-1 1,0-1,0 0,0 1,0 0,0-1,0 1,0-1,0 1,0 0,-1 0,1 0,-1 0,1 0,-1 0,1 0,-1 0,1 0,-1 1,0-1,1 1,-1-1,0 1,0 0,1 0,-1-1,0 1,0 0,1 1,-1-1,0 0,0 0,1 1,-1-1,0 1,1 0,-1 0,-7 4,0 1,1 1,0 0,0 0,1 0,0 1,0 0,1 0,0 1,0 0,1 0,0 0,1 1,-3 6,6-12,-1 1,0 0,1-1,0 1,0 0,1 0,-1-1,1 1,0 0,1 0,-1 0,1-1,0 1,0 0,0 0,0-1,1 1,0-1,0 1,0-1,1 0,0 0,-1 0,1 0,0 0,1-1,-1 0,1 1,0-1,-1 0,1-1,1 2,5 0,0 0,-1-1,1 0,0-1,1 0,-1 0,0-1,1 0,-1-1,0 0,1-1,-1 0,0 0,1-1,-1-1,0 0,0 0,-1-1,1 0,-1 0,0-1,0-1,0 0,-1 0,0 0,0-1,0 0,-1-1,0 1,-1-2,0 1,0-1,0 1,2-9,-6 14,0 1,0-1,-1 0,1 0,-1 0,0 0,0 0,0 0,0 0,-1-1,1 1,-1 0,0 0,0-1,0 1,0 0,-1 0,1-1,-1 1,-1 3,1 0,0 0,-1 1,1-1,-1 1,1-1,0 1,-1-1,1 1,0 0,0 0,0-1,-1 1,1 0,0 0,0 0,0 1,0-1,1 0,-1 0,0 0,0 1,1-1,-1 0,1 1,-1-1,1 0,-1 1,1-1,0 0,-28 79,27-78,1 0,0 1,0-1,0 0,0 1,0-1,0 0,1 1,-1-1,1 0,-1 1,1-1,0 0,0 0,0 0,0 0,0 0,1 0,-1 0,1 0,-1 0,1 0,0-1,-1 1,1-1,0 1,0-1,0 0,0 0,0 0,0 0,1 0,-1 0,1 0,8 1,0 0,0-1,0 0,0-1,0 0,0 0,0-1,0-1,0 0,-1 0,1-1,-1-1,1 0,-1 0,0-1,0 0,-1 0,0-1,0-1,0 1,-1-2,1 1,-2-1,1-1,9-9,-4 5,-1 0,0 0,0-2,-1 1,-1-1,-1-1,0 1,-1-2,-1 1,0-1,-1 0,2-10,-8 25,0 0,0 0,0 1,0-1,0 0,0 0,-1 1,1-1,0 0,-1 0,0 1,1-1,-1 1,0-1,0 0,0 1,0 0,0-1,0 1,0-1,0 1,-1 0,1 0,0 0,-1 0,1 0,-1 0,1 0,-1 0,0 1,1-1,-1 1,0-1,1 1,-1-1,0 1,0 0,0 0,1 0,-1 0,0 0,0 0,1 1,-1-1,0 1,1-1,-1 1,0-1,1 1,-1 0,1 0,-1 0,1 0,-1 0,1 0,0 0,-1 1,1-1,0 0,0 1,-1 0,-8 6,0 1,0-1,1 2,0-1,1 1,0 1,0-1,1 1,1 0,0 1,0 0,1 0,0 0,2 1,-1-1,1 1,1 0,0 0,1 0,1 0,0 6,1-15,0 1,0-1,1 1,-1-1,1 0,0 1,1-1,-1 0,1-1,0 1,0 0,0-1,0 1,0-1,1 0,-1 0,1-1,0 1,0-1,0 0,0 1,1-2,-1 1,1-1,-1 1,1-1,-1 0,1-1,-1 1,1-1,0 0,0 0,20 2</inkml:trace>
  <inkml:trace contextRef="#ctx0" brushRef="#br0" timeOffset="27493.798">5758 481,'-18'12,"4"-2,0 0,1 0,0 1,0 1,2 0,-1 1,1 0,-5 10,15-23,0 1,1-1,-1 1,1-1,-1 1,1-1,-1 1,1-1,-1 1,1-1,0 1,-1 0,1-1,0 1,-1-1,1 1,0 0,0-1,0 1,-1 0,1 0,0-1,0 1,0 0,0-1,0 1,1 0,-1 0,0-1,0 1,0 0,0-1,1 1,-1 0,0-1,1 1,-1-1,1 1,-1-1,0 1,1 0,-1-1,1 1,0-1,-1 0,1 1,-1-1,1 1,0-1,-1 0,1 0,-1 1,1-1,0 0,0 0,-1 0,1 0,0 0,-1 0,1 0,0 0,-1 0,2 0,43-15,70-91,-113 105,-1 0,0 1,1 0,-1-1,0 1,1 0,-1-1,1 1,-1 0,1 0,-1 0,1 0,-1 1,0-1,1 0,-1 0,1 1,-1-1,0 1,1 0,-1-1,0 1,0 0,1 0,-1-1,0 1,0 0,0 0,0 0,0 1,0-1,0 0,-1 0,1 0,0 1,-1-1,1 0,0 1,-1-1,0 0,1 1,-1 0,14 16,-11-16,1 0,-1 0,1 0,0-1,-1 1,1-1,0 0,0 0,0-1,0 1,0-1,0 1,0-1,0-1,0 1,0 0,0-1,0 0,-1 0,1 0,0-1,0 1,-1-1,1 0,-1 0,1 0,-1 0,0 0,0-1,0 0,0 0,0 1,-1-2,1 1,-1 0,0 0,0-1,0 1,0-2,9-10</inkml:trace>
  <inkml:trace contextRef="#ctx0" brushRef="#br0" timeOffset="27842.618">6294 85,'-78'328,"65"-291,10-31,0 0,1 0,0 0,0 0,0 1,1-1,0 1,0-1,1 1,-1-1,1 1,1-1,0 3,1-6,1-1,0 1,-1-1,1 0,0 0,1 0,-1 0,0-1,0 1,1-1,-1 0,1 0,-1 0,1 0,-1-1,1 1,0-1,-1 0,1 0,-1 0,1-1,0 1,-1-1,1 0,-1 0,1 0,-1 0,0-1,3 0,47-26,-33 11</inkml:trace>
  <inkml:trace contextRef="#ctx0" brushRef="#br0" timeOffset="28087.663">6040 368,'38'0,"28"-5,11-1,-6-5,-12-1,-15 3</inkml:trace>
  <inkml:trace contextRef="#ctx0" brushRef="#br0" timeOffset="28310.11">6604 1,'15'57,"4"29,-1 5,-3-4,-5-12,-8-13,-5-14,-6-9,-7-6,-1-5,-2-7,-2-1,1-1,1-3,-2-4,2-4</inkml:trace>
</inkml:ink>
</file>

<file path=ppt/ink/ink5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01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114 791,'0'-17,"0"21,-17 275,-6-63,15-198,3-24,0-33,9-3,1 1,1 0,3 0,1 0,2 1,2 1,2 0,1 1,2 1,1 1,2 0,2 2,23-27,-31 38,2 1,1 0,0 2,2 0,0 1,1 1,1 1,0 1,1 1,1 1,0 2,1 0,3 1,-27 9,1 1,0-1,0 1,1-1,-1 1,0 0,0 1,1-1,-1 0,0 1,1 0,-1 0,0 0,1 0,-1 0,0 1,1 0,-1-1,0 1,0 0,0 1,0-1,0 1,0-1,0 1,0 0,0 0,-1 0,1 0,-1 0,1 1,-1-1,0 1,0 0,0-1,0 1,-1 0,1 0,-1 0,0 0,0 1,1 6,-1 0,0 0,-1 0,0 0,-1 0,0-1,0 1,-1 0,-1 0,1-1,-2 1,1-1,-1 0,-1 0,1 0,-2 0,-2 3,-117 125,112-125,-1-1,-1 0,0-1,-1 0,0-2,0 0,0 0,-1-2,-1 0,-1 0,17-5,0 0,1 0,-1-1,0 1,0 0,1-1,-1 0,0 1,0-1,0 0,1 0,-1 0,0 0,0 0,0 0,0-1,1 1,-1-1,0 1,0-1,1 0,-1 1,0-1,1 0,-1 0,1 0,-1 0,1-1,-1 1,1 0,0 0,0-1,0 1,-1-1,2 1,-1-1,0 0,0 1,0-1,1 0,-1 0,1 1,-1-1,1 0,0 0,0 0,-1 0,2 1,-1-1,0 0,0 0,0 0,1 0,21-41,-8 26</inkml:trace>
  <inkml:trace contextRef="#ctx0" brushRef="#br0" timeOffset="1113.849">932 566,'4'106,"-4"-103,1 1,1-1,-1 0,0 0,1 0,-1 0,1 0,0 0,0-1,0 1,1-1,-1 1,0-1,1 0,0 0,-1 0,1 0,0 0,0 0,0-1,0 0,1 1,-1-1,0 0,0-1,1 1,-1-1,0 1,1-1,-1 0,13-3,-1 0,0-1,0 0,0-1,0-1,-1-1,0 0,0-1,-1 0,0-1,0 0,-1-1,-1 0,1-1,-2-1,2-1,7-6,-18 19,-1-1,0 0,1 0,-1 0,1 0,-1 1,1-1,-1 0,1 1,0-1,-1 0,1 1,0-1,-1 1,1-1,0 1,0-1,0 1,0-1,-1 1,1 0,0 0,0-1,0 1,0 0,0 0,0 0,0 0,0 0,-1 0,1 0,0 0,0 0,0 1,0-1,0 0,0 1,0-1,-1 0,1 1,0-1,0 1,-1-1,1 1,0 0,0-1,-1 1,1 0,-1-1,1 1,-1 0,1 0,-1-1,1 1,-1 0,0 0,1 0,-1 0,0 0,0 0,0-1,0 1,1 0,-1 1,1 4,1 0,0 0,0 0,1 0,0 0,0 0,0-1,1 1,0-1,0 0,0 0,1-1,-1 1,1-1,0 0,0 0,1-1,-1 0,1 1,0-2,0 1,0-1,0 0,0 0,2 0,0-1,1 0,-1-1,1 0,-1 0,1-1,-1 0,1 0,-1-1,0 0,0-1,0 0,0 0,0 0,-1-1,1 0,-1-1,0 0,0 0,-1 0,1-1,-1 0,-1 0,1-1,2-4,2 0,-2-2,0 1,1 0,1 0,0 1,1 0,0 1,0 0,1 1,1 0,-1 1,1 0,1 1,-1 1,1 0,1 1,-1 0,6 0,-17 5,0-1,0 1,0 0,0 0,-1 0,1 1,0-1,0 1,0 0,-1-1,1 1,0 1,-1-1,1 0,-1 0,0 1,1 0,-1-1,0 1,0 0,0 0,0 0,0 0,0 1,-1-1,1 0,-1 1,1-1,-1 1,0-1,0 1,0 0,0-1,-1 1,1 0,-1 0,0 0,1 5,-1 1,0-1,0 1,-1 0,0-1,-1 0,1 1,-2-1,1 0,-1 0,-3 6,3-7,0 0,-1 1,1-1,-2-1,1 1,-1 0,0-1,0 0,0 0,-1-1,0 0,0 0,-1 0,1 0,-1-1,0 0,0-1,0 1,-1-2,1 1,-8 1,15-4,0 0,0 0,0-1,1 1,-1 0,0 0,0 0,0-1,0 1,0 0,0 0,0 0,0-1,1 1,-1 0,0 0,0-1,0 1,0 0,0 0,0-1,0 1,-1 0,1 0,0-1,0 1,0 0,0 0,0 0,0-1,0 1,0 0,-1 0,1 0,0-1,0 1,0 0,0 0,-1 0,1 0,0 0,0-1,0 1,-1 0,1 0,0 0,0 0,0 0,-1 0,1 0,0 0,22-11,205-16,-205 19,0 0,-1-1,0-1,0-1,-1-1,0-1,-1 0,-1-2,0 0,-1-1,-1-1,0 0,-1-1,-1-1,-1 0,-1-1,0 0,-2-1,9-15,-3-1,0-1,-3 0,-1-1,6-34,2-19,-20 91,0 1,0-1,0 1,0-1,-1 1,1-1,0 1,0-1,-1 1,1-1,0 1,-1-1,1 1,0-1,-1 1,1 0,-1-1,1 1,0-1,-1 1,1 0,-1 0,1-1,-1 1,1 0,-1 0,0 0,1 0,-1-1,1 1,-1 0,1 0,-1 0,1 0,-1 0,0 0,1 1,-1-1,1 0,-1 0,1 0,-1 0,1 1,-1-1,1 0,-1 0,1 1,-1-1,1 1,-1-1,1 0,0 1,-1-1,1 1,0-1,-1 1,-26 23,13-4,1 0,1 1,1 1,0 0,2 0,1 1,-5 22,1-9,0-3,3-12,1-1,1 2,0-1,2 1,0 0,2 0,0 0,2 1,0-1,1 0,2 1,0-1,2 4,-3-21,1 0,0-1,0 1,0 0,0-1,1 1,0-1,-1 0,2 0,-1 0,0 0,1-1,0 1,0-1,0 0,0 0,0 0,1-1,-1 1,1-1,-1 0,1-1,0 1,0-1,0 0,0 0,0 0,0-1,0 1,4-2,10 0,-1 0,0-2,0 0,0-1,0-1,-1-1,16-7,153-81,-167 83,-18 13,0-1,0 0,0 0,-1 1,1-1,-1 0,1 1,-1-1,1 1,-1-1,0 1,1-1,-1 1,0-1,0 1,0-1,0 1,0-1,-1 1,1-1,0 1,-1-1,1 0,-1 1,0-1,1 0,-1 1,0-1,0 1,-1 4,1 0,0-3,-1 1,1 0,0 0,0 0,0 0,0 0,1 0,0 0,0 0,0 0,0 0,0 1,1-1,0 0,0 0,0-1,0 1,1 0,-1 0,1 0,0-1,0 1,1-1,-1 0,1 1,-1-1,3 1,12 4</inkml:trace>
  <inkml:trace contextRef="#ctx0" brushRef="#br0" timeOffset="3464.558">3641 566,'-15'3,"0"1,1 0,-1 2,1-1,0 2,1 0,-1 0,2 2,-1-1,1 2,0-1,1 2,0-1,0 2,2-1,-1 1,1 1,-3 7,9-17,1 1,-1 0,1 0,0 0,0 0,0 0,1 0,-1 1,1-1,0 1,0-1,1 1,-1-1,1 1,0-1,0 1,1-1,-1 1,1-1,0 1,0-1,0 1,1-1,0 0,0 0,0 0,0 0,0 0,1 0,0-1,0 1,0-1,0 0,0 0,1 0,-1 0,1 0,0-1,0 1,0-1,0 0,0-1,1 1,-1-1,0 0,2 1,10-4,0 0,-1-1,0 0,0-2,0 1,0-2,-1 0,1-1,-2 0,1-1,-1-1,0 0,-1-1,0 0,0-1,-1 0,-1-1,0 0,6-9,23-23,-2-2,-2-1,-2-2,-2-2,-2 0,-3-2,14-38,-35 76,1-1,-2 0,0 0,-1-1,-1 1,0-1,-1 0,-1-4,0 16,-1-1,0 0,0 0,0 0,0 1,-1-1,0 0,0 1,-1 0,1-1,-1 1,0 0,-1 0,1 1,-1-1,0 1,0 0,0 0,-1 0,1 0,-1 1,0 0,0 0,-4-2,5 3,0 1,1-1,-1 1,0 0,0 1,1-1,-1 0,0 1,0 0,0 0,0 0,0 0,1 1,-1 0,0 0,0 0,0 0,1 0,-1 1,1-1,-1 1,1 0,0 0,-1 0,1 1,-1 1,-69 81,68-78,-6 10,0 0,1 1,1 1,0 0,1 0,2 0,0 1,1 0,0 0,2 1,1-1,0 1,1-1,2 11,3-15,0 0,1-1,1 0,0 0,1 0,1-1,0 0,1-1,1 1,0-2,0 1,1-2,1 1,0-1,0-1,1 0,1-1,0-1,0 0,3 1,64 16,-57-22</inkml:trace>
  <inkml:trace contextRef="#ctx0" brushRef="#br0" timeOffset="3767.687">4318 453,'-8'21,"1"0,1 1,1 0,1 1,1-1,1 1,0 0,2-1,1 1,1 0,1 7,-2-26,0 1,0-1,0 0,0 0,1 1,0-1,0 0,0 0,0 0,0-1,1 1,0 0,-1-1,2 0,-1 0,0 0,0 0,1 0,0 0,-1-1,1 0,0 0,0 0,1 0,-1-1,0 1,0-1,1 0,-1-1,1 1,-1-1,0 1,1-1,-1-1,1 1,-1-1,1 1,-1-1,0-1,1 1,1-1,2-2,1 1,0-1,-1-1,0 1,0-1,0-1,0 0,-1 0,0 0,0-1,-1 0,0 0,0-1,-1 1,0-1,0-1,0 1,-1-1,-1 1,0-1,0 0,0-1,-1 1,-1 0,1-1,-2 1,1 0,-1-1,-1 1,1-1,-2 1,1-1,-1 1,-3-7,3 12,1 0,-1 0,0 0,-1 1,1-1,-1 1,1-1,-1 1,0 0,0 0,-1 0,1 1,-1-1,1 1,-1-1,0 1,0 1,0-1,0 0,0 1,0 0,0 0,0 0,0 1,-1-1,1 1,0 0,-1 0,1 0,0 1,-1 0,-8 0,1 1,0 1,0 0,0 1,0 0,0 1,1 1,0-1,0 2,-2 1,-9 7,4-2</inkml:trace>
  <inkml:trace contextRef="#ctx0" brushRef="#br0" timeOffset="4219.032">4742 509,'-3'9,"-2"4,0 1,1-1,1 1,0 0,1 0,0-1,1 2,1-1,0 0,1 0,0 0,2 0,-1-1,1 1,-2-12,0 0,0 0,0-1,0 1,0 0,0-1,0 1,0-1,1 1,-1-1,1 0,-1 0,1 1,-1-1,1 0,0 0,-1 0,1-1,0 1,0 0,0-1,-1 1,1-1,0 0,0 1,0-1,0 0,0 0,0 0,0 0,0-1,0 1,0 0,0-1,-1 0,1 1,0-1,0 0,64-41,87-96,-152 138,0 0,0 0,0 0,0 0,1 0,-1 0,0 0,0 0,0 0,0 0,0 1,0-1,0 0,1 1,-1-1,0 1,0-1,-1 1,1 0,0-1,0 1,0 0,0 0,0-1,-1 1,1 0,0 0,-1 0,1 0,-1 0,1 0,-1 0,1 0,-1 0,0 0,1 1,-1-1,0 0,0 0,0 0,0 0,0 0,0 0,0 1,0-1,-1 0,1 0,0 0,-1 0,1 0,-1 0,0 1,6 20,-4-20,-1 0,1 0,0 0,0 0,-1 0,1-1,1 1,-1 0,0-1,0 1,1-1,-1 1,0-1,1 1,0-1,-1 0,1 0,0 0,-1 0,1 0,0 0,0-1,0 1,0 0,0-1,0 0,0 1,0-1,0 0,0 0,0 0,0 0,0 0,0-1,0 1,0-1,0 1,0-1,0 0,-1 0,1 1,1-2,64-57,-62 53,0 0,-1-1,1 0,-1 0,0 0,-1-1,0 1,0-1,-1 0,0 0,0 0,-1 0,0 0,0 0,-1 0,0 0,0 0,-1-1,-5-9</inkml:trace>
  <inkml:trace contextRef="#ctx0" brushRef="#br0" timeOffset="4634.472">5363 734,'121'-181,"-121"180,0 0,0 0,1 0,-1 0,1 0,-1 0,1 0,-1 0,1 0,0 0,-1 0,1 0,0 0,0 0,0 1,0-1,0 0,0 1,0-1,0 1,0-1,0 1,0-1,0 1,0 0,0-1,0 1,0 0,0 0,1 0,-1 0,0 0,0 0,0 0,0 0,0 0,1 1,-1-1,0 0,0 1,0-1,0 1,0-1,0 1,0 0,0-1,0 1,0 0,-1 0,1 0,0-1,0 1,-1 0,1 0,-1 0,1 0,-1 0,1 0,-1 0,1 1,-1-1,0 0,0 0,1 0,-1 1,0 3,1 0,0 0,0 0,0 0,1 0,0 0,0 0,0 0,0-1,1 1,0-1,0 0,0 1,0-1,1-1,-1 1,1 0,0-1,0 0,1 0,-1 0,1 0,-1-1,1 0,0 0,0 0,0 0,0-1,0 0,0 0,0 0,0-1,0 0,3 0,1-3,0 0,-1 0,1-1,-1 0,0-1,0 0,0 0,-1-1,1 0,-2 0,1-1,0 0,-1 0,-1 0,1-1,-1 0,0 0,-1 0,0-1,0 1,-1-1,0 0,-1 0,0 0,3-13</inkml:trace>
  <inkml:trace contextRef="#ctx0" brushRef="#br0" timeOffset="7615.012">6407 876,'57'-37,"-43"23,91-93,-48 54,-33 28,1 2,1 1,1 1,1 1,0 1,2 2,2 0,-30 15,0 1,0 0,0 0,0 0,0 0,0 0,0 0,0 0,1 1,-1-1,0 1,0-1,0 1,1 0,-1 0,0 0,0 0,1 0,-1 1,0-1,0 1,1 0,-1-1,0 1,0 0,0 0,0 0,0 0,0 1,-1-1,1 0,0 1,0 0,-1-1,1 1,-1 0,0 0,1-1,-1 1,0 0,0 0,0 0,-1 1,1-1,0 0,-1 0,1 2,-1 168,0-164,0 0,0 0,-1 0,0 0,0-1,-1 1,0 0,0-1,-1 1,0-1,0 0,-1 0,0 0,0-1,0 1,-1-1,0 0,0 0,-1 0,0-1,0 0,0 0,-1-1,1 1,-1-1,0-1,-5 3,4-3,-1 0,0 0,0 0,0-1,0 0,0-1,0 0,-1-1,1 0,0 0,0-1,0 0,-1 0,1-1,0-1,0 1,1-1,-1-1,1 0,-1 0,1 0,1-1,-1-1,1 1,-1-1,1 0,1-1,0 1,0-1,0-1,0 1,0-3,5 7,0 0,0-1,1 1,-1 0,1-1,0 1,-1-1,2 1,-1 0,0-1,1 1,-1 0,1-1,0 1,0 0,0 0,1 0,0-1,8-13</inkml:trace>
  <inkml:trace contextRef="#ctx0" brushRef="#br0" timeOffset="12021.185">7226 424,'1'-1,"0"0,0 0,0 0,0 1,0-1,0 0,0 1,0-1,0 0,0 1,1 0,-1-1,0 1,0 0,0-1,1 1,-1 0,0 0,0 0,1 0,-1 0,0 0,0 1,1-1,-1 0,0 1,0-1,0 1,1-1,-1 1,0-1,0 1,0 0,0 0,0-1,0 1,0 0,-1 0,1 0,0 0,0 0,-1 0,1 0,0 0,5 5,0-1,0 1,-1 0,0 1,0-1,0 1,-1 0,0 1,0-1,0 1,-1-1,-1 1,1 0,-1 0,-1 0,1 0,-1 0,-1 1,1-1,-2 0,1 0,-2 7,-1 8,-2-1,0 0,-2 0,0-1,-1 0,-2 0,-7 12,2-12,16-39,12-15,1 0,2 2,1 0,1 1,2 1,0 0,3 2,11-12,-24 30,0 0,0 1,0 0,1 0,0 1,1 1,-1 0,1 1,5-2,-15 6,0 1,0-1,-1 0,1 1,0 0,0-1,0 1,0 0,0 0,0 0,0 0,0 0,-1 1,1-1,0 0,0 1,0-1,0 1,-1 0,1 0,0 0,0 0,-1 0,1 0,-1 0,1 0,-1 1,0-1,1 0,-1 1,0-1,0 1,0 0,0-1,0 1,0 0,-1 0,1-1,0 1,-1 0,1 1,7 83,-8-82,-28 197,27-201,1 1,-1-1,1 1,-1-1,1 1,0-1,-1 1,1 0,0-1,-1 1,1-1,0 1,0 0,-1-1,1 1,0 0,0-1,0 1,0 0,0-1,0 1,0 0,0-1,0 1,0 0,1-1,-1 1,0 0,0-1,1 1,-1-1,0 1,1 0,-1-1,0 1,1-1,-1 1,1-1,-1 1,1-1,-1 1,1-1,-1 0,1 1,0-1,-1 0,1 0,-1 1,1-1,0 0,-1 0,1 0,0 0,-1 1,1-1,0 0,-1 0,1-1,0 1,-1 0,1 0,0 0,-1 0,1 0,0-1,-1 1,1 0,-1-1,1 1,0 0,151-147,-132 127,-3 2,1 1,0 1,1 1,1 0,0 2,1 0,11-5,-31 18,-1-1,1 1,-1 0,1-1,0 1,-1 0,1-1,0 1,0 0,-1 0,1-1,0 1,0 0,-1 0,1 0,0 0,0 0,-1 0,1 0,0 0,0 1,-1-1,1 0,0 0,-1 1,1-1,0 0,-1 1,1-1,0 1,-1-1,1 0,-1 1,1 0,-1-1,1 1,-1-1,1 1,-1 0,1-1,-1 1,0 0,1-1,-1 1,0 0,0-1,0 1,0 0,1 0,-1-1,0 1,0 0,0 0,0-1,-1 1,1 0,0 0,0-1,0 1,-1 0,1 0,-14 48,-38 120,48-117,8-34</inkml:trace>
  <inkml:trace contextRef="#ctx0" brushRef="#br0" timeOffset="12936.058">8439 509,'-20'6,"1"0,0 2,0 0,1 1,0 1,1 0,0 2,0 0,2 1,-1 0,-6 9,19-20,0 1,0-1,1 1,-1 0,1 0,0 0,-1 1,1-1,1 0,-1 1,0-1,1 1,0 0,0-1,0 1,0 0,1 0,-1 0,1 0,0-1,0 1,0 0,1 0,-1 0,1 0,0-1,0 1,0 0,1-1,-1 1,1-1,0 1,0-1,0 0,1 1,-1-1,1-1,-1 1,1 0,0-1,0 1,0-1,1 0,-1 0,1 1,3-2,0 1,-1-1,1 0,0-1,0 1,-1-1,1-1,0 1,0-1,-1-1,1 1,-1-1,1 0,-1 0,0-1,1 0,-1 0,-1 0,1-1,0 0,-1 0,0-1,2 0,101-121,-36 20,-76 147,0-26,1-1,0 1,1-1,0 1,1 0,1 0,0 0,1 0,1 0,0-1,1 1,1 2,0-11,1-1,0 0,0 0,0 0,0-1,1 1,0-1,0-1,0 1,0-1,0 0,1 0,-1-1,1 0,0 0,0 0,0-1,0 0,0-1,0 1,0-1,0-1,0 1,3-2,17-2,0-2,0-1,0-2,-1 0,0-2,-1 0,0-2,-1-1,0-1,-1-1,-1 0,3-5,14-14,-1-3,-2 0,-1-2,-2-2,26-44,-47 67,-1-1,-1 0,-1-1,0 0,-2 0,0-1,3-20,-9 39,-1-1,1 1,-1 0,1-1,-1 1,0 0,0-1,-1 1,1 0,-1-1,0 1,0 0,0 0,0 0,0-1,-1 1,1 0,-1 1,0-1,0 0,0 0,0 1,0-1,-1 1,1 0,-1 0,1 0,-1 0,0 0,0 1,0-1,0 1,0-1,0 1,0 0,-1 1,1-1,0 0,-1 1,1 0,0 0,-1 0,1 0,0 0,-1 1,1-1,0 1,0 0,-1 0,-11 6,1 1,0 0,0 1,1 0,0 1,0 0,2 1,-1 1,1 0,1 0,0 1,-5 10,2-4,1-1,1 2,0-1,2 1,1 1,0 0,1 0,2 1,0-1,1 1,1 0,1 0,1 0,1 6,1-20,1-1,-1 0,2 0,-1-1,0 1,1 0,1-1,-1 1,1-1,0 0,0 0,1-1,-1 1,1-1,0 0,1 0,0-1,-1 0,1 0,1 0,-1 0,0-1,1 0,2 0,7 3,0 0,0-1,1-1,0-1,0 0,0-1,0-1,0-1,16-1,4-6,-1-1,0-2,0-2,-1-1,-1-2,0-1,-1-2,-1-1,0-2,-2 0,0-3,-2 0,-1-2,-1 0,-1-2,-1-1,-1-1,-2-1,-1-1,-2-1,5-13,-19 38,1 1,-2 0,1-1,-1 0,0 0,-1 0,0 0,0-1,-1 1,0 0,0-1,-1 1,0-1,-1-5,0 12,0 0,1 1,-1 0,0-1,0 1,0-1,-1 1,1 0,0 0,0 0,-1 0,1 0,0 0,-1 0,1 0,-1 0,1 0,-1 1,0-1,1 1,-1-1,0 1,1 0,-1 0,0 0,1 0,-1 0,0 0,1 0,-1 0,0 0,1 1,-1-1,0 1,1 0,-1-1,1 1,-1 0,1 0,-1 0,-63 36,43-21,1 1,2 1,-1 1,2 0,1 2,0 0,2 0,0 2,1 0,2 0,0 1,2 1,0 0,-2 14,10-29,1-1,0 1,0-1,1 1,0-1,1 1,0 0,1-1,0 0,0 1,1-1,0 0,1 0,-1-1,2 1,-1-1,2 1,-1-2,1 1,0 0,0-1,1 0,0-1,0 0,1 0,-1 0,1-1,1 0,-1 0,1-1,0-1,-1 1,2-1,-1-1,0 1,1-2,-1 1,1-1,-1-1,1 0,-1 0,1-1,0 0,75-21,-60 11</inkml:trace>
  <inkml:trace contextRef="#ctx0" brushRef="#br0" timeOffset="14417.801">10894 537,'-13'-5,"-1"1,1 1,-1 0,0 1,0 1,0 0,0 0,-1 2,1 0,0 0,0 1,0 1,1 0,-1 1,-10 5,17-6,1 0,-1 1,1 0,0 0,1 0,-1 1,1 0,0 0,0 0,0 1,1-1,0 1,0 0,0 1,1-1,0 0,0 1,0 0,1 0,0 0,1 0,-1 0,1 0,1 0,-1 0,1 1,1-1,-1 0,2 6,-1-10,0-1,0 0,1 0,-1 0,0 0,1 0,0-1,-1 1,1 0,0-1,0 1,0-1,0 1,0-1,0 0,0 0,0 0,0 0,1 0,-1-1,0 1,1-1,-1 1,1-1,-1 0,0 0,1 0,-1 0,1 0,-1-1,0 1,1-1,-1 1,0-1,2 0,79-39,-82 39,27-18,-2 0,-1-2,0-1,-2-1,0-1,7-11,-30 34,0 0,0 0,1 0,-1 0,0 0,1 0,-1 0,1 0,0 0,-1 0,1 0,0 0,-1 1,1-1,0 0,0 0,0 1,-1-1,1 0,0 1,0-1,0 1,0-1,0 1,0 0,0-1,1 1,-1 0,0 0,0 0,0 0,0 0,0 0,0 0,0 0,0 0,1 0,-1 1,0-1,0 0,0 1,0-1,0 1,0-1,0 1,0-1,-1 1,1 0,0-1,0 1,0 0,-1 0,1 0,0 0,-1 0,1 0,9 25,42 75,-50-99,0 1,0 0,0 0,1-1,0 1,-1-1,1 0,0 0,0 0,0 0,0-1,0 1,0-1,1 0,-1 1,1-2,-1 1,0 0,1-1,-1 1,1-1,-1 0,1 0,0-1,-1 1,0-1,1 1,-1-1,3-1,76-62,-58 40,-24 24,15-16,1 1,1 1,0 0,1 1,0 1,1 0,0 2,16-7,-33 16,0 1,1-1,-1 0,0 1,0-1,0 1,0 0,1 0,-1 0,0 0,0 0,0 0,1 0,-1 1,0-1,0 1,0 0,0 0,0 0,0-1,0 2,0-1,0 0,0 0,-1 1,1-1,0 1,-1-1,0 1,1 0,-1-1,0 1,0 0,1 0,-2 0,1 0,0 0,0 0,-1 0,1 1,-1-1,1 0,-1 0,0 2,4 99,-4-102,1-1,0 1,0 0,0 0,0 0,0-1,0 1,0 0,0-1,1 1,-1-1,0 1,0-1,0 0,1 0,-1 1,0-1,0 0,0 0,1 0,-1 0,0 0,0-1,1 1,-1 0,0 0,0-1,0 1,1-1,-1 1,0-1,0 0,0 1,0-1,0 0,0 0,0 1,0-1,-1 0,1 0,0 0,0 0,-1 0,1 0,-1 0,1-1,0 0,5-3,22-15,-9 4,1 1,1 1,0 0,1 2,1 1,0 1,23-8,-45 17,0 1,1-1,-1 1,0-1,1 1,-1 0,1-1,-1 1,0 0,1 0,-1 0,1 0,-1 0,0 0,1 0,-1 1,1-1,-1 0,0 1,1-1,-1 1,0 0,0-1,1 1,-1 0,0 0,0 0,0-1,0 1,0 0,0 1,0-1,0 0,-1 0,1 0,0 0,-1 1,1-1,0 0,-1 1,0-1,1 0,-1 1,0-1,0 1,0-1,0 0,0 1,0-1,0 1,0-1,0 0,-1 1,-21 75,21-76,0 0,-1 1,1-1,1 0,-1 1,0-1,0 1,0-1,1 1,-1-1,1 1,-1-1,1 1,0 0,-1-1,1 1,0 0,0-1,0 1,0 0,0-1,1 1,-1-1,0 1,1 0,0-1,-1 1,1-1,0 1,-1-1,1 1,0-1,0 0,0 1,0-1,1 0,-1 0,0 0,0 0,1 0,-1 0,1 0,-1 0,9-3,0-1,-1 1,0-2,1 1,-1-1,0-1,-1 1,1-1,-1-1,0 0,2-2,14-9,-5 5,-6 2,1 0,1 1,0 0,0 2,0 0,1 0,0 2,0 0,3 0,-17 5,0-1,0 1,0 0,0 0,0 0,0 0,0 0,0 1,0-1,-1 1,1-1,0 1,0-1,0 1,-1 0,1 0,0 0,-1 0,1 0,0 1,-1-1,0 0,1 1,-1-1,0 1,0-1,0 1,0-1,0 1,0 0,0 0,0 0,-1-1,1 1,-1 0,1 0,-1 0,0 0,0 0,0 0,0 0,0 0,0 0,0 0,-1-1,0 2,-20 94,19-93,-3 14,3-4</inkml:trace>
  <inkml:trace contextRef="#ctx0" brushRef="#br0" timeOffset="14917.6">12475 509,'-10'8,"1"1,-1 0,1 0,1 1,0 0,0 1,1-1,1 2,0-1,0 0,1 1,0 0,1 1,1-1,0 1,0-1,2 1,-1 1,3-11,-1 0,1 0,0-1,0 1,1-1,-1 1,0-1,1 1,-1-1,1 0,0 0,0 0,0 0,0 0,0 0,0 0,1-1,-1 1,0-1,1 0,-1 1,1-1,0 0,-1-1,1 1,0 0,0-1,-1 1,1-1,0 0,0 0,2-1,91-14,-88 13,0-1,0 1,-1-2,1 1,-1-1,0 0,0 0,0-1,-1 0,0 0,0-1,0 0,0 0,-1 0,0-1,0 1,-1-1,0 0,0-1,-1 1,1-1,-2 1,1-1,-1 0,0 0,-1 0,0 0,0 0,-1-1,0 1,0 0,-1 0,0 0,0 0,-3-8,0 12,1 0,-1 0,0 0,0 1,-1-1,1 1,-1 0,1 0,-1 1,0-1,0 1,0 0,0 0,-1 1,1 0,-1 0,1 0,0 0,-1 1,1 0,-1 0,1 1,-1-1,-3 2,6-2,-22 1</inkml:trace>
  <inkml:trace contextRef="#ctx0" brushRef="#br0" timeOffset="19721.163">12786 509,'103'-17,"-101"18,0 0,0 1,-1-1,1 0,0 1,-1 0,1-1,-1 1,0 0,1 0,-1-1,0 1,0 0,0 0,-1 0,1 1,0-1,-1 0,1 0,-1 0,0 0,0 1,0-1,0 0,0 0,0 0,0 1,-1-1,1 0,-1 0,0 0,1 0,-1 0,0 26,0-23,1 0,0 0,1-1,-1 1,1 0,0 0,0-1,0 1,1 0,0-1,0 0,0 1,0-1,1 0,-1 0,1 0,0 0,0 0,1-1,-1 0,1 1,0-1,0-1,0 1,0 0,0-1,0 0,1 0,-1 0,1-1,-1 1,1-1,0 0,0 0,-1-1,1 0,0 1,0-2,0 1,4-1,4-5,0-1,-1 0,0 0,0-1,-1-1,0 0,0 0,-1-1,-1-1,1 0,-2 0,1-1,-2 0,1 0,-2 0,0-1,0 0,0-4,3-45,-14 61,1 6</inkml:trace>
  <inkml:trace contextRef="#ctx0" brushRef="#br0" timeOffset="20223.534">13350 650,'20'-20,"52"-71,-37 22,-33 119,-1-44,1-1,0 1,0-1,1 1,0-1,0 0,0 0,0 0,1 0,0-1,0 1,0-1,0 0,1 0,0-1,-1 1,1-1,1 0,-1-1,0 1,1-1,-1 0,1 0,0-1,0 1,-1-1,1-1,0 1,0-1,0 0,0 0,0-1,0 1,0-1,-1-1,1 1,0-1,-1 0,1 0,-1-1,0 0,2-1,9-5,0-1,-1 0,0-1,-1-1,0-1,-1 0,-1 0,0-1,0-1,4-9,5-40,-19 42</inkml:trace>
  <inkml:trace contextRef="#ctx0" brushRef="#br0" timeOffset="20539.022">14253 0,'0'20,"0"29,0 12,0 1,0-6,0-8,0-7,0-6,0-3,0-4,0 0,0-1,0-1,0 1,0 1,-5-5,-1-11,0-8</inkml:trace>
  <inkml:trace contextRef="#ctx0" brushRef="#br0" timeOffset="20788.392">13999 255,'44'10,"42"3,16-1,1-2,-8-8,-15-4,-16-2,-19 0</inkml:trace>
  <inkml:trace contextRef="#ctx0" brushRef="#br0" timeOffset="23859.121">14902 255,'-17'255,"14"-246,1 1,0-1,1 1,0-1,0 1,1-1,0 1,1 0,0-1,0 1,1-1,0 0,1 1,0-1,0 0,1 0,2 1,-5-8,1-1,-1 1,1-1,-1 1,1-1,0 0,0 0,0 0,0 0,0 0,0 0,0 0,0-1,0 1,0-1,0 0,0 1,0-1,0 0,1 0,-1 0,0-1,0 1,0 0,0-1,0 0,0 1,0-1,0 0,0 0,0 0,0 0,0 0,-1-1,1 1,0 0,-1-1,1 0,60-62,-37 30,-2-1,-2-2,-1 0,-2-1,-1-1,-2-2,-8 27,-3 20,-4 28,0-27,-2 506,1-492,0 0,-1-1,-1 1,-1 0,0-1,-2 0,0 0,-2-1,0 1,-1-2,-1 1,0-1,-10 10,-44 19,63-46,-1 0,0 0,0 0,0-1,0 1,0-1,1 1,-1-1,0 0,0 0,0 1,0-1,0-1,0 1,0 0,0 0,0-1,0 1,0-1,0 0,0 0,1 1,-1-1,0 0,1 0,-1-1,0 1,1 0,-1 0,1-1,0 1,-1-1,1 1,0-1,0 0,0 0,0-1,-2-9,0-1,2 1,-1-1,2 1,0-1,0 1,1-1,1 0,0 1,0 0,1-1,1 1,0 1,1-1,0 0,1 1,4-6,3-13,24-54,-26 59</inkml:trace>
  <inkml:trace contextRef="#ctx0" brushRef="#br0" timeOffset="24308.308">15523 396,'0'5,"0"6,-5 1,-1 4,4-1,4-8,0-5</inkml:trace>
  <inkml:trace contextRef="#ctx0" brushRef="#br0" timeOffset="24669.926">15608 650,'-10'10,"2"2,-2 0,0 3,-3-2,-4-2,0 1,5-6,3-5</inkml:trace>
  <inkml:trace contextRef="#ctx0" brushRef="#br0" timeOffset="28223.406">1 1214,'552'-46,"-290"23,-122 11,0 5,78 9,-61 0,210-13,194-24,-286 22,63 14,-116 0,743-1,-729-29,-11 1,1 0,575 29,-106-1,-344 28,71-29,-99-27,-75 46,-142-9,-1-4,73-6,-43-1,1268 2,-1034-27,536 26,-510-27,-223 27,142-10,-141-2,0 7,2 8,-40-1,172-31,220 31,-331-28,284 26,-255 2,-27 26,55-28,-110-25,110 25,-83 28,26-26,-171-1</inkml:trace>
</inkml:ink>
</file>

<file path=ppt/ink/ink5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37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436,'-271'1,"142"25,130-26,0 0,0 1,-1-1,1 1,0-1,0 1,-1-1,1 1,0 0,-1-1,1 1,-1 0,1-1,-1 1,1 0,-1 0,1 0,-1-1,0 1,0 0,1 0,-1 0,0 0,0 0,0-1,0 1,0 0,0 0,0 0,0 0,0 0,0 0,-1 0,1-1,0 1,-1 0,1 0,0 0,-1-1,1 1,-1 0,1 0,-1-1,1 1,-1 0,0-1,1 1,-1-1,0 1,0-1,1 1,-1-1,0 1,0-1,0 0,0 1,1-1,-1 0,0 0,0 0,0 0,0 0,0 0,0 0,0 0,0 0,131 47,11-19,-135-27,0-1,0 1,0 0,-1 0,1 0,0 1,-1-1,1 1,-1 1,0-1,1 1,-1 0,-1 0,1 1,0-1,0 1,-5-1,0-1,0 1,-1-1,1 1,-1-1,1 0,-1 1,0-1,1 0,-1 0,-1 1,1-1,0 0,0 0,-1 0,1 0,-1 0,0-1,1 1,-1 0,0-1,0 1,0-1,0 0,0 0,0 1,-1-1,1-1,0 1,-1 0,1 0,0-1,-1 0,1 1,-1-1,-1 0,-2 2,-312 134,285-123,1 1,1 2,1 1,0 1,1 1,1 2,-3 4,29-23,1-1,-1 1,1-1,0 1,0 0,-1-1,1 1,0 0,0 0,1 0,-1 0,0 0,1 0,-1 0,1 0,0 0,-1 0,1 0,0 0,0 0,0 0,1 0,-1 0,0 0,1 0,-1 0,1 0,0 0,0 0,0 0,0 0,0-1,0 1,0 0,0-1,1 1,-1-1,1 1,1 0,70 46,-48-42,-1-1,1-2,0 0,0-1,0-2,1 0,17-4,23 2,140 0,-183-3,-5-1</inkml:trace>
  <inkml:trace contextRef="#ctx0" brushRef="#br0" timeOffset="3419.747">1496 549,'-170'404,"110"-301,60-103,0-1,0 1,0-1,0 0,0 1,0-1,0 1,-1-1,1 1,0-1,-1 1,1-1,0 1,-1 0,1-1,0 1,-1-1,1 1,-1 0,1-1,0 1,-1 0,1-1,-1 1,1 0,-1 0,0-1,1 1,-1 0,1 0,-1 0,1 0,-1 0,1 0,-1 0,0 0,1 0,-1 0,1 0,-1 0,1 0,-1 1,1-1,-1 0,1 0,-1 1,1-1,-1 0,1 1,-1-1,1 0,-1 1,1-1,0 0,-1 1,1-1,0 1,-1-1,1 1,0-1,0 1,-1-1,1 1,0-1,0 1,0 0,2-46,10 9,1 0,2 0,2 1,1 1,1 1,2 1,1 1,12-12,12-20,-42 56,-2 3,0 1,-1 0,1 0,0 0,0 1,1-1,-1 0,0 1,1 0,0-1,0 1,-1 0,1 0,0 1,0-1,1 1,0-1,-2 3,-1 0,1 0,-1 0,0 0,0 1,0-1,1 0,-1 1,-1-1,1 1,0-1,0 1,0 0,-1-1,1 1,-1 0,0-1,1 1,-1 0,0 0,0-1,0 1,0 0,0 0,0-1,-1 1,2 1,-4 261,3-263,-1 0,1 0,0 0,-1 0,1 0,0 1,0-1,0 0,0 0,0 0,0 0,0 0,0 0,1 0,-1 1,0-1,1 0,-1 0,1 0,-1 0,1 0,-1 0,1-1,0 1,-1 0,1 0,0 0,0 0,0-1,0 1,-1 0,1-1,0 1,0-1,0 1,0-1,0 1,1-1,-1 0,0 0,0 1,0-1,0 0,0 0,0 0,0 0,0 0,1 0,-1-1,0 1,0 0,0 0,0-1,0 1,0-1,0 1,0-1,0 1,0-1,0 0,0 0,-1 1,1-1,0 0,0 0,-1 0,1 0,0 0,-1 1,1-2,94-131,43-68,-71 99,-67 103,0-1,0 1,0-1,0 1,0-1,0 1,0-1,0 1,1-1,-1 1,0-1,0 1,1-1,-1 1,0-1,1 0,-1 1,0-1,1 0,-1 1,1-1,-1 0,0 1,1-1,-1 0,1 0,-1 0,1 1,-1-1,1 0,-1 0,1 0,-1 0,1 0,-1 0,1 0,-1 0,1 0,-1 0,1 0,-1 0,1 0,-1-1,1 1,-1 0,1 0,-1-1,1 1,-1 0,0 0,1-1,-1 1,1 0,-1-1,0 1,1-1,-5 50,-51 198,29-78,19-142,0-3</inkml:trace>
  <inkml:trace contextRef="#ctx0" brushRef="#br0" timeOffset="3917.415">2061 859,'-228'271,"208"-248,10-11,20-26,140-163,-23 42,-127 135,1-1,-1 1,0-1,1 0,-1 1,1-1,-1 1,1 0,-1-1,1 1,-1-1,1 1,-1 0,1-1,0 1,-1 0,1 0,0-1,-1 1,1 0,-1 0,1 0,0 0,-1 0,1 0,0 0,-1 0,1 0,0 0,-1 0,1 0,0 1,-1-1,1 0,0 0,-1 1,1-1,-1 1,1-1,-1 0,1 1,-1-1,1 1,-1-1,1 1,-1-1,0 1,1-1,-1 1,1 0,9 39,-7-23,37 171,-38-163</inkml:trace>
  <inkml:trace contextRef="#ctx0" brushRef="#br0" timeOffset="4168.072">1891 1113,'39'-4,"16"-3,5 1,-8 1</inkml:trace>
  <inkml:trace contextRef="#ctx0" brushRef="#br0" timeOffset="12068.895">0 775,'0'-22,"1"0,1 0,1 1,1-1,1 1,1-1,0 2,2-1,7-13,-14 32,23-52,3 1,1 2,29-38,-24 42,-27 36,0 0,1 0,0 1,1-1,0 1,1 1,0 0,0 0,1 1,0 0,1 1,-1 0,2 0,-1 1,0 1,1 0,7-2,106-16,-118 21,0 0,0 1,1-1,-1 2,0-1,1 1,-1 0,1 0,-1 1,0 0,1 0,-1 1,0 0,0 0,0 1,0 0,-1 0,1 0,-1 1,4 2,-10-6,-1 1,1-1,-1 0,1 0,0 0,-1 0,1 0,0 1,-1-1,1 0,0 0,-1 0,1 1,0-1,-1 0,1 1,0-1,0 0,0 1,-1-1,1 0,0 1,0-1,0 0,0 1,-1-1,1 0,0 1,0-1,0 1,0-1,0 0,0 1,0-1,0 1,0-1,0 0,0 1,0-1,1 1,-1-1,0 0,0 1,0-1,0 0,1 1,-1-1,0 0,0 1,1-1,-1 0,-40-7,-183-100,222 106,0 1,0-1,0 1,-1 0,1 0,0 0,0-1,0 1,0 0,0 0,0 0,0 1,0-1,-1 0,1 0,0 1,0-1,0 0,0 1,0-1,0 1,0-1,0 1,1 0,-1-1,0 1,0 0,0 0,1 0,-1-1,0 1,1 0,-1 0,1 0,-1 0,1 0,-1 0,1 0,0 0,-1 0,1 1,0-1,0 0,0 1,-4 56,4-50,8 133,-8-140,1 0,-1 0,1 0,-1 0,1 0,-1 0,1 0,0-1,0 1,-1 0,1 0,0 0,0-1,0 1,0 0,0-1,0 1,0-1,0 1,0-1,0 0,0 1,0-1,0 0,1 0,-1 0,0 0,0 0,0 0,0 0,0 0,1 0,-1 0,0-1,0 1,0 0,0-1,0 1,0-1,0 1,0-1,0 0,0 1,0-1,0 0,49-36,-43 31,97-59,-103 65,0 0,0-1,0 1,1 0,-1 0,0-1,0 1,0 0,0 0,0 0,0 0,0 1,1-1,-1 0,0 0,0 1,0-1,0 1,0-1,0 1,0-1,0 1,0-1,0 1,-1 0,1 0,0-1,0 1,0 0,-1 0,1 0,-1 0,1 0,-1 0,1 0,-1 0,1 0,-1 0,0 0,1 0,-1 0,0 0,0 1,0-1,0 0,0 0,0 0,0 0,-1 0,1 0,0 1,-4 13</inkml:trace>
</inkml:ink>
</file>

<file path=ppt/ink/ink5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8,'-10'5,"3"1,1-4,7-9,-2-1,0 4,-5 3,-6 6,3 3,9 0,8-1,9-3,0-1</inkml:trace>
</inkml:ink>
</file>

<file path=ppt/ink/ink5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0,'-9'10,"-4"7,5 2,5-8,7-6,7-3,-2-2,-8-2,1 1,0-1</inkml:trace>
</inkml:ink>
</file>

<file path=ppt/ink/ink5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1 378,'5'0,"6"0,6 0,6 0,2 0,3 0,1 0,0 0,1 0,-1 0,0 0,0 0,-1 0,1 0,-11 0,-7 0</inkml:trace>
  <inkml:trace contextRef="#ctx0" brushRef="#br0" timeOffset="373.129">1 604,'19'0,"16"0,7 0,-4-4,-3-3,-3 1,-2 2,-2 0,0 2,-1 1,1 0,0 1,-5 1</inkml:trace>
  <inkml:trace contextRef="#ctx0" brushRef="#br0" timeOffset="879.797">989 68,'0'454,"-25"-322,21-135,4-8</inkml:trace>
  <inkml:trace contextRef="#ctx0" brushRef="#br0" timeOffset="1282.915">651 97,'16'-12,"0"1,1 0,0 1,1 1,0 1,1 1,0 0,0 2,0 0,1 1,-1 1,1 0,0 2,0 0,0 2,0 0,-1 1,13 3,53-3,111-1,-194-1,0 0,-1 0,1 0,0 0,0 0,-1 0,1 1,0-1,-1 1,1-1,-1 1,1 0,0-1,-1 1,1 0,-1 0,0 0,1 0,-1 0,0 1,1-1,-1 0,0 1,0-1,0 0,0 1,0 0,-1 9</inkml:trace>
  <inkml:trace contextRef="#ctx0" brushRef="#br0" timeOffset="1650.126">565 831,'29'-15,"29"-9,8-1,0 4,-9 1,-3 4,-6 4,-7 4,-5 4,-4-2,-3 0,-1 0,-1 2,0 2,0 0,0-3,1-1,-5 0</inkml:trace>
  <inkml:trace contextRef="#ctx0" brushRef="#br0" timeOffset="2496.358">1441 520,'-178'361,"164"-333,11-19,12-18,150-212,39 33,-198 187,1 0,-1 0,1 0,0 0,-1 0,1 0,0 1,0-1,0 0,-1 0,1 1,0-1,0 1,0-1,0 1,0-1,0 1,0-1,0 1,0 0,1 0,-1 0,0-1,0 1,0 0,0 0,0 0,0 1,0-1,0 0,1 0,-1 1,0-1,0 0,0 1,0-1,0 1,0 0,-1-1,1 1,0-1,0 1,0 0,0 0,-1 0,1 0,0-1,-1 1,1 0,-1 0,1 0,-1 0,1 0,-1 0,0 1,9 64,18 165,-27-229,0 1,0 0,-1-1,1 0,-1 1,1-1,-1 1,0-1,0 0,0 1,0-1,-1 0,1 0,0 0,-1 0,0 0,1 0,-1 0,0-1,0 1,0 0,0-1,0 0,0 1,-1-1,1 0,0 0,0 0,-1-1,1 1,-1-1,1 1,-1-1,1 0,-1 0,1 0,-1 0,1 0,-1 0,1-1,-3 0,-5-1,1 0,-1-1,1 0,0 0,0-1,0-1,0 1,1-1,-1-1,-1-2,-92-93,88 89</inkml:trace>
  <inkml:trace contextRef="#ctx0" brushRef="#br0" timeOffset="5503.86">2146 40,'-7'1,"-1"-1,1 2,0-1,-1 1,1 0,0 0,0 1,1 0,-1 0,0 1,1 0,0 0,0 0,0 1,1 0,-1 0,1 0,0 1,1 0,-1 0,1 0,0 0,1 1,0-1,0 1,0 0,0 0,1 0,0 5,-60 247,60-246,0-1,1 1,1 0,0 0,0-1,1 1,1 0,1 0,-1-1,2 0,0 1,0-1,1-1,1 1,0-1,0 0,1 0,1 0,0-1,0-1,1 1,0-1,0-1,1 1,0-2,1 1,0-2,0 1,6 1,3-5,0-1,0 0,1-2,-1 0,0-2,0 0,0-1,0-1,0-1,-1 0,0-2,0 0,0-1,3-4,-2 5,0-2,-1-1,0 0,-1-2,0 0,-1 0,-1-2,1 0,-2-1,0-1,-1 0,-1-1,0 0,-2-1,0-1,0 0,-2 0,0-1,-2 0,5-18,-10 30,-1-1,0 1,-1-1,0 0,0 1,-1-1,0 0,0 1,-1-1,0 1,0-1,-1 1,0 0,-1 0,0 0,0 1,-1-1,0 1,0 0,0 0,-1 1,0 0,-2-2,-6-4,1 1,-2 0,1 1,-2 0,1 1,-1 1,-1 1,1 0,-1 1,-15-3,13 5,0 1,0 1,0 1,0 0,0 2,0 0,0 1,0 1,1 1,-1 0,1 1,0 1,0 1,0 1,1 1,1 0,-1 1,1 0,1 1,0 1,1 1,-2 2,-6 11</inkml:trace>
  <inkml:trace contextRef="#ctx0" brushRef="#br0" timeOffset="5969.885">1920 491,'111'-50,"-95"41,0 0,1 1,0 0,0 2,1 0,-1 1,1 0,1 2,-1 0,11 0,-24 4,-1 0,0 1,1-1,-1 1,0 0,0 0,0 0,0 1,0-1,-1 1,1 0,-1 0,1 0,-1 1,0-1,-1 1,1 0,-1-1,1 1,-1 0,0 1,0-1,-1 0,1 2,24 37,-18-36,0-1,0 0,1 0,0-1,0 0,0 0,1-1,-1 0,1-1,0 0,0-1,0 0,0-1,0 1,0-2,1 0,-1 0,0-1,0 0,1 0,-1-2,0 1,-1-1,7-3,-2-5,-17 7</inkml:trace>
</inkml:ink>
</file>

<file path=ppt/ink/ink5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0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57 113,'5'5,"6"2,6-1,5-1,4-1,2-2,1-1,0 4,0 1,1 0,-1-1,0-2,-1-1,0-1,-4-6,-7-1</inkml:trace>
  <inkml:trace contextRef="#ctx0" brushRef="#br0" timeOffset="261.889">0 367,'39'-4,"16"-3,5 1,-3 2,-7 0,-7 2,-11 1</inkml:trace>
  <inkml:trace contextRef="#ctx0" brushRef="#br0" timeOffset="832.258">226 0,'42'59,"-25"-41,130 127,-146-140,0-1,0 1,0 0,-1 0,0 0,0-1,0 1,0 0,-1 0,0 0,0-1,0 1,0 0,-1-1,0 1,0-1,0 1,-1-1,1 0,-1 0,0 0,0-1,0 1,-1-1,1 1,-1-1,0 0,0 0,0-1,0 1,0-1,0 0,-2 0,-8 10,-15 12,3-4,1 2,1 0,1 2,2 0,-17 24,29-30,7-5</inkml:trace>
</inkml:ink>
</file>

<file path=ppt/ink/ink5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0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31 311,'-2'2,"0"-1,1 1,-1 0,0 0,1 0,-1 0,1 0,0 0,-1 0,1 1,0-1,1 0,-1 1,0-1,1 0,-1 1,1-1,-1 1,1-1,0 3,0-2,-9 247,11-154,10-1,-12-93,1 0,0 1,0-1,0 0,0 1,0-1,0 0,1 0,-1 0,1 0,0 0,-1 0,1-1,0 1,0-1,0 1,0-1,0 1,1-1,-1 0,0 0,1 0,-1-1,0 1,1 0,-1-1,1 0,-1 1,1-1,-1 0,1 0,-1 0,1-1,-1 1,1-1,0 0,14-5,0-1,0 0,-1-2,0 0,0 0,-1-2,-1 0,0-1,0 0,-1-1,-1 0,0-1,-1 0,0-1,-1-1,2-5,-12 22,0 0,0 0,0-1,0 1,0 0,0 0,1 0,-1 0,0-1,1 1,-1 0,0 0,1-1,-1 1,1 0,-1-1,1 1,-1 0,1-1,-1 1,1-1,0 1,-1-1,1 1,0-1,-1 1,1-1,0 0,0 1,0-1,-1 0,1 0,0 1,0-1,0 0,0 0,-1 0,1 0,0 0,0 0,0 0,0-1,-1 1,1 0,0 0,0-1,0 1,-1 0,1-1,0 1,-1-1,1 1,0-1,-1 1,1-1,0 1,-1-1,1 0,-1 1,1-1,-1 0,0 0,1 1,-1-1,0 0,1 0,-1 0,0 1,0-1,1-1,9 39,-8-27,0 1,1 0,0-1,1 0,0 1,1-2,0 1,0 0,1-1,1 0,-1 0,1-1,1 0,0 0,-5-6,0 0,0 0,0-1,0 1,0-1,0 0,1 0,-1 0,0 0,1-1,-1 1,1-1,-1 0,1 0,-1 0,0-1,1 1,-1-1,1 1,-1-1,0 0,0-1,0 1,1-1,-1 1,0-1,-1 0,1 0,0 0,2-2,66-82,-52 54,-2-1,-1 0,-1-1,-2-1,-1 0,-3-1,0 0,-2-3,-6 35,-1 1,1-1,-1 0,0 0,0 0,0 0,-1 1,0-1,1 0,-1 0,0 1,-1-1,1 1,-1-1,0 1,1-1,-3-1,-8-7</inkml:trace>
  <inkml:trace contextRef="#ctx0" brushRef="#br0" timeOffset="385.034">1019 1,'-40'155,"24"-61,16-92,0 1,0 0,1-1,-1 1,1 0,-1-1,1 1,0-1,0 1,0-1,0 1,1-1,-1 0,1 0,-1 1,1-1,0 0,0 0,0-1,0 1,0 0,0-1,0 1,0-1,1 0,-1 1,1-1,-1-1,1 1,-1 0,1 0,2-1,125-8,-91 0,-19 7,-7 3</inkml:trace>
  <inkml:trace contextRef="#ctx0" brushRef="#br0" timeOffset="665.613">793 565,'57'-10,"25"-7,2-2,-8 4,-12 3,-12 4,-11 4,-6 2,-10 6,-9 2</inkml:trace>
  <inkml:trace contextRef="#ctx0" brushRef="#br0" timeOffset="1165.528">934 706,'24'-1,"-15"0,0 0,1 1,-1 0,1 0,-1 1,0 1,1-1,-1 1,0 1,0 0,0 0,-1 0,1 1,-1 1,1 0,-8-2,0-1,0 1,0 0,-1 0,1 0,-1-1,0 1,0 0,0 0,0 0,-1 0,1 0,-1-1,1 1,-1 0,0 0,0-1,0 1,0-1,-1 1,1-1,-1 1,0-1,1 0,-1 0,0 1,0-1,0-1,-1 1,1 0,0-1,-1 1,1-1,-1 1,0-1,1 0,-1 0,0 0,-7 7,-4 2,7-5,0-1,0 2,0-1,1 1,-1 0,1 0,1 1,-1-1,1 1,0 1,1-1,0 1,0 0,0-1,-1 8,5-13,0 0,0-1,0 1,1 0,-1-1,0 1,1-1,-1 1,1-1,0 1,-1-1,1 1,0-1,0 0,0 1,0-1,0 0,0 0,0 0,1 0,-1 0,0 0,1 0,-1 0,0 0,1-1,-1 1,1 0,-1-1,1 0,0 1,-1-1,1 0,-1 0,1 1,0-1,-1-1,1 1,1 0,65-9,79-50,-129 50</inkml:trace>
</inkml:ink>
</file>

<file path=ppt/ink/ink5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5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0,2 0,1 0,0 0,1 0,-1 0,0 0,-5 0</inkml:trace>
</inkml:ink>
</file>

<file path=ppt/ink/ink5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6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0,'-6'158,"9"-109,0 245,-5-274,-1 1,0 0,-2-1,0 0,-2 0,0 0,-1-1,-1 0,0 0,-2-1,0 0,-1-1,-1-1,-1 1,14-17,0 0,0-1,0 1,0 0,0-1,-1 1,1 0,0 0,0-1,0 1,0 0,0-1,-1 1,1 0,0 0,0-1,0 1,-1 0,1 0,0 0,-1-1,1 1,0 0,0 0,-1 0,1 0,0 0,-1 0,1 0,0-1,-1 1,1 0,0 0,0 0,-1 0,1 0,0 0,-1 0,1 1,0-1,-1 0,1 0,0 0,12-33,-2 16</inkml:trace>
  <inkml:trace contextRef="#ctx0" brushRef="#br0" timeOffset="433.21">384 142,'-236'197,"234"-196,0 0,0 1,0 0,0-1,0 1,0 0,0 0,1 0,-1 0,1 0,-1 1,1-1,0 0,0 1,0-1,0 1,0-1,0 1,1-1,-1 1,1 0,0-1,0 1,0 0,0-1,0 1,1-1,-1 1,1 0,0-1,-1 1,1-1,0 1,1-1,-1 0,0 0,1 1,-1-1,1 0,0 0,-1 0,1 0,1 0,89 70,-63-50,-23-19,0 1,0-1,0 2,0-1,-1 1,1-1,-1 1,-1 1,1-1,-1 1,0 0,0 0,0 0,-1 0,0 1,0-1,-1 1,0 0,1 4,-4 6</inkml:trace>
  <inkml:trace contextRef="#ctx0" brushRef="#br0" timeOffset="1151.767">779 86,'-6'-3,"0"1,1 0,-1 0,0 1,-1 0,1 0,0 0,0 1,0-1,-1 2,1-1,0 1,0 0,0 0,0 0,0 1,0 0,0 0,0 1,1 0,-1 0,1 0,0 0,0 1,0 0,-3 3,0-2,-102 83,108-85,1-1,0 0,-1 1,1 0,0-1,0 1,1-1,-1 1,0 0,1 0,0 0,0-1,-1 1,2 0,-1 0,0-1,1 1,-1 0,1 0,0-1,-1 1,2 0,-1-1,0 1,0-1,1 1,-1-1,1 0,0 0,0 0,0 0,0 0,0 0,0 0,0 0,0-1,1 0,-1 1,1-1,-1 0,1 0,0 0,-1 0,1-1,0 1,0-1,-1 1,3-1,37 9,-31-8,-1 0,1 1,-1 0,0 0,0 2,0-1,0 1,0 0,-1 1,1 0,-1 1,-1 0,1 0,-1 1,0 0,0 0,-1 1,2 3,-5-5,1 0,-2 1,1 0,0 0,-1 0,-1 0,1 1,-1-1,0 1,-1-1,0 1,0 0,0 0,-1-1,0 1,-1 0,0 0,0-1,-1 1,0-1,0 1,0-1,-1 0,0 1,-1-1,0-1,0 1,-5 5,-1 0,-2-1,1 0,-1-1,-1 0,0-1,-1 0,1-2,-1 1,-12 3,20-8,0-1,0 0,-1 0,1 0,-1-1,1 0,-1 0,0-1,1 0,-1 0,0 0,1-1,-1 0,1 0,-1-1,1 0,0 0,-1-1,1 1,0-1,0 0,1-1,-1 0,-1-1,5 3,0 0,-1-1,1 1,0-1,0 1,0-1,0 0,1 0,-1 1,1-1,0 0,0-1,0 1,0 0,0 0,1 0,0-1,-1 1,1 0,0 0,0-1,1 1,-1 0,1 0,0-1,0 1,0 0,0 0,0 0,1 0,-1 0,1 0,0 1,2-3,81-80,2 42,-61 33</inkml:trace>
</inkml:ink>
</file>

<file path=ppt/ink/ink5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0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0,6 0,2 0,3 0,1 0,0 0,1 0,-1 0,-5 0</inkml:trace>
</inkml:ink>
</file>

<file path=ppt/ink/ink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2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8,'-1'-1,"0"0,1 1,-1-1,0 1,1-1,-1 1,0-1,0 1,1-1,-1 1,0 0,0-1,0 1,0 0,0 0,1 0,-1 0,0-1,0 1,0 1,0-1,0 0,0 0,1 0,-1 0,0 0,0 1,0-1,0 0,1 1,-1-1,0 1,0-1,1 1,-1-1,0 1,1 0,-1-1,0 1,1 0,-1-1,1 1,-1 0,1 0,0-1,-1 1,1 0,0 0,-1 0,1 0,0 0,0-1,0 1,0 0,0 0,0 0,-2 1,-132 208,68-96,-80 83,145-195,5-9</inkml:trace>
  <inkml:trace contextRef="#ctx0" brushRef="#br0" timeOffset="280.809">46 8,'5'28,"11"25,3 7,3-1,2-6,-2-7,-1-7,-4-5,1-8,-4-4,-3-1,0-5,-1-3</inkml:trace>
  <inkml:trace contextRef="#ctx0" brushRef="#br0" timeOffset="871.514">357 656,'145'-214,"-145"213,1 0,-1 0,0 0,1 0,-1 0,1 0,-1 0,1 0,-1 0,1 0,0 0,-1 0,1 0,0 0,0 0,0 1,0-1,0 0,-1 1,1-1,0 0,1 1,-1 0,0-1,0 1,0-1,0 1,0 0,0 0,0 0,1 0,-1 0,0 0,0 0,0 0,0 0,1 0,-1 1,0-1,0 0,0 1,0-1,0 1,0-1,0 1,0 0,0-1,0 1,0 0,0 0,-1-1,1 1,0 0,-1 0,2 1,1 10,-3-10,0 1,0-1,0 0,1 0,-1 0,0 0,1 0,0 0,-1 0,1 0,0 0,0 0,0-1,0 1,0 0,0 0,1-1,-1 1,1-1,-1 1,1-1,-1 0,1 0,0 1,0-1,0 0,-1-1,1 1,0 0,0 0,0-1,0 1,0-1,0 0,1 0,-1 1,0-1,0 0,0-1,0 1,0 0,123-79,-124 79,0-1,0 1,0-1,1 1,-1 0,0 0,0-1,0 1,1 0,-1 0,0 0,0 0,1 0,-1 1,0-1,0 0,0 0,1 1,-1-1,0 1,0-1,0 1,0-1,0 1,0 0,0 0,0-1,0 1,0 0,0 0,-1 0,1 0,0 0,-1 0,1 0,0 0,-1 0,0 1,1-1,-1 0,1 0,-1 0,0 1,0-1,0 0,6 62,-6-58,4 49,1-35</inkml:trace>
</inkml:ink>
</file>

<file path=ppt/ink/ink5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0,'-5'8,"1"-1,1 1,-1-1,2 1,-1 0,1 0,0 0,0 0,1 1,0-1,1 0,-1 1,2-1,0 3,-2 5,2 487,-1-491</inkml:trace>
  <inkml:trace contextRef="#ctx0" brushRef="#br0" timeOffset="467.429">312 142,'-58'42,"2"3,1 1,-8 14,61-59,-1 1,1-1,0 1,0 0,0-1,0 1,0 0,0 0,0 0,1 1,-1-1,1 0,0 1,-1-1,1 0,0 1,1 0,-1-1,0 1,1-1,-1 1,1 0,0 0,0-1,0 1,0 0,0-1,1 1,-1 0,1-1,0 1,-1-1,1 1,1-1,-1 1,0-1,0 1,1-1,0 0,-1 0,1 0,0 0,1 1,67 31,-61-32,0 1,0 0,-1 1,1 0,-1 0,0 1,-1 0,1 0,-1 1,0 0,0 0,0 0,-1 1,0 0,-1 1,0-1,2 3,-6-7,-1-1,1 1,0-1,-1 1,1 0,-1-1,0 1,0-1,0 1,0 0,0-1,0 1,-1 0,0-1,1 1,-1-1,0 1,0-1,0 0,-1 1,1-1,-9 12</inkml:trace>
  <inkml:trace contextRef="#ctx0" brushRef="#br0" timeOffset="1084.411">566 311,'-5'9,"-1"-1,0-1,1 1,0 1,0-1,1 0,0 1,0 0,1 0,0 0,1 0,0 1,1-1,0 1,0-1,1 1,0-1,1 1,0-1,1 4,-2-11,1 0,0 0,0-1,1 1,-1 0,0-1,0 1,1-1,-1 0,1 1,-1-1,1 0,0 0,0 0,-1 0,1 0,0 0,0 0,0-1,0 1,0-1,0 0,0 1,0-1,0 0,0 0,0 0,0 0,0 0,0-1,0 1,0-1,0 1,0-1,-1 0,1 0,1 0,67-40,-42 21,-2-1,-1-2,0 0,-2-2,0-1,8-14,-8 11,-20 60,-37 142,50-46,-13-118,0 0,0 1,-1 0,0-1,-1 1,0 0,-1 0,0 0,0 0,-1 0,0 0,-1-1,0 1,-1 0,1-1,-2 0,0 1,0-1,0-1,-1 1,-1-1,1 0,-1 0,-1 0,0 0,-63 36,68-43,-1 0,1 0,0-1,-1 1,1 0,-1-1,1 0,-1 1,1-1,-1 0,1 0,-1 0,1-1,0 1,-1-1,1 1,-1-1,1 0,0 0,-1 0,1 0,0 0,0 0,0-1,0 1,0-1,0 1,0-1,0 0,1 0,-1 0,0-6,0 1,1 0,0 0,1 0,0-1,0 1,0 0,1-1,0 1,0 0,1 0,0 0,0 0,1 0,0 0,0 1,0-1,1 1,0 0,0 0,1 0,-1 1,4-4,116-103,-96 91,41-19,-48 29</inkml:trace>
</inkml:ink>
</file>

<file path=ppt/ink/ink5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0,'-5'5,"-6"1,-2 5,7 1,4-3</inkml:trace>
</inkml:ink>
</file>

<file path=ppt/ink/ink5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0,'-5'10,"-6"3,-2 4,2-1</inkml:trace>
</inkml:ink>
</file>

<file path=ppt/ink/ink5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29 423,'10'-5,"17"-1,9 0,3 1,0-3,-2-1,-2 2,-3 1,-2 3,-6 6,-7 2</inkml:trace>
  <inkml:trace contextRef="#ctx0" brushRef="#br0" timeOffset="270.815">0 621,'44'0,"18"0,4 0,-5 0,-12 0</inkml:trace>
  <inkml:trace contextRef="#ctx0" brushRef="#br0" timeOffset="666.173">847 0,'0'29,"0"24,0 7,0-1,-4-6,-3-8,1-6,2-5,0-3,2-3,-4-1,-1 0,1 0,1 0,-3-4,0-2,-4 1,0-3</inkml:trace>
  <inkml:trace contextRef="#ctx0" brushRef="#br0" timeOffset="970.064">509 0,'43'5,"39"1,14 0,-4-1,-8-1,-9-2,-12-1,-12-1,-10 0,-7 0,-5 0,-7 4,-7 7,-6 2</inkml:trace>
  <inkml:trace contextRef="#ctx0" brushRef="#br0" timeOffset="1219.968">424 678,'43'-5,"34"-6,13-2,-4 2,-12 3,-13-3,-13 1,-9 3,-7 1,-4 3,-7 1</inkml:trace>
  <inkml:trace contextRef="#ctx0" brushRef="#br0" timeOffset="2073.392">1327 423,'-56'93,"8"-13,-4-1,-43 49,44-77,52-74,88-78,210-179,-221 217,-77 63,-1-1,1 1,-1 0,1-1,-1 1,1 0,-1 0,1 0,-1-1,1 1,-1 0,1 0,-1 0,1 0,-1 0,1 0,-1 0,1 0,-1 0,1 0,-1 0,1 1,-1-1,1 0,-1 0,1 0,-1 1,1-1,-1 0,1 1,-1-1,1 0,-1 1,0-1,1 0,-1 1,0-1,1 1,-1-1,0 1,0-1,1 1,-1-1,0 1,0-1,0 1,0-1,1 1,-1-1,0 1,0-1,0 1,0-1,0 1,-1-1,1 1,0-1,0 1,0 0,0-1,-1 1,1-1,0 1,-10 39,9-37,-6 16,1 0,0 1,2 0,0 0,1 0,2 0,0 1,0-1,2 1,3 12,2 30,-46-61,6-13,0-2,1 0,1-3,-30-18,37 20</inkml:trace>
  <inkml:trace contextRef="#ctx0" brushRef="#br0" timeOffset="2616.553">2089 112,'-41'26,"0"2,2 1,2 2,0 1,-23 29,45-44,1 0,1 0,0 1,2 1,0 0,1 0,0 1,-3 15,10-27,0 1,1-1,0 1,1 0,-1-1,2 1,-1 0,1 0,1 0,-1 0,2-1,-1 1,1 0,0-1,1 1,0-1,1 0,-1 1,1-2,1 1,0 0,3 3,-2-4,1 0,0-1,0 0,1 0,0-1,0 0,0 0,0-1,1 0,-1 0,1-1,0 0,0-1,1 0,-1 0,0-1,1-1,-1 1,0-1,1-1,-1 0,4 0,12-3,0-1,0-1,0-1,-1-1,0-1,-1-2,17-9,-24 13,-1 0,0-2,-1 1,0-2,0 0,-1 0,0-2,-1 1,0-2,-1 1,-1-2,0 1,0-1,-2-1,0 0,0 0,-1 0,-1-1,-1 0,0 0,-1-1,-1 1,0-1,-1-5,-2 15,0-1,0 1,-1 0,0 0,-1 0,1 0,-1 0,-1 0,1 0,-1 1,0-1,-1 1,1-1,-1 1,-1 1,1-1,-1 0,0 1,0 0,0 0,-1 1,0 0,0 0,0 0,0 0,-1 1,1 0,-1 0,0 1,0 0,0 0,0 1,-2-1,-144 18,121-10</inkml:trace>
  <inkml:trace contextRef="#ctx0" brushRef="#br0" timeOffset="2898.922">1751 508,'22'-14,"0"1,2 1,-1 1,1 1,1 2,0 0,0 1,0 1,1 2,0 1,6 0,-17 5,-1 1,0 0,0 1,0 0,-1 1,0 1,0 0,0 1,4 3,-4-2,1-1,0 0,0-1,0-1,1 0,0-1,15 3,45-10,-57-3</inkml:trace>
</inkml:ink>
</file>

<file path=ppt/ink/ink5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6.7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1531,'2'-2,"-1"0,0 0,1 0,0 0,-1 1,1-1,0 0,0 1,-1 0,1-1,0 1,0 0,1 0,-1 0,0 0,0 1,0-1,1 1,-1-1,0 1,1 0,-1-1,0 1,1 1,0-1,0 0,412-8,-28-16,-51-5,22 29,-164-26,-46 13,-103 6,0 2,-1 2,1 2,14 3,97-5,25-24,-23 15,-111 4,-1 2,1 2,0 2,0 2,28 5,-52-1,-5 2</inkml:trace>
  <inkml:trace contextRef="#ctx0" brushRef="#br0" timeOffset="17708.499">1355 1700,'11'-168,"8"75,43-204,62-162,-78 305,-85 172,-172 103,211-121,0 0,0 0,1 0,-1 1,0-1,1 0,-1 1,0-1,0 0,0 1,1-1,-1 0,0 1,0-1,0 0,0 1,0-1,0 1,1-1,-1 0,0 1,0-1,0 1,0-1,0 0,-1 1,1-1,0 0,0 1,0-1,0 1,0-1,0 0,-1 1,1-1,0 0,0 1,-1-1,1 0,0 0,0 1,-1-1,1 0,0 0,-1 1,1-1,0 0,-1 0,1 0,0 1,-1-1,1 0,0 0,-1 0,1 0,-1 0,1 0,37 2,-32-2,388-2,-432-20,-223-80,238 94</inkml:trace>
  <inkml:trace contextRef="#ctx0" brushRef="#br0" timeOffset="18275.104">1919 34,'-8'3,"0"0,1 0,-1 1,0 0,1 0,0 1,0 0,0 0,1 1,0 0,0 0,0 0,1 1,0 0,0 0,0 0,1 0,0 1,1 0,0 0,0 0,0 0,1 0,1 0,-1 1,1 6,0-4,0 0,1 0,0 0,1 0,0 0,1-1,0 1,1 0,0-1,0 0,1 1,1-2,0 1,0 0,1-1,0 0,0 0,1-1,1 1,-1-2,1 1,0-1,1 0,0-1,0 0,0 0,1-1,0 0,10 3,-8-6,1-1,-1 0,1-1,-1-1,1 0,-1 0,1-1,-1-1,0 0,0 0,0-2,0 1,-1-2,0 1,0-1,0-1,-1 0,0-1,0 0,-1 0,6-6,-4 4,-1 0,1-1,-1 0,-1-1,0 0,-1 0,0-1,-1 0,-1 0,3-7,-7 14,1 0,-1 0,0 0,-1-1,0 1,1 0,-2-1,1 1,-1-1,0 1,-1-1,1 1,-1-1,0 1,-1 0,0 0,0-1,0 1,-1 0,1 1,-2-1,1 0,0 1,-4-4,-5-1,0 0,0 1,-1 0,-1 1,0 1,0 0,0 0,-1 2,1 0,-1 0,-1 2,1 0,0 0,-1 2,0 0,1 0,-1 2,0 0,1 0,-1 2,1 0,-4 1,-18 3</inkml:trace>
  <inkml:trace contextRef="#ctx0" brushRef="#br0" timeOffset="18890.518">1439 289,'28'-5,"-1"2,1 0,0 2,0 1,0 2,16 2,58 2,241-7,-154-25,13-5,-174 31,-4 0</inkml:trace>
</inkml:ink>
</file>

<file path=ppt/ink/ink5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2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0 254,'20'0,"15"0,7 0,1 0,-2 0,-3 0,-4 0,-2 0,-2 0,-1 0,-1 0,-1 0,1 0,-5-4,-2-3,1 1,-9 2,-6 0</inkml:trace>
  <inkml:trace contextRef="#ctx0" brushRef="#br0" timeOffset="279.082">28 453,'34'0,"25"0,8 0,-8-5,-9-2,-8 1,-7 1,-4 2,-3 0,-6-3,-6 0</inkml:trace>
  <inkml:trace contextRef="#ctx0" brushRef="#br0" timeOffset="966.045">311 0,'199'143,"-115"-85,-81-55,0-1,-1 2,1-1,-1 0,1 1,-1-1,-1 1,1-1,0 1,-1 0,0 0,1 0,-2 0,1 0,0 0,-1 0,0 0,0 0,0 0,0 0,-1 0,1 0,-1 0,0 0,0 0,-1 0,1-1,-1 1,0 0,-1 1,-73 104,-147 89,199-176</inkml:trace>
</inkml:ink>
</file>

<file path=ppt/ink/ink5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1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1,'-5'0,"-6"5,3 1,3-5,8-2,2-2</inkml:trace>
</inkml:ink>
</file>

<file path=ppt/ink/ink5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2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1,'-4'5,"-8"1,5 0,2-1</inkml:trace>
</inkml:ink>
</file>

<file path=ppt/ink/ink5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7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1 339,'24'0,"13"0,4 0,1 0,-2 0,-4 0,-2 0,-8 0</inkml:trace>
  <inkml:trace contextRef="#ctx0" brushRef="#br0" timeOffset="266.042">57 481,'29'5,"24"1,7 0,-1-1,-6-2,-12-1</inkml:trace>
  <inkml:trace contextRef="#ctx0" brushRef="#br0" timeOffset="1205.371">848 29,'-11'165,"-25"67,3-97,29-132,2-5</inkml:trace>
  <inkml:trace contextRef="#ctx0" brushRef="#br0" timeOffset="1485.377">594 1,'43'0,"43"0,12 0,-1 0,-8 0,-14 0,-15 0,-13 0,-9 0,-7 0,-9 5,-12 1,-13 5,-6 0</inkml:trace>
  <inkml:trace contextRef="#ctx0" brushRef="#br0" timeOffset="1738.101">509 622,'33'-5,"46"-2,13 1,1 1,-11 1,-14 2,-14 1,-12 1,-7 0,-6 0,-7 0</inkml:trace>
  <inkml:trace contextRef="#ctx0" brushRef="#br0" timeOffset="2605.214">1469 396,'-208'272,"199"-257,18-24,4-3,193-159,-145 131,-38 24,0 1,2 0,0 2,0 1,1 1,10-2,-34 12,0 0,0 1,-1 0,1-1,0 1,0 0,0 0,0 0,0 0,-1 0,1 0,0 1,0-1,0 0,-1 1,1 0,0-1,0 1,-1 0,1 0,-1 0,1 0,-1 0,1 0,-1 1,0-1,1 0,-1 1,0-1,0 1,0-1,0 1,0 0,0-1,-1 1,1 0,-1 0,1-1,-1 1,1 0,-1 0,0 0,2 91,-3-74,-8 121,7-139,1 0,-1 1,1-1,-1 0,0 0,0 0,0-1,1 1,-1 0,0-1,0 1,0-1,0 1,0-1,0 0,0 0,0 0,0 0,0 0,0-1,0 1,0-1,0 1,0-1,0 1,1-1,-1 0,0 0,0 0,1 0,-1 0,0-1,1 1,0 0,-1-1,1 1,0-1,-1 1,1-1,0 0,0 0,0 1,1-1,-10-6,-5-5,0 1,-1 1,0 0,-1 1,0 0,-1 2,0 0,0 1,0 0,-1 2,0 0,-1 2,-6-1,-1 3,3 1</inkml:trace>
  <inkml:trace contextRef="#ctx0" brushRef="#br0" timeOffset="3633.443">2316 29,'-35'20,"0"2,2 1,1 1,1 2,1 2,0 3,15-18,1 1,0 1,2 0,0 0,0 2,2-1,0 2,0-1,2 1,1 1,0-1,-3 16,9-26,0-1,1 1,1-1,-1 1,1-1,0 0,1 0,0 1,0-1,0 0,1 0,0-1,0 1,1 0,0-1,0 0,1 0,-1 0,1-1,0 0,1 1,-1-2,1 1,0-1,1 0,-1 0,1 0,-1-1,1 0,0-1,0 1,7 0,14 1,0-1,1-2,-1-1,0-1,1-1,-1-1,0-2,0-1,-1-1,1-2,-2 0,1-2,-1-1,-1-1,0-1,-1-1,-1-1,0-1,16-16,-24 19,0-1,0 0,-2-1,0 0,0-1,-2-1,0 0,2-6,-9 15,-1 0,1 0,-2 0,1 0,-1 0,-1 0,0 0,0-1,-1 1,0-1,0 1,-1 0,-1-1,1 1,-2 0,1 0,-1 0,0 0,-4-6,3 8,0 0,-1-1,0 1,0 1,-1-1,1 1,-1 0,-1 0,1 1,-1 0,0 0,0 0,-1 1,1 0,-1 1,0-1,0 1,0 1,-1 0,1 0,0 1,-1 0,1 0,-2 1,-12-1,0 1,1 2,-1 0,1 1,0 2,0 0,0 1,-19 8,2 2</inkml:trace>
  <inkml:trace contextRef="#ctx0" brushRef="#br0" timeOffset="3972.16">2005 368,'24'-6,"27"-8,1 2,0 2,0 3,0 2,5 2,-42 4,0 2,0 0,0 0,-1 1,1 1,-1 1,0 0,0 1,-1 0,69 28,-57-27,-18-5,0 0,0 0,0-1,1 1,-1-2,1 1,0-1,-1 0,1-1,0 0,0 0,-1 0,1-1,0 0,-1-1,1 0,2-1,8-8</inkml:trace>
</inkml:ink>
</file>

<file path=ppt/ink/ink5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5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1 452,'9'0,"13"0,8 0,3 0,1 0,-1 0,0 0,-2 0,-1 0,-1 0,0 0,-1 0,0 0,-10 0,-8 0</inkml:trace>
  <inkml:trace contextRef="#ctx0" brushRef="#br0" timeOffset="486.917">649 1,'-1'255,"-53"-1,40-198,8-32</inkml:trace>
  <inkml:trace contextRef="#ctx0" brushRef="#br0" timeOffset="936.829">932 170,'-294'186,"293"-186,0 0,0 1,-1-1,1 0,0 0,0 0,0 1,0-1,0 1,-1-1,1 1,0-1,0 1,0 0,0-1,0 1,1 0,-1 0,0-1,0 1,0 0,1 0,-1 0,0 0,1 0,-1 0,1 1,-1-1,1 0,0 0,-1 0,1 0,0 1,0-1,0 0,0 0,0 0,0 1,0-1,0 0,0 0,1 0,-1 0,0 1,1-1,-1 0,1 0,0 0,-1 0,1 0,0 0,-1 0,1 0,0-1,0 1,0 0,0 0,0 0,71 32,-57-27,-1 0,1 1,-1 1,0 0,-1 0,0 2,12 10,-6-1,-2-4</inkml:trace>
  <inkml:trace contextRef="#ctx0" brushRef="#br0" timeOffset="1564.359">1186 226,'-32'45,"20"-30,0 1,1 1,1 0,0 1,1 0,1 0,1 0,0 4,6-19,1-1,-1 1,1-1,0 1,0 0,0-1,0 1,0 0,0-1,1 1,-1 0,1-1,0 1,0-1,0 1,0-1,0 0,0 1,1-1,-1 0,1 0,0 0,-1 0,1 0,0 0,0 0,0-1,0 1,1-1,-1 0,0 1,1-1,-1 0,1 0,-1 0,1-1,-1 1,1-1,0 1,-1-1,1 0,0 0,-1 0,1 0,-1-1,1 1,0-1,-1 1,3-2,10-2,-1-1,0 0,0-1,0 0,0-1,-1-1,-1 0,1-1,-1 0,-1-1,0 0,0-1,-1 0,0-1,7-12,21-18,-37 41,-1 1,0 0,1-1,-1 1,0-1,1 1,-1 0,1-1,-1 1,1 0,-1 0,1-1,-1 1,1 0,-1 0,1 0,-1 0,1 0,0 0,-1 0,1 0,-1 0,1 0,-1 0,1 0,-1 0,1 0,-1 0,1 0,-1 1,1-1,-1 0,1 0,-1 1,1-1,-1 0,1 1,-1-1,0 0,1 1,-1-1,1 1,-1-1,0 1,0-1,1 1,-1-1,0 1,0-1,0 1,1-1,-1 1,0-1,0 1,0-1,0 1,0-1,0 1,0 0,0-1,0 1,0-1,-1 1,1-1,0 1,0-1,0 1,-1-1,1 1,1 51,-1-46,-2 341,2-338,0 0,-1 0,0 0,-1 0,1 0,-2 0,1 0,-1-1,-1 1,1-1,-1 0,-1 0,0 0,0-1,0 0,-1 0,0 0,0 0,-1-1,0 0,0 0,0-1,-1 0,1-1,-1 1,0-1,-1-1,0 1,7-2,-1 0,1 0,-1-1,0 1,1-1,-1 1,0-1,0 0,0 0,0 0,0 0,0-1,0 1,0-1,0 0,0 0,0 0,0 0,0 0,0-1,0 1,0-1,0 0,0 0,0 0,0 0,0-1,1 1,-1-1,0 0,1 1,0-1,-1 0,1-1,0 1,0 0,0 0,0-1,0 0,1 1,-1-1,1 0,0 1,0-1,-1-2,4-10,0 0,2 0,-1 1,2-1,0 1,0 0,2 0,0 1,0 0,1 0,0 1,1 0,1 0,0 1,1 0,3-7,87-100,-85 105</inkml:trace>
</inkml:ink>
</file>

<file path=ppt/ink/ink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0,'-44'0,"-23"0,-5 0,4 0,10 0,9 0,13 0</inkml:trace>
</inkml:ink>
</file>

<file path=ppt/ink/ink5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227 216,'-18'404,"-16"-156,28-172,6-65</inkml:trace>
  <inkml:trace contextRef="#ctx0" brushRef="#br0" timeOffset="469.344">0 187,'114'-13,"-1"5,106 7,-113 22,-103-20,-1 0,1-1,-1 2,0-1,0 0,0 0,0 1,0-1,0 1,0 0,0 0,0-1,-1 1,1 0,-1 0,1 1,-1-1,0 0,0 0,0 1,0-1,0 0,-1 1,1-1,-1 1,1-1,-1 1,0-1,0 1,0-1,0 1,-1 0,1-1,-1 0,1 1,-1-1,0 1,0-1,0 0,0 1,-11 19,0-1,-2 0,0-1,-2 0,0-1,-1-1,0-1,-9 6,-73 83,97-104,0 0,0 0,0-1,1 1,-1 0,1 1,-1-1,1 0,0 0,0 0,0 1,0-1,0 1,1-1,-1 1,1-1,-1 1,1-1,0 1,0-1,0 1,0-1,1 1,-1 0,1-1,0 0,-1 1,1-1,0 1,0-1,0 0,1 0,-1 1,1-1,-1 0,1 0,0-1,-1 1,1 0,0 0,0-1,0 1,1-1,-1 0,0 0,0 1,2-1,64 17,-58-17,0 1,0 0,0 0,0 1,-1 1,1-1,-1 2,0-1,0 1,0 1,0 0,-7-4,-1 0,1 0,-1 0,1 0,-1 0,0 1,0-1,0 0,0 0,-1 1,1-1,0 1,-1-1,0 1,0-1,1 1,-1-1,-1 1,1-1,0 1,-1-1,1 0,-1 1,0-1,0 1,0-1,0 0,0 0,0 0,0 0,-1 0,1 0,-2 1,-57 63,22-33,-1-2,-1-1,-1-2,-2-2,-13 4,16-17,40-13,-1 1,0-1,1 0,-1 0,1 0,-1 0,0 1,1-1,-1 0,0 0,1 0,-1 0,0 0,1-1,-1 1,1 0,-1 0,0 0,1 0,-1-1,1 1,-1 0,0-1,1 1,-1 0,1-1,-1 1,1-1,0 1,-1 0,1-1,-1 1,1-1,0 0,-1 1,1-1,0 1,-1-1,1 1,0-1,0 0,0 1,0-1,0 0,0 1,0-1,0 0,0 1,0-1,0 1,0-1,0 0,0 1,0-1,1 0,-1 1,0-1,0 1,1-1,8-16,5 2</inkml:trace>
  <inkml:trace contextRef="#ctx0" brushRef="#br0" timeOffset="1097.64">734 751,'9'8,"1"-1,-1 0,1-1,0 0,1 0,-1-1,1 0,0-1,0-1,1 0,-1 0,1-1,-1 0,1-1,0-1,0 0,-1 0,1-1,0 0,-1-1,1-1,-1 0,1 0,-1-1,0-1,-1 0,3-1,10-10,-1 0,-2-1,1-1,-2-1,0-1,10-15,-29 35,0 1,-1-1,1 1,0-1,0 1,0-1,0 1,0-1,0 1,0-1,0 1,0-1,0 1,0-1,0 1,0-1,0 1,0-1,0 1,0-1,1 0,-1 1,0-1,0 1,1-1,-1 1,0-1,1 0,-1 1,0-1,1 0,-1 1,0-1,1 0,-1 1,1-1,-1 0,1 0,-1 1,1-1,-1 0,1 0,-1 0,1 0,-1 0,1 0,-1 0,1 0,-1 0,1 0,-1 0,1 0,-1 0,1 0,-1 0,0-1,1 1,-1 0,1 0,-1-1,1 1,-1 0,1 0,-1-1,0 1,1 0,-1-1,1 0,-1 54,0-47,-1 0,1 0,0-1,0 1,0-1,0 1,1 0,0-1,0 1,1-1,0 0,0 1,0-1,0 0,1 0,0 0,0 0,0-1,0 1,1-1,0 0,0 0,0 0,0-1,1 1,0-1,-1 0,1 0,0-1,0 1,1-1,-1 0,0-1,1 1,2-1,6-1,-1-1,1-1,-1-1,0 0,0 0,0-2,0 1,-1-2,0 1,0-2,0 0,-1 0,0-1,0 0,-1-1,0 0,0-1,-1 0,-1 0,7-10,16-19,-1-2,-2-1,-2-1,-2-1,-2-1,-1-1,-3-1,-2-1,-2 0,-2-1,-2-1,2-43,-12 87,1 2,0-1,-1 0,1 0,-1 0,0 0,-1 0,1 1,-1-1,0 0,0 0,-1 1,1-1,-1 0,0 1,0 0,-2-3,2 6,0 1,0 0,0-1,-1 1,1 0,0 0,0 0,0 0,0 1,0-1,0 0,0 1,0 0,0-1,0 1,0 0,0 0,0 0,1 0,-1 0,0 1,1-1,-1 0,1 1,-1-1,1 1,-1 0,1-1,0 1,0 0,0 0,0 0,0 0,1 0,-1 0,1 0,-1 0,0 2,-16 31,2 2,1 0,2 0,1 1,2 0,2 1,2 0,1 0,2 1,2 26,4-35,1-1,2 0,0-1,2 0,2 0,0-1,4 3,0-3,-18-33,-42-56,30 41</inkml:trace>
  <inkml:trace contextRef="#ctx0" brushRef="#br0" timeOffset="1354.34">1384 244,'43'0,"38"0,16 0,-1 0,-5 0,-15 0,-10 0,-11-5,-11-1,-7 0,-11 1</inkml:trace>
</inkml:ink>
</file>

<file path=ppt/ink/ink5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50,'-10'44,"3"0,1 1,2 0,2 31,29 10,-27-85,1 1,0 0,1 0,-1-1,0 1,0-1,1 1,-1-1,1 1,-1-1,1 0,-1 0,1 0,0 0,0 0,0 0,-1 0,1-1,0 1,0-1,0 1,0-1,0 0,0 0,0 1,0-2,0 1,0 0,0 0,0 0,0-1,0 1,0-1,0 0,0 0,-1 0,1 1,0-1,0-1,-1 1,1 0,-1 0,10-9,-2-1,1 0,-2 0,1-1,-2 0,1 0,-2-1,0 0,0 0,3-12,-8 22,100-236,-86 219,-7 30,-7 42,-1-44,9 190,35 157,-33-252,-5 70,-8-159,0-1,-1 0,-1 0,0 0,-1-1,0 0,-1 1,-4 6,7-16,1 1,-1-1,1 0,-1 1,0-1,0 0,-1-1,1 1,0-1,-1 1,0-1,0 0,1 0,-1-1,0 1,0-1,-1 0,1 0,0 0,0 0,0-1,-1 0,1 0,0 0,-1 0,1-1,0 1,-3-2,2 0,0 1,1-1,-1 0,1-1,-1 1,1-1,0 0,0 0,0 0,0-1,1 1,-1-1,1 0,0 0,0 0,1 0,-1 0,1-1,0 1,0-1,0 0,0 0,1 1,0-1,0-4,-11-130,12 133,1-16,1-1,1 1,1 0,0 0,2 0,1 1,2-4,1-2</inkml:trace>
</inkml:ink>
</file>

<file path=ppt/ink/ink5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1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1806 0,'0'0</inkml:trace>
  <inkml:trace contextRef="#ctx0" brushRef="#br0" timeOffset="-3687.748">0 621,'34'-9,"15"-4,5 1,-2 2,-6 3,-5 2,-10 3</inkml:trace>
  <inkml:trace contextRef="#ctx0" brushRef="#br0" timeOffset="-3439.224">0 846,'39'-9,"26"-9,8 0,-5 2,-13-1,-11 3,-14 4</inkml:trace>
  <inkml:trace contextRef="#ctx0" brushRef="#br0" timeOffset="-3038.247">818 141,'-3'37,"-1"0,-2-1,-2 0,-1 0,-2 0,-2-1,-9 18,-60 125,81-175,-1 0,1 0,0 0,0 1,1-1,-1 0,1 1,0-1,-1 0,1 1,1-1,-1 0,1 1,-1-1,1 0,0 1,0-1,0 0,0 0,1 0,-1 0,1 0,0 0,0 0,0-1,0 1,1-1,-1 1,1-1,-1 0,1 0,0 0,0 0,-1-1,2 1,-1-1,0 0,0 1,0-1,0-1,1 1,-1 0,0-1,3 0,141-25,-78 3,-50 16</inkml:trace>
  <inkml:trace contextRef="#ctx0" brushRef="#br0" timeOffset="-417.223">1468 424,'-39'0,"1"2,-1 2,1 1,0 2,0 2,-16 17,53-25,0 0,0-1,0 1,0 0,0 0,0-1,1 1,-1 0,0 0,1 0,-1 0,1 0,-1 0,1 0,-1 0,1 1,0-1,0 0,-1 0,1 0,0 0,0 0,0 1,0-1,0 0,0 0,1 0,-1 0,0 0,0 0,1 0,-1 1,1-1,-1 0,1 0,0 0,-1 0,1-1,0 1,-1 0,1 0,0 0,0-1,0 1,0 0,0-1,1 1,102 44,-96-43,0-1,1 1,-2 0,1 1,0 0,0 0,-1 1,0 0,0 0,0 0,0 1,-1 0,1 1,-1-1,-1 1,1 1,-1-1,1 3,-4-7,-1 1,0-1,0 1,0 0,-1 0,1 0,-1-1,1 1,-1 0,0 0,0 0,0 0,-1 0,1-1,-1 1,1 0,-1 0,0-1,0 1,0 0,-1-1,1 1,0-1,-1 1,0-1,1 0,-1 0,0 0,0 0,-1 0,1 0,0 0,-1-1,0 1,-90 43,84-42,-1-1,1 0,0 0,0-1,-1 0,1-1,-1 0,1 0,-1-1,-8-1,18 1,-1 1,0-1,0 1,0-1,1 0,-1 1,0-1,1 1,-1-1,1 0,-1 0,1 1,-1-1,1 0,-1 0,1 0,0 0,-1 0,1 1,0-1,0 0,-1 0,1 0,0 0,0 0,0 0,0 0,1 0,-1 0,0 0,0 1,0-1,1 0,-1 0,0 0,1 0,-1 0,1 1,-1-1,1 0,0 0,-1 1,1-1,0 0,-1 1,1-1,0 1,0-1,-1 1,1-1,0 1,0-1,0 1,0 0,-1 0,1-1,1 1,2-4,10-10</inkml:trace>
  <inkml:trace contextRef="#ctx0" brushRef="#br0" timeOffset="-169.247">1835 508,'-19'39,"-12"16,5 0,7-14,6-19,6-14</inkml:trace>
  <inkml:trace contextRef="#ctx0" brushRef="#br0" timeOffset="316.712">1948 762,'134'-221,"-134"219,0 1,0 0,0-1,1 1,-1 0,0 0,1-1,-1 1,1 0,-1 0,1 0,-1 0,1-1,0 1,-1 0,1 0,0 0,0 0,0 1,0-1,0 0,0 0,0 0,0 1,0-1,1 1,-1-1,0 1,0-1,0 1,1 0,-1-1,0 1,0 0,1 0,-1 0,0 0,1 0,-1 0,0 0,0 1,1-1,-1 0,0 1,0-1,1 1,-1-1,0 1,0 0,0-1,0 1,0 0,0 0,0 0,0 0,0 0,-1 0,1 0,0 0,0 0,-1 0,1 1,13 62,-14-57,0 0,1-1,0 1,0-1,1 1,0-1,0 1,0-1,1 0,0 0,0 0,1 0,-1-1,1 1,0-1,1 0,-1 0,1 0,0-1,0 0,1 1,-2-3,-1-1,1 1,-1-1,1 1,0-1,-1 0,1-1,0 1,0-1,0 1,-1-1,1 0,0-1,0 1,0-1,0 1,-1-1,1 0,0-1,-1 1,1 0,-1-1,1 0,-1 0,0 0,0 0,0-1,0 1,0-1,0 0,-1 0,1 0,-1 0,2-2,3-6,1 1,-2-1,1 0,-1-1,-1 0,0 0,-1 0,0 0,-1-1,0 0,0-12,-2 2</inkml:trace>
  <inkml:trace contextRef="#ctx0" brushRef="#br0" timeOffset="679.661">2963 198,'-29'26,"0"1,2 1,1 2,1 1,2 0,1 2,-16 34,34-61,1 1,-1 0,2 0,-1 0,1 0,0 1,1-1,-1 0,2 1,-1 0,1-1,0 1,0-1,1 1,0-1,1 1,-1-1,1 0,1 0,-1 1,1-2,1 1,-1 0,1-1,0 1,1-1,-1 0,1 0,1-1,-1 0,1 0,0 0,0 0,0-1,0 0,1 0,1 0,5 1,1-1,-1 0,1 0,-1-2,1 0,0 0,0-1,0-1,0 0,0-1,0-1,0 0,0-1,-1 0,1-1,-1 0,0-1,0-1,0 0,-1-1,0 0,-1-1,1 0,-1-1,-1 0,0-1,0 0,3-5,-8 5,0 0,-1-1,0 1,0-1,-1 0,-1 0,0 0,0 0,-1 0,-1 0,0 0,0 0,-1-1,-1 1,0 0,0 0,-1 1,0-1,-1 0,0 1,-1 0,0 0,0 0,-1 1,-1-1,0 2,0-1,0 1,-1 0,-4-3,0 4,-1 0,-1 1,1 1,-1 0,0 1,0 0,0 1,-1 1,1 0,-1 1,1 0,-1 1,1 1,-1 1,1 0,-1 0,-4 3,-19 1</inkml:trace>
  <inkml:trace contextRef="#ctx0" brushRef="#br0" timeOffset="895.72">2540 565,'419'-111,"-413"109,0 1,0 1,1-1,-1 1,0 0,0 1,1 0,-1 0,0 0,0 0,0 1,0 0,0 0,-1 1,1 0,0 0,-1 0,0 1,2 1,-1-1,0-1,1 1,0-1,-1 0,1-1,0 0,0 0,1 0,-1-1,0 0,0 0,1-1,-1 0,0-1,1 1,-1-1,6-2,5-3</inkml:trace>
  <inkml:trace contextRef="#ctx0" brushRef="#br0" timeOffset="2612.332">1806 57,'5'-5,"1"3,1-2,-2-2</inkml:trace>
</inkml:ink>
</file>

<file path=ppt/ink/ink5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5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5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5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5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5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5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0 396,'19'0,"16"0,12 0,2 0,-2 0,-4-5,-5-1,-4 0,-3 1,-1 1,-2-3,-1 0,0 0,0 2,-4 2</inkml:trace>
  <inkml:trace contextRef="#ctx0" brushRef="#br0" timeOffset="438.717">1072 0,'-9'39,"-9"31,-5 9,0-4,1-10,3-12,0-9,3-8,0-5,-2-3,1-2,0-5,-3-1,-2-4,2 0,0-3,-1-3,2-4</inkml:trace>
  <inkml:trace contextRef="#ctx0" brushRef="#br0" timeOffset="732.627">734 114,'19'23,"16"24,7 7,1 0,-2-4,-3-7,-9-5,-3-9,-7-5,-6-2,-1 1,-3 0,-2-3</inkml:trace>
  <inkml:trace contextRef="#ctx0" brushRef="#br0" timeOffset="1282.311">1213 734,'4'-18,"54"-186,-58 202,0 0,0 1,1-1,-1 0,1 1,-1-1,1 0,-1 1,1-1,0 1,0-1,0 1,0-1,0 1,0-1,0 1,1 0,-1 0,0 0,1 0,-1 0,1 0,-1 0,1 0,-1 0,1 1,-1-1,1 1,0-1,0 1,-1 0,1-1,0 1,-1 0,1 0,0 0,0 0,-1 1,1-1,0 0,-1 1,1-1,0 1,-1 0,1 0,-1-1,1 1,1 1,11 22,-13-22,-1 1,1-1,1 0,-1 1,0-1,0 0,1 1,0-1,-1 0,1 0,0 0,0-1,0 1,0 0,0-1,0 1,1-1,-1 0,0 0,1 1,-1-2,1 1,-1 0,1 0,0-1,-1 0,1 1,0-1,1 0,5-2,0 0,-1 0,1-1,-1 0,0 0,0-1,0 0,0-1,-1 1,1-2,-1 1,40-24,-46 29,0-1,0 0,0 0,0 1,0-1,1 1,-1-1,0 1,0 0,1-1,-1 1,0 0,1 0,-1 0,0 0,1 0,-1 0,0 0,1 0,-1 0,0 1,0-1,1 0,-1 1,0 0,0-1,1 1,-1-1,0 1,0 0,0 0,0 0,0 0,0 0,0 0,-1 0,1 0,0 0,0 0,-1 0,1 0,-1 1,1-1,-1 0,1 0,-1 1,6 69,-5-50,7 28,-3-29</inkml:trace>
</inkml:ink>
</file>

<file path=ppt/ink/ink5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5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5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4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03546.503">4173 1293,'17'121,"12"-5,-23-82,-1 1,-2 0,-2-1,-1 1,-2 17,0 24,1-3,0-73,0 0,0 1,0-1,0 0,0 1,0-1,0 0,0 0,0 0,0 0,0 0,0 0,0 0,0 0,0 0,0 0,0-1,0 1,0 0,0-1,0 1,0-1,1 1,-1-1,0 1,0-1,0 1,1-1,-1 0,0 0,1 1,-1-1,0 0,1 0,-1 0,0 0,-14-11,-17-15,-2 1,-1 2,-1 1,-16-6,44 26,7 3,-1 0,1 0,-1-1,0 1,1 0,-1-1,1 1,-1-1,1 1,-1-1,1 1,-1-1,1 0,0 0,-1 0,1 0,0 0,0 0,0 0,0 0,0-1,0 1,0 0,0-1,0 1,0-1,1 1,-1-1,1 1,-1-1,1 1,-1-1,1 1,0-1,0 0,0 1,0-1,0 1,0-1,1 0,-1 1,0-1,1 1,-1-1,1 1,-1-1,1 1,0-1,7-5,0 1,0 0,1 1,0 0,0 0,0 0,0 2,1-1,0 1,-1 0,1 1,0 0,6 0,225-4,-139 8,-29-1,-73 0,1 0,-1 1,-1-1,1 0,0 0,0 0,0 1,-1-1,1 0,0 0,-1 0,1 0,-1 0,1 1,-1-1,0 0,0 0,1 0,-1-1,0 1,0 0,0 0,0 0,0-1,0 1,0 0,0-1,0 1,0-1,0 1,0-1,-1 0,0 1,-1 1,-221 175,140-122,71-53</inkml:trace>
  <inkml:trace contextRef="#ctx0" brushRef="#br0" timeOffset="105210.678">3693 2027,'0'20,"1"0,1 0,0 0,2-1,0 1,1-1,1 0,1 0,1 0,0-1,8 11,-14-26,1 1,0-1,-1 0,1 0,0 0,1-1,-1 1,0-1,1 1,-1-1,1 0,0-1,0 1,0-1,-1 1,1-1,1 0,-1-1,0 1,0-1,0 1,0-1,0-1,1 1,-1-1,0 1,0-1,0 0,0 0,0-1,0 1,-1-1,1 0,119-75,-121 75,1-1,-1 0,1 1,0-1,0 1,0 0,0 0,1 0,-1 0,0 0,1 1,-1 0,1-1,-1 1,1 1,0-1,-1 0,1 1,0 0,0 0,-1 0,1 0,0 1,0-1,-1 1,1 0,0 0,-1 0,1 1,-1-1,0 1,1 0,-1 0,0 0,2 2,13 14,-14-14,0 1,0-1,1 1,0-1,0-1,0 1,0-1,0 1,1-2,-1 1,1-1,0 1,0-1,0-1,3 1,-3 0,0-1,0 0,-1-1,1 1,0-1,0 0,0 0,0-1,0 0,0 0,0 0,0-1,-1 0,1 0,-1 0,1-1,-1 0,0 0,0 0,0 0,0-1,-1 0,0 0,1 0,-1-1,-1 1,1-1,-1 0,0 0,0 0,0-1,-1 1,2-3,-3 4,0-1,0 1,0-1,0 1,-1-1,1 1,-1-1,0 1,-1-1,1 1,-1-1,0 1,0-1,0 1,-1 0,1-1,-1 1,0 0,0 0,-1-1,-11-8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5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4:4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621 311,'-7'-6,"-1"0,1 0,-1 1,0 0,0 0,-1 1,1 0,-1 0,0 1,0 0,0 1,-1 0,1 1,0 0,-1 0,1 1,-1 0,1 0,-1 1,-5 2,-188 56,172-47,20-9,1 0,0 0,0 0,0 1,0 0,1 1,0 0,0 1,0-1,1 2,0-1,0 1,0 0,1 1,0 0,-3 4,9-10,0 0,1 0,-1 0,0 0,1 0,-1 0,1 0,0 0,0 1,-1-1,1 0,1 0,-1 0,0 0,0 0,1 0,-1 0,1 0,0 0,0 0,-1 0,1 0,0 0,1 0,-1-1,0 1,0 0,1-1,-1 1,1-1,-1 0,1 1,0-1,0 0,-1 0,1 0,0 0,2 0,81 28,-77-27,55 21,-62-23,0 1,1 0,-1 0,0 0,0 0,0 0,0 0,0 1,0-1,0 0,0 0,0 1,0-1,-1 0,1 1,0-1,-1 1,0-1,1 1,-1-1,0 1,0 0,1-1,-1 1,0-1,-1 1,1-1,0 1,0-1,-1 1,1-1,-1 1,1-1,-1 1,0-1,1 1,-1-1,0 0,0 0,-1 1,-149 150,149-150,0 0,0 0,0 0,1 1,-1-1,0 0,1 1,0-1,-1 1,1-1,0 1,0 0,1-1,-1 1,1 0,-1 0,1-1,0 1,0 0,0 0,0 0,0-1,1 1,-1 0,1 0,0-1,0 1,0 0,0-1,0 1,1-1,-1 0,1 1,-1-1,1 0,0 0,0 0,0 0,0 0,0 0,1-1,-1 1,1-1,-1 1,1-1,-1 0,1 0,0 0,14 4,-1-1,1-1,0 0,0-2,1 0,-1 0,0-2,13-1,7 0,59-17,-77 13</inkml:trace>
  <inkml:trace contextRef="#ctx0" brushRef="#br0" timeOffset="903.681">1017 594,'-8'-2,"1"0,0 1,0 0,-1 1,1-1,0 1,-1 1,1-1,0 1,0 1,0-1,0 1,0 1,0-1,0 1,0 0,1 1,0-1,-1 1,1 1,1-1,-1 1,1 0,0 0,-2 3,-17 10,15-12,0 0,0 1,0-1,1 2,0-1,0 1,1 1,0-1,1 1,0 1,0-1,1 1,0 0,-2 7,6-14,1 0,0-1,0 1,0 0,1-1,-1 1,0 0,1-1,0 1,0-1,0 1,0-1,0 1,0-1,0 0,1 1,0-1,-1 0,1 0,0 0,0 0,0-1,0 1,0 0,0-1,0 1,1-1,-1 0,1 0,-1 0,1 0,0 0,86 10,-74-12,1-1,-1 0,1-1,-1-1,0 0,0-1,-1-1,1 0,-1-1,-1 0,1-1,-1-1,-1 0,1-1,-2 0,3-3,-10 4,0 0,0-1,-1 0,-1 0,1 0,-2 0,1 0,-1 0,-1-1,0 1,0 0,-1 0,0-1,-1 1,0 0,-1 0,2 6,1 1,-1-1,0 1,-1-1,1 0,-1 1,1 0,-1-1,0 1,0 0,0 0,-1 0,1 0,-1 1,0-1,0 1,1-1,-2 1,1 0,0 0,0 0,-1 1,1-1,-1 1,1 0,-1 0,1 0,-1 0,0 1,0-1,1 1,-1 0,0 0,0 0,1 1,-1 0,0-1,1 1,-2 1,-8 7</inkml:trace>
  <inkml:trace contextRef="#ctx0" brushRef="#br0" timeOffset="1286.5">960 707,'0'9,"0"9,5 5,1 4,5 2,0 1,-1 1,-3-2,-2-4</inkml:trace>
  <inkml:trace contextRef="#ctx0" brushRef="#br0" timeOffset="1604.119">1270 621,'-3'21,"0"0,1 0,1 0,1 0,1 0,0 0,2 0,0 0,2-1,5 15,-9-31,1 0,0-1,0 1,0 0,1-1,-1 0,1 1,0-1,0 0,0-1,0 1,0 0,1-1,-1 0,1 0,0 0,-1 0,1 0,0-1,0 0,0 0,0 0,0 0,1-1,-1 1,0-1,0 0,0 0,0-1,1 1,-1-1,0 0,0 0,0 0,0-1,0 1,-1-1,1 0,0 0,-1 0,1-1,-1 1,1-2,4-2,-1 0,0 0,0-1,0 0,-1 0,0-1,-1 1,0-1,0-1,0 1,-1-1,-1 0,1 0,-1 0,-1 0,0 0,0-1,-1 1,0-1,0 1,-1-1,-1 1,1-1,-3-8,-4-1</inkml:trace>
  <inkml:trace contextRef="#ctx0" brushRef="#br0" timeOffset="1816.033">1722 650,'-5'24,"-1"8</inkml:trace>
  <inkml:trace contextRef="#ctx0" brushRef="#br0" timeOffset="2002.815">1778 311,'0'0</inkml:trace>
  <inkml:trace contextRef="#ctx0" brushRef="#br0" timeOffset="2253.331">2089 114,'-18'85,"4"-23,3 1,2 0,2 23,9 234,-2-296</inkml:trace>
  <inkml:trace contextRef="#ctx0" brushRef="#br0" timeOffset="2752.271">2371 537,'0'19,"0"12,0 4,-5-3,-1-7</inkml:trace>
  <inkml:trace contextRef="#ctx0" brushRef="#br0" timeOffset="2999.993">2371 311,'0'0</inkml:trace>
  <inkml:trace contextRef="#ctx0" brushRef="#br0" timeOffset="3474.103">2653 1,'0'622,"-10"-549,10-73,0 0,1 0,-1 0,0 0,0 0,1 0,-1 0,0 0,1 0,-1 0,0 0,0 0,1 0,-1 0,0 1,0-1,1 0,-1 0,0 0,0 0,1 0,-1 1,0-1,0 0,0 0,1 0,-1 1,0-1,0 0,0 0,0 1,1-1,-1 0,0 0,0 1,0-1,0 0,0 1,0-1,0 0,0 0,0 1,0-1,0 0,0 1,0-1,0 0,0 0,0 1,0-1,19-23,-19 22,18-20,0 0,1 1,1 1,1 1,0 0,2 2,0 0,0 2,2 1,-1 0,2 2,9-2,-33 11,-1 1,1 0,0 0,0 0,0 0,0 0,0 0,0 1,0-1,0 1,0-1,0 1,0 0,1 0,-1 0,0 0,0 0,0 0,0 1,0-1,0 1,0-1,0 1,0 0,0 0,0 0,0 0,0 0,0 0,-1 0,1 1,0-1,-1 1,0-1,1 1,-1-1,0 1,1 0,-1 0,0 0,0 0,-1 0,1 0,0 0,-1 0,1 0,-1 0,1 0,-1 0,0 2,-4 15,0 0,-1-1,-1 1,0-1,-2-1,0 1,-1-1,-1-1,-11 16,16-24,-2 3,-1 1,0-1,-1-1,0 0,0 0,-2 0,1-1,-1-1,0 0,0-1,-1 0,0 0,-1-1,1-1,-7 2,14-6,0 0,-1-1,1 0,0 0,0 0,-1-1,1 0,0 0,0 0,0 0,0-1,0 0,0 0,0-1,0 1,1-1,-1 0,1 0,-2-2,-9-6</inkml:trace>
  <inkml:trace contextRef="#ctx0" brushRef="#br0" timeOffset="4038.838">3076 763,'31'-10,"0"-1,-2-2,1-1,-2-1,0-1,-1-2,3-3,-22 16,0-1,0 0,-1 0,1-1,-2 0,1 0,-1 0,0-1,0 0,-1-1,0 1,-1-1,0 0,0 0,-1 0,0 0,-1 0,0-1,0 0,-1 1,0-1,-1 0,0 1,0-1,-2-5,1 12,0 0,0 0,0 0,0 1,-1-1,1 0,-1 1,0-1,1 1,-1 0,0 0,-1-1,1 1,0 1,0-1,-1 0,0 0,1 1,-1 0,0-1,1 1,-1 0,0 0,0 1,0-1,0 1,0-1,0 1,0 0,0 0,0 0,0 0,0 1,0-1,0 1,0 0,1 0,-1 0,0 0,0 0,1 1,-1-1,1 1,-1 0,1 0,0-1,-1 2,1-1,0 0,1 0,0-1,0 1,0 0,0 0,0-1,1 1,-1 0,0 0,1 0,0 0,-1 0,1 0,0-1,0 1,0 0,0 0,1 0,-1 0,0 0,1 0,-1 0,1 0,0-1,-1 1,1 0,0-1,0 1,0 0,1-1,-1 1,0-1,0 1,1-1,-1 0,1 0,-1 0,1 1,0-1,-1-1,1 1,0 0,1 0,84 29,-82-29,4 1,-4-2,1 1,-1 0,1-1,-1 2,0-1,0 1,0 0,0 0,0 0,0 1,0-1,-1 1,1 0,-1 1,0-1,0 1,0 0,-1 0,1 0,-1 0,0 1,0-1,0 1,0 2,-1 2,-1-1,-1 1,1-1,-2 1,1-1,-1 1,0 0,-1-1,0 0,0 1,-1-1,0 0,0 0,-2 1,-10 31,15-39,-1 1,0-1,1 0,-1 1,1-1,0 0,-1 1,1-1,0 1,0-1,0 0,0 1,0-1,0 1,0-1,0 0,0 1,1-1,-1 1,1-1,-1 0,1 1,-1-1,1 0,0 0,0 0,0 1,-1-1,1 0,0 0,0 0,0 0,1 0,-1-1,0 1,0 0,0 0,1-1,-1 1,0-1,1 1,-1-1,0 0,1 1,-1-1,1 0,0 0,12-3</inkml:trace>
  <inkml:trace contextRef="#ctx0" brushRef="#br0" timeOffset="4289.695">3726 537,'-5'29,"-2"14,1 0</inkml:trace>
  <inkml:trace contextRef="#ctx0" brushRef="#br0" timeOffset="4554.505">3782 255,'0'0</inkml:trace>
  <inkml:trace contextRef="#ctx0" brushRef="#br0" timeOffset="5203.866">4007 424,'-5'13,"0"0,1 0,0 1,1 0,0 0,1-1,1 1,0 1,1-1,0 0,1 0,1 0,0 0,1-1,1 1,1 4,-3-15,1 1,-1-1,1 0,-1 0,1 0,0 0,0 0,0 0,1-1,-1 0,1 1,-1-1,1 0,0-1,-1 1,1-1,0 0,0 0,0 0,0 0,0 0,1-1,-1 0,0 0,0 0,0-1,0 1,0-1,0 0,0 0,0 0,0-1,0 1,0-1,-1 0,1 0,-1 0,1-1,-1 1,0-1,0 0,0 0,0 0,-1 0,1 0,-1-1,0 1,11-22,-2 0,-1 0,-1-1,-1 0,-1 0,-1-4,5-45,-11 62</inkml:trace>
  <inkml:trace contextRef="#ctx0" brushRef="#br0" timeOffset="5653.064">4431 707,'27'-42,"-18"24,2 1,0 1,1-1,1 2,0 0,1 0,1 1,12-8,-26 21,-1 0,1 0,0 1,0-1,0 0,0 0,0 1,0-1,0 1,0-1,0 1,0 0,0-1,0 1,0 0,0-1,0 1,1 0,-1 0,0 0,0 0,0 0,0 1,0-1,0 0,1 0,-1 1,0-1,0 0,0 1,0 0,0-1,0 1,0-1,0 1,-1 0,1 0,0-1,0 1,0 0,-1 0,1 0,-1 0,1 0,0 0,-1 0,10 57,-7-33,-3-23,0-1,0 0,0 0,0 0,1 0,-1 0,0 0,1 0,-1 0,1 0,-1 0,1 0,-1 0,1 0,0 0,-1 0,1 0,0-1,0 1,0 0,0-1,0 1,-1 0,1-1,0 1,0-1,1 1,-1-1,0 0,0 1,0-1,0 0,0 0,0 0,0 0,0 0,0 0,1 0,-1 0,0 0,0-1,0 1,0 0,0-1,0 1,0-1,0 1,52-35,-39 23,8-4,-9 6,-1 1,1-1,0 2,1 0,0 1,0 0,1 1,0 1,0 0,0 1,4-1,-16 5,-1 1,1-1,0 0,-1 1,1-1,-1 1,1 0,-1-1,1 1,-1 1,0-1,1 0,-1 0,0 1,0 0,0-1,0 1,0 0,0 0,-1 0,1 0,-1 0,1 0,-1 0,0 1,0-1,0 0,0 1,0-1,0 1,-1-1,1 1,-1 0,0-1,0 1,0-1,0 1,0 1,16 48,-4-39</inkml:trace>
  <inkml:trace contextRef="#ctx0" brushRef="#br0" timeOffset="6985.021">0 1130,'503'-1,"-269"-24,77-4,113-2,-153 15,-209 10,1 3,0 3,-1 3,43 8,7-1,0-4,81-8,-43 0,771 2,-697-27,371 26,-312 0,-115-26,58-2,-86 29,-116 0</inkml:trace>
  <inkml:trace contextRef="#ctx0" brushRef="#br0" timeOffset="8471.115">2766 1074,'-22'540,"14"-339,9-200,-1 0,0 0,0 0,0 1,0-1,0 0,0 0,0 0,0 0,-1 0,1 0,0 1,-1-1,1 0,-1 0,1 0,-1 0,1 0,-1 0,0-1,1 1,-1 0,0 0,0 0,0-1,0 1,0 0,1-1,-1 1,0-1,0 1,-1-1,1 1,0-1,0 0,0 1,0-1,0 0,0 0,0 0,-1 0,1 0,0 0,0 0,0 0,0-1,0 1,0 0,0-1,0 1,0-1,0 1,0-1,0 1,0-1,0 0,0 1,0-1,0 0,1 0,-1 0,0 0,0 0,-16-6,-1 1,0 1,0 0,-1 1,1 1,-1 1,0 1,0 0,0 2,1 0,-5 1,-27 0,-235 9,12 6,-183-15,209-4,125 20,117-17,2 0,-1 0,1 1,-1-1,0-1,1 1,-1 0,0-1,0 0,0 0,1 0,-1 0,0-1,0 1,1-1,-1 0,0 0,1 0,-1-1,1 0,2 1,1-1,0 0,-1 0,1 0,0 0,0 0,0 0,1 0,-1 0,0 0,1 0,-1 0,1 0,0 1,0-1,-1 0,1 0,0 1,1-1,-1 1,0-1,0 1,1-1,-1 1,2-1,2-6,-3 5,135-229,-107 158,-5 95,70 146,-68-124,-2 2,-2 1,-3 1,-1 0,-3 2,0 3,6 55,-22-107,0 1,-1 0,1-1,0 1,0 0,0-1,0 1,-1 0,1-1,0 1,0 0,-1-1,1 1,-1-1,1 1,0 0,-1-1,1 1,-1-1,1 1,-1-1,0 0,1 1,-1-1,1 0,-1 1,0-1,1 0,-1 0,0 1,1-1,-1 0,0 0,1 0,-1 0,0 0,0 0,1 0,-1 0,0 0,1 0,-1 0,0-1,1 1,-1 0,0 0,1-1,-1 1,0 0,1-1,-1 1,1-1,-1 1,1-1,-1 1,1-1,-42-31,34 26,-57-44,-2 3,-2 2,-11 0,66 38,0 1,0 1,-1 0,0 1,0 1,0 0,0 1,0 1,-1 0,-5 1,-3 0</inkml:trace>
  <inkml:trace contextRef="#ctx0" brushRef="#br0" timeOffset="16526.038">5447 707</inkml:trace>
  <inkml:trace contextRef="#ctx0" brushRef="#br0" timeOffset="16774.651">5419 340,'0'0</inkml:trace>
</inkml:ink>
</file>

<file path=ppt/ink/ink5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5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385,'-67'0,"-186"11,79 25,173-36,0 0,0 0,0 1,0-1,0 0,0 0,0 1,0-1,0 0,0 1,0-1,0 1,1-1,-1 1,0-1,0 1,0 0,1-1,-1 1,0 0,1 0,-1 0,1-1,-1 1,1 0,-1 0,1 0,0 0,-1 0,1 0,0 0,0 0,-1 0,1 0,0 0,0 0,0 0,0 0,1 0,-1 0,0 0,0 0,1 0,-1 0,0 0,1 0,-1-1,1 1,-1 0,1 0,-1 0,1 0,0-1,-1 1,1 0,0-1,0 1,0 0,-1-1,1 1,1-1,14 11,2-1,-1 0,1-2,1 0,0-1,0-1,0-1,7 1,43 14,26 14,-111-13,-195 74,177-79,6-4,1 2,1 0,0 2,1 1,0 1,-17 17,40-34,-1 0,1 1,0-1,0 1,0 0,0 0,0 0,0 0,0 0,1 0,-1 0,1 1,-1-1,1 1,0-1,0 1,0-1,0 1,0-1,1 1,-1 0,1 0,0-1,0 1,0 0,0 0,0-1,1 1,-1 0,1-1,-1 1,1 0,0-1,0 1,1-1,-1 1,0-1,1 0,-1 0,1 1,0-1,0 0,0 0,0-1,0 1,0 0,0-1,1 1,-1-1,0 0,1 1,1-1,160 6,-108-10,149 1,-182-2,-6-2</inkml:trace>
  <inkml:trace contextRef="#ctx0" brushRef="#br0" timeOffset="3087.758">1 864,'0'-225,"7"196,1 0,2 0,0 1,2 1,1 0,1 1,1 0,1 1,2 0,0 2,2 0,20-18,-16 13,8-6,2 1,1 2,2 1,24-14,-61 43,12-8,-8 5,0 0,0 0,0 0,1 0,-1 1,1-1,0 1,0 0,0 1,0-1,0 1,1 0,-1 1,1-1,-1 1,1 0,0 0,-1 1,1-1,0 1,0 1,-1-1,1 1,0 0,-1 0,1 1,-1-1,1 1,-1 0,2 2,-6-3,0-1,0 0,0 0,-1 0,1 0,0 0,0 0,0 0,-1 0,1 1,0-1,0 0,-1 1,1-1,0 0,0 1,-1-1,1 1,0-1,-1 1,1 0,-1-1,1 1,-1 0,1-1,-1 1,1 0,-1-1,0 1,1 0,-1 0,0-1,0 1,0 0,0 0,1 0,-1 0,0-1,0 1,0 0,0 0,-1 0,1-1,0 1,0 0,0 0,-1 0,1-1,0 1,-1 0,1-1,-1 1,1 0,-1-1,1 1,-1 0,1-1,-1 1,0-1,0 1,-17 2,1-1,-1 0,0-2,0 0,0-1,0 0,0-2,0 0,-9-4,-133-48,159 55,0-1,1 1,-1-1,0 1,0 0,0-1,1 1,-1 0,0 0,0 0,0-1,0 1,0 0,1 0,-1 0,0 0,0 1,0-1,0 0,0 0,1 0,-1 1,0-1,0 0,0 1,1-1,-1 1,0-1,1 1,-1-1,0 1,1-1,-1 1,0 0,1-1,-1 1,1 0,0-1,-1 1,1 0,-1 0,1 0,0-1,0 1,-1 0,1 0,0 0,0 0,0-1,0 1,0 1,7 52,-3-38,25 172,-13-93,-16-95,0 1,0-1,1 1,-1 0,0-1,0 1,0-1,1 1,-1-1,0 1,1-1,-1 1,1-1,-1 1,0-1,1 1,-1-1,1 0,-1 1,1-1,-1 0,1 1,0-1,-1 0,1 0,-1 0,1 1,-1-1,1 0,0 0,-1 0,1 0,0 0,-1 0,1 0,-1 0,1 0,0-1,-1 1,1 0,-1 0,1 0,-1-1,1 1,-1 0,1-1,-1 1,1 0,-1-1,1 1,-1-1,1 1,-1-1,0 1,1-1,-1 1,0-1,1 1,-1-1,0 0,26-38,-23 34,14-24,0 1,2 0,1 2,1 0,2 2,0 0,24-18,51-46,-93 76,-4 1</inkml:trace>
  <inkml:trace contextRef="#ctx0" brushRef="#br0" timeOffset="13282.281">2540 526,'15'0,"9"0,5 0,3 0,1 0,-1 0,0 0,-2 0,0 0,-2 0,1 0,-1 0,0 0,0 0,0 0,0 0,-9 0,-9 0</inkml:trace>
  <inkml:trace contextRef="#ctx0" brushRef="#br0" timeOffset="13832.58">2597 696,'1'2,"1"0,-1-1,1 1,-1 0,1 0,0-1,0 1,0-1,0 0,0 1,0-1,0 0,0 0,0 0,1-1,-1 1,0 0,1-1,-1 0,0 1,1-1,-1 0,1 0,1-1,-1 2,225 1,-30-30,-114 23,-60-1</inkml:trace>
  <inkml:trace contextRef="#ctx0" brushRef="#br0" timeOffset="14734.788">4065 300,'0'-2,"0"1,0-1,-1 0,1 0,0 1,-1-1,1 0,-1 1,1-1,-1 0,0 1,1-1,-1 1,0-1,0 1,0 0,-1-1,1 1,0 0,0 0,-1 0,1 0,0 0,-1 0,1 0,-1 0,0 0,1 1,-1-1,1 1,-1-1,0 1,0 0,1-1,-1 1,0 0,1 0,-1 0,0 1,0-1,1 0,-1 1,0-1,-1 1,-75 27,63-20,1 0,1 1,0 0,0 1,1 0,0 1,0 1,1 0,1 0,0 1,1 1,-6 10,3-3,2 0,0 0,1 1,1 1,1 0,1 0,-3 22,10-34,0-1,0 0,1 0,1 0,0 0,0 0,1 0,0-1,0 0,1 0,1 0,-1 0,1-1,1 0,0 0,0-1,0 1,1-2,0 1,0-1,1 0,0-1,0 0,0 0,0-1,1 0,0-1,0 0,0-1,0 0,0 0,0-1,2 0,26 1,0-1,1-2,-1-1,0-2,0-2,0-2,-1-1,0-2,28-12,-61 22,28-12,-1-1,0-2,-1 0,-1-2,6-6,-28 19,-1 1,-1-1,1-1,-1 1,1 0,-1-1,-1 0,1-1,-1 1,0-1,-1 1,0-1,0 0,0 0,-1-1,0 1,0-1,-1 1,0-1,0 1,-1-1,0 1,0-1,-1 0,0 1,-1-5,-5-3,-1 1,0 0,-1 0,-1 0,0 2,0-1,-1 1,-1 1,0 0,-1 0,0 2,-1-1,1 2,-2 0,1 0,-8-2,21 10,-22-13,-1 1,-1 1,0 0,0 2,-1 2,0 0,0 1,0 2,-1 1,0 0,0 2,0 2,-21 2,12 4</inkml:trace>
  <inkml:trace contextRef="#ctx0" brushRef="#br0" timeOffset="15271.151">3500 610,'765'0,"-312"-28,-351 18,-86 8,-4 3</inkml:trace>
  <inkml:trace contextRef="#ctx0" brushRef="#br0" timeOffset="43973.719">1355 442,'-1'33,"-1"1,-2-1,-1 1,-2-1,-2-1,-8 23,-68 144,63-137,24-62,-1 0,1 0,0 0,0 0,0 0,-1 0,1-1,0 1,0-1,-1 1,1-1,0 0,-1 1,1-1,-1 0,1 0,-1 0,0-1,1 1,-1 0,0 0,0-1,1 1,-1-1,0 1,-1-1,2 1,9-12,0-1,-1 0,-1 0,0-1,-1-1,0 1,-1-1,-1-1,2-11,23-50,82-137,-112 213,-1 1,1-1,0 1,0 0,0-1,-1 1,2 0,-1 0,0 0,0-1,0 1,0 0,1 0,-1 1,0-1,1 0,-1 0,1 1,-1-1,1 1,-1-1,1 1,-1 0,1-1,0 1,-1 0,1 0,-1 0,1 0,0 1,-1-1,1 0,-1 1,1-1,-1 1,1-1,-1 1,1 0,-1-1,0 1,1 0,-1 0,0 0,0 0,1 0,-1 0,0 1,0-1,0 0,0 1,-1-1,60 130,-33-59,-27-71,0 0,0 1,0-1,0 1,0-1,1 0,-1 1,1-1,-1 0,1 0,-1 1,1-1,0 0,0 0,0 0,-1 0,1 0,0 0,0 0,0 0,1 0,-1 0,0 0,0-1,0 1,1 0,-1-1,0 1,0-1,1 0,-1 1,1-1,-1 0,0 0,1 0,-1 0,0 0,1 0,-1 0,1 0,-1-1,0 1,1 0,-1-1,0 1,0-1,1 0,-1 1,0-1,0 0,0 0,0 0,0 0,0 0,0 0,0 0,0 0,0 0,0-1,118-197,-114 193,45-50,-49 54,1 1,-1 0,1 0,0-1,-1 1,1 1,0-1,0 0,-1 0,1 1,0-1,0 1,0-1,0 1,0 0,0-1,0 1,0 0,0 1,0-1,0 0,-1 1,1-1,0 1,0-1,0 1,0 0,-1 0,1-1,0 1,-1 1,1-1,0 0,0 1,2 3,-1 0,0 0,0 0,-1 0,1 0,-1 1,0-1,-1 1,1 0,-1-1,0 1,-1 0,1-1,-1 6,4 21,1-8,0 1,-2-1,-1 0,0 1,-2-1,-1 1,-1-1,-3 13,-1-12,1 1,2 0,0 0,2 0,0 0,2 0,3 13,-2-22,-2-5</inkml:trace>
  <inkml:trace contextRef="#ctx0" brushRef="#br0" timeOffset="44957.446">2173 893,'-142'271,"180"-358,108-103,-142 184,0 1,0-1,0 1,1 0,0 1,0-1,0 1,1 0,0 0,-1 1,1 0,0 0,1 0,-1 1,0-1,3 1,-6 3,0 0,-1 0,1 1,-1-1,0 1,1 0,-1-1,0 1,0 0,0 0,0 1,0-1,-1 0,1 0,-1 1,0-1,1 1,-1 0,0-1,0 1,-1 0,1-1,0 1,-1 0,0 0,0 0,0 0,0-1,0 1,0 0,-1 0,1 0,-1 0,2 11,21 110,7 14,-28-114,-1-25</inkml:trace>
  <inkml:trace contextRef="#ctx0" brushRef="#br0" timeOffset="45310.102">2118 1090,'19'-4,"11"-3,6 1,-4 6,-3 3,0 1,-2 0,0-6,1-2,-1-1,-4-4,-6-1</inkml:trace>
</inkml:ink>
</file>

<file path=ppt/ink/ink5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6:04.83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1 198,'169'22,"59"-45,43 24,-281-1</inkml:trace>
  <inkml:trace contextRef="#ctx0" brushRef="#br0" timeOffset="268.168">170 395,'39'-4,"21"-3,6 1,-3 1,-8 2,-9 1,-6 1,-12 5,-4 2,-2 0,-5 0</inkml:trace>
  <inkml:trace contextRef="#ctx0" brushRef="#br0" timeOffset="817.915">481 28,'55'34,"173"97,-223-129,-1 0,1 0,-1 0,0 0,0 1,0 0,0 0,0 0,0 0,-1 1,0-1,1 1,-2 0,1 0,0 0,-1 0,1 1,-1-1,0 1,-1-1,1 1,-1 0,0-1,0 1,0 0,-1 0,0 0,0 0,0-1,0 1,-1 0,0 0,0 0,0 0,-1-1,1 1,-1 0,-9 8,0-1,-1 0,0 0,0-1,-2-1,1 0,-1 0,-3 0,-19 14,-159 119,178-128</inkml:trace>
  <inkml:trace contextRef="#ctx0" brushRef="#br0" timeOffset="15306.937">1440 113,'-1'43,"13"169,-8-194,-5-13,1-1,0 1,0 0,1-1,-1 1,1 0,0-1,0 1,0-1,1 1,0-1,-1 0,2 0,-1 0,0 0,1 0,0 0,0 0,0-1,0 0,1 1,-1-1,1 0,0-1,-1 1,1-1,1 0,-1 1,0-2,0 1,1-1,-1 1,1-1,-1 0,1-1,0 1,9-5,-1-1,0 0,0-1,0 0,-1-1,1 0,-2-1,1-1,-1 1,-1-2,1 0,-2 0,1-1,-1 0,-1 0,0-1,-1 0,3-7,11 8,-10 43,-10-28,5 22,-6-20,0 1,0-1,1 0,0 1,0-1,0 0,1 0,0 0,0 0,1 0,-1 0,1-1,1 1,-1-1,1 0,0 0,0 0,0 0,1-1,-1 0,1 0,0 0,1 0,-1-1,0 0,1 0,0 0,0-1,0 0,0 0,6 1,-6-4,1-1,-1 1,0-1,0-1,0 1,0-1,0 0,-1 0,1-1,-1 0,0 0,0 0,0 0,-1-1,1 0,-1 0,0 0,-1-1,1 1,-1-1,0 0,0 1,-1-1,0-1,0 1,0 0,-1 0,1-5,13-27,14-49,-25 63</inkml:trace>
  <inkml:trace contextRef="#ctx0" brushRef="#br0" timeOffset="15853.402">2427 1,'-16'55,"12"-41,1 1,0-1,1 1,1-1,0 1,1 0,1-1,0 1,1-1,1 5,1-14,0-1,1 0,-1-1,1 1,-1-1,1 0,0 0,0 0,1 0,-1-1,0 0,1 0,-1-1,1 0,0 0,-1 0,1 0,0-1,0 0,0 0,-1-1,1 1,0-1,0 0,4-2,11 1,37 0,-33 1</inkml:trace>
  <inkml:trace contextRef="#ctx0" brushRef="#br0" timeOffset="16153.508">2287 423,'52'-5,"23"-1,3 0,-6-4,-12 1,-10 1,-10 2,-6 2,-4 2,-3 1,-5 1</inkml:trace>
  <inkml:trace contextRef="#ctx0" brushRef="#br0" timeOffset="16886.038">2371 593,'176'-25,"-175"25,1-1,-1 0,1 1,-1-1,1 1,-1 0,1-1,-1 1,1 0,0 0,-1 0,1 0,-1 0,1 0,-1 1,1-1,0 1,-1-1,1 1,-1-1,1 1,-1 0,0-1,1 1,-1 0,0 0,0 0,1 0,-1 1,0-1,0 0,0 0,0 1,0-1,-1 0,1 1,0-1,-1 1,1-1,-1 1,1-1,-1 1,0-1,1 1,-1 0,0-1,0 1,0-1,-1 1,1 0,0-1,0 1,-1-1,1 1,-1-1,0 1,1-1,-2 2,-93 92,16-24,78-70,0 0,0-1,0 1,0 0,0 0,0 0,0 0,1 0,-1 0,0 0,1 0,-1 0,0 0,1 1,0-1,-1 0,1 0,0 1,-1-1,1 0,0 0,0 1,0-1,0 0,0 0,0 1,1-1,-1 0,0 0,1 1,-1-1,0 0,1 0,0 0,-1 0,1 0,0 1,-1-1,1 0,0-1,0 1,0 0,0 0,0 0,0 0,0-1,0 1,0-1,0 1,1 0,-1-1,0 0,0 1,1-1,73 10,-49-12,0-1,-1-1,0-1,0-1,0-2,9-4,-4 3,-11 3</inkml:trace>
  <inkml:trace contextRef="#ctx0" brushRef="#br0" timeOffset="26557.456">3134 339,'4'0,"7"0,7 0,4 0,3 0,3 0,1 0,0 0,1 0,-1 0,0 0,-5 0</inkml:trace>
  <inkml:trace contextRef="#ctx0" brushRef="#br0" timeOffset="37664.066">5984 57,'-15'0,"-1"0,1 1,0 1,0 0,1 1,-1 1,0 0,1 1,0 1,0 0,1 1,-1 0,1 1,1 0,0 1,0 1,1 0,0 1,0 0,1 0,-3 6,3 0,-47 102,56-114,-1 0,1 0,1 0,-1 0,1 0,-1 0,2 0,-1 0,0 0,1 0,0 0,0 0,0 0,1-1,0 1,0 0,0-1,0 1,1-1,0 0,0 0,0 0,0 0,3 2,3 1,-1 0,1-1,1 0,-1-1,1 0,0 0,0-1,0 0,1-1,-1 0,1-1,0 0,0-1,0 0,-1 0,1-2,0 1,0-1,2-1,12-1,1-2,-1-1,0-1,-1-1,0-1,0-1,14-9,103-92,-134 105,0 0,-1 0,0-1,0 0,0 0,-1 0,0-1,0 1,-1-1,0-1,0 1,-1 0,0-1,-1 0,0 1,0-1,-1 0,0 0,0-3,-5 7,1 0,-1 0,0 1,0-1,0 1,-1 0,0 0,1 1,-1-1,0 1,-1 0,1 0,-1 1,1 0,-1 0,0 0,0 0,1 1,-1 0,0 0,0 1,0 0,0 0,-5 1,-15-3</inkml:trace>
  <inkml:trace contextRef="#ctx0" brushRef="#br0" timeOffset="38210.948">5447 254,'4'1,"95"20,1-5,0-4,53-3,433-11,-587 2</inkml:trace>
  <inkml:trace contextRef="#ctx0" brushRef="#br0" timeOffset="34594.419">3698 28,'0'1,"1"-1,-1 1,1-1,-1 1,1-1,-1 1,1-1,-1 1,1-1,-1 0,1 1,0-1,-1 0,1 0,0 1,-1-1,1 0,0 0,-1 0,1 0,0 0,-1 0,1 0,0 0,-1 0,1 0,0 0,-1-1,1 1,0 0,-1 0,1-1,0 1,-1 0,1-1,-1 1,1-1,-1 1,1-1,-1 1,1-1,-1 1,1-1,-1 1,0-1,1 1,-1-1,0 0,1 1,-1-1,0 0,0 1,0-1,0 0,0 1,1-1,-1 0,0 1,-1-1,1 0,0 1,0-1,0 0,0 1,0-1,-1 0,1 1,0-1,6 14,0 1,-1 1,-1-1,0 1,-1-1,0 1,-1 0,-1 0,-1 1,0-1,0 0,-2 5,1 9,-31 289,33-312,-1-6</inkml:trace>
  <inkml:trace contextRef="#ctx0" brushRef="#br0" timeOffset="35275.979">4008 113,'-76'62,"41"-38,29-21,0 0,0 1,0 0,0 0,1 0,0 1,0 0,0-1,0 2,1-1,0 1,0-1,0 1,1 0,0 0,-2 7,5-9,1 0,0 1,1-1,-1 0,1 0,-1 0,1 0,0 0,1 0,-1-1,1 1,-1-1,1 1,0-1,0 0,1 0,-1 0,1-1,-1 1,1-1,0 0,0 0,0 0,0-1,0 1,0-1,3 1,26 16,-29-16,0 1,-1 0,1 0,0 0,-1 0,0 1,0-1,0 1,0 0,-1 0,1 0,-1 0,0 0,0 1,-1-1,1 3,3 13</inkml:trace>
  <inkml:trace contextRef="#ctx0" brushRef="#br0" timeOffset="36143.088">4375 85,'-1'-1,"0"0,0 0,0 0,0 0,-1 0,1 0,0 0,-1 0,1 1,-1-1,1 0,0 1,-1 0,1-1,-1 1,0 0,1-1,-1 1,1 0,-1 0,1 1,-1-1,1 0,-1 0,1 1,-1-1,1 1,-1-1,1 1,-1 0,1-1,0 1,-1 0,1 0,-1 1,-6 2,0 0,0 1,1 0,-1 0,1 1,0 0,1 0,-1 1,1 0,1 0,-1 0,-2 6,6-10,0 1,0-1,0 1,0 0,1 0,0-1,0 1,0 0,0 0,0 0,1 1,-1-1,1 0,1 0,-1 0,0 0,1 0,0 0,0 0,0 0,0 0,1 0,-1-1,1 1,0 0,0-1,1 0,0 2,142 137,-142-137,0 1,0-1,-1 1,1-1,-1 1,-1 0,1 0,-1 0,0 0,0 0,-1 0,0 0,0 0,0 1,-1-1,1 0,-2 0,1 0,-1 0,0-1,0 1,0 0,-1-1,0 1,0-1,0 0,-1 0,0 0,0-1,0 1,0-1,-1 0,0 0,-4 3,0-1,-1-1,1 0,-1-1,0 0,0 0,0-1,0 0,-1-1,1 0,-1-1,1 0,-1-1,1 0,-11-1,18 1,1 0,0 0,0 0,-1-1,1 1,0 0,0-1,0 0,0 1,0-1,0 0,0 0,0 0,0-1,0 1,0 0,0-1,1 1,-1-1,1 1,-1-1,1 0,0 0,-1 1,1-1,0 0,0 0,0 0,1-1,-1 1,0 0,1 0,-1 0,1 0,0-1,0 1,0 0,0 0,0 0,0-1,1 1,-1 0,1 0,0-1,1-5,0 0,1 0,0 0,1 0,0 1,0-1,1 1,0 0,0 0,0 1,3-2,121-74,-110 73</inkml:trace>
  <inkml:trace contextRef="#ctx0" brushRef="#br0" timeOffset="36747.217">4629 311,'14'0,"15"0,7 0,2 0,0-5,-3-1,-1-1,-3 2,-1 2,-1 1,-1-4,0-1,0 1,0 1,0 2,0 1,-10 1,-7 1</inkml:trace>
  <inkml:trace contextRef="#ctx0" brushRef="#br0" timeOffset="37017.67">4686 480,'9'4,"14"3,6-1,4-1,1-1,0-2,-2-1,-1-5,-1-3,-1 1,0 0,-1-2,0-1,0 2,-5 2</inkml:trace>
  <inkml:trace contextRef="#ctx0" brushRef="#br1" timeOffset="48147.226">932 988,'75'13,"1"-4,1-3,-1-4,1-2,-1-4,6-5,379-20,-85 11,41 18,-179 2,-53 10,-131-6,0-2,0-3,0-2,11-3,18-7,0 4,1 4,0 3,0 4,13 6,36 2,1-5,83-7,-77-2,139-30,-132 8,140-6,474 31,-591-28,-144 26,-2 0</inkml:trace>
</inkml:ink>
</file>

<file path=ppt/ink/ink5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01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114 791,'0'-17,"0"21,-17 275,-6-63,15-198,3-24,0-33,9-3,1 1,1 0,3 0,1 0,2 1,2 1,2 0,1 1,2 1,1 1,2 0,2 2,23-27,-31 38,2 1,1 0,0 2,2 0,0 1,1 1,1 1,0 1,1 1,1 1,0 2,1 0,3 1,-27 9,1 1,0-1,0 1,1-1,-1 1,0 0,0 1,1-1,-1 0,0 1,1 0,-1 0,0 0,1 0,-1 0,0 1,1 0,-1-1,0 1,0 0,0 1,0-1,0 1,0-1,0 1,0 0,0 0,-1 0,1 0,-1 0,1 1,-1-1,0 1,0 0,0-1,0 1,-1 0,1 0,-1 0,0 0,0 1,1 6,-1 0,0 0,-1 0,0 0,-1 0,0-1,0 1,-1 0,-1 0,1-1,-2 1,1-1,-1 0,-1 0,1 0,-2 0,-2 3,-117 125,112-125,-1-1,-1 0,0-1,-1 0,0-2,0 0,0 0,-1-2,-1 0,-1 0,17-5,0 0,1 0,-1-1,0 1,0 0,1-1,-1 0,0 1,0-1,0 0,1 0,-1 0,0 0,0 0,0 0,0-1,1 1,-1-1,0 1,0-1,1 0,-1 1,0-1,1 0,-1 0,1 0,-1 0,1-1,-1 1,1 0,0 0,0-1,0 1,-1-1,2 1,-1-1,0 0,0 1,0-1,1 0,-1 0,1 1,-1-1,1 0,0 0,0 0,-1 0,2 1,-1-1,0 0,0 0,0 0,1 0,21-41,-8 26</inkml:trace>
  <inkml:trace contextRef="#ctx0" brushRef="#br0" timeOffset="1113.849">932 566,'4'106,"-4"-103,1 1,1-1,-1 0,0 0,1 0,-1 0,1 0,0 0,0-1,0 1,1-1,-1 1,0-1,1 0,0 0,-1 0,1 0,0 0,0 0,0-1,0 0,1 1,-1-1,0 0,0-1,1 1,-1-1,0 1,1-1,-1 0,13-3,-1 0,0-1,0 0,0-1,0-1,-1-1,0 0,0-1,-1 0,0-1,0 0,-1-1,-1 0,1-1,-2-1,2-1,7-6,-18 19,-1-1,0 0,1 0,-1 0,1 0,-1 1,1-1,-1 0,1 1,0-1,-1 0,1 1,0-1,-1 1,1-1,0 1,0-1,0 1,0-1,-1 1,1 0,0 0,0-1,0 1,0 0,0 0,0 0,0 0,0 0,-1 0,1 0,0 0,0 0,0 1,0-1,0 0,0 1,0-1,-1 0,1 1,0-1,0 1,-1-1,1 1,0 0,0-1,-1 1,1 0,-1-1,1 1,-1 0,1 0,-1-1,1 1,-1 0,0 0,1 0,-1 0,0 0,0 0,0-1,0 1,1 0,-1 1,1 4,1 0,0 0,0 0,1 0,0 0,0 0,0-1,1 1,0-1,0 0,0 0,1-1,-1 1,1-1,0 0,0 0,1-1,-1 0,1 1,0-2,0 1,0-1,0 0,0 0,2 0,0-1,1 0,-1-1,1 0,-1 0,1-1,-1 0,1 0,-1-1,0 0,0-1,0 0,0 0,0 0,-1-1,1 0,-1-1,0 0,0 0,-1 0,1-1,-1 0,-1 0,1-1,2-4,2 0,-2-2,0 1,1 0,1 0,0 1,1 0,0 1,0 0,1 1,1 0,-1 1,1 0,1 1,-1 1,1 0,1 1,-1 0,6 0,-17 5,0-1,0 1,0 0,0 0,-1 0,1 1,0-1,0 1,0 0,-1-1,1 1,0 1,-1-1,1 0,-1 0,0 1,1 0,-1-1,0 1,0 0,0 0,0 0,0 0,0 1,-1-1,1 0,-1 1,1-1,-1 1,0-1,0 1,0 0,0-1,-1 1,1 0,-1 0,0 0,1 5,-1 1,0-1,0 1,-1 0,0-1,-1 0,1 1,-2-1,1 0,-1 0,-3 6,3-7,0 0,-1 1,1-1,-2-1,1 1,-1 0,0-1,0 0,0 0,-1-1,0 0,0 0,-1 0,1 0,-1-1,0 0,0-1,0 1,-1-2,1 1,-8 1,15-4,0 0,0 0,0-1,1 1,-1 0,0 0,0 0,0-1,0 1,0 0,0 0,0 0,0-1,1 1,-1 0,0 0,0-1,0 1,0 0,0 0,0-1,0 1,-1 0,1 0,0-1,0 1,0 0,0 0,0 0,0-1,0 1,0 0,-1 0,1 0,0-1,0 1,0 0,0 0,-1 0,1 0,0 0,0-1,0 1,-1 0,1 0,0 0,0 0,0 0,-1 0,1 0,0 0,22-11,205-16,-205 19,0 0,-1-1,0-1,0-1,-1-1,0-1,-1 0,-1-2,0 0,-1-1,-1-1,0 0,-1-1,-1-1,-1 0,-1-1,0 0,-2-1,9-15,-3-1,0-1,-3 0,-1-1,6-34,2-19,-20 91,0 1,0-1,0 1,0-1,-1 1,1-1,0 1,0-1,-1 1,1-1,0 1,-1-1,1 1,0-1,-1 1,1 0,-1-1,1 1,0-1,-1 1,1 0,-1 0,1-1,-1 1,1 0,-1 0,0 0,1 0,-1-1,1 1,-1 0,1 0,-1 0,1 0,-1 0,0 0,1 1,-1-1,1 0,-1 0,1 0,-1 0,1 1,-1-1,1 0,-1 0,1 1,-1-1,1 1,-1-1,1 0,0 1,-1-1,1 1,0-1,-1 1,-26 23,13-4,1 0,1 1,1 1,0 0,2 0,1 1,-5 22,1-9,0-3,3-12,1-1,1 2,0-1,2 1,0 0,2 0,0 0,2 1,0-1,1 0,2 1,0-1,2 4,-3-21,1 0,0-1,0 1,0 0,0-1,1 1,0-1,-1 0,2 0,-1 0,0 0,1-1,0 1,0-1,0 0,0 0,0 0,1-1,-1 1,1-1,-1 0,1-1,0 1,0-1,0 0,0 0,0 0,0-1,0 1,4-2,10 0,-1 0,0-2,0 0,0-1,0-1,-1-1,16-7,153-81,-167 83,-18 13,0-1,0 0,0 0,-1 1,1-1,-1 0,1 1,-1-1,1 1,-1-1,0 1,1-1,-1 1,0-1,0 1,0-1,0 1,0-1,-1 1,1-1,0 1,-1-1,1 0,-1 1,0-1,1 0,-1 1,0-1,0 1,-1 4,1 0,0-3,-1 1,1 0,0 0,0 0,0 0,0 0,1 0,0 0,0 0,0 0,0 0,0 1,1-1,0 0,0 0,0-1,0 1,1 0,-1 0,1 0,0-1,0 1,1-1,-1 0,1 1,-1-1,3 1,12 4</inkml:trace>
  <inkml:trace contextRef="#ctx0" brushRef="#br0" timeOffset="3464.558">3641 566,'-15'3,"0"1,1 0,-1 2,1-1,0 2,1 0,-1 0,2 2,-1-1,1 2,0-1,1 2,0-1,0 2,2-1,-1 1,1 1,-3 7,9-17,1 1,-1 0,1 0,0 0,0 0,0 0,1 0,-1 1,1-1,0 1,0-1,1 1,-1-1,1 1,0-1,0 1,1-1,-1 1,1-1,0 1,0-1,0 1,1-1,0 0,0 0,0 0,0 0,0 0,1 0,0-1,0 1,0-1,0 0,0 0,1 0,-1 0,1 0,0-1,0 1,0-1,0 0,0-1,1 1,-1-1,0 0,2 1,10-4,0 0,-1-1,0 0,0-2,0 1,0-2,-1 0,1-1,-2 0,1-1,-1-1,0 0,-1-1,0 0,0-1,-1 0,-1-1,0 0,6-9,23-23,-2-2,-2-1,-2-2,-2-2,-2 0,-3-2,14-38,-35 76,1-1,-2 0,0 0,-1-1,-1 1,0-1,-1 0,-1-4,0 16,-1-1,0 0,0 0,0 0,0 1,-1-1,0 0,0 1,-1 0,1-1,-1 1,0 0,-1 0,1 1,-1-1,0 1,0 0,0 0,-1 0,1 0,-1 1,0 0,0 0,-4-2,5 3,0 1,1-1,-1 1,0 0,0 1,1-1,-1 0,0 1,0 0,0 0,0 0,0 0,1 1,-1 0,0 0,0 0,0 0,1 0,-1 1,1-1,-1 1,1 0,0 0,-1 0,1 1,-1 1,-69 81,68-78,-6 10,0 0,1 1,1 1,0 0,1 0,2 0,0 1,1 0,0 0,2 1,1-1,0 1,1-1,2 11,3-15,0 0,1-1,1 0,0 0,1 0,1-1,0 0,1-1,1 1,0-2,0 1,1-2,1 1,0-1,0-1,1 0,1-1,0-1,0 0,3 1,64 16,-57-22</inkml:trace>
  <inkml:trace contextRef="#ctx0" brushRef="#br0" timeOffset="3767.687">4318 453,'-8'21,"1"0,1 1,1 0,1 1,1-1,1 1,0 0,2-1,1 1,1 0,1 7,-2-26,0 1,0-1,0 0,0 0,1 1,0-1,0 0,0 0,0 0,0-1,1 1,0 0,-1-1,2 0,-1 0,0 0,0 0,1 0,0 0,-1-1,1 0,0 0,0 0,1 0,-1-1,0 1,0-1,1 0,-1-1,1 1,-1-1,0 1,1-1,-1-1,1 1,-1-1,1 1,-1-1,0-1,1 1,1-1,2-2,1 1,0-1,-1-1,0 1,0-1,0-1,0 0,-1 0,0 0,0-1,-1 0,0 0,0-1,-1 1,0-1,0-1,0 1,-1-1,-1 1,0-1,0 0,0-1,-1 1,-1 0,1-1,-2 1,1 0,-1-1,-1 1,1-1,-2 1,1-1,-1 1,-3-7,3 12,1 0,-1 0,0 0,-1 1,1-1,-1 1,1-1,-1 1,0 0,0 0,-1 0,1 1,-1-1,1 1,-1-1,0 1,0 1,0-1,0 0,0 1,0 0,0 0,0 0,0 1,-1-1,1 1,0 0,-1 0,1 0,0 1,-1 0,-8 0,1 1,0 1,0 0,0 1,0 0,0 1,1 1,0-1,0 2,-2 1,-9 7,4-2</inkml:trace>
  <inkml:trace contextRef="#ctx0" brushRef="#br0" timeOffset="4219.032">4742 509,'-3'9,"-2"4,0 1,1-1,1 1,0 0,1 0,0-1,1 2,1-1,0 0,1 0,0 0,2 0,-1-1,1 1,-2-12,0 0,0 0,0-1,0 1,0 0,0-1,0 1,0-1,1 1,-1-1,1 0,-1 0,1 1,-1-1,1 0,0 0,-1 0,1-1,0 1,0 0,0-1,-1 1,1-1,0 0,0 1,0-1,0 0,0 0,0 0,0 0,0-1,0 1,0 0,0-1,-1 0,1 1,0-1,0 0,64-41,87-96,-152 138,0 0,0 0,0 0,0 0,1 0,-1 0,0 0,0 0,0 0,0 0,0 1,0-1,0 0,1 1,-1-1,0 1,0-1,-1 1,1 0,0-1,0 1,0 0,0 0,0-1,-1 1,1 0,0 0,-1 0,1 0,-1 0,1 0,-1 0,1 0,-1 0,0 0,1 1,-1-1,0 0,0 0,0 0,0 0,0 0,0 0,0 1,0-1,-1 0,1 0,0 0,-1 0,1 0,-1 0,0 1,6 20,-4-20,-1 0,1 0,0 0,0 0,-1 0,1-1,1 1,-1 0,0-1,0 1,1-1,-1 1,0-1,1 1,0-1,-1 0,1 0,0 0,-1 0,1 0,0 0,0-1,0 1,0 0,0-1,0 0,0 1,0-1,0 0,0 0,0 0,0 0,0 0,0-1,0 1,0-1,0 1,0-1,0 0,-1 0,1 1,1-2,64-57,-62 53,0 0,-1-1,1 0,-1 0,0 0,-1-1,0 1,0-1,-1 0,0 0,0 0,-1 0,0 0,0 0,-1 0,0 0,0 0,-1-1,-5-9</inkml:trace>
  <inkml:trace contextRef="#ctx0" brushRef="#br0" timeOffset="4634.472">5363 734,'121'-181,"-121"180,0 0,0 0,1 0,-1 0,1 0,-1 0,1 0,-1 0,1 0,0 0,-1 0,1 0,0 0,0 0,0 1,0-1,0 0,0 1,0-1,0 1,0-1,0 1,0-1,0 1,0 0,0-1,0 1,0 0,0 0,1 0,-1 0,0 0,0 0,0 0,0 0,0 0,1 1,-1-1,0 0,0 1,0-1,0 1,0-1,0 1,0 0,0-1,0 1,0 0,-1 0,1 0,0-1,0 1,-1 0,1 0,-1 0,1 0,-1 0,1 0,-1 0,1 1,-1-1,0 0,0 0,1 0,-1 1,0 3,1 0,0 0,0 0,0 0,1 0,0 0,0 0,0 0,0-1,1 1,0-1,0 0,0 1,0-1,1-1,-1 1,1 0,0-1,0 0,1 0,-1 0,1 0,-1-1,1 0,0 0,0 0,0 0,0-1,0 0,0 0,0 0,0-1,0 0,3 0,1-3,0 0,-1 0,1-1,-1 0,0-1,0 0,0 0,-1-1,1 0,-2 0,1-1,0 0,-1 0,-1 0,1-1,-1 0,0 0,-1 0,0-1,0 1,-1-1,0 0,-1 0,0 0,3-13</inkml:trace>
  <inkml:trace contextRef="#ctx0" brushRef="#br0" timeOffset="7615.012">6407 876,'57'-37,"-43"23,91-93,-48 54,-33 28,1 2,1 1,1 1,1 1,0 1,2 2,2 0,-30 15,0 1,0 0,0 0,0 0,0 0,0 0,0 0,0 0,1 1,-1-1,0 1,0-1,0 1,1 0,-1 0,0 0,0 0,1 0,-1 1,0-1,0 1,1 0,-1-1,0 1,0 0,0 0,0 0,0 0,0 1,-1-1,1 0,0 1,0 0,-1-1,1 1,-1 0,0 0,1-1,-1 1,0 0,0 0,0 0,-1 1,1-1,0 0,-1 0,1 2,-1 168,0-164,0 0,0 0,-1 0,0 0,0-1,-1 1,0 0,0-1,-1 1,0-1,0 0,-1 0,0 0,0-1,0 1,-1-1,0 0,0 0,-1 0,0-1,0 0,0 0,-1-1,1 1,-1-1,0-1,-5 3,4-3,-1 0,0 0,0 0,0-1,0 0,0-1,0 0,-1-1,1 0,0 0,0-1,0 0,-1 0,1-1,0-1,0 1,1-1,-1-1,1 0,-1 0,1 0,1-1,-1-1,1 1,-1-1,1 0,1-1,0 1,0-1,0-1,0 1,0-3,5 7,0 0,0-1,1 1,-1 0,1-1,0 1,-1-1,2 1,-1 0,0-1,1 1,-1 0,1-1,0 1,0 0,0 0,1 0,0-1,8-13</inkml:trace>
  <inkml:trace contextRef="#ctx0" brushRef="#br0" timeOffset="12021.185">7226 424,'1'-1,"0"0,0 0,0 0,0 1,0-1,0 0,0 1,0-1,0 0,0 1,1 0,-1-1,0 1,0 0,0-1,1 1,-1 0,0 0,0 0,1 0,-1 0,0 0,0 1,1-1,-1 0,0 1,0-1,0 1,1-1,-1 1,0-1,0 1,0 0,0 0,0-1,0 1,0 0,-1 0,1 0,0 0,0 0,-1 0,1 0,0 0,5 5,0-1,0 1,-1 0,0 1,0-1,0 1,-1 0,0 1,0-1,0 1,-1-1,-1 1,1 0,-1 0,-1 0,1 0,-1 0,-1 1,1-1,-2 0,1 0,-2 7,-1 8,-2-1,0 0,-2 0,0-1,-1 0,-2 0,-7 12,2-12,16-39,12-15,1 0,2 2,1 0,1 1,2 1,0 0,3 2,11-12,-24 30,0 0,0 1,0 0,1 0,0 1,1 1,-1 0,1 1,5-2,-15 6,0 1,0-1,-1 0,1 1,0 0,0-1,0 1,0 0,0 0,0 0,0 0,0 0,-1 1,1-1,0 0,0 1,0-1,0 1,-1 0,1 0,0 0,0 0,-1 0,1 0,-1 0,1 0,-1 1,0-1,1 0,-1 1,0-1,0 1,0 0,0-1,0 1,0 0,-1 0,1-1,0 1,-1 0,1 1,7 83,-8-82,-28 197,27-201,1 1,-1-1,1 1,-1-1,1 1,0-1,-1 1,1 0,0-1,-1 1,1-1,0 1,0 0,-1-1,1 1,0 0,0-1,0 1,0 0,0-1,0 1,0 0,0-1,0 1,0 0,1-1,-1 1,0 0,0-1,1 1,-1-1,0 1,1 0,-1-1,0 1,1-1,-1 1,1-1,-1 1,1-1,-1 1,1-1,-1 0,1 1,0-1,-1 0,1 0,-1 1,1-1,0 0,-1 0,1 0,0 0,-1 1,1-1,0 0,-1 0,1-1,0 1,-1 0,1 0,0 0,-1 0,1 0,0-1,-1 1,1 0,-1-1,1 1,0 0,151-147,-132 127,-3 2,1 1,0 1,1 1,1 0,0 2,1 0,11-5,-31 18,-1-1,1 1,-1 0,1-1,0 1,-1 0,1-1,0 1,0 0,-1 0,1-1,0 1,0 0,-1 0,1 0,0 0,0 0,-1 0,1 0,0 0,0 1,-1-1,1 0,0 0,-1 1,1-1,0 0,-1 1,1-1,0 1,-1-1,1 0,-1 1,1 0,-1-1,1 1,-1-1,1 1,-1 0,1-1,-1 1,0 0,1-1,-1 1,0 0,0-1,0 1,0 0,1 0,-1-1,0 1,0 0,0 0,0-1,-1 1,1 0,0 0,0-1,0 1,-1 0,1 0,-14 48,-38 120,48-117,8-34</inkml:trace>
  <inkml:trace contextRef="#ctx0" brushRef="#br0" timeOffset="12936.058">8439 509,'-20'6,"1"0,0 2,0 0,1 1,0 1,1 0,0 2,0 0,2 1,-1 0,-6 9,19-20,0 1,0-1,1 1,-1 0,1 0,0 0,-1 1,1-1,1 0,-1 1,0-1,1 1,0 0,0-1,0 1,0 0,1 0,-1 0,1 0,0-1,0 1,0 0,1 0,-1 0,1 0,0-1,0 1,0 0,1-1,-1 1,1-1,0 1,0-1,0 0,1 1,-1-1,1-1,-1 1,1 0,0-1,0 1,0-1,1 0,-1 0,1 1,3-2,0 1,-1-1,1 0,0-1,0 1,-1-1,1-1,0 1,0-1,-1-1,1 1,-1-1,1 0,-1 0,0-1,1 0,-1 0,-1 0,1-1,0 0,-1 0,0-1,2 0,101-121,-36 20,-76 147,0-26,1-1,0 1,1-1,0 1,1 0,1 0,0 0,1 0,1 0,0-1,1 1,1 2,0-11,1-1,0 0,0 0,0 0,0-1,1 1,0-1,0-1,0 1,0-1,0 0,1 0,-1-1,1 0,0 0,0 0,0-1,0 0,0-1,0 1,0-1,0-1,0 1,3-2,17-2,0-2,0-1,0-2,-1 0,0-2,-1 0,0-2,-1-1,0-1,-1-1,-1 0,3-5,14-14,-1-3,-2 0,-1-2,-2-2,26-44,-47 67,-1-1,-1 0,-1-1,0 0,-2 0,0-1,3-20,-9 39,-1-1,1 1,-1 0,1-1,-1 1,0 0,0-1,-1 1,1 0,-1-1,0 1,0 0,0 0,0 0,0-1,-1 1,1 0,-1 1,0-1,0 0,0 0,0 1,0-1,-1 1,1 0,-1 0,1 0,-1 0,0 0,0 1,0-1,0 1,0-1,0 1,0 0,-1 1,1-1,0 0,-1 1,1 0,0 0,-1 0,1 0,0 0,-1 1,1-1,0 1,0 0,-1 0,-11 6,1 1,0 0,0 1,1 0,0 1,0 0,2 1,-1 1,1 0,1 0,0 1,-5 10,2-4,1-1,1 2,0-1,2 1,1 1,0 0,1 0,2 1,0-1,1 1,1 0,1 0,1 0,1 6,1-20,1-1,-1 0,2 0,-1-1,0 1,1 0,1-1,-1 1,1-1,0 0,0 0,1-1,-1 1,1-1,0 0,1 0,0-1,-1 0,1 0,1 0,-1 0,0-1,1 0,2 0,7 3,0 0,0-1,1-1,0-1,0 0,0-1,0-1,0-1,16-1,4-6,-1-1,0-2,0-2,-1-1,-1-2,0-1,-1-2,-1-1,0-2,-2 0,0-3,-2 0,-1-2,-1 0,-1-2,-1-1,-1-1,-2-1,-1-1,-2-1,5-13,-19 38,1 1,-2 0,1-1,-1 0,0 0,-1 0,0 0,0-1,-1 1,0 0,0-1,-1 1,0-1,-1-5,0 12,0 0,1 1,-1 0,0-1,0 1,0-1,-1 1,1 0,0 0,0 0,-1 0,1 0,0 0,-1 0,1 0,-1 0,1 0,-1 1,0-1,1 1,-1-1,0 1,1 0,-1 0,0 0,1 0,-1 0,0 0,1 0,-1 0,0 0,1 1,-1-1,0 1,1 0,-1-1,1 1,-1 0,1 0,-1 0,-63 36,43-21,1 1,2 1,-1 1,2 0,1 2,0 0,2 0,0 2,1 0,2 0,0 1,2 1,0 0,-2 14,10-29,1-1,0 1,0-1,1 1,0-1,1 1,0 0,1-1,0 0,0 1,1-1,0 0,1 0,-1-1,2 1,-1-1,2 1,-1-2,1 1,0 0,0-1,1 0,0-1,0 0,1 0,-1 0,1-1,1 0,-1 0,1-1,0-1,-1 1,2-1,-1-1,0 1,1-2,-1 1,1-1,-1-1,1 0,-1 0,1-1,0 0,75-21,-60 11</inkml:trace>
  <inkml:trace contextRef="#ctx0" brushRef="#br0" timeOffset="14417.801">10894 537,'-13'-5,"-1"1,1 1,-1 0,0 1,0 1,0 0,0 0,-1 2,1 0,0 0,0 1,0 1,1 0,-1 1,-10 5,17-6,1 0,-1 1,1 0,0 0,1 0,-1 1,1 0,0 0,0 0,0 1,1-1,0 1,0 0,0 1,1-1,0 0,0 1,0 0,1 0,0 0,1 0,-1 0,1 0,1 0,-1 0,1 1,1-1,-1 0,2 6,-1-10,0-1,0 0,1 0,-1 0,0 0,1 0,0-1,-1 1,1 0,0-1,0 1,0-1,0 1,0-1,0 0,0 0,0 0,0 0,1 0,-1-1,0 1,1-1,-1 1,1-1,-1 0,0 0,1 0,-1 0,1 0,-1-1,0 1,1-1,-1 1,0-1,2 0,79-39,-82 39,27-18,-2 0,-1-2,0-1,-2-1,0-1,7-11,-30 34,0 0,0 0,1 0,-1 0,0 0,1 0,-1 0,1 0,0 0,-1 0,1 0,0 0,-1 1,1-1,0 0,0 0,0 1,-1-1,1 0,0 1,0-1,0 1,0-1,0 1,0 0,0-1,1 1,-1 0,0 0,0 0,0 0,0 0,0 0,0 0,0 0,0 0,1 0,-1 1,0-1,0 0,0 1,0-1,0 1,0-1,0 1,0-1,-1 1,1 0,0-1,0 1,0 0,-1 0,1 0,0 0,-1 0,1 0,9 25,42 75,-50-99,0 1,0 0,0 0,1-1,0 1,-1-1,1 0,0 0,0 0,0 0,0-1,0 1,0-1,1 0,-1 1,1-2,-1 1,0 0,1-1,-1 1,1-1,-1 0,1 0,0-1,-1 1,0-1,1 1,-1-1,3-1,76-62,-58 40,-24 24,15-16,1 1,1 1,0 0,1 1,0 1,1 0,0 2,16-7,-33 16,0 1,1-1,-1 0,0 1,0-1,0 1,0 0,1 0,-1 0,0 0,0 0,0 0,1 0,-1 1,0-1,0 1,0 0,0 0,0 0,0-1,0 2,0-1,0 0,0 0,-1 1,1-1,0 1,-1-1,0 1,1 0,-1-1,0 1,0 0,1 0,-2 0,1 0,0 0,0 0,-1 0,1 1,-1-1,1 0,-1 0,0 2,4 99,-4-102,1-1,0 1,0 0,0 0,0 0,0-1,0 1,0 0,0-1,1 1,-1-1,0 1,0-1,0 0,1 0,-1 1,0-1,0 0,0 0,1 0,-1 0,0 0,0-1,1 1,-1 0,0 0,0-1,0 1,1-1,-1 1,0-1,0 0,0 1,0-1,0 0,0 0,0 1,0-1,-1 0,1 0,0 0,0 0,-1 0,1 0,-1 0,1-1,0 0,5-3,22-15,-9 4,1 1,1 1,0 0,1 2,1 1,0 1,23-8,-45 17,0 1,1-1,-1 1,0-1,1 1,-1 0,1-1,-1 1,0 0,1 0,-1 0,1 0,-1 0,0 0,1 0,-1 1,1-1,-1 0,0 1,1-1,-1 1,0 0,0-1,1 1,-1 0,0 0,0 0,0-1,0 1,0 0,0 1,0-1,0 0,-1 0,1 0,0 0,-1 1,1-1,0 0,-1 1,0-1,1 0,-1 1,0-1,0 1,0-1,0 0,0 1,0-1,0 1,0-1,0 0,-1 1,-21 75,21-76,0 0,-1 1,1-1,1 0,-1 1,0-1,0 1,0-1,1 1,-1-1,1 1,-1-1,1 1,0 0,-1-1,1 1,0 0,0-1,0 1,0 0,0-1,1 1,-1-1,0 1,1 0,0-1,-1 1,1-1,0 1,-1-1,1 1,0-1,0 0,0 1,0-1,1 0,-1 0,0 0,0 0,1 0,-1 0,1 0,-1 0,9-3,0-1,-1 1,0-2,1 1,-1-1,0-1,-1 1,1-1,-1-1,0 0,2-2,14-9,-5 5,-6 2,1 0,1 1,0 0,0 2,0 0,1 0,0 2,0 0,3 0,-17 5,0-1,0 1,0 0,0 0,0 0,0 0,0 0,0 1,0-1,-1 1,1-1,0 1,0-1,0 1,-1 0,1 0,0 0,-1 0,1 0,0 1,-1-1,0 0,1 1,-1-1,0 1,0-1,0 1,0-1,0 1,0 0,0 0,0 0,-1-1,1 1,-1 0,1 0,-1 0,0 0,0 0,0 0,0 0,0 0,0 0,0 0,-1-1,0 2,-20 94,19-93,-3 14,3-4</inkml:trace>
  <inkml:trace contextRef="#ctx0" brushRef="#br0" timeOffset="14917.6">12475 509,'-10'8,"1"1,-1 0,1 0,1 1,0 0,0 1,1-1,1 2,0-1,0 0,1 1,0 0,1 1,1-1,0 1,0-1,2 1,-1 1,3-11,-1 0,1 0,0-1,0 1,1-1,-1 1,0-1,1 1,-1-1,1 0,0 0,0 0,0 0,0 0,0 0,0 0,1-1,-1 1,0-1,1 0,-1 1,1-1,0 0,-1-1,1 1,0 0,0-1,-1 1,1-1,0 0,0 0,2-1,91-14,-88 13,0-1,0 1,-1-2,1 1,-1-1,0 0,0 0,0-1,-1 0,0 0,0-1,0 0,0 0,-1 0,0-1,0 1,-1-1,0 0,0-1,-1 1,1-1,-2 1,1-1,-1 0,0 0,-1 0,0 0,0 0,-1-1,0 1,0 0,-1 0,0 0,0 0,-3-8,0 12,1 0,-1 0,0 0,0 1,-1-1,1 1,-1 0,1 0,-1 1,0-1,0 1,0 0,0 0,-1 1,1 0,-1 0,1 0,0 0,-1 1,1 0,-1 0,1 1,-1-1,-3 2,6-2,-22 1</inkml:trace>
  <inkml:trace contextRef="#ctx0" brushRef="#br0" timeOffset="19721.163">12786 509,'103'-17,"-101"18,0 0,0 1,-1-1,1 0,0 1,-1 0,1-1,-1 1,0 0,1 0,-1-1,0 1,0 0,0 0,-1 0,1 1,0-1,-1 0,1 0,-1 0,0 0,0 1,0-1,0 0,0 0,0 0,0 1,-1-1,1 0,-1 0,0 0,1 0,-1 0,0 26,0-23,1 0,0 0,1-1,-1 1,1 0,0 0,0-1,0 1,1 0,0-1,0 0,0 1,0-1,1 0,-1 0,1 0,0 0,0 0,1-1,-1 0,1 1,0-1,0-1,0 1,0 0,0-1,0 0,1 0,-1 0,1-1,-1 1,1-1,0 0,0 0,-1-1,1 0,0 1,0-2,0 1,4-1,4-5,0-1,-1 0,0 0,0-1,-1-1,0 0,0 0,-1-1,-1-1,1 0,-2 0,1-1,-2 0,1 0,-2 0,0-1,0 0,0-4,3-45,-14 61,1 6</inkml:trace>
  <inkml:trace contextRef="#ctx0" brushRef="#br0" timeOffset="20223.534">13350 650,'20'-20,"52"-71,-37 22,-33 119,-1-44,1-1,0 1,0-1,1 1,0-1,0 0,0 0,0 0,1 0,0-1,0 1,0-1,0 0,1 0,0-1,-1 1,1-1,1 0,-1-1,0 1,1-1,-1 0,1 0,0-1,0 1,-1-1,1-1,0 1,0-1,0 0,0 0,0-1,0 1,0-1,-1-1,1 1,0-1,-1 0,1 0,-1-1,0 0,2-1,9-5,0-1,-1 0,0-1,-1-1,0-1,-1 0,-1 0,0-1,0-1,4-9,5-40,-19 42</inkml:trace>
  <inkml:trace contextRef="#ctx0" brushRef="#br0" timeOffset="20539.022">14253 0,'0'20,"0"29,0 12,0 1,0-6,0-8,0-7,0-6,0-3,0-4,0 0,0-1,0-1,0 1,0 1,-5-5,-1-11,0-8</inkml:trace>
  <inkml:trace contextRef="#ctx0" brushRef="#br0" timeOffset="20788.392">13999 255,'44'10,"42"3,16-1,1-2,-8-8,-15-4,-16-2,-19 0</inkml:trace>
  <inkml:trace contextRef="#ctx0" brushRef="#br0" timeOffset="23859.121">14902 255,'-17'255,"14"-246,1 1,0-1,1 1,0-1,0 1,1-1,0 1,1 0,0-1,0 1,1-1,0 0,1 1,0-1,0 0,1 0,2 1,-5-8,1-1,-1 1,1-1,-1 1,1-1,0 0,0 0,0 0,0 0,0 0,0 0,0 0,0-1,0 1,0-1,0 0,0 1,0-1,0 0,1 0,-1 0,0-1,0 1,0 0,0-1,0 0,0 1,0-1,0 0,0 0,0 0,0 0,0 0,-1-1,1 1,0 0,-1-1,1 0,60-62,-37 30,-2-1,-2-2,-1 0,-2-1,-1-1,-2-2,-8 27,-3 20,-4 28,0-27,-2 506,1-492,0 0,-1-1,-1 1,-1 0,0-1,-2 0,0 0,-2-1,0 1,-1-2,-1 1,0-1,-10 10,-44 19,63-46,-1 0,0 0,0 0,0-1,0 1,0-1,1 1,-1-1,0 0,0 0,0 1,0-1,0-1,0 1,0 0,0 0,0-1,0 1,0-1,0 0,0 0,1 1,-1-1,0 0,1 0,-1-1,0 1,1 0,-1 0,1-1,0 1,-1-1,1 1,0-1,0 0,0 0,0-1,-2-9,0-1,2 1,-1-1,2 1,0-1,0 1,1-1,1 0,0 1,0 0,1-1,1 1,0 1,1-1,0 0,1 1,4-6,3-13,24-54,-26 59</inkml:trace>
  <inkml:trace contextRef="#ctx0" brushRef="#br0" timeOffset="24308.308">15523 396,'0'5,"0"6,-5 1,-1 4,4-1,4-8,0-5</inkml:trace>
  <inkml:trace contextRef="#ctx0" brushRef="#br0" timeOffset="24669.926">15608 650,'-10'10,"2"2,-2 0,0 3,-3-2,-4-2,0 1,5-6,3-5</inkml:trace>
  <inkml:trace contextRef="#ctx0" brushRef="#br0" timeOffset="28223.406">1 1214,'552'-46,"-290"23,-122 11,0 5,78 9,-61 0,210-13,194-24,-286 22,63 14,-116 0,743-1,-729-29,-11 1,1 0,575 29,-106-1,-344 28,71-29,-99-27,-75 46,-142-9,-1-4,73-6,-43-1,1268 2,-1034-27,536 26,-510-27,-223 27,142-10,-141-2,0 7,2 8,-40-1,172-31,220 31,-331-28,284 26,-255 2,-27 26,55-28,-110-25,110 25,-83 28,26-26,-171-1</inkml:trace>
</inkml:ink>
</file>

<file path=ppt/ink/ink5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37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436,'-271'1,"142"25,130-26,0 0,0 1,-1-1,1 1,0-1,0 1,-1-1,1 1,0 0,-1-1,1 1,-1 0,1-1,-1 1,1 0,-1 0,1 0,-1-1,0 1,0 0,1 0,-1 0,0 0,0 0,0-1,0 1,0 0,0 0,0 0,0 0,0 0,0 0,-1 0,1-1,0 1,-1 0,1 0,0 0,-1-1,1 1,-1 0,1 0,-1-1,1 1,-1 0,0-1,1 1,-1-1,0 1,0-1,1 1,-1-1,0 1,0-1,0 0,0 1,1-1,-1 0,0 0,0 0,0 0,0 0,0 0,0 0,0 0,0 0,131 47,11-19,-135-27,0-1,0 1,0 0,-1 0,1 0,0 1,-1-1,1 1,-1 1,0-1,1 1,-1 0,-1 0,1 1,0-1,0 1,-5-1,0-1,0 1,-1-1,1 1,-1-1,1 0,-1 1,0-1,1 0,-1 0,-1 1,1-1,0 0,0 0,-1 0,1 0,-1 0,0-1,1 1,-1 0,0-1,0 1,0-1,0 0,0 0,0 1,-1-1,1-1,0 1,-1 0,1 0,0-1,-1 0,1 1,-1-1,-1 0,-2 2,-312 134,285-123,1 1,1 2,1 1,0 1,1 1,1 2,-3 4,29-23,1-1,-1 1,1-1,0 1,0 0,-1-1,1 1,0 0,0 0,1 0,-1 0,0 0,1 0,-1 0,1 0,0 0,-1 0,1 0,0 0,0 0,0 0,1 0,-1 0,0 0,1 0,-1 0,1 0,0 0,0 0,0 0,0 0,0-1,0 1,0 0,0-1,1 1,-1-1,1 1,1 0,70 46,-48-42,-1-1,1-2,0 0,0-1,0-2,1 0,17-4,23 2,140 0,-183-3,-5-1</inkml:trace>
  <inkml:trace contextRef="#ctx0" brushRef="#br0" timeOffset="3419.747">1496 549,'-170'404,"110"-301,60-103,0-1,0 1,0-1,0 0,0 1,0-1,0 1,-1-1,1 1,0-1,-1 1,1-1,0 1,-1 0,1-1,0 1,-1-1,1 1,-1 0,1-1,0 1,-1 0,1-1,-1 1,1 0,-1 0,0-1,1 1,-1 0,1 0,-1 0,1 0,-1 0,1 0,-1 0,0 0,1 0,-1 0,1 0,-1 0,1 0,-1 1,1-1,-1 0,1 0,-1 1,1-1,-1 0,1 1,-1-1,1 0,-1 1,1-1,0 0,-1 1,1-1,0 1,-1-1,1 1,0-1,0 1,-1-1,1 1,0-1,0 1,0 0,2-46,10 9,1 0,2 0,2 1,1 1,1 1,2 1,1 1,12-12,12-20,-42 56,-2 3,0 1,-1 0,1 0,0 0,0 1,1-1,-1 0,0 1,1 0,0-1,0 1,-1 0,1 0,0 1,0-1,1 1,0-1,-2 3,-1 0,1 0,-1 0,0 0,0 1,0-1,1 0,-1 1,-1-1,1 1,0-1,0 1,0 0,-1-1,1 1,-1 0,0-1,1 1,-1 0,0 0,0-1,0 1,0 0,0 0,0-1,-1 1,2 1,-4 261,3-263,-1 0,1 0,0 0,-1 0,1 0,0 1,0-1,0 0,0 0,0 0,0 0,0 0,0 0,1 0,-1 1,0-1,1 0,-1 0,1 0,-1 0,1 0,-1 0,1-1,0 1,-1 0,1 0,0 0,0 0,0-1,0 1,-1 0,1-1,0 1,0-1,0 1,0-1,0 1,1-1,-1 0,0 0,0 1,0-1,0 0,0 0,0 0,0 0,0 0,1 0,-1-1,0 1,0 0,0 0,0-1,0 1,0-1,0 1,0-1,0 1,0-1,0 0,0 0,-1 1,1-1,0 0,0 0,-1 0,1 0,0 0,-1 1,1-2,94-131,43-68,-71 99,-67 103,0-1,0 1,0-1,0 1,0-1,0 1,0-1,0 1,1-1,-1 1,0-1,0 1,1-1,-1 1,0-1,1 0,-1 1,0-1,1 0,-1 1,1-1,-1 0,0 1,1-1,-1 0,1 0,-1 0,1 1,-1-1,1 0,-1 0,1 0,-1 0,1 0,-1 0,1 0,-1 0,1 0,-1 0,1 0,-1 0,1 0,-1-1,1 1,-1 0,1 0,-1-1,1 1,-1 0,0 0,1-1,-1 1,1 0,-1-1,0 1,1-1,-5 50,-51 198,29-78,19-142,0-3</inkml:trace>
  <inkml:trace contextRef="#ctx0" brushRef="#br0" timeOffset="3917.415">2061 859,'-228'271,"208"-248,10-11,20-26,140-163,-23 42,-127 135,1-1,-1 1,0-1,1 0,-1 1,1-1,-1 1,1 0,-1-1,1 1,-1-1,1 1,-1 0,1-1,0 1,-1 0,1 0,0-1,-1 1,1 0,-1 0,1 0,0 0,-1 0,1 0,0 0,-1 0,1 0,0 0,-1 0,1 0,0 1,-1-1,1 0,0 0,-1 1,1-1,-1 1,1-1,-1 0,1 1,-1-1,1 1,-1-1,1 1,-1-1,0 1,1-1,-1 1,1 0,9 39,-7-23,37 171,-38-163</inkml:trace>
  <inkml:trace contextRef="#ctx0" brushRef="#br0" timeOffset="4168.072">1891 1113,'39'-4,"16"-3,5 1,-8 1</inkml:trace>
  <inkml:trace contextRef="#ctx0" brushRef="#br0" timeOffset="12068.895">0 775,'0'-22,"1"0,1 0,1 1,1-1,1 1,1-1,0 2,2-1,7-13,-14 32,23-52,3 1,1 2,29-38,-24 42,-27 36,0 0,1 0,0 1,1-1,0 1,1 1,0 0,0 0,1 1,0 0,1 1,-1 0,2 0,-1 1,0 1,1 0,7-2,106-16,-118 21,0 0,0 1,1-1,-1 2,0-1,1 1,-1 0,1 0,-1 1,0 0,1 0,-1 1,0 0,0 0,0 1,0 0,-1 0,1 0,-1 1,4 2,-10-6,-1 1,1-1,-1 0,1 0,0 0,-1 0,1 0,0 1,-1-1,1 0,0 0,-1 0,1 1,0-1,-1 0,1 1,0-1,0 0,0 1,-1-1,1 0,0 1,0-1,0 0,0 1,-1-1,1 0,0 1,0-1,0 1,0-1,0 0,0 1,0-1,0 1,0-1,0 0,0 1,0-1,1 1,-1-1,0 0,0 1,0-1,0 0,1 1,-1-1,0 0,0 1,1-1,-1 0,-40-7,-183-100,222 106,0 1,0-1,0 1,-1 0,1 0,0 0,0-1,0 1,0 0,0 0,0 0,0 1,0-1,-1 0,1 0,0 1,0-1,0 0,0 1,0-1,0 1,0-1,0 1,1 0,-1-1,0 1,0 0,0 0,1 0,-1-1,0 1,1 0,-1 0,1 0,-1 0,1 0,-1 0,1 0,0 0,-1 0,1 1,0-1,0 0,0 1,-4 56,4-50,8 133,-8-140,1 0,-1 0,1 0,-1 0,1 0,-1 0,1 0,0-1,0 1,-1 0,1 0,0 0,0-1,0 1,0 0,0-1,0 1,0-1,0 1,0-1,0 0,0 1,0-1,0 0,1 0,-1 0,0 0,0 0,0 0,0 0,0 0,1 0,-1 0,0-1,0 1,0 0,0-1,0 1,0-1,0 1,0-1,0 0,0 1,0-1,0 0,49-36,-43 31,97-59,-103 65,0 0,0-1,0 1,1 0,-1 0,0-1,0 1,0 0,0 0,0 0,0 0,0 1,1-1,-1 0,0 0,0 1,0-1,0 1,0-1,0 1,0-1,0 1,0-1,0 1,-1 0,1 0,0-1,0 1,0 0,-1 0,1 0,-1 0,1 0,-1 0,1 0,-1 0,1 0,-1 0,0 0,1 0,-1 0,0 0,0 1,0-1,0 0,0 0,0 0,0 0,-1 0,1 0,0 1,-4 13</inkml:trace>
</inkml:ink>
</file>

<file path=ppt/ink/ink5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8,'-10'5,"3"1,1-4,7-9,-2-1,0 4,-5 3,-6 6,3 3,9 0,8-1,9-3,0-1</inkml:trace>
</inkml:ink>
</file>

<file path=ppt/ink/ink5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0,'-9'10,"-4"7,5 2,5-8,7-6,7-3,-2-2,-8-2,1 1,0-1</inkml:trace>
</inkml:ink>
</file>

<file path=ppt/ink/ink5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1 378,'5'0,"6"0,6 0,6 0,2 0,3 0,1 0,0 0,1 0,-1 0,0 0,0 0,-1 0,1 0,-11 0,-7 0</inkml:trace>
  <inkml:trace contextRef="#ctx0" brushRef="#br0" timeOffset="373.129">1 604,'19'0,"16"0,7 0,-4-4,-3-3,-3 1,-2 2,-2 0,0 2,-1 1,1 0,0 1,-5 1</inkml:trace>
  <inkml:trace contextRef="#ctx0" brushRef="#br0" timeOffset="879.797">989 68,'0'454,"-25"-322,21-135,4-8</inkml:trace>
  <inkml:trace contextRef="#ctx0" brushRef="#br0" timeOffset="1282.915">651 97,'16'-12,"0"1,1 0,0 1,1 1,0 1,1 1,0 0,0 2,0 0,1 1,-1 1,1 0,0 2,0 0,0 2,0 0,-1 1,13 3,53-3,111-1,-194-1,0 0,-1 0,1 0,0 0,0 0,-1 0,1 1,0-1,-1 1,1-1,-1 1,1 0,0-1,-1 1,1 0,-1 0,0 0,1 0,-1 0,0 1,1-1,-1 0,0 1,0-1,0 0,0 1,0 0,-1 9</inkml:trace>
  <inkml:trace contextRef="#ctx0" brushRef="#br0" timeOffset="1650.126">565 831,'29'-15,"29"-9,8-1,0 4,-9 1,-3 4,-6 4,-7 4,-5 4,-4-2,-3 0,-1 0,-1 2,0 2,0 0,0-3,1-1,-5 0</inkml:trace>
  <inkml:trace contextRef="#ctx0" brushRef="#br0" timeOffset="2496.358">1441 520,'-178'361,"164"-333,11-19,12-18,150-212,39 33,-198 187,1 0,-1 0,1 0,0 0,-1 0,1 0,0 1,0-1,0 0,-1 0,1 1,0-1,0 1,0-1,0 1,0-1,0 1,0-1,0 1,0 0,1 0,-1 0,0-1,0 1,0 0,0 0,0 0,0 1,0-1,0 0,1 0,-1 1,0-1,0 0,0 1,0-1,0 1,0 0,-1-1,1 1,0-1,0 1,0 0,0 0,-1 0,1 0,0-1,-1 1,1 0,-1 0,1 0,-1 0,1 0,-1 0,0 1,9 64,18 165,-27-229,0 1,0 0,-1-1,1 0,-1 1,1-1,-1 1,0-1,0 0,0 1,0-1,-1 0,1 0,0 0,-1 0,0 0,1 0,-1 0,0-1,0 1,0 0,0-1,0 0,0 1,-1-1,1 0,0 0,0 0,-1-1,1 1,-1-1,1 1,-1-1,1 0,-1 0,1 0,-1 0,1 0,-1 0,1-1,-3 0,-5-1,1 0,-1-1,1 0,0 0,0-1,0-1,0 1,1-1,-1-1,-1-2,-92-93,88 89</inkml:trace>
  <inkml:trace contextRef="#ctx0" brushRef="#br0" timeOffset="5503.86">2146 40,'-7'1,"-1"-1,1 2,0-1,-1 1,1 0,0 0,0 1,1 0,-1 0,0 1,1 0,0 0,0 0,0 1,1 0,-1 0,1 0,0 1,1 0,-1 0,1 0,0 0,1 1,0-1,0 1,0 0,0 0,1 0,0 5,-60 247,60-246,0-1,1 1,1 0,0 0,0-1,1 1,1 0,1 0,-1-1,2 0,0 1,0-1,1-1,1 1,0-1,0 0,1 0,1 0,0-1,0-1,1 1,0-1,0-1,1 1,0-2,1 1,0-2,0 1,6 1,3-5,0-1,0 0,1-2,-1 0,0-2,0 0,0-1,0-1,0-1,-1 0,0-2,0 0,0-1,3-4,-2 5,0-2,-1-1,0 0,-1-2,0 0,-1 0,-1-2,1 0,-2-1,0-1,-1 0,-1-1,0 0,-2-1,0-1,0 0,-2 0,0-1,-2 0,5-18,-10 30,-1-1,0 1,-1-1,0 0,0 1,-1-1,0 0,0 1,-1-1,0 1,0-1,-1 1,0 0,-1 0,0 0,0 1,-1-1,0 1,0 0,0 0,-1 1,0 0,-2-2,-6-4,1 1,-2 0,1 1,-2 0,1 1,-1 1,-1 1,1 0,-1 1,-15-3,13 5,0 1,0 1,0 1,0 0,0 2,0 0,0 1,0 1,1 1,-1 0,1 1,0 1,0 1,0 1,1 1,1 0,-1 1,1 0,1 1,0 1,1 1,-2 2,-6 11</inkml:trace>
  <inkml:trace contextRef="#ctx0" brushRef="#br0" timeOffset="5969.885">1920 491,'111'-50,"-95"41,0 0,1 1,0 0,0 2,1 0,-1 1,1 0,1 2,-1 0,11 0,-24 4,-1 0,0 1,1-1,-1 1,0 0,0 0,0 0,0 1,0-1,-1 1,1 0,-1 0,1 0,-1 1,0-1,-1 1,1 0,-1-1,1 1,-1 0,0 1,0-1,-1 0,1 2,24 37,-18-36,0-1,0 0,1 0,0-1,0 0,0 0,1-1,-1 0,1-1,0 0,0-1,0 0,0-1,0 1,0-2,1 0,-1 0,0-1,0 0,1 0,-1-2,0 1,-1-1,7-3,-2-5,-17 7</inkml:trace>
</inkml:ink>
</file>

<file path=ppt/ink/ink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24.51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708 3754,'-1'0,"0"0,0 0,0 0,0 0,0 0,0 0,0 0,0 0,0 0,0 1,0-1,0 1,0-1,0 0,0 1,0 0,0-1,0 1,1 0,-1-1,0 1,0 0,1 0,-1-1,0 1,1 0,-1 0,1 0,-1 0,1 0,0 0,-1 0,1 0,0 0,0 0,0 0,-1 0,1 0,0 0,0 0,1 0,-1 0,0 0,0 0,0 0,1 0,-1 0,0 0,1 1,-1-1,-2 412,2-352,0-36</inkml:trace>
  <inkml:trace contextRef="#ctx0" brushRef="#br0" timeOffset="1453.321">7425 0,'13'97,"9"72,-7 1,-6 34,-11 1088,-23-1009,-22 29,16-137,-9 73,13-8,28 710,-1-938</inkml:trace>
  <inkml:trace contextRef="#ctx0" brushRef="#br0" timeOffset="2602.401">257 4121,'486'-39,"-75"3,615-42,-500 43,304-4,-50 11,39 2,201-31,-534 29,47-1,69 0,-102 0,-224 31,-277-2</inkml:trace>
  <inkml:trace contextRef="#ctx0" brushRef="#br0" timeOffset="2982.421">7934 3387,'-43'19,"-44"26,-20 14,-8 8,3 1,0-1,0 3,6-2,0-2,0-3,3-2,5-3,5-1,8-6,14-11,19-12</inkml:trace>
  <inkml:trace contextRef="#ctx0" brushRef="#br0" timeOffset="3730.936">1104 3754,'-43'29,"-43"28,-17 15,0-1,7-7,7-10,8-9,8-3,7-9,5-4,4-3,1-1,6-5,7-1,5-3,5 0,7-3</inkml:trace>
  <inkml:trace contextRef="#ctx0" brushRef="#br0" timeOffset="4969.524">1866 3359,'0'19,"0"26,0 10,0 0,0-5,0-5,0-6,0-5,4-3,3-2,-1-1,-1-1,-1-5</inkml:trace>
  <inkml:trace contextRef="#ctx0" brushRef="#br0" timeOffset="5249.482">1752 3387,'34'-33,"-14"9,2 2,1 0,1 2,0 0,1 2,2 1,0 0,23-9,-47 25,0-1,0 0,0 1,1 0,-1 0,0 0,1 0,-1 0,1 1,-1-1,1 1,-1 0,1 0,0 0,-1 1,1-1,-1 1,0 0,1 0,-1 0,1 0,-1 1,0-1,0 1,0 0,0 0,0 0,0 0,-1 1,1-1,-1 1,0-1,1 1,-1 0,0 0,0 0,-1 0,1 0,-1 1,1 0,1 12,0 0,-1 0,-1 0,-1 0,0 1,-1-1,0 0,-2 0,0 0,0 0,-6 12,5-18,0-1,-1 1,0-1,-1 0,0 0,0-1,-1 0,0 0,-1-1,1 1,-1-2,-1 1,1-1,-1 0,0-1,-1 0,-7 3,-3-4</inkml:trace>
  <inkml:trace contextRef="#ctx0" brushRef="#br0" timeOffset="6017.527">2205 3783,'24'-9,"-1"-1,0-1,0 0,-1-2,-1-1,0 0,-1-2,0 0,-1-1,-1-1,14-19,-30 35,0 0,0 0,-1-1,1 1,0-1,-1 0,1 1,-1-1,0 0,0 0,0 0,-1 0,1 0,-1 0,1 0,-1 0,0 0,0 0,0 0,-1 0,1 0,-1 0,0 0,1 0,-1 0,0 0,-1 1,1-1,-1 0,1 1,-1-1,0 1,0-1,0 1,0 0,0 0,0 0,-1 0,1 0,-1 0,1 1,-1-1,0 1,1 0,-1 0,0 0,0 0,0 0,0 1,0-1,-7 3,-1 1,1 0,0 0,1 1,-1 0,0 1,1 0,0 0,1 1,-1 0,1 1,0 0,0 0,1 0,0 1,1 1,-1-1,1 1,1 0,0 0,0 0,1 1,-3 9,5-15,0 1,1 0,-1 0,1 1,0-1,0 0,1 0,0 1,0-1,0 0,0 0,1 1,0-1,0 0,0 0,1 0,0 0,0 0,0 0,0-1,1 1,0-1,0 1,0-1,0 0,1 0,-1 0,1-1,0 1,0-1,1 0,-1 0,1-1,-1 1,1-1,0 0,0 0,2 0,11-1,-1-1,1 0,-1-2,0 0,0-1,0 0,0-2,0 0,-1-1,0 0,0-2,-1 0,0 0,0-1,-1-1,0-1,0 0,-1-1,-1 0,0 0,-1-2,0 1,-1-2,-1 1,0-1,-1-1,-1 1,1-3,-4 8,1-1,-2 1,0-1,0 0,-1 0,0 0,-1-1,0 1,-1 0,0 0,0-1,-2 1,1 0,-2-5,2 14,1 1,0-1,-1 0,1 1,-1-1,0 0,0 1,1-1,-1 1,0-1,0 1,0 0,0-1,-1 1,1 0,0 0,-1 0,1-1,0 1,-1 1,1-1,-1 0,0 0,1 1,-1-1,0 1,1-1,-1 1,0-1,1 1,-1 0,0 0,0 0,1 0,-1 0,0 1,0-1,1 0,-1 1,0-1,1 1,-1 0,1-1,-1 1,1 0,-1 0,-1 1,0 0,0 0,1 0,-1 1,0-1,1 1,0-1,0 1,0 0,0 0,0 0,0 0,1 0,-1 0,1 0,0 1,0-1,0 1,0-1,1 0,0 1,-1-1,1 3,2-1,1 0,-1 0,1-1,0 1,0-1,0 1,1-1,0 0,-1 0,1-1,1 1,-1-1,0 0,1 0,0 0,-1-1,1 1,0-1,0-1,1 1,-1-1,0 1,0-1,1-1,-1 1,1-1,-1 0,1 0,-1-1,0 0,6-1,32 6,-38-4,0 0,-1 0,1 1,0 0,0-1,-1 2,1-1,0 1,-1-1,0 1,1 0,-1 1,0-1,0 1,0 0,0 0,-1 0,1 0,-1 1,0-1,0 1,0 0,0 0,-1 0,1 0,-1 1,0-1,-1 0,1 1,-1 0,0-1,0 1,0 0,0 0,-1-1,0 1,0 0,0 0,-1 0,-49 121,45-106</inkml:trace>
  <inkml:trace contextRef="#ctx0" brushRef="#br0" timeOffset="6236.242">3107 3670,'-9'19,"-4"6</inkml:trace>
  <inkml:trace contextRef="#ctx0" brushRef="#br0" timeOffset="6482.432">3023 3303</inkml:trace>
  <inkml:trace contextRef="#ctx0" brushRef="#br0" timeOffset="6687.413">3361 3528,'-5'10,"-4"4,1 0,1 1,0-1,1 1,0 1,1-1,1 1,1 0,0 0,1 0,1 1,0-1,1 0,2 5,-2-18,1 0,0 1,0-1,0 0,0 0,1 0,-1 0,1 0,0 0,0-1,0 1,0 0,1-1,-1 0,1 1,-1-1,1 0,0 0,-1-1,1 1,0 0,0-1,1 0,-1 0,0 0,0 0,0 0,1-1,-1 1,0-1,1 0,-1 0,1 0,-1-1,0 1,0-1,1 1,-1-1,1-1,4 0,0-1,0 0,0-1,0 1,-1-2,0 1,0-1,0 0,0 0,-1-1,0 0,0 0,0 0,-1-1,2-3,0-2,0-1,0 0,-2 0,1-1,-2 1,0-1,0 0,0-11,-3 20,-1 1,1-1,-1 1,0-1,-1 1,1-1,-1 1,0 0,0-1,0 1,-1 0,1-1,-1 1,0 0,0 0,0 0,-1 1,0-1,1 0,-1 1,-1 0,1 0,0 0,-1 0,1 0,-1 1,0-1,0 1,-3-1,0 1,1 1,0 1,-1-1,1 1,-1 0,0 0,1 1,0 0,-1 0,1 1,-1-1,1 2,0-1,0 0,0 1,1 0,-1 1,1-1,-1 1,1 0,0 0,0 1,1 0,0-1,-1 2,1-1,-2 5,-8 6</inkml:trace>
  <inkml:trace contextRef="#ctx0" brushRef="#br0" timeOffset="7269.941">3728 3556,'0'3,"-12"115,12-115,0 1,1-1,-1 1,1-1,-1 1,1-1,0 0,1 1,-1-1,0 0,1 0,0 0,0 0,0 0,0 0,0-1,1 1,-1-1,1 1,-1-1,1 0,0 0,0 0,0 0,0-1,0 1,1-1,-1 0,0 0,1 0,1 0,2 0,1 0,0-1,-1-1,1 1,0-1,-1-1,1 1,-1-1,1 0,-1-1,0 0,0 0,0 0,-1-1,1 0,-1-1,0 1,0-1,3-3,93-114,-92 105,-1 1,0-1,-2-1,0 0,-1 0,-1 0,0-1,-1 1,-2-1,0 0,0 0,-2 0,-1-3,1 16,-1-1,0 1,-1 0,0 0,0 0,0 1,-1-1,1 0,-1 1,-1 0,1-1,-1 1,0 0,0 1,0-1,-1 1,1 0,-1 0,0 0,0 1,-1 0,1 0,-1 0,1 0,-1 1,0 0,0 0,0 1,0 0,-1 0,1 0,0 1,0 0,0 0,-1 0,1 1,0 0,0 0,0 1,0-1,0 1,0 1,0-1,1 1,-1 0,-2 2,1 1,0 0,0 0,0 0,0 1,1 0,0 1,1-1,0 1,0 0,1 0,-1 1,2-1,-1 1,1 0,1 0,0 0,0 0,1 1,0-1,0 0,1 1,0-1,1 1,0-1,1 0,-1 0,2 0,-1 0,2 0,-1 0,1-1,0 1,1-1,0 0,0 0,0-1,1 1,2 0,11 9,1-1,1-1,1 0,0-2,0-1,2 0,-1-2,1-1,1 0,-1-2,1-1,1-1,-1-1,7-1,95 15,-102-22</inkml:trace>
  <inkml:trace contextRef="#ctx0" brushRef="#br0" timeOffset="7986.836">4518 3387,'24'-10,"18"-3,6 1,0 2,-4-1,-4 0,-4 3,-3 2,-3 3,-7 1</inkml:trace>
  <inkml:trace contextRef="#ctx0" brushRef="#br0" timeOffset="8231.824">4518 3613,'39'-5,"26"-1,8-5,-4-1,-9 3,-10 2,-9-3,-6 1,-9 2</inkml:trace>
  <inkml:trace contextRef="#ctx0" brushRef="#br0" timeOffset="8449.894">4604 3783,'43'-5,"24"-7,5 0,-4 1,-10-2,-9 1,-14 2</inkml:trace>
  <inkml:trace contextRef="#ctx0" brushRef="#br0" timeOffset="8987.864">5703 3162,'-203'422,"200"-419,1 1,0-1,0 1,-1 0,2-1,-1 1,0 0,1 0,0 0,0 0,0 0,0 0,1 1,0-1,0 0,0 0,0 0,0 0,1 1,0-1,0 0,0 0,0 0,1 0,0 0,-1-1,1 1,1 0,-1-1,0 0,1 1,0-1,0 0,0 0,1 0,10 0,-1-1,1 0,0-1,0-1,0 0,0-1,0-1,0 0,0-1,-1 0,1-1,-1-1,0 0,0 0,-1-2,1 1,1-3,37-37,-43 29</inkml:trace>
  <inkml:trace contextRef="#ctx0" brushRef="#br0" timeOffset="9337.577">5281 3274,'5'-3,"37"-20,1 1,1 3,0 1,1 2,1 2,1 3,-1 1,21 0,-61 10,1 0,-1 0,1 1,0 0,-1 0,0 0,1 1,-1 0,0 0,0 1,0 0,0 0,-1 0,1 1,-1 0,0 0,0 0,0 1,0-1,-1 1,0 0,4 6,-5-6,1 1,0-1,0 1,0-1,1-1,-1 1,1-1,1 1,-1-2,0 1,1 0,0-1,0 0,0 0,0-1,0 0,1 0,-1 0,0-1,1 0,0 0,-1-1,1 0,4 0,90-33,-82 24</inkml:trace>
  <inkml:trace contextRef="#ctx0" brushRef="#br0" timeOffset="9907.023">6070 3584,'-36'44,"201"-176,-163 131,0 1,0 0,-1-1,1 1,0 0,0 0,0 0,0 0,0 0,0 0,-1 1,1-1,0 0,0 1,0 0,-1-1,1 1,0 0,-1 0,1 0,-1 0,1 0,-1 0,1 1,-1-1,0 0,0 1,1-1,-1 1,0-1,0 1,-1 0,1-1,0 1,0 0,-1-1,1 1,-1 0,0 0,1 0,-1 0,0-1,0 1,0 0,-1 1,13 27,-9-27,-1 0,0 0,1-1,-1 1,1 0,0-1,-1 1,1-1,1 0,-1 0,0 0,0-1,1 1,-1-1,1 0,-1 0,1 0,-1 0,1 0,0-1,0 0,-1 0,1 0,0 0,-1 0,1-1,0 0,-1 1,1-1,-1-1,1 1,-1 0,3-3,4 0,0-1,-1 0,0-1,0 0,-1 0,1-1,-1 0,-1 0,0-1,0 0,3-5,40-91,-42 82</inkml:trace>
</inkml:ink>
</file>

<file path=ppt/ink/ink5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0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57 113,'5'5,"6"2,6-1,5-1,4-1,2-2,1-1,0 4,0 1,1 0,-1-1,0-2,-1-1,0-1,-4-6,-7-1</inkml:trace>
  <inkml:trace contextRef="#ctx0" brushRef="#br0" timeOffset="261.889">0 367,'39'-4,"16"-3,5 1,-3 2,-7 0,-7 2,-11 1</inkml:trace>
  <inkml:trace contextRef="#ctx0" brushRef="#br0" timeOffset="832.258">226 0,'42'59,"-25"-41,130 127,-146-140,0-1,0 1,0 0,-1 0,0 0,0-1,0 1,0 0,-1 0,0 0,0-1,0 1,0 0,-1-1,0 1,0-1,0 1,-1-1,1 0,-1 0,0 0,0-1,0 1,-1-1,1 1,-1-1,0 0,0 0,0-1,0 1,0-1,0 0,-2 0,-8 10,-15 12,3-4,1 2,1 0,1 2,2 0,-17 24,29-30,7-5</inkml:trace>
</inkml:ink>
</file>

<file path=ppt/ink/ink5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0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31 311,'-2'2,"0"-1,1 1,-1 0,0 0,1 0,-1 0,1 0,0 0,-1 0,1 1,0-1,1 0,-1 1,0-1,1 0,-1 1,1-1,-1 1,1-1,0 3,0-2,-9 247,11-154,10-1,-12-93,1 0,0 1,0-1,0 0,0 1,0-1,0 0,1 0,-1 0,1 0,0 0,-1 0,1-1,0 1,0-1,0 1,0-1,0 1,1-1,-1 0,0 0,1 0,-1-1,0 1,1 0,-1-1,1 0,-1 1,1-1,-1 0,1 0,-1 0,1-1,-1 1,1-1,0 0,14-5,0-1,0 0,-1-2,0 0,0 0,-1-2,-1 0,0-1,0 0,-1-1,-1 0,0-1,-1 0,0-1,-1-1,2-5,-12 22,0 0,0 0,0-1,0 1,0 0,0 0,1 0,-1 0,0-1,1 1,-1 0,0 0,1-1,-1 1,1 0,-1-1,1 1,-1 0,1-1,-1 1,1-1,0 1,-1-1,1 1,0-1,-1 1,1-1,0 0,0 1,0-1,-1 0,1 0,0 1,0-1,0 0,0 0,-1 0,1 0,0 0,0 0,0 0,0-1,-1 1,1 0,0 0,0-1,0 1,-1 0,1-1,0 1,-1-1,1 1,0-1,-1 1,1-1,0 1,-1-1,1 0,-1 1,1-1,-1 0,0 0,1 1,-1-1,0 0,1 0,-1 0,0 1,0-1,1-1,9 39,-8-27,0 1,1 0,0-1,1 0,0 1,1-2,0 1,0 0,1-1,1 0,-1 0,1-1,1 0,0 0,-5-6,0 0,0 0,0-1,0 1,0-1,0 0,1 0,-1 0,0 0,1-1,-1 1,1-1,-1 0,1 0,-1 0,0-1,1 1,-1-1,1 1,-1-1,0 0,0-1,0 1,1-1,-1 1,0-1,-1 0,1 0,0 0,2-2,66-82,-52 54,-2-1,-1 0,-1-1,-2-1,-1 0,-3-1,0 0,-2-3,-6 35,-1 1,1-1,-1 0,0 0,0 0,0 0,-1 1,0-1,1 0,-1 0,0 1,-1-1,1 1,-1-1,0 1,1-1,-3-1,-8-7</inkml:trace>
  <inkml:trace contextRef="#ctx0" brushRef="#br0" timeOffset="385.034">1019 1,'-40'155,"24"-61,16-92,0 1,0 0,1-1,-1 1,1 0,-1-1,1 1,0-1,0 1,0-1,0 1,1-1,-1 0,1 0,-1 1,1-1,0 0,0 0,0-1,0 1,0 0,0-1,0 1,0-1,1 0,-1 1,1-1,-1-1,1 1,-1 0,1 0,2-1,125-8,-91 0,-19 7,-7 3</inkml:trace>
  <inkml:trace contextRef="#ctx0" brushRef="#br0" timeOffset="665.613">793 565,'57'-10,"25"-7,2-2,-8 4,-12 3,-12 4,-11 4,-6 2,-10 6,-9 2</inkml:trace>
  <inkml:trace contextRef="#ctx0" brushRef="#br0" timeOffset="1165.528">934 706,'24'-1,"-15"0,0 0,1 1,-1 0,1 0,-1 1,0 1,1-1,-1 1,0 1,0 0,0 0,-1 0,1 1,-1 1,1 0,-8-2,0-1,0 1,0 0,-1 0,1 0,-1-1,0 1,0 0,0 0,0 0,-1 0,1 0,-1-1,1 1,-1 0,0 0,0-1,0 1,0-1,-1 1,1-1,-1 1,0-1,1 0,-1 0,0 1,0-1,0-1,-1 1,1 0,0-1,-1 1,1-1,-1 1,0-1,1 0,-1 0,0 0,-7 7,-4 2,7-5,0-1,0 2,0-1,1 1,-1 0,1 0,1 1,-1-1,1 1,0 1,1-1,0 1,0 0,0-1,-1 8,5-13,0 0,0-1,0 1,1 0,-1-1,0 1,1-1,-1 1,1-1,0 1,-1-1,1 1,0-1,0 0,0 1,0-1,0 0,0 0,0 0,1 0,-1 0,0 0,1 0,-1 0,0 0,1-1,-1 1,1 0,-1-1,1 0,0 1,-1-1,1 0,-1 0,1 1,0-1,-1-1,1 1,1 0,65-9,79-50,-129 50</inkml:trace>
</inkml:ink>
</file>

<file path=ppt/ink/ink5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5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0,2 0,1 0,0 0,1 0,-1 0,0 0,-5 0</inkml:trace>
</inkml:ink>
</file>

<file path=ppt/ink/ink5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6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0,'-6'158,"9"-109,0 245,-5-274,-1 1,0 0,-2-1,0 0,-2 0,0 0,-1-1,-1 0,0 0,-2-1,0 0,-1-1,-1-1,-1 1,14-17,0 0,0-1,0 1,0 0,0-1,-1 1,1 0,0 0,0-1,0 1,0 0,0-1,-1 1,1 0,0 0,0-1,0 1,-1 0,1 0,0 0,-1-1,1 1,0 0,0 0,-1 0,1 0,0 0,-1 0,1 0,0-1,-1 1,1 0,0 0,0 0,-1 0,1 0,0 0,-1 0,1 1,0-1,-1 0,1 0,0 0,12-33,-2 16</inkml:trace>
  <inkml:trace contextRef="#ctx0" brushRef="#br0" timeOffset="433.21">384 142,'-236'197,"234"-196,0 0,0 1,0 0,0-1,0 1,0 0,0 0,1 0,-1 0,1 0,-1 1,1-1,0 0,0 1,0-1,0 1,0-1,0 1,1-1,-1 1,1 0,0-1,0 1,0 0,0-1,0 1,1-1,-1 1,1 0,0-1,-1 1,1-1,0 1,1-1,-1 0,0 0,1 1,-1-1,1 0,0 0,-1 0,1 0,1 0,89 70,-63-50,-23-19,0 1,0-1,0 2,0-1,-1 1,1-1,-1 1,-1 1,1-1,-1 1,0 0,0 0,0 0,-1 0,0 1,0-1,-1 1,0 0,1 4,-4 6</inkml:trace>
  <inkml:trace contextRef="#ctx0" brushRef="#br0" timeOffset="1151.767">779 86,'-6'-3,"0"1,1 0,-1 0,0 1,-1 0,1 0,0 0,0 1,0-1,-1 2,1-1,0 1,0 0,0 0,0 0,0 1,0 0,0 0,0 1,1 0,-1 0,1 0,0 0,0 1,0 0,-3 3,0-2,-102 83,108-85,1-1,0 0,-1 1,1 0,0-1,0 1,1-1,-1 1,0 0,1 0,0 0,0-1,-1 1,2 0,-1 0,0-1,1 1,-1 0,1 0,0-1,-1 1,2 0,-1-1,0 1,0-1,1 1,-1-1,1 0,0 0,0 0,0 0,0 0,0 0,0 0,0 0,0-1,1 0,-1 1,1-1,-1 0,1 0,0 0,-1 0,1-1,0 1,0-1,-1 1,3-1,37 9,-31-8,-1 0,1 1,-1 0,0 0,0 2,0-1,0 1,0 0,-1 1,1 0,-1 1,-1 0,1 0,-1 1,0 0,0 0,-1 1,2 3,-5-5,1 0,-2 1,1 0,0 0,-1 0,-1 0,1 1,-1-1,0 1,-1-1,0 1,0 0,0 0,-1-1,0 1,-1 0,0 0,0-1,-1 1,0-1,0 1,0-1,-1 0,0 1,-1-1,0-1,0 1,-5 5,-1 0,-2-1,1 0,-1-1,-1 0,0-1,-1 0,1-2,-1 1,-12 3,20-8,0-1,0 0,-1 0,1 0,-1-1,1 0,-1 0,0-1,1 0,-1 0,0 0,1-1,-1 0,1 0,-1-1,1 0,0 0,-1-1,1 1,0-1,0 0,1-1,-1 0,-1-1,5 3,0 0,-1-1,1 1,0-1,0 1,0-1,0 0,1 0,-1 1,1-1,0 0,0-1,0 1,0 0,0 0,1 0,0-1,-1 1,1 0,0 0,0-1,1 1,-1 0,1 0,0-1,0 1,0 0,0 0,0 0,1 0,-1 0,1 0,0 1,2-3,81-80,2 42,-61 33</inkml:trace>
</inkml:ink>
</file>

<file path=ppt/ink/ink5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0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0,6 0,2 0,3 0,1 0,0 0,1 0,-1 0,-5 0</inkml:trace>
</inkml:ink>
</file>

<file path=ppt/ink/ink5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0,'-5'8,"1"-1,1 1,-1-1,2 1,-1 0,1 0,0 0,0 0,1 1,0-1,1 0,-1 1,2-1,0 3,-2 5,2 487,-1-491</inkml:trace>
  <inkml:trace contextRef="#ctx0" brushRef="#br0" timeOffset="467.429">312 142,'-58'42,"2"3,1 1,-8 14,61-59,-1 1,1-1,0 1,0 0,0-1,0 1,0 0,0 0,0 0,1 1,-1-1,1 0,0 1,-1-1,1 0,0 1,1 0,-1-1,0 1,1-1,-1 1,1 0,0 0,0-1,0 1,0 0,0-1,1 1,-1 0,1-1,0 1,-1-1,1 1,1-1,-1 1,0-1,0 1,1-1,0 0,-1 0,1 0,0 0,1 1,67 31,-61-32,0 1,0 0,-1 1,1 0,-1 0,0 1,-1 0,1 0,-1 1,0 0,0 0,0 0,-1 1,0 0,-1 1,0-1,2 3,-6-7,-1-1,1 1,0-1,-1 1,1 0,-1-1,0 1,0-1,0 1,0 0,0-1,0 1,-1 0,0-1,1 1,-1-1,0 1,0-1,0 0,-1 1,1-1,-9 12</inkml:trace>
  <inkml:trace contextRef="#ctx0" brushRef="#br0" timeOffset="1084.411">566 311,'-5'9,"-1"-1,0-1,1 1,0 1,0-1,1 0,0 1,0 0,1 0,0 0,1 0,0 1,1-1,0 1,0-1,1 1,0-1,1 1,0-1,1 4,-2-11,1 0,0 0,0-1,1 1,-1 0,0-1,0 1,1-1,-1 0,1 1,-1-1,1 0,0 0,0 0,-1 0,1 0,0 0,0 0,0-1,0 1,0-1,0 0,0 1,0-1,0 0,0 0,0 0,0 0,0 0,0-1,0 1,0-1,0 1,0-1,-1 0,1 0,1 0,67-40,-42 21,-2-1,-1-2,0 0,-2-2,0-1,8-14,-8 11,-20 60,-37 142,50-46,-13-118,0 0,0 1,-1 0,0-1,-1 1,0 0,-1 0,0 0,0 0,-1 0,0 0,-1-1,0 1,-1 0,1-1,-2 0,0 1,0-1,0-1,-1 1,-1-1,1 0,-1 0,-1 0,0 0,-63 36,68-43,-1 0,1 0,0-1,-1 1,1 0,-1-1,1 0,-1 1,1-1,-1 0,1 0,-1 0,1-1,0 1,-1-1,1 1,-1-1,1 0,0 0,-1 0,1 0,0 0,0 0,0-1,0 1,0-1,0 1,0-1,0 0,1 0,-1 0,0-6,0 1,1 0,0 0,1 0,0-1,0 1,0 0,1-1,0 1,0 0,1 0,0 0,0 0,1 0,0 0,0 1,0-1,1 1,0 0,0 0,1 0,-1 1,4-4,116-103,-96 91,41-19,-48 29</inkml:trace>
</inkml:ink>
</file>

<file path=ppt/ink/ink5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0,'-5'5,"-6"1,-2 5,7 1,4-3</inkml:trace>
</inkml:ink>
</file>

<file path=ppt/ink/ink5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0,'-5'10,"-6"3,-2 4,2-1</inkml:trace>
</inkml:ink>
</file>

<file path=ppt/ink/ink5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29 423,'10'-5,"17"-1,9 0,3 1,0-3,-2-1,-2 2,-3 1,-2 3,-6 6,-7 2</inkml:trace>
  <inkml:trace contextRef="#ctx0" brushRef="#br0" timeOffset="270.815">0 621,'44'0,"18"0,4 0,-5 0,-12 0</inkml:trace>
  <inkml:trace contextRef="#ctx0" brushRef="#br0" timeOffset="666.173">847 0,'0'29,"0"24,0 7,0-1,-4-6,-3-8,1-6,2-5,0-3,2-3,-4-1,-1 0,1 0,1 0,-3-4,0-2,-4 1,0-3</inkml:trace>
  <inkml:trace contextRef="#ctx0" brushRef="#br0" timeOffset="970.064">509 0,'43'5,"39"1,14 0,-4-1,-8-1,-9-2,-12-1,-12-1,-10 0,-7 0,-5 0,-7 4,-7 7,-6 2</inkml:trace>
  <inkml:trace contextRef="#ctx0" brushRef="#br0" timeOffset="1219.968">424 678,'43'-5,"34"-6,13-2,-4 2,-12 3,-13-3,-13 1,-9 3,-7 1,-4 3,-7 1</inkml:trace>
  <inkml:trace contextRef="#ctx0" brushRef="#br0" timeOffset="2073.392">1327 423,'-56'93,"8"-13,-4-1,-43 49,44-77,52-74,88-78,210-179,-221 217,-77 63,-1-1,1 1,-1 0,1-1,-1 1,1 0,-1 0,1 0,-1-1,1 1,-1 0,1 0,-1 0,1 0,-1 0,1 0,-1 0,1 0,-1 0,1 0,-1 0,1 1,-1-1,1 0,-1 0,1 0,-1 1,1-1,-1 0,1 1,-1-1,1 0,-1 1,0-1,1 0,-1 1,0-1,1 1,-1-1,0 1,0-1,1 1,-1-1,0 1,0-1,0 1,0-1,1 1,-1-1,0 1,0-1,0 1,0-1,0 1,-1-1,1 1,0-1,0 1,0 0,0-1,-1 1,1-1,0 1,-10 39,9-37,-6 16,1 0,0 1,2 0,0 0,1 0,2 0,0 1,0-1,2 1,3 12,2 30,-46-61,6-13,0-2,1 0,1-3,-30-18,37 20</inkml:trace>
  <inkml:trace contextRef="#ctx0" brushRef="#br0" timeOffset="2616.553">2089 112,'-41'26,"0"2,2 1,2 2,0 1,-23 29,45-44,1 0,1 0,0 1,2 1,0 0,1 0,0 1,-3 15,10-27,0 1,1-1,0 1,1 0,-1-1,2 1,-1 0,1 0,1 0,-1 0,2-1,-1 1,1 0,0-1,1 1,0-1,1 0,-1 1,1-2,1 1,0 0,3 3,-2-4,1 0,0-1,0 0,1 0,0-1,0 0,0 0,0-1,1 0,-1 0,1-1,0 0,0-1,1 0,-1 0,0-1,1-1,-1 1,0-1,1-1,-1 0,4 0,12-3,0-1,0-1,0-1,-1-1,0-1,-1-2,17-9,-24 13,-1 0,0-2,-1 1,0-2,0 0,-1 0,0-2,-1 1,0-2,-1 1,-1-2,0 1,0-1,-2-1,0 0,0 0,-1 0,-1-1,-1 0,0 0,-1-1,-1 1,0-1,-1-5,-2 15,0-1,0 1,-1 0,0 0,-1 0,1 0,-1 0,-1 0,1 0,-1 1,0-1,-1 1,1-1,-1 1,-1 1,1-1,-1 0,0 1,0 0,0 0,-1 1,0 0,0 0,0 0,0 0,-1 1,1 0,-1 0,0 1,0 0,0 0,0 1,-2-1,-144 18,121-10</inkml:trace>
  <inkml:trace contextRef="#ctx0" brushRef="#br0" timeOffset="2898.922">1751 508,'22'-14,"0"1,2 1,-1 1,1 1,1 2,0 0,0 1,0 1,1 2,0 1,6 0,-17 5,-1 1,0 0,0 1,0 0,-1 1,0 1,0 0,0 1,4 3,-4-2,1-1,0 0,0-1,0-1,1 0,0-1,15 3,45-10,-57-3</inkml:trace>
</inkml:ink>
</file>

<file path=ppt/ink/ink5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6.7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1531,'2'-2,"-1"0,0 0,1 0,0 0,-1 1,1-1,0 0,0 1,-1 0,1-1,0 1,0 0,1 0,-1 0,0 0,0 1,0-1,1 1,-1-1,0 1,1 0,-1-1,0 1,1 1,0-1,0 0,412-8,-28-16,-51-5,22 29,-164-26,-46 13,-103 6,0 2,-1 2,1 2,14 3,97-5,25-24,-23 15,-111 4,-1 2,1 2,0 2,0 2,28 5,-52-1,-5 2</inkml:trace>
  <inkml:trace contextRef="#ctx0" brushRef="#br0" timeOffset="17708.499">1355 1700,'11'-168,"8"75,43-204,62-162,-78 305,-85 172,-172 103,211-121,0 0,0 0,1 0,-1 1,0-1,1 0,-1 1,0-1,0 0,0 1,1-1,-1 0,0 1,0-1,0 0,0 1,0-1,0 1,1-1,-1 0,0 1,0-1,0 1,0-1,0 0,-1 1,1-1,0 0,0 1,0-1,0 1,0-1,0 0,-1 1,1-1,0 0,0 1,-1-1,1 0,0 0,0 1,-1-1,1 0,0 0,-1 1,1-1,0 0,-1 0,1 0,0 1,-1-1,1 0,0 0,-1 0,1 0,-1 0,1 0,37 2,-32-2,388-2,-432-20,-223-80,238 94</inkml:trace>
  <inkml:trace contextRef="#ctx0" brushRef="#br0" timeOffset="18275.104">1919 34,'-8'3,"0"0,1 0,-1 1,0 0,1 0,0 1,0 0,0 0,1 1,0 0,0 0,0 0,1 1,0 0,0 0,0 0,1 0,0 1,1 0,0 0,0 0,0 0,1 0,1 0,-1 1,1 6,0-4,0 0,1 0,0 0,1 0,0 0,1-1,0 1,1 0,0-1,0 0,1 1,1-2,0 1,0 0,1-1,0 0,0 0,1-1,1 1,-1-2,1 1,0-1,1 0,0-1,0 0,0 0,1-1,0 0,10 3,-8-6,1-1,-1 0,1-1,-1-1,1 0,-1 0,1-1,-1-1,0 0,0 0,0-2,0 1,-1-2,0 1,0-1,0-1,-1 0,0-1,0 0,-1 0,6-6,-4 4,-1 0,1-1,-1 0,-1-1,0 0,-1 0,0-1,-1 0,-1 0,3-7,-7 14,1 0,-1 0,0 0,-1-1,0 1,1 0,-2-1,1 1,-1-1,0 1,-1-1,1 1,-1-1,0 1,-1 0,0 0,0-1,0 1,-1 0,1 1,-2-1,1 0,0 1,-4-4,-5-1,0 0,0 1,-1 0,-1 1,0 1,0 0,0 0,-1 2,1 0,-1 0,-1 2,1 0,0 0,-1 2,0 0,1 0,-1 2,0 0,1 0,-1 2,1 0,-4 1,-18 3</inkml:trace>
  <inkml:trace contextRef="#ctx0" brushRef="#br0" timeOffset="18890.518">1439 289,'28'-5,"-1"2,1 0,0 2,0 1,0 2,16 2,58 2,241-7,-154-25,13-5,-174 31,-4 0</inkml:trace>
</inkml:ink>
</file>

<file path=ppt/ink/ink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44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87 424,'-1'0,"1"1,0-1,-1 1,1-1,-1 1,1-1,-1 1,0-1,1 0,-1 1,1-1,-1 0,0 1,1-1,-1 0,0 0,1 0,-1 0,0 0,1 0,-1 1,0-2,1 1,-1 0,0 0,1 0,-1 0,0 0,1 0,-1-1,0 1,1 0,-1-1,1 1,-1 0,0-1,1 1,-1-1,1 1,-1-1,1 1,-1-1,1 1,0-1,-1 1,1-1,0 0,-1 1,1-1,0 1,0-1,0 0,-1 0,1 1,0-1,0 0,0 1,0-1,0 0,0 1,0-1,1 0,-1 1,0-1,0 0,0 1,1-1,-1 0,-33 120,23-64,2 1,3-1,2 1,4 44,-2-94,1 0,0 0,1 0,-1 0,1 0,0-1,1 1,-1 0,1-1,0 1,1-1,-1 1,1-1,0 0,0 0,1-1,-1 1,1 0,0-1,1 0,-1 0,1 0,-1-1,1 0,0 0,0 0,1 0,-1-1,1 0,-1 0,1 0,0-1,-1 1,1-1,0-1,0 1,5-1,4-4,0 0,-1 0,1-2,-1 0,0 0,-1-1,0-1,0 0,0-1,-1-1,-1 1,0-2,0 0,-1 0,0-1,-1 0,0-1,-1 1,0-2,-1 1,-1-1,0-1,16-20,10-27,-15 85,-16-18,1 8,0 0,0-1,2 1,-1-1,2 1,-1-2,2 1,0 0,0-1,1 0,0 0,1-1,0 0,0 0,1-1,1 0,0-1,0 0,0-1,1 1,0-2,1 0,7 3,-10-6,0 0,1-1,-1-1,0 0,1 0,-1 0,1-1,-1-1,0 0,1 0,-1-1,0 0,0 0,0-1,0 0,0-1,-1 0,1 0,-1-1,0 0,-1-1,1 1,-1-1,0-1,0 0,-1 0,0 0,0 0,-1-1,0 0,0 0,-1-1,0 1,0-1,-1 0,0 0,-1 0,0 0,0 0,0-7,-3 7,0 0,0 0,0 1,-1-1,-1 1,1-1,-1 1,-1 0,0 0,0 0,-2-2,-4-9</inkml:trace>
  <inkml:trace contextRef="#ctx0" brushRef="#br0" timeOffset="3633.615">1273 0,'-17'30,"10"3,3 1,1 0,1 0,2 0,1 0,2 7,26 227,-58 124,31-371,6-25,9-33,9-32,-13 27,3 1,1 1,2 0,1 2,2 0,27-33,-48 68,0 0,1 1,0-1,0 0,0 1,0-1,0 1,0 0,1 0,-1 0,1 0,-1 0,1 0,0 1,0-1,0 1,0 0,0 0,0 0,0 0,0 0,0 1,0-1,1 1,-1 0,0 0,0 0,1 0,-1 1,0-1,0 1,0 0,0 0,0 0,0 0,0 1,0-1,0 1,-1 0,1 0,-1 0,1 0,1 1,3 14,0 0,-1 1,-1-1,0 1,-1 1,-1-1,-1 0,-1 1,0-1,-2 1,0 4,-13 35,11-51,1-1,0 1,0 0,0-1,1 1,0 0,0 0,1 0,0 0,0 0,1 0,0 0,1 4,9-10,-6-12</inkml:trace>
  <inkml:trace contextRef="#ctx0" brushRef="#br0" timeOffset="4598.848">1808 791,'14'2,"0"0,0-1,1 0,-1-1,0-1,0 0,0-1,0 0,-1-2,1 1,0-1,-1-1,0-1,7-4,-15 6,0-1,-1 1,0-1,0-1,0 1,-1 0,0-1,0 0,0 1,-1-1,0 0,0-1,0 1,-1 0,0 0,0-1,0 1,-1-1,0 1,0-1,-1 1,0 0,0-1,0 1,-1 0,0 0,0 0,-1 0,-2-5,4 8,-1 1,1-1,0 1,-1 0,1-1,-1 1,0 0,1 0,-1 0,0 0,0 0,-1 1,1-1,0 1,0-1,-1 1,1 0,-1 0,1 0,-1 0,0 0,1 1,-1-1,0 1,1 0,-1 0,0 0,0 0,1 0,-1 0,0 1,1-1,-1 1,0 0,1 0,-1 0,1 0,-3 1,-3 3,-1-1,0 2,1-1,0 1,0 1,1-1,-1 1,2 0,-1 1,0 1,-7 11,2 1,0 0,1 1,1 0,1 1,2 0,-6 23,11-40,1-1,-1 1,1-1,1 1,-1 0,1-1,0 1,0 0,0 0,1-1,0 1,0 0,0-1,1 1,0-1,0 1,0-1,1 0,0 0,0 0,0 0,1-1,-1 1,1-1,0 0,0 0,1 0,-1-1,1 1,0-1,0 0,0-1,0 1,0-1,0 0,1 0,-1-1,1 1,4-1,9 0,0 0,-1-2,1-1,0 0,0-1,-1-1,1-1,-1 0,0-1,-1-2,0 1,0-2,0 0,-1-1,10-9,-15 9,0 0,-1-1,-1 0,0-1,0 1,-1-2,-1 1,0-1,0-1,2-7,54-86,-61 104,0 1,0 0,0-1,1 1,-1 0,1 0,-1 1,1-1,0 0,-1 1,1 0,0-1,0 1,0 1,0-1,0 0,0 1,1-1,-1 1,0 0,0 0,0 0,0 0,0 1,0-1,0 1,1 0,-2 0,1 0,0 0,0 1,0-1,0 1,-1-1,1 1,-1 0,1 0,-1 0,0 1,0-1,0 0,0 1,0 0,0-1,-1 1,0 0,1 0,0 2,0 3,0 1,-1 0,0-1,0 1,-1 0,0-1,-1 1,0 0,0-1,-1 1,0-1,0 1,-1-1,0 0,-1 0,1 0,-2 0,-3 5,7-12,0-1,0 1,1-1,-1 1,0-1,0 1,1 0,-1-1,0 1,1 0,-1 0,1 0,-1-1,1 1,-1 0,1 0,0 0,-1 0,1 0,0 0,0 0,0 0,0 0,0 0,0 0,0 0,0 0,0 0,0 0,0-1,0 1,1 0,-1 0,0 0,1 0,-1 0,1 0,-1 0,1-1,-1 1,1 0,0 0,-1-1,1 1,0 0,0-1,0 1,-1-1,1 1,0-1,0 1,0-1,0 0,0 1,0-1,0 0,0 0,-1 0,1 0,0 1,0-1,1-1,12-6,0-2,-1 0,0-1,-1 0,1-1,-2 0,10-13,1 2,175-144,-161 146,-35 20,-1-1,1 1,0 0,-1 0,1 0,0 0,-1 0,1 0,-1 0,1 0,0 0,-1 0,1 1,0-1,-1 0,1 0,-1 0,1 1,0-1,-1 0,1 1,-1-1,1 1,-1-1,0 1,1-1,-1 0,1 1,-1 0,0-1,1 1,-1-1,0 1,1-1,-1 1,0 0,0-1,0 1,0-1,0 1,1 0,-1-1,0 1,0 0,-1-1,1 1,0 0,0-1,0 1,0-1,0 1,-1 0,1-1,0 1,-1-1,1 1,0-1,-1 1,1 0,-50 117,42-105,0 1,1-1,1 2,0-1,1 1,1-1,0 2,1-1,0 8,3-22,-1 1,1 0,0 0,0 0,0-1,0 1,0 0,1 0,-1 0,1 0,-1-1,1 1,0 0,-1-1,1 1,0 0,0-1,0 1,0-1,0 1,1-1,-1 0,0 0,1 1,-1-1,1 0,-1 0,1 0,-1 0,1-1,10 1</inkml:trace>
</inkml:ink>
</file>

<file path=ppt/ink/ink5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2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0 254,'20'0,"15"0,7 0,1 0,-2 0,-3 0,-4 0,-2 0,-2 0,-1 0,-1 0,-1 0,1 0,-5-4,-2-3,1 1,-9 2,-6 0</inkml:trace>
  <inkml:trace contextRef="#ctx0" brushRef="#br0" timeOffset="279.082">28 453,'34'0,"25"0,8 0,-8-5,-9-2,-8 1,-7 1,-4 2,-3 0,-6-3,-6 0</inkml:trace>
  <inkml:trace contextRef="#ctx0" brushRef="#br0" timeOffset="966.045">311 0,'199'143,"-115"-85,-81-55,0-1,-1 2,1-1,-1 0,1 1,-1-1,-1 1,1-1,0 1,-1 0,0 0,1 0,-2 0,1 0,0 0,-1 0,0 0,0 0,0 0,0 0,-1 0,1 0,-1 0,0 0,0 0,-1 0,1-1,-1 1,0 0,-1 1,-73 104,-147 89,199-176</inkml:trace>
</inkml:ink>
</file>

<file path=ppt/ink/ink5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1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1,'-5'0,"-6"5,3 1,3-5,8-2,2-2</inkml:trace>
</inkml:ink>
</file>

<file path=ppt/ink/ink5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2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1,'-4'5,"-8"1,5 0,2-1</inkml:trace>
</inkml:ink>
</file>

<file path=ppt/ink/ink5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7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1 339,'24'0,"13"0,4 0,1 0,-2 0,-4 0,-2 0,-8 0</inkml:trace>
  <inkml:trace contextRef="#ctx0" brushRef="#br0" timeOffset="266.042">57 481,'29'5,"24"1,7 0,-1-1,-6-2,-12-1</inkml:trace>
  <inkml:trace contextRef="#ctx0" brushRef="#br0" timeOffset="1205.371">848 29,'-11'165,"-25"67,3-97,29-132,2-5</inkml:trace>
  <inkml:trace contextRef="#ctx0" brushRef="#br0" timeOffset="1485.377">594 1,'43'0,"43"0,12 0,-1 0,-8 0,-14 0,-15 0,-13 0,-9 0,-7 0,-9 5,-12 1,-13 5,-6 0</inkml:trace>
  <inkml:trace contextRef="#ctx0" brushRef="#br0" timeOffset="1738.101">509 622,'33'-5,"46"-2,13 1,1 1,-11 1,-14 2,-14 1,-12 1,-7 0,-6 0,-7 0</inkml:trace>
  <inkml:trace contextRef="#ctx0" brushRef="#br0" timeOffset="2605.214">1469 396,'-208'272,"199"-257,18-24,4-3,193-159,-145 131,-38 24,0 1,2 0,0 2,0 1,1 1,10-2,-34 12,0 0,0 1,-1 0,1-1,0 1,0 0,0 0,0 0,0 0,-1 0,1 0,0 1,0-1,0 0,-1 1,1 0,0-1,0 1,-1 0,1 0,-1 0,1 0,-1 0,1 0,-1 1,0-1,1 0,-1 1,0-1,0 1,0-1,0 1,0 0,0-1,-1 1,1 0,-1 0,1-1,-1 1,1 0,-1 0,0 0,2 91,-3-74,-8 121,7-139,1 0,-1 1,1-1,-1 0,0 0,0 0,0-1,1 1,-1 0,0-1,0 1,0-1,0 1,0-1,0 0,0 0,0 0,0 0,0 0,0-1,0 1,0-1,0 1,0-1,0 1,1-1,-1 0,0 0,0 0,1 0,-1 0,0-1,1 1,0 0,-1-1,1 1,0-1,-1 1,1-1,0 0,0 0,0 1,1-1,-10-6,-5-5,0 1,-1 1,0 0,-1 1,0 0,-1 2,0 0,0 1,0 0,-1 2,0 0,-1 2,-6-1,-1 3,3 1</inkml:trace>
  <inkml:trace contextRef="#ctx0" brushRef="#br0" timeOffset="3633.443">2316 29,'-35'20,"0"2,2 1,1 1,1 2,1 2,0 3,15-18,1 1,0 1,2 0,0 0,0 2,2-1,0 2,0-1,2 1,1 1,0-1,-3 16,9-26,0-1,1 1,1-1,-1 1,1-1,0 0,1 0,0 1,0-1,0 0,1 0,0-1,0 1,1 0,0-1,0 0,1 0,-1 0,1-1,0 0,1 1,-1-2,1 1,0-1,1 0,-1 0,1 0,-1-1,1 0,0-1,0 1,7 0,14 1,0-1,1-2,-1-1,0-1,1-1,-1-1,0-2,0-1,-1-1,1-2,-2 0,1-2,-1-1,-1-1,0-1,-1-1,-1-1,0-1,16-16,-24 19,0-1,0 0,-2-1,0 0,0-1,-2-1,0 0,2-6,-9 15,-1 0,1 0,-2 0,1 0,-1 0,-1 0,0 0,0-1,-1 1,0-1,0 1,-1 0,-1-1,1 1,-2 0,1 0,-1 0,0 0,-4-6,3 8,0 0,-1-1,0 1,0 1,-1-1,1 1,-1 0,-1 0,1 1,-1 0,0 0,0 0,-1 1,1 0,-1 1,0-1,0 1,0 1,-1 0,1 0,0 1,-1 0,1 0,-2 1,-12-1,0 1,1 2,-1 0,1 1,0 2,0 0,0 1,-19 8,2 2</inkml:trace>
  <inkml:trace contextRef="#ctx0" brushRef="#br0" timeOffset="3972.16">2005 368,'24'-6,"27"-8,1 2,0 2,0 3,0 2,5 2,-42 4,0 2,0 0,0 0,-1 1,1 1,-1 1,0 0,0 1,-1 0,69 28,-57-27,-18-5,0 0,0 0,0-1,1 1,-1-2,1 1,0-1,-1 0,1-1,0 0,0 0,-1 0,1-1,0 0,-1-1,1 0,2-1,8-8</inkml:trace>
</inkml:ink>
</file>

<file path=ppt/ink/ink5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5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1 452,'9'0,"13"0,8 0,3 0,1 0,-1 0,0 0,-2 0,-1 0,-1 0,0 0,-1 0,0 0,-10 0,-8 0</inkml:trace>
  <inkml:trace contextRef="#ctx0" brushRef="#br0" timeOffset="486.917">649 1,'-1'255,"-53"-1,40-198,8-32</inkml:trace>
  <inkml:trace contextRef="#ctx0" brushRef="#br0" timeOffset="936.829">932 170,'-294'186,"293"-186,0 0,0 1,-1-1,1 0,0 0,0 0,0 1,0-1,0 1,-1-1,1 1,0-1,0 1,0 0,0-1,0 1,1 0,-1 0,0-1,0 1,0 0,1 0,-1 0,0 0,1 0,-1 0,1 1,-1-1,1 0,0 0,-1 0,1 0,0 1,0-1,0 0,0 0,0 0,0 1,0-1,0 0,0 0,1 0,-1 0,0 1,1-1,-1 0,1 0,0 0,-1 0,1 0,0 0,-1 0,1 0,0-1,0 1,0 0,0 0,0 0,71 32,-57-27,-1 0,1 1,-1 1,0 0,-1 0,0 2,12 10,-6-1,-2-4</inkml:trace>
  <inkml:trace contextRef="#ctx0" brushRef="#br0" timeOffset="1564.359">1186 226,'-32'45,"20"-30,0 1,1 1,1 0,0 1,1 0,1 0,1 0,0 4,6-19,1-1,-1 1,1-1,0 1,0 0,0-1,0 1,0 0,0-1,1 1,-1 0,1-1,0 1,0-1,0 1,0-1,0 0,0 1,1-1,-1 0,1 0,0 0,-1 0,1 0,0 0,0 0,0-1,0 1,1-1,-1 0,0 1,1-1,-1 0,1 0,-1 0,1-1,-1 1,1-1,0 1,-1-1,1 0,0 0,-1 0,1 0,-1-1,1 1,0-1,-1 1,3-2,10-2,-1-1,0 0,0-1,0 0,0-1,-1-1,-1 0,1-1,-1 0,-1-1,0 0,0-1,-1 0,0-1,7-12,21-18,-37 41,-1 1,0 0,1-1,-1 1,0-1,1 1,-1 0,1-1,-1 1,1 0,-1 0,1-1,-1 1,1 0,-1 0,1 0,-1 0,1 0,0 0,-1 0,1 0,-1 0,1 0,-1 0,1 0,-1 0,1 0,-1 0,1 0,-1 1,1-1,-1 0,1 0,-1 1,1-1,-1 0,1 1,-1-1,0 0,1 1,-1-1,1 1,-1-1,0 1,0-1,1 1,-1-1,0 1,0-1,0 1,1-1,-1 1,0-1,0 1,0-1,0 1,0-1,0 1,0 0,0-1,0 1,0-1,-1 1,1-1,0 1,0-1,0 1,-1-1,1 1,1 51,-1-46,-2 341,2-338,0 0,-1 0,0 0,-1 0,1 0,-2 0,1 0,-1-1,-1 1,1-1,-1 0,-1 0,0 0,0-1,0 0,-1 0,0 0,0 0,-1-1,0 0,0 0,0-1,-1 0,1-1,-1 1,0-1,-1-1,0 1,7-2,-1 0,1 0,-1-1,0 1,1-1,-1 1,0-1,0 0,0 0,0 0,0 0,0-1,0 1,0-1,0 0,0 0,0 0,0 0,0 0,0-1,0 1,0-1,0 0,0 0,0 0,0 0,0-1,1 1,-1-1,0 0,1 1,0-1,-1 0,1-1,0 1,0 0,0 0,0-1,0 0,1 1,-1-1,1 0,0 1,0-1,-1-2,4-10,0 0,2 0,-1 1,2-1,0 1,0 0,2 0,0 1,0 0,1 0,0 1,1 0,1 0,0 1,1 0,3-7,87-100,-85 105</inkml:trace>
</inkml:ink>
</file>

<file path=ppt/ink/ink5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227 216,'-18'404,"-16"-156,28-172,6-65</inkml:trace>
  <inkml:trace contextRef="#ctx0" brushRef="#br0" timeOffset="469.344">0 187,'114'-13,"-1"5,106 7,-113 22,-103-20,-1 0,1-1,-1 2,0-1,0 0,0 0,0 1,0-1,0 1,0 0,0 0,0-1,-1 1,1 0,-1 0,1 1,-1-1,0 0,0 0,0 1,0-1,0 0,-1 1,1-1,-1 1,1-1,-1 1,0-1,0 1,0-1,0 1,-1 0,1-1,-1 0,1 1,-1-1,0 1,0-1,0 0,0 1,-11 19,0-1,-2 0,0-1,-2 0,0-1,-1-1,0-1,-9 6,-73 83,97-104,0 0,0 0,0-1,1 1,-1 0,1 1,-1-1,1 0,0 0,0 0,0 1,0-1,0 1,1-1,-1 1,1-1,-1 1,1-1,0 1,0-1,0 1,0-1,1 1,-1 0,1-1,0 0,-1 1,1-1,0 1,0-1,0 0,1 0,-1 1,1-1,-1 0,1 0,0-1,-1 1,1 0,0 0,0-1,0 1,1-1,-1 0,0 0,0 1,2-1,64 17,-58-17,0 1,0 0,0 0,0 1,-1 1,1-1,-1 2,0-1,0 1,0 1,0 0,-7-4,-1 0,1 0,-1 0,1 0,-1 0,0 1,0-1,0 0,0 0,-1 1,1-1,0 1,-1-1,0 1,0-1,1 1,-1-1,-1 1,1-1,0 1,-1-1,1 0,-1 1,0-1,0 1,0-1,0 0,0 0,0 0,0 0,-1 0,1 0,-2 1,-57 63,22-33,-1-2,-1-1,-1-2,-2-2,-13 4,16-17,40-13,-1 1,0-1,1 0,-1 0,1 0,-1 0,0 1,1-1,-1 0,0 0,1 0,-1 0,0 0,1-1,-1 1,1 0,-1 0,0 0,1 0,-1-1,1 1,-1 0,0-1,1 1,-1 0,1-1,-1 1,1-1,0 1,-1 0,1-1,-1 1,1-1,0 0,-1 1,1-1,0 1,-1-1,1 1,0-1,0 0,0 1,0-1,0 0,0 1,0-1,0 0,0 1,0-1,0 1,0-1,0 0,0 1,0-1,1 0,-1 1,0-1,0 1,1-1,8-16,5 2</inkml:trace>
  <inkml:trace contextRef="#ctx0" brushRef="#br0" timeOffset="1097.64">734 751,'9'8,"1"-1,-1 0,1-1,0 0,1 0,-1-1,1 0,0-1,0-1,1 0,-1 0,1-1,-1 0,1-1,0-1,0 0,-1 0,1-1,0 0,-1-1,1-1,-1 0,1 0,-1-1,0-1,-1 0,3-1,10-10,-1 0,-2-1,1-1,-2-1,0-1,10-15,-29 35,0 1,-1-1,1 1,0-1,0 1,0-1,0 1,0-1,0 1,0-1,0 1,0-1,0 1,0-1,0 1,0-1,0 1,0-1,0 1,0-1,1 0,-1 1,0-1,0 1,1-1,-1 1,0-1,1 0,-1 1,0-1,1 0,-1 1,0-1,1 0,-1 1,1-1,-1 0,1 0,-1 1,1-1,-1 0,1 0,-1 0,1 0,-1 0,1 0,-1 0,1 0,-1 0,1 0,-1 0,1 0,-1 0,1 0,-1 0,0-1,1 1,-1 0,1 0,-1-1,1 1,-1 0,1 0,-1-1,0 1,1 0,-1-1,1 0,-1 54,0-47,-1 0,1 0,0-1,0 1,0-1,0 1,1 0,0-1,0 1,1-1,0 0,0 1,0-1,0 0,1 0,0 0,0 0,0-1,0 1,1-1,0 0,0 0,0 0,0-1,1 1,0-1,-1 0,1 0,0-1,0 1,1-1,-1 0,0-1,1 1,2-1,6-1,-1-1,1-1,-1-1,0 0,0 0,0-2,0 1,-1-2,0 1,0-2,0 0,-1 0,0-1,0 0,-1-1,0 0,0-1,-1 0,-1 0,7-10,16-19,-1-2,-2-1,-2-1,-2-1,-2-1,-1-1,-3-1,-2-1,-2 0,-2-1,-2-1,2-43,-12 87,1 2,0-1,-1 0,1 0,-1 0,0 0,-1 0,1 1,-1-1,0 0,0 0,-1 1,1-1,-1 0,0 1,0 0,-2-3,2 6,0 1,0 0,0-1,-1 1,1 0,0 0,0 0,0 0,0 1,0-1,0 0,0 1,0 0,0-1,0 1,0 0,0 0,0 0,1 0,-1 0,0 1,1-1,-1 0,1 1,-1-1,1 1,-1 0,1-1,0 1,0 0,0 0,0 0,0 0,1 0,-1 0,1 0,-1 0,0 2,-16 31,2 2,1 0,2 0,1 1,2 0,2 1,2 0,1 0,2 1,2 26,4-35,1-1,2 0,0-1,2 0,2 0,0-1,4 3,0-3,-18-33,-42-56,30 41</inkml:trace>
  <inkml:trace contextRef="#ctx0" brushRef="#br0" timeOffset="1354.34">1384 244,'43'0,"38"0,16 0,-1 0,-5 0,-15 0,-10 0,-11-5,-11-1,-7 0,-11 1</inkml:trace>
</inkml:ink>
</file>

<file path=ppt/ink/ink5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50,'-10'44,"3"0,1 1,2 0,2 31,29 10,-27-85,1 1,0 0,1 0,-1-1,0 1,0-1,1 1,-1-1,1 1,-1-1,1 0,-1 0,1 0,0 0,0 0,0 0,-1 0,1-1,0 1,0-1,0 1,0-1,0 0,0 0,0 1,0-2,0 1,0 0,0 0,0 0,0-1,0 1,0-1,0 0,0 0,-1 0,1 1,0-1,0-1,-1 1,1 0,-1 0,10-9,-2-1,1 0,-2 0,1-1,-2 0,1 0,-2-1,0 0,0 0,3-12,-8 22,100-236,-86 219,-7 30,-7 42,-1-44,9 190,35 157,-33-252,-5 70,-8-159,0-1,-1 0,-1 0,0 0,-1-1,0 0,-1 1,-4 6,7-16,1 1,-1-1,1 0,-1 1,0-1,0 0,-1-1,1 1,0-1,-1 1,0-1,0 0,1 0,-1-1,0 1,0-1,-1 0,1 0,0 0,0 0,0-1,-1 0,1 0,0 0,-1 0,1-1,0 1,-3-2,2 0,0 1,1-1,-1 0,1-1,-1 1,1-1,0 0,0 0,0 0,0-1,1 1,-1-1,1 0,0 0,0 0,1 0,-1 0,1-1,0 1,0-1,0 0,0 0,1 1,0-1,0-4,-11-130,12 133,1-16,1-1,1 1,1 0,0 0,2 0,1 1,2-4,1-2</inkml:trace>
</inkml:ink>
</file>

<file path=ppt/ink/ink5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1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1806 0,'0'0</inkml:trace>
  <inkml:trace contextRef="#ctx0" brushRef="#br0" timeOffset="-3687.748">0 621,'34'-9,"15"-4,5 1,-2 2,-6 3,-5 2,-10 3</inkml:trace>
  <inkml:trace contextRef="#ctx0" brushRef="#br0" timeOffset="-3439.224">0 846,'39'-9,"26"-9,8 0,-5 2,-13-1,-11 3,-14 4</inkml:trace>
  <inkml:trace contextRef="#ctx0" brushRef="#br0" timeOffset="-3038.247">818 141,'-3'37,"-1"0,-2-1,-2 0,-1 0,-2 0,-2-1,-9 18,-60 125,81-175,-1 0,1 0,0 0,0 1,1-1,-1 0,1 1,0-1,-1 0,1 1,1-1,-1 0,1 1,-1-1,1 0,0 1,0-1,0 0,0 0,1 0,-1 0,1 0,0 0,0 0,0-1,0 1,1-1,-1 1,1-1,-1 0,1 0,0 0,0 0,-1-1,2 1,-1-1,0 0,0 1,0-1,0-1,1 1,-1 0,0-1,3 0,141-25,-78 3,-50 16</inkml:trace>
  <inkml:trace contextRef="#ctx0" brushRef="#br0" timeOffset="-417.223">1468 424,'-39'0,"1"2,-1 2,1 1,0 2,0 2,-16 17,53-25,0 0,0-1,0 1,0 0,0 0,0-1,1 1,-1 0,0 0,1 0,-1 0,1 0,-1 0,1 0,-1 0,1 1,0-1,0 0,-1 0,1 0,0 0,0 0,0 1,0-1,0 0,0 0,1 0,-1 0,0 0,0 0,1 0,-1 1,1-1,-1 0,1 0,0 0,-1 0,1-1,0 1,-1 0,1 0,0 0,0-1,0 1,0 0,0-1,1 1,102 44,-96-43,0-1,1 1,-2 0,1 1,0 0,0 0,-1 1,0 0,0 0,0 0,0 1,-1 0,1 1,-1-1,-1 1,1 1,-1-1,1 3,-4-7,-1 1,0-1,0 1,0 0,-1 0,1 0,-1-1,1 1,-1 0,0 0,0 0,0 0,-1 0,1-1,-1 1,1 0,-1 0,0-1,0 1,0 0,-1-1,1 1,0-1,-1 1,0-1,1 0,-1 0,0 0,0 0,-1 0,1 0,0 0,-1-1,0 1,-90 43,84-42,-1-1,1 0,0 0,0-1,-1 0,1-1,-1 0,1 0,-1-1,-8-1,18 1,-1 1,0-1,0 1,0-1,1 0,-1 1,0-1,1 1,-1-1,1 0,-1 0,1 1,-1-1,1 0,-1 0,1 0,0 0,-1 0,1 1,0-1,0 0,-1 0,1 0,0 0,0 0,0 0,0 0,1 0,-1 0,0 0,0 1,0-1,1 0,-1 0,0 0,1 0,-1 0,1 1,-1-1,1 0,0 0,-1 1,1-1,0 0,-1 1,1-1,0 1,0-1,-1 1,1-1,0 1,0-1,0 1,0 0,-1 0,1-1,1 1,2-4,10-10</inkml:trace>
  <inkml:trace contextRef="#ctx0" brushRef="#br0" timeOffset="-169.247">1835 508,'-19'39,"-12"16,5 0,7-14,6-19,6-14</inkml:trace>
  <inkml:trace contextRef="#ctx0" brushRef="#br0" timeOffset="316.712">1948 762,'134'-221,"-134"219,0 1,0 0,0-1,1 1,-1 0,0 0,1-1,-1 1,1 0,-1 0,1 0,-1 0,1-1,0 1,-1 0,1 0,0 0,0 0,0 1,0-1,0 0,0 0,0 0,0 1,0-1,1 1,-1-1,0 1,0-1,0 1,1 0,-1-1,0 1,0 0,1 0,-1 0,0 0,1 0,-1 0,0 0,0 1,1-1,-1 0,0 1,0-1,1 1,-1-1,0 1,0 0,0-1,0 1,0 0,0 0,0 0,0 0,0 0,-1 0,1 0,0 0,0 0,-1 0,1 1,13 62,-14-57,0 0,1-1,0 1,0-1,1 1,0-1,0 1,0-1,1 0,0 0,0 0,1 0,-1-1,1 1,0-1,1 0,-1 0,1 0,0-1,0 0,1 1,-2-3,-1-1,1 1,-1-1,1 1,0-1,-1 0,1-1,0 1,0-1,0 1,-1-1,1 0,0-1,0 1,0-1,0 1,-1-1,1 0,0-1,-1 1,1 0,-1-1,1 0,-1 0,0 0,0 0,0-1,0 1,0-1,0 0,-1 0,1 0,-1 0,2-2,3-6,1 1,-2-1,1 0,-1-1,-1 0,0 0,-1 0,0 0,-1-1,0 0,0-12,-2 2</inkml:trace>
  <inkml:trace contextRef="#ctx0" brushRef="#br0" timeOffset="679.661">2963 198,'-29'26,"0"1,2 1,1 2,1 1,2 0,1 2,-16 34,34-61,1 1,-1 0,2 0,-1 0,1 0,0 1,1-1,-1 0,2 1,-1 0,1-1,0 1,0-1,1 1,0-1,1 1,-1-1,1 0,1 0,-1 1,1-2,1 1,-1 0,1-1,0 1,1-1,-1 0,1 0,1-1,-1 0,1 0,0 0,0 0,0-1,0 0,1 0,1 0,5 1,1-1,-1 0,1 0,-1-2,1 0,0 0,0-1,0-1,0 0,0-1,0-1,0 0,0-1,-1 0,1-1,-1 0,0-1,0-1,0 0,-1-1,0 0,-1-1,1 0,-1-1,-1 0,0-1,0 0,3-5,-8 5,0 0,-1-1,0 1,0-1,-1 0,-1 0,0 0,0 0,-1 0,-1 0,0 0,0 0,-1-1,-1 1,0 0,0 0,-1 1,0-1,-1 0,0 1,-1 0,0 0,0 0,-1 1,-1-1,0 2,0-1,0 1,-1 0,-4-3,0 4,-1 0,-1 1,1 1,-1 0,0 1,0 0,0 1,-1 1,1 0,-1 1,1 0,-1 1,1 1,-1 1,1 0,-1 0,-4 3,-19 1</inkml:trace>
  <inkml:trace contextRef="#ctx0" brushRef="#br0" timeOffset="895.72">2540 565,'419'-111,"-413"109,0 1,0 1,1-1,-1 1,0 0,0 1,1 0,-1 0,0 0,0 0,0 1,0 0,0 0,-1 1,1 0,0 0,-1 0,0 1,2 1,-1-1,0-1,1 1,0-1,-1 0,1-1,0 0,0 0,1 0,-1-1,0 0,0 0,1-1,-1 0,0-1,1 1,-1-1,6-2,5-3</inkml:trace>
  <inkml:trace contextRef="#ctx0" brushRef="#br0" timeOffset="2612.332">1806 57,'5'-5,"1"3,1-2,-2-2</inkml:trace>
</inkml:ink>
</file>

<file path=ppt/ink/ink5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9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1 198,'38'0,"37"0,11 0,-1 0,-9 0,-13 0,-12-5,-11-1,-6 0,-5 1,-2 1,-1 2,-5-4,-2-1,-3 1</inkml:trace>
  <inkml:trace contextRef="#ctx0" brushRef="#br0" timeOffset="280.437">85 367,'24'5,"27"1,10 0,4-1,-4-2,-8-5,-8-3,-7-1,-5 1,-4 2,-1 0,-1 2,-5-5,-2 0,1 0,-3 1</inkml:trace>
  <inkml:trace contextRef="#ctx0" brushRef="#br0" timeOffset="832.314">452 0,'103'38,"-88"-31,-1 0,0 0,0 2,-1 0,0 0,0 1,-1 1,-1 0,0 0,0 1,-1 1,5 9,-13-16,0 0,0 0,-1 1,0-1,-1 1,1-1,-1 0,-1 1,1-1,-1 1,0-1,0 0,-1 1,0-1,0 0,0 0,-1 0,0-1,0 1,-3 3,-83 101,61-86,-2-1,-1-2,-1 0,-28 12,6-3,36-19</inkml:trace>
</inkml:ink>
</file>

<file path=ppt/ink/ink5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253 531,'-49'17,"31"-13,1 1,1 2,-1-1,1 2,0 0,1 1,0 0,0 1,-11 11,25-20,1-1,-1 1,0 0,0 0,0 0,1 0,-1 0,0 0,1 0,-1 0,1 0,0 0,-1 0,1 0,0 0,-1 0,1 0,0 0,0 1,0-1,0 0,0 0,0 0,0 0,0 0,1 1,-1-1,0 0,1 0,-1 0,1 0,-1 0,1 0,0 0,-1 0,1 0,0 0,0-1,-1 1,1 0,0 0,0-1,0 1,0 0,0-1,0 1,0-1,0 1,0-1,0 0,1 1,58 16,18-14,-65-4,0 1,0 0,0 0,0 1,-1 1,1 1,0-1,-1 2,1 0,-1 0,0 1,0 1,2 2,-11-7,-1 1,1 0,-1 0,1 0,-1 1,0-1,0 1,0-1,0 1,-1-1,1 1,-1 0,1 0,-1 0,0 0,0 0,0 0,-1 0,1 0,-1 0,0 1,0-1,0 0,0 0,0 0,-1 0,1 1,-1-1,0 0,0 0,0 0,0 0,-1-1,1 1,-1 0,1 0,-1-1,0 1,0-1,-1 0,-98 84,82-75,1-1,-1-1,0-1,-1 0,0-2,0 0,-1-1,0-1,0-1,0-1,19-1,0-1,0 0,0 0,0 0,0 0,0 0,0-1,0 1,0-1,0 1,0-1,1 1,-1-1,0 0,0 0,1 0,-1 0,1 0,-1-1,1 1,-1 0,1-1,0 1,-1-1,1 1,0-1,0 0,0 1,0-1,1 0,-1 0,0 0,1 1,-1-1,1 0,0 0,0 0,-1 0,1 0,0 0,1 0,-1 0,0 0,1 0,-1 0,1 0,-1 1,1-1,0 0,0 0,0 1,0-1,0 0,0 1,0-1,1 0,14-19,2 2</inkml:trace>
  <inkml:trace contextRef="#ctx0" brushRef="#br0" timeOffset="546.481">536 982,'10'-33,"2"1,1 0,2 1,1 0,1 1,2 1,1 1,1 1,1 0,1 2,14-11,-30 30,0 1,0-1,0 1,1 1,0 0,0 0,0 0,0 1,1 0,-1 1,1-1,6 1,-12 3,-1 1,1-1,-1 1,0 0,1 0,-1 0,0 0,0 0,-1 1,1-1,0 1,-1-1,1 1,-1 0,0-1,0 1,0 0,0 0,0 0,-1-1,1 1,-1 0,0 0,0 0,0 0,0 0,-1 0,1 0,-1 0,1 0,-1 0,0-1,0 1,-1 0,1 0,-1 0,-15 49,-4 39,21-90,0 0,0 0,0 0,0 0,1 0,-1 0,0 0,1 0,-1 0,0 0,1 0,-1 0,1 0,0-1,-1 1,1 0,0 0,-1-1,1 1,0 0,0-1,0 1,0 0,-1-1,1 1,0-1,0 0,0 1,0-1,0 0,0 0,0 1,0-1,0 0,0 0,0 0,0 0,0 0,0 0,0-1,0 1,0 0,0-1,0 1,0 0,1-1,51-25,-41 19,297-202,-308 208,0-1,0 1,0 0,0 0,0 0,0 0,0 0,0 1,0-1,0 0,0 0,1 1,-1-1,0 1,0-1,1 1,-1-1,0 1,1 0,-1 0,0-1,1 1,-1 0,1 0,-1 1,0-1,1 0,-1 0,0 1,1-1,-1 1,0-1,1 1,-1-1,0 1,0 0,0 0,0-1,1 1,-1 0,0 0,-1 0,1 0,0 0,0 0,0 1,-1-1,1 0,0 1,-1 6,0 1,-1 0,0 0,0-1,-1 1,0-1,-1 1,1-1,-2 0,1 0,-4 5,-9 28,8-21,6-17,0 0,0 0,0 1,0-1,1 1,0 0,0-1,0 1,0 0,1 0,-1 0,1-1,0 1,0 0,0 0,1 0,-1 0,1 0,0-1,8 5</inkml:trace>
  <inkml:trace contextRef="#ctx0" brushRef="#br0" timeOffset="1382.216">1721 615,'-25'11,"1"1,0 2,2 0,-1 1,2 2,0 0,1 1,1 1,0 1,0 2,17-20,1-1,-1 0,1 1,0-1,0 1,0 0,0-1,0 1,0 0,0 0,0-1,1 1,-1 0,1 0,-1 0,1 0,0 0,0 0,0 0,0 0,0 0,0 0,0 0,1 0,-1 0,1 0,-1-1,1 1,0 0,0 0,0 0,0-1,0 1,0 0,0-1,0 1,1-1,-1 0,1 1,-1-1,1 0,-1 0,1 0,0 0,0 0,0 0,-1 0,1-1,0 1,0-1,0 1,1-1,6 1,0 0,0 0,-1-1,1-1,0 1,0-2,-1 1,1-1,-1 0,1-1,-1 0,0 0,0-1,0 0,0 0,-1-1,2-1,113-100,-118 103,56-53,-59 57,0-1,1 0,-1 1,0-1,0 1,1-1,-1 1,0 0,0-1,0 1,0 0,0 0,0 0,0 0,0 0,0 0,0 0,-1 0,1 0,0 0,-1 0,1 0,-1 1,1-1,-1 0,0 0,1 1,-1-1,0 0,0 1,0-1,0 0,0 1,0-1,0 0,0 1,-1-1,1 1,1 7,0-3,0 0,0 0,1-1,0 1,0 0,0-1,1 0,-1 1,1-1,1 0,-1 0,1-1,-1 1,2-1,-1 1,0-1,1-1,-1 1,1-1,0 1,0-1,1-1,-1 1,1-1,-1 0,1 0,0-1,-1 1,1-1,0-1,0 1,0-1,0 0,0 0,0-1,1 0,16-6,1-2,-1 0,-1-2,0 0,0-2,-2 0,1-1,-2-1,0-1,0-1,-2-1,0 0,-1-1,6-10,25-23,-26 30,-2 0,-1-2,0 0,-2-1,-1 0,-1-1,-1-1,-1 0,-2-1,0 0,-2-1,-1 1,0-12,-6 38,0 0,0 0,0 0,-1 0,1 0,-1 0,1 0,-1 0,1 0,-1-1,0 1,0 0,0 0,-1 0,1-1,0 1,-1 0,1 0,-1 0,0 0,0 0,0 0,0 0,0 0,0 0,0 0,-1 1,1-1,-1 0,1 1,-1-1,0 1,1 0,-1-1,0 1,0 0,0 0,0 0,0 0,0 1,0-1,0 0,-1 1,1 0,0-1,0 1,0 0,-1 0,1 0,0 1,0-1,0 0,-1 1,-13 9,1 1,0 1,1 0,0 0,1 2,0 0,1 0,1 1,0 1,1 0,1 0,0 1,2 0,-1 1,6-15,-7 16,1 0,0 0,2 1,0 0,1 0,1 0,1 1,0 0,2-1,0 1,2 6,-1-21,1 0,0 0,0 0,0 0,1-1,0 1,0 0,0-1,1 1,0-1,0 0,0 0,0 0,1-1,0 1,0-1,0 0,1 0,-1 0,1 0,0-1,0 0,6 3,2-1,0 1,1-2,0 0,0-1,0 0,0-1,1-1,-1 0,6-1,6 1,-1-2,1-1,-1-1,0-2,0 0,0-1,0-2,-1-1,0 0,-1-2,0 0,4-5,1 2,-2-1,0-1,0-2,-2 0,0-1,-1-2,-1 0,-1-2,-1 0,-1-1,-2-1,0-1,-1 0,-2-1,0-1,-2 0,-2 0,0-1,-2-1,-1 0,1-16,-7 36,0 7,0 0,0 0,0 0,0-1,-1 1,1 0,-1-1,0 1,0 0,0-1,0 1,-1 0,1-1,-1 1,0 0,0 0,0-1,-1 1,1 0,-1 0,1 0,-1 1,0-1,0 0,0 1,-1-1,1 1,0 0,-1-1,0 1,0 0,1 1,-1-1,0 1,-1-1,-4 2,1 0,0 1,0 0,0 0,0 1,0 0,0 0,0 1,0 0,1 0,-1 1,1-1,0 1,0 1,1-1,-1 1,1 0,0 0,0 0,0 1,-3 6,-6 7,2 1,0 0,1 1,0 0,2 1,-1 5,2 1,0 0,2 1,2 0,0 0,2 0,1 0,1 0,2 0,1 0,2 6,-3-23,1 1,1-1,0 0,1 0,0 0,1-1,1 1,-1-1,2-1,-1 1,2-1,-1-1,1 0,1 0,-1 0,1-1,1-1,0 0,0 0,0-1,1-1,0 1,0-2,0 0,7 1,6 0</inkml:trace>
</inkml:ink>
</file>

<file path=ppt/ink/ink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51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1,'-34'103,"-148"303,174-386,4-17,2 1,-1 0,0 0,1 0,-1 0,1 1,0-1,1 1,-1-1,1 1,0 0,0-1,0 1,1 0,0 0,0 0,0 0,0-1,1 1,0 0,0 0,0-1,0 1,1-1,0 1,0-1,0 1,0-1,1 0,0 0,-1 0,2-1,-1 1,0-1,1 1,0 0,10 1,0-1,0 0,0-1,0-1,0 0,1 0,-1-2,1 0,-1 0,1-2,10-1,68-21,-59 3,-23 8</inkml:trace>
  <inkml:trace contextRef="#ctx0" brushRef="#br0" timeOffset="242.377">1 367,'43'0,"38"-4,16-3,-5-4,-8 0,-14 1,-14 3,-11 3,-13 1</inkml:trace>
  <inkml:trace contextRef="#ctx0" brushRef="#br0" timeOffset="599.56">960 395,'38'0,"23"-5,5-1,-3 0,-8-4,-8 1,-8 0,-6 3,-3-3,-7 1</inkml:trace>
  <inkml:trace contextRef="#ctx0" brushRef="#br0" timeOffset="861.329">932 678,'43'5,"29"-4,7-6,-6-2,-9-6,-12 1,-10-4,-11 2</inkml:trace>
  <inkml:trace contextRef="#ctx0" brushRef="#br0" timeOffset="1308.066">2033 57,'-84'167,"66"-124,6-19,1 0,2 1,0 0,2 0,0 1,2 0,1 0,1 0,1 0,2 21,0-42,1 0,-1 0,1-1,1 1,-1 0,1-1,0 1,0-1,0 0,0 1,1-1,0 0,0 0,0-1,0 1,0-1,1 1,0-1,0 0,0 0,0-1,0 1,0-1,1 0,-1 0,1 0,-1-1,1 0,0 0,-1 0,3 0,4 0,1 0,-1 0,1-2,0 1,-1-1,0-1,1 0,-1-1,0 0,0-1,0 0,7-4,-11 5,0-1,-1 1,1-1,-1 0,0-1,0 0,-1 1,1-2,-1 1,0-1,-1 0,2-2,3-10</inkml:trace>
  <inkml:trace contextRef="#ctx0" brushRef="#br0" timeOffset="1712.539">1609 170,'74'-43,"-34"19,0 1,2 2,0 2,5 0,-43 17,1 1,-1-1,0 1,1-1,-1 1,1 0,-1 1,1-1,-1 1,1 0,0 0,-1 0,1 1,-1 0,1 0,-1 0,1 0,-1 0,0 1,0 0,1 0,-1 0,0 1,-1-1,1 1,0 0,-1 0,0 0,1 1,-1-1,-1 1,3 2,-3 2,0-1,1 1,0-1,0 0,0 0,1 0,0-1,0 1,1-1,0 0,0 0,0 0,1-1,0 0,0 0,0-1,0 1,1-1,0 0,0-1,0 0,0 0,0-1,1 0,-1 0,1 0,0-1,-1 0,4-1,-1-2,0 0,0-1,0-1,-1 1,1-2,-1 1,0-1,-1-1,1 0,-1 0,0 0,-1-1,1 0,-1-1,3-4,5-9</inkml:trace>
  <inkml:trace contextRef="#ctx0" brushRef="#br0" timeOffset="4963.432">2428 565,'-27'27,"-42"160,69-187,0-1,1 1,-1 0,0 0,0 0,1-1,-1 1,0 0,1 0,-1 0,0-1,1 1,-1 0,0 0,1 0,-1 0,0 0,1 0,-1 0,0 0,1 0,-1 0,0 0,1 0,-1 0,0 0,1 0,-1 0,0 0,1 0,-1 1,0-1,1 0,-1 0,0 0,0 1,1-1,-1 0,0 0,0 0,1 1,-1-1,0 0,0 1,0-1,1 0,-1 1,0-1,27-29,97-175,-123 204,0-1,-1 1,1 0,0 0,0 0,0 0,0 0,-1 0,1 0,0 0,0 0,0 0,-1 1,1-1,0 0,0 1,0-1,-1 0,1 1,0-1,-1 1,1-1,0 1,-1-1,1 1,-1 0,1-1,-1 1,1 0,-1-1,1 1,-1 0,0 0,1-1,-1 1,0 0,0 0,1 0,-1-1,0 1,0 0,0 0,0 0,0 0,0-1,0 1,0 0,-1 0,1 0,0-1,0 1,-1 0,1 0,-1-1,1 1,1 8,0-3,-1 1,1-1,0 0,0 0,1 0,-1 0,1 0,1 0,-1 0,1-1,0 1,1-1,-1 0,1 0,0 0,0 0,0-1,1 1,0-1,0 0,0-1,0 1,0-1,1 0,-1 0,1-1,0 0,0 0,0 0,0 0,0-1,1 0,-1-1,0 1,5-1,-5-2,1 0,-1-1,0 1,0-1,-1-1,1 1,0-1,-1 0,0 0,0 0,0-1,-1 1,1-1,-1-1,0 1,-1 0,1-1,-1 0,0 0,-1 0,1 0,-1 0,0-1,-1 1,1-1,-2 2,1-1,-1 1,0 0,0 0,0 0,-1 0,0 0,0-1,0 1,0 1,-1-1,0 0,0 0,0 0,-1 1,0 0,0-1,0 1,0 0,-4-3,-5-5</inkml:trace>
</inkml:ink>
</file>

<file path=ppt/ink/ink5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2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50 357,'386'-182,"-368"173,0-1,-1-1,0-1,0 0,-1-1,11-14,-6-19,-20 45,-1 0,0 0,0 0,1 0,-1 0,0-1,0 1,0 0,0 0,0 0,0 0,0 0,0 0,-1 0,1 0,0 0,0 0,-1 0,1 0,-1 0,1 0,-1 1,1-1,-1 0,0 0,1 0,-1 1,0-1,0 0,0 1,1-1,-1 0,0 1,0-1,0 1,0 0,0-1,0 1,0 0,0-1,0 1,0 0,0 0,0 0,0 0,-1 0,-3 2,0 0,0 0,0 0,1 1,-1 0,0 0,1 0,0 0,0 1,0 0,0-1,1 2,-1-1,1 0,0 1,0-1,1 1,-1 0,1 1,-25 47,2 2,3 1,2 1,3 0,2 1,3 1,2 0,3 1,2 0,4 0,1 0,4 0,9 49,-8-61,2-6,-2 0,-2 1,-2-1,-2 1,-1-1,-8 41,8-74,-1 1,0 0,0-1,0 1,-1-1,-1 0,0-1,0 1,0-1,-1 0,-1 0,1 0,-1-1,0 0,-1-1,0 1,0-1,0-1,-1 0,1 0,-1-1,0 0,-1 0,1-1,-1 0,0-1,1 0,-1 0,0-1,0 0,0-1,0 0,0-1,0 0,-6-2,12 2,-1-2,0 1,1 0,-1-1,1 0,0 0,0 0,0 0,0-1,1 0,-1 1,1-1,0-1,0 1,0 0,1-1,-1 1,1-1,0 0,1 0,-1 0,1 0,0 0,0 0,1 0,-1 0,1 0,0-1,0-10,1 0,1 0,0 0,1 0,0 1,1-1,1 1,4-9,17-25,2 1,2 2,2 0,2 3,2 0,1 3,10-7,10-13,65-55,-116 120,-7 6</inkml:trace>
  <inkml:trace contextRef="#ctx0" brushRef="#br0" timeOffset="301.33">953 724,'-28'18,"1"2,0 1,1 1,2 2,0 0,2 1,0 2,2 0,-7 13,25-38,0 0,0 1,0-1,0 1,0 0,0 0,1 0,-1-1,1 1,0 1,0-1,0 0,1 0,-1 0,0 0,1 1,0-1,0 0,0 0,0 1,1-1,-1 0,1 0,0 0,0 0,0 1,0-1,0-1,1 1,0 0,-1 0,1 0,0-1,0 1,0-1,1 0,-1 1,0-1,3 1,6 0,0-1,0 0,0-1,0 0,0 0,1-1,-1-1,0 0,0-1,0 0,0 0,0-1,-1-1,1 0,-1 0,0-1,0 0,0-1,-1 0,0-1,7-5,-6 3,0 1,-1-2,0 1,0-1,-1-1,0 0,-1 0,0 0,-1-1,5-11,-9 17,1 1,-2-1,1 0,0 0,-1 0,0 0,0 0,-1 0,0 0,0 0,0 0,-1 0,0 0,0 0,0 0,-1 0,0 0,0 1,-1-1,1 1,-1-1,0 1,-1 0,-2-3,3 3,-1 0,1 0,-1 1,-1-1,1 1,0 0,-1 0,0 0,0 1,0 0,0 0,-1 0,1 1,-1-1,0 1,0 1,1-1,-1 1,0 0,0 0,0 1,0 0,0 0,-1 0,1 1,0 0,0 0,1 0,-1 1,0 0,0 0,1 0,-1 1,1 0,0 0,0 0,0 1,0 0,1 0,-1 0,1 0,0 1,0-1,0 1,1 0,0 0,-2 5,-2 14</inkml:trace>
  <inkml:trace contextRef="#ctx0" brushRef="#br0" timeOffset="538.664">1207 1119,'-9'-24,"5"-32,10-12,2 2,6 7,5 9,4 12,2 9,-2 4,0 6,0 6,1 6,-3 9,-5 3</inkml:trace>
</inkml:ink>
</file>

<file path=ppt/ink/ink5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1,'10'4,"7"3,2 4,-8 0,-10-1,-11-3,-7-3,-2 4,3-5,4-3</inkml:trace>
</inkml:ink>
</file>

<file path=ppt/ink/ink5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0,'-5'10,"-6"7,-6 2,0 1,-3-1,3-1,9-2,11-4,4-9,6-5,2-8,-3 0</inkml:trace>
</inkml:ink>
</file>

<file path=ppt/ink/ink5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281 144,'-26'17,"0"2,1 1,1 1,1 1,1 1,1 0,1 2,1 1,1 0,-5 13,19-32,-1 0,1 1,1 0,-1 0,1 0,0 1,1-1,0 1,1-1,-1 1,2 0,-1-1,1 1,1 0,-1-1,1 1,1 0,0-1,0 1,0-1,1 0,1 0,-1 0,1 0,5 6,0-3,1 0,1-1,0-1,0 0,1 0,0-1,0-1,1 0,0 0,0-2,0 1,1-2,0 0,0 0,0-2,0 1,1-2,-1 0,11-1,-3 0,-1-1,1-2,-1 0,1-1,-1-1,0-1,-1-1,0-1,0 0,0-2,-1 0,16-12,-9 3,-1-2,-1 0,0-1,-2-2,-1 0,-1-1,-1-1,4-9,-15 23,0-1,-2 0,1-1,-2 1,0-1,0 0,-1 0,-1-1,-1 1,0-1,0 1,-2-1,0 0,0 0,-2 1,0-1,0 1,-1-1,-1 0,0 5,-1 1,1 0,-1 0,-1 0,0 0,0 1,-1 0,1 0,-2 1,1 0,-1 0,0 0,-1 1,1 1,-1-1,-1 1,1 1,0 0,-1 0,0 1,0 0,0 1,0 0,-1 0,-9 1,1-1,-1 1,1 1,-1 1,1 1,0 1,0 0,0 1,0 2,0 0,1 0,0 2,0 0,-7 6,-61 52,55-35</inkml:trace>
  <inkml:trace contextRef="#ctx0" brushRef="#br0" timeOffset="435.059">140 567,'1'-7,"0"0,0-1,1 1,0 0,0 0,1 0,0 0,0 1,0-1,1 1,0 0,0 0,1 0,-1 0,1 1,1 0,-1 0,1 0,4-3,124-68,-120 70,-9 1,1 1,0 1,0-1,1 1,-1 0,1 1,-1-1,1 1,0 1,0-1,0 1,0 0,0 1,0-1,0 2,0-1,0 1,0 0,0 0,0 1,-1 0,1 0,0 0,-1 1,0 0,1 1,3 2,39 67,-46-65,0 0,1-1,0 0,1 0,0 0,0 0,0 0,1-1,0 0,0 0,0-1,1 0,0 0,0 0,0-1,0 0,1-1,0 1,0-1,7 1,-2-1,0-2,0 1,0-2,0 0,0 0,0-1,-1-1,1 0,8-3,-8-9,-18 8</inkml:trace>
</inkml:ink>
</file>

<file path=ppt/ink/ink5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9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108 134,'-12'14,"1"0,0 0,0 1,2 1,0-1,0 2,2-1,0 1,1 0,0 0,2 1,-1 6,4-17,1-1,0 0,1 1,0-1,0 0,0 0,0 0,1 0,0 0,0 0,1 0,0-1,0 1,0-1,1 0,-1 1,1-2,0 1,1 0,-1-1,1 0,0 0,0 0,0-1,1 0,-1 0,1 0,0 0,0-1,0 0,0 0,0-1,0 0,0 0,0 0,1-1,-1 0,0 0,0 0,1-1,-1 0,0 0,0-1,0 1,0-1,0-1,0 1,-1-1,5-3,8-5,0-2,-1 0,-1-1,0 0,-1-1,-1-1,0 0,-1-1,-1-1,6-11,101-200,-97 153,-37 98,1 40,2 0,3 1,3 0,3 20,2-45,0 74,4-1,8 30,-2-75,-3 0,-2 1,-5 40,0-100,1 0,-1 0,0 0,0 0,-1 0,0 0,0 0,-1 0,1 0,-1-1,-1 0,0 1,0-1,0-1,0 1,-1 0,0-1,0 0,0 0,-1-1,0 1,0-1,0-1,0 1,-1-1,1 0,-1 0,0-1,0 0,0 0,-3 0,5-3,1 0,0 0,0 0,0-1,0 1,1-1,-1 0,0 0,1-1,-1 1,1-1,0 1,0-1,0 0,0-1,0 1,1 0,-1-1,1 1,0-1,0 0,0 0,1 0,-1 0,1 0,0 0,0-1,-10-118,17 86,2-1,1 1,2 0,1 1,2 1,16-31,-28 63,51-95,-39 73</inkml:trace>
</inkml:ink>
</file>

<file path=ppt/ink/ink5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60,'43'-10,"29"-3,6 1,-4 2,-10 3,-12 3,-10 1,-6 3,-11 4,-4 3,0 0,-5-1</inkml:trace>
</inkml:ink>
</file>

<file path=ppt/ink/ink5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60,'39'-5,"31"-6,9-2,-4 2,-11 3,-10 2,-11 3,-7 1,-5 2,-3 0,-6 0</inkml:trace>
</inkml:ink>
</file>

<file path=ppt/ink/ink5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0 115,'21'-15,"1"0,0 2,1 0,1 2,-1 1,2 0,-1 2,1 1,18-3,-37 9,0 0,-1 1,1 0,0 0,0 0,-1 0,1 1,0 0,-1 0,1 1,-1 0,1 0,-1 0,0 0,0 1,0 0,0 0,0 0,-1 1,1 0,-1-1,0 1,2 3,0-2,1 0,-1 0,1-1,0 0,0 0,1-1,-1 0,1 0,-1-1,1 0,0 0,0-1,0 0,0-1,0 1,0-1,0-1,0 0,5-1,28-14,-28 3</inkml:trace>
</inkml:ink>
</file>

<file path=ppt/ink/ink5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1,'-30'107,"-9"33,-6-2,-11 13,-79 133,134-282,-1-1,1 1,-1-1,1 1,0 0,-1-1,1 1,0 0,0 0,1 0,-1 0,0 0,0 0,1 0,0 0,-1 0,1 0,0 0,0 0,0 0,0 0,0 0,0 0,1 0,-1 0,1 0,0 0,-1 0,1 0,0 0,0 0,0 0,0 0,1-1,-1 1,0-1,1 1,-1-1,1 1,-1-1,1 0,0 1,0-1,-1 0,1 0,0-1,0 1,0 0,2 0,12 1,0-2,1 1,-1-2,0 0,0-1,0-1,0 0,7-3,83-12,23 7,-111 5</inkml:trace>
</inkml:ink>
</file>

<file path=ppt/ink/ink5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5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312 127,'-9'0,"0"1,0 1,1-1,-1 2,0-1,0 1,1 1,0-1,0 1,0 1,0-1,0 1,1 1,0 0,0 0,1 0,0 0,-2 3,-88 140,83-119,2 0,2 0,0 1,2 0,1 0,2 1,0 18,3-41,1-1,0 0,0 1,1-1,0 0,0 1,1-1,0 0,1 0,-1 0,2 0,-1-1,1 1,0-1,1 0,-1 0,1 0,1-1,-1 0,1 0,0 0,1-1,-1 0,1 0,0 0,1-1,-1 0,1-1,-1 1,1-1,6 1,-1-2,-1 0,1-1,-1 0,1-1,-1 0,1-1,-1-1,1 0,-1 0,0-1,0-1,0 0,0 0,9-6,150-95,-156 97,0-2,-1 1,-1-2,1 0,-1-1,-1 0,-1 0,1-2,-2 1,0-1,0-1,-2 0,0 0,0-1,-2 1,0-2,0 1,2-17,-7 18,1-1,-2 0,0 0,-1 1,-1-1,0 1,-1-1,-1 1,-1 0,0 0,0 0,-2 1,1 0,-2 0,0 1,-1-1,0 2,-1 0,0 0,-1 0,0 1,-9-5,10 6,-1 0,-1 1,1 1,-2 0,1 0,-1 1,0 1,0 0,-1 1,0 0,0 1,0 1,0 0,-1 1,1 1,-1 0,1 0,-1 2,0 0,1 1,0 0,-1 1,1 0,0 2,0-1,1 2,-12 5,-11 10</inkml:trace>
  <inkml:trace contextRef="#ctx0" brushRef="#br0" timeOffset="782.06">86 466,'68'-41,"-61"34,2 0,-1 0,1 1,0 0,0 0,1 1,-1 1,1-1,0 2,1-1,-1 2,1-1,-1 1,1 1,0 0,-1 0,1 1,0 0,0 1,-1 1,1-1,2 2,-8 1,0-1,0 1,0 1,-1-1,1 1,-1-1,0 1,0 0,-1 1,0-1,0 1,0-1,0 1,-1 0,0 1,30 49,-24-49,0-1,0 0,1 0,0-1,0 0,0-1,1 0,-1 0,1-1,0 0,0-1,1 0,-1-1,0 0,0 0,1-1,-1-1,0 0,1 0,-1-1,0 0,4-2,25-14,-25 6</inkml:trace>
</inkml:ink>
</file>

<file path=ppt/ink/ink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01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0 423,'51'-37,"-1"-2,-3-3,-1-1,-2-3,13-19,-45 46,0-1,0 0,-2 0,-1-1,0-1,0-6,-7 65,-3 28,3 0,3-1,8 40,31 172,-6 80,-35-286,-3 0,-4-1,-2 1,-4-1,-8 27,16-83,0 0,-1 0,0-1,-1 1,-1-1,0 0,0 0,-1 0,-1-1,0 0,-1 0,1-1,-2 0,0 0,0-1,-1 0,0 0,-4 2,12-10,-1 0,1-1,0 1,0 0,0-1,0 1,0-1,0 0,-1 0,1 0,0 0,0 0,0 0,-1-1,1 1,0-1,0 1,0-1,0 0,0 0,0 0,0 0,0 0,0 0,0-1,1 1,-1-1,1 1,-1-1,1 1,-1-1,1 0,0 0,0 0,0 0,0 0,0 0,0 0,0 0,1 0,-1 0,1-1,-16-94,14 70,2-1,0 0,2 0,1 0,1 1,2-1,0 1,2 0,1 1,1 0,1 0,1 1,2 1,0 0,2 0,0 2,2 0,0 1,1 1,1 0,6-2,1 1,-2 3</inkml:trace>
</inkml:ink>
</file>

<file path=ppt/ink/ink5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5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5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5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5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5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5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5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5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4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03546.503">4173 1293,'17'121,"12"-5,-23-82,-1 1,-2 0,-2-1,-1 1,-2 17,0 24,1-3,0-73,0 0,0 1,0-1,0 0,0 1,0-1,0 0,0 0,0 0,0 0,0 0,0 0,0 0,0 0,0 0,0 0,0-1,0 1,0 0,0-1,0 1,0-1,1 1,-1-1,0 1,0-1,0 1,1-1,-1 0,0 0,1 1,-1-1,0 0,1 0,-1 0,0 0,-14-11,-17-15,-2 1,-1 2,-1 1,-16-6,44 26,7 3,-1 0,1 0,-1-1,0 1,1 0,-1-1,1 1,-1-1,1 1,-1-1,1 1,-1-1,1 0,0 0,-1 0,1 0,0 0,0 0,0 0,0 0,0-1,0 1,0 0,0-1,0 1,0-1,1 1,-1-1,1 1,-1-1,1 1,-1-1,1 1,0-1,0 0,0 1,0-1,0 1,0-1,1 0,-1 1,0-1,1 1,-1-1,1 1,-1-1,1 1,0-1,7-5,0 1,0 0,1 1,0 0,0 0,0 0,0 2,1-1,0 1,-1 0,1 1,0 0,6 0,225-4,-139 8,-29-1,-73 0,1 0,-1 1,-1-1,1 0,0 0,0 0,0 1,-1-1,1 0,0 0,-1 0,1 0,-1 0,1 1,-1-1,0 0,0 0,1 0,-1-1,0 1,0 0,0 0,0 0,0-1,0 1,0 0,0-1,0 1,0-1,0 1,0-1,-1 0,0 1,-1 1,-221 175,140-122,71-53</inkml:trace>
  <inkml:trace contextRef="#ctx0" brushRef="#br0" timeOffset="105210.678">3693 2027,'0'20,"1"0,1 0,0 0,2-1,0 1,1-1,1 0,1 0,1 0,0-1,8 11,-14-26,1 1,0-1,-1 0,1 0,0 0,1-1,-1 1,0-1,1 1,-1-1,1 0,0-1,0 1,0-1,-1 1,1-1,1 0,-1-1,0 1,0-1,0 1,0-1,0-1,1 1,-1-1,0 1,0-1,0 0,0 0,0-1,0 1,-1-1,1 0,119-75,-121 75,1-1,-1 0,1 1,0-1,0 1,0 0,0 0,1 0,-1 0,0 0,1 1,-1 0,1-1,-1 1,1 1,0-1,-1 0,1 1,0 0,0 0,-1 0,1 0,0 1,0-1,-1 1,1 0,0 0,-1 0,1 1,-1-1,0 1,1 0,-1 0,0 0,2 2,13 14,-14-14,0 1,0-1,1 1,0-1,0-1,0 1,0-1,0 1,1-2,-1 1,1-1,0 1,0-1,0-1,3 1,-3 0,0-1,0 0,-1-1,1 1,0-1,0 0,0 0,0-1,0 0,0 0,0 0,0-1,-1 0,1 0,-1 0,1-1,-1 0,0 0,0 0,0 0,0-1,-1 0,0 0,1 0,-1-1,-1 1,1-1,-1 0,0 0,0 0,0-1,-1 1,2-3,-3 4,0-1,0 1,0-1,0 1,-1-1,1 1,-1-1,0 1,-1-1,1 1,-1-1,0 1,0-1,0 1,-1 0,1-1,-1 1,0 0,0 0,-1-1,-11-8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5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4:4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621 311,'-7'-6,"-1"0,1 0,-1 1,0 0,0 0,-1 1,1 0,-1 0,0 1,0 0,0 1,-1 0,1 1,0 0,-1 0,1 1,-1 0,1 0,-1 1,-5 2,-188 56,172-47,20-9,1 0,0 0,0 0,0 1,0 0,1 1,0 0,0 1,0-1,1 2,0-1,0 1,0 0,1 1,0 0,-3 4,9-10,0 0,1 0,-1 0,0 0,1 0,-1 0,1 0,0 0,0 1,-1-1,1 0,1 0,-1 0,0 0,0 0,1 0,-1 0,1 0,0 0,0 0,-1 0,1 0,0 0,1 0,-1-1,0 1,0 0,1-1,-1 1,1-1,-1 0,1 1,0-1,0 0,-1 0,1 0,0 0,2 0,81 28,-77-27,55 21,-62-23,0 1,1 0,-1 0,0 0,0 0,0 0,0 0,0 1,0-1,0 0,0 0,0 1,0-1,-1 0,1 1,0-1,-1 1,0-1,1 1,-1-1,0 1,0 0,1-1,-1 1,0-1,-1 1,1-1,0 1,0-1,-1 1,1-1,-1 1,1-1,-1 1,0-1,1 1,-1-1,0 0,0 0,-1 1,-149 150,149-150,0 0,0 0,0 0,1 1,-1-1,0 0,1 1,0-1,-1 1,1-1,0 1,0 0,1-1,-1 1,1 0,-1 0,1-1,0 1,0 0,0 0,0 0,0-1,1 1,-1 0,1 0,0-1,0 1,0 0,0-1,0 1,1-1,-1 0,1 1,-1-1,1 0,0 0,0 0,0 0,0 0,0 0,1-1,-1 1,1-1,-1 1,1-1,-1 0,1 0,0 0,14 4,-1-1,1-1,0 0,0-2,1 0,-1 0,0-2,13-1,7 0,59-17,-77 13</inkml:trace>
  <inkml:trace contextRef="#ctx0" brushRef="#br0" timeOffset="903.681">1017 594,'-8'-2,"1"0,0 1,0 0,-1 1,1-1,0 1,-1 1,1-1,0 1,0 1,0-1,0 1,0 1,0-1,0 1,0 0,1 1,0-1,-1 1,1 1,1-1,-1 1,1 0,0 0,-2 3,-17 10,15-12,0 0,0 1,0-1,1 2,0-1,0 1,1 1,0-1,1 1,0 1,0-1,1 1,0 0,-2 7,6-14,1 0,0-1,0 1,0 0,1-1,-1 1,0 0,1-1,0 1,0-1,0 1,0-1,0 1,0-1,0 0,1 1,0-1,-1 0,1 0,0 0,0 0,0-1,0 1,0 0,0-1,0 1,1-1,-1 0,1 0,-1 0,1 0,0 0,86 10,-74-12,1-1,-1 0,1-1,-1-1,0 0,0-1,-1-1,1 0,-1-1,-1 0,1-1,-1-1,-1 0,1-1,-2 0,3-3,-10 4,0 0,0-1,-1 0,-1 0,1 0,-2 0,1 0,-1 0,-1-1,0 1,0 0,-1 0,0-1,-1 1,0 0,-1 0,2 6,1 1,-1-1,0 1,-1-1,1 0,-1 1,1 0,-1-1,0 1,0 0,0 0,-1 0,1 0,-1 1,0-1,0 1,1-1,-2 1,1 0,0 0,0 0,-1 1,1-1,-1 1,1 0,-1 0,1 0,-1 0,0 1,0-1,1 1,-1 0,0 0,0 0,1 1,-1 0,0-1,1 1,-2 1,-8 7</inkml:trace>
  <inkml:trace contextRef="#ctx0" brushRef="#br0" timeOffset="1286.5">960 707,'0'9,"0"9,5 5,1 4,5 2,0 1,-1 1,-3-2,-2-4</inkml:trace>
  <inkml:trace contextRef="#ctx0" brushRef="#br0" timeOffset="1604.119">1270 621,'-3'21,"0"0,1 0,1 0,1 0,1 0,0 0,2 0,0 0,2-1,5 15,-9-31,1 0,0-1,0 1,0 0,1-1,-1 0,1 1,0-1,0 0,0-1,0 1,0 0,1-1,-1 0,1 0,0 0,-1 0,1 0,0-1,0 0,0 0,0 0,0 0,1-1,-1 1,0-1,0 0,0 0,0-1,1 1,-1-1,0 0,0 0,0 0,0-1,0 1,-1-1,1 0,0 0,-1 0,1-1,-1 1,1-2,4-2,-1 0,0 0,0-1,0 0,-1 0,0-1,-1 1,0-1,0-1,0 1,-1-1,-1 0,1 0,-1 0,-1 0,0 0,0-1,-1 1,0-1,0 1,-1-1,-1 1,1-1,-3-8,-4-1</inkml:trace>
  <inkml:trace contextRef="#ctx0" brushRef="#br0" timeOffset="1816.033">1722 650,'-5'24,"-1"8</inkml:trace>
  <inkml:trace contextRef="#ctx0" brushRef="#br0" timeOffset="2002.815">1778 311,'0'0</inkml:trace>
  <inkml:trace contextRef="#ctx0" brushRef="#br0" timeOffset="2253.331">2089 114,'-18'85,"4"-23,3 1,2 0,2 23,9 234,-2-296</inkml:trace>
  <inkml:trace contextRef="#ctx0" brushRef="#br0" timeOffset="2752.271">2371 537,'0'19,"0"12,0 4,-5-3,-1-7</inkml:trace>
  <inkml:trace contextRef="#ctx0" brushRef="#br0" timeOffset="2999.993">2371 311,'0'0</inkml:trace>
  <inkml:trace contextRef="#ctx0" brushRef="#br0" timeOffset="3474.103">2653 1,'0'622,"-10"-549,10-73,0 0,1 0,-1 0,0 0,0 0,1 0,-1 0,0 0,1 0,-1 0,0 0,0 0,1 0,-1 0,0 1,0-1,1 0,-1 0,0 0,0 0,1 0,-1 1,0-1,0 0,0 0,1 0,-1 1,0-1,0 0,0 0,0 1,1-1,-1 0,0 0,0 1,0-1,0 0,0 1,0-1,0 0,0 0,0 1,0-1,0 0,0 1,0-1,0 0,0 0,0 1,0-1,19-23,-19 22,18-20,0 0,1 1,1 1,1 1,0 0,2 2,0 0,0 2,2 1,-1 0,2 2,9-2,-33 11,-1 1,1 0,0 0,0 0,0 0,0 0,0 0,0 1,0-1,0 1,0-1,0 1,0 0,1 0,-1 0,0 0,0 0,0 0,0 1,0-1,0 1,0-1,0 1,0 0,0 0,0 0,0 0,0 0,0 0,-1 0,1 1,0-1,-1 1,0-1,1 1,-1-1,0 1,1 0,-1 0,0 0,0 0,-1 0,1 0,0 0,-1 0,1 0,-1 0,1 0,-1 0,0 2,-4 15,0 0,-1-1,-1 1,0-1,-2-1,0 1,-1-1,-1-1,-11 16,16-24,-2 3,-1 1,0-1,-1-1,0 0,0 0,-2 0,1-1,-1-1,0 0,0-1,-1 0,0 0,-1-1,1-1,-7 2,14-6,0 0,-1-1,1 0,0 0,0 0,-1-1,1 0,0 0,0 0,0 0,0-1,0 0,0 0,0-1,0 1,1-1,-1 0,1 0,-2-2,-9-6</inkml:trace>
  <inkml:trace contextRef="#ctx0" brushRef="#br0" timeOffset="4038.838">3076 763,'31'-10,"0"-1,-2-2,1-1,-2-1,0-1,-1-2,3-3,-22 16,0-1,0 0,-1 0,1-1,-2 0,1 0,-1 0,0-1,0 0,-1-1,0 1,-1-1,0 0,0 0,-1 0,0 0,-1 0,0-1,0 0,-1 1,0-1,-1 0,0 1,0-1,-2-5,1 12,0 0,0 0,0 0,0 1,-1-1,1 0,-1 1,0-1,1 1,-1 0,0 0,-1-1,1 1,0 1,0-1,-1 0,0 0,1 1,-1 0,0-1,1 1,-1 0,0 0,0 1,0-1,0 1,0-1,0 1,0 0,0 0,0 0,0 0,0 1,0-1,0 1,0 0,1 0,-1 0,0 0,0 0,1 1,-1-1,1 1,-1 0,1 0,0-1,-1 2,1-1,0 0,1 0,0-1,0 1,0 0,0 0,0-1,1 1,-1 0,0 0,1 0,0 0,-1 0,1 0,0-1,0 1,0 0,0 0,1 0,-1 0,0 0,1 0,-1 0,1 0,0-1,-1 1,1 0,0-1,0 1,0 0,1-1,-1 1,0-1,0 1,1-1,-1 0,1 0,-1 0,1 1,0-1,-1-1,1 1,0 0,1 0,84 29,-82-29,4 1,-4-2,1 1,-1 0,1-1,-1 2,0-1,0 1,0 0,0 0,0 0,0 1,0-1,-1 1,1 0,-1 1,0-1,0 1,0 0,-1 0,1 0,-1 0,0 1,0-1,0 1,0 2,-1 2,-1-1,-1 1,1-1,-2 1,1-1,-1 1,0 0,-1-1,0 0,0 1,-1-1,0 0,0 0,-2 1,-10 31,15-39,-1 1,0-1,1 0,-1 1,1-1,0 0,-1 1,1-1,0 1,0-1,0 0,0 1,0-1,0 1,0-1,0 0,0 1,1-1,-1 1,1-1,-1 0,1 1,-1-1,1 0,0 0,0 0,0 1,-1-1,1 0,0 0,0 0,0 0,1 0,-1-1,0 1,0 0,0 0,1-1,-1 1,0-1,1 1,-1-1,0 0,1 1,-1-1,1 0,0 0,12-3</inkml:trace>
  <inkml:trace contextRef="#ctx0" brushRef="#br0" timeOffset="4289.695">3726 537,'-5'29,"-2"14,1 0</inkml:trace>
  <inkml:trace contextRef="#ctx0" brushRef="#br0" timeOffset="4554.505">3782 255,'0'0</inkml:trace>
  <inkml:trace contextRef="#ctx0" brushRef="#br0" timeOffset="5203.866">4007 424,'-5'13,"0"0,1 0,0 1,1 0,0 0,1-1,1 1,0 1,1-1,0 0,1 0,1 0,0 0,1-1,1 1,1 4,-3-15,1 1,-1-1,1 0,-1 0,1 0,0 0,0 0,0 0,1-1,-1 0,1 1,-1-1,1 0,0-1,-1 1,1-1,0 0,0 0,0 0,0 0,0 0,1-1,-1 0,0 0,0 0,0-1,0 1,0-1,0 0,0 0,0 0,0-1,0 1,0-1,-1 0,1 0,-1 0,1-1,-1 1,0-1,0 0,0 0,0 0,-1 0,1 0,-1-1,0 1,11-22,-2 0,-1 0,-1-1,-1 0,-1 0,-1-4,5-45,-11 62</inkml:trace>
  <inkml:trace contextRef="#ctx0" brushRef="#br0" timeOffset="5653.064">4431 707,'27'-42,"-18"24,2 1,0 1,1-1,1 2,0 0,1 0,1 1,12-8,-26 21,-1 0,1 0,0 1,0-1,0 0,0 0,0 1,0-1,0 1,0-1,0 1,0 0,0-1,0 1,0 0,0-1,0 1,1 0,-1 0,0 0,0 0,0 0,0 1,0-1,0 0,1 0,-1 1,0-1,0 0,0 1,0 0,0-1,0 1,0-1,0 1,-1 0,1 0,0-1,0 1,0 0,-1 0,1 0,-1 0,1 0,0 0,-1 0,10 57,-7-33,-3-23,0-1,0 0,0 0,0 0,1 0,-1 0,0 0,1 0,-1 0,1 0,-1 0,1 0,-1 0,1 0,0 0,-1 0,1 0,0-1,0 1,0 0,0-1,0 1,-1 0,1-1,0 1,0-1,1 1,-1-1,0 0,0 1,0-1,0 0,0 0,0 0,0 0,0 0,0 0,1 0,-1 0,0 0,0-1,0 1,0 0,0-1,0 1,0-1,0 1,52-35,-39 23,8-4,-9 6,-1 1,1-1,0 2,1 0,0 1,0 0,1 1,0 1,0 0,0 1,4-1,-16 5,-1 1,1-1,0 0,-1 1,1-1,-1 1,1 0,-1-1,1 1,-1 1,0-1,1 0,-1 0,0 1,0 0,0-1,0 1,0 0,0 0,-1 0,1 0,-1 0,1 0,-1 0,0 1,0-1,0 0,0 1,0-1,0 1,-1-1,1 1,-1 0,0-1,0 1,0-1,0 1,0 1,16 48,-4-39</inkml:trace>
  <inkml:trace contextRef="#ctx0" brushRef="#br0" timeOffset="6985.021">0 1130,'503'-1,"-269"-24,77-4,113-2,-153 15,-209 10,1 3,0 3,-1 3,43 8,7-1,0-4,81-8,-43 0,771 2,-697-27,371 26,-312 0,-115-26,58-2,-86 29,-116 0</inkml:trace>
  <inkml:trace contextRef="#ctx0" brushRef="#br0" timeOffset="8471.115">2766 1074,'-22'540,"14"-339,9-200,-1 0,0 0,0 0,0 1,0-1,0 0,0 0,0 0,0 0,-1 0,1 0,0 1,-1-1,1 0,-1 0,1 0,-1 0,1 0,-1 0,0-1,1 1,-1 0,0 0,0 0,0-1,0 1,0 0,1-1,-1 1,0-1,0 1,-1-1,1 1,0-1,0 0,0 1,0-1,0 0,0 0,0 0,-1 0,1 0,0 0,0 0,0 0,0-1,0 1,0 0,0-1,0 1,0-1,0 1,0-1,0 1,0-1,0 0,0 1,0-1,0 0,1 0,-1 0,0 0,0 0,-16-6,-1 1,0 1,0 0,-1 1,1 1,-1 1,0 1,0 0,0 2,1 0,-5 1,-27 0,-235 9,12 6,-183-15,209-4,125 20,117-17,2 0,-1 0,1 1,-1-1,0-1,1 1,-1 0,0-1,0 0,0 0,1 0,-1 0,0-1,0 1,1-1,-1 0,0 0,1 0,-1-1,1 0,2 1,1-1,0 0,-1 0,1 0,0 0,0 0,0 0,1 0,-1 0,0 0,1 0,-1 0,1 0,0 1,0-1,-1 0,1 0,0 1,1-1,-1 1,0-1,0 1,1-1,-1 1,2-1,2-6,-3 5,135-229,-107 158,-5 95,70 146,-68-124,-2 2,-2 1,-3 1,-1 0,-3 2,0 3,6 55,-22-107,0 1,-1 0,1-1,0 1,0 0,0-1,0 1,-1 0,1-1,0 1,0 0,-1-1,1 1,-1-1,1 1,0 0,-1-1,1 1,-1-1,1 1,-1-1,0 0,1 1,-1-1,1 0,-1 1,0-1,1 0,-1 0,0 1,1-1,-1 0,0 0,1 0,-1 0,0 0,0 0,1 0,-1 0,0 0,1 0,-1 0,0-1,1 1,-1 0,0 0,1-1,-1 1,0 0,1-1,-1 1,1-1,-1 1,1-1,-1 1,1-1,-42-31,34 26,-57-44,-2 3,-2 2,-11 0,66 38,0 1,0 1,-1 0,0 1,0 1,0 0,0 1,0 1,-1 0,-5 1,-3 0</inkml:trace>
  <inkml:trace contextRef="#ctx0" brushRef="#br0" timeOffset="16526.038">5447 707</inkml:trace>
  <inkml:trace contextRef="#ctx0" brushRef="#br0" timeOffset="16774.651">5419 340,'0'0</inkml:trace>
</inkml:ink>
</file>

<file path=ppt/ink/ink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02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8 592,'-4'23,"2"1,0 0,2 0,1-1,1 1,1 0,0 0,2-1,8 22,-13-43,1 1,0 0,0 0,0-1,0 1,0-1,1 1,-1-1,1 1,0-1,0 0,-1 0,2 0,-1 0,0 0,0 0,0-1,1 1,-1-1,1 1,-1-1,1 0,0 0,-1 0,1-1,0 1,0 0,-1-1,1 0,0 0,0 0,0 0,0 0,0 0,-1-1,1 0,0 1,0-1,-1 0,1 0,-1 0,1-1,-1 1,3-2,12-9,0-1,-1-1,-1 0,0-1,-1-1,-1 0,8-13,76-129,-86 152,-18 34,4-12,0-10,1 0,0 1,1-1,-1 1,1 0,1-1,-1 1,1 0,0-1,1 1,-1 0,1-1,1 1,-1 0,1-1,1 0,-1 1,1-1,0 0,0 0,0-1,1 1,0-1,0 1,1-1,0 0,-1-1,1 1,1-1,-1 0,1-1,0 1,0-1,7-1,1-1,-1-1,1 0,0 0,-1-2,1 0,-1 0,0-1,0-1,0 0,0-1,-1 0,0-1,0 0,0-1,-1-1,1 1,-2-2,9-8,7-4,-1-2,-2 0,0-2,-2 0,11-18,-12 17,-7 11,-2 0,0 0,-1-1,0 0,-1-1,-1 0,-1 0,0-1,-2 0,0 0,0 0,-2-1,0 1,-2-1,0 0,-1 0,0 0,-2 0,0 1,-2-3,4 18,-1 1,0 0,1-1,-1 1,0 0,-1-1,1 1,0 0,0 0,-1 0,0 0,1 0,-1 1,0-1,0 0,0 1,0-1,0 1,0 0,0-1,0 1,-1 0,1 0,0 1,-1-1,1 0,-1 1,1 0,-1-1,1 1,0 0,-1 0,1 1,-1-1,1 0,-1 1,1-1,-1 1,1 0,0 0,-1 0,1 0,0 0,0 1,0-1,0 1,0-1,0 1,0-1,1 1,-1 0,-1 2,-7 9,1 1,0 1,1-1,1 1,0 1,1-1,0 1,1 1,1-1,1 0,-1 11,2-16,0 1,0 0,1 0,0 0,1 0,1 0,0 0,0 0,1 0,1 0,0-1,0 1,1-1,1 0,0 0,0 0,1-1,1 0,0 0,0 0,1-1,0 0,0 0,1-1,0 0,2 0,3 0,-1-1,0-1,1 0,1-1,-1 0,0-1,1-1,0-1,0 0,0 0,0-2,0 0,0 0,0-2,0 1,0-2,-1 0,1-1,-1-1,0 0,0-1,0 0,0-1,12-7,-2 0,0-1,0-2,-2 0,0-2,-1 0,-1-1,0-2,-2 0,-1 0,12-22,-10 13,-1 0,-2-2,-2 0,0 0,-3-2,0 1,4-35,-13 66,-1-1,0 1,0-1,0 0,-1 1,1-1,-1 0,0 1,0-1,0 0,0 0,-1 1,0-1,1 0,-1 1,-1-1,1 1,0-1,-1 1,0 0,1-1,-2 1,1 0,0 0,0 0,-1 1,0-1,1 1,-1-1,0 1,0 0,0 0,-1 0,1 0,0 1,-1-1,1 1,-1 0,1 0,-1 0,0 1,1-1,-5 1,-3 5,0 0,0 1,0 1,1 0,0 0,1 1,-1 0,2 1,-1 0,1 0,0 1,1 0,0 0,1 1,0 0,0 0,2 0,-1 1,1-1,-1 10,-5 9,1 1,2 0,1 0,1 0,2 1,1-1,1 1,2 0,2 3,0-19,0-1,1 0,0 0,2 0,0-1,0 0,1 0,1 0,0-1,1 0,0-1,1 0,1-1,0 1,0-2,1 0,0 0,1-1,0-1,1 0,-1-1,1 0,1-1,-1-1,1 0,0-1,3 0,13-3,-25-7</inkml:trace>
</inkml:ink>
</file>

<file path=ppt/ink/ink5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5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385,'-67'0,"-186"11,79 25,173-36,0 0,0 0,0 1,0-1,0 0,0 0,0 1,0-1,0 0,0 1,0-1,0 1,1-1,-1 1,0-1,0 1,0 0,1-1,-1 1,0 0,1 0,-1 0,1-1,-1 1,1 0,-1 0,1 0,0 0,-1 0,1 0,0 0,0 0,-1 0,1 0,0 0,0 0,0 0,0 0,1 0,-1 0,0 0,0 0,1 0,-1 0,0 0,1 0,-1-1,1 1,-1 0,1 0,-1 0,1 0,0-1,-1 1,1 0,0-1,0 1,0 0,-1-1,1 1,1-1,14 11,2-1,-1 0,1-2,1 0,0-1,0-1,0-1,7 1,43 14,26 14,-111-13,-195 74,177-79,6-4,1 2,1 0,0 2,1 1,0 1,-17 17,40-34,-1 0,1 1,0-1,0 1,0 0,0 0,0 0,0 0,0 0,1 0,-1 0,1 1,-1-1,1 1,0-1,0 1,0-1,0 1,0-1,1 1,-1 0,1 0,0-1,0 1,0 0,0 0,0-1,1 1,-1 0,1-1,-1 1,1 0,0-1,0 1,1-1,-1 1,0-1,1 0,-1 0,1 1,0-1,0 0,0 0,0-1,0 1,0 0,0-1,1 1,-1-1,0 0,1 1,1-1,160 6,-108-10,149 1,-182-2,-6-2</inkml:trace>
  <inkml:trace contextRef="#ctx0" brushRef="#br0" timeOffset="3087.758">1 864,'0'-225,"7"196,1 0,2 0,0 1,2 1,1 0,1 1,1 0,1 1,2 0,0 2,2 0,20-18,-16 13,8-6,2 1,1 2,2 1,24-14,-61 43,12-8,-8 5,0 0,0 0,0 0,1 0,-1 1,1-1,0 1,0 0,0 1,0-1,0 1,1 0,-1 1,1-1,-1 1,1 0,0 0,-1 1,1-1,0 1,0 1,-1-1,1 1,0 0,-1 0,1 1,-1-1,1 1,-1 0,2 2,-6-3,0-1,0 0,0 0,-1 0,1 0,0 0,0 0,0 0,-1 0,1 1,0-1,0 0,-1 1,1-1,0 0,0 1,-1-1,1 1,0-1,-1 1,1 0,-1-1,1 1,-1 0,1-1,-1 1,1 0,-1-1,0 1,1 0,-1 0,0-1,0 1,0 0,0 0,1 0,-1 0,0-1,0 1,0 0,0 0,-1 0,1-1,0 1,0 0,0 0,-1 0,1-1,0 1,-1 0,1-1,-1 1,1 0,-1-1,1 1,-1 0,1-1,-1 1,0-1,0 1,-17 2,1-1,-1 0,0-2,0 0,0-1,0 0,0-2,0 0,-9-4,-133-48,159 55,0-1,1 1,-1-1,0 1,0 0,0-1,1 1,-1 0,0 0,0 0,0-1,0 1,0 0,1 0,-1 0,0 0,0 1,0-1,0 0,0 0,1 0,-1 1,0-1,0 0,0 1,1-1,-1 1,0-1,1 1,-1-1,0 1,1-1,-1 1,0 0,1-1,-1 1,1 0,0-1,-1 1,1 0,-1 0,1 0,0-1,0 1,-1 0,1 0,0 0,0 0,0-1,0 1,0 1,7 52,-3-38,25 172,-13-93,-16-95,0 1,0-1,1 1,-1 0,0-1,0 1,0-1,1 1,-1-1,0 1,1-1,-1 1,1-1,-1 1,0-1,1 1,-1-1,1 0,-1 1,1-1,-1 0,1 1,0-1,-1 0,1 0,-1 0,1 1,-1-1,1 0,0 0,-1 0,1 0,0 0,-1 0,1 0,-1 0,1 0,0-1,-1 1,1 0,-1 0,1 0,-1-1,1 1,-1 0,1-1,-1 1,1 0,-1-1,1 1,-1-1,1 1,-1-1,0 1,1-1,-1 1,0-1,1 1,-1-1,0 0,26-38,-23 34,14-24,0 1,2 0,1 2,1 0,2 2,0 0,24-18,51-46,-93 76,-4 1</inkml:trace>
  <inkml:trace contextRef="#ctx0" brushRef="#br0" timeOffset="13282.281">2540 526,'15'0,"9"0,5 0,3 0,1 0,-1 0,0 0,-2 0,0 0,-2 0,1 0,-1 0,0 0,0 0,0 0,0 0,-9 0,-9 0</inkml:trace>
  <inkml:trace contextRef="#ctx0" brushRef="#br0" timeOffset="13832.58">2597 696,'1'2,"1"0,-1-1,1 1,-1 0,1 0,0-1,0 1,0-1,0 0,0 1,0-1,0 0,0 0,0 0,1-1,-1 1,0 0,1-1,-1 0,0 1,1-1,-1 0,1 0,1-1,-1 2,225 1,-30-30,-114 23,-60-1</inkml:trace>
  <inkml:trace contextRef="#ctx0" brushRef="#br0" timeOffset="14734.788">4065 300,'0'-2,"0"1,0-1,-1 0,1 0,0 1,-1-1,1 0,-1 1,1-1,-1 0,0 1,1-1,-1 1,0-1,0 1,0 0,-1-1,1 1,0 0,0 0,-1 0,1 0,0 0,-1 0,1 0,-1 0,0 0,1 1,-1-1,1 1,-1-1,0 1,0 0,1-1,-1 1,0 0,1 0,-1 0,0 1,0-1,1 0,-1 1,0-1,-1 1,-75 27,63-20,1 0,1 1,0 0,0 1,1 0,0 1,0 1,1 0,1 0,0 1,1 1,-6 10,3-3,2 0,0 0,1 1,1 1,1 0,1 0,-3 22,10-34,0-1,0 0,1 0,1 0,0 0,0 0,1 0,0-1,0 0,1 0,1 0,-1 0,1-1,1 0,0 0,0-1,0 1,1-2,0 1,0-1,1 0,0-1,0 0,0 0,0-1,1 0,0-1,0 0,0-1,0 0,0 0,0-1,2 0,26 1,0-1,1-2,-1-1,0-2,0-2,0-2,-1-1,0-2,28-12,-61 22,28-12,-1-1,0-2,-1 0,-1-2,6-6,-28 19,-1 1,-1-1,1-1,-1 1,1 0,-1-1,-1 0,1-1,-1 1,0-1,-1 1,0-1,0 0,0 0,-1-1,0 1,0-1,-1 1,0-1,0 1,-1-1,0 1,0-1,-1 0,0 1,-1-5,-5-3,-1 1,0 0,-1 0,-1 0,0 2,0-1,-1 1,-1 1,0 0,-1 0,0 2,-1-1,1 2,-2 0,1 0,-8-2,21 10,-22-13,-1 1,-1 1,0 0,0 2,-1 2,0 0,0 1,0 2,-1 1,0 0,0 2,0 2,-21 2,12 4</inkml:trace>
  <inkml:trace contextRef="#ctx0" brushRef="#br0" timeOffset="15271.151">3500 610,'765'0,"-312"-28,-351 18,-86 8,-4 3</inkml:trace>
  <inkml:trace contextRef="#ctx0" brushRef="#br0" timeOffset="43973.719">1355 442,'-1'33,"-1"1,-2-1,-1 1,-2-1,-2-1,-8 23,-68 144,63-137,24-62,-1 0,1 0,0 0,0 0,0 0,-1 0,1-1,0 1,0-1,-1 1,1-1,0 0,-1 1,1-1,-1 0,1 0,-1 0,0-1,1 1,-1 0,0 0,0-1,1 1,-1-1,0 1,-1-1,2 1,9-12,0-1,-1 0,-1 0,0-1,-1-1,0 1,-1-1,-1-1,2-11,23-50,82-137,-112 213,-1 1,1-1,0 1,0 0,0-1,-1 1,2 0,-1 0,0 0,0-1,0 1,0 0,1 0,-1 1,0-1,1 0,-1 0,1 1,-1-1,1 1,-1-1,1 1,-1 0,1-1,0 1,-1 0,1 0,-1 0,1 0,0 1,-1-1,1 0,-1 1,1-1,-1 1,1-1,-1 1,1 0,-1-1,0 1,1 0,-1 0,0 0,0 0,1 0,-1 0,0 1,0-1,0 0,0 1,-1-1,60 130,-33-59,-27-71,0 0,0 1,0-1,0 1,0-1,1 0,-1 1,1-1,-1 0,1 0,-1 1,1-1,0 0,0 0,0 0,-1 0,1 0,0 0,0 0,0 0,1 0,-1 0,0 0,0-1,0 1,1 0,-1-1,0 1,0-1,1 0,-1 1,1-1,-1 0,0 0,1 0,-1 0,0 0,1 0,-1 0,1 0,-1-1,0 1,1 0,-1-1,0 1,0-1,1 0,-1 1,0-1,0 0,0 0,0 0,0 0,0 0,0 0,0 0,0 0,0 0,0-1,118-197,-114 193,45-50,-49 54,1 1,-1 0,1 0,0-1,-1 1,1 1,0-1,0 0,-1 0,1 1,0-1,0 1,0-1,0 1,0 0,0-1,0 1,0 0,0 1,0-1,0 0,-1 1,1-1,0 1,0-1,0 1,0 0,-1 0,1-1,0 1,-1 1,1-1,0 0,0 1,2 3,-1 0,0 0,0 0,-1 0,1 0,-1 1,0-1,-1 1,1 0,-1-1,0 1,-1 0,1-1,-1 6,4 21,1-8,0 1,-2-1,-1 0,0 1,-2-1,-1 1,-1-1,-3 13,-1-12,1 1,2 0,0 0,2 0,0 0,2 0,3 13,-2-22,-2-5</inkml:trace>
  <inkml:trace contextRef="#ctx0" brushRef="#br0" timeOffset="44957.446">2173 893,'-142'271,"180"-358,108-103,-142 184,0 1,0-1,0 1,1 0,0 1,0-1,0 1,1 0,0 0,-1 1,1 0,0 0,1 0,-1 1,0-1,3 1,-6 3,0 0,-1 0,1 1,-1-1,0 1,1 0,-1-1,0 1,0 0,0 0,0 1,0-1,-1 0,1 0,-1 1,0-1,1 1,-1 0,0-1,0 1,-1 0,1-1,0 1,-1 0,0 0,0 0,0 0,0-1,0 1,0 0,-1 0,1 0,-1 0,2 11,21 110,7 14,-28-114,-1-25</inkml:trace>
  <inkml:trace contextRef="#ctx0" brushRef="#br0" timeOffset="45310.102">2118 1090,'19'-4,"11"-3,6 1,-4 6,-3 3,0 1,-2 0,0-6,1-2,-1-1,-4-4,-6-1</inkml:trace>
</inkml:ink>
</file>

<file path=ppt/ink/ink5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6:04.83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1 198,'169'22,"59"-45,43 24,-281-1</inkml:trace>
  <inkml:trace contextRef="#ctx0" brushRef="#br0" timeOffset="268.168">170 395,'39'-4,"21"-3,6 1,-3 1,-8 2,-9 1,-6 1,-12 5,-4 2,-2 0,-5 0</inkml:trace>
  <inkml:trace contextRef="#ctx0" brushRef="#br0" timeOffset="817.915">481 28,'55'34,"173"97,-223-129,-1 0,1 0,-1 0,0 0,0 1,0 0,0 0,0 0,0 0,-1 1,0-1,1 1,-2 0,1 0,0 0,-1 0,1 1,-1-1,0 1,-1-1,1 1,-1 0,0-1,0 1,0 0,-1 0,0 0,0 0,0-1,0 1,-1 0,0 0,0 0,0 0,-1-1,1 1,-1 0,-9 8,0-1,-1 0,0 0,0-1,-2-1,1 0,-1 0,-3 0,-19 14,-159 119,178-128</inkml:trace>
  <inkml:trace contextRef="#ctx0" brushRef="#br0" timeOffset="15306.937">1440 113,'-1'43,"13"169,-8-194,-5-13,1-1,0 1,0 0,1-1,-1 1,1 0,0-1,0 1,0-1,1 1,0-1,-1 0,2 0,-1 0,0 0,1 0,0 0,0 0,0-1,0 0,1 1,-1-1,1 0,0-1,-1 1,1-1,1 0,-1 1,0-2,0 1,1-1,-1 1,1-1,-1 0,1-1,0 1,9-5,-1-1,0 0,0-1,0 0,-1-1,1 0,-2-1,1-1,-1 1,-1-2,1 0,-2 0,1-1,-1 0,-1 0,0-1,-1 0,3-7,11 8,-10 43,-10-28,5 22,-6-20,0 1,0-1,1 0,0 1,0-1,0 0,1 0,0 0,0 0,1 0,-1 0,1-1,1 1,-1-1,1 0,0 0,0 0,0 0,1-1,-1 0,1 0,0 0,1 0,-1-1,0 0,1 0,0 0,0-1,0 0,0 0,6 1,-6-4,1-1,-1 1,0-1,0-1,0 1,0-1,0 0,-1 0,1-1,-1 0,0 0,0 0,0 0,-1-1,1 0,-1 0,0 0,-1-1,1 1,-1-1,0 0,0 1,-1-1,0-1,0 1,0 0,-1 0,1-5,13-27,14-49,-25 63</inkml:trace>
  <inkml:trace contextRef="#ctx0" brushRef="#br0" timeOffset="15853.402">2427 1,'-16'55,"12"-41,1 1,0-1,1 1,1-1,0 1,1 0,1-1,0 1,1-1,1 5,1-14,0-1,1 0,-1-1,1 1,-1-1,1 0,0 0,0 0,1 0,-1-1,0 0,1 0,-1-1,1 0,0 0,-1 0,1 0,0-1,0 0,0 0,-1-1,1 1,0-1,0 0,4-2,11 1,37 0,-33 1</inkml:trace>
  <inkml:trace contextRef="#ctx0" brushRef="#br0" timeOffset="16153.508">2287 423,'52'-5,"23"-1,3 0,-6-4,-12 1,-10 1,-10 2,-6 2,-4 2,-3 1,-5 1</inkml:trace>
  <inkml:trace contextRef="#ctx0" brushRef="#br0" timeOffset="16886.038">2371 593,'176'-25,"-175"25,1-1,-1 0,1 1,-1-1,1 1,-1 0,1-1,-1 1,1 0,0 0,-1 0,1 0,-1 0,1 0,-1 1,1-1,0 1,-1-1,1 1,-1-1,1 1,-1 0,0-1,1 1,-1 0,0 0,0 0,1 0,-1 1,0-1,0 0,0 0,0 1,0-1,-1 0,1 1,0-1,-1 1,1-1,-1 1,1-1,-1 1,0-1,1 1,-1 0,0-1,0 1,0-1,-1 1,1 0,0-1,0 1,-1-1,1 1,-1-1,0 1,1-1,-2 2,-93 92,16-24,78-70,0 0,0-1,0 1,0 0,0 0,0 0,0 0,1 0,-1 0,0 0,1 0,-1 0,0 0,1 1,0-1,-1 0,1 0,0 1,-1-1,1 0,0 0,0 1,0-1,0 0,0 0,0 1,1-1,-1 0,0 0,1 1,-1-1,0 0,1 0,0 0,-1 0,1 0,0 1,-1-1,1 0,0-1,0 1,0 0,0 0,0 0,0 0,0-1,0 1,0-1,0 1,1 0,-1-1,0 0,0 1,1-1,73 10,-49-12,0-1,-1-1,0-1,0-1,0-2,9-4,-4 3,-11 3</inkml:trace>
  <inkml:trace contextRef="#ctx0" brushRef="#br0" timeOffset="26557.456">3134 339,'4'0,"7"0,7 0,4 0,3 0,3 0,1 0,0 0,1 0,-1 0,0 0,-5 0</inkml:trace>
  <inkml:trace contextRef="#ctx0" brushRef="#br0" timeOffset="37664.066">5984 57,'-15'0,"-1"0,1 1,0 1,0 0,1 1,-1 1,0 0,1 1,0 1,0 0,1 1,-1 0,1 1,1 0,0 1,0 1,1 0,0 1,0 0,1 0,-3 6,3 0,-47 102,56-114,-1 0,1 0,1 0,-1 0,1 0,-1 0,2 0,-1 0,0 0,1 0,0 0,0 0,0 0,1-1,0 1,0 0,0-1,0 1,1-1,0 0,0 0,0 0,0 0,3 2,3 1,-1 0,1-1,1 0,-1-1,1 0,0 0,0-1,0 0,1-1,-1 0,1-1,0 0,0-1,0 0,-1 0,1-2,0 1,0-1,2-1,12-1,1-2,-1-1,0-1,-1-1,0-1,0-1,14-9,103-92,-134 105,0 0,-1 0,0-1,0 0,0 0,-1 0,0-1,0 1,-1-1,0-1,0 1,-1 0,0-1,-1 0,0 1,0-1,-1 0,0 0,0-3,-5 7,1 0,-1 0,0 1,0-1,0 1,-1 0,0 0,1 1,-1-1,0 1,-1 0,1 0,-1 1,1 0,-1 0,0 0,0 0,1 1,-1 0,0 0,0 1,0 0,0 0,-5 1,-15-3</inkml:trace>
  <inkml:trace contextRef="#ctx0" brushRef="#br0" timeOffset="38210.948">5447 254,'4'1,"95"20,1-5,0-4,53-3,433-11,-587 2</inkml:trace>
  <inkml:trace contextRef="#ctx0" brushRef="#br0" timeOffset="34594.419">3698 28,'0'1,"1"-1,-1 1,1-1,-1 1,1-1,-1 1,1-1,-1 1,1-1,-1 0,1 1,0-1,-1 0,1 0,0 1,-1-1,1 0,0 0,-1 0,1 0,0 0,-1 0,1 0,0 0,-1 0,1 0,0 0,-1-1,1 1,0 0,-1 0,1-1,0 1,-1 0,1-1,-1 1,1-1,-1 1,1-1,-1 1,1-1,-1 1,1-1,-1 1,0-1,1 1,-1-1,0 0,1 1,-1-1,0 0,0 1,0-1,0 0,0 1,1-1,-1 0,0 1,-1-1,1 0,0 1,0-1,0 0,0 1,0-1,-1 0,1 1,0-1,6 14,0 1,-1 1,-1-1,0 1,-1-1,0 1,-1 0,-1 0,-1 1,0-1,0 0,-2 5,1 9,-31 289,33-312,-1-6</inkml:trace>
  <inkml:trace contextRef="#ctx0" brushRef="#br0" timeOffset="35275.979">4008 113,'-76'62,"41"-38,29-21,0 0,0 1,0 0,0 0,1 0,0 1,0 0,0-1,0 2,1-1,0 1,0-1,0 1,1 0,0 0,-2 7,5-9,1 0,0 1,1-1,-1 0,1 0,-1 0,1 0,0 0,1 0,-1-1,1 1,-1-1,1 1,0-1,0 0,1 0,-1 0,1-1,-1 1,1-1,0 0,0 0,0 0,0-1,0 1,0-1,3 1,26 16,-29-16,0 1,-1 0,1 0,0 0,-1 0,0 1,0-1,0 1,0 0,-1 0,1 0,-1 0,0 0,0 1,-1-1,1 3,3 13</inkml:trace>
  <inkml:trace contextRef="#ctx0" brushRef="#br0" timeOffset="36143.088">4375 85,'-1'-1,"0"0,0 0,0 0,0 0,-1 0,1 0,0 0,-1 0,1 1,-1-1,1 0,0 1,-1 0,1-1,-1 1,0 0,1-1,-1 1,1 0,-1 0,1 1,-1-1,1 0,-1 0,1 1,-1-1,1 1,-1-1,1 1,-1 0,1-1,0 1,-1 0,1 0,-1 1,-6 2,0 0,0 1,1 0,-1 0,1 1,0 0,1 0,-1 1,1 0,1 0,-1 0,-2 6,6-10,0 1,0-1,0 1,0 0,1 0,0-1,0 1,0 0,0 0,0 0,1 1,-1-1,1 0,1 0,-1 0,0 0,1 0,0 0,0 0,0 0,0 0,1 0,-1-1,1 1,0 0,0-1,1 0,0 2,142 137,-142-137,0 1,0-1,-1 1,1-1,-1 1,-1 0,1 0,-1 0,0 0,0 0,-1 0,0 0,0 0,0 1,-1-1,1 0,-2 0,1 0,-1 0,0-1,0 1,0 0,-1-1,0 1,0-1,0 0,-1 0,0 0,0-1,0 1,0-1,-1 0,0 0,-4 3,0-1,-1-1,1 0,-1-1,0 0,0 0,0-1,0 0,-1-1,1 0,-1-1,1 0,-1-1,1 0,-11-1,18 1,1 0,0 0,0 0,-1-1,1 1,0 0,0-1,0 0,0 1,0-1,0 0,0 0,0 0,0-1,0 1,0 0,0-1,1 1,-1-1,1 1,-1-1,1 0,0 0,-1 1,1-1,0 0,0 0,0 0,1-1,-1 1,0 0,1 0,-1 0,1 0,0-1,0 1,0 0,0 0,0 0,0-1,1 1,-1 0,1 0,0-1,1-5,0 0,1 0,0 0,1 0,0 1,0-1,1 1,0 0,0 0,0 1,3-2,121-74,-110 73</inkml:trace>
  <inkml:trace contextRef="#ctx0" brushRef="#br0" timeOffset="36747.217">4629 311,'14'0,"15"0,7 0,2 0,0-5,-3-1,-1-1,-3 2,-1 2,-1 1,-1-4,0-1,0 1,0 1,0 2,0 1,-10 1,-7 1</inkml:trace>
  <inkml:trace contextRef="#ctx0" brushRef="#br0" timeOffset="37017.67">4686 480,'9'4,"14"3,6-1,4-1,1-1,0-2,-2-1,-1-5,-1-3,-1 1,0 0,-1-2,0-1,0 2,-5 2</inkml:trace>
  <inkml:trace contextRef="#ctx0" brushRef="#br1" timeOffset="48147.226">932 988,'75'13,"1"-4,1-3,-1-4,1-2,-1-4,6-5,379-20,-85 11,41 18,-179 2,-53 10,-131-6,0-2,0-3,0-2,11-3,18-7,0 4,1 4,0 3,0 4,13 6,36 2,1-5,83-7,-77-2,139-30,-132 8,140-6,474 31,-591-28,-144 26,-2 0</inkml:trace>
</inkml:ink>
</file>

<file path=ppt/ink/ink5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01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114 791,'0'-17,"0"21,-17 275,-6-63,15-198,3-24,0-33,9-3,1 1,1 0,3 0,1 0,2 1,2 1,2 0,1 1,2 1,1 1,2 0,2 2,23-27,-31 38,2 1,1 0,0 2,2 0,0 1,1 1,1 1,0 1,1 1,1 1,0 2,1 0,3 1,-27 9,1 1,0-1,0 1,1-1,-1 1,0 0,0 1,1-1,-1 0,0 1,1 0,-1 0,0 0,1 0,-1 0,0 1,1 0,-1-1,0 1,0 0,0 1,0-1,0 1,0-1,0 1,0 0,0 0,-1 0,1 0,-1 0,1 1,-1-1,0 1,0 0,0-1,0 1,-1 0,1 0,-1 0,0 0,0 1,1 6,-1 0,0 0,-1 0,0 0,-1 0,0-1,0 1,-1 0,-1 0,1-1,-2 1,1-1,-1 0,-1 0,1 0,-2 0,-2 3,-117 125,112-125,-1-1,-1 0,0-1,-1 0,0-2,0 0,0 0,-1-2,-1 0,-1 0,17-5,0 0,1 0,-1-1,0 1,0 0,1-1,-1 0,0 1,0-1,0 0,1 0,-1 0,0 0,0 0,0 0,0-1,1 1,-1-1,0 1,0-1,1 0,-1 1,0-1,1 0,-1 0,1 0,-1 0,1-1,-1 1,1 0,0 0,0-1,0 1,-1-1,2 1,-1-1,0 0,0 1,0-1,1 0,-1 0,1 1,-1-1,1 0,0 0,0 0,-1 0,2 1,-1-1,0 0,0 0,0 0,1 0,21-41,-8 26</inkml:trace>
  <inkml:trace contextRef="#ctx0" brushRef="#br0" timeOffset="1113.849">932 566,'4'106,"-4"-103,1 1,1-1,-1 0,0 0,1 0,-1 0,1 0,0 0,0-1,0 1,1-1,-1 1,0-1,1 0,0 0,-1 0,1 0,0 0,0 0,0-1,0 0,1 1,-1-1,0 0,0-1,1 1,-1-1,0 1,1-1,-1 0,13-3,-1 0,0-1,0 0,0-1,0-1,-1-1,0 0,0-1,-1 0,0-1,0 0,-1-1,-1 0,1-1,-2-1,2-1,7-6,-18 19,-1-1,0 0,1 0,-1 0,1 0,-1 1,1-1,-1 0,1 1,0-1,-1 0,1 1,0-1,-1 1,1-1,0 1,0-1,0 1,0-1,-1 1,1 0,0 0,0-1,0 1,0 0,0 0,0 0,0 0,0 0,-1 0,1 0,0 0,0 0,0 1,0-1,0 0,0 1,0-1,-1 0,1 1,0-1,0 1,-1-1,1 1,0 0,0-1,-1 1,1 0,-1-1,1 1,-1 0,1 0,-1-1,1 1,-1 0,0 0,1 0,-1 0,0 0,0 0,0-1,0 1,1 0,-1 1,1 4,1 0,0 0,0 0,1 0,0 0,0 0,0-1,1 1,0-1,0 0,0 0,1-1,-1 1,1-1,0 0,0 0,1-1,-1 0,1 1,0-2,0 1,0-1,0 0,0 0,2 0,0-1,1 0,-1-1,1 0,-1 0,1-1,-1 0,1 0,-1-1,0 0,0-1,0 0,0 0,0 0,-1-1,1 0,-1-1,0 0,0 0,-1 0,1-1,-1 0,-1 0,1-1,2-4,2 0,-2-2,0 1,1 0,1 0,0 1,1 0,0 1,0 0,1 1,1 0,-1 1,1 0,1 1,-1 1,1 0,1 1,-1 0,6 0,-17 5,0-1,0 1,0 0,0 0,-1 0,1 1,0-1,0 1,0 0,-1-1,1 1,0 1,-1-1,1 0,-1 0,0 1,1 0,-1-1,0 1,0 0,0 0,0 0,0 0,0 1,-1-1,1 0,-1 1,1-1,-1 1,0-1,0 1,0 0,0-1,-1 1,1 0,-1 0,0 0,1 5,-1 1,0-1,0 1,-1 0,0-1,-1 0,1 1,-2-1,1 0,-1 0,-3 6,3-7,0 0,-1 1,1-1,-2-1,1 1,-1 0,0-1,0 0,0 0,-1-1,0 0,0 0,-1 0,1 0,-1-1,0 0,0-1,0 1,-1-2,1 1,-8 1,15-4,0 0,0 0,0-1,1 1,-1 0,0 0,0 0,0-1,0 1,0 0,0 0,0 0,0-1,1 1,-1 0,0 0,0-1,0 1,0 0,0 0,0-1,0 1,-1 0,1 0,0-1,0 1,0 0,0 0,0 0,0-1,0 1,0 0,-1 0,1 0,0-1,0 1,0 0,0 0,-1 0,1 0,0 0,0-1,0 1,-1 0,1 0,0 0,0 0,0 0,-1 0,1 0,0 0,22-11,205-16,-205 19,0 0,-1-1,0-1,0-1,-1-1,0-1,-1 0,-1-2,0 0,-1-1,-1-1,0 0,-1-1,-1-1,-1 0,-1-1,0 0,-2-1,9-15,-3-1,0-1,-3 0,-1-1,6-34,2-19,-20 91,0 1,0-1,0 1,0-1,-1 1,1-1,0 1,0-1,-1 1,1-1,0 1,-1-1,1 1,0-1,-1 1,1 0,-1-1,1 1,0-1,-1 1,1 0,-1 0,1-1,-1 1,1 0,-1 0,0 0,1 0,-1-1,1 1,-1 0,1 0,-1 0,1 0,-1 0,0 0,1 1,-1-1,1 0,-1 0,1 0,-1 0,1 1,-1-1,1 0,-1 0,1 1,-1-1,1 1,-1-1,1 0,0 1,-1-1,1 1,0-1,-1 1,-26 23,13-4,1 0,1 1,1 1,0 0,2 0,1 1,-5 22,1-9,0-3,3-12,1-1,1 2,0-1,2 1,0 0,2 0,0 0,2 1,0-1,1 0,2 1,0-1,2 4,-3-21,1 0,0-1,0 1,0 0,0-1,1 1,0-1,-1 0,2 0,-1 0,0 0,1-1,0 1,0-1,0 0,0 0,0 0,1-1,-1 1,1-1,-1 0,1-1,0 1,0-1,0 0,0 0,0 0,0-1,0 1,4-2,10 0,-1 0,0-2,0 0,0-1,0-1,-1-1,16-7,153-81,-167 83,-18 13,0-1,0 0,0 0,-1 1,1-1,-1 0,1 1,-1-1,1 1,-1-1,0 1,1-1,-1 1,0-1,0 1,0-1,0 1,0-1,-1 1,1-1,0 1,-1-1,1 0,-1 1,0-1,1 0,-1 1,0-1,0 1,-1 4,1 0,0-3,-1 1,1 0,0 0,0 0,0 0,0 0,1 0,0 0,0 0,0 0,0 0,0 1,1-1,0 0,0 0,0-1,0 1,1 0,-1 0,1 0,0-1,0 1,1-1,-1 0,1 1,-1-1,3 1,12 4</inkml:trace>
  <inkml:trace contextRef="#ctx0" brushRef="#br0" timeOffset="3464.558">3641 566,'-15'3,"0"1,1 0,-1 2,1-1,0 2,1 0,-1 0,2 2,-1-1,1 2,0-1,1 2,0-1,0 2,2-1,-1 1,1 1,-3 7,9-17,1 1,-1 0,1 0,0 0,0 0,0 0,1 0,-1 1,1-1,0 1,0-1,1 1,-1-1,1 1,0-1,0 1,1-1,-1 1,1-1,0 1,0-1,0 1,1-1,0 0,0 0,0 0,0 0,0 0,1 0,0-1,0 1,0-1,0 0,0 0,1 0,-1 0,1 0,0-1,0 1,0-1,0 0,0-1,1 1,-1-1,0 0,2 1,10-4,0 0,-1-1,0 0,0-2,0 1,0-2,-1 0,1-1,-2 0,1-1,-1-1,0 0,-1-1,0 0,0-1,-1 0,-1-1,0 0,6-9,23-23,-2-2,-2-1,-2-2,-2-2,-2 0,-3-2,14-38,-35 76,1-1,-2 0,0 0,-1-1,-1 1,0-1,-1 0,-1-4,0 16,-1-1,0 0,0 0,0 0,0 1,-1-1,0 0,0 1,-1 0,1-1,-1 1,0 0,-1 0,1 1,-1-1,0 1,0 0,0 0,-1 0,1 0,-1 1,0 0,0 0,-4-2,5 3,0 1,1-1,-1 1,0 0,0 1,1-1,-1 0,0 1,0 0,0 0,0 0,0 0,1 1,-1 0,0 0,0 0,0 0,1 0,-1 1,1-1,-1 1,1 0,0 0,-1 0,1 1,-1 1,-69 81,68-78,-6 10,0 0,1 1,1 1,0 0,1 0,2 0,0 1,1 0,0 0,2 1,1-1,0 1,1-1,2 11,3-15,0 0,1-1,1 0,0 0,1 0,1-1,0 0,1-1,1 1,0-2,0 1,1-2,1 1,0-1,0-1,1 0,1-1,0-1,0 0,3 1,64 16,-57-22</inkml:trace>
  <inkml:trace contextRef="#ctx0" brushRef="#br0" timeOffset="3767.687">4318 453,'-8'21,"1"0,1 1,1 0,1 1,1-1,1 1,0 0,2-1,1 1,1 0,1 7,-2-26,0 1,0-1,0 0,0 0,1 1,0-1,0 0,0 0,0 0,0-1,1 1,0 0,-1-1,2 0,-1 0,0 0,0 0,1 0,0 0,-1-1,1 0,0 0,0 0,1 0,-1-1,0 1,0-1,1 0,-1-1,1 1,-1-1,0 1,1-1,-1-1,1 1,-1-1,1 1,-1-1,0-1,1 1,1-1,2-2,1 1,0-1,-1-1,0 1,0-1,0-1,0 0,-1 0,0 0,0-1,-1 0,0 0,0-1,-1 1,0-1,0-1,0 1,-1-1,-1 1,0-1,0 0,0-1,-1 1,-1 0,1-1,-2 1,1 0,-1-1,-1 1,1-1,-2 1,1-1,-1 1,-3-7,3 12,1 0,-1 0,0 0,-1 1,1-1,-1 1,1-1,-1 1,0 0,0 0,-1 0,1 1,-1-1,1 1,-1-1,0 1,0 1,0-1,0 0,0 1,0 0,0 0,0 0,0 1,-1-1,1 1,0 0,-1 0,1 0,0 1,-1 0,-8 0,1 1,0 1,0 0,0 1,0 0,0 1,1 1,0-1,0 2,-2 1,-9 7,4-2</inkml:trace>
  <inkml:trace contextRef="#ctx0" brushRef="#br0" timeOffset="4219.032">4742 509,'-3'9,"-2"4,0 1,1-1,1 1,0 0,1 0,0-1,1 2,1-1,0 0,1 0,0 0,2 0,-1-1,1 1,-2-12,0 0,0 0,0-1,0 1,0 0,0-1,0 1,0-1,1 1,-1-1,1 0,-1 0,1 1,-1-1,1 0,0 0,-1 0,1-1,0 1,0 0,0-1,-1 1,1-1,0 0,0 1,0-1,0 0,0 0,0 0,0 0,0-1,0 1,0 0,0-1,-1 0,1 1,0-1,0 0,64-41,87-96,-152 138,0 0,0 0,0 0,0 0,1 0,-1 0,0 0,0 0,0 0,0 0,0 1,0-1,0 0,1 1,-1-1,0 1,0-1,-1 1,1 0,0-1,0 1,0 0,0 0,0-1,-1 1,1 0,0 0,-1 0,1 0,-1 0,1 0,-1 0,1 0,-1 0,0 0,1 1,-1-1,0 0,0 0,0 0,0 0,0 0,0 0,0 1,0-1,-1 0,1 0,0 0,-1 0,1 0,-1 0,0 1,6 20,-4-20,-1 0,1 0,0 0,0 0,-1 0,1-1,1 1,-1 0,0-1,0 1,1-1,-1 1,0-1,1 1,0-1,-1 0,1 0,0 0,-1 0,1 0,0 0,0-1,0 1,0 0,0-1,0 0,0 1,0-1,0 0,0 0,0 0,0 0,0 0,0-1,0 1,0-1,0 1,0-1,0 0,-1 0,1 1,1-2,64-57,-62 53,0 0,-1-1,1 0,-1 0,0 0,-1-1,0 1,0-1,-1 0,0 0,0 0,-1 0,0 0,0 0,-1 0,0 0,0 0,-1-1,-5-9</inkml:trace>
  <inkml:trace contextRef="#ctx0" brushRef="#br0" timeOffset="4634.472">5363 734,'121'-181,"-121"180,0 0,0 0,1 0,-1 0,1 0,-1 0,1 0,-1 0,1 0,0 0,-1 0,1 0,0 0,0 0,0 1,0-1,0 0,0 1,0-1,0 1,0-1,0 1,0-1,0 1,0 0,0-1,0 1,0 0,0 0,1 0,-1 0,0 0,0 0,0 0,0 0,0 0,1 1,-1-1,0 0,0 1,0-1,0 1,0-1,0 1,0 0,0-1,0 1,0 0,-1 0,1 0,0-1,0 1,-1 0,1 0,-1 0,1 0,-1 0,1 0,-1 0,1 1,-1-1,0 0,0 0,1 0,-1 1,0 3,1 0,0 0,0 0,0 0,1 0,0 0,0 0,0 0,0-1,1 1,0-1,0 0,0 1,0-1,1-1,-1 1,1 0,0-1,0 0,1 0,-1 0,1 0,-1-1,1 0,0 0,0 0,0 0,0-1,0 0,0 0,0 0,0-1,0 0,3 0,1-3,0 0,-1 0,1-1,-1 0,0-1,0 0,0 0,-1-1,1 0,-2 0,1-1,0 0,-1 0,-1 0,1-1,-1 0,0 0,-1 0,0-1,0 1,-1-1,0 0,-1 0,0 0,3-13</inkml:trace>
  <inkml:trace contextRef="#ctx0" brushRef="#br0" timeOffset="7615.012">6407 876,'57'-37,"-43"23,91-93,-48 54,-33 28,1 2,1 1,1 1,1 1,0 1,2 2,2 0,-30 15,0 1,0 0,0 0,0 0,0 0,0 0,0 0,0 0,1 1,-1-1,0 1,0-1,0 1,1 0,-1 0,0 0,0 0,1 0,-1 1,0-1,0 1,1 0,-1-1,0 1,0 0,0 0,0 0,0 0,0 1,-1-1,1 0,0 1,0 0,-1-1,1 1,-1 0,0 0,1-1,-1 1,0 0,0 0,0 0,-1 1,1-1,0 0,-1 0,1 2,-1 168,0-164,0 0,0 0,-1 0,0 0,0-1,-1 1,0 0,0-1,-1 1,0-1,0 0,-1 0,0 0,0-1,0 1,-1-1,0 0,0 0,-1 0,0-1,0 0,0 0,-1-1,1 1,-1-1,0-1,-5 3,4-3,-1 0,0 0,0 0,0-1,0 0,0-1,0 0,-1-1,1 0,0 0,0-1,0 0,-1 0,1-1,0-1,0 1,1-1,-1-1,1 0,-1 0,1 0,1-1,-1-1,1 1,-1-1,1 0,1-1,0 1,0-1,0-1,0 1,0-3,5 7,0 0,0-1,1 1,-1 0,1-1,0 1,-1-1,2 1,-1 0,0-1,1 1,-1 0,1-1,0 1,0 0,0 0,1 0,0-1,8-13</inkml:trace>
  <inkml:trace contextRef="#ctx0" brushRef="#br0" timeOffset="12021.185">7226 424,'1'-1,"0"0,0 0,0 0,0 1,0-1,0 0,0 1,0-1,0 0,0 1,1 0,-1-1,0 1,0 0,0-1,1 1,-1 0,0 0,0 0,1 0,-1 0,0 0,0 1,1-1,-1 0,0 1,0-1,0 1,1-1,-1 1,0-1,0 1,0 0,0 0,0-1,0 1,0 0,-1 0,1 0,0 0,0 0,-1 0,1 0,0 0,5 5,0-1,0 1,-1 0,0 1,0-1,0 1,-1 0,0 1,0-1,0 1,-1-1,-1 1,1 0,-1 0,-1 0,1 0,-1 0,-1 1,1-1,-2 0,1 0,-2 7,-1 8,-2-1,0 0,-2 0,0-1,-1 0,-2 0,-7 12,2-12,16-39,12-15,1 0,2 2,1 0,1 1,2 1,0 0,3 2,11-12,-24 30,0 0,0 1,0 0,1 0,0 1,1 1,-1 0,1 1,5-2,-15 6,0 1,0-1,-1 0,1 1,0 0,0-1,0 1,0 0,0 0,0 0,0 0,0 0,-1 1,1-1,0 0,0 1,0-1,0 1,-1 0,1 0,0 0,0 0,-1 0,1 0,-1 0,1 0,-1 1,0-1,1 0,-1 1,0-1,0 1,0 0,0-1,0 1,0 0,-1 0,1-1,0 1,-1 0,1 1,7 83,-8-82,-28 197,27-201,1 1,-1-1,1 1,-1-1,1 1,0-1,-1 1,1 0,0-1,-1 1,1-1,0 1,0 0,-1-1,1 1,0 0,0-1,0 1,0 0,0-1,0 1,0 0,0-1,0 1,0 0,1-1,-1 1,0 0,0-1,1 1,-1-1,0 1,1 0,-1-1,0 1,1-1,-1 1,1-1,-1 1,1-1,-1 1,1-1,-1 0,1 1,0-1,-1 0,1 0,-1 1,1-1,0 0,-1 0,1 0,0 0,-1 1,1-1,0 0,-1 0,1-1,0 1,-1 0,1 0,0 0,-1 0,1 0,0-1,-1 1,1 0,-1-1,1 1,0 0,151-147,-132 127,-3 2,1 1,0 1,1 1,1 0,0 2,1 0,11-5,-31 18,-1-1,1 1,-1 0,1-1,0 1,-1 0,1-1,0 1,0 0,-1 0,1-1,0 1,0 0,-1 0,1 0,0 0,0 0,-1 0,1 0,0 0,0 1,-1-1,1 0,0 0,-1 1,1-1,0 0,-1 1,1-1,0 1,-1-1,1 0,-1 1,1 0,-1-1,1 1,-1-1,1 1,-1 0,1-1,-1 1,0 0,1-1,-1 1,0 0,0-1,0 1,0 0,1 0,-1-1,0 1,0 0,0 0,0-1,-1 1,1 0,0 0,0-1,0 1,-1 0,1 0,-14 48,-38 120,48-117,8-34</inkml:trace>
  <inkml:trace contextRef="#ctx0" brushRef="#br0" timeOffset="12936.058">8439 509,'-20'6,"1"0,0 2,0 0,1 1,0 1,1 0,0 2,0 0,2 1,-1 0,-6 9,19-20,0 1,0-1,1 1,-1 0,1 0,0 0,-1 1,1-1,1 0,-1 1,0-1,1 1,0 0,0-1,0 1,0 0,1 0,-1 0,1 0,0-1,0 1,0 0,1 0,-1 0,1 0,0-1,0 1,0 0,1-1,-1 1,1-1,0 1,0-1,0 0,1 1,-1-1,1-1,-1 1,1 0,0-1,0 1,0-1,1 0,-1 0,1 1,3-2,0 1,-1-1,1 0,0-1,0 1,-1-1,1-1,0 1,0-1,-1-1,1 1,-1-1,1 0,-1 0,0-1,1 0,-1 0,-1 0,1-1,0 0,-1 0,0-1,2 0,101-121,-36 20,-76 147,0-26,1-1,0 1,1-1,0 1,1 0,1 0,0 0,1 0,1 0,0-1,1 1,1 2,0-11,1-1,0 0,0 0,0 0,0-1,1 1,0-1,0-1,0 1,0-1,0 0,1 0,-1-1,1 0,0 0,0 0,0-1,0 0,0-1,0 1,0-1,0-1,0 1,3-2,17-2,0-2,0-1,0-2,-1 0,0-2,-1 0,0-2,-1-1,0-1,-1-1,-1 0,3-5,14-14,-1-3,-2 0,-1-2,-2-2,26-44,-47 67,-1-1,-1 0,-1-1,0 0,-2 0,0-1,3-20,-9 39,-1-1,1 1,-1 0,1-1,-1 1,0 0,0-1,-1 1,1 0,-1-1,0 1,0 0,0 0,0 0,0-1,-1 1,1 0,-1 1,0-1,0 0,0 0,0 1,0-1,-1 1,1 0,-1 0,1 0,-1 0,0 0,0 1,0-1,0 1,0-1,0 1,0 0,-1 1,1-1,0 0,-1 1,1 0,0 0,-1 0,1 0,0 0,-1 1,1-1,0 1,0 0,-1 0,-11 6,1 1,0 0,0 1,1 0,0 1,0 0,2 1,-1 1,1 0,1 0,0 1,-5 10,2-4,1-1,1 2,0-1,2 1,1 1,0 0,1 0,2 1,0-1,1 1,1 0,1 0,1 0,1 6,1-20,1-1,-1 0,2 0,-1-1,0 1,1 0,1-1,-1 1,1-1,0 0,0 0,1-1,-1 1,1-1,0 0,1 0,0-1,-1 0,1 0,1 0,-1 0,0-1,1 0,2 0,7 3,0 0,0-1,1-1,0-1,0 0,0-1,0-1,0-1,16-1,4-6,-1-1,0-2,0-2,-1-1,-1-2,0-1,-1-2,-1-1,0-2,-2 0,0-3,-2 0,-1-2,-1 0,-1-2,-1-1,-1-1,-2-1,-1-1,-2-1,5-13,-19 38,1 1,-2 0,1-1,-1 0,0 0,-1 0,0 0,0-1,-1 1,0 0,0-1,-1 1,0-1,-1-5,0 12,0 0,1 1,-1 0,0-1,0 1,0-1,-1 1,1 0,0 0,0 0,-1 0,1 0,0 0,-1 0,1 0,-1 0,1 0,-1 1,0-1,1 1,-1-1,0 1,1 0,-1 0,0 0,1 0,-1 0,0 0,1 0,-1 0,0 0,1 1,-1-1,0 1,1 0,-1-1,1 1,-1 0,1 0,-1 0,-63 36,43-21,1 1,2 1,-1 1,2 0,1 2,0 0,2 0,0 2,1 0,2 0,0 1,2 1,0 0,-2 14,10-29,1-1,0 1,0-1,1 1,0-1,1 1,0 0,1-1,0 0,0 1,1-1,0 0,1 0,-1-1,2 1,-1-1,2 1,-1-2,1 1,0 0,0-1,1 0,0-1,0 0,1 0,-1 0,1-1,1 0,-1 0,1-1,0-1,-1 1,2-1,-1-1,0 1,1-2,-1 1,1-1,-1-1,1 0,-1 0,1-1,0 0,75-21,-60 11</inkml:trace>
  <inkml:trace contextRef="#ctx0" brushRef="#br0" timeOffset="14417.801">10894 537,'-13'-5,"-1"1,1 1,-1 0,0 1,0 1,0 0,0 0,-1 2,1 0,0 0,0 1,0 1,1 0,-1 1,-10 5,17-6,1 0,-1 1,1 0,0 0,1 0,-1 1,1 0,0 0,0 0,0 1,1-1,0 1,0 0,0 1,1-1,0 0,0 1,0 0,1 0,0 0,1 0,-1 0,1 0,1 0,-1 0,1 1,1-1,-1 0,2 6,-1-10,0-1,0 0,1 0,-1 0,0 0,1 0,0-1,-1 1,1 0,0-1,0 1,0-1,0 1,0-1,0 0,0 0,0 0,0 0,1 0,-1-1,0 1,1-1,-1 1,1-1,-1 0,0 0,1 0,-1 0,1 0,-1-1,0 1,1-1,-1 1,0-1,2 0,79-39,-82 39,27-18,-2 0,-1-2,0-1,-2-1,0-1,7-11,-30 34,0 0,0 0,1 0,-1 0,0 0,1 0,-1 0,1 0,0 0,-1 0,1 0,0 0,-1 1,1-1,0 0,0 0,0 1,-1-1,1 0,0 1,0-1,0 1,0-1,0 1,0 0,0-1,1 1,-1 0,0 0,0 0,0 0,0 0,0 0,0 0,0 0,0 0,1 0,-1 1,0-1,0 0,0 1,0-1,0 1,0-1,0 1,0-1,-1 1,1 0,0-1,0 1,0 0,-1 0,1 0,0 0,-1 0,1 0,9 25,42 75,-50-99,0 1,0 0,0 0,1-1,0 1,-1-1,1 0,0 0,0 0,0 0,0-1,0 1,0-1,1 0,-1 1,1-2,-1 1,0 0,1-1,-1 1,1-1,-1 0,1 0,0-1,-1 1,0-1,1 1,-1-1,3-1,76-62,-58 40,-24 24,15-16,1 1,1 1,0 0,1 1,0 1,1 0,0 2,16-7,-33 16,0 1,1-1,-1 0,0 1,0-1,0 1,0 0,1 0,-1 0,0 0,0 0,0 0,1 0,-1 1,0-1,0 1,0 0,0 0,0 0,0-1,0 2,0-1,0 0,0 0,-1 1,1-1,0 1,-1-1,0 1,1 0,-1-1,0 1,0 0,1 0,-2 0,1 0,0 0,0 0,-1 0,1 1,-1-1,1 0,-1 0,0 2,4 99,-4-102,1-1,0 1,0 0,0 0,0 0,0-1,0 1,0 0,0-1,1 1,-1-1,0 1,0-1,0 0,1 0,-1 1,0-1,0 0,0 0,1 0,-1 0,0 0,0-1,1 1,-1 0,0 0,0-1,0 1,1-1,-1 1,0-1,0 0,0 1,0-1,0 0,0 0,0 1,0-1,-1 0,1 0,0 0,0 0,-1 0,1 0,-1 0,1-1,0 0,5-3,22-15,-9 4,1 1,1 1,0 0,1 2,1 1,0 1,23-8,-45 17,0 1,1-1,-1 1,0-1,1 1,-1 0,1-1,-1 1,0 0,1 0,-1 0,1 0,-1 0,0 0,1 0,-1 1,1-1,-1 0,0 1,1-1,-1 1,0 0,0-1,1 1,-1 0,0 0,0 0,0-1,0 1,0 0,0 1,0-1,0 0,-1 0,1 0,0 0,-1 1,1-1,0 0,-1 1,0-1,1 0,-1 1,0-1,0 1,0-1,0 0,0 1,0-1,0 1,0-1,0 0,-1 1,-21 75,21-76,0 0,-1 1,1-1,1 0,-1 1,0-1,0 1,0-1,1 1,-1-1,1 1,-1-1,1 1,0 0,-1-1,1 1,0 0,0-1,0 1,0 0,0-1,1 1,-1-1,0 1,1 0,0-1,-1 1,1-1,0 1,-1-1,1 1,0-1,0 0,0 1,0-1,1 0,-1 0,0 0,0 0,1 0,-1 0,1 0,-1 0,9-3,0-1,-1 1,0-2,1 1,-1-1,0-1,-1 1,1-1,-1-1,0 0,2-2,14-9,-5 5,-6 2,1 0,1 1,0 0,0 2,0 0,1 0,0 2,0 0,3 0,-17 5,0-1,0 1,0 0,0 0,0 0,0 0,0 0,0 1,0-1,-1 1,1-1,0 1,0-1,0 1,-1 0,1 0,0 0,-1 0,1 0,0 1,-1-1,0 0,1 1,-1-1,0 1,0-1,0 1,0-1,0 1,0 0,0 0,0 0,-1-1,1 1,-1 0,1 0,-1 0,0 0,0 0,0 0,0 0,0 0,0 0,0 0,-1-1,0 2,-20 94,19-93,-3 14,3-4</inkml:trace>
  <inkml:trace contextRef="#ctx0" brushRef="#br0" timeOffset="14917.6">12475 509,'-10'8,"1"1,-1 0,1 0,1 1,0 0,0 1,1-1,1 2,0-1,0 0,1 1,0 0,1 1,1-1,0 1,0-1,2 1,-1 1,3-11,-1 0,1 0,0-1,0 1,1-1,-1 1,0-1,1 1,-1-1,1 0,0 0,0 0,0 0,0 0,0 0,0 0,1-1,-1 1,0-1,1 0,-1 1,1-1,0 0,-1-1,1 1,0 0,0-1,-1 1,1-1,0 0,0 0,2-1,91-14,-88 13,0-1,0 1,-1-2,1 1,-1-1,0 0,0 0,0-1,-1 0,0 0,0-1,0 0,0 0,-1 0,0-1,0 1,-1-1,0 0,0-1,-1 1,1-1,-2 1,1-1,-1 0,0 0,-1 0,0 0,0 0,-1-1,0 1,0 0,-1 0,0 0,0 0,-3-8,0 12,1 0,-1 0,0 0,0 1,-1-1,1 1,-1 0,1 0,-1 1,0-1,0 1,0 0,0 0,-1 1,1 0,-1 0,1 0,0 0,-1 1,1 0,-1 0,1 1,-1-1,-3 2,6-2,-22 1</inkml:trace>
  <inkml:trace contextRef="#ctx0" brushRef="#br0" timeOffset="19721.163">12786 509,'103'-17,"-101"18,0 0,0 1,-1-1,1 0,0 1,-1 0,1-1,-1 1,0 0,1 0,-1-1,0 1,0 0,0 0,-1 0,1 1,0-1,-1 0,1 0,-1 0,0 0,0 1,0-1,0 0,0 0,0 0,0 1,-1-1,1 0,-1 0,0 0,1 0,-1 0,0 26,0-23,1 0,0 0,1-1,-1 1,1 0,0 0,0-1,0 1,1 0,0-1,0 0,0 1,0-1,1 0,-1 0,1 0,0 0,0 0,1-1,-1 0,1 1,0-1,0-1,0 1,0 0,0-1,0 0,1 0,-1 0,1-1,-1 1,1-1,0 0,0 0,-1-1,1 0,0 1,0-2,0 1,4-1,4-5,0-1,-1 0,0 0,0-1,-1-1,0 0,0 0,-1-1,-1-1,1 0,-2 0,1-1,-2 0,1 0,-2 0,0-1,0 0,0-4,3-45,-14 61,1 6</inkml:trace>
  <inkml:trace contextRef="#ctx0" brushRef="#br0" timeOffset="20223.534">13350 650,'20'-20,"52"-71,-37 22,-33 119,-1-44,1-1,0 1,0-1,1 1,0-1,0 0,0 0,0 0,1 0,0-1,0 1,0-1,0 0,1 0,0-1,-1 1,1-1,1 0,-1-1,0 1,1-1,-1 0,1 0,0-1,0 1,-1-1,1-1,0 1,0-1,0 0,0 0,0-1,0 1,0-1,-1-1,1 1,0-1,-1 0,1 0,-1-1,0 0,2-1,9-5,0-1,-1 0,0-1,-1-1,0-1,-1 0,-1 0,0-1,0-1,4-9,5-40,-19 42</inkml:trace>
  <inkml:trace contextRef="#ctx0" brushRef="#br0" timeOffset="20539.022">14253 0,'0'20,"0"29,0 12,0 1,0-6,0-8,0-7,0-6,0-3,0-4,0 0,0-1,0-1,0 1,0 1,-5-5,-1-11,0-8</inkml:trace>
  <inkml:trace contextRef="#ctx0" brushRef="#br0" timeOffset="20788.392">13999 255,'44'10,"42"3,16-1,1-2,-8-8,-15-4,-16-2,-19 0</inkml:trace>
  <inkml:trace contextRef="#ctx0" brushRef="#br0" timeOffset="23859.121">14902 255,'-17'255,"14"-246,1 1,0-1,1 1,0-1,0 1,1-1,0 1,1 0,0-1,0 1,1-1,0 0,1 1,0-1,0 0,1 0,2 1,-5-8,1-1,-1 1,1-1,-1 1,1-1,0 0,0 0,0 0,0 0,0 0,0 0,0 0,0-1,0 1,0-1,0 0,0 1,0-1,0 0,1 0,-1 0,0-1,0 1,0 0,0-1,0 0,0 1,0-1,0 0,0 0,0 0,0 0,0 0,-1-1,1 1,0 0,-1-1,1 0,60-62,-37 30,-2-1,-2-2,-1 0,-2-1,-1-1,-2-2,-8 27,-3 20,-4 28,0-27,-2 506,1-492,0 0,-1-1,-1 1,-1 0,0-1,-2 0,0 0,-2-1,0 1,-1-2,-1 1,0-1,-10 10,-44 19,63-46,-1 0,0 0,0 0,0-1,0 1,0-1,1 1,-1-1,0 0,0 0,0 1,0-1,0-1,0 1,0 0,0 0,0-1,0 1,0-1,0 0,0 0,1 1,-1-1,0 0,1 0,-1-1,0 1,1 0,-1 0,1-1,0 1,-1-1,1 1,0-1,0 0,0 0,0-1,-2-9,0-1,2 1,-1-1,2 1,0-1,0 1,1-1,1 0,0 1,0 0,1-1,1 1,0 1,1-1,0 0,1 1,4-6,3-13,24-54,-26 59</inkml:trace>
  <inkml:trace contextRef="#ctx0" brushRef="#br0" timeOffset="24308.308">15523 396,'0'5,"0"6,-5 1,-1 4,4-1,4-8,0-5</inkml:trace>
  <inkml:trace contextRef="#ctx0" brushRef="#br0" timeOffset="24669.926">15608 650,'-10'10,"2"2,-2 0,0 3,-3-2,-4-2,0 1,5-6,3-5</inkml:trace>
  <inkml:trace contextRef="#ctx0" brushRef="#br0" timeOffset="28223.406">1 1214,'552'-46,"-290"23,-122 11,0 5,78 9,-61 0,210-13,194-24,-286 22,63 14,-116 0,743-1,-729-29,-11 1,1 0,575 29,-106-1,-344 28,71-29,-99-27,-75 46,-142-9,-1-4,73-6,-43-1,1268 2,-1034-27,536 26,-510-27,-223 27,142-10,-141-2,0 7,2 8,-40-1,172-31,220 31,-331-28,284 26,-255 2,-27 26,55-28,-110-25,110 25,-83 28,26-26,-171-1</inkml:trace>
</inkml:ink>
</file>

<file path=ppt/ink/ink5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37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436,'-271'1,"142"25,130-26,0 0,0 1,-1-1,1 1,0-1,0 1,-1-1,1 1,0 0,-1-1,1 1,-1 0,1-1,-1 1,1 0,-1 0,1 0,-1-1,0 1,0 0,1 0,-1 0,0 0,0 0,0-1,0 1,0 0,0 0,0 0,0 0,0 0,0 0,-1 0,1-1,0 1,-1 0,1 0,0 0,-1-1,1 1,-1 0,1 0,-1-1,1 1,-1 0,0-1,1 1,-1-1,0 1,0-1,1 1,-1-1,0 1,0-1,0 0,0 1,1-1,-1 0,0 0,0 0,0 0,0 0,0 0,0 0,0 0,0 0,131 47,11-19,-135-27,0-1,0 1,0 0,-1 0,1 0,0 1,-1-1,1 1,-1 1,0-1,1 1,-1 0,-1 0,1 1,0-1,0 1,-5-1,0-1,0 1,-1-1,1 1,-1-1,1 0,-1 1,0-1,1 0,-1 0,-1 1,1-1,0 0,0 0,-1 0,1 0,-1 0,0-1,1 1,-1 0,0-1,0 1,0-1,0 0,0 0,0 1,-1-1,1-1,0 1,-1 0,1 0,0-1,-1 0,1 1,-1-1,-1 0,-2 2,-312 134,285-123,1 1,1 2,1 1,0 1,1 1,1 2,-3 4,29-23,1-1,-1 1,1-1,0 1,0 0,-1-1,1 1,0 0,0 0,1 0,-1 0,0 0,1 0,-1 0,1 0,0 0,-1 0,1 0,0 0,0 0,0 0,1 0,-1 0,0 0,1 0,-1 0,1 0,0 0,0 0,0 0,0 0,0-1,0 1,0 0,0-1,1 1,-1-1,1 1,1 0,70 46,-48-42,-1-1,1-2,0 0,0-1,0-2,1 0,17-4,23 2,140 0,-183-3,-5-1</inkml:trace>
  <inkml:trace contextRef="#ctx0" brushRef="#br0" timeOffset="3419.747">1496 549,'-170'404,"110"-301,60-103,0-1,0 1,0-1,0 0,0 1,0-1,0 1,-1-1,1 1,0-1,-1 1,1-1,0 1,-1 0,1-1,0 1,-1-1,1 1,-1 0,1-1,0 1,-1 0,1-1,-1 1,1 0,-1 0,0-1,1 1,-1 0,1 0,-1 0,1 0,-1 0,1 0,-1 0,0 0,1 0,-1 0,1 0,-1 0,1 0,-1 1,1-1,-1 0,1 0,-1 1,1-1,-1 0,1 1,-1-1,1 0,-1 1,1-1,0 0,-1 1,1-1,0 1,-1-1,1 1,0-1,0 1,-1-1,1 1,0-1,0 1,0 0,2-46,10 9,1 0,2 0,2 1,1 1,1 1,2 1,1 1,12-12,12-20,-42 56,-2 3,0 1,-1 0,1 0,0 0,0 1,1-1,-1 0,0 1,1 0,0-1,0 1,-1 0,1 0,0 1,0-1,1 1,0-1,-2 3,-1 0,1 0,-1 0,0 0,0 1,0-1,1 0,-1 1,-1-1,1 1,0-1,0 1,0 0,-1-1,1 1,-1 0,0-1,1 1,-1 0,0 0,0-1,0 1,0 0,0 0,0-1,-1 1,2 1,-4 261,3-263,-1 0,1 0,0 0,-1 0,1 0,0 1,0-1,0 0,0 0,0 0,0 0,0 0,0 0,1 0,-1 1,0-1,1 0,-1 0,1 0,-1 0,1 0,-1 0,1-1,0 1,-1 0,1 0,0 0,0 0,0-1,0 1,-1 0,1-1,0 1,0-1,0 1,0-1,0 1,1-1,-1 0,0 0,0 1,0-1,0 0,0 0,0 0,0 0,0 0,1 0,-1-1,0 1,0 0,0 0,0-1,0 1,0-1,0 1,0-1,0 1,0-1,0 0,0 0,-1 1,1-1,0 0,0 0,-1 0,1 0,0 0,-1 1,1-2,94-131,43-68,-71 99,-67 103,0-1,0 1,0-1,0 1,0-1,0 1,0-1,0 1,1-1,-1 1,0-1,0 1,1-1,-1 1,0-1,1 0,-1 1,0-1,1 0,-1 1,1-1,-1 0,0 1,1-1,-1 0,1 0,-1 0,1 1,-1-1,1 0,-1 0,1 0,-1 0,1 0,-1 0,1 0,-1 0,1 0,-1 0,1 0,-1 0,1 0,-1-1,1 1,-1 0,1 0,-1-1,1 1,-1 0,0 0,1-1,-1 1,1 0,-1-1,0 1,1-1,-5 50,-51 198,29-78,19-142,0-3</inkml:trace>
  <inkml:trace contextRef="#ctx0" brushRef="#br0" timeOffset="3917.415">2061 859,'-228'271,"208"-248,10-11,20-26,140-163,-23 42,-127 135,1-1,-1 1,0-1,1 0,-1 1,1-1,-1 1,1 0,-1-1,1 1,-1-1,1 1,-1 0,1-1,0 1,-1 0,1 0,0-1,-1 1,1 0,-1 0,1 0,0 0,-1 0,1 0,0 0,-1 0,1 0,0 0,-1 0,1 0,0 1,-1-1,1 0,0 0,-1 1,1-1,-1 1,1-1,-1 0,1 1,-1-1,1 1,-1-1,1 1,-1-1,0 1,1-1,-1 1,1 0,9 39,-7-23,37 171,-38-163</inkml:trace>
  <inkml:trace contextRef="#ctx0" brushRef="#br0" timeOffset="4168.072">1891 1113,'39'-4,"16"-3,5 1,-8 1</inkml:trace>
  <inkml:trace contextRef="#ctx0" brushRef="#br0" timeOffset="12068.895">0 775,'0'-22,"1"0,1 0,1 1,1-1,1 1,1-1,0 2,2-1,7-13,-14 32,23-52,3 1,1 2,29-38,-24 42,-27 36,0 0,1 0,0 1,1-1,0 1,1 1,0 0,0 0,1 1,0 0,1 1,-1 0,2 0,-1 1,0 1,1 0,7-2,106-16,-118 21,0 0,0 1,1-1,-1 2,0-1,1 1,-1 0,1 0,-1 1,0 0,1 0,-1 1,0 0,0 0,0 1,0 0,-1 0,1 0,-1 1,4 2,-10-6,-1 1,1-1,-1 0,1 0,0 0,-1 0,1 0,0 1,-1-1,1 0,0 0,-1 0,1 1,0-1,-1 0,1 1,0-1,0 0,0 1,-1-1,1 0,0 1,0-1,0 0,0 1,-1-1,1 0,0 1,0-1,0 1,0-1,0 0,0 1,0-1,0 1,0-1,0 0,0 1,0-1,1 1,-1-1,0 0,0 1,0-1,0 0,1 1,-1-1,0 0,0 1,1-1,-1 0,-40-7,-183-100,222 106,0 1,0-1,0 1,-1 0,1 0,0 0,0-1,0 1,0 0,0 0,0 0,0 1,0-1,-1 0,1 0,0 1,0-1,0 0,0 1,0-1,0 1,0-1,0 1,1 0,-1-1,0 1,0 0,0 0,1 0,-1-1,0 1,1 0,-1 0,1 0,-1 0,1 0,-1 0,1 0,0 0,-1 0,1 1,0-1,0 0,0 1,-4 56,4-50,8 133,-8-140,1 0,-1 0,1 0,-1 0,1 0,-1 0,1 0,0-1,0 1,-1 0,1 0,0 0,0-1,0 1,0 0,0-1,0 1,0-1,0 1,0-1,0 0,0 1,0-1,0 0,1 0,-1 0,0 0,0 0,0 0,0 0,0 0,1 0,-1 0,0-1,0 1,0 0,0-1,0 1,0-1,0 1,0-1,0 0,0 1,0-1,0 0,49-36,-43 31,97-59,-103 65,0 0,0-1,0 1,1 0,-1 0,0-1,0 1,0 0,0 0,0 0,0 0,0 1,1-1,-1 0,0 0,0 1,0-1,0 1,0-1,0 1,0-1,0 1,0-1,0 1,-1 0,1 0,0-1,0 1,0 0,-1 0,1 0,-1 0,1 0,-1 0,1 0,-1 0,1 0,-1 0,0 0,1 0,-1 0,0 0,0 1,0-1,0 0,0 0,0 0,0 0,-1 0,1 0,0 1,-4 13</inkml:trace>
</inkml:ink>
</file>

<file path=ppt/ink/ink5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8,'-10'5,"3"1,1-4,7-9,-2-1,0 4,-5 3,-6 6,3 3,9 0,8-1,9-3,0-1</inkml:trace>
</inkml:ink>
</file>

<file path=ppt/ink/ink5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0,'-9'10,"-4"7,5 2,5-8,7-6,7-3,-2-2,-8-2,1 1,0-1</inkml:trace>
</inkml:ink>
</file>

<file path=ppt/ink/ink5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1 378,'5'0,"6"0,6 0,6 0,2 0,3 0,1 0,0 0,1 0,-1 0,0 0,0 0,-1 0,1 0,-11 0,-7 0</inkml:trace>
  <inkml:trace contextRef="#ctx0" brushRef="#br0" timeOffset="373.129">1 604,'19'0,"16"0,7 0,-4-4,-3-3,-3 1,-2 2,-2 0,0 2,-1 1,1 0,0 1,-5 1</inkml:trace>
  <inkml:trace contextRef="#ctx0" brushRef="#br0" timeOffset="879.797">989 68,'0'454,"-25"-322,21-135,4-8</inkml:trace>
  <inkml:trace contextRef="#ctx0" brushRef="#br0" timeOffset="1282.915">651 97,'16'-12,"0"1,1 0,0 1,1 1,0 1,1 1,0 0,0 2,0 0,1 1,-1 1,1 0,0 2,0 0,0 2,0 0,-1 1,13 3,53-3,111-1,-194-1,0 0,-1 0,1 0,0 0,0 0,-1 0,1 1,0-1,-1 1,1-1,-1 1,1 0,0-1,-1 1,1 0,-1 0,0 0,1 0,-1 0,0 1,1-1,-1 0,0 1,0-1,0 0,0 1,0 0,-1 9</inkml:trace>
  <inkml:trace contextRef="#ctx0" brushRef="#br0" timeOffset="1650.126">565 831,'29'-15,"29"-9,8-1,0 4,-9 1,-3 4,-6 4,-7 4,-5 4,-4-2,-3 0,-1 0,-1 2,0 2,0 0,0-3,1-1,-5 0</inkml:trace>
  <inkml:trace contextRef="#ctx0" brushRef="#br0" timeOffset="2496.358">1441 520,'-178'361,"164"-333,11-19,12-18,150-212,39 33,-198 187,1 0,-1 0,1 0,0 0,-1 0,1 0,0 1,0-1,0 0,-1 0,1 1,0-1,0 1,0-1,0 1,0-1,0 1,0-1,0 1,0 0,1 0,-1 0,0-1,0 1,0 0,0 0,0 0,0 1,0-1,0 0,1 0,-1 1,0-1,0 0,0 1,0-1,0 1,0 0,-1-1,1 1,0-1,0 1,0 0,0 0,-1 0,1 0,0-1,-1 1,1 0,-1 0,1 0,-1 0,1 0,-1 0,0 1,9 64,18 165,-27-229,0 1,0 0,-1-1,1 0,-1 1,1-1,-1 1,0-1,0 0,0 1,0-1,-1 0,1 0,0 0,-1 0,0 0,1 0,-1 0,0-1,0 1,0 0,0-1,0 0,0 1,-1-1,1 0,0 0,0 0,-1-1,1 1,-1-1,1 1,-1-1,1 0,-1 0,1 0,-1 0,1 0,-1 0,1-1,-3 0,-5-1,1 0,-1-1,1 0,0 0,0-1,0-1,0 1,1-1,-1-1,-1-2,-92-93,88 89</inkml:trace>
  <inkml:trace contextRef="#ctx0" brushRef="#br0" timeOffset="5503.86">2146 40,'-7'1,"-1"-1,1 2,0-1,-1 1,1 0,0 0,0 1,1 0,-1 0,0 1,1 0,0 0,0 0,0 1,1 0,-1 0,1 0,0 1,1 0,-1 0,1 0,0 0,1 1,0-1,0 1,0 0,0 0,1 0,0 5,-60 247,60-246,0-1,1 1,1 0,0 0,0-1,1 1,1 0,1 0,-1-1,2 0,0 1,0-1,1-1,1 1,0-1,0 0,1 0,1 0,0-1,0-1,1 1,0-1,0-1,1 1,0-2,1 1,0-2,0 1,6 1,3-5,0-1,0 0,1-2,-1 0,0-2,0 0,0-1,0-1,0-1,-1 0,0-2,0 0,0-1,3-4,-2 5,0-2,-1-1,0 0,-1-2,0 0,-1 0,-1-2,1 0,-2-1,0-1,-1 0,-1-1,0 0,-2-1,0-1,0 0,-2 0,0-1,-2 0,5-18,-10 30,-1-1,0 1,-1-1,0 0,0 1,-1-1,0 0,0 1,-1-1,0 1,0-1,-1 1,0 0,-1 0,0 0,0 1,-1-1,0 1,0 0,0 0,-1 1,0 0,-2-2,-6-4,1 1,-2 0,1 1,-2 0,1 1,-1 1,-1 1,1 0,-1 1,-15-3,13 5,0 1,0 1,0 1,0 0,0 2,0 0,0 1,0 1,1 1,-1 0,1 1,0 1,0 1,0 1,1 1,1 0,-1 1,1 0,1 1,0 1,1 1,-2 2,-6 11</inkml:trace>
  <inkml:trace contextRef="#ctx0" brushRef="#br0" timeOffset="5969.885">1920 491,'111'-50,"-95"41,0 0,1 1,0 0,0 2,1 0,-1 1,1 0,1 2,-1 0,11 0,-24 4,-1 0,0 1,1-1,-1 1,0 0,0 0,0 0,0 1,0-1,-1 1,1 0,-1 0,1 0,-1 1,0-1,-1 1,1 0,-1-1,1 1,-1 0,0 1,0-1,-1 0,1 2,24 37,-18-36,0-1,0 0,1 0,0-1,0 0,0 0,1-1,-1 0,1-1,0 0,0-1,0 0,0-1,0 1,0-2,1 0,-1 0,0-1,0 0,1 0,-1-2,0 1,-1-1,7-3,-2-5,-17 7</inkml:trace>
</inkml:ink>
</file>

<file path=ppt/ink/ink5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0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57 113,'5'5,"6"2,6-1,5-1,4-1,2-2,1-1,0 4,0 1,1 0,-1-1,0-2,-1-1,0-1,-4-6,-7-1</inkml:trace>
  <inkml:trace contextRef="#ctx0" brushRef="#br0" timeOffset="261.889">0 367,'39'-4,"16"-3,5 1,-3 2,-7 0,-7 2,-11 1</inkml:trace>
  <inkml:trace contextRef="#ctx0" brushRef="#br0" timeOffset="832.258">226 0,'42'59,"-25"-41,130 127,-146-140,0-1,0 1,0 0,-1 0,0 0,0-1,0 1,0 0,-1 0,0 0,0-1,0 1,0 0,-1-1,0 1,0-1,0 1,-1-1,1 0,-1 0,0 0,0-1,0 1,-1-1,1 1,-1-1,0 0,0 0,0-1,0 1,0-1,0 0,-2 0,-8 10,-15 12,3-4,1 2,1 0,1 2,2 0,-17 24,29-30,7-5</inkml:trace>
</inkml:ink>
</file>

<file path=ppt/ink/ink5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0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31 311,'-2'2,"0"-1,1 1,-1 0,0 0,1 0,-1 0,1 0,0 0,-1 0,1 1,0-1,1 0,-1 1,0-1,1 0,-1 1,1-1,-1 1,1-1,0 3,0-2,-9 247,11-154,10-1,-12-93,1 0,0 1,0-1,0 0,0 1,0-1,0 0,1 0,-1 0,1 0,0 0,-1 0,1-1,0 1,0-1,0 1,0-1,0 1,1-1,-1 0,0 0,1 0,-1-1,0 1,1 0,-1-1,1 0,-1 1,1-1,-1 0,1 0,-1 0,1-1,-1 1,1-1,0 0,14-5,0-1,0 0,-1-2,0 0,0 0,-1-2,-1 0,0-1,0 0,-1-1,-1 0,0-1,-1 0,0-1,-1-1,2-5,-12 22,0 0,0 0,0-1,0 1,0 0,0 0,1 0,-1 0,0-1,1 1,-1 0,0 0,1-1,-1 1,1 0,-1-1,1 1,-1 0,1-1,-1 1,1-1,0 1,-1-1,1 1,0-1,-1 1,1-1,0 0,0 1,0-1,-1 0,1 0,0 1,0-1,0 0,0 0,-1 0,1 0,0 0,0 0,0 0,0-1,-1 1,1 0,0 0,0-1,0 1,-1 0,1-1,0 1,-1-1,1 1,0-1,-1 1,1-1,0 1,-1-1,1 0,-1 1,1-1,-1 0,0 0,1 1,-1-1,0 0,1 0,-1 0,0 1,0-1,1-1,9 39,-8-27,0 1,1 0,0-1,1 0,0 1,1-2,0 1,0 0,1-1,1 0,-1 0,1-1,1 0,0 0,-5-6,0 0,0 0,0-1,0 1,0-1,0 0,1 0,-1 0,0 0,1-1,-1 1,1-1,-1 0,1 0,-1 0,0-1,1 1,-1-1,1 1,-1-1,0 0,0-1,0 1,1-1,-1 1,0-1,-1 0,1 0,0 0,2-2,66-82,-52 54,-2-1,-1 0,-1-1,-2-1,-1 0,-3-1,0 0,-2-3,-6 35,-1 1,1-1,-1 0,0 0,0 0,0 0,-1 1,0-1,1 0,-1 0,0 1,-1-1,1 1,-1-1,0 1,1-1,-3-1,-8-7</inkml:trace>
  <inkml:trace contextRef="#ctx0" brushRef="#br0" timeOffset="385.034">1019 1,'-40'155,"24"-61,16-92,0 1,0 0,1-1,-1 1,1 0,-1-1,1 1,0-1,0 1,0-1,0 1,1-1,-1 0,1 0,-1 1,1-1,0 0,0 0,0-1,0 1,0 0,0-1,0 1,0-1,1 0,-1 1,1-1,-1-1,1 1,-1 0,1 0,2-1,125-8,-91 0,-19 7,-7 3</inkml:trace>
  <inkml:trace contextRef="#ctx0" brushRef="#br0" timeOffset="665.613">793 565,'57'-10,"25"-7,2-2,-8 4,-12 3,-12 4,-11 4,-6 2,-10 6,-9 2</inkml:trace>
  <inkml:trace contextRef="#ctx0" brushRef="#br0" timeOffset="1165.528">934 706,'24'-1,"-15"0,0 0,1 1,-1 0,1 0,-1 1,0 1,1-1,-1 1,0 1,0 0,0 0,-1 0,1 1,-1 1,1 0,-8-2,0-1,0 1,0 0,-1 0,1 0,-1-1,0 1,0 0,0 0,0 0,-1 0,1 0,-1-1,1 1,-1 0,0 0,0-1,0 1,0-1,-1 1,1-1,-1 1,0-1,1 0,-1 0,0 1,0-1,0-1,-1 1,1 0,0-1,-1 1,1-1,-1 1,0-1,1 0,-1 0,0 0,-7 7,-4 2,7-5,0-1,0 2,0-1,1 1,-1 0,1 0,1 1,-1-1,1 1,0 1,1-1,0 1,0 0,0-1,-1 8,5-13,0 0,0-1,0 1,1 0,-1-1,0 1,1-1,-1 1,1-1,0 1,-1-1,1 1,0-1,0 0,0 1,0-1,0 0,0 0,0 0,1 0,-1 0,0 0,1 0,-1 0,0 0,1-1,-1 1,1 0,-1-1,1 0,0 1,-1-1,1 0,-1 0,1 1,0-1,-1-1,1 1,1 0,65-9,79-50,-129 50</inkml:trace>
</inkml:ink>
</file>

<file path=ppt/ink/ink5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5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0,2 0,1 0,0 0,1 0,-1 0,0 0,-5 0</inkml:trace>
</inkml:ink>
</file>

<file path=ppt/ink/ink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58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1,'-4'5,"-1"0,1 0,0 0,1 0,-1 1,1 0,0-1,1 1,-1 0,1 1,0-1,1 0,0 1,0-1,0 0,1 1,-1-1,2 1,-1-1,1 1,0-1,0 1,1-1,-1 1,1 8,6 111,-5 1,-7 39,-42 37,9-68,35-123</inkml:trace>
  <inkml:trace contextRef="#ctx0" brushRef="#br0" timeOffset="290.664">1 538,'38'-15,"18"-4,4-4,-3 1,-7 6,-12 0,-7 2,-5 5,-6-2,-2 1,-4 3</inkml:trace>
  <inkml:trace contextRef="#ctx0" brushRef="#br0" timeOffset="767.632">566 58,'0'678,"-1"-675,0 0,0 1,1-1,-1 0,1 1,0-1,0 1,0-1,0 0,1 1,0-1,-1 0,1 1,0-1,0 0,1 0,-1 0,1 0,-1 0,1 0,0 0,0 0,1-1,-1 1,0-1,1 0,-1 1,1-1,0 0,0-1,0 1,0 0,0-1,0 0,0 1,1-1,-1-1,0 1,1 0,2-1,2-3,-1-1,0-1,1 0,-1 0,-1 0,1-1,-1 0,0 0,0 0,-1-1,4-5,0 1,52-43,-59 54,-1-1,0 0,1 0,-1 1,1-1,-1 1,1-1,-1 1,1 0,0-1,-1 1,1 0,-1 0,1 0,0 0,-1 0,1 1,-1-1,1 0,-1 1,1-1,-1 1,1 0,-1-1,1 1,-1 0,0 0,1 0,-1 0,0 0,0 0,0 0,0 0,0 1,0-1,0 0,0 1,0-1,-1 0,1 1,-1-1,1 1,-1-1,1 1,-1-1,0 1,0 0,1 0,16 108,-11-84</inkml:trace>
  <inkml:trace contextRef="#ctx0" brushRef="#br0" timeOffset="1240.21">1101 819,'13'0,"0"-1,0 0,0-1,0 0,0-1,-1 0,1-1,-1-1,0 0,-1 0,1-1,-1-1,0 0,0 0,3-5,-11 10,-1 1,1-1,-1-1,1 1,-1 0,0 0,0-1,0 1,-1-1,1 0,-1 1,1-1,-1 0,0 0,0 0,0 0,0 0,-1 0,1 0,-1 0,0-1,0 1,0 0,0 0,0 0,-1 0,0 0,1 0,-1 0,0 0,0 0,-1 0,1 0,-1 0,1 1,-1-1,0 1,0-1,0 1,0 0,0-1,-1 1,1 0,-2 0,-4 2,1 0,-1 0,1 1,0 0,-1 0,1 1,0 0,0 0,0 1,0 0,0 0,1 1,-1 0,1 0,0 0,0 1,1 0,-6 5,2-1,1 0,-1 0,1 1,1 0,0 0,0 1,1 0,1 1,-5 10,9-19,-1 1,1 0,0 0,0-1,0 1,1 0,0 0,-1 0,1 0,0 0,1 0,-1 0,1 0,0 0,0-1,0 1,0 0,1 0,-1-1,1 1,0-1,0 1,0-1,1 0,-1 0,1 0,0 0,0-1,0 1,0-1,0 1,2 0,7 1,-1 0,1 0,0-1,1-1,-1 0,0-1,1 0,-1-1,0 0,1-1,-1-1,0 0,0 0,0-1,0-1,0 0,0 0,-1-2,8-3,-1 0</inkml:trace>
  <inkml:trace contextRef="#ctx0" brushRef="#br0" timeOffset="1657.072">1441 904,'153'-217,"-136"211,-12 34,-2-10,-2-15,0 1,1-1,-1 0,1 1,-1-1,1 0,0 0,0 0,1 0,-1 0,1-1,-1 1,1-1,0 1,0-1,0 0,0 0,0 0,1-1,-1 1,0-1,1 0,-1 0,1 0,0 0,-1-1,1 1,0-1,-1 0,1 0,0 0,-1-1,2 1,4-2,1 0,-1 0,0-1,0 0,0 0,0-1,-1 0,0-1,1 0,-2 0,1-1,3-3,1-1,-1-2,1 0,-2 0,0-1,0 0,-1 0,-1-1,0-1,-1 1,-1-1,0 0,-1-2,-1-4</inkml:trace>
</inkml:ink>
</file>

<file path=ppt/ink/ink5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6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0,'-6'158,"9"-109,0 245,-5-274,-1 1,0 0,-2-1,0 0,-2 0,0 0,-1-1,-1 0,0 0,-2-1,0 0,-1-1,-1-1,-1 1,14-17,0 0,0-1,0 1,0 0,0-1,-1 1,1 0,0 0,0-1,0 1,0 0,0-1,-1 1,1 0,0 0,0-1,0 1,-1 0,1 0,0 0,-1-1,1 1,0 0,0 0,-1 0,1 0,0 0,-1 0,1 0,0-1,-1 1,1 0,0 0,0 0,-1 0,1 0,0 0,-1 0,1 1,0-1,-1 0,1 0,0 0,12-33,-2 16</inkml:trace>
  <inkml:trace contextRef="#ctx0" brushRef="#br0" timeOffset="433.21">384 142,'-236'197,"234"-196,0 0,0 1,0 0,0-1,0 1,0 0,0 0,1 0,-1 0,1 0,-1 1,1-1,0 0,0 1,0-1,0 1,0-1,0 1,1-1,-1 1,1 0,0-1,0 1,0 0,0-1,0 1,1-1,-1 1,1 0,0-1,-1 1,1-1,0 1,1-1,-1 0,0 0,1 1,-1-1,1 0,0 0,-1 0,1 0,1 0,89 70,-63-50,-23-19,0 1,0-1,0 2,0-1,-1 1,1-1,-1 1,-1 1,1-1,-1 1,0 0,0 0,0 0,-1 0,0 1,0-1,-1 1,0 0,1 4,-4 6</inkml:trace>
  <inkml:trace contextRef="#ctx0" brushRef="#br0" timeOffset="1151.767">779 86,'-6'-3,"0"1,1 0,-1 0,0 1,-1 0,1 0,0 0,0 1,0-1,-1 2,1-1,0 1,0 0,0 0,0 0,0 1,0 0,0 0,0 1,1 0,-1 0,1 0,0 0,0 1,0 0,-3 3,0-2,-102 83,108-85,1-1,0 0,-1 1,1 0,0-1,0 1,1-1,-1 1,0 0,1 0,0 0,0-1,-1 1,2 0,-1 0,0-1,1 1,-1 0,1 0,0-1,-1 1,2 0,-1-1,0 1,0-1,1 1,-1-1,1 0,0 0,0 0,0 0,0 0,0 0,0 0,0 0,0-1,1 0,-1 1,1-1,-1 0,1 0,0 0,-1 0,1-1,0 1,0-1,-1 1,3-1,37 9,-31-8,-1 0,1 1,-1 0,0 0,0 2,0-1,0 1,0 0,-1 1,1 0,-1 1,-1 0,1 0,-1 1,0 0,0 0,-1 1,2 3,-5-5,1 0,-2 1,1 0,0 0,-1 0,-1 0,1 1,-1-1,0 1,-1-1,0 1,0 0,0 0,-1-1,0 1,-1 0,0 0,0-1,-1 1,0-1,0 1,0-1,-1 0,0 1,-1-1,0-1,0 1,-5 5,-1 0,-2-1,1 0,-1-1,-1 0,0-1,-1 0,1-2,-1 1,-12 3,20-8,0-1,0 0,-1 0,1 0,-1-1,1 0,-1 0,0-1,1 0,-1 0,0 0,1-1,-1 0,1 0,-1-1,1 0,0 0,-1-1,1 1,0-1,0 0,1-1,-1 0,-1-1,5 3,0 0,-1-1,1 1,0-1,0 1,0-1,0 0,1 0,-1 1,1-1,0 0,0-1,0 1,0 0,0 0,1 0,0-1,-1 1,1 0,0 0,0-1,1 1,-1 0,1 0,0-1,0 1,0 0,0 0,0 0,1 0,-1 0,1 0,0 1,2-3,81-80,2 42,-61 33</inkml:trace>
</inkml:ink>
</file>

<file path=ppt/ink/ink5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0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0,6 0,2 0,3 0,1 0,0 0,1 0,-1 0,-5 0</inkml:trace>
</inkml:ink>
</file>

<file path=ppt/ink/ink5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0,'-5'8,"1"-1,1 1,-1-1,2 1,-1 0,1 0,0 0,0 0,1 1,0-1,1 0,-1 1,2-1,0 3,-2 5,2 487,-1-491</inkml:trace>
  <inkml:trace contextRef="#ctx0" brushRef="#br0" timeOffset="467.429">312 142,'-58'42,"2"3,1 1,-8 14,61-59,-1 1,1-1,0 1,0 0,0-1,0 1,0 0,0 0,0 0,1 1,-1-1,1 0,0 1,-1-1,1 0,0 1,1 0,-1-1,0 1,1-1,-1 1,1 0,0 0,0-1,0 1,0 0,0-1,1 1,-1 0,1-1,0 1,-1-1,1 1,1-1,-1 1,0-1,0 1,1-1,0 0,-1 0,1 0,0 0,1 1,67 31,-61-32,0 1,0 0,-1 1,1 0,-1 0,0 1,-1 0,1 0,-1 1,0 0,0 0,0 0,-1 1,0 0,-1 1,0-1,2 3,-6-7,-1-1,1 1,0-1,-1 1,1 0,-1-1,0 1,0-1,0 1,0 0,0-1,0 1,-1 0,0-1,1 1,-1-1,0 1,0-1,0 0,-1 1,1-1,-9 12</inkml:trace>
  <inkml:trace contextRef="#ctx0" brushRef="#br0" timeOffset="1084.411">566 311,'-5'9,"-1"-1,0-1,1 1,0 1,0-1,1 0,0 1,0 0,1 0,0 0,1 0,0 1,1-1,0 1,0-1,1 1,0-1,1 1,0-1,1 4,-2-11,1 0,0 0,0-1,1 1,-1 0,0-1,0 1,1-1,-1 0,1 1,-1-1,1 0,0 0,0 0,-1 0,1 0,0 0,0 0,0-1,0 1,0-1,0 0,0 1,0-1,0 0,0 0,0 0,0 0,0 0,0-1,0 1,0-1,0 1,0-1,-1 0,1 0,1 0,67-40,-42 21,-2-1,-1-2,0 0,-2-2,0-1,8-14,-8 11,-20 60,-37 142,50-46,-13-118,0 0,0 1,-1 0,0-1,-1 1,0 0,-1 0,0 0,0 0,-1 0,0 0,-1-1,0 1,-1 0,1-1,-2 0,0 1,0-1,0-1,-1 1,-1-1,1 0,-1 0,-1 0,0 0,-63 36,68-43,-1 0,1 0,0-1,-1 1,1 0,-1-1,1 0,-1 1,1-1,-1 0,1 0,-1 0,1-1,0 1,-1-1,1 1,-1-1,1 0,0 0,-1 0,1 0,0 0,0 0,0-1,0 1,0-1,0 1,0-1,0 0,1 0,-1 0,0-6,0 1,1 0,0 0,1 0,0-1,0 1,0 0,1-1,0 1,0 0,1 0,0 0,0 0,1 0,0 0,0 1,0-1,1 1,0 0,0 0,1 0,-1 1,4-4,116-103,-96 91,41-19,-48 29</inkml:trace>
</inkml:ink>
</file>

<file path=ppt/ink/ink5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0,'-5'5,"-6"1,-2 5,7 1,4-3</inkml:trace>
</inkml:ink>
</file>

<file path=ppt/ink/ink5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0,'-5'10,"-6"3,-2 4,2-1</inkml:trace>
</inkml:ink>
</file>

<file path=ppt/ink/ink5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29 423,'10'-5,"17"-1,9 0,3 1,0-3,-2-1,-2 2,-3 1,-2 3,-6 6,-7 2</inkml:trace>
  <inkml:trace contextRef="#ctx0" brushRef="#br0" timeOffset="270.815">0 621,'44'0,"18"0,4 0,-5 0,-12 0</inkml:trace>
  <inkml:trace contextRef="#ctx0" brushRef="#br0" timeOffset="666.173">847 0,'0'29,"0"24,0 7,0-1,-4-6,-3-8,1-6,2-5,0-3,2-3,-4-1,-1 0,1 0,1 0,-3-4,0-2,-4 1,0-3</inkml:trace>
  <inkml:trace contextRef="#ctx0" brushRef="#br0" timeOffset="970.064">509 0,'43'5,"39"1,14 0,-4-1,-8-1,-9-2,-12-1,-12-1,-10 0,-7 0,-5 0,-7 4,-7 7,-6 2</inkml:trace>
  <inkml:trace contextRef="#ctx0" brushRef="#br0" timeOffset="1219.968">424 678,'43'-5,"34"-6,13-2,-4 2,-12 3,-13-3,-13 1,-9 3,-7 1,-4 3,-7 1</inkml:trace>
  <inkml:trace contextRef="#ctx0" brushRef="#br0" timeOffset="2073.392">1327 423,'-56'93,"8"-13,-4-1,-43 49,44-77,52-74,88-78,210-179,-221 217,-77 63,-1-1,1 1,-1 0,1-1,-1 1,1 0,-1 0,1 0,-1-1,1 1,-1 0,1 0,-1 0,1 0,-1 0,1 0,-1 0,1 0,-1 0,1 0,-1 0,1 1,-1-1,1 0,-1 0,1 0,-1 1,1-1,-1 0,1 1,-1-1,1 0,-1 1,0-1,1 0,-1 1,0-1,1 1,-1-1,0 1,0-1,1 1,-1-1,0 1,0-1,0 1,0-1,1 1,-1-1,0 1,0-1,0 1,0-1,0 1,-1-1,1 1,0-1,0 1,0 0,0-1,-1 1,1-1,0 1,-10 39,9-37,-6 16,1 0,0 1,2 0,0 0,1 0,2 0,0 1,0-1,2 1,3 12,2 30,-46-61,6-13,0-2,1 0,1-3,-30-18,37 20</inkml:trace>
  <inkml:trace contextRef="#ctx0" brushRef="#br0" timeOffset="2616.553">2089 112,'-41'26,"0"2,2 1,2 2,0 1,-23 29,45-44,1 0,1 0,0 1,2 1,0 0,1 0,0 1,-3 15,10-27,0 1,1-1,0 1,1 0,-1-1,2 1,-1 0,1 0,1 0,-1 0,2-1,-1 1,1 0,0-1,1 1,0-1,1 0,-1 1,1-2,1 1,0 0,3 3,-2-4,1 0,0-1,0 0,1 0,0-1,0 0,0 0,0-1,1 0,-1 0,1-1,0 0,0-1,1 0,-1 0,0-1,1-1,-1 1,0-1,1-1,-1 0,4 0,12-3,0-1,0-1,0-1,-1-1,0-1,-1-2,17-9,-24 13,-1 0,0-2,-1 1,0-2,0 0,-1 0,0-2,-1 1,0-2,-1 1,-1-2,0 1,0-1,-2-1,0 0,0 0,-1 0,-1-1,-1 0,0 0,-1-1,-1 1,0-1,-1-5,-2 15,0-1,0 1,-1 0,0 0,-1 0,1 0,-1 0,-1 0,1 0,-1 1,0-1,-1 1,1-1,-1 1,-1 1,1-1,-1 0,0 1,0 0,0 0,-1 1,0 0,0 0,0 0,0 0,-1 1,1 0,-1 0,0 1,0 0,0 0,0 1,-2-1,-144 18,121-10</inkml:trace>
  <inkml:trace contextRef="#ctx0" brushRef="#br0" timeOffset="2898.922">1751 508,'22'-14,"0"1,2 1,-1 1,1 1,1 2,0 0,0 1,0 1,1 2,0 1,6 0,-17 5,-1 1,0 0,0 1,0 0,-1 1,0 1,0 0,0 1,4 3,-4-2,1-1,0 0,0-1,0-1,1 0,0-1,15 3,45-10,-57-3</inkml:trace>
</inkml:ink>
</file>

<file path=ppt/ink/ink5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6.7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1531,'2'-2,"-1"0,0 0,1 0,0 0,-1 1,1-1,0 0,0 1,-1 0,1-1,0 1,0 0,1 0,-1 0,0 0,0 1,0-1,1 1,-1-1,0 1,1 0,-1-1,0 1,1 1,0-1,0 0,412-8,-28-16,-51-5,22 29,-164-26,-46 13,-103 6,0 2,-1 2,1 2,14 3,97-5,25-24,-23 15,-111 4,-1 2,1 2,0 2,0 2,28 5,-52-1,-5 2</inkml:trace>
  <inkml:trace contextRef="#ctx0" brushRef="#br0" timeOffset="17708.499">1355 1700,'11'-168,"8"75,43-204,62-162,-78 305,-85 172,-172 103,211-121,0 0,0 0,1 0,-1 1,0-1,1 0,-1 1,0-1,0 0,0 1,1-1,-1 0,0 1,0-1,0 0,0 1,0-1,0 1,1-1,-1 0,0 1,0-1,0 1,0-1,0 0,-1 1,1-1,0 0,0 1,0-1,0 1,0-1,0 0,-1 1,1-1,0 0,0 1,-1-1,1 0,0 0,0 1,-1-1,1 0,0 0,-1 1,1-1,0 0,-1 0,1 0,0 1,-1-1,1 0,0 0,-1 0,1 0,-1 0,1 0,37 2,-32-2,388-2,-432-20,-223-80,238 94</inkml:trace>
  <inkml:trace contextRef="#ctx0" brushRef="#br0" timeOffset="18275.104">1919 34,'-8'3,"0"0,1 0,-1 1,0 0,1 0,0 1,0 0,0 0,1 1,0 0,0 0,0 0,1 1,0 0,0 0,0 0,1 0,0 1,1 0,0 0,0 0,0 0,1 0,1 0,-1 1,1 6,0-4,0 0,1 0,0 0,1 0,0 0,1-1,0 1,1 0,0-1,0 0,1 1,1-2,0 1,0 0,1-1,0 0,0 0,1-1,1 1,-1-2,1 1,0-1,1 0,0-1,0 0,0 0,1-1,0 0,10 3,-8-6,1-1,-1 0,1-1,-1-1,1 0,-1 0,1-1,-1-1,0 0,0 0,0-2,0 1,-1-2,0 1,0-1,0-1,-1 0,0-1,0 0,-1 0,6-6,-4 4,-1 0,1-1,-1 0,-1-1,0 0,-1 0,0-1,-1 0,-1 0,3-7,-7 14,1 0,-1 0,0 0,-1-1,0 1,1 0,-2-1,1 1,-1-1,0 1,-1-1,1 1,-1-1,0 1,-1 0,0 0,0-1,0 1,-1 0,1 1,-2-1,1 0,0 1,-4-4,-5-1,0 0,0 1,-1 0,-1 1,0 1,0 0,0 0,-1 2,1 0,-1 0,-1 2,1 0,0 0,-1 2,0 0,1 0,-1 2,0 0,1 0,-1 2,1 0,-4 1,-18 3</inkml:trace>
  <inkml:trace contextRef="#ctx0" brushRef="#br0" timeOffset="18890.518">1439 289,'28'-5,"-1"2,1 0,0 2,0 1,0 2,16 2,58 2,241-7,-154-25,13-5,-174 31,-4 0</inkml:trace>
</inkml:ink>
</file>

<file path=ppt/ink/ink5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2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0 254,'20'0,"15"0,7 0,1 0,-2 0,-3 0,-4 0,-2 0,-2 0,-1 0,-1 0,-1 0,1 0,-5-4,-2-3,1 1,-9 2,-6 0</inkml:trace>
  <inkml:trace contextRef="#ctx0" brushRef="#br0" timeOffset="279.082">28 453,'34'0,"25"0,8 0,-8-5,-9-2,-8 1,-7 1,-4 2,-3 0,-6-3,-6 0</inkml:trace>
  <inkml:trace contextRef="#ctx0" brushRef="#br0" timeOffset="966.045">311 0,'199'143,"-115"-85,-81-55,0-1,-1 2,1-1,-1 0,1 1,-1-1,-1 1,1-1,0 1,-1 0,0 0,1 0,-2 0,1 0,0 0,-1 0,0 0,0 0,0 0,0 0,-1 0,1 0,-1 0,0 0,0 0,-1 0,1-1,-1 1,0 0,-1 1,-73 104,-147 89,199-176</inkml:trace>
</inkml:ink>
</file>

<file path=ppt/ink/ink5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1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1,'-5'0,"-6"5,3 1,3-5,8-2,2-2</inkml:trace>
</inkml:ink>
</file>

<file path=ppt/ink/ink5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2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1,'-4'5,"-8"1,5 0,2-1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6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0 904,'3'1,"-1"-1,1 1,0-1,-1 0,1 0,-1 0,1 0,0 0,-1 0,1-1,-1 1,1-1,-1 0,1 0,-1 0,0 0,1 0,-1 0,0-1,0 1,0-1,0 0,0 1,0-1,0 0,0 0,-1 0,1 0,-1-1,1 1,-2 1,51-55,-3-2,-3-1,23-43,75-147,-22 39,-121 207,1 1,0 0,0-1,0 1,0 0,1 0,-1 0,0 0,1 0,0 0,-1 0,1 0,0 1,0-1,0 1,0-1,0 1,0 0,1 0,-1 0,0 0,1 0,-1 0,0 0,1 1,-1 0,1-1,-1 1,1 0,-1 0,1 0,-1 0,1 1,-1-1,1 1,-1-1,0 1,1 0,-1 0,0 0,0 0,1 1,-1-1,0 1,0-1,0 1,0 0,12 14,0 1,-2 1,0-1,-1 2,-1 0,0 0,-2 0,0 1,2 11,-9-29,21 53,-3 0,-2 1,-3 1,-2 1,-2 2,-9-58,0 0,-1 0,1 1,-1-1,1 0,-1 0,0 1,0-1,0 0,0 1,0-1,0 0,-1 1,1-1,-1 0,1 0,-1 0,0 0,0 1,0-1,0 0,-1 0,1-1,0 1,-1 0,1 0,-1-1,0 1,1-1,-1 1,0-1,0 0,0 1,0-1,0 0,0-1,0 1,-1 0,1-1,0 1,0-1,-1 1,1-1,0 0,-1 0,-1 0,-13-3,-1-1,1-1,1-1,-1 0,1-1,0 0,0-1,1-1,-36-17,-263-139,297 158,18 7</inkml:trace>
  <inkml:trace contextRef="#ctx0" brushRef="#br0" timeOffset="633.873">1693 227,'-252'23,"226"-19,1 0,0 2,0 1,0 1,1 1,0 1,-22 14,45-24,0 0,0 0,1 1,-1-1,0 0,0 1,1-1,-1 0,0 1,1-1,-1 1,0-1,1 1,-1 0,1-1,-1 1,1 0,-1-1,1 1,0 0,-1-1,1 1,0 0,0 0,-1-1,1 1,0 0,0 0,0 0,0-1,0 1,0 0,0 0,0 0,0-1,0 1,1 0,-1 0,0 0,0-1,1 1,-1 0,1-1,-1 1,0 0,1-1,-1 1,1 0,0-1,-1 1,1-1,-1 1,1-1,0 1,0-1,-1 0,1 1,0-1,46 21,-47-21,48 12,-41-12,1 1,-1 0,0 1,0-1,0 2,0-1,0 1,0 0,0 0,-1 1,0 0,1 0,-2 0,1 1,2 2,-7-2,0-1,0 1,-1-1,1 1,-1 0,0-1,-1 1,1 0,-1-1,0 1,0-1,0 1,-1-1,1 1,-1-1,0 0,-1 0,1 0,-1 0,1 0,-1-1,0 1,-1-1,1 0,-1 0,-3 3,-34 26,34-27,-1-1,1 1,1 1,-1-1,1 1,0 0,0 1,0 0,1-1,0 2,1-1,-1 0,1 1,1 0,-1 2,3-7,1 0,0 0,-1 0,1 0,0 0,1 1,-1-1,1 0,-1 0,1 0,0 0,0 0,0 0,0-1,1 1,-1 0,1 0,0-1,0 1,0-1,0 0,0 1,0-1,1 0,-1 0,1-1,-1 1,1 0,0-1,0 0,-1 1,1-1,2 0,3 2,-1 0,1-1,0 0,-1-1,1 0,0 0,0 0,0-1,0 0,0-1,-1 0,7-1,-5-1,1 0,-1-1,-1 0,1-1,-1 0,1 0,-2-1,1 0,0 0,-1-1,0 0,-1 0,0-1,0 1,0-1,-1-1,2-3,1-7</inkml:trace>
  <inkml:trace contextRef="#ctx0" brushRef="#br0" timeOffset="968.732">1355 29,'-7'37,"1"0,1 0,3 0,1 0,2 1,1-1,5 21,33 287,-41-44,6-252,1-31</inkml:trace>
  <inkml:trace contextRef="#ctx0" brushRef="#br0" timeOffset="1504.649">1976 57,'-5'44,"3"32,3 9,0-5,0-12,5-12,2-11,-2-9,0-5,-3-3,-1-2,0 0,3-5,1-6</inkml:trace>
  <inkml:trace contextRef="#ctx0" brushRef="#br0" timeOffset="6451.691">1890 114,'93'-46,"-58"32,0 1,1 2,0 1,1 2,32-2,-64 9,0 1,1 0,-1 0,0 0,0 0,1 1,-1 0,0 0,0 1,0-1,0 1,0 0,-1 0,1 1,0-1,-1 1,0 0,0 0,0 1,0-1,0 1,0 0,-1 0,0 0,0 1,0-1,-1 1,1-1,-1 1,0 0,0 0,-1 0,1 0,-1 0,0 0,-1 3,1 5,-2-1,0 1,0-1,-1 1,-1-1,0 0,0 0,-1 0,-1 0,0-1,-1 0,0 0,0 0,-2-1,1 0,-1 0,0 0,-1-1,-1 0,9-9,0 1,0 0,-1 0,1 0,0 0,0 0,0 0,0 1,0-1,0 0,1 0,-1 1,0-1,0 1,1-1,-1 0,1 1,0-1,-1 1,1-1,0 1,0-1,0 1,0-1,0 1,0-1,0 1,1-1,-1 1,0-1,1 1,-1-1,1 1,0-1,-1 0,1 1,0-1,0 0,0 0,0 0,0 1,0-1,0 0,0 0,1-1,-1 1,0 0,0 0,1 0,-1-1,1 1,-1-1,1 1,-1-1,1 0,15 7,-1 0,0 0,-1 2,0-1,0 2,-1 0,-1 1,1 1,-2 0,1 0,3 7,-14-16,0 0,0 0,-1 0,1 0,-1 0,0 1,0-1,0 0,0 1,-1-1,1 0,-1 1,0-1,0 1,0-1,0 1,-1-1,1 0,-1 1,0-1,0 0,0 0,0 1,-1-1,0 0,1 0,-1 0,0-1,0 1,0 0,-1-1,1 1,-1-1,1 0,-1 0,0 0,-1 1,-7 5,-1 0,0 0,-1-1,1-1,-1 0,-1-1,1 0,-9 1,3-1,1-2,0 0,-1-1,0-1,1-1,-1-1,0 0,1-2,-1 0,1-1,0 0,-16-7,10-1</inkml:trace>
  <inkml:trace contextRef="#ctx0" brushRef="#br0" timeOffset="7192.492">3302 199,'-33'0,"1"2,-1 2,1 0,0 2,1 2,-1 1,-14 6,34-10,0 1,0 0,0 1,1 0,0 0,1 1,-1 1,1 0,1 0,0 1,0 0,1 1,0-1,1 2,0-1,1 1,0 0,1 0,1 1,0-1,-3 14,6-21,1 0,0 0,-1 0,2 0,-1 0,0 0,1 0,0 0,0 0,1 0,-1-1,1 1,0 0,0-1,1 1,-1-1,1 0,0 0,0 0,1 0,-1 0,1-1,0 1,0-1,0 0,0 0,0-1,1 1,-1-1,1 0,-1 0,1 0,2 0,16 4,-1-1,1-1,0-1,0-1,0-1,18-1,-19-1,-1 0,0-2,0 0,0-1,0-1,0-1,-1-1,0-1,-1 0,17-11,-18 9</inkml:trace>
  <inkml:trace contextRef="#ctx0" brushRef="#br0" timeOffset="7438.792">3330 340,'-38'5,"-32"6,-9 1,4-1,10-2,12-4,19-1,20-3,13 0</inkml:trace>
</inkml:ink>
</file>

<file path=ppt/ink/ink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19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57 142,'-1'0,"1"-1,0 1,-1 0,1-1,-1 1,1 0,-1-1,1 1,-1 0,1 0,-1 0,1-1,-1 1,1 0,-1 0,0 0,1 0,-1 0,1 0,-1 0,1 0,-1 0,1 0,-1 1,1-1,-1 0,0 0,1 0,-1 1,1-1,0 0,-1 0,1 1,-1-1,1 0,-1 1,1-1,0 1,-1-1,1 1,0-1,-1 1,1-1,0 1,0-1,-1 1,1-1,0 1,0-1,0 1,0-1,0 1,0-1,0 1,0-1,0 1,0 0,0-1,0 1,0 0,-5 39,5-40,-13 144,9-129,0-1,1 1,1-1,0 1,1 0,0 0,2 0,0 0,0-1,1 1,1 0,0-1,1 1,1-1,0 0,1-1,1 1,3 5,-7-16,1 0,-1 0,1 0,-1 0,1 0,0-1,0 1,0-1,0 0,1-1,-1 1,1-1,-1 1,1-1,-1-1,1 1,-1-1,1 0,0 0,-1 0,1 0,0-1,-1 0,1 0,-1 0,1 0,-1-1,0 0,0 0,1 0,2-2,7-4,1-1,-1 0,-1-1,0 0,0-1,-1-1,0 0,2-4,0-2,0 0,-2-2,0 1,-2-1,0-1,-1 0,0-4,36-72,-33 123,-10 0,-3-9,1-1,1 1,1-1,0 0,1 1,1-1,1 0,0 0,1-1,0 0,1 0,1 0,1 0,-5-10,0 1,0-1,0 0,1-1,0 1,0-1,0 0,0 0,0 0,1-1,0 0,0 0,0 0,0-1,0 0,0 0,1 0,-1-1,1 0,-1 0,1-1,-1 0,1 0,-1-1,1 1,-1-1,5-2,0 0,0 0,-1-1,1-1,-1 0,0 0,0-1,-1 0,0 0,0-1,0-1,-1 0,0 0,-1 0,1-1,3-7,85-152,-93 162,2-2,-1 1,-1-1,0 0,0 0,0 0,-1-1,0 1,-1-1,0 1,0-1,-1 1,0-1,-9-4,3 19</inkml:trace>
  <inkml:trace contextRef="#ctx0" brushRef="#br0" timeOffset="981.204">1468 170,'-29'6,"0"2,0 1,1 2,0 0,1 2,0 1,1 1,1 1,0 1,1 2,1 0,-15 17,34-32,0 1,0-1,0 1,1-1,-1 1,1 0,1 0,-1 0,1 1,-1-1,1 1,1-1,-1 1,1 0,0-1,0 1,1 0,0 0,0 0,0-1,1 1,0 0,0 0,0-1,1 1,0 0,0-1,0 0,0 1,1-1,0 0,0 0,1 0,-1-1,1 1,0-1,0 0,1 0,-1-1,1 1,0-1,0 0,0 0,0 0,6 1,-3-2,0 0,0-1,0 0,0-1,0 0,0 0,0 0,0-1,0-1,0 1,0-1,0-1,0 1,-1-1,1-1,-1 1,0-1,0-1,0 1,2-3,7-6,0-1,0 0,-1-2,-1 1,-1-2,0 0,3-7,92-185,-106 198,-10 31,4-7,0 1,1-1,1 0,0 1,1 0,1-1,0 1,1 0,0-1,1 1,0-1,1 1,1-1,0 0,1 0,0-1,1 1,1-1,-1 0,9 10,-11-17,-1 1,1-1,0 0,0 0,0 0,0-1,1 0,0 1,0-2,0 1,1 0,-1-1,1 0,-1-1,1 1,0-1,0 0,0 0,1-1,-1 0,0 0,1 0,-1-1,0 0,1 0,-1-1,0 0,1 0,4-2,-3-2,0-1,0 0,-1-1,0 0,0 0,0 0,-1-1,0 0,-1-1,0 1,0-1,-1 0,0 0,0 0,-1-1,0-1,10-22,52-153,-33 111,-32 75,0-1,1 1,-1 0,0-1,0 1,1 0,-1 0,0-1,0 1,1 0,-1 0,0-1,0 1,1 0,-1 0,0 0,1 0,-1-1,1 1,-1 0,0 0,1 0,-1 0,0 0,1 0,-1 0,0 0,1 0,-1 0,1 0,-1 0,0 0,1 1,-1-1,0 0,1 0,-1 0,0 0,1 1,-1-1,0 0,0 0,1 0,-1 1,0-1,1 0,-1 1,0-1,0 0,0 1,0-1,1 0,-1 1,0-1,0 0,0 1,0-1,0 0,0 1,0-1,0 0,0 1,0-1,0 1,0-1,0 0,0 1,0-1,0 0,0 1,3 30,-3-30,17 206,-14-196,0 1,0-1,1-1,1 1,0 0,0-1,1 0,0 0,1-1,0 0,1 0,0 0,0-1,3 2,-9-9,0 0,0 1,0-1,0 0,1 0,-1 0,1-1,-1 1,0-1,1 1,-1-1,1 0,-1 0,1 0,-1 0,1 0,-1 0,1-1,-1 1,1-1,-1 0,0 0,1 0,-1 0,0 0,0 0,0-1,0 1,0-1,0 1,0-1,0 0,0 0,-1 1,1-1,-1-1,0 1,1 0,-1 0,0-1,43-95,14-156,-58 253,0-1,0 1,0 0,0 0,0-1,1 1,-1 0,0 0,1 0,-1-1,1 1,-1 0,1 0,0 0,-1 0,1 0,0 0,0 0,0 0,0 1,0-1,0 0,0 0,0 1,0-1,0 1,0-1,0 1,0-1,1 1,-1-1,0 1,1 0,6 4</inkml:trace>
  <inkml:trace contextRef="#ctx0" brushRef="#br0" timeOffset="1401.771">2512 396,'20'-9,"-1"-1,0 0,0-2,-1 0,-1-1,0-1,-1-1,-1 0,0-1,-1 0,0-1,-2-1,0 0,-1-1,-1 0,0 0,-9 16,0 0,0 1,-1-1,1 0,0 1,-1-1,0 0,0 0,1 0,-2 1,1-1,0 0,0 0,-1 0,0 1,1-1,-1 0,0 1,-1-1,1 1,0-1,-1 1,1-1,-1 1,0 0,1 0,-1 0,0 0,0 0,-1 0,1 1,0-1,-1 1,1-1,-1 1,1 0,-1 0,0 0,1 0,-1 1,0-1,1 1,-1-1,0 1,0 0,0 0,1 0,-1 1,0-1,0 1,1-1,-1 1,-1 1,-11 5,0 1,0 0,1 2,0-1,1 2,0 0,1 0,0 1,0 1,2 0,-1 0,2 1,0 1,1-1,0 1,1 1,1 0,-3 8,4-16,0 0,1 1,0-1,0 1,1 0,0 0,0 0,1 1,1-1,-1 0,1 1,1-1,0 1,0-1,1 1,0-1,1 1,0-1,0 0,1 0,0 0,1 0,0 0,0-1,1 1,0-1,1-1,-1 1,2-1,-1 0,1 0,2 2,11-1,1 0,0-1,0-1,0-1,1-1,-1-1,1-1,0 0,0-2,0-1,0 0,7-3,-10 3,0-1,-1-1,1-1,-1 0,0-1,0-1,0-1,-1-1,9-5,-9 1</inkml:trace>
  <inkml:trace contextRef="#ctx0" brushRef="#br0" timeOffset="1967.379">3359 254,'24'-5,"27"-6,10-1,-1 1,-6 2,-2 4,-6 1,-5 3,-5 0,-9-3,-3-2,-3 0,2 2,0 1,2 1,1 1,-3-4,-7-1</inkml:trace>
  <inkml:trace contextRef="#ctx0" brushRef="#br0" timeOffset="2267.048">3443 480,'298'0,"-40"-52,-131 21,-105 29</inkml:trace>
  <inkml:trace contextRef="#ctx0" brushRef="#br0" timeOffset="5650.976">3754 0,'18'3,"-1"0,1 2,-1-1,0 2,0 0,-1 2,0-1,0 2,-1 0,0 1,0 1,-1 0,3 4,43 28,-30-25,1-2,0-1,1-1,1-2,0-1,25 4,0 7,-96 1,-87 75,60-40,-104 100,73-61,84-74</inkml:trace>
</inkml:ink>
</file>

<file path=ppt/ink/ink5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7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1 339,'24'0,"13"0,4 0,1 0,-2 0,-4 0,-2 0,-8 0</inkml:trace>
  <inkml:trace contextRef="#ctx0" brushRef="#br0" timeOffset="266.042">57 481,'29'5,"24"1,7 0,-1-1,-6-2,-12-1</inkml:trace>
  <inkml:trace contextRef="#ctx0" brushRef="#br0" timeOffset="1205.371">848 29,'-11'165,"-25"67,3-97,29-132,2-5</inkml:trace>
  <inkml:trace contextRef="#ctx0" brushRef="#br0" timeOffset="1485.377">594 1,'43'0,"43"0,12 0,-1 0,-8 0,-14 0,-15 0,-13 0,-9 0,-7 0,-9 5,-12 1,-13 5,-6 0</inkml:trace>
  <inkml:trace contextRef="#ctx0" brushRef="#br0" timeOffset="1738.101">509 622,'33'-5,"46"-2,13 1,1 1,-11 1,-14 2,-14 1,-12 1,-7 0,-6 0,-7 0</inkml:trace>
  <inkml:trace contextRef="#ctx0" brushRef="#br0" timeOffset="2605.214">1469 396,'-208'272,"199"-257,18-24,4-3,193-159,-145 131,-38 24,0 1,2 0,0 2,0 1,1 1,10-2,-34 12,0 0,0 1,-1 0,1-1,0 1,0 0,0 0,0 0,0 0,-1 0,1 0,0 1,0-1,0 0,-1 1,1 0,0-1,0 1,-1 0,1 0,-1 0,1 0,-1 0,1 0,-1 1,0-1,1 0,-1 1,0-1,0 1,0-1,0 1,0 0,0-1,-1 1,1 0,-1 0,1-1,-1 1,1 0,-1 0,0 0,2 91,-3-74,-8 121,7-139,1 0,-1 1,1-1,-1 0,0 0,0 0,0-1,1 1,-1 0,0-1,0 1,0-1,0 1,0-1,0 0,0 0,0 0,0 0,0 0,0-1,0 1,0-1,0 1,0-1,0 1,1-1,-1 0,0 0,0 0,1 0,-1 0,0-1,1 1,0 0,-1-1,1 1,0-1,-1 1,1-1,0 0,0 0,0 1,1-1,-10-6,-5-5,0 1,-1 1,0 0,-1 1,0 0,-1 2,0 0,0 1,0 0,-1 2,0 0,-1 2,-6-1,-1 3,3 1</inkml:trace>
  <inkml:trace contextRef="#ctx0" brushRef="#br0" timeOffset="3633.443">2316 29,'-35'20,"0"2,2 1,1 1,1 2,1 2,0 3,15-18,1 1,0 1,2 0,0 0,0 2,2-1,0 2,0-1,2 1,1 1,0-1,-3 16,9-26,0-1,1 1,1-1,-1 1,1-1,0 0,1 0,0 1,0-1,0 0,1 0,0-1,0 1,1 0,0-1,0 0,1 0,-1 0,1-1,0 0,1 1,-1-2,1 1,0-1,1 0,-1 0,1 0,-1-1,1 0,0-1,0 1,7 0,14 1,0-1,1-2,-1-1,0-1,1-1,-1-1,0-2,0-1,-1-1,1-2,-2 0,1-2,-1-1,-1-1,0-1,-1-1,-1-1,0-1,16-16,-24 19,0-1,0 0,-2-1,0 0,0-1,-2-1,0 0,2-6,-9 15,-1 0,1 0,-2 0,1 0,-1 0,-1 0,0 0,0-1,-1 1,0-1,0 1,-1 0,-1-1,1 1,-2 0,1 0,-1 0,0 0,-4-6,3 8,0 0,-1-1,0 1,0 1,-1-1,1 1,-1 0,-1 0,1 1,-1 0,0 0,0 0,-1 1,1 0,-1 1,0-1,0 1,0 1,-1 0,1 0,0 1,-1 0,1 0,-2 1,-12-1,0 1,1 2,-1 0,1 1,0 2,0 0,0 1,-19 8,2 2</inkml:trace>
  <inkml:trace contextRef="#ctx0" brushRef="#br0" timeOffset="3972.16">2005 368,'24'-6,"27"-8,1 2,0 2,0 3,0 2,5 2,-42 4,0 2,0 0,0 0,-1 1,1 1,-1 1,0 0,0 1,-1 0,69 28,-57-27,-18-5,0 0,0 0,0-1,1 1,-1-2,1 1,0-1,-1 0,1-1,0 0,0 0,-1 0,1-1,0 0,-1-1,1 0,2-1,8-8</inkml:trace>
</inkml:ink>
</file>

<file path=ppt/ink/ink5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5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1 452,'9'0,"13"0,8 0,3 0,1 0,-1 0,0 0,-2 0,-1 0,-1 0,0 0,-1 0,0 0,-10 0,-8 0</inkml:trace>
  <inkml:trace contextRef="#ctx0" brushRef="#br0" timeOffset="486.917">649 1,'-1'255,"-53"-1,40-198,8-32</inkml:trace>
  <inkml:trace contextRef="#ctx0" brushRef="#br0" timeOffset="936.829">932 170,'-294'186,"293"-186,0 0,0 1,-1-1,1 0,0 0,0 0,0 1,0-1,0 1,-1-1,1 1,0-1,0 1,0 0,0-1,0 1,1 0,-1 0,0-1,0 1,0 0,1 0,-1 0,0 0,1 0,-1 0,1 1,-1-1,1 0,0 0,-1 0,1 0,0 1,0-1,0 0,0 0,0 0,0 1,0-1,0 0,0 0,1 0,-1 0,0 1,1-1,-1 0,1 0,0 0,-1 0,1 0,0 0,-1 0,1 0,0-1,0 1,0 0,0 0,0 0,71 32,-57-27,-1 0,1 1,-1 1,0 0,-1 0,0 2,12 10,-6-1,-2-4</inkml:trace>
  <inkml:trace contextRef="#ctx0" brushRef="#br0" timeOffset="1564.359">1186 226,'-32'45,"20"-30,0 1,1 1,1 0,0 1,1 0,1 0,1 0,0 4,6-19,1-1,-1 1,1-1,0 1,0 0,0-1,0 1,0 0,0-1,1 1,-1 0,1-1,0 1,0-1,0 1,0-1,0 0,0 1,1-1,-1 0,1 0,0 0,-1 0,1 0,0 0,0 0,0-1,0 1,1-1,-1 0,0 1,1-1,-1 0,1 0,-1 0,1-1,-1 1,1-1,0 1,-1-1,1 0,0 0,-1 0,1 0,-1-1,1 1,0-1,-1 1,3-2,10-2,-1-1,0 0,0-1,0 0,0-1,-1-1,-1 0,1-1,-1 0,-1-1,0 0,0-1,-1 0,0-1,7-12,21-18,-37 41,-1 1,0 0,1-1,-1 1,0-1,1 1,-1 0,1-1,-1 1,1 0,-1 0,1-1,-1 1,1 0,-1 0,1 0,-1 0,1 0,0 0,-1 0,1 0,-1 0,1 0,-1 0,1 0,-1 0,1 0,-1 0,1 0,-1 1,1-1,-1 0,1 0,-1 1,1-1,-1 0,1 1,-1-1,0 0,1 1,-1-1,1 1,-1-1,0 1,0-1,1 1,-1-1,0 1,0-1,0 1,1-1,-1 1,0-1,0 1,0-1,0 1,0-1,0 1,0 0,0-1,0 1,0-1,-1 1,1-1,0 1,0-1,0 1,-1-1,1 1,1 51,-1-46,-2 341,2-338,0 0,-1 0,0 0,-1 0,1 0,-2 0,1 0,-1-1,-1 1,1-1,-1 0,-1 0,0 0,0-1,0 0,-1 0,0 0,0 0,-1-1,0 0,0 0,0-1,-1 0,1-1,-1 1,0-1,-1-1,0 1,7-2,-1 0,1 0,-1-1,0 1,1-1,-1 1,0-1,0 0,0 0,0 0,0 0,0-1,0 1,0-1,0 0,0 0,0 0,0 0,0 0,0-1,0 1,0-1,0 0,0 0,0 0,0 0,0-1,1 1,-1-1,0 0,1 1,0-1,-1 0,1-1,0 1,0 0,0 0,0-1,0 0,1 1,-1-1,1 0,0 1,0-1,-1-2,4-10,0 0,2 0,-1 1,2-1,0 1,0 0,2 0,0 1,0 0,1 0,0 1,1 0,1 0,0 1,1 0,3-7,87-100,-85 105</inkml:trace>
</inkml:ink>
</file>

<file path=ppt/ink/ink5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227 216,'-18'404,"-16"-156,28-172,6-65</inkml:trace>
  <inkml:trace contextRef="#ctx0" brushRef="#br0" timeOffset="469.344">0 187,'114'-13,"-1"5,106 7,-113 22,-103-20,-1 0,1-1,-1 2,0-1,0 0,0 0,0 1,0-1,0 1,0 0,0 0,0-1,-1 1,1 0,-1 0,1 1,-1-1,0 0,0 0,0 1,0-1,0 0,-1 1,1-1,-1 1,1-1,-1 1,0-1,0 1,0-1,0 1,-1 0,1-1,-1 0,1 1,-1-1,0 1,0-1,0 0,0 1,-11 19,0-1,-2 0,0-1,-2 0,0-1,-1-1,0-1,-9 6,-73 83,97-104,0 0,0 0,0-1,1 1,-1 0,1 1,-1-1,1 0,0 0,0 0,0 1,0-1,0 1,1-1,-1 1,1-1,-1 1,1-1,0 1,0-1,0 1,0-1,1 1,-1 0,1-1,0 0,-1 1,1-1,0 1,0-1,0 0,1 0,-1 1,1-1,-1 0,1 0,0-1,-1 1,1 0,0 0,0-1,0 1,1-1,-1 0,0 0,0 1,2-1,64 17,-58-17,0 1,0 0,0 0,0 1,-1 1,1-1,-1 2,0-1,0 1,0 1,0 0,-7-4,-1 0,1 0,-1 0,1 0,-1 0,0 1,0-1,0 0,0 0,-1 1,1-1,0 1,-1-1,0 1,0-1,1 1,-1-1,-1 1,1-1,0 1,-1-1,1 0,-1 1,0-1,0 1,0-1,0 0,0 0,0 0,0 0,-1 0,1 0,-2 1,-57 63,22-33,-1-2,-1-1,-1-2,-2-2,-13 4,16-17,40-13,-1 1,0-1,1 0,-1 0,1 0,-1 0,0 1,1-1,-1 0,0 0,1 0,-1 0,0 0,1-1,-1 1,1 0,-1 0,0 0,1 0,-1-1,1 1,-1 0,0-1,1 1,-1 0,1-1,-1 1,1-1,0 1,-1 0,1-1,-1 1,1-1,0 0,-1 1,1-1,0 1,-1-1,1 1,0-1,0 0,0 1,0-1,0 0,0 1,0-1,0 0,0 1,0-1,0 1,0-1,0 0,0 1,0-1,1 0,-1 1,0-1,0 1,1-1,8-16,5 2</inkml:trace>
  <inkml:trace contextRef="#ctx0" brushRef="#br0" timeOffset="1097.64">734 751,'9'8,"1"-1,-1 0,1-1,0 0,1 0,-1-1,1 0,0-1,0-1,1 0,-1 0,1-1,-1 0,1-1,0-1,0 0,-1 0,1-1,0 0,-1-1,1-1,-1 0,1 0,-1-1,0-1,-1 0,3-1,10-10,-1 0,-2-1,1-1,-2-1,0-1,10-15,-29 35,0 1,-1-1,1 1,0-1,0 1,0-1,0 1,0-1,0 1,0-1,0 1,0-1,0 1,0-1,0 1,0-1,0 1,0-1,0 1,0-1,1 0,-1 1,0-1,0 1,1-1,-1 1,0-1,1 0,-1 1,0-1,1 0,-1 1,0-1,1 0,-1 1,1-1,-1 0,1 0,-1 1,1-1,-1 0,1 0,-1 0,1 0,-1 0,1 0,-1 0,1 0,-1 0,1 0,-1 0,1 0,-1 0,1 0,-1 0,0-1,1 1,-1 0,1 0,-1-1,1 1,-1 0,1 0,-1-1,0 1,1 0,-1-1,1 0,-1 54,0-47,-1 0,1 0,0-1,0 1,0-1,0 1,1 0,0-1,0 1,1-1,0 0,0 1,0-1,0 0,1 0,0 0,0 0,0-1,0 1,1-1,0 0,0 0,0 0,0-1,1 1,0-1,-1 0,1 0,0-1,0 1,1-1,-1 0,0-1,1 1,2-1,6-1,-1-1,1-1,-1-1,0 0,0 0,0-2,0 1,-1-2,0 1,0-2,0 0,-1 0,0-1,0 0,-1-1,0 0,0-1,-1 0,-1 0,7-10,16-19,-1-2,-2-1,-2-1,-2-1,-2-1,-1-1,-3-1,-2-1,-2 0,-2-1,-2-1,2-43,-12 87,1 2,0-1,-1 0,1 0,-1 0,0 0,-1 0,1 1,-1-1,0 0,0 0,-1 1,1-1,-1 0,0 1,0 0,-2-3,2 6,0 1,0 0,0-1,-1 1,1 0,0 0,0 0,0 0,0 1,0-1,0 0,0 1,0 0,0-1,0 1,0 0,0 0,0 0,1 0,-1 0,0 1,1-1,-1 0,1 1,-1-1,1 1,-1 0,1-1,0 1,0 0,0 0,0 0,0 0,1 0,-1 0,1 0,-1 0,0 2,-16 31,2 2,1 0,2 0,1 1,2 0,2 1,2 0,1 0,2 1,2 26,4-35,1-1,2 0,0-1,2 0,2 0,0-1,4 3,0-3,-18-33,-42-56,30 41</inkml:trace>
  <inkml:trace contextRef="#ctx0" brushRef="#br0" timeOffset="1354.34">1384 244,'43'0,"38"0,16 0,-1 0,-5 0,-15 0,-10 0,-11-5,-11-1,-7 0,-11 1</inkml:trace>
</inkml:ink>
</file>

<file path=ppt/ink/ink5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50,'-10'44,"3"0,1 1,2 0,2 31,29 10,-27-85,1 1,0 0,1 0,-1-1,0 1,0-1,1 1,-1-1,1 1,-1-1,1 0,-1 0,1 0,0 0,0 0,0 0,-1 0,1-1,0 1,0-1,0 1,0-1,0 0,0 0,0 1,0-2,0 1,0 0,0 0,0 0,0-1,0 1,0-1,0 0,0 0,-1 0,1 1,0-1,0-1,-1 1,1 0,-1 0,10-9,-2-1,1 0,-2 0,1-1,-2 0,1 0,-2-1,0 0,0 0,3-12,-8 22,100-236,-86 219,-7 30,-7 42,-1-44,9 190,35 157,-33-252,-5 70,-8-159,0-1,-1 0,-1 0,0 0,-1-1,0 0,-1 1,-4 6,7-16,1 1,-1-1,1 0,-1 1,0-1,0 0,-1-1,1 1,0-1,-1 1,0-1,0 0,1 0,-1-1,0 1,0-1,-1 0,1 0,0 0,0 0,0-1,-1 0,1 0,0 0,-1 0,1-1,0 1,-3-2,2 0,0 1,1-1,-1 0,1-1,-1 1,1-1,0 0,0 0,0 0,0-1,1 1,-1-1,1 0,0 0,0 0,1 0,-1 0,1-1,0 1,0-1,0 0,0 0,1 1,0-1,0-4,-11-130,12 133,1-16,1-1,1 1,1 0,0 0,2 0,1 1,2-4,1-2</inkml:trace>
</inkml:ink>
</file>

<file path=ppt/ink/ink5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1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1806 0,'0'0</inkml:trace>
  <inkml:trace contextRef="#ctx0" brushRef="#br0" timeOffset="-3687.748">0 621,'34'-9,"15"-4,5 1,-2 2,-6 3,-5 2,-10 3</inkml:trace>
  <inkml:trace contextRef="#ctx0" brushRef="#br0" timeOffset="-3439.224">0 846,'39'-9,"26"-9,8 0,-5 2,-13-1,-11 3,-14 4</inkml:trace>
  <inkml:trace contextRef="#ctx0" brushRef="#br0" timeOffset="-3038.247">818 141,'-3'37,"-1"0,-2-1,-2 0,-1 0,-2 0,-2-1,-9 18,-60 125,81-175,-1 0,1 0,0 0,0 1,1-1,-1 0,1 1,0-1,-1 0,1 1,1-1,-1 0,1 1,-1-1,1 0,0 1,0-1,0 0,0 0,1 0,-1 0,1 0,0 0,0 0,0-1,0 1,1-1,-1 1,1-1,-1 0,1 0,0 0,0 0,-1-1,2 1,-1-1,0 0,0 1,0-1,0-1,1 1,-1 0,0-1,3 0,141-25,-78 3,-50 16</inkml:trace>
  <inkml:trace contextRef="#ctx0" brushRef="#br0" timeOffset="-417.223">1468 424,'-39'0,"1"2,-1 2,1 1,0 2,0 2,-16 17,53-25,0 0,0-1,0 1,0 0,0 0,0-1,1 1,-1 0,0 0,1 0,-1 0,1 0,-1 0,1 0,-1 0,1 1,0-1,0 0,-1 0,1 0,0 0,0 0,0 1,0-1,0 0,0 0,1 0,-1 0,0 0,0 0,1 0,-1 1,1-1,-1 0,1 0,0 0,-1 0,1-1,0 1,-1 0,1 0,0 0,0-1,0 1,0 0,0-1,1 1,102 44,-96-43,0-1,1 1,-2 0,1 1,0 0,0 0,-1 1,0 0,0 0,0 0,0 1,-1 0,1 1,-1-1,-1 1,1 1,-1-1,1 3,-4-7,-1 1,0-1,0 1,0 0,-1 0,1 0,-1-1,1 1,-1 0,0 0,0 0,0 0,-1 0,1-1,-1 1,1 0,-1 0,0-1,0 1,0 0,-1-1,1 1,0-1,-1 1,0-1,1 0,-1 0,0 0,0 0,-1 0,1 0,0 0,-1-1,0 1,-90 43,84-42,-1-1,1 0,0 0,0-1,-1 0,1-1,-1 0,1 0,-1-1,-8-1,18 1,-1 1,0-1,0 1,0-1,1 0,-1 1,0-1,1 1,-1-1,1 0,-1 0,1 1,-1-1,1 0,-1 0,1 0,0 0,-1 0,1 1,0-1,0 0,-1 0,1 0,0 0,0 0,0 0,0 0,1 0,-1 0,0 0,0 1,0-1,1 0,-1 0,0 0,1 0,-1 0,1 1,-1-1,1 0,0 0,-1 1,1-1,0 0,-1 1,1-1,0 1,0-1,-1 1,1-1,0 1,0-1,0 1,0 0,-1 0,1-1,1 1,2-4,10-10</inkml:trace>
  <inkml:trace contextRef="#ctx0" brushRef="#br0" timeOffset="-169.247">1835 508,'-19'39,"-12"16,5 0,7-14,6-19,6-14</inkml:trace>
  <inkml:trace contextRef="#ctx0" brushRef="#br0" timeOffset="316.712">1948 762,'134'-221,"-134"219,0 1,0 0,0-1,1 1,-1 0,0 0,1-1,-1 1,1 0,-1 0,1 0,-1 0,1-1,0 1,-1 0,1 0,0 0,0 0,0 1,0-1,0 0,0 0,0 0,0 1,0-1,1 1,-1-1,0 1,0-1,0 1,1 0,-1-1,0 1,0 0,1 0,-1 0,0 0,1 0,-1 0,0 0,0 1,1-1,-1 0,0 1,0-1,1 1,-1-1,0 1,0 0,0-1,0 1,0 0,0 0,0 0,0 0,0 0,-1 0,1 0,0 0,0 0,-1 0,1 1,13 62,-14-57,0 0,1-1,0 1,0-1,1 1,0-1,0 1,0-1,1 0,0 0,0 0,1 0,-1-1,1 1,0-1,1 0,-1 0,1 0,0-1,0 0,1 1,-2-3,-1-1,1 1,-1-1,1 1,0-1,-1 0,1-1,0 1,0-1,0 1,-1-1,1 0,0-1,0 1,0-1,0 1,-1-1,1 0,0-1,-1 1,1 0,-1-1,1 0,-1 0,0 0,0 0,0-1,0 1,0-1,0 0,-1 0,1 0,-1 0,2-2,3-6,1 1,-2-1,1 0,-1-1,-1 0,0 0,-1 0,0 0,-1-1,0 0,0-12,-2 2</inkml:trace>
  <inkml:trace contextRef="#ctx0" brushRef="#br0" timeOffset="679.661">2963 198,'-29'26,"0"1,2 1,1 2,1 1,2 0,1 2,-16 34,34-61,1 1,-1 0,2 0,-1 0,1 0,0 1,1-1,-1 0,2 1,-1 0,1-1,0 1,0-1,1 1,0-1,1 1,-1-1,1 0,1 0,-1 1,1-2,1 1,-1 0,1-1,0 1,1-1,-1 0,1 0,1-1,-1 0,1 0,0 0,0 0,0-1,0 0,1 0,1 0,5 1,1-1,-1 0,1 0,-1-2,1 0,0 0,0-1,0-1,0 0,0-1,0-1,0 0,0-1,-1 0,1-1,-1 0,0-1,0-1,0 0,-1-1,0 0,-1-1,1 0,-1-1,-1 0,0-1,0 0,3-5,-8 5,0 0,-1-1,0 1,0-1,-1 0,-1 0,0 0,0 0,-1 0,-1 0,0 0,0 0,-1-1,-1 1,0 0,0 0,-1 1,0-1,-1 0,0 1,-1 0,0 0,0 0,-1 1,-1-1,0 2,0-1,0 1,-1 0,-4-3,0 4,-1 0,-1 1,1 1,-1 0,0 1,0 0,0 1,-1 1,1 0,-1 1,1 0,-1 1,1 1,-1 1,1 0,-1 0,-4 3,-19 1</inkml:trace>
  <inkml:trace contextRef="#ctx0" brushRef="#br0" timeOffset="895.72">2540 565,'419'-111,"-413"109,0 1,0 1,1-1,-1 1,0 0,0 1,1 0,-1 0,0 0,0 0,0 1,0 0,0 0,-1 1,1 0,0 0,-1 0,0 1,2 1,-1-1,0-1,1 1,0-1,-1 0,1-1,0 0,0 0,1 0,-1-1,0 0,0 0,1-1,-1 0,0-1,1 1,-1-1,6-2,5-3</inkml:trace>
  <inkml:trace contextRef="#ctx0" brushRef="#br0" timeOffset="2612.332">1806 57,'5'-5,"1"3,1-2,-2-2</inkml:trace>
</inkml:ink>
</file>

<file path=ppt/ink/ink5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9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1 198,'38'0,"37"0,11 0,-1 0,-9 0,-13 0,-12-5,-11-1,-6 0,-5 1,-2 1,-1 2,-5-4,-2-1,-3 1</inkml:trace>
  <inkml:trace contextRef="#ctx0" brushRef="#br0" timeOffset="280.437">85 367,'24'5,"27"1,10 0,4-1,-4-2,-8-5,-8-3,-7-1,-5 1,-4 2,-1 0,-1 2,-5-5,-2 0,1 0,-3 1</inkml:trace>
  <inkml:trace contextRef="#ctx0" brushRef="#br0" timeOffset="832.314">452 0,'103'38,"-88"-31,-1 0,0 0,0 2,-1 0,0 0,0 1,-1 1,-1 0,0 0,0 1,-1 1,5 9,-13-16,0 0,0 0,-1 1,0-1,-1 1,1-1,-1 0,-1 1,1-1,-1 1,0-1,0 0,-1 1,0-1,0 0,0 0,-1 0,0-1,0 1,-3 3,-83 101,61-86,-2-1,-1-2,-1 0,-28 12,6-3,36-19</inkml:trace>
</inkml:ink>
</file>

<file path=ppt/ink/ink5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253 531,'-49'17,"31"-13,1 1,1 2,-1-1,1 2,0 0,1 1,0 0,0 1,-11 11,25-20,1-1,-1 1,0 0,0 0,0 0,1 0,-1 0,0 0,1 0,-1 0,1 0,0 0,-1 0,1 0,0 0,-1 0,1 0,0 0,0 1,0-1,0 0,0 0,0 0,0 0,0 0,1 1,-1-1,0 0,1 0,-1 0,1 0,-1 0,1 0,0 0,-1 0,1 0,0 0,0-1,-1 1,1 0,0 0,0-1,0 1,0 0,0-1,0 1,0-1,0 1,0-1,0 0,1 1,58 16,18-14,-65-4,0 1,0 0,0 0,0 1,-1 1,1 1,0-1,-1 2,1 0,-1 0,0 1,0 1,2 2,-11-7,-1 1,1 0,-1 0,1 0,-1 1,0-1,0 1,0-1,0 1,-1-1,1 1,-1 0,1 0,-1 0,0 0,0 0,0 0,-1 0,1 0,-1 0,0 1,0-1,0 0,0 0,0 0,-1 0,1 1,-1-1,0 0,0 0,0 0,0 0,-1-1,1 1,-1 0,1 0,-1-1,0 1,0-1,-1 0,-98 84,82-75,1-1,-1-1,0-1,-1 0,0-2,0 0,-1-1,0-1,0-1,0-1,19-1,0-1,0 0,0 0,0 0,0 0,0 0,0-1,0 1,0-1,0 1,0-1,1 1,-1-1,0 0,0 0,1 0,-1 0,1 0,-1-1,1 1,-1 0,1-1,0 1,-1-1,1 1,0-1,0 0,0 1,0-1,1 0,-1 0,0 0,1 1,-1-1,1 0,0 0,0 0,-1 0,1 0,0 0,1 0,-1 0,0 0,1 0,-1 0,1 0,-1 1,1-1,0 0,0 0,0 1,0-1,0 0,0 1,0-1,1 0,14-19,2 2</inkml:trace>
  <inkml:trace contextRef="#ctx0" brushRef="#br0" timeOffset="546.481">536 982,'10'-33,"2"1,1 0,2 1,1 0,1 1,2 1,1 1,1 1,1 0,1 2,14-11,-30 30,0 1,0-1,0 1,1 1,0 0,0 0,0 0,0 1,1 0,-1 1,1-1,6 1,-12 3,-1 1,1-1,-1 1,0 0,1 0,-1 0,0 0,0 0,-1 1,1-1,0 1,-1-1,1 1,-1 0,0-1,0 1,0 0,0 0,0 0,-1-1,1 1,-1 0,0 0,0 0,0 0,0 0,-1 0,1 0,-1 0,1 0,-1 0,0-1,0 1,-1 0,1 0,-1 0,-15 49,-4 39,21-90,0 0,0 0,0 0,0 0,1 0,-1 0,0 0,1 0,-1 0,0 0,1 0,-1 0,1 0,0-1,-1 1,1 0,0 0,-1-1,1 1,0 0,0-1,0 1,0 0,-1-1,1 1,0-1,0 0,0 1,0-1,0 0,0 0,0 1,0-1,0 0,0 0,0 0,0 0,0 0,0 0,0-1,0 1,0 0,0-1,0 1,0 0,1-1,51-25,-41 19,297-202,-308 208,0-1,0 1,0 0,0 0,0 0,0 0,0 0,0 1,0-1,0 0,0 0,1 1,-1-1,0 1,0-1,1 1,-1-1,0 1,1 0,-1 0,0-1,1 1,-1 0,1 0,-1 1,0-1,1 0,-1 0,0 1,1-1,-1 1,0-1,1 1,-1-1,0 1,0 0,0 0,0-1,1 1,-1 0,0 0,-1 0,1 0,0 0,0 0,0 1,-1-1,1 0,0 1,-1 6,0 1,-1 0,0 0,0-1,-1 1,0-1,-1 1,1-1,-2 0,1 0,-4 5,-9 28,8-21,6-17,0 0,0 0,0 1,0-1,1 1,0 0,0-1,0 1,0 0,1 0,-1 0,1-1,0 1,0 0,0 0,1 0,-1 0,1 0,0-1,8 5</inkml:trace>
  <inkml:trace contextRef="#ctx0" brushRef="#br0" timeOffset="1382.216">1721 615,'-25'11,"1"1,0 2,2 0,-1 1,2 2,0 0,1 1,1 1,0 1,0 2,17-20,1-1,-1 0,1 1,0-1,0 1,0 0,0-1,0 1,0 0,0 0,0-1,1 1,-1 0,1 0,-1 0,1 0,0 0,0 0,0 0,0 0,0 0,0 0,0 0,1 0,-1 0,1 0,-1-1,1 1,0 0,0 0,0 0,0-1,0 1,0 0,0-1,0 1,1-1,-1 0,1 1,-1-1,1 0,-1 0,1 0,0 0,0 0,0 0,-1 0,1-1,0 1,0-1,0 1,1-1,6 1,0 0,0 0,-1-1,1-1,0 1,0-2,-1 1,1-1,-1 0,1-1,-1 0,0 0,0-1,0 0,0 0,-1-1,2-1,113-100,-118 103,56-53,-59 57,0-1,1 0,-1 1,0-1,0 1,1-1,-1 1,0 0,0-1,0 1,0 0,0 0,0 0,0 0,0 0,0 0,0 0,-1 0,1 0,0 0,-1 0,1 0,-1 1,1-1,-1 0,0 0,1 1,-1-1,0 0,0 1,0-1,0 0,0 1,0-1,0 0,0 1,-1-1,1 1,1 7,0-3,0 0,0 0,1-1,0 1,0 0,0-1,1 0,-1 1,1-1,1 0,-1 0,1-1,-1 1,2-1,-1 1,0-1,1-1,-1 1,1-1,0 1,0-1,1-1,-1 1,1-1,-1 0,1 0,0-1,-1 1,1-1,0-1,0 1,0-1,0 0,0 0,0-1,1 0,16-6,1-2,-1 0,-1-2,0 0,0-2,-2 0,1-1,-2-1,0-1,0-1,-2-1,0 0,-1-1,6-10,25-23,-26 30,-2 0,-1-2,0 0,-2-1,-1 0,-1-1,-1-1,-1 0,-2-1,0 0,-2-1,-1 1,0-12,-6 38,0 0,0 0,0 0,-1 0,1 0,-1 0,1 0,-1 0,1 0,-1-1,0 1,0 0,0 0,-1 0,1-1,0 1,-1 0,1 0,-1 0,0 0,0 0,0 0,0 0,0 0,0 0,0 0,-1 1,1-1,-1 0,1 1,-1-1,0 1,1 0,-1-1,0 1,0 0,0 0,0 0,0 0,0 1,0-1,0 0,-1 1,1 0,0-1,0 1,0 0,-1 0,1 0,0 1,0-1,0 0,-1 1,-13 9,1 1,0 1,1 0,0 0,1 2,0 0,1 0,1 1,0 1,1 0,1 0,0 1,2 0,-1 1,6-15,-7 16,1 0,0 0,2 1,0 0,1 0,1 0,1 1,0 0,2-1,0 1,2 6,-1-21,1 0,0 0,0 0,0 0,1-1,0 1,0 0,0-1,1 1,0-1,0 0,0 0,0 0,1-1,0 1,0-1,0 0,1 0,-1 0,1 0,0-1,0 0,6 3,2-1,0 1,1-2,0 0,0-1,0 0,0-1,1-1,-1 0,6-1,6 1,-1-2,1-1,-1-1,0-2,0 0,0-1,0-2,-1-1,0 0,-1-2,0 0,4-5,1 2,-2-1,0-1,0-2,-2 0,0-1,-1-2,-1 0,-1-2,-1 0,-1-1,-2-1,0-1,-1 0,-2-1,0-1,-2 0,-2 0,0-1,-2-1,-1 0,1-16,-7 36,0 7,0 0,0 0,0 0,0-1,-1 1,1 0,-1-1,0 1,0 0,0-1,0 1,-1 0,1-1,-1 1,0 0,0 0,0-1,-1 1,1 0,-1 0,1 0,-1 1,0-1,0 0,0 1,-1-1,1 1,0 0,-1-1,0 1,0 0,1 1,-1-1,0 1,-1-1,-4 2,1 0,0 1,0 0,0 0,0 1,0 0,0 0,0 1,0 0,1 0,-1 1,1-1,0 1,0 1,1-1,-1 1,1 0,0 0,0 0,0 1,-3 6,-6 7,2 1,0 0,1 1,0 0,2 1,-1 5,2 1,0 0,2 1,2 0,0 0,2 0,1 0,1 0,2 0,1 0,2 6,-3-23,1 1,1-1,0 0,1 0,0 0,1-1,1 1,-1-1,2-1,-1 1,2-1,-1-1,1 0,1 0,-1 0,1-1,1-1,0 0,0 0,0-1,1-1,0 1,0-2,0 0,7 1,6 0</inkml:trace>
</inkml:ink>
</file>

<file path=ppt/ink/ink5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2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50 357,'386'-182,"-368"173,0-1,-1-1,0-1,0 0,-1-1,11-14,-6-19,-20 45,-1 0,0 0,0 0,1 0,-1 0,0-1,0 1,0 0,0 0,0 0,0 0,0 0,0 0,-1 0,1 0,0 0,0 0,-1 0,1 0,-1 0,1 0,-1 1,1-1,-1 0,0 0,1 0,-1 1,0-1,0 0,0 1,1-1,-1 0,0 1,0-1,0 1,0 0,0-1,0 1,0 0,0-1,0 1,0 0,0 0,0 0,0 0,-1 0,-3 2,0 0,0 0,0 0,1 1,-1 0,0 0,1 0,0 0,0 1,0 0,0-1,1 2,-1-1,1 0,0 1,0-1,1 1,-1 0,1 1,-25 47,2 2,3 1,2 1,3 0,2 1,3 1,2 0,3 1,2 0,4 0,1 0,4 0,9 49,-8-61,2-6,-2 0,-2 1,-2-1,-2 1,-1-1,-8 41,8-74,-1 1,0 0,0-1,0 1,-1-1,-1 0,0-1,0 1,0-1,-1 0,-1 0,1 0,-1-1,0 0,-1-1,0 1,0-1,0-1,-1 0,1 0,-1-1,0 0,-1 0,1-1,-1 0,0-1,1 0,-1 0,0-1,0 0,0-1,0 0,0-1,0 0,-6-2,12 2,-1-2,0 1,1 0,-1-1,1 0,0 0,0 0,0 0,0-1,1 0,-1 1,1-1,0-1,0 1,0 0,1-1,-1 1,1-1,0 0,1 0,-1 0,1 0,0 0,0 0,1 0,-1 0,1 0,0-1,0-10,1 0,1 0,0 0,1 0,0 1,1-1,1 1,4-9,17-25,2 1,2 2,2 0,2 3,2 0,1 3,10-7,10-13,65-55,-116 120,-7 6</inkml:trace>
  <inkml:trace contextRef="#ctx0" brushRef="#br0" timeOffset="301.33">953 724,'-28'18,"1"2,0 1,1 1,2 2,0 0,2 1,0 2,2 0,-7 13,25-38,0 0,0 1,0-1,0 1,0 0,0 0,1 0,-1-1,1 1,0 1,0-1,0 0,1 0,-1 0,0 0,1 1,0-1,0 0,0 0,0 1,1-1,-1 0,1 0,0 0,0 0,0 1,0-1,0-1,1 1,0 0,-1 0,1 0,0-1,0 1,0-1,1 0,-1 1,0-1,3 1,6 0,0-1,0 0,0-1,0 0,0 0,1-1,-1-1,0 0,0-1,0 0,0 0,0-1,-1-1,1 0,-1 0,0-1,0 0,0-1,-1 0,0-1,7-5,-6 3,0 1,-1-2,0 1,0-1,-1-1,0 0,-1 0,0 0,-1-1,5-11,-9 17,1 1,-2-1,1 0,0 0,-1 0,0 0,0 0,-1 0,0 0,0 0,0 0,-1 0,0 0,0 0,0 0,-1 0,0 0,0 1,-1-1,1 1,-1-1,0 1,-1 0,-2-3,3 3,-1 0,1 0,-1 1,-1-1,1 1,0 0,-1 0,0 0,0 1,0 0,0 0,-1 0,1 1,-1-1,0 1,0 1,1-1,-1 1,0 0,0 0,0 1,0 0,0 0,-1 0,1 1,0 0,0 0,1 0,-1 1,0 0,0 0,1 0,-1 1,1 0,0 0,0 0,0 1,0 0,1 0,-1 0,1 0,0 1,0-1,0 1,1 0,0 0,-2 5,-2 14</inkml:trace>
  <inkml:trace contextRef="#ctx0" brushRef="#br0" timeOffset="538.664">1207 1119,'-9'-24,"5"-32,10-12,2 2,6 7,5 9,4 12,2 9,-2 4,0 6,0 6,1 6,-3 9,-5 3</inkml:trace>
</inkml:ink>
</file>

<file path=ppt/ink/ink5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1,'10'4,"7"3,2 4,-8 0,-10-1,-11-3,-7-3,-2 4,3-5,4-3</inkml:trace>
</inkml:ink>
</file>

<file path=ppt/ink/ink5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0,'-5'10,"-6"7,-6 2,0 1,-3-1,3-1,9-2,11-4,4-9,6-5,2-8,-3 0</inkml:trace>
</inkml:ink>
</file>

<file path=ppt/ink/ink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40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58,'38'-14,"2"3,0 1,0 2,1 2,0 1,29 2,-67 2,1 1,0 0,-1 1,1-1,0 1,-1-1,1 1,-1 0,1 1,-1-1,0 1,1-1,-1 1,0 0,0 0,0 0,0 1,0-1,-1 1,1-1,-1 1,0 0,0 0,0 0,0 0,0 0,0 1,-1-1,0 0,0 1,0-1,0 1,0 0,0-1,-1 1,0-1,0 1,0 0,0-1,-1 1,1 0,-1-1,-1 3,-3 8,-1-1,0 0,-1-1,-1 1,0-1,0-1,-1 0,-1 0,0 0,-21 26,-95 140,122-173,1 1,-1-1,1 1,0-1,0 1,1 0,0 0,0 0,0 1,0-1,1 0,0 1,0-1,0 1,1-1,-1 1,1-1,1 1,-1-1,1 1,0-1,0 1,1-1,-1 0,1 0,1 1,-1-1,1 0,-1-1,1 1,1-1,-1 1,1-1,-1 0,5 3,0-2,1-2,0 1,0-1,0 0,0-1,0 0,1 0,-1-1,1 0,7-1,8 1</inkml:trace>
  <inkml:trace contextRef="#ctx0" brushRef="#br0" timeOffset="216.102">678 311,'-14'34,"-5"20,0 6,5-2,8-11,6-14</inkml:trace>
  <inkml:trace contextRef="#ctx0" brushRef="#br0" timeOffset="466.664">1017 255,'-19'43,"-11"24,-1 6,5-6,3-13,4-12,11-8,6-9</inkml:trace>
  <inkml:trace contextRef="#ctx0" brushRef="#br0" timeOffset="844.805">453 452,'47'-39,"2"2,1 2,2 2,2 2,3 2,-52 26,-1 0,0 0,1 1,-1 0,1 0,0 0,0 0,0 1,0 0,0 0,0 0,0 1,0-1,0 1,0 0,0 1,0-1,0 1,0 0,0 1,0-1,0 1,0 0,-1 0,1 0,0 1,-1-1,0 1,0 0,0 1,1 0,26 46,-29-44,0-1,0 1,1-1,0 0,0 0,1 0,-1 0,1 0,0-1,0 0,1 0,-1 0,1 0,0-1,0 1,0-1,0-1,1 1,-1-1,1 0,-1 0,7 1,-4-2,-1 0,1-1,0 0,0 0,0-1,0 0,-1-1,1 1,0-1,-1-1,0 1,1-1,-1-1,0 1,0-1,-1-1,1 1,-1-1,0 0,0 0,-1-1,1 0,-1 0,-1 0,1 0,-1-1,3-5,0-6</inkml:trace>
</inkml:ink>
</file>

<file path=ppt/ink/ink5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281 144,'-26'17,"0"2,1 1,1 1,1 1,1 1,1 0,1 2,1 1,1 0,-5 13,19-32,-1 0,1 1,1 0,-1 0,1 0,0 1,1-1,0 1,1-1,-1 1,2 0,-1-1,1 1,1 0,-1-1,1 1,1 0,0-1,0 1,0-1,1 0,1 0,-1 0,1 0,5 6,0-3,1 0,1-1,0-1,0 0,1 0,0-1,0-1,1 0,0 0,0-2,0 1,1-2,0 0,0 0,0-2,0 1,1-2,-1 0,11-1,-3 0,-1-1,1-2,-1 0,1-1,-1-1,0-1,-1-1,0-1,0 0,0-2,-1 0,16-12,-9 3,-1-2,-1 0,0-1,-2-2,-1 0,-1-1,-1-1,4-9,-15 23,0-1,-2 0,1-1,-2 1,0-1,0 0,-1 0,-1-1,-1 1,0-1,0 1,-2-1,0 0,0 0,-2 1,0-1,0 1,-1-1,-1 0,0 5,-1 1,1 0,-1 0,-1 0,0 0,0 1,-1 0,1 0,-2 1,1 0,-1 0,0 0,-1 1,1 1,-1-1,-1 1,1 1,0 0,-1 0,0 1,0 0,0 1,0 0,-1 0,-9 1,1-1,-1 1,1 1,-1 1,1 1,0 1,0 0,0 1,0 2,0 0,1 0,0 2,0 0,-7 6,-61 52,55-35</inkml:trace>
  <inkml:trace contextRef="#ctx0" brushRef="#br0" timeOffset="435.059">140 567,'1'-7,"0"0,0-1,1 1,0 0,0 0,1 0,0 0,0 1,0-1,1 1,0 0,0 0,1 0,-1 0,1 1,1 0,-1 0,1 0,4-3,124-68,-120 70,-9 1,1 1,0 1,0-1,1 1,-1 0,1 1,-1-1,1 1,0 1,0-1,0 1,0 0,0 1,0-1,0 2,0-1,0 1,0 0,0 0,0 1,-1 0,1 0,0 0,-1 1,0 0,1 1,3 2,39 67,-46-65,0 0,1-1,0 0,1 0,0 0,0 0,0 0,1-1,0 0,0 0,0-1,1 0,0 0,0 0,0-1,0 0,1-1,0 1,0-1,7 1,-2-1,0-2,0 1,0-2,0 0,0 0,0-1,-1-1,1 0,8-3,-8-9,-18 8</inkml:trace>
</inkml:ink>
</file>

<file path=ppt/ink/ink5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9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108 134,'-12'14,"1"0,0 0,0 1,2 1,0-1,0 2,2-1,0 1,1 0,0 0,2 1,-1 6,4-17,1-1,0 0,1 1,0-1,0 0,0 0,0 0,1 0,0 0,0 0,1 0,0-1,0 1,0-1,1 0,-1 1,1-2,0 1,1 0,-1-1,1 0,0 0,0 0,0-1,1 0,-1 0,1 0,0 0,0-1,0 0,0 0,0-1,0 0,0 0,0 0,1-1,-1 0,0 0,0 0,1-1,-1 0,0 0,0-1,0 1,0-1,0-1,0 1,-1-1,5-3,8-5,0-2,-1 0,-1-1,0 0,-1-1,-1-1,0 0,-1-1,-1-1,6-11,101-200,-97 153,-37 98,1 40,2 0,3 1,3 0,3 20,2-45,0 74,4-1,8 30,-2-75,-3 0,-2 1,-5 40,0-100,1 0,-1 0,0 0,0 0,-1 0,0 0,0 0,-1 0,1 0,-1-1,-1 0,0 1,0-1,0-1,0 1,-1 0,0-1,0 0,0 0,-1-1,0 1,0-1,0-1,0 1,-1-1,1 0,-1 0,0-1,0 0,0 0,-3 0,5-3,1 0,0 0,0 0,0-1,0 1,1-1,-1 0,0 0,1-1,-1 1,1-1,0 1,0-1,0 0,0-1,0 1,1 0,-1-1,1 1,0-1,0 0,0 0,1 0,-1 0,1 0,0 0,0-1,-10-118,17 86,2-1,1 1,2 0,1 1,2 1,16-31,-28 63,51-95,-39 73</inkml:trace>
</inkml:ink>
</file>

<file path=ppt/ink/ink5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60,'43'-10,"29"-3,6 1,-4 2,-10 3,-12 3,-10 1,-6 3,-11 4,-4 3,0 0,-5-1</inkml:trace>
</inkml:ink>
</file>

<file path=ppt/ink/ink5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60,'39'-5,"31"-6,9-2,-4 2,-11 3,-10 2,-11 3,-7 1,-5 2,-3 0,-6 0</inkml:trace>
</inkml:ink>
</file>

<file path=ppt/ink/ink5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0 115,'21'-15,"1"0,0 2,1 0,1 2,-1 1,2 0,-1 2,1 1,18-3,-37 9,0 0,-1 1,1 0,0 0,0 0,-1 0,1 1,0 0,-1 0,1 1,-1 0,1 0,-1 0,0 0,0 1,0 0,0 0,0 0,-1 1,1 0,-1-1,0 1,2 3,0-2,1 0,-1 0,1-1,0 0,0 0,1-1,-1 0,1 0,-1-1,1 0,0 0,0-1,0 0,0-1,0 1,0-1,0-1,0 0,5-1,28-14,-28 3</inkml:trace>
</inkml:ink>
</file>

<file path=ppt/ink/ink5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1,'-30'107,"-9"33,-6-2,-11 13,-79 133,134-282,-1-1,1 1,-1-1,1 1,0 0,-1-1,1 1,0 0,0 0,1 0,-1 0,0 0,0 0,1 0,0 0,-1 0,1 0,0 0,0 0,0 0,0 0,0 0,0 0,1 0,-1 0,1 0,0 0,-1 0,1 0,0 0,0 0,0 0,0 0,1-1,-1 1,0-1,1 1,-1-1,1 1,-1-1,1 0,0 1,0-1,-1 0,1 0,0-1,0 1,0 0,2 0,12 1,0-2,1 1,-1-2,0 0,0-1,0-1,0 0,7-3,83-12,23 7,-111 5</inkml:trace>
</inkml:ink>
</file>

<file path=ppt/ink/ink5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5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312 127,'-9'0,"0"1,0 1,1-1,-1 2,0-1,0 1,1 1,0-1,0 1,0 1,0-1,0 1,1 1,0 0,0 0,1 0,0 0,-2 3,-88 140,83-119,2 0,2 0,0 1,2 0,1 0,2 1,0 18,3-41,1-1,0 0,0 1,1-1,0 0,0 1,1-1,0 0,1 0,-1 0,2 0,-1-1,1 1,0-1,1 0,-1 0,1 0,1-1,-1 0,1 0,0 0,1-1,-1 0,1 0,0 0,1-1,-1 0,1-1,-1 1,1-1,6 1,-1-2,-1 0,1-1,-1 0,1-1,-1 0,1-1,-1-1,1 0,-1 0,0-1,0-1,0 0,0 0,9-6,150-95,-156 97,0-2,-1 1,-1-2,1 0,-1-1,-1 0,-1 0,1-2,-2 1,0-1,0-1,-2 0,0 0,0-1,-2 1,0-2,0 1,2-17,-7 18,1-1,-2 0,0 0,-1 1,-1-1,0 1,-1-1,-1 1,-1 0,0 0,0 0,-2 1,1 0,-2 0,0 1,-1-1,0 2,-1 0,0 0,-1 0,0 1,-9-5,10 6,-1 0,-1 1,1 1,-2 0,1 0,-1 1,0 1,0 0,-1 1,0 0,0 1,0 1,0 0,-1 1,1 1,-1 0,1 0,-1 2,0 0,1 1,0 0,-1 1,1 0,0 2,0-1,1 2,-12 5,-11 10</inkml:trace>
  <inkml:trace contextRef="#ctx0" brushRef="#br0" timeOffset="782.06">86 466,'68'-41,"-61"34,2 0,-1 0,1 1,0 0,0 0,1 1,-1 1,1-1,0 2,1-1,-1 2,1-1,-1 1,1 1,0 0,-1 0,1 1,0 0,0 1,-1 1,1-1,2 2,-8 1,0-1,0 1,0 1,-1-1,1 1,-1-1,0 1,0 0,-1 1,0-1,0 1,0-1,0 1,-1 0,0 1,30 49,-24-49,0-1,0 0,1 0,0-1,0 0,0-1,1 0,-1 0,1-1,0 0,0-1,1 0,-1-1,0 0,0 0,1-1,-1-1,0 0,1 0,-1-1,0 0,4-2,25-14,-25 6</inkml:trace>
</inkml:ink>
</file>

<file path=ppt/ink/ink5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0 256,'160'36,"-81"-24,0-3,1-5,0-2,34-6,29 1,-119 3,-24 0</inkml:trace>
  <inkml:trace contextRef="#ctx0" brushRef="#br0" timeOffset="295.501">28 566,'29'0,"19"0,6 0,-1 0,-5 0,-6 0,-5 0,1 0,-2 0,-1 0,-3 0,-2 0,0 0,-2 0,1 0,-2 0,-4-5,-6-1</inkml:trace>
  <inkml:trace contextRef="#ctx0" brushRef="#br0" timeOffset="978.514">480 1,'167'158,"-133"-128,-2 2,-1 1,-1 1,-2 2,11 19,-37-52,0 1,0 0,0 0,-1 0,1 0,-1 0,0 1,-1-1,1 0,-1 0,1 1,-1-1,-1 0,1 1,-1-1,1 0,-1 0,0 0,-1 1,1-1,-1 0,1-1,-1 1,-1 0,1 0,0-1,-1 1,0-1,0 0,0 0,0 0,0 0,-1-1,1 1,-1-1,1 0,-2 1,-258 167,91-65,127-73,27-20</inkml:trace>
</inkml:ink>
</file>

<file path=ppt/ink/ink5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8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30,'-34'0,"27"0,23 0,208-18,-55 7,-129 27,-28-4</inkml:trace>
</inkml:ink>
</file>

<file path=ppt/ink/ink5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1,'16'9,"0"-1,1 0,0-1,1-1,-1-1,1 0,0-1,12 0,-11-3,0-1,1 0,-1-2,0 0,0-1,0-1,3-2,101-29,-119 31,-7 2</inkml:trace>
</inkml:ink>
</file>

<file path=ppt/ink/ink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31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0 864,'12'-2,"0"0,0-1,-1 0,1-1,-1 0,0-1,0 0,0-1,-1 0,2-3,3 1,25-20,-2-2,-1-1,-1-2,-2-1,-1-2,-2-1,21-34,-11 19,-22 30,-1-1,-1-1,-2 0,0-2,-1 1,-2-2,0 1,-2-3,-9 27,0 1,0-1,-1 0,1 0,0 1,-1-1,1 0,-1 0,0 0,0 0,0 1,0-1,0 0,0 0,0 0,-1 0,1 0,0 1,-1-1,0 0,1 0,-1 1,0-1,0 0,0 1,0-1,0 1,0-1,-1 1,1 0,0-1,-1 1,1 0,-1 0,1 0,-1 0,0 0,0 0,1 0,-1 1,0-1,0 1,1-1,-1 1,0 0,0 0,0 0,0 0,0 0,0 0,1 0,-1 0,0 1,0-1,0 1,0 0,1-1,-1 1,0 0,1 0,-1 0,-10 9,1 1,1 0,0 0,0 1,1 0,1 1,0 0,0 0,2 1,0 0,0 0,1 0,1 1,-2 13,0-3,2 1,1-1,1 0,1 1,1 0,2-1,1 4,-2-22,0 0,1 0,0 0,0-1,1 1,0-1,0 0,0 1,1-1,0-1,0 1,0-1,1 1,0-1,0 0,0-1,0 1,1-1,0-1,0 1,0-1,0 1,1-2,-1 1,1-1,-1 0,1 0,0-1,0 0,5 0,4 1,1-1,-1 0,1-1,0-1,0-1,-1 0,0-1,1-1,-1 0,0-1,-1-1,8-4,7-10,0 0,-2-2,0-2,-1 0,-2-2,-1-1,0 0,-3-2,0-1,14-27,-29 49,-1 1,0-1,-1 1,0-1,0-1,0 1,-1 0,-1-1,1 0,-1 1,-1-1,0 0,0 0,-1 0,0 0,0 0,-1 0,0-3,-1 10,1 0,-1 0,0 0,1 0,-1 1,0-1,0 1,0-1,0 1,0 0,0-1,-1 1,1 0,0 1,-1-1,1 0,0 1,-1-1,1 1,-1 0,1 0,-1 0,1 0,0 0,-1 0,1 1,-1-1,1 1,-1-1,1 1,0 0,0 0,-1 0,1 1,0-1,0 0,0 1,0-1,1 1,-1 0,0 0,1 0,-1-1,1 1,-1 1,1-1,0 0,0 0,0 0,0 1,0-1,0 2,-9 15,1 1,0 1,2-1,0 1,1 1,1-1,2 1,0 0,0 10,2-24,-1-1,1 1,1-1,0 1,0 0,0-1,1 1,0-1,0 1,1-1,0 0,1 0,-1 1,1-1,1-1,-1 1,1 0,0-1,1 0,-1 0,1 0,0-1,1 1,-1-1,1-1,0 1,1-1,-1 0,1 0,0-1,-1 0,1 0,1 0,-1-1,0 0,2 0,12-4,0-1,0 0,0-2,0 0,-1-1,0-1,0-1,-1-1,0-1,-1 0,0-2,0 0,-1-1,-1 0,0-1,-1-1,0-1,-1 0,-1-1,9-15,57-97,-76 123,0-1,0 0,-1-1,0 1,0 0,0-1,-1 1,-1-1,1 1,-1-1,0 1,-1-1,0 1,0-1,-1 1,0-1,0 1,-2-5,3 10,0 0,1 1,-1-1,0 0,0 0,0 1,-1-1,1 0,0 1,-1-1,1 1,0 0,-1-1,0 1,1 0,-1 0,0 0,0 0,1 0,-1 1,0-1,0 0,0 1,0 0,0-1,0 1,0 0,0 0,0 0,0 0,0 0,0 1,0-1,0 0,0 1,0 0,0-1,0 1,0 0,1 0,-1 0,-1 1,-61 61,54-47,2 1,0 1,1-1,1 1,1 0,0 1,2-1,0 1,0 0,2 0,1-1,0 1,1 0,4 18,-4-29,1-1,0 1,0 0,1-1,0 1,0-1,1 0,0 0,0 0,1-1,0 0,0 1,0-2,1 1,0-1,4 4,7 4</inkml:trace>
  <inkml:trace contextRef="#ctx0" brushRef="#br0" timeOffset="3683.747">1694 638,'7'-25,"-11"34,-78 165,82-174,0-1,1 1,-1 0,0 0,0 0,1 0,-1 0,0 0,0 0,1 0,-1 0,0 0,0 0,1 0,-1 0,0 0,1 1,-1-1,0 0,0 0,0 0,1 0,-1 0,0 1,0-1,1 0,-1 0,0 0,0 1,0-1,0 0,1 0,-1 0,0 1,0-1,0 0,0 0,0 1,0-1,0 0,0 0,0 1,0-1,0 0,0 1,0-1,0 0,0 0,0 1,0-1,0 0,0 0,0 1,0-1,0 0,0 0,20-20,-18 17,91-110,-92 112,-1 1,1-1,-1 1,1-1,-1 1,1-1,0 1,-1-1,1 1,0 0,-1-1,1 1,0 0,0-1,-1 1,1 0,0 0,0 0,-1 0,1 0,0 0,0 0,0 0,-1 0,1 0,0 0,0 0,-1 1,1-1,0 0,0 0,-1 1,1-1,0 1,-1-1,1 0,-1 1,1 0,0-1,-1 1,1-1,-1 1,1-1,-1 1,0 0,1 0,-1-1,0 1,1 0,-1 0,12 46,-8-29,-5-17,1 1,0 0,0-1,0 1,0-1,0 1,0 0,0-1,0 1,1-1,-1 1,1-1,-1 1,1-1,0 1,-1-1,1 0,0 1,0-1,0 0,0 0,0 1,0-1,0 0,1 0,-1 0,0 0,1 0,-1-1,0 1,1 0,-1-1,1 1,-1-1,1 1,-1-1,1 0,-1 0,1 1,0-1,-1 0,1 0,-1-1,1 1,0 0,-1 0,1-1,-1 1,1-1,-1 0,1 1,-1-1,0 0,1 0,-1 0,1 0,14-18,-1-1,0 0,-2 0,-1-2,0 0,-1 0,5-17,-11 26,19-40,-14 29</inkml:trace>
  <inkml:trace contextRef="#ctx0" brushRef="#br0" timeOffset="6933.72">2512 130,'29'-22,"-29"48,-114 196,104-200,1 1,1-1,1 1,0 1,2-1,1 1,0 14,4-34,0 0,0-1,1 1,-1 0,1-1,0 1,1 0,-1-1,0 1,1-1,0 0,0 0,0 1,0-1,0 0,1-1,-1 1,1 0,0-1,0 1,0-1,0 0,0 0,0 0,1-1,-1 1,1-1,-1 1,1-1,-1 0,1-1,0 1,0-1,2 1,4 0,0 0,-1-1,1 0,0-1,0 0,-1 0,1-1,0-1,-1 1,0-1,1-1,-1 0,0-1,10-7</inkml:trace>
  <inkml:trace contextRef="#ctx0" brushRef="#br0" timeOffset="7380.152">2174 187,'37'-34,"2"2,1 1,2 3,16-8,-56 33,1 1,-1 0,1-1,0 1,0 0,0 1,0-1,0 0,0 1,1 0,-1 0,0 0,1 0,-1 0,1 1,-1-1,1 1,-1 0,1 0,-1 0,1 1,-1-1,1 1,-1 0,0 0,1 0,-1 0,0 1,0-1,0 1,0 0,2 1,39 77,-42-72,1-1,-1 0,1 0,1-1,-1 1,1-1,0 1,1-1,-1 0,1-1,0 1,1-1,-1 0,1 0,0-1,0 1,7 2,-8-5,1 0,0 0,-1 0,1-1,0 0,0 0,0 0,0-1,0 0,0 0,0-1,0 1,0-1,0-1,0 1,-1-1,1 0,0 0,-1-1,1 1,-1-1,0 0,0-1,0 1,-1-1,1-1,8-12</inkml:trace>
  <inkml:trace contextRef="#ctx0" brushRef="#br0" timeOffset="8049.638">2851 554,'-144'176,"134"-158,31-40,-5 4,110-104,-125 121,-1 0,1 0,-1 1,1-1,0 0,0 0,-1 0,1 1,0-1,0 0,0 0,0 1,0-1,0 1,0-1,0 1,0 0,0-1,0 1,0 0,0 0,1-1,-1 1,0 0,0 0,0 0,0 1,0-1,0 0,0 0,0 0,1 1,-1-1,0 1,0-1,0 1,0-1,0 1,-1-1,1 1,0 0,0 0,0-1,0 1,-1 0,1 0,0 0,-1 0,1 0,-1 0,1 0,-1 0,0 0,1 0,-1 0,0 0,0 0,1 0,-1 1,0-1,0 0,0 0,0 0,-1 0,1 0,0 0,0 0,-1 1,3 19,11 61,-12-80,-1 0,1 0,-1-1,1 1,0 0,0-1,-1 1,1 0,0-1,1 0,-1 1,0-1,0 1,1-1,-1 0,0 0,1 0,-1 0,1 0,0 0,-1 0,1-1,0 1,-1 0,1-1,0 0,0 1,0-1,-1 0,1 0,0 0,0 0,0 0,-1 0,1-1,0 1,0 0,0-1,0 0,5-2,-1 0,0-1,0 1,0-2,0 1,0 0,-1-1,0 0,0-1,0 1,-1-1,0 0,0 0,0 0,-1 0,0-1,0 1,0-1,0-3,1-10</inkml:trace>
  <inkml:trace contextRef="#ctx0" brushRef="#br0" timeOffset="8384.852">3218 327,'34'0,"30"-4,8-3,-2 1,-9-4,-10 0,-8 2,-8 2,-9 2</inkml:trace>
  <inkml:trace contextRef="#ctx0" brushRef="#br0" timeOffset="8636.853">3359 610,'38'-9,"23"-4,0-4,-5 0,-7 4,-7 4,-11 3</inkml:trace>
</inkml:ink>
</file>

<file path=ppt/ink/ink5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99,'44'-5,"32"-6,9-1,-10-4,-13 1,-13 4,-9 3,-7 2,-9-1,-8-1</inkml:trace>
</inkml:ink>
</file>

<file path=ppt/ink/ink5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5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1,'0'23,"1"13,-1 0,-2 0,-1 0,-2-1,-2 1,-4 10,-56 168,65-212,1 0,-1 0,1 0,-1 1,1-1,0 0,0 0,0 1,1-1,-1 0,0 1,1-1,0 1,-1-1,1 1,0-1,0 1,1-1,-1 1,0-1,1 1,-1-1,1 0,0 1,0-1,0 0,0 0,0 1,1-1,-1 0,1 0,-1 0,1-1,0 1,-1 0,1 0,0-1,0 0,0 1,0-1,1 0,-1 0,0 0,1 0,-1 0,0 0,1-1,1 1,89-13,-39-1,45-3,-81 10</inkml:trace>
  <inkml:trace contextRef="#ctx0" brushRef="#br0" timeOffset="393.11">787 57,'-38'42,"2"1,3 1,1 2,2 2,-13 29,37-65,0 1,0 0,1 0,1 0,0 1,1 0,0-1,1 1,0 13,2-22,0 0,0-1,0 1,1 0,0-1,0 1,0 0,1-1,-1 1,1-1,0 0,1 0,-1 0,1 0,-1 0,1 0,0-1,1 1,-1-1,0 0,1 0,0 0,0 0,0-1,0 1,0-1,0 0,1-1,-1 1,4 0,5 2,1-2,-1 0,1 0,-1-1,1-1,-1 0,1-1,-1-1,1 0,-1 0,0-2,0 1,0-2,0 0,-1 0,0-1,0-1,8-6,-2 2,-1-1,-1-2,0 1,-1-2,-1 0,0 0,-1-2,0 0,-2 0,0-1,8-17,-14 26,-1 0,0-1,0 1,-1-1,0 1,-1-1,0 0,-1 0,0 0,0 0,-1 0,0 0,-1 0,0 0,-1 0,0 0,0 0,-1 1,0-1,-1 1,0 0,-1 0,0 0,0 1,0-1,-2 1,1 0,-1 1,0 0,0 0,0 0,-1 1,0 0,-1 0,0 1,1 1,-1-1,-1 1,1 1,-1-1,1 2,-8-2,2 4,0 1,-1 0,1 1,0 1,1 0,-1 1,0 1,1 0,0 1,0 0,1 1,-7 5,-14 9</inkml:trace>
  <inkml:trace contextRef="#ctx0" brushRef="#br0" timeOffset="679.939">420 424,'305'-97,"-300"95,0 1,0 0,0 0,0 1,0 0,-1-1,1 2,0-1,0 0,0 1,0 0,0 0,0 1,-1-1,1 1,-1 0,1 0,-1 1,0-1,0 1,0 0,0 0,0 0,-1 1,1-1,-1 1,0 0,0 0,0 0,-1 0,1 1,1 0,0 1,1-1,0 0,-1-1,2 0,-1 1,0-1,1-1,0 1,0-1,0 0,0-1,0 1,0-1,1 0,-1-1,1 1,0-1,-1-1,1 1,0-1,-1-1,1 1,0-1,-1 0,1 0,-1-1,1 0,0 0,61-16,-55 16</inkml:trace>
</inkml:ink>
</file>

<file path=ppt/ink/ink5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4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13,'-7'-13,"-4"35,6 3,1-1,1 1,1 0,1 0,1 0,2 11,-1 15,-17 286,-17-164,27-191,31-139,-22 125</inkml:trace>
  <inkml:trace contextRef="#ctx0" brushRef="#br0" timeOffset="434.967">368 126,'-271'289,"268"-288,1 1,0-1,-1 1,1-1,0 1,0 0,0 0,1 0,-1 0,0 0,1 0,-1 0,1 1,0-1,0 0,-1 1,2-1,-1 1,0-1,0 1,1 0,0-1,-1 1,1 0,0-1,0 1,1 0,-1-1,0 1,1-1,0 1,-1 0,1-1,0 1,1-1,-1 0,1 2,118 103,7 7,-83-63,-31-44</inkml:trace>
</inkml:ink>
</file>

<file path=ppt/ink/ink5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40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1,'0'5,"-5"1,4-4,1-4</inkml:trace>
  <inkml:trace contextRef="#ctx0" brushRef="#br0" timeOffset="263.318">233 1,'5'5,"-3"1,-3 5,0 0</inkml:trace>
</inkml:ink>
</file>

<file path=ppt/ink/ink5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8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395 119,'-5'29,"-1"23,0 9,1-2,-3-6,-1-8,2-6,1-5,3-3,1-3,1-1,-4-5,-1-11,0-7</inkml:trace>
  <inkml:trace contextRef="#ctx0" brushRef="#br0" timeOffset="283.76">170 6,'53'10,"1"-3,0-1,0-3,25-3,314-26,-391 25,-1 0,1 0,0 1,-1-1,1 1,-1-1,1 1,0 0,0-1,-1 1,1 0,0 0,-1 0,1 1,0-1,-1 0,1 1,0-1,-1 1,1-1,0 1,-1 0,1 0,-1-1,0 1,1 0,-1 0,0 1,1-1,-1 0,0 0,0 1,0-1,0 0,0 1,0-1,0 1,-1 0,1-1,-1 1,1-1,-1 1,1 0,-1-1,0 1,0 0,0 0,0-1,0 1,0 0,0-1,-1 1,1 0,-1-1,1 1,-1 0,0-1,-28 40,15-21</inkml:trace>
  <inkml:trace contextRef="#ctx0" brushRef="#br0" timeOffset="534.558">0 599,'48'14,"45"0,15-2,-5-8,-10-5,-17-2,-11-5,-13-2,-14-4,-14 1</inkml:trace>
  <inkml:trace contextRef="#ctx0" brushRef="#br0" timeOffset="1106.991">1072 373,'-70'97,"25"-33,-2-3,-3-1,-31 26,71-85,21-23,42-38,3 3,58-48,-101 93,1-1,1 1,0 0,1 1,0 1,0 0,1 1,0 1,1 1,0 0,16-3,-31 10,0 1,0-1,0 1,1-1,-1 1,0 0,0 0,0 1,0-1,-1 0,1 1,0 0,0 0,-1 0,1 0,-1 0,0 0,0 1,1-1,-1 1,-1-1,1 1,0 0,-1 0,1 0,-1 0,0 0,0 0,0 0,-1 0,1 0,-1 0,1 0,-1 1,0-1,0 0,-1 0,1 1,-1-1,1 0,4 27,19 60,-22-88,0-1,0 1,0 0,0 0,-1 0,1-1,-1 1,1 0,-1 0,0 0,0 0,0 0,0 0,0 0,0-1,-1 1,1 0,0 0,-1 0,0 0,1-1,-1 1,0 0,0 0,0-1,0 1,0-1,0 1,-1-1,1 1,0-1,-1 0,1 0,-1 0,1 1,-1-2,0 1,0 0,1 0,-1 0,0-1,0 1,0-1,1 1,-1-1,0 0,0 0,-1 0,-138-21,-6-15,122 30,2-1</inkml:trace>
  <inkml:trace contextRef="#ctx0" brushRef="#br0" timeOffset="1502.882">1890 148,'-44'25,"2"2,0 2,2 2,-24 25,59-52,0 0,0 1,1 0,0 0,0 0,0 0,0 1,1-1,0 1,0 0,1 0,0 0,0 0,0 1,1-1,0 1,0-1,0 1,1-1,0 1,0-1,1 1,0-1,0 1,0-1,1 0,0 0,0 1,1-1,-1-1,1 1,2 2,1 0,0 1,1-1,0 0,1-1,0 1,0-1,0-1,1 0,0 0,0-1,0 0,1 0,0-1,0 0,0-1,0 0,1-1,-1 0,1-1,0 0,-1 0,1-1,0-1,-1 0,1 0,-1-1,1 0,-1-1,0 0,0 0,0-2,0 1,1-2,14-5,0-2,-1-1,-1-1,0 0,-1-2,0-1,15-17,-28 26,-1-1,0 0,0 0,-1-1,0 0,-1 0,-1-1,1 0,-2 0,0 0,0 0,-1-1,-1 1,0-1,0 0,-2 1,1-1,-2-1,-1 4,-1 1,0 0,-1 1,0-1,0 1,-1 0,0 0,-1 0,0 0,0 1,0 0,-1 1,0-1,0 1,-1 0,1 1,-1 0,0 0,-1 1,1 0,-1 0,0 1,0 0,0 1,-1 0,1 0,0 1,-1 0,1 1,-1 0,1 0,-5 2,-132 40,104-26</inkml:trace>
  <inkml:trace contextRef="#ctx0" brushRef="#br0" timeOffset="1789.999">1552 458,'37'-27,"1"3,1 0,1 3,1 1,41-13,-77 31,0 0,0 0,0 1,0-1,0 1,0 0,0 0,0 1,0 0,0 0,0 0,1 0,-1 1,0 0,0 0,0 0,0 1,0-1,-1 1,1 1,0-1,-1 0,1 1,-1 0,0 0,0 1,0-1,0 1,-1-1,0 1,1 1,4 5,-5-4,0-1,1 0,-1 0,1 0,1 0,-1-1,1 1,-1-1,1 0,0-1,1 1,-1-1,0 0,1-1,0 1,0-1,0 0,0 0,0-1,1 1,2-1,1 0,0-1,-1 0,1 0,0-1,-1 0,1-1,-1 0,1 0,-1-1,0-1,0 1,2-2,7-7</inkml:trace>
</inkml:ink>
</file>

<file path=ppt/ink/ink5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5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5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5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5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48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0 368,'155'-17,"0"6,148 10,-153 2,-126-1</inkml:trace>
  <inkml:trace contextRef="#ctx0" brushRef="#br0" timeOffset="319.801">0 678,'44'-5,"28"-6,6-1,1 1,-10-2,-10 1,-12 2,-8 4,-6 2,-5 2,-1 1,-1 1,-4 1</inkml:trace>
  <inkml:trace contextRef="#ctx0" brushRef="#br0" timeOffset="3488.783">508 1,'49'62,"264"166,-311-226,-1-1,0 0,0 1,0-1,0 1,0-1,0 1,0-1,0 1,-1 0,1-1,-1 1,1 0,-1 0,0-1,0 1,1 0,-1 0,0 0,-1-1,1 1,0 0,0 0,-1 0,1-1,-1 1,0 0,1-1,-1 1,0-1,0 1,0-1,0 1,0-1,0 1,-1-1,1 0,0 0,-1 0,1 1,-1-1,1-1,-1 1,1 0,-1 0,0-1,1 1,-1 0,-1-1,1 2,-24 21,2 1,0 2,2 0,1 1,-13 21,-15 20,-136 207,183-271,4-3</inkml:trace>
</inkml:ink>
</file>

<file path=ppt/ink/ink5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5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5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5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5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4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03546.503">4173 1293,'17'121,"12"-5,-23-82,-1 1,-2 0,-2-1,-1 1,-2 17,0 24,1-3,0-73,0 0,0 1,0-1,0 0,0 1,0-1,0 0,0 0,0 0,0 0,0 0,0 0,0 0,0 0,0 0,0 0,0-1,0 1,0 0,0-1,0 1,0-1,1 1,-1-1,0 1,0-1,0 1,1-1,-1 0,0 0,1 1,-1-1,0 0,1 0,-1 0,0 0,-14-11,-17-15,-2 1,-1 2,-1 1,-16-6,44 26,7 3,-1 0,1 0,-1-1,0 1,1 0,-1-1,1 1,-1-1,1 1,-1-1,1 1,-1-1,1 0,0 0,-1 0,1 0,0 0,0 0,0 0,0 0,0-1,0 1,0 0,0-1,0 1,0-1,1 1,-1-1,1 1,-1-1,1 1,-1-1,1 1,0-1,0 0,0 1,0-1,0 1,0-1,1 0,-1 1,0-1,1 1,-1-1,1 1,-1-1,1 1,0-1,7-5,0 1,0 0,1 1,0 0,0 0,0 0,0 2,1-1,0 1,-1 0,1 1,0 0,6 0,225-4,-139 8,-29-1,-73 0,1 0,-1 1,-1-1,1 0,0 0,0 0,0 1,-1-1,1 0,0 0,-1 0,1 0,-1 0,1 1,-1-1,0 0,0 0,1 0,-1-1,0 1,0 0,0 0,0 0,0-1,0 1,0 0,0-1,0 1,0-1,0 1,0-1,-1 0,0 1,-1 1,-221 175,140-122,71-53</inkml:trace>
  <inkml:trace contextRef="#ctx0" brushRef="#br0" timeOffset="105210.678">3693 2027,'0'20,"1"0,1 0,0 0,2-1,0 1,1-1,1 0,1 0,1 0,0-1,8 11,-14-26,1 1,0-1,-1 0,1 0,0 0,1-1,-1 1,0-1,1 1,-1-1,1 0,0-1,0 1,0-1,-1 1,1-1,1 0,-1-1,0 1,0-1,0 1,0-1,0-1,1 1,-1-1,0 1,0-1,0 0,0 0,0-1,0 1,-1-1,1 0,119-75,-121 75,1-1,-1 0,1 1,0-1,0 1,0 0,0 0,1 0,-1 0,0 0,1 1,-1 0,1-1,-1 1,1 1,0-1,-1 0,1 1,0 0,0 0,-1 0,1 0,0 1,0-1,-1 1,1 0,0 0,-1 0,1 1,-1-1,0 1,1 0,-1 0,0 0,2 2,13 14,-14-14,0 1,0-1,1 1,0-1,0-1,0 1,0-1,0 1,1-2,-1 1,1-1,0 1,0-1,0-1,3 1,-3 0,0-1,0 0,-1-1,1 1,0-1,0 0,0 0,0-1,0 0,0 0,0 0,0-1,-1 0,1 0,-1 0,1-1,-1 0,0 0,0 0,0 0,0-1,-1 0,0 0,1 0,-1-1,-1 1,1-1,-1 0,0 0,0 0,0-1,-1 1,2-3,-3 4,0-1,0 1,0-1,0 1,-1-1,1 1,-1-1,0 1,-1-1,1 1,-1-1,0 1,0-1,0 1,-1 0,1-1,-1 1,0 0,0 0,-1-1,-11-8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5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4:4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621 311,'-7'-6,"-1"0,1 0,-1 1,0 0,0 0,-1 1,1 0,-1 0,0 1,0 0,0 1,-1 0,1 1,0 0,-1 0,1 1,-1 0,1 0,-1 1,-5 2,-188 56,172-47,20-9,1 0,0 0,0 0,0 1,0 0,1 1,0 0,0 1,0-1,1 2,0-1,0 1,0 0,1 1,0 0,-3 4,9-10,0 0,1 0,-1 0,0 0,1 0,-1 0,1 0,0 0,0 1,-1-1,1 0,1 0,-1 0,0 0,0 0,1 0,-1 0,1 0,0 0,0 0,-1 0,1 0,0 0,1 0,-1-1,0 1,0 0,1-1,-1 1,1-1,-1 0,1 1,0-1,0 0,-1 0,1 0,0 0,2 0,81 28,-77-27,55 21,-62-23,0 1,1 0,-1 0,0 0,0 0,0 0,0 0,0 1,0-1,0 0,0 0,0 1,0-1,-1 0,1 1,0-1,-1 1,0-1,1 1,-1-1,0 1,0 0,1-1,-1 1,0-1,-1 1,1-1,0 1,0-1,-1 1,1-1,-1 1,1-1,-1 1,0-1,1 1,-1-1,0 0,0 0,-1 1,-149 150,149-150,0 0,0 0,0 0,1 1,-1-1,0 0,1 1,0-1,-1 1,1-1,0 1,0 0,1-1,-1 1,1 0,-1 0,1-1,0 1,0 0,0 0,0 0,0-1,1 1,-1 0,1 0,0-1,0 1,0 0,0-1,0 1,1-1,-1 0,1 1,-1-1,1 0,0 0,0 0,0 0,0 0,0 0,1-1,-1 1,1-1,-1 1,1-1,-1 0,1 0,0 0,14 4,-1-1,1-1,0 0,0-2,1 0,-1 0,0-2,13-1,7 0,59-17,-77 13</inkml:trace>
  <inkml:trace contextRef="#ctx0" brushRef="#br0" timeOffset="903.681">1017 594,'-8'-2,"1"0,0 1,0 0,-1 1,1-1,0 1,-1 1,1-1,0 1,0 1,0-1,0 1,0 1,0-1,0 1,0 0,1 1,0-1,-1 1,1 1,1-1,-1 1,1 0,0 0,-2 3,-17 10,15-12,0 0,0 1,0-1,1 2,0-1,0 1,1 1,0-1,1 1,0 1,0-1,1 1,0 0,-2 7,6-14,1 0,0-1,0 1,0 0,1-1,-1 1,0 0,1-1,0 1,0-1,0 1,0-1,0 1,0-1,0 0,1 1,0-1,-1 0,1 0,0 0,0 0,0-1,0 1,0 0,0-1,0 1,1-1,-1 0,1 0,-1 0,1 0,0 0,86 10,-74-12,1-1,-1 0,1-1,-1-1,0 0,0-1,-1-1,1 0,-1-1,-1 0,1-1,-1-1,-1 0,1-1,-2 0,3-3,-10 4,0 0,0-1,-1 0,-1 0,1 0,-2 0,1 0,-1 0,-1-1,0 1,0 0,-1 0,0-1,-1 1,0 0,-1 0,2 6,1 1,-1-1,0 1,-1-1,1 0,-1 1,1 0,-1-1,0 1,0 0,0 0,-1 0,1 0,-1 1,0-1,0 1,1-1,-2 1,1 0,0 0,0 0,-1 1,1-1,-1 1,1 0,-1 0,1 0,-1 0,0 1,0-1,1 1,-1 0,0 0,0 0,1 1,-1 0,0-1,1 1,-2 1,-8 7</inkml:trace>
  <inkml:trace contextRef="#ctx0" brushRef="#br0" timeOffset="1286.5">960 707,'0'9,"0"9,5 5,1 4,5 2,0 1,-1 1,-3-2,-2-4</inkml:trace>
  <inkml:trace contextRef="#ctx0" brushRef="#br0" timeOffset="1604.119">1270 621,'-3'21,"0"0,1 0,1 0,1 0,1 0,0 0,2 0,0 0,2-1,5 15,-9-31,1 0,0-1,0 1,0 0,1-1,-1 0,1 1,0-1,0 0,0-1,0 1,0 0,1-1,-1 0,1 0,0 0,-1 0,1 0,0-1,0 0,0 0,0 0,0 0,1-1,-1 1,0-1,0 0,0 0,0-1,1 1,-1-1,0 0,0 0,0 0,0-1,0 1,-1-1,1 0,0 0,-1 0,1-1,-1 1,1-2,4-2,-1 0,0 0,0-1,0 0,-1 0,0-1,-1 1,0-1,0-1,0 1,-1-1,-1 0,1 0,-1 0,-1 0,0 0,0-1,-1 1,0-1,0 1,-1-1,-1 1,1-1,-3-8,-4-1</inkml:trace>
  <inkml:trace contextRef="#ctx0" brushRef="#br0" timeOffset="1816.033">1722 650,'-5'24,"-1"8</inkml:trace>
  <inkml:trace contextRef="#ctx0" brushRef="#br0" timeOffset="2002.815">1778 311,'0'0</inkml:trace>
  <inkml:trace contextRef="#ctx0" brushRef="#br0" timeOffset="2253.331">2089 114,'-18'85,"4"-23,3 1,2 0,2 23,9 234,-2-296</inkml:trace>
  <inkml:trace contextRef="#ctx0" brushRef="#br0" timeOffset="2752.271">2371 537,'0'19,"0"12,0 4,-5-3,-1-7</inkml:trace>
  <inkml:trace contextRef="#ctx0" brushRef="#br0" timeOffset="2999.993">2371 311,'0'0</inkml:trace>
  <inkml:trace contextRef="#ctx0" brushRef="#br0" timeOffset="3474.103">2653 1,'0'622,"-10"-549,10-73,0 0,1 0,-1 0,0 0,0 0,1 0,-1 0,0 0,1 0,-1 0,0 0,0 0,1 0,-1 0,0 1,0-1,1 0,-1 0,0 0,0 0,1 0,-1 1,0-1,0 0,0 0,1 0,-1 1,0-1,0 0,0 0,0 1,1-1,-1 0,0 0,0 1,0-1,0 0,0 1,0-1,0 0,0 0,0 1,0-1,0 0,0 1,0-1,0 0,0 0,0 1,0-1,19-23,-19 22,18-20,0 0,1 1,1 1,1 1,0 0,2 2,0 0,0 2,2 1,-1 0,2 2,9-2,-33 11,-1 1,1 0,0 0,0 0,0 0,0 0,0 0,0 1,0-1,0 1,0-1,0 1,0 0,1 0,-1 0,0 0,0 0,0 0,0 1,0-1,0 1,0-1,0 1,0 0,0 0,0 0,0 0,0 0,0 0,-1 0,1 1,0-1,-1 1,0-1,1 1,-1-1,0 1,1 0,-1 0,0 0,0 0,-1 0,1 0,0 0,-1 0,1 0,-1 0,1 0,-1 0,0 2,-4 15,0 0,-1-1,-1 1,0-1,-2-1,0 1,-1-1,-1-1,-11 16,16-24,-2 3,-1 1,0-1,-1-1,0 0,0 0,-2 0,1-1,-1-1,0 0,0-1,-1 0,0 0,-1-1,1-1,-7 2,14-6,0 0,-1-1,1 0,0 0,0 0,-1-1,1 0,0 0,0 0,0 0,0-1,0 0,0 0,0-1,0 1,1-1,-1 0,1 0,-2-2,-9-6</inkml:trace>
  <inkml:trace contextRef="#ctx0" brushRef="#br0" timeOffset="4038.838">3076 763,'31'-10,"0"-1,-2-2,1-1,-2-1,0-1,-1-2,3-3,-22 16,0-1,0 0,-1 0,1-1,-2 0,1 0,-1 0,0-1,0 0,-1-1,0 1,-1-1,0 0,0 0,-1 0,0 0,-1 0,0-1,0 0,-1 1,0-1,-1 0,0 1,0-1,-2-5,1 12,0 0,0 0,0 0,0 1,-1-1,1 0,-1 1,0-1,1 1,-1 0,0 0,-1-1,1 1,0 1,0-1,-1 0,0 0,1 1,-1 0,0-1,1 1,-1 0,0 0,0 1,0-1,0 1,0-1,0 1,0 0,0 0,0 0,0 0,0 1,0-1,0 1,0 0,1 0,-1 0,0 0,0 0,1 1,-1-1,1 1,-1 0,1 0,0-1,-1 2,1-1,0 0,1 0,0-1,0 1,0 0,0 0,0-1,1 1,-1 0,0 0,1 0,0 0,-1 0,1 0,0-1,0 1,0 0,0 0,1 0,-1 0,0 0,1 0,-1 0,1 0,0-1,-1 1,1 0,0-1,0 1,0 0,1-1,-1 1,0-1,0 1,1-1,-1 0,1 0,-1 0,1 1,0-1,-1-1,1 1,0 0,1 0,84 29,-82-29,4 1,-4-2,1 1,-1 0,1-1,-1 2,0-1,0 1,0 0,0 0,0 0,0 1,0-1,-1 1,1 0,-1 1,0-1,0 1,0 0,-1 0,1 0,-1 0,0 1,0-1,0 1,0 2,-1 2,-1-1,-1 1,1-1,-2 1,1-1,-1 1,0 0,-1-1,0 0,0 1,-1-1,0 0,0 0,-2 1,-10 31,15-39,-1 1,0-1,1 0,-1 1,1-1,0 0,-1 1,1-1,0 1,0-1,0 0,0 1,0-1,0 1,0-1,0 0,0 1,1-1,-1 1,1-1,-1 0,1 1,-1-1,1 0,0 0,0 0,0 1,-1-1,1 0,0 0,0 0,0 0,1 0,-1-1,0 1,0 0,0 0,1-1,-1 1,0-1,1 1,-1-1,0 0,1 1,-1-1,1 0,0 0,12-3</inkml:trace>
  <inkml:trace contextRef="#ctx0" brushRef="#br0" timeOffset="4289.695">3726 537,'-5'29,"-2"14,1 0</inkml:trace>
  <inkml:trace contextRef="#ctx0" brushRef="#br0" timeOffset="4554.505">3782 255,'0'0</inkml:trace>
  <inkml:trace contextRef="#ctx0" brushRef="#br0" timeOffset="5203.866">4007 424,'-5'13,"0"0,1 0,0 1,1 0,0 0,1-1,1 1,0 1,1-1,0 0,1 0,1 0,0 0,1-1,1 1,1 4,-3-15,1 1,-1-1,1 0,-1 0,1 0,0 0,0 0,0 0,1-1,-1 0,1 1,-1-1,1 0,0-1,-1 1,1-1,0 0,0 0,0 0,0 0,0 0,1-1,-1 0,0 0,0 0,0-1,0 1,0-1,0 0,0 0,0 0,0-1,0 1,0-1,-1 0,1 0,-1 0,1-1,-1 1,0-1,0 0,0 0,0 0,-1 0,1 0,-1-1,0 1,11-22,-2 0,-1 0,-1-1,-1 0,-1 0,-1-4,5-45,-11 62</inkml:trace>
  <inkml:trace contextRef="#ctx0" brushRef="#br0" timeOffset="5653.064">4431 707,'27'-42,"-18"24,2 1,0 1,1-1,1 2,0 0,1 0,1 1,12-8,-26 21,-1 0,1 0,0 1,0-1,0 0,0 0,0 1,0-1,0 1,0-1,0 1,0 0,0-1,0 1,0 0,0-1,0 1,1 0,-1 0,0 0,0 0,0 0,0 1,0-1,0 0,1 0,-1 1,0-1,0 0,0 1,0 0,0-1,0 1,0-1,0 1,-1 0,1 0,0-1,0 1,0 0,-1 0,1 0,-1 0,1 0,0 0,-1 0,10 57,-7-33,-3-23,0-1,0 0,0 0,0 0,1 0,-1 0,0 0,1 0,-1 0,1 0,-1 0,1 0,-1 0,1 0,0 0,-1 0,1 0,0-1,0 1,0 0,0-1,0 1,-1 0,1-1,0 1,0-1,1 1,-1-1,0 0,0 1,0-1,0 0,0 0,0 0,0 0,0 0,0 0,1 0,-1 0,0 0,0-1,0 1,0 0,0-1,0 1,0-1,0 1,52-35,-39 23,8-4,-9 6,-1 1,1-1,0 2,1 0,0 1,0 0,1 1,0 1,0 0,0 1,4-1,-16 5,-1 1,1-1,0 0,-1 1,1-1,-1 1,1 0,-1-1,1 1,-1 1,0-1,1 0,-1 0,0 1,0 0,0-1,0 1,0 0,0 0,-1 0,1 0,-1 0,1 0,-1 0,0 1,0-1,0 0,0 1,0-1,0 1,-1-1,1 1,-1 0,0-1,0 1,0-1,0 1,0 1,16 48,-4-39</inkml:trace>
  <inkml:trace contextRef="#ctx0" brushRef="#br0" timeOffset="6985.021">0 1130,'503'-1,"-269"-24,77-4,113-2,-153 15,-209 10,1 3,0 3,-1 3,43 8,7-1,0-4,81-8,-43 0,771 2,-697-27,371 26,-312 0,-115-26,58-2,-86 29,-116 0</inkml:trace>
  <inkml:trace contextRef="#ctx0" brushRef="#br0" timeOffset="8471.115">2766 1074,'-22'540,"14"-339,9-200,-1 0,0 0,0 0,0 1,0-1,0 0,0 0,0 0,0 0,-1 0,1 0,0 1,-1-1,1 0,-1 0,1 0,-1 0,1 0,-1 0,0-1,1 1,-1 0,0 0,0 0,0-1,0 1,0 0,1-1,-1 1,0-1,0 1,-1-1,1 1,0-1,0 0,0 1,0-1,0 0,0 0,0 0,-1 0,1 0,0 0,0 0,0 0,0-1,0 1,0 0,0-1,0 1,0-1,0 1,0-1,0 1,0-1,0 0,0 1,0-1,0 0,1 0,-1 0,0 0,0 0,-16-6,-1 1,0 1,0 0,-1 1,1 1,-1 1,0 1,0 0,0 2,1 0,-5 1,-27 0,-235 9,12 6,-183-15,209-4,125 20,117-17,2 0,-1 0,1 1,-1-1,0-1,1 1,-1 0,0-1,0 0,0 0,1 0,-1 0,0-1,0 1,1-1,-1 0,0 0,1 0,-1-1,1 0,2 1,1-1,0 0,-1 0,1 0,0 0,0 0,0 0,1 0,-1 0,0 0,1 0,-1 0,1 0,0 1,0-1,-1 0,1 0,0 1,1-1,-1 1,0-1,0 1,1-1,-1 1,2-1,2-6,-3 5,135-229,-107 158,-5 95,70 146,-68-124,-2 2,-2 1,-3 1,-1 0,-3 2,0 3,6 55,-22-107,0 1,-1 0,1-1,0 1,0 0,0-1,0 1,-1 0,1-1,0 1,0 0,-1-1,1 1,-1-1,1 1,0 0,-1-1,1 1,-1-1,1 1,-1-1,0 0,1 1,-1-1,1 0,-1 1,0-1,1 0,-1 0,0 1,1-1,-1 0,0 0,1 0,-1 0,0 0,0 0,1 0,-1 0,0 0,1 0,-1 0,0-1,1 1,-1 0,0 0,1-1,-1 1,0 0,1-1,-1 1,1-1,-1 1,1-1,-1 1,1-1,-42-31,34 26,-57-44,-2 3,-2 2,-11 0,66 38,0 1,0 1,-1 0,0 1,0 1,0 0,0 1,0 1,-1 0,-5 1,-3 0</inkml:trace>
  <inkml:trace contextRef="#ctx0" brushRef="#br0" timeOffset="16526.038">5447 707</inkml:trace>
  <inkml:trace contextRef="#ctx0" brushRef="#br0" timeOffset="16774.651">5419 340,'0'0</inkml:trace>
</inkml:ink>
</file>

<file path=ppt/ink/ink5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5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385,'-67'0,"-186"11,79 25,173-36,0 0,0 0,0 1,0-1,0 0,0 0,0 1,0-1,0 0,0 1,0-1,0 1,1-1,-1 1,0-1,0 1,0 0,1-1,-1 1,0 0,1 0,-1 0,1-1,-1 1,1 0,-1 0,1 0,0 0,-1 0,1 0,0 0,0 0,-1 0,1 0,0 0,0 0,0 0,0 0,1 0,-1 0,0 0,0 0,1 0,-1 0,0 0,1 0,-1-1,1 1,-1 0,1 0,-1 0,1 0,0-1,-1 1,1 0,0-1,0 1,0 0,-1-1,1 1,1-1,14 11,2-1,-1 0,1-2,1 0,0-1,0-1,0-1,7 1,43 14,26 14,-111-13,-195 74,177-79,6-4,1 2,1 0,0 2,1 1,0 1,-17 17,40-34,-1 0,1 1,0-1,0 1,0 0,0 0,0 0,0 0,0 0,1 0,-1 0,1 1,-1-1,1 1,0-1,0 1,0-1,0 1,0-1,1 1,-1 0,1 0,0-1,0 1,0 0,0 0,0-1,1 1,-1 0,1-1,-1 1,1 0,0-1,0 1,1-1,-1 1,0-1,1 0,-1 0,1 1,0-1,0 0,0 0,0-1,0 1,0 0,0-1,1 1,-1-1,0 0,1 1,1-1,160 6,-108-10,149 1,-182-2,-6-2</inkml:trace>
  <inkml:trace contextRef="#ctx0" brushRef="#br0" timeOffset="3087.758">1 864,'0'-225,"7"196,1 0,2 0,0 1,2 1,1 0,1 1,1 0,1 1,2 0,0 2,2 0,20-18,-16 13,8-6,2 1,1 2,2 1,24-14,-61 43,12-8,-8 5,0 0,0 0,0 0,1 0,-1 1,1-1,0 1,0 0,0 1,0-1,0 1,1 0,-1 1,1-1,-1 1,1 0,0 0,-1 1,1-1,0 1,0 1,-1-1,1 1,0 0,-1 0,1 1,-1-1,1 1,-1 0,2 2,-6-3,0-1,0 0,0 0,-1 0,1 0,0 0,0 0,0 0,-1 0,1 1,0-1,0 0,-1 1,1-1,0 0,0 1,-1-1,1 1,0-1,-1 1,1 0,-1-1,1 1,-1 0,1-1,-1 1,1 0,-1-1,0 1,1 0,-1 0,0-1,0 1,0 0,0 0,1 0,-1 0,0-1,0 1,0 0,0 0,-1 0,1-1,0 1,0 0,0 0,-1 0,1-1,0 1,-1 0,1-1,-1 1,1 0,-1-1,1 1,-1 0,1-1,-1 1,0-1,0 1,-17 2,1-1,-1 0,0-2,0 0,0-1,0 0,0-2,0 0,-9-4,-133-48,159 55,0-1,1 1,-1-1,0 1,0 0,0-1,1 1,-1 0,0 0,0 0,0-1,0 1,0 0,1 0,-1 0,0 0,0 1,0-1,0 0,0 0,1 0,-1 1,0-1,0 0,0 1,1-1,-1 1,0-1,1 1,-1-1,0 1,1-1,-1 1,0 0,1-1,-1 1,1 0,0-1,-1 1,1 0,-1 0,1 0,0-1,0 1,-1 0,1 0,0 0,0 0,0-1,0 1,0 1,7 52,-3-38,25 172,-13-93,-16-95,0 1,0-1,1 1,-1 0,0-1,0 1,0-1,1 1,-1-1,0 1,1-1,-1 1,1-1,-1 1,0-1,1 1,-1-1,1 0,-1 1,1-1,-1 0,1 1,0-1,-1 0,1 0,-1 0,1 1,-1-1,1 0,0 0,-1 0,1 0,0 0,-1 0,1 0,-1 0,1 0,0-1,-1 1,1 0,-1 0,1 0,-1-1,1 1,-1 0,1-1,-1 1,1 0,-1-1,1 1,-1-1,1 1,-1-1,0 1,1-1,-1 1,0-1,1 1,-1-1,0 0,26-38,-23 34,14-24,0 1,2 0,1 2,1 0,2 2,0 0,24-18,51-46,-93 76,-4 1</inkml:trace>
  <inkml:trace contextRef="#ctx0" brushRef="#br0" timeOffset="13282.281">2540 526,'15'0,"9"0,5 0,3 0,1 0,-1 0,0 0,-2 0,0 0,-2 0,1 0,-1 0,0 0,0 0,0 0,0 0,-9 0,-9 0</inkml:trace>
  <inkml:trace contextRef="#ctx0" brushRef="#br0" timeOffset="13832.58">2597 696,'1'2,"1"0,-1-1,1 1,-1 0,1 0,0-1,0 1,0-1,0 0,0 1,0-1,0 0,0 0,0 0,1-1,-1 1,0 0,1-1,-1 0,0 1,1-1,-1 0,1 0,1-1,-1 2,225 1,-30-30,-114 23,-60-1</inkml:trace>
  <inkml:trace contextRef="#ctx0" brushRef="#br0" timeOffset="14734.788">4065 300,'0'-2,"0"1,0-1,-1 0,1 0,0 1,-1-1,1 0,-1 1,1-1,-1 0,0 1,1-1,-1 1,0-1,0 1,0 0,-1-1,1 1,0 0,0 0,-1 0,1 0,0 0,-1 0,1 0,-1 0,0 0,1 1,-1-1,1 1,-1-1,0 1,0 0,1-1,-1 1,0 0,1 0,-1 0,0 1,0-1,1 0,-1 1,0-1,-1 1,-75 27,63-20,1 0,1 1,0 0,0 1,1 0,0 1,0 1,1 0,1 0,0 1,1 1,-6 10,3-3,2 0,0 0,1 1,1 1,1 0,1 0,-3 22,10-34,0-1,0 0,1 0,1 0,0 0,0 0,1 0,0-1,0 0,1 0,1 0,-1 0,1-1,1 0,0 0,0-1,0 1,1-2,0 1,0-1,1 0,0-1,0 0,0 0,0-1,1 0,0-1,0 0,0-1,0 0,0 0,0-1,2 0,26 1,0-1,1-2,-1-1,0-2,0-2,0-2,-1-1,0-2,28-12,-61 22,28-12,-1-1,0-2,-1 0,-1-2,6-6,-28 19,-1 1,-1-1,1-1,-1 1,1 0,-1-1,-1 0,1-1,-1 1,0-1,-1 1,0-1,0 0,0 0,-1-1,0 1,0-1,-1 1,0-1,0 1,-1-1,0 1,0-1,-1 0,0 1,-1-5,-5-3,-1 1,0 0,-1 0,-1 0,0 2,0-1,-1 1,-1 1,0 0,-1 0,0 2,-1-1,1 2,-2 0,1 0,-8-2,21 10,-22-13,-1 1,-1 1,0 0,0 2,-1 2,0 0,0 1,0 2,-1 1,0 0,0 2,0 2,-21 2,12 4</inkml:trace>
  <inkml:trace contextRef="#ctx0" brushRef="#br0" timeOffset="15271.151">3500 610,'765'0,"-312"-28,-351 18,-86 8,-4 3</inkml:trace>
  <inkml:trace contextRef="#ctx0" brushRef="#br0" timeOffset="43973.719">1355 442,'-1'33,"-1"1,-2-1,-1 1,-2-1,-2-1,-8 23,-68 144,63-137,24-62,-1 0,1 0,0 0,0 0,0 0,-1 0,1-1,0 1,0-1,-1 1,1-1,0 0,-1 1,1-1,-1 0,1 0,-1 0,0-1,1 1,-1 0,0 0,0-1,1 1,-1-1,0 1,-1-1,2 1,9-12,0-1,-1 0,-1 0,0-1,-1-1,0 1,-1-1,-1-1,2-11,23-50,82-137,-112 213,-1 1,1-1,0 1,0 0,0-1,-1 1,2 0,-1 0,0 0,0-1,0 1,0 0,1 0,-1 1,0-1,1 0,-1 0,1 1,-1-1,1 1,-1-1,1 1,-1 0,1-1,0 1,-1 0,1 0,-1 0,1 0,0 1,-1-1,1 0,-1 1,1-1,-1 1,1-1,-1 1,1 0,-1-1,0 1,1 0,-1 0,0 0,0 0,1 0,-1 0,0 1,0-1,0 0,0 1,-1-1,60 130,-33-59,-27-71,0 0,0 1,0-1,0 1,0-1,1 0,-1 1,1-1,-1 0,1 0,-1 1,1-1,0 0,0 0,0 0,-1 0,1 0,0 0,0 0,0 0,1 0,-1 0,0 0,0-1,0 1,1 0,-1-1,0 1,0-1,1 0,-1 1,1-1,-1 0,0 0,1 0,-1 0,0 0,1 0,-1 0,1 0,-1-1,0 1,1 0,-1-1,0 1,0-1,1 0,-1 1,0-1,0 0,0 0,0 0,0 0,0 0,0 0,0 0,0 0,0 0,0-1,118-197,-114 193,45-50,-49 54,1 1,-1 0,1 0,0-1,-1 1,1 1,0-1,0 0,-1 0,1 1,0-1,0 1,0-1,0 1,0 0,0-1,0 1,0 0,0 1,0-1,0 0,-1 1,1-1,0 1,0-1,0 1,0 0,-1 0,1-1,0 1,-1 1,1-1,0 0,0 1,2 3,-1 0,0 0,0 0,-1 0,1 0,-1 1,0-1,-1 1,1 0,-1-1,0 1,-1 0,1-1,-1 6,4 21,1-8,0 1,-2-1,-1 0,0 1,-2-1,-1 1,-1-1,-3 13,-1-12,1 1,2 0,0 0,2 0,0 0,2 0,3 13,-2-22,-2-5</inkml:trace>
  <inkml:trace contextRef="#ctx0" brushRef="#br0" timeOffset="44957.446">2173 893,'-142'271,"180"-358,108-103,-142 184,0 1,0-1,0 1,1 0,0 1,0-1,0 1,1 0,0 0,-1 1,1 0,0 0,1 0,-1 1,0-1,3 1,-6 3,0 0,-1 0,1 1,-1-1,0 1,1 0,-1-1,0 1,0 0,0 0,0 1,0-1,-1 0,1 0,-1 1,0-1,1 1,-1 0,0-1,0 1,-1 0,1-1,0 1,-1 0,0 0,0 0,0 0,0-1,0 1,0 0,-1 0,1 0,-1 0,2 11,21 110,7 14,-28-114,-1-25</inkml:trace>
  <inkml:trace contextRef="#ctx0" brushRef="#br0" timeOffset="45310.102">2118 1090,'19'-4,"11"-3,6 1,-4 6,-3 3,0 1,-2 0,0-6,1-2,-1-1,-4-4,-6-1</inkml:trace>
</inkml:ink>
</file>

<file path=ppt/ink/ink5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6:04.83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1 198,'169'22,"59"-45,43 24,-281-1</inkml:trace>
  <inkml:trace contextRef="#ctx0" brushRef="#br0" timeOffset="268.168">170 395,'39'-4,"21"-3,6 1,-3 1,-8 2,-9 1,-6 1,-12 5,-4 2,-2 0,-5 0</inkml:trace>
  <inkml:trace contextRef="#ctx0" brushRef="#br0" timeOffset="817.915">481 28,'55'34,"173"97,-223-129,-1 0,1 0,-1 0,0 0,0 1,0 0,0 0,0 0,0 0,-1 1,0-1,1 1,-2 0,1 0,0 0,-1 0,1 1,-1-1,0 1,-1-1,1 1,-1 0,0-1,0 1,0 0,-1 0,0 0,0 0,0-1,0 1,-1 0,0 0,0 0,0 0,-1-1,1 1,-1 0,-9 8,0-1,-1 0,0 0,0-1,-2-1,1 0,-1 0,-3 0,-19 14,-159 119,178-128</inkml:trace>
  <inkml:trace contextRef="#ctx0" brushRef="#br0" timeOffset="15306.937">1440 113,'-1'43,"13"169,-8-194,-5-13,1-1,0 1,0 0,1-1,-1 1,1 0,0-1,0 1,0-1,1 1,0-1,-1 0,2 0,-1 0,0 0,1 0,0 0,0 0,0-1,0 0,1 1,-1-1,1 0,0-1,-1 1,1-1,1 0,-1 1,0-2,0 1,1-1,-1 1,1-1,-1 0,1-1,0 1,9-5,-1-1,0 0,0-1,0 0,-1-1,1 0,-2-1,1-1,-1 1,-1-2,1 0,-2 0,1-1,-1 0,-1 0,0-1,-1 0,3-7,11 8,-10 43,-10-28,5 22,-6-20,0 1,0-1,1 0,0 1,0-1,0 0,1 0,0 0,0 0,1 0,-1 0,1-1,1 1,-1-1,1 0,0 0,0 0,0 0,1-1,-1 0,1 0,0 0,1 0,-1-1,0 0,1 0,0 0,0-1,0 0,0 0,6 1,-6-4,1-1,-1 1,0-1,0-1,0 1,0-1,0 0,-1 0,1-1,-1 0,0 0,0 0,0 0,-1-1,1 0,-1 0,0 0,-1-1,1 1,-1-1,0 0,0 1,-1-1,0-1,0 1,0 0,-1 0,1-5,13-27,14-49,-25 63</inkml:trace>
  <inkml:trace contextRef="#ctx0" brushRef="#br0" timeOffset="15853.402">2427 1,'-16'55,"12"-41,1 1,0-1,1 1,1-1,0 1,1 0,1-1,0 1,1-1,1 5,1-14,0-1,1 0,-1-1,1 1,-1-1,1 0,0 0,0 0,1 0,-1-1,0 0,1 0,-1-1,1 0,0 0,-1 0,1 0,0-1,0 0,0 0,-1-1,1 1,0-1,0 0,4-2,11 1,37 0,-33 1</inkml:trace>
  <inkml:trace contextRef="#ctx0" brushRef="#br0" timeOffset="16153.508">2287 423,'52'-5,"23"-1,3 0,-6-4,-12 1,-10 1,-10 2,-6 2,-4 2,-3 1,-5 1</inkml:trace>
  <inkml:trace contextRef="#ctx0" brushRef="#br0" timeOffset="16886.038">2371 593,'176'-25,"-175"25,1-1,-1 0,1 1,-1-1,1 1,-1 0,1-1,-1 1,1 0,0 0,-1 0,1 0,-1 0,1 0,-1 1,1-1,0 1,-1-1,1 1,-1-1,1 1,-1 0,0-1,1 1,-1 0,0 0,0 0,1 0,-1 1,0-1,0 0,0 0,0 1,0-1,-1 0,1 1,0-1,-1 1,1-1,-1 1,1-1,-1 1,0-1,1 1,-1 0,0-1,0 1,0-1,-1 1,1 0,0-1,0 1,-1-1,1 1,-1-1,0 1,1-1,-2 2,-93 92,16-24,78-70,0 0,0-1,0 1,0 0,0 0,0 0,0 0,1 0,-1 0,0 0,1 0,-1 0,0 0,1 1,0-1,-1 0,1 0,0 1,-1-1,1 0,0 0,0 1,0-1,0 0,0 0,0 1,1-1,-1 0,0 0,1 1,-1-1,0 0,1 0,0 0,-1 0,1 0,0 1,-1-1,1 0,0-1,0 1,0 0,0 0,0 0,0 0,0-1,0 1,0-1,0 1,1 0,-1-1,0 0,0 1,1-1,73 10,-49-12,0-1,-1-1,0-1,0-1,0-2,9-4,-4 3,-11 3</inkml:trace>
  <inkml:trace contextRef="#ctx0" brushRef="#br0" timeOffset="26557.456">3134 339,'4'0,"7"0,7 0,4 0,3 0,3 0,1 0,0 0,1 0,-1 0,0 0,-5 0</inkml:trace>
  <inkml:trace contextRef="#ctx0" brushRef="#br0" timeOffset="37664.066">5984 57,'-15'0,"-1"0,1 1,0 1,0 0,1 1,-1 1,0 0,1 1,0 1,0 0,1 1,-1 0,1 1,1 0,0 1,0 1,1 0,0 1,0 0,1 0,-3 6,3 0,-47 102,56-114,-1 0,1 0,1 0,-1 0,1 0,-1 0,2 0,-1 0,0 0,1 0,0 0,0 0,0 0,1-1,0 1,0 0,0-1,0 1,1-1,0 0,0 0,0 0,0 0,3 2,3 1,-1 0,1-1,1 0,-1-1,1 0,0 0,0-1,0 0,1-1,-1 0,1-1,0 0,0-1,0 0,-1 0,1-2,0 1,0-1,2-1,12-1,1-2,-1-1,0-1,-1-1,0-1,0-1,14-9,103-92,-134 105,0 0,-1 0,0-1,0 0,0 0,-1 0,0-1,0 1,-1-1,0-1,0 1,-1 0,0-1,-1 0,0 1,0-1,-1 0,0 0,0-3,-5 7,1 0,-1 0,0 1,0-1,0 1,-1 0,0 0,1 1,-1-1,0 1,-1 0,1 0,-1 1,1 0,-1 0,0 0,0 0,1 1,-1 0,0 0,0 1,0 0,0 0,-5 1,-15-3</inkml:trace>
  <inkml:trace contextRef="#ctx0" brushRef="#br0" timeOffset="38210.948">5447 254,'4'1,"95"20,1-5,0-4,53-3,433-11,-587 2</inkml:trace>
  <inkml:trace contextRef="#ctx0" brushRef="#br0" timeOffset="34594.419">3698 28,'0'1,"1"-1,-1 1,1-1,-1 1,1-1,-1 1,1-1,-1 1,1-1,-1 0,1 1,0-1,-1 0,1 0,0 1,-1-1,1 0,0 0,-1 0,1 0,0 0,-1 0,1 0,0 0,-1 0,1 0,0 0,-1-1,1 1,0 0,-1 0,1-1,0 1,-1 0,1-1,-1 1,1-1,-1 1,1-1,-1 1,1-1,-1 1,1-1,-1 1,0-1,1 1,-1-1,0 0,1 1,-1-1,0 0,0 1,0-1,0 0,0 1,1-1,-1 0,0 1,-1-1,1 0,0 1,0-1,0 0,0 1,0-1,-1 0,1 1,0-1,6 14,0 1,-1 1,-1-1,0 1,-1-1,0 1,-1 0,-1 0,-1 1,0-1,0 0,-2 5,1 9,-31 289,33-312,-1-6</inkml:trace>
  <inkml:trace contextRef="#ctx0" brushRef="#br0" timeOffset="35275.979">4008 113,'-76'62,"41"-38,29-21,0 0,0 1,0 0,0 0,1 0,0 1,0 0,0-1,0 2,1-1,0 1,0-1,0 1,1 0,0 0,-2 7,5-9,1 0,0 1,1-1,-1 0,1 0,-1 0,1 0,0 0,1 0,-1-1,1 1,-1-1,1 1,0-1,0 0,1 0,-1 0,1-1,-1 1,1-1,0 0,0 0,0 0,0-1,0 1,0-1,3 1,26 16,-29-16,0 1,-1 0,1 0,0 0,-1 0,0 1,0-1,0 1,0 0,-1 0,1 0,-1 0,0 0,0 1,-1-1,1 3,3 13</inkml:trace>
  <inkml:trace contextRef="#ctx0" brushRef="#br0" timeOffset="36143.088">4375 85,'-1'-1,"0"0,0 0,0 0,0 0,-1 0,1 0,0 0,-1 0,1 1,-1-1,1 0,0 1,-1 0,1-1,-1 1,0 0,1-1,-1 1,1 0,-1 0,1 1,-1-1,1 0,-1 0,1 1,-1-1,1 1,-1-1,1 1,-1 0,1-1,0 1,-1 0,1 0,-1 1,-6 2,0 0,0 1,1 0,-1 0,1 1,0 0,1 0,-1 1,1 0,1 0,-1 0,-2 6,6-10,0 1,0-1,0 1,0 0,1 0,0-1,0 1,0 0,0 0,0 0,1 1,-1-1,1 0,1 0,-1 0,0 0,1 0,0 0,0 0,0 0,0 0,1 0,-1-1,1 1,0 0,0-1,1 0,0 2,142 137,-142-137,0 1,0-1,-1 1,1-1,-1 1,-1 0,1 0,-1 0,0 0,0 0,-1 0,0 0,0 0,0 1,-1-1,1 0,-2 0,1 0,-1 0,0-1,0 1,0 0,-1-1,0 1,0-1,0 0,-1 0,0 0,0-1,0 1,0-1,-1 0,0 0,-4 3,0-1,-1-1,1 0,-1-1,0 0,0 0,0-1,0 0,-1-1,1 0,-1-1,1 0,-1-1,1 0,-11-1,18 1,1 0,0 0,0 0,-1-1,1 1,0 0,0-1,0 0,0 1,0-1,0 0,0 0,0 0,0-1,0 1,0 0,0-1,1 1,-1-1,1 1,-1-1,1 0,0 0,-1 1,1-1,0 0,0 0,0 0,1-1,-1 1,0 0,1 0,-1 0,1 0,0-1,0 1,0 0,0 0,0 0,0-1,1 1,-1 0,1 0,0-1,1-5,0 0,1 0,0 0,1 0,0 1,0-1,1 1,0 0,0 0,0 1,3-2,121-74,-110 73</inkml:trace>
  <inkml:trace contextRef="#ctx0" brushRef="#br0" timeOffset="36747.217">4629 311,'14'0,"15"0,7 0,2 0,0-5,-3-1,-1-1,-3 2,-1 2,-1 1,-1-4,0-1,0 1,0 1,0 2,0 1,-10 1,-7 1</inkml:trace>
  <inkml:trace contextRef="#ctx0" brushRef="#br0" timeOffset="37017.67">4686 480,'9'4,"14"3,6-1,4-1,1-1,0-2,-2-1,-1-5,-1-3,-1 1,0 0,-1-2,0-1,0 2,-5 2</inkml:trace>
  <inkml:trace contextRef="#ctx0" brushRef="#br1" timeOffset="48147.226">932 988,'75'13,"1"-4,1-3,-1-4,1-2,-1-4,6-5,379-20,-85 11,41 18,-179 2,-53 10,-131-6,0-2,0-3,0-2,11-3,18-7,0 4,1 4,0 3,0 4,13 6,36 2,1-5,83-7,-77-2,139-30,-132 8,140-6,474 31,-591-28,-144 26,-2 0</inkml:trace>
</inkml:ink>
</file>

<file path=ppt/ink/ink5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01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114 791,'0'-17,"0"21,-17 275,-6-63,15-198,3-24,0-33,9-3,1 1,1 0,3 0,1 0,2 1,2 1,2 0,1 1,2 1,1 1,2 0,2 2,23-27,-31 38,2 1,1 0,0 2,2 0,0 1,1 1,1 1,0 1,1 1,1 1,0 2,1 0,3 1,-27 9,1 1,0-1,0 1,1-1,-1 1,0 0,0 1,1-1,-1 0,0 1,1 0,-1 0,0 0,1 0,-1 0,0 1,1 0,-1-1,0 1,0 0,0 1,0-1,0 1,0-1,0 1,0 0,0 0,-1 0,1 0,-1 0,1 1,-1-1,0 1,0 0,0-1,0 1,-1 0,1 0,-1 0,0 0,0 1,1 6,-1 0,0 0,-1 0,0 0,-1 0,0-1,0 1,-1 0,-1 0,1-1,-2 1,1-1,-1 0,-1 0,1 0,-2 0,-2 3,-117 125,112-125,-1-1,-1 0,0-1,-1 0,0-2,0 0,0 0,-1-2,-1 0,-1 0,17-5,0 0,1 0,-1-1,0 1,0 0,1-1,-1 0,0 1,0-1,0 0,1 0,-1 0,0 0,0 0,0 0,0-1,1 1,-1-1,0 1,0-1,1 0,-1 1,0-1,1 0,-1 0,1 0,-1 0,1-1,-1 1,1 0,0 0,0-1,0 1,-1-1,2 1,-1-1,0 0,0 1,0-1,1 0,-1 0,1 1,-1-1,1 0,0 0,0 0,-1 0,2 1,-1-1,0 0,0 0,0 0,1 0,21-41,-8 26</inkml:trace>
  <inkml:trace contextRef="#ctx0" brushRef="#br0" timeOffset="1113.849">932 566,'4'106,"-4"-103,1 1,1-1,-1 0,0 0,1 0,-1 0,1 0,0 0,0-1,0 1,1-1,-1 1,0-1,1 0,0 0,-1 0,1 0,0 0,0 0,0-1,0 0,1 1,-1-1,0 0,0-1,1 1,-1-1,0 1,1-1,-1 0,13-3,-1 0,0-1,0 0,0-1,0-1,-1-1,0 0,0-1,-1 0,0-1,0 0,-1-1,-1 0,1-1,-2-1,2-1,7-6,-18 19,-1-1,0 0,1 0,-1 0,1 0,-1 1,1-1,-1 0,1 1,0-1,-1 0,1 1,0-1,-1 1,1-1,0 1,0-1,0 1,0-1,-1 1,1 0,0 0,0-1,0 1,0 0,0 0,0 0,0 0,0 0,-1 0,1 0,0 0,0 0,0 1,0-1,0 0,0 1,0-1,-1 0,1 1,0-1,0 1,-1-1,1 1,0 0,0-1,-1 1,1 0,-1-1,1 1,-1 0,1 0,-1-1,1 1,-1 0,0 0,1 0,-1 0,0 0,0 0,0-1,0 1,1 0,-1 1,1 4,1 0,0 0,0 0,1 0,0 0,0 0,0-1,1 1,0-1,0 0,0 0,1-1,-1 1,1-1,0 0,0 0,1-1,-1 0,1 1,0-2,0 1,0-1,0 0,0 0,2 0,0-1,1 0,-1-1,1 0,-1 0,1-1,-1 0,1 0,-1-1,0 0,0-1,0 0,0 0,0 0,-1-1,1 0,-1-1,0 0,0 0,-1 0,1-1,-1 0,-1 0,1-1,2-4,2 0,-2-2,0 1,1 0,1 0,0 1,1 0,0 1,0 0,1 1,1 0,-1 1,1 0,1 1,-1 1,1 0,1 1,-1 0,6 0,-17 5,0-1,0 1,0 0,0 0,-1 0,1 1,0-1,0 1,0 0,-1-1,1 1,0 1,-1-1,1 0,-1 0,0 1,1 0,-1-1,0 1,0 0,0 0,0 0,0 0,0 1,-1-1,1 0,-1 1,1-1,-1 1,0-1,0 1,0 0,0-1,-1 1,1 0,-1 0,0 0,1 5,-1 1,0-1,0 1,-1 0,0-1,-1 0,1 1,-2-1,1 0,-1 0,-3 6,3-7,0 0,-1 1,1-1,-2-1,1 1,-1 0,0-1,0 0,0 0,-1-1,0 0,0 0,-1 0,1 0,-1-1,0 0,0-1,0 1,-1-2,1 1,-8 1,15-4,0 0,0 0,0-1,1 1,-1 0,0 0,0 0,0-1,0 1,0 0,0 0,0 0,0-1,1 1,-1 0,0 0,0-1,0 1,0 0,0 0,0-1,0 1,-1 0,1 0,0-1,0 1,0 0,0 0,0 0,0-1,0 1,0 0,-1 0,1 0,0-1,0 1,0 0,0 0,-1 0,1 0,0 0,0-1,0 1,-1 0,1 0,0 0,0 0,0 0,-1 0,1 0,0 0,22-11,205-16,-205 19,0 0,-1-1,0-1,0-1,-1-1,0-1,-1 0,-1-2,0 0,-1-1,-1-1,0 0,-1-1,-1-1,-1 0,-1-1,0 0,-2-1,9-15,-3-1,0-1,-3 0,-1-1,6-34,2-19,-20 91,0 1,0-1,0 1,0-1,-1 1,1-1,0 1,0-1,-1 1,1-1,0 1,-1-1,1 1,0-1,-1 1,1 0,-1-1,1 1,0-1,-1 1,1 0,-1 0,1-1,-1 1,1 0,-1 0,0 0,1 0,-1-1,1 1,-1 0,1 0,-1 0,1 0,-1 0,0 0,1 1,-1-1,1 0,-1 0,1 0,-1 0,1 1,-1-1,1 0,-1 0,1 1,-1-1,1 1,-1-1,1 0,0 1,-1-1,1 1,0-1,-1 1,-26 23,13-4,1 0,1 1,1 1,0 0,2 0,1 1,-5 22,1-9,0-3,3-12,1-1,1 2,0-1,2 1,0 0,2 0,0 0,2 1,0-1,1 0,2 1,0-1,2 4,-3-21,1 0,0-1,0 1,0 0,0-1,1 1,0-1,-1 0,2 0,-1 0,0 0,1-1,0 1,0-1,0 0,0 0,0 0,1-1,-1 1,1-1,-1 0,1-1,0 1,0-1,0 0,0 0,0 0,0-1,0 1,4-2,10 0,-1 0,0-2,0 0,0-1,0-1,-1-1,16-7,153-81,-167 83,-18 13,0-1,0 0,0 0,-1 1,1-1,-1 0,1 1,-1-1,1 1,-1-1,0 1,1-1,-1 1,0-1,0 1,0-1,0 1,0-1,-1 1,1-1,0 1,-1-1,1 0,-1 1,0-1,1 0,-1 1,0-1,0 1,-1 4,1 0,0-3,-1 1,1 0,0 0,0 0,0 0,0 0,1 0,0 0,0 0,0 0,0 0,0 1,1-1,0 0,0 0,0-1,0 1,1 0,-1 0,1 0,0-1,0 1,1-1,-1 0,1 1,-1-1,3 1,12 4</inkml:trace>
  <inkml:trace contextRef="#ctx0" brushRef="#br0" timeOffset="3464.558">3641 566,'-15'3,"0"1,1 0,-1 2,1-1,0 2,1 0,-1 0,2 2,-1-1,1 2,0-1,1 2,0-1,0 2,2-1,-1 1,1 1,-3 7,9-17,1 1,-1 0,1 0,0 0,0 0,0 0,1 0,-1 1,1-1,0 1,0-1,1 1,-1-1,1 1,0-1,0 1,1-1,-1 1,1-1,0 1,0-1,0 1,1-1,0 0,0 0,0 0,0 0,0 0,1 0,0-1,0 1,0-1,0 0,0 0,1 0,-1 0,1 0,0-1,0 1,0-1,0 0,0-1,1 1,-1-1,0 0,2 1,10-4,0 0,-1-1,0 0,0-2,0 1,0-2,-1 0,1-1,-2 0,1-1,-1-1,0 0,-1-1,0 0,0-1,-1 0,-1-1,0 0,6-9,23-23,-2-2,-2-1,-2-2,-2-2,-2 0,-3-2,14-38,-35 76,1-1,-2 0,0 0,-1-1,-1 1,0-1,-1 0,-1-4,0 16,-1-1,0 0,0 0,0 0,0 1,-1-1,0 0,0 1,-1 0,1-1,-1 1,0 0,-1 0,1 1,-1-1,0 1,0 0,0 0,-1 0,1 0,-1 1,0 0,0 0,-4-2,5 3,0 1,1-1,-1 1,0 0,0 1,1-1,-1 0,0 1,0 0,0 0,0 0,0 0,1 1,-1 0,0 0,0 0,0 0,1 0,-1 1,1-1,-1 1,1 0,0 0,-1 0,1 1,-1 1,-69 81,68-78,-6 10,0 0,1 1,1 1,0 0,1 0,2 0,0 1,1 0,0 0,2 1,1-1,0 1,1-1,2 11,3-15,0 0,1-1,1 0,0 0,1 0,1-1,0 0,1-1,1 1,0-2,0 1,1-2,1 1,0-1,0-1,1 0,1-1,0-1,0 0,3 1,64 16,-57-22</inkml:trace>
  <inkml:trace contextRef="#ctx0" brushRef="#br0" timeOffset="3767.687">4318 453,'-8'21,"1"0,1 1,1 0,1 1,1-1,1 1,0 0,2-1,1 1,1 0,1 7,-2-26,0 1,0-1,0 0,0 0,1 1,0-1,0 0,0 0,0 0,0-1,1 1,0 0,-1-1,2 0,-1 0,0 0,0 0,1 0,0 0,-1-1,1 0,0 0,0 0,1 0,-1-1,0 1,0-1,1 0,-1-1,1 1,-1-1,0 1,1-1,-1-1,1 1,-1-1,1 1,-1-1,0-1,1 1,1-1,2-2,1 1,0-1,-1-1,0 1,0-1,0-1,0 0,-1 0,0 0,0-1,-1 0,0 0,0-1,-1 1,0-1,0-1,0 1,-1-1,-1 1,0-1,0 0,0-1,-1 1,-1 0,1-1,-2 1,1 0,-1-1,-1 1,1-1,-2 1,1-1,-1 1,-3-7,3 12,1 0,-1 0,0 0,-1 1,1-1,-1 1,1-1,-1 1,0 0,0 0,-1 0,1 1,-1-1,1 1,-1-1,0 1,0 1,0-1,0 0,0 1,0 0,0 0,0 0,0 1,-1-1,1 1,0 0,-1 0,1 0,0 1,-1 0,-8 0,1 1,0 1,0 0,0 1,0 0,0 1,1 1,0-1,0 2,-2 1,-9 7,4-2</inkml:trace>
  <inkml:trace contextRef="#ctx0" brushRef="#br0" timeOffset="4219.032">4742 509,'-3'9,"-2"4,0 1,1-1,1 1,0 0,1 0,0-1,1 2,1-1,0 0,1 0,0 0,2 0,-1-1,1 1,-2-12,0 0,0 0,0-1,0 1,0 0,0-1,0 1,0-1,1 1,-1-1,1 0,-1 0,1 1,-1-1,1 0,0 0,-1 0,1-1,0 1,0 0,0-1,-1 1,1-1,0 0,0 1,0-1,0 0,0 0,0 0,0 0,0-1,0 1,0 0,0-1,-1 0,1 1,0-1,0 0,64-41,87-96,-152 138,0 0,0 0,0 0,0 0,1 0,-1 0,0 0,0 0,0 0,0 0,0 1,0-1,0 0,1 1,-1-1,0 1,0-1,-1 1,1 0,0-1,0 1,0 0,0 0,0-1,-1 1,1 0,0 0,-1 0,1 0,-1 0,1 0,-1 0,1 0,-1 0,0 0,1 1,-1-1,0 0,0 0,0 0,0 0,0 0,0 0,0 1,0-1,-1 0,1 0,0 0,-1 0,1 0,-1 0,0 1,6 20,-4-20,-1 0,1 0,0 0,0 0,-1 0,1-1,1 1,-1 0,0-1,0 1,1-1,-1 1,0-1,1 1,0-1,-1 0,1 0,0 0,-1 0,1 0,0 0,0-1,0 1,0 0,0-1,0 0,0 1,0-1,0 0,0 0,0 0,0 0,0 0,0-1,0 1,0-1,0 1,0-1,0 0,-1 0,1 1,1-2,64-57,-62 53,0 0,-1-1,1 0,-1 0,0 0,-1-1,0 1,0-1,-1 0,0 0,0 0,-1 0,0 0,0 0,-1 0,0 0,0 0,-1-1,-5-9</inkml:trace>
  <inkml:trace contextRef="#ctx0" brushRef="#br0" timeOffset="4634.472">5363 734,'121'-181,"-121"180,0 0,0 0,1 0,-1 0,1 0,-1 0,1 0,-1 0,1 0,0 0,-1 0,1 0,0 0,0 0,0 1,0-1,0 0,0 1,0-1,0 1,0-1,0 1,0-1,0 1,0 0,0-1,0 1,0 0,0 0,1 0,-1 0,0 0,0 0,0 0,0 0,0 0,1 1,-1-1,0 0,0 1,0-1,0 1,0-1,0 1,0 0,0-1,0 1,0 0,-1 0,1 0,0-1,0 1,-1 0,1 0,-1 0,1 0,-1 0,1 0,-1 0,1 1,-1-1,0 0,0 0,1 0,-1 1,0 3,1 0,0 0,0 0,0 0,1 0,0 0,0 0,0 0,0-1,1 1,0-1,0 0,0 1,0-1,1-1,-1 1,1 0,0-1,0 0,1 0,-1 0,1 0,-1-1,1 0,0 0,0 0,0 0,0-1,0 0,0 0,0 0,0-1,0 0,3 0,1-3,0 0,-1 0,1-1,-1 0,0-1,0 0,0 0,-1-1,1 0,-2 0,1-1,0 0,-1 0,-1 0,1-1,-1 0,0 0,-1 0,0-1,0 1,-1-1,0 0,-1 0,0 0,3-13</inkml:trace>
  <inkml:trace contextRef="#ctx0" brushRef="#br0" timeOffset="7615.012">6407 876,'57'-37,"-43"23,91-93,-48 54,-33 28,1 2,1 1,1 1,1 1,0 1,2 2,2 0,-30 15,0 1,0 0,0 0,0 0,0 0,0 0,0 0,0 0,1 1,-1-1,0 1,0-1,0 1,1 0,-1 0,0 0,0 0,1 0,-1 1,0-1,0 1,1 0,-1-1,0 1,0 0,0 0,0 0,0 0,0 1,-1-1,1 0,0 1,0 0,-1-1,1 1,-1 0,0 0,1-1,-1 1,0 0,0 0,0 0,-1 1,1-1,0 0,-1 0,1 2,-1 168,0-164,0 0,0 0,-1 0,0 0,0-1,-1 1,0 0,0-1,-1 1,0-1,0 0,-1 0,0 0,0-1,0 1,-1-1,0 0,0 0,-1 0,0-1,0 0,0 0,-1-1,1 1,-1-1,0-1,-5 3,4-3,-1 0,0 0,0 0,0-1,0 0,0-1,0 0,-1-1,1 0,0 0,0-1,0 0,-1 0,1-1,0-1,0 1,1-1,-1-1,1 0,-1 0,1 0,1-1,-1-1,1 1,-1-1,1 0,1-1,0 1,0-1,0-1,0 1,0-3,5 7,0 0,0-1,1 1,-1 0,1-1,0 1,-1-1,2 1,-1 0,0-1,1 1,-1 0,1-1,0 1,0 0,0 0,1 0,0-1,8-13</inkml:trace>
  <inkml:trace contextRef="#ctx0" brushRef="#br0" timeOffset="12021.185">7226 424,'1'-1,"0"0,0 0,0 0,0 1,0-1,0 0,0 1,0-1,0 0,0 1,1 0,-1-1,0 1,0 0,0-1,1 1,-1 0,0 0,0 0,1 0,-1 0,0 0,0 1,1-1,-1 0,0 1,0-1,0 1,1-1,-1 1,0-1,0 1,0 0,0 0,0-1,0 1,0 0,-1 0,1 0,0 0,0 0,-1 0,1 0,0 0,5 5,0-1,0 1,-1 0,0 1,0-1,0 1,-1 0,0 1,0-1,0 1,-1-1,-1 1,1 0,-1 0,-1 0,1 0,-1 0,-1 1,1-1,-2 0,1 0,-2 7,-1 8,-2-1,0 0,-2 0,0-1,-1 0,-2 0,-7 12,2-12,16-39,12-15,1 0,2 2,1 0,1 1,2 1,0 0,3 2,11-12,-24 30,0 0,0 1,0 0,1 0,0 1,1 1,-1 0,1 1,5-2,-15 6,0 1,0-1,-1 0,1 1,0 0,0-1,0 1,0 0,0 0,0 0,0 0,0 0,-1 1,1-1,0 0,0 1,0-1,0 1,-1 0,1 0,0 0,0 0,-1 0,1 0,-1 0,1 0,-1 1,0-1,1 0,-1 1,0-1,0 1,0 0,0-1,0 1,0 0,-1 0,1-1,0 1,-1 0,1 1,7 83,-8-82,-28 197,27-201,1 1,-1-1,1 1,-1-1,1 1,0-1,-1 1,1 0,0-1,-1 1,1-1,0 1,0 0,-1-1,1 1,0 0,0-1,0 1,0 0,0-1,0 1,0 0,0-1,0 1,0 0,1-1,-1 1,0 0,0-1,1 1,-1-1,0 1,1 0,-1-1,0 1,1-1,-1 1,1-1,-1 1,1-1,-1 1,1-1,-1 0,1 1,0-1,-1 0,1 0,-1 1,1-1,0 0,-1 0,1 0,0 0,-1 1,1-1,0 0,-1 0,1-1,0 1,-1 0,1 0,0 0,-1 0,1 0,0-1,-1 1,1 0,-1-1,1 1,0 0,151-147,-132 127,-3 2,1 1,0 1,1 1,1 0,0 2,1 0,11-5,-31 18,-1-1,1 1,-1 0,1-1,0 1,-1 0,1-1,0 1,0 0,-1 0,1-1,0 1,0 0,-1 0,1 0,0 0,0 0,-1 0,1 0,0 0,0 1,-1-1,1 0,0 0,-1 1,1-1,0 0,-1 1,1-1,0 1,-1-1,1 0,-1 1,1 0,-1-1,1 1,-1-1,1 1,-1 0,1-1,-1 1,0 0,1-1,-1 1,0 0,0-1,0 1,0 0,1 0,-1-1,0 1,0 0,0 0,0-1,-1 1,1 0,0 0,0-1,0 1,-1 0,1 0,-14 48,-38 120,48-117,8-34</inkml:trace>
  <inkml:trace contextRef="#ctx0" brushRef="#br0" timeOffset="12936.058">8439 509,'-20'6,"1"0,0 2,0 0,1 1,0 1,1 0,0 2,0 0,2 1,-1 0,-6 9,19-20,0 1,0-1,1 1,-1 0,1 0,0 0,-1 1,1-1,1 0,-1 1,0-1,1 1,0 0,0-1,0 1,0 0,1 0,-1 0,1 0,0-1,0 1,0 0,1 0,-1 0,1 0,0-1,0 1,0 0,1-1,-1 1,1-1,0 1,0-1,0 0,1 1,-1-1,1-1,-1 1,1 0,0-1,0 1,0-1,1 0,-1 0,1 1,3-2,0 1,-1-1,1 0,0-1,0 1,-1-1,1-1,0 1,0-1,-1-1,1 1,-1-1,1 0,-1 0,0-1,1 0,-1 0,-1 0,1-1,0 0,-1 0,0-1,2 0,101-121,-36 20,-76 147,0-26,1-1,0 1,1-1,0 1,1 0,1 0,0 0,1 0,1 0,0-1,1 1,1 2,0-11,1-1,0 0,0 0,0 0,0-1,1 1,0-1,0-1,0 1,0-1,0 0,1 0,-1-1,1 0,0 0,0 0,0-1,0 0,0-1,0 1,0-1,0-1,0 1,3-2,17-2,0-2,0-1,0-2,-1 0,0-2,-1 0,0-2,-1-1,0-1,-1-1,-1 0,3-5,14-14,-1-3,-2 0,-1-2,-2-2,26-44,-47 67,-1-1,-1 0,-1-1,0 0,-2 0,0-1,3-20,-9 39,-1-1,1 1,-1 0,1-1,-1 1,0 0,0-1,-1 1,1 0,-1-1,0 1,0 0,0 0,0 0,0-1,-1 1,1 0,-1 1,0-1,0 0,0 0,0 1,0-1,-1 1,1 0,-1 0,1 0,-1 0,0 0,0 1,0-1,0 1,0-1,0 1,0 0,-1 1,1-1,0 0,-1 1,1 0,0 0,-1 0,1 0,0 0,-1 1,1-1,0 1,0 0,-1 0,-11 6,1 1,0 0,0 1,1 0,0 1,0 0,2 1,-1 1,1 0,1 0,0 1,-5 10,2-4,1-1,1 2,0-1,2 1,1 1,0 0,1 0,2 1,0-1,1 1,1 0,1 0,1 0,1 6,1-20,1-1,-1 0,2 0,-1-1,0 1,1 0,1-1,-1 1,1-1,0 0,0 0,1-1,-1 1,1-1,0 0,1 0,0-1,-1 0,1 0,1 0,-1 0,0-1,1 0,2 0,7 3,0 0,0-1,1-1,0-1,0 0,0-1,0-1,0-1,16-1,4-6,-1-1,0-2,0-2,-1-1,-1-2,0-1,-1-2,-1-1,0-2,-2 0,0-3,-2 0,-1-2,-1 0,-1-2,-1-1,-1-1,-2-1,-1-1,-2-1,5-13,-19 38,1 1,-2 0,1-1,-1 0,0 0,-1 0,0 0,0-1,-1 1,0 0,0-1,-1 1,0-1,-1-5,0 12,0 0,1 1,-1 0,0-1,0 1,0-1,-1 1,1 0,0 0,0 0,-1 0,1 0,0 0,-1 0,1 0,-1 0,1 0,-1 1,0-1,1 1,-1-1,0 1,1 0,-1 0,0 0,1 0,-1 0,0 0,1 0,-1 0,0 0,1 1,-1-1,0 1,1 0,-1-1,1 1,-1 0,1 0,-1 0,-63 36,43-21,1 1,2 1,-1 1,2 0,1 2,0 0,2 0,0 2,1 0,2 0,0 1,2 1,0 0,-2 14,10-29,1-1,0 1,0-1,1 1,0-1,1 1,0 0,1-1,0 0,0 1,1-1,0 0,1 0,-1-1,2 1,-1-1,2 1,-1-2,1 1,0 0,0-1,1 0,0-1,0 0,1 0,-1 0,1-1,1 0,-1 0,1-1,0-1,-1 1,2-1,-1-1,0 1,1-2,-1 1,1-1,-1-1,1 0,-1 0,1-1,0 0,75-21,-60 11</inkml:trace>
  <inkml:trace contextRef="#ctx0" brushRef="#br0" timeOffset="14417.801">10894 537,'-13'-5,"-1"1,1 1,-1 0,0 1,0 1,0 0,0 0,-1 2,1 0,0 0,0 1,0 1,1 0,-1 1,-10 5,17-6,1 0,-1 1,1 0,0 0,1 0,-1 1,1 0,0 0,0 0,0 1,1-1,0 1,0 0,0 1,1-1,0 0,0 1,0 0,1 0,0 0,1 0,-1 0,1 0,1 0,-1 0,1 1,1-1,-1 0,2 6,-1-10,0-1,0 0,1 0,-1 0,0 0,1 0,0-1,-1 1,1 0,0-1,0 1,0-1,0 1,0-1,0 0,0 0,0 0,0 0,1 0,-1-1,0 1,1-1,-1 1,1-1,-1 0,0 0,1 0,-1 0,1 0,-1-1,0 1,1-1,-1 1,0-1,2 0,79-39,-82 39,27-18,-2 0,-1-2,0-1,-2-1,0-1,7-11,-30 34,0 0,0 0,1 0,-1 0,0 0,1 0,-1 0,1 0,0 0,-1 0,1 0,0 0,-1 1,1-1,0 0,0 0,0 1,-1-1,1 0,0 1,0-1,0 1,0-1,0 1,0 0,0-1,1 1,-1 0,0 0,0 0,0 0,0 0,0 0,0 0,0 0,0 0,1 0,-1 1,0-1,0 0,0 1,0-1,0 1,0-1,0 1,0-1,-1 1,1 0,0-1,0 1,0 0,-1 0,1 0,0 0,-1 0,1 0,9 25,42 75,-50-99,0 1,0 0,0 0,1-1,0 1,-1-1,1 0,0 0,0 0,0 0,0-1,0 1,0-1,1 0,-1 1,1-2,-1 1,0 0,1-1,-1 1,1-1,-1 0,1 0,0-1,-1 1,0-1,1 1,-1-1,3-1,76-62,-58 40,-24 24,15-16,1 1,1 1,0 0,1 1,0 1,1 0,0 2,16-7,-33 16,0 1,1-1,-1 0,0 1,0-1,0 1,0 0,1 0,-1 0,0 0,0 0,0 0,1 0,-1 1,0-1,0 1,0 0,0 0,0 0,0-1,0 2,0-1,0 0,0 0,-1 1,1-1,0 1,-1-1,0 1,1 0,-1-1,0 1,0 0,1 0,-2 0,1 0,0 0,0 0,-1 0,1 1,-1-1,1 0,-1 0,0 2,4 99,-4-102,1-1,0 1,0 0,0 0,0 0,0-1,0 1,0 0,0-1,1 1,-1-1,0 1,0-1,0 0,1 0,-1 1,0-1,0 0,0 0,1 0,-1 0,0 0,0-1,1 1,-1 0,0 0,0-1,0 1,1-1,-1 1,0-1,0 0,0 1,0-1,0 0,0 0,0 1,0-1,-1 0,1 0,0 0,0 0,-1 0,1 0,-1 0,1-1,0 0,5-3,22-15,-9 4,1 1,1 1,0 0,1 2,1 1,0 1,23-8,-45 17,0 1,1-1,-1 1,0-1,1 1,-1 0,1-1,-1 1,0 0,1 0,-1 0,1 0,-1 0,0 0,1 0,-1 1,1-1,-1 0,0 1,1-1,-1 1,0 0,0-1,1 1,-1 0,0 0,0 0,0-1,0 1,0 0,0 1,0-1,0 0,-1 0,1 0,0 0,-1 1,1-1,0 0,-1 1,0-1,1 0,-1 1,0-1,0 1,0-1,0 0,0 1,0-1,0 1,0-1,0 0,-1 1,-21 75,21-76,0 0,-1 1,1-1,1 0,-1 1,0-1,0 1,0-1,1 1,-1-1,1 1,-1-1,1 1,0 0,-1-1,1 1,0 0,0-1,0 1,0 0,0-1,1 1,-1-1,0 1,1 0,0-1,-1 1,1-1,0 1,-1-1,1 1,0-1,0 0,0 1,0-1,1 0,-1 0,0 0,0 0,1 0,-1 0,1 0,-1 0,9-3,0-1,-1 1,0-2,1 1,-1-1,0-1,-1 1,1-1,-1-1,0 0,2-2,14-9,-5 5,-6 2,1 0,1 1,0 0,0 2,0 0,1 0,0 2,0 0,3 0,-17 5,0-1,0 1,0 0,0 0,0 0,0 0,0 0,0 1,0-1,-1 1,1-1,0 1,0-1,0 1,-1 0,1 0,0 0,-1 0,1 0,0 1,-1-1,0 0,1 1,-1-1,0 1,0-1,0 1,0-1,0 1,0 0,0 0,0 0,-1-1,1 1,-1 0,1 0,-1 0,0 0,0 0,0 0,0 0,0 0,0 0,0 0,-1-1,0 2,-20 94,19-93,-3 14,3-4</inkml:trace>
  <inkml:trace contextRef="#ctx0" brushRef="#br0" timeOffset="14917.6">12475 509,'-10'8,"1"1,-1 0,1 0,1 1,0 0,0 1,1-1,1 2,0-1,0 0,1 1,0 0,1 1,1-1,0 1,0-1,2 1,-1 1,3-11,-1 0,1 0,0-1,0 1,1-1,-1 1,0-1,1 1,-1-1,1 0,0 0,0 0,0 0,0 0,0 0,0 0,1-1,-1 1,0-1,1 0,-1 1,1-1,0 0,-1-1,1 1,0 0,0-1,-1 1,1-1,0 0,0 0,2-1,91-14,-88 13,0-1,0 1,-1-2,1 1,-1-1,0 0,0 0,0-1,-1 0,0 0,0-1,0 0,0 0,-1 0,0-1,0 1,-1-1,0 0,0-1,-1 1,1-1,-2 1,1-1,-1 0,0 0,-1 0,0 0,0 0,-1-1,0 1,0 0,-1 0,0 0,0 0,-3-8,0 12,1 0,-1 0,0 0,0 1,-1-1,1 1,-1 0,1 0,-1 1,0-1,0 1,0 0,0 0,-1 1,1 0,-1 0,1 0,0 0,-1 1,1 0,-1 0,1 1,-1-1,-3 2,6-2,-22 1</inkml:trace>
  <inkml:trace contextRef="#ctx0" brushRef="#br0" timeOffset="19721.163">12786 509,'103'-17,"-101"18,0 0,0 1,-1-1,1 0,0 1,-1 0,1-1,-1 1,0 0,1 0,-1-1,0 1,0 0,0 0,-1 0,1 1,0-1,-1 0,1 0,-1 0,0 0,0 1,0-1,0 0,0 0,0 0,0 1,-1-1,1 0,-1 0,0 0,1 0,-1 0,0 26,0-23,1 0,0 0,1-1,-1 1,1 0,0 0,0-1,0 1,1 0,0-1,0 0,0 1,0-1,1 0,-1 0,1 0,0 0,0 0,1-1,-1 0,1 1,0-1,0-1,0 1,0 0,0-1,0 0,1 0,-1 0,1-1,-1 1,1-1,0 0,0 0,-1-1,1 0,0 1,0-2,0 1,4-1,4-5,0-1,-1 0,0 0,0-1,-1-1,0 0,0 0,-1-1,-1-1,1 0,-2 0,1-1,-2 0,1 0,-2 0,0-1,0 0,0-4,3-45,-14 61,1 6</inkml:trace>
  <inkml:trace contextRef="#ctx0" brushRef="#br0" timeOffset="20223.534">13350 650,'20'-20,"52"-71,-37 22,-33 119,-1-44,1-1,0 1,0-1,1 1,0-1,0 0,0 0,0 0,1 0,0-1,0 1,0-1,0 0,1 0,0-1,-1 1,1-1,1 0,-1-1,0 1,1-1,-1 0,1 0,0-1,0 1,-1-1,1-1,0 1,0-1,0 0,0 0,0-1,0 1,0-1,-1-1,1 1,0-1,-1 0,1 0,-1-1,0 0,2-1,9-5,0-1,-1 0,0-1,-1-1,0-1,-1 0,-1 0,0-1,0-1,4-9,5-40,-19 42</inkml:trace>
  <inkml:trace contextRef="#ctx0" brushRef="#br0" timeOffset="20539.022">14253 0,'0'20,"0"29,0 12,0 1,0-6,0-8,0-7,0-6,0-3,0-4,0 0,0-1,0-1,0 1,0 1,-5-5,-1-11,0-8</inkml:trace>
  <inkml:trace contextRef="#ctx0" brushRef="#br0" timeOffset="20788.392">13999 255,'44'10,"42"3,16-1,1-2,-8-8,-15-4,-16-2,-19 0</inkml:trace>
  <inkml:trace contextRef="#ctx0" brushRef="#br0" timeOffset="23859.121">14902 255,'-17'255,"14"-246,1 1,0-1,1 1,0-1,0 1,1-1,0 1,1 0,0-1,0 1,1-1,0 0,1 1,0-1,0 0,1 0,2 1,-5-8,1-1,-1 1,1-1,-1 1,1-1,0 0,0 0,0 0,0 0,0 0,0 0,0 0,0-1,0 1,0-1,0 0,0 1,0-1,0 0,1 0,-1 0,0-1,0 1,0 0,0-1,0 0,0 1,0-1,0 0,0 0,0 0,0 0,0 0,-1-1,1 1,0 0,-1-1,1 0,60-62,-37 30,-2-1,-2-2,-1 0,-2-1,-1-1,-2-2,-8 27,-3 20,-4 28,0-27,-2 506,1-492,0 0,-1-1,-1 1,-1 0,0-1,-2 0,0 0,-2-1,0 1,-1-2,-1 1,0-1,-10 10,-44 19,63-46,-1 0,0 0,0 0,0-1,0 1,0-1,1 1,-1-1,0 0,0 0,0 1,0-1,0-1,0 1,0 0,0 0,0-1,0 1,0-1,0 0,0 0,1 1,-1-1,0 0,1 0,-1-1,0 1,1 0,-1 0,1-1,0 1,-1-1,1 1,0-1,0 0,0 0,0-1,-2-9,0-1,2 1,-1-1,2 1,0-1,0 1,1-1,1 0,0 1,0 0,1-1,1 1,0 1,1-1,0 0,1 1,4-6,3-13,24-54,-26 59</inkml:trace>
  <inkml:trace contextRef="#ctx0" brushRef="#br0" timeOffset="24308.308">15523 396,'0'5,"0"6,-5 1,-1 4,4-1,4-8,0-5</inkml:trace>
  <inkml:trace contextRef="#ctx0" brushRef="#br0" timeOffset="24669.926">15608 650,'-10'10,"2"2,-2 0,0 3,-3-2,-4-2,0 1,5-6,3-5</inkml:trace>
  <inkml:trace contextRef="#ctx0" brushRef="#br0" timeOffset="28223.406">1 1214,'552'-46,"-290"23,-122 11,0 5,78 9,-61 0,210-13,194-24,-286 22,63 14,-116 0,743-1,-729-29,-11 1,1 0,575 29,-106-1,-344 28,71-29,-99-27,-75 46,-142-9,-1-4,73-6,-43-1,1268 2,-1034-27,536 26,-510-27,-223 27,142-10,-141-2,0 7,2 8,-40-1,172-31,220 31,-331-28,284 26,-255 2,-27 26,55-28,-110-25,110 25,-83 28,26-26,-171-1</inkml:trace>
</inkml:ink>
</file>

<file path=ppt/ink/ink5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37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436,'-271'1,"142"25,130-26,0 0,0 1,-1-1,1 1,0-1,0 1,-1-1,1 1,0 0,-1-1,1 1,-1 0,1-1,-1 1,1 0,-1 0,1 0,-1-1,0 1,0 0,1 0,-1 0,0 0,0 0,0-1,0 1,0 0,0 0,0 0,0 0,0 0,0 0,-1 0,1-1,0 1,-1 0,1 0,0 0,-1-1,1 1,-1 0,1 0,-1-1,1 1,-1 0,0-1,1 1,-1-1,0 1,0-1,1 1,-1-1,0 1,0-1,0 0,0 1,1-1,-1 0,0 0,0 0,0 0,0 0,0 0,0 0,0 0,0 0,131 47,11-19,-135-27,0-1,0 1,0 0,-1 0,1 0,0 1,-1-1,1 1,-1 1,0-1,1 1,-1 0,-1 0,1 1,0-1,0 1,-5-1,0-1,0 1,-1-1,1 1,-1-1,1 0,-1 1,0-1,1 0,-1 0,-1 1,1-1,0 0,0 0,-1 0,1 0,-1 0,0-1,1 1,-1 0,0-1,0 1,0-1,0 0,0 0,0 1,-1-1,1-1,0 1,-1 0,1 0,0-1,-1 0,1 1,-1-1,-1 0,-2 2,-312 134,285-123,1 1,1 2,1 1,0 1,1 1,1 2,-3 4,29-23,1-1,-1 1,1-1,0 1,0 0,-1-1,1 1,0 0,0 0,1 0,-1 0,0 0,1 0,-1 0,1 0,0 0,-1 0,1 0,0 0,0 0,0 0,1 0,-1 0,0 0,1 0,-1 0,1 0,0 0,0 0,0 0,0 0,0-1,0 1,0 0,0-1,1 1,-1-1,1 1,1 0,70 46,-48-42,-1-1,1-2,0 0,0-1,0-2,1 0,17-4,23 2,140 0,-183-3,-5-1</inkml:trace>
  <inkml:trace contextRef="#ctx0" brushRef="#br0" timeOffset="3419.747">1496 549,'-170'404,"110"-301,60-103,0-1,0 1,0-1,0 0,0 1,0-1,0 1,-1-1,1 1,0-1,-1 1,1-1,0 1,-1 0,1-1,0 1,-1-1,1 1,-1 0,1-1,0 1,-1 0,1-1,-1 1,1 0,-1 0,0-1,1 1,-1 0,1 0,-1 0,1 0,-1 0,1 0,-1 0,0 0,1 0,-1 0,1 0,-1 0,1 0,-1 1,1-1,-1 0,1 0,-1 1,1-1,-1 0,1 1,-1-1,1 0,-1 1,1-1,0 0,-1 1,1-1,0 1,-1-1,1 1,0-1,0 1,-1-1,1 1,0-1,0 1,0 0,2-46,10 9,1 0,2 0,2 1,1 1,1 1,2 1,1 1,12-12,12-20,-42 56,-2 3,0 1,-1 0,1 0,0 0,0 1,1-1,-1 0,0 1,1 0,0-1,0 1,-1 0,1 0,0 1,0-1,1 1,0-1,-2 3,-1 0,1 0,-1 0,0 0,0 1,0-1,1 0,-1 1,-1-1,1 1,0-1,0 1,0 0,-1-1,1 1,-1 0,0-1,1 1,-1 0,0 0,0-1,0 1,0 0,0 0,0-1,-1 1,2 1,-4 261,3-263,-1 0,1 0,0 0,-1 0,1 0,0 1,0-1,0 0,0 0,0 0,0 0,0 0,0 0,1 0,-1 1,0-1,1 0,-1 0,1 0,-1 0,1 0,-1 0,1-1,0 1,-1 0,1 0,0 0,0 0,0-1,0 1,-1 0,1-1,0 1,0-1,0 1,0-1,0 1,1-1,-1 0,0 0,0 1,0-1,0 0,0 0,0 0,0 0,0 0,1 0,-1-1,0 1,0 0,0 0,0-1,0 1,0-1,0 1,0-1,0 1,0-1,0 0,0 0,-1 1,1-1,0 0,0 0,-1 0,1 0,0 0,-1 1,1-2,94-131,43-68,-71 99,-67 103,0-1,0 1,0-1,0 1,0-1,0 1,0-1,0 1,1-1,-1 1,0-1,0 1,1-1,-1 1,0-1,1 0,-1 1,0-1,1 0,-1 1,1-1,-1 0,0 1,1-1,-1 0,1 0,-1 0,1 1,-1-1,1 0,-1 0,1 0,-1 0,1 0,-1 0,1 0,-1 0,1 0,-1 0,1 0,-1 0,1 0,-1-1,1 1,-1 0,1 0,-1-1,1 1,-1 0,0 0,1-1,-1 1,1 0,-1-1,0 1,1-1,-5 50,-51 198,29-78,19-142,0-3</inkml:trace>
  <inkml:trace contextRef="#ctx0" brushRef="#br0" timeOffset="3917.415">2061 859,'-228'271,"208"-248,10-11,20-26,140-163,-23 42,-127 135,1-1,-1 1,0-1,1 0,-1 1,1-1,-1 1,1 0,-1-1,1 1,-1-1,1 1,-1 0,1-1,0 1,-1 0,1 0,0-1,-1 1,1 0,-1 0,1 0,0 0,-1 0,1 0,0 0,-1 0,1 0,0 0,-1 0,1 0,0 1,-1-1,1 0,0 0,-1 1,1-1,-1 1,1-1,-1 0,1 1,-1-1,1 1,-1-1,1 1,-1-1,0 1,1-1,-1 1,1 0,9 39,-7-23,37 171,-38-163</inkml:trace>
  <inkml:trace contextRef="#ctx0" brushRef="#br0" timeOffset="4168.072">1891 1113,'39'-4,"16"-3,5 1,-8 1</inkml:trace>
  <inkml:trace contextRef="#ctx0" brushRef="#br0" timeOffset="12068.895">0 775,'0'-22,"1"0,1 0,1 1,1-1,1 1,1-1,0 2,2-1,7-13,-14 32,23-52,3 1,1 2,29-38,-24 42,-27 36,0 0,1 0,0 1,1-1,0 1,1 1,0 0,0 0,1 1,0 0,1 1,-1 0,2 0,-1 1,0 1,1 0,7-2,106-16,-118 21,0 0,0 1,1-1,-1 2,0-1,1 1,-1 0,1 0,-1 1,0 0,1 0,-1 1,0 0,0 0,0 1,0 0,-1 0,1 0,-1 1,4 2,-10-6,-1 1,1-1,-1 0,1 0,0 0,-1 0,1 0,0 1,-1-1,1 0,0 0,-1 0,1 1,0-1,-1 0,1 1,0-1,0 0,0 1,-1-1,1 0,0 1,0-1,0 0,0 1,-1-1,1 0,0 1,0-1,0 1,0-1,0 0,0 1,0-1,0 1,0-1,0 0,0 1,0-1,1 1,-1-1,0 0,0 1,0-1,0 0,1 1,-1-1,0 0,0 1,1-1,-1 0,-40-7,-183-100,222 106,0 1,0-1,0 1,-1 0,1 0,0 0,0-1,0 1,0 0,0 0,0 0,0 1,0-1,-1 0,1 0,0 1,0-1,0 0,0 1,0-1,0 1,0-1,0 1,1 0,-1-1,0 1,0 0,0 0,1 0,-1-1,0 1,1 0,-1 0,1 0,-1 0,1 0,-1 0,1 0,0 0,-1 0,1 1,0-1,0 0,0 1,-4 56,4-50,8 133,-8-140,1 0,-1 0,1 0,-1 0,1 0,-1 0,1 0,0-1,0 1,-1 0,1 0,0 0,0-1,0 1,0 0,0-1,0 1,0-1,0 1,0-1,0 0,0 1,0-1,0 0,1 0,-1 0,0 0,0 0,0 0,0 0,0 0,1 0,-1 0,0-1,0 1,0 0,0-1,0 1,0-1,0 1,0-1,0 0,0 1,0-1,0 0,49-36,-43 31,97-59,-103 65,0 0,0-1,0 1,1 0,-1 0,0-1,0 1,0 0,0 0,0 0,0 0,0 1,1-1,-1 0,0 0,0 1,0-1,0 1,0-1,0 1,0-1,0 1,0-1,0 1,-1 0,1 0,0-1,0 1,0 0,-1 0,1 0,-1 0,1 0,-1 0,1 0,-1 0,1 0,-1 0,0 0,1 0,-1 0,0 0,0 1,0-1,0 0,0 0,0 0,0 0,-1 0,1 0,0 1,-4 13</inkml:trace>
</inkml:ink>
</file>

<file path=ppt/ink/ink5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8,'-10'5,"3"1,1-4,7-9,-2-1,0 4,-5 3,-6 6,3 3,9 0,8-1,9-3,0-1</inkml:trace>
</inkml:ink>
</file>

<file path=ppt/ink/ink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54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0,'-44'91,"-45"154,81-218,-21 113,29-136,0 1,0 0,0-1,1 1,-1 0,1-1,0 1,0 0,1-1,0 0,-1 1,1-1,1 0,-1 0,1 0,-1 0,1 0,0-1,1 1,-1-1,0 0,1 0,0 0,0 0,0-1,0 1,3 0,3 0,1 0,-1-1,1 0,-1-1,1 0,0-1,-1 0,1-1,-1 0,1 0,-1-1,1-1,-1 0,0 0,0-1,0 0,0-1,-1 0,0 0,0-1,9-9</inkml:trace>
</inkml:ink>
</file>

<file path=ppt/ink/ink5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0,'-9'10,"-4"7,5 2,5-8,7-6,7-3,-2-2,-8-2,1 1,0-1</inkml:trace>
</inkml:ink>
</file>

<file path=ppt/ink/ink5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1 378,'5'0,"6"0,6 0,6 0,2 0,3 0,1 0,0 0,1 0,-1 0,0 0,0 0,-1 0,1 0,-11 0,-7 0</inkml:trace>
  <inkml:trace contextRef="#ctx0" brushRef="#br0" timeOffset="373.129">1 604,'19'0,"16"0,7 0,-4-4,-3-3,-3 1,-2 2,-2 0,0 2,-1 1,1 0,0 1,-5 1</inkml:trace>
  <inkml:trace contextRef="#ctx0" brushRef="#br0" timeOffset="879.797">989 68,'0'454,"-25"-322,21-135,4-8</inkml:trace>
  <inkml:trace contextRef="#ctx0" brushRef="#br0" timeOffset="1282.915">651 97,'16'-12,"0"1,1 0,0 1,1 1,0 1,1 1,0 0,0 2,0 0,1 1,-1 1,1 0,0 2,0 0,0 2,0 0,-1 1,13 3,53-3,111-1,-194-1,0 0,-1 0,1 0,0 0,0 0,-1 0,1 1,0-1,-1 1,1-1,-1 1,1 0,0-1,-1 1,1 0,-1 0,0 0,1 0,-1 0,0 1,1-1,-1 0,0 1,0-1,0 0,0 1,0 0,-1 9</inkml:trace>
  <inkml:trace contextRef="#ctx0" brushRef="#br0" timeOffset="1650.126">565 831,'29'-15,"29"-9,8-1,0 4,-9 1,-3 4,-6 4,-7 4,-5 4,-4-2,-3 0,-1 0,-1 2,0 2,0 0,0-3,1-1,-5 0</inkml:trace>
  <inkml:trace contextRef="#ctx0" brushRef="#br0" timeOffset="2496.358">1441 520,'-178'361,"164"-333,11-19,12-18,150-212,39 33,-198 187,1 0,-1 0,1 0,0 0,-1 0,1 0,0 1,0-1,0 0,-1 0,1 1,0-1,0 1,0-1,0 1,0-1,0 1,0-1,0 1,0 0,1 0,-1 0,0-1,0 1,0 0,0 0,0 0,0 1,0-1,0 0,1 0,-1 1,0-1,0 0,0 1,0-1,0 1,0 0,-1-1,1 1,0-1,0 1,0 0,0 0,-1 0,1 0,0-1,-1 1,1 0,-1 0,1 0,-1 0,1 0,-1 0,0 1,9 64,18 165,-27-229,0 1,0 0,-1-1,1 0,-1 1,1-1,-1 1,0-1,0 0,0 1,0-1,-1 0,1 0,0 0,-1 0,0 0,1 0,-1 0,0-1,0 1,0 0,0-1,0 0,0 1,-1-1,1 0,0 0,0 0,-1-1,1 1,-1-1,1 1,-1-1,1 0,-1 0,1 0,-1 0,1 0,-1 0,1-1,-3 0,-5-1,1 0,-1-1,1 0,0 0,0-1,0-1,0 1,1-1,-1-1,-1-2,-92-93,88 89</inkml:trace>
  <inkml:trace contextRef="#ctx0" brushRef="#br0" timeOffset="5503.86">2146 40,'-7'1,"-1"-1,1 2,0-1,-1 1,1 0,0 0,0 1,1 0,-1 0,0 1,1 0,0 0,0 0,0 1,1 0,-1 0,1 0,0 1,1 0,-1 0,1 0,0 0,1 1,0-1,0 1,0 0,0 0,1 0,0 5,-60 247,60-246,0-1,1 1,1 0,0 0,0-1,1 1,1 0,1 0,-1-1,2 0,0 1,0-1,1-1,1 1,0-1,0 0,1 0,1 0,0-1,0-1,1 1,0-1,0-1,1 1,0-2,1 1,0-2,0 1,6 1,3-5,0-1,0 0,1-2,-1 0,0-2,0 0,0-1,0-1,0-1,-1 0,0-2,0 0,0-1,3-4,-2 5,0-2,-1-1,0 0,-1-2,0 0,-1 0,-1-2,1 0,-2-1,0-1,-1 0,-1-1,0 0,-2-1,0-1,0 0,-2 0,0-1,-2 0,5-18,-10 30,-1-1,0 1,-1-1,0 0,0 1,-1-1,0 0,0 1,-1-1,0 1,0-1,-1 1,0 0,-1 0,0 0,0 1,-1-1,0 1,0 0,0 0,-1 1,0 0,-2-2,-6-4,1 1,-2 0,1 1,-2 0,1 1,-1 1,-1 1,1 0,-1 1,-15-3,13 5,0 1,0 1,0 1,0 0,0 2,0 0,0 1,0 1,1 1,-1 0,1 1,0 1,0 1,0 1,1 1,1 0,-1 1,1 0,1 1,0 1,1 1,-2 2,-6 11</inkml:trace>
  <inkml:trace contextRef="#ctx0" brushRef="#br0" timeOffset="5969.885">1920 491,'111'-50,"-95"41,0 0,1 1,0 0,0 2,1 0,-1 1,1 0,1 2,-1 0,11 0,-24 4,-1 0,0 1,1-1,-1 1,0 0,0 0,0 0,0 1,0-1,-1 1,1 0,-1 0,1 0,-1 1,0-1,-1 1,1 0,-1-1,1 1,-1 0,0 1,0-1,-1 0,1 2,24 37,-18-36,0-1,0 0,1 0,0-1,0 0,0 0,1-1,-1 0,1-1,0 0,0-1,0 0,0-1,0 1,0-2,1 0,-1 0,0-1,0 0,1 0,-1-2,0 1,-1-1,7-3,-2-5,-17 7</inkml:trace>
</inkml:ink>
</file>

<file path=ppt/ink/ink5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0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57 113,'5'5,"6"2,6-1,5-1,4-1,2-2,1-1,0 4,0 1,1 0,-1-1,0-2,-1-1,0-1,-4-6,-7-1</inkml:trace>
  <inkml:trace contextRef="#ctx0" brushRef="#br0" timeOffset="261.889">0 367,'39'-4,"16"-3,5 1,-3 2,-7 0,-7 2,-11 1</inkml:trace>
  <inkml:trace contextRef="#ctx0" brushRef="#br0" timeOffset="832.258">226 0,'42'59,"-25"-41,130 127,-146-140,0-1,0 1,0 0,-1 0,0 0,0-1,0 1,0 0,-1 0,0 0,0-1,0 1,0 0,-1-1,0 1,0-1,0 1,-1-1,1 0,-1 0,0 0,0-1,0 1,-1-1,1 1,-1-1,0 0,0 0,0-1,0 1,0-1,0 0,-2 0,-8 10,-15 12,3-4,1 2,1 0,1 2,2 0,-17 24,29-30,7-5</inkml:trace>
</inkml:ink>
</file>

<file path=ppt/ink/ink5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0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31 311,'-2'2,"0"-1,1 1,-1 0,0 0,1 0,-1 0,1 0,0 0,-1 0,1 1,0-1,1 0,-1 1,0-1,1 0,-1 1,1-1,-1 1,1-1,0 3,0-2,-9 247,11-154,10-1,-12-93,1 0,0 1,0-1,0 0,0 1,0-1,0 0,1 0,-1 0,1 0,0 0,-1 0,1-1,0 1,0-1,0 1,0-1,0 1,1-1,-1 0,0 0,1 0,-1-1,0 1,1 0,-1-1,1 0,-1 1,1-1,-1 0,1 0,-1 0,1-1,-1 1,1-1,0 0,14-5,0-1,0 0,-1-2,0 0,0 0,-1-2,-1 0,0-1,0 0,-1-1,-1 0,0-1,-1 0,0-1,-1-1,2-5,-12 22,0 0,0 0,0-1,0 1,0 0,0 0,1 0,-1 0,0-1,1 1,-1 0,0 0,1-1,-1 1,1 0,-1-1,1 1,-1 0,1-1,-1 1,1-1,0 1,-1-1,1 1,0-1,-1 1,1-1,0 0,0 1,0-1,-1 0,1 0,0 1,0-1,0 0,0 0,-1 0,1 0,0 0,0 0,0 0,0-1,-1 1,1 0,0 0,0-1,0 1,-1 0,1-1,0 1,-1-1,1 1,0-1,-1 1,1-1,0 1,-1-1,1 0,-1 1,1-1,-1 0,0 0,1 1,-1-1,0 0,1 0,-1 0,0 1,0-1,1-1,9 39,-8-27,0 1,1 0,0-1,1 0,0 1,1-2,0 1,0 0,1-1,1 0,-1 0,1-1,1 0,0 0,-5-6,0 0,0 0,0-1,0 1,0-1,0 0,1 0,-1 0,0 0,1-1,-1 1,1-1,-1 0,1 0,-1 0,0-1,1 1,-1-1,1 1,-1-1,0 0,0-1,0 1,1-1,-1 1,0-1,-1 0,1 0,0 0,2-2,66-82,-52 54,-2-1,-1 0,-1-1,-2-1,-1 0,-3-1,0 0,-2-3,-6 35,-1 1,1-1,-1 0,0 0,0 0,0 0,-1 1,0-1,1 0,-1 0,0 1,-1-1,1 1,-1-1,0 1,1-1,-3-1,-8-7</inkml:trace>
  <inkml:trace contextRef="#ctx0" brushRef="#br0" timeOffset="385.034">1019 1,'-40'155,"24"-61,16-92,0 1,0 0,1-1,-1 1,1 0,-1-1,1 1,0-1,0 1,0-1,0 1,1-1,-1 0,1 0,-1 1,1-1,0 0,0 0,0-1,0 1,0 0,0-1,0 1,0-1,1 0,-1 1,1-1,-1-1,1 1,-1 0,1 0,2-1,125-8,-91 0,-19 7,-7 3</inkml:trace>
  <inkml:trace contextRef="#ctx0" brushRef="#br0" timeOffset="665.613">793 565,'57'-10,"25"-7,2-2,-8 4,-12 3,-12 4,-11 4,-6 2,-10 6,-9 2</inkml:trace>
  <inkml:trace contextRef="#ctx0" brushRef="#br0" timeOffset="1165.528">934 706,'24'-1,"-15"0,0 0,1 1,-1 0,1 0,-1 1,0 1,1-1,-1 1,0 1,0 0,0 0,-1 0,1 1,-1 1,1 0,-8-2,0-1,0 1,0 0,-1 0,1 0,-1-1,0 1,0 0,0 0,0 0,-1 0,1 0,-1-1,1 1,-1 0,0 0,0-1,0 1,0-1,-1 1,1-1,-1 1,0-1,1 0,-1 0,0 1,0-1,0-1,-1 1,1 0,0-1,-1 1,1-1,-1 1,0-1,1 0,-1 0,0 0,-7 7,-4 2,7-5,0-1,0 2,0-1,1 1,-1 0,1 0,1 1,-1-1,1 1,0 1,1-1,0 1,0 0,0-1,-1 8,5-13,0 0,0-1,0 1,1 0,-1-1,0 1,1-1,-1 1,1-1,0 1,-1-1,1 1,0-1,0 0,0 1,0-1,0 0,0 0,0 0,1 0,-1 0,0 0,1 0,-1 0,0 0,1-1,-1 1,1 0,-1-1,1 0,0 1,-1-1,1 0,-1 0,1 1,0-1,-1-1,1 1,1 0,65-9,79-50,-129 50</inkml:trace>
</inkml:ink>
</file>

<file path=ppt/ink/ink5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5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0,2 0,1 0,0 0,1 0,-1 0,0 0,-5 0</inkml:trace>
</inkml:ink>
</file>

<file path=ppt/ink/ink5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6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0,'-6'158,"9"-109,0 245,-5-274,-1 1,0 0,-2-1,0 0,-2 0,0 0,-1-1,-1 0,0 0,-2-1,0 0,-1-1,-1-1,-1 1,14-17,0 0,0-1,0 1,0 0,0-1,-1 1,1 0,0 0,0-1,0 1,0 0,0-1,-1 1,1 0,0 0,0-1,0 1,-1 0,1 0,0 0,-1-1,1 1,0 0,0 0,-1 0,1 0,0 0,-1 0,1 0,0-1,-1 1,1 0,0 0,0 0,-1 0,1 0,0 0,-1 0,1 1,0-1,-1 0,1 0,0 0,12-33,-2 16</inkml:trace>
  <inkml:trace contextRef="#ctx0" brushRef="#br0" timeOffset="433.21">384 142,'-236'197,"234"-196,0 0,0 1,0 0,0-1,0 1,0 0,0 0,1 0,-1 0,1 0,-1 1,1-1,0 0,0 1,0-1,0 1,0-1,0 1,1-1,-1 1,1 0,0-1,0 1,0 0,0-1,0 1,1-1,-1 1,1 0,0-1,-1 1,1-1,0 1,1-1,-1 0,0 0,1 1,-1-1,1 0,0 0,-1 0,1 0,1 0,89 70,-63-50,-23-19,0 1,0-1,0 2,0-1,-1 1,1-1,-1 1,-1 1,1-1,-1 1,0 0,0 0,0 0,-1 0,0 1,0-1,-1 1,0 0,1 4,-4 6</inkml:trace>
  <inkml:trace contextRef="#ctx0" brushRef="#br0" timeOffset="1151.767">779 86,'-6'-3,"0"1,1 0,-1 0,0 1,-1 0,1 0,0 0,0 1,0-1,-1 2,1-1,0 1,0 0,0 0,0 0,0 1,0 0,0 0,0 1,1 0,-1 0,1 0,0 0,0 1,0 0,-3 3,0-2,-102 83,108-85,1-1,0 0,-1 1,1 0,0-1,0 1,1-1,-1 1,0 0,1 0,0 0,0-1,-1 1,2 0,-1 0,0-1,1 1,-1 0,1 0,0-1,-1 1,2 0,-1-1,0 1,0-1,1 1,-1-1,1 0,0 0,0 0,0 0,0 0,0 0,0 0,0 0,0-1,1 0,-1 1,1-1,-1 0,1 0,0 0,-1 0,1-1,0 1,0-1,-1 1,3-1,37 9,-31-8,-1 0,1 1,-1 0,0 0,0 2,0-1,0 1,0 0,-1 1,1 0,-1 1,-1 0,1 0,-1 1,0 0,0 0,-1 1,2 3,-5-5,1 0,-2 1,1 0,0 0,-1 0,-1 0,1 1,-1-1,0 1,-1-1,0 1,0 0,0 0,-1-1,0 1,-1 0,0 0,0-1,-1 1,0-1,0 1,0-1,-1 0,0 1,-1-1,0-1,0 1,-5 5,-1 0,-2-1,1 0,-1-1,-1 0,0-1,-1 0,1-2,-1 1,-12 3,20-8,0-1,0 0,-1 0,1 0,-1-1,1 0,-1 0,0-1,1 0,-1 0,0 0,1-1,-1 0,1 0,-1-1,1 0,0 0,-1-1,1 1,0-1,0 0,1-1,-1 0,-1-1,5 3,0 0,-1-1,1 1,0-1,0 1,0-1,0 0,1 0,-1 1,1-1,0 0,0-1,0 1,0 0,0 0,1 0,0-1,-1 1,1 0,0 0,0-1,1 1,-1 0,1 0,0-1,0 1,0 0,0 0,0 0,1 0,-1 0,1 0,0 1,2-3,81-80,2 42,-61 33</inkml:trace>
</inkml:ink>
</file>

<file path=ppt/ink/ink5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0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0,6 0,2 0,3 0,1 0,0 0,1 0,-1 0,-5 0</inkml:trace>
</inkml:ink>
</file>

<file path=ppt/ink/ink5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0,'-5'8,"1"-1,1 1,-1-1,2 1,-1 0,1 0,0 0,0 0,1 1,0-1,1 0,-1 1,2-1,0 3,-2 5,2 487,-1-491</inkml:trace>
  <inkml:trace contextRef="#ctx0" brushRef="#br0" timeOffset="467.429">312 142,'-58'42,"2"3,1 1,-8 14,61-59,-1 1,1-1,0 1,0 0,0-1,0 1,0 0,0 0,0 0,1 1,-1-1,1 0,0 1,-1-1,1 0,0 1,1 0,-1-1,0 1,1-1,-1 1,1 0,0 0,0-1,0 1,0 0,0-1,1 1,-1 0,1-1,0 1,-1-1,1 1,1-1,-1 1,0-1,0 1,1-1,0 0,-1 0,1 0,0 0,1 1,67 31,-61-32,0 1,0 0,-1 1,1 0,-1 0,0 1,-1 0,1 0,-1 1,0 0,0 0,0 0,-1 1,0 0,-1 1,0-1,2 3,-6-7,-1-1,1 1,0-1,-1 1,1 0,-1-1,0 1,0-1,0 1,0 0,0-1,0 1,-1 0,0-1,1 1,-1-1,0 1,0-1,0 0,-1 1,1-1,-9 12</inkml:trace>
  <inkml:trace contextRef="#ctx0" brushRef="#br0" timeOffset="1084.411">566 311,'-5'9,"-1"-1,0-1,1 1,0 1,0-1,1 0,0 1,0 0,1 0,0 0,1 0,0 1,1-1,0 1,0-1,1 1,0-1,1 1,0-1,1 4,-2-11,1 0,0 0,0-1,1 1,-1 0,0-1,0 1,1-1,-1 0,1 1,-1-1,1 0,0 0,0 0,-1 0,1 0,0 0,0 0,0-1,0 1,0-1,0 0,0 1,0-1,0 0,0 0,0 0,0 0,0 0,0-1,0 1,0-1,0 1,0-1,-1 0,1 0,1 0,67-40,-42 21,-2-1,-1-2,0 0,-2-2,0-1,8-14,-8 11,-20 60,-37 142,50-46,-13-118,0 0,0 1,-1 0,0-1,-1 1,0 0,-1 0,0 0,0 0,-1 0,0 0,-1-1,0 1,-1 0,1-1,-2 0,0 1,0-1,0-1,-1 1,-1-1,1 0,-1 0,-1 0,0 0,-63 36,68-43,-1 0,1 0,0-1,-1 1,1 0,-1-1,1 0,-1 1,1-1,-1 0,1 0,-1 0,1-1,0 1,-1-1,1 1,-1-1,1 0,0 0,-1 0,1 0,0 0,0 0,0-1,0 1,0-1,0 1,0-1,0 0,1 0,-1 0,0-6,0 1,1 0,0 0,1 0,0-1,0 1,0 0,1-1,0 1,0 0,1 0,0 0,0 0,1 0,0 0,0 1,0-1,1 1,0 0,0 0,1 0,-1 1,4-4,116-103,-96 91,41-19,-48 29</inkml:trace>
</inkml:ink>
</file>

<file path=ppt/ink/ink5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0,'-5'5,"-6"1,-2 5,7 1,4-3</inkml:trace>
</inkml:ink>
</file>

<file path=ppt/ink/ink5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0,'-5'10,"-6"3,-2 4,2-1</inkml:trace>
</inkml:ink>
</file>

<file path=ppt/ink/ink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54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1 230,'80'-51,"193"-104,-269 152,0 0,-1 1,1-1,1 1,-1 0,0 1,0-1,1 1,-1 0,1 0,-1 0,1 0,-1 1,1 0,-1 0,1 0,-1 0,1 1,0 0,-1 0,0 0,1 0,-1 1,0-1,0 1,1 1,-2-1,1 0,0 1,0 0,-1 0,2 1,17 42,-20-41,0 1,0 0,1 0,0-1,0 0,0 1,0-1,1 0,0-1,0 1,0-1,1 1,-1-1,1-1,0 1,0-1,1 1,4 1,0-2,0 0,0-1,0 0,0-1,1 0,-1 0,0-1,0-1,1 1,-1-2,0 0,0 0,0 0,6-4,3-1</inkml:trace>
</inkml:ink>
</file>

<file path=ppt/ink/ink5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29 423,'10'-5,"17"-1,9 0,3 1,0-3,-2-1,-2 2,-3 1,-2 3,-6 6,-7 2</inkml:trace>
  <inkml:trace contextRef="#ctx0" brushRef="#br0" timeOffset="270.815">0 621,'44'0,"18"0,4 0,-5 0,-12 0</inkml:trace>
  <inkml:trace contextRef="#ctx0" brushRef="#br0" timeOffset="666.173">847 0,'0'29,"0"24,0 7,0-1,-4-6,-3-8,1-6,2-5,0-3,2-3,-4-1,-1 0,1 0,1 0,-3-4,0-2,-4 1,0-3</inkml:trace>
  <inkml:trace contextRef="#ctx0" brushRef="#br0" timeOffset="970.064">509 0,'43'5,"39"1,14 0,-4-1,-8-1,-9-2,-12-1,-12-1,-10 0,-7 0,-5 0,-7 4,-7 7,-6 2</inkml:trace>
  <inkml:trace contextRef="#ctx0" brushRef="#br0" timeOffset="1219.968">424 678,'43'-5,"34"-6,13-2,-4 2,-12 3,-13-3,-13 1,-9 3,-7 1,-4 3,-7 1</inkml:trace>
  <inkml:trace contextRef="#ctx0" brushRef="#br0" timeOffset="2073.392">1327 423,'-56'93,"8"-13,-4-1,-43 49,44-77,52-74,88-78,210-179,-221 217,-77 63,-1-1,1 1,-1 0,1-1,-1 1,1 0,-1 0,1 0,-1-1,1 1,-1 0,1 0,-1 0,1 0,-1 0,1 0,-1 0,1 0,-1 0,1 0,-1 0,1 1,-1-1,1 0,-1 0,1 0,-1 1,1-1,-1 0,1 1,-1-1,1 0,-1 1,0-1,1 0,-1 1,0-1,1 1,-1-1,0 1,0-1,1 1,-1-1,0 1,0-1,0 1,0-1,1 1,-1-1,0 1,0-1,0 1,0-1,0 1,-1-1,1 1,0-1,0 1,0 0,0-1,-1 1,1-1,0 1,-10 39,9-37,-6 16,1 0,0 1,2 0,0 0,1 0,2 0,0 1,0-1,2 1,3 12,2 30,-46-61,6-13,0-2,1 0,1-3,-30-18,37 20</inkml:trace>
  <inkml:trace contextRef="#ctx0" brushRef="#br0" timeOffset="2616.553">2089 112,'-41'26,"0"2,2 1,2 2,0 1,-23 29,45-44,1 0,1 0,0 1,2 1,0 0,1 0,0 1,-3 15,10-27,0 1,1-1,0 1,1 0,-1-1,2 1,-1 0,1 0,1 0,-1 0,2-1,-1 1,1 0,0-1,1 1,0-1,1 0,-1 1,1-2,1 1,0 0,3 3,-2-4,1 0,0-1,0 0,1 0,0-1,0 0,0 0,0-1,1 0,-1 0,1-1,0 0,0-1,1 0,-1 0,0-1,1-1,-1 1,0-1,1-1,-1 0,4 0,12-3,0-1,0-1,0-1,-1-1,0-1,-1-2,17-9,-24 13,-1 0,0-2,-1 1,0-2,0 0,-1 0,0-2,-1 1,0-2,-1 1,-1-2,0 1,0-1,-2-1,0 0,0 0,-1 0,-1-1,-1 0,0 0,-1-1,-1 1,0-1,-1-5,-2 15,0-1,0 1,-1 0,0 0,-1 0,1 0,-1 0,-1 0,1 0,-1 1,0-1,-1 1,1-1,-1 1,-1 1,1-1,-1 0,0 1,0 0,0 0,-1 1,0 0,0 0,0 0,0 0,-1 1,1 0,-1 0,0 1,0 0,0 0,0 1,-2-1,-144 18,121-10</inkml:trace>
  <inkml:trace contextRef="#ctx0" brushRef="#br0" timeOffset="2898.922">1751 508,'22'-14,"0"1,2 1,-1 1,1 1,1 2,0 0,0 1,0 1,1 2,0 1,6 0,-17 5,-1 1,0 0,0 1,0 0,-1 1,0 1,0 0,0 1,4 3,-4-2,1-1,0 0,0-1,0-1,1 0,0-1,15 3,45-10,-57-3</inkml:trace>
</inkml:ink>
</file>

<file path=ppt/ink/ink5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6.7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1531,'2'-2,"-1"0,0 0,1 0,0 0,-1 1,1-1,0 0,0 1,-1 0,1-1,0 1,0 0,1 0,-1 0,0 0,0 1,0-1,1 1,-1-1,0 1,1 0,-1-1,0 1,1 1,0-1,0 0,412-8,-28-16,-51-5,22 29,-164-26,-46 13,-103 6,0 2,-1 2,1 2,14 3,97-5,25-24,-23 15,-111 4,-1 2,1 2,0 2,0 2,28 5,-52-1,-5 2</inkml:trace>
  <inkml:trace contextRef="#ctx0" brushRef="#br0" timeOffset="17708.499">1355 1700,'11'-168,"8"75,43-204,62-162,-78 305,-85 172,-172 103,211-121,0 0,0 0,1 0,-1 1,0-1,1 0,-1 1,0-1,0 0,0 1,1-1,-1 0,0 1,0-1,0 0,0 1,0-1,0 1,1-1,-1 0,0 1,0-1,0 1,0-1,0 0,-1 1,1-1,0 0,0 1,0-1,0 1,0-1,0 0,-1 1,1-1,0 0,0 1,-1-1,1 0,0 0,0 1,-1-1,1 0,0 0,-1 1,1-1,0 0,-1 0,1 0,0 1,-1-1,1 0,0 0,-1 0,1 0,-1 0,1 0,37 2,-32-2,388-2,-432-20,-223-80,238 94</inkml:trace>
  <inkml:trace contextRef="#ctx0" brushRef="#br0" timeOffset="18275.104">1919 34,'-8'3,"0"0,1 0,-1 1,0 0,1 0,0 1,0 0,0 0,1 1,0 0,0 0,0 0,1 1,0 0,0 0,0 0,1 0,0 1,1 0,0 0,0 0,0 0,1 0,1 0,-1 1,1 6,0-4,0 0,1 0,0 0,1 0,0 0,1-1,0 1,1 0,0-1,0 0,1 1,1-2,0 1,0 0,1-1,0 0,0 0,1-1,1 1,-1-2,1 1,0-1,1 0,0-1,0 0,0 0,1-1,0 0,10 3,-8-6,1-1,-1 0,1-1,-1-1,1 0,-1 0,1-1,-1-1,0 0,0 0,0-2,0 1,-1-2,0 1,0-1,0-1,-1 0,0-1,0 0,-1 0,6-6,-4 4,-1 0,1-1,-1 0,-1-1,0 0,-1 0,0-1,-1 0,-1 0,3-7,-7 14,1 0,-1 0,0 0,-1-1,0 1,1 0,-2-1,1 1,-1-1,0 1,-1-1,1 1,-1-1,0 1,-1 0,0 0,0-1,0 1,-1 0,1 1,-2-1,1 0,0 1,-4-4,-5-1,0 0,0 1,-1 0,-1 1,0 1,0 0,0 0,-1 2,1 0,-1 0,-1 2,1 0,0 0,-1 2,0 0,1 0,-1 2,0 0,1 0,-1 2,1 0,-4 1,-18 3</inkml:trace>
  <inkml:trace contextRef="#ctx0" brushRef="#br0" timeOffset="18890.518">1439 289,'28'-5,"-1"2,1 0,0 2,0 1,0 2,16 2,58 2,241-7,-154-25,13-5,-174 31,-4 0</inkml:trace>
</inkml:ink>
</file>

<file path=ppt/ink/ink5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2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0 254,'20'0,"15"0,7 0,1 0,-2 0,-3 0,-4 0,-2 0,-2 0,-1 0,-1 0,-1 0,1 0,-5-4,-2-3,1 1,-9 2,-6 0</inkml:trace>
  <inkml:trace contextRef="#ctx0" brushRef="#br0" timeOffset="279.082">28 453,'34'0,"25"0,8 0,-8-5,-9-2,-8 1,-7 1,-4 2,-3 0,-6-3,-6 0</inkml:trace>
  <inkml:trace contextRef="#ctx0" brushRef="#br0" timeOffset="966.045">311 0,'199'143,"-115"-85,-81-55,0-1,-1 2,1-1,-1 0,1 1,-1-1,-1 1,1-1,0 1,-1 0,0 0,1 0,-2 0,1 0,0 0,-1 0,0 0,0 0,0 0,0 0,-1 0,1 0,-1 0,0 0,0 0,-1 0,1-1,-1 1,0 0,-1 1,-73 104,-147 89,199-176</inkml:trace>
</inkml:ink>
</file>

<file path=ppt/ink/ink5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1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1,'-5'0,"-6"5,3 1,3-5,8-2,2-2</inkml:trace>
</inkml:ink>
</file>

<file path=ppt/ink/ink5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2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1,'-4'5,"-8"1,5 0,2-1</inkml:trace>
</inkml:ink>
</file>

<file path=ppt/ink/ink5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7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1 339,'24'0,"13"0,4 0,1 0,-2 0,-4 0,-2 0,-8 0</inkml:trace>
  <inkml:trace contextRef="#ctx0" brushRef="#br0" timeOffset="266.042">57 481,'29'5,"24"1,7 0,-1-1,-6-2,-12-1</inkml:trace>
  <inkml:trace contextRef="#ctx0" brushRef="#br0" timeOffset="1205.371">848 29,'-11'165,"-25"67,3-97,29-132,2-5</inkml:trace>
  <inkml:trace contextRef="#ctx0" brushRef="#br0" timeOffset="1485.377">594 1,'43'0,"43"0,12 0,-1 0,-8 0,-14 0,-15 0,-13 0,-9 0,-7 0,-9 5,-12 1,-13 5,-6 0</inkml:trace>
  <inkml:trace contextRef="#ctx0" brushRef="#br0" timeOffset="1738.101">509 622,'33'-5,"46"-2,13 1,1 1,-11 1,-14 2,-14 1,-12 1,-7 0,-6 0,-7 0</inkml:trace>
  <inkml:trace contextRef="#ctx0" brushRef="#br0" timeOffset="2605.214">1469 396,'-208'272,"199"-257,18-24,4-3,193-159,-145 131,-38 24,0 1,2 0,0 2,0 1,1 1,10-2,-34 12,0 0,0 1,-1 0,1-1,0 1,0 0,0 0,0 0,0 0,-1 0,1 0,0 1,0-1,0 0,-1 1,1 0,0-1,0 1,-1 0,1 0,-1 0,1 0,-1 0,1 0,-1 1,0-1,1 0,-1 1,0-1,0 1,0-1,0 1,0 0,0-1,-1 1,1 0,-1 0,1-1,-1 1,1 0,-1 0,0 0,2 91,-3-74,-8 121,7-139,1 0,-1 1,1-1,-1 0,0 0,0 0,0-1,1 1,-1 0,0-1,0 1,0-1,0 1,0-1,0 0,0 0,0 0,0 0,0 0,0-1,0 1,0-1,0 1,0-1,0 1,1-1,-1 0,0 0,0 0,1 0,-1 0,0-1,1 1,0 0,-1-1,1 1,0-1,-1 1,1-1,0 0,0 0,0 1,1-1,-10-6,-5-5,0 1,-1 1,0 0,-1 1,0 0,-1 2,0 0,0 1,0 0,-1 2,0 0,-1 2,-6-1,-1 3,3 1</inkml:trace>
  <inkml:trace contextRef="#ctx0" brushRef="#br0" timeOffset="3633.443">2316 29,'-35'20,"0"2,2 1,1 1,1 2,1 2,0 3,15-18,1 1,0 1,2 0,0 0,0 2,2-1,0 2,0-1,2 1,1 1,0-1,-3 16,9-26,0-1,1 1,1-1,-1 1,1-1,0 0,1 0,0 1,0-1,0 0,1 0,0-1,0 1,1 0,0-1,0 0,1 0,-1 0,1-1,0 0,1 1,-1-2,1 1,0-1,1 0,-1 0,1 0,-1-1,1 0,0-1,0 1,7 0,14 1,0-1,1-2,-1-1,0-1,1-1,-1-1,0-2,0-1,-1-1,1-2,-2 0,1-2,-1-1,-1-1,0-1,-1-1,-1-1,0-1,16-16,-24 19,0-1,0 0,-2-1,0 0,0-1,-2-1,0 0,2-6,-9 15,-1 0,1 0,-2 0,1 0,-1 0,-1 0,0 0,0-1,-1 1,0-1,0 1,-1 0,-1-1,1 1,-2 0,1 0,-1 0,0 0,-4-6,3 8,0 0,-1-1,0 1,0 1,-1-1,1 1,-1 0,-1 0,1 1,-1 0,0 0,0 0,-1 1,1 0,-1 1,0-1,0 1,0 1,-1 0,1 0,0 1,-1 0,1 0,-2 1,-12-1,0 1,1 2,-1 0,1 1,0 2,0 0,0 1,-19 8,2 2</inkml:trace>
  <inkml:trace contextRef="#ctx0" brushRef="#br0" timeOffset="3972.16">2005 368,'24'-6,"27"-8,1 2,0 2,0 3,0 2,5 2,-42 4,0 2,0 0,0 0,-1 1,1 1,-1 1,0 0,0 1,-1 0,69 28,-57-27,-18-5,0 0,0 0,0-1,1 1,-1-2,1 1,0-1,-1 0,1-1,0 0,0 0,-1 0,1-1,0 0,-1-1,1 0,2-1,8-8</inkml:trace>
</inkml:ink>
</file>

<file path=ppt/ink/ink5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5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1 452,'9'0,"13"0,8 0,3 0,1 0,-1 0,0 0,-2 0,-1 0,-1 0,0 0,-1 0,0 0,-10 0,-8 0</inkml:trace>
  <inkml:trace contextRef="#ctx0" brushRef="#br0" timeOffset="486.917">649 1,'-1'255,"-53"-1,40-198,8-32</inkml:trace>
  <inkml:trace contextRef="#ctx0" brushRef="#br0" timeOffset="936.829">932 170,'-294'186,"293"-186,0 0,0 1,-1-1,1 0,0 0,0 0,0 1,0-1,0 1,-1-1,1 1,0-1,0 1,0 0,0-1,0 1,1 0,-1 0,0-1,0 1,0 0,1 0,-1 0,0 0,1 0,-1 0,1 1,-1-1,1 0,0 0,-1 0,1 0,0 1,0-1,0 0,0 0,0 0,0 1,0-1,0 0,0 0,1 0,-1 0,0 1,1-1,-1 0,1 0,0 0,-1 0,1 0,0 0,-1 0,1 0,0-1,0 1,0 0,0 0,0 0,71 32,-57-27,-1 0,1 1,-1 1,0 0,-1 0,0 2,12 10,-6-1,-2-4</inkml:trace>
  <inkml:trace contextRef="#ctx0" brushRef="#br0" timeOffset="1564.359">1186 226,'-32'45,"20"-30,0 1,1 1,1 0,0 1,1 0,1 0,1 0,0 4,6-19,1-1,-1 1,1-1,0 1,0 0,0-1,0 1,0 0,0-1,1 1,-1 0,1-1,0 1,0-1,0 1,0-1,0 0,0 1,1-1,-1 0,1 0,0 0,-1 0,1 0,0 0,0 0,0-1,0 1,1-1,-1 0,0 1,1-1,-1 0,1 0,-1 0,1-1,-1 1,1-1,0 1,-1-1,1 0,0 0,-1 0,1 0,-1-1,1 1,0-1,-1 1,3-2,10-2,-1-1,0 0,0-1,0 0,0-1,-1-1,-1 0,1-1,-1 0,-1-1,0 0,0-1,-1 0,0-1,7-12,21-18,-37 41,-1 1,0 0,1-1,-1 1,0-1,1 1,-1 0,1-1,-1 1,1 0,-1 0,1-1,-1 1,1 0,-1 0,1 0,-1 0,1 0,0 0,-1 0,1 0,-1 0,1 0,-1 0,1 0,-1 0,1 0,-1 0,1 0,-1 1,1-1,-1 0,1 0,-1 1,1-1,-1 0,1 1,-1-1,0 0,1 1,-1-1,1 1,-1-1,0 1,0-1,1 1,-1-1,0 1,0-1,0 1,1-1,-1 1,0-1,0 1,0-1,0 1,0-1,0 1,0 0,0-1,0 1,0-1,-1 1,1-1,0 1,0-1,0 1,-1-1,1 1,1 51,-1-46,-2 341,2-338,0 0,-1 0,0 0,-1 0,1 0,-2 0,1 0,-1-1,-1 1,1-1,-1 0,-1 0,0 0,0-1,0 0,-1 0,0 0,0 0,-1-1,0 0,0 0,0-1,-1 0,1-1,-1 1,0-1,-1-1,0 1,7-2,-1 0,1 0,-1-1,0 1,1-1,-1 1,0-1,0 0,0 0,0 0,0 0,0-1,0 1,0-1,0 0,0 0,0 0,0 0,0 0,0-1,0 1,0-1,0 0,0 0,0 0,0 0,0-1,1 1,-1-1,0 0,1 1,0-1,-1 0,1-1,0 1,0 0,0 0,0-1,0 0,1 1,-1-1,1 0,0 1,0-1,-1-2,4-10,0 0,2 0,-1 1,2-1,0 1,0 0,2 0,0 1,0 0,1 0,0 1,1 0,1 0,0 1,1 0,3-7,87-100,-85 105</inkml:trace>
</inkml:ink>
</file>

<file path=ppt/ink/ink5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227 216,'-18'404,"-16"-156,28-172,6-65</inkml:trace>
  <inkml:trace contextRef="#ctx0" brushRef="#br0" timeOffset="469.344">0 187,'114'-13,"-1"5,106 7,-113 22,-103-20,-1 0,1-1,-1 2,0-1,0 0,0 0,0 1,0-1,0 1,0 0,0 0,0-1,-1 1,1 0,-1 0,1 1,-1-1,0 0,0 0,0 1,0-1,0 0,-1 1,1-1,-1 1,1-1,-1 1,0-1,0 1,0-1,0 1,-1 0,1-1,-1 0,1 1,-1-1,0 1,0-1,0 0,0 1,-11 19,0-1,-2 0,0-1,-2 0,0-1,-1-1,0-1,-9 6,-73 83,97-104,0 0,0 0,0-1,1 1,-1 0,1 1,-1-1,1 0,0 0,0 0,0 1,0-1,0 1,1-1,-1 1,1-1,-1 1,1-1,0 1,0-1,0 1,0-1,1 1,-1 0,1-1,0 0,-1 1,1-1,0 1,0-1,0 0,1 0,-1 1,1-1,-1 0,1 0,0-1,-1 1,1 0,0 0,0-1,0 1,1-1,-1 0,0 0,0 1,2-1,64 17,-58-17,0 1,0 0,0 0,0 1,-1 1,1-1,-1 2,0-1,0 1,0 1,0 0,-7-4,-1 0,1 0,-1 0,1 0,-1 0,0 1,0-1,0 0,0 0,-1 1,1-1,0 1,-1-1,0 1,0-1,1 1,-1-1,-1 1,1-1,0 1,-1-1,1 0,-1 1,0-1,0 1,0-1,0 0,0 0,0 0,0 0,-1 0,1 0,-2 1,-57 63,22-33,-1-2,-1-1,-1-2,-2-2,-13 4,16-17,40-13,-1 1,0-1,1 0,-1 0,1 0,-1 0,0 1,1-1,-1 0,0 0,1 0,-1 0,0 0,1-1,-1 1,1 0,-1 0,0 0,1 0,-1-1,1 1,-1 0,0-1,1 1,-1 0,1-1,-1 1,1-1,0 1,-1 0,1-1,-1 1,1-1,0 0,-1 1,1-1,0 1,-1-1,1 1,0-1,0 0,0 1,0-1,0 0,0 1,0-1,0 0,0 1,0-1,0 1,0-1,0 0,0 1,0-1,1 0,-1 1,0-1,0 1,1-1,8-16,5 2</inkml:trace>
  <inkml:trace contextRef="#ctx0" brushRef="#br0" timeOffset="1097.64">734 751,'9'8,"1"-1,-1 0,1-1,0 0,1 0,-1-1,1 0,0-1,0-1,1 0,-1 0,1-1,-1 0,1-1,0-1,0 0,-1 0,1-1,0 0,-1-1,1-1,-1 0,1 0,-1-1,0-1,-1 0,3-1,10-10,-1 0,-2-1,1-1,-2-1,0-1,10-15,-29 35,0 1,-1-1,1 1,0-1,0 1,0-1,0 1,0-1,0 1,0-1,0 1,0-1,0 1,0-1,0 1,0-1,0 1,0-1,0 1,0-1,1 0,-1 1,0-1,0 1,1-1,-1 1,0-1,1 0,-1 1,0-1,1 0,-1 1,0-1,1 0,-1 1,1-1,-1 0,1 0,-1 1,1-1,-1 0,1 0,-1 0,1 0,-1 0,1 0,-1 0,1 0,-1 0,1 0,-1 0,1 0,-1 0,1 0,-1 0,0-1,1 1,-1 0,1 0,-1-1,1 1,-1 0,1 0,-1-1,0 1,1 0,-1-1,1 0,-1 54,0-47,-1 0,1 0,0-1,0 1,0-1,0 1,1 0,0-1,0 1,1-1,0 0,0 1,0-1,0 0,1 0,0 0,0 0,0-1,0 1,1-1,0 0,0 0,0 0,0-1,1 1,0-1,-1 0,1 0,0-1,0 1,1-1,-1 0,0-1,1 1,2-1,6-1,-1-1,1-1,-1-1,0 0,0 0,0-2,0 1,-1-2,0 1,0-2,0 0,-1 0,0-1,0 0,-1-1,0 0,0-1,-1 0,-1 0,7-10,16-19,-1-2,-2-1,-2-1,-2-1,-2-1,-1-1,-3-1,-2-1,-2 0,-2-1,-2-1,2-43,-12 87,1 2,0-1,-1 0,1 0,-1 0,0 0,-1 0,1 1,-1-1,0 0,0 0,-1 1,1-1,-1 0,0 1,0 0,-2-3,2 6,0 1,0 0,0-1,-1 1,1 0,0 0,0 0,0 0,0 1,0-1,0 0,0 1,0 0,0-1,0 1,0 0,0 0,0 0,1 0,-1 0,0 1,1-1,-1 0,1 1,-1-1,1 1,-1 0,1-1,0 1,0 0,0 0,0 0,0 0,1 0,-1 0,1 0,-1 0,0 2,-16 31,2 2,1 0,2 0,1 1,2 0,2 1,2 0,1 0,2 1,2 26,4-35,1-1,2 0,0-1,2 0,2 0,0-1,4 3,0-3,-18-33,-42-56,30 41</inkml:trace>
  <inkml:trace contextRef="#ctx0" brushRef="#br0" timeOffset="1354.34">1384 244,'43'0,"38"0,16 0,-1 0,-5 0,-15 0,-10 0,-11-5,-11-1,-7 0,-11 1</inkml:trace>
</inkml:ink>
</file>

<file path=ppt/ink/ink5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50,'-10'44,"3"0,1 1,2 0,2 31,29 10,-27-85,1 1,0 0,1 0,-1-1,0 1,0-1,1 1,-1-1,1 1,-1-1,1 0,-1 0,1 0,0 0,0 0,0 0,-1 0,1-1,0 1,0-1,0 1,0-1,0 0,0 0,0 1,0-2,0 1,0 0,0 0,0 0,0-1,0 1,0-1,0 0,0 0,-1 0,1 1,0-1,0-1,-1 1,1 0,-1 0,10-9,-2-1,1 0,-2 0,1-1,-2 0,1 0,-2-1,0 0,0 0,3-12,-8 22,100-236,-86 219,-7 30,-7 42,-1-44,9 190,35 157,-33-252,-5 70,-8-159,0-1,-1 0,-1 0,0 0,-1-1,0 0,-1 1,-4 6,7-16,1 1,-1-1,1 0,-1 1,0-1,0 0,-1-1,1 1,0-1,-1 1,0-1,0 0,1 0,-1-1,0 1,0-1,-1 0,1 0,0 0,0 0,0-1,-1 0,1 0,0 0,-1 0,1-1,0 1,-3-2,2 0,0 1,1-1,-1 0,1-1,-1 1,1-1,0 0,0 0,0 0,0-1,1 1,-1-1,1 0,0 0,0 0,1 0,-1 0,1-1,0 1,0-1,0 0,0 0,1 1,0-1,0-4,-11-130,12 133,1-16,1-1,1 1,1 0,0 0,2 0,1 1,2-4,1-2</inkml:trace>
</inkml:ink>
</file>

<file path=ppt/ink/ink5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1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1806 0,'0'0</inkml:trace>
  <inkml:trace contextRef="#ctx0" brushRef="#br0" timeOffset="-3687.748">0 621,'34'-9,"15"-4,5 1,-2 2,-6 3,-5 2,-10 3</inkml:trace>
  <inkml:trace contextRef="#ctx0" brushRef="#br0" timeOffset="-3439.224">0 846,'39'-9,"26"-9,8 0,-5 2,-13-1,-11 3,-14 4</inkml:trace>
  <inkml:trace contextRef="#ctx0" brushRef="#br0" timeOffset="-3038.247">818 141,'-3'37,"-1"0,-2-1,-2 0,-1 0,-2 0,-2-1,-9 18,-60 125,81-175,-1 0,1 0,0 0,0 1,1-1,-1 0,1 1,0-1,-1 0,1 1,1-1,-1 0,1 1,-1-1,1 0,0 1,0-1,0 0,0 0,1 0,-1 0,1 0,0 0,0 0,0-1,0 1,1-1,-1 1,1-1,-1 0,1 0,0 0,0 0,-1-1,2 1,-1-1,0 0,0 1,0-1,0-1,1 1,-1 0,0-1,3 0,141-25,-78 3,-50 16</inkml:trace>
  <inkml:trace contextRef="#ctx0" brushRef="#br0" timeOffset="-417.223">1468 424,'-39'0,"1"2,-1 2,1 1,0 2,0 2,-16 17,53-25,0 0,0-1,0 1,0 0,0 0,0-1,1 1,-1 0,0 0,1 0,-1 0,1 0,-1 0,1 0,-1 0,1 1,0-1,0 0,-1 0,1 0,0 0,0 0,0 1,0-1,0 0,0 0,1 0,-1 0,0 0,0 0,1 0,-1 1,1-1,-1 0,1 0,0 0,-1 0,1-1,0 1,-1 0,1 0,0 0,0-1,0 1,0 0,0-1,1 1,102 44,-96-43,0-1,1 1,-2 0,1 1,0 0,0 0,-1 1,0 0,0 0,0 0,0 1,-1 0,1 1,-1-1,-1 1,1 1,-1-1,1 3,-4-7,-1 1,0-1,0 1,0 0,-1 0,1 0,-1-1,1 1,-1 0,0 0,0 0,0 0,-1 0,1-1,-1 1,1 0,-1 0,0-1,0 1,0 0,-1-1,1 1,0-1,-1 1,0-1,1 0,-1 0,0 0,0 0,-1 0,1 0,0 0,-1-1,0 1,-90 43,84-42,-1-1,1 0,0 0,0-1,-1 0,1-1,-1 0,1 0,-1-1,-8-1,18 1,-1 1,0-1,0 1,0-1,1 0,-1 1,0-1,1 1,-1-1,1 0,-1 0,1 1,-1-1,1 0,-1 0,1 0,0 0,-1 0,1 1,0-1,0 0,-1 0,1 0,0 0,0 0,0 0,0 0,1 0,-1 0,0 0,0 1,0-1,1 0,-1 0,0 0,1 0,-1 0,1 1,-1-1,1 0,0 0,-1 1,1-1,0 0,-1 1,1-1,0 1,0-1,-1 1,1-1,0 1,0-1,0 1,0 0,-1 0,1-1,1 1,2-4,10-10</inkml:trace>
  <inkml:trace contextRef="#ctx0" brushRef="#br0" timeOffset="-169.247">1835 508,'-19'39,"-12"16,5 0,7-14,6-19,6-14</inkml:trace>
  <inkml:trace contextRef="#ctx0" brushRef="#br0" timeOffset="316.712">1948 762,'134'-221,"-134"219,0 1,0 0,0-1,1 1,-1 0,0 0,1-1,-1 1,1 0,-1 0,1 0,-1 0,1-1,0 1,-1 0,1 0,0 0,0 0,0 1,0-1,0 0,0 0,0 0,0 1,0-1,1 1,-1-1,0 1,0-1,0 1,1 0,-1-1,0 1,0 0,1 0,-1 0,0 0,1 0,-1 0,0 0,0 1,1-1,-1 0,0 1,0-1,1 1,-1-1,0 1,0 0,0-1,0 1,0 0,0 0,0 0,0 0,0 0,-1 0,1 0,0 0,0 0,-1 0,1 1,13 62,-14-57,0 0,1-1,0 1,0-1,1 1,0-1,0 1,0-1,1 0,0 0,0 0,1 0,-1-1,1 1,0-1,1 0,-1 0,1 0,0-1,0 0,1 1,-2-3,-1-1,1 1,-1-1,1 1,0-1,-1 0,1-1,0 1,0-1,0 1,-1-1,1 0,0-1,0 1,0-1,0 1,-1-1,1 0,0-1,-1 1,1 0,-1-1,1 0,-1 0,0 0,0 0,0-1,0 1,0-1,0 0,-1 0,1 0,-1 0,2-2,3-6,1 1,-2-1,1 0,-1-1,-1 0,0 0,-1 0,0 0,-1-1,0 0,0-12,-2 2</inkml:trace>
  <inkml:trace contextRef="#ctx0" brushRef="#br0" timeOffset="679.661">2963 198,'-29'26,"0"1,2 1,1 2,1 1,2 0,1 2,-16 34,34-61,1 1,-1 0,2 0,-1 0,1 0,0 1,1-1,-1 0,2 1,-1 0,1-1,0 1,0-1,1 1,0-1,1 1,-1-1,1 0,1 0,-1 1,1-2,1 1,-1 0,1-1,0 1,1-1,-1 0,1 0,1-1,-1 0,1 0,0 0,0 0,0-1,0 0,1 0,1 0,5 1,1-1,-1 0,1 0,-1-2,1 0,0 0,0-1,0-1,0 0,0-1,0-1,0 0,0-1,-1 0,1-1,-1 0,0-1,0-1,0 0,-1-1,0 0,-1-1,1 0,-1-1,-1 0,0-1,0 0,3-5,-8 5,0 0,-1-1,0 1,0-1,-1 0,-1 0,0 0,0 0,-1 0,-1 0,0 0,0 0,-1-1,-1 1,0 0,0 0,-1 1,0-1,-1 0,0 1,-1 0,0 0,0 0,-1 1,-1-1,0 2,0-1,0 1,-1 0,-4-3,0 4,-1 0,-1 1,1 1,-1 0,0 1,0 0,0 1,-1 1,1 0,-1 1,1 0,-1 1,1 1,-1 1,1 0,-1 0,-4 3,-19 1</inkml:trace>
  <inkml:trace contextRef="#ctx0" brushRef="#br0" timeOffset="895.72">2540 565,'419'-111,"-413"109,0 1,0 1,1-1,-1 1,0 0,0 1,1 0,-1 0,0 0,0 0,0 1,0 0,0 0,-1 1,1 0,0 0,-1 0,0 1,2 1,-1-1,0-1,1 1,0-1,-1 0,1-1,0 0,0 0,1 0,-1-1,0 0,0 0,1-1,-1 0,0-1,1 1,-1-1,6-2,5-3</inkml:trace>
  <inkml:trace contextRef="#ctx0" brushRef="#br0" timeOffset="2612.332">1806 57,'5'-5,"1"3,1-2,-2-2</inkml:trace>
</inkml:ink>
</file>

<file path=ppt/ink/ink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5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76,'-180'216,"169"-198,18-20,25-26,-26 23,128-131,-132 134,43-37,-44 38,0 1,0-1,-1 0,2 0,-1 1,0-1,0 1,0-1,0 1,0-1,0 1,0 0,1-1,-1 1,0 0,0 0,1 0,-1 0,0 0,0 0,0 0,1 1,-1-1,0 0,0 1,0-1,0 1,1-1,-1 1,0-1,0 1,0 0,0-1,0 1,-1 0,1 0,0 0,0 0,0 0,-1 0,1 0,0 0,-1 1,12 28,-12-26,0-1,0 0,1 0,0 1,-1-1,1 0,0 0,1 0,-1 0,0 0,1 0,0 0,0-1,0 1,0 0,0-1,0 0,1 1,-1-1,1 0,-1 0,1-1,0 1,0 0,0-1,0 0,0 1,0-1,0-1,0 1,0 0,1-1,-1 1,0-1,3 0,3-3,-1-1,1 1,-1-2,1 1,-2-1,1 0,0-1,-1 0,0 0,0 0,-1-1,0 0,0 0,0-1,-1 0,0 0,-1 0,0 0,0-1,2-7,12-43,-20 46</inkml:trace>
</inkml:ink>
</file>

<file path=ppt/ink/ink5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9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1 198,'38'0,"37"0,11 0,-1 0,-9 0,-13 0,-12-5,-11-1,-6 0,-5 1,-2 1,-1 2,-5-4,-2-1,-3 1</inkml:trace>
  <inkml:trace contextRef="#ctx0" brushRef="#br0" timeOffset="280.437">85 367,'24'5,"27"1,10 0,4-1,-4-2,-8-5,-8-3,-7-1,-5 1,-4 2,-1 0,-1 2,-5-5,-2 0,1 0,-3 1</inkml:trace>
  <inkml:trace contextRef="#ctx0" brushRef="#br0" timeOffset="832.314">452 0,'103'38,"-88"-31,-1 0,0 0,0 2,-1 0,0 0,0 1,-1 1,-1 0,0 0,0 1,-1 1,5 9,-13-16,0 0,0 0,-1 1,0-1,-1 1,1-1,-1 0,-1 1,1-1,-1 1,0-1,0 0,-1 1,0-1,0 0,0 0,-1 0,0-1,0 1,-3 3,-83 101,61-86,-2-1,-1-2,-1 0,-28 12,6-3,36-19</inkml:trace>
</inkml:ink>
</file>

<file path=ppt/ink/ink5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253 531,'-49'17,"31"-13,1 1,1 2,-1-1,1 2,0 0,1 1,0 0,0 1,-11 11,25-20,1-1,-1 1,0 0,0 0,0 0,1 0,-1 0,0 0,1 0,-1 0,1 0,0 0,-1 0,1 0,0 0,-1 0,1 0,0 0,0 1,0-1,0 0,0 0,0 0,0 0,0 0,1 1,-1-1,0 0,1 0,-1 0,1 0,-1 0,1 0,0 0,-1 0,1 0,0 0,0-1,-1 1,1 0,0 0,0-1,0 1,0 0,0-1,0 1,0-1,0 1,0-1,0 0,1 1,58 16,18-14,-65-4,0 1,0 0,0 0,0 1,-1 1,1 1,0-1,-1 2,1 0,-1 0,0 1,0 1,2 2,-11-7,-1 1,1 0,-1 0,1 0,-1 1,0-1,0 1,0-1,0 1,-1-1,1 1,-1 0,1 0,-1 0,0 0,0 0,0 0,-1 0,1 0,-1 0,0 1,0-1,0 0,0 0,0 0,-1 0,1 1,-1-1,0 0,0 0,0 0,0 0,-1-1,1 1,-1 0,1 0,-1-1,0 1,0-1,-1 0,-98 84,82-75,1-1,-1-1,0-1,-1 0,0-2,0 0,-1-1,0-1,0-1,0-1,19-1,0-1,0 0,0 0,0 0,0 0,0 0,0-1,0 1,0-1,0 1,0-1,1 1,-1-1,0 0,0 0,1 0,-1 0,1 0,-1-1,1 1,-1 0,1-1,0 1,-1-1,1 1,0-1,0 0,0 1,0-1,1 0,-1 0,0 0,1 1,-1-1,1 0,0 0,0 0,-1 0,1 0,0 0,1 0,-1 0,0 0,1 0,-1 0,1 0,-1 1,1-1,0 0,0 0,0 1,0-1,0 0,0 1,0-1,1 0,14-19,2 2</inkml:trace>
  <inkml:trace contextRef="#ctx0" brushRef="#br0" timeOffset="546.481">536 982,'10'-33,"2"1,1 0,2 1,1 0,1 1,2 1,1 1,1 1,1 0,1 2,14-11,-30 30,0 1,0-1,0 1,1 1,0 0,0 0,0 0,0 1,1 0,-1 1,1-1,6 1,-12 3,-1 1,1-1,-1 1,0 0,1 0,-1 0,0 0,0 0,-1 1,1-1,0 1,-1-1,1 1,-1 0,0-1,0 1,0 0,0 0,0 0,-1-1,1 1,-1 0,0 0,0 0,0 0,0 0,-1 0,1 0,-1 0,1 0,-1 0,0-1,0 1,-1 0,1 0,-1 0,-15 49,-4 39,21-90,0 0,0 0,0 0,0 0,1 0,-1 0,0 0,1 0,-1 0,0 0,1 0,-1 0,1 0,0-1,-1 1,1 0,0 0,-1-1,1 1,0 0,0-1,0 1,0 0,-1-1,1 1,0-1,0 0,0 1,0-1,0 0,0 0,0 1,0-1,0 0,0 0,0 0,0 0,0 0,0 0,0-1,0 1,0 0,0-1,0 1,0 0,1-1,51-25,-41 19,297-202,-308 208,0-1,0 1,0 0,0 0,0 0,0 0,0 0,0 1,0-1,0 0,0 0,1 1,-1-1,0 1,0-1,1 1,-1-1,0 1,1 0,-1 0,0-1,1 1,-1 0,1 0,-1 1,0-1,1 0,-1 0,0 1,1-1,-1 1,0-1,1 1,-1-1,0 1,0 0,0 0,0-1,1 1,-1 0,0 0,-1 0,1 0,0 0,0 0,0 1,-1-1,1 0,0 1,-1 6,0 1,-1 0,0 0,0-1,-1 1,0-1,-1 1,1-1,-2 0,1 0,-4 5,-9 28,8-21,6-17,0 0,0 0,0 1,0-1,1 1,0 0,0-1,0 1,0 0,1 0,-1 0,1-1,0 1,0 0,0 0,1 0,-1 0,1 0,0-1,8 5</inkml:trace>
  <inkml:trace contextRef="#ctx0" brushRef="#br0" timeOffset="1382.216">1721 615,'-25'11,"1"1,0 2,2 0,-1 1,2 2,0 0,1 1,1 1,0 1,0 2,17-20,1-1,-1 0,1 1,0-1,0 1,0 0,0-1,0 1,0 0,0 0,0-1,1 1,-1 0,1 0,-1 0,1 0,0 0,0 0,0 0,0 0,0 0,0 0,0 0,1 0,-1 0,1 0,-1-1,1 1,0 0,0 0,0 0,0-1,0 1,0 0,0-1,0 1,1-1,-1 0,1 1,-1-1,1 0,-1 0,1 0,0 0,0 0,0 0,-1 0,1-1,0 1,0-1,0 1,1-1,6 1,0 0,0 0,-1-1,1-1,0 1,0-2,-1 1,1-1,-1 0,1-1,-1 0,0 0,0-1,0 0,0 0,-1-1,2-1,113-100,-118 103,56-53,-59 57,0-1,1 0,-1 1,0-1,0 1,1-1,-1 1,0 0,0-1,0 1,0 0,0 0,0 0,0 0,0 0,0 0,0 0,-1 0,1 0,0 0,-1 0,1 0,-1 1,1-1,-1 0,0 0,1 1,-1-1,0 0,0 1,0-1,0 0,0 1,0-1,0 0,0 1,-1-1,1 1,1 7,0-3,0 0,0 0,1-1,0 1,0 0,0-1,1 0,-1 1,1-1,1 0,-1 0,1-1,-1 1,2-1,-1 1,0-1,1-1,-1 1,1-1,0 1,0-1,1-1,-1 1,1-1,-1 0,1 0,0-1,-1 1,1-1,0-1,0 1,0-1,0 0,0 0,0-1,1 0,16-6,1-2,-1 0,-1-2,0 0,0-2,-2 0,1-1,-2-1,0-1,0-1,-2-1,0 0,-1-1,6-10,25-23,-26 30,-2 0,-1-2,0 0,-2-1,-1 0,-1-1,-1-1,-1 0,-2-1,0 0,-2-1,-1 1,0-12,-6 38,0 0,0 0,0 0,-1 0,1 0,-1 0,1 0,-1 0,1 0,-1-1,0 1,0 0,0 0,-1 0,1-1,0 1,-1 0,1 0,-1 0,0 0,0 0,0 0,0 0,0 0,0 0,0 0,-1 1,1-1,-1 0,1 1,-1-1,0 1,1 0,-1-1,0 1,0 0,0 0,0 0,0 0,0 1,0-1,0 0,-1 1,1 0,0-1,0 1,0 0,-1 0,1 0,0 1,0-1,0 0,-1 1,-13 9,1 1,0 1,1 0,0 0,1 2,0 0,1 0,1 1,0 1,1 0,1 0,0 1,2 0,-1 1,6-15,-7 16,1 0,0 0,2 1,0 0,1 0,1 0,1 1,0 0,2-1,0 1,2 6,-1-21,1 0,0 0,0 0,0 0,1-1,0 1,0 0,0-1,1 1,0-1,0 0,0 0,0 0,1-1,0 1,0-1,0 0,1 0,-1 0,1 0,0-1,0 0,6 3,2-1,0 1,1-2,0 0,0-1,0 0,0-1,1-1,-1 0,6-1,6 1,-1-2,1-1,-1-1,0-2,0 0,0-1,0-2,-1-1,0 0,-1-2,0 0,4-5,1 2,-2-1,0-1,0-2,-2 0,0-1,-1-2,-1 0,-1-2,-1 0,-1-1,-2-1,0-1,-1 0,-2-1,0-1,-2 0,-2 0,0-1,-2-1,-1 0,1-16,-7 36,0 7,0 0,0 0,0 0,0-1,-1 1,1 0,-1-1,0 1,0 0,0-1,0 1,-1 0,1-1,-1 1,0 0,0 0,0-1,-1 1,1 0,-1 0,1 0,-1 1,0-1,0 0,0 1,-1-1,1 1,0 0,-1-1,0 1,0 0,1 1,-1-1,0 1,-1-1,-4 2,1 0,0 1,0 0,0 0,0 1,0 0,0 0,0 1,0 0,1 0,-1 1,1-1,0 1,0 1,1-1,-1 1,1 0,0 0,0 0,0 1,-3 6,-6 7,2 1,0 0,1 1,0 0,2 1,-1 5,2 1,0 0,2 1,2 0,0 0,2 0,1 0,1 0,2 0,1 0,2 6,-3-23,1 1,1-1,0 0,1 0,0 0,1-1,1 1,-1-1,2-1,-1 1,2-1,-1-1,1 0,1 0,-1 0,1-1,1-1,0 0,0 0,0-1,1-1,0 1,0-2,0 0,7 1,6 0</inkml:trace>
</inkml:ink>
</file>

<file path=ppt/ink/ink5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2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50 357,'386'-182,"-368"173,0-1,-1-1,0-1,0 0,-1-1,11-14,-6-19,-20 45,-1 0,0 0,0 0,1 0,-1 0,0-1,0 1,0 0,0 0,0 0,0 0,0 0,0 0,-1 0,1 0,0 0,0 0,-1 0,1 0,-1 0,1 0,-1 1,1-1,-1 0,0 0,1 0,-1 1,0-1,0 0,0 1,1-1,-1 0,0 1,0-1,0 1,0 0,0-1,0 1,0 0,0-1,0 1,0 0,0 0,0 0,0 0,-1 0,-3 2,0 0,0 0,0 0,1 1,-1 0,0 0,1 0,0 0,0 1,0 0,0-1,1 2,-1-1,1 0,0 1,0-1,1 1,-1 0,1 1,-25 47,2 2,3 1,2 1,3 0,2 1,3 1,2 0,3 1,2 0,4 0,1 0,4 0,9 49,-8-61,2-6,-2 0,-2 1,-2-1,-2 1,-1-1,-8 41,8-74,-1 1,0 0,0-1,0 1,-1-1,-1 0,0-1,0 1,0-1,-1 0,-1 0,1 0,-1-1,0 0,-1-1,0 1,0-1,0-1,-1 0,1 0,-1-1,0 0,-1 0,1-1,-1 0,0-1,1 0,-1 0,0-1,0 0,0-1,0 0,0-1,0 0,-6-2,12 2,-1-2,0 1,1 0,-1-1,1 0,0 0,0 0,0 0,0-1,1 0,-1 1,1-1,0-1,0 1,0 0,1-1,-1 1,1-1,0 0,1 0,-1 0,1 0,0 0,0 0,1 0,-1 0,1 0,0-1,0-10,1 0,1 0,0 0,1 0,0 1,1-1,1 1,4-9,17-25,2 1,2 2,2 0,2 3,2 0,1 3,10-7,10-13,65-55,-116 120,-7 6</inkml:trace>
  <inkml:trace contextRef="#ctx0" brushRef="#br0" timeOffset="301.33">953 724,'-28'18,"1"2,0 1,1 1,2 2,0 0,2 1,0 2,2 0,-7 13,25-38,0 0,0 1,0-1,0 1,0 0,0 0,1 0,-1-1,1 1,0 1,0-1,0 0,1 0,-1 0,0 0,1 1,0-1,0 0,0 0,0 1,1-1,-1 0,1 0,0 0,0 0,0 1,0-1,0-1,1 1,0 0,-1 0,1 0,0-1,0 1,0-1,1 0,-1 1,0-1,3 1,6 0,0-1,0 0,0-1,0 0,0 0,1-1,-1-1,0 0,0-1,0 0,0 0,0-1,-1-1,1 0,-1 0,0-1,0 0,0-1,-1 0,0-1,7-5,-6 3,0 1,-1-2,0 1,0-1,-1-1,0 0,-1 0,0 0,-1-1,5-11,-9 17,1 1,-2-1,1 0,0 0,-1 0,0 0,0 0,-1 0,0 0,0 0,0 0,-1 0,0 0,0 0,0 0,-1 0,0 0,0 1,-1-1,1 1,-1-1,0 1,-1 0,-2-3,3 3,-1 0,1 0,-1 1,-1-1,1 1,0 0,-1 0,0 0,0 1,0 0,0 0,-1 0,1 1,-1-1,0 1,0 1,1-1,-1 1,0 0,0 0,0 1,0 0,0 0,-1 0,1 1,0 0,0 0,1 0,-1 1,0 0,0 0,1 0,-1 1,1 0,0 0,0 0,0 1,0 0,1 0,-1 0,1 0,0 1,0-1,0 1,1 0,0 0,-2 5,-2 14</inkml:trace>
  <inkml:trace contextRef="#ctx0" brushRef="#br0" timeOffset="538.664">1207 1119,'-9'-24,"5"-32,10-12,2 2,6 7,5 9,4 12,2 9,-2 4,0 6,0 6,1 6,-3 9,-5 3</inkml:trace>
</inkml:ink>
</file>

<file path=ppt/ink/ink5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1,'10'4,"7"3,2 4,-8 0,-10-1,-11-3,-7-3,-2 4,3-5,4-3</inkml:trace>
</inkml:ink>
</file>

<file path=ppt/ink/ink5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0,'-5'10,"-6"7,-6 2,0 1,-3-1,3-1,9-2,11-4,4-9,6-5,2-8,-3 0</inkml:trace>
</inkml:ink>
</file>

<file path=ppt/ink/ink5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281 144,'-26'17,"0"2,1 1,1 1,1 1,1 1,1 0,1 2,1 1,1 0,-5 13,19-32,-1 0,1 1,1 0,-1 0,1 0,0 1,1-1,0 1,1-1,-1 1,2 0,-1-1,1 1,1 0,-1-1,1 1,1 0,0-1,0 1,0-1,1 0,1 0,-1 0,1 0,5 6,0-3,1 0,1-1,0-1,0 0,1 0,0-1,0-1,1 0,0 0,0-2,0 1,1-2,0 0,0 0,0-2,0 1,1-2,-1 0,11-1,-3 0,-1-1,1-2,-1 0,1-1,-1-1,0-1,-1-1,0-1,0 0,0-2,-1 0,16-12,-9 3,-1-2,-1 0,0-1,-2-2,-1 0,-1-1,-1-1,4-9,-15 23,0-1,-2 0,1-1,-2 1,0-1,0 0,-1 0,-1-1,-1 1,0-1,0 1,-2-1,0 0,0 0,-2 1,0-1,0 1,-1-1,-1 0,0 5,-1 1,1 0,-1 0,-1 0,0 0,0 1,-1 0,1 0,-2 1,1 0,-1 0,0 0,-1 1,1 1,-1-1,-1 1,1 1,0 0,-1 0,0 1,0 0,0 1,0 0,-1 0,-9 1,1-1,-1 1,1 1,-1 1,1 1,0 1,0 0,0 1,0 2,0 0,1 0,0 2,0 0,-7 6,-61 52,55-35</inkml:trace>
  <inkml:trace contextRef="#ctx0" brushRef="#br0" timeOffset="435.059">140 567,'1'-7,"0"0,0-1,1 1,0 0,0 0,1 0,0 0,0 1,0-1,1 1,0 0,0 0,1 0,-1 0,1 1,1 0,-1 0,1 0,4-3,124-68,-120 70,-9 1,1 1,0 1,0-1,1 1,-1 0,1 1,-1-1,1 1,0 1,0-1,0 1,0 0,0 1,0-1,0 2,0-1,0 1,0 0,0 0,0 1,-1 0,1 0,0 0,-1 1,0 0,1 1,3 2,39 67,-46-65,0 0,1-1,0 0,1 0,0 0,0 0,0 0,1-1,0 0,0 0,0-1,1 0,0 0,0 0,0-1,0 0,1-1,0 1,0-1,7 1,-2-1,0-2,0 1,0-2,0 0,0 0,0-1,-1-1,1 0,8-3,-8-9,-18 8</inkml:trace>
</inkml:ink>
</file>

<file path=ppt/ink/ink5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9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108 134,'-12'14,"1"0,0 0,0 1,2 1,0-1,0 2,2-1,0 1,1 0,0 0,2 1,-1 6,4-17,1-1,0 0,1 1,0-1,0 0,0 0,0 0,1 0,0 0,0 0,1 0,0-1,0 1,0-1,1 0,-1 1,1-2,0 1,1 0,-1-1,1 0,0 0,0 0,0-1,1 0,-1 0,1 0,0 0,0-1,0 0,0 0,0-1,0 0,0 0,0 0,1-1,-1 0,0 0,0 0,1-1,-1 0,0 0,0-1,0 1,0-1,0-1,0 1,-1-1,5-3,8-5,0-2,-1 0,-1-1,0 0,-1-1,-1-1,0 0,-1-1,-1-1,6-11,101-200,-97 153,-37 98,1 40,2 0,3 1,3 0,3 20,2-45,0 74,4-1,8 30,-2-75,-3 0,-2 1,-5 40,0-100,1 0,-1 0,0 0,0 0,-1 0,0 0,0 0,-1 0,1 0,-1-1,-1 0,0 1,0-1,0-1,0 1,-1 0,0-1,0 0,0 0,-1-1,0 1,0-1,0-1,0 1,-1-1,1 0,-1 0,0-1,0 0,0 0,-3 0,5-3,1 0,0 0,0 0,0-1,0 1,1-1,-1 0,0 0,1-1,-1 1,1-1,0 1,0-1,0 0,0-1,0 1,1 0,-1-1,1 1,0-1,0 0,0 0,1 0,-1 0,1 0,0 0,0-1,-10-118,17 86,2-1,1 1,2 0,1 1,2 1,16-31,-28 63,51-95,-39 73</inkml:trace>
</inkml:ink>
</file>

<file path=ppt/ink/ink5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60,'43'-10,"29"-3,6 1,-4 2,-10 3,-12 3,-10 1,-6 3,-11 4,-4 3,0 0,-5-1</inkml:trace>
</inkml:ink>
</file>

<file path=ppt/ink/ink5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60,'39'-5,"31"-6,9-2,-4 2,-11 3,-10 2,-11 3,-7 1,-5 2,-3 0,-6 0</inkml:trace>
</inkml:ink>
</file>

<file path=ppt/ink/ink5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0 115,'21'-15,"1"0,0 2,1 0,1 2,-1 1,2 0,-1 2,1 1,18-3,-37 9,0 0,-1 1,1 0,0 0,0 0,-1 0,1 1,0 0,-1 0,1 1,-1 0,1 0,-1 0,0 0,0 1,0 0,0 0,0 0,-1 1,1 0,-1-1,0 1,2 3,0-2,1 0,-1 0,1-1,0 0,0 0,1-1,-1 0,1 0,-1-1,1 0,0 0,0-1,0 0,0-1,0 1,0-1,0-1,0 0,5-1,28-14,-28 3</inkml:trace>
</inkml:ink>
</file>

<file path=ppt/ink/ink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55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1 596,'33'-4,"22"-3,5 1,-3 1,-5 2,-8 1,-5 1,-11-4,-9-2</inkml:trace>
  <inkml:trace contextRef="#ctx0" brushRef="#br0" timeOffset="244.872">1 879,'38'-10,"32"-7,9-2,-9-1,-11 1,-12 5,-8 5,-11 3</inkml:trace>
  <inkml:trace contextRef="#ctx0" brushRef="#br0" timeOffset="33924.928">763 174,'42'-29,"1"2,1 2,1 1,1 3,44-14,-89 34,1 0,0-1,-1 1,1 0,0 0,0 0,0 0,0 1,0-1,0 1,0-1,0 1,0-1,0 1,0 0,0 0,0 0,0 0,0 0,0 1,0-1,0 1,0-1,0 1,0 0,0 0,0 0,0 0,-1 0,1 0,0 0,-1 0,1 1,-1-1,1 1,-1-1,0 1,1-1,-1 1,0 0,0 0,0 0,0 0,-1 0,1-1,-1 1,1 0,-1 0,1 1,-1-1,0 0,0 0,0 0,0 0,-1 1,-6 16,0-1,-2 0,0 0,-1-1,-1 0,-1-1,0 0,-1-1,-5 5,12-13,-20 21,1 2,2 1,0 0,3 2,-3 6,22-37,-1 0,1-1,0 1,0 0,-1 0,1 0,1 0,-1 0,0 0,0 0,1 0,-1 1,1-1,0 0,0 0,0 0,0 1,0-1,0 0,0 0,1 0,-1 1,1-1,0 0,-1 0,1 0,0 0,0 0,0 0,1 0,-1-1,0 1,1 0,-1-1,1 1,-1-1,1 1,0-1,0 0,0 1,0-1,0 0,0 0,0-1,0 1,0 0,0-1,0 1,1-1,10 2,0-2,0 1,-1-2,1 1,0-2,0 0,-1 0,1-1,-1-1,0 0,0-1,5-2,2-4</inkml:trace>
  <inkml:trace contextRef="#ctx0" brushRef="#br0" timeOffset="34191.774">1525 229,'-10'24,"-3"13,1 5,7-5,5-4,2-2,0-2,1-6</inkml:trace>
  <inkml:trace contextRef="#ctx0" brushRef="#br0" timeOffset="34444.318">1694 145,'-4'34,"-3"15,1 5,1-2,1-11</inkml:trace>
  <inkml:trace contextRef="#ctx0" brushRef="#br0" timeOffset="34844.382">1271 315,'45'-35,"0"0,2 1,1 3,43-21,-88 50,-1 0,1 0,-1 1,1-1,0 1,0 0,0-1,0 1,0 0,0 1,0-1,0 1,0-1,0 1,0 0,0 0,1 0,-1 0,0 1,0-1,0 1,0 0,0 0,0 0,0 0,-1 1,1-1,0 1,0 0,-1-1,1 1,-1 0,0 1,0-1,0 0,0 1,0-1,0 1,0-1,-1 1,1 1,0 1,1 0,0 0,0 0,0 0,1-1,-1 1,1-1,0 0,0 0,1 0,-1-1,1 1,0-1,0 0,0-1,0 1,0-1,0 0,1 0,-1-1,1 0,0 0,-1 0,1 0,1-1,15 2,-1-1,1 0,-1-2,1-1,-1 0,1-2,16-4,-20 1</inkml:trace>
  <inkml:trace contextRef="#ctx0" brushRef="#br0" timeOffset="35576.895">340 766,'570'-80,"19"-6,80 2,-624 76,-8 0</inkml:trace>
  <inkml:trace contextRef="#ctx0" brushRef="#br0" timeOffset="36589.532">594 1359,'67'-42,"-2"-3,-1-3,-3-3,28-31,-76 70,64-82,-77 94,-1 0,1 0,0 1,0-1,-1 0,1 0,0 0,0 0,-1 0,1 0,0 0,0 0,-1 0,1 0,0 0,0 0,0 0,-1-1,1 1,0 0,0 0,-1 0,1 0,0 0,0 0,0 0,-1-1,1 1,0 0,0 0,0 0,0-1,0 1,-1 0,1 0,0 0,0-1,0 1,0 0,0 0,0 0,0-1,0 1,0 0,0 0,0-1,0 1,0 0,0 0,-20 16,20-16,-15 14,1 0,1 1,0 0,1 1,1 0,1 1,0 0,1 1,0 0,2 0,0 1,0 6,6-21,0 0,1 0,-1 0,1 0,0 0,0 0,1 0,-1 0,1 0,0 0,0 0,0 0,1 0,-1 0,1-1,0 1,0 0,0-1,1 0,-1 0,1 1,0-1,-1-1,2 1,-1 0,0-1,0 1,1-1,-1 0,1 0,0-1,-1 1,1-1,0 0,0 0,0 0,0 0,0-1,0 1,0-1,0 0,14 1,1-1,-1-1,0-1,0 0,-1-1,1-1,0-1,-1 0,0-1,0-1,-1-1,0 0,0-1,-1-1,0 0,-1-1,0-1,0 0,-2-1,1 0,-2-1,0 0,0-1,6-13,-3-25,-13 51,-1 1,0 0,0 0,1-1,-1 1,0 0,-1-1,1 1,0 0,0-1,0 1,-1 0,1 0,-1 0,1-1,-1 1,1 0,-1 0,0 0,0 0,1 0,-1 0,0 0,0 0,0 0,0 0,0 0,0 1,0-1,0 0,-1 1,1-1,0 1,0-1,0 1,-1 0,1-1,0 1,-1 0,0 0,-2 2,0-1,1 1,-1 0,0 1,1-1,-1 1,1-1,0 1,0 0,0 0,0 0,0 1,1-1,0 1,-1 0,1-1,0 1,1 0,-1 0,1 0,0 0,0 0,0 1,0-1,1 0,0 0,0 1,0 1,-1-3,0 0,1 0,-1 0,1 0,0 0,0 0,0 0,0 0,1 0,-1 0,1 0,0 0,-1 0,1 0,1 0,-1 0,0-1,1 1,-1 0,1-1,0 1,0-1,0 0,0 0,0 0,0 0,1 0,-1 0,1 0,-1-1,1 1,0-1,0 0,-1 0,1 0,0 0,2 0,9-1,0 0,0-1,0-1,-1 0,1-1,-1 0,1-1,-1 0,-1-2,1 1,0-1,-1-1,-1 0,1-1,-1 0,0-1,-1 0,0-1,0 0,-1-1,-1 1,4-7,-5 8,0 0,-1 0,0-1,0 1,-1-1,-1 0,0-1,0 1,-1-1,0 0,-1 0,1-10,-3 19,0 0,0 0,0-1,0 1,0 0,-1 0,1 0,-1 0,0 0,1 0,-1 0,0 0,0 0,0 0,-1 0,1 1,0-1,-1 0,1 1,-1-1,1 1,-1 0,0-1,0 1,0 0,1 0,-1 0,0 0,0 0,0 1,-1-1,1 1,0-1,0 1,0 0,0-1,0 1,0 0,-1 1,1-1,0 0,0 1,0-1,0 1,0-1,0 1,0 0,0 0,0 0,0 0,0 0,1 1,-1-1,0 1,1-1,-1 1,1-1,-1 1,1 0,0-1,0 1,0 0,-1 2,-3 4,1 1,0-1,1 1,0 0,0 0,1 0,0 0,0 1,1-1,0 1,1-1,0 0,1 1,0-1,0 1,1-1,0 0,0 0,1 0,1 0,-1 0,2-1,-1 1,1-1,0 0,1-1,-1 1,2-1,-1 0,6 4,64 59,-61-60</inkml:trace>
  <inkml:trace contextRef="#ctx0" brushRef="#br0" timeOffset="37107.375">1835 1246,'-18'33,"45"-45,57-60,-82 72,0 0,0 1,0-1,-1 0,1 1,0-1,0 1,0-1,-1 1,1 0,0 0,-1 0,1 0,0 0,-1 0,1 0,-1 1,0-1,1 1,-1-1,0 1,0-1,0 1,0-1,0 1,0 1,17 16,-15-17,1 0,-1-1,1 1,0-1,-1 0,1 0,0-1,0 1,0-1,0 0,0 0,0 0,-1 0,1-1,0 1,0-1,0 0,-1 0,1-1,0 1,-1-1,1 0,-1 0,0 0,1 0,-1 0,0-1,-1 1,1-1,0 0,-1 0,1 0,-1 0,0-1,0 1,0-1,-1 1,1-1,-1 1,1-1,15-48,-11 27</inkml:trace>
</inkml:ink>
</file>

<file path=ppt/ink/ink5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1,'-30'107,"-9"33,-6-2,-11 13,-79 133,134-282,-1-1,1 1,-1-1,1 1,0 0,-1-1,1 1,0 0,0 0,1 0,-1 0,0 0,0 0,1 0,0 0,-1 0,1 0,0 0,0 0,0 0,0 0,0 0,0 0,1 0,-1 0,1 0,0 0,-1 0,1 0,0 0,0 0,0 0,0 0,1-1,-1 1,0-1,1 1,-1-1,1 1,-1-1,1 0,0 1,0-1,-1 0,1 0,0-1,0 1,0 0,2 0,12 1,0-2,1 1,-1-2,0 0,0-1,0-1,0 0,7-3,83-12,23 7,-111 5</inkml:trace>
</inkml:ink>
</file>

<file path=ppt/ink/ink5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5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312 127,'-9'0,"0"1,0 1,1-1,-1 2,0-1,0 1,1 1,0-1,0 1,0 1,0-1,0 1,1 1,0 0,0 0,1 0,0 0,-2 3,-88 140,83-119,2 0,2 0,0 1,2 0,1 0,2 1,0 18,3-41,1-1,0 0,0 1,1-1,0 0,0 1,1-1,0 0,1 0,-1 0,2 0,-1-1,1 1,0-1,1 0,-1 0,1 0,1-1,-1 0,1 0,0 0,1-1,-1 0,1 0,0 0,1-1,-1 0,1-1,-1 1,1-1,6 1,-1-2,-1 0,1-1,-1 0,1-1,-1 0,1-1,-1-1,1 0,-1 0,0-1,0-1,0 0,0 0,9-6,150-95,-156 97,0-2,-1 1,-1-2,1 0,-1-1,-1 0,-1 0,1-2,-2 1,0-1,0-1,-2 0,0 0,0-1,-2 1,0-2,0 1,2-17,-7 18,1-1,-2 0,0 0,-1 1,-1-1,0 1,-1-1,-1 1,-1 0,0 0,0 0,-2 1,1 0,-2 0,0 1,-1-1,0 2,-1 0,0 0,-1 0,0 1,-9-5,10 6,-1 0,-1 1,1 1,-2 0,1 0,-1 1,0 1,0 0,-1 1,0 0,0 1,0 1,0 0,-1 1,1 1,-1 0,1 0,-1 2,0 0,1 1,0 0,-1 1,1 0,0 2,0-1,1 2,-12 5,-11 10</inkml:trace>
  <inkml:trace contextRef="#ctx0" brushRef="#br0" timeOffset="782.06">86 466,'68'-41,"-61"34,2 0,-1 0,1 1,0 0,0 0,1 1,-1 1,1-1,0 2,1-1,-1 2,1-1,-1 1,1 1,0 0,-1 0,1 1,0 0,0 1,-1 1,1-1,2 2,-8 1,0-1,0 1,0 1,-1-1,1 1,-1-1,0 1,0 0,-1 1,0-1,0 1,0-1,0 1,-1 0,0 1,30 49,-24-49,0-1,0 0,1 0,0-1,0 0,0-1,1 0,-1 0,1-1,0 0,0-1,1 0,-1-1,0 0,0 0,1-1,-1-1,0 0,1 0,-1-1,0 0,4-2,25-14,-25 6</inkml:trace>
</inkml:ink>
</file>

<file path=ppt/ink/ink5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0 256,'160'36,"-81"-24,0-3,1-5,0-2,34-6,29 1,-119 3,-24 0</inkml:trace>
  <inkml:trace contextRef="#ctx0" brushRef="#br0" timeOffset="295.501">28 566,'29'0,"19"0,6 0,-1 0,-5 0,-6 0,-5 0,1 0,-2 0,-1 0,-3 0,-2 0,0 0,-2 0,1 0,-2 0,-4-5,-6-1</inkml:trace>
  <inkml:trace contextRef="#ctx0" brushRef="#br0" timeOffset="978.514">480 1,'167'158,"-133"-128,-2 2,-1 1,-1 1,-2 2,11 19,-37-52,0 1,0 0,0 0,-1 0,1 0,-1 0,0 1,-1-1,1 0,-1 0,1 1,-1-1,-1 0,1 1,-1-1,1 0,-1 0,0 0,-1 1,1-1,-1 0,1-1,-1 1,-1 0,1 0,0-1,-1 1,0-1,0 0,0 0,0 0,0 0,-1-1,1 1,-1-1,1 0,-2 1,-258 167,91-65,127-73,27-20</inkml:trace>
</inkml:ink>
</file>

<file path=ppt/ink/ink5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8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30,'-34'0,"27"0,23 0,208-18,-55 7,-129 27,-28-4</inkml:trace>
</inkml:ink>
</file>

<file path=ppt/ink/ink5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1,'16'9,"0"-1,1 0,0-1,1-1,-1-1,1 0,0-1,12 0,-11-3,0-1,1 0,-1-2,0 0,0-1,0-1,3-2,101-29,-119 31,-7 2</inkml:trace>
</inkml:ink>
</file>

<file path=ppt/ink/ink5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99,'44'-5,"32"-6,9-1,-10-4,-13 1,-13 4,-9 3,-7 2,-9-1,-8-1</inkml:trace>
</inkml:ink>
</file>

<file path=ppt/ink/ink5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5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1,'0'23,"1"13,-1 0,-2 0,-1 0,-2-1,-2 1,-4 10,-56 168,65-212,1 0,-1 0,1 0,-1 1,1-1,0 0,0 0,0 1,1-1,-1 0,0 1,1-1,0 1,-1-1,1 1,0-1,0 1,1-1,-1 1,0-1,1 1,-1-1,1 0,0 1,0-1,0 0,0 0,0 1,1-1,-1 0,1 0,-1 0,1-1,0 1,-1 0,1 0,0-1,0 0,0 1,0-1,1 0,-1 0,0 0,1 0,-1 0,0 0,1-1,1 1,89-13,-39-1,45-3,-81 10</inkml:trace>
  <inkml:trace contextRef="#ctx0" brushRef="#br0" timeOffset="393.11">787 57,'-38'42,"2"1,3 1,1 2,2 2,-13 29,37-65,0 1,0 0,1 0,1 0,0 1,1 0,0-1,1 1,0 13,2-22,0 0,0-1,0 1,1 0,0-1,0 1,0 0,1-1,-1 1,1-1,0 0,1 0,-1 0,1 0,-1 0,1 0,0-1,1 1,-1-1,0 0,1 0,0 0,0 0,0-1,0 1,0-1,0 0,1-1,-1 1,4 0,5 2,1-2,-1 0,1 0,-1-1,1-1,-1 0,1-1,-1-1,1 0,-1 0,0-2,0 1,0-2,0 0,-1 0,0-1,0-1,8-6,-2 2,-1-1,-1-2,0 1,-1-2,-1 0,0 0,-1-2,0 0,-2 0,0-1,8-17,-14 26,-1 0,0-1,0 1,-1-1,0 1,-1-1,0 0,-1 0,0 0,0 0,-1 0,0 0,-1 0,0 0,-1 0,0 0,0 0,-1 1,0-1,-1 1,0 0,-1 0,0 0,0 1,0-1,-2 1,1 0,-1 1,0 0,0 0,0 0,-1 1,0 0,-1 0,0 1,1 1,-1-1,-1 1,1 1,-1-1,1 2,-8-2,2 4,0 1,-1 0,1 1,0 1,1 0,-1 1,0 1,1 0,0 1,0 0,1 1,-7 5,-14 9</inkml:trace>
  <inkml:trace contextRef="#ctx0" brushRef="#br0" timeOffset="679.939">420 424,'305'-97,"-300"95,0 1,0 0,0 0,0 1,0 0,-1-1,1 2,0-1,0 0,0 1,0 0,0 0,0 1,-1-1,1 1,-1 0,1 0,-1 1,0-1,0 1,0 0,0 0,0 0,-1 1,1-1,-1 1,0 0,0 0,0 0,-1 0,1 1,1 0,0 1,1-1,0 0,-1-1,2 0,-1 1,0-1,1-1,0 1,0-1,0 0,0-1,0 1,0-1,1 0,-1-1,1 1,0-1,-1-1,1 1,0-1,-1-1,1 1,0-1,-1 0,1 0,-1-1,1 0,0 0,61-16,-55 16</inkml:trace>
</inkml:ink>
</file>

<file path=ppt/ink/ink5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4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13,'-7'-13,"-4"35,6 3,1-1,1 1,1 0,1 0,1 0,2 11,-1 15,-17 286,-17-164,27-191,31-139,-22 125</inkml:trace>
  <inkml:trace contextRef="#ctx0" brushRef="#br0" timeOffset="434.967">368 126,'-271'289,"268"-288,1 1,0-1,-1 1,1-1,0 1,0 0,0 0,1 0,-1 0,0 0,1 0,-1 0,1 1,0-1,0 0,-1 1,2-1,-1 1,0-1,0 1,1 0,0-1,-1 1,1 0,0-1,0 1,1 0,-1-1,0 1,1-1,0 1,-1 0,1-1,0 1,1-1,-1 0,1 2,118 103,7 7,-83-63,-31-44</inkml:trace>
</inkml:ink>
</file>

<file path=ppt/ink/ink5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40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1,'0'5,"-5"1,4-4,1-4</inkml:trace>
  <inkml:trace contextRef="#ctx0" brushRef="#br0" timeOffset="263.318">233 1,'5'5,"-3"1,-3 5,0 0</inkml:trace>
</inkml:ink>
</file>

<file path=ppt/ink/ink5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8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395 119,'-5'29,"-1"23,0 9,1-2,-3-6,-1-8,2-6,1-5,3-3,1-3,1-1,-4-5,-1-11,0-7</inkml:trace>
  <inkml:trace contextRef="#ctx0" brushRef="#br0" timeOffset="283.76">170 6,'53'10,"1"-3,0-1,0-3,25-3,314-26,-391 25,-1 0,1 0,0 1,-1-1,1 1,-1-1,1 1,0 0,0-1,-1 1,1 0,0 0,-1 0,1 1,0-1,-1 0,1 1,0-1,-1 1,1-1,0 1,-1 0,1 0,-1-1,0 1,1 0,-1 0,0 1,1-1,-1 0,0 0,0 1,0-1,0 0,0 1,0-1,0 1,-1 0,1-1,-1 1,1-1,-1 1,1 0,-1-1,0 1,0 0,0 0,0-1,0 1,0 0,0-1,-1 1,1 0,-1-1,1 1,-1 0,0-1,-28 40,15-21</inkml:trace>
  <inkml:trace contextRef="#ctx0" brushRef="#br0" timeOffset="534.558">0 599,'48'14,"45"0,15-2,-5-8,-10-5,-17-2,-11-5,-13-2,-14-4,-14 1</inkml:trace>
  <inkml:trace contextRef="#ctx0" brushRef="#br0" timeOffset="1106.991">1072 373,'-70'97,"25"-33,-2-3,-3-1,-31 26,71-85,21-23,42-38,3 3,58-48,-101 93,1-1,1 1,0 0,1 1,0 1,0 0,1 1,0 1,1 1,0 0,16-3,-31 10,0 1,0-1,0 1,1-1,-1 1,0 0,0 0,0 1,0-1,-1 0,1 1,0 0,0 0,-1 0,1 0,-1 0,0 0,0 1,1-1,-1 1,-1-1,1 1,0 0,-1 0,1 0,-1 0,0 0,0 0,0 0,-1 0,1 0,-1 0,1 0,-1 1,0-1,0 0,-1 0,1 1,-1-1,1 0,4 27,19 60,-22-88,0-1,0 1,0 0,0 0,-1 0,1-1,-1 1,1 0,-1 0,0 0,0 0,0 0,0 0,0 0,0-1,-1 1,1 0,0 0,-1 0,0 0,1-1,-1 1,0 0,0 0,0-1,0 1,0-1,0 1,-1-1,1 1,0-1,-1 0,1 0,-1 0,1 1,-1-2,0 1,0 0,1 0,-1 0,0-1,0 1,0-1,1 1,-1-1,0 0,0 0,-1 0,-138-21,-6-15,122 30,2-1</inkml:trace>
  <inkml:trace contextRef="#ctx0" brushRef="#br0" timeOffset="1502.882">1890 148,'-44'25,"2"2,0 2,2 2,-24 25,59-52,0 0,0 1,1 0,0 0,0 0,0 0,0 1,1-1,0 1,0 0,1 0,0 0,0 0,0 1,1-1,0 1,0-1,0 1,1-1,0 1,0-1,1 1,0-1,0 1,0-1,1 0,0 0,0 1,1-1,-1-1,1 1,2 2,1 0,0 1,1-1,0 0,1-1,0 1,0-1,0-1,1 0,0 0,0-1,0 0,1 0,0-1,0 0,0-1,0 0,1-1,-1 0,1-1,0 0,-1 0,1-1,0-1,-1 0,1 0,-1-1,1 0,-1-1,0 0,0 0,0-2,0 1,1-2,14-5,0-2,-1-1,-1-1,0 0,-1-2,0-1,15-17,-28 26,-1-1,0 0,0 0,-1-1,0 0,-1 0,-1-1,1 0,-2 0,0 0,0 0,-1-1,-1 1,0-1,0 0,-2 1,1-1,-2-1,-1 4,-1 1,0 0,-1 1,0-1,0 1,-1 0,0 0,-1 0,0 0,0 1,0 0,-1 1,0-1,0 1,-1 0,1 1,-1 0,0 0,-1 1,1 0,-1 0,0 1,0 0,0 1,-1 0,1 0,0 1,-1 0,1 1,-1 0,1 0,-5 2,-132 40,104-26</inkml:trace>
  <inkml:trace contextRef="#ctx0" brushRef="#br0" timeOffset="1789.999">1552 458,'37'-27,"1"3,1 0,1 3,1 1,41-13,-77 31,0 0,0 0,0 1,0-1,0 1,0 0,0 0,0 1,0 0,0 0,0 0,1 0,-1 1,0 0,0 0,0 0,0 1,0-1,-1 1,1 1,0-1,-1 0,1 1,-1 0,0 0,0 1,0-1,0 1,-1-1,0 1,1 1,4 5,-5-4,0-1,1 0,-1 0,1 0,1 0,-1-1,1 1,-1-1,1 0,0-1,1 1,-1-1,0 0,1-1,0 1,0-1,0 0,0 0,0-1,1 1,2-1,1 0,0-1,-1 0,1 0,0-1,-1 0,1-1,-1 0,1 0,-1-1,0-1,0 1,2-2,7-7</inkml:trace>
</inkml:ink>
</file>

<file path=ppt/ink/ink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2:38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614 536,'3'0,"1"0,-1-1,0 1,0-1,0 0,1 0,-1 0,0 0,0 0,0 0,0-1,-1 0,1 0,0 1,-1-1,1-1,-1 1,0 0,1-1,-1 1,0-2,-3 2,0 0,0 1,0-1,-1 0,1 1,-1-1,1 1,-1-1,1 1,-1 0,0 0,0 0,0 0,0 0,0 0,0 0,0 1,0-1,0 1,0-1,0 1,0 0,0 0,0 0,0 0,0 0,-1 0,0 1,1-1,-40-3,0 1,-1 3,1 1,0 2,1 2,-1 2,1 1,1 3,0 1,-7 4,46-17,0 1,-1-1,1 0,0 0,-1 0,1 1,0-1,0 0,0 1,-1-1,1 1,0 0,0-1,0 1,0 0,0 0,0 0,0-1,0 1,0 0,0 0,0 1,1-1,-1 0,0 0,1 0,-1 0,1 1,0-1,-1 0,1 0,0 1,-1-1,1 0,0 1,0-1,0 0,0 0,1 1,-1-1,0 0,0 1,1-1,-1 0,1 0,-1 1,1-1,-1 0,1 0,0 0,0 0,-1 0,1 0,1 1,7 2,1 1,0-1,0-1,0 0,0 0,0-1,0 0,1-1,-1 0,1-1,-1 0,1 0,0-1,57 3,-57 0,-7-3,0 0,0 1,0 0,0 0,0 0,0 0,0 1,0-1,0 1,0 0,0 0,0 1,0-1,-1 1,1 0,-1 0,1 0,-1 0,1 1,-1-1,0 1,0 0,-1 0,1 0,0 0,-1 0,0 1,0-1,0 1,0-1,0 1,-1 0,0 0,0 0,0 0,0 0,-5 5,0 1,0-1,-1 0,0 0,-1-1,0 0,0 0,-1 0,0-1,0 0,-1 0,0 0,-1-1,-3 5,-325 287,334-297,1 0,0 0,0 0,0 0,0 1,0-1,1 0,-1 1,0-1,1 1,-1 0,1 0,-1-1,1 1,0 0,0 0,0 0,0 1,0-1,0 0,0 0,1 0,-1 1,1-1,0 0,0 0,0 1,0-1,0 0,0 1,0-1,1 0,-1 0,1 1,0-1,0 0,-1 0,2 0,-1 0,0 0,0 0,0 0,1 0,-1 0,1-1,0 1,-1-1,1 1,0-1,1 1,16 4,0 0,0-1,1-1,-1-1,1-1,0-1,0 0,0-2,18-2,8 1,-13 3,-25 0,1 0,0-1,-1 0,1 0,0 0,-1-1,1-1,-1 0,1 0,-1 0,0-1,0 0,0-1,0 0,1-1,-7 2,0 0,0-1,0 1,-1 0,0-1,0 1,0-1,0 1,0-1,0 1,-1-1,0 1,0-1,0 0,0 1,-1-1,1 1,-1-1,0 0,0 1,-1-3,0-2,-3-16</inkml:trace>
  <inkml:trace contextRef="#ctx0" brushRef="#br0" timeOffset="246.972">445 0,'-37'75,"2"1,4 2,3 1,-1 20,13-26,4 1,2 0,5 1,2 0,3 0,6 23,-4 187,-23-136,17-123</inkml:trace>
</inkml:ink>
</file>

<file path=ppt/ink/ink5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48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564 477,'-15'1,"-1"0,0 1,1 1,-1 0,1 1,0 1,0 0,1 1,-1 1,1 0,1 1,-1 0,1 1,1 1,0 0,0 1,1 0,0 0,1 1,0 1,1 0,-3 6,7-6,0 1,1 0,0 0,1 0,1 0,0 0,1 1,0-1,1 1,2 13,-1-22,0 0,0 1,1-1,0 0,0 0,0 0,1-1,0 1,0 0,0-1,1 0,-1 0,1 0,1 0,-1-1,1 1,-1-1,1 0,1 0,-1-1,0 0,1 0,0 0,-1 0,1-1,0 0,8 1,0 0,1 0,-1-1,0-1,1-1,-1 0,0 0,1-2,-1 0,0 0,0-2,0 1,-1-2,1 0,-1 0,0-1,0-1,-1 0,0-1,0-1,-1 1,0-2,2-1,6-7,-1 0,-1-1,0-1,-1-1,-2 0,0-1,-1 0,-1-1,-1 0,-2-1,0 0,3-16,-10 31,0 1,-1-1,0 1,0-1,-1 0,0 0,0 1,-1-1,-1 1,1-1,-1 0,-1 1,1 0,-2 0,1 0,-1 0,0 0,0 1,-1-1,0 1,-1 1,1-1,-1 1,-1 0,1 0,-1 0,0 1,0 0,0 1,-1-1,0 2,0-1,0 1,0 0,-1 0,1 1,0 1,-1-1,0 1,1 1,-1-1,-7 2,7 0,0 0,0 0,1 1,-1 1,0-1,1 1,-1 1,1 0,0 0,0 0,0 1,1 1,0-1,0 1,0 0,1 1,-1-1,2 1,-1 0,1 1,0-1,0 1,-2 8,6-13,0 0,1-1,0 1,-1 0,1 0,0 0,1 0,-1 0,0 0,1 0,0-1,-1 1,1 0,0 0,1-1,-1 1,0 0,1-1,-1 1,1-1,0 0,0 0,0 0,0 0,0 0,0 0,1 0,-1 0,3 0,81 31,-38-29,0-2,-1-2,1-2,0-2,0-3,-1-1,0-3,-1-1,0-3,10-6,-34 14,-1-1,0-1,0-1,-1 0,-1-2,1 0,-2-1,0-1,-1-1,0 0,-1-1,-1-1,0-1,-1 0,-1-1,-1 0,-1-1,-1 0,0 0,-2-1,0-1,3-14,-10 33,0 0,0 0,0 0,0 0,-1 0,1-1,-1 1,1 0,-1 0,0-1,-1 1,1 0,-1-1,1 1,-1 0,0 0,0 0,0 0,0 0,-1 0,1 0,-1 0,0 0,0 1,0-1,0 1,0-1,-1 1,1 0,-1 0,0 0,1 0,-1 0,0 1,0-1,0 1,0 0,0-1,0 2,-1-1,1 0,0 1,0-1,-1 1,1 0,-1 0,-6 4,-1 1,1 0,0 0,0 1,0 0,1 1,0 0,1 0,-1 1,1 0,1 1,-1-1,2 1,-1 1,1 0,1 0,-1 0,2 0,-1 1,2-1,-1 1,1 0,1 1,-1 7,2-12,0 0,0 0,1 0,0 1,0-1,0 0,1 0,0 0,1 0,0-1,0 1,0 0,1-1,-1 1,2-1,-1 0,1 0,0 0,0 0,0-1,1 1,0-1,0 0,1-1,-1 1,1-1,0 0,0-1,0 1,0-1,1-1,0 1,-1-1,1 0,2 0,195 21,-178-20,-19-4,0 1,0-1,1 1,-1 1,0-1,0 1,0 0,0 1,0 0,0 0,0 0,-1 1,1 0,-1 1,0-1,0 1,0 0,0 0,-1 1,1 0,-1 0,0 0,-1 1,1-1,-1 1,0 0,-1 1,0-1,2 4,-2 213,-4-199</inkml:trace>
  <inkml:trace contextRef="#ctx0" brushRef="#br0" timeOffset="287.449">0 1324,'48'10,"64"-7,32-8,15-9,1-11,-9-6,-10-3,-10 0,-13 0,-7 2,-9 6,-6 3,-11 5,-14 1,-20 3</inkml:trace>
</inkml:ink>
</file>

<file path=ppt/ink/ink5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1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29 177,'43'4,"29"-2,7-2,-6-1,-9-1,-12 1,-10-5,-6-1,-6 1,-7 1</inkml:trace>
  <inkml:trace contextRef="#ctx0" brushRef="#br0" timeOffset="270.315">0 459,'44'-5,"28"-1,6-5,1 0,-10 1,-10 3,-12 3,-8 1,-11 2</inkml:trace>
  <inkml:trace contextRef="#ctx0" brushRef="#br0" timeOffset="797.586">932 205,'29'-9,"28"-4,10 5,-2 5,-7 2,-14 6,-9 3,-11-1</inkml:trace>
  <inkml:trace contextRef="#ctx0" brushRef="#br0" timeOffset="1614.626">1327 543,'52'-8,"0"-2,-2-3,1-2,-2-2,21-11,-49 19,0 0,-1-1,0-1,-1-1,0-1,-1-1,0 0,-2-1,1-1,3-7,-13 15,-1 0,-1 0,0-1,0 1,0-1,-1-1,-1 1,1 0,-1-1,-1 0,0 0,-1 1,1-1,-2 0,0 0,0-3,0 11,-1 0,1 0,-1 0,1 0,-1 0,0 0,0 0,0 0,0 1,0-1,0 0,-1 0,1 1,0-1,-1 1,1 0,-1-1,0 1,1 0,-1 0,0 0,0 0,0 0,0 0,0 1,0-1,0 1,0-1,0 1,0 0,0 0,0-1,0 2,0-1,0 0,0 0,-2 1,-68 36,61-26,0 0,1 1,0 0,1 1,1 0,0 0,0 0,1 1,1 1,1-1,0 1,0 0,2 0,-1 3,3-11,1 0,0 0,0 0,0 0,1 0,0 0,0-1,1 1,0 0,0-1,0 1,1-1,0 0,0 1,1-2,-1 1,1 0,1-1,-1 1,1-1,0-1,0 1,0-1,1 1,0-1,5 2,-1 0,-1-1,1-1,1 0,-1 0,0-1,1-1,0 0,-1 0,1-1,0 0,0 0,0-2,0 1,0-1,-1-1,9-2,8-5,-1-1,-1-1,0-2,-1 0,0-1,-1-2,-1 0,0-2,-1 0,-1-1,-1-1,-1-1,1-2,-9 11,-1 0,0-1,0 1,-2-2,1 1,-2-1,0-1,0 1,-2-1,1 0,-1-3,-4 17,1 0,-1 0,1-1,-1 1,0 0,1-1,-1 1,0 0,0-1,0 1,0 0,0-1,0 1,-1 0,1 0,0-1,-1 1,1 0,0-1,-1 1,0 0,1 0,-1 0,0 0,0 0,1 0,-1 0,0 0,0 0,0 0,0 0,0 0,0 1,-1-1,1 0,0 1,0-1,0 1,-1-1,1 1,0 0,-1-1,1 1,0 0,-1 0,1 0,0 0,-1 0,1 0,0 0,0 1,-1-1,0 1,-64 36,54-26,1 1,0 0,1 1,0 0,1 1,1 0,0 1,1-1,0 1,1 1,1-1,1 1,0 0,1 0,0 0,1 15,2-25,0-1,1 1,-1 0,1 0,0-1,1 1,0-1,0 1,0-1,0 1,1-1,0 0,0 0,0 0,1-1,0 1,-1-1,2 0,-1 0,0 0,1-1,0 1,0-1,0 0,0-1,0 1,0-1,1 0,-1 0,5 0,3 1,-1 0,1-1,0-1,0 0,-1-1,1 0,0-1,0 0,-1-1,1-1,-1 0,1 0,7-5,1-2,-1-1,-1-1,0-1,-1 0,0-2,-1 0,-1-1,0 0,-1-2,-1 1,-1-2,0 0,-1 0,-1-2,3-9,-10 21,0-1,0 0,-1 0,0 0,-1 0,0-1,-1 1,0-1,-1 1,0-1,0 1,-1-1,-1 1,1-1,-2 1,3 7,-1 1,0 0,0 0,0 0,0 0,-1 0,1 0,0 0,-1 0,1 0,-1 0,0 1,1-1,-1 1,0-1,0 1,0 0,0 0,0 0,-1 0,1 0,0 0,0 1,-1-1,1 1,0-1,-1 1,1 0,0 0,-1 0,1 0,0 0,-1 1,1-1,0 1,-1-1,1 1,-2 1,-75 52,71-44,0 0,1 0,0 0,0 1,1 0,1 1,0-1,0 1,1 0,1 0,0 1,0-1,1 1,1-1,0 1,1 0,1-1,1 12,28 49,-18-55</inkml:trace>
  <inkml:trace contextRef="#ctx0" brushRef="#br0" timeOffset="2069.477">2794 516,'-74'69,"72"-57,20-20,151-125,-90 77,-78 57,0 0,1 0,-1 0,0 0,0 1,0-1,0 1,0-1,0 1,0-1,0 1,-1-1,1 1,-1 0,1-1,-1 1,1 0,-1-1,0 1,0 0,0 0,0-1,0 1,0 0,-1 0,1-1,-1 1,1 0,0 6,0-5,-1 1,2 0,-1-1,0 1,1 0,-1-1,1 1,0-1,0 1,1-1,-1 0,1 1,0-1,0 0,0 0,0 0,0 0,0 0,1-1,0 1,-1-1,1 1,0-1,0 0,0 0,1 0,-1-1,0 1,1-1,-1 0,1 0,-1 0,1 0,-1-1,1 1,0-1,-1 0,1 0,0 0,-1-1,1 1,2-1,0 0,0-1,0 1,0-1,-1 0,1 0,-1 0,1-1,-1 0,0 0,0 0,0-1,-1 0,1 0,-1 0,0 0,0-1,0 1,-1-1,0 0,0 0,0-1,0 1,-1-1,0 1,0-1,0 1,-1-1,0 0,0 0,0 0,-1 0,0 0,0 0,0 0,-2-5,-4-8</inkml:trace>
  <inkml:trace contextRef="#ctx0" brushRef="#br0" timeOffset="2650.518">3924 36,'-10'-1,"1"1,0 0,-1 0,1 1,0 1,-1-1,1 2,0-1,0 1,1 0,-1 1,1 0,-1 1,1 0,0 0,1 0,-1 1,1 0,1 1,-1-1,1 1,0 1,0-1,1 1,0 0,1 0,-1 0,1 1,1 0,0-1,0 1,1 1,0-1,1 0,-1 0,2 1,-1-1,2 0,-1 1,1-1,2 9,-1-4,0 0,1-1,0 0,1 0,1 0,0 0,1 0,0-1,1 0,0-1,1 1,0-1,1-1,0 0,1 0,0 0,0-2,1 1,0-1,1 0,-4-3,0-1,-1 0,1 0,1-1,-1 0,0 0,1-1,0 0,-1 0,1-1,0 0,0-1,0 0,0 0,-1-1,1 0,0 0,0-1,-1-1,1 1,-1-1,0-1,0 1,0-2,0 1,-1-1,1 0,-1 0,0-2,5-4,-1-1,0 0,-1-1,-1 0,0 0,-1-1,0 0,-1-1,0 0,-2 0,0 0,0-1,-1 0,0-9,-2 15,-1 0,-1-1,0 1,0-1,-1 1,0-1,-1 1,0 0,0 0,-1 0,-1 0,0 0,0 1,-1-1,0 1,0 0,-1 1,0-1,-1 1,0 0,0 1,-8-7,0 5,0 0,-1 0,0 2,0 0,0 1,-1 0,0 2,0 0,-1 0,1 2,-1 0,1 1,-1 1,-12 1,-6 0</inkml:trace>
  <inkml:trace contextRef="#ctx0" brushRef="#br0" timeOffset="2897.847">3444 318,'122'-5,"0"-6,44-13,56-11,-218 35,1 0,-1 1,0-1,1 1,-1 0,0 1,0-1,0 1,0 0,0 0,0 0,0 0,0 1,-1-1,1 1,-1 0,0 0,0 0,0 0,0 1,-1 0,1-1,-1 1,0 0,0 0,0 0,-1 0,1 0,-1 0,0 3,0-3,0 0,0 0,1 0,-1-1,1 1,0 0,0-1,0 1,0-1,1 1,-1-1,1 0,0 0,0 0,0 0,0-1,1 1,-1-1,1 0,-1 0,1 0,0-1,0 1,0-1,0 0,0 0,0 0,0 0,0-1,0 0,0 0,0 0,0 0,1 0,-1-1,0 0,0 0,0 0,0-1,0 1,18-10,-2-1</inkml:trace>
</inkml:ink>
</file>

<file path=ppt/ink/ink5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0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34,'-14'0,"-1"0,4-5,7-1,5-5,2 0</inkml:trace>
  <inkml:trace contextRef="#ctx0" brushRef="#br0" timeOffset="269.748">355 6,'-4'4,"-2"8,0 0</inkml:trace>
</inkml:ink>
</file>

<file path=ppt/ink/ink5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0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53,'-21'13,"2"1,-1 1,2 0,0 2,1 0,1 0,1 2,0 0,1 1,1 0,1 1,1 0,1 1,1 0,1 1,0 0,2 0,1 1,1 0,1-1,0 17,3-33,0 1,1-1,0 1,1-1,0 0,0 0,0 0,1 0,0 0,0 0,1-1,0 1,0-1,0 0,1 0,0 0,0-1,0 0,1 0,0 0,0-1,0 0,1 0,-1 0,1-1,0 0,0 0,0-1,0 0,0 0,0-1,1 1,-1-2,3 1,15-3,0-1,0-2,-1 0,1-2,-1 0,-1-2,0 0,0-2,0 0,-2-2,1 0,-2-2,0 0,11-11,-14 13,-1-1,0 0,-1-1,0-1,-1 0,-1-1,-1 0,0-1,-2-1,0 1,0-2,-2 1,-1-1,0-1,-1 1,-2-1,0 0,1-21,-6 35,1 0,-2 0,1 0,-1 0,0 1,0-1,-1 1,0 0,0-1,-1 1,1 1,-1-1,-1 0,1 1,-1 0,0 0,0 0,0 1,-1 0,1 0,-1 0,0 0,0 1,-1 0,1 0,-1 1,-6-2,-4-1,0 1,0 1,-1 0,1 1,-1 1,0 1,1 0,-1 1,0 1,-10 3,-141 55,129-41</inkml:trace>
  <inkml:trace contextRef="#ctx0" brushRef="#br0" timeOffset="359.977">1 420,'52'8,"1"-3,0-1,0-4,0-1,0-3,32-7,-45 2,-35 7,1 1,-1-1,0 1,1 0,0 0,-1 0,1 1,0 0,-1 0,1 0,-1 1,1 0,0 0,-1 0,0 1,1-1,3 3,41 17,-37-22</inkml:trace>
</inkml:ink>
</file>

<file path=ppt/ink/ink5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3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0,'284'1,"-283"-1,0 0,-1 0,1 0,0-1,0 1,0 0,0 1,0-1,-1 0,1 0,0 0,0 0,0 1,0-1,-1 0,1 1,0-1,0 1,-1-1,1 1,0-1,-1 1,1-1,0 1,-1 0,1-1,-1 1,1 0,-1 0,1-1,-1 1,0 0,1 0,-1 0,0 0,0-1,0 1,1 0,-1 0,0 0,0 0,0 0,0-1,0 1,-1 0,1 0,0 0,0 0,-1-1,1 1,0 0,-1 0,1 0,-1-1,1 1,-1 0,1-1,-1 1,1 0,-1-1,-38 42,-86 47,124-88,0-1,0 1,1 0,-1 0,0 0,0 0,1 0,-1 0,1 0,-1 0,1 1,-1-1,1 0,0 0,-1 0,1 0,0 1,0-1,0 0,0 0,0 1,0-1,0 0,1 0,-1 0,0 1,1-1,-1 0,0 0,1 0,0 0,-1 0,1 0,0 0,-1 0,1 0,0 0,0 0,0 0,0-1,0 1,0 0,0-1,0 1,0 0,0-1,0 0,0 1,0-1,1 1,-1-1,0 0,65 14,-37-13,0-1,-1-1,1-1,-1-2,1-1,-1-1,-1-1,26-11,-35 11</inkml:trace>
</inkml:ink>
</file>

<file path=ppt/ink/ink5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5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5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5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5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2:39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86 399,'-18'44,"2"1,2 0,2 1,2 1,-1 22,10-65,0 1,0 0,0-1,1 1,0 0,0-1,0 1,0 0,1 0,-1-1,1 1,1-1,-1 1,0-1,1 1,0-1,0 0,1 0,-1 0,1 0,0 0,0 0,0-1,0 1,1-1,-1 0,1 0,0 0,0-1,0 1,1-1,7-2,1-1,-1 0,1-1,-1-1,0 0,0 0,0-1,0-1,-1 0,0-1,0 0,0 0,-1-1,1-1,-2 1,1-2,-1 1,-1-2,1 1,-2-1,1 0,3-7,59-75,-68 93,-1 0,1 0,-1-1,1 1,-1 0,1 1,-1-1,0 0,0 0,1 1,-1-1,0 0,0 1,0-1,-1 1,1 0,0-1,0 1,-1-1,1 1,-1 0,0 0,1-1,-1 1,0 0,0 0,0-1,0 1,0 0,-1 0,1-1,0 1,-1 0,0 0,1 1,-1 7,-1 0,2 1,0-1,0 1,0-1,2 1,-1-1,1 0,1 1,0-1,0 0,1 0,0-1,1 1,0-1,0 0,1 0,0-1,1 0,0 0,0 0,0-1,1 0,0-1,10 7,-9-10,0 0,0-1,1 0,-1 0,1-1,-1 0,1-1,0 0,-1-1,1 0,0 0,-1-1,0 0,1-1,-1 0,0 0,0-1,0 0,2-2,8-4,-1-1,0-1,-1-1,0 0,-1-2,0 1,-1-2,2-4,-4 5,-1 0,-1-1,0-1,-1 0,-1-1,-1 1,0-2,-1 1,-1-1,-1 0,0 0,-2 0,0-1,-1 0,-1-8,-1 25,0 0,0-1,-1 1,1 0,0-1,-1 1,0 0,0 0,0-1,0 1,-1 0,1 0,-1 0,0 1,1-1,-1 0,0 1,-1-1,1 1,0-1,-1 1,0 0,-1-1,-13 20,12-2</inkml:trace>
  <inkml:trace contextRef="#ctx0" brushRef="#br0" timeOffset="549.489">875 1020,'51'-40,"35"-81,-84 120,0-1,0 1,1 0,-1 0,0-1,1 2,-1-1,1 0,-1 0,1 1,0 0,-1-1,1 1,-1 0,1 0,0 0,-1 1,1-1,-1 1,1-1,-1 1,1 0,-1 0,1 0,-1 0,0 1,1-1,-1 0,0 1,0 0,0-1,0 1,0 0,-1 0,1 0,-1 1,38 20,-36-21,0-1,1 0,-1 0,0-1,0 1,1-1,-1 1,0-1,1 0,-1 0,0-1,1 1,-1-1,0 1,1-1,-1 0,0 0,0-1,0 1,0-1,0 1,0-1,-1 0,1 0,0 0,-1 0,0-1,1 1,-1-1,0 1,0-1,0 0,-1 0,1 0,-1 0,1 0,-1 0,0 0,0-1,-1 1,1 0,-1 0,1-1,-1 1,0-1,13-69,-8 54</inkml:trace>
  <inkml:trace contextRef="#ctx0" brushRef="#br0" timeOffset="887.04">1581 569,'43'-5,"29"-1,12-1,-4 2,-11 2,-12-4,-11-1,-8 2,-7 1,-7 2</inkml:trace>
  <inkml:trace contextRef="#ctx0" brushRef="#br0" timeOffset="1133.579">1665 851,'44'0,"32"-5,9-1,-5 0,-11-4,-14 0,-10 2,-8 2,-6 3,-9 0</inkml:trace>
  <inkml:trace contextRef="#ctx0" brushRef="#br0" timeOffset="3716.356">2343 146,'12'-16,"1"1,0 1,1 0,1 1,0 1,0 0,6-2,77-20,-95 33,-1 1,1 0,-1 0,0 0,1 0,-1 0,1 1,-1-1,1 1,-1-1,1 1,-1 0,0 0,0 0,1 0,-1 0,0 1,0-1,0 1,0-1,-1 1,1 0,0 0,-1 0,1 0,-1 0,1 0,-1 0,0 0,0 0,0 1,0-1,-1 0,1 1,0-1,-1 1,0-1,1 1,-1 0,-1 6,0 0,-1 0,0 1,0-1,-1 0,0-1,-1 1,0-1,0 1,-1-1,0 0,0 0,-1-1,0 0,-26 45,22-32,4-13,2 1,-1 0,1 0,0 1,0-1,1 1,1 0,-1 0,1 0,1 0,0 0,0 1,1-1,0 0,0 0,1 1,1 1,-1-8,0-1,0 1,1-1,-1 1,1-1,-1 0,1 1,0-1,0 0,0 0,0 0,0-1,1 1,-1 0,1-1,-1 0,1 1,-1-1,1 0,0 0,-1-1,1 1,0 0,0-1,-1 0,1 1,0-1,0 0,0-1,0 1,-1 0,1-1,2 0,2-1,0 1,-1-1,1-1,0 1,-1-1,0 0,0-1,0 0,0 1,0-2,-1 1,1-1,0-1,5-8</inkml:trace>
  <inkml:trace contextRef="#ctx0" brushRef="#br0" timeOffset="3955.223">2992 146,'-14'38,"-5"18,0 4,4-4,5-10</inkml:trace>
  <inkml:trace contextRef="#ctx0" brushRef="#br0" timeOffset="4199.671">3190 89,'-15'34,"-4"20,1 6,4-2,3-7,5-6,2-12</inkml:trace>
  <inkml:trace contextRef="#ctx0" brushRef="#br0" timeOffset="4501.199">2795 202,'56'-29,"-3"0,0 3,2 2,1 3,40-10,-92 29,1 0,0 1,-1-1,1 1,0 0,0 1,0-1,0 1,0 0,0 0,0 1,0-1,0 1,-1 0,1 1,0-1,0 1,-1 0,1 0,-1 0,0 1,1-1,-1 1,0 0,-1 0,1 1,2 2,19 43,-21-41,-1 1,1-1,0 0,1-1,0 1,0-1,1 0,-1 0,1 0,6 3,-10-8,1 0,0-1,0 0,0 0,0 0,0 0,0 0,0-1,0 1,0-1,0 0,0 0,1 0,-1 0,0 0,0-1,0 0,0 1,0-1,0 0,0-1,20-7</inkml:trace>
  <inkml:trace contextRef="#ctx0" brushRef="#br0" timeOffset="4884.056">2399 710,'39'-5,"36"-6,15-2,7-2,-4-5,-3 2,-7-1,-8 3,-3-2,-3 4,-5 3,-3-1,-2 2,-7 2,-7 3,-7 2,-4 2,-9 0</inkml:trace>
  <inkml:trace contextRef="#ctx0" brushRef="#br0" timeOffset="5403.389">2936 879,'-24'48,"2"-8,2 0,2 2,2 0,1 0,-5 32,19-71,1 1,-1 0,1-1,0 1,0 0,0 0,1-1,-1 1,1-1,0 1,0 0,0-1,1 1,-1-1,1 0,0 0,0 1,0-1,0 0,0 0,1-1,-1 1,1 0,0-1,0 0,0 0,0 0,0 0,0 0,1 0,-1-1,0 0,1 1,0-1,-1 0,1-1,-1 1,1-1,0 0,0 0,-1 0,1 0,0 0,-1-1,4 0,1 0,1 0,0-1,0 0,-1 0,1-1,-1 0,0-1,0 1,0-1,0-1,-1 0,1 0,5-6,1-3</inkml:trace>
  <inkml:trace contextRef="#ctx0" brushRef="#br0" timeOffset="5833.592">2710 993,'16'-18,"1"1,1 1,0 1,2 1,-1 0,2 2,-1 0,10-2,-26 12,0 1,0 0,0 0,0 1,0-1,0 1,0 0,0 0,0 0,1 1,-1-1,0 1,0 0,0 0,0 1,0-1,-1 1,1 0,0 0,-1 0,1 0,-1 1,0-1,0 1,0 0,0 0,0 0,0 1,17 13,-15-14,0 0,-1 0,1-1,1 1,-1-1,0 0,0-1,1 1,-1-1,1 0,-1-1,1 1,0-1,-1 0,1-1,-1 1,1-1,-1 0,1 0,2-2,16-3</inkml:trace>
  <inkml:trace contextRef="#ctx0" brushRef="#br0" timeOffset="6387.458">3219 1246,'-36'46,"72"-70,56-51,-89 75,0-1,0 0,0 1,0-1,0 1,0 0,0 0,0 0,0 1,0-1,-1 1,1-1,0 1,0 0,0 0,-1 0,1 1,0-1,-1 1,1-1,-1 1,0 0,1 0,-1 0,1 1,33 18,-32-19,1-1,-1 0,1-1,-1 1,1-1,0 1,-1-1,1-1,0 1,-1-1,1 0,-1 0,1 0,-1 0,1-1,-1 0,0 0,0 0,0 0,0-1,0 0,0 0,-1 0,1 0,-1 0,0-1,0 1,0-1,0 0,-1 0,0 0,1 0,-2 0,1-1,0 1,-1 0,0-1,0 0,0 1,0-1,-1-2,2-17</inkml:trace>
</inkml:ink>
</file>

<file path=ppt/ink/ink5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5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5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5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5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4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03546.503">4173 1293,'17'121,"12"-5,-23-82,-1 1,-2 0,-2-1,-1 1,-2 17,0 24,1-3,0-73,0 0,0 1,0-1,0 0,0 1,0-1,0 0,0 0,0 0,0 0,0 0,0 0,0 0,0 0,0 0,0 0,0-1,0 1,0 0,0-1,0 1,0-1,1 1,-1-1,0 1,0-1,0 1,1-1,-1 0,0 0,1 1,-1-1,0 0,1 0,-1 0,0 0,-14-11,-17-15,-2 1,-1 2,-1 1,-16-6,44 26,7 3,-1 0,1 0,-1-1,0 1,1 0,-1-1,1 1,-1-1,1 1,-1-1,1 1,-1-1,1 0,0 0,-1 0,1 0,0 0,0 0,0 0,0 0,0-1,0 1,0 0,0-1,0 1,0-1,1 1,-1-1,1 1,-1-1,1 1,-1-1,1 1,0-1,0 0,0 1,0-1,0 1,0-1,1 0,-1 1,0-1,1 1,-1-1,1 1,-1-1,1 1,0-1,7-5,0 1,0 0,1 1,0 0,0 0,0 0,0 2,1-1,0 1,-1 0,1 1,0 0,6 0,225-4,-139 8,-29-1,-73 0,1 0,-1 1,-1-1,1 0,0 0,0 0,0 1,-1-1,1 0,0 0,-1 0,1 0,-1 0,1 1,-1-1,0 0,0 0,1 0,-1-1,0 1,0 0,0 0,0 0,0-1,0 1,0 0,0-1,0 1,0-1,0 1,0-1,-1 0,0 1,-1 1,-221 175,140-122,71-53</inkml:trace>
  <inkml:trace contextRef="#ctx0" brushRef="#br0" timeOffset="105210.678">3693 2027,'0'20,"1"0,1 0,0 0,2-1,0 1,1-1,1 0,1 0,1 0,0-1,8 11,-14-26,1 1,0-1,-1 0,1 0,0 0,1-1,-1 1,0-1,1 1,-1-1,1 0,0-1,0 1,0-1,-1 1,1-1,1 0,-1-1,0 1,0-1,0 1,0-1,0-1,1 1,-1-1,0 1,0-1,0 0,0 0,0-1,0 1,-1-1,1 0,119-75,-121 75,1-1,-1 0,1 1,0-1,0 1,0 0,0 0,1 0,-1 0,0 0,1 1,-1 0,1-1,-1 1,1 1,0-1,-1 0,1 1,0 0,0 0,-1 0,1 0,0 1,0-1,-1 1,1 0,0 0,-1 0,1 1,-1-1,0 1,1 0,-1 0,0 0,2 2,13 14,-14-14,0 1,0-1,1 1,0-1,0-1,0 1,0-1,0 1,1-2,-1 1,1-1,0 1,0-1,0-1,3 1,-3 0,0-1,0 0,-1-1,1 1,0-1,0 0,0 0,0-1,0 0,0 0,0 0,0-1,-1 0,1 0,-1 0,1-1,-1 0,0 0,0 0,0 0,0-1,-1 0,0 0,1 0,-1-1,-1 1,1-1,-1 0,0 0,0 0,0-1,-1 1,2-3,-3 4,0-1,0 1,0-1,0 1,-1-1,1 1,-1-1,0 1,-1-1,1 1,-1-1,0 1,0-1,0 1,-1 0,1-1,-1 1,0 0,0 0,-1-1,-11-8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5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4:4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621 311,'-7'-6,"-1"0,1 0,-1 1,0 0,0 0,-1 1,1 0,-1 0,0 1,0 0,0 1,-1 0,1 1,0 0,-1 0,1 1,-1 0,1 0,-1 1,-5 2,-188 56,172-47,20-9,1 0,0 0,0 0,0 1,0 0,1 1,0 0,0 1,0-1,1 2,0-1,0 1,0 0,1 1,0 0,-3 4,9-10,0 0,1 0,-1 0,0 0,1 0,-1 0,1 0,0 0,0 1,-1-1,1 0,1 0,-1 0,0 0,0 0,1 0,-1 0,1 0,0 0,0 0,-1 0,1 0,0 0,1 0,-1-1,0 1,0 0,1-1,-1 1,1-1,-1 0,1 1,0-1,0 0,-1 0,1 0,0 0,2 0,81 28,-77-27,55 21,-62-23,0 1,1 0,-1 0,0 0,0 0,0 0,0 0,0 1,0-1,0 0,0 0,0 1,0-1,-1 0,1 1,0-1,-1 1,0-1,1 1,-1-1,0 1,0 0,1-1,-1 1,0-1,-1 1,1-1,0 1,0-1,-1 1,1-1,-1 1,1-1,-1 1,0-1,1 1,-1-1,0 0,0 0,-1 1,-149 150,149-150,0 0,0 0,0 0,1 1,-1-1,0 0,1 1,0-1,-1 1,1-1,0 1,0 0,1-1,-1 1,1 0,-1 0,1-1,0 1,0 0,0 0,0 0,0-1,1 1,-1 0,1 0,0-1,0 1,0 0,0-1,0 1,1-1,-1 0,1 1,-1-1,1 0,0 0,0 0,0 0,0 0,0 0,1-1,-1 1,1-1,-1 1,1-1,-1 0,1 0,0 0,14 4,-1-1,1-1,0 0,0-2,1 0,-1 0,0-2,13-1,7 0,59-17,-77 13</inkml:trace>
  <inkml:trace contextRef="#ctx0" brushRef="#br0" timeOffset="903.681">1017 594,'-8'-2,"1"0,0 1,0 0,-1 1,1-1,0 1,-1 1,1-1,0 1,0 1,0-1,0 1,0 1,0-1,0 1,0 0,1 1,0-1,-1 1,1 1,1-1,-1 1,1 0,0 0,-2 3,-17 10,15-12,0 0,0 1,0-1,1 2,0-1,0 1,1 1,0-1,1 1,0 1,0-1,1 1,0 0,-2 7,6-14,1 0,0-1,0 1,0 0,1-1,-1 1,0 0,1-1,0 1,0-1,0 1,0-1,0 1,0-1,0 0,1 1,0-1,-1 0,1 0,0 0,0 0,0-1,0 1,0 0,0-1,0 1,1-1,-1 0,1 0,-1 0,1 0,0 0,86 10,-74-12,1-1,-1 0,1-1,-1-1,0 0,0-1,-1-1,1 0,-1-1,-1 0,1-1,-1-1,-1 0,1-1,-2 0,3-3,-10 4,0 0,0-1,-1 0,-1 0,1 0,-2 0,1 0,-1 0,-1-1,0 1,0 0,-1 0,0-1,-1 1,0 0,-1 0,2 6,1 1,-1-1,0 1,-1-1,1 0,-1 1,1 0,-1-1,0 1,0 0,0 0,-1 0,1 0,-1 1,0-1,0 1,1-1,-2 1,1 0,0 0,0 0,-1 1,1-1,-1 1,1 0,-1 0,1 0,-1 0,0 1,0-1,1 1,-1 0,0 0,0 0,1 1,-1 0,0-1,1 1,-2 1,-8 7</inkml:trace>
  <inkml:trace contextRef="#ctx0" brushRef="#br0" timeOffset="1286.5">960 707,'0'9,"0"9,5 5,1 4,5 2,0 1,-1 1,-3-2,-2-4</inkml:trace>
  <inkml:trace contextRef="#ctx0" brushRef="#br0" timeOffset="1604.119">1270 621,'-3'21,"0"0,1 0,1 0,1 0,1 0,0 0,2 0,0 0,2-1,5 15,-9-31,1 0,0-1,0 1,0 0,1-1,-1 0,1 1,0-1,0 0,0-1,0 1,0 0,1-1,-1 0,1 0,0 0,-1 0,1 0,0-1,0 0,0 0,0 0,0 0,1-1,-1 1,0-1,0 0,0 0,0-1,1 1,-1-1,0 0,0 0,0 0,0-1,0 1,-1-1,1 0,0 0,-1 0,1-1,-1 1,1-2,4-2,-1 0,0 0,0-1,0 0,-1 0,0-1,-1 1,0-1,0-1,0 1,-1-1,-1 0,1 0,-1 0,-1 0,0 0,0-1,-1 1,0-1,0 1,-1-1,-1 1,1-1,-3-8,-4-1</inkml:trace>
  <inkml:trace contextRef="#ctx0" brushRef="#br0" timeOffset="1816.033">1722 650,'-5'24,"-1"8</inkml:trace>
  <inkml:trace contextRef="#ctx0" brushRef="#br0" timeOffset="2002.815">1778 311,'0'0</inkml:trace>
  <inkml:trace contextRef="#ctx0" brushRef="#br0" timeOffset="2253.331">2089 114,'-18'85,"4"-23,3 1,2 0,2 23,9 234,-2-296</inkml:trace>
  <inkml:trace contextRef="#ctx0" brushRef="#br0" timeOffset="2752.271">2371 537,'0'19,"0"12,0 4,-5-3,-1-7</inkml:trace>
  <inkml:trace contextRef="#ctx0" brushRef="#br0" timeOffset="2999.993">2371 311,'0'0</inkml:trace>
  <inkml:trace contextRef="#ctx0" brushRef="#br0" timeOffset="3474.103">2653 1,'0'622,"-10"-549,10-73,0 0,1 0,-1 0,0 0,0 0,1 0,-1 0,0 0,1 0,-1 0,0 0,0 0,1 0,-1 0,0 1,0-1,1 0,-1 0,0 0,0 0,1 0,-1 1,0-1,0 0,0 0,1 0,-1 1,0-1,0 0,0 0,0 1,1-1,-1 0,0 0,0 1,0-1,0 0,0 1,0-1,0 0,0 0,0 1,0-1,0 0,0 1,0-1,0 0,0 0,0 1,0-1,19-23,-19 22,18-20,0 0,1 1,1 1,1 1,0 0,2 2,0 0,0 2,2 1,-1 0,2 2,9-2,-33 11,-1 1,1 0,0 0,0 0,0 0,0 0,0 0,0 1,0-1,0 1,0-1,0 1,0 0,1 0,-1 0,0 0,0 0,0 0,0 1,0-1,0 1,0-1,0 1,0 0,0 0,0 0,0 0,0 0,0 0,-1 0,1 1,0-1,-1 1,0-1,1 1,-1-1,0 1,1 0,-1 0,0 0,0 0,-1 0,1 0,0 0,-1 0,1 0,-1 0,1 0,-1 0,0 2,-4 15,0 0,-1-1,-1 1,0-1,-2-1,0 1,-1-1,-1-1,-11 16,16-24,-2 3,-1 1,0-1,-1-1,0 0,0 0,-2 0,1-1,-1-1,0 0,0-1,-1 0,0 0,-1-1,1-1,-7 2,14-6,0 0,-1-1,1 0,0 0,0 0,-1-1,1 0,0 0,0 0,0 0,0-1,0 0,0 0,0-1,0 1,1-1,-1 0,1 0,-2-2,-9-6</inkml:trace>
  <inkml:trace contextRef="#ctx0" brushRef="#br0" timeOffset="4038.838">3076 763,'31'-10,"0"-1,-2-2,1-1,-2-1,0-1,-1-2,3-3,-22 16,0-1,0 0,-1 0,1-1,-2 0,1 0,-1 0,0-1,0 0,-1-1,0 1,-1-1,0 0,0 0,-1 0,0 0,-1 0,0-1,0 0,-1 1,0-1,-1 0,0 1,0-1,-2-5,1 12,0 0,0 0,0 0,0 1,-1-1,1 0,-1 1,0-1,1 1,-1 0,0 0,-1-1,1 1,0 1,0-1,-1 0,0 0,1 1,-1 0,0-1,1 1,-1 0,0 0,0 1,0-1,0 1,0-1,0 1,0 0,0 0,0 0,0 0,0 1,0-1,0 1,0 0,1 0,-1 0,0 0,0 0,1 1,-1-1,1 1,-1 0,1 0,0-1,-1 2,1-1,0 0,1 0,0-1,0 1,0 0,0 0,0-1,1 1,-1 0,0 0,1 0,0 0,-1 0,1 0,0-1,0 1,0 0,0 0,1 0,-1 0,0 0,1 0,-1 0,1 0,0-1,-1 1,1 0,0-1,0 1,0 0,1-1,-1 1,0-1,0 1,1-1,-1 0,1 0,-1 0,1 1,0-1,-1-1,1 1,0 0,1 0,84 29,-82-29,4 1,-4-2,1 1,-1 0,1-1,-1 2,0-1,0 1,0 0,0 0,0 0,0 1,0-1,-1 1,1 0,-1 1,0-1,0 1,0 0,-1 0,1 0,-1 0,0 1,0-1,0 1,0 2,-1 2,-1-1,-1 1,1-1,-2 1,1-1,-1 1,0 0,-1-1,0 0,0 1,-1-1,0 0,0 0,-2 1,-10 31,15-39,-1 1,0-1,1 0,-1 1,1-1,0 0,-1 1,1-1,0 1,0-1,0 0,0 1,0-1,0 1,0-1,0 0,0 1,1-1,-1 1,1-1,-1 0,1 1,-1-1,1 0,0 0,0 0,0 1,-1-1,1 0,0 0,0 0,0 0,1 0,-1-1,0 1,0 0,0 0,1-1,-1 1,0-1,1 1,-1-1,0 0,1 1,-1-1,1 0,0 0,12-3</inkml:trace>
  <inkml:trace contextRef="#ctx0" brushRef="#br0" timeOffset="4289.695">3726 537,'-5'29,"-2"14,1 0</inkml:trace>
  <inkml:trace contextRef="#ctx0" brushRef="#br0" timeOffset="4554.505">3782 255,'0'0</inkml:trace>
  <inkml:trace contextRef="#ctx0" brushRef="#br0" timeOffset="5203.866">4007 424,'-5'13,"0"0,1 0,0 1,1 0,0 0,1-1,1 1,0 1,1-1,0 0,1 0,1 0,0 0,1-1,1 1,1 4,-3-15,1 1,-1-1,1 0,-1 0,1 0,0 0,0 0,0 0,1-1,-1 0,1 1,-1-1,1 0,0-1,-1 1,1-1,0 0,0 0,0 0,0 0,0 0,1-1,-1 0,0 0,0 0,0-1,0 1,0-1,0 0,0 0,0 0,0-1,0 1,0-1,-1 0,1 0,-1 0,1-1,-1 1,0-1,0 0,0 0,0 0,-1 0,1 0,-1-1,0 1,11-22,-2 0,-1 0,-1-1,-1 0,-1 0,-1-4,5-45,-11 62</inkml:trace>
  <inkml:trace contextRef="#ctx0" brushRef="#br0" timeOffset="5653.064">4431 707,'27'-42,"-18"24,2 1,0 1,1-1,1 2,0 0,1 0,1 1,12-8,-26 21,-1 0,1 0,0 1,0-1,0 0,0 0,0 1,0-1,0 1,0-1,0 1,0 0,0-1,0 1,0 0,0-1,0 1,1 0,-1 0,0 0,0 0,0 0,0 1,0-1,0 0,1 0,-1 1,0-1,0 0,0 1,0 0,0-1,0 1,0-1,0 1,-1 0,1 0,0-1,0 1,0 0,-1 0,1 0,-1 0,1 0,0 0,-1 0,10 57,-7-33,-3-23,0-1,0 0,0 0,0 0,1 0,-1 0,0 0,1 0,-1 0,1 0,-1 0,1 0,-1 0,1 0,0 0,-1 0,1 0,0-1,0 1,0 0,0-1,0 1,-1 0,1-1,0 1,0-1,1 1,-1-1,0 0,0 1,0-1,0 0,0 0,0 0,0 0,0 0,0 0,1 0,-1 0,0 0,0-1,0 1,0 0,0-1,0 1,0-1,0 1,52-35,-39 23,8-4,-9 6,-1 1,1-1,0 2,1 0,0 1,0 0,1 1,0 1,0 0,0 1,4-1,-16 5,-1 1,1-1,0 0,-1 1,1-1,-1 1,1 0,-1-1,1 1,-1 1,0-1,1 0,-1 0,0 1,0 0,0-1,0 1,0 0,0 0,-1 0,1 0,-1 0,1 0,-1 0,0 1,0-1,0 0,0 1,0-1,0 1,-1-1,1 1,-1 0,0-1,0 1,0-1,0 1,0 1,16 48,-4-39</inkml:trace>
  <inkml:trace contextRef="#ctx0" brushRef="#br0" timeOffset="6985.021">0 1130,'503'-1,"-269"-24,77-4,113-2,-153 15,-209 10,1 3,0 3,-1 3,43 8,7-1,0-4,81-8,-43 0,771 2,-697-27,371 26,-312 0,-115-26,58-2,-86 29,-116 0</inkml:trace>
  <inkml:trace contextRef="#ctx0" brushRef="#br0" timeOffset="8471.115">2766 1074,'-22'540,"14"-339,9-200,-1 0,0 0,0 0,0 1,0-1,0 0,0 0,0 0,0 0,-1 0,1 0,0 1,-1-1,1 0,-1 0,1 0,-1 0,1 0,-1 0,0-1,1 1,-1 0,0 0,0 0,0-1,0 1,0 0,1-1,-1 1,0-1,0 1,-1-1,1 1,0-1,0 0,0 1,0-1,0 0,0 0,0 0,-1 0,1 0,0 0,0 0,0 0,0-1,0 1,0 0,0-1,0 1,0-1,0 1,0-1,0 1,0-1,0 0,0 1,0-1,0 0,1 0,-1 0,0 0,0 0,-16-6,-1 1,0 1,0 0,-1 1,1 1,-1 1,0 1,0 0,0 2,1 0,-5 1,-27 0,-235 9,12 6,-183-15,209-4,125 20,117-17,2 0,-1 0,1 1,-1-1,0-1,1 1,-1 0,0-1,0 0,0 0,1 0,-1 0,0-1,0 1,1-1,-1 0,0 0,1 0,-1-1,1 0,2 1,1-1,0 0,-1 0,1 0,0 0,0 0,0 0,1 0,-1 0,0 0,1 0,-1 0,1 0,0 1,0-1,-1 0,1 0,0 1,1-1,-1 1,0-1,0 1,1-1,-1 1,2-1,2-6,-3 5,135-229,-107 158,-5 95,70 146,-68-124,-2 2,-2 1,-3 1,-1 0,-3 2,0 3,6 55,-22-107,0 1,-1 0,1-1,0 1,0 0,0-1,0 1,-1 0,1-1,0 1,0 0,-1-1,1 1,-1-1,1 1,0 0,-1-1,1 1,-1-1,1 1,-1-1,0 0,1 1,-1-1,1 0,-1 1,0-1,1 0,-1 0,0 1,1-1,-1 0,0 0,1 0,-1 0,0 0,0 0,1 0,-1 0,0 0,1 0,-1 0,0-1,1 1,-1 0,0 0,1-1,-1 1,0 0,1-1,-1 1,1-1,-1 1,1-1,-1 1,1-1,-42-31,34 26,-57-44,-2 3,-2 2,-11 0,66 38,0 1,0 1,-1 0,0 1,0 1,0 0,0 1,0 1,-1 0,-5 1,-3 0</inkml:trace>
  <inkml:trace contextRef="#ctx0" brushRef="#br0" timeOffset="16526.038">5447 707</inkml:trace>
  <inkml:trace contextRef="#ctx0" brushRef="#br0" timeOffset="16774.651">5419 340,'0'0</inkml:trace>
</inkml:ink>
</file>

<file path=ppt/ink/ink5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5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385,'-67'0,"-186"11,79 25,173-36,0 0,0 0,0 1,0-1,0 0,0 0,0 1,0-1,0 0,0 1,0-1,0 1,1-1,-1 1,0-1,0 1,0 0,1-1,-1 1,0 0,1 0,-1 0,1-1,-1 1,1 0,-1 0,1 0,0 0,-1 0,1 0,0 0,0 0,-1 0,1 0,0 0,0 0,0 0,0 0,1 0,-1 0,0 0,0 0,1 0,-1 0,0 0,1 0,-1-1,1 1,-1 0,1 0,-1 0,1 0,0-1,-1 1,1 0,0-1,0 1,0 0,-1-1,1 1,1-1,14 11,2-1,-1 0,1-2,1 0,0-1,0-1,0-1,7 1,43 14,26 14,-111-13,-195 74,177-79,6-4,1 2,1 0,0 2,1 1,0 1,-17 17,40-34,-1 0,1 1,0-1,0 1,0 0,0 0,0 0,0 0,0 0,1 0,-1 0,1 1,-1-1,1 1,0-1,0 1,0-1,0 1,0-1,1 1,-1 0,1 0,0-1,0 1,0 0,0 0,0-1,1 1,-1 0,1-1,-1 1,1 0,0-1,0 1,1-1,-1 1,0-1,1 0,-1 0,1 1,0-1,0 0,0 0,0-1,0 1,0 0,0-1,1 1,-1-1,0 0,1 1,1-1,160 6,-108-10,149 1,-182-2,-6-2</inkml:trace>
  <inkml:trace contextRef="#ctx0" brushRef="#br0" timeOffset="3087.758">1 864,'0'-225,"7"196,1 0,2 0,0 1,2 1,1 0,1 1,1 0,1 1,2 0,0 2,2 0,20-18,-16 13,8-6,2 1,1 2,2 1,24-14,-61 43,12-8,-8 5,0 0,0 0,0 0,1 0,-1 1,1-1,0 1,0 0,0 1,0-1,0 1,1 0,-1 1,1-1,-1 1,1 0,0 0,-1 1,1-1,0 1,0 1,-1-1,1 1,0 0,-1 0,1 1,-1-1,1 1,-1 0,2 2,-6-3,0-1,0 0,0 0,-1 0,1 0,0 0,0 0,0 0,-1 0,1 1,0-1,0 0,-1 1,1-1,0 0,0 1,-1-1,1 1,0-1,-1 1,1 0,-1-1,1 1,-1 0,1-1,-1 1,1 0,-1-1,0 1,1 0,-1 0,0-1,0 1,0 0,0 0,1 0,-1 0,0-1,0 1,0 0,0 0,-1 0,1-1,0 1,0 0,0 0,-1 0,1-1,0 1,-1 0,1-1,-1 1,1 0,-1-1,1 1,-1 0,1-1,-1 1,0-1,0 1,-17 2,1-1,-1 0,0-2,0 0,0-1,0 0,0-2,0 0,-9-4,-133-48,159 55,0-1,1 1,-1-1,0 1,0 0,0-1,1 1,-1 0,0 0,0 0,0-1,0 1,0 0,1 0,-1 0,0 0,0 1,0-1,0 0,0 0,1 0,-1 1,0-1,0 0,0 1,1-1,-1 1,0-1,1 1,-1-1,0 1,1-1,-1 1,0 0,1-1,-1 1,1 0,0-1,-1 1,1 0,-1 0,1 0,0-1,0 1,-1 0,1 0,0 0,0 0,0-1,0 1,0 1,7 52,-3-38,25 172,-13-93,-16-95,0 1,0-1,1 1,-1 0,0-1,0 1,0-1,1 1,-1-1,0 1,1-1,-1 1,1-1,-1 1,0-1,1 1,-1-1,1 0,-1 1,1-1,-1 0,1 1,0-1,-1 0,1 0,-1 0,1 1,-1-1,1 0,0 0,-1 0,1 0,0 0,-1 0,1 0,-1 0,1 0,0-1,-1 1,1 0,-1 0,1 0,-1-1,1 1,-1 0,1-1,-1 1,1 0,-1-1,1 1,-1-1,1 1,-1-1,0 1,1-1,-1 1,0-1,1 1,-1-1,0 0,26-38,-23 34,14-24,0 1,2 0,1 2,1 0,2 2,0 0,24-18,51-46,-93 76,-4 1</inkml:trace>
  <inkml:trace contextRef="#ctx0" brushRef="#br0" timeOffset="13282.281">2540 526,'15'0,"9"0,5 0,3 0,1 0,-1 0,0 0,-2 0,0 0,-2 0,1 0,-1 0,0 0,0 0,0 0,0 0,-9 0,-9 0</inkml:trace>
  <inkml:trace contextRef="#ctx0" brushRef="#br0" timeOffset="13832.58">2597 696,'1'2,"1"0,-1-1,1 1,-1 0,1 0,0-1,0 1,0-1,0 0,0 1,0-1,0 0,0 0,0 0,1-1,-1 1,0 0,1-1,-1 0,0 1,1-1,-1 0,1 0,1-1,-1 2,225 1,-30-30,-114 23,-60-1</inkml:trace>
  <inkml:trace contextRef="#ctx0" brushRef="#br0" timeOffset="14734.788">4065 300,'0'-2,"0"1,0-1,-1 0,1 0,0 1,-1-1,1 0,-1 1,1-1,-1 0,0 1,1-1,-1 1,0-1,0 1,0 0,-1-1,1 1,0 0,0 0,-1 0,1 0,0 0,-1 0,1 0,-1 0,0 0,1 1,-1-1,1 1,-1-1,0 1,0 0,1-1,-1 1,0 0,1 0,-1 0,0 1,0-1,1 0,-1 1,0-1,-1 1,-75 27,63-20,1 0,1 1,0 0,0 1,1 0,0 1,0 1,1 0,1 0,0 1,1 1,-6 10,3-3,2 0,0 0,1 1,1 1,1 0,1 0,-3 22,10-34,0-1,0 0,1 0,1 0,0 0,0 0,1 0,0-1,0 0,1 0,1 0,-1 0,1-1,1 0,0 0,0-1,0 1,1-2,0 1,0-1,1 0,0-1,0 0,0 0,0-1,1 0,0-1,0 0,0-1,0 0,0 0,0-1,2 0,26 1,0-1,1-2,-1-1,0-2,0-2,0-2,-1-1,0-2,28-12,-61 22,28-12,-1-1,0-2,-1 0,-1-2,6-6,-28 19,-1 1,-1-1,1-1,-1 1,1 0,-1-1,-1 0,1-1,-1 1,0-1,-1 1,0-1,0 0,0 0,-1-1,0 1,0-1,-1 1,0-1,0 1,-1-1,0 1,0-1,-1 0,0 1,-1-5,-5-3,-1 1,0 0,-1 0,-1 0,0 2,0-1,-1 1,-1 1,0 0,-1 0,0 2,-1-1,1 2,-2 0,1 0,-8-2,21 10,-22-13,-1 1,-1 1,0 0,0 2,-1 2,0 0,0 1,0 2,-1 1,0 0,0 2,0 2,-21 2,12 4</inkml:trace>
  <inkml:trace contextRef="#ctx0" brushRef="#br0" timeOffset="15271.151">3500 610,'765'0,"-312"-28,-351 18,-86 8,-4 3</inkml:trace>
  <inkml:trace contextRef="#ctx0" brushRef="#br0" timeOffset="43973.719">1355 442,'-1'33,"-1"1,-2-1,-1 1,-2-1,-2-1,-8 23,-68 144,63-137,24-62,-1 0,1 0,0 0,0 0,0 0,-1 0,1-1,0 1,0-1,-1 1,1-1,0 0,-1 1,1-1,-1 0,1 0,-1 0,0-1,1 1,-1 0,0 0,0-1,1 1,-1-1,0 1,-1-1,2 1,9-12,0-1,-1 0,-1 0,0-1,-1-1,0 1,-1-1,-1-1,2-11,23-50,82-137,-112 213,-1 1,1-1,0 1,0 0,0-1,-1 1,2 0,-1 0,0 0,0-1,0 1,0 0,1 0,-1 1,0-1,1 0,-1 0,1 1,-1-1,1 1,-1-1,1 1,-1 0,1-1,0 1,-1 0,1 0,-1 0,1 0,0 1,-1-1,1 0,-1 1,1-1,-1 1,1-1,-1 1,1 0,-1-1,0 1,1 0,-1 0,0 0,0 0,1 0,-1 0,0 1,0-1,0 0,0 1,-1-1,60 130,-33-59,-27-71,0 0,0 1,0-1,0 1,0-1,1 0,-1 1,1-1,-1 0,1 0,-1 1,1-1,0 0,0 0,0 0,-1 0,1 0,0 0,0 0,0 0,1 0,-1 0,0 0,0-1,0 1,1 0,-1-1,0 1,0-1,1 0,-1 1,1-1,-1 0,0 0,1 0,-1 0,0 0,1 0,-1 0,1 0,-1-1,0 1,1 0,-1-1,0 1,0-1,1 0,-1 1,0-1,0 0,0 0,0 0,0 0,0 0,0 0,0 0,0 0,0 0,0-1,118-197,-114 193,45-50,-49 54,1 1,-1 0,1 0,0-1,-1 1,1 1,0-1,0 0,-1 0,1 1,0-1,0 1,0-1,0 1,0 0,0-1,0 1,0 0,0 1,0-1,0 0,-1 1,1-1,0 1,0-1,0 1,0 0,-1 0,1-1,0 1,-1 1,1-1,0 0,0 1,2 3,-1 0,0 0,0 0,-1 0,1 0,-1 1,0-1,-1 1,1 0,-1-1,0 1,-1 0,1-1,-1 6,4 21,1-8,0 1,-2-1,-1 0,0 1,-2-1,-1 1,-1-1,-3 13,-1-12,1 1,2 0,0 0,2 0,0 0,2 0,3 13,-2-22,-2-5</inkml:trace>
  <inkml:trace contextRef="#ctx0" brushRef="#br0" timeOffset="44957.446">2173 893,'-142'271,"180"-358,108-103,-142 184,0 1,0-1,0 1,1 0,0 1,0-1,0 1,1 0,0 0,-1 1,1 0,0 0,1 0,-1 1,0-1,3 1,-6 3,0 0,-1 0,1 1,-1-1,0 1,1 0,-1-1,0 1,0 0,0 0,0 1,0-1,-1 0,1 0,-1 1,0-1,1 1,-1 0,0-1,0 1,-1 0,1-1,0 1,-1 0,0 0,0 0,0 0,0-1,0 1,0 0,-1 0,1 0,-1 0,2 11,21 110,7 14,-28-114,-1-25</inkml:trace>
  <inkml:trace contextRef="#ctx0" brushRef="#br0" timeOffset="45310.102">2118 1090,'19'-4,"11"-3,6 1,-4 6,-3 3,0 1,-2 0,0-6,1-2,-1-1,-4-4,-6-1</inkml:trace>
</inkml:ink>
</file>

<file path=ppt/ink/ink5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6:04.83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1 198,'169'22,"59"-45,43 24,-281-1</inkml:trace>
  <inkml:trace contextRef="#ctx0" brushRef="#br0" timeOffset="268.168">170 395,'39'-4,"21"-3,6 1,-3 1,-8 2,-9 1,-6 1,-12 5,-4 2,-2 0,-5 0</inkml:trace>
  <inkml:trace contextRef="#ctx0" brushRef="#br0" timeOffset="817.915">481 28,'55'34,"173"97,-223-129,-1 0,1 0,-1 0,0 0,0 1,0 0,0 0,0 0,0 0,-1 1,0-1,1 1,-2 0,1 0,0 0,-1 0,1 1,-1-1,0 1,-1-1,1 1,-1 0,0-1,0 1,0 0,-1 0,0 0,0 0,0-1,0 1,-1 0,0 0,0 0,0 0,-1-1,1 1,-1 0,-9 8,0-1,-1 0,0 0,0-1,-2-1,1 0,-1 0,-3 0,-19 14,-159 119,178-128</inkml:trace>
  <inkml:trace contextRef="#ctx0" brushRef="#br0" timeOffset="15306.937">1440 113,'-1'43,"13"169,-8-194,-5-13,1-1,0 1,0 0,1-1,-1 1,1 0,0-1,0 1,0-1,1 1,0-1,-1 0,2 0,-1 0,0 0,1 0,0 0,0 0,0-1,0 0,1 1,-1-1,1 0,0-1,-1 1,1-1,1 0,-1 1,0-2,0 1,1-1,-1 1,1-1,-1 0,1-1,0 1,9-5,-1-1,0 0,0-1,0 0,-1-1,1 0,-2-1,1-1,-1 1,-1-2,1 0,-2 0,1-1,-1 0,-1 0,0-1,-1 0,3-7,11 8,-10 43,-10-28,5 22,-6-20,0 1,0-1,1 0,0 1,0-1,0 0,1 0,0 0,0 0,1 0,-1 0,1-1,1 1,-1-1,1 0,0 0,0 0,0 0,1-1,-1 0,1 0,0 0,1 0,-1-1,0 0,1 0,0 0,0-1,0 0,0 0,6 1,-6-4,1-1,-1 1,0-1,0-1,0 1,0-1,0 0,-1 0,1-1,-1 0,0 0,0 0,0 0,-1-1,1 0,-1 0,0 0,-1-1,1 1,-1-1,0 0,0 1,-1-1,0-1,0 1,0 0,-1 0,1-5,13-27,14-49,-25 63</inkml:trace>
  <inkml:trace contextRef="#ctx0" brushRef="#br0" timeOffset="15853.402">2427 1,'-16'55,"12"-41,1 1,0-1,1 1,1-1,0 1,1 0,1-1,0 1,1-1,1 5,1-14,0-1,1 0,-1-1,1 1,-1-1,1 0,0 0,0 0,1 0,-1-1,0 0,1 0,-1-1,1 0,0 0,-1 0,1 0,0-1,0 0,0 0,-1-1,1 1,0-1,0 0,4-2,11 1,37 0,-33 1</inkml:trace>
  <inkml:trace contextRef="#ctx0" brushRef="#br0" timeOffset="16153.508">2287 423,'52'-5,"23"-1,3 0,-6-4,-12 1,-10 1,-10 2,-6 2,-4 2,-3 1,-5 1</inkml:trace>
  <inkml:trace contextRef="#ctx0" brushRef="#br0" timeOffset="16886.038">2371 593,'176'-25,"-175"25,1-1,-1 0,1 1,-1-1,1 1,-1 0,1-1,-1 1,1 0,0 0,-1 0,1 0,-1 0,1 0,-1 1,1-1,0 1,-1-1,1 1,-1-1,1 1,-1 0,0-1,1 1,-1 0,0 0,0 0,1 0,-1 1,0-1,0 0,0 0,0 1,0-1,-1 0,1 1,0-1,-1 1,1-1,-1 1,1-1,-1 1,0-1,1 1,-1 0,0-1,0 1,0-1,-1 1,1 0,0-1,0 1,-1-1,1 1,-1-1,0 1,1-1,-2 2,-93 92,16-24,78-70,0 0,0-1,0 1,0 0,0 0,0 0,0 0,1 0,-1 0,0 0,1 0,-1 0,0 0,1 1,0-1,-1 0,1 0,0 1,-1-1,1 0,0 0,0 1,0-1,0 0,0 0,0 1,1-1,-1 0,0 0,1 1,-1-1,0 0,1 0,0 0,-1 0,1 0,0 1,-1-1,1 0,0-1,0 1,0 0,0 0,0 0,0 0,0-1,0 1,0-1,0 1,1 0,-1-1,0 0,0 1,1-1,73 10,-49-12,0-1,-1-1,0-1,0-1,0-2,9-4,-4 3,-11 3</inkml:trace>
  <inkml:trace contextRef="#ctx0" brushRef="#br0" timeOffset="26557.456">3134 339,'4'0,"7"0,7 0,4 0,3 0,3 0,1 0,0 0,1 0,-1 0,0 0,-5 0</inkml:trace>
  <inkml:trace contextRef="#ctx0" brushRef="#br0" timeOffset="37664.066">5984 57,'-15'0,"-1"0,1 1,0 1,0 0,1 1,-1 1,0 0,1 1,0 1,0 0,1 1,-1 0,1 1,1 0,0 1,0 1,1 0,0 1,0 0,1 0,-3 6,3 0,-47 102,56-114,-1 0,1 0,1 0,-1 0,1 0,-1 0,2 0,-1 0,0 0,1 0,0 0,0 0,0 0,1-1,0 1,0 0,0-1,0 1,1-1,0 0,0 0,0 0,0 0,3 2,3 1,-1 0,1-1,1 0,-1-1,1 0,0 0,0-1,0 0,1-1,-1 0,1-1,0 0,0-1,0 0,-1 0,1-2,0 1,0-1,2-1,12-1,1-2,-1-1,0-1,-1-1,0-1,0-1,14-9,103-92,-134 105,0 0,-1 0,0-1,0 0,0 0,-1 0,0-1,0 1,-1-1,0-1,0 1,-1 0,0-1,-1 0,0 1,0-1,-1 0,0 0,0-3,-5 7,1 0,-1 0,0 1,0-1,0 1,-1 0,0 0,1 1,-1-1,0 1,-1 0,1 0,-1 1,1 0,-1 0,0 0,0 0,1 1,-1 0,0 0,0 1,0 0,0 0,-5 1,-15-3</inkml:trace>
  <inkml:trace contextRef="#ctx0" brushRef="#br0" timeOffset="38210.948">5447 254,'4'1,"95"20,1-5,0-4,53-3,433-11,-587 2</inkml:trace>
  <inkml:trace contextRef="#ctx0" brushRef="#br0" timeOffset="34594.419">3698 28,'0'1,"1"-1,-1 1,1-1,-1 1,1-1,-1 1,1-1,-1 1,1-1,-1 0,1 1,0-1,-1 0,1 0,0 1,-1-1,1 0,0 0,-1 0,1 0,0 0,-1 0,1 0,0 0,-1 0,1 0,0 0,-1-1,1 1,0 0,-1 0,1-1,0 1,-1 0,1-1,-1 1,1-1,-1 1,1-1,-1 1,1-1,-1 1,1-1,-1 1,0-1,1 1,-1-1,0 0,1 1,-1-1,0 0,0 1,0-1,0 0,0 1,1-1,-1 0,0 1,-1-1,1 0,0 1,0-1,0 0,0 1,0-1,-1 0,1 1,0-1,6 14,0 1,-1 1,-1-1,0 1,-1-1,0 1,-1 0,-1 0,-1 1,0-1,0 0,-2 5,1 9,-31 289,33-312,-1-6</inkml:trace>
  <inkml:trace contextRef="#ctx0" brushRef="#br0" timeOffset="35275.979">4008 113,'-76'62,"41"-38,29-21,0 0,0 1,0 0,0 0,1 0,0 1,0 0,0-1,0 2,1-1,0 1,0-1,0 1,1 0,0 0,-2 7,5-9,1 0,0 1,1-1,-1 0,1 0,-1 0,1 0,0 0,1 0,-1-1,1 1,-1-1,1 1,0-1,0 0,1 0,-1 0,1-1,-1 1,1-1,0 0,0 0,0 0,0-1,0 1,0-1,3 1,26 16,-29-16,0 1,-1 0,1 0,0 0,-1 0,0 1,0-1,0 1,0 0,-1 0,1 0,-1 0,0 0,0 1,-1-1,1 3,3 13</inkml:trace>
  <inkml:trace contextRef="#ctx0" brushRef="#br0" timeOffset="36143.088">4375 85,'-1'-1,"0"0,0 0,0 0,0 0,-1 0,1 0,0 0,-1 0,1 1,-1-1,1 0,0 1,-1 0,1-1,-1 1,0 0,1-1,-1 1,1 0,-1 0,1 1,-1-1,1 0,-1 0,1 1,-1-1,1 1,-1-1,1 1,-1 0,1-1,0 1,-1 0,1 0,-1 1,-6 2,0 0,0 1,1 0,-1 0,1 1,0 0,1 0,-1 1,1 0,1 0,-1 0,-2 6,6-10,0 1,0-1,0 1,0 0,1 0,0-1,0 1,0 0,0 0,0 0,1 1,-1-1,1 0,1 0,-1 0,0 0,1 0,0 0,0 0,0 0,0 0,1 0,-1-1,1 1,0 0,0-1,1 0,0 2,142 137,-142-137,0 1,0-1,-1 1,1-1,-1 1,-1 0,1 0,-1 0,0 0,0 0,-1 0,0 0,0 0,0 1,-1-1,1 0,-2 0,1 0,-1 0,0-1,0 1,0 0,-1-1,0 1,0-1,0 0,-1 0,0 0,0-1,0 1,0-1,-1 0,0 0,-4 3,0-1,-1-1,1 0,-1-1,0 0,0 0,0-1,0 0,-1-1,1 0,-1-1,1 0,-1-1,1 0,-11-1,18 1,1 0,0 0,0 0,-1-1,1 1,0 0,0-1,0 0,0 1,0-1,0 0,0 0,0 0,0-1,0 1,0 0,0-1,1 1,-1-1,1 1,-1-1,1 0,0 0,-1 1,1-1,0 0,0 0,0 0,1-1,-1 1,0 0,1 0,-1 0,1 0,0-1,0 1,0 0,0 0,0 0,0-1,1 1,-1 0,1 0,0-1,1-5,0 0,1 0,0 0,1 0,0 1,0-1,1 1,0 0,0 0,0 1,3-2,121-74,-110 73</inkml:trace>
  <inkml:trace contextRef="#ctx0" brushRef="#br0" timeOffset="36747.217">4629 311,'14'0,"15"0,7 0,2 0,0-5,-3-1,-1-1,-3 2,-1 2,-1 1,-1-4,0-1,0 1,0 1,0 2,0 1,-10 1,-7 1</inkml:trace>
  <inkml:trace contextRef="#ctx0" brushRef="#br0" timeOffset="37017.67">4686 480,'9'4,"14"3,6-1,4-1,1-1,0-2,-2-1,-1-5,-1-3,-1 1,0 0,-1-2,0-1,0 2,-5 2</inkml:trace>
  <inkml:trace contextRef="#ctx0" brushRef="#br1" timeOffset="48147.226">932 988,'75'13,"1"-4,1-3,-1-4,1-2,-1-4,6-5,379-20,-85 11,41 18,-179 2,-53 10,-131-6,0-2,0-3,0-2,11-3,18-7,0 4,1 4,0 3,0 4,13 6,36 2,1-5,83-7,-77-2,139-30,-132 8,140-6,474 31,-591-28,-144 26,-2 0</inkml:trace>
</inkml:ink>
</file>

<file path=ppt/ink/ink5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01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114 791,'0'-17,"0"21,-17 275,-6-63,15-198,3-24,0-33,9-3,1 1,1 0,3 0,1 0,2 1,2 1,2 0,1 1,2 1,1 1,2 0,2 2,23-27,-31 38,2 1,1 0,0 2,2 0,0 1,1 1,1 1,0 1,1 1,1 1,0 2,1 0,3 1,-27 9,1 1,0-1,0 1,1-1,-1 1,0 0,0 1,1-1,-1 0,0 1,1 0,-1 0,0 0,1 0,-1 0,0 1,1 0,-1-1,0 1,0 0,0 1,0-1,0 1,0-1,0 1,0 0,0 0,-1 0,1 0,-1 0,1 1,-1-1,0 1,0 0,0-1,0 1,-1 0,1 0,-1 0,0 0,0 1,1 6,-1 0,0 0,-1 0,0 0,-1 0,0-1,0 1,-1 0,-1 0,1-1,-2 1,1-1,-1 0,-1 0,1 0,-2 0,-2 3,-117 125,112-125,-1-1,-1 0,0-1,-1 0,0-2,0 0,0 0,-1-2,-1 0,-1 0,17-5,0 0,1 0,-1-1,0 1,0 0,1-1,-1 0,0 1,0-1,0 0,1 0,-1 0,0 0,0 0,0 0,0-1,1 1,-1-1,0 1,0-1,1 0,-1 1,0-1,1 0,-1 0,1 0,-1 0,1-1,-1 1,1 0,0 0,0-1,0 1,-1-1,2 1,-1-1,0 0,0 1,0-1,1 0,-1 0,1 1,-1-1,1 0,0 0,0 0,-1 0,2 1,-1-1,0 0,0 0,0 0,1 0,21-41,-8 26</inkml:trace>
  <inkml:trace contextRef="#ctx0" brushRef="#br0" timeOffset="1113.849">932 566,'4'106,"-4"-103,1 1,1-1,-1 0,0 0,1 0,-1 0,1 0,0 0,0-1,0 1,1-1,-1 1,0-1,1 0,0 0,-1 0,1 0,0 0,0 0,0-1,0 0,1 1,-1-1,0 0,0-1,1 1,-1-1,0 1,1-1,-1 0,13-3,-1 0,0-1,0 0,0-1,0-1,-1-1,0 0,0-1,-1 0,0-1,0 0,-1-1,-1 0,1-1,-2-1,2-1,7-6,-18 19,-1-1,0 0,1 0,-1 0,1 0,-1 1,1-1,-1 0,1 1,0-1,-1 0,1 1,0-1,-1 1,1-1,0 1,0-1,0 1,0-1,-1 1,1 0,0 0,0-1,0 1,0 0,0 0,0 0,0 0,0 0,-1 0,1 0,0 0,0 0,0 1,0-1,0 0,0 1,0-1,-1 0,1 1,0-1,0 1,-1-1,1 1,0 0,0-1,-1 1,1 0,-1-1,1 1,-1 0,1 0,-1-1,1 1,-1 0,0 0,1 0,-1 0,0 0,0 0,0-1,0 1,1 0,-1 1,1 4,1 0,0 0,0 0,1 0,0 0,0 0,0-1,1 1,0-1,0 0,0 0,1-1,-1 1,1-1,0 0,0 0,1-1,-1 0,1 1,0-2,0 1,0-1,0 0,0 0,2 0,0-1,1 0,-1-1,1 0,-1 0,1-1,-1 0,1 0,-1-1,0 0,0-1,0 0,0 0,0 0,-1-1,1 0,-1-1,0 0,0 0,-1 0,1-1,-1 0,-1 0,1-1,2-4,2 0,-2-2,0 1,1 0,1 0,0 1,1 0,0 1,0 0,1 1,1 0,-1 1,1 0,1 1,-1 1,1 0,1 1,-1 0,6 0,-17 5,0-1,0 1,0 0,0 0,-1 0,1 1,0-1,0 1,0 0,-1-1,1 1,0 1,-1-1,1 0,-1 0,0 1,1 0,-1-1,0 1,0 0,0 0,0 0,0 0,0 1,-1-1,1 0,-1 1,1-1,-1 1,0-1,0 1,0 0,0-1,-1 1,1 0,-1 0,0 0,1 5,-1 1,0-1,0 1,-1 0,0-1,-1 0,1 1,-2-1,1 0,-1 0,-3 6,3-7,0 0,-1 1,1-1,-2-1,1 1,-1 0,0-1,0 0,0 0,-1-1,0 0,0 0,-1 0,1 0,-1-1,0 0,0-1,0 1,-1-2,1 1,-8 1,15-4,0 0,0 0,0-1,1 1,-1 0,0 0,0 0,0-1,0 1,0 0,0 0,0 0,0-1,1 1,-1 0,0 0,0-1,0 1,0 0,0 0,0-1,0 1,-1 0,1 0,0-1,0 1,0 0,0 0,0 0,0-1,0 1,0 0,-1 0,1 0,0-1,0 1,0 0,0 0,-1 0,1 0,0 0,0-1,0 1,-1 0,1 0,0 0,0 0,0 0,-1 0,1 0,0 0,22-11,205-16,-205 19,0 0,-1-1,0-1,0-1,-1-1,0-1,-1 0,-1-2,0 0,-1-1,-1-1,0 0,-1-1,-1-1,-1 0,-1-1,0 0,-2-1,9-15,-3-1,0-1,-3 0,-1-1,6-34,2-19,-20 91,0 1,0-1,0 1,0-1,-1 1,1-1,0 1,0-1,-1 1,1-1,0 1,-1-1,1 1,0-1,-1 1,1 0,-1-1,1 1,0-1,-1 1,1 0,-1 0,1-1,-1 1,1 0,-1 0,0 0,1 0,-1-1,1 1,-1 0,1 0,-1 0,1 0,-1 0,0 0,1 1,-1-1,1 0,-1 0,1 0,-1 0,1 1,-1-1,1 0,-1 0,1 1,-1-1,1 1,-1-1,1 0,0 1,-1-1,1 1,0-1,-1 1,-26 23,13-4,1 0,1 1,1 1,0 0,2 0,1 1,-5 22,1-9,0-3,3-12,1-1,1 2,0-1,2 1,0 0,2 0,0 0,2 1,0-1,1 0,2 1,0-1,2 4,-3-21,1 0,0-1,0 1,0 0,0-1,1 1,0-1,-1 0,2 0,-1 0,0 0,1-1,0 1,0-1,0 0,0 0,0 0,1-1,-1 1,1-1,-1 0,1-1,0 1,0-1,0 0,0 0,0 0,0-1,0 1,4-2,10 0,-1 0,0-2,0 0,0-1,0-1,-1-1,16-7,153-81,-167 83,-18 13,0-1,0 0,0 0,-1 1,1-1,-1 0,1 1,-1-1,1 1,-1-1,0 1,1-1,-1 1,0-1,0 1,0-1,0 1,0-1,-1 1,1-1,0 1,-1-1,1 0,-1 1,0-1,1 0,-1 1,0-1,0 1,-1 4,1 0,0-3,-1 1,1 0,0 0,0 0,0 0,0 0,1 0,0 0,0 0,0 0,0 0,0 1,1-1,0 0,0 0,0-1,0 1,1 0,-1 0,1 0,0-1,0 1,1-1,-1 0,1 1,-1-1,3 1,12 4</inkml:trace>
  <inkml:trace contextRef="#ctx0" brushRef="#br0" timeOffset="3464.558">3641 566,'-15'3,"0"1,1 0,-1 2,1-1,0 2,1 0,-1 0,2 2,-1-1,1 2,0-1,1 2,0-1,0 2,2-1,-1 1,1 1,-3 7,9-17,1 1,-1 0,1 0,0 0,0 0,0 0,1 0,-1 1,1-1,0 1,0-1,1 1,-1-1,1 1,0-1,0 1,1-1,-1 1,1-1,0 1,0-1,0 1,1-1,0 0,0 0,0 0,0 0,0 0,1 0,0-1,0 1,0-1,0 0,0 0,1 0,-1 0,1 0,0-1,0 1,0-1,0 0,0-1,1 1,-1-1,0 0,2 1,10-4,0 0,-1-1,0 0,0-2,0 1,0-2,-1 0,1-1,-2 0,1-1,-1-1,0 0,-1-1,0 0,0-1,-1 0,-1-1,0 0,6-9,23-23,-2-2,-2-1,-2-2,-2-2,-2 0,-3-2,14-38,-35 76,1-1,-2 0,0 0,-1-1,-1 1,0-1,-1 0,-1-4,0 16,-1-1,0 0,0 0,0 0,0 1,-1-1,0 0,0 1,-1 0,1-1,-1 1,0 0,-1 0,1 1,-1-1,0 1,0 0,0 0,-1 0,1 0,-1 1,0 0,0 0,-4-2,5 3,0 1,1-1,-1 1,0 0,0 1,1-1,-1 0,0 1,0 0,0 0,0 0,0 0,1 1,-1 0,0 0,0 0,0 0,1 0,-1 1,1-1,-1 1,1 0,0 0,-1 0,1 1,-1 1,-69 81,68-78,-6 10,0 0,1 1,1 1,0 0,1 0,2 0,0 1,1 0,0 0,2 1,1-1,0 1,1-1,2 11,3-15,0 0,1-1,1 0,0 0,1 0,1-1,0 0,1-1,1 1,0-2,0 1,1-2,1 1,0-1,0-1,1 0,1-1,0-1,0 0,3 1,64 16,-57-22</inkml:trace>
  <inkml:trace contextRef="#ctx0" brushRef="#br0" timeOffset="3767.687">4318 453,'-8'21,"1"0,1 1,1 0,1 1,1-1,1 1,0 0,2-1,1 1,1 0,1 7,-2-26,0 1,0-1,0 0,0 0,1 1,0-1,0 0,0 0,0 0,0-1,1 1,0 0,-1-1,2 0,-1 0,0 0,0 0,1 0,0 0,-1-1,1 0,0 0,0 0,1 0,-1-1,0 1,0-1,1 0,-1-1,1 1,-1-1,0 1,1-1,-1-1,1 1,-1-1,1 1,-1-1,0-1,1 1,1-1,2-2,1 1,0-1,-1-1,0 1,0-1,0-1,0 0,-1 0,0 0,0-1,-1 0,0 0,0-1,-1 1,0-1,0-1,0 1,-1-1,-1 1,0-1,0 0,0-1,-1 1,-1 0,1-1,-2 1,1 0,-1-1,-1 1,1-1,-2 1,1-1,-1 1,-3-7,3 12,1 0,-1 0,0 0,-1 1,1-1,-1 1,1-1,-1 1,0 0,0 0,-1 0,1 1,-1-1,1 1,-1-1,0 1,0 1,0-1,0 0,0 1,0 0,0 0,0 0,0 1,-1-1,1 1,0 0,-1 0,1 0,0 1,-1 0,-8 0,1 1,0 1,0 0,0 1,0 0,0 1,1 1,0-1,0 2,-2 1,-9 7,4-2</inkml:trace>
  <inkml:trace contextRef="#ctx0" brushRef="#br0" timeOffset="4219.032">4742 509,'-3'9,"-2"4,0 1,1-1,1 1,0 0,1 0,0-1,1 2,1-1,0 0,1 0,0 0,2 0,-1-1,1 1,-2-12,0 0,0 0,0-1,0 1,0 0,0-1,0 1,0-1,1 1,-1-1,1 0,-1 0,1 1,-1-1,1 0,0 0,-1 0,1-1,0 1,0 0,0-1,-1 1,1-1,0 0,0 1,0-1,0 0,0 0,0 0,0 0,0-1,0 1,0 0,0-1,-1 0,1 1,0-1,0 0,64-41,87-96,-152 138,0 0,0 0,0 0,0 0,1 0,-1 0,0 0,0 0,0 0,0 0,0 1,0-1,0 0,1 1,-1-1,0 1,0-1,-1 1,1 0,0-1,0 1,0 0,0 0,0-1,-1 1,1 0,0 0,-1 0,1 0,-1 0,1 0,-1 0,1 0,-1 0,0 0,1 1,-1-1,0 0,0 0,0 0,0 0,0 0,0 0,0 1,0-1,-1 0,1 0,0 0,-1 0,1 0,-1 0,0 1,6 20,-4-20,-1 0,1 0,0 0,0 0,-1 0,1-1,1 1,-1 0,0-1,0 1,1-1,-1 1,0-1,1 1,0-1,-1 0,1 0,0 0,-1 0,1 0,0 0,0-1,0 1,0 0,0-1,0 0,0 1,0-1,0 0,0 0,0 0,0 0,0 0,0-1,0 1,0-1,0 1,0-1,0 0,-1 0,1 1,1-2,64-57,-62 53,0 0,-1-1,1 0,-1 0,0 0,-1-1,0 1,0-1,-1 0,0 0,0 0,-1 0,0 0,0 0,-1 0,0 0,0 0,-1-1,-5-9</inkml:trace>
  <inkml:trace contextRef="#ctx0" brushRef="#br0" timeOffset="4634.472">5363 734,'121'-181,"-121"180,0 0,0 0,1 0,-1 0,1 0,-1 0,1 0,-1 0,1 0,0 0,-1 0,1 0,0 0,0 0,0 1,0-1,0 0,0 1,0-1,0 1,0-1,0 1,0-1,0 1,0 0,0-1,0 1,0 0,0 0,1 0,-1 0,0 0,0 0,0 0,0 0,0 0,1 1,-1-1,0 0,0 1,0-1,0 1,0-1,0 1,0 0,0-1,0 1,0 0,-1 0,1 0,0-1,0 1,-1 0,1 0,-1 0,1 0,-1 0,1 0,-1 0,1 1,-1-1,0 0,0 0,1 0,-1 1,0 3,1 0,0 0,0 0,0 0,1 0,0 0,0 0,0 0,0-1,1 1,0-1,0 0,0 1,0-1,1-1,-1 1,1 0,0-1,0 0,1 0,-1 0,1 0,-1-1,1 0,0 0,0 0,0 0,0-1,0 0,0 0,0 0,0-1,0 0,3 0,1-3,0 0,-1 0,1-1,-1 0,0-1,0 0,0 0,-1-1,1 0,-2 0,1-1,0 0,-1 0,-1 0,1-1,-1 0,0 0,-1 0,0-1,0 1,-1-1,0 0,-1 0,0 0,3-13</inkml:trace>
  <inkml:trace contextRef="#ctx0" brushRef="#br0" timeOffset="7615.012">6407 876,'57'-37,"-43"23,91-93,-48 54,-33 28,1 2,1 1,1 1,1 1,0 1,2 2,2 0,-30 15,0 1,0 0,0 0,0 0,0 0,0 0,0 0,0 0,1 1,-1-1,0 1,0-1,0 1,1 0,-1 0,0 0,0 0,1 0,-1 1,0-1,0 1,1 0,-1-1,0 1,0 0,0 0,0 0,0 0,0 1,-1-1,1 0,0 1,0 0,-1-1,1 1,-1 0,0 0,1-1,-1 1,0 0,0 0,0 0,-1 1,1-1,0 0,-1 0,1 2,-1 168,0-164,0 0,0 0,-1 0,0 0,0-1,-1 1,0 0,0-1,-1 1,0-1,0 0,-1 0,0 0,0-1,0 1,-1-1,0 0,0 0,-1 0,0-1,0 0,0 0,-1-1,1 1,-1-1,0-1,-5 3,4-3,-1 0,0 0,0 0,0-1,0 0,0-1,0 0,-1-1,1 0,0 0,0-1,0 0,-1 0,1-1,0-1,0 1,1-1,-1-1,1 0,-1 0,1 0,1-1,-1-1,1 1,-1-1,1 0,1-1,0 1,0-1,0-1,0 1,0-3,5 7,0 0,0-1,1 1,-1 0,1-1,0 1,-1-1,2 1,-1 0,0-1,1 1,-1 0,1-1,0 1,0 0,0 0,1 0,0-1,8-13</inkml:trace>
  <inkml:trace contextRef="#ctx0" brushRef="#br0" timeOffset="12021.185">7226 424,'1'-1,"0"0,0 0,0 0,0 1,0-1,0 0,0 1,0-1,0 0,0 1,1 0,-1-1,0 1,0 0,0-1,1 1,-1 0,0 0,0 0,1 0,-1 0,0 0,0 1,1-1,-1 0,0 1,0-1,0 1,1-1,-1 1,0-1,0 1,0 0,0 0,0-1,0 1,0 0,-1 0,1 0,0 0,0 0,-1 0,1 0,0 0,5 5,0-1,0 1,-1 0,0 1,0-1,0 1,-1 0,0 1,0-1,0 1,-1-1,-1 1,1 0,-1 0,-1 0,1 0,-1 0,-1 1,1-1,-2 0,1 0,-2 7,-1 8,-2-1,0 0,-2 0,0-1,-1 0,-2 0,-7 12,2-12,16-39,12-15,1 0,2 2,1 0,1 1,2 1,0 0,3 2,11-12,-24 30,0 0,0 1,0 0,1 0,0 1,1 1,-1 0,1 1,5-2,-15 6,0 1,0-1,-1 0,1 1,0 0,0-1,0 1,0 0,0 0,0 0,0 0,0 0,-1 1,1-1,0 0,0 1,0-1,0 1,-1 0,1 0,0 0,0 0,-1 0,1 0,-1 0,1 0,-1 1,0-1,1 0,-1 1,0-1,0 1,0 0,0-1,0 1,0 0,-1 0,1-1,0 1,-1 0,1 1,7 83,-8-82,-28 197,27-201,1 1,-1-1,1 1,-1-1,1 1,0-1,-1 1,1 0,0-1,-1 1,1-1,0 1,0 0,-1-1,1 1,0 0,0-1,0 1,0 0,0-1,0 1,0 0,0-1,0 1,0 0,1-1,-1 1,0 0,0-1,1 1,-1-1,0 1,1 0,-1-1,0 1,1-1,-1 1,1-1,-1 1,1-1,-1 1,1-1,-1 0,1 1,0-1,-1 0,1 0,-1 1,1-1,0 0,-1 0,1 0,0 0,-1 1,1-1,0 0,-1 0,1-1,0 1,-1 0,1 0,0 0,-1 0,1 0,0-1,-1 1,1 0,-1-1,1 1,0 0,151-147,-132 127,-3 2,1 1,0 1,1 1,1 0,0 2,1 0,11-5,-31 18,-1-1,1 1,-1 0,1-1,0 1,-1 0,1-1,0 1,0 0,-1 0,1-1,0 1,0 0,-1 0,1 0,0 0,0 0,-1 0,1 0,0 0,0 1,-1-1,1 0,0 0,-1 1,1-1,0 0,-1 1,1-1,0 1,-1-1,1 0,-1 1,1 0,-1-1,1 1,-1-1,1 1,-1 0,1-1,-1 1,0 0,1-1,-1 1,0 0,0-1,0 1,0 0,1 0,-1-1,0 1,0 0,0 0,0-1,-1 1,1 0,0 0,0-1,0 1,-1 0,1 0,-14 48,-38 120,48-117,8-34</inkml:trace>
  <inkml:trace contextRef="#ctx0" brushRef="#br0" timeOffset="12936.058">8439 509,'-20'6,"1"0,0 2,0 0,1 1,0 1,1 0,0 2,0 0,2 1,-1 0,-6 9,19-20,0 1,0-1,1 1,-1 0,1 0,0 0,-1 1,1-1,1 0,-1 1,0-1,1 1,0 0,0-1,0 1,0 0,1 0,-1 0,1 0,0-1,0 1,0 0,1 0,-1 0,1 0,0-1,0 1,0 0,1-1,-1 1,1-1,0 1,0-1,0 0,1 1,-1-1,1-1,-1 1,1 0,0-1,0 1,0-1,1 0,-1 0,1 1,3-2,0 1,-1-1,1 0,0-1,0 1,-1-1,1-1,0 1,0-1,-1-1,1 1,-1-1,1 0,-1 0,0-1,1 0,-1 0,-1 0,1-1,0 0,-1 0,0-1,2 0,101-121,-36 20,-76 147,0-26,1-1,0 1,1-1,0 1,1 0,1 0,0 0,1 0,1 0,0-1,1 1,1 2,0-11,1-1,0 0,0 0,0 0,0-1,1 1,0-1,0-1,0 1,0-1,0 0,1 0,-1-1,1 0,0 0,0 0,0-1,0 0,0-1,0 1,0-1,0-1,0 1,3-2,17-2,0-2,0-1,0-2,-1 0,0-2,-1 0,0-2,-1-1,0-1,-1-1,-1 0,3-5,14-14,-1-3,-2 0,-1-2,-2-2,26-44,-47 67,-1-1,-1 0,-1-1,0 0,-2 0,0-1,3-20,-9 39,-1-1,1 1,-1 0,1-1,-1 1,0 0,0-1,-1 1,1 0,-1-1,0 1,0 0,0 0,0 0,0-1,-1 1,1 0,-1 1,0-1,0 0,0 0,0 1,0-1,-1 1,1 0,-1 0,1 0,-1 0,0 0,0 1,0-1,0 1,0-1,0 1,0 0,-1 1,1-1,0 0,-1 1,1 0,0 0,-1 0,1 0,0 0,-1 1,1-1,0 1,0 0,-1 0,-11 6,1 1,0 0,0 1,1 0,0 1,0 0,2 1,-1 1,1 0,1 0,0 1,-5 10,2-4,1-1,1 2,0-1,2 1,1 1,0 0,1 0,2 1,0-1,1 1,1 0,1 0,1 0,1 6,1-20,1-1,-1 0,2 0,-1-1,0 1,1 0,1-1,-1 1,1-1,0 0,0 0,1-1,-1 1,1-1,0 0,1 0,0-1,-1 0,1 0,1 0,-1 0,0-1,1 0,2 0,7 3,0 0,0-1,1-1,0-1,0 0,0-1,0-1,0-1,16-1,4-6,-1-1,0-2,0-2,-1-1,-1-2,0-1,-1-2,-1-1,0-2,-2 0,0-3,-2 0,-1-2,-1 0,-1-2,-1-1,-1-1,-2-1,-1-1,-2-1,5-13,-19 38,1 1,-2 0,1-1,-1 0,0 0,-1 0,0 0,0-1,-1 1,0 0,0-1,-1 1,0-1,-1-5,0 12,0 0,1 1,-1 0,0-1,0 1,0-1,-1 1,1 0,0 0,0 0,-1 0,1 0,0 0,-1 0,1 0,-1 0,1 0,-1 1,0-1,1 1,-1-1,0 1,1 0,-1 0,0 0,1 0,-1 0,0 0,1 0,-1 0,0 0,1 1,-1-1,0 1,1 0,-1-1,1 1,-1 0,1 0,-1 0,-63 36,43-21,1 1,2 1,-1 1,2 0,1 2,0 0,2 0,0 2,1 0,2 0,0 1,2 1,0 0,-2 14,10-29,1-1,0 1,0-1,1 1,0-1,1 1,0 0,1-1,0 0,0 1,1-1,0 0,1 0,-1-1,2 1,-1-1,2 1,-1-2,1 1,0 0,0-1,1 0,0-1,0 0,1 0,-1 0,1-1,1 0,-1 0,1-1,0-1,-1 1,2-1,-1-1,0 1,1-2,-1 1,1-1,-1-1,1 0,-1 0,1-1,0 0,75-21,-60 11</inkml:trace>
  <inkml:trace contextRef="#ctx0" brushRef="#br0" timeOffset="14417.801">10894 537,'-13'-5,"-1"1,1 1,-1 0,0 1,0 1,0 0,0 0,-1 2,1 0,0 0,0 1,0 1,1 0,-1 1,-10 5,17-6,1 0,-1 1,1 0,0 0,1 0,-1 1,1 0,0 0,0 0,0 1,1-1,0 1,0 0,0 1,1-1,0 0,0 1,0 0,1 0,0 0,1 0,-1 0,1 0,1 0,-1 0,1 1,1-1,-1 0,2 6,-1-10,0-1,0 0,1 0,-1 0,0 0,1 0,0-1,-1 1,1 0,0-1,0 1,0-1,0 1,0-1,0 0,0 0,0 0,0 0,1 0,-1-1,0 1,1-1,-1 1,1-1,-1 0,0 0,1 0,-1 0,1 0,-1-1,0 1,1-1,-1 1,0-1,2 0,79-39,-82 39,27-18,-2 0,-1-2,0-1,-2-1,0-1,7-11,-30 34,0 0,0 0,1 0,-1 0,0 0,1 0,-1 0,1 0,0 0,-1 0,1 0,0 0,-1 1,1-1,0 0,0 0,0 1,-1-1,1 0,0 1,0-1,0 1,0-1,0 1,0 0,0-1,1 1,-1 0,0 0,0 0,0 0,0 0,0 0,0 0,0 0,0 0,1 0,-1 1,0-1,0 0,0 1,0-1,0 1,0-1,0 1,0-1,-1 1,1 0,0-1,0 1,0 0,-1 0,1 0,0 0,-1 0,1 0,9 25,42 75,-50-99,0 1,0 0,0 0,1-1,0 1,-1-1,1 0,0 0,0 0,0 0,0-1,0 1,0-1,1 0,-1 1,1-2,-1 1,0 0,1-1,-1 1,1-1,-1 0,1 0,0-1,-1 1,0-1,1 1,-1-1,3-1,76-62,-58 40,-24 24,15-16,1 1,1 1,0 0,1 1,0 1,1 0,0 2,16-7,-33 16,0 1,1-1,-1 0,0 1,0-1,0 1,0 0,1 0,-1 0,0 0,0 0,0 0,1 0,-1 1,0-1,0 1,0 0,0 0,0 0,0-1,0 2,0-1,0 0,0 0,-1 1,1-1,0 1,-1-1,0 1,1 0,-1-1,0 1,0 0,1 0,-2 0,1 0,0 0,0 0,-1 0,1 1,-1-1,1 0,-1 0,0 2,4 99,-4-102,1-1,0 1,0 0,0 0,0 0,0-1,0 1,0 0,0-1,1 1,-1-1,0 1,0-1,0 0,1 0,-1 1,0-1,0 0,0 0,1 0,-1 0,0 0,0-1,1 1,-1 0,0 0,0-1,0 1,1-1,-1 1,0-1,0 0,0 1,0-1,0 0,0 0,0 1,0-1,-1 0,1 0,0 0,0 0,-1 0,1 0,-1 0,1-1,0 0,5-3,22-15,-9 4,1 1,1 1,0 0,1 2,1 1,0 1,23-8,-45 17,0 1,1-1,-1 1,0-1,1 1,-1 0,1-1,-1 1,0 0,1 0,-1 0,1 0,-1 0,0 0,1 0,-1 1,1-1,-1 0,0 1,1-1,-1 1,0 0,0-1,1 1,-1 0,0 0,0 0,0-1,0 1,0 0,0 1,0-1,0 0,-1 0,1 0,0 0,-1 1,1-1,0 0,-1 1,0-1,1 0,-1 1,0-1,0 1,0-1,0 0,0 1,0-1,0 1,0-1,0 0,-1 1,-21 75,21-76,0 0,-1 1,1-1,1 0,-1 1,0-1,0 1,0-1,1 1,-1-1,1 1,-1-1,1 1,0 0,-1-1,1 1,0 0,0-1,0 1,0 0,0-1,1 1,-1-1,0 1,1 0,0-1,-1 1,1-1,0 1,-1-1,1 1,0-1,0 0,0 1,0-1,1 0,-1 0,0 0,0 0,1 0,-1 0,1 0,-1 0,9-3,0-1,-1 1,0-2,1 1,-1-1,0-1,-1 1,1-1,-1-1,0 0,2-2,14-9,-5 5,-6 2,1 0,1 1,0 0,0 2,0 0,1 0,0 2,0 0,3 0,-17 5,0-1,0 1,0 0,0 0,0 0,0 0,0 0,0 1,0-1,-1 1,1-1,0 1,0-1,0 1,-1 0,1 0,0 0,-1 0,1 0,0 1,-1-1,0 0,1 1,-1-1,0 1,0-1,0 1,0-1,0 1,0 0,0 0,0 0,-1-1,1 1,-1 0,1 0,-1 0,0 0,0 0,0 0,0 0,0 0,0 0,0 0,-1-1,0 2,-20 94,19-93,-3 14,3-4</inkml:trace>
  <inkml:trace contextRef="#ctx0" brushRef="#br0" timeOffset="14917.6">12475 509,'-10'8,"1"1,-1 0,1 0,1 1,0 0,0 1,1-1,1 2,0-1,0 0,1 1,0 0,1 1,1-1,0 1,0-1,2 1,-1 1,3-11,-1 0,1 0,0-1,0 1,1-1,-1 1,0-1,1 1,-1-1,1 0,0 0,0 0,0 0,0 0,0 0,0 0,1-1,-1 1,0-1,1 0,-1 1,1-1,0 0,-1-1,1 1,0 0,0-1,-1 1,1-1,0 0,0 0,2-1,91-14,-88 13,0-1,0 1,-1-2,1 1,-1-1,0 0,0 0,0-1,-1 0,0 0,0-1,0 0,0 0,-1 0,0-1,0 1,-1-1,0 0,0-1,-1 1,1-1,-2 1,1-1,-1 0,0 0,-1 0,0 0,0 0,-1-1,0 1,0 0,-1 0,0 0,0 0,-3-8,0 12,1 0,-1 0,0 0,0 1,-1-1,1 1,-1 0,1 0,-1 1,0-1,0 1,0 0,0 0,-1 1,1 0,-1 0,1 0,0 0,-1 1,1 0,-1 0,1 1,-1-1,-3 2,6-2,-22 1</inkml:trace>
  <inkml:trace contextRef="#ctx0" brushRef="#br0" timeOffset="19721.163">12786 509,'103'-17,"-101"18,0 0,0 1,-1-1,1 0,0 1,-1 0,1-1,-1 1,0 0,1 0,-1-1,0 1,0 0,0 0,-1 0,1 1,0-1,-1 0,1 0,-1 0,0 0,0 1,0-1,0 0,0 0,0 0,0 1,-1-1,1 0,-1 0,0 0,1 0,-1 0,0 26,0-23,1 0,0 0,1-1,-1 1,1 0,0 0,0-1,0 1,1 0,0-1,0 0,0 1,0-1,1 0,-1 0,1 0,0 0,0 0,1-1,-1 0,1 1,0-1,0-1,0 1,0 0,0-1,0 0,1 0,-1 0,1-1,-1 1,1-1,0 0,0 0,-1-1,1 0,0 1,0-2,0 1,4-1,4-5,0-1,-1 0,0 0,0-1,-1-1,0 0,0 0,-1-1,-1-1,1 0,-2 0,1-1,-2 0,1 0,-2 0,0-1,0 0,0-4,3-45,-14 61,1 6</inkml:trace>
  <inkml:trace contextRef="#ctx0" brushRef="#br0" timeOffset="20223.534">13350 650,'20'-20,"52"-71,-37 22,-33 119,-1-44,1-1,0 1,0-1,1 1,0-1,0 0,0 0,0 0,1 0,0-1,0 1,0-1,0 0,1 0,0-1,-1 1,1-1,1 0,-1-1,0 1,1-1,-1 0,1 0,0-1,0 1,-1-1,1-1,0 1,0-1,0 0,0 0,0-1,0 1,0-1,-1-1,1 1,0-1,-1 0,1 0,-1-1,0 0,2-1,9-5,0-1,-1 0,0-1,-1-1,0-1,-1 0,-1 0,0-1,0-1,4-9,5-40,-19 42</inkml:trace>
  <inkml:trace contextRef="#ctx0" brushRef="#br0" timeOffset="20539.022">14253 0,'0'20,"0"29,0 12,0 1,0-6,0-8,0-7,0-6,0-3,0-4,0 0,0-1,0-1,0 1,0 1,-5-5,-1-11,0-8</inkml:trace>
  <inkml:trace contextRef="#ctx0" brushRef="#br0" timeOffset="20788.392">13999 255,'44'10,"42"3,16-1,1-2,-8-8,-15-4,-16-2,-19 0</inkml:trace>
  <inkml:trace contextRef="#ctx0" brushRef="#br0" timeOffset="23859.121">14902 255,'-17'255,"14"-246,1 1,0-1,1 1,0-1,0 1,1-1,0 1,1 0,0-1,0 1,1-1,0 0,1 1,0-1,0 0,1 0,2 1,-5-8,1-1,-1 1,1-1,-1 1,1-1,0 0,0 0,0 0,0 0,0 0,0 0,0 0,0-1,0 1,0-1,0 0,0 1,0-1,0 0,1 0,-1 0,0-1,0 1,0 0,0-1,0 0,0 1,0-1,0 0,0 0,0 0,0 0,0 0,-1-1,1 1,0 0,-1-1,1 0,60-62,-37 30,-2-1,-2-2,-1 0,-2-1,-1-1,-2-2,-8 27,-3 20,-4 28,0-27,-2 506,1-492,0 0,-1-1,-1 1,-1 0,0-1,-2 0,0 0,-2-1,0 1,-1-2,-1 1,0-1,-10 10,-44 19,63-46,-1 0,0 0,0 0,0-1,0 1,0-1,1 1,-1-1,0 0,0 0,0 1,0-1,0-1,0 1,0 0,0 0,0-1,0 1,0-1,0 0,0 0,1 1,-1-1,0 0,1 0,-1-1,0 1,1 0,-1 0,1-1,0 1,-1-1,1 1,0-1,0 0,0 0,0-1,-2-9,0-1,2 1,-1-1,2 1,0-1,0 1,1-1,1 0,0 1,0 0,1-1,1 1,0 1,1-1,0 0,1 1,4-6,3-13,24-54,-26 59</inkml:trace>
  <inkml:trace contextRef="#ctx0" brushRef="#br0" timeOffset="24308.308">15523 396,'0'5,"0"6,-5 1,-1 4,4-1,4-8,0-5</inkml:trace>
  <inkml:trace contextRef="#ctx0" brushRef="#br0" timeOffset="24669.926">15608 650,'-10'10,"2"2,-2 0,0 3,-3-2,-4-2,0 1,5-6,3-5</inkml:trace>
  <inkml:trace contextRef="#ctx0" brushRef="#br0" timeOffset="28223.406">1 1214,'552'-46,"-290"23,-122 11,0 5,78 9,-61 0,210-13,194-24,-286 22,63 14,-116 0,743-1,-729-29,-11 1,1 0,575 29,-106-1,-344 28,71-29,-99-27,-75 46,-142-9,-1-4,73-6,-43-1,1268 2,-1034-27,536 26,-510-27,-223 27,142-10,-141-2,0 7,2 8,-40-1,172-31,220 31,-331-28,284 26,-255 2,-27 26,55-28,-110-25,110 25,-83 28,26-26,-171-1</inkml:trace>
</inkml:ink>
</file>

<file path=ppt/ink/ink5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37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436,'-271'1,"142"25,130-26,0 0,0 1,-1-1,1 1,0-1,0 1,-1-1,1 1,0 0,-1-1,1 1,-1 0,1-1,-1 1,1 0,-1 0,1 0,-1-1,0 1,0 0,1 0,-1 0,0 0,0 0,0-1,0 1,0 0,0 0,0 0,0 0,0 0,0 0,-1 0,1-1,0 1,-1 0,1 0,0 0,-1-1,1 1,-1 0,1 0,-1-1,1 1,-1 0,0-1,1 1,-1-1,0 1,0-1,1 1,-1-1,0 1,0-1,0 0,0 1,1-1,-1 0,0 0,0 0,0 0,0 0,0 0,0 0,0 0,0 0,131 47,11-19,-135-27,0-1,0 1,0 0,-1 0,1 0,0 1,-1-1,1 1,-1 1,0-1,1 1,-1 0,-1 0,1 1,0-1,0 1,-5-1,0-1,0 1,-1-1,1 1,-1-1,1 0,-1 1,0-1,1 0,-1 0,-1 1,1-1,0 0,0 0,-1 0,1 0,-1 0,0-1,1 1,-1 0,0-1,0 1,0-1,0 0,0 0,0 1,-1-1,1-1,0 1,-1 0,1 0,0-1,-1 0,1 1,-1-1,-1 0,-2 2,-312 134,285-123,1 1,1 2,1 1,0 1,1 1,1 2,-3 4,29-23,1-1,-1 1,1-1,0 1,0 0,-1-1,1 1,0 0,0 0,1 0,-1 0,0 0,1 0,-1 0,1 0,0 0,-1 0,1 0,0 0,0 0,0 0,1 0,-1 0,0 0,1 0,-1 0,1 0,0 0,0 0,0 0,0 0,0-1,0 1,0 0,0-1,1 1,-1-1,1 1,1 0,70 46,-48-42,-1-1,1-2,0 0,0-1,0-2,1 0,17-4,23 2,140 0,-183-3,-5-1</inkml:trace>
  <inkml:trace contextRef="#ctx0" brushRef="#br0" timeOffset="3419.747">1496 549,'-170'404,"110"-301,60-103,0-1,0 1,0-1,0 0,0 1,0-1,0 1,-1-1,1 1,0-1,-1 1,1-1,0 1,-1 0,1-1,0 1,-1-1,1 1,-1 0,1-1,0 1,-1 0,1-1,-1 1,1 0,-1 0,0-1,1 1,-1 0,1 0,-1 0,1 0,-1 0,1 0,-1 0,0 0,1 0,-1 0,1 0,-1 0,1 0,-1 1,1-1,-1 0,1 0,-1 1,1-1,-1 0,1 1,-1-1,1 0,-1 1,1-1,0 0,-1 1,1-1,0 1,-1-1,1 1,0-1,0 1,-1-1,1 1,0-1,0 1,0 0,2-46,10 9,1 0,2 0,2 1,1 1,1 1,2 1,1 1,12-12,12-20,-42 56,-2 3,0 1,-1 0,1 0,0 0,0 1,1-1,-1 0,0 1,1 0,0-1,0 1,-1 0,1 0,0 1,0-1,1 1,0-1,-2 3,-1 0,1 0,-1 0,0 0,0 1,0-1,1 0,-1 1,-1-1,1 1,0-1,0 1,0 0,-1-1,1 1,-1 0,0-1,1 1,-1 0,0 0,0-1,0 1,0 0,0 0,0-1,-1 1,2 1,-4 261,3-263,-1 0,1 0,0 0,-1 0,1 0,0 1,0-1,0 0,0 0,0 0,0 0,0 0,0 0,1 0,-1 1,0-1,1 0,-1 0,1 0,-1 0,1 0,-1 0,1-1,0 1,-1 0,1 0,0 0,0 0,0-1,0 1,-1 0,1-1,0 1,0-1,0 1,0-1,0 1,1-1,-1 0,0 0,0 1,0-1,0 0,0 0,0 0,0 0,0 0,1 0,-1-1,0 1,0 0,0 0,0-1,0 1,0-1,0 1,0-1,0 1,0-1,0 0,0 0,-1 1,1-1,0 0,0 0,-1 0,1 0,0 0,-1 1,1-2,94-131,43-68,-71 99,-67 103,0-1,0 1,0-1,0 1,0-1,0 1,0-1,0 1,1-1,-1 1,0-1,0 1,1-1,-1 1,0-1,1 0,-1 1,0-1,1 0,-1 1,1-1,-1 0,0 1,1-1,-1 0,1 0,-1 0,1 1,-1-1,1 0,-1 0,1 0,-1 0,1 0,-1 0,1 0,-1 0,1 0,-1 0,1 0,-1 0,1 0,-1-1,1 1,-1 0,1 0,-1-1,1 1,-1 0,0 0,1-1,-1 1,1 0,-1-1,0 1,1-1,-5 50,-51 198,29-78,19-142,0-3</inkml:trace>
  <inkml:trace contextRef="#ctx0" brushRef="#br0" timeOffset="3917.415">2061 859,'-228'271,"208"-248,10-11,20-26,140-163,-23 42,-127 135,1-1,-1 1,0-1,1 0,-1 1,1-1,-1 1,1 0,-1-1,1 1,-1-1,1 1,-1 0,1-1,0 1,-1 0,1 0,0-1,-1 1,1 0,-1 0,1 0,0 0,-1 0,1 0,0 0,-1 0,1 0,0 0,-1 0,1 0,0 1,-1-1,1 0,0 0,-1 1,1-1,-1 1,1-1,-1 0,1 1,-1-1,1 1,-1-1,1 1,-1-1,0 1,1-1,-1 1,1 0,9 39,-7-23,37 171,-38-163</inkml:trace>
  <inkml:trace contextRef="#ctx0" brushRef="#br0" timeOffset="4168.072">1891 1113,'39'-4,"16"-3,5 1,-8 1</inkml:trace>
  <inkml:trace contextRef="#ctx0" brushRef="#br0" timeOffset="12068.895">0 775,'0'-22,"1"0,1 0,1 1,1-1,1 1,1-1,0 2,2-1,7-13,-14 32,23-52,3 1,1 2,29-38,-24 42,-27 36,0 0,1 0,0 1,1-1,0 1,1 1,0 0,0 0,1 1,0 0,1 1,-1 0,2 0,-1 1,0 1,1 0,7-2,106-16,-118 21,0 0,0 1,1-1,-1 2,0-1,1 1,-1 0,1 0,-1 1,0 0,1 0,-1 1,0 0,0 0,0 1,0 0,-1 0,1 0,-1 1,4 2,-10-6,-1 1,1-1,-1 0,1 0,0 0,-1 0,1 0,0 1,-1-1,1 0,0 0,-1 0,1 1,0-1,-1 0,1 1,0-1,0 0,0 1,-1-1,1 0,0 1,0-1,0 0,0 1,-1-1,1 0,0 1,0-1,0 1,0-1,0 0,0 1,0-1,0 1,0-1,0 0,0 1,0-1,1 1,-1-1,0 0,0 1,0-1,0 0,1 1,-1-1,0 0,0 1,1-1,-1 0,-40-7,-183-100,222 106,0 1,0-1,0 1,-1 0,1 0,0 0,0-1,0 1,0 0,0 0,0 0,0 1,0-1,-1 0,1 0,0 1,0-1,0 0,0 1,0-1,0 1,0-1,0 1,1 0,-1-1,0 1,0 0,0 0,1 0,-1-1,0 1,1 0,-1 0,1 0,-1 0,1 0,-1 0,1 0,0 0,-1 0,1 1,0-1,0 0,0 1,-4 56,4-50,8 133,-8-140,1 0,-1 0,1 0,-1 0,1 0,-1 0,1 0,0-1,0 1,-1 0,1 0,0 0,0-1,0 1,0 0,0-1,0 1,0-1,0 1,0-1,0 0,0 1,0-1,0 0,1 0,-1 0,0 0,0 0,0 0,0 0,0 0,1 0,-1 0,0-1,0 1,0 0,0-1,0 1,0-1,0 1,0-1,0 0,0 1,0-1,0 0,49-36,-43 31,97-59,-103 65,0 0,0-1,0 1,1 0,-1 0,0-1,0 1,0 0,0 0,0 0,0 0,0 1,1-1,-1 0,0 0,0 1,0-1,0 1,0-1,0 1,0-1,0 1,0-1,0 1,-1 0,1 0,0-1,0 1,0 0,-1 0,1 0,-1 0,1 0,-1 0,1 0,-1 0,1 0,-1 0,0 0,1 0,-1 0,0 0,0 1,0-1,0 0,0 0,0 0,0 0,-1 0,1 0,0 1,-4 13</inkml:trace>
</inkml:ink>
</file>

<file path=ppt/ink/ink5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8,'-10'5,"3"1,1-4,7-9,-2-1,0 4,-5 3,-6 6,3 3,9 0,8-1,9-3,0-1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0,'18'252,"5"-105,-15-101,-2 0,-2 1,-2-1,-2 0,-5 32,-3-50,8-28,0-1,0 1,0 0,0-1,0 1,0 0,0-1,0 1,0 0,0-1,0 1,0 0,0 0,-1-1,1 1,0 0,0-1,0 1,-1 0,1 0,0-1,0 1,-1 0,1 0,0 0,0 0,-1-1,1 1,0 0,-1 0,1 0,0 0,-1 0,1 0,0 0,0 0,-1 0,1 0,0 0,-1 0,1 0,0 0,-1 0,1 0,0 0,-1 0,1 0,0 0,-1 1,1-1,0 0,0 0,-1 0,1 1,0-1,0 0,-1 0,1 1,-3-20,0-1</inkml:trace>
</inkml:ink>
</file>

<file path=ppt/ink/ink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582 220,'44'5,"0"-2,-1-2,1-2,0-2,0-2,-1-2,0-1,-1-3,16-6,283-145,-339 160,1 0,0 0,0 1,0 0,0-1,0 1,0 0,0 0,0 1,0-1,0 1,0-1,1 1,-1 0,0 0,0 1,0-1,1 1,-1-1,0 1,0 0,0 0,0 0,0 1,0-1,0 1,-1-1,1 1,-1 0,1 0,-1 0,1 1,-1-1,0 1,0-1,0 1,-1-1,1 1,0 0,-1 0,0 0,1 1,0 14,-1-1,0 1,-1 0,-1-1,-1 1,0-1,-1 1,-2 3,-7 50,-79 671,89-583,1-160,1 1,0-1,-1 1,1-1,0 1,-1-1,1 1,-1-1,1 1,0 0,-1-1,1 1,-1-1,1 1,-1 0,0 0,1-1,-1 1,1 0,-1 0,0 0,1-1,-1 1,1 0,-1 0,0 0,1 0,-1 0,1 0,-1 0,0 1,1-1,-1 0,1 0,-1 0,0 1,1-1,-1 0,1 0,-1 1,1-1,-1 1,1-1,-1 0,1 1,-1-1,1 1,0-1,-1 1,1-1,0 1,0-1,-1 1,1 0,0-1,0 1,0-1,-1 1,1 0,0-1,-5-5,-8-7,-1 0,1 1,-2 0,0 2,0-1,0 2,-1 0,-1 1,1 0,-1 2,0 0,-1 1,1 0,-1 1,-7 1,-13 0,0 2,1 2,-1 1,0 2,1 2,0 1,0 2,1 1,0 2,-32 17,-18 14,3 4,2 3,2 3,2 4,3 3,-14 20,36-25,35-32</inkml:trace>
  <inkml:trace contextRef="#ctx0" brushRef="#br0" timeOffset="454.474">1091 673,'505'-109,"-464"98,43-3,-81 17,-1-1,0 1,0-1,-1 1,1-1,-1 1,1 0,-1 0,0 0,0 0,0 0,0 0,0 0,-1 0,1 0,-1 0,0 1,0-1,0 0,-1 0,1 0,-1 0,1 0,-1 1,0-1,0-1,-1 1,1 0,-1 0,1 0,-1 0,0 3,-44 181,46-172,-3 7,2 1,1-1,1 1,0-1,2 0,1 1,3 9,0-14</inkml:trace>
  <inkml:trace contextRef="#ctx0" brushRef="#br0" timeOffset="4668.46">1825 1378,'26'-12,"0"-1,0-1,-2-1,0-2,0 0,-2-1,0-1,-1-2,-1 0,-1-1,-1 0,-1-2,2-5,-4 9,62-66,-58 68,-1-2,0 0,-2-1,0-1,-2 0,12-23,-21 33,-2 7,0 1,0-1,-1 1,0-1,0 0,0 0,0 0,-1 0,0 0,0 0,0-1,-1 1,1 0,-1 0,-1-1,1 1,-1 0,0 0,0 0,0 0,-1-1,-1 5,1 0,-1 0,1 0,-1 1,1-1,-1 1,1 0,-1-1,1 1,-1 1,1-1,-1 0,0 1,1-1,-1 1,1 0,0-1,-1 1,1 0,0 1,-1-1,1 0,0 1,0-1,0 1,0 0,0-1,1 1,-2 1,-8 5,1 0,-1 1,2 1,-1 0,1 0,1 0,0 1,0 1,1-1,-2 5,9-15,-1 1,1-1,-1 0,1 1,0-1,-1 0,1 1,0-1,0 1,0-1,0 0,0 1,0-1,0 1,1-1,-1 0,0 1,1-1,-1 0,1 1,0-1,-1 0,1 0,0 0,0 1,-1-1,1 0,0 0,0 0,0 0,1-1,-1 1,0 0,0 0,0-1,1 1,-1 0,0-1,1 1,-1-1,0 0,1 1,-1-1,65 6,-62-6,144-24,-146 23,0 1,0-1,0 1,-1 0,1 0,0 0,0 0,0 0,0 1,0-1,0 1,0-1,0 1,0 0,0-1,-1 1,1 0,0 0,-1 0,1 1,-1-1,1 0,-1 1,1-1,-1 0,0 1,0 0,0-1,0 1,0 0,0-1,0 1,0 0,-1 0,1 0,-1 0,1 0,-1 0,0 0,0 0,0 1,-17 81,-33 62,49-142,0 0,1 0,-1 0,1 0,0-1,0 1,1 0,-1 0,1 0,0 0,0 0,0-1,0 1,1 0,-1-1,1 1,0-1,0 0,0 0,1 1,-1-1,1-1,-1 1,1 0,0-1,0 1,0-1,1 0,-1 0,1 0,-1 0,1-1,3 2,16 3</inkml:trace>
  <inkml:trace contextRef="#ctx0" brushRef="#br0" timeOffset="8492.855">2897 1152,'-39'-17,"74"4,7 7,-1-2,0-2,0-2,-2-2,1-1,22-14,26-43,-85 69,0 0,0-1,0 1,-1-1,0 0,0 0,0 0,0 0,0 0,-1-1,0 1,0 0,0-1,0 1,-1 0,1-1,-1 1,0-1,-1 1,1-1,-1 1,0 0,0-1,0 1,0 1,-1 1,1-1,-1 1,1 0,-1-1,0 1,0 0,0 0,0 0,0 1,0-1,0 0,-1 1,1-1,-1 1,1 0,-1 0,1 0,-1 0,0 0,1 1,-1-1,0 1,0 0,1 0,-1 0,0 0,0 0,0 0,-2 1,-80 32,68-22,1 0,1 2,0 0,0 0,2 2,-1 0,2 0,0 1,1 1,-3 6,9-18,1 1,-1 0,1 0,1 1,-1-1,1 1,0 0,0-1,1 1,0 0,1 1,-1-1,1 0,0 0,1 1,0-1,0 0,1 1,0-1,0 0,0 1,1-1,0 0,1 0,-1-1,1 1,1 0,-1-1,1 0,3 4,3 0,1 0,0-1,0-1,0 0,1 0,1-1,-1-1,1 0,0 0,0-2,1 1,-1-2,1 0,0 0,0-2,0 1,0-2,5 0,12-1,0-1,-1-2,1-1,-1-1,0-2,-1 0,0-3,0 0,-1-2,0 0,-1-2,-1-2,22-17,-30 20,-1 3,0-1,-1-1,0 0,-1-1,-1-1,0-1,-1 0,-1 0,0-1,3-8,-14 21,0-1,-1 1,1 0,-1 0,1-1,-1 1,-1 0,1-1,-1 1,1 0,-1 0,0-1,-1 1,1 0,-1 0,1 0,-1 0,-1 1,1-1,0 1,-1-1,0 1,0 0,0 0,0 0,0 0,-1 0,1 1,-1-1,0 1,1 0,-1 0,0 1,0-1,0 1,-1 0,1 0,0 0,0 1,-1-1,1 1,0 0,-1 0,1 0,0 1,0 0,-1 0,1 0,0 0,0 1,0-1,-3 3,-2-1,-1 1,1 1,0-1,0 1,1 1,0 0,0 0,0 1,1 0,-1 0,2 0,-1 1,1 0,0 1,1-1,0 1,1 0,-1 0,2 1,-1-1,1 1,1 0,0 0,0 0,1 0,0 0,1 0,0 0,0 0,1 1,1-1,0 0,0-1,1 1,0 0,0-1,1 1,4 5,-3-6,1-1,0 0,0-1,1 1,0-1,0 0,0-1,1 1,0-2,0 1,1-1,0 0,0-1,0 0,0 0,1-1,-1 0,1-1,0 0,-1-1,1 0,0 0,0-1,13 1,1 0,-1-2,0-1,0 0,0-2,0-1,-1 0,0-2,0-1,0 0,-1-2,12-7,-17 9</inkml:trace>
  <inkml:trace contextRef="#ctx0" brushRef="#br0" timeOffset="9837.121">4985 898,'204'-149,"-151"123,-52 26,0-1,0 1,1 0,-1 0,0 0,0 0,0 0,1 0,-1 1,0-1,0 0,0 0,0 1,1-1,-1 1,0-1,0 1,0 0,0-1,0 1,0 0,0 0,0 0,-1-1,1 1,0 0,0 0,-1 0,1 0,-1 0,1 1,-1-1,1 0,-1 0,1 0,-1 0,0 1,0-1,0 0,0 0,0 0,0 1,14 140,-12-104,1-1,2 0,1 0,2 0,1-1,12 27,-9-31,36 58,-46-90,1 0,-1 1,0-1,0 0,0 0,0-1,1 1,-1 0,0-1,0 1,0-1,0 0,0 0,0 0,0 0,0 0,0 0,0 0,-1-1,1 1,0-1,-1 1,1-1,-1 1,0-1,1 0,-1 0,0 0,0 0,0 0,0 0,-1 0,1 0,0 0,-1 0,0 0,1-1,-1 1,0 0,0-1,2-2,130-370,-105 298,-22 66</inkml:trace>
  <inkml:trace contextRef="#ctx0" brushRef="#br0" timeOffset="10073.216">5917 870,'0'38,"0"23,0 5,0-4,0-7,0-13</inkml:trace>
  <inkml:trace contextRef="#ctx0" brushRef="#br0" timeOffset="10221.348">5917 474</inkml:trace>
  <inkml:trace contextRef="#ctx0" brushRef="#br0" timeOffset="13056.442">6340 362,'-17'30,"10"4,3 1,0-1,3 1,0 0,4 19,-1 16,28 310,-33-300,9-101,2 1,1-1,1 2,0-1,1 2,1-1,1 2,1-1,0 2,1 0,1 1,0 0,1 1,1 1,0 1,1 0,0 2,0 0,2 0,-18 8,1 0,-1 0,0 0,0 1,1-1,-1 1,1 0,0 0,-1 0,1 0,0 0,-1 1,1 0,0 0,0 0,-1 0,1 0,0 1,-1 0,1-1,0 1,-1 1,1-1,-1 1,1-1,-1 1,0 0,0 0,0 0,0 1,0-1,0 1,-1-1,1 1,-1 0,0 0,1 0,-2 0,1 1,0 0,2 9,0 0,-1-1,-1 1,0 0,-1 1,-1-1,0 0,0 0,-2 0,1 0,-2 0,0 0,0 0,-1 0,-1-1,0 0,0 0,-1 0,-6 7,3-7,-1-1,0 0,-1-1,0 0,0-1,-1 0,0 0,-1-2,1 0,-2 0,1-1,-1 0,0-1,0-1,0-1,-1 0,1 0,-3-1,12-2,-1 0,1 0,0 0,-1 0,1-1,0 0,0 0,-1-1,1 1,0-1,0 0,1-1,-1 1,0-1,1 0,-1 0,1 0,0-1,-3-2,-2-9</inkml:trace>
  <inkml:trace contextRef="#ctx0" brushRef="#br0" timeOffset="13890.794">6764 1293,'88'-66,"-2"-4,62-67,-135 124,-2 0,0-2,0 1,-1-1,-1-1,-1 1,0-2,3-10,-10 24,0 0,-1 1,1-1,-1 0,0 0,0 0,0 0,0 0,0 0,0 0,-1 1,0-1,1 0,-1 0,0 0,0 1,-1-1,1 0,0 1,-1 0,0-1,1 1,-1 0,0-1,0 1,-1 0,1 1,0-1,0 0,-1 1,1-1,-1 1,0 0,1-1,-1 2,0-1,0 0,0 0,1 1,-1-1,0 1,0 0,0 0,0 0,0 0,0 1,0-1,0 1,1 0,-1 0,0 0,0 0,1 0,-1 0,1 1,-1-1,1 1,-1 1,0-3,1 1,-1 0,1 0,0 0,0 1,0-1,-1 0,1 1,0-1,1 1,-1 0,0-1,0 1,1 0,-1 0,1 0,0 1,-1-1,1 0,0 0,0 1,0-1,1 1,-1-1,1 0,-1 1,1-1,0 1,0 0,0-1,0 1,0-1,1 1,-1-1,1 0,-1 1,1-1,0 1,0-1,0 0,1 0,-1 1,0-1,1 0,-1 0,1 0,0-1,0 2,92 29,-88-32,0 0,0 1,-1-1,1 1,0 1,0-1,-1 1,1 0,-1 0,0 1,0-1,1 1,-2 0,1 1,0-1,-1 1,1 0,-1 0,0 0,-1 1,1-1,-1 1,1 0,-2 0,3 4,-3-2,-1 1,0 0,0 0,0 0,-1 0,0 0,-1 0,0 0,0 0,-1 0,0-1,0 1,-1 0,1-1,-2 0,1 1,-2 0,-11 31,16-39,-1 1,1-1,0 0,-1 1,1-1,0 1,-1-1,1 1,0-1,0 1,0 0,0-1,-1 1,1-1,0 1,0-1,0 1,0-1,0 1,0 0,0-1,1 1,-1-1,0 1,0-1,0 1,0-1,1 1,-1-1,0 1,1-1,-1 1,0-1,1 1,-1-1,0 1,1-1,-1 0,1 1,-1-1,1 0,-1 1,1-1,-1 0,1 0,-1 0,1 1,-1-1,1 0,0 0,-1 0,1 0,-1 0,1 0,-1 0,1 0,0 0,-1 0,1 0,-1-1,1 1,-1 0,1 0,-1 0,1-1,0 1,14-6</inkml:trace>
  <inkml:trace contextRef="#ctx0" brushRef="#br0" timeOffset="14610.871">7808 785,'-29'12,"1"2,1 1,1 2,0 0,1 2,0 1,2 0,1 2,-19 23,39-44,0 0,1 0,-1 0,0 0,1 1,-1-1,1 1,-1-1,1 1,0-1,0 1,0 0,0 0,0-1,0 1,0 0,0 0,1 0,-1 0,1 0,-1 0,1 0,0 0,0 0,0 0,0 0,0 0,0 0,1 0,-1 0,1 0,-1 0,1 0,0 0,0 0,0 0,0 0,0-1,0 1,0 0,1-1,-1 1,0-1,1 0,0 1,-1-1,1 0,0 0,-1 0,1 0,0 0,0 0,14-2,0 0,-1-1,1 0,-1-2,0 0,0 0,0-2,0 0,-1 0,10-7,-17 10,114-68,-120 70,0 0,0 1,0-1,0 0,0 1,0 0,1-1,-1 1,0 0,0-1,0 1,1 0,-1 0,0 0,0 0,1 0,-1 0,0 0,0 1,1-1,-1 0,0 1,0-1,0 1,0-1,0 1,0-1,0 1,0 0,0 0,0 0,0-1,0 1,0 0,0 0,-1 0,1 0,0 0,-1 0,1 1,0-1,9 59,-6-24,-3-32,1-1,-1 1,1 0,-1-1,1 1,0-1,0 0,1 1,-1-1,1 0,0 0,0-1,0 1,0-1,0 1,0-1,1 0,-1 0,1 0,-1-1,1 1,0-1,-1 0,1 0,0 0,0-1,0 1,0-1,0 0,3 0,4-1,0 0,0 0,0-1,0-1,-1 0,1-1,-1 1,1-2,-1 0,4-3,21-14,-2-2,0-2,-1-1,-2-1,-1-1,-1-2,-2-1,-1-1,15-28,-18 24,-2-1,-2-1,-2 0,-1-2,-2 1,-2-2,-1 0,-3 0,-1 0,-2-1,-2-13,-1 48,0-1,0 1,-1-1,0 0,0 1,-1-1,-1 1,1-1,-1 1,0 0,-1 0,0 0,0 0,-1 0,0 1,-1-1,1 1,-1 0,-1 0,1 1,-1 0,-3-3,6 7,0 1,0 1,0-1,0 0,0 1,0-1,0 1,0 0,0 0,0 0,0 1,0-1,0 1,0-1,0 1,0 0,0 0,1 0,-1 1,0-1,0 1,1-1,-1 1,1 0,0 0,0 0,-1 0,1 1,1-1,-1 0,0 1,-1 1,-40 93,33 100,11-149,6 50,3-1,5 0,9 20,-4-15,18 105,-40-183,-12-30,-25-87,29 73</inkml:trace>
  <inkml:trace contextRef="#ctx0" brushRef="#br0" timeOffset="20311.486">8089 644,'29'5,"24"1,8 0,-3-1,-5-1,-2-2,-6-1,-4 0,-6-1,-3 0,-8-6,-2 0,-1-1,1 2,2 1,-4 2</inkml:trace>
  <inkml:trace contextRef="#ctx0" brushRef="#br0" timeOffset="22680.192">8993 841,'8'-18,"-13"25,-17 30,16-28,-1 1,1-1,1 1,-1 0,2 0,-1 0,2 1,-1 0,1-1,1 1,0 0,0 1,2-1,-1 0,1 0,1 0,0 1,0-1,1 0,0 0,1 0,1-1,0 1,0-1,1 0,4 8,0-12,0 0,0 0,0-1,1 0,0 0,0-1,0 0,0-1,1-1,-1 1,1-2,-1 1,1-1,0-1,0 0,-1-1,1 0,0 0,-1-1,1 0,-1-1,1-1,-1 1,0-2,0 0,10-2,0-1,-1-1,0-1,0-1,-1-1,-1 0,0-1,0-1,-2 0,0-1,0-1,8-13,69-92,-100 131,0 0,1 0,0 1,0 0,1 0,1 1,0 0,0 0,1 0,1 0,0 1,1-1,-1 12,2-17,0 1,1-1,0 0,0 1,1-1,0 0,0 1,1-1,0 0,0 0,0 0,1-1,0 1,1 0,-1-1,1 0,1 0,-1 0,1 0,0-1,0 0,0 0,1 0,0-1,0 0,0 0,0 0,1-1,0 0,-1 0,1 0,0-1,0 0,3 0,-2-5,0 0,0 0,0 0,0-1,-1 0,1-1,-1 0,0 0,-1 0,1-1,-1 0,0 0,-1-1,1 1,-1-1,0 0,-1-1,0 1,0-1,-1 0,0 0,0 0,-1 0,0-1,1-4,-1 7,0-1,0 1,-1-1,1 1,-2-1,1 1,-1-1,0 0,0 1,0-1,-1 0,0 1,-1-1,1 1,-1 0,-1-1,1 1,-1 0,0 0,0 0,-1 1,0-1,0 1,0 0,0 0,-1 0,0 1,0-1,0 1,-1 0,1 1,-1-1,-3 0,5 2,-1 0,1 1,-1 0,1 0,-1 0,0 0,0 1,1 0,-1 0,0 0,1 0,-1 1,0-1,1 1,-1 1,1-1,-1 1,1-1,-2 2,6-2,1 0,-1 0,0 0,1 0,-1 0,1 0,-1 0,1 0,-1-1,1 1,0 0,-1 0,1-1,0 1,0 0,0-1,-1 1,1-1,0 1,0-1,0 1,0-1,0 0,0 1,0-1,0 0,0 0,0 0,0 1,0-1,0 0,0-1,0 1,1 0,17 2,1-1,-1-1,1-1,-1-1,1 0,-1-1,0-2,0 0,14-5,21-5,58 1,-109 14,1 0,0 1,-1-1,1 1,-1-1,1 1,-1 0,0 0,1 1,-1-1,0 1,0-1,0 1,0 0,0 0,0 1,-1-1,1 0,-1 1,1 0,-1 0,0-1,0 1,0 0,-1 1,1-1,-1 0,1 0,0 4,-1 8,0 0,0 0,-1 1,-1-1,-1 0,0 0,-1 0,0 0,-5 9,0 11,-8 27,17-62,0 0,1 0,-1 0,1-1,-1 1,0 0,1-1,-1 1,0-1,0 0,0 1,1-1,-1 0,0 0,0 1,0-1,0 0,0 0,0 0,0 0,-1-1,1 1,0 0,-1 0,1 0,0-1,-1 1,0 0,1-1,-1 1,1-2,0 2,123-126,-70 78,-35 33,0 0,1 1,0 1,1 1,1 1,0 0,0 2,9-2,-30 11,0 0,0 1,0-1,0 1,0-1,0 0,0 1,0 0,0-1,0 1,0 0,0-1,1 1,-1 0,0 0,0 0,0 0,0 0,0 0,0 0,1 1,-1-1,0 0,0 0,0 1,0-1,0 1,0-1,0 1,0 0,0-1,0 1,0 0,-1-1,1 1,0 0,0 0,-1 0,1 0,0 0,-1 0,1 0,-1 0,1 0,-1 0,0 0,1 0,-1 0,0 0,0 0,0 1,0-1,0 0,0 0,0 0,0 0,0 0,-1 0,1 1,0-1,-1 0,1 0,-1 0,1 0,-1 0,-26 67,-11 51,37-114,1 0,0 1,0-1,0 0,1 0,-1 0,1 0,1 0,-1 0,1-1,-1 1,1 0,1-1,-1 1,1-1,0 0,0 1,0-1,0-1,1 1,-1 0,1-1,1 1,9 7</inkml:trace>
  <inkml:trace contextRef="#ctx0" brushRef="#br0" timeOffset="23207.864">10941 785,'-13'0,"0"0,1 1,-1 1,0 0,1 0,0 2,-1-1,1 2,1-1,-1 2,1 0,0 0,-1 1,10-5,-1 0,1 1,0-1,0 0,0 1,0-1,0 1,0 0,1 0,0 0,-1 0,1 0,0 0,0 0,1 0,-1 0,1 0,-1 0,1 0,0 1,0-1,0 0,1 0,-1 0,1 0,0 1,0-1,0 0,0 0,0-1,1 1,-1 0,1 0,0-1,0 1,0 0,81 86,-82-89,3 1,-1 1,1 0,-1 0,1 0,-1 0,0 0,0 1,0-1,0 1,0 0,0 0,-1 0,0 0,1 1,-1-1,0 0,-1 1,1 0,-1-1,1 1,-1 0,0 0,-1 0,1 0,0 0,-1-1,0 1,0 0,0 0,-1 0,1 0,-1 0,0 0,0 0,-1 0,1-1,-1 1,0 1,-6 1,1 0,-1-1,0 0,-1-1,1 0,-1 0,0 0,0-1,0-1,0 1,0-2,-1 1,1-1,-1 0,1-1,-1 0,1-1,-6-1,12 2,0-1,0 0,-1 0,1 0,0 0,0 0,0-1,1 1,-1-1,0 0,0 0,1 0,-1 0,1 0,0 0,0-1,0 1,-2-3,-4-12</inkml:trace>
  <inkml:trace contextRef="#ctx0" brushRef="#br0" timeOffset="24026.318">8993 390,'5'0,"1"0</inkml:trace>
  <inkml:trace contextRef="#ctx0" brushRef="#br0" timeOffset="25665.752">215 1914,'244'-20,"1"11,36 11,176-4,-51-25,-201 27,182-12,141-7,-160-5,110-7,68 3,-176 3,133-6,11 3,-202 17,167-8,-80-8,35 16,152-18,-10 15,-224 11,182-24,-82 15,298-5,-513-12,-214 29</inkml:trace>
  <inkml:trace contextRef="#ctx0" brushRef="#br0" timeOffset="29812.157">11222 1124,'-4'4,"-3"-2,6-2,2-1</inkml:trace>
  <inkml:trace contextRef="#ctx0" brushRef="#br0" timeOffset="30092.61">11195 898,'0'0</inkml:trace>
</inkml:ink>
</file>

<file path=ppt/ink/ink5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0,'-9'10,"-4"7,5 2,5-8,7-6,7-3,-2-2,-8-2,1 1,0-1</inkml:trace>
</inkml:ink>
</file>

<file path=ppt/ink/ink5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1 378,'5'0,"6"0,6 0,6 0,2 0,3 0,1 0,0 0,1 0,-1 0,0 0,0 0,-1 0,1 0,-11 0,-7 0</inkml:trace>
  <inkml:trace contextRef="#ctx0" brushRef="#br0" timeOffset="373.129">1 604,'19'0,"16"0,7 0,-4-4,-3-3,-3 1,-2 2,-2 0,0 2,-1 1,1 0,0 1,-5 1</inkml:trace>
  <inkml:trace contextRef="#ctx0" brushRef="#br0" timeOffset="879.797">989 68,'0'454,"-25"-322,21-135,4-8</inkml:trace>
  <inkml:trace contextRef="#ctx0" brushRef="#br0" timeOffset="1282.915">651 97,'16'-12,"0"1,1 0,0 1,1 1,0 1,1 1,0 0,0 2,0 0,1 1,-1 1,1 0,0 2,0 0,0 2,0 0,-1 1,13 3,53-3,111-1,-194-1,0 0,-1 0,1 0,0 0,0 0,-1 0,1 1,0-1,-1 1,1-1,-1 1,1 0,0-1,-1 1,1 0,-1 0,0 0,1 0,-1 0,0 1,1-1,-1 0,0 1,0-1,0 0,0 1,0 0,-1 9</inkml:trace>
  <inkml:trace contextRef="#ctx0" brushRef="#br0" timeOffset="1650.126">565 831,'29'-15,"29"-9,8-1,0 4,-9 1,-3 4,-6 4,-7 4,-5 4,-4-2,-3 0,-1 0,-1 2,0 2,0 0,0-3,1-1,-5 0</inkml:trace>
  <inkml:trace contextRef="#ctx0" brushRef="#br0" timeOffset="2496.358">1441 520,'-178'361,"164"-333,11-19,12-18,150-212,39 33,-198 187,1 0,-1 0,1 0,0 0,-1 0,1 0,0 1,0-1,0 0,-1 0,1 1,0-1,0 1,0-1,0 1,0-1,0 1,0-1,0 1,0 0,1 0,-1 0,0-1,0 1,0 0,0 0,0 0,0 1,0-1,0 0,1 0,-1 1,0-1,0 0,0 1,0-1,0 1,0 0,-1-1,1 1,0-1,0 1,0 0,0 0,-1 0,1 0,0-1,-1 1,1 0,-1 0,1 0,-1 0,1 0,-1 0,0 1,9 64,18 165,-27-229,0 1,0 0,-1-1,1 0,-1 1,1-1,-1 1,0-1,0 0,0 1,0-1,-1 0,1 0,0 0,-1 0,0 0,1 0,-1 0,0-1,0 1,0 0,0-1,0 0,0 1,-1-1,1 0,0 0,0 0,-1-1,1 1,-1-1,1 1,-1-1,1 0,-1 0,1 0,-1 0,1 0,-1 0,1-1,-3 0,-5-1,1 0,-1-1,1 0,0 0,0-1,0-1,0 1,1-1,-1-1,-1-2,-92-93,88 89</inkml:trace>
  <inkml:trace contextRef="#ctx0" brushRef="#br0" timeOffset="5503.86">2146 40,'-7'1,"-1"-1,1 2,0-1,-1 1,1 0,0 0,0 1,1 0,-1 0,0 1,1 0,0 0,0 0,0 1,1 0,-1 0,1 0,0 1,1 0,-1 0,1 0,0 0,1 1,0-1,0 1,0 0,0 0,1 0,0 5,-60 247,60-246,0-1,1 1,1 0,0 0,0-1,1 1,1 0,1 0,-1-1,2 0,0 1,0-1,1-1,1 1,0-1,0 0,1 0,1 0,0-1,0-1,1 1,0-1,0-1,1 1,0-2,1 1,0-2,0 1,6 1,3-5,0-1,0 0,1-2,-1 0,0-2,0 0,0-1,0-1,0-1,-1 0,0-2,0 0,0-1,3-4,-2 5,0-2,-1-1,0 0,-1-2,0 0,-1 0,-1-2,1 0,-2-1,0-1,-1 0,-1-1,0 0,-2-1,0-1,0 0,-2 0,0-1,-2 0,5-18,-10 30,-1-1,0 1,-1-1,0 0,0 1,-1-1,0 0,0 1,-1-1,0 1,0-1,-1 1,0 0,-1 0,0 0,0 1,-1-1,0 1,0 0,0 0,-1 1,0 0,-2-2,-6-4,1 1,-2 0,1 1,-2 0,1 1,-1 1,-1 1,1 0,-1 1,-15-3,13 5,0 1,0 1,0 1,0 0,0 2,0 0,0 1,0 1,1 1,-1 0,1 1,0 1,0 1,0 1,1 1,1 0,-1 1,1 0,1 1,0 1,1 1,-2 2,-6 11</inkml:trace>
  <inkml:trace contextRef="#ctx0" brushRef="#br0" timeOffset="5969.885">1920 491,'111'-50,"-95"41,0 0,1 1,0 0,0 2,1 0,-1 1,1 0,1 2,-1 0,11 0,-24 4,-1 0,0 1,1-1,-1 1,0 0,0 0,0 0,0 1,0-1,-1 1,1 0,-1 0,1 0,-1 1,0-1,-1 1,1 0,-1-1,1 1,-1 0,0 1,0-1,-1 0,1 2,24 37,-18-36,0-1,0 0,1 0,0-1,0 0,0 0,1-1,-1 0,1-1,0 0,0-1,0 0,0-1,0 1,0-2,1 0,-1 0,0-1,0 0,1 0,-1-2,0 1,-1-1,7-3,-2-5,-17 7</inkml:trace>
</inkml:ink>
</file>

<file path=ppt/ink/ink5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0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57 113,'5'5,"6"2,6-1,5-1,4-1,2-2,1-1,0 4,0 1,1 0,-1-1,0-2,-1-1,0-1,-4-6,-7-1</inkml:trace>
  <inkml:trace contextRef="#ctx0" brushRef="#br0" timeOffset="261.889">0 367,'39'-4,"16"-3,5 1,-3 2,-7 0,-7 2,-11 1</inkml:trace>
  <inkml:trace contextRef="#ctx0" brushRef="#br0" timeOffset="832.258">226 0,'42'59,"-25"-41,130 127,-146-140,0-1,0 1,0 0,-1 0,0 0,0-1,0 1,0 0,-1 0,0 0,0-1,0 1,0 0,-1-1,0 1,0-1,0 1,-1-1,1 0,-1 0,0 0,0-1,0 1,-1-1,1 1,-1-1,0 0,0 0,0-1,0 1,0-1,0 0,-2 0,-8 10,-15 12,3-4,1 2,1 0,1 2,2 0,-17 24,29-30,7-5</inkml:trace>
</inkml:ink>
</file>

<file path=ppt/ink/ink5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0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31 311,'-2'2,"0"-1,1 1,-1 0,0 0,1 0,-1 0,1 0,0 0,-1 0,1 1,0-1,1 0,-1 1,0-1,1 0,-1 1,1-1,-1 1,1-1,0 3,0-2,-9 247,11-154,10-1,-12-93,1 0,0 1,0-1,0 0,0 1,0-1,0 0,1 0,-1 0,1 0,0 0,-1 0,1-1,0 1,0-1,0 1,0-1,0 1,1-1,-1 0,0 0,1 0,-1-1,0 1,1 0,-1-1,1 0,-1 1,1-1,-1 0,1 0,-1 0,1-1,-1 1,1-1,0 0,14-5,0-1,0 0,-1-2,0 0,0 0,-1-2,-1 0,0-1,0 0,-1-1,-1 0,0-1,-1 0,0-1,-1-1,2-5,-12 22,0 0,0 0,0-1,0 1,0 0,0 0,1 0,-1 0,0-1,1 1,-1 0,0 0,1-1,-1 1,1 0,-1-1,1 1,-1 0,1-1,-1 1,1-1,0 1,-1-1,1 1,0-1,-1 1,1-1,0 0,0 1,0-1,-1 0,1 0,0 1,0-1,0 0,0 0,-1 0,1 0,0 0,0 0,0 0,0-1,-1 1,1 0,0 0,0-1,0 1,-1 0,1-1,0 1,-1-1,1 1,0-1,-1 1,1-1,0 1,-1-1,1 0,-1 1,1-1,-1 0,0 0,1 1,-1-1,0 0,1 0,-1 0,0 1,0-1,1-1,9 39,-8-27,0 1,1 0,0-1,1 0,0 1,1-2,0 1,0 0,1-1,1 0,-1 0,1-1,1 0,0 0,-5-6,0 0,0 0,0-1,0 1,0-1,0 0,1 0,-1 0,0 0,1-1,-1 1,1-1,-1 0,1 0,-1 0,0-1,1 1,-1-1,1 1,-1-1,0 0,0-1,0 1,1-1,-1 1,0-1,-1 0,1 0,0 0,2-2,66-82,-52 54,-2-1,-1 0,-1-1,-2-1,-1 0,-3-1,0 0,-2-3,-6 35,-1 1,1-1,-1 0,0 0,0 0,0 0,-1 1,0-1,1 0,-1 0,0 1,-1-1,1 1,-1-1,0 1,1-1,-3-1,-8-7</inkml:trace>
  <inkml:trace contextRef="#ctx0" brushRef="#br0" timeOffset="385.034">1019 1,'-40'155,"24"-61,16-92,0 1,0 0,1-1,-1 1,1 0,-1-1,1 1,0-1,0 1,0-1,0 1,1-1,-1 0,1 0,-1 1,1-1,0 0,0 0,0-1,0 1,0 0,0-1,0 1,0-1,1 0,-1 1,1-1,-1-1,1 1,-1 0,1 0,2-1,125-8,-91 0,-19 7,-7 3</inkml:trace>
  <inkml:trace contextRef="#ctx0" brushRef="#br0" timeOffset="665.613">793 565,'57'-10,"25"-7,2-2,-8 4,-12 3,-12 4,-11 4,-6 2,-10 6,-9 2</inkml:trace>
  <inkml:trace contextRef="#ctx0" brushRef="#br0" timeOffset="1165.528">934 706,'24'-1,"-15"0,0 0,1 1,-1 0,1 0,-1 1,0 1,1-1,-1 1,0 1,0 0,0 0,-1 0,1 1,-1 1,1 0,-8-2,0-1,0 1,0 0,-1 0,1 0,-1-1,0 1,0 0,0 0,0 0,-1 0,1 0,-1-1,1 1,-1 0,0 0,0-1,0 1,0-1,-1 1,1-1,-1 1,0-1,1 0,-1 0,0 1,0-1,0-1,-1 1,1 0,0-1,-1 1,1-1,-1 1,0-1,1 0,-1 0,0 0,-7 7,-4 2,7-5,0-1,0 2,0-1,1 1,-1 0,1 0,1 1,-1-1,1 1,0 1,1-1,0 1,0 0,0-1,-1 8,5-13,0 0,0-1,0 1,1 0,-1-1,0 1,1-1,-1 1,1-1,0 1,-1-1,1 1,0-1,0 0,0 1,0-1,0 0,0 0,0 0,1 0,-1 0,0 0,1 0,-1 0,0 0,1-1,-1 1,1 0,-1-1,1 0,0 1,-1-1,1 0,-1 0,1 1,0-1,-1-1,1 1,1 0,65-9,79-50,-129 50</inkml:trace>
</inkml:ink>
</file>

<file path=ppt/ink/ink5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5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0,2 0,1 0,0 0,1 0,-1 0,0 0,-5 0</inkml:trace>
</inkml:ink>
</file>

<file path=ppt/ink/ink5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6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0,'-6'158,"9"-109,0 245,-5-274,-1 1,0 0,-2-1,0 0,-2 0,0 0,-1-1,-1 0,0 0,-2-1,0 0,-1-1,-1-1,-1 1,14-17,0 0,0-1,0 1,0 0,0-1,-1 1,1 0,0 0,0-1,0 1,0 0,0-1,-1 1,1 0,0 0,0-1,0 1,-1 0,1 0,0 0,-1-1,1 1,0 0,0 0,-1 0,1 0,0 0,-1 0,1 0,0-1,-1 1,1 0,0 0,0 0,-1 0,1 0,0 0,-1 0,1 1,0-1,-1 0,1 0,0 0,12-33,-2 16</inkml:trace>
  <inkml:trace contextRef="#ctx0" brushRef="#br0" timeOffset="433.21">384 142,'-236'197,"234"-196,0 0,0 1,0 0,0-1,0 1,0 0,0 0,1 0,-1 0,1 0,-1 1,1-1,0 0,0 1,0-1,0 1,0-1,0 1,1-1,-1 1,1 0,0-1,0 1,0 0,0-1,0 1,1-1,-1 1,1 0,0-1,-1 1,1-1,0 1,1-1,-1 0,0 0,1 1,-1-1,1 0,0 0,-1 0,1 0,1 0,89 70,-63-50,-23-19,0 1,0-1,0 2,0-1,-1 1,1-1,-1 1,-1 1,1-1,-1 1,0 0,0 0,0 0,-1 0,0 1,0-1,-1 1,0 0,1 4,-4 6</inkml:trace>
  <inkml:trace contextRef="#ctx0" brushRef="#br0" timeOffset="1151.767">779 86,'-6'-3,"0"1,1 0,-1 0,0 1,-1 0,1 0,0 0,0 1,0-1,-1 2,1-1,0 1,0 0,0 0,0 0,0 1,0 0,0 0,0 1,1 0,-1 0,1 0,0 0,0 1,0 0,-3 3,0-2,-102 83,108-85,1-1,0 0,-1 1,1 0,0-1,0 1,1-1,-1 1,0 0,1 0,0 0,0-1,-1 1,2 0,-1 0,0-1,1 1,-1 0,1 0,0-1,-1 1,2 0,-1-1,0 1,0-1,1 1,-1-1,1 0,0 0,0 0,0 0,0 0,0 0,0 0,0 0,0-1,1 0,-1 1,1-1,-1 0,1 0,0 0,-1 0,1-1,0 1,0-1,-1 1,3-1,37 9,-31-8,-1 0,1 1,-1 0,0 0,0 2,0-1,0 1,0 0,-1 1,1 0,-1 1,-1 0,1 0,-1 1,0 0,0 0,-1 1,2 3,-5-5,1 0,-2 1,1 0,0 0,-1 0,-1 0,1 1,-1-1,0 1,-1-1,0 1,0 0,0 0,-1-1,0 1,-1 0,0 0,0-1,-1 1,0-1,0 1,0-1,-1 0,0 1,-1-1,0-1,0 1,-5 5,-1 0,-2-1,1 0,-1-1,-1 0,0-1,-1 0,1-2,-1 1,-12 3,20-8,0-1,0 0,-1 0,1 0,-1-1,1 0,-1 0,0-1,1 0,-1 0,0 0,1-1,-1 0,1 0,-1-1,1 0,0 0,-1-1,1 1,0-1,0 0,1-1,-1 0,-1-1,5 3,0 0,-1-1,1 1,0-1,0 1,0-1,0 0,1 0,-1 1,1-1,0 0,0-1,0 1,0 0,0 0,1 0,0-1,-1 1,1 0,0 0,0-1,1 1,-1 0,1 0,0-1,0 1,0 0,0 0,0 0,1 0,-1 0,1 0,0 1,2-3,81-80,2 42,-61 33</inkml:trace>
</inkml:ink>
</file>

<file path=ppt/ink/ink5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0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0,6 0,2 0,3 0,1 0,0 0,1 0,-1 0,-5 0</inkml:trace>
</inkml:ink>
</file>

<file path=ppt/ink/ink5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0,'-5'8,"1"-1,1 1,-1-1,2 1,-1 0,1 0,0 0,0 0,1 1,0-1,1 0,-1 1,2-1,0 3,-2 5,2 487,-1-491</inkml:trace>
  <inkml:trace contextRef="#ctx0" brushRef="#br0" timeOffset="467.429">312 142,'-58'42,"2"3,1 1,-8 14,61-59,-1 1,1-1,0 1,0 0,0-1,0 1,0 0,0 0,0 0,1 1,-1-1,1 0,0 1,-1-1,1 0,0 1,1 0,-1-1,0 1,1-1,-1 1,1 0,0 0,0-1,0 1,0 0,0-1,1 1,-1 0,1-1,0 1,-1-1,1 1,1-1,-1 1,0-1,0 1,1-1,0 0,-1 0,1 0,0 0,1 1,67 31,-61-32,0 1,0 0,-1 1,1 0,-1 0,0 1,-1 0,1 0,-1 1,0 0,0 0,0 0,-1 1,0 0,-1 1,0-1,2 3,-6-7,-1-1,1 1,0-1,-1 1,1 0,-1-1,0 1,0-1,0 1,0 0,0-1,0 1,-1 0,0-1,1 1,-1-1,0 1,0-1,0 0,-1 1,1-1,-9 12</inkml:trace>
  <inkml:trace contextRef="#ctx0" brushRef="#br0" timeOffset="1084.411">566 311,'-5'9,"-1"-1,0-1,1 1,0 1,0-1,1 0,0 1,0 0,1 0,0 0,1 0,0 1,1-1,0 1,0-1,1 1,0-1,1 1,0-1,1 4,-2-11,1 0,0 0,0-1,1 1,-1 0,0-1,0 1,1-1,-1 0,1 1,-1-1,1 0,0 0,0 0,-1 0,1 0,0 0,0 0,0-1,0 1,0-1,0 0,0 1,0-1,0 0,0 0,0 0,0 0,0 0,0-1,0 1,0-1,0 1,0-1,-1 0,1 0,1 0,67-40,-42 21,-2-1,-1-2,0 0,-2-2,0-1,8-14,-8 11,-20 60,-37 142,50-46,-13-118,0 0,0 1,-1 0,0-1,-1 1,0 0,-1 0,0 0,0 0,-1 0,0 0,-1-1,0 1,-1 0,1-1,-2 0,0 1,0-1,0-1,-1 1,-1-1,1 0,-1 0,-1 0,0 0,-63 36,68-43,-1 0,1 0,0-1,-1 1,1 0,-1-1,1 0,-1 1,1-1,-1 0,1 0,-1 0,1-1,0 1,-1-1,1 1,-1-1,1 0,0 0,-1 0,1 0,0 0,0 0,0-1,0 1,0-1,0 1,0-1,0 0,1 0,-1 0,0-6,0 1,1 0,0 0,1 0,0-1,0 1,0 0,1-1,0 1,0 0,1 0,0 0,0 0,1 0,0 0,0 1,0-1,1 1,0 0,0 0,1 0,-1 1,4-4,116-103,-96 91,41-19,-48 29</inkml:trace>
</inkml:ink>
</file>

<file path=ppt/ink/ink5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0,'-5'5,"-6"1,-2 5,7 1,4-3</inkml:trace>
</inkml:ink>
</file>

<file path=ppt/ink/ink5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0,'-5'10,"-6"3,-2 4,2-1</inkml:trace>
</inkml:ink>
</file>

<file path=ppt/ink/ink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31,'-262'423,"245"-395,-1-2,-2-1,0 0,-1-1,-19 15,10-23,30-16,0 0,-1 0,1 0,-1 0,1 0,-1 0,1 0,-1 0,1-1,0 1,-1 0,1 0,-1 0,1-1,0 1,-1 0,1 0,0-1,-1 1,1 0,0-1,-1 1,1-1,0 1,0 0,0-1,-1 1,1-1,0 1,0 0,0-1,0 1,0-1,0 1,-1-1,1 1,0-1,0 1,1 0,-1-1,0 1,0-1,0 1,0-1,0 1,0 0,1-1,-1 1,0-1,0 1,1 0,-1-1,0 1,0 0,1-1,-1 1,0 0,1-1,-1 1,0 0,1 0,-1-1,1 1,-1 0,1 0,-1 0,0 0,1 0,-1 0,145-188,85-89,-77 134,-152 142,0 0,0 1,1-1,-1 0,0 0,1 1,-1-1,1 0,-1 1,0 0,1-1,-1 1,1 0,-1 0,1-1,-1 1,1 0,-1 1,1-1,-1 0,1 0,-1 1,1-1,-1 1,1-1,-1 1,0 0,1-1,-1 1,0 0,0 0,1 0,-1 0,0 0,0 0,0 0,0 0,0 1,0-1,-1 0,1 0,0 1,-1-1,1 1,-1-1,1 0,-1 1,1 1,14 76,-4 95,23-1,-6 5,-31-160,-20-34,22 15,-227-230,139 161,71 58</inkml:trace>
</inkml:ink>
</file>

<file path=ppt/ink/ink5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29 423,'10'-5,"17"-1,9 0,3 1,0-3,-2-1,-2 2,-3 1,-2 3,-6 6,-7 2</inkml:trace>
  <inkml:trace contextRef="#ctx0" brushRef="#br0" timeOffset="270.815">0 621,'44'0,"18"0,4 0,-5 0,-12 0</inkml:trace>
  <inkml:trace contextRef="#ctx0" brushRef="#br0" timeOffset="666.173">847 0,'0'29,"0"24,0 7,0-1,-4-6,-3-8,1-6,2-5,0-3,2-3,-4-1,-1 0,1 0,1 0,-3-4,0-2,-4 1,0-3</inkml:trace>
  <inkml:trace contextRef="#ctx0" brushRef="#br0" timeOffset="970.064">509 0,'43'5,"39"1,14 0,-4-1,-8-1,-9-2,-12-1,-12-1,-10 0,-7 0,-5 0,-7 4,-7 7,-6 2</inkml:trace>
  <inkml:trace contextRef="#ctx0" brushRef="#br0" timeOffset="1219.968">424 678,'43'-5,"34"-6,13-2,-4 2,-12 3,-13-3,-13 1,-9 3,-7 1,-4 3,-7 1</inkml:trace>
  <inkml:trace contextRef="#ctx0" brushRef="#br0" timeOffset="2073.392">1327 423,'-56'93,"8"-13,-4-1,-43 49,44-77,52-74,88-78,210-179,-221 217,-77 63,-1-1,1 1,-1 0,1-1,-1 1,1 0,-1 0,1 0,-1-1,1 1,-1 0,1 0,-1 0,1 0,-1 0,1 0,-1 0,1 0,-1 0,1 0,-1 0,1 1,-1-1,1 0,-1 0,1 0,-1 1,1-1,-1 0,1 1,-1-1,1 0,-1 1,0-1,1 0,-1 1,0-1,1 1,-1-1,0 1,0-1,1 1,-1-1,0 1,0-1,0 1,0-1,1 1,-1-1,0 1,0-1,0 1,0-1,0 1,-1-1,1 1,0-1,0 1,0 0,0-1,-1 1,1-1,0 1,-10 39,9-37,-6 16,1 0,0 1,2 0,0 0,1 0,2 0,0 1,0-1,2 1,3 12,2 30,-46-61,6-13,0-2,1 0,1-3,-30-18,37 20</inkml:trace>
  <inkml:trace contextRef="#ctx0" brushRef="#br0" timeOffset="2616.553">2089 112,'-41'26,"0"2,2 1,2 2,0 1,-23 29,45-44,1 0,1 0,0 1,2 1,0 0,1 0,0 1,-3 15,10-27,0 1,1-1,0 1,1 0,-1-1,2 1,-1 0,1 0,1 0,-1 0,2-1,-1 1,1 0,0-1,1 1,0-1,1 0,-1 1,1-2,1 1,0 0,3 3,-2-4,1 0,0-1,0 0,1 0,0-1,0 0,0 0,0-1,1 0,-1 0,1-1,0 0,0-1,1 0,-1 0,0-1,1-1,-1 1,0-1,1-1,-1 0,4 0,12-3,0-1,0-1,0-1,-1-1,0-1,-1-2,17-9,-24 13,-1 0,0-2,-1 1,0-2,0 0,-1 0,0-2,-1 1,0-2,-1 1,-1-2,0 1,0-1,-2-1,0 0,0 0,-1 0,-1-1,-1 0,0 0,-1-1,-1 1,0-1,-1-5,-2 15,0-1,0 1,-1 0,0 0,-1 0,1 0,-1 0,-1 0,1 0,-1 1,0-1,-1 1,1-1,-1 1,-1 1,1-1,-1 0,0 1,0 0,0 0,-1 1,0 0,0 0,0 0,0 0,-1 1,1 0,-1 0,0 1,0 0,0 0,0 1,-2-1,-144 18,121-10</inkml:trace>
  <inkml:trace contextRef="#ctx0" brushRef="#br0" timeOffset="2898.922">1751 508,'22'-14,"0"1,2 1,-1 1,1 1,1 2,0 0,0 1,0 1,1 2,0 1,6 0,-17 5,-1 1,0 0,0 1,0 0,-1 1,0 1,0 0,0 1,4 3,-4-2,1-1,0 0,0-1,0-1,1 0,0-1,15 3,45-10,-57-3</inkml:trace>
</inkml:ink>
</file>

<file path=ppt/ink/ink5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6.7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1531,'2'-2,"-1"0,0 0,1 0,0 0,-1 1,1-1,0 0,0 1,-1 0,1-1,0 1,0 0,1 0,-1 0,0 0,0 1,0-1,1 1,-1-1,0 1,1 0,-1-1,0 1,1 1,0-1,0 0,412-8,-28-16,-51-5,22 29,-164-26,-46 13,-103 6,0 2,-1 2,1 2,14 3,97-5,25-24,-23 15,-111 4,-1 2,1 2,0 2,0 2,28 5,-52-1,-5 2</inkml:trace>
  <inkml:trace contextRef="#ctx0" brushRef="#br0" timeOffset="17708.499">1355 1700,'11'-168,"8"75,43-204,62-162,-78 305,-85 172,-172 103,211-121,0 0,0 0,1 0,-1 1,0-1,1 0,-1 1,0-1,0 0,0 1,1-1,-1 0,0 1,0-1,0 0,0 1,0-1,0 1,1-1,-1 0,0 1,0-1,0 1,0-1,0 0,-1 1,1-1,0 0,0 1,0-1,0 1,0-1,0 0,-1 1,1-1,0 0,0 1,-1-1,1 0,0 0,0 1,-1-1,1 0,0 0,-1 1,1-1,0 0,-1 0,1 0,0 1,-1-1,1 0,0 0,-1 0,1 0,-1 0,1 0,37 2,-32-2,388-2,-432-20,-223-80,238 94</inkml:trace>
  <inkml:trace contextRef="#ctx0" brushRef="#br0" timeOffset="18275.104">1919 34,'-8'3,"0"0,1 0,-1 1,0 0,1 0,0 1,0 0,0 0,1 1,0 0,0 0,0 0,1 1,0 0,0 0,0 0,1 0,0 1,1 0,0 0,0 0,0 0,1 0,1 0,-1 1,1 6,0-4,0 0,1 0,0 0,1 0,0 0,1-1,0 1,1 0,0-1,0 0,1 1,1-2,0 1,0 0,1-1,0 0,0 0,1-1,1 1,-1-2,1 1,0-1,1 0,0-1,0 0,0 0,1-1,0 0,10 3,-8-6,1-1,-1 0,1-1,-1-1,1 0,-1 0,1-1,-1-1,0 0,0 0,0-2,0 1,-1-2,0 1,0-1,0-1,-1 0,0-1,0 0,-1 0,6-6,-4 4,-1 0,1-1,-1 0,-1-1,0 0,-1 0,0-1,-1 0,-1 0,3-7,-7 14,1 0,-1 0,0 0,-1-1,0 1,1 0,-2-1,1 1,-1-1,0 1,-1-1,1 1,-1-1,0 1,-1 0,0 0,0-1,0 1,-1 0,1 1,-2-1,1 0,0 1,-4-4,-5-1,0 0,0 1,-1 0,-1 1,0 1,0 0,0 0,-1 2,1 0,-1 0,-1 2,1 0,0 0,-1 2,0 0,1 0,-1 2,0 0,1 0,-1 2,1 0,-4 1,-18 3</inkml:trace>
  <inkml:trace contextRef="#ctx0" brushRef="#br0" timeOffset="18890.518">1439 289,'28'-5,"-1"2,1 0,0 2,0 1,0 2,16 2,58 2,241-7,-154-25,13-5,-174 31,-4 0</inkml:trace>
</inkml:ink>
</file>

<file path=ppt/ink/ink5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2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0 254,'20'0,"15"0,7 0,1 0,-2 0,-3 0,-4 0,-2 0,-2 0,-1 0,-1 0,-1 0,1 0,-5-4,-2-3,1 1,-9 2,-6 0</inkml:trace>
  <inkml:trace contextRef="#ctx0" brushRef="#br0" timeOffset="279.082">28 453,'34'0,"25"0,8 0,-8-5,-9-2,-8 1,-7 1,-4 2,-3 0,-6-3,-6 0</inkml:trace>
  <inkml:trace contextRef="#ctx0" brushRef="#br0" timeOffset="966.045">311 0,'199'143,"-115"-85,-81-55,0-1,-1 2,1-1,-1 0,1 1,-1-1,-1 1,1-1,0 1,-1 0,0 0,1 0,-2 0,1 0,0 0,-1 0,0 0,0 0,0 0,0 0,-1 0,1 0,-1 0,0 0,0 0,-1 0,1-1,-1 1,0 0,-1 1,-73 104,-147 89,199-176</inkml:trace>
</inkml:ink>
</file>

<file path=ppt/ink/ink5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1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1,'-5'0,"-6"5,3 1,3-5,8-2,2-2</inkml:trace>
</inkml:ink>
</file>

<file path=ppt/ink/ink5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2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1,'-4'5,"-8"1,5 0,2-1</inkml:trace>
</inkml:ink>
</file>

<file path=ppt/ink/ink5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7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1 339,'24'0,"13"0,4 0,1 0,-2 0,-4 0,-2 0,-8 0</inkml:trace>
  <inkml:trace contextRef="#ctx0" brushRef="#br0" timeOffset="266.042">57 481,'29'5,"24"1,7 0,-1-1,-6-2,-12-1</inkml:trace>
  <inkml:trace contextRef="#ctx0" brushRef="#br0" timeOffset="1205.371">848 29,'-11'165,"-25"67,3-97,29-132,2-5</inkml:trace>
  <inkml:trace contextRef="#ctx0" brushRef="#br0" timeOffset="1485.377">594 1,'43'0,"43"0,12 0,-1 0,-8 0,-14 0,-15 0,-13 0,-9 0,-7 0,-9 5,-12 1,-13 5,-6 0</inkml:trace>
  <inkml:trace contextRef="#ctx0" brushRef="#br0" timeOffset="1738.101">509 622,'33'-5,"46"-2,13 1,1 1,-11 1,-14 2,-14 1,-12 1,-7 0,-6 0,-7 0</inkml:trace>
  <inkml:trace contextRef="#ctx0" brushRef="#br0" timeOffset="2605.214">1469 396,'-208'272,"199"-257,18-24,4-3,193-159,-145 131,-38 24,0 1,2 0,0 2,0 1,1 1,10-2,-34 12,0 0,0 1,-1 0,1-1,0 1,0 0,0 0,0 0,0 0,-1 0,1 0,0 1,0-1,0 0,-1 1,1 0,0-1,0 1,-1 0,1 0,-1 0,1 0,-1 0,1 0,-1 1,0-1,1 0,-1 1,0-1,0 1,0-1,0 1,0 0,0-1,-1 1,1 0,-1 0,1-1,-1 1,1 0,-1 0,0 0,2 91,-3-74,-8 121,7-139,1 0,-1 1,1-1,-1 0,0 0,0 0,0-1,1 1,-1 0,0-1,0 1,0-1,0 1,0-1,0 0,0 0,0 0,0 0,0 0,0-1,0 1,0-1,0 1,0-1,0 1,1-1,-1 0,0 0,0 0,1 0,-1 0,0-1,1 1,0 0,-1-1,1 1,0-1,-1 1,1-1,0 0,0 0,0 1,1-1,-10-6,-5-5,0 1,-1 1,0 0,-1 1,0 0,-1 2,0 0,0 1,0 0,-1 2,0 0,-1 2,-6-1,-1 3,3 1</inkml:trace>
  <inkml:trace contextRef="#ctx0" brushRef="#br0" timeOffset="3633.443">2316 29,'-35'20,"0"2,2 1,1 1,1 2,1 2,0 3,15-18,1 1,0 1,2 0,0 0,0 2,2-1,0 2,0-1,2 1,1 1,0-1,-3 16,9-26,0-1,1 1,1-1,-1 1,1-1,0 0,1 0,0 1,0-1,0 0,1 0,0-1,0 1,1 0,0-1,0 0,1 0,-1 0,1-1,0 0,1 1,-1-2,1 1,0-1,1 0,-1 0,1 0,-1-1,1 0,0-1,0 1,7 0,14 1,0-1,1-2,-1-1,0-1,1-1,-1-1,0-2,0-1,-1-1,1-2,-2 0,1-2,-1-1,-1-1,0-1,-1-1,-1-1,0-1,16-16,-24 19,0-1,0 0,-2-1,0 0,0-1,-2-1,0 0,2-6,-9 15,-1 0,1 0,-2 0,1 0,-1 0,-1 0,0 0,0-1,-1 1,0-1,0 1,-1 0,-1-1,1 1,-2 0,1 0,-1 0,0 0,-4-6,3 8,0 0,-1-1,0 1,0 1,-1-1,1 1,-1 0,-1 0,1 1,-1 0,0 0,0 0,-1 1,1 0,-1 1,0-1,0 1,0 1,-1 0,1 0,0 1,-1 0,1 0,-2 1,-12-1,0 1,1 2,-1 0,1 1,0 2,0 0,0 1,-19 8,2 2</inkml:trace>
  <inkml:trace contextRef="#ctx0" brushRef="#br0" timeOffset="3972.16">2005 368,'24'-6,"27"-8,1 2,0 2,0 3,0 2,5 2,-42 4,0 2,0 0,0 0,-1 1,1 1,-1 1,0 0,0 1,-1 0,69 28,-57-27,-18-5,0 0,0 0,0-1,1 1,-1-2,1 1,0-1,-1 0,1-1,0 0,0 0,-1 0,1-1,0 0,-1-1,1 0,2-1,8-8</inkml:trace>
</inkml:ink>
</file>

<file path=ppt/ink/ink5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5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1 452,'9'0,"13"0,8 0,3 0,1 0,-1 0,0 0,-2 0,-1 0,-1 0,0 0,-1 0,0 0,-10 0,-8 0</inkml:trace>
  <inkml:trace contextRef="#ctx0" brushRef="#br0" timeOffset="486.917">649 1,'-1'255,"-53"-1,40-198,8-32</inkml:trace>
  <inkml:trace contextRef="#ctx0" brushRef="#br0" timeOffset="936.829">932 170,'-294'186,"293"-186,0 0,0 1,-1-1,1 0,0 0,0 0,0 1,0-1,0 1,-1-1,1 1,0-1,0 1,0 0,0-1,0 1,1 0,-1 0,0-1,0 1,0 0,1 0,-1 0,0 0,1 0,-1 0,1 1,-1-1,1 0,0 0,-1 0,1 0,0 1,0-1,0 0,0 0,0 0,0 1,0-1,0 0,0 0,1 0,-1 0,0 1,1-1,-1 0,1 0,0 0,-1 0,1 0,0 0,-1 0,1 0,0-1,0 1,0 0,0 0,0 0,71 32,-57-27,-1 0,1 1,-1 1,0 0,-1 0,0 2,12 10,-6-1,-2-4</inkml:trace>
  <inkml:trace contextRef="#ctx0" brushRef="#br0" timeOffset="1564.359">1186 226,'-32'45,"20"-30,0 1,1 1,1 0,0 1,1 0,1 0,1 0,0 4,6-19,1-1,-1 1,1-1,0 1,0 0,0-1,0 1,0 0,0-1,1 1,-1 0,1-1,0 1,0-1,0 1,0-1,0 0,0 1,1-1,-1 0,1 0,0 0,-1 0,1 0,0 0,0 0,0-1,0 1,1-1,-1 0,0 1,1-1,-1 0,1 0,-1 0,1-1,-1 1,1-1,0 1,-1-1,1 0,0 0,-1 0,1 0,-1-1,1 1,0-1,-1 1,3-2,10-2,-1-1,0 0,0-1,0 0,0-1,-1-1,-1 0,1-1,-1 0,-1-1,0 0,0-1,-1 0,0-1,7-12,21-18,-37 41,-1 1,0 0,1-1,-1 1,0-1,1 1,-1 0,1-1,-1 1,1 0,-1 0,1-1,-1 1,1 0,-1 0,1 0,-1 0,1 0,0 0,-1 0,1 0,-1 0,1 0,-1 0,1 0,-1 0,1 0,-1 0,1 0,-1 1,1-1,-1 0,1 0,-1 1,1-1,-1 0,1 1,-1-1,0 0,1 1,-1-1,1 1,-1-1,0 1,0-1,1 1,-1-1,0 1,0-1,0 1,1-1,-1 1,0-1,0 1,0-1,0 1,0-1,0 1,0 0,0-1,0 1,0-1,-1 1,1-1,0 1,0-1,0 1,-1-1,1 1,1 51,-1-46,-2 341,2-338,0 0,-1 0,0 0,-1 0,1 0,-2 0,1 0,-1-1,-1 1,1-1,-1 0,-1 0,0 0,0-1,0 0,-1 0,0 0,0 0,-1-1,0 0,0 0,0-1,-1 0,1-1,-1 1,0-1,-1-1,0 1,7-2,-1 0,1 0,-1-1,0 1,1-1,-1 1,0-1,0 0,0 0,0 0,0 0,0-1,0 1,0-1,0 0,0 0,0 0,0 0,0 0,0-1,0 1,0-1,0 0,0 0,0 0,0 0,0-1,1 1,-1-1,0 0,1 1,0-1,-1 0,1-1,0 1,0 0,0 0,0-1,0 0,1 1,-1-1,1 0,0 1,0-1,-1-2,4-10,0 0,2 0,-1 1,2-1,0 1,0 0,2 0,0 1,0 0,1 0,0 1,1 0,1 0,0 1,1 0,3-7,87-100,-85 105</inkml:trace>
</inkml:ink>
</file>

<file path=ppt/ink/ink5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227 216,'-18'404,"-16"-156,28-172,6-65</inkml:trace>
  <inkml:trace contextRef="#ctx0" brushRef="#br0" timeOffset="469.344">0 187,'114'-13,"-1"5,106 7,-113 22,-103-20,-1 0,1-1,-1 2,0-1,0 0,0 0,0 1,0-1,0 1,0 0,0 0,0-1,-1 1,1 0,-1 0,1 1,-1-1,0 0,0 0,0 1,0-1,0 0,-1 1,1-1,-1 1,1-1,-1 1,0-1,0 1,0-1,0 1,-1 0,1-1,-1 0,1 1,-1-1,0 1,0-1,0 0,0 1,-11 19,0-1,-2 0,0-1,-2 0,0-1,-1-1,0-1,-9 6,-73 83,97-104,0 0,0 0,0-1,1 1,-1 0,1 1,-1-1,1 0,0 0,0 0,0 1,0-1,0 1,1-1,-1 1,1-1,-1 1,1-1,0 1,0-1,0 1,0-1,1 1,-1 0,1-1,0 0,-1 1,1-1,0 1,0-1,0 0,1 0,-1 1,1-1,-1 0,1 0,0-1,-1 1,1 0,0 0,0-1,0 1,1-1,-1 0,0 0,0 1,2-1,64 17,-58-17,0 1,0 0,0 0,0 1,-1 1,1-1,-1 2,0-1,0 1,0 1,0 0,-7-4,-1 0,1 0,-1 0,1 0,-1 0,0 1,0-1,0 0,0 0,-1 1,1-1,0 1,-1-1,0 1,0-1,1 1,-1-1,-1 1,1-1,0 1,-1-1,1 0,-1 1,0-1,0 1,0-1,0 0,0 0,0 0,0 0,-1 0,1 0,-2 1,-57 63,22-33,-1-2,-1-1,-1-2,-2-2,-13 4,16-17,40-13,-1 1,0-1,1 0,-1 0,1 0,-1 0,0 1,1-1,-1 0,0 0,1 0,-1 0,0 0,1-1,-1 1,1 0,-1 0,0 0,1 0,-1-1,1 1,-1 0,0-1,1 1,-1 0,1-1,-1 1,1-1,0 1,-1 0,1-1,-1 1,1-1,0 0,-1 1,1-1,0 1,-1-1,1 1,0-1,0 0,0 1,0-1,0 0,0 1,0-1,0 0,0 1,0-1,0 1,0-1,0 0,0 1,0-1,1 0,-1 1,0-1,0 1,1-1,8-16,5 2</inkml:trace>
  <inkml:trace contextRef="#ctx0" brushRef="#br0" timeOffset="1097.64">734 751,'9'8,"1"-1,-1 0,1-1,0 0,1 0,-1-1,1 0,0-1,0-1,1 0,-1 0,1-1,-1 0,1-1,0-1,0 0,-1 0,1-1,0 0,-1-1,1-1,-1 0,1 0,-1-1,0-1,-1 0,3-1,10-10,-1 0,-2-1,1-1,-2-1,0-1,10-15,-29 35,0 1,-1-1,1 1,0-1,0 1,0-1,0 1,0-1,0 1,0-1,0 1,0-1,0 1,0-1,0 1,0-1,0 1,0-1,0 1,0-1,1 0,-1 1,0-1,0 1,1-1,-1 1,0-1,1 0,-1 1,0-1,1 0,-1 1,0-1,1 0,-1 1,1-1,-1 0,1 0,-1 1,1-1,-1 0,1 0,-1 0,1 0,-1 0,1 0,-1 0,1 0,-1 0,1 0,-1 0,1 0,-1 0,1 0,-1 0,0-1,1 1,-1 0,1 0,-1-1,1 1,-1 0,1 0,-1-1,0 1,1 0,-1-1,1 0,-1 54,0-47,-1 0,1 0,0-1,0 1,0-1,0 1,1 0,0-1,0 1,1-1,0 0,0 1,0-1,0 0,1 0,0 0,0 0,0-1,0 1,1-1,0 0,0 0,0 0,0-1,1 1,0-1,-1 0,1 0,0-1,0 1,1-1,-1 0,0-1,1 1,2-1,6-1,-1-1,1-1,-1-1,0 0,0 0,0-2,0 1,-1-2,0 1,0-2,0 0,-1 0,0-1,0 0,-1-1,0 0,0-1,-1 0,-1 0,7-10,16-19,-1-2,-2-1,-2-1,-2-1,-2-1,-1-1,-3-1,-2-1,-2 0,-2-1,-2-1,2-43,-12 87,1 2,0-1,-1 0,1 0,-1 0,0 0,-1 0,1 1,-1-1,0 0,0 0,-1 1,1-1,-1 0,0 1,0 0,-2-3,2 6,0 1,0 0,0-1,-1 1,1 0,0 0,0 0,0 0,0 1,0-1,0 0,0 1,0 0,0-1,0 1,0 0,0 0,0 0,1 0,-1 0,0 1,1-1,-1 0,1 1,-1-1,1 1,-1 0,1-1,0 1,0 0,0 0,0 0,0 0,1 0,-1 0,1 0,-1 0,0 2,-16 31,2 2,1 0,2 0,1 1,2 0,2 1,2 0,1 0,2 1,2 26,4-35,1-1,2 0,0-1,2 0,2 0,0-1,4 3,0-3,-18-33,-42-56,30 41</inkml:trace>
  <inkml:trace contextRef="#ctx0" brushRef="#br0" timeOffset="1354.34">1384 244,'43'0,"38"0,16 0,-1 0,-5 0,-15 0,-10 0,-11-5,-11-1,-7 0,-11 1</inkml:trace>
</inkml:ink>
</file>

<file path=ppt/ink/ink5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50,'-10'44,"3"0,1 1,2 0,2 31,29 10,-27-85,1 1,0 0,1 0,-1-1,0 1,0-1,1 1,-1-1,1 1,-1-1,1 0,-1 0,1 0,0 0,0 0,0 0,-1 0,1-1,0 1,0-1,0 1,0-1,0 0,0 0,0 1,0-2,0 1,0 0,0 0,0 0,0-1,0 1,0-1,0 0,0 0,-1 0,1 1,0-1,0-1,-1 1,1 0,-1 0,10-9,-2-1,1 0,-2 0,1-1,-2 0,1 0,-2-1,0 0,0 0,3-12,-8 22,100-236,-86 219,-7 30,-7 42,-1-44,9 190,35 157,-33-252,-5 70,-8-159,0-1,-1 0,-1 0,0 0,-1-1,0 0,-1 1,-4 6,7-16,1 1,-1-1,1 0,-1 1,0-1,0 0,-1-1,1 1,0-1,-1 1,0-1,0 0,1 0,-1-1,0 1,0-1,-1 0,1 0,0 0,0 0,0-1,-1 0,1 0,0 0,-1 0,1-1,0 1,-3-2,2 0,0 1,1-1,-1 0,1-1,-1 1,1-1,0 0,0 0,0 0,0-1,1 1,-1-1,1 0,0 0,0 0,1 0,-1 0,1-1,0 1,0-1,0 0,0 0,1 1,0-1,0-4,-11-130,12 133,1-16,1-1,1 1,1 0,0 0,2 0,1 1,2-4,1-2</inkml:trace>
</inkml:ink>
</file>

<file path=ppt/ink/ink5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1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1806 0,'0'0</inkml:trace>
  <inkml:trace contextRef="#ctx0" brushRef="#br0" timeOffset="-3687.748">0 621,'34'-9,"15"-4,5 1,-2 2,-6 3,-5 2,-10 3</inkml:trace>
  <inkml:trace contextRef="#ctx0" brushRef="#br0" timeOffset="-3439.224">0 846,'39'-9,"26"-9,8 0,-5 2,-13-1,-11 3,-14 4</inkml:trace>
  <inkml:trace contextRef="#ctx0" brushRef="#br0" timeOffset="-3038.247">818 141,'-3'37,"-1"0,-2-1,-2 0,-1 0,-2 0,-2-1,-9 18,-60 125,81-175,-1 0,1 0,0 0,0 1,1-1,-1 0,1 1,0-1,-1 0,1 1,1-1,-1 0,1 1,-1-1,1 0,0 1,0-1,0 0,0 0,1 0,-1 0,1 0,0 0,0 0,0-1,0 1,1-1,-1 1,1-1,-1 0,1 0,0 0,0 0,-1-1,2 1,-1-1,0 0,0 1,0-1,0-1,1 1,-1 0,0-1,3 0,141-25,-78 3,-50 16</inkml:trace>
  <inkml:trace contextRef="#ctx0" brushRef="#br0" timeOffset="-417.223">1468 424,'-39'0,"1"2,-1 2,1 1,0 2,0 2,-16 17,53-25,0 0,0-1,0 1,0 0,0 0,0-1,1 1,-1 0,0 0,1 0,-1 0,1 0,-1 0,1 0,-1 0,1 1,0-1,0 0,-1 0,1 0,0 0,0 0,0 1,0-1,0 0,0 0,1 0,-1 0,0 0,0 0,1 0,-1 1,1-1,-1 0,1 0,0 0,-1 0,1-1,0 1,-1 0,1 0,0 0,0-1,0 1,0 0,0-1,1 1,102 44,-96-43,0-1,1 1,-2 0,1 1,0 0,0 0,-1 1,0 0,0 0,0 0,0 1,-1 0,1 1,-1-1,-1 1,1 1,-1-1,1 3,-4-7,-1 1,0-1,0 1,0 0,-1 0,1 0,-1-1,1 1,-1 0,0 0,0 0,0 0,-1 0,1-1,-1 1,1 0,-1 0,0-1,0 1,0 0,-1-1,1 1,0-1,-1 1,0-1,1 0,-1 0,0 0,0 0,-1 0,1 0,0 0,-1-1,0 1,-90 43,84-42,-1-1,1 0,0 0,0-1,-1 0,1-1,-1 0,1 0,-1-1,-8-1,18 1,-1 1,0-1,0 1,0-1,1 0,-1 1,0-1,1 1,-1-1,1 0,-1 0,1 1,-1-1,1 0,-1 0,1 0,0 0,-1 0,1 1,0-1,0 0,-1 0,1 0,0 0,0 0,0 0,0 0,1 0,-1 0,0 0,0 1,0-1,1 0,-1 0,0 0,1 0,-1 0,1 1,-1-1,1 0,0 0,-1 1,1-1,0 0,-1 1,1-1,0 1,0-1,-1 1,1-1,0 1,0-1,0 1,0 0,-1 0,1-1,1 1,2-4,10-10</inkml:trace>
  <inkml:trace contextRef="#ctx0" brushRef="#br0" timeOffset="-169.247">1835 508,'-19'39,"-12"16,5 0,7-14,6-19,6-14</inkml:trace>
  <inkml:trace contextRef="#ctx0" brushRef="#br0" timeOffset="316.712">1948 762,'134'-221,"-134"219,0 1,0 0,0-1,1 1,-1 0,0 0,1-1,-1 1,1 0,-1 0,1 0,-1 0,1-1,0 1,-1 0,1 0,0 0,0 0,0 1,0-1,0 0,0 0,0 0,0 1,0-1,1 1,-1-1,0 1,0-1,0 1,1 0,-1-1,0 1,0 0,1 0,-1 0,0 0,1 0,-1 0,0 0,0 1,1-1,-1 0,0 1,0-1,1 1,-1-1,0 1,0 0,0-1,0 1,0 0,0 0,0 0,0 0,0 0,-1 0,1 0,0 0,0 0,-1 0,1 1,13 62,-14-57,0 0,1-1,0 1,0-1,1 1,0-1,0 1,0-1,1 0,0 0,0 0,1 0,-1-1,1 1,0-1,1 0,-1 0,1 0,0-1,0 0,1 1,-2-3,-1-1,1 1,-1-1,1 1,0-1,-1 0,1-1,0 1,0-1,0 1,-1-1,1 0,0-1,0 1,0-1,0 1,-1-1,1 0,0-1,-1 1,1 0,-1-1,1 0,-1 0,0 0,0 0,0-1,0 1,0-1,0 0,-1 0,1 0,-1 0,2-2,3-6,1 1,-2-1,1 0,-1-1,-1 0,0 0,-1 0,0 0,-1-1,0 0,0-12,-2 2</inkml:trace>
  <inkml:trace contextRef="#ctx0" brushRef="#br0" timeOffset="679.661">2963 198,'-29'26,"0"1,2 1,1 2,1 1,2 0,1 2,-16 34,34-61,1 1,-1 0,2 0,-1 0,1 0,0 1,1-1,-1 0,2 1,-1 0,1-1,0 1,0-1,1 1,0-1,1 1,-1-1,1 0,1 0,-1 1,1-2,1 1,-1 0,1-1,0 1,1-1,-1 0,1 0,1-1,-1 0,1 0,0 0,0 0,0-1,0 0,1 0,1 0,5 1,1-1,-1 0,1 0,-1-2,1 0,0 0,0-1,0-1,0 0,0-1,0-1,0 0,0-1,-1 0,1-1,-1 0,0-1,0-1,0 0,-1-1,0 0,-1-1,1 0,-1-1,-1 0,0-1,0 0,3-5,-8 5,0 0,-1-1,0 1,0-1,-1 0,-1 0,0 0,0 0,-1 0,-1 0,0 0,0 0,-1-1,-1 1,0 0,0 0,-1 1,0-1,-1 0,0 1,-1 0,0 0,0 0,-1 1,-1-1,0 2,0-1,0 1,-1 0,-4-3,0 4,-1 0,-1 1,1 1,-1 0,0 1,0 0,0 1,-1 1,1 0,-1 1,1 0,-1 1,1 1,-1 1,1 0,-1 0,-4 3,-19 1</inkml:trace>
  <inkml:trace contextRef="#ctx0" brushRef="#br0" timeOffset="895.72">2540 565,'419'-111,"-413"109,0 1,0 1,1-1,-1 1,0 0,0 1,1 0,-1 0,0 0,0 0,0 1,0 0,0 0,-1 1,1 0,0 0,-1 0,0 1,2 1,-1-1,0-1,1 1,0-1,-1 0,1-1,0 0,0 0,1 0,-1-1,0 0,0 0,1-1,-1 0,0-1,1 1,-1-1,6-2,5-3</inkml:trace>
  <inkml:trace contextRef="#ctx0" brushRef="#br0" timeOffset="2612.332">1806 57,'5'-5,"1"3,1-2,-2-2</inkml:trace>
</inkml:ink>
</file>

<file path=ppt/ink/ink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289 282,'-19'33,"-12"26,0 8,1-3,4-8,4-8,4-8,0-10,4-6,0-2,-4-5,2 0,-1-4,2-3</inkml:trace>
  <inkml:trace contextRef="#ctx0" brushRef="#br0" timeOffset="260.855">35 311,'24'33,"13"21,4 6,1-2,-3-7,-7-6,-5-12,-11-11,-9-9</inkml:trace>
  <inkml:trace contextRef="#ctx0" brushRef="#br0" timeOffset="585.148">147 0,'0'5,"5"1,1 0</inkml:trace>
  <inkml:trace contextRef="#ctx0" brushRef="#br0" timeOffset="831.814">317 0,'5'0,"6"0,1 0</inkml:trace>
  <inkml:trace contextRef="#ctx0" brushRef="#br0" timeOffset="1115.88">514 338,'24'0,"18"0,6 0,0 0,-4 0,-8 0</inkml:trace>
  <inkml:trace contextRef="#ctx0" brushRef="#br0" timeOffset="1366.546">712 84,'-5'39,"-1"26,0 8,1-5,6-3,3-8,1-10,0-7,-2-6,0-4,-2-2,0-1,-1-1,0-4</inkml:trace>
</inkml:ink>
</file>

<file path=ppt/ink/ink5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9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1 198,'38'0,"37"0,11 0,-1 0,-9 0,-13 0,-12-5,-11-1,-6 0,-5 1,-2 1,-1 2,-5-4,-2-1,-3 1</inkml:trace>
  <inkml:trace contextRef="#ctx0" brushRef="#br0" timeOffset="280.437">85 367,'24'5,"27"1,10 0,4-1,-4-2,-8-5,-8-3,-7-1,-5 1,-4 2,-1 0,-1 2,-5-5,-2 0,1 0,-3 1</inkml:trace>
  <inkml:trace contextRef="#ctx0" brushRef="#br0" timeOffset="832.314">452 0,'103'38,"-88"-31,-1 0,0 0,0 2,-1 0,0 0,0 1,-1 1,-1 0,0 0,0 1,-1 1,5 9,-13-16,0 0,0 0,-1 1,0-1,-1 1,1-1,-1 0,-1 1,1-1,-1 1,0-1,0 0,-1 1,0-1,0 0,0 0,-1 0,0-1,0 1,-3 3,-83 101,61-86,-2-1,-1-2,-1 0,-28 12,6-3,36-19</inkml:trace>
</inkml:ink>
</file>

<file path=ppt/ink/ink5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253 531,'-49'17,"31"-13,1 1,1 2,-1-1,1 2,0 0,1 1,0 0,0 1,-11 11,25-20,1-1,-1 1,0 0,0 0,0 0,1 0,-1 0,0 0,1 0,-1 0,1 0,0 0,-1 0,1 0,0 0,-1 0,1 0,0 0,0 1,0-1,0 0,0 0,0 0,0 0,0 0,1 1,-1-1,0 0,1 0,-1 0,1 0,-1 0,1 0,0 0,-1 0,1 0,0 0,0-1,-1 1,1 0,0 0,0-1,0 1,0 0,0-1,0 1,0-1,0 1,0-1,0 0,1 1,58 16,18-14,-65-4,0 1,0 0,0 0,0 1,-1 1,1 1,0-1,-1 2,1 0,-1 0,0 1,0 1,2 2,-11-7,-1 1,1 0,-1 0,1 0,-1 1,0-1,0 1,0-1,0 1,-1-1,1 1,-1 0,1 0,-1 0,0 0,0 0,0 0,-1 0,1 0,-1 0,0 1,0-1,0 0,0 0,0 0,-1 0,1 1,-1-1,0 0,0 0,0 0,0 0,-1-1,1 1,-1 0,1 0,-1-1,0 1,0-1,-1 0,-98 84,82-75,1-1,-1-1,0-1,-1 0,0-2,0 0,-1-1,0-1,0-1,0-1,19-1,0-1,0 0,0 0,0 0,0 0,0 0,0-1,0 1,0-1,0 1,0-1,1 1,-1-1,0 0,0 0,1 0,-1 0,1 0,-1-1,1 1,-1 0,1-1,0 1,-1-1,1 1,0-1,0 0,0 1,0-1,1 0,-1 0,0 0,1 1,-1-1,1 0,0 0,0 0,-1 0,1 0,0 0,1 0,-1 0,0 0,1 0,-1 0,1 0,-1 1,1-1,0 0,0 0,0 1,0-1,0 0,0 1,0-1,1 0,14-19,2 2</inkml:trace>
  <inkml:trace contextRef="#ctx0" brushRef="#br0" timeOffset="546.481">536 982,'10'-33,"2"1,1 0,2 1,1 0,1 1,2 1,1 1,1 1,1 0,1 2,14-11,-30 30,0 1,0-1,0 1,1 1,0 0,0 0,0 0,0 1,1 0,-1 1,1-1,6 1,-12 3,-1 1,1-1,-1 1,0 0,1 0,-1 0,0 0,0 0,-1 1,1-1,0 1,-1-1,1 1,-1 0,0-1,0 1,0 0,0 0,0 0,-1-1,1 1,-1 0,0 0,0 0,0 0,0 0,-1 0,1 0,-1 0,1 0,-1 0,0-1,0 1,-1 0,1 0,-1 0,-15 49,-4 39,21-90,0 0,0 0,0 0,0 0,1 0,-1 0,0 0,1 0,-1 0,0 0,1 0,-1 0,1 0,0-1,-1 1,1 0,0 0,-1-1,1 1,0 0,0-1,0 1,0 0,-1-1,1 1,0-1,0 0,0 1,0-1,0 0,0 0,0 1,0-1,0 0,0 0,0 0,0 0,0 0,0 0,0-1,0 1,0 0,0-1,0 1,0 0,1-1,51-25,-41 19,297-202,-308 208,0-1,0 1,0 0,0 0,0 0,0 0,0 0,0 1,0-1,0 0,0 0,1 1,-1-1,0 1,0-1,1 1,-1-1,0 1,1 0,-1 0,0-1,1 1,-1 0,1 0,-1 1,0-1,1 0,-1 0,0 1,1-1,-1 1,0-1,1 1,-1-1,0 1,0 0,0 0,0-1,1 1,-1 0,0 0,-1 0,1 0,0 0,0 0,0 1,-1-1,1 0,0 1,-1 6,0 1,-1 0,0 0,0-1,-1 1,0-1,-1 1,1-1,-2 0,1 0,-4 5,-9 28,8-21,6-17,0 0,0 0,0 1,0-1,1 1,0 0,0-1,0 1,0 0,1 0,-1 0,1-1,0 1,0 0,0 0,1 0,-1 0,1 0,0-1,8 5</inkml:trace>
  <inkml:trace contextRef="#ctx0" brushRef="#br0" timeOffset="1382.216">1721 615,'-25'11,"1"1,0 2,2 0,-1 1,2 2,0 0,1 1,1 1,0 1,0 2,17-20,1-1,-1 0,1 1,0-1,0 1,0 0,0-1,0 1,0 0,0 0,0-1,1 1,-1 0,1 0,-1 0,1 0,0 0,0 0,0 0,0 0,0 0,0 0,0 0,1 0,-1 0,1 0,-1-1,1 1,0 0,0 0,0 0,0-1,0 1,0 0,0-1,0 1,1-1,-1 0,1 1,-1-1,1 0,-1 0,1 0,0 0,0 0,0 0,-1 0,1-1,0 1,0-1,0 1,1-1,6 1,0 0,0 0,-1-1,1-1,0 1,0-2,-1 1,1-1,-1 0,1-1,-1 0,0 0,0-1,0 0,0 0,-1-1,2-1,113-100,-118 103,56-53,-59 57,0-1,1 0,-1 1,0-1,0 1,1-1,-1 1,0 0,0-1,0 1,0 0,0 0,0 0,0 0,0 0,0 0,0 0,-1 0,1 0,0 0,-1 0,1 0,-1 1,1-1,-1 0,0 0,1 1,-1-1,0 0,0 1,0-1,0 0,0 1,0-1,0 0,0 1,-1-1,1 1,1 7,0-3,0 0,0 0,1-1,0 1,0 0,0-1,1 0,-1 1,1-1,1 0,-1 0,1-1,-1 1,2-1,-1 1,0-1,1-1,-1 1,1-1,0 1,0-1,1-1,-1 1,1-1,-1 0,1 0,0-1,-1 1,1-1,0-1,0 1,0-1,0 0,0 0,0-1,1 0,16-6,1-2,-1 0,-1-2,0 0,0-2,-2 0,1-1,-2-1,0-1,0-1,-2-1,0 0,-1-1,6-10,25-23,-26 30,-2 0,-1-2,0 0,-2-1,-1 0,-1-1,-1-1,-1 0,-2-1,0 0,-2-1,-1 1,0-12,-6 38,0 0,0 0,0 0,-1 0,1 0,-1 0,1 0,-1 0,1 0,-1-1,0 1,0 0,0 0,-1 0,1-1,0 1,-1 0,1 0,-1 0,0 0,0 0,0 0,0 0,0 0,0 0,0 0,-1 1,1-1,-1 0,1 1,-1-1,0 1,1 0,-1-1,0 1,0 0,0 0,0 0,0 0,0 1,0-1,0 0,-1 1,1 0,0-1,0 1,0 0,-1 0,1 0,0 1,0-1,0 0,-1 1,-13 9,1 1,0 1,1 0,0 0,1 2,0 0,1 0,1 1,0 1,1 0,1 0,0 1,2 0,-1 1,6-15,-7 16,1 0,0 0,2 1,0 0,1 0,1 0,1 1,0 0,2-1,0 1,2 6,-1-21,1 0,0 0,0 0,0 0,1-1,0 1,0 0,0-1,1 1,0-1,0 0,0 0,0 0,1-1,0 1,0-1,0 0,1 0,-1 0,1 0,0-1,0 0,6 3,2-1,0 1,1-2,0 0,0-1,0 0,0-1,1-1,-1 0,6-1,6 1,-1-2,1-1,-1-1,0-2,0 0,0-1,0-2,-1-1,0 0,-1-2,0 0,4-5,1 2,-2-1,0-1,0-2,-2 0,0-1,-1-2,-1 0,-1-2,-1 0,-1-1,-2-1,0-1,-1 0,-2-1,0-1,-2 0,-2 0,0-1,-2-1,-1 0,1-16,-7 36,0 7,0 0,0 0,0 0,0-1,-1 1,1 0,-1-1,0 1,0 0,0-1,0 1,-1 0,1-1,-1 1,0 0,0 0,0-1,-1 1,1 0,-1 0,1 0,-1 1,0-1,0 0,0 1,-1-1,1 1,0 0,-1-1,0 1,0 0,1 1,-1-1,0 1,-1-1,-4 2,1 0,0 1,0 0,0 0,0 1,0 0,0 0,0 1,0 0,1 0,-1 1,1-1,0 1,0 1,1-1,-1 1,1 0,0 0,0 0,0 1,-3 6,-6 7,2 1,0 0,1 1,0 0,2 1,-1 5,2 1,0 0,2 1,2 0,0 0,2 0,1 0,1 0,2 0,1 0,2 6,-3-23,1 1,1-1,0 0,1 0,0 0,1-1,1 1,-1-1,2-1,-1 1,2-1,-1-1,1 0,1 0,-1 0,1-1,1-1,0 0,0 0,0-1,1-1,0 1,0-2,0 0,7 1,6 0</inkml:trace>
</inkml:ink>
</file>

<file path=ppt/ink/ink5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2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50 357,'386'-182,"-368"173,0-1,-1-1,0-1,0 0,-1-1,11-14,-6-19,-20 45,-1 0,0 0,0 0,1 0,-1 0,0-1,0 1,0 0,0 0,0 0,0 0,0 0,0 0,-1 0,1 0,0 0,0 0,-1 0,1 0,-1 0,1 0,-1 1,1-1,-1 0,0 0,1 0,-1 1,0-1,0 0,0 1,1-1,-1 0,0 1,0-1,0 1,0 0,0-1,0 1,0 0,0-1,0 1,0 0,0 0,0 0,0 0,-1 0,-3 2,0 0,0 0,0 0,1 1,-1 0,0 0,1 0,0 0,0 1,0 0,0-1,1 2,-1-1,1 0,0 1,0-1,1 1,-1 0,1 1,-25 47,2 2,3 1,2 1,3 0,2 1,3 1,2 0,3 1,2 0,4 0,1 0,4 0,9 49,-8-61,2-6,-2 0,-2 1,-2-1,-2 1,-1-1,-8 41,8-74,-1 1,0 0,0-1,0 1,-1-1,-1 0,0-1,0 1,0-1,-1 0,-1 0,1 0,-1-1,0 0,-1-1,0 1,0-1,0-1,-1 0,1 0,-1-1,0 0,-1 0,1-1,-1 0,0-1,1 0,-1 0,0-1,0 0,0-1,0 0,0-1,0 0,-6-2,12 2,-1-2,0 1,1 0,-1-1,1 0,0 0,0 0,0 0,0-1,1 0,-1 1,1-1,0-1,0 1,0 0,1-1,-1 1,1-1,0 0,1 0,-1 0,1 0,0 0,0 0,1 0,-1 0,1 0,0-1,0-10,1 0,1 0,0 0,1 0,0 1,1-1,1 1,4-9,17-25,2 1,2 2,2 0,2 3,2 0,1 3,10-7,10-13,65-55,-116 120,-7 6</inkml:trace>
  <inkml:trace contextRef="#ctx0" brushRef="#br0" timeOffset="301.33">953 724,'-28'18,"1"2,0 1,1 1,2 2,0 0,2 1,0 2,2 0,-7 13,25-38,0 0,0 1,0-1,0 1,0 0,0 0,1 0,-1-1,1 1,0 1,0-1,0 0,1 0,-1 0,0 0,1 1,0-1,0 0,0 0,0 1,1-1,-1 0,1 0,0 0,0 0,0 1,0-1,0-1,1 1,0 0,-1 0,1 0,0-1,0 1,0-1,1 0,-1 1,0-1,3 1,6 0,0-1,0 0,0-1,0 0,0 0,1-1,-1-1,0 0,0-1,0 0,0 0,0-1,-1-1,1 0,-1 0,0-1,0 0,0-1,-1 0,0-1,7-5,-6 3,0 1,-1-2,0 1,0-1,-1-1,0 0,-1 0,0 0,-1-1,5-11,-9 17,1 1,-2-1,1 0,0 0,-1 0,0 0,0 0,-1 0,0 0,0 0,0 0,-1 0,0 0,0 0,0 0,-1 0,0 0,0 1,-1-1,1 1,-1-1,0 1,-1 0,-2-3,3 3,-1 0,1 0,-1 1,-1-1,1 1,0 0,-1 0,0 0,0 1,0 0,0 0,-1 0,1 1,-1-1,0 1,0 1,1-1,-1 1,0 0,0 0,0 1,0 0,0 0,-1 0,1 1,0 0,0 0,1 0,-1 1,0 0,0 0,1 0,-1 1,1 0,0 0,0 0,0 1,0 0,1 0,-1 0,1 0,0 1,0-1,0 1,1 0,0 0,-2 5,-2 14</inkml:trace>
  <inkml:trace contextRef="#ctx0" brushRef="#br0" timeOffset="538.664">1207 1119,'-9'-24,"5"-32,10-12,2 2,6 7,5 9,4 12,2 9,-2 4,0 6,0 6,1 6,-3 9,-5 3</inkml:trace>
</inkml:ink>
</file>

<file path=ppt/ink/ink5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1,'10'4,"7"3,2 4,-8 0,-10-1,-11-3,-7-3,-2 4,3-5,4-3</inkml:trace>
</inkml:ink>
</file>

<file path=ppt/ink/ink5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0,'-5'10,"-6"7,-6 2,0 1,-3-1,3-1,9-2,11-4,4-9,6-5,2-8,-3 0</inkml:trace>
</inkml:ink>
</file>

<file path=ppt/ink/ink5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281 144,'-26'17,"0"2,1 1,1 1,1 1,1 1,1 0,1 2,1 1,1 0,-5 13,19-32,-1 0,1 1,1 0,-1 0,1 0,0 1,1-1,0 1,1-1,-1 1,2 0,-1-1,1 1,1 0,-1-1,1 1,1 0,0-1,0 1,0-1,1 0,1 0,-1 0,1 0,5 6,0-3,1 0,1-1,0-1,0 0,1 0,0-1,0-1,1 0,0 0,0-2,0 1,1-2,0 0,0 0,0-2,0 1,1-2,-1 0,11-1,-3 0,-1-1,1-2,-1 0,1-1,-1-1,0-1,-1-1,0-1,0 0,0-2,-1 0,16-12,-9 3,-1-2,-1 0,0-1,-2-2,-1 0,-1-1,-1-1,4-9,-15 23,0-1,-2 0,1-1,-2 1,0-1,0 0,-1 0,-1-1,-1 1,0-1,0 1,-2-1,0 0,0 0,-2 1,0-1,0 1,-1-1,-1 0,0 5,-1 1,1 0,-1 0,-1 0,0 0,0 1,-1 0,1 0,-2 1,1 0,-1 0,0 0,-1 1,1 1,-1-1,-1 1,1 1,0 0,-1 0,0 1,0 0,0 1,0 0,-1 0,-9 1,1-1,-1 1,1 1,-1 1,1 1,0 1,0 0,0 1,0 2,0 0,1 0,0 2,0 0,-7 6,-61 52,55-35</inkml:trace>
  <inkml:trace contextRef="#ctx0" brushRef="#br0" timeOffset="435.059">140 567,'1'-7,"0"0,0-1,1 1,0 0,0 0,1 0,0 0,0 1,0-1,1 1,0 0,0 0,1 0,-1 0,1 1,1 0,-1 0,1 0,4-3,124-68,-120 70,-9 1,1 1,0 1,0-1,1 1,-1 0,1 1,-1-1,1 1,0 1,0-1,0 1,0 0,0 1,0-1,0 2,0-1,0 1,0 0,0 0,0 1,-1 0,1 0,0 0,-1 1,0 0,1 1,3 2,39 67,-46-65,0 0,1-1,0 0,1 0,0 0,0 0,0 0,1-1,0 0,0 0,0-1,1 0,0 0,0 0,0-1,0 0,1-1,0 1,0-1,7 1,-2-1,0-2,0 1,0-2,0 0,0 0,0-1,-1-1,1 0,8-3,-8-9,-18 8</inkml:trace>
</inkml:ink>
</file>

<file path=ppt/ink/ink5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9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108 134,'-12'14,"1"0,0 0,0 1,2 1,0-1,0 2,2-1,0 1,1 0,0 0,2 1,-1 6,4-17,1-1,0 0,1 1,0-1,0 0,0 0,0 0,1 0,0 0,0 0,1 0,0-1,0 1,0-1,1 0,-1 1,1-2,0 1,1 0,-1-1,1 0,0 0,0 0,0-1,1 0,-1 0,1 0,0 0,0-1,0 0,0 0,0-1,0 0,0 0,0 0,1-1,-1 0,0 0,0 0,1-1,-1 0,0 0,0-1,0 1,0-1,0-1,0 1,-1-1,5-3,8-5,0-2,-1 0,-1-1,0 0,-1-1,-1-1,0 0,-1-1,-1-1,6-11,101-200,-97 153,-37 98,1 40,2 0,3 1,3 0,3 20,2-45,0 74,4-1,8 30,-2-75,-3 0,-2 1,-5 40,0-100,1 0,-1 0,0 0,0 0,-1 0,0 0,0 0,-1 0,1 0,-1-1,-1 0,0 1,0-1,0-1,0 1,-1 0,0-1,0 0,0 0,-1-1,0 1,0-1,0-1,0 1,-1-1,1 0,-1 0,0-1,0 0,0 0,-3 0,5-3,1 0,0 0,0 0,0-1,0 1,1-1,-1 0,0 0,1-1,-1 1,1-1,0 1,0-1,0 0,0-1,0 1,1 0,-1-1,1 1,0-1,0 0,0 0,1 0,-1 0,1 0,0 0,0-1,-10-118,17 86,2-1,1 1,2 0,1 1,2 1,16-31,-28 63,51-95,-39 73</inkml:trace>
</inkml:ink>
</file>

<file path=ppt/ink/ink5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60,'43'-10,"29"-3,6 1,-4 2,-10 3,-12 3,-10 1,-6 3,-11 4,-4 3,0 0,-5-1</inkml:trace>
</inkml:ink>
</file>

<file path=ppt/ink/ink5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60,'39'-5,"31"-6,9-2,-4 2,-11 3,-10 2,-11 3,-7 1,-5 2,-3 0,-6 0</inkml:trace>
</inkml:ink>
</file>

<file path=ppt/ink/ink5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0 115,'21'-15,"1"0,0 2,1 0,1 2,-1 1,2 0,-1 2,1 1,18-3,-37 9,0 0,-1 1,1 0,0 0,0 0,-1 0,1 1,0 0,-1 0,1 1,-1 0,1 0,-1 0,0 0,0 1,0 0,0 0,0 0,-1 1,1 0,-1-1,0 1,2 3,0-2,1 0,-1 0,1-1,0 0,0 0,1-1,-1 0,1 0,-1-1,1 0,0 0,0-1,0 0,0-1,0 1,0-1,0-1,0 0,5-1,28-14,-28 3</inkml:trace>
</inkml:ink>
</file>

<file path=ppt/ink/ink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4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481 217,'-11'237,"-24"10,22-108,-2-105,10-39</inkml:trace>
  <inkml:trace contextRef="#ctx0" brushRef="#br0" timeOffset="300.474">86 190,'38'-5,"42"-2,17-4,1 0,-6 1,-10 3,-13 3,-9 1,-10 2,-9 1,-6 0,-5 1,-2-1,-1 0,-11 5,-7 2</inkml:trace>
  <inkml:trace contextRef="#ctx0" brushRef="#br0" timeOffset="570.459">1 951,'43'5,"39"-4,9-6,0-2,-12 0,-13 1,-14-4,-11 1,-8 1,-4 2,-3-2,0 0,-5 1</inkml:trace>
  <inkml:trace contextRef="#ctx0" brushRef="#br0" timeOffset="1232.641">1187 246,'50'-9,"-1"-3,-1-1,0-3,-1-2,0-2,17-11,-60 29,0 1,0-1,0 0,0 0,0 0,0-1,0 0,-1 1,1-1,-1-1,0 1,0 0,0-1,0 1,-1-1,1 0,-1 0,0 0,0 0,-1 0,1-1,-1 1,0 0,0-1,0 1,-1-1,1 1,-1-1,-1-1,1 5,-1 0,1-1,-1 1,0 0,1 0,-1 0,0-1,0 1,0 0,0 0,0 0,0 1,0-1,0 0,-1 0,1 1,0-1,0 0,-1 1,1-1,0 1,-1 0,1-1,0 1,-1 0,1 0,-1 0,1 0,-1 0,1 0,0 0,-1 1,1-1,0 0,-1 1,1-1,0 1,-1 0,1-1,-1 2,-48 35,31-9,1 2,2 0,1 1,2 0,1 1,1 0,2 1,1 1,1-1,2 1,1 13,-1-16,-18 196,18-150,-3 0,-3-1,-5 4,14-71,0 0,-1 0,0-1,0 1,0-1,-1 0,-1 0,0 0,0-1,0 1,-1-1,0-1,0 1,0-1,-1 0,0 0,-1-1,1 0,-1 0,0-1,0 0,0 0,-1-1,1 0,-1 0,0-1,0 0,0-1,0 0,0 0,0-1,0 0,0-1,-3 0,8-1,1 1,-1-1,1 1,-1-1,1 0,0-1,-1 1,1 0,0-1,1 0,-1 0,0 0,1 0,0 0,0 0,0-1,0 1,0-1,0 1,1-1,0 0,0 1,0-1,0 0,1 0,-1 0,1 0,0 0,0 0,0 0,1-3,1-6,0 0,0 1,1-1,1 1,0-1,1 1,0 0,1 1,1-2,12-14,1 1,1 1,1 0,1 2,1 1,1 1,11-6,-13 8,-5 7,1 0,-1 1,2 1,-1 1,2 1,-1 1,1 0,0 2,0 0,13 0,39 10,-55 1</inkml:trace>
</inkml:ink>
</file>

<file path=ppt/ink/ink5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1,'-30'107,"-9"33,-6-2,-11 13,-79 133,134-282,-1-1,1 1,-1-1,1 1,0 0,-1-1,1 1,0 0,0 0,1 0,-1 0,0 0,0 0,1 0,0 0,-1 0,1 0,0 0,0 0,0 0,0 0,0 0,0 0,1 0,-1 0,1 0,0 0,-1 0,1 0,0 0,0 0,0 0,0 0,1-1,-1 1,0-1,1 1,-1-1,1 1,-1-1,1 0,0 1,0-1,-1 0,1 0,0-1,0 1,0 0,2 0,12 1,0-2,1 1,-1-2,0 0,0-1,0-1,0 0,7-3,83-12,23 7,-111 5</inkml:trace>
</inkml:ink>
</file>

<file path=ppt/ink/ink5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5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312 127,'-9'0,"0"1,0 1,1-1,-1 2,0-1,0 1,1 1,0-1,0 1,0 1,0-1,0 1,1 1,0 0,0 0,1 0,0 0,-2 3,-88 140,83-119,2 0,2 0,0 1,2 0,1 0,2 1,0 18,3-41,1-1,0 0,0 1,1-1,0 0,0 1,1-1,0 0,1 0,-1 0,2 0,-1-1,1 1,0-1,1 0,-1 0,1 0,1-1,-1 0,1 0,0 0,1-1,-1 0,1 0,0 0,1-1,-1 0,1-1,-1 1,1-1,6 1,-1-2,-1 0,1-1,-1 0,1-1,-1 0,1-1,-1-1,1 0,-1 0,0-1,0-1,0 0,0 0,9-6,150-95,-156 97,0-2,-1 1,-1-2,1 0,-1-1,-1 0,-1 0,1-2,-2 1,0-1,0-1,-2 0,0 0,0-1,-2 1,0-2,0 1,2-17,-7 18,1-1,-2 0,0 0,-1 1,-1-1,0 1,-1-1,-1 1,-1 0,0 0,0 0,-2 1,1 0,-2 0,0 1,-1-1,0 2,-1 0,0 0,-1 0,0 1,-9-5,10 6,-1 0,-1 1,1 1,-2 0,1 0,-1 1,0 1,0 0,-1 1,0 0,0 1,0 1,0 0,-1 1,1 1,-1 0,1 0,-1 2,0 0,1 1,0 0,-1 1,1 0,0 2,0-1,1 2,-12 5,-11 10</inkml:trace>
  <inkml:trace contextRef="#ctx0" brushRef="#br0" timeOffset="782.06">86 466,'68'-41,"-61"34,2 0,-1 0,1 1,0 0,0 0,1 1,-1 1,1-1,0 2,1-1,-1 2,1-1,-1 1,1 1,0 0,-1 0,1 1,0 0,0 1,-1 1,1-1,2 2,-8 1,0-1,0 1,0 1,-1-1,1 1,-1-1,0 1,0 0,-1 1,0-1,0 1,0-1,0 1,-1 0,0 1,30 49,-24-49,0-1,0 0,1 0,0-1,0 0,0-1,1 0,-1 0,1-1,0 0,0-1,1 0,-1-1,0 0,0 0,1-1,-1-1,0 0,1 0,-1-1,0 0,4-2,25-14,-25 6</inkml:trace>
</inkml:ink>
</file>

<file path=ppt/ink/ink5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0 256,'160'36,"-81"-24,0-3,1-5,0-2,34-6,29 1,-119 3,-24 0</inkml:trace>
  <inkml:trace contextRef="#ctx0" brushRef="#br0" timeOffset="295.501">28 566,'29'0,"19"0,6 0,-1 0,-5 0,-6 0,-5 0,1 0,-2 0,-1 0,-3 0,-2 0,0 0,-2 0,1 0,-2 0,-4-5,-6-1</inkml:trace>
  <inkml:trace contextRef="#ctx0" brushRef="#br0" timeOffset="978.514">480 1,'167'158,"-133"-128,-2 2,-1 1,-1 1,-2 2,11 19,-37-52,0 1,0 0,0 0,-1 0,1 0,-1 0,0 1,-1-1,1 0,-1 0,1 1,-1-1,-1 0,1 1,-1-1,1 0,-1 0,0 0,-1 1,1-1,-1 0,1-1,-1 1,-1 0,1 0,0-1,-1 1,0-1,0 0,0 0,0 0,0 0,-1-1,1 1,-1-1,1 0,-2 1,-258 167,91-65,127-73,27-20</inkml:trace>
</inkml:ink>
</file>

<file path=ppt/ink/ink5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8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30,'-34'0,"27"0,23 0,208-18,-55 7,-129 27,-28-4</inkml:trace>
</inkml:ink>
</file>

<file path=ppt/ink/ink5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1,'16'9,"0"-1,1 0,0-1,1-1,-1-1,1 0,0-1,12 0,-11-3,0-1,1 0,-1-2,0 0,0-1,0-1,3-2,101-29,-119 31,-7 2</inkml:trace>
</inkml:ink>
</file>

<file path=ppt/ink/ink5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99,'44'-5,"32"-6,9-1,-10-4,-13 1,-13 4,-9 3,-7 2,-9-1,-8-1</inkml:trace>
</inkml:ink>
</file>

<file path=ppt/ink/ink5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5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1,'0'23,"1"13,-1 0,-2 0,-1 0,-2-1,-2 1,-4 10,-56 168,65-212,1 0,-1 0,1 0,-1 1,1-1,0 0,0 0,0 1,1-1,-1 0,0 1,1-1,0 1,-1-1,1 1,0-1,0 1,1-1,-1 1,0-1,1 1,-1-1,1 0,0 1,0-1,0 0,0 0,0 1,1-1,-1 0,1 0,-1 0,1-1,0 1,-1 0,1 0,0-1,0 0,0 1,0-1,1 0,-1 0,0 0,1 0,-1 0,0 0,1-1,1 1,89-13,-39-1,45-3,-81 10</inkml:trace>
  <inkml:trace contextRef="#ctx0" brushRef="#br0" timeOffset="393.11">787 57,'-38'42,"2"1,3 1,1 2,2 2,-13 29,37-65,0 1,0 0,1 0,1 0,0 1,1 0,0-1,1 1,0 13,2-22,0 0,0-1,0 1,1 0,0-1,0 1,0 0,1-1,-1 1,1-1,0 0,1 0,-1 0,1 0,-1 0,1 0,0-1,1 1,-1-1,0 0,1 0,0 0,0 0,0-1,0 1,0-1,0 0,1-1,-1 1,4 0,5 2,1-2,-1 0,1 0,-1-1,1-1,-1 0,1-1,-1-1,1 0,-1 0,0-2,0 1,0-2,0 0,-1 0,0-1,0-1,8-6,-2 2,-1-1,-1-2,0 1,-1-2,-1 0,0 0,-1-2,0 0,-2 0,0-1,8-17,-14 26,-1 0,0-1,0 1,-1-1,0 1,-1-1,0 0,-1 0,0 0,0 0,-1 0,0 0,-1 0,0 0,-1 0,0 0,0 0,-1 1,0-1,-1 1,0 0,-1 0,0 0,0 1,0-1,-2 1,1 0,-1 1,0 0,0 0,0 0,-1 1,0 0,-1 0,0 1,1 1,-1-1,-1 1,1 1,-1-1,1 2,-8-2,2 4,0 1,-1 0,1 1,0 1,1 0,-1 1,0 1,1 0,0 1,0 0,1 1,-7 5,-14 9</inkml:trace>
  <inkml:trace contextRef="#ctx0" brushRef="#br0" timeOffset="679.939">420 424,'305'-97,"-300"95,0 1,0 0,0 0,0 1,0 0,-1-1,1 2,0-1,0 0,0 1,0 0,0 0,0 1,-1-1,1 1,-1 0,1 0,-1 1,0-1,0 1,0 0,0 0,0 0,-1 1,1-1,-1 1,0 0,0 0,0 0,-1 0,1 1,1 0,0 1,1-1,0 0,-1-1,2 0,-1 1,0-1,1-1,0 1,0-1,0 0,0-1,0 1,0-1,1 0,-1-1,1 1,0-1,-1-1,1 1,0-1,-1-1,1 1,0-1,-1 0,1 0,-1-1,1 0,0 0,61-16,-55 16</inkml:trace>
</inkml:ink>
</file>

<file path=ppt/ink/ink5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4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13,'-7'-13,"-4"35,6 3,1-1,1 1,1 0,1 0,1 0,2 11,-1 15,-17 286,-17-164,27-191,31-139,-22 125</inkml:trace>
  <inkml:trace contextRef="#ctx0" brushRef="#br0" timeOffset="434.967">368 126,'-271'289,"268"-288,1 1,0-1,-1 1,1-1,0 1,0 0,0 0,1 0,-1 0,0 0,1 0,-1 0,1 1,0-1,0 0,-1 1,2-1,-1 1,0-1,0 1,1 0,0-1,-1 1,1 0,0-1,0 1,1 0,-1-1,0 1,1-1,0 1,-1 0,1-1,0 1,1-1,-1 0,1 2,118 103,7 7,-83-63,-31-44</inkml:trace>
</inkml:ink>
</file>

<file path=ppt/ink/ink5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40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1,'0'5,"-5"1,4-4,1-4</inkml:trace>
  <inkml:trace contextRef="#ctx0" brushRef="#br0" timeOffset="263.318">233 1,'5'5,"-3"1,-3 5,0 0</inkml:trace>
</inkml:ink>
</file>

<file path=ppt/ink/ink5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8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395 119,'-5'29,"-1"23,0 9,1-2,-3-6,-1-8,2-6,1-5,3-3,1-3,1-1,-4-5,-1-11,0-7</inkml:trace>
  <inkml:trace contextRef="#ctx0" brushRef="#br0" timeOffset="283.76">170 6,'53'10,"1"-3,0-1,0-3,25-3,314-26,-391 25,-1 0,1 0,0 1,-1-1,1 1,-1-1,1 1,0 0,0-1,-1 1,1 0,0 0,-1 0,1 1,0-1,-1 0,1 1,0-1,-1 1,1-1,0 1,-1 0,1 0,-1-1,0 1,1 0,-1 0,0 1,1-1,-1 0,0 0,0 1,0-1,0 0,0 1,0-1,0 1,-1 0,1-1,-1 1,1-1,-1 1,1 0,-1-1,0 1,0 0,0 0,0-1,0 1,0 0,0-1,-1 1,1 0,-1-1,1 1,-1 0,0-1,-28 40,15-21</inkml:trace>
  <inkml:trace contextRef="#ctx0" brushRef="#br0" timeOffset="534.558">0 599,'48'14,"45"0,15-2,-5-8,-10-5,-17-2,-11-5,-13-2,-14-4,-14 1</inkml:trace>
  <inkml:trace contextRef="#ctx0" brushRef="#br0" timeOffset="1106.991">1072 373,'-70'97,"25"-33,-2-3,-3-1,-31 26,71-85,21-23,42-38,3 3,58-48,-101 93,1-1,1 1,0 0,1 1,0 1,0 0,1 1,0 1,1 1,0 0,16-3,-31 10,0 1,0-1,0 1,1-1,-1 1,0 0,0 0,0 1,0-1,-1 0,1 1,0 0,0 0,-1 0,1 0,-1 0,0 0,0 1,1-1,-1 1,-1-1,1 1,0 0,-1 0,1 0,-1 0,0 0,0 0,0 0,-1 0,1 0,-1 0,1 0,-1 1,0-1,0 0,-1 0,1 1,-1-1,1 0,4 27,19 60,-22-88,0-1,0 1,0 0,0 0,-1 0,1-1,-1 1,1 0,-1 0,0 0,0 0,0 0,0 0,0 0,0-1,-1 1,1 0,0 0,-1 0,0 0,1-1,-1 1,0 0,0 0,0-1,0 1,0-1,0 1,-1-1,1 1,0-1,-1 0,1 0,-1 0,1 1,-1-2,0 1,0 0,1 0,-1 0,0-1,0 1,0-1,1 1,-1-1,0 0,0 0,-1 0,-138-21,-6-15,122 30,2-1</inkml:trace>
  <inkml:trace contextRef="#ctx0" brushRef="#br0" timeOffset="1502.882">1890 148,'-44'25,"2"2,0 2,2 2,-24 25,59-52,0 0,0 1,1 0,0 0,0 0,0 0,0 1,1-1,0 1,0 0,1 0,0 0,0 0,0 1,1-1,0 1,0-1,0 1,1-1,0 1,0-1,1 1,0-1,0 1,0-1,1 0,0 0,0 1,1-1,-1-1,1 1,2 2,1 0,0 1,1-1,0 0,1-1,0 1,0-1,0-1,1 0,0 0,0-1,0 0,1 0,0-1,0 0,0-1,0 0,1-1,-1 0,1-1,0 0,-1 0,1-1,0-1,-1 0,1 0,-1-1,1 0,-1-1,0 0,0 0,0-2,0 1,1-2,14-5,0-2,-1-1,-1-1,0 0,-1-2,0-1,15-17,-28 26,-1-1,0 0,0 0,-1-1,0 0,-1 0,-1-1,1 0,-2 0,0 0,0 0,-1-1,-1 1,0-1,0 0,-2 1,1-1,-2-1,-1 4,-1 1,0 0,-1 1,0-1,0 1,-1 0,0 0,-1 0,0 0,0 1,0 0,-1 1,0-1,0 1,-1 0,1 1,-1 0,0 0,-1 1,1 0,-1 0,0 1,0 0,0 1,-1 0,1 0,0 1,-1 0,1 1,-1 0,1 0,-5 2,-132 40,104-26</inkml:trace>
  <inkml:trace contextRef="#ctx0" brushRef="#br0" timeOffset="1789.999">1552 458,'37'-27,"1"3,1 0,1 3,1 1,41-13,-77 31,0 0,0 0,0 1,0-1,0 1,0 0,0 0,0 1,0 0,0 0,0 0,1 0,-1 1,0 0,0 0,0 0,0 1,0-1,-1 1,1 1,0-1,-1 0,1 1,-1 0,0 0,0 1,0-1,0 1,-1-1,0 1,1 1,4 5,-5-4,0-1,1 0,-1 0,1 0,1 0,-1-1,1 1,-1-1,1 0,0-1,1 1,-1-1,0 0,1-1,0 1,0-1,0 0,0 0,0-1,1 1,2-1,1 0,0-1,-1 0,1 0,0-1,-1 0,1-1,-1 0,1 0,-1-1,0-1,0 1,2-2,7-7</inkml:trace>
</inkml:ink>
</file>

<file path=ppt/ink/ink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9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57 144,'-4'34,"2"25,3 8,0-4,0-6,0-9,0-8,0-6,-1-3,1-3,-1-1,0-5</inkml:trace>
  <inkml:trace contextRef="#ctx0" brushRef="#br0" timeOffset="446.402">1 32,'29'-8,"0"1,0 1,1 1,-1 2,1 1,0 1,0 2,10 2,-37-3,0 0,1 1,-1 0,0-1,0 1,0 0,0 1,0-1,0 0,0 1,0 0,-1 0,1 0,-1 0,1 0,-1 0,0 0,1 1,-1-1,-1 1,1 0,0 0,-1-1,1 1,-1 0,0 0,0 0,0 1,0-1,0 0,-1 0,0 0,1 1,-1-1,0 0,-1 0,1 1,-1-1,1 0,-1 0,0 0,0 0,0 0,-1 1,-74 111,32-59,42-53,0 0,0 0,1 0,-1 1,1-1,0 1,-1-1,2 1,-1-1,0 1,1 0,0-1,0 1,0 0,0-1,0 1,1-1,0 1,0 0,0-1,0 1,0-1,1 0,-1 1,1-1,0 0,0 0,0 0,0 0,1 0,-1-1,1 1,0-1,0 1,-1-1,2 0,-1 0,0-1,2 2,104 68,-105-67,-1 0,0-1,0 1,0 1,0-1,-1 0,1 1,-1-1,-1 1,1 0,0 0,-1-1,0 1,0 0,-1 0,1 0,-1 0,0 0,0 0,-1 0,0 0,0 0,0 0,0 0,-1 0,1 0,-1-1,0 1,-1-1,1 0,-1 1,0-1,0 0,0 0,-1-1,1 1,-1-1,0 0,0 0,0 0,-5 2,-3 3,-1-2,0 1,0-2,-1 0,1 0,-1-1,0-1,0 0,0-1,-1-1,-3 0,-7-1</inkml:trace>
  <inkml:trace contextRef="#ctx0" brushRef="#br0" timeOffset="763.563">819 201,'-14'33,"-10"21,-5 7,2-4,0-5,6-8,1-5,4-6,0-3,3-2,-2-6,3-1,-3-5,-2-5,0-4</inkml:trace>
  <inkml:trace contextRef="#ctx0" brushRef="#br0" timeOffset="1017.366">509 286,'33'34,"22"15,5 5,-2-3,-7-9,-11-8,-8-9,-5-4,-7-6</inkml:trace>
  <inkml:trace contextRef="#ctx0" brushRef="#br0" timeOffset="3250.523">1102 370,'19'0,"16"0,7 0,1 0,-2 0,-3-4,-3-3,-3 1,-2 1,-2 2,0 1,0 1,-6 0</inkml:trace>
  <inkml:trace contextRef="#ctx0" brushRef="#br0" timeOffset="3511.837">1186 568,'58'-5,"23"-1,3 0,-2 1,-12-4,-12 1,-12 0,-13 3</inkml:trace>
  <inkml:trace contextRef="#ctx0" brushRef="#br0" timeOffset="3901.35">2118 144,'-39'44,"2"1,1 1,-27 50,60-93,1 0,-1 0,0 0,1 1,0-1,0 1,0 0,0 0,0-1,1 1,0 0,0 0,0 0,0 0,1 1,-1-1,1 0,0 0,0 0,1 0,-1 1,1-1,0 0,0 0,0 0,1 0,-1-1,1 1,0 0,0 0,0-1,1 0,-1 1,1-1,0 0,0 0,0 0,0-1,0 1,1-1,-1 1,2-1,14 2,0-1,0-1,0-1,1-1,-1-1,0 0,1-1,-1-1,0-1,-1-1,1-1,-1 0,0-1,0-1,-1-1,0 0,14-11,-19 13,0-1,-1 0,0-1,0 0,-1 0,-1-1,1-1,-1 0,-1 0,0 0,-1-1,0 0,-1-1,0 0,-3 5,0 1,0-1,-1 0,0 0,0 0,-1 0,0-1,0 1,-1 0,0 0,-1-1,0 1,0 0,-1 0,0 0,0 0,-1 0,0 1,0-1,-1 1,0 0,0 0,-1 0,0-1,-3 0,1 1,-1 0,-1 0,1 0,-1 1,0 1,-1 0,1 0,-1 1,0 0,0 0,0 1,-1 0,1 1,-1 1,1-1,-1 2,0-1,-9 2,-15-1</inkml:trace>
  <inkml:trace contextRef="#ctx0" brushRef="#br0" timeOffset="4181.59">1863 201,'10'5,"22"6,11 1,7-1,0-2,2-4,-4-1,-1-3,2 0,-3-2,-4 1,-5-1,-3 6,-3 1,-3 0,0-1,-5-2</inkml:trace>
  <inkml:trace contextRef="#ctx0" brushRef="#br0" timeOffset="4517.511">2683 483,'-25'34,"-16"20,-2 1</inkml:trace>
</inkml:ink>
</file>

<file path=ppt/ink/ink5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48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564 477,'-15'1,"-1"0,0 1,1 1,-1 0,1 1,0 1,0 0,1 1,-1 1,1 0,1 1,-1 0,1 1,1 1,0 0,0 1,1 0,0 0,1 1,0 1,1 0,-3 6,7-6,0 1,1 0,0 0,1 0,1 0,0 0,1 1,0-1,1 1,2 13,-1-22,0 0,0 1,1-1,0 0,0 0,0 0,1-1,0 1,0 0,0-1,1 0,-1 0,1 0,1 0,-1-1,1 1,-1-1,1 0,1 0,-1-1,0 0,1 0,0 0,-1 0,1-1,0 0,8 1,0 0,1 0,-1-1,0-1,1-1,-1 0,0 0,1-2,-1 0,0 0,0-2,0 1,-1-2,1 0,-1 0,0-1,0-1,-1 0,0-1,0-1,-1 1,0-2,2-1,6-7,-1 0,-1-1,0-1,-1-1,-2 0,0-1,-1 0,-1-1,-1 0,-2-1,0 0,3-16,-10 31,0 1,-1-1,0 1,0-1,-1 0,0 0,0 1,-1-1,-1 1,1-1,-1 0,-1 1,1 0,-2 0,1 0,-1 0,0 0,0 1,-1-1,0 1,-1 1,1-1,-1 1,-1 0,1 0,-1 0,0 1,0 0,0 1,-1-1,0 2,0-1,0 1,0 0,-1 0,1 1,0 1,-1-1,0 1,1 1,-1-1,-7 2,7 0,0 0,0 0,1 1,-1 1,0-1,1 1,-1 1,1 0,0 0,0 0,0 1,1 1,0-1,0 1,0 0,1 1,-1-1,2 1,-1 0,1 1,0-1,0 1,-2 8,6-13,0 0,1-1,0 1,-1 0,1 0,0 0,1 0,-1 0,0 0,1 0,0-1,-1 1,1 0,0 0,1-1,-1 1,0 0,1-1,-1 1,1-1,0 0,0 0,0 0,0 0,0 0,0 0,1 0,-1 0,3 0,81 31,-38-29,0-2,-1-2,1-2,0-2,0-3,-1-1,0-3,-1-1,0-3,10-6,-34 14,-1-1,0-1,0-1,-1 0,-1-2,1 0,-2-1,0-1,-1-1,0 0,-1-1,-1-1,0-1,-1 0,-1-1,-1 0,-1-1,-1 0,0 0,-2-1,0-1,3-14,-10 33,0 0,0 0,0 0,0 0,-1 0,1-1,-1 1,1 0,-1 0,0-1,-1 1,1 0,-1-1,1 1,-1 0,0 0,0 0,0 0,0 0,-1 0,1 0,-1 0,0 0,0 1,0-1,0 1,0-1,-1 1,1 0,-1 0,0 0,1 0,-1 0,0 1,0-1,0 1,0 0,0-1,0 2,-1-1,1 0,0 1,0-1,-1 1,1 0,-1 0,-6 4,-1 1,1 0,0 0,0 1,0 0,1 1,0 0,1 0,-1 1,1 0,1 1,-1-1,2 1,-1 1,1 0,1 0,-1 0,2 0,-1 1,2-1,-1 1,1 0,1 1,-1 7,2-12,0 0,0 0,1 0,0 1,0-1,0 0,1 0,0 0,1 0,0-1,0 1,0 0,1-1,-1 1,2-1,-1 0,1 0,0 0,0 0,0-1,1 1,0-1,0 0,1-1,-1 1,1-1,0 0,0-1,0 1,0-1,1-1,0 1,-1-1,1 0,2 0,195 21,-178-20,-19-4,0 1,0-1,1 1,-1 1,0-1,0 1,0 0,0 1,0 0,0 0,0 0,-1 1,1 0,-1 1,0-1,0 1,0 0,0 0,-1 1,1 0,-1 0,0 0,-1 1,1-1,-1 1,0 0,-1 1,0-1,2 4,-2 213,-4-199</inkml:trace>
  <inkml:trace contextRef="#ctx0" brushRef="#br0" timeOffset="287.449">0 1324,'48'10,"64"-7,32-8,15-9,1-11,-9-6,-10-3,-10 0,-13 0,-7 2,-9 6,-6 3,-11 5,-14 1,-20 3</inkml:trace>
</inkml:ink>
</file>

<file path=ppt/ink/ink5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1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29 177,'43'4,"29"-2,7-2,-6-1,-9-1,-12 1,-10-5,-6-1,-6 1,-7 1</inkml:trace>
  <inkml:trace contextRef="#ctx0" brushRef="#br0" timeOffset="270.315">0 459,'44'-5,"28"-1,6-5,1 0,-10 1,-10 3,-12 3,-8 1,-11 2</inkml:trace>
  <inkml:trace contextRef="#ctx0" brushRef="#br0" timeOffset="797.586">932 205,'29'-9,"28"-4,10 5,-2 5,-7 2,-14 6,-9 3,-11-1</inkml:trace>
  <inkml:trace contextRef="#ctx0" brushRef="#br0" timeOffset="1614.626">1327 543,'52'-8,"0"-2,-2-3,1-2,-2-2,21-11,-49 19,0 0,-1-1,0-1,-1-1,0-1,-1-1,0 0,-2-1,1-1,3-7,-13 15,-1 0,-1 0,0-1,0 1,0-1,-1-1,-1 1,1 0,-1-1,-1 0,0 0,-1 1,1-1,-2 0,0 0,0-3,0 11,-1 0,1 0,-1 0,1 0,-1 0,0 0,0 0,0 0,0 1,0-1,0 0,-1 0,1 1,0-1,-1 1,1 0,-1-1,0 1,1 0,-1 0,0 0,0 0,0 0,0 0,0 1,0-1,0 1,0-1,0 1,0 0,0 0,0-1,0 2,0-1,0 0,0 0,-2 1,-68 36,61-26,0 0,1 1,0 0,1 1,1 0,0 0,0 0,1 1,1 1,1-1,0 1,0 0,2 0,-1 3,3-11,1 0,0 0,0 0,0 0,1 0,0 0,0-1,1 1,0 0,0-1,0 1,1-1,0 0,0 1,1-2,-1 1,1 0,1-1,-1 1,1-1,0-1,0 1,0-1,1 1,0-1,5 2,-1 0,-1-1,1-1,1 0,-1 0,0-1,1-1,0 0,-1 0,1-1,0 0,0 0,0-2,0 1,0-1,-1-1,9-2,8-5,-1-1,-1-1,0-2,-1 0,0-1,-1-2,-1 0,0-2,-1 0,-1-1,-1-1,-1-1,1-2,-9 11,-1 0,0-1,0 1,-2-2,1 1,-2-1,0-1,0 1,-2-1,1 0,-1-3,-4 17,1 0,-1 0,1-1,-1 1,0 0,1-1,-1 1,0 0,0-1,0 1,0 0,0-1,0 1,-1 0,1 0,0-1,-1 1,1 0,0-1,-1 1,0 0,1 0,-1 0,0 0,0 0,1 0,-1 0,0 0,0 0,0 0,0 0,0 0,0 1,-1-1,1 0,0 1,0-1,0 1,-1-1,1 1,0 0,-1-1,1 1,0 0,-1 0,1 0,0 0,-1 0,1 0,0 0,0 1,-1-1,0 1,-64 36,54-26,1 1,0 0,1 1,0 0,1 1,1 0,0 1,1-1,0 1,1 1,1-1,1 1,0 0,1 0,0 0,1 15,2-25,0-1,1 1,-1 0,1 0,0-1,1 1,0-1,0 1,0-1,0 1,1-1,0 0,0 0,0 0,1-1,0 1,-1-1,2 0,-1 0,0 0,1-1,0 1,0-1,0 0,0-1,0 1,0-1,1 0,-1 0,5 0,3 1,-1 0,1-1,0-1,0 0,-1-1,1 0,0-1,0 0,-1-1,1-1,-1 0,1 0,7-5,1-2,-1-1,-1-1,0-1,-1 0,0-2,-1 0,-1-1,0 0,-1-2,-1 1,-1-2,0 0,-1 0,-1-2,3-9,-10 21,0-1,0 0,-1 0,0 0,-1 0,0-1,-1 1,0-1,-1 1,0-1,0 1,-1-1,-1 1,1-1,-2 1,3 7,-1 1,0 0,0 0,0 0,0 0,-1 0,1 0,0 0,-1 0,1 0,-1 0,0 1,1-1,-1 1,0-1,0 1,0 0,0 0,0 0,-1 0,1 0,0 0,0 1,-1-1,1 1,0-1,-1 1,1 0,0 0,-1 0,1 0,0 0,-1 1,1-1,0 1,-1-1,1 1,-2 1,-75 52,71-44,0 0,1 0,0 0,0 1,1 0,1 1,0-1,0 1,1 0,1 0,0 1,0-1,1 1,1-1,0 1,1 0,1-1,1 12,28 49,-18-55</inkml:trace>
  <inkml:trace contextRef="#ctx0" brushRef="#br0" timeOffset="2069.477">2794 516,'-74'69,"72"-57,20-20,151-125,-90 77,-78 57,0 0,1 0,-1 0,0 0,0 1,0-1,0 1,0-1,0 1,0-1,0 1,-1-1,1 1,-1 0,1-1,-1 1,1 0,-1-1,0 1,0 0,0 0,0-1,0 1,0 0,-1 0,1-1,-1 1,1 0,0 6,0-5,-1 1,2 0,-1-1,0 1,1 0,-1-1,1 1,0-1,0 1,1-1,-1 0,1 1,0-1,0 0,0 0,0 0,0 0,0 0,1-1,0 1,-1-1,1 1,0-1,0 0,0 0,1 0,-1-1,0 1,1-1,-1 0,1 0,-1 0,1 0,-1-1,1 1,0-1,-1 0,1 0,0 0,-1-1,1 1,2-1,0 0,0-1,0 1,0-1,-1 0,1 0,-1 0,1-1,-1 0,0 0,0 0,0-1,-1 0,1 0,-1 0,0 0,0-1,0 1,-1-1,0 0,0 0,0-1,0 1,-1-1,0 1,0-1,0 1,-1-1,0 0,0 0,0 0,-1 0,0 0,0 0,0 0,-2-5,-4-8</inkml:trace>
  <inkml:trace contextRef="#ctx0" brushRef="#br0" timeOffset="2650.518">3924 36,'-10'-1,"1"1,0 0,-1 0,1 1,0 1,-1-1,1 2,0-1,0 1,1 0,-1 1,1 0,-1 1,1 0,0 0,1 0,-1 1,1 0,1 1,-1-1,1 1,0 1,0-1,1 1,0 0,1 0,-1 0,1 1,1 0,0-1,0 1,1 1,0-1,1 0,-1 0,2 1,-1-1,2 0,-1 1,1-1,2 9,-1-4,0 0,1-1,0 0,1 0,1 0,0 0,1 0,0-1,1 0,0-1,1 1,0-1,1-1,0 0,1 0,0 0,0-2,1 1,0-1,1 0,-4-3,0-1,-1 0,1 0,1-1,-1 0,0 0,1-1,0 0,-1 0,1-1,0 0,0-1,0 0,0 0,-1-1,1 0,0 0,0-1,-1-1,1 1,-1-1,0-1,0 1,0-2,0 1,-1-1,1 0,-1 0,0-2,5-4,-1-1,0 0,-1-1,-1 0,0 0,-1-1,0 0,-1-1,0 0,-2 0,0 0,0-1,-1 0,0-9,-2 15,-1 0,-1-1,0 1,0-1,-1 1,0-1,-1 1,0 0,0 0,-1 0,-1 0,0 0,0 1,-1-1,0 1,0 0,-1 1,0-1,-1 1,0 0,0 1,-8-7,0 5,0 0,-1 0,0 2,0 0,0 1,-1 0,0 2,0 0,-1 0,1 2,-1 0,1 1,-1 1,-12 1,-6 0</inkml:trace>
  <inkml:trace contextRef="#ctx0" brushRef="#br0" timeOffset="2897.847">3444 318,'122'-5,"0"-6,44-13,56-11,-218 35,1 0,-1 1,0-1,1 1,-1 0,0 1,0-1,0 1,0 0,0 0,0 0,0 0,0 1,-1-1,1 1,-1 0,0 0,0 0,0 0,0 1,-1 0,1-1,-1 1,0 0,0 0,0 0,-1 0,1 0,-1 0,0 3,0-3,0 0,0 0,1 0,-1-1,1 1,0 0,0-1,0 1,0-1,1 1,-1-1,1 0,0 0,0 0,0 0,0-1,1 1,-1-1,1 0,-1 0,1 0,0-1,0 1,0-1,0 0,0 0,0 0,0 0,0-1,0 0,0 0,0 0,0 0,1 0,-1-1,0 0,0 0,0 0,0-1,0 1,18-10,-2-1</inkml:trace>
</inkml:ink>
</file>

<file path=ppt/ink/ink5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0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34,'-14'0,"-1"0,4-5,7-1,5-5,2 0</inkml:trace>
  <inkml:trace contextRef="#ctx0" brushRef="#br0" timeOffset="269.748">355 6,'-4'4,"-2"8,0 0</inkml:trace>
</inkml:ink>
</file>

<file path=ppt/ink/ink5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0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53,'-21'13,"2"1,-1 1,2 0,0 2,1 0,1 0,1 2,0 0,1 1,1 0,1 1,1 0,1 1,1 0,1 1,0 0,2 0,1 1,1 0,1-1,0 17,3-33,0 1,1-1,0 1,1-1,0 0,0 0,0 0,1 0,0 0,0 0,1-1,0 1,0-1,0 0,1 0,0 0,0-1,0 0,1 0,0 0,0-1,0 0,1 0,-1 0,1-1,0 0,0 0,0-1,0 0,0 0,0-1,1 1,-1-2,3 1,15-3,0-1,0-2,-1 0,1-2,-1 0,-1-2,0 0,0-2,0 0,-2-2,1 0,-2-2,0 0,11-11,-14 13,-1-1,0 0,-1-1,0-1,-1 0,-1-1,-1 0,0-1,-2-1,0 1,0-2,-2 1,-1-1,0-1,-1 1,-2-1,0 0,1-21,-6 35,1 0,-2 0,1 0,-1 0,0 1,0-1,-1 1,0 0,0-1,-1 1,1 1,-1-1,-1 0,1 1,-1 0,0 0,0 0,0 1,-1 0,1 0,-1 0,0 0,0 1,-1 0,1 0,-1 1,-6-2,-4-1,0 1,0 1,-1 0,1 1,-1 1,0 1,1 0,-1 1,0 1,-10 3,-141 55,129-41</inkml:trace>
  <inkml:trace contextRef="#ctx0" brushRef="#br0" timeOffset="359.977">1 420,'52'8,"1"-3,0-1,0-4,0-1,0-3,32-7,-45 2,-35 7,1 1,-1-1,0 1,1 0,0 0,-1 0,1 1,0 0,-1 0,1 0,-1 1,1 0,0 0,-1 0,0 1,1-1,3 3,41 17,-37-22</inkml:trace>
</inkml:ink>
</file>

<file path=ppt/ink/ink5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3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0,'284'1,"-283"-1,0 0,-1 0,1 0,0-1,0 1,0 0,0 1,0-1,-1 0,1 0,0 0,0 0,0 1,0-1,-1 0,1 1,0-1,0 1,-1-1,1 1,0-1,-1 1,1-1,0 1,-1 0,1-1,-1 1,1 0,-1 0,1-1,-1 1,0 0,1 0,-1 0,0 0,0-1,0 1,1 0,-1 0,0 0,0 0,0 0,0-1,0 1,-1 0,1 0,0 0,0 0,-1-1,1 1,0 0,-1 0,1 0,-1-1,1 1,-1 0,1-1,-1 1,1 0,-1-1,-38 42,-86 47,124-88,0-1,0 1,1 0,-1 0,0 0,0 0,1 0,-1 0,1 0,-1 0,1 1,-1-1,1 0,0 0,-1 0,1 0,0 1,0-1,0 0,0 0,0 1,0-1,0 0,1 0,-1 0,0 1,1-1,-1 0,0 0,1 0,0 0,-1 0,1 0,0 0,-1 0,1 0,0 0,0 0,0 0,0-1,0 1,0 0,0-1,0 1,0 0,0-1,0 0,0 1,0-1,1 1,-1-1,0 0,65 14,-37-13,0-1,-1-1,1-1,-1-2,1-1,-1-1,-1-1,26-11,-35 11</inkml:trace>
</inkml:ink>
</file>

<file path=ppt/ink/ink5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7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1,'-5'9,"-2"9,-4 5,-5 4,-5 2,-3 1,-3 0,-1-5,3-2,3-4,3-2,7-3</inkml:trace>
</inkml:ink>
</file>

<file path=ppt/ink/ink5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8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1 706,'0'-12,"0"36,0-10,0 13,12 117,-10-139,-1 0,1-1,0 1,0 0,0-1,0 1,1-1,0 0,0 0,0 0,1 0,-1-1,1 1,0-1,0 0,0 0,0 0,0-1,1 1,-1-1,1 0,0-1,-1 1,1-1,0 1,4-1,4-2,0-1,-1 0,1-1,-1-1,0 0,0 0,0-1,0-1,-1 0,0 0,0-1,-1 0,0-1,0-1,-1 1,0-1,0-1,-1 0,2-4,93-111,-103 124,0 1,0 0,0-1,0 1,0-1,1 1,-1-1,0 1,0 0,0-1,1 1,-1 0,0-1,0 1,1 0,-1-1,0 1,1 0,-1 0,0-1,1 1,-1 0,1 0,-1-1,0 1,1 0,-1 0,1 0,-1 0,1 0,-1 0,0 0,1 0,-1 0,1 0,-1 0,1 0,-1 0,0 0,1 0,-1 0,1 1,-1-1,0 0,1 0,-1 0,1 1,-1-1,0 0,1 0,-1 1,0-1,0 0,1 1,-1-1,0 0,0 1,1-1,-1 1,0-1,0 0,0 1,1 0,2 33,-3-23,0-6,0 0,0 0,0 0,1 0,-1 0,1 0,0 0,1-1,-1 1,1 0,0-1,0 1,0-1,1 1,0-1,0 0,0 0,0-1,0 1,1 0,0-1,0 0,0 0,0 0,0 0,0-1,1 0,-1 0,1 0,2 0,8-1,0-1,0 0,0-1,0-1,0 0,-1-2,1 1,-1-2,0 0,0 0,0-1,0-1,-1-1,-1 0,1 0,-1-1,0-1,-1 0,-1 0,2-2,-8 8,0 0,0 0,0 0,-1 0,0-1,1 0,-1 0,-1 1,1-2,-1 1,0 0,0 0,0-1,-1 1,0-1,0 1,0-1,-1 1,0-3,-3-10</inkml:trace>
  <inkml:trace contextRef="#ctx0" brushRef="#br0" timeOffset="4753.018">1158 1,'13'111,"-2"38,-62 190,38-254,-4 110,17-194,0 0,-1 1,1-1,0 0,0 1,0-1,0 1,0-1,1 0,-1 1,0-1,0 0,1 1,-1-1,1 0,-1 1,1-1,0 0,0 0,-1 0,1 0,0 1,0-1,0 0,0-1,0 1,0 0,0 0,0 0,1-1,-1 1,0 0,0-1,1 1,-1-1,0 0,1 1,-1-1,1 0,-1 0,0 0,1 0,-1 0,0 0,1 0,-1 0,1-1,-1 1,0 0,1-1,-1 1,0-1,0 0,0 1,1-1,-1 0,0 0,0 0,0 0,0 0,0 0,0 0,0 0,-1 0,1 0,0-1,67-102,-44 82,1 1,1 2,1 0,0 1,25-10,6-6,-52 30,-2 1,-1 0,1 1,0-1,-1 1,1-1,0 1,1 1,-1-1,0 0,0 1,1 0,-1 0,1 0,-1 1,1 0,-1-1,1 1,-1 1,1-1,-1 1,2 0,-5 1,0 1,0-1,0 1,0-1,-1 1,1-1,-1 1,1 0,-1-1,0 1,0 0,0-1,-1 1,1 0,0-1,-1 1,0-1,0 1,0-1,0 1,0-1,0 0,0 1,-2 0,1 2,-52 165,53-168,0 0,0 0,0 0,0 0,1 0,-1 0,0 1,1-1,-1 0,1 0,0 0,0 1,0-1,0 0,0 0,0 1,1-1,-1 0,1 0,0 0,-1 0,1 0,0 0,0 0,0 0,1 0,-1 0,0 0,1 0,-1-1,1 1,-1-1,1 1,0-1,0 0,0 1,0-1,-1 0,2 0,-1 0,0-1,0 1,0 0,0-1,0 0,1 1,-1-1,0 0,0 0,1 0,-1 0,0-1,0 1,0 0,2-1,13-9,-3-2</inkml:trace>
  <inkml:trace contextRef="#ctx0" brushRef="#br0" timeOffset="5751.396">1779 791,'33'0,"-1"-2,0-2,0-1,0-1,-1-1,0-2,0-2,-1 0,19-12,-43 21,0 0,0-1,-1 0,1 0,-1 0,0-1,0 0,0 0,0 0,-1 0,0-1,0 0,0 0,0 0,-1 0,0 0,0-1,0 0,-1 1,1-1,-1 0,-1 0,2-6,-6 9,1 0,0-1,-1 1,0 1,0-1,0 0,0 1,0-1,-1 1,1 0,-1 0,1 0,-1 1,0-1,1 1,-1 0,0 0,0 0,0 1,0-1,0 1,0 0,0 0,0 0,0 1,0-1,0 1,0 0,0 0,-1 1,-11 2,1 1,0 0,1 1,0 1,0 0,0 1,1 0,0 1,0 1,1 0,0 0,1 1,0 1,1 0,1 0,-1 1,2 0,0 1,-4 10,10-21,0 0,1 0,0 0,-1 0,1 1,1-1,-1 0,0 1,1-1,-1 1,1-1,0 1,0-1,1 1,-1-1,1 1,-1-1,1 0,0 1,1-1,-1 0,0 0,1 0,0 0,0 0,0 0,0 0,0 0,0-1,1 1,-1-1,1 0,0 0,0 0,0 0,0 0,0 0,2 0,16 5,-1-1,1-1,0-1,1-1,-1 0,0-2,1 0,-1-2,1 0,-1-2,1 0,-1-1,0-2,-1 0,19-8,8-4,-1-2,-1-1,-2-3,0-2,-1-1,-2-2,36-34,-68 57,1-2,-1 1,0-1,-1 0,0-1,0 0,-1 0,0 0,0-1,-1 0,0 0,-1 0,0 0,-1-1,0 0,-1 0,0 0,-1 0,0-2,-1 11,0-1,-1 1,0-1,1 1,-1-1,0 1,0-1,0 1,-1 0,1 0,0 0,-1-1,1 1,-1 1,0-1,0 0,0 0,0 1,0-1,0 1,0-1,-1 1,1 0,0 0,-1 0,1 0,-1 1,1-1,-1 1,1-1,-1 1,1 0,-1 0,1 0,-1 0,0 0,-90 31,-17 55,109-85,0-1,0 1,0 0,0 0,0-1,1 1,-1 0,0 0,0 0,1 0,-1 0,1 0,-1 0,1 0,-1 1,1-1,0 0,-1 0,1 0,0 0,0 1,0-1,0 0,0 0,0 0,0 1,1-1,-1 0,0 0,1 0,-1 0,1 0,-1 0,1 0,-1 0,1 0,0 0,-1 0,1 0,0 0,0 0,0 0,0-1,0 1,-1 0,2-1,-1 1,0 0,0-1,0 0,0 1,0-1,0 0,0 1,1-1,-1 0,0 0,0 0,0 0,1 0,201 1,-200-1,0 1,0-1,0 1,0 0,-1 0,1 0,0 0,-1 0,1 1,-1-1,1 1,-1 0,0 0,1-1,-1 2,0-1,0 0,-1 0,1 1,0-1,-1 1,0-1,1 1,-1-1,0 1,0 0,0 0,-1 0,1-1,-1 1,0 0,1 0,-1 0,0 0,-1 0,1 0,0 0,-1-1,0 1,0 0,0 0,0 0,0-1,0 1,-1-1,1 1,-2 1,-6 14,-17 59,26-75,0 0,-1 0,1 0,0 0,1 0,-1 0,0 0,1 0,-1 0,1-1,-1 1,1 0,0 0,0 0,-1-1,1 1,1 0,-1-1,0 1,0-1,1 0,-1 1,0-1,1 0,-1 0,1 0,0 0,-1 0,1 0,0 0,0 0,0-1,-1 1,1-1,0 1,0-1,2 0,21 1,0-1,-1-2,1 0,-1-1,1-2,-1-1,0 0,-1-2,1-1,-2-1,1 0,-2-2,14-9,-16 11,0-1,0 0,-1-1,0-2,-1 1,-1-2,0 0,-1-1,-1-1,0 0,-1-1,1-4,-11 16,29-67,-31 72,0-1,-1 0,1 1,-1-1,0 0,1 0,-1 1,0-1,0 0,0 0,0 0,0 1,-1-1,1 0,-1 0,1 1,-1-1,1 0,-1 1,0-1,0 1,0-1,0 1,0-1,0 1,0-1,0 1,-1 0,1 0,0 0,-1 0,1 0,-1 0,1 0,-1 0,0 0,1 1,-1-1,0 1,-7 0,1 0,-1 1,0 1,1-1,0 2,-1-1,1 1,0 0,0 0,0 1,1 1,-1-1,1 1,0 0,-1 2,-4 0,-5 3,0 1,0 1,1 0,0 1,1 1,1 0,0 1,1 0,0 1,1 1,2 0,-1 1,2 0,0 0,-3 13,11-26,0 0,0 0,0 1,1-1,0 0,0 0,1 1,-1-1,1 0,0 0,0 1,1-1,0 0,0-1,0 1,0 0,1 0,0-1,0 0,0 1,0-1,1 0,-1-1,1 1,0 0,0-1,1 0,-1 0,1-1,-1 1,1-1,0 0,0 0,0 0,1-1,33 13,1-3,0-1,1-2,0-2,0-1,0-2,0-3,1-1,21-4,94-19,-131 20</inkml:trace>
</inkml:ink>
</file>

<file path=ppt/ink/ink5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44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1612,'51'-25,"-16"9,-1-1,-1-1,-1-2,0-1,-2-2,9-9,35-46,-4-3,-3-3,54-90,-121 173,9-11,0 0,-1 0,-1 0,0-1,0 0,-1-1,-1 0,-1 0,0 0,0 0,-2 0,1-4,-3 15,-1-1,0 1,1 0,-1-1,0 1,-1 0,1 0,0 0,-1 0,0 0,0 0,0 0,0 0,0 1,0-1,-1 1,1 0,-1-1,0 1,0 0,0 1,0-1,0 0,0 1,0 0,0 0,-1 0,1 0,0 0,-1 0,1 1,0 0,-1 0,1 0,-1 0,1 0,-1 1,1-1,0 1,-1 0,1 0,0 0,0 1,0-1,0 1,0 0,0 0,0 0,-2 1,-5 2,0 0,0 1,0 0,0 1,1 0,0 0,1 1,0 0,0 0,0 1,1 0,0 1,1-1,0 1,1 0,0 1,0-1,1 1,1 0,0 0,0 1,1-1,1 0,0 1,0-1,1 1,0 0,1 0,6 3,0 0,1 0,0-1,1 0,1-1,0 0,1 0,1-1,-1-1,2 0,0 0,0-1,1-1,0 0,0-1,1-1,0 0,1-1,-1-1,1 0,9 1,-15-3,0-1,0-1,0 0,1 0,-1-1,0 0,1 0,-1-2,0 1,0-1,0-1,0 1,0-2,0 1,-1-2,1 1,-1-1,0 0,-1-1,1 0,5-7,8-8,-1-1,-1-1,-1-1,-1-1,-1-1,-1 0,-2-1,0-1,-2 0,-1-1,-9 24,1 0,-1 0,0-1,0 1,-1-1,1 1,-1-1,0 1,-1-1,0 0,1 0,-2 1,1-1,-1 0,0 1,0-1,0 1,-1-1,0 1,0-1,-2-2,1 8,0-1,0 1,0-1,0 1,0 0,0 0,0 0,0 0,0 1,0 0,0-1,0 1,0 0,0 0,0 0,0 1,0-1,1 1,-1 0,1-1,-1 1,1 0,0 0,0 1,0-1,0 0,0 1,0-1,0 1,1 0,0 0,-2 2,-7 12,0 1,1 1,0-1,2 1,0 1,1-1,1 1,1 1,3-14,0 1,0-1,1 1,0-1,0 1,1-1,0 1,0-1,1 1,0-1,0 0,1 0,-1 0,2 0,-1 0,1-1,0 1,0-1,1 0,0 0,0-1,0 1,1-1,5 3,1-1,0 0,0 0,1-1,-1-1,1 0,0-1,1-1,-1 0,1 0,-1-1,1-1,0 0,0-1,-1-1,1 0,0-1,-1 0,1-1,-1-1,0 0,0 0,0-2,11-6,-6 4,-1 0,0-2,-1 0,-1-1,1 0,-2-1,1-1,10-13,-12 13,-1-1,0-1,0 0,-2-1,0 0,0 0,-2-1,0 0,-1-1,-1 0,0 0,-1 0,-2-1,0 1,0-1,-2 0,0-6,-1 21,0-1,-1 1,0-1,1 1,-1-1,-1 1,1 0,-1-1,1 1,-1 0,-1 0,1 0,0 0,-1 1,0-1,0 1,0-1,0 1,0 0,-1 0,0 1,1-1,-1 1,0-1,0 1,0 0,-1 1,1-1,0 1,-1 0,1 0,-1 0,1 0,-1 1,1 0,-1 0,1 0,-1 1,1-1,-1 1,1 0,-1 0,1 1,0-1,0 1,-1 1,-3 3,1 0,1 0,-1 1,1 0,0 0,1 1,0 0,0 0,0 0,1 1,0-1,1 1,0 0,1 0,-1 0,2 0,-1 0,1 1,1-1,0 0,0 1,1-1,0 0,0 1,1-1,0 0,1 0,0 0,0-1,1 1,0-1,1 0,0 0,1 1,19 22,1-1,2-2,1 0,1-2,13 7,-26-17,-3-2</inkml:trace>
  <inkml:trace contextRef="#ctx0" brushRef="#br0" timeOffset="587.257">1836 1075,'-113'147,"112"-146,-2 3,1 0,-1-1,1 1,0 0,0 1,0-1,0 0,1 0,0 1,0-1,0 1,0-1,1 1,0 0,0 2,1-7,0 0,0 1,0-1,0 0,1 0,-1 0,0 0,0 0,0 0,1 0,-1 0,0 0,0 0,0-1,0 1,0 0,1-1,-1 1,0-1,0 1,0-1,0 0,0 0,-1 1,1-1,0 0,0 0,0 0,-1 0,1 0,0 0,-1 0,1 0,-1 0,1-1,0 1,23-29,-1 0,-2-1,-1-2,12-26,-32 58,-1 0,1 0,0 0,0 1,0-1,0 0,0 0,0 0,0 0,0 1,1-1,-1 0,0 0,0 1,1-1,-1 0,0 0,1 1,-1-1,1 0,-1 1,1-1,-1 0,1 1,-1-1,1 1,0-1,-1 1,1-1,0 1,-1 0,1-1,0 1,0 0,0-1,-1 1,1 0,0 0,0 0,-1 0,1 0,0 0,0 0,0 0,0 0,-1 0,1 0,0 1,0-1,-1 0,1 0,0 1,0-1,-1 0,1 1,0-1,-1 1,1-1,0 1,-1 0,1-1,-1 1,1-1,-1 1,1 0,-1 0,6 23,-6-19,0 0,1 0,-1 0,1 1,1-1,-1 0,1-1,0 1,0 0,0 0,0-1,1 1,0-1,0 0,0 0,1 0,-1 0,1 0,0-1,0 0,0 0,0 0,1 0,-1-1,1 1,0-1,4 1,-5-2,0 0,0 0,1-1,-1 0,0 0,0 0,1 0,-1-1,0 0,1 1,-1-2,0 1,0 0,0-1,0 0,0 0,-1 0,1 0,0-1,-1 1,0-1,1 0,-1 0,0 0,-1 0,1-1,0 1,-1-1,0 0,0 1,1-3,2-4,-1-1,0-1,0 1,-1 0,0-1,-1 0,0 0,-1 0,-1 1,0-1,0-1,-4-11,-3 5</inkml:trace>
  <inkml:trace contextRef="#ctx0" brushRef="#br0" timeOffset="4104.069">3529 369,'25'261,"-22"-8,-30-99,30-154,3-10</inkml:trace>
  <inkml:trace contextRef="#ctx0" brushRef="#br0" timeOffset="4456.754">3840 455,'-65'62,"24"-24,2 2,1 1,2 2,2 2,32-44,1 0,-1 0,1 0,0 0,-1 0,1 1,0-1,-1 0,1 1,0-1,0 1,0 0,1-1,-1 1,0 0,0-1,1 1,-1 0,1 0,0-1,-1 1,1 0,0 0,0 0,0 0,0-1,1 1,-1 0,0 0,1 0,0-1,-1 1,1 0,0 0,0-1,-1 1,1-1,0 1,1-1,-1 1,0-1,0 0,1 1,-1-1,1 0,-1 0,1 0,-1 0,1 0,0-1,-1 1,1 0,0-1,0 1,0-1,76 0,-72-2,1 0,-1 1,1 0,0 1,0-1,-1 1,1 1,0-1,0 1,-1 0,1 1,-1 0,1 0,-1 0,0 0,1 1,-1 0,0 1,-1-1,1 1,-1 0,0 1,0-1,0 1,3 4,7 27,-14-32,0 0,0-1,0 1,1 0,-1-1,1 1,0-1,0 1,0-1,0 0,1 0,-1 0,1 0,0 0,0-1,0 1,0-1,3 2,5-2</inkml:trace>
  <inkml:trace contextRef="#ctx0" brushRef="#br0" timeOffset="5734.119">4207 482,'-22'137,"20"-111,-1 0,-1 0,-1-1,-1 0,-1 0,-2 0,0-1,-3 2,10-22,-7 10,1 1,0 0,1 0,1 0,0 1,2 0,-1 1,2 0,2-16,1 1,0 0,0 0,0 0,0 0,0-1,0 1,0 0,1 0,-1 0,1 0,-1-1,1 1,-1 0,1-1,0 1,0 0,0-1,0 1,0-1,1 1,-1-1,0 0,1 1,-1-1,0 0,1 0,0 0,-1 0,1 0,0-1,-1 1,1 0,0-1,0 1,-1-1,1 0,0 1,0-1,0 0,0 0,-1 0,3-1,81-17,60-17,-109 23,-30 6</inkml:trace>
  <inkml:trace contextRef="#ctx0" brushRef="#br0" timeOffset="6660.236">4517 257,'73'-28,"-65"24,1 0,-1 1,1 0,0 0,0 1,0 0,0 1,0 0,1 1,-1-1,9 2,-17 0,1-1,-1 1,0-1,0 1,1 0,-1-1,0 1,0 0,0 0,0 0,0 0,0 0,0 0,-1 0,1 0,0 0,0 0,-1 0,1 1,-1-1,1 0,-1 0,0 1,1-1,-1 0,0 1,0-1,0 0,0 1,0-1,0 0,0 1,0-1,-1 0,1 1,0-1,-1 0,1 0,-1 1,0-1,1 0,-1 0,0 0,0 0,0 1,-37 51,35-50,-50 67,52-68,0-1,1 1,-1 0,0 0,1-1,-1 1,1 0,-1 0,1 0,0 0,0-1,0 1,0 0,0 0,0 0,0 0,1 0,-1 0,1-1,-1 1,1 0,0 0,0-1,0 1,0 0,0-1,0 1,0-1,0 1,0-1,1 0,-1 0,1 1,-1-1,1 0,-1 0,1 0,0-1,0 1,-1 0,1 0,0-1,0 1,7 0,0 1,-1-2,1 1,0-1,0 0,-1-1,1 0,0 0,-1-1,1 0,-1-1,1 0,-1 0,0-1,6-3,51-16,-45 19</inkml:trace>
  <inkml:trace contextRef="#ctx0" brushRef="#br0" timeOffset="7503.906">3219 1329,'77'1,"211"-13,141-40,335-73,-371 116,-370 9</inkml:trace>
  <inkml:trace contextRef="#ctx0" brushRef="#br0" timeOffset="9574.345">4065 1527,'-2'1,"0"0,0 1,0 0,0-1,1 1,-1 0,1 0,-1 0,1 0,0 0,0 0,0 0,0 1,0-1,0 0,0 1,1-1,-1 0,1 1,0-1,0 1,0-1,0 0,0 3,0-2,-15 193,-3 4,14-149,-2-33</inkml:trace>
  <inkml:trace contextRef="#ctx0" brushRef="#br0" timeOffset="9874.093">3614 1612,'384'-110,"-136"56,-240 53,-3-1,0 0,0 1,1 0,-1 0,0 0,1 1,-1 0,1 0,-1 0,0 1,1-1,-1 1,0 1,0-1,1 1,-1 0,0 0,0 0,3 3,-7-4,-1 0,1 1,0-1,-1 0,1 1,-1-1,1 1,-1-1,0 1,0-1,1 1,-1-1,0 1,-1 0,1-1,0 1,0-1,-1 1,1-1,0 1,-1-1,0 0,1 1,-1-1,0 1,0-1,1 0,-1 0,-1 1,-9 10</inkml:trace>
  <inkml:trace contextRef="#ctx0" brushRef="#br0" timeOffset="10136.295">3698 2176,'38'-9,"28"-9,7-1,-5 3,-8-1,-10 3,-8-1,-7 1,-5 4,-7-1,-7 1</inkml:trace>
  <inkml:trace contextRef="#ctx0" brushRef="#br0" timeOffset="10774.118">4630 1780,'-190'296,"180"-274,39-50,228-234,-255 260,-1 0,1 0,-1 0,0 0,1 0,0 0,-1 0,1 0,0 1,0-1,0 1,0 0,0-1,0 1,0 0,1 0,-1 0,0 0,1 1,-1-1,1 1,-1-1,0 1,1 0,-1 0,1 0,-1 0,1 1,-1-1,0 0,1 1,-1 0,1 0,-1-1,0 1,2 1,1 6,0 1,-1-1,0 1,0-1,-1 1,0 0,-1 1,0-1,0 0,-1 1,0 2,14 55,36 21,-50-87,-1 0,1-1,-1 1,1 0,-1 0,0 0,1-1,-1 1,0 0,0 0,0 0,0 0,0 0,0-1,0 1,0 0,0 0,0 0,0 0,0 0,-1-1,1 1,0 0,-1 0,1 0,-1-1,1 1,-1 0,1 0,-1-1,1 1,-1 0,1-1,-1 1,0-1,0 1,1-1,-1 1,0-1,0 0,1 1,-1-1,0 0,0 1,0-1,0 0,1 0,-1 0,0 0,0 0,0 0,0 0,0 0,0 0,0-1,-49-11,-131-72,163 72</inkml:trace>
  <inkml:trace contextRef="#ctx0" brushRef="#br0" timeOffset="13089.784">2796 144,'110'-34,"-106"33,-1 1,1 0,0 0,-1 1,1-1,-1 1,1-1,-1 1,1 0,-1 1,1-1,-1 1,0-1,0 1,0 0,0 0,0 0,0 0,0 1,-1-1,1 1,-1 0,0 0,1 0,-1 0,-1 0,1 0,0 0,-1 1,1 0,29 161,-23-91,4 52,-5 1,-9 91,1-85,0 632,29-528,-5-104,-23-134,0 0,1 1,-1 0,1-1,0 1,-1-1,1 1,-1 0,1-1,0 1,-1 0,1 0,0-1,-1 1,1 0,0 0,-1 0,1 0,0 0,-1 0,1 0,0 0,-1 0,1 0,0 0,-1 1,1-1,0 0,-1 0,1 1,0-1,-1 0,1 1,-1-1,1 0,-1 1,1-1,-1 1,1-1,-1 1,1 0,-1-1,1 1,-1-1,0 1,5-32,-1 0,-1-1,-2 1,-1-1,-3-9,1-28,-9-307,-30-51,41 362,3-1,2 1,3 0,4 1,2-4,-9 44,52-212,-49 213,1 0,0 0,2 1,0 1,2 0,0 0,9-9,-11 20,0 1,0 0,1 1,0 0,1 1,-1 0,1 1,1 1,-1 0,1 0,0 1,0 1,0 1,1 0,10 0,425-53,-79 38,111-39,-403 46,1 3,0 5,16 3,-65-1,-28-1,0 1,0 0,0-1,0 1,-1 0,1 0,0 1,0-1,0 1,0-1,0 1,0 0,0 0,-1 0,1 0,0 1,-1-1,1 1,-1 0,1-1,-1 1,0 0,0 0,0 1,0-1,0 0,0 1,-1-1,1 1,-1-1,0 1,0 0,0 0,0 0,0-1,0 1,-1 1,-25 136,-6-22,29-96</inkml:trace>
  <inkml:trace contextRef="#ctx0" brushRef="#br0" timeOffset="18808.387">2343 849,'81'-1,"150"1,-173-16,-52 11</inkml:trace>
  <inkml:trace contextRef="#ctx0" brushRef="#br0" timeOffset="19461.629">2316 1047,'254'-1,"-122"-25,-132 26,-1 0,1 0,0 1,-1-1,1 0,0 0,0 0,-1 0,1 1,0-1,0 0,-1 0,1 0,0 1,0-1,0 0,-1 0,1 1,0-1,0 0,0 1,0-1,0 0,-1 1,1-1,0 0,0 0,0 1,0-1,0 0,0 1,0-1,0 0,0 1,0-1,1 0,-1 1,0-1,0 0,0 1,0-1,0 0,0 0,1 1,-1-1,0 0,0 0,0 1,1-1,-1 0,0 0,0 0,1 1,-1-1,0 0,1 0,-1 0,0 0,-12 6</inkml:trace>
</inkml:ink>
</file>

<file path=ppt/ink/ink5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5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37 537,'-28'197,"26"-173,0-13,0 0,1 0,0 0,1 0,0 0,0 0,1 0,1-1,0 1,0 0,1 0,1-1,0 0,0 1,1-2,0 1,0 0,5 4,-6-11,1 0,-1 0,1 0,0 0,0-1,0 1,0-1,1-1,-1 1,0-1,1 0,-1 0,1-1,0 1,-1-1,1 0,-1-1,1 1,-1-1,1 0,-1-1,1 1,-1-1,0 0,0-1,0 1,0-1,122-92,-59 20,-67 75,-1-1,1 1,0 0,0-1,-1 1,1 0,0 0,0 0,0 0,-1 0,1 0,0 0,0 0,0 0,-1 0,1 0,0 0,0 1,-1-1,1 0,0 0,0 1,-1-1,1 1,0-1,-1 1,1-1,-1 1,1-1,0 1,-1-1,1 1,-1 0,1-1,-1 1,0 0,1-1,-1 1,0 0,1 0,-1-1,0 1,0 0,0 0,0 0,0-1,0 1,0 0,0 0,0 0,0-1,0 1,0 0,-1 0,1 0,0-1,0 1,-1 0,1-1,-1 1,3 9,-2-3,1-1,1 1,-1-1,1 1,0-1,1 1,0-1,0 0,0 0,0 0,1-1,0 1,0-1,1 0,-1 0,1 0,0-1,1 0,-1 0,1 0,0-1,-1 1,2-1,-1-1,0 1,0-1,1 0,-1 0,1-1,0 0,0 0,-1-1,1 0,0 0,0 0,-1-1,5-1,5-4,1-2,-2 0,1-1,-1 0,0-1,-1-1,0 0,-1-1,-1 0,1-1,-2 0,0-1,3-6,-2 3,-1 0,-1-1,-1 0,0-1,-1 0,-1 0,-1 0,3-20,-7-3,-7 27</inkml:trace>
  <inkml:trace contextRef="#ctx0" brushRef="#br0" timeOffset="1433.576">940 1,'29'495,"-2"-234,-27-260,10 71,-10-70,1 1,-1-2,1 1,0 0,0 0,-1 0,1 0,0 0,0 0,1-1,-1 1,0-1,1 1,-1-1,1 1,-1-1,1 0,-1 1,1-1,0 0,0 0,0-1,0 1,0 0,-1 0,1-1,0 1,0-1,1 0,-1 0,0 0,0 0,1 0,10-4,-1-1,1 0,-1-1,0-1,0 0,0 0,-1-1,-1 0,1-1,-1-1,-1 0,9-10,-9 11,11-13,48-35,-67 58,1-1,0 1,-1-1,1 1,0 0,-1 0,1 0,-1 0,0 0,1 0,-1 0,0 0,1 0,-1 1,0-1,0 1,0-1,0 1,-1-1,1 1,0-1,0 1,-1 0,1-1,-1 1,0 0,1-1,-1 1,0 0,0 0,0-1,0 1,-1 0,1 0,0-1,-1 2,1-1,1 24,-2-22,0 1,0-1,1 1,0 0,0-1,0 1,0-1,1 1,0-1,0 1,0-1,0 1,1-1,0 0,0 1,0-1,0 0,1 0,-1-1,1 1,0-1,0 1,0-1,1 0,-1 0,1 0,0 0,0-1,0 0,0 1,7-2,1 0,0-1,-1 0,1 0,-1-2,1 1,-1-1,0-1,1 0,-1-1,-1 0,1 0,0-1,1-2,13-4,-3 2,-1 0,0-2,-1 0,0-2,-1 0,0-1,-1-1,-1 0,-1-2,0 0,6-8,-19 19,1 0,-1 0,0 0,-1 0,0-1,0 1,0-1,-1 1,1-1,-2 0,1 0,-1 1,0-2,0 5,0 0,0 1,-1-1,1 1,-1-1,1 1,-1-1,0 1,0-1,0 1,0 0,0-1,-1 1,1 0,-1 0,1 0,-1 0,0 0,0 0,0 1,0-1,0 0,0 1,0 0,-1 0,1-1,-1 1,1 1,0-1,-1 0,1 0,-1 1,0 0,-1-1,-6 3,0 0,1 0,-1 1,1 0,0 0,0 1,0 1,0-1,0 2,1-1,0 1,0 0,1 1,0-1,0 2,0-1,1 1,0 0,1 0,-1 0,2 1,-1 0,1 0,1 0,-1 1,1-1,1 1,0-1,0 4,1-7,0-1,1 0,0 0,0 0,0 1,0-1,1 0,0 0,0 1,0-1,1 0,0 0,-1 0,2-1,-1 1,1 0,-1-1,1 0,1 1,-1-1,0 0,1-1,0 1,0-1,0 1,0-1,1-1,-1 1,1 0,0-1,0 0,4 1,3 2,1 0,0-1,0 0,1-1,-1 0,1-1,0-1,-1 0,1-1,0-1,-1 0,1-1,0 0,0-1,11-5,0 0,-1-2,0-1,-1-1,0 0,-1-2,-1-1,0-1,-1 0,0-2,-1 0,-2-1,0-1,0 0,2-7,5-9,49-98,-72 132,-1 1,1-1,-1 0,0 0,0 0,1 1,-2-1,1 0,0 0,0 0,0 1,-1-1,1 0,-1 0,1 1,-1-1,0 0,0 1,0-1,0 1,0-1,0 1,0-1,0 1,-1 0,1 0,0-1,-1 1,1 0,-1 0,1 1,-1-1,0 0,1 0,-1 1,0-1,0 1,1-1,-1 1,0 0,0 0,0 0,1 0,-1 0,0 0,0 0,0 0,1 1,-1-1,0 1,1 0,-1-1,0 1,1 0,-1 0,1 0,-1 0,0 1,-8 1,1 0,0 1,0 0,1 1,-1-1,1 2,0-1,0 1,1 1,0-1,0 1,0 1,1-1,0 1,0 0,1 0,0 1,1-1,-4 9,8-15,0 0,0 0,0 0,0 0,0 0,0 0,1 0,-1 0,0 0,1 0,0-1,-1 1,1 0,0 0,0-1,0 1,0 0,0-1,0 1,1-1,-1 1,1-1,-1 0,1 0,-1 1,1-1,-1 0,1 0,0-1,0 1,-1 0,1 0,0-1,0 1,0-1,0 0,1 0,81 5,-75-5,29-2,-28 0,-1 1,0 0,0 0,1 1,-1 1,1 0,-1 0,0 0,0 1,0 1,0 0,0 0,3 2,-9-3,-1 1,1 0,-1 0,0 1,0-1,0 0,0 1,-1-1,1 1,-1-1,0 1,0 0,0-1,0 1,-1 0,1 0,-1 0,0 0,0 0,-1-1,1 1,-1 0,0 0,0-1,-1 4,1-4,-1 0,1 0,0 1,1-1,-1 0,0 1,1-1,0 0,0 1,0-1,0 0,0 1,1-1,0 0,-1 1,1-1,0 0,1 0,-1 0,0 0,1 0,0 0,0 0,0 0,0-1,0 1,0-1,1 0,-1 1,1-1,0 0,-1 0,1-1,0 1,2 0,6-1,0 0,0 0,0-2,0 1,0-1,0-1,0 0,-1-1,1 0,-1 0,1-1,-1 0,0-1,-1-1,1 1,13-5,-1 0,0-1,-1-1,-1-1,0-1,0 0,-1-2,-1 0,-1-1,14-18,-29 33,0 0,0-1,0 1,0-1,0 1,0-1,-1 0,1 0,-1 1,0-1,0 0,0 0,0 0,0-1,-1 1,1 0,-1 0,0 0,0 0,0-1,-1 1,1 0,-1 0,1 0,-1 0,0 0,0 0,-1 0,1 0,0 0,-1 1,0-1,0 0,0 1,0-1,0 1,0 0,0 0,-1 0,1 0,-1 0,0 0,0 1,1-1,-1 1,0 0,0 0,-3-1,-3 1,0 1,1 0,-1 0,0 1,0 0,1 0,-1 1,0 0,1 1,0-1,-1 2,1-1,0 1,1 1,-1-1,1 1,0 0,0 1,0 0,1 0,0 1,0-1,-3 7,4-8,1 0,0 1,1 0,-1 0,1 0,0 0,0 1,1-1,0 1,0-1,0 1,1 0,0 0,1 0,-1-1,1 1,1 0,-1 0,1 0,0 0,1 0,-1-1,1 1,1-1,-1 1,1-1,1 0,-1 0,1 0,0 1,12 7,1 0,0-1,1-1,0-1,1 0,0-2,1 0,0-1,0-1,1 0,0-2,0-1,0 0,1-2,-1 0,5-1,1 3,-1-1,1-1,0-1,0-1,-1-2,15-2,-17-3</inkml:trace>
</inkml:ink>
</file>

<file path=ppt/ink/ink5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5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5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5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5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5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5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4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03546.503">4173 1293,'17'121,"12"-5,-23-82,-1 1,-2 0,-2-1,-1 1,-2 17,0 24,1-3,0-73,0 0,0 1,0-1,0 0,0 1,0-1,0 0,0 0,0 0,0 0,0 0,0 0,0 0,0 0,0 0,0 0,0-1,0 1,0 0,0-1,0 1,0-1,1 1,-1-1,0 1,0-1,0 1,1-1,-1 0,0 0,1 1,-1-1,0 0,1 0,-1 0,0 0,-14-11,-17-15,-2 1,-1 2,-1 1,-16-6,44 26,7 3,-1 0,1 0,-1-1,0 1,1 0,-1-1,1 1,-1-1,1 1,-1-1,1 1,-1-1,1 0,0 0,-1 0,1 0,0 0,0 0,0 0,0 0,0-1,0 1,0 0,0-1,0 1,0-1,1 1,-1-1,1 1,-1-1,1 1,-1-1,1 1,0-1,0 0,0 1,0-1,0 1,0-1,1 0,-1 1,0-1,1 1,-1-1,1 1,-1-1,1 1,0-1,7-5,0 1,0 0,1 1,0 0,0 0,0 0,0 2,1-1,0 1,-1 0,1 1,0 0,6 0,225-4,-139 8,-29-1,-73 0,1 0,-1 1,-1-1,1 0,0 0,0 0,0 1,-1-1,1 0,0 0,-1 0,1 0,-1 0,1 1,-1-1,0 0,0 0,1 0,-1-1,0 1,0 0,0 0,0 0,0-1,0 1,0 0,0-1,0 1,0-1,0 1,0-1,-1 0,0 1,-1 1,-221 175,140-122,71-53</inkml:trace>
  <inkml:trace contextRef="#ctx0" brushRef="#br0" timeOffset="105210.678">3693 2027,'0'20,"1"0,1 0,0 0,2-1,0 1,1-1,1 0,1 0,1 0,0-1,8 11,-14-26,1 1,0-1,-1 0,1 0,0 0,1-1,-1 1,0-1,1 1,-1-1,1 0,0-1,0 1,0-1,-1 1,1-1,1 0,-1-1,0 1,0-1,0 1,0-1,0-1,1 1,-1-1,0 1,0-1,0 0,0 0,0-1,0 1,-1-1,1 0,119-75,-121 75,1-1,-1 0,1 1,0-1,0 1,0 0,0 0,1 0,-1 0,0 0,1 1,-1 0,1-1,-1 1,1 1,0-1,-1 0,1 1,0 0,0 0,-1 0,1 0,0 1,0-1,-1 1,1 0,0 0,-1 0,1 1,-1-1,0 1,1 0,-1 0,0 0,2 2,13 14,-14-14,0 1,0-1,1 1,0-1,0-1,0 1,0-1,0 1,1-2,-1 1,1-1,0 1,0-1,0-1,3 1,-3 0,0-1,0 0,-1-1,1 1,0-1,0 0,0 0,0-1,0 0,0 0,0 0,0-1,-1 0,1 0,-1 0,1-1,-1 0,0 0,0 0,0 0,0-1,-1 0,0 0,1 0,-1-1,-1 1,1-1,-1 0,0 0,0 0,0-1,-1 1,2-3,-3 4,0-1,0 1,0-1,0 1,-1-1,1 1,-1-1,0 1,-1-1,1 1,-1-1,0 1,0-1,0 1,-1 0,1-1,-1 1,0 0,0 0,-1-1,-11-8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5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4:4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621 311,'-7'-6,"-1"0,1 0,-1 1,0 0,0 0,-1 1,1 0,-1 0,0 1,0 0,0 1,-1 0,1 1,0 0,-1 0,1 1,-1 0,1 0,-1 1,-5 2,-188 56,172-47,20-9,1 0,0 0,0 0,0 1,0 0,1 1,0 0,0 1,0-1,1 2,0-1,0 1,0 0,1 1,0 0,-3 4,9-10,0 0,1 0,-1 0,0 0,1 0,-1 0,1 0,0 0,0 1,-1-1,1 0,1 0,-1 0,0 0,0 0,1 0,-1 0,1 0,0 0,0 0,-1 0,1 0,0 0,1 0,-1-1,0 1,0 0,1-1,-1 1,1-1,-1 0,1 1,0-1,0 0,-1 0,1 0,0 0,2 0,81 28,-77-27,55 21,-62-23,0 1,1 0,-1 0,0 0,0 0,0 0,0 0,0 1,0-1,0 0,0 0,0 1,0-1,-1 0,1 1,0-1,-1 1,0-1,1 1,-1-1,0 1,0 0,1-1,-1 1,0-1,-1 1,1-1,0 1,0-1,-1 1,1-1,-1 1,1-1,-1 1,0-1,1 1,-1-1,0 0,0 0,-1 1,-149 150,149-150,0 0,0 0,0 0,1 1,-1-1,0 0,1 1,0-1,-1 1,1-1,0 1,0 0,1-1,-1 1,1 0,-1 0,1-1,0 1,0 0,0 0,0 0,0-1,1 1,-1 0,1 0,0-1,0 1,0 0,0-1,0 1,1-1,-1 0,1 1,-1-1,1 0,0 0,0 0,0 0,0 0,0 0,1-1,-1 1,1-1,-1 1,1-1,-1 0,1 0,0 0,14 4,-1-1,1-1,0 0,0-2,1 0,-1 0,0-2,13-1,7 0,59-17,-77 13</inkml:trace>
  <inkml:trace contextRef="#ctx0" brushRef="#br0" timeOffset="903.681">1017 594,'-8'-2,"1"0,0 1,0 0,-1 1,1-1,0 1,-1 1,1-1,0 1,0 1,0-1,0 1,0 1,0-1,0 1,0 0,1 1,0-1,-1 1,1 1,1-1,-1 1,1 0,0 0,-2 3,-17 10,15-12,0 0,0 1,0-1,1 2,0-1,0 1,1 1,0-1,1 1,0 1,0-1,1 1,0 0,-2 7,6-14,1 0,0-1,0 1,0 0,1-1,-1 1,0 0,1-1,0 1,0-1,0 1,0-1,0 1,0-1,0 0,1 1,0-1,-1 0,1 0,0 0,0 0,0-1,0 1,0 0,0-1,0 1,1-1,-1 0,1 0,-1 0,1 0,0 0,86 10,-74-12,1-1,-1 0,1-1,-1-1,0 0,0-1,-1-1,1 0,-1-1,-1 0,1-1,-1-1,-1 0,1-1,-2 0,3-3,-10 4,0 0,0-1,-1 0,-1 0,1 0,-2 0,1 0,-1 0,-1-1,0 1,0 0,-1 0,0-1,-1 1,0 0,-1 0,2 6,1 1,-1-1,0 1,-1-1,1 0,-1 1,1 0,-1-1,0 1,0 0,0 0,-1 0,1 0,-1 1,0-1,0 1,1-1,-2 1,1 0,0 0,0 0,-1 1,1-1,-1 1,1 0,-1 0,1 0,-1 0,0 1,0-1,1 1,-1 0,0 0,0 0,1 1,-1 0,0-1,1 1,-2 1,-8 7</inkml:trace>
  <inkml:trace contextRef="#ctx0" brushRef="#br0" timeOffset="1286.5">960 707,'0'9,"0"9,5 5,1 4,5 2,0 1,-1 1,-3-2,-2-4</inkml:trace>
  <inkml:trace contextRef="#ctx0" brushRef="#br0" timeOffset="1604.119">1270 621,'-3'21,"0"0,1 0,1 0,1 0,1 0,0 0,2 0,0 0,2-1,5 15,-9-31,1 0,0-1,0 1,0 0,1-1,-1 0,1 1,0-1,0 0,0-1,0 1,0 0,1-1,-1 0,1 0,0 0,-1 0,1 0,0-1,0 0,0 0,0 0,0 0,1-1,-1 1,0-1,0 0,0 0,0-1,1 1,-1-1,0 0,0 0,0 0,0-1,0 1,-1-1,1 0,0 0,-1 0,1-1,-1 1,1-2,4-2,-1 0,0 0,0-1,0 0,-1 0,0-1,-1 1,0-1,0-1,0 1,-1-1,-1 0,1 0,-1 0,-1 0,0 0,0-1,-1 1,0-1,0 1,-1-1,-1 1,1-1,-3-8,-4-1</inkml:trace>
  <inkml:trace contextRef="#ctx0" brushRef="#br0" timeOffset="1816.033">1722 650,'-5'24,"-1"8</inkml:trace>
  <inkml:trace contextRef="#ctx0" brushRef="#br0" timeOffset="2002.815">1778 311,'0'0</inkml:trace>
  <inkml:trace contextRef="#ctx0" brushRef="#br0" timeOffset="2253.331">2089 114,'-18'85,"4"-23,3 1,2 0,2 23,9 234,-2-296</inkml:trace>
  <inkml:trace contextRef="#ctx0" brushRef="#br0" timeOffset="2752.271">2371 537,'0'19,"0"12,0 4,-5-3,-1-7</inkml:trace>
  <inkml:trace contextRef="#ctx0" brushRef="#br0" timeOffset="2999.993">2371 311,'0'0</inkml:trace>
  <inkml:trace contextRef="#ctx0" brushRef="#br0" timeOffset="3474.103">2653 1,'0'622,"-10"-549,10-73,0 0,1 0,-1 0,0 0,0 0,1 0,-1 0,0 0,1 0,-1 0,0 0,0 0,1 0,-1 0,0 1,0-1,1 0,-1 0,0 0,0 0,1 0,-1 1,0-1,0 0,0 0,1 0,-1 1,0-1,0 0,0 0,0 1,1-1,-1 0,0 0,0 1,0-1,0 0,0 1,0-1,0 0,0 0,0 1,0-1,0 0,0 1,0-1,0 0,0 0,0 1,0-1,19-23,-19 22,18-20,0 0,1 1,1 1,1 1,0 0,2 2,0 0,0 2,2 1,-1 0,2 2,9-2,-33 11,-1 1,1 0,0 0,0 0,0 0,0 0,0 0,0 1,0-1,0 1,0-1,0 1,0 0,1 0,-1 0,0 0,0 0,0 0,0 1,0-1,0 1,0-1,0 1,0 0,0 0,0 0,0 0,0 0,0 0,-1 0,1 1,0-1,-1 1,0-1,1 1,-1-1,0 1,1 0,-1 0,0 0,0 0,-1 0,1 0,0 0,-1 0,1 0,-1 0,1 0,-1 0,0 2,-4 15,0 0,-1-1,-1 1,0-1,-2-1,0 1,-1-1,-1-1,-11 16,16-24,-2 3,-1 1,0-1,-1-1,0 0,0 0,-2 0,1-1,-1-1,0 0,0-1,-1 0,0 0,-1-1,1-1,-7 2,14-6,0 0,-1-1,1 0,0 0,0 0,-1-1,1 0,0 0,0 0,0 0,0-1,0 0,0 0,0-1,0 1,1-1,-1 0,1 0,-2-2,-9-6</inkml:trace>
  <inkml:trace contextRef="#ctx0" brushRef="#br0" timeOffset="4038.838">3076 763,'31'-10,"0"-1,-2-2,1-1,-2-1,0-1,-1-2,3-3,-22 16,0-1,0 0,-1 0,1-1,-2 0,1 0,-1 0,0-1,0 0,-1-1,0 1,-1-1,0 0,0 0,-1 0,0 0,-1 0,0-1,0 0,-1 1,0-1,-1 0,0 1,0-1,-2-5,1 12,0 0,0 0,0 0,0 1,-1-1,1 0,-1 1,0-1,1 1,-1 0,0 0,-1-1,1 1,0 1,0-1,-1 0,0 0,1 1,-1 0,0-1,1 1,-1 0,0 0,0 1,0-1,0 1,0-1,0 1,0 0,0 0,0 0,0 0,0 1,0-1,0 1,0 0,1 0,-1 0,0 0,0 0,1 1,-1-1,1 1,-1 0,1 0,0-1,-1 2,1-1,0 0,1 0,0-1,0 1,0 0,0 0,0-1,1 1,-1 0,0 0,1 0,0 0,-1 0,1 0,0-1,0 1,0 0,0 0,1 0,-1 0,0 0,1 0,-1 0,1 0,0-1,-1 1,1 0,0-1,0 1,0 0,1-1,-1 1,0-1,0 1,1-1,-1 0,1 0,-1 0,1 1,0-1,-1-1,1 1,0 0,1 0,84 29,-82-29,4 1,-4-2,1 1,-1 0,1-1,-1 2,0-1,0 1,0 0,0 0,0 0,0 1,0-1,-1 1,1 0,-1 1,0-1,0 1,0 0,-1 0,1 0,-1 0,0 1,0-1,0 1,0 2,-1 2,-1-1,-1 1,1-1,-2 1,1-1,-1 1,0 0,-1-1,0 0,0 1,-1-1,0 0,0 0,-2 1,-10 31,15-39,-1 1,0-1,1 0,-1 1,1-1,0 0,-1 1,1-1,0 1,0-1,0 0,0 1,0-1,0 1,0-1,0 0,0 1,1-1,-1 1,1-1,-1 0,1 1,-1-1,1 0,0 0,0 0,0 1,-1-1,1 0,0 0,0 0,0 0,1 0,-1-1,0 1,0 0,0 0,1-1,-1 1,0-1,1 1,-1-1,0 0,1 1,-1-1,1 0,0 0,12-3</inkml:trace>
  <inkml:trace contextRef="#ctx0" brushRef="#br0" timeOffset="4289.695">3726 537,'-5'29,"-2"14,1 0</inkml:trace>
  <inkml:trace contextRef="#ctx0" brushRef="#br0" timeOffset="4554.505">3782 255,'0'0</inkml:trace>
  <inkml:trace contextRef="#ctx0" brushRef="#br0" timeOffset="5203.866">4007 424,'-5'13,"0"0,1 0,0 1,1 0,0 0,1-1,1 1,0 1,1-1,0 0,1 0,1 0,0 0,1-1,1 1,1 4,-3-15,1 1,-1-1,1 0,-1 0,1 0,0 0,0 0,0 0,1-1,-1 0,1 1,-1-1,1 0,0-1,-1 1,1-1,0 0,0 0,0 0,0 0,0 0,1-1,-1 0,0 0,0 0,0-1,0 1,0-1,0 0,0 0,0 0,0-1,0 1,0-1,-1 0,1 0,-1 0,1-1,-1 1,0-1,0 0,0 0,0 0,-1 0,1 0,-1-1,0 1,11-22,-2 0,-1 0,-1-1,-1 0,-1 0,-1-4,5-45,-11 62</inkml:trace>
  <inkml:trace contextRef="#ctx0" brushRef="#br0" timeOffset="5653.064">4431 707,'27'-42,"-18"24,2 1,0 1,1-1,1 2,0 0,1 0,1 1,12-8,-26 21,-1 0,1 0,0 1,0-1,0 0,0 0,0 1,0-1,0 1,0-1,0 1,0 0,0-1,0 1,0 0,0-1,0 1,1 0,-1 0,0 0,0 0,0 0,0 1,0-1,0 0,1 0,-1 1,0-1,0 0,0 1,0 0,0-1,0 1,0-1,0 1,-1 0,1 0,0-1,0 1,0 0,-1 0,1 0,-1 0,1 0,0 0,-1 0,10 57,-7-33,-3-23,0-1,0 0,0 0,0 0,1 0,-1 0,0 0,1 0,-1 0,1 0,-1 0,1 0,-1 0,1 0,0 0,-1 0,1 0,0-1,0 1,0 0,0-1,0 1,-1 0,1-1,0 1,0-1,1 1,-1-1,0 0,0 1,0-1,0 0,0 0,0 0,0 0,0 0,0 0,1 0,-1 0,0 0,0-1,0 1,0 0,0-1,0 1,0-1,0 1,52-35,-39 23,8-4,-9 6,-1 1,1-1,0 2,1 0,0 1,0 0,1 1,0 1,0 0,0 1,4-1,-16 5,-1 1,1-1,0 0,-1 1,1-1,-1 1,1 0,-1-1,1 1,-1 1,0-1,1 0,-1 0,0 1,0 0,0-1,0 1,0 0,0 0,-1 0,1 0,-1 0,1 0,-1 0,0 1,0-1,0 0,0 1,0-1,0 1,-1-1,1 1,-1 0,0-1,0 1,0-1,0 1,0 1,16 48,-4-39</inkml:trace>
  <inkml:trace contextRef="#ctx0" brushRef="#br0" timeOffset="6985.021">0 1130,'503'-1,"-269"-24,77-4,113-2,-153 15,-209 10,1 3,0 3,-1 3,43 8,7-1,0-4,81-8,-43 0,771 2,-697-27,371 26,-312 0,-115-26,58-2,-86 29,-116 0</inkml:trace>
  <inkml:trace contextRef="#ctx0" brushRef="#br0" timeOffset="8471.115">2766 1074,'-22'540,"14"-339,9-200,-1 0,0 0,0 0,0 1,0-1,0 0,0 0,0 0,0 0,-1 0,1 0,0 1,-1-1,1 0,-1 0,1 0,-1 0,1 0,-1 0,0-1,1 1,-1 0,0 0,0 0,0-1,0 1,0 0,1-1,-1 1,0-1,0 1,-1-1,1 1,0-1,0 0,0 1,0-1,0 0,0 0,0 0,-1 0,1 0,0 0,0 0,0 0,0-1,0 1,0 0,0-1,0 1,0-1,0 1,0-1,0 1,0-1,0 0,0 1,0-1,0 0,1 0,-1 0,0 0,0 0,-16-6,-1 1,0 1,0 0,-1 1,1 1,-1 1,0 1,0 0,0 2,1 0,-5 1,-27 0,-235 9,12 6,-183-15,209-4,125 20,117-17,2 0,-1 0,1 1,-1-1,0-1,1 1,-1 0,0-1,0 0,0 0,1 0,-1 0,0-1,0 1,1-1,-1 0,0 0,1 0,-1-1,1 0,2 1,1-1,0 0,-1 0,1 0,0 0,0 0,0 0,1 0,-1 0,0 0,1 0,-1 0,1 0,0 1,0-1,-1 0,1 0,0 1,1-1,-1 1,0-1,0 1,1-1,-1 1,2-1,2-6,-3 5,135-229,-107 158,-5 95,70 146,-68-124,-2 2,-2 1,-3 1,-1 0,-3 2,0 3,6 55,-22-107,0 1,-1 0,1-1,0 1,0 0,0-1,0 1,-1 0,1-1,0 1,0 0,-1-1,1 1,-1-1,1 1,0 0,-1-1,1 1,-1-1,1 1,-1-1,0 0,1 1,-1-1,1 0,-1 1,0-1,1 0,-1 0,0 1,1-1,-1 0,0 0,1 0,-1 0,0 0,0 0,1 0,-1 0,0 0,1 0,-1 0,0-1,1 1,-1 0,0 0,1-1,-1 1,0 0,1-1,-1 1,1-1,-1 1,1-1,-1 1,1-1,-42-31,34 26,-57-44,-2 3,-2 2,-11 0,66 38,0 1,0 1,-1 0,0 1,0 1,0 0,0 1,0 1,-1 0,-5 1,-3 0</inkml:trace>
  <inkml:trace contextRef="#ctx0" brushRef="#br0" timeOffset="16526.038">5447 707</inkml:trace>
  <inkml:trace contextRef="#ctx0" brushRef="#br0" timeOffset="16774.651">5419 340,'0'0</inkml:trace>
</inkml:ink>
</file>

<file path=ppt/ink/ink5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5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385,'-67'0,"-186"11,79 25,173-36,0 0,0 0,0 1,0-1,0 0,0 0,0 1,0-1,0 0,0 1,0-1,0 1,1-1,-1 1,0-1,0 1,0 0,1-1,-1 1,0 0,1 0,-1 0,1-1,-1 1,1 0,-1 0,1 0,0 0,-1 0,1 0,0 0,0 0,-1 0,1 0,0 0,0 0,0 0,0 0,1 0,-1 0,0 0,0 0,1 0,-1 0,0 0,1 0,-1-1,1 1,-1 0,1 0,-1 0,1 0,0-1,-1 1,1 0,0-1,0 1,0 0,-1-1,1 1,1-1,14 11,2-1,-1 0,1-2,1 0,0-1,0-1,0-1,7 1,43 14,26 14,-111-13,-195 74,177-79,6-4,1 2,1 0,0 2,1 1,0 1,-17 17,40-34,-1 0,1 1,0-1,0 1,0 0,0 0,0 0,0 0,0 0,1 0,-1 0,1 1,-1-1,1 1,0-1,0 1,0-1,0 1,0-1,1 1,-1 0,1 0,0-1,0 1,0 0,0 0,0-1,1 1,-1 0,1-1,-1 1,1 0,0-1,0 1,1-1,-1 1,0-1,1 0,-1 0,1 1,0-1,0 0,0 0,0-1,0 1,0 0,0-1,1 1,-1-1,0 0,1 1,1-1,160 6,-108-10,149 1,-182-2,-6-2</inkml:trace>
  <inkml:trace contextRef="#ctx0" brushRef="#br0" timeOffset="3087.758">1 864,'0'-225,"7"196,1 0,2 0,0 1,2 1,1 0,1 1,1 0,1 1,2 0,0 2,2 0,20-18,-16 13,8-6,2 1,1 2,2 1,24-14,-61 43,12-8,-8 5,0 0,0 0,0 0,1 0,-1 1,1-1,0 1,0 0,0 1,0-1,0 1,1 0,-1 1,1-1,-1 1,1 0,0 0,-1 1,1-1,0 1,0 1,-1-1,1 1,0 0,-1 0,1 1,-1-1,1 1,-1 0,2 2,-6-3,0-1,0 0,0 0,-1 0,1 0,0 0,0 0,0 0,-1 0,1 1,0-1,0 0,-1 1,1-1,0 0,0 1,-1-1,1 1,0-1,-1 1,1 0,-1-1,1 1,-1 0,1-1,-1 1,1 0,-1-1,0 1,1 0,-1 0,0-1,0 1,0 0,0 0,1 0,-1 0,0-1,0 1,0 0,0 0,-1 0,1-1,0 1,0 0,0 0,-1 0,1-1,0 1,-1 0,1-1,-1 1,1 0,-1-1,1 1,-1 0,1-1,-1 1,0-1,0 1,-17 2,1-1,-1 0,0-2,0 0,0-1,0 0,0-2,0 0,-9-4,-133-48,159 55,0-1,1 1,-1-1,0 1,0 0,0-1,1 1,-1 0,0 0,0 0,0-1,0 1,0 0,1 0,-1 0,0 0,0 1,0-1,0 0,0 0,1 0,-1 1,0-1,0 0,0 1,1-1,-1 1,0-1,1 1,-1-1,0 1,1-1,-1 1,0 0,1-1,-1 1,1 0,0-1,-1 1,1 0,-1 0,1 0,0-1,0 1,-1 0,1 0,0 0,0 0,0-1,0 1,0 1,7 52,-3-38,25 172,-13-93,-16-95,0 1,0-1,1 1,-1 0,0-1,0 1,0-1,1 1,-1-1,0 1,1-1,-1 1,1-1,-1 1,0-1,1 1,-1-1,1 0,-1 1,1-1,-1 0,1 1,0-1,-1 0,1 0,-1 0,1 1,-1-1,1 0,0 0,-1 0,1 0,0 0,-1 0,1 0,-1 0,1 0,0-1,-1 1,1 0,-1 0,1 0,-1-1,1 1,-1 0,1-1,-1 1,1 0,-1-1,1 1,-1-1,1 1,-1-1,0 1,1-1,-1 1,0-1,1 1,-1-1,0 0,26-38,-23 34,14-24,0 1,2 0,1 2,1 0,2 2,0 0,24-18,51-46,-93 76,-4 1</inkml:trace>
  <inkml:trace contextRef="#ctx0" brushRef="#br0" timeOffset="13282.281">2540 526,'15'0,"9"0,5 0,3 0,1 0,-1 0,0 0,-2 0,0 0,-2 0,1 0,-1 0,0 0,0 0,0 0,0 0,-9 0,-9 0</inkml:trace>
  <inkml:trace contextRef="#ctx0" brushRef="#br0" timeOffset="13832.58">2597 696,'1'2,"1"0,-1-1,1 1,-1 0,1 0,0-1,0 1,0-1,0 0,0 1,0-1,0 0,0 0,0 0,1-1,-1 1,0 0,1-1,-1 0,0 1,1-1,-1 0,1 0,1-1,-1 2,225 1,-30-30,-114 23,-60-1</inkml:trace>
  <inkml:trace contextRef="#ctx0" brushRef="#br0" timeOffset="14734.788">4065 300,'0'-2,"0"1,0-1,-1 0,1 0,0 1,-1-1,1 0,-1 1,1-1,-1 0,0 1,1-1,-1 1,0-1,0 1,0 0,-1-1,1 1,0 0,0 0,-1 0,1 0,0 0,-1 0,1 0,-1 0,0 0,1 1,-1-1,1 1,-1-1,0 1,0 0,1-1,-1 1,0 0,1 0,-1 0,0 1,0-1,1 0,-1 1,0-1,-1 1,-75 27,63-20,1 0,1 1,0 0,0 1,1 0,0 1,0 1,1 0,1 0,0 1,1 1,-6 10,3-3,2 0,0 0,1 1,1 1,1 0,1 0,-3 22,10-34,0-1,0 0,1 0,1 0,0 0,0 0,1 0,0-1,0 0,1 0,1 0,-1 0,1-1,1 0,0 0,0-1,0 1,1-2,0 1,0-1,1 0,0-1,0 0,0 0,0-1,1 0,0-1,0 0,0-1,0 0,0 0,0-1,2 0,26 1,0-1,1-2,-1-1,0-2,0-2,0-2,-1-1,0-2,28-12,-61 22,28-12,-1-1,0-2,-1 0,-1-2,6-6,-28 19,-1 1,-1-1,1-1,-1 1,1 0,-1-1,-1 0,1-1,-1 1,0-1,-1 1,0-1,0 0,0 0,-1-1,0 1,0-1,-1 1,0-1,0 1,-1-1,0 1,0-1,-1 0,0 1,-1-5,-5-3,-1 1,0 0,-1 0,-1 0,0 2,0-1,-1 1,-1 1,0 0,-1 0,0 2,-1-1,1 2,-2 0,1 0,-8-2,21 10,-22-13,-1 1,-1 1,0 0,0 2,-1 2,0 0,0 1,0 2,-1 1,0 0,0 2,0 2,-21 2,12 4</inkml:trace>
  <inkml:trace contextRef="#ctx0" brushRef="#br0" timeOffset="15271.151">3500 610,'765'0,"-312"-28,-351 18,-86 8,-4 3</inkml:trace>
  <inkml:trace contextRef="#ctx0" brushRef="#br0" timeOffset="43973.719">1355 442,'-1'33,"-1"1,-2-1,-1 1,-2-1,-2-1,-8 23,-68 144,63-137,24-62,-1 0,1 0,0 0,0 0,0 0,-1 0,1-1,0 1,0-1,-1 1,1-1,0 0,-1 1,1-1,-1 0,1 0,-1 0,0-1,1 1,-1 0,0 0,0-1,1 1,-1-1,0 1,-1-1,2 1,9-12,0-1,-1 0,-1 0,0-1,-1-1,0 1,-1-1,-1-1,2-11,23-50,82-137,-112 213,-1 1,1-1,0 1,0 0,0-1,-1 1,2 0,-1 0,0 0,0-1,0 1,0 0,1 0,-1 1,0-1,1 0,-1 0,1 1,-1-1,1 1,-1-1,1 1,-1 0,1-1,0 1,-1 0,1 0,-1 0,1 0,0 1,-1-1,1 0,-1 1,1-1,-1 1,1-1,-1 1,1 0,-1-1,0 1,1 0,-1 0,0 0,0 0,1 0,-1 0,0 1,0-1,0 0,0 1,-1-1,60 130,-33-59,-27-71,0 0,0 1,0-1,0 1,0-1,1 0,-1 1,1-1,-1 0,1 0,-1 1,1-1,0 0,0 0,0 0,-1 0,1 0,0 0,0 0,0 0,1 0,-1 0,0 0,0-1,0 1,1 0,-1-1,0 1,0-1,1 0,-1 1,1-1,-1 0,0 0,1 0,-1 0,0 0,1 0,-1 0,1 0,-1-1,0 1,1 0,-1-1,0 1,0-1,1 0,-1 1,0-1,0 0,0 0,0 0,0 0,0 0,0 0,0 0,0 0,0 0,0-1,118-197,-114 193,45-50,-49 54,1 1,-1 0,1 0,0-1,-1 1,1 1,0-1,0 0,-1 0,1 1,0-1,0 1,0-1,0 1,0 0,0-1,0 1,0 0,0 1,0-1,0 0,-1 1,1-1,0 1,0-1,0 1,0 0,-1 0,1-1,0 1,-1 1,1-1,0 0,0 1,2 3,-1 0,0 0,0 0,-1 0,1 0,-1 1,0-1,-1 1,1 0,-1-1,0 1,-1 0,1-1,-1 6,4 21,1-8,0 1,-2-1,-1 0,0 1,-2-1,-1 1,-1-1,-3 13,-1-12,1 1,2 0,0 0,2 0,0 0,2 0,3 13,-2-22,-2-5</inkml:trace>
  <inkml:trace contextRef="#ctx0" brushRef="#br0" timeOffset="44957.446">2173 893,'-142'271,"180"-358,108-103,-142 184,0 1,0-1,0 1,1 0,0 1,0-1,0 1,1 0,0 0,-1 1,1 0,0 0,1 0,-1 1,0-1,3 1,-6 3,0 0,-1 0,1 1,-1-1,0 1,1 0,-1-1,0 1,0 0,0 0,0 1,0-1,-1 0,1 0,-1 1,0-1,1 1,-1 0,0-1,0 1,-1 0,1-1,0 1,-1 0,0 0,0 0,0 0,0-1,0 1,0 0,-1 0,1 0,-1 0,2 11,21 110,7 14,-28-114,-1-25</inkml:trace>
  <inkml:trace contextRef="#ctx0" brushRef="#br0" timeOffset="45310.102">2118 1090,'19'-4,"11"-3,6 1,-4 6,-3 3,0 1,-2 0,0-6,1-2,-1-1,-4-4,-6-1</inkml:trace>
</inkml:ink>
</file>

<file path=ppt/ink/ink5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6:04.83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1 198,'169'22,"59"-45,43 24,-281-1</inkml:trace>
  <inkml:trace contextRef="#ctx0" brushRef="#br0" timeOffset="268.168">170 395,'39'-4,"21"-3,6 1,-3 1,-8 2,-9 1,-6 1,-12 5,-4 2,-2 0,-5 0</inkml:trace>
  <inkml:trace contextRef="#ctx0" brushRef="#br0" timeOffset="817.915">481 28,'55'34,"173"97,-223-129,-1 0,1 0,-1 0,0 0,0 1,0 0,0 0,0 0,0 0,-1 1,0-1,1 1,-2 0,1 0,0 0,-1 0,1 1,-1-1,0 1,-1-1,1 1,-1 0,0-1,0 1,0 0,-1 0,0 0,0 0,0-1,0 1,-1 0,0 0,0 0,0 0,-1-1,1 1,-1 0,-9 8,0-1,-1 0,0 0,0-1,-2-1,1 0,-1 0,-3 0,-19 14,-159 119,178-128</inkml:trace>
  <inkml:trace contextRef="#ctx0" brushRef="#br0" timeOffset="15306.937">1440 113,'-1'43,"13"169,-8-194,-5-13,1-1,0 1,0 0,1-1,-1 1,1 0,0-1,0 1,0-1,1 1,0-1,-1 0,2 0,-1 0,0 0,1 0,0 0,0 0,0-1,0 0,1 1,-1-1,1 0,0-1,-1 1,1-1,1 0,-1 1,0-2,0 1,1-1,-1 1,1-1,-1 0,1-1,0 1,9-5,-1-1,0 0,0-1,0 0,-1-1,1 0,-2-1,1-1,-1 1,-1-2,1 0,-2 0,1-1,-1 0,-1 0,0-1,-1 0,3-7,11 8,-10 43,-10-28,5 22,-6-20,0 1,0-1,1 0,0 1,0-1,0 0,1 0,0 0,0 0,1 0,-1 0,1-1,1 1,-1-1,1 0,0 0,0 0,0 0,1-1,-1 0,1 0,0 0,1 0,-1-1,0 0,1 0,0 0,0-1,0 0,0 0,6 1,-6-4,1-1,-1 1,0-1,0-1,0 1,0-1,0 0,-1 0,1-1,-1 0,0 0,0 0,0 0,-1-1,1 0,-1 0,0 0,-1-1,1 1,-1-1,0 0,0 1,-1-1,0-1,0 1,0 0,-1 0,1-5,13-27,14-49,-25 63</inkml:trace>
  <inkml:trace contextRef="#ctx0" brushRef="#br0" timeOffset="15853.402">2427 1,'-16'55,"12"-41,1 1,0-1,1 1,1-1,0 1,1 0,1-1,0 1,1-1,1 5,1-14,0-1,1 0,-1-1,1 1,-1-1,1 0,0 0,0 0,1 0,-1-1,0 0,1 0,-1-1,1 0,0 0,-1 0,1 0,0-1,0 0,0 0,-1-1,1 1,0-1,0 0,4-2,11 1,37 0,-33 1</inkml:trace>
  <inkml:trace contextRef="#ctx0" brushRef="#br0" timeOffset="16153.508">2287 423,'52'-5,"23"-1,3 0,-6-4,-12 1,-10 1,-10 2,-6 2,-4 2,-3 1,-5 1</inkml:trace>
  <inkml:trace contextRef="#ctx0" brushRef="#br0" timeOffset="16886.038">2371 593,'176'-25,"-175"25,1-1,-1 0,1 1,-1-1,1 1,-1 0,1-1,-1 1,1 0,0 0,-1 0,1 0,-1 0,1 0,-1 1,1-1,0 1,-1-1,1 1,-1-1,1 1,-1 0,0-1,1 1,-1 0,0 0,0 0,1 0,-1 1,0-1,0 0,0 0,0 1,0-1,-1 0,1 1,0-1,-1 1,1-1,-1 1,1-1,-1 1,0-1,1 1,-1 0,0-1,0 1,0-1,-1 1,1 0,0-1,0 1,-1-1,1 1,-1-1,0 1,1-1,-2 2,-93 92,16-24,78-70,0 0,0-1,0 1,0 0,0 0,0 0,0 0,1 0,-1 0,0 0,1 0,-1 0,0 0,1 1,0-1,-1 0,1 0,0 1,-1-1,1 0,0 0,0 1,0-1,0 0,0 0,0 1,1-1,-1 0,0 0,1 1,-1-1,0 0,1 0,0 0,-1 0,1 0,0 1,-1-1,1 0,0-1,0 1,0 0,0 0,0 0,0 0,0-1,0 1,0-1,0 1,1 0,-1-1,0 0,0 1,1-1,73 10,-49-12,0-1,-1-1,0-1,0-1,0-2,9-4,-4 3,-11 3</inkml:trace>
  <inkml:trace contextRef="#ctx0" brushRef="#br0" timeOffset="26557.456">3134 339,'4'0,"7"0,7 0,4 0,3 0,3 0,1 0,0 0,1 0,-1 0,0 0,-5 0</inkml:trace>
  <inkml:trace contextRef="#ctx0" brushRef="#br0" timeOffset="37664.066">5984 57,'-15'0,"-1"0,1 1,0 1,0 0,1 1,-1 1,0 0,1 1,0 1,0 0,1 1,-1 0,1 1,1 0,0 1,0 1,1 0,0 1,0 0,1 0,-3 6,3 0,-47 102,56-114,-1 0,1 0,1 0,-1 0,1 0,-1 0,2 0,-1 0,0 0,1 0,0 0,0 0,0 0,1-1,0 1,0 0,0-1,0 1,1-1,0 0,0 0,0 0,0 0,3 2,3 1,-1 0,1-1,1 0,-1-1,1 0,0 0,0-1,0 0,1-1,-1 0,1-1,0 0,0-1,0 0,-1 0,1-2,0 1,0-1,2-1,12-1,1-2,-1-1,0-1,-1-1,0-1,0-1,14-9,103-92,-134 105,0 0,-1 0,0-1,0 0,0 0,-1 0,0-1,0 1,-1-1,0-1,0 1,-1 0,0-1,-1 0,0 1,0-1,-1 0,0 0,0-3,-5 7,1 0,-1 0,0 1,0-1,0 1,-1 0,0 0,1 1,-1-1,0 1,-1 0,1 0,-1 1,1 0,-1 0,0 0,0 0,1 1,-1 0,0 0,0 1,0 0,0 0,-5 1,-15-3</inkml:trace>
  <inkml:trace contextRef="#ctx0" brushRef="#br0" timeOffset="38210.948">5447 254,'4'1,"95"20,1-5,0-4,53-3,433-11,-587 2</inkml:trace>
  <inkml:trace contextRef="#ctx0" brushRef="#br0" timeOffset="34594.419">3698 28,'0'1,"1"-1,-1 1,1-1,-1 1,1-1,-1 1,1-1,-1 1,1-1,-1 0,1 1,0-1,-1 0,1 0,0 1,-1-1,1 0,0 0,-1 0,1 0,0 0,-1 0,1 0,0 0,-1 0,1 0,0 0,-1-1,1 1,0 0,-1 0,1-1,0 1,-1 0,1-1,-1 1,1-1,-1 1,1-1,-1 1,1-1,-1 1,1-1,-1 1,0-1,1 1,-1-1,0 0,1 1,-1-1,0 0,0 1,0-1,0 0,0 1,1-1,-1 0,0 1,-1-1,1 0,0 1,0-1,0 0,0 1,0-1,-1 0,1 1,0-1,6 14,0 1,-1 1,-1-1,0 1,-1-1,0 1,-1 0,-1 0,-1 1,0-1,0 0,-2 5,1 9,-31 289,33-312,-1-6</inkml:trace>
  <inkml:trace contextRef="#ctx0" brushRef="#br0" timeOffset="35275.979">4008 113,'-76'62,"41"-38,29-21,0 0,0 1,0 0,0 0,1 0,0 1,0 0,0-1,0 2,1-1,0 1,0-1,0 1,1 0,0 0,-2 7,5-9,1 0,0 1,1-1,-1 0,1 0,-1 0,1 0,0 0,1 0,-1-1,1 1,-1-1,1 1,0-1,0 0,1 0,-1 0,1-1,-1 1,1-1,0 0,0 0,0 0,0-1,0 1,0-1,3 1,26 16,-29-16,0 1,-1 0,1 0,0 0,-1 0,0 1,0-1,0 1,0 0,-1 0,1 0,-1 0,0 0,0 1,-1-1,1 3,3 13</inkml:trace>
  <inkml:trace contextRef="#ctx0" brushRef="#br0" timeOffset="36143.088">4375 85,'-1'-1,"0"0,0 0,0 0,0 0,-1 0,1 0,0 0,-1 0,1 1,-1-1,1 0,0 1,-1 0,1-1,-1 1,0 0,1-1,-1 1,1 0,-1 0,1 1,-1-1,1 0,-1 0,1 1,-1-1,1 1,-1-1,1 1,-1 0,1-1,0 1,-1 0,1 0,-1 1,-6 2,0 0,0 1,1 0,-1 0,1 1,0 0,1 0,-1 1,1 0,1 0,-1 0,-2 6,6-10,0 1,0-1,0 1,0 0,1 0,0-1,0 1,0 0,0 0,0 0,1 1,-1-1,1 0,1 0,-1 0,0 0,1 0,0 0,0 0,0 0,0 0,1 0,-1-1,1 1,0 0,0-1,1 0,0 2,142 137,-142-137,0 1,0-1,-1 1,1-1,-1 1,-1 0,1 0,-1 0,0 0,0 0,-1 0,0 0,0 0,0 1,-1-1,1 0,-2 0,1 0,-1 0,0-1,0 1,0 0,-1-1,0 1,0-1,0 0,-1 0,0 0,0-1,0 1,0-1,-1 0,0 0,-4 3,0-1,-1-1,1 0,-1-1,0 0,0 0,0-1,0 0,-1-1,1 0,-1-1,1 0,-1-1,1 0,-11-1,18 1,1 0,0 0,0 0,-1-1,1 1,0 0,0-1,0 0,0 1,0-1,0 0,0 0,0 0,0-1,0 1,0 0,0-1,1 1,-1-1,1 1,-1-1,1 0,0 0,-1 1,1-1,0 0,0 0,0 0,1-1,-1 1,0 0,1 0,-1 0,1 0,0-1,0 1,0 0,0 0,0 0,0-1,1 1,-1 0,1 0,0-1,1-5,0 0,1 0,0 0,1 0,0 1,0-1,1 1,0 0,0 0,0 1,3-2,121-74,-110 73</inkml:trace>
  <inkml:trace contextRef="#ctx0" brushRef="#br0" timeOffset="36747.217">4629 311,'14'0,"15"0,7 0,2 0,0-5,-3-1,-1-1,-3 2,-1 2,-1 1,-1-4,0-1,0 1,0 1,0 2,0 1,-10 1,-7 1</inkml:trace>
  <inkml:trace contextRef="#ctx0" brushRef="#br0" timeOffset="37017.67">4686 480,'9'4,"14"3,6-1,4-1,1-1,0-2,-2-1,-1-5,-1-3,-1 1,0 0,-1-2,0-1,0 2,-5 2</inkml:trace>
  <inkml:trace contextRef="#ctx0" brushRef="#br1" timeOffset="48147.226">932 988,'75'13,"1"-4,1-3,-1-4,1-2,-1-4,6-5,379-20,-85 11,41 18,-179 2,-53 10,-131-6,0-2,0-3,0-2,11-3,18-7,0 4,1 4,0 3,0 4,13 6,36 2,1-5,83-7,-77-2,139-30,-132 8,140-6,474 31,-591-28,-144 26,-2 0</inkml:trace>
</inkml:ink>
</file>

<file path=ppt/ink/ink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6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0 904,'3'1,"-1"-1,1 1,0-1,-1 0,1 0,-1 0,1 0,0 0,-1 0,1-1,-1 1,1-1,-1 0,1 0,-1 0,0 0,1 0,-1 0,0-1,0 1,0-1,0 0,0 1,0-1,0 0,0 0,-1 0,1 0,-1-1,1 1,-2 1,51-55,-3-2,-3-1,23-43,75-147,-22 39,-121 207,1 1,0 0,0-1,0 1,0 0,1 0,-1 0,0 0,1 0,0 0,-1 0,1 0,0 1,0-1,0 1,0-1,0 1,0 0,1 0,-1 0,0 0,1 0,-1 0,0 0,1 1,-1 0,1-1,-1 1,1 0,-1 0,1 0,-1 0,1 1,-1-1,1 1,-1-1,0 1,1 0,-1 0,0 0,0 0,1 1,-1-1,0 1,0-1,0 1,0 0,12 14,0 1,-2 1,0-1,-1 2,-1 0,0 0,-2 0,0 1,2 11,-9-29,21 53,-3 0,-2 1,-3 1,-2 1,-2 2,-9-58,0 0,-1 0,1 1,-1-1,1 0,-1 0,0 1,0-1,0 0,0 1,0-1,0 0,-1 1,1-1,-1 0,1 0,-1 0,0 0,0 1,0-1,0 0,-1 0,1-1,0 1,-1 0,1 0,-1-1,0 1,1-1,-1 1,0-1,0 0,0 1,0-1,0 0,0-1,0 1,-1 0,1-1,0 1,0-1,-1 1,1-1,0 0,-1 0,-1 0,-13-3,-1-1,1-1,1-1,-1 0,1-1,0 0,0-1,1-1,-36-17,-263-139,297 158,18 7</inkml:trace>
  <inkml:trace contextRef="#ctx0" brushRef="#br0" timeOffset="633.873">1693 227,'-252'23,"226"-19,1 0,0 2,0 1,0 1,1 1,0 1,-22 14,45-24,0 0,0 0,1 1,-1-1,0 0,0 1,1-1,-1 0,0 1,1-1,-1 1,0-1,1 1,-1 0,1-1,-1 1,1 0,-1-1,1 1,0 0,-1-1,1 1,0 0,0 0,-1-1,1 1,0 0,0 0,0 0,0-1,0 1,0 0,0 0,0 0,0-1,0 1,1 0,-1 0,0 0,0-1,1 1,-1 0,1-1,-1 1,0 0,1-1,-1 1,1 0,0-1,-1 1,1-1,-1 1,1-1,0 1,0-1,-1 0,1 1,0-1,46 21,-47-21,48 12,-41-12,1 1,-1 0,0 1,0-1,0 2,0-1,0 1,0 0,0 0,-1 1,0 0,1 0,-2 0,1 1,2 2,-7-2,0-1,0 1,-1-1,1 1,-1 0,0-1,-1 1,1 0,-1-1,0 1,0-1,0 1,-1-1,1 1,-1-1,0 0,-1 0,1 0,-1 0,1 0,-1-1,0 1,-1-1,1 0,-1 0,-3 3,-34 26,34-27,-1-1,1 1,1 1,-1-1,1 1,0 0,0 1,0 0,1-1,0 2,1-1,-1 0,1 1,1 0,-1 2,3-7,1 0,0 0,-1 0,1 0,0 0,1 1,-1-1,1 0,-1 0,1 0,0 0,0 0,0 0,0-1,1 1,-1 0,1 0,0-1,0 1,0-1,0 0,0 1,0-1,1 0,-1 0,1-1,-1 1,1 0,0-1,0 0,-1 1,1-1,2 0,3 2,-1 0,1-1,0 0,-1-1,1 0,0 0,0 0,0-1,0 0,0-1,-1 0,7-1,-5-1,1 0,-1-1,-1 0,1-1,-1 0,1 0,-2-1,1 0,0 0,-1-1,0 0,-1 0,0-1,0 1,0-1,-1-1,2-3,1-7</inkml:trace>
  <inkml:trace contextRef="#ctx0" brushRef="#br0" timeOffset="968.732">1355 29,'-7'37,"1"0,1 0,3 0,1 0,2 1,1-1,5 21,33 287,-41-44,6-252,1-31</inkml:trace>
  <inkml:trace contextRef="#ctx0" brushRef="#br0" timeOffset="1504.649">1976 57,'-5'44,"3"32,3 9,0-5,0-12,5-12,2-11,-2-9,0-5,-3-3,-1-2,0 0,3-5,1-6</inkml:trace>
  <inkml:trace contextRef="#ctx0" brushRef="#br0" timeOffset="6451.691">1890 114,'93'-46,"-58"32,0 1,1 2,0 1,1 2,32-2,-64 9,0 1,1 0,-1 0,0 0,0 0,1 1,-1 0,0 0,0 1,0-1,0 1,0 0,-1 0,1 1,0-1,-1 1,0 0,0 0,0 1,0-1,0 1,0 0,-1 0,0 0,0 1,0-1,-1 1,1-1,-1 1,0 0,0 0,-1 0,1 0,-1 0,0 0,-1 3,1 5,-2-1,0 1,0-1,-1 1,-1-1,0 0,0 0,-1 0,-1 0,0-1,-1 0,0 0,0 0,-2-1,1 0,-1 0,0 0,-1-1,-1 0,9-9,0 1,0 0,-1 0,1 0,0 0,0 0,0 0,0 1,0-1,0 0,1 0,-1 1,0-1,0 1,1-1,-1 0,1 1,0-1,-1 1,1-1,0 1,0-1,0 1,0-1,0 1,0-1,0 1,1-1,-1 1,0-1,1 1,-1-1,1 1,0-1,-1 0,1 1,0-1,0 0,0 0,0 0,0 1,0-1,0 0,0 0,1-1,-1 1,0 0,0 0,1 0,-1-1,1 1,-1-1,1 1,-1-1,1 0,15 7,-1 0,0 0,-1 2,0-1,0 2,-1 0,-1 1,1 1,-2 0,1 0,3 7,-14-16,0 0,0 0,-1 0,1 0,-1 0,0 1,0-1,0 0,0 1,-1-1,1 0,-1 1,0-1,0 1,0-1,0 1,-1-1,1 0,-1 1,0-1,0 0,0 0,0 1,-1-1,0 0,1 0,-1 0,0-1,0 1,0 0,-1-1,1 1,-1-1,1 0,-1 0,0 0,-1 1,-7 5,-1 0,0 0,-1-1,1-1,-1 0,-1-1,1 0,-9 1,3-1,1-2,0 0,-1-1,0-1,1-1,-1-1,0 0,1-2,-1 0,1-1,0 0,-16-7,10-1</inkml:trace>
  <inkml:trace contextRef="#ctx0" brushRef="#br0" timeOffset="7192.492">3302 199,'-33'0,"1"2,-1 2,1 0,0 2,1 2,-1 1,-14 6,34-10,0 1,0 0,0 1,1 0,0 0,1 1,-1 1,1 0,1 0,0 1,0 0,1 1,0-1,1 2,0-1,1 1,0 0,1 0,1 1,0-1,-3 14,6-21,1 0,0 0,-1 0,2 0,-1 0,0 0,1 0,0 0,0 0,1 0,-1-1,1 1,0 0,0-1,1 1,-1-1,1 0,0 0,0 0,1 0,-1 0,1-1,0 1,0-1,0 0,0 0,0-1,1 1,-1-1,1 0,-1 0,1 0,2 0,16 4,-1-1,1-1,0-1,0-1,0-1,18-1,-19-1,-1 0,0-2,0 0,0-1,0-1,0-1,-1-1,0-1,-1 0,17-11,-18 9</inkml:trace>
  <inkml:trace contextRef="#ctx0" brushRef="#br0" timeOffset="7438.792">3330 340,'-38'5,"-32"6,-9 1,4-1,10-2,12-4,19-1,20-3,13 0</inkml:trace>
</inkml:ink>
</file>

<file path=ppt/ink/ink5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01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114 791,'0'-17,"0"21,-17 275,-6-63,15-198,3-24,0-33,9-3,1 1,1 0,3 0,1 0,2 1,2 1,2 0,1 1,2 1,1 1,2 0,2 2,23-27,-31 38,2 1,1 0,0 2,2 0,0 1,1 1,1 1,0 1,1 1,1 1,0 2,1 0,3 1,-27 9,1 1,0-1,0 1,1-1,-1 1,0 0,0 1,1-1,-1 0,0 1,1 0,-1 0,0 0,1 0,-1 0,0 1,1 0,-1-1,0 1,0 0,0 1,0-1,0 1,0-1,0 1,0 0,0 0,-1 0,1 0,-1 0,1 1,-1-1,0 1,0 0,0-1,0 1,-1 0,1 0,-1 0,0 0,0 1,1 6,-1 0,0 0,-1 0,0 0,-1 0,0-1,0 1,-1 0,-1 0,1-1,-2 1,1-1,-1 0,-1 0,1 0,-2 0,-2 3,-117 125,112-125,-1-1,-1 0,0-1,-1 0,0-2,0 0,0 0,-1-2,-1 0,-1 0,17-5,0 0,1 0,-1-1,0 1,0 0,1-1,-1 0,0 1,0-1,0 0,1 0,-1 0,0 0,0 0,0 0,0-1,1 1,-1-1,0 1,0-1,1 0,-1 1,0-1,1 0,-1 0,1 0,-1 0,1-1,-1 1,1 0,0 0,0-1,0 1,-1-1,2 1,-1-1,0 0,0 1,0-1,1 0,-1 0,1 1,-1-1,1 0,0 0,0 0,-1 0,2 1,-1-1,0 0,0 0,0 0,1 0,21-41,-8 26</inkml:trace>
  <inkml:trace contextRef="#ctx0" brushRef="#br0" timeOffset="1113.849">932 566,'4'106,"-4"-103,1 1,1-1,-1 0,0 0,1 0,-1 0,1 0,0 0,0-1,0 1,1-1,-1 1,0-1,1 0,0 0,-1 0,1 0,0 0,0 0,0-1,0 0,1 1,-1-1,0 0,0-1,1 1,-1-1,0 1,1-1,-1 0,13-3,-1 0,0-1,0 0,0-1,0-1,-1-1,0 0,0-1,-1 0,0-1,0 0,-1-1,-1 0,1-1,-2-1,2-1,7-6,-18 19,-1-1,0 0,1 0,-1 0,1 0,-1 1,1-1,-1 0,1 1,0-1,-1 0,1 1,0-1,-1 1,1-1,0 1,0-1,0 1,0-1,-1 1,1 0,0 0,0-1,0 1,0 0,0 0,0 0,0 0,0 0,-1 0,1 0,0 0,0 0,0 1,0-1,0 0,0 1,0-1,-1 0,1 1,0-1,0 1,-1-1,1 1,0 0,0-1,-1 1,1 0,-1-1,1 1,-1 0,1 0,-1-1,1 1,-1 0,0 0,1 0,-1 0,0 0,0 0,0-1,0 1,1 0,-1 1,1 4,1 0,0 0,0 0,1 0,0 0,0 0,0-1,1 1,0-1,0 0,0 0,1-1,-1 1,1-1,0 0,0 0,1-1,-1 0,1 1,0-2,0 1,0-1,0 0,0 0,2 0,0-1,1 0,-1-1,1 0,-1 0,1-1,-1 0,1 0,-1-1,0 0,0-1,0 0,0 0,0 0,-1-1,1 0,-1-1,0 0,0 0,-1 0,1-1,-1 0,-1 0,1-1,2-4,2 0,-2-2,0 1,1 0,1 0,0 1,1 0,0 1,0 0,1 1,1 0,-1 1,1 0,1 1,-1 1,1 0,1 1,-1 0,6 0,-17 5,0-1,0 1,0 0,0 0,-1 0,1 1,0-1,0 1,0 0,-1-1,1 1,0 1,-1-1,1 0,-1 0,0 1,1 0,-1-1,0 1,0 0,0 0,0 0,0 0,0 1,-1-1,1 0,-1 1,1-1,-1 1,0-1,0 1,0 0,0-1,-1 1,1 0,-1 0,0 0,1 5,-1 1,0-1,0 1,-1 0,0-1,-1 0,1 1,-2-1,1 0,-1 0,-3 6,3-7,0 0,-1 1,1-1,-2-1,1 1,-1 0,0-1,0 0,0 0,-1-1,0 0,0 0,-1 0,1 0,-1-1,0 0,0-1,0 1,-1-2,1 1,-8 1,15-4,0 0,0 0,0-1,1 1,-1 0,0 0,0 0,0-1,0 1,0 0,0 0,0 0,0-1,1 1,-1 0,0 0,0-1,0 1,0 0,0 0,0-1,0 1,-1 0,1 0,0-1,0 1,0 0,0 0,0 0,0-1,0 1,0 0,-1 0,1 0,0-1,0 1,0 0,0 0,-1 0,1 0,0 0,0-1,0 1,-1 0,1 0,0 0,0 0,0 0,-1 0,1 0,0 0,22-11,205-16,-205 19,0 0,-1-1,0-1,0-1,-1-1,0-1,-1 0,-1-2,0 0,-1-1,-1-1,0 0,-1-1,-1-1,-1 0,-1-1,0 0,-2-1,9-15,-3-1,0-1,-3 0,-1-1,6-34,2-19,-20 91,0 1,0-1,0 1,0-1,-1 1,1-1,0 1,0-1,-1 1,1-1,0 1,-1-1,1 1,0-1,-1 1,1 0,-1-1,1 1,0-1,-1 1,1 0,-1 0,1-1,-1 1,1 0,-1 0,0 0,1 0,-1-1,1 1,-1 0,1 0,-1 0,1 0,-1 0,0 0,1 1,-1-1,1 0,-1 0,1 0,-1 0,1 1,-1-1,1 0,-1 0,1 1,-1-1,1 1,-1-1,1 0,0 1,-1-1,1 1,0-1,-1 1,-26 23,13-4,1 0,1 1,1 1,0 0,2 0,1 1,-5 22,1-9,0-3,3-12,1-1,1 2,0-1,2 1,0 0,2 0,0 0,2 1,0-1,1 0,2 1,0-1,2 4,-3-21,1 0,0-1,0 1,0 0,0-1,1 1,0-1,-1 0,2 0,-1 0,0 0,1-1,0 1,0-1,0 0,0 0,0 0,1-1,-1 1,1-1,-1 0,1-1,0 1,0-1,0 0,0 0,0 0,0-1,0 1,4-2,10 0,-1 0,0-2,0 0,0-1,0-1,-1-1,16-7,153-81,-167 83,-18 13,0-1,0 0,0 0,-1 1,1-1,-1 0,1 1,-1-1,1 1,-1-1,0 1,1-1,-1 1,0-1,0 1,0-1,0 1,0-1,-1 1,1-1,0 1,-1-1,1 0,-1 1,0-1,1 0,-1 1,0-1,0 1,-1 4,1 0,0-3,-1 1,1 0,0 0,0 0,0 0,0 0,1 0,0 0,0 0,0 0,0 0,0 1,1-1,0 0,0 0,0-1,0 1,1 0,-1 0,1 0,0-1,0 1,1-1,-1 0,1 1,-1-1,3 1,12 4</inkml:trace>
  <inkml:trace contextRef="#ctx0" brushRef="#br0" timeOffset="3464.558">3641 566,'-15'3,"0"1,1 0,-1 2,1-1,0 2,1 0,-1 0,2 2,-1-1,1 2,0-1,1 2,0-1,0 2,2-1,-1 1,1 1,-3 7,9-17,1 1,-1 0,1 0,0 0,0 0,0 0,1 0,-1 1,1-1,0 1,0-1,1 1,-1-1,1 1,0-1,0 1,1-1,-1 1,1-1,0 1,0-1,0 1,1-1,0 0,0 0,0 0,0 0,0 0,1 0,0-1,0 1,0-1,0 0,0 0,1 0,-1 0,1 0,0-1,0 1,0-1,0 0,0-1,1 1,-1-1,0 0,2 1,10-4,0 0,-1-1,0 0,0-2,0 1,0-2,-1 0,1-1,-2 0,1-1,-1-1,0 0,-1-1,0 0,0-1,-1 0,-1-1,0 0,6-9,23-23,-2-2,-2-1,-2-2,-2-2,-2 0,-3-2,14-38,-35 76,1-1,-2 0,0 0,-1-1,-1 1,0-1,-1 0,-1-4,0 16,-1-1,0 0,0 0,0 0,0 1,-1-1,0 0,0 1,-1 0,1-1,-1 1,0 0,-1 0,1 1,-1-1,0 1,0 0,0 0,-1 0,1 0,-1 1,0 0,0 0,-4-2,5 3,0 1,1-1,-1 1,0 0,0 1,1-1,-1 0,0 1,0 0,0 0,0 0,0 0,1 1,-1 0,0 0,0 0,0 0,1 0,-1 1,1-1,-1 1,1 0,0 0,-1 0,1 1,-1 1,-69 81,68-78,-6 10,0 0,1 1,1 1,0 0,1 0,2 0,0 1,1 0,0 0,2 1,1-1,0 1,1-1,2 11,3-15,0 0,1-1,1 0,0 0,1 0,1-1,0 0,1-1,1 1,0-2,0 1,1-2,1 1,0-1,0-1,1 0,1-1,0-1,0 0,3 1,64 16,-57-22</inkml:trace>
  <inkml:trace contextRef="#ctx0" brushRef="#br0" timeOffset="3767.687">4318 453,'-8'21,"1"0,1 1,1 0,1 1,1-1,1 1,0 0,2-1,1 1,1 0,1 7,-2-26,0 1,0-1,0 0,0 0,1 1,0-1,0 0,0 0,0 0,0-1,1 1,0 0,-1-1,2 0,-1 0,0 0,0 0,1 0,0 0,-1-1,1 0,0 0,0 0,1 0,-1-1,0 1,0-1,1 0,-1-1,1 1,-1-1,0 1,1-1,-1-1,1 1,-1-1,1 1,-1-1,0-1,1 1,1-1,2-2,1 1,0-1,-1-1,0 1,0-1,0-1,0 0,-1 0,0 0,0-1,-1 0,0 0,0-1,-1 1,0-1,0-1,0 1,-1-1,-1 1,0-1,0 0,0-1,-1 1,-1 0,1-1,-2 1,1 0,-1-1,-1 1,1-1,-2 1,1-1,-1 1,-3-7,3 12,1 0,-1 0,0 0,-1 1,1-1,-1 1,1-1,-1 1,0 0,0 0,-1 0,1 1,-1-1,1 1,-1-1,0 1,0 1,0-1,0 0,0 1,0 0,0 0,0 0,0 1,-1-1,1 1,0 0,-1 0,1 0,0 1,-1 0,-8 0,1 1,0 1,0 0,0 1,0 0,0 1,1 1,0-1,0 2,-2 1,-9 7,4-2</inkml:trace>
  <inkml:trace contextRef="#ctx0" brushRef="#br0" timeOffset="4219.032">4742 509,'-3'9,"-2"4,0 1,1-1,1 1,0 0,1 0,0-1,1 2,1-1,0 0,1 0,0 0,2 0,-1-1,1 1,-2-12,0 0,0 0,0-1,0 1,0 0,0-1,0 1,0-1,1 1,-1-1,1 0,-1 0,1 1,-1-1,1 0,0 0,-1 0,1-1,0 1,0 0,0-1,-1 1,1-1,0 0,0 1,0-1,0 0,0 0,0 0,0 0,0-1,0 1,0 0,0-1,-1 0,1 1,0-1,0 0,64-41,87-96,-152 138,0 0,0 0,0 0,0 0,1 0,-1 0,0 0,0 0,0 0,0 0,0 1,0-1,0 0,1 1,-1-1,0 1,0-1,-1 1,1 0,0-1,0 1,0 0,0 0,0-1,-1 1,1 0,0 0,-1 0,1 0,-1 0,1 0,-1 0,1 0,-1 0,0 0,1 1,-1-1,0 0,0 0,0 0,0 0,0 0,0 0,0 1,0-1,-1 0,1 0,0 0,-1 0,1 0,-1 0,0 1,6 20,-4-20,-1 0,1 0,0 0,0 0,-1 0,1-1,1 1,-1 0,0-1,0 1,1-1,-1 1,0-1,1 1,0-1,-1 0,1 0,0 0,-1 0,1 0,0 0,0-1,0 1,0 0,0-1,0 0,0 1,0-1,0 0,0 0,0 0,0 0,0 0,0-1,0 1,0-1,0 1,0-1,0 0,-1 0,1 1,1-2,64-57,-62 53,0 0,-1-1,1 0,-1 0,0 0,-1-1,0 1,0-1,-1 0,0 0,0 0,-1 0,0 0,0 0,-1 0,0 0,0 0,-1-1,-5-9</inkml:trace>
  <inkml:trace contextRef="#ctx0" brushRef="#br0" timeOffset="4634.472">5363 734,'121'-181,"-121"180,0 0,0 0,1 0,-1 0,1 0,-1 0,1 0,-1 0,1 0,0 0,-1 0,1 0,0 0,0 0,0 1,0-1,0 0,0 1,0-1,0 1,0-1,0 1,0-1,0 1,0 0,0-1,0 1,0 0,0 0,1 0,-1 0,0 0,0 0,0 0,0 0,0 0,1 1,-1-1,0 0,0 1,0-1,0 1,0-1,0 1,0 0,0-1,0 1,0 0,-1 0,1 0,0-1,0 1,-1 0,1 0,-1 0,1 0,-1 0,1 0,-1 0,1 1,-1-1,0 0,0 0,1 0,-1 1,0 3,1 0,0 0,0 0,0 0,1 0,0 0,0 0,0 0,0-1,1 1,0-1,0 0,0 1,0-1,1-1,-1 1,1 0,0-1,0 0,1 0,-1 0,1 0,-1-1,1 0,0 0,0 0,0 0,0-1,0 0,0 0,0 0,0-1,0 0,3 0,1-3,0 0,-1 0,1-1,-1 0,0-1,0 0,0 0,-1-1,1 0,-2 0,1-1,0 0,-1 0,-1 0,1-1,-1 0,0 0,-1 0,0-1,0 1,-1-1,0 0,-1 0,0 0,3-13</inkml:trace>
  <inkml:trace contextRef="#ctx0" brushRef="#br0" timeOffset="7615.012">6407 876,'57'-37,"-43"23,91-93,-48 54,-33 28,1 2,1 1,1 1,1 1,0 1,2 2,2 0,-30 15,0 1,0 0,0 0,0 0,0 0,0 0,0 0,0 0,1 1,-1-1,0 1,0-1,0 1,1 0,-1 0,0 0,0 0,1 0,-1 1,0-1,0 1,1 0,-1-1,0 1,0 0,0 0,0 0,0 0,0 1,-1-1,1 0,0 1,0 0,-1-1,1 1,-1 0,0 0,1-1,-1 1,0 0,0 0,0 0,-1 1,1-1,0 0,-1 0,1 2,-1 168,0-164,0 0,0 0,-1 0,0 0,0-1,-1 1,0 0,0-1,-1 1,0-1,0 0,-1 0,0 0,0-1,0 1,-1-1,0 0,0 0,-1 0,0-1,0 0,0 0,-1-1,1 1,-1-1,0-1,-5 3,4-3,-1 0,0 0,0 0,0-1,0 0,0-1,0 0,-1-1,1 0,0 0,0-1,0 0,-1 0,1-1,0-1,0 1,1-1,-1-1,1 0,-1 0,1 0,1-1,-1-1,1 1,-1-1,1 0,1-1,0 1,0-1,0-1,0 1,0-3,5 7,0 0,0-1,1 1,-1 0,1-1,0 1,-1-1,2 1,-1 0,0-1,1 1,-1 0,1-1,0 1,0 0,0 0,1 0,0-1,8-13</inkml:trace>
  <inkml:trace contextRef="#ctx0" brushRef="#br0" timeOffset="12021.185">7226 424,'1'-1,"0"0,0 0,0 0,0 1,0-1,0 0,0 1,0-1,0 0,0 1,1 0,-1-1,0 1,0 0,0-1,1 1,-1 0,0 0,0 0,1 0,-1 0,0 0,0 1,1-1,-1 0,0 1,0-1,0 1,1-1,-1 1,0-1,0 1,0 0,0 0,0-1,0 1,0 0,-1 0,1 0,0 0,0 0,-1 0,1 0,0 0,5 5,0-1,0 1,-1 0,0 1,0-1,0 1,-1 0,0 1,0-1,0 1,-1-1,-1 1,1 0,-1 0,-1 0,1 0,-1 0,-1 1,1-1,-2 0,1 0,-2 7,-1 8,-2-1,0 0,-2 0,0-1,-1 0,-2 0,-7 12,2-12,16-39,12-15,1 0,2 2,1 0,1 1,2 1,0 0,3 2,11-12,-24 30,0 0,0 1,0 0,1 0,0 1,1 1,-1 0,1 1,5-2,-15 6,0 1,0-1,-1 0,1 1,0 0,0-1,0 1,0 0,0 0,0 0,0 0,0 0,-1 1,1-1,0 0,0 1,0-1,0 1,-1 0,1 0,0 0,0 0,-1 0,1 0,-1 0,1 0,-1 1,0-1,1 0,-1 1,0-1,0 1,0 0,0-1,0 1,0 0,-1 0,1-1,0 1,-1 0,1 1,7 83,-8-82,-28 197,27-201,1 1,-1-1,1 1,-1-1,1 1,0-1,-1 1,1 0,0-1,-1 1,1-1,0 1,0 0,-1-1,1 1,0 0,0-1,0 1,0 0,0-1,0 1,0 0,0-1,0 1,0 0,1-1,-1 1,0 0,0-1,1 1,-1-1,0 1,1 0,-1-1,0 1,1-1,-1 1,1-1,-1 1,1-1,-1 1,1-1,-1 0,1 1,0-1,-1 0,1 0,-1 1,1-1,0 0,-1 0,1 0,0 0,-1 1,1-1,0 0,-1 0,1-1,0 1,-1 0,1 0,0 0,-1 0,1 0,0-1,-1 1,1 0,-1-1,1 1,0 0,151-147,-132 127,-3 2,1 1,0 1,1 1,1 0,0 2,1 0,11-5,-31 18,-1-1,1 1,-1 0,1-1,0 1,-1 0,1-1,0 1,0 0,-1 0,1-1,0 1,0 0,-1 0,1 0,0 0,0 0,-1 0,1 0,0 0,0 1,-1-1,1 0,0 0,-1 1,1-1,0 0,-1 1,1-1,0 1,-1-1,1 0,-1 1,1 0,-1-1,1 1,-1-1,1 1,-1 0,1-1,-1 1,0 0,1-1,-1 1,0 0,0-1,0 1,0 0,1 0,-1-1,0 1,0 0,0 0,0-1,-1 1,1 0,0 0,0-1,0 1,-1 0,1 0,-14 48,-38 120,48-117,8-34</inkml:trace>
  <inkml:trace contextRef="#ctx0" brushRef="#br0" timeOffset="12936.058">8439 509,'-20'6,"1"0,0 2,0 0,1 1,0 1,1 0,0 2,0 0,2 1,-1 0,-6 9,19-20,0 1,0-1,1 1,-1 0,1 0,0 0,-1 1,1-1,1 0,-1 1,0-1,1 1,0 0,0-1,0 1,0 0,1 0,-1 0,1 0,0-1,0 1,0 0,1 0,-1 0,1 0,0-1,0 1,0 0,1-1,-1 1,1-1,0 1,0-1,0 0,1 1,-1-1,1-1,-1 1,1 0,0-1,0 1,0-1,1 0,-1 0,1 1,3-2,0 1,-1-1,1 0,0-1,0 1,-1-1,1-1,0 1,0-1,-1-1,1 1,-1-1,1 0,-1 0,0-1,1 0,-1 0,-1 0,1-1,0 0,-1 0,0-1,2 0,101-121,-36 20,-76 147,0-26,1-1,0 1,1-1,0 1,1 0,1 0,0 0,1 0,1 0,0-1,1 1,1 2,0-11,1-1,0 0,0 0,0 0,0-1,1 1,0-1,0-1,0 1,0-1,0 0,1 0,-1-1,1 0,0 0,0 0,0-1,0 0,0-1,0 1,0-1,0-1,0 1,3-2,17-2,0-2,0-1,0-2,-1 0,0-2,-1 0,0-2,-1-1,0-1,-1-1,-1 0,3-5,14-14,-1-3,-2 0,-1-2,-2-2,26-44,-47 67,-1-1,-1 0,-1-1,0 0,-2 0,0-1,3-20,-9 39,-1-1,1 1,-1 0,1-1,-1 1,0 0,0-1,-1 1,1 0,-1-1,0 1,0 0,0 0,0 0,0-1,-1 1,1 0,-1 1,0-1,0 0,0 0,0 1,0-1,-1 1,1 0,-1 0,1 0,-1 0,0 0,0 1,0-1,0 1,0-1,0 1,0 0,-1 1,1-1,0 0,-1 1,1 0,0 0,-1 0,1 0,0 0,-1 1,1-1,0 1,0 0,-1 0,-11 6,1 1,0 0,0 1,1 0,0 1,0 0,2 1,-1 1,1 0,1 0,0 1,-5 10,2-4,1-1,1 2,0-1,2 1,1 1,0 0,1 0,2 1,0-1,1 1,1 0,1 0,1 0,1 6,1-20,1-1,-1 0,2 0,-1-1,0 1,1 0,1-1,-1 1,1-1,0 0,0 0,1-1,-1 1,1-1,0 0,1 0,0-1,-1 0,1 0,1 0,-1 0,0-1,1 0,2 0,7 3,0 0,0-1,1-1,0-1,0 0,0-1,0-1,0-1,16-1,4-6,-1-1,0-2,0-2,-1-1,-1-2,0-1,-1-2,-1-1,0-2,-2 0,0-3,-2 0,-1-2,-1 0,-1-2,-1-1,-1-1,-2-1,-1-1,-2-1,5-13,-19 38,1 1,-2 0,1-1,-1 0,0 0,-1 0,0 0,0-1,-1 1,0 0,0-1,-1 1,0-1,-1-5,0 12,0 0,1 1,-1 0,0-1,0 1,0-1,-1 1,1 0,0 0,0 0,-1 0,1 0,0 0,-1 0,1 0,-1 0,1 0,-1 1,0-1,1 1,-1-1,0 1,1 0,-1 0,0 0,1 0,-1 0,0 0,1 0,-1 0,0 0,1 1,-1-1,0 1,1 0,-1-1,1 1,-1 0,1 0,-1 0,-63 36,43-21,1 1,2 1,-1 1,2 0,1 2,0 0,2 0,0 2,1 0,2 0,0 1,2 1,0 0,-2 14,10-29,1-1,0 1,0-1,1 1,0-1,1 1,0 0,1-1,0 0,0 1,1-1,0 0,1 0,-1-1,2 1,-1-1,2 1,-1-2,1 1,0 0,0-1,1 0,0-1,0 0,1 0,-1 0,1-1,1 0,-1 0,1-1,0-1,-1 1,2-1,-1-1,0 1,1-2,-1 1,1-1,-1-1,1 0,-1 0,1-1,0 0,75-21,-60 11</inkml:trace>
  <inkml:trace contextRef="#ctx0" brushRef="#br0" timeOffset="14417.801">10894 537,'-13'-5,"-1"1,1 1,-1 0,0 1,0 1,0 0,0 0,-1 2,1 0,0 0,0 1,0 1,1 0,-1 1,-10 5,17-6,1 0,-1 1,1 0,0 0,1 0,-1 1,1 0,0 0,0 0,0 1,1-1,0 1,0 0,0 1,1-1,0 0,0 1,0 0,1 0,0 0,1 0,-1 0,1 0,1 0,-1 0,1 1,1-1,-1 0,2 6,-1-10,0-1,0 0,1 0,-1 0,0 0,1 0,0-1,-1 1,1 0,0-1,0 1,0-1,0 1,0-1,0 0,0 0,0 0,0 0,1 0,-1-1,0 1,1-1,-1 1,1-1,-1 0,0 0,1 0,-1 0,1 0,-1-1,0 1,1-1,-1 1,0-1,2 0,79-39,-82 39,27-18,-2 0,-1-2,0-1,-2-1,0-1,7-11,-30 34,0 0,0 0,1 0,-1 0,0 0,1 0,-1 0,1 0,0 0,-1 0,1 0,0 0,-1 1,1-1,0 0,0 0,0 1,-1-1,1 0,0 1,0-1,0 1,0-1,0 1,0 0,0-1,1 1,-1 0,0 0,0 0,0 0,0 0,0 0,0 0,0 0,0 0,1 0,-1 1,0-1,0 0,0 1,0-1,0 1,0-1,0 1,0-1,-1 1,1 0,0-1,0 1,0 0,-1 0,1 0,0 0,-1 0,1 0,9 25,42 75,-50-99,0 1,0 0,0 0,1-1,0 1,-1-1,1 0,0 0,0 0,0 0,0-1,0 1,0-1,1 0,-1 1,1-2,-1 1,0 0,1-1,-1 1,1-1,-1 0,1 0,0-1,-1 1,0-1,1 1,-1-1,3-1,76-62,-58 40,-24 24,15-16,1 1,1 1,0 0,1 1,0 1,1 0,0 2,16-7,-33 16,0 1,1-1,-1 0,0 1,0-1,0 1,0 0,1 0,-1 0,0 0,0 0,0 0,1 0,-1 1,0-1,0 1,0 0,0 0,0 0,0-1,0 2,0-1,0 0,0 0,-1 1,1-1,0 1,-1-1,0 1,1 0,-1-1,0 1,0 0,1 0,-2 0,1 0,0 0,0 0,-1 0,1 1,-1-1,1 0,-1 0,0 2,4 99,-4-102,1-1,0 1,0 0,0 0,0 0,0-1,0 1,0 0,0-1,1 1,-1-1,0 1,0-1,0 0,1 0,-1 1,0-1,0 0,0 0,1 0,-1 0,0 0,0-1,1 1,-1 0,0 0,0-1,0 1,1-1,-1 1,0-1,0 0,0 1,0-1,0 0,0 0,0 1,0-1,-1 0,1 0,0 0,0 0,-1 0,1 0,-1 0,1-1,0 0,5-3,22-15,-9 4,1 1,1 1,0 0,1 2,1 1,0 1,23-8,-45 17,0 1,1-1,-1 1,0-1,1 1,-1 0,1-1,-1 1,0 0,1 0,-1 0,1 0,-1 0,0 0,1 0,-1 1,1-1,-1 0,0 1,1-1,-1 1,0 0,0-1,1 1,-1 0,0 0,0 0,0-1,0 1,0 0,0 1,0-1,0 0,-1 0,1 0,0 0,-1 1,1-1,0 0,-1 1,0-1,1 0,-1 1,0-1,0 1,0-1,0 0,0 1,0-1,0 1,0-1,0 0,-1 1,-21 75,21-76,0 0,-1 1,1-1,1 0,-1 1,0-1,0 1,0-1,1 1,-1-1,1 1,-1-1,1 1,0 0,-1-1,1 1,0 0,0-1,0 1,0 0,0-1,1 1,-1-1,0 1,1 0,0-1,-1 1,1-1,0 1,-1-1,1 1,0-1,0 0,0 1,0-1,1 0,-1 0,0 0,0 0,1 0,-1 0,1 0,-1 0,9-3,0-1,-1 1,0-2,1 1,-1-1,0-1,-1 1,1-1,-1-1,0 0,2-2,14-9,-5 5,-6 2,1 0,1 1,0 0,0 2,0 0,1 0,0 2,0 0,3 0,-17 5,0-1,0 1,0 0,0 0,0 0,0 0,0 0,0 1,0-1,-1 1,1-1,0 1,0-1,0 1,-1 0,1 0,0 0,-1 0,1 0,0 1,-1-1,0 0,1 1,-1-1,0 1,0-1,0 1,0-1,0 1,0 0,0 0,0 0,-1-1,1 1,-1 0,1 0,-1 0,0 0,0 0,0 0,0 0,0 0,0 0,0 0,-1-1,0 2,-20 94,19-93,-3 14,3-4</inkml:trace>
  <inkml:trace contextRef="#ctx0" brushRef="#br0" timeOffset="14917.6">12475 509,'-10'8,"1"1,-1 0,1 0,1 1,0 0,0 1,1-1,1 2,0-1,0 0,1 1,0 0,1 1,1-1,0 1,0-1,2 1,-1 1,3-11,-1 0,1 0,0-1,0 1,1-1,-1 1,0-1,1 1,-1-1,1 0,0 0,0 0,0 0,0 0,0 0,0 0,1-1,-1 1,0-1,1 0,-1 1,1-1,0 0,-1-1,1 1,0 0,0-1,-1 1,1-1,0 0,0 0,2-1,91-14,-88 13,0-1,0 1,-1-2,1 1,-1-1,0 0,0 0,0-1,-1 0,0 0,0-1,0 0,0 0,-1 0,0-1,0 1,-1-1,0 0,0-1,-1 1,1-1,-2 1,1-1,-1 0,0 0,-1 0,0 0,0 0,-1-1,0 1,0 0,-1 0,0 0,0 0,-3-8,0 12,1 0,-1 0,0 0,0 1,-1-1,1 1,-1 0,1 0,-1 1,0-1,0 1,0 0,0 0,-1 1,1 0,-1 0,1 0,0 0,-1 1,1 0,-1 0,1 1,-1-1,-3 2,6-2,-22 1</inkml:trace>
  <inkml:trace contextRef="#ctx0" brushRef="#br0" timeOffset="19721.163">12786 509,'103'-17,"-101"18,0 0,0 1,-1-1,1 0,0 1,-1 0,1-1,-1 1,0 0,1 0,-1-1,0 1,0 0,0 0,-1 0,1 1,0-1,-1 0,1 0,-1 0,0 0,0 1,0-1,0 0,0 0,0 0,0 1,-1-1,1 0,-1 0,0 0,1 0,-1 0,0 26,0-23,1 0,0 0,1-1,-1 1,1 0,0 0,0-1,0 1,1 0,0-1,0 0,0 1,0-1,1 0,-1 0,1 0,0 0,0 0,1-1,-1 0,1 1,0-1,0-1,0 1,0 0,0-1,0 0,1 0,-1 0,1-1,-1 1,1-1,0 0,0 0,-1-1,1 0,0 1,0-2,0 1,4-1,4-5,0-1,-1 0,0 0,0-1,-1-1,0 0,0 0,-1-1,-1-1,1 0,-2 0,1-1,-2 0,1 0,-2 0,0-1,0 0,0-4,3-45,-14 61,1 6</inkml:trace>
  <inkml:trace contextRef="#ctx0" brushRef="#br0" timeOffset="20223.534">13350 650,'20'-20,"52"-71,-37 22,-33 119,-1-44,1-1,0 1,0-1,1 1,0-1,0 0,0 0,0 0,1 0,0-1,0 1,0-1,0 0,1 0,0-1,-1 1,1-1,1 0,-1-1,0 1,1-1,-1 0,1 0,0-1,0 1,-1-1,1-1,0 1,0-1,0 0,0 0,0-1,0 1,0-1,-1-1,1 1,0-1,-1 0,1 0,-1-1,0 0,2-1,9-5,0-1,-1 0,0-1,-1-1,0-1,-1 0,-1 0,0-1,0-1,4-9,5-40,-19 42</inkml:trace>
  <inkml:trace contextRef="#ctx0" brushRef="#br0" timeOffset="20539.022">14253 0,'0'20,"0"29,0 12,0 1,0-6,0-8,0-7,0-6,0-3,0-4,0 0,0-1,0-1,0 1,0 1,-5-5,-1-11,0-8</inkml:trace>
  <inkml:trace contextRef="#ctx0" brushRef="#br0" timeOffset="20788.392">13999 255,'44'10,"42"3,16-1,1-2,-8-8,-15-4,-16-2,-19 0</inkml:trace>
  <inkml:trace contextRef="#ctx0" brushRef="#br0" timeOffset="23859.121">14902 255,'-17'255,"14"-246,1 1,0-1,1 1,0-1,0 1,1-1,0 1,1 0,0-1,0 1,1-1,0 0,1 1,0-1,0 0,1 0,2 1,-5-8,1-1,-1 1,1-1,-1 1,1-1,0 0,0 0,0 0,0 0,0 0,0 0,0 0,0-1,0 1,0-1,0 0,0 1,0-1,0 0,1 0,-1 0,0-1,0 1,0 0,0-1,0 0,0 1,0-1,0 0,0 0,0 0,0 0,0 0,-1-1,1 1,0 0,-1-1,1 0,60-62,-37 30,-2-1,-2-2,-1 0,-2-1,-1-1,-2-2,-8 27,-3 20,-4 28,0-27,-2 506,1-492,0 0,-1-1,-1 1,-1 0,0-1,-2 0,0 0,-2-1,0 1,-1-2,-1 1,0-1,-10 10,-44 19,63-46,-1 0,0 0,0 0,0-1,0 1,0-1,1 1,-1-1,0 0,0 0,0 1,0-1,0-1,0 1,0 0,0 0,0-1,0 1,0-1,0 0,0 0,1 1,-1-1,0 0,1 0,-1-1,0 1,1 0,-1 0,1-1,0 1,-1-1,1 1,0-1,0 0,0 0,0-1,-2-9,0-1,2 1,-1-1,2 1,0-1,0 1,1-1,1 0,0 1,0 0,1-1,1 1,0 1,1-1,0 0,1 1,4-6,3-13,24-54,-26 59</inkml:trace>
  <inkml:trace contextRef="#ctx0" brushRef="#br0" timeOffset="24308.308">15523 396,'0'5,"0"6,-5 1,-1 4,4-1,4-8,0-5</inkml:trace>
  <inkml:trace contextRef="#ctx0" brushRef="#br0" timeOffset="24669.926">15608 650,'-10'10,"2"2,-2 0,0 3,-3-2,-4-2,0 1,5-6,3-5</inkml:trace>
  <inkml:trace contextRef="#ctx0" brushRef="#br0" timeOffset="28223.406">1 1214,'552'-46,"-290"23,-122 11,0 5,78 9,-61 0,210-13,194-24,-286 22,63 14,-116 0,743-1,-729-29,-11 1,1 0,575 29,-106-1,-344 28,71-29,-99-27,-75 46,-142-9,-1-4,73-6,-43-1,1268 2,-1034-27,536 26,-510-27,-223 27,142-10,-141-2,0 7,2 8,-40-1,172-31,220 31,-331-28,284 26,-255 2,-27 26,55-28,-110-25,110 25,-83 28,26-26,-171-1</inkml:trace>
</inkml:ink>
</file>

<file path=ppt/ink/ink5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37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436,'-271'1,"142"25,130-26,0 0,0 1,-1-1,1 1,0-1,0 1,-1-1,1 1,0 0,-1-1,1 1,-1 0,1-1,-1 1,1 0,-1 0,1 0,-1-1,0 1,0 0,1 0,-1 0,0 0,0 0,0-1,0 1,0 0,0 0,0 0,0 0,0 0,0 0,-1 0,1-1,0 1,-1 0,1 0,0 0,-1-1,1 1,-1 0,1 0,-1-1,1 1,-1 0,0-1,1 1,-1-1,0 1,0-1,1 1,-1-1,0 1,0-1,0 0,0 1,1-1,-1 0,0 0,0 0,0 0,0 0,0 0,0 0,0 0,0 0,131 47,11-19,-135-27,0-1,0 1,0 0,-1 0,1 0,0 1,-1-1,1 1,-1 1,0-1,1 1,-1 0,-1 0,1 1,0-1,0 1,-5-1,0-1,0 1,-1-1,1 1,-1-1,1 0,-1 1,0-1,1 0,-1 0,-1 1,1-1,0 0,0 0,-1 0,1 0,-1 0,0-1,1 1,-1 0,0-1,0 1,0-1,0 0,0 0,0 1,-1-1,1-1,0 1,-1 0,1 0,0-1,-1 0,1 1,-1-1,-1 0,-2 2,-312 134,285-123,1 1,1 2,1 1,0 1,1 1,1 2,-3 4,29-23,1-1,-1 1,1-1,0 1,0 0,-1-1,1 1,0 0,0 0,1 0,-1 0,0 0,1 0,-1 0,1 0,0 0,-1 0,1 0,0 0,0 0,0 0,1 0,-1 0,0 0,1 0,-1 0,1 0,0 0,0 0,0 0,0 0,0-1,0 1,0 0,0-1,1 1,-1-1,1 1,1 0,70 46,-48-42,-1-1,1-2,0 0,0-1,0-2,1 0,17-4,23 2,140 0,-183-3,-5-1</inkml:trace>
  <inkml:trace contextRef="#ctx0" brushRef="#br0" timeOffset="3419.747">1496 549,'-170'404,"110"-301,60-103,0-1,0 1,0-1,0 0,0 1,0-1,0 1,-1-1,1 1,0-1,-1 1,1-1,0 1,-1 0,1-1,0 1,-1-1,1 1,-1 0,1-1,0 1,-1 0,1-1,-1 1,1 0,-1 0,0-1,1 1,-1 0,1 0,-1 0,1 0,-1 0,1 0,-1 0,0 0,1 0,-1 0,1 0,-1 0,1 0,-1 1,1-1,-1 0,1 0,-1 1,1-1,-1 0,1 1,-1-1,1 0,-1 1,1-1,0 0,-1 1,1-1,0 1,-1-1,1 1,0-1,0 1,-1-1,1 1,0-1,0 1,0 0,2-46,10 9,1 0,2 0,2 1,1 1,1 1,2 1,1 1,12-12,12-20,-42 56,-2 3,0 1,-1 0,1 0,0 0,0 1,1-1,-1 0,0 1,1 0,0-1,0 1,-1 0,1 0,0 1,0-1,1 1,0-1,-2 3,-1 0,1 0,-1 0,0 0,0 1,0-1,1 0,-1 1,-1-1,1 1,0-1,0 1,0 0,-1-1,1 1,-1 0,0-1,1 1,-1 0,0 0,0-1,0 1,0 0,0 0,0-1,-1 1,2 1,-4 261,3-263,-1 0,1 0,0 0,-1 0,1 0,0 1,0-1,0 0,0 0,0 0,0 0,0 0,0 0,1 0,-1 1,0-1,1 0,-1 0,1 0,-1 0,1 0,-1 0,1-1,0 1,-1 0,1 0,0 0,0 0,0-1,0 1,-1 0,1-1,0 1,0-1,0 1,0-1,0 1,1-1,-1 0,0 0,0 1,0-1,0 0,0 0,0 0,0 0,0 0,1 0,-1-1,0 1,0 0,0 0,0-1,0 1,0-1,0 1,0-1,0 1,0-1,0 0,0 0,-1 1,1-1,0 0,0 0,-1 0,1 0,0 0,-1 1,1-2,94-131,43-68,-71 99,-67 103,0-1,0 1,0-1,0 1,0-1,0 1,0-1,0 1,1-1,-1 1,0-1,0 1,1-1,-1 1,0-1,1 0,-1 1,0-1,1 0,-1 1,1-1,-1 0,0 1,1-1,-1 0,1 0,-1 0,1 1,-1-1,1 0,-1 0,1 0,-1 0,1 0,-1 0,1 0,-1 0,1 0,-1 0,1 0,-1 0,1 0,-1-1,1 1,-1 0,1 0,-1-1,1 1,-1 0,0 0,1-1,-1 1,1 0,-1-1,0 1,1-1,-5 50,-51 198,29-78,19-142,0-3</inkml:trace>
  <inkml:trace contextRef="#ctx0" brushRef="#br0" timeOffset="3917.415">2061 859,'-228'271,"208"-248,10-11,20-26,140-163,-23 42,-127 135,1-1,-1 1,0-1,1 0,-1 1,1-1,-1 1,1 0,-1-1,1 1,-1-1,1 1,-1 0,1-1,0 1,-1 0,1 0,0-1,-1 1,1 0,-1 0,1 0,0 0,-1 0,1 0,0 0,-1 0,1 0,0 0,-1 0,1 0,0 1,-1-1,1 0,0 0,-1 1,1-1,-1 1,1-1,-1 0,1 1,-1-1,1 1,-1-1,1 1,-1-1,0 1,1-1,-1 1,1 0,9 39,-7-23,37 171,-38-163</inkml:trace>
  <inkml:trace contextRef="#ctx0" brushRef="#br0" timeOffset="4168.072">1891 1113,'39'-4,"16"-3,5 1,-8 1</inkml:trace>
  <inkml:trace contextRef="#ctx0" brushRef="#br0" timeOffset="12068.895">0 775,'0'-22,"1"0,1 0,1 1,1-1,1 1,1-1,0 2,2-1,7-13,-14 32,23-52,3 1,1 2,29-38,-24 42,-27 36,0 0,1 0,0 1,1-1,0 1,1 1,0 0,0 0,1 1,0 0,1 1,-1 0,2 0,-1 1,0 1,1 0,7-2,106-16,-118 21,0 0,0 1,1-1,-1 2,0-1,1 1,-1 0,1 0,-1 1,0 0,1 0,-1 1,0 0,0 0,0 1,0 0,-1 0,1 0,-1 1,4 2,-10-6,-1 1,1-1,-1 0,1 0,0 0,-1 0,1 0,0 1,-1-1,1 0,0 0,-1 0,1 1,0-1,-1 0,1 1,0-1,0 0,0 1,-1-1,1 0,0 1,0-1,0 0,0 1,-1-1,1 0,0 1,0-1,0 1,0-1,0 0,0 1,0-1,0 1,0-1,0 0,0 1,0-1,1 1,-1-1,0 0,0 1,0-1,0 0,1 1,-1-1,0 0,0 1,1-1,-1 0,-40-7,-183-100,222 106,0 1,0-1,0 1,-1 0,1 0,0 0,0-1,0 1,0 0,0 0,0 0,0 1,0-1,-1 0,1 0,0 1,0-1,0 0,0 1,0-1,0 1,0-1,0 1,1 0,-1-1,0 1,0 0,0 0,1 0,-1-1,0 1,1 0,-1 0,1 0,-1 0,1 0,-1 0,1 0,0 0,-1 0,1 1,0-1,0 0,0 1,-4 56,4-50,8 133,-8-140,1 0,-1 0,1 0,-1 0,1 0,-1 0,1 0,0-1,0 1,-1 0,1 0,0 0,0-1,0 1,0 0,0-1,0 1,0-1,0 1,0-1,0 0,0 1,0-1,0 0,1 0,-1 0,0 0,0 0,0 0,0 0,0 0,1 0,-1 0,0-1,0 1,0 0,0-1,0 1,0-1,0 1,0-1,0 0,0 1,0-1,0 0,49-36,-43 31,97-59,-103 65,0 0,0-1,0 1,1 0,-1 0,0-1,0 1,0 0,0 0,0 0,0 0,0 1,1-1,-1 0,0 0,0 1,0-1,0 1,0-1,0 1,0-1,0 1,0-1,0 1,-1 0,1 0,0-1,0 1,0 0,-1 0,1 0,-1 0,1 0,-1 0,1 0,-1 0,1 0,-1 0,0 0,1 0,-1 0,0 0,0 1,0-1,0 0,0 0,0 0,0 0,-1 0,1 0,0 1,-4 13</inkml:trace>
</inkml:ink>
</file>

<file path=ppt/ink/ink5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8,'-10'5,"3"1,1-4,7-9,-2-1,0 4,-5 3,-6 6,3 3,9 0,8-1,9-3,0-1</inkml:trace>
</inkml:ink>
</file>

<file path=ppt/ink/ink5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0,'-9'10,"-4"7,5 2,5-8,7-6,7-3,-2-2,-8-2,1 1,0-1</inkml:trace>
</inkml:ink>
</file>

<file path=ppt/ink/ink5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1 378,'5'0,"6"0,6 0,6 0,2 0,3 0,1 0,0 0,1 0,-1 0,0 0,0 0,-1 0,1 0,-11 0,-7 0</inkml:trace>
  <inkml:trace contextRef="#ctx0" brushRef="#br0" timeOffset="373.129">1 604,'19'0,"16"0,7 0,-4-4,-3-3,-3 1,-2 2,-2 0,0 2,-1 1,1 0,0 1,-5 1</inkml:trace>
  <inkml:trace contextRef="#ctx0" brushRef="#br0" timeOffset="879.797">989 68,'0'454,"-25"-322,21-135,4-8</inkml:trace>
  <inkml:trace contextRef="#ctx0" brushRef="#br0" timeOffset="1282.915">651 97,'16'-12,"0"1,1 0,0 1,1 1,0 1,1 1,0 0,0 2,0 0,1 1,-1 1,1 0,0 2,0 0,0 2,0 0,-1 1,13 3,53-3,111-1,-194-1,0 0,-1 0,1 0,0 0,0 0,-1 0,1 1,0-1,-1 1,1-1,-1 1,1 0,0-1,-1 1,1 0,-1 0,0 0,1 0,-1 0,0 1,1-1,-1 0,0 1,0-1,0 0,0 1,0 0,-1 9</inkml:trace>
  <inkml:trace contextRef="#ctx0" brushRef="#br0" timeOffset="1650.126">565 831,'29'-15,"29"-9,8-1,0 4,-9 1,-3 4,-6 4,-7 4,-5 4,-4-2,-3 0,-1 0,-1 2,0 2,0 0,0-3,1-1,-5 0</inkml:trace>
  <inkml:trace contextRef="#ctx0" brushRef="#br0" timeOffset="2496.358">1441 520,'-178'361,"164"-333,11-19,12-18,150-212,39 33,-198 187,1 0,-1 0,1 0,0 0,-1 0,1 0,0 1,0-1,0 0,-1 0,1 1,0-1,0 1,0-1,0 1,0-1,0 1,0-1,0 1,0 0,1 0,-1 0,0-1,0 1,0 0,0 0,0 0,0 1,0-1,0 0,1 0,-1 1,0-1,0 0,0 1,0-1,0 1,0 0,-1-1,1 1,0-1,0 1,0 0,0 0,-1 0,1 0,0-1,-1 1,1 0,-1 0,1 0,-1 0,1 0,-1 0,0 1,9 64,18 165,-27-229,0 1,0 0,-1-1,1 0,-1 1,1-1,-1 1,0-1,0 0,0 1,0-1,-1 0,1 0,0 0,-1 0,0 0,1 0,-1 0,0-1,0 1,0 0,0-1,0 0,0 1,-1-1,1 0,0 0,0 0,-1-1,1 1,-1-1,1 1,-1-1,1 0,-1 0,1 0,-1 0,1 0,-1 0,1-1,-3 0,-5-1,1 0,-1-1,1 0,0 0,0-1,0-1,0 1,1-1,-1-1,-1-2,-92-93,88 89</inkml:trace>
  <inkml:trace contextRef="#ctx0" brushRef="#br0" timeOffset="5503.86">2146 40,'-7'1,"-1"-1,1 2,0-1,-1 1,1 0,0 0,0 1,1 0,-1 0,0 1,1 0,0 0,0 0,0 1,1 0,-1 0,1 0,0 1,1 0,-1 0,1 0,0 0,1 1,0-1,0 1,0 0,0 0,1 0,0 5,-60 247,60-246,0-1,1 1,1 0,0 0,0-1,1 1,1 0,1 0,-1-1,2 0,0 1,0-1,1-1,1 1,0-1,0 0,1 0,1 0,0-1,0-1,1 1,0-1,0-1,1 1,0-2,1 1,0-2,0 1,6 1,3-5,0-1,0 0,1-2,-1 0,0-2,0 0,0-1,0-1,0-1,-1 0,0-2,0 0,0-1,3-4,-2 5,0-2,-1-1,0 0,-1-2,0 0,-1 0,-1-2,1 0,-2-1,0-1,-1 0,-1-1,0 0,-2-1,0-1,0 0,-2 0,0-1,-2 0,5-18,-10 30,-1-1,0 1,-1-1,0 0,0 1,-1-1,0 0,0 1,-1-1,0 1,0-1,-1 1,0 0,-1 0,0 0,0 1,-1-1,0 1,0 0,0 0,-1 1,0 0,-2-2,-6-4,1 1,-2 0,1 1,-2 0,1 1,-1 1,-1 1,1 0,-1 1,-15-3,13 5,0 1,0 1,0 1,0 0,0 2,0 0,0 1,0 1,1 1,-1 0,1 1,0 1,0 1,0 1,1 1,1 0,-1 1,1 0,1 1,0 1,1 1,-2 2,-6 11</inkml:trace>
  <inkml:trace contextRef="#ctx0" brushRef="#br0" timeOffset="5969.885">1920 491,'111'-50,"-95"41,0 0,1 1,0 0,0 2,1 0,-1 1,1 0,1 2,-1 0,11 0,-24 4,-1 0,0 1,1-1,-1 1,0 0,0 0,0 0,0 1,0-1,-1 1,1 0,-1 0,1 0,-1 1,0-1,-1 1,1 0,-1-1,1 1,-1 0,0 1,0-1,-1 0,1 2,24 37,-18-36,0-1,0 0,1 0,0-1,0 0,0 0,1-1,-1 0,1-1,0 0,0-1,0 0,0-1,0 1,0-2,1 0,-1 0,0-1,0 0,1 0,-1-2,0 1,-1-1,7-3,-2-5,-17 7</inkml:trace>
</inkml:ink>
</file>

<file path=ppt/ink/ink5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0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57 113,'5'5,"6"2,6-1,5-1,4-1,2-2,1-1,0 4,0 1,1 0,-1-1,0-2,-1-1,0-1,-4-6,-7-1</inkml:trace>
  <inkml:trace contextRef="#ctx0" brushRef="#br0" timeOffset="261.889">0 367,'39'-4,"16"-3,5 1,-3 2,-7 0,-7 2,-11 1</inkml:trace>
  <inkml:trace contextRef="#ctx0" brushRef="#br0" timeOffset="832.258">226 0,'42'59,"-25"-41,130 127,-146-140,0-1,0 1,0 0,-1 0,0 0,0-1,0 1,0 0,-1 0,0 0,0-1,0 1,0 0,-1-1,0 1,0-1,0 1,-1-1,1 0,-1 0,0 0,0-1,0 1,-1-1,1 1,-1-1,0 0,0 0,0-1,0 1,0-1,0 0,-2 0,-8 10,-15 12,3-4,1 2,1 0,1 2,2 0,-17 24,29-30,7-5</inkml:trace>
</inkml:ink>
</file>

<file path=ppt/ink/ink5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0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31 311,'-2'2,"0"-1,1 1,-1 0,0 0,1 0,-1 0,1 0,0 0,-1 0,1 1,0-1,1 0,-1 1,0-1,1 0,-1 1,1-1,-1 1,1-1,0 3,0-2,-9 247,11-154,10-1,-12-93,1 0,0 1,0-1,0 0,0 1,0-1,0 0,1 0,-1 0,1 0,0 0,-1 0,1-1,0 1,0-1,0 1,0-1,0 1,1-1,-1 0,0 0,1 0,-1-1,0 1,1 0,-1-1,1 0,-1 1,1-1,-1 0,1 0,-1 0,1-1,-1 1,1-1,0 0,14-5,0-1,0 0,-1-2,0 0,0 0,-1-2,-1 0,0-1,0 0,-1-1,-1 0,0-1,-1 0,0-1,-1-1,2-5,-12 22,0 0,0 0,0-1,0 1,0 0,0 0,1 0,-1 0,0-1,1 1,-1 0,0 0,1-1,-1 1,1 0,-1-1,1 1,-1 0,1-1,-1 1,1-1,0 1,-1-1,1 1,0-1,-1 1,1-1,0 0,0 1,0-1,-1 0,1 0,0 1,0-1,0 0,0 0,-1 0,1 0,0 0,0 0,0 0,0-1,-1 1,1 0,0 0,0-1,0 1,-1 0,1-1,0 1,-1-1,1 1,0-1,-1 1,1-1,0 1,-1-1,1 0,-1 1,1-1,-1 0,0 0,1 1,-1-1,0 0,1 0,-1 0,0 1,0-1,1-1,9 39,-8-27,0 1,1 0,0-1,1 0,0 1,1-2,0 1,0 0,1-1,1 0,-1 0,1-1,1 0,0 0,-5-6,0 0,0 0,0-1,0 1,0-1,0 0,1 0,-1 0,0 0,1-1,-1 1,1-1,-1 0,1 0,-1 0,0-1,1 1,-1-1,1 1,-1-1,0 0,0-1,0 1,1-1,-1 1,0-1,-1 0,1 0,0 0,2-2,66-82,-52 54,-2-1,-1 0,-1-1,-2-1,-1 0,-3-1,0 0,-2-3,-6 35,-1 1,1-1,-1 0,0 0,0 0,0 0,-1 1,0-1,1 0,-1 0,0 1,-1-1,1 1,-1-1,0 1,1-1,-3-1,-8-7</inkml:trace>
  <inkml:trace contextRef="#ctx0" brushRef="#br0" timeOffset="385.034">1019 1,'-40'155,"24"-61,16-92,0 1,0 0,1-1,-1 1,1 0,-1-1,1 1,0-1,0 1,0-1,0 1,1-1,-1 0,1 0,-1 1,1-1,0 0,0 0,0-1,0 1,0 0,0-1,0 1,0-1,1 0,-1 1,1-1,-1-1,1 1,-1 0,1 0,2-1,125-8,-91 0,-19 7,-7 3</inkml:trace>
  <inkml:trace contextRef="#ctx0" brushRef="#br0" timeOffset="665.613">793 565,'57'-10,"25"-7,2-2,-8 4,-12 3,-12 4,-11 4,-6 2,-10 6,-9 2</inkml:trace>
  <inkml:trace contextRef="#ctx0" brushRef="#br0" timeOffset="1165.528">934 706,'24'-1,"-15"0,0 0,1 1,-1 0,1 0,-1 1,0 1,1-1,-1 1,0 1,0 0,0 0,-1 0,1 1,-1 1,1 0,-8-2,0-1,0 1,0 0,-1 0,1 0,-1-1,0 1,0 0,0 0,0 0,-1 0,1 0,-1-1,1 1,-1 0,0 0,0-1,0 1,0-1,-1 1,1-1,-1 1,0-1,1 0,-1 0,0 1,0-1,0-1,-1 1,1 0,0-1,-1 1,1-1,-1 1,0-1,1 0,-1 0,0 0,-7 7,-4 2,7-5,0-1,0 2,0-1,1 1,-1 0,1 0,1 1,-1-1,1 1,0 1,1-1,0 1,0 0,0-1,-1 8,5-13,0 0,0-1,0 1,1 0,-1-1,0 1,1-1,-1 1,1-1,0 1,-1-1,1 1,0-1,0 0,0 1,0-1,0 0,0 0,0 0,1 0,-1 0,0 0,1 0,-1 0,0 0,1-1,-1 1,1 0,-1-1,1 0,0 1,-1-1,1 0,-1 0,1 1,0-1,-1-1,1 1,1 0,65-9,79-50,-129 50</inkml:trace>
</inkml:ink>
</file>

<file path=ppt/ink/ink5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5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0,2 0,1 0,0 0,1 0,-1 0,0 0,-5 0</inkml:trace>
</inkml:ink>
</file>

<file path=ppt/ink/ink5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6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0,'-6'158,"9"-109,0 245,-5-274,-1 1,0 0,-2-1,0 0,-2 0,0 0,-1-1,-1 0,0 0,-2-1,0 0,-1-1,-1-1,-1 1,14-17,0 0,0-1,0 1,0 0,0-1,-1 1,1 0,0 0,0-1,0 1,0 0,0-1,-1 1,1 0,0 0,0-1,0 1,-1 0,1 0,0 0,-1-1,1 1,0 0,0 0,-1 0,1 0,0 0,-1 0,1 0,0-1,-1 1,1 0,0 0,0 0,-1 0,1 0,0 0,-1 0,1 1,0-1,-1 0,1 0,0 0,12-33,-2 16</inkml:trace>
  <inkml:trace contextRef="#ctx0" brushRef="#br0" timeOffset="433.21">384 142,'-236'197,"234"-196,0 0,0 1,0 0,0-1,0 1,0 0,0 0,1 0,-1 0,1 0,-1 1,1-1,0 0,0 1,0-1,0 1,0-1,0 1,1-1,-1 1,1 0,0-1,0 1,0 0,0-1,0 1,1-1,-1 1,1 0,0-1,-1 1,1-1,0 1,1-1,-1 0,0 0,1 1,-1-1,1 0,0 0,-1 0,1 0,1 0,89 70,-63-50,-23-19,0 1,0-1,0 2,0-1,-1 1,1-1,-1 1,-1 1,1-1,-1 1,0 0,0 0,0 0,-1 0,0 1,0-1,-1 1,0 0,1 4,-4 6</inkml:trace>
  <inkml:trace contextRef="#ctx0" brushRef="#br0" timeOffset="1151.767">779 86,'-6'-3,"0"1,1 0,-1 0,0 1,-1 0,1 0,0 0,0 1,0-1,-1 2,1-1,0 1,0 0,0 0,0 0,0 1,0 0,0 0,0 1,1 0,-1 0,1 0,0 0,0 1,0 0,-3 3,0-2,-102 83,108-85,1-1,0 0,-1 1,1 0,0-1,0 1,1-1,-1 1,0 0,1 0,0 0,0-1,-1 1,2 0,-1 0,0-1,1 1,-1 0,1 0,0-1,-1 1,2 0,-1-1,0 1,0-1,1 1,-1-1,1 0,0 0,0 0,0 0,0 0,0 0,0 0,0 0,0-1,1 0,-1 1,1-1,-1 0,1 0,0 0,-1 0,1-1,0 1,0-1,-1 1,3-1,37 9,-31-8,-1 0,1 1,-1 0,0 0,0 2,0-1,0 1,0 0,-1 1,1 0,-1 1,-1 0,1 0,-1 1,0 0,0 0,-1 1,2 3,-5-5,1 0,-2 1,1 0,0 0,-1 0,-1 0,1 1,-1-1,0 1,-1-1,0 1,0 0,0 0,-1-1,0 1,-1 0,0 0,0-1,-1 1,0-1,0 1,0-1,-1 0,0 1,-1-1,0-1,0 1,-5 5,-1 0,-2-1,1 0,-1-1,-1 0,0-1,-1 0,1-2,-1 1,-12 3,20-8,0-1,0 0,-1 0,1 0,-1-1,1 0,-1 0,0-1,1 0,-1 0,0 0,1-1,-1 0,1 0,-1-1,1 0,0 0,-1-1,1 1,0-1,0 0,1-1,-1 0,-1-1,5 3,0 0,-1-1,1 1,0-1,0 1,0-1,0 0,1 0,-1 1,1-1,0 0,0-1,0 1,0 0,0 0,1 0,0-1,-1 1,1 0,0 0,0-1,1 1,-1 0,1 0,0-1,0 1,0 0,0 0,0 0,1 0,-1 0,1 0,0 1,2-3,81-80,2 42,-61 33</inkml:trace>
</inkml:ink>
</file>

<file path=ppt/ink/ink5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0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0,6 0,2 0,3 0,1 0,0 0,1 0,-1 0,-5 0</inkml:trace>
</inkml:ink>
</file>

<file path=ppt/ink/ink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0,'18'252,"5"-105,-15-101,-2 0,-2 1,-2-1,-2 0,-5 32,-3-50,8-28,0-1,0 1,0 0,0-1,0 1,0 0,0-1,0 1,0 0,0-1,0 1,0 0,0 0,-1-1,1 1,0 0,0-1,0 1,-1 0,1 0,0-1,0 1,-1 0,1 0,0 0,0 0,-1-1,1 1,0 0,-1 0,1 0,0 0,-1 0,1 0,0 0,0 0,-1 0,1 0,0 0,-1 0,1 0,0 0,-1 0,1 0,0 0,-1 0,1 0,0 0,-1 1,1-1,0 0,0 0,-1 0,1 1,0-1,0 0,-1 0,1 1,-3-20,0-1</inkml:trace>
</inkml:ink>
</file>

<file path=ppt/ink/ink5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0,'-5'8,"1"-1,1 1,-1-1,2 1,-1 0,1 0,0 0,0 0,1 1,0-1,1 0,-1 1,2-1,0 3,-2 5,2 487,-1-491</inkml:trace>
  <inkml:trace contextRef="#ctx0" brushRef="#br0" timeOffset="467.429">312 142,'-58'42,"2"3,1 1,-8 14,61-59,-1 1,1-1,0 1,0 0,0-1,0 1,0 0,0 0,0 0,1 1,-1-1,1 0,0 1,-1-1,1 0,0 1,1 0,-1-1,0 1,1-1,-1 1,1 0,0 0,0-1,0 1,0 0,0-1,1 1,-1 0,1-1,0 1,-1-1,1 1,1-1,-1 1,0-1,0 1,1-1,0 0,-1 0,1 0,0 0,1 1,67 31,-61-32,0 1,0 0,-1 1,1 0,-1 0,0 1,-1 0,1 0,-1 1,0 0,0 0,0 0,-1 1,0 0,-1 1,0-1,2 3,-6-7,-1-1,1 1,0-1,-1 1,1 0,-1-1,0 1,0-1,0 1,0 0,0-1,0 1,-1 0,0-1,1 1,-1-1,0 1,0-1,0 0,-1 1,1-1,-9 12</inkml:trace>
  <inkml:trace contextRef="#ctx0" brushRef="#br0" timeOffset="1084.411">566 311,'-5'9,"-1"-1,0-1,1 1,0 1,0-1,1 0,0 1,0 0,1 0,0 0,1 0,0 1,1-1,0 1,0-1,1 1,0-1,1 1,0-1,1 4,-2-11,1 0,0 0,0-1,1 1,-1 0,0-1,0 1,1-1,-1 0,1 1,-1-1,1 0,0 0,0 0,-1 0,1 0,0 0,0 0,0-1,0 1,0-1,0 0,0 1,0-1,0 0,0 0,0 0,0 0,0 0,0-1,0 1,0-1,0 1,0-1,-1 0,1 0,1 0,67-40,-42 21,-2-1,-1-2,0 0,-2-2,0-1,8-14,-8 11,-20 60,-37 142,50-46,-13-118,0 0,0 1,-1 0,0-1,-1 1,0 0,-1 0,0 0,0 0,-1 0,0 0,-1-1,0 1,-1 0,1-1,-2 0,0 1,0-1,0-1,-1 1,-1-1,1 0,-1 0,-1 0,0 0,-63 36,68-43,-1 0,1 0,0-1,-1 1,1 0,-1-1,1 0,-1 1,1-1,-1 0,1 0,-1 0,1-1,0 1,-1-1,1 1,-1-1,1 0,0 0,-1 0,1 0,0 0,0 0,0-1,0 1,0-1,0 1,0-1,0 0,1 0,-1 0,0-6,0 1,1 0,0 0,1 0,0-1,0 1,0 0,1-1,0 1,0 0,1 0,0 0,0 0,1 0,0 0,0 1,0-1,1 1,0 0,0 0,1 0,-1 1,4-4,116-103,-96 91,41-19,-48 29</inkml:trace>
</inkml:ink>
</file>

<file path=ppt/ink/ink5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0,'-5'5,"-6"1,-2 5,7 1,4-3</inkml:trace>
</inkml:ink>
</file>

<file path=ppt/ink/ink5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0,'-5'10,"-6"3,-2 4,2-1</inkml:trace>
</inkml:ink>
</file>

<file path=ppt/ink/ink5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29 423,'10'-5,"17"-1,9 0,3 1,0-3,-2-1,-2 2,-3 1,-2 3,-6 6,-7 2</inkml:trace>
  <inkml:trace contextRef="#ctx0" brushRef="#br0" timeOffset="270.815">0 621,'44'0,"18"0,4 0,-5 0,-12 0</inkml:trace>
  <inkml:trace contextRef="#ctx0" brushRef="#br0" timeOffset="666.173">847 0,'0'29,"0"24,0 7,0-1,-4-6,-3-8,1-6,2-5,0-3,2-3,-4-1,-1 0,1 0,1 0,-3-4,0-2,-4 1,0-3</inkml:trace>
  <inkml:trace contextRef="#ctx0" brushRef="#br0" timeOffset="970.064">509 0,'43'5,"39"1,14 0,-4-1,-8-1,-9-2,-12-1,-12-1,-10 0,-7 0,-5 0,-7 4,-7 7,-6 2</inkml:trace>
  <inkml:trace contextRef="#ctx0" brushRef="#br0" timeOffset="1219.968">424 678,'43'-5,"34"-6,13-2,-4 2,-12 3,-13-3,-13 1,-9 3,-7 1,-4 3,-7 1</inkml:trace>
  <inkml:trace contextRef="#ctx0" brushRef="#br0" timeOffset="2073.392">1327 423,'-56'93,"8"-13,-4-1,-43 49,44-77,52-74,88-78,210-179,-221 217,-77 63,-1-1,1 1,-1 0,1-1,-1 1,1 0,-1 0,1 0,-1-1,1 1,-1 0,1 0,-1 0,1 0,-1 0,1 0,-1 0,1 0,-1 0,1 0,-1 0,1 1,-1-1,1 0,-1 0,1 0,-1 1,1-1,-1 0,1 1,-1-1,1 0,-1 1,0-1,1 0,-1 1,0-1,1 1,-1-1,0 1,0-1,1 1,-1-1,0 1,0-1,0 1,0-1,1 1,-1-1,0 1,0-1,0 1,0-1,0 1,-1-1,1 1,0-1,0 1,0 0,0-1,-1 1,1-1,0 1,-10 39,9-37,-6 16,1 0,0 1,2 0,0 0,1 0,2 0,0 1,0-1,2 1,3 12,2 30,-46-61,6-13,0-2,1 0,1-3,-30-18,37 20</inkml:trace>
  <inkml:trace contextRef="#ctx0" brushRef="#br0" timeOffset="2616.553">2089 112,'-41'26,"0"2,2 1,2 2,0 1,-23 29,45-44,1 0,1 0,0 1,2 1,0 0,1 0,0 1,-3 15,10-27,0 1,1-1,0 1,1 0,-1-1,2 1,-1 0,1 0,1 0,-1 0,2-1,-1 1,1 0,0-1,1 1,0-1,1 0,-1 1,1-2,1 1,0 0,3 3,-2-4,1 0,0-1,0 0,1 0,0-1,0 0,0 0,0-1,1 0,-1 0,1-1,0 0,0-1,1 0,-1 0,0-1,1-1,-1 1,0-1,1-1,-1 0,4 0,12-3,0-1,0-1,0-1,-1-1,0-1,-1-2,17-9,-24 13,-1 0,0-2,-1 1,0-2,0 0,-1 0,0-2,-1 1,0-2,-1 1,-1-2,0 1,0-1,-2-1,0 0,0 0,-1 0,-1-1,-1 0,0 0,-1-1,-1 1,0-1,-1-5,-2 15,0-1,0 1,-1 0,0 0,-1 0,1 0,-1 0,-1 0,1 0,-1 1,0-1,-1 1,1-1,-1 1,-1 1,1-1,-1 0,0 1,0 0,0 0,-1 1,0 0,0 0,0 0,0 0,-1 1,1 0,-1 0,0 1,0 0,0 0,0 1,-2-1,-144 18,121-10</inkml:trace>
  <inkml:trace contextRef="#ctx0" brushRef="#br0" timeOffset="2898.922">1751 508,'22'-14,"0"1,2 1,-1 1,1 1,1 2,0 0,0 1,0 1,1 2,0 1,6 0,-17 5,-1 1,0 0,0 1,0 0,-1 1,0 1,0 0,0 1,4 3,-4-2,1-1,0 0,0-1,0-1,1 0,0-1,15 3,45-10,-57-3</inkml:trace>
</inkml:ink>
</file>

<file path=ppt/ink/ink5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6.7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1531,'2'-2,"-1"0,0 0,1 0,0 0,-1 1,1-1,0 0,0 1,-1 0,1-1,0 1,0 0,1 0,-1 0,0 0,0 1,0-1,1 1,-1-1,0 1,1 0,-1-1,0 1,1 1,0-1,0 0,412-8,-28-16,-51-5,22 29,-164-26,-46 13,-103 6,0 2,-1 2,1 2,14 3,97-5,25-24,-23 15,-111 4,-1 2,1 2,0 2,0 2,28 5,-52-1,-5 2</inkml:trace>
  <inkml:trace contextRef="#ctx0" brushRef="#br0" timeOffset="17708.499">1355 1700,'11'-168,"8"75,43-204,62-162,-78 305,-85 172,-172 103,211-121,0 0,0 0,1 0,-1 1,0-1,1 0,-1 1,0-1,0 0,0 1,1-1,-1 0,0 1,0-1,0 0,0 1,0-1,0 1,1-1,-1 0,0 1,0-1,0 1,0-1,0 0,-1 1,1-1,0 0,0 1,0-1,0 1,0-1,0 0,-1 1,1-1,0 0,0 1,-1-1,1 0,0 0,0 1,-1-1,1 0,0 0,-1 1,1-1,0 0,-1 0,1 0,0 1,-1-1,1 0,0 0,-1 0,1 0,-1 0,1 0,37 2,-32-2,388-2,-432-20,-223-80,238 94</inkml:trace>
  <inkml:trace contextRef="#ctx0" brushRef="#br0" timeOffset="18275.104">1919 34,'-8'3,"0"0,1 0,-1 1,0 0,1 0,0 1,0 0,0 0,1 1,0 0,0 0,0 0,1 1,0 0,0 0,0 0,1 0,0 1,1 0,0 0,0 0,0 0,1 0,1 0,-1 1,1 6,0-4,0 0,1 0,0 0,1 0,0 0,1-1,0 1,1 0,0-1,0 0,1 1,1-2,0 1,0 0,1-1,0 0,0 0,1-1,1 1,-1-2,1 1,0-1,1 0,0-1,0 0,0 0,1-1,0 0,10 3,-8-6,1-1,-1 0,1-1,-1-1,1 0,-1 0,1-1,-1-1,0 0,0 0,0-2,0 1,-1-2,0 1,0-1,0-1,-1 0,0-1,0 0,-1 0,6-6,-4 4,-1 0,1-1,-1 0,-1-1,0 0,-1 0,0-1,-1 0,-1 0,3-7,-7 14,1 0,-1 0,0 0,-1-1,0 1,1 0,-2-1,1 1,-1-1,0 1,-1-1,1 1,-1-1,0 1,-1 0,0 0,0-1,0 1,-1 0,1 1,-2-1,1 0,0 1,-4-4,-5-1,0 0,0 1,-1 0,-1 1,0 1,0 0,0 0,-1 2,1 0,-1 0,-1 2,1 0,0 0,-1 2,0 0,1 0,-1 2,0 0,1 0,-1 2,1 0,-4 1,-18 3</inkml:trace>
  <inkml:trace contextRef="#ctx0" brushRef="#br0" timeOffset="18890.518">1439 289,'28'-5,"-1"2,1 0,0 2,0 1,0 2,16 2,58 2,241-7,-154-25,13-5,-174 31,-4 0</inkml:trace>
</inkml:ink>
</file>

<file path=ppt/ink/ink5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2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0 254,'20'0,"15"0,7 0,1 0,-2 0,-3 0,-4 0,-2 0,-2 0,-1 0,-1 0,-1 0,1 0,-5-4,-2-3,1 1,-9 2,-6 0</inkml:trace>
  <inkml:trace contextRef="#ctx0" brushRef="#br0" timeOffset="279.082">28 453,'34'0,"25"0,8 0,-8-5,-9-2,-8 1,-7 1,-4 2,-3 0,-6-3,-6 0</inkml:trace>
  <inkml:trace contextRef="#ctx0" brushRef="#br0" timeOffset="966.045">311 0,'199'143,"-115"-85,-81-55,0-1,-1 2,1-1,-1 0,1 1,-1-1,-1 1,1-1,0 1,-1 0,0 0,1 0,-2 0,1 0,0 0,-1 0,0 0,0 0,0 0,0 0,-1 0,1 0,-1 0,0 0,0 0,-1 0,1-1,-1 1,0 0,-1 1,-73 104,-147 89,199-176</inkml:trace>
</inkml:ink>
</file>

<file path=ppt/ink/ink5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1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1,'-5'0,"-6"5,3 1,3-5,8-2,2-2</inkml:trace>
</inkml:ink>
</file>

<file path=ppt/ink/ink5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2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1,'-4'5,"-8"1,5 0,2-1</inkml:trace>
</inkml:ink>
</file>

<file path=ppt/ink/ink5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7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1 339,'24'0,"13"0,4 0,1 0,-2 0,-4 0,-2 0,-8 0</inkml:trace>
  <inkml:trace contextRef="#ctx0" brushRef="#br0" timeOffset="266.042">57 481,'29'5,"24"1,7 0,-1-1,-6-2,-12-1</inkml:trace>
  <inkml:trace contextRef="#ctx0" brushRef="#br0" timeOffset="1205.371">848 29,'-11'165,"-25"67,3-97,29-132,2-5</inkml:trace>
  <inkml:trace contextRef="#ctx0" brushRef="#br0" timeOffset="1485.377">594 1,'43'0,"43"0,12 0,-1 0,-8 0,-14 0,-15 0,-13 0,-9 0,-7 0,-9 5,-12 1,-13 5,-6 0</inkml:trace>
  <inkml:trace contextRef="#ctx0" brushRef="#br0" timeOffset="1738.101">509 622,'33'-5,"46"-2,13 1,1 1,-11 1,-14 2,-14 1,-12 1,-7 0,-6 0,-7 0</inkml:trace>
  <inkml:trace contextRef="#ctx0" brushRef="#br0" timeOffset="2605.214">1469 396,'-208'272,"199"-257,18-24,4-3,193-159,-145 131,-38 24,0 1,2 0,0 2,0 1,1 1,10-2,-34 12,0 0,0 1,-1 0,1-1,0 1,0 0,0 0,0 0,0 0,-1 0,1 0,0 1,0-1,0 0,-1 1,1 0,0-1,0 1,-1 0,1 0,-1 0,1 0,-1 0,1 0,-1 1,0-1,1 0,-1 1,0-1,0 1,0-1,0 1,0 0,0-1,-1 1,1 0,-1 0,1-1,-1 1,1 0,-1 0,0 0,2 91,-3-74,-8 121,7-139,1 0,-1 1,1-1,-1 0,0 0,0 0,0-1,1 1,-1 0,0-1,0 1,0-1,0 1,0-1,0 0,0 0,0 0,0 0,0 0,0-1,0 1,0-1,0 1,0-1,0 1,1-1,-1 0,0 0,0 0,1 0,-1 0,0-1,1 1,0 0,-1-1,1 1,0-1,-1 1,1-1,0 0,0 0,0 1,1-1,-10-6,-5-5,0 1,-1 1,0 0,-1 1,0 0,-1 2,0 0,0 1,0 0,-1 2,0 0,-1 2,-6-1,-1 3,3 1</inkml:trace>
  <inkml:trace contextRef="#ctx0" brushRef="#br0" timeOffset="3633.443">2316 29,'-35'20,"0"2,2 1,1 1,1 2,1 2,0 3,15-18,1 1,0 1,2 0,0 0,0 2,2-1,0 2,0-1,2 1,1 1,0-1,-3 16,9-26,0-1,1 1,1-1,-1 1,1-1,0 0,1 0,0 1,0-1,0 0,1 0,0-1,0 1,1 0,0-1,0 0,1 0,-1 0,1-1,0 0,1 1,-1-2,1 1,0-1,1 0,-1 0,1 0,-1-1,1 0,0-1,0 1,7 0,14 1,0-1,1-2,-1-1,0-1,1-1,-1-1,0-2,0-1,-1-1,1-2,-2 0,1-2,-1-1,-1-1,0-1,-1-1,-1-1,0-1,16-16,-24 19,0-1,0 0,-2-1,0 0,0-1,-2-1,0 0,2-6,-9 15,-1 0,1 0,-2 0,1 0,-1 0,-1 0,0 0,0-1,-1 1,0-1,0 1,-1 0,-1-1,1 1,-2 0,1 0,-1 0,0 0,-4-6,3 8,0 0,-1-1,0 1,0 1,-1-1,1 1,-1 0,-1 0,1 1,-1 0,0 0,0 0,-1 1,1 0,-1 1,0-1,0 1,0 1,-1 0,1 0,0 1,-1 0,1 0,-2 1,-12-1,0 1,1 2,-1 0,1 1,0 2,0 0,0 1,-19 8,2 2</inkml:trace>
  <inkml:trace contextRef="#ctx0" brushRef="#br0" timeOffset="3972.16">2005 368,'24'-6,"27"-8,1 2,0 2,0 3,0 2,5 2,-42 4,0 2,0 0,0 0,-1 1,1 1,-1 1,0 0,0 1,-1 0,69 28,-57-27,-18-5,0 0,0 0,0-1,1 1,-1-2,1 1,0-1,-1 0,1-1,0 0,0 0,-1 0,1-1,0 0,-1-1,1 0,2-1,8-8</inkml:trace>
</inkml:ink>
</file>

<file path=ppt/ink/ink5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5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1 452,'9'0,"13"0,8 0,3 0,1 0,-1 0,0 0,-2 0,-1 0,-1 0,0 0,-1 0,0 0,-10 0,-8 0</inkml:trace>
  <inkml:trace contextRef="#ctx0" brushRef="#br0" timeOffset="486.917">649 1,'-1'255,"-53"-1,40-198,8-32</inkml:trace>
  <inkml:trace contextRef="#ctx0" brushRef="#br0" timeOffset="936.829">932 170,'-294'186,"293"-186,0 0,0 1,-1-1,1 0,0 0,0 0,0 1,0-1,0 1,-1-1,1 1,0-1,0 1,0 0,0-1,0 1,1 0,-1 0,0-1,0 1,0 0,1 0,-1 0,0 0,1 0,-1 0,1 1,-1-1,1 0,0 0,-1 0,1 0,0 1,0-1,0 0,0 0,0 0,0 1,0-1,0 0,0 0,1 0,-1 0,0 1,1-1,-1 0,1 0,0 0,-1 0,1 0,0 0,-1 0,1 0,0-1,0 1,0 0,0 0,0 0,71 32,-57-27,-1 0,1 1,-1 1,0 0,-1 0,0 2,12 10,-6-1,-2-4</inkml:trace>
  <inkml:trace contextRef="#ctx0" brushRef="#br0" timeOffset="1564.359">1186 226,'-32'45,"20"-30,0 1,1 1,1 0,0 1,1 0,1 0,1 0,0 4,6-19,1-1,-1 1,1-1,0 1,0 0,0-1,0 1,0 0,0-1,1 1,-1 0,1-1,0 1,0-1,0 1,0-1,0 0,0 1,1-1,-1 0,1 0,0 0,-1 0,1 0,0 0,0 0,0-1,0 1,1-1,-1 0,0 1,1-1,-1 0,1 0,-1 0,1-1,-1 1,1-1,0 1,-1-1,1 0,0 0,-1 0,1 0,-1-1,1 1,0-1,-1 1,3-2,10-2,-1-1,0 0,0-1,0 0,0-1,-1-1,-1 0,1-1,-1 0,-1-1,0 0,0-1,-1 0,0-1,7-12,21-18,-37 41,-1 1,0 0,1-1,-1 1,0-1,1 1,-1 0,1-1,-1 1,1 0,-1 0,1-1,-1 1,1 0,-1 0,1 0,-1 0,1 0,0 0,-1 0,1 0,-1 0,1 0,-1 0,1 0,-1 0,1 0,-1 0,1 0,-1 1,1-1,-1 0,1 0,-1 1,1-1,-1 0,1 1,-1-1,0 0,1 1,-1-1,1 1,-1-1,0 1,0-1,1 1,-1-1,0 1,0-1,0 1,1-1,-1 1,0-1,0 1,0-1,0 1,0-1,0 1,0 0,0-1,0 1,0-1,-1 1,1-1,0 1,0-1,0 1,-1-1,1 1,1 51,-1-46,-2 341,2-338,0 0,-1 0,0 0,-1 0,1 0,-2 0,1 0,-1-1,-1 1,1-1,-1 0,-1 0,0 0,0-1,0 0,-1 0,0 0,0 0,-1-1,0 0,0 0,0-1,-1 0,1-1,-1 1,0-1,-1-1,0 1,7-2,-1 0,1 0,-1-1,0 1,1-1,-1 1,0-1,0 0,0 0,0 0,0 0,0-1,0 1,0-1,0 0,0 0,0 0,0 0,0 0,0-1,0 1,0-1,0 0,0 0,0 0,0 0,0-1,1 1,-1-1,0 0,1 1,0-1,-1 0,1-1,0 1,0 0,0 0,0-1,0 0,1 1,-1-1,1 0,0 1,0-1,-1-2,4-10,0 0,2 0,-1 1,2-1,0 1,0 0,2 0,0 1,0 0,1 0,0 1,1 0,1 0,0 1,1 0,3-7,87-100,-85 105</inkml:trace>
</inkml:ink>
</file>

<file path=ppt/ink/ink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0,'10'43,"21"169,-22-153,-3 0,-3 1,-4 56,0-42,27 58,-33-174,-9-44,14 60</inkml:trace>
</inkml:ink>
</file>

<file path=ppt/ink/ink5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227 216,'-18'404,"-16"-156,28-172,6-65</inkml:trace>
  <inkml:trace contextRef="#ctx0" brushRef="#br0" timeOffset="469.344">0 187,'114'-13,"-1"5,106 7,-113 22,-103-20,-1 0,1-1,-1 2,0-1,0 0,0 0,0 1,0-1,0 1,0 0,0 0,0-1,-1 1,1 0,-1 0,1 1,-1-1,0 0,0 0,0 1,0-1,0 0,-1 1,1-1,-1 1,1-1,-1 1,0-1,0 1,0-1,0 1,-1 0,1-1,-1 0,1 1,-1-1,0 1,0-1,0 0,0 1,-11 19,0-1,-2 0,0-1,-2 0,0-1,-1-1,0-1,-9 6,-73 83,97-104,0 0,0 0,0-1,1 1,-1 0,1 1,-1-1,1 0,0 0,0 0,0 1,0-1,0 1,1-1,-1 1,1-1,-1 1,1-1,0 1,0-1,0 1,0-1,1 1,-1 0,1-1,0 0,-1 1,1-1,0 1,0-1,0 0,1 0,-1 1,1-1,-1 0,1 0,0-1,-1 1,1 0,0 0,0-1,0 1,1-1,-1 0,0 0,0 1,2-1,64 17,-58-17,0 1,0 0,0 0,0 1,-1 1,1-1,-1 2,0-1,0 1,0 1,0 0,-7-4,-1 0,1 0,-1 0,1 0,-1 0,0 1,0-1,0 0,0 0,-1 1,1-1,0 1,-1-1,0 1,0-1,1 1,-1-1,-1 1,1-1,0 1,-1-1,1 0,-1 1,0-1,0 1,0-1,0 0,0 0,0 0,0 0,-1 0,1 0,-2 1,-57 63,22-33,-1-2,-1-1,-1-2,-2-2,-13 4,16-17,40-13,-1 1,0-1,1 0,-1 0,1 0,-1 0,0 1,1-1,-1 0,0 0,1 0,-1 0,0 0,1-1,-1 1,1 0,-1 0,0 0,1 0,-1-1,1 1,-1 0,0-1,1 1,-1 0,1-1,-1 1,1-1,0 1,-1 0,1-1,-1 1,1-1,0 0,-1 1,1-1,0 1,-1-1,1 1,0-1,0 0,0 1,0-1,0 0,0 1,0-1,0 0,0 1,0-1,0 1,0-1,0 0,0 1,0-1,1 0,-1 1,0-1,0 1,1-1,8-16,5 2</inkml:trace>
  <inkml:trace contextRef="#ctx0" brushRef="#br0" timeOffset="1097.64">734 751,'9'8,"1"-1,-1 0,1-1,0 0,1 0,-1-1,1 0,0-1,0-1,1 0,-1 0,1-1,-1 0,1-1,0-1,0 0,-1 0,1-1,0 0,-1-1,1-1,-1 0,1 0,-1-1,0-1,-1 0,3-1,10-10,-1 0,-2-1,1-1,-2-1,0-1,10-15,-29 35,0 1,-1-1,1 1,0-1,0 1,0-1,0 1,0-1,0 1,0-1,0 1,0-1,0 1,0-1,0 1,0-1,0 1,0-1,0 1,0-1,1 0,-1 1,0-1,0 1,1-1,-1 1,0-1,1 0,-1 1,0-1,1 0,-1 1,0-1,1 0,-1 1,1-1,-1 0,1 0,-1 1,1-1,-1 0,1 0,-1 0,1 0,-1 0,1 0,-1 0,1 0,-1 0,1 0,-1 0,1 0,-1 0,1 0,-1 0,0-1,1 1,-1 0,1 0,-1-1,1 1,-1 0,1 0,-1-1,0 1,1 0,-1-1,1 0,-1 54,0-47,-1 0,1 0,0-1,0 1,0-1,0 1,1 0,0-1,0 1,1-1,0 0,0 1,0-1,0 0,1 0,0 0,0 0,0-1,0 1,1-1,0 0,0 0,0 0,0-1,1 1,0-1,-1 0,1 0,0-1,0 1,1-1,-1 0,0-1,1 1,2-1,6-1,-1-1,1-1,-1-1,0 0,0 0,0-2,0 1,-1-2,0 1,0-2,0 0,-1 0,0-1,0 0,-1-1,0 0,0-1,-1 0,-1 0,7-10,16-19,-1-2,-2-1,-2-1,-2-1,-2-1,-1-1,-3-1,-2-1,-2 0,-2-1,-2-1,2-43,-12 87,1 2,0-1,-1 0,1 0,-1 0,0 0,-1 0,1 1,-1-1,0 0,0 0,-1 1,1-1,-1 0,0 1,0 0,-2-3,2 6,0 1,0 0,0-1,-1 1,1 0,0 0,0 0,0 0,0 1,0-1,0 0,0 1,0 0,0-1,0 1,0 0,0 0,0 0,1 0,-1 0,0 1,1-1,-1 0,1 1,-1-1,1 1,-1 0,1-1,0 1,0 0,0 0,0 0,0 0,1 0,-1 0,1 0,-1 0,0 2,-16 31,2 2,1 0,2 0,1 1,2 0,2 1,2 0,1 0,2 1,2 26,4-35,1-1,2 0,0-1,2 0,2 0,0-1,4 3,0-3,-18-33,-42-56,30 41</inkml:trace>
  <inkml:trace contextRef="#ctx0" brushRef="#br0" timeOffset="1354.34">1384 244,'43'0,"38"0,16 0,-1 0,-5 0,-15 0,-10 0,-11-5,-11-1,-7 0,-11 1</inkml:trace>
</inkml:ink>
</file>

<file path=ppt/ink/ink5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50,'-10'44,"3"0,1 1,2 0,2 31,29 10,-27-85,1 1,0 0,1 0,-1-1,0 1,0-1,1 1,-1-1,1 1,-1-1,1 0,-1 0,1 0,0 0,0 0,0 0,-1 0,1-1,0 1,0-1,0 1,0-1,0 0,0 0,0 1,0-2,0 1,0 0,0 0,0 0,0-1,0 1,0-1,0 0,0 0,-1 0,1 1,0-1,0-1,-1 1,1 0,-1 0,10-9,-2-1,1 0,-2 0,1-1,-2 0,1 0,-2-1,0 0,0 0,3-12,-8 22,100-236,-86 219,-7 30,-7 42,-1-44,9 190,35 157,-33-252,-5 70,-8-159,0-1,-1 0,-1 0,0 0,-1-1,0 0,-1 1,-4 6,7-16,1 1,-1-1,1 0,-1 1,0-1,0 0,-1-1,1 1,0-1,-1 1,0-1,0 0,1 0,-1-1,0 1,0-1,-1 0,1 0,0 0,0 0,0-1,-1 0,1 0,0 0,-1 0,1-1,0 1,-3-2,2 0,0 1,1-1,-1 0,1-1,-1 1,1-1,0 0,0 0,0 0,0-1,1 1,-1-1,1 0,0 0,0 0,1 0,-1 0,1-1,0 1,0-1,0 0,0 0,1 1,0-1,0-4,-11-130,12 133,1-16,1-1,1 1,1 0,0 0,2 0,1 1,2-4,1-2</inkml:trace>
</inkml:ink>
</file>

<file path=ppt/ink/ink5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1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1806 0,'0'0</inkml:trace>
  <inkml:trace contextRef="#ctx0" brushRef="#br0" timeOffset="-3687.748">0 621,'34'-9,"15"-4,5 1,-2 2,-6 3,-5 2,-10 3</inkml:trace>
  <inkml:trace contextRef="#ctx0" brushRef="#br0" timeOffset="-3439.224">0 846,'39'-9,"26"-9,8 0,-5 2,-13-1,-11 3,-14 4</inkml:trace>
  <inkml:trace contextRef="#ctx0" brushRef="#br0" timeOffset="-3038.247">818 141,'-3'37,"-1"0,-2-1,-2 0,-1 0,-2 0,-2-1,-9 18,-60 125,81-175,-1 0,1 0,0 0,0 1,1-1,-1 0,1 1,0-1,-1 0,1 1,1-1,-1 0,1 1,-1-1,1 0,0 1,0-1,0 0,0 0,1 0,-1 0,1 0,0 0,0 0,0-1,0 1,1-1,-1 1,1-1,-1 0,1 0,0 0,0 0,-1-1,2 1,-1-1,0 0,0 1,0-1,0-1,1 1,-1 0,0-1,3 0,141-25,-78 3,-50 16</inkml:trace>
  <inkml:trace contextRef="#ctx0" brushRef="#br0" timeOffset="-417.223">1468 424,'-39'0,"1"2,-1 2,1 1,0 2,0 2,-16 17,53-25,0 0,0-1,0 1,0 0,0 0,0-1,1 1,-1 0,0 0,1 0,-1 0,1 0,-1 0,1 0,-1 0,1 1,0-1,0 0,-1 0,1 0,0 0,0 0,0 1,0-1,0 0,0 0,1 0,-1 0,0 0,0 0,1 0,-1 1,1-1,-1 0,1 0,0 0,-1 0,1-1,0 1,-1 0,1 0,0 0,0-1,0 1,0 0,0-1,1 1,102 44,-96-43,0-1,1 1,-2 0,1 1,0 0,0 0,-1 1,0 0,0 0,0 0,0 1,-1 0,1 1,-1-1,-1 1,1 1,-1-1,1 3,-4-7,-1 1,0-1,0 1,0 0,-1 0,1 0,-1-1,1 1,-1 0,0 0,0 0,0 0,-1 0,1-1,-1 1,1 0,-1 0,0-1,0 1,0 0,-1-1,1 1,0-1,-1 1,0-1,1 0,-1 0,0 0,0 0,-1 0,1 0,0 0,-1-1,0 1,-90 43,84-42,-1-1,1 0,0 0,0-1,-1 0,1-1,-1 0,1 0,-1-1,-8-1,18 1,-1 1,0-1,0 1,0-1,1 0,-1 1,0-1,1 1,-1-1,1 0,-1 0,1 1,-1-1,1 0,-1 0,1 0,0 0,-1 0,1 1,0-1,0 0,-1 0,1 0,0 0,0 0,0 0,0 0,1 0,-1 0,0 0,0 1,0-1,1 0,-1 0,0 0,1 0,-1 0,1 1,-1-1,1 0,0 0,-1 1,1-1,0 0,-1 1,1-1,0 1,0-1,-1 1,1-1,0 1,0-1,0 1,0 0,-1 0,1-1,1 1,2-4,10-10</inkml:trace>
  <inkml:trace contextRef="#ctx0" brushRef="#br0" timeOffset="-169.247">1835 508,'-19'39,"-12"16,5 0,7-14,6-19,6-14</inkml:trace>
  <inkml:trace contextRef="#ctx0" brushRef="#br0" timeOffset="316.712">1948 762,'134'-221,"-134"219,0 1,0 0,0-1,1 1,-1 0,0 0,1-1,-1 1,1 0,-1 0,1 0,-1 0,1-1,0 1,-1 0,1 0,0 0,0 0,0 1,0-1,0 0,0 0,0 0,0 1,0-1,1 1,-1-1,0 1,0-1,0 1,1 0,-1-1,0 1,0 0,1 0,-1 0,0 0,1 0,-1 0,0 0,0 1,1-1,-1 0,0 1,0-1,1 1,-1-1,0 1,0 0,0-1,0 1,0 0,0 0,0 0,0 0,0 0,-1 0,1 0,0 0,0 0,-1 0,1 1,13 62,-14-57,0 0,1-1,0 1,0-1,1 1,0-1,0 1,0-1,1 0,0 0,0 0,1 0,-1-1,1 1,0-1,1 0,-1 0,1 0,0-1,0 0,1 1,-2-3,-1-1,1 1,-1-1,1 1,0-1,-1 0,1-1,0 1,0-1,0 1,-1-1,1 0,0-1,0 1,0-1,0 1,-1-1,1 0,0-1,-1 1,1 0,-1-1,1 0,-1 0,0 0,0 0,0-1,0 1,0-1,0 0,-1 0,1 0,-1 0,2-2,3-6,1 1,-2-1,1 0,-1-1,-1 0,0 0,-1 0,0 0,-1-1,0 0,0-12,-2 2</inkml:trace>
  <inkml:trace contextRef="#ctx0" brushRef="#br0" timeOffset="679.661">2963 198,'-29'26,"0"1,2 1,1 2,1 1,2 0,1 2,-16 34,34-61,1 1,-1 0,2 0,-1 0,1 0,0 1,1-1,-1 0,2 1,-1 0,1-1,0 1,0-1,1 1,0-1,1 1,-1-1,1 0,1 0,-1 1,1-2,1 1,-1 0,1-1,0 1,1-1,-1 0,1 0,1-1,-1 0,1 0,0 0,0 0,0-1,0 0,1 0,1 0,5 1,1-1,-1 0,1 0,-1-2,1 0,0 0,0-1,0-1,0 0,0-1,0-1,0 0,0-1,-1 0,1-1,-1 0,0-1,0-1,0 0,-1-1,0 0,-1-1,1 0,-1-1,-1 0,0-1,0 0,3-5,-8 5,0 0,-1-1,0 1,0-1,-1 0,-1 0,0 0,0 0,-1 0,-1 0,0 0,0 0,-1-1,-1 1,0 0,0 0,-1 1,0-1,-1 0,0 1,-1 0,0 0,0 0,-1 1,-1-1,0 2,0-1,0 1,-1 0,-4-3,0 4,-1 0,-1 1,1 1,-1 0,0 1,0 0,0 1,-1 1,1 0,-1 1,1 0,-1 1,1 1,-1 1,1 0,-1 0,-4 3,-19 1</inkml:trace>
  <inkml:trace contextRef="#ctx0" brushRef="#br0" timeOffset="895.72">2540 565,'419'-111,"-413"109,0 1,0 1,1-1,-1 1,0 0,0 1,1 0,-1 0,0 0,0 0,0 1,0 0,0 0,-1 1,1 0,0 0,-1 0,0 1,2 1,-1-1,0-1,1 1,0-1,-1 0,1-1,0 0,0 0,1 0,-1-1,0 0,0 0,1-1,-1 0,0-1,1 1,-1-1,6-2,5-3</inkml:trace>
  <inkml:trace contextRef="#ctx0" brushRef="#br0" timeOffset="2612.332">1806 57,'5'-5,"1"3,1-2,-2-2</inkml:trace>
</inkml:ink>
</file>

<file path=ppt/ink/ink5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9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1 198,'38'0,"37"0,11 0,-1 0,-9 0,-13 0,-12-5,-11-1,-6 0,-5 1,-2 1,-1 2,-5-4,-2-1,-3 1</inkml:trace>
  <inkml:trace contextRef="#ctx0" brushRef="#br0" timeOffset="280.437">85 367,'24'5,"27"1,10 0,4-1,-4-2,-8-5,-8-3,-7-1,-5 1,-4 2,-1 0,-1 2,-5-5,-2 0,1 0,-3 1</inkml:trace>
  <inkml:trace contextRef="#ctx0" brushRef="#br0" timeOffset="832.314">452 0,'103'38,"-88"-31,-1 0,0 0,0 2,-1 0,0 0,0 1,-1 1,-1 0,0 0,0 1,-1 1,5 9,-13-16,0 0,0 0,-1 1,0-1,-1 1,1-1,-1 0,-1 1,1-1,-1 1,0-1,0 0,-1 1,0-1,0 0,0 0,-1 0,0-1,0 1,-3 3,-83 101,61-86,-2-1,-1-2,-1 0,-28 12,6-3,36-19</inkml:trace>
</inkml:ink>
</file>

<file path=ppt/ink/ink5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253 531,'-49'17,"31"-13,1 1,1 2,-1-1,1 2,0 0,1 1,0 0,0 1,-11 11,25-20,1-1,-1 1,0 0,0 0,0 0,1 0,-1 0,0 0,1 0,-1 0,1 0,0 0,-1 0,1 0,0 0,-1 0,1 0,0 0,0 1,0-1,0 0,0 0,0 0,0 0,0 0,1 1,-1-1,0 0,1 0,-1 0,1 0,-1 0,1 0,0 0,-1 0,1 0,0 0,0-1,-1 1,1 0,0 0,0-1,0 1,0 0,0-1,0 1,0-1,0 1,0-1,0 0,1 1,58 16,18-14,-65-4,0 1,0 0,0 0,0 1,-1 1,1 1,0-1,-1 2,1 0,-1 0,0 1,0 1,2 2,-11-7,-1 1,1 0,-1 0,1 0,-1 1,0-1,0 1,0-1,0 1,-1-1,1 1,-1 0,1 0,-1 0,0 0,0 0,0 0,-1 0,1 0,-1 0,0 1,0-1,0 0,0 0,0 0,-1 0,1 1,-1-1,0 0,0 0,0 0,0 0,-1-1,1 1,-1 0,1 0,-1-1,0 1,0-1,-1 0,-98 84,82-75,1-1,-1-1,0-1,-1 0,0-2,0 0,-1-1,0-1,0-1,0-1,19-1,0-1,0 0,0 0,0 0,0 0,0 0,0-1,0 1,0-1,0 1,0-1,1 1,-1-1,0 0,0 0,1 0,-1 0,1 0,-1-1,1 1,-1 0,1-1,0 1,-1-1,1 1,0-1,0 0,0 1,0-1,1 0,-1 0,0 0,1 1,-1-1,1 0,0 0,0 0,-1 0,1 0,0 0,1 0,-1 0,0 0,1 0,-1 0,1 0,-1 1,1-1,0 0,0 0,0 1,0-1,0 0,0 1,0-1,1 0,14-19,2 2</inkml:trace>
  <inkml:trace contextRef="#ctx0" brushRef="#br0" timeOffset="546.481">536 982,'10'-33,"2"1,1 0,2 1,1 0,1 1,2 1,1 1,1 1,1 0,1 2,14-11,-30 30,0 1,0-1,0 1,1 1,0 0,0 0,0 0,0 1,1 0,-1 1,1-1,6 1,-12 3,-1 1,1-1,-1 1,0 0,1 0,-1 0,0 0,0 0,-1 1,1-1,0 1,-1-1,1 1,-1 0,0-1,0 1,0 0,0 0,0 0,-1-1,1 1,-1 0,0 0,0 0,0 0,0 0,-1 0,1 0,-1 0,1 0,-1 0,0-1,0 1,-1 0,1 0,-1 0,-15 49,-4 39,21-90,0 0,0 0,0 0,0 0,1 0,-1 0,0 0,1 0,-1 0,0 0,1 0,-1 0,1 0,0-1,-1 1,1 0,0 0,-1-1,1 1,0 0,0-1,0 1,0 0,-1-1,1 1,0-1,0 0,0 1,0-1,0 0,0 0,0 1,0-1,0 0,0 0,0 0,0 0,0 0,0 0,0-1,0 1,0 0,0-1,0 1,0 0,1-1,51-25,-41 19,297-202,-308 208,0-1,0 1,0 0,0 0,0 0,0 0,0 0,0 1,0-1,0 0,0 0,1 1,-1-1,0 1,0-1,1 1,-1-1,0 1,1 0,-1 0,0-1,1 1,-1 0,1 0,-1 1,0-1,1 0,-1 0,0 1,1-1,-1 1,0-1,1 1,-1-1,0 1,0 0,0 0,0-1,1 1,-1 0,0 0,-1 0,1 0,0 0,0 0,0 1,-1-1,1 0,0 1,-1 6,0 1,-1 0,0 0,0-1,-1 1,0-1,-1 1,1-1,-2 0,1 0,-4 5,-9 28,8-21,6-17,0 0,0 0,0 1,0-1,1 1,0 0,0-1,0 1,0 0,1 0,-1 0,1-1,0 1,0 0,0 0,1 0,-1 0,1 0,0-1,8 5</inkml:trace>
  <inkml:trace contextRef="#ctx0" brushRef="#br0" timeOffset="1382.216">1721 615,'-25'11,"1"1,0 2,2 0,-1 1,2 2,0 0,1 1,1 1,0 1,0 2,17-20,1-1,-1 0,1 1,0-1,0 1,0 0,0-1,0 1,0 0,0 0,0-1,1 1,-1 0,1 0,-1 0,1 0,0 0,0 0,0 0,0 0,0 0,0 0,0 0,1 0,-1 0,1 0,-1-1,1 1,0 0,0 0,0 0,0-1,0 1,0 0,0-1,0 1,1-1,-1 0,1 1,-1-1,1 0,-1 0,1 0,0 0,0 0,0 0,-1 0,1-1,0 1,0-1,0 1,1-1,6 1,0 0,0 0,-1-1,1-1,0 1,0-2,-1 1,1-1,-1 0,1-1,-1 0,0 0,0-1,0 0,0 0,-1-1,2-1,113-100,-118 103,56-53,-59 57,0-1,1 0,-1 1,0-1,0 1,1-1,-1 1,0 0,0-1,0 1,0 0,0 0,0 0,0 0,0 0,0 0,0 0,-1 0,1 0,0 0,-1 0,1 0,-1 1,1-1,-1 0,0 0,1 1,-1-1,0 0,0 1,0-1,0 0,0 1,0-1,0 0,0 1,-1-1,1 1,1 7,0-3,0 0,0 0,1-1,0 1,0 0,0-1,1 0,-1 1,1-1,1 0,-1 0,1-1,-1 1,2-1,-1 1,0-1,1-1,-1 1,1-1,0 1,0-1,1-1,-1 1,1-1,-1 0,1 0,0-1,-1 1,1-1,0-1,0 1,0-1,0 0,0 0,0-1,1 0,16-6,1-2,-1 0,-1-2,0 0,0-2,-2 0,1-1,-2-1,0-1,0-1,-2-1,0 0,-1-1,6-10,25-23,-26 30,-2 0,-1-2,0 0,-2-1,-1 0,-1-1,-1-1,-1 0,-2-1,0 0,-2-1,-1 1,0-12,-6 38,0 0,0 0,0 0,-1 0,1 0,-1 0,1 0,-1 0,1 0,-1-1,0 1,0 0,0 0,-1 0,1-1,0 1,-1 0,1 0,-1 0,0 0,0 0,0 0,0 0,0 0,0 0,0 0,-1 1,1-1,-1 0,1 1,-1-1,0 1,1 0,-1-1,0 1,0 0,0 0,0 0,0 0,0 1,0-1,0 0,-1 1,1 0,0-1,0 1,0 0,-1 0,1 0,0 1,0-1,0 0,-1 1,-13 9,1 1,0 1,1 0,0 0,1 2,0 0,1 0,1 1,0 1,1 0,1 0,0 1,2 0,-1 1,6-15,-7 16,1 0,0 0,2 1,0 0,1 0,1 0,1 1,0 0,2-1,0 1,2 6,-1-21,1 0,0 0,0 0,0 0,1-1,0 1,0 0,0-1,1 1,0-1,0 0,0 0,0 0,1-1,0 1,0-1,0 0,1 0,-1 0,1 0,0-1,0 0,6 3,2-1,0 1,1-2,0 0,0-1,0 0,0-1,1-1,-1 0,6-1,6 1,-1-2,1-1,-1-1,0-2,0 0,0-1,0-2,-1-1,0 0,-1-2,0 0,4-5,1 2,-2-1,0-1,0-2,-2 0,0-1,-1-2,-1 0,-1-2,-1 0,-1-1,-2-1,0-1,-1 0,-2-1,0-1,-2 0,-2 0,0-1,-2-1,-1 0,1-16,-7 36,0 7,0 0,0 0,0 0,0-1,-1 1,1 0,-1-1,0 1,0 0,0-1,0 1,-1 0,1-1,-1 1,0 0,0 0,0-1,-1 1,1 0,-1 0,1 0,-1 1,0-1,0 0,0 1,-1-1,1 1,0 0,-1-1,0 1,0 0,1 1,-1-1,0 1,-1-1,-4 2,1 0,0 1,0 0,0 0,0 1,0 0,0 0,0 1,0 0,1 0,-1 1,1-1,0 1,0 1,1-1,-1 1,1 0,0 0,0 0,0 1,-3 6,-6 7,2 1,0 0,1 1,0 0,2 1,-1 5,2 1,0 0,2 1,2 0,0 0,2 0,1 0,1 0,2 0,1 0,2 6,-3-23,1 1,1-1,0 0,1 0,0 0,1-1,1 1,-1-1,2-1,-1 1,2-1,-1-1,1 0,1 0,-1 0,1-1,1-1,0 0,0 0,0-1,1-1,0 1,0-2,0 0,7 1,6 0</inkml:trace>
</inkml:ink>
</file>

<file path=ppt/ink/ink5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2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50 357,'386'-182,"-368"173,0-1,-1-1,0-1,0 0,-1-1,11-14,-6-19,-20 45,-1 0,0 0,0 0,1 0,-1 0,0-1,0 1,0 0,0 0,0 0,0 0,0 0,0 0,-1 0,1 0,0 0,0 0,-1 0,1 0,-1 0,1 0,-1 1,1-1,-1 0,0 0,1 0,-1 1,0-1,0 0,0 1,1-1,-1 0,0 1,0-1,0 1,0 0,0-1,0 1,0 0,0-1,0 1,0 0,0 0,0 0,0 0,-1 0,-3 2,0 0,0 0,0 0,1 1,-1 0,0 0,1 0,0 0,0 1,0 0,0-1,1 2,-1-1,1 0,0 1,0-1,1 1,-1 0,1 1,-25 47,2 2,3 1,2 1,3 0,2 1,3 1,2 0,3 1,2 0,4 0,1 0,4 0,9 49,-8-61,2-6,-2 0,-2 1,-2-1,-2 1,-1-1,-8 41,8-74,-1 1,0 0,0-1,0 1,-1-1,-1 0,0-1,0 1,0-1,-1 0,-1 0,1 0,-1-1,0 0,-1-1,0 1,0-1,0-1,-1 0,1 0,-1-1,0 0,-1 0,1-1,-1 0,0-1,1 0,-1 0,0-1,0 0,0-1,0 0,0-1,0 0,-6-2,12 2,-1-2,0 1,1 0,-1-1,1 0,0 0,0 0,0 0,0-1,1 0,-1 1,1-1,0-1,0 1,0 0,1-1,-1 1,1-1,0 0,1 0,-1 0,1 0,0 0,0 0,1 0,-1 0,1 0,0-1,0-10,1 0,1 0,0 0,1 0,0 1,1-1,1 1,4-9,17-25,2 1,2 2,2 0,2 3,2 0,1 3,10-7,10-13,65-55,-116 120,-7 6</inkml:trace>
  <inkml:trace contextRef="#ctx0" brushRef="#br0" timeOffset="301.33">953 724,'-28'18,"1"2,0 1,1 1,2 2,0 0,2 1,0 2,2 0,-7 13,25-38,0 0,0 1,0-1,0 1,0 0,0 0,1 0,-1-1,1 1,0 1,0-1,0 0,1 0,-1 0,0 0,1 1,0-1,0 0,0 0,0 1,1-1,-1 0,1 0,0 0,0 0,0 1,0-1,0-1,1 1,0 0,-1 0,1 0,0-1,0 1,0-1,1 0,-1 1,0-1,3 1,6 0,0-1,0 0,0-1,0 0,0 0,1-1,-1-1,0 0,0-1,0 0,0 0,0-1,-1-1,1 0,-1 0,0-1,0 0,0-1,-1 0,0-1,7-5,-6 3,0 1,-1-2,0 1,0-1,-1-1,0 0,-1 0,0 0,-1-1,5-11,-9 17,1 1,-2-1,1 0,0 0,-1 0,0 0,0 0,-1 0,0 0,0 0,0 0,-1 0,0 0,0 0,0 0,-1 0,0 0,0 1,-1-1,1 1,-1-1,0 1,-1 0,-2-3,3 3,-1 0,1 0,-1 1,-1-1,1 1,0 0,-1 0,0 0,0 1,0 0,0 0,-1 0,1 1,-1-1,0 1,0 1,1-1,-1 1,0 0,0 0,0 1,0 0,0 0,-1 0,1 1,0 0,0 0,1 0,-1 1,0 0,0 0,1 0,-1 1,1 0,0 0,0 0,0 1,0 0,1 0,-1 0,1 0,0 1,0-1,0 1,1 0,0 0,-2 5,-2 14</inkml:trace>
  <inkml:trace contextRef="#ctx0" brushRef="#br0" timeOffset="538.664">1207 1119,'-9'-24,"5"-32,10-12,2 2,6 7,5 9,4 12,2 9,-2 4,0 6,0 6,1 6,-3 9,-5 3</inkml:trace>
</inkml:ink>
</file>

<file path=ppt/ink/ink5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1,'10'4,"7"3,2 4,-8 0,-10-1,-11-3,-7-3,-2 4,3-5,4-3</inkml:trace>
</inkml:ink>
</file>

<file path=ppt/ink/ink5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0,'-5'10,"-6"7,-6 2,0 1,-3-1,3-1,9-2,11-4,4-9,6-5,2-8,-3 0</inkml:trace>
</inkml:ink>
</file>

<file path=ppt/ink/ink5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281 144,'-26'17,"0"2,1 1,1 1,1 1,1 1,1 0,1 2,1 1,1 0,-5 13,19-32,-1 0,1 1,1 0,-1 0,1 0,0 1,1-1,0 1,1-1,-1 1,2 0,-1-1,1 1,1 0,-1-1,1 1,1 0,0-1,0 1,0-1,1 0,1 0,-1 0,1 0,5 6,0-3,1 0,1-1,0-1,0 0,1 0,0-1,0-1,1 0,0 0,0-2,0 1,1-2,0 0,0 0,0-2,0 1,1-2,-1 0,11-1,-3 0,-1-1,1-2,-1 0,1-1,-1-1,0-1,-1-1,0-1,0 0,0-2,-1 0,16-12,-9 3,-1-2,-1 0,0-1,-2-2,-1 0,-1-1,-1-1,4-9,-15 23,0-1,-2 0,1-1,-2 1,0-1,0 0,-1 0,-1-1,-1 1,0-1,0 1,-2-1,0 0,0 0,-2 1,0-1,0 1,-1-1,-1 0,0 5,-1 1,1 0,-1 0,-1 0,0 0,0 1,-1 0,1 0,-2 1,1 0,-1 0,0 0,-1 1,1 1,-1-1,-1 1,1 1,0 0,-1 0,0 1,0 0,0 1,0 0,-1 0,-9 1,1-1,-1 1,1 1,-1 1,1 1,0 1,0 0,0 1,0 2,0 0,1 0,0 2,0 0,-7 6,-61 52,55-35</inkml:trace>
  <inkml:trace contextRef="#ctx0" brushRef="#br0" timeOffset="435.059">140 567,'1'-7,"0"0,0-1,1 1,0 0,0 0,1 0,0 0,0 1,0-1,1 1,0 0,0 0,1 0,-1 0,1 1,1 0,-1 0,1 0,4-3,124-68,-120 70,-9 1,1 1,0 1,0-1,1 1,-1 0,1 1,-1-1,1 1,0 1,0-1,0 1,0 0,0 1,0-1,0 2,0-1,0 1,0 0,0 0,0 1,-1 0,1 0,0 0,-1 1,0 0,1 1,3 2,39 67,-46-65,0 0,1-1,0 0,1 0,0 0,0 0,0 0,1-1,0 0,0 0,0-1,1 0,0 0,0 0,0-1,0 0,1-1,0 1,0-1,7 1,-2-1,0-2,0 1,0-2,0 0,0 0,0-1,-1-1,1 0,8-3,-8-9,-18 8</inkml:trace>
</inkml:ink>
</file>

<file path=ppt/ink/ink5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9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108 134,'-12'14,"1"0,0 0,0 1,2 1,0-1,0 2,2-1,0 1,1 0,0 0,2 1,-1 6,4-17,1-1,0 0,1 1,0-1,0 0,0 0,0 0,1 0,0 0,0 0,1 0,0-1,0 1,0-1,1 0,-1 1,1-2,0 1,1 0,-1-1,1 0,0 0,0 0,0-1,1 0,-1 0,1 0,0 0,0-1,0 0,0 0,0-1,0 0,0 0,0 0,1-1,-1 0,0 0,0 0,1-1,-1 0,0 0,0-1,0 1,0-1,0-1,0 1,-1-1,5-3,8-5,0-2,-1 0,-1-1,0 0,-1-1,-1-1,0 0,-1-1,-1-1,6-11,101-200,-97 153,-37 98,1 40,2 0,3 1,3 0,3 20,2-45,0 74,4-1,8 30,-2-75,-3 0,-2 1,-5 40,0-100,1 0,-1 0,0 0,0 0,-1 0,0 0,0 0,-1 0,1 0,-1-1,-1 0,0 1,0-1,0-1,0 1,-1 0,0-1,0 0,0 0,-1-1,0 1,0-1,0-1,0 1,-1-1,1 0,-1 0,0-1,0 0,0 0,-3 0,5-3,1 0,0 0,0 0,0-1,0 1,1-1,-1 0,0 0,1-1,-1 1,1-1,0 1,0-1,0 0,0-1,0 1,1 0,-1-1,1 1,0-1,0 0,0 0,1 0,-1 0,1 0,0 0,0-1,-10-118,17 86,2-1,1 1,2 0,1 1,2 1,16-31,-28 63,51-95,-39 73</inkml:trace>
</inkml:ink>
</file>

<file path=ppt/ink/ink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1 173,'22'-19,"2"1,0 1,1 1,1 1,1 2,0 1,0 0,1 2,0 2,2 0,-4 1,1 1,0 1,1 2,-1 1,0 1,1 1,4 1,-23 2,1 0,-1 1,0 0,0 1,0 0,-1 0,0 1,0 0,0 0,-1 1,1 0,-2 0,1 0,-1 1,0 0,-1 1,0-1,0 1,-1 0,0 0,0 1,-1-1,0 1,-1-1,0 1,-1 0,0 0,0 0,-1 4,-2-2,1-1,-2-1,1 1,-1 0,-1-1,0 1,-1-1,0 0,0 0,-1-1,0 0,-1 0,0 0,0-1,-1 0,0 0,0-1,-1 0,0 0,-1-1,1 0,-1-1,0 0,-10 3,-38 22,58-27,0-1,1 0,-1 0,1 0,0 0,0 0,-1 0,1-1,0 1,1 0,-1 0,0-1,0 1,1 0,-1-1,1 0,0 1,-1-1,1 0,0 0,0 1,-1-2,1 1,0 0,2 1,-1 0,186 104,-40-27,-121-63,-17-15</inkml:trace>
</inkml:ink>
</file>

<file path=ppt/ink/ink5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60,'43'-10,"29"-3,6 1,-4 2,-10 3,-12 3,-10 1,-6 3,-11 4,-4 3,0 0,-5-1</inkml:trace>
</inkml:ink>
</file>

<file path=ppt/ink/ink5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60,'39'-5,"31"-6,9-2,-4 2,-11 3,-10 2,-11 3,-7 1,-5 2,-3 0,-6 0</inkml:trace>
</inkml:ink>
</file>

<file path=ppt/ink/ink5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0 115,'21'-15,"1"0,0 2,1 0,1 2,-1 1,2 0,-1 2,1 1,18-3,-37 9,0 0,-1 1,1 0,0 0,0 0,-1 0,1 1,0 0,-1 0,1 1,-1 0,1 0,-1 0,0 0,0 1,0 0,0 0,0 0,-1 1,1 0,-1-1,0 1,2 3,0-2,1 0,-1 0,1-1,0 0,0 0,1-1,-1 0,1 0,-1-1,1 0,0 0,0-1,0 0,0-1,0 1,0-1,0-1,0 0,5-1,28-14,-28 3</inkml:trace>
</inkml:ink>
</file>

<file path=ppt/ink/ink5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1,'-30'107,"-9"33,-6-2,-11 13,-79 133,134-282,-1-1,1 1,-1-1,1 1,0 0,-1-1,1 1,0 0,0 0,1 0,-1 0,0 0,0 0,1 0,0 0,-1 0,1 0,0 0,0 0,0 0,0 0,0 0,0 0,1 0,-1 0,1 0,0 0,-1 0,1 0,0 0,0 0,0 0,0 0,1-1,-1 1,0-1,1 1,-1-1,1 1,-1-1,1 0,0 1,0-1,-1 0,1 0,0-1,0 1,0 0,2 0,12 1,0-2,1 1,-1-2,0 0,0-1,0-1,0 0,7-3,83-12,23 7,-111 5</inkml:trace>
</inkml:ink>
</file>

<file path=ppt/ink/ink5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5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312 127,'-9'0,"0"1,0 1,1-1,-1 2,0-1,0 1,1 1,0-1,0 1,0 1,0-1,0 1,1 1,0 0,0 0,1 0,0 0,-2 3,-88 140,83-119,2 0,2 0,0 1,2 0,1 0,2 1,0 18,3-41,1-1,0 0,0 1,1-1,0 0,0 1,1-1,0 0,1 0,-1 0,2 0,-1-1,1 1,0-1,1 0,-1 0,1 0,1-1,-1 0,1 0,0 0,1-1,-1 0,1 0,0 0,1-1,-1 0,1-1,-1 1,1-1,6 1,-1-2,-1 0,1-1,-1 0,1-1,-1 0,1-1,-1-1,1 0,-1 0,0-1,0-1,0 0,0 0,9-6,150-95,-156 97,0-2,-1 1,-1-2,1 0,-1-1,-1 0,-1 0,1-2,-2 1,0-1,0-1,-2 0,0 0,0-1,-2 1,0-2,0 1,2-17,-7 18,1-1,-2 0,0 0,-1 1,-1-1,0 1,-1-1,-1 1,-1 0,0 0,0 0,-2 1,1 0,-2 0,0 1,-1-1,0 2,-1 0,0 0,-1 0,0 1,-9-5,10 6,-1 0,-1 1,1 1,-2 0,1 0,-1 1,0 1,0 0,-1 1,0 0,0 1,0 1,0 0,-1 1,1 1,-1 0,1 0,-1 2,0 0,1 1,0 0,-1 1,1 0,0 2,0-1,1 2,-12 5,-11 10</inkml:trace>
  <inkml:trace contextRef="#ctx0" brushRef="#br0" timeOffset="782.06">86 466,'68'-41,"-61"34,2 0,-1 0,1 1,0 0,0 0,1 1,-1 1,1-1,0 2,1-1,-1 2,1-1,-1 1,1 1,0 0,-1 0,1 1,0 0,0 1,-1 1,1-1,2 2,-8 1,0-1,0 1,0 1,-1-1,1 1,-1-1,0 1,0 0,-1 1,0-1,0 1,0-1,0 1,-1 0,0 1,30 49,-24-49,0-1,0 0,1 0,0-1,0 0,0-1,1 0,-1 0,1-1,0 0,0-1,1 0,-1-1,0 0,0 0,1-1,-1-1,0 0,1 0,-1-1,0 0,4-2,25-14,-25 6</inkml:trace>
</inkml:ink>
</file>

<file path=ppt/ink/ink5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0 256,'160'36,"-81"-24,0-3,1-5,0-2,34-6,29 1,-119 3,-24 0</inkml:trace>
  <inkml:trace contextRef="#ctx0" brushRef="#br0" timeOffset="295.501">28 566,'29'0,"19"0,6 0,-1 0,-5 0,-6 0,-5 0,1 0,-2 0,-1 0,-3 0,-2 0,0 0,-2 0,1 0,-2 0,-4-5,-6-1</inkml:trace>
  <inkml:trace contextRef="#ctx0" brushRef="#br0" timeOffset="978.514">480 1,'167'158,"-133"-128,-2 2,-1 1,-1 1,-2 2,11 19,-37-52,0 1,0 0,0 0,-1 0,1 0,-1 0,0 1,-1-1,1 0,-1 0,1 1,-1-1,-1 0,1 1,-1-1,1 0,-1 0,0 0,-1 1,1-1,-1 0,1-1,-1 1,-1 0,1 0,0-1,-1 1,0-1,0 0,0 0,0 0,0 0,-1-1,1 1,-1-1,1 0,-2 1,-258 167,91-65,127-73,27-20</inkml:trace>
</inkml:ink>
</file>

<file path=ppt/ink/ink5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8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30,'-34'0,"27"0,23 0,208-18,-55 7,-129 27,-28-4</inkml:trace>
</inkml:ink>
</file>

<file path=ppt/ink/ink5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1,'16'9,"0"-1,1 0,0-1,1-1,-1-1,1 0,0-1,12 0,-11-3,0-1,1 0,-1-2,0 0,0-1,0-1,3-2,101-29,-119 31,-7 2</inkml:trace>
</inkml:ink>
</file>

<file path=ppt/ink/ink5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99,'44'-5,"32"-6,9-1,-10-4,-13 1,-13 4,-9 3,-7 2,-9-1,-8-1</inkml:trace>
</inkml:ink>
</file>

<file path=ppt/ink/ink5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5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1,'0'23,"1"13,-1 0,-2 0,-1 0,-2-1,-2 1,-4 10,-56 168,65-212,1 0,-1 0,1 0,-1 1,1-1,0 0,0 0,0 1,1-1,-1 0,0 1,1-1,0 1,-1-1,1 1,0-1,0 1,1-1,-1 1,0-1,1 1,-1-1,1 0,0 1,0-1,0 0,0 0,0 1,1-1,-1 0,1 0,-1 0,1-1,0 1,-1 0,1 0,0-1,0 0,0 1,0-1,1 0,-1 0,0 0,1 0,-1 0,0 0,1-1,1 1,89-13,-39-1,45-3,-81 10</inkml:trace>
  <inkml:trace contextRef="#ctx0" brushRef="#br0" timeOffset="393.11">787 57,'-38'42,"2"1,3 1,1 2,2 2,-13 29,37-65,0 1,0 0,1 0,1 0,0 1,1 0,0-1,1 1,0 13,2-22,0 0,0-1,0 1,1 0,0-1,0 1,0 0,1-1,-1 1,1-1,0 0,1 0,-1 0,1 0,-1 0,1 0,0-1,1 1,-1-1,0 0,1 0,0 0,0 0,0-1,0 1,0-1,0 0,1-1,-1 1,4 0,5 2,1-2,-1 0,1 0,-1-1,1-1,-1 0,1-1,-1-1,1 0,-1 0,0-2,0 1,0-2,0 0,-1 0,0-1,0-1,8-6,-2 2,-1-1,-1-2,0 1,-1-2,-1 0,0 0,-1-2,0 0,-2 0,0-1,8-17,-14 26,-1 0,0-1,0 1,-1-1,0 1,-1-1,0 0,-1 0,0 0,0 0,-1 0,0 0,-1 0,0 0,-1 0,0 0,0 0,-1 1,0-1,-1 1,0 0,-1 0,0 0,0 1,0-1,-2 1,1 0,-1 1,0 0,0 0,0 0,-1 1,0 0,-1 0,0 1,1 1,-1-1,-1 1,1 1,-1-1,1 2,-8-2,2 4,0 1,-1 0,1 1,0 1,1 0,-1 1,0 1,1 0,0 1,0 0,1 1,-7 5,-14 9</inkml:trace>
  <inkml:trace contextRef="#ctx0" brushRef="#br0" timeOffset="679.939">420 424,'305'-97,"-300"95,0 1,0 0,0 0,0 1,0 0,-1-1,1 2,0-1,0 0,0 1,0 0,0 0,0 1,-1-1,1 1,-1 0,1 0,-1 1,0-1,0 1,0 0,0 0,0 0,-1 1,1-1,-1 1,0 0,0 0,0 0,-1 0,1 1,1 0,0 1,1-1,0 0,-1-1,2 0,-1 1,0-1,1-1,0 1,0-1,0 0,0-1,0 1,0-1,1 0,-1-1,1 1,0-1,-1-1,1 1,0-1,-1-1,1 1,0-1,-1 0,1 0,-1-1,1 0,0 0,61-16,-55 16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0,'10'43,"21"169,-22-153,-3 0,-3 1,-4 56,0-42,27 58,-33-174,-9-44,14 60</inkml:trace>
</inkml:ink>
</file>

<file path=ppt/ink/ink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14,'0'-1,"-1"1,1 0,-1 0,1-1,0 1,-1 0,1-1,0 1,-1 0,1-1,0 1,0 0,-1-1,1 1,0-1,0 1,0-1,-1 1,1-1,0 1,0 0,0-1,0 1,0-1,0 1,0-1,0 1,0-1,0 1,0-1,1 0,-46 15,1 1,1 3,1 1,0 2,-38 26,79-46,0-1,0 1,-1 0,1-1,0 1,0 0,0 0,0 0,0 0,0 0,0 0,0 0,0 0,0 0,1 0,-1 0,0 1,1-1,-1 0,1 0,-1 1,1-1,0 0,0 1,-1-1,1 0,0 1,0-1,0 1,0-1,1 0,-1 1,0-1,1 0,-1 1,0-1,1 0,0 1,-1-1,1 0,0 0,0 0,-1 0,1 0,0 0,0 0,0 0,0 0,0 0,1 0,-1-1,0 1,0 0,0-1,1 1,-1-1,1 1,124 29,-101-26,49 23,-74-23,1 0,-1 0,0 0,0 0,-1 0,1-1,-1 1,0 0,0 0,0 0,0-1,0 1,-1 0,0-1,0 0,0 1,0-1,0 0,-1 0,0 0,1 0,-1-1,0 1,0-1,0 1,-2 0,-191 163,193-163,0 0,1 0,0 0,0 0,0 0,0 1,0-1,1 0,0 1,-1-1,1 1,0 0,1-1,-1 1,1 0,0 0,-1-1,2 1,-1 0,0 0,1-1,0 1,-1 0,2-1,-1 1,0-1,1 1,-1-1,1 1,0-1,0 0,0 0,1 0,-1 0,1-1,0 1,-1-1,1 1,0-1,1 0,-1 0,0 0,1 0,-1-1,0 0,1 1,0-1,-1 0,1-1,0 1,-1-1,3 1,10 1,0 0,1-1,-1 0,0-1,0-1,1-1,-1 0,0-1,0-1,-1 0,1-1,-1-1,0 0,4-3,11-21,-22 13</inkml:trace>
</inkml:ink>
</file>

<file path=ppt/ink/ink5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4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13,'-7'-13,"-4"35,6 3,1-1,1 1,1 0,1 0,1 0,2 11,-1 15,-17 286,-17-164,27-191,31-139,-22 125</inkml:trace>
  <inkml:trace contextRef="#ctx0" brushRef="#br0" timeOffset="434.967">368 126,'-271'289,"268"-288,1 1,0-1,-1 1,1-1,0 1,0 0,0 0,1 0,-1 0,0 0,1 0,-1 0,1 1,0-1,0 0,-1 1,2-1,-1 1,0-1,0 1,1 0,0-1,-1 1,1 0,0-1,0 1,1 0,-1-1,0 1,1-1,0 1,-1 0,1-1,0 1,1-1,-1 0,1 2,118 103,7 7,-83-63,-31-44</inkml:trace>
</inkml:ink>
</file>

<file path=ppt/ink/ink5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40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1,'0'5,"-5"1,4-4,1-4</inkml:trace>
  <inkml:trace contextRef="#ctx0" brushRef="#br0" timeOffset="263.318">233 1,'5'5,"-3"1,-3 5,0 0</inkml:trace>
</inkml:ink>
</file>

<file path=ppt/ink/ink5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8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395 119,'-5'29,"-1"23,0 9,1-2,-3-6,-1-8,2-6,1-5,3-3,1-3,1-1,-4-5,-1-11,0-7</inkml:trace>
  <inkml:trace contextRef="#ctx0" brushRef="#br0" timeOffset="283.76">170 6,'53'10,"1"-3,0-1,0-3,25-3,314-26,-391 25,-1 0,1 0,0 1,-1-1,1 1,-1-1,1 1,0 0,0-1,-1 1,1 0,0 0,-1 0,1 1,0-1,-1 0,1 1,0-1,-1 1,1-1,0 1,-1 0,1 0,-1-1,0 1,1 0,-1 0,0 1,1-1,-1 0,0 0,0 1,0-1,0 0,0 1,0-1,0 1,-1 0,1-1,-1 1,1-1,-1 1,1 0,-1-1,0 1,0 0,0 0,0-1,0 1,0 0,0-1,-1 1,1 0,-1-1,1 1,-1 0,0-1,-28 40,15-21</inkml:trace>
  <inkml:trace contextRef="#ctx0" brushRef="#br0" timeOffset="534.558">0 599,'48'14,"45"0,15-2,-5-8,-10-5,-17-2,-11-5,-13-2,-14-4,-14 1</inkml:trace>
  <inkml:trace contextRef="#ctx0" brushRef="#br0" timeOffset="1106.991">1072 373,'-70'97,"25"-33,-2-3,-3-1,-31 26,71-85,21-23,42-38,3 3,58-48,-101 93,1-1,1 1,0 0,1 1,0 1,0 0,1 1,0 1,1 1,0 0,16-3,-31 10,0 1,0-1,0 1,1-1,-1 1,0 0,0 0,0 1,0-1,-1 0,1 1,0 0,0 0,-1 0,1 0,-1 0,0 0,0 1,1-1,-1 1,-1-1,1 1,0 0,-1 0,1 0,-1 0,0 0,0 0,0 0,-1 0,1 0,-1 0,1 0,-1 1,0-1,0 0,-1 0,1 1,-1-1,1 0,4 27,19 60,-22-88,0-1,0 1,0 0,0 0,-1 0,1-1,-1 1,1 0,-1 0,0 0,0 0,0 0,0 0,0 0,0-1,-1 1,1 0,0 0,-1 0,0 0,1-1,-1 1,0 0,0 0,0-1,0 1,0-1,0 1,-1-1,1 1,0-1,-1 0,1 0,-1 0,1 1,-1-2,0 1,0 0,1 0,-1 0,0-1,0 1,0-1,1 1,-1-1,0 0,0 0,-1 0,-138-21,-6-15,122 30,2-1</inkml:trace>
  <inkml:trace contextRef="#ctx0" brushRef="#br0" timeOffset="1502.882">1890 148,'-44'25,"2"2,0 2,2 2,-24 25,59-52,0 0,0 1,1 0,0 0,0 0,0 0,0 1,1-1,0 1,0 0,1 0,0 0,0 0,0 1,1-1,0 1,0-1,0 1,1-1,0 1,0-1,1 1,0-1,0 1,0-1,1 0,0 0,0 1,1-1,-1-1,1 1,2 2,1 0,0 1,1-1,0 0,1-1,0 1,0-1,0-1,1 0,0 0,0-1,0 0,1 0,0-1,0 0,0-1,0 0,1-1,-1 0,1-1,0 0,-1 0,1-1,0-1,-1 0,1 0,-1-1,1 0,-1-1,0 0,0 0,0-2,0 1,1-2,14-5,0-2,-1-1,-1-1,0 0,-1-2,0-1,15-17,-28 26,-1-1,0 0,0 0,-1-1,0 0,-1 0,-1-1,1 0,-2 0,0 0,0 0,-1-1,-1 1,0-1,0 0,-2 1,1-1,-2-1,-1 4,-1 1,0 0,-1 1,0-1,0 1,-1 0,0 0,-1 0,0 0,0 1,0 0,-1 1,0-1,0 1,-1 0,1 1,-1 0,0 0,-1 1,1 0,-1 0,0 1,0 0,0 1,-1 0,1 0,0 1,-1 0,1 1,-1 0,1 0,-5 2,-132 40,104-26</inkml:trace>
  <inkml:trace contextRef="#ctx0" brushRef="#br0" timeOffset="1789.999">1552 458,'37'-27,"1"3,1 0,1 3,1 1,41-13,-77 31,0 0,0 0,0 1,0-1,0 1,0 0,0 0,0 1,0 0,0 0,0 0,1 0,-1 1,0 0,0 0,0 0,0 1,0-1,-1 1,1 1,0-1,-1 0,1 1,-1 0,0 0,0 1,0-1,0 1,-1-1,0 1,1 1,4 5,-5-4,0-1,1 0,-1 0,1 0,1 0,-1-1,1 1,-1-1,1 0,0-1,1 1,-1-1,0 0,1-1,0 1,0-1,0 0,0 0,0-1,1 1,2-1,1 0,0-1,-1 0,1 0,0-1,-1 0,1-1,-1 0,1 0,-1-1,0-1,0 1,2-2,7-7</inkml:trace>
</inkml:ink>
</file>

<file path=ppt/ink/ink5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48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564 477,'-15'1,"-1"0,0 1,1 1,-1 0,1 1,0 1,0 0,1 1,-1 1,1 0,1 1,-1 0,1 1,1 1,0 0,0 1,1 0,0 0,1 1,0 1,1 0,-3 6,7-6,0 1,1 0,0 0,1 0,1 0,0 0,1 1,0-1,1 1,2 13,-1-22,0 0,0 1,1-1,0 0,0 0,0 0,1-1,0 1,0 0,0-1,1 0,-1 0,1 0,1 0,-1-1,1 1,-1-1,1 0,1 0,-1-1,0 0,1 0,0 0,-1 0,1-1,0 0,8 1,0 0,1 0,-1-1,0-1,1-1,-1 0,0 0,1-2,-1 0,0 0,0-2,0 1,-1-2,1 0,-1 0,0-1,0-1,-1 0,0-1,0-1,-1 1,0-2,2-1,6-7,-1 0,-1-1,0-1,-1-1,-2 0,0-1,-1 0,-1-1,-1 0,-2-1,0 0,3-16,-10 31,0 1,-1-1,0 1,0-1,-1 0,0 0,0 1,-1-1,-1 1,1-1,-1 0,-1 1,1 0,-2 0,1 0,-1 0,0 0,0 1,-1-1,0 1,-1 1,1-1,-1 1,-1 0,1 0,-1 0,0 1,0 0,0 1,-1-1,0 2,0-1,0 1,0 0,-1 0,1 1,0 1,-1-1,0 1,1 1,-1-1,-7 2,7 0,0 0,0 0,1 1,-1 1,0-1,1 1,-1 1,1 0,0 0,0 0,0 1,1 1,0-1,0 1,0 0,1 1,-1-1,2 1,-1 0,1 1,0-1,0 1,-2 8,6-13,0 0,1-1,0 1,-1 0,1 0,0 0,1 0,-1 0,0 0,1 0,0-1,-1 1,1 0,0 0,1-1,-1 1,0 0,1-1,-1 1,1-1,0 0,0 0,0 0,0 0,0 0,0 0,1 0,-1 0,3 0,81 31,-38-29,0-2,-1-2,1-2,0-2,0-3,-1-1,0-3,-1-1,0-3,10-6,-34 14,-1-1,0-1,0-1,-1 0,-1-2,1 0,-2-1,0-1,-1-1,0 0,-1-1,-1-1,0-1,-1 0,-1-1,-1 0,-1-1,-1 0,0 0,-2-1,0-1,3-14,-10 33,0 0,0 0,0 0,0 0,-1 0,1-1,-1 1,1 0,-1 0,0-1,-1 1,1 0,-1-1,1 1,-1 0,0 0,0 0,0 0,0 0,-1 0,1 0,-1 0,0 0,0 1,0-1,0 1,0-1,-1 1,1 0,-1 0,0 0,1 0,-1 0,0 1,0-1,0 1,0 0,0-1,0 2,-1-1,1 0,0 1,0-1,-1 1,1 0,-1 0,-6 4,-1 1,1 0,0 0,0 1,0 0,1 1,0 0,1 0,-1 1,1 0,1 1,-1-1,2 1,-1 1,1 0,1 0,-1 0,2 0,-1 1,2-1,-1 1,1 0,1 1,-1 7,2-12,0 0,0 0,1 0,0 1,0-1,0 0,1 0,0 0,1 0,0-1,0 1,0 0,1-1,-1 1,2-1,-1 0,1 0,0 0,0 0,0-1,1 1,0-1,0 0,1-1,-1 1,1-1,0 0,0-1,0 1,0-1,1-1,0 1,-1-1,1 0,2 0,195 21,-178-20,-19-4,0 1,0-1,1 1,-1 1,0-1,0 1,0 0,0 1,0 0,0 0,0 0,-1 1,1 0,-1 1,0-1,0 1,0 0,0 0,-1 1,1 0,-1 0,0 0,-1 1,1-1,-1 1,0 0,-1 1,0-1,2 4,-2 213,-4-199</inkml:trace>
  <inkml:trace contextRef="#ctx0" brushRef="#br0" timeOffset="287.449">0 1324,'48'10,"64"-7,32-8,15-9,1-11,-9-6,-10-3,-10 0,-13 0,-7 2,-9 6,-6 3,-11 5,-14 1,-20 3</inkml:trace>
</inkml:ink>
</file>

<file path=ppt/ink/ink5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1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29 177,'43'4,"29"-2,7-2,-6-1,-9-1,-12 1,-10-5,-6-1,-6 1,-7 1</inkml:trace>
  <inkml:trace contextRef="#ctx0" brushRef="#br0" timeOffset="270.315">0 459,'44'-5,"28"-1,6-5,1 0,-10 1,-10 3,-12 3,-8 1,-11 2</inkml:trace>
  <inkml:trace contextRef="#ctx0" brushRef="#br0" timeOffset="797.586">932 205,'29'-9,"28"-4,10 5,-2 5,-7 2,-14 6,-9 3,-11-1</inkml:trace>
  <inkml:trace contextRef="#ctx0" brushRef="#br0" timeOffset="1614.626">1327 543,'52'-8,"0"-2,-2-3,1-2,-2-2,21-11,-49 19,0 0,-1-1,0-1,-1-1,0-1,-1-1,0 0,-2-1,1-1,3-7,-13 15,-1 0,-1 0,0-1,0 1,0-1,-1-1,-1 1,1 0,-1-1,-1 0,0 0,-1 1,1-1,-2 0,0 0,0-3,0 11,-1 0,1 0,-1 0,1 0,-1 0,0 0,0 0,0 0,0 1,0-1,0 0,-1 0,1 1,0-1,-1 1,1 0,-1-1,0 1,1 0,-1 0,0 0,0 0,0 0,0 0,0 1,0-1,0 1,0-1,0 1,0 0,0 0,0-1,0 2,0-1,0 0,0 0,-2 1,-68 36,61-26,0 0,1 1,0 0,1 1,1 0,0 0,0 0,1 1,1 1,1-1,0 1,0 0,2 0,-1 3,3-11,1 0,0 0,0 0,0 0,1 0,0 0,0-1,1 1,0 0,0-1,0 1,1-1,0 0,0 1,1-2,-1 1,1 0,1-1,-1 1,1-1,0-1,0 1,0-1,1 1,0-1,5 2,-1 0,-1-1,1-1,1 0,-1 0,0-1,1-1,0 0,-1 0,1-1,0 0,0 0,0-2,0 1,0-1,-1-1,9-2,8-5,-1-1,-1-1,0-2,-1 0,0-1,-1-2,-1 0,0-2,-1 0,-1-1,-1-1,-1-1,1-2,-9 11,-1 0,0-1,0 1,-2-2,1 1,-2-1,0-1,0 1,-2-1,1 0,-1-3,-4 17,1 0,-1 0,1-1,-1 1,0 0,1-1,-1 1,0 0,0-1,0 1,0 0,0-1,0 1,-1 0,1 0,0-1,-1 1,1 0,0-1,-1 1,0 0,1 0,-1 0,0 0,0 0,1 0,-1 0,0 0,0 0,0 0,0 0,0 0,0 1,-1-1,1 0,0 1,0-1,0 1,-1-1,1 1,0 0,-1-1,1 1,0 0,-1 0,1 0,0 0,-1 0,1 0,0 0,0 1,-1-1,0 1,-64 36,54-26,1 1,0 0,1 1,0 0,1 1,1 0,0 1,1-1,0 1,1 1,1-1,1 1,0 0,1 0,0 0,1 15,2-25,0-1,1 1,-1 0,1 0,0-1,1 1,0-1,0 1,0-1,0 1,1-1,0 0,0 0,0 0,1-1,0 1,-1-1,2 0,-1 0,0 0,1-1,0 1,0-1,0 0,0-1,0 1,0-1,1 0,-1 0,5 0,3 1,-1 0,1-1,0-1,0 0,-1-1,1 0,0-1,0 0,-1-1,1-1,-1 0,1 0,7-5,1-2,-1-1,-1-1,0-1,-1 0,0-2,-1 0,-1-1,0 0,-1-2,-1 1,-1-2,0 0,-1 0,-1-2,3-9,-10 21,0-1,0 0,-1 0,0 0,-1 0,0-1,-1 1,0-1,-1 1,0-1,0 1,-1-1,-1 1,1-1,-2 1,3 7,-1 1,0 0,0 0,0 0,0 0,-1 0,1 0,0 0,-1 0,1 0,-1 0,0 1,1-1,-1 1,0-1,0 1,0 0,0 0,0 0,-1 0,1 0,0 0,0 1,-1-1,1 1,0-1,-1 1,1 0,0 0,-1 0,1 0,0 0,-1 1,1-1,0 1,-1-1,1 1,-2 1,-75 52,71-44,0 0,1 0,0 0,0 1,1 0,1 1,0-1,0 1,1 0,1 0,0 1,0-1,1 1,1-1,0 1,1 0,1-1,1 12,28 49,-18-55</inkml:trace>
  <inkml:trace contextRef="#ctx0" brushRef="#br0" timeOffset="2069.477">2794 516,'-74'69,"72"-57,20-20,151-125,-90 77,-78 57,0 0,1 0,-1 0,0 0,0 1,0-1,0 1,0-1,0 1,0-1,0 1,-1-1,1 1,-1 0,1-1,-1 1,1 0,-1-1,0 1,0 0,0 0,0-1,0 1,0 0,-1 0,1-1,-1 1,1 0,0 6,0-5,-1 1,2 0,-1-1,0 1,1 0,-1-1,1 1,0-1,0 1,1-1,-1 0,1 1,0-1,0 0,0 0,0 0,0 0,0 0,1-1,0 1,-1-1,1 1,0-1,0 0,0 0,1 0,-1-1,0 1,1-1,-1 0,1 0,-1 0,1 0,-1-1,1 1,0-1,-1 0,1 0,0 0,-1-1,1 1,2-1,0 0,0-1,0 1,0-1,-1 0,1 0,-1 0,1-1,-1 0,0 0,0 0,0-1,-1 0,1 0,-1 0,0 0,0-1,0 1,-1-1,0 0,0 0,0-1,0 1,-1-1,0 1,0-1,0 1,-1-1,0 0,0 0,0 0,-1 0,0 0,0 0,0 0,-2-5,-4-8</inkml:trace>
  <inkml:trace contextRef="#ctx0" brushRef="#br0" timeOffset="2650.518">3924 36,'-10'-1,"1"1,0 0,-1 0,1 1,0 1,-1-1,1 2,0-1,0 1,1 0,-1 1,1 0,-1 1,1 0,0 0,1 0,-1 1,1 0,1 1,-1-1,1 1,0 1,0-1,1 1,0 0,1 0,-1 0,1 1,1 0,0-1,0 1,1 1,0-1,1 0,-1 0,2 1,-1-1,2 0,-1 1,1-1,2 9,-1-4,0 0,1-1,0 0,1 0,1 0,0 0,1 0,0-1,1 0,0-1,1 1,0-1,1-1,0 0,1 0,0 0,0-2,1 1,0-1,1 0,-4-3,0-1,-1 0,1 0,1-1,-1 0,0 0,1-1,0 0,-1 0,1-1,0 0,0-1,0 0,0 0,-1-1,1 0,0 0,0-1,-1-1,1 1,-1-1,0-1,0 1,0-2,0 1,-1-1,1 0,-1 0,0-2,5-4,-1-1,0 0,-1-1,-1 0,0 0,-1-1,0 0,-1-1,0 0,-2 0,0 0,0-1,-1 0,0-9,-2 15,-1 0,-1-1,0 1,0-1,-1 1,0-1,-1 1,0 0,0 0,-1 0,-1 0,0 0,0 1,-1-1,0 1,0 0,-1 1,0-1,-1 1,0 0,0 1,-8-7,0 5,0 0,-1 0,0 2,0 0,0 1,-1 0,0 2,0 0,-1 0,1 2,-1 0,1 1,-1 1,-12 1,-6 0</inkml:trace>
  <inkml:trace contextRef="#ctx0" brushRef="#br0" timeOffset="2897.847">3444 318,'122'-5,"0"-6,44-13,56-11,-218 35,1 0,-1 1,0-1,1 1,-1 0,0 1,0-1,0 1,0 0,0 0,0 0,0 0,0 1,-1-1,1 1,-1 0,0 0,0 0,0 0,0 1,-1 0,1-1,-1 1,0 0,0 0,0 0,-1 0,1 0,-1 0,0 3,0-3,0 0,0 0,1 0,-1-1,1 1,0 0,0-1,0 1,0-1,1 1,-1-1,1 0,0 0,0 0,0 0,0-1,1 1,-1-1,1 0,-1 0,1 0,0-1,0 1,0-1,0 0,0 0,0 0,0 0,0-1,0 0,0 0,0 0,0 0,1 0,-1-1,0 0,0 0,0 0,0-1,0 1,18-10,-2-1</inkml:trace>
</inkml:ink>
</file>

<file path=ppt/ink/ink5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0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34,'-14'0,"-1"0,4-5,7-1,5-5,2 0</inkml:trace>
  <inkml:trace contextRef="#ctx0" brushRef="#br0" timeOffset="269.748">355 6,'-4'4,"-2"8,0 0</inkml:trace>
</inkml:ink>
</file>

<file path=ppt/ink/ink5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0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53,'-21'13,"2"1,-1 1,2 0,0 2,1 0,1 0,1 2,0 0,1 1,1 0,1 1,1 0,1 1,1 0,1 1,0 0,2 0,1 1,1 0,1-1,0 17,3-33,0 1,1-1,0 1,1-1,0 0,0 0,0 0,1 0,0 0,0 0,1-1,0 1,0-1,0 0,1 0,0 0,0-1,0 0,1 0,0 0,0-1,0 0,1 0,-1 0,1-1,0 0,0 0,0-1,0 0,0 0,0-1,1 1,-1-2,3 1,15-3,0-1,0-2,-1 0,1-2,-1 0,-1-2,0 0,0-2,0 0,-2-2,1 0,-2-2,0 0,11-11,-14 13,-1-1,0 0,-1-1,0-1,-1 0,-1-1,-1 0,0-1,-2-1,0 1,0-2,-2 1,-1-1,0-1,-1 1,-2-1,0 0,1-21,-6 35,1 0,-2 0,1 0,-1 0,0 1,0-1,-1 1,0 0,0-1,-1 1,1 1,-1-1,-1 0,1 1,-1 0,0 0,0 0,0 1,-1 0,1 0,-1 0,0 0,0 1,-1 0,1 0,-1 1,-6-2,-4-1,0 1,0 1,-1 0,1 1,-1 1,0 1,1 0,-1 1,0 1,-10 3,-141 55,129-41</inkml:trace>
  <inkml:trace contextRef="#ctx0" brushRef="#br0" timeOffset="359.977">1 420,'52'8,"1"-3,0-1,0-4,0-1,0-3,32-7,-45 2,-35 7,1 1,-1-1,0 1,1 0,0 0,-1 0,1 1,0 0,-1 0,1 0,-1 1,1 0,0 0,-1 0,0 1,1-1,3 3,41 17,-37-22</inkml:trace>
</inkml:ink>
</file>

<file path=ppt/ink/ink5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3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0,'284'1,"-283"-1,0 0,-1 0,1 0,0-1,0 1,0 0,0 1,0-1,-1 0,1 0,0 0,0 0,0 1,0-1,-1 0,1 1,0-1,0 1,-1-1,1 1,0-1,-1 1,1-1,0 1,-1 0,1-1,-1 1,1 0,-1 0,1-1,-1 1,0 0,1 0,-1 0,0 0,0-1,0 1,1 0,-1 0,0 0,0 0,0 0,0-1,0 1,-1 0,1 0,0 0,0 0,-1-1,1 1,0 0,-1 0,1 0,-1-1,1 1,-1 0,1-1,-1 1,1 0,-1-1,-38 42,-86 47,124-88,0-1,0 1,1 0,-1 0,0 0,0 0,1 0,-1 0,1 0,-1 0,1 1,-1-1,1 0,0 0,-1 0,1 0,0 1,0-1,0 0,0 0,0 1,0-1,0 0,1 0,-1 0,0 1,1-1,-1 0,0 0,1 0,0 0,-1 0,1 0,0 0,-1 0,1 0,0 0,0 0,0 0,0-1,0 1,0 0,0-1,0 1,0 0,0-1,0 0,0 1,0-1,1 1,-1-1,0 0,65 14,-37-13,0-1,-1-1,1-1,-1-2,1-1,-1-1,-1-1,26-11,-35 11</inkml:trace>
</inkml:ink>
</file>

<file path=ppt/ink/ink5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7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1,'-5'9,"-2"9,-4 5,-5 4,-5 2,-3 1,-3 0,-1-5,3-2,3-4,3-2,7-3</inkml:trace>
</inkml:ink>
</file>

<file path=ppt/ink/ink5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8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1 706,'0'-12,"0"36,0-10,0 13,12 117,-10-139,-1 0,1-1,0 1,0 0,0-1,0 1,1-1,0 0,0 0,0 0,1 0,-1-1,1 1,0-1,0 0,0 0,0 0,0-1,1 1,-1-1,1 0,0-1,-1 1,1-1,0 1,4-1,4-2,0-1,-1 0,1-1,-1-1,0 0,0 0,0-1,0-1,-1 0,0 0,0-1,-1 0,0-1,0-1,-1 1,0-1,0-1,-1 0,2-4,93-111,-103 124,0 1,0 0,0-1,0 1,0-1,1 1,-1-1,0 1,0 0,0-1,1 1,-1 0,0-1,0 1,1 0,-1-1,0 1,1 0,-1 0,0-1,1 1,-1 0,1 0,-1-1,0 1,1 0,-1 0,1 0,-1 0,1 0,-1 0,0 0,1 0,-1 0,1 0,-1 0,1 0,-1 0,0 0,1 0,-1 0,1 1,-1-1,0 0,1 0,-1 0,1 1,-1-1,0 0,1 0,-1 1,0-1,0 0,1 1,-1-1,0 0,0 1,1-1,-1 1,0-1,0 0,0 1,1 0,2 33,-3-23,0-6,0 0,0 0,0 0,1 0,-1 0,1 0,0 0,1-1,-1 1,1 0,0-1,0 1,0-1,1 1,0-1,0 0,0 0,0-1,0 1,1 0,0-1,0 0,0 0,0 0,0 0,0-1,1 0,-1 0,1 0,2 0,8-1,0-1,0 0,0-1,0-1,0 0,-1-2,1 1,-1-2,0 0,0 0,0-1,0-1,-1-1,-1 0,1 0,-1-1,0-1,-1 0,-1 0,2-2,-8 8,0 0,0 0,0 0,-1 0,0-1,1 0,-1 0,-1 1,1-2,-1 1,0 0,0 0,0-1,-1 1,0-1,0 1,0-1,-1 1,0-3,-3-10</inkml:trace>
  <inkml:trace contextRef="#ctx0" brushRef="#br0" timeOffset="4753.018">1158 1,'13'111,"-2"38,-62 190,38-254,-4 110,17-194,0 0,-1 1,1-1,0 0,0 1,0-1,0 1,0-1,1 0,-1 1,0-1,0 0,1 1,-1-1,1 0,-1 1,1-1,0 0,0 0,-1 0,1 0,0 1,0-1,0 0,0-1,0 1,0 0,0 0,0 0,1-1,-1 1,0 0,0-1,1 1,-1-1,0 0,1 1,-1-1,1 0,-1 0,0 0,1 0,-1 0,0 0,1 0,-1 0,1-1,-1 1,0 0,1-1,-1 1,0-1,0 0,0 1,1-1,-1 0,0 0,0 0,0 0,0 0,0 0,0 0,0 0,-1 0,1 0,0-1,67-102,-44 82,1 1,1 2,1 0,0 1,25-10,6-6,-52 30,-2 1,-1 0,1 1,0-1,-1 1,1-1,0 1,1 1,-1-1,0 0,0 1,1 0,-1 0,1 0,-1 1,1 0,-1-1,1 1,-1 1,1-1,-1 1,2 0,-5 1,0 1,0-1,0 1,0-1,-1 1,1-1,-1 1,1 0,-1-1,0 1,0 0,0-1,-1 1,1 0,0-1,-1 1,0-1,0 1,0-1,0 1,0-1,0 0,0 1,-2 0,1 2,-52 165,53-168,0 0,0 0,0 0,0 0,1 0,-1 0,0 1,1-1,-1 0,1 0,0 0,0 1,0-1,0 0,0 0,0 1,1-1,-1 0,1 0,0 0,-1 0,1 0,0 0,0 0,0 0,1 0,-1 0,0 0,1 0,-1-1,1 1,-1-1,1 1,0-1,0 0,0 1,0-1,-1 0,2 0,-1 0,0-1,0 1,0 0,0-1,0 0,1 1,-1-1,0 0,0 0,1 0,-1 0,0-1,0 1,0 0,2-1,13-9,-3-2</inkml:trace>
  <inkml:trace contextRef="#ctx0" brushRef="#br0" timeOffset="5751.396">1779 791,'33'0,"-1"-2,0-2,0-1,0-1,-1-1,0-2,0-2,-1 0,19-12,-43 21,0 0,0-1,-1 0,1 0,-1 0,0-1,0 0,0 0,0 0,-1 0,0-1,0 0,0 0,0 0,-1 0,0 0,0-1,0 0,-1 1,1-1,-1 0,-1 0,2-6,-6 9,1 0,0-1,-1 1,0 1,0-1,0 0,0 1,0-1,-1 1,1 0,-1 0,1 0,-1 1,0-1,1 1,-1 0,0 0,0 0,0 1,0-1,0 1,0 0,0 0,0 0,0 1,0-1,0 1,0 0,0 0,-1 1,-11 2,1 1,0 0,1 1,0 1,0 0,0 1,1 0,0 1,0 1,1 0,0 0,1 1,0 1,1 0,1 0,-1 1,2 0,0 1,-4 10,10-21,0 0,1 0,0 0,-1 0,1 1,1-1,-1 0,0 1,1-1,-1 1,1-1,0 1,0-1,1 1,-1-1,1 1,-1-1,1 0,0 1,1-1,-1 0,0 0,1 0,0 0,0 0,0 0,0 0,0 0,0-1,1 1,-1-1,1 0,0 0,0 0,0 0,0 0,0 0,2 0,16 5,-1-1,1-1,0-1,1-1,-1 0,0-2,1 0,-1-2,1 0,-1-2,1 0,-1-1,0-2,-1 0,19-8,8-4,-1-2,-1-1,-2-3,0-2,-1-1,-2-2,36-34,-68 57,1-2,-1 1,0-1,-1 0,0-1,0 0,-1 0,0 0,0-1,-1 0,0 0,-1 0,0 0,-1-1,0 0,-1 0,0 0,-1 0,0-2,-1 11,0-1,-1 1,0-1,1 1,-1-1,0 1,0-1,0 1,-1 0,1 0,0 0,-1-1,1 1,-1 1,0-1,0 0,0 0,0 1,0-1,0 1,0-1,-1 1,1 0,0 0,-1 0,1 0,-1 1,1-1,-1 1,1-1,-1 1,1 0,-1 0,1 0,-1 0,0 0,-90 31,-17 55,109-85,0-1,0 1,0 0,0 0,0-1,1 1,-1 0,0 0,0 0,1 0,-1 0,1 0,-1 0,1 0,-1 1,1-1,0 0,-1 0,1 0,0 0,0 1,0-1,0 0,0 0,0 0,0 1,1-1,-1 0,0 0,1 0,-1 0,1 0,-1 0,1 0,-1 0,1 0,0 0,-1 0,1 0,0 0,0 0,0 0,0-1,0 1,-1 0,2-1,-1 1,0 0,0-1,0 0,0 1,0-1,0 0,0 1,1-1,-1 0,0 0,0 0,0 0,1 0,201 1,-200-1,0 1,0-1,0 1,0 0,-1 0,1 0,0 0,-1 0,1 1,-1-1,1 1,-1 0,0 0,1-1,-1 2,0-1,0 0,-1 0,1 1,0-1,-1 1,0-1,1 1,-1-1,0 1,0 0,0 0,-1 0,1-1,-1 1,0 0,1 0,-1 0,0 0,-1 0,1 0,0 0,-1-1,0 1,0 0,0 0,0 0,0-1,0 1,-1-1,1 1,-2 1,-6 14,-17 59,26-75,0 0,-1 0,1 0,0 0,1 0,-1 0,0 0,1 0,-1 0,1-1,-1 1,1 0,0 0,0 0,-1-1,1 1,1 0,-1-1,0 1,0-1,1 0,-1 1,0-1,1 0,-1 0,1 0,0 0,-1 0,1 0,0 0,0 0,0-1,-1 1,1-1,0 1,0-1,2 0,21 1,0-1,-1-2,1 0,-1-1,1-2,-1-1,0 0,-1-2,1-1,-2-1,1 0,-2-2,14-9,-16 11,0-1,0 0,-1-1,0-2,-1 1,-1-2,0 0,-1-1,-1-1,0 0,-1-1,1-4,-11 16,29-67,-31 72,0-1,-1 0,1 1,-1-1,0 0,1 0,-1 1,0-1,0 0,0 0,0 0,0 1,-1-1,1 0,-1 0,1 1,-1-1,1 0,-1 1,0-1,0 1,0-1,0 1,0-1,0 1,0-1,0 1,-1 0,1 0,0 0,-1 0,1 0,-1 0,1 0,-1 0,0 0,1 1,-1-1,0 1,-7 0,1 0,-1 1,0 1,1-1,0 2,-1-1,1 1,0 0,0 0,0 1,1 1,-1-1,1 1,0 0,-1 2,-4 0,-5 3,0 1,0 1,1 0,0 1,1 1,1 0,0 1,1 0,0 1,1 1,2 0,-1 1,2 0,0 0,-3 13,11-26,0 0,0 0,0 1,1-1,0 0,0 0,1 1,-1-1,1 0,0 0,0 1,1-1,0 0,0-1,0 1,0 0,1 0,0-1,0 0,0 1,0-1,1 0,-1-1,1 1,0 0,0-1,1 0,-1 0,1-1,-1 1,1-1,0 0,0 0,0 0,1-1,33 13,1-3,0-1,1-2,0-2,0-1,0-2,0-3,1-1,21-4,94-19,-131 20</inkml:trace>
</inkml:ink>
</file>

<file path=ppt/ink/ink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1,'42'106,"-6"2,-4 2,13 85,-11 57,-25 23,-4-225,1-32</inkml:trace>
</inkml:ink>
</file>

<file path=ppt/ink/ink5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44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1612,'51'-25,"-16"9,-1-1,-1-1,-1-2,0-1,-2-2,9-9,35-46,-4-3,-3-3,54-90,-121 173,9-11,0 0,-1 0,-1 0,0-1,0 0,-1-1,-1 0,-1 0,0 0,0 0,-2 0,1-4,-3 15,-1-1,0 1,1 0,-1-1,0 1,-1 0,1 0,0 0,-1 0,0 0,0 0,0 0,0 0,0 1,0-1,-1 1,1 0,-1-1,0 1,0 0,0 1,0-1,0 0,0 1,0 0,0 0,-1 0,1 0,0 0,-1 0,1 1,0 0,-1 0,1 0,-1 0,1 0,-1 1,1-1,0 1,-1 0,1 0,0 0,0 1,0-1,0 1,0 0,0 0,0 0,-2 1,-5 2,0 0,0 1,0 0,0 1,1 0,0 0,1 1,0 0,0 0,0 1,1 0,0 1,1-1,0 1,1 0,0 1,0-1,1 1,1 0,0 0,0 1,1-1,1 0,0 1,0-1,1 1,0 0,1 0,6 3,0 0,1 0,0-1,1 0,1-1,0 0,1 0,1-1,-1-1,2 0,0 0,0-1,1-1,0 0,0-1,1-1,0 0,1-1,-1-1,1 0,9 1,-15-3,0-1,0-1,0 0,1 0,-1-1,0 0,1 0,-1-2,0 1,0-1,0-1,0 1,0-2,0 1,-1-2,1 1,-1-1,0 0,-1-1,1 0,5-7,8-8,-1-1,-1-1,-1-1,-1-1,-1-1,-1 0,-2-1,0-1,-2 0,-1-1,-9 24,1 0,-1 0,0-1,0 1,-1-1,1 1,-1-1,0 1,-1-1,0 0,1 0,-2 1,1-1,-1 0,0 1,0-1,0 1,-1-1,0 1,0-1,-2-2,1 8,0-1,0 1,0-1,0 1,0 0,0 0,0 0,0 0,0 1,0 0,0-1,0 1,0 0,0 0,0 0,0 1,0-1,1 1,-1 0,1-1,-1 1,1 0,0 0,0 1,0-1,0 0,0 1,0-1,0 1,1 0,0 0,-2 2,-7 12,0 1,1 1,0-1,2 1,0 1,1-1,1 1,1 1,3-14,0 1,0-1,1 1,0-1,0 1,1-1,0 1,0-1,1 1,0-1,0 0,1 0,-1 0,2 0,-1 0,1-1,0 1,0-1,1 0,0 0,0-1,0 1,1-1,5 3,1-1,0 0,0 0,1-1,-1-1,1 0,0-1,1-1,-1 0,1 0,-1-1,1-1,0 0,0-1,-1-1,1 0,0-1,-1 0,1-1,-1-1,0 0,0 0,0-2,11-6,-6 4,-1 0,0-2,-1 0,-1-1,1 0,-2-1,1-1,10-13,-12 13,-1-1,0-1,0 0,-2-1,0 0,0 0,-2-1,0 0,-1-1,-1 0,0 0,-1 0,-2-1,0 1,0-1,-2 0,0-6,-1 21,0-1,-1 1,0-1,1 1,-1-1,-1 1,1 0,-1-1,1 1,-1 0,-1 0,1 0,0 0,-1 1,0-1,0 1,0-1,0 1,0 0,-1 0,0 1,1-1,-1 1,0-1,0 1,0 0,-1 1,1-1,0 1,-1 0,1 0,-1 0,1 0,-1 1,1 0,-1 0,1 0,-1 1,1-1,-1 1,1 0,-1 0,1 1,0-1,0 1,-1 1,-3 3,1 0,1 0,-1 1,1 0,0 0,1 1,0 0,0 0,0 0,1 1,0-1,1 1,0 0,1 0,-1 0,2 0,-1 0,1 1,1-1,0 0,0 1,1-1,0 0,0 1,1-1,0 0,1 0,0 0,0-1,1 1,0-1,1 0,0 0,1 1,19 22,1-1,2-2,1 0,1-2,13 7,-26-17,-3-2</inkml:trace>
  <inkml:trace contextRef="#ctx0" brushRef="#br0" timeOffset="587.257">1836 1075,'-113'147,"112"-146,-2 3,1 0,-1-1,1 1,0 0,0 1,0-1,0 0,1 0,0 1,0-1,0 1,0-1,1 1,0 0,0 2,1-7,0 0,0 1,0-1,0 0,1 0,-1 0,0 0,0 0,0 0,1 0,-1 0,0 0,0 0,0-1,0 1,0 0,1-1,-1 1,0-1,0 1,0-1,0 0,0 0,-1 1,1-1,0 0,0 0,0 0,-1 0,1 0,0 0,-1 0,1 0,-1 0,1-1,0 1,23-29,-1 0,-2-1,-1-2,12-26,-32 58,-1 0,1 0,0 0,0 1,0-1,0 0,0 0,0 0,0 0,0 1,1-1,-1 0,0 0,0 1,1-1,-1 0,0 0,1 1,-1-1,1 0,-1 1,1-1,-1 0,1 1,-1-1,1 1,0-1,-1 1,1-1,0 1,-1 0,1-1,0 1,0 0,0-1,-1 1,1 0,0 0,0 0,-1 0,1 0,0 0,0 0,0 0,0 0,-1 0,1 0,0 1,0-1,-1 0,1 0,0 1,0-1,-1 0,1 1,0-1,-1 1,1-1,0 1,-1 0,1-1,-1 1,1-1,-1 1,1 0,-1 0,6 23,-6-19,0 0,1 0,-1 0,1 1,1-1,-1 0,1-1,0 1,0 0,0 0,0-1,1 1,0-1,0 0,0 0,1 0,-1 0,1 0,0-1,0 0,0 0,0 0,1 0,-1-1,1 1,0-1,4 1,-5-2,0 0,0 0,1-1,-1 0,0 0,0 0,1 0,-1-1,0 0,1 1,-1-2,0 1,0 0,0-1,0 0,0 0,-1 0,1 0,0-1,-1 1,0-1,1 0,-1 0,0 0,-1 0,1-1,0 1,-1-1,0 0,0 1,1-3,2-4,-1-1,0-1,0 1,-1 0,0-1,-1 0,0 0,-1 0,-1 1,0-1,0-1,-4-11,-3 5</inkml:trace>
  <inkml:trace contextRef="#ctx0" brushRef="#br0" timeOffset="4104.069">3529 369,'25'261,"-22"-8,-30-99,30-154,3-10</inkml:trace>
  <inkml:trace contextRef="#ctx0" brushRef="#br0" timeOffset="4456.754">3840 455,'-65'62,"24"-24,2 2,1 1,2 2,2 2,32-44,1 0,-1 0,1 0,0 0,-1 0,1 1,0-1,-1 0,1 1,0-1,0 1,0 0,1-1,-1 1,0 0,0-1,1 1,-1 0,1 0,0-1,-1 1,1 0,0 0,0 0,0 0,0-1,1 1,-1 0,0 0,1 0,0-1,-1 1,1 0,0 0,0-1,-1 1,1-1,0 1,1-1,-1 1,0-1,0 0,1 1,-1-1,1 0,-1 0,1 0,-1 0,1 0,0-1,-1 1,1 0,0-1,0 1,0-1,76 0,-72-2,1 0,-1 1,1 0,0 1,0-1,-1 1,1 1,0-1,0 1,-1 0,1 1,-1 0,1 0,-1 0,0 0,1 1,-1 0,0 1,-1-1,1 1,-1 0,0 1,0-1,0 1,3 4,7 27,-14-32,0 0,0-1,0 1,1 0,-1-1,1 1,0-1,0 1,0-1,0 0,1 0,-1 0,1 0,0 0,0-1,0 1,0-1,3 2,5-2</inkml:trace>
  <inkml:trace contextRef="#ctx0" brushRef="#br0" timeOffset="5734.119">4207 482,'-22'137,"20"-111,-1 0,-1 0,-1-1,-1 0,-1 0,-2 0,0-1,-3 2,10-22,-7 10,1 1,0 0,1 0,1 0,0 1,2 0,-1 1,2 0,2-16,1 1,0 0,0 0,0 0,0 0,0-1,0 1,0 0,1 0,-1 0,1 0,-1-1,1 1,-1 0,1-1,0 1,0 0,0-1,0 1,0-1,1 1,-1-1,0 0,1 1,-1-1,0 0,1 0,0 0,-1 0,1 0,0-1,-1 1,1 0,0-1,0 1,-1-1,1 0,0 1,0-1,0 0,0 0,-1 0,3-1,81-17,60-17,-109 23,-30 6</inkml:trace>
  <inkml:trace contextRef="#ctx0" brushRef="#br0" timeOffset="6660.236">4517 257,'73'-28,"-65"24,1 0,-1 1,1 0,0 0,0 1,0 0,0 1,0 0,1 1,-1-1,9 2,-17 0,1-1,-1 1,0-1,0 1,1 0,-1-1,0 1,0 0,0 0,0 0,0 0,0 0,0 0,-1 0,1 0,0 0,0 0,-1 0,1 1,-1-1,1 0,-1 0,0 1,1-1,-1 0,0 1,0-1,0 0,0 1,0-1,0 0,0 1,0-1,-1 0,1 1,0-1,-1 0,1 0,-1 1,0-1,1 0,-1 0,0 0,0 0,0 1,-37 51,35-50,-50 67,52-68,0-1,1 1,-1 0,0 0,1-1,-1 1,1 0,-1 0,1 0,0 0,0-1,0 1,0 0,0 0,0 0,0 0,1 0,-1 0,1-1,-1 1,1 0,0 0,0-1,0 1,0 0,0-1,0 1,0-1,0 1,0-1,1 0,-1 0,1 1,-1-1,1 0,-1 0,1 0,0-1,0 1,-1 0,1 0,0-1,0 1,7 0,0 1,-1-2,1 1,0-1,0 0,-1-1,1 0,0 0,-1-1,1 0,-1-1,1 0,-1 0,0-1,6-3,51-16,-45 19</inkml:trace>
  <inkml:trace contextRef="#ctx0" brushRef="#br0" timeOffset="7503.906">3219 1329,'77'1,"211"-13,141-40,335-73,-371 116,-370 9</inkml:trace>
  <inkml:trace contextRef="#ctx0" brushRef="#br0" timeOffset="9574.345">4065 1527,'-2'1,"0"0,0 1,0 0,0-1,1 1,-1 0,1 0,-1 0,1 0,0 0,0 0,0 0,0 1,0-1,0 0,0 1,1-1,-1 0,1 1,0-1,0 1,0-1,0 0,0 3,0-2,-15 193,-3 4,14-149,-2-33</inkml:trace>
  <inkml:trace contextRef="#ctx0" brushRef="#br0" timeOffset="9874.093">3614 1612,'384'-110,"-136"56,-240 53,-3-1,0 0,0 1,1 0,-1 0,0 0,1 1,-1 0,1 0,-1 0,0 1,1-1,-1 1,0 1,0-1,1 1,-1 0,0 0,0 0,3 3,-7-4,-1 0,1 1,0-1,-1 0,1 1,-1-1,1 1,-1-1,0 1,0-1,1 1,-1-1,0 1,-1 0,1-1,0 1,0-1,-1 1,1-1,0 1,-1-1,0 0,1 1,-1-1,0 1,0-1,1 0,-1 0,-1 1,-9 10</inkml:trace>
  <inkml:trace contextRef="#ctx0" brushRef="#br0" timeOffset="10136.295">3698 2176,'38'-9,"28"-9,7-1,-5 3,-8-1,-10 3,-8-1,-7 1,-5 4,-7-1,-7 1</inkml:trace>
  <inkml:trace contextRef="#ctx0" brushRef="#br0" timeOffset="10774.118">4630 1780,'-190'296,"180"-274,39-50,228-234,-255 260,-1 0,1 0,-1 0,0 0,1 0,0 0,-1 0,1 0,0 1,0-1,0 1,0 0,0-1,0 1,0 0,1 0,-1 0,0 0,1 1,-1-1,1 1,-1-1,0 1,1 0,-1 0,1 0,-1 0,1 1,-1-1,0 0,1 1,-1 0,1 0,-1-1,0 1,2 1,1 6,0 1,-1-1,0 1,0-1,-1 1,0 0,-1 1,0-1,0 0,-1 1,0 2,14 55,36 21,-50-87,-1 0,1-1,-1 1,1 0,-1 0,0 0,1-1,-1 1,0 0,0 0,0 0,0 0,0 0,0-1,0 1,0 0,0 0,0 0,0 0,0 0,-1-1,1 1,0 0,-1 0,1 0,-1-1,1 1,-1 0,1 0,-1-1,1 1,-1 0,1-1,-1 1,0-1,0 1,1-1,-1 1,0-1,0 0,1 1,-1-1,0 0,0 1,0-1,0 0,1 0,-1 0,0 0,0 0,0 0,0 0,0 0,0 0,0-1,-49-11,-131-72,163 72</inkml:trace>
  <inkml:trace contextRef="#ctx0" brushRef="#br0" timeOffset="13089.784">2796 144,'110'-34,"-106"33,-1 1,1 0,0 0,-1 1,1-1,-1 1,1-1,-1 1,1 0,-1 1,1-1,-1 1,0-1,0 1,0 0,0 0,0 0,0 0,0 1,-1-1,1 1,-1 0,0 0,1 0,-1 0,-1 0,1 0,0 0,-1 1,1 0,29 161,-23-91,4 52,-5 1,-9 91,1-85,0 632,29-528,-5-104,-23-134,0 0,1 1,-1 0,1-1,0 1,-1-1,1 1,-1 0,1-1,0 1,-1 0,1 0,0-1,-1 1,1 0,0 0,-1 0,1 0,0 0,-1 0,1 0,0 0,-1 0,1 0,0 0,-1 1,1-1,0 0,-1 0,1 1,0-1,-1 0,1 1,-1-1,1 0,-1 1,1-1,-1 1,1-1,-1 1,1 0,-1-1,1 1,-1-1,0 1,5-32,-1 0,-1-1,-2 1,-1-1,-3-9,1-28,-9-307,-30-51,41 362,3-1,2 1,3 0,4 1,2-4,-9 44,52-212,-49 213,1 0,0 0,2 1,0 1,2 0,0 0,9-9,-11 20,0 1,0 0,1 1,0 0,1 1,-1 0,1 1,1 1,-1 0,1 0,0 1,0 1,0 1,1 0,10 0,425-53,-79 38,111-39,-403 46,1 3,0 5,16 3,-65-1,-28-1,0 1,0 0,0-1,0 1,-1 0,1 0,0 1,0-1,0 1,0-1,0 1,0 0,0 0,-1 0,1 0,0 1,-1-1,1 1,-1 0,1-1,-1 1,0 0,0 0,0 1,0-1,0 0,0 1,-1-1,1 1,-1-1,0 1,0 0,0 0,0 0,0-1,0 1,-1 1,-25 136,-6-22,29-96</inkml:trace>
  <inkml:trace contextRef="#ctx0" brushRef="#br0" timeOffset="18808.387">2343 849,'81'-1,"150"1,-173-16,-52 11</inkml:trace>
  <inkml:trace contextRef="#ctx0" brushRef="#br0" timeOffset="19461.629">2316 1047,'254'-1,"-122"-25,-132 26,-1 0,1 0,0 1,-1-1,1 0,0 0,0 0,-1 0,1 1,0-1,0 0,-1 0,1 0,0 1,0-1,0 0,-1 0,1 1,0-1,0 0,0 1,0-1,0 0,-1 1,1-1,0 0,0 0,0 1,0-1,0 0,0 1,0-1,0 0,0 1,0-1,1 0,-1 1,0-1,0 0,0 1,0-1,0 0,0 0,1 1,-1-1,0 0,0 0,0 1,1-1,-1 0,0 0,0 0,1 1,-1-1,0 0,1 0,-1 0,0 0,-12 6</inkml:trace>
</inkml:ink>
</file>

<file path=ppt/ink/ink5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09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424 324,'18'70,"-4"0,-2 1,-4 1,-2 14,-8 202,-28-124,21-140</inkml:trace>
  <inkml:trace contextRef="#ctx0" brushRef="#br0" timeOffset="519.9">1 522,'33'-37,"3"2,0 2,3 1,0 2,2 2,1 1,1 3,1 1,27-8,-51 22,0 1,0 1,1 1,0 0,0 2,1 1,-1 0,1 2,-1 0,1 2,0 0,9 2,-24 0,-1-1,1 1,-1 0,0 0,0 0,0 1,0 0,-1 1,1-1,-1 1,0 0,-1 0,1 0,-1 1,0 0,0 0,-1 0,1 0,-2 0,1 1,-1-1,1 1,-2 0,1 0,-1-1,0 1,-1 0,1 0,-1 0,-1 0,1 0,-1 0,-1 0,1 0,-1 0,0-1,0 1,-3 4,-7 14,-1 1,-1-2,-2 0,0-1,-1 0,-1-1,-13 10,-83 117,113-147,-1 0,1 1,-1-1,1 0,0 0,0 1,0-1,0 0,0 1,0-1,1 1,-1-1,1 1,0-1,-1 1,1 0,1-1,-1 1,0-1,1 1,-1-1,1 1,-1-1,1 1,0-1,0 1,1-1,-1 0,0 0,1 0,-1 0,1 0,0 0,-1 0,1 0,0 0,0-1,2 2,8 2,0-1,0 0,1 0,-1-1,1-1,-1 0,1-1,10 0,17 2,3 2,-17-3,1 1,-1 1,0 1,-1 1,0 2,2 1,-24-8,1 1,-1 0,1-1,-1 1,0 0,0 1,0-1,0 0,0 1,0 0,-1 0,1-1,-1 1,0 1,0-1,0 0,0 1,-1-1,1 1,-1-1,0 1,0-1,0 1,0 0,-1 0,0 0,0-1,0 1,0 0,0 0,-1 0,1-1,-1 1,0 0,0-1,-1 1,1-1,-1 1,0-1,0 0,0 1,0-1,0 0,-1 0,0 1,-16 16,0 0,-1-1,-1 0,-1-2,0-1,-1 0,-1-2,-3 1,-1 1,-1 2,-1-2,-1-1,-1-1,0-2,0-1,-1-1,-1-2,-2-1,34-6,1-1,-1 1,1 0,-1-1,1 1,-1-1,1 1,-1-1,1 0,-1 0,0 0,1 1,-1-2,0 1,1 0,-1 0,1 0,-1-1,1 1,-1-1,1 1,-1-1,1 0,-1 0,1 1,0-1,-1 0,1 0,0 0,0 0,0-1,0 1,0 0,0 0,0-1,0 1,0-1,1 1,-1 0,0-1,1 0,-1 1,1-2,5-9</inkml:trace>
  <inkml:trace contextRef="#ctx0" brushRef="#br0" timeOffset="1171.092">1242 945,'8'8,"0"-1,1 0,0 0,0-1,0 0,1-1,0 0,0-1,0 1,1-2,-1 0,1 0,0-1,0 0,0-1,0 0,0-1,0 0,0 0,0-2,0 1,-1-1,1-1,0 0,-1 0,0-1,1-1,-1 1,-1-2,1 1,-1-1,0-1,0 0,0-1,104-141,-76 91,-37 59,0 0,0 0,1 0,-1-1,0 1,1 0,-1-1,0 1,1 0,-1 0,1-1,-1 1,1-1,0 1,-1-1,1 1,-1-1,1 1,0-1,0 1,-1-1,1 0,0 1,0-1,-1 0,1 0,0 1,0-1,0 0,-1 0,1 0,0 0,0 0,0 0,-1 0,1-1,0 1,0 0,0 0,-1-1,1 1,0 0,0-1,-1 1,1-1,0 1,-1-1,1 1,-1-1,1 1,-1-1,1 0,-1 1,1-1,-1 0,1 1,-1-1,0 0,1 0,-1 1,0-1,0 0,1 0,-1 1,0-1,0 0,1 71,-2-65,-1 0,1 0,0 0,0 1,1-1,-1 1,1-1,1 0,-1 1,1-1,0 0,0 1,0-1,1 0,0 0,0 0,0 0,0 0,1 0,0-1,0 1,0-1,1 0,-1 0,1 0,0 0,0-1,0 0,1 1,-1-1,1-1,0 1,0-1,0 0,2 1,5-1,1-1,-1 0,1 0,0-1,-1-1,1 0,-1-1,1 0,-1-1,0 0,0-1,0-1,0 0,-1 0,1-1,-1 0,-1-1,0-1,0 1,0-2,-1 1,0-1,0-1,5-8,17-18,1 0,-2-1,-1-1,-2-2,7-16,-13 16,-2-1,-2-1,-1-1,-3 0,-1-1,-2 0,-2 0,-1-20,-6 52,1 1,0 1,-1-1,0 0,-1 0,0 1,0-1,-2 0,1 1,-1-1,-1 1,0-1,0 1,-1 0,0 0,-1 0,-5-7,9 16,0 0,-1 0,1-1,-1 1,1 0,-1 0,0 0,1 1,-1-1,0 0,0 1,0-1,0 1,1-1,-1 1,0 0,0 0,0 0,0 0,0 0,0 0,0 1,1-1,-1 0,0 1,0 0,0-1,1 1,-1 0,0 0,1 0,-1 0,0 0,1 0,0 1,-1-1,1 0,0 1,-1-1,1 2,-46 66,15 86,26-111,3-16,1 1,1-1,1 1,2-1,1 0,1 0,1 0,1 0,2-1,1 0,1 0,1-1,1 0,2-1,0-1,3 2,1 2,2-1,2-1,0-1,1 0,21 15,-77-74,19 22</inkml:trace>
  <inkml:trace contextRef="#ctx0" brushRef="#br0" timeOffset="1420.117">1947 437,'39'-5,"41"-6,21-1,4 1,-7 2,-11 4,-10 1,-13 3,-13 0,-15 2</inkml:trace>
</inkml:ink>
</file>

<file path=ppt/ink/ink5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12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55,'-10'34,"-2"35,-1 10,8-3,5-5,2-10,1-5,-1-8,5-7,1-6,-1 1,-2-1,-1-2,-2-1,-1-2,-1-10,0-9</inkml:trace>
  <inkml:trace contextRef="#ctx0" brushRef="#br0" timeOffset="298.632">0 168,'39'-14,"41"-10,12-1,0 4,-12 6,-8 0,-13 3,-11 4,-5 3,-4 2,-4 2,-3-4,-3-1,-1 0,0 2,-1 1,-5 6,-5 2</inkml:trace>
  <inkml:trace contextRef="#ctx0" brushRef="#br0" timeOffset="547.405">57 930,'43'0,"43"-10,17-7,0-6,-12 1,-13-1,-9 4,-12 0,-11 4,-9 3,-5 0,-3 2,-3-3,-4 2</inkml:trace>
  <inkml:trace contextRef="#ctx0" brushRef="#br0" timeOffset="4466.562">1242 733,'-47'63,"-151"213,120-183,99-95,15-24,-1-2,-2-2,0-1,4-8,41-38,-61 62,-1-1,-1-1,0 0,-1-1,-1 0,-1-1,5-10,-16 29,0-1,0 1,0-1,0 1,0 0,0-1,0 1,1 0,-1 0,0 0,0 0,0 0,0 0,0 0,0 0,0 1,0-1,0 0,0 1,0-1,0 0,0 1,0 0,0-1,0 1,0-1,0 1,0 0,-1 0,1-1,0 1,0 0,-1 0,1 0,-1 0,1 0,-1 0,1 0,-1 0,1 1,4 7,1 1,-2 0,1 0,-1 1,-1 0,0-1,0 1,-1 0,0 0,-1 0,-1 1,0 9,11 65,26 43,-30-116,-4-5</inkml:trace>
  <inkml:trace contextRef="#ctx0" brushRef="#br0" timeOffset="4767.446">1129 1072,'15'0,"9"0,5 0,3 0,1 0,-1 0,-5-5,-3-2,-1 1,1 1,-4 2</inkml:trace>
</inkml:ink>
</file>

<file path=ppt/ink/ink5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20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31,'44'0,"42"-5,12-2,-2 1,-7 1,-14 1,-14 2,-9 1,-9 1,-5 0,-11 0</inkml:trace>
</inkml:ink>
</file>

<file path=ppt/ink/ink5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18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0 396,'372'-18,"-358"17,12-4,0 1,0 1,0 2,1 1,-1 1,1 1,-1 1,18 5,-25-2</inkml:trace>
  <inkml:trace contextRef="#ctx0" brushRef="#br0" timeOffset="268.207">28 706,'58'-5,"23"-1,8 0,-6 1,-13 1,-13 2,-12 1,-9 0,-5 1,-8 0</inkml:trace>
  <inkml:trace contextRef="#ctx0" brushRef="#br0" timeOffset="648.712">1411 57,'-9'43,"-9"29,-1 7,3-1,0-8,1-12,5-10,3-9,3-7,-2-3,-1-2,1-1,2 0,-3 0,-1-9,1-7</inkml:trace>
  <inkml:trace contextRef="#ctx0" brushRef="#br0" timeOffset="918.507">988 0,'29'10,"33"3,16-1,4-2,-2-3,-5-3,-6-2,-5-1,-3-1,-9 0,-7-1,-6 1,-6-1,-3 1,-3 5,-4 6,-8 6,-5 1</inkml:trace>
  <inkml:trace contextRef="#ctx0" brushRef="#br0" timeOffset="1171.322">875 819,'38'0,"37"-5,16-1,-4 0,-7 1,-12-4,-7 1,-11 1,-7 2,-8 1,-9-3,-4 0,-1 1,-5-4,1 1,-4 1</inkml:trace>
  <inkml:trace contextRef="#ctx0" brushRef="#br0" timeOffset="2050.675">2173 452,'38'5,"33"1,8 0,-4 4,-11 0,-10-2,-10-1,-8-3,-10-7,-5-3,-5 0</inkml:trace>
  <inkml:trace contextRef="#ctx0" brushRef="#br0" timeOffset="2300.511">2512 86,'-19'38,"-12"37,-4 15,3-3,7-6,8-13,6-13,6-11,4-8,1-5,1-4,1-5</inkml:trace>
</inkml:ink>
</file>

<file path=ppt/ink/ink5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2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1045,'194'-342,"-184"328,1 0,1 0,0 1,1 1,0 0,1 1,0 0,1 1,0 0,1 2,0 0,0 0,10-2,-23 9,1 0,-1 1,0-1,1 1,-1-1,1 1,-1 0,0 0,1 1,-1-1,1 1,-1-1,0 1,0 0,1 0,-1 1,0-1,0 1,0-1,0 1,0 0,-1 0,1 0,0 1,-1-1,0 1,1-1,-1 1,0 0,-1-1,1 1,0 0,-1 1,1-1,-1 0,0 0,0 0,-1 1,1-1,0 4,19 139,-16-123,-3-15,0 0,0 0,0 0,1-1,0 1,1-1,0 1,0-1,1 0,-1 0,2-1,0 2,-2-8,0 1,0-1,0 1,0-1,1 0,-1 0,0 0,0-1,0 1,0-1,1 0,-1 0,0 0,0 0,0 0,-1-1,1 1,0-1,0 0,-1 0,1 0,-1 0,0 0,1-1,-1 1,0-1,-1 1,1-1,0 0,-1 0,1 1,-1-1,0 0,0-1,5-4,123-178,-31 63,-97 122,0 0,0 0,0 0,0 0,0 0,1 0,-1 0,0 0,1 0,-1 1,1-1,-1 1,0-1,1 1,-1-1,1 1,0 0,-1 0,1 0,-1 0,1 0,-1 0,1 0,-1 0,1 0,-1 1,1-1,-1 1,1-1,-1 1,1 0,-1-1,0 1,0 0,1 0,-1 0,0 0,0 0,0 0,0 0,0 1,0-1,0 1,21 64,-22 226,15-252,-3-28</inkml:trace>
  <inkml:trace contextRef="#ctx0" brushRef="#br0" timeOffset="1805.027">1637 114,'0'-1,"0"1,0-1,0 1,0 0,0-1,0 1,0-1,0 1,0-1,0 1,0-1,0 1,0-1,0 1,0-1,0 1,1-1,-1 1,0-1,0 1,0 0,1-1,-1 1,0 0,1-1,-1 1,0 0,1-1,-1 1,1 0,-1-1,0 1,1 0,-1 0,1 0,-1-1,1 1,-1 0,1 0,-1 0,1 0,-1 0,1 0,-1 0,0 0,1 0,-1 0,1 0,-1 0,1 0,-1 0,1 1,-1-1,1 0,-1 0,0 1,1-1,-1 0,1 0,-1 1,0-1,1 0,-1 1,0-1,1 0,-1 1,0 0,3 34,-71 194,66-226,1-1,0 0,0 1,1-1,-1 1,0-1,1 1,0-1,-1 1,1-1,0 1,0-1,1 1,-1-1,0 1,1-1,0 1,-1-1,1 1,0-1,0 0,1 1,-1-1,0 0,1 0,-1 0,1 0,0 0,-1 0,1-1,0 1,0 0,0-1,0 0,1 1,-1-1,0 0,1 0,-1 0,0 0,1-1,-1 1,2-1,11 2,1-1,0-1,-1-1,1 0,-1-1,0-1,1 0,5-3,92-10,-90 19,-5 2</inkml:trace>
  <inkml:trace contextRef="#ctx0" brushRef="#br0" timeOffset="2121.712">1440 707,'38'0,"28"-5,7-1,-5-1,-8 2,-10 2,-8 1,-8 0,-3 2,-8-5,-3-1,-5 0</inkml:trace>
  <inkml:trace contextRef="#ctx0" brushRef="#br0" timeOffset="2582.785">1581 877,'41'-1,"-27"-1,1 2,0-1,-1 2,1 0,-1 1,1 0,-1 2,1-1,4 3,-18-5,1-1,-1 1,0 0,1-1,-1 1,0 0,0 0,1 0,-1 0,0 0,0 0,0 0,0 0,-1 0,1 1,0-1,0 0,-1 0,1 1,0-1,-1 1,0-1,1 0,-1 1,0-1,0 1,1-1,-1 1,0-1,-1 1,1-1,0 1,0-1,-1 0,1 1,0-1,-1 1,0-1,1 0,-1 1,0-1,1 0,-1 0,0 1,0-1,-1 0,-52 54,47-49,-49 54,55-59,0 0,0 0,0 1,1-1,-1 0,0 1,1-1,-1 1,1-1,0 1,-1-1,1 0,0 1,0-1,0 1,0-1,0 1,0-1,0 1,1-1,-1 1,0-1,1 1,-1-1,1 0,0 1,-1-1,1 0,0 1,0-1,0 0,0 0,0 0,0 0,0 0,0 0,0 0,1 0,-1 0,0-1,1 1,-1 0,0-1,1 1,-1-1,1 1,-1-1,1 0,-1 0,1 0,-1 0,13 2,-1-2,1 0,-1 0,1-1,-1-1,0 0,0-1,1 0,-2-1,1-1,5-2,80-43,-87 38</inkml:trace>
  <inkml:trace contextRef="#ctx0" brushRef="#br0" timeOffset="2915.203">2203 255,'33'57,"-2"2,-2 1,15 51,-39-98,-1 1,0 0,-1 0,-1 0,0 0,-1 1,0-1,-1 0,-1 1,0-1,-1 0,-1 0,0 0,-1 0,0 0,-1-1,-1 0,0 0,-1 0,0-1,-6 8,4-7,-10 18,-2-1,-1-1,-2 0,-1-2,-9 7,-33 15,47-41</inkml:trace>
  <inkml:trace contextRef="#ctx0" brushRef="#br0" timeOffset="7221.715">1496 57,'-36'45,"26"-26,-76 182,68-134,2 1,4 0,2 1,4 0,2 16,4-62,1-1,1 0,1 0,1 0,1 0,1-1,1 0,1 0,1 0,1-1,2 3,63 99,-56-115,-13-13</inkml:trace>
  <inkml:trace contextRef="#ctx0" brushRef="#br0" timeOffset="7873.949">2287 1,'137'1,"-135"-1,0 0,1 0,-1 0,0 1,0-1,0 1,0-1,1 1,-1 0,0 0,0 0,-1 0,1 0,0 1,0-1,0 0,-1 1,1 0,-1-1,1 1,-1 0,0 0,1-1,-1 1,0 0,0 0,-1 0,1 1,0-1,-1 0,1 0,-1 0,1 0,-1 1,0-1,0 0,0 0,-1 1,1-1,0 0,-1 0,1 0,-1 0,0 0,0 0,0 1,0-2,0 1,-1 2,-47 105,49-107,0 0,0 0,1-1,-1 1,1 0,-1 0,1-1,0 1,-1 0,1-1,0 1,0-1,0 1,1-1,-1 1,0-1,0 0,1 0,-1 1,1-1,-1 0,1 0,-1-1,1 1,0 0,-1 0,1-1,0 1,0-1,-1 0,1 1,0-1,0 0,0 0,-1 0,3 0,67-5,-17-14,-34 6</inkml:trace>
</inkml:ink>
</file>

<file path=ppt/ink/ink5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5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5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5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4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85 170,'-1'1,"-1"0,1 0,0 0,0 0,0 0,0 1,0-1,1 0,-1 1,0-1,1 0,-1 1,0-1,1 1,0-1,-1 1,1-1,0 1,0-1,0 1,0 0,0-1,0 1,0-1,1 1,-1-1,0 1,1-1,-1 1,1-1,0 0,-1 1,2 0,0 9,33 270,-37-60,2-221</inkml:trace>
  <inkml:trace contextRef="#ctx0" brushRef="#br0" timeOffset="7467.906">28 254,'2'-3,"0"0,0-1,0 1,0 0,1 1,-1-1,1 0,-1 1,1-1,0 1,0 0,0 0,1 0,-1 0,0 0,4 0,0-2,34-20,-13 5,1 2,1 0,0 3,1 0,1 2,0 1,1 1,22-2,-53 11,0 0,0 1,0-1,1 0,-1 1,0 0,0-1,1 1,-1 0,0 0,0 0,1 1,-1-1,0 0,0 1,0 0,1-1,-1 1,0 0,0 0,0 0,0 0,0 0,-1 1,1-1,0 1,-1-1,1 1,0 0,-1-1,0 1,1 0,-1 0,0 0,0 0,0 0,-1 0,1 0,0 0,-1 1,1-1,-1 0,0 0,1 1,-1-1,0 0,-1 3,-2 3,0 1,0-1,-1 1,0-1,-1 0,0-1,0 1,-1-1,0 0,0 0,0-1,-1 0,0 0,-6 4,-42 44,53-51,1-1,-1 1,1-1,0 1,0 0,0-1,0 1,1 0,-1 0,1 0,-1-1,1 1,0 0,0 0,1 0,-1 0,0 0,1-1,0 1,0 0,0 0,0-1,0 1,0 0,1-1,-1 1,1-1,-1 0,1 0,0 1,0-1,0 0,2 0,77 63,-77-63,77 63,-79-63,-1 0,1 0,-1 0,0 0,0 0,1 1,-1-1,-1 0,1 0,0 1,0-1,-1 1,0-1,1 0,-1 1,0-1,0 1,0-1,0 1,-1-1,1 1,-1-1,1 0,-1 1,0-1,0 0,0 0,0 1,-1-1,1 0,0 0,-1 0,1 0,-1-1,0 1,0 0,0-1,0 1,-1 0,-25 17,-1-1,-1-1,0-2,-1-1,-1-2,0-1,-12 2,18-4,-7 2,-1-1,0-1,0-2,-1-1,-34 1,62-7,8-1</inkml:trace>
  <inkml:trace contextRef="#ctx0" brushRef="#br0" timeOffset="7817.292">1157 0,'-152'140,"121"-106,-13 13,3 3,1 2,3 1,-3 10,2-7,-2-1,-3-3,-39 37,-1 2,74-80</inkml:trace>
  <inkml:trace contextRef="#ctx0" brushRef="#br0" timeOffset="9852.231">1186 254,'-165'190,"-43"101,206-287,-15 20,24-28,230-245,-31 29,-206 219,0 0,1 0,0 0,-1 0,1 0,0 0,-1 0,1 0,0 0,0 0,0 0,0 1,0-1,0 0,0 1,0-1,0 1,0-1,0 1,0-1,1 1,-1 0,0-1,0 1,0 0,0 0,1 0,-1 0,0 0,0 0,1 0,-1 1,0-1,0 0,0 1,0-1,0 1,1-1,-1 1,0-1,0 1,0 0,0-1,-1 1,1 0,0 0,0 0,0 0,-1 0,1 0,0 0,0 0,10 102,36 130,-7-76,-40-157,-1 0,1 0,-1 0,1 0,0 0,-1 0,1 0,-1 0,1 0,-1 0,1 1,0-1,-1 0,1 0,-1 0,1 0,0 1,-1-1,1 0,-1 0,1 1,0-1,-1 0,1 1,0-1,0 0,-1 1,1-1,0 0,0 1,0-1,-1 1,1-1,0 0,0 1,0-1,0 1,0-1,0 1,0-1,0 1,0-1,0 0,0 1,0-1,0 1,0-1,0 1,0-1,1 0,-1 1,0-1,0 1,0-1,1 0,-1 1,0-1,1 0,-1 1,0-1,1 0,-1 1,0-1,1 0,-29-26,23 20,-24-23,0 2,-2 1,0 2,-2 0,-1 3,-1 0,-26-10,48 25,0 1,-1 1,0 0,0 1,0 0,0 1,0 0,-1 1,1 1,0 1,-1 0,1 0,0 2,-10 3</inkml:trace>
</inkml:ink>
</file>

<file path=ppt/ink/ink5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5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5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5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5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4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03546.503">4173 1293,'17'121,"12"-5,-23-82,-1 1,-2 0,-2-1,-1 1,-2 17,0 24,1-3,0-73,0 0,0 1,0-1,0 0,0 1,0-1,0 0,0 0,0 0,0 0,0 0,0 0,0 0,0 0,0 0,0 0,0-1,0 1,0 0,0-1,0 1,0-1,1 1,-1-1,0 1,0-1,0 1,1-1,-1 0,0 0,1 1,-1-1,0 0,1 0,-1 0,0 0,-14-11,-17-15,-2 1,-1 2,-1 1,-16-6,44 26,7 3,-1 0,1 0,-1-1,0 1,1 0,-1-1,1 1,-1-1,1 1,-1-1,1 1,-1-1,1 0,0 0,-1 0,1 0,0 0,0 0,0 0,0 0,0-1,0 1,0 0,0-1,0 1,0-1,1 1,-1-1,1 1,-1-1,1 1,-1-1,1 1,0-1,0 0,0 1,0-1,0 1,0-1,1 0,-1 1,0-1,1 1,-1-1,1 1,-1-1,1 1,0-1,7-5,0 1,0 0,1 1,0 0,0 0,0 0,0 2,1-1,0 1,-1 0,1 1,0 0,6 0,225-4,-139 8,-29-1,-73 0,1 0,-1 1,-1-1,1 0,0 0,0 0,0 1,-1-1,1 0,0 0,-1 0,1 0,-1 0,1 1,-1-1,0 0,0 0,1 0,-1-1,0 1,0 0,0 0,0 0,0-1,0 1,0 0,0-1,0 1,0-1,0 1,0-1,-1 0,0 1,-1 1,-221 175,140-122,71-53</inkml:trace>
  <inkml:trace contextRef="#ctx0" brushRef="#br0" timeOffset="105210.678">3693 2027,'0'20,"1"0,1 0,0 0,2-1,0 1,1-1,1 0,1 0,1 0,0-1,8 11,-14-26,1 1,0-1,-1 0,1 0,0 0,1-1,-1 1,0-1,1 1,-1-1,1 0,0-1,0 1,0-1,-1 1,1-1,1 0,-1-1,0 1,0-1,0 1,0-1,0-1,1 1,-1-1,0 1,0-1,0 0,0 0,0-1,0 1,-1-1,1 0,119-75,-121 75,1-1,-1 0,1 1,0-1,0 1,0 0,0 0,1 0,-1 0,0 0,1 1,-1 0,1-1,-1 1,1 1,0-1,-1 0,1 1,0 0,0 0,-1 0,1 0,0 1,0-1,-1 1,1 0,0 0,-1 0,1 1,-1-1,0 1,1 0,-1 0,0 0,2 2,13 14,-14-14,0 1,0-1,1 1,0-1,0-1,0 1,0-1,0 1,1-2,-1 1,1-1,0 1,0-1,0-1,3 1,-3 0,0-1,0 0,-1-1,1 1,0-1,0 0,0 0,0-1,0 0,0 0,0 0,0-1,-1 0,1 0,-1 0,1-1,-1 0,0 0,0 0,0 0,0-1,-1 0,0 0,1 0,-1-1,-1 1,1-1,-1 0,0 0,0 0,0-1,-1 1,2-3,-3 4,0-1,0 1,0-1,0 1,-1-1,1 1,-1-1,0 1,-1-1,1 1,-1-1,0 1,0-1,0 1,-1 0,1-1,-1 1,0 0,0 0,-1-1,-11-8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5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4:4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621 311,'-7'-6,"-1"0,1 0,-1 1,0 0,0 0,-1 1,1 0,-1 0,0 1,0 0,0 1,-1 0,1 1,0 0,-1 0,1 1,-1 0,1 0,-1 1,-5 2,-188 56,172-47,20-9,1 0,0 0,0 0,0 1,0 0,1 1,0 0,0 1,0-1,1 2,0-1,0 1,0 0,1 1,0 0,-3 4,9-10,0 0,1 0,-1 0,0 0,1 0,-1 0,1 0,0 0,0 1,-1-1,1 0,1 0,-1 0,0 0,0 0,1 0,-1 0,1 0,0 0,0 0,-1 0,1 0,0 0,1 0,-1-1,0 1,0 0,1-1,-1 1,1-1,-1 0,1 1,0-1,0 0,-1 0,1 0,0 0,2 0,81 28,-77-27,55 21,-62-23,0 1,1 0,-1 0,0 0,0 0,0 0,0 0,0 1,0-1,0 0,0 0,0 1,0-1,-1 0,1 1,0-1,-1 1,0-1,1 1,-1-1,0 1,0 0,1-1,-1 1,0-1,-1 1,1-1,0 1,0-1,-1 1,1-1,-1 1,1-1,-1 1,0-1,1 1,-1-1,0 0,0 0,-1 1,-149 150,149-150,0 0,0 0,0 0,1 1,-1-1,0 0,1 1,0-1,-1 1,1-1,0 1,0 0,1-1,-1 1,1 0,-1 0,1-1,0 1,0 0,0 0,0 0,0-1,1 1,-1 0,1 0,0-1,0 1,0 0,0-1,0 1,1-1,-1 0,1 1,-1-1,1 0,0 0,0 0,0 0,0 0,0 0,1-1,-1 1,1-1,-1 1,1-1,-1 0,1 0,0 0,14 4,-1-1,1-1,0 0,0-2,1 0,-1 0,0-2,13-1,7 0,59-17,-77 13</inkml:trace>
  <inkml:trace contextRef="#ctx0" brushRef="#br0" timeOffset="903.681">1017 594,'-8'-2,"1"0,0 1,0 0,-1 1,1-1,0 1,-1 1,1-1,0 1,0 1,0-1,0 1,0 1,0-1,0 1,0 0,1 1,0-1,-1 1,1 1,1-1,-1 1,1 0,0 0,-2 3,-17 10,15-12,0 0,0 1,0-1,1 2,0-1,0 1,1 1,0-1,1 1,0 1,0-1,1 1,0 0,-2 7,6-14,1 0,0-1,0 1,0 0,1-1,-1 1,0 0,1-1,0 1,0-1,0 1,0-1,0 1,0-1,0 0,1 1,0-1,-1 0,1 0,0 0,0 0,0-1,0 1,0 0,0-1,0 1,1-1,-1 0,1 0,-1 0,1 0,0 0,86 10,-74-12,1-1,-1 0,1-1,-1-1,0 0,0-1,-1-1,1 0,-1-1,-1 0,1-1,-1-1,-1 0,1-1,-2 0,3-3,-10 4,0 0,0-1,-1 0,-1 0,1 0,-2 0,1 0,-1 0,-1-1,0 1,0 0,-1 0,0-1,-1 1,0 0,-1 0,2 6,1 1,-1-1,0 1,-1-1,1 0,-1 1,1 0,-1-1,0 1,0 0,0 0,-1 0,1 0,-1 1,0-1,0 1,1-1,-2 1,1 0,0 0,0 0,-1 1,1-1,-1 1,1 0,-1 0,1 0,-1 0,0 1,0-1,1 1,-1 0,0 0,0 0,1 1,-1 0,0-1,1 1,-2 1,-8 7</inkml:trace>
  <inkml:trace contextRef="#ctx0" brushRef="#br0" timeOffset="1286.5">960 707,'0'9,"0"9,5 5,1 4,5 2,0 1,-1 1,-3-2,-2-4</inkml:trace>
  <inkml:trace contextRef="#ctx0" brushRef="#br0" timeOffset="1604.119">1270 621,'-3'21,"0"0,1 0,1 0,1 0,1 0,0 0,2 0,0 0,2-1,5 15,-9-31,1 0,0-1,0 1,0 0,1-1,-1 0,1 1,0-1,0 0,0-1,0 1,0 0,1-1,-1 0,1 0,0 0,-1 0,1 0,0-1,0 0,0 0,0 0,0 0,1-1,-1 1,0-1,0 0,0 0,0-1,1 1,-1-1,0 0,0 0,0 0,0-1,0 1,-1-1,1 0,0 0,-1 0,1-1,-1 1,1-2,4-2,-1 0,0 0,0-1,0 0,-1 0,0-1,-1 1,0-1,0-1,0 1,-1-1,-1 0,1 0,-1 0,-1 0,0 0,0-1,-1 1,0-1,0 1,-1-1,-1 1,1-1,-3-8,-4-1</inkml:trace>
  <inkml:trace contextRef="#ctx0" brushRef="#br0" timeOffset="1816.033">1722 650,'-5'24,"-1"8</inkml:trace>
  <inkml:trace contextRef="#ctx0" brushRef="#br0" timeOffset="2002.815">1778 311,'0'0</inkml:trace>
  <inkml:trace contextRef="#ctx0" brushRef="#br0" timeOffset="2253.331">2089 114,'-18'85,"4"-23,3 1,2 0,2 23,9 234,-2-296</inkml:trace>
  <inkml:trace contextRef="#ctx0" brushRef="#br0" timeOffset="2752.271">2371 537,'0'19,"0"12,0 4,-5-3,-1-7</inkml:trace>
  <inkml:trace contextRef="#ctx0" brushRef="#br0" timeOffset="2999.993">2371 311,'0'0</inkml:trace>
  <inkml:trace contextRef="#ctx0" brushRef="#br0" timeOffset="3474.103">2653 1,'0'622,"-10"-549,10-73,0 0,1 0,-1 0,0 0,0 0,1 0,-1 0,0 0,1 0,-1 0,0 0,0 0,1 0,-1 0,0 1,0-1,1 0,-1 0,0 0,0 0,1 0,-1 1,0-1,0 0,0 0,1 0,-1 1,0-1,0 0,0 0,0 1,1-1,-1 0,0 0,0 1,0-1,0 0,0 1,0-1,0 0,0 0,0 1,0-1,0 0,0 1,0-1,0 0,0 0,0 1,0-1,19-23,-19 22,18-20,0 0,1 1,1 1,1 1,0 0,2 2,0 0,0 2,2 1,-1 0,2 2,9-2,-33 11,-1 1,1 0,0 0,0 0,0 0,0 0,0 0,0 1,0-1,0 1,0-1,0 1,0 0,1 0,-1 0,0 0,0 0,0 0,0 1,0-1,0 1,0-1,0 1,0 0,0 0,0 0,0 0,0 0,0 0,-1 0,1 1,0-1,-1 1,0-1,1 1,-1-1,0 1,1 0,-1 0,0 0,0 0,-1 0,1 0,0 0,-1 0,1 0,-1 0,1 0,-1 0,0 2,-4 15,0 0,-1-1,-1 1,0-1,-2-1,0 1,-1-1,-1-1,-11 16,16-24,-2 3,-1 1,0-1,-1-1,0 0,0 0,-2 0,1-1,-1-1,0 0,0-1,-1 0,0 0,-1-1,1-1,-7 2,14-6,0 0,-1-1,1 0,0 0,0 0,-1-1,1 0,0 0,0 0,0 0,0-1,0 0,0 0,0-1,0 1,1-1,-1 0,1 0,-2-2,-9-6</inkml:trace>
  <inkml:trace contextRef="#ctx0" brushRef="#br0" timeOffset="4038.838">3076 763,'31'-10,"0"-1,-2-2,1-1,-2-1,0-1,-1-2,3-3,-22 16,0-1,0 0,-1 0,1-1,-2 0,1 0,-1 0,0-1,0 0,-1-1,0 1,-1-1,0 0,0 0,-1 0,0 0,-1 0,0-1,0 0,-1 1,0-1,-1 0,0 1,0-1,-2-5,1 12,0 0,0 0,0 0,0 1,-1-1,1 0,-1 1,0-1,1 1,-1 0,0 0,-1-1,1 1,0 1,0-1,-1 0,0 0,1 1,-1 0,0-1,1 1,-1 0,0 0,0 1,0-1,0 1,0-1,0 1,0 0,0 0,0 0,0 0,0 1,0-1,0 1,0 0,1 0,-1 0,0 0,0 0,1 1,-1-1,1 1,-1 0,1 0,0-1,-1 2,1-1,0 0,1 0,0-1,0 1,0 0,0 0,0-1,1 1,-1 0,0 0,1 0,0 0,-1 0,1 0,0-1,0 1,0 0,0 0,1 0,-1 0,0 0,1 0,-1 0,1 0,0-1,-1 1,1 0,0-1,0 1,0 0,1-1,-1 1,0-1,0 1,1-1,-1 0,1 0,-1 0,1 1,0-1,-1-1,1 1,0 0,1 0,84 29,-82-29,4 1,-4-2,1 1,-1 0,1-1,-1 2,0-1,0 1,0 0,0 0,0 0,0 1,0-1,-1 1,1 0,-1 1,0-1,0 1,0 0,-1 0,1 0,-1 0,0 1,0-1,0 1,0 2,-1 2,-1-1,-1 1,1-1,-2 1,1-1,-1 1,0 0,-1-1,0 0,0 1,-1-1,0 0,0 0,-2 1,-10 31,15-39,-1 1,0-1,1 0,-1 1,1-1,0 0,-1 1,1-1,0 1,0-1,0 0,0 1,0-1,0 1,0-1,0 0,0 1,1-1,-1 1,1-1,-1 0,1 1,-1-1,1 0,0 0,0 0,0 1,-1-1,1 0,0 0,0 0,0 0,1 0,-1-1,0 1,0 0,0 0,1-1,-1 1,0-1,1 1,-1-1,0 0,1 1,-1-1,1 0,0 0,12-3</inkml:trace>
  <inkml:trace contextRef="#ctx0" brushRef="#br0" timeOffset="4289.695">3726 537,'-5'29,"-2"14,1 0</inkml:trace>
  <inkml:trace contextRef="#ctx0" brushRef="#br0" timeOffset="4554.505">3782 255,'0'0</inkml:trace>
  <inkml:trace contextRef="#ctx0" brushRef="#br0" timeOffset="5203.866">4007 424,'-5'13,"0"0,1 0,0 1,1 0,0 0,1-1,1 1,0 1,1-1,0 0,1 0,1 0,0 0,1-1,1 1,1 4,-3-15,1 1,-1-1,1 0,-1 0,1 0,0 0,0 0,0 0,1-1,-1 0,1 1,-1-1,1 0,0-1,-1 1,1-1,0 0,0 0,0 0,0 0,0 0,1-1,-1 0,0 0,0 0,0-1,0 1,0-1,0 0,0 0,0 0,0-1,0 1,0-1,-1 0,1 0,-1 0,1-1,-1 1,0-1,0 0,0 0,0 0,-1 0,1 0,-1-1,0 1,11-22,-2 0,-1 0,-1-1,-1 0,-1 0,-1-4,5-45,-11 62</inkml:trace>
  <inkml:trace contextRef="#ctx0" brushRef="#br0" timeOffset="5653.064">4431 707,'27'-42,"-18"24,2 1,0 1,1-1,1 2,0 0,1 0,1 1,12-8,-26 21,-1 0,1 0,0 1,0-1,0 0,0 0,0 1,0-1,0 1,0-1,0 1,0 0,0-1,0 1,0 0,0-1,0 1,1 0,-1 0,0 0,0 0,0 0,0 1,0-1,0 0,1 0,-1 1,0-1,0 0,0 1,0 0,0-1,0 1,0-1,0 1,-1 0,1 0,0-1,0 1,0 0,-1 0,1 0,-1 0,1 0,0 0,-1 0,10 57,-7-33,-3-23,0-1,0 0,0 0,0 0,1 0,-1 0,0 0,1 0,-1 0,1 0,-1 0,1 0,-1 0,1 0,0 0,-1 0,1 0,0-1,0 1,0 0,0-1,0 1,-1 0,1-1,0 1,0-1,1 1,-1-1,0 0,0 1,0-1,0 0,0 0,0 0,0 0,0 0,0 0,1 0,-1 0,0 0,0-1,0 1,0 0,0-1,0 1,0-1,0 1,52-35,-39 23,8-4,-9 6,-1 1,1-1,0 2,1 0,0 1,0 0,1 1,0 1,0 0,0 1,4-1,-16 5,-1 1,1-1,0 0,-1 1,1-1,-1 1,1 0,-1-1,1 1,-1 1,0-1,1 0,-1 0,0 1,0 0,0-1,0 1,0 0,0 0,-1 0,1 0,-1 0,1 0,-1 0,0 1,0-1,0 0,0 1,0-1,0 1,-1-1,1 1,-1 0,0-1,0 1,0-1,0 1,0 1,16 48,-4-39</inkml:trace>
  <inkml:trace contextRef="#ctx0" brushRef="#br0" timeOffset="6985.021">0 1130,'503'-1,"-269"-24,77-4,113-2,-153 15,-209 10,1 3,0 3,-1 3,43 8,7-1,0-4,81-8,-43 0,771 2,-697-27,371 26,-312 0,-115-26,58-2,-86 29,-116 0</inkml:trace>
  <inkml:trace contextRef="#ctx0" brushRef="#br0" timeOffset="8471.115">2766 1074,'-22'540,"14"-339,9-200,-1 0,0 0,0 0,0 1,0-1,0 0,0 0,0 0,0 0,-1 0,1 0,0 1,-1-1,1 0,-1 0,1 0,-1 0,1 0,-1 0,0-1,1 1,-1 0,0 0,0 0,0-1,0 1,0 0,1-1,-1 1,0-1,0 1,-1-1,1 1,0-1,0 0,0 1,0-1,0 0,0 0,0 0,-1 0,1 0,0 0,0 0,0 0,0-1,0 1,0 0,0-1,0 1,0-1,0 1,0-1,0 1,0-1,0 0,0 1,0-1,0 0,1 0,-1 0,0 0,0 0,-16-6,-1 1,0 1,0 0,-1 1,1 1,-1 1,0 1,0 0,0 2,1 0,-5 1,-27 0,-235 9,12 6,-183-15,209-4,125 20,117-17,2 0,-1 0,1 1,-1-1,0-1,1 1,-1 0,0-1,0 0,0 0,1 0,-1 0,0-1,0 1,1-1,-1 0,0 0,1 0,-1-1,1 0,2 1,1-1,0 0,-1 0,1 0,0 0,0 0,0 0,1 0,-1 0,0 0,1 0,-1 0,1 0,0 1,0-1,-1 0,1 0,0 1,1-1,-1 1,0-1,0 1,1-1,-1 1,2-1,2-6,-3 5,135-229,-107 158,-5 95,70 146,-68-124,-2 2,-2 1,-3 1,-1 0,-3 2,0 3,6 55,-22-107,0 1,-1 0,1-1,0 1,0 0,0-1,0 1,-1 0,1-1,0 1,0 0,-1-1,1 1,-1-1,1 1,0 0,-1-1,1 1,-1-1,1 1,-1-1,0 0,1 1,-1-1,1 0,-1 1,0-1,1 0,-1 0,0 1,1-1,-1 0,0 0,1 0,-1 0,0 0,0 0,1 0,-1 0,0 0,1 0,-1 0,0-1,1 1,-1 0,0 0,1-1,-1 1,0 0,1-1,-1 1,1-1,-1 1,1-1,-1 1,1-1,-42-31,34 26,-57-44,-2 3,-2 2,-11 0,66 38,0 1,0 1,-1 0,0 1,0 1,0 0,0 1,0 1,-1 0,-5 1,-3 0</inkml:trace>
  <inkml:trace contextRef="#ctx0" brushRef="#br0" timeOffset="16526.038">5447 707</inkml:trace>
  <inkml:trace contextRef="#ctx0" brushRef="#br0" timeOffset="16774.651">5419 340,'0'0</inkml:trace>
</inkml:ink>
</file>

<file path=ppt/ink/ink5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5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385,'-67'0,"-186"11,79 25,173-36,0 0,0 0,0 1,0-1,0 0,0 0,0 1,0-1,0 0,0 1,0-1,0 1,1-1,-1 1,0-1,0 1,0 0,1-1,-1 1,0 0,1 0,-1 0,1-1,-1 1,1 0,-1 0,1 0,0 0,-1 0,1 0,0 0,0 0,-1 0,1 0,0 0,0 0,0 0,0 0,1 0,-1 0,0 0,0 0,1 0,-1 0,0 0,1 0,-1-1,1 1,-1 0,1 0,-1 0,1 0,0-1,-1 1,1 0,0-1,0 1,0 0,-1-1,1 1,1-1,14 11,2-1,-1 0,1-2,1 0,0-1,0-1,0-1,7 1,43 14,26 14,-111-13,-195 74,177-79,6-4,1 2,1 0,0 2,1 1,0 1,-17 17,40-34,-1 0,1 1,0-1,0 1,0 0,0 0,0 0,0 0,0 0,1 0,-1 0,1 1,-1-1,1 1,0-1,0 1,0-1,0 1,0-1,1 1,-1 0,1 0,0-1,0 1,0 0,0 0,0-1,1 1,-1 0,1-1,-1 1,1 0,0-1,0 1,1-1,-1 1,0-1,1 0,-1 0,1 1,0-1,0 0,0 0,0-1,0 1,0 0,0-1,1 1,-1-1,0 0,1 1,1-1,160 6,-108-10,149 1,-182-2,-6-2</inkml:trace>
  <inkml:trace contextRef="#ctx0" brushRef="#br0" timeOffset="3087.758">1 864,'0'-225,"7"196,1 0,2 0,0 1,2 1,1 0,1 1,1 0,1 1,2 0,0 2,2 0,20-18,-16 13,8-6,2 1,1 2,2 1,24-14,-61 43,12-8,-8 5,0 0,0 0,0 0,1 0,-1 1,1-1,0 1,0 0,0 1,0-1,0 1,1 0,-1 1,1-1,-1 1,1 0,0 0,-1 1,1-1,0 1,0 1,-1-1,1 1,0 0,-1 0,1 1,-1-1,1 1,-1 0,2 2,-6-3,0-1,0 0,0 0,-1 0,1 0,0 0,0 0,0 0,-1 0,1 1,0-1,0 0,-1 1,1-1,0 0,0 1,-1-1,1 1,0-1,-1 1,1 0,-1-1,1 1,-1 0,1-1,-1 1,1 0,-1-1,0 1,1 0,-1 0,0-1,0 1,0 0,0 0,1 0,-1 0,0-1,0 1,0 0,0 0,-1 0,1-1,0 1,0 0,0 0,-1 0,1-1,0 1,-1 0,1-1,-1 1,1 0,-1-1,1 1,-1 0,1-1,-1 1,0-1,0 1,-17 2,1-1,-1 0,0-2,0 0,0-1,0 0,0-2,0 0,-9-4,-133-48,159 55,0-1,1 1,-1-1,0 1,0 0,0-1,1 1,-1 0,0 0,0 0,0-1,0 1,0 0,1 0,-1 0,0 0,0 1,0-1,0 0,0 0,1 0,-1 1,0-1,0 0,0 1,1-1,-1 1,0-1,1 1,-1-1,0 1,1-1,-1 1,0 0,1-1,-1 1,1 0,0-1,-1 1,1 0,-1 0,1 0,0-1,0 1,-1 0,1 0,0 0,0 0,0-1,0 1,0 1,7 52,-3-38,25 172,-13-93,-16-95,0 1,0-1,1 1,-1 0,0-1,0 1,0-1,1 1,-1-1,0 1,1-1,-1 1,1-1,-1 1,0-1,1 1,-1-1,1 0,-1 1,1-1,-1 0,1 1,0-1,-1 0,1 0,-1 0,1 1,-1-1,1 0,0 0,-1 0,1 0,0 0,-1 0,1 0,-1 0,1 0,0-1,-1 1,1 0,-1 0,1 0,-1-1,1 1,-1 0,1-1,-1 1,1 0,-1-1,1 1,-1-1,1 1,-1-1,0 1,1-1,-1 1,0-1,1 1,-1-1,0 0,26-38,-23 34,14-24,0 1,2 0,1 2,1 0,2 2,0 0,24-18,51-46,-93 76,-4 1</inkml:trace>
  <inkml:trace contextRef="#ctx0" brushRef="#br0" timeOffset="13282.281">2540 526,'15'0,"9"0,5 0,3 0,1 0,-1 0,0 0,-2 0,0 0,-2 0,1 0,-1 0,0 0,0 0,0 0,0 0,-9 0,-9 0</inkml:trace>
  <inkml:trace contextRef="#ctx0" brushRef="#br0" timeOffset="13832.58">2597 696,'1'2,"1"0,-1-1,1 1,-1 0,1 0,0-1,0 1,0-1,0 0,0 1,0-1,0 0,0 0,0 0,1-1,-1 1,0 0,1-1,-1 0,0 1,1-1,-1 0,1 0,1-1,-1 2,225 1,-30-30,-114 23,-60-1</inkml:trace>
  <inkml:trace contextRef="#ctx0" brushRef="#br0" timeOffset="14734.788">4065 300,'0'-2,"0"1,0-1,-1 0,1 0,0 1,-1-1,1 0,-1 1,1-1,-1 0,0 1,1-1,-1 1,0-1,0 1,0 0,-1-1,1 1,0 0,0 0,-1 0,1 0,0 0,-1 0,1 0,-1 0,0 0,1 1,-1-1,1 1,-1-1,0 1,0 0,1-1,-1 1,0 0,1 0,-1 0,0 1,0-1,1 0,-1 1,0-1,-1 1,-75 27,63-20,1 0,1 1,0 0,0 1,1 0,0 1,0 1,1 0,1 0,0 1,1 1,-6 10,3-3,2 0,0 0,1 1,1 1,1 0,1 0,-3 22,10-34,0-1,0 0,1 0,1 0,0 0,0 0,1 0,0-1,0 0,1 0,1 0,-1 0,1-1,1 0,0 0,0-1,0 1,1-2,0 1,0-1,1 0,0-1,0 0,0 0,0-1,1 0,0-1,0 0,0-1,0 0,0 0,0-1,2 0,26 1,0-1,1-2,-1-1,0-2,0-2,0-2,-1-1,0-2,28-12,-61 22,28-12,-1-1,0-2,-1 0,-1-2,6-6,-28 19,-1 1,-1-1,1-1,-1 1,1 0,-1-1,-1 0,1-1,-1 1,0-1,-1 1,0-1,0 0,0 0,-1-1,0 1,0-1,-1 1,0-1,0 1,-1-1,0 1,0-1,-1 0,0 1,-1-5,-5-3,-1 1,0 0,-1 0,-1 0,0 2,0-1,-1 1,-1 1,0 0,-1 0,0 2,-1-1,1 2,-2 0,1 0,-8-2,21 10,-22-13,-1 1,-1 1,0 0,0 2,-1 2,0 0,0 1,0 2,-1 1,0 0,0 2,0 2,-21 2,12 4</inkml:trace>
  <inkml:trace contextRef="#ctx0" brushRef="#br0" timeOffset="15271.151">3500 610,'765'0,"-312"-28,-351 18,-86 8,-4 3</inkml:trace>
  <inkml:trace contextRef="#ctx0" brushRef="#br0" timeOffset="43973.719">1355 442,'-1'33,"-1"1,-2-1,-1 1,-2-1,-2-1,-8 23,-68 144,63-137,24-62,-1 0,1 0,0 0,0 0,0 0,-1 0,1-1,0 1,0-1,-1 1,1-1,0 0,-1 1,1-1,-1 0,1 0,-1 0,0-1,1 1,-1 0,0 0,0-1,1 1,-1-1,0 1,-1-1,2 1,9-12,0-1,-1 0,-1 0,0-1,-1-1,0 1,-1-1,-1-1,2-11,23-50,82-137,-112 213,-1 1,1-1,0 1,0 0,0-1,-1 1,2 0,-1 0,0 0,0-1,0 1,0 0,1 0,-1 1,0-1,1 0,-1 0,1 1,-1-1,1 1,-1-1,1 1,-1 0,1-1,0 1,-1 0,1 0,-1 0,1 0,0 1,-1-1,1 0,-1 1,1-1,-1 1,1-1,-1 1,1 0,-1-1,0 1,1 0,-1 0,0 0,0 0,1 0,-1 0,0 1,0-1,0 0,0 1,-1-1,60 130,-33-59,-27-71,0 0,0 1,0-1,0 1,0-1,1 0,-1 1,1-1,-1 0,1 0,-1 1,1-1,0 0,0 0,0 0,-1 0,1 0,0 0,0 0,0 0,1 0,-1 0,0 0,0-1,0 1,1 0,-1-1,0 1,0-1,1 0,-1 1,1-1,-1 0,0 0,1 0,-1 0,0 0,1 0,-1 0,1 0,-1-1,0 1,1 0,-1-1,0 1,0-1,1 0,-1 1,0-1,0 0,0 0,0 0,0 0,0 0,0 0,0 0,0 0,0 0,0-1,118-197,-114 193,45-50,-49 54,1 1,-1 0,1 0,0-1,-1 1,1 1,0-1,0 0,-1 0,1 1,0-1,0 1,0-1,0 1,0 0,0-1,0 1,0 0,0 1,0-1,0 0,-1 1,1-1,0 1,0-1,0 1,0 0,-1 0,1-1,0 1,-1 1,1-1,0 0,0 1,2 3,-1 0,0 0,0 0,-1 0,1 0,-1 1,0-1,-1 1,1 0,-1-1,0 1,-1 0,1-1,-1 6,4 21,1-8,0 1,-2-1,-1 0,0 1,-2-1,-1 1,-1-1,-3 13,-1-12,1 1,2 0,0 0,2 0,0 0,2 0,3 13,-2-22,-2-5</inkml:trace>
  <inkml:trace contextRef="#ctx0" brushRef="#br0" timeOffset="44957.446">2173 893,'-142'271,"180"-358,108-103,-142 184,0 1,0-1,0 1,1 0,0 1,0-1,0 1,1 0,0 0,-1 1,1 0,0 0,1 0,-1 1,0-1,3 1,-6 3,0 0,-1 0,1 1,-1-1,0 1,1 0,-1-1,0 1,0 0,0 0,0 1,0-1,-1 0,1 0,-1 1,0-1,1 1,-1 0,0-1,0 1,-1 0,1-1,0 1,-1 0,0 0,0 0,0 0,0-1,0 1,0 0,-1 0,1 0,-1 0,2 11,21 110,7 14,-28-114,-1-25</inkml:trace>
  <inkml:trace contextRef="#ctx0" brushRef="#br0" timeOffset="45310.102">2118 1090,'19'-4,"11"-3,6 1,-4 6,-3 3,0 1,-2 0,0-6,1-2,-1-1,-4-4,-6-1</inkml:trace>
</inkml:ink>
</file>

<file path=ppt/ink/ink5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6:04.83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1 198,'169'22,"59"-45,43 24,-281-1</inkml:trace>
  <inkml:trace contextRef="#ctx0" brushRef="#br0" timeOffset="268.168">170 395,'39'-4,"21"-3,6 1,-3 1,-8 2,-9 1,-6 1,-12 5,-4 2,-2 0,-5 0</inkml:trace>
  <inkml:trace contextRef="#ctx0" brushRef="#br0" timeOffset="817.915">481 28,'55'34,"173"97,-223-129,-1 0,1 0,-1 0,0 0,0 1,0 0,0 0,0 0,0 0,-1 1,0-1,1 1,-2 0,1 0,0 0,-1 0,1 1,-1-1,0 1,-1-1,1 1,-1 0,0-1,0 1,0 0,-1 0,0 0,0 0,0-1,0 1,-1 0,0 0,0 0,0 0,-1-1,1 1,-1 0,-9 8,0-1,-1 0,0 0,0-1,-2-1,1 0,-1 0,-3 0,-19 14,-159 119,178-128</inkml:trace>
  <inkml:trace contextRef="#ctx0" brushRef="#br0" timeOffset="15306.937">1440 113,'-1'43,"13"169,-8-194,-5-13,1-1,0 1,0 0,1-1,-1 1,1 0,0-1,0 1,0-1,1 1,0-1,-1 0,2 0,-1 0,0 0,1 0,0 0,0 0,0-1,0 0,1 1,-1-1,1 0,0-1,-1 1,1-1,1 0,-1 1,0-2,0 1,1-1,-1 1,1-1,-1 0,1-1,0 1,9-5,-1-1,0 0,0-1,0 0,-1-1,1 0,-2-1,1-1,-1 1,-1-2,1 0,-2 0,1-1,-1 0,-1 0,0-1,-1 0,3-7,11 8,-10 43,-10-28,5 22,-6-20,0 1,0-1,1 0,0 1,0-1,0 0,1 0,0 0,0 0,1 0,-1 0,1-1,1 1,-1-1,1 0,0 0,0 0,0 0,1-1,-1 0,1 0,0 0,1 0,-1-1,0 0,1 0,0 0,0-1,0 0,0 0,6 1,-6-4,1-1,-1 1,0-1,0-1,0 1,0-1,0 0,-1 0,1-1,-1 0,0 0,0 0,0 0,-1-1,1 0,-1 0,0 0,-1-1,1 1,-1-1,0 0,0 1,-1-1,0-1,0 1,0 0,-1 0,1-5,13-27,14-49,-25 63</inkml:trace>
  <inkml:trace contextRef="#ctx0" brushRef="#br0" timeOffset="15853.402">2427 1,'-16'55,"12"-41,1 1,0-1,1 1,1-1,0 1,1 0,1-1,0 1,1-1,1 5,1-14,0-1,1 0,-1-1,1 1,-1-1,1 0,0 0,0 0,1 0,-1-1,0 0,1 0,-1-1,1 0,0 0,-1 0,1 0,0-1,0 0,0 0,-1-1,1 1,0-1,0 0,4-2,11 1,37 0,-33 1</inkml:trace>
  <inkml:trace contextRef="#ctx0" brushRef="#br0" timeOffset="16153.508">2287 423,'52'-5,"23"-1,3 0,-6-4,-12 1,-10 1,-10 2,-6 2,-4 2,-3 1,-5 1</inkml:trace>
  <inkml:trace contextRef="#ctx0" brushRef="#br0" timeOffset="16886.038">2371 593,'176'-25,"-175"25,1-1,-1 0,1 1,-1-1,1 1,-1 0,1-1,-1 1,1 0,0 0,-1 0,1 0,-1 0,1 0,-1 1,1-1,0 1,-1-1,1 1,-1-1,1 1,-1 0,0-1,1 1,-1 0,0 0,0 0,1 0,-1 1,0-1,0 0,0 0,0 1,0-1,-1 0,1 1,0-1,-1 1,1-1,-1 1,1-1,-1 1,0-1,1 1,-1 0,0-1,0 1,0-1,-1 1,1 0,0-1,0 1,-1-1,1 1,-1-1,0 1,1-1,-2 2,-93 92,16-24,78-70,0 0,0-1,0 1,0 0,0 0,0 0,0 0,1 0,-1 0,0 0,1 0,-1 0,0 0,1 1,0-1,-1 0,1 0,0 1,-1-1,1 0,0 0,0 1,0-1,0 0,0 0,0 1,1-1,-1 0,0 0,1 1,-1-1,0 0,1 0,0 0,-1 0,1 0,0 1,-1-1,1 0,0-1,0 1,0 0,0 0,0 0,0 0,0-1,0 1,0-1,0 1,1 0,-1-1,0 0,0 1,1-1,73 10,-49-12,0-1,-1-1,0-1,0-1,0-2,9-4,-4 3,-11 3</inkml:trace>
  <inkml:trace contextRef="#ctx0" brushRef="#br0" timeOffset="26557.456">3134 339,'4'0,"7"0,7 0,4 0,3 0,3 0,1 0,0 0,1 0,-1 0,0 0,-5 0</inkml:trace>
  <inkml:trace contextRef="#ctx0" brushRef="#br0" timeOffset="37664.066">5984 57,'-15'0,"-1"0,1 1,0 1,0 0,1 1,-1 1,0 0,1 1,0 1,0 0,1 1,-1 0,1 1,1 0,0 1,0 1,1 0,0 1,0 0,1 0,-3 6,3 0,-47 102,56-114,-1 0,1 0,1 0,-1 0,1 0,-1 0,2 0,-1 0,0 0,1 0,0 0,0 0,0 0,1-1,0 1,0 0,0-1,0 1,1-1,0 0,0 0,0 0,0 0,3 2,3 1,-1 0,1-1,1 0,-1-1,1 0,0 0,0-1,0 0,1-1,-1 0,1-1,0 0,0-1,0 0,-1 0,1-2,0 1,0-1,2-1,12-1,1-2,-1-1,0-1,-1-1,0-1,0-1,14-9,103-92,-134 105,0 0,-1 0,0-1,0 0,0 0,-1 0,0-1,0 1,-1-1,0-1,0 1,-1 0,0-1,-1 0,0 1,0-1,-1 0,0 0,0-3,-5 7,1 0,-1 0,0 1,0-1,0 1,-1 0,0 0,1 1,-1-1,0 1,-1 0,1 0,-1 1,1 0,-1 0,0 0,0 0,1 1,-1 0,0 0,0 1,0 0,0 0,-5 1,-15-3</inkml:trace>
  <inkml:trace contextRef="#ctx0" brushRef="#br0" timeOffset="38210.948">5447 254,'4'1,"95"20,1-5,0-4,53-3,433-11,-587 2</inkml:trace>
  <inkml:trace contextRef="#ctx0" brushRef="#br0" timeOffset="34594.419">3698 28,'0'1,"1"-1,-1 1,1-1,-1 1,1-1,-1 1,1-1,-1 1,1-1,-1 0,1 1,0-1,-1 0,1 0,0 1,-1-1,1 0,0 0,-1 0,1 0,0 0,-1 0,1 0,0 0,-1 0,1 0,0 0,-1-1,1 1,0 0,-1 0,1-1,0 1,-1 0,1-1,-1 1,1-1,-1 1,1-1,-1 1,1-1,-1 1,1-1,-1 1,0-1,1 1,-1-1,0 0,1 1,-1-1,0 0,0 1,0-1,0 0,0 1,1-1,-1 0,0 1,-1-1,1 0,0 1,0-1,0 0,0 1,0-1,-1 0,1 1,0-1,6 14,0 1,-1 1,-1-1,0 1,-1-1,0 1,-1 0,-1 0,-1 1,0-1,0 0,-2 5,1 9,-31 289,33-312,-1-6</inkml:trace>
  <inkml:trace contextRef="#ctx0" brushRef="#br0" timeOffset="35275.979">4008 113,'-76'62,"41"-38,29-21,0 0,0 1,0 0,0 0,1 0,0 1,0 0,0-1,0 2,1-1,0 1,0-1,0 1,1 0,0 0,-2 7,5-9,1 0,0 1,1-1,-1 0,1 0,-1 0,1 0,0 0,1 0,-1-1,1 1,-1-1,1 1,0-1,0 0,1 0,-1 0,1-1,-1 1,1-1,0 0,0 0,0 0,0-1,0 1,0-1,3 1,26 16,-29-16,0 1,-1 0,1 0,0 0,-1 0,0 1,0-1,0 1,0 0,-1 0,1 0,-1 0,0 0,0 1,-1-1,1 3,3 13</inkml:trace>
  <inkml:trace contextRef="#ctx0" brushRef="#br0" timeOffset="36143.088">4375 85,'-1'-1,"0"0,0 0,0 0,0 0,-1 0,1 0,0 0,-1 0,1 1,-1-1,1 0,0 1,-1 0,1-1,-1 1,0 0,1-1,-1 1,1 0,-1 0,1 1,-1-1,1 0,-1 0,1 1,-1-1,1 1,-1-1,1 1,-1 0,1-1,0 1,-1 0,1 0,-1 1,-6 2,0 0,0 1,1 0,-1 0,1 1,0 0,1 0,-1 1,1 0,1 0,-1 0,-2 6,6-10,0 1,0-1,0 1,0 0,1 0,0-1,0 1,0 0,0 0,0 0,1 1,-1-1,1 0,1 0,-1 0,0 0,1 0,0 0,0 0,0 0,0 0,1 0,-1-1,1 1,0 0,0-1,1 0,0 2,142 137,-142-137,0 1,0-1,-1 1,1-1,-1 1,-1 0,1 0,-1 0,0 0,0 0,-1 0,0 0,0 0,0 1,-1-1,1 0,-2 0,1 0,-1 0,0-1,0 1,0 0,-1-1,0 1,0-1,0 0,-1 0,0 0,0-1,0 1,0-1,-1 0,0 0,-4 3,0-1,-1-1,1 0,-1-1,0 0,0 0,0-1,0 0,-1-1,1 0,-1-1,1 0,-1-1,1 0,-11-1,18 1,1 0,0 0,0 0,-1-1,1 1,0 0,0-1,0 0,0 1,0-1,0 0,0 0,0 0,0-1,0 1,0 0,0-1,1 1,-1-1,1 1,-1-1,1 0,0 0,-1 1,1-1,0 0,0 0,0 0,1-1,-1 1,0 0,1 0,-1 0,1 0,0-1,0 1,0 0,0 0,0 0,0-1,1 1,-1 0,1 0,0-1,1-5,0 0,1 0,0 0,1 0,0 1,0-1,1 1,0 0,0 0,0 1,3-2,121-74,-110 73</inkml:trace>
  <inkml:trace contextRef="#ctx0" brushRef="#br0" timeOffset="36747.217">4629 311,'14'0,"15"0,7 0,2 0,0-5,-3-1,-1-1,-3 2,-1 2,-1 1,-1-4,0-1,0 1,0 1,0 2,0 1,-10 1,-7 1</inkml:trace>
  <inkml:trace contextRef="#ctx0" brushRef="#br0" timeOffset="37017.67">4686 480,'9'4,"14"3,6-1,4-1,1-1,0-2,-2-1,-1-5,-1-3,-1 1,0 0,-1-2,0-1,0 2,-5 2</inkml:trace>
  <inkml:trace contextRef="#ctx0" brushRef="#br1" timeOffset="48147.226">932 988,'75'13,"1"-4,1-3,-1-4,1-2,-1-4,6-5,379-20,-85 11,41 18,-179 2,-53 10,-131-6,0-2,0-3,0-2,11-3,18-7,0 4,1 4,0 3,0 4,13 6,36 2,1-5,83-7,-77-2,139-30,-132 8,140-6,474 31,-591-28,-144 26,-2 0</inkml:trace>
</inkml:ink>
</file>

<file path=ppt/ink/ink5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01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114 791,'0'-17,"0"21,-17 275,-6-63,15-198,3-24,0-33,9-3,1 1,1 0,3 0,1 0,2 1,2 1,2 0,1 1,2 1,1 1,2 0,2 2,23-27,-31 38,2 1,1 0,0 2,2 0,0 1,1 1,1 1,0 1,1 1,1 1,0 2,1 0,3 1,-27 9,1 1,0-1,0 1,1-1,-1 1,0 0,0 1,1-1,-1 0,0 1,1 0,-1 0,0 0,1 0,-1 0,0 1,1 0,-1-1,0 1,0 0,0 1,0-1,0 1,0-1,0 1,0 0,0 0,-1 0,1 0,-1 0,1 1,-1-1,0 1,0 0,0-1,0 1,-1 0,1 0,-1 0,0 0,0 1,1 6,-1 0,0 0,-1 0,0 0,-1 0,0-1,0 1,-1 0,-1 0,1-1,-2 1,1-1,-1 0,-1 0,1 0,-2 0,-2 3,-117 125,112-125,-1-1,-1 0,0-1,-1 0,0-2,0 0,0 0,-1-2,-1 0,-1 0,17-5,0 0,1 0,-1-1,0 1,0 0,1-1,-1 0,0 1,0-1,0 0,1 0,-1 0,0 0,0 0,0 0,0-1,1 1,-1-1,0 1,0-1,1 0,-1 1,0-1,1 0,-1 0,1 0,-1 0,1-1,-1 1,1 0,0 0,0-1,0 1,-1-1,2 1,-1-1,0 0,0 1,0-1,1 0,-1 0,1 1,-1-1,1 0,0 0,0 0,-1 0,2 1,-1-1,0 0,0 0,0 0,1 0,21-41,-8 26</inkml:trace>
  <inkml:trace contextRef="#ctx0" brushRef="#br0" timeOffset="1113.849">932 566,'4'106,"-4"-103,1 1,1-1,-1 0,0 0,1 0,-1 0,1 0,0 0,0-1,0 1,1-1,-1 1,0-1,1 0,0 0,-1 0,1 0,0 0,0 0,0-1,0 0,1 1,-1-1,0 0,0-1,1 1,-1-1,0 1,1-1,-1 0,13-3,-1 0,0-1,0 0,0-1,0-1,-1-1,0 0,0-1,-1 0,0-1,0 0,-1-1,-1 0,1-1,-2-1,2-1,7-6,-18 19,-1-1,0 0,1 0,-1 0,1 0,-1 1,1-1,-1 0,1 1,0-1,-1 0,1 1,0-1,-1 1,1-1,0 1,0-1,0 1,0-1,-1 1,1 0,0 0,0-1,0 1,0 0,0 0,0 0,0 0,0 0,-1 0,1 0,0 0,0 0,0 1,0-1,0 0,0 1,0-1,-1 0,1 1,0-1,0 1,-1-1,1 1,0 0,0-1,-1 1,1 0,-1-1,1 1,-1 0,1 0,-1-1,1 1,-1 0,0 0,1 0,-1 0,0 0,0 0,0-1,0 1,1 0,-1 1,1 4,1 0,0 0,0 0,1 0,0 0,0 0,0-1,1 1,0-1,0 0,0 0,1-1,-1 1,1-1,0 0,0 0,1-1,-1 0,1 1,0-2,0 1,0-1,0 0,0 0,2 0,0-1,1 0,-1-1,1 0,-1 0,1-1,-1 0,1 0,-1-1,0 0,0-1,0 0,0 0,0 0,-1-1,1 0,-1-1,0 0,0 0,-1 0,1-1,-1 0,-1 0,1-1,2-4,2 0,-2-2,0 1,1 0,1 0,0 1,1 0,0 1,0 0,1 1,1 0,-1 1,1 0,1 1,-1 1,1 0,1 1,-1 0,6 0,-17 5,0-1,0 1,0 0,0 0,-1 0,1 1,0-1,0 1,0 0,-1-1,1 1,0 1,-1-1,1 0,-1 0,0 1,1 0,-1-1,0 1,0 0,0 0,0 0,0 0,0 1,-1-1,1 0,-1 1,1-1,-1 1,0-1,0 1,0 0,0-1,-1 1,1 0,-1 0,0 0,1 5,-1 1,0-1,0 1,-1 0,0-1,-1 0,1 1,-2-1,1 0,-1 0,-3 6,3-7,0 0,-1 1,1-1,-2-1,1 1,-1 0,0-1,0 0,0 0,-1-1,0 0,0 0,-1 0,1 0,-1-1,0 0,0-1,0 1,-1-2,1 1,-8 1,15-4,0 0,0 0,0-1,1 1,-1 0,0 0,0 0,0-1,0 1,0 0,0 0,0 0,0-1,1 1,-1 0,0 0,0-1,0 1,0 0,0 0,0-1,0 1,-1 0,1 0,0-1,0 1,0 0,0 0,0 0,0-1,0 1,0 0,-1 0,1 0,0-1,0 1,0 0,0 0,-1 0,1 0,0 0,0-1,0 1,-1 0,1 0,0 0,0 0,0 0,-1 0,1 0,0 0,22-11,205-16,-205 19,0 0,-1-1,0-1,0-1,-1-1,0-1,-1 0,-1-2,0 0,-1-1,-1-1,0 0,-1-1,-1-1,-1 0,-1-1,0 0,-2-1,9-15,-3-1,0-1,-3 0,-1-1,6-34,2-19,-20 91,0 1,0-1,0 1,0-1,-1 1,1-1,0 1,0-1,-1 1,1-1,0 1,-1-1,1 1,0-1,-1 1,1 0,-1-1,1 1,0-1,-1 1,1 0,-1 0,1-1,-1 1,1 0,-1 0,0 0,1 0,-1-1,1 1,-1 0,1 0,-1 0,1 0,-1 0,0 0,1 1,-1-1,1 0,-1 0,1 0,-1 0,1 1,-1-1,1 0,-1 0,1 1,-1-1,1 1,-1-1,1 0,0 1,-1-1,1 1,0-1,-1 1,-26 23,13-4,1 0,1 1,1 1,0 0,2 0,1 1,-5 22,1-9,0-3,3-12,1-1,1 2,0-1,2 1,0 0,2 0,0 0,2 1,0-1,1 0,2 1,0-1,2 4,-3-21,1 0,0-1,0 1,0 0,0-1,1 1,0-1,-1 0,2 0,-1 0,0 0,1-1,0 1,0-1,0 0,0 0,0 0,1-1,-1 1,1-1,-1 0,1-1,0 1,0-1,0 0,0 0,0 0,0-1,0 1,4-2,10 0,-1 0,0-2,0 0,0-1,0-1,-1-1,16-7,153-81,-167 83,-18 13,0-1,0 0,0 0,-1 1,1-1,-1 0,1 1,-1-1,1 1,-1-1,0 1,1-1,-1 1,0-1,0 1,0-1,0 1,0-1,-1 1,1-1,0 1,-1-1,1 0,-1 1,0-1,1 0,-1 1,0-1,0 1,-1 4,1 0,0-3,-1 1,1 0,0 0,0 0,0 0,0 0,1 0,0 0,0 0,0 0,0 0,0 1,1-1,0 0,0 0,0-1,0 1,1 0,-1 0,1 0,0-1,0 1,1-1,-1 0,1 1,-1-1,3 1,12 4</inkml:trace>
  <inkml:trace contextRef="#ctx0" brushRef="#br0" timeOffset="3464.558">3641 566,'-15'3,"0"1,1 0,-1 2,1-1,0 2,1 0,-1 0,2 2,-1-1,1 2,0-1,1 2,0-1,0 2,2-1,-1 1,1 1,-3 7,9-17,1 1,-1 0,1 0,0 0,0 0,0 0,1 0,-1 1,1-1,0 1,0-1,1 1,-1-1,1 1,0-1,0 1,1-1,-1 1,1-1,0 1,0-1,0 1,1-1,0 0,0 0,0 0,0 0,0 0,1 0,0-1,0 1,0-1,0 0,0 0,1 0,-1 0,1 0,0-1,0 1,0-1,0 0,0-1,1 1,-1-1,0 0,2 1,10-4,0 0,-1-1,0 0,0-2,0 1,0-2,-1 0,1-1,-2 0,1-1,-1-1,0 0,-1-1,0 0,0-1,-1 0,-1-1,0 0,6-9,23-23,-2-2,-2-1,-2-2,-2-2,-2 0,-3-2,14-38,-35 76,1-1,-2 0,0 0,-1-1,-1 1,0-1,-1 0,-1-4,0 16,-1-1,0 0,0 0,0 0,0 1,-1-1,0 0,0 1,-1 0,1-1,-1 1,0 0,-1 0,1 1,-1-1,0 1,0 0,0 0,-1 0,1 0,-1 1,0 0,0 0,-4-2,5 3,0 1,1-1,-1 1,0 0,0 1,1-1,-1 0,0 1,0 0,0 0,0 0,0 0,1 1,-1 0,0 0,0 0,0 0,1 0,-1 1,1-1,-1 1,1 0,0 0,-1 0,1 1,-1 1,-69 81,68-78,-6 10,0 0,1 1,1 1,0 0,1 0,2 0,0 1,1 0,0 0,2 1,1-1,0 1,1-1,2 11,3-15,0 0,1-1,1 0,0 0,1 0,1-1,0 0,1-1,1 1,0-2,0 1,1-2,1 1,0-1,0-1,1 0,1-1,0-1,0 0,3 1,64 16,-57-22</inkml:trace>
  <inkml:trace contextRef="#ctx0" brushRef="#br0" timeOffset="3767.687">4318 453,'-8'21,"1"0,1 1,1 0,1 1,1-1,1 1,0 0,2-1,1 1,1 0,1 7,-2-26,0 1,0-1,0 0,0 0,1 1,0-1,0 0,0 0,0 0,0-1,1 1,0 0,-1-1,2 0,-1 0,0 0,0 0,1 0,0 0,-1-1,1 0,0 0,0 0,1 0,-1-1,0 1,0-1,1 0,-1-1,1 1,-1-1,0 1,1-1,-1-1,1 1,-1-1,1 1,-1-1,0-1,1 1,1-1,2-2,1 1,0-1,-1-1,0 1,0-1,0-1,0 0,-1 0,0 0,0-1,-1 0,0 0,0-1,-1 1,0-1,0-1,0 1,-1-1,-1 1,0-1,0 0,0-1,-1 1,-1 0,1-1,-2 1,1 0,-1-1,-1 1,1-1,-2 1,1-1,-1 1,-3-7,3 12,1 0,-1 0,0 0,-1 1,1-1,-1 1,1-1,-1 1,0 0,0 0,-1 0,1 1,-1-1,1 1,-1-1,0 1,0 1,0-1,0 0,0 1,0 0,0 0,0 0,0 1,-1-1,1 1,0 0,-1 0,1 0,0 1,-1 0,-8 0,1 1,0 1,0 0,0 1,0 0,0 1,1 1,0-1,0 2,-2 1,-9 7,4-2</inkml:trace>
  <inkml:trace contextRef="#ctx0" brushRef="#br0" timeOffset="4219.032">4742 509,'-3'9,"-2"4,0 1,1-1,1 1,0 0,1 0,0-1,1 2,1-1,0 0,1 0,0 0,2 0,-1-1,1 1,-2-12,0 0,0 0,0-1,0 1,0 0,0-1,0 1,0-1,1 1,-1-1,1 0,-1 0,1 1,-1-1,1 0,0 0,-1 0,1-1,0 1,0 0,0-1,-1 1,1-1,0 0,0 1,0-1,0 0,0 0,0 0,0 0,0-1,0 1,0 0,0-1,-1 0,1 1,0-1,0 0,64-41,87-96,-152 138,0 0,0 0,0 0,0 0,1 0,-1 0,0 0,0 0,0 0,0 0,0 1,0-1,0 0,1 1,-1-1,0 1,0-1,-1 1,1 0,0-1,0 1,0 0,0 0,0-1,-1 1,1 0,0 0,-1 0,1 0,-1 0,1 0,-1 0,1 0,-1 0,0 0,1 1,-1-1,0 0,0 0,0 0,0 0,0 0,0 0,0 1,0-1,-1 0,1 0,0 0,-1 0,1 0,-1 0,0 1,6 20,-4-20,-1 0,1 0,0 0,0 0,-1 0,1-1,1 1,-1 0,0-1,0 1,1-1,-1 1,0-1,1 1,0-1,-1 0,1 0,0 0,-1 0,1 0,0 0,0-1,0 1,0 0,0-1,0 0,0 1,0-1,0 0,0 0,0 0,0 0,0 0,0-1,0 1,0-1,0 1,0-1,0 0,-1 0,1 1,1-2,64-57,-62 53,0 0,-1-1,1 0,-1 0,0 0,-1-1,0 1,0-1,-1 0,0 0,0 0,-1 0,0 0,0 0,-1 0,0 0,0 0,-1-1,-5-9</inkml:trace>
  <inkml:trace contextRef="#ctx0" brushRef="#br0" timeOffset="4634.472">5363 734,'121'-181,"-121"180,0 0,0 0,1 0,-1 0,1 0,-1 0,1 0,-1 0,1 0,0 0,-1 0,1 0,0 0,0 0,0 1,0-1,0 0,0 1,0-1,0 1,0-1,0 1,0-1,0 1,0 0,0-1,0 1,0 0,0 0,1 0,-1 0,0 0,0 0,0 0,0 0,0 0,1 1,-1-1,0 0,0 1,0-1,0 1,0-1,0 1,0 0,0-1,0 1,0 0,-1 0,1 0,0-1,0 1,-1 0,1 0,-1 0,1 0,-1 0,1 0,-1 0,1 1,-1-1,0 0,0 0,1 0,-1 1,0 3,1 0,0 0,0 0,0 0,1 0,0 0,0 0,0 0,0-1,1 1,0-1,0 0,0 1,0-1,1-1,-1 1,1 0,0-1,0 0,1 0,-1 0,1 0,-1-1,1 0,0 0,0 0,0 0,0-1,0 0,0 0,0 0,0-1,0 0,3 0,1-3,0 0,-1 0,1-1,-1 0,0-1,0 0,0 0,-1-1,1 0,-2 0,1-1,0 0,-1 0,-1 0,1-1,-1 0,0 0,-1 0,0-1,0 1,-1-1,0 0,-1 0,0 0,3-13</inkml:trace>
  <inkml:trace contextRef="#ctx0" brushRef="#br0" timeOffset="7615.012">6407 876,'57'-37,"-43"23,91-93,-48 54,-33 28,1 2,1 1,1 1,1 1,0 1,2 2,2 0,-30 15,0 1,0 0,0 0,0 0,0 0,0 0,0 0,0 0,1 1,-1-1,0 1,0-1,0 1,1 0,-1 0,0 0,0 0,1 0,-1 1,0-1,0 1,1 0,-1-1,0 1,0 0,0 0,0 0,0 0,0 1,-1-1,1 0,0 1,0 0,-1-1,1 1,-1 0,0 0,1-1,-1 1,0 0,0 0,0 0,-1 1,1-1,0 0,-1 0,1 2,-1 168,0-164,0 0,0 0,-1 0,0 0,0-1,-1 1,0 0,0-1,-1 1,0-1,0 0,-1 0,0 0,0-1,0 1,-1-1,0 0,0 0,-1 0,0-1,0 0,0 0,-1-1,1 1,-1-1,0-1,-5 3,4-3,-1 0,0 0,0 0,0-1,0 0,0-1,0 0,-1-1,1 0,0 0,0-1,0 0,-1 0,1-1,0-1,0 1,1-1,-1-1,1 0,-1 0,1 0,1-1,-1-1,1 1,-1-1,1 0,1-1,0 1,0-1,0-1,0 1,0-3,5 7,0 0,0-1,1 1,-1 0,1-1,0 1,-1-1,2 1,-1 0,0-1,1 1,-1 0,1-1,0 1,0 0,0 0,1 0,0-1,8-13</inkml:trace>
  <inkml:trace contextRef="#ctx0" brushRef="#br0" timeOffset="12021.185">7226 424,'1'-1,"0"0,0 0,0 0,0 1,0-1,0 0,0 1,0-1,0 0,0 1,1 0,-1-1,0 1,0 0,0-1,1 1,-1 0,0 0,0 0,1 0,-1 0,0 0,0 1,1-1,-1 0,0 1,0-1,0 1,1-1,-1 1,0-1,0 1,0 0,0 0,0-1,0 1,0 0,-1 0,1 0,0 0,0 0,-1 0,1 0,0 0,5 5,0-1,0 1,-1 0,0 1,0-1,0 1,-1 0,0 1,0-1,0 1,-1-1,-1 1,1 0,-1 0,-1 0,1 0,-1 0,-1 1,1-1,-2 0,1 0,-2 7,-1 8,-2-1,0 0,-2 0,0-1,-1 0,-2 0,-7 12,2-12,16-39,12-15,1 0,2 2,1 0,1 1,2 1,0 0,3 2,11-12,-24 30,0 0,0 1,0 0,1 0,0 1,1 1,-1 0,1 1,5-2,-15 6,0 1,0-1,-1 0,1 1,0 0,0-1,0 1,0 0,0 0,0 0,0 0,0 0,-1 1,1-1,0 0,0 1,0-1,0 1,-1 0,1 0,0 0,0 0,-1 0,1 0,-1 0,1 0,-1 1,0-1,1 0,-1 1,0-1,0 1,0 0,0-1,0 1,0 0,-1 0,1-1,0 1,-1 0,1 1,7 83,-8-82,-28 197,27-201,1 1,-1-1,1 1,-1-1,1 1,0-1,-1 1,1 0,0-1,-1 1,1-1,0 1,0 0,-1-1,1 1,0 0,0-1,0 1,0 0,0-1,0 1,0 0,0-1,0 1,0 0,1-1,-1 1,0 0,0-1,1 1,-1-1,0 1,1 0,-1-1,0 1,1-1,-1 1,1-1,-1 1,1-1,-1 1,1-1,-1 0,1 1,0-1,-1 0,1 0,-1 1,1-1,0 0,-1 0,1 0,0 0,-1 1,1-1,0 0,-1 0,1-1,0 1,-1 0,1 0,0 0,-1 0,1 0,0-1,-1 1,1 0,-1-1,1 1,0 0,151-147,-132 127,-3 2,1 1,0 1,1 1,1 0,0 2,1 0,11-5,-31 18,-1-1,1 1,-1 0,1-1,0 1,-1 0,1-1,0 1,0 0,-1 0,1-1,0 1,0 0,-1 0,1 0,0 0,0 0,-1 0,1 0,0 0,0 1,-1-1,1 0,0 0,-1 1,1-1,0 0,-1 1,1-1,0 1,-1-1,1 0,-1 1,1 0,-1-1,1 1,-1-1,1 1,-1 0,1-1,-1 1,0 0,1-1,-1 1,0 0,0-1,0 1,0 0,1 0,-1-1,0 1,0 0,0 0,0-1,-1 1,1 0,0 0,0-1,0 1,-1 0,1 0,-14 48,-38 120,48-117,8-34</inkml:trace>
  <inkml:trace contextRef="#ctx0" brushRef="#br0" timeOffset="12936.058">8439 509,'-20'6,"1"0,0 2,0 0,1 1,0 1,1 0,0 2,0 0,2 1,-1 0,-6 9,19-20,0 1,0-1,1 1,-1 0,1 0,0 0,-1 1,1-1,1 0,-1 1,0-1,1 1,0 0,0-1,0 1,0 0,1 0,-1 0,1 0,0-1,0 1,0 0,1 0,-1 0,1 0,0-1,0 1,0 0,1-1,-1 1,1-1,0 1,0-1,0 0,1 1,-1-1,1-1,-1 1,1 0,0-1,0 1,0-1,1 0,-1 0,1 1,3-2,0 1,-1-1,1 0,0-1,0 1,-1-1,1-1,0 1,0-1,-1-1,1 1,-1-1,1 0,-1 0,0-1,1 0,-1 0,-1 0,1-1,0 0,-1 0,0-1,2 0,101-121,-36 20,-76 147,0-26,1-1,0 1,1-1,0 1,1 0,1 0,0 0,1 0,1 0,0-1,1 1,1 2,0-11,1-1,0 0,0 0,0 0,0-1,1 1,0-1,0-1,0 1,0-1,0 0,1 0,-1-1,1 0,0 0,0 0,0-1,0 0,0-1,0 1,0-1,0-1,0 1,3-2,17-2,0-2,0-1,0-2,-1 0,0-2,-1 0,0-2,-1-1,0-1,-1-1,-1 0,3-5,14-14,-1-3,-2 0,-1-2,-2-2,26-44,-47 67,-1-1,-1 0,-1-1,0 0,-2 0,0-1,3-20,-9 39,-1-1,1 1,-1 0,1-1,-1 1,0 0,0-1,-1 1,1 0,-1-1,0 1,0 0,0 0,0 0,0-1,-1 1,1 0,-1 1,0-1,0 0,0 0,0 1,0-1,-1 1,1 0,-1 0,1 0,-1 0,0 0,0 1,0-1,0 1,0-1,0 1,0 0,-1 1,1-1,0 0,-1 1,1 0,0 0,-1 0,1 0,0 0,-1 1,1-1,0 1,0 0,-1 0,-11 6,1 1,0 0,0 1,1 0,0 1,0 0,2 1,-1 1,1 0,1 0,0 1,-5 10,2-4,1-1,1 2,0-1,2 1,1 1,0 0,1 0,2 1,0-1,1 1,1 0,1 0,1 0,1 6,1-20,1-1,-1 0,2 0,-1-1,0 1,1 0,1-1,-1 1,1-1,0 0,0 0,1-1,-1 1,1-1,0 0,1 0,0-1,-1 0,1 0,1 0,-1 0,0-1,1 0,2 0,7 3,0 0,0-1,1-1,0-1,0 0,0-1,0-1,0-1,16-1,4-6,-1-1,0-2,0-2,-1-1,-1-2,0-1,-1-2,-1-1,0-2,-2 0,0-3,-2 0,-1-2,-1 0,-1-2,-1-1,-1-1,-2-1,-1-1,-2-1,5-13,-19 38,1 1,-2 0,1-1,-1 0,0 0,-1 0,0 0,0-1,-1 1,0 0,0-1,-1 1,0-1,-1-5,0 12,0 0,1 1,-1 0,0-1,0 1,0-1,-1 1,1 0,0 0,0 0,-1 0,1 0,0 0,-1 0,1 0,-1 0,1 0,-1 1,0-1,1 1,-1-1,0 1,1 0,-1 0,0 0,1 0,-1 0,0 0,1 0,-1 0,0 0,1 1,-1-1,0 1,1 0,-1-1,1 1,-1 0,1 0,-1 0,-63 36,43-21,1 1,2 1,-1 1,2 0,1 2,0 0,2 0,0 2,1 0,2 0,0 1,2 1,0 0,-2 14,10-29,1-1,0 1,0-1,1 1,0-1,1 1,0 0,1-1,0 0,0 1,1-1,0 0,1 0,-1-1,2 1,-1-1,2 1,-1-2,1 1,0 0,0-1,1 0,0-1,0 0,1 0,-1 0,1-1,1 0,-1 0,1-1,0-1,-1 1,2-1,-1-1,0 1,1-2,-1 1,1-1,-1-1,1 0,-1 0,1-1,0 0,75-21,-60 11</inkml:trace>
  <inkml:trace contextRef="#ctx0" brushRef="#br0" timeOffset="14417.801">10894 537,'-13'-5,"-1"1,1 1,-1 0,0 1,0 1,0 0,0 0,-1 2,1 0,0 0,0 1,0 1,1 0,-1 1,-10 5,17-6,1 0,-1 1,1 0,0 0,1 0,-1 1,1 0,0 0,0 0,0 1,1-1,0 1,0 0,0 1,1-1,0 0,0 1,0 0,1 0,0 0,1 0,-1 0,1 0,1 0,-1 0,1 1,1-1,-1 0,2 6,-1-10,0-1,0 0,1 0,-1 0,0 0,1 0,0-1,-1 1,1 0,0-1,0 1,0-1,0 1,0-1,0 0,0 0,0 0,0 0,1 0,-1-1,0 1,1-1,-1 1,1-1,-1 0,0 0,1 0,-1 0,1 0,-1-1,0 1,1-1,-1 1,0-1,2 0,79-39,-82 39,27-18,-2 0,-1-2,0-1,-2-1,0-1,7-11,-30 34,0 0,0 0,1 0,-1 0,0 0,1 0,-1 0,1 0,0 0,-1 0,1 0,0 0,-1 1,1-1,0 0,0 0,0 1,-1-1,1 0,0 1,0-1,0 1,0-1,0 1,0 0,0-1,1 1,-1 0,0 0,0 0,0 0,0 0,0 0,0 0,0 0,0 0,1 0,-1 1,0-1,0 0,0 1,0-1,0 1,0-1,0 1,0-1,-1 1,1 0,0-1,0 1,0 0,-1 0,1 0,0 0,-1 0,1 0,9 25,42 75,-50-99,0 1,0 0,0 0,1-1,0 1,-1-1,1 0,0 0,0 0,0 0,0-1,0 1,0-1,1 0,-1 1,1-2,-1 1,0 0,1-1,-1 1,1-1,-1 0,1 0,0-1,-1 1,0-1,1 1,-1-1,3-1,76-62,-58 40,-24 24,15-16,1 1,1 1,0 0,1 1,0 1,1 0,0 2,16-7,-33 16,0 1,1-1,-1 0,0 1,0-1,0 1,0 0,1 0,-1 0,0 0,0 0,0 0,1 0,-1 1,0-1,0 1,0 0,0 0,0 0,0-1,0 2,0-1,0 0,0 0,-1 1,1-1,0 1,-1-1,0 1,1 0,-1-1,0 1,0 0,1 0,-2 0,1 0,0 0,0 0,-1 0,1 1,-1-1,1 0,-1 0,0 2,4 99,-4-102,1-1,0 1,0 0,0 0,0 0,0-1,0 1,0 0,0-1,1 1,-1-1,0 1,0-1,0 0,1 0,-1 1,0-1,0 0,0 0,1 0,-1 0,0 0,0-1,1 1,-1 0,0 0,0-1,0 1,1-1,-1 1,0-1,0 0,0 1,0-1,0 0,0 0,0 1,0-1,-1 0,1 0,0 0,0 0,-1 0,1 0,-1 0,1-1,0 0,5-3,22-15,-9 4,1 1,1 1,0 0,1 2,1 1,0 1,23-8,-45 17,0 1,1-1,-1 1,0-1,1 1,-1 0,1-1,-1 1,0 0,1 0,-1 0,1 0,-1 0,0 0,1 0,-1 1,1-1,-1 0,0 1,1-1,-1 1,0 0,0-1,1 1,-1 0,0 0,0 0,0-1,0 1,0 0,0 1,0-1,0 0,-1 0,1 0,0 0,-1 1,1-1,0 0,-1 1,0-1,1 0,-1 1,0-1,0 1,0-1,0 0,0 1,0-1,0 1,0-1,0 0,-1 1,-21 75,21-76,0 0,-1 1,1-1,1 0,-1 1,0-1,0 1,0-1,1 1,-1-1,1 1,-1-1,1 1,0 0,-1-1,1 1,0 0,0-1,0 1,0 0,0-1,1 1,-1-1,0 1,1 0,0-1,-1 1,1-1,0 1,-1-1,1 1,0-1,0 0,0 1,0-1,1 0,-1 0,0 0,0 0,1 0,-1 0,1 0,-1 0,9-3,0-1,-1 1,0-2,1 1,-1-1,0-1,-1 1,1-1,-1-1,0 0,2-2,14-9,-5 5,-6 2,1 0,1 1,0 0,0 2,0 0,1 0,0 2,0 0,3 0,-17 5,0-1,0 1,0 0,0 0,0 0,0 0,0 0,0 1,0-1,-1 1,1-1,0 1,0-1,0 1,-1 0,1 0,0 0,-1 0,1 0,0 1,-1-1,0 0,1 1,-1-1,0 1,0-1,0 1,0-1,0 1,0 0,0 0,0 0,-1-1,1 1,-1 0,1 0,-1 0,0 0,0 0,0 0,0 0,0 0,0 0,0 0,-1-1,0 2,-20 94,19-93,-3 14,3-4</inkml:trace>
  <inkml:trace contextRef="#ctx0" brushRef="#br0" timeOffset="14917.6">12475 509,'-10'8,"1"1,-1 0,1 0,1 1,0 0,0 1,1-1,1 2,0-1,0 0,1 1,0 0,1 1,1-1,0 1,0-1,2 1,-1 1,3-11,-1 0,1 0,0-1,0 1,1-1,-1 1,0-1,1 1,-1-1,1 0,0 0,0 0,0 0,0 0,0 0,0 0,1-1,-1 1,0-1,1 0,-1 1,1-1,0 0,-1-1,1 1,0 0,0-1,-1 1,1-1,0 0,0 0,2-1,91-14,-88 13,0-1,0 1,-1-2,1 1,-1-1,0 0,0 0,0-1,-1 0,0 0,0-1,0 0,0 0,-1 0,0-1,0 1,-1-1,0 0,0-1,-1 1,1-1,-2 1,1-1,-1 0,0 0,-1 0,0 0,0 0,-1-1,0 1,0 0,-1 0,0 0,0 0,-3-8,0 12,1 0,-1 0,0 0,0 1,-1-1,1 1,-1 0,1 0,-1 1,0-1,0 1,0 0,0 0,-1 1,1 0,-1 0,1 0,0 0,-1 1,1 0,-1 0,1 1,-1-1,-3 2,6-2,-22 1</inkml:trace>
  <inkml:trace contextRef="#ctx0" brushRef="#br0" timeOffset="19721.163">12786 509,'103'-17,"-101"18,0 0,0 1,-1-1,1 0,0 1,-1 0,1-1,-1 1,0 0,1 0,-1-1,0 1,0 0,0 0,-1 0,1 1,0-1,-1 0,1 0,-1 0,0 0,0 1,0-1,0 0,0 0,0 0,0 1,-1-1,1 0,-1 0,0 0,1 0,-1 0,0 26,0-23,1 0,0 0,1-1,-1 1,1 0,0 0,0-1,0 1,1 0,0-1,0 0,0 1,0-1,1 0,-1 0,1 0,0 0,0 0,1-1,-1 0,1 1,0-1,0-1,0 1,0 0,0-1,0 0,1 0,-1 0,1-1,-1 1,1-1,0 0,0 0,-1-1,1 0,0 1,0-2,0 1,4-1,4-5,0-1,-1 0,0 0,0-1,-1-1,0 0,0 0,-1-1,-1-1,1 0,-2 0,1-1,-2 0,1 0,-2 0,0-1,0 0,0-4,3-45,-14 61,1 6</inkml:trace>
  <inkml:trace contextRef="#ctx0" brushRef="#br0" timeOffset="20223.534">13350 650,'20'-20,"52"-71,-37 22,-33 119,-1-44,1-1,0 1,0-1,1 1,0-1,0 0,0 0,0 0,1 0,0-1,0 1,0-1,0 0,1 0,0-1,-1 1,1-1,1 0,-1-1,0 1,1-1,-1 0,1 0,0-1,0 1,-1-1,1-1,0 1,0-1,0 0,0 0,0-1,0 1,0-1,-1-1,1 1,0-1,-1 0,1 0,-1-1,0 0,2-1,9-5,0-1,-1 0,0-1,-1-1,0-1,-1 0,-1 0,0-1,0-1,4-9,5-40,-19 42</inkml:trace>
  <inkml:trace contextRef="#ctx0" brushRef="#br0" timeOffset="20539.022">14253 0,'0'20,"0"29,0 12,0 1,0-6,0-8,0-7,0-6,0-3,0-4,0 0,0-1,0-1,0 1,0 1,-5-5,-1-11,0-8</inkml:trace>
  <inkml:trace contextRef="#ctx0" brushRef="#br0" timeOffset="20788.392">13999 255,'44'10,"42"3,16-1,1-2,-8-8,-15-4,-16-2,-19 0</inkml:trace>
  <inkml:trace contextRef="#ctx0" brushRef="#br0" timeOffset="23859.121">14902 255,'-17'255,"14"-246,1 1,0-1,1 1,0-1,0 1,1-1,0 1,1 0,0-1,0 1,1-1,0 0,1 1,0-1,0 0,1 0,2 1,-5-8,1-1,-1 1,1-1,-1 1,1-1,0 0,0 0,0 0,0 0,0 0,0 0,0 0,0-1,0 1,0-1,0 0,0 1,0-1,0 0,1 0,-1 0,0-1,0 1,0 0,0-1,0 0,0 1,0-1,0 0,0 0,0 0,0 0,0 0,-1-1,1 1,0 0,-1-1,1 0,60-62,-37 30,-2-1,-2-2,-1 0,-2-1,-1-1,-2-2,-8 27,-3 20,-4 28,0-27,-2 506,1-492,0 0,-1-1,-1 1,-1 0,0-1,-2 0,0 0,-2-1,0 1,-1-2,-1 1,0-1,-10 10,-44 19,63-46,-1 0,0 0,0 0,0-1,0 1,0-1,1 1,-1-1,0 0,0 0,0 1,0-1,0-1,0 1,0 0,0 0,0-1,0 1,0-1,0 0,0 0,1 1,-1-1,0 0,1 0,-1-1,0 1,1 0,-1 0,1-1,0 1,-1-1,1 1,0-1,0 0,0 0,0-1,-2-9,0-1,2 1,-1-1,2 1,0-1,0 1,1-1,1 0,0 1,0 0,1-1,1 1,0 1,1-1,0 0,1 1,4-6,3-13,24-54,-26 59</inkml:trace>
  <inkml:trace contextRef="#ctx0" brushRef="#br0" timeOffset="24308.308">15523 396,'0'5,"0"6,-5 1,-1 4,4-1,4-8,0-5</inkml:trace>
  <inkml:trace contextRef="#ctx0" brushRef="#br0" timeOffset="24669.926">15608 650,'-10'10,"2"2,-2 0,0 3,-3-2,-4-2,0 1,5-6,3-5</inkml:trace>
  <inkml:trace contextRef="#ctx0" brushRef="#br0" timeOffset="28223.406">1 1214,'552'-46,"-290"23,-122 11,0 5,78 9,-61 0,210-13,194-24,-286 22,63 14,-116 0,743-1,-729-29,-11 1,1 0,575 29,-106-1,-344 28,71-29,-99-27,-75 46,-142-9,-1-4,73-6,-43-1,1268 2,-1034-27,536 26,-510-27,-223 27,142-10,-141-2,0 7,2 8,-40-1,172-31,220 31,-331-28,284 26,-255 2,-27 26,55-28,-110-25,110 25,-83 28,26-26,-171-1</inkml:trace>
</inkml:ink>
</file>

<file path=ppt/ink/ink5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37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436,'-271'1,"142"25,130-26,0 0,0 1,-1-1,1 1,0-1,0 1,-1-1,1 1,0 0,-1-1,1 1,-1 0,1-1,-1 1,1 0,-1 0,1 0,-1-1,0 1,0 0,1 0,-1 0,0 0,0 0,0-1,0 1,0 0,0 0,0 0,0 0,0 0,0 0,-1 0,1-1,0 1,-1 0,1 0,0 0,-1-1,1 1,-1 0,1 0,-1-1,1 1,-1 0,0-1,1 1,-1-1,0 1,0-1,1 1,-1-1,0 1,0-1,0 0,0 1,1-1,-1 0,0 0,0 0,0 0,0 0,0 0,0 0,0 0,0 0,131 47,11-19,-135-27,0-1,0 1,0 0,-1 0,1 0,0 1,-1-1,1 1,-1 1,0-1,1 1,-1 0,-1 0,1 1,0-1,0 1,-5-1,0-1,0 1,-1-1,1 1,-1-1,1 0,-1 1,0-1,1 0,-1 0,-1 1,1-1,0 0,0 0,-1 0,1 0,-1 0,0-1,1 1,-1 0,0-1,0 1,0-1,0 0,0 0,0 1,-1-1,1-1,0 1,-1 0,1 0,0-1,-1 0,1 1,-1-1,-1 0,-2 2,-312 134,285-123,1 1,1 2,1 1,0 1,1 1,1 2,-3 4,29-23,1-1,-1 1,1-1,0 1,0 0,-1-1,1 1,0 0,0 0,1 0,-1 0,0 0,1 0,-1 0,1 0,0 0,-1 0,1 0,0 0,0 0,0 0,1 0,-1 0,0 0,1 0,-1 0,1 0,0 0,0 0,0 0,0 0,0-1,0 1,0 0,0-1,1 1,-1-1,1 1,1 0,70 46,-48-42,-1-1,1-2,0 0,0-1,0-2,1 0,17-4,23 2,140 0,-183-3,-5-1</inkml:trace>
  <inkml:trace contextRef="#ctx0" brushRef="#br0" timeOffset="3419.747">1496 549,'-170'404,"110"-301,60-103,0-1,0 1,0-1,0 0,0 1,0-1,0 1,-1-1,1 1,0-1,-1 1,1-1,0 1,-1 0,1-1,0 1,-1-1,1 1,-1 0,1-1,0 1,-1 0,1-1,-1 1,1 0,-1 0,0-1,1 1,-1 0,1 0,-1 0,1 0,-1 0,1 0,-1 0,0 0,1 0,-1 0,1 0,-1 0,1 0,-1 1,1-1,-1 0,1 0,-1 1,1-1,-1 0,1 1,-1-1,1 0,-1 1,1-1,0 0,-1 1,1-1,0 1,-1-1,1 1,0-1,0 1,-1-1,1 1,0-1,0 1,0 0,2-46,10 9,1 0,2 0,2 1,1 1,1 1,2 1,1 1,12-12,12-20,-42 56,-2 3,0 1,-1 0,1 0,0 0,0 1,1-1,-1 0,0 1,1 0,0-1,0 1,-1 0,1 0,0 1,0-1,1 1,0-1,-2 3,-1 0,1 0,-1 0,0 0,0 1,0-1,1 0,-1 1,-1-1,1 1,0-1,0 1,0 0,-1-1,1 1,-1 0,0-1,1 1,-1 0,0 0,0-1,0 1,0 0,0 0,0-1,-1 1,2 1,-4 261,3-263,-1 0,1 0,0 0,-1 0,1 0,0 1,0-1,0 0,0 0,0 0,0 0,0 0,0 0,1 0,-1 1,0-1,1 0,-1 0,1 0,-1 0,1 0,-1 0,1-1,0 1,-1 0,1 0,0 0,0 0,0-1,0 1,-1 0,1-1,0 1,0-1,0 1,0-1,0 1,1-1,-1 0,0 0,0 1,0-1,0 0,0 0,0 0,0 0,0 0,1 0,-1-1,0 1,0 0,0 0,0-1,0 1,0-1,0 1,0-1,0 1,0-1,0 0,0 0,-1 1,1-1,0 0,0 0,-1 0,1 0,0 0,-1 1,1-2,94-131,43-68,-71 99,-67 103,0-1,0 1,0-1,0 1,0-1,0 1,0-1,0 1,1-1,-1 1,0-1,0 1,1-1,-1 1,0-1,1 0,-1 1,0-1,1 0,-1 1,1-1,-1 0,0 1,1-1,-1 0,1 0,-1 0,1 1,-1-1,1 0,-1 0,1 0,-1 0,1 0,-1 0,1 0,-1 0,1 0,-1 0,1 0,-1 0,1 0,-1-1,1 1,-1 0,1 0,-1-1,1 1,-1 0,0 0,1-1,-1 1,1 0,-1-1,0 1,1-1,-5 50,-51 198,29-78,19-142,0-3</inkml:trace>
  <inkml:trace contextRef="#ctx0" brushRef="#br0" timeOffset="3917.415">2061 859,'-228'271,"208"-248,10-11,20-26,140-163,-23 42,-127 135,1-1,-1 1,0-1,1 0,-1 1,1-1,-1 1,1 0,-1-1,1 1,-1-1,1 1,-1 0,1-1,0 1,-1 0,1 0,0-1,-1 1,1 0,-1 0,1 0,0 0,-1 0,1 0,0 0,-1 0,1 0,0 0,-1 0,1 0,0 1,-1-1,1 0,0 0,-1 1,1-1,-1 1,1-1,-1 0,1 1,-1-1,1 1,-1-1,1 1,-1-1,0 1,1-1,-1 1,1 0,9 39,-7-23,37 171,-38-163</inkml:trace>
  <inkml:trace contextRef="#ctx0" brushRef="#br0" timeOffset="4168.072">1891 1113,'39'-4,"16"-3,5 1,-8 1</inkml:trace>
  <inkml:trace contextRef="#ctx0" brushRef="#br0" timeOffset="12068.895">0 775,'0'-22,"1"0,1 0,1 1,1-1,1 1,1-1,0 2,2-1,7-13,-14 32,23-52,3 1,1 2,29-38,-24 42,-27 36,0 0,1 0,0 1,1-1,0 1,1 1,0 0,0 0,1 1,0 0,1 1,-1 0,2 0,-1 1,0 1,1 0,7-2,106-16,-118 21,0 0,0 1,1-1,-1 2,0-1,1 1,-1 0,1 0,-1 1,0 0,1 0,-1 1,0 0,0 0,0 1,0 0,-1 0,1 0,-1 1,4 2,-10-6,-1 1,1-1,-1 0,1 0,0 0,-1 0,1 0,0 1,-1-1,1 0,0 0,-1 0,1 1,0-1,-1 0,1 1,0-1,0 0,0 1,-1-1,1 0,0 1,0-1,0 0,0 1,-1-1,1 0,0 1,0-1,0 1,0-1,0 0,0 1,0-1,0 1,0-1,0 0,0 1,0-1,1 1,-1-1,0 0,0 1,0-1,0 0,1 1,-1-1,0 0,0 1,1-1,-1 0,-40-7,-183-100,222 106,0 1,0-1,0 1,-1 0,1 0,0 0,0-1,0 1,0 0,0 0,0 0,0 1,0-1,-1 0,1 0,0 1,0-1,0 0,0 1,0-1,0 1,0-1,0 1,1 0,-1-1,0 1,0 0,0 0,1 0,-1-1,0 1,1 0,-1 0,1 0,-1 0,1 0,-1 0,1 0,0 0,-1 0,1 1,0-1,0 0,0 1,-4 56,4-50,8 133,-8-140,1 0,-1 0,1 0,-1 0,1 0,-1 0,1 0,0-1,0 1,-1 0,1 0,0 0,0-1,0 1,0 0,0-1,0 1,0-1,0 1,0-1,0 0,0 1,0-1,0 0,1 0,-1 0,0 0,0 0,0 0,0 0,0 0,1 0,-1 0,0-1,0 1,0 0,0-1,0 1,0-1,0 1,0-1,0 0,0 1,0-1,0 0,49-36,-43 31,97-59,-103 65,0 0,0-1,0 1,1 0,-1 0,0-1,0 1,0 0,0 0,0 0,0 0,0 1,1-1,-1 0,0 0,0 1,0-1,0 1,0-1,0 1,0-1,0 1,0-1,0 1,-1 0,1 0,0-1,0 1,0 0,-1 0,1 0,-1 0,1 0,-1 0,1 0,-1 0,1 0,-1 0,0 0,1 0,-1 0,0 0,0 1,0-1,0 0,0 0,0 0,0 0,-1 0,1 0,0 1,-4 13</inkml:trace>
</inkml:ink>
</file>

<file path=ppt/ink/ink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0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30,'1'0,"-1"0,1 1,0-1,-1 0,1 1,0-1,-1 1,1-1,-1 1,1-1,0 1,-1-1,1 1,-1-1,0 1,1 0,-1-1,1 1,-1 0,0-1,0 1,1 0,-1 0,0-1,0 1,0 0,0 0,0-1,0 1,0 0,0 0,0-1,0 1,0 0,0 0,-1-1,1 1,0 0,-1 0,1-1,0 1,-1-1,1 1,-1 0,1-1,-1 1,1-1,-1 1,1-1,-1 1,0-1,1 1,-1-1,0 0,1 1,-1-1,0 0,0 0,1 1,-1-1,0 0,0 0,1 0,-1 0,0 0,0 0,1 0,15 12,0-2,2 1,-1-2,1 0,0-1,1-1,0-1,3 1,0 0,10 5,0 1,0 1,-1 1,-1 2,-1 1,0 1,14 14,-40-31,0 0,0 0,0 0,0 1,-1-1,1 0,-1 1,1-1,-1 1,0-1,0 1,0 0,0-1,-1 1,1 0,-1 0,1-1,-1 1,0 0,0 0,0 0,-1-1,1 1,-1 0,1 0,-1-1,0 1,0 0,0-1,-1 1,1-1,0 1,-1-1,0 0,1 0,-1 0,0 0,0 0,0 0,-1 0,1 0,0-1,-1 1,1-1,-1 0,-2 1,-271 115,260-108,7-5,-1 0,1 1,1 0,-1 0,1 1,0 0,0 1,0 0,1 0,0 0,1 1,0 0,0 0,0 1,1 0,1 0,-3 6,17 14,1-24</inkml:trace>
  <inkml:trace contextRef="#ctx0" brushRef="#br0" timeOffset="401.109">1267 30,'-42'21,"1"2,0 1,2 3,1 1,1 2,2 1,1 2,1 1,-10 17,38-47,1 1,0-1,0 1,0 0,1 0,-1 0,1 1,1-1,-1 1,1 0,0-1,0 1,0 0,1 0,0 0,0 1,1-1,0 0,0 0,0 0,1 0,0 0,0 1,0-1,1 0,0-1,0 1,0 0,1-1,0 1,0-1,1 0,-1 0,1 0,0 0,0-1,1 1,-1-1,1 0,0 0,8 2,-1 0,1-1,-1 0,2-1,-1-1,0 0,1-1,-1 0,1-1,-1 0,1-1,0-1,-1 0,1-1,-1 0,1-1,-1-1,2-1,21-7,-1-1,-1-2,0-2,-1-1,-1-2,1-1,-18 10,0 0,-1-1,-1-1,0 0,0-1,-1 0,-1-1,0 0,-2 0,6-12,-10 18,-1 1,-1-1,0 0,0 0,0 0,-1 0,-1 0,1-1,-1 1,-1 0,0-1,0 1,-1-1,0 1,-1 0,0 0,-1 0,1 0,-2 0,1 0,-5-6,4 8,-1 0,0 1,-1 0,0 0,0 0,0 1,0-1,-1 1,0 1,0 0,0 0,-1 0,1 1,-1 0,0 0,0 1,0 0,0 0,0 1,-1 0,-11-1,-1 0,1 2,-1 0,0 2,1 0,0 1,-11 3,-64 24,58-14</inkml:trace>
  <inkml:trace contextRef="#ctx0" brushRef="#br0" timeOffset="3200.112">477 623,'53'-24,"51"-22,22-9,4 1,-1 5,-8 5,-10 6,-9 5,-9 2,-4 3,-9 0,-8 6,-11 1,-16 5</inkml:trace>
</inkml:ink>
</file>

<file path=ppt/ink/ink5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8,'-10'5,"3"1,1-4,7-9,-2-1,0 4,-5 3,-6 6,3 3,9 0,8-1,9-3,0-1</inkml:trace>
</inkml:ink>
</file>

<file path=ppt/ink/ink5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0,'-9'10,"-4"7,5 2,5-8,7-6,7-3,-2-2,-8-2,1 1,0-1</inkml:trace>
</inkml:ink>
</file>

<file path=ppt/ink/ink5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1 378,'5'0,"6"0,6 0,6 0,2 0,3 0,1 0,0 0,1 0,-1 0,0 0,0 0,-1 0,1 0,-11 0,-7 0</inkml:trace>
  <inkml:trace contextRef="#ctx0" brushRef="#br0" timeOffset="373.129">1 604,'19'0,"16"0,7 0,-4-4,-3-3,-3 1,-2 2,-2 0,0 2,-1 1,1 0,0 1,-5 1</inkml:trace>
  <inkml:trace contextRef="#ctx0" brushRef="#br0" timeOffset="879.797">989 68,'0'454,"-25"-322,21-135,4-8</inkml:trace>
  <inkml:trace contextRef="#ctx0" brushRef="#br0" timeOffset="1282.915">651 97,'16'-12,"0"1,1 0,0 1,1 1,0 1,1 1,0 0,0 2,0 0,1 1,-1 1,1 0,0 2,0 0,0 2,0 0,-1 1,13 3,53-3,111-1,-194-1,0 0,-1 0,1 0,0 0,0 0,-1 0,1 1,0-1,-1 1,1-1,-1 1,1 0,0-1,-1 1,1 0,-1 0,0 0,1 0,-1 0,0 1,1-1,-1 0,0 1,0-1,0 0,0 1,0 0,-1 9</inkml:trace>
  <inkml:trace contextRef="#ctx0" brushRef="#br0" timeOffset="1650.126">565 831,'29'-15,"29"-9,8-1,0 4,-9 1,-3 4,-6 4,-7 4,-5 4,-4-2,-3 0,-1 0,-1 2,0 2,0 0,0-3,1-1,-5 0</inkml:trace>
  <inkml:trace contextRef="#ctx0" brushRef="#br0" timeOffset="2496.358">1441 520,'-178'361,"164"-333,11-19,12-18,150-212,39 33,-198 187,1 0,-1 0,1 0,0 0,-1 0,1 0,0 1,0-1,0 0,-1 0,1 1,0-1,0 1,0-1,0 1,0-1,0 1,0-1,0 1,0 0,1 0,-1 0,0-1,0 1,0 0,0 0,0 0,0 1,0-1,0 0,1 0,-1 1,0-1,0 0,0 1,0-1,0 1,0 0,-1-1,1 1,0-1,0 1,0 0,0 0,-1 0,1 0,0-1,-1 1,1 0,-1 0,1 0,-1 0,1 0,-1 0,0 1,9 64,18 165,-27-229,0 1,0 0,-1-1,1 0,-1 1,1-1,-1 1,0-1,0 0,0 1,0-1,-1 0,1 0,0 0,-1 0,0 0,1 0,-1 0,0-1,0 1,0 0,0-1,0 0,0 1,-1-1,1 0,0 0,0 0,-1-1,1 1,-1-1,1 1,-1-1,1 0,-1 0,1 0,-1 0,1 0,-1 0,1-1,-3 0,-5-1,1 0,-1-1,1 0,0 0,0-1,0-1,0 1,1-1,-1-1,-1-2,-92-93,88 89</inkml:trace>
  <inkml:trace contextRef="#ctx0" brushRef="#br0" timeOffset="5503.86">2146 40,'-7'1,"-1"-1,1 2,0-1,-1 1,1 0,0 0,0 1,1 0,-1 0,0 1,1 0,0 0,0 0,0 1,1 0,-1 0,1 0,0 1,1 0,-1 0,1 0,0 0,1 1,0-1,0 1,0 0,0 0,1 0,0 5,-60 247,60-246,0-1,1 1,1 0,0 0,0-1,1 1,1 0,1 0,-1-1,2 0,0 1,0-1,1-1,1 1,0-1,0 0,1 0,1 0,0-1,0-1,1 1,0-1,0-1,1 1,0-2,1 1,0-2,0 1,6 1,3-5,0-1,0 0,1-2,-1 0,0-2,0 0,0-1,0-1,0-1,-1 0,0-2,0 0,0-1,3-4,-2 5,0-2,-1-1,0 0,-1-2,0 0,-1 0,-1-2,1 0,-2-1,0-1,-1 0,-1-1,0 0,-2-1,0-1,0 0,-2 0,0-1,-2 0,5-18,-10 30,-1-1,0 1,-1-1,0 0,0 1,-1-1,0 0,0 1,-1-1,0 1,0-1,-1 1,0 0,-1 0,0 0,0 1,-1-1,0 1,0 0,0 0,-1 1,0 0,-2-2,-6-4,1 1,-2 0,1 1,-2 0,1 1,-1 1,-1 1,1 0,-1 1,-15-3,13 5,0 1,0 1,0 1,0 0,0 2,0 0,0 1,0 1,1 1,-1 0,1 1,0 1,0 1,0 1,1 1,1 0,-1 1,1 0,1 1,0 1,1 1,-2 2,-6 11</inkml:trace>
  <inkml:trace contextRef="#ctx0" brushRef="#br0" timeOffset="5969.885">1920 491,'111'-50,"-95"41,0 0,1 1,0 0,0 2,1 0,-1 1,1 0,1 2,-1 0,11 0,-24 4,-1 0,0 1,1-1,-1 1,0 0,0 0,0 0,0 1,0-1,-1 1,1 0,-1 0,1 0,-1 1,0-1,-1 1,1 0,-1-1,1 1,-1 0,0 1,0-1,-1 0,1 2,24 37,-18-36,0-1,0 0,1 0,0-1,0 0,0 0,1-1,-1 0,1-1,0 0,0-1,0 0,0-1,0 1,0-2,1 0,-1 0,0-1,0 0,1 0,-1-2,0 1,-1-1,7-3,-2-5,-17 7</inkml:trace>
</inkml:ink>
</file>

<file path=ppt/ink/ink5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0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57 113,'5'5,"6"2,6-1,5-1,4-1,2-2,1-1,0 4,0 1,1 0,-1-1,0-2,-1-1,0-1,-4-6,-7-1</inkml:trace>
  <inkml:trace contextRef="#ctx0" brushRef="#br0" timeOffset="261.889">0 367,'39'-4,"16"-3,5 1,-3 2,-7 0,-7 2,-11 1</inkml:trace>
  <inkml:trace contextRef="#ctx0" brushRef="#br0" timeOffset="832.258">226 0,'42'59,"-25"-41,130 127,-146-140,0-1,0 1,0 0,-1 0,0 0,0-1,0 1,0 0,-1 0,0 0,0-1,0 1,0 0,-1-1,0 1,0-1,0 1,-1-1,1 0,-1 0,0 0,0-1,0 1,-1-1,1 1,-1-1,0 0,0 0,0-1,0 1,0-1,0 0,-2 0,-8 10,-15 12,3-4,1 2,1 0,1 2,2 0,-17 24,29-30,7-5</inkml:trace>
</inkml:ink>
</file>

<file path=ppt/ink/ink5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0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31 311,'-2'2,"0"-1,1 1,-1 0,0 0,1 0,-1 0,1 0,0 0,-1 0,1 1,0-1,1 0,-1 1,0-1,1 0,-1 1,1-1,-1 1,1-1,0 3,0-2,-9 247,11-154,10-1,-12-93,1 0,0 1,0-1,0 0,0 1,0-1,0 0,1 0,-1 0,1 0,0 0,-1 0,1-1,0 1,0-1,0 1,0-1,0 1,1-1,-1 0,0 0,1 0,-1-1,0 1,1 0,-1-1,1 0,-1 1,1-1,-1 0,1 0,-1 0,1-1,-1 1,1-1,0 0,14-5,0-1,0 0,-1-2,0 0,0 0,-1-2,-1 0,0-1,0 0,-1-1,-1 0,0-1,-1 0,0-1,-1-1,2-5,-12 22,0 0,0 0,0-1,0 1,0 0,0 0,1 0,-1 0,0-1,1 1,-1 0,0 0,1-1,-1 1,1 0,-1-1,1 1,-1 0,1-1,-1 1,1-1,0 1,-1-1,1 1,0-1,-1 1,1-1,0 0,0 1,0-1,-1 0,1 0,0 1,0-1,0 0,0 0,-1 0,1 0,0 0,0 0,0 0,0-1,-1 1,1 0,0 0,0-1,0 1,-1 0,1-1,0 1,-1-1,1 1,0-1,-1 1,1-1,0 1,-1-1,1 0,-1 1,1-1,-1 0,0 0,1 1,-1-1,0 0,1 0,-1 0,0 1,0-1,1-1,9 39,-8-27,0 1,1 0,0-1,1 0,0 1,1-2,0 1,0 0,1-1,1 0,-1 0,1-1,1 0,0 0,-5-6,0 0,0 0,0-1,0 1,0-1,0 0,1 0,-1 0,0 0,1-1,-1 1,1-1,-1 0,1 0,-1 0,0-1,1 1,-1-1,1 1,-1-1,0 0,0-1,0 1,1-1,-1 1,0-1,-1 0,1 0,0 0,2-2,66-82,-52 54,-2-1,-1 0,-1-1,-2-1,-1 0,-3-1,0 0,-2-3,-6 35,-1 1,1-1,-1 0,0 0,0 0,0 0,-1 1,0-1,1 0,-1 0,0 1,-1-1,1 1,-1-1,0 1,1-1,-3-1,-8-7</inkml:trace>
  <inkml:trace contextRef="#ctx0" brushRef="#br0" timeOffset="385.034">1019 1,'-40'155,"24"-61,16-92,0 1,0 0,1-1,-1 1,1 0,-1-1,1 1,0-1,0 1,0-1,0 1,1-1,-1 0,1 0,-1 1,1-1,0 0,0 0,0-1,0 1,0 0,0-1,0 1,0-1,1 0,-1 1,1-1,-1-1,1 1,-1 0,1 0,2-1,125-8,-91 0,-19 7,-7 3</inkml:trace>
  <inkml:trace contextRef="#ctx0" brushRef="#br0" timeOffset="665.613">793 565,'57'-10,"25"-7,2-2,-8 4,-12 3,-12 4,-11 4,-6 2,-10 6,-9 2</inkml:trace>
  <inkml:trace contextRef="#ctx0" brushRef="#br0" timeOffset="1165.528">934 706,'24'-1,"-15"0,0 0,1 1,-1 0,1 0,-1 1,0 1,1-1,-1 1,0 1,0 0,0 0,-1 0,1 1,-1 1,1 0,-8-2,0-1,0 1,0 0,-1 0,1 0,-1-1,0 1,0 0,0 0,0 0,-1 0,1 0,-1-1,1 1,-1 0,0 0,0-1,0 1,0-1,-1 1,1-1,-1 1,0-1,1 0,-1 0,0 1,0-1,0-1,-1 1,1 0,0-1,-1 1,1-1,-1 1,0-1,1 0,-1 0,0 0,-7 7,-4 2,7-5,0-1,0 2,0-1,1 1,-1 0,1 0,1 1,-1-1,1 1,0 1,1-1,0 1,0 0,0-1,-1 8,5-13,0 0,0-1,0 1,1 0,-1-1,0 1,1-1,-1 1,1-1,0 1,-1-1,1 1,0-1,0 0,0 1,0-1,0 0,0 0,0 0,1 0,-1 0,0 0,1 0,-1 0,0 0,1-1,-1 1,1 0,-1-1,1 0,0 1,-1-1,1 0,-1 0,1 1,0-1,-1-1,1 1,1 0,65-9,79-50,-129 50</inkml:trace>
</inkml:ink>
</file>

<file path=ppt/ink/ink5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5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0,2 0,1 0,0 0,1 0,-1 0,0 0,-5 0</inkml:trace>
</inkml:ink>
</file>

<file path=ppt/ink/ink5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6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0,'-6'158,"9"-109,0 245,-5-274,-1 1,0 0,-2-1,0 0,-2 0,0 0,-1-1,-1 0,0 0,-2-1,0 0,-1-1,-1-1,-1 1,14-17,0 0,0-1,0 1,0 0,0-1,-1 1,1 0,0 0,0-1,0 1,0 0,0-1,-1 1,1 0,0 0,0-1,0 1,-1 0,1 0,0 0,-1-1,1 1,0 0,0 0,-1 0,1 0,0 0,-1 0,1 0,0-1,-1 1,1 0,0 0,0 0,-1 0,1 0,0 0,-1 0,1 1,0-1,-1 0,1 0,0 0,12-33,-2 16</inkml:trace>
  <inkml:trace contextRef="#ctx0" brushRef="#br0" timeOffset="433.21">384 142,'-236'197,"234"-196,0 0,0 1,0 0,0-1,0 1,0 0,0 0,1 0,-1 0,1 0,-1 1,1-1,0 0,0 1,0-1,0 1,0-1,0 1,1-1,-1 1,1 0,0-1,0 1,0 0,0-1,0 1,1-1,-1 1,1 0,0-1,-1 1,1-1,0 1,1-1,-1 0,0 0,1 1,-1-1,1 0,0 0,-1 0,1 0,1 0,89 70,-63-50,-23-19,0 1,0-1,0 2,0-1,-1 1,1-1,-1 1,-1 1,1-1,-1 1,0 0,0 0,0 0,-1 0,0 1,0-1,-1 1,0 0,1 4,-4 6</inkml:trace>
  <inkml:trace contextRef="#ctx0" brushRef="#br0" timeOffset="1151.767">779 86,'-6'-3,"0"1,1 0,-1 0,0 1,-1 0,1 0,0 0,0 1,0-1,-1 2,1-1,0 1,0 0,0 0,0 0,0 1,0 0,0 0,0 1,1 0,-1 0,1 0,0 0,0 1,0 0,-3 3,0-2,-102 83,108-85,1-1,0 0,-1 1,1 0,0-1,0 1,1-1,-1 1,0 0,1 0,0 0,0-1,-1 1,2 0,-1 0,0-1,1 1,-1 0,1 0,0-1,-1 1,2 0,-1-1,0 1,0-1,1 1,-1-1,1 0,0 0,0 0,0 0,0 0,0 0,0 0,0 0,0-1,1 0,-1 1,1-1,-1 0,1 0,0 0,-1 0,1-1,0 1,0-1,-1 1,3-1,37 9,-31-8,-1 0,1 1,-1 0,0 0,0 2,0-1,0 1,0 0,-1 1,1 0,-1 1,-1 0,1 0,-1 1,0 0,0 0,-1 1,2 3,-5-5,1 0,-2 1,1 0,0 0,-1 0,-1 0,1 1,-1-1,0 1,-1-1,0 1,0 0,0 0,-1-1,0 1,-1 0,0 0,0-1,-1 1,0-1,0 1,0-1,-1 0,0 1,-1-1,0-1,0 1,-5 5,-1 0,-2-1,1 0,-1-1,-1 0,0-1,-1 0,1-2,-1 1,-12 3,20-8,0-1,0 0,-1 0,1 0,-1-1,1 0,-1 0,0-1,1 0,-1 0,0 0,1-1,-1 0,1 0,-1-1,1 0,0 0,-1-1,1 1,0-1,0 0,1-1,-1 0,-1-1,5 3,0 0,-1-1,1 1,0-1,0 1,0-1,0 0,1 0,-1 1,1-1,0 0,0-1,0 1,0 0,0 0,1 0,0-1,-1 1,1 0,0 0,0-1,1 1,-1 0,1 0,0-1,0 1,0 0,0 0,0 0,1 0,-1 0,1 0,0 1,2-3,81-80,2 42,-61 33</inkml:trace>
</inkml:ink>
</file>

<file path=ppt/ink/ink5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0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0,6 0,2 0,3 0,1 0,0 0,1 0,-1 0,-5 0</inkml:trace>
</inkml:ink>
</file>

<file path=ppt/ink/ink5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0,'-5'8,"1"-1,1 1,-1-1,2 1,-1 0,1 0,0 0,0 0,1 1,0-1,1 0,-1 1,2-1,0 3,-2 5,2 487,-1-491</inkml:trace>
  <inkml:trace contextRef="#ctx0" brushRef="#br0" timeOffset="467.429">312 142,'-58'42,"2"3,1 1,-8 14,61-59,-1 1,1-1,0 1,0 0,0-1,0 1,0 0,0 0,0 0,1 1,-1-1,1 0,0 1,-1-1,1 0,0 1,1 0,-1-1,0 1,1-1,-1 1,1 0,0 0,0-1,0 1,0 0,0-1,1 1,-1 0,1-1,0 1,-1-1,1 1,1-1,-1 1,0-1,0 1,1-1,0 0,-1 0,1 0,0 0,1 1,67 31,-61-32,0 1,0 0,-1 1,1 0,-1 0,0 1,-1 0,1 0,-1 1,0 0,0 0,0 0,-1 1,0 0,-1 1,0-1,2 3,-6-7,-1-1,1 1,0-1,-1 1,1 0,-1-1,0 1,0-1,0 1,0 0,0-1,0 1,-1 0,0-1,1 1,-1-1,0 1,0-1,0 0,-1 1,1-1,-9 12</inkml:trace>
  <inkml:trace contextRef="#ctx0" brushRef="#br0" timeOffset="1084.411">566 311,'-5'9,"-1"-1,0-1,1 1,0 1,0-1,1 0,0 1,0 0,1 0,0 0,1 0,0 1,1-1,0 1,0-1,1 1,0-1,1 1,0-1,1 4,-2-11,1 0,0 0,0-1,1 1,-1 0,0-1,0 1,1-1,-1 0,1 1,-1-1,1 0,0 0,0 0,-1 0,1 0,0 0,0 0,0-1,0 1,0-1,0 0,0 1,0-1,0 0,0 0,0 0,0 0,0 0,0-1,0 1,0-1,0 1,0-1,-1 0,1 0,1 0,67-40,-42 21,-2-1,-1-2,0 0,-2-2,0-1,8-14,-8 11,-20 60,-37 142,50-46,-13-118,0 0,0 1,-1 0,0-1,-1 1,0 0,-1 0,0 0,0 0,-1 0,0 0,-1-1,0 1,-1 0,1-1,-2 0,0 1,0-1,0-1,-1 1,-1-1,1 0,-1 0,-1 0,0 0,-63 36,68-43,-1 0,1 0,0-1,-1 1,1 0,-1-1,1 0,-1 1,1-1,-1 0,1 0,-1 0,1-1,0 1,-1-1,1 1,-1-1,1 0,0 0,-1 0,1 0,0 0,0 0,0-1,0 1,0-1,0 1,0-1,0 0,1 0,-1 0,0-6,0 1,1 0,0 0,1 0,0-1,0 1,0 0,1-1,0 1,0 0,1 0,0 0,0 0,1 0,0 0,0 1,0-1,1 1,0 0,0 0,1 0,-1 1,4-4,116-103,-96 91,41-19,-48 29</inkml:trace>
</inkml:ink>
</file>

<file path=ppt/ink/ink5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0,'-5'5,"-6"1,-2 5,7 1,4-3</inkml:trace>
</inkml:ink>
</file>

<file path=ppt/ink/ink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9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1,'-19'38,"-11"18,-1 4,0-4,1-10,5-10,3-5,-1-3,4-7</inkml:trace>
</inkml:ink>
</file>

<file path=ppt/ink/ink5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0,'-5'10,"-6"3,-2 4,2-1</inkml:trace>
</inkml:ink>
</file>

<file path=ppt/ink/ink5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29 423,'10'-5,"17"-1,9 0,3 1,0-3,-2-1,-2 2,-3 1,-2 3,-6 6,-7 2</inkml:trace>
  <inkml:trace contextRef="#ctx0" brushRef="#br0" timeOffset="270.815">0 621,'44'0,"18"0,4 0,-5 0,-12 0</inkml:trace>
  <inkml:trace contextRef="#ctx0" brushRef="#br0" timeOffset="666.173">847 0,'0'29,"0"24,0 7,0-1,-4-6,-3-8,1-6,2-5,0-3,2-3,-4-1,-1 0,1 0,1 0,-3-4,0-2,-4 1,0-3</inkml:trace>
  <inkml:trace contextRef="#ctx0" brushRef="#br0" timeOffset="970.064">509 0,'43'5,"39"1,14 0,-4-1,-8-1,-9-2,-12-1,-12-1,-10 0,-7 0,-5 0,-7 4,-7 7,-6 2</inkml:trace>
  <inkml:trace contextRef="#ctx0" brushRef="#br0" timeOffset="1219.968">424 678,'43'-5,"34"-6,13-2,-4 2,-12 3,-13-3,-13 1,-9 3,-7 1,-4 3,-7 1</inkml:trace>
  <inkml:trace contextRef="#ctx0" brushRef="#br0" timeOffset="2073.392">1327 423,'-56'93,"8"-13,-4-1,-43 49,44-77,52-74,88-78,210-179,-221 217,-77 63,-1-1,1 1,-1 0,1-1,-1 1,1 0,-1 0,1 0,-1-1,1 1,-1 0,1 0,-1 0,1 0,-1 0,1 0,-1 0,1 0,-1 0,1 0,-1 0,1 1,-1-1,1 0,-1 0,1 0,-1 1,1-1,-1 0,1 1,-1-1,1 0,-1 1,0-1,1 0,-1 1,0-1,1 1,-1-1,0 1,0-1,1 1,-1-1,0 1,0-1,0 1,0-1,1 1,-1-1,0 1,0-1,0 1,0-1,0 1,-1-1,1 1,0-1,0 1,0 0,0-1,-1 1,1-1,0 1,-10 39,9-37,-6 16,1 0,0 1,2 0,0 0,1 0,2 0,0 1,0-1,2 1,3 12,2 30,-46-61,6-13,0-2,1 0,1-3,-30-18,37 20</inkml:trace>
  <inkml:trace contextRef="#ctx0" brushRef="#br0" timeOffset="2616.553">2089 112,'-41'26,"0"2,2 1,2 2,0 1,-23 29,45-44,1 0,1 0,0 1,2 1,0 0,1 0,0 1,-3 15,10-27,0 1,1-1,0 1,1 0,-1-1,2 1,-1 0,1 0,1 0,-1 0,2-1,-1 1,1 0,0-1,1 1,0-1,1 0,-1 1,1-2,1 1,0 0,3 3,-2-4,1 0,0-1,0 0,1 0,0-1,0 0,0 0,0-1,1 0,-1 0,1-1,0 0,0-1,1 0,-1 0,0-1,1-1,-1 1,0-1,1-1,-1 0,4 0,12-3,0-1,0-1,0-1,-1-1,0-1,-1-2,17-9,-24 13,-1 0,0-2,-1 1,0-2,0 0,-1 0,0-2,-1 1,0-2,-1 1,-1-2,0 1,0-1,-2-1,0 0,0 0,-1 0,-1-1,-1 0,0 0,-1-1,-1 1,0-1,-1-5,-2 15,0-1,0 1,-1 0,0 0,-1 0,1 0,-1 0,-1 0,1 0,-1 1,0-1,-1 1,1-1,-1 1,-1 1,1-1,-1 0,0 1,0 0,0 0,-1 1,0 0,0 0,0 0,0 0,-1 1,1 0,-1 0,0 1,0 0,0 0,0 1,-2-1,-144 18,121-10</inkml:trace>
  <inkml:trace contextRef="#ctx0" brushRef="#br0" timeOffset="2898.922">1751 508,'22'-14,"0"1,2 1,-1 1,1 1,1 2,0 0,0 1,0 1,1 2,0 1,6 0,-17 5,-1 1,0 0,0 1,0 0,-1 1,0 1,0 0,0 1,4 3,-4-2,1-1,0 0,0-1,0-1,1 0,0-1,15 3,45-10,-57-3</inkml:trace>
</inkml:ink>
</file>

<file path=ppt/ink/ink5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6.7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1531,'2'-2,"-1"0,0 0,1 0,0 0,-1 1,1-1,0 0,0 1,-1 0,1-1,0 1,0 0,1 0,-1 0,0 0,0 1,0-1,1 1,-1-1,0 1,1 0,-1-1,0 1,1 1,0-1,0 0,412-8,-28-16,-51-5,22 29,-164-26,-46 13,-103 6,0 2,-1 2,1 2,14 3,97-5,25-24,-23 15,-111 4,-1 2,1 2,0 2,0 2,28 5,-52-1,-5 2</inkml:trace>
  <inkml:trace contextRef="#ctx0" brushRef="#br0" timeOffset="17708.499">1355 1700,'11'-168,"8"75,43-204,62-162,-78 305,-85 172,-172 103,211-121,0 0,0 0,1 0,-1 1,0-1,1 0,-1 1,0-1,0 0,0 1,1-1,-1 0,0 1,0-1,0 0,0 1,0-1,0 1,1-1,-1 0,0 1,0-1,0 1,0-1,0 0,-1 1,1-1,0 0,0 1,0-1,0 1,0-1,0 0,-1 1,1-1,0 0,0 1,-1-1,1 0,0 0,0 1,-1-1,1 0,0 0,-1 1,1-1,0 0,-1 0,1 0,0 1,-1-1,1 0,0 0,-1 0,1 0,-1 0,1 0,37 2,-32-2,388-2,-432-20,-223-80,238 94</inkml:trace>
  <inkml:trace contextRef="#ctx0" brushRef="#br0" timeOffset="18275.104">1919 34,'-8'3,"0"0,1 0,-1 1,0 0,1 0,0 1,0 0,0 0,1 1,0 0,0 0,0 0,1 1,0 0,0 0,0 0,1 0,0 1,1 0,0 0,0 0,0 0,1 0,1 0,-1 1,1 6,0-4,0 0,1 0,0 0,1 0,0 0,1-1,0 1,1 0,0-1,0 0,1 1,1-2,0 1,0 0,1-1,0 0,0 0,1-1,1 1,-1-2,1 1,0-1,1 0,0-1,0 0,0 0,1-1,0 0,10 3,-8-6,1-1,-1 0,1-1,-1-1,1 0,-1 0,1-1,-1-1,0 0,0 0,0-2,0 1,-1-2,0 1,0-1,0-1,-1 0,0-1,0 0,-1 0,6-6,-4 4,-1 0,1-1,-1 0,-1-1,0 0,-1 0,0-1,-1 0,-1 0,3-7,-7 14,1 0,-1 0,0 0,-1-1,0 1,1 0,-2-1,1 1,-1-1,0 1,-1-1,1 1,-1-1,0 1,-1 0,0 0,0-1,0 1,-1 0,1 1,-2-1,1 0,0 1,-4-4,-5-1,0 0,0 1,-1 0,-1 1,0 1,0 0,0 0,-1 2,1 0,-1 0,-1 2,1 0,0 0,-1 2,0 0,1 0,-1 2,0 0,1 0,-1 2,1 0,-4 1,-18 3</inkml:trace>
  <inkml:trace contextRef="#ctx0" brushRef="#br0" timeOffset="18890.518">1439 289,'28'-5,"-1"2,1 0,0 2,0 1,0 2,16 2,58 2,241-7,-154-25,13-5,-174 31,-4 0</inkml:trace>
</inkml:ink>
</file>

<file path=ppt/ink/ink5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2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0 254,'20'0,"15"0,7 0,1 0,-2 0,-3 0,-4 0,-2 0,-2 0,-1 0,-1 0,-1 0,1 0,-5-4,-2-3,1 1,-9 2,-6 0</inkml:trace>
  <inkml:trace contextRef="#ctx0" brushRef="#br0" timeOffset="279.082">28 453,'34'0,"25"0,8 0,-8-5,-9-2,-8 1,-7 1,-4 2,-3 0,-6-3,-6 0</inkml:trace>
  <inkml:trace contextRef="#ctx0" brushRef="#br0" timeOffset="966.045">311 0,'199'143,"-115"-85,-81-55,0-1,-1 2,1-1,-1 0,1 1,-1-1,-1 1,1-1,0 1,-1 0,0 0,1 0,-2 0,1 0,0 0,-1 0,0 0,0 0,0 0,0 0,-1 0,1 0,-1 0,0 0,0 0,-1 0,1-1,-1 1,0 0,-1 1,-73 104,-147 89,199-176</inkml:trace>
</inkml:ink>
</file>

<file path=ppt/ink/ink5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1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1,'-5'0,"-6"5,3 1,3-5,8-2,2-2</inkml:trace>
</inkml:ink>
</file>

<file path=ppt/ink/ink5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2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1,'-4'5,"-8"1,5 0,2-1</inkml:trace>
</inkml:ink>
</file>

<file path=ppt/ink/ink5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7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1 339,'24'0,"13"0,4 0,1 0,-2 0,-4 0,-2 0,-8 0</inkml:trace>
  <inkml:trace contextRef="#ctx0" brushRef="#br0" timeOffset="266.042">57 481,'29'5,"24"1,7 0,-1-1,-6-2,-12-1</inkml:trace>
  <inkml:trace contextRef="#ctx0" brushRef="#br0" timeOffset="1205.371">848 29,'-11'165,"-25"67,3-97,29-132,2-5</inkml:trace>
  <inkml:trace contextRef="#ctx0" brushRef="#br0" timeOffset="1485.377">594 1,'43'0,"43"0,12 0,-1 0,-8 0,-14 0,-15 0,-13 0,-9 0,-7 0,-9 5,-12 1,-13 5,-6 0</inkml:trace>
  <inkml:trace contextRef="#ctx0" brushRef="#br0" timeOffset="1738.101">509 622,'33'-5,"46"-2,13 1,1 1,-11 1,-14 2,-14 1,-12 1,-7 0,-6 0,-7 0</inkml:trace>
  <inkml:trace contextRef="#ctx0" brushRef="#br0" timeOffset="2605.214">1469 396,'-208'272,"199"-257,18-24,4-3,193-159,-145 131,-38 24,0 1,2 0,0 2,0 1,1 1,10-2,-34 12,0 0,0 1,-1 0,1-1,0 1,0 0,0 0,0 0,0 0,-1 0,1 0,0 1,0-1,0 0,-1 1,1 0,0-1,0 1,-1 0,1 0,-1 0,1 0,-1 0,1 0,-1 1,0-1,1 0,-1 1,0-1,0 1,0-1,0 1,0 0,0-1,-1 1,1 0,-1 0,1-1,-1 1,1 0,-1 0,0 0,2 91,-3-74,-8 121,7-139,1 0,-1 1,1-1,-1 0,0 0,0 0,0-1,1 1,-1 0,0-1,0 1,0-1,0 1,0-1,0 0,0 0,0 0,0 0,0 0,0-1,0 1,0-1,0 1,0-1,0 1,1-1,-1 0,0 0,0 0,1 0,-1 0,0-1,1 1,0 0,-1-1,1 1,0-1,-1 1,1-1,0 0,0 0,0 1,1-1,-10-6,-5-5,0 1,-1 1,0 0,-1 1,0 0,-1 2,0 0,0 1,0 0,-1 2,0 0,-1 2,-6-1,-1 3,3 1</inkml:trace>
  <inkml:trace contextRef="#ctx0" brushRef="#br0" timeOffset="3633.443">2316 29,'-35'20,"0"2,2 1,1 1,1 2,1 2,0 3,15-18,1 1,0 1,2 0,0 0,0 2,2-1,0 2,0-1,2 1,1 1,0-1,-3 16,9-26,0-1,1 1,1-1,-1 1,1-1,0 0,1 0,0 1,0-1,0 0,1 0,0-1,0 1,1 0,0-1,0 0,1 0,-1 0,1-1,0 0,1 1,-1-2,1 1,0-1,1 0,-1 0,1 0,-1-1,1 0,0-1,0 1,7 0,14 1,0-1,1-2,-1-1,0-1,1-1,-1-1,0-2,0-1,-1-1,1-2,-2 0,1-2,-1-1,-1-1,0-1,-1-1,-1-1,0-1,16-16,-24 19,0-1,0 0,-2-1,0 0,0-1,-2-1,0 0,2-6,-9 15,-1 0,1 0,-2 0,1 0,-1 0,-1 0,0 0,0-1,-1 1,0-1,0 1,-1 0,-1-1,1 1,-2 0,1 0,-1 0,0 0,-4-6,3 8,0 0,-1-1,0 1,0 1,-1-1,1 1,-1 0,-1 0,1 1,-1 0,0 0,0 0,-1 1,1 0,-1 1,0-1,0 1,0 1,-1 0,1 0,0 1,-1 0,1 0,-2 1,-12-1,0 1,1 2,-1 0,1 1,0 2,0 0,0 1,-19 8,2 2</inkml:trace>
  <inkml:trace contextRef="#ctx0" brushRef="#br0" timeOffset="3972.16">2005 368,'24'-6,"27"-8,1 2,0 2,0 3,0 2,5 2,-42 4,0 2,0 0,0 0,-1 1,1 1,-1 1,0 0,0 1,-1 0,69 28,-57-27,-18-5,0 0,0 0,0-1,1 1,-1-2,1 1,0-1,-1 0,1-1,0 0,0 0,-1 0,1-1,0 0,-1-1,1 0,2-1,8-8</inkml:trace>
</inkml:ink>
</file>

<file path=ppt/ink/ink5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5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1 452,'9'0,"13"0,8 0,3 0,1 0,-1 0,0 0,-2 0,-1 0,-1 0,0 0,-1 0,0 0,-10 0,-8 0</inkml:trace>
  <inkml:trace contextRef="#ctx0" brushRef="#br0" timeOffset="486.917">649 1,'-1'255,"-53"-1,40-198,8-32</inkml:trace>
  <inkml:trace contextRef="#ctx0" brushRef="#br0" timeOffset="936.829">932 170,'-294'186,"293"-186,0 0,0 1,-1-1,1 0,0 0,0 0,0 1,0-1,0 1,-1-1,1 1,0-1,0 1,0 0,0-1,0 1,1 0,-1 0,0-1,0 1,0 0,1 0,-1 0,0 0,1 0,-1 0,1 1,-1-1,1 0,0 0,-1 0,1 0,0 1,0-1,0 0,0 0,0 0,0 1,0-1,0 0,0 0,1 0,-1 0,0 1,1-1,-1 0,1 0,0 0,-1 0,1 0,0 0,-1 0,1 0,0-1,0 1,0 0,0 0,0 0,71 32,-57-27,-1 0,1 1,-1 1,0 0,-1 0,0 2,12 10,-6-1,-2-4</inkml:trace>
  <inkml:trace contextRef="#ctx0" brushRef="#br0" timeOffset="1564.359">1186 226,'-32'45,"20"-30,0 1,1 1,1 0,0 1,1 0,1 0,1 0,0 4,6-19,1-1,-1 1,1-1,0 1,0 0,0-1,0 1,0 0,0-1,1 1,-1 0,1-1,0 1,0-1,0 1,0-1,0 0,0 1,1-1,-1 0,1 0,0 0,-1 0,1 0,0 0,0 0,0-1,0 1,1-1,-1 0,0 1,1-1,-1 0,1 0,-1 0,1-1,-1 1,1-1,0 1,-1-1,1 0,0 0,-1 0,1 0,-1-1,1 1,0-1,-1 1,3-2,10-2,-1-1,0 0,0-1,0 0,0-1,-1-1,-1 0,1-1,-1 0,-1-1,0 0,0-1,-1 0,0-1,7-12,21-18,-37 41,-1 1,0 0,1-1,-1 1,0-1,1 1,-1 0,1-1,-1 1,1 0,-1 0,1-1,-1 1,1 0,-1 0,1 0,-1 0,1 0,0 0,-1 0,1 0,-1 0,1 0,-1 0,1 0,-1 0,1 0,-1 0,1 0,-1 1,1-1,-1 0,1 0,-1 1,1-1,-1 0,1 1,-1-1,0 0,1 1,-1-1,1 1,-1-1,0 1,0-1,1 1,-1-1,0 1,0-1,0 1,1-1,-1 1,0-1,0 1,0-1,0 1,0-1,0 1,0 0,0-1,0 1,0-1,-1 1,1-1,0 1,0-1,0 1,-1-1,1 1,1 51,-1-46,-2 341,2-338,0 0,-1 0,0 0,-1 0,1 0,-2 0,1 0,-1-1,-1 1,1-1,-1 0,-1 0,0 0,0-1,0 0,-1 0,0 0,0 0,-1-1,0 0,0 0,0-1,-1 0,1-1,-1 1,0-1,-1-1,0 1,7-2,-1 0,1 0,-1-1,0 1,1-1,-1 1,0-1,0 0,0 0,0 0,0 0,0-1,0 1,0-1,0 0,0 0,0 0,0 0,0 0,0-1,0 1,0-1,0 0,0 0,0 0,0 0,0-1,1 1,-1-1,0 0,1 1,0-1,-1 0,1-1,0 1,0 0,0 0,0-1,0 0,1 1,-1-1,1 0,0 1,0-1,-1-2,4-10,0 0,2 0,-1 1,2-1,0 1,0 0,2 0,0 1,0 0,1 0,0 1,1 0,1 0,0 1,1 0,3-7,87-100,-85 105</inkml:trace>
</inkml:ink>
</file>

<file path=ppt/ink/ink5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227 216,'-18'404,"-16"-156,28-172,6-65</inkml:trace>
  <inkml:trace contextRef="#ctx0" brushRef="#br0" timeOffset="469.344">0 187,'114'-13,"-1"5,106 7,-113 22,-103-20,-1 0,1-1,-1 2,0-1,0 0,0 0,0 1,0-1,0 1,0 0,0 0,0-1,-1 1,1 0,-1 0,1 1,-1-1,0 0,0 0,0 1,0-1,0 0,-1 1,1-1,-1 1,1-1,-1 1,0-1,0 1,0-1,0 1,-1 0,1-1,-1 0,1 1,-1-1,0 1,0-1,0 0,0 1,-11 19,0-1,-2 0,0-1,-2 0,0-1,-1-1,0-1,-9 6,-73 83,97-104,0 0,0 0,0-1,1 1,-1 0,1 1,-1-1,1 0,0 0,0 0,0 1,0-1,0 1,1-1,-1 1,1-1,-1 1,1-1,0 1,0-1,0 1,0-1,1 1,-1 0,1-1,0 0,-1 1,1-1,0 1,0-1,0 0,1 0,-1 1,1-1,-1 0,1 0,0-1,-1 1,1 0,0 0,0-1,0 1,1-1,-1 0,0 0,0 1,2-1,64 17,-58-17,0 1,0 0,0 0,0 1,-1 1,1-1,-1 2,0-1,0 1,0 1,0 0,-7-4,-1 0,1 0,-1 0,1 0,-1 0,0 1,0-1,0 0,0 0,-1 1,1-1,0 1,-1-1,0 1,0-1,1 1,-1-1,-1 1,1-1,0 1,-1-1,1 0,-1 1,0-1,0 1,0-1,0 0,0 0,0 0,0 0,-1 0,1 0,-2 1,-57 63,22-33,-1-2,-1-1,-1-2,-2-2,-13 4,16-17,40-13,-1 1,0-1,1 0,-1 0,1 0,-1 0,0 1,1-1,-1 0,0 0,1 0,-1 0,0 0,1-1,-1 1,1 0,-1 0,0 0,1 0,-1-1,1 1,-1 0,0-1,1 1,-1 0,1-1,-1 1,1-1,0 1,-1 0,1-1,-1 1,1-1,0 0,-1 1,1-1,0 1,-1-1,1 1,0-1,0 0,0 1,0-1,0 0,0 1,0-1,0 0,0 1,0-1,0 1,0-1,0 0,0 1,0-1,1 0,-1 1,0-1,0 1,1-1,8-16,5 2</inkml:trace>
  <inkml:trace contextRef="#ctx0" brushRef="#br0" timeOffset="1097.64">734 751,'9'8,"1"-1,-1 0,1-1,0 0,1 0,-1-1,1 0,0-1,0-1,1 0,-1 0,1-1,-1 0,1-1,0-1,0 0,-1 0,1-1,0 0,-1-1,1-1,-1 0,1 0,-1-1,0-1,-1 0,3-1,10-10,-1 0,-2-1,1-1,-2-1,0-1,10-15,-29 35,0 1,-1-1,1 1,0-1,0 1,0-1,0 1,0-1,0 1,0-1,0 1,0-1,0 1,0-1,0 1,0-1,0 1,0-1,0 1,0-1,1 0,-1 1,0-1,0 1,1-1,-1 1,0-1,1 0,-1 1,0-1,1 0,-1 1,0-1,1 0,-1 1,1-1,-1 0,1 0,-1 1,1-1,-1 0,1 0,-1 0,1 0,-1 0,1 0,-1 0,1 0,-1 0,1 0,-1 0,1 0,-1 0,1 0,-1 0,0-1,1 1,-1 0,1 0,-1-1,1 1,-1 0,1 0,-1-1,0 1,1 0,-1-1,1 0,-1 54,0-47,-1 0,1 0,0-1,0 1,0-1,0 1,1 0,0-1,0 1,1-1,0 0,0 1,0-1,0 0,1 0,0 0,0 0,0-1,0 1,1-1,0 0,0 0,0 0,0-1,1 1,0-1,-1 0,1 0,0-1,0 1,1-1,-1 0,0-1,1 1,2-1,6-1,-1-1,1-1,-1-1,0 0,0 0,0-2,0 1,-1-2,0 1,0-2,0 0,-1 0,0-1,0 0,-1-1,0 0,0-1,-1 0,-1 0,7-10,16-19,-1-2,-2-1,-2-1,-2-1,-2-1,-1-1,-3-1,-2-1,-2 0,-2-1,-2-1,2-43,-12 87,1 2,0-1,-1 0,1 0,-1 0,0 0,-1 0,1 1,-1-1,0 0,0 0,-1 1,1-1,-1 0,0 1,0 0,-2-3,2 6,0 1,0 0,0-1,-1 1,1 0,0 0,0 0,0 0,0 1,0-1,0 0,0 1,0 0,0-1,0 1,0 0,0 0,0 0,1 0,-1 0,0 1,1-1,-1 0,1 1,-1-1,1 1,-1 0,1-1,0 1,0 0,0 0,0 0,0 0,1 0,-1 0,1 0,-1 0,0 2,-16 31,2 2,1 0,2 0,1 1,2 0,2 1,2 0,1 0,2 1,2 26,4-35,1-1,2 0,0-1,2 0,2 0,0-1,4 3,0-3,-18-33,-42-56,30 41</inkml:trace>
  <inkml:trace contextRef="#ctx0" brushRef="#br0" timeOffset="1354.34">1384 244,'43'0,"38"0,16 0,-1 0,-5 0,-15 0,-10 0,-11-5,-11-1,-7 0,-11 1</inkml:trace>
</inkml:ink>
</file>

<file path=ppt/ink/ink5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50,'-10'44,"3"0,1 1,2 0,2 31,29 10,-27-85,1 1,0 0,1 0,-1-1,0 1,0-1,1 1,-1-1,1 1,-1-1,1 0,-1 0,1 0,0 0,0 0,0 0,-1 0,1-1,0 1,0-1,0 1,0-1,0 0,0 0,0 1,0-2,0 1,0 0,0 0,0 0,0-1,0 1,0-1,0 0,0 0,-1 0,1 1,0-1,0-1,-1 1,1 0,-1 0,10-9,-2-1,1 0,-2 0,1-1,-2 0,1 0,-2-1,0 0,0 0,3-12,-8 22,100-236,-86 219,-7 30,-7 42,-1-44,9 190,35 157,-33-252,-5 70,-8-159,0-1,-1 0,-1 0,0 0,-1-1,0 0,-1 1,-4 6,7-16,1 1,-1-1,1 0,-1 1,0-1,0 0,-1-1,1 1,0-1,-1 1,0-1,0 0,1 0,-1-1,0 1,0-1,-1 0,1 0,0 0,0 0,0-1,-1 0,1 0,0 0,-1 0,1-1,0 1,-3-2,2 0,0 1,1-1,-1 0,1-1,-1 1,1-1,0 0,0 0,0 0,0-1,1 1,-1-1,1 0,0 0,0 0,1 0,-1 0,1-1,0 1,0-1,0 0,0 0,1 1,0-1,0-4,-11-130,12 133,1-16,1-1,1 1,1 0,0 0,2 0,1 1,2-4,1-2</inkml:trace>
</inkml:ink>
</file>

<file path=ppt/ink/ink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1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1406,'354'-562,"-315"496,-3-3,-3-1,-4-1,10-38,69-214,-107 320,2-5,-1 0,0 0,0 0,-1 0,0 0,0 0,-1 0,0 0,0-1,-1 1,0 0,-2-5,2 12,0 0,-1 0,1 0,-1 0,1 0,-1 1,0-1,1 1,-1-1,0 1,1 0,-1 0,0-1,1 1,-1 0,0 1,1-1,-1 0,0 0,1 1,-1-1,0 1,1-1,-1 1,1 0,-1 0,1-1,-1 1,1 0,0 0,-1 1,1-1,0 0,0 0,0 1,0-1,0 0,0 1,0-1,0 1,1-1,-1 1,0 0,1-1,-1 1,-10 18,-1 0,2 0,1 2,1-1,0 1,2 0,1 0,0 1,0 17,-19 82,-7 73,6-26,-4 7,16-101,7-54,2 0,0 0,1 1,2-1,0 0,1 1,1-1,1 1,1-1,5 17,-7-34,0-1,0 0,1 0,-1 0,1 0,0 0,0 0,0 0,0 0,1-1,-1 1,1-1,-1 0,1 0,0 0,0 0,0 0,0 0,0-1,0 0,1 1,-1-1,0 0,1-1,-1 1,1-1,-1 1,1-1,-1 0,0 0,1 0,-1-1,1 0,-1 1,1-1,8-2,-1 0,1-1,-1-1,0 1,-1-2,1 0,-1 0,0 0,7-7,35-40,-2-3,-2-1,-3-2,-3-3,-2-1,-3-2,-3-1,-3-2,15-50,-25 71,-2 0,-2-1,-2-1,-2-1,-3 0,-2 0,-1-1,-3 0,-3-46,-1 95,1 0,-1 0,0 0,0 0,1 0,-2 0,1 0,0 1,0-1,0 0,-1 0,1 0,-1 0,0 0,0 1,1-1,-1 0,0 0,0 1,-1-1,1 1,0-1,0 1,-1 0,1-1,-1 1,1 0,-1 0,0 0,1 0,-1 0,0 0,0 1,1-1,-1 0,0 1,0 0,0-1,0 1,0 0,0 0,0 0,0 0,1 0,-1 1,0-1,0 0,0 1,0 0,0-1,1 1,-1 0,0 0,1 0,-1 0,0 0,1 0,-1 0,1 1,0-1,-1 1,1-1,0 1,-13 16,2 0,0 0,1 1,1 0,1 1,1 0,0 1,-4 19,3-11,-25 82,5 1,6 1,4 1,5 1,5 0,6 74,26-33,-23-154,0 0,1 0,-1 0,0-1,0 1,1 0,-1-1,1 1,0 0,-1-1,1 1,0-1,0 1,0-1,0 1,0-1,0 0,1 1,-1-1,0 0,1 0,-1 0,0 0,1 0,0 0,-1 0,1-1,-1 1,1 0,0-1,-1 0,1 1,0-1,0 0,0 0,-1 0,1 0,0 0,0 0,-1 0,1-1,0 1,-1-1,1 1,0-1,-1 0,1 1,-1-1,1 0,-1 0,1 0,-1 0,1-1,0 0,105-132,-84 103,1 2,2 1,1 0,1 3,29-22,-55 46,-1-1,1 0,0 1,0-1,0 1,0-1,0 1,0 0,0 0,0 0,1 0,-1 0,0 1,0-1,1 1,-1-1,1 1,-1 0,0 0,1 0,-1 0,1 1,-1-1,0 0,1 1,-1 0,0-1,0 1,1 0,-1 0,0 1,0-1,0 0,0 1,0-1,-1 1,1-1,0 1,-1 0,1 0,-1 0,1 0,-1 1,8 91,-10-88,0 1,1-1,-1 1,1-1,0 1,1-1,0 1,0-1,0 1,1-1,0 0,0 1,0-1,1 0,0 0,0-1,1 1,-1-1,1 1,1-1,-1 0,2 1,1-4,1-1,-1 0,0 0,0-1,1 0,-1 0,1 0,-1-1,0 0,0-1,0 1,0-2,0 1,0-1,0 0,0 0,-1 0,0-1,0 0,0-1,0 1,0-1,-1 0,2-3,-5 6,23-14,-1-2,-1-1,-1-1,0 0,-2-2,0 0,-2-2,0 0,-2-1,0 0,1-7,-15 29,-1 1,1 0,-1-1,1 1,-1-1,0 0,0 1,0-1,0 0,-1 0,1 1,-1-1,0 0,0 0,0 0,0 0,0 1,0-1,-1 0,1 0,-1 0,0 1,0-1,0 0,0 1,0-1,-1 1,1-1,-1 1,0 0,1 0,-1-1,0 1,-1 0,1 1,0-1,0 0,-1 1,1-1,-1 1,1 0,-1 0,0 0,1 0,-1 0,0 0,-8 4,1 0,-1 1,1 0,0 0,0 1,1 1,-1-1,1 2,0-1,1 1,-1 0,2 1,-1 0,1 0,0 1,0 0,1 0,1 1,-1-1,2 1,-1 0,1 1,1-1,0 1,0-1,1 1,0 4,0-9,1-1,0 1,0-1,0 1,0 0,1-1,0 1,0 0,1-1,0 1,0 0,0-1,0 1,1-1,0 1,0-1,0 0,1 0,0 0,0 0,0 0,1-1,-1 1,1-1,0 0,0 0,1-1,-1 1,1-1,0 0,0 0,0 0,0-1,0 0,5 2,5-1,0-1,1 0,-1-1,0-1,1 0,-1-2,1 1,-1-2,0 0,0 0,0-2,0 0,-1 0,0-2,0 0,0 0,-1-1,0-1,174-169,-135 131,-50 48,-1 0,0 0,1 0,-1 0,0 0,0 0,1 0,-1 0,0 0,0 1,0-1,-1 0,1 1,0-1,0 1,-1-1,1 1,-1-1,1 1,-1-1,0 1,1 0,-1-1,0 1,0-1,0 1,0 0,-1-1,1 1,0-1,-1 1,1 0,-1 0,1 1,-1 1,0 0,0 0,0-1,1 1,0 0,0 0,0 0,0 0,0 0,1-1,-1 1,1 0,0 0,1-1,-1 1,0-1,1 1,0-1,0 1,0-1,0 0,1 0,-1 0,1 0,0 0,-1-1,1 1,1-1,-1 0,0 0,0 0,1 0,-1-1,1 1,0-1,-1 0,1 0,0 0,0 0,3-1,7-4,1-1,-1-1,-1 0,1 0,-1-2,0 0,-1 0,0-1,0-1,2-2,69-47,-66 49,-14 7,-1 0,1 1,0-1,0 1,0-1,0 1,0 0,0 0,1 1,-1-1,1 1,-1-1,1 1,-1 0,1 0,0 1,0-1,-1 1,1 0,0 0,0 0,-1 0,1 1,0 0,-1-1,1 1,0 1,-1-1,1 0,-1 1,0 0,1 0,-1 0,0 0,0 0,0 1,0-1,-1 1,3 2,24 149,-15-102,-4-34</inkml:trace>
  <inkml:trace contextRef="#ctx0" brushRef="#br0" timeOffset="466.03">1 785,'53'-9,"60"-14,26-2,3-2,-8-1,-12 4,-13 2,-15-1,-19 4,-22 5</inkml:trace>
</inkml:ink>
</file>

<file path=ppt/ink/ink5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1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1806 0,'0'0</inkml:trace>
  <inkml:trace contextRef="#ctx0" brushRef="#br0" timeOffset="-3687.748">0 621,'34'-9,"15"-4,5 1,-2 2,-6 3,-5 2,-10 3</inkml:trace>
  <inkml:trace contextRef="#ctx0" brushRef="#br0" timeOffset="-3439.224">0 846,'39'-9,"26"-9,8 0,-5 2,-13-1,-11 3,-14 4</inkml:trace>
  <inkml:trace contextRef="#ctx0" brushRef="#br0" timeOffset="-3038.247">818 141,'-3'37,"-1"0,-2-1,-2 0,-1 0,-2 0,-2-1,-9 18,-60 125,81-175,-1 0,1 0,0 0,0 1,1-1,-1 0,1 1,0-1,-1 0,1 1,1-1,-1 0,1 1,-1-1,1 0,0 1,0-1,0 0,0 0,1 0,-1 0,1 0,0 0,0 0,0-1,0 1,1-1,-1 1,1-1,-1 0,1 0,0 0,0 0,-1-1,2 1,-1-1,0 0,0 1,0-1,0-1,1 1,-1 0,0-1,3 0,141-25,-78 3,-50 16</inkml:trace>
  <inkml:trace contextRef="#ctx0" brushRef="#br0" timeOffset="-417.223">1468 424,'-39'0,"1"2,-1 2,1 1,0 2,0 2,-16 17,53-25,0 0,0-1,0 1,0 0,0 0,0-1,1 1,-1 0,0 0,1 0,-1 0,1 0,-1 0,1 0,-1 0,1 1,0-1,0 0,-1 0,1 0,0 0,0 0,0 1,0-1,0 0,0 0,1 0,-1 0,0 0,0 0,1 0,-1 1,1-1,-1 0,1 0,0 0,-1 0,1-1,0 1,-1 0,1 0,0 0,0-1,0 1,0 0,0-1,1 1,102 44,-96-43,0-1,1 1,-2 0,1 1,0 0,0 0,-1 1,0 0,0 0,0 0,0 1,-1 0,1 1,-1-1,-1 1,1 1,-1-1,1 3,-4-7,-1 1,0-1,0 1,0 0,-1 0,1 0,-1-1,1 1,-1 0,0 0,0 0,0 0,-1 0,1-1,-1 1,1 0,-1 0,0-1,0 1,0 0,-1-1,1 1,0-1,-1 1,0-1,1 0,-1 0,0 0,0 0,-1 0,1 0,0 0,-1-1,0 1,-90 43,84-42,-1-1,1 0,0 0,0-1,-1 0,1-1,-1 0,1 0,-1-1,-8-1,18 1,-1 1,0-1,0 1,0-1,1 0,-1 1,0-1,1 1,-1-1,1 0,-1 0,1 1,-1-1,1 0,-1 0,1 0,0 0,-1 0,1 1,0-1,0 0,-1 0,1 0,0 0,0 0,0 0,0 0,1 0,-1 0,0 0,0 1,0-1,1 0,-1 0,0 0,1 0,-1 0,1 1,-1-1,1 0,0 0,-1 1,1-1,0 0,-1 1,1-1,0 1,0-1,-1 1,1-1,0 1,0-1,0 1,0 0,-1 0,1-1,1 1,2-4,10-10</inkml:trace>
  <inkml:trace contextRef="#ctx0" brushRef="#br0" timeOffset="-169.247">1835 508,'-19'39,"-12"16,5 0,7-14,6-19,6-14</inkml:trace>
  <inkml:trace contextRef="#ctx0" brushRef="#br0" timeOffset="316.712">1948 762,'134'-221,"-134"219,0 1,0 0,0-1,1 1,-1 0,0 0,1-1,-1 1,1 0,-1 0,1 0,-1 0,1-1,0 1,-1 0,1 0,0 0,0 0,0 1,0-1,0 0,0 0,0 0,0 1,0-1,1 1,-1-1,0 1,0-1,0 1,1 0,-1-1,0 1,0 0,1 0,-1 0,0 0,1 0,-1 0,0 0,0 1,1-1,-1 0,0 1,0-1,1 1,-1-1,0 1,0 0,0-1,0 1,0 0,0 0,0 0,0 0,0 0,-1 0,1 0,0 0,0 0,-1 0,1 1,13 62,-14-57,0 0,1-1,0 1,0-1,1 1,0-1,0 1,0-1,1 0,0 0,0 0,1 0,-1-1,1 1,0-1,1 0,-1 0,1 0,0-1,0 0,1 1,-2-3,-1-1,1 1,-1-1,1 1,0-1,-1 0,1-1,0 1,0-1,0 1,-1-1,1 0,0-1,0 1,0-1,0 1,-1-1,1 0,0-1,-1 1,1 0,-1-1,1 0,-1 0,0 0,0 0,0-1,0 1,0-1,0 0,-1 0,1 0,-1 0,2-2,3-6,1 1,-2-1,1 0,-1-1,-1 0,0 0,-1 0,0 0,-1-1,0 0,0-12,-2 2</inkml:trace>
  <inkml:trace contextRef="#ctx0" brushRef="#br0" timeOffset="679.661">2963 198,'-29'26,"0"1,2 1,1 2,1 1,2 0,1 2,-16 34,34-61,1 1,-1 0,2 0,-1 0,1 0,0 1,1-1,-1 0,2 1,-1 0,1-1,0 1,0-1,1 1,0-1,1 1,-1-1,1 0,1 0,-1 1,1-2,1 1,-1 0,1-1,0 1,1-1,-1 0,1 0,1-1,-1 0,1 0,0 0,0 0,0-1,0 0,1 0,1 0,5 1,1-1,-1 0,1 0,-1-2,1 0,0 0,0-1,0-1,0 0,0-1,0-1,0 0,0-1,-1 0,1-1,-1 0,0-1,0-1,0 0,-1-1,0 0,-1-1,1 0,-1-1,-1 0,0-1,0 0,3-5,-8 5,0 0,-1-1,0 1,0-1,-1 0,-1 0,0 0,0 0,-1 0,-1 0,0 0,0 0,-1-1,-1 1,0 0,0 0,-1 1,0-1,-1 0,0 1,-1 0,0 0,0 0,-1 1,-1-1,0 2,0-1,0 1,-1 0,-4-3,0 4,-1 0,-1 1,1 1,-1 0,0 1,0 0,0 1,-1 1,1 0,-1 1,1 0,-1 1,1 1,-1 1,1 0,-1 0,-4 3,-19 1</inkml:trace>
  <inkml:trace contextRef="#ctx0" brushRef="#br0" timeOffset="895.72">2540 565,'419'-111,"-413"109,0 1,0 1,1-1,-1 1,0 0,0 1,1 0,-1 0,0 0,0 0,0 1,0 0,0 0,-1 1,1 0,0 0,-1 0,0 1,2 1,-1-1,0-1,1 1,0-1,-1 0,1-1,0 0,0 0,1 0,-1-1,0 0,0 0,1-1,-1 0,0-1,1 1,-1-1,6-2,5-3</inkml:trace>
  <inkml:trace contextRef="#ctx0" brushRef="#br0" timeOffset="2612.332">1806 57,'5'-5,"1"3,1-2,-2-2</inkml:trace>
</inkml:ink>
</file>

<file path=ppt/ink/ink5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9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1 198,'38'0,"37"0,11 0,-1 0,-9 0,-13 0,-12-5,-11-1,-6 0,-5 1,-2 1,-1 2,-5-4,-2-1,-3 1</inkml:trace>
  <inkml:trace contextRef="#ctx0" brushRef="#br0" timeOffset="280.437">85 367,'24'5,"27"1,10 0,4-1,-4-2,-8-5,-8-3,-7-1,-5 1,-4 2,-1 0,-1 2,-5-5,-2 0,1 0,-3 1</inkml:trace>
  <inkml:trace contextRef="#ctx0" brushRef="#br0" timeOffset="832.314">452 0,'103'38,"-88"-31,-1 0,0 0,0 2,-1 0,0 0,0 1,-1 1,-1 0,0 0,0 1,-1 1,5 9,-13-16,0 0,0 0,-1 1,0-1,-1 1,1-1,-1 0,-1 1,1-1,-1 1,0-1,0 0,-1 1,0-1,0 0,0 0,-1 0,0-1,0 1,-3 3,-83 101,61-86,-2-1,-1-2,-1 0,-28 12,6-3,36-19</inkml:trace>
</inkml:ink>
</file>

<file path=ppt/ink/ink5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253 531,'-49'17,"31"-13,1 1,1 2,-1-1,1 2,0 0,1 1,0 0,0 1,-11 11,25-20,1-1,-1 1,0 0,0 0,0 0,1 0,-1 0,0 0,1 0,-1 0,1 0,0 0,-1 0,1 0,0 0,-1 0,1 0,0 0,0 1,0-1,0 0,0 0,0 0,0 0,0 0,1 1,-1-1,0 0,1 0,-1 0,1 0,-1 0,1 0,0 0,-1 0,1 0,0 0,0-1,-1 1,1 0,0 0,0-1,0 1,0 0,0-1,0 1,0-1,0 1,0-1,0 0,1 1,58 16,18-14,-65-4,0 1,0 0,0 0,0 1,-1 1,1 1,0-1,-1 2,1 0,-1 0,0 1,0 1,2 2,-11-7,-1 1,1 0,-1 0,1 0,-1 1,0-1,0 1,0-1,0 1,-1-1,1 1,-1 0,1 0,-1 0,0 0,0 0,0 0,-1 0,1 0,-1 0,0 1,0-1,0 0,0 0,0 0,-1 0,1 1,-1-1,0 0,0 0,0 0,0 0,-1-1,1 1,-1 0,1 0,-1-1,0 1,0-1,-1 0,-98 84,82-75,1-1,-1-1,0-1,-1 0,0-2,0 0,-1-1,0-1,0-1,0-1,19-1,0-1,0 0,0 0,0 0,0 0,0 0,0-1,0 1,0-1,0 1,0-1,1 1,-1-1,0 0,0 0,1 0,-1 0,1 0,-1-1,1 1,-1 0,1-1,0 1,-1-1,1 1,0-1,0 0,0 1,0-1,1 0,-1 0,0 0,1 1,-1-1,1 0,0 0,0 0,-1 0,1 0,0 0,1 0,-1 0,0 0,1 0,-1 0,1 0,-1 1,1-1,0 0,0 0,0 1,0-1,0 0,0 1,0-1,1 0,14-19,2 2</inkml:trace>
  <inkml:trace contextRef="#ctx0" brushRef="#br0" timeOffset="546.481">536 982,'10'-33,"2"1,1 0,2 1,1 0,1 1,2 1,1 1,1 1,1 0,1 2,14-11,-30 30,0 1,0-1,0 1,1 1,0 0,0 0,0 0,0 1,1 0,-1 1,1-1,6 1,-12 3,-1 1,1-1,-1 1,0 0,1 0,-1 0,0 0,0 0,-1 1,1-1,0 1,-1-1,1 1,-1 0,0-1,0 1,0 0,0 0,0 0,-1-1,1 1,-1 0,0 0,0 0,0 0,0 0,-1 0,1 0,-1 0,1 0,-1 0,0-1,0 1,-1 0,1 0,-1 0,-15 49,-4 39,21-90,0 0,0 0,0 0,0 0,1 0,-1 0,0 0,1 0,-1 0,0 0,1 0,-1 0,1 0,0-1,-1 1,1 0,0 0,-1-1,1 1,0 0,0-1,0 1,0 0,-1-1,1 1,0-1,0 0,0 1,0-1,0 0,0 0,0 1,0-1,0 0,0 0,0 0,0 0,0 0,0 0,0-1,0 1,0 0,0-1,0 1,0 0,1-1,51-25,-41 19,297-202,-308 208,0-1,0 1,0 0,0 0,0 0,0 0,0 0,0 1,0-1,0 0,0 0,1 1,-1-1,0 1,0-1,1 1,-1-1,0 1,1 0,-1 0,0-1,1 1,-1 0,1 0,-1 1,0-1,1 0,-1 0,0 1,1-1,-1 1,0-1,1 1,-1-1,0 1,0 0,0 0,0-1,1 1,-1 0,0 0,-1 0,1 0,0 0,0 0,0 1,-1-1,1 0,0 1,-1 6,0 1,-1 0,0 0,0-1,-1 1,0-1,-1 1,1-1,-2 0,1 0,-4 5,-9 28,8-21,6-17,0 0,0 0,0 1,0-1,1 1,0 0,0-1,0 1,0 0,1 0,-1 0,1-1,0 1,0 0,0 0,1 0,-1 0,1 0,0-1,8 5</inkml:trace>
  <inkml:trace contextRef="#ctx0" brushRef="#br0" timeOffset="1382.216">1721 615,'-25'11,"1"1,0 2,2 0,-1 1,2 2,0 0,1 1,1 1,0 1,0 2,17-20,1-1,-1 0,1 1,0-1,0 1,0 0,0-1,0 1,0 0,0 0,0-1,1 1,-1 0,1 0,-1 0,1 0,0 0,0 0,0 0,0 0,0 0,0 0,0 0,1 0,-1 0,1 0,-1-1,1 1,0 0,0 0,0 0,0-1,0 1,0 0,0-1,0 1,1-1,-1 0,1 1,-1-1,1 0,-1 0,1 0,0 0,0 0,0 0,-1 0,1-1,0 1,0-1,0 1,1-1,6 1,0 0,0 0,-1-1,1-1,0 1,0-2,-1 1,1-1,-1 0,1-1,-1 0,0 0,0-1,0 0,0 0,-1-1,2-1,113-100,-118 103,56-53,-59 57,0-1,1 0,-1 1,0-1,0 1,1-1,-1 1,0 0,0-1,0 1,0 0,0 0,0 0,0 0,0 0,0 0,0 0,-1 0,1 0,0 0,-1 0,1 0,-1 1,1-1,-1 0,0 0,1 1,-1-1,0 0,0 1,0-1,0 0,0 1,0-1,0 0,0 1,-1-1,1 1,1 7,0-3,0 0,0 0,1-1,0 1,0 0,0-1,1 0,-1 1,1-1,1 0,-1 0,1-1,-1 1,2-1,-1 1,0-1,1-1,-1 1,1-1,0 1,0-1,1-1,-1 1,1-1,-1 0,1 0,0-1,-1 1,1-1,0-1,0 1,0-1,0 0,0 0,0-1,1 0,16-6,1-2,-1 0,-1-2,0 0,0-2,-2 0,1-1,-2-1,0-1,0-1,-2-1,0 0,-1-1,6-10,25-23,-26 30,-2 0,-1-2,0 0,-2-1,-1 0,-1-1,-1-1,-1 0,-2-1,0 0,-2-1,-1 1,0-12,-6 38,0 0,0 0,0 0,-1 0,1 0,-1 0,1 0,-1 0,1 0,-1-1,0 1,0 0,0 0,-1 0,1-1,0 1,-1 0,1 0,-1 0,0 0,0 0,0 0,0 0,0 0,0 0,0 0,-1 1,1-1,-1 0,1 1,-1-1,0 1,1 0,-1-1,0 1,0 0,0 0,0 0,0 0,0 1,0-1,0 0,-1 1,1 0,0-1,0 1,0 0,-1 0,1 0,0 1,0-1,0 0,-1 1,-13 9,1 1,0 1,1 0,0 0,1 2,0 0,1 0,1 1,0 1,1 0,1 0,0 1,2 0,-1 1,6-15,-7 16,1 0,0 0,2 1,0 0,1 0,1 0,1 1,0 0,2-1,0 1,2 6,-1-21,1 0,0 0,0 0,0 0,1-1,0 1,0 0,0-1,1 1,0-1,0 0,0 0,0 0,1-1,0 1,0-1,0 0,1 0,-1 0,1 0,0-1,0 0,6 3,2-1,0 1,1-2,0 0,0-1,0 0,0-1,1-1,-1 0,6-1,6 1,-1-2,1-1,-1-1,0-2,0 0,0-1,0-2,-1-1,0 0,-1-2,0 0,4-5,1 2,-2-1,0-1,0-2,-2 0,0-1,-1-2,-1 0,-1-2,-1 0,-1-1,-2-1,0-1,-1 0,-2-1,0-1,-2 0,-2 0,0-1,-2-1,-1 0,1-16,-7 36,0 7,0 0,0 0,0 0,0-1,-1 1,1 0,-1-1,0 1,0 0,0-1,0 1,-1 0,1-1,-1 1,0 0,0 0,0-1,-1 1,1 0,-1 0,1 0,-1 1,0-1,0 0,0 1,-1-1,1 1,0 0,-1-1,0 1,0 0,1 1,-1-1,0 1,-1-1,-4 2,1 0,0 1,0 0,0 0,0 1,0 0,0 0,0 1,0 0,1 0,-1 1,1-1,0 1,0 1,1-1,-1 1,1 0,0 0,0 0,0 1,-3 6,-6 7,2 1,0 0,1 1,0 0,2 1,-1 5,2 1,0 0,2 1,2 0,0 0,2 0,1 0,1 0,2 0,1 0,2 6,-3-23,1 1,1-1,0 0,1 0,0 0,1-1,1 1,-1-1,2-1,-1 1,2-1,-1-1,1 0,1 0,-1 0,1-1,1-1,0 0,0 0,0-1,1-1,0 1,0-2,0 0,7 1,6 0</inkml:trace>
</inkml:ink>
</file>

<file path=ppt/ink/ink5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2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50 357,'386'-182,"-368"173,0-1,-1-1,0-1,0 0,-1-1,11-14,-6-19,-20 45,-1 0,0 0,0 0,1 0,-1 0,0-1,0 1,0 0,0 0,0 0,0 0,0 0,0 0,-1 0,1 0,0 0,0 0,-1 0,1 0,-1 0,1 0,-1 1,1-1,-1 0,0 0,1 0,-1 1,0-1,0 0,0 1,1-1,-1 0,0 1,0-1,0 1,0 0,0-1,0 1,0 0,0-1,0 1,0 0,0 0,0 0,0 0,-1 0,-3 2,0 0,0 0,0 0,1 1,-1 0,0 0,1 0,0 0,0 1,0 0,0-1,1 2,-1-1,1 0,0 1,0-1,1 1,-1 0,1 1,-25 47,2 2,3 1,2 1,3 0,2 1,3 1,2 0,3 1,2 0,4 0,1 0,4 0,9 49,-8-61,2-6,-2 0,-2 1,-2-1,-2 1,-1-1,-8 41,8-74,-1 1,0 0,0-1,0 1,-1-1,-1 0,0-1,0 1,0-1,-1 0,-1 0,1 0,-1-1,0 0,-1-1,0 1,0-1,0-1,-1 0,1 0,-1-1,0 0,-1 0,1-1,-1 0,0-1,1 0,-1 0,0-1,0 0,0-1,0 0,0-1,0 0,-6-2,12 2,-1-2,0 1,1 0,-1-1,1 0,0 0,0 0,0 0,0-1,1 0,-1 1,1-1,0-1,0 1,0 0,1-1,-1 1,1-1,0 0,1 0,-1 0,1 0,0 0,0 0,1 0,-1 0,1 0,0-1,0-10,1 0,1 0,0 0,1 0,0 1,1-1,1 1,4-9,17-25,2 1,2 2,2 0,2 3,2 0,1 3,10-7,10-13,65-55,-116 120,-7 6</inkml:trace>
  <inkml:trace contextRef="#ctx0" brushRef="#br0" timeOffset="301.33">953 724,'-28'18,"1"2,0 1,1 1,2 2,0 0,2 1,0 2,2 0,-7 13,25-38,0 0,0 1,0-1,0 1,0 0,0 0,1 0,-1-1,1 1,0 1,0-1,0 0,1 0,-1 0,0 0,1 1,0-1,0 0,0 0,0 1,1-1,-1 0,1 0,0 0,0 0,0 1,0-1,0-1,1 1,0 0,-1 0,1 0,0-1,0 1,0-1,1 0,-1 1,0-1,3 1,6 0,0-1,0 0,0-1,0 0,0 0,1-1,-1-1,0 0,0-1,0 0,0 0,0-1,-1-1,1 0,-1 0,0-1,0 0,0-1,-1 0,0-1,7-5,-6 3,0 1,-1-2,0 1,0-1,-1-1,0 0,-1 0,0 0,-1-1,5-11,-9 17,1 1,-2-1,1 0,0 0,-1 0,0 0,0 0,-1 0,0 0,0 0,0 0,-1 0,0 0,0 0,0 0,-1 0,0 0,0 1,-1-1,1 1,-1-1,0 1,-1 0,-2-3,3 3,-1 0,1 0,-1 1,-1-1,1 1,0 0,-1 0,0 0,0 1,0 0,0 0,-1 0,1 1,-1-1,0 1,0 1,1-1,-1 1,0 0,0 0,0 1,0 0,0 0,-1 0,1 1,0 0,0 0,1 0,-1 1,0 0,0 0,1 0,-1 1,1 0,0 0,0 0,0 1,0 0,1 0,-1 0,1 0,0 1,0-1,0 1,1 0,0 0,-2 5,-2 14</inkml:trace>
  <inkml:trace contextRef="#ctx0" brushRef="#br0" timeOffset="538.664">1207 1119,'-9'-24,"5"-32,10-12,2 2,6 7,5 9,4 12,2 9,-2 4,0 6,0 6,1 6,-3 9,-5 3</inkml:trace>
</inkml:ink>
</file>

<file path=ppt/ink/ink5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1,'10'4,"7"3,2 4,-8 0,-10-1,-11-3,-7-3,-2 4,3-5,4-3</inkml:trace>
</inkml:ink>
</file>

<file path=ppt/ink/ink5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0,'-5'10,"-6"7,-6 2,0 1,-3-1,3-1,9-2,11-4,4-9,6-5,2-8,-3 0</inkml:trace>
</inkml:ink>
</file>

<file path=ppt/ink/ink5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281 144,'-26'17,"0"2,1 1,1 1,1 1,1 1,1 0,1 2,1 1,1 0,-5 13,19-32,-1 0,1 1,1 0,-1 0,1 0,0 1,1-1,0 1,1-1,-1 1,2 0,-1-1,1 1,1 0,-1-1,1 1,1 0,0-1,0 1,0-1,1 0,1 0,-1 0,1 0,5 6,0-3,1 0,1-1,0-1,0 0,1 0,0-1,0-1,1 0,0 0,0-2,0 1,1-2,0 0,0 0,0-2,0 1,1-2,-1 0,11-1,-3 0,-1-1,1-2,-1 0,1-1,-1-1,0-1,-1-1,0-1,0 0,0-2,-1 0,16-12,-9 3,-1-2,-1 0,0-1,-2-2,-1 0,-1-1,-1-1,4-9,-15 23,0-1,-2 0,1-1,-2 1,0-1,0 0,-1 0,-1-1,-1 1,0-1,0 1,-2-1,0 0,0 0,-2 1,0-1,0 1,-1-1,-1 0,0 5,-1 1,1 0,-1 0,-1 0,0 0,0 1,-1 0,1 0,-2 1,1 0,-1 0,0 0,-1 1,1 1,-1-1,-1 1,1 1,0 0,-1 0,0 1,0 0,0 1,0 0,-1 0,-9 1,1-1,-1 1,1 1,-1 1,1 1,0 1,0 0,0 1,0 2,0 0,1 0,0 2,0 0,-7 6,-61 52,55-35</inkml:trace>
  <inkml:trace contextRef="#ctx0" brushRef="#br0" timeOffset="435.059">140 567,'1'-7,"0"0,0-1,1 1,0 0,0 0,1 0,0 0,0 1,0-1,1 1,0 0,0 0,1 0,-1 0,1 1,1 0,-1 0,1 0,4-3,124-68,-120 70,-9 1,1 1,0 1,0-1,1 1,-1 0,1 1,-1-1,1 1,0 1,0-1,0 1,0 0,0 1,0-1,0 2,0-1,0 1,0 0,0 0,0 1,-1 0,1 0,0 0,-1 1,0 0,1 1,3 2,39 67,-46-65,0 0,1-1,0 0,1 0,0 0,0 0,0 0,1-1,0 0,0 0,0-1,1 0,0 0,0 0,0-1,0 0,1-1,0 1,0-1,7 1,-2-1,0-2,0 1,0-2,0 0,0 0,0-1,-1-1,1 0,8-3,-8-9,-18 8</inkml:trace>
</inkml:ink>
</file>

<file path=ppt/ink/ink5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9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108 134,'-12'14,"1"0,0 0,0 1,2 1,0-1,0 2,2-1,0 1,1 0,0 0,2 1,-1 6,4-17,1-1,0 0,1 1,0-1,0 0,0 0,0 0,1 0,0 0,0 0,1 0,0-1,0 1,0-1,1 0,-1 1,1-2,0 1,1 0,-1-1,1 0,0 0,0 0,0-1,1 0,-1 0,1 0,0 0,0-1,0 0,0 0,0-1,0 0,0 0,0 0,1-1,-1 0,0 0,0 0,1-1,-1 0,0 0,0-1,0 1,0-1,0-1,0 1,-1-1,5-3,8-5,0-2,-1 0,-1-1,0 0,-1-1,-1-1,0 0,-1-1,-1-1,6-11,101-200,-97 153,-37 98,1 40,2 0,3 1,3 0,3 20,2-45,0 74,4-1,8 30,-2-75,-3 0,-2 1,-5 40,0-100,1 0,-1 0,0 0,0 0,-1 0,0 0,0 0,-1 0,1 0,-1-1,-1 0,0 1,0-1,0-1,0 1,-1 0,0-1,0 0,0 0,-1-1,0 1,0-1,0-1,0 1,-1-1,1 0,-1 0,0-1,0 0,0 0,-3 0,5-3,1 0,0 0,0 0,0-1,0 1,1-1,-1 0,0 0,1-1,-1 1,1-1,0 1,0-1,0 0,0-1,0 1,1 0,-1-1,1 1,0-1,0 0,0 0,1 0,-1 0,1 0,0 0,0-1,-10-118,17 86,2-1,1 1,2 0,1 1,2 1,16-31,-28 63,51-95,-39 73</inkml:trace>
</inkml:ink>
</file>

<file path=ppt/ink/ink5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60,'43'-10,"29"-3,6 1,-4 2,-10 3,-12 3,-10 1,-6 3,-11 4,-4 3,0 0,-5-1</inkml:trace>
</inkml:ink>
</file>

<file path=ppt/ink/ink5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60,'39'-5,"31"-6,9-2,-4 2,-11 3,-10 2,-11 3,-7 1,-5 2,-3 0,-6 0</inkml:trace>
</inkml:ink>
</file>

<file path=ppt/ink/ink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9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0 585,'34'-9,"15"-4,5 1,-2 2,-6 3,-5 2,-10 3</inkml:trace>
  <inkml:trace contextRef="#ctx0" brushRef="#br0" timeOffset="251.183">0 811,'43'-9,"15"-4</inkml:trace>
  <inkml:trace contextRef="#ctx0" brushRef="#br0" timeOffset="1167.233">254 1009,'90'-66,"-3"-4,36-39,-110 97,-1 0,-1-1,0-1,0 0,-1 0,-1-1,-1 0,0 0,-1-1,5-15,-11 31,-1-1,0 0,1 1,-1-1,1 0,-1 1,0-1,0 0,1 1,-1-1,0 0,0 0,0 1,0-1,0 0,0 0,0 1,0-1,0 0,0 0,0 1,0-1,0 0,-1 1,1-1,0 0,-1 0,1 1,0-1,-1 1,1-1,-1 0,1 1,-1-1,1 1,-1-1,1 1,-1-1,0 1,1 0,-1-1,0 1,1 0,-1-1,0 1,1 0,-1 0,0 0,0 0,1-1,-1 1,0 0,0 0,1 0,-1 1,0-1,0 0,1 0,-1 0,0 1,-42 20,-47 100,87-118,1 1,-1 0,1 0,0 0,0 0,0 0,1 1,-1-1,1 0,0 1,0-1,1 1,0-1,-1 1,1 0,1-1,-1 1,1-1,-1 1,1-1,1 0,-1 1,1-1,-1 0,1 0,0 0,1 0,-1 0,1 0,0-1,0 1,0-1,0 0,0 0,3 2,1 0,0 0,0 0,0-1,0 0,1-1,0 0,0 0,0 0,0-1,0 0,0-1,0 0,1 0,-1 0,0-1,1-1,-1 0,0 0,1 0,-1-1,0 0,0 0,0-1,0-1,-1 1,1-1,-1 0,1-1,18-11,-1-2,0 0,-1-2,-1 0,-1-2,-1 0,1-3,-13 15,0 0,-1 0,0-1,0 0,-1 0,-1-1,0 0,0 0,-1-1,-1 1,0-1,-1 0,1-7,-4 19,0 1,0-1,0 0,0 1,0-1,0 0,0 0,0 1,0-1,0 0,-1 1,1-1,0 1,0-1,-1 0,1 1,-1-1,1 1,0-1,-1 1,1-1,-1 1,1-1,-1 1,0-1,1 1,-1 0,1-1,-1 1,0 0,1-1,-1 1,0 0,1 0,-1 0,0 0,1 0,-1 0,0-1,1 2,-1-1,0 0,0 0,1 0,-1 0,0 0,1 1,-1-1,0 0,1 0,-1 1,1-1,-1 1,1-1,-1 0,0 1,1-1,-1 1,1-1,0 1,-1 0,1-1,-1 1,1-1,0 1,0 0,-36 35,32-32,0 0,0 1,1-1,0 1,0 0,0 0,1 0,0 0,0 1,0-1,0 0,1 1,0 0,0-1,1 1,-1 0,1-1,0 1,1 0,0-1,-1 1,2 0,-1-1,1 1,0-1,0 0,0 0,1 1,-1-2,1 1,1 0,-1 0,1-1,-1 0,1 0,1 0,-1 0,0-1,1 1,0-1,0 0,0-1,2 2,6-2,-1 0,0-1,1-1,-1 0,0-1,1 0,-1-1,0 0,0-1,0 0,0-1,-1 0,1-1,-1-1,0 1,0-2,-1 1,0-2,0 1,0-2,6-6,-1 0,0-1,-1 0,-1-1,-1-1,0 0,-1-1,-1 0,-1 0,5-17,-13 34,0 1,0-1,0 0,0 1,0-1,0 0,0 0,0 0,-1 0,1 0,-1 0,0 0,1 0,-1 0,0 0,0 0,0 0,-1 0,1 0,0 0,-1 0,1 0,-1 0,0 0,0 1,1-1,-1 0,0 0,-1 1,1-1,0 0,0 1,-1-1,1 1,-1 0,1-1,-1 1,0 0,1 0,-1 0,0 0,0 0,0 0,0 1,1-1,-1 1,0-1,0 1,0 0,0 0,0 0,-1 0,1 0,0 0,0 0,0 1,0-1,-1 1,-5 4,1 1,0 0,0 0,0 1,1-1,0 1,0 1,1-1,0 1,0 0,1 0,0 0,0 1,1 0,0-1,-1 8,0-6,-2 4,0-1,1 1,1 1,0-1,1 0,0 1,2 0,-1 0,2 0,0-1,0 1,2 0,0 0,0-1,1 1,1-1,1 1,0-1,1-1,0 1,7 10,0-7</inkml:trace>
  <inkml:trace contextRef="#ctx0" brushRef="#br0" timeOffset="1817.397">1411 868,'-4'2,"0"0,0 1,0-1,1 1,-1 0,1 1,-1-1,1 0,0 1,0 0,0-1,1 1,0 0,-1 1,1-1,1 0,-1 1,1-1,-1 1,1-1,1 1,-1 4,1-8,1 0,0-1,0 1,1 0,-1-1,0 1,0-1,0 1,0-1,0 1,1-1,-1 0,0 0,0 1,1-1,-1 0,0 0,0 0,1 0,-1-1,0 1,0 0,1 0,-1-1,0 1,0-1,0 1,0-1,0 0,1 1,-1-1,0 0,-1 0,1 1,0-1,0 0,0 0,0 0,-1 0,1 0,0 0,-1-1,1 1,-1 0,92-128,-92 128,0 0,1 1,-1-1,0 1,1-1,-1 0,1 1,-1-1,1 1,-1-1,1 1,-1-1,1 1,-1 0,1-1,-1 1,1 0,0-1,-1 1,1 0,0 0,-1-1,1 1,0 0,-1 0,1 0,0 0,-1 0,1 0,0 0,0 0,-1 0,1 0,0 1,-1-1,1 0,-1 0,1 1,0-1,-1 0,1 1,-1-1,1 1,0-1,-1 0,1 1,-1-1,0 1,1 0,-1-1,1 1,-1-1,15 43,-10-24,-5-16,1-1,-1 1,1-1,-1 0,1 0,0 1,0-1,0 0,0 0,0 0,0 0,1 0,-1 0,1 0,-1 0,1-1,0 1,0-1,0 1,0-1,0 1,0-1,0 0,0 0,0 0,0-1,1 1,-1 0,0-1,1 1,-1-1,0 0,1 0,-1 0,1 0,-1 0,0 0,1-1,-1 1,0-1,1 0,-1 0,0 1,0-1,0-1,1 1,2-5,0 0,0-1,-1 1,0-1,0 0,-1 0,0 0,0-1,-1 1,0 0,0-1,-1 0,1 0,-2 1,1-1,-1 0,-1-1,2-17</inkml:trace>
  <inkml:trace contextRef="#ctx0" brushRef="#br0" timeOffset="2271.538">1637 50,'13'-7,"-3"1,1 0,0 1,0 0,0 1,1 0,-1 0,1 2,0-1,0 1,10 0,-20 2,-1 0,0 1,1-1,-1 0,1 0,-1 0,0 1,1-1,-1 1,0-1,1 1,-1 0,0-1,0 1,1 0,-1 0,0 0,0 0,0 0,0 0,0 0,-1 0,1 0,0 1,0-1,-1 0,1 0,0 1,-1-1,0 0,1 1,-1-1,0 1,0-1,1 0,-1 1,0-1,0 1,-1-1,1 1,0-1,0 0,-1 1,1-1,-1 0,1 1,-1-1,0 0,1 1,-34 65,25-55,6-10,0 1,-1 0,1 1,0-1,0 0,1 1,-1 0,1 0,-1-1,1 2,1-1,-1 0,0 0,1 0,0 1,0-1,0 1,1-1,-1 0,1 1,0-1,1 1,-1-1,1 1,0-1,0 1,0-1,0 0,1 1,0-1,-1 0,2 0,-1 0,0-1,2 2,5 0,0 0,1-1,-1 0,1-1,0 0,0-1,0 0,1 0,-1-1,0 0,1-1,5 0,10 0</inkml:trace>
  <inkml:trace contextRef="#ctx0" brushRef="#br0" timeOffset="2569.001">2202 360,'-10'34,"-8"29,-5 6,1-6,4-8,0-8,4-8,-1-11,2-4,-1-8,-4-5,2-5</inkml:trace>
  <inkml:trace contextRef="#ctx0" brushRef="#br0" timeOffset="2822.915">1948 417,'29'33,"18"26,7 8,-1-8,-5-10,-6-7,-5-11,-4-7,-3-1,-2-6,-5-6</inkml:trace>
  <inkml:trace contextRef="#ctx0" brushRef="#br0" timeOffset="3767.807">311 755,'-5'5,"-6"1,-7 0,-4-1,1 4,0-1,-2-1,-2-1,-1 2,9 0,7-1</inkml:trace>
</inkml:ink>
</file>

<file path=ppt/ink/ink5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0 115,'21'-15,"1"0,0 2,1 0,1 2,-1 1,2 0,-1 2,1 1,18-3,-37 9,0 0,-1 1,1 0,0 0,0 0,-1 0,1 1,0 0,-1 0,1 1,-1 0,1 0,-1 0,0 0,0 1,0 0,0 0,0 0,-1 1,1 0,-1-1,0 1,2 3,0-2,1 0,-1 0,1-1,0 0,0 0,1-1,-1 0,1 0,-1-1,1 0,0 0,0-1,0 0,0-1,0 1,0-1,0-1,0 0,5-1,28-14,-28 3</inkml:trace>
</inkml:ink>
</file>

<file path=ppt/ink/ink5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1,'-30'107,"-9"33,-6-2,-11 13,-79 133,134-282,-1-1,1 1,-1-1,1 1,0 0,-1-1,1 1,0 0,0 0,1 0,-1 0,0 0,0 0,1 0,0 0,-1 0,1 0,0 0,0 0,0 0,0 0,0 0,0 0,1 0,-1 0,1 0,0 0,-1 0,1 0,0 0,0 0,0 0,0 0,1-1,-1 1,0-1,1 1,-1-1,1 1,-1-1,1 0,0 1,0-1,-1 0,1 0,0-1,0 1,0 0,2 0,12 1,0-2,1 1,-1-2,0 0,0-1,0-1,0 0,7-3,83-12,23 7,-111 5</inkml:trace>
</inkml:ink>
</file>

<file path=ppt/ink/ink5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5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312 127,'-9'0,"0"1,0 1,1-1,-1 2,0-1,0 1,1 1,0-1,0 1,0 1,0-1,0 1,1 1,0 0,0 0,1 0,0 0,-2 3,-88 140,83-119,2 0,2 0,0 1,2 0,1 0,2 1,0 18,3-41,1-1,0 0,0 1,1-1,0 0,0 1,1-1,0 0,1 0,-1 0,2 0,-1-1,1 1,0-1,1 0,-1 0,1 0,1-1,-1 0,1 0,0 0,1-1,-1 0,1 0,0 0,1-1,-1 0,1-1,-1 1,1-1,6 1,-1-2,-1 0,1-1,-1 0,1-1,-1 0,1-1,-1-1,1 0,-1 0,0-1,0-1,0 0,0 0,9-6,150-95,-156 97,0-2,-1 1,-1-2,1 0,-1-1,-1 0,-1 0,1-2,-2 1,0-1,0-1,-2 0,0 0,0-1,-2 1,0-2,0 1,2-17,-7 18,1-1,-2 0,0 0,-1 1,-1-1,0 1,-1-1,-1 1,-1 0,0 0,0 0,-2 1,1 0,-2 0,0 1,-1-1,0 2,-1 0,0 0,-1 0,0 1,-9-5,10 6,-1 0,-1 1,1 1,-2 0,1 0,-1 1,0 1,0 0,-1 1,0 0,0 1,0 1,0 0,-1 1,1 1,-1 0,1 0,-1 2,0 0,1 1,0 0,-1 1,1 0,0 2,0-1,1 2,-12 5,-11 10</inkml:trace>
  <inkml:trace contextRef="#ctx0" brushRef="#br0" timeOffset="782.06">86 466,'68'-41,"-61"34,2 0,-1 0,1 1,0 0,0 0,1 1,-1 1,1-1,0 2,1-1,-1 2,1-1,-1 1,1 1,0 0,-1 0,1 1,0 0,0 1,-1 1,1-1,2 2,-8 1,0-1,0 1,0 1,-1-1,1 1,-1-1,0 1,0 0,-1 1,0-1,0 1,0-1,0 1,-1 0,0 1,30 49,-24-49,0-1,0 0,1 0,0-1,0 0,0-1,1 0,-1 0,1-1,0 0,0-1,1 0,-1-1,0 0,0 0,1-1,-1-1,0 0,1 0,-1-1,0 0,4-2,25-14,-25 6</inkml:trace>
</inkml:ink>
</file>

<file path=ppt/ink/ink5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0 256,'160'36,"-81"-24,0-3,1-5,0-2,34-6,29 1,-119 3,-24 0</inkml:trace>
  <inkml:trace contextRef="#ctx0" brushRef="#br0" timeOffset="295.501">28 566,'29'0,"19"0,6 0,-1 0,-5 0,-6 0,-5 0,1 0,-2 0,-1 0,-3 0,-2 0,0 0,-2 0,1 0,-2 0,-4-5,-6-1</inkml:trace>
  <inkml:trace contextRef="#ctx0" brushRef="#br0" timeOffset="978.514">480 1,'167'158,"-133"-128,-2 2,-1 1,-1 1,-2 2,11 19,-37-52,0 1,0 0,0 0,-1 0,1 0,-1 0,0 1,-1-1,1 0,-1 0,1 1,-1-1,-1 0,1 1,-1-1,1 0,-1 0,0 0,-1 1,1-1,-1 0,1-1,-1 1,-1 0,1 0,0-1,-1 1,0-1,0 0,0 0,0 0,0 0,-1-1,1 1,-1-1,1 0,-2 1,-258 167,91-65,127-73,27-20</inkml:trace>
</inkml:ink>
</file>

<file path=ppt/ink/ink5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8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30,'-34'0,"27"0,23 0,208-18,-55 7,-129 27,-28-4</inkml:trace>
</inkml:ink>
</file>

<file path=ppt/ink/ink5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1,'16'9,"0"-1,1 0,0-1,1-1,-1-1,1 0,0-1,12 0,-11-3,0-1,1 0,-1-2,0 0,0-1,0-1,3-2,101-29,-119 31,-7 2</inkml:trace>
</inkml:ink>
</file>

<file path=ppt/ink/ink5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99,'44'-5,"32"-6,9-1,-10-4,-13 1,-13 4,-9 3,-7 2,-9-1,-8-1</inkml:trace>
</inkml:ink>
</file>

<file path=ppt/ink/ink5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5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1,'0'23,"1"13,-1 0,-2 0,-1 0,-2-1,-2 1,-4 10,-56 168,65-212,1 0,-1 0,1 0,-1 1,1-1,0 0,0 0,0 1,1-1,-1 0,0 1,1-1,0 1,-1-1,1 1,0-1,0 1,1-1,-1 1,0-1,1 1,-1-1,1 0,0 1,0-1,0 0,0 0,0 1,1-1,-1 0,1 0,-1 0,1-1,0 1,-1 0,1 0,0-1,0 0,0 1,0-1,1 0,-1 0,0 0,1 0,-1 0,0 0,1-1,1 1,89-13,-39-1,45-3,-81 10</inkml:trace>
  <inkml:trace contextRef="#ctx0" brushRef="#br0" timeOffset="393.11">787 57,'-38'42,"2"1,3 1,1 2,2 2,-13 29,37-65,0 1,0 0,1 0,1 0,0 1,1 0,0-1,1 1,0 13,2-22,0 0,0-1,0 1,1 0,0-1,0 1,0 0,1-1,-1 1,1-1,0 0,1 0,-1 0,1 0,-1 0,1 0,0-1,1 1,-1-1,0 0,1 0,0 0,0 0,0-1,0 1,0-1,0 0,1-1,-1 1,4 0,5 2,1-2,-1 0,1 0,-1-1,1-1,-1 0,1-1,-1-1,1 0,-1 0,0-2,0 1,0-2,0 0,-1 0,0-1,0-1,8-6,-2 2,-1-1,-1-2,0 1,-1-2,-1 0,0 0,-1-2,0 0,-2 0,0-1,8-17,-14 26,-1 0,0-1,0 1,-1-1,0 1,-1-1,0 0,-1 0,0 0,0 0,-1 0,0 0,-1 0,0 0,-1 0,0 0,0 0,-1 1,0-1,-1 1,0 0,-1 0,0 0,0 1,0-1,-2 1,1 0,-1 1,0 0,0 0,0 0,-1 1,0 0,-1 0,0 1,1 1,-1-1,-1 1,1 1,-1-1,1 2,-8-2,2 4,0 1,-1 0,1 1,0 1,1 0,-1 1,0 1,1 0,0 1,0 0,1 1,-7 5,-14 9</inkml:trace>
  <inkml:trace contextRef="#ctx0" brushRef="#br0" timeOffset="679.939">420 424,'305'-97,"-300"95,0 1,0 0,0 0,0 1,0 0,-1-1,1 2,0-1,0 0,0 1,0 0,0 0,0 1,-1-1,1 1,-1 0,1 0,-1 1,0-1,0 1,0 0,0 0,0 0,-1 1,1-1,-1 1,0 0,0 0,0 0,-1 0,1 1,1 0,0 1,1-1,0 0,-1-1,2 0,-1 1,0-1,1-1,0 1,0-1,0 0,0-1,0 1,0-1,1 0,-1-1,1 1,0-1,-1-1,1 1,0-1,-1-1,1 1,0-1,-1 0,1 0,-1-1,1 0,0 0,61-16,-55 16</inkml:trace>
</inkml:ink>
</file>

<file path=ppt/ink/ink5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4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13,'-7'-13,"-4"35,6 3,1-1,1 1,1 0,1 0,1 0,2 11,-1 15,-17 286,-17-164,27-191,31-139,-22 125</inkml:trace>
  <inkml:trace contextRef="#ctx0" brushRef="#br0" timeOffset="434.967">368 126,'-271'289,"268"-288,1 1,0-1,-1 1,1-1,0 1,0 0,0 0,1 0,-1 0,0 0,1 0,-1 0,1 1,0-1,0 0,-1 1,2-1,-1 1,0-1,0 1,1 0,0-1,-1 1,1 0,0-1,0 1,1 0,-1-1,0 1,1-1,0 1,-1 0,1-1,0 1,1-1,-1 0,1 2,118 103,7 7,-83-63,-31-44</inkml:trace>
</inkml:ink>
</file>

<file path=ppt/ink/ink5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40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1,'0'5,"-5"1,4-4,1-4</inkml:trace>
  <inkml:trace contextRef="#ctx0" brushRef="#br0" timeOffset="263.318">233 1,'5'5,"-3"1,-3 5,0 0</inkml:trace>
</inkml:ink>
</file>

<file path=ppt/ink/ink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29,'-4'-10,"-3"2,1 7,-3 4,-1 6,6 1,5-5,6-4,2-2</inkml:trace>
  <inkml:trace contextRef="#ctx0" brushRef="#br0" timeOffset="303.929">238 1,'5'0,"1"5,0 6,-1 1</inkml:trace>
</inkml:ink>
</file>

<file path=ppt/ink/ink5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8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395 119,'-5'29,"-1"23,0 9,1-2,-3-6,-1-8,2-6,1-5,3-3,1-3,1-1,-4-5,-1-11,0-7</inkml:trace>
  <inkml:trace contextRef="#ctx0" brushRef="#br0" timeOffset="283.76">170 6,'53'10,"1"-3,0-1,0-3,25-3,314-26,-391 25,-1 0,1 0,0 1,-1-1,1 1,-1-1,1 1,0 0,0-1,-1 1,1 0,0 0,-1 0,1 1,0-1,-1 0,1 1,0-1,-1 1,1-1,0 1,-1 0,1 0,-1-1,0 1,1 0,-1 0,0 1,1-1,-1 0,0 0,0 1,0-1,0 0,0 1,0-1,0 1,-1 0,1-1,-1 1,1-1,-1 1,1 0,-1-1,0 1,0 0,0 0,0-1,0 1,0 0,0-1,-1 1,1 0,-1-1,1 1,-1 0,0-1,-28 40,15-21</inkml:trace>
  <inkml:trace contextRef="#ctx0" brushRef="#br0" timeOffset="534.558">0 599,'48'14,"45"0,15-2,-5-8,-10-5,-17-2,-11-5,-13-2,-14-4,-14 1</inkml:trace>
  <inkml:trace contextRef="#ctx0" brushRef="#br0" timeOffset="1106.991">1072 373,'-70'97,"25"-33,-2-3,-3-1,-31 26,71-85,21-23,42-38,3 3,58-48,-101 93,1-1,1 1,0 0,1 1,0 1,0 0,1 1,0 1,1 1,0 0,16-3,-31 10,0 1,0-1,0 1,1-1,-1 1,0 0,0 0,0 1,0-1,-1 0,1 1,0 0,0 0,-1 0,1 0,-1 0,0 0,0 1,1-1,-1 1,-1-1,1 1,0 0,-1 0,1 0,-1 0,0 0,0 0,0 0,-1 0,1 0,-1 0,1 0,-1 1,0-1,0 0,-1 0,1 1,-1-1,1 0,4 27,19 60,-22-88,0-1,0 1,0 0,0 0,-1 0,1-1,-1 1,1 0,-1 0,0 0,0 0,0 0,0 0,0 0,0-1,-1 1,1 0,0 0,-1 0,0 0,1-1,-1 1,0 0,0 0,0-1,0 1,0-1,0 1,-1-1,1 1,0-1,-1 0,1 0,-1 0,1 1,-1-2,0 1,0 0,1 0,-1 0,0-1,0 1,0-1,1 1,-1-1,0 0,0 0,-1 0,-138-21,-6-15,122 30,2-1</inkml:trace>
  <inkml:trace contextRef="#ctx0" brushRef="#br0" timeOffset="1502.882">1890 148,'-44'25,"2"2,0 2,2 2,-24 25,59-52,0 0,0 1,1 0,0 0,0 0,0 0,0 1,1-1,0 1,0 0,1 0,0 0,0 0,0 1,1-1,0 1,0-1,0 1,1-1,0 1,0-1,1 1,0-1,0 1,0-1,1 0,0 0,0 1,1-1,-1-1,1 1,2 2,1 0,0 1,1-1,0 0,1-1,0 1,0-1,0-1,1 0,0 0,0-1,0 0,1 0,0-1,0 0,0-1,0 0,1-1,-1 0,1-1,0 0,-1 0,1-1,0-1,-1 0,1 0,-1-1,1 0,-1-1,0 0,0 0,0-2,0 1,1-2,14-5,0-2,-1-1,-1-1,0 0,-1-2,0-1,15-17,-28 26,-1-1,0 0,0 0,-1-1,0 0,-1 0,-1-1,1 0,-2 0,0 0,0 0,-1-1,-1 1,0-1,0 0,-2 1,1-1,-2-1,-1 4,-1 1,0 0,-1 1,0-1,0 1,-1 0,0 0,-1 0,0 0,0 1,0 0,-1 1,0-1,0 1,-1 0,1 1,-1 0,0 0,-1 1,1 0,-1 0,0 1,0 0,0 1,-1 0,1 0,0 1,-1 0,1 1,-1 0,1 0,-5 2,-132 40,104-26</inkml:trace>
  <inkml:trace contextRef="#ctx0" brushRef="#br0" timeOffset="1789.999">1552 458,'37'-27,"1"3,1 0,1 3,1 1,41-13,-77 31,0 0,0 0,0 1,0-1,0 1,0 0,0 0,0 1,0 0,0 0,0 0,1 0,-1 1,0 0,0 0,0 0,0 1,0-1,-1 1,1 1,0-1,-1 0,1 1,-1 0,0 0,0 1,0-1,0 1,-1-1,0 1,1 1,4 5,-5-4,0-1,1 0,-1 0,1 0,1 0,-1-1,1 1,-1-1,1 0,0-1,1 1,-1-1,0 0,1-1,0 1,0-1,0 0,0 0,0-1,1 1,2-1,1 0,0-1,-1 0,1 0,0-1,-1 0,1-1,-1 0,1 0,-1-1,0-1,0 1,2-2,7-7</inkml:trace>
</inkml:ink>
</file>

<file path=ppt/ink/ink5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48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564 477,'-15'1,"-1"0,0 1,1 1,-1 0,1 1,0 1,0 0,1 1,-1 1,1 0,1 1,-1 0,1 1,1 1,0 0,0 1,1 0,0 0,1 1,0 1,1 0,-3 6,7-6,0 1,1 0,0 0,1 0,1 0,0 0,1 1,0-1,1 1,2 13,-1-22,0 0,0 1,1-1,0 0,0 0,0 0,1-1,0 1,0 0,0-1,1 0,-1 0,1 0,1 0,-1-1,1 1,-1-1,1 0,1 0,-1-1,0 0,1 0,0 0,-1 0,1-1,0 0,8 1,0 0,1 0,-1-1,0-1,1-1,-1 0,0 0,1-2,-1 0,0 0,0-2,0 1,-1-2,1 0,-1 0,0-1,0-1,-1 0,0-1,0-1,-1 1,0-2,2-1,6-7,-1 0,-1-1,0-1,-1-1,-2 0,0-1,-1 0,-1-1,-1 0,-2-1,0 0,3-16,-10 31,0 1,-1-1,0 1,0-1,-1 0,0 0,0 1,-1-1,-1 1,1-1,-1 0,-1 1,1 0,-2 0,1 0,-1 0,0 0,0 1,-1-1,0 1,-1 1,1-1,-1 1,-1 0,1 0,-1 0,0 1,0 0,0 1,-1-1,0 2,0-1,0 1,0 0,-1 0,1 1,0 1,-1-1,0 1,1 1,-1-1,-7 2,7 0,0 0,0 0,1 1,-1 1,0-1,1 1,-1 1,1 0,0 0,0 0,0 1,1 1,0-1,0 1,0 0,1 1,-1-1,2 1,-1 0,1 1,0-1,0 1,-2 8,6-13,0 0,1-1,0 1,-1 0,1 0,0 0,1 0,-1 0,0 0,1 0,0-1,-1 1,1 0,0 0,1-1,-1 1,0 0,1-1,-1 1,1-1,0 0,0 0,0 0,0 0,0 0,0 0,1 0,-1 0,3 0,81 31,-38-29,0-2,-1-2,1-2,0-2,0-3,-1-1,0-3,-1-1,0-3,10-6,-34 14,-1-1,0-1,0-1,-1 0,-1-2,1 0,-2-1,0-1,-1-1,0 0,-1-1,-1-1,0-1,-1 0,-1-1,-1 0,-1-1,-1 0,0 0,-2-1,0-1,3-14,-10 33,0 0,0 0,0 0,0 0,-1 0,1-1,-1 1,1 0,-1 0,0-1,-1 1,1 0,-1-1,1 1,-1 0,0 0,0 0,0 0,0 0,-1 0,1 0,-1 0,0 0,0 1,0-1,0 1,0-1,-1 1,1 0,-1 0,0 0,1 0,-1 0,0 1,0-1,0 1,0 0,0-1,0 2,-1-1,1 0,0 1,0-1,-1 1,1 0,-1 0,-6 4,-1 1,1 0,0 0,0 1,0 0,1 1,0 0,1 0,-1 1,1 0,1 1,-1-1,2 1,-1 1,1 0,1 0,-1 0,2 0,-1 1,2-1,-1 1,1 0,1 1,-1 7,2-12,0 0,0 0,1 0,0 1,0-1,0 0,1 0,0 0,1 0,0-1,0 1,0 0,1-1,-1 1,2-1,-1 0,1 0,0 0,0 0,0-1,1 1,0-1,0 0,1-1,-1 1,1-1,0 0,0-1,0 1,0-1,1-1,0 1,-1-1,1 0,2 0,195 21,-178-20,-19-4,0 1,0-1,1 1,-1 1,0-1,0 1,0 0,0 1,0 0,0 0,0 0,-1 1,1 0,-1 1,0-1,0 1,0 0,0 0,-1 1,1 0,-1 0,0 0,-1 1,1-1,-1 1,0 0,-1 1,0-1,2 4,-2 213,-4-199</inkml:trace>
  <inkml:trace contextRef="#ctx0" brushRef="#br0" timeOffset="287.449">0 1324,'48'10,"64"-7,32-8,15-9,1-11,-9-6,-10-3,-10 0,-13 0,-7 2,-9 6,-6 3,-11 5,-14 1,-20 3</inkml:trace>
</inkml:ink>
</file>

<file path=ppt/ink/ink5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1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29 177,'43'4,"29"-2,7-2,-6-1,-9-1,-12 1,-10-5,-6-1,-6 1,-7 1</inkml:trace>
  <inkml:trace contextRef="#ctx0" brushRef="#br0" timeOffset="270.315">0 459,'44'-5,"28"-1,6-5,1 0,-10 1,-10 3,-12 3,-8 1,-11 2</inkml:trace>
  <inkml:trace contextRef="#ctx0" brushRef="#br0" timeOffset="797.586">932 205,'29'-9,"28"-4,10 5,-2 5,-7 2,-14 6,-9 3,-11-1</inkml:trace>
  <inkml:trace contextRef="#ctx0" brushRef="#br0" timeOffset="1614.626">1327 543,'52'-8,"0"-2,-2-3,1-2,-2-2,21-11,-49 19,0 0,-1-1,0-1,-1-1,0-1,-1-1,0 0,-2-1,1-1,3-7,-13 15,-1 0,-1 0,0-1,0 1,0-1,-1-1,-1 1,1 0,-1-1,-1 0,0 0,-1 1,1-1,-2 0,0 0,0-3,0 11,-1 0,1 0,-1 0,1 0,-1 0,0 0,0 0,0 0,0 1,0-1,0 0,-1 0,1 1,0-1,-1 1,1 0,-1-1,0 1,1 0,-1 0,0 0,0 0,0 0,0 0,0 1,0-1,0 1,0-1,0 1,0 0,0 0,0-1,0 2,0-1,0 0,0 0,-2 1,-68 36,61-26,0 0,1 1,0 0,1 1,1 0,0 0,0 0,1 1,1 1,1-1,0 1,0 0,2 0,-1 3,3-11,1 0,0 0,0 0,0 0,1 0,0 0,0-1,1 1,0 0,0-1,0 1,1-1,0 0,0 1,1-2,-1 1,1 0,1-1,-1 1,1-1,0-1,0 1,0-1,1 1,0-1,5 2,-1 0,-1-1,1-1,1 0,-1 0,0-1,1-1,0 0,-1 0,1-1,0 0,0 0,0-2,0 1,0-1,-1-1,9-2,8-5,-1-1,-1-1,0-2,-1 0,0-1,-1-2,-1 0,0-2,-1 0,-1-1,-1-1,-1-1,1-2,-9 11,-1 0,0-1,0 1,-2-2,1 1,-2-1,0-1,0 1,-2-1,1 0,-1-3,-4 17,1 0,-1 0,1-1,-1 1,0 0,1-1,-1 1,0 0,0-1,0 1,0 0,0-1,0 1,-1 0,1 0,0-1,-1 1,1 0,0-1,-1 1,0 0,1 0,-1 0,0 0,0 0,1 0,-1 0,0 0,0 0,0 0,0 0,0 0,0 1,-1-1,1 0,0 1,0-1,0 1,-1-1,1 1,0 0,-1-1,1 1,0 0,-1 0,1 0,0 0,-1 0,1 0,0 0,0 1,-1-1,0 1,-64 36,54-26,1 1,0 0,1 1,0 0,1 1,1 0,0 1,1-1,0 1,1 1,1-1,1 1,0 0,1 0,0 0,1 15,2-25,0-1,1 1,-1 0,1 0,0-1,1 1,0-1,0 1,0-1,0 1,1-1,0 0,0 0,0 0,1-1,0 1,-1-1,2 0,-1 0,0 0,1-1,0 1,0-1,0 0,0-1,0 1,0-1,1 0,-1 0,5 0,3 1,-1 0,1-1,0-1,0 0,-1-1,1 0,0-1,0 0,-1-1,1-1,-1 0,1 0,7-5,1-2,-1-1,-1-1,0-1,-1 0,0-2,-1 0,-1-1,0 0,-1-2,-1 1,-1-2,0 0,-1 0,-1-2,3-9,-10 21,0-1,0 0,-1 0,0 0,-1 0,0-1,-1 1,0-1,-1 1,0-1,0 1,-1-1,-1 1,1-1,-2 1,3 7,-1 1,0 0,0 0,0 0,0 0,-1 0,1 0,0 0,-1 0,1 0,-1 0,0 1,1-1,-1 1,0-1,0 1,0 0,0 0,0 0,-1 0,1 0,0 0,0 1,-1-1,1 1,0-1,-1 1,1 0,0 0,-1 0,1 0,0 0,-1 1,1-1,0 1,-1-1,1 1,-2 1,-75 52,71-44,0 0,1 0,0 0,0 1,1 0,1 1,0-1,0 1,1 0,1 0,0 1,0-1,1 1,1-1,0 1,1 0,1-1,1 12,28 49,-18-55</inkml:trace>
  <inkml:trace contextRef="#ctx0" brushRef="#br0" timeOffset="2069.477">2794 516,'-74'69,"72"-57,20-20,151-125,-90 77,-78 57,0 0,1 0,-1 0,0 0,0 1,0-1,0 1,0-1,0 1,0-1,0 1,-1-1,1 1,-1 0,1-1,-1 1,1 0,-1-1,0 1,0 0,0 0,0-1,0 1,0 0,-1 0,1-1,-1 1,1 0,0 6,0-5,-1 1,2 0,-1-1,0 1,1 0,-1-1,1 1,0-1,0 1,1-1,-1 0,1 1,0-1,0 0,0 0,0 0,0 0,0 0,1-1,0 1,-1-1,1 1,0-1,0 0,0 0,1 0,-1-1,0 1,1-1,-1 0,1 0,-1 0,1 0,-1-1,1 1,0-1,-1 0,1 0,0 0,-1-1,1 1,2-1,0 0,0-1,0 1,0-1,-1 0,1 0,-1 0,1-1,-1 0,0 0,0 0,0-1,-1 0,1 0,-1 0,0 0,0-1,0 1,-1-1,0 0,0 0,0-1,0 1,-1-1,0 1,0-1,0 1,-1-1,0 0,0 0,0 0,-1 0,0 0,0 0,0 0,-2-5,-4-8</inkml:trace>
  <inkml:trace contextRef="#ctx0" brushRef="#br0" timeOffset="2650.518">3924 36,'-10'-1,"1"1,0 0,-1 0,1 1,0 1,-1-1,1 2,0-1,0 1,1 0,-1 1,1 0,-1 1,1 0,0 0,1 0,-1 1,1 0,1 1,-1-1,1 1,0 1,0-1,1 1,0 0,1 0,-1 0,1 1,1 0,0-1,0 1,1 1,0-1,1 0,-1 0,2 1,-1-1,2 0,-1 1,1-1,2 9,-1-4,0 0,1-1,0 0,1 0,1 0,0 0,1 0,0-1,1 0,0-1,1 1,0-1,1-1,0 0,1 0,0 0,0-2,1 1,0-1,1 0,-4-3,0-1,-1 0,1 0,1-1,-1 0,0 0,1-1,0 0,-1 0,1-1,0 0,0-1,0 0,0 0,-1-1,1 0,0 0,0-1,-1-1,1 1,-1-1,0-1,0 1,0-2,0 1,-1-1,1 0,-1 0,0-2,5-4,-1-1,0 0,-1-1,-1 0,0 0,-1-1,0 0,-1-1,0 0,-2 0,0 0,0-1,-1 0,0-9,-2 15,-1 0,-1-1,0 1,0-1,-1 1,0-1,-1 1,0 0,0 0,-1 0,-1 0,0 0,0 1,-1-1,0 1,0 0,-1 1,0-1,-1 1,0 0,0 1,-8-7,0 5,0 0,-1 0,0 2,0 0,0 1,-1 0,0 2,0 0,-1 0,1 2,-1 0,1 1,-1 1,-12 1,-6 0</inkml:trace>
  <inkml:trace contextRef="#ctx0" brushRef="#br0" timeOffset="2897.847">3444 318,'122'-5,"0"-6,44-13,56-11,-218 35,1 0,-1 1,0-1,1 1,-1 0,0 1,0-1,0 1,0 0,0 0,0 0,0 0,0 1,-1-1,1 1,-1 0,0 0,0 0,0 0,0 1,-1 0,1-1,-1 1,0 0,0 0,0 0,-1 0,1 0,-1 0,0 3,0-3,0 0,0 0,1 0,-1-1,1 1,0 0,0-1,0 1,0-1,1 1,-1-1,1 0,0 0,0 0,0 0,0-1,1 1,-1-1,1 0,-1 0,1 0,0-1,0 1,0-1,0 0,0 0,0 0,0 0,0-1,0 0,0 0,0 0,0 0,1 0,-1-1,0 0,0 0,0 0,0-1,0 1,18-10,-2-1</inkml:trace>
</inkml:ink>
</file>

<file path=ppt/ink/ink5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0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34,'-14'0,"-1"0,4-5,7-1,5-5,2 0</inkml:trace>
  <inkml:trace contextRef="#ctx0" brushRef="#br0" timeOffset="269.748">355 6,'-4'4,"-2"8,0 0</inkml:trace>
</inkml:ink>
</file>

<file path=ppt/ink/ink5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0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53,'-21'13,"2"1,-1 1,2 0,0 2,1 0,1 0,1 2,0 0,1 1,1 0,1 1,1 0,1 1,1 0,1 1,0 0,2 0,1 1,1 0,1-1,0 17,3-33,0 1,1-1,0 1,1-1,0 0,0 0,0 0,1 0,0 0,0 0,1-1,0 1,0-1,0 0,1 0,0 0,0-1,0 0,1 0,0 0,0-1,0 0,1 0,-1 0,1-1,0 0,0 0,0-1,0 0,0 0,0-1,1 1,-1-2,3 1,15-3,0-1,0-2,-1 0,1-2,-1 0,-1-2,0 0,0-2,0 0,-2-2,1 0,-2-2,0 0,11-11,-14 13,-1-1,0 0,-1-1,0-1,-1 0,-1-1,-1 0,0-1,-2-1,0 1,0-2,-2 1,-1-1,0-1,-1 1,-2-1,0 0,1-21,-6 35,1 0,-2 0,1 0,-1 0,0 1,0-1,-1 1,0 0,0-1,-1 1,1 1,-1-1,-1 0,1 1,-1 0,0 0,0 0,0 1,-1 0,1 0,-1 0,0 0,0 1,-1 0,1 0,-1 1,-6-2,-4-1,0 1,0 1,-1 0,1 1,-1 1,0 1,1 0,-1 1,0 1,-10 3,-141 55,129-41</inkml:trace>
  <inkml:trace contextRef="#ctx0" brushRef="#br0" timeOffset="359.977">1 420,'52'8,"1"-3,0-1,0-4,0-1,0-3,32-7,-45 2,-35 7,1 1,-1-1,0 1,1 0,0 0,-1 0,1 1,0 0,-1 0,1 0,-1 1,1 0,0 0,-1 0,0 1,1-1,3 3,41 17,-37-22</inkml:trace>
</inkml:ink>
</file>

<file path=ppt/ink/ink5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3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0,'284'1,"-283"-1,0 0,-1 0,1 0,0-1,0 1,0 0,0 1,0-1,-1 0,1 0,0 0,0 0,0 1,0-1,-1 0,1 1,0-1,0 1,-1-1,1 1,0-1,-1 1,1-1,0 1,-1 0,1-1,-1 1,1 0,-1 0,1-1,-1 1,0 0,1 0,-1 0,0 0,0-1,0 1,1 0,-1 0,0 0,0 0,0 0,0-1,0 1,-1 0,1 0,0 0,0 0,-1-1,1 1,0 0,-1 0,1 0,-1-1,1 1,-1 0,1-1,-1 1,1 0,-1-1,-38 42,-86 47,124-88,0-1,0 1,1 0,-1 0,0 0,0 0,1 0,-1 0,1 0,-1 0,1 1,-1-1,1 0,0 0,-1 0,1 0,0 1,0-1,0 0,0 0,0 1,0-1,0 0,1 0,-1 0,0 1,1-1,-1 0,0 0,1 0,0 0,-1 0,1 0,0 0,-1 0,1 0,0 0,0 0,0 0,0-1,0 1,0 0,0-1,0 1,0 0,0-1,0 0,0 1,0-1,1 1,-1-1,0 0,65 14,-37-13,0-1,-1-1,1-1,-1-2,1-1,-1-1,-1-1,26-11,-35 11</inkml:trace>
</inkml:ink>
</file>

<file path=ppt/ink/ink5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7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1,'-5'9,"-2"9,-4 5,-5 4,-5 2,-3 1,-3 0,-1-5,3-2,3-4,3-2,7-3</inkml:trace>
</inkml:ink>
</file>

<file path=ppt/ink/ink5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8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1 706,'0'-12,"0"36,0-10,0 13,12 117,-10-139,-1 0,1-1,0 1,0 0,0-1,0 1,1-1,0 0,0 0,0 0,1 0,-1-1,1 1,0-1,0 0,0 0,0 0,0-1,1 1,-1-1,1 0,0-1,-1 1,1-1,0 1,4-1,4-2,0-1,-1 0,1-1,-1-1,0 0,0 0,0-1,0-1,-1 0,0 0,0-1,-1 0,0-1,0-1,-1 1,0-1,0-1,-1 0,2-4,93-111,-103 124,0 1,0 0,0-1,0 1,0-1,1 1,-1-1,0 1,0 0,0-1,1 1,-1 0,0-1,0 1,1 0,-1-1,0 1,1 0,-1 0,0-1,1 1,-1 0,1 0,-1-1,0 1,1 0,-1 0,1 0,-1 0,1 0,-1 0,0 0,1 0,-1 0,1 0,-1 0,1 0,-1 0,0 0,1 0,-1 0,1 1,-1-1,0 0,1 0,-1 0,1 1,-1-1,0 0,1 0,-1 1,0-1,0 0,1 1,-1-1,0 0,0 1,1-1,-1 1,0-1,0 0,0 1,1 0,2 33,-3-23,0-6,0 0,0 0,0 0,1 0,-1 0,1 0,0 0,1-1,-1 1,1 0,0-1,0 1,0-1,1 1,0-1,0 0,0 0,0-1,0 1,1 0,0-1,0 0,0 0,0 0,0 0,0-1,1 0,-1 0,1 0,2 0,8-1,0-1,0 0,0-1,0-1,0 0,-1-2,1 1,-1-2,0 0,0 0,0-1,0-1,-1-1,-1 0,1 0,-1-1,0-1,-1 0,-1 0,2-2,-8 8,0 0,0 0,0 0,-1 0,0-1,1 0,-1 0,-1 1,1-2,-1 1,0 0,0 0,0-1,-1 1,0-1,0 1,0-1,-1 1,0-3,-3-10</inkml:trace>
  <inkml:trace contextRef="#ctx0" brushRef="#br0" timeOffset="4753.018">1158 1,'13'111,"-2"38,-62 190,38-254,-4 110,17-194,0 0,-1 1,1-1,0 0,0 1,0-1,0 1,0-1,1 0,-1 1,0-1,0 0,1 1,-1-1,1 0,-1 1,1-1,0 0,0 0,-1 0,1 0,0 1,0-1,0 0,0-1,0 1,0 0,0 0,0 0,1-1,-1 1,0 0,0-1,1 1,-1-1,0 0,1 1,-1-1,1 0,-1 0,0 0,1 0,-1 0,0 0,1 0,-1 0,1-1,-1 1,0 0,1-1,-1 1,0-1,0 0,0 1,1-1,-1 0,0 0,0 0,0 0,0 0,0 0,0 0,0 0,-1 0,1 0,0-1,67-102,-44 82,1 1,1 2,1 0,0 1,25-10,6-6,-52 30,-2 1,-1 0,1 1,0-1,-1 1,1-1,0 1,1 1,-1-1,0 0,0 1,1 0,-1 0,1 0,-1 1,1 0,-1-1,1 1,-1 1,1-1,-1 1,2 0,-5 1,0 1,0-1,0 1,0-1,-1 1,1-1,-1 1,1 0,-1-1,0 1,0 0,0-1,-1 1,1 0,0-1,-1 1,0-1,0 1,0-1,0 1,0-1,0 0,0 1,-2 0,1 2,-52 165,53-168,0 0,0 0,0 0,0 0,1 0,-1 0,0 1,1-1,-1 0,1 0,0 0,0 1,0-1,0 0,0 0,0 1,1-1,-1 0,1 0,0 0,-1 0,1 0,0 0,0 0,0 0,1 0,-1 0,0 0,1 0,-1-1,1 1,-1-1,1 1,0-1,0 0,0 1,0-1,-1 0,2 0,-1 0,0-1,0 1,0 0,0-1,0 0,1 1,-1-1,0 0,0 0,1 0,-1 0,0-1,0 1,0 0,2-1,13-9,-3-2</inkml:trace>
  <inkml:trace contextRef="#ctx0" brushRef="#br0" timeOffset="5751.396">1779 791,'33'0,"-1"-2,0-2,0-1,0-1,-1-1,0-2,0-2,-1 0,19-12,-43 21,0 0,0-1,-1 0,1 0,-1 0,0-1,0 0,0 0,0 0,-1 0,0-1,0 0,0 0,0 0,-1 0,0 0,0-1,0 0,-1 1,1-1,-1 0,-1 0,2-6,-6 9,1 0,0-1,-1 1,0 1,0-1,0 0,0 1,0-1,-1 1,1 0,-1 0,1 0,-1 1,0-1,1 1,-1 0,0 0,0 0,0 1,0-1,0 1,0 0,0 0,0 0,0 1,0-1,0 1,0 0,0 0,-1 1,-11 2,1 1,0 0,1 1,0 1,0 0,0 1,1 0,0 1,0 1,1 0,0 0,1 1,0 1,1 0,1 0,-1 1,2 0,0 1,-4 10,10-21,0 0,1 0,0 0,-1 0,1 1,1-1,-1 0,0 1,1-1,-1 1,1-1,0 1,0-1,1 1,-1-1,1 1,-1-1,1 0,0 1,1-1,-1 0,0 0,1 0,0 0,0 0,0 0,0 0,0 0,0-1,1 1,-1-1,1 0,0 0,0 0,0 0,0 0,0 0,2 0,16 5,-1-1,1-1,0-1,1-1,-1 0,0-2,1 0,-1-2,1 0,-1-2,1 0,-1-1,0-2,-1 0,19-8,8-4,-1-2,-1-1,-2-3,0-2,-1-1,-2-2,36-34,-68 57,1-2,-1 1,0-1,-1 0,0-1,0 0,-1 0,0 0,0-1,-1 0,0 0,-1 0,0 0,-1-1,0 0,-1 0,0 0,-1 0,0-2,-1 11,0-1,-1 1,0-1,1 1,-1-1,0 1,0-1,0 1,-1 0,1 0,0 0,-1-1,1 1,-1 1,0-1,0 0,0 0,0 1,0-1,0 1,0-1,-1 1,1 0,0 0,-1 0,1 0,-1 1,1-1,-1 1,1-1,-1 1,1 0,-1 0,1 0,-1 0,0 0,-90 31,-17 55,109-85,0-1,0 1,0 0,0 0,0-1,1 1,-1 0,0 0,0 0,1 0,-1 0,1 0,-1 0,1 0,-1 1,1-1,0 0,-1 0,1 0,0 0,0 1,0-1,0 0,0 0,0 0,0 1,1-1,-1 0,0 0,1 0,-1 0,1 0,-1 0,1 0,-1 0,1 0,0 0,-1 0,1 0,0 0,0 0,0 0,0-1,0 1,-1 0,2-1,-1 1,0 0,0-1,0 0,0 1,0-1,0 0,0 1,1-1,-1 0,0 0,0 0,0 0,1 0,201 1,-200-1,0 1,0-1,0 1,0 0,-1 0,1 0,0 0,-1 0,1 1,-1-1,1 1,-1 0,0 0,1-1,-1 2,0-1,0 0,-1 0,1 1,0-1,-1 1,0-1,1 1,-1-1,0 1,0 0,0 0,-1 0,1-1,-1 1,0 0,1 0,-1 0,0 0,-1 0,1 0,0 0,-1-1,0 1,0 0,0 0,0 0,0-1,0 1,-1-1,1 1,-2 1,-6 14,-17 59,26-75,0 0,-1 0,1 0,0 0,1 0,-1 0,0 0,1 0,-1 0,1-1,-1 1,1 0,0 0,0 0,-1-1,1 1,1 0,-1-1,0 1,0-1,1 0,-1 1,0-1,1 0,-1 0,1 0,0 0,-1 0,1 0,0 0,0 0,0-1,-1 1,1-1,0 1,0-1,2 0,21 1,0-1,-1-2,1 0,-1-1,1-2,-1-1,0 0,-1-2,1-1,-2-1,1 0,-2-2,14-9,-16 11,0-1,0 0,-1-1,0-2,-1 1,-1-2,0 0,-1-1,-1-1,0 0,-1-1,1-4,-11 16,29-67,-31 72,0-1,-1 0,1 1,-1-1,0 0,1 0,-1 1,0-1,0 0,0 0,0 0,0 1,-1-1,1 0,-1 0,1 1,-1-1,1 0,-1 1,0-1,0 1,0-1,0 1,0-1,0 1,0-1,0 1,-1 0,1 0,0 0,-1 0,1 0,-1 0,1 0,-1 0,0 0,1 1,-1-1,0 1,-7 0,1 0,-1 1,0 1,1-1,0 2,-1-1,1 1,0 0,0 0,0 1,1 1,-1-1,1 1,0 0,-1 2,-4 0,-5 3,0 1,0 1,1 0,0 1,1 1,1 0,0 1,1 0,0 1,1 1,2 0,-1 1,2 0,0 0,-3 13,11-26,0 0,0 0,0 1,1-1,0 0,0 0,1 1,-1-1,1 0,0 0,0 1,1-1,0 0,0-1,0 1,0 0,1 0,0-1,0 0,0 1,0-1,1 0,-1-1,1 1,0 0,0-1,1 0,-1 0,1-1,-1 1,1-1,0 0,0 0,0 0,1-1,33 13,1-3,0-1,1-2,0-2,0-1,0-2,0-3,1-1,21-4,94-19,-131 20</inkml:trace>
</inkml:ink>
</file>

<file path=ppt/ink/ink5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44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1612,'51'-25,"-16"9,-1-1,-1-1,-1-2,0-1,-2-2,9-9,35-46,-4-3,-3-3,54-90,-121 173,9-11,0 0,-1 0,-1 0,0-1,0 0,-1-1,-1 0,-1 0,0 0,0 0,-2 0,1-4,-3 15,-1-1,0 1,1 0,-1-1,0 1,-1 0,1 0,0 0,-1 0,0 0,0 0,0 0,0 0,0 1,0-1,-1 1,1 0,-1-1,0 1,0 0,0 1,0-1,0 0,0 1,0 0,0 0,-1 0,1 0,0 0,-1 0,1 1,0 0,-1 0,1 0,-1 0,1 0,-1 1,1-1,0 1,-1 0,1 0,0 0,0 1,0-1,0 1,0 0,0 0,0 0,-2 1,-5 2,0 0,0 1,0 0,0 1,1 0,0 0,1 1,0 0,0 0,0 1,1 0,0 1,1-1,0 1,1 0,0 1,0-1,1 1,1 0,0 0,0 1,1-1,1 0,0 1,0-1,1 1,0 0,1 0,6 3,0 0,1 0,0-1,1 0,1-1,0 0,1 0,1-1,-1-1,2 0,0 0,0-1,1-1,0 0,0-1,1-1,0 0,1-1,-1-1,1 0,9 1,-15-3,0-1,0-1,0 0,1 0,-1-1,0 0,1 0,-1-2,0 1,0-1,0-1,0 1,0-2,0 1,-1-2,1 1,-1-1,0 0,-1-1,1 0,5-7,8-8,-1-1,-1-1,-1-1,-1-1,-1-1,-1 0,-2-1,0-1,-2 0,-1-1,-9 24,1 0,-1 0,0-1,0 1,-1-1,1 1,-1-1,0 1,-1-1,0 0,1 0,-2 1,1-1,-1 0,0 1,0-1,0 1,-1-1,0 1,0-1,-2-2,1 8,0-1,0 1,0-1,0 1,0 0,0 0,0 0,0 0,0 1,0 0,0-1,0 1,0 0,0 0,0 0,0 1,0-1,1 1,-1 0,1-1,-1 1,1 0,0 0,0 1,0-1,0 0,0 1,0-1,0 1,1 0,0 0,-2 2,-7 12,0 1,1 1,0-1,2 1,0 1,1-1,1 1,1 1,3-14,0 1,0-1,1 1,0-1,0 1,1-1,0 1,0-1,1 1,0-1,0 0,1 0,-1 0,2 0,-1 0,1-1,0 1,0-1,1 0,0 0,0-1,0 1,1-1,5 3,1-1,0 0,0 0,1-1,-1-1,1 0,0-1,1-1,-1 0,1 0,-1-1,1-1,0 0,0-1,-1-1,1 0,0-1,-1 0,1-1,-1-1,0 0,0 0,0-2,11-6,-6 4,-1 0,0-2,-1 0,-1-1,1 0,-2-1,1-1,10-13,-12 13,-1-1,0-1,0 0,-2-1,0 0,0 0,-2-1,0 0,-1-1,-1 0,0 0,-1 0,-2-1,0 1,0-1,-2 0,0-6,-1 21,0-1,-1 1,0-1,1 1,-1-1,-1 1,1 0,-1-1,1 1,-1 0,-1 0,1 0,0 0,-1 1,0-1,0 1,0-1,0 1,0 0,-1 0,0 1,1-1,-1 1,0-1,0 1,0 0,-1 1,1-1,0 1,-1 0,1 0,-1 0,1 0,-1 1,1 0,-1 0,1 0,-1 1,1-1,-1 1,1 0,-1 0,1 1,0-1,0 1,-1 1,-3 3,1 0,1 0,-1 1,1 0,0 0,1 1,0 0,0 0,0 0,1 1,0-1,1 1,0 0,1 0,-1 0,2 0,-1 0,1 1,1-1,0 0,0 1,1-1,0 0,0 1,1-1,0 0,1 0,0 0,0-1,1 1,0-1,1 0,0 0,1 1,19 22,1-1,2-2,1 0,1-2,13 7,-26-17,-3-2</inkml:trace>
  <inkml:trace contextRef="#ctx0" brushRef="#br0" timeOffset="587.257">1836 1075,'-113'147,"112"-146,-2 3,1 0,-1-1,1 1,0 0,0 1,0-1,0 0,1 0,0 1,0-1,0 1,0-1,1 1,0 0,0 2,1-7,0 0,0 1,0-1,0 0,1 0,-1 0,0 0,0 0,0 0,1 0,-1 0,0 0,0 0,0-1,0 1,0 0,1-1,-1 1,0-1,0 1,0-1,0 0,0 0,-1 1,1-1,0 0,0 0,0 0,-1 0,1 0,0 0,-1 0,1 0,-1 0,1-1,0 1,23-29,-1 0,-2-1,-1-2,12-26,-32 58,-1 0,1 0,0 0,0 1,0-1,0 0,0 0,0 0,0 0,0 1,1-1,-1 0,0 0,0 1,1-1,-1 0,0 0,1 1,-1-1,1 0,-1 1,1-1,-1 0,1 1,-1-1,1 1,0-1,-1 1,1-1,0 1,-1 0,1-1,0 1,0 0,0-1,-1 1,1 0,0 0,0 0,-1 0,1 0,0 0,0 0,0 0,0 0,-1 0,1 0,0 1,0-1,-1 0,1 0,0 1,0-1,-1 0,1 1,0-1,-1 1,1-1,0 1,-1 0,1-1,-1 1,1-1,-1 1,1 0,-1 0,6 23,-6-19,0 0,1 0,-1 0,1 1,1-1,-1 0,1-1,0 1,0 0,0 0,0-1,1 1,0-1,0 0,0 0,1 0,-1 0,1 0,0-1,0 0,0 0,0 0,1 0,-1-1,1 1,0-1,4 1,-5-2,0 0,0 0,1-1,-1 0,0 0,0 0,1 0,-1-1,0 0,1 1,-1-2,0 1,0 0,0-1,0 0,0 0,-1 0,1 0,0-1,-1 1,0-1,1 0,-1 0,0 0,-1 0,1-1,0 1,-1-1,0 0,0 1,1-3,2-4,-1-1,0-1,0 1,-1 0,0-1,-1 0,0 0,-1 0,-1 1,0-1,0-1,-4-11,-3 5</inkml:trace>
  <inkml:trace contextRef="#ctx0" brushRef="#br0" timeOffset="4104.069">3529 369,'25'261,"-22"-8,-30-99,30-154,3-10</inkml:trace>
  <inkml:trace contextRef="#ctx0" brushRef="#br0" timeOffset="4456.754">3840 455,'-65'62,"24"-24,2 2,1 1,2 2,2 2,32-44,1 0,-1 0,1 0,0 0,-1 0,1 1,0-1,-1 0,1 1,0-1,0 1,0 0,1-1,-1 1,0 0,0-1,1 1,-1 0,1 0,0-1,-1 1,1 0,0 0,0 0,0 0,0-1,1 1,-1 0,0 0,1 0,0-1,-1 1,1 0,0 0,0-1,-1 1,1-1,0 1,1-1,-1 1,0-1,0 0,1 1,-1-1,1 0,-1 0,1 0,-1 0,1 0,0-1,-1 1,1 0,0-1,0 1,0-1,76 0,-72-2,1 0,-1 1,1 0,0 1,0-1,-1 1,1 1,0-1,0 1,-1 0,1 1,-1 0,1 0,-1 0,0 0,1 1,-1 0,0 1,-1-1,1 1,-1 0,0 1,0-1,0 1,3 4,7 27,-14-32,0 0,0-1,0 1,1 0,-1-1,1 1,0-1,0 1,0-1,0 0,1 0,-1 0,1 0,0 0,0-1,0 1,0-1,3 2,5-2</inkml:trace>
  <inkml:trace contextRef="#ctx0" brushRef="#br0" timeOffset="5734.119">4207 482,'-22'137,"20"-111,-1 0,-1 0,-1-1,-1 0,-1 0,-2 0,0-1,-3 2,10-22,-7 10,1 1,0 0,1 0,1 0,0 1,2 0,-1 1,2 0,2-16,1 1,0 0,0 0,0 0,0 0,0-1,0 1,0 0,1 0,-1 0,1 0,-1-1,1 1,-1 0,1-1,0 1,0 0,0-1,0 1,0-1,1 1,-1-1,0 0,1 1,-1-1,0 0,1 0,0 0,-1 0,1 0,0-1,-1 1,1 0,0-1,0 1,-1-1,1 0,0 1,0-1,0 0,0 0,-1 0,3-1,81-17,60-17,-109 23,-30 6</inkml:trace>
  <inkml:trace contextRef="#ctx0" brushRef="#br0" timeOffset="6660.236">4517 257,'73'-28,"-65"24,1 0,-1 1,1 0,0 0,0 1,0 0,0 1,0 0,1 1,-1-1,9 2,-17 0,1-1,-1 1,0-1,0 1,1 0,-1-1,0 1,0 0,0 0,0 0,0 0,0 0,0 0,-1 0,1 0,0 0,0 0,-1 0,1 1,-1-1,1 0,-1 0,0 1,1-1,-1 0,0 1,0-1,0 0,0 1,0-1,0 0,0 1,0-1,-1 0,1 1,0-1,-1 0,1 0,-1 1,0-1,1 0,-1 0,0 0,0 0,0 1,-37 51,35-50,-50 67,52-68,0-1,1 1,-1 0,0 0,1-1,-1 1,1 0,-1 0,1 0,0 0,0-1,0 1,0 0,0 0,0 0,0 0,1 0,-1 0,1-1,-1 1,1 0,0 0,0-1,0 1,0 0,0-1,0 1,0-1,0 1,0-1,1 0,-1 0,1 1,-1-1,1 0,-1 0,1 0,0-1,0 1,-1 0,1 0,0-1,0 1,7 0,0 1,-1-2,1 1,0-1,0 0,-1-1,1 0,0 0,-1-1,1 0,-1-1,1 0,-1 0,0-1,6-3,51-16,-45 19</inkml:trace>
  <inkml:trace contextRef="#ctx0" brushRef="#br0" timeOffset="7503.906">3219 1329,'77'1,"211"-13,141-40,335-73,-371 116,-370 9</inkml:trace>
  <inkml:trace contextRef="#ctx0" brushRef="#br0" timeOffset="9574.345">4065 1527,'-2'1,"0"0,0 1,0 0,0-1,1 1,-1 0,1 0,-1 0,1 0,0 0,0 0,0 0,0 1,0-1,0 0,0 1,1-1,-1 0,1 1,0-1,0 1,0-1,0 0,0 3,0-2,-15 193,-3 4,14-149,-2-33</inkml:trace>
  <inkml:trace contextRef="#ctx0" brushRef="#br0" timeOffset="9874.093">3614 1612,'384'-110,"-136"56,-240 53,-3-1,0 0,0 1,1 0,-1 0,0 0,1 1,-1 0,1 0,-1 0,0 1,1-1,-1 1,0 1,0-1,1 1,-1 0,0 0,0 0,3 3,-7-4,-1 0,1 1,0-1,-1 0,1 1,-1-1,1 1,-1-1,0 1,0-1,1 1,-1-1,0 1,-1 0,1-1,0 1,0-1,-1 1,1-1,0 1,-1-1,0 0,1 1,-1-1,0 1,0-1,1 0,-1 0,-1 1,-9 10</inkml:trace>
  <inkml:trace contextRef="#ctx0" brushRef="#br0" timeOffset="10136.295">3698 2176,'38'-9,"28"-9,7-1,-5 3,-8-1,-10 3,-8-1,-7 1,-5 4,-7-1,-7 1</inkml:trace>
  <inkml:trace contextRef="#ctx0" brushRef="#br0" timeOffset="10774.118">4630 1780,'-190'296,"180"-274,39-50,228-234,-255 260,-1 0,1 0,-1 0,0 0,1 0,0 0,-1 0,1 0,0 1,0-1,0 1,0 0,0-1,0 1,0 0,1 0,-1 0,0 0,1 1,-1-1,1 1,-1-1,0 1,1 0,-1 0,1 0,-1 0,1 1,-1-1,0 0,1 1,-1 0,1 0,-1-1,0 1,2 1,1 6,0 1,-1-1,0 1,0-1,-1 1,0 0,-1 1,0-1,0 0,-1 1,0 2,14 55,36 21,-50-87,-1 0,1-1,-1 1,1 0,-1 0,0 0,1-1,-1 1,0 0,0 0,0 0,0 0,0 0,0-1,0 1,0 0,0 0,0 0,0 0,0 0,-1-1,1 1,0 0,-1 0,1 0,-1-1,1 1,-1 0,1 0,-1-1,1 1,-1 0,1-1,-1 1,0-1,0 1,1-1,-1 1,0-1,0 0,1 1,-1-1,0 0,0 1,0-1,0 0,1 0,-1 0,0 0,0 0,0 0,0 0,0 0,0 0,0-1,-49-11,-131-72,163 72</inkml:trace>
  <inkml:trace contextRef="#ctx0" brushRef="#br0" timeOffset="13089.784">2796 144,'110'-34,"-106"33,-1 1,1 0,0 0,-1 1,1-1,-1 1,1-1,-1 1,1 0,-1 1,1-1,-1 1,0-1,0 1,0 0,0 0,0 0,0 0,0 1,-1-1,1 1,-1 0,0 0,1 0,-1 0,-1 0,1 0,0 0,-1 1,1 0,29 161,-23-91,4 52,-5 1,-9 91,1-85,0 632,29-528,-5-104,-23-134,0 0,1 1,-1 0,1-1,0 1,-1-1,1 1,-1 0,1-1,0 1,-1 0,1 0,0-1,-1 1,1 0,0 0,-1 0,1 0,0 0,-1 0,1 0,0 0,-1 0,1 0,0 0,-1 1,1-1,0 0,-1 0,1 1,0-1,-1 0,1 1,-1-1,1 0,-1 1,1-1,-1 1,1-1,-1 1,1 0,-1-1,1 1,-1-1,0 1,5-32,-1 0,-1-1,-2 1,-1-1,-3-9,1-28,-9-307,-30-51,41 362,3-1,2 1,3 0,4 1,2-4,-9 44,52-212,-49 213,1 0,0 0,2 1,0 1,2 0,0 0,9-9,-11 20,0 1,0 0,1 1,0 0,1 1,-1 0,1 1,1 1,-1 0,1 0,0 1,0 1,0 1,1 0,10 0,425-53,-79 38,111-39,-403 46,1 3,0 5,16 3,-65-1,-28-1,0 1,0 0,0-1,0 1,-1 0,1 0,0 1,0-1,0 1,0-1,0 1,0 0,0 0,-1 0,1 0,0 1,-1-1,1 1,-1 0,1-1,-1 1,0 0,0 0,0 1,0-1,0 0,0 1,-1-1,1 1,-1-1,0 1,0 0,0 0,0 0,0-1,0 1,-1 1,-25 136,-6-22,29-96</inkml:trace>
  <inkml:trace contextRef="#ctx0" brushRef="#br0" timeOffset="18808.387">2343 849,'81'-1,"150"1,-173-16,-52 11</inkml:trace>
  <inkml:trace contextRef="#ctx0" brushRef="#br0" timeOffset="19461.629">2316 1047,'254'-1,"-122"-25,-132 26,-1 0,1 0,0 1,-1-1,1 0,0 0,0 0,-1 0,1 1,0-1,0 0,-1 0,1 0,0 1,0-1,0 0,-1 0,1 1,0-1,0 0,0 1,0-1,0 0,-1 1,1-1,0 0,0 0,0 1,0-1,0 0,0 1,0-1,0 0,0 1,0-1,1 0,-1 1,0-1,0 0,0 1,0-1,0 0,0 0,1 1,-1-1,0 0,0 0,0 1,1-1,-1 0,0 0,0 0,1 1,-1-1,0 0,1 0,-1 0,0 0,-12 6</inkml:trace>
</inkml:ink>
</file>

<file path=ppt/ink/ink5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09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424 324,'18'70,"-4"0,-2 1,-4 1,-2 14,-8 202,-28-124,21-140</inkml:trace>
  <inkml:trace contextRef="#ctx0" brushRef="#br0" timeOffset="519.9">1 522,'33'-37,"3"2,0 2,3 1,0 2,2 2,1 1,1 3,1 1,27-8,-51 22,0 1,0 1,1 1,0 0,0 2,1 1,-1 0,1 2,-1 0,1 2,0 0,9 2,-24 0,-1-1,1 1,-1 0,0 0,0 0,0 1,0 0,-1 1,1-1,-1 1,0 0,-1 0,1 0,-1 1,0 0,0 0,-1 0,1 0,-2 0,1 1,-1-1,1 1,-2 0,1 0,-1-1,0 1,-1 0,1 0,-1 0,-1 0,1 0,-1 0,-1 0,1 0,-1 0,0-1,0 1,-3 4,-7 14,-1 1,-1-2,-2 0,0-1,-1 0,-1-1,-13 10,-83 117,113-147,-1 0,1 1,-1-1,1 0,0 0,0 1,0-1,0 0,0 1,0-1,1 1,-1-1,1 1,0-1,-1 1,1 0,1-1,-1 1,0-1,1 1,-1-1,1 1,-1-1,1 1,0-1,0 1,1-1,-1 0,0 0,1 0,-1 0,1 0,0 0,-1 0,1 0,0 0,0-1,2 2,8 2,0-1,0 0,1 0,-1-1,1-1,-1 0,1-1,10 0,17 2,3 2,-17-3,1 1,-1 1,0 1,-1 1,0 2,2 1,-24-8,1 1,-1 0,1-1,-1 1,0 0,0 1,0-1,0 0,0 1,0 0,-1 0,1-1,-1 1,0 1,0-1,0 0,0 1,-1-1,1 1,-1-1,0 1,0-1,0 1,0 0,-1 0,0 0,0-1,0 1,0 0,0 0,-1 0,1-1,-1 1,0 0,0-1,-1 1,1-1,-1 1,0-1,0 0,0 1,0-1,0 0,-1 0,0 1,-16 16,0 0,-1-1,-1 0,-1-2,0-1,-1 0,-1-2,-3 1,-1 1,-1 2,-1-2,-1-1,-1-1,0-2,0-1,-1-1,-1-2,-2-1,34-6,1-1,-1 1,1 0,-1-1,1 1,-1-1,1 1,-1-1,1 0,-1 0,0 0,1 1,-1-2,0 1,1 0,-1 0,1 0,-1-1,1 1,-1-1,1 1,-1-1,1 0,-1 0,1 1,0-1,-1 0,1 0,0 0,0 0,0-1,0 1,0 0,0 0,0-1,0 1,0-1,1 1,-1 0,0-1,1 0,-1 1,1-2,5-9</inkml:trace>
  <inkml:trace contextRef="#ctx0" brushRef="#br0" timeOffset="1171.092">1242 945,'8'8,"0"-1,1 0,0 0,0-1,0 0,1-1,0 0,0-1,0 1,1-2,-1 0,1 0,0-1,0 0,0-1,0 0,0-1,0 0,0 0,0-2,0 1,-1-1,1-1,0 0,-1 0,0-1,1-1,-1 1,-1-2,1 1,-1-1,0-1,0 0,0-1,104-141,-76 91,-37 59,0 0,0 0,1 0,-1-1,0 1,1 0,-1-1,0 1,1 0,-1 0,1-1,-1 1,1-1,0 1,-1-1,1 1,-1-1,1 1,0-1,0 1,-1-1,1 0,0 1,0-1,-1 0,1 0,0 1,0-1,0 0,-1 0,1 0,0 0,0 0,0 0,-1 0,1-1,0 1,0 0,0 0,-1-1,1 1,0 0,0-1,-1 1,1-1,0 1,-1-1,1 1,-1-1,1 1,-1-1,1 0,-1 1,1-1,-1 0,1 1,-1-1,0 0,1 0,-1 1,0-1,0 0,1 0,-1 1,0-1,0 0,1 71,-2-65,-1 0,1 0,0 0,0 1,1-1,-1 1,1-1,1 0,-1 1,1-1,0 0,0 1,0-1,1 0,0 0,0 0,0 0,0 0,1 0,0-1,0 1,0-1,1 0,-1 0,1 0,0 0,0-1,0 0,1 1,-1-1,1-1,0 1,0-1,0 0,2 1,5-1,1-1,-1 0,1 0,0-1,-1-1,1 0,-1-1,1 0,-1-1,0 0,0-1,0-1,0 0,-1 0,1-1,-1 0,-1-1,0-1,0 1,0-2,-1 1,0-1,0-1,5-8,17-18,1 0,-2-1,-1-1,-2-2,7-16,-13 16,-2-1,-2-1,-1-1,-3 0,-1-1,-2 0,-2 0,-1-20,-6 52,1 1,0 1,-1-1,0 0,-1 0,0 1,0-1,-2 0,1 1,-1-1,-1 1,0-1,0 1,-1 0,0 0,-1 0,-5-7,9 16,0 0,-1 0,1-1,-1 1,1 0,-1 0,0 0,1 1,-1-1,0 0,0 1,0-1,0 1,1-1,-1 1,0 0,0 0,0 0,0 0,0 0,0 0,0 1,1-1,-1 0,0 1,0 0,0-1,1 1,-1 0,0 0,1 0,-1 0,0 0,1 0,0 1,-1-1,1 0,0 1,-1-1,1 2,-46 66,15 86,26-111,3-16,1 1,1-1,1 1,2-1,1 0,1 0,1 0,1 0,2-1,1 0,1 0,1-1,1 0,2-1,0-1,3 2,1 2,2-1,2-1,0-1,1 0,21 15,-77-74,19 22</inkml:trace>
  <inkml:trace contextRef="#ctx0" brushRef="#br0" timeOffset="1420.117">1947 437,'39'-5,"41"-6,21-1,4 1,-7 2,-11 4,-10 1,-13 3,-13 0,-15 2</inkml:trace>
</inkml:ink>
</file>

<file path=ppt/ink/ink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1,'-1'0,"-1"0,1 0,0 0,-1 0,1 0,0 0,-1 0,1 0,0 1,-1-1,1 1,0-1,0 1,-1-1,1 1,0 0,0 0,0-1,0 1,0 0,0 0,0 0,0 0,0 0,1 0,-1 1,0-1,1 0,-1 1,-107 176,64-106,-92 129,27-78,104-132,7-4</inkml:trace>
  <inkml:trace contextRef="#ctx0" brushRef="#br0" timeOffset="431.407">39 1,'34'20,"-10"11,-1 2,-2 0,-1 1,9 23,-14-26,1-1,1 0,2-1,1-1,1-1,10 10,-4-14,-26-25</inkml:trace>
</inkml:ink>
</file>

<file path=ppt/ink/ink5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12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55,'-10'34,"-2"35,-1 10,8-3,5-5,2-10,1-5,-1-8,5-7,1-6,-1 1,-2-1,-1-2,-2-1,-1-2,-1-10,0-9</inkml:trace>
  <inkml:trace contextRef="#ctx0" brushRef="#br0" timeOffset="298.632">0 168,'39'-14,"41"-10,12-1,0 4,-12 6,-8 0,-13 3,-11 4,-5 3,-4 2,-4 2,-3-4,-3-1,-1 0,0 2,-1 1,-5 6,-5 2</inkml:trace>
  <inkml:trace contextRef="#ctx0" brushRef="#br0" timeOffset="547.405">57 930,'43'0,"43"-10,17-7,0-6,-12 1,-13-1,-9 4,-12 0,-11 4,-9 3,-5 0,-3 2,-3-3,-4 2</inkml:trace>
  <inkml:trace contextRef="#ctx0" brushRef="#br0" timeOffset="4466.562">1242 733,'-47'63,"-151"213,120-183,99-95,15-24,-1-2,-2-2,0-1,4-8,41-38,-61 62,-1-1,-1-1,0 0,-1-1,-1 0,-1-1,5-10,-16 29,0-1,0 1,0-1,0 1,0 0,0-1,0 1,1 0,-1 0,0 0,0 0,0 0,0 0,0 0,0 0,0 1,0-1,0 0,0 1,0-1,0 0,0 1,0 0,0-1,0 1,0-1,0 1,0 0,-1 0,1-1,0 1,0 0,-1 0,1 0,-1 0,1 0,-1 0,1 0,-1 0,1 1,4 7,1 1,-2 0,1 0,-1 1,-1 0,0-1,0 1,-1 0,0 0,-1 0,-1 1,0 9,11 65,26 43,-30-116,-4-5</inkml:trace>
  <inkml:trace contextRef="#ctx0" brushRef="#br0" timeOffset="4767.446">1129 1072,'15'0,"9"0,5 0,3 0,1 0,-1 0,-5-5,-3-2,-1 1,1 1,-4 2</inkml:trace>
</inkml:ink>
</file>

<file path=ppt/ink/ink5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20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31,'44'0,"42"-5,12-2,-2 1,-7 1,-14 1,-14 2,-9 1,-9 1,-5 0,-11 0</inkml:trace>
</inkml:ink>
</file>

<file path=ppt/ink/ink5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18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0 396,'372'-18,"-358"17,12-4,0 1,0 1,0 2,1 1,-1 1,1 1,-1 1,18 5,-25-2</inkml:trace>
  <inkml:trace contextRef="#ctx0" brushRef="#br0" timeOffset="268.207">28 706,'58'-5,"23"-1,8 0,-6 1,-13 1,-13 2,-12 1,-9 0,-5 1,-8 0</inkml:trace>
  <inkml:trace contextRef="#ctx0" brushRef="#br0" timeOffset="648.712">1411 57,'-9'43,"-9"29,-1 7,3-1,0-8,1-12,5-10,3-9,3-7,-2-3,-1-2,1-1,2 0,-3 0,-1-9,1-7</inkml:trace>
  <inkml:trace contextRef="#ctx0" brushRef="#br0" timeOffset="918.507">988 0,'29'10,"33"3,16-1,4-2,-2-3,-5-3,-6-2,-5-1,-3-1,-9 0,-7-1,-6 1,-6-1,-3 1,-3 5,-4 6,-8 6,-5 1</inkml:trace>
  <inkml:trace contextRef="#ctx0" brushRef="#br0" timeOffset="1171.322">875 819,'38'0,"37"-5,16-1,-4 0,-7 1,-12-4,-7 1,-11 1,-7 2,-8 1,-9-3,-4 0,-1 1,-5-4,1 1,-4 1</inkml:trace>
  <inkml:trace contextRef="#ctx0" brushRef="#br0" timeOffset="2050.675">2173 452,'38'5,"33"1,8 0,-4 4,-11 0,-10-2,-10-1,-8-3,-10-7,-5-3,-5 0</inkml:trace>
  <inkml:trace contextRef="#ctx0" brushRef="#br0" timeOffset="2300.511">2512 86,'-19'38,"-12"37,-4 15,3-3,7-6,8-13,6-13,6-11,4-8,1-5,1-4,1-5</inkml:trace>
</inkml:ink>
</file>

<file path=ppt/ink/ink5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2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1045,'194'-342,"-184"328,1 0,1 0,0 1,1 1,0 0,1 1,0 0,1 1,0 0,1 2,0 0,0 0,10-2,-23 9,1 0,-1 1,0-1,1 1,-1-1,1 1,-1 0,0 0,1 1,-1-1,1 1,-1-1,0 1,0 0,1 0,-1 1,0-1,0 1,0-1,0 1,0 0,-1 0,1 0,0 1,-1-1,0 1,1-1,-1 1,0 0,-1-1,1 1,0 0,-1 1,1-1,-1 0,0 0,0 0,-1 1,1-1,0 4,19 139,-16-123,-3-15,0 0,0 0,0 0,1-1,0 1,1-1,0 1,0-1,1 0,-1 0,2-1,0 2,-2-8,0 1,0-1,0 1,0-1,1 0,-1 0,0 0,0-1,0 1,0-1,1 0,-1 0,0 0,0 0,0 0,-1-1,1 1,0-1,0 0,-1 0,1 0,-1 0,0 0,1-1,-1 1,0-1,-1 1,1-1,0 0,-1 0,1 1,-1-1,0 0,0-1,5-4,123-178,-31 63,-97 122,0 0,0 0,0 0,0 0,0 0,1 0,-1 0,0 0,1 0,-1 1,1-1,-1 1,0-1,1 1,-1-1,1 1,0 0,-1 0,1 0,-1 0,1 0,-1 0,1 0,-1 0,1 0,-1 1,1-1,-1 1,1-1,-1 1,1 0,-1-1,0 1,0 0,1 0,-1 0,0 0,0 0,0 0,0 0,0 1,0-1,0 1,21 64,-22 226,15-252,-3-28</inkml:trace>
  <inkml:trace contextRef="#ctx0" brushRef="#br0" timeOffset="1805.027">1637 114,'0'-1,"0"1,0-1,0 1,0 0,0-1,0 1,0-1,0 1,0-1,0 1,0-1,0 1,0-1,0 1,0-1,0 1,1-1,-1 1,0-1,0 1,0 0,1-1,-1 1,0 0,1-1,-1 1,0 0,1-1,-1 1,1 0,-1-1,0 1,1 0,-1 0,1 0,-1-1,1 1,-1 0,1 0,-1 0,1 0,-1 0,1 0,-1 0,0 0,1 0,-1 0,1 0,-1 0,1 0,-1 0,1 1,-1-1,1 0,-1 0,0 1,1-1,-1 0,1 0,-1 1,0-1,1 0,-1 1,0-1,1 0,-1 1,0 0,3 34,-71 194,66-226,1-1,0 0,0 1,1-1,-1 1,0-1,1 1,0-1,-1 1,1-1,0 1,0-1,1 1,-1-1,0 1,1-1,0 1,-1-1,1 1,0-1,0 0,1 1,-1-1,0 0,1 0,-1 0,1 0,0 0,-1 0,1-1,0 1,0 0,0-1,0 0,1 1,-1-1,0 0,1 0,-1 0,0 0,1-1,-1 1,2-1,11 2,1-1,0-1,-1-1,1 0,-1-1,0-1,1 0,5-3,92-10,-90 19,-5 2</inkml:trace>
  <inkml:trace contextRef="#ctx0" brushRef="#br0" timeOffset="2121.712">1440 707,'38'0,"28"-5,7-1,-5-1,-8 2,-10 2,-8 1,-8 0,-3 2,-8-5,-3-1,-5 0</inkml:trace>
  <inkml:trace contextRef="#ctx0" brushRef="#br0" timeOffset="2582.785">1581 877,'41'-1,"-27"-1,1 2,0-1,-1 2,1 0,-1 1,1 0,-1 2,1-1,4 3,-18-5,1-1,-1 1,0 0,1-1,-1 1,0 0,0 0,1 0,-1 0,0 0,0 0,0 0,0 0,-1 0,1 1,0-1,0 0,-1 0,1 1,0-1,-1 1,0-1,1 0,-1 1,0-1,0 1,1-1,-1 1,0-1,-1 1,1-1,0 1,0-1,-1 0,1 1,0-1,-1 1,0-1,1 0,-1 1,0-1,1 0,-1 0,0 1,0-1,-1 0,-52 54,47-49,-49 54,55-59,0 0,0 0,0 1,1-1,-1 0,0 1,1-1,-1 1,1-1,0 1,-1-1,1 0,0 1,0-1,0 1,0-1,0 1,0-1,0 1,1-1,-1 1,0-1,1 1,-1-1,1 0,0 1,-1-1,1 0,0 1,0-1,0 0,0 0,0 0,0 0,0 0,0 0,0 0,1 0,-1 0,0-1,1 1,-1 0,0-1,1 1,-1-1,1 1,-1-1,1 0,-1 0,1 0,-1 0,13 2,-1-2,1 0,-1 0,1-1,-1-1,0 0,0-1,1 0,-2-1,1-1,5-2,80-43,-87 38</inkml:trace>
  <inkml:trace contextRef="#ctx0" brushRef="#br0" timeOffset="2915.203">2203 255,'33'57,"-2"2,-2 1,15 51,-39-98,-1 1,0 0,-1 0,-1 0,0 0,-1 1,0-1,-1 0,-1 1,0-1,-1 0,-1 0,0 0,-1 0,0 0,-1-1,-1 0,0 0,-1 0,0-1,-6 8,4-7,-10 18,-2-1,-1-1,-2 0,-1-2,-9 7,-33 15,47-41</inkml:trace>
  <inkml:trace contextRef="#ctx0" brushRef="#br0" timeOffset="7221.715">1496 57,'-36'45,"26"-26,-76 182,68-134,2 1,4 0,2 1,4 0,2 16,4-62,1-1,1 0,1 0,1 0,1 0,1-1,1 0,1 0,1 0,1-1,2 3,63 99,-56-115,-13-13</inkml:trace>
  <inkml:trace contextRef="#ctx0" brushRef="#br0" timeOffset="7873.949">2287 1,'137'1,"-135"-1,0 0,1 0,-1 0,0 1,0-1,0 1,0-1,1 1,-1 0,0 0,0 0,-1 0,1 0,0 1,0-1,0 0,-1 1,1 0,-1-1,1 1,-1 0,0 0,1-1,-1 1,0 0,0 0,-1 0,1 1,0-1,-1 0,1 0,-1 0,1 0,-1 1,0-1,0 0,0 0,-1 1,1-1,0 0,-1 0,1 0,-1 0,0 0,0 0,0 1,0-2,0 1,-1 2,-47 105,49-107,0 0,0 0,1-1,-1 1,1 0,-1 0,1-1,0 1,-1 0,1-1,0 1,0-1,0 1,1-1,-1 1,0-1,0 0,1 0,-1 1,1-1,-1 0,1 0,-1-1,1 1,0 0,-1 0,1-1,0 1,0-1,-1 0,1 1,0-1,0 0,0 0,-1 0,3 0,67-5,-17-14,-34 6</inkml:trace>
</inkml:ink>
</file>

<file path=ppt/ink/ink5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39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7,'10'-5,"7"3,7 2,3 2,-3 4,0 1,0 0,1-1,1-2,1-2,0-1,-4-5,-1-2,0 0,2 0,-4 7,-5 3</inkml:trace>
</inkml:ink>
</file>

<file path=ppt/ink/ink5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3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1,'0'5,"4"1,8 0,5-1,5-2,4-1,2-1,1 0,0-1,0 0,0-1,0 1,0 0,0 0,-6 0</inkml:trace>
</inkml:ink>
</file>

<file path=ppt/ink/ink5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43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1087,'-10'43,"-2"19,-5-1,1-6,3-7,4-13</inkml:trace>
  <inkml:trace contextRef="#ctx0" brushRef="#br0" timeOffset="428.806">846 1087,'234'1,"-231"-1,-2-1,1 1,0-1,-1 1,1-1,0 1,0 0,-1-1,1 1,0 0,0 0,0 1,-1-1,1 0,0 0,0 1,-1-1,1 1,0 0,-1-1,1 1,0 0,-1 0,1 0,-1 0,0 0,1 1,-1-1,0 0,0 1,1-1,-1 0,0 1,-1 0,1-1,0 1,0-1,-1 1,1 0,-1 0,1-1,-1 1,0 0,1 0,-1 1,-9 9,0 0,0-1,-1 0,-1 0,1-1,-2 0,1-1,-6 2,13-7,-109 99,112-103,1 1,-1 0,0 0,1 0,-1-1,1 1,-1 0,1 0,0 0,-1 0,1 0,0 0,0 0,-1 0,1 0,0 0,0 0,0 0,0 0,0 0,0 0,1 0,-1 0,0 0,1 0,-1 0,0 0,1 0,-1 0,1 0,-1-1,1 1,0 0,-1 0,1 0,0-1,-1 1,1 0,0-1,0 1,0-1,0 1,-1-1,1 1,0-1,0 0,0 1,0-1,0 0,0 0,0 0,0 0,0 0,0 0,0 0,1 0,60 3,-39-7,0 0,0-1,-1-1,0-2,0 0,-1-1,0-1,-1-1,18-12,-24 12</inkml:trace>
  <inkml:trace contextRef="#ctx0" brushRef="#br0" timeOffset="-1638.16">0 777,'36'-46,"40"-95,70-6,-145 147,-1-1,0 1,1-1,-1 1,1-1,-1 1,1-1,-1 1,0 0,1-1,0 1,-1 0,1-1,-1 1,1 0,-1 0,1-1,0 1,-1 0,1 0,-1 0,1 0,0 0,-1 0,1 0,-1 0,1 0,0 0,-1 0,1 0,0 0,-1 1,1-1,-1 0,1 0,-1 1,1-1,-1 0,1 1,-1-1,1 0,-1 1,1-1,-1 1,1-1,-1 1,0-1,1 1,-1-1,0 1,1 0,-1-1,0 1,0-1,0 1,0 0,0-1,1 1,-1-1,0 1,0 0,0-1,-1 1,1 0,1 51,-2-42,-1 26,1-23,0 0,0-1,1 1,1 0,0-1,1 1,0-1,1 0,2 5,-5-15,1-1,-1 1,1 0,0-1,-1 1,1-1,0 1,0-1,0 1,0-1,0 1,1-1,-1 0,0 0,1 0,-1 1,1-2,-1 1,1 0,-1 0,1 0,0-1,-1 1,1 0,0-1,-1 0,1 1,0-1,0 0,0 0,-1 0,1 0,0 0,0-1,-1 1,1 0,0-1,0 0,0 1,54-46,122-210,-127 182,-50 74,-1 0,1 0,0 0,0 1,0-1,0 0,0 0,0 0,0 1,0-1,0 0,-1 1,1-1,0 1,0-1,0 1,-1-1,1 1,0 0,-1-1,1 1,-1 0,1 0,0-1,-1 1,1 0,-1 0,0 0,1 0,-1-1,0 1,0 0,1 0,-1 0,0 0,0 0,0 0,0 0,0 0,0 0,0 0,-1 0,1-1,0 1,0 0,-1 0,1 0,-1 0,1 0,0-1,-1 1,0 0,0 0,1 2,-3 317,3-319,0 1,0 0,0 0,0-1,0 1,1 0,-1-1,0 1,1 0,-1-1,1 1,0-1,0 1,-1-1,1 1,0-1,0 1,0-1,0 0,1 1,-1-1,0 0,1 0,-1 0,0 0,1 0,0 0,9 0</inkml:trace>
  <inkml:trace contextRef="#ctx0" brushRef="#br0" timeOffset="-1220.264">1016 268,'-30'195,"18"-145,10-44,0 0,0 1,0-1,1 0,0 1,0 0,0-1,1 1,0-1,1 1,-1 0,2 6,2-10,-1 1,1-1,0 1,0-1,0 0,0-1,0 1,1-1,-1 1,1-1,0-1,0 1,-1-1,1 0,0 0,0 0,0-1,0 1,0-1,1 0,-1-1,0 0,0 1,4-3,3 3,13-1</inkml:trace>
  <inkml:trace contextRef="#ctx0" brushRef="#br0" timeOffset="-736.432">1242 43,'1'-3,"0"1,0-1,0 1,0-1,1 1,-1 0,1 0,0 0,0 0,0 0,0 0,0 0,0 0,0 1,0-1,1 1,-1 0,1-1,-1 1,1 0,-1 1,1-1,0 0,-1 1,1-1,0 1,0 0,-1 0,1 0,0 0,-1 1,1-1,0 1,-1 0,1-1,0 1,-1 0,1 0,-1 1,0-1,1 1,-1-1,0 1,0 0,2 1,-2 2,0 1,-1-1,1 1,-1-1,0 1,-1 0,1 0,-1-1,0 1,0 0,-1 0,0-1,0 1,-1 3,-2 54,6-59,0-1,0 0,0 1,0-1,1 0,-1 0,1-1,0 1,0 0,0-1,0 0,0 1,0-1,1-1,-1 1,1 0,0-1,-1 0,1 0,0 0,0 0,-1 0,1-1,0 0,0 0,0 0,0 0,0-1,0 1,-1-1,1 0,2-1,48 5,-41 2</inkml:trace>
  <inkml:trace contextRef="#ctx0" brushRef="#br0" timeOffset="-267.218">225 917,'80'10,"1"-3,-1-4,1-4,-1-3,1-4,74-17,-86 14,189-18,-230 29,-5 1</inkml:trace>
  <inkml:trace contextRef="#ctx0" brushRef="#br0" timeOffset="944.895">1665 804,'34'-4,"30"-3,8 1,-7-3,-10-1,-14 1</inkml:trace>
  <inkml:trace contextRef="#ctx0" brushRef="#br0" timeOffset="1229.157">1806 607,'-5'48,"-1"20,0 4,1-5,2-10,1-10,0-12</inkml:trace>
  <inkml:trace contextRef="#ctx0" brushRef="#br0" timeOffset="3028.531">2257 804,'1'-19,"1"1,1-1,0 0,2 1,0 0,1 0,1 0,0 1,1 0,1 0,2 0,-1-1,-4 4,2 0,0 0,1 1,0 0,0 1,2 0,0 0,11-9,-22 21,1-1,0 1,-1 0,1-1,0 1,0 0,-1-1,1 1,0 0,0 0,-1 0,1 0,0 0,0 0,-1 0,1 0,0 0,0 0,-1 0,1 1,0-1,0 0,-1 0,1 1,0-1,-1 0,1 1,0-1,-1 1,1-1,-1 1,1-1,-1 1,1 0,-1-1,1 1,-1-1,1 1,-1 0,0 0,1-1,-1 1,0 0,0-1,0 1,1 0,-1 0,0-1,0 1,0 0,0 0,0 0,4 46,-4-43,-1 43,0-31,1 1,0-1,1 1,1 0,1-1,0 0,4 12,-6-26,-1 0,1-1,0 1,0 0,0 0,0 0,0 0,0-1,0 1,0 0,1-1,-1 1,1-1,-1 1,1-1,0 0,-1 0,1 0,0 0,0 0,0 0,0 0,0-1,0 1,0-1,0 1,0-1,0 0,0 0,0 0,0 0,0 0,0 0,0-1,0 1,0 0,2-2,64-43,-36 9,-3-1,-1-2,-2-1,1-6,41-79,-69 124,1 0,0 0,0 1,0-1,0 0,0 0,0 1,0-1,0 0,0 1,1-1,-1 0,0 0,0 1,1-1,-1 0,0 1,1-1,-1 0,0 1,1-1,-1 1,1-1,-1 1,1-1,0 1,-1-1,1 1,-1-1,1 1,0 0,-1-1,1 1,0 0,0 0,-1 0,1-1,0 1,0 0,-1 0,1 0,0 0,-1 0,1 0,0 0,0 1,-1-1,1 0,0 0,0 0,-1 1,1-1,0 0,-1 1,1-1,-1 1,1-1,0 1,-1-1,1 1,-1-1,1 1,-1-1,0 1,1 0,-1-1,0 1,1 0,4 161,-51 67,47-194,3-29</inkml:trace>
  <inkml:trace contextRef="#ctx0" brushRef="#br0" timeOffset="3433.818">3188 240,'9'17,"-4"-10,-1-1,0 1,-1 0,0 0,0 1,0-1,-1 0,0 1,0 0,-1-1,0 1,-1 0,1 0,-2-1,1 1,-1 0,0 1,-9 21,-2 0,0 0,-2-2,-2 1,-12 16,21-32,5-12,0 1,0 0,1 0,-1 0,1 0,0 0,-1 0,1 0,0 0,0 1,0-1,1 0,-1 1,0-1,1 0,0 1,-1-1,1 1,0-1,0 1,1-1,-1 1,0-1,1 0,-1 1,1-1,0 0,0 1,0-1,0 0,0 0,1 0,-1 0,1 0,-1 0,1 0,0 0,-1-1,1 1,0 0,1 0,8 0,0 0,1-1,-1 0,0-1,1 0,-1-1,0 0,0-1,0 0,0-1,0 0,8-4,-7 4,30-20,-29 9</inkml:trace>
  <inkml:trace contextRef="#ctx0" brushRef="#br0" timeOffset="3932.804">3499 14,'39'-1,"-29"-1,0 1,1 1,-1 0,0 0,0 1,1 0,-1 1,0 0,0 1,0 0,-1 0,4 2,-12-3,1 1,0-1,0 0,-1 1,0-1,1 1,-1-1,0 1,0 0,0-1,-1 1,1 0,-1 0,1 0,-1-1,0 1,0 0,0 0,-1 0,1 0,-1 0,1-1,-1 1,0 0,0-1,0 2,-3 20,4-20,0 1,1 0,0-1,0 1,0-1,1 1,0-1,0 0,0 1,0-1,0 0,1 0,0-1,-1 1,2 0,-1-1,0 0,1 0,-1 0,1 0,0 0,0-1,0 0,0 0,0 0,1 0,-1-1,1 1,-1-1,1 0,-1-1,1 1,0-1,-1 0,1 0,0 0,-1 0,1-1,-1 0,1 0,0 0,15-3</inkml:trace>
  <inkml:trace contextRef="#ctx0" brushRef="#br0" timeOffset="4562.779">2511 917,'31'0,"116"1,1-7,36-11,354-64,-478 72,-36 7</inkml:trace>
  <inkml:trace contextRef="#ctx0" brushRef="#br0" timeOffset="5488.111">3020 1002,'-82'131,"67"-110,12-17,-1 0,1 0,-1 0,1 1,0 0,1-1,-1 1,1 0,0 0,1 0,-1 1,1-1,0 0,-1 4,5-6,-1 0,1 0,0 0,0-1,0 1,0-1,0 0,1 0,-1 0,1 0,-1-1,1 1,0-1,-1 0,1 0,0-1,0 1,0-1,0 1,0-1,0 0,-1-1,1 1,0-1,0 0,3-1,198-47,-181 43</inkml:trace>
  <inkml:trace contextRef="#ctx0" brushRef="#br0" timeOffset="5801.545">3414 945,'-19'29,"-11"19,-1 6,1-6,5-6,1-6,6-4,1-3,3-1,-1-6,-2-1,1 0,-1 2,2 1,4 1,4 2,2-4</inkml:trace>
</inkml:ink>
</file>

<file path=ppt/ink/ink5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5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5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3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1,'-15'29,"-13"18,-3 7,-1-6,5-11</inkml:trace>
</inkml:ink>
</file>

<file path=ppt/ink/ink5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5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5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5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5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5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4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03546.503">4173 1293,'17'121,"12"-5,-23-82,-1 1,-2 0,-2-1,-1 1,-2 17,0 24,1-3,0-73,0 0,0 1,0-1,0 0,0 1,0-1,0 0,0 0,0 0,0 0,0 0,0 0,0 0,0 0,0 0,0 0,0-1,0 1,0 0,0-1,0 1,0-1,1 1,-1-1,0 1,0-1,0 1,1-1,-1 0,0 0,1 1,-1-1,0 0,1 0,-1 0,0 0,-14-11,-17-15,-2 1,-1 2,-1 1,-16-6,44 26,7 3,-1 0,1 0,-1-1,0 1,1 0,-1-1,1 1,-1-1,1 1,-1-1,1 1,-1-1,1 0,0 0,-1 0,1 0,0 0,0 0,0 0,0 0,0-1,0 1,0 0,0-1,0 1,0-1,1 1,-1-1,1 1,-1-1,1 1,-1-1,1 1,0-1,0 0,0 1,0-1,0 1,0-1,1 0,-1 1,0-1,1 1,-1-1,1 1,-1-1,1 1,0-1,7-5,0 1,0 0,1 1,0 0,0 0,0 0,0 2,1-1,0 1,-1 0,1 1,0 0,6 0,225-4,-139 8,-29-1,-73 0,1 0,-1 1,-1-1,1 0,0 0,0 0,0 1,-1-1,1 0,0 0,-1 0,1 0,-1 0,1 1,-1-1,0 0,0 0,1 0,-1-1,0 1,0 0,0 0,0 0,0-1,0 1,0 0,0-1,0 1,0-1,0 1,0-1,-1 0,0 1,-1 1,-221 175,140-122,71-53</inkml:trace>
  <inkml:trace contextRef="#ctx0" brushRef="#br0" timeOffset="105210.678">3693 2027,'0'20,"1"0,1 0,0 0,2-1,0 1,1-1,1 0,1 0,1 0,0-1,8 11,-14-26,1 1,0-1,-1 0,1 0,0 0,1-1,-1 1,0-1,1 1,-1-1,1 0,0-1,0 1,0-1,-1 1,1-1,1 0,-1-1,0 1,0-1,0 1,0-1,0-1,1 1,-1-1,0 1,0-1,0 0,0 0,0-1,0 1,-1-1,1 0,119-75,-121 75,1-1,-1 0,1 1,0-1,0 1,0 0,0 0,1 0,-1 0,0 0,1 1,-1 0,1-1,-1 1,1 1,0-1,-1 0,1 1,0 0,0 0,-1 0,1 0,0 1,0-1,-1 1,1 0,0 0,-1 0,1 1,-1-1,0 1,1 0,-1 0,0 0,2 2,13 14,-14-14,0 1,0-1,1 1,0-1,0-1,0 1,0-1,0 1,1-2,-1 1,1-1,0 1,0-1,0-1,3 1,-3 0,0-1,0 0,-1-1,1 1,0-1,0 0,0 0,0-1,0 0,0 0,0 0,0-1,-1 0,1 0,-1 0,1-1,-1 0,0 0,0 0,0 0,0-1,-1 0,0 0,1 0,-1-1,-1 1,1-1,-1 0,0 0,0 0,0-1,-1 1,2-3,-3 4,0-1,0 1,0-1,0 1,-1-1,1 1,-1-1,0 1,-1-1,1 1,-1-1,0 1,0-1,0 1,-1 0,1-1,-1 1,0 0,0 0,-1-1,-11-8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5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4:4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621 311,'-7'-6,"-1"0,1 0,-1 1,0 0,0 0,-1 1,1 0,-1 0,0 1,0 0,0 1,-1 0,1 1,0 0,-1 0,1 1,-1 0,1 0,-1 1,-5 2,-188 56,172-47,20-9,1 0,0 0,0 0,0 1,0 0,1 1,0 0,0 1,0-1,1 2,0-1,0 1,0 0,1 1,0 0,-3 4,9-10,0 0,1 0,-1 0,0 0,1 0,-1 0,1 0,0 0,0 1,-1-1,1 0,1 0,-1 0,0 0,0 0,1 0,-1 0,1 0,0 0,0 0,-1 0,1 0,0 0,1 0,-1-1,0 1,0 0,1-1,-1 1,1-1,-1 0,1 1,0-1,0 0,-1 0,1 0,0 0,2 0,81 28,-77-27,55 21,-62-23,0 1,1 0,-1 0,0 0,0 0,0 0,0 0,0 1,0-1,0 0,0 0,0 1,0-1,-1 0,1 1,0-1,-1 1,0-1,1 1,-1-1,0 1,0 0,1-1,-1 1,0-1,-1 1,1-1,0 1,0-1,-1 1,1-1,-1 1,1-1,-1 1,0-1,1 1,-1-1,0 0,0 0,-1 1,-149 150,149-150,0 0,0 0,0 0,1 1,-1-1,0 0,1 1,0-1,-1 1,1-1,0 1,0 0,1-1,-1 1,1 0,-1 0,1-1,0 1,0 0,0 0,0 0,0-1,1 1,-1 0,1 0,0-1,0 1,0 0,0-1,0 1,1-1,-1 0,1 1,-1-1,1 0,0 0,0 0,0 0,0 0,0 0,1-1,-1 1,1-1,-1 1,1-1,-1 0,1 0,0 0,14 4,-1-1,1-1,0 0,0-2,1 0,-1 0,0-2,13-1,7 0,59-17,-77 13</inkml:trace>
  <inkml:trace contextRef="#ctx0" brushRef="#br0" timeOffset="903.681">1017 594,'-8'-2,"1"0,0 1,0 0,-1 1,1-1,0 1,-1 1,1-1,0 1,0 1,0-1,0 1,0 1,0-1,0 1,0 0,1 1,0-1,-1 1,1 1,1-1,-1 1,1 0,0 0,-2 3,-17 10,15-12,0 0,0 1,0-1,1 2,0-1,0 1,1 1,0-1,1 1,0 1,0-1,1 1,0 0,-2 7,6-14,1 0,0-1,0 1,0 0,1-1,-1 1,0 0,1-1,0 1,0-1,0 1,0-1,0 1,0-1,0 0,1 1,0-1,-1 0,1 0,0 0,0 0,0-1,0 1,0 0,0-1,0 1,1-1,-1 0,1 0,-1 0,1 0,0 0,86 10,-74-12,1-1,-1 0,1-1,-1-1,0 0,0-1,-1-1,1 0,-1-1,-1 0,1-1,-1-1,-1 0,1-1,-2 0,3-3,-10 4,0 0,0-1,-1 0,-1 0,1 0,-2 0,1 0,-1 0,-1-1,0 1,0 0,-1 0,0-1,-1 1,0 0,-1 0,2 6,1 1,-1-1,0 1,-1-1,1 0,-1 1,1 0,-1-1,0 1,0 0,0 0,-1 0,1 0,-1 1,0-1,0 1,1-1,-2 1,1 0,0 0,0 0,-1 1,1-1,-1 1,1 0,-1 0,1 0,-1 0,0 1,0-1,1 1,-1 0,0 0,0 0,1 1,-1 0,0-1,1 1,-2 1,-8 7</inkml:trace>
  <inkml:trace contextRef="#ctx0" brushRef="#br0" timeOffset="1286.5">960 707,'0'9,"0"9,5 5,1 4,5 2,0 1,-1 1,-3-2,-2-4</inkml:trace>
  <inkml:trace contextRef="#ctx0" brushRef="#br0" timeOffset="1604.119">1270 621,'-3'21,"0"0,1 0,1 0,1 0,1 0,0 0,2 0,0 0,2-1,5 15,-9-31,1 0,0-1,0 1,0 0,1-1,-1 0,1 1,0-1,0 0,0-1,0 1,0 0,1-1,-1 0,1 0,0 0,-1 0,1 0,0-1,0 0,0 0,0 0,0 0,1-1,-1 1,0-1,0 0,0 0,0-1,1 1,-1-1,0 0,0 0,0 0,0-1,0 1,-1-1,1 0,0 0,-1 0,1-1,-1 1,1-2,4-2,-1 0,0 0,0-1,0 0,-1 0,0-1,-1 1,0-1,0-1,0 1,-1-1,-1 0,1 0,-1 0,-1 0,0 0,0-1,-1 1,0-1,0 1,-1-1,-1 1,1-1,-3-8,-4-1</inkml:trace>
  <inkml:trace contextRef="#ctx0" brushRef="#br0" timeOffset="1816.033">1722 650,'-5'24,"-1"8</inkml:trace>
  <inkml:trace contextRef="#ctx0" brushRef="#br0" timeOffset="2002.815">1778 311,'0'0</inkml:trace>
  <inkml:trace contextRef="#ctx0" brushRef="#br0" timeOffset="2253.331">2089 114,'-18'85,"4"-23,3 1,2 0,2 23,9 234,-2-296</inkml:trace>
  <inkml:trace contextRef="#ctx0" brushRef="#br0" timeOffset="2752.271">2371 537,'0'19,"0"12,0 4,-5-3,-1-7</inkml:trace>
  <inkml:trace contextRef="#ctx0" brushRef="#br0" timeOffset="2999.993">2371 311,'0'0</inkml:trace>
  <inkml:trace contextRef="#ctx0" brushRef="#br0" timeOffset="3474.103">2653 1,'0'622,"-10"-549,10-73,0 0,1 0,-1 0,0 0,0 0,1 0,-1 0,0 0,1 0,-1 0,0 0,0 0,1 0,-1 0,0 1,0-1,1 0,-1 0,0 0,0 0,1 0,-1 1,0-1,0 0,0 0,1 0,-1 1,0-1,0 0,0 0,0 1,1-1,-1 0,0 0,0 1,0-1,0 0,0 1,0-1,0 0,0 0,0 1,0-1,0 0,0 1,0-1,0 0,0 0,0 1,0-1,19-23,-19 22,18-20,0 0,1 1,1 1,1 1,0 0,2 2,0 0,0 2,2 1,-1 0,2 2,9-2,-33 11,-1 1,1 0,0 0,0 0,0 0,0 0,0 0,0 1,0-1,0 1,0-1,0 1,0 0,1 0,-1 0,0 0,0 0,0 0,0 1,0-1,0 1,0-1,0 1,0 0,0 0,0 0,0 0,0 0,0 0,-1 0,1 1,0-1,-1 1,0-1,1 1,-1-1,0 1,1 0,-1 0,0 0,0 0,-1 0,1 0,0 0,-1 0,1 0,-1 0,1 0,-1 0,0 2,-4 15,0 0,-1-1,-1 1,0-1,-2-1,0 1,-1-1,-1-1,-11 16,16-24,-2 3,-1 1,0-1,-1-1,0 0,0 0,-2 0,1-1,-1-1,0 0,0-1,-1 0,0 0,-1-1,1-1,-7 2,14-6,0 0,-1-1,1 0,0 0,0 0,-1-1,1 0,0 0,0 0,0 0,0-1,0 0,0 0,0-1,0 1,1-1,-1 0,1 0,-2-2,-9-6</inkml:trace>
  <inkml:trace contextRef="#ctx0" brushRef="#br0" timeOffset="4038.838">3076 763,'31'-10,"0"-1,-2-2,1-1,-2-1,0-1,-1-2,3-3,-22 16,0-1,0 0,-1 0,1-1,-2 0,1 0,-1 0,0-1,0 0,-1-1,0 1,-1-1,0 0,0 0,-1 0,0 0,-1 0,0-1,0 0,-1 1,0-1,-1 0,0 1,0-1,-2-5,1 12,0 0,0 0,0 0,0 1,-1-1,1 0,-1 1,0-1,1 1,-1 0,0 0,-1-1,1 1,0 1,0-1,-1 0,0 0,1 1,-1 0,0-1,1 1,-1 0,0 0,0 1,0-1,0 1,0-1,0 1,0 0,0 0,0 0,0 0,0 1,0-1,0 1,0 0,1 0,-1 0,0 0,0 0,1 1,-1-1,1 1,-1 0,1 0,0-1,-1 2,1-1,0 0,1 0,0-1,0 1,0 0,0 0,0-1,1 1,-1 0,0 0,1 0,0 0,-1 0,1 0,0-1,0 1,0 0,0 0,1 0,-1 0,0 0,1 0,-1 0,1 0,0-1,-1 1,1 0,0-1,0 1,0 0,1-1,-1 1,0-1,0 1,1-1,-1 0,1 0,-1 0,1 1,0-1,-1-1,1 1,0 0,1 0,84 29,-82-29,4 1,-4-2,1 1,-1 0,1-1,-1 2,0-1,0 1,0 0,0 0,0 0,0 1,0-1,-1 1,1 0,-1 1,0-1,0 1,0 0,-1 0,1 0,-1 0,0 1,0-1,0 1,0 2,-1 2,-1-1,-1 1,1-1,-2 1,1-1,-1 1,0 0,-1-1,0 0,0 1,-1-1,0 0,0 0,-2 1,-10 31,15-39,-1 1,0-1,1 0,-1 1,1-1,0 0,-1 1,1-1,0 1,0-1,0 0,0 1,0-1,0 1,0-1,0 0,0 1,1-1,-1 1,1-1,-1 0,1 1,-1-1,1 0,0 0,0 0,0 1,-1-1,1 0,0 0,0 0,0 0,1 0,-1-1,0 1,0 0,0 0,1-1,-1 1,0-1,1 1,-1-1,0 0,1 1,-1-1,1 0,0 0,12-3</inkml:trace>
  <inkml:trace contextRef="#ctx0" brushRef="#br0" timeOffset="4289.695">3726 537,'-5'29,"-2"14,1 0</inkml:trace>
  <inkml:trace contextRef="#ctx0" brushRef="#br0" timeOffset="4554.505">3782 255,'0'0</inkml:trace>
  <inkml:trace contextRef="#ctx0" brushRef="#br0" timeOffset="5203.866">4007 424,'-5'13,"0"0,1 0,0 1,1 0,0 0,1-1,1 1,0 1,1-1,0 0,1 0,1 0,0 0,1-1,1 1,1 4,-3-15,1 1,-1-1,1 0,-1 0,1 0,0 0,0 0,0 0,1-1,-1 0,1 1,-1-1,1 0,0-1,-1 1,1-1,0 0,0 0,0 0,0 0,0 0,1-1,-1 0,0 0,0 0,0-1,0 1,0-1,0 0,0 0,0 0,0-1,0 1,0-1,-1 0,1 0,-1 0,1-1,-1 1,0-1,0 0,0 0,0 0,-1 0,1 0,-1-1,0 1,11-22,-2 0,-1 0,-1-1,-1 0,-1 0,-1-4,5-45,-11 62</inkml:trace>
  <inkml:trace contextRef="#ctx0" brushRef="#br0" timeOffset="5653.064">4431 707,'27'-42,"-18"24,2 1,0 1,1-1,1 2,0 0,1 0,1 1,12-8,-26 21,-1 0,1 0,0 1,0-1,0 0,0 0,0 1,0-1,0 1,0-1,0 1,0 0,0-1,0 1,0 0,0-1,0 1,1 0,-1 0,0 0,0 0,0 0,0 1,0-1,0 0,1 0,-1 1,0-1,0 0,0 1,0 0,0-1,0 1,0-1,0 1,-1 0,1 0,0-1,0 1,0 0,-1 0,1 0,-1 0,1 0,0 0,-1 0,10 57,-7-33,-3-23,0-1,0 0,0 0,0 0,1 0,-1 0,0 0,1 0,-1 0,1 0,-1 0,1 0,-1 0,1 0,0 0,-1 0,1 0,0-1,0 1,0 0,0-1,0 1,-1 0,1-1,0 1,0-1,1 1,-1-1,0 0,0 1,0-1,0 0,0 0,0 0,0 0,0 0,0 0,1 0,-1 0,0 0,0-1,0 1,0 0,0-1,0 1,0-1,0 1,52-35,-39 23,8-4,-9 6,-1 1,1-1,0 2,1 0,0 1,0 0,1 1,0 1,0 0,0 1,4-1,-16 5,-1 1,1-1,0 0,-1 1,1-1,-1 1,1 0,-1-1,1 1,-1 1,0-1,1 0,-1 0,0 1,0 0,0-1,0 1,0 0,0 0,-1 0,1 0,-1 0,1 0,-1 0,0 1,0-1,0 0,0 1,0-1,0 1,-1-1,1 1,-1 0,0-1,0 1,0-1,0 1,0 1,16 48,-4-39</inkml:trace>
  <inkml:trace contextRef="#ctx0" brushRef="#br0" timeOffset="6985.021">0 1130,'503'-1,"-269"-24,77-4,113-2,-153 15,-209 10,1 3,0 3,-1 3,43 8,7-1,0-4,81-8,-43 0,771 2,-697-27,371 26,-312 0,-115-26,58-2,-86 29,-116 0</inkml:trace>
  <inkml:trace contextRef="#ctx0" brushRef="#br0" timeOffset="8471.115">2766 1074,'-22'540,"14"-339,9-200,-1 0,0 0,0 0,0 1,0-1,0 0,0 0,0 0,0 0,-1 0,1 0,0 1,-1-1,1 0,-1 0,1 0,-1 0,1 0,-1 0,0-1,1 1,-1 0,0 0,0 0,0-1,0 1,0 0,1-1,-1 1,0-1,0 1,-1-1,1 1,0-1,0 0,0 1,0-1,0 0,0 0,0 0,-1 0,1 0,0 0,0 0,0 0,0-1,0 1,0 0,0-1,0 1,0-1,0 1,0-1,0 1,0-1,0 0,0 1,0-1,0 0,1 0,-1 0,0 0,0 0,-16-6,-1 1,0 1,0 0,-1 1,1 1,-1 1,0 1,0 0,0 2,1 0,-5 1,-27 0,-235 9,12 6,-183-15,209-4,125 20,117-17,2 0,-1 0,1 1,-1-1,0-1,1 1,-1 0,0-1,0 0,0 0,1 0,-1 0,0-1,0 1,1-1,-1 0,0 0,1 0,-1-1,1 0,2 1,1-1,0 0,-1 0,1 0,0 0,0 0,0 0,1 0,-1 0,0 0,1 0,-1 0,1 0,0 1,0-1,-1 0,1 0,0 1,1-1,-1 1,0-1,0 1,1-1,-1 1,2-1,2-6,-3 5,135-229,-107 158,-5 95,70 146,-68-124,-2 2,-2 1,-3 1,-1 0,-3 2,0 3,6 55,-22-107,0 1,-1 0,1-1,0 1,0 0,0-1,0 1,-1 0,1-1,0 1,0 0,-1-1,1 1,-1-1,1 1,0 0,-1-1,1 1,-1-1,1 1,-1-1,0 0,1 1,-1-1,1 0,-1 1,0-1,1 0,-1 0,0 1,1-1,-1 0,0 0,1 0,-1 0,0 0,0 0,1 0,-1 0,0 0,1 0,-1 0,0-1,1 1,-1 0,0 0,1-1,-1 1,0 0,1-1,-1 1,1-1,-1 1,1-1,-1 1,1-1,-42-31,34 26,-57-44,-2 3,-2 2,-11 0,66 38,0 1,0 1,-1 0,0 1,0 1,0 0,0 1,0 1,-1 0,-5 1,-3 0</inkml:trace>
  <inkml:trace contextRef="#ctx0" brushRef="#br0" timeOffset="16526.038">5447 707</inkml:trace>
  <inkml:trace contextRef="#ctx0" brushRef="#br0" timeOffset="16774.651">5419 340,'0'0</inkml:trace>
</inkml:ink>
</file>

<file path=ppt/ink/ink5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5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385,'-67'0,"-186"11,79 25,173-36,0 0,0 0,0 1,0-1,0 0,0 0,0 1,0-1,0 0,0 1,0-1,0 1,1-1,-1 1,0-1,0 1,0 0,1-1,-1 1,0 0,1 0,-1 0,1-1,-1 1,1 0,-1 0,1 0,0 0,-1 0,1 0,0 0,0 0,-1 0,1 0,0 0,0 0,0 0,0 0,1 0,-1 0,0 0,0 0,1 0,-1 0,0 0,1 0,-1-1,1 1,-1 0,1 0,-1 0,1 0,0-1,-1 1,1 0,0-1,0 1,0 0,-1-1,1 1,1-1,14 11,2-1,-1 0,1-2,1 0,0-1,0-1,0-1,7 1,43 14,26 14,-111-13,-195 74,177-79,6-4,1 2,1 0,0 2,1 1,0 1,-17 17,40-34,-1 0,1 1,0-1,0 1,0 0,0 0,0 0,0 0,0 0,1 0,-1 0,1 1,-1-1,1 1,0-1,0 1,0-1,0 1,0-1,1 1,-1 0,1 0,0-1,0 1,0 0,0 0,0-1,1 1,-1 0,1-1,-1 1,1 0,0-1,0 1,1-1,-1 1,0-1,1 0,-1 0,1 1,0-1,0 0,0 0,0-1,0 1,0 0,0-1,1 1,-1-1,0 0,1 1,1-1,160 6,-108-10,149 1,-182-2,-6-2</inkml:trace>
  <inkml:trace contextRef="#ctx0" brushRef="#br0" timeOffset="3087.758">1 864,'0'-225,"7"196,1 0,2 0,0 1,2 1,1 0,1 1,1 0,1 1,2 0,0 2,2 0,20-18,-16 13,8-6,2 1,1 2,2 1,24-14,-61 43,12-8,-8 5,0 0,0 0,0 0,1 0,-1 1,1-1,0 1,0 0,0 1,0-1,0 1,1 0,-1 1,1-1,-1 1,1 0,0 0,-1 1,1-1,0 1,0 1,-1-1,1 1,0 0,-1 0,1 1,-1-1,1 1,-1 0,2 2,-6-3,0-1,0 0,0 0,-1 0,1 0,0 0,0 0,0 0,-1 0,1 1,0-1,0 0,-1 1,1-1,0 0,0 1,-1-1,1 1,0-1,-1 1,1 0,-1-1,1 1,-1 0,1-1,-1 1,1 0,-1-1,0 1,1 0,-1 0,0-1,0 1,0 0,0 0,1 0,-1 0,0-1,0 1,0 0,0 0,-1 0,1-1,0 1,0 0,0 0,-1 0,1-1,0 1,-1 0,1-1,-1 1,1 0,-1-1,1 1,-1 0,1-1,-1 1,0-1,0 1,-17 2,1-1,-1 0,0-2,0 0,0-1,0 0,0-2,0 0,-9-4,-133-48,159 55,0-1,1 1,-1-1,0 1,0 0,0-1,1 1,-1 0,0 0,0 0,0-1,0 1,0 0,1 0,-1 0,0 0,0 1,0-1,0 0,0 0,1 0,-1 1,0-1,0 0,0 1,1-1,-1 1,0-1,1 1,-1-1,0 1,1-1,-1 1,0 0,1-1,-1 1,1 0,0-1,-1 1,1 0,-1 0,1 0,0-1,0 1,-1 0,1 0,0 0,0 0,0-1,0 1,0 1,7 52,-3-38,25 172,-13-93,-16-95,0 1,0-1,1 1,-1 0,0-1,0 1,0-1,1 1,-1-1,0 1,1-1,-1 1,1-1,-1 1,0-1,1 1,-1-1,1 0,-1 1,1-1,-1 0,1 1,0-1,-1 0,1 0,-1 0,1 1,-1-1,1 0,0 0,-1 0,1 0,0 0,-1 0,1 0,-1 0,1 0,0-1,-1 1,1 0,-1 0,1 0,-1-1,1 1,-1 0,1-1,-1 1,1 0,-1-1,1 1,-1-1,1 1,-1-1,0 1,1-1,-1 1,0-1,1 1,-1-1,0 0,26-38,-23 34,14-24,0 1,2 0,1 2,1 0,2 2,0 0,24-18,51-46,-93 76,-4 1</inkml:trace>
  <inkml:trace contextRef="#ctx0" brushRef="#br0" timeOffset="13282.281">2540 526,'15'0,"9"0,5 0,3 0,1 0,-1 0,0 0,-2 0,0 0,-2 0,1 0,-1 0,0 0,0 0,0 0,0 0,-9 0,-9 0</inkml:trace>
  <inkml:trace contextRef="#ctx0" brushRef="#br0" timeOffset="13832.58">2597 696,'1'2,"1"0,-1-1,1 1,-1 0,1 0,0-1,0 1,0-1,0 0,0 1,0-1,0 0,0 0,0 0,1-1,-1 1,0 0,1-1,-1 0,0 1,1-1,-1 0,1 0,1-1,-1 2,225 1,-30-30,-114 23,-60-1</inkml:trace>
  <inkml:trace contextRef="#ctx0" brushRef="#br0" timeOffset="14734.788">4065 300,'0'-2,"0"1,0-1,-1 0,1 0,0 1,-1-1,1 0,-1 1,1-1,-1 0,0 1,1-1,-1 1,0-1,0 1,0 0,-1-1,1 1,0 0,0 0,-1 0,1 0,0 0,-1 0,1 0,-1 0,0 0,1 1,-1-1,1 1,-1-1,0 1,0 0,1-1,-1 1,0 0,1 0,-1 0,0 1,0-1,1 0,-1 1,0-1,-1 1,-75 27,63-20,1 0,1 1,0 0,0 1,1 0,0 1,0 1,1 0,1 0,0 1,1 1,-6 10,3-3,2 0,0 0,1 1,1 1,1 0,1 0,-3 22,10-34,0-1,0 0,1 0,1 0,0 0,0 0,1 0,0-1,0 0,1 0,1 0,-1 0,1-1,1 0,0 0,0-1,0 1,1-2,0 1,0-1,1 0,0-1,0 0,0 0,0-1,1 0,0-1,0 0,0-1,0 0,0 0,0-1,2 0,26 1,0-1,1-2,-1-1,0-2,0-2,0-2,-1-1,0-2,28-12,-61 22,28-12,-1-1,0-2,-1 0,-1-2,6-6,-28 19,-1 1,-1-1,1-1,-1 1,1 0,-1-1,-1 0,1-1,-1 1,0-1,-1 1,0-1,0 0,0 0,-1-1,0 1,0-1,-1 1,0-1,0 1,-1-1,0 1,0-1,-1 0,0 1,-1-5,-5-3,-1 1,0 0,-1 0,-1 0,0 2,0-1,-1 1,-1 1,0 0,-1 0,0 2,-1-1,1 2,-2 0,1 0,-8-2,21 10,-22-13,-1 1,-1 1,0 0,0 2,-1 2,0 0,0 1,0 2,-1 1,0 0,0 2,0 2,-21 2,12 4</inkml:trace>
  <inkml:trace contextRef="#ctx0" brushRef="#br0" timeOffset="15271.151">3500 610,'765'0,"-312"-28,-351 18,-86 8,-4 3</inkml:trace>
  <inkml:trace contextRef="#ctx0" brushRef="#br0" timeOffset="43973.719">1355 442,'-1'33,"-1"1,-2-1,-1 1,-2-1,-2-1,-8 23,-68 144,63-137,24-62,-1 0,1 0,0 0,0 0,0 0,-1 0,1-1,0 1,0-1,-1 1,1-1,0 0,-1 1,1-1,-1 0,1 0,-1 0,0-1,1 1,-1 0,0 0,0-1,1 1,-1-1,0 1,-1-1,2 1,9-12,0-1,-1 0,-1 0,0-1,-1-1,0 1,-1-1,-1-1,2-11,23-50,82-137,-112 213,-1 1,1-1,0 1,0 0,0-1,-1 1,2 0,-1 0,0 0,0-1,0 1,0 0,1 0,-1 1,0-1,1 0,-1 0,1 1,-1-1,1 1,-1-1,1 1,-1 0,1-1,0 1,-1 0,1 0,-1 0,1 0,0 1,-1-1,1 0,-1 1,1-1,-1 1,1-1,-1 1,1 0,-1-1,0 1,1 0,-1 0,0 0,0 0,1 0,-1 0,0 1,0-1,0 0,0 1,-1-1,60 130,-33-59,-27-71,0 0,0 1,0-1,0 1,0-1,1 0,-1 1,1-1,-1 0,1 0,-1 1,1-1,0 0,0 0,0 0,-1 0,1 0,0 0,0 0,0 0,1 0,-1 0,0 0,0-1,0 1,1 0,-1-1,0 1,0-1,1 0,-1 1,1-1,-1 0,0 0,1 0,-1 0,0 0,1 0,-1 0,1 0,-1-1,0 1,1 0,-1-1,0 1,0-1,1 0,-1 1,0-1,0 0,0 0,0 0,0 0,0 0,0 0,0 0,0 0,0 0,0-1,118-197,-114 193,45-50,-49 54,1 1,-1 0,1 0,0-1,-1 1,1 1,0-1,0 0,-1 0,1 1,0-1,0 1,0-1,0 1,0 0,0-1,0 1,0 0,0 1,0-1,0 0,-1 1,1-1,0 1,0-1,0 1,0 0,-1 0,1-1,0 1,-1 1,1-1,0 0,0 1,2 3,-1 0,0 0,0 0,-1 0,1 0,-1 1,0-1,-1 1,1 0,-1-1,0 1,-1 0,1-1,-1 6,4 21,1-8,0 1,-2-1,-1 0,0 1,-2-1,-1 1,-1-1,-3 13,-1-12,1 1,2 0,0 0,2 0,0 0,2 0,3 13,-2-22,-2-5</inkml:trace>
  <inkml:trace contextRef="#ctx0" brushRef="#br0" timeOffset="44957.446">2173 893,'-142'271,"180"-358,108-103,-142 184,0 1,0-1,0 1,1 0,0 1,0-1,0 1,1 0,0 0,-1 1,1 0,0 0,1 0,-1 1,0-1,3 1,-6 3,0 0,-1 0,1 1,-1-1,0 1,1 0,-1-1,0 1,0 0,0 0,0 1,0-1,-1 0,1 0,-1 1,0-1,1 1,-1 0,0-1,0 1,-1 0,1-1,0 1,-1 0,0 0,0 0,0 0,0-1,0 1,0 0,-1 0,1 0,-1 0,2 11,21 110,7 14,-28-114,-1-25</inkml:trace>
  <inkml:trace contextRef="#ctx0" brushRef="#br0" timeOffset="45310.102">2118 1090,'19'-4,"11"-3,6 1,-4 6,-3 3,0 1,-2 0,0-6,1-2,-1-1,-4-4,-6-1</inkml:trace>
</inkml:ink>
</file>

<file path=ppt/ink/ink5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6:04.83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1 198,'169'22,"59"-45,43 24,-281-1</inkml:trace>
  <inkml:trace contextRef="#ctx0" brushRef="#br0" timeOffset="268.168">170 395,'39'-4,"21"-3,6 1,-3 1,-8 2,-9 1,-6 1,-12 5,-4 2,-2 0,-5 0</inkml:trace>
  <inkml:trace contextRef="#ctx0" brushRef="#br0" timeOffset="817.915">481 28,'55'34,"173"97,-223-129,-1 0,1 0,-1 0,0 0,0 1,0 0,0 0,0 0,0 0,-1 1,0-1,1 1,-2 0,1 0,0 0,-1 0,1 1,-1-1,0 1,-1-1,1 1,-1 0,0-1,0 1,0 0,-1 0,0 0,0 0,0-1,0 1,-1 0,0 0,0 0,0 0,-1-1,1 1,-1 0,-9 8,0-1,-1 0,0 0,0-1,-2-1,1 0,-1 0,-3 0,-19 14,-159 119,178-128</inkml:trace>
  <inkml:trace contextRef="#ctx0" brushRef="#br0" timeOffset="15306.937">1440 113,'-1'43,"13"169,-8-194,-5-13,1-1,0 1,0 0,1-1,-1 1,1 0,0-1,0 1,0-1,1 1,0-1,-1 0,2 0,-1 0,0 0,1 0,0 0,0 0,0-1,0 0,1 1,-1-1,1 0,0-1,-1 1,1-1,1 0,-1 1,0-2,0 1,1-1,-1 1,1-1,-1 0,1-1,0 1,9-5,-1-1,0 0,0-1,0 0,-1-1,1 0,-2-1,1-1,-1 1,-1-2,1 0,-2 0,1-1,-1 0,-1 0,0-1,-1 0,3-7,11 8,-10 43,-10-28,5 22,-6-20,0 1,0-1,1 0,0 1,0-1,0 0,1 0,0 0,0 0,1 0,-1 0,1-1,1 1,-1-1,1 0,0 0,0 0,0 0,1-1,-1 0,1 0,0 0,1 0,-1-1,0 0,1 0,0 0,0-1,0 0,0 0,6 1,-6-4,1-1,-1 1,0-1,0-1,0 1,0-1,0 0,-1 0,1-1,-1 0,0 0,0 0,0 0,-1-1,1 0,-1 0,0 0,-1-1,1 1,-1-1,0 0,0 1,-1-1,0-1,0 1,0 0,-1 0,1-5,13-27,14-49,-25 63</inkml:trace>
  <inkml:trace contextRef="#ctx0" brushRef="#br0" timeOffset="15853.402">2427 1,'-16'55,"12"-41,1 1,0-1,1 1,1-1,0 1,1 0,1-1,0 1,1-1,1 5,1-14,0-1,1 0,-1-1,1 1,-1-1,1 0,0 0,0 0,1 0,-1-1,0 0,1 0,-1-1,1 0,0 0,-1 0,1 0,0-1,0 0,0 0,-1-1,1 1,0-1,0 0,4-2,11 1,37 0,-33 1</inkml:trace>
  <inkml:trace contextRef="#ctx0" brushRef="#br0" timeOffset="16153.508">2287 423,'52'-5,"23"-1,3 0,-6-4,-12 1,-10 1,-10 2,-6 2,-4 2,-3 1,-5 1</inkml:trace>
  <inkml:trace contextRef="#ctx0" brushRef="#br0" timeOffset="16886.038">2371 593,'176'-25,"-175"25,1-1,-1 0,1 1,-1-1,1 1,-1 0,1-1,-1 1,1 0,0 0,-1 0,1 0,-1 0,1 0,-1 1,1-1,0 1,-1-1,1 1,-1-1,1 1,-1 0,0-1,1 1,-1 0,0 0,0 0,1 0,-1 1,0-1,0 0,0 0,0 1,0-1,-1 0,1 1,0-1,-1 1,1-1,-1 1,1-1,-1 1,0-1,1 1,-1 0,0-1,0 1,0-1,-1 1,1 0,0-1,0 1,-1-1,1 1,-1-1,0 1,1-1,-2 2,-93 92,16-24,78-70,0 0,0-1,0 1,0 0,0 0,0 0,0 0,1 0,-1 0,0 0,1 0,-1 0,0 0,1 1,0-1,-1 0,1 0,0 1,-1-1,1 0,0 0,0 1,0-1,0 0,0 0,0 1,1-1,-1 0,0 0,1 1,-1-1,0 0,1 0,0 0,-1 0,1 0,0 1,-1-1,1 0,0-1,0 1,0 0,0 0,0 0,0 0,0-1,0 1,0-1,0 1,1 0,-1-1,0 0,0 1,1-1,73 10,-49-12,0-1,-1-1,0-1,0-1,0-2,9-4,-4 3,-11 3</inkml:trace>
  <inkml:trace contextRef="#ctx0" brushRef="#br0" timeOffset="26557.456">3134 339,'4'0,"7"0,7 0,4 0,3 0,3 0,1 0,0 0,1 0,-1 0,0 0,-5 0</inkml:trace>
  <inkml:trace contextRef="#ctx0" brushRef="#br0" timeOffset="37664.066">5984 57,'-15'0,"-1"0,1 1,0 1,0 0,1 1,-1 1,0 0,1 1,0 1,0 0,1 1,-1 0,1 1,1 0,0 1,0 1,1 0,0 1,0 0,1 0,-3 6,3 0,-47 102,56-114,-1 0,1 0,1 0,-1 0,1 0,-1 0,2 0,-1 0,0 0,1 0,0 0,0 0,0 0,1-1,0 1,0 0,0-1,0 1,1-1,0 0,0 0,0 0,0 0,3 2,3 1,-1 0,1-1,1 0,-1-1,1 0,0 0,0-1,0 0,1-1,-1 0,1-1,0 0,0-1,0 0,-1 0,1-2,0 1,0-1,2-1,12-1,1-2,-1-1,0-1,-1-1,0-1,0-1,14-9,103-92,-134 105,0 0,-1 0,0-1,0 0,0 0,-1 0,0-1,0 1,-1-1,0-1,0 1,-1 0,0-1,-1 0,0 1,0-1,-1 0,0 0,0-3,-5 7,1 0,-1 0,0 1,0-1,0 1,-1 0,0 0,1 1,-1-1,0 1,-1 0,1 0,-1 1,1 0,-1 0,0 0,0 0,1 1,-1 0,0 0,0 1,0 0,0 0,-5 1,-15-3</inkml:trace>
  <inkml:trace contextRef="#ctx0" brushRef="#br0" timeOffset="38210.948">5447 254,'4'1,"95"20,1-5,0-4,53-3,433-11,-587 2</inkml:trace>
  <inkml:trace contextRef="#ctx0" brushRef="#br0" timeOffset="34594.419">3698 28,'0'1,"1"-1,-1 1,1-1,-1 1,1-1,-1 1,1-1,-1 1,1-1,-1 0,1 1,0-1,-1 0,1 0,0 1,-1-1,1 0,0 0,-1 0,1 0,0 0,-1 0,1 0,0 0,-1 0,1 0,0 0,-1-1,1 1,0 0,-1 0,1-1,0 1,-1 0,1-1,-1 1,1-1,-1 1,1-1,-1 1,1-1,-1 1,1-1,-1 1,0-1,1 1,-1-1,0 0,1 1,-1-1,0 0,0 1,0-1,0 0,0 1,1-1,-1 0,0 1,-1-1,1 0,0 1,0-1,0 0,0 1,0-1,-1 0,1 1,0-1,6 14,0 1,-1 1,-1-1,0 1,-1-1,0 1,-1 0,-1 0,-1 1,0-1,0 0,-2 5,1 9,-31 289,33-312,-1-6</inkml:trace>
  <inkml:trace contextRef="#ctx0" brushRef="#br0" timeOffset="35275.979">4008 113,'-76'62,"41"-38,29-21,0 0,0 1,0 0,0 0,1 0,0 1,0 0,0-1,0 2,1-1,0 1,0-1,0 1,1 0,0 0,-2 7,5-9,1 0,0 1,1-1,-1 0,1 0,-1 0,1 0,0 0,1 0,-1-1,1 1,-1-1,1 1,0-1,0 0,1 0,-1 0,1-1,-1 1,1-1,0 0,0 0,0 0,0-1,0 1,0-1,3 1,26 16,-29-16,0 1,-1 0,1 0,0 0,-1 0,0 1,0-1,0 1,0 0,-1 0,1 0,-1 0,0 0,0 1,-1-1,1 3,3 13</inkml:trace>
  <inkml:trace contextRef="#ctx0" brushRef="#br0" timeOffset="36143.088">4375 85,'-1'-1,"0"0,0 0,0 0,0 0,-1 0,1 0,0 0,-1 0,1 1,-1-1,1 0,0 1,-1 0,1-1,-1 1,0 0,1-1,-1 1,1 0,-1 0,1 1,-1-1,1 0,-1 0,1 1,-1-1,1 1,-1-1,1 1,-1 0,1-1,0 1,-1 0,1 0,-1 1,-6 2,0 0,0 1,1 0,-1 0,1 1,0 0,1 0,-1 1,1 0,1 0,-1 0,-2 6,6-10,0 1,0-1,0 1,0 0,1 0,0-1,0 1,0 0,0 0,0 0,1 1,-1-1,1 0,1 0,-1 0,0 0,1 0,0 0,0 0,0 0,0 0,1 0,-1-1,1 1,0 0,0-1,1 0,0 2,142 137,-142-137,0 1,0-1,-1 1,1-1,-1 1,-1 0,1 0,-1 0,0 0,0 0,-1 0,0 0,0 0,0 1,-1-1,1 0,-2 0,1 0,-1 0,0-1,0 1,0 0,-1-1,0 1,0-1,0 0,-1 0,0 0,0-1,0 1,0-1,-1 0,0 0,-4 3,0-1,-1-1,1 0,-1-1,0 0,0 0,0-1,0 0,-1-1,1 0,-1-1,1 0,-1-1,1 0,-11-1,18 1,1 0,0 0,0 0,-1-1,1 1,0 0,0-1,0 0,0 1,0-1,0 0,0 0,0 0,0-1,0 1,0 0,0-1,1 1,-1-1,1 1,-1-1,1 0,0 0,-1 1,1-1,0 0,0 0,0 0,1-1,-1 1,0 0,1 0,-1 0,1 0,0-1,0 1,0 0,0 0,0 0,0-1,1 1,-1 0,1 0,0-1,1-5,0 0,1 0,0 0,1 0,0 1,0-1,1 1,0 0,0 0,0 1,3-2,121-74,-110 73</inkml:trace>
  <inkml:trace contextRef="#ctx0" brushRef="#br0" timeOffset="36747.217">4629 311,'14'0,"15"0,7 0,2 0,0-5,-3-1,-1-1,-3 2,-1 2,-1 1,-1-4,0-1,0 1,0 1,0 2,0 1,-10 1,-7 1</inkml:trace>
  <inkml:trace contextRef="#ctx0" brushRef="#br0" timeOffset="37017.67">4686 480,'9'4,"14"3,6-1,4-1,1-1,0-2,-2-1,-1-5,-1-3,-1 1,0 0,-1-2,0-1,0 2,-5 2</inkml:trace>
  <inkml:trace contextRef="#ctx0" brushRef="#br1" timeOffset="48147.226">932 988,'75'13,"1"-4,1-3,-1-4,1-2,-1-4,6-5,379-20,-85 11,41 18,-179 2,-53 10,-131-6,0-2,0-3,0-2,11-3,18-7,0 4,1 4,0 3,0 4,13 6,36 2,1-5,83-7,-77-2,139-30,-132 8,140-6,474 31,-591-28,-144 26,-2 0</inkml:trace>
</inkml:ink>
</file>

<file path=ppt/ink/ink5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01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114 791,'0'-17,"0"21,-17 275,-6-63,15-198,3-24,0-33,9-3,1 1,1 0,3 0,1 0,2 1,2 1,2 0,1 1,2 1,1 1,2 0,2 2,23-27,-31 38,2 1,1 0,0 2,2 0,0 1,1 1,1 1,0 1,1 1,1 1,0 2,1 0,3 1,-27 9,1 1,0-1,0 1,1-1,-1 1,0 0,0 1,1-1,-1 0,0 1,1 0,-1 0,0 0,1 0,-1 0,0 1,1 0,-1-1,0 1,0 0,0 1,0-1,0 1,0-1,0 1,0 0,0 0,-1 0,1 0,-1 0,1 1,-1-1,0 1,0 0,0-1,0 1,-1 0,1 0,-1 0,0 0,0 1,1 6,-1 0,0 0,-1 0,0 0,-1 0,0-1,0 1,-1 0,-1 0,1-1,-2 1,1-1,-1 0,-1 0,1 0,-2 0,-2 3,-117 125,112-125,-1-1,-1 0,0-1,-1 0,0-2,0 0,0 0,-1-2,-1 0,-1 0,17-5,0 0,1 0,-1-1,0 1,0 0,1-1,-1 0,0 1,0-1,0 0,1 0,-1 0,0 0,0 0,0 0,0-1,1 1,-1-1,0 1,0-1,1 0,-1 1,0-1,1 0,-1 0,1 0,-1 0,1-1,-1 1,1 0,0 0,0-1,0 1,-1-1,2 1,-1-1,0 0,0 1,0-1,1 0,-1 0,1 1,-1-1,1 0,0 0,0 0,-1 0,2 1,-1-1,0 0,0 0,0 0,1 0,21-41,-8 26</inkml:trace>
  <inkml:trace contextRef="#ctx0" brushRef="#br0" timeOffset="1113.849">932 566,'4'106,"-4"-103,1 1,1-1,-1 0,0 0,1 0,-1 0,1 0,0 0,0-1,0 1,1-1,-1 1,0-1,1 0,0 0,-1 0,1 0,0 0,0 0,0-1,0 0,1 1,-1-1,0 0,0-1,1 1,-1-1,0 1,1-1,-1 0,13-3,-1 0,0-1,0 0,0-1,0-1,-1-1,0 0,0-1,-1 0,0-1,0 0,-1-1,-1 0,1-1,-2-1,2-1,7-6,-18 19,-1-1,0 0,1 0,-1 0,1 0,-1 1,1-1,-1 0,1 1,0-1,-1 0,1 1,0-1,-1 1,1-1,0 1,0-1,0 1,0-1,-1 1,1 0,0 0,0-1,0 1,0 0,0 0,0 0,0 0,0 0,-1 0,1 0,0 0,0 0,0 1,0-1,0 0,0 1,0-1,-1 0,1 1,0-1,0 1,-1-1,1 1,0 0,0-1,-1 1,1 0,-1-1,1 1,-1 0,1 0,-1-1,1 1,-1 0,0 0,1 0,-1 0,0 0,0 0,0-1,0 1,1 0,-1 1,1 4,1 0,0 0,0 0,1 0,0 0,0 0,0-1,1 1,0-1,0 0,0 0,1-1,-1 1,1-1,0 0,0 0,1-1,-1 0,1 1,0-2,0 1,0-1,0 0,0 0,2 0,0-1,1 0,-1-1,1 0,-1 0,1-1,-1 0,1 0,-1-1,0 0,0-1,0 0,0 0,0 0,-1-1,1 0,-1-1,0 0,0 0,-1 0,1-1,-1 0,-1 0,1-1,2-4,2 0,-2-2,0 1,1 0,1 0,0 1,1 0,0 1,0 0,1 1,1 0,-1 1,1 0,1 1,-1 1,1 0,1 1,-1 0,6 0,-17 5,0-1,0 1,0 0,0 0,-1 0,1 1,0-1,0 1,0 0,-1-1,1 1,0 1,-1-1,1 0,-1 0,0 1,1 0,-1-1,0 1,0 0,0 0,0 0,0 0,0 1,-1-1,1 0,-1 1,1-1,-1 1,0-1,0 1,0 0,0-1,-1 1,1 0,-1 0,0 0,1 5,-1 1,0-1,0 1,-1 0,0-1,-1 0,1 1,-2-1,1 0,-1 0,-3 6,3-7,0 0,-1 1,1-1,-2-1,1 1,-1 0,0-1,0 0,0 0,-1-1,0 0,0 0,-1 0,1 0,-1-1,0 0,0-1,0 1,-1-2,1 1,-8 1,15-4,0 0,0 0,0-1,1 1,-1 0,0 0,0 0,0-1,0 1,0 0,0 0,0 0,0-1,1 1,-1 0,0 0,0-1,0 1,0 0,0 0,0-1,0 1,-1 0,1 0,0-1,0 1,0 0,0 0,0 0,0-1,0 1,0 0,-1 0,1 0,0-1,0 1,0 0,0 0,-1 0,1 0,0 0,0-1,0 1,-1 0,1 0,0 0,0 0,0 0,-1 0,1 0,0 0,22-11,205-16,-205 19,0 0,-1-1,0-1,0-1,-1-1,0-1,-1 0,-1-2,0 0,-1-1,-1-1,0 0,-1-1,-1-1,-1 0,-1-1,0 0,-2-1,9-15,-3-1,0-1,-3 0,-1-1,6-34,2-19,-20 91,0 1,0-1,0 1,0-1,-1 1,1-1,0 1,0-1,-1 1,1-1,0 1,-1-1,1 1,0-1,-1 1,1 0,-1-1,1 1,0-1,-1 1,1 0,-1 0,1-1,-1 1,1 0,-1 0,0 0,1 0,-1-1,1 1,-1 0,1 0,-1 0,1 0,-1 0,0 0,1 1,-1-1,1 0,-1 0,1 0,-1 0,1 1,-1-1,1 0,-1 0,1 1,-1-1,1 1,-1-1,1 0,0 1,-1-1,1 1,0-1,-1 1,-26 23,13-4,1 0,1 1,1 1,0 0,2 0,1 1,-5 22,1-9,0-3,3-12,1-1,1 2,0-1,2 1,0 0,2 0,0 0,2 1,0-1,1 0,2 1,0-1,2 4,-3-21,1 0,0-1,0 1,0 0,0-1,1 1,0-1,-1 0,2 0,-1 0,0 0,1-1,0 1,0-1,0 0,0 0,0 0,1-1,-1 1,1-1,-1 0,1-1,0 1,0-1,0 0,0 0,0 0,0-1,0 1,4-2,10 0,-1 0,0-2,0 0,0-1,0-1,-1-1,16-7,153-81,-167 83,-18 13,0-1,0 0,0 0,-1 1,1-1,-1 0,1 1,-1-1,1 1,-1-1,0 1,1-1,-1 1,0-1,0 1,0-1,0 1,0-1,-1 1,1-1,0 1,-1-1,1 0,-1 1,0-1,1 0,-1 1,0-1,0 1,-1 4,1 0,0-3,-1 1,1 0,0 0,0 0,0 0,0 0,1 0,0 0,0 0,0 0,0 0,0 1,1-1,0 0,0 0,0-1,0 1,1 0,-1 0,1 0,0-1,0 1,1-1,-1 0,1 1,-1-1,3 1,12 4</inkml:trace>
  <inkml:trace contextRef="#ctx0" brushRef="#br0" timeOffset="3464.558">3641 566,'-15'3,"0"1,1 0,-1 2,1-1,0 2,1 0,-1 0,2 2,-1-1,1 2,0-1,1 2,0-1,0 2,2-1,-1 1,1 1,-3 7,9-17,1 1,-1 0,1 0,0 0,0 0,0 0,1 0,-1 1,1-1,0 1,0-1,1 1,-1-1,1 1,0-1,0 1,1-1,-1 1,1-1,0 1,0-1,0 1,1-1,0 0,0 0,0 0,0 0,0 0,1 0,0-1,0 1,0-1,0 0,0 0,1 0,-1 0,1 0,0-1,0 1,0-1,0 0,0-1,1 1,-1-1,0 0,2 1,10-4,0 0,-1-1,0 0,0-2,0 1,0-2,-1 0,1-1,-2 0,1-1,-1-1,0 0,-1-1,0 0,0-1,-1 0,-1-1,0 0,6-9,23-23,-2-2,-2-1,-2-2,-2-2,-2 0,-3-2,14-38,-35 76,1-1,-2 0,0 0,-1-1,-1 1,0-1,-1 0,-1-4,0 16,-1-1,0 0,0 0,0 0,0 1,-1-1,0 0,0 1,-1 0,1-1,-1 1,0 0,-1 0,1 1,-1-1,0 1,0 0,0 0,-1 0,1 0,-1 1,0 0,0 0,-4-2,5 3,0 1,1-1,-1 1,0 0,0 1,1-1,-1 0,0 1,0 0,0 0,0 0,0 0,1 1,-1 0,0 0,0 0,0 0,1 0,-1 1,1-1,-1 1,1 0,0 0,-1 0,1 1,-1 1,-69 81,68-78,-6 10,0 0,1 1,1 1,0 0,1 0,2 0,0 1,1 0,0 0,2 1,1-1,0 1,1-1,2 11,3-15,0 0,1-1,1 0,0 0,1 0,1-1,0 0,1-1,1 1,0-2,0 1,1-2,1 1,0-1,0-1,1 0,1-1,0-1,0 0,3 1,64 16,-57-22</inkml:trace>
  <inkml:trace contextRef="#ctx0" brushRef="#br0" timeOffset="3767.687">4318 453,'-8'21,"1"0,1 1,1 0,1 1,1-1,1 1,0 0,2-1,1 1,1 0,1 7,-2-26,0 1,0-1,0 0,0 0,1 1,0-1,0 0,0 0,0 0,0-1,1 1,0 0,-1-1,2 0,-1 0,0 0,0 0,1 0,0 0,-1-1,1 0,0 0,0 0,1 0,-1-1,0 1,0-1,1 0,-1-1,1 1,-1-1,0 1,1-1,-1-1,1 1,-1-1,1 1,-1-1,0-1,1 1,1-1,2-2,1 1,0-1,-1-1,0 1,0-1,0-1,0 0,-1 0,0 0,0-1,-1 0,0 0,0-1,-1 1,0-1,0-1,0 1,-1-1,-1 1,0-1,0 0,0-1,-1 1,-1 0,1-1,-2 1,1 0,-1-1,-1 1,1-1,-2 1,1-1,-1 1,-3-7,3 12,1 0,-1 0,0 0,-1 1,1-1,-1 1,1-1,-1 1,0 0,0 0,-1 0,1 1,-1-1,1 1,-1-1,0 1,0 1,0-1,0 0,0 1,0 0,0 0,0 0,0 1,-1-1,1 1,0 0,-1 0,1 0,0 1,-1 0,-8 0,1 1,0 1,0 0,0 1,0 0,0 1,1 1,0-1,0 2,-2 1,-9 7,4-2</inkml:trace>
  <inkml:trace contextRef="#ctx0" brushRef="#br0" timeOffset="4219.032">4742 509,'-3'9,"-2"4,0 1,1-1,1 1,0 0,1 0,0-1,1 2,1-1,0 0,1 0,0 0,2 0,-1-1,1 1,-2-12,0 0,0 0,0-1,0 1,0 0,0-1,0 1,0-1,1 1,-1-1,1 0,-1 0,1 1,-1-1,1 0,0 0,-1 0,1-1,0 1,0 0,0-1,-1 1,1-1,0 0,0 1,0-1,0 0,0 0,0 0,0 0,0-1,0 1,0 0,0-1,-1 0,1 1,0-1,0 0,64-41,87-96,-152 138,0 0,0 0,0 0,0 0,1 0,-1 0,0 0,0 0,0 0,0 0,0 1,0-1,0 0,1 1,-1-1,0 1,0-1,-1 1,1 0,0-1,0 1,0 0,0 0,0-1,-1 1,1 0,0 0,-1 0,1 0,-1 0,1 0,-1 0,1 0,-1 0,0 0,1 1,-1-1,0 0,0 0,0 0,0 0,0 0,0 0,0 1,0-1,-1 0,1 0,0 0,-1 0,1 0,-1 0,0 1,6 20,-4-20,-1 0,1 0,0 0,0 0,-1 0,1-1,1 1,-1 0,0-1,0 1,1-1,-1 1,0-1,1 1,0-1,-1 0,1 0,0 0,-1 0,1 0,0 0,0-1,0 1,0 0,0-1,0 0,0 1,0-1,0 0,0 0,0 0,0 0,0 0,0-1,0 1,0-1,0 1,0-1,0 0,-1 0,1 1,1-2,64-57,-62 53,0 0,-1-1,1 0,-1 0,0 0,-1-1,0 1,0-1,-1 0,0 0,0 0,-1 0,0 0,0 0,-1 0,0 0,0 0,-1-1,-5-9</inkml:trace>
  <inkml:trace contextRef="#ctx0" brushRef="#br0" timeOffset="4634.472">5363 734,'121'-181,"-121"180,0 0,0 0,1 0,-1 0,1 0,-1 0,1 0,-1 0,1 0,0 0,-1 0,1 0,0 0,0 0,0 1,0-1,0 0,0 1,0-1,0 1,0-1,0 1,0-1,0 1,0 0,0-1,0 1,0 0,0 0,1 0,-1 0,0 0,0 0,0 0,0 0,0 0,1 1,-1-1,0 0,0 1,0-1,0 1,0-1,0 1,0 0,0-1,0 1,0 0,-1 0,1 0,0-1,0 1,-1 0,1 0,-1 0,1 0,-1 0,1 0,-1 0,1 1,-1-1,0 0,0 0,1 0,-1 1,0 3,1 0,0 0,0 0,0 0,1 0,0 0,0 0,0 0,0-1,1 1,0-1,0 0,0 1,0-1,1-1,-1 1,1 0,0-1,0 0,1 0,-1 0,1 0,-1-1,1 0,0 0,0 0,0 0,0-1,0 0,0 0,0 0,0-1,0 0,3 0,1-3,0 0,-1 0,1-1,-1 0,0-1,0 0,0 0,-1-1,1 0,-2 0,1-1,0 0,-1 0,-1 0,1-1,-1 0,0 0,-1 0,0-1,0 1,-1-1,0 0,-1 0,0 0,3-13</inkml:trace>
  <inkml:trace contextRef="#ctx0" brushRef="#br0" timeOffset="7615.012">6407 876,'57'-37,"-43"23,91-93,-48 54,-33 28,1 2,1 1,1 1,1 1,0 1,2 2,2 0,-30 15,0 1,0 0,0 0,0 0,0 0,0 0,0 0,0 0,1 1,-1-1,0 1,0-1,0 1,1 0,-1 0,0 0,0 0,1 0,-1 1,0-1,0 1,1 0,-1-1,0 1,0 0,0 0,0 0,0 0,0 1,-1-1,1 0,0 1,0 0,-1-1,1 1,-1 0,0 0,1-1,-1 1,0 0,0 0,0 0,-1 1,1-1,0 0,-1 0,1 2,-1 168,0-164,0 0,0 0,-1 0,0 0,0-1,-1 1,0 0,0-1,-1 1,0-1,0 0,-1 0,0 0,0-1,0 1,-1-1,0 0,0 0,-1 0,0-1,0 0,0 0,-1-1,1 1,-1-1,0-1,-5 3,4-3,-1 0,0 0,0 0,0-1,0 0,0-1,0 0,-1-1,1 0,0 0,0-1,0 0,-1 0,1-1,0-1,0 1,1-1,-1-1,1 0,-1 0,1 0,1-1,-1-1,1 1,-1-1,1 0,1-1,0 1,0-1,0-1,0 1,0-3,5 7,0 0,0-1,1 1,-1 0,1-1,0 1,-1-1,2 1,-1 0,0-1,1 1,-1 0,1-1,0 1,0 0,0 0,1 0,0-1,8-13</inkml:trace>
  <inkml:trace contextRef="#ctx0" brushRef="#br0" timeOffset="12021.185">7226 424,'1'-1,"0"0,0 0,0 0,0 1,0-1,0 0,0 1,0-1,0 0,0 1,1 0,-1-1,0 1,0 0,0-1,1 1,-1 0,0 0,0 0,1 0,-1 0,0 0,0 1,1-1,-1 0,0 1,0-1,0 1,1-1,-1 1,0-1,0 1,0 0,0 0,0-1,0 1,0 0,-1 0,1 0,0 0,0 0,-1 0,1 0,0 0,5 5,0-1,0 1,-1 0,0 1,0-1,0 1,-1 0,0 1,0-1,0 1,-1-1,-1 1,1 0,-1 0,-1 0,1 0,-1 0,-1 1,1-1,-2 0,1 0,-2 7,-1 8,-2-1,0 0,-2 0,0-1,-1 0,-2 0,-7 12,2-12,16-39,12-15,1 0,2 2,1 0,1 1,2 1,0 0,3 2,11-12,-24 30,0 0,0 1,0 0,1 0,0 1,1 1,-1 0,1 1,5-2,-15 6,0 1,0-1,-1 0,1 1,0 0,0-1,0 1,0 0,0 0,0 0,0 0,0 0,-1 1,1-1,0 0,0 1,0-1,0 1,-1 0,1 0,0 0,0 0,-1 0,1 0,-1 0,1 0,-1 1,0-1,1 0,-1 1,0-1,0 1,0 0,0-1,0 1,0 0,-1 0,1-1,0 1,-1 0,1 1,7 83,-8-82,-28 197,27-201,1 1,-1-1,1 1,-1-1,1 1,0-1,-1 1,1 0,0-1,-1 1,1-1,0 1,0 0,-1-1,1 1,0 0,0-1,0 1,0 0,0-1,0 1,0 0,0-1,0 1,0 0,1-1,-1 1,0 0,0-1,1 1,-1-1,0 1,1 0,-1-1,0 1,1-1,-1 1,1-1,-1 1,1-1,-1 1,1-1,-1 0,1 1,0-1,-1 0,1 0,-1 1,1-1,0 0,-1 0,1 0,0 0,-1 1,1-1,0 0,-1 0,1-1,0 1,-1 0,1 0,0 0,-1 0,1 0,0-1,-1 1,1 0,-1-1,1 1,0 0,151-147,-132 127,-3 2,1 1,0 1,1 1,1 0,0 2,1 0,11-5,-31 18,-1-1,1 1,-1 0,1-1,0 1,-1 0,1-1,0 1,0 0,-1 0,1-1,0 1,0 0,-1 0,1 0,0 0,0 0,-1 0,1 0,0 0,0 1,-1-1,1 0,0 0,-1 1,1-1,0 0,-1 1,1-1,0 1,-1-1,1 0,-1 1,1 0,-1-1,1 1,-1-1,1 1,-1 0,1-1,-1 1,0 0,1-1,-1 1,0 0,0-1,0 1,0 0,1 0,-1-1,0 1,0 0,0 0,0-1,-1 1,1 0,0 0,0-1,0 1,-1 0,1 0,-14 48,-38 120,48-117,8-34</inkml:trace>
  <inkml:trace contextRef="#ctx0" brushRef="#br0" timeOffset="12936.058">8439 509,'-20'6,"1"0,0 2,0 0,1 1,0 1,1 0,0 2,0 0,2 1,-1 0,-6 9,19-20,0 1,0-1,1 1,-1 0,1 0,0 0,-1 1,1-1,1 0,-1 1,0-1,1 1,0 0,0-1,0 1,0 0,1 0,-1 0,1 0,0-1,0 1,0 0,1 0,-1 0,1 0,0-1,0 1,0 0,1-1,-1 1,1-1,0 1,0-1,0 0,1 1,-1-1,1-1,-1 1,1 0,0-1,0 1,0-1,1 0,-1 0,1 1,3-2,0 1,-1-1,1 0,0-1,0 1,-1-1,1-1,0 1,0-1,-1-1,1 1,-1-1,1 0,-1 0,0-1,1 0,-1 0,-1 0,1-1,0 0,-1 0,0-1,2 0,101-121,-36 20,-76 147,0-26,1-1,0 1,1-1,0 1,1 0,1 0,0 0,1 0,1 0,0-1,1 1,1 2,0-11,1-1,0 0,0 0,0 0,0-1,1 1,0-1,0-1,0 1,0-1,0 0,1 0,-1-1,1 0,0 0,0 0,0-1,0 0,0-1,0 1,0-1,0-1,0 1,3-2,17-2,0-2,0-1,0-2,-1 0,0-2,-1 0,0-2,-1-1,0-1,-1-1,-1 0,3-5,14-14,-1-3,-2 0,-1-2,-2-2,26-44,-47 67,-1-1,-1 0,-1-1,0 0,-2 0,0-1,3-20,-9 39,-1-1,1 1,-1 0,1-1,-1 1,0 0,0-1,-1 1,1 0,-1-1,0 1,0 0,0 0,0 0,0-1,-1 1,1 0,-1 1,0-1,0 0,0 0,0 1,0-1,-1 1,1 0,-1 0,1 0,-1 0,0 0,0 1,0-1,0 1,0-1,0 1,0 0,-1 1,1-1,0 0,-1 1,1 0,0 0,-1 0,1 0,0 0,-1 1,1-1,0 1,0 0,-1 0,-11 6,1 1,0 0,0 1,1 0,0 1,0 0,2 1,-1 1,1 0,1 0,0 1,-5 10,2-4,1-1,1 2,0-1,2 1,1 1,0 0,1 0,2 1,0-1,1 1,1 0,1 0,1 0,1 6,1-20,1-1,-1 0,2 0,-1-1,0 1,1 0,1-1,-1 1,1-1,0 0,0 0,1-1,-1 1,1-1,0 0,1 0,0-1,-1 0,1 0,1 0,-1 0,0-1,1 0,2 0,7 3,0 0,0-1,1-1,0-1,0 0,0-1,0-1,0-1,16-1,4-6,-1-1,0-2,0-2,-1-1,-1-2,0-1,-1-2,-1-1,0-2,-2 0,0-3,-2 0,-1-2,-1 0,-1-2,-1-1,-1-1,-2-1,-1-1,-2-1,5-13,-19 38,1 1,-2 0,1-1,-1 0,0 0,-1 0,0 0,0-1,-1 1,0 0,0-1,-1 1,0-1,-1-5,0 12,0 0,1 1,-1 0,0-1,0 1,0-1,-1 1,1 0,0 0,0 0,-1 0,1 0,0 0,-1 0,1 0,-1 0,1 0,-1 1,0-1,1 1,-1-1,0 1,1 0,-1 0,0 0,1 0,-1 0,0 0,1 0,-1 0,0 0,1 1,-1-1,0 1,1 0,-1-1,1 1,-1 0,1 0,-1 0,-63 36,43-21,1 1,2 1,-1 1,2 0,1 2,0 0,2 0,0 2,1 0,2 0,0 1,2 1,0 0,-2 14,10-29,1-1,0 1,0-1,1 1,0-1,1 1,0 0,1-1,0 0,0 1,1-1,0 0,1 0,-1-1,2 1,-1-1,2 1,-1-2,1 1,0 0,0-1,1 0,0-1,0 0,1 0,-1 0,1-1,1 0,-1 0,1-1,0-1,-1 1,2-1,-1-1,0 1,1-2,-1 1,1-1,-1-1,1 0,-1 0,1-1,0 0,75-21,-60 11</inkml:trace>
  <inkml:trace contextRef="#ctx0" brushRef="#br0" timeOffset="14417.801">10894 537,'-13'-5,"-1"1,1 1,-1 0,0 1,0 1,0 0,0 0,-1 2,1 0,0 0,0 1,0 1,1 0,-1 1,-10 5,17-6,1 0,-1 1,1 0,0 0,1 0,-1 1,1 0,0 0,0 0,0 1,1-1,0 1,0 0,0 1,1-1,0 0,0 1,0 0,1 0,0 0,1 0,-1 0,1 0,1 0,-1 0,1 1,1-1,-1 0,2 6,-1-10,0-1,0 0,1 0,-1 0,0 0,1 0,0-1,-1 1,1 0,0-1,0 1,0-1,0 1,0-1,0 0,0 0,0 0,0 0,1 0,-1-1,0 1,1-1,-1 1,1-1,-1 0,0 0,1 0,-1 0,1 0,-1-1,0 1,1-1,-1 1,0-1,2 0,79-39,-82 39,27-18,-2 0,-1-2,0-1,-2-1,0-1,7-11,-30 34,0 0,0 0,1 0,-1 0,0 0,1 0,-1 0,1 0,0 0,-1 0,1 0,0 0,-1 1,1-1,0 0,0 0,0 1,-1-1,1 0,0 1,0-1,0 1,0-1,0 1,0 0,0-1,1 1,-1 0,0 0,0 0,0 0,0 0,0 0,0 0,0 0,0 0,1 0,-1 1,0-1,0 0,0 1,0-1,0 1,0-1,0 1,0-1,-1 1,1 0,0-1,0 1,0 0,-1 0,1 0,0 0,-1 0,1 0,9 25,42 75,-50-99,0 1,0 0,0 0,1-1,0 1,-1-1,1 0,0 0,0 0,0 0,0-1,0 1,0-1,1 0,-1 1,1-2,-1 1,0 0,1-1,-1 1,1-1,-1 0,1 0,0-1,-1 1,0-1,1 1,-1-1,3-1,76-62,-58 40,-24 24,15-16,1 1,1 1,0 0,1 1,0 1,1 0,0 2,16-7,-33 16,0 1,1-1,-1 0,0 1,0-1,0 1,0 0,1 0,-1 0,0 0,0 0,0 0,1 0,-1 1,0-1,0 1,0 0,0 0,0 0,0-1,0 2,0-1,0 0,0 0,-1 1,1-1,0 1,-1-1,0 1,1 0,-1-1,0 1,0 0,1 0,-2 0,1 0,0 0,0 0,-1 0,1 1,-1-1,1 0,-1 0,0 2,4 99,-4-102,1-1,0 1,0 0,0 0,0 0,0-1,0 1,0 0,0-1,1 1,-1-1,0 1,0-1,0 0,1 0,-1 1,0-1,0 0,0 0,1 0,-1 0,0 0,0-1,1 1,-1 0,0 0,0-1,0 1,1-1,-1 1,0-1,0 0,0 1,0-1,0 0,0 0,0 1,0-1,-1 0,1 0,0 0,0 0,-1 0,1 0,-1 0,1-1,0 0,5-3,22-15,-9 4,1 1,1 1,0 0,1 2,1 1,0 1,23-8,-45 17,0 1,1-1,-1 1,0-1,1 1,-1 0,1-1,-1 1,0 0,1 0,-1 0,1 0,-1 0,0 0,1 0,-1 1,1-1,-1 0,0 1,1-1,-1 1,0 0,0-1,1 1,-1 0,0 0,0 0,0-1,0 1,0 0,0 1,0-1,0 0,-1 0,1 0,0 0,-1 1,1-1,0 0,-1 1,0-1,1 0,-1 1,0-1,0 1,0-1,0 0,0 1,0-1,0 1,0-1,0 0,-1 1,-21 75,21-76,0 0,-1 1,1-1,1 0,-1 1,0-1,0 1,0-1,1 1,-1-1,1 1,-1-1,1 1,0 0,-1-1,1 1,0 0,0-1,0 1,0 0,0-1,1 1,-1-1,0 1,1 0,0-1,-1 1,1-1,0 1,-1-1,1 1,0-1,0 0,0 1,0-1,1 0,-1 0,0 0,0 0,1 0,-1 0,1 0,-1 0,9-3,0-1,-1 1,0-2,1 1,-1-1,0-1,-1 1,1-1,-1-1,0 0,2-2,14-9,-5 5,-6 2,1 0,1 1,0 0,0 2,0 0,1 0,0 2,0 0,3 0,-17 5,0-1,0 1,0 0,0 0,0 0,0 0,0 0,0 1,0-1,-1 1,1-1,0 1,0-1,0 1,-1 0,1 0,0 0,-1 0,1 0,0 1,-1-1,0 0,1 1,-1-1,0 1,0-1,0 1,0-1,0 1,0 0,0 0,0 0,-1-1,1 1,-1 0,1 0,-1 0,0 0,0 0,0 0,0 0,0 0,0 0,0 0,-1-1,0 2,-20 94,19-93,-3 14,3-4</inkml:trace>
  <inkml:trace contextRef="#ctx0" brushRef="#br0" timeOffset="14917.6">12475 509,'-10'8,"1"1,-1 0,1 0,1 1,0 0,0 1,1-1,1 2,0-1,0 0,1 1,0 0,1 1,1-1,0 1,0-1,2 1,-1 1,3-11,-1 0,1 0,0-1,0 1,1-1,-1 1,0-1,1 1,-1-1,1 0,0 0,0 0,0 0,0 0,0 0,0 0,1-1,-1 1,0-1,1 0,-1 1,1-1,0 0,-1-1,1 1,0 0,0-1,-1 1,1-1,0 0,0 0,2-1,91-14,-88 13,0-1,0 1,-1-2,1 1,-1-1,0 0,0 0,0-1,-1 0,0 0,0-1,0 0,0 0,-1 0,0-1,0 1,-1-1,0 0,0-1,-1 1,1-1,-2 1,1-1,-1 0,0 0,-1 0,0 0,0 0,-1-1,0 1,0 0,-1 0,0 0,0 0,-3-8,0 12,1 0,-1 0,0 0,0 1,-1-1,1 1,-1 0,1 0,-1 1,0-1,0 1,0 0,0 0,-1 1,1 0,-1 0,1 0,0 0,-1 1,1 0,-1 0,1 1,-1-1,-3 2,6-2,-22 1</inkml:trace>
  <inkml:trace contextRef="#ctx0" brushRef="#br0" timeOffset="19721.163">12786 509,'103'-17,"-101"18,0 0,0 1,-1-1,1 0,0 1,-1 0,1-1,-1 1,0 0,1 0,-1-1,0 1,0 0,0 0,-1 0,1 1,0-1,-1 0,1 0,-1 0,0 0,0 1,0-1,0 0,0 0,0 0,0 1,-1-1,1 0,-1 0,0 0,1 0,-1 0,0 26,0-23,1 0,0 0,1-1,-1 1,1 0,0 0,0-1,0 1,1 0,0-1,0 0,0 1,0-1,1 0,-1 0,1 0,0 0,0 0,1-1,-1 0,1 1,0-1,0-1,0 1,0 0,0-1,0 0,1 0,-1 0,1-1,-1 1,1-1,0 0,0 0,-1-1,1 0,0 1,0-2,0 1,4-1,4-5,0-1,-1 0,0 0,0-1,-1-1,0 0,0 0,-1-1,-1-1,1 0,-2 0,1-1,-2 0,1 0,-2 0,0-1,0 0,0-4,3-45,-14 61,1 6</inkml:trace>
  <inkml:trace contextRef="#ctx0" brushRef="#br0" timeOffset="20223.534">13350 650,'20'-20,"52"-71,-37 22,-33 119,-1-44,1-1,0 1,0-1,1 1,0-1,0 0,0 0,0 0,1 0,0-1,0 1,0-1,0 0,1 0,0-1,-1 1,1-1,1 0,-1-1,0 1,1-1,-1 0,1 0,0-1,0 1,-1-1,1-1,0 1,0-1,0 0,0 0,0-1,0 1,0-1,-1-1,1 1,0-1,-1 0,1 0,-1-1,0 0,2-1,9-5,0-1,-1 0,0-1,-1-1,0-1,-1 0,-1 0,0-1,0-1,4-9,5-40,-19 42</inkml:trace>
  <inkml:trace contextRef="#ctx0" brushRef="#br0" timeOffset="20539.022">14253 0,'0'20,"0"29,0 12,0 1,0-6,0-8,0-7,0-6,0-3,0-4,0 0,0-1,0-1,0 1,0 1,-5-5,-1-11,0-8</inkml:trace>
  <inkml:trace contextRef="#ctx0" brushRef="#br0" timeOffset="20788.392">13999 255,'44'10,"42"3,16-1,1-2,-8-8,-15-4,-16-2,-19 0</inkml:trace>
  <inkml:trace contextRef="#ctx0" brushRef="#br0" timeOffset="23859.121">14902 255,'-17'255,"14"-246,1 1,0-1,1 1,0-1,0 1,1-1,0 1,1 0,0-1,0 1,1-1,0 0,1 1,0-1,0 0,1 0,2 1,-5-8,1-1,-1 1,1-1,-1 1,1-1,0 0,0 0,0 0,0 0,0 0,0 0,0 0,0-1,0 1,0-1,0 0,0 1,0-1,0 0,1 0,-1 0,0-1,0 1,0 0,0-1,0 0,0 1,0-1,0 0,0 0,0 0,0 0,0 0,-1-1,1 1,0 0,-1-1,1 0,60-62,-37 30,-2-1,-2-2,-1 0,-2-1,-1-1,-2-2,-8 27,-3 20,-4 28,0-27,-2 506,1-492,0 0,-1-1,-1 1,-1 0,0-1,-2 0,0 0,-2-1,0 1,-1-2,-1 1,0-1,-10 10,-44 19,63-46,-1 0,0 0,0 0,0-1,0 1,0-1,1 1,-1-1,0 0,0 0,0 1,0-1,0-1,0 1,0 0,0 0,0-1,0 1,0-1,0 0,0 0,1 1,-1-1,0 0,1 0,-1-1,0 1,1 0,-1 0,1-1,0 1,-1-1,1 1,0-1,0 0,0 0,0-1,-2-9,0-1,2 1,-1-1,2 1,0-1,0 1,1-1,1 0,0 1,0 0,1-1,1 1,0 1,1-1,0 0,1 1,4-6,3-13,24-54,-26 59</inkml:trace>
  <inkml:trace contextRef="#ctx0" brushRef="#br0" timeOffset="24308.308">15523 396,'0'5,"0"6,-5 1,-1 4,4-1,4-8,0-5</inkml:trace>
  <inkml:trace contextRef="#ctx0" brushRef="#br0" timeOffset="24669.926">15608 650,'-10'10,"2"2,-2 0,0 3,-3-2,-4-2,0 1,5-6,3-5</inkml:trace>
  <inkml:trace contextRef="#ctx0" brushRef="#br0" timeOffset="28223.406">1 1214,'552'-46,"-290"23,-122 11,0 5,78 9,-61 0,210-13,194-24,-286 22,63 14,-116 0,743-1,-729-29,-11 1,1 0,575 29,-106-1,-344 28,71-29,-99-27,-75 46,-142-9,-1-4,73-6,-43-1,1268 2,-1034-27,536 26,-510-27,-223 27,142-10,-141-2,0 7,2 8,-40-1,172-31,220 31,-331-28,284 26,-255 2,-27 26,55-28,-110-25,110 25,-83 28,26-26,-171-1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1:00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77,'0'738,"-18"-638,18-100,-1 1,1-1,-1 1,0 0,1-1,-1 1,0-1,1 0,-1 1,0-1,0 1,1-1,-1 0,0 0,0 0,0 1,1-1,-1 0,0 0,0 0,0 0,1 0,-1 0,0 0,0-1,0 1,0 0,1 0,-1-1,0 1,0 0,1-1,-1 1,0-1,1 1,-1-1,0 1,1-1,-1 1,1-1,-1 0,1 1,-1-1,1 0,-1 1,1-1,0 0,-1 0,1 1,0-1,0 0,-1 0,1 0,0 1,0-1,0 0,0 0,0 0,0 0,0 1,1-1,-1 0,0 0,-4-18</inkml:trace>
  <inkml:trace contextRef="#ctx0" brushRef="#br0" timeOffset="8754.051">1 331,'347'-147,"-240"97,2 4,38-6,-20 22,-109 24</inkml:trace>
  <inkml:trace contextRef="#ctx0" brushRef="#br0" timeOffset="10457.002">961 500,'-8'3,"0"0,0 0,1 1,0 0,0 1,0-1,0 1,1 0,-1 1,1 0,1 0,-1 0,1 1,0 0,1 0,-1 0,1 0,1 1,-1-1,-1 8,1-6,0 1,1 0,0-1,1 1,0 0,1 0,-1 0,2 0,0 0,0 1,1-1,0 0,0 0,3 4,-3-9,0-1,0 1,1-1,-1 1,1-1,1 0,-1 1,0-1,1-1,0 1,0 0,0-1,0 1,1-1,-1 0,1 0,0 0,0-1,0 1,0-1,1 0,-1 0,0 0,1-1,-1 0,1 0,0 0,-1 0,1-1,0 1,1-1,5-2,-1 0,1 0,0-1,0-1,-1 0,0 0,0-1,0 0,0 0,-1-2,0 1,0-1,-1 0,1-1,-2 1,1-2,-1 1,0-1,-1 0,0-1,-1 1,0-1,0 0,-1-1,0 1,-1-1,0 0,-1 0,1-9,-1 15,0-1,0 1,0-1,-1 0,0 1,-1-1,1 0,-1 0,0 0,0 1,-1-1,0 0,0 0,0 1,-1-1,1 1,-1-1,-1 1,1-1,-1 1,0 0,0 0,0 1,-1-1,0 1,0-1,0 1,0 0,-1 1,1-1,-1 1,-2-1,4 2,0 1,0 0,0 0,0 0,0 0,0 1,0-1,0 1,-1-1,1 1,0 0,0 1,0-1,0 0,-1 1,1 0,0 0,0 0,0 0,0 0,1 0,-1 1,0 0,0-1,1 1,-1 0,1 0,0 1,-1-1,1 0,0 1,0-1,1 1,-2 1,3-2,0 0,0-1,1 1,-1 0,1 0,-1-1,1 1,-1 0,1-1,0 1,0-1,0 1,0-1,0 1,0-1,0 1,0-1,0 0,1 0,-1 0,1 0,-1 0,1 0,-1 0,1 0,-1 0,1-1,0 1,-1-1,1 1,0-1,0 0,-1 1,1-1,0 0,0 0,0 0,1-1,72-5,187-57,-77 34,-201 45,-5-8,0 2,0 0,1 1,1 1,0 0,0 2,1 0,1 1,0 1,2 1,-1 0,1 2,13-17,0 1,0-1,0 1,0-1,1 1,-1-1,1 1,0 0,0 0,0 0,0 0,0 0,0 0,1 0,-1 0,1 0,0 0,0 0,0 0,1 0,-1 0,1 0,-1 0,1 0,0 0,0 0,0-1,1 1,-1 0,1 0,0-1,-1 1,1-1,0 0,0 1,1-1,-1 0,0 0,1-1,-1 1,1 0,-1-1,1 1,0-1,0 0,0 0,0 0,2 0,7 1,0-2,0 1,0-2,1 1,-1-2,0 1,0-2,0 0,-1 0,1-1,-1 0,0-1,0 0,0-1,-1 0,9-7,147-131,-140 119,-1 0,-1-2,-2 0,-1-2,-1 0,-1-2,-2 0,-1 0,8-25,-21 50,-1-1,0 0,0 0,0 0,-1 0,0 0,0 0,-1 0,0 0,0 0,-1 0,0-1,0 1,0 0,-1 1,0-1,-1 0,0 0,0 1,0-1,0 1,-1 0,0 0,-1 1,1-1,-1 1,0 0,0 0,-1 0,1 1,-1 0,0 0,-1 0,1 1,0 0,-1 0,-1 0,-1 2,0 0,0 0,0 1,0 0,0 0,0 1,0 1,0-1,0 1,1 1,-1 0,1 0,-1 0,1 1,0 1,1-1,-1 1,1 1,0-1,0 1,0 0,1 1,0-1,1 1,-1 1,1-1,0 1,1 0,0 0,0 0,-2 8,-2-2,0 0,1 1,1 1,0-1,1 1,1 0,0 0,1 0,1 0,0 1,1-1,1 1,1-1,0 1,1-1,1 1,0-1,1 0,1 0,1-1,0 1,3 3,-2-8,0-1,1 0,0-1,1 1,-1-1,2-1,-1 0,1 0,1-1,-1-1,1 1,0-2,1 1,-1-2,1 0,0 0,11 2,5 3,-21-6,0 0,0 0,1 0,-1-1,0-1,1 1,0-1,-1 0,1-1,0 0,-1 0,1 0,0-1,-1-1,1 1,-1-1,3-1,8-8</inkml:trace>
  <inkml:trace contextRef="#ctx0" brushRef="#br0" timeOffset="11482.987">2315 444,'-19'2,"1"2,-1 0,1 2,0 0,0 0,1 2,-1 0,2 1,-1 1,1 1,1 0,0 1,12-10,0 1,0-1,1 1,-1-1,1 1,-1 0,1 0,0 0,0 0,1 0,-1 1,1-1,-1 1,1-1,0 1,0-1,1 1,-1-1,1 1,0 0,0-1,0 1,0 0,1-1,-1 1,1 0,0-1,0 1,0-1,0 0,1 1,0-1,-1 0,1 0,0 0,1 0,-1 0,0 0,1 0,0-1,-1 0,1 1,0-1,0 0,1 0,-1-1,0 1,1-1,-1 1,0-1,1 0,0 0,-1-1,1 1,-1-1,4 1,7-4,0-1,0 0,0 0,0-1,-1-1,0 0,0-1,-1-1,1 0,-2 0,1-1,-1-1,-1 0,0 0,0-1,-1 0,0-1,-1 0,1-2,63-69,-53 68,-13 30,-13 109,8-120,0 1,0-1,0 0,1 1,-1-1,1 0,0 0,0 0,1 0,-1 0,1 0,0-1,0 1,0-1,0 0,0 0,1 0,0 0,-1-1,1 1,0-1,0 0,1 0,-1 0,4 0,0 1,-1-1,1 0,0 0,-1-1,1 0,0-1,0 0,0 0,0 0,-1-1,1 0,0-1,-1 0,1 0,-1 0,1-1,-1 0,0-1,0 0,0 0,-1 0,0-1,1 0,-2 0,1 0,0-1,-1 0,3-4,67-108,-65 111,-9 30,0 1,0-18,0-1,1 0,0 0,0-1,1 1,-1 0,1-1,0 1,0-1,0 0,1 0,-1 0,1 0,0-1,0 0,1 1,-1-2,1 1,-1 0,1-1,0 0,0 0,0 0,0-1,0 1,0-1,0-1,6 1,-2 0,0-1,1 0,-1 0,1-1,-1 0,1-1,-1 0,0-1,0 0,0 0,0-1,-1 0,1 0,-1-1,0 0,0-1,56-51,-47 41,0 0,1 1,1 0,0 2,1 0,15-6,-32 18,-1 0,1 0,-1 0,1 1,-1-1,1 1,-1-1,1 1,0 0,-1 0,1 0,0 0,-1 1,1-1,0 1,-1 0,1-1,-1 1,1 0,-1 0,0 1,1-1,-1 0,0 1,0 0,0-1,0 1,0 0,0 0,-1 0,1 0,-1 0,1 1,-1-1,0 0,0 1,0-1,0 1,1 1,21 106,-12 143,-7-217,-1 1,-2 0,-2 0,-1 0,-1 0,-3 0,-1-1,-1 0,-2 0,-2-1,-1 0,-2-1,-9 14,11-21,-2 0,-1-1,-1-1,-1-1,-2 0,0-1,-1-1,-1-1,-20 13,40-32,0 1,-1 0,1-1,0 1,-1-1,1 1,-1-1,0 0,1 0,-1 0,0 0,0-1,-1 1,1-1,0 0,0 0,-1 0,1 0,-1 0,1-1,0 0,-1 1,1-1,-1-1,1 1,-1 0,1-1,-1 0,1 0,0 0,-1 0,1 0,0-1,0 1,0-1,0 0,0 0,0 0,1 0,-1 0,-2-3,2-9,1 0,0 1,1-1,1 0,0 0,0 1,2-1,-1 0,2 0,0 1,0 0,2-1,-1 1,2 1,2-5,21-61,3 1,4 2,2 2,4 1,3 3,16-16,-40 60,0 1,2 1,1 0,1 2,1 1,1 1,0 1,1 2,1 0,1 2,0 2,25-8,-41 16,0 1,1 0,-1 1,1 1,-1 0,1 1,-1 0,1 1,-1 1,1 0,-1 1,0 1,0 0,7 4,35 15,-33-15</inkml:trace>
  <inkml:trace contextRef="#ctx0" brushRef="#br0" timeOffset="12868.533">198 1262,'688'-96,"268"-44,370-10,-354 83,-626 41,-336 26,56 9,-80 7,-3-6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1 173,'22'-19,"2"1,0 1,1 1,1 1,1 2,0 1,0 0,1 2,0 2,2 0,-4 1,1 1,0 1,1 2,-1 1,0 1,1 1,4 1,-23 2,1 0,-1 1,0 0,0 1,0 0,-1 0,0 1,0 0,0 0,-1 1,1 0,-2 0,1 0,-1 1,0 0,-1 1,0-1,0 1,-1 0,0 0,0 1,-1-1,0 1,-1-1,0 1,-1 0,0 0,0 0,-1 4,-2-2,1-1,-2-1,1 1,-1 0,-1-1,0 1,-1-1,0 0,0 0,-1-1,0 0,-1 0,0 0,0-1,-1 0,0 0,0-1,-1 0,0 0,-1-1,1 0,-1-1,0 0,-10 3,-38 22,58-27,0-1,1 0,-1 0,1 0,0 0,0 0,-1 0,1-1,0 1,1 0,-1 0,0-1,0 1,1 0,-1-1,1 0,0 1,-1-1,1 0,0 0,0 1,-1-2,1 1,0 0,2 1,-1 0,186 104,-40-27,-121-63,-17-15</inkml:trace>
</inkml:ink>
</file>

<file path=ppt/ink/ink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4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24 677,'-11'155,"-2"26,14-173,0 0,0 1,0-1,1 0,1 0,-1 0,1-1,0 1,1-1,0 1,0-1,0 0,1-1,0 1,1-1,-1 0,1 0,0-1,1 1,5 2,-9-6,0 0,1-1,-1 1,1-1,-1 0,1 0,-1 0,1 0,0-1,-1 1,1-1,0 0,-1 0,1 0,0-1,-1 1,1-1,0 0,-1 0,1 0,-1-1,1 1,-1-1,0 0,0 0,0 0,0 0,2-3,76-83,-65 66,94-113,-109 134,1 0,-1-1,1 1,-1 0,1 0,0 0,-1 0,1 1,0-1,0 0,0 1,-1-1,1 1,0 0,0-1,0 1,0 0,0 0,0 0,0 0,0 1,0-1,-1 1,1-1,0 1,0-1,0 1,-1 0,1 0,0 0,-1 0,1 0,-1 0,1 1,0 0,42 62,-31-41,-9-17,0 0,0 0,1-1,0 0,0 0,0 0,1 0,-1-1,1 0,0 0,0-1,0 0,1 0,-1 0,1 0,0-1,0-1,0 1,0-1,0 0,0 0,0-1,0 0,0-1,0 1,0-1,0 0,0-1,0 0,-1 0,1 0,-1-1,1 0,-1-1,0 1,0-1,0 0,0 0,-1-1,0 0,0 0,0 0,3-5,6-10,0-1,-1 0,-2-1,0-1,-1 0,2-10,-2 5,-7 20,0 1,0-1,-1-1,0 1,0 0,-1 0,0-1,0 1,-1-1,0 1,-1 0,1-1,-2 1,-1-6,-3-4</inkml:trace>
  <inkml:trace contextRef="#ctx0" brushRef="#br0" timeOffset="10506.741">1295 0,'0'656,"-4"-585,-3 1,-3-1,-15 48,25-117,-12 138,12-140,0 1,0 0,0-1,-1 1,1 0,0-1,0 1,0 0,0-1,0 1,0 0,0 0,1-1,-1 1,0 0,0-1,0 1,1 0,-1-1,0 1,1-1,-1 1,1 0,-1-1,1 1,-1-1,1 1,-1-1,1 1,-1-1,1 0,-1 1,1-1,0 0,-1 1,1-1,0 0,-1 0,1 1,0-1,-1 0,1 0,0 0,-1 0,1 0,0 0,0 0,-1 0,1 0,0-1,-1 1,1 0,0 0,-1-1,1 1,0 0,-1-1,1 1,-1 0,1-1,-1 1,1-1,-1 1,1-1,0 0,31-35,136-228,-101 159,-66 104,0-1,1 1,-1 0,0-1,0 1,1 0,-1 0,0 0,1 0,-1 0,1 0,0 0,-1 0,1 1,0-1,-1 0,1 1,0 0,0-1,0 1,-1 0,1 0,0 0,0 0,0 0,-1 0,1 1,0-1,0 1,-1-1,1 1,0 0,-1-1,1 1,0 0,-1 0,0 0,1 0,-1 1,1-1,-1 1,52 60,-22 7,25 33,-14-41,-39-54,0-1,1 0,-1 0,1 0,0 0,0-1,1 0,0 1,0-2,0 1,0 0,1-1,0 0,0-1,0 1,0-1,0 0,1 0,0-1,4 1,4-3,1-1,-1-1,1-1,-1 0,0 0,0-2,-1 0,1-1,-1 0,0-1,0 0,-1-1,0-1,-1 0,0-1,8-8,-19 17,9-7,-1 0,1-1,-2-1,1 1,-1-1,-1-1,1 1,-2-2,0 1,0 0,-1-1,0-3,-3 10,-1-1,1 0,-2 0,1 1,-1-1,1 0,-2 0,1 0,-1 1,1-1,-2 0,1 1,-1-1,1 1,-2-1,1 1,-1 0,1 0,-1 0,-1 0,1 0,-1 1,1-1,-2 1,1 0,0 0,-1 1,1-1,-1 1,0 0,0 0,0 1,-1-1,1 1,-1 0,1 1,-1-1,0 1,1 0,-1 1,0-1,0 1,1 0,-1 1,0-1,-1 2,-3 1,0 0,0 1,0 0,1 1,0 0,0 0,0 1,1 1,-1-1,1 1,1 0,0 1,0 0,0 0,1 1,0 0,1 0,0 0,0 0,1 1,0 0,1 0,0 0,-1 8,3-10,0 0,1 0,0 0,1 0,-1 0,2 0,-1 0,1 0,0-1,1 1,0 0,0-1,0 0,1 0,0 0,1 0,-1-1,1 1,0-1,1 0,0-1,0 1,0-1,0-1,1 1,0-1,0 0,0 0,2 0,4 1,0 0,1-1,0 0,0-1,0 0,0-1,0-1,0 0,1-1,-1 0,0-2,0 1,0-2,12-3,12-4,-1-2,-1-2,0-2,30-17,-34 16,-1-1,0-1,-2-2,0-1,-2-1,0-1,-2-2,0 0,13-21,-33 39,0 0,-1 0,0-1,0 1,-1-1,0 0,-1 0,0 0,0 0,-1 0,0-1,0-5,-1 11,0 1,-1 0,1-1,-1 1,1 0,-1 0,0 0,0-1,0 1,-1 0,1 0,-1 0,0 1,0-1,0 0,0 1,0-1,0 1,-1 0,1 0,-1 0,0 0,1 0,-1 0,0 1,0-1,0 1,0 0,-1 0,1 0,0 0,0 1,-1-1,1 1,0 0,-1 0,0-1,1 1,-1-1,1 1,-1 0,1 0,-1 0,1 1,-1-1,1 1,-1 0,1 0,0 0,-1 1,1-1,0 1,0-1,0 1,0 0,0 1,0-1,1 0,-1 1,1-1,0 1,-1 0,1 0,0 0,1 0,-1 0,0 0,1 0,0 0,0 1,0-1,0 1,0-1,1 1,0-1,-1 1,4 0,-1-1,1 0,0 0,0 0,0 0,0-1,0 1,1-1,-1 0,1 0,-1 0,1 0,0-1,0 1,0-1,0 0,0 0,0-1,0 1,0-1,0 0,2 0,20 5,-22-4,1-1,0 0,0 1,0-1,0 1,0 0,1 1,-2-1,1 1,0 0,0 0,0 0,-1 1,0 0,1 0,-1 0,0 0,0 0,-1 1,1 0,-1 0,1 0,-1 0,-1 1,1-1,-1 1,1-1,-1 1,0 0,-1 0,1 0,-1 0,0 2,-13 72,9-71,1-1,0 1,0-1,1 1,-1 0,2 0,-1-1,1 1,1 0,-1 0,1 0,1-1,-1 1,1 0,1-1,-1 0,4 6,0-8,1 0,0 0,0-1,0 0,0 0,1-1,-1 0,1-1,0 1,0-1,0-1,0 0,0 0,1 0,-1-1,0 0,0-1,0 0,0 0,1-1,4-1,2 1,0-1,0 0,0-1,-1 0,1-2,-1 1,0-2,0 0,-1 0,0-2,0 1,-1-2,0 0,-1 0,0-1,-1 0,0-1,0 0,-2 0,1-1,-2-1,1 1,-2-1,0 0,-1-1,0 1,-1-1,-1 0,0 0,0-5,-3 9,1-1,-2 1,1 0,-2-1,1 1,-2 0,1 0,-2 0,1 0,-1 1,-3-4,6 10,-1 1,-1-1,1 1,0-1,-1 1,0 0,0 0,0 0,0 0,0 1,-1-1,1 1,-1 0,1 0,-1 0,0 0,0 1,0-1,0 1,0 0,0 0,0 1,0-1,0 1,-1 0,1 0,0 0,0 1,0-1,0 1,-3 1,-1 1,1 1,0 0,-1 0,1 1,1 0,-1 0,1 0,0 1,0 0,0 0,1 1,0 0,0 0,1 0,0 0,0 1,0-1,1 1,1 0,-1 0,1 0,1 0,-1 1,1-1,1 0,-1 1,2 3,-3-1,2 0,0 0,0 0,1 0,0 0,0 0,2 0,-1-1,1 1,1-1,0 1,0-1,1 0,1-1,-1 1,2-1,-1 0,3 2,2-1,1 1,0-1,1-1,0 0,0-1,1-1,0 0,0 0,1-2,0 0,0 0,0-1,0-1,4-1,223 9,-211-11,-4-1,-3 1</inkml:trace>
</inkml:ink>
</file>

<file path=ppt/ink/ink6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37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436,'-271'1,"142"25,130-26,0 0,0 1,-1-1,1 1,0-1,0 1,-1-1,1 1,0 0,-1-1,1 1,-1 0,1-1,-1 1,1 0,-1 0,1 0,-1-1,0 1,0 0,1 0,-1 0,0 0,0 0,0-1,0 1,0 0,0 0,0 0,0 0,0 0,0 0,-1 0,1-1,0 1,-1 0,1 0,0 0,-1-1,1 1,-1 0,1 0,-1-1,1 1,-1 0,0-1,1 1,-1-1,0 1,0-1,1 1,-1-1,0 1,0-1,0 0,0 1,1-1,-1 0,0 0,0 0,0 0,0 0,0 0,0 0,0 0,0 0,131 47,11-19,-135-27,0-1,0 1,0 0,-1 0,1 0,0 1,-1-1,1 1,-1 1,0-1,1 1,-1 0,-1 0,1 1,0-1,0 1,-5-1,0-1,0 1,-1-1,1 1,-1-1,1 0,-1 1,0-1,1 0,-1 0,-1 1,1-1,0 0,0 0,-1 0,1 0,-1 0,0-1,1 1,-1 0,0-1,0 1,0-1,0 0,0 0,0 1,-1-1,1-1,0 1,-1 0,1 0,0-1,-1 0,1 1,-1-1,-1 0,-2 2,-312 134,285-123,1 1,1 2,1 1,0 1,1 1,1 2,-3 4,29-23,1-1,-1 1,1-1,0 1,0 0,-1-1,1 1,0 0,0 0,1 0,-1 0,0 0,1 0,-1 0,1 0,0 0,-1 0,1 0,0 0,0 0,0 0,1 0,-1 0,0 0,1 0,-1 0,1 0,0 0,0 0,0 0,0 0,0-1,0 1,0 0,0-1,1 1,-1-1,1 1,1 0,70 46,-48-42,-1-1,1-2,0 0,0-1,0-2,1 0,17-4,23 2,140 0,-183-3,-5-1</inkml:trace>
  <inkml:trace contextRef="#ctx0" brushRef="#br0" timeOffset="3419.747">1496 549,'-170'404,"110"-301,60-103,0-1,0 1,0-1,0 0,0 1,0-1,0 1,-1-1,1 1,0-1,-1 1,1-1,0 1,-1 0,1-1,0 1,-1-1,1 1,-1 0,1-1,0 1,-1 0,1-1,-1 1,1 0,-1 0,0-1,1 1,-1 0,1 0,-1 0,1 0,-1 0,1 0,-1 0,0 0,1 0,-1 0,1 0,-1 0,1 0,-1 1,1-1,-1 0,1 0,-1 1,1-1,-1 0,1 1,-1-1,1 0,-1 1,1-1,0 0,-1 1,1-1,0 1,-1-1,1 1,0-1,0 1,-1-1,1 1,0-1,0 1,0 0,2-46,10 9,1 0,2 0,2 1,1 1,1 1,2 1,1 1,12-12,12-20,-42 56,-2 3,0 1,-1 0,1 0,0 0,0 1,1-1,-1 0,0 1,1 0,0-1,0 1,-1 0,1 0,0 1,0-1,1 1,0-1,-2 3,-1 0,1 0,-1 0,0 0,0 1,0-1,1 0,-1 1,-1-1,1 1,0-1,0 1,0 0,-1-1,1 1,-1 0,0-1,1 1,-1 0,0 0,0-1,0 1,0 0,0 0,0-1,-1 1,2 1,-4 261,3-263,-1 0,1 0,0 0,-1 0,1 0,0 1,0-1,0 0,0 0,0 0,0 0,0 0,0 0,1 0,-1 1,0-1,1 0,-1 0,1 0,-1 0,1 0,-1 0,1-1,0 1,-1 0,1 0,0 0,0 0,0-1,0 1,-1 0,1-1,0 1,0-1,0 1,0-1,0 1,1-1,-1 0,0 0,0 1,0-1,0 0,0 0,0 0,0 0,0 0,1 0,-1-1,0 1,0 0,0 0,0-1,0 1,0-1,0 1,0-1,0 1,0-1,0 0,0 0,-1 1,1-1,0 0,0 0,-1 0,1 0,0 0,-1 1,1-2,94-131,43-68,-71 99,-67 103,0-1,0 1,0-1,0 1,0-1,0 1,0-1,0 1,1-1,-1 1,0-1,0 1,1-1,-1 1,0-1,1 0,-1 1,0-1,1 0,-1 1,1-1,-1 0,0 1,1-1,-1 0,1 0,-1 0,1 1,-1-1,1 0,-1 0,1 0,-1 0,1 0,-1 0,1 0,-1 0,1 0,-1 0,1 0,-1 0,1 0,-1-1,1 1,-1 0,1 0,-1-1,1 1,-1 0,0 0,1-1,-1 1,1 0,-1-1,0 1,1-1,-5 50,-51 198,29-78,19-142,0-3</inkml:trace>
  <inkml:trace contextRef="#ctx0" brushRef="#br0" timeOffset="3917.415">2061 859,'-228'271,"208"-248,10-11,20-26,140-163,-23 42,-127 135,1-1,-1 1,0-1,1 0,-1 1,1-1,-1 1,1 0,-1-1,1 1,-1-1,1 1,-1 0,1-1,0 1,-1 0,1 0,0-1,-1 1,1 0,-1 0,1 0,0 0,-1 0,1 0,0 0,-1 0,1 0,0 0,-1 0,1 0,0 1,-1-1,1 0,0 0,-1 1,1-1,-1 1,1-1,-1 0,1 1,-1-1,1 1,-1-1,1 1,-1-1,0 1,1-1,-1 1,1 0,9 39,-7-23,37 171,-38-163</inkml:trace>
  <inkml:trace contextRef="#ctx0" brushRef="#br0" timeOffset="4168.072">1891 1113,'39'-4,"16"-3,5 1,-8 1</inkml:trace>
  <inkml:trace contextRef="#ctx0" brushRef="#br0" timeOffset="12068.895">0 775,'0'-22,"1"0,1 0,1 1,1-1,1 1,1-1,0 2,2-1,7-13,-14 32,23-52,3 1,1 2,29-38,-24 42,-27 36,0 0,1 0,0 1,1-1,0 1,1 1,0 0,0 0,1 1,0 0,1 1,-1 0,2 0,-1 1,0 1,1 0,7-2,106-16,-118 21,0 0,0 1,1-1,-1 2,0-1,1 1,-1 0,1 0,-1 1,0 0,1 0,-1 1,0 0,0 0,0 1,0 0,-1 0,1 0,-1 1,4 2,-10-6,-1 1,1-1,-1 0,1 0,0 0,-1 0,1 0,0 1,-1-1,1 0,0 0,-1 0,1 1,0-1,-1 0,1 1,0-1,0 0,0 1,-1-1,1 0,0 1,0-1,0 0,0 1,-1-1,1 0,0 1,0-1,0 1,0-1,0 0,0 1,0-1,0 1,0-1,0 0,0 1,0-1,1 1,-1-1,0 0,0 1,0-1,0 0,1 1,-1-1,0 0,0 1,1-1,-1 0,-40-7,-183-100,222 106,0 1,0-1,0 1,-1 0,1 0,0 0,0-1,0 1,0 0,0 0,0 0,0 1,0-1,-1 0,1 0,0 1,0-1,0 0,0 1,0-1,0 1,0-1,0 1,1 0,-1-1,0 1,0 0,0 0,1 0,-1-1,0 1,1 0,-1 0,1 0,-1 0,1 0,-1 0,1 0,0 0,-1 0,1 1,0-1,0 0,0 1,-4 56,4-50,8 133,-8-140,1 0,-1 0,1 0,-1 0,1 0,-1 0,1 0,0-1,0 1,-1 0,1 0,0 0,0-1,0 1,0 0,0-1,0 1,0-1,0 1,0-1,0 0,0 1,0-1,0 0,1 0,-1 0,0 0,0 0,0 0,0 0,0 0,1 0,-1 0,0-1,0 1,0 0,0-1,0 1,0-1,0 1,0-1,0 0,0 1,0-1,0 0,49-36,-43 31,97-59,-103 65,0 0,0-1,0 1,1 0,-1 0,0-1,0 1,0 0,0 0,0 0,0 0,0 1,1-1,-1 0,0 0,0 1,0-1,0 1,0-1,0 1,0-1,0 1,0-1,0 1,-1 0,1 0,0-1,0 1,0 0,-1 0,1 0,-1 0,1 0,-1 0,1 0,-1 0,1 0,-1 0,0 0,1 0,-1 0,0 0,0 1,0-1,0 0,0 0,0 0,0 0,-1 0,1 0,0 1,-4 13</inkml:trace>
</inkml:ink>
</file>

<file path=ppt/ink/ink6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8,'-10'5,"3"1,1-4,7-9,-2-1,0 4,-5 3,-6 6,3 3,9 0,8-1,9-3,0-1</inkml:trace>
</inkml:ink>
</file>

<file path=ppt/ink/ink6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0,'-9'10,"-4"7,5 2,5-8,7-6,7-3,-2-2,-8-2,1 1,0-1</inkml:trace>
</inkml:ink>
</file>

<file path=ppt/ink/ink6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1 378,'5'0,"6"0,6 0,6 0,2 0,3 0,1 0,0 0,1 0,-1 0,0 0,0 0,-1 0,1 0,-11 0,-7 0</inkml:trace>
  <inkml:trace contextRef="#ctx0" brushRef="#br0" timeOffset="373.129">1 604,'19'0,"16"0,7 0,-4-4,-3-3,-3 1,-2 2,-2 0,0 2,-1 1,1 0,0 1,-5 1</inkml:trace>
  <inkml:trace contextRef="#ctx0" brushRef="#br0" timeOffset="879.797">989 68,'0'454,"-25"-322,21-135,4-8</inkml:trace>
  <inkml:trace contextRef="#ctx0" brushRef="#br0" timeOffset="1282.915">651 97,'16'-12,"0"1,1 0,0 1,1 1,0 1,1 1,0 0,0 2,0 0,1 1,-1 1,1 0,0 2,0 0,0 2,0 0,-1 1,13 3,53-3,111-1,-194-1,0 0,-1 0,1 0,0 0,0 0,-1 0,1 1,0-1,-1 1,1-1,-1 1,1 0,0-1,-1 1,1 0,-1 0,0 0,1 0,-1 0,0 1,1-1,-1 0,0 1,0-1,0 0,0 1,0 0,-1 9</inkml:trace>
  <inkml:trace contextRef="#ctx0" brushRef="#br0" timeOffset="1650.126">565 831,'29'-15,"29"-9,8-1,0 4,-9 1,-3 4,-6 4,-7 4,-5 4,-4-2,-3 0,-1 0,-1 2,0 2,0 0,0-3,1-1,-5 0</inkml:trace>
  <inkml:trace contextRef="#ctx0" brushRef="#br0" timeOffset="2496.358">1441 520,'-178'361,"164"-333,11-19,12-18,150-212,39 33,-198 187,1 0,-1 0,1 0,0 0,-1 0,1 0,0 1,0-1,0 0,-1 0,1 1,0-1,0 1,0-1,0 1,0-1,0 1,0-1,0 1,0 0,1 0,-1 0,0-1,0 1,0 0,0 0,0 0,0 1,0-1,0 0,1 0,-1 1,0-1,0 0,0 1,0-1,0 1,0 0,-1-1,1 1,0-1,0 1,0 0,0 0,-1 0,1 0,0-1,-1 1,1 0,-1 0,1 0,-1 0,1 0,-1 0,0 1,9 64,18 165,-27-229,0 1,0 0,-1-1,1 0,-1 1,1-1,-1 1,0-1,0 0,0 1,0-1,-1 0,1 0,0 0,-1 0,0 0,1 0,-1 0,0-1,0 1,0 0,0-1,0 0,0 1,-1-1,1 0,0 0,0 0,-1-1,1 1,-1-1,1 1,-1-1,1 0,-1 0,1 0,-1 0,1 0,-1 0,1-1,-3 0,-5-1,1 0,-1-1,1 0,0 0,0-1,0-1,0 1,1-1,-1-1,-1-2,-92-93,88 89</inkml:trace>
  <inkml:trace contextRef="#ctx0" brushRef="#br0" timeOffset="5503.86">2146 40,'-7'1,"-1"-1,1 2,0-1,-1 1,1 0,0 0,0 1,1 0,-1 0,0 1,1 0,0 0,0 0,0 1,1 0,-1 0,1 0,0 1,1 0,-1 0,1 0,0 0,1 1,0-1,0 1,0 0,0 0,1 0,0 5,-60 247,60-246,0-1,1 1,1 0,0 0,0-1,1 1,1 0,1 0,-1-1,2 0,0 1,0-1,1-1,1 1,0-1,0 0,1 0,1 0,0-1,0-1,1 1,0-1,0-1,1 1,0-2,1 1,0-2,0 1,6 1,3-5,0-1,0 0,1-2,-1 0,0-2,0 0,0-1,0-1,0-1,-1 0,0-2,0 0,0-1,3-4,-2 5,0-2,-1-1,0 0,-1-2,0 0,-1 0,-1-2,1 0,-2-1,0-1,-1 0,-1-1,0 0,-2-1,0-1,0 0,-2 0,0-1,-2 0,5-18,-10 30,-1-1,0 1,-1-1,0 0,0 1,-1-1,0 0,0 1,-1-1,0 1,0-1,-1 1,0 0,-1 0,0 0,0 1,-1-1,0 1,0 0,0 0,-1 1,0 0,-2-2,-6-4,1 1,-2 0,1 1,-2 0,1 1,-1 1,-1 1,1 0,-1 1,-15-3,13 5,0 1,0 1,0 1,0 0,0 2,0 0,0 1,0 1,1 1,-1 0,1 1,0 1,0 1,0 1,1 1,1 0,-1 1,1 0,1 1,0 1,1 1,-2 2,-6 11</inkml:trace>
  <inkml:trace contextRef="#ctx0" brushRef="#br0" timeOffset="5969.885">1920 491,'111'-50,"-95"41,0 0,1 1,0 0,0 2,1 0,-1 1,1 0,1 2,-1 0,11 0,-24 4,-1 0,0 1,1-1,-1 1,0 0,0 0,0 0,0 1,0-1,-1 1,1 0,-1 0,1 0,-1 1,0-1,-1 1,1 0,-1-1,1 1,-1 0,0 1,0-1,-1 0,1 2,24 37,-18-36,0-1,0 0,1 0,0-1,0 0,0 0,1-1,-1 0,1-1,0 0,0-1,0 0,0-1,0 1,0-2,1 0,-1 0,0-1,0 0,1 0,-1-2,0 1,-1-1,7-3,-2-5,-17 7</inkml:trace>
</inkml:ink>
</file>

<file path=ppt/ink/ink6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0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57 113,'5'5,"6"2,6-1,5-1,4-1,2-2,1-1,0 4,0 1,1 0,-1-1,0-2,-1-1,0-1,-4-6,-7-1</inkml:trace>
  <inkml:trace contextRef="#ctx0" brushRef="#br0" timeOffset="261.889">0 367,'39'-4,"16"-3,5 1,-3 2,-7 0,-7 2,-11 1</inkml:trace>
  <inkml:trace contextRef="#ctx0" brushRef="#br0" timeOffset="832.258">226 0,'42'59,"-25"-41,130 127,-146-140,0-1,0 1,0 0,-1 0,0 0,0-1,0 1,0 0,-1 0,0 0,0-1,0 1,0 0,-1-1,0 1,0-1,0 1,-1-1,1 0,-1 0,0 0,0-1,0 1,-1-1,1 1,-1-1,0 0,0 0,0-1,0 1,0-1,0 0,-2 0,-8 10,-15 12,3-4,1 2,1 0,1 2,2 0,-17 24,29-30,7-5</inkml:trace>
</inkml:ink>
</file>

<file path=ppt/ink/ink6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0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31 311,'-2'2,"0"-1,1 1,-1 0,0 0,1 0,-1 0,1 0,0 0,-1 0,1 1,0-1,1 0,-1 1,0-1,1 0,-1 1,1-1,-1 1,1-1,0 3,0-2,-9 247,11-154,10-1,-12-93,1 0,0 1,0-1,0 0,0 1,0-1,0 0,1 0,-1 0,1 0,0 0,-1 0,1-1,0 1,0-1,0 1,0-1,0 1,1-1,-1 0,0 0,1 0,-1-1,0 1,1 0,-1-1,1 0,-1 1,1-1,-1 0,1 0,-1 0,1-1,-1 1,1-1,0 0,14-5,0-1,0 0,-1-2,0 0,0 0,-1-2,-1 0,0-1,0 0,-1-1,-1 0,0-1,-1 0,0-1,-1-1,2-5,-12 22,0 0,0 0,0-1,0 1,0 0,0 0,1 0,-1 0,0-1,1 1,-1 0,0 0,1-1,-1 1,1 0,-1-1,1 1,-1 0,1-1,-1 1,1-1,0 1,-1-1,1 1,0-1,-1 1,1-1,0 0,0 1,0-1,-1 0,1 0,0 1,0-1,0 0,0 0,-1 0,1 0,0 0,0 0,0 0,0-1,-1 1,1 0,0 0,0-1,0 1,-1 0,1-1,0 1,-1-1,1 1,0-1,-1 1,1-1,0 1,-1-1,1 0,-1 1,1-1,-1 0,0 0,1 1,-1-1,0 0,1 0,-1 0,0 1,0-1,1-1,9 39,-8-27,0 1,1 0,0-1,1 0,0 1,1-2,0 1,0 0,1-1,1 0,-1 0,1-1,1 0,0 0,-5-6,0 0,0 0,0-1,0 1,0-1,0 0,1 0,-1 0,0 0,1-1,-1 1,1-1,-1 0,1 0,-1 0,0-1,1 1,-1-1,1 1,-1-1,0 0,0-1,0 1,1-1,-1 1,0-1,-1 0,1 0,0 0,2-2,66-82,-52 54,-2-1,-1 0,-1-1,-2-1,-1 0,-3-1,0 0,-2-3,-6 35,-1 1,1-1,-1 0,0 0,0 0,0 0,-1 1,0-1,1 0,-1 0,0 1,-1-1,1 1,-1-1,0 1,1-1,-3-1,-8-7</inkml:trace>
  <inkml:trace contextRef="#ctx0" brushRef="#br0" timeOffset="385.034">1019 1,'-40'155,"24"-61,16-92,0 1,0 0,1-1,-1 1,1 0,-1-1,1 1,0-1,0 1,0-1,0 1,1-1,-1 0,1 0,-1 1,1-1,0 0,0 0,0-1,0 1,0 0,0-1,0 1,0-1,1 0,-1 1,1-1,-1-1,1 1,-1 0,1 0,2-1,125-8,-91 0,-19 7,-7 3</inkml:trace>
  <inkml:trace contextRef="#ctx0" brushRef="#br0" timeOffset="665.613">793 565,'57'-10,"25"-7,2-2,-8 4,-12 3,-12 4,-11 4,-6 2,-10 6,-9 2</inkml:trace>
  <inkml:trace contextRef="#ctx0" brushRef="#br0" timeOffset="1165.528">934 706,'24'-1,"-15"0,0 0,1 1,-1 0,1 0,-1 1,0 1,1-1,-1 1,0 1,0 0,0 0,-1 0,1 1,-1 1,1 0,-8-2,0-1,0 1,0 0,-1 0,1 0,-1-1,0 1,0 0,0 0,0 0,-1 0,1 0,-1-1,1 1,-1 0,0 0,0-1,0 1,0-1,-1 1,1-1,-1 1,0-1,1 0,-1 0,0 1,0-1,0-1,-1 1,1 0,0-1,-1 1,1-1,-1 1,0-1,1 0,-1 0,0 0,-7 7,-4 2,7-5,0-1,0 2,0-1,1 1,-1 0,1 0,1 1,-1-1,1 1,0 1,1-1,0 1,0 0,0-1,-1 8,5-13,0 0,0-1,0 1,1 0,-1-1,0 1,1-1,-1 1,1-1,0 1,-1-1,1 1,0-1,0 0,0 1,0-1,0 0,0 0,0 0,1 0,-1 0,0 0,1 0,-1 0,0 0,1-1,-1 1,1 0,-1-1,1 0,0 1,-1-1,1 0,-1 0,1 1,0-1,-1-1,1 1,1 0,65-9,79-50,-129 50</inkml:trace>
</inkml:ink>
</file>

<file path=ppt/ink/ink6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5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0,2 0,1 0,0 0,1 0,-1 0,0 0,-5 0</inkml:trace>
</inkml:ink>
</file>

<file path=ppt/ink/ink6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6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0,'-6'158,"9"-109,0 245,-5-274,-1 1,0 0,-2-1,0 0,-2 0,0 0,-1-1,-1 0,0 0,-2-1,0 0,-1-1,-1-1,-1 1,14-17,0 0,0-1,0 1,0 0,0-1,-1 1,1 0,0 0,0-1,0 1,0 0,0-1,-1 1,1 0,0 0,0-1,0 1,-1 0,1 0,0 0,-1-1,1 1,0 0,0 0,-1 0,1 0,0 0,-1 0,1 0,0-1,-1 1,1 0,0 0,0 0,-1 0,1 0,0 0,-1 0,1 1,0-1,-1 0,1 0,0 0,12-33,-2 16</inkml:trace>
  <inkml:trace contextRef="#ctx0" brushRef="#br0" timeOffset="433.21">384 142,'-236'197,"234"-196,0 0,0 1,0 0,0-1,0 1,0 0,0 0,1 0,-1 0,1 0,-1 1,1-1,0 0,0 1,0-1,0 1,0-1,0 1,1-1,-1 1,1 0,0-1,0 1,0 0,0-1,0 1,1-1,-1 1,1 0,0-1,-1 1,1-1,0 1,1-1,-1 0,0 0,1 1,-1-1,1 0,0 0,-1 0,1 0,1 0,89 70,-63-50,-23-19,0 1,0-1,0 2,0-1,-1 1,1-1,-1 1,-1 1,1-1,-1 1,0 0,0 0,0 0,-1 0,0 1,0-1,-1 1,0 0,1 4,-4 6</inkml:trace>
  <inkml:trace contextRef="#ctx0" brushRef="#br0" timeOffset="1151.767">779 86,'-6'-3,"0"1,1 0,-1 0,0 1,-1 0,1 0,0 0,0 1,0-1,-1 2,1-1,0 1,0 0,0 0,0 0,0 1,0 0,0 0,0 1,1 0,-1 0,1 0,0 0,0 1,0 0,-3 3,0-2,-102 83,108-85,1-1,0 0,-1 1,1 0,0-1,0 1,1-1,-1 1,0 0,1 0,0 0,0-1,-1 1,2 0,-1 0,0-1,1 1,-1 0,1 0,0-1,-1 1,2 0,-1-1,0 1,0-1,1 1,-1-1,1 0,0 0,0 0,0 0,0 0,0 0,0 0,0 0,0-1,1 0,-1 1,1-1,-1 0,1 0,0 0,-1 0,1-1,0 1,0-1,-1 1,3-1,37 9,-31-8,-1 0,1 1,-1 0,0 0,0 2,0-1,0 1,0 0,-1 1,1 0,-1 1,-1 0,1 0,-1 1,0 0,0 0,-1 1,2 3,-5-5,1 0,-2 1,1 0,0 0,-1 0,-1 0,1 1,-1-1,0 1,-1-1,0 1,0 0,0 0,-1-1,0 1,-1 0,0 0,0-1,-1 1,0-1,0 1,0-1,-1 0,0 1,-1-1,0-1,0 1,-5 5,-1 0,-2-1,1 0,-1-1,-1 0,0-1,-1 0,1-2,-1 1,-12 3,20-8,0-1,0 0,-1 0,1 0,-1-1,1 0,-1 0,0-1,1 0,-1 0,0 0,1-1,-1 0,1 0,-1-1,1 0,0 0,-1-1,1 1,0-1,0 0,1-1,-1 0,-1-1,5 3,0 0,-1-1,1 1,0-1,0 1,0-1,0 0,1 0,-1 1,1-1,0 0,0-1,0 1,0 0,0 0,1 0,0-1,-1 1,1 0,0 0,0-1,1 1,-1 0,1 0,0-1,0 1,0 0,0 0,0 0,1 0,-1 0,1 0,0 1,2-3,81-80,2 42,-61 33</inkml:trace>
</inkml:ink>
</file>

<file path=ppt/ink/ink6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0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0,6 0,2 0,3 0,1 0,0 0,1 0,-1 0,-5 0</inkml:trace>
</inkml:ink>
</file>

<file path=ppt/ink/ink6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0,'-5'8,"1"-1,1 1,-1-1,2 1,-1 0,1 0,0 0,0 0,1 1,0-1,1 0,-1 1,2-1,0 3,-2 5,2 487,-1-491</inkml:trace>
  <inkml:trace contextRef="#ctx0" brushRef="#br0" timeOffset="467.429">312 142,'-58'42,"2"3,1 1,-8 14,61-59,-1 1,1-1,0 1,0 0,0-1,0 1,0 0,0 0,0 0,1 1,-1-1,1 0,0 1,-1-1,1 0,0 1,1 0,-1-1,0 1,1-1,-1 1,1 0,0 0,0-1,0 1,0 0,0-1,1 1,-1 0,1-1,0 1,-1-1,1 1,1-1,-1 1,0-1,0 1,1-1,0 0,-1 0,1 0,0 0,1 1,67 31,-61-32,0 1,0 0,-1 1,1 0,-1 0,0 1,-1 0,1 0,-1 1,0 0,0 0,0 0,-1 1,0 0,-1 1,0-1,2 3,-6-7,-1-1,1 1,0-1,-1 1,1 0,-1-1,0 1,0-1,0 1,0 0,0-1,0 1,-1 0,0-1,1 1,-1-1,0 1,0-1,0 0,-1 1,1-1,-9 12</inkml:trace>
  <inkml:trace contextRef="#ctx0" brushRef="#br0" timeOffset="1084.411">566 311,'-5'9,"-1"-1,0-1,1 1,0 1,0-1,1 0,0 1,0 0,1 0,0 0,1 0,0 1,1-1,0 1,0-1,1 1,0-1,1 1,0-1,1 4,-2-11,1 0,0 0,0-1,1 1,-1 0,0-1,0 1,1-1,-1 0,1 1,-1-1,1 0,0 0,0 0,-1 0,1 0,0 0,0 0,0-1,0 1,0-1,0 0,0 1,0-1,0 0,0 0,0 0,0 0,0 0,0-1,0 1,0-1,0 1,0-1,-1 0,1 0,1 0,67-40,-42 21,-2-1,-1-2,0 0,-2-2,0-1,8-14,-8 11,-20 60,-37 142,50-46,-13-118,0 0,0 1,-1 0,0-1,-1 1,0 0,-1 0,0 0,0 0,-1 0,0 0,-1-1,0 1,-1 0,1-1,-2 0,0 1,0-1,0-1,-1 1,-1-1,1 0,-1 0,-1 0,0 0,-63 36,68-43,-1 0,1 0,0-1,-1 1,1 0,-1-1,1 0,-1 1,1-1,-1 0,1 0,-1 0,1-1,0 1,-1-1,1 1,-1-1,1 0,0 0,-1 0,1 0,0 0,0 0,0-1,0 1,0-1,0 1,0-1,0 0,1 0,-1 0,0-6,0 1,1 0,0 0,1 0,0-1,0 1,0 0,1-1,0 1,0 0,1 0,0 0,0 0,1 0,0 0,0 1,0-1,1 1,0 0,0 0,1 0,-1 1,4-4,116-103,-96 91,41-19,-48 29</inkml:trace>
</inkml:ink>
</file>

<file path=ppt/ink/ink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5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1384,'60'-27,"-1"-4,-1-2,-2-2,-2-3,-1-3,7-9,-23 13,-2-2,-1-1,-2-1,-2-2,2-8,16-51,-47 98,0 0,0 0,0-1,0 1,-1-1,1 1,-1-1,0 1,0-1,-1 1,0 0,1-1,-2 1,1 0,0-1,-1 1,0 0,0 0,0 0,0 0,0 1,-1-1,-2-2,3 4,0 1,0-1,0 1,0-1,0 1,0 0,0 0,-1 0,1 0,0 1,-1-1,1 1,-1-1,1 1,0 0,-1 0,1 0,-1 0,1 0,-1 0,1 1,0-1,-1 1,1 0,0 0,-1 0,1 0,0 0,0 0,0 0,0 1,0-1,-1 2,-55 64,46-40,0 1,2 1,1-1,1 2,2-1,1 1,1 0,1 0,2 11,1-33,1 1,0-1,1 0,0 1,0-1,1 0,0-1,0 1,0 0,1-1,1 0,-1 1,1-2,0 1,1-1,0 0,0 0,0 0,0-1,1 0,0 0,0 0,1-1,-1 0,1-1,6 2,0 0,0 0,1-2,0 1,0-2,0 0,0-1,0-1,1 0,-1-1,0 0,0-1,0-1,0 0,7-4,8-3,0-1,0-2,-1 0,-1-2,-1-2,0 0,-1-2,-1-1,0 0,15-19,-20 18,-1-1,-1 0,0-2,-2 0,-1-1,4-10,-17 32,-1-1,0 1,0-1,0 0,0 1,-1-1,1 0,-1 0,0 1,0-1,0 0,-1 0,1 0,-1 1,0-1,0 0,0 1,-1-1,1 1,-1-1,0 1,0 0,0 0,0 0,-1 0,1 0,-1 0,0 1,0-1,1 1,-2 0,1 0,0 0,0 0,-1 0,1 1,-1-1,1 1,-1 0,0 0,1 1,-1-1,0 1,0-1,1 1,-1 0,0 1,0-1,1 1,-1 0,0-1,0 2,1-1,-1 0,1 1,0-1,-1 1,1 0,0 0,-3 3,-3 3,0 0,0 0,1 1,0 1,1-1,0 1,0 1,1-1,1 1,0 0,0 0,1 1,0-1,1 1,0 0,1 0,1 0,0 0,0 0,1 0,2 12,0-14,0 0,0 0,1-1,1 1,0-1,0 1,1-1,0-1,0 1,1-1,0 0,1 0,0 0,0-1,0 0,1-1,0 1,1-2,-1 1,1-1,0 0,0-1,4 1,3 2,1-2,0 0,0 0,0-2,0 0,1-1,-1 0,1-2,-1 0,1-1,-1-1,1 0,3-3,3-3,-1-1,0-1,-1-2,0 0,0-1,-2-1,1-1,-2-1,0-1,-1 0,-1-1,-1-1,0-1,-1 0,-1-1,-2-1,0 0,-1-1,-1 0,0-3,-7 20,0 1,-1-1,0 0,0 0,0 0,-1 0,0 0,0 0,-1-1,0 1,0 0,0 0,0-1,-1 1,0 0,-1 0,0 0,1 0,-2 0,1 0,-1 1,0-1,0 1,0 0,-2-2,3 6,0 0,-1 0,1 0,0 0,0 1,-1-1,1 1,0 0,-1-1,1 1,0 0,-1 0,1 1,-1-1,1 0,0 1,0 0,-1-1,1 1,0 0,0 0,0 0,0 0,0 1,0-1,0 1,0-1,0 1,1-1,-2 2,-44 57,38-45,2 0,0 1,1 0,1 0,0 1,1 0,1-1,1 1,0 1,1-1,1 0,1 0,0 0,1 0,1 0,0 0,5 10,-5-18,1 0,0-1,0 0,1 0,0 0,0-1,1 1,0-1,0 0,0-1,1 0,0 0,1 0,-1-1,1 0,0 0,0-1,1 0,-1-1,1 0,0 0,0-1,0 0,13 0</inkml:trace>
  <inkml:trace contextRef="#ctx0" brushRef="#br0" timeOffset="698.453">2033 1045,'-87'146,"78"-118,9-28,1 0,-1-1,0 1,0 0,0 0,1 0,-1-1,0 1,0 0,1 0,-1 0,0 0,1 0,-1-1,0 1,1 0,-1 0,0 0,0 0,1 0,-1 0,0 0,1 0,-1 0,0 0,1 0,-1 0,0 0,1 0,-1 1,0-1,0 0,1 0,-1 0,0 0,1 1,-1-1,0 0,0 0,0 0,1 1,-1-1,0 0,0 0,0 1,1-1,-1 0,0 0,0 1,0-1,0 0,0 1,0-1,0 0,0 1,0-1,0 0,0 1,129-171,-129 169,1 0,0 0,-1 0,1 0,0 0,0 0,0 1,0-1,0 0,0 0,0 1,0-1,0 1,0-1,0 1,0-1,0 1,0 0,0-1,1 1,-1 0,0 0,0 0,0 0,0 0,1 0,-1 0,0 1,0-1,0 0,0 1,1-1,-1 1,0-1,0 1,0-1,0 1,0 0,0-1,0 1,-1 0,1 0,0 0,0 0,31 53,-18-27,-13-24,0-1,0 1,0-1,0 1,1-1,-1 1,1-1,0 0,0 0,-1 0,2 0,-1 0,0-1,0 1,0 0,1-1,-1 0,1 0,-1 1,1-1,-1-1,1 1,0 0,0-1,-1 1,1-1,0 0,0 0,-1 0,1 0,0 0,0-1,-1 1,1-1,0 0,-1 0,1 0,-1 0,1 0,0-1,11-12,-1 0,0-1,-1 0,0-1,-2-1,0 1,-1-2,0 1,5-18,-4-19,-14 54</inkml:trace>
  <inkml:trace contextRef="#ctx0" brushRef="#br0" timeOffset="1013.729">2710 791,'38'-4,"23"-3,5 1,-3 2,-8 0,-9 2,-6 1,-7 0,-8 6,-8 2</inkml:trace>
  <inkml:trace contextRef="#ctx0" brushRef="#br0" timeOffset="1232.462">2794 1018,'34'0,"20"0,6 0,-2-5,-6-2,-8 1,-6 1,-10-3,-4-1,-7 2</inkml:trace>
  <inkml:trace contextRef="#ctx0" brushRef="#br0" timeOffset="2450.012">4319 340,'0'19,"0"17,0 5,0 2,0-2,4-3,3-3,-1-4,-2-1,0-1,-2-1,-1 0,0-1,-1 1,-1 0,1-5</inkml:trace>
  <inkml:trace contextRef="#ctx0" brushRef="#br0" timeOffset="2965.572">4178 368,'66'-37,"2"4,1 2,49-14,-11 28,-105 17,1 0,-1 0,1 1,-1-1,0 0,1 1,-1 0,0 0,1-1,-1 1,0 0,0 1,0-1,0 0,0 1,0-1,0 1,0 0,-1-1,1 1,-1 0,1 0,-1 0,0 0,1 0,-1 1,0-1,-1 0,1 0,0 1,-1-1,1 1,-1-1,1 0,-1 1,0-1,0 1,-1-1,1 0,0 1,-1 1,-2 9,0 0,-1 0,-1 0,0-1,0 0,-2 0,1 0,-1-1,-1 0,0 0,-1-1,0 0,0-1,-1 1,-5 2,-51 59,65-69,-1 0,1-1,0 1,0 0,0 0,0 0,0 0,0 0,0 0,1 0,-1 0,1 0,0 0,-1 1,1-1,0 0,0 0,0 0,1 0,-1 0,0 1,1-1,-1 0,1 0,0 0,0 0,0 0,0 0,0 0,0-1,0 1,1 0,-1-1,1 1,-1 0,1-1,0 0,-1 1,1-1,0 0,0 0,0 0,0 0,0 0,0-1,0 1,1 0,201 66,-200-66,-1 0,0 0,1 0,-1 0,0 1,0 0,0-1,0 1,0 0,0 0,0 1,-1-1,1 1,-1-1,0 1,1 0,-1 0,0 0,-1 0,1 0,-1 0,1 0,-1 1,0-1,0 0,0 1,-1-1,1 1,-1-1,0 1,0-1,0 1,0-1,-1 1,1-1,-1 1,0-1,0 1,0-1,-1 0,1 0,-1 1,1-1,-3 2,-9 8,0 0,-2-1,1-1,-1 0,-1-1,0-1,-1 0,1-1,-15 5,12-5,-234 82,241-86</inkml:trace>
  <inkml:trace contextRef="#ctx0" brushRef="#br0" timeOffset="3219.899">5250 453,'-34'39,"-25"31,-7 9,-3-5,6-9,9-12,9-9,12-8,7-5,3-3,0-2,0 0,-1 1,-2-1,4-3</inkml:trace>
  <inkml:trace contextRef="#ctx0" brushRef="#br0" timeOffset="4102.35">5221 791,'-14'17,"1"1,1 0,1 1,0 0,1 1,2 0,-2 6,-9 16,-3 7,-2 0,-3-2,-1 0,-2-2,-17 16,34-48,17-21,18-30,-18 33,184-286,-152 242,1 1,2 2,3 2,28-24,-68 66,0-1,1 0,-1 1,0 0,1-1,0 1,-1 0,1 0,0 0,0 1,0-1,0 1,1 0,-1 0,0 0,0 0,1 0,-1 1,1-1,-1 1,0 0,1 0,-1 0,1 1,-1-1,0 1,1 0,-1 0,0 0,0 0,1 0,-1 1,0 0,0-1,-1 1,1 0,0 0,-1 1,1-1,-1 1,0-1,1 1,-1 0,1 1,9 24,-1-1,-1 1,-1 1,-1-1,-2 2,1 15,-6-36,27 134,-27-135,-2 48,1-55,0 0,0 0,-1 0,1 0,0 0,0 1,-1-1,1 0,0 0,-1 0,1 0,-1 0,1 0,-1-1,0 1,1 0,-1 0,0 0,0 0,1-1,-1 1,0 0,0-1,0 1,0-1,0 1,0-1,0 1,0-1,0 0,0 1,0-1,0 0,0 0,0 0,-1 0,1 0,0 0,0 0,0 0,0-1,-1 1,-132-79,92 54,-2 2,-1 2,0 2,-29-7,45 18</inkml:trace>
  <inkml:trace contextRef="#ctx0" brushRef="#br0" timeOffset="5399.658">3331 227,'14'-17,"-5"3,1 1,0 1,1 0,0 0,1 1,1 0,-1 1,2 1,-1 0,10-4,-21 13,0-1,0 1,1 0,-1 0,0 1,0-1,0 0,0 1,1 0,-1-1,0 1,0 0,0 0,0 0,0 0,-1 0,1 1,0-1,0 0,-1 1,1-1,-1 1,1 0,-1 0,0-1,0 1,0 0,0 0,0 0,0 0,0 0,-1 1,1-1,-1 0,1 0,-1 0,0 0,0 1,0-1,0 0,0 0,0 0,-1 1,1-1,-1 0,0 0,1 0,-1 0,1 8,29 272,29 92,-21-90,-33-266,-1 0,-1 0,0 0,-2 0,0 0,-1 0,0 0,-2 0,0 0,-1-1,-1 1,-6 15,11-34,0 1,0-1,0 1,0-1,0 1,-1-1,1 1,0-1,0 1,-1-1,1 1,0-1,0 1,-1-1,1 1,0 0,-1-1,1 1,-1 0,1-1,-1 1,1 0,0-1,-1 1,1 0,-1 0,1 0,-1-1,1 1,-1 0,1 0,-1 0,0 0,1 0,-1 0,1 0,-1 0,1 0,-1 0,1 0,-1 0,1 1,-1-1,1 0,-1 0,1 1,-1-1,1 0,-1 0,1 1,0-1,-1 0,1 1,0-1,-1 1,1-1,0 0,-1 1,1-1,0 1,0-1,-1 1,1-1,0 1,0-1,0 1,-7-44,7-281,4 225,4 1,5 0,3 1,5 0,4 2,24-54,-42 128,2 0,0 1,1 1,1 0,1 0,1 1,0 0,7-6,-14 18,1-1,-1 1,1 0,0 1,0 0,0 0,1 0,0 1,0 0,0 1,0-1,1 2,-1-1,1 1,0 0,0 1,0 0,-1 1,1-1,0 2,0-1,1 1,283 54,-216-46,-10 0,-1-3,1-3,46-5,316-49,-216 27,-210 24,-1-1,0 1,0 0,1 0,-1 0,0 1,1-1,-1 0,0 1,0 0,1-1,-1 1,0 0,0 0,0 0,0 1,0-1,0 0,-1 1,1-1,0 1,-1-1,1 1,-1 0,1 0,-1 0,0 0,0 0,0 0,0 0,0 0,0 0,-1 1,4 81,-6-47,2-27,0-1,1 0,0 0,0 0,1 0,1 0,-1 0,1-1,0 1,1-1,0 0,1 0,-1 0,2 0,7 3</inkml:trace>
</inkml:ink>
</file>

<file path=ppt/ink/ink6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0,'-5'5,"-6"1,-2 5,7 1,4-3</inkml:trace>
</inkml:ink>
</file>

<file path=ppt/ink/ink6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0,'-5'10,"-6"3,-2 4,2-1</inkml:trace>
</inkml:ink>
</file>

<file path=ppt/ink/ink6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29 423,'10'-5,"17"-1,9 0,3 1,0-3,-2-1,-2 2,-3 1,-2 3,-6 6,-7 2</inkml:trace>
  <inkml:trace contextRef="#ctx0" brushRef="#br0" timeOffset="270.815">0 621,'44'0,"18"0,4 0,-5 0,-12 0</inkml:trace>
  <inkml:trace contextRef="#ctx0" brushRef="#br0" timeOffset="666.173">847 0,'0'29,"0"24,0 7,0-1,-4-6,-3-8,1-6,2-5,0-3,2-3,-4-1,-1 0,1 0,1 0,-3-4,0-2,-4 1,0-3</inkml:trace>
  <inkml:trace contextRef="#ctx0" brushRef="#br0" timeOffset="970.064">509 0,'43'5,"39"1,14 0,-4-1,-8-1,-9-2,-12-1,-12-1,-10 0,-7 0,-5 0,-7 4,-7 7,-6 2</inkml:trace>
  <inkml:trace contextRef="#ctx0" brushRef="#br0" timeOffset="1219.968">424 678,'43'-5,"34"-6,13-2,-4 2,-12 3,-13-3,-13 1,-9 3,-7 1,-4 3,-7 1</inkml:trace>
  <inkml:trace contextRef="#ctx0" brushRef="#br0" timeOffset="2073.392">1327 423,'-56'93,"8"-13,-4-1,-43 49,44-77,52-74,88-78,210-179,-221 217,-77 63,-1-1,1 1,-1 0,1-1,-1 1,1 0,-1 0,1 0,-1-1,1 1,-1 0,1 0,-1 0,1 0,-1 0,1 0,-1 0,1 0,-1 0,1 0,-1 0,1 1,-1-1,1 0,-1 0,1 0,-1 1,1-1,-1 0,1 1,-1-1,1 0,-1 1,0-1,1 0,-1 1,0-1,1 1,-1-1,0 1,0-1,1 1,-1-1,0 1,0-1,0 1,0-1,1 1,-1-1,0 1,0-1,0 1,0-1,0 1,-1-1,1 1,0-1,0 1,0 0,0-1,-1 1,1-1,0 1,-10 39,9-37,-6 16,1 0,0 1,2 0,0 0,1 0,2 0,0 1,0-1,2 1,3 12,2 30,-46-61,6-13,0-2,1 0,1-3,-30-18,37 20</inkml:trace>
  <inkml:trace contextRef="#ctx0" brushRef="#br0" timeOffset="2616.553">2089 112,'-41'26,"0"2,2 1,2 2,0 1,-23 29,45-44,1 0,1 0,0 1,2 1,0 0,1 0,0 1,-3 15,10-27,0 1,1-1,0 1,1 0,-1-1,2 1,-1 0,1 0,1 0,-1 0,2-1,-1 1,1 0,0-1,1 1,0-1,1 0,-1 1,1-2,1 1,0 0,3 3,-2-4,1 0,0-1,0 0,1 0,0-1,0 0,0 0,0-1,1 0,-1 0,1-1,0 0,0-1,1 0,-1 0,0-1,1-1,-1 1,0-1,1-1,-1 0,4 0,12-3,0-1,0-1,0-1,-1-1,0-1,-1-2,17-9,-24 13,-1 0,0-2,-1 1,0-2,0 0,-1 0,0-2,-1 1,0-2,-1 1,-1-2,0 1,0-1,-2-1,0 0,0 0,-1 0,-1-1,-1 0,0 0,-1-1,-1 1,0-1,-1-5,-2 15,0-1,0 1,-1 0,0 0,-1 0,1 0,-1 0,-1 0,1 0,-1 1,0-1,-1 1,1-1,-1 1,-1 1,1-1,-1 0,0 1,0 0,0 0,-1 1,0 0,0 0,0 0,0 0,-1 1,1 0,-1 0,0 1,0 0,0 0,0 1,-2-1,-144 18,121-10</inkml:trace>
  <inkml:trace contextRef="#ctx0" brushRef="#br0" timeOffset="2898.922">1751 508,'22'-14,"0"1,2 1,-1 1,1 1,1 2,0 0,0 1,0 1,1 2,0 1,6 0,-17 5,-1 1,0 0,0 1,0 0,-1 1,0 1,0 0,0 1,4 3,-4-2,1-1,0 0,0-1,0-1,1 0,0-1,15 3,45-10,-57-3</inkml:trace>
</inkml:ink>
</file>

<file path=ppt/ink/ink6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6.7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1531,'2'-2,"-1"0,0 0,1 0,0 0,-1 1,1-1,0 0,0 1,-1 0,1-1,0 1,0 0,1 0,-1 0,0 0,0 1,0-1,1 1,-1-1,0 1,1 0,-1-1,0 1,1 1,0-1,0 0,412-8,-28-16,-51-5,22 29,-164-26,-46 13,-103 6,0 2,-1 2,1 2,14 3,97-5,25-24,-23 15,-111 4,-1 2,1 2,0 2,0 2,28 5,-52-1,-5 2</inkml:trace>
  <inkml:trace contextRef="#ctx0" brushRef="#br0" timeOffset="17708.499">1355 1700,'11'-168,"8"75,43-204,62-162,-78 305,-85 172,-172 103,211-121,0 0,0 0,1 0,-1 1,0-1,1 0,-1 1,0-1,0 0,0 1,1-1,-1 0,0 1,0-1,0 0,0 1,0-1,0 1,1-1,-1 0,0 1,0-1,0 1,0-1,0 0,-1 1,1-1,0 0,0 1,0-1,0 1,0-1,0 0,-1 1,1-1,0 0,0 1,-1-1,1 0,0 0,0 1,-1-1,1 0,0 0,-1 1,1-1,0 0,-1 0,1 0,0 1,-1-1,1 0,0 0,-1 0,1 0,-1 0,1 0,37 2,-32-2,388-2,-432-20,-223-80,238 94</inkml:trace>
  <inkml:trace contextRef="#ctx0" brushRef="#br0" timeOffset="18275.104">1919 34,'-8'3,"0"0,1 0,-1 1,0 0,1 0,0 1,0 0,0 0,1 1,0 0,0 0,0 0,1 1,0 0,0 0,0 0,1 0,0 1,1 0,0 0,0 0,0 0,1 0,1 0,-1 1,1 6,0-4,0 0,1 0,0 0,1 0,0 0,1-1,0 1,1 0,0-1,0 0,1 1,1-2,0 1,0 0,1-1,0 0,0 0,1-1,1 1,-1-2,1 1,0-1,1 0,0-1,0 0,0 0,1-1,0 0,10 3,-8-6,1-1,-1 0,1-1,-1-1,1 0,-1 0,1-1,-1-1,0 0,0 0,0-2,0 1,-1-2,0 1,0-1,0-1,-1 0,0-1,0 0,-1 0,6-6,-4 4,-1 0,1-1,-1 0,-1-1,0 0,-1 0,0-1,-1 0,-1 0,3-7,-7 14,1 0,-1 0,0 0,-1-1,0 1,1 0,-2-1,1 1,-1-1,0 1,-1-1,1 1,-1-1,0 1,-1 0,0 0,0-1,0 1,-1 0,1 1,-2-1,1 0,0 1,-4-4,-5-1,0 0,0 1,-1 0,-1 1,0 1,0 0,0 0,-1 2,1 0,-1 0,-1 2,1 0,0 0,-1 2,0 0,1 0,-1 2,0 0,1 0,-1 2,1 0,-4 1,-18 3</inkml:trace>
  <inkml:trace contextRef="#ctx0" brushRef="#br0" timeOffset="18890.518">1439 289,'28'-5,"-1"2,1 0,0 2,0 1,0 2,16 2,58 2,241-7,-154-25,13-5,-174 31,-4 0</inkml:trace>
</inkml:ink>
</file>

<file path=ppt/ink/ink6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2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0 254,'20'0,"15"0,7 0,1 0,-2 0,-3 0,-4 0,-2 0,-2 0,-1 0,-1 0,-1 0,1 0,-5-4,-2-3,1 1,-9 2,-6 0</inkml:trace>
  <inkml:trace contextRef="#ctx0" brushRef="#br0" timeOffset="279.082">28 453,'34'0,"25"0,8 0,-8-5,-9-2,-8 1,-7 1,-4 2,-3 0,-6-3,-6 0</inkml:trace>
  <inkml:trace contextRef="#ctx0" brushRef="#br0" timeOffset="966.045">311 0,'199'143,"-115"-85,-81-55,0-1,-1 2,1-1,-1 0,1 1,-1-1,-1 1,1-1,0 1,-1 0,0 0,1 0,-2 0,1 0,0 0,-1 0,0 0,0 0,0 0,0 0,-1 0,1 0,-1 0,0 0,0 0,-1 0,1-1,-1 1,0 0,-1 1,-73 104,-147 89,199-176</inkml:trace>
</inkml:ink>
</file>

<file path=ppt/ink/ink6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1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1,'-5'0,"-6"5,3 1,3-5,8-2,2-2</inkml:trace>
</inkml:ink>
</file>

<file path=ppt/ink/ink6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2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1,'-4'5,"-8"1,5 0,2-1</inkml:trace>
</inkml:ink>
</file>

<file path=ppt/ink/ink6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7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1 339,'24'0,"13"0,4 0,1 0,-2 0,-4 0,-2 0,-8 0</inkml:trace>
  <inkml:trace contextRef="#ctx0" brushRef="#br0" timeOffset="266.042">57 481,'29'5,"24"1,7 0,-1-1,-6-2,-12-1</inkml:trace>
  <inkml:trace contextRef="#ctx0" brushRef="#br0" timeOffset="1205.371">848 29,'-11'165,"-25"67,3-97,29-132,2-5</inkml:trace>
  <inkml:trace contextRef="#ctx0" brushRef="#br0" timeOffset="1485.377">594 1,'43'0,"43"0,12 0,-1 0,-8 0,-14 0,-15 0,-13 0,-9 0,-7 0,-9 5,-12 1,-13 5,-6 0</inkml:trace>
  <inkml:trace contextRef="#ctx0" brushRef="#br0" timeOffset="1738.101">509 622,'33'-5,"46"-2,13 1,1 1,-11 1,-14 2,-14 1,-12 1,-7 0,-6 0,-7 0</inkml:trace>
  <inkml:trace contextRef="#ctx0" brushRef="#br0" timeOffset="2605.214">1469 396,'-208'272,"199"-257,18-24,4-3,193-159,-145 131,-38 24,0 1,2 0,0 2,0 1,1 1,10-2,-34 12,0 0,0 1,-1 0,1-1,0 1,0 0,0 0,0 0,0 0,-1 0,1 0,0 1,0-1,0 0,-1 1,1 0,0-1,0 1,-1 0,1 0,-1 0,1 0,-1 0,1 0,-1 1,0-1,1 0,-1 1,0-1,0 1,0-1,0 1,0 0,0-1,-1 1,1 0,-1 0,1-1,-1 1,1 0,-1 0,0 0,2 91,-3-74,-8 121,7-139,1 0,-1 1,1-1,-1 0,0 0,0 0,0-1,1 1,-1 0,0-1,0 1,0-1,0 1,0-1,0 0,0 0,0 0,0 0,0 0,0-1,0 1,0-1,0 1,0-1,0 1,1-1,-1 0,0 0,0 0,1 0,-1 0,0-1,1 1,0 0,-1-1,1 1,0-1,-1 1,1-1,0 0,0 0,0 1,1-1,-10-6,-5-5,0 1,-1 1,0 0,-1 1,0 0,-1 2,0 0,0 1,0 0,-1 2,0 0,-1 2,-6-1,-1 3,3 1</inkml:trace>
  <inkml:trace contextRef="#ctx0" brushRef="#br0" timeOffset="3633.443">2316 29,'-35'20,"0"2,2 1,1 1,1 2,1 2,0 3,15-18,1 1,0 1,2 0,0 0,0 2,2-1,0 2,0-1,2 1,1 1,0-1,-3 16,9-26,0-1,1 1,1-1,-1 1,1-1,0 0,1 0,0 1,0-1,0 0,1 0,0-1,0 1,1 0,0-1,0 0,1 0,-1 0,1-1,0 0,1 1,-1-2,1 1,0-1,1 0,-1 0,1 0,-1-1,1 0,0-1,0 1,7 0,14 1,0-1,1-2,-1-1,0-1,1-1,-1-1,0-2,0-1,-1-1,1-2,-2 0,1-2,-1-1,-1-1,0-1,-1-1,-1-1,0-1,16-16,-24 19,0-1,0 0,-2-1,0 0,0-1,-2-1,0 0,2-6,-9 15,-1 0,1 0,-2 0,1 0,-1 0,-1 0,0 0,0-1,-1 1,0-1,0 1,-1 0,-1-1,1 1,-2 0,1 0,-1 0,0 0,-4-6,3 8,0 0,-1-1,0 1,0 1,-1-1,1 1,-1 0,-1 0,1 1,-1 0,0 0,0 0,-1 1,1 0,-1 1,0-1,0 1,0 1,-1 0,1 0,0 1,-1 0,1 0,-2 1,-12-1,0 1,1 2,-1 0,1 1,0 2,0 0,0 1,-19 8,2 2</inkml:trace>
  <inkml:trace contextRef="#ctx0" brushRef="#br0" timeOffset="3972.16">2005 368,'24'-6,"27"-8,1 2,0 2,0 3,0 2,5 2,-42 4,0 2,0 0,0 0,-1 1,1 1,-1 1,0 0,0 1,-1 0,69 28,-57-27,-18-5,0 0,0 0,0-1,1 1,-1-2,1 1,0-1,-1 0,1-1,0 0,0 0,-1 0,1-1,0 0,-1-1,1 0,2-1,8-8</inkml:trace>
</inkml:ink>
</file>

<file path=ppt/ink/ink6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5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1 452,'9'0,"13"0,8 0,3 0,1 0,-1 0,0 0,-2 0,-1 0,-1 0,0 0,-1 0,0 0,-10 0,-8 0</inkml:trace>
  <inkml:trace contextRef="#ctx0" brushRef="#br0" timeOffset="486.917">649 1,'-1'255,"-53"-1,40-198,8-32</inkml:trace>
  <inkml:trace contextRef="#ctx0" brushRef="#br0" timeOffset="936.829">932 170,'-294'186,"293"-186,0 0,0 1,-1-1,1 0,0 0,0 0,0 1,0-1,0 1,-1-1,1 1,0-1,0 1,0 0,0-1,0 1,1 0,-1 0,0-1,0 1,0 0,1 0,-1 0,0 0,1 0,-1 0,1 1,-1-1,1 0,0 0,-1 0,1 0,0 1,0-1,0 0,0 0,0 0,0 1,0-1,0 0,0 0,1 0,-1 0,0 1,1-1,-1 0,1 0,0 0,-1 0,1 0,0 0,-1 0,1 0,0-1,0 1,0 0,0 0,0 0,71 32,-57-27,-1 0,1 1,-1 1,0 0,-1 0,0 2,12 10,-6-1,-2-4</inkml:trace>
  <inkml:trace contextRef="#ctx0" brushRef="#br0" timeOffset="1564.359">1186 226,'-32'45,"20"-30,0 1,1 1,1 0,0 1,1 0,1 0,1 0,0 4,6-19,1-1,-1 1,1-1,0 1,0 0,0-1,0 1,0 0,0-1,1 1,-1 0,1-1,0 1,0-1,0 1,0-1,0 0,0 1,1-1,-1 0,1 0,0 0,-1 0,1 0,0 0,0 0,0-1,0 1,1-1,-1 0,0 1,1-1,-1 0,1 0,-1 0,1-1,-1 1,1-1,0 1,-1-1,1 0,0 0,-1 0,1 0,-1-1,1 1,0-1,-1 1,3-2,10-2,-1-1,0 0,0-1,0 0,0-1,-1-1,-1 0,1-1,-1 0,-1-1,0 0,0-1,-1 0,0-1,7-12,21-18,-37 41,-1 1,0 0,1-1,-1 1,0-1,1 1,-1 0,1-1,-1 1,1 0,-1 0,1-1,-1 1,1 0,-1 0,1 0,-1 0,1 0,0 0,-1 0,1 0,-1 0,1 0,-1 0,1 0,-1 0,1 0,-1 0,1 0,-1 1,1-1,-1 0,1 0,-1 1,1-1,-1 0,1 1,-1-1,0 0,1 1,-1-1,1 1,-1-1,0 1,0-1,1 1,-1-1,0 1,0-1,0 1,1-1,-1 1,0-1,0 1,0-1,0 1,0-1,0 1,0 0,0-1,0 1,0-1,-1 1,1-1,0 1,0-1,0 1,-1-1,1 1,1 51,-1-46,-2 341,2-338,0 0,-1 0,0 0,-1 0,1 0,-2 0,1 0,-1-1,-1 1,1-1,-1 0,-1 0,0 0,0-1,0 0,-1 0,0 0,0 0,-1-1,0 0,0 0,0-1,-1 0,1-1,-1 1,0-1,-1-1,0 1,7-2,-1 0,1 0,-1-1,0 1,1-1,-1 1,0-1,0 0,0 0,0 0,0 0,0-1,0 1,0-1,0 0,0 0,0 0,0 0,0 0,0-1,0 1,0-1,0 0,0 0,0 0,0 0,0-1,1 1,-1-1,0 0,1 1,0-1,-1 0,1-1,0 1,0 0,0 0,0-1,0 0,1 1,-1-1,1 0,0 1,0-1,-1-2,4-10,0 0,2 0,-1 1,2-1,0 1,0 0,2 0,0 1,0 0,1 0,0 1,1 0,1 0,0 1,1 0,3-7,87-100,-85 105</inkml:trace>
</inkml:ink>
</file>

<file path=ppt/ink/ink6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227 216,'-18'404,"-16"-156,28-172,6-65</inkml:trace>
  <inkml:trace contextRef="#ctx0" brushRef="#br0" timeOffset="469.344">0 187,'114'-13,"-1"5,106 7,-113 22,-103-20,-1 0,1-1,-1 2,0-1,0 0,0 0,0 1,0-1,0 1,0 0,0 0,0-1,-1 1,1 0,-1 0,1 1,-1-1,0 0,0 0,0 1,0-1,0 0,-1 1,1-1,-1 1,1-1,-1 1,0-1,0 1,0-1,0 1,-1 0,1-1,-1 0,1 1,-1-1,0 1,0-1,0 0,0 1,-11 19,0-1,-2 0,0-1,-2 0,0-1,-1-1,0-1,-9 6,-73 83,97-104,0 0,0 0,0-1,1 1,-1 0,1 1,-1-1,1 0,0 0,0 0,0 1,0-1,0 1,1-1,-1 1,1-1,-1 1,1-1,0 1,0-1,0 1,0-1,1 1,-1 0,1-1,0 0,-1 1,1-1,0 1,0-1,0 0,1 0,-1 1,1-1,-1 0,1 0,0-1,-1 1,1 0,0 0,0-1,0 1,1-1,-1 0,0 0,0 1,2-1,64 17,-58-17,0 1,0 0,0 0,0 1,-1 1,1-1,-1 2,0-1,0 1,0 1,0 0,-7-4,-1 0,1 0,-1 0,1 0,-1 0,0 1,0-1,0 0,0 0,-1 1,1-1,0 1,-1-1,0 1,0-1,1 1,-1-1,-1 1,1-1,0 1,-1-1,1 0,-1 1,0-1,0 1,0-1,0 0,0 0,0 0,0 0,-1 0,1 0,-2 1,-57 63,22-33,-1-2,-1-1,-1-2,-2-2,-13 4,16-17,40-13,-1 1,0-1,1 0,-1 0,1 0,-1 0,0 1,1-1,-1 0,0 0,1 0,-1 0,0 0,1-1,-1 1,1 0,-1 0,0 0,1 0,-1-1,1 1,-1 0,0-1,1 1,-1 0,1-1,-1 1,1-1,0 1,-1 0,1-1,-1 1,1-1,0 0,-1 1,1-1,0 1,-1-1,1 1,0-1,0 0,0 1,0-1,0 0,0 1,0-1,0 0,0 1,0-1,0 1,0-1,0 0,0 1,0-1,1 0,-1 1,0-1,0 1,1-1,8-16,5 2</inkml:trace>
  <inkml:trace contextRef="#ctx0" brushRef="#br0" timeOffset="1097.64">734 751,'9'8,"1"-1,-1 0,1-1,0 0,1 0,-1-1,1 0,0-1,0-1,1 0,-1 0,1-1,-1 0,1-1,0-1,0 0,-1 0,1-1,0 0,-1-1,1-1,-1 0,1 0,-1-1,0-1,-1 0,3-1,10-10,-1 0,-2-1,1-1,-2-1,0-1,10-15,-29 35,0 1,-1-1,1 1,0-1,0 1,0-1,0 1,0-1,0 1,0-1,0 1,0-1,0 1,0-1,0 1,0-1,0 1,0-1,0 1,0-1,1 0,-1 1,0-1,0 1,1-1,-1 1,0-1,1 0,-1 1,0-1,1 0,-1 1,0-1,1 0,-1 1,1-1,-1 0,1 0,-1 1,1-1,-1 0,1 0,-1 0,1 0,-1 0,1 0,-1 0,1 0,-1 0,1 0,-1 0,1 0,-1 0,1 0,-1 0,0-1,1 1,-1 0,1 0,-1-1,1 1,-1 0,1 0,-1-1,0 1,1 0,-1-1,1 0,-1 54,0-47,-1 0,1 0,0-1,0 1,0-1,0 1,1 0,0-1,0 1,1-1,0 0,0 1,0-1,0 0,1 0,0 0,0 0,0-1,0 1,1-1,0 0,0 0,0 0,0-1,1 1,0-1,-1 0,1 0,0-1,0 1,1-1,-1 0,0-1,1 1,2-1,6-1,-1-1,1-1,-1-1,0 0,0 0,0-2,0 1,-1-2,0 1,0-2,0 0,-1 0,0-1,0 0,-1-1,0 0,0-1,-1 0,-1 0,7-10,16-19,-1-2,-2-1,-2-1,-2-1,-2-1,-1-1,-3-1,-2-1,-2 0,-2-1,-2-1,2-43,-12 87,1 2,0-1,-1 0,1 0,-1 0,0 0,-1 0,1 1,-1-1,0 0,0 0,-1 1,1-1,-1 0,0 1,0 0,-2-3,2 6,0 1,0 0,0-1,-1 1,1 0,0 0,0 0,0 0,0 1,0-1,0 0,0 1,0 0,0-1,0 1,0 0,0 0,0 0,1 0,-1 0,0 1,1-1,-1 0,1 1,-1-1,1 1,-1 0,1-1,0 1,0 0,0 0,0 0,0 0,1 0,-1 0,1 0,-1 0,0 2,-16 31,2 2,1 0,2 0,1 1,2 0,2 1,2 0,1 0,2 1,2 26,4-35,1-1,2 0,0-1,2 0,2 0,0-1,4 3,0-3,-18-33,-42-56,30 41</inkml:trace>
  <inkml:trace contextRef="#ctx0" brushRef="#br0" timeOffset="1354.34">1384 244,'43'0,"38"0,16 0,-1 0,-5 0,-15 0,-10 0,-11-5,-11-1,-7 0,-11 1</inkml:trace>
</inkml:ink>
</file>

<file path=ppt/ink/ink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6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538 368,'-45'-37,"27"31,0 1,0 1,0 1,-1 0,1 2,-1 0,1 1,-1 0,1 2,-1 0,1 1,0 1,-11 4,-56 23,85-30,-1 1,1-1,0 1,0-1,-1 1,1-1,1 1,-1-1,0 1,0-1,0 1,1-1,-1 1,1-1,-1 0,1 1,0-1,-1 0,1 1,0-1,0 0,0 0,0 0,0 0,0 0,0 0,0 0,1 0,-1 0,0 0,1 0,-1-1,0 1,1-1,-1 1,1-1,-1 0,2 1,164 53,-166-53,-1-1,1 0,0 0,-1 1,1-1,-1 1,1-1,-1 1,1-1,-1 1,1-1,-1 1,1-1,-1 1,1-1,-1 1,0 0,1-1,-1 1,0 0,0-1,0 1,1 0,-1-1,0 1,0 0,0 0,0-1,0 1,0 0,0-1,0 1,-1 0,1-1,0 1,0 0,-1-1,1 1,0 0,-1-1,1 1,0 0,-1-1,1 1,-1-1,1 1,-1-1,1 1,-1-1,0 0,1 1,-1-1,1 0,-1 1,0-1,-41 26,39-24,-57 32,1 3,2 3,-19 19,73-57,0 0,0 1,0-1,0 1,1 0,-1 0,1 0,0 0,0 0,0 0,0 1,0-1,1 1,-1-1,1 1,0-1,0 1,1 0,-1 0,1 0,0-1,0 1,0 0,0 0,1 0,-1-1,1 1,0 0,0-1,1 1,-1 0,1-1,-1 0,1 1,0-1,1 0,-1 0,0 0,1 0,0 0,1 0,8 6,1-2,0 0,1-1,0 0,-1-1,2 0,-1-2,0 1,1-2,0 0,-1 0,1-2,0 1,0-2,0 0,12-3,-24 4,1 0,0-1,-1 1,1-1,0 0,-1 0,1 0,-1 0,1-1,-1 1,0-1,1 0,-1 0,0 0,0-1,0 1,-1 0,1-1,-1 0,1 0,-1 0,0 0,0 0,0 0,0-1,-1 1,0 0,1-2,3-15</inkml:trace>
  <inkml:trace contextRef="#ctx0" brushRef="#br0" timeOffset="435.491">312 1,'-1'435,"-38"-86,-35 23,47-200,42-133,-3-27</inkml:trace>
</inkml:ink>
</file>

<file path=ppt/ink/ink6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50,'-10'44,"3"0,1 1,2 0,2 31,29 10,-27-85,1 1,0 0,1 0,-1-1,0 1,0-1,1 1,-1-1,1 1,-1-1,1 0,-1 0,1 0,0 0,0 0,0 0,-1 0,1-1,0 1,0-1,0 1,0-1,0 0,0 0,0 1,0-2,0 1,0 0,0 0,0 0,0-1,0 1,0-1,0 0,0 0,-1 0,1 1,0-1,0-1,-1 1,1 0,-1 0,10-9,-2-1,1 0,-2 0,1-1,-2 0,1 0,-2-1,0 0,0 0,3-12,-8 22,100-236,-86 219,-7 30,-7 42,-1-44,9 190,35 157,-33-252,-5 70,-8-159,0-1,-1 0,-1 0,0 0,-1-1,0 0,-1 1,-4 6,7-16,1 1,-1-1,1 0,-1 1,0-1,0 0,-1-1,1 1,0-1,-1 1,0-1,0 0,1 0,-1-1,0 1,0-1,-1 0,1 0,0 0,0 0,0-1,-1 0,1 0,0 0,-1 0,1-1,0 1,-3-2,2 0,0 1,1-1,-1 0,1-1,-1 1,1-1,0 0,0 0,0 0,0-1,1 1,-1-1,1 0,0 0,0 0,1 0,-1 0,1-1,0 1,0-1,0 0,0 0,1 1,0-1,0-4,-11-130,12 133,1-16,1-1,1 1,1 0,0 0,2 0,1 1,2-4,1-2</inkml:trace>
</inkml:ink>
</file>

<file path=ppt/ink/ink6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1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1806 0,'0'0</inkml:trace>
  <inkml:trace contextRef="#ctx0" brushRef="#br0" timeOffset="-3687.748">0 621,'34'-9,"15"-4,5 1,-2 2,-6 3,-5 2,-10 3</inkml:trace>
  <inkml:trace contextRef="#ctx0" brushRef="#br0" timeOffset="-3439.224">0 846,'39'-9,"26"-9,8 0,-5 2,-13-1,-11 3,-14 4</inkml:trace>
  <inkml:trace contextRef="#ctx0" brushRef="#br0" timeOffset="-3038.247">818 141,'-3'37,"-1"0,-2-1,-2 0,-1 0,-2 0,-2-1,-9 18,-60 125,81-175,-1 0,1 0,0 0,0 1,1-1,-1 0,1 1,0-1,-1 0,1 1,1-1,-1 0,1 1,-1-1,1 0,0 1,0-1,0 0,0 0,1 0,-1 0,1 0,0 0,0 0,0-1,0 1,1-1,-1 1,1-1,-1 0,1 0,0 0,0 0,-1-1,2 1,-1-1,0 0,0 1,0-1,0-1,1 1,-1 0,0-1,3 0,141-25,-78 3,-50 16</inkml:trace>
  <inkml:trace contextRef="#ctx0" brushRef="#br0" timeOffset="-417.223">1468 424,'-39'0,"1"2,-1 2,1 1,0 2,0 2,-16 17,53-25,0 0,0-1,0 1,0 0,0 0,0-1,1 1,-1 0,0 0,1 0,-1 0,1 0,-1 0,1 0,-1 0,1 1,0-1,0 0,-1 0,1 0,0 0,0 0,0 1,0-1,0 0,0 0,1 0,-1 0,0 0,0 0,1 0,-1 1,1-1,-1 0,1 0,0 0,-1 0,1-1,0 1,-1 0,1 0,0 0,0-1,0 1,0 0,0-1,1 1,102 44,-96-43,0-1,1 1,-2 0,1 1,0 0,0 0,-1 1,0 0,0 0,0 0,0 1,-1 0,1 1,-1-1,-1 1,1 1,-1-1,1 3,-4-7,-1 1,0-1,0 1,0 0,-1 0,1 0,-1-1,1 1,-1 0,0 0,0 0,0 0,-1 0,1-1,-1 1,1 0,-1 0,0-1,0 1,0 0,-1-1,1 1,0-1,-1 1,0-1,1 0,-1 0,0 0,0 0,-1 0,1 0,0 0,-1-1,0 1,-90 43,84-42,-1-1,1 0,0 0,0-1,-1 0,1-1,-1 0,1 0,-1-1,-8-1,18 1,-1 1,0-1,0 1,0-1,1 0,-1 1,0-1,1 1,-1-1,1 0,-1 0,1 1,-1-1,1 0,-1 0,1 0,0 0,-1 0,1 1,0-1,0 0,-1 0,1 0,0 0,0 0,0 0,0 0,1 0,-1 0,0 0,0 1,0-1,1 0,-1 0,0 0,1 0,-1 0,1 1,-1-1,1 0,0 0,-1 1,1-1,0 0,-1 1,1-1,0 1,0-1,-1 1,1-1,0 1,0-1,0 1,0 0,-1 0,1-1,1 1,2-4,10-10</inkml:trace>
  <inkml:trace contextRef="#ctx0" brushRef="#br0" timeOffset="-169.247">1835 508,'-19'39,"-12"16,5 0,7-14,6-19,6-14</inkml:trace>
  <inkml:trace contextRef="#ctx0" brushRef="#br0" timeOffset="316.712">1948 762,'134'-221,"-134"219,0 1,0 0,0-1,1 1,-1 0,0 0,1-1,-1 1,1 0,-1 0,1 0,-1 0,1-1,0 1,-1 0,1 0,0 0,0 0,0 1,0-1,0 0,0 0,0 0,0 1,0-1,1 1,-1-1,0 1,0-1,0 1,1 0,-1-1,0 1,0 0,1 0,-1 0,0 0,1 0,-1 0,0 0,0 1,1-1,-1 0,0 1,0-1,1 1,-1-1,0 1,0 0,0-1,0 1,0 0,0 0,0 0,0 0,0 0,-1 0,1 0,0 0,0 0,-1 0,1 1,13 62,-14-57,0 0,1-1,0 1,0-1,1 1,0-1,0 1,0-1,1 0,0 0,0 0,1 0,-1-1,1 1,0-1,1 0,-1 0,1 0,0-1,0 0,1 1,-2-3,-1-1,1 1,-1-1,1 1,0-1,-1 0,1-1,0 1,0-1,0 1,-1-1,1 0,0-1,0 1,0-1,0 1,-1-1,1 0,0-1,-1 1,1 0,-1-1,1 0,-1 0,0 0,0 0,0-1,0 1,0-1,0 0,-1 0,1 0,-1 0,2-2,3-6,1 1,-2-1,1 0,-1-1,-1 0,0 0,-1 0,0 0,-1-1,0 0,0-12,-2 2</inkml:trace>
  <inkml:trace contextRef="#ctx0" brushRef="#br0" timeOffset="679.661">2963 198,'-29'26,"0"1,2 1,1 2,1 1,2 0,1 2,-16 34,34-61,1 1,-1 0,2 0,-1 0,1 0,0 1,1-1,-1 0,2 1,-1 0,1-1,0 1,0-1,1 1,0-1,1 1,-1-1,1 0,1 0,-1 1,1-2,1 1,-1 0,1-1,0 1,1-1,-1 0,1 0,1-1,-1 0,1 0,0 0,0 0,0-1,0 0,1 0,1 0,5 1,1-1,-1 0,1 0,-1-2,1 0,0 0,0-1,0-1,0 0,0-1,0-1,0 0,0-1,-1 0,1-1,-1 0,0-1,0-1,0 0,-1-1,0 0,-1-1,1 0,-1-1,-1 0,0-1,0 0,3-5,-8 5,0 0,-1-1,0 1,0-1,-1 0,-1 0,0 0,0 0,-1 0,-1 0,0 0,0 0,-1-1,-1 1,0 0,0 0,-1 1,0-1,-1 0,0 1,-1 0,0 0,0 0,-1 1,-1-1,0 2,0-1,0 1,-1 0,-4-3,0 4,-1 0,-1 1,1 1,-1 0,0 1,0 0,0 1,-1 1,1 0,-1 1,1 0,-1 1,1 1,-1 1,1 0,-1 0,-4 3,-19 1</inkml:trace>
  <inkml:trace contextRef="#ctx0" brushRef="#br0" timeOffset="895.72">2540 565,'419'-111,"-413"109,0 1,0 1,1-1,-1 1,0 0,0 1,1 0,-1 0,0 0,0 0,0 1,0 0,0 0,-1 1,1 0,0 0,-1 0,0 1,2 1,-1-1,0-1,1 1,0-1,-1 0,1-1,0 0,0 0,1 0,-1-1,0 0,0 0,1-1,-1 0,0-1,1 1,-1-1,6-2,5-3</inkml:trace>
  <inkml:trace contextRef="#ctx0" brushRef="#br0" timeOffset="2612.332">1806 57,'5'-5,"1"3,1-2,-2-2</inkml:trace>
</inkml:ink>
</file>

<file path=ppt/ink/ink6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9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1 198,'38'0,"37"0,11 0,-1 0,-9 0,-13 0,-12-5,-11-1,-6 0,-5 1,-2 1,-1 2,-5-4,-2-1,-3 1</inkml:trace>
  <inkml:trace contextRef="#ctx0" brushRef="#br0" timeOffset="280.437">85 367,'24'5,"27"1,10 0,4-1,-4-2,-8-5,-8-3,-7-1,-5 1,-4 2,-1 0,-1 2,-5-5,-2 0,1 0,-3 1</inkml:trace>
  <inkml:trace contextRef="#ctx0" brushRef="#br0" timeOffset="832.314">452 0,'103'38,"-88"-31,-1 0,0 0,0 2,-1 0,0 0,0 1,-1 1,-1 0,0 0,0 1,-1 1,5 9,-13-16,0 0,0 0,-1 1,0-1,-1 1,1-1,-1 0,-1 1,1-1,-1 1,0-1,0 0,-1 1,0-1,0 0,0 0,-1 0,0-1,0 1,-3 3,-83 101,61-86,-2-1,-1-2,-1 0,-28 12,6-3,36-19</inkml:trace>
</inkml:ink>
</file>

<file path=ppt/ink/ink6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253 531,'-49'17,"31"-13,1 1,1 2,-1-1,1 2,0 0,1 1,0 0,0 1,-11 11,25-20,1-1,-1 1,0 0,0 0,0 0,1 0,-1 0,0 0,1 0,-1 0,1 0,0 0,-1 0,1 0,0 0,-1 0,1 0,0 0,0 1,0-1,0 0,0 0,0 0,0 0,0 0,1 1,-1-1,0 0,1 0,-1 0,1 0,-1 0,1 0,0 0,-1 0,1 0,0 0,0-1,-1 1,1 0,0 0,0-1,0 1,0 0,0-1,0 1,0-1,0 1,0-1,0 0,1 1,58 16,18-14,-65-4,0 1,0 0,0 0,0 1,-1 1,1 1,0-1,-1 2,1 0,-1 0,0 1,0 1,2 2,-11-7,-1 1,1 0,-1 0,1 0,-1 1,0-1,0 1,0-1,0 1,-1-1,1 1,-1 0,1 0,-1 0,0 0,0 0,0 0,-1 0,1 0,-1 0,0 1,0-1,0 0,0 0,0 0,-1 0,1 1,-1-1,0 0,0 0,0 0,0 0,-1-1,1 1,-1 0,1 0,-1-1,0 1,0-1,-1 0,-98 84,82-75,1-1,-1-1,0-1,-1 0,0-2,0 0,-1-1,0-1,0-1,0-1,19-1,0-1,0 0,0 0,0 0,0 0,0 0,0-1,0 1,0-1,0 1,0-1,1 1,-1-1,0 0,0 0,1 0,-1 0,1 0,-1-1,1 1,-1 0,1-1,0 1,-1-1,1 1,0-1,0 0,0 1,0-1,1 0,-1 0,0 0,1 1,-1-1,1 0,0 0,0 0,-1 0,1 0,0 0,1 0,-1 0,0 0,1 0,-1 0,1 0,-1 1,1-1,0 0,0 0,0 1,0-1,0 0,0 1,0-1,1 0,14-19,2 2</inkml:trace>
  <inkml:trace contextRef="#ctx0" brushRef="#br0" timeOffset="546.481">536 982,'10'-33,"2"1,1 0,2 1,1 0,1 1,2 1,1 1,1 1,1 0,1 2,14-11,-30 30,0 1,0-1,0 1,1 1,0 0,0 0,0 0,0 1,1 0,-1 1,1-1,6 1,-12 3,-1 1,1-1,-1 1,0 0,1 0,-1 0,0 0,0 0,-1 1,1-1,0 1,-1-1,1 1,-1 0,0-1,0 1,0 0,0 0,0 0,-1-1,1 1,-1 0,0 0,0 0,0 0,0 0,-1 0,1 0,-1 0,1 0,-1 0,0-1,0 1,-1 0,1 0,-1 0,-15 49,-4 39,21-90,0 0,0 0,0 0,0 0,1 0,-1 0,0 0,1 0,-1 0,0 0,1 0,-1 0,1 0,0-1,-1 1,1 0,0 0,-1-1,1 1,0 0,0-1,0 1,0 0,-1-1,1 1,0-1,0 0,0 1,0-1,0 0,0 0,0 1,0-1,0 0,0 0,0 0,0 0,0 0,0 0,0-1,0 1,0 0,0-1,0 1,0 0,1-1,51-25,-41 19,297-202,-308 208,0-1,0 1,0 0,0 0,0 0,0 0,0 0,0 1,0-1,0 0,0 0,1 1,-1-1,0 1,0-1,1 1,-1-1,0 1,1 0,-1 0,0-1,1 1,-1 0,1 0,-1 1,0-1,1 0,-1 0,0 1,1-1,-1 1,0-1,1 1,-1-1,0 1,0 0,0 0,0-1,1 1,-1 0,0 0,-1 0,1 0,0 0,0 0,0 1,-1-1,1 0,0 1,-1 6,0 1,-1 0,0 0,0-1,-1 1,0-1,-1 1,1-1,-2 0,1 0,-4 5,-9 28,8-21,6-17,0 0,0 0,0 1,0-1,1 1,0 0,0-1,0 1,0 0,1 0,-1 0,1-1,0 1,0 0,0 0,1 0,-1 0,1 0,0-1,8 5</inkml:trace>
  <inkml:trace contextRef="#ctx0" brushRef="#br0" timeOffset="1382.216">1721 615,'-25'11,"1"1,0 2,2 0,-1 1,2 2,0 0,1 1,1 1,0 1,0 2,17-20,1-1,-1 0,1 1,0-1,0 1,0 0,0-1,0 1,0 0,0 0,0-1,1 1,-1 0,1 0,-1 0,1 0,0 0,0 0,0 0,0 0,0 0,0 0,0 0,1 0,-1 0,1 0,-1-1,1 1,0 0,0 0,0 0,0-1,0 1,0 0,0-1,0 1,1-1,-1 0,1 1,-1-1,1 0,-1 0,1 0,0 0,0 0,0 0,-1 0,1-1,0 1,0-1,0 1,1-1,6 1,0 0,0 0,-1-1,1-1,0 1,0-2,-1 1,1-1,-1 0,1-1,-1 0,0 0,0-1,0 0,0 0,-1-1,2-1,113-100,-118 103,56-53,-59 57,0-1,1 0,-1 1,0-1,0 1,1-1,-1 1,0 0,0-1,0 1,0 0,0 0,0 0,0 0,0 0,0 0,0 0,-1 0,1 0,0 0,-1 0,1 0,-1 1,1-1,-1 0,0 0,1 1,-1-1,0 0,0 1,0-1,0 0,0 1,0-1,0 0,0 1,-1-1,1 1,1 7,0-3,0 0,0 0,1-1,0 1,0 0,0-1,1 0,-1 1,1-1,1 0,-1 0,1-1,-1 1,2-1,-1 1,0-1,1-1,-1 1,1-1,0 1,0-1,1-1,-1 1,1-1,-1 0,1 0,0-1,-1 1,1-1,0-1,0 1,0-1,0 0,0 0,0-1,1 0,16-6,1-2,-1 0,-1-2,0 0,0-2,-2 0,1-1,-2-1,0-1,0-1,-2-1,0 0,-1-1,6-10,25-23,-26 30,-2 0,-1-2,0 0,-2-1,-1 0,-1-1,-1-1,-1 0,-2-1,0 0,-2-1,-1 1,0-12,-6 38,0 0,0 0,0 0,-1 0,1 0,-1 0,1 0,-1 0,1 0,-1-1,0 1,0 0,0 0,-1 0,1-1,0 1,-1 0,1 0,-1 0,0 0,0 0,0 0,0 0,0 0,0 0,0 0,-1 1,1-1,-1 0,1 1,-1-1,0 1,1 0,-1-1,0 1,0 0,0 0,0 0,0 0,0 1,0-1,0 0,-1 1,1 0,0-1,0 1,0 0,-1 0,1 0,0 1,0-1,0 0,-1 1,-13 9,1 1,0 1,1 0,0 0,1 2,0 0,1 0,1 1,0 1,1 0,1 0,0 1,2 0,-1 1,6-15,-7 16,1 0,0 0,2 1,0 0,1 0,1 0,1 1,0 0,2-1,0 1,2 6,-1-21,1 0,0 0,0 0,0 0,1-1,0 1,0 0,0-1,1 1,0-1,0 0,0 0,0 0,1-1,0 1,0-1,0 0,1 0,-1 0,1 0,0-1,0 0,6 3,2-1,0 1,1-2,0 0,0-1,0 0,0-1,1-1,-1 0,6-1,6 1,-1-2,1-1,-1-1,0-2,0 0,0-1,0-2,-1-1,0 0,-1-2,0 0,4-5,1 2,-2-1,0-1,0-2,-2 0,0-1,-1-2,-1 0,-1-2,-1 0,-1-1,-2-1,0-1,-1 0,-2-1,0-1,-2 0,-2 0,0-1,-2-1,-1 0,1-16,-7 36,0 7,0 0,0 0,0 0,0-1,-1 1,1 0,-1-1,0 1,0 0,0-1,0 1,-1 0,1-1,-1 1,0 0,0 0,0-1,-1 1,1 0,-1 0,1 0,-1 1,0-1,0 0,0 1,-1-1,1 1,0 0,-1-1,0 1,0 0,1 1,-1-1,0 1,-1-1,-4 2,1 0,0 1,0 0,0 0,0 1,0 0,0 0,0 1,0 0,1 0,-1 1,1-1,0 1,0 1,1-1,-1 1,1 0,0 0,0 0,0 1,-3 6,-6 7,2 1,0 0,1 1,0 0,2 1,-1 5,2 1,0 0,2 1,2 0,0 0,2 0,1 0,1 0,2 0,1 0,2 6,-3-23,1 1,1-1,0 0,1 0,0 0,1-1,1 1,-1-1,2-1,-1 1,2-1,-1-1,1 0,1 0,-1 0,1-1,1-1,0 0,0 0,0-1,1-1,0 1,0-2,0 0,7 1,6 0</inkml:trace>
</inkml:ink>
</file>

<file path=ppt/ink/ink6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2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50 357,'386'-182,"-368"173,0-1,-1-1,0-1,0 0,-1-1,11-14,-6-19,-20 45,-1 0,0 0,0 0,1 0,-1 0,0-1,0 1,0 0,0 0,0 0,0 0,0 0,0 0,-1 0,1 0,0 0,0 0,-1 0,1 0,-1 0,1 0,-1 1,1-1,-1 0,0 0,1 0,-1 1,0-1,0 0,0 1,1-1,-1 0,0 1,0-1,0 1,0 0,0-1,0 1,0 0,0-1,0 1,0 0,0 0,0 0,0 0,-1 0,-3 2,0 0,0 0,0 0,1 1,-1 0,0 0,1 0,0 0,0 1,0 0,0-1,1 2,-1-1,1 0,0 1,0-1,1 1,-1 0,1 1,-25 47,2 2,3 1,2 1,3 0,2 1,3 1,2 0,3 1,2 0,4 0,1 0,4 0,9 49,-8-61,2-6,-2 0,-2 1,-2-1,-2 1,-1-1,-8 41,8-74,-1 1,0 0,0-1,0 1,-1-1,-1 0,0-1,0 1,0-1,-1 0,-1 0,1 0,-1-1,0 0,-1-1,0 1,0-1,0-1,-1 0,1 0,-1-1,0 0,-1 0,1-1,-1 0,0-1,1 0,-1 0,0-1,0 0,0-1,0 0,0-1,0 0,-6-2,12 2,-1-2,0 1,1 0,-1-1,1 0,0 0,0 0,0 0,0-1,1 0,-1 1,1-1,0-1,0 1,0 0,1-1,-1 1,1-1,0 0,1 0,-1 0,1 0,0 0,0 0,1 0,-1 0,1 0,0-1,0-10,1 0,1 0,0 0,1 0,0 1,1-1,1 1,4-9,17-25,2 1,2 2,2 0,2 3,2 0,1 3,10-7,10-13,65-55,-116 120,-7 6</inkml:trace>
  <inkml:trace contextRef="#ctx0" brushRef="#br0" timeOffset="301.33">953 724,'-28'18,"1"2,0 1,1 1,2 2,0 0,2 1,0 2,2 0,-7 13,25-38,0 0,0 1,0-1,0 1,0 0,0 0,1 0,-1-1,1 1,0 1,0-1,0 0,1 0,-1 0,0 0,1 1,0-1,0 0,0 0,0 1,1-1,-1 0,1 0,0 0,0 0,0 1,0-1,0-1,1 1,0 0,-1 0,1 0,0-1,0 1,0-1,1 0,-1 1,0-1,3 1,6 0,0-1,0 0,0-1,0 0,0 0,1-1,-1-1,0 0,0-1,0 0,0 0,0-1,-1-1,1 0,-1 0,0-1,0 0,0-1,-1 0,0-1,7-5,-6 3,0 1,-1-2,0 1,0-1,-1-1,0 0,-1 0,0 0,-1-1,5-11,-9 17,1 1,-2-1,1 0,0 0,-1 0,0 0,0 0,-1 0,0 0,0 0,0 0,-1 0,0 0,0 0,0 0,-1 0,0 0,0 1,-1-1,1 1,-1-1,0 1,-1 0,-2-3,3 3,-1 0,1 0,-1 1,-1-1,1 1,0 0,-1 0,0 0,0 1,0 0,0 0,-1 0,1 1,-1-1,0 1,0 1,1-1,-1 1,0 0,0 0,0 1,0 0,0 0,-1 0,1 1,0 0,0 0,1 0,-1 1,0 0,0 0,1 0,-1 1,1 0,0 0,0 0,0 1,0 0,1 0,-1 0,1 0,0 1,0-1,0 1,1 0,0 0,-2 5,-2 14</inkml:trace>
  <inkml:trace contextRef="#ctx0" brushRef="#br0" timeOffset="538.664">1207 1119,'-9'-24,"5"-32,10-12,2 2,6 7,5 9,4 12,2 9,-2 4,0 6,0 6,1 6,-3 9,-5 3</inkml:trace>
</inkml:ink>
</file>

<file path=ppt/ink/ink6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1,'10'4,"7"3,2 4,-8 0,-10-1,-11-3,-7-3,-2 4,3-5,4-3</inkml:trace>
</inkml:ink>
</file>

<file path=ppt/ink/ink6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0,'-5'10,"-6"7,-6 2,0 1,-3-1,3-1,9-2,11-4,4-9,6-5,2-8,-3 0</inkml:trace>
</inkml:ink>
</file>

<file path=ppt/ink/ink6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281 144,'-26'17,"0"2,1 1,1 1,1 1,1 1,1 0,1 2,1 1,1 0,-5 13,19-32,-1 0,1 1,1 0,-1 0,1 0,0 1,1-1,0 1,1-1,-1 1,2 0,-1-1,1 1,1 0,-1-1,1 1,1 0,0-1,0 1,0-1,1 0,1 0,-1 0,1 0,5 6,0-3,1 0,1-1,0-1,0 0,1 0,0-1,0-1,1 0,0 0,0-2,0 1,1-2,0 0,0 0,0-2,0 1,1-2,-1 0,11-1,-3 0,-1-1,1-2,-1 0,1-1,-1-1,0-1,-1-1,0-1,0 0,0-2,-1 0,16-12,-9 3,-1-2,-1 0,0-1,-2-2,-1 0,-1-1,-1-1,4-9,-15 23,0-1,-2 0,1-1,-2 1,0-1,0 0,-1 0,-1-1,-1 1,0-1,0 1,-2-1,0 0,0 0,-2 1,0-1,0 1,-1-1,-1 0,0 5,-1 1,1 0,-1 0,-1 0,0 0,0 1,-1 0,1 0,-2 1,1 0,-1 0,0 0,-1 1,1 1,-1-1,-1 1,1 1,0 0,-1 0,0 1,0 0,0 1,0 0,-1 0,-9 1,1-1,-1 1,1 1,-1 1,1 1,0 1,0 0,0 1,0 2,0 0,1 0,0 2,0 0,-7 6,-61 52,55-35</inkml:trace>
  <inkml:trace contextRef="#ctx0" brushRef="#br0" timeOffset="435.059">140 567,'1'-7,"0"0,0-1,1 1,0 0,0 0,1 0,0 0,0 1,0-1,1 1,0 0,0 0,1 0,-1 0,1 1,1 0,-1 0,1 0,4-3,124-68,-120 70,-9 1,1 1,0 1,0-1,1 1,-1 0,1 1,-1-1,1 1,0 1,0-1,0 1,0 0,0 1,0-1,0 2,0-1,0 1,0 0,0 0,0 1,-1 0,1 0,0 0,-1 1,0 0,1 1,3 2,39 67,-46-65,0 0,1-1,0 0,1 0,0 0,0 0,0 0,1-1,0 0,0 0,0-1,1 0,0 0,0 0,0-1,0 0,1-1,0 1,0-1,7 1,-2-1,0-2,0 1,0-2,0 0,0 0,0-1,-1-1,1 0,8-3,-8-9,-18 8</inkml:trace>
</inkml:ink>
</file>

<file path=ppt/ink/ink6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9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108 134,'-12'14,"1"0,0 0,0 1,2 1,0-1,0 2,2-1,0 1,1 0,0 0,2 1,-1 6,4-17,1-1,0 0,1 1,0-1,0 0,0 0,0 0,1 0,0 0,0 0,1 0,0-1,0 1,0-1,1 0,-1 1,1-2,0 1,1 0,-1-1,1 0,0 0,0 0,0-1,1 0,-1 0,1 0,0 0,0-1,0 0,0 0,0-1,0 0,0 0,0 0,1-1,-1 0,0 0,0 0,1-1,-1 0,0 0,0-1,0 1,0-1,0-1,0 1,-1-1,5-3,8-5,0-2,-1 0,-1-1,0 0,-1-1,-1-1,0 0,-1-1,-1-1,6-11,101-200,-97 153,-37 98,1 40,2 0,3 1,3 0,3 20,2-45,0 74,4-1,8 30,-2-75,-3 0,-2 1,-5 40,0-100,1 0,-1 0,0 0,0 0,-1 0,0 0,0 0,-1 0,1 0,-1-1,-1 0,0 1,0-1,0-1,0 1,-1 0,0-1,0 0,0 0,-1-1,0 1,0-1,0-1,0 1,-1-1,1 0,-1 0,0-1,0 0,0 0,-3 0,5-3,1 0,0 0,0 0,0-1,0 1,1-1,-1 0,0 0,1-1,-1 1,1-1,0 1,0-1,0 0,0-1,0 1,1 0,-1-1,1 1,0-1,0 0,0 0,1 0,-1 0,1 0,0 0,0-1,-10-118,17 86,2-1,1 1,2 0,1 1,2 1,16-31,-28 63,51-95,-39 73</inkml:trace>
</inkml:ink>
</file>

<file path=ppt/ink/ink6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60,'43'-10,"29"-3,6 1,-4 2,-10 3,-12 3,-10 1,-6 3,-11 4,-4 3,0 0,-5-1</inkml:trace>
</inkml:ink>
</file>

<file path=ppt/ink/ink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9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28,'-71'154,"37"-75,-4-1,-3-3,-29 40,-180 205,212-285,25-30</inkml:trace>
  <inkml:trace contextRef="#ctx0" brushRef="#br0" timeOffset="365.567">189 28,'4'26,"1"0,1 0,1-1,1 1,2-2,0 1,2-2,0 1,2-2,0 0,2 0,0-1,12 10,128 138,-49 27,-102-182,-3-5</inkml:trace>
  <inkml:trace contextRef="#ctx0" brushRef="#br0" timeOffset="664.943">895 339,'53'5,"22"-4,3-1,-7-1,-10-1,-12 1,-8-5,-8-1,-8 1</inkml:trace>
  <inkml:trace contextRef="#ctx0" brushRef="#br0" timeOffset="918.288">895 565,'43'5,"34"-4,13-1,-4-1,-12-1,-13-4,-13-1,-10 0,-6 2,-3 1,-8 2</inkml:trace>
  <inkml:trace contextRef="#ctx0" brushRef="#br0" timeOffset="1447.211">2137 1,'-254'446,"110"-214,113-187,19-27</inkml:trace>
  <inkml:trace contextRef="#ctx0" brushRef="#br0" timeOffset="1749.821">1657 57,'274'365,"-213"-293,-47-57,0 1,0 1,-1 0,-1 0,-1 1,-1 1,8 17,-11-11</inkml:trace>
  <inkml:trace contextRef="#ctx0" brushRef="#br0" timeOffset="2332.303">2193 932,'6'-28,"0"0,2 0,1 1,1 0,1 1,2 1,0-1,2 2,5-6,-19 28,-1 0,1 0,0 0,-1 1,1-1,0 0,0 0,0 1,1-1,-1 1,0-1,1 1,-1 0,1-1,-1 1,1 0,-1 0,1 0,0 0,0 0,-1 0,1 1,0-1,0 1,0-1,0 1,0 0,0-1,0 1,0 0,0 0,0 1,0-1,0 0,-1 1,1-1,0 1,0-1,0 1,0 0,-1 0,1 0,0 0,-1 0,1 0,-1 0,1 1,-1-1,1 0,-1 1,0 0,1 0,3 12,-5-12,0 1,0 0,0 0,1-1,-1 1,1-1,0 1,0-1,0 1,0-1,0 1,1-1,-1 0,1 0,-1 1,1-1,0 0,0 0,0-1,0 1,0 0,0-1,1 1,-1-1,0 0,1 0,-1 0,1 0,-1 0,1 0,0-1,-1 1,1-1,0 0,-1 0,1 0,0 0,-1 0,2-1,152-88,-154 88,0 1,0 0,0-1,0 1,1 0,-1 0,0 1,0-1,0 0,1 1,-1-1,0 1,0-1,0 1,0 0,0 0,0 0,0 0,-1 1,1-1,0 0,0 1,-1-1,1 1,-1 0,0-1,1 1,-1 0,0 0,0 0,0 0,0 0,0 0,-1 0,1 0,0 1,17 81,-14-25,-4-34</inkml:trace>
</inkml:ink>
</file>

<file path=ppt/ink/ink6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60,'39'-5,"31"-6,9-2,-4 2,-11 3,-10 2,-11 3,-7 1,-5 2,-3 0,-6 0</inkml:trace>
</inkml:ink>
</file>

<file path=ppt/ink/ink6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0 115,'21'-15,"1"0,0 2,1 0,1 2,-1 1,2 0,-1 2,1 1,18-3,-37 9,0 0,-1 1,1 0,0 0,0 0,-1 0,1 1,0 0,-1 0,1 1,-1 0,1 0,-1 0,0 0,0 1,0 0,0 0,0 0,-1 1,1 0,-1-1,0 1,2 3,0-2,1 0,-1 0,1-1,0 0,0 0,1-1,-1 0,1 0,-1-1,1 0,0 0,0-1,0 0,0-1,0 1,0-1,0-1,0 0,5-1,28-14,-28 3</inkml:trace>
</inkml:ink>
</file>

<file path=ppt/ink/ink6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1,'-30'107,"-9"33,-6-2,-11 13,-79 133,134-282,-1-1,1 1,-1-1,1 1,0 0,-1-1,1 1,0 0,0 0,1 0,-1 0,0 0,0 0,1 0,0 0,-1 0,1 0,0 0,0 0,0 0,0 0,0 0,0 0,1 0,-1 0,1 0,0 0,-1 0,1 0,0 0,0 0,0 0,0 0,1-1,-1 1,0-1,1 1,-1-1,1 1,-1-1,1 0,0 1,0-1,-1 0,1 0,0-1,0 1,0 0,2 0,12 1,0-2,1 1,-1-2,0 0,0-1,0-1,0 0,7-3,83-12,23 7,-111 5</inkml:trace>
</inkml:ink>
</file>

<file path=ppt/ink/ink6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5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312 127,'-9'0,"0"1,0 1,1-1,-1 2,0-1,0 1,1 1,0-1,0 1,0 1,0-1,0 1,1 1,0 0,0 0,1 0,0 0,-2 3,-88 140,83-119,2 0,2 0,0 1,2 0,1 0,2 1,0 18,3-41,1-1,0 0,0 1,1-1,0 0,0 1,1-1,0 0,1 0,-1 0,2 0,-1-1,1 1,0-1,1 0,-1 0,1 0,1-1,-1 0,1 0,0 0,1-1,-1 0,1 0,0 0,1-1,-1 0,1-1,-1 1,1-1,6 1,-1-2,-1 0,1-1,-1 0,1-1,-1 0,1-1,-1-1,1 0,-1 0,0-1,0-1,0 0,0 0,9-6,150-95,-156 97,0-2,-1 1,-1-2,1 0,-1-1,-1 0,-1 0,1-2,-2 1,0-1,0-1,-2 0,0 0,0-1,-2 1,0-2,0 1,2-17,-7 18,1-1,-2 0,0 0,-1 1,-1-1,0 1,-1-1,-1 1,-1 0,0 0,0 0,-2 1,1 0,-2 0,0 1,-1-1,0 2,-1 0,0 0,-1 0,0 1,-9-5,10 6,-1 0,-1 1,1 1,-2 0,1 0,-1 1,0 1,0 0,-1 1,0 0,0 1,0 1,0 0,-1 1,1 1,-1 0,1 0,-1 2,0 0,1 1,0 0,-1 1,1 0,0 2,0-1,1 2,-12 5,-11 10</inkml:trace>
  <inkml:trace contextRef="#ctx0" brushRef="#br0" timeOffset="782.06">86 466,'68'-41,"-61"34,2 0,-1 0,1 1,0 0,0 0,1 1,-1 1,1-1,0 2,1-1,-1 2,1-1,-1 1,1 1,0 0,-1 0,1 1,0 0,0 1,-1 1,1-1,2 2,-8 1,0-1,0 1,0 1,-1-1,1 1,-1-1,0 1,0 0,-1 1,0-1,0 1,0-1,0 1,-1 0,0 1,30 49,-24-49,0-1,0 0,1 0,0-1,0 0,0-1,1 0,-1 0,1-1,0 0,0-1,1 0,-1-1,0 0,0 0,1-1,-1-1,0 0,1 0,-1-1,0 0,4-2,25-14,-25 6</inkml:trace>
</inkml:ink>
</file>

<file path=ppt/ink/ink6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0 256,'160'36,"-81"-24,0-3,1-5,0-2,34-6,29 1,-119 3,-24 0</inkml:trace>
  <inkml:trace contextRef="#ctx0" brushRef="#br0" timeOffset="295.501">28 566,'29'0,"19"0,6 0,-1 0,-5 0,-6 0,-5 0,1 0,-2 0,-1 0,-3 0,-2 0,0 0,-2 0,1 0,-2 0,-4-5,-6-1</inkml:trace>
  <inkml:trace contextRef="#ctx0" brushRef="#br0" timeOffset="978.514">480 1,'167'158,"-133"-128,-2 2,-1 1,-1 1,-2 2,11 19,-37-52,0 1,0 0,0 0,-1 0,1 0,-1 0,0 1,-1-1,1 0,-1 0,1 1,-1-1,-1 0,1 1,-1-1,1 0,-1 0,0 0,-1 1,1-1,-1 0,1-1,-1 1,-1 0,1 0,0-1,-1 1,0-1,0 0,0 0,0 0,0 0,-1-1,1 1,-1-1,1 0,-2 1,-258 167,91-65,127-73,27-20</inkml:trace>
</inkml:ink>
</file>

<file path=ppt/ink/ink6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8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30,'-34'0,"27"0,23 0,208-18,-55 7,-129 27,-28-4</inkml:trace>
</inkml:ink>
</file>

<file path=ppt/ink/ink6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1,'16'9,"0"-1,1 0,0-1,1-1,-1-1,1 0,0-1,12 0,-11-3,0-1,1 0,-1-2,0 0,0-1,0-1,3-2,101-29,-119 31,-7 2</inkml:trace>
</inkml:ink>
</file>

<file path=ppt/ink/ink6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99,'44'-5,"32"-6,9-1,-10-4,-13 1,-13 4,-9 3,-7 2,-9-1,-8-1</inkml:trace>
</inkml:ink>
</file>

<file path=ppt/ink/ink6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5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1,'0'23,"1"13,-1 0,-2 0,-1 0,-2-1,-2 1,-4 10,-56 168,65-212,1 0,-1 0,1 0,-1 1,1-1,0 0,0 0,0 1,1-1,-1 0,0 1,1-1,0 1,-1-1,1 1,0-1,0 1,1-1,-1 1,0-1,1 1,-1-1,1 0,0 1,0-1,0 0,0 0,0 1,1-1,-1 0,1 0,-1 0,1-1,0 1,-1 0,1 0,0-1,0 0,0 1,0-1,1 0,-1 0,0 0,1 0,-1 0,0 0,1-1,1 1,89-13,-39-1,45-3,-81 10</inkml:trace>
  <inkml:trace contextRef="#ctx0" brushRef="#br0" timeOffset="393.11">787 57,'-38'42,"2"1,3 1,1 2,2 2,-13 29,37-65,0 1,0 0,1 0,1 0,0 1,1 0,0-1,1 1,0 13,2-22,0 0,0-1,0 1,1 0,0-1,0 1,0 0,1-1,-1 1,1-1,0 0,1 0,-1 0,1 0,-1 0,1 0,0-1,1 1,-1-1,0 0,1 0,0 0,0 0,0-1,0 1,0-1,0 0,1-1,-1 1,4 0,5 2,1-2,-1 0,1 0,-1-1,1-1,-1 0,1-1,-1-1,1 0,-1 0,0-2,0 1,0-2,0 0,-1 0,0-1,0-1,8-6,-2 2,-1-1,-1-2,0 1,-1-2,-1 0,0 0,-1-2,0 0,-2 0,0-1,8-17,-14 26,-1 0,0-1,0 1,-1-1,0 1,-1-1,0 0,-1 0,0 0,0 0,-1 0,0 0,-1 0,0 0,-1 0,0 0,0 0,-1 1,0-1,-1 1,0 0,-1 0,0 0,0 1,0-1,-2 1,1 0,-1 1,0 0,0 0,0 0,-1 1,0 0,-1 0,0 1,1 1,-1-1,-1 1,1 1,-1-1,1 2,-8-2,2 4,0 1,-1 0,1 1,0 1,1 0,-1 1,0 1,1 0,0 1,0 0,1 1,-7 5,-14 9</inkml:trace>
  <inkml:trace contextRef="#ctx0" brushRef="#br0" timeOffset="679.939">420 424,'305'-97,"-300"95,0 1,0 0,0 0,0 1,0 0,-1-1,1 2,0-1,0 0,0 1,0 0,0 0,0 1,-1-1,1 1,-1 0,1 0,-1 1,0-1,0 1,0 0,0 0,0 0,-1 1,1-1,-1 1,0 0,0 0,0 0,-1 0,1 1,1 0,0 1,1-1,0 0,-1-1,2 0,-1 1,0-1,1-1,0 1,0-1,0 0,0-1,0 1,0-1,1 0,-1-1,1 1,0-1,-1-1,1 1,0-1,-1-1,1 1,0-1,-1 0,1 0,-1-1,1 0,0 0,61-16,-55 16</inkml:trace>
</inkml:ink>
</file>

<file path=ppt/ink/ink6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4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13,'-7'-13,"-4"35,6 3,1-1,1 1,1 0,1 0,1 0,2 11,-1 15,-17 286,-17-164,27-191,31-139,-22 125</inkml:trace>
  <inkml:trace contextRef="#ctx0" brushRef="#br0" timeOffset="434.967">368 126,'-271'289,"268"-288,1 1,0-1,-1 1,1-1,0 1,0 0,0 0,1 0,-1 0,0 0,1 0,-1 0,1 1,0-1,0 0,-1 1,2-1,-1 1,0-1,0 1,1 0,0-1,-1 1,1 0,0-1,0 1,1 0,-1-1,0 1,1-1,0 1,-1 0,1-1,0 1,1-1,-1 0,1 2,118 103,7 7,-83-63,-31-44</inkml:trace>
</inkml:ink>
</file>

<file path=ppt/ink/ink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56,'-4'-5,"-1"0,0 0,0 1,-1 0,1 0,-1 0,0 0,0 1,0 0,0 0,-1 1,1-1,-1 2,0-1,1 1,-1 0,0 0,0 0,0 1,0 0,0 1,1 0,-1 0,0 0,0 1,1 0,-1 0,1 0,-1 1,-1 2,3-5,0 1,0 0,0 0,0 1,0-1,0 1,1 0,-1 1,1-1,-1 1,1-1,0 1,0 1,0-1,1 0,-1 1,1 0,0 0,0 0,0 0,0 0,1 1,0-1,0 1,0 0,0 0,1-1,0 1,0 0,0 0,0 0,1 0,0 0,0 1,0-1,1 0,0 0,1 3,5 2,0-1,1-1,0 1,0-1,1 0,0-1,0 0,1-1,0 0,0 0,1-1,0 0,-1-1,2 0,8 2,37 16,-53-20,-1-1,0 1,-1-1,1 1,0 0,0 0,-1 0,1 0,-1 1,0-1,0 1,0-1,0 1,0 0,0 0,-1 0,1 0,-1 0,0 0,0 0,0 0,0 1,-1-1,1 0,-1 0,0 1,0-1,0 0,0 1,-1-1,1 0,-1 1,0-1,0 0,0 0,0 0,-1 0,1 0,-1 0,0 0,0-1,0 1,0 0,0-1,-1 1,-6 8,-1-1,0 0,-1-1,1 0,-2 0,0-1,0 0,0-1,-1-1,0 0,0-1,0 0,-1-1,0 0,-4-1,-14 8,27-9,0 0,0 0,0 0,-1 0,1-1,0 0,0 0,-1-1,1 1,-1-1,1 0,0-1,-6 0,10 0,0 1,1-1,-1 0,0 0,0 0,1 1,-1-1,0 0,1 0,-1 0,1 0,0 0,-1 0,1 0,0 0,-1-1,1 1,0 0,0 0,0 0,0 0,0 0,0 0,0 0,0 0,1-1,-1 1,0 0,1 0,-1 0,0 0,1 0,0 0,-1 0,1 1,-1-1,1 0,0 0,0 0,-1 0,1 1,0-1,1 0,12-14</inkml:trace>
</inkml:ink>
</file>

<file path=ppt/ink/ink6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40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1,'0'5,"-5"1,4-4,1-4</inkml:trace>
  <inkml:trace contextRef="#ctx0" brushRef="#br0" timeOffset="263.318">233 1,'5'5,"-3"1,-3 5,0 0</inkml:trace>
</inkml:ink>
</file>

<file path=ppt/ink/ink6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8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395 119,'-5'29,"-1"23,0 9,1-2,-3-6,-1-8,2-6,1-5,3-3,1-3,1-1,-4-5,-1-11,0-7</inkml:trace>
  <inkml:trace contextRef="#ctx0" brushRef="#br0" timeOffset="283.76">170 6,'53'10,"1"-3,0-1,0-3,25-3,314-26,-391 25,-1 0,1 0,0 1,-1-1,1 1,-1-1,1 1,0 0,0-1,-1 1,1 0,0 0,-1 0,1 1,0-1,-1 0,1 1,0-1,-1 1,1-1,0 1,-1 0,1 0,-1-1,0 1,1 0,-1 0,0 1,1-1,-1 0,0 0,0 1,0-1,0 0,0 1,0-1,0 1,-1 0,1-1,-1 1,1-1,-1 1,1 0,-1-1,0 1,0 0,0 0,0-1,0 1,0 0,0-1,-1 1,1 0,-1-1,1 1,-1 0,0-1,-28 40,15-21</inkml:trace>
  <inkml:trace contextRef="#ctx0" brushRef="#br0" timeOffset="534.558">0 599,'48'14,"45"0,15-2,-5-8,-10-5,-17-2,-11-5,-13-2,-14-4,-14 1</inkml:trace>
  <inkml:trace contextRef="#ctx0" brushRef="#br0" timeOffset="1106.991">1072 373,'-70'97,"25"-33,-2-3,-3-1,-31 26,71-85,21-23,42-38,3 3,58-48,-101 93,1-1,1 1,0 0,1 1,0 1,0 0,1 1,0 1,1 1,0 0,16-3,-31 10,0 1,0-1,0 1,1-1,-1 1,0 0,0 0,0 1,0-1,-1 0,1 1,0 0,0 0,-1 0,1 0,-1 0,0 0,0 1,1-1,-1 1,-1-1,1 1,0 0,-1 0,1 0,-1 0,0 0,0 0,0 0,-1 0,1 0,-1 0,1 0,-1 1,0-1,0 0,-1 0,1 1,-1-1,1 0,4 27,19 60,-22-88,0-1,0 1,0 0,0 0,-1 0,1-1,-1 1,1 0,-1 0,0 0,0 0,0 0,0 0,0 0,0-1,-1 1,1 0,0 0,-1 0,0 0,1-1,-1 1,0 0,0 0,0-1,0 1,0-1,0 1,-1-1,1 1,0-1,-1 0,1 0,-1 0,1 1,-1-2,0 1,0 0,1 0,-1 0,0-1,0 1,0-1,1 1,-1-1,0 0,0 0,-1 0,-138-21,-6-15,122 30,2-1</inkml:trace>
  <inkml:trace contextRef="#ctx0" brushRef="#br0" timeOffset="1502.882">1890 148,'-44'25,"2"2,0 2,2 2,-24 25,59-52,0 0,0 1,1 0,0 0,0 0,0 0,0 1,1-1,0 1,0 0,1 0,0 0,0 0,0 1,1-1,0 1,0-1,0 1,1-1,0 1,0-1,1 1,0-1,0 1,0-1,1 0,0 0,0 1,1-1,-1-1,1 1,2 2,1 0,0 1,1-1,0 0,1-1,0 1,0-1,0-1,1 0,0 0,0-1,0 0,1 0,0-1,0 0,0-1,0 0,1-1,-1 0,1-1,0 0,-1 0,1-1,0-1,-1 0,1 0,-1-1,1 0,-1-1,0 0,0 0,0-2,0 1,1-2,14-5,0-2,-1-1,-1-1,0 0,-1-2,0-1,15-17,-28 26,-1-1,0 0,0 0,-1-1,0 0,-1 0,-1-1,1 0,-2 0,0 0,0 0,-1-1,-1 1,0-1,0 0,-2 1,1-1,-2-1,-1 4,-1 1,0 0,-1 1,0-1,0 1,-1 0,0 0,-1 0,0 0,0 1,0 0,-1 1,0-1,0 1,-1 0,1 1,-1 0,0 0,-1 1,1 0,-1 0,0 1,0 0,0 1,-1 0,1 0,0 1,-1 0,1 1,-1 0,1 0,-5 2,-132 40,104-26</inkml:trace>
  <inkml:trace contextRef="#ctx0" brushRef="#br0" timeOffset="1789.999">1552 458,'37'-27,"1"3,1 0,1 3,1 1,41-13,-77 31,0 0,0 0,0 1,0-1,0 1,0 0,0 0,0 1,0 0,0 0,0 0,1 0,-1 1,0 0,0 0,0 0,0 1,0-1,-1 1,1 1,0-1,-1 0,1 1,-1 0,0 0,0 1,0-1,0 1,-1-1,0 1,1 1,4 5,-5-4,0-1,1 0,-1 0,1 0,1 0,-1-1,1 1,-1-1,1 0,0-1,1 1,-1-1,0 0,1-1,0 1,0-1,0 0,0 0,0-1,1 1,2-1,1 0,0-1,-1 0,1 0,0-1,-1 0,1-1,-1 0,1 0,-1-1,0-1,0 1,2-2,7-7</inkml:trace>
</inkml:ink>
</file>

<file path=ppt/ink/ink6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48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564 477,'-15'1,"-1"0,0 1,1 1,-1 0,1 1,0 1,0 0,1 1,-1 1,1 0,1 1,-1 0,1 1,1 1,0 0,0 1,1 0,0 0,1 1,0 1,1 0,-3 6,7-6,0 1,1 0,0 0,1 0,1 0,0 0,1 1,0-1,1 1,2 13,-1-22,0 0,0 1,1-1,0 0,0 0,0 0,1-1,0 1,0 0,0-1,1 0,-1 0,1 0,1 0,-1-1,1 1,-1-1,1 0,1 0,-1-1,0 0,1 0,0 0,-1 0,1-1,0 0,8 1,0 0,1 0,-1-1,0-1,1-1,-1 0,0 0,1-2,-1 0,0 0,0-2,0 1,-1-2,1 0,-1 0,0-1,0-1,-1 0,0-1,0-1,-1 1,0-2,2-1,6-7,-1 0,-1-1,0-1,-1-1,-2 0,0-1,-1 0,-1-1,-1 0,-2-1,0 0,3-16,-10 31,0 1,-1-1,0 1,0-1,-1 0,0 0,0 1,-1-1,-1 1,1-1,-1 0,-1 1,1 0,-2 0,1 0,-1 0,0 0,0 1,-1-1,0 1,-1 1,1-1,-1 1,-1 0,1 0,-1 0,0 1,0 0,0 1,-1-1,0 2,0-1,0 1,0 0,-1 0,1 1,0 1,-1-1,0 1,1 1,-1-1,-7 2,7 0,0 0,0 0,1 1,-1 1,0-1,1 1,-1 1,1 0,0 0,0 0,0 1,1 1,0-1,0 1,0 0,1 1,-1-1,2 1,-1 0,1 1,0-1,0 1,-2 8,6-13,0 0,1-1,0 1,-1 0,1 0,0 0,1 0,-1 0,0 0,1 0,0-1,-1 1,1 0,0 0,1-1,-1 1,0 0,1-1,-1 1,1-1,0 0,0 0,0 0,0 0,0 0,0 0,1 0,-1 0,3 0,81 31,-38-29,0-2,-1-2,1-2,0-2,0-3,-1-1,0-3,-1-1,0-3,10-6,-34 14,-1-1,0-1,0-1,-1 0,-1-2,1 0,-2-1,0-1,-1-1,0 0,-1-1,-1-1,0-1,-1 0,-1-1,-1 0,-1-1,-1 0,0 0,-2-1,0-1,3-14,-10 33,0 0,0 0,0 0,0 0,-1 0,1-1,-1 1,1 0,-1 0,0-1,-1 1,1 0,-1-1,1 1,-1 0,0 0,0 0,0 0,0 0,-1 0,1 0,-1 0,0 0,0 1,0-1,0 1,0-1,-1 1,1 0,-1 0,0 0,1 0,-1 0,0 1,0-1,0 1,0 0,0-1,0 2,-1-1,1 0,0 1,0-1,-1 1,1 0,-1 0,-6 4,-1 1,1 0,0 0,0 1,0 0,1 1,0 0,1 0,-1 1,1 0,1 1,-1-1,2 1,-1 1,1 0,1 0,-1 0,2 0,-1 1,2-1,-1 1,1 0,1 1,-1 7,2-12,0 0,0 0,1 0,0 1,0-1,0 0,1 0,0 0,1 0,0-1,0 1,0 0,1-1,-1 1,2-1,-1 0,1 0,0 0,0 0,0-1,1 1,0-1,0 0,1-1,-1 1,1-1,0 0,0-1,0 1,0-1,1-1,0 1,-1-1,1 0,2 0,195 21,-178-20,-19-4,0 1,0-1,1 1,-1 1,0-1,0 1,0 0,0 1,0 0,0 0,0 0,-1 1,1 0,-1 1,0-1,0 1,0 0,0 0,-1 1,1 0,-1 0,0 0,-1 1,1-1,-1 1,0 0,-1 1,0-1,2 4,-2 213,-4-199</inkml:trace>
  <inkml:trace contextRef="#ctx0" brushRef="#br0" timeOffset="287.449">0 1324,'48'10,"64"-7,32-8,15-9,1-11,-9-6,-10-3,-10 0,-13 0,-7 2,-9 6,-6 3,-11 5,-14 1,-20 3</inkml:trace>
</inkml:ink>
</file>

<file path=ppt/ink/ink6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1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29 177,'43'4,"29"-2,7-2,-6-1,-9-1,-12 1,-10-5,-6-1,-6 1,-7 1</inkml:trace>
  <inkml:trace contextRef="#ctx0" brushRef="#br0" timeOffset="270.315">0 459,'44'-5,"28"-1,6-5,1 0,-10 1,-10 3,-12 3,-8 1,-11 2</inkml:trace>
  <inkml:trace contextRef="#ctx0" brushRef="#br0" timeOffset="797.586">932 205,'29'-9,"28"-4,10 5,-2 5,-7 2,-14 6,-9 3,-11-1</inkml:trace>
  <inkml:trace contextRef="#ctx0" brushRef="#br0" timeOffset="1614.626">1327 543,'52'-8,"0"-2,-2-3,1-2,-2-2,21-11,-49 19,0 0,-1-1,0-1,-1-1,0-1,-1-1,0 0,-2-1,1-1,3-7,-13 15,-1 0,-1 0,0-1,0 1,0-1,-1-1,-1 1,1 0,-1-1,-1 0,0 0,-1 1,1-1,-2 0,0 0,0-3,0 11,-1 0,1 0,-1 0,1 0,-1 0,0 0,0 0,0 0,0 1,0-1,0 0,-1 0,1 1,0-1,-1 1,1 0,-1-1,0 1,1 0,-1 0,0 0,0 0,0 0,0 0,0 1,0-1,0 1,0-1,0 1,0 0,0 0,0-1,0 2,0-1,0 0,0 0,-2 1,-68 36,61-26,0 0,1 1,0 0,1 1,1 0,0 0,0 0,1 1,1 1,1-1,0 1,0 0,2 0,-1 3,3-11,1 0,0 0,0 0,0 0,1 0,0 0,0-1,1 1,0 0,0-1,0 1,1-1,0 0,0 1,1-2,-1 1,1 0,1-1,-1 1,1-1,0-1,0 1,0-1,1 1,0-1,5 2,-1 0,-1-1,1-1,1 0,-1 0,0-1,1-1,0 0,-1 0,1-1,0 0,0 0,0-2,0 1,0-1,-1-1,9-2,8-5,-1-1,-1-1,0-2,-1 0,0-1,-1-2,-1 0,0-2,-1 0,-1-1,-1-1,-1-1,1-2,-9 11,-1 0,0-1,0 1,-2-2,1 1,-2-1,0-1,0 1,-2-1,1 0,-1-3,-4 17,1 0,-1 0,1-1,-1 1,0 0,1-1,-1 1,0 0,0-1,0 1,0 0,0-1,0 1,-1 0,1 0,0-1,-1 1,1 0,0-1,-1 1,0 0,1 0,-1 0,0 0,0 0,1 0,-1 0,0 0,0 0,0 0,0 0,0 0,0 1,-1-1,1 0,0 1,0-1,0 1,-1-1,1 1,0 0,-1-1,1 1,0 0,-1 0,1 0,0 0,-1 0,1 0,0 0,0 1,-1-1,0 1,-64 36,54-26,1 1,0 0,1 1,0 0,1 1,1 0,0 1,1-1,0 1,1 1,1-1,1 1,0 0,1 0,0 0,1 15,2-25,0-1,1 1,-1 0,1 0,0-1,1 1,0-1,0 1,0-1,0 1,1-1,0 0,0 0,0 0,1-1,0 1,-1-1,2 0,-1 0,0 0,1-1,0 1,0-1,0 0,0-1,0 1,0-1,1 0,-1 0,5 0,3 1,-1 0,1-1,0-1,0 0,-1-1,1 0,0-1,0 0,-1-1,1-1,-1 0,1 0,7-5,1-2,-1-1,-1-1,0-1,-1 0,0-2,-1 0,-1-1,0 0,-1-2,-1 1,-1-2,0 0,-1 0,-1-2,3-9,-10 21,0-1,0 0,-1 0,0 0,-1 0,0-1,-1 1,0-1,-1 1,0-1,0 1,-1-1,-1 1,1-1,-2 1,3 7,-1 1,0 0,0 0,0 0,0 0,-1 0,1 0,0 0,-1 0,1 0,-1 0,0 1,1-1,-1 1,0-1,0 1,0 0,0 0,0 0,-1 0,1 0,0 0,0 1,-1-1,1 1,0-1,-1 1,1 0,0 0,-1 0,1 0,0 0,-1 1,1-1,0 1,-1-1,1 1,-2 1,-75 52,71-44,0 0,1 0,0 0,0 1,1 0,1 1,0-1,0 1,1 0,1 0,0 1,0-1,1 1,1-1,0 1,1 0,1-1,1 12,28 49,-18-55</inkml:trace>
  <inkml:trace contextRef="#ctx0" brushRef="#br0" timeOffset="2069.477">2794 516,'-74'69,"72"-57,20-20,151-125,-90 77,-78 57,0 0,1 0,-1 0,0 0,0 1,0-1,0 1,0-1,0 1,0-1,0 1,-1-1,1 1,-1 0,1-1,-1 1,1 0,-1-1,0 1,0 0,0 0,0-1,0 1,0 0,-1 0,1-1,-1 1,1 0,0 6,0-5,-1 1,2 0,-1-1,0 1,1 0,-1-1,1 1,0-1,0 1,1-1,-1 0,1 1,0-1,0 0,0 0,0 0,0 0,0 0,1-1,0 1,-1-1,1 1,0-1,0 0,0 0,1 0,-1-1,0 1,1-1,-1 0,1 0,-1 0,1 0,-1-1,1 1,0-1,-1 0,1 0,0 0,-1-1,1 1,2-1,0 0,0-1,0 1,0-1,-1 0,1 0,-1 0,1-1,-1 0,0 0,0 0,0-1,-1 0,1 0,-1 0,0 0,0-1,0 1,-1-1,0 0,0 0,0-1,0 1,-1-1,0 1,0-1,0 1,-1-1,0 0,0 0,0 0,-1 0,0 0,0 0,0 0,-2-5,-4-8</inkml:trace>
  <inkml:trace contextRef="#ctx0" brushRef="#br0" timeOffset="2650.518">3924 36,'-10'-1,"1"1,0 0,-1 0,1 1,0 1,-1-1,1 2,0-1,0 1,1 0,-1 1,1 0,-1 1,1 0,0 0,1 0,-1 1,1 0,1 1,-1-1,1 1,0 1,0-1,1 1,0 0,1 0,-1 0,1 1,1 0,0-1,0 1,1 1,0-1,1 0,-1 0,2 1,-1-1,2 0,-1 1,1-1,2 9,-1-4,0 0,1-1,0 0,1 0,1 0,0 0,1 0,0-1,1 0,0-1,1 1,0-1,1-1,0 0,1 0,0 0,0-2,1 1,0-1,1 0,-4-3,0-1,-1 0,1 0,1-1,-1 0,0 0,1-1,0 0,-1 0,1-1,0 0,0-1,0 0,0 0,-1-1,1 0,0 0,0-1,-1-1,1 1,-1-1,0-1,0 1,0-2,0 1,-1-1,1 0,-1 0,0-2,5-4,-1-1,0 0,-1-1,-1 0,0 0,-1-1,0 0,-1-1,0 0,-2 0,0 0,0-1,-1 0,0-9,-2 15,-1 0,-1-1,0 1,0-1,-1 1,0-1,-1 1,0 0,0 0,-1 0,-1 0,0 0,0 1,-1-1,0 1,0 0,-1 1,0-1,-1 1,0 0,0 1,-8-7,0 5,0 0,-1 0,0 2,0 0,0 1,-1 0,0 2,0 0,-1 0,1 2,-1 0,1 1,-1 1,-12 1,-6 0</inkml:trace>
  <inkml:trace contextRef="#ctx0" brushRef="#br0" timeOffset="2897.847">3444 318,'122'-5,"0"-6,44-13,56-11,-218 35,1 0,-1 1,0-1,1 1,-1 0,0 1,0-1,0 1,0 0,0 0,0 0,0 0,0 1,-1-1,1 1,-1 0,0 0,0 0,0 0,0 1,-1 0,1-1,-1 1,0 0,0 0,0 0,-1 0,1 0,-1 0,0 3,0-3,0 0,0 0,1 0,-1-1,1 1,0 0,0-1,0 1,0-1,1 1,-1-1,1 0,0 0,0 0,0 0,0-1,1 1,-1-1,1 0,-1 0,1 0,0-1,0 1,0-1,0 0,0 0,0 0,0 0,0-1,0 0,0 0,0 0,0 0,1 0,-1-1,0 0,0 0,0 0,0-1,0 1,18-10,-2-1</inkml:trace>
</inkml:ink>
</file>

<file path=ppt/ink/ink6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0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34,'-14'0,"-1"0,4-5,7-1,5-5,2 0</inkml:trace>
  <inkml:trace contextRef="#ctx0" brushRef="#br0" timeOffset="269.748">355 6,'-4'4,"-2"8,0 0</inkml:trace>
</inkml:ink>
</file>

<file path=ppt/ink/ink6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0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53,'-21'13,"2"1,-1 1,2 0,0 2,1 0,1 0,1 2,0 0,1 1,1 0,1 1,1 0,1 1,1 0,1 1,0 0,2 0,1 1,1 0,1-1,0 17,3-33,0 1,1-1,0 1,1-1,0 0,0 0,0 0,1 0,0 0,0 0,1-1,0 1,0-1,0 0,1 0,0 0,0-1,0 0,1 0,0 0,0-1,0 0,1 0,-1 0,1-1,0 0,0 0,0-1,0 0,0 0,0-1,1 1,-1-2,3 1,15-3,0-1,0-2,-1 0,1-2,-1 0,-1-2,0 0,0-2,0 0,-2-2,1 0,-2-2,0 0,11-11,-14 13,-1-1,0 0,-1-1,0-1,-1 0,-1-1,-1 0,0-1,-2-1,0 1,0-2,-2 1,-1-1,0-1,-1 1,-2-1,0 0,1-21,-6 35,1 0,-2 0,1 0,-1 0,0 1,0-1,-1 1,0 0,0-1,-1 1,1 1,-1-1,-1 0,1 1,-1 0,0 0,0 0,0 1,-1 0,1 0,-1 0,0 0,0 1,-1 0,1 0,-1 1,-6-2,-4-1,0 1,0 1,-1 0,1 1,-1 1,0 1,1 0,-1 1,0 1,-10 3,-141 55,129-41</inkml:trace>
  <inkml:trace contextRef="#ctx0" brushRef="#br0" timeOffset="359.977">1 420,'52'8,"1"-3,0-1,0-4,0-1,0-3,32-7,-45 2,-35 7,1 1,-1-1,0 1,1 0,0 0,-1 0,1 1,0 0,-1 0,1 0,-1 1,1 0,0 0,-1 0,0 1,1-1,3 3,41 17,-37-22</inkml:trace>
</inkml:ink>
</file>

<file path=ppt/ink/ink6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3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0,'284'1,"-283"-1,0 0,-1 0,1 0,0-1,0 1,0 0,0 1,0-1,-1 0,1 0,0 0,0 0,0 1,0-1,-1 0,1 1,0-1,0 1,-1-1,1 1,0-1,-1 1,1-1,0 1,-1 0,1-1,-1 1,1 0,-1 0,1-1,-1 1,0 0,1 0,-1 0,0 0,0-1,0 1,1 0,-1 0,0 0,0 0,0 0,0-1,0 1,-1 0,1 0,0 0,0 0,-1-1,1 1,0 0,-1 0,1 0,-1-1,1 1,-1 0,1-1,-1 1,1 0,-1-1,-38 42,-86 47,124-88,0-1,0 1,1 0,-1 0,0 0,0 0,1 0,-1 0,1 0,-1 0,1 1,-1-1,1 0,0 0,-1 0,1 0,0 1,0-1,0 0,0 0,0 1,0-1,0 0,1 0,-1 0,0 1,1-1,-1 0,0 0,1 0,0 0,-1 0,1 0,0 0,-1 0,1 0,0 0,0 0,0 0,0-1,0 1,0 0,0-1,0 1,0 0,0-1,0 0,0 1,0-1,1 1,-1-1,0 0,65 14,-37-13,0-1,-1-1,1-1,-1-2,1-1,-1-1,-1-1,26-11,-35 11</inkml:trace>
</inkml:ink>
</file>

<file path=ppt/ink/ink6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7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1,'-5'9,"-2"9,-4 5,-5 4,-5 2,-3 1,-3 0,-1-5,3-2,3-4,3-2,7-3</inkml:trace>
</inkml:ink>
</file>

<file path=ppt/ink/ink6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8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1 706,'0'-12,"0"36,0-10,0 13,12 117,-10-139,-1 0,1-1,0 1,0 0,0-1,0 1,1-1,0 0,0 0,0 0,1 0,-1-1,1 1,0-1,0 0,0 0,0 0,0-1,1 1,-1-1,1 0,0-1,-1 1,1-1,0 1,4-1,4-2,0-1,-1 0,1-1,-1-1,0 0,0 0,0-1,0-1,-1 0,0 0,0-1,-1 0,0-1,0-1,-1 1,0-1,0-1,-1 0,2-4,93-111,-103 124,0 1,0 0,0-1,0 1,0-1,1 1,-1-1,0 1,0 0,0-1,1 1,-1 0,0-1,0 1,1 0,-1-1,0 1,1 0,-1 0,0-1,1 1,-1 0,1 0,-1-1,0 1,1 0,-1 0,1 0,-1 0,1 0,-1 0,0 0,1 0,-1 0,1 0,-1 0,1 0,-1 0,0 0,1 0,-1 0,1 1,-1-1,0 0,1 0,-1 0,1 1,-1-1,0 0,1 0,-1 1,0-1,0 0,1 1,-1-1,0 0,0 1,1-1,-1 1,0-1,0 0,0 1,1 0,2 33,-3-23,0-6,0 0,0 0,0 0,1 0,-1 0,1 0,0 0,1-1,-1 1,1 0,0-1,0 1,0-1,1 1,0-1,0 0,0 0,0-1,0 1,1 0,0-1,0 0,0 0,0 0,0 0,0-1,1 0,-1 0,1 0,2 0,8-1,0-1,0 0,0-1,0-1,0 0,-1-2,1 1,-1-2,0 0,0 0,0-1,0-1,-1-1,-1 0,1 0,-1-1,0-1,-1 0,-1 0,2-2,-8 8,0 0,0 0,0 0,-1 0,0-1,1 0,-1 0,-1 1,1-2,-1 1,0 0,0 0,0-1,-1 1,0-1,0 1,0-1,-1 1,0-3,-3-10</inkml:trace>
  <inkml:trace contextRef="#ctx0" brushRef="#br0" timeOffset="4753.018">1158 1,'13'111,"-2"38,-62 190,38-254,-4 110,17-194,0 0,-1 1,1-1,0 0,0 1,0-1,0 1,0-1,1 0,-1 1,0-1,0 0,1 1,-1-1,1 0,-1 1,1-1,0 0,0 0,-1 0,1 0,0 1,0-1,0 0,0-1,0 1,0 0,0 0,0 0,1-1,-1 1,0 0,0-1,1 1,-1-1,0 0,1 1,-1-1,1 0,-1 0,0 0,1 0,-1 0,0 0,1 0,-1 0,1-1,-1 1,0 0,1-1,-1 1,0-1,0 0,0 1,1-1,-1 0,0 0,0 0,0 0,0 0,0 0,0 0,0 0,-1 0,1 0,0-1,67-102,-44 82,1 1,1 2,1 0,0 1,25-10,6-6,-52 30,-2 1,-1 0,1 1,0-1,-1 1,1-1,0 1,1 1,-1-1,0 0,0 1,1 0,-1 0,1 0,-1 1,1 0,-1-1,1 1,-1 1,1-1,-1 1,2 0,-5 1,0 1,0-1,0 1,0-1,-1 1,1-1,-1 1,1 0,-1-1,0 1,0 0,0-1,-1 1,1 0,0-1,-1 1,0-1,0 1,0-1,0 1,0-1,0 0,0 1,-2 0,1 2,-52 165,53-168,0 0,0 0,0 0,0 0,1 0,-1 0,0 1,1-1,-1 0,1 0,0 0,0 1,0-1,0 0,0 0,0 1,1-1,-1 0,1 0,0 0,-1 0,1 0,0 0,0 0,0 0,1 0,-1 0,0 0,1 0,-1-1,1 1,-1-1,1 1,0-1,0 0,0 1,0-1,-1 0,2 0,-1 0,0-1,0 1,0 0,0-1,0 0,1 1,-1-1,0 0,0 0,1 0,-1 0,0-1,0 1,0 0,2-1,13-9,-3-2</inkml:trace>
  <inkml:trace contextRef="#ctx0" brushRef="#br0" timeOffset="5751.396">1779 791,'33'0,"-1"-2,0-2,0-1,0-1,-1-1,0-2,0-2,-1 0,19-12,-43 21,0 0,0-1,-1 0,1 0,-1 0,0-1,0 0,0 0,0 0,-1 0,0-1,0 0,0 0,0 0,-1 0,0 0,0-1,0 0,-1 1,1-1,-1 0,-1 0,2-6,-6 9,1 0,0-1,-1 1,0 1,0-1,0 0,0 1,0-1,-1 1,1 0,-1 0,1 0,-1 1,0-1,1 1,-1 0,0 0,0 0,0 1,0-1,0 1,0 0,0 0,0 0,0 1,0-1,0 1,0 0,0 0,-1 1,-11 2,1 1,0 0,1 1,0 1,0 0,0 1,1 0,0 1,0 1,1 0,0 0,1 1,0 1,1 0,1 0,-1 1,2 0,0 1,-4 10,10-21,0 0,1 0,0 0,-1 0,1 1,1-1,-1 0,0 1,1-1,-1 1,1-1,0 1,0-1,1 1,-1-1,1 1,-1-1,1 0,0 1,1-1,-1 0,0 0,1 0,0 0,0 0,0 0,0 0,0 0,0-1,1 1,-1-1,1 0,0 0,0 0,0 0,0 0,0 0,2 0,16 5,-1-1,1-1,0-1,1-1,-1 0,0-2,1 0,-1-2,1 0,-1-2,1 0,-1-1,0-2,-1 0,19-8,8-4,-1-2,-1-1,-2-3,0-2,-1-1,-2-2,36-34,-68 57,1-2,-1 1,0-1,-1 0,0-1,0 0,-1 0,0 0,0-1,-1 0,0 0,-1 0,0 0,-1-1,0 0,-1 0,0 0,-1 0,0-2,-1 11,0-1,-1 1,0-1,1 1,-1-1,0 1,0-1,0 1,-1 0,1 0,0 0,-1-1,1 1,-1 1,0-1,0 0,0 0,0 1,0-1,0 1,0-1,-1 1,1 0,0 0,-1 0,1 0,-1 1,1-1,-1 1,1-1,-1 1,1 0,-1 0,1 0,-1 0,0 0,-90 31,-17 55,109-85,0-1,0 1,0 0,0 0,0-1,1 1,-1 0,0 0,0 0,1 0,-1 0,1 0,-1 0,1 0,-1 1,1-1,0 0,-1 0,1 0,0 0,0 1,0-1,0 0,0 0,0 0,0 1,1-1,-1 0,0 0,1 0,-1 0,1 0,-1 0,1 0,-1 0,1 0,0 0,-1 0,1 0,0 0,0 0,0 0,0-1,0 1,-1 0,2-1,-1 1,0 0,0-1,0 0,0 1,0-1,0 0,0 1,1-1,-1 0,0 0,0 0,0 0,1 0,201 1,-200-1,0 1,0-1,0 1,0 0,-1 0,1 0,0 0,-1 0,1 1,-1-1,1 1,-1 0,0 0,1-1,-1 2,0-1,0 0,-1 0,1 1,0-1,-1 1,0-1,1 1,-1-1,0 1,0 0,0 0,-1 0,1-1,-1 1,0 0,1 0,-1 0,0 0,-1 0,1 0,0 0,-1-1,0 1,0 0,0 0,0 0,0-1,0 1,-1-1,1 1,-2 1,-6 14,-17 59,26-75,0 0,-1 0,1 0,0 0,1 0,-1 0,0 0,1 0,-1 0,1-1,-1 1,1 0,0 0,0 0,-1-1,1 1,1 0,-1-1,0 1,0-1,1 0,-1 1,0-1,1 0,-1 0,1 0,0 0,-1 0,1 0,0 0,0 0,0-1,-1 1,1-1,0 1,0-1,2 0,21 1,0-1,-1-2,1 0,-1-1,1-2,-1-1,0 0,-1-2,1-1,-2-1,1 0,-2-2,14-9,-16 11,0-1,0 0,-1-1,0-2,-1 1,-1-2,0 0,-1-1,-1-1,0 0,-1-1,1-4,-11 16,29-67,-31 72,0-1,-1 0,1 1,-1-1,0 0,1 0,-1 1,0-1,0 0,0 0,0 0,0 1,-1-1,1 0,-1 0,1 1,-1-1,1 0,-1 1,0-1,0 1,0-1,0 1,0-1,0 1,0-1,0 1,-1 0,1 0,0 0,-1 0,1 0,-1 0,1 0,-1 0,0 0,1 1,-1-1,0 1,-7 0,1 0,-1 1,0 1,1-1,0 2,-1-1,1 1,0 0,0 0,0 1,1 1,-1-1,1 1,0 0,-1 2,-4 0,-5 3,0 1,0 1,1 0,0 1,1 1,1 0,0 1,1 0,0 1,1 1,2 0,-1 1,2 0,0 0,-3 13,11-26,0 0,0 0,0 1,1-1,0 0,0 0,1 1,-1-1,1 0,0 0,0 1,1-1,0 0,0-1,0 1,0 0,1 0,0-1,0 0,0 1,0-1,1 0,-1-1,1 1,0 0,0-1,1 0,-1 0,1-1,-1 1,1-1,0 0,0 0,0 0,1-1,33 13,1-3,0-1,1-2,0-2,0-1,0-2,0-3,1-1,21-4,94-19,-131 20</inkml:trace>
</inkml:ink>
</file>

<file path=ppt/ink/ink6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44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1612,'51'-25,"-16"9,-1-1,-1-1,-1-2,0-1,-2-2,9-9,35-46,-4-3,-3-3,54-90,-121 173,9-11,0 0,-1 0,-1 0,0-1,0 0,-1-1,-1 0,-1 0,0 0,0 0,-2 0,1-4,-3 15,-1-1,0 1,1 0,-1-1,0 1,-1 0,1 0,0 0,-1 0,0 0,0 0,0 0,0 0,0 1,0-1,-1 1,1 0,-1-1,0 1,0 0,0 1,0-1,0 0,0 1,0 0,0 0,-1 0,1 0,0 0,-1 0,1 1,0 0,-1 0,1 0,-1 0,1 0,-1 1,1-1,0 1,-1 0,1 0,0 0,0 1,0-1,0 1,0 0,0 0,0 0,-2 1,-5 2,0 0,0 1,0 0,0 1,1 0,0 0,1 1,0 0,0 0,0 1,1 0,0 1,1-1,0 1,1 0,0 1,0-1,1 1,1 0,0 0,0 1,1-1,1 0,0 1,0-1,1 1,0 0,1 0,6 3,0 0,1 0,0-1,1 0,1-1,0 0,1 0,1-1,-1-1,2 0,0 0,0-1,1-1,0 0,0-1,1-1,0 0,1-1,-1-1,1 0,9 1,-15-3,0-1,0-1,0 0,1 0,-1-1,0 0,1 0,-1-2,0 1,0-1,0-1,0 1,0-2,0 1,-1-2,1 1,-1-1,0 0,-1-1,1 0,5-7,8-8,-1-1,-1-1,-1-1,-1-1,-1-1,-1 0,-2-1,0-1,-2 0,-1-1,-9 24,1 0,-1 0,0-1,0 1,-1-1,1 1,-1-1,0 1,-1-1,0 0,1 0,-2 1,1-1,-1 0,0 1,0-1,0 1,-1-1,0 1,0-1,-2-2,1 8,0-1,0 1,0-1,0 1,0 0,0 0,0 0,0 0,0 1,0 0,0-1,0 1,0 0,0 0,0 0,0 1,0-1,1 1,-1 0,1-1,-1 1,1 0,0 0,0 1,0-1,0 0,0 1,0-1,0 1,1 0,0 0,-2 2,-7 12,0 1,1 1,0-1,2 1,0 1,1-1,1 1,1 1,3-14,0 1,0-1,1 1,0-1,0 1,1-1,0 1,0-1,1 1,0-1,0 0,1 0,-1 0,2 0,-1 0,1-1,0 1,0-1,1 0,0 0,0-1,0 1,1-1,5 3,1-1,0 0,0 0,1-1,-1-1,1 0,0-1,1-1,-1 0,1 0,-1-1,1-1,0 0,0-1,-1-1,1 0,0-1,-1 0,1-1,-1-1,0 0,0 0,0-2,11-6,-6 4,-1 0,0-2,-1 0,-1-1,1 0,-2-1,1-1,10-13,-12 13,-1-1,0-1,0 0,-2-1,0 0,0 0,-2-1,0 0,-1-1,-1 0,0 0,-1 0,-2-1,0 1,0-1,-2 0,0-6,-1 21,0-1,-1 1,0-1,1 1,-1-1,-1 1,1 0,-1-1,1 1,-1 0,-1 0,1 0,0 0,-1 1,0-1,0 1,0-1,0 1,0 0,-1 0,0 1,1-1,-1 1,0-1,0 1,0 0,-1 1,1-1,0 1,-1 0,1 0,-1 0,1 0,-1 1,1 0,-1 0,1 0,-1 1,1-1,-1 1,1 0,-1 0,1 1,0-1,0 1,-1 1,-3 3,1 0,1 0,-1 1,1 0,0 0,1 1,0 0,0 0,0 0,1 1,0-1,1 1,0 0,1 0,-1 0,2 0,-1 0,1 1,1-1,0 0,0 1,1-1,0 0,0 1,1-1,0 0,1 0,0 0,0-1,1 1,0-1,1 0,0 0,1 1,19 22,1-1,2-2,1 0,1-2,13 7,-26-17,-3-2</inkml:trace>
  <inkml:trace contextRef="#ctx0" brushRef="#br0" timeOffset="587.257">1836 1075,'-113'147,"112"-146,-2 3,1 0,-1-1,1 1,0 0,0 1,0-1,0 0,1 0,0 1,0-1,0 1,0-1,1 1,0 0,0 2,1-7,0 0,0 1,0-1,0 0,1 0,-1 0,0 0,0 0,0 0,1 0,-1 0,0 0,0 0,0-1,0 1,0 0,1-1,-1 1,0-1,0 1,0-1,0 0,0 0,-1 1,1-1,0 0,0 0,0 0,-1 0,1 0,0 0,-1 0,1 0,-1 0,1-1,0 1,23-29,-1 0,-2-1,-1-2,12-26,-32 58,-1 0,1 0,0 0,0 1,0-1,0 0,0 0,0 0,0 0,0 1,1-1,-1 0,0 0,0 1,1-1,-1 0,0 0,1 1,-1-1,1 0,-1 1,1-1,-1 0,1 1,-1-1,1 1,0-1,-1 1,1-1,0 1,-1 0,1-1,0 1,0 0,0-1,-1 1,1 0,0 0,0 0,-1 0,1 0,0 0,0 0,0 0,0 0,-1 0,1 0,0 1,0-1,-1 0,1 0,0 1,0-1,-1 0,1 1,0-1,-1 1,1-1,0 1,-1 0,1-1,-1 1,1-1,-1 1,1 0,-1 0,6 23,-6-19,0 0,1 0,-1 0,1 1,1-1,-1 0,1-1,0 1,0 0,0 0,0-1,1 1,0-1,0 0,0 0,1 0,-1 0,1 0,0-1,0 0,0 0,0 0,1 0,-1-1,1 1,0-1,4 1,-5-2,0 0,0 0,1-1,-1 0,0 0,0 0,1 0,-1-1,0 0,1 1,-1-2,0 1,0 0,0-1,0 0,0 0,-1 0,1 0,0-1,-1 1,0-1,1 0,-1 0,0 0,-1 0,1-1,0 1,-1-1,0 0,0 1,1-3,2-4,-1-1,0-1,0 1,-1 0,0-1,-1 0,0 0,-1 0,-1 1,0-1,0-1,-4-11,-3 5</inkml:trace>
  <inkml:trace contextRef="#ctx0" brushRef="#br0" timeOffset="4104.069">3529 369,'25'261,"-22"-8,-30-99,30-154,3-10</inkml:trace>
  <inkml:trace contextRef="#ctx0" brushRef="#br0" timeOffset="4456.754">3840 455,'-65'62,"24"-24,2 2,1 1,2 2,2 2,32-44,1 0,-1 0,1 0,0 0,-1 0,1 1,0-1,-1 0,1 1,0-1,0 1,0 0,1-1,-1 1,0 0,0-1,1 1,-1 0,1 0,0-1,-1 1,1 0,0 0,0 0,0 0,0-1,1 1,-1 0,0 0,1 0,0-1,-1 1,1 0,0 0,0-1,-1 1,1-1,0 1,1-1,-1 1,0-1,0 0,1 1,-1-1,1 0,-1 0,1 0,-1 0,1 0,0-1,-1 1,1 0,0-1,0 1,0-1,76 0,-72-2,1 0,-1 1,1 0,0 1,0-1,-1 1,1 1,0-1,0 1,-1 0,1 1,-1 0,1 0,-1 0,0 0,1 1,-1 0,0 1,-1-1,1 1,-1 0,0 1,0-1,0 1,3 4,7 27,-14-32,0 0,0-1,0 1,1 0,-1-1,1 1,0-1,0 1,0-1,0 0,1 0,-1 0,1 0,0 0,0-1,0 1,0-1,3 2,5-2</inkml:trace>
  <inkml:trace contextRef="#ctx0" brushRef="#br0" timeOffset="5734.119">4207 482,'-22'137,"20"-111,-1 0,-1 0,-1-1,-1 0,-1 0,-2 0,0-1,-3 2,10-22,-7 10,1 1,0 0,1 0,1 0,0 1,2 0,-1 1,2 0,2-16,1 1,0 0,0 0,0 0,0 0,0-1,0 1,0 0,1 0,-1 0,1 0,-1-1,1 1,-1 0,1-1,0 1,0 0,0-1,0 1,0-1,1 1,-1-1,0 0,1 1,-1-1,0 0,1 0,0 0,-1 0,1 0,0-1,-1 1,1 0,0-1,0 1,-1-1,1 0,0 1,0-1,0 0,0 0,-1 0,3-1,81-17,60-17,-109 23,-30 6</inkml:trace>
  <inkml:trace contextRef="#ctx0" brushRef="#br0" timeOffset="6660.236">4517 257,'73'-28,"-65"24,1 0,-1 1,1 0,0 0,0 1,0 0,0 1,0 0,1 1,-1-1,9 2,-17 0,1-1,-1 1,0-1,0 1,1 0,-1-1,0 1,0 0,0 0,0 0,0 0,0 0,0 0,-1 0,1 0,0 0,0 0,-1 0,1 1,-1-1,1 0,-1 0,0 1,1-1,-1 0,0 1,0-1,0 0,0 1,0-1,0 0,0 1,0-1,-1 0,1 1,0-1,-1 0,1 0,-1 1,0-1,1 0,-1 0,0 0,0 0,0 1,-37 51,35-50,-50 67,52-68,0-1,1 1,-1 0,0 0,1-1,-1 1,1 0,-1 0,1 0,0 0,0-1,0 1,0 0,0 0,0 0,0 0,1 0,-1 0,1-1,-1 1,1 0,0 0,0-1,0 1,0 0,0-1,0 1,0-1,0 1,0-1,1 0,-1 0,1 1,-1-1,1 0,-1 0,1 0,0-1,0 1,-1 0,1 0,0-1,0 1,7 0,0 1,-1-2,1 1,0-1,0 0,-1-1,1 0,0 0,-1-1,1 0,-1-1,1 0,-1 0,0-1,6-3,51-16,-45 19</inkml:trace>
  <inkml:trace contextRef="#ctx0" brushRef="#br0" timeOffset="7503.906">3219 1329,'77'1,"211"-13,141-40,335-73,-371 116,-370 9</inkml:trace>
  <inkml:trace contextRef="#ctx0" brushRef="#br0" timeOffset="9574.345">4065 1527,'-2'1,"0"0,0 1,0 0,0-1,1 1,-1 0,1 0,-1 0,1 0,0 0,0 0,0 0,0 1,0-1,0 0,0 1,1-1,-1 0,1 1,0-1,0 1,0-1,0 0,0 3,0-2,-15 193,-3 4,14-149,-2-33</inkml:trace>
  <inkml:trace contextRef="#ctx0" brushRef="#br0" timeOffset="9874.093">3614 1612,'384'-110,"-136"56,-240 53,-3-1,0 0,0 1,1 0,-1 0,0 0,1 1,-1 0,1 0,-1 0,0 1,1-1,-1 1,0 1,0-1,1 1,-1 0,0 0,0 0,3 3,-7-4,-1 0,1 1,0-1,-1 0,1 1,-1-1,1 1,-1-1,0 1,0-1,1 1,-1-1,0 1,-1 0,1-1,0 1,0-1,-1 1,1-1,0 1,-1-1,0 0,1 1,-1-1,0 1,0-1,1 0,-1 0,-1 1,-9 10</inkml:trace>
  <inkml:trace contextRef="#ctx0" brushRef="#br0" timeOffset="10136.295">3698 2176,'38'-9,"28"-9,7-1,-5 3,-8-1,-10 3,-8-1,-7 1,-5 4,-7-1,-7 1</inkml:trace>
  <inkml:trace contextRef="#ctx0" brushRef="#br0" timeOffset="10774.118">4630 1780,'-190'296,"180"-274,39-50,228-234,-255 260,-1 0,1 0,-1 0,0 0,1 0,0 0,-1 0,1 0,0 1,0-1,0 1,0 0,0-1,0 1,0 0,1 0,-1 0,0 0,1 1,-1-1,1 1,-1-1,0 1,1 0,-1 0,1 0,-1 0,1 1,-1-1,0 0,1 1,-1 0,1 0,-1-1,0 1,2 1,1 6,0 1,-1-1,0 1,0-1,-1 1,0 0,-1 1,0-1,0 0,-1 1,0 2,14 55,36 21,-50-87,-1 0,1-1,-1 1,1 0,-1 0,0 0,1-1,-1 1,0 0,0 0,0 0,0 0,0 0,0-1,0 1,0 0,0 0,0 0,0 0,0 0,-1-1,1 1,0 0,-1 0,1 0,-1-1,1 1,-1 0,1 0,-1-1,1 1,-1 0,1-1,-1 1,0-1,0 1,1-1,-1 1,0-1,0 0,1 1,-1-1,0 0,0 1,0-1,0 0,1 0,-1 0,0 0,0 0,0 0,0 0,0 0,0 0,0-1,-49-11,-131-72,163 72</inkml:trace>
  <inkml:trace contextRef="#ctx0" brushRef="#br0" timeOffset="13089.784">2796 144,'110'-34,"-106"33,-1 1,1 0,0 0,-1 1,1-1,-1 1,1-1,-1 1,1 0,-1 1,1-1,-1 1,0-1,0 1,0 0,0 0,0 0,0 0,0 1,-1-1,1 1,-1 0,0 0,1 0,-1 0,-1 0,1 0,0 0,-1 1,1 0,29 161,-23-91,4 52,-5 1,-9 91,1-85,0 632,29-528,-5-104,-23-134,0 0,1 1,-1 0,1-1,0 1,-1-1,1 1,-1 0,1-1,0 1,-1 0,1 0,0-1,-1 1,1 0,0 0,-1 0,1 0,0 0,-1 0,1 0,0 0,-1 0,1 0,0 0,-1 1,1-1,0 0,-1 0,1 1,0-1,-1 0,1 1,-1-1,1 0,-1 1,1-1,-1 1,1-1,-1 1,1 0,-1-1,1 1,-1-1,0 1,5-32,-1 0,-1-1,-2 1,-1-1,-3-9,1-28,-9-307,-30-51,41 362,3-1,2 1,3 0,4 1,2-4,-9 44,52-212,-49 213,1 0,0 0,2 1,0 1,2 0,0 0,9-9,-11 20,0 1,0 0,1 1,0 0,1 1,-1 0,1 1,1 1,-1 0,1 0,0 1,0 1,0 1,1 0,10 0,425-53,-79 38,111-39,-403 46,1 3,0 5,16 3,-65-1,-28-1,0 1,0 0,0-1,0 1,-1 0,1 0,0 1,0-1,0 1,0-1,0 1,0 0,0 0,-1 0,1 0,0 1,-1-1,1 1,-1 0,1-1,-1 1,0 0,0 0,0 1,0-1,0 0,0 1,-1-1,1 1,-1-1,0 1,0 0,0 0,0 0,0-1,0 1,-1 1,-25 136,-6-22,29-96</inkml:trace>
  <inkml:trace contextRef="#ctx0" brushRef="#br0" timeOffset="18808.387">2343 849,'81'-1,"150"1,-173-16,-52 11</inkml:trace>
  <inkml:trace contextRef="#ctx0" brushRef="#br0" timeOffset="19461.629">2316 1047,'254'-1,"-122"-25,-132 26,-1 0,1 0,0 1,-1-1,1 0,0 0,0 0,-1 0,1 1,0-1,0 0,-1 0,1 0,0 1,0-1,0 0,-1 0,1 1,0-1,0 0,0 1,0-1,0 0,-1 1,1-1,0 0,0 0,0 1,0-1,0 0,0 1,0-1,0 0,0 1,0-1,1 0,-1 1,0-1,0 0,0 1,0-1,0 0,0 0,1 1,-1-1,0 0,0 0,0 1,1-1,-1 0,0 0,0 0,1 1,-1-1,0 0,1 0,-1 0,0 0,-12 6</inkml:trace>
</inkml:ink>
</file>

<file path=ppt/ink/ink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31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1 565,'38'5,"32"-3,9-3,1 0,-9 0,-11-1,-12 1,-13-4,-9-2,-7-4,-8 0</inkml:trace>
  <inkml:trace contextRef="#ctx0" brushRef="#br0" timeOffset="237.909">227 368,'-5'43,"-2"29,1 7,6-6,3-9,1-12,5-9,0-8,-1-5,3-7,5-8,-2-6</inkml:trace>
  <inkml:trace contextRef="#ctx0" brushRef="#br0" timeOffset="852.512">848 453,'-25'33,"2"1,1 0,2 2,1 0,2 2,-10 32,26-68,0 0,-1 1,1-1,0 1,0-1,0 1,0 0,1-1,-1 1,1 0,-1-1,1 1,0 0,0 0,1-1,-1 1,0 0,1 0,0-1,-1 1,1 0,0-1,0 1,1-1,-1 0,0 1,1-1,0 0,-1 0,1 1,0-1,0-1,0 1,0 0,1 0,-1-1,0 1,1-1,-1 0,1 0,0 0,11 1,1 0,0-2,0 0,0 0,0-2,0 1,0-2,-1 0,1-1,-1 0,0-2,0 1,1-2,102-106,41-68,-150 169,0-1,0 0,-1 0,0-1,-2 1,1-1,-2-1,0 1,0-1,-1 0,-1 0,-1 0,0 0,-1-12,-1 23,0-1,0 1,0 0,0 0,-1-1,0 1,0 0,0 0,0 1,0-1,-1 0,0 1,0-1,0 1,0 0,0 0,0 0,-1 0,0 1,1 0,-1-1,0 1,0 0,0 1,-1-1,1 1,0 0,0 0,-1 0,1 1,-1-1,1 1,-1 0,1 0,0 1,-1-1,1 1,-1 0,1 0,0 1,-4 1,-3 1,0 0,1 1,0 0,0 1,0 0,1 1,0-1,0 2,0 0,1 0,0 0,1 1,0 0,0 0,1 1,0 0,1 0,0 0,1 1,-1 3,-4 11,2 0,1 0,0 0,2 1,2-1,0 1,1 0,3 17,5 16,3 0,2-1,16 46,-9-38,-11-35,-1-13,-2 0,0 0,0 1,-2-1,-1 1,0 0,-1 0,-1 0,-1 0,0 0,-2-1,-3 14,-16 3,12-30</inkml:trace>
  <inkml:trace contextRef="#ctx0" brushRef="#br0" timeOffset="1190.588">1496 1,'142'458,"-134"-434,-1 0,-1 1,-1-1,-2 2,0-1,-1 0,-2 0,-1 1,0-1,-2 0,-1 0,-1 0,-2-1,0 0,-3 6,-3-5,-1-1,-1 0,-2-1,0 0,-1-2,-1 0,-1-1,-1-1,0 0,-2-2,0-1,-1-1,-11 5,12-7,5-2</inkml:trace>
</inkml:ink>
</file>

<file path=ppt/ink/ink6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09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424 324,'18'70,"-4"0,-2 1,-4 1,-2 14,-8 202,-28-124,21-140</inkml:trace>
  <inkml:trace contextRef="#ctx0" brushRef="#br0" timeOffset="519.9">1 522,'33'-37,"3"2,0 2,3 1,0 2,2 2,1 1,1 3,1 1,27-8,-51 22,0 1,0 1,1 1,0 0,0 2,1 1,-1 0,1 2,-1 0,1 2,0 0,9 2,-24 0,-1-1,1 1,-1 0,0 0,0 0,0 1,0 0,-1 1,1-1,-1 1,0 0,-1 0,1 0,-1 1,0 0,0 0,-1 0,1 0,-2 0,1 1,-1-1,1 1,-2 0,1 0,-1-1,0 1,-1 0,1 0,-1 0,-1 0,1 0,-1 0,-1 0,1 0,-1 0,0-1,0 1,-3 4,-7 14,-1 1,-1-2,-2 0,0-1,-1 0,-1-1,-13 10,-83 117,113-147,-1 0,1 1,-1-1,1 0,0 0,0 1,0-1,0 0,0 1,0-1,1 1,-1-1,1 1,0-1,-1 1,1 0,1-1,-1 1,0-1,1 1,-1-1,1 1,-1-1,1 1,0-1,0 1,1-1,-1 0,0 0,1 0,-1 0,1 0,0 0,-1 0,1 0,0 0,0-1,2 2,8 2,0-1,0 0,1 0,-1-1,1-1,-1 0,1-1,10 0,17 2,3 2,-17-3,1 1,-1 1,0 1,-1 1,0 2,2 1,-24-8,1 1,-1 0,1-1,-1 1,0 0,0 1,0-1,0 0,0 1,0 0,-1 0,1-1,-1 1,0 1,0-1,0 0,0 1,-1-1,1 1,-1-1,0 1,0-1,0 1,0 0,-1 0,0 0,0-1,0 1,0 0,0 0,-1 0,1-1,-1 1,0 0,0-1,-1 1,1-1,-1 1,0-1,0 0,0 1,0-1,0 0,-1 0,0 1,-16 16,0 0,-1-1,-1 0,-1-2,0-1,-1 0,-1-2,-3 1,-1 1,-1 2,-1-2,-1-1,-1-1,0-2,0-1,-1-1,-1-2,-2-1,34-6,1-1,-1 1,1 0,-1-1,1 1,-1-1,1 1,-1-1,1 0,-1 0,0 0,1 1,-1-2,0 1,1 0,-1 0,1 0,-1-1,1 1,-1-1,1 1,-1-1,1 0,-1 0,1 1,0-1,-1 0,1 0,0 0,0 0,0-1,0 1,0 0,0 0,0-1,0 1,0-1,1 1,-1 0,0-1,1 0,-1 1,1-2,5-9</inkml:trace>
  <inkml:trace contextRef="#ctx0" brushRef="#br0" timeOffset="1171.092">1242 945,'8'8,"0"-1,1 0,0 0,0-1,0 0,1-1,0 0,0-1,0 1,1-2,-1 0,1 0,0-1,0 0,0-1,0 0,0-1,0 0,0 0,0-2,0 1,-1-1,1-1,0 0,-1 0,0-1,1-1,-1 1,-1-2,1 1,-1-1,0-1,0 0,0-1,104-141,-76 91,-37 59,0 0,0 0,1 0,-1-1,0 1,1 0,-1-1,0 1,1 0,-1 0,1-1,-1 1,1-1,0 1,-1-1,1 1,-1-1,1 1,0-1,0 1,-1-1,1 0,0 1,0-1,-1 0,1 0,0 1,0-1,0 0,-1 0,1 0,0 0,0 0,0 0,-1 0,1-1,0 1,0 0,0 0,-1-1,1 1,0 0,0-1,-1 1,1-1,0 1,-1-1,1 1,-1-1,1 1,-1-1,1 0,-1 1,1-1,-1 0,1 1,-1-1,0 0,1 0,-1 1,0-1,0 0,1 0,-1 1,0-1,0 0,1 71,-2-65,-1 0,1 0,0 0,0 1,1-1,-1 1,1-1,1 0,-1 1,1-1,0 0,0 1,0-1,1 0,0 0,0 0,0 0,0 0,1 0,0-1,0 1,0-1,1 0,-1 0,1 0,0 0,0-1,0 0,1 1,-1-1,1-1,0 1,0-1,0 0,2 1,5-1,1-1,-1 0,1 0,0-1,-1-1,1 0,-1-1,1 0,-1-1,0 0,0-1,0-1,0 0,-1 0,1-1,-1 0,-1-1,0-1,0 1,0-2,-1 1,0-1,0-1,5-8,17-18,1 0,-2-1,-1-1,-2-2,7-16,-13 16,-2-1,-2-1,-1-1,-3 0,-1-1,-2 0,-2 0,-1-20,-6 52,1 1,0 1,-1-1,0 0,-1 0,0 1,0-1,-2 0,1 1,-1-1,-1 1,0-1,0 1,-1 0,0 0,-1 0,-5-7,9 16,0 0,-1 0,1-1,-1 1,1 0,-1 0,0 0,1 1,-1-1,0 0,0 1,0-1,0 1,1-1,-1 1,0 0,0 0,0 0,0 0,0 0,0 0,0 1,1-1,-1 0,0 1,0 0,0-1,1 1,-1 0,0 0,1 0,-1 0,0 0,1 0,0 1,-1-1,1 0,0 1,-1-1,1 2,-46 66,15 86,26-111,3-16,1 1,1-1,1 1,2-1,1 0,1 0,1 0,1 0,2-1,1 0,1 0,1-1,1 0,2-1,0-1,3 2,1 2,2-1,2-1,0-1,1 0,21 15,-77-74,19 22</inkml:trace>
  <inkml:trace contextRef="#ctx0" brushRef="#br0" timeOffset="1420.117">1947 437,'39'-5,"41"-6,21-1,4 1,-7 2,-11 4,-10 1,-13 3,-13 0,-15 2</inkml:trace>
</inkml:ink>
</file>

<file path=ppt/ink/ink6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12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55,'-10'34,"-2"35,-1 10,8-3,5-5,2-10,1-5,-1-8,5-7,1-6,-1 1,-2-1,-1-2,-2-1,-1-2,-1-10,0-9</inkml:trace>
  <inkml:trace contextRef="#ctx0" brushRef="#br0" timeOffset="298.632">0 168,'39'-14,"41"-10,12-1,0 4,-12 6,-8 0,-13 3,-11 4,-5 3,-4 2,-4 2,-3-4,-3-1,-1 0,0 2,-1 1,-5 6,-5 2</inkml:trace>
  <inkml:trace contextRef="#ctx0" brushRef="#br0" timeOffset="547.405">57 930,'43'0,"43"-10,17-7,0-6,-12 1,-13-1,-9 4,-12 0,-11 4,-9 3,-5 0,-3 2,-3-3,-4 2</inkml:trace>
  <inkml:trace contextRef="#ctx0" brushRef="#br0" timeOffset="4466.562">1242 733,'-47'63,"-151"213,120-183,99-95,15-24,-1-2,-2-2,0-1,4-8,41-38,-61 62,-1-1,-1-1,0 0,-1-1,-1 0,-1-1,5-10,-16 29,0-1,0 1,0-1,0 1,0 0,0-1,0 1,1 0,-1 0,0 0,0 0,0 0,0 0,0 0,0 0,0 1,0-1,0 0,0 1,0-1,0 0,0 1,0 0,0-1,0 1,0-1,0 1,0 0,-1 0,1-1,0 1,0 0,-1 0,1 0,-1 0,1 0,-1 0,1 0,-1 0,1 1,4 7,1 1,-2 0,1 0,-1 1,-1 0,0-1,0 1,-1 0,0 0,-1 0,-1 1,0 9,11 65,26 43,-30-116,-4-5</inkml:trace>
  <inkml:trace contextRef="#ctx0" brushRef="#br0" timeOffset="4767.446">1129 1072,'15'0,"9"0,5 0,3 0,1 0,-1 0,-5-5,-3-2,-1 1,1 1,-4 2</inkml:trace>
</inkml:ink>
</file>

<file path=ppt/ink/ink6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20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31,'44'0,"42"-5,12-2,-2 1,-7 1,-14 1,-14 2,-9 1,-9 1,-5 0,-11 0</inkml:trace>
</inkml:ink>
</file>

<file path=ppt/ink/ink6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18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0 396,'372'-18,"-358"17,12-4,0 1,0 1,0 2,1 1,-1 1,1 1,-1 1,18 5,-25-2</inkml:trace>
  <inkml:trace contextRef="#ctx0" brushRef="#br0" timeOffset="268.207">28 706,'58'-5,"23"-1,8 0,-6 1,-13 1,-13 2,-12 1,-9 0,-5 1,-8 0</inkml:trace>
  <inkml:trace contextRef="#ctx0" brushRef="#br0" timeOffset="648.712">1411 57,'-9'43,"-9"29,-1 7,3-1,0-8,1-12,5-10,3-9,3-7,-2-3,-1-2,1-1,2 0,-3 0,-1-9,1-7</inkml:trace>
  <inkml:trace contextRef="#ctx0" brushRef="#br0" timeOffset="918.507">988 0,'29'10,"33"3,16-1,4-2,-2-3,-5-3,-6-2,-5-1,-3-1,-9 0,-7-1,-6 1,-6-1,-3 1,-3 5,-4 6,-8 6,-5 1</inkml:trace>
  <inkml:trace contextRef="#ctx0" brushRef="#br0" timeOffset="1171.322">875 819,'38'0,"37"-5,16-1,-4 0,-7 1,-12-4,-7 1,-11 1,-7 2,-8 1,-9-3,-4 0,-1 1,-5-4,1 1,-4 1</inkml:trace>
  <inkml:trace contextRef="#ctx0" brushRef="#br0" timeOffset="2050.675">2173 452,'38'5,"33"1,8 0,-4 4,-11 0,-10-2,-10-1,-8-3,-10-7,-5-3,-5 0</inkml:trace>
  <inkml:trace contextRef="#ctx0" brushRef="#br0" timeOffset="2300.511">2512 86,'-19'38,"-12"37,-4 15,3-3,7-6,8-13,6-13,6-11,4-8,1-5,1-4,1-5</inkml:trace>
</inkml:ink>
</file>

<file path=ppt/ink/ink6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2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1045,'194'-342,"-184"328,1 0,1 0,0 1,1 1,0 0,1 1,0 0,1 1,0 0,1 2,0 0,0 0,10-2,-23 9,1 0,-1 1,0-1,1 1,-1-1,1 1,-1 0,0 0,1 1,-1-1,1 1,-1-1,0 1,0 0,1 0,-1 1,0-1,0 1,0-1,0 1,0 0,-1 0,1 0,0 1,-1-1,0 1,1-1,-1 1,0 0,-1-1,1 1,0 0,-1 1,1-1,-1 0,0 0,0 0,-1 1,1-1,0 4,19 139,-16-123,-3-15,0 0,0 0,0 0,1-1,0 1,1-1,0 1,0-1,1 0,-1 0,2-1,0 2,-2-8,0 1,0-1,0 1,0-1,1 0,-1 0,0 0,0-1,0 1,0-1,1 0,-1 0,0 0,0 0,0 0,-1-1,1 1,0-1,0 0,-1 0,1 0,-1 0,0 0,1-1,-1 1,0-1,-1 1,1-1,0 0,-1 0,1 1,-1-1,0 0,0-1,5-4,123-178,-31 63,-97 122,0 0,0 0,0 0,0 0,0 0,1 0,-1 0,0 0,1 0,-1 1,1-1,-1 1,0-1,1 1,-1-1,1 1,0 0,-1 0,1 0,-1 0,1 0,-1 0,1 0,-1 0,1 0,-1 1,1-1,-1 1,1-1,-1 1,1 0,-1-1,0 1,0 0,1 0,-1 0,0 0,0 0,0 0,0 0,0 1,0-1,0 1,21 64,-22 226,15-252,-3-28</inkml:trace>
  <inkml:trace contextRef="#ctx0" brushRef="#br0" timeOffset="1805.027">1637 114,'0'-1,"0"1,0-1,0 1,0 0,0-1,0 1,0-1,0 1,0-1,0 1,0-1,0 1,0-1,0 1,0-1,0 1,1-1,-1 1,0-1,0 1,0 0,1-1,-1 1,0 0,1-1,-1 1,0 0,1-1,-1 1,1 0,-1-1,0 1,1 0,-1 0,1 0,-1-1,1 1,-1 0,1 0,-1 0,1 0,-1 0,1 0,-1 0,0 0,1 0,-1 0,1 0,-1 0,1 0,-1 0,1 1,-1-1,1 0,-1 0,0 1,1-1,-1 0,1 0,-1 1,0-1,1 0,-1 1,0-1,1 0,-1 1,0 0,3 34,-71 194,66-226,1-1,0 0,0 1,1-1,-1 1,0-1,1 1,0-1,-1 1,1-1,0 1,0-1,1 1,-1-1,0 1,1-1,0 1,-1-1,1 1,0-1,0 0,1 1,-1-1,0 0,1 0,-1 0,1 0,0 0,-1 0,1-1,0 1,0 0,0-1,0 0,1 1,-1-1,0 0,1 0,-1 0,0 0,1-1,-1 1,2-1,11 2,1-1,0-1,-1-1,1 0,-1-1,0-1,1 0,5-3,92-10,-90 19,-5 2</inkml:trace>
  <inkml:trace contextRef="#ctx0" brushRef="#br0" timeOffset="2121.712">1440 707,'38'0,"28"-5,7-1,-5-1,-8 2,-10 2,-8 1,-8 0,-3 2,-8-5,-3-1,-5 0</inkml:trace>
  <inkml:trace contextRef="#ctx0" brushRef="#br0" timeOffset="2582.785">1581 877,'41'-1,"-27"-1,1 2,0-1,-1 2,1 0,-1 1,1 0,-1 2,1-1,4 3,-18-5,1-1,-1 1,0 0,1-1,-1 1,0 0,0 0,1 0,-1 0,0 0,0 0,0 0,0 0,-1 0,1 1,0-1,0 0,-1 0,1 1,0-1,-1 1,0-1,1 0,-1 1,0-1,0 1,1-1,-1 1,0-1,-1 1,1-1,0 1,0-1,-1 0,1 1,0-1,-1 1,0-1,1 0,-1 1,0-1,1 0,-1 0,0 1,0-1,-1 0,-52 54,47-49,-49 54,55-59,0 0,0 0,0 1,1-1,-1 0,0 1,1-1,-1 1,1-1,0 1,-1-1,1 0,0 1,0-1,0 1,0-1,0 1,0-1,0 1,1-1,-1 1,0-1,1 1,-1-1,1 0,0 1,-1-1,1 0,0 1,0-1,0 0,0 0,0 0,0 0,0 0,0 0,0 0,1 0,-1 0,0-1,1 1,-1 0,0-1,1 1,-1-1,1 1,-1-1,1 0,-1 0,1 0,-1 0,13 2,-1-2,1 0,-1 0,1-1,-1-1,0 0,0-1,1 0,-2-1,1-1,5-2,80-43,-87 38</inkml:trace>
  <inkml:trace contextRef="#ctx0" brushRef="#br0" timeOffset="2915.203">2203 255,'33'57,"-2"2,-2 1,15 51,-39-98,-1 1,0 0,-1 0,-1 0,0 0,-1 1,0-1,-1 0,-1 1,0-1,-1 0,-1 0,0 0,-1 0,0 0,-1-1,-1 0,0 0,-1 0,0-1,-6 8,4-7,-10 18,-2-1,-1-1,-2 0,-1-2,-9 7,-33 15,47-41</inkml:trace>
  <inkml:trace contextRef="#ctx0" brushRef="#br0" timeOffset="7221.715">1496 57,'-36'45,"26"-26,-76 182,68-134,2 1,4 0,2 1,4 0,2 16,4-62,1-1,1 0,1 0,1 0,1 0,1-1,1 0,1 0,1 0,1-1,2 3,63 99,-56-115,-13-13</inkml:trace>
  <inkml:trace contextRef="#ctx0" brushRef="#br0" timeOffset="7873.949">2287 1,'137'1,"-135"-1,0 0,1 0,-1 0,0 1,0-1,0 1,0-1,1 1,-1 0,0 0,0 0,-1 0,1 0,0 1,0-1,0 0,-1 1,1 0,-1-1,1 1,-1 0,0 0,1-1,-1 1,0 0,0 0,-1 0,1 1,0-1,-1 0,1 0,-1 0,1 0,-1 1,0-1,0 0,0 0,-1 1,1-1,0 0,-1 0,1 0,-1 0,0 0,0 0,0 1,0-2,0 1,-1 2,-47 105,49-107,0 0,0 0,1-1,-1 1,1 0,-1 0,1-1,0 1,-1 0,1-1,0 1,0-1,0 1,1-1,-1 1,0-1,0 0,1 0,-1 1,1-1,-1 0,1 0,-1-1,1 1,0 0,-1 0,1-1,0 1,0-1,-1 0,1 1,0-1,0 0,0 0,-1 0,3 0,67-5,-17-14,-34 6</inkml:trace>
</inkml:ink>
</file>

<file path=ppt/ink/ink6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39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7,'10'-5,"7"3,7 2,3 2,-3 4,0 1,0 0,1-1,1-2,1-2,0-1,-4-5,-1-2,0 0,2 0,-4 7,-5 3</inkml:trace>
</inkml:ink>
</file>

<file path=ppt/ink/ink6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3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1,'0'5,"4"1,8 0,5-1,5-2,4-1,2-1,1 0,0-1,0 0,0-1,0 1,0 0,0 0,-6 0</inkml:trace>
</inkml:ink>
</file>

<file path=ppt/ink/ink6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43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1087,'-10'43,"-2"19,-5-1,1-6,3-7,4-13</inkml:trace>
  <inkml:trace contextRef="#ctx0" brushRef="#br0" timeOffset="428.806">846 1087,'234'1,"-231"-1,-2-1,1 1,0-1,-1 1,1-1,0 1,0 0,-1-1,1 1,0 0,0 0,0 1,-1-1,1 0,0 0,0 1,-1-1,1 1,0 0,-1-1,1 1,0 0,-1 0,1 0,-1 0,0 0,1 1,-1-1,0 0,0 1,1-1,-1 0,0 1,-1 0,1-1,0 1,0-1,-1 1,1 0,-1 0,1-1,-1 1,0 0,1 0,-1 1,-9 9,0 0,0-1,-1 0,-1 0,1-1,-2 0,1-1,-6 2,13-7,-109 99,112-103,1 1,-1 0,0 0,1 0,-1-1,1 1,-1 0,1 0,0 0,-1 0,1 0,0 0,0 0,-1 0,1 0,0 0,0 0,0 0,0 0,0 0,0 0,1 0,-1 0,0 0,1 0,-1 0,0 0,1 0,-1 0,1 0,-1-1,1 1,0 0,-1 0,1 0,0-1,-1 1,1 0,0-1,0 1,0-1,0 1,-1-1,1 1,0-1,0 0,0 1,0-1,0 0,0 0,0 0,0 0,0 0,0 0,0 0,1 0,60 3,-39-7,0 0,0-1,-1-1,0-2,0 0,-1-1,0-1,-1-1,18-12,-24 12</inkml:trace>
  <inkml:trace contextRef="#ctx0" brushRef="#br0" timeOffset="-1638.16">0 777,'36'-46,"40"-95,70-6,-145 147,-1-1,0 1,1-1,-1 1,1-1,-1 1,1-1,-1 1,0 0,1-1,0 1,-1 0,1-1,-1 1,1 0,-1 0,1-1,0 1,-1 0,1 0,-1 0,1 0,0 0,-1 0,1 0,-1 0,1 0,0 0,-1 0,1 0,0 0,-1 1,1-1,-1 0,1 0,-1 1,1-1,-1 0,1 1,-1-1,1 0,-1 1,1-1,-1 1,1-1,-1 1,0-1,1 1,-1-1,0 1,1 0,-1-1,0 1,0-1,0 1,0 0,0-1,1 1,-1-1,0 1,0 0,0-1,-1 1,1 0,1 51,-2-42,-1 26,1-23,0 0,0-1,1 1,1 0,0-1,1 1,0-1,1 0,2 5,-5-15,1-1,-1 1,1 0,0-1,-1 1,1-1,0 1,0-1,0 1,0-1,0 1,1-1,-1 0,0 0,1 0,-1 1,1-2,-1 1,1 0,-1 0,1 0,0-1,-1 1,1 0,0-1,-1 0,1 1,0-1,0 0,0 0,-1 0,1 0,0 0,0-1,-1 1,1 0,0-1,0 0,0 1,54-46,122-210,-127 182,-50 74,-1 0,1 0,0 0,0 1,0-1,0 0,0 0,0 0,0 1,0-1,0 0,-1 1,1-1,0 1,0-1,0 1,-1-1,1 1,0 0,-1-1,1 1,-1 0,1 0,0-1,-1 1,1 0,-1 0,0 0,1 0,-1-1,0 1,0 0,1 0,-1 0,0 0,0 0,0 0,0 0,0 0,0 0,0 0,-1 0,1-1,0 1,0 0,-1 0,1 0,-1 0,1 0,0-1,-1 1,0 0,0 0,1 2,-3 317,3-319,0 1,0 0,0 0,0-1,0 1,1 0,-1-1,0 1,1 0,-1-1,1 1,0-1,0 1,-1-1,1 1,0-1,0 1,0-1,0 0,1 1,-1-1,0 0,1 0,-1 0,0 0,1 0,0 0,9 0</inkml:trace>
  <inkml:trace contextRef="#ctx0" brushRef="#br0" timeOffset="-1220.264">1016 268,'-30'195,"18"-145,10-44,0 0,0 1,0-1,1 0,0 1,0 0,0-1,1 1,0-1,1 1,-1 0,2 6,2-10,-1 1,1-1,0 1,0-1,0 0,0-1,0 1,1-1,-1 1,1-1,0-1,0 1,-1-1,1 0,0 0,0 0,0-1,0 1,0-1,1 0,-1-1,0 0,0 1,4-3,3 3,13-1</inkml:trace>
  <inkml:trace contextRef="#ctx0" brushRef="#br0" timeOffset="-736.432">1242 43,'1'-3,"0"1,0-1,0 1,0-1,1 1,-1 0,1 0,0 0,0 0,0 0,0 0,0 0,0 0,0 1,0-1,1 1,-1 0,1-1,-1 1,1 0,-1 1,1-1,0 0,-1 1,1-1,0 1,0 0,-1 0,1 0,0 0,-1 1,1-1,0 1,-1 0,1-1,0 1,-1 0,1 0,-1 1,0-1,1 1,-1-1,0 1,0 0,2 1,-2 2,0 1,-1-1,1 1,-1-1,0 1,-1 0,1 0,-1-1,0 1,0 0,-1 0,0-1,0 1,-1 3,-2 54,6-59,0-1,0 0,0 1,0-1,1 0,-1 0,1-1,0 1,0 0,0-1,0 0,0 1,0-1,1-1,-1 1,1 0,0-1,-1 0,1 0,0 0,0 0,-1 0,1-1,0 0,0 0,0 0,0 0,0-1,0 1,-1-1,1 0,2-1,48 5,-41 2</inkml:trace>
  <inkml:trace contextRef="#ctx0" brushRef="#br0" timeOffset="-267.218">225 917,'80'10,"1"-3,-1-4,1-4,-1-3,1-4,74-17,-86 14,189-18,-230 29,-5 1</inkml:trace>
  <inkml:trace contextRef="#ctx0" brushRef="#br0" timeOffset="944.895">1665 804,'34'-4,"30"-3,8 1,-7-3,-10-1,-14 1</inkml:trace>
  <inkml:trace contextRef="#ctx0" brushRef="#br0" timeOffset="1229.157">1806 607,'-5'48,"-1"20,0 4,1-5,2-10,1-10,0-12</inkml:trace>
  <inkml:trace contextRef="#ctx0" brushRef="#br0" timeOffset="3028.531">2257 804,'1'-19,"1"1,1-1,0 0,2 1,0 0,1 0,1 0,0 1,1 0,1 0,2 0,-1-1,-4 4,2 0,0 0,1 1,0 0,0 1,2 0,0 0,11-9,-22 21,1-1,0 1,-1 0,1-1,0 1,0 0,-1-1,1 1,0 0,0 0,-1 0,1 0,0 0,0 0,-1 0,1 0,0 0,0 0,-1 0,1 1,0-1,0 0,-1 0,1 1,0-1,-1 0,1 1,0-1,-1 1,1-1,-1 1,1-1,-1 1,1 0,-1-1,1 1,-1-1,1 1,-1 0,0 0,1-1,-1 1,0 0,0-1,0 1,1 0,-1 0,0-1,0 1,0 0,0 0,0 0,4 46,-4-43,-1 43,0-31,1 1,0-1,1 1,1 0,1-1,0 0,4 12,-6-26,-1 0,1-1,0 1,0 0,0 0,0 0,0 0,0-1,0 1,0 0,1-1,-1 1,1-1,-1 1,1-1,0 0,-1 0,1 0,0 0,0 0,0 0,0 0,0-1,0 1,0-1,0 1,0-1,0 0,0 0,0 0,0 0,0 0,0 0,0-1,0 1,0 0,2-2,64-43,-36 9,-3-1,-1-2,-2-1,1-6,41-79,-69 124,1 0,0 0,0 1,0-1,0 0,0 0,0 1,0-1,0 0,0 1,1-1,-1 0,0 0,0 1,1-1,-1 0,0 1,1-1,-1 0,0 1,1-1,-1 1,1-1,-1 1,1-1,0 1,-1-1,1 1,-1-1,1 1,0 0,-1-1,1 1,0 0,0 0,-1 0,1-1,0 1,0 0,-1 0,1 0,0 0,-1 0,1 0,0 0,0 1,-1-1,1 0,0 0,0 0,-1 1,1-1,0 0,-1 1,1-1,-1 1,1-1,0 1,-1-1,1 1,-1-1,1 1,-1-1,0 1,1 0,-1-1,0 1,1 0,4 161,-51 67,47-194,3-29</inkml:trace>
  <inkml:trace contextRef="#ctx0" brushRef="#br0" timeOffset="3433.818">3188 240,'9'17,"-4"-10,-1-1,0 1,-1 0,0 0,0 1,0-1,-1 0,0 1,0 0,-1-1,0 1,-1 0,1 0,-2-1,1 1,-1 0,0 1,-9 21,-2 0,0 0,-2-2,-2 1,-12 16,21-32,5-12,0 1,0 0,1 0,-1 0,1 0,0 0,-1 0,1 0,0 0,0 1,0-1,1 0,-1 1,0-1,1 0,0 1,-1-1,1 1,0-1,0 1,1-1,-1 1,0-1,1 0,-1 1,1-1,0 0,0 1,0-1,0 0,0 0,1 0,-1 0,1 0,-1 0,1 0,0 0,-1-1,1 1,0 0,1 0,8 0,0 0,1-1,-1 0,0-1,1 0,-1-1,0 0,0-1,0 0,0-1,0 0,8-4,-7 4,30-20,-29 9</inkml:trace>
  <inkml:trace contextRef="#ctx0" brushRef="#br0" timeOffset="3932.804">3499 14,'39'-1,"-29"-1,0 1,1 1,-1 0,0 0,0 1,1 0,-1 1,0 0,0 1,0 0,-1 0,4 2,-12-3,1 1,0-1,0 0,-1 1,0-1,1 1,-1-1,0 1,0 0,0-1,-1 1,1 0,-1 0,1 0,-1-1,0 1,0 0,0 0,-1 0,1 0,-1 0,1-1,-1 1,0 0,0-1,0 2,-3 20,4-20,0 1,1 0,0-1,0 1,0-1,1 1,0-1,0 0,0 1,0-1,0 0,1 0,0-1,-1 1,2 0,-1-1,0 0,1 0,-1 0,1 0,0 0,0-1,0 0,0 0,0 0,1 0,-1-1,1 1,-1-1,1 0,-1-1,1 1,0-1,-1 0,1 0,0 0,-1 0,1-1,-1 0,1 0,0 0,15-3</inkml:trace>
  <inkml:trace contextRef="#ctx0" brushRef="#br0" timeOffset="4562.779">2511 917,'31'0,"116"1,1-7,36-11,354-64,-478 72,-36 7</inkml:trace>
  <inkml:trace contextRef="#ctx0" brushRef="#br0" timeOffset="5488.111">3020 1002,'-82'131,"67"-110,12-17,-1 0,1 0,-1 0,1 1,0 0,1-1,-1 1,1 0,0 0,1 0,-1 1,1-1,0 0,-1 4,5-6,-1 0,1 0,0 0,0-1,0 1,0-1,0 0,1 0,-1 0,1 0,-1-1,1 1,0-1,-1 0,1 0,0-1,0 1,0-1,0 1,0-1,0 0,-1-1,1 1,0-1,0 0,3-1,198-47,-181 43</inkml:trace>
  <inkml:trace contextRef="#ctx0" brushRef="#br0" timeOffset="5801.545">3414 945,'-19'29,"-11"19,-1 6,1-6,5-6,1-6,6-4,1-3,3-1,-1-6,-2-1,1 0,-1 2,2 1,4 1,4 2,2-4</inkml:trace>
</inkml:ink>
</file>

<file path=ppt/ink/ink6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0,'73'11,"1"-5,-1-2,1-3,-1-4,44-8,108 3,-202 24,-24-3</inkml:trace>
</inkml:ink>
</file>

<file path=ppt/ink/ink6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5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1 255,'38'0,"37"0,15 0,-3 0,-11 0,-14 0,-13 0,-10-5,-6-2,-5 1,-1 1,-2 2,1 0,-5 2</inkml:trace>
  <inkml:trace contextRef="#ctx0" brushRef="#br0" timeOffset="285.247">57 424,'48'0,"25"0,6 0,-7 0,-10 0,-11-4,-5-3,-5 1,-5 1,-3 1,-3 2,-7-4,-7-1</inkml:trace>
  <inkml:trace contextRef="#ctx0" brushRef="#br0" timeOffset="704.999">424 1,'19'20,"1"-1,1-1,0-1,2 0,-1-2,2-1,0 0,1-2,0-1,1-1,25 6,-30-9,-11-4,0 0,0 0,-1 1,0 0,1 1,-1 0,-1 0,1 1,-1 0,0 0,2 3,-9-5,-1 0,0 0,0 0,0 0,0 0,0 0,-1 0,1 0,-1 0,0 0,-1 0,1 0,-1 0,1-1,-1 1,0-1,-1 1,1-1,0 0,-1 1,0-1,0-1,0 1,0 0,0-1,-1 1,1-1,-1 0,1 0,-2 0,3-1,-198 142,78-37,108-87</inkml:trace>
</inkml:ink>
</file>

<file path=ppt/ink/ink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8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0,'-32'28,"1"1,2 1,1 2,2 0,1 2,2 1,-4 9,15-26,0 1,1 1,1 0,1 0,0 1,2 0,1 0,0 1,2 0,0 0,1 0,2 1,0-1,1 0,2 1,1 7,78 232,-76-247,52 95,-56-109,0 0,-1 1,1-1,1 0,-1 0,0 0,0 0,0 0,0-1,1 1,-1 0,0-1,1 1,-1 0,1-1,-1 0,1 1,-1-1,1 0,-1 0,1 0,-1 0,1 0,-1 0,1 0,-1 0,1-1,-1 1,0 0,1-1,-1 1,1-1,-1 0,14-8</inkml:trace>
  <inkml:trace contextRef="#ctx0" brushRef="#br0" timeOffset="1499.355">259 791,'33'-1,"0"-1,0-1,0-2,-1-1,0-1,0-2,0-1,-2-2,6-3,-16 1,-1 0,-1-1,0-1,-1 0,0-2,-2 0,0 0,-1-2,-1 1,0-2,-2 0,6-14,-14 31,0 0,0-1,-1 0,1 1,-1-1,0 0,0-1,-1 1,1 0,-1 0,0-1,-1 1,1 0,-1-1,0 1,0 0,-1-1,0 1,0 0,0-1,0 1,-2-3,1 8,0-1,0 0,-1 0,1 1,0-1,-1 1,1 0,0-1,-1 1,1 0,-1 1,1-1,0 0,-1 1,1-1,0 1,0 0,-1-1,1 1,0 0,0 1,0-1,0 0,0 0,0 1,0 0,1-1,-1 1,0 0,1 0,0-1,-1 1,0 2,-8 5,-6 7,0 1,1 0,0 1,2 1,0 0,1 1,1 0,1 1,1 0,-4 14,11-30,1 0,0 0,0 0,0 0,0 0,1 0,0 1,0-1,0 0,1 0,0 1,0-1,0 0,1 0,-1 0,1 0,0-1,1 1,-1 0,1-1,0 0,0 1,0-1,1 0,-1-1,1 1,0 0,0-1,0 0,1 0,2 1,6 4,0 0,0-1,0-1,1 0,-1-1,1 0,1-1,-1-1,1 0,13 0,-7-3,-1 0,1-2,-1-1,1 0,-1-2,0 0,0-1,-1-1,0-1,0-1,-1 0,0-2,0 0,-1-1,22-17,-2-1,0-2,-3-2,0-2,9-15,-36 44,-1 0,-1 0,0-1,0 1,0-1,-1-1,0 1,-1 0,1-1,-2 0,1 1,-1-1,-1 0,0-1,1-8,-3 17,1-1,-1 1,1-1,-1 1,1-1,-1 1,0-1,0 1,1-1,-1 1,0 0,0-1,0 1,-1 0,1 0,0 0,0 0,-1 0,1 0,-1 0,1 1,0-1,-1 0,0 1,1-1,-1 1,1 0,-1-1,1 1,-1 0,0 0,1 0,-1 0,0 0,1 0,-1 1,1-1,-1 0,0 1,1-1,-1 1,1 0,0 0,-1-1,0 2,-63 41,53-30,1 2,1-1,0 1,1 0,1 1,0 0,-4 14,11-24,0 0,0 0,0 0,1 0,-1 0,2 1,-1-1,1 0,0 0,0 0,0 0,1 0,0 0,0 0,1-1,-1 1,1-1,1 1,-1-1,1 0,-1 0,2-1,-1 1,0-1,1 0,0 0,0 0,0-1,0 0,0 0,1 0,0 0,-1-1,1 0,0-1,0 1,0-1,0 0,0 0,1-1,-1 0,0 0,4-1,8-1,-1-2,0 0,0-1,-1-1,1 0,-1-1,0-1,-1-1,0 0,0-1,-1 0,-1-1,0-1,0 0,-1-1,0 0,7-12,-9 12,6-5,0-2,-1 1,-2-2,0 0,-1-1,-1 0,-1 0,-1-1,-1-1,1-5,-8 27,-1-1,1 1,-1-1,1 0,-1 1,0-1,0 0,0 1,-1-1,1 1,-1-1,1 0,-1 1,0-1,0 1,0 0,0-1,0 1,-1 0,1-1,-1 1,1 0,-1 0,0 0,0 0,0 1,0-1,0 1,0-1,0 1,0-1,-1 1,1 0,-1 0,1 0,-1 1,1-1,-1 0,1 1,-1 0,0 0,1-1,-1 1,0 1,1-1,-1 0,1 1,-1-1,0 1,1 0,0 0,-1 0,1 0,-1 0,1 1,0-1,-2 2,-7 6,0 0,1 0,0 1,1 1,0-1,0 2,1-1,1 1,0 0,1 1,0-1,1 1,0 1,1-1,0 0,1 1,1 0,0 0,1 0,0 0,1 0,1 0,0 0,4 13,-3-16,2-1,-1 1,1-1,1 0,-1 0,2 0,0-1,0 1,0-1,1-1,0 1,1-1,0-1,0 1,1-1,0-1,0 0,1 0,-1-1,1 0,0 0,8 1,8 2</inkml:trace>
  <inkml:trace contextRef="#ctx0" brushRef="#br0" timeOffset="2014.523">1925 566,'-16'21,"2"-3,0 1,1 0,1 0,1 1,1 1,0 0,2 0,-4 16,12-37,0 0,1 0,-1 0,1 0,-1-1,0 1,1 0,-1 0,0 0,1 0,-1 0,1 0,-1 0,0 0,1 0,-1 1,0-1,1 0,-1 0,1 0,-1 0,0 0,1 1,-1-1,0 0,1 0,-1 1,0-1,0 0,1 0,-1 1,0-1,0 0,0 1,1-1,-1 0,0 1,0-1,0 0,0 1,0-1,1 1,-1-1,0 0,0 1,0-1,0 1,0-1,0 0,0 1,-1-1,1 0,0 1,0-1,0 1,0-1,0 0,-1 1,1-1,23-24,116-153,-138 176,-1-1,1 1,-1-1,1 1,-1 0,1-1,-1 1,1-1,0 1,0 0,0-1,0 1,0 0,0 0,0 0,0 0,0 0,0 0,0 0,1 0,-1 0,0 1,1-1,-1 0,1 1,-1-1,1 1,-1 0,1-1,-1 1,1 0,-1 0,1 0,-1 0,1 0,0 0,-1 1,1-1,-1 0,1 1,-1-1,0 1,1 0,-1-1,1 1,-1 0,13 42,-14-38,1 0,-1 0,1 1,0-1,1 0,-1 0,1-1,0 1,0 0,1 0,-1-1,1 1,0-1,0 0,1 0,-1 0,1-1,0 1,0-1,0 0,0 0,0 0,1 0,0-1,-1 0,1 0,0 0,0 0,0-1,4 1,-1-3,-1-1,1 1,-1-1,0-1,0 1,0-1,0-1,0 1,-1-1,0 0,1-1,-1 1,-1-1,1-1,-1 1,0-1,0 1,-1-2,1 1,-1 0,-1-1,1 0,-1 1,0-1,-1-1,0 1,1-4,4-3,0-3</inkml:trace>
  <inkml:trace contextRef="#ctx0" brushRef="#br0" timeOffset="2480.364">2574 29,'1'0,"0"0,1 0,-1 0,0 0,1 0,-1 1,0-1,0 0,1 1,-1-1,0 1,0-1,0 1,1-1,-1 1,0 0,0 0,0 0,0 0,0-1,0 1,-1 0,1 0,0 1,0-1,-1 0,1 0,-1 0,1 0,-1 1,1-1,-1 0,0 0,1 1,-1-1,0 0,0 1,0-1,0 0,0 1,-1-1,1 0,0 0,0 1,-1-1,1 0,-23 66,19-59,-32 69,23-55,2-1,0 2,2-1,0 2,2-1,1 1,0 0,2 0,1 1,1-1,0 9,3-30,-1 1,1 0,0 0,0 0,0 0,0-1,0 1,1 0,0-1,0 1,0-1,0 0,1 0,-1 0,1 0,-1 0,1 0,0-1,0 1,1-1,-1 0,0 0,1 0,-1 0,1-1,0 1,-1-1,1 0,0 0,0 0,0-1,0 0,0 1,0-1,0 0,-1-1,1 1,4-2,7 0,0-1,0 0,0-2,-1 1,0-2,0 0,0-1,-1 0,0-1,0 0,-1-1,2-2,-3-1</inkml:trace>
  <inkml:trace contextRef="#ctx0" brushRef="#br0" timeOffset="2735.378">2291 340,'43'0,"29"0,7-5,-5-1,-11 0,-6 1,-8-4,-12 1</inkml:trace>
</inkml:ink>
</file>

<file path=ppt/ink/ink6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9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1,'34'0,"25"0,7 0,-2 0,-7 0,-10 0,-11 0</inkml:trace>
</inkml:ink>
</file>

<file path=ppt/ink/ink6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59,'43'0,"33"-5,14-6,-4-1,-11-4,-19 2</inkml:trace>
</inkml:ink>
</file>

<file path=ppt/ink/ink6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6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1,'5'14,"1"19,0 9,-1 2,-1-1,-7-9,-2-5,-1-2,1-1,1-1,2 1,0 0,-3 1,-1 1,0-5</inkml:trace>
  <inkml:trace contextRef="#ctx0" brushRef="#br0" timeOffset="583.665">1 479,'38'5,"47"-3,13-7,-1-3,-11 1,-16-4,-15 0,-12 2,-8 2,-11 3</inkml:trace>
  <inkml:trace contextRef="#ctx0" brushRef="#br0" timeOffset="2520.478">903 395,'-245'344,"347"-459,6 5,30-20,-137 129,-1 0,0 0,1 0,-1 0,1 1,-1-1,1 0,-1 0,1 1,0-1,-1 0,1 1,0-1,-1 1,1-1,0 1,0-1,0 1,-1-1,1 1,0 0,0 0,0-1,0 1,0 0,0 0,0 0,0 0,-1 0,1 0,0 0,0 0,0 0,0 1,0-1,0 0,0 0,0 1,-1-1,1 1,0-1,0 1,0-1,-1 1,1-1,0 1,-1 0,1-1,-1 1,1 0,-1 0,1 0,-1-1,1 1,-1 0,1 0,-1 0,0 0,0 0,0-1,1 1,-1 0,0 0,0 0,0 0,0 0,0 0,3 50,14 51,43 31,-57-116,-2-6</inkml:trace>
  <inkml:trace contextRef="#ctx0" brushRef="#br0" timeOffset="2800.859">791 649,'43'-5,"19"-6,4-1,-4 1,-9 2,-8 4,-11 1</inkml:trace>
</inkml:ink>
</file>

<file path=ppt/ink/ink6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1017,'38'-32,"151"-220,-24 102,-164 149,-1 0,1 0,-1 0,1-1,0 1,0 0,0 0,0 0,0 0,0 0,0 0,0 1,0-1,0 0,0 1,0-1,1 0,-1 1,0-1,0 1,1 0,-1-1,0 1,1 0,-1 0,0 0,1 0,-1 0,0 0,1 0,-1 0,0 1,1-1,-1 0,0 1,1-1,-1 1,0 0,0-1,0 1,0 0,0 0,1 0,-1 0,-1-1,1 1,0 1,0-1,0 0,0 0,-1 0,1 0,-1 0,1 1,-1-1,1 0,-1 1,0-1,1 0,-1 1,0-1,-12 133,-1-58,11-53,-1-10,2 0,0 0,0-1,1 1,1 0,0 0,1 0,0 0,1 2,-1-14,0 0,0 1,0-1,0 0,0-1,0 1,0 0,0-1,1 1,-1-1,0 1,0-1,0 0,1 0,-1 0,0 0,0 0,0-1,1 1,-1-1,0 1,0-1,0 0,0 0,0 0,0 0,0 0,0 0,-1-1,1 1,0-1,-1 1,1-1,-1 0,1 1,-1-1,0 0,1-1,-1 2,34-31,-1-2,-2-1,-1-1,-2-2,-1 0,-3-2,9-19,107-184,-119 215,-22 63,-39 156,35-8,-30-79,25-89</inkml:trace>
  <inkml:trace contextRef="#ctx0" brushRef="#br0" timeOffset="303.46">1327 368,'-62'99,"5"3,4 2,-8 31,60-132,-24 82,24-83,1 0,-1 1,1-1,0 0,0 1,0-1,0 0,0 1,1-1,-1 0,0 1,1-1,0 0,0 0,0 0,0 1,0-1,0 0,0 0,0 0,1-1,-1 1,1 0,0 0,-1-1,1 1,0-1,0 0,0 1,0-1,0 0,0 0,2 0,10 1,-1 0,1-1,-1-1,1-1,-1 0,1 0,-1-1,1-1,-1 0,0-1,0-1,-1 0,1 0,-1-1,0-1,3-2,10-5</inkml:trace>
  <inkml:trace contextRef="#ctx0" brushRef="#br0" timeOffset="722.855">1552 227,'2'-1,"99"-8,-98 9,-1-1,1 1,0 1,-1-1,1 0,-1 1,1-1,-1 1,1 0,-1 0,0 0,1 0,-1 0,0 0,0 1,0-1,0 1,0 0,0-1,0 1,0 0,-1 0,1 0,-1 0,1 0,-1 1,0-1,0 0,0 1,0-1,0 1,-1-1,1 1,-1-1,0 1,1 2,-2 2,-1-1,1 1,-1 0,0-1,-1 1,1-1,-1 0,-1 1,1-1,-1-1,0 1,0-1,-1 1,1-1,-5 3,-34 52,43-59,-1 0,0 0,1 0,0 1,-1-1,1 0,0 0,-1 1,1-1,0 0,0 1,0-1,0 0,0 0,1 1,-1-1,0 0,1 0,-1 1,0-1,1 0,-1 0,1 0,0 0,-1 0,1 0,0 0,0 0,0 0,0 0,0 0,0 0,0 0,0-1,0 1,0 0,0-1,0 1,0-1,1 1,-1-1,0 0,0 1,2-1,61 6,-60-6,115-3,-94 2</inkml:trace>
  <inkml:trace contextRef="#ctx0" brushRef="#br0" timeOffset="1151.889">2456 1,'-33'20,"2"1,0 2,2 1,0 1,2 1,1 2,1 1,2 1,0 0,2 2,2 1,1 0,1 2,2-1,2 2,1 0,1 1,2 0,2 0,2 1,1 0,0-17,2 1,0-1,2 1,0-1,1 0,1 1,2-1,0 0,1 0,1 0,0-1,2 0,0 0,2-1,0 0,4 4,-9-15,1-1,0-1,0 1,0-1,1 0,0 0,0-1,0 0,1 0,0-1,0 0,0 0,0 0,0-2,1 1,0-1,-1 0,1 0,0-1,0-1,0 1,7-2,2-5</inkml:trace>
  <inkml:trace contextRef="#ctx0" brushRef="#br0" timeOffset="2166.919">2823 170,'4'-9,"3"1,-1 7,-1 8,-2 9,-1 5,-1 5,0 2,-1 1,0 1,-1 0,1-1,0 0,0 0,0 0,4-6,3-6</inkml:trace>
  <inkml:trace contextRef="#ctx0" brushRef="#br0" timeOffset="2407.997">2540 566,'43'0,"34"0,8 0,0 0,-11 0,-12 0,-12 0,-10 0,-7 0,-4 0,-8 0</inkml:trace>
  <inkml:trace contextRef="#ctx0" brushRef="#br0" timeOffset="2756.685">2569 735,'-5'38,"-6"27,-2 8,2-4,3-9,2-15</inkml:trace>
  <inkml:trace contextRef="#ctx0" brushRef="#br0" timeOffset="3124.432">2766 763,'63'-1,"-33"-1,0 2,-1 1,1 1,0 2,18 4,-47-8,0 0,0 0,0 0,0 0,0 0,0 0,0 0,0 1,0-1,0 0,-1 0,1 1,0-1,0 1,0-1,0 1,0-1,-1 1,1 0,0-1,0 1,-1 0,1 0,-1-1,1 1,0 0,-1 0,0 0,1 0,-1 0,1-1,-1 1,0 0,0 0,0 0,1 0,-1 0,0 0,0 0,0 0,0 0,-1 0,1 0,0 0,0 0,-1 0,1 0,0 0,-1 0,1 0,-1-1,0 2,-40 37,40-38,-17 13,-2-1,1 2,0 0,2 2,0 0,0 0,-7 13,23-29,0 0,0 0,0 0,0 0,0 0,1 0,-1 1,0-1,0 0,1 1,-1-1,1 0,0 1,-1-1,1 0,0 1,0-1,0 1,0-1,0 0,0 1,0-1,0 1,0-1,1 0,-1 1,1-1,-1 0,1 1,-1-1,1 0,0 0,0 1,-1-1,1 0,0 0,0 0,0 0,0 0,1 0,-1-1,0 1,0 0,0 0,1-1,-1 1,0-1,1 1,-1-1,0 0,1 1,-1-1,1 0,-1 0,14 2,0-1,0-1,0 0,1-1,-1-1,-1 0,1-1,6-3,34-4,3-2,-38 4</inkml:trace>
</inkml:ink>
</file>

<file path=ppt/ink/ink6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05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0 707,'39'0,"21"0,1-5,-4-1,-9-1,-6 2,-11-3,-6 0,-7 0</inkml:trace>
  <inkml:trace contextRef="#ctx0" brushRef="#br0" timeOffset="278.05">226 537,'-9'39,"-4"17,1 3,2-2,8-7,3-7,3-11</inkml:trace>
  <inkml:trace contextRef="#ctx0" brushRef="#br0" timeOffset="2383.336">762 170,'30'-10,"-5"0,0 2,0 0,1 2,0 0,0 2,0 1,19 1,-43 2,0 0,1 0,-1 0,0 0,0 1,0-1,1 1,-1-1,0 1,0 0,0 0,0 0,0 0,0 0,0 0,-1 1,1-1,0 1,-1-1,1 1,-1-1,1 1,-1 0,0 0,0 0,0 0,0 0,0 0,0 0,0 0,-1 0,1 0,-1 0,1 1,-1-1,0 0,0 0,0 1,0-1,-1 0,1 0,0 0,-1 1,0-1,1 0,-1 0,0 0,0 0,0 0,0 0,-1 0,1-1,0 1,-1 0,1-1,-98 88,100-87,-1 0,1 0,0 0,-1-1,1 1,0 0,0 0,1-1,-1 1,0 0,0-1,1 0,-1 1,1-1,-1 0,1 1,-1-1,1 0,0 0,0 0,0-1,-1 1,1 0,0-1,0 1,0-1,0 0,0 1,0-1,0 0,1 0,0 1,1 0,92 36,-93-36,0 1,0 0,0-1,0 1,-1 0,1 1,-1-1,1 0,-1 1,0-1,0 1,0 0,0-1,0 1,-1 0,1 0,-1 1,0-1,0 0,0 0,0 0,-1 1,1-1,-1 0,0 1,0-1,0 1,-1 2,-3 1,-1 0,0-1,-1 1,0-1,0-1,0 1,0-1,-1 0,0 0,0-1,0 0,-1 0,1-1,-1 0,0 0,0-1,0 0,0 0,0-1,0 0,-1 0,-1-1,-16 3</inkml:trace>
  <inkml:trace contextRef="#ctx0" brushRef="#br0" timeOffset="2665.403">564 650,'48'10,"59"-7,21-3,3-3,-11-4,-21-3,-18 2,-18-3,-10 0,-9 3,-8 2,-4 2,-8 6,-9 4</inkml:trace>
  <inkml:trace contextRef="#ctx0" brushRef="#br0" timeOffset="2964.334">790 904,'0'39,"-4"17,-3 3,1-2,1-7,1-12</inkml:trace>
  <inkml:trace contextRef="#ctx0" brushRef="#br0" timeOffset="3363.202">988 961,'27'-1,"-17"0,1 0,-1 1,0-1,0 2,1 0,-1 0,0 1,0 0,0 0,0 1,-1 1,1 0,-1 0,0 1,6 3,-14-5,0 0,0 0,0 0,-1 0,1 0,-1 0,0 0,0 0,0 0,0 0,0 0,-1 0,1 0,-1 0,0 0,0 0,0 0,0 0,0 0,-1-1,1 1,-1 0,0-1,0 0,0 1,0-1,0 0,0 0,-1 0,1 0,-1 0,1-1,-1 1,0-1,1 1,-1-1,-1 0,-6 7,9-8,0 0,-1 1,1-1,0 0,0 1,-1-1,1 1,0 0,0-1,0 1,0 0,0 0,0-1,0 1,0 0,0 0,0 0,0 0,0 1,1-1,-1 0,0 0,1 0,-1 1,1-1,0 0,-1 0,1 1,0-1,0 0,-1 1,1-1,0 0,1 1,-1-1,0 0,0 1,0-1,1 0,-1 1,1-1,-1 0,1 0,-1 1,1-1,0 0,0 0,0 0,-1 0,1 0,0 0,0 0,0 0,0-1,1 1,-1 0,0 0,0-1,0 1,1-1,-1 1,0-1,0 0,1 1,0-1,16 3,0-1,0-1,1-1,-1 0,0-1,1-1,-1-1,0-1,7-2,-6-1</inkml:trace>
  <inkml:trace contextRef="#ctx0" brushRef="#br0" timeOffset="3747.793">1665 1,'24'33,"-1"0,-2 2,-1 0,-2 2,-2 0,-1 1,-2 0,-1 1,1 14,-5-24,-2 1,0 0,-2 0,-1 0,-2 1,-1-1,-1 1,-1-1,-2 0,-1 0,-2 0,-1-1,-1 0,-1 0,-1-1,-2 0,-1-1,-3 2,5-8,-2 1,-1-2,0 0,-1 0,-2-2,0 0,0-1,-2-1,0-1,-1 0,0-2,-14 6,11-9</inkml:trace>
</inkml:ink>
</file>

<file path=ppt/ink/ink6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6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6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6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6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96 137,'0'10,"0"7,0 7,-5 3,-1 2,0 1,1 0,-3-1,0 1,-4-1,0 0,-2-6,0-1,9-4,9-6,4-5</inkml:trace>
  <inkml:trace contextRef="#ctx0" brushRef="#br0" timeOffset="931.773">406 278,'2'1,"-1"0,0 0,0 1,-1-1,1 0,0 1,0-1,-1 0,1 1,0-1,-1 1,0-1,1 1,-1-1,0 1,0 0,0-1,0 1,0-1,0 1,0-1,0 1,-1-1,1 1,-1-1,1 1,-1-1,1 1,-1-1,0 1,0-1,0 0,0 0,0 1,0-1,0 0,0 0,-1 1,0 2,-107 181,227-372,-67 116,-27 35,1 1,2 2,1 0,31-26,-59 59,0 0,0 0,0 1,0-1,0 0,0 0,0 1,1-1,-1 0,0 1,0-1,0 0,0 0,0 1,0-1,0 0,1 0,-1 0,0 1,0-1,0 0,0 0,1 0,-1 1,0-1,0 0,1 0,-1 0,0 0,0 0,1 1,-1-1,0 0,0 0,1 0,-1 0,0 0,0 0,1 0,-1 0,0 0,1 0,-1 0,0 0,0 0,1 0,-1 0,0-1,0 1,1 0,-1 0,0 0,0 0,1 0,-1-1,0 1,0 0,0 0,1 0,-1-1,0 1,-7 28,6-24,-3 8,1 0,1 1,0 0,1 0,1-1,0 1,0 0,1 0,1-1,0 1,0-1,2 1,0-1,0 0,1 0,0 0,1-1,0 0,3 3,-3-9,0-1,-1 1,2-1,-1-1,0 1,1-1,-1-1,1 1,0-1,0 0,0-1,0 1,0-1,1-1,-1 1,0-1,0-1,1 1,-1-1,0 0,0-1,0 0,0 0,0 0,-1-1,1 0,-1-1,1 1,-1-1,0 0,-1-1,1 1,-1-1,0 0,0-1,0 1,1-3,94-171,-81 59,-19 96</inkml:trace>
</inkml:ink>
</file>

<file path=ppt/ink/ink6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6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6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6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5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4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03546.503">4173 1293,'17'121,"12"-5,-23-82,-1 1,-2 0,-2-1,-1 1,-2 17,0 24,1-3,0-73,0 0,0 1,0-1,0 0,0 1,0-1,0 0,0 0,0 0,0 0,0 0,0 0,0 0,0 0,0 0,0 0,0-1,0 1,0 0,0-1,0 1,0-1,1 1,-1-1,0 1,0-1,0 1,1-1,-1 0,0 0,1 1,-1-1,0 0,1 0,-1 0,0 0,-14-11,-17-15,-2 1,-1 2,-1 1,-16-6,44 26,7 3,-1 0,1 0,-1-1,0 1,1 0,-1-1,1 1,-1-1,1 1,-1-1,1 1,-1-1,1 0,0 0,-1 0,1 0,0 0,0 0,0 0,0 0,0-1,0 1,0 0,0-1,0 1,0-1,1 1,-1-1,1 1,-1-1,1 1,-1-1,1 1,0-1,0 0,0 1,0-1,0 1,0-1,1 0,-1 1,0-1,1 1,-1-1,1 1,-1-1,1 1,0-1,7-5,0 1,0 0,1 1,0 0,0 0,0 0,0 2,1-1,0 1,-1 0,1 1,0 0,6 0,225-4,-139 8,-29-1,-73 0,1 0,-1 1,-1-1,1 0,0 0,0 0,0 1,-1-1,1 0,0 0,-1 0,1 0,-1 0,1 1,-1-1,0 0,0 0,1 0,-1-1,0 1,0 0,0 0,0 0,0-1,0 1,0 0,0-1,0 1,0-1,0 1,0-1,-1 0,0 1,-1 1,-221 175,140-122,71-53</inkml:trace>
  <inkml:trace contextRef="#ctx0" brushRef="#br0" timeOffset="105210.678">3693 2027,'0'20,"1"0,1 0,0 0,2-1,0 1,1-1,1 0,1 0,1 0,0-1,8 11,-14-26,1 1,0-1,-1 0,1 0,0 0,1-1,-1 1,0-1,1 1,-1-1,1 0,0-1,0 1,0-1,-1 1,1-1,1 0,-1-1,0 1,0-1,0 1,0-1,0-1,1 1,-1-1,0 1,0-1,0 0,0 0,0-1,0 1,-1-1,1 0,119-75,-121 75,1-1,-1 0,1 1,0-1,0 1,0 0,0 0,1 0,-1 0,0 0,1 1,-1 0,1-1,-1 1,1 1,0-1,-1 0,1 1,0 0,0 0,-1 0,1 0,0 1,0-1,-1 1,1 0,0 0,-1 0,1 1,-1-1,0 1,1 0,-1 0,0 0,2 2,13 14,-14-14,0 1,0-1,1 1,0-1,0-1,0 1,0-1,0 1,1-2,-1 1,1-1,0 1,0-1,0-1,3 1,-3 0,0-1,0 0,-1-1,1 1,0-1,0 0,0 0,0-1,0 0,0 0,0 0,0-1,-1 0,1 0,-1 0,1-1,-1 0,0 0,0 0,0 0,0-1,-1 0,0 0,1 0,-1-1,-1 1,1-1,-1 0,0 0,0 0,0-1,-1 1,2-3,-3 4,0-1,0 1,0-1,0 1,-1-1,1 1,-1-1,0 1,-1-1,1 1,-1-1,0 1,0-1,0 1,-1 0,1-1,-1 1,0 0,0 0,-1-1,-11-8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6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4:4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621 311,'-7'-6,"-1"0,1 0,-1 1,0 0,0 0,-1 1,1 0,-1 0,0 1,0 0,0 1,-1 0,1 1,0 0,-1 0,1 1,-1 0,1 0,-1 1,-5 2,-188 56,172-47,20-9,1 0,0 0,0 0,0 1,0 0,1 1,0 0,0 1,0-1,1 2,0-1,0 1,0 0,1 1,0 0,-3 4,9-10,0 0,1 0,-1 0,0 0,1 0,-1 0,1 0,0 0,0 1,-1-1,1 0,1 0,-1 0,0 0,0 0,1 0,-1 0,1 0,0 0,0 0,-1 0,1 0,0 0,1 0,-1-1,0 1,0 0,1-1,-1 1,1-1,-1 0,1 1,0-1,0 0,-1 0,1 0,0 0,2 0,81 28,-77-27,55 21,-62-23,0 1,1 0,-1 0,0 0,0 0,0 0,0 0,0 1,0-1,0 0,0 0,0 1,0-1,-1 0,1 1,0-1,-1 1,0-1,1 1,-1-1,0 1,0 0,1-1,-1 1,0-1,-1 1,1-1,0 1,0-1,-1 1,1-1,-1 1,1-1,-1 1,0-1,1 1,-1-1,0 0,0 0,-1 1,-149 150,149-150,0 0,0 0,0 0,1 1,-1-1,0 0,1 1,0-1,-1 1,1-1,0 1,0 0,1-1,-1 1,1 0,-1 0,1-1,0 1,0 0,0 0,0 0,0-1,1 1,-1 0,1 0,0-1,0 1,0 0,0-1,0 1,1-1,-1 0,1 1,-1-1,1 0,0 0,0 0,0 0,0 0,0 0,1-1,-1 1,1-1,-1 1,1-1,-1 0,1 0,0 0,14 4,-1-1,1-1,0 0,0-2,1 0,-1 0,0-2,13-1,7 0,59-17,-77 13</inkml:trace>
  <inkml:trace contextRef="#ctx0" brushRef="#br0" timeOffset="903.681">1017 594,'-8'-2,"1"0,0 1,0 0,-1 1,1-1,0 1,-1 1,1-1,0 1,0 1,0-1,0 1,0 1,0-1,0 1,0 0,1 1,0-1,-1 1,1 1,1-1,-1 1,1 0,0 0,-2 3,-17 10,15-12,0 0,0 1,0-1,1 2,0-1,0 1,1 1,0-1,1 1,0 1,0-1,1 1,0 0,-2 7,6-14,1 0,0-1,0 1,0 0,1-1,-1 1,0 0,1-1,0 1,0-1,0 1,0-1,0 1,0-1,0 0,1 1,0-1,-1 0,1 0,0 0,0 0,0-1,0 1,0 0,0-1,0 1,1-1,-1 0,1 0,-1 0,1 0,0 0,86 10,-74-12,1-1,-1 0,1-1,-1-1,0 0,0-1,-1-1,1 0,-1-1,-1 0,1-1,-1-1,-1 0,1-1,-2 0,3-3,-10 4,0 0,0-1,-1 0,-1 0,1 0,-2 0,1 0,-1 0,-1-1,0 1,0 0,-1 0,0-1,-1 1,0 0,-1 0,2 6,1 1,-1-1,0 1,-1-1,1 0,-1 1,1 0,-1-1,0 1,0 0,0 0,-1 0,1 0,-1 1,0-1,0 1,1-1,-2 1,1 0,0 0,0 0,-1 1,1-1,-1 1,1 0,-1 0,1 0,-1 0,0 1,0-1,1 1,-1 0,0 0,0 0,1 1,-1 0,0-1,1 1,-2 1,-8 7</inkml:trace>
  <inkml:trace contextRef="#ctx0" brushRef="#br0" timeOffset="1286.5">960 707,'0'9,"0"9,5 5,1 4,5 2,0 1,-1 1,-3-2,-2-4</inkml:trace>
  <inkml:trace contextRef="#ctx0" brushRef="#br0" timeOffset="1604.119">1270 621,'-3'21,"0"0,1 0,1 0,1 0,1 0,0 0,2 0,0 0,2-1,5 15,-9-31,1 0,0-1,0 1,0 0,1-1,-1 0,1 1,0-1,0 0,0-1,0 1,0 0,1-1,-1 0,1 0,0 0,-1 0,1 0,0-1,0 0,0 0,0 0,0 0,1-1,-1 1,0-1,0 0,0 0,0-1,1 1,-1-1,0 0,0 0,0 0,0-1,0 1,-1-1,1 0,0 0,-1 0,1-1,-1 1,1-2,4-2,-1 0,0 0,0-1,0 0,-1 0,0-1,-1 1,0-1,0-1,0 1,-1-1,-1 0,1 0,-1 0,-1 0,0 0,0-1,-1 1,0-1,0 1,-1-1,-1 1,1-1,-3-8,-4-1</inkml:trace>
  <inkml:trace contextRef="#ctx0" brushRef="#br0" timeOffset="1816.033">1722 650,'-5'24,"-1"8</inkml:trace>
  <inkml:trace contextRef="#ctx0" brushRef="#br0" timeOffset="2002.815">1778 311,'0'0</inkml:trace>
  <inkml:trace contextRef="#ctx0" brushRef="#br0" timeOffset="2253.331">2089 114,'-18'85,"4"-23,3 1,2 0,2 23,9 234,-2-296</inkml:trace>
  <inkml:trace contextRef="#ctx0" brushRef="#br0" timeOffset="2752.271">2371 537,'0'19,"0"12,0 4,-5-3,-1-7</inkml:trace>
  <inkml:trace contextRef="#ctx0" brushRef="#br0" timeOffset="2999.993">2371 311,'0'0</inkml:trace>
  <inkml:trace contextRef="#ctx0" brushRef="#br0" timeOffset="3474.103">2653 1,'0'622,"-10"-549,10-73,0 0,1 0,-1 0,0 0,0 0,1 0,-1 0,0 0,1 0,-1 0,0 0,0 0,1 0,-1 0,0 1,0-1,1 0,-1 0,0 0,0 0,1 0,-1 1,0-1,0 0,0 0,1 0,-1 1,0-1,0 0,0 0,0 1,1-1,-1 0,0 0,0 1,0-1,0 0,0 1,0-1,0 0,0 0,0 1,0-1,0 0,0 1,0-1,0 0,0 0,0 1,0-1,19-23,-19 22,18-20,0 0,1 1,1 1,1 1,0 0,2 2,0 0,0 2,2 1,-1 0,2 2,9-2,-33 11,-1 1,1 0,0 0,0 0,0 0,0 0,0 0,0 1,0-1,0 1,0-1,0 1,0 0,1 0,-1 0,0 0,0 0,0 0,0 1,0-1,0 1,0-1,0 1,0 0,0 0,0 0,0 0,0 0,0 0,-1 0,1 1,0-1,-1 1,0-1,1 1,-1-1,0 1,1 0,-1 0,0 0,0 0,-1 0,1 0,0 0,-1 0,1 0,-1 0,1 0,-1 0,0 2,-4 15,0 0,-1-1,-1 1,0-1,-2-1,0 1,-1-1,-1-1,-11 16,16-24,-2 3,-1 1,0-1,-1-1,0 0,0 0,-2 0,1-1,-1-1,0 0,0-1,-1 0,0 0,-1-1,1-1,-7 2,14-6,0 0,-1-1,1 0,0 0,0 0,-1-1,1 0,0 0,0 0,0 0,0-1,0 0,0 0,0-1,0 1,1-1,-1 0,1 0,-2-2,-9-6</inkml:trace>
  <inkml:trace contextRef="#ctx0" brushRef="#br0" timeOffset="4038.838">3076 763,'31'-10,"0"-1,-2-2,1-1,-2-1,0-1,-1-2,3-3,-22 16,0-1,0 0,-1 0,1-1,-2 0,1 0,-1 0,0-1,0 0,-1-1,0 1,-1-1,0 0,0 0,-1 0,0 0,-1 0,0-1,0 0,-1 1,0-1,-1 0,0 1,0-1,-2-5,1 12,0 0,0 0,0 0,0 1,-1-1,1 0,-1 1,0-1,1 1,-1 0,0 0,-1-1,1 1,0 1,0-1,-1 0,0 0,1 1,-1 0,0-1,1 1,-1 0,0 0,0 1,0-1,0 1,0-1,0 1,0 0,0 0,0 0,0 0,0 1,0-1,0 1,0 0,1 0,-1 0,0 0,0 0,1 1,-1-1,1 1,-1 0,1 0,0-1,-1 2,1-1,0 0,1 0,0-1,0 1,0 0,0 0,0-1,1 1,-1 0,0 0,1 0,0 0,-1 0,1 0,0-1,0 1,0 0,0 0,1 0,-1 0,0 0,1 0,-1 0,1 0,0-1,-1 1,1 0,0-1,0 1,0 0,1-1,-1 1,0-1,0 1,1-1,-1 0,1 0,-1 0,1 1,0-1,-1-1,1 1,0 0,1 0,84 29,-82-29,4 1,-4-2,1 1,-1 0,1-1,-1 2,0-1,0 1,0 0,0 0,0 0,0 1,0-1,-1 1,1 0,-1 1,0-1,0 1,0 0,-1 0,1 0,-1 0,0 1,0-1,0 1,0 2,-1 2,-1-1,-1 1,1-1,-2 1,1-1,-1 1,0 0,-1-1,0 0,0 1,-1-1,0 0,0 0,-2 1,-10 31,15-39,-1 1,0-1,1 0,-1 1,1-1,0 0,-1 1,1-1,0 1,0-1,0 0,0 1,0-1,0 1,0-1,0 0,0 1,1-1,-1 1,1-1,-1 0,1 1,-1-1,1 0,0 0,0 0,0 1,-1-1,1 0,0 0,0 0,0 0,1 0,-1-1,0 1,0 0,0 0,1-1,-1 1,0-1,1 1,-1-1,0 0,1 1,-1-1,1 0,0 0,12-3</inkml:trace>
  <inkml:trace contextRef="#ctx0" brushRef="#br0" timeOffset="4289.695">3726 537,'-5'29,"-2"14,1 0</inkml:trace>
  <inkml:trace contextRef="#ctx0" brushRef="#br0" timeOffset="4554.505">3782 255,'0'0</inkml:trace>
  <inkml:trace contextRef="#ctx0" brushRef="#br0" timeOffset="5203.866">4007 424,'-5'13,"0"0,1 0,0 1,1 0,0 0,1-1,1 1,0 1,1-1,0 0,1 0,1 0,0 0,1-1,1 1,1 4,-3-15,1 1,-1-1,1 0,-1 0,1 0,0 0,0 0,0 0,1-1,-1 0,1 1,-1-1,1 0,0-1,-1 1,1-1,0 0,0 0,0 0,0 0,0 0,1-1,-1 0,0 0,0 0,0-1,0 1,0-1,0 0,0 0,0 0,0-1,0 1,0-1,-1 0,1 0,-1 0,1-1,-1 1,0-1,0 0,0 0,0 0,-1 0,1 0,-1-1,0 1,11-22,-2 0,-1 0,-1-1,-1 0,-1 0,-1-4,5-45,-11 62</inkml:trace>
  <inkml:trace contextRef="#ctx0" brushRef="#br0" timeOffset="5653.064">4431 707,'27'-42,"-18"24,2 1,0 1,1-1,1 2,0 0,1 0,1 1,12-8,-26 21,-1 0,1 0,0 1,0-1,0 0,0 0,0 1,0-1,0 1,0-1,0 1,0 0,0-1,0 1,0 0,0-1,0 1,1 0,-1 0,0 0,0 0,0 0,0 1,0-1,0 0,1 0,-1 1,0-1,0 0,0 1,0 0,0-1,0 1,0-1,0 1,-1 0,1 0,0-1,0 1,0 0,-1 0,1 0,-1 0,1 0,0 0,-1 0,10 57,-7-33,-3-23,0-1,0 0,0 0,0 0,1 0,-1 0,0 0,1 0,-1 0,1 0,-1 0,1 0,-1 0,1 0,0 0,-1 0,1 0,0-1,0 1,0 0,0-1,0 1,-1 0,1-1,0 1,0-1,1 1,-1-1,0 0,0 1,0-1,0 0,0 0,0 0,0 0,0 0,0 0,1 0,-1 0,0 0,0-1,0 1,0 0,0-1,0 1,0-1,0 1,52-35,-39 23,8-4,-9 6,-1 1,1-1,0 2,1 0,0 1,0 0,1 1,0 1,0 0,0 1,4-1,-16 5,-1 1,1-1,0 0,-1 1,1-1,-1 1,1 0,-1-1,1 1,-1 1,0-1,1 0,-1 0,0 1,0 0,0-1,0 1,0 0,0 0,-1 0,1 0,-1 0,1 0,-1 0,0 1,0-1,0 0,0 1,0-1,0 1,-1-1,1 1,-1 0,0-1,0 1,0-1,0 1,0 1,16 48,-4-39</inkml:trace>
  <inkml:trace contextRef="#ctx0" brushRef="#br0" timeOffset="6985.021">0 1130,'503'-1,"-269"-24,77-4,113-2,-153 15,-209 10,1 3,0 3,-1 3,43 8,7-1,0-4,81-8,-43 0,771 2,-697-27,371 26,-312 0,-115-26,58-2,-86 29,-116 0</inkml:trace>
  <inkml:trace contextRef="#ctx0" brushRef="#br0" timeOffset="8471.115">2766 1074,'-22'540,"14"-339,9-200,-1 0,0 0,0 0,0 1,0-1,0 0,0 0,0 0,0 0,-1 0,1 0,0 1,-1-1,1 0,-1 0,1 0,-1 0,1 0,-1 0,0-1,1 1,-1 0,0 0,0 0,0-1,0 1,0 0,1-1,-1 1,0-1,0 1,-1-1,1 1,0-1,0 0,0 1,0-1,0 0,0 0,0 0,-1 0,1 0,0 0,0 0,0 0,0-1,0 1,0 0,0-1,0 1,0-1,0 1,0-1,0 1,0-1,0 0,0 1,0-1,0 0,1 0,-1 0,0 0,0 0,-16-6,-1 1,0 1,0 0,-1 1,1 1,-1 1,0 1,0 0,0 2,1 0,-5 1,-27 0,-235 9,12 6,-183-15,209-4,125 20,117-17,2 0,-1 0,1 1,-1-1,0-1,1 1,-1 0,0-1,0 0,0 0,1 0,-1 0,0-1,0 1,1-1,-1 0,0 0,1 0,-1-1,1 0,2 1,1-1,0 0,-1 0,1 0,0 0,0 0,0 0,1 0,-1 0,0 0,1 0,-1 0,1 0,0 1,0-1,-1 0,1 0,0 1,1-1,-1 1,0-1,0 1,1-1,-1 1,2-1,2-6,-3 5,135-229,-107 158,-5 95,70 146,-68-124,-2 2,-2 1,-3 1,-1 0,-3 2,0 3,6 55,-22-107,0 1,-1 0,1-1,0 1,0 0,0-1,0 1,-1 0,1-1,0 1,0 0,-1-1,1 1,-1-1,1 1,0 0,-1-1,1 1,-1-1,1 1,-1-1,0 0,1 1,-1-1,1 0,-1 1,0-1,1 0,-1 0,0 1,1-1,-1 0,0 0,1 0,-1 0,0 0,0 0,1 0,-1 0,0 0,1 0,-1 0,0-1,1 1,-1 0,0 0,1-1,-1 1,0 0,1-1,-1 1,1-1,-1 1,1-1,-1 1,1-1,-42-31,34 26,-57-44,-2 3,-2 2,-11 0,66 38,0 1,0 1,-1 0,0 1,0 1,0 0,0 1,0 1,-1 0,-5 1,-3 0</inkml:trace>
  <inkml:trace contextRef="#ctx0" brushRef="#br0" timeOffset="16526.038">5447 707</inkml:trace>
  <inkml:trace contextRef="#ctx0" brushRef="#br0" timeOffset="16774.651">5419 340,'0'0</inkml:trace>
</inkml:ink>
</file>

<file path=ppt/ink/ink6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5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385,'-67'0,"-186"11,79 25,173-36,0 0,0 0,0 1,0-1,0 0,0 0,0 1,0-1,0 0,0 1,0-1,0 1,1-1,-1 1,0-1,0 1,0 0,1-1,-1 1,0 0,1 0,-1 0,1-1,-1 1,1 0,-1 0,1 0,0 0,-1 0,1 0,0 0,0 0,-1 0,1 0,0 0,0 0,0 0,0 0,1 0,-1 0,0 0,0 0,1 0,-1 0,0 0,1 0,-1-1,1 1,-1 0,1 0,-1 0,1 0,0-1,-1 1,1 0,0-1,0 1,0 0,-1-1,1 1,1-1,14 11,2-1,-1 0,1-2,1 0,0-1,0-1,0-1,7 1,43 14,26 14,-111-13,-195 74,177-79,6-4,1 2,1 0,0 2,1 1,0 1,-17 17,40-34,-1 0,1 1,0-1,0 1,0 0,0 0,0 0,0 0,0 0,1 0,-1 0,1 1,-1-1,1 1,0-1,0 1,0-1,0 1,0-1,1 1,-1 0,1 0,0-1,0 1,0 0,0 0,0-1,1 1,-1 0,1-1,-1 1,1 0,0-1,0 1,1-1,-1 1,0-1,1 0,-1 0,1 1,0-1,0 0,0 0,0-1,0 1,0 0,0-1,1 1,-1-1,0 0,1 1,1-1,160 6,-108-10,149 1,-182-2,-6-2</inkml:trace>
  <inkml:trace contextRef="#ctx0" brushRef="#br0" timeOffset="3087.758">1 864,'0'-225,"7"196,1 0,2 0,0 1,2 1,1 0,1 1,1 0,1 1,2 0,0 2,2 0,20-18,-16 13,8-6,2 1,1 2,2 1,24-14,-61 43,12-8,-8 5,0 0,0 0,0 0,1 0,-1 1,1-1,0 1,0 0,0 1,0-1,0 1,1 0,-1 1,1-1,-1 1,1 0,0 0,-1 1,1-1,0 1,0 1,-1-1,1 1,0 0,-1 0,1 1,-1-1,1 1,-1 0,2 2,-6-3,0-1,0 0,0 0,-1 0,1 0,0 0,0 0,0 0,-1 0,1 1,0-1,0 0,-1 1,1-1,0 0,0 1,-1-1,1 1,0-1,-1 1,1 0,-1-1,1 1,-1 0,1-1,-1 1,1 0,-1-1,0 1,1 0,-1 0,0-1,0 1,0 0,0 0,1 0,-1 0,0-1,0 1,0 0,0 0,-1 0,1-1,0 1,0 0,0 0,-1 0,1-1,0 1,-1 0,1-1,-1 1,1 0,-1-1,1 1,-1 0,1-1,-1 1,0-1,0 1,-17 2,1-1,-1 0,0-2,0 0,0-1,0 0,0-2,0 0,-9-4,-133-48,159 55,0-1,1 1,-1-1,0 1,0 0,0-1,1 1,-1 0,0 0,0 0,0-1,0 1,0 0,1 0,-1 0,0 0,0 1,0-1,0 0,0 0,1 0,-1 1,0-1,0 0,0 1,1-1,-1 1,0-1,1 1,-1-1,0 1,1-1,-1 1,0 0,1-1,-1 1,1 0,0-1,-1 1,1 0,-1 0,1 0,0-1,0 1,-1 0,1 0,0 0,0 0,0-1,0 1,0 1,7 52,-3-38,25 172,-13-93,-16-95,0 1,0-1,1 1,-1 0,0-1,0 1,0-1,1 1,-1-1,0 1,1-1,-1 1,1-1,-1 1,0-1,1 1,-1-1,1 0,-1 1,1-1,-1 0,1 1,0-1,-1 0,1 0,-1 0,1 1,-1-1,1 0,0 0,-1 0,1 0,0 0,-1 0,1 0,-1 0,1 0,0-1,-1 1,1 0,-1 0,1 0,-1-1,1 1,-1 0,1-1,-1 1,1 0,-1-1,1 1,-1-1,1 1,-1-1,0 1,1-1,-1 1,0-1,1 1,-1-1,0 0,26-38,-23 34,14-24,0 1,2 0,1 2,1 0,2 2,0 0,24-18,51-46,-93 76,-4 1</inkml:trace>
  <inkml:trace contextRef="#ctx0" brushRef="#br0" timeOffset="13282.281">2540 526,'15'0,"9"0,5 0,3 0,1 0,-1 0,0 0,-2 0,0 0,-2 0,1 0,-1 0,0 0,0 0,0 0,0 0,-9 0,-9 0</inkml:trace>
  <inkml:trace contextRef="#ctx0" brushRef="#br0" timeOffset="13832.58">2597 696,'1'2,"1"0,-1-1,1 1,-1 0,1 0,0-1,0 1,0-1,0 0,0 1,0-1,0 0,0 0,0 0,1-1,-1 1,0 0,1-1,-1 0,0 1,1-1,-1 0,1 0,1-1,-1 2,225 1,-30-30,-114 23,-60-1</inkml:trace>
  <inkml:trace contextRef="#ctx0" brushRef="#br0" timeOffset="14734.788">4065 300,'0'-2,"0"1,0-1,-1 0,1 0,0 1,-1-1,1 0,-1 1,1-1,-1 0,0 1,1-1,-1 1,0-1,0 1,0 0,-1-1,1 1,0 0,0 0,-1 0,1 0,0 0,-1 0,1 0,-1 0,0 0,1 1,-1-1,1 1,-1-1,0 1,0 0,1-1,-1 1,0 0,1 0,-1 0,0 1,0-1,1 0,-1 1,0-1,-1 1,-75 27,63-20,1 0,1 1,0 0,0 1,1 0,0 1,0 1,1 0,1 0,0 1,1 1,-6 10,3-3,2 0,0 0,1 1,1 1,1 0,1 0,-3 22,10-34,0-1,0 0,1 0,1 0,0 0,0 0,1 0,0-1,0 0,1 0,1 0,-1 0,1-1,1 0,0 0,0-1,0 1,1-2,0 1,0-1,1 0,0-1,0 0,0 0,0-1,1 0,0-1,0 0,0-1,0 0,0 0,0-1,2 0,26 1,0-1,1-2,-1-1,0-2,0-2,0-2,-1-1,0-2,28-12,-61 22,28-12,-1-1,0-2,-1 0,-1-2,6-6,-28 19,-1 1,-1-1,1-1,-1 1,1 0,-1-1,-1 0,1-1,-1 1,0-1,-1 1,0-1,0 0,0 0,-1-1,0 1,0-1,-1 1,0-1,0 1,-1-1,0 1,0-1,-1 0,0 1,-1-5,-5-3,-1 1,0 0,-1 0,-1 0,0 2,0-1,-1 1,-1 1,0 0,-1 0,0 2,-1-1,1 2,-2 0,1 0,-8-2,21 10,-22-13,-1 1,-1 1,0 0,0 2,-1 2,0 0,0 1,0 2,-1 1,0 0,0 2,0 2,-21 2,12 4</inkml:trace>
  <inkml:trace contextRef="#ctx0" brushRef="#br0" timeOffset="15271.151">3500 610,'765'0,"-312"-28,-351 18,-86 8,-4 3</inkml:trace>
  <inkml:trace contextRef="#ctx0" brushRef="#br0" timeOffset="43973.719">1355 442,'-1'33,"-1"1,-2-1,-1 1,-2-1,-2-1,-8 23,-68 144,63-137,24-62,-1 0,1 0,0 0,0 0,0 0,-1 0,1-1,0 1,0-1,-1 1,1-1,0 0,-1 1,1-1,-1 0,1 0,-1 0,0-1,1 1,-1 0,0 0,0-1,1 1,-1-1,0 1,-1-1,2 1,9-12,0-1,-1 0,-1 0,0-1,-1-1,0 1,-1-1,-1-1,2-11,23-50,82-137,-112 213,-1 1,1-1,0 1,0 0,0-1,-1 1,2 0,-1 0,0 0,0-1,0 1,0 0,1 0,-1 1,0-1,1 0,-1 0,1 1,-1-1,1 1,-1-1,1 1,-1 0,1-1,0 1,-1 0,1 0,-1 0,1 0,0 1,-1-1,1 0,-1 1,1-1,-1 1,1-1,-1 1,1 0,-1-1,0 1,1 0,-1 0,0 0,0 0,1 0,-1 0,0 1,0-1,0 0,0 1,-1-1,60 130,-33-59,-27-71,0 0,0 1,0-1,0 1,0-1,1 0,-1 1,1-1,-1 0,1 0,-1 1,1-1,0 0,0 0,0 0,-1 0,1 0,0 0,0 0,0 0,1 0,-1 0,0 0,0-1,0 1,1 0,-1-1,0 1,0-1,1 0,-1 1,1-1,-1 0,0 0,1 0,-1 0,0 0,1 0,-1 0,1 0,-1-1,0 1,1 0,-1-1,0 1,0-1,1 0,-1 1,0-1,0 0,0 0,0 0,0 0,0 0,0 0,0 0,0 0,0 0,0-1,118-197,-114 193,45-50,-49 54,1 1,-1 0,1 0,0-1,-1 1,1 1,0-1,0 0,-1 0,1 1,0-1,0 1,0-1,0 1,0 0,0-1,0 1,0 0,0 1,0-1,0 0,-1 1,1-1,0 1,0-1,0 1,0 0,-1 0,1-1,0 1,-1 1,1-1,0 0,0 1,2 3,-1 0,0 0,0 0,-1 0,1 0,-1 1,0-1,-1 1,1 0,-1-1,0 1,-1 0,1-1,-1 6,4 21,1-8,0 1,-2-1,-1 0,0 1,-2-1,-1 1,-1-1,-3 13,-1-12,1 1,2 0,0 0,2 0,0 0,2 0,3 13,-2-22,-2-5</inkml:trace>
  <inkml:trace contextRef="#ctx0" brushRef="#br0" timeOffset="44957.446">2173 893,'-142'271,"180"-358,108-103,-142 184,0 1,0-1,0 1,1 0,0 1,0-1,0 1,1 0,0 0,-1 1,1 0,0 0,1 0,-1 1,0-1,3 1,-6 3,0 0,-1 0,1 1,-1-1,0 1,1 0,-1-1,0 1,0 0,0 0,0 1,0-1,-1 0,1 0,-1 1,0-1,1 1,-1 0,0-1,0 1,-1 0,1-1,0 1,-1 0,0 0,0 0,0 0,0-1,0 1,0 0,-1 0,1 0,-1 0,2 11,21 110,7 14,-28-114,-1-25</inkml:trace>
  <inkml:trace contextRef="#ctx0" brushRef="#br0" timeOffset="45310.102">2118 1090,'19'-4,"11"-3,6 1,-4 6,-3 3,0 1,-2 0,0-6,1-2,-1-1,-4-4,-6-1</inkml:trace>
</inkml:ink>
</file>

<file path=ppt/ink/ink6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6:04.83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1 198,'169'22,"59"-45,43 24,-281-1</inkml:trace>
  <inkml:trace contextRef="#ctx0" brushRef="#br0" timeOffset="268.168">170 395,'39'-4,"21"-3,6 1,-3 1,-8 2,-9 1,-6 1,-12 5,-4 2,-2 0,-5 0</inkml:trace>
  <inkml:trace contextRef="#ctx0" brushRef="#br0" timeOffset="817.915">481 28,'55'34,"173"97,-223-129,-1 0,1 0,-1 0,0 0,0 1,0 0,0 0,0 0,0 0,-1 1,0-1,1 1,-2 0,1 0,0 0,-1 0,1 1,-1-1,0 1,-1-1,1 1,-1 0,0-1,0 1,0 0,-1 0,0 0,0 0,0-1,0 1,-1 0,0 0,0 0,0 0,-1-1,1 1,-1 0,-9 8,0-1,-1 0,0 0,0-1,-2-1,1 0,-1 0,-3 0,-19 14,-159 119,178-128</inkml:trace>
  <inkml:trace contextRef="#ctx0" brushRef="#br0" timeOffset="15306.937">1440 113,'-1'43,"13"169,-8-194,-5-13,1-1,0 1,0 0,1-1,-1 1,1 0,0-1,0 1,0-1,1 1,0-1,-1 0,2 0,-1 0,0 0,1 0,0 0,0 0,0-1,0 0,1 1,-1-1,1 0,0-1,-1 1,1-1,1 0,-1 1,0-2,0 1,1-1,-1 1,1-1,-1 0,1-1,0 1,9-5,-1-1,0 0,0-1,0 0,-1-1,1 0,-2-1,1-1,-1 1,-1-2,1 0,-2 0,1-1,-1 0,-1 0,0-1,-1 0,3-7,11 8,-10 43,-10-28,5 22,-6-20,0 1,0-1,1 0,0 1,0-1,0 0,1 0,0 0,0 0,1 0,-1 0,1-1,1 1,-1-1,1 0,0 0,0 0,0 0,1-1,-1 0,1 0,0 0,1 0,-1-1,0 0,1 0,0 0,0-1,0 0,0 0,6 1,-6-4,1-1,-1 1,0-1,0-1,0 1,0-1,0 0,-1 0,1-1,-1 0,0 0,0 0,0 0,-1-1,1 0,-1 0,0 0,-1-1,1 1,-1-1,0 0,0 1,-1-1,0-1,0 1,0 0,-1 0,1-5,13-27,14-49,-25 63</inkml:trace>
  <inkml:trace contextRef="#ctx0" brushRef="#br0" timeOffset="15853.402">2427 1,'-16'55,"12"-41,1 1,0-1,1 1,1-1,0 1,1 0,1-1,0 1,1-1,1 5,1-14,0-1,1 0,-1-1,1 1,-1-1,1 0,0 0,0 0,1 0,-1-1,0 0,1 0,-1-1,1 0,0 0,-1 0,1 0,0-1,0 0,0 0,-1-1,1 1,0-1,0 0,4-2,11 1,37 0,-33 1</inkml:trace>
  <inkml:trace contextRef="#ctx0" brushRef="#br0" timeOffset="16153.508">2287 423,'52'-5,"23"-1,3 0,-6-4,-12 1,-10 1,-10 2,-6 2,-4 2,-3 1,-5 1</inkml:trace>
  <inkml:trace contextRef="#ctx0" brushRef="#br0" timeOffset="16886.038">2371 593,'176'-25,"-175"25,1-1,-1 0,1 1,-1-1,1 1,-1 0,1-1,-1 1,1 0,0 0,-1 0,1 0,-1 0,1 0,-1 1,1-1,0 1,-1-1,1 1,-1-1,1 1,-1 0,0-1,1 1,-1 0,0 0,0 0,1 0,-1 1,0-1,0 0,0 0,0 1,0-1,-1 0,1 1,0-1,-1 1,1-1,-1 1,1-1,-1 1,0-1,1 1,-1 0,0-1,0 1,0-1,-1 1,1 0,0-1,0 1,-1-1,1 1,-1-1,0 1,1-1,-2 2,-93 92,16-24,78-70,0 0,0-1,0 1,0 0,0 0,0 0,0 0,1 0,-1 0,0 0,1 0,-1 0,0 0,1 1,0-1,-1 0,1 0,0 1,-1-1,1 0,0 0,0 1,0-1,0 0,0 0,0 1,1-1,-1 0,0 0,1 1,-1-1,0 0,1 0,0 0,-1 0,1 0,0 1,-1-1,1 0,0-1,0 1,0 0,0 0,0 0,0 0,0-1,0 1,0-1,0 1,1 0,-1-1,0 0,0 1,1-1,73 10,-49-12,0-1,-1-1,0-1,0-1,0-2,9-4,-4 3,-11 3</inkml:trace>
  <inkml:trace contextRef="#ctx0" brushRef="#br0" timeOffset="26557.456">3134 339,'4'0,"7"0,7 0,4 0,3 0,3 0,1 0,0 0,1 0,-1 0,0 0,-5 0</inkml:trace>
  <inkml:trace contextRef="#ctx0" brushRef="#br0" timeOffset="37664.066">5984 57,'-15'0,"-1"0,1 1,0 1,0 0,1 1,-1 1,0 0,1 1,0 1,0 0,1 1,-1 0,1 1,1 0,0 1,0 1,1 0,0 1,0 0,1 0,-3 6,3 0,-47 102,56-114,-1 0,1 0,1 0,-1 0,1 0,-1 0,2 0,-1 0,0 0,1 0,0 0,0 0,0 0,1-1,0 1,0 0,0-1,0 1,1-1,0 0,0 0,0 0,0 0,3 2,3 1,-1 0,1-1,1 0,-1-1,1 0,0 0,0-1,0 0,1-1,-1 0,1-1,0 0,0-1,0 0,-1 0,1-2,0 1,0-1,2-1,12-1,1-2,-1-1,0-1,-1-1,0-1,0-1,14-9,103-92,-134 105,0 0,-1 0,0-1,0 0,0 0,-1 0,0-1,0 1,-1-1,0-1,0 1,-1 0,0-1,-1 0,0 1,0-1,-1 0,0 0,0-3,-5 7,1 0,-1 0,0 1,0-1,0 1,-1 0,0 0,1 1,-1-1,0 1,-1 0,1 0,-1 1,1 0,-1 0,0 0,0 0,1 1,-1 0,0 0,0 1,0 0,0 0,-5 1,-15-3</inkml:trace>
  <inkml:trace contextRef="#ctx0" brushRef="#br0" timeOffset="38210.948">5447 254,'4'1,"95"20,1-5,0-4,53-3,433-11,-587 2</inkml:trace>
  <inkml:trace contextRef="#ctx0" brushRef="#br0" timeOffset="34594.419">3698 28,'0'1,"1"-1,-1 1,1-1,-1 1,1-1,-1 1,1-1,-1 1,1-1,-1 0,1 1,0-1,-1 0,1 0,0 1,-1-1,1 0,0 0,-1 0,1 0,0 0,-1 0,1 0,0 0,-1 0,1 0,0 0,-1-1,1 1,0 0,-1 0,1-1,0 1,-1 0,1-1,-1 1,1-1,-1 1,1-1,-1 1,1-1,-1 1,1-1,-1 1,0-1,1 1,-1-1,0 0,1 1,-1-1,0 0,0 1,0-1,0 0,0 1,1-1,-1 0,0 1,-1-1,1 0,0 1,0-1,0 0,0 1,0-1,-1 0,1 1,0-1,6 14,0 1,-1 1,-1-1,0 1,-1-1,0 1,-1 0,-1 0,-1 1,0-1,0 0,-2 5,1 9,-31 289,33-312,-1-6</inkml:trace>
  <inkml:trace contextRef="#ctx0" brushRef="#br0" timeOffset="35275.979">4008 113,'-76'62,"41"-38,29-21,0 0,0 1,0 0,0 0,1 0,0 1,0 0,0-1,0 2,1-1,0 1,0-1,0 1,1 0,0 0,-2 7,5-9,1 0,0 1,1-1,-1 0,1 0,-1 0,1 0,0 0,1 0,-1-1,1 1,-1-1,1 1,0-1,0 0,1 0,-1 0,1-1,-1 1,1-1,0 0,0 0,0 0,0-1,0 1,0-1,3 1,26 16,-29-16,0 1,-1 0,1 0,0 0,-1 0,0 1,0-1,0 1,0 0,-1 0,1 0,-1 0,0 0,0 1,-1-1,1 3,3 13</inkml:trace>
  <inkml:trace contextRef="#ctx0" brushRef="#br0" timeOffset="36143.088">4375 85,'-1'-1,"0"0,0 0,0 0,0 0,-1 0,1 0,0 0,-1 0,1 1,-1-1,1 0,0 1,-1 0,1-1,-1 1,0 0,1-1,-1 1,1 0,-1 0,1 1,-1-1,1 0,-1 0,1 1,-1-1,1 1,-1-1,1 1,-1 0,1-1,0 1,-1 0,1 0,-1 1,-6 2,0 0,0 1,1 0,-1 0,1 1,0 0,1 0,-1 1,1 0,1 0,-1 0,-2 6,6-10,0 1,0-1,0 1,0 0,1 0,0-1,0 1,0 0,0 0,0 0,1 1,-1-1,1 0,1 0,-1 0,0 0,1 0,0 0,0 0,0 0,0 0,1 0,-1-1,1 1,0 0,0-1,1 0,0 2,142 137,-142-137,0 1,0-1,-1 1,1-1,-1 1,-1 0,1 0,-1 0,0 0,0 0,-1 0,0 0,0 0,0 1,-1-1,1 0,-2 0,1 0,-1 0,0-1,0 1,0 0,-1-1,0 1,0-1,0 0,-1 0,0 0,0-1,0 1,0-1,-1 0,0 0,-4 3,0-1,-1-1,1 0,-1-1,0 0,0 0,0-1,0 0,-1-1,1 0,-1-1,1 0,-1-1,1 0,-11-1,18 1,1 0,0 0,0 0,-1-1,1 1,0 0,0-1,0 0,0 1,0-1,0 0,0 0,0 0,0-1,0 1,0 0,0-1,1 1,-1-1,1 1,-1-1,1 0,0 0,-1 1,1-1,0 0,0 0,0 0,1-1,-1 1,0 0,1 0,-1 0,1 0,0-1,0 1,0 0,0 0,0 0,0-1,1 1,-1 0,1 0,0-1,1-5,0 0,1 0,0 0,1 0,0 1,0-1,1 1,0 0,0 0,0 1,3-2,121-74,-110 73</inkml:trace>
  <inkml:trace contextRef="#ctx0" brushRef="#br0" timeOffset="36747.217">4629 311,'14'0,"15"0,7 0,2 0,0-5,-3-1,-1-1,-3 2,-1 2,-1 1,-1-4,0-1,0 1,0 1,0 2,0 1,-10 1,-7 1</inkml:trace>
  <inkml:trace contextRef="#ctx0" brushRef="#br0" timeOffset="37017.67">4686 480,'9'4,"14"3,6-1,4-1,1-1,0-2,-2-1,-1-5,-1-3,-1 1,0 0,-1-2,0-1,0 2,-5 2</inkml:trace>
  <inkml:trace contextRef="#ctx0" brushRef="#br1" timeOffset="48147.226">932 988,'75'13,"1"-4,1-3,-1-4,1-2,-1-4,6-5,379-20,-85 11,41 18,-179 2,-53 10,-131-6,0-2,0-3,0-2,11-3,18-7,0 4,1 4,0 3,0 4,13 6,36 2,1-5,83-7,-77-2,139-30,-132 8,140-6,474 31,-591-28,-144 26,-2 0</inkml:trace>
</inkml:ink>
</file>

<file path=ppt/ink/ink6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01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114 791,'0'-17,"0"21,-17 275,-6-63,15-198,3-24,0-33,9-3,1 1,1 0,3 0,1 0,2 1,2 1,2 0,1 1,2 1,1 1,2 0,2 2,23-27,-31 38,2 1,1 0,0 2,2 0,0 1,1 1,1 1,0 1,1 1,1 1,0 2,1 0,3 1,-27 9,1 1,0-1,0 1,1-1,-1 1,0 0,0 1,1-1,-1 0,0 1,1 0,-1 0,0 0,1 0,-1 0,0 1,1 0,-1-1,0 1,0 0,0 1,0-1,0 1,0-1,0 1,0 0,0 0,-1 0,1 0,-1 0,1 1,-1-1,0 1,0 0,0-1,0 1,-1 0,1 0,-1 0,0 0,0 1,1 6,-1 0,0 0,-1 0,0 0,-1 0,0-1,0 1,-1 0,-1 0,1-1,-2 1,1-1,-1 0,-1 0,1 0,-2 0,-2 3,-117 125,112-125,-1-1,-1 0,0-1,-1 0,0-2,0 0,0 0,-1-2,-1 0,-1 0,17-5,0 0,1 0,-1-1,0 1,0 0,1-1,-1 0,0 1,0-1,0 0,1 0,-1 0,0 0,0 0,0 0,0-1,1 1,-1-1,0 1,0-1,1 0,-1 1,0-1,1 0,-1 0,1 0,-1 0,1-1,-1 1,1 0,0 0,0-1,0 1,-1-1,2 1,-1-1,0 0,0 1,0-1,1 0,-1 0,1 1,-1-1,1 0,0 0,0 0,-1 0,2 1,-1-1,0 0,0 0,0 0,1 0,21-41,-8 26</inkml:trace>
  <inkml:trace contextRef="#ctx0" brushRef="#br0" timeOffset="1113.849">932 566,'4'106,"-4"-103,1 1,1-1,-1 0,0 0,1 0,-1 0,1 0,0 0,0-1,0 1,1-1,-1 1,0-1,1 0,0 0,-1 0,1 0,0 0,0 0,0-1,0 0,1 1,-1-1,0 0,0-1,1 1,-1-1,0 1,1-1,-1 0,13-3,-1 0,0-1,0 0,0-1,0-1,-1-1,0 0,0-1,-1 0,0-1,0 0,-1-1,-1 0,1-1,-2-1,2-1,7-6,-18 19,-1-1,0 0,1 0,-1 0,1 0,-1 1,1-1,-1 0,1 1,0-1,-1 0,1 1,0-1,-1 1,1-1,0 1,0-1,0 1,0-1,-1 1,1 0,0 0,0-1,0 1,0 0,0 0,0 0,0 0,0 0,-1 0,1 0,0 0,0 0,0 1,0-1,0 0,0 1,0-1,-1 0,1 1,0-1,0 1,-1-1,1 1,0 0,0-1,-1 1,1 0,-1-1,1 1,-1 0,1 0,-1-1,1 1,-1 0,0 0,1 0,-1 0,0 0,0 0,0-1,0 1,1 0,-1 1,1 4,1 0,0 0,0 0,1 0,0 0,0 0,0-1,1 1,0-1,0 0,0 0,1-1,-1 1,1-1,0 0,0 0,1-1,-1 0,1 1,0-2,0 1,0-1,0 0,0 0,2 0,0-1,1 0,-1-1,1 0,-1 0,1-1,-1 0,1 0,-1-1,0 0,0-1,0 0,0 0,0 0,-1-1,1 0,-1-1,0 0,0 0,-1 0,1-1,-1 0,-1 0,1-1,2-4,2 0,-2-2,0 1,1 0,1 0,0 1,1 0,0 1,0 0,1 1,1 0,-1 1,1 0,1 1,-1 1,1 0,1 1,-1 0,6 0,-17 5,0-1,0 1,0 0,0 0,-1 0,1 1,0-1,0 1,0 0,-1-1,1 1,0 1,-1-1,1 0,-1 0,0 1,1 0,-1-1,0 1,0 0,0 0,0 0,0 0,0 1,-1-1,1 0,-1 1,1-1,-1 1,0-1,0 1,0 0,0-1,-1 1,1 0,-1 0,0 0,1 5,-1 1,0-1,0 1,-1 0,0-1,-1 0,1 1,-2-1,1 0,-1 0,-3 6,3-7,0 0,-1 1,1-1,-2-1,1 1,-1 0,0-1,0 0,0 0,-1-1,0 0,0 0,-1 0,1 0,-1-1,0 0,0-1,0 1,-1-2,1 1,-8 1,15-4,0 0,0 0,0-1,1 1,-1 0,0 0,0 0,0-1,0 1,0 0,0 0,0 0,0-1,1 1,-1 0,0 0,0-1,0 1,0 0,0 0,0-1,0 1,-1 0,1 0,0-1,0 1,0 0,0 0,0 0,0-1,0 1,0 0,-1 0,1 0,0-1,0 1,0 0,0 0,-1 0,1 0,0 0,0-1,0 1,-1 0,1 0,0 0,0 0,0 0,-1 0,1 0,0 0,22-11,205-16,-205 19,0 0,-1-1,0-1,0-1,-1-1,0-1,-1 0,-1-2,0 0,-1-1,-1-1,0 0,-1-1,-1-1,-1 0,-1-1,0 0,-2-1,9-15,-3-1,0-1,-3 0,-1-1,6-34,2-19,-20 91,0 1,0-1,0 1,0-1,-1 1,1-1,0 1,0-1,-1 1,1-1,0 1,-1-1,1 1,0-1,-1 1,1 0,-1-1,1 1,0-1,-1 1,1 0,-1 0,1-1,-1 1,1 0,-1 0,0 0,1 0,-1-1,1 1,-1 0,1 0,-1 0,1 0,-1 0,0 0,1 1,-1-1,1 0,-1 0,1 0,-1 0,1 1,-1-1,1 0,-1 0,1 1,-1-1,1 1,-1-1,1 0,0 1,-1-1,1 1,0-1,-1 1,-26 23,13-4,1 0,1 1,1 1,0 0,2 0,1 1,-5 22,1-9,0-3,3-12,1-1,1 2,0-1,2 1,0 0,2 0,0 0,2 1,0-1,1 0,2 1,0-1,2 4,-3-21,1 0,0-1,0 1,0 0,0-1,1 1,0-1,-1 0,2 0,-1 0,0 0,1-1,0 1,0-1,0 0,0 0,0 0,1-1,-1 1,1-1,-1 0,1-1,0 1,0-1,0 0,0 0,0 0,0-1,0 1,4-2,10 0,-1 0,0-2,0 0,0-1,0-1,-1-1,16-7,153-81,-167 83,-18 13,0-1,0 0,0 0,-1 1,1-1,-1 0,1 1,-1-1,1 1,-1-1,0 1,1-1,-1 1,0-1,0 1,0-1,0 1,0-1,-1 1,1-1,0 1,-1-1,1 0,-1 1,0-1,1 0,-1 1,0-1,0 1,-1 4,1 0,0-3,-1 1,1 0,0 0,0 0,0 0,0 0,1 0,0 0,0 0,0 0,0 0,0 1,1-1,0 0,0 0,0-1,0 1,1 0,-1 0,1 0,0-1,0 1,1-1,-1 0,1 1,-1-1,3 1,12 4</inkml:trace>
  <inkml:trace contextRef="#ctx0" brushRef="#br0" timeOffset="3464.558">3641 566,'-15'3,"0"1,1 0,-1 2,1-1,0 2,1 0,-1 0,2 2,-1-1,1 2,0-1,1 2,0-1,0 2,2-1,-1 1,1 1,-3 7,9-17,1 1,-1 0,1 0,0 0,0 0,0 0,1 0,-1 1,1-1,0 1,0-1,1 1,-1-1,1 1,0-1,0 1,1-1,-1 1,1-1,0 1,0-1,0 1,1-1,0 0,0 0,0 0,0 0,0 0,1 0,0-1,0 1,0-1,0 0,0 0,1 0,-1 0,1 0,0-1,0 1,0-1,0 0,0-1,1 1,-1-1,0 0,2 1,10-4,0 0,-1-1,0 0,0-2,0 1,0-2,-1 0,1-1,-2 0,1-1,-1-1,0 0,-1-1,0 0,0-1,-1 0,-1-1,0 0,6-9,23-23,-2-2,-2-1,-2-2,-2-2,-2 0,-3-2,14-38,-35 76,1-1,-2 0,0 0,-1-1,-1 1,0-1,-1 0,-1-4,0 16,-1-1,0 0,0 0,0 0,0 1,-1-1,0 0,0 1,-1 0,1-1,-1 1,0 0,-1 0,1 1,-1-1,0 1,0 0,0 0,-1 0,1 0,-1 1,0 0,0 0,-4-2,5 3,0 1,1-1,-1 1,0 0,0 1,1-1,-1 0,0 1,0 0,0 0,0 0,0 0,1 1,-1 0,0 0,0 0,0 0,1 0,-1 1,1-1,-1 1,1 0,0 0,-1 0,1 1,-1 1,-69 81,68-78,-6 10,0 0,1 1,1 1,0 0,1 0,2 0,0 1,1 0,0 0,2 1,1-1,0 1,1-1,2 11,3-15,0 0,1-1,1 0,0 0,1 0,1-1,0 0,1-1,1 1,0-2,0 1,1-2,1 1,0-1,0-1,1 0,1-1,0-1,0 0,3 1,64 16,-57-22</inkml:trace>
  <inkml:trace contextRef="#ctx0" brushRef="#br0" timeOffset="3767.687">4318 453,'-8'21,"1"0,1 1,1 0,1 1,1-1,1 1,0 0,2-1,1 1,1 0,1 7,-2-26,0 1,0-1,0 0,0 0,1 1,0-1,0 0,0 0,0 0,0-1,1 1,0 0,-1-1,2 0,-1 0,0 0,0 0,1 0,0 0,-1-1,1 0,0 0,0 0,1 0,-1-1,0 1,0-1,1 0,-1-1,1 1,-1-1,0 1,1-1,-1-1,1 1,-1-1,1 1,-1-1,0-1,1 1,1-1,2-2,1 1,0-1,-1-1,0 1,0-1,0-1,0 0,-1 0,0 0,0-1,-1 0,0 0,0-1,-1 1,0-1,0-1,0 1,-1-1,-1 1,0-1,0 0,0-1,-1 1,-1 0,1-1,-2 1,1 0,-1-1,-1 1,1-1,-2 1,1-1,-1 1,-3-7,3 12,1 0,-1 0,0 0,-1 1,1-1,-1 1,1-1,-1 1,0 0,0 0,-1 0,1 1,-1-1,1 1,-1-1,0 1,0 1,0-1,0 0,0 1,0 0,0 0,0 0,0 1,-1-1,1 1,0 0,-1 0,1 0,0 1,-1 0,-8 0,1 1,0 1,0 0,0 1,0 0,0 1,1 1,0-1,0 2,-2 1,-9 7,4-2</inkml:trace>
  <inkml:trace contextRef="#ctx0" brushRef="#br0" timeOffset="4219.032">4742 509,'-3'9,"-2"4,0 1,1-1,1 1,0 0,1 0,0-1,1 2,1-1,0 0,1 0,0 0,2 0,-1-1,1 1,-2-12,0 0,0 0,0-1,0 1,0 0,0-1,0 1,0-1,1 1,-1-1,1 0,-1 0,1 1,-1-1,1 0,0 0,-1 0,1-1,0 1,0 0,0-1,-1 1,1-1,0 0,0 1,0-1,0 0,0 0,0 0,0 0,0-1,0 1,0 0,0-1,-1 0,1 1,0-1,0 0,64-41,87-96,-152 138,0 0,0 0,0 0,0 0,1 0,-1 0,0 0,0 0,0 0,0 0,0 1,0-1,0 0,1 1,-1-1,0 1,0-1,-1 1,1 0,0-1,0 1,0 0,0 0,0-1,-1 1,1 0,0 0,-1 0,1 0,-1 0,1 0,-1 0,1 0,-1 0,0 0,1 1,-1-1,0 0,0 0,0 0,0 0,0 0,0 0,0 1,0-1,-1 0,1 0,0 0,-1 0,1 0,-1 0,0 1,6 20,-4-20,-1 0,1 0,0 0,0 0,-1 0,1-1,1 1,-1 0,0-1,0 1,1-1,-1 1,0-1,1 1,0-1,-1 0,1 0,0 0,-1 0,1 0,0 0,0-1,0 1,0 0,0-1,0 0,0 1,0-1,0 0,0 0,0 0,0 0,0 0,0-1,0 1,0-1,0 1,0-1,0 0,-1 0,1 1,1-2,64-57,-62 53,0 0,-1-1,1 0,-1 0,0 0,-1-1,0 1,0-1,-1 0,0 0,0 0,-1 0,0 0,0 0,-1 0,0 0,0 0,-1-1,-5-9</inkml:trace>
  <inkml:trace contextRef="#ctx0" brushRef="#br0" timeOffset="4634.472">5363 734,'121'-181,"-121"180,0 0,0 0,1 0,-1 0,1 0,-1 0,1 0,-1 0,1 0,0 0,-1 0,1 0,0 0,0 0,0 1,0-1,0 0,0 1,0-1,0 1,0-1,0 1,0-1,0 1,0 0,0-1,0 1,0 0,0 0,1 0,-1 0,0 0,0 0,0 0,0 0,0 0,1 1,-1-1,0 0,0 1,0-1,0 1,0-1,0 1,0 0,0-1,0 1,0 0,-1 0,1 0,0-1,0 1,-1 0,1 0,-1 0,1 0,-1 0,1 0,-1 0,1 1,-1-1,0 0,0 0,1 0,-1 1,0 3,1 0,0 0,0 0,0 0,1 0,0 0,0 0,0 0,0-1,1 1,0-1,0 0,0 1,0-1,1-1,-1 1,1 0,0-1,0 0,1 0,-1 0,1 0,-1-1,1 0,0 0,0 0,0 0,0-1,0 0,0 0,0 0,0-1,0 0,3 0,1-3,0 0,-1 0,1-1,-1 0,0-1,0 0,0 0,-1-1,1 0,-2 0,1-1,0 0,-1 0,-1 0,1-1,-1 0,0 0,-1 0,0-1,0 1,-1-1,0 0,-1 0,0 0,3-13</inkml:trace>
  <inkml:trace contextRef="#ctx0" brushRef="#br0" timeOffset="7615.012">6407 876,'57'-37,"-43"23,91-93,-48 54,-33 28,1 2,1 1,1 1,1 1,0 1,2 2,2 0,-30 15,0 1,0 0,0 0,0 0,0 0,0 0,0 0,0 0,1 1,-1-1,0 1,0-1,0 1,1 0,-1 0,0 0,0 0,1 0,-1 1,0-1,0 1,1 0,-1-1,0 1,0 0,0 0,0 0,0 0,0 1,-1-1,1 0,0 1,0 0,-1-1,1 1,-1 0,0 0,1-1,-1 1,0 0,0 0,0 0,-1 1,1-1,0 0,-1 0,1 2,-1 168,0-164,0 0,0 0,-1 0,0 0,0-1,-1 1,0 0,0-1,-1 1,0-1,0 0,-1 0,0 0,0-1,0 1,-1-1,0 0,0 0,-1 0,0-1,0 0,0 0,-1-1,1 1,-1-1,0-1,-5 3,4-3,-1 0,0 0,0 0,0-1,0 0,0-1,0 0,-1-1,1 0,0 0,0-1,0 0,-1 0,1-1,0-1,0 1,1-1,-1-1,1 0,-1 0,1 0,1-1,-1-1,1 1,-1-1,1 0,1-1,0 1,0-1,0-1,0 1,0-3,5 7,0 0,0-1,1 1,-1 0,1-1,0 1,-1-1,2 1,-1 0,0-1,1 1,-1 0,1-1,0 1,0 0,0 0,1 0,0-1,8-13</inkml:trace>
  <inkml:trace contextRef="#ctx0" brushRef="#br0" timeOffset="12021.185">7226 424,'1'-1,"0"0,0 0,0 0,0 1,0-1,0 0,0 1,0-1,0 0,0 1,1 0,-1-1,0 1,0 0,0-1,1 1,-1 0,0 0,0 0,1 0,-1 0,0 0,0 1,1-1,-1 0,0 1,0-1,0 1,1-1,-1 1,0-1,0 1,0 0,0 0,0-1,0 1,0 0,-1 0,1 0,0 0,0 0,-1 0,1 0,0 0,5 5,0-1,0 1,-1 0,0 1,0-1,0 1,-1 0,0 1,0-1,0 1,-1-1,-1 1,1 0,-1 0,-1 0,1 0,-1 0,-1 1,1-1,-2 0,1 0,-2 7,-1 8,-2-1,0 0,-2 0,0-1,-1 0,-2 0,-7 12,2-12,16-39,12-15,1 0,2 2,1 0,1 1,2 1,0 0,3 2,11-12,-24 30,0 0,0 1,0 0,1 0,0 1,1 1,-1 0,1 1,5-2,-15 6,0 1,0-1,-1 0,1 1,0 0,0-1,0 1,0 0,0 0,0 0,0 0,0 0,-1 1,1-1,0 0,0 1,0-1,0 1,-1 0,1 0,0 0,0 0,-1 0,1 0,-1 0,1 0,-1 1,0-1,1 0,-1 1,0-1,0 1,0 0,0-1,0 1,0 0,-1 0,1-1,0 1,-1 0,1 1,7 83,-8-82,-28 197,27-201,1 1,-1-1,1 1,-1-1,1 1,0-1,-1 1,1 0,0-1,-1 1,1-1,0 1,0 0,-1-1,1 1,0 0,0-1,0 1,0 0,0-1,0 1,0 0,0-1,0 1,0 0,1-1,-1 1,0 0,0-1,1 1,-1-1,0 1,1 0,-1-1,0 1,1-1,-1 1,1-1,-1 1,1-1,-1 1,1-1,-1 0,1 1,0-1,-1 0,1 0,-1 1,1-1,0 0,-1 0,1 0,0 0,-1 1,1-1,0 0,-1 0,1-1,0 1,-1 0,1 0,0 0,-1 0,1 0,0-1,-1 1,1 0,-1-1,1 1,0 0,151-147,-132 127,-3 2,1 1,0 1,1 1,1 0,0 2,1 0,11-5,-31 18,-1-1,1 1,-1 0,1-1,0 1,-1 0,1-1,0 1,0 0,-1 0,1-1,0 1,0 0,-1 0,1 0,0 0,0 0,-1 0,1 0,0 0,0 1,-1-1,1 0,0 0,-1 1,1-1,0 0,-1 1,1-1,0 1,-1-1,1 0,-1 1,1 0,-1-1,1 1,-1-1,1 1,-1 0,1-1,-1 1,0 0,1-1,-1 1,0 0,0-1,0 1,0 0,1 0,-1-1,0 1,0 0,0 0,0-1,-1 1,1 0,0 0,0-1,0 1,-1 0,1 0,-14 48,-38 120,48-117,8-34</inkml:trace>
  <inkml:trace contextRef="#ctx0" brushRef="#br0" timeOffset="12936.058">8439 509,'-20'6,"1"0,0 2,0 0,1 1,0 1,1 0,0 2,0 0,2 1,-1 0,-6 9,19-20,0 1,0-1,1 1,-1 0,1 0,0 0,-1 1,1-1,1 0,-1 1,0-1,1 1,0 0,0-1,0 1,0 0,1 0,-1 0,1 0,0-1,0 1,0 0,1 0,-1 0,1 0,0-1,0 1,0 0,1-1,-1 1,1-1,0 1,0-1,0 0,1 1,-1-1,1-1,-1 1,1 0,0-1,0 1,0-1,1 0,-1 0,1 1,3-2,0 1,-1-1,1 0,0-1,0 1,-1-1,1-1,0 1,0-1,-1-1,1 1,-1-1,1 0,-1 0,0-1,1 0,-1 0,-1 0,1-1,0 0,-1 0,0-1,2 0,101-121,-36 20,-76 147,0-26,1-1,0 1,1-1,0 1,1 0,1 0,0 0,1 0,1 0,0-1,1 1,1 2,0-11,1-1,0 0,0 0,0 0,0-1,1 1,0-1,0-1,0 1,0-1,0 0,1 0,-1-1,1 0,0 0,0 0,0-1,0 0,0-1,0 1,0-1,0-1,0 1,3-2,17-2,0-2,0-1,0-2,-1 0,0-2,-1 0,0-2,-1-1,0-1,-1-1,-1 0,3-5,14-14,-1-3,-2 0,-1-2,-2-2,26-44,-47 67,-1-1,-1 0,-1-1,0 0,-2 0,0-1,3-20,-9 39,-1-1,1 1,-1 0,1-1,-1 1,0 0,0-1,-1 1,1 0,-1-1,0 1,0 0,0 0,0 0,0-1,-1 1,1 0,-1 1,0-1,0 0,0 0,0 1,0-1,-1 1,1 0,-1 0,1 0,-1 0,0 0,0 1,0-1,0 1,0-1,0 1,0 0,-1 1,1-1,0 0,-1 1,1 0,0 0,-1 0,1 0,0 0,-1 1,1-1,0 1,0 0,-1 0,-11 6,1 1,0 0,0 1,1 0,0 1,0 0,2 1,-1 1,1 0,1 0,0 1,-5 10,2-4,1-1,1 2,0-1,2 1,1 1,0 0,1 0,2 1,0-1,1 1,1 0,1 0,1 0,1 6,1-20,1-1,-1 0,2 0,-1-1,0 1,1 0,1-1,-1 1,1-1,0 0,0 0,1-1,-1 1,1-1,0 0,1 0,0-1,-1 0,1 0,1 0,-1 0,0-1,1 0,2 0,7 3,0 0,0-1,1-1,0-1,0 0,0-1,0-1,0-1,16-1,4-6,-1-1,0-2,0-2,-1-1,-1-2,0-1,-1-2,-1-1,0-2,-2 0,0-3,-2 0,-1-2,-1 0,-1-2,-1-1,-1-1,-2-1,-1-1,-2-1,5-13,-19 38,1 1,-2 0,1-1,-1 0,0 0,-1 0,0 0,0-1,-1 1,0 0,0-1,-1 1,0-1,-1-5,0 12,0 0,1 1,-1 0,0-1,0 1,0-1,-1 1,1 0,0 0,0 0,-1 0,1 0,0 0,-1 0,1 0,-1 0,1 0,-1 1,0-1,1 1,-1-1,0 1,1 0,-1 0,0 0,1 0,-1 0,0 0,1 0,-1 0,0 0,1 1,-1-1,0 1,1 0,-1-1,1 1,-1 0,1 0,-1 0,-63 36,43-21,1 1,2 1,-1 1,2 0,1 2,0 0,2 0,0 2,1 0,2 0,0 1,2 1,0 0,-2 14,10-29,1-1,0 1,0-1,1 1,0-1,1 1,0 0,1-1,0 0,0 1,1-1,0 0,1 0,-1-1,2 1,-1-1,2 1,-1-2,1 1,0 0,0-1,1 0,0-1,0 0,1 0,-1 0,1-1,1 0,-1 0,1-1,0-1,-1 1,2-1,-1-1,0 1,1-2,-1 1,1-1,-1-1,1 0,-1 0,1-1,0 0,75-21,-60 11</inkml:trace>
  <inkml:trace contextRef="#ctx0" brushRef="#br0" timeOffset="14417.801">10894 537,'-13'-5,"-1"1,1 1,-1 0,0 1,0 1,0 0,0 0,-1 2,1 0,0 0,0 1,0 1,1 0,-1 1,-10 5,17-6,1 0,-1 1,1 0,0 0,1 0,-1 1,1 0,0 0,0 0,0 1,1-1,0 1,0 0,0 1,1-1,0 0,0 1,0 0,1 0,0 0,1 0,-1 0,1 0,1 0,-1 0,1 1,1-1,-1 0,2 6,-1-10,0-1,0 0,1 0,-1 0,0 0,1 0,0-1,-1 1,1 0,0-1,0 1,0-1,0 1,0-1,0 0,0 0,0 0,0 0,1 0,-1-1,0 1,1-1,-1 1,1-1,-1 0,0 0,1 0,-1 0,1 0,-1-1,0 1,1-1,-1 1,0-1,2 0,79-39,-82 39,27-18,-2 0,-1-2,0-1,-2-1,0-1,7-11,-30 34,0 0,0 0,1 0,-1 0,0 0,1 0,-1 0,1 0,0 0,-1 0,1 0,0 0,-1 1,1-1,0 0,0 0,0 1,-1-1,1 0,0 1,0-1,0 1,0-1,0 1,0 0,0-1,1 1,-1 0,0 0,0 0,0 0,0 0,0 0,0 0,0 0,0 0,1 0,-1 1,0-1,0 0,0 1,0-1,0 1,0-1,0 1,0-1,-1 1,1 0,0-1,0 1,0 0,-1 0,1 0,0 0,-1 0,1 0,9 25,42 75,-50-99,0 1,0 0,0 0,1-1,0 1,-1-1,1 0,0 0,0 0,0 0,0-1,0 1,0-1,1 0,-1 1,1-2,-1 1,0 0,1-1,-1 1,1-1,-1 0,1 0,0-1,-1 1,0-1,1 1,-1-1,3-1,76-62,-58 40,-24 24,15-16,1 1,1 1,0 0,1 1,0 1,1 0,0 2,16-7,-33 16,0 1,1-1,-1 0,0 1,0-1,0 1,0 0,1 0,-1 0,0 0,0 0,0 0,1 0,-1 1,0-1,0 1,0 0,0 0,0 0,0-1,0 2,0-1,0 0,0 0,-1 1,1-1,0 1,-1-1,0 1,1 0,-1-1,0 1,0 0,1 0,-2 0,1 0,0 0,0 0,-1 0,1 1,-1-1,1 0,-1 0,0 2,4 99,-4-102,1-1,0 1,0 0,0 0,0 0,0-1,0 1,0 0,0-1,1 1,-1-1,0 1,0-1,0 0,1 0,-1 1,0-1,0 0,0 0,1 0,-1 0,0 0,0-1,1 1,-1 0,0 0,0-1,0 1,1-1,-1 1,0-1,0 0,0 1,0-1,0 0,0 0,0 1,0-1,-1 0,1 0,0 0,0 0,-1 0,1 0,-1 0,1-1,0 0,5-3,22-15,-9 4,1 1,1 1,0 0,1 2,1 1,0 1,23-8,-45 17,0 1,1-1,-1 1,0-1,1 1,-1 0,1-1,-1 1,0 0,1 0,-1 0,1 0,-1 0,0 0,1 0,-1 1,1-1,-1 0,0 1,1-1,-1 1,0 0,0-1,1 1,-1 0,0 0,0 0,0-1,0 1,0 0,0 1,0-1,0 0,-1 0,1 0,0 0,-1 1,1-1,0 0,-1 1,0-1,1 0,-1 1,0-1,0 1,0-1,0 0,0 1,0-1,0 1,0-1,0 0,-1 1,-21 75,21-76,0 0,-1 1,1-1,1 0,-1 1,0-1,0 1,0-1,1 1,-1-1,1 1,-1-1,1 1,0 0,-1-1,1 1,0 0,0-1,0 1,0 0,0-1,1 1,-1-1,0 1,1 0,0-1,-1 1,1-1,0 1,-1-1,1 1,0-1,0 0,0 1,0-1,1 0,-1 0,0 0,0 0,1 0,-1 0,1 0,-1 0,9-3,0-1,-1 1,0-2,1 1,-1-1,0-1,-1 1,1-1,-1-1,0 0,2-2,14-9,-5 5,-6 2,1 0,1 1,0 0,0 2,0 0,1 0,0 2,0 0,3 0,-17 5,0-1,0 1,0 0,0 0,0 0,0 0,0 0,0 1,0-1,-1 1,1-1,0 1,0-1,0 1,-1 0,1 0,0 0,-1 0,1 0,0 1,-1-1,0 0,1 1,-1-1,0 1,0-1,0 1,0-1,0 1,0 0,0 0,0 0,-1-1,1 1,-1 0,1 0,-1 0,0 0,0 0,0 0,0 0,0 0,0 0,0 0,-1-1,0 2,-20 94,19-93,-3 14,3-4</inkml:trace>
  <inkml:trace contextRef="#ctx0" brushRef="#br0" timeOffset="14917.6">12475 509,'-10'8,"1"1,-1 0,1 0,1 1,0 0,0 1,1-1,1 2,0-1,0 0,1 1,0 0,1 1,1-1,0 1,0-1,2 1,-1 1,3-11,-1 0,1 0,0-1,0 1,1-1,-1 1,0-1,1 1,-1-1,1 0,0 0,0 0,0 0,0 0,0 0,0 0,1-1,-1 1,0-1,1 0,-1 1,1-1,0 0,-1-1,1 1,0 0,0-1,-1 1,1-1,0 0,0 0,2-1,91-14,-88 13,0-1,0 1,-1-2,1 1,-1-1,0 0,0 0,0-1,-1 0,0 0,0-1,0 0,0 0,-1 0,0-1,0 1,-1-1,0 0,0-1,-1 1,1-1,-2 1,1-1,-1 0,0 0,-1 0,0 0,0 0,-1-1,0 1,0 0,-1 0,0 0,0 0,-3-8,0 12,1 0,-1 0,0 0,0 1,-1-1,1 1,-1 0,1 0,-1 1,0-1,0 1,0 0,0 0,-1 1,1 0,-1 0,1 0,0 0,-1 1,1 0,-1 0,1 1,-1-1,-3 2,6-2,-22 1</inkml:trace>
  <inkml:trace contextRef="#ctx0" brushRef="#br0" timeOffset="19721.163">12786 509,'103'-17,"-101"18,0 0,0 1,-1-1,1 0,0 1,-1 0,1-1,-1 1,0 0,1 0,-1-1,0 1,0 0,0 0,-1 0,1 1,0-1,-1 0,1 0,-1 0,0 0,0 1,0-1,0 0,0 0,0 0,0 1,-1-1,1 0,-1 0,0 0,1 0,-1 0,0 26,0-23,1 0,0 0,1-1,-1 1,1 0,0 0,0-1,0 1,1 0,0-1,0 0,0 1,0-1,1 0,-1 0,1 0,0 0,0 0,1-1,-1 0,1 1,0-1,0-1,0 1,0 0,0-1,0 0,1 0,-1 0,1-1,-1 1,1-1,0 0,0 0,-1-1,1 0,0 1,0-2,0 1,4-1,4-5,0-1,-1 0,0 0,0-1,-1-1,0 0,0 0,-1-1,-1-1,1 0,-2 0,1-1,-2 0,1 0,-2 0,0-1,0 0,0-4,3-45,-14 61,1 6</inkml:trace>
  <inkml:trace contextRef="#ctx0" brushRef="#br0" timeOffset="20223.534">13350 650,'20'-20,"52"-71,-37 22,-33 119,-1-44,1-1,0 1,0-1,1 1,0-1,0 0,0 0,0 0,1 0,0-1,0 1,0-1,0 0,1 0,0-1,-1 1,1-1,1 0,-1-1,0 1,1-1,-1 0,1 0,0-1,0 1,-1-1,1-1,0 1,0-1,0 0,0 0,0-1,0 1,0-1,-1-1,1 1,0-1,-1 0,1 0,-1-1,0 0,2-1,9-5,0-1,-1 0,0-1,-1-1,0-1,-1 0,-1 0,0-1,0-1,4-9,5-40,-19 42</inkml:trace>
  <inkml:trace contextRef="#ctx0" brushRef="#br0" timeOffset="20539.022">14253 0,'0'20,"0"29,0 12,0 1,0-6,0-8,0-7,0-6,0-3,0-4,0 0,0-1,0-1,0 1,0 1,-5-5,-1-11,0-8</inkml:trace>
  <inkml:trace contextRef="#ctx0" brushRef="#br0" timeOffset="20788.392">13999 255,'44'10,"42"3,16-1,1-2,-8-8,-15-4,-16-2,-19 0</inkml:trace>
  <inkml:trace contextRef="#ctx0" brushRef="#br0" timeOffset="23859.121">14902 255,'-17'255,"14"-246,1 1,0-1,1 1,0-1,0 1,1-1,0 1,1 0,0-1,0 1,1-1,0 0,1 1,0-1,0 0,1 0,2 1,-5-8,1-1,-1 1,1-1,-1 1,1-1,0 0,0 0,0 0,0 0,0 0,0 0,0 0,0-1,0 1,0-1,0 0,0 1,0-1,0 0,1 0,-1 0,0-1,0 1,0 0,0-1,0 0,0 1,0-1,0 0,0 0,0 0,0 0,0 0,-1-1,1 1,0 0,-1-1,1 0,60-62,-37 30,-2-1,-2-2,-1 0,-2-1,-1-1,-2-2,-8 27,-3 20,-4 28,0-27,-2 506,1-492,0 0,-1-1,-1 1,-1 0,0-1,-2 0,0 0,-2-1,0 1,-1-2,-1 1,0-1,-10 10,-44 19,63-46,-1 0,0 0,0 0,0-1,0 1,0-1,1 1,-1-1,0 0,0 0,0 1,0-1,0-1,0 1,0 0,0 0,0-1,0 1,0-1,0 0,0 0,1 1,-1-1,0 0,1 0,-1-1,0 1,1 0,-1 0,1-1,0 1,-1-1,1 1,0-1,0 0,0 0,0-1,-2-9,0-1,2 1,-1-1,2 1,0-1,0 1,1-1,1 0,0 1,0 0,1-1,1 1,0 1,1-1,0 0,1 1,4-6,3-13,24-54,-26 59</inkml:trace>
  <inkml:trace contextRef="#ctx0" brushRef="#br0" timeOffset="24308.308">15523 396,'0'5,"0"6,-5 1,-1 4,4-1,4-8,0-5</inkml:trace>
  <inkml:trace contextRef="#ctx0" brushRef="#br0" timeOffset="24669.926">15608 650,'-10'10,"2"2,-2 0,0 3,-3-2,-4-2,0 1,5-6,3-5</inkml:trace>
  <inkml:trace contextRef="#ctx0" brushRef="#br0" timeOffset="28223.406">1 1214,'552'-46,"-290"23,-122 11,0 5,78 9,-61 0,210-13,194-24,-286 22,63 14,-116 0,743-1,-729-29,-11 1,1 0,575 29,-106-1,-344 28,71-29,-99-27,-75 46,-142-9,-1-4,73-6,-43-1,1268 2,-1034-27,536 26,-510-27,-223 27,142-10,-141-2,0 7,2 8,-40-1,172-31,220 31,-331-28,284 26,-255 2,-27 26,55-28,-110-25,110 25,-83 28,26-26,-171-1</inkml:trace>
</inkml:ink>
</file>

<file path=ppt/ink/ink6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37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436,'-271'1,"142"25,130-26,0 0,0 1,-1-1,1 1,0-1,0 1,-1-1,1 1,0 0,-1-1,1 1,-1 0,1-1,-1 1,1 0,-1 0,1 0,-1-1,0 1,0 0,1 0,-1 0,0 0,0 0,0-1,0 1,0 0,0 0,0 0,0 0,0 0,0 0,-1 0,1-1,0 1,-1 0,1 0,0 0,-1-1,1 1,-1 0,1 0,-1-1,1 1,-1 0,0-1,1 1,-1-1,0 1,0-1,1 1,-1-1,0 1,0-1,0 0,0 1,1-1,-1 0,0 0,0 0,0 0,0 0,0 0,0 0,0 0,0 0,131 47,11-19,-135-27,0-1,0 1,0 0,-1 0,1 0,0 1,-1-1,1 1,-1 1,0-1,1 1,-1 0,-1 0,1 1,0-1,0 1,-5-1,0-1,0 1,-1-1,1 1,-1-1,1 0,-1 1,0-1,1 0,-1 0,-1 1,1-1,0 0,0 0,-1 0,1 0,-1 0,0-1,1 1,-1 0,0-1,0 1,0-1,0 0,0 0,0 1,-1-1,1-1,0 1,-1 0,1 0,0-1,-1 0,1 1,-1-1,-1 0,-2 2,-312 134,285-123,1 1,1 2,1 1,0 1,1 1,1 2,-3 4,29-23,1-1,-1 1,1-1,0 1,0 0,-1-1,1 1,0 0,0 0,1 0,-1 0,0 0,1 0,-1 0,1 0,0 0,-1 0,1 0,0 0,0 0,0 0,1 0,-1 0,0 0,1 0,-1 0,1 0,0 0,0 0,0 0,0 0,0-1,0 1,0 0,0-1,1 1,-1-1,1 1,1 0,70 46,-48-42,-1-1,1-2,0 0,0-1,0-2,1 0,17-4,23 2,140 0,-183-3,-5-1</inkml:trace>
  <inkml:trace contextRef="#ctx0" brushRef="#br0" timeOffset="3419.747">1496 549,'-170'404,"110"-301,60-103,0-1,0 1,0-1,0 0,0 1,0-1,0 1,-1-1,1 1,0-1,-1 1,1-1,0 1,-1 0,1-1,0 1,-1-1,1 1,-1 0,1-1,0 1,-1 0,1-1,-1 1,1 0,-1 0,0-1,1 1,-1 0,1 0,-1 0,1 0,-1 0,1 0,-1 0,0 0,1 0,-1 0,1 0,-1 0,1 0,-1 1,1-1,-1 0,1 0,-1 1,1-1,-1 0,1 1,-1-1,1 0,-1 1,1-1,0 0,-1 1,1-1,0 1,-1-1,1 1,0-1,0 1,-1-1,1 1,0-1,0 1,0 0,2-46,10 9,1 0,2 0,2 1,1 1,1 1,2 1,1 1,12-12,12-20,-42 56,-2 3,0 1,-1 0,1 0,0 0,0 1,1-1,-1 0,0 1,1 0,0-1,0 1,-1 0,1 0,0 1,0-1,1 1,0-1,-2 3,-1 0,1 0,-1 0,0 0,0 1,0-1,1 0,-1 1,-1-1,1 1,0-1,0 1,0 0,-1-1,1 1,-1 0,0-1,1 1,-1 0,0 0,0-1,0 1,0 0,0 0,0-1,-1 1,2 1,-4 261,3-263,-1 0,1 0,0 0,-1 0,1 0,0 1,0-1,0 0,0 0,0 0,0 0,0 0,0 0,1 0,-1 1,0-1,1 0,-1 0,1 0,-1 0,1 0,-1 0,1-1,0 1,-1 0,1 0,0 0,0 0,0-1,0 1,-1 0,1-1,0 1,0-1,0 1,0-1,0 1,1-1,-1 0,0 0,0 1,0-1,0 0,0 0,0 0,0 0,0 0,1 0,-1-1,0 1,0 0,0 0,0-1,0 1,0-1,0 1,0-1,0 1,0-1,0 0,0 0,-1 1,1-1,0 0,0 0,-1 0,1 0,0 0,-1 1,1-2,94-131,43-68,-71 99,-67 103,0-1,0 1,0-1,0 1,0-1,0 1,0-1,0 1,1-1,-1 1,0-1,0 1,1-1,-1 1,0-1,1 0,-1 1,0-1,1 0,-1 1,1-1,-1 0,0 1,1-1,-1 0,1 0,-1 0,1 1,-1-1,1 0,-1 0,1 0,-1 0,1 0,-1 0,1 0,-1 0,1 0,-1 0,1 0,-1 0,1 0,-1-1,1 1,-1 0,1 0,-1-1,1 1,-1 0,0 0,1-1,-1 1,1 0,-1-1,0 1,1-1,-5 50,-51 198,29-78,19-142,0-3</inkml:trace>
  <inkml:trace contextRef="#ctx0" brushRef="#br0" timeOffset="3917.415">2061 859,'-228'271,"208"-248,10-11,20-26,140-163,-23 42,-127 135,1-1,-1 1,0-1,1 0,-1 1,1-1,-1 1,1 0,-1-1,1 1,-1-1,1 1,-1 0,1-1,0 1,-1 0,1 0,0-1,-1 1,1 0,-1 0,1 0,0 0,-1 0,1 0,0 0,-1 0,1 0,0 0,-1 0,1 0,0 1,-1-1,1 0,0 0,-1 1,1-1,-1 1,1-1,-1 0,1 1,-1-1,1 1,-1-1,1 1,-1-1,0 1,1-1,-1 1,1 0,9 39,-7-23,37 171,-38-163</inkml:trace>
  <inkml:trace contextRef="#ctx0" brushRef="#br0" timeOffset="4168.072">1891 1113,'39'-4,"16"-3,5 1,-8 1</inkml:trace>
  <inkml:trace contextRef="#ctx0" brushRef="#br0" timeOffset="12068.895">0 775,'0'-22,"1"0,1 0,1 1,1-1,1 1,1-1,0 2,2-1,7-13,-14 32,23-52,3 1,1 2,29-38,-24 42,-27 36,0 0,1 0,0 1,1-1,0 1,1 1,0 0,0 0,1 1,0 0,1 1,-1 0,2 0,-1 1,0 1,1 0,7-2,106-16,-118 21,0 0,0 1,1-1,-1 2,0-1,1 1,-1 0,1 0,-1 1,0 0,1 0,-1 1,0 0,0 0,0 1,0 0,-1 0,1 0,-1 1,4 2,-10-6,-1 1,1-1,-1 0,1 0,0 0,-1 0,1 0,0 1,-1-1,1 0,0 0,-1 0,1 1,0-1,-1 0,1 1,0-1,0 0,0 1,-1-1,1 0,0 1,0-1,0 0,0 1,-1-1,1 0,0 1,0-1,0 1,0-1,0 0,0 1,0-1,0 1,0-1,0 0,0 1,0-1,1 1,-1-1,0 0,0 1,0-1,0 0,1 1,-1-1,0 0,0 1,1-1,-1 0,-40-7,-183-100,222 106,0 1,0-1,0 1,-1 0,1 0,0 0,0-1,0 1,0 0,0 0,0 0,0 1,0-1,-1 0,1 0,0 1,0-1,0 0,0 1,0-1,0 1,0-1,0 1,1 0,-1-1,0 1,0 0,0 0,1 0,-1-1,0 1,1 0,-1 0,1 0,-1 0,1 0,-1 0,1 0,0 0,-1 0,1 1,0-1,0 0,0 1,-4 56,4-50,8 133,-8-140,1 0,-1 0,1 0,-1 0,1 0,-1 0,1 0,0-1,0 1,-1 0,1 0,0 0,0-1,0 1,0 0,0-1,0 1,0-1,0 1,0-1,0 0,0 1,0-1,0 0,1 0,-1 0,0 0,0 0,0 0,0 0,0 0,1 0,-1 0,0-1,0 1,0 0,0-1,0 1,0-1,0 1,0-1,0 0,0 1,0-1,0 0,49-36,-43 31,97-59,-103 65,0 0,0-1,0 1,1 0,-1 0,0-1,0 1,0 0,0 0,0 0,0 0,0 1,1-1,-1 0,0 0,0 1,0-1,0 1,0-1,0 1,0-1,0 1,0-1,0 1,-1 0,1 0,0-1,0 1,0 0,-1 0,1 0,-1 0,1 0,-1 0,1 0,-1 0,1 0,-1 0,0 0,1 0,-1 0,0 0,0 1,0-1,0 0,0 0,0 0,0 0,-1 0,1 0,0 1,-4 13</inkml:trace>
</inkml:ink>
</file>

<file path=ppt/ink/ink6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8,'-10'5,"3"1,1-4,7-9,-2-1,0 4,-5 3,-6 6,3 3,9 0,8-1,9-3,0-1</inkml:trace>
</inkml:ink>
</file>

<file path=ppt/ink/ink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49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2738,'-13'0,"33"0,-1 0,52 0,195-11,157-58,-67 35,-107 9,27-7,807 33,505-1,-1307-27,417 27,1211 0,-1739-28,197 28,-316 5,-33 1</inkml:trace>
  <inkml:trace contextRef="#ctx0" brushRef="#br0" timeOffset="17988.516">296 2767,'165'-315,"-59"157,-42 55,6 2,74-82,94-106,-74 109,140-93,-246 235,2 2,2 3,1 2,21-4,-50 19,1 1,1 2,0 1,0 2,1 2,0 1,1 2,12 1,-18 3,-1 2,1 1,0 1,-1 2,0 1,0 2,0 1,-1 1,-1 2,28 14,-10 2,-1 1,-1 2,-2 2,-2 2,-1 2,8 11,121 140,1 66,-12-26,-89-89,-40-71,-5-12,2 0,2-2,2-1,4 0,196 291,24 22,-142-214,114 106,-87-120,-121-122,1 0,0-2,1 0,1-1,0-1,11 4,30 18,-22-10,-22-11,0-2,1 0,1-2,0 0,0-1,0 0,13 1,24 3,-1 2,-1 3,0 2,22 12,100 0,-125-23,0-2,0-3,0-2,1-2,-30 1,-3-3,0 0,0-2,0 0,-1-1,0-1,0-1,0 0,-1-2,-1 0,9-7,-18 13,129-102,126-78,-84 45,54-89,-190 179,-1-2,-3-2,-3-1,3-9,128-173,-8-2,-159 239,0-1,0 0,0 1,0-1,0 0,1 1,-1-1,0 0,0 0,0 1,1-1,-1 0,0 1,1-1,-1 0,0 0,0 0,1 1,-1-1,0 0,1 0,-1 0,0 0,1 0,-1 0,1 1,-1-1,0 0,1 0,-1 0,0 0,1 0,-1 0,1-1,-1 1,0 0,1 0,-1 0,0 0,1 0,-1 0,0-1,1 1,-1 0,0 0,0 0,1-1,-1 1,0 0,0-1,1 1,-1 0,0 0,0-1,0 1,1 0,-1-1,0 1,0-1,0 1,0 0,0-1,0 1,0-1,2 14</inkml:trace>
  <inkml:trace contextRef="#ctx0" brushRef="#br0" timeOffset="29503.543">240 481,'-2'1,"1"0,-1 0,0 0,1 0,-1 0,1 1,-1-1,1 0,0 1,0 0,-1-1,1 1,0-1,1 1,-1 0,0 0,0 0,1 0,-1-1,1 1,-1 0,1 0,0 0,0 0,0 0,0 1,-2 7,-2 16,1-1,1 0,1 1,2-1,2 26,1 28,-4 7,12 156,-2-166,-4 1,-2-1,-6 50,1-30,-29 142,20-98,2-98,2 1,2-1,2 1,2-1,4 29,20 70,9 85,-21-102,-7-98,-1 0,-2 0,-1 1,-1-1,-1 0,-1 0,-2 7,-15 191,7-127,8-84,1 0,1 0,1 0,-1 1,2-1,0 1,1-1,0 0,1 1,0-1,7 31,-2 1,-2 0,-2 0,-2 1,-5 37,2 15,-9 32,2-90,3 0,1 0,3 0,1 0,1 1,3 4,-1 47,-2 349,0-429</inkml:trace>
  <inkml:trace contextRef="#ctx0" brushRef="#br0" timeOffset="42261.433">4162 311,'4'-27,"-23"37,-145 293,25-22,119-230,18-52</inkml:trace>
  <inkml:trace contextRef="#ctx0" brushRef="#br0" timeOffset="42580.753">3824 339,'171'190,"-104"-97,27 28,-80-110</inkml:trace>
  <inkml:trace contextRef="#ctx0" brushRef="#br0" timeOffset="43220.614">4304 903,'43'-91,"-41"87,1-2,0-1,0 1,0 0,1 1,0-1,0 0,0 1,1 0,0 0,0 0,0 1,0 0,3-2,-5 7,0 0,0 0,0 0,-1 1,1-1,0 1,-1-1,1 1,-1 0,1 0,-1 0,0 0,0 0,0 0,0 1,0-1,-1 1,1 0,-1-1,0 1,1 0,-1 0,0 0,-1 0,1 2,2 0,-3-3,1 0,0 0,0 0,-1 0,1 0,0 0,1 0,-1 0,0 0,0-1,1 1,-1 0,1-1,0 0,-1 1,1-1,0 0,0 0,0 0,0 0,0 0,0 0,0 0,0-1,0 1,0-1,0 1,0-1,0 0,1 0,-1 0,0 0,0 0,0-1,0 1,0-1,1 1,-1-1,0 0,0 0,0 0,-1 0,1 0,0 0,0 0,0-1,-1 1,2-2,119-129,-121 131,-1 0,1 0,0 0,0 0,0 0,0 1,0-1,1 0,-1 0,0 1,0-1,0 1,1-1,-1 1,0-1,1 1,-1 0,0 0,1 0,-1 0,0 0,1 0,-1 0,0 0,1 0,-1 0,0 1,0-1,1 1,-1-1,0 1,0-1,1 1,-1 0,0-1,0 1,0 0,0 0,0 0,0 0,0 0,-1 0,1 0,0 0,0 0,-1 1,1-1,-1 0,1 0,-1 1,0-1,1 0,-1 1,0-1,0 1,30 113,-21-99</inkml:trace>
  <inkml:trace contextRef="#ctx0" brushRef="#br0" timeOffset="43960.685">5292 282,'-9'-3,"0"0,0 0,0 0,-1 1,1 1,0-1,-1 2,1-1,-1 1,1 1,-1 0,1 0,-1 1,1 0,0 0,0 1,0 0,0 1,0 0,1 0,0 1,0 0,-7 6,-54 63,67-72,1 0,-1 0,1 0,0 0,0 0,0 0,0 0,0 0,0 1,1-1,-1 0,1 1,-1-1,1 0,0 1,0-1,0 0,0 1,0-1,1 0,-1 1,1-1,0 0,-1 1,1-1,0 0,0 0,0 0,1 0,-1 0,0 0,1 0,0 0,-1-1,1 1,0 0,0-1,0 0,0 1,1 0,131 23,-130-26,0 1,1 0,-1 0,0 0,0 1,1 0,-1-1,0 1,0 1,0-1,0 1,0-1,0 1,-1 1,1-1,0 0,-1 1,0-1,0 1,0 0,0 0,0 1,0-1,-1 0,1 1,-1 0,0-1,0 1,-1 0,1 0,-1 0,0 0,0 1,0-1,0 0,-1 0,0 0,0 1,0-1,0 0,-1 1,-4 4,0-1,-1 1,0-1,0 0,-1 0,0-1,-1 0,1 0,-1 0,-1-1,1-1,-9 5,-11 9,-88 43,122-79,12 2,1-2</inkml:trace>
  <inkml:trace contextRef="#ctx0" brushRef="#br0" timeOffset="44195.726">5546 536,'-10'29,"-3"14,6 0,3-7</inkml:trace>
  <inkml:trace contextRef="#ctx0" brushRef="#br0" timeOffset="44361.46">5546 85,'0'0</inkml:trace>
  <inkml:trace contextRef="#ctx0" brushRef="#br0" timeOffset="44710.839">5659 762,'110'-222,"-109"221,-1-1,0 0,0 1,1-1,-1 0,0 1,1-1,0 0,-1 1,1-1,0 1,0-1,0 1,0-1,0 1,0 0,0-1,0 1,1 0,-1 0,0 0,1 0,-1 0,1 0,-1 0,1 1,0-1,-1 1,1-1,0 1,-1-1,1 1,0 0,-1 0,1 0,0 0,0 0,-1 0,1 0,0 1,-1-1,1 0,0 1,-1 0,1-1,0 1,-1 0,1 0,26 64,-27-60,0 1,1-1,-1 0,1 1,0-1,0 0,1 0,0 0,0 0,0-1,0 1,0-1,1 1,0-1,0-1,0 1,1 0,-1-1,1 0,0 0,0 0,0-1,0 0,2 1,-2-2,0 0,0-1,0 0,0 0,0 0,-1 0,1-1,0 0,0 0,0 0,-1-1,1 1,-1-1,1 0,-1 0,0-1,1 1,-1-1,-1 0,1 0,0-1,-1 1,1-1,-1 1,0-2,67-108,-65 104,29-106,-32 91</inkml:trace>
  <inkml:trace contextRef="#ctx0" brushRef="#br0" timeOffset="45210.802">6561 85,'-24'38,"-8"33,2 8,10-4,9-6,7-9,8-10,8-9,3-7,-2-4,2-7,-2-3,2-5,-2 1,-2-4</inkml:trace>
  <inkml:trace contextRef="#ctx0" brushRef="#br0" timeOffset="45978.514">6703 593,'28'-9,"0"0,0-2,-1-1,0-1,-1-2,-1 0,21-17,-38 26,1-1,-1-1,0 1,0-1,-1-1,0 1,0-1,-1-1,0 1,-1-1,0 0,0 0,-1 0,-1-1,0 0,0 1,-1-1,0 0,-1 0,0-1,-1 1,-1-4,2 14,-1 0,0-1,0 1,0 0,0 0,0-1,0 1,0 0,0 0,0-1,0 1,-1 0,1 0,-1-1,1 1,-1 0,1 0,-1 0,0 0,1 0,-1 0,0 0,0 0,0 0,0 0,0 0,0 0,0 1,0-1,0 0,0 1,0-1,0 1,-1-1,1 1,0 0,0-1,-1 1,1 0,0 0,0 0,-1 0,1 0,0 0,0 0,-1 1,1-1,0 0,0 1,-1-1,1 0,0 1,0 0,0-1,0 1,0 0,0-1,0 1,0 0,0 0,-1 1,-8 9,1 0,0 1,0 1,1-1,1 1,0 1,1-1,0 1,1 0,0 0,1 1,1 0,1-1,0 1,0 11,1-21,1 0,-1 1,1-1,1 0,-1 1,1-1,-1 0,1 0,1 1,-1-1,1 0,0 0,0 0,0-1,1 1,0 0,0-1,0 0,0 0,1 0,0 0,0 0,0-1,0 1,0-1,1 0,-1 0,1-1,0 0,-1 1,1-2,1 1,-1 0,0-1,0 0,4 0,8-1,0-1,-1 0,1-2,0 0,-1 0,0-2,1 0,-2-1,1 0,-1-1,0-1,0-1,-1 0,0 0,-1-2,0 0,-1 0,0-1,0 0,-1-1,-1-1,5-9,-8 15,-1-1,1 0,-2-1,0 1,0-1,0-1,-1 1,-1 0,0-1,0 0,-1 1,-1-2,-1 11,0 1,0 0,0-1,0 1,0-1,0 1,0 0,0-1,0 1,0 0,-1-1,1 1,0 0,0-1,-1 1,1 0,0-1,0 1,-1 0,1-1,0 1,-1 0,1 0,0 0,-1-1,1 1,0 0,-1 0,1 0,0 0,-1 0,1-1,-1 1,1 0,0 0,-1 0,1 0,0 0,-1 0,1 1,-1-1,1 0,0 0,-1 0,1 0,-1 0,1 0,0 1,-1-1,1 0,0 0,-1 0,1 1,0-1,0 0,-1 1,1-1,0 0,0 1,-1-1,1 0,0 1,0-1,0 0,0 1,0-1,-1 0,1 1,0-1,-19 26,14-18,1 0,0 0,0 0,1 1,0 0,0-1,1 1,0 0,1 0,0 0,1 1,0 6,0-13,0 1,0 0,1-1,0 1,0 0,0-1,0 1,0-1,1 1,-1-1,1 0,0 0,0 0,0 0,1 0,-1 0,1 0,-1-1,1 1,0-1,0 0,0 0,0 0,1 0,-1 0,0-1,1 0,-1 1,1-1,0 0,-1-1,1 1,4 0,-1 0,1-1,-1 0,1 0,-1 0,1-1,-1-1,0 1,1-1,-1 0,0 0,0-1,0 0,-1-1,1 1,-1-1,0 0,0-1,0 0,0 0,-1 0,0 0,0-1,0 0,-1 0,0 0,1-3,12-19,-3-1,0 0,-2-1,-1-1,4-21,-14 50,7-39,-8 41,1-1,-1 0,0 1,0-1,0 0,0 1,0-1,0 0,0 1,0-1,0 0,0 1,0-1,0 0,0 1,0-1,-1 0,1 1,0-1,-1 1,1-1,0 1,-1-1,1 0,-1 1,1-1,0 1,-1 0,1-1,-1 1,0-1,1 1,-1 0,1-1,-1 1,0 0,1 0,-1-1,1 1,-1 0,0 0,1 0,-1 0,0 0,1 0,-1 0,0 0,1 0,-1 0,0 0,1 1,-1-1,0 0,1 0,-8 6,0-1,0 1,1 1,0-1,1 1,0 0,0 1,0-1,1 1,0 1,0-1,1 0,0 1,1 0,0 0,0 0,-1 7,2-7,0-1,0 0,1 1,0 0,0-1,1 1,0-1,1 1,0-1,0 1,1-1,0 1,0-1,1 0,0 0,1 0,-1 0,2-1,-1 1,1-1,0 0,0 0,6 5,10 6</inkml:trace>
  <inkml:trace contextRef="#ctx0" brushRef="#br0" timeOffset="46428.225">7804 481,'-65'49,"86"-71,73-77,-93 98,0 1,0-1,0 0,0 0,0 1,1-1,-1 1,0-1,0 1,1-1,-1 1,0 0,0 0,1 0,-1-1,0 1,1 0,-1 1,0-1,0 0,1 0,-1 0,0 1,0-1,1 1,-1-1,0 1,0-1,0 1,0 0,0 0,0-1,0 1,0 0,0 0,0 0,0 0,0 0,24 53,-7-12,-16-40,0 0,1 1,-1-1,0 0,1 0,0-1,-1 1,1-1,0 1,0-1,0 0,0 0,0 0,0 0,0 0,0-1,0 1,0-1,1 0,-1 0,0 0,0-1,0 1,0-1,0 0,1 1,-1-1,-1-1,1 1,0 0,0-1,0 1,-1-1,2-1,4-2,1-1,-1-1,0 0,0 0,-1 0,0-1,0 0,-1 0,0-1,-1 0,6-13,-4 2</inkml:trace>
  <inkml:trace contextRef="#ctx0" brushRef="#br0" timeOffset="46725.36">8311 1,'0'43,"-4"24,-3 10,1-3,1-10,1-10,2-10,1-8,0-5,6-7,2-4,-1-10,0-11,-2-6</inkml:trace>
  <inkml:trace contextRef="#ctx0" brushRef="#br0" timeOffset="46964.294">8142 339,'38'-5,"23"-1,5 0,-8-4,-9 0,-14 2</inkml:trace>
  <inkml:trace contextRef="#ctx0" brushRef="#br0" timeOffset="47164.378">8565 1,'20'43,"10"34,0 12,-4-2,-7-8,-7-13,-10-11,-5-12,-8-7,-5-6,-2-3,-1-1,-3-5,3-1,-1-4,4 0,4-3</inkml:trace>
</inkml:ink>
</file>

<file path=ppt/ink/ink6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0,'-9'10,"-4"7,5 2,5-8,7-6,7-3,-2-2,-8-2,1 1,0-1</inkml:trace>
</inkml:ink>
</file>

<file path=ppt/ink/ink6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1 378,'5'0,"6"0,6 0,6 0,2 0,3 0,1 0,0 0,1 0,-1 0,0 0,0 0,-1 0,1 0,-11 0,-7 0</inkml:trace>
  <inkml:trace contextRef="#ctx0" brushRef="#br0" timeOffset="373.129">1 604,'19'0,"16"0,7 0,-4-4,-3-3,-3 1,-2 2,-2 0,0 2,-1 1,1 0,0 1,-5 1</inkml:trace>
  <inkml:trace contextRef="#ctx0" brushRef="#br0" timeOffset="879.797">989 68,'0'454,"-25"-322,21-135,4-8</inkml:trace>
  <inkml:trace contextRef="#ctx0" brushRef="#br0" timeOffset="1282.915">651 97,'16'-12,"0"1,1 0,0 1,1 1,0 1,1 1,0 0,0 2,0 0,1 1,-1 1,1 0,0 2,0 0,0 2,0 0,-1 1,13 3,53-3,111-1,-194-1,0 0,-1 0,1 0,0 0,0 0,-1 0,1 1,0-1,-1 1,1-1,-1 1,1 0,0-1,-1 1,1 0,-1 0,0 0,1 0,-1 0,0 1,1-1,-1 0,0 1,0-1,0 0,0 1,0 0,-1 9</inkml:trace>
  <inkml:trace contextRef="#ctx0" brushRef="#br0" timeOffset="1650.126">565 831,'29'-15,"29"-9,8-1,0 4,-9 1,-3 4,-6 4,-7 4,-5 4,-4-2,-3 0,-1 0,-1 2,0 2,0 0,0-3,1-1,-5 0</inkml:trace>
  <inkml:trace contextRef="#ctx0" brushRef="#br0" timeOffset="2496.358">1441 520,'-178'361,"164"-333,11-19,12-18,150-212,39 33,-198 187,1 0,-1 0,1 0,0 0,-1 0,1 0,0 1,0-1,0 0,-1 0,1 1,0-1,0 1,0-1,0 1,0-1,0 1,0-1,0 1,0 0,1 0,-1 0,0-1,0 1,0 0,0 0,0 0,0 1,0-1,0 0,1 0,-1 1,0-1,0 0,0 1,0-1,0 1,0 0,-1-1,1 1,0-1,0 1,0 0,0 0,-1 0,1 0,0-1,-1 1,1 0,-1 0,1 0,-1 0,1 0,-1 0,0 1,9 64,18 165,-27-229,0 1,0 0,-1-1,1 0,-1 1,1-1,-1 1,0-1,0 0,0 1,0-1,-1 0,1 0,0 0,-1 0,0 0,1 0,-1 0,0-1,0 1,0 0,0-1,0 0,0 1,-1-1,1 0,0 0,0 0,-1-1,1 1,-1-1,1 1,-1-1,1 0,-1 0,1 0,-1 0,1 0,-1 0,1-1,-3 0,-5-1,1 0,-1-1,1 0,0 0,0-1,0-1,0 1,1-1,-1-1,-1-2,-92-93,88 89</inkml:trace>
  <inkml:trace contextRef="#ctx0" brushRef="#br0" timeOffset="5503.86">2146 40,'-7'1,"-1"-1,1 2,0-1,-1 1,1 0,0 0,0 1,1 0,-1 0,0 1,1 0,0 0,0 0,0 1,1 0,-1 0,1 0,0 1,1 0,-1 0,1 0,0 0,1 1,0-1,0 1,0 0,0 0,1 0,0 5,-60 247,60-246,0-1,1 1,1 0,0 0,0-1,1 1,1 0,1 0,-1-1,2 0,0 1,0-1,1-1,1 1,0-1,0 0,1 0,1 0,0-1,0-1,1 1,0-1,0-1,1 1,0-2,1 1,0-2,0 1,6 1,3-5,0-1,0 0,1-2,-1 0,0-2,0 0,0-1,0-1,0-1,-1 0,0-2,0 0,0-1,3-4,-2 5,0-2,-1-1,0 0,-1-2,0 0,-1 0,-1-2,1 0,-2-1,0-1,-1 0,-1-1,0 0,-2-1,0-1,0 0,-2 0,0-1,-2 0,5-18,-10 30,-1-1,0 1,-1-1,0 0,0 1,-1-1,0 0,0 1,-1-1,0 1,0-1,-1 1,0 0,-1 0,0 0,0 1,-1-1,0 1,0 0,0 0,-1 1,0 0,-2-2,-6-4,1 1,-2 0,1 1,-2 0,1 1,-1 1,-1 1,1 0,-1 1,-15-3,13 5,0 1,0 1,0 1,0 0,0 2,0 0,0 1,0 1,1 1,-1 0,1 1,0 1,0 1,0 1,1 1,1 0,-1 1,1 0,1 1,0 1,1 1,-2 2,-6 11</inkml:trace>
  <inkml:trace contextRef="#ctx0" brushRef="#br0" timeOffset="5969.885">1920 491,'111'-50,"-95"41,0 0,1 1,0 0,0 2,1 0,-1 1,1 0,1 2,-1 0,11 0,-24 4,-1 0,0 1,1-1,-1 1,0 0,0 0,0 0,0 1,0-1,-1 1,1 0,-1 0,1 0,-1 1,0-1,-1 1,1 0,-1-1,1 1,-1 0,0 1,0-1,-1 0,1 2,24 37,-18-36,0-1,0 0,1 0,0-1,0 0,0 0,1-1,-1 0,1-1,0 0,0-1,0 0,0-1,0 1,0-2,1 0,-1 0,0-1,0 0,1 0,-1-2,0 1,-1-1,7-3,-2-5,-17 7</inkml:trace>
</inkml:ink>
</file>

<file path=ppt/ink/ink6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0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57 113,'5'5,"6"2,6-1,5-1,4-1,2-2,1-1,0 4,0 1,1 0,-1-1,0-2,-1-1,0-1,-4-6,-7-1</inkml:trace>
  <inkml:trace contextRef="#ctx0" brushRef="#br0" timeOffset="261.889">0 367,'39'-4,"16"-3,5 1,-3 2,-7 0,-7 2,-11 1</inkml:trace>
  <inkml:trace contextRef="#ctx0" brushRef="#br0" timeOffset="832.258">226 0,'42'59,"-25"-41,130 127,-146-140,0-1,0 1,0 0,-1 0,0 0,0-1,0 1,0 0,-1 0,0 0,0-1,0 1,0 0,-1-1,0 1,0-1,0 1,-1-1,1 0,-1 0,0 0,0-1,0 1,-1-1,1 1,-1-1,0 0,0 0,0-1,0 1,0-1,0 0,-2 0,-8 10,-15 12,3-4,1 2,1 0,1 2,2 0,-17 24,29-30,7-5</inkml:trace>
</inkml:ink>
</file>

<file path=ppt/ink/ink6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0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31 311,'-2'2,"0"-1,1 1,-1 0,0 0,1 0,-1 0,1 0,0 0,-1 0,1 1,0-1,1 0,-1 1,0-1,1 0,-1 1,1-1,-1 1,1-1,0 3,0-2,-9 247,11-154,10-1,-12-93,1 0,0 1,0-1,0 0,0 1,0-1,0 0,1 0,-1 0,1 0,0 0,-1 0,1-1,0 1,0-1,0 1,0-1,0 1,1-1,-1 0,0 0,1 0,-1-1,0 1,1 0,-1-1,1 0,-1 1,1-1,-1 0,1 0,-1 0,1-1,-1 1,1-1,0 0,14-5,0-1,0 0,-1-2,0 0,0 0,-1-2,-1 0,0-1,0 0,-1-1,-1 0,0-1,-1 0,0-1,-1-1,2-5,-12 22,0 0,0 0,0-1,0 1,0 0,0 0,1 0,-1 0,0-1,1 1,-1 0,0 0,1-1,-1 1,1 0,-1-1,1 1,-1 0,1-1,-1 1,1-1,0 1,-1-1,1 1,0-1,-1 1,1-1,0 0,0 1,0-1,-1 0,1 0,0 1,0-1,0 0,0 0,-1 0,1 0,0 0,0 0,0 0,0-1,-1 1,1 0,0 0,0-1,0 1,-1 0,1-1,0 1,-1-1,1 1,0-1,-1 1,1-1,0 1,-1-1,1 0,-1 1,1-1,-1 0,0 0,1 1,-1-1,0 0,1 0,-1 0,0 1,0-1,1-1,9 39,-8-27,0 1,1 0,0-1,1 0,0 1,1-2,0 1,0 0,1-1,1 0,-1 0,1-1,1 0,0 0,-5-6,0 0,0 0,0-1,0 1,0-1,0 0,1 0,-1 0,0 0,1-1,-1 1,1-1,-1 0,1 0,-1 0,0-1,1 1,-1-1,1 1,-1-1,0 0,0-1,0 1,1-1,-1 1,0-1,-1 0,1 0,0 0,2-2,66-82,-52 54,-2-1,-1 0,-1-1,-2-1,-1 0,-3-1,0 0,-2-3,-6 35,-1 1,1-1,-1 0,0 0,0 0,0 0,-1 1,0-1,1 0,-1 0,0 1,-1-1,1 1,-1-1,0 1,1-1,-3-1,-8-7</inkml:trace>
  <inkml:trace contextRef="#ctx0" brushRef="#br0" timeOffset="385.034">1019 1,'-40'155,"24"-61,16-92,0 1,0 0,1-1,-1 1,1 0,-1-1,1 1,0-1,0 1,0-1,0 1,1-1,-1 0,1 0,-1 1,1-1,0 0,0 0,0-1,0 1,0 0,0-1,0 1,0-1,1 0,-1 1,1-1,-1-1,1 1,-1 0,1 0,2-1,125-8,-91 0,-19 7,-7 3</inkml:trace>
  <inkml:trace contextRef="#ctx0" brushRef="#br0" timeOffset="665.613">793 565,'57'-10,"25"-7,2-2,-8 4,-12 3,-12 4,-11 4,-6 2,-10 6,-9 2</inkml:trace>
  <inkml:trace contextRef="#ctx0" brushRef="#br0" timeOffset="1165.528">934 706,'24'-1,"-15"0,0 0,1 1,-1 0,1 0,-1 1,0 1,1-1,-1 1,0 1,0 0,0 0,-1 0,1 1,-1 1,1 0,-8-2,0-1,0 1,0 0,-1 0,1 0,-1-1,0 1,0 0,0 0,0 0,-1 0,1 0,-1-1,1 1,-1 0,0 0,0-1,0 1,0-1,-1 1,1-1,-1 1,0-1,1 0,-1 0,0 1,0-1,0-1,-1 1,1 0,0-1,-1 1,1-1,-1 1,0-1,1 0,-1 0,0 0,-7 7,-4 2,7-5,0-1,0 2,0-1,1 1,-1 0,1 0,1 1,-1-1,1 1,0 1,1-1,0 1,0 0,0-1,-1 8,5-13,0 0,0-1,0 1,1 0,-1-1,0 1,1-1,-1 1,1-1,0 1,-1-1,1 1,0-1,0 0,0 1,0-1,0 0,0 0,0 0,1 0,-1 0,0 0,1 0,-1 0,0 0,1-1,-1 1,1 0,-1-1,1 0,0 1,-1-1,1 0,-1 0,1 1,0-1,-1-1,1 1,1 0,65-9,79-50,-129 50</inkml:trace>
</inkml:ink>
</file>

<file path=ppt/ink/ink6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5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0,2 0,1 0,0 0,1 0,-1 0,0 0,-5 0</inkml:trace>
</inkml:ink>
</file>

<file path=ppt/ink/ink6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6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0,'-6'158,"9"-109,0 245,-5-274,-1 1,0 0,-2-1,0 0,-2 0,0 0,-1-1,-1 0,0 0,-2-1,0 0,-1-1,-1-1,-1 1,14-17,0 0,0-1,0 1,0 0,0-1,-1 1,1 0,0 0,0-1,0 1,0 0,0-1,-1 1,1 0,0 0,0-1,0 1,-1 0,1 0,0 0,-1-1,1 1,0 0,0 0,-1 0,1 0,0 0,-1 0,1 0,0-1,-1 1,1 0,0 0,0 0,-1 0,1 0,0 0,-1 0,1 1,0-1,-1 0,1 0,0 0,12-33,-2 16</inkml:trace>
  <inkml:trace contextRef="#ctx0" brushRef="#br0" timeOffset="433.21">384 142,'-236'197,"234"-196,0 0,0 1,0 0,0-1,0 1,0 0,0 0,1 0,-1 0,1 0,-1 1,1-1,0 0,0 1,0-1,0 1,0-1,0 1,1-1,-1 1,1 0,0-1,0 1,0 0,0-1,0 1,1-1,-1 1,1 0,0-1,-1 1,1-1,0 1,1-1,-1 0,0 0,1 1,-1-1,1 0,0 0,-1 0,1 0,1 0,89 70,-63-50,-23-19,0 1,0-1,0 2,0-1,-1 1,1-1,-1 1,-1 1,1-1,-1 1,0 0,0 0,0 0,-1 0,0 1,0-1,-1 1,0 0,1 4,-4 6</inkml:trace>
  <inkml:trace contextRef="#ctx0" brushRef="#br0" timeOffset="1151.767">779 86,'-6'-3,"0"1,1 0,-1 0,0 1,-1 0,1 0,0 0,0 1,0-1,-1 2,1-1,0 1,0 0,0 0,0 0,0 1,0 0,0 0,0 1,1 0,-1 0,1 0,0 0,0 1,0 0,-3 3,0-2,-102 83,108-85,1-1,0 0,-1 1,1 0,0-1,0 1,1-1,-1 1,0 0,1 0,0 0,0-1,-1 1,2 0,-1 0,0-1,1 1,-1 0,1 0,0-1,-1 1,2 0,-1-1,0 1,0-1,1 1,-1-1,1 0,0 0,0 0,0 0,0 0,0 0,0 0,0 0,0-1,1 0,-1 1,1-1,-1 0,1 0,0 0,-1 0,1-1,0 1,0-1,-1 1,3-1,37 9,-31-8,-1 0,1 1,-1 0,0 0,0 2,0-1,0 1,0 0,-1 1,1 0,-1 1,-1 0,1 0,-1 1,0 0,0 0,-1 1,2 3,-5-5,1 0,-2 1,1 0,0 0,-1 0,-1 0,1 1,-1-1,0 1,-1-1,0 1,0 0,0 0,-1-1,0 1,-1 0,0 0,0-1,-1 1,0-1,0 1,0-1,-1 0,0 1,-1-1,0-1,0 1,-5 5,-1 0,-2-1,1 0,-1-1,-1 0,0-1,-1 0,1-2,-1 1,-12 3,20-8,0-1,0 0,-1 0,1 0,-1-1,1 0,-1 0,0-1,1 0,-1 0,0 0,1-1,-1 0,1 0,-1-1,1 0,0 0,-1-1,1 1,0-1,0 0,1-1,-1 0,-1-1,5 3,0 0,-1-1,1 1,0-1,0 1,0-1,0 0,1 0,-1 1,1-1,0 0,0-1,0 1,0 0,0 0,1 0,0-1,-1 1,1 0,0 0,0-1,1 1,-1 0,1 0,0-1,0 1,0 0,0 0,0 0,1 0,-1 0,1 0,0 1,2-3,81-80,2 42,-61 33</inkml:trace>
</inkml:ink>
</file>

<file path=ppt/ink/ink6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0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0,6 0,2 0,3 0,1 0,0 0,1 0,-1 0,-5 0</inkml:trace>
</inkml:ink>
</file>

<file path=ppt/ink/ink6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0,'-5'8,"1"-1,1 1,-1-1,2 1,-1 0,1 0,0 0,0 0,1 1,0-1,1 0,-1 1,2-1,0 3,-2 5,2 487,-1-491</inkml:trace>
  <inkml:trace contextRef="#ctx0" brushRef="#br0" timeOffset="467.429">312 142,'-58'42,"2"3,1 1,-8 14,61-59,-1 1,1-1,0 1,0 0,0-1,0 1,0 0,0 0,0 0,1 1,-1-1,1 0,0 1,-1-1,1 0,0 1,1 0,-1-1,0 1,1-1,-1 1,1 0,0 0,0-1,0 1,0 0,0-1,1 1,-1 0,1-1,0 1,-1-1,1 1,1-1,-1 1,0-1,0 1,1-1,0 0,-1 0,1 0,0 0,1 1,67 31,-61-32,0 1,0 0,-1 1,1 0,-1 0,0 1,-1 0,1 0,-1 1,0 0,0 0,0 0,-1 1,0 0,-1 1,0-1,2 3,-6-7,-1-1,1 1,0-1,-1 1,1 0,-1-1,0 1,0-1,0 1,0 0,0-1,0 1,-1 0,0-1,1 1,-1-1,0 1,0-1,0 0,-1 1,1-1,-9 12</inkml:trace>
  <inkml:trace contextRef="#ctx0" brushRef="#br0" timeOffset="1084.411">566 311,'-5'9,"-1"-1,0-1,1 1,0 1,0-1,1 0,0 1,0 0,1 0,0 0,1 0,0 1,1-1,0 1,0-1,1 1,0-1,1 1,0-1,1 4,-2-11,1 0,0 0,0-1,1 1,-1 0,0-1,0 1,1-1,-1 0,1 1,-1-1,1 0,0 0,0 0,-1 0,1 0,0 0,0 0,0-1,0 1,0-1,0 0,0 1,0-1,0 0,0 0,0 0,0 0,0 0,0-1,0 1,0-1,0 1,0-1,-1 0,1 0,1 0,67-40,-42 21,-2-1,-1-2,0 0,-2-2,0-1,8-14,-8 11,-20 60,-37 142,50-46,-13-118,0 0,0 1,-1 0,0-1,-1 1,0 0,-1 0,0 0,0 0,-1 0,0 0,-1-1,0 1,-1 0,1-1,-2 0,0 1,0-1,0-1,-1 1,-1-1,1 0,-1 0,-1 0,0 0,-63 36,68-43,-1 0,1 0,0-1,-1 1,1 0,-1-1,1 0,-1 1,1-1,-1 0,1 0,-1 0,1-1,0 1,-1-1,1 1,-1-1,1 0,0 0,-1 0,1 0,0 0,0 0,0-1,0 1,0-1,0 1,0-1,0 0,1 0,-1 0,0-6,0 1,1 0,0 0,1 0,0-1,0 1,0 0,1-1,0 1,0 0,1 0,0 0,0 0,1 0,0 0,0 1,0-1,1 1,0 0,0 0,1 0,-1 1,4-4,116-103,-96 91,41-19,-48 29</inkml:trace>
</inkml:ink>
</file>

<file path=ppt/ink/ink6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0,'-5'5,"-6"1,-2 5,7 1,4-3</inkml:trace>
</inkml:ink>
</file>

<file path=ppt/ink/ink6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0,'-5'10,"-6"3,-2 4,2-1</inkml:trace>
</inkml:ink>
</file>

<file path=ppt/ink/ink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43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1,'0'19,"0"0,-2 0,0 1,-1-1,0 0,-2-1,0 1,-1-1,-7 13,-126 251,116-175,23-103,0 0,0-1,1 1,-1 0,1-1,0 1,0-1,0 1,1-1,-1 0,1 1,-1-1,1 0,0 0,1 0,-1 0,0-1,1 1,-1 0,1-1,0 0,0 0,0 0,0 0,0 0,1 0,-1-1,2 1,16 2,0 0,1-2,-1 0,1-1,-1-2,1 0,-1-1,8-2,-26 4,0 0,-1 0,1 0,0 0,0 0,0-1,0 0,0 1,-1-1,1 0,0 0,-1 0,1-1,0 1,-1-1,0 1,1-1,-1 0,0 0,0 0,0 0,0 0,0-1,0 1,-1 0,1-1,-1 1,0-1,0 0,0 1,1-3,-4-9</inkml:trace>
  <inkml:trace contextRef="#ctx0" brushRef="#br0" timeOffset="261.884">1 339,'57'-10,"24"-7,4-2,-9 4,-13 3,-11 4,-15 4</inkml:trace>
</inkml:ink>
</file>

<file path=ppt/ink/ink6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29 423,'10'-5,"17"-1,9 0,3 1,0-3,-2-1,-2 2,-3 1,-2 3,-6 6,-7 2</inkml:trace>
  <inkml:trace contextRef="#ctx0" brushRef="#br0" timeOffset="270.815">0 621,'44'0,"18"0,4 0,-5 0,-12 0</inkml:trace>
  <inkml:trace contextRef="#ctx0" brushRef="#br0" timeOffset="666.173">847 0,'0'29,"0"24,0 7,0-1,-4-6,-3-8,1-6,2-5,0-3,2-3,-4-1,-1 0,1 0,1 0,-3-4,0-2,-4 1,0-3</inkml:trace>
  <inkml:trace contextRef="#ctx0" brushRef="#br0" timeOffset="970.064">509 0,'43'5,"39"1,14 0,-4-1,-8-1,-9-2,-12-1,-12-1,-10 0,-7 0,-5 0,-7 4,-7 7,-6 2</inkml:trace>
  <inkml:trace contextRef="#ctx0" brushRef="#br0" timeOffset="1219.968">424 678,'43'-5,"34"-6,13-2,-4 2,-12 3,-13-3,-13 1,-9 3,-7 1,-4 3,-7 1</inkml:trace>
  <inkml:trace contextRef="#ctx0" brushRef="#br0" timeOffset="2073.392">1327 423,'-56'93,"8"-13,-4-1,-43 49,44-77,52-74,88-78,210-179,-221 217,-77 63,-1-1,1 1,-1 0,1-1,-1 1,1 0,-1 0,1 0,-1-1,1 1,-1 0,1 0,-1 0,1 0,-1 0,1 0,-1 0,1 0,-1 0,1 0,-1 0,1 1,-1-1,1 0,-1 0,1 0,-1 1,1-1,-1 0,1 1,-1-1,1 0,-1 1,0-1,1 0,-1 1,0-1,1 1,-1-1,0 1,0-1,1 1,-1-1,0 1,0-1,0 1,0-1,1 1,-1-1,0 1,0-1,0 1,0-1,0 1,-1-1,1 1,0-1,0 1,0 0,0-1,-1 1,1-1,0 1,-10 39,9-37,-6 16,1 0,0 1,2 0,0 0,1 0,2 0,0 1,0-1,2 1,3 12,2 30,-46-61,6-13,0-2,1 0,1-3,-30-18,37 20</inkml:trace>
  <inkml:trace contextRef="#ctx0" brushRef="#br0" timeOffset="2616.553">2089 112,'-41'26,"0"2,2 1,2 2,0 1,-23 29,45-44,1 0,1 0,0 1,2 1,0 0,1 0,0 1,-3 15,10-27,0 1,1-1,0 1,1 0,-1-1,2 1,-1 0,1 0,1 0,-1 0,2-1,-1 1,1 0,0-1,1 1,0-1,1 0,-1 1,1-2,1 1,0 0,3 3,-2-4,1 0,0-1,0 0,1 0,0-1,0 0,0 0,0-1,1 0,-1 0,1-1,0 0,0-1,1 0,-1 0,0-1,1-1,-1 1,0-1,1-1,-1 0,4 0,12-3,0-1,0-1,0-1,-1-1,0-1,-1-2,17-9,-24 13,-1 0,0-2,-1 1,0-2,0 0,-1 0,0-2,-1 1,0-2,-1 1,-1-2,0 1,0-1,-2-1,0 0,0 0,-1 0,-1-1,-1 0,0 0,-1-1,-1 1,0-1,-1-5,-2 15,0-1,0 1,-1 0,0 0,-1 0,1 0,-1 0,-1 0,1 0,-1 1,0-1,-1 1,1-1,-1 1,-1 1,1-1,-1 0,0 1,0 0,0 0,-1 1,0 0,0 0,0 0,0 0,-1 1,1 0,-1 0,0 1,0 0,0 0,0 1,-2-1,-144 18,121-10</inkml:trace>
  <inkml:trace contextRef="#ctx0" brushRef="#br0" timeOffset="2898.922">1751 508,'22'-14,"0"1,2 1,-1 1,1 1,1 2,0 0,0 1,0 1,1 2,0 1,6 0,-17 5,-1 1,0 0,0 1,0 0,-1 1,0 1,0 0,0 1,4 3,-4-2,1-1,0 0,0-1,0-1,1 0,0-1,15 3,45-10,-57-3</inkml:trace>
</inkml:ink>
</file>

<file path=ppt/ink/ink6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6.7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1531,'2'-2,"-1"0,0 0,1 0,0 0,-1 1,1-1,0 0,0 1,-1 0,1-1,0 1,0 0,1 0,-1 0,0 0,0 1,0-1,1 1,-1-1,0 1,1 0,-1-1,0 1,1 1,0-1,0 0,412-8,-28-16,-51-5,22 29,-164-26,-46 13,-103 6,0 2,-1 2,1 2,14 3,97-5,25-24,-23 15,-111 4,-1 2,1 2,0 2,0 2,28 5,-52-1,-5 2</inkml:trace>
  <inkml:trace contextRef="#ctx0" brushRef="#br0" timeOffset="17708.499">1355 1700,'11'-168,"8"75,43-204,62-162,-78 305,-85 172,-172 103,211-121,0 0,0 0,1 0,-1 1,0-1,1 0,-1 1,0-1,0 0,0 1,1-1,-1 0,0 1,0-1,0 0,0 1,0-1,0 1,1-1,-1 0,0 1,0-1,0 1,0-1,0 0,-1 1,1-1,0 0,0 1,0-1,0 1,0-1,0 0,-1 1,1-1,0 0,0 1,-1-1,1 0,0 0,0 1,-1-1,1 0,0 0,-1 1,1-1,0 0,-1 0,1 0,0 1,-1-1,1 0,0 0,-1 0,1 0,-1 0,1 0,37 2,-32-2,388-2,-432-20,-223-80,238 94</inkml:trace>
  <inkml:trace contextRef="#ctx0" brushRef="#br0" timeOffset="18275.104">1919 34,'-8'3,"0"0,1 0,-1 1,0 0,1 0,0 1,0 0,0 0,1 1,0 0,0 0,0 0,1 1,0 0,0 0,0 0,1 0,0 1,1 0,0 0,0 0,0 0,1 0,1 0,-1 1,1 6,0-4,0 0,1 0,0 0,1 0,0 0,1-1,0 1,1 0,0-1,0 0,1 1,1-2,0 1,0 0,1-1,0 0,0 0,1-1,1 1,-1-2,1 1,0-1,1 0,0-1,0 0,0 0,1-1,0 0,10 3,-8-6,1-1,-1 0,1-1,-1-1,1 0,-1 0,1-1,-1-1,0 0,0 0,0-2,0 1,-1-2,0 1,0-1,0-1,-1 0,0-1,0 0,-1 0,6-6,-4 4,-1 0,1-1,-1 0,-1-1,0 0,-1 0,0-1,-1 0,-1 0,3-7,-7 14,1 0,-1 0,0 0,-1-1,0 1,1 0,-2-1,1 1,-1-1,0 1,-1-1,1 1,-1-1,0 1,-1 0,0 0,0-1,0 1,-1 0,1 1,-2-1,1 0,0 1,-4-4,-5-1,0 0,0 1,-1 0,-1 1,0 1,0 0,0 0,-1 2,1 0,-1 0,-1 2,1 0,0 0,-1 2,0 0,1 0,-1 2,0 0,1 0,-1 2,1 0,-4 1,-18 3</inkml:trace>
  <inkml:trace contextRef="#ctx0" brushRef="#br0" timeOffset="18890.518">1439 289,'28'-5,"-1"2,1 0,0 2,0 1,0 2,16 2,58 2,241-7,-154-25,13-5,-174 31,-4 0</inkml:trace>
</inkml:ink>
</file>

<file path=ppt/ink/ink6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2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0 254,'20'0,"15"0,7 0,1 0,-2 0,-3 0,-4 0,-2 0,-2 0,-1 0,-1 0,-1 0,1 0,-5-4,-2-3,1 1,-9 2,-6 0</inkml:trace>
  <inkml:trace contextRef="#ctx0" brushRef="#br0" timeOffset="279.082">28 453,'34'0,"25"0,8 0,-8-5,-9-2,-8 1,-7 1,-4 2,-3 0,-6-3,-6 0</inkml:trace>
  <inkml:trace contextRef="#ctx0" brushRef="#br0" timeOffset="966.045">311 0,'199'143,"-115"-85,-81-55,0-1,-1 2,1-1,-1 0,1 1,-1-1,-1 1,1-1,0 1,-1 0,0 0,1 0,-2 0,1 0,0 0,-1 0,0 0,0 0,0 0,0 0,-1 0,1 0,-1 0,0 0,0 0,-1 0,1-1,-1 1,0 0,-1 1,-73 104,-147 89,199-176</inkml:trace>
</inkml:ink>
</file>

<file path=ppt/ink/ink6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1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1,'-5'0,"-6"5,3 1,3-5,8-2,2-2</inkml:trace>
</inkml:ink>
</file>

<file path=ppt/ink/ink6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2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1,'-4'5,"-8"1,5 0,2-1</inkml:trace>
</inkml:ink>
</file>

<file path=ppt/ink/ink6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7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1 339,'24'0,"13"0,4 0,1 0,-2 0,-4 0,-2 0,-8 0</inkml:trace>
  <inkml:trace contextRef="#ctx0" brushRef="#br0" timeOffset="266.042">57 481,'29'5,"24"1,7 0,-1-1,-6-2,-12-1</inkml:trace>
  <inkml:trace contextRef="#ctx0" brushRef="#br0" timeOffset="1205.371">848 29,'-11'165,"-25"67,3-97,29-132,2-5</inkml:trace>
  <inkml:trace contextRef="#ctx0" brushRef="#br0" timeOffset="1485.377">594 1,'43'0,"43"0,12 0,-1 0,-8 0,-14 0,-15 0,-13 0,-9 0,-7 0,-9 5,-12 1,-13 5,-6 0</inkml:trace>
  <inkml:trace contextRef="#ctx0" brushRef="#br0" timeOffset="1738.101">509 622,'33'-5,"46"-2,13 1,1 1,-11 1,-14 2,-14 1,-12 1,-7 0,-6 0,-7 0</inkml:trace>
  <inkml:trace contextRef="#ctx0" brushRef="#br0" timeOffset="2605.214">1469 396,'-208'272,"199"-257,18-24,4-3,193-159,-145 131,-38 24,0 1,2 0,0 2,0 1,1 1,10-2,-34 12,0 0,0 1,-1 0,1-1,0 1,0 0,0 0,0 0,0 0,-1 0,1 0,0 1,0-1,0 0,-1 1,1 0,0-1,0 1,-1 0,1 0,-1 0,1 0,-1 0,1 0,-1 1,0-1,1 0,-1 1,0-1,0 1,0-1,0 1,0 0,0-1,-1 1,1 0,-1 0,1-1,-1 1,1 0,-1 0,0 0,2 91,-3-74,-8 121,7-139,1 0,-1 1,1-1,-1 0,0 0,0 0,0-1,1 1,-1 0,0-1,0 1,0-1,0 1,0-1,0 0,0 0,0 0,0 0,0 0,0-1,0 1,0-1,0 1,0-1,0 1,1-1,-1 0,0 0,0 0,1 0,-1 0,0-1,1 1,0 0,-1-1,1 1,0-1,-1 1,1-1,0 0,0 0,0 1,1-1,-10-6,-5-5,0 1,-1 1,0 0,-1 1,0 0,-1 2,0 0,0 1,0 0,-1 2,0 0,-1 2,-6-1,-1 3,3 1</inkml:trace>
  <inkml:trace contextRef="#ctx0" brushRef="#br0" timeOffset="3633.443">2316 29,'-35'20,"0"2,2 1,1 1,1 2,1 2,0 3,15-18,1 1,0 1,2 0,0 0,0 2,2-1,0 2,0-1,2 1,1 1,0-1,-3 16,9-26,0-1,1 1,1-1,-1 1,1-1,0 0,1 0,0 1,0-1,0 0,1 0,0-1,0 1,1 0,0-1,0 0,1 0,-1 0,1-1,0 0,1 1,-1-2,1 1,0-1,1 0,-1 0,1 0,-1-1,1 0,0-1,0 1,7 0,14 1,0-1,1-2,-1-1,0-1,1-1,-1-1,0-2,0-1,-1-1,1-2,-2 0,1-2,-1-1,-1-1,0-1,-1-1,-1-1,0-1,16-16,-24 19,0-1,0 0,-2-1,0 0,0-1,-2-1,0 0,2-6,-9 15,-1 0,1 0,-2 0,1 0,-1 0,-1 0,0 0,0-1,-1 1,0-1,0 1,-1 0,-1-1,1 1,-2 0,1 0,-1 0,0 0,-4-6,3 8,0 0,-1-1,0 1,0 1,-1-1,1 1,-1 0,-1 0,1 1,-1 0,0 0,0 0,-1 1,1 0,-1 1,0-1,0 1,0 1,-1 0,1 0,0 1,-1 0,1 0,-2 1,-12-1,0 1,1 2,-1 0,1 1,0 2,0 0,0 1,-19 8,2 2</inkml:trace>
  <inkml:trace contextRef="#ctx0" brushRef="#br0" timeOffset="3972.16">2005 368,'24'-6,"27"-8,1 2,0 2,0 3,0 2,5 2,-42 4,0 2,0 0,0 0,-1 1,1 1,-1 1,0 0,0 1,-1 0,69 28,-57-27,-18-5,0 0,0 0,0-1,1 1,-1-2,1 1,0-1,-1 0,1-1,0 0,0 0,-1 0,1-1,0 0,-1-1,1 0,2-1,8-8</inkml:trace>
</inkml:ink>
</file>

<file path=ppt/ink/ink6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5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1 452,'9'0,"13"0,8 0,3 0,1 0,-1 0,0 0,-2 0,-1 0,-1 0,0 0,-1 0,0 0,-10 0,-8 0</inkml:trace>
  <inkml:trace contextRef="#ctx0" brushRef="#br0" timeOffset="486.917">649 1,'-1'255,"-53"-1,40-198,8-32</inkml:trace>
  <inkml:trace contextRef="#ctx0" brushRef="#br0" timeOffset="936.829">932 170,'-294'186,"293"-186,0 0,0 1,-1-1,1 0,0 0,0 0,0 1,0-1,0 1,-1-1,1 1,0-1,0 1,0 0,0-1,0 1,1 0,-1 0,0-1,0 1,0 0,1 0,-1 0,0 0,1 0,-1 0,1 1,-1-1,1 0,0 0,-1 0,1 0,0 1,0-1,0 0,0 0,0 0,0 1,0-1,0 0,0 0,1 0,-1 0,0 1,1-1,-1 0,1 0,0 0,-1 0,1 0,0 0,-1 0,1 0,0-1,0 1,0 0,0 0,0 0,71 32,-57-27,-1 0,1 1,-1 1,0 0,-1 0,0 2,12 10,-6-1,-2-4</inkml:trace>
  <inkml:trace contextRef="#ctx0" brushRef="#br0" timeOffset="1564.359">1186 226,'-32'45,"20"-30,0 1,1 1,1 0,0 1,1 0,1 0,1 0,0 4,6-19,1-1,-1 1,1-1,0 1,0 0,0-1,0 1,0 0,0-1,1 1,-1 0,1-1,0 1,0-1,0 1,0-1,0 0,0 1,1-1,-1 0,1 0,0 0,-1 0,1 0,0 0,0 0,0-1,0 1,1-1,-1 0,0 1,1-1,-1 0,1 0,-1 0,1-1,-1 1,1-1,0 1,-1-1,1 0,0 0,-1 0,1 0,-1-1,1 1,0-1,-1 1,3-2,10-2,-1-1,0 0,0-1,0 0,0-1,-1-1,-1 0,1-1,-1 0,-1-1,0 0,0-1,-1 0,0-1,7-12,21-18,-37 41,-1 1,0 0,1-1,-1 1,0-1,1 1,-1 0,1-1,-1 1,1 0,-1 0,1-1,-1 1,1 0,-1 0,1 0,-1 0,1 0,0 0,-1 0,1 0,-1 0,1 0,-1 0,1 0,-1 0,1 0,-1 0,1 0,-1 1,1-1,-1 0,1 0,-1 1,1-1,-1 0,1 1,-1-1,0 0,1 1,-1-1,1 1,-1-1,0 1,0-1,1 1,-1-1,0 1,0-1,0 1,1-1,-1 1,0-1,0 1,0-1,0 1,0-1,0 1,0 0,0-1,0 1,0-1,-1 1,1-1,0 1,0-1,0 1,-1-1,1 1,1 51,-1-46,-2 341,2-338,0 0,-1 0,0 0,-1 0,1 0,-2 0,1 0,-1-1,-1 1,1-1,-1 0,-1 0,0 0,0-1,0 0,-1 0,0 0,0 0,-1-1,0 0,0 0,0-1,-1 0,1-1,-1 1,0-1,-1-1,0 1,7-2,-1 0,1 0,-1-1,0 1,1-1,-1 1,0-1,0 0,0 0,0 0,0 0,0-1,0 1,0-1,0 0,0 0,0 0,0 0,0 0,0-1,0 1,0-1,0 0,0 0,0 0,0 0,0-1,1 1,-1-1,0 0,1 1,0-1,-1 0,1-1,0 1,0 0,0 0,0-1,0 0,1 1,-1-1,1 0,0 1,0-1,-1-2,4-10,0 0,2 0,-1 1,2-1,0 1,0 0,2 0,0 1,0 0,1 0,0 1,1 0,1 0,0 1,1 0,3-7,87-100,-85 105</inkml:trace>
</inkml:ink>
</file>

<file path=ppt/ink/ink6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227 216,'-18'404,"-16"-156,28-172,6-65</inkml:trace>
  <inkml:trace contextRef="#ctx0" brushRef="#br0" timeOffset="469.344">0 187,'114'-13,"-1"5,106 7,-113 22,-103-20,-1 0,1-1,-1 2,0-1,0 0,0 0,0 1,0-1,0 1,0 0,0 0,0-1,-1 1,1 0,-1 0,1 1,-1-1,0 0,0 0,0 1,0-1,0 0,-1 1,1-1,-1 1,1-1,-1 1,0-1,0 1,0-1,0 1,-1 0,1-1,-1 0,1 1,-1-1,0 1,0-1,0 0,0 1,-11 19,0-1,-2 0,0-1,-2 0,0-1,-1-1,0-1,-9 6,-73 83,97-104,0 0,0 0,0-1,1 1,-1 0,1 1,-1-1,1 0,0 0,0 0,0 1,0-1,0 1,1-1,-1 1,1-1,-1 1,1-1,0 1,0-1,0 1,0-1,1 1,-1 0,1-1,0 0,-1 1,1-1,0 1,0-1,0 0,1 0,-1 1,1-1,-1 0,1 0,0-1,-1 1,1 0,0 0,0-1,0 1,1-1,-1 0,0 0,0 1,2-1,64 17,-58-17,0 1,0 0,0 0,0 1,-1 1,1-1,-1 2,0-1,0 1,0 1,0 0,-7-4,-1 0,1 0,-1 0,1 0,-1 0,0 1,0-1,0 0,0 0,-1 1,1-1,0 1,-1-1,0 1,0-1,1 1,-1-1,-1 1,1-1,0 1,-1-1,1 0,-1 1,0-1,0 1,0-1,0 0,0 0,0 0,0 0,-1 0,1 0,-2 1,-57 63,22-33,-1-2,-1-1,-1-2,-2-2,-13 4,16-17,40-13,-1 1,0-1,1 0,-1 0,1 0,-1 0,0 1,1-1,-1 0,0 0,1 0,-1 0,0 0,1-1,-1 1,1 0,-1 0,0 0,1 0,-1-1,1 1,-1 0,0-1,1 1,-1 0,1-1,-1 1,1-1,0 1,-1 0,1-1,-1 1,1-1,0 0,-1 1,1-1,0 1,-1-1,1 1,0-1,0 0,0 1,0-1,0 0,0 1,0-1,0 0,0 1,0-1,0 1,0-1,0 0,0 1,0-1,1 0,-1 1,0-1,0 1,1-1,8-16,5 2</inkml:trace>
  <inkml:trace contextRef="#ctx0" brushRef="#br0" timeOffset="1097.64">734 751,'9'8,"1"-1,-1 0,1-1,0 0,1 0,-1-1,1 0,0-1,0-1,1 0,-1 0,1-1,-1 0,1-1,0-1,0 0,-1 0,1-1,0 0,-1-1,1-1,-1 0,1 0,-1-1,0-1,-1 0,3-1,10-10,-1 0,-2-1,1-1,-2-1,0-1,10-15,-29 35,0 1,-1-1,1 1,0-1,0 1,0-1,0 1,0-1,0 1,0-1,0 1,0-1,0 1,0-1,0 1,0-1,0 1,0-1,0 1,0-1,1 0,-1 1,0-1,0 1,1-1,-1 1,0-1,1 0,-1 1,0-1,1 0,-1 1,0-1,1 0,-1 1,1-1,-1 0,1 0,-1 1,1-1,-1 0,1 0,-1 0,1 0,-1 0,1 0,-1 0,1 0,-1 0,1 0,-1 0,1 0,-1 0,1 0,-1 0,0-1,1 1,-1 0,1 0,-1-1,1 1,-1 0,1 0,-1-1,0 1,1 0,-1-1,1 0,-1 54,0-47,-1 0,1 0,0-1,0 1,0-1,0 1,1 0,0-1,0 1,1-1,0 0,0 1,0-1,0 0,1 0,0 0,0 0,0-1,0 1,1-1,0 0,0 0,0 0,0-1,1 1,0-1,-1 0,1 0,0-1,0 1,1-1,-1 0,0-1,1 1,2-1,6-1,-1-1,1-1,-1-1,0 0,0 0,0-2,0 1,-1-2,0 1,0-2,0 0,-1 0,0-1,0 0,-1-1,0 0,0-1,-1 0,-1 0,7-10,16-19,-1-2,-2-1,-2-1,-2-1,-2-1,-1-1,-3-1,-2-1,-2 0,-2-1,-2-1,2-43,-12 87,1 2,0-1,-1 0,1 0,-1 0,0 0,-1 0,1 1,-1-1,0 0,0 0,-1 1,1-1,-1 0,0 1,0 0,-2-3,2 6,0 1,0 0,0-1,-1 1,1 0,0 0,0 0,0 0,0 1,0-1,0 0,0 1,0 0,0-1,0 1,0 0,0 0,0 0,1 0,-1 0,0 1,1-1,-1 0,1 1,-1-1,1 1,-1 0,1-1,0 1,0 0,0 0,0 0,0 0,1 0,-1 0,1 0,-1 0,0 2,-16 31,2 2,1 0,2 0,1 1,2 0,2 1,2 0,1 0,2 1,2 26,4-35,1-1,2 0,0-1,2 0,2 0,0-1,4 3,0-3,-18-33,-42-56,30 41</inkml:trace>
  <inkml:trace contextRef="#ctx0" brushRef="#br0" timeOffset="1354.34">1384 244,'43'0,"38"0,16 0,-1 0,-5 0,-15 0,-10 0,-11-5,-11-1,-7 0,-11 1</inkml:trace>
</inkml:ink>
</file>

<file path=ppt/ink/ink6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50,'-10'44,"3"0,1 1,2 0,2 31,29 10,-27-85,1 1,0 0,1 0,-1-1,0 1,0-1,1 1,-1-1,1 1,-1-1,1 0,-1 0,1 0,0 0,0 0,0 0,-1 0,1-1,0 1,0-1,0 1,0-1,0 0,0 0,0 1,0-2,0 1,0 0,0 0,0 0,0-1,0 1,0-1,0 0,0 0,-1 0,1 1,0-1,0-1,-1 1,1 0,-1 0,10-9,-2-1,1 0,-2 0,1-1,-2 0,1 0,-2-1,0 0,0 0,3-12,-8 22,100-236,-86 219,-7 30,-7 42,-1-44,9 190,35 157,-33-252,-5 70,-8-159,0-1,-1 0,-1 0,0 0,-1-1,0 0,-1 1,-4 6,7-16,1 1,-1-1,1 0,-1 1,0-1,0 0,-1-1,1 1,0-1,-1 1,0-1,0 0,1 0,-1-1,0 1,0-1,-1 0,1 0,0 0,0 0,0-1,-1 0,1 0,0 0,-1 0,1-1,0 1,-3-2,2 0,0 1,1-1,-1 0,1-1,-1 1,1-1,0 0,0 0,0 0,0-1,1 1,-1-1,1 0,0 0,0 0,1 0,-1 0,1-1,0 1,0-1,0 0,0 0,1 1,0-1,0-4,-11-130,12 133,1-16,1-1,1 1,1 0,0 0,2 0,1 1,2-4,1-2</inkml:trace>
</inkml:ink>
</file>

<file path=ppt/ink/ink6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1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1806 0,'0'0</inkml:trace>
  <inkml:trace contextRef="#ctx0" brushRef="#br0" timeOffset="-3687.748">0 621,'34'-9,"15"-4,5 1,-2 2,-6 3,-5 2,-10 3</inkml:trace>
  <inkml:trace contextRef="#ctx0" brushRef="#br0" timeOffset="-3439.224">0 846,'39'-9,"26"-9,8 0,-5 2,-13-1,-11 3,-14 4</inkml:trace>
  <inkml:trace contextRef="#ctx0" brushRef="#br0" timeOffset="-3038.247">818 141,'-3'37,"-1"0,-2-1,-2 0,-1 0,-2 0,-2-1,-9 18,-60 125,81-175,-1 0,1 0,0 0,0 1,1-1,-1 0,1 1,0-1,-1 0,1 1,1-1,-1 0,1 1,-1-1,1 0,0 1,0-1,0 0,0 0,1 0,-1 0,1 0,0 0,0 0,0-1,0 1,1-1,-1 1,1-1,-1 0,1 0,0 0,0 0,-1-1,2 1,-1-1,0 0,0 1,0-1,0-1,1 1,-1 0,0-1,3 0,141-25,-78 3,-50 16</inkml:trace>
  <inkml:trace contextRef="#ctx0" brushRef="#br0" timeOffset="-417.223">1468 424,'-39'0,"1"2,-1 2,1 1,0 2,0 2,-16 17,53-25,0 0,0-1,0 1,0 0,0 0,0-1,1 1,-1 0,0 0,1 0,-1 0,1 0,-1 0,1 0,-1 0,1 1,0-1,0 0,-1 0,1 0,0 0,0 0,0 1,0-1,0 0,0 0,1 0,-1 0,0 0,0 0,1 0,-1 1,1-1,-1 0,1 0,0 0,-1 0,1-1,0 1,-1 0,1 0,0 0,0-1,0 1,0 0,0-1,1 1,102 44,-96-43,0-1,1 1,-2 0,1 1,0 0,0 0,-1 1,0 0,0 0,0 0,0 1,-1 0,1 1,-1-1,-1 1,1 1,-1-1,1 3,-4-7,-1 1,0-1,0 1,0 0,-1 0,1 0,-1-1,1 1,-1 0,0 0,0 0,0 0,-1 0,1-1,-1 1,1 0,-1 0,0-1,0 1,0 0,-1-1,1 1,0-1,-1 1,0-1,1 0,-1 0,0 0,0 0,-1 0,1 0,0 0,-1-1,0 1,-90 43,84-42,-1-1,1 0,0 0,0-1,-1 0,1-1,-1 0,1 0,-1-1,-8-1,18 1,-1 1,0-1,0 1,0-1,1 0,-1 1,0-1,1 1,-1-1,1 0,-1 0,1 1,-1-1,1 0,-1 0,1 0,0 0,-1 0,1 1,0-1,0 0,-1 0,1 0,0 0,0 0,0 0,0 0,1 0,-1 0,0 0,0 1,0-1,1 0,-1 0,0 0,1 0,-1 0,1 1,-1-1,1 0,0 0,-1 1,1-1,0 0,-1 1,1-1,0 1,0-1,-1 1,1-1,0 1,0-1,0 1,0 0,-1 0,1-1,1 1,2-4,10-10</inkml:trace>
  <inkml:trace contextRef="#ctx0" brushRef="#br0" timeOffset="-169.247">1835 508,'-19'39,"-12"16,5 0,7-14,6-19,6-14</inkml:trace>
  <inkml:trace contextRef="#ctx0" brushRef="#br0" timeOffset="316.712">1948 762,'134'-221,"-134"219,0 1,0 0,0-1,1 1,-1 0,0 0,1-1,-1 1,1 0,-1 0,1 0,-1 0,1-1,0 1,-1 0,1 0,0 0,0 0,0 1,0-1,0 0,0 0,0 0,0 1,0-1,1 1,-1-1,0 1,0-1,0 1,1 0,-1-1,0 1,0 0,1 0,-1 0,0 0,1 0,-1 0,0 0,0 1,1-1,-1 0,0 1,0-1,1 1,-1-1,0 1,0 0,0-1,0 1,0 0,0 0,0 0,0 0,0 0,-1 0,1 0,0 0,0 0,-1 0,1 1,13 62,-14-57,0 0,1-1,0 1,0-1,1 1,0-1,0 1,0-1,1 0,0 0,0 0,1 0,-1-1,1 1,0-1,1 0,-1 0,1 0,0-1,0 0,1 1,-2-3,-1-1,1 1,-1-1,1 1,0-1,-1 0,1-1,0 1,0-1,0 1,-1-1,1 0,0-1,0 1,0-1,0 1,-1-1,1 0,0-1,-1 1,1 0,-1-1,1 0,-1 0,0 0,0 0,0-1,0 1,0-1,0 0,-1 0,1 0,-1 0,2-2,3-6,1 1,-2-1,1 0,-1-1,-1 0,0 0,-1 0,0 0,-1-1,0 0,0-12,-2 2</inkml:trace>
  <inkml:trace contextRef="#ctx0" brushRef="#br0" timeOffset="679.661">2963 198,'-29'26,"0"1,2 1,1 2,1 1,2 0,1 2,-16 34,34-61,1 1,-1 0,2 0,-1 0,1 0,0 1,1-1,-1 0,2 1,-1 0,1-1,0 1,0-1,1 1,0-1,1 1,-1-1,1 0,1 0,-1 1,1-2,1 1,-1 0,1-1,0 1,1-1,-1 0,1 0,1-1,-1 0,1 0,0 0,0 0,0-1,0 0,1 0,1 0,5 1,1-1,-1 0,1 0,-1-2,1 0,0 0,0-1,0-1,0 0,0-1,0-1,0 0,0-1,-1 0,1-1,-1 0,0-1,0-1,0 0,-1-1,0 0,-1-1,1 0,-1-1,-1 0,0-1,0 0,3-5,-8 5,0 0,-1-1,0 1,0-1,-1 0,-1 0,0 0,0 0,-1 0,-1 0,0 0,0 0,-1-1,-1 1,0 0,0 0,-1 1,0-1,-1 0,0 1,-1 0,0 0,0 0,-1 1,-1-1,0 2,0-1,0 1,-1 0,-4-3,0 4,-1 0,-1 1,1 1,-1 0,0 1,0 0,0 1,-1 1,1 0,-1 1,1 0,-1 1,1 1,-1 1,1 0,-1 0,-4 3,-19 1</inkml:trace>
  <inkml:trace contextRef="#ctx0" brushRef="#br0" timeOffset="895.72">2540 565,'419'-111,"-413"109,0 1,0 1,1-1,-1 1,0 0,0 1,1 0,-1 0,0 0,0 0,0 1,0 0,0 0,-1 1,1 0,0 0,-1 0,0 1,2 1,-1-1,0-1,1 1,0-1,-1 0,1-1,0 0,0 0,1 0,-1-1,0 0,0 0,1-1,-1 0,0-1,1 1,-1-1,6-2,5-3</inkml:trace>
  <inkml:trace contextRef="#ctx0" brushRef="#br0" timeOffset="2612.332">1806 57,'5'-5,"1"3,1-2,-2-2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14,'0'-1,"-1"1,1 0,-1 0,1-1,0 1,-1 0,1-1,0 1,-1 0,1-1,0 1,0 0,-1-1,1 1,0-1,0 1,0-1,-1 1,1-1,0 1,0 0,0-1,0 1,0-1,0 1,0-1,0 1,0-1,0 1,0-1,1 0,-46 15,1 1,1 3,1 1,0 2,-38 26,79-46,0-1,0 1,-1 0,1-1,0 1,0 0,0 0,0 0,0 0,0 0,0 0,0 0,0 0,0 0,1 0,-1 0,0 1,1-1,-1 0,1 0,-1 1,1-1,0 0,0 1,-1-1,1 0,0 1,0-1,0 1,0-1,1 0,-1 1,0-1,1 0,-1 1,0-1,1 0,0 1,-1-1,1 0,0 0,0 0,-1 0,1 0,0 0,0 0,0 0,0 0,0 0,1 0,-1-1,0 1,0 0,0-1,1 1,-1-1,1 1,124 29,-101-26,49 23,-74-23,1 0,-1 0,0 0,0 0,-1 0,1-1,-1 1,0 0,0 0,0 0,0-1,0 1,-1 0,0-1,0 0,0 1,0-1,0 0,-1 0,0 0,1 0,-1-1,0 1,0-1,0 1,-2 0,-191 163,193-163,0 0,1 0,0 0,0 0,0 0,0 1,0-1,1 0,0 1,-1-1,1 1,0 0,1-1,-1 1,1 0,0 0,-1-1,2 1,-1 0,0 0,1-1,0 1,-1 0,2-1,-1 1,0-1,1 1,-1-1,1 1,0-1,0 0,0 0,1 0,-1 0,1-1,0 1,-1-1,1 1,0-1,1 0,-1 0,0 0,1 0,-1-1,0 0,1 1,0-1,-1 0,1-1,0 1,-1-1,3 1,10 1,0 0,1-1,-1 0,0-1,0-1,1-1,-1 0,0-1,0-1,-1 0,1-1,-1-1,0 0,4-3,11-21,-22 13</inkml:trace>
</inkml:ink>
</file>

<file path=ppt/ink/ink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1,'-25'5,"-11"1,-6 0,0-1,2-1,4-2,2 4,3 1,1-1,2-2,0-1,1-1,-1 4,0 1,5-1</inkml:trace>
</inkml:ink>
</file>

<file path=ppt/ink/ink6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9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1 198,'38'0,"37"0,11 0,-1 0,-9 0,-13 0,-12-5,-11-1,-6 0,-5 1,-2 1,-1 2,-5-4,-2-1,-3 1</inkml:trace>
  <inkml:trace contextRef="#ctx0" brushRef="#br0" timeOffset="280.437">85 367,'24'5,"27"1,10 0,4-1,-4-2,-8-5,-8-3,-7-1,-5 1,-4 2,-1 0,-1 2,-5-5,-2 0,1 0,-3 1</inkml:trace>
  <inkml:trace contextRef="#ctx0" brushRef="#br0" timeOffset="832.314">452 0,'103'38,"-88"-31,-1 0,0 0,0 2,-1 0,0 0,0 1,-1 1,-1 0,0 0,0 1,-1 1,5 9,-13-16,0 0,0 0,-1 1,0-1,-1 1,1-1,-1 0,-1 1,1-1,-1 1,0-1,0 0,-1 1,0-1,0 0,0 0,-1 0,0-1,0 1,-3 3,-83 101,61-86,-2-1,-1-2,-1 0,-28 12,6-3,36-19</inkml:trace>
</inkml:ink>
</file>

<file path=ppt/ink/ink6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253 531,'-49'17,"31"-13,1 1,1 2,-1-1,1 2,0 0,1 1,0 0,0 1,-11 11,25-20,1-1,-1 1,0 0,0 0,0 0,1 0,-1 0,0 0,1 0,-1 0,1 0,0 0,-1 0,1 0,0 0,-1 0,1 0,0 0,0 1,0-1,0 0,0 0,0 0,0 0,0 0,1 1,-1-1,0 0,1 0,-1 0,1 0,-1 0,1 0,0 0,-1 0,1 0,0 0,0-1,-1 1,1 0,0 0,0-1,0 1,0 0,0-1,0 1,0-1,0 1,0-1,0 0,1 1,58 16,18-14,-65-4,0 1,0 0,0 0,0 1,-1 1,1 1,0-1,-1 2,1 0,-1 0,0 1,0 1,2 2,-11-7,-1 1,1 0,-1 0,1 0,-1 1,0-1,0 1,0-1,0 1,-1-1,1 1,-1 0,1 0,-1 0,0 0,0 0,0 0,-1 0,1 0,-1 0,0 1,0-1,0 0,0 0,0 0,-1 0,1 1,-1-1,0 0,0 0,0 0,0 0,-1-1,1 1,-1 0,1 0,-1-1,0 1,0-1,-1 0,-98 84,82-75,1-1,-1-1,0-1,-1 0,0-2,0 0,-1-1,0-1,0-1,0-1,19-1,0-1,0 0,0 0,0 0,0 0,0 0,0-1,0 1,0-1,0 1,0-1,1 1,-1-1,0 0,0 0,1 0,-1 0,1 0,-1-1,1 1,-1 0,1-1,0 1,-1-1,1 1,0-1,0 0,0 1,0-1,1 0,-1 0,0 0,1 1,-1-1,1 0,0 0,0 0,-1 0,1 0,0 0,1 0,-1 0,0 0,1 0,-1 0,1 0,-1 1,1-1,0 0,0 0,0 1,0-1,0 0,0 1,0-1,1 0,14-19,2 2</inkml:trace>
  <inkml:trace contextRef="#ctx0" brushRef="#br0" timeOffset="546.481">536 982,'10'-33,"2"1,1 0,2 1,1 0,1 1,2 1,1 1,1 1,1 0,1 2,14-11,-30 30,0 1,0-1,0 1,1 1,0 0,0 0,0 0,0 1,1 0,-1 1,1-1,6 1,-12 3,-1 1,1-1,-1 1,0 0,1 0,-1 0,0 0,0 0,-1 1,1-1,0 1,-1-1,1 1,-1 0,0-1,0 1,0 0,0 0,0 0,-1-1,1 1,-1 0,0 0,0 0,0 0,0 0,-1 0,1 0,-1 0,1 0,-1 0,0-1,0 1,-1 0,1 0,-1 0,-15 49,-4 39,21-90,0 0,0 0,0 0,0 0,1 0,-1 0,0 0,1 0,-1 0,0 0,1 0,-1 0,1 0,0-1,-1 1,1 0,0 0,-1-1,1 1,0 0,0-1,0 1,0 0,-1-1,1 1,0-1,0 0,0 1,0-1,0 0,0 0,0 1,0-1,0 0,0 0,0 0,0 0,0 0,0 0,0-1,0 1,0 0,0-1,0 1,0 0,1-1,51-25,-41 19,297-202,-308 208,0-1,0 1,0 0,0 0,0 0,0 0,0 0,0 1,0-1,0 0,0 0,1 1,-1-1,0 1,0-1,1 1,-1-1,0 1,1 0,-1 0,0-1,1 1,-1 0,1 0,-1 1,0-1,1 0,-1 0,0 1,1-1,-1 1,0-1,1 1,-1-1,0 1,0 0,0 0,0-1,1 1,-1 0,0 0,-1 0,1 0,0 0,0 0,0 1,-1-1,1 0,0 1,-1 6,0 1,-1 0,0 0,0-1,-1 1,0-1,-1 1,1-1,-2 0,1 0,-4 5,-9 28,8-21,6-17,0 0,0 0,0 1,0-1,1 1,0 0,0-1,0 1,0 0,1 0,-1 0,1-1,0 1,0 0,0 0,1 0,-1 0,1 0,0-1,8 5</inkml:trace>
  <inkml:trace contextRef="#ctx0" brushRef="#br0" timeOffset="1382.216">1721 615,'-25'11,"1"1,0 2,2 0,-1 1,2 2,0 0,1 1,1 1,0 1,0 2,17-20,1-1,-1 0,1 1,0-1,0 1,0 0,0-1,0 1,0 0,0 0,0-1,1 1,-1 0,1 0,-1 0,1 0,0 0,0 0,0 0,0 0,0 0,0 0,0 0,1 0,-1 0,1 0,-1-1,1 1,0 0,0 0,0 0,0-1,0 1,0 0,0-1,0 1,1-1,-1 0,1 1,-1-1,1 0,-1 0,1 0,0 0,0 0,0 0,-1 0,1-1,0 1,0-1,0 1,1-1,6 1,0 0,0 0,-1-1,1-1,0 1,0-2,-1 1,1-1,-1 0,1-1,-1 0,0 0,0-1,0 0,0 0,-1-1,2-1,113-100,-118 103,56-53,-59 57,0-1,1 0,-1 1,0-1,0 1,1-1,-1 1,0 0,0-1,0 1,0 0,0 0,0 0,0 0,0 0,0 0,0 0,-1 0,1 0,0 0,-1 0,1 0,-1 1,1-1,-1 0,0 0,1 1,-1-1,0 0,0 1,0-1,0 0,0 1,0-1,0 0,0 1,-1-1,1 1,1 7,0-3,0 0,0 0,1-1,0 1,0 0,0-1,1 0,-1 1,1-1,1 0,-1 0,1-1,-1 1,2-1,-1 1,0-1,1-1,-1 1,1-1,0 1,0-1,1-1,-1 1,1-1,-1 0,1 0,0-1,-1 1,1-1,0-1,0 1,0-1,0 0,0 0,0-1,1 0,16-6,1-2,-1 0,-1-2,0 0,0-2,-2 0,1-1,-2-1,0-1,0-1,-2-1,0 0,-1-1,6-10,25-23,-26 30,-2 0,-1-2,0 0,-2-1,-1 0,-1-1,-1-1,-1 0,-2-1,0 0,-2-1,-1 1,0-12,-6 38,0 0,0 0,0 0,-1 0,1 0,-1 0,1 0,-1 0,1 0,-1-1,0 1,0 0,0 0,-1 0,1-1,0 1,-1 0,1 0,-1 0,0 0,0 0,0 0,0 0,0 0,0 0,0 0,-1 1,1-1,-1 0,1 1,-1-1,0 1,1 0,-1-1,0 1,0 0,0 0,0 0,0 0,0 1,0-1,0 0,-1 1,1 0,0-1,0 1,0 0,-1 0,1 0,0 1,0-1,0 0,-1 1,-13 9,1 1,0 1,1 0,0 0,1 2,0 0,1 0,1 1,0 1,1 0,1 0,0 1,2 0,-1 1,6-15,-7 16,1 0,0 0,2 1,0 0,1 0,1 0,1 1,0 0,2-1,0 1,2 6,-1-21,1 0,0 0,0 0,0 0,1-1,0 1,0 0,0-1,1 1,0-1,0 0,0 0,0 0,1-1,0 1,0-1,0 0,1 0,-1 0,1 0,0-1,0 0,6 3,2-1,0 1,1-2,0 0,0-1,0 0,0-1,1-1,-1 0,6-1,6 1,-1-2,1-1,-1-1,0-2,0 0,0-1,0-2,-1-1,0 0,-1-2,0 0,4-5,1 2,-2-1,0-1,0-2,-2 0,0-1,-1-2,-1 0,-1-2,-1 0,-1-1,-2-1,0-1,-1 0,-2-1,0-1,-2 0,-2 0,0-1,-2-1,-1 0,1-16,-7 36,0 7,0 0,0 0,0 0,0-1,-1 1,1 0,-1-1,0 1,0 0,0-1,0 1,-1 0,1-1,-1 1,0 0,0 0,0-1,-1 1,1 0,-1 0,1 0,-1 1,0-1,0 0,0 1,-1-1,1 1,0 0,-1-1,0 1,0 0,1 1,-1-1,0 1,-1-1,-4 2,1 0,0 1,0 0,0 0,0 1,0 0,0 0,0 1,0 0,1 0,-1 1,1-1,0 1,0 1,1-1,-1 1,1 0,0 0,0 0,0 1,-3 6,-6 7,2 1,0 0,1 1,0 0,2 1,-1 5,2 1,0 0,2 1,2 0,0 0,2 0,1 0,1 0,2 0,1 0,2 6,-3-23,1 1,1-1,0 0,1 0,0 0,1-1,1 1,-1-1,2-1,-1 1,2-1,-1-1,1 0,1 0,-1 0,1-1,1-1,0 0,0 0,0-1,1-1,0 1,0-2,0 0,7 1,6 0</inkml:trace>
</inkml:ink>
</file>

<file path=ppt/ink/ink6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2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50 357,'386'-182,"-368"173,0-1,-1-1,0-1,0 0,-1-1,11-14,-6-19,-20 45,-1 0,0 0,0 0,1 0,-1 0,0-1,0 1,0 0,0 0,0 0,0 0,0 0,0 0,-1 0,1 0,0 0,0 0,-1 0,1 0,-1 0,1 0,-1 1,1-1,-1 0,0 0,1 0,-1 1,0-1,0 0,0 1,1-1,-1 0,0 1,0-1,0 1,0 0,0-1,0 1,0 0,0-1,0 1,0 0,0 0,0 0,0 0,-1 0,-3 2,0 0,0 0,0 0,1 1,-1 0,0 0,1 0,0 0,0 1,0 0,0-1,1 2,-1-1,1 0,0 1,0-1,1 1,-1 0,1 1,-25 47,2 2,3 1,2 1,3 0,2 1,3 1,2 0,3 1,2 0,4 0,1 0,4 0,9 49,-8-61,2-6,-2 0,-2 1,-2-1,-2 1,-1-1,-8 41,8-74,-1 1,0 0,0-1,0 1,-1-1,-1 0,0-1,0 1,0-1,-1 0,-1 0,1 0,-1-1,0 0,-1-1,0 1,0-1,0-1,-1 0,1 0,-1-1,0 0,-1 0,1-1,-1 0,0-1,1 0,-1 0,0-1,0 0,0-1,0 0,0-1,0 0,-6-2,12 2,-1-2,0 1,1 0,-1-1,1 0,0 0,0 0,0 0,0-1,1 0,-1 1,1-1,0-1,0 1,0 0,1-1,-1 1,1-1,0 0,1 0,-1 0,1 0,0 0,0 0,1 0,-1 0,1 0,0-1,0-10,1 0,1 0,0 0,1 0,0 1,1-1,1 1,4-9,17-25,2 1,2 2,2 0,2 3,2 0,1 3,10-7,10-13,65-55,-116 120,-7 6</inkml:trace>
  <inkml:trace contextRef="#ctx0" brushRef="#br0" timeOffset="301.33">953 724,'-28'18,"1"2,0 1,1 1,2 2,0 0,2 1,0 2,2 0,-7 13,25-38,0 0,0 1,0-1,0 1,0 0,0 0,1 0,-1-1,1 1,0 1,0-1,0 0,1 0,-1 0,0 0,1 1,0-1,0 0,0 0,0 1,1-1,-1 0,1 0,0 0,0 0,0 1,0-1,0-1,1 1,0 0,-1 0,1 0,0-1,0 1,0-1,1 0,-1 1,0-1,3 1,6 0,0-1,0 0,0-1,0 0,0 0,1-1,-1-1,0 0,0-1,0 0,0 0,0-1,-1-1,1 0,-1 0,0-1,0 0,0-1,-1 0,0-1,7-5,-6 3,0 1,-1-2,0 1,0-1,-1-1,0 0,-1 0,0 0,-1-1,5-11,-9 17,1 1,-2-1,1 0,0 0,-1 0,0 0,0 0,-1 0,0 0,0 0,0 0,-1 0,0 0,0 0,0 0,-1 0,0 0,0 1,-1-1,1 1,-1-1,0 1,-1 0,-2-3,3 3,-1 0,1 0,-1 1,-1-1,1 1,0 0,-1 0,0 0,0 1,0 0,0 0,-1 0,1 1,-1-1,0 1,0 1,1-1,-1 1,0 0,0 0,0 1,0 0,0 0,-1 0,1 1,0 0,0 0,1 0,-1 1,0 0,0 0,1 0,-1 1,1 0,0 0,0 0,0 1,0 0,1 0,-1 0,1 0,0 1,0-1,0 1,1 0,0 0,-2 5,-2 14</inkml:trace>
  <inkml:trace contextRef="#ctx0" brushRef="#br0" timeOffset="538.664">1207 1119,'-9'-24,"5"-32,10-12,2 2,6 7,5 9,4 12,2 9,-2 4,0 6,0 6,1 6,-3 9,-5 3</inkml:trace>
</inkml:ink>
</file>

<file path=ppt/ink/ink6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1,'10'4,"7"3,2 4,-8 0,-10-1,-11-3,-7-3,-2 4,3-5,4-3</inkml:trace>
</inkml:ink>
</file>

<file path=ppt/ink/ink6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0,'-5'10,"-6"7,-6 2,0 1,-3-1,3-1,9-2,11-4,4-9,6-5,2-8,-3 0</inkml:trace>
</inkml:ink>
</file>

<file path=ppt/ink/ink6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281 144,'-26'17,"0"2,1 1,1 1,1 1,1 1,1 0,1 2,1 1,1 0,-5 13,19-32,-1 0,1 1,1 0,-1 0,1 0,0 1,1-1,0 1,1-1,-1 1,2 0,-1-1,1 1,1 0,-1-1,1 1,1 0,0-1,0 1,0-1,1 0,1 0,-1 0,1 0,5 6,0-3,1 0,1-1,0-1,0 0,1 0,0-1,0-1,1 0,0 0,0-2,0 1,1-2,0 0,0 0,0-2,0 1,1-2,-1 0,11-1,-3 0,-1-1,1-2,-1 0,1-1,-1-1,0-1,-1-1,0-1,0 0,0-2,-1 0,16-12,-9 3,-1-2,-1 0,0-1,-2-2,-1 0,-1-1,-1-1,4-9,-15 23,0-1,-2 0,1-1,-2 1,0-1,0 0,-1 0,-1-1,-1 1,0-1,0 1,-2-1,0 0,0 0,-2 1,0-1,0 1,-1-1,-1 0,0 5,-1 1,1 0,-1 0,-1 0,0 0,0 1,-1 0,1 0,-2 1,1 0,-1 0,0 0,-1 1,1 1,-1-1,-1 1,1 1,0 0,-1 0,0 1,0 0,0 1,0 0,-1 0,-9 1,1-1,-1 1,1 1,-1 1,1 1,0 1,0 0,0 1,0 2,0 0,1 0,0 2,0 0,-7 6,-61 52,55-35</inkml:trace>
  <inkml:trace contextRef="#ctx0" brushRef="#br0" timeOffset="435.059">140 567,'1'-7,"0"0,0-1,1 1,0 0,0 0,1 0,0 0,0 1,0-1,1 1,0 0,0 0,1 0,-1 0,1 1,1 0,-1 0,1 0,4-3,124-68,-120 70,-9 1,1 1,0 1,0-1,1 1,-1 0,1 1,-1-1,1 1,0 1,0-1,0 1,0 0,0 1,0-1,0 2,0-1,0 1,0 0,0 0,0 1,-1 0,1 0,0 0,-1 1,0 0,1 1,3 2,39 67,-46-65,0 0,1-1,0 0,1 0,0 0,0 0,0 0,1-1,0 0,0 0,0-1,1 0,0 0,0 0,0-1,0 0,1-1,0 1,0-1,7 1,-2-1,0-2,0 1,0-2,0 0,0 0,0-1,-1-1,1 0,8-3,-8-9,-18 8</inkml:trace>
</inkml:ink>
</file>

<file path=ppt/ink/ink6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9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108 134,'-12'14,"1"0,0 0,0 1,2 1,0-1,0 2,2-1,0 1,1 0,0 0,2 1,-1 6,4-17,1-1,0 0,1 1,0-1,0 0,0 0,0 0,1 0,0 0,0 0,1 0,0-1,0 1,0-1,1 0,-1 1,1-2,0 1,1 0,-1-1,1 0,0 0,0 0,0-1,1 0,-1 0,1 0,0 0,0-1,0 0,0 0,0-1,0 0,0 0,0 0,1-1,-1 0,0 0,0 0,1-1,-1 0,0 0,0-1,0 1,0-1,0-1,0 1,-1-1,5-3,8-5,0-2,-1 0,-1-1,0 0,-1-1,-1-1,0 0,-1-1,-1-1,6-11,101-200,-97 153,-37 98,1 40,2 0,3 1,3 0,3 20,2-45,0 74,4-1,8 30,-2-75,-3 0,-2 1,-5 40,0-100,1 0,-1 0,0 0,0 0,-1 0,0 0,0 0,-1 0,1 0,-1-1,-1 0,0 1,0-1,0-1,0 1,-1 0,0-1,0 0,0 0,-1-1,0 1,0-1,0-1,0 1,-1-1,1 0,-1 0,0-1,0 0,0 0,-3 0,5-3,1 0,0 0,0 0,0-1,0 1,1-1,-1 0,0 0,1-1,-1 1,1-1,0 1,0-1,0 0,0-1,0 1,1 0,-1-1,1 1,0-1,0 0,0 0,1 0,-1 0,1 0,0 0,0-1,-10-118,17 86,2-1,1 1,2 0,1 1,2 1,16-31,-28 63,51-95,-39 73</inkml:trace>
</inkml:ink>
</file>

<file path=ppt/ink/ink6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60,'43'-10,"29"-3,6 1,-4 2,-10 3,-12 3,-10 1,-6 3,-11 4,-4 3,0 0,-5-1</inkml:trace>
</inkml:ink>
</file>

<file path=ppt/ink/ink6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60,'39'-5,"31"-6,9-2,-4 2,-11 3,-10 2,-11 3,-7 1,-5 2,-3 0,-6 0</inkml:trace>
</inkml:ink>
</file>

<file path=ppt/ink/ink6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0 115,'21'-15,"1"0,0 2,1 0,1 2,-1 1,2 0,-1 2,1 1,18-3,-37 9,0 0,-1 1,1 0,0 0,0 0,-1 0,1 1,0 0,-1 0,1 1,-1 0,1 0,-1 0,0 0,0 1,0 0,0 0,0 0,-1 1,1 0,-1-1,0 1,2 3,0-2,1 0,-1 0,1-1,0 0,0 0,1-1,-1 0,1 0,-1-1,1 0,0 0,0-1,0 0,0-1,0 1,0-1,0-1,0 0,5-1,28-14,-28 3</inkml:trace>
</inkml:ink>
</file>

<file path=ppt/ink/ink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3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0,'-94'128,"-55"73,6-17,93-112,42-57</inkml:trace>
  <inkml:trace contextRef="#ctx0" brushRef="#br0" timeOffset="380.508">77 57,'18'39,"100"151,8-6,-115-166</inkml:trace>
  <inkml:trace contextRef="#ctx0" brushRef="#br0" timeOffset="1032.987">473 621,'78'-208,"-78"208,0-2,1 0,-1 0,0-1,1 1,-1 0,1 0,-1 0,1 0,0 0,0 0,0 0,0 1,0-1,1 0,-1 0,0 1,1-1,0 1,-1-1,1 1,0 0,-1 0,1 0,0 0,0 0,0 0,0 0,0 0,0 1,0-1,0 1,0 0,1-1,-1 1,0 0,0 0,0 0,0 1,0-1,0 0,1 1,-1 0,0-1,0 1,0 0,0 0,0 1,8 9,-9-8,0 0,1 0,-1 0,1 0,0-1,0 1,0 0,0-1,1 1,-1-1,1 0,-1 0,1 0,0 0,0 0,0-1,0 1,0-1,0 0,0 0,1 0,-1 0,0 0,1-1,-1 1,0-1,1 0,-1 0,0 0,1-1,-1 1,0-1,1 0,-1 0,0 0,0 0,0-1,0 1,1-1,66-62,-69 102,-2-25,-1 1,2-1,0 1,0 0,1-1,1 1,0-1,1 0,1 0,0 0,1 3,5 3</inkml:trace>
</inkml:ink>
</file>

<file path=ppt/ink/ink6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1,'-30'107,"-9"33,-6-2,-11 13,-79 133,134-282,-1-1,1 1,-1-1,1 1,0 0,-1-1,1 1,0 0,0 0,1 0,-1 0,0 0,0 0,1 0,0 0,-1 0,1 0,0 0,0 0,0 0,0 0,0 0,0 0,1 0,-1 0,1 0,0 0,-1 0,1 0,0 0,0 0,0 0,0 0,1-1,-1 1,0-1,1 1,-1-1,1 1,-1-1,1 0,0 1,0-1,-1 0,1 0,0-1,0 1,0 0,2 0,12 1,0-2,1 1,-1-2,0 0,0-1,0-1,0 0,7-3,83-12,23 7,-111 5</inkml:trace>
</inkml:ink>
</file>

<file path=ppt/ink/ink6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5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312 127,'-9'0,"0"1,0 1,1-1,-1 2,0-1,0 1,1 1,0-1,0 1,0 1,0-1,0 1,1 1,0 0,0 0,1 0,0 0,-2 3,-88 140,83-119,2 0,2 0,0 1,2 0,1 0,2 1,0 18,3-41,1-1,0 0,0 1,1-1,0 0,0 1,1-1,0 0,1 0,-1 0,2 0,-1-1,1 1,0-1,1 0,-1 0,1 0,1-1,-1 0,1 0,0 0,1-1,-1 0,1 0,0 0,1-1,-1 0,1-1,-1 1,1-1,6 1,-1-2,-1 0,1-1,-1 0,1-1,-1 0,1-1,-1-1,1 0,-1 0,0-1,0-1,0 0,0 0,9-6,150-95,-156 97,0-2,-1 1,-1-2,1 0,-1-1,-1 0,-1 0,1-2,-2 1,0-1,0-1,-2 0,0 0,0-1,-2 1,0-2,0 1,2-17,-7 18,1-1,-2 0,0 0,-1 1,-1-1,0 1,-1-1,-1 1,-1 0,0 0,0 0,-2 1,1 0,-2 0,0 1,-1-1,0 2,-1 0,0 0,-1 0,0 1,-9-5,10 6,-1 0,-1 1,1 1,-2 0,1 0,-1 1,0 1,0 0,-1 1,0 0,0 1,0 1,0 0,-1 1,1 1,-1 0,1 0,-1 2,0 0,1 1,0 0,-1 1,1 0,0 2,0-1,1 2,-12 5,-11 10</inkml:trace>
  <inkml:trace contextRef="#ctx0" brushRef="#br0" timeOffset="782.06">86 466,'68'-41,"-61"34,2 0,-1 0,1 1,0 0,0 0,1 1,-1 1,1-1,0 2,1-1,-1 2,1-1,-1 1,1 1,0 0,-1 0,1 1,0 0,0 1,-1 1,1-1,2 2,-8 1,0-1,0 1,0 1,-1-1,1 1,-1-1,0 1,0 0,-1 1,0-1,0 1,0-1,0 1,-1 0,0 1,30 49,-24-49,0-1,0 0,1 0,0-1,0 0,0-1,1 0,-1 0,1-1,0 0,0-1,1 0,-1-1,0 0,0 0,1-1,-1-1,0 0,1 0,-1-1,0 0,4-2,25-14,-25 6</inkml:trace>
</inkml:ink>
</file>

<file path=ppt/ink/ink6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0 256,'160'36,"-81"-24,0-3,1-5,0-2,34-6,29 1,-119 3,-24 0</inkml:trace>
  <inkml:trace contextRef="#ctx0" brushRef="#br0" timeOffset="295.501">28 566,'29'0,"19"0,6 0,-1 0,-5 0,-6 0,-5 0,1 0,-2 0,-1 0,-3 0,-2 0,0 0,-2 0,1 0,-2 0,-4-5,-6-1</inkml:trace>
  <inkml:trace contextRef="#ctx0" brushRef="#br0" timeOffset="978.514">480 1,'167'158,"-133"-128,-2 2,-1 1,-1 1,-2 2,11 19,-37-52,0 1,0 0,0 0,-1 0,1 0,-1 0,0 1,-1-1,1 0,-1 0,1 1,-1-1,-1 0,1 1,-1-1,1 0,-1 0,0 0,-1 1,1-1,-1 0,1-1,-1 1,-1 0,1 0,0-1,-1 1,0-1,0 0,0 0,0 0,0 0,-1-1,1 1,-1-1,1 0,-2 1,-258 167,91-65,127-73,27-20</inkml:trace>
</inkml:ink>
</file>

<file path=ppt/ink/ink6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8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30,'-34'0,"27"0,23 0,208-18,-55 7,-129 27,-28-4</inkml:trace>
</inkml:ink>
</file>

<file path=ppt/ink/ink6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1,'16'9,"0"-1,1 0,0-1,1-1,-1-1,1 0,0-1,12 0,-11-3,0-1,1 0,-1-2,0 0,0-1,0-1,3-2,101-29,-119 31,-7 2</inkml:trace>
</inkml:ink>
</file>

<file path=ppt/ink/ink6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99,'44'-5,"32"-6,9-1,-10-4,-13 1,-13 4,-9 3,-7 2,-9-1,-8-1</inkml:trace>
</inkml:ink>
</file>

<file path=ppt/ink/ink6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5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1,'0'23,"1"13,-1 0,-2 0,-1 0,-2-1,-2 1,-4 10,-56 168,65-212,1 0,-1 0,1 0,-1 1,1-1,0 0,0 0,0 1,1-1,-1 0,0 1,1-1,0 1,-1-1,1 1,0-1,0 1,1-1,-1 1,0-1,1 1,-1-1,1 0,0 1,0-1,0 0,0 0,0 1,1-1,-1 0,1 0,-1 0,1-1,0 1,-1 0,1 0,0-1,0 0,0 1,0-1,1 0,-1 0,0 0,1 0,-1 0,0 0,1-1,1 1,89-13,-39-1,45-3,-81 10</inkml:trace>
  <inkml:trace contextRef="#ctx0" brushRef="#br0" timeOffset="393.11">787 57,'-38'42,"2"1,3 1,1 2,2 2,-13 29,37-65,0 1,0 0,1 0,1 0,0 1,1 0,0-1,1 1,0 13,2-22,0 0,0-1,0 1,1 0,0-1,0 1,0 0,1-1,-1 1,1-1,0 0,1 0,-1 0,1 0,-1 0,1 0,0-1,1 1,-1-1,0 0,1 0,0 0,0 0,0-1,0 1,0-1,0 0,1-1,-1 1,4 0,5 2,1-2,-1 0,1 0,-1-1,1-1,-1 0,1-1,-1-1,1 0,-1 0,0-2,0 1,0-2,0 0,-1 0,0-1,0-1,8-6,-2 2,-1-1,-1-2,0 1,-1-2,-1 0,0 0,-1-2,0 0,-2 0,0-1,8-17,-14 26,-1 0,0-1,0 1,-1-1,0 1,-1-1,0 0,-1 0,0 0,0 0,-1 0,0 0,-1 0,0 0,-1 0,0 0,0 0,-1 1,0-1,-1 1,0 0,-1 0,0 0,0 1,0-1,-2 1,1 0,-1 1,0 0,0 0,0 0,-1 1,0 0,-1 0,0 1,1 1,-1-1,-1 1,1 1,-1-1,1 2,-8-2,2 4,0 1,-1 0,1 1,0 1,1 0,-1 1,0 1,1 0,0 1,0 0,1 1,-7 5,-14 9</inkml:trace>
  <inkml:trace contextRef="#ctx0" brushRef="#br0" timeOffset="679.939">420 424,'305'-97,"-300"95,0 1,0 0,0 0,0 1,0 0,-1-1,1 2,0-1,0 0,0 1,0 0,0 0,0 1,-1-1,1 1,-1 0,1 0,-1 1,0-1,0 1,0 0,0 0,0 0,-1 1,1-1,-1 1,0 0,0 0,0 0,-1 0,1 1,1 0,0 1,1-1,0 0,-1-1,2 0,-1 1,0-1,1-1,0 1,0-1,0 0,0-1,0 1,0-1,1 0,-1-1,1 1,0-1,-1-1,1 1,0-1,-1-1,1 1,0-1,-1 0,1 0,-1-1,1 0,0 0,61-16,-55 16</inkml:trace>
</inkml:ink>
</file>

<file path=ppt/ink/ink6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4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13,'-7'-13,"-4"35,6 3,1-1,1 1,1 0,1 0,1 0,2 11,-1 15,-17 286,-17-164,27-191,31-139,-22 125</inkml:trace>
  <inkml:trace contextRef="#ctx0" brushRef="#br0" timeOffset="434.967">368 126,'-271'289,"268"-288,1 1,0-1,-1 1,1-1,0 1,0 0,0 0,1 0,-1 0,0 0,1 0,-1 0,1 1,0-1,0 0,-1 1,2-1,-1 1,0-1,0 1,1 0,0-1,-1 1,1 0,0-1,0 1,1 0,-1-1,0 1,1-1,0 1,-1 0,1-1,0 1,1-1,-1 0,1 2,118 103,7 7,-83-63,-31-44</inkml:trace>
</inkml:ink>
</file>

<file path=ppt/ink/ink6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40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1,'0'5,"-5"1,4-4,1-4</inkml:trace>
  <inkml:trace contextRef="#ctx0" brushRef="#br0" timeOffset="263.318">233 1,'5'5,"-3"1,-3 5,0 0</inkml:trace>
</inkml:ink>
</file>

<file path=ppt/ink/ink6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8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395 119,'-5'29,"-1"23,0 9,1-2,-3-6,-1-8,2-6,1-5,3-3,1-3,1-1,-4-5,-1-11,0-7</inkml:trace>
  <inkml:trace contextRef="#ctx0" brushRef="#br0" timeOffset="283.76">170 6,'53'10,"1"-3,0-1,0-3,25-3,314-26,-391 25,-1 0,1 0,0 1,-1-1,1 1,-1-1,1 1,0 0,0-1,-1 1,1 0,0 0,-1 0,1 1,0-1,-1 0,1 1,0-1,-1 1,1-1,0 1,-1 0,1 0,-1-1,0 1,1 0,-1 0,0 1,1-1,-1 0,0 0,0 1,0-1,0 0,0 1,0-1,0 1,-1 0,1-1,-1 1,1-1,-1 1,1 0,-1-1,0 1,0 0,0 0,0-1,0 1,0 0,0-1,-1 1,1 0,-1-1,1 1,-1 0,0-1,-28 40,15-21</inkml:trace>
  <inkml:trace contextRef="#ctx0" brushRef="#br0" timeOffset="534.558">0 599,'48'14,"45"0,15-2,-5-8,-10-5,-17-2,-11-5,-13-2,-14-4,-14 1</inkml:trace>
  <inkml:trace contextRef="#ctx0" brushRef="#br0" timeOffset="1106.991">1072 373,'-70'97,"25"-33,-2-3,-3-1,-31 26,71-85,21-23,42-38,3 3,58-48,-101 93,1-1,1 1,0 0,1 1,0 1,0 0,1 1,0 1,1 1,0 0,16-3,-31 10,0 1,0-1,0 1,1-1,-1 1,0 0,0 0,0 1,0-1,-1 0,1 1,0 0,0 0,-1 0,1 0,-1 0,0 0,0 1,1-1,-1 1,-1-1,1 1,0 0,-1 0,1 0,-1 0,0 0,0 0,0 0,-1 0,1 0,-1 0,1 0,-1 1,0-1,0 0,-1 0,1 1,-1-1,1 0,4 27,19 60,-22-88,0-1,0 1,0 0,0 0,-1 0,1-1,-1 1,1 0,-1 0,0 0,0 0,0 0,0 0,0 0,0-1,-1 1,1 0,0 0,-1 0,0 0,1-1,-1 1,0 0,0 0,0-1,0 1,0-1,0 1,-1-1,1 1,0-1,-1 0,1 0,-1 0,1 1,-1-2,0 1,0 0,1 0,-1 0,0-1,0 1,0-1,1 1,-1-1,0 0,0 0,-1 0,-138-21,-6-15,122 30,2-1</inkml:trace>
  <inkml:trace contextRef="#ctx0" brushRef="#br0" timeOffset="1502.882">1890 148,'-44'25,"2"2,0 2,2 2,-24 25,59-52,0 0,0 1,1 0,0 0,0 0,0 0,0 1,1-1,0 1,0 0,1 0,0 0,0 0,0 1,1-1,0 1,0-1,0 1,1-1,0 1,0-1,1 1,0-1,0 1,0-1,1 0,0 0,0 1,1-1,-1-1,1 1,2 2,1 0,0 1,1-1,0 0,1-1,0 1,0-1,0-1,1 0,0 0,0-1,0 0,1 0,0-1,0 0,0-1,0 0,1-1,-1 0,1-1,0 0,-1 0,1-1,0-1,-1 0,1 0,-1-1,1 0,-1-1,0 0,0 0,0-2,0 1,1-2,14-5,0-2,-1-1,-1-1,0 0,-1-2,0-1,15-17,-28 26,-1-1,0 0,0 0,-1-1,0 0,-1 0,-1-1,1 0,-2 0,0 0,0 0,-1-1,-1 1,0-1,0 0,-2 1,1-1,-2-1,-1 4,-1 1,0 0,-1 1,0-1,0 1,-1 0,0 0,-1 0,0 0,0 1,0 0,-1 1,0-1,0 1,-1 0,1 1,-1 0,0 0,-1 1,1 0,-1 0,0 1,0 0,0 1,-1 0,1 0,0 1,-1 0,1 1,-1 0,1 0,-5 2,-132 40,104-26</inkml:trace>
  <inkml:trace contextRef="#ctx0" brushRef="#br0" timeOffset="1789.999">1552 458,'37'-27,"1"3,1 0,1 3,1 1,41-13,-77 31,0 0,0 0,0 1,0-1,0 1,0 0,0 0,0 1,0 0,0 0,0 0,1 0,-1 1,0 0,0 0,0 0,0 1,0-1,-1 1,1 1,0-1,-1 0,1 1,-1 0,0 0,0 1,0-1,0 1,-1-1,0 1,1 1,4 5,-5-4,0-1,1 0,-1 0,1 0,1 0,-1-1,1 1,-1-1,1 0,0-1,1 1,-1-1,0 0,1-1,0 1,0-1,0 0,0 0,0-1,1 1,2-1,1 0,0-1,-1 0,1 0,0-1,-1 0,1-1,-1 0,1 0,-1-1,0-1,0 1,2-2,7-7</inkml:trace>
</inkml:ink>
</file>

<file path=ppt/ink/ink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5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1,'-38'0,"-18"0,-4 0,3 4,12 3</inkml:trace>
</inkml:ink>
</file>

<file path=ppt/ink/ink6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48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564 477,'-15'1,"-1"0,0 1,1 1,-1 0,1 1,0 1,0 0,1 1,-1 1,1 0,1 1,-1 0,1 1,1 1,0 0,0 1,1 0,0 0,1 1,0 1,1 0,-3 6,7-6,0 1,1 0,0 0,1 0,1 0,0 0,1 1,0-1,1 1,2 13,-1-22,0 0,0 1,1-1,0 0,0 0,0 0,1-1,0 1,0 0,0-1,1 0,-1 0,1 0,1 0,-1-1,1 1,-1-1,1 0,1 0,-1-1,0 0,1 0,0 0,-1 0,1-1,0 0,8 1,0 0,1 0,-1-1,0-1,1-1,-1 0,0 0,1-2,-1 0,0 0,0-2,0 1,-1-2,1 0,-1 0,0-1,0-1,-1 0,0-1,0-1,-1 1,0-2,2-1,6-7,-1 0,-1-1,0-1,-1-1,-2 0,0-1,-1 0,-1-1,-1 0,-2-1,0 0,3-16,-10 31,0 1,-1-1,0 1,0-1,-1 0,0 0,0 1,-1-1,-1 1,1-1,-1 0,-1 1,1 0,-2 0,1 0,-1 0,0 0,0 1,-1-1,0 1,-1 1,1-1,-1 1,-1 0,1 0,-1 0,0 1,0 0,0 1,-1-1,0 2,0-1,0 1,0 0,-1 0,1 1,0 1,-1-1,0 1,1 1,-1-1,-7 2,7 0,0 0,0 0,1 1,-1 1,0-1,1 1,-1 1,1 0,0 0,0 0,0 1,1 1,0-1,0 1,0 0,1 1,-1-1,2 1,-1 0,1 1,0-1,0 1,-2 8,6-13,0 0,1-1,0 1,-1 0,1 0,0 0,1 0,-1 0,0 0,1 0,0-1,-1 1,1 0,0 0,1-1,-1 1,0 0,1-1,-1 1,1-1,0 0,0 0,0 0,0 0,0 0,0 0,1 0,-1 0,3 0,81 31,-38-29,0-2,-1-2,1-2,0-2,0-3,-1-1,0-3,-1-1,0-3,10-6,-34 14,-1-1,0-1,0-1,-1 0,-1-2,1 0,-2-1,0-1,-1-1,0 0,-1-1,-1-1,0-1,-1 0,-1-1,-1 0,-1-1,-1 0,0 0,-2-1,0-1,3-14,-10 33,0 0,0 0,0 0,0 0,-1 0,1-1,-1 1,1 0,-1 0,0-1,-1 1,1 0,-1-1,1 1,-1 0,0 0,0 0,0 0,0 0,-1 0,1 0,-1 0,0 0,0 1,0-1,0 1,0-1,-1 1,1 0,-1 0,0 0,1 0,-1 0,0 1,0-1,0 1,0 0,0-1,0 2,-1-1,1 0,0 1,0-1,-1 1,1 0,-1 0,-6 4,-1 1,1 0,0 0,0 1,0 0,1 1,0 0,1 0,-1 1,1 0,1 1,-1-1,2 1,-1 1,1 0,1 0,-1 0,2 0,-1 1,2-1,-1 1,1 0,1 1,-1 7,2-12,0 0,0 0,1 0,0 1,0-1,0 0,1 0,0 0,1 0,0-1,0 1,0 0,1-1,-1 1,2-1,-1 0,1 0,0 0,0 0,0-1,1 1,0-1,0 0,1-1,-1 1,1-1,0 0,0-1,0 1,0-1,1-1,0 1,-1-1,1 0,2 0,195 21,-178-20,-19-4,0 1,0-1,1 1,-1 1,0-1,0 1,0 0,0 1,0 0,0 0,0 0,-1 1,1 0,-1 1,0-1,0 1,0 0,0 0,-1 1,1 0,-1 0,0 0,-1 1,1-1,-1 1,0 0,-1 1,0-1,2 4,-2 213,-4-199</inkml:trace>
  <inkml:trace contextRef="#ctx0" brushRef="#br0" timeOffset="287.449">0 1324,'48'10,"64"-7,32-8,15-9,1-11,-9-6,-10-3,-10 0,-13 0,-7 2,-9 6,-6 3,-11 5,-14 1,-20 3</inkml:trace>
</inkml:ink>
</file>

<file path=ppt/ink/ink6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1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29 177,'43'4,"29"-2,7-2,-6-1,-9-1,-12 1,-10-5,-6-1,-6 1,-7 1</inkml:trace>
  <inkml:trace contextRef="#ctx0" brushRef="#br0" timeOffset="270.315">0 459,'44'-5,"28"-1,6-5,1 0,-10 1,-10 3,-12 3,-8 1,-11 2</inkml:trace>
  <inkml:trace contextRef="#ctx0" brushRef="#br0" timeOffset="797.586">932 205,'29'-9,"28"-4,10 5,-2 5,-7 2,-14 6,-9 3,-11-1</inkml:trace>
  <inkml:trace contextRef="#ctx0" brushRef="#br0" timeOffset="1614.626">1327 543,'52'-8,"0"-2,-2-3,1-2,-2-2,21-11,-49 19,0 0,-1-1,0-1,-1-1,0-1,-1-1,0 0,-2-1,1-1,3-7,-13 15,-1 0,-1 0,0-1,0 1,0-1,-1-1,-1 1,1 0,-1-1,-1 0,0 0,-1 1,1-1,-2 0,0 0,0-3,0 11,-1 0,1 0,-1 0,1 0,-1 0,0 0,0 0,0 0,0 1,0-1,0 0,-1 0,1 1,0-1,-1 1,1 0,-1-1,0 1,1 0,-1 0,0 0,0 0,0 0,0 0,0 1,0-1,0 1,0-1,0 1,0 0,0 0,0-1,0 2,0-1,0 0,0 0,-2 1,-68 36,61-26,0 0,1 1,0 0,1 1,1 0,0 0,0 0,1 1,1 1,1-1,0 1,0 0,2 0,-1 3,3-11,1 0,0 0,0 0,0 0,1 0,0 0,0-1,1 1,0 0,0-1,0 1,1-1,0 0,0 1,1-2,-1 1,1 0,1-1,-1 1,1-1,0-1,0 1,0-1,1 1,0-1,5 2,-1 0,-1-1,1-1,1 0,-1 0,0-1,1-1,0 0,-1 0,1-1,0 0,0 0,0-2,0 1,0-1,-1-1,9-2,8-5,-1-1,-1-1,0-2,-1 0,0-1,-1-2,-1 0,0-2,-1 0,-1-1,-1-1,-1-1,1-2,-9 11,-1 0,0-1,0 1,-2-2,1 1,-2-1,0-1,0 1,-2-1,1 0,-1-3,-4 17,1 0,-1 0,1-1,-1 1,0 0,1-1,-1 1,0 0,0-1,0 1,0 0,0-1,0 1,-1 0,1 0,0-1,-1 1,1 0,0-1,-1 1,0 0,1 0,-1 0,0 0,0 0,1 0,-1 0,0 0,0 0,0 0,0 0,0 0,0 1,-1-1,1 0,0 1,0-1,0 1,-1-1,1 1,0 0,-1-1,1 1,0 0,-1 0,1 0,0 0,-1 0,1 0,0 0,0 1,-1-1,0 1,-64 36,54-26,1 1,0 0,1 1,0 0,1 1,1 0,0 1,1-1,0 1,1 1,1-1,1 1,0 0,1 0,0 0,1 15,2-25,0-1,1 1,-1 0,1 0,0-1,1 1,0-1,0 1,0-1,0 1,1-1,0 0,0 0,0 0,1-1,0 1,-1-1,2 0,-1 0,0 0,1-1,0 1,0-1,0 0,0-1,0 1,0-1,1 0,-1 0,5 0,3 1,-1 0,1-1,0-1,0 0,-1-1,1 0,0-1,0 0,-1-1,1-1,-1 0,1 0,7-5,1-2,-1-1,-1-1,0-1,-1 0,0-2,-1 0,-1-1,0 0,-1-2,-1 1,-1-2,0 0,-1 0,-1-2,3-9,-10 21,0-1,0 0,-1 0,0 0,-1 0,0-1,-1 1,0-1,-1 1,0-1,0 1,-1-1,-1 1,1-1,-2 1,3 7,-1 1,0 0,0 0,0 0,0 0,-1 0,1 0,0 0,-1 0,1 0,-1 0,0 1,1-1,-1 1,0-1,0 1,0 0,0 0,0 0,-1 0,1 0,0 0,0 1,-1-1,1 1,0-1,-1 1,1 0,0 0,-1 0,1 0,0 0,-1 1,1-1,0 1,-1-1,1 1,-2 1,-75 52,71-44,0 0,1 0,0 0,0 1,1 0,1 1,0-1,0 1,1 0,1 0,0 1,0-1,1 1,1-1,0 1,1 0,1-1,1 12,28 49,-18-55</inkml:trace>
  <inkml:trace contextRef="#ctx0" brushRef="#br0" timeOffset="2069.477">2794 516,'-74'69,"72"-57,20-20,151-125,-90 77,-78 57,0 0,1 0,-1 0,0 0,0 1,0-1,0 1,0-1,0 1,0-1,0 1,-1-1,1 1,-1 0,1-1,-1 1,1 0,-1-1,0 1,0 0,0 0,0-1,0 1,0 0,-1 0,1-1,-1 1,1 0,0 6,0-5,-1 1,2 0,-1-1,0 1,1 0,-1-1,1 1,0-1,0 1,1-1,-1 0,1 1,0-1,0 0,0 0,0 0,0 0,0 0,1-1,0 1,-1-1,1 1,0-1,0 0,0 0,1 0,-1-1,0 1,1-1,-1 0,1 0,-1 0,1 0,-1-1,1 1,0-1,-1 0,1 0,0 0,-1-1,1 1,2-1,0 0,0-1,0 1,0-1,-1 0,1 0,-1 0,1-1,-1 0,0 0,0 0,0-1,-1 0,1 0,-1 0,0 0,0-1,0 1,-1-1,0 0,0 0,0-1,0 1,-1-1,0 1,0-1,0 1,-1-1,0 0,0 0,0 0,-1 0,0 0,0 0,0 0,-2-5,-4-8</inkml:trace>
  <inkml:trace contextRef="#ctx0" brushRef="#br0" timeOffset="2650.518">3924 36,'-10'-1,"1"1,0 0,-1 0,1 1,0 1,-1-1,1 2,0-1,0 1,1 0,-1 1,1 0,-1 1,1 0,0 0,1 0,-1 1,1 0,1 1,-1-1,1 1,0 1,0-1,1 1,0 0,1 0,-1 0,1 1,1 0,0-1,0 1,1 1,0-1,1 0,-1 0,2 1,-1-1,2 0,-1 1,1-1,2 9,-1-4,0 0,1-1,0 0,1 0,1 0,0 0,1 0,0-1,1 0,0-1,1 1,0-1,1-1,0 0,1 0,0 0,0-2,1 1,0-1,1 0,-4-3,0-1,-1 0,1 0,1-1,-1 0,0 0,1-1,0 0,-1 0,1-1,0 0,0-1,0 0,0 0,-1-1,1 0,0 0,0-1,-1-1,1 1,-1-1,0-1,0 1,0-2,0 1,-1-1,1 0,-1 0,0-2,5-4,-1-1,0 0,-1-1,-1 0,0 0,-1-1,0 0,-1-1,0 0,-2 0,0 0,0-1,-1 0,0-9,-2 15,-1 0,-1-1,0 1,0-1,-1 1,0-1,-1 1,0 0,0 0,-1 0,-1 0,0 0,0 1,-1-1,0 1,0 0,-1 1,0-1,-1 1,0 0,0 1,-8-7,0 5,0 0,-1 0,0 2,0 0,0 1,-1 0,0 2,0 0,-1 0,1 2,-1 0,1 1,-1 1,-12 1,-6 0</inkml:trace>
  <inkml:trace contextRef="#ctx0" brushRef="#br0" timeOffset="2897.847">3444 318,'122'-5,"0"-6,44-13,56-11,-218 35,1 0,-1 1,0-1,1 1,-1 0,0 1,0-1,0 1,0 0,0 0,0 0,0 0,0 1,-1-1,1 1,-1 0,0 0,0 0,0 0,0 1,-1 0,1-1,-1 1,0 0,0 0,0 0,-1 0,1 0,-1 0,0 3,0-3,0 0,0 0,1 0,-1-1,1 1,0 0,0-1,0 1,0-1,1 1,-1-1,1 0,0 0,0 0,0 0,0-1,1 1,-1-1,1 0,-1 0,1 0,0-1,0 1,0-1,0 0,0 0,0 0,0 0,0-1,0 0,0 0,0 0,0 0,1 0,-1-1,0 0,0 0,0 0,0-1,0 1,18-10,-2-1</inkml:trace>
</inkml:ink>
</file>

<file path=ppt/ink/ink6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0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34,'-14'0,"-1"0,4-5,7-1,5-5,2 0</inkml:trace>
  <inkml:trace contextRef="#ctx0" brushRef="#br0" timeOffset="269.748">355 6,'-4'4,"-2"8,0 0</inkml:trace>
</inkml:ink>
</file>

<file path=ppt/ink/ink6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0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53,'-21'13,"2"1,-1 1,2 0,0 2,1 0,1 0,1 2,0 0,1 1,1 0,1 1,1 0,1 1,1 0,1 1,0 0,2 0,1 1,1 0,1-1,0 17,3-33,0 1,1-1,0 1,1-1,0 0,0 0,0 0,1 0,0 0,0 0,1-1,0 1,0-1,0 0,1 0,0 0,0-1,0 0,1 0,0 0,0-1,0 0,1 0,-1 0,1-1,0 0,0 0,0-1,0 0,0 0,0-1,1 1,-1-2,3 1,15-3,0-1,0-2,-1 0,1-2,-1 0,-1-2,0 0,0-2,0 0,-2-2,1 0,-2-2,0 0,11-11,-14 13,-1-1,0 0,-1-1,0-1,-1 0,-1-1,-1 0,0-1,-2-1,0 1,0-2,-2 1,-1-1,0-1,-1 1,-2-1,0 0,1-21,-6 35,1 0,-2 0,1 0,-1 0,0 1,0-1,-1 1,0 0,0-1,-1 1,1 1,-1-1,-1 0,1 1,-1 0,0 0,0 0,0 1,-1 0,1 0,-1 0,0 0,0 1,-1 0,1 0,-1 1,-6-2,-4-1,0 1,0 1,-1 0,1 1,-1 1,0 1,1 0,-1 1,0 1,-10 3,-141 55,129-41</inkml:trace>
  <inkml:trace contextRef="#ctx0" brushRef="#br0" timeOffset="359.977">1 420,'52'8,"1"-3,0-1,0-4,0-1,0-3,32-7,-45 2,-35 7,1 1,-1-1,0 1,1 0,0 0,-1 0,1 1,0 0,-1 0,1 0,-1 1,1 0,0 0,-1 0,0 1,1-1,3 3,41 17,-37-22</inkml:trace>
</inkml:ink>
</file>

<file path=ppt/ink/ink6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3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0,'284'1,"-283"-1,0 0,-1 0,1 0,0-1,0 1,0 0,0 1,0-1,-1 0,1 0,0 0,0 0,0 1,0-1,-1 0,1 1,0-1,0 1,-1-1,1 1,0-1,-1 1,1-1,0 1,-1 0,1-1,-1 1,1 0,-1 0,1-1,-1 1,0 0,1 0,-1 0,0 0,0-1,0 1,1 0,-1 0,0 0,0 0,0 0,0-1,0 1,-1 0,1 0,0 0,0 0,-1-1,1 1,0 0,-1 0,1 0,-1-1,1 1,-1 0,1-1,-1 1,1 0,-1-1,-38 42,-86 47,124-88,0-1,0 1,1 0,-1 0,0 0,0 0,1 0,-1 0,1 0,-1 0,1 1,-1-1,1 0,0 0,-1 0,1 0,0 1,0-1,0 0,0 0,0 1,0-1,0 0,1 0,-1 0,0 1,1-1,-1 0,0 0,1 0,0 0,-1 0,1 0,0 0,-1 0,1 0,0 0,0 0,0 0,0-1,0 1,0 0,0-1,0 1,0 0,0-1,0 0,0 1,0-1,1 1,-1-1,0 0,65 14,-37-13,0-1,-1-1,1-1,-1-2,1-1,-1-1,-1-1,26-11,-35 11</inkml:trace>
</inkml:ink>
</file>

<file path=ppt/ink/ink6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7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1,'-5'9,"-2"9,-4 5,-5 4,-5 2,-3 1,-3 0,-1-5,3-2,3-4,3-2,7-3</inkml:trace>
</inkml:ink>
</file>

<file path=ppt/ink/ink6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8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1 706,'0'-12,"0"36,0-10,0 13,12 117,-10-139,-1 0,1-1,0 1,0 0,0-1,0 1,1-1,0 0,0 0,0 0,1 0,-1-1,1 1,0-1,0 0,0 0,0 0,0-1,1 1,-1-1,1 0,0-1,-1 1,1-1,0 1,4-1,4-2,0-1,-1 0,1-1,-1-1,0 0,0 0,0-1,0-1,-1 0,0 0,0-1,-1 0,0-1,0-1,-1 1,0-1,0-1,-1 0,2-4,93-111,-103 124,0 1,0 0,0-1,0 1,0-1,1 1,-1-1,0 1,0 0,0-1,1 1,-1 0,0-1,0 1,1 0,-1-1,0 1,1 0,-1 0,0-1,1 1,-1 0,1 0,-1-1,0 1,1 0,-1 0,1 0,-1 0,1 0,-1 0,0 0,1 0,-1 0,1 0,-1 0,1 0,-1 0,0 0,1 0,-1 0,1 1,-1-1,0 0,1 0,-1 0,1 1,-1-1,0 0,1 0,-1 1,0-1,0 0,1 1,-1-1,0 0,0 1,1-1,-1 1,0-1,0 0,0 1,1 0,2 33,-3-23,0-6,0 0,0 0,0 0,1 0,-1 0,1 0,0 0,1-1,-1 1,1 0,0-1,0 1,0-1,1 1,0-1,0 0,0 0,0-1,0 1,1 0,0-1,0 0,0 0,0 0,0 0,0-1,1 0,-1 0,1 0,2 0,8-1,0-1,0 0,0-1,0-1,0 0,-1-2,1 1,-1-2,0 0,0 0,0-1,0-1,-1-1,-1 0,1 0,-1-1,0-1,-1 0,-1 0,2-2,-8 8,0 0,0 0,0 0,-1 0,0-1,1 0,-1 0,-1 1,1-2,-1 1,0 0,0 0,0-1,-1 1,0-1,0 1,0-1,-1 1,0-3,-3-10</inkml:trace>
  <inkml:trace contextRef="#ctx0" brushRef="#br0" timeOffset="4753.018">1158 1,'13'111,"-2"38,-62 190,38-254,-4 110,17-194,0 0,-1 1,1-1,0 0,0 1,0-1,0 1,0-1,1 0,-1 1,0-1,0 0,1 1,-1-1,1 0,-1 1,1-1,0 0,0 0,-1 0,1 0,0 1,0-1,0 0,0-1,0 1,0 0,0 0,0 0,1-1,-1 1,0 0,0-1,1 1,-1-1,0 0,1 1,-1-1,1 0,-1 0,0 0,1 0,-1 0,0 0,1 0,-1 0,1-1,-1 1,0 0,1-1,-1 1,0-1,0 0,0 1,1-1,-1 0,0 0,0 0,0 0,0 0,0 0,0 0,0 0,-1 0,1 0,0-1,67-102,-44 82,1 1,1 2,1 0,0 1,25-10,6-6,-52 30,-2 1,-1 0,1 1,0-1,-1 1,1-1,0 1,1 1,-1-1,0 0,0 1,1 0,-1 0,1 0,-1 1,1 0,-1-1,1 1,-1 1,1-1,-1 1,2 0,-5 1,0 1,0-1,0 1,0-1,-1 1,1-1,-1 1,1 0,-1-1,0 1,0 0,0-1,-1 1,1 0,0-1,-1 1,0-1,0 1,0-1,0 1,0-1,0 0,0 1,-2 0,1 2,-52 165,53-168,0 0,0 0,0 0,0 0,1 0,-1 0,0 1,1-1,-1 0,1 0,0 0,0 1,0-1,0 0,0 0,0 1,1-1,-1 0,1 0,0 0,-1 0,1 0,0 0,0 0,0 0,1 0,-1 0,0 0,1 0,-1-1,1 1,-1-1,1 1,0-1,0 0,0 1,0-1,-1 0,2 0,-1 0,0-1,0 1,0 0,0-1,0 0,1 1,-1-1,0 0,0 0,1 0,-1 0,0-1,0 1,0 0,2-1,13-9,-3-2</inkml:trace>
  <inkml:trace contextRef="#ctx0" brushRef="#br0" timeOffset="5751.396">1779 791,'33'0,"-1"-2,0-2,0-1,0-1,-1-1,0-2,0-2,-1 0,19-12,-43 21,0 0,0-1,-1 0,1 0,-1 0,0-1,0 0,0 0,0 0,-1 0,0-1,0 0,0 0,0 0,-1 0,0 0,0-1,0 0,-1 1,1-1,-1 0,-1 0,2-6,-6 9,1 0,0-1,-1 1,0 1,0-1,0 0,0 1,0-1,-1 1,1 0,-1 0,1 0,-1 1,0-1,1 1,-1 0,0 0,0 0,0 1,0-1,0 1,0 0,0 0,0 0,0 1,0-1,0 1,0 0,0 0,-1 1,-11 2,1 1,0 0,1 1,0 1,0 0,0 1,1 0,0 1,0 1,1 0,0 0,1 1,0 1,1 0,1 0,-1 1,2 0,0 1,-4 10,10-21,0 0,1 0,0 0,-1 0,1 1,1-1,-1 0,0 1,1-1,-1 1,1-1,0 1,0-1,1 1,-1-1,1 1,-1-1,1 0,0 1,1-1,-1 0,0 0,1 0,0 0,0 0,0 0,0 0,0 0,0-1,1 1,-1-1,1 0,0 0,0 0,0 0,0 0,0 0,2 0,16 5,-1-1,1-1,0-1,1-1,-1 0,0-2,1 0,-1-2,1 0,-1-2,1 0,-1-1,0-2,-1 0,19-8,8-4,-1-2,-1-1,-2-3,0-2,-1-1,-2-2,36-34,-68 57,1-2,-1 1,0-1,-1 0,0-1,0 0,-1 0,0 0,0-1,-1 0,0 0,-1 0,0 0,-1-1,0 0,-1 0,0 0,-1 0,0-2,-1 11,0-1,-1 1,0-1,1 1,-1-1,0 1,0-1,0 1,-1 0,1 0,0 0,-1-1,1 1,-1 1,0-1,0 0,0 0,0 1,0-1,0 1,0-1,-1 1,1 0,0 0,-1 0,1 0,-1 1,1-1,-1 1,1-1,-1 1,1 0,-1 0,1 0,-1 0,0 0,-90 31,-17 55,109-85,0-1,0 1,0 0,0 0,0-1,1 1,-1 0,0 0,0 0,1 0,-1 0,1 0,-1 0,1 0,-1 1,1-1,0 0,-1 0,1 0,0 0,0 1,0-1,0 0,0 0,0 0,0 1,1-1,-1 0,0 0,1 0,-1 0,1 0,-1 0,1 0,-1 0,1 0,0 0,-1 0,1 0,0 0,0 0,0 0,0-1,0 1,-1 0,2-1,-1 1,0 0,0-1,0 0,0 1,0-1,0 0,0 1,1-1,-1 0,0 0,0 0,0 0,1 0,201 1,-200-1,0 1,0-1,0 1,0 0,-1 0,1 0,0 0,-1 0,1 1,-1-1,1 1,-1 0,0 0,1-1,-1 2,0-1,0 0,-1 0,1 1,0-1,-1 1,0-1,1 1,-1-1,0 1,0 0,0 0,-1 0,1-1,-1 1,0 0,1 0,-1 0,0 0,-1 0,1 0,0 0,-1-1,0 1,0 0,0 0,0 0,0-1,0 1,-1-1,1 1,-2 1,-6 14,-17 59,26-75,0 0,-1 0,1 0,0 0,1 0,-1 0,0 0,1 0,-1 0,1-1,-1 1,1 0,0 0,0 0,-1-1,1 1,1 0,-1-1,0 1,0-1,1 0,-1 1,0-1,1 0,-1 0,1 0,0 0,-1 0,1 0,0 0,0 0,0-1,-1 1,1-1,0 1,0-1,2 0,21 1,0-1,-1-2,1 0,-1-1,1-2,-1-1,0 0,-1-2,1-1,-2-1,1 0,-2-2,14-9,-16 11,0-1,0 0,-1-1,0-2,-1 1,-1-2,0 0,-1-1,-1-1,0 0,-1-1,1-4,-11 16,29-67,-31 72,0-1,-1 0,1 1,-1-1,0 0,1 0,-1 1,0-1,0 0,0 0,0 0,0 1,-1-1,1 0,-1 0,1 1,-1-1,1 0,-1 1,0-1,0 1,0-1,0 1,0-1,0 1,0-1,0 1,-1 0,1 0,0 0,-1 0,1 0,-1 0,1 0,-1 0,0 0,1 1,-1-1,0 1,-7 0,1 0,-1 1,0 1,1-1,0 2,-1-1,1 1,0 0,0 0,0 1,1 1,-1-1,1 1,0 0,-1 2,-4 0,-5 3,0 1,0 1,1 0,0 1,1 1,1 0,0 1,1 0,0 1,1 1,2 0,-1 1,2 0,0 0,-3 13,11-26,0 0,0 0,0 1,1-1,0 0,0 0,1 1,-1-1,1 0,0 0,0 1,1-1,0 0,0-1,0 1,0 0,1 0,0-1,0 0,0 1,0-1,1 0,-1-1,1 1,0 0,0-1,1 0,-1 0,1-1,-1 1,1-1,0 0,0 0,0 0,1-1,33 13,1-3,0-1,1-2,0-2,0-1,0-2,0-3,1-1,21-4,94-19,-131 20</inkml:trace>
</inkml:ink>
</file>

<file path=ppt/ink/ink6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44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1612,'51'-25,"-16"9,-1-1,-1-1,-1-2,0-1,-2-2,9-9,35-46,-4-3,-3-3,54-90,-121 173,9-11,0 0,-1 0,-1 0,0-1,0 0,-1-1,-1 0,-1 0,0 0,0 0,-2 0,1-4,-3 15,-1-1,0 1,1 0,-1-1,0 1,-1 0,1 0,0 0,-1 0,0 0,0 0,0 0,0 0,0 1,0-1,-1 1,1 0,-1-1,0 1,0 0,0 1,0-1,0 0,0 1,0 0,0 0,-1 0,1 0,0 0,-1 0,1 1,0 0,-1 0,1 0,-1 0,1 0,-1 1,1-1,0 1,-1 0,1 0,0 0,0 1,0-1,0 1,0 0,0 0,0 0,-2 1,-5 2,0 0,0 1,0 0,0 1,1 0,0 0,1 1,0 0,0 0,0 1,1 0,0 1,1-1,0 1,1 0,0 1,0-1,1 1,1 0,0 0,0 1,1-1,1 0,0 1,0-1,1 1,0 0,1 0,6 3,0 0,1 0,0-1,1 0,1-1,0 0,1 0,1-1,-1-1,2 0,0 0,0-1,1-1,0 0,0-1,1-1,0 0,1-1,-1-1,1 0,9 1,-15-3,0-1,0-1,0 0,1 0,-1-1,0 0,1 0,-1-2,0 1,0-1,0-1,0 1,0-2,0 1,-1-2,1 1,-1-1,0 0,-1-1,1 0,5-7,8-8,-1-1,-1-1,-1-1,-1-1,-1-1,-1 0,-2-1,0-1,-2 0,-1-1,-9 24,1 0,-1 0,0-1,0 1,-1-1,1 1,-1-1,0 1,-1-1,0 0,1 0,-2 1,1-1,-1 0,0 1,0-1,0 1,-1-1,0 1,0-1,-2-2,1 8,0-1,0 1,0-1,0 1,0 0,0 0,0 0,0 0,0 1,0 0,0-1,0 1,0 0,0 0,0 0,0 1,0-1,1 1,-1 0,1-1,-1 1,1 0,0 0,0 1,0-1,0 0,0 1,0-1,0 1,1 0,0 0,-2 2,-7 12,0 1,1 1,0-1,2 1,0 1,1-1,1 1,1 1,3-14,0 1,0-1,1 1,0-1,0 1,1-1,0 1,0-1,1 1,0-1,0 0,1 0,-1 0,2 0,-1 0,1-1,0 1,0-1,1 0,0 0,0-1,0 1,1-1,5 3,1-1,0 0,0 0,1-1,-1-1,1 0,0-1,1-1,-1 0,1 0,-1-1,1-1,0 0,0-1,-1-1,1 0,0-1,-1 0,1-1,-1-1,0 0,0 0,0-2,11-6,-6 4,-1 0,0-2,-1 0,-1-1,1 0,-2-1,1-1,10-13,-12 13,-1-1,0-1,0 0,-2-1,0 0,0 0,-2-1,0 0,-1-1,-1 0,0 0,-1 0,-2-1,0 1,0-1,-2 0,0-6,-1 21,0-1,-1 1,0-1,1 1,-1-1,-1 1,1 0,-1-1,1 1,-1 0,-1 0,1 0,0 0,-1 1,0-1,0 1,0-1,0 1,0 0,-1 0,0 1,1-1,-1 1,0-1,0 1,0 0,-1 1,1-1,0 1,-1 0,1 0,-1 0,1 0,-1 1,1 0,-1 0,1 0,-1 1,1-1,-1 1,1 0,-1 0,1 1,0-1,0 1,-1 1,-3 3,1 0,1 0,-1 1,1 0,0 0,1 1,0 0,0 0,0 0,1 1,0-1,1 1,0 0,1 0,-1 0,2 0,-1 0,1 1,1-1,0 0,0 1,1-1,0 0,0 1,1-1,0 0,1 0,0 0,0-1,1 1,0-1,1 0,0 0,1 1,19 22,1-1,2-2,1 0,1-2,13 7,-26-17,-3-2</inkml:trace>
  <inkml:trace contextRef="#ctx0" brushRef="#br0" timeOffset="587.257">1836 1075,'-113'147,"112"-146,-2 3,1 0,-1-1,1 1,0 0,0 1,0-1,0 0,1 0,0 1,0-1,0 1,0-1,1 1,0 0,0 2,1-7,0 0,0 1,0-1,0 0,1 0,-1 0,0 0,0 0,0 0,1 0,-1 0,0 0,0 0,0-1,0 1,0 0,1-1,-1 1,0-1,0 1,0-1,0 0,0 0,-1 1,1-1,0 0,0 0,0 0,-1 0,1 0,0 0,-1 0,1 0,-1 0,1-1,0 1,23-29,-1 0,-2-1,-1-2,12-26,-32 58,-1 0,1 0,0 0,0 1,0-1,0 0,0 0,0 0,0 0,0 1,1-1,-1 0,0 0,0 1,1-1,-1 0,0 0,1 1,-1-1,1 0,-1 1,1-1,-1 0,1 1,-1-1,1 1,0-1,-1 1,1-1,0 1,-1 0,1-1,0 1,0 0,0-1,-1 1,1 0,0 0,0 0,-1 0,1 0,0 0,0 0,0 0,0 0,-1 0,1 0,0 1,0-1,-1 0,1 0,0 1,0-1,-1 0,1 1,0-1,-1 1,1-1,0 1,-1 0,1-1,-1 1,1-1,-1 1,1 0,-1 0,6 23,-6-19,0 0,1 0,-1 0,1 1,1-1,-1 0,1-1,0 1,0 0,0 0,0-1,1 1,0-1,0 0,0 0,1 0,-1 0,1 0,0-1,0 0,0 0,0 0,1 0,-1-1,1 1,0-1,4 1,-5-2,0 0,0 0,1-1,-1 0,0 0,0 0,1 0,-1-1,0 0,1 1,-1-2,0 1,0 0,0-1,0 0,0 0,-1 0,1 0,0-1,-1 1,0-1,1 0,-1 0,0 0,-1 0,1-1,0 1,-1-1,0 0,0 1,1-3,2-4,-1-1,0-1,0 1,-1 0,0-1,-1 0,0 0,-1 0,-1 1,0-1,0-1,-4-11,-3 5</inkml:trace>
  <inkml:trace contextRef="#ctx0" brushRef="#br0" timeOffset="4104.069">3529 369,'25'261,"-22"-8,-30-99,30-154,3-10</inkml:trace>
  <inkml:trace contextRef="#ctx0" brushRef="#br0" timeOffset="4456.754">3840 455,'-65'62,"24"-24,2 2,1 1,2 2,2 2,32-44,1 0,-1 0,1 0,0 0,-1 0,1 1,0-1,-1 0,1 1,0-1,0 1,0 0,1-1,-1 1,0 0,0-1,1 1,-1 0,1 0,0-1,-1 1,1 0,0 0,0 0,0 0,0-1,1 1,-1 0,0 0,1 0,0-1,-1 1,1 0,0 0,0-1,-1 1,1-1,0 1,1-1,-1 1,0-1,0 0,1 1,-1-1,1 0,-1 0,1 0,-1 0,1 0,0-1,-1 1,1 0,0-1,0 1,0-1,76 0,-72-2,1 0,-1 1,1 0,0 1,0-1,-1 1,1 1,0-1,0 1,-1 0,1 1,-1 0,1 0,-1 0,0 0,1 1,-1 0,0 1,-1-1,1 1,-1 0,0 1,0-1,0 1,3 4,7 27,-14-32,0 0,0-1,0 1,1 0,-1-1,1 1,0-1,0 1,0-1,0 0,1 0,-1 0,1 0,0 0,0-1,0 1,0-1,3 2,5-2</inkml:trace>
  <inkml:trace contextRef="#ctx0" brushRef="#br0" timeOffset="5734.119">4207 482,'-22'137,"20"-111,-1 0,-1 0,-1-1,-1 0,-1 0,-2 0,0-1,-3 2,10-22,-7 10,1 1,0 0,1 0,1 0,0 1,2 0,-1 1,2 0,2-16,1 1,0 0,0 0,0 0,0 0,0-1,0 1,0 0,1 0,-1 0,1 0,-1-1,1 1,-1 0,1-1,0 1,0 0,0-1,0 1,0-1,1 1,-1-1,0 0,1 1,-1-1,0 0,1 0,0 0,-1 0,1 0,0-1,-1 1,1 0,0-1,0 1,-1-1,1 0,0 1,0-1,0 0,0 0,-1 0,3-1,81-17,60-17,-109 23,-30 6</inkml:trace>
  <inkml:trace contextRef="#ctx0" brushRef="#br0" timeOffset="6660.236">4517 257,'73'-28,"-65"24,1 0,-1 1,1 0,0 0,0 1,0 0,0 1,0 0,1 1,-1-1,9 2,-17 0,1-1,-1 1,0-1,0 1,1 0,-1-1,0 1,0 0,0 0,0 0,0 0,0 0,0 0,-1 0,1 0,0 0,0 0,-1 0,1 1,-1-1,1 0,-1 0,0 1,1-1,-1 0,0 1,0-1,0 0,0 1,0-1,0 0,0 1,0-1,-1 0,1 1,0-1,-1 0,1 0,-1 1,0-1,1 0,-1 0,0 0,0 0,0 1,-37 51,35-50,-50 67,52-68,0-1,1 1,-1 0,0 0,1-1,-1 1,1 0,-1 0,1 0,0 0,0-1,0 1,0 0,0 0,0 0,0 0,1 0,-1 0,1-1,-1 1,1 0,0 0,0-1,0 1,0 0,0-1,0 1,0-1,0 1,0-1,1 0,-1 0,1 1,-1-1,1 0,-1 0,1 0,0-1,0 1,-1 0,1 0,0-1,0 1,7 0,0 1,-1-2,1 1,0-1,0 0,-1-1,1 0,0 0,-1-1,1 0,-1-1,1 0,-1 0,0-1,6-3,51-16,-45 19</inkml:trace>
  <inkml:trace contextRef="#ctx0" brushRef="#br0" timeOffset="7503.906">3219 1329,'77'1,"211"-13,141-40,335-73,-371 116,-370 9</inkml:trace>
  <inkml:trace contextRef="#ctx0" brushRef="#br0" timeOffset="9574.345">4065 1527,'-2'1,"0"0,0 1,0 0,0-1,1 1,-1 0,1 0,-1 0,1 0,0 0,0 0,0 0,0 1,0-1,0 0,0 1,1-1,-1 0,1 1,0-1,0 1,0-1,0 0,0 3,0-2,-15 193,-3 4,14-149,-2-33</inkml:trace>
  <inkml:trace contextRef="#ctx0" brushRef="#br0" timeOffset="9874.093">3614 1612,'384'-110,"-136"56,-240 53,-3-1,0 0,0 1,1 0,-1 0,0 0,1 1,-1 0,1 0,-1 0,0 1,1-1,-1 1,0 1,0-1,1 1,-1 0,0 0,0 0,3 3,-7-4,-1 0,1 1,0-1,-1 0,1 1,-1-1,1 1,-1-1,0 1,0-1,1 1,-1-1,0 1,-1 0,1-1,0 1,0-1,-1 1,1-1,0 1,-1-1,0 0,1 1,-1-1,0 1,0-1,1 0,-1 0,-1 1,-9 10</inkml:trace>
  <inkml:trace contextRef="#ctx0" brushRef="#br0" timeOffset="10136.295">3698 2176,'38'-9,"28"-9,7-1,-5 3,-8-1,-10 3,-8-1,-7 1,-5 4,-7-1,-7 1</inkml:trace>
  <inkml:trace contextRef="#ctx0" brushRef="#br0" timeOffset="10774.118">4630 1780,'-190'296,"180"-274,39-50,228-234,-255 260,-1 0,1 0,-1 0,0 0,1 0,0 0,-1 0,1 0,0 1,0-1,0 1,0 0,0-1,0 1,0 0,1 0,-1 0,0 0,1 1,-1-1,1 1,-1-1,0 1,1 0,-1 0,1 0,-1 0,1 1,-1-1,0 0,1 1,-1 0,1 0,-1-1,0 1,2 1,1 6,0 1,-1-1,0 1,0-1,-1 1,0 0,-1 1,0-1,0 0,-1 1,0 2,14 55,36 21,-50-87,-1 0,1-1,-1 1,1 0,-1 0,0 0,1-1,-1 1,0 0,0 0,0 0,0 0,0 0,0-1,0 1,0 0,0 0,0 0,0 0,0 0,-1-1,1 1,0 0,-1 0,1 0,-1-1,1 1,-1 0,1 0,-1-1,1 1,-1 0,1-1,-1 1,0-1,0 1,1-1,-1 1,0-1,0 0,1 1,-1-1,0 0,0 1,0-1,0 0,1 0,-1 0,0 0,0 0,0 0,0 0,0 0,0 0,0-1,-49-11,-131-72,163 72</inkml:trace>
  <inkml:trace contextRef="#ctx0" brushRef="#br0" timeOffset="13089.784">2796 144,'110'-34,"-106"33,-1 1,1 0,0 0,-1 1,1-1,-1 1,1-1,-1 1,1 0,-1 1,1-1,-1 1,0-1,0 1,0 0,0 0,0 0,0 0,0 1,-1-1,1 1,-1 0,0 0,1 0,-1 0,-1 0,1 0,0 0,-1 1,1 0,29 161,-23-91,4 52,-5 1,-9 91,1-85,0 632,29-528,-5-104,-23-134,0 0,1 1,-1 0,1-1,0 1,-1-1,1 1,-1 0,1-1,0 1,-1 0,1 0,0-1,-1 1,1 0,0 0,-1 0,1 0,0 0,-1 0,1 0,0 0,-1 0,1 0,0 0,-1 1,1-1,0 0,-1 0,1 1,0-1,-1 0,1 1,-1-1,1 0,-1 1,1-1,-1 1,1-1,-1 1,1 0,-1-1,1 1,-1-1,0 1,5-32,-1 0,-1-1,-2 1,-1-1,-3-9,1-28,-9-307,-30-51,41 362,3-1,2 1,3 0,4 1,2-4,-9 44,52-212,-49 213,1 0,0 0,2 1,0 1,2 0,0 0,9-9,-11 20,0 1,0 0,1 1,0 0,1 1,-1 0,1 1,1 1,-1 0,1 0,0 1,0 1,0 1,1 0,10 0,425-53,-79 38,111-39,-403 46,1 3,0 5,16 3,-65-1,-28-1,0 1,0 0,0-1,0 1,-1 0,1 0,0 1,0-1,0 1,0-1,0 1,0 0,0 0,-1 0,1 0,0 1,-1-1,1 1,-1 0,1-1,-1 1,0 0,0 0,0 1,0-1,0 0,0 1,-1-1,1 1,-1-1,0 1,0 0,0 0,0 0,0-1,0 1,-1 1,-25 136,-6-22,29-96</inkml:trace>
  <inkml:trace contextRef="#ctx0" brushRef="#br0" timeOffset="18808.387">2343 849,'81'-1,"150"1,-173-16,-52 11</inkml:trace>
  <inkml:trace contextRef="#ctx0" brushRef="#br0" timeOffset="19461.629">2316 1047,'254'-1,"-122"-25,-132 26,-1 0,1 0,0 1,-1-1,1 0,0 0,0 0,-1 0,1 1,0-1,0 0,-1 0,1 0,0 1,0-1,0 0,-1 0,1 1,0-1,0 0,0 1,0-1,0 0,-1 1,1-1,0 0,0 0,0 1,0-1,0 0,0 1,0-1,0 0,0 1,0-1,1 0,-1 1,0-1,0 0,0 1,0-1,0 0,0 0,1 1,-1-1,0 0,0 0,0 1,1-1,-1 0,0 0,0 0,1 1,-1-1,0 0,1 0,-1 0,0 0,-12 6</inkml:trace>
</inkml:ink>
</file>

<file path=ppt/ink/ink6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09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424 324,'18'70,"-4"0,-2 1,-4 1,-2 14,-8 202,-28-124,21-140</inkml:trace>
  <inkml:trace contextRef="#ctx0" brushRef="#br0" timeOffset="519.9">1 522,'33'-37,"3"2,0 2,3 1,0 2,2 2,1 1,1 3,1 1,27-8,-51 22,0 1,0 1,1 1,0 0,0 2,1 1,-1 0,1 2,-1 0,1 2,0 0,9 2,-24 0,-1-1,1 1,-1 0,0 0,0 0,0 1,0 0,-1 1,1-1,-1 1,0 0,-1 0,1 0,-1 1,0 0,0 0,-1 0,1 0,-2 0,1 1,-1-1,1 1,-2 0,1 0,-1-1,0 1,-1 0,1 0,-1 0,-1 0,1 0,-1 0,-1 0,1 0,-1 0,0-1,0 1,-3 4,-7 14,-1 1,-1-2,-2 0,0-1,-1 0,-1-1,-13 10,-83 117,113-147,-1 0,1 1,-1-1,1 0,0 0,0 1,0-1,0 0,0 1,0-1,1 1,-1-1,1 1,0-1,-1 1,1 0,1-1,-1 1,0-1,1 1,-1-1,1 1,-1-1,1 1,0-1,0 1,1-1,-1 0,0 0,1 0,-1 0,1 0,0 0,-1 0,1 0,0 0,0-1,2 2,8 2,0-1,0 0,1 0,-1-1,1-1,-1 0,1-1,10 0,17 2,3 2,-17-3,1 1,-1 1,0 1,-1 1,0 2,2 1,-24-8,1 1,-1 0,1-1,-1 1,0 0,0 1,0-1,0 0,0 1,0 0,-1 0,1-1,-1 1,0 1,0-1,0 0,0 1,-1-1,1 1,-1-1,0 1,0-1,0 1,0 0,-1 0,0 0,0-1,0 1,0 0,0 0,-1 0,1-1,-1 1,0 0,0-1,-1 1,1-1,-1 1,0-1,0 0,0 1,0-1,0 0,-1 0,0 1,-16 16,0 0,-1-1,-1 0,-1-2,0-1,-1 0,-1-2,-3 1,-1 1,-1 2,-1-2,-1-1,-1-1,0-2,0-1,-1-1,-1-2,-2-1,34-6,1-1,-1 1,1 0,-1-1,1 1,-1-1,1 1,-1-1,1 0,-1 0,0 0,1 1,-1-2,0 1,1 0,-1 0,1 0,-1-1,1 1,-1-1,1 1,-1-1,1 0,-1 0,1 1,0-1,-1 0,1 0,0 0,0 0,0-1,0 1,0 0,0 0,0-1,0 1,0-1,1 1,-1 0,0-1,1 0,-1 1,1-2,5-9</inkml:trace>
  <inkml:trace contextRef="#ctx0" brushRef="#br0" timeOffset="1171.092">1242 945,'8'8,"0"-1,1 0,0 0,0-1,0 0,1-1,0 0,0-1,0 1,1-2,-1 0,1 0,0-1,0 0,0-1,0 0,0-1,0 0,0 0,0-2,0 1,-1-1,1-1,0 0,-1 0,0-1,1-1,-1 1,-1-2,1 1,-1-1,0-1,0 0,0-1,104-141,-76 91,-37 59,0 0,0 0,1 0,-1-1,0 1,1 0,-1-1,0 1,1 0,-1 0,1-1,-1 1,1-1,0 1,-1-1,1 1,-1-1,1 1,0-1,0 1,-1-1,1 0,0 1,0-1,-1 0,1 0,0 1,0-1,0 0,-1 0,1 0,0 0,0 0,0 0,-1 0,1-1,0 1,0 0,0 0,-1-1,1 1,0 0,0-1,-1 1,1-1,0 1,-1-1,1 1,-1-1,1 1,-1-1,1 0,-1 1,1-1,-1 0,1 1,-1-1,0 0,1 0,-1 1,0-1,0 0,1 0,-1 1,0-1,0 0,1 71,-2-65,-1 0,1 0,0 0,0 1,1-1,-1 1,1-1,1 0,-1 1,1-1,0 0,0 1,0-1,1 0,0 0,0 0,0 0,0 0,1 0,0-1,0 1,0-1,1 0,-1 0,1 0,0 0,0-1,0 0,1 1,-1-1,1-1,0 1,0-1,0 0,2 1,5-1,1-1,-1 0,1 0,0-1,-1-1,1 0,-1-1,1 0,-1-1,0 0,0-1,0-1,0 0,-1 0,1-1,-1 0,-1-1,0-1,0 1,0-2,-1 1,0-1,0-1,5-8,17-18,1 0,-2-1,-1-1,-2-2,7-16,-13 16,-2-1,-2-1,-1-1,-3 0,-1-1,-2 0,-2 0,-1-20,-6 52,1 1,0 1,-1-1,0 0,-1 0,0 1,0-1,-2 0,1 1,-1-1,-1 1,0-1,0 1,-1 0,0 0,-1 0,-5-7,9 16,0 0,-1 0,1-1,-1 1,1 0,-1 0,0 0,1 1,-1-1,0 0,0 1,0-1,0 1,1-1,-1 1,0 0,0 0,0 0,0 0,0 0,0 0,0 1,1-1,-1 0,0 1,0 0,0-1,1 1,-1 0,0 0,1 0,-1 0,0 0,1 0,0 1,-1-1,1 0,0 1,-1-1,1 2,-46 66,15 86,26-111,3-16,1 1,1-1,1 1,2-1,1 0,1 0,1 0,1 0,2-1,1 0,1 0,1-1,1 0,2-1,0-1,3 2,1 2,2-1,2-1,0-1,1 0,21 15,-77-74,19 22</inkml:trace>
  <inkml:trace contextRef="#ctx0" brushRef="#br0" timeOffset="1420.117">1947 437,'39'-5,"41"-6,21-1,4 1,-7 2,-11 4,-10 1,-13 3,-13 0,-15 2</inkml:trace>
</inkml:ink>
</file>

<file path=ppt/ink/ink6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12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55,'-10'34,"-2"35,-1 10,8-3,5-5,2-10,1-5,-1-8,5-7,1-6,-1 1,-2-1,-1-2,-2-1,-1-2,-1-10,0-9</inkml:trace>
  <inkml:trace contextRef="#ctx0" brushRef="#br0" timeOffset="298.632">0 168,'39'-14,"41"-10,12-1,0 4,-12 6,-8 0,-13 3,-11 4,-5 3,-4 2,-4 2,-3-4,-3-1,-1 0,0 2,-1 1,-5 6,-5 2</inkml:trace>
  <inkml:trace contextRef="#ctx0" brushRef="#br0" timeOffset="547.405">57 930,'43'0,"43"-10,17-7,0-6,-12 1,-13-1,-9 4,-12 0,-11 4,-9 3,-5 0,-3 2,-3-3,-4 2</inkml:trace>
  <inkml:trace contextRef="#ctx0" brushRef="#br0" timeOffset="4466.562">1242 733,'-47'63,"-151"213,120-183,99-95,15-24,-1-2,-2-2,0-1,4-8,41-38,-61 62,-1-1,-1-1,0 0,-1-1,-1 0,-1-1,5-10,-16 29,0-1,0 1,0-1,0 1,0 0,0-1,0 1,1 0,-1 0,0 0,0 0,0 0,0 0,0 0,0 0,0 1,0-1,0 0,0 1,0-1,0 0,0 1,0 0,0-1,0 1,0-1,0 1,0 0,-1 0,1-1,0 1,0 0,-1 0,1 0,-1 0,1 0,-1 0,1 0,-1 0,1 1,4 7,1 1,-2 0,1 0,-1 1,-1 0,0-1,0 1,-1 0,0 0,-1 0,-1 1,0 9,11 65,26 43,-30-116,-4-5</inkml:trace>
  <inkml:trace contextRef="#ctx0" brushRef="#br0" timeOffset="4767.446">1129 1072,'15'0,"9"0,5 0,3 0,1 0,-1 0,-5-5,-3-2,-1 1,1 1,-4 2</inkml:trace>
</inkml:ink>
</file>

<file path=ppt/ink/ink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6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282,'-9'-5,"-9"-1,-5 0,-4 1,-2 2,-1 1,0 1,5 5,2 2,0 0,-1-1,-1-1,-2-2,0 0,5 3,0 2,5 3,4 1</inkml:trace>
  <inkml:trace contextRef="#ctx0" brushRef="#br0" timeOffset="1152.423">378 0,'-146'227,"30"-30,108-180,-2-1,0 0,-1 0,-1-1,0-1,-1 0,-11 10,8-14</inkml:trace>
  <inkml:trace contextRef="#ctx0" brushRef="#br0" timeOffset="1514.496">11 56,'136'192,"-88"-130,63 100,-106-107,-9-39</inkml:trace>
  <inkml:trace contextRef="#ctx0" brushRef="#br0" timeOffset="2134.35">407 733,'4'-21,"-1"-9,2 1,1 1,2-1,0 1,2 0,12-23,-22 49,1 1,-1 0,1 0,-1 0,1 0,0-1,-1 1,1 0,0 0,0 0,-1 0,1 0,0 1,0-1,0 0,0 0,0 1,0-1,1 0,-1 1,0-1,0 1,0-1,0 1,1 0,-1 0,0-1,1 1,-1 0,0 0,0 0,1 0,-1 1,0-1,0 0,1 0,-1 1,0-1,0 1,0-1,0 1,1-1,-1 1,0 0,0 0,0-1,0 1,0 0,-1 0,1 0,0 0,0 0,-1 0,1 0,0 0,-1 1,1-1,-1 0,1 0,-1 0,0 1,0-1,4 6,-3-4,-1-1,1 1,-1-1,1 0,0 1,0-1,0 0,0 1,1-1,-1 0,0 0,1 0,-1 0,1-1,0 1,0 0,0-1,0 1,0-1,0 1,0-1,0 0,1 0,-1 0,0 0,1 0,-1-1,0 1,1-1,-1 0,1 1,-1-1,1 0,-1-1,1 1,-1 0,1-1,-1 1,1-1,-1 0,0 1,1-2,15-9,-17 9,0 0,1 1,-1-1,0 0,0 1,1-1,-1 1,1 0,-1-1,1 1,0 0,-1 0,1 0,0 0,0 0,0 1,-1-1,1 0,0 1,0-1,0 1,0 0,0 0,0 0,0 0,0 0,0 0,0 0,0 1,0-1,0 1,0-1,0 1,0 0,0 0,0 0,-1 0,1 0,0 0,-1 0,1 0,-1 1,1-1,-1 1,0-1,1 1,-1 0,0-1,0 1,0 0,0 0,13 96,-9-78</inkml:trace>
</inkml:ink>
</file>

<file path=ppt/ink/ink6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20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31,'44'0,"42"-5,12-2,-2 1,-7 1,-14 1,-14 2,-9 1,-9 1,-5 0,-11 0</inkml:trace>
</inkml:ink>
</file>

<file path=ppt/ink/ink6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18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0 396,'372'-18,"-358"17,12-4,0 1,0 1,0 2,1 1,-1 1,1 1,-1 1,18 5,-25-2</inkml:trace>
  <inkml:trace contextRef="#ctx0" brushRef="#br0" timeOffset="268.207">28 706,'58'-5,"23"-1,8 0,-6 1,-13 1,-13 2,-12 1,-9 0,-5 1,-8 0</inkml:trace>
  <inkml:trace contextRef="#ctx0" brushRef="#br0" timeOffset="648.712">1411 57,'-9'43,"-9"29,-1 7,3-1,0-8,1-12,5-10,3-9,3-7,-2-3,-1-2,1-1,2 0,-3 0,-1-9,1-7</inkml:trace>
  <inkml:trace contextRef="#ctx0" brushRef="#br0" timeOffset="918.507">988 0,'29'10,"33"3,16-1,4-2,-2-3,-5-3,-6-2,-5-1,-3-1,-9 0,-7-1,-6 1,-6-1,-3 1,-3 5,-4 6,-8 6,-5 1</inkml:trace>
  <inkml:trace contextRef="#ctx0" brushRef="#br0" timeOffset="1171.322">875 819,'38'0,"37"-5,16-1,-4 0,-7 1,-12-4,-7 1,-11 1,-7 2,-8 1,-9-3,-4 0,-1 1,-5-4,1 1,-4 1</inkml:trace>
  <inkml:trace contextRef="#ctx0" brushRef="#br0" timeOffset="2050.675">2173 452,'38'5,"33"1,8 0,-4 4,-11 0,-10-2,-10-1,-8-3,-10-7,-5-3,-5 0</inkml:trace>
  <inkml:trace contextRef="#ctx0" brushRef="#br0" timeOffset="2300.511">2512 86,'-19'38,"-12"37,-4 15,3-3,7-6,8-13,6-13,6-11,4-8,1-5,1-4,1-5</inkml:trace>
</inkml:ink>
</file>

<file path=ppt/ink/ink6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2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1045,'194'-342,"-184"328,1 0,1 0,0 1,1 1,0 0,1 1,0 0,1 1,0 0,1 2,0 0,0 0,10-2,-23 9,1 0,-1 1,0-1,1 1,-1-1,1 1,-1 0,0 0,1 1,-1-1,1 1,-1-1,0 1,0 0,1 0,-1 1,0-1,0 1,0-1,0 1,0 0,-1 0,1 0,0 1,-1-1,0 1,1-1,-1 1,0 0,-1-1,1 1,0 0,-1 1,1-1,-1 0,0 0,0 0,-1 1,1-1,0 4,19 139,-16-123,-3-15,0 0,0 0,0 0,1-1,0 1,1-1,0 1,0-1,1 0,-1 0,2-1,0 2,-2-8,0 1,0-1,0 1,0-1,1 0,-1 0,0 0,0-1,0 1,0-1,1 0,-1 0,0 0,0 0,0 0,-1-1,1 1,0-1,0 0,-1 0,1 0,-1 0,0 0,1-1,-1 1,0-1,-1 1,1-1,0 0,-1 0,1 1,-1-1,0 0,0-1,5-4,123-178,-31 63,-97 122,0 0,0 0,0 0,0 0,0 0,1 0,-1 0,0 0,1 0,-1 1,1-1,-1 1,0-1,1 1,-1-1,1 1,0 0,-1 0,1 0,-1 0,1 0,-1 0,1 0,-1 0,1 0,-1 1,1-1,-1 1,1-1,-1 1,1 0,-1-1,0 1,0 0,1 0,-1 0,0 0,0 0,0 0,0 0,0 1,0-1,0 1,21 64,-22 226,15-252,-3-28</inkml:trace>
  <inkml:trace contextRef="#ctx0" brushRef="#br0" timeOffset="1805.027">1637 114,'0'-1,"0"1,0-1,0 1,0 0,0-1,0 1,0-1,0 1,0-1,0 1,0-1,0 1,0-1,0 1,0-1,0 1,1-1,-1 1,0-1,0 1,0 0,1-1,-1 1,0 0,1-1,-1 1,0 0,1-1,-1 1,1 0,-1-1,0 1,1 0,-1 0,1 0,-1-1,1 1,-1 0,1 0,-1 0,1 0,-1 0,1 0,-1 0,0 0,1 0,-1 0,1 0,-1 0,1 0,-1 0,1 1,-1-1,1 0,-1 0,0 1,1-1,-1 0,1 0,-1 1,0-1,1 0,-1 1,0-1,1 0,-1 1,0 0,3 34,-71 194,66-226,1-1,0 0,0 1,1-1,-1 1,0-1,1 1,0-1,-1 1,1-1,0 1,0-1,1 1,-1-1,0 1,1-1,0 1,-1-1,1 1,0-1,0 0,1 1,-1-1,0 0,1 0,-1 0,1 0,0 0,-1 0,1-1,0 1,0 0,0-1,0 0,1 1,-1-1,0 0,1 0,-1 0,0 0,1-1,-1 1,2-1,11 2,1-1,0-1,-1-1,1 0,-1-1,0-1,1 0,5-3,92-10,-90 19,-5 2</inkml:trace>
  <inkml:trace contextRef="#ctx0" brushRef="#br0" timeOffset="2121.712">1440 707,'38'0,"28"-5,7-1,-5-1,-8 2,-10 2,-8 1,-8 0,-3 2,-8-5,-3-1,-5 0</inkml:trace>
  <inkml:trace contextRef="#ctx0" brushRef="#br0" timeOffset="2582.785">1581 877,'41'-1,"-27"-1,1 2,0-1,-1 2,1 0,-1 1,1 0,-1 2,1-1,4 3,-18-5,1-1,-1 1,0 0,1-1,-1 1,0 0,0 0,1 0,-1 0,0 0,0 0,0 0,0 0,-1 0,1 1,0-1,0 0,-1 0,1 1,0-1,-1 1,0-1,1 0,-1 1,0-1,0 1,1-1,-1 1,0-1,-1 1,1-1,0 1,0-1,-1 0,1 1,0-1,-1 1,0-1,1 0,-1 1,0-1,1 0,-1 0,0 1,0-1,-1 0,-52 54,47-49,-49 54,55-59,0 0,0 0,0 1,1-1,-1 0,0 1,1-1,-1 1,1-1,0 1,-1-1,1 0,0 1,0-1,0 1,0-1,0 1,0-1,0 1,1-1,-1 1,0-1,1 1,-1-1,1 0,0 1,-1-1,1 0,0 1,0-1,0 0,0 0,0 0,0 0,0 0,0 0,0 0,1 0,-1 0,0-1,1 1,-1 0,0-1,1 1,-1-1,1 1,-1-1,1 0,-1 0,1 0,-1 0,13 2,-1-2,1 0,-1 0,1-1,-1-1,0 0,0-1,1 0,-2-1,1-1,5-2,80-43,-87 38</inkml:trace>
  <inkml:trace contextRef="#ctx0" brushRef="#br0" timeOffset="2915.203">2203 255,'33'57,"-2"2,-2 1,15 51,-39-98,-1 1,0 0,-1 0,-1 0,0 0,-1 1,0-1,-1 0,-1 1,0-1,-1 0,-1 0,0 0,-1 0,0 0,-1-1,-1 0,0 0,-1 0,0-1,-6 8,4-7,-10 18,-2-1,-1-1,-2 0,-1-2,-9 7,-33 15,47-41</inkml:trace>
  <inkml:trace contextRef="#ctx0" brushRef="#br0" timeOffset="7221.715">1496 57,'-36'45,"26"-26,-76 182,68-134,2 1,4 0,2 1,4 0,2 16,4-62,1-1,1 0,1 0,1 0,1 0,1-1,1 0,1 0,1 0,1-1,2 3,63 99,-56-115,-13-13</inkml:trace>
  <inkml:trace contextRef="#ctx0" brushRef="#br0" timeOffset="7873.949">2287 1,'137'1,"-135"-1,0 0,1 0,-1 0,0 1,0-1,0 1,0-1,1 1,-1 0,0 0,0 0,-1 0,1 0,0 1,0-1,0 0,-1 1,1 0,-1-1,1 1,-1 0,0 0,1-1,-1 1,0 0,0 0,-1 0,1 1,0-1,-1 0,1 0,-1 0,1 0,-1 1,0-1,0 0,0 0,-1 1,1-1,0 0,-1 0,1 0,-1 0,0 0,0 0,0 1,0-2,0 1,-1 2,-47 105,49-107,0 0,0 0,1-1,-1 1,1 0,-1 0,1-1,0 1,-1 0,1-1,0 1,0-1,0 1,1-1,-1 1,0-1,0 0,1 0,-1 1,1-1,-1 0,1 0,-1-1,1 1,0 0,-1 0,1-1,0 1,0-1,-1 0,1 1,0-1,0 0,0 0,-1 0,3 0,67-5,-17-14,-34 6</inkml:trace>
</inkml:ink>
</file>

<file path=ppt/ink/ink6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39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7,'10'-5,"7"3,7 2,3 2,-3 4,0 1,0 0,1-1,1-2,1-2,0-1,-4-5,-1-2,0 0,2 0,-4 7,-5 3</inkml:trace>
</inkml:ink>
</file>

<file path=ppt/ink/ink6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3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1,'0'5,"4"1,8 0,5-1,5-2,4-1,2-1,1 0,0-1,0 0,0-1,0 1,0 0,0 0,-6 0</inkml:trace>
</inkml:ink>
</file>

<file path=ppt/ink/ink6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43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1087,'-10'43,"-2"19,-5-1,1-6,3-7,4-13</inkml:trace>
  <inkml:trace contextRef="#ctx0" brushRef="#br0" timeOffset="428.806">846 1087,'234'1,"-231"-1,-2-1,1 1,0-1,-1 1,1-1,0 1,0 0,-1-1,1 1,0 0,0 0,0 1,-1-1,1 0,0 0,0 1,-1-1,1 1,0 0,-1-1,1 1,0 0,-1 0,1 0,-1 0,0 0,1 1,-1-1,0 0,0 1,1-1,-1 0,0 1,-1 0,1-1,0 1,0-1,-1 1,1 0,-1 0,1-1,-1 1,0 0,1 0,-1 1,-9 9,0 0,0-1,-1 0,-1 0,1-1,-2 0,1-1,-6 2,13-7,-109 99,112-103,1 1,-1 0,0 0,1 0,-1-1,1 1,-1 0,1 0,0 0,-1 0,1 0,0 0,0 0,-1 0,1 0,0 0,0 0,0 0,0 0,0 0,0 0,1 0,-1 0,0 0,1 0,-1 0,0 0,1 0,-1 0,1 0,-1-1,1 1,0 0,-1 0,1 0,0-1,-1 1,1 0,0-1,0 1,0-1,0 1,-1-1,1 1,0-1,0 0,0 1,0-1,0 0,0 0,0 0,0 0,0 0,0 0,0 0,1 0,60 3,-39-7,0 0,0-1,-1-1,0-2,0 0,-1-1,0-1,-1-1,18-12,-24 12</inkml:trace>
  <inkml:trace contextRef="#ctx0" brushRef="#br0" timeOffset="-1638.16">0 777,'36'-46,"40"-95,70-6,-145 147,-1-1,0 1,1-1,-1 1,1-1,-1 1,1-1,-1 1,0 0,1-1,0 1,-1 0,1-1,-1 1,1 0,-1 0,1-1,0 1,-1 0,1 0,-1 0,1 0,0 0,-1 0,1 0,-1 0,1 0,0 0,-1 0,1 0,0 0,-1 1,1-1,-1 0,1 0,-1 1,1-1,-1 0,1 1,-1-1,1 0,-1 1,1-1,-1 1,1-1,-1 1,0-1,1 1,-1-1,0 1,1 0,-1-1,0 1,0-1,0 1,0 0,0-1,1 1,-1-1,0 1,0 0,0-1,-1 1,1 0,1 51,-2-42,-1 26,1-23,0 0,0-1,1 1,1 0,0-1,1 1,0-1,1 0,2 5,-5-15,1-1,-1 1,1 0,0-1,-1 1,1-1,0 1,0-1,0 1,0-1,0 1,1-1,-1 0,0 0,1 0,-1 1,1-2,-1 1,1 0,-1 0,1 0,0-1,-1 1,1 0,0-1,-1 0,1 1,0-1,0 0,0 0,-1 0,1 0,0 0,0-1,-1 1,1 0,0-1,0 0,0 1,54-46,122-210,-127 182,-50 74,-1 0,1 0,0 0,0 1,0-1,0 0,0 0,0 0,0 1,0-1,0 0,-1 1,1-1,0 1,0-1,0 1,-1-1,1 1,0 0,-1-1,1 1,-1 0,1 0,0-1,-1 1,1 0,-1 0,0 0,1 0,-1-1,0 1,0 0,1 0,-1 0,0 0,0 0,0 0,0 0,0 0,0 0,0 0,-1 0,1-1,0 1,0 0,-1 0,1 0,-1 0,1 0,0-1,-1 1,0 0,0 0,1 2,-3 317,3-319,0 1,0 0,0 0,0-1,0 1,1 0,-1-1,0 1,1 0,-1-1,1 1,0-1,0 1,-1-1,1 1,0-1,0 1,0-1,0 0,1 1,-1-1,0 0,1 0,-1 0,0 0,1 0,0 0,9 0</inkml:trace>
  <inkml:trace contextRef="#ctx0" brushRef="#br0" timeOffset="-1220.264">1016 268,'-30'195,"18"-145,10-44,0 0,0 1,0-1,1 0,0 1,0 0,0-1,1 1,0-1,1 1,-1 0,2 6,2-10,-1 1,1-1,0 1,0-1,0 0,0-1,0 1,1-1,-1 1,1-1,0-1,0 1,-1-1,1 0,0 0,0 0,0-1,0 1,0-1,1 0,-1-1,0 0,0 1,4-3,3 3,13-1</inkml:trace>
  <inkml:trace contextRef="#ctx0" brushRef="#br0" timeOffset="-736.432">1242 43,'1'-3,"0"1,0-1,0 1,0-1,1 1,-1 0,1 0,0 0,0 0,0 0,0 0,0 0,0 0,0 1,0-1,1 1,-1 0,1-1,-1 1,1 0,-1 1,1-1,0 0,-1 1,1-1,0 1,0 0,-1 0,1 0,0 0,-1 1,1-1,0 1,-1 0,1-1,0 1,-1 0,1 0,-1 1,0-1,1 1,-1-1,0 1,0 0,2 1,-2 2,0 1,-1-1,1 1,-1-1,0 1,-1 0,1 0,-1-1,0 1,0 0,-1 0,0-1,0 1,-1 3,-2 54,6-59,0-1,0 0,0 1,0-1,1 0,-1 0,1-1,0 1,0 0,0-1,0 0,0 1,0-1,1-1,-1 1,1 0,0-1,-1 0,1 0,0 0,0 0,-1 0,1-1,0 0,0 0,0 0,0 0,0-1,0 1,-1-1,1 0,2-1,48 5,-41 2</inkml:trace>
  <inkml:trace contextRef="#ctx0" brushRef="#br0" timeOffset="-267.218">225 917,'80'10,"1"-3,-1-4,1-4,-1-3,1-4,74-17,-86 14,189-18,-230 29,-5 1</inkml:trace>
  <inkml:trace contextRef="#ctx0" brushRef="#br0" timeOffset="944.895">1665 804,'34'-4,"30"-3,8 1,-7-3,-10-1,-14 1</inkml:trace>
  <inkml:trace contextRef="#ctx0" brushRef="#br0" timeOffset="1229.157">1806 607,'-5'48,"-1"20,0 4,1-5,2-10,1-10,0-12</inkml:trace>
  <inkml:trace contextRef="#ctx0" brushRef="#br0" timeOffset="3028.531">2257 804,'1'-19,"1"1,1-1,0 0,2 1,0 0,1 0,1 0,0 1,1 0,1 0,2 0,-1-1,-4 4,2 0,0 0,1 1,0 0,0 1,2 0,0 0,11-9,-22 21,1-1,0 1,-1 0,1-1,0 1,0 0,-1-1,1 1,0 0,0 0,-1 0,1 0,0 0,0 0,-1 0,1 0,0 0,0 0,-1 0,1 1,0-1,0 0,-1 0,1 1,0-1,-1 0,1 1,0-1,-1 1,1-1,-1 1,1-1,-1 1,1 0,-1-1,1 1,-1-1,1 1,-1 0,0 0,1-1,-1 1,0 0,0-1,0 1,1 0,-1 0,0-1,0 1,0 0,0 0,0 0,4 46,-4-43,-1 43,0-31,1 1,0-1,1 1,1 0,1-1,0 0,4 12,-6-26,-1 0,1-1,0 1,0 0,0 0,0 0,0 0,0-1,0 1,0 0,1-1,-1 1,1-1,-1 1,1-1,0 0,-1 0,1 0,0 0,0 0,0 0,0 0,0-1,0 1,0-1,0 1,0-1,0 0,0 0,0 0,0 0,0 0,0 0,0-1,0 1,0 0,2-2,64-43,-36 9,-3-1,-1-2,-2-1,1-6,41-79,-69 124,1 0,0 0,0 1,0-1,0 0,0 0,0 1,0-1,0 0,0 1,1-1,-1 0,0 0,0 1,1-1,-1 0,0 1,1-1,-1 0,0 1,1-1,-1 1,1-1,-1 1,1-1,0 1,-1-1,1 1,-1-1,1 1,0 0,-1-1,1 1,0 0,0 0,-1 0,1-1,0 1,0 0,-1 0,1 0,0 0,-1 0,1 0,0 0,0 1,-1-1,1 0,0 0,0 0,-1 1,1-1,0 0,-1 1,1-1,-1 1,1-1,0 1,-1-1,1 1,-1-1,1 1,-1-1,0 1,1 0,-1-1,0 1,1 0,4 161,-51 67,47-194,3-29</inkml:trace>
  <inkml:trace contextRef="#ctx0" brushRef="#br0" timeOffset="3433.818">3188 240,'9'17,"-4"-10,-1-1,0 1,-1 0,0 0,0 1,0-1,-1 0,0 1,0 0,-1-1,0 1,-1 0,1 0,-2-1,1 1,-1 0,0 1,-9 21,-2 0,0 0,-2-2,-2 1,-12 16,21-32,5-12,0 1,0 0,1 0,-1 0,1 0,0 0,-1 0,1 0,0 0,0 1,0-1,1 0,-1 1,0-1,1 0,0 1,-1-1,1 1,0-1,0 1,1-1,-1 1,0-1,1 0,-1 1,1-1,0 0,0 1,0-1,0 0,0 0,1 0,-1 0,1 0,-1 0,1 0,0 0,-1-1,1 1,0 0,1 0,8 0,0 0,1-1,-1 0,0-1,1 0,-1-1,0 0,0-1,0 0,0-1,0 0,8-4,-7 4,30-20,-29 9</inkml:trace>
  <inkml:trace contextRef="#ctx0" brushRef="#br0" timeOffset="3932.804">3499 14,'39'-1,"-29"-1,0 1,1 1,-1 0,0 0,0 1,1 0,-1 1,0 0,0 1,0 0,-1 0,4 2,-12-3,1 1,0-1,0 0,-1 1,0-1,1 1,-1-1,0 1,0 0,0-1,-1 1,1 0,-1 0,1 0,-1-1,0 1,0 0,0 0,-1 0,1 0,-1 0,1-1,-1 1,0 0,0-1,0 2,-3 20,4-20,0 1,1 0,0-1,0 1,0-1,1 1,0-1,0 0,0 1,0-1,0 0,1 0,0-1,-1 1,2 0,-1-1,0 0,1 0,-1 0,1 0,0 0,0-1,0 0,0 0,0 0,1 0,-1-1,1 1,-1-1,1 0,-1-1,1 1,0-1,-1 0,1 0,0 0,-1 0,1-1,-1 0,1 0,0 0,15-3</inkml:trace>
  <inkml:trace contextRef="#ctx0" brushRef="#br0" timeOffset="4562.779">2511 917,'31'0,"116"1,1-7,36-11,354-64,-478 72,-36 7</inkml:trace>
  <inkml:trace contextRef="#ctx0" brushRef="#br0" timeOffset="5488.111">3020 1002,'-82'131,"67"-110,12-17,-1 0,1 0,-1 0,1 1,0 0,1-1,-1 1,1 0,0 0,1 0,-1 1,1-1,0 0,-1 4,5-6,-1 0,1 0,0 0,0-1,0 1,0-1,0 0,1 0,-1 0,1 0,-1-1,1 1,0-1,-1 0,1 0,0-1,0 1,0-1,0 1,0-1,0 0,-1-1,1 1,0-1,0 0,3-1,198-47,-181 43</inkml:trace>
  <inkml:trace contextRef="#ctx0" brushRef="#br0" timeOffset="5801.545">3414 945,'-19'29,"-11"19,-1 6,1-6,5-6,1-6,6-4,1-3,3-1,-1-6,-2-1,1 0,-1 2,2 1,4 1,4 2,2-4</inkml:trace>
</inkml:ink>
</file>

<file path=ppt/ink/ink6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0,'73'11,"1"-5,-1-2,1-3,-1-4,44-8,108 3,-202 24,-24-3</inkml:trace>
</inkml:ink>
</file>

<file path=ppt/ink/ink6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5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1 255,'38'0,"37"0,15 0,-3 0,-11 0,-14 0,-13 0,-10-5,-6-2,-5 1,-1 1,-2 2,1 0,-5 2</inkml:trace>
  <inkml:trace contextRef="#ctx0" brushRef="#br0" timeOffset="285.247">57 424,'48'0,"25"0,6 0,-7 0,-10 0,-11-4,-5-3,-5 1,-5 1,-3 1,-3 2,-7-4,-7-1</inkml:trace>
  <inkml:trace contextRef="#ctx0" brushRef="#br0" timeOffset="704.999">424 1,'19'20,"1"-1,1-1,0-1,2 0,-1-2,2-1,0 0,1-2,0-1,1-1,25 6,-30-9,-11-4,0 0,0 0,-1 1,0 0,1 1,-1 0,-1 0,1 1,-1 0,0 0,2 3,-9-5,-1 0,0 0,0 0,0 0,0 0,0 0,-1 0,1 0,-1 0,0 0,-1 0,1 0,-1 0,1-1,-1 1,0-1,-1 1,1-1,0 0,-1 1,0-1,0-1,0 1,0 0,0-1,-1 1,1-1,-1 0,1 0,-2 0,3-1,-198 142,78-37,108-87</inkml:trace>
</inkml:ink>
</file>

<file path=ppt/ink/ink6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9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1,'34'0,"25"0,7 0,-2 0,-7 0,-10 0,-11 0</inkml:trace>
</inkml:ink>
</file>

<file path=ppt/ink/ink6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59,'43'0,"33"-5,14-6,-4-1,-11-4,-19 2</inkml:trace>
</inkml:ink>
</file>

<file path=ppt/ink/ink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9:11.16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411 2089,'-2'1,"0"1,0-1,0 1,1-1,-1 1,0 0,1 0,-1 0,1-1,0 1,0 1,0-1,0 0,0 0,0 0,0 0,1 1,-1-1,1 0,0 1,0-1,0 0,0 1,0-1,0 1,0 0,-3 224,28-86,-23-117</inkml:trace>
  <inkml:trace contextRef="#ctx0" brushRef="#br0" timeOffset="1401.121">7523 1,'0'571,"-29"-281,29 179,-58-104,48-277,4 49,13-108,-2 1,-2 0,0 0,-2 1,-2-1,0 0,-2 0,-4 12,-15 179,23-139,1-73</inkml:trace>
  <inkml:trace contextRef="#ctx0" brushRef="#br0" timeOffset="2840.656">100 2371,'40'17,"-23"-13,1-2,-1 0,1-1,0 0,0-1,-1-2,1 1,0-2,14-4,67-6,215-17,649 31,-688 26,11-15,-143 2,0-7,102-9,-69 0,625 2,-430 29,-104-18,-208-4,1-2,-1-3,1-2,47-7,60-6,133 10,-6-1,24-22,67-2,-59 0,-7-1,111-1,18 31,-448-1</inkml:trace>
  <inkml:trace contextRef="#ctx0" brushRef="#br0" timeOffset="3122.727">7890 1976,'-77'48,"-35"20,-12 9,0-4,11-5,16-9,10-6,9-6,15-6,7-2,9-1,2-3,5-3,9-6</inkml:trace>
  <inkml:trace contextRef="#ctx0" brushRef="#br0" timeOffset="4108.416">750 2060,'-39'29,"-36"24,-10 7,-1-1,10-6,8-12,11-8,10-5,9-3,1-5,1-1,3 1,2-4,6 1,13-2,7-4</inkml:trace>
  <inkml:trace contextRef="#ctx0" brushRef="#br0" timeOffset="6308.193">1145 1580,'0'29,"0"29,4 9,3-2,-1-8,-1-7,-1-9,-2-6,-1-4,0-3,-1-1,-1 0,1 0,0-5</inkml:trace>
  <inkml:trace contextRef="#ctx0" brushRef="#br0" timeOffset="6669.452">1004 1666,'58'-44,"1"3,3 3,1 3,30-11,-89 43,-1 0,1 1,0 0,-1 0,1 0,0 0,0 0,0 1,0 0,1 0,-1 0,0 0,0 1,1-1,-1 1,0 0,1 1,-1-1,0 1,0 0,1 0,-1 0,0 0,0 1,0 0,0-1,0 1,-1 1,1-1,-1 1,1-1,-1 1,0 0,0 0,0 1,0-1,-1 0,3 5,-2 7,0 0,-1 1,-1-1,0 1,-1-1,-1 1,-1 0,0-1,-1 0,0 1,-1-1,-1 0,0-1,-1 1,-1-1,0 0,-1-1,-1 0,0 0,0-1,-1 0,-1 0,0-2,-1 1,0-1,-10 6,-43 22,45-37</inkml:trace>
  <inkml:trace contextRef="#ctx0" brushRef="#br0" timeOffset="7605.963">1540 1891,'24'-8,"-1"-1,-1-1,1-1,-2 0,0-2,0-1,-1 0,-1-2,0 0,-1-1,-1-1,-1 0,0-1,-1-1,-13 15,1 0,-1-1,0 1,0 0,0-1,-1 0,0 1,0-1,0 0,-1 1,0-1,0 0,0 1,-1-1,0 0,0 1,-1-2,2 4,-1 1,1 0,-1 0,0 0,0 0,0 0,-1 0,1 0,0 1,-1-1,1 0,-1 1,1-1,-1 1,0-1,0 1,0 0,1 0,-1-1,0 2,-1-1,1 0,0 0,0 1,0-1,0 1,-1-1,1 1,0 0,0 0,0 0,-1 0,1 1,0-1,0 0,-1 1,1 0,0-1,0 1,0 0,0 0,0 0,-1 1,-9 6,1 1,0-1,0 2,1 0,0 0,1 1,0 0,0 0,2 1,-1 0,1 1,1-1,0 1,-3 13,-2-2,8-20,0 0,0 0,1 1,0-1,0 1,0 0,0 0,1-1,0 1,0 0,0 0,0 0,1 0,0 0,0 0,0 0,1 0,0 0,0 0,0 0,0 0,1 0,0-1,0 1,0 0,1-1,-1 0,1 1,0-1,0 0,0-1,1 1,0-1,-1 1,1-1,0 0,3 1,7 0,-1-1,1-1,0 0,1-1,-1 0,0-1,0-1,0 0,0-1,0-1,0 0,-1-1,1 0,-1-1,0 0,0-1,7-6,5-4,-2-2,0-1,-1-1,-1-1,-1-1,0 0,-2-2,-1 0,-1-1,12-26,-23 43,-2 4,0 0,-1 0,1 0,-1-1,1 1,-1-1,0 0,-1 1,1-1,-1 0,0 0,-1 0,1 0,-1 0,0 0,0 0,0 0,-1 0,0-4,-1 8,1 0,0 1,-1-1,1 1,-1-1,1 1,-1 0,1 0,-1-1,1 1,-1 0,1 0,-1 1,1-1,-1 0,1 0,-1 1,1-1,-1 1,1-1,0 1,-1-1,1 1,0 0,-1 0,1 0,0 0,0 0,0 0,0 0,0 0,0 0,0 1,0-1,0 0,1 1,-1-1,0 0,1 1,-1-1,1 1,0-1,-1 1,1-1,0 1,0-1,0 1,0-1,1 4,1-1,-1 0,1 0,0 0,0 0,0-1,0 1,1 0,0-1,0 0,0 0,0 1,0-2,0 1,1 0,-1-1,2 1,22 22,-22-17,-1 0,-1 1,1-1,-2 1,1 0,-1 0,0 0,-1 0,0 0,0 0,-1 1,-1-1,1 0,-1 0,-1 0,0 0,0 0,0 0,-5 8,-6 57,11-18,1-31</inkml:trace>
  <inkml:trace contextRef="#ctx0" brushRef="#br0" timeOffset="7853.44">2499 1750,'-9'29,"1"14,2 0</inkml:trace>
  <inkml:trace contextRef="#ctx0" brushRef="#br0" timeOffset="8090.421">2499 1383,'-9'10,"-4"2</inkml:trace>
  <inkml:trace contextRef="#ctx0" brushRef="#br0" timeOffset="8303.492">2725 1693,'-7'14,"1"-1,0 1,1 1,1-1,0 1,1-1,0 1,2 0,-1 0,2 0,0 0,1 0,2 13,-2-25,0-1,0 1,0-1,0 0,1 1,-1-1,1 0,-1 0,1 0,0 0,0 0,0 0,0-1,0 1,1-1,-1 1,0-1,1 0,-1 0,1 0,-1 0,1-1,-1 1,1-1,0 1,-1-1,1 0,0 0,-1 0,1 0,0 0,-1-1,1 1,-1-1,1 0,0 0,89-43,-83 37,-1-2,0 1,0-1,-1 0,0 0,0-1,-1 0,0 0,-1-1,0 1,-1-1,0 0,-1-3,0 8,-2 0,1-1,-1 0,0 1,0-1,-1 0,1 0,-2 1,1-1,-1 0,0 1,0-1,-1 0,0 1,0 0,0-1,-1 1,0 0,-1 0,1 0,-1 1,0-1,-1 0,1 3,0 1,0-1,0 1,0 0,-1 1,1-1,0 1,-1-1,1 1,-1 1,0-1,1 1,-1-1,0 1,1 1,-1-1,0 1,1-1,-1 1,1 1,-1-1,1 1,0-1,-1 1,1 1,0-1,0 0,1 1,-1 0,0 0,1 0,0 0,-1 1,1-1,1 1,-1 0,0 0,1 0,-1 3,-12 10</inkml:trace>
  <inkml:trace contextRef="#ctx0" brushRef="#br0" timeOffset="8790.923">3290 1637,'-13'16,"1"0,1 2,1-1,0 1,2 1,0-1,0 2,2-1,-1 8,6-25,1 1,0-1,-1 1,1 0,0-1,0 1,0-1,1 1,-1 0,0-1,1 1,0-1,0 1,0-1,0 1,0-1,0 1,0-1,1 0,-1 0,1 0,0 0,0 0,0 0,0 0,0-1,0 1,0-1,0 1,1-1,-1 0,0 0,1 0,-1 0,1 0,-1-1,1 1,0-1,-1 1,1-1,0 0,-1 0,1 0,-1-1,1 1,0-1,-1 1,1-1,-1 0,3 0,11-7,0 0,0-1,0 0,-1-1,0-1,-1 0,0-2,-1 1,-1-1,0-1,8-11,96-158,-104 164,-1 0,-1-1,-1-1,-1 1,0-1,-2 0,0-1,-1 0,-2 0,0 0,-1-18,-2 34,-1 1,0 0,0 0,0-1,-1 1,0 0,0 1,0-1,0 0,-1 0,0 1,0 0,0-1,-1 1,1 0,-1 1,0-1,0 1,0-1,0 1,-1 0,0 1,1-1,-1 1,0 0,0 0,0 1,0-1,0 1,-1 0,1 1,0-1,0 1,-1 0,1 0,0 1,-1-1,1 1,0 0,0 1,0-1,-5 3,-4 3,1 0,-1 2,1-1,1 2,0-1,0 2,1 0,0 0,1 1,0 0,1 0,0 1,1 1,1-1,0 1,1 1,0-1,1 1,1 0,-1 8,3-12,1 1,0-1,0 1,2-1,-1 0,1 1,1-1,0 0,1 1,0-1,1 0,0-1,0 1,1-1,1 0,-1 0,2 0,-1-1,2 0,-1 0,1-1,0 0,1 0,0-1,8 5,4 1,1-1,0-1,0-1,1 0,1-2,0-1,0-1,0-1,0-1,1-1,0-2,0 0,2-1,36-1,-38 0</inkml:trace>
  <inkml:trace contextRef="#ctx0" brushRef="#br0" timeOffset="9090.223">4023 1609,'48'-10,"21"-2,3-1,-6 4,-9 2,-9-2,-9 0,-5 2,-5 2,-1 2,-6 2</inkml:trace>
  <inkml:trace contextRef="#ctx0" brushRef="#br0" timeOffset="9386.5">4080 1891,'48'-15,"20"-4,4 1,-10-1,-12 2,-8 5,-8 3,-8 5</inkml:trace>
  <inkml:trace contextRef="#ctx0" brushRef="#br0" timeOffset="9658.854">4051 2117,'48'-10,"21"-3,3-4,-6 1,-9 3,-9-1,-9 2,-5-2,-9 2</inkml:trace>
  <inkml:trace contextRef="#ctx0" brushRef="#br0" timeOffset="10409.349">5209 1553,'-75'154,"23"-52,34-73,2 1,2 0,0 2,2-1,2 2,-1 7,10-35,0 1,1-1,0 0,0 0,0 1,1-1,0 0,0 0,0 0,1 0,0 0,-1 0,2 0,-1 0,1-1,-1 1,1-1,0 0,1 1,-1-1,1-1,0 1,0-1,0 1,0-1,1 0,-1-1,1 1,-1-1,1 0,0 0,0 0,0-1,0 0,1 0,-1 0,0 0,0-1,1 0,-1 0,4-1,-1 1,0-1,0 1,0-2,0 1,-1-1,1 0,0-1,-1 0,0 0,0 0,0-1,0 0,0-1,-1 1,6-6,1-4</inkml:trace>
  <inkml:trace contextRef="#ctx0" brushRef="#br0" timeOffset="10861.073">4842 1580,'27'-13,"2"2,0 0,0 2,0 1,1 1,0 2,18-1,-41 7,0 0,0 0,0 1,0 0,0 0,0 0,-1 1,1 0,-1 0,0 1,1 0,-2 0,1 0,0 1,-1 0,0 0,0 0,0 1,-1 0,0-1,0 2,1 1,0 1,1-1,0-1,1 1,-1-1,1 0,1 0,-1-1,1 0,0-1,1 0,-1 0,2 0,-2-3,1 1,1-2,-1 1,0-2,0 1,0-1,1 0,-1-1,0 0,0-1,0 1,0-2,0 1,0-2,-1 1,1-1,-1 0,0-1,0 1,0-2,-1 1,0-1,0 0,0-1,-1 0,0 0,0-1,7-12</inkml:trace>
  <inkml:trace contextRef="#ctx0" brushRef="#br0" timeOffset="11504.202">5604 2004,'-181'249,"343"-438,-160 187,0 1,0 0,0-1,1 1,-1 0,0 0,1 0,-1 0,0 0,1 1,-1-1,1 1,0 0,-1-1,1 1,-1 0,1 1,-1-1,1 0,-1 1,1-1,-1 1,1 0,-1 0,1 0,-1 0,0 0,0 0,0 1,0-1,0 1,0 0,0-1,0 1,0 0,-1 0,1 0,-1 0,1 1,-1-1,0 0,0 0,0 1,0-1,0 1,44 40,-41-42,0 0,0 1,-1-2,1 1,0 0,0-1,0 0,0 0,0 0,0 0,0-1,0 1,0-1,0 0,0 0,0-1,0 1,-1-1,1 1,-1-1,1-1,-1 1,0 0,0-1,0 0,0 1,0-1,0 0,-1 0,0-1,2-1,55-115,-51 95</inkml:trace>
</inkml:ink>
</file>

<file path=ppt/ink/ink6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6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1,'5'14,"1"19,0 9,-1 2,-1-1,-7-9,-2-5,-1-2,1-1,1-1,2 1,0 0,-3 1,-1 1,0-5</inkml:trace>
  <inkml:trace contextRef="#ctx0" brushRef="#br0" timeOffset="583.665">1 479,'38'5,"47"-3,13-7,-1-3,-11 1,-16-4,-15 0,-12 2,-8 2,-11 3</inkml:trace>
  <inkml:trace contextRef="#ctx0" brushRef="#br0" timeOffset="2520.478">903 395,'-245'344,"347"-459,6 5,30-20,-137 129,-1 0,0 0,1 0,-1 0,1 1,-1-1,1 0,-1 0,1 1,0-1,-1 0,1 1,0-1,-1 1,1-1,0 1,0-1,0 1,-1-1,1 1,0 0,0 0,0-1,0 1,0 0,0 0,0 0,0 0,-1 0,1 0,0 0,0 0,0 0,0 1,0-1,0 0,0 0,0 1,-1-1,1 1,0-1,0 1,0-1,-1 1,1-1,0 1,-1 0,1-1,-1 1,1 0,-1 0,1 0,-1-1,1 1,-1 0,1 0,-1 0,0 0,0 0,0-1,1 1,-1 0,0 0,0 0,0 0,0 0,0 0,3 50,14 51,43 31,-57-116,-2-6</inkml:trace>
  <inkml:trace contextRef="#ctx0" brushRef="#br0" timeOffset="2800.859">791 649,'43'-5,"19"-6,4-1,-4 1,-9 2,-8 4,-11 1</inkml:trace>
</inkml:ink>
</file>

<file path=ppt/ink/ink6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1017,'38'-32,"151"-220,-24 102,-164 149,-1 0,1 0,-1 0,1-1,0 1,0 0,0 0,0 0,0 0,0 0,0 0,0 1,0-1,0 0,0 1,0-1,1 0,-1 1,0-1,0 1,1 0,-1-1,0 1,1 0,-1 0,0 0,1 0,-1 0,0 0,1 0,-1 0,0 1,1-1,-1 0,0 1,1-1,-1 1,0 0,0-1,0 1,0 0,0 0,1 0,-1 0,-1-1,1 1,0 1,0-1,0 0,0 0,-1 0,1 0,-1 0,1 1,-1-1,1 0,-1 1,0-1,1 0,-1 1,0-1,-12 133,-1-58,11-53,-1-10,2 0,0 0,0-1,1 1,1 0,0 0,1 0,0 0,1 2,-1-14,0 0,0 1,0-1,0 0,0-1,0 1,0 0,0-1,1 1,-1-1,0 1,0-1,0 0,1 0,-1 0,0 0,0 0,0-1,1 1,-1-1,0 1,0-1,0 0,0 0,0 0,0 0,0 0,0 0,-1-1,1 1,0-1,-1 1,1-1,-1 0,1 1,-1-1,0 0,1-1,-1 2,34-31,-1-2,-2-1,-1-1,-2-2,-1 0,-3-2,9-19,107-184,-119 215,-22 63,-39 156,35-8,-30-79,25-89</inkml:trace>
  <inkml:trace contextRef="#ctx0" brushRef="#br0" timeOffset="303.46">1327 368,'-62'99,"5"3,4 2,-8 31,60-132,-24 82,24-83,1 0,-1 1,1-1,0 0,0 1,0-1,0 0,0 1,1-1,-1 0,0 1,1-1,0 0,0 0,0 0,0 1,0-1,0 0,0 0,0 0,1-1,-1 1,1 0,0 0,-1-1,1 1,0-1,0 0,0 1,0-1,0 0,0 0,2 0,10 1,-1 0,1-1,-1-1,1-1,-1 0,1 0,-1-1,1-1,-1 0,0-1,0-1,-1 0,1 0,-1-1,0-1,3-2,10-5</inkml:trace>
  <inkml:trace contextRef="#ctx0" brushRef="#br0" timeOffset="722.855">1552 227,'2'-1,"99"-8,-98 9,-1-1,1 1,0 1,-1-1,1 0,-1 1,1-1,-1 1,1 0,-1 0,0 0,1 0,-1 0,0 0,0 1,0-1,0 1,0 0,0-1,0 1,0 0,-1 0,1 0,-1 0,1 0,-1 1,0-1,0 0,0 1,0-1,0 1,-1-1,1 1,-1-1,0 1,1 2,-2 2,-1-1,1 1,-1 0,0-1,-1 1,1-1,-1 0,-1 1,1-1,-1-1,0 1,0-1,-1 1,1-1,-5 3,-34 52,43-59,-1 0,0 0,1 0,0 1,-1-1,1 0,0 0,-1 1,1-1,0 0,0 1,0-1,0 0,0 0,1 1,-1-1,0 0,1 0,-1 1,0-1,1 0,-1 0,1 0,0 0,-1 0,1 0,0 0,0 0,0 0,0 0,0 0,0 0,0 0,0-1,0 1,0 0,0-1,0 1,0-1,1 1,-1-1,0 0,0 1,2-1,61 6,-60-6,115-3,-94 2</inkml:trace>
  <inkml:trace contextRef="#ctx0" brushRef="#br0" timeOffset="1151.889">2456 1,'-33'20,"2"1,0 2,2 1,0 1,2 1,1 2,1 1,2 1,0 0,2 2,2 1,1 0,1 2,2-1,2 2,1 0,1 1,2 0,2 0,2 1,1 0,0-17,2 1,0-1,2 1,0-1,1 0,1 1,2-1,0 0,1 0,1 0,0-1,2 0,0 0,2-1,0 0,4 4,-9-15,1-1,0-1,0 1,0-1,1 0,0 0,0-1,0 0,1 0,0-1,0 0,0 0,0 0,0-2,1 1,0-1,-1 0,1 0,0-1,0-1,0 1,7-2,2-5</inkml:trace>
  <inkml:trace contextRef="#ctx0" brushRef="#br0" timeOffset="2166.919">2823 170,'4'-9,"3"1,-1 7,-1 8,-2 9,-1 5,-1 5,0 2,-1 1,0 1,-1 0,1-1,0 0,0 0,0 0,4-6,3-6</inkml:trace>
  <inkml:trace contextRef="#ctx0" brushRef="#br0" timeOffset="2407.997">2540 566,'43'0,"34"0,8 0,0 0,-11 0,-12 0,-12 0,-10 0,-7 0,-4 0,-8 0</inkml:trace>
  <inkml:trace contextRef="#ctx0" brushRef="#br0" timeOffset="2756.685">2569 735,'-5'38,"-6"27,-2 8,2-4,3-9,2-15</inkml:trace>
  <inkml:trace contextRef="#ctx0" brushRef="#br0" timeOffset="3124.432">2766 763,'63'-1,"-33"-1,0 2,-1 1,1 1,0 2,18 4,-47-8,0 0,0 0,0 0,0 0,0 0,0 0,0 0,0 1,0-1,0 0,-1 0,1 1,0-1,0 1,0-1,0 1,0-1,-1 1,1 0,0-1,0 1,-1 0,1 0,-1-1,1 1,0 0,-1 0,0 0,1 0,-1 0,1-1,-1 1,0 0,0 0,0 0,1 0,-1 0,0 0,0 0,0 0,0 0,-1 0,1 0,0 0,0 0,-1 0,1 0,0 0,-1 0,1 0,-1-1,0 2,-40 37,40-38,-17 13,-2-1,1 2,0 0,2 2,0 0,0 0,-7 13,23-29,0 0,0 0,0 0,0 0,0 0,1 0,-1 1,0-1,0 0,1 1,-1-1,1 0,0 1,-1-1,1 0,0 1,0-1,0 1,0-1,0 0,0 1,0-1,0 1,0-1,1 0,-1 1,1-1,-1 0,1 1,-1-1,1 0,0 0,0 1,-1-1,1 0,0 0,0 0,0 0,0 0,1 0,-1-1,0 1,0 0,0 0,1-1,-1 1,0-1,1 1,-1-1,0 0,1 1,-1-1,1 0,-1 0,14 2,0-1,0-1,0 0,1-1,-1-1,-1 0,1-1,6-3,34-4,3-2,-38 4</inkml:trace>
</inkml:ink>
</file>

<file path=ppt/ink/ink6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05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0 707,'39'0,"21"0,1-5,-4-1,-9-1,-6 2,-11-3,-6 0,-7 0</inkml:trace>
  <inkml:trace contextRef="#ctx0" brushRef="#br0" timeOffset="278.05">226 537,'-9'39,"-4"17,1 3,2-2,8-7,3-7,3-11</inkml:trace>
  <inkml:trace contextRef="#ctx0" brushRef="#br0" timeOffset="2383.336">762 170,'30'-10,"-5"0,0 2,0 0,1 2,0 0,0 2,0 1,19 1,-43 2,0 0,1 0,-1 0,0 0,0 1,0-1,1 1,-1-1,0 1,0 0,0 0,0 0,0 0,0 0,0 0,-1 1,1-1,0 1,-1-1,1 1,-1-1,1 1,-1 0,0 0,0 0,0 0,0 0,0 0,0 0,0 0,-1 0,1 0,-1 0,1 1,-1-1,0 0,0 0,0 1,0-1,-1 0,1 0,0 0,-1 1,0-1,1 0,-1 0,0 0,0 0,0 0,0 0,-1 0,1-1,0 1,-1 0,1-1,-98 88,100-87,-1 0,1 0,0 0,-1-1,1 1,0 0,0 0,1-1,-1 1,0 0,0-1,1 0,-1 1,1-1,-1 0,1 1,-1-1,1 0,0 0,0 0,0-1,-1 1,1 0,0-1,0 1,0-1,0 0,0 1,0-1,0 0,1 0,0 1,1 0,92 36,-93-36,0 1,0 0,0-1,0 1,-1 0,1 1,-1-1,1 0,-1 1,0-1,0 1,0 0,0-1,0 1,-1 0,1 0,-1 1,0-1,0 0,0 0,0 0,-1 1,1-1,-1 0,0 1,0-1,0 1,-1 2,-3 1,-1 0,0-1,-1 1,0-1,0-1,0 1,0-1,-1 0,0 0,0-1,0 0,-1 0,1-1,-1 0,0 0,0-1,0 0,0 0,0-1,0 0,-1 0,-1-1,-16 3</inkml:trace>
  <inkml:trace contextRef="#ctx0" brushRef="#br0" timeOffset="2665.403">564 650,'48'10,"59"-7,21-3,3-3,-11-4,-21-3,-18 2,-18-3,-10 0,-9 3,-8 2,-4 2,-8 6,-9 4</inkml:trace>
  <inkml:trace contextRef="#ctx0" brushRef="#br0" timeOffset="2964.334">790 904,'0'39,"-4"17,-3 3,1-2,1-7,1-12</inkml:trace>
  <inkml:trace contextRef="#ctx0" brushRef="#br0" timeOffset="3363.202">988 961,'27'-1,"-17"0,1 0,-1 1,0-1,0 2,1 0,-1 0,0 1,0 0,0 0,0 1,-1 1,1 0,-1 0,0 1,6 3,-14-5,0 0,0 0,0 0,-1 0,1 0,-1 0,0 0,0 0,0 0,0 0,0 0,-1 0,1 0,-1 0,0 0,0 0,0 0,0 0,0 0,-1-1,1 1,-1 0,0-1,0 0,0 1,0-1,0 0,0 0,-1 0,1 0,-1 0,1-1,-1 1,0-1,1 1,-1-1,-1 0,-6 7,9-8,0 0,-1 1,1-1,0 0,0 1,-1-1,1 1,0 0,0-1,0 1,0 0,0 0,0-1,0 1,0 0,0 0,0 0,0 0,0 1,1-1,-1 0,0 0,1 0,-1 1,1-1,0 0,-1 0,1 1,0-1,0 0,-1 1,1-1,0 0,1 1,-1-1,0 0,0 1,0-1,1 0,-1 1,1-1,-1 0,1 0,-1 1,1-1,0 0,0 0,0 0,-1 0,1 0,0 0,0 0,0 0,0-1,1 1,-1 0,0 0,0-1,0 1,1-1,-1 1,0-1,0 0,1 1,0-1,16 3,0-1,0-1,1-1,-1 0,0-1,1-1,-1-1,0-1,7-2,-6-1</inkml:trace>
  <inkml:trace contextRef="#ctx0" brushRef="#br0" timeOffset="3747.793">1665 1,'24'33,"-1"0,-2 2,-1 0,-2 2,-2 0,-1 1,-2 0,-1 1,1 14,-5-24,-2 1,0 0,-2 0,-1 0,-2 1,-1-1,-1 1,-1-1,-2 0,-1 0,-2 0,-1-1,-1 0,-1 0,-1-1,-2 0,-1-1,-3 2,5-8,-2 1,-1-2,0 0,-1 0,-2-2,0 0,0-1,-2-1,0-1,-1 0,0-2,-14 6,11-9</inkml:trace>
</inkml:ink>
</file>

<file path=ppt/ink/ink6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10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0 598,'39'5,"26"2,8-1,-4-1,-9-2,-10 0,-14-2</inkml:trace>
  <inkml:trace contextRef="#ctx0" brushRef="#br0" timeOffset="265.001">29 824,'34'0,"25"-4,2-3</inkml:trace>
  <inkml:trace contextRef="#ctx0" brushRef="#br0" timeOffset="821.468">480 852,'425'-365,"-417"358,1-3,0 1,1 1,1 0,-1 0,1 1,0 1,1 0,-1 0,7-1,-17 6,0 1,1-1,-1 1,0 0,1-1,-1 1,0 0,1 0,-1 0,0 0,1 0,-1 0,0 0,1 0,-1 0,0 1,1-1,-1 1,0-1,1 1,-1-1,0 1,0 0,0 0,0-1,0 1,0 0,0 0,0 0,0 0,0 0,0 0,0 0,-1 1,1-1,0 0,-1 0,1 1,-1-1,0 0,1 1,-1-1,0 0,0 1,0-1,0 0,0 1,0-1,0 1,0-1,0 0,-1 1,-18 72,15-67,-1 1,1 0,1 0,-1 1,2-1,-1 1,1-1,0 1,1 0,0 0,0 0,1 0,0 0,1 0,0 0,0 0,1-1,0 1,0 0,1-1,0 1,1-1,0 0,4 5,-6-11,1 0,0 0,0-1,0 1,0-1,1 0,-1 0,0 0,0 0,1 0,-1-1,0 0,1 0,-1 0,1 0,-1 0,0 0,1-1,-1 0,0 0,0 0,0 0,1 0,-1 0,0-1,0 0,0 0,74-58,149-215,-170 218,-54 57,-1 0,0 0,1 0,-1 1,1-1,-1 1,0-1,0 1,1-1,-1 1,0 0,0 0,0 0,1-1,-1 1,0 0,0 0,-1 1,1-1,0 0,0 0,0 0,-1 1,1-1,-1 0,1 0,-1 1,1-1,-1 1,0-1,0 0,1 1,-1-1,0 1,0-1,0 0,-1 1,1-1,0 1,-1-1,1 0,0 1,-1-1,0 0,1 1,-1-1,-51 152,-7 43,57-172</inkml:trace>
  <inkml:trace contextRef="#ctx0" brushRef="#br0" timeOffset="1154.807">1919 260,'-194'381,"171"-314,23-65,0-1,0 1,0-1,0 1,0 0,1-1,-1 1,0-1,1 1,-1-1,1 1,-1-1,1 1,0-1,0 1,0-1,0 0,0 1,0-1,0 0,0 0,0 0,0 0,1 0,-1 0,0 0,1 0,-1-1,1 1,-1-1,1 1,-1-1,1 1,-1-1,1 0,0 1,-1-1,1 0,0 0,0-1,153-17,-47-2,-84 19</inkml:trace>
  <inkml:trace contextRef="#ctx0" brushRef="#br0" timeOffset="2019.256">254 852,'0'5,"0"-4,-4 4,-8 0,-5 0,-5-1,-4-2,-2 0,-1-1,10-6,12-2,7 1</inkml:trace>
  <inkml:trace contextRef="#ctx0" brushRef="#br0" timeOffset="3371.655">2230 34,'1'-2,"1"0,-1 0,1 0,-1 1,1-1,0 0,0 1,0-1,0 1,0 0,0 0,0 0,0 0,0 0,1 0,-1 1,0-1,1 1,-1-1,0 1,1 0,-1 0,0 0,3 0,-2 0,7-1,-1-1,0 0,0 0,-1 2,1-1,0 1,0 0,0 1,0 0,0 0,-1 1,1 0,0 0,-1 1,0 1,3 0,-10 0,0-1,0 0,-1 0,1 1,-1-1,0 0,0 0,0 1,0-1,-1 0,1 1,-1-1,0 0,0 0,0 0,0 0,0 0,-1 0,1 0,-1 0,0 0,0-1,0 1,0-1,-1 1,1-1,-1 0,1 0,-1 0,0 0,-2 0,-159 133,163-135,0 1,0-1,1 0,-1 1,0-1,0 1,1-1,-1 1,0-1,1 1,-1 0,0-1,1 1,-1 0,1-1,-1 1,1 0,-1-1,1 1,0 0,-1 0,1 0,0 0,0-1,0 1,0 0,-1 0,1 0,0 0,0 0,1-1,-1 1,0 0,0 0,0 0,0 0,1 0,-1-1,0 1,1 0,-1 0,1-1,-1 1,1 0,-1-1,1 1,0 0,-1-1,1 1,0-1,-1 1,1-1,0 1,0-1,-1 1,1-1,0 0,0 0,0 1,-1-1,1 0,1 0,58 5,-55-5,145-4,-125 4</inkml:trace>
  <inkml:trace contextRef="#ctx0" brushRef="#br0" timeOffset="3633.041">3190 63,'-168'142,"7"7,-12 27,164-166,-284 280,166-174,113-104</inkml:trace>
  <inkml:trace contextRef="#ctx0" brushRef="#br0" timeOffset="4205.045">2992 486,'243'-65,"-154"63,-87 2,0 0,0 1,0-1,0 1,0-1,0 1,-1-1,1 1,0 0,0 0,0 0,-1 0,1 0,-1 0,1 0,-1 1,1-1,-1 1,0-1,1 1,-1-1,0 1,0 0,0 0,0-1,-1 1,1 0,0 0,-1 0,1 0,-1 0,0 0,0 0,0 0,0 0,0 0,0 0,0 0,0 0,-1-1,0 2,-2 5,0-1,0 1,-1-1,-1 0,1 0,-1 0,0-1,-1 0,1 0,-1 0,-1 0,1-1,-1 0,0-1,0 1,0-1,-3 1,-59 47,68-51,0 0,0 0,0 0,0 0,0 0,0 0,0 0,0 0,0 1,0-1,1 0,-1 1,1-1,-1 0,1 1,-1-1,1 1,0-1,-1 1,1-1,0 0,0 1,0-1,0 1,1-1,-1 1,0-1,1 1,-1-1,0 0,1 1,0-1,-1 0,1 1,0-1,0 0,0 0,-1 0,1 1,1-1,-1 0,0 0,0-1,0 1,0 0,1 0,70 25,-60-22,-7-4,0 0,0 1,0 0,-1 0,1 0,0 1,-1-1,1 1,-1 0,0 1,0-1,0 1,0 0,0-1,0 2,-1-1,1 0,-1 1,0 0,0-1,0 1,-1 1,1-1,-1 0,0 0,0 1,-1-1,1 1,-1 0,0-1,0 1,-1 0,1 0,-1 0,0-1,0 1,-1 1,-3 3,0 0,0 0,-1-1,0 1,-1-1,1 0,-2 0,1-1,-1 0,0 0,-1-1,0 0,0 0,0 0,-6 2,-139 62,144-67,-114 28,119-31,-1 0,0 0,1 0,-1 0,1-1,-1 0,1 0,-1 0,1-1,0 1,0-1,0 0,0 0,0-1,0 1,0-1,0 0,1 0,0 0,0 0,0 0,0-1,0 0,0 1,1-1,0 0,-9-17</inkml:trace>
</inkml:ink>
</file>

<file path=ppt/ink/ink6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6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6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6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6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9:35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368 537,'0'-13,"0"33,0-1,-1 547,-25-259,-5 91,2 90,30-24,29-160,-61 104,33-148,49-58,-35 130,20-152,-25-1,-12-144,1-11</inkml:trace>
  <inkml:trace contextRef="#ctx0" brushRef="#br0" timeOffset="1819.649">1 2540,'54'-10,"0"3,1 1,0 4,30 2,65-4,103-23,-15 15,146-6,-83-7,29-3,222-2,-76 30,-206-27,116 15,-253 1,0 6,28 6,128-4,7-24,69-1,403 28,-431 0,-167-29,73 29,-231 0</inkml:trace>
  <inkml:trace contextRef="#ctx0" brushRef="#br0" timeOffset="5118.249">480 706,'284'0,"-142"28,-124-28,1 2,0 0,-1 1,1 1,-1 0,0 1,-1 2,1-1,14 10,19 17,-2 3,-1 1,-3 3,-1 2,-1 1,18 28,190 200,-92-50,-94-139,-3 2,42 77,-14 22,63 53,-23-34,-46-84,80 184,-35-56,-39-102,42 78,9-7,-109-174,-7-6,2-1,1-1,1-1,2-2,1-1,16 10,79 65,39-14,-124-71,110 33,-130-48,0 0,1-2,0 0,-1-1,1-2,0 0,-1-1,1-2,-1 0,0-1,0-2,0 0,3-3,215-82,-205 69,0-3,-2-1,-1-1,-1-2,-1-1,-2-1,-2-2,0 0,-3-2,7-15,127-147,-49 70,-83 96,-1-1,-1-1,-2-1,-1-1,-2 0,7-25,49-193,-16 39,-45 178,6-23,2 1,3 1,3 1,9-13,102-171,-34 38,-72 133,3 1,3 3,17-22,81-143,-61 90,60-56,-100 154,2 1,2 2,2 2,26-19,-28 23,37-36,103-76,9 41,-50 65,-127 41,-4 3</inkml:trace>
  <inkml:trace contextRef="#ctx0" brushRef="#br0" timeOffset="10651.103">6576 2259,'39'-18,"-11"13,0 0,0 2,0 1,0 1,0 1,12 3,25-1,246-2,-141-27,-31 25,-115 3</inkml:trace>
  <inkml:trace contextRef="#ctx0" brushRef="#br0" timeOffset="23125.313">2371 198,'-6'1,"1"1,-1 0,1 1,-1-1,1 1,0 0,0 0,0 0,1 1,-1 0,1 0,0 0,0 0,0 1,0-1,1 1,0 0,0 0,0 0,1 1,0-1,-2 5,-6 8,-138 242,46-65,91-172,0-5</inkml:trace>
  <inkml:trace contextRef="#ctx0" brushRef="#br0" timeOffset="23404.318">2004 170,'5'24,"6"18,6 5,1 1,1-8,3-6,2-5,-3-1,0-7,-4-1,0 1,-2 1,0 2,-2 1,-3-3</inkml:trace>
  <inkml:trace contextRef="#ctx0" brushRef="#br0" timeOffset="24025.847">2400 791,'51'-95,"30"-37,-80 131,-1 0,1 0,-1 0,1 1,-1-1,1 0,0 1,-1-1,1 1,0-1,0 0,-1 1,1 0,0-1,0 1,0-1,0 1,-1 0,1 0,0-1,0 1,0 0,0 0,0 0,0 0,0 0,0 0,0 0,0 1,-1-1,1 0,0 0,0 1,0-1,0 1,0-1,-1 0,1 1,0-1,0 1,-1 0,1-1,0 1,-1 0,1-1,-1 1,1 0,21 49,-13-27,-8-21,0-1,0 1,0 0,0-1,0 1,0-1,0 1,1-1,-1 1,0-1,1 0,-1 0,1 0,0 0,-1 0,1 0,0 0,0 0,0-1,-1 1,1-1,0 1,0-1,0 0,0 0,0 0,0 0,0 0,0 0,-1 0,1-1,0 1,0-1,0 1,0-1,-1 0,2 0,62-46,-56 39,101-92,-109 99,1 1,-1 0,0 0,0-1,0 1,0 0,0 0,0 0,1 0,-1 0,0 1,0-1,0 0,0 1,0-1,0 0,0 1,0-1,0 1,0 0,0-1,0 1,0 0,0-1,0 1,-1 0,1 0,0 0,0 0,-1 0,1 0,-1 0,1 0,-1 0,1 0,-1 0,0 0,0 0,1 0,-1 0,0 1,0-1,0 0,0 0,0 0,0 0,-1 0,1 1,0-1,0 0,-1 0,1 0,-1 0,1 0,-1 0,1 0,-1 0,0 0,1 0,-1-1,0 1,0 0,0 0,-2 9,0 0,1 0,0 0,1 0,0 1,0-1,1 0,1 1,0-1,1 6,3 3</inkml:trace>
  <inkml:trace contextRef="#ctx0" brushRef="#br0" timeOffset="24387.234">3331 198,'-29'33,"-14"22,0 5,8-2,9-7,9-6,13-12,7-6,7-8,7-7,1-1,1-2,4-3,1-2,-2-7,-1-2,-4-1</inkml:trace>
  <inkml:trace contextRef="#ctx0" brushRef="#br0" timeOffset="24719.262">3585 311,'-4'7,"-5"8,0 0,1 1,1 0,1 0,0 0,1 1,0 0,2 0,0 0,1 0,0 1,2-1,1 16,0-29,0 0,1 0,-1-1,1 1,0 0,1-1,-1 1,0-1,1 0,0 0,0 0,0 0,0 0,0 0,0-1,1 0,-1 1,1-1,0-1,0 1,-1 0,1-1,0 0,0 0,1 0,-1-1,0 1,0-1,0 0,0 0,1 0,6 0,-1 0,1-1,0-1,0 1,-1-2,1 1,-1-2,0 1,0-1,0-1,7-4,-6 3,-1-1,0 0,0-1,-1 0,0 0,0-1,0 0,-2-1,1 1,-1-2,0 1,-1-1,-1 0,1 0,-2-1,0 1,0-1,-1 0,0 0,-1-1,-1 1,1-3,-3 10,0 0,0 0,0 0,0 1,-1-1,0 0,0 0,0 1,0-1,-1 1,1 0,-1 0,-1 0,1 0,0 0,-1 1,0-1,0 1,0 0,0 0,0 0,-1 1,1 0,-1 0,1 0,-1 0,0 1,0-1,0 1,0 0,0 1,0-1,0 1,0 0,0 1,0-1,0 1,0 0,0 0,0 0,0 1,0 0,-3 2,-97 59,87-49</inkml:trace>
  <inkml:trace contextRef="#ctx0" brushRef="#br0" timeOffset="25135.818">4206 254,'-77'62,"75"-60,0 0,1 1,-1-1,1 0,-1 1,1-1,0 1,0-1,0 1,1 0,-1-1,0 1,1 0,0-1,0 1,0 0,0 0,0-1,0 1,1 0,-1 0,1-1,0 1,0 0,0-1,0 1,0-1,0 1,1-1,-1 0,1 0,0 1,1 0,22 24,-21-25,-1 1,1 0,-1 0,1 1,-1-1,0 1,0-1,-1 1,1 0,-1 0,0 0,0 1,0-1,0 0,-1 1,0-1,0 1,0-1,0 1,-1 0,0-1,0 1,0-1,0 1,-1 1,-4 3,0-1,-1 0,1-1,-2 1,1-1,-1 0,0 0,0-1,-1 0,0 0,0-1,0 0,-1-1,0 0,0 0,0 0,0-1,0-1,-1 0,1 0,-1 0,1-2,-1 1,0-1,1 0,-6-2,-8 3</inkml:trace>
  <inkml:trace contextRef="#ctx0" brushRef="#br0" timeOffset="26105.389">4544 57,'-33'45,"3"2,2 1,2 1,2 2,-5 17,24-53,0-1,1 0,0 1,1 0,1 0,0 0,1 0,1 0,0 0,1 0,1 0,0 0,1 0,0-1,2 1,-4-7,1-1,0 0,0 1,1-1,0 0,0-1,0 1,1 0,0-1,1 0,-1 0,1 0,0-1,1 1,-1-1,1 0,0-1,0 0,1 0,-1 0,6 2,8-2</inkml:trace>
  <inkml:trace contextRef="#ctx0" brushRef="#br0" timeOffset="26903.308">4600 594,'32'-3,"-1"-1,0-1,-1-2,1-1,-1-1,-1-2,0-1,9-6,-26 9,0 0,0-2,-1 1,0-1,-1-1,-1 0,1 0,-2-1,0 0,-1-1,0 1,-1-1,4-14,-8 27,-1-1,0 1,0 0,0-1,0 0,-1 1,1-1,0 1,-1-1,1 0,-1 1,0-1,1 0,-1 0,0 0,0 1,0-1,0 0,0 0,-1 1,1-1,0 0,-1 1,0-1,1 0,-1 1,0-1,0 0,0 1,0 0,0-1,0 1,0-1,0 1,0 0,-1 0,1 0,-1 0,1 0,-1 0,1 0,-1 0,1 0,-1 1,0-1,1 1,-1-1,0 1,0 0,1 0,-1-1,0 1,0 0,1 1,-1-1,0 0,0 0,1 1,-1-1,0 1,1 0,-1 0,-7 4,0 1,1 1,0 0,0 0,1 0,0 1,0 0,1 0,0 1,0 0,1 0,0 0,1 1,-3 6,6-12,-1 1,0 0,1-1,0 1,0 0,1 0,-1-1,1 1,0 0,1 0,-1 0,1-1,0 1,0 0,0 0,0-1,1 1,0-1,0 1,0-1,1 0,0 0,-1 0,1 0,0 0,1-1,-1 0,1 1,0-1,-1 0,1-1,1 2,5 0,0 0,-1-1,1 0,0-1,1 0,-1 0,0-1,1 0,-1-1,0 0,1-1,-1 0,0 0,1-1,-1-1,0 0,0 0,-1-1,1 0,-1 0,0-1,0-1,0 0,-1 0,0 0,0-1,0 0,-1-1,0 1,-1-2,0 1,0-1,0 1,2-9,-6 14,0 1,0-1,-1 0,1 0,-1 0,0 0,0 0,0 0,0 0,-1-1,1 1,-1 0,0 0,0-1,0 1,0 0,-1 0,1-1,-1 1,-1 3,1 0,0 0,-1 1,1-1,-1 1,1-1,0 1,-1-1,1 1,0 0,0 0,0-1,-1 1,1 0,0 0,0 0,0 1,0-1,1 0,-1 0,0 0,0 1,1-1,-1 0,1 1,-1-1,1 0,-1 1,1-1,0 0,-28 79,27-78,1 0,0 1,0-1,0 0,0 1,0-1,0 0,1 1,-1-1,1 0,-1 1,1-1,0 0,0 0,0 0,0 0,0 0,1 0,-1 0,1 0,-1 0,1 0,0-1,-1 1,1-1,0 1,0-1,0 0,0 0,0 0,0 0,1 0,-1 0,1 0,8 1,0 0,0-1,0 0,0-1,0 0,0 0,0-1,0-1,0 0,-1 0,1-1,-1-1,1 0,-1 0,0-1,0 0,-1 0,0-1,0-1,0 1,-1-2,1 1,-2-1,1-1,9-9,-4 5,-1 0,0 0,0-2,-1 1,-1-1,-1-1,0 1,-1-2,-1 1,0-1,-1 0,2-10,-8 25,0 0,0 0,0 1,0-1,0 0,0 0,-1 1,1-1,0 0,-1 0,0 1,1-1,-1 1,0-1,0 0,0 1,0 0,0-1,0 1,0-1,0 1,-1 0,1 0,0 0,-1 0,1 0,-1 0,1 0,-1 0,0 1,1-1,-1 1,0-1,1 1,-1-1,0 1,0 0,0 0,1 0,-1 0,0 0,0 0,1 1,-1-1,0 1,1-1,-1 1,0-1,1 1,-1 0,1 0,-1 0,1 0,-1 0,1 0,0 0,-1 1,1-1,0 0,0 1,-1 0,-8 6,0 1,0-1,1 2,0-1,1 1,0 1,0-1,1 1,1 0,0 1,0 0,1 0,0 0,2 1,-1-1,1 1,1 0,0 0,1 0,1 0,0 6,1-15,0 1,0-1,1 1,-1-1,1 0,0 1,1-1,-1 0,1-1,0 1,0 0,0-1,0 1,0-1,1 0,-1 0,1-1,0 1,0-1,0 0,0 1,1-2,-1 1,1-1,-1 1,1-1,-1 0,1-1,-1 1,1-1,0 0,0 0,20 2</inkml:trace>
  <inkml:trace contextRef="#ctx0" brushRef="#br0" timeOffset="27493.798">5758 481,'-18'12,"4"-2,0 0,1 0,0 1,0 1,2 0,-1 1,1 0,-5 10,15-23,0 1,1-1,-1 1,1-1,-1 1,1-1,-1 1,1-1,-1 1,1-1,0 1,-1 0,1-1,0 1,-1-1,1 1,0 0,0-1,0 1,-1 0,1 0,0-1,0 1,0 0,0-1,0 1,1 0,-1 0,0-1,0 1,0 0,0-1,1 1,-1 0,0-1,1 1,-1-1,1 1,-1-1,0 1,1 0,-1-1,1 1,0-1,-1 0,1 1,-1-1,1 1,0-1,-1 0,1 0,-1 1,1-1,0 0,0 0,-1 0,1 0,0 0,-1 0,1 0,0 0,-1 0,2 0,43-15,70-91,-113 105,-1 0,0 1,1 0,-1-1,0 1,1 0,-1-1,1 1,-1 0,1 0,-1 0,1 0,-1 1,0-1,1 0,-1 0,1 1,-1-1,0 1,1 0,-1-1,0 1,0 0,1 0,-1-1,0 1,0 0,0 0,0 0,0 1,0-1,0 0,-1 0,1 0,0 1,-1-1,1 0,0 1,-1-1,0 0,1 1,-1 0,14 16,-11-16,1 0,-1 0,1 0,0-1,-1 1,1-1,0 0,0 0,0-1,0 1,0-1,0 1,0-1,0-1,0 1,0 0,0-1,0 0,-1 0,1 0,0-1,0 1,-1-1,1 0,-1 0,1 0,-1 0,0 0,0-1,0 0,0 0,0 1,-1-2,1 1,-1 0,0 0,0-1,0 1,0-2,9-10</inkml:trace>
  <inkml:trace contextRef="#ctx0" brushRef="#br0" timeOffset="27842.618">6294 85,'-78'328,"65"-291,10-31,0 0,1 0,0 0,0 0,0 1,1-1,0 1,0-1,1 1,-1-1,1 1,1-1,0 3,1-6,1-1,0 1,-1-1,1 0,0 0,1 0,-1 0,0-1,0 1,1-1,-1 0,1 0,-1 0,1 0,-1-1,1 1,0-1,-1 0,1 0,-1 0,1-1,0 1,-1-1,1 0,-1 0,1 0,-1 0,0-1,3 0,47-26,-33 11</inkml:trace>
  <inkml:trace contextRef="#ctx0" brushRef="#br0" timeOffset="28087.663">6040 368,'38'0,"28"-5,11-1,-6-5,-12-1,-15 3</inkml:trace>
  <inkml:trace contextRef="#ctx0" brushRef="#br0" timeOffset="28310.11">6604 1,'15'57,"4"29,-1 5,-3-4,-5-12,-8-13,-5-14,-6-9,-7-6,-1-5,-2-7,-2-1,1-1,1-3,-2-4,2-4</inkml:trace>
</inkml:ink>
</file>

<file path=ppt/ink/ink6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6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6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5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4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03546.503">4173 1293,'17'121,"12"-5,-23-82,-1 1,-2 0,-2-1,-1 1,-2 17,0 24,1-3,0-73,0 0,0 1,0-1,0 0,0 1,0-1,0 0,0 0,0 0,0 0,0 0,0 0,0 0,0 0,0 0,0 0,0-1,0 1,0 0,0-1,0 1,0-1,1 1,-1-1,0 1,0-1,0 1,1-1,-1 0,0 0,1 1,-1-1,0 0,1 0,-1 0,0 0,-14-11,-17-15,-2 1,-1 2,-1 1,-16-6,44 26,7 3,-1 0,1 0,-1-1,0 1,1 0,-1-1,1 1,-1-1,1 1,-1-1,1 1,-1-1,1 0,0 0,-1 0,1 0,0 0,0 0,0 0,0 0,0-1,0 1,0 0,0-1,0 1,0-1,1 1,-1-1,1 1,-1-1,1 1,-1-1,1 1,0-1,0 0,0 1,0-1,0 1,0-1,1 0,-1 1,0-1,1 1,-1-1,1 1,-1-1,1 1,0-1,7-5,0 1,0 0,1 1,0 0,0 0,0 0,0 2,1-1,0 1,-1 0,1 1,0 0,6 0,225-4,-139 8,-29-1,-73 0,1 0,-1 1,-1-1,1 0,0 0,0 0,0 1,-1-1,1 0,0 0,-1 0,1 0,-1 0,1 1,-1-1,0 0,0 0,1 0,-1-1,0 1,0 0,0 0,0 0,0-1,0 1,0 0,0-1,0 1,0-1,0 1,0-1,-1 0,0 1,-1 1,-221 175,140-122,71-53</inkml:trace>
  <inkml:trace contextRef="#ctx0" brushRef="#br0" timeOffset="105210.678">3693 2027,'0'20,"1"0,1 0,0 0,2-1,0 1,1-1,1 0,1 0,1 0,0-1,8 11,-14-26,1 1,0-1,-1 0,1 0,0 0,1-1,-1 1,0-1,1 1,-1-1,1 0,0-1,0 1,0-1,-1 1,1-1,1 0,-1-1,0 1,0-1,0 1,0-1,0-1,1 1,-1-1,0 1,0-1,0 0,0 0,0-1,0 1,-1-1,1 0,119-75,-121 75,1-1,-1 0,1 1,0-1,0 1,0 0,0 0,1 0,-1 0,0 0,1 1,-1 0,1-1,-1 1,1 1,0-1,-1 0,1 1,0 0,0 0,-1 0,1 0,0 1,0-1,-1 1,1 0,0 0,-1 0,1 1,-1-1,0 1,1 0,-1 0,0 0,2 2,13 14,-14-14,0 1,0-1,1 1,0-1,0-1,0 1,0-1,0 1,1-2,-1 1,1-1,0 1,0-1,0-1,3 1,-3 0,0-1,0 0,-1-1,1 1,0-1,0 0,0 0,0-1,0 0,0 0,0 0,0-1,-1 0,1 0,-1 0,1-1,-1 0,0 0,0 0,0 0,0-1,-1 0,0 0,1 0,-1-1,-1 1,1-1,-1 0,0 0,0 0,0-1,-1 1,2-3,-3 4,0-1,0 1,0-1,0 1,-1-1,1 1,-1-1,0 1,-1-1,1 1,-1-1,0 1,0-1,0 1,-1 0,1-1,-1 1,0 0,0 0,-1-1,-11-8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6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4:4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621 311,'-7'-6,"-1"0,1 0,-1 1,0 0,0 0,-1 1,1 0,-1 0,0 1,0 0,0 1,-1 0,1 1,0 0,-1 0,1 1,-1 0,1 0,-1 1,-5 2,-188 56,172-47,20-9,1 0,0 0,0 0,0 1,0 0,1 1,0 0,0 1,0-1,1 2,0-1,0 1,0 0,1 1,0 0,-3 4,9-10,0 0,1 0,-1 0,0 0,1 0,-1 0,1 0,0 0,0 1,-1-1,1 0,1 0,-1 0,0 0,0 0,1 0,-1 0,1 0,0 0,0 0,-1 0,1 0,0 0,1 0,-1-1,0 1,0 0,1-1,-1 1,1-1,-1 0,1 1,0-1,0 0,-1 0,1 0,0 0,2 0,81 28,-77-27,55 21,-62-23,0 1,1 0,-1 0,0 0,0 0,0 0,0 0,0 1,0-1,0 0,0 0,0 1,0-1,-1 0,1 1,0-1,-1 1,0-1,1 1,-1-1,0 1,0 0,1-1,-1 1,0-1,-1 1,1-1,0 1,0-1,-1 1,1-1,-1 1,1-1,-1 1,0-1,1 1,-1-1,0 0,0 0,-1 1,-149 150,149-150,0 0,0 0,0 0,1 1,-1-1,0 0,1 1,0-1,-1 1,1-1,0 1,0 0,1-1,-1 1,1 0,-1 0,1-1,0 1,0 0,0 0,0 0,0-1,1 1,-1 0,1 0,0-1,0 1,0 0,0-1,0 1,1-1,-1 0,1 1,-1-1,1 0,0 0,0 0,0 0,0 0,0 0,1-1,-1 1,1-1,-1 1,1-1,-1 0,1 0,0 0,14 4,-1-1,1-1,0 0,0-2,1 0,-1 0,0-2,13-1,7 0,59-17,-77 13</inkml:trace>
  <inkml:trace contextRef="#ctx0" brushRef="#br0" timeOffset="903.681">1017 594,'-8'-2,"1"0,0 1,0 0,-1 1,1-1,0 1,-1 1,1-1,0 1,0 1,0-1,0 1,0 1,0-1,0 1,0 0,1 1,0-1,-1 1,1 1,1-1,-1 1,1 0,0 0,-2 3,-17 10,15-12,0 0,0 1,0-1,1 2,0-1,0 1,1 1,0-1,1 1,0 1,0-1,1 1,0 0,-2 7,6-14,1 0,0-1,0 1,0 0,1-1,-1 1,0 0,1-1,0 1,0-1,0 1,0-1,0 1,0-1,0 0,1 1,0-1,-1 0,1 0,0 0,0 0,0-1,0 1,0 0,0-1,0 1,1-1,-1 0,1 0,-1 0,1 0,0 0,86 10,-74-12,1-1,-1 0,1-1,-1-1,0 0,0-1,-1-1,1 0,-1-1,-1 0,1-1,-1-1,-1 0,1-1,-2 0,3-3,-10 4,0 0,0-1,-1 0,-1 0,1 0,-2 0,1 0,-1 0,-1-1,0 1,0 0,-1 0,0-1,-1 1,0 0,-1 0,2 6,1 1,-1-1,0 1,-1-1,1 0,-1 1,1 0,-1-1,0 1,0 0,0 0,-1 0,1 0,-1 1,0-1,0 1,1-1,-2 1,1 0,0 0,0 0,-1 1,1-1,-1 1,1 0,-1 0,1 0,-1 0,0 1,0-1,1 1,-1 0,0 0,0 0,1 1,-1 0,0-1,1 1,-2 1,-8 7</inkml:trace>
  <inkml:trace contextRef="#ctx0" brushRef="#br0" timeOffset="1286.5">960 707,'0'9,"0"9,5 5,1 4,5 2,0 1,-1 1,-3-2,-2-4</inkml:trace>
  <inkml:trace contextRef="#ctx0" brushRef="#br0" timeOffset="1604.119">1270 621,'-3'21,"0"0,1 0,1 0,1 0,1 0,0 0,2 0,0 0,2-1,5 15,-9-31,1 0,0-1,0 1,0 0,1-1,-1 0,1 1,0-1,0 0,0-1,0 1,0 0,1-1,-1 0,1 0,0 0,-1 0,1 0,0-1,0 0,0 0,0 0,0 0,1-1,-1 1,0-1,0 0,0 0,0-1,1 1,-1-1,0 0,0 0,0 0,0-1,0 1,-1-1,1 0,0 0,-1 0,1-1,-1 1,1-2,4-2,-1 0,0 0,0-1,0 0,-1 0,0-1,-1 1,0-1,0-1,0 1,-1-1,-1 0,1 0,-1 0,-1 0,0 0,0-1,-1 1,0-1,0 1,-1-1,-1 1,1-1,-3-8,-4-1</inkml:trace>
  <inkml:trace contextRef="#ctx0" brushRef="#br0" timeOffset="1816.033">1722 650,'-5'24,"-1"8</inkml:trace>
  <inkml:trace contextRef="#ctx0" brushRef="#br0" timeOffset="2002.815">1778 311,'0'0</inkml:trace>
  <inkml:trace contextRef="#ctx0" brushRef="#br0" timeOffset="2253.331">2089 114,'-18'85,"4"-23,3 1,2 0,2 23,9 234,-2-296</inkml:trace>
  <inkml:trace contextRef="#ctx0" brushRef="#br0" timeOffset="2752.271">2371 537,'0'19,"0"12,0 4,-5-3,-1-7</inkml:trace>
  <inkml:trace contextRef="#ctx0" brushRef="#br0" timeOffset="2999.993">2371 311,'0'0</inkml:trace>
  <inkml:trace contextRef="#ctx0" brushRef="#br0" timeOffset="3474.103">2653 1,'0'622,"-10"-549,10-73,0 0,1 0,-1 0,0 0,0 0,1 0,-1 0,0 0,1 0,-1 0,0 0,0 0,1 0,-1 0,0 1,0-1,1 0,-1 0,0 0,0 0,1 0,-1 1,0-1,0 0,0 0,1 0,-1 1,0-1,0 0,0 0,0 1,1-1,-1 0,0 0,0 1,0-1,0 0,0 1,0-1,0 0,0 0,0 1,0-1,0 0,0 1,0-1,0 0,0 0,0 1,0-1,19-23,-19 22,18-20,0 0,1 1,1 1,1 1,0 0,2 2,0 0,0 2,2 1,-1 0,2 2,9-2,-33 11,-1 1,1 0,0 0,0 0,0 0,0 0,0 0,0 1,0-1,0 1,0-1,0 1,0 0,1 0,-1 0,0 0,0 0,0 0,0 1,0-1,0 1,0-1,0 1,0 0,0 0,0 0,0 0,0 0,0 0,-1 0,1 1,0-1,-1 1,0-1,1 1,-1-1,0 1,1 0,-1 0,0 0,0 0,-1 0,1 0,0 0,-1 0,1 0,-1 0,1 0,-1 0,0 2,-4 15,0 0,-1-1,-1 1,0-1,-2-1,0 1,-1-1,-1-1,-11 16,16-24,-2 3,-1 1,0-1,-1-1,0 0,0 0,-2 0,1-1,-1-1,0 0,0-1,-1 0,0 0,-1-1,1-1,-7 2,14-6,0 0,-1-1,1 0,0 0,0 0,-1-1,1 0,0 0,0 0,0 0,0-1,0 0,0 0,0-1,0 1,1-1,-1 0,1 0,-2-2,-9-6</inkml:trace>
  <inkml:trace contextRef="#ctx0" brushRef="#br0" timeOffset="4038.838">3076 763,'31'-10,"0"-1,-2-2,1-1,-2-1,0-1,-1-2,3-3,-22 16,0-1,0 0,-1 0,1-1,-2 0,1 0,-1 0,0-1,0 0,-1-1,0 1,-1-1,0 0,0 0,-1 0,0 0,-1 0,0-1,0 0,-1 1,0-1,-1 0,0 1,0-1,-2-5,1 12,0 0,0 0,0 0,0 1,-1-1,1 0,-1 1,0-1,1 1,-1 0,0 0,-1-1,1 1,0 1,0-1,-1 0,0 0,1 1,-1 0,0-1,1 1,-1 0,0 0,0 1,0-1,0 1,0-1,0 1,0 0,0 0,0 0,0 0,0 1,0-1,0 1,0 0,1 0,-1 0,0 0,0 0,1 1,-1-1,1 1,-1 0,1 0,0-1,-1 2,1-1,0 0,1 0,0-1,0 1,0 0,0 0,0-1,1 1,-1 0,0 0,1 0,0 0,-1 0,1 0,0-1,0 1,0 0,0 0,1 0,-1 0,0 0,1 0,-1 0,1 0,0-1,-1 1,1 0,0-1,0 1,0 0,1-1,-1 1,0-1,0 1,1-1,-1 0,1 0,-1 0,1 1,0-1,-1-1,1 1,0 0,1 0,84 29,-82-29,4 1,-4-2,1 1,-1 0,1-1,-1 2,0-1,0 1,0 0,0 0,0 0,0 1,0-1,-1 1,1 0,-1 1,0-1,0 1,0 0,-1 0,1 0,-1 0,0 1,0-1,0 1,0 2,-1 2,-1-1,-1 1,1-1,-2 1,1-1,-1 1,0 0,-1-1,0 0,0 1,-1-1,0 0,0 0,-2 1,-10 31,15-39,-1 1,0-1,1 0,-1 1,1-1,0 0,-1 1,1-1,0 1,0-1,0 0,0 1,0-1,0 1,0-1,0 0,0 1,1-1,-1 1,1-1,-1 0,1 1,-1-1,1 0,0 0,0 0,0 1,-1-1,1 0,0 0,0 0,0 0,1 0,-1-1,0 1,0 0,0 0,1-1,-1 1,0-1,1 1,-1-1,0 0,1 1,-1-1,1 0,0 0,12-3</inkml:trace>
  <inkml:trace contextRef="#ctx0" brushRef="#br0" timeOffset="4289.695">3726 537,'-5'29,"-2"14,1 0</inkml:trace>
  <inkml:trace contextRef="#ctx0" brushRef="#br0" timeOffset="4554.505">3782 255,'0'0</inkml:trace>
  <inkml:trace contextRef="#ctx0" brushRef="#br0" timeOffset="5203.866">4007 424,'-5'13,"0"0,1 0,0 1,1 0,0 0,1-1,1 1,0 1,1-1,0 0,1 0,1 0,0 0,1-1,1 1,1 4,-3-15,1 1,-1-1,1 0,-1 0,1 0,0 0,0 0,0 0,1-1,-1 0,1 1,-1-1,1 0,0-1,-1 1,1-1,0 0,0 0,0 0,0 0,0 0,1-1,-1 0,0 0,0 0,0-1,0 1,0-1,0 0,0 0,0 0,0-1,0 1,0-1,-1 0,1 0,-1 0,1-1,-1 1,0-1,0 0,0 0,0 0,-1 0,1 0,-1-1,0 1,11-22,-2 0,-1 0,-1-1,-1 0,-1 0,-1-4,5-45,-11 62</inkml:trace>
  <inkml:trace contextRef="#ctx0" brushRef="#br0" timeOffset="5653.064">4431 707,'27'-42,"-18"24,2 1,0 1,1-1,1 2,0 0,1 0,1 1,12-8,-26 21,-1 0,1 0,0 1,0-1,0 0,0 0,0 1,0-1,0 1,0-1,0 1,0 0,0-1,0 1,0 0,0-1,0 1,1 0,-1 0,0 0,0 0,0 0,0 1,0-1,0 0,1 0,-1 1,0-1,0 0,0 1,0 0,0-1,0 1,0-1,0 1,-1 0,1 0,0-1,0 1,0 0,-1 0,1 0,-1 0,1 0,0 0,-1 0,10 57,-7-33,-3-23,0-1,0 0,0 0,0 0,1 0,-1 0,0 0,1 0,-1 0,1 0,-1 0,1 0,-1 0,1 0,0 0,-1 0,1 0,0-1,0 1,0 0,0-1,0 1,-1 0,1-1,0 1,0-1,1 1,-1-1,0 0,0 1,0-1,0 0,0 0,0 0,0 0,0 0,0 0,1 0,-1 0,0 0,0-1,0 1,0 0,0-1,0 1,0-1,0 1,52-35,-39 23,8-4,-9 6,-1 1,1-1,0 2,1 0,0 1,0 0,1 1,0 1,0 0,0 1,4-1,-16 5,-1 1,1-1,0 0,-1 1,1-1,-1 1,1 0,-1-1,1 1,-1 1,0-1,1 0,-1 0,0 1,0 0,0-1,0 1,0 0,0 0,-1 0,1 0,-1 0,1 0,-1 0,0 1,0-1,0 0,0 1,0-1,0 1,-1-1,1 1,-1 0,0-1,0 1,0-1,0 1,0 1,16 48,-4-39</inkml:trace>
  <inkml:trace contextRef="#ctx0" brushRef="#br0" timeOffset="6985.021">0 1130,'503'-1,"-269"-24,77-4,113-2,-153 15,-209 10,1 3,0 3,-1 3,43 8,7-1,0-4,81-8,-43 0,771 2,-697-27,371 26,-312 0,-115-26,58-2,-86 29,-116 0</inkml:trace>
  <inkml:trace contextRef="#ctx0" brushRef="#br0" timeOffset="8471.115">2766 1074,'-22'540,"14"-339,9-200,-1 0,0 0,0 0,0 1,0-1,0 0,0 0,0 0,0 0,-1 0,1 0,0 1,-1-1,1 0,-1 0,1 0,-1 0,1 0,-1 0,0-1,1 1,-1 0,0 0,0 0,0-1,0 1,0 0,1-1,-1 1,0-1,0 1,-1-1,1 1,0-1,0 0,0 1,0-1,0 0,0 0,0 0,-1 0,1 0,0 0,0 0,0 0,0-1,0 1,0 0,0-1,0 1,0-1,0 1,0-1,0 1,0-1,0 0,0 1,0-1,0 0,1 0,-1 0,0 0,0 0,-16-6,-1 1,0 1,0 0,-1 1,1 1,-1 1,0 1,0 0,0 2,1 0,-5 1,-27 0,-235 9,12 6,-183-15,209-4,125 20,117-17,2 0,-1 0,1 1,-1-1,0-1,1 1,-1 0,0-1,0 0,0 0,1 0,-1 0,0-1,0 1,1-1,-1 0,0 0,1 0,-1-1,1 0,2 1,1-1,0 0,-1 0,1 0,0 0,0 0,0 0,1 0,-1 0,0 0,1 0,-1 0,1 0,0 1,0-1,-1 0,1 0,0 1,1-1,-1 1,0-1,0 1,1-1,-1 1,2-1,2-6,-3 5,135-229,-107 158,-5 95,70 146,-68-124,-2 2,-2 1,-3 1,-1 0,-3 2,0 3,6 55,-22-107,0 1,-1 0,1-1,0 1,0 0,0-1,0 1,-1 0,1-1,0 1,0 0,-1-1,1 1,-1-1,1 1,0 0,-1-1,1 1,-1-1,1 1,-1-1,0 0,1 1,-1-1,1 0,-1 1,0-1,1 0,-1 0,0 1,1-1,-1 0,0 0,1 0,-1 0,0 0,0 0,1 0,-1 0,0 0,1 0,-1 0,0-1,1 1,-1 0,0 0,1-1,-1 1,0 0,1-1,-1 1,1-1,-1 1,1-1,-1 1,1-1,-42-31,34 26,-57-44,-2 3,-2 2,-11 0,66 38,0 1,0 1,-1 0,0 1,0 1,0 0,0 1,0 1,-1 0,-5 1,-3 0</inkml:trace>
  <inkml:trace contextRef="#ctx0" brushRef="#br0" timeOffset="16526.038">5447 707</inkml:trace>
  <inkml:trace contextRef="#ctx0" brushRef="#br0" timeOffset="16774.651">5419 340,'0'0</inkml:trace>
</inkml:ink>
</file>

<file path=ppt/ink/ink6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5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385,'-67'0,"-186"11,79 25,173-36,0 0,0 0,0 1,0-1,0 0,0 0,0 1,0-1,0 0,0 1,0-1,0 1,1-1,-1 1,0-1,0 1,0 0,1-1,-1 1,0 0,1 0,-1 0,1-1,-1 1,1 0,-1 0,1 0,0 0,-1 0,1 0,0 0,0 0,-1 0,1 0,0 0,0 0,0 0,0 0,1 0,-1 0,0 0,0 0,1 0,-1 0,0 0,1 0,-1-1,1 1,-1 0,1 0,-1 0,1 0,0-1,-1 1,1 0,0-1,0 1,0 0,-1-1,1 1,1-1,14 11,2-1,-1 0,1-2,1 0,0-1,0-1,0-1,7 1,43 14,26 14,-111-13,-195 74,177-79,6-4,1 2,1 0,0 2,1 1,0 1,-17 17,40-34,-1 0,1 1,0-1,0 1,0 0,0 0,0 0,0 0,0 0,1 0,-1 0,1 1,-1-1,1 1,0-1,0 1,0-1,0 1,0-1,1 1,-1 0,1 0,0-1,0 1,0 0,0 0,0-1,1 1,-1 0,1-1,-1 1,1 0,0-1,0 1,1-1,-1 1,0-1,1 0,-1 0,1 1,0-1,0 0,0 0,0-1,0 1,0 0,0-1,1 1,-1-1,0 0,1 1,1-1,160 6,-108-10,149 1,-182-2,-6-2</inkml:trace>
  <inkml:trace contextRef="#ctx0" brushRef="#br0" timeOffset="3087.758">1 864,'0'-225,"7"196,1 0,2 0,0 1,2 1,1 0,1 1,1 0,1 1,2 0,0 2,2 0,20-18,-16 13,8-6,2 1,1 2,2 1,24-14,-61 43,12-8,-8 5,0 0,0 0,0 0,1 0,-1 1,1-1,0 1,0 0,0 1,0-1,0 1,1 0,-1 1,1-1,-1 1,1 0,0 0,-1 1,1-1,0 1,0 1,-1-1,1 1,0 0,-1 0,1 1,-1-1,1 1,-1 0,2 2,-6-3,0-1,0 0,0 0,-1 0,1 0,0 0,0 0,0 0,-1 0,1 1,0-1,0 0,-1 1,1-1,0 0,0 1,-1-1,1 1,0-1,-1 1,1 0,-1-1,1 1,-1 0,1-1,-1 1,1 0,-1-1,0 1,1 0,-1 0,0-1,0 1,0 0,0 0,1 0,-1 0,0-1,0 1,0 0,0 0,-1 0,1-1,0 1,0 0,0 0,-1 0,1-1,0 1,-1 0,1-1,-1 1,1 0,-1-1,1 1,-1 0,1-1,-1 1,0-1,0 1,-17 2,1-1,-1 0,0-2,0 0,0-1,0 0,0-2,0 0,-9-4,-133-48,159 55,0-1,1 1,-1-1,0 1,0 0,0-1,1 1,-1 0,0 0,0 0,0-1,0 1,0 0,1 0,-1 0,0 0,0 1,0-1,0 0,0 0,1 0,-1 1,0-1,0 0,0 1,1-1,-1 1,0-1,1 1,-1-1,0 1,1-1,-1 1,0 0,1-1,-1 1,1 0,0-1,-1 1,1 0,-1 0,1 0,0-1,0 1,-1 0,1 0,0 0,0 0,0-1,0 1,0 1,7 52,-3-38,25 172,-13-93,-16-95,0 1,0-1,1 1,-1 0,0-1,0 1,0-1,1 1,-1-1,0 1,1-1,-1 1,1-1,-1 1,0-1,1 1,-1-1,1 0,-1 1,1-1,-1 0,1 1,0-1,-1 0,1 0,-1 0,1 1,-1-1,1 0,0 0,-1 0,1 0,0 0,-1 0,1 0,-1 0,1 0,0-1,-1 1,1 0,-1 0,1 0,-1-1,1 1,-1 0,1-1,-1 1,1 0,-1-1,1 1,-1-1,1 1,-1-1,0 1,1-1,-1 1,0-1,1 1,-1-1,0 0,26-38,-23 34,14-24,0 1,2 0,1 2,1 0,2 2,0 0,24-18,51-46,-93 76,-4 1</inkml:trace>
  <inkml:trace contextRef="#ctx0" brushRef="#br0" timeOffset="13282.281">2540 526,'15'0,"9"0,5 0,3 0,1 0,-1 0,0 0,-2 0,0 0,-2 0,1 0,-1 0,0 0,0 0,0 0,0 0,-9 0,-9 0</inkml:trace>
  <inkml:trace contextRef="#ctx0" brushRef="#br0" timeOffset="13832.58">2597 696,'1'2,"1"0,-1-1,1 1,-1 0,1 0,0-1,0 1,0-1,0 0,0 1,0-1,0 0,0 0,0 0,1-1,-1 1,0 0,1-1,-1 0,0 1,1-1,-1 0,1 0,1-1,-1 2,225 1,-30-30,-114 23,-60-1</inkml:trace>
  <inkml:trace contextRef="#ctx0" brushRef="#br0" timeOffset="14734.788">4065 300,'0'-2,"0"1,0-1,-1 0,1 0,0 1,-1-1,1 0,-1 1,1-1,-1 0,0 1,1-1,-1 1,0-1,0 1,0 0,-1-1,1 1,0 0,0 0,-1 0,1 0,0 0,-1 0,1 0,-1 0,0 0,1 1,-1-1,1 1,-1-1,0 1,0 0,1-1,-1 1,0 0,1 0,-1 0,0 1,0-1,1 0,-1 1,0-1,-1 1,-75 27,63-20,1 0,1 1,0 0,0 1,1 0,0 1,0 1,1 0,1 0,0 1,1 1,-6 10,3-3,2 0,0 0,1 1,1 1,1 0,1 0,-3 22,10-34,0-1,0 0,1 0,1 0,0 0,0 0,1 0,0-1,0 0,1 0,1 0,-1 0,1-1,1 0,0 0,0-1,0 1,1-2,0 1,0-1,1 0,0-1,0 0,0 0,0-1,1 0,0-1,0 0,0-1,0 0,0 0,0-1,2 0,26 1,0-1,1-2,-1-1,0-2,0-2,0-2,-1-1,0-2,28-12,-61 22,28-12,-1-1,0-2,-1 0,-1-2,6-6,-28 19,-1 1,-1-1,1-1,-1 1,1 0,-1-1,-1 0,1-1,-1 1,0-1,-1 1,0-1,0 0,0 0,-1-1,0 1,0-1,-1 1,0-1,0 1,-1-1,0 1,0-1,-1 0,0 1,-1-5,-5-3,-1 1,0 0,-1 0,-1 0,0 2,0-1,-1 1,-1 1,0 0,-1 0,0 2,-1-1,1 2,-2 0,1 0,-8-2,21 10,-22-13,-1 1,-1 1,0 0,0 2,-1 2,0 0,0 1,0 2,-1 1,0 0,0 2,0 2,-21 2,12 4</inkml:trace>
  <inkml:trace contextRef="#ctx0" brushRef="#br0" timeOffset="15271.151">3500 610,'765'0,"-312"-28,-351 18,-86 8,-4 3</inkml:trace>
  <inkml:trace contextRef="#ctx0" brushRef="#br0" timeOffset="43973.719">1355 442,'-1'33,"-1"1,-2-1,-1 1,-2-1,-2-1,-8 23,-68 144,63-137,24-62,-1 0,1 0,0 0,0 0,0 0,-1 0,1-1,0 1,0-1,-1 1,1-1,0 0,-1 1,1-1,-1 0,1 0,-1 0,0-1,1 1,-1 0,0 0,0-1,1 1,-1-1,0 1,-1-1,2 1,9-12,0-1,-1 0,-1 0,0-1,-1-1,0 1,-1-1,-1-1,2-11,23-50,82-137,-112 213,-1 1,1-1,0 1,0 0,0-1,-1 1,2 0,-1 0,0 0,0-1,0 1,0 0,1 0,-1 1,0-1,1 0,-1 0,1 1,-1-1,1 1,-1-1,1 1,-1 0,1-1,0 1,-1 0,1 0,-1 0,1 0,0 1,-1-1,1 0,-1 1,1-1,-1 1,1-1,-1 1,1 0,-1-1,0 1,1 0,-1 0,0 0,0 0,1 0,-1 0,0 1,0-1,0 0,0 1,-1-1,60 130,-33-59,-27-71,0 0,0 1,0-1,0 1,0-1,1 0,-1 1,1-1,-1 0,1 0,-1 1,1-1,0 0,0 0,0 0,-1 0,1 0,0 0,0 0,0 0,1 0,-1 0,0 0,0-1,0 1,1 0,-1-1,0 1,0-1,1 0,-1 1,1-1,-1 0,0 0,1 0,-1 0,0 0,1 0,-1 0,1 0,-1-1,0 1,1 0,-1-1,0 1,0-1,1 0,-1 1,0-1,0 0,0 0,0 0,0 0,0 0,0 0,0 0,0 0,0 0,0-1,118-197,-114 193,45-50,-49 54,1 1,-1 0,1 0,0-1,-1 1,1 1,0-1,0 0,-1 0,1 1,0-1,0 1,0-1,0 1,0 0,0-1,0 1,0 0,0 1,0-1,0 0,-1 1,1-1,0 1,0-1,0 1,0 0,-1 0,1-1,0 1,-1 1,1-1,0 0,0 1,2 3,-1 0,0 0,0 0,-1 0,1 0,-1 1,0-1,-1 1,1 0,-1-1,0 1,-1 0,1-1,-1 6,4 21,1-8,0 1,-2-1,-1 0,0 1,-2-1,-1 1,-1-1,-3 13,-1-12,1 1,2 0,0 0,2 0,0 0,2 0,3 13,-2-22,-2-5</inkml:trace>
  <inkml:trace contextRef="#ctx0" brushRef="#br0" timeOffset="44957.446">2173 893,'-142'271,"180"-358,108-103,-142 184,0 1,0-1,0 1,1 0,0 1,0-1,0 1,1 0,0 0,-1 1,1 0,0 0,1 0,-1 1,0-1,3 1,-6 3,0 0,-1 0,1 1,-1-1,0 1,1 0,-1-1,0 1,0 0,0 0,0 1,0-1,-1 0,1 0,-1 1,0-1,1 1,-1 0,0-1,0 1,-1 0,1-1,0 1,-1 0,0 0,0 0,0 0,0-1,0 1,0 0,-1 0,1 0,-1 0,2 11,21 110,7 14,-28-114,-1-25</inkml:trace>
  <inkml:trace contextRef="#ctx0" brushRef="#br0" timeOffset="45310.102">2118 1090,'19'-4,"11"-3,6 1,-4 6,-3 3,0 1,-2 0,0-6,1-2,-1-1,-4-4,-6-1</inkml:trace>
</inkml:ink>
</file>

<file path=ppt/ink/ink6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6:04.83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1 198,'169'22,"59"-45,43 24,-281-1</inkml:trace>
  <inkml:trace contextRef="#ctx0" brushRef="#br0" timeOffset="268.168">170 395,'39'-4,"21"-3,6 1,-3 1,-8 2,-9 1,-6 1,-12 5,-4 2,-2 0,-5 0</inkml:trace>
  <inkml:trace contextRef="#ctx0" brushRef="#br0" timeOffset="817.915">481 28,'55'34,"173"97,-223-129,-1 0,1 0,-1 0,0 0,0 1,0 0,0 0,0 0,0 0,-1 1,0-1,1 1,-2 0,1 0,0 0,-1 0,1 1,-1-1,0 1,-1-1,1 1,-1 0,0-1,0 1,0 0,-1 0,0 0,0 0,0-1,0 1,-1 0,0 0,0 0,0 0,-1-1,1 1,-1 0,-9 8,0-1,-1 0,0 0,0-1,-2-1,1 0,-1 0,-3 0,-19 14,-159 119,178-128</inkml:trace>
  <inkml:trace contextRef="#ctx0" brushRef="#br0" timeOffset="15306.937">1440 113,'-1'43,"13"169,-8-194,-5-13,1-1,0 1,0 0,1-1,-1 1,1 0,0-1,0 1,0-1,1 1,0-1,-1 0,2 0,-1 0,0 0,1 0,0 0,0 0,0-1,0 0,1 1,-1-1,1 0,0-1,-1 1,1-1,1 0,-1 1,0-2,0 1,1-1,-1 1,1-1,-1 0,1-1,0 1,9-5,-1-1,0 0,0-1,0 0,-1-1,1 0,-2-1,1-1,-1 1,-1-2,1 0,-2 0,1-1,-1 0,-1 0,0-1,-1 0,3-7,11 8,-10 43,-10-28,5 22,-6-20,0 1,0-1,1 0,0 1,0-1,0 0,1 0,0 0,0 0,1 0,-1 0,1-1,1 1,-1-1,1 0,0 0,0 0,0 0,1-1,-1 0,1 0,0 0,1 0,-1-1,0 0,1 0,0 0,0-1,0 0,0 0,6 1,-6-4,1-1,-1 1,0-1,0-1,0 1,0-1,0 0,-1 0,1-1,-1 0,0 0,0 0,0 0,-1-1,1 0,-1 0,0 0,-1-1,1 1,-1-1,0 0,0 1,-1-1,0-1,0 1,0 0,-1 0,1-5,13-27,14-49,-25 63</inkml:trace>
  <inkml:trace contextRef="#ctx0" brushRef="#br0" timeOffset="15853.402">2427 1,'-16'55,"12"-41,1 1,0-1,1 1,1-1,0 1,1 0,1-1,0 1,1-1,1 5,1-14,0-1,1 0,-1-1,1 1,-1-1,1 0,0 0,0 0,1 0,-1-1,0 0,1 0,-1-1,1 0,0 0,-1 0,1 0,0-1,0 0,0 0,-1-1,1 1,0-1,0 0,4-2,11 1,37 0,-33 1</inkml:trace>
  <inkml:trace contextRef="#ctx0" brushRef="#br0" timeOffset="16153.508">2287 423,'52'-5,"23"-1,3 0,-6-4,-12 1,-10 1,-10 2,-6 2,-4 2,-3 1,-5 1</inkml:trace>
  <inkml:trace contextRef="#ctx0" brushRef="#br0" timeOffset="16886.038">2371 593,'176'-25,"-175"25,1-1,-1 0,1 1,-1-1,1 1,-1 0,1-1,-1 1,1 0,0 0,-1 0,1 0,-1 0,1 0,-1 1,1-1,0 1,-1-1,1 1,-1-1,1 1,-1 0,0-1,1 1,-1 0,0 0,0 0,1 0,-1 1,0-1,0 0,0 0,0 1,0-1,-1 0,1 1,0-1,-1 1,1-1,-1 1,1-1,-1 1,0-1,1 1,-1 0,0-1,0 1,0-1,-1 1,1 0,0-1,0 1,-1-1,1 1,-1-1,0 1,1-1,-2 2,-93 92,16-24,78-70,0 0,0-1,0 1,0 0,0 0,0 0,0 0,1 0,-1 0,0 0,1 0,-1 0,0 0,1 1,0-1,-1 0,1 0,0 1,-1-1,1 0,0 0,0 1,0-1,0 0,0 0,0 1,1-1,-1 0,0 0,1 1,-1-1,0 0,1 0,0 0,-1 0,1 0,0 1,-1-1,1 0,0-1,0 1,0 0,0 0,0 0,0 0,0-1,0 1,0-1,0 1,1 0,-1-1,0 0,0 1,1-1,73 10,-49-12,0-1,-1-1,0-1,0-1,0-2,9-4,-4 3,-11 3</inkml:trace>
  <inkml:trace contextRef="#ctx0" brushRef="#br0" timeOffset="26557.456">3134 339,'4'0,"7"0,7 0,4 0,3 0,3 0,1 0,0 0,1 0,-1 0,0 0,-5 0</inkml:trace>
  <inkml:trace contextRef="#ctx0" brushRef="#br0" timeOffset="37664.066">5984 57,'-15'0,"-1"0,1 1,0 1,0 0,1 1,-1 1,0 0,1 1,0 1,0 0,1 1,-1 0,1 1,1 0,0 1,0 1,1 0,0 1,0 0,1 0,-3 6,3 0,-47 102,56-114,-1 0,1 0,1 0,-1 0,1 0,-1 0,2 0,-1 0,0 0,1 0,0 0,0 0,0 0,1-1,0 1,0 0,0-1,0 1,1-1,0 0,0 0,0 0,0 0,3 2,3 1,-1 0,1-1,1 0,-1-1,1 0,0 0,0-1,0 0,1-1,-1 0,1-1,0 0,0-1,0 0,-1 0,1-2,0 1,0-1,2-1,12-1,1-2,-1-1,0-1,-1-1,0-1,0-1,14-9,103-92,-134 105,0 0,-1 0,0-1,0 0,0 0,-1 0,0-1,0 1,-1-1,0-1,0 1,-1 0,0-1,-1 0,0 1,0-1,-1 0,0 0,0-3,-5 7,1 0,-1 0,0 1,0-1,0 1,-1 0,0 0,1 1,-1-1,0 1,-1 0,1 0,-1 1,1 0,-1 0,0 0,0 0,1 1,-1 0,0 0,0 1,0 0,0 0,-5 1,-15-3</inkml:trace>
  <inkml:trace contextRef="#ctx0" brushRef="#br0" timeOffset="38210.948">5447 254,'4'1,"95"20,1-5,0-4,53-3,433-11,-587 2</inkml:trace>
  <inkml:trace contextRef="#ctx0" brushRef="#br0" timeOffset="34594.419">3698 28,'0'1,"1"-1,-1 1,1-1,-1 1,1-1,-1 1,1-1,-1 1,1-1,-1 0,1 1,0-1,-1 0,1 0,0 1,-1-1,1 0,0 0,-1 0,1 0,0 0,-1 0,1 0,0 0,-1 0,1 0,0 0,-1-1,1 1,0 0,-1 0,1-1,0 1,-1 0,1-1,-1 1,1-1,-1 1,1-1,-1 1,1-1,-1 1,1-1,-1 1,0-1,1 1,-1-1,0 0,1 1,-1-1,0 0,0 1,0-1,0 0,0 1,1-1,-1 0,0 1,-1-1,1 0,0 1,0-1,0 0,0 1,0-1,-1 0,1 1,0-1,6 14,0 1,-1 1,-1-1,0 1,-1-1,0 1,-1 0,-1 0,-1 1,0-1,0 0,-2 5,1 9,-31 289,33-312,-1-6</inkml:trace>
  <inkml:trace contextRef="#ctx0" brushRef="#br0" timeOffset="35275.979">4008 113,'-76'62,"41"-38,29-21,0 0,0 1,0 0,0 0,1 0,0 1,0 0,0-1,0 2,1-1,0 1,0-1,0 1,1 0,0 0,-2 7,5-9,1 0,0 1,1-1,-1 0,1 0,-1 0,1 0,0 0,1 0,-1-1,1 1,-1-1,1 1,0-1,0 0,1 0,-1 0,1-1,-1 1,1-1,0 0,0 0,0 0,0-1,0 1,0-1,3 1,26 16,-29-16,0 1,-1 0,1 0,0 0,-1 0,0 1,0-1,0 1,0 0,-1 0,1 0,-1 0,0 0,0 1,-1-1,1 3,3 13</inkml:trace>
  <inkml:trace contextRef="#ctx0" brushRef="#br0" timeOffset="36143.088">4375 85,'-1'-1,"0"0,0 0,0 0,0 0,-1 0,1 0,0 0,-1 0,1 1,-1-1,1 0,0 1,-1 0,1-1,-1 1,0 0,1-1,-1 1,1 0,-1 0,1 1,-1-1,1 0,-1 0,1 1,-1-1,1 1,-1-1,1 1,-1 0,1-1,0 1,-1 0,1 0,-1 1,-6 2,0 0,0 1,1 0,-1 0,1 1,0 0,1 0,-1 1,1 0,1 0,-1 0,-2 6,6-10,0 1,0-1,0 1,0 0,1 0,0-1,0 1,0 0,0 0,0 0,1 1,-1-1,1 0,1 0,-1 0,0 0,1 0,0 0,0 0,0 0,0 0,1 0,-1-1,1 1,0 0,0-1,1 0,0 2,142 137,-142-137,0 1,0-1,-1 1,1-1,-1 1,-1 0,1 0,-1 0,0 0,0 0,-1 0,0 0,0 0,0 1,-1-1,1 0,-2 0,1 0,-1 0,0-1,0 1,0 0,-1-1,0 1,0-1,0 0,-1 0,0 0,0-1,0 1,0-1,-1 0,0 0,-4 3,0-1,-1-1,1 0,-1-1,0 0,0 0,0-1,0 0,-1-1,1 0,-1-1,1 0,-1-1,1 0,-11-1,18 1,1 0,0 0,0 0,-1-1,1 1,0 0,0-1,0 0,0 1,0-1,0 0,0 0,0 0,0-1,0 1,0 0,0-1,1 1,-1-1,1 1,-1-1,1 0,0 0,-1 1,1-1,0 0,0 0,0 0,1-1,-1 1,0 0,1 0,-1 0,1 0,0-1,0 1,0 0,0 0,0 0,0-1,1 1,-1 0,1 0,0-1,1-5,0 0,1 0,0 0,1 0,0 1,0-1,1 1,0 0,0 0,0 1,3-2,121-74,-110 73</inkml:trace>
  <inkml:trace contextRef="#ctx0" brushRef="#br0" timeOffset="36747.217">4629 311,'14'0,"15"0,7 0,2 0,0-5,-3-1,-1-1,-3 2,-1 2,-1 1,-1-4,0-1,0 1,0 1,0 2,0 1,-10 1,-7 1</inkml:trace>
  <inkml:trace contextRef="#ctx0" brushRef="#br0" timeOffset="37017.67">4686 480,'9'4,"14"3,6-1,4-1,1-1,0-2,-2-1,-1-5,-1-3,-1 1,0 0,-1-2,0-1,0 2,-5 2</inkml:trace>
  <inkml:trace contextRef="#ctx0" brushRef="#br1" timeOffset="48147.226">932 988,'75'13,"1"-4,1-3,-1-4,1-2,-1-4,6-5,379-20,-85 11,41 18,-179 2,-53 10,-131-6,0-2,0-3,0-2,11-3,18-7,0 4,1 4,0 3,0 4,13 6,36 2,1-5,83-7,-77-2,139-30,-132 8,140-6,474 31,-591-28,-144 26,-2 0</inkml:trace>
</inkml:ink>
</file>

<file path=ppt/ink/ink6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01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114 791,'0'-17,"0"21,-17 275,-6-63,15-198,3-24,0-33,9-3,1 1,1 0,3 0,1 0,2 1,2 1,2 0,1 1,2 1,1 1,2 0,2 2,23-27,-31 38,2 1,1 0,0 2,2 0,0 1,1 1,1 1,0 1,1 1,1 1,0 2,1 0,3 1,-27 9,1 1,0-1,0 1,1-1,-1 1,0 0,0 1,1-1,-1 0,0 1,1 0,-1 0,0 0,1 0,-1 0,0 1,1 0,-1-1,0 1,0 0,0 1,0-1,0 1,0-1,0 1,0 0,0 0,-1 0,1 0,-1 0,1 1,-1-1,0 1,0 0,0-1,0 1,-1 0,1 0,-1 0,0 0,0 1,1 6,-1 0,0 0,-1 0,0 0,-1 0,0-1,0 1,-1 0,-1 0,1-1,-2 1,1-1,-1 0,-1 0,1 0,-2 0,-2 3,-117 125,112-125,-1-1,-1 0,0-1,-1 0,0-2,0 0,0 0,-1-2,-1 0,-1 0,17-5,0 0,1 0,-1-1,0 1,0 0,1-1,-1 0,0 1,0-1,0 0,1 0,-1 0,0 0,0 0,0 0,0-1,1 1,-1-1,0 1,0-1,1 0,-1 1,0-1,1 0,-1 0,1 0,-1 0,1-1,-1 1,1 0,0 0,0-1,0 1,-1-1,2 1,-1-1,0 0,0 1,0-1,1 0,-1 0,1 1,-1-1,1 0,0 0,0 0,-1 0,2 1,-1-1,0 0,0 0,0 0,1 0,21-41,-8 26</inkml:trace>
  <inkml:trace contextRef="#ctx0" brushRef="#br0" timeOffset="1113.849">932 566,'4'106,"-4"-103,1 1,1-1,-1 0,0 0,1 0,-1 0,1 0,0 0,0-1,0 1,1-1,-1 1,0-1,1 0,0 0,-1 0,1 0,0 0,0 0,0-1,0 0,1 1,-1-1,0 0,0-1,1 1,-1-1,0 1,1-1,-1 0,13-3,-1 0,0-1,0 0,0-1,0-1,-1-1,0 0,0-1,-1 0,0-1,0 0,-1-1,-1 0,1-1,-2-1,2-1,7-6,-18 19,-1-1,0 0,1 0,-1 0,1 0,-1 1,1-1,-1 0,1 1,0-1,-1 0,1 1,0-1,-1 1,1-1,0 1,0-1,0 1,0-1,-1 1,1 0,0 0,0-1,0 1,0 0,0 0,0 0,0 0,0 0,-1 0,1 0,0 0,0 0,0 1,0-1,0 0,0 1,0-1,-1 0,1 1,0-1,0 1,-1-1,1 1,0 0,0-1,-1 1,1 0,-1-1,1 1,-1 0,1 0,-1-1,1 1,-1 0,0 0,1 0,-1 0,0 0,0 0,0-1,0 1,1 0,-1 1,1 4,1 0,0 0,0 0,1 0,0 0,0 0,0-1,1 1,0-1,0 0,0 0,1-1,-1 1,1-1,0 0,0 0,1-1,-1 0,1 1,0-2,0 1,0-1,0 0,0 0,2 0,0-1,1 0,-1-1,1 0,-1 0,1-1,-1 0,1 0,-1-1,0 0,0-1,0 0,0 0,0 0,-1-1,1 0,-1-1,0 0,0 0,-1 0,1-1,-1 0,-1 0,1-1,2-4,2 0,-2-2,0 1,1 0,1 0,0 1,1 0,0 1,0 0,1 1,1 0,-1 1,1 0,1 1,-1 1,1 0,1 1,-1 0,6 0,-17 5,0-1,0 1,0 0,0 0,-1 0,1 1,0-1,0 1,0 0,-1-1,1 1,0 1,-1-1,1 0,-1 0,0 1,1 0,-1-1,0 1,0 0,0 0,0 0,0 0,0 1,-1-1,1 0,-1 1,1-1,-1 1,0-1,0 1,0 0,0-1,-1 1,1 0,-1 0,0 0,1 5,-1 1,0-1,0 1,-1 0,0-1,-1 0,1 1,-2-1,1 0,-1 0,-3 6,3-7,0 0,-1 1,1-1,-2-1,1 1,-1 0,0-1,0 0,0 0,-1-1,0 0,0 0,-1 0,1 0,-1-1,0 0,0-1,0 1,-1-2,1 1,-8 1,15-4,0 0,0 0,0-1,1 1,-1 0,0 0,0 0,0-1,0 1,0 0,0 0,0 0,0-1,1 1,-1 0,0 0,0-1,0 1,0 0,0 0,0-1,0 1,-1 0,1 0,0-1,0 1,0 0,0 0,0 0,0-1,0 1,0 0,-1 0,1 0,0-1,0 1,0 0,0 0,-1 0,1 0,0 0,0-1,0 1,-1 0,1 0,0 0,0 0,0 0,-1 0,1 0,0 0,22-11,205-16,-205 19,0 0,-1-1,0-1,0-1,-1-1,0-1,-1 0,-1-2,0 0,-1-1,-1-1,0 0,-1-1,-1-1,-1 0,-1-1,0 0,-2-1,9-15,-3-1,0-1,-3 0,-1-1,6-34,2-19,-20 91,0 1,0-1,0 1,0-1,-1 1,1-1,0 1,0-1,-1 1,1-1,0 1,-1-1,1 1,0-1,-1 1,1 0,-1-1,1 1,0-1,-1 1,1 0,-1 0,1-1,-1 1,1 0,-1 0,0 0,1 0,-1-1,1 1,-1 0,1 0,-1 0,1 0,-1 0,0 0,1 1,-1-1,1 0,-1 0,1 0,-1 0,1 1,-1-1,1 0,-1 0,1 1,-1-1,1 1,-1-1,1 0,0 1,-1-1,1 1,0-1,-1 1,-26 23,13-4,1 0,1 1,1 1,0 0,2 0,1 1,-5 22,1-9,0-3,3-12,1-1,1 2,0-1,2 1,0 0,2 0,0 0,2 1,0-1,1 0,2 1,0-1,2 4,-3-21,1 0,0-1,0 1,0 0,0-1,1 1,0-1,-1 0,2 0,-1 0,0 0,1-1,0 1,0-1,0 0,0 0,0 0,1-1,-1 1,1-1,-1 0,1-1,0 1,0-1,0 0,0 0,0 0,0-1,0 1,4-2,10 0,-1 0,0-2,0 0,0-1,0-1,-1-1,16-7,153-81,-167 83,-18 13,0-1,0 0,0 0,-1 1,1-1,-1 0,1 1,-1-1,1 1,-1-1,0 1,1-1,-1 1,0-1,0 1,0-1,0 1,0-1,-1 1,1-1,0 1,-1-1,1 0,-1 1,0-1,1 0,-1 1,0-1,0 1,-1 4,1 0,0-3,-1 1,1 0,0 0,0 0,0 0,0 0,1 0,0 0,0 0,0 0,0 0,0 1,1-1,0 0,0 0,0-1,0 1,1 0,-1 0,1 0,0-1,0 1,1-1,-1 0,1 1,-1-1,3 1,12 4</inkml:trace>
  <inkml:trace contextRef="#ctx0" brushRef="#br0" timeOffset="3464.558">3641 566,'-15'3,"0"1,1 0,-1 2,1-1,0 2,1 0,-1 0,2 2,-1-1,1 2,0-1,1 2,0-1,0 2,2-1,-1 1,1 1,-3 7,9-17,1 1,-1 0,1 0,0 0,0 0,0 0,1 0,-1 1,1-1,0 1,0-1,1 1,-1-1,1 1,0-1,0 1,1-1,-1 1,1-1,0 1,0-1,0 1,1-1,0 0,0 0,0 0,0 0,0 0,1 0,0-1,0 1,0-1,0 0,0 0,1 0,-1 0,1 0,0-1,0 1,0-1,0 0,0-1,1 1,-1-1,0 0,2 1,10-4,0 0,-1-1,0 0,0-2,0 1,0-2,-1 0,1-1,-2 0,1-1,-1-1,0 0,-1-1,0 0,0-1,-1 0,-1-1,0 0,6-9,23-23,-2-2,-2-1,-2-2,-2-2,-2 0,-3-2,14-38,-35 76,1-1,-2 0,0 0,-1-1,-1 1,0-1,-1 0,-1-4,0 16,-1-1,0 0,0 0,0 0,0 1,-1-1,0 0,0 1,-1 0,1-1,-1 1,0 0,-1 0,1 1,-1-1,0 1,0 0,0 0,-1 0,1 0,-1 1,0 0,0 0,-4-2,5 3,0 1,1-1,-1 1,0 0,0 1,1-1,-1 0,0 1,0 0,0 0,0 0,0 0,1 1,-1 0,0 0,0 0,0 0,1 0,-1 1,1-1,-1 1,1 0,0 0,-1 0,1 1,-1 1,-69 81,68-78,-6 10,0 0,1 1,1 1,0 0,1 0,2 0,0 1,1 0,0 0,2 1,1-1,0 1,1-1,2 11,3-15,0 0,1-1,1 0,0 0,1 0,1-1,0 0,1-1,1 1,0-2,0 1,1-2,1 1,0-1,0-1,1 0,1-1,0-1,0 0,3 1,64 16,-57-22</inkml:trace>
  <inkml:trace contextRef="#ctx0" brushRef="#br0" timeOffset="3767.687">4318 453,'-8'21,"1"0,1 1,1 0,1 1,1-1,1 1,0 0,2-1,1 1,1 0,1 7,-2-26,0 1,0-1,0 0,0 0,1 1,0-1,0 0,0 0,0 0,0-1,1 1,0 0,-1-1,2 0,-1 0,0 0,0 0,1 0,0 0,-1-1,1 0,0 0,0 0,1 0,-1-1,0 1,0-1,1 0,-1-1,1 1,-1-1,0 1,1-1,-1-1,1 1,-1-1,1 1,-1-1,0-1,1 1,1-1,2-2,1 1,0-1,-1-1,0 1,0-1,0-1,0 0,-1 0,0 0,0-1,-1 0,0 0,0-1,-1 1,0-1,0-1,0 1,-1-1,-1 1,0-1,0 0,0-1,-1 1,-1 0,1-1,-2 1,1 0,-1-1,-1 1,1-1,-2 1,1-1,-1 1,-3-7,3 12,1 0,-1 0,0 0,-1 1,1-1,-1 1,1-1,-1 1,0 0,0 0,-1 0,1 1,-1-1,1 1,-1-1,0 1,0 1,0-1,0 0,0 1,0 0,0 0,0 0,0 1,-1-1,1 1,0 0,-1 0,1 0,0 1,-1 0,-8 0,1 1,0 1,0 0,0 1,0 0,0 1,1 1,0-1,0 2,-2 1,-9 7,4-2</inkml:trace>
  <inkml:trace contextRef="#ctx0" brushRef="#br0" timeOffset="4219.032">4742 509,'-3'9,"-2"4,0 1,1-1,1 1,0 0,1 0,0-1,1 2,1-1,0 0,1 0,0 0,2 0,-1-1,1 1,-2-12,0 0,0 0,0-1,0 1,0 0,0-1,0 1,0-1,1 1,-1-1,1 0,-1 0,1 1,-1-1,1 0,0 0,-1 0,1-1,0 1,0 0,0-1,-1 1,1-1,0 0,0 1,0-1,0 0,0 0,0 0,0 0,0-1,0 1,0 0,0-1,-1 0,1 1,0-1,0 0,64-41,87-96,-152 138,0 0,0 0,0 0,0 0,1 0,-1 0,0 0,0 0,0 0,0 0,0 1,0-1,0 0,1 1,-1-1,0 1,0-1,-1 1,1 0,0-1,0 1,0 0,0 0,0-1,-1 1,1 0,0 0,-1 0,1 0,-1 0,1 0,-1 0,1 0,-1 0,0 0,1 1,-1-1,0 0,0 0,0 0,0 0,0 0,0 0,0 1,0-1,-1 0,1 0,0 0,-1 0,1 0,-1 0,0 1,6 20,-4-20,-1 0,1 0,0 0,0 0,-1 0,1-1,1 1,-1 0,0-1,0 1,1-1,-1 1,0-1,1 1,0-1,-1 0,1 0,0 0,-1 0,1 0,0 0,0-1,0 1,0 0,0-1,0 0,0 1,0-1,0 0,0 0,0 0,0 0,0 0,0-1,0 1,0-1,0 1,0-1,0 0,-1 0,1 1,1-2,64-57,-62 53,0 0,-1-1,1 0,-1 0,0 0,-1-1,0 1,0-1,-1 0,0 0,0 0,-1 0,0 0,0 0,-1 0,0 0,0 0,-1-1,-5-9</inkml:trace>
  <inkml:trace contextRef="#ctx0" brushRef="#br0" timeOffset="4634.472">5363 734,'121'-181,"-121"180,0 0,0 0,1 0,-1 0,1 0,-1 0,1 0,-1 0,1 0,0 0,-1 0,1 0,0 0,0 0,0 1,0-1,0 0,0 1,0-1,0 1,0-1,0 1,0-1,0 1,0 0,0-1,0 1,0 0,0 0,1 0,-1 0,0 0,0 0,0 0,0 0,0 0,1 1,-1-1,0 0,0 1,0-1,0 1,0-1,0 1,0 0,0-1,0 1,0 0,-1 0,1 0,0-1,0 1,-1 0,1 0,-1 0,1 0,-1 0,1 0,-1 0,1 1,-1-1,0 0,0 0,1 0,-1 1,0 3,1 0,0 0,0 0,0 0,1 0,0 0,0 0,0 0,0-1,1 1,0-1,0 0,0 1,0-1,1-1,-1 1,1 0,0-1,0 0,1 0,-1 0,1 0,-1-1,1 0,0 0,0 0,0 0,0-1,0 0,0 0,0 0,0-1,0 0,3 0,1-3,0 0,-1 0,1-1,-1 0,0-1,0 0,0 0,-1-1,1 0,-2 0,1-1,0 0,-1 0,-1 0,1-1,-1 0,0 0,-1 0,0-1,0 1,-1-1,0 0,-1 0,0 0,3-13</inkml:trace>
  <inkml:trace contextRef="#ctx0" brushRef="#br0" timeOffset="7615.012">6407 876,'57'-37,"-43"23,91-93,-48 54,-33 28,1 2,1 1,1 1,1 1,0 1,2 2,2 0,-30 15,0 1,0 0,0 0,0 0,0 0,0 0,0 0,0 0,1 1,-1-1,0 1,0-1,0 1,1 0,-1 0,0 0,0 0,1 0,-1 1,0-1,0 1,1 0,-1-1,0 1,0 0,0 0,0 0,0 0,0 1,-1-1,1 0,0 1,0 0,-1-1,1 1,-1 0,0 0,1-1,-1 1,0 0,0 0,0 0,-1 1,1-1,0 0,-1 0,1 2,-1 168,0-164,0 0,0 0,-1 0,0 0,0-1,-1 1,0 0,0-1,-1 1,0-1,0 0,-1 0,0 0,0-1,0 1,-1-1,0 0,0 0,-1 0,0-1,0 0,0 0,-1-1,1 1,-1-1,0-1,-5 3,4-3,-1 0,0 0,0 0,0-1,0 0,0-1,0 0,-1-1,1 0,0 0,0-1,0 0,-1 0,1-1,0-1,0 1,1-1,-1-1,1 0,-1 0,1 0,1-1,-1-1,1 1,-1-1,1 0,1-1,0 1,0-1,0-1,0 1,0-3,5 7,0 0,0-1,1 1,-1 0,1-1,0 1,-1-1,2 1,-1 0,0-1,1 1,-1 0,1-1,0 1,0 0,0 0,1 0,0-1,8-13</inkml:trace>
  <inkml:trace contextRef="#ctx0" brushRef="#br0" timeOffset="12021.185">7226 424,'1'-1,"0"0,0 0,0 0,0 1,0-1,0 0,0 1,0-1,0 0,0 1,1 0,-1-1,0 1,0 0,0-1,1 1,-1 0,0 0,0 0,1 0,-1 0,0 0,0 1,1-1,-1 0,0 1,0-1,0 1,1-1,-1 1,0-1,0 1,0 0,0 0,0-1,0 1,0 0,-1 0,1 0,0 0,0 0,-1 0,1 0,0 0,5 5,0-1,0 1,-1 0,0 1,0-1,0 1,-1 0,0 1,0-1,0 1,-1-1,-1 1,1 0,-1 0,-1 0,1 0,-1 0,-1 1,1-1,-2 0,1 0,-2 7,-1 8,-2-1,0 0,-2 0,0-1,-1 0,-2 0,-7 12,2-12,16-39,12-15,1 0,2 2,1 0,1 1,2 1,0 0,3 2,11-12,-24 30,0 0,0 1,0 0,1 0,0 1,1 1,-1 0,1 1,5-2,-15 6,0 1,0-1,-1 0,1 1,0 0,0-1,0 1,0 0,0 0,0 0,0 0,0 0,-1 1,1-1,0 0,0 1,0-1,0 1,-1 0,1 0,0 0,0 0,-1 0,1 0,-1 0,1 0,-1 1,0-1,1 0,-1 1,0-1,0 1,0 0,0-1,0 1,0 0,-1 0,1-1,0 1,-1 0,1 1,7 83,-8-82,-28 197,27-201,1 1,-1-1,1 1,-1-1,1 1,0-1,-1 1,1 0,0-1,-1 1,1-1,0 1,0 0,-1-1,1 1,0 0,0-1,0 1,0 0,0-1,0 1,0 0,0-1,0 1,0 0,1-1,-1 1,0 0,0-1,1 1,-1-1,0 1,1 0,-1-1,0 1,1-1,-1 1,1-1,-1 1,1-1,-1 1,1-1,-1 0,1 1,0-1,-1 0,1 0,-1 1,1-1,0 0,-1 0,1 0,0 0,-1 1,1-1,0 0,-1 0,1-1,0 1,-1 0,1 0,0 0,-1 0,1 0,0-1,-1 1,1 0,-1-1,1 1,0 0,151-147,-132 127,-3 2,1 1,0 1,1 1,1 0,0 2,1 0,11-5,-31 18,-1-1,1 1,-1 0,1-1,0 1,-1 0,1-1,0 1,0 0,-1 0,1-1,0 1,0 0,-1 0,1 0,0 0,0 0,-1 0,1 0,0 0,0 1,-1-1,1 0,0 0,-1 1,1-1,0 0,-1 1,1-1,0 1,-1-1,1 0,-1 1,1 0,-1-1,1 1,-1-1,1 1,-1 0,1-1,-1 1,0 0,1-1,-1 1,0 0,0-1,0 1,0 0,1 0,-1-1,0 1,0 0,0 0,0-1,-1 1,1 0,0 0,0-1,0 1,-1 0,1 0,-14 48,-38 120,48-117,8-34</inkml:trace>
  <inkml:trace contextRef="#ctx0" brushRef="#br0" timeOffset="12936.058">8439 509,'-20'6,"1"0,0 2,0 0,1 1,0 1,1 0,0 2,0 0,2 1,-1 0,-6 9,19-20,0 1,0-1,1 1,-1 0,1 0,0 0,-1 1,1-1,1 0,-1 1,0-1,1 1,0 0,0-1,0 1,0 0,1 0,-1 0,1 0,0-1,0 1,0 0,1 0,-1 0,1 0,0-1,0 1,0 0,1-1,-1 1,1-1,0 1,0-1,0 0,1 1,-1-1,1-1,-1 1,1 0,0-1,0 1,0-1,1 0,-1 0,1 1,3-2,0 1,-1-1,1 0,0-1,0 1,-1-1,1-1,0 1,0-1,-1-1,1 1,-1-1,1 0,-1 0,0-1,1 0,-1 0,-1 0,1-1,0 0,-1 0,0-1,2 0,101-121,-36 20,-76 147,0-26,1-1,0 1,1-1,0 1,1 0,1 0,0 0,1 0,1 0,0-1,1 1,1 2,0-11,1-1,0 0,0 0,0 0,0-1,1 1,0-1,0-1,0 1,0-1,0 0,1 0,-1-1,1 0,0 0,0 0,0-1,0 0,0-1,0 1,0-1,0-1,0 1,3-2,17-2,0-2,0-1,0-2,-1 0,0-2,-1 0,0-2,-1-1,0-1,-1-1,-1 0,3-5,14-14,-1-3,-2 0,-1-2,-2-2,26-44,-47 67,-1-1,-1 0,-1-1,0 0,-2 0,0-1,3-20,-9 39,-1-1,1 1,-1 0,1-1,-1 1,0 0,0-1,-1 1,1 0,-1-1,0 1,0 0,0 0,0 0,0-1,-1 1,1 0,-1 1,0-1,0 0,0 0,0 1,0-1,-1 1,1 0,-1 0,1 0,-1 0,0 0,0 1,0-1,0 1,0-1,0 1,0 0,-1 1,1-1,0 0,-1 1,1 0,0 0,-1 0,1 0,0 0,-1 1,1-1,0 1,0 0,-1 0,-11 6,1 1,0 0,0 1,1 0,0 1,0 0,2 1,-1 1,1 0,1 0,0 1,-5 10,2-4,1-1,1 2,0-1,2 1,1 1,0 0,1 0,2 1,0-1,1 1,1 0,1 0,1 0,1 6,1-20,1-1,-1 0,2 0,-1-1,0 1,1 0,1-1,-1 1,1-1,0 0,0 0,1-1,-1 1,1-1,0 0,1 0,0-1,-1 0,1 0,1 0,-1 0,0-1,1 0,2 0,7 3,0 0,0-1,1-1,0-1,0 0,0-1,0-1,0-1,16-1,4-6,-1-1,0-2,0-2,-1-1,-1-2,0-1,-1-2,-1-1,0-2,-2 0,0-3,-2 0,-1-2,-1 0,-1-2,-1-1,-1-1,-2-1,-1-1,-2-1,5-13,-19 38,1 1,-2 0,1-1,-1 0,0 0,-1 0,0 0,0-1,-1 1,0 0,0-1,-1 1,0-1,-1-5,0 12,0 0,1 1,-1 0,0-1,0 1,0-1,-1 1,1 0,0 0,0 0,-1 0,1 0,0 0,-1 0,1 0,-1 0,1 0,-1 1,0-1,1 1,-1-1,0 1,1 0,-1 0,0 0,1 0,-1 0,0 0,1 0,-1 0,0 0,1 1,-1-1,0 1,1 0,-1-1,1 1,-1 0,1 0,-1 0,-63 36,43-21,1 1,2 1,-1 1,2 0,1 2,0 0,2 0,0 2,1 0,2 0,0 1,2 1,0 0,-2 14,10-29,1-1,0 1,0-1,1 1,0-1,1 1,0 0,1-1,0 0,0 1,1-1,0 0,1 0,-1-1,2 1,-1-1,2 1,-1-2,1 1,0 0,0-1,1 0,0-1,0 0,1 0,-1 0,1-1,1 0,-1 0,1-1,0-1,-1 1,2-1,-1-1,0 1,1-2,-1 1,1-1,-1-1,1 0,-1 0,1-1,0 0,75-21,-60 11</inkml:trace>
  <inkml:trace contextRef="#ctx0" brushRef="#br0" timeOffset="14417.801">10894 537,'-13'-5,"-1"1,1 1,-1 0,0 1,0 1,0 0,0 0,-1 2,1 0,0 0,0 1,0 1,1 0,-1 1,-10 5,17-6,1 0,-1 1,1 0,0 0,1 0,-1 1,1 0,0 0,0 0,0 1,1-1,0 1,0 0,0 1,1-1,0 0,0 1,0 0,1 0,0 0,1 0,-1 0,1 0,1 0,-1 0,1 1,1-1,-1 0,2 6,-1-10,0-1,0 0,1 0,-1 0,0 0,1 0,0-1,-1 1,1 0,0-1,0 1,0-1,0 1,0-1,0 0,0 0,0 0,0 0,1 0,-1-1,0 1,1-1,-1 1,1-1,-1 0,0 0,1 0,-1 0,1 0,-1-1,0 1,1-1,-1 1,0-1,2 0,79-39,-82 39,27-18,-2 0,-1-2,0-1,-2-1,0-1,7-11,-30 34,0 0,0 0,1 0,-1 0,0 0,1 0,-1 0,1 0,0 0,-1 0,1 0,0 0,-1 1,1-1,0 0,0 0,0 1,-1-1,1 0,0 1,0-1,0 1,0-1,0 1,0 0,0-1,1 1,-1 0,0 0,0 0,0 0,0 0,0 0,0 0,0 0,0 0,1 0,-1 1,0-1,0 0,0 1,0-1,0 1,0-1,0 1,0-1,-1 1,1 0,0-1,0 1,0 0,-1 0,1 0,0 0,-1 0,1 0,9 25,42 75,-50-99,0 1,0 0,0 0,1-1,0 1,-1-1,1 0,0 0,0 0,0 0,0-1,0 1,0-1,1 0,-1 1,1-2,-1 1,0 0,1-1,-1 1,1-1,-1 0,1 0,0-1,-1 1,0-1,1 1,-1-1,3-1,76-62,-58 40,-24 24,15-16,1 1,1 1,0 0,1 1,0 1,1 0,0 2,16-7,-33 16,0 1,1-1,-1 0,0 1,0-1,0 1,0 0,1 0,-1 0,0 0,0 0,0 0,1 0,-1 1,0-1,0 1,0 0,0 0,0 0,0-1,0 2,0-1,0 0,0 0,-1 1,1-1,0 1,-1-1,0 1,1 0,-1-1,0 1,0 0,1 0,-2 0,1 0,0 0,0 0,-1 0,1 1,-1-1,1 0,-1 0,0 2,4 99,-4-102,1-1,0 1,0 0,0 0,0 0,0-1,0 1,0 0,0-1,1 1,-1-1,0 1,0-1,0 0,1 0,-1 1,0-1,0 0,0 0,1 0,-1 0,0 0,0-1,1 1,-1 0,0 0,0-1,0 1,1-1,-1 1,0-1,0 0,0 1,0-1,0 0,0 0,0 1,0-1,-1 0,1 0,0 0,0 0,-1 0,1 0,-1 0,1-1,0 0,5-3,22-15,-9 4,1 1,1 1,0 0,1 2,1 1,0 1,23-8,-45 17,0 1,1-1,-1 1,0-1,1 1,-1 0,1-1,-1 1,0 0,1 0,-1 0,1 0,-1 0,0 0,1 0,-1 1,1-1,-1 0,0 1,1-1,-1 1,0 0,0-1,1 1,-1 0,0 0,0 0,0-1,0 1,0 0,0 1,0-1,0 0,-1 0,1 0,0 0,-1 1,1-1,0 0,-1 1,0-1,1 0,-1 1,0-1,0 1,0-1,0 0,0 1,0-1,0 1,0-1,0 0,-1 1,-21 75,21-76,0 0,-1 1,1-1,1 0,-1 1,0-1,0 1,0-1,1 1,-1-1,1 1,-1-1,1 1,0 0,-1-1,1 1,0 0,0-1,0 1,0 0,0-1,1 1,-1-1,0 1,1 0,0-1,-1 1,1-1,0 1,-1-1,1 1,0-1,0 0,0 1,0-1,1 0,-1 0,0 0,0 0,1 0,-1 0,1 0,-1 0,9-3,0-1,-1 1,0-2,1 1,-1-1,0-1,-1 1,1-1,-1-1,0 0,2-2,14-9,-5 5,-6 2,1 0,1 1,0 0,0 2,0 0,1 0,0 2,0 0,3 0,-17 5,0-1,0 1,0 0,0 0,0 0,0 0,0 0,0 1,0-1,-1 1,1-1,0 1,0-1,0 1,-1 0,1 0,0 0,-1 0,1 0,0 1,-1-1,0 0,1 1,-1-1,0 1,0-1,0 1,0-1,0 1,0 0,0 0,0 0,-1-1,1 1,-1 0,1 0,-1 0,0 0,0 0,0 0,0 0,0 0,0 0,0 0,-1-1,0 2,-20 94,19-93,-3 14,3-4</inkml:trace>
  <inkml:trace contextRef="#ctx0" brushRef="#br0" timeOffset="14917.6">12475 509,'-10'8,"1"1,-1 0,1 0,1 1,0 0,0 1,1-1,1 2,0-1,0 0,1 1,0 0,1 1,1-1,0 1,0-1,2 1,-1 1,3-11,-1 0,1 0,0-1,0 1,1-1,-1 1,0-1,1 1,-1-1,1 0,0 0,0 0,0 0,0 0,0 0,0 0,1-1,-1 1,0-1,1 0,-1 1,1-1,0 0,-1-1,1 1,0 0,0-1,-1 1,1-1,0 0,0 0,2-1,91-14,-88 13,0-1,0 1,-1-2,1 1,-1-1,0 0,0 0,0-1,-1 0,0 0,0-1,0 0,0 0,-1 0,0-1,0 1,-1-1,0 0,0-1,-1 1,1-1,-2 1,1-1,-1 0,0 0,-1 0,0 0,0 0,-1-1,0 1,0 0,-1 0,0 0,0 0,-3-8,0 12,1 0,-1 0,0 0,0 1,-1-1,1 1,-1 0,1 0,-1 1,0-1,0 1,0 0,0 0,-1 1,1 0,-1 0,1 0,0 0,-1 1,1 0,-1 0,1 1,-1-1,-3 2,6-2,-22 1</inkml:trace>
  <inkml:trace contextRef="#ctx0" brushRef="#br0" timeOffset="19721.163">12786 509,'103'-17,"-101"18,0 0,0 1,-1-1,1 0,0 1,-1 0,1-1,-1 1,0 0,1 0,-1-1,0 1,0 0,0 0,-1 0,1 1,0-1,-1 0,1 0,-1 0,0 0,0 1,0-1,0 0,0 0,0 0,0 1,-1-1,1 0,-1 0,0 0,1 0,-1 0,0 26,0-23,1 0,0 0,1-1,-1 1,1 0,0 0,0-1,0 1,1 0,0-1,0 0,0 1,0-1,1 0,-1 0,1 0,0 0,0 0,1-1,-1 0,1 1,0-1,0-1,0 1,0 0,0-1,0 0,1 0,-1 0,1-1,-1 1,1-1,0 0,0 0,-1-1,1 0,0 1,0-2,0 1,4-1,4-5,0-1,-1 0,0 0,0-1,-1-1,0 0,0 0,-1-1,-1-1,1 0,-2 0,1-1,-2 0,1 0,-2 0,0-1,0 0,0-4,3-45,-14 61,1 6</inkml:trace>
  <inkml:trace contextRef="#ctx0" brushRef="#br0" timeOffset="20223.534">13350 650,'20'-20,"52"-71,-37 22,-33 119,-1-44,1-1,0 1,0-1,1 1,0-1,0 0,0 0,0 0,1 0,0-1,0 1,0-1,0 0,1 0,0-1,-1 1,1-1,1 0,-1-1,0 1,1-1,-1 0,1 0,0-1,0 1,-1-1,1-1,0 1,0-1,0 0,0 0,0-1,0 1,0-1,-1-1,1 1,0-1,-1 0,1 0,-1-1,0 0,2-1,9-5,0-1,-1 0,0-1,-1-1,0-1,-1 0,-1 0,0-1,0-1,4-9,5-40,-19 42</inkml:trace>
  <inkml:trace contextRef="#ctx0" brushRef="#br0" timeOffset="20539.022">14253 0,'0'20,"0"29,0 12,0 1,0-6,0-8,0-7,0-6,0-3,0-4,0 0,0-1,0-1,0 1,0 1,-5-5,-1-11,0-8</inkml:trace>
  <inkml:trace contextRef="#ctx0" brushRef="#br0" timeOffset="20788.392">13999 255,'44'10,"42"3,16-1,1-2,-8-8,-15-4,-16-2,-19 0</inkml:trace>
  <inkml:trace contextRef="#ctx0" brushRef="#br0" timeOffset="23859.121">14902 255,'-17'255,"14"-246,1 1,0-1,1 1,0-1,0 1,1-1,0 1,1 0,0-1,0 1,1-1,0 0,1 1,0-1,0 0,1 0,2 1,-5-8,1-1,-1 1,1-1,-1 1,1-1,0 0,0 0,0 0,0 0,0 0,0 0,0 0,0-1,0 1,0-1,0 0,0 1,0-1,0 0,1 0,-1 0,0-1,0 1,0 0,0-1,0 0,0 1,0-1,0 0,0 0,0 0,0 0,0 0,-1-1,1 1,0 0,-1-1,1 0,60-62,-37 30,-2-1,-2-2,-1 0,-2-1,-1-1,-2-2,-8 27,-3 20,-4 28,0-27,-2 506,1-492,0 0,-1-1,-1 1,-1 0,0-1,-2 0,0 0,-2-1,0 1,-1-2,-1 1,0-1,-10 10,-44 19,63-46,-1 0,0 0,0 0,0-1,0 1,0-1,1 1,-1-1,0 0,0 0,0 1,0-1,0-1,0 1,0 0,0 0,0-1,0 1,0-1,0 0,0 0,1 1,-1-1,0 0,1 0,-1-1,0 1,1 0,-1 0,1-1,0 1,-1-1,1 1,0-1,0 0,0 0,0-1,-2-9,0-1,2 1,-1-1,2 1,0-1,0 1,1-1,1 0,0 1,0 0,1-1,1 1,0 1,1-1,0 0,1 1,4-6,3-13,24-54,-26 59</inkml:trace>
  <inkml:trace contextRef="#ctx0" brushRef="#br0" timeOffset="24308.308">15523 396,'0'5,"0"6,-5 1,-1 4,4-1,4-8,0-5</inkml:trace>
  <inkml:trace contextRef="#ctx0" brushRef="#br0" timeOffset="24669.926">15608 650,'-10'10,"2"2,-2 0,0 3,-3-2,-4-2,0 1,5-6,3-5</inkml:trace>
  <inkml:trace contextRef="#ctx0" brushRef="#br0" timeOffset="28223.406">1 1214,'552'-46,"-290"23,-122 11,0 5,78 9,-61 0,210-13,194-24,-286 22,63 14,-116 0,743-1,-729-29,-11 1,1 0,575 29,-106-1,-344 28,71-29,-99-27,-75 46,-142-9,-1-4,73-6,-43-1,1268 2,-1034-27,536 26,-510-27,-223 27,142-10,-141-2,0 7,2 8,-40-1,172-31,220 31,-331-28,284 26,-255 2,-27 26,55-28,-110-25,110 25,-83 28,26-26,-171-1</inkml:trace>
</inkml:ink>
</file>

<file path=ppt/ink/ink6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37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436,'-271'1,"142"25,130-26,0 0,0 1,-1-1,1 1,0-1,0 1,-1-1,1 1,0 0,-1-1,1 1,-1 0,1-1,-1 1,1 0,-1 0,1 0,-1-1,0 1,0 0,1 0,-1 0,0 0,0 0,0-1,0 1,0 0,0 0,0 0,0 0,0 0,0 0,-1 0,1-1,0 1,-1 0,1 0,0 0,-1-1,1 1,-1 0,1 0,-1-1,1 1,-1 0,0-1,1 1,-1-1,0 1,0-1,1 1,-1-1,0 1,0-1,0 0,0 1,1-1,-1 0,0 0,0 0,0 0,0 0,0 0,0 0,0 0,0 0,131 47,11-19,-135-27,0-1,0 1,0 0,-1 0,1 0,0 1,-1-1,1 1,-1 1,0-1,1 1,-1 0,-1 0,1 1,0-1,0 1,-5-1,0-1,0 1,-1-1,1 1,-1-1,1 0,-1 1,0-1,1 0,-1 0,-1 1,1-1,0 0,0 0,-1 0,1 0,-1 0,0-1,1 1,-1 0,0-1,0 1,0-1,0 0,0 0,0 1,-1-1,1-1,0 1,-1 0,1 0,0-1,-1 0,1 1,-1-1,-1 0,-2 2,-312 134,285-123,1 1,1 2,1 1,0 1,1 1,1 2,-3 4,29-23,1-1,-1 1,1-1,0 1,0 0,-1-1,1 1,0 0,0 0,1 0,-1 0,0 0,1 0,-1 0,1 0,0 0,-1 0,1 0,0 0,0 0,0 0,1 0,-1 0,0 0,1 0,-1 0,1 0,0 0,0 0,0 0,0 0,0-1,0 1,0 0,0-1,1 1,-1-1,1 1,1 0,70 46,-48-42,-1-1,1-2,0 0,0-1,0-2,1 0,17-4,23 2,140 0,-183-3,-5-1</inkml:trace>
  <inkml:trace contextRef="#ctx0" brushRef="#br0" timeOffset="3419.747">1496 549,'-170'404,"110"-301,60-103,0-1,0 1,0-1,0 0,0 1,0-1,0 1,-1-1,1 1,0-1,-1 1,1-1,0 1,-1 0,1-1,0 1,-1-1,1 1,-1 0,1-1,0 1,-1 0,1-1,-1 1,1 0,-1 0,0-1,1 1,-1 0,1 0,-1 0,1 0,-1 0,1 0,-1 0,0 0,1 0,-1 0,1 0,-1 0,1 0,-1 1,1-1,-1 0,1 0,-1 1,1-1,-1 0,1 1,-1-1,1 0,-1 1,1-1,0 0,-1 1,1-1,0 1,-1-1,1 1,0-1,0 1,-1-1,1 1,0-1,0 1,0 0,2-46,10 9,1 0,2 0,2 1,1 1,1 1,2 1,1 1,12-12,12-20,-42 56,-2 3,0 1,-1 0,1 0,0 0,0 1,1-1,-1 0,0 1,1 0,0-1,0 1,-1 0,1 0,0 1,0-1,1 1,0-1,-2 3,-1 0,1 0,-1 0,0 0,0 1,0-1,1 0,-1 1,-1-1,1 1,0-1,0 1,0 0,-1-1,1 1,-1 0,0-1,1 1,-1 0,0 0,0-1,0 1,0 0,0 0,0-1,-1 1,2 1,-4 261,3-263,-1 0,1 0,0 0,-1 0,1 0,0 1,0-1,0 0,0 0,0 0,0 0,0 0,0 0,1 0,-1 1,0-1,1 0,-1 0,1 0,-1 0,1 0,-1 0,1-1,0 1,-1 0,1 0,0 0,0 0,0-1,0 1,-1 0,1-1,0 1,0-1,0 1,0-1,0 1,1-1,-1 0,0 0,0 1,0-1,0 0,0 0,0 0,0 0,0 0,1 0,-1-1,0 1,0 0,0 0,0-1,0 1,0-1,0 1,0-1,0 1,0-1,0 0,0 0,-1 1,1-1,0 0,0 0,-1 0,1 0,0 0,-1 1,1-2,94-131,43-68,-71 99,-67 103,0-1,0 1,0-1,0 1,0-1,0 1,0-1,0 1,1-1,-1 1,0-1,0 1,1-1,-1 1,0-1,1 0,-1 1,0-1,1 0,-1 1,1-1,-1 0,0 1,1-1,-1 0,1 0,-1 0,1 1,-1-1,1 0,-1 0,1 0,-1 0,1 0,-1 0,1 0,-1 0,1 0,-1 0,1 0,-1 0,1 0,-1-1,1 1,-1 0,1 0,-1-1,1 1,-1 0,0 0,1-1,-1 1,1 0,-1-1,0 1,1-1,-5 50,-51 198,29-78,19-142,0-3</inkml:trace>
  <inkml:trace contextRef="#ctx0" brushRef="#br0" timeOffset="3917.415">2061 859,'-228'271,"208"-248,10-11,20-26,140-163,-23 42,-127 135,1-1,-1 1,0-1,1 0,-1 1,1-1,-1 1,1 0,-1-1,1 1,-1-1,1 1,-1 0,1-1,0 1,-1 0,1 0,0-1,-1 1,1 0,-1 0,1 0,0 0,-1 0,1 0,0 0,-1 0,1 0,0 0,-1 0,1 0,0 1,-1-1,1 0,0 0,-1 1,1-1,-1 1,1-1,-1 0,1 1,-1-1,1 1,-1-1,1 1,-1-1,0 1,1-1,-1 1,1 0,9 39,-7-23,37 171,-38-163</inkml:trace>
  <inkml:trace contextRef="#ctx0" brushRef="#br0" timeOffset="4168.072">1891 1113,'39'-4,"16"-3,5 1,-8 1</inkml:trace>
  <inkml:trace contextRef="#ctx0" brushRef="#br0" timeOffset="12068.895">0 775,'0'-22,"1"0,1 0,1 1,1-1,1 1,1-1,0 2,2-1,7-13,-14 32,23-52,3 1,1 2,29-38,-24 42,-27 36,0 0,1 0,0 1,1-1,0 1,1 1,0 0,0 0,1 1,0 0,1 1,-1 0,2 0,-1 1,0 1,1 0,7-2,106-16,-118 21,0 0,0 1,1-1,-1 2,0-1,1 1,-1 0,1 0,-1 1,0 0,1 0,-1 1,0 0,0 0,0 1,0 0,-1 0,1 0,-1 1,4 2,-10-6,-1 1,1-1,-1 0,1 0,0 0,-1 0,1 0,0 1,-1-1,1 0,0 0,-1 0,1 1,0-1,-1 0,1 1,0-1,0 0,0 1,-1-1,1 0,0 1,0-1,0 0,0 1,-1-1,1 0,0 1,0-1,0 1,0-1,0 0,0 1,0-1,0 1,0-1,0 0,0 1,0-1,1 1,-1-1,0 0,0 1,0-1,0 0,1 1,-1-1,0 0,0 1,1-1,-1 0,-40-7,-183-100,222 106,0 1,0-1,0 1,-1 0,1 0,0 0,0-1,0 1,0 0,0 0,0 0,0 1,0-1,-1 0,1 0,0 1,0-1,0 0,0 1,0-1,0 1,0-1,0 1,1 0,-1-1,0 1,0 0,0 0,1 0,-1-1,0 1,1 0,-1 0,1 0,-1 0,1 0,-1 0,1 0,0 0,-1 0,1 1,0-1,0 0,0 1,-4 56,4-50,8 133,-8-140,1 0,-1 0,1 0,-1 0,1 0,-1 0,1 0,0-1,0 1,-1 0,1 0,0 0,0-1,0 1,0 0,0-1,0 1,0-1,0 1,0-1,0 0,0 1,0-1,0 0,1 0,-1 0,0 0,0 0,0 0,0 0,0 0,1 0,-1 0,0-1,0 1,0 0,0-1,0 1,0-1,0 1,0-1,0 0,0 1,0-1,0 0,49-36,-43 31,97-59,-103 65,0 0,0-1,0 1,1 0,-1 0,0-1,0 1,0 0,0 0,0 0,0 0,0 1,1-1,-1 0,0 0,0 1,0-1,0 1,0-1,0 1,0-1,0 1,0-1,0 1,-1 0,1 0,0-1,0 1,0 0,-1 0,1 0,-1 0,1 0,-1 0,1 0,-1 0,1 0,-1 0,0 0,1 0,-1 0,0 0,0 1,0-1,0 0,0 0,0 0,0 0,-1 0,1 0,0 1,-4 13</inkml:trace>
</inkml:ink>
</file>

<file path=ppt/ink/ink6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8,'-10'5,"3"1,1-4,7-9,-2-1,0 4,-5 3,-6 6,3 3,9 0,8-1,9-3,0-1</inkml:trace>
</inkml:ink>
</file>

<file path=ppt/ink/ink6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0,'-9'10,"-4"7,5 2,5-8,7-6,7-3,-2-2,-8-2,1 1,0-1</inkml:trace>
</inkml:ink>
</file>

<file path=ppt/ink/ink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2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8,'-1'-1,"0"0,1 1,-1-1,0 1,1-1,-1 1,0-1,0 1,1-1,-1 1,0 0,0-1,0 1,0 0,0 0,1 0,-1 0,0-1,0 1,0 1,0-1,0 0,0 0,1 0,-1 0,0 0,0 1,0-1,0 0,1 1,-1-1,0 1,0-1,1 1,-1-1,0 1,1 0,-1-1,0 1,1 0,-1-1,1 1,-1 0,1 0,0-1,-1 1,1 0,0 0,-1 0,1 0,0 0,0-1,0 1,0 0,0 0,0 0,-2 1,-132 208,68-96,-80 83,145-195,5-9</inkml:trace>
  <inkml:trace contextRef="#ctx0" brushRef="#br0" timeOffset="280.809">46 8,'5'28,"11"25,3 7,3-1,2-6,-2-7,-1-7,-4-5,1-8,-4-4,-3-1,0-5,-1-3</inkml:trace>
  <inkml:trace contextRef="#ctx0" brushRef="#br0" timeOffset="871.514">357 656,'145'-214,"-145"213,1 0,-1 0,0 0,1 0,-1 0,1 0,-1 0,1 0,-1 0,1 0,0 0,-1 0,1 0,0 0,0 0,0 1,0-1,0 0,-1 1,1-1,0 0,1 1,-1 0,0-1,0 1,0-1,0 1,0 0,0 0,0 0,1 0,-1 0,0 0,0 0,0 0,0 0,1 0,-1 1,0-1,0 0,0 1,0-1,0 1,0-1,0 1,0 0,0-1,0 1,0 0,0 0,-1-1,1 1,0 0,-1 0,2 1,1 10,-3-10,0 1,0-1,0 0,1 0,-1 0,0 0,1 0,0 0,-1 0,1 0,0 0,0 0,0-1,0 1,0 0,0 0,1-1,-1 1,1-1,-1 1,1-1,-1 0,1 0,0 1,0-1,0 0,-1-1,1 1,0 0,0 0,0-1,0 1,0-1,0 0,1 0,-1 1,0-1,0 0,0-1,0 1,0 0,123-79,-124 79,0-1,0 1,0-1,1 1,-1 0,0 0,0-1,0 1,1 0,-1 0,0 0,0 0,1 0,-1 1,0-1,0 0,0 0,1 1,-1-1,0 1,0-1,0 1,0-1,0 1,0 0,0 0,0-1,0 1,0 0,0 0,-1 0,1 0,0 0,-1 0,1 0,0 0,-1 0,0 1,1-1,-1 0,1 0,-1 0,0 1,0-1,0 0,6 62,-6-58,4 49,1-35</inkml:trace>
</inkml:ink>
</file>

<file path=ppt/ink/ink6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1 378,'5'0,"6"0,6 0,6 0,2 0,3 0,1 0,0 0,1 0,-1 0,0 0,0 0,-1 0,1 0,-11 0,-7 0</inkml:trace>
  <inkml:trace contextRef="#ctx0" brushRef="#br0" timeOffset="373.129">1 604,'19'0,"16"0,7 0,-4-4,-3-3,-3 1,-2 2,-2 0,0 2,-1 1,1 0,0 1,-5 1</inkml:trace>
  <inkml:trace contextRef="#ctx0" brushRef="#br0" timeOffset="879.797">989 68,'0'454,"-25"-322,21-135,4-8</inkml:trace>
  <inkml:trace contextRef="#ctx0" brushRef="#br0" timeOffset="1282.915">651 97,'16'-12,"0"1,1 0,0 1,1 1,0 1,1 1,0 0,0 2,0 0,1 1,-1 1,1 0,0 2,0 0,0 2,0 0,-1 1,13 3,53-3,111-1,-194-1,0 0,-1 0,1 0,0 0,0 0,-1 0,1 1,0-1,-1 1,1-1,-1 1,1 0,0-1,-1 1,1 0,-1 0,0 0,1 0,-1 0,0 1,1-1,-1 0,0 1,0-1,0 0,0 1,0 0,-1 9</inkml:trace>
  <inkml:trace contextRef="#ctx0" brushRef="#br0" timeOffset="1650.126">565 831,'29'-15,"29"-9,8-1,0 4,-9 1,-3 4,-6 4,-7 4,-5 4,-4-2,-3 0,-1 0,-1 2,0 2,0 0,0-3,1-1,-5 0</inkml:trace>
  <inkml:trace contextRef="#ctx0" brushRef="#br0" timeOffset="2496.358">1441 520,'-178'361,"164"-333,11-19,12-18,150-212,39 33,-198 187,1 0,-1 0,1 0,0 0,-1 0,1 0,0 1,0-1,0 0,-1 0,1 1,0-1,0 1,0-1,0 1,0-1,0 1,0-1,0 1,0 0,1 0,-1 0,0-1,0 1,0 0,0 0,0 0,0 1,0-1,0 0,1 0,-1 1,0-1,0 0,0 1,0-1,0 1,0 0,-1-1,1 1,0-1,0 1,0 0,0 0,-1 0,1 0,0-1,-1 1,1 0,-1 0,1 0,-1 0,1 0,-1 0,0 1,9 64,18 165,-27-229,0 1,0 0,-1-1,1 0,-1 1,1-1,-1 1,0-1,0 0,0 1,0-1,-1 0,1 0,0 0,-1 0,0 0,1 0,-1 0,0-1,0 1,0 0,0-1,0 0,0 1,-1-1,1 0,0 0,0 0,-1-1,1 1,-1-1,1 1,-1-1,1 0,-1 0,1 0,-1 0,1 0,-1 0,1-1,-3 0,-5-1,1 0,-1-1,1 0,0 0,0-1,0-1,0 1,1-1,-1-1,-1-2,-92-93,88 89</inkml:trace>
  <inkml:trace contextRef="#ctx0" brushRef="#br0" timeOffset="5503.86">2146 40,'-7'1,"-1"-1,1 2,0-1,-1 1,1 0,0 0,0 1,1 0,-1 0,0 1,1 0,0 0,0 0,0 1,1 0,-1 0,1 0,0 1,1 0,-1 0,1 0,0 0,1 1,0-1,0 1,0 0,0 0,1 0,0 5,-60 247,60-246,0-1,1 1,1 0,0 0,0-1,1 1,1 0,1 0,-1-1,2 0,0 1,0-1,1-1,1 1,0-1,0 0,1 0,1 0,0-1,0-1,1 1,0-1,0-1,1 1,0-2,1 1,0-2,0 1,6 1,3-5,0-1,0 0,1-2,-1 0,0-2,0 0,0-1,0-1,0-1,-1 0,0-2,0 0,0-1,3-4,-2 5,0-2,-1-1,0 0,-1-2,0 0,-1 0,-1-2,1 0,-2-1,0-1,-1 0,-1-1,0 0,-2-1,0-1,0 0,-2 0,0-1,-2 0,5-18,-10 30,-1-1,0 1,-1-1,0 0,0 1,-1-1,0 0,0 1,-1-1,0 1,0-1,-1 1,0 0,-1 0,0 0,0 1,-1-1,0 1,0 0,0 0,-1 1,0 0,-2-2,-6-4,1 1,-2 0,1 1,-2 0,1 1,-1 1,-1 1,1 0,-1 1,-15-3,13 5,0 1,0 1,0 1,0 0,0 2,0 0,0 1,0 1,1 1,-1 0,1 1,0 1,0 1,0 1,1 1,1 0,-1 1,1 0,1 1,0 1,1 1,-2 2,-6 11</inkml:trace>
  <inkml:trace contextRef="#ctx0" brushRef="#br0" timeOffset="5969.885">1920 491,'111'-50,"-95"41,0 0,1 1,0 0,0 2,1 0,-1 1,1 0,1 2,-1 0,11 0,-24 4,-1 0,0 1,1-1,-1 1,0 0,0 0,0 0,0 1,0-1,-1 1,1 0,-1 0,1 0,-1 1,0-1,-1 1,1 0,-1-1,1 1,-1 0,0 1,0-1,-1 0,1 2,24 37,-18-36,0-1,0 0,1 0,0-1,0 0,0 0,1-1,-1 0,1-1,0 0,0-1,0 0,0-1,0 1,0-2,1 0,-1 0,0-1,0 0,1 0,-1-2,0 1,-1-1,7-3,-2-5,-17 7</inkml:trace>
</inkml:ink>
</file>

<file path=ppt/ink/ink6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0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57 113,'5'5,"6"2,6-1,5-1,4-1,2-2,1-1,0 4,0 1,1 0,-1-1,0-2,-1-1,0-1,-4-6,-7-1</inkml:trace>
  <inkml:trace contextRef="#ctx0" brushRef="#br0" timeOffset="261.889">0 367,'39'-4,"16"-3,5 1,-3 2,-7 0,-7 2,-11 1</inkml:trace>
  <inkml:trace contextRef="#ctx0" brushRef="#br0" timeOffset="832.258">226 0,'42'59,"-25"-41,130 127,-146-140,0-1,0 1,0 0,-1 0,0 0,0-1,0 1,0 0,-1 0,0 0,0-1,0 1,0 0,-1-1,0 1,0-1,0 1,-1-1,1 0,-1 0,0 0,0-1,0 1,-1-1,1 1,-1-1,0 0,0 0,0-1,0 1,0-1,0 0,-2 0,-8 10,-15 12,3-4,1 2,1 0,1 2,2 0,-17 24,29-30,7-5</inkml:trace>
</inkml:ink>
</file>

<file path=ppt/ink/ink6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0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31 311,'-2'2,"0"-1,1 1,-1 0,0 0,1 0,-1 0,1 0,0 0,-1 0,1 1,0-1,1 0,-1 1,0-1,1 0,-1 1,1-1,-1 1,1-1,0 3,0-2,-9 247,11-154,10-1,-12-93,1 0,0 1,0-1,0 0,0 1,0-1,0 0,1 0,-1 0,1 0,0 0,-1 0,1-1,0 1,0-1,0 1,0-1,0 1,1-1,-1 0,0 0,1 0,-1-1,0 1,1 0,-1-1,1 0,-1 1,1-1,-1 0,1 0,-1 0,1-1,-1 1,1-1,0 0,14-5,0-1,0 0,-1-2,0 0,0 0,-1-2,-1 0,0-1,0 0,-1-1,-1 0,0-1,-1 0,0-1,-1-1,2-5,-12 22,0 0,0 0,0-1,0 1,0 0,0 0,1 0,-1 0,0-1,1 1,-1 0,0 0,1-1,-1 1,1 0,-1-1,1 1,-1 0,1-1,-1 1,1-1,0 1,-1-1,1 1,0-1,-1 1,1-1,0 0,0 1,0-1,-1 0,1 0,0 1,0-1,0 0,0 0,-1 0,1 0,0 0,0 0,0 0,0-1,-1 1,1 0,0 0,0-1,0 1,-1 0,1-1,0 1,-1-1,1 1,0-1,-1 1,1-1,0 1,-1-1,1 0,-1 1,1-1,-1 0,0 0,1 1,-1-1,0 0,1 0,-1 0,0 1,0-1,1-1,9 39,-8-27,0 1,1 0,0-1,1 0,0 1,1-2,0 1,0 0,1-1,1 0,-1 0,1-1,1 0,0 0,-5-6,0 0,0 0,0-1,0 1,0-1,0 0,1 0,-1 0,0 0,1-1,-1 1,1-1,-1 0,1 0,-1 0,0-1,1 1,-1-1,1 1,-1-1,0 0,0-1,0 1,1-1,-1 1,0-1,-1 0,1 0,0 0,2-2,66-82,-52 54,-2-1,-1 0,-1-1,-2-1,-1 0,-3-1,0 0,-2-3,-6 35,-1 1,1-1,-1 0,0 0,0 0,0 0,-1 1,0-1,1 0,-1 0,0 1,-1-1,1 1,-1-1,0 1,1-1,-3-1,-8-7</inkml:trace>
  <inkml:trace contextRef="#ctx0" brushRef="#br0" timeOffset="385.034">1019 1,'-40'155,"24"-61,16-92,0 1,0 0,1-1,-1 1,1 0,-1-1,1 1,0-1,0 1,0-1,0 1,1-1,-1 0,1 0,-1 1,1-1,0 0,0 0,0-1,0 1,0 0,0-1,0 1,0-1,1 0,-1 1,1-1,-1-1,1 1,-1 0,1 0,2-1,125-8,-91 0,-19 7,-7 3</inkml:trace>
  <inkml:trace contextRef="#ctx0" brushRef="#br0" timeOffset="665.613">793 565,'57'-10,"25"-7,2-2,-8 4,-12 3,-12 4,-11 4,-6 2,-10 6,-9 2</inkml:trace>
  <inkml:trace contextRef="#ctx0" brushRef="#br0" timeOffset="1165.528">934 706,'24'-1,"-15"0,0 0,1 1,-1 0,1 0,-1 1,0 1,1-1,-1 1,0 1,0 0,0 0,-1 0,1 1,-1 1,1 0,-8-2,0-1,0 1,0 0,-1 0,1 0,-1-1,0 1,0 0,0 0,0 0,-1 0,1 0,-1-1,1 1,-1 0,0 0,0-1,0 1,0-1,-1 1,1-1,-1 1,0-1,1 0,-1 0,0 1,0-1,0-1,-1 1,1 0,0-1,-1 1,1-1,-1 1,0-1,1 0,-1 0,0 0,-7 7,-4 2,7-5,0-1,0 2,0-1,1 1,-1 0,1 0,1 1,-1-1,1 1,0 1,1-1,0 1,0 0,0-1,-1 8,5-13,0 0,0-1,0 1,1 0,-1-1,0 1,1-1,-1 1,1-1,0 1,-1-1,1 1,0-1,0 0,0 1,0-1,0 0,0 0,0 0,1 0,-1 0,0 0,1 0,-1 0,0 0,1-1,-1 1,1 0,-1-1,1 0,0 1,-1-1,1 0,-1 0,1 1,0-1,-1-1,1 1,1 0,65-9,79-50,-129 50</inkml:trace>
</inkml:ink>
</file>

<file path=ppt/ink/ink6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5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0,2 0,1 0,0 0,1 0,-1 0,0 0,-5 0</inkml:trace>
</inkml:ink>
</file>

<file path=ppt/ink/ink6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6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0,'-6'158,"9"-109,0 245,-5-274,-1 1,0 0,-2-1,0 0,-2 0,0 0,-1-1,-1 0,0 0,-2-1,0 0,-1-1,-1-1,-1 1,14-17,0 0,0-1,0 1,0 0,0-1,-1 1,1 0,0 0,0-1,0 1,0 0,0-1,-1 1,1 0,0 0,0-1,0 1,-1 0,1 0,0 0,-1-1,1 1,0 0,0 0,-1 0,1 0,0 0,-1 0,1 0,0-1,-1 1,1 0,0 0,0 0,-1 0,1 0,0 0,-1 0,1 1,0-1,-1 0,1 0,0 0,12-33,-2 16</inkml:trace>
  <inkml:trace contextRef="#ctx0" brushRef="#br0" timeOffset="433.21">384 142,'-236'197,"234"-196,0 0,0 1,0 0,0-1,0 1,0 0,0 0,1 0,-1 0,1 0,-1 1,1-1,0 0,0 1,0-1,0 1,0-1,0 1,1-1,-1 1,1 0,0-1,0 1,0 0,0-1,0 1,1-1,-1 1,1 0,0-1,-1 1,1-1,0 1,1-1,-1 0,0 0,1 1,-1-1,1 0,0 0,-1 0,1 0,1 0,89 70,-63-50,-23-19,0 1,0-1,0 2,0-1,-1 1,1-1,-1 1,-1 1,1-1,-1 1,0 0,0 0,0 0,-1 0,0 1,0-1,-1 1,0 0,1 4,-4 6</inkml:trace>
  <inkml:trace contextRef="#ctx0" brushRef="#br0" timeOffset="1151.767">779 86,'-6'-3,"0"1,1 0,-1 0,0 1,-1 0,1 0,0 0,0 1,0-1,-1 2,1-1,0 1,0 0,0 0,0 0,0 1,0 0,0 0,0 1,1 0,-1 0,1 0,0 0,0 1,0 0,-3 3,0-2,-102 83,108-85,1-1,0 0,-1 1,1 0,0-1,0 1,1-1,-1 1,0 0,1 0,0 0,0-1,-1 1,2 0,-1 0,0-1,1 1,-1 0,1 0,0-1,-1 1,2 0,-1-1,0 1,0-1,1 1,-1-1,1 0,0 0,0 0,0 0,0 0,0 0,0 0,0 0,0-1,1 0,-1 1,1-1,-1 0,1 0,0 0,-1 0,1-1,0 1,0-1,-1 1,3-1,37 9,-31-8,-1 0,1 1,-1 0,0 0,0 2,0-1,0 1,0 0,-1 1,1 0,-1 1,-1 0,1 0,-1 1,0 0,0 0,-1 1,2 3,-5-5,1 0,-2 1,1 0,0 0,-1 0,-1 0,1 1,-1-1,0 1,-1-1,0 1,0 0,0 0,-1-1,0 1,-1 0,0 0,0-1,-1 1,0-1,0 1,0-1,-1 0,0 1,-1-1,0-1,0 1,-5 5,-1 0,-2-1,1 0,-1-1,-1 0,0-1,-1 0,1-2,-1 1,-12 3,20-8,0-1,0 0,-1 0,1 0,-1-1,1 0,-1 0,0-1,1 0,-1 0,0 0,1-1,-1 0,1 0,-1-1,1 0,0 0,-1-1,1 1,0-1,0 0,1-1,-1 0,-1-1,5 3,0 0,-1-1,1 1,0-1,0 1,0-1,0 0,1 0,-1 1,1-1,0 0,0-1,0 1,0 0,0 0,1 0,0-1,-1 1,1 0,0 0,0-1,1 1,-1 0,1 0,0-1,0 1,0 0,0 0,0 0,1 0,-1 0,1 0,0 1,2-3,81-80,2 42,-61 33</inkml:trace>
</inkml:ink>
</file>

<file path=ppt/ink/ink6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0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0,6 0,2 0,3 0,1 0,0 0,1 0,-1 0,-5 0</inkml:trace>
</inkml:ink>
</file>

<file path=ppt/ink/ink6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0,'-5'8,"1"-1,1 1,-1-1,2 1,-1 0,1 0,0 0,0 0,1 1,0-1,1 0,-1 1,2-1,0 3,-2 5,2 487,-1-491</inkml:trace>
  <inkml:trace contextRef="#ctx0" brushRef="#br0" timeOffset="467.429">312 142,'-58'42,"2"3,1 1,-8 14,61-59,-1 1,1-1,0 1,0 0,0-1,0 1,0 0,0 0,0 0,1 1,-1-1,1 0,0 1,-1-1,1 0,0 1,1 0,-1-1,0 1,1-1,-1 1,1 0,0 0,0-1,0 1,0 0,0-1,1 1,-1 0,1-1,0 1,-1-1,1 1,1-1,-1 1,0-1,0 1,1-1,0 0,-1 0,1 0,0 0,1 1,67 31,-61-32,0 1,0 0,-1 1,1 0,-1 0,0 1,-1 0,1 0,-1 1,0 0,0 0,0 0,-1 1,0 0,-1 1,0-1,2 3,-6-7,-1-1,1 1,0-1,-1 1,1 0,-1-1,0 1,0-1,0 1,0 0,0-1,0 1,-1 0,0-1,1 1,-1-1,0 1,0-1,0 0,-1 1,1-1,-9 12</inkml:trace>
  <inkml:trace contextRef="#ctx0" brushRef="#br0" timeOffset="1084.411">566 311,'-5'9,"-1"-1,0-1,1 1,0 1,0-1,1 0,0 1,0 0,1 0,0 0,1 0,0 1,1-1,0 1,0-1,1 1,0-1,1 1,0-1,1 4,-2-11,1 0,0 0,0-1,1 1,-1 0,0-1,0 1,1-1,-1 0,1 1,-1-1,1 0,0 0,0 0,-1 0,1 0,0 0,0 0,0-1,0 1,0-1,0 0,0 1,0-1,0 0,0 0,0 0,0 0,0 0,0-1,0 1,0-1,0 1,0-1,-1 0,1 0,1 0,67-40,-42 21,-2-1,-1-2,0 0,-2-2,0-1,8-14,-8 11,-20 60,-37 142,50-46,-13-118,0 0,0 1,-1 0,0-1,-1 1,0 0,-1 0,0 0,0 0,-1 0,0 0,-1-1,0 1,-1 0,1-1,-2 0,0 1,0-1,0-1,-1 1,-1-1,1 0,-1 0,-1 0,0 0,-63 36,68-43,-1 0,1 0,0-1,-1 1,1 0,-1-1,1 0,-1 1,1-1,-1 0,1 0,-1 0,1-1,0 1,-1-1,1 1,-1-1,1 0,0 0,-1 0,1 0,0 0,0 0,0-1,0 1,0-1,0 1,0-1,0 0,1 0,-1 0,0-6,0 1,1 0,0 0,1 0,0-1,0 1,0 0,1-1,0 1,0 0,1 0,0 0,0 0,1 0,0 0,0 1,0-1,1 1,0 0,0 0,1 0,-1 1,4-4,116-103,-96 91,41-19,-48 29</inkml:trace>
</inkml:ink>
</file>

<file path=ppt/ink/ink6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0,'-5'5,"-6"1,-2 5,7 1,4-3</inkml:trace>
</inkml:ink>
</file>

<file path=ppt/ink/ink6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0,'-5'10,"-6"3,-2 4,2-1</inkml:trace>
</inkml:ink>
</file>

<file path=ppt/ink/ink6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29 423,'10'-5,"17"-1,9 0,3 1,0-3,-2-1,-2 2,-3 1,-2 3,-6 6,-7 2</inkml:trace>
  <inkml:trace contextRef="#ctx0" brushRef="#br0" timeOffset="270.815">0 621,'44'0,"18"0,4 0,-5 0,-12 0</inkml:trace>
  <inkml:trace contextRef="#ctx0" brushRef="#br0" timeOffset="666.173">847 0,'0'29,"0"24,0 7,0-1,-4-6,-3-8,1-6,2-5,0-3,2-3,-4-1,-1 0,1 0,1 0,-3-4,0-2,-4 1,0-3</inkml:trace>
  <inkml:trace contextRef="#ctx0" brushRef="#br0" timeOffset="970.064">509 0,'43'5,"39"1,14 0,-4-1,-8-1,-9-2,-12-1,-12-1,-10 0,-7 0,-5 0,-7 4,-7 7,-6 2</inkml:trace>
  <inkml:trace contextRef="#ctx0" brushRef="#br0" timeOffset="1219.968">424 678,'43'-5,"34"-6,13-2,-4 2,-12 3,-13-3,-13 1,-9 3,-7 1,-4 3,-7 1</inkml:trace>
  <inkml:trace contextRef="#ctx0" brushRef="#br0" timeOffset="2073.392">1327 423,'-56'93,"8"-13,-4-1,-43 49,44-77,52-74,88-78,210-179,-221 217,-77 63,-1-1,1 1,-1 0,1-1,-1 1,1 0,-1 0,1 0,-1-1,1 1,-1 0,1 0,-1 0,1 0,-1 0,1 0,-1 0,1 0,-1 0,1 0,-1 0,1 1,-1-1,1 0,-1 0,1 0,-1 1,1-1,-1 0,1 1,-1-1,1 0,-1 1,0-1,1 0,-1 1,0-1,1 1,-1-1,0 1,0-1,1 1,-1-1,0 1,0-1,0 1,0-1,1 1,-1-1,0 1,0-1,0 1,0-1,0 1,-1-1,1 1,0-1,0 1,0 0,0-1,-1 1,1-1,0 1,-10 39,9-37,-6 16,1 0,0 1,2 0,0 0,1 0,2 0,0 1,0-1,2 1,3 12,2 30,-46-61,6-13,0-2,1 0,1-3,-30-18,37 20</inkml:trace>
  <inkml:trace contextRef="#ctx0" brushRef="#br0" timeOffset="2616.553">2089 112,'-41'26,"0"2,2 1,2 2,0 1,-23 29,45-44,1 0,1 0,0 1,2 1,0 0,1 0,0 1,-3 15,10-27,0 1,1-1,0 1,1 0,-1-1,2 1,-1 0,1 0,1 0,-1 0,2-1,-1 1,1 0,0-1,1 1,0-1,1 0,-1 1,1-2,1 1,0 0,3 3,-2-4,1 0,0-1,0 0,1 0,0-1,0 0,0 0,0-1,1 0,-1 0,1-1,0 0,0-1,1 0,-1 0,0-1,1-1,-1 1,0-1,1-1,-1 0,4 0,12-3,0-1,0-1,0-1,-1-1,0-1,-1-2,17-9,-24 13,-1 0,0-2,-1 1,0-2,0 0,-1 0,0-2,-1 1,0-2,-1 1,-1-2,0 1,0-1,-2-1,0 0,0 0,-1 0,-1-1,-1 0,0 0,-1-1,-1 1,0-1,-1-5,-2 15,0-1,0 1,-1 0,0 0,-1 0,1 0,-1 0,-1 0,1 0,-1 1,0-1,-1 1,1-1,-1 1,-1 1,1-1,-1 0,0 1,0 0,0 0,-1 1,0 0,0 0,0 0,0 0,-1 1,1 0,-1 0,0 1,0 0,0 0,0 1,-2-1,-144 18,121-10</inkml:trace>
  <inkml:trace contextRef="#ctx0" brushRef="#br0" timeOffset="2898.922">1751 508,'22'-14,"0"1,2 1,-1 1,1 1,1 2,0 0,0 1,0 1,1 2,0 1,6 0,-17 5,-1 1,0 0,0 1,0 0,-1 1,0 1,0 0,0 1,4 3,-4-2,1-1,0 0,0-1,0-1,1 0,0-1,15 3,45-10,-57-3</inkml:trace>
</inkml:ink>
</file>

<file path=ppt/ink/ink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0,'-44'0,"-23"0,-5 0,4 0,10 0,9 0,13 0</inkml:trace>
</inkml:ink>
</file>

<file path=ppt/ink/ink6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6.7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1531,'2'-2,"-1"0,0 0,1 0,0 0,-1 1,1-1,0 0,0 1,-1 0,1-1,0 1,0 0,1 0,-1 0,0 0,0 1,0-1,1 1,-1-1,0 1,1 0,-1-1,0 1,1 1,0-1,0 0,412-8,-28-16,-51-5,22 29,-164-26,-46 13,-103 6,0 2,-1 2,1 2,14 3,97-5,25-24,-23 15,-111 4,-1 2,1 2,0 2,0 2,28 5,-52-1,-5 2</inkml:trace>
  <inkml:trace contextRef="#ctx0" brushRef="#br0" timeOffset="17708.499">1355 1700,'11'-168,"8"75,43-204,62-162,-78 305,-85 172,-172 103,211-121,0 0,0 0,1 0,-1 1,0-1,1 0,-1 1,0-1,0 0,0 1,1-1,-1 0,0 1,0-1,0 0,0 1,0-1,0 1,1-1,-1 0,0 1,0-1,0 1,0-1,0 0,-1 1,1-1,0 0,0 1,0-1,0 1,0-1,0 0,-1 1,1-1,0 0,0 1,-1-1,1 0,0 0,0 1,-1-1,1 0,0 0,-1 1,1-1,0 0,-1 0,1 0,0 1,-1-1,1 0,0 0,-1 0,1 0,-1 0,1 0,37 2,-32-2,388-2,-432-20,-223-80,238 94</inkml:trace>
  <inkml:trace contextRef="#ctx0" brushRef="#br0" timeOffset="18275.104">1919 34,'-8'3,"0"0,1 0,-1 1,0 0,1 0,0 1,0 0,0 0,1 1,0 0,0 0,0 0,1 1,0 0,0 0,0 0,1 0,0 1,1 0,0 0,0 0,0 0,1 0,1 0,-1 1,1 6,0-4,0 0,1 0,0 0,1 0,0 0,1-1,0 1,1 0,0-1,0 0,1 1,1-2,0 1,0 0,1-1,0 0,0 0,1-1,1 1,-1-2,1 1,0-1,1 0,0-1,0 0,0 0,1-1,0 0,10 3,-8-6,1-1,-1 0,1-1,-1-1,1 0,-1 0,1-1,-1-1,0 0,0 0,0-2,0 1,-1-2,0 1,0-1,0-1,-1 0,0-1,0 0,-1 0,6-6,-4 4,-1 0,1-1,-1 0,-1-1,0 0,-1 0,0-1,-1 0,-1 0,3-7,-7 14,1 0,-1 0,0 0,-1-1,0 1,1 0,-2-1,1 1,-1-1,0 1,-1-1,1 1,-1-1,0 1,-1 0,0 0,0-1,0 1,-1 0,1 1,-2-1,1 0,0 1,-4-4,-5-1,0 0,0 1,-1 0,-1 1,0 1,0 0,0 0,-1 2,1 0,-1 0,-1 2,1 0,0 0,-1 2,0 0,1 0,-1 2,0 0,1 0,-1 2,1 0,-4 1,-18 3</inkml:trace>
  <inkml:trace contextRef="#ctx0" brushRef="#br0" timeOffset="18890.518">1439 289,'28'-5,"-1"2,1 0,0 2,0 1,0 2,16 2,58 2,241-7,-154-25,13-5,-174 31,-4 0</inkml:trace>
</inkml:ink>
</file>

<file path=ppt/ink/ink6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2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0 254,'20'0,"15"0,7 0,1 0,-2 0,-3 0,-4 0,-2 0,-2 0,-1 0,-1 0,-1 0,1 0,-5-4,-2-3,1 1,-9 2,-6 0</inkml:trace>
  <inkml:trace contextRef="#ctx0" brushRef="#br0" timeOffset="279.082">28 453,'34'0,"25"0,8 0,-8-5,-9-2,-8 1,-7 1,-4 2,-3 0,-6-3,-6 0</inkml:trace>
  <inkml:trace contextRef="#ctx0" brushRef="#br0" timeOffset="966.045">311 0,'199'143,"-115"-85,-81-55,0-1,-1 2,1-1,-1 0,1 1,-1-1,-1 1,1-1,0 1,-1 0,0 0,1 0,-2 0,1 0,0 0,-1 0,0 0,0 0,0 0,0 0,-1 0,1 0,-1 0,0 0,0 0,-1 0,1-1,-1 1,0 0,-1 1,-73 104,-147 89,199-176</inkml:trace>
</inkml:ink>
</file>

<file path=ppt/ink/ink6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1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1,'-5'0,"-6"5,3 1,3-5,8-2,2-2</inkml:trace>
</inkml:ink>
</file>

<file path=ppt/ink/ink6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2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1,'-4'5,"-8"1,5 0,2-1</inkml:trace>
</inkml:ink>
</file>

<file path=ppt/ink/ink6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7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1 339,'24'0,"13"0,4 0,1 0,-2 0,-4 0,-2 0,-8 0</inkml:trace>
  <inkml:trace contextRef="#ctx0" brushRef="#br0" timeOffset="266.042">57 481,'29'5,"24"1,7 0,-1-1,-6-2,-12-1</inkml:trace>
  <inkml:trace contextRef="#ctx0" brushRef="#br0" timeOffset="1205.371">848 29,'-11'165,"-25"67,3-97,29-132,2-5</inkml:trace>
  <inkml:trace contextRef="#ctx0" brushRef="#br0" timeOffset="1485.377">594 1,'43'0,"43"0,12 0,-1 0,-8 0,-14 0,-15 0,-13 0,-9 0,-7 0,-9 5,-12 1,-13 5,-6 0</inkml:trace>
  <inkml:trace contextRef="#ctx0" brushRef="#br0" timeOffset="1738.101">509 622,'33'-5,"46"-2,13 1,1 1,-11 1,-14 2,-14 1,-12 1,-7 0,-6 0,-7 0</inkml:trace>
  <inkml:trace contextRef="#ctx0" brushRef="#br0" timeOffset="2605.214">1469 396,'-208'272,"199"-257,18-24,4-3,193-159,-145 131,-38 24,0 1,2 0,0 2,0 1,1 1,10-2,-34 12,0 0,0 1,-1 0,1-1,0 1,0 0,0 0,0 0,0 0,-1 0,1 0,0 1,0-1,0 0,-1 1,1 0,0-1,0 1,-1 0,1 0,-1 0,1 0,-1 0,1 0,-1 1,0-1,1 0,-1 1,0-1,0 1,0-1,0 1,0 0,0-1,-1 1,1 0,-1 0,1-1,-1 1,1 0,-1 0,0 0,2 91,-3-74,-8 121,7-139,1 0,-1 1,1-1,-1 0,0 0,0 0,0-1,1 1,-1 0,0-1,0 1,0-1,0 1,0-1,0 0,0 0,0 0,0 0,0 0,0-1,0 1,0-1,0 1,0-1,0 1,1-1,-1 0,0 0,0 0,1 0,-1 0,0-1,1 1,0 0,-1-1,1 1,0-1,-1 1,1-1,0 0,0 0,0 1,1-1,-10-6,-5-5,0 1,-1 1,0 0,-1 1,0 0,-1 2,0 0,0 1,0 0,-1 2,0 0,-1 2,-6-1,-1 3,3 1</inkml:trace>
  <inkml:trace contextRef="#ctx0" brushRef="#br0" timeOffset="3633.443">2316 29,'-35'20,"0"2,2 1,1 1,1 2,1 2,0 3,15-18,1 1,0 1,2 0,0 0,0 2,2-1,0 2,0-1,2 1,1 1,0-1,-3 16,9-26,0-1,1 1,1-1,-1 1,1-1,0 0,1 0,0 1,0-1,0 0,1 0,0-1,0 1,1 0,0-1,0 0,1 0,-1 0,1-1,0 0,1 1,-1-2,1 1,0-1,1 0,-1 0,1 0,-1-1,1 0,0-1,0 1,7 0,14 1,0-1,1-2,-1-1,0-1,1-1,-1-1,0-2,0-1,-1-1,1-2,-2 0,1-2,-1-1,-1-1,0-1,-1-1,-1-1,0-1,16-16,-24 19,0-1,0 0,-2-1,0 0,0-1,-2-1,0 0,2-6,-9 15,-1 0,1 0,-2 0,1 0,-1 0,-1 0,0 0,0-1,-1 1,0-1,0 1,-1 0,-1-1,1 1,-2 0,1 0,-1 0,0 0,-4-6,3 8,0 0,-1-1,0 1,0 1,-1-1,1 1,-1 0,-1 0,1 1,-1 0,0 0,0 0,-1 1,1 0,-1 1,0-1,0 1,0 1,-1 0,1 0,0 1,-1 0,1 0,-2 1,-12-1,0 1,1 2,-1 0,1 1,0 2,0 0,0 1,-19 8,2 2</inkml:trace>
  <inkml:trace contextRef="#ctx0" brushRef="#br0" timeOffset="3972.16">2005 368,'24'-6,"27"-8,1 2,0 2,0 3,0 2,5 2,-42 4,0 2,0 0,0 0,-1 1,1 1,-1 1,0 0,0 1,-1 0,69 28,-57-27,-18-5,0 0,0 0,0-1,1 1,-1-2,1 1,0-1,-1 0,1-1,0 0,0 0,-1 0,1-1,0 0,-1-1,1 0,2-1,8-8</inkml:trace>
</inkml:ink>
</file>

<file path=ppt/ink/ink6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5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1 452,'9'0,"13"0,8 0,3 0,1 0,-1 0,0 0,-2 0,-1 0,-1 0,0 0,-1 0,0 0,-10 0,-8 0</inkml:trace>
  <inkml:trace contextRef="#ctx0" brushRef="#br0" timeOffset="486.917">649 1,'-1'255,"-53"-1,40-198,8-32</inkml:trace>
  <inkml:trace contextRef="#ctx0" brushRef="#br0" timeOffset="936.829">932 170,'-294'186,"293"-186,0 0,0 1,-1-1,1 0,0 0,0 0,0 1,0-1,0 1,-1-1,1 1,0-1,0 1,0 0,0-1,0 1,1 0,-1 0,0-1,0 1,0 0,1 0,-1 0,0 0,1 0,-1 0,1 1,-1-1,1 0,0 0,-1 0,1 0,0 1,0-1,0 0,0 0,0 0,0 1,0-1,0 0,0 0,1 0,-1 0,0 1,1-1,-1 0,1 0,0 0,-1 0,1 0,0 0,-1 0,1 0,0-1,0 1,0 0,0 0,0 0,71 32,-57-27,-1 0,1 1,-1 1,0 0,-1 0,0 2,12 10,-6-1,-2-4</inkml:trace>
  <inkml:trace contextRef="#ctx0" brushRef="#br0" timeOffset="1564.359">1186 226,'-32'45,"20"-30,0 1,1 1,1 0,0 1,1 0,1 0,1 0,0 4,6-19,1-1,-1 1,1-1,0 1,0 0,0-1,0 1,0 0,0-1,1 1,-1 0,1-1,0 1,0-1,0 1,0-1,0 0,0 1,1-1,-1 0,1 0,0 0,-1 0,1 0,0 0,0 0,0-1,0 1,1-1,-1 0,0 1,1-1,-1 0,1 0,-1 0,1-1,-1 1,1-1,0 1,-1-1,1 0,0 0,-1 0,1 0,-1-1,1 1,0-1,-1 1,3-2,10-2,-1-1,0 0,0-1,0 0,0-1,-1-1,-1 0,1-1,-1 0,-1-1,0 0,0-1,-1 0,0-1,7-12,21-18,-37 41,-1 1,0 0,1-1,-1 1,0-1,1 1,-1 0,1-1,-1 1,1 0,-1 0,1-1,-1 1,1 0,-1 0,1 0,-1 0,1 0,0 0,-1 0,1 0,-1 0,1 0,-1 0,1 0,-1 0,1 0,-1 0,1 0,-1 1,1-1,-1 0,1 0,-1 1,1-1,-1 0,1 1,-1-1,0 0,1 1,-1-1,1 1,-1-1,0 1,0-1,1 1,-1-1,0 1,0-1,0 1,1-1,-1 1,0-1,0 1,0-1,0 1,0-1,0 1,0 0,0-1,0 1,0-1,-1 1,1-1,0 1,0-1,0 1,-1-1,1 1,1 51,-1-46,-2 341,2-338,0 0,-1 0,0 0,-1 0,1 0,-2 0,1 0,-1-1,-1 1,1-1,-1 0,-1 0,0 0,0-1,0 0,-1 0,0 0,0 0,-1-1,0 0,0 0,0-1,-1 0,1-1,-1 1,0-1,-1-1,0 1,7-2,-1 0,1 0,-1-1,0 1,1-1,-1 1,0-1,0 0,0 0,0 0,0 0,0-1,0 1,0-1,0 0,0 0,0 0,0 0,0 0,0-1,0 1,0-1,0 0,0 0,0 0,0 0,0-1,1 1,-1-1,0 0,1 1,0-1,-1 0,1-1,0 1,0 0,0 0,0-1,0 0,1 1,-1-1,1 0,0 1,0-1,-1-2,4-10,0 0,2 0,-1 1,2-1,0 1,0 0,2 0,0 1,0 0,1 0,0 1,1 0,1 0,0 1,1 0,3-7,87-100,-85 105</inkml:trace>
</inkml:ink>
</file>

<file path=ppt/ink/ink6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227 216,'-18'404,"-16"-156,28-172,6-65</inkml:trace>
  <inkml:trace contextRef="#ctx0" brushRef="#br0" timeOffset="469.344">0 187,'114'-13,"-1"5,106 7,-113 22,-103-20,-1 0,1-1,-1 2,0-1,0 0,0 0,0 1,0-1,0 1,0 0,0 0,0-1,-1 1,1 0,-1 0,1 1,-1-1,0 0,0 0,0 1,0-1,0 0,-1 1,1-1,-1 1,1-1,-1 1,0-1,0 1,0-1,0 1,-1 0,1-1,-1 0,1 1,-1-1,0 1,0-1,0 0,0 1,-11 19,0-1,-2 0,0-1,-2 0,0-1,-1-1,0-1,-9 6,-73 83,97-104,0 0,0 0,0-1,1 1,-1 0,1 1,-1-1,1 0,0 0,0 0,0 1,0-1,0 1,1-1,-1 1,1-1,-1 1,1-1,0 1,0-1,0 1,0-1,1 1,-1 0,1-1,0 0,-1 1,1-1,0 1,0-1,0 0,1 0,-1 1,1-1,-1 0,1 0,0-1,-1 1,1 0,0 0,0-1,0 1,1-1,-1 0,0 0,0 1,2-1,64 17,-58-17,0 1,0 0,0 0,0 1,-1 1,1-1,-1 2,0-1,0 1,0 1,0 0,-7-4,-1 0,1 0,-1 0,1 0,-1 0,0 1,0-1,0 0,0 0,-1 1,1-1,0 1,-1-1,0 1,0-1,1 1,-1-1,-1 1,1-1,0 1,-1-1,1 0,-1 1,0-1,0 1,0-1,0 0,0 0,0 0,0 0,-1 0,1 0,-2 1,-57 63,22-33,-1-2,-1-1,-1-2,-2-2,-13 4,16-17,40-13,-1 1,0-1,1 0,-1 0,1 0,-1 0,0 1,1-1,-1 0,0 0,1 0,-1 0,0 0,1-1,-1 1,1 0,-1 0,0 0,1 0,-1-1,1 1,-1 0,0-1,1 1,-1 0,1-1,-1 1,1-1,0 1,-1 0,1-1,-1 1,1-1,0 0,-1 1,1-1,0 1,-1-1,1 1,0-1,0 0,0 1,0-1,0 0,0 1,0-1,0 0,0 1,0-1,0 1,0-1,0 0,0 1,0-1,1 0,-1 1,0-1,0 1,1-1,8-16,5 2</inkml:trace>
  <inkml:trace contextRef="#ctx0" brushRef="#br0" timeOffset="1097.64">734 751,'9'8,"1"-1,-1 0,1-1,0 0,1 0,-1-1,1 0,0-1,0-1,1 0,-1 0,1-1,-1 0,1-1,0-1,0 0,-1 0,1-1,0 0,-1-1,1-1,-1 0,1 0,-1-1,0-1,-1 0,3-1,10-10,-1 0,-2-1,1-1,-2-1,0-1,10-15,-29 35,0 1,-1-1,1 1,0-1,0 1,0-1,0 1,0-1,0 1,0-1,0 1,0-1,0 1,0-1,0 1,0-1,0 1,0-1,0 1,0-1,1 0,-1 1,0-1,0 1,1-1,-1 1,0-1,1 0,-1 1,0-1,1 0,-1 1,0-1,1 0,-1 1,1-1,-1 0,1 0,-1 1,1-1,-1 0,1 0,-1 0,1 0,-1 0,1 0,-1 0,1 0,-1 0,1 0,-1 0,1 0,-1 0,1 0,-1 0,0-1,1 1,-1 0,1 0,-1-1,1 1,-1 0,1 0,-1-1,0 1,1 0,-1-1,1 0,-1 54,0-47,-1 0,1 0,0-1,0 1,0-1,0 1,1 0,0-1,0 1,1-1,0 0,0 1,0-1,0 0,1 0,0 0,0 0,0-1,0 1,1-1,0 0,0 0,0 0,0-1,1 1,0-1,-1 0,1 0,0-1,0 1,1-1,-1 0,0-1,1 1,2-1,6-1,-1-1,1-1,-1-1,0 0,0 0,0-2,0 1,-1-2,0 1,0-2,0 0,-1 0,0-1,0 0,-1-1,0 0,0-1,-1 0,-1 0,7-10,16-19,-1-2,-2-1,-2-1,-2-1,-2-1,-1-1,-3-1,-2-1,-2 0,-2-1,-2-1,2-43,-12 87,1 2,0-1,-1 0,1 0,-1 0,0 0,-1 0,1 1,-1-1,0 0,0 0,-1 1,1-1,-1 0,0 1,0 0,-2-3,2 6,0 1,0 0,0-1,-1 1,1 0,0 0,0 0,0 0,0 1,0-1,0 0,0 1,0 0,0-1,0 1,0 0,0 0,0 0,1 0,-1 0,0 1,1-1,-1 0,1 1,-1-1,1 1,-1 0,1-1,0 1,0 0,0 0,0 0,0 0,1 0,-1 0,1 0,-1 0,0 2,-16 31,2 2,1 0,2 0,1 1,2 0,2 1,2 0,1 0,2 1,2 26,4-35,1-1,2 0,0-1,2 0,2 0,0-1,4 3,0-3,-18-33,-42-56,30 41</inkml:trace>
  <inkml:trace contextRef="#ctx0" brushRef="#br0" timeOffset="1354.34">1384 244,'43'0,"38"0,16 0,-1 0,-5 0,-15 0,-10 0,-11-5,-11-1,-7 0,-11 1</inkml:trace>
</inkml:ink>
</file>

<file path=ppt/ink/ink6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50,'-10'44,"3"0,1 1,2 0,2 31,29 10,-27-85,1 1,0 0,1 0,-1-1,0 1,0-1,1 1,-1-1,1 1,-1-1,1 0,-1 0,1 0,0 0,0 0,0 0,-1 0,1-1,0 1,0-1,0 1,0-1,0 0,0 0,0 1,0-2,0 1,0 0,0 0,0 0,0-1,0 1,0-1,0 0,0 0,-1 0,1 1,0-1,0-1,-1 1,1 0,-1 0,10-9,-2-1,1 0,-2 0,1-1,-2 0,1 0,-2-1,0 0,0 0,3-12,-8 22,100-236,-86 219,-7 30,-7 42,-1-44,9 190,35 157,-33-252,-5 70,-8-159,0-1,-1 0,-1 0,0 0,-1-1,0 0,-1 1,-4 6,7-16,1 1,-1-1,1 0,-1 1,0-1,0 0,-1-1,1 1,0-1,-1 1,0-1,0 0,1 0,-1-1,0 1,0-1,-1 0,1 0,0 0,0 0,0-1,-1 0,1 0,0 0,-1 0,1-1,0 1,-3-2,2 0,0 1,1-1,-1 0,1-1,-1 1,1-1,0 0,0 0,0 0,0-1,1 1,-1-1,1 0,0 0,0 0,1 0,-1 0,1-1,0 1,0-1,0 0,0 0,1 1,0-1,0-4,-11-130,12 133,1-16,1-1,1 1,1 0,0 0,2 0,1 1,2-4,1-2</inkml:trace>
</inkml:ink>
</file>

<file path=ppt/ink/ink6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1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1806 0,'0'0</inkml:trace>
  <inkml:trace contextRef="#ctx0" brushRef="#br0" timeOffset="-3687.748">0 621,'34'-9,"15"-4,5 1,-2 2,-6 3,-5 2,-10 3</inkml:trace>
  <inkml:trace contextRef="#ctx0" brushRef="#br0" timeOffset="-3439.224">0 846,'39'-9,"26"-9,8 0,-5 2,-13-1,-11 3,-14 4</inkml:trace>
  <inkml:trace contextRef="#ctx0" brushRef="#br0" timeOffset="-3038.247">818 141,'-3'37,"-1"0,-2-1,-2 0,-1 0,-2 0,-2-1,-9 18,-60 125,81-175,-1 0,1 0,0 0,0 1,1-1,-1 0,1 1,0-1,-1 0,1 1,1-1,-1 0,1 1,-1-1,1 0,0 1,0-1,0 0,0 0,1 0,-1 0,1 0,0 0,0 0,0-1,0 1,1-1,-1 1,1-1,-1 0,1 0,0 0,0 0,-1-1,2 1,-1-1,0 0,0 1,0-1,0-1,1 1,-1 0,0-1,3 0,141-25,-78 3,-50 16</inkml:trace>
  <inkml:trace contextRef="#ctx0" brushRef="#br0" timeOffset="-417.223">1468 424,'-39'0,"1"2,-1 2,1 1,0 2,0 2,-16 17,53-25,0 0,0-1,0 1,0 0,0 0,0-1,1 1,-1 0,0 0,1 0,-1 0,1 0,-1 0,1 0,-1 0,1 1,0-1,0 0,-1 0,1 0,0 0,0 0,0 1,0-1,0 0,0 0,1 0,-1 0,0 0,0 0,1 0,-1 1,1-1,-1 0,1 0,0 0,-1 0,1-1,0 1,-1 0,1 0,0 0,0-1,0 1,0 0,0-1,1 1,102 44,-96-43,0-1,1 1,-2 0,1 1,0 0,0 0,-1 1,0 0,0 0,0 0,0 1,-1 0,1 1,-1-1,-1 1,1 1,-1-1,1 3,-4-7,-1 1,0-1,0 1,0 0,-1 0,1 0,-1-1,1 1,-1 0,0 0,0 0,0 0,-1 0,1-1,-1 1,1 0,-1 0,0-1,0 1,0 0,-1-1,1 1,0-1,-1 1,0-1,1 0,-1 0,0 0,0 0,-1 0,1 0,0 0,-1-1,0 1,-90 43,84-42,-1-1,1 0,0 0,0-1,-1 0,1-1,-1 0,1 0,-1-1,-8-1,18 1,-1 1,0-1,0 1,0-1,1 0,-1 1,0-1,1 1,-1-1,1 0,-1 0,1 1,-1-1,1 0,-1 0,1 0,0 0,-1 0,1 1,0-1,0 0,-1 0,1 0,0 0,0 0,0 0,0 0,1 0,-1 0,0 0,0 1,0-1,1 0,-1 0,0 0,1 0,-1 0,1 1,-1-1,1 0,0 0,-1 1,1-1,0 0,-1 1,1-1,0 1,0-1,-1 1,1-1,0 1,0-1,0 1,0 0,-1 0,1-1,1 1,2-4,10-10</inkml:trace>
  <inkml:trace contextRef="#ctx0" brushRef="#br0" timeOffset="-169.247">1835 508,'-19'39,"-12"16,5 0,7-14,6-19,6-14</inkml:trace>
  <inkml:trace contextRef="#ctx0" brushRef="#br0" timeOffset="316.712">1948 762,'134'-221,"-134"219,0 1,0 0,0-1,1 1,-1 0,0 0,1-1,-1 1,1 0,-1 0,1 0,-1 0,1-1,0 1,-1 0,1 0,0 0,0 0,0 1,0-1,0 0,0 0,0 0,0 1,0-1,1 1,-1-1,0 1,0-1,0 1,1 0,-1-1,0 1,0 0,1 0,-1 0,0 0,1 0,-1 0,0 0,0 1,1-1,-1 0,0 1,0-1,1 1,-1-1,0 1,0 0,0-1,0 1,0 0,0 0,0 0,0 0,0 0,-1 0,1 0,0 0,0 0,-1 0,1 1,13 62,-14-57,0 0,1-1,0 1,0-1,1 1,0-1,0 1,0-1,1 0,0 0,0 0,1 0,-1-1,1 1,0-1,1 0,-1 0,1 0,0-1,0 0,1 1,-2-3,-1-1,1 1,-1-1,1 1,0-1,-1 0,1-1,0 1,0-1,0 1,-1-1,1 0,0-1,0 1,0-1,0 1,-1-1,1 0,0-1,-1 1,1 0,-1-1,1 0,-1 0,0 0,0 0,0-1,0 1,0-1,0 0,-1 0,1 0,-1 0,2-2,3-6,1 1,-2-1,1 0,-1-1,-1 0,0 0,-1 0,0 0,-1-1,0 0,0-12,-2 2</inkml:trace>
  <inkml:trace contextRef="#ctx0" brushRef="#br0" timeOffset="679.661">2963 198,'-29'26,"0"1,2 1,1 2,1 1,2 0,1 2,-16 34,34-61,1 1,-1 0,2 0,-1 0,1 0,0 1,1-1,-1 0,2 1,-1 0,1-1,0 1,0-1,1 1,0-1,1 1,-1-1,1 0,1 0,-1 1,1-2,1 1,-1 0,1-1,0 1,1-1,-1 0,1 0,1-1,-1 0,1 0,0 0,0 0,0-1,0 0,1 0,1 0,5 1,1-1,-1 0,1 0,-1-2,1 0,0 0,0-1,0-1,0 0,0-1,0-1,0 0,0-1,-1 0,1-1,-1 0,0-1,0-1,0 0,-1-1,0 0,-1-1,1 0,-1-1,-1 0,0-1,0 0,3-5,-8 5,0 0,-1-1,0 1,0-1,-1 0,-1 0,0 0,0 0,-1 0,-1 0,0 0,0 0,-1-1,-1 1,0 0,0 0,-1 1,0-1,-1 0,0 1,-1 0,0 0,0 0,-1 1,-1-1,0 2,0-1,0 1,-1 0,-4-3,0 4,-1 0,-1 1,1 1,-1 0,0 1,0 0,0 1,-1 1,1 0,-1 1,1 0,-1 1,1 1,-1 1,1 0,-1 0,-4 3,-19 1</inkml:trace>
  <inkml:trace contextRef="#ctx0" brushRef="#br0" timeOffset="895.72">2540 565,'419'-111,"-413"109,0 1,0 1,1-1,-1 1,0 0,0 1,1 0,-1 0,0 0,0 0,0 1,0 0,0 0,-1 1,1 0,0 0,-1 0,0 1,2 1,-1-1,0-1,1 1,0-1,-1 0,1-1,0 0,0 0,1 0,-1-1,0 0,0 0,1-1,-1 0,0-1,1 1,-1-1,6-2,5-3</inkml:trace>
  <inkml:trace contextRef="#ctx0" brushRef="#br0" timeOffset="2612.332">1806 57,'5'-5,"1"3,1-2,-2-2</inkml:trace>
</inkml:ink>
</file>

<file path=ppt/ink/ink6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9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1 198,'38'0,"37"0,11 0,-1 0,-9 0,-13 0,-12-5,-11-1,-6 0,-5 1,-2 1,-1 2,-5-4,-2-1,-3 1</inkml:trace>
  <inkml:trace contextRef="#ctx0" brushRef="#br0" timeOffset="280.437">85 367,'24'5,"27"1,10 0,4-1,-4-2,-8-5,-8-3,-7-1,-5 1,-4 2,-1 0,-1 2,-5-5,-2 0,1 0,-3 1</inkml:trace>
  <inkml:trace contextRef="#ctx0" brushRef="#br0" timeOffset="832.314">452 0,'103'38,"-88"-31,-1 0,0 0,0 2,-1 0,0 0,0 1,-1 1,-1 0,0 0,0 1,-1 1,5 9,-13-16,0 0,0 0,-1 1,0-1,-1 1,1-1,-1 0,-1 1,1-1,-1 1,0-1,0 0,-1 1,0-1,0 0,0 0,-1 0,0-1,0 1,-3 3,-83 101,61-86,-2-1,-1-2,-1 0,-28 12,6-3,36-19</inkml:trace>
</inkml:ink>
</file>

<file path=ppt/ink/ink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5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0 396,'19'0,"16"0,12 0,2 0,-2 0,-4-5,-5-1,-4 0,-3 1,-1 1,-2-3,-1 0,0 0,0 2,-4 2</inkml:trace>
  <inkml:trace contextRef="#ctx0" brushRef="#br0" timeOffset="438.717">1072 0,'-9'39,"-9"31,-5 9,0-4,1-10,3-12,0-9,3-8,0-5,-2-3,1-2,0-5,-3-1,-2-4,2 0,0-3,-1-3,2-4</inkml:trace>
  <inkml:trace contextRef="#ctx0" brushRef="#br0" timeOffset="732.627">734 114,'19'23,"16"24,7 7,1 0,-2-4,-3-7,-9-5,-3-9,-7-5,-6-2,-1 1,-3 0,-2-3</inkml:trace>
  <inkml:trace contextRef="#ctx0" brushRef="#br0" timeOffset="1282.311">1213 734,'4'-18,"54"-186,-58 202,0 0,0 1,1-1,-1 0,1 1,-1-1,1 0,-1 1,1-1,0 1,0-1,0 1,0-1,0 1,0-1,0 1,1 0,-1 0,0 0,1 0,-1 0,1 0,-1 0,1 0,-1 0,1 1,-1-1,1 1,0-1,0 1,-1 0,1-1,0 1,-1 0,1 0,0 0,0 0,-1 1,1-1,0 0,-1 1,1-1,0 1,-1 0,1 0,-1-1,1 1,1 1,11 22,-13-22,-1 1,1-1,1 0,-1 1,0-1,0 0,1 1,0-1,-1 0,1 0,0 0,0-1,0 1,0 0,0-1,0 1,1-1,-1 0,0 0,1 1,-1-2,1 1,-1 0,1 0,0-1,-1 0,1 1,0-1,1 0,5-2,0 0,-1 0,1-1,-1 0,0 0,0-1,0 0,0-1,-1 1,1-2,-1 1,40-24,-46 29,0-1,0 0,0 0,0 1,0-1,1 1,-1-1,0 1,0 0,1-1,-1 1,0 0,1 0,-1 0,0 0,1 0,-1 0,0 0,1 0,-1 0,0 1,0-1,1 0,-1 1,0 0,0-1,1 1,-1-1,0 1,0 0,0 0,0 0,0 0,0 0,0 0,-1 0,1 0,0 0,0 0,-1 0,1 0,-1 1,1-1,-1 0,1 0,-1 1,6 69,-5-50,7 28,-3-29</inkml:trace>
</inkml:ink>
</file>

<file path=ppt/ink/ink6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253 531,'-49'17,"31"-13,1 1,1 2,-1-1,1 2,0 0,1 1,0 0,0 1,-11 11,25-20,1-1,-1 1,0 0,0 0,0 0,1 0,-1 0,0 0,1 0,-1 0,1 0,0 0,-1 0,1 0,0 0,-1 0,1 0,0 0,0 1,0-1,0 0,0 0,0 0,0 0,0 0,1 1,-1-1,0 0,1 0,-1 0,1 0,-1 0,1 0,0 0,-1 0,1 0,0 0,0-1,-1 1,1 0,0 0,0-1,0 1,0 0,0-1,0 1,0-1,0 1,0-1,0 0,1 1,58 16,18-14,-65-4,0 1,0 0,0 0,0 1,-1 1,1 1,0-1,-1 2,1 0,-1 0,0 1,0 1,2 2,-11-7,-1 1,1 0,-1 0,1 0,-1 1,0-1,0 1,0-1,0 1,-1-1,1 1,-1 0,1 0,-1 0,0 0,0 0,0 0,-1 0,1 0,-1 0,0 1,0-1,0 0,0 0,0 0,-1 0,1 1,-1-1,0 0,0 0,0 0,0 0,-1-1,1 1,-1 0,1 0,-1-1,0 1,0-1,-1 0,-98 84,82-75,1-1,-1-1,0-1,-1 0,0-2,0 0,-1-1,0-1,0-1,0-1,19-1,0-1,0 0,0 0,0 0,0 0,0 0,0-1,0 1,0-1,0 1,0-1,1 1,-1-1,0 0,0 0,1 0,-1 0,1 0,-1-1,1 1,-1 0,1-1,0 1,-1-1,1 1,0-1,0 0,0 1,0-1,1 0,-1 0,0 0,1 1,-1-1,1 0,0 0,0 0,-1 0,1 0,0 0,1 0,-1 0,0 0,1 0,-1 0,1 0,-1 1,1-1,0 0,0 0,0 1,0-1,0 0,0 1,0-1,1 0,14-19,2 2</inkml:trace>
  <inkml:trace contextRef="#ctx0" brushRef="#br0" timeOffset="546.481">536 982,'10'-33,"2"1,1 0,2 1,1 0,1 1,2 1,1 1,1 1,1 0,1 2,14-11,-30 30,0 1,0-1,0 1,1 1,0 0,0 0,0 0,0 1,1 0,-1 1,1-1,6 1,-12 3,-1 1,1-1,-1 1,0 0,1 0,-1 0,0 0,0 0,-1 1,1-1,0 1,-1-1,1 1,-1 0,0-1,0 1,0 0,0 0,0 0,-1-1,1 1,-1 0,0 0,0 0,0 0,0 0,-1 0,1 0,-1 0,1 0,-1 0,0-1,0 1,-1 0,1 0,-1 0,-15 49,-4 39,21-90,0 0,0 0,0 0,0 0,1 0,-1 0,0 0,1 0,-1 0,0 0,1 0,-1 0,1 0,0-1,-1 1,1 0,0 0,-1-1,1 1,0 0,0-1,0 1,0 0,-1-1,1 1,0-1,0 0,0 1,0-1,0 0,0 0,0 1,0-1,0 0,0 0,0 0,0 0,0 0,0 0,0-1,0 1,0 0,0-1,0 1,0 0,1-1,51-25,-41 19,297-202,-308 208,0-1,0 1,0 0,0 0,0 0,0 0,0 0,0 1,0-1,0 0,0 0,1 1,-1-1,0 1,0-1,1 1,-1-1,0 1,1 0,-1 0,0-1,1 1,-1 0,1 0,-1 1,0-1,1 0,-1 0,0 1,1-1,-1 1,0-1,1 1,-1-1,0 1,0 0,0 0,0-1,1 1,-1 0,0 0,-1 0,1 0,0 0,0 0,0 1,-1-1,1 0,0 1,-1 6,0 1,-1 0,0 0,0-1,-1 1,0-1,-1 1,1-1,-2 0,1 0,-4 5,-9 28,8-21,6-17,0 0,0 0,0 1,0-1,1 1,0 0,0-1,0 1,0 0,1 0,-1 0,1-1,0 1,0 0,0 0,1 0,-1 0,1 0,0-1,8 5</inkml:trace>
  <inkml:trace contextRef="#ctx0" brushRef="#br0" timeOffset="1382.216">1721 615,'-25'11,"1"1,0 2,2 0,-1 1,2 2,0 0,1 1,1 1,0 1,0 2,17-20,1-1,-1 0,1 1,0-1,0 1,0 0,0-1,0 1,0 0,0 0,0-1,1 1,-1 0,1 0,-1 0,1 0,0 0,0 0,0 0,0 0,0 0,0 0,0 0,1 0,-1 0,1 0,-1-1,1 1,0 0,0 0,0 0,0-1,0 1,0 0,0-1,0 1,1-1,-1 0,1 1,-1-1,1 0,-1 0,1 0,0 0,0 0,0 0,-1 0,1-1,0 1,0-1,0 1,1-1,6 1,0 0,0 0,-1-1,1-1,0 1,0-2,-1 1,1-1,-1 0,1-1,-1 0,0 0,0-1,0 0,0 0,-1-1,2-1,113-100,-118 103,56-53,-59 57,0-1,1 0,-1 1,0-1,0 1,1-1,-1 1,0 0,0-1,0 1,0 0,0 0,0 0,0 0,0 0,0 0,0 0,-1 0,1 0,0 0,-1 0,1 0,-1 1,1-1,-1 0,0 0,1 1,-1-1,0 0,0 1,0-1,0 0,0 1,0-1,0 0,0 1,-1-1,1 1,1 7,0-3,0 0,0 0,1-1,0 1,0 0,0-1,1 0,-1 1,1-1,1 0,-1 0,1-1,-1 1,2-1,-1 1,0-1,1-1,-1 1,1-1,0 1,0-1,1-1,-1 1,1-1,-1 0,1 0,0-1,-1 1,1-1,0-1,0 1,0-1,0 0,0 0,0-1,1 0,16-6,1-2,-1 0,-1-2,0 0,0-2,-2 0,1-1,-2-1,0-1,0-1,-2-1,0 0,-1-1,6-10,25-23,-26 30,-2 0,-1-2,0 0,-2-1,-1 0,-1-1,-1-1,-1 0,-2-1,0 0,-2-1,-1 1,0-12,-6 38,0 0,0 0,0 0,-1 0,1 0,-1 0,1 0,-1 0,1 0,-1-1,0 1,0 0,0 0,-1 0,1-1,0 1,-1 0,1 0,-1 0,0 0,0 0,0 0,0 0,0 0,0 0,0 0,-1 1,1-1,-1 0,1 1,-1-1,0 1,1 0,-1-1,0 1,0 0,0 0,0 0,0 0,0 1,0-1,0 0,-1 1,1 0,0-1,0 1,0 0,-1 0,1 0,0 1,0-1,0 0,-1 1,-13 9,1 1,0 1,1 0,0 0,1 2,0 0,1 0,1 1,0 1,1 0,1 0,0 1,2 0,-1 1,6-15,-7 16,1 0,0 0,2 1,0 0,1 0,1 0,1 1,0 0,2-1,0 1,2 6,-1-21,1 0,0 0,0 0,0 0,1-1,0 1,0 0,0-1,1 1,0-1,0 0,0 0,0 0,1-1,0 1,0-1,0 0,1 0,-1 0,1 0,0-1,0 0,6 3,2-1,0 1,1-2,0 0,0-1,0 0,0-1,1-1,-1 0,6-1,6 1,-1-2,1-1,-1-1,0-2,0 0,0-1,0-2,-1-1,0 0,-1-2,0 0,4-5,1 2,-2-1,0-1,0-2,-2 0,0-1,-1-2,-1 0,-1-2,-1 0,-1-1,-2-1,0-1,-1 0,-2-1,0-1,-2 0,-2 0,0-1,-2-1,-1 0,1-16,-7 36,0 7,0 0,0 0,0 0,0-1,-1 1,1 0,-1-1,0 1,0 0,0-1,0 1,-1 0,1-1,-1 1,0 0,0 0,0-1,-1 1,1 0,-1 0,1 0,-1 1,0-1,0 0,0 1,-1-1,1 1,0 0,-1-1,0 1,0 0,1 1,-1-1,0 1,-1-1,-4 2,1 0,0 1,0 0,0 0,0 1,0 0,0 0,0 1,0 0,1 0,-1 1,1-1,0 1,0 1,1-1,-1 1,1 0,0 0,0 0,0 1,-3 6,-6 7,2 1,0 0,1 1,0 0,2 1,-1 5,2 1,0 0,2 1,2 0,0 0,2 0,1 0,1 0,2 0,1 0,2 6,-3-23,1 1,1-1,0 0,1 0,0 0,1-1,1 1,-1-1,2-1,-1 1,2-1,-1-1,1 0,1 0,-1 0,1-1,1-1,0 0,0 0,0-1,1-1,0 1,0-2,0 0,7 1,6 0</inkml:trace>
</inkml:ink>
</file>

<file path=ppt/ink/ink6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2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50 357,'386'-182,"-368"173,0-1,-1-1,0-1,0 0,-1-1,11-14,-6-19,-20 45,-1 0,0 0,0 0,1 0,-1 0,0-1,0 1,0 0,0 0,0 0,0 0,0 0,0 0,-1 0,1 0,0 0,0 0,-1 0,1 0,-1 0,1 0,-1 1,1-1,-1 0,0 0,1 0,-1 1,0-1,0 0,0 1,1-1,-1 0,0 1,0-1,0 1,0 0,0-1,0 1,0 0,0-1,0 1,0 0,0 0,0 0,0 0,-1 0,-3 2,0 0,0 0,0 0,1 1,-1 0,0 0,1 0,0 0,0 1,0 0,0-1,1 2,-1-1,1 0,0 1,0-1,1 1,-1 0,1 1,-25 47,2 2,3 1,2 1,3 0,2 1,3 1,2 0,3 1,2 0,4 0,1 0,4 0,9 49,-8-61,2-6,-2 0,-2 1,-2-1,-2 1,-1-1,-8 41,8-74,-1 1,0 0,0-1,0 1,-1-1,-1 0,0-1,0 1,0-1,-1 0,-1 0,1 0,-1-1,0 0,-1-1,0 1,0-1,0-1,-1 0,1 0,-1-1,0 0,-1 0,1-1,-1 0,0-1,1 0,-1 0,0-1,0 0,0-1,0 0,0-1,0 0,-6-2,12 2,-1-2,0 1,1 0,-1-1,1 0,0 0,0 0,0 0,0-1,1 0,-1 1,1-1,0-1,0 1,0 0,1-1,-1 1,1-1,0 0,1 0,-1 0,1 0,0 0,0 0,1 0,-1 0,1 0,0-1,0-10,1 0,1 0,0 0,1 0,0 1,1-1,1 1,4-9,17-25,2 1,2 2,2 0,2 3,2 0,1 3,10-7,10-13,65-55,-116 120,-7 6</inkml:trace>
  <inkml:trace contextRef="#ctx0" brushRef="#br0" timeOffset="301.33">953 724,'-28'18,"1"2,0 1,1 1,2 2,0 0,2 1,0 2,2 0,-7 13,25-38,0 0,0 1,0-1,0 1,0 0,0 0,1 0,-1-1,1 1,0 1,0-1,0 0,1 0,-1 0,0 0,1 1,0-1,0 0,0 0,0 1,1-1,-1 0,1 0,0 0,0 0,0 1,0-1,0-1,1 1,0 0,-1 0,1 0,0-1,0 1,0-1,1 0,-1 1,0-1,3 1,6 0,0-1,0 0,0-1,0 0,0 0,1-1,-1-1,0 0,0-1,0 0,0 0,0-1,-1-1,1 0,-1 0,0-1,0 0,0-1,-1 0,0-1,7-5,-6 3,0 1,-1-2,0 1,0-1,-1-1,0 0,-1 0,0 0,-1-1,5-11,-9 17,1 1,-2-1,1 0,0 0,-1 0,0 0,0 0,-1 0,0 0,0 0,0 0,-1 0,0 0,0 0,0 0,-1 0,0 0,0 1,-1-1,1 1,-1-1,0 1,-1 0,-2-3,3 3,-1 0,1 0,-1 1,-1-1,1 1,0 0,-1 0,0 0,0 1,0 0,0 0,-1 0,1 1,-1-1,0 1,0 1,1-1,-1 1,0 0,0 0,0 1,0 0,0 0,-1 0,1 1,0 0,0 0,1 0,-1 1,0 0,0 0,1 0,-1 1,1 0,0 0,0 0,0 1,0 0,1 0,-1 0,1 0,0 1,0-1,0 1,1 0,0 0,-2 5,-2 14</inkml:trace>
  <inkml:trace contextRef="#ctx0" brushRef="#br0" timeOffset="538.664">1207 1119,'-9'-24,"5"-32,10-12,2 2,6 7,5 9,4 12,2 9,-2 4,0 6,0 6,1 6,-3 9,-5 3</inkml:trace>
</inkml:ink>
</file>

<file path=ppt/ink/ink6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1,'10'4,"7"3,2 4,-8 0,-10-1,-11-3,-7-3,-2 4,3-5,4-3</inkml:trace>
</inkml:ink>
</file>

<file path=ppt/ink/ink6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0,'-5'10,"-6"7,-6 2,0 1,-3-1,3-1,9-2,11-4,4-9,6-5,2-8,-3 0</inkml:trace>
</inkml:ink>
</file>

<file path=ppt/ink/ink6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281 144,'-26'17,"0"2,1 1,1 1,1 1,1 1,1 0,1 2,1 1,1 0,-5 13,19-32,-1 0,1 1,1 0,-1 0,1 0,0 1,1-1,0 1,1-1,-1 1,2 0,-1-1,1 1,1 0,-1-1,1 1,1 0,0-1,0 1,0-1,1 0,1 0,-1 0,1 0,5 6,0-3,1 0,1-1,0-1,0 0,1 0,0-1,0-1,1 0,0 0,0-2,0 1,1-2,0 0,0 0,0-2,0 1,1-2,-1 0,11-1,-3 0,-1-1,1-2,-1 0,1-1,-1-1,0-1,-1-1,0-1,0 0,0-2,-1 0,16-12,-9 3,-1-2,-1 0,0-1,-2-2,-1 0,-1-1,-1-1,4-9,-15 23,0-1,-2 0,1-1,-2 1,0-1,0 0,-1 0,-1-1,-1 1,0-1,0 1,-2-1,0 0,0 0,-2 1,0-1,0 1,-1-1,-1 0,0 5,-1 1,1 0,-1 0,-1 0,0 0,0 1,-1 0,1 0,-2 1,1 0,-1 0,0 0,-1 1,1 1,-1-1,-1 1,1 1,0 0,-1 0,0 1,0 0,0 1,0 0,-1 0,-9 1,1-1,-1 1,1 1,-1 1,1 1,0 1,0 0,0 1,0 2,0 0,1 0,0 2,0 0,-7 6,-61 52,55-35</inkml:trace>
  <inkml:trace contextRef="#ctx0" brushRef="#br0" timeOffset="435.059">140 567,'1'-7,"0"0,0-1,1 1,0 0,0 0,1 0,0 0,0 1,0-1,1 1,0 0,0 0,1 0,-1 0,1 1,1 0,-1 0,1 0,4-3,124-68,-120 70,-9 1,1 1,0 1,0-1,1 1,-1 0,1 1,-1-1,1 1,0 1,0-1,0 1,0 0,0 1,0-1,0 2,0-1,0 1,0 0,0 0,0 1,-1 0,1 0,0 0,-1 1,0 0,1 1,3 2,39 67,-46-65,0 0,1-1,0 0,1 0,0 0,0 0,0 0,1-1,0 0,0 0,0-1,1 0,0 0,0 0,0-1,0 0,1-1,0 1,0-1,7 1,-2-1,0-2,0 1,0-2,0 0,0 0,0-1,-1-1,1 0,8-3,-8-9,-18 8</inkml:trace>
</inkml:ink>
</file>

<file path=ppt/ink/ink6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9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108 134,'-12'14,"1"0,0 0,0 1,2 1,0-1,0 2,2-1,0 1,1 0,0 0,2 1,-1 6,4-17,1-1,0 0,1 1,0-1,0 0,0 0,0 0,1 0,0 0,0 0,1 0,0-1,0 1,0-1,1 0,-1 1,1-2,0 1,1 0,-1-1,1 0,0 0,0 0,0-1,1 0,-1 0,1 0,0 0,0-1,0 0,0 0,0-1,0 0,0 0,0 0,1-1,-1 0,0 0,0 0,1-1,-1 0,0 0,0-1,0 1,0-1,0-1,0 1,-1-1,5-3,8-5,0-2,-1 0,-1-1,0 0,-1-1,-1-1,0 0,-1-1,-1-1,6-11,101-200,-97 153,-37 98,1 40,2 0,3 1,3 0,3 20,2-45,0 74,4-1,8 30,-2-75,-3 0,-2 1,-5 40,0-100,1 0,-1 0,0 0,0 0,-1 0,0 0,0 0,-1 0,1 0,-1-1,-1 0,0 1,0-1,0-1,0 1,-1 0,0-1,0 0,0 0,-1-1,0 1,0-1,0-1,0 1,-1-1,1 0,-1 0,0-1,0 0,0 0,-3 0,5-3,1 0,0 0,0 0,0-1,0 1,1-1,-1 0,0 0,1-1,-1 1,1-1,0 1,0-1,0 0,0-1,0 1,1 0,-1-1,1 1,0-1,0 0,0 0,1 0,-1 0,1 0,0 0,0-1,-10-118,17 86,2-1,1 1,2 0,1 1,2 1,16-31,-28 63,51-95,-39 73</inkml:trace>
</inkml:ink>
</file>

<file path=ppt/ink/ink6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60,'43'-10,"29"-3,6 1,-4 2,-10 3,-12 3,-10 1,-6 3,-11 4,-4 3,0 0,-5-1</inkml:trace>
</inkml:ink>
</file>

<file path=ppt/ink/ink6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60,'39'-5,"31"-6,9-2,-4 2,-11 3,-10 2,-11 3,-7 1,-5 2,-3 0,-6 0</inkml:trace>
</inkml:ink>
</file>

<file path=ppt/ink/ink6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0 115,'21'-15,"1"0,0 2,1 0,1 2,-1 1,2 0,-1 2,1 1,18-3,-37 9,0 0,-1 1,1 0,0 0,0 0,-1 0,1 1,0 0,-1 0,1 1,-1 0,1 0,-1 0,0 0,0 1,0 0,0 0,0 0,-1 1,1 0,-1-1,0 1,2 3,0-2,1 0,-1 0,1-1,0 0,0 0,1-1,-1 0,1 0,-1-1,1 0,0 0,0-1,0 0,0-1,0 1,0-1,0-1,0 0,5-1,28-14,-28 3</inkml:trace>
</inkml:ink>
</file>

<file path=ppt/ink/ink6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1,'-30'107,"-9"33,-6-2,-11 13,-79 133,134-282,-1-1,1 1,-1-1,1 1,0 0,-1-1,1 1,0 0,0 0,1 0,-1 0,0 0,0 0,1 0,0 0,-1 0,1 0,0 0,0 0,0 0,0 0,0 0,0 0,1 0,-1 0,1 0,0 0,-1 0,1 0,0 0,0 0,0 0,0 0,1-1,-1 1,0-1,1 1,-1-1,1 1,-1-1,1 0,0 1,0-1,-1 0,1 0,0-1,0 1,0 0,2 0,12 1,0-2,1 1,-1-2,0 0,0-1,0-1,0 0,7-3,83-12,23 7,-111 5</inkml:trace>
</inkml:ink>
</file>

<file path=ppt/ink/ink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24.51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708 3754,'-1'0,"0"0,0 0,0 0,0 0,0 0,0 0,0 0,0 0,0 0,0 1,0-1,0 1,0-1,0 0,0 1,0 0,0-1,0 1,1 0,-1-1,0 1,0 0,1 0,-1-1,0 1,1 0,-1 0,1 0,-1 0,1 0,0 0,-1 0,1 0,0 0,0 0,0 0,-1 0,1 0,0 0,0 0,1 0,-1 0,0 0,0 0,0 0,1 0,-1 0,0 0,1 1,-1-1,-2 412,2-352,0-36</inkml:trace>
  <inkml:trace contextRef="#ctx0" brushRef="#br0" timeOffset="1453.321">7425 0,'13'97,"9"72,-7 1,-6 34,-11 1088,-23-1009,-22 29,16-137,-9 73,13-8,28 710,-1-938</inkml:trace>
  <inkml:trace contextRef="#ctx0" brushRef="#br0" timeOffset="2602.401">257 4121,'486'-39,"-75"3,615-42,-500 43,304-4,-50 11,39 2,201-31,-534 29,47-1,69 0,-102 0,-224 31,-277-2</inkml:trace>
  <inkml:trace contextRef="#ctx0" brushRef="#br0" timeOffset="2982.421">7934 3387,'-43'19,"-44"26,-20 14,-8 8,3 1,0-1,0 3,6-2,0-2,0-3,3-2,5-3,5-1,8-6,14-11,19-12</inkml:trace>
  <inkml:trace contextRef="#ctx0" brushRef="#br0" timeOffset="3730.936">1104 3754,'-43'29,"-43"28,-17 15,0-1,7-7,7-10,8-9,8-3,7-9,5-4,4-3,1-1,6-5,7-1,5-3,5 0,7-3</inkml:trace>
  <inkml:trace contextRef="#ctx0" brushRef="#br0" timeOffset="4969.524">1866 3359,'0'19,"0"26,0 10,0 0,0-5,0-5,0-6,0-5,4-3,3-2,-1-1,-1-1,-1-5</inkml:trace>
  <inkml:trace contextRef="#ctx0" brushRef="#br0" timeOffset="5249.482">1752 3387,'34'-33,"-14"9,2 2,1 0,1 2,0 0,1 2,2 1,0 0,23-9,-47 25,0-1,0 0,0 1,1 0,-1 0,0 0,1 0,-1 0,1 1,-1-1,1 1,-1 0,1 0,0 0,-1 1,1-1,-1 1,0 0,1 0,-1 0,1 0,-1 1,0-1,0 1,0 0,0 0,0 0,0 0,-1 1,1-1,-1 1,0-1,1 1,-1 0,0 0,0 0,-1 0,1 0,-1 1,1 0,1 12,0 0,-1 0,-1 0,-1 0,0 1,-1-1,0 0,-2 0,0 0,0 0,-6 12,5-18,0-1,-1 1,0-1,-1 0,0 0,0-1,-1 0,0 0,-1-1,1 1,-1-2,-1 1,1-1,-1 0,0-1,-1 0,-7 3,-3-4</inkml:trace>
  <inkml:trace contextRef="#ctx0" brushRef="#br0" timeOffset="6017.527">2205 3783,'24'-9,"-1"-1,0-1,0 0,-1-2,-1-1,0 0,-1-2,0 0,-1-1,-1-1,14-19,-30 35,0 0,0 0,-1-1,1 1,0-1,-1 0,1 1,-1-1,0 0,0 0,0 0,-1 0,1 0,-1 0,1 0,-1 0,0 0,0 0,0 0,-1 0,1 0,-1 0,0 0,1 0,-1 0,0 0,-1 1,1-1,-1 0,1 1,-1-1,0 1,0-1,0 1,0 0,0 0,0 0,-1 0,1 0,-1 0,1 1,-1-1,0 1,1 0,-1 0,0 0,0 0,0 0,0 1,0-1,-7 3,-1 1,1 0,0 0,1 1,-1 0,0 1,1 0,0 0,1 1,-1 0,1 1,0 0,0 0,1 0,0 1,1 1,-1-1,1 1,1 0,0 0,0 0,1 1,-3 9,5-15,0 1,1 0,-1 0,1 1,0-1,0 0,1 0,0 1,0-1,0 0,0 0,1 1,0-1,0 0,0 0,1 0,0 0,0 0,0 0,0-1,1 1,0-1,0 1,0-1,0 0,1 0,-1 0,1-1,0 1,0-1,1 0,-1 0,1-1,-1 1,1-1,0 0,0 0,2 0,11-1,-1-1,1 0,-1-2,0 0,0-1,0 0,0-2,0 0,-1-1,0 0,0-2,-1 0,0 0,0-1,-1-1,0-1,0 0,-1-1,-1 0,0 0,-1-2,0 1,-1-2,-1 1,0-1,-1-1,-1 1,1-3,-4 8,1-1,-2 1,0-1,0 0,-1 0,0 0,-1-1,0 1,-1 0,0 0,0-1,-2 1,1 0,-2-5,2 14,1 1,0-1,-1 0,1 1,-1-1,0 0,0 1,1-1,-1 1,0-1,0 1,0 0,0-1,-1 1,1 0,0 0,-1 0,1-1,0 1,-1 1,1-1,-1 0,0 0,1 1,-1-1,0 1,1-1,-1 1,0-1,1 1,-1 0,0 0,0 0,1 0,-1 0,0 1,0-1,1 0,-1 1,0-1,1 1,-1 0,1-1,-1 1,1 0,-1 0,-1 1,0 0,0 0,1 0,-1 1,0-1,1 1,0-1,0 1,0 0,0 0,0 0,0 0,1 0,-1 0,1 0,0 1,0-1,0 1,0-1,1 0,0 1,-1-1,1 3,2-1,1 0,-1 0,1-1,0 1,0-1,0 1,1-1,0 0,-1 0,1-1,1 1,-1-1,0 0,1 0,0 0,-1-1,1 1,0-1,0-1,1 1,-1-1,0 1,0-1,1-1,-1 1,1-1,-1 0,1 0,-1-1,0 0,6-1,32 6,-38-4,0 0,-1 0,1 1,0 0,0-1,-1 2,1-1,0 1,-1-1,0 1,1 0,-1 1,0-1,0 1,0 0,0 0,-1 0,1 0,-1 1,0-1,0 1,0 0,0 0,-1 0,1 0,-1 1,0-1,-1 0,1 1,-1 0,0-1,0 1,0 0,0 0,-1-1,0 1,0 0,0 0,-1 0,-49 121,45-106</inkml:trace>
  <inkml:trace contextRef="#ctx0" brushRef="#br0" timeOffset="6236.242">3107 3670,'-9'19,"-4"6</inkml:trace>
  <inkml:trace contextRef="#ctx0" brushRef="#br0" timeOffset="6482.432">3023 3303</inkml:trace>
  <inkml:trace contextRef="#ctx0" brushRef="#br0" timeOffset="6687.413">3361 3528,'-5'10,"-4"4,1 0,1 1,0-1,1 1,0 1,1-1,1 1,1 0,0 0,1 0,1 1,0-1,1 0,2 5,-2-18,1 0,0 1,0-1,0 0,0 0,1 0,-1 0,1 0,0 0,0-1,0 1,0 0,1-1,-1 0,1 1,-1-1,1 0,0 0,-1-1,1 1,0 0,0-1,1 0,-1 0,0 0,0 0,0 0,1-1,-1 1,0-1,1 0,-1 0,1 0,-1-1,0 1,0-1,1 1,-1-1,1-1,4 0,0-1,0 0,0-1,0 1,-1-2,0 1,0-1,0 0,0 0,-1-1,0 0,0 0,0 0,-1-1,2-3,0-2,0-1,0 0,-2 0,1-1,-2 1,0-1,0 0,0-11,-3 20,-1 1,1-1,-1 1,0-1,-1 1,1-1,-1 1,0 0,0-1,0 1,-1 0,1-1,-1 1,0 0,0 0,0 0,-1 1,0-1,1 0,-1 1,-1 0,1 0,0 0,-1 0,1 0,-1 1,0-1,0 1,-3-1,0 1,1 1,0 1,-1-1,1 1,-1 0,0 0,1 1,0 0,-1 0,1 1,-1-1,1 2,0-1,0 0,0 1,1 0,-1 1,1-1,-1 1,1 0,0 0,0 1,1 0,0-1,-1 2,1-1,-2 5,-8 6</inkml:trace>
  <inkml:trace contextRef="#ctx0" brushRef="#br0" timeOffset="7269.941">3728 3556,'0'3,"-12"115,12-115,0 1,1-1,-1 1,1-1,-1 1,1-1,0 0,1 1,-1-1,0 0,1 0,0 0,0 0,0 0,0 0,0-1,1 1,-1-1,1 1,-1-1,1 0,0 0,0 0,0 0,0-1,0 1,1-1,-1 0,0 0,1 0,1 0,2 0,1 0,0-1,-1-1,1 1,0-1,-1-1,1 1,-1-1,1 0,-1-1,0 0,0 0,0 0,-1-1,1 0,-1-1,0 1,0-1,3-3,93-114,-92 105,-1 1,0-1,-2-1,0 0,-1 0,-1 0,0-1,-1 1,-2-1,0 0,0 0,-2 0,-1-3,1 16,-1-1,0 1,-1 0,0 0,0 0,0 1,-1-1,1 0,-1 1,-1 0,1-1,-1 1,0 0,0 1,0-1,-1 1,1 0,-1 0,0 0,0 1,-1 0,1 0,-1 0,1 0,-1 1,0 0,0 0,0 1,0 0,-1 0,1 0,0 1,0 0,0 0,-1 0,1 1,0 0,0 0,0 1,0-1,0 1,0 1,0-1,1 1,-1 0,-2 2,1 1,0 0,0 0,0 0,0 1,1 0,0 1,1-1,0 1,0 0,1 0,-1 1,2-1,-1 1,1 0,1 0,0 0,0 0,1 1,0-1,0 0,1 1,0-1,1 1,0-1,1 0,-1 0,2 0,-1 0,2 0,-1 0,1-1,0 1,1-1,0 0,0 0,0-1,1 1,2 0,11 9,1-1,1-1,1 0,0-2,0-1,2 0,-1-2,1-1,1 0,-1-2,1-1,1-1,-1-1,7-1,95 15,-102-22</inkml:trace>
  <inkml:trace contextRef="#ctx0" brushRef="#br0" timeOffset="7986.836">4518 3387,'24'-10,"18"-3,6 1,0 2,-4-1,-4 0,-4 3,-3 2,-3 3,-7 1</inkml:trace>
  <inkml:trace contextRef="#ctx0" brushRef="#br0" timeOffset="8231.824">4518 3613,'39'-5,"26"-1,8-5,-4-1,-9 3,-10 2,-9-3,-6 1,-9 2</inkml:trace>
  <inkml:trace contextRef="#ctx0" brushRef="#br0" timeOffset="8449.894">4604 3783,'43'-5,"24"-7,5 0,-4 1,-10-2,-9 1,-14 2</inkml:trace>
  <inkml:trace contextRef="#ctx0" brushRef="#br0" timeOffset="8987.864">5703 3162,'-203'422,"200"-419,1 1,0-1,0 1,-1 0,2-1,-1 1,0 0,1 0,0 0,0 0,0 0,0 0,1 1,0-1,0 0,0 0,0 0,0 0,1 1,0-1,0 0,0 0,0 0,1 0,0 0,-1-1,1 1,1 0,-1-1,0 0,1 1,0-1,0 0,0 0,1 0,10 0,-1-1,1 0,0-1,0-1,0 0,0-1,0-1,0 0,0-1,-1 0,1-1,-1-1,0 0,0 0,-1-2,1 1,1-3,37-37,-43 29</inkml:trace>
  <inkml:trace contextRef="#ctx0" brushRef="#br0" timeOffset="9337.577">5281 3274,'5'-3,"37"-20,1 1,1 3,0 1,1 2,1 2,1 3,-1 1,21 0,-61 10,1 0,-1 0,1 1,0 0,-1 0,0 0,1 1,-1 0,0 0,0 1,0 0,0 0,-1 0,1 1,-1 0,0 0,0 0,0 1,0-1,-1 1,0 0,4 6,-5-6,1 1,0-1,0 1,0-1,1-1,-1 1,1-1,1 1,-1-2,0 1,1 0,0-1,0 0,0 0,0-1,0 0,1 0,-1 0,0-1,1 0,0 0,-1-1,1 0,4 0,90-33,-82 24</inkml:trace>
  <inkml:trace contextRef="#ctx0" brushRef="#br0" timeOffset="9907.023">6070 3584,'-36'44,"201"-176,-163 131,0 1,0 0,-1-1,1 1,0 0,0 0,0 0,0 0,0 0,0 0,-1 1,1-1,0 0,0 1,0 0,-1-1,1 1,0 0,-1 0,1 0,-1 0,1 0,-1 0,1 1,-1-1,0 0,0 1,1-1,-1 1,0-1,0 1,-1 0,1-1,0 1,0 0,-1-1,1 1,-1 0,0 0,1 0,-1 0,0-1,0 1,0 0,-1 1,13 27,-9-27,-1 0,0 0,1-1,-1 1,1 0,0-1,-1 1,1-1,1 0,-1 0,0 0,0-1,1 1,-1-1,1 0,-1 0,1 0,-1 0,1 0,0-1,0 0,-1 0,1 0,0 0,-1 0,1-1,0 0,-1 1,1-1,-1-1,1 1,-1 0,3-3,4 0,0-1,-1 0,0-1,0 0,-1 0,1-1,-1 0,-1 0,0-1,0 0,3-5,40-91,-42 82</inkml:trace>
</inkml:ink>
</file>

<file path=ppt/ink/ink6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5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312 127,'-9'0,"0"1,0 1,1-1,-1 2,0-1,0 1,1 1,0-1,0 1,0 1,0-1,0 1,1 1,0 0,0 0,1 0,0 0,-2 3,-88 140,83-119,2 0,2 0,0 1,2 0,1 0,2 1,0 18,3-41,1-1,0 0,0 1,1-1,0 0,0 1,1-1,0 0,1 0,-1 0,2 0,-1-1,1 1,0-1,1 0,-1 0,1 0,1-1,-1 0,1 0,0 0,1-1,-1 0,1 0,0 0,1-1,-1 0,1-1,-1 1,1-1,6 1,-1-2,-1 0,1-1,-1 0,1-1,-1 0,1-1,-1-1,1 0,-1 0,0-1,0-1,0 0,0 0,9-6,150-95,-156 97,0-2,-1 1,-1-2,1 0,-1-1,-1 0,-1 0,1-2,-2 1,0-1,0-1,-2 0,0 0,0-1,-2 1,0-2,0 1,2-17,-7 18,1-1,-2 0,0 0,-1 1,-1-1,0 1,-1-1,-1 1,-1 0,0 0,0 0,-2 1,1 0,-2 0,0 1,-1-1,0 2,-1 0,0 0,-1 0,0 1,-9-5,10 6,-1 0,-1 1,1 1,-2 0,1 0,-1 1,0 1,0 0,-1 1,0 0,0 1,0 1,0 0,-1 1,1 1,-1 0,1 0,-1 2,0 0,1 1,0 0,-1 1,1 0,0 2,0-1,1 2,-12 5,-11 10</inkml:trace>
  <inkml:trace contextRef="#ctx0" brushRef="#br0" timeOffset="782.06">86 466,'68'-41,"-61"34,2 0,-1 0,1 1,0 0,0 0,1 1,-1 1,1-1,0 2,1-1,-1 2,1-1,-1 1,1 1,0 0,-1 0,1 1,0 0,0 1,-1 1,1-1,2 2,-8 1,0-1,0 1,0 1,-1-1,1 1,-1-1,0 1,0 0,-1 1,0-1,0 1,0-1,0 1,-1 0,0 1,30 49,-24-49,0-1,0 0,1 0,0-1,0 0,0-1,1 0,-1 0,1-1,0 0,0-1,1 0,-1-1,0 0,0 0,1-1,-1-1,0 0,1 0,-1-1,0 0,4-2,25-14,-25 6</inkml:trace>
</inkml:ink>
</file>

<file path=ppt/ink/ink6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0 256,'160'36,"-81"-24,0-3,1-5,0-2,34-6,29 1,-119 3,-24 0</inkml:trace>
  <inkml:trace contextRef="#ctx0" brushRef="#br0" timeOffset="295.501">28 566,'29'0,"19"0,6 0,-1 0,-5 0,-6 0,-5 0,1 0,-2 0,-1 0,-3 0,-2 0,0 0,-2 0,1 0,-2 0,-4-5,-6-1</inkml:trace>
  <inkml:trace contextRef="#ctx0" brushRef="#br0" timeOffset="978.514">480 1,'167'158,"-133"-128,-2 2,-1 1,-1 1,-2 2,11 19,-37-52,0 1,0 0,0 0,-1 0,1 0,-1 0,0 1,-1-1,1 0,-1 0,1 1,-1-1,-1 0,1 1,-1-1,1 0,-1 0,0 0,-1 1,1-1,-1 0,1-1,-1 1,-1 0,1 0,0-1,-1 1,0-1,0 0,0 0,0 0,0 0,-1-1,1 1,-1-1,1 0,-2 1,-258 167,91-65,127-73,27-20</inkml:trace>
</inkml:ink>
</file>

<file path=ppt/ink/ink6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8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30,'-34'0,"27"0,23 0,208-18,-55 7,-129 27,-28-4</inkml:trace>
</inkml:ink>
</file>

<file path=ppt/ink/ink6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1,'16'9,"0"-1,1 0,0-1,1-1,-1-1,1 0,0-1,12 0,-11-3,0-1,1 0,-1-2,0 0,0-1,0-1,3-2,101-29,-119 31,-7 2</inkml:trace>
</inkml:ink>
</file>

<file path=ppt/ink/ink6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99,'44'-5,"32"-6,9-1,-10-4,-13 1,-13 4,-9 3,-7 2,-9-1,-8-1</inkml:trace>
</inkml:ink>
</file>

<file path=ppt/ink/ink6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5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1,'0'23,"1"13,-1 0,-2 0,-1 0,-2-1,-2 1,-4 10,-56 168,65-212,1 0,-1 0,1 0,-1 1,1-1,0 0,0 0,0 1,1-1,-1 0,0 1,1-1,0 1,-1-1,1 1,0-1,0 1,1-1,-1 1,0-1,1 1,-1-1,1 0,0 1,0-1,0 0,0 0,0 1,1-1,-1 0,1 0,-1 0,1-1,0 1,-1 0,1 0,0-1,0 0,0 1,0-1,1 0,-1 0,0 0,1 0,-1 0,0 0,1-1,1 1,89-13,-39-1,45-3,-81 10</inkml:trace>
  <inkml:trace contextRef="#ctx0" brushRef="#br0" timeOffset="393.11">787 57,'-38'42,"2"1,3 1,1 2,2 2,-13 29,37-65,0 1,0 0,1 0,1 0,0 1,1 0,0-1,1 1,0 13,2-22,0 0,0-1,0 1,1 0,0-1,0 1,0 0,1-1,-1 1,1-1,0 0,1 0,-1 0,1 0,-1 0,1 0,0-1,1 1,-1-1,0 0,1 0,0 0,0 0,0-1,0 1,0-1,0 0,1-1,-1 1,4 0,5 2,1-2,-1 0,1 0,-1-1,1-1,-1 0,1-1,-1-1,1 0,-1 0,0-2,0 1,0-2,0 0,-1 0,0-1,0-1,8-6,-2 2,-1-1,-1-2,0 1,-1-2,-1 0,0 0,-1-2,0 0,-2 0,0-1,8-17,-14 26,-1 0,0-1,0 1,-1-1,0 1,-1-1,0 0,-1 0,0 0,0 0,-1 0,0 0,-1 0,0 0,-1 0,0 0,0 0,-1 1,0-1,-1 1,0 0,-1 0,0 0,0 1,0-1,-2 1,1 0,-1 1,0 0,0 0,0 0,-1 1,0 0,-1 0,0 1,1 1,-1-1,-1 1,1 1,-1-1,1 2,-8-2,2 4,0 1,-1 0,1 1,0 1,1 0,-1 1,0 1,1 0,0 1,0 0,1 1,-7 5,-14 9</inkml:trace>
  <inkml:trace contextRef="#ctx0" brushRef="#br0" timeOffset="679.939">420 424,'305'-97,"-300"95,0 1,0 0,0 0,0 1,0 0,-1-1,1 2,0-1,0 0,0 1,0 0,0 0,0 1,-1-1,1 1,-1 0,1 0,-1 1,0-1,0 1,0 0,0 0,0 0,-1 1,1-1,-1 1,0 0,0 0,0 0,-1 0,1 1,1 0,0 1,1-1,0 0,-1-1,2 0,-1 1,0-1,1-1,0 1,0-1,0 0,0-1,0 1,0-1,1 0,-1-1,1 1,0-1,-1-1,1 1,0-1,-1-1,1 1,0-1,-1 0,1 0,-1-1,1 0,0 0,61-16,-55 16</inkml:trace>
</inkml:ink>
</file>

<file path=ppt/ink/ink6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4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13,'-7'-13,"-4"35,6 3,1-1,1 1,1 0,1 0,1 0,2 11,-1 15,-17 286,-17-164,27-191,31-139,-22 125</inkml:trace>
  <inkml:trace contextRef="#ctx0" brushRef="#br0" timeOffset="434.967">368 126,'-271'289,"268"-288,1 1,0-1,-1 1,1-1,0 1,0 0,0 0,1 0,-1 0,0 0,1 0,-1 0,1 1,0-1,0 0,-1 1,2-1,-1 1,0-1,0 1,1 0,0-1,-1 1,1 0,0-1,0 1,1 0,-1-1,0 1,1-1,0 1,-1 0,1-1,0 1,1-1,-1 0,1 2,118 103,7 7,-83-63,-31-44</inkml:trace>
</inkml:ink>
</file>

<file path=ppt/ink/ink6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40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1,'0'5,"-5"1,4-4,1-4</inkml:trace>
  <inkml:trace contextRef="#ctx0" brushRef="#br0" timeOffset="263.318">233 1,'5'5,"-3"1,-3 5,0 0</inkml:trace>
</inkml:ink>
</file>

<file path=ppt/ink/ink6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8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395 119,'-5'29,"-1"23,0 9,1-2,-3-6,-1-8,2-6,1-5,3-3,1-3,1-1,-4-5,-1-11,0-7</inkml:trace>
  <inkml:trace contextRef="#ctx0" brushRef="#br0" timeOffset="283.76">170 6,'53'10,"1"-3,0-1,0-3,25-3,314-26,-391 25,-1 0,1 0,0 1,-1-1,1 1,-1-1,1 1,0 0,0-1,-1 1,1 0,0 0,-1 0,1 1,0-1,-1 0,1 1,0-1,-1 1,1-1,0 1,-1 0,1 0,-1-1,0 1,1 0,-1 0,0 1,1-1,-1 0,0 0,0 1,0-1,0 0,0 1,0-1,0 1,-1 0,1-1,-1 1,1-1,-1 1,1 0,-1-1,0 1,0 0,0 0,0-1,0 1,0 0,0-1,-1 1,1 0,-1-1,1 1,-1 0,0-1,-28 40,15-21</inkml:trace>
  <inkml:trace contextRef="#ctx0" brushRef="#br0" timeOffset="534.558">0 599,'48'14,"45"0,15-2,-5-8,-10-5,-17-2,-11-5,-13-2,-14-4,-14 1</inkml:trace>
  <inkml:trace contextRef="#ctx0" brushRef="#br0" timeOffset="1106.991">1072 373,'-70'97,"25"-33,-2-3,-3-1,-31 26,71-85,21-23,42-38,3 3,58-48,-101 93,1-1,1 1,0 0,1 1,0 1,0 0,1 1,0 1,1 1,0 0,16-3,-31 10,0 1,0-1,0 1,1-1,-1 1,0 0,0 0,0 1,0-1,-1 0,1 1,0 0,0 0,-1 0,1 0,-1 0,0 0,0 1,1-1,-1 1,-1-1,1 1,0 0,-1 0,1 0,-1 0,0 0,0 0,0 0,-1 0,1 0,-1 0,1 0,-1 1,0-1,0 0,-1 0,1 1,-1-1,1 0,4 27,19 60,-22-88,0-1,0 1,0 0,0 0,-1 0,1-1,-1 1,1 0,-1 0,0 0,0 0,0 0,0 0,0 0,0-1,-1 1,1 0,0 0,-1 0,0 0,1-1,-1 1,0 0,0 0,0-1,0 1,0-1,0 1,-1-1,1 1,0-1,-1 0,1 0,-1 0,1 1,-1-2,0 1,0 0,1 0,-1 0,0-1,0 1,0-1,1 1,-1-1,0 0,0 0,-1 0,-138-21,-6-15,122 30,2-1</inkml:trace>
  <inkml:trace contextRef="#ctx0" brushRef="#br0" timeOffset="1502.882">1890 148,'-44'25,"2"2,0 2,2 2,-24 25,59-52,0 0,0 1,1 0,0 0,0 0,0 0,0 1,1-1,0 1,0 0,1 0,0 0,0 0,0 1,1-1,0 1,0-1,0 1,1-1,0 1,0-1,1 1,0-1,0 1,0-1,1 0,0 0,0 1,1-1,-1-1,1 1,2 2,1 0,0 1,1-1,0 0,1-1,0 1,0-1,0-1,1 0,0 0,0-1,0 0,1 0,0-1,0 0,0-1,0 0,1-1,-1 0,1-1,0 0,-1 0,1-1,0-1,-1 0,1 0,-1-1,1 0,-1-1,0 0,0 0,0-2,0 1,1-2,14-5,0-2,-1-1,-1-1,0 0,-1-2,0-1,15-17,-28 26,-1-1,0 0,0 0,-1-1,0 0,-1 0,-1-1,1 0,-2 0,0 0,0 0,-1-1,-1 1,0-1,0 0,-2 1,1-1,-2-1,-1 4,-1 1,0 0,-1 1,0-1,0 1,-1 0,0 0,-1 0,0 0,0 1,0 0,-1 1,0-1,0 1,-1 0,1 1,-1 0,0 0,-1 1,1 0,-1 0,0 1,0 0,0 1,-1 0,1 0,0 1,-1 0,1 1,-1 0,1 0,-5 2,-132 40,104-26</inkml:trace>
  <inkml:trace contextRef="#ctx0" brushRef="#br0" timeOffset="1789.999">1552 458,'37'-27,"1"3,1 0,1 3,1 1,41-13,-77 31,0 0,0 0,0 1,0-1,0 1,0 0,0 0,0 1,0 0,0 0,0 0,1 0,-1 1,0 0,0 0,0 0,0 1,0-1,-1 1,1 1,0-1,-1 0,1 1,-1 0,0 0,0 1,0-1,0 1,-1-1,0 1,1 1,4 5,-5-4,0-1,1 0,-1 0,1 0,1 0,-1-1,1 1,-1-1,1 0,0-1,1 1,-1-1,0 0,1-1,0 1,0-1,0 0,0 0,0-1,1 1,2-1,1 0,0-1,-1 0,1 0,0-1,-1 0,1-1,-1 0,1 0,-1-1,0-1,0 1,2-2,7-7</inkml:trace>
</inkml:ink>
</file>

<file path=ppt/ink/ink6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48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564 477,'-15'1,"-1"0,0 1,1 1,-1 0,1 1,0 1,0 0,1 1,-1 1,1 0,1 1,-1 0,1 1,1 1,0 0,0 1,1 0,0 0,1 1,0 1,1 0,-3 6,7-6,0 1,1 0,0 0,1 0,1 0,0 0,1 1,0-1,1 1,2 13,-1-22,0 0,0 1,1-1,0 0,0 0,0 0,1-1,0 1,0 0,0-1,1 0,-1 0,1 0,1 0,-1-1,1 1,-1-1,1 0,1 0,-1-1,0 0,1 0,0 0,-1 0,1-1,0 0,8 1,0 0,1 0,-1-1,0-1,1-1,-1 0,0 0,1-2,-1 0,0 0,0-2,0 1,-1-2,1 0,-1 0,0-1,0-1,-1 0,0-1,0-1,-1 1,0-2,2-1,6-7,-1 0,-1-1,0-1,-1-1,-2 0,0-1,-1 0,-1-1,-1 0,-2-1,0 0,3-16,-10 31,0 1,-1-1,0 1,0-1,-1 0,0 0,0 1,-1-1,-1 1,1-1,-1 0,-1 1,1 0,-2 0,1 0,-1 0,0 0,0 1,-1-1,0 1,-1 1,1-1,-1 1,-1 0,1 0,-1 0,0 1,0 0,0 1,-1-1,0 2,0-1,0 1,0 0,-1 0,1 1,0 1,-1-1,0 1,1 1,-1-1,-7 2,7 0,0 0,0 0,1 1,-1 1,0-1,1 1,-1 1,1 0,0 0,0 0,0 1,1 1,0-1,0 1,0 0,1 1,-1-1,2 1,-1 0,1 1,0-1,0 1,-2 8,6-13,0 0,1-1,0 1,-1 0,1 0,0 0,1 0,-1 0,0 0,1 0,0-1,-1 1,1 0,0 0,1-1,-1 1,0 0,1-1,-1 1,1-1,0 0,0 0,0 0,0 0,0 0,0 0,1 0,-1 0,3 0,81 31,-38-29,0-2,-1-2,1-2,0-2,0-3,-1-1,0-3,-1-1,0-3,10-6,-34 14,-1-1,0-1,0-1,-1 0,-1-2,1 0,-2-1,0-1,-1-1,0 0,-1-1,-1-1,0-1,-1 0,-1-1,-1 0,-1-1,-1 0,0 0,-2-1,0-1,3-14,-10 33,0 0,0 0,0 0,0 0,-1 0,1-1,-1 1,1 0,-1 0,0-1,-1 1,1 0,-1-1,1 1,-1 0,0 0,0 0,0 0,0 0,-1 0,1 0,-1 0,0 0,0 1,0-1,0 1,0-1,-1 1,1 0,-1 0,0 0,1 0,-1 0,0 1,0-1,0 1,0 0,0-1,0 2,-1-1,1 0,0 1,0-1,-1 1,1 0,-1 0,-6 4,-1 1,1 0,0 0,0 1,0 0,1 1,0 0,1 0,-1 1,1 0,1 1,-1-1,2 1,-1 1,1 0,1 0,-1 0,2 0,-1 1,2-1,-1 1,1 0,1 1,-1 7,2-12,0 0,0 0,1 0,0 1,0-1,0 0,1 0,0 0,1 0,0-1,0 1,0 0,1-1,-1 1,2-1,-1 0,1 0,0 0,0 0,0-1,1 1,0-1,0 0,1-1,-1 1,1-1,0 0,0-1,0 1,0-1,1-1,0 1,-1-1,1 0,2 0,195 21,-178-20,-19-4,0 1,0-1,1 1,-1 1,0-1,0 1,0 0,0 1,0 0,0 0,0 0,-1 1,1 0,-1 1,0-1,0 1,0 0,0 0,-1 1,1 0,-1 0,0 0,-1 1,1-1,-1 1,0 0,-1 1,0-1,2 4,-2 213,-4-199</inkml:trace>
  <inkml:trace contextRef="#ctx0" brushRef="#br0" timeOffset="287.449">0 1324,'48'10,"64"-7,32-8,15-9,1-11,-9-6,-10-3,-10 0,-13 0,-7 2,-9 6,-6 3,-11 5,-14 1,-20 3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1,'42'106,"-6"2,-4 2,13 85,-11 57,-25 23,-4-225,1-32</inkml:trace>
</inkml:ink>
</file>

<file path=ppt/ink/ink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44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87 424,'-1'0,"1"1,0-1,-1 1,1-1,-1 1,1-1,-1 1,0-1,1 0,-1 1,1-1,-1 0,0 1,1-1,-1 0,0 0,1 0,-1 0,0 0,1 0,-1 1,0-2,1 1,-1 0,0 0,1 0,-1 0,0 0,1 0,-1-1,0 1,1 0,-1-1,1 1,-1 0,0-1,1 1,-1-1,1 1,-1-1,1 1,-1-1,1 1,0-1,-1 1,1-1,0 0,-1 1,1-1,0 1,0-1,0 0,-1 0,1 1,0-1,0 0,0 1,0-1,0 0,0 1,0-1,1 0,-1 1,0-1,0 0,0 1,1-1,-1 0,-33 120,23-64,2 1,3-1,2 1,4 44,-2-94,1 0,0 0,1 0,-1 0,1 0,0-1,1 1,-1 0,1-1,0 1,1-1,-1 1,1-1,0 0,0 0,1-1,-1 1,1 0,0-1,1 0,-1 0,1 0,-1-1,1 0,0 0,0 0,1 0,-1-1,1 0,-1 0,1 0,0-1,-1 1,1-1,0-1,0 1,5-1,4-4,0 0,-1 0,1-2,-1 0,0 0,-1-1,0-1,0 0,0-1,-1-1,-1 1,0-2,0 0,-1 0,0-1,-1 0,0-1,-1 1,0-2,-1 1,-1-1,0-1,16-20,10-27,-15 85,-16-18,1 8,0 0,0-1,2 1,-1-1,2 1,-1-2,2 1,0 0,0-1,1 0,0 0,1-1,0 0,0 0,1-1,1 0,0-1,0 0,0-1,1 1,0-2,1 0,7 3,-10-6,0 0,1-1,-1-1,0 0,1 0,-1 0,1-1,-1-1,0 0,1 0,-1-1,0 0,0 0,0-1,0 0,0-1,-1 0,1 0,-1-1,0 0,-1-1,1 1,-1-1,0-1,0 0,-1 0,0 0,0 0,-1-1,0 0,0 0,-1-1,0 1,0-1,-1 0,0 0,-1 0,0 0,0 0,0-7,-3 7,0 0,0 0,0 1,-1-1,-1 1,1-1,-1 1,-1 0,0 0,0 0,-2-2,-4-9</inkml:trace>
  <inkml:trace contextRef="#ctx0" brushRef="#br0" timeOffset="3633.615">1273 0,'-17'30,"10"3,3 1,1 0,1 0,2 0,1 0,2 7,26 227,-58 124,31-371,6-25,9-33,9-32,-13 27,3 1,1 1,2 0,1 2,2 0,27-33,-48 68,0 0,1 1,0-1,0 0,0 1,0-1,0 1,0 0,1 0,-1 0,1 0,-1 0,1 0,0 1,0-1,0 1,0 0,0 0,0 0,0 0,0 0,0 1,0-1,1 1,-1 0,0 0,0 0,1 0,-1 1,0-1,0 1,0 0,0 0,0 0,0 0,0 1,0-1,0 1,-1 0,1 0,-1 0,1 0,1 1,3 14,0 0,-1 1,-1-1,0 1,-1 1,-1-1,-1 0,-1 1,0-1,-2 1,0 4,-13 35,11-51,1-1,0 1,0 0,0-1,1 1,0 0,0 0,1 0,0 0,0 0,1 0,0 0,1 4,9-10,-6-12</inkml:trace>
  <inkml:trace contextRef="#ctx0" brushRef="#br0" timeOffset="4598.848">1808 791,'14'2,"0"0,0-1,1 0,-1-1,0-1,0 0,0-1,0 0,-1-2,1 1,0-1,-1-1,0-1,7-4,-15 6,0-1,-1 1,0-1,0-1,0 1,-1 0,0-1,0 0,0 1,-1-1,0 0,0-1,0 1,-1 0,0 0,0-1,0 1,-1-1,0 1,0-1,-1 1,0 0,0-1,0 1,-1 0,0 0,0 0,-1 0,-2-5,4 8,-1 1,1-1,0 1,-1 0,1-1,-1 1,0 0,1 0,-1 0,0 0,0 0,-1 1,1-1,0 1,0-1,-1 1,1 0,-1 0,1 0,-1 0,0 0,1 1,-1-1,0 1,1 0,-1 0,0 0,0 0,1 0,-1 0,0 1,1-1,-1 1,0 0,1 0,-1 0,1 0,-3 1,-3 3,-1-1,0 2,1-1,0 1,0 1,1-1,-1 1,2 0,-1 1,0 1,-7 11,2 1,0 0,1 1,1 0,1 1,2 0,-6 23,11-40,1-1,-1 1,1-1,1 1,-1 0,1-1,0 1,0 0,0 0,1-1,0 1,0 0,0-1,1 1,0-1,0 1,0-1,1 0,0 0,0 0,0 0,1-1,-1 1,1-1,0 0,0 0,1 0,-1-1,1 1,0-1,0 0,0-1,0 1,0-1,0 0,1 0,-1-1,1 1,4-1,9 0,0 0,-1-2,1-1,0 0,0-1,-1-1,1-1,-1 0,0-1,-1-2,0 1,0-2,0 0,-1-1,10-9,-15 9,0 0,-1-1,-1 0,0-1,0 1,-1-2,-1 1,0-1,0-1,2-7,54-86,-61 104,0 1,0 0,0-1,1 1,-1 0,1 0,-1 1,1-1,0 0,-1 1,1 0,0-1,0 1,0 1,0-1,0 0,0 1,1-1,-1 1,0 0,0 0,0 0,0 0,0 1,0-1,0 1,1 0,-2 0,1 0,0 0,0 1,0-1,0 1,-1-1,1 1,-1 0,1 0,-1 0,0 1,0-1,0 0,0 1,0 0,0-1,-1 1,0 0,1 0,0 2,0 3,0 1,-1 0,0-1,0 1,-1 0,0-1,-1 1,0 0,0-1,-1 1,0-1,0 1,-1-1,0 0,-1 0,1 0,-2 0,-3 5,7-12,0-1,0 1,1-1,-1 1,0-1,0 1,1 0,-1-1,0 1,1 0,-1 0,1 0,-1-1,1 1,-1 0,1 0,0 0,-1 0,1 0,0 0,0 0,0 0,0 0,0 0,0 0,0 0,0 0,0 0,0 0,0-1,0 1,1 0,-1 0,0 0,1 0,-1 0,1 0,-1 0,1-1,-1 1,1 0,0 0,-1-1,1 1,0 0,0-1,0 1,-1-1,1 1,0-1,0 1,0-1,0 0,0 1,0-1,0 0,0 0,-1 0,1 0,0 1,0-1,1-1,12-6,0-2,-1 0,0-1,-1 0,1-1,-2 0,10-13,1 2,175-144,-161 146,-35 20,-1-1,1 1,0 0,-1 0,1 0,0 0,-1 0,1 0,-1 0,1 0,0 0,-1 0,1 1,0-1,-1 0,1 0,-1 0,1 1,0-1,-1 0,1 1,-1-1,1 1,-1-1,0 1,1-1,-1 0,1 1,-1 0,0-1,1 1,-1-1,0 1,1-1,-1 1,0 0,0-1,0 1,0-1,0 1,1 0,-1-1,0 1,0 0,-1-1,1 1,0 0,0-1,0 1,0-1,0 1,-1 0,1-1,0 1,-1-1,1 1,0-1,-1 1,1 0,-50 117,42-105,0 1,1-1,1 2,0-1,1 1,1-1,0 2,1-1,0 8,3-22,-1 1,1 0,0 0,0 0,0-1,0 1,0 0,1 0,-1 0,1 0,-1-1,1 1,0 0,-1-1,1 1,0 0,0-1,0 1,0-1,0 1,1-1,-1 0,0 0,1 1,-1-1,1 0,-1 0,1 0,-1 0,1-1,10 1</inkml:trace>
</inkml:ink>
</file>

<file path=ppt/ink/ink6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1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29 177,'43'4,"29"-2,7-2,-6-1,-9-1,-12 1,-10-5,-6-1,-6 1,-7 1</inkml:trace>
  <inkml:trace contextRef="#ctx0" brushRef="#br0" timeOffset="270.315">0 459,'44'-5,"28"-1,6-5,1 0,-10 1,-10 3,-12 3,-8 1,-11 2</inkml:trace>
  <inkml:trace contextRef="#ctx0" brushRef="#br0" timeOffset="797.586">932 205,'29'-9,"28"-4,10 5,-2 5,-7 2,-14 6,-9 3,-11-1</inkml:trace>
  <inkml:trace contextRef="#ctx0" brushRef="#br0" timeOffset="1614.626">1327 543,'52'-8,"0"-2,-2-3,1-2,-2-2,21-11,-49 19,0 0,-1-1,0-1,-1-1,0-1,-1-1,0 0,-2-1,1-1,3-7,-13 15,-1 0,-1 0,0-1,0 1,0-1,-1-1,-1 1,1 0,-1-1,-1 0,0 0,-1 1,1-1,-2 0,0 0,0-3,0 11,-1 0,1 0,-1 0,1 0,-1 0,0 0,0 0,0 0,0 1,0-1,0 0,-1 0,1 1,0-1,-1 1,1 0,-1-1,0 1,1 0,-1 0,0 0,0 0,0 0,0 0,0 1,0-1,0 1,0-1,0 1,0 0,0 0,0-1,0 2,0-1,0 0,0 0,-2 1,-68 36,61-26,0 0,1 1,0 0,1 1,1 0,0 0,0 0,1 1,1 1,1-1,0 1,0 0,2 0,-1 3,3-11,1 0,0 0,0 0,0 0,1 0,0 0,0-1,1 1,0 0,0-1,0 1,1-1,0 0,0 1,1-2,-1 1,1 0,1-1,-1 1,1-1,0-1,0 1,0-1,1 1,0-1,5 2,-1 0,-1-1,1-1,1 0,-1 0,0-1,1-1,0 0,-1 0,1-1,0 0,0 0,0-2,0 1,0-1,-1-1,9-2,8-5,-1-1,-1-1,0-2,-1 0,0-1,-1-2,-1 0,0-2,-1 0,-1-1,-1-1,-1-1,1-2,-9 11,-1 0,0-1,0 1,-2-2,1 1,-2-1,0-1,0 1,-2-1,1 0,-1-3,-4 17,1 0,-1 0,1-1,-1 1,0 0,1-1,-1 1,0 0,0-1,0 1,0 0,0-1,0 1,-1 0,1 0,0-1,-1 1,1 0,0-1,-1 1,0 0,1 0,-1 0,0 0,0 0,1 0,-1 0,0 0,0 0,0 0,0 0,0 0,0 1,-1-1,1 0,0 1,0-1,0 1,-1-1,1 1,0 0,-1-1,1 1,0 0,-1 0,1 0,0 0,-1 0,1 0,0 0,0 1,-1-1,0 1,-64 36,54-26,1 1,0 0,1 1,0 0,1 1,1 0,0 1,1-1,0 1,1 1,1-1,1 1,0 0,1 0,0 0,1 15,2-25,0-1,1 1,-1 0,1 0,0-1,1 1,0-1,0 1,0-1,0 1,1-1,0 0,0 0,0 0,1-1,0 1,-1-1,2 0,-1 0,0 0,1-1,0 1,0-1,0 0,0-1,0 1,0-1,1 0,-1 0,5 0,3 1,-1 0,1-1,0-1,0 0,-1-1,1 0,0-1,0 0,-1-1,1-1,-1 0,1 0,7-5,1-2,-1-1,-1-1,0-1,-1 0,0-2,-1 0,-1-1,0 0,-1-2,-1 1,-1-2,0 0,-1 0,-1-2,3-9,-10 21,0-1,0 0,-1 0,0 0,-1 0,0-1,-1 1,0-1,-1 1,0-1,0 1,-1-1,-1 1,1-1,-2 1,3 7,-1 1,0 0,0 0,0 0,0 0,-1 0,1 0,0 0,-1 0,1 0,-1 0,0 1,1-1,-1 1,0-1,0 1,0 0,0 0,0 0,-1 0,1 0,0 0,0 1,-1-1,1 1,0-1,-1 1,1 0,0 0,-1 0,1 0,0 0,-1 1,1-1,0 1,-1-1,1 1,-2 1,-75 52,71-44,0 0,1 0,0 0,0 1,1 0,1 1,0-1,0 1,1 0,1 0,0 1,0-1,1 1,1-1,0 1,1 0,1-1,1 12,28 49,-18-55</inkml:trace>
  <inkml:trace contextRef="#ctx0" brushRef="#br0" timeOffset="2069.477">2794 516,'-74'69,"72"-57,20-20,151-125,-90 77,-78 57,0 0,1 0,-1 0,0 0,0 1,0-1,0 1,0-1,0 1,0-1,0 1,-1-1,1 1,-1 0,1-1,-1 1,1 0,-1-1,0 1,0 0,0 0,0-1,0 1,0 0,-1 0,1-1,-1 1,1 0,0 6,0-5,-1 1,2 0,-1-1,0 1,1 0,-1-1,1 1,0-1,0 1,1-1,-1 0,1 1,0-1,0 0,0 0,0 0,0 0,0 0,1-1,0 1,-1-1,1 1,0-1,0 0,0 0,1 0,-1-1,0 1,1-1,-1 0,1 0,-1 0,1 0,-1-1,1 1,0-1,-1 0,1 0,0 0,-1-1,1 1,2-1,0 0,0-1,0 1,0-1,-1 0,1 0,-1 0,1-1,-1 0,0 0,0 0,0-1,-1 0,1 0,-1 0,0 0,0-1,0 1,-1-1,0 0,0 0,0-1,0 1,-1-1,0 1,0-1,0 1,-1-1,0 0,0 0,0 0,-1 0,0 0,0 0,0 0,-2-5,-4-8</inkml:trace>
  <inkml:trace contextRef="#ctx0" brushRef="#br0" timeOffset="2650.518">3924 36,'-10'-1,"1"1,0 0,-1 0,1 1,0 1,-1-1,1 2,0-1,0 1,1 0,-1 1,1 0,-1 1,1 0,0 0,1 0,-1 1,1 0,1 1,-1-1,1 1,0 1,0-1,1 1,0 0,1 0,-1 0,1 1,1 0,0-1,0 1,1 1,0-1,1 0,-1 0,2 1,-1-1,2 0,-1 1,1-1,2 9,-1-4,0 0,1-1,0 0,1 0,1 0,0 0,1 0,0-1,1 0,0-1,1 1,0-1,1-1,0 0,1 0,0 0,0-2,1 1,0-1,1 0,-4-3,0-1,-1 0,1 0,1-1,-1 0,0 0,1-1,0 0,-1 0,1-1,0 0,0-1,0 0,0 0,-1-1,1 0,0 0,0-1,-1-1,1 1,-1-1,0-1,0 1,0-2,0 1,-1-1,1 0,-1 0,0-2,5-4,-1-1,0 0,-1-1,-1 0,0 0,-1-1,0 0,-1-1,0 0,-2 0,0 0,0-1,-1 0,0-9,-2 15,-1 0,-1-1,0 1,0-1,-1 1,0-1,-1 1,0 0,0 0,-1 0,-1 0,0 0,0 1,-1-1,0 1,0 0,-1 1,0-1,-1 1,0 0,0 1,-8-7,0 5,0 0,-1 0,0 2,0 0,0 1,-1 0,0 2,0 0,-1 0,1 2,-1 0,1 1,-1 1,-12 1,-6 0</inkml:trace>
  <inkml:trace contextRef="#ctx0" brushRef="#br0" timeOffset="2897.847">3444 318,'122'-5,"0"-6,44-13,56-11,-218 35,1 0,-1 1,0-1,1 1,-1 0,0 1,0-1,0 1,0 0,0 0,0 0,0 0,0 1,-1-1,1 1,-1 0,0 0,0 0,0 0,0 1,-1 0,1-1,-1 1,0 0,0 0,0 0,-1 0,1 0,-1 0,0 3,0-3,0 0,0 0,1 0,-1-1,1 1,0 0,0-1,0 1,0-1,1 1,-1-1,1 0,0 0,0 0,0 0,0-1,1 1,-1-1,1 0,-1 0,1 0,0-1,0 1,0-1,0 0,0 0,0 0,0 0,0-1,0 0,0 0,0 0,0 0,1 0,-1-1,0 0,0 0,0 0,0-1,0 1,18-10,-2-1</inkml:trace>
</inkml:ink>
</file>

<file path=ppt/ink/ink6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0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34,'-14'0,"-1"0,4-5,7-1,5-5,2 0</inkml:trace>
  <inkml:trace contextRef="#ctx0" brushRef="#br0" timeOffset="269.748">355 6,'-4'4,"-2"8,0 0</inkml:trace>
</inkml:ink>
</file>

<file path=ppt/ink/ink6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0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53,'-21'13,"2"1,-1 1,2 0,0 2,1 0,1 0,1 2,0 0,1 1,1 0,1 1,1 0,1 1,1 0,1 1,0 0,2 0,1 1,1 0,1-1,0 17,3-33,0 1,1-1,0 1,1-1,0 0,0 0,0 0,1 0,0 0,0 0,1-1,0 1,0-1,0 0,1 0,0 0,0-1,0 0,1 0,0 0,0-1,0 0,1 0,-1 0,1-1,0 0,0 0,0-1,0 0,0 0,0-1,1 1,-1-2,3 1,15-3,0-1,0-2,-1 0,1-2,-1 0,-1-2,0 0,0-2,0 0,-2-2,1 0,-2-2,0 0,11-11,-14 13,-1-1,0 0,-1-1,0-1,-1 0,-1-1,-1 0,0-1,-2-1,0 1,0-2,-2 1,-1-1,0-1,-1 1,-2-1,0 0,1-21,-6 35,1 0,-2 0,1 0,-1 0,0 1,0-1,-1 1,0 0,0-1,-1 1,1 1,-1-1,-1 0,1 1,-1 0,0 0,0 0,0 1,-1 0,1 0,-1 0,0 0,0 1,-1 0,1 0,-1 1,-6-2,-4-1,0 1,0 1,-1 0,1 1,-1 1,0 1,1 0,-1 1,0 1,-10 3,-141 55,129-41</inkml:trace>
  <inkml:trace contextRef="#ctx0" brushRef="#br0" timeOffset="359.977">1 420,'52'8,"1"-3,0-1,0-4,0-1,0-3,32-7,-45 2,-35 7,1 1,-1-1,0 1,1 0,0 0,-1 0,1 1,0 0,-1 0,1 0,-1 1,1 0,0 0,-1 0,0 1,1-1,3 3,41 17,-37-22</inkml:trace>
</inkml:ink>
</file>

<file path=ppt/ink/ink6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3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0,'284'1,"-283"-1,0 0,-1 0,1 0,0-1,0 1,0 0,0 1,0-1,-1 0,1 0,0 0,0 0,0 1,0-1,-1 0,1 1,0-1,0 1,-1-1,1 1,0-1,-1 1,1-1,0 1,-1 0,1-1,-1 1,1 0,-1 0,1-1,-1 1,0 0,1 0,-1 0,0 0,0-1,0 1,1 0,-1 0,0 0,0 0,0 0,0-1,0 1,-1 0,1 0,0 0,0 0,-1-1,1 1,0 0,-1 0,1 0,-1-1,1 1,-1 0,1-1,-1 1,1 0,-1-1,-38 42,-86 47,124-88,0-1,0 1,1 0,-1 0,0 0,0 0,1 0,-1 0,1 0,-1 0,1 1,-1-1,1 0,0 0,-1 0,1 0,0 1,0-1,0 0,0 0,0 1,0-1,0 0,1 0,-1 0,0 1,1-1,-1 0,0 0,1 0,0 0,-1 0,1 0,0 0,-1 0,1 0,0 0,0 0,0 0,0-1,0 1,0 0,0-1,0 1,0 0,0-1,0 0,0 1,0-1,1 1,-1-1,0 0,65 14,-37-13,0-1,-1-1,1-1,-1-2,1-1,-1-1,-1-1,26-11,-35 11</inkml:trace>
</inkml:ink>
</file>

<file path=ppt/ink/ink6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7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1,'-5'9,"-2"9,-4 5,-5 4,-5 2,-3 1,-3 0,-1-5,3-2,3-4,3-2,7-3</inkml:trace>
</inkml:ink>
</file>

<file path=ppt/ink/ink6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8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1 706,'0'-12,"0"36,0-10,0 13,12 117,-10-139,-1 0,1-1,0 1,0 0,0-1,0 1,1-1,0 0,0 0,0 0,1 0,-1-1,1 1,0-1,0 0,0 0,0 0,0-1,1 1,-1-1,1 0,0-1,-1 1,1-1,0 1,4-1,4-2,0-1,-1 0,1-1,-1-1,0 0,0 0,0-1,0-1,-1 0,0 0,0-1,-1 0,0-1,0-1,-1 1,0-1,0-1,-1 0,2-4,93-111,-103 124,0 1,0 0,0-1,0 1,0-1,1 1,-1-1,0 1,0 0,0-1,1 1,-1 0,0-1,0 1,1 0,-1-1,0 1,1 0,-1 0,0-1,1 1,-1 0,1 0,-1-1,0 1,1 0,-1 0,1 0,-1 0,1 0,-1 0,0 0,1 0,-1 0,1 0,-1 0,1 0,-1 0,0 0,1 0,-1 0,1 1,-1-1,0 0,1 0,-1 0,1 1,-1-1,0 0,1 0,-1 1,0-1,0 0,1 1,-1-1,0 0,0 1,1-1,-1 1,0-1,0 0,0 1,1 0,2 33,-3-23,0-6,0 0,0 0,0 0,1 0,-1 0,1 0,0 0,1-1,-1 1,1 0,0-1,0 1,0-1,1 1,0-1,0 0,0 0,0-1,0 1,1 0,0-1,0 0,0 0,0 0,0 0,0-1,1 0,-1 0,1 0,2 0,8-1,0-1,0 0,0-1,0-1,0 0,-1-2,1 1,-1-2,0 0,0 0,0-1,0-1,-1-1,-1 0,1 0,-1-1,0-1,-1 0,-1 0,2-2,-8 8,0 0,0 0,0 0,-1 0,0-1,1 0,-1 0,-1 1,1-2,-1 1,0 0,0 0,0-1,-1 1,0-1,0 1,0-1,-1 1,0-3,-3-10</inkml:trace>
  <inkml:trace contextRef="#ctx0" brushRef="#br0" timeOffset="4753.018">1158 1,'13'111,"-2"38,-62 190,38-254,-4 110,17-194,0 0,-1 1,1-1,0 0,0 1,0-1,0 1,0-1,1 0,-1 1,0-1,0 0,1 1,-1-1,1 0,-1 1,1-1,0 0,0 0,-1 0,1 0,0 1,0-1,0 0,0-1,0 1,0 0,0 0,0 0,1-1,-1 1,0 0,0-1,1 1,-1-1,0 0,1 1,-1-1,1 0,-1 0,0 0,1 0,-1 0,0 0,1 0,-1 0,1-1,-1 1,0 0,1-1,-1 1,0-1,0 0,0 1,1-1,-1 0,0 0,0 0,0 0,0 0,0 0,0 0,0 0,-1 0,1 0,0-1,67-102,-44 82,1 1,1 2,1 0,0 1,25-10,6-6,-52 30,-2 1,-1 0,1 1,0-1,-1 1,1-1,0 1,1 1,-1-1,0 0,0 1,1 0,-1 0,1 0,-1 1,1 0,-1-1,1 1,-1 1,1-1,-1 1,2 0,-5 1,0 1,0-1,0 1,0-1,-1 1,1-1,-1 1,1 0,-1-1,0 1,0 0,0-1,-1 1,1 0,0-1,-1 1,0-1,0 1,0-1,0 1,0-1,0 0,0 1,-2 0,1 2,-52 165,53-168,0 0,0 0,0 0,0 0,1 0,-1 0,0 1,1-1,-1 0,1 0,0 0,0 1,0-1,0 0,0 0,0 1,1-1,-1 0,1 0,0 0,-1 0,1 0,0 0,0 0,0 0,1 0,-1 0,0 0,1 0,-1-1,1 1,-1-1,1 1,0-1,0 0,0 1,0-1,-1 0,2 0,-1 0,0-1,0 1,0 0,0-1,0 0,1 1,-1-1,0 0,0 0,1 0,-1 0,0-1,0 1,0 0,2-1,13-9,-3-2</inkml:trace>
  <inkml:trace contextRef="#ctx0" brushRef="#br0" timeOffset="5751.396">1779 791,'33'0,"-1"-2,0-2,0-1,0-1,-1-1,0-2,0-2,-1 0,19-12,-43 21,0 0,0-1,-1 0,1 0,-1 0,0-1,0 0,0 0,0 0,-1 0,0-1,0 0,0 0,0 0,-1 0,0 0,0-1,0 0,-1 1,1-1,-1 0,-1 0,2-6,-6 9,1 0,0-1,-1 1,0 1,0-1,0 0,0 1,0-1,-1 1,1 0,-1 0,1 0,-1 1,0-1,1 1,-1 0,0 0,0 0,0 1,0-1,0 1,0 0,0 0,0 0,0 1,0-1,0 1,0 0,0 0,-1 1,-11 2,1 1,0 0,1 1,0 1,0 0,0 1,1 0,0 1,0 1,1 0,0 0,1 1,0 1,1 0,1 0,-1 1,2 0,0 1,-4 10,10-21,0 0,1 0,0 0,-1 0,1 1,1-1,-1 0,0 1,1-1,-1 1,1-1,0 1,0-1,1 1,-1-1,1 1,-1-1,1 0,0 1,1-1,-1 0,0 0,1 0,0 0,0 0,0 0,0 0,0 0,0-1,1 1,-1-1,1 0,0 0,0 0,0 0,0 0,0 0,2 0,16 5,-1-1,1-1,0-1,1-1,-1 0,0-2,1 0,-1-2,1 0,-1-2,1 0,-1-1,0-2,-1 0,19-8,8-4,-1-2,-1-1,-2-3,0-2,-1-1,-2-2,36-34,-68 57,1-2,-1 1,0-1,-1 0,0-1,0 0,-1 0,0 0,0-1,-1 0,0 0,-1 0,0 0,-1-1,0 0,-1 0,0 0,-1 0,0-2,-1 11,0-1,-1 1,0-1,1 1,-1-1,0 1,0-1,0 1,-1 0,1 0,0 0,-1-1,1 1,-1 1,0-1,0 0,0 0,0 1,0-1,0 1,0-1,-1 1,1 0,0 0,-1 0,1 0,-1 1,1-1,-1 1,1-1,-1 1,1 0,-1 0,1 0,-1 0,0 0,-90 31,-17 55,109-85,0-1,0 1,0 0,0 0,0-1,1 1,-1 0,0 0,0 0,1 0,-1 0,1 0,-1 0,1 0,-1 1,1-1,0 0,-1 0,1 0,0 0,0 1,0-1,0 0,0 0,0 0,0 1,1-1,-1 0,0 0,1 0,-1 0,1 0,-1 0,1 0,-1 0,1 0,0 0,-1 0,1 0,0 0,0 0,0 0,0-1,0 1,-1 0,2-1,-1 1,0 0,0-1,0 0,0 1,0-1,0 0,0 1,1-1,-1 0,0 0,0 0,0 0,1 0,201 1,-200-1,0 1,0-1,0 1,0 0,-1 0,1 0,0 0,-1 0,1 1,-1-1,1 1,-1 0,0 0,1-1,-1 2,0-1,0 0,-1 0,1 1,0-1,-1 1,0-1,1 1,-1-1,0 1,0 0,0 0,-1 0,1-1,-1 1,0 0,1 0,-1 0,0 0,-1 0,1 0,0 0,-1-1,0 1,0 0,0 0,0 0,0-1,0 1,-1-1,1 1,-2 1,-6 14,-17 59,26-75,0 0,-1 0,1 0,0 0,1 0,-1 0,0 0,1 0,-1 0,1-1,-1 1,1 0,0 0,0 0,-1-1,1 1,1 0,-1-1,0 1,0-1,1 0,-1 1,0-1,1 0,-1 0,1 0,0 0,-1 0,1 0,0 0,0 0,0-1,-1 1,1-1,0 1,0-1,2 0,21 1,0-1,-1-2,1 0,-1-1,1-2,-1-1,0 0,-1-2,1-1,-2-1,1 0,-2-2,14-9,-16 11,0-1,0 0,-1-1,0-2,-1 1,-1-2,0 0,-1-1,-1-1,0 0,-1-1,1-4,-11 16,29-67,-31 72,0-1,-1 0,1 1,-1-1,0 0,1 0,-1 1,0-1,0 0,0 0,0 0,0 1,-1-1,1 0,-1 0,1 1,-1-1,1 0,-1 1,0-1,0 1,0-1,0 1,0-1,0 1,0-1,0 1,-1 0,1 0,0 0,-1 0,1 0,-1 0,1 0,-1 0,0 0,1 1,-1-1,0 1,-7 0,1 0,-1 1,0 1,1-1,0 2,-1-1,1 1,0 0,0 0,0 1,1 1,-1-1,1 1,0 0,-1 2,-4 0,-5 3,0 1,0 1,1 0,0 1,1 1,1 0,0 1,1 0,0 1,1 1,2 0,-1 1,2 0,0 0,-3 13,11-26,0 0,0 0,0 1,1-1,0 0,0 0,1 1,-1-1,1 0,0 0,0 1,1-1,0 0,0-1,0 1,0 0,1 0,0-1,0 0,0 1,0-1,1 0,-1-1,1 1,0 0,0-1,1 0,-1 0,1-1,-1 1,1-1,0 0,0 0,0 0,1-1,33 13,1-3,0-1,1-2,0-2,0-1,0-2,0-3,1-1,21-4,94-19,-131 20</inkml:trace>
</inkml:ink>
</file>

<file path=ppt/ink/ink6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44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1612,'51'-25,"-16"9,-1-1,-1-1,-1-2,0-1,-2-2,9-9,35-46,-4-3,-3-3,54-90,-121 173,9-11,0 0,-1 0,-1 0,0-1,0 0,-1-1,-1 0,-1 0,0 0,0 0,-2 0,1-4,-3 15,-1-1,0 1,1 0,-1-1,0 1,-1 0,1 0,0 0,-1 0,0 0,0 0,0 0,0 0,0 1,0-1,-1 1,1 0,-1-1,0 1,0 0,0 1,0-1,0 0,0 1,0 0,0 0,-1 0,1 0,0 0,-1 0,1 1,0 0,-1 0,1 0,-1 0,1 0,-1 1,1-1,0 1,-1 0,1 0,0 0,0 1,0-1,0 1,0 0,0 0,0 0,-2 1,-5 2,0 0,0 1,0 0,0 1,1 0,0 0,1 1,0 0,0 0,0 1,1 0,0 1,1-1,0 1,1 0,0 1,0-1,1 1,1 0,0 0,0 1,1-1,1 0,0 1,0-1,1 1,0 0,1 0,6 3,0 0,1 0,0-1,1 0,1-1,0 0,1 0,1-1,-1-1,2 0,0 0,0-1,1-1,0 0,0-1,1-1,0 0,1-1,-1-1,1 0,9 1,-15-3,0-1,0-1,0 0,1 0,-1-1,0 0,1 0,-1-2,0 1,0-1,0-1,0 1,0-2,0 1,-1-2,1 1,-1-1,0 0,-1-1,1 0,5-7,8-8,-1-1,-1-1,-1-1,-1-1,-1-1,-1 0,-2-1,0-1,-2 0,-1-1,-9 24,1 0,-1 0,0-1,0 1,-1-1,1 1,-1-1,0 1,-1-1,0 0,1 0,-2 1,1-1,-1 0,0 1,0-1,0 1,-1-1,0 1,0-1,-2-2,1 8,0-1,0 1,0-1,0 1,0 0,0 0,0 0,0 0,0 1,0 0,0-1,0 1,0 0,0 0,0 0,0 1,0-1,1 1,-1 0,1-1,-1 1,1 0,0 0,0 1,0-1,0 0,0 1,0-1,0 1,1 0,0 0,-2 2,-7 12,0 1,1 1,0-1,2 1,0 1,1-1,1 1,1 1,3-14,0 1,0-1,1 1,0-1,0 1,1-1,0 1,0-1,1 1,0-1,0 0,1 0,-1 0,2 0,-1 0,1-1,0 1,0-1,1 0,0 0,0-1,0 1,1-1,5 3,1-1,0 0,0 0,1-1,-1-1,1 0,0-1,1-1,-1 0,1 0,-1-1,1-1,0 0,0-1,-1-1,1 0,0-1,-1 0,1-1,-1-1,0 0,0 0,0-2,11-6,-6 4,-1 0,0-2,-1 0,-1-1,1 0,-2-1,1-1,10-13,-12 13,-1-1,0-1,0 0,-2-1,0 0,0 0,-2-1,0 0,-1-1,-1 0,0 0,-1 0,-2-1,0 1,0-1,-2 0,0-6,-1 21,0-1,-1 1,0-1,1 1,-1-1,-1 1,1 0,-1-1,1 1,-1 0,-1 0,1 0,0 0,-1 1,0-1,0 1,0-1,0 1,0 0,-1 0,0 1,1-1,-1 1,0-1,0 1,0 0,-1 1,1-1,0 1,-1 0,1 0,-1 0,1 0,-1 1,1 0,-1 0,1 0,-1 1,1-1,-1 1,1 0,-1 0,1 1,0-1,0 1,-1 1,-3 3,1 0,1 0,-1 1,1 0,0 0,1 1,0 0,0 0,0 0,1 1,0-1,1 1,0 0,1 0,-1 0,2 0,-1 0,1 1,1-1,0 0,0 1,1-1,0 0,0 1,1-1,0 0,1 0,0 0,0-1,1 1,0-1,1 0,0 0,1 1,19 22,1-1,2-2,1 0,1-2,13 7,-26-17,-3-2</inkml:trace>
  <inkml:trace contextRef="#ctx0" brushRef="#br0" timeOffset="587.257">1836 1075,'-113'147,"112"-146,-2 3,1 0,-1-1,1 1,0 0,0 1,0-1,0 0,1 0,0 1,0-1,0 1,0-1,1 1,0 0,0 2,1-7,0 0,0 1,0-1,0 0,1 0,-1 0,0 0,0 0,0 0,1 0,-1 0,0 0,0 0,0-1,0 1,0 0,1-1,-1 1,0-1,0 1,0-1,0 0,0 0,-1 1,1-1,0 0,0 0,0 0,-1 0,1 0,0 0,-1 0,1 0,-1 0,1-1,0 1,23-29,-1 0,-2-1,-1-2,12-26,-32 58,-1 0,1 0,0 0,0 1,0-1,0 0,0 0,0 0,0 0,0 1,1-1,-1 0,0 0,0 1,1-1,-1 0,0 0,1 1,-1-1,1 0,-1 1,1-1,-1 0,1 1,-1-1,1 1,0-1,-1 1,1-1,0 1,-1 0,1-1,0 1,0 0,0-1,-1 1,1 0,0 0,0 0,-1 0,1 0,0 0,0 0,0 0,0 0,-1 0,1 0,0 1,0-1,-1 0,1 0,0 1,0-1,-1 0,1 1,0-1,-1 1,1-1,0 1,-1 0,1-1,-1 1,1-1,-1 1,1 0,-1 0,6 23,-6-19,0 0,1 0,-1 0,1 1,1-1,-1 0,1-1,0 1,0 0,0 0,0-1,1 1,0-1,0 0,0 0,1 0,-1 0,1 0,0-1,0 0,0 0,0 0,1 0,-1-1,1 1,0-1,4 1,-5-2,0 0,0 0,1-1,-1 0,0 0,0 0,1 0,-1-1,0 0,1 1,-1-2,0 1,0 0,0-1,0 0,0 0,-1 0,1 0,0-1,-1 1,0-1,1 0,-1 0,0 0,-1 0,1-1,0 1,-1-1,0 0,0 1,1-3,2-4,-1-1,0-1,0 1,-1 0,0-1,-1 0,0 0,-1 0,-1 1,0-1,0-1,-4-11,-3 5</inkml:trace>
  <inkml:trace contextRef="#ctx0" brushRef="#br0" timeOffset="4104.069">3529 369,'25'261,"-22"-8,-30-99,30-154,3-10</inkml:trace>
  <inkml:trace contextRef="#ctx0" brushRef="#br0" timeOffset="4456.754">3840 455,'-65'62,"24"-24,2 2,1 1,2 2,2 2,32-44,1 0,-1 0,1 0,0 0,-1 0,1 1,0-1,-1 0,1 1,0-1,0 1,0 0,1-1,-1 1,0 0,0-1,1 1,-1 0,1 0,0-1,-1 1,1 0,0 0,0 0,0 0,0-1,1 1,-1 0,0 0,1 0,0-1,-1 1,1 0,0 0,0-1,-1 1,1-1,0 1,1-1,-1 1,0-1,0 0,1 1,-1-1,1 0,-1 0,1 0,-1 0,1 0,0-1,-1 1,1 0,0-1,0 1,0-1,76 0,-72-2,1 0,-1 1,1 0,0 1,0-1,-1 1,1 1,0-1,0 1,-1 0,1 1,-1 0,1 0,-1 0,0 0,1 1,-1 0,0 1,-1-1,1 1,-1 0,0 1,0-1,0 1,3 4,7 27,-14-32,0 0,0-1,0 1,1 0,-1-1,1 1,0-1,0 1,0-1,0 0,1 0,-1 0,1 0,0 0,0-1,0 1,0-1,3 2,5-2</inkml:trace>
  <inkml:trace contextRef="#ctx0" brushRef="#br0" timeOffset="5734.119">4207 482,'-22'137,"20"-111,-1 0,-1 0,-1-1,-1 0,-1 0,-2 0,0-1,-3 2,10-22,-7 10,1 1,0 0,1 0,1 0,0 1,2 0,-1 1,2 0,2-16,1 1,0 0,0 0,0 0,0 0,0-1,0 1,0 0,1 0,-1 0,1 0,-1-1,1 1,-1 0,1-1,0 1,0 0,0-1,0 1,0-1,1 1,-1-1,0 0,1 1,-1-1,0 0,1 0,0 0,-1 0,1 0,0-1,-1 1,1 0,0-1,0 1,-1-1,1 0,0 1,0-1,0 0,0 0,-1 0,3-1,81-17,60-17,-109 23,-30 6</inkml:trace>
  <inkml:trace contextRef="#ctx0" brushRef="#br0" timeOffset="6660.236">4517 257,'73'-28,"-65"24,1 0,-1 1,1 0,0 0,0 1,0 0,0 1,0 0,1 1,-1-1,9 2,-17 0,1-1,-1 1,0-1,0 1,1 0,-1-1,0 1,0 0,0 0,0 0,0 0,0 0,0 0,-1 0,1 0,0 0,0 0,-1 0,1 1,-1-1,1 0,-1 0,0 1,1-1,-1 0,0 1,0-1,0 0,0 1,0-1,0 0,0 1,0-1,-1 0,1 1,0-1,-1 0,1 0,-1 1,0-1,1 0,-1 0,0 0,0 0,0 1,-37 51,35-50,-50 67,52-68,0-1,1 1,-1 0,0 0,1-1,-1 1,1 0,-1 0,1 0,0 0,0-1,0 1,0 0,0 0,0 0,0 0,1 0,-1 0,1-1,-1 1,1 0,0 0,0-1,0 1,0 0,0-1,0 1,0-1,0 1,0-1,1 0,-1 0,1 1,-1-1,1 0,-1 0,1 0,0-1,0 1,-1 0,1 0,0-1,0 1,7 0,0 1,-1-2,1 1,0-1,0 0,-1-1,1 0,0 0,-1-1,1 0,-1-1,1 0,-1 0,0-1,6-3,51-16,-45 19</inkml:trace>
  <inkml:trace contextRef="#ctx0" brushRef="#br0" timeOffset="7503.906">3219 1329,'77'1,"211"-13,141-40,335-73,-371 116,-370 9</inkml:trace>
  <inkml:trace contextRef="#ctx0" brushRef="#br0" timeOffset="9574.345">4065 1527,'-2'1,"0"0,0 1,0 0,0-1,1 1,-1 0,1 0,-1 0,1 0,0 0,0 0,0 0,0 1,0-1,0 0,0 1,1-1,-1 0,1 1,0-1,0 1,0-1,0 0,0 3,0-2,-15 193,-3 4,14-149,-2-33</inkml:trace>
  <inkml:trace contextRef="#ctx0" brushRef="#br0" timeOffset="9874.093">3614 1612,'384'-110,"-136"56,-240 53,-3-1,0 0,0 1,1 0,-1 0,0 0,1 1,-1 0,1 0,-1 0,0 1,1-1,-1 1,0 1,0-1,1 1,-1 0,0 0,0 0,3 3,-7-4,-1 0,1 1,0-1,-1 0,1 1,-1-1,1 1,-1-1,0 1,0-1,1 1,-1-1,0 1,-1 0,1-1,0 1,0-1,-1 1,1-1,0 1,-1-1,0 0,1 1,-1-1,0 1,0-1,1 0,-1 0,-1 1,-9 10</inkml:trace>
  <inkml:trace contextRef="#ctx0" brushRef="#br0" timeOffset="10136.295">3698 2176,'38'-9,"28"-9,7-1,-5 3,-8-1,-10 3,-8-1,-7 1,-5 4,-7-1,-7 1</inkml:trace>
  <inkml:trace contextRef="#ctx0" brushRef="#br0" timeOffset="10774.118">4630 1780,'-190'296,"180"-274,39-50,228-234,-255 260,-1 0,1 0,-1 0,0 0,1 0,0 0,-1 0,1 0,0 1,0-1,0 1,0 0,0-1,0 1,0 0,1 0,-1 0,0 0,1 1,-1-1,1 1,-1-1,0 1,1 0,-1 0,1 0,-1 0,1 1,-1-1,0 0,1 1,-1 0,1 0,-1-1,0 1,2 1,1 6,0 1,-1-1,0 1,0-1,-1 1,0 0,-1 1,0-1,0 0,-1 1,0 2,14 55,36 21,-50-87,-1 0,1-1,-1 1,1 0,-1 0,0 0,1-1,-1 1,0 0,0 0,0 0,0 0,0 0,0-1,0 1,0 0,0 0,0 0,0 0,0 0,-1-1,1 1,0 0,-1 0,1 0,-1-1,1 1,-1 0,1 0,-1-1,1 1,-1 0,1-1,-1 1,0-1,0 1,1-1,-1 1,0-1,0 0,1 1,-1-1,0 0,0 1,0-1,0 0,1 0,-1 0,0 0,0 0,0 0,0 0,0 0,0 0,0-1,-49-11,-131-72,163 72</inkml:trace>
  <inkml:trace contextRef="#ctx0" brushRef="#br0" timeOffset="13089.784">2796 144,'110'-34,"-106"33,-1 1,1 0,0 0,-1 1,1-1,-1 1,1-1,-1 1,1 0,-1 1,1-1,-1 1,0-1,0 1,0 0,0 0,0 0,0 0,0 1,-1-1,1 1,-1 0,0 0,1 0,-1 0,-1 0,1 0,0 0,-1 1,1 0,29 161,-23-91,4 52,-5 1,-9 91,1-85,0 632,29-528,-5-104,-23-134,0 0,1 1,-1 0,1-1,0 1,-1-1,1 1,-1 0,1-1,0 1,-1 0,1 0,0-1,-1 1,1 0,0 0,-1 0,1 0,0 0,-1 0,1 0,0 0,-1 0,1 0,0 0,-1 1,1-1,0 0,-1 0,1 1,0-1,-1 0,1 1,-1-1,1 0,-1 1,1-1,-1 1,1-1,-1 1,1 0,-1-1,1 1,-1-1,0 1,5-32,-1 0,-1-1,-2 1,-1-1,-3-9,1-28,-9-307,-30-51,41 362,3-1,2 1,3 0,4 1,2-4,-9 44,52-212,-49 213,1 0,0 0,2 1,0 1,2 0,0 0,9-9,-11 20,0 1,0 0,1 1,0 0,1 1,-1 0,1 1,1 1,-1 0,1 0,0 1,0 1,0 1,1 0,10 0,425-53,-79 38,111-39,-403 46,1 3,0 5,16 3,-65-1,-28-1,0 1,0 0,0-1,0 1,-1 0,1 0,0 1,0-1,0 1,0-1,0 1,0 0,0 0,-1 0,1 0,0 1,-1-1,1 1,-1 0,1-1,-1 1,0 0,0 0,0 1,0-1,0 0,0 1,-1-1,1 1,-1-1,0 1,0 0,0 0,0 0,0-1,0 1,-1 1,-25 136,-6-22,29-96</inkml:trace>
  <inkml:trace contextRef="#ctx0" brushRef="#br0" timeOffset="18808.387">2343 849,'81'-1,"150"1,-173-16,-52 11</inkml:trace>
  <inkml:trace contextRef="#ctx0" brushRef="#br0" timeOffset="19461.629">2316 1047,'254'-1,"-122"-25,-132 26,-1 0,1 0,0 1,-1-1,1 0,0 0,0 0,-1 0,1 1,0-1,0 0,-1 0,1 0,0 1,0-1,0 0,-1 0,1 1,0-1,0 0,0 1,0-1,0 0,-1 1,1-1,0 0,0 0,0 1,0-1,0 0,0 1,0-1,0 0,0 1,0-1,1 0,-1 1,0-1,0 0,0 1,0-1,0 0,0 0,1 1,-1-1,0 0,0 0,0 1,1-1,-1 0,0 0,0 0,1 1,-1-1,0 0,1 0,-1 0,0 0,-12 6</inkml:trace>
</inkml:ink>
</file>

<file path=ppt/ink/ink6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09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424 324,'18'70,"-4"0,-2 1,-4 1,-2 14,-8 202,-28-124,21-140</inkml:trace>
  <inkml:trace contextRef="#ctx0" brushRef="#br0" timeOffset="519.9">1 522,'33'-37,"3"2,0 2,3 1,0 2,2 2,1 1,1 3,1 1,27-8,-51 22,0 1,0 1,1 1,0 0,0 2,1 1,-1 0,1 2,-1 0,1 2,0 0,9 2,-24 0,-1-1,1 1,-1 0,0 0,0 0,0 1,0 0,-1 1,1-1,-1 1,0 0,-1 0,1 0,-1 1,0 0,0 0,-1 0,1 0,-2 0,1 1,-1-1,1 1,-2 0,1 0,-1-1,0 1,-1 0,1 0,-1 0,-1 0,1 0,-1 0,-1 0,1 0,-1 0,0-1,0 1,-3 4,-7 14,-1 1,-1-2,-2 0,0-1,-1 0,-1-1,-13 10,-83 117,113-147,-1 0,1 1,-1-1,1 0,0 0,0 1,0-1,0 0,0 1,0-1,1 1,-1-1,1 1,0-1,-1 1,1 0,1-1,-1 1,0-1,1 1,-1-1,1 1,-1-1,1 1,0-1,0 1,1-1,-1 0,0 0,1 0,-1 0,1 0,0 0,-1 0,1 0,0 0,0-1,2 2,8 2,0-1,0 0,1 0,-1-1,1-1,-1 0,1-1,10 0,17 2,3 2,-17-3,1 1,-1 1,0 1,-1 1,0 2,2 1,-24-8,1 1,-1 0,1-1,-1 1,0 0,0 1,0-1,0 0,0 1,0 0,-1 0,1-1,-1 1,0 1,0-1,0 0,0 1,-1-1,1 1,-1-1,0 1,0-1,0 1,0 0,-1 0,0 0,0-1,0 1,0 0,0 0,-1 0,1-1,-1 1,0 0,0-1,-1 1,1-1,-1 1,0-1,0 0,0 1,0-1,0 0,-1 0,0 1,-16 16,0 0,-1-1,-1 0,-1-2,0-1,-1 0,-1-2,-3 1,-1 1,-1 2,-1-2,-1-1,-1-1,0-2,0-1,-1-1,-1-2,-2-1,34-6,1-1,-1 1,1 0,-1-1,1 1,-1-1,1 1,-1-1,1 0,-1 0,0 0,1 1,-1-2,0 1,1 0,-1 0,1 0,-1-1,1 1,-1-1,1 1,-1-1,1 0,-1 0,1 1,0-1,-1 0,1 0,0 0,0 0,0-1,0 1,0 0,0 0,0-1,0 1,0-1,1 1,-1 0,0-1,1 0,-1 1,1-2,5-9</inkml:trace>
  <inkml:trace contextRef="#ctx0" brushRef="#br0" timeOffset="1171.092">1242 945,'8'8,"0"-1,1 0,0 0,0-1,0 0,1-1,0 0,0-1,0 1,1-2,-1 0,1 0,0-1,0 0,0-1,0 0,0-1,0 0,0 0,0-2,0 1,-1-1,1-1,0 0,-1 0,0-1,1-1,-1 1,-1-2,1 1,-1-1,0-1,0 0,0-1,104-141,-76 91,-37 59,0 0,0 0,1 0,-1-1,0 1,1 0,-1-1,0 1,1 0,-1 0,1-1,-1 1,1-1,0 1,-1-1,1 1,-1-1,1 1,0-1,0 1,-1-1,1 0,0 1,0-1,-1 0,1 0,0 1,0-1,0 0,-1 0,1 0,0 0,0 0,0 0,-1 0,1-1,0 1,0 0,0 0,-1-1,1 1,0 0,0-1,-1 1,1-1,0 1,-1-1,1 1,-1-1,1 1,-1-1,1 0,-1 1,1-1,-1 0,1 1,-1-1,0 0,1 0,-1 1,0-1,0 0,1 0,-1 1,0-1,0 0,1 71,-2-65,-1 0,1 0,0 0,0 1,1-1,-1 1,1-1,1 0,-1 1,1-1,0 0,0 1,0-1,1 0,0 0,0 0,0 0,0 0,1 0,0-1,0 1,0-1,1 0,-1 0,1 0,0 0,0-1,0 0,1 1,-1-1,1-1,0 1,0-1,0 0,2 1,5-1,1-1,-1 0,1 0,0-1,-1-1,1 0,-1-1,1 0,-1-1,0 0,0-1,0-1,0 0,-1 0,1-1,-1 0,-1-1,0-1,0 1,0-2,-1 1,0-1,0-1,5-8,17-18,1 0,-2-1,-1-1,-2-2,7-16,-13 16,-2-1,-2-1,-1-1,-3 0,-1-1,-2 0,-2 0,-1-20,-6 52,1 1,0 1,-1-1,0 0,-1 0,0 1,0-1,-2 0,1 1,-1-1,-1 1,0-1,0 1,-1 0,0 0,-1 0,-5-7,9 16,0 0,-1 0,1-1,-1 1,1 0,-1 0,0 0,1 1,-1-1,0 0,0 1,0-1,0 1,1-1,-1 1,0 0,0 0,0 0,0 0,0 0,0 0,0 1,1-1,-1 0,0 1,0 0,0-1,1 1,-1 0,0 0,1 0,-1 0,0 0,1 0,0 1,-1-1,1 0,0 1,-1-1,1 2,-46 66,15 86,26-111,3-16,1 1,1-1,1 1,2-1,1 0,1 0,1 0,1 0,2-1,1 0,1 0,1-1,1 0,2-1,0-1,3 2,1 2,2-1,2-1,0-1,1 0,21 15,-77-74,19 22</inkml:trace>
  <inkml:trace contextRef="#ctx0" brushRef="#br0" timeOffset="1420.117">1947 437,'39'-5,"41"-6,21-1,4 1,-7 2,-11 4,-10 1,-13 3,-13 0,-15 2</inkml:trace>
</inkml:ink>
</file>

<file path=ppt/ink/ink6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12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55,'-10'34,"-2"35,-1 10,8-3,5-5,2-10,1-5,-1-8,5-7,1-6,-1 1,-2-1,-1-2,-2-1,-1-2,-1-10,0-9</inkml:trace>
  <inkml:trace contextRef="#ctx0" brushRef="#br0" timeOffset="298.632">0 168,'39'-14,"41"-10,12-1,0 4,-12 6,-8 0,-13 3,-11 4,-5 3,-4 2,-4 2,-3-4,-3-1,-1 0,0 2,-1 1,-5 6,-5 2</inkml:trace>
  <inkml:trace contextRef="#ctx0" brushRef="#br0" timeOffset="547.405">57 930,'43'0,"43"-10,17-7,0-6,-12 1,-13-1,-9 4,-12 0,-11 4,-9 3,-5 0,-3 2,-3-3,-4 2</inkml:trace>
  <inkml:trace contextRef="#ctx0" brushRef="#br0" timeOffset="4466.562">1242 733,'-47'63,"-151"213,120-183,99-95,15-24,-1-2,-2-2,0-1,4-8,41-38,-61 62,-1-1,-1-1,0 0,-1-1,-1 0,-1-1,5-10,-16 29,0-1,0 1,0-1,0 1,0 0,0-1,0 1,1 0,-1 0,0 0,0 0,0 0,0 0,0 0,0 0,0 1,0-1,0 0,0 1,0-1,0 0,0 1,0 0,0-1,0 1,0-1,0 1,0 0,-1 0,1-1,0 1,0 0,-1 0,1 0,-1 0,1 0,-1 0,1 0,-1 0,1 1,4 7,1 1,-2 0,1 0,-1 1,-1 0,0-1,0 1,-1 0,0 0,-1 0,-1 1,0 9,11 65,26 43,-30-116,-4-5</inkml:trace>
  <inkml:trace contextRef="#ctx0" brushRef="#br0" timeOffset="4767.446">1129 1072,'15'0,"9"0,5 0,3 0,1 0,-1 0,-5-5,-3-2,-1 1,1 1,-4 2</inkml:trace>
</inkml:ink>
</file>

<file path=ppt/ink/ink6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20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31,'44'0,"42"-5,12-2,-2 1,-7 1,-14 1,-14 2,-9 1,-9 1,-5 0,-11 0</inkml:trace>
</inkml:ink>
</file>

<file path=ppt/ink/ink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51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1,'-34'103,"-148"303,174-386,4-17,2 1,-1 0,0 0,1 0,-1 0,1 1,0-1,1 1,-1-1,1 1,0 0,0-1,0 1,1 0,0 0,0 0,0 0,0-1,1 1,0 0,0 0,0-1,0 1,1-1,0 1,0-1,0 1,0-1,1 0,0 0,-1 0,2-1,-1 1,0-1,1 1,0 0,10 1,0-1,0 0,0-1,0-1,0 0,1 0,-1-2,1 0,-1 0,1-2,10-1,68-21,-59 3,-23 8</inkml:trace>
  <inkml:trace contextRef="#ctx0" brushRef="#br0" timeOffset="242.377">1 367,'43'0,"38"-4,16-3,-5-4,-8 0,-14 1,-14 3,-11 3,-13 1</inkml:trace>
  <inkml:trace contextRef="#ctx0" brushRef="#br0" timeOffset="599.56">960 395,'38'0,"23"-5,5-1,-3 0,-8-4,-8 1,-8 0,-6 3,-3-3,-7 1</inkml:trace>
  <inkml:trace contextRef="#ctx0" brushRef="#br0" timeOffset="861.329">932 678,'43'5,"29"-4,7-6,-6-2,-9-6,-12 1,-10-4,-11 2</inkml:trace>
  <inkml:trace contextRef="#ctx0" brushRef="#br0" timeOffset="1308.066">2033 57,'-84'167,"66"-124,6-19,1 0,2 1,0 0,2 0,0 1,2 0,1 0,1 0,1 0,2 21,0-42,1 0,-1 0,1-1,1 1,-1 0,1-1,0 1,0-1,0 0,0 1,1-1,0 0,0 0,0-1,0 1,0-1,1 1,0-1,0 0,0 0,0-1,0 1,0-1,1 0,-1 0,1 0,-1-1,1 0,0 0,-1 0,3 0,4 0,1 0,-1 0,1-2,0 1,-1-1,0-1,1 0,-1-1,0 0,0-1,0 0,7-4,-11 5,0-1,-1 1,1-1,-1 0,0-1,0 0,-1 1,1-2,-1 1,0-1,-1 0,2-2,3-10</inkml:trace>
  <inkml:trace contextRef="#ctx0" brushRef="#br0" timeOffset="1712.539">1609 170,'74'-43,"-34"19,0 1,2 2,0 2,5 0,-43 17,1 1,-1-1,0 1,1-1,-1 1,1 0,-1 1,1-1,-1 1,1 0,0 0,-1 0,1 1,-1 0,1 0,-1 0,1 0,-1 0,0 1,0 0,1 0,-1 0,0 1,-1-1,1 1,0 0,-1 0,0 0,1 1,-1-1,-1 1,3 2,-3 2,0-1,1 1,0-1,0 0,0 0,1 0,0-1,0 1,1-1,0 0,0 0,0 0,1-1,0 0,0 0,0-1,0 1,1-1,0 0,0-1,0 0,0 0,0-1,1 0,-1 0,1 0,0-1,-1 0,4-1,-1-2,0 0,0-1,0-1,-1 1,1-2,-1 1,0-1,-1-1,1 0,-1 0,0 0,-1-1,1 0,-1-1,3-4,5-9</inkml:trace>
  <inkml:trace contextRef="#ctx0" brushRef="#br0" timeOffset="4963.432">2428 565,'-27'27,"-42"160,69-187,0-1,1 1,-1 0,0 0,0 0,1-1,-1 1,0 0,1 0,-1 0,0-1,1 1,-1 0,0 0,1 0,-1 0,0 0,1 0,-1 0,0 0,1 0,-1 0,0 0,1 0,-1 0,0 0,1 0,-1 0,0 0,1 0,-1 1,0-1,1 0,-1 0,0 0,0 1,1-1,-1 0,0 0,0 0,1 1,-1-1,0 0,0 1,0-1,1 0,-1 1,0-1,27-29,97-175,-123 204,0-1,-1 1,1 0,0 0,0 0,0 0,0 0,-1 0,1 0,0 0,0 0,0 0,-1 1,1-1,0 0,0 1,0-1,-1 0,1 1,0-1,-1 1,1-1,0 1,-1-1,1 1,-1 0,1-1,-1 1,1 0,-1-1,1 1,-1 0,0 0,1-1,-1 1,0 0,0 0,1 0,-1-1,0 1,0 0,0 0,0 0,0 0,0-1,0 1,0 0,-1 0,1 0,0-1,0 1,-1 0,1 0,-1-1,1 1,1 8,0-3,-1 1,1-1,0 0,0 0,1 0,-1 0,1 0,1 0,-1 0,1-1,0 1,1-1,-1 0,1 0,0 0,0 0,0-1,1 1,0-1,0 0,0-1,0 1,0-1,1 0,-1 0,1-1,0 0,0 0,0 0,0 0,0-1,1 0,-1-1,0 1,5-1,-5-2,1 0,-1-1,0 1,0-1,-1-1,1 1,0-1,-1 0,0 0,0 0,0-1,-1 1,1-1,-1-1,0 1,-1 0,1-1,-1 0,0 0,-1 0,1 0,-1 0,0-1,-1 1,1-1,-2 2,1-1,-1 1,0 0,0 0,0 0,-1 0,0 0,0-1,0 1,0 1,-1-1,0 0,0 0,0 0,-1 1,0 0,0-1,0 1,0 0,-4-3,-5-5</inkml:trace>
</inkml:ink>
</file>

<file path=ppt/ink/ink6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18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0 396,'372'-18,"-358"17,12-4,0 1,0 1,0 2,1 1,-1 1,1 1,-1 1,18 5,-25-2</inkml:trace>
  <inkml:trace contextRef="#ctx0" brushRef="#br0" timeOffset="268.207">28 706,'58'-5,"23"-1,8 0,-6 1,-13 1,-13 2,-12 1,-9 0,-5 1,-8 0</inkml:trace>
  <inkml:trace contextRef="#ctx0" brushRef="#br0" timeOffset="648.712">1411 57,'-9'43,"-9"29,-1 7,3-1,0-8,1-12,5-10,3-9,3-7,-2-3,-1-2,1-1,2 0,-3 0,-1-9,1-7</inkml:trace>
  <inkml:trace contextRef="#ctx0" brushRef="#br0" timeOffset="918.507">988 0,'29'10,"33"3,16-1,4-2,-2-3,-5-3,-6-2,-5-1,-3-1,-9 0,-7-1,-6 1,-6-1,-3 1,-3 5,-4 6,-8 6,-5 1</inkml:trace>
  <inkml:trace contextRef="#ctx0" brushRef="#br0" timeOffset="1171.322">875 819,'38'0,"37"-5,16-1,-4 0,-7 1,-12-4,-7 1,-11 1,-7 2,-8 1,-9-3,-4 0,-1 1,-5-4,1 1,-4 1</inkml:trace>
  <inkml:trace contextRef="#ctx0" brushRef="#br0" timeOffset="2050.675">2173 452,'38'5,"33"1,8 0,-4 4,-11 0,-10-2,-10-1,-8-3,-10-7,-5-3,-5 0</inkml:trace>
  <inkml:trace contextRef="#ctx0" brushRef="#br0" timeOffset="2300.511">2512 86,'-19'38,"-12"37,-4 15,3-3,7-6,8-13,6-13,6-11,4-8,1-5,1-4,1-5</inkml:trace>
</inkml:ink>
</file>

<file path=ppt/ink/ink6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2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1045,'194'-342,"-184"328,1 0,1 0,0 1,1 1,0 0,1 1,0 0,1 1,0 0,1 2,0 0,0 0,10-2,-23 9,1 0,-1 1,0-1,1 1,-1-1,1 1,-1 0,0 0,1 1,-1-1,1 1,-1-1,0 1,0 0,1 0,-1 1,0-1,0 1,0-1,0 1,0 0,-1 0,1 0,0 1,-1-1,0 1,1-1,-1 1,0 0,-1-1,1 1,0 0,-1 1,1-1,-1 0,0 0,0 0,-1 1,1-1,0 4,19 139,-16-123,-3-15,0 0,0 0,0 0,1-1,0 1,1-1,0 1,0-1,1 0,-1 0,2-1,0 2,-2-8,0 1,0-1,0 1,0-1,1 0,-1 0,0 0,0-1,0 1,0-1,1 0,-1 0,0 0,0 0,0 0,-1-1,1 1,0-1,0 0,-1 0,1 0,-1 0,0 0,1-1,-1 1,0-1,-1 1,1-1,0 0,-1 0,1 1,-1-1,0 0,0-1,5-4,123-178,-31 63,-97 122,0 0,0 0,0 0,0 0,0 0,1 0,-1 0,0 0,1 0,-1 1,1-1,-1 1,0-1,1 1,-1-1,1 1,0 0,-1 0,1 0,-1 0,1 0,-1 0,1 0,-1 0,1 0,-1 1,1-1,-1 1,1-1,-1 1,1 0,-1-1,0 1,0 0,1 0,-1 0,0 0,0 0,0 0,0 0,0 1,0-1,0 1,21 64,-22 226,15-252,-3-28</inkml:trace>
  <inkml:trace contextRef="#ctx0" brushRef="#br0" timeOffset="1805.027">1637 114,'0'-1,"0"1,0-1,0 1,0 0,0-1,0 1,0-1,0 1,0-1,0 1,0-1,0 1,0-1,0 1,0-1,0 1,1-1,-1 1,0-1,0 1,0 0,1-1,-1 1,0 0,1-1,-1 1,0 0,1-1,-1 1,1 0,-1-1,0 1,1 0,-1 0,1 0,-1-1,1 1,-1 0,1 0,-1 0,1 0,-1 0,1 0,-1 0,0 0,1 0,-1 0,1 0,-1 0,1 0,-1 0,1 1,-1-1,1 0,-1 0,0 1,1-1,-1 0,1 0,-1 1,0-1,1 0,-1 1,0-1,1 0,-1 1,0 0,3 34,-71 194,66-226,1-1,0 0,0 1,1-1,-1 1,0-1,1 1,0-1,-1 1,1-1,0 1,0-1,1 1,-1-1,0 1,1-1,0 1,-1-1,1 1,0-1,0 0,1 1,-1-1,0 0,1 0,-1 0,1 0,0 0,-1 0,1-1,0 1,0 0,0-1,0 0,1 1,-1-1,0 0,1 0,-1 0,0 0,1-1,-1 1,2-1,11 2,1-1,0-1,-1-1,1 0,-1-1,0-1,1 0,5-3,92-10,-90 19,-5 2</inkml:trace>
  <inkml:trace contextRef="#ctx0" brushRef="#br0" timeOffset="2121.712">1440 707,'38'0,"28"-5,7-1,-5-1,-8 2,-10 2,-8 1,-8 0,-3 2,-8-5,-3-1,-5 0</inkml:trace>
  <inkml:trace contextRef="#ctx0" brushRef="#br0" timeOffset="2582.785">1581 877,'41'-1,"-27"-1,1 2,0-1,-1 2,1 0,-1 1,1 0,-1 2,1-1,4 3,-18-5,1-1,-1 1,0 0,1-1,-1 1,0 0,0 0,1 0,-1 0,0 0,0 0,0 0,0 0,-1 0,1 1,0-1,0 0,-1 0,1 1,0-1,-1 1,0-1,1 0,-1 1,0-1,0 1,1-1,-1 1,0-1,-1 1,1-1,0 1,0-1,-1 0,1 1,0-1,-1 1,0-1,1 0,-1 1,0-1,1 0,-1 0,0 1,0-1,-1 0,-52 54,47-49,-49 54,55-59,0 0,0 0,0 1,1-1,-1 0,0 1,1-1,-1 1,1-1,0 1,-1-1,1 0,0 1,0-1,0 1,0-1,0 1,0-1,0 1,1-1,-1 1,0-1,1 1,-1-1,1 0,0 1,-1-1,1 0,0 1,0-1,0 0,0 0,0 0,0 0,0 0,0 0,0 0,1 0,-1 0,0-1,1 1,-1 0,0-1,1 1,-1-1,1 1,-1-1,1 0,-1 0,1 0,-1 0,13 2,-1-2,1 0,-1 0,1-1,-1-1,0 0,0-1,1 0,-2-1,1-1,5-2,80-43,-87 38</inkml:trace>
  <inkml:trace contextRef="#ctx0" brushRef="#br0" timeOffset="2915.203">2203 255,'33'57,"-2"2,-2 1,15 51,-39-98,-1 1,0 0,-1 0,-1 0,0 0,-1 1,0-1,-1 0,-1 1,0-1,-1 0,-1 0,0 0,-1 0,0 0,-1-1,-1 0,0 0,-1 0,0-1,-6 8,4-7,-10 18,-2-1,-1-1,-2 0,-1-2,-9 7,-33 15,47-41</inkml:trace>
  <inkml:trace contextRef="#ctx0" brushRef="#br0" timeOffset="7221.715">1496 57,'-36'45,"26"-26,-76 182,68-134,2 1,4 0,2 1,4 0,2 16,4-62,1-1,1 0,1 0,1 0,1 0,1-1,1 0,1 0,1 0,1-1,2 3,63 99,-56-115,-13-13</inkml:trace>
  <inkml:trace contextRef="#ctx0" brushRef="#br0" timeOffset="7873.949">2287 1,'137'1,"-135"-1,0 0,1 0,-1 0,0 1,0-1,0 1,0-1,1 1,-1 0,0 0,0 0,-1 0,1 0,0 1,0-1,0 0,-1 1,1 0,-1-1,1 1,-1 0,0 0,1-1,-1 1,0 0,0 0,-1 0,1 1,0-1,-1 0,1 0,-1 0,1 0,-1 1,0-1,0 0,0 0,-1 1,1-1,0 0,-1 0,1 0,-1 0,0 0,0 0,0 1,0-2,0 1,-1 2,-47 105,49-107,0 0,0 0,1-1,-1 1,1 0,-1 0,1-1,0 1,-1 0,1-1,0 1,0-1,0 1,1-1,-1 1,0-1,0 0,1 0,-1 1,1-1,-1 0,1 0,-1-1,1 1,0 0,-1 0,1-1,0 1,0-1,-1 0,1 1,0-1,0 0,0 0,-1 0,3 0,67-5,-17-14,-34 6</inkml:trace>
</inkml:ink>
</file>

<file path=ppt/ink/ink6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39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7,'10'-5,"7"3,7 2,3 2,-3 4,0 1,0 0,1-1,1-2,1-2,0-1,-4-5,-1-2,0 0,2 0,-4 7,-5 3</inkml:trace>
</inkml:ink>
</file>

<file path=ppt/ink/ink6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3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1,'0'5,"4"1,8 0,5-1,5-2,4-1,2-1,1 0,0-1,0 0,0-1,0 1,0 0,0 0,-6 0</inkml:trace>
</inkml:ink>
</file>

<file path=ppt/ink/ink6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43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1087,'-10'43,"-2"19,-5-1,1-6,3-7,4-13</inkml:trace>
  <inkml:trace contextRef="#ctx0" brushRef="#br0" timeOffset="428.806">846 1087,'234'1,"-231"-1,-2-1,1 1,0-1,-1 1,1-1,0 1,0 0,-1-1,1 1,0 0,0 0,0 1,-1-1,1 0,0 0,0 1,-1-1,1 1,0 0,-1-1,1 1,0 0,-1 0,1 0,-1 0,0 0,1 1,-1-1,0 0,0 1,1-1,-1 0,0 1,-1 0,1-1,0 1,0-1,-1 1,1 0,-1 0,1-1,-1 1,0 0,1 0,-1 1,-9 9,0 0,0-1,-1 0,-1 0,1-1,-2 0,1-1,-6 2,13-7,-109 99,112-103,1 1,-1 0,0 0,1 0,-1-1,1 1,-1 0,1 0,0 0,-1 0,1 0,0 0,0 0,-1 0,1 0,0 0,0 0,0 0,0 0,0 0,0 0,1 0,-1 0,0 0,1 0,-1 0,0 0,1 0,-1 0,1 0,-1-1,1 1,0 0,-1 0,1 0,0-1,-1 1,1 0,0-1,0 1,0-1,0 1,-1-1,1 1,0-1,0 0,0 1,0-1,0 0,0 0,0 0,0 0,0 0,0 0,0 0,1 0,60 3,-39-7,0 0,0-1,-1-1,0-2,0 0,-1-1,0-1,-1-1,18-12,-24 12</inkml:trace>
  <inkml:trace contextRef="#ctx0" brushRef="#br0" timeOffset="-1638.16">0 777,'36'-46,"40"-95,70-6,-145 147,-1-1,0 1,1-1,-1 1,1-1,-1 1,1-1,-1 1,0 0,1-1,0 1,-1 0,1-1,-1 1,1 0,-1 0,1-1,0 1,-1 0,1 0,-1 0,1 0,0 0,-1 0,1 0,-1 0,1 0,0 0,-1 0,1 0,0 0,-1 1,1-1,-1 0,1 0,-1 1,1-1,-1 0,1 1,-1-1,1 0,-1 1,1-1,-1 1,1-1,-1 1,0-1,1 1,-1-1,0 1,1 0,-1-1,0 1,0-1,0 1,0 0,0-1,1 1,-1-1,0 1,0 0,0-1,-1 1,1 0,1 51,-2-42,-1 26,1-23,0 0,0-1,1 1,1 0,0-1,1 1,0-1,1 0,2 5,-5-15,1-1,-1 1,1 0,0-1,-1 1,1-1,0 1,0-1,0 1,0-1,0 1,1-1,-1 0,0 0,1 0,-1 1,1-2,-1 1,1 0,-1 0,1 0,0-1,-1 1,1 0,0-1,-1 0,1 1,0-1,0 0,0 0,-1 0,1 0,0 0,0-1,-1 1,1 0,0-1,0 0,0 1,54-46,122-210,-127 182,-50 74,-1 0,1 0,0 0,0 1,0-1,0 0,0 0,0 0,0 1,0-1,0 0,-1 1,1-1,0 1,0-1,0 1,-1-1,1 1,0 0,-1-1,1 1,-1 0,1 0,0-1,-1 1,1 0,-1 0,0 0,1 0,-1-1,0 1,0 0,1 0,-1 0,0 0,0 0,0 0,0 0,0 0,0 0,0 0,-1 0,1-1,0 1,0 0,-1 0,1 0,-1 0,1 0,0-1,-1 1,0 0,0 0,1 2,-3 317,3-319,0 1,0 0,0 0,0-1,0 1,1 0,-1-1,0 1,1 0,-1-1,1 1,0-1,0 1,-1-1,1 1,0-1,0 1,0-1,0 0,1 1,-1-1,0 0,1 0,-1 0,0 0,1 0,0 0,9 0</inkml:trace>
  <inkml:trace contextRef="#ctx0" brushRef="#br0" timeOffset="-1220.264">1016 268,'-30'195,"18"-145,10-44,0 0,0 1,0-1,1 0,0 1,0 0,0-1,1 1,0-1,1 1,-1 0,2 6,2-10,-1 1,1-1,0 1,0-1,0 0,0-1,0 1,1-1,-1 1,1-1,0-1,0 1,-1-1,1 0,0 0,0 0,0-1,0 1,0-1,1 0,-1-1,0 0,0 1,4-3,3 3,13-1</inkml:trace>
  <inkml:trace contextRef="#ctx0" brushRef="#br0" timeOffset="-736.432">1242 43,'1'-3,"0"1,0-1,0 1,0-1,1 1,-1 0,1 0,0 0,0 0,0 0,0 0,0 0,0 0,0 1,0-1,1 1,-1 0,1-1,-1 1,1 0,-1 1,1-1,0 0,-1 1,1-1,0 1,0 0,-1 0,1 0,0 0,-1 1,1-1,0 1,-1 0,1-1,0 1,-1 0,1 0,-1 1,0-1,1 1,-1-1,0 1,0 0,2 1,-2 2,0 1,-1-1,1 1,-1-1,0 1,-1 0,1 0,-1-1,0 1,0 0,-1 0,0-1,0 1,-1 3,-2 54,6-59,0-1,0 0,0 1,0-1,1 0,-1 0,1-1,0 1,0 0,0-1,0 0,0 1,0-1,1-1,-1 1,1 0,0-1,-1 0,1 0,0 0,0 0,-1 0,1-1,0 0,0 0,0 0,0 0,0-1,0 1,-1-1,1 0,2-1,48 5,-41 2</inkml:trace>
  <inkml:trace contextRef="#ctx0" brushRef="#br0" timeOffset="-267.218">225 917,'80'10,"1"-3,-1-4,1-4,-1-3,1-4,74-17,-86 14,189-18,-230 29,-5 1</inkml:trace>
  <inkml:trace contextRef="#ctx0" brushRef="#br0" timeOffset="944.895">1665 804,'34'-4,"30"-3,8 1,-7-3,-10-1,-14 1</inkml:trace>
  <inkml:trace contextRef="#ctx0" brushRef="#br0" timeOffset="1229.157">1806 607,'-5'48,"-1"20,0 4,1-5,2-10,1-10,0-12</inkml:trace>
  <inkml:trace contextRef="#ctx0" brushRef="#br0" timeOffset="3028.531">2257 804,'1'-19,"1"1,1-1,0 0,2 1,0 0,1 0,1 0,0 1,1 0,1 0,2 0,-1-1,-4 4,2 0,0 0,1 1,0 0,0 1,2 0,0 0,11-9,-22 21,1-1,0 1,-1 0,1-1,0 1,0 0,-1-1,1 1,0 0,0 0,-1 0,1 0,0 0,0 0,-1 0,1 0,0 0,0 0,-1 0,1 1,0-1,0 0,-1 0,1 1,0-1,-1 0,1 1,0-1,-1 1,1-1,-1 1,1-1,-1 1,1 0,-1-1,1 1,-1-1,1 1,-1 0,0 0,1-1,-1 1,0 0,0-1,0 1,1 0,-1 0,0-1,0 1,0 0,0 0,0 0,4 46,-4-43,-1 43,0-31,1 1,0-1,1 1,1 0,1-1,0 0,4 12,-6-26,-1 0,1-1,0 1,0 0,0 0,0 0,0 0,0-1,0 1,0 0,1-1,-1 1,1-1,-1 1,1-1,0 0,-1 0,1 0,0 0,0 0,0 0,0 0,0-1,0 1,0-1,0 1,0-1,0 0,0 0,0 0,0 0,0 0,0 0,0-1,0 1,0 0,2-2,64-43,-36 9,-3-1,-1-2,-2-1,1-6,41-79,-69 124,1 0,0 0,0 1,0-1,0 0,0 0,0 1,0-1,0 0,0 1,1-1,-1 0,0 0,0 1,1-1,-1 0,0 1,1-1,-1 0,0 1,1-1,-1 1,1-1,-1 1,1-1,0 1,-1-1,1 1,-1-1,1 1,0 0,-1-1,1 1,0 0,0 0,-1 0,1-1,0 1,0 0,-1 0,1 0,0 0,-1 0,1 0,0 0,0 1,-1-1,1 0,0 0,0 0,-1 1,1-1,0 0,-1 1,1-1,-1 1,1-1,0 1,-1-1,1 1,-1-1,1 1,-1-1,0 1,1 0,-1-1,0 1,1 0,4 161,-51 67,47-194,3-29</inkml:trace>
  <inkml:trace contextRef="#ctx0" brushRef="#br0" timeOffset="3433.818">3188 240,'9'17,"-4"-10,-1-1,0 1,-1 0,0 0,0 1,0-1,-1 0,0 1,0 0,-1-1,0 1,-1 0,1 0,-2-1,1 1,-1 0,0 1,-9 21,-2 0,0 0,-2-2,-2 1,-12 16,21-32,5-12,0 1,0 0,1 0,-1 0,1 0,0 0,-1 0,1 0,0 0,0 1,0-1,1 0,-1 1,0-1,1 0,0 1,-1-1,1 1,0-1,0 1,1-1,-1 1,0-1,1 0,-1 1,1-1,0 0,0 1,0-1,0 0,0 0,1 0,-1 0,1 0,-1 0,1 0,0 0,-1-1,1 1,0 0,1 0,8 0,0 0,1-1,-1 0,0-1,1 0,-1-1,0 0,0-1,0 0,0-1,0 0,8-4,-7 4,30-20,-29 9</inkml:trace>
  <inkml:trace contextRef="#ctx0" brushRef="#br0" timeOffset="3932.804">3499 14,'39'-1,"-29"-1,0 1,1 1,-1 0,0 0,0 1,1 0,-1 1,0 0,0 1,0 0,-1 0,4 2,-12-3,1 1,0-1,0 0,-1 1,0-1,1 1,-1-1,0 1,0 0,0-1,-1 1,1 0,-1 0,1 0,-1-1,0 1,0 0,0 0,-1 0,1 0,-1 0,1-1,-1 1,0 0,0-1,0 2,-3 20,4-20,0 1,1 0,0-1,0 1,0-1,1 1,0-1,0 0,0 1,0-1,0 0,1 0,0-1,-1 1,2 0,-1-1,0 0,1 0,-1 0,1 0,0 0,0-1,0 0,0 0,0 0,1 0,-1-1,1 1,-1-1,1 0,-1-1,1 1,0-1,-1 0,1 0,0 0,-1 0,1-1,-1 0,1 0,0 0,15-3</inkml:trace>
  <inkml:trace contextRef="#ctx0" brushRef="#br0" timeOffset="4562.779">2511 917,'31'0,"116"1,1-7,36-11,354-64,-478 72,-36 7</inkml:trace>
  <inkml:trace contextRef="#ctx0" brushRef="#br0" timeOffset="5488.111">3020 1002,'-82'131,"67"-110,12-17,-1 0,1 0,-1 0,1 1,0 0,1-1,-1 1,1 0,0 0,1 0,-1 1,1-1,0 0,-1 4,5-6,-1 0,1 0,0 0,0-1,0 1,0-1,0 0,1 0,-1 0,1 0,-1-1,1 1,0-1,-1 0,1 0,0-1,0 1,0-1,0 1,0-1,0 0,-1-1,1 1,0-1,0 0,3-1,198-47,-181 43</inkml:trace>
  <inkml:trace contextRef="#ctx0" brushRef="#br0" timeOffset="5801.545">3414 945,'-19'29,"-11"19,-1 6,1-6,5-6,1-6,6-4,1-3,3-1,-1-6,-2-1,1 0,-1 2,2 1,4 1,4 2,2-4</inkml:trace>
</inkml:ink>
</file>

<file path=ppt/ink/ink6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0,'73'11,"1"-5,-1-2,1-3,-1-4,44-8,108 3,-202 24,-24-3</inkml:trace>
</inkml:ink>
</file>

<file path=ppt/ink/ink6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5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1 255,'38'0,"37"0,15 0,-3 0,-11 0,-14 0,-13 0,-10-5,-6-2,-5 1,-1 1,-2 2,1 0,-5 2</inkml:trace>
  <inkml:trace contextRef="#ctx0" brushRef="#br0" timeOffset="285.247">57 424,'48'0,"25"0,6 0,-7 0,-10 0,-11-4,-5-3,-5 1,-5 1,-3 1,-3 2,-7-4,-7-1</inkml:trace>
  <inkml:trace contextRef="#ctx0" brushRef="#br0" timeOffset="704.999">424 1,'19'20,"1"-1,1-1,0-1,2 0,-1-2,2-1,0 0,1-2,0-1,1-1,25 6,-30-9,-11-4,0 0,0 0,-1 1,0 0,1 1,-1 0,-1 0,1 1,-1 0,0 0,2 3,-9-5,-1 0,0 0,0 0,0 0,0 0,0 0,-1 0,1 0,-1 0,0 0,-1 0,1 0,-1 0,1-1,-1 1,0-1,-1 1,1-1,0 0,-1 1,0-1,0-1,0 1,0 0,0-1,-1 1,1-1,-1 0,1 0,-2 0,3-1,-198 142,78-37,108-87</inkml:trace>
</inkml:ink>
</file>

<file path=ppt/ink/ink6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9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1,'34'0,"25"0,7 0,-2 0,-7 0,-10 0,-11 0</inkml:trace>
</inkml:ink>
</file>

<file path=ppt/ink/ink6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59,'43'0,"33"-5,14-6,-4-1,-11-4,-19 2</inkml:trace>
</inkml:ink>
</file>

<file path=ppt/ink/ink6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6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1,'5'14,"1"19,0 9,-1 2,-1-1,-7-9,-2-5,-1-2,1-1,1-1,2 1,0 0,-3 1,-1 1,0-5</inkml:trace>
  <inkml:trace contextRef="#ctx0" brushRef="#br0" timeOffset="583.665">1 479,'38'5,"47"-3,13-7,-1-3,-11 1,-16-4,-15 0,-12 2,-8 2,-11 3</inkml:trace>
  <inkml:trace contextRef="#ctx0" brushRef="#br0" timeOffset="2520.478">903 395,'-245'344,"347"-459,6 5,30-20,-137 129,-1 0,0 0,1 0,-1 0,1 1,-1-1,1 0,-1 0,1 1,0-1,-1 0,1 1,0-1,-1 1,1-1,0 1,0-1,0 1,-1-1,1 1,0 0,0 0,0-1,0 1,0 0,0 0,0 0,0 0,-1 0,1 0,0 0,0 0,0 0,0 1,0-1,0 0,0 0,0 1,-1-1,1 1,0-1,0 1,0-1,-1 1,1-1,0 1,-1 0,1-1,-1 1,1 0,-1 0,1 0,-1-1,1 1,-1 0,1 0,-1 0,0 0,0 0,0-1,1 1,-1 0,0 0,0 0,0 0,0 0,0 0,3 50,14 51,43 31,-57-116,-2-6</inkml:trace>
  <inkml:trace contextRef="#ctx0" brushRef="#br0" timeOffset="2800.859">791 649,'43'-5,"19"-6,4-1,-4 1,-9 2,-8 4,-11 1</inkml:trace>
</inkml:ink>
</file>

<file path=ppt/ink/ink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01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0 423,'51'-37,"-1"-2,-3-3,-1-1,-2-3,13-19,-45 46,0-1,0 0,-2 0,-1-1,0-1,0-6,-7 65,-3 28,3 0,3-1,8 40,31 172,-6 80,-35-286,-3 0,-4-1,-2 1,-4-1,-8 27,16-83,0 0,-1 0,0-1,-1 1,-1-1,0 0,0 0,-1 0,-1-1,0 0,-1 0,1-1,-2 0,0 0,0-1,-1 0,0 0,-4 2,12-10,-1 0,1-1,0 1,0 0,0-1,0 1,0-1,0 0,-1 0,1 0,0 0,0 0,0 0,-1-1,1 1,0-1,0 1,0-1,0 0,0 0,0 0,0 0,0 0,0 0,0-1,1 1,-1-1,1 1,-1-1,1 1,-1-1,1 0,0 0,0 0,0 0,0 0,0 0,0 0,0 0,1 0,-1 0,1-1,-16-94,14 70,2-1,0 0,2 0,1 0,1 1,2-1,0 1,2 0,1 1,1 0,1 0,1 1,2 1,0 0,2 0,0 2,2 0,0 1,1 1,1 0,6-2,1 1,-2 3</inkml:trace>
</inkml:ink>
</file>

<file path=ppt/ink/ink6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1017,'38'-32,"151"-220,-24 102,-164 149,-1 0,1 0,-1 0,1-1,0 1,0 0,0 0,0 0,0 0,0 0,0 0,0 1,0-1,0 0,0 1,0-1,1 0,-1 1,0-1,0 1,1 0,-1-1,0 1,1 0,-1 0,0 0,1 0,-1 0,0 0,1 0,-1 0,0 1,1-1,-1 0,0 1,1-1,-1 1,0 0,0-1,0 1,0 0,0 0,1 0,-1 0,-1-1,1 1,0 1,0-1,0 0,0 0,-1 0,1 0,-1 0,1 1,-1-1,1 0,-1 1,0-1,1 0,-1 1,0-1,-12 133,-1-58,11-53,-1-10,2 0,0 0,0-1,1 1,1 0,0 0,1 0,0 0,1 2,-1-14,0 0,0 1,0-1,0 0,0-1,0 1,0 0,0-1,1 1,-1-1,0 1,0-1,0 0,1 0,-1 0,0 0,0 0,0-1,1 1,-1-1,0 1,0-1,0 0,0 0,0 0,0 0,0 0,0 0,-1-1,1 1,0-1,-1 1,1-1,-1 0,1 1,-1-1,0 0,1-1,-1 2,34-31,-1-2,-2-1,-1-1,-2-2,-1 0,-3-2,9-19,107-184,-119 215,-22 63,-39 156,35-8,-30-79,25-89</inkml:trace>
  <inkml:trace contextRef="#ctx0" brushRef="#br0" timeOffset="303.46">1327 368,'-62'99,"5"3,4 2,-8 31,60-132,-24 82,24-83,1 0,-1 1,1-1,0 0,0 1,0-1,0 0,0 1,1-1,-1 0,0 1,1-1,0 0,0 0,0 0,0 1,0-1,0 0,0 0,0 0,1-1,-1 1,1 0,0 0,-1-1,1 1,0-1,0 0,0 1,0-1,0 0,0 0,2 0,10 1,-1 0,1-1,-1-1,1-1,-1 0,1 0,-1-1,1-1,-1 0,0-1,0-1,-1 0,1 0,-1-1,0-1,3-2,10-5</inkml:trace>
  <inkml:trace contextRef="#ctx0" brushRef="#br0" timeOffset="722.855">1552 227,'2'-1,"99"-8,-98 9,-1-1,1 1,0 1,-1-1,1 0,-1 1,1-1,-1 1,1 0,-1 0,0 0,1 0,-1 0,0 0,0 1,0-1,0 1,0 0,0-1,0 1,0 0,-1 0,1 0,-1 0,1 0,-1 1,0-1,0 0,0 1,0-1,0 1,-1-1,1 1,-1-1,0 1,1 2,-2 2,-1-1,1 1,-1 0,0-1,-1 1,1-1,-1 0,-1 1,1-1,-1-1,0 1,0-1,-1 1,1-1,-5 3,-34 52,43-59,-1 0,0 0,1 0,0 1,-1-1,1 0,0 0,-1 1,1-1,0 0,0 1,0-1,0 0,0 0,1 1,-1-1,0 0,1 0,-1 1,0-1,1 0,-1 0,1 0,0 0,-1 0,1 0,0 0,0 0,0 0,0 0,0 0,0 0,0 0,0-1,0 1,0 0,0-1,0 1,0-1,1 1,-1-1,0 0,0 1,2-1,61 6,-60-6,115-3,-94 2</inkml:trace>
  <inkml:trace contextRef="#ctx0" brushRef="#br0" timeOffset="1151.889">2456 1,'-33'20,"2"1,0 2,2 1,0 1,2 1,1 2,1 1,2 1,0 0,2 2,2 1,1 0,1 2,2-1,2 2,1 0,1 1,2 0,2 0,2 1,1 0,0-17,2 1,0-1,2 1,0-1,1 0,1 1,2-1,0 0,1 0,1 0,0-1,2 0,0 0,2-1,0 0,4 4,-9-15,1-1,0-1,0 1,0-1,1 0,0 0,0-1,0 0,1 0,0-1,0 0,0 0,0 0,0-2,1 1,0-1,-1 0,1 0,0-1,0-1,0 1,7-2,2-5</inkml:trace>
  <inkml:trace contextRef="#ctx0" brushRef="#br0" timeOffset="2166.919">2823 170,'4'-9,"3"1,-1 7,-1 8,-2 9,-1 5,-1 5,0 2,-1 1,0 1,-1 0,1-1,0 0,0 0,0 0,4-6,3-6</inkml:trace>
  <inkml:trace contextRef="#ctx0" brushRef="#br0" timeOffset="2407.997">2540 566,'43'0,"34"0,8 0,0 0,-11 0,-12 0,-12 0,-10 0,-7 0,-4 0,-8 0</inkml:trace>
  <inkml:trace contextRef="#ctx0" brushRef="#br0" timeOffset="2756.685">2569 735,'-5'38,"-6"27,-2 8,2-4,3-9,2-15</inkml:trace>
  <inkml:trace contextRef="#ctx0" brushRef="#br0" timeOffset="3124.432">2766 763,'63'-1,"-33"-1,0 2,-1 1,1 1,0 2,18 4,-47-8,0 0,0 0,0 0,0 0,0 0,0 0,0 0,0 1,0-1,0 0,-1 0,1 1,0-1,0 1,0-1,0 1,0-1,-1 1,1 0,0-1,0 1,-1 0,1 0,-1-1,1 1,0 0,-1 0,0 0,1 0,-1 0,1-1,-1 1,0 0,0 0,0 0,1 0,-1 0,0 0,0 0,0 0,0 0,-1 0,1 0,0 0,0 0,-1 0,1 0,0 0,-1 0,1 0,-1-1,0 2,-40 37,40-38,-17 13,-2-1,1 2,0 0,2 2,0 0,0 0,-7 13,23-29,0 0,0 0,0 0,0 0,0 0,1 0,-1 1,0-1,0 0,1 1,-1-1,1 0,0 1,-1-1,1 0,0 1,0-1,0 1,0-1,0 0,0 1,0-1,0 1,0-1,1 0,-1 1,1-1,-1 0,1 1,-1-1,1 0,0 0,0 1,-1-1,1 0,0 0,0 0,0 0,0 0,1 0,-1-1,0 1,0 0,0 0,1-1,-1 1,0-1,1 1,-1-1,0 0,1 1,-1-1,1 0,-1 0,14 2,0-1,0-1,0 0,1-1,-1-1,-1 0,1-1,6-3,34-4,3-2,-38 4</inkml:trace>
</inkml:ink>
</file>

<file path=ppt/ink/ink6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05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0 707,'39'0,"21"0,1-5,-4-1,-9-1,-6 2,-11-3,-6 0,-7 0</inkml:trace>
  <inkml:trace contextRef="#ctx0" brushRef="#br0" timeOffset="278.05">226 537,'-9'39,"-4"17,1 3,2-2,8-7,3-7,3-11</inkml:trace>
  <inkml:trace contextRef="#ctx0" brushRef="#br0" timeOffset="2383.336">762 170,'30'-10,"-5"0,0 2,0 0,1 2,0 0,0 2,0 1,19 1,-43 2,0 0,1 0,-1 0,0 0,0 1,0-1,1 1,-1-1,0 1,0 0,0 0,0 0,0 0,0 0,0 0,-1 1,1-1,0 1,-1-1,1 1,-1-1,1 1,-1 0,0 0,0 0,0 0,0 0,0 0,0 0,0 0,-1 0,1 0,-1 0,1 1,-1-1,0 0,0 0,0 1,0-1,-1 0,1 0,0 0,-1 1,0-1,1 0,-1 0,0 0,0 0,0 0,0 0,-1 0,1-1,0 1,-1 0,1-1,-98 88,100-87,-1 0,1 0,0 0,-1-1,1 1,0 0,0 0,1-1,-1 1,0 0,0-1,1 0,-1 1,1-1,-1 0,1 1,-1-1,1 0,0 0,0 0,0-1,-1 1,1 0,0-1,0 1,0-1,0 0,0 1,0-1,0 0,1 0,0 1,1 0,92 36,-93-36,0 1,0 0,0-1,0 1,-1 0,1 1,-1-1,1 0,-1 1,0-1,0 1,0 0,0-1,0 1,-1 0,1 0,-1 1,0-1,0 0,0 0,0 0,-1 1,1-1,-1 0,0 1,0-1,0 1,-1 2,-3 1,-1 0,0-1,-1 1,0-1,0-1,0 1,0-1,-1 0,0 0,0-1,0 0,-1 0,1-1,-1 0,0 0,0-1,0 0,0 0,0-1,0 0,-1 0,-1-1,-16 3</inkml:trace>
  <inkml:trace contextRef="#ctx0" brushRef="#br0" timeOffset="2665.403">564 650,'48'10,"59"-7,21-3,3-3,-11-4,-21-3,-18 2,-18-3,-10 0,-9 3,-8 2,-4 2,-8 6,-9 4</inkml:trace>
  <inkml:trace contextRef="#ctx0" brushRef="#br0" timeOffset="2964.334">790 904,'0'39,"-4"17,-3 3,1-2,1-7,1-12</inkml:trace>
  <inkml:trace contextRef="#ctx0" brushRef="#br0" timeOffset="3363.202">988 961,'27'-1,"-17"0,1 0,-1 1,0-1,0 2,1 0,-1 0,0 1,0 0,0 0,0 1,-1 1,1 0,-1 0,0 1,6 3,-14-5,0 0,0 0,0 0,-1 0,1 0,-1 0,0 0,0 0,0 0,0 0,0 0,-1 0,1 0,-1 0,0 0,0 0,0 0,0 0,0 0,-1-1,1 1,-1 0,0-1,0 0,0 1,0-1,0 0,0 0,-1 0,1 0,-1 0,1-1,-1 1,0-1,1 1,-1-1,-1 0,-6 7,9-8,0 0,-1 1,1-1,0 0,0 1,-1-1,1 1,0 0,0-1,0 1,0 0,0 0,0-1,0 1,0 0,0 0,0 0,0 0,0 1,1-1,-1 0,0 0,1 0,-1 1,1-1,0 0,-1 0,1 1,0-1,0 0,-1 1,1-1,0 0,1 1,-1-1,0 0,0 1,0-1,1 0,-1 1,1-1,-1 0,1 0,-1 1,1-1,0 0,0 0,0 0,-1 0,1 0,0 0,0 0,0 0,0-1,1 1,-1 0,0 0,0-1,0 1,1-1,-1 1,0-1,0 0,1 1,0-1,16 3,0-1,0-1,1-1,-1 0,0-1,1-1,-1-1,0-1,7-2,-6-1</inkml:trace>
  <inkml:trace contextRef="#ctx0" brushRef="#br0" timeOffset="3747.793">1665 1,'24'33,"-1"0,-2 2,-1 0,-2 2,-2 0,-1 1,-2 0,-1 1,1 14,-5-24,-2 1,0 0,-2 0,-1 0,-2 1,-1-1,-1 1,-1-1,-2 0,-1 0,-2 0,-1-1,-1 0,-1 0,-1-1,-2 0,-1-1,-3 2,5-8,-2 1,-1-2,0 0,-1 0,-2-2,0 0,0-1,-2-1,0-1,-1 0,0-2,-14 6,11-9</inkml:trace>
</inkml:ink>
</file>

<file path=ppt/ink/ink6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10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0 598,'39'5,"26"2,8-1,-4-1,-9-2,-10 0,-14-2</inkml:trace>
  <inkml:trace contextRef="#ctx0" brushRef="#br0" timeOffset="265.001">29 824,'34'0,"25"-4,2-3</inkml:trace>
  <inkml:trace contextRef="#ctx0" brushRef="#br0" timeOffset="821.468">480 852,'425'-365,"-417"358,1-3,0 1,1 1,1 0,-1 0,1 1,0 1,1 0,-1 0,7-1,-17 6,0 1,1-1,-1 1,0 0,1-1,-1 1,0 0,1 0,-1 0,0 0,1 0,-1 0,0 0,1 0,-1 0,0 1,1-1,-1 1,0-1,1 1,-1-1,0 1,0 0,0 0,0-1,0 1,0 0,0 0,0 0,0 0,0 0,0 0,0 0,-1 1,1-1,0 0,-1 0,1 1,-1-1,0 0,1 1,-1-1,0 0,0 1,0-1,0 0,0 1,0-1,0 1,0-1,0 0,-1 1,-18 72,15-67,-1 1,1 0,1 0,-1 1,2-1,-1 1,1-1,0 1,1 0,0 0,0 0,1 0,0 0,1 0,0 0,0 0,1-1,0 1,0 0,1-1,0 1,1-1,0 0,4 5,-6-11,1 0,0 0,0-1,0 1,0-1,1 0,-1 0,0 0,0 0,1 0,-1-1,0 0,1 0,-1 0,1 0,-1 0,0 0,1-1,-1 0,0 0,0 0,0 0,1 0,-1 0,0-1,0 0,0 0,74-58,149-215,-170 218,-54 57,-1 0,0 0,1 0,-1 1,1-1,-1 1,0-1,0 1,1-1,-1 1,0 0,0 0,0 0,1-1,-1 1,0 0,0 0,-1 1,1-1,0 0,0 0,0 0,-1 1,1-1,-1 0,1 0,-1 1,1-1,-1 1,0-1,0 0,1 1,-1-1,0 1,0-1,0 0,-1 1,1-1,0 1,-1-1,1 0,0 1,-1-1,0 0,1 1,-1-1,-51 152,-7 43,57-172</inkml:trace>
  <inkml:trace contextRef="#ctx0" brushRef="#br0" timeOffset="1154.807">1919 260,'-194'381,"171"-314,23-65,0-1,0 1,0-1,0 1,0 0,1-1,-1 1,0-1,1 1,-1-1,1 1,-1-1,1 1,0-1,0 1,0-1,0 0,0 1,0-1,0 0,0 0,0 0,0 0,1 0,-1 0,0 0,1 0,-1-1,1 1,-1-1,1 1,-1-1,1 1,-1-1,1 0,0 1,-1-1,1 0,0 0,0-1,153-17,-47-2,-84 19</inkml:trace>
  <inkml:trace contextRef="#ctx0" brushRef="#br0" timeOffset="2019.256">254 852,'0'5,"0"-4,-4 4,-8 0,-5 0,-5-1,-4-2,-2 0,-1-1,10-6,12-2,7 1</inkml:trace>
  <inkml:trace contextRef="#ctx0" brushRef="#br0" timeOffset="3371.655">2230 34,'1'-2,"1"0,-1 0,1 0,-1 1,1-1,0 0,0 1,0-1,0 1,0 0,0 0,0 0,0 0,0 0,1 0,-1 1,0-1,1 1,-1-1,0 1,1 0,-1 0,0 0,3 0,-2 0,7-1,-1-1,0 0,0 0,-1 2,1-1,0 1,0 0,0 1,0 0,0 0,-1 1,1 0,0 0,-1 1,0 1,3 0,-10 0,0-1,0 0,-1 0,1 1,-1-1,0 0,0 0,0 1,0-1,-1 0,1 1,-1-1,0 0,0 0,0 0,0 0,0 0,-1 0,1 0,-1 0,0 0,0-1,0 1,0-1,-1 1,1-1,-1 0,1 0,-1 0,0 0,-2 0,-159 133,163-135,0 1,0-1,1 0,-1 1,0-1,0 1,1-1,-1 1,0-1,1 1,-1 0,0-1,1 1,-1 0,1-1,-1 1,1 0,-1-1,1 1,0 0,-1 0,1 0,0 0,0-1,0 1,0 0,-1 0,1 0,0 0,0 0,1-1,-1 1,0 0,0 0,0 0,0 0,1 0,-1-1,0 1,1 0,-1 0,1-1,-1 1,1 0,-1-1,1 1,0 0,-1-1,1 1,0-1,-1 1,1-1,0 1,0-1,-1 1,1-1,0 0,0 0,0 1,-1-1,1 0,1 0,58 5,-55-5,145-4,-125 4</inkml:trace>
  <inkml:trace contextRef="#ctx0" brushRef="#br0" timeOffset="3633.041">3190 63,'-168'142,"7"7,-12 27,164-166,-284 280,166-174,113-104</inkml:trace>
  <inkml:trace contextRef="#ctx0" brushRef="#br0" timeOffset="4205.045">2992 486,'243'-65,"-154"63,-87 2,0 0,0 1,0-1,0 1,0-1,0 1,-1-1,1 1,0 0,0 0,0 0,-1 0,1 0,-1 0,1 0,-1 1,1-1,-1 1,0-1,1 1,-1-1,0 1,0 0,0 0,0-1,-1 1,1 0,0 0,-1 0,1 0,-1 0,0 0,0 0,0 0,0 0,0 0,0 0,0 0,0 0,-1-1,0 2,-2 5,0-1,0 1,-1-1,-1 0,1 0,-1 0,0-1,-1 0,1 0,-1 0,-1 0,1-1,-1 0,0-1,0 1,0-1,-3 1,-59 47,68-51,0 0,0 0,0 0,0 0,0 0,0 0,0 0,0 0,0 1,0-1,1 0,-1 1,1-1,-1 0,1 1,-1-1,1 1,0-1,-1 1,1-1,0 0,0 1,0-1,0 1,1-1,-1 1,0-1,1 1,-1-1,0 0,1 1,0-1,-1 0,1 1,0-1,0 0,0 0,-1 0,1 1,1-1,-1 0,0 0,0-1,0 1,0 0,1 0,70 25,-60-22,-7-4,0 0,0 1,0 0,-1 0,1 0,0 1,-1-1,1 1,-1 0,0 1,0-1,0 1,0 0,0-1,0 2,-1-1,1 0,-1 1,0 0,0-1,0 1,-1 1,1-1,-1 0,0 0,0 1,-1-1,1 1,-1 0,0-1,0 1,-1 0,1 0,-1 0,0-1,0 1,-1 1,-3 3,0 0,0 0,-1-1,0 1,-1-1,1 0,-2 0,1-1,-1 0,0 0,-1-1,0 0,0 0,0 0,-6 2,-139 62,144-67,-114 28,119-31,-1 0,0 0,1 0,-1 0,1-1,-1 0,1 0,-1 0,1-1,0 1,0-1,0 0,0 0,0-1,0 1,0-1,0 0,1 0,0 0,0 0,0 0,0-1,0 0,0 1,1-1,0 0,-9-17</inkml:trace>
</inkml:ink>
</file>

<file path=ppt/ink/ink6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54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4:00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19,'-8'42,"2"0,2 1,2-1,2 41,0-78,0-1,-1 0,1 0,1 1,-1-1,1 0,-1 0,1 0,0 1,1-1,-1 0,1 0,0-1,0 1,0 0,0 0,0-1,1 0,0 1,0-1,0 0,0 0,0-1,1 1,-1-1,1 1,-1-1,1 0,0 0,0-1,0 1,0-1,0 0,0 0,1 0,-1-1,0 1,0-1,1 0,-1 0,0-1,0 1,1-1,-1 0,3-1,2-5,0 1,-1-1,0-1,0 0,-1 0,0 0,0-1,-1 0,-1 0,1-1,-1 1,-1-1,0-1,0 1,-1 0,0-1,-1 0,0 1,-1-1,0 0,0 0,-2 0,1 0,-1 0,-1 1,0-1,0 0,-1 1,0-1,-1 1,-1 0,0-1,4 7,-2 1,1-1,0 0,-1 1,1-1,-1 1,0 0,0 0,0 0,-1 0,1 1,-1-1,1 1,-1 0,0 0,0 0,0 0,0 1,0 0,0 0,0 0,-1 0,1 1,0-1,0 1,-1 0,1 0,0 1,-1-1,1 1,0 0,-2 1,-16 9,1 0</inkml:trace>
  <inkml:trace contextRef="#ctx0" brushRef="#br0" timeOffset="428.825">388 47,'-5'16,"1"-1,1 1,0-1,1 1,1 0,1 0,0 0,1 0,0 0,2-1,0 1,0-1,4 8,-6-20,0 0,1 0,-1-1,1 1,-1-1,1 1,0-1,0 1,0-1,0 0,1 0,-1 0,1 0,-1-1,1 1,-1-1,1 1,0-1,0 0,0 0,0 0,0 0,0-1,0 1,0-1,0 0,0 0,0 0,0 0,0 0,0-1,0 1,0-1,0 0,0 0,0 0,0 0,-1 0,1-1,0 0,-1 1,3-3,15-7,-1-1,0-1,-1-1,0-1,-1-1,0 0,-2-1,2-3,41-40,-58 60,0-1,0 0,1 0,-1 1,1-1,-1 0,1 0,-1 1,1-1,-1 0,1 1,0-1,-1 1,1-1,0 1,-1-1,1 1,0-1,0 1,-1 0,1-1,0 1,0 0,0 0,0 0,-1 0,1-1,0 1,0 0,0 0,0 1,0-1,-1 0,1 0,0 0,0 1,0-1,-1 0,1 1,0-1,0 0,-1 1,1-1,0 1,-1-1,1 1,0 0,-1-1,1 1,-1 0,1-1,-1 1,1 0,-1 0,0-1,1 1,-1 0,0 0,1 0,-1-1,0 2,4 57,-4-53,12 77,-11-81,0 0,0 0,0 0,0 0,0 0,1 0,-1-1,1 1,-1 0,1-1,0 1,-1-1,1 0,0 1,0-1,0 0,0 0,0 0,0-1,0 1,0 0,1-1,-1 1,0-1,0 0,1 0,-1 0,0 0,0 0,1 0,-1 0,0-1,0 1,0-1,1 0,6-2,0-1,-1 0,1-1,-1 0,0 0,0-1,-1 0,0 0,0-1,0 0,-1 0,0 0,0-1,-1 0,0 0,0 0,-1-1,0 0,0 0,-1 0,0 0,-1 0,0-1,-1 1,0-1,0 1,-1-10,1-6</inkml:trace>
</inkml:ink>
</file>

<file path=ppt/ink/ink6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59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382 159,'-34'78,"-128"295,-4 1,147-313,29-68,0-2</inkml:trace>
  <inkml:trace contextRef="#ctx0" brushRef="#br0" timeOffset="534.8">269 328,'40'-42,"-39"42,0-1,0 0,-1 1,1-1,0 1,0-1,0 1,0-1,0 1,0 0,0-1,0 1,0 0,0 0,0 0,0 0,0-1,0 2,0-1,1 0,-1 0,0 0,0 0,0 1,0-1,0 0,0 1,0-1,-1 1,1-1,0 1,0 0,0-1,0 1,-1 0,1-1,0 1,0 0,-1 0,1 0,-1 0,1 0,-1 0,1 0,-1 0,0 0,1 0,-1 0,0 0,0 1,12 134,-7-97,3 0,1 0,1-1,2-1,2 0,2 0,8 12,-18-39,1 0,-1 0,2-1,-1 0,1-1,1 0,-1 0,1-1,1 0,9 6,-16-11,1 0,0 0,0-1,0 1,-1-1,1 0,1 0,-1 0,0 0,0-1,0 1,0-1,1 0,-1 0,0-1,0 0,0 1,0-1,0 0,0-1,0 1,0-1,0 0,-1 0,1 0,-1 0,1-1,-1 1,0-1,0 0,2-2,6-11,0-2,-1 1,-1-1,-1-1,0 1,-1-1,-2-1,0 1,0-1,-2 0,-1 0,1-18,-2 26,19-150,-8-1,-6-1,-2 111,2 36</inkml:trace>
</inkml:ink>
</file>

<file path=ppt/ink/ink6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4:08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1231,'35'-14,"-1"-2,0-1,-1-2,-1-1,-1-2,-1 0,-1-2,-1-2,3-5,-8 6,-2-1,-1 0,-1-2,-1-1,-2 0,10-24,-21 43,-2 0,1 0,-1 0,0 0,-1 0,-1 0,1-1,-2 1,1-1,-1 1,-1-1,0 1,-1 0,-1-9,2 18,1-1,-1 0,0 1,0-1,0 0,0 1,0-1,0 1,0 0,0-1,0 1,-1 0,1 0,0 0,-1 0,1 0,-1 0,0 0,1 0,-1 0,0 1,1-1,-1 1,0-1,1 1,-1 0,0 0,0 0,0-1,1 2,-1-1,0 0,0 0,0 1,1-1,-1 1,0-1,1 1,-2 0,-55 43,44-26,1 1,1 1,0 0,2 1,0 0,2 0,0 1,2 0,0 0,1 1,1 0,2-1,0 1,1 0,1 0,2 0,1 12,-2-29,-1 1,1-1,0 0,0 1,1-1,0 0,0 0,0 0,1 0,0 0,0 0,1-1,-1 1,1-1,0 0,1 0,-1-1,1 1,0-1,0 0,0 0,1-1,-1 1,1-1,0-1,0 1,0-1,0 0,3 1,8-1,1-1,-1 0,1-2,0 0,-1 0,1-2,-1 0,0-1,0-1,0 0,-1-2,1 0,-1 0,-1-2,0 0,0 0,10-10,4-5,-10 12,-2-2,0 0,0-1,-2 0,0-1,0-1,-2-1,0 0,-1 0,-1-1,3-8,-13 26,-1 0,1 0,0 1,-1-1,1 0,0 0,-1 0,1 0,-1 0,0 0,1 0,-1 0,0 0,0-1,1 1,-1 0,0 0,0 0,0 0,0 0,0 0,-1 0,1-1,0 1,0 0,-1 0,1 0,-1 0,1 0,-1 0,1 0,-1 0,0 1,1-1,-1 0,0 0,0 0,0 1,1-1,-1 0,0 1,0-1,0 1,0-1,0 1,0-1,0 1,0 0,-1-1,1 1,0 0,0 0,0 0,0 0,0 0,0 0,0 0,-1 0,1 0,0 1,0-1,0 0,0 1,0-1,-7 8,0-1,0 1,1 1,1-1,-1 1,1 0,1 1,-1 0,2-1,-1 2,1-1,1 0,0 1,1-1,-1 2,2-6,-1-1,1 0,0 1,0-1,0 1,1 0,0-1,0 1,0-1,1 1,0-1,0 1,0-1,1 1,0-1,0 0,0 0,1 0,-1 0,1 0,1 0,-1-1,0 0,1 1,0-1,0-1,0 1,1 0,-1-1,1 0,0 0,0-1,0 1,0-1,0 0,0 0,1-1,-1 1,1-1,-1 0,1-1,-1 0,1 1,3-2,12-5,0 0,0-2,0 0,-1-2,0 0,-1-1,0-1,-1-1,-1 0,0-1,0-1,-2-1,1 0,-2-1,6-10,27-24,-36 40,0 0,-1-1,0 0,-1-1,0 0,-1 0,-1-1,0 0,-1 0,-1-1,0 0,0 0,-2 0,0 0,-1 0,0-1,-1-6,-1 20,1-1,-1 1,0 0,0-1,0 1,-1 0,1 0,0-1,-1 1,1 0,-1 0,0 0,0 0,0-1,0 1,0 0,0 1,-1-1,1 0,-1 0,1 0,-1 1,0-1,1 1,-1 0,0-1,0 1,0 0,0 0,0 0,0 0,0 0,-1 1,1-1,0 1,0-1,-1 1,1 0,0 0,-1 0,1 0,0 0,0 1,-1-1,1 0,0 1,0 0,0 0,0 0,0 0,-1 0,2 0,-1 0,-1 1,-11 9,0 0,0 1,1 1,1 0,0 1,1 1,0-1,1 2,1-1,1 1,0 1,1-1,0 1,2 1,0-1,1 3,0-12,1 1,0 0,0 0,1 0,1 0,-1 0,1 1,1-1,0 1,0-1,1 0,0 1,1-1,0 0,0 0,1 0,0 0,0-1,1 1,1-1,-1 0,1 0,0 0,1 0,0-1,0 0,1-1,0 1,0-1,0 0,8 4,9-3,-2-3</inkml:trace>
  <inkml:trace contextRef="#ctx0" brushRef="#br0" timeOffset="510.881">1496 1090,'-162'200,"361"-481,-198 282,0 0,0 0,0 1,0-1,0 0,0 1,0-1,-1 0,1 1,0-1,-1 1,1-1,-1 1,0-1,1 1,-1-1,0 1,0-1,0 1,0 0,0-1,0 1,-1-1,1 1,0-1,-1 1,1-1,-1 1,0-1,1 0,-1 1,0-1,0 0,0 1,0-1,-1 1,-1 19,2 93,2-111,-1 0,1 0,0 0,0 0,0 0,0 0,1 0,-1 0,1 0,0-1,0 1,0-1,0 1,0-1,0 0,1 0,-1 0,1 0,-1 0,1 0,0-1,0 1,0-1,0 0,0 0,0 0,0 0,0 0,0-1,0 1,1-1,-1 0,2 0,2-3,1 1,0-1,-1-1,1 1,-1-1,0-1,0 1,-1-1,1 0,-1-1,0 0,0 0,-1 0,0 0,0-1,0 0,-1 0,0 0,-1-1,1 1,-1-1,-1 0,2-5,26-98,-33 92</inkml:trace>
  <inkml:trace contextRef="#ctx0" brushRef="#br0" timeOffset="858.891">2117 892,'29'0,"19"0,6-5,-1-1,-5 0,-6 1,-5 1,-9 2</inkml:trace>
  <inkml:trace contextRef="#ctx0" brushRef="#br0" timeOffset="1125.525">2174 1146,'43'-9,"19"-4,4 1,-9-3,-15 2</inkml:trace>
  <inkml:trace contextRef="#ctx0" brushRef="#br0" timeOffset="6698.015">4347 413,'2'1,"0"0,0 1,0-1,0 1,-1 0,1-1,-1 1,1 0,-1 0,0 0,0 0,0 0,0 0,0 0,0 1,0-1,-1 0,1 0,-1 1,0-1,1 0,-1 1,0-1,-1 0,1 1,0 0,3 27,-2 1,-1-1,-2 0,-1 0,-1 0,-1 0,-2-1,-1 0,-1 0,-3 3,-2 4,4-16,2 1,1-1,0 2,2-1,0 1,1 0,2 0,-1 9,3-29,1 1,-1-1,0 0,0 1,1-1,0 1,-1-1,1 0,0 1,0-1,0 0,0 0,1 0,-1 0,0 0,1 0,0 0,-1 0,1-1,0 1,0-1,0 1,0-1,0 0,0 1,0-1,1 0,-1-1,0 1,1 0,-1-1,0 1,1-1,-1 0,1 1,1-1,93-14,-84 11,13-2,47-21,-60 12</inkml:trace>
  <inkml:trace contextRef="#ctx0" brushRef="#br0" timeOffset="7267.206">4714 271,'7'0,"-2"-1,1 0,-1 1,0 0,0 0,1 0,-1 0,0 1,0 0,0 0,1 1,-1-1,-1 1,1 0,0 0,0 1,-1-1,1 1,-1 0,0 0,0 1,0-1,0 1,-1 0,1 0,-1 0,2 5,-3-3,-1 1,0-1,0 0,-1 1,0-1,0 0,-1 1,1-1,-1 0,-1 1,1-1,-1 0,0 0,-1 0,1 0,-1 0,0-1,-1 1,1-1,-1 0,-3 3,-33 83,40-88,-1 1,1-1,0 0,0 0,1 1,-1-1,1 0,-1 0,1 0,0 1,0-1,1 0,-1 0,1 0,-1-1,1 1,0 0,0-1,0 1,0-1,0 1,1-1,-1 0,1 0,0 0,-1 0,1-1,0 1,0-1,0 1,0-1,0 0,0-1,1 1,1 0,6 1,0 0,1-1,-1 0,0-1,1-1,-1 0,0 0,1-1,9-3,19-13,-26 6</inkml:trace>
  <inkml:trace contextRef="#ctx0" brushRef="#br0" timeOffset="5213.879">3698 413,'0'-1,"-1"1,1-1,-1 1,1 0,-1-1,1 1,-1 0,1 0,-1-1,1 1,-1 0,1 0,-1 0,1 0,-1 0,1 0,-1 0,0 0,1 0,-1 0,1 0,-1 0,1 0,-1 0,1 0,-1 0,1 1,-1-1,1 0,-1 0,1 1,-1-1,1 0,-1 1,1-1,-1 0,1 1,0-1,-1 1,1-1,0 1,-1-1,1 1,0-1,0 1,-1-1,1 1,0-1,0 1,0-1,0 1,0-1,0 1,0-1,0 1,0 0,0-1,0 1,0-1,0 1,-5 39,5-39,-2 50,3 1,2-1,2 0,4 7,3 236,-13-226,6-43,7-32,2-28,-6 18</inkml:trace>
  <inkml:trace contextRef="#ctx0" brushRef="#br0" timeOffset="5815.726">3924 581,'-7'15,"0"0,-2-1,0 0,0-1,-1 0,-1 0,0-1,0 0,-1-1,-1-1,0 0,-6 3,-32 29,50-41,-1 0,1-1,-1 1,1 0,0 0,-1 0,1 0,0 0,0 0,-1 0,1 1,0-1,0 0,0 1,1-1,-1 0,0 1,0-1,1 1,-1 0,1-1,-1 1,1-1,0 1,0 0,0-1,0 1,0 0,0-1,0 1,0-1,1 1,-1 0,0-1,1 1,0-1,-1 1,1-1,0 1,0-1,0 1,0-1,0 0,0 0,0 1,0-1,0 0,0 0,1 0,-1 0,1-1,0 2,61 13,-55-15,-1 1,1 0,-1 1,0-1,1 1,-1 1,0-1,-1 1,1 1,0-1,-1 1,0 0,1 0,-2 1,1 0,-1 0,4 4,74 131,-63-113,-16-40,-7-1</inkml:trace>
  <inkml:trace contextRef="#ctx0" brushRef="#br0" timeOffset="10999.497">3670 1400,'729'0,"-410"-30,-219 31,-116-1,-2 1</inkml:trace>
  <inkml:trace contextRef="#ctx0" brushRef="#br0" timeOffset="11945.044">3895 1625,'-151'360,"138"-335,99-210,14 45,-99 138,-1 1,1 0,-1-1,0 1,1 0,-1-1,1 1,0 0,-1-1,1 1,0 0,0 0,0 0,0 0,0 0,0 0,0 0,0 0,0 0,0 0,1 1,-1-1,0 0,0 1,1-1,-1 1,0 0,1-1,-1 1,1 0,-1 0,0 0,1 0,-1 0,1 0,-1 0,1 0,-1 1,0-1,1 0,-1 1,0-1,1 1,-1 0,0-1,0 1,1 0,5 14,-1 1,0 0,-1 0,-1 0,-1 0,0 1,-1-1,0 1,-2 0,0 8,3 34,-4-57,1-1,0 1,0-1,-1 1,1-1,0 1,0-1,1 1,-1-1,0 0,0 1,1-1,-1 1,1-1,-1 0,1 1,0-1,-1 0,1 1,0-1,0 0,0 0,0 0,0 0,0 0,0 0,0 0,1 0,-1 0,0-1,0 1,1 0,-1-1,1 1,-1-1,0 1,1-1,-1 0,1 0,-1 0,1 1,-1-1,1-1,-1 1,1 0,-1 0,0 0,2-1,6-7,1 0,-2-1,1 0,-1 0,0-1,-1 1,0-2,-1 1,0-1,3-10,12-15,-15 25,15-26,2 0,1 2,2 0,2 2,2-1,-30 35,0-1,0 1,0-1,0 1,0-1,0 1,1-1,-1 1,0-1,0 1,0-1,1 1,-1-1,0 1,1-1,-1 1,0-1,1 0,-1 1,1-1,-1 0,0 1,1-1,-1 0,1 1,-1-1,1 0,-1 0,1 0,-1 0,1 1,-1-1,1 0,-1 0,1 0,-1 0,1 0,0 0,-1 0,1 0,-1 0,1-1,-1 1,1 0,-1 0,1 0,-1-1,1 1,-1 0,1 0,-1-1,0 1,1 0,-1-1,1 1,-1-1,0 1,1-1,-1 1,0 0,0-1,1 1,-1-1,0 1,0-1,0 1,0-1,1 1,-1-1,-5 41,-5 15,3 0,3 1,2 0,3 26,-1-68,0 10</inkml:trace>
  <inkml:trace contextRef="#ctx0" brushRef="#br0" timeOffset="12349.341">4573 1654,'-82'217,"40"-63,41-152,0 1,1-1,0 0,-1 1,1-1,0 0,0 1,0-1,0 0,1 1,-1-1,0 0,1 1,0-1,0 0,-1 0,1 1,1-1,-1 0,0 0,0 0,1 0,-1-1,1 1,0 0,-1 0,1-1,0 0,0 1,0-1,0 0,0 0,0 0,1 0,-1 0,0 0,0-1,1 1,-1-1,0 1,1-1,-1 0,0 0,1 0,-1 0,1-1,0 1,142-39,-120 34</inkml:trace>
  <inkml:trace contextRef="#ctx0" brushRef="#br0" timeOffset="12885.239">4826 1625,'4'-3,"0"1,1-1,-1 1,0-1,1 1,-1 0,1 1,-1-1,1 1,0 0,0 0,0 1,0-1,0 1,-1 0,1 0,0 1,0-1,0 1,0 0,-1 1,1-1,0 1,-1 0,1 0,-4 0,0 1,0-1,0 0,0 0,-1 1,1-1,-1 1,1-1,-1 1,0-1,0 0,0 1,-1-1,1 1,0-1,-1 1,0-1,1 0,-1 1,0-1,0 0,0 0,-1 0,1 0,0 0,-1 0,0 0,1 0,-1 0,0-1,0 1,0-1,0 1,0-1,-1 1,-9 12,11-13,0 0,0 0,-1 0,1 0,1 1,-1-1,0 0,0 1,0-1,1 0,-1 1,1-1,-1 1,1-1,-1 1,1-1,0 1,0-1,0 1,0-1,0 1,0 0,0-1,1 1,-1-1,0 1,1-1,-1 1,1-1,0 0,-1 1,1-1,0 0,0 1,0-1,0 0,0 0,0 0,0 0,0 0,1 0,-1 0,0 0,1 0,-1-1,0 1,1 0,-1-1,1 1,-1-1,1 0,-1 1,1-1,-1 0,1 0,-1 0,2 0,10 2,0-1,0-1,1 0,-1 0,0-1,0-1,0 0,0-1,0 0,0-1,-1-1,11-4,-2-2</inkml:trace>
  <inkml:trace contextRef="#ctx0" brushRef="#br0" timeOffset="24582.186">4799 1372,'167'-11,"-112"2,1 3,0 3,52 3,-97 0,187-27,111 25,-166-24,14 25,-145 1</inkml:trace>
  <inkml:trace contextRef="#ctx0" brushRef="#br0" timeOffset="25222.104">5448 1512,'-34'24,"-114"168,-43 34,88-67,87-125,18-33</inkml:trace>
  <inkml:trace contextRef="#ctx0" brushRef="#br0" timeOffset="25819.674">5504 1682,'73'-18,"-30"6,96-14,-137 26,1 0,-1 0,1 1,-1-1,0 1,1 0,-1 0,0 0,1 0,-1 0,0 0,0 1,0-1,0 1,0-1,-1 1,1 0,0-1,-1 1,1 0,-1 0,0 0,1 1,-1-1,0 0,0 0,-1 1,1-1,0 0,-1 1,0-1,1 1,-1-1,0 1,0-1,0 0,0 1,-1-1,1 1,-1-1,0 0,1 1,-1-1,0 0,0 0,0 1,-1-1,1 0,-1 0,1 0,-1 0,1-1,-1 1,0 0,0-1,0 1,-1 0,-113 110,115-111,0 0,0 0,1 0,-1 0,0 0,1 0,-1 1,1-1,-1 0,1 0,0 0,0 1,0-1,-1 0,1 1,0-1,0 0,1 0,-1 1,0-1,0 0,1 1,-1-1,1 0,-1 0,1 0,-1 0,1 1,0-1,-1 0,1 0,0 0,0 0,0 0,0-1,0 1,0 0,0 0,0-1,0 1,0 0,0-1,1 1,57 21,-49-20,100 52,-107-51,1 0,-1 0,0 0,0 0,0 1,-1-1,1 1,-1-1,0 1,0 0,0 0,0 0,-1 0,0 0,1 1,-1-1,-1 0,1 1,-1-1,0 0,0 1,0-1,0 0,-1 1,0-1,0 3,-1-1,-1 1,1-1,-1 0,0 0,-1 0,0 0,0 0,0-1,0 0,-1 0,0 0,0 0,0-1,0 0,-1 0,0 0,1-1,-2 0,1 0,0 0,0-1,-1 0,0 0,1-1,-3 1,-15 2,-1-1,0-1,0-2,0 0,1-1,-10-3,30 4,0-1,0 1,0-1,-1 0,1 0,0-1,0 1,0-1,1 0,-1 0,0 0,1-1,-1 1,1-1,0 0,0 0,-1-1,-8-14</inkml:trace>
  <inkml:trace contextRef="#ctx0" brushRef="#br0" timeOffset="27737.799">2823 214,'17'-25,"1"1,0 0,2 2,1 0,0 1,2 1,18-12,-39 30,0 0,-1 0,1 0,0 0,0 1,0-1,1 1,-1-1,0 1,0 0,1 0,-1 0,1 0,-1 0,1 1,0-1,-1 1,1-1,-1 1,1 0,0 0,-1 0,1 0,-1 1,1-1,0 1,-1 0,1 0,-1-1,1 2,-1-1,0 0,1 0,-1 1,0-1,0 1,0 0,0-1,0 1,-1 0,1 0,0 1,-1-1,0 0,1 0,-1 1,0-1,0 1,3 156,-7-94,0 764,-22-409,-7 223,33-474,-18-193,14 5,2 0,0-1,1 1,0-1,2 1,0 0,2-1,0 1,4-10,-2 2,39-229,-1-93,-1-1,40-170,-73 477,2-10,2 0,2 1,19-39,-28 76,1 0,0 0,1 1,1 0,0 0,1 1,1 1,0 0,0 0,1 1,1 1,-1 0,2 1,3-2,9-2,-1 2,2 0,-1 2,2 1,-1 1,1 2,-1 1,1 1,1 1,14 2,708 2,-356 25,390-27,-530-28,-254 29,1 0,0 0,-1 0,1 0,-1 0,1 1,-1-1,1 1,-1-1,0 1,0 0,0 0,0 0,0 0,0 0,-1 1,1-1,-1 0,1 1,-1-1,0 1,0 0,0-1,0 1,-1 0,1-1,-1 1,1 0,-1 0,0 0,0-1,0 1,-1 0,1 0,-1 0,1-1,-1 1,0 0,0-1,0 1,-1-1,1 1,0-1,-1 1,0-1,0 8,-56 217,73-164,-4-50</inkml:trace>
</inkml:ink>
</file>

<file path=ppt/ink/ink6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6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6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02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8 592,'-4'23,"2"1,0 0,2 0,1-1,1 1,1 0,0 0,2-1,8 22,-13-43,1 1,0 0,0 0,0-1,0 1,0-1,1 1,-1-1,1 1,0-1,0 0,-1 0,2 0,-1 0,0 0,0 0,0-1,1 1,-1-1,1 1,-1-1,1 0,0 0,-1 0,1-1,0 1,0 0,-1-1,1 0,0 0,0 0,0 0,0 0,0 0,-1-1,1 0,0 1,0-1,-1 0,1 0,-1 0,1-1,-1 1,3-2,12-9,0-1,-1-1,-1 0,0-1,-1-1,-1 0,8-13,76-129,-86 152,-18 34,4-12,0-10,1 0,0 1,1-1,-1 1,1 0,1-1,-1 1,1 0,0-1,1 1,-1 0,1-1,1 1,-1 0,1-1,1 0,-1 1,1-1,0 0,0 0,0-1,1 1,0-1,0 1,1-1,0 0,-1-1,1 1,1-1,-1 0,1-1,0 1,0-1,7-1,1-1,-1-1,1 0,0 0,-1-2,1 0,-1 0,0-1,0-1,0 0,0-1,-1 0,0-1,0 0,0-1,-1-1,1 1,-2-2,9-8,7-4,-1-2,-2 0,0-2,-2 0,11-18,-12 17,-7 11,-2 0,0 0,-1-1,0 0,-1-1,-1 0,-1 0,0-1,-2 0,0 0,0 0,-2-1,0 1,-2-1,0 0,-1 0,0 0,-2 0,0 1,-2-3,4 18,-1 1,0 0,1-1,-1 1,0 0,-1-1,1 1,0 0,0 0,-1 0,0 0,1 0,-1 1,0-1,0 0,0 1,0-1,0 1,0 0,0-1,0 1,-1 0,1 0,0 1,-1-1,1 0,-1 1,1 0,-1-1,1 1,0 0,-1 0,1 1,-1-1,1 0,-1 1,1-1,-1 1,1 0,0 0,-1 0,1 0,0 0,0 1,0-1,0 1,0-1,0 1,0-1,1 1,-1 0,-1 2,-7 9,1 1,0 1,1-1,1 1,0 1,1-1,0 1,1 1,1-1,1 0,-1 11,2-16,0 1,0 0,1 0,0 0,1 0,1 0,0 0,0 0,1 0,1 0,0-1,0 1,1-1,1 0,0 0,0 0,1-1,1 0,0 0,0 0,1-1,0 0,0 0,1-1,0 0,2 0,3 0,-1-1,0-1,1 0,1-1,-1 0,0-1,1-1,0-1,0 0,0 0,0-2,0 0,0 0,0-2,0 1,0-2,-1 0,1-1,-1-1,0 0,0-1,0 0,0-1,12-7,-2 0,0-1,0-2,-2 0,0-2,-1 0,-1-1,0-2,-2 0,-1 0,12-22,-10 13,-1 0,-2-2,-2 0,0 0,-3-2,0 1,4-35,-13 66,-1-1,0 1,0-1,0 0,-1 1,1-1,-1 0,0 1,0-1,0 0,0 0,-1 1,0-1,1 0,-1 1,-1-1,1 1,0-1,-1 1,0 0,1-1,-2 1,1 0,0 0,0 0,-1 1,0-1,1 1,-1-1,0 1,0 0,0 0,-1 0,1 0,0 1,-1-1,1 1,-1 0,1 0,-1 0,0 1,1-1,-5 1,-3 5,0 0,0 1,0 1,1 0,0 0,1 1,-1 0,2 1,-1 0,1 0,0 1,1 0,0 0,1 1,0 0,0 0,2 0,-1 1,1-1,-1 10,-5 9,1 1,2 0,1 0,1 0,2 1,1-1,1 1,2 0,2 3,0-19,0-1,1 0,0 0,2 0,0-1,0 0,1 0,1 0,0-1,1 0,0-1,1 0,1-1,0 1,0-2,1 0,0 0,1-1,0-1,1 0,-1-1,1 0,1-1,-1-1,1 0,0-1,3 0,13-3,-25-7</inkml:trace>
</inkml:ink>
</file>

<file path=ppt/ink/ink6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6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6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6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6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5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4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03546.503">4173 1293,'17'121,"12"-5,-23-82,-1 1,-2 0,-2-1,-1 1,-2 17,0 24,1-3,0-73,0 0,0 1,0-1,0 0,0 1,0-1,0 0,0 0,0 0,0 0,0 0,0 0,0 0,0 0,0 0,0 0,0-1,0 1,0 0,0-1,0 1,0-1,1 1,-1-1,0 1,0-1,0 1,1-1,-1 0,0 0,1 1,-1-1,0 0,1 0,-1 0,0 0,-14-11,-17-15,-2 1,-1 2,-1 1,-16-6,44 26,7 3,-1 0,1 0,-1-1,0 1,1 0,-1-1,1 1,-1-1,1 1,-1-1,1 1,-1-1,1 0,0 0,-1 0,1 0,0 0,0 0,0 0,0 0,0-1,0 1,0 0,0-1,0 1,0-1,1 1,-1-1,1 1,-1-1,1 1,-1-1,1 1,0-1,0 0,0 1,0-1,0 1,0-1,1 0,-1 1,0-1,1 1,-1-1,1 1,-1-1,1 1,0-1,7-5,0 1,0 0,1 1,0 0,0 0,0 0,0 2,1-1,0 1,-1 0,1 1,0 0,6 0,225-4,-139 8,-29-1,-73 0,1 0,-1 1,-1-1,1 0,0 0,0 0,0 1,-1-1,1 0,0 0,-1 0,1 0,-1 0,1 1,-1-1,0 0,0 0,1 0,-1-1,0 1,0 0,0 0,0 0,0-1,0 1,0 0,0-1,0 1,0-1,0 1,0-1,-1 0,0 1,-1 1,-221 175,140-122,71-53</inkml:trace>
  <inkml:trace contextRef="#ctx0" brushRef="#br0" timeOffset="105210.678">3693 2027,'0'20,"1"0,1 0,0 0,2-1,0 1,1-1,1 0,1 0,1 0,0-1,8 11,-14-26,1 1,0-1,-1 0,1 0,0 0,1-1,-1 1,0-1,1 1,-1-1,1 0,0-1,0 1,0-1,-1 1,1-1,1 0,-1-1,0 1,0-1,0 1,0-1,0-1,1 1,-1-1,0 1,0-1,0 0,0 0,0-1,0 1,-1-1,1 0,119-75,-121 75,1-1,-1 0,1 1,0-1,0 1,0 0,0 0,1 0,-1 0,0 0,1 1,-1 0,1-1,-1 1,1 1,0-1,-1 0,1 1,0 0,0 0,-1 0,1 0,0 1,0-1,-1 1,1 0,0 0,-1 0,1 1,-1-1,0 1,1 0,-1 0,0 0,2 2,13 14,-14-14,0 1,0-1,1 1,0-1,0-1,0 1,0-1,0 1,1-2,-1 1,1-1,0 1,0-1,0-1,3 1,-3 0,0-1,0 0,-1-1,1 1,0-1,0 0,0 0,0-1,0 0,0 0,0 0,0-1,-1 0,1 0,-1 0,1-1,-1 0,0 0,0 0,0 0,0-1,-1 0,0 0,1 0,-1-1,-1 1,1-1,-1 0,0 0,0 0,0-1,-1 1,2-3,-3 4,0-1,0 1,0-1,0 1,-1-1,1 1,-1-1,0 1,-1-1,1 1,-1-1,0 1,0-1,0 1,-1 0,1-1,-1 1,0 0,0 0,-1-1,-11-8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6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4:4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621 311,'-7'-6,"-1"0,1 0,-1 1,0 0,0 0,-1 1,1 0,-1 0,0 1,0 0,0 1,-1 0,1 1,0 0,-1 0,1 1,-1 0,1 0,-1 1,-5 2,-188 56,172-47,20-9,1 0,0 0,0 0,0 1,0 0,1 1,0 0,0 1,0-1,1 2,0-1,0 1,0 0,1 1,0 0,-3 4,9-10,0 0,1 0,-1 0,0 0,1 0,-1 0,1 0,0 0,0 1,-1-1,1 0,1 0,-1 0,0 0,0 0,1 0,-1 0,1 0,0 0,0 0,-1 0,1 0,0 0,1 0,-1-1,0 1,0 0,1-1,-1 1,1-1,-1 0,1 1,0-1,0 0,-1 0,1 0,0 0,2 0,81 28,-77-27,55 21,-62-23,0 1,1 0,-1 0,0 0,0 0,0 0,0 0,0 1,0-1,0 0,0 0,0 1,0-1,-1 0,1 1,0-1,-1 1,0-1,1 1,-1-1,0 1,0 0,1-1,-1 1,0-1,-1 1,1-1,0 1,0-1,-1 1,1-1,-1 1,1-1,-1 1,0-1,1 1,-1-1,0 0,0 0,-1 1,-149 150,149-150,0 0,0 0,0 0,1 1,-1-1,0 0,1 1,0-1,-1 1,1-1,0 1,0 0,1-1,-1 1,1 0,-1 0,1-1,0 1,0 0,0 0,0 0,0-1,1 1,-1 0,1 0,0-1,0 1,0 0,0-1,0 1,1-1,-1 0,1 1,-1-1,1 0,0 0,0 0,0 0,0 0,0 0,1-1,-1 1,1-1,-1 1,1-1,-1 0,1 0,0 0,14 4,-1-1,1-1,0 0,0-2,1 0,-1 0,0-2,13-1,7 0,59-17,-77 13</inkml:trace>
  <inkml:trace contextRef="#ctx0" brushRef="#br0" timeOffset="903.681">1017 594,'-8'-2,"1"0,0 1,0 0,-1 1,1-1,0 1,-1 1,1-1,0 1,0 1,0-1,0 1,0 1,0-1,0 1,0 0,1 1,0-1,-1 1,1 1,1-1,-1 1,1 0,0 0,-2 3,-17 10,15-12,0 0,0 1,0-1,1 2,0-1,0 1,1 1,0-1,1 1,0 1,0-1,1 1,0 0,-2 7,6-14,1 0,0-1,0 1,0 0,1-1,-1 1,0 0,1-1,0 1,0-1,0 1,0-1,0 1,0-1,0 0,1 1,0-1,-1 0,1 0,0 0,0 0,0-1,0 1,0 0,0-1,0 1,1-1,-1 0,1 0,-1 0,1 0,0 0,86 10,-74-12,1-1,-1 0,1-1,-1-1,0 0,0-1,-1-1,1 0,-1-1,-1 0,1-1,-1-1,-1 0,1-1,-2 0,3-3,-10 4,0 0,0-1,-1 0,-1 0,1 0,-2 0,1 0,-1 0,-1-1,0 1,0 0,-1 0,0-1,-1 1,0 0,-1 0,2 6,1 1,-1-1,0 1,-1-1,1 0,-1 1,1 0,-1-1,0 1,0 0,0 0,-1 0,1 0,-1 1,0-1,0 1,1-1,-2 1,1 0,0 0,0 0,-1 1,1-1,-1 1,1 0,-1 0,1 0,-1 0,0 1,0-1,1 1,-1 0,0 0,0 0,1 1,-1 0,0-1,1 1,-2 1,-8 7</inkml:trace>
  <inkml:trace contextRef="#ctx0" brushRef="#br0" timeOffset="1286.5">960 707,'0'9,"0"9,5 5,1 4,5 2,0 1,-1 1,-3-2,-2-4</inkml:trace>
  <inkml:trace contextRef="#ctx0" brushRef="#br0" timeOffset="1604.119">1270 621,'-3'21,"0"0,1 0,1 0,1 0,1 0,0 0,2 0,0 0,2-1,5 15,-9-31,1 0,0-1,0 1,0 0,1-1,-1 0,1 1,0-1,0 0,0-1,0 1,0 0,1-1,-1 0,1 0,0 0,-1 0,1 0,0-1,0 0,0 0,0 0,0 0,1-1,-1 1,0-1,0 0,0 0,0-1,1 1,-1-1,0 0,0 0,0 0,0-1,0 1,-1-1,1 0,0 0,-1 0,1-1,-1 1,1-2,4-2,-1 0,0 0,0-1,0 0,-1 0,0-1,-1 1,0-1,0-1,0 1,-1-1,-1 0,1 0,-1 0,-1 0,0 0,0-1,-1 1,0-1,0 1,-1-1,-1 1,1-1,-3-8,-4-1</inkml:trace>
  <inkml:trace contextRef="#ctx0" brushRef="#br0" timeOffset="1816.033">1722 650,'-5'24,"-1"8</inkml:trace>
  <inkml:trace contextRef="#ctx0" brushRef="#br0" timeOffset="2002.815">1778 311,'0'0</inkml:trace>
  <inkml:trace contextRef="#ctx0" brushRef="#br0" timeOffset="2253.331">2089 114,'-18'85,"4"-23,3 1,2 0,2 23,9 234,-2-296</inkml:trace>
  <inkml:trace contextRef="#ctx0" brushRef="#br0" timeOffset="2752.271">2371 537,'0'19,"0"12,0 4,-5-3,-1-7</inkml:trace>
  <inkml:trace contextRef="#ctx0" brushRef="#br0" timeOffset="2999.993">2371 311,'0'0</inkml:trace>
  <inkml:trace contextRef="#ctx0" brushRef="#br0" timeOffset="3474.103">2653 1,'0'622,"-10"-549,10-73,0 0,1 0,-1 0,0 0,0 0,1 0,-1 0,0 0,1 0,-1 0,0 0,0 0,1 0,-1 0,0 1,0-1,1 0,-1 0,0 0,0 0,1 0,-1 1,0-1,0 0,0 0,1 0,-1 1,0-1,0 0,0 0,0 1,1-1,-1 0,0 0,0 1,0-1,0 0,0 1,0-1,0 0,0 0,0 1,0-1,0 0,0 1,0-1,0 0,0 0,0 1,0-1,19-23,-19 22,18-20,0 0,1 1,1 1,1 1,0 0,2 2,0 0,0 2,2 1,-1 0,2 2,9-2,-33 11,-1 1,1 0,0 0,0 0,0 0,0 0,0 0,0 1,0-1,0 1,0-1,0 1,0 0,1 0,-1 0,0 0,0 0,0 0,0 1,0-1,0 1,0-1,0 1,0 0,0 0,0 0,0 0,0 0,0 0,-1 0,1 1,0-1,-1 1,0-1,1 1,-1-1,0 1,1 0,-1 0,0 0,0 0,-1 0,1 0,0 0,-1 0,1 0,-1 0,1 0,-1 0,0 2,-4 15,0 0,-1-1,-1 1,0-1,-2-1,0 1,-1-1,-1-1,-11 16,16-24,-2 3,-1 1,0-1,-1-1,0 0,0 0,-2 0,1-1,-1-1,0 0,0-1,-1 0,0 0,-1-1,1-1,-7 2,14-6,0 0,-1-1,1 0,0 0,0 0,-1-1,1 0,0 0,0 0,0 0,0-1,0 0,0 0,0-1,0 1,1-1,-1 0,1 0,-2-2,-9-6</inkml:trace>
  <inkml:trace contextRef="#ctx0" brushRef="#br0" timeOffset="4038.838">3076 763,'31'-10,"0"-1,-2-2,1-1,-2-1,0-1,-1-2,3-3,-22 16,0-1,0 0,-1 0,1-1,-2 0,1 0,-1 0,0-1,0 0,-1-1,0 1,-1-1,0 0,0 0,-1 0,0 0,-1 0,0-1,0 0,-1 1,0-1,-1 0,0 1,0-1,-2-5,1 12,0 0,0 0,0 0,0 1,-1-1,1 0,-1 1,0-1,1 1,-1 0,0 0,-1-1,1 1,0 1,0-1,-1 0,0 0,1 1,-1 0,0-1,1 1,-1 0,0 0,0 1,0-1,0 1,0-1,0 1,0 0,0 0,0 0,0 0,0 1,0-1,0 1,0 0,1 0,-1 0,0 0,0 0,1 1,-1-1,1 1,-1 0,1 0,0-1,-1 2,1-1,0 0,1 0,0-1,0 1,0 0,0 0,0-1,1 1,-1 0,0 0,1 0,0 0,-1 0,1 0,0-1,0 1,0 0,0 0,1 0,-1 0,0 0,1 0,-1 0,1 0,0-1,-1 1,1 0,0-1,0 1,0 0,1-1,-1 1,0-1,0 1,1-1,-1 0,1 0,-1 0,1 1,0-1,-1-1,1 1,0 0,1 0,84 29,-82-29,4 1,-4-2,1 1,-1 0,1-1,-1 2,0-1,0 1,0 0,0 0,0 0,0 1,0-1,-1 1,1 0,-1 1,0-1,0 1,0 0,-1 0,1 0,-1 0,0 1,0-1,0 1,0 2,-1 2,-1-1,-1 1,1-1,-2 1,1-1,-1 1,0 0,-1-1,0 0,0 1,-1-1,0 0,0 0,-2 1,-10 31,15-39,-1 1,0-1,1 0,-1 1,1-1,0 0,-1 1,1-1,0 1,0-1,0 0,0 1,0-1,0 1,0-1,0 0,0 1,1-1,-1 1,1-1,-1 0,1 1,-1-1,1 0,0 0,0 0,0 1,-1-1,1 0,0 0,0 0,0 0,1 0,-1-1,0 1,0 0,0 0,1-1,-1 1,0-1,1 1,-1-1,0 0,1 1,-1-1,1 0,0 0,12-3</inkml:trace>
  <inkml:trace contextRef="#ctx0" brushRef="#br0" timeOffset="4289.695">3726 537,'-5'29,"-2"14,1 0</inkml:trace>
  <inkml:trace contextRef="#ctx0" brushRef="#br0" timeOffset="4554.505">3782 255,'0'0</inkml:trace>
  <inkml:trace contextRef="#ctx0" brushRef="#br0" timeOffset="5203.866">4007 424,'-5'13,"0"0,1 0,0 1,1 0,0 0,1-1,1 1,0 1,1-1,0 0,1 0,1 0,0 0,1-1,1 1,1 4,-3-15,1 1,-1-1,1 0,-1 0,1 0,0 0,0 0,0 0,1-1,-1 0,1 1,-1-1,1 0,0-1,-1 1,1-1,0 0,0 0,0 0,0 0,0 0,1-1,-1 0,0 0,0 0,0-1,0 1,0-1,0 0,0 0,0 0,0-1,0 1,0-1,-1 0,1 0,-1 0,1-1,-1 1,0-1,0 0,0 0,0 0,-1 0,1 0,-1-1,0 1,11-22,-2 0,-1 0,-1-1,-1 0,-1 0,-1-4,5-45,-11 62</inkml:trace>
  <inkml:trace contextRef="#ctx0" brushRef="#br0" timeOffset="5653.064">4431 707,'27'-42,"-18"24,2 1,0 1,1-1,1 2,0 0,1 0,1 1,12-8,-26 21,-1 0,1 0,0 1,0-1,0 0,0 0,0 1,0-1,0 1,0-1,0 1,0 0,0-1,0 1,0 0,0-1,0 1,1 0,-1 0,0 0,0 0,0 0,0 1,0-1,0 0,1 0,-1 1,0-1,0 0,0 1,0 0,0-1,0 1,0-1,0 1,-1 0,1 0,0-1,0 1,0 0,-1 0,1 0,-1 0,1 0,0 0,-1 0,10 57,-7-33,-3-23,0-1,0 0,0 0,0 0,1 0,-1 0,0 0,1 0,-1 0,1 0,-1 0,1 0,-1 0,1 0,0 0,-1 0,1 0,0-1,0 1,0 0,0-1,0 1,-1 0,1-1,0 1,0-1,1 1,-1-1,0 0,0 1,0-1,0 0,0 0,0 0,0 0,0 0,0 0,1 0,-1 0,0 0,0-1,0 1,0 0,0-1,0 1,0-1,0 1,52-35,-39 23,8-4,-9 6,-1 1,1-1,0 2,1 0,0 1,0 0,1 1,0 1,0 0,0 1,4-1,-16 5,-1 1,1-1,0 0,-1 1,1-1,-1 1,1 0,-1-1,1 1,-1 1,0-1,1 0,-1 0,0 1,0 0,0-1,0 1,0 0,0 0,-1 0,1 0,-1 0,1 0,-1 0,0 1,0-1,0 0,0 1,0-1,0 1,-1-1,1 1,-1 0,0-1,0 1,0-1,0 1,0 1,16 48,-4-39</inkml:trace>
  <inkml:trace contextRef="#ctx0" brushRef="#br0" timeOffset="6985.021">0 1130,'503'-1,"-269"-24,77-4,113-2,-153 15,-209 10,1 3,0 3,-1 3,43 8,7-1,0-4,81-8,-43 0,771 2,-697-27,371 26,-312 0,-115-26,58-2,-86 29,-116 0</inkml:trace>
  <inkml:trace contextRef="#ctx0" brushRef="#br0" timeOffset="8471.115">2766 1074,'-22'540,"14"-339,9-200,-1 0,0 0,0 0,0 1,0-1,0 0,0 0,0 0,0 0,-1 0,1 0,0 1,-1-1,1 0,-1 0,1 0,-1 0,1 0,-1 0,0-1,1 1,-1 0,0 0,0 0,0-1,0 1,0 0,1-1,-1 1,0-1,0 1,-1-1,1 1,0-1,0 0,0 1,0-1,0 0,0 0,0 0,-1 0,1 0,0 0,0 0,0 0,0-1,0 1,0 0,0-1,0 1,0-1,0 1,0-1,0 1,0-1,0 0,0 1,0-1,0 0,1 0,-1 0,0 0,0 0,-16-6,-1 1,0 1,0 0,-1 1,1 1,-1 1,0 1,0 0,0 2,1 0,-5 1,-27 0,-235 9,12 6,-183-15,209-4,125 20,117-17,2 0,-1 0,1 1,-1-1,0-1,1 1,-1 0,0-1,0 0,0 0,1 0,-1 0,0-1,0 1,1-1,-1 0,0 0,1 0,-1-1,1 0,2 1,1-1,0 0,-1 0,1 0,0 0,0 0,0 0,1 0,-1 0,0 0,1 0,-1 0,1 0,0 1,0-1,-1 0,1 0,0 1,1-1,-1 1,0-1,0 1,1-1,-1 1,2-1,2-6,-3 5,135-229,-107 158,-5 95,70 146,-68-124,-2 2,-2 1,-3 1,-1 0,-3 2,0 3,6 55,-22-107,0 1,-1 0,1-1,0 1,0 0,0-1,0 1,-1 0,1-1,0 1,0 0,-1-1,1 1,-1-1,1 1,0 0,-1-1,1 1,-1-1,1 1,-1-1,0 0,1 1,-1-1,1 0,-1 1,0-1,1 0,-1 0,0 1,1-1,-1 0,0 0,1 0,-1 0,0 0,0 0,1 0,-1 0,0 0,1 0,-1 0,0-1,1 1,-1 0,0 0,1-1,-1 1,0 0,1-1,-1 1,1-1,-1 1,1-1,-1 1,1-1,-42-31,34 26,-57-44,-2 3,-2 2,-11 0,66 38,0 1,0 1,-1 0,0 1,0 1,0 0,0 1,0 1,-1 0,-5 1,-3 0</inkml:trace>
  <inkml:trace contextRef="#ctx0" brushRef="#br0" timeOffset="16526.038">5447 707</inkml:trace>
  <inkml:trace contextRef="#ctx0" brushRef="#br0" timeOffset="16774.651">5419 340,'0'0</inkml:trace>
</inkml:ink>
</file>

<file path=ppt/ink/ink6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5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385,'-67'0,"-186"11,79 25,173-36,0 0,0 0,0 1,0-1,0 0,0 0,0 1,0-1,0 0,0 1,0-1,0 1,1-1,-1 1,0-1,0 1,0 0,1-1,-1 1,0 0,1 0,-1 0,1-1,-1 1,1 0,-1 0,1 0,0 0,-1 0,1 0,0 0,0 0,-1 0,1 0,0 0,0 0,0 0,0 0,1 0,-1 0,0 0,0 0,1 0,-1 0,0 0,1 0,-1-1,1 1,-1 0,1 0,-1 0,1 0,0-1,-1 1,1 0,0-1,0 1,0 0,-1-1,1 1,1-1,14 11,2-1,-1 0,1-2,1 0,0-1,0-1,0-1,7 1,43 14,26 14,-111-13,-195 74,177-79,6-4,1 2,1 0,0 2,1 1,0 1,-17 17,40-34,-1 0,1 1,0-1,0 1,0 0,0 0,0 0,0 0,0 0,1 0,-1 0,1 1,-1-1,1 1,0-1,0 1,0-1,0 1,0-1,1 1,-1 0,1 0,0-1,0 1,0 0,0 0,0-1,1 1,-1 0,1-1,-1 1,1 0,0-1,0 1,1-1,-1 1,0-1,1 0,-1 0,1 1,0-1,0 0,0 0,0-1,0 1,0 0,0-1,1 1,-1-1,0 0,1 1,1-1,160 6,-108-10,149 1,-182-2,-6-2</inkml:trace>
  <inkml:trace contextRef="#ctx0" brushRef="#br0" timeOffset="3087.758">1 864,'0'-225,"7"196,1 0,2 0,0 1,2 1,1 0,1 1,1 0,1 1,2 0,0 2,2 0,20-18,-16 13,8-6,2 1,1 2,2 1,24-14,-61 43,12-8,-8 5,0 0,0 0,0 0,1 0,-1 1,1-1,0 1,0 0,0 1,0-1,0 1,1 0,-1 1,1-1,-1 1,1 0,0 0,-1 1,1-1,0 1,0 1,-1-1,1 1,0 0,-1 0,1 1,-1-1,1 1,-1 0,2 2,-6-3,0-1,0 0,0 0,-1 0,1 0,0 0,0 0,0 0,-1 0,1 1,0-1,0 0,-1 1,1-1,0 0,0 1,-1-1,1 1,0-1,-1 1,1 0,-1-1,1 1,-1 0,1-1,-1 1,1 0,-1-1,0 1,1 0,-1 0,0-1,0 1,0 0,0 0,1 0,-1 0,0-1,0 1,0 0,0 0,-1 0,1-1,0 1,0 0,0 0,-1 0,1-1,0 1,-1 0,1-1,-1 1,1 0,-1-1,1 1,-1 0,1-1,-1 1,0-1,0 1,-17 2,1-1,-1 0,0-2,0 0,0-1,0 0,0-2,0 0,-9-4,-133-48,159 55,0-1,1 1,-1-1,0 1,0 0,0-1,1 1,-1 0,0 0,0 0,0-1,0 1,0 0,1 0,-1 0,0 0,0 1,0-1,0 0,0 0,1 0,-1 1,0-1,0 0,0 1,1-1,-1 1,0-1,1 1,-1-1,0 1,1-1,-1 1,0 0,1-1,-1 1,1 0,0-1,-1 1,1 0,-1 0,1 0,0-1,0 1,-1 0,1 0,0 0,0 0,0-1,0 1,0 1,7 52,-3-38,25 172,-13-93,-16-95,0 1,0-1,1 1,-1 0,0-1,0 1,0-1,1 1,-1-1,0 1,1-1,-1 1,1-1,-1 1,0-1,1 1,-1-1,1 0,-1 1,1-1,-1 0,1 1,0-1,-1 0,1 0,-1 0,1 1,-1-1,1 0,0 0,-1 0,1 0,0 0,-1 0,1 0,-1 0,1 0,0-1,-1 1,1 0,-1 0,1 0,-1-1,1 1,-1 0,1-1,-1 1,1 0,-1-1,1 1,-1-1,1 1,-1-1,0 1,1-1,-1 1,0-1,1 1,-1-1,0 0,26-38,-23 34,14-24,0 1,2 0,1 2,1 0,2 2,0 0,24-18,51-46,-93 76,-4 1</inkml:trace>
  <inkml:trace contextRef="#ctx0" brushRef="#br0" timeOffset="13282.281">2540 526,'15'0,"9"0,5 0,3 0,1 0,-1 0,0 0,-2 0,0 0,-2 0,1 0,-1 0,0 0,0 0,0 0,0 0,-9 0,-9 0</inkml:trace>
  <inkml:trace contextRef="#ctx0" brushRef="#br0" timeOffset="13832.58">2597 696,'1'2,"1"0,-1-1,1 1,-1 0,1 0,0-1,0 1,0-1,0 0,0 1,0-1,0 0,0 0,0 0,1-1,-1 1,0 0,1-1,-1 0,0 1,1-1,-1 0,1 0,1-1,-1 2,225 1,-30-30,-114 23,-60-1</inkml:trace>
  <inkml:trace contextRef="#ctx0" brushRef="#br0" timeOffset="14734.788">4065 300,'0'-2,"0"1,0-1,-1 0,1 0,0 1,-1-1,1 0,-1 1,1-1,-1 0,0 1,1-1,-1 1,0-1,0 1,0 0,-1-1,1 1,0 0,0 0,-1 0,1 0,0 0,-1 0,1 0,-1 0,0 0,1 1,-1-1,1 1,-1-1,0 1,0 0,1-1,-1 1,0 0,1 0,-1 0,0 1,0-1,1 0,-1 1,0-1,-1 1,-75 27,63-20,1 0,1 1,0 0,0 1,1 0,0 1,0 1,1 0,1 0,0 1,1 1,-6 10,3-3,2 0,0 0,1 1,1 1,1 0,1 0,-3 22,10-34,0-1,0 0,1 0,1 0,0 0,0 0,1 0,0-1,0 0,1 0,1 0,-1 0,1-1,1 0,0 0,0-1,0 1,1-2,0 1,0-1,1 0,0-1,0 0,0 0,0-1,1 0,0-1,0 0,0-1,0 0,0 0,0-1,2 0,26 1,0-1,1-2,-1-1,0-2,0-2,0-2,-1-1,0-2,28-12,-61 22,28-12,-1-1,0-2,-1 0,-1-2,6-6,-28 19,-1 1,-1-1,1-1,-1 1,1 0,-1-1,-1 0,1-1,-1 1,0-1,-1 1,0-1,0 0,0 0,-1-1,0 1,0-1,-1 1,0-1,0 1,-1-1,0 1,0-1,-1 0,0 1,-1-5,-5-3,-1 1,0 0,-1 0,-1 0,0 2,0-1,-1 1,-1 1,0 0,-1 0,0 2,-1-1,1 2,-2 0,1 0,-8-2,21 10,-22-13,-1 1,-1 1,0 0,0 2,-1 2,0 0,0 1,0 2,-1 1,0 0,0 2,0 2,-21 2,12 4</inkml:trace>
  <inkml:trace contextRef="#ctx0" brushRef="#br0" timeOffset="15271.151">3500 610,'765'0,"-312"-28,-351 18,-86 8,-4 3</inkml:trace>
  <inkml:trace contextRef="#ctx0" brushRef="#br0" timeOffset="43973.719">1355 442,'-1'33,"-1"1,-2-1,-1 1,-2-1,-2-1,-8 23,-68 144,63-137,24-62,-1 0,1 0,0 0,0 0,0 0,-1 0,1-1,0 1,0-1,-1 1,1-1,0 0,-1 1,1-1,-1 0,1 0,-1 0,0-1,1 1,-1 0,0 0,0-1,1 1,-1-1,0 1,-1-1,2 1,9-12,0-1,-1 0,-1 0,0-1,-1-1,0 1,-1-1,-1-1,2-11,23-50,82-137,-112 213,-1 1,1-1,0 1,0 0,0-1,-1 1,2 0,-1 0,0 0,0-1,0 1,0 0,1 0,-1 1,0-1,1 0,-1 0,1 1,-1-1,1 1,-1-1,1 1,-1 0,1-1,0 1,-1 0,1 0,-1 0,1 0,0 1,-1-1,1 0,-1 1,1-1,-1 1,1-1,-1 1,1 0,-1-1,0 1,1 0,-1 0,0 0,0 0,1 0,-1 0,0 1,0-1,0 0,0 1,-1-1,60 130,-33-59,-27-71,0 0,0 1,0-1,0 1,0-1,1 0,-1 1,1-1,-1 0,1 0,-1 1,1-1,0 0,0 0,0 0,-1 0,1 0,0 0,0 0,0 0,1 0,-1 0,0 0,0-1,0 1,1 0,-1-1,0 1,0-1,1 0,-1 1,1-1,-1 0,0 0,1 0,-1 0,0 0,1 0,-1 0,1 0,-1-1,0 1,1 0,-1-1,0 1,0-1,1 0,-1 1,0-1,0 0,0 0,0 0,0 0,0 0,0 0,0 0,0 0,0 0,0-1,118-197,-114 193,45-50,-49 54,1 1,-1 0,1 0,0-1,-1 1,1 1,0-1,0 0,-1 0,1 1,0-1,0 1,0-1,0 1,0 0,0-1,0 1,0 0,0 1,0-1,0 0,-1 1,1-1,0 1,0-1,0 1,0 0,-1 0,1-1,0 1,-1 1,1-1,0 0,0 1,2 3,-1 0,0 0,0 0,-1 0,1 0,-1 1,0-1,-1 1,1 0,-1-1,0 1,-1 0,1-1,-1 6,4 21,1-8,0 1,-2-1,-1 0,0 1,-2-1,-1 1,-1-1,-3 13,-1-12,1 1,2 0,0 0,2 0,0 0,2 0,3 13,-2-22,-2-5</inkml:trace>
  <inkml:trace contextRef="#ctx0" brushRef="#br0" timeOffset="44957.446">2173 893,'-142'271,"180"-358,108-103,-142 184,0 1,0-1,0 1,1 0,0 1,0-1,0 1,1 0,0 0,-1 1,1 0,0 0,1 0,-1 1,0-1,3 1,-6 3,0 0,-1 0,1 1,-1-1,0 1,1 0,-1-1,0 1,0 0,0 0,0 1,0-1,-1 0,1 0,-1 1,0-1,1 1,-1 0,0-1,0 1,-1 0,1-1,0 1,-1 0,0 0,0 0,0 0,0-1,0 1,0 0,-1 0,1 0,-1 0,2 11,21 110,7 14,-28-114,-1-25</inkml:trace>
  <inkml:trace contextRef="#ctx0" brushRef="#br0" timeOffset="45310.102">2118 1090,'19'-4,"11"-3,6 1,-4 6,-3 3,0 1,-2 0,0-6,1-2,-1-1,-4-4,-6-1</inkml:trace>
</inkml:ink>
</file>

<file path=ppt/ink/ink6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6:04.83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1 198,'169'22,"59"-45,43 24,-281-1</inkml:trace>
  <inkml:trace contextRef="#ctx0" brushRef="#br0" timeOffset="268.168">170 395,'39'-4,"21"-3,6 1,-3 1,-8 2,-9 1,-6 1,-12 5,-4 2,-2 0,-5 0</inkml:trace>
  <inkml:trace contextRef="#ctx0" brushRef="#br0" timeOffset="817.915">481 28,'55'34,"173"97,-223-129,-1 0,1 0,-1 0,0 0,0 1,0 0,0 0,0 0,0 0,-1 1,0-1,1 1,-2 0,1 0,0 0,-1 0,1 1,-1-1,0 1,-1-1,1 1,-1 0,0-1,0 1,0 0,-1 0,0 0,0 0,0-1,0 1,-1 0,0 0,0 0,0 0,-1-1,1 1,-1 0,-9 8,0-1,-1 0,0 0,0-1,-2-1,1 0,-1 0,-3 0,-19 14,-159 119,178-128</inkml:trace>
  <inkml:trace contextRef="#ctx0" brushRef="#br0" timeOffset="15306.937">1440 113,'-1'43,"13"169,-8-194,-5-13,1-1,0 1,0 0,1-1,-1 1,1 0,0-1,0 1,0-1,1 1,0-1,-1 0,2 0,-1 0,0 0,1 0,0 0,0 0,0-1,0 0,1 1,-1-1,1 0,0-1,-1 1,1-1,1 0,-1 1,0-2,0 1,1-1,-1 1,1-1,-1 0,1-1,0 1,9-5,-1-1,0 0,0-1,0 0,-1-1,1 0,-2-1,1-1,-1 1,-1-2,1 0,-2 0,1-1,-1 0,-1 0,0-1,-1 0,3-7,11 8,-10 43,-10-28,5 22,-6-20,0 1,0-1,1 0,0 1,0-1,0 0,1 0,0 0,0 0,1 0,-1 0,1-1,1 1,-1-1,1 0,0 0,0 0,0 0,1-1,-1 0,1 0,0 0,1 0,-1-1,0 0,1 0,0 0,0-1,0 0,0 0,6 1,-6-4,1-1,-1 1,0-1,0-1,0 1,0-1,0 0,-1 0,1-1,-1 0,0 0,0 0,0 0,-1-1,1 0,-1 0,0 0,-1-1,1 1,-1-1,0 0,0 1,-1-1,0-1,0 1,0 0,-1 0,1-5,13-27,14-49,-25 63</inkml:trace>
  <inkml:trace contextRef="#ctx0" brushRef="#br0" timeOffset="15853.402">2427 1,'-16'55,"12"-41,1 1,0-1,1 1,1-1,0 1,1 0,1-1,0 1,1-1,1 5,1-14,0-1,1 0,-1-1,1 1,-1-1,1 0,0 0,0 0,1 0,-1-1,0 0,1 0,-1-1,1 0,0 0,-1 0,1 0,0-1,0 0,0 0,-1-1,1 1,0-1,0 0,4-2,11 1,37 0,-33 1</inkml:trace>
  <inkml:trace contextRef="#ctx0" brushRef="#br0" timeOffset="16153.508">2287 423,'52'-5,"23"-1,3 0,-6-4,-12 1,-10 1,-10 2,-6 2,-4 2,-3 1,-5 1</inkml:trace>
  <inkml:trace contextRef="#ctx0" brushRef="#br0" timeOffset="16886.038">2371 593,'176'-25,"-175"25,1-1,-1 0,1 1,-1-1,1 1,-1 0,1-1,-1 1,1 0,0 0,-1 0,1 0,-1 0,1 0,-1 1,1-1,0 1,-1-1,1 1,-1-1,1 1,-1 0,0-1,1 1,-1 0,0 0,0 0,1 0,-1 1,0-1,0 0,0 0,0 1,0-1,-1 0,1 1,0-1,-1 1,1-1,-1 1,1-1,-1 1,0-1,1 1,-1 0,0-1,0 1,0-1,-1 1,1 0,0-1,0 1,-1-1,1 1,-1-1,0 1,1-1,-2 2,-93 92,16-24,78-70,0 0,0-1,0 1,0 0,0 0,0 0,0 0,1 0,-1 0,0 0,1 0,-1 0,0 0,1 1,0-1,-1 0,1 0,0 1,-1-1,1 0,0 0,0 1,0-1,0 0,0 0,0 1,1-1,-1 0,0 0,1 1,-1-1,0 0,1 0,0 0,-1 0,1 0,0 1,-1-1,1 0,0-1,0 1,0 0,0 0,0 0,0 0,0-1,0 1,0-1,0 1,1 0,-1-1,0 0,0 1,1-1,73 10,-49-12,0-1,-1-1,0-1,0-1,0-2,9-4,-4 3,-11 3</inkml:trace>
  <inkml:trace contextRef="#ctx0" brushRef="#br0" timeOffset="26557.456">3134 339,'4'0,"7"0,7 0,4 0,3 0,3 0,1 0,0 0,1 0,-1 0,0 0,-5 0</inkml:trace>
  <inkml:trace contextRef="#ctx0" brushRef="#br0" timeOffset="37664.066">5984 57,'-15'0,"-1"0,1 1,0 1,0 0,1 1,-1 1,0 0,1 1,0 1,0 0,1 1,-1 0,1 1,1 0,0 1,0 1,1 0,0 1,0 0,1 0,-3 6,3 0,-47 102,56-114,-1 0,1 0,1 0,-1 0,1 0,-1 0,2 0,-1 0,0 0,1 0,0 0,0 0,0 0,1-1,0 1,0 0,0-1,0 1,1-1,0 0,0 0,0 0,0 0,3 2,3 1,-1 0,1-1,1 0,-1-1,1 0,0 0,0-1,0 0,1-1,-1 0,1-1,0 0,0-1,0 0,-1 0,1-2,0 1,0-1,2-1,12-1,1-2,-1-1,0-1,-1-1,0-1,0-1,14-9,103-92,-134 105,0 0,-1 0,0-1,0 0,0 0,-1 0,0-1,0 1,-1-1,0-1,0 1,-1 0,0-1,-1 0,0 1,0-1,-1 0,0 0,0-3,-5 7,1 0,-1 0,0 1,0-1,0 1,-1 0,0 0,1 1,-1-1,0 1,-1 0,1 0,-1 1,1 0,-1 0,0 0,0 0,1 1,-1 0,0 0,0 1,0 0,0 0,-5 1,-15-3</inkml:trace>
  <inkml:trace contextRef="#ctx0" brushRef="#br0" timeOffset="38210.948">5447 254,'4'1,"95"20,1-5,0-4,53-3,433-11,-587 2</inkml:trace>
  <inkml:trace contextRef="#ctx0" brushRef="#br0" timeOffset="34594.419">3698 28,'0'1,"1"-1,-1 1,1-1,-1 1,1-1,-1 1,1-1,-1 1,1-1,-1 0,1 1,0-1,-1 0,1 0,0 1,-1-1,1 0,0 0,-1 0,1 0,0 0,-1 0,1 0,0 0,-1 0,1 0,0 0,-1-1,1 1,0 0,-1 0,1-1,0 1,-1 0,1-1,-1 1,1-1,-1 1,1-1,-1 1,1-1,-1 1,1-1,-1 1,0-1,1 1,-1-1,0 0,1 1,-1-1,0 0,0 1,0-1,0 0,0 1,1-1,-1 0,0 1,-1-1,1 0,0 1,0-1,0 0,0 1,0-1,-1 0,1 1,0-1,6 14,0 1,-1 1,-1-1,0 1,-1-1,0 1,-1 0,-1 0,-1 1,0-1,0 0,-2 5,1 9,-31 289,33-312,-1-6</inkml:trace>
  <inkml:trace contextRef="#ctx0" brushRef="#br0" timeOffset="35275.979">4008 113,'-76'62,"41"-38,29-21,0 0,0 1,0 0,0 0,1 0,0 1,0 0,0-1,0 2,1-1,0 1,0-1,0 1,1 0,0 0,-2 7,5-9,1 0,0 1,1-1,-1 0,1 0,-1 0,1 0,0 0,1 0,-1-1,1 1,-1-1,1 1,0-1,0 0,1 0,-1 0,1-1,-1 1,1-1,0 0,0 0,0 0,0-1,0 1,0-1,3 1,26 16,-29-16,0 1,-1 0,1 0,0 0,-1 0,0 1,0-1,0 1,0 0,-1 0,1 0,-1 0,0 0,0 1,-1-1,1 3,3 13</inkml:trace>
  <inkml:trace contextRef="#ctx0" brushRef="#br0" timeOffset="36143.088">4375 85,'-1'-1,"0"0,0 0,0 0,0 0,-1 0,1 0,0 0,-1 0,1 1,-1-1,1 0,0 1,-1 0,1-1,-1 1,0 0,1-1,-1 1,1 0,-1 0,1 1,-1-1,1 0,-1 0,1 1,-1-1,1 1,-1-1,1 1,-1 0,1-1,0 1,-1 0,1 0,-1 1,-6 2,0 0,0 1,1 0,-1 0,1 1,0 0,1 0,-1 1,1 0,1 0,-1 0,-2 6,6-10,0 1,0-1,0 1,0 0,1 0,0-1,0 1,0 0,0 0,0 0,1 1,-1-1,1 0,1 0,-1 0,0 0,1 0,0 0,0 0,0 0,0 0,1 0,-1-1,1 1,0 0,0-1,1 0,0 2,142 137,-142-137,0 1,0-1,-1 1,1-1,-1 1,-1 0,1 0,-1 0,0 0,0 0,-1 0,0 0,0 0,0 1,-1-1,1 0,-2 0,1 0,-1 0,0-1,0 1,0 0,-1-1,0 1,0-1,0 0,-1 0,0 0,0-1,0 1,0-1,-1 0,0 0,-4 3,0-1,-1-1,1 0,-1-1,0 0,0 0,0-1,0 0,-1-1,1 0,-1-1,1 0,-1-1,1 0,-11-1,18 1,1 0,0 0,0 0,-1-1,1 1,0 0,0-1,0 0,0 1,0-1,0 0,0 0,0 0,0-1,0 1,0 0,0-1,1 1,-1-1,1 1,-1-1,1 0,0 0,-1 1,1-1,0 0,0 0,0 0,1-1,-1 1,0 0,1 0,-1 0,1 0,0-1,0 1,0 0,0 0,0 0,0-1,1 1,-1 0,1 0,0-1,1-5,0 0,1 0,0 0,1 0,0 1,0-1,1 1,0 0,0 0,0 1,3-2,121-74,-110 73</inkml:trace>
  <inkml:trace contextRef="#ctx0" brushRef="#br0" timeOffset="36747.217">4629 311,'14'0,"15"0,7 0,2 0,0-5,-3-1,-1-1,-3 2,-1 2,-1 1,-1-4,0-1,0 1,0 1,0 2,0 1,-10 1,-7 1</inkml:trace>
  <inkml:trace contextRef="#ctx0" brushRef="#br0" timeOffset="37017.67">4686 480,'9'4,"14"3,6-1,4-1,1-1,0-2,-2-1,-1-5,-1-3,-1 1,0 0,-1-2,0-1,0 2,-5 2</inkml:trace>
  <inkml:trace contextRef="#ctx0" brushRef="#br1" timeOffset="48147.226">932 988,'75'13,"1"-4,1-3,-1-4,1-2,-1-4,6-5,379-20,-85 11,41 18,-179 2,-53 10,-131-6,0-2,0-3,0-2,11-3,18-7,0 4,1 4,0 3,0 4,13 6,36 2,1-5,83-7,-77-2,139-30,-132 8,140-6,474 31,-591-28,-144 26,-2 0</inkml:trace>
</inkml:ink>
</file>

<file path=ppt/ink/ink6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01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114 791,'0'-17,"0"21,-17 275,-6-63,15-198,3-24,0-33,9-3,1 1,1 0,3 0,1 0,2 1,2 1,2 0,1 1,2 1,1 1,2 0,2 2,23-27,-31 38,2 1,1 0,0 2,2 0,0 1,1 1,1 1,0 1,1 1,1 1,0 2,1 0,3 1,-27 9,1 1,0-1,0 1,1-1,-1 1,0 0,0 1,1-1,-1 0,0 1,1 0,-1 0,0 0,1 0,-1 0,0 1,1 0,-1-1,0 1,0 0,0 1,0-1,0 1,0-1,0 1,0 0,0 0,-1 0,1 0,-1 0,1 1,-1-1,0 1,0 0,0-1,0 1,-1 0,1 0,-1 0,0 0,0 1,1 6,-1 0,0 0,-1 0,0 0,-1 0,0-1,0 1,-1 0,-1 0,1-1,-2 1,1-1,-1 0,-1 0,1 0,-2 0,-2 3,-117 125,112-125,-1-1,-1 0,0-1,-1 0,0-2,0 0,0 0,-1-2,-1 0,-1 0,17-5,0 0,1 0,-1-1,0 1,0 0,1-1,-1 0,0 1,0-1,0 0,1 0,-1 0,0 0,0 0,0 0,0-1,1 1,-1-1,0 1,0-1,1 0,-1 1,0-1,1 0,-1 0,1 0,-1 0,1-1,-1 1,1 0,0 0,0-1,0 1,-1-1,2 1,-1-1,0 0,0 1,0-1,1 0,-1 0,1 1,-1-1,1 0,0 0,0 0,-1 0,2 1,-1-1,0 0,0 0,0 0,1 0,21-41,-8 26</inkml:trace>
  <inkml:trace contextRef="#ctx0" brushRef="#br0" timeOffset="1113.849">932 566,'4'106,"-4"-103,1 1,1-1,-1 0,0 0,1 0,-1 0,1 0,0 0,0-1,0 1,1-1,-1 1,0-1,1 0,0 0,-1 0,1 0,0 0,0 0,0-1,0 0,1 1,-1-1,0 0,0-1,1 1,-1-1,0 1,1-1,-1 0,13-3,-1 0,0-1,0 0,0-1,0-1,-1-1,0 0,0-1,-1 0,0-1,0 0,-1-1,-1 0,1-1,-2-1,2-1,7-6,-18 19,-1-1,0 0,1 0,-1 0,1 0,-1 1,1-1,-1 0,1 1,0-1,-1 0,1 1,0-1,-1 1,1-1,0 1,0-1,0 1,0-1,-1 1,1 0,0 0,0-1,0 1,0 0,0 0,0 0,0 0,0 0,-1 0,1 0,0 0,0 0,0 1,0-1,0 0,0 1,0-1,-1 0,1 1,0-1,0 1,-1-1,1 1,0 0,0-1,-1 1,1 0,-1-1,1 1,-1 0,1 0,-1-1,1 1,-1 0,0 0,1 0,-1 0,0 0,0 0,0-1,0 1,1 0,-1 1,1 4,1 0,0 0,0 0,1 0,0 0,0 0,0-1,1 1,0-1,0 0,0 0,1-1,-1 1,1-1,0 0,0 0,1-1,-1 0,1 1,0-2,0 1,0-1,0 0,0 0,2 0,0-1,1 0,-1-1,1 0,-1 0,1-1,-1 0,1 0,-1-1,0 0,0-1,0 0,0 0,0 0,-1-1,1 0,-1-1,0 0,0 0,-1 0,1-1,-1 0,-1 0,1-1,2-4,2 0,-2-2,0 1,1 0,1 0,0 1,1 0,0 1,0 0,1 1,1 0,-1 1,1 0,1 1,-1 1,1 0,1 1,-1 0,6 0,-17 5,0-1,0 1,0 0,0 0,-1 0,1 1,0-1,0 1,0 0,-1-1,1 1,0 1,-1-1,1 0,-1 0,0 1,1 0,-1-1,0 1,0 0,0 0,0 0,0 0,0 1,-1-1,1 0,-1 1,1-1,-1 1,0-1,0 1,0 0,0-1,-1 1,1 0,-1 0,0 0,1 5,-1 1,0-1,0 1,-1 0,0-1,-1 0,1 1,-2-1,1 0,-1 0,-3 6,3-7,0 0,-1 1,1-1,-2-1,1 1,-1 0,0-1,0 0,0 0,-1-1,0 0,0 0,-1 0,1 0,-1-1,0 0,0-1,0 1,-1-2,1 1,-8 1,15-4,0 0,0 0,0-1,1 1,-1 0,0 0,0 0,0-1,0 1,0 0,0 0,0 0,0-1,1 1,-1 0,0 0,0-1,0 1,0 0,0 0,0-1,0 1,-1 0,1 0,0-1,0 1,0 0,0 0,0 0,0-1,0 1,0 0,-1 0,1 0,0-1,0 1,0 0,0 0,-1 0,1 0,0 0,0-1,0 1,-1 0,1 0,0 0,0 0,0 0,-1 0,1 0,0 0,22-11,205-16,-205 19,0 0,-1-1,0-1,0-1,-1-1,0-1,-1 0,-1-2,0 0,-1-1,-1-1,0 0,-1-1,-1-1,-1 0,-1-1,0 0,-2-1,9-15,-3-1,0-1,-3 0,-1-1,6-34,2-19,-20 91,0 1,0-1,0 1,0-1,-1 1,1-1,0 1,0-1,-1 1,1-1,0 1,-1-1,1 1,0-1,-1 1,1 0,-1-1,1 1,0-1,-1 1,1 0,-1 0,1-1,-1 1,1 0,-1 0,0 0,1 0,-1-1,1 1,-1 0,1 0,-1 0,1 0,-1 0,0 0,1 1,-1-1,1 0,-1 0,1 0,-1 0,1 1,-1-1,1 0,-1 0,1 1,-1-1,1 1,-1-1,1 0,0 1,-1-1,1 1,0-1,-1 1,-26 23,13-4,1 0,1 1,1 1,0 0,2 0,1 1,-5 22,1-9,0-3,3-12,1-1,1 2,0-1,2 1,0 0,2 0,0 0,2 1,0-1,1 0,2 1,0-1,2 4,-3-21,1 0,0-1,0 1,0 0,0-1,1 1,0-1,-1 0,2 0,-1 0,0 0,1-1,0 1,0-1,0 0,0 0,0 0,1-1,-1 1,1-1,-1 0,1-1,0 1,0-1,0 0,0 0,0 0,0-1,0 1,4-2,10 0,-1 0,0-2,0 0,0-1,0-1,-1-1,16-7,153-81,-167 83,-18 13,0-1,0 0,0 0,-1 1,1-1,-1 0,1 1,-1-1,1 1,-1-1,0 1,1-1,-1 1,0-1,0 1,0-1,0 1,0-1,-1 1,1-1,0 1,-1-1,1 0,-1 1,0-1,1 0,-1 1,0-1,0 1,-1 4,1 0,0-3,-1 1,1 0,0 0,0 0,0 0,0 0,1 0,0 0,0 0,0 0,0 0,0 1,1-1,0 0,0 0,0-1,0 1,1 0,-1 0,1 0,0-1,0 1,1-1,-1 0,1 1,-1-1,3 1,12 4</inkml:trace>
  <inkml:trace contextRef="#ctx0" brushRef="#br0" timeOffset="3464.558">3641 566,'-15'3,"0"1,1 0,-1 2,1-1,0 2,1 0,-1 0,2 2,-1-1,1 2,0-1,1 2,0-1,0 2,2-1,-1 1,1 1,-3 7,9-17,1 1,-1 0,1 0,0 0,0 0,0 0,1 0,-1 1,1-1,0 1,0-1,1 1,-1-1,1 1,0-1,0 1,1-1,-1 1,1-1,0 1,0-1,0 1,1-1,0 0,0 0,0 0,0 0,0 0,1 0,0-1,0 1,0-1,0 0,0 0,1 0,-1 0,1 0,0-1,0 1,0-1,0 0,0-1,1 1,-1-1,0 0,2 1,10-4,0 0,-1-1,0 0,0-2,0 1,0-2,-1 0,1-1,-2 0,1-1,-1-1,0 0,-1-1,0 0,0-1,-1 0,-1-1,0 0,6-9,23-23,-2-2,-2-1,-2-2,-2-2,-2 0,-3-2,14-38,-35 76,1-1,-2 0,0 0,-1-1,-1 1,0-1,-1 0,-1-4,0 16,-1-1,0 0,0 0,0 0,0 1,-1-1,0 0,0 1,-1 0,1-1,-1 1,0 0,-1 0,1 1,-1-1,0 1,0 0,0 0,-1 0,1 0,-1 1,0 0,0 0,-4-2,5 3,0 1,1-1,-1 1,0 0,0 1,1-1,-1 0,0 1,0 0,0 0,0 0,0 0,1 1,-1 0,0 0,0 0,0 0,1 0,-1 1,1-1,-1 1,1 0,0 0,-1 0,1 1,-1 1,-69 81,68-78,-6 10,0 0,1 1,1 1,0 0,1 0,2 0,0 1,1 0,0 0,2 1,1-1,0 1,1-1,2 11,3-15,0 0,1-1,1 0,0 0,1 0,1-1,0 0,1-1,1 1,0-2,0 1,1-2,1 1,0-1,0-1,1 0,1-1,0-1,0 0,3 1,64 16,-57-22</inkml:trace>
  <inkml:trace contextRef="#ctx0" brushRef="#br0" timeOffset="3767.687">4318 453,'-8'21,"1"0,1 1,1 0,1 1,1-1,1 1,0 0,2-1,1 1,1 0,1 7,-2-26,0 1,0-1,0 0,0 0,1 1,0-1,0 0,0 0,0 0,0-1,1 1,0 0,-1-1,2 0,-1 0,0 0,0 0,1 0,0 0,-1-1,1 0,0 0,0 0,1 0,-1-1,0 1,0-1,1 0,-1-1,1 1,-1-1,0 1,1-1,-1-1,1 1,-1-1,1 1,-1-1,0-1,1 1,1-1,2-2,1 1,0-1,-1-1,0 1,0-1,0-1,0 0,-1 0,0 0,0-1,-1 0,0 0,0-1,-1 1,0-1,0-1,0 1,-1-1,-1 1,0-1,0 0,0-1,-1 1,-1 0,1-1,-2 1,1 0,-1-1,-1 1,1-1,-2 1,1-1,-1 1,-3-7,3 12,1 0,-1 0,0 0,-1 1,1-1,-1 1,1-1,-1 1,0 0,0 0,-1 0,1 1,-1-1,1 1,-1-1,0 1,0 1,0-1,0 0,0 1,0 0,0 0,0 0,0 1,-1-1,1 1,0 0,-1 0,1 0,0 1,-1 0,-8 0,1 1,0 1,0 0,0 1,0 0,0 1,1 1,0-1,0 2,-2 1,-9 7,4-2</inkml:trace>
  <inkml:trace contextRef="#ctx0" brushRef="#br0" timeOffset="4219.032">4742 509,'-3'9,"-2"4,0 1,1-1,1 1,0 0,1 0,0-1,1 2,1-1,0 0,1 0,0 0,2 0,-1-1,1 1,-2-12,0 0,0 0,0-1,0 1,0 0,0-1,0 1,0-1,1 1,-1-1,1 0,-1 0,1 1,-1-1,1 0,0 0,-1 0,1-1,0 1,0 0,0-1,-1 1,1-1,0 0,0 1,0-1,0 0,0 0,0 0,0 0,0-1,0 1,0 0,0-1,-1 0,1 1,0-1,0 0,64-41,87-96,-152 138,0 0,0 0,0 0,0 0,1 0,-1 0,0 0,0 0,0 0,0 0,0 1,0-1,0 0,1 1,-1-1,0 1,0-1,-1 1,1 0,0-1,0 1,0 0,0 0,0-1,-1 1,1 0,0 0,-1 0,1 0,-1 0,1 0,-1 0,1 0,-1 0,0 0,1 1,-1-1,0 0,0 0,0 0,0 0,0 0,0 0,0 1,0-1,-1 0,1 0,0 0,-1 0,1 0,-1 0,0 1,6 20,-4-20,-1 0,1 0,0 0,0 0,-1 0,1-1,1 1,-1 0,0-1,0 1,1-1,-1 1,0-1,1 1,0-1,-1 0,1 0,0 0,-1 0,1 0,0 0,0-1,0 1,0 0,0-1,0 0,0 1,0-1,0 0,0 0,0 0,0 0,0 0,0-1,0 1,0-1,0 1,0-1,0 0,-1 0,1 1,1-2,64-57,-62 53,0 0,-1-1,1 0,-1 0,0 0,-1-1,0 1,0-1,-1 0,0 0,0 0,-1 0,0 0,0 0,-1 0,0 0,0 0,-1-1,-5-9</inkml:trace>
  <inkml:trace contextRef="#ctx0" brushRef="#br0" timeOffset="4634.472">5363 734,'121'-181,"-121"180,0 0,0 0,1 0,-1 0,1 0,-1 0,1 0,-1 0,1 0,0 0,-1 0,1 0,0 0,0 0,0 1,0-1,0 0,0 1,0-1,0 1,0-1,0 1,0-1,0 1,0 0,0-1,0 1,0 0,0 0,1 0,-1 0,0 0,0 0,0 0,0 0,0 0,1 1,-1-1,0 0,0 1,0-1,0 1,0-1,0 1,0 0,0-1,0 1,0 0,-1 0,1 0,0-1,0 1,-1 0,1 0,-1 0,1 0,-1 0,1 0,-1 0,1 1,-1-1,0 0,0 0,1 0,-1 1,0 3,1 0,0 0,0 0,0 0,1 0,0 0,0 0,0 0,0-1,1 1,0-1,0 0,0 1,0-1,1-1,-1 1,1 0,0-1,0 0,1 0,-1 0,1 0,-1-1,1 0,0 0,0 0,0 0,0-1,0 0,0 0,0 0,0-1,0 0,3 0,1-3,0 0,-1 0,1-1,-1 0,0-1,0 0,0 0,-1-1,1 0,-2 0,1-1,0 0,-1 0,-1 0,1-1,-1 0,0 0,-1 0,0-1,0 1,-1-1,0 0,-1 0,0 0,3-13</inkml:trace>
  <inkml:trace contextRef="#ctx0" brushRef="#br0" timeOffset="7615.012">6407 876,'57'-37,"-43"23,91-93,-48 54,-33 28,1 2,1 1,1 1,1 1,0 1,2 2,2 0,-30 15,0 1,0 0,0 0,0 0,0 0,0 0,0 0,0 0,1 1,-1-1,0 1,0-1,0 1,1 0,-1 0,0 0,0 0,1 0,-1 1,0-1,0 1,1 0,-1-1,0 1,0 0,0 0,0 0,0 0,0 1,-1-1,1 0,0 1,0 0,-1-1,1 1,-1 0,0 0,1-1,-1 1,0 0,0 0,0 0,-1 1,1-1,0 0,-1 0,1 2,-1 168,0-164,0 0,0 0,-1 0,0 0,0-1,-1 1,0 0,0-1,-1 1,0-1,0 0,-1 0,0 0,0-1,0 1,-1-1,0 0,0 0,-1 0,0-1,0 0,0 0,-1-1,1 1,-1-1,0-1,-5 3,4-3,-1 0,0 0,0 0,0-1,0 0,0-1,0 0,-1-1,1 0,0 0,0-1,0 0,-1 0,1-1,0-1,0 1,1-1,-1-1,1 0,-1 0,1 0,1-1,-1-1,1 1,-1-1,1 0,1-1,0 1,0-1,0-1,0 1,0-3,5 7,0 0,0-1,1 1,-1 0,1-1,0 1,-1-1,2 1,-1 0,0-1,1 1,-1 0,1-1,0 1,0 0,0 0,1 0,0-1,8-13</inkml:trace>
  <inkml:trace contextRef="#ctx0" brushRef="#br0" timeOffset="12021.185">7226 424,'1'-1,"0"0,0 0,0 0,0 1,0-1,0 0,0 1,0-1,0 0,0 1,1 0,-1-1,0 1,0 0,0-1,1 1,-1 0,0 0,0 0,1 0,-1 0,0 0,0 1,1-1,-1 0,0 1,0-1,0 1,1-1,-1 1,0-1,0 1,0 0,0 0,0-1,0 1,0 0,-1 0,1 0,0 0,0 0,-1 0,1 0,0 0,5 5,0-1,0 1,-1 0,0 1,0-1,0 1,-1 0,0 1,0-1,0 1,-1-1,-1 1,1 0,-1 0,-1 0,1 0,-1 0,-1 1,1-1,-2 0,1 0,-2 7,-1 8,-2-1,0 0,-2 0,0-1,-1 0,-2 0,-7 12,2-12,16-39,12-15,1 0,2 2,1 0,1 1,2 1,0 0,3 2,11-12,-24 30,0 0,0 1,0 0,1 0,0 1,1 1,-1 0,1 1,5-2,-15 6,0 1,0-1,-1 0,1 1,0 0,0-1,0 1,0 0,0 0,0 0,0 0,0 0,-1 1,1-1,0 0,0 1,0-1,0 1,-1 0,1 0,0 0,0 0,-1 0,1 0,-1 0,1 0,-1 1,0-1,1 0,-1 1,0-1,0 1,0 0,0-1,0 1,0 0,-1 0,1-1,0 1,-1 0,1 1,7 83,-8-82,-28 197,27-201,1 1,-1-1,1 1,-1-1,1 1,0-1,-1 1,1 0,0-1,-1 1,1-1,0 1,0 0,-1-1,1 1,0 0,0-1,0 1,0 0,0-1,0 1,0 0,0-1,0 1,0 0,1-1,-1 1,0 0,0-1,1 1,-1-1,0 1,1 0,-1-1,0 1,1-1,-1 1,1-1,-1 1,1-1,-1 1,1-1,-1 0,1 1,0-1,-1 0,1 0,-1 1,1-1,0 0,-1 0,1 0,0 0,-1 1,1-1,0 0,-1 0,1-1,0 1,-1 0,1 0,0 0,-1 0,1 0,0-1,-1 1,1 0,-1-1,1 1,0 0,151-147,-132 127,-3 2,1 1,0 1,1 1,1 0,0 2,1 0,11-5,-31 18,-1-1,1 1,-1 0,1-1,0 1,-1 0,1-1,0 1,0 0,-1 0,1-1,0 1,0 0,-1 0,1 0,0 0,0 0,-1 0,1 0,0 0,0 1,-1-1,1 0,0 0,-1 1,1-1,0 0,-1 1,1-1,0 1,-1-1,1 0,-1 1,1 0,-1-1,1 1,-1-1,1 1,-1 0,1-1,-1 1,0 0,1-1,-1 1,0 0,0-1,0 1,0 0,1 0,-1-1,0 1,0 0,0 0,0-1,-1 1,1 0,0 0,0-1,0 1,-1 0,1 0,-14 48,-38 120,48-117,8-34</inkml:trace>
  <inkml:trace contextRef="#ctx0" brushRef="#br0" timeOffset="12936.058">8439 509,'-20'6,"1"0,0 2,0 0,1 1,0 1,1 0,0 2,0 0,2 1,-1 0,-6 9,19-20,0 1,0-1,1 1,-1 0,1 0,0 0,-1 1,1-1,1 0,-1 1,0-1,1 1,0 0,0-1,0 1,0 0,1 0,-1 0,1 0,0-1,0 1,0 0,1 0,-1 0,1 0,0-1,0 1,0 0,1-1,-1 1,1-1,0 1,0-1,0 0,1 1,-1-1,1-1,-1 1,1 0,0-1,0 1,0-1,1 0,-1 0,1 1,3-2,0 1,-1-1,1 0,0-1,0 1,-1-1,1-1,0 1,0-1,-1-1,1 1,-1-1,1 0,-1 0,0-1,1 0,-1 0,-1 0,1-1,0 0,-1 0,0-1,2 0,101-121,-36 20,-76 147,0-26,1-1,0 1,1-1,0 1,1 0,1 0,0 0,1 0,1 0,0-1,1 1,1 2,0-11,1-1,0 0,0 0,0 0,0-1,1 1,0-1,0-1,0 1,0-1,0 0,1 0,-1-1,1 0,0 0,0 0,0-1,0 0,0-1,0 1,0-1,0-1,0 1,3-2,17-2,0-2,0-1,0-2,-1 0,0-2,-1 0,0-2,-1-1,0-1,-1-1,-1 0,3-5,14-14,-1-3,-2 0,-1-2,-2-2,26-44,-47 67,-1-1,-1 0,-1-1,0 0,-2 0,0-1,3-20,-9 39,-1-1,1 1,-1 0,1-1,-1 1,0 0,0-1,-1 1,1 0,-1-1,0 1,0 0,0 0,0 0,0-1,-1 1,1 0,-1 1,0-1,0 0,0 0,0 1,0-1,-1 1,1 0,-1 0,1 0,-1 0,0 0,0 1,0-1,0 1,0-1,0 1,0 0,-1 1,1-1,0 0,-1 1,1 0,0 0,-1 0,1 0,0 0,-1 1,1-1,0 1,0 0,-1 0,-11 6,1 1,0 0,0 1,1 0,0 1,0 0,2 1,-1 1,1 0,1 0,0 1,-5 10,2-4,1-1,1 2,0-1,2 1,1 1,0 0,1 0,2 1,0-1,1 1,1 0,1 0,1 0,1 6,1-20,1-1,-1 0,2 0,-1-1,0 1,1 0,1-1,-1 1,1-1,0 0,0 0,1-1,-1 1,1-1,0 0,1 0,0-1,-1 0,1 0,1 0,-1 0,0-1,1 0,2 0,7 3,0 0,0-1,1-1,0-1,0 0,0-1,0-1,0-1,16-1,4-6,-1-1,0-2,0-2,-1-1,-1-2,0-1,-1-2,-1-1,0-2,-2 0,0-3,-2 0,-1-2,-1 0,-1-2,-1-1,-1-1,-2-1,-1-1,-2-1,5-13,-19 38,1 1,-2 0,1-1,-1 0,0 0,-1 0,0 0,0-1,-1 1,0 0,0-1,-1 1,0-1,-1-5,0 12,0 0,1 1,-1 0,0-1,0 1,0-1,-1 1,1 0,0 0,0 0,-1 0,1 0,0 0,-1 0,1 0,-1 0,1 0,-1 1,0-1,1 1,-1-1,0 1,1 0,-1 0,0 0,1 0,-1 0,0 0,1 0,-1 0,0 0,1 1,-1-1,0 1,1 0,-1-1,1 1,-1 0,1 0,-1 0,-63 36,43-21,1 1,2 1,-1 1,2 0,1 2,0 0,2 0,0 2,1 0,2 0,0 1,2 1,0 0,-2 14,10-29,1-1,0 1,0-1,1 1,0-1,1 1,0 0,1-1,0 0,0 1,1-1,0 0,1 0,-1-1,2 1,-1-1,2 1,-1-2,1 1,0 0,0-1,1 0,0-1,0 0,1 0,-1 0,1-1,1 0,-1 0,1-1,0-1,-1 1,2-1,-1-1,0 1,1-2,-1 1,1-1,-1-1,1 0,-1 0,1-1,0 0,75-21,-60 11</inkml:trace>
  <inkml:trace contextRef="#ctx0" brushRef="#br0" timeOffset="14417.801">10894 537,'-13'-5,"-1"1,1 1,-1 0,0 1,0 1,0 0,0 0,-1 2,1 0,0 0,0 1,0 1,1 0,-1 1,-10 5,17-6,1 0,-1 1,1 0,0 0,1 0,-1 1,1 0,0 0,0 0,0 1,1-1,0 1,0 0,0 1,1-1,0 0,0 1,0 0,1 0,0 0,1 0,-1 0,1 0,1 0,-1 0,1 1,1-1,-1 0,2 6,-1-10,0-1,0 0,1 0,-1 0,0 0,1 0,0-1,-1 1,1 0,0-1,0 1,0-1,0 1,0-1,0 0,0 0,0 0,0 0,1 0,-1-1,0 1,1-1,-1 1,1-1,-1 0,0 0,1 0,-1 0,1 0,-1-1,0 1,1-1,-1 1,0-1,2 0,79-39,-82 39,27-18,-2 0,-1-2,0-1,-2-1,0-1,7-11,-30 34,0 0,0 0,1 0,-1 0,0 0,1 0,-1 0,1 0,0 0,-1 0,1 0,0 0,-1 1,1-1,0 0,0 0,0 1,-1-1,1 0,0 1,0-1,0 1,0-1,0 1,0 0,0-1,1 1,-1 0,0 0,0 0,0 0,0 0,0 0,0 0,0 0,0 0,1 0,-1 1,0-1,0 0,0 1,0-1,0 1,0-1,0 1,0-1,-1 1,1 0,0-1,0 1,0 0,-1 0,1 0,0 0,-1 0,1 0,9 25,42 75,-50-99,0 1,0 0,0 0,1-1,0 1,-1-1,1 0,0 0,0 0,0 0,0-1,0 1,0-1,1 0,-1 1,1-2,-1 1,0 0,1-1,-1 1,1-1,-1 0,1 0,0-1,-1 1,0-1,1 1,-1-1,3-1,76-62,-58 40,-24 24,15-16,1 1,1 1,0 0,1 1,0 1,1 0,0 2,16-7,-33 16,0 1,1-1,-1 0,0 1,0-1,0 1,0 0,1 0,-1 0,0 0,0 0,0 0,1 0,-1 1,0-1,0 1,0 0,0 0,0 0,0-1,0 2,0-1,0 0,0 0,-1 1,1-1,0 1,-1-1,0 1,1 0,-1-1,0 1,0 0,1 0,-2 0,1 0,0 0,0 0,-1 0,1 1,-1-1,1 0,-1 0,0 2,4 99,-4-102,1-1,0 1,0 0,0 0,0 0,0-1,0 1,0 0,0-1,1 1,-1-1,0 1,0-1,0 0,1 0,-1 1,0-1,0 0,0 0,1 0,-1 0,0 0,0-1,1 1,-1 0,0 0,0-1,0 1,1-1,-1 1,0-1,0 0,0 1,0-1,0 0,0 0,0 1,0-1,-1 0,1 0,0 0,0 0,-1 0,1 0,-1 0,1-1,0 0,5-3,22-15,-9 4,1 1,1 1,0 0,1 2,1 1,0 1,23-8,-45 17,0 1,1-1,-1 1,0-1,1 1,-1 0,1-1,-1 1,0 0,1 0,-1 0,1 0,-1 0,0 0,1 0,-1 1,1-1,-1 0,0 1,1-1,-1 1,0 0,0-1,1 1,-1 0,0 0,0 0,0-1,0 1,0 0,0 1,0-1,0 0,-1 0,1 0,0 0,-1 1,1-1,0 0,-1 1,0-1,1 0,-1 1,0-1,0 1,0-1,0 0,0 1,0-1,0 1,0-1,0 0,-1 1,-21 75,21-76,0 0,-1 1,1-1,1 0,-1 1,0-1,0 1,0-1,1 1,-1-1,1 1,-1-1,1 1,0 0,-1-1,1 1,0 0,0-1,0 1,0 0,0-1,1 1,-1-1,0 1,1 0,0-1,-1 1,1-1,0 1,-1-1,1 1,0-1,0 0,0 1,0-1,1 0,-1 0,0 0,0 0,1 0,-1 0,1 0,-1 0,9-3,0-1,-1 1,0-2,1 1,-1-1,0-1,-1 1,1-1,-1-1,0 0,2-2,14-9,-5 5,-6 2,1 0,1 1,0 0,0 2,0 0,1 0,0 2,0 0,3 0,-17 5,0-1,0 1,0 0,0 0,0 0,0 0,0 0,0 1,0-1,-1 1,1-1,0 1,0-1,0 1,-1 0,1 0,0 0,-1 0,1 0,0 1,-1-1,0 0,1 1,-1-1,0 1,0-1,0 1,0-1,0 1,0 0,0 0,0 0,-1-1,1 1,-1 0,1 0,-1 0,0 0,0 0,0 0,0 0,0 0,0 0,0 0,-1-1,0 2,-20 94,19-93,-3 14,3-4</inkml:trace>
  <inkml:trace contextRef="#ctx0" brushRef="#br0" timeOffset="14917.6">12475 509,'-10'8,"1"1,-1 0,1 0,1 1,0 0,0 1,1-1,1 2,0-1,0 0,1 1,0 0,1 1,1-1,0 1,0-1,2 1,-1 1,3-11,-1 0,1 0,0-1,0 1,1-1,-1 1,0-1,1 1,-1-1,1 0,0 0,0 0,0 0,0 0,0 0,0 0,1-1,-1 1,0-1,1 0,-1 1,1-1,0 0,-1-1,1 1,0 0,0-1,-1 1,1-1,0 0,0 0,2-1,91-14,-88 13,0-1,0 1,-1-2,1 1,-1-1,0 0,0 0,0-1,-1 0,0 0,0-1,0 0,0 0,-1 0,0-1,0 1,-1-1,0 0,0-1,-1 1,1-1,-2 1,1-1,-1 0,0 0,-1 0,0 0,0 0,-1-1,0 1,0 0,-1 0,0 0,0 0,-3-8,0 12,1 0,-1 0,0 0,0 1,-1-1,1 1,-1 0,1 0,-1 1,0-1,0 1,0 0,0 0,-1 1,1 0,-1 0,1 0,0 0,-1 1,1 0,-1 0,1 1,-1-1,-3 2,6-2,-22 1</inkml:trace>
  <inkml:trace contextRef="#ctx0" brushRef="#br0" timeOffset="19721.163">12786 509,'103'-17,"-101"18,0 0,0 1,-1-1,1 0,0 1,-1 0,1-1,-1 1,0 0,1 0,-1-1,0 1,0 0,0 0,-1 0,1 1,0-1,-1 0,1 0,-1 0,0 0,0 1,0-1,0 0,0 0,0 0,0 1,-1-1,1 0,-1 0,0 0,1 0,-1 0,0 26,0-23,1 0,0 0,1-1,-1 1,1 0,0 0,0-1,0 1,1 0,0-1,0 0,0 1,0-1,1 0,-1 0,1 0,0 0,0 0,1-1,-1 0,1 1,0-1,0-1,0 1,0 0,0-1,0 0,1 0,-1 0,1-1,-1 1,1-1,0 0,0 0,-1-1,1 0,0 1,0-2,0 1,4-1,4-5,0-1,-1 0,0 0,0-1,-1-1,0 0,0 0,-1-1,-1-1,1 0,-2 0,1-1,-2 0,1 0,-2 0,0-1,0 0,0-4,3-45,-14 61,1 6</inkml:trace>
  <inkml:trace contextRef="#ctx0" brushRef="#br0" timeOffset="20223.534">13350 650,'20'-20,"52"-71,-37 22,-33 119,-1-44,1-1,0 1,0-1,1 1,0-1,0 0,0 0,0 0,1 0,0-1,0 1,0-1,0 0,1 0,0-1,-1 1,1-1,1 0,-1-1,0 1,1-1,-1 0,1 0,0-1,0 1,-1-1,1-1,0 1,0-1,0 0,0 0,0-1,0 1,0-1,-1-1,1 1,0-1,-1 0,1 0,-1-1,0 0,2-1,9-5,0-1,-1 0,0-1,-1-1,0-1,-1 0,-1 0,0-1,0-1,4-9,5-40,-19 42</inkml:trace>
  <inkml:trace contextRef="#ctx0" brushRef="#br0" timeOffset="20539.022">14253 0,'0'20,"0"29,0 12,0 1,0-6,0-8,0-7,0-6,0-3,0-4,0 0,0-1,0-1,0 1,0 1,-5-5,-1-11,0-8</inkml:trace>
  <inkml:trace contextRef="#ctx0" brushRef="#br0" timeOffset="20788.392">13999 255,'44'10,"42"3,16-1,1-2,-8-8,-15-4,-16-2,-19 0</inkml:trace>
  <inkml:trace contextRef="#ctx0" brushRef="#br0" timeOffset="23859.121">14902 255,'-17'255,"14"-246,1 1,0-1,1 1,0-1,0 1,1-1,0 1,1 0,0-1,0 1,1-1,0 0,1 1,0-1,0 0,1 0,2 1,-5-8,1-1,-1 1,1-1,-1 1,1-1,0 0,0 0,0 0,0 0,0 0,0 0,0 0,0-1,0 1,0-1,0 0,0 1,0-1,0 0,1 0,-1 0,0-1,0 1,0 0,0-1,0 0,0 1,0-1,0 0,0 0,0 0,0 0,0 0,-1-1,1 1,0 0,-1-1,1 0,60-62,-37 30,-2-1,-2-2,-1 0,-2-1,-1-1,-2-2,-8 27,-3 20,-4 28,0-27,-2 506,1-492,0 0,-1-1,-1 1,-1 0,0-1,-2 0,0 0,-2-1,0 1,-1-2,-1 1,0-1,-10 10,-44 19,63-46,-1 0,0 0,0 0,0-1,0 1,0-1,1 1,-1-1,0 0,0 0,0 1,0-1,0-1,0 1,0 0,0 0,0-1,0 1,0-1,0 0,0 0,1 1,-1-1,0 0,1 0,-1-1,0 1,1 0,-1 0,1-1,0 1,-1-1,1 1,0-1,0 0,0 0,0-1,-2-9,0-1,2 1,-1-1,2 1,0-1,0 1,1-1,1 0,0 1,0 0,1-1,1 1,0 1,1-1,0 0,1 1,4-6,3-13,24-54,-26 59</inkml:trace>
  <inkml:trace contextRef="#ctx0" brushRef="#br0" timeOffset="24308.308">15523 396,'0'5,"0"6,-5 1,-1 4,4-1,4-8,0-5</inkml:trace>
  <inkml:trace contextRef="#ctx0" brushRef="#br0" timeOffset="24669.926">15608 650,'-10'10,"2"2,-2 0,0 3,-3-2,-4-2,0 1,5-6,3-5</inkml:trace>
  <inkml:trace contextRef="#ctx0" brushRef="#br0" timeOffset="28223.406">1 1214,'552'-46,"-290"23,-122 11,0 5,78 9,-61 0,210-13,194-24,-286 22,63 14,-116 0,743-1,-729-29,-11 1,1 0,575 29,-106-1,-344 28,71-29,-99-27,-75 46,-142-9,-1-4,73-6,-43-1,1268 2,-1034-27,536 26,-510-27,-223 27,142-10,-141-2,0 7,2 8,-40-1,172-31,220 31,-331-28,284 26,-255 2,-27 26,55-28,-110-25,110 25,-83 28,26-26,-171-1</inkml:trace>
</inkml:ink>
</file>

<file path=ppt/ink/ink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58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1,'-4'5,"-1"0,1 0,0 0,1 0,-1 1,1 0,0-1,1 1,-1 0,1 1,0-1,1 0,0 1,0-1,0 0,1 1,-1-1,2 1,-1-1,1 1,0-1,0 1,1-1,-1 1,1 8,6 111,-5 1,-7 39,-42 37,9-68,35-123</inkml:trace>
  <inkml:trace contextRef="#ctx0" brushRef="#br0" timeOffset="290.664">1 538,'38'-15,"18"-4,4-4,-3 1,-7 6,-12 0,-7 2,-5 5,-6-2,-2 1,-4 3</inkml:trace>
  <inkml:trace contextRef="#ctx0" brushRef="#br0" timeOffset="767.632">566 58,'0'678,"-1"-675,0 0,0 1,1-1,-1 0,1 1,0-1,0 1,0-1,0 0,1 1,0-1,-1 0,1 1,0-1,0 0,1 0,-1 0,1 0,-1 0,1 0,0 0,0 0,1-1,-1 1,0-1,1 0,-1 1,1-1,0 0,0-1,0 1,0 0,0-1,0 0,0 1,1-1,-1-1,0 1,1 0,2-1,2-3,-1-1,0-1,1 0,-1 0,-1 0,1-1,-1 0,0 0,0 0,-1-1,4-5,0 1,52-43,-59 54,-1-1,0 0,1 0,-1 1,1-1,-1 1,1-1,-1 1,1 0,0-1,-1 1,1 0,-1 0,1 0,0 0,-1 0,1 1,-1-1,1 0,-1 1,1-1,-1 1,1 0,-1-1,1 1,-1 0,0 0,1 0,-1 0,0 0,0 0,0 0,0 0,0 1,0-1,0 0,0 1,0-1,-1 0,1 1,-1-1,1 1,-1-1,1 1,-1-1,0 1,0 0,1 0,16 108,-11-84</inkml:trace>
  <inkml:trace contextRef="#ctx0" brushRef="#br0" timeOffset="1240.21">1101 819,'13'0,"0"-1,0 0,0-1,0 0,0-1,-1 0,1-1,-1-1,0 0,-1 0,1-1,-1-1,0 0,0 0,3-5,-11 10,-1 1,1-1,-1-1,1 1,-1 0,0 0,0-1,0 1,-1-1,1 0,-1 1,1-1,-1 0,0 0,0 0,0 0,0 0,-1 0,1 0,-1 0,0-1,0 1,0 0,0 0,0 0,-1 0,0 0,1 0,-1 0,0 0,0 0,-1 0,1 0,-1 0,1 1,-1-1,0 1,0-1,0 1,0 0,0-1,-1 1,1 0,-2 0,-4 2,1 0,-1 0,1 1,0 0,-1 0,1 1,0 0,0 0,0 1,0 0,0 0,1 1,-1 0,1 0,0 0,0 1,1 0,-6 5,2-1,1 0,-1 0,1 1,1 0,0 0,0 1,1 0,1 1,-5 10,9-19,-1 1,1 0,0 0,0-1,0 1,1 0,0 0,-1 0,1 0,0 0,1 0,-1 0,1 0,0 0,0-1,0 1,0 0,1 0,-1-1,1 1,0-1,0 1,0-1,1 0,-1 0,1 0,0 0,0-1,0 1,0-1,0 1,2 0,7 1,-1 0,1 0,0-1,1-1,-1 0,0-1,1 0,-1-1,0 0,1-1,-1-1,0 0,0 0,0-1,0-1,0 0,0 0,-1-2,8-3,-1 0</inkml:trace>
  <inkml:trace contextRef="#ctx0" brushRef="#br0" timeOffset="1657.072">1441 904,'153'-217,"-136"211,-12 34,-2-10,-2-15,0 1,1-1,-1 0,1 1,-1-1,1 0,0 0,0 0,1 0,-1 0,1-1,-1 1,1-1,0 1,0-1,0 0,0 0,0 0,1-1,-1 1,0-1,1 0,-1 0,1 0,0 0,-1-1,1 1,0-1,-1 0,1 0,0 0,-1-1,2 1,4-2,1 0,-1 0,0-1,0 0,0 0,0-1,-1 0,0-1,1 0,-2 0,1-1,3-3,1-1,-1-2,1 0,-2 0,0-1,0 0,-1 0,-1-1,0-1,-1 1,-1-1,0 0,-1-2,-1-4</inkml:trace>
</inkml:ink>
</file>

<file path=ppt/ink/ink6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37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436,'-271'1,"142"25,130-26,0 0,0 1,-1-1,1 1,0-1,0 1,-1-1,1 1,0 0,-1-1,1 1,-1 0,1-1,-1 1,1 0,-1 0,1 0,-1-1,0 1,0 0,1 0,-1 0,0 0,0 0,0-1,0 1,0 0,0 0,0 0,0 0,0 0,0 0,-1 0,1-1,0 1,-1 0,1 0,0 0,-1-1,1 1,-1 0,1 0,-1-1,1 1,-1 0,0-1,1 1,-1-1,0 1,0-1,1 1,-1-1,0 1,0-1,0 0,0 1,1-1,-1 0,0 0,0 0,0 0,0 0,0 0,0 0,0 0,0 0,131 47,11-19,-135-27,0-1,0 1,0 0,-1 0,1 0,0 1,-1-1,1 1,-1 1,0-1,1 1,-1 0,-1 0,1 1,0-1,0 1,-5-1,0-1,0 1,-1-1,1 1,-1-1,1 0,-1 1,0-1,1 0,-1 0,-1 1,1-1,0 0,0 0,-1 0,1 0,-1 0,0-1,1 1,-1 0,0-1,0 1,0-1,0 0,0 0,0 1,-1-1,1-1,0 1,-1 0,1 0,0-1,-1 0,1 1,-1-1,-1 0,-2 2,-312 134,285-123,1 1,1 2,1 1,0 1,1 1,1 2,-3 4,29-23,1-1,-1 1,1-1,0 1,0 0,-1-1,1 1,0 0,0 0,1 0,-1 0,0 0,1 0,-1 0,1 0,0 0,-1 0,1 0,0 0,0 0,0 0,1 0,-1 0,0 0,1 0,-1 0,1 0,0 0,0 0,0 0,0 0,0-1,0 1,0 0,0-1,1 1,-1-1,1 1,1 0,70 46,-48-42,-1-1,1-2,0 0,0-1,0-2,1 0,17-4,23 2,140 0,-183-3,-5-1</inkml:trace>
  <inkml:trace contextRef="#ctx0" brushRef="#br0" timeOffset="3419.747">1496 549,'-170'404,"110"-301,60-103,0-1,0 1,0-1,0 0,0 1,0-1,0 1,-1-1,1 1,0-1,-1 1,1-1,0 1,-1 0,1-1,0 1,-1-1,1 1,-1 0,1-1,0 1,-1 0,1-1,-1 1,1 0,-1 0,0-1,1 1,-1 0,1 0,-1 0,1 0,-1 0,1 0,-1 0,0 0,1 0,-1 0,1 0,-1 0,1 0,-1 1,1-1,-1 0,1 0,-1 1,1-1,-1 0,1 1,-1-1,1 0,-1 1,1-1,0 0,-1 1,1-1,0 1,-1-1,1 1,0-1,0 1,-1-1,1 1,0-1,0 1,0 0,2-46,10 9,1 0,2 0,2 1,1 1,1 1,2 1,1 1,12-12,12-20,-42 56,-2 3,0 1,-1 0,1 0,0 0,0 1,1-1,-1 0,0 1,1 0,0-1,0 1,-1 0,1 0,0 1,0-1,1 1,0-1,-2 3,-1 0,1 0,-1 0,0 0,0 1,0-1,1 0,-1 1,-1-1,1 1,0-1,0 1,0 0,-1-1,1 1,-1 0,0-1,1 1,-1 0,0 0,0-1,0 1,0 0,0 0,0-1,-1 1,2 1,-4 261,3-263,-1 0,1 0,0 0,-1 0,1 0,0 1,0-1,0 0,0 0,0 0,0 0,0 0,0 0,1 0,-1 1,0-1,1 0,-1 0,1 0,-1 0,1 0,-1 0,1-1,0 1,-1 0,1 0,0 0,0 0,0-1,0 1,-1 0,1-1,0 1,0-1,0 1,0-1,0 1,1-1,-1 0,0 0,0 1,0-1,0 0,0 0,0 0,0 0,0 0,1 0,-1-1,0 1,0 0,0 0,0-1,0 1,0-1,0 1,0-1,0 1,0-1,0 0,0 0,-1 1,1-1,0 0,0 0,-1 0,1 0,0 0,-1 1,1-2,94-131,43-68,-71 99,-67 103,0-1,0 1,0-1,0 1,0-1,0 1,0-1,0 1,1-1,-1 1,0-1,0 1,1-1,-1 1,0-1,1 0,-1 1,0-1,1 0,-1 1,1-1,-1 0,0 1,1-1,-1 0,1 0,-1 0,1 1,-1-1,1 0,-1 0,1 0,-1 0,1 0,-1 0,1 0,-1 0,1 0,-1 0,1 0,-1 0,1 0,-1-1,1 1,-1 0,1 0,-1-1,1 1,-1 0,0 0,1-1,-1 1,1 0,-1-1,0 1,1-1,-5 50,-51 198,29-78,19-142,0-3</inkml:trace>
  <inkml:trace contextRef="#ctx0" brushRef="#br0" timeOffset="3917.415">2061 859,'-228'271,"208"-248,10-11,20-26,140-163,-23 42,-127 135,1-1,-1 1,0-1,1 0,-1 1,1-1,-1 1,1 0,-1-1,1 1,-1-1,1 1,-1 0,1-1,0 1,-1 0,1 0,0-1,-1 1,1 0,-1 0,1 0,0 0,-1 0,1 0,0 0,-1 0,1 0,0 0,-1 0,1 0,0 1,-1-1,1 0,0 0,-1 1,1-1,-1 1,1-1,-1 0,1 1,-1-1,1 1,-1-1,1 1,-1-1,0 1,1-1,-1 1,1 0,9 39,-7-23,37 171,-38-163</inkml:trace>
  <inkml:trace contextRef="#ctx0" brushRef="#br0" timeOffset="4168.072">1891 1113,'39'-4,"16"-3,5 1,-8 1</inkml:trace>
  <inkml:trace contextRef="#ctx0" brushRef="#br0" timeOffset="12068.895">0 775,'0'-22,"1"0,1 0,1 1,1-1,1 1,1-1,0 2,2-1,7-13,-14 32,23-52,3 1,1 2,29-38,-24 42,-27 36,0 0,1 0,0 1,1-1,0 1,1 1,0 0,0 0,1 1,0 0,1 1,-1 0,2 0,-1 1,0 1,1 0,7-2,106-16,-118 21,0 0,0 1,1-1,-1 2,0-1,1 1,-1 0,1 0,-1 1,0 0,1 0,-1 1,0 0,0 0,0 1,0 0,-1 0,1 0,-1 1,4 2,-10-6,-1 1,1-1,-1 0,1 0,0 0,-1 0,1 0,0 1,-1-1,1 0,0 0,-1 0,1 1,0-1,-1 0,1 1,0-1,0 0,0 1,-1-1,1 0,0 1,0-1,0 0,0 1,-1-1,1 0,0 1,0-1,0 1,0-1,0 0,0 1,0-1,0 1,0-1,0 0,0 1,0-1,1 1,-1-1,0 0,0 1,0-1,0 0,1 1,-1-1,0 0,0 1,1-1,-1 0,-40-7,-183-100,222 106,0 1,0-1,0 1,-1 0,1 0,0 0,0-1,0 1,0 0,0 0,0 0,0 1,0-1,-1 0,1 0,0 1,0-1,0 0,0 1,0-1,0 1,0-1,0 1,1 0,-1-1,0 1,0 0,0 0,1 0,-1-1,0 1,1 0,-1 0,1 0,-1 0,1 0,-1 0,1 0,0 0,-1 0,1 1,0-1,0 0,0 1,-4 56,4-50,8 133,-8-140,1 0,-1 0,1 0,-1 0,1 0,-1 0,1 0,0-1,0 1,-1 0,1 0,0 0,0-1,0 1,0 0,0-1,0 1,0-1,0 1,0-1,0 0,0 1,0-1,0 0,1 0,-1 0,0 0,0 0,0 0,0 0,0 0,1 0,-1 0,0-1,0 1,0 0,0-1,0 1,0-1,0 1,0-1,0 0,0 1,0-1,0 0,49-36,-43 31,97-59,-103 65,0 0,0-1,0 1,1 0,-1 0,0-1,0 1,0 0,0 0,0 0,0 0,0 1,1-1,-1 0,0 0,0 1,0-1,0 1,0-1,0 1,0-1,0 1,0-1,0 1,-1 0,1 0,0-1,0 1,0 0,-1 0,1 0,-1 0,1 0,-1 0,1 0,-1 0,1 0,-1 0,0 0,1 0,-1 0,0 0,0 1,0-1,0 0,0 0,0 0,0 0,-1 0,1 0,0 1,-4 13</inkml:trace>
</inkml:ink>
</file>

<file path=ppt/ink/ink6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8,'-10'5,"3"1,1-4,7-9,-2-1,0 4,-5 3,-6 6,3 3,9 0,8-1,9-3,0-1</inkml:trace>
</inkml:ink>
</file>

<file path=ppt/ink/ink6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0,'-9'10,"-4"7,5 2,5-8,7-6,7-3,-2-2,-8-2,1 1,0-1</inkml:trace>
</inkml:ink>
</file>

<file path=ppt/ink/ink6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1 378,'5'0,"6"0,6 0,6 0,2 0,3 0,1 0,0 0,1 0,-1 0,0 0,0 0,-1 0,1 0,-11 0,-7 0</inkml:trace>
  <inkml:trace contextRef="#ctx0" brushRef="#br0" timeOffset="373.129">1 604,'19'0,"16"0,7 0,-4-4,-3-3,-3 1,-2 2,-2 0,0 2,-1 1,1 0,0 1,-5 1</inkml:trace>
  <inkml:trace contextRef="#ctx0" brushRef="#br0" timeOffset="879.797">989 68,'0'454,"-25"-322,21-135,4-8</inkml:trace>
  <inkml:trace contextRef="#ctx0" brushRef="#br0" timeOffset="1282.915">651 97,'16'-12,"0"1,1 0,0 1,1 1,0 1,1 1,0 0,0 2,0 0,1 1,-1 1,1 0,0 2,0 0,0 2,0 0,-1 1,13 3,53-3,111-1,-194-1,0 0,-1 0,1 0,0 0,0 0,-1 0,1 1,0-1,-1 1,1-1,-1 1,1 0,0-1,-1 1,1 0,-1 0,0 0,1 0,-1 0,0 1,1-1,-1 0,0 1,0-1,0 0,0 1,0 0,-1 9</inkml:trace>
  <inkml:trace contextRef="#ctx0" brushRef="#br0" timeOffset="1650.126">565 831,'29'-15,"29"-9,8-1,0 4,-9 1,-3 4,-6 4,-7 4,-5 4,-4-2,-3 0,-1 0,-1 2,0 2,0 0,0-3,1-1,-5 0</inkml:trace>
  <inkml:trace contextRef="#ctx0" brushRef="#br0" timeOffset="2496.358">1441 520,'-178'361,"164"-333,11-19,12-18,150-212,39 33,-198 187,1 0,-1 0,1 0,0 0,-1 0,1 0,0 1,0-1,0 0,-1 0,1 1,0-1,0 1,0-1,0 1,0-1,0 1,0-1,0 1,0 0,1 0,-1 0,0-1,0 1,0 0,0 0,0 0,0 1,0-1,0 0,1 0,-1 1,0-1,0 0,0 1,0-1,0 1,0 0,-1-1,1 1,0-1,0 1,0 0,0 0,-1 0,1 0,0-1,-1 1,1 0,-1 0,1 0,-1 0,1 0,-1 0,0 1,9 64,18 165,-27-229,0 1,0 0,-1-1,1 0,-1 1,1-1,-1 1,0-1,0 0,0 1,0-1,-1 0,1 0,0 0,-1 0,0 0,1 0,-1 0,0-1,0 1,0 0,0-1,0 0,0 1,-1-1,1 0,0 0,0 0,-1-1,1 1,-1-1,1 1,-1-1,1 0,-1 0,1 0,-1 0,1 0,-1 0,1-1,-3 0,-5-1,1 0,-1-1,1 0,0 0,0-1,0-1,0 1,1-1,-1-1,-1-2,-92-93,88 89</inkml:trace>
  <inkml:trace contextRef="#ctx0" brushRef="#br0" timeOffset="5503.86">2146 40,'-7'1,"-1"-1,1 2,0-1,-1 1,1 0,0 0,0 1,1 0,-1 0,0 1,1 0,0 0,0 0,0 1,1 0,-1 0,1 0,0 1,1 0,-1 0,1 0,0 0,1 1,0-1,0 1,0 0,0 0,1 0,0 5,-60 247,60-246,0-1,1 1,1 0,0 0,0-1,1 1,1 0,1 0,-1-1,2 0,0 1,0-1,1-1,1 1,0-1,0 0,1 0,1 0,0-1,0-1,1 1,0-1,0-1,1 1,0-2,1 1,0-2,0 1,6 1,3-5,0-1,0 0,1-2,-1 0,0-2,0 0,0-1,0-1,0-1,-1 0,0-2,0 0,0-1,3-4,-2 5,0-2,-1-1,0 0,-1-2,0 0,-1 0,-1-2,1 0,-2-1,0-1,-1 0,-1-1,0 0,-2-1,0-1,0 0,-2 0,0-1,-2 0,5-18,-10 30,-1-1,0 1,-1-1,0 0,0 1,-1-1,0 0,0 1,-1-1,0 1,0-1,-1 1,0 0,-1 0,0 0,0 1,-1-1,0 1,0 0,0 0,-1 1,0 0,-2-2,-6-4,1 1,-2 0,1 1,-2 0,1 1,-1 1,-1 1,1 0,-1 1,-15-3,13 5,0 1,0 1,0 1,0 0,0 2,0 0,0 1,0 1,1 1,-1 0,1 1,0 1,0 1,0 1,1 1,1 0,-1 1,1 0,1 1,0 1,1 1,-2 2,-6 11</inkml:trace>
  <inkml:trace contextRef="#ctx0" brushRef="#br0" timeOffset="5969.885">1920 491,'111'-50,"-95"41,0 0,1 1,0 0,0 2,1 0,-1 1,1 0,1 2,-1 0,11 0,-24 4,-1 0,0 1,1-1,-1 1,0 0,0 0,0 0,0 1,0-1,-1 1,1 0,-1 0,1 0,-1 1,0-1,-1 1,1 0,-1-1,1 1,-1 0,0 1,0-1,-1 0,1 2,24 37,-18-36,0-1,0 0,1 0,0-1,0 0,0 0,1-1,-1 0,1-1,0 0,0-1,0 0,0-1,0 1,0-2,1 0,-1 0,0-1,0 0,1 0,-1-2,0 1,-1-1,7-3,-2-5,-17 7</inkml:trace>
</inkml:ink>
</file>

<file path=ppt/ink/ink6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0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57 113,'5'5,"6"2,6-1,5-1,4-1,2-2,1-1,0 4,0 1,1 0,-1-1,0-2,-1-1,0-1,-4-6,-7-1</inkml:trace>
  <inkml:trace contextRef="#ctx0" brushRef="#br0" timeOffset="261.889">0 367,'39'-4,"16"-3,5 1,-3 2,-7 0,-7 2,-11 1</inkml:trace>
  <inkml:trace contextRef="#ctx0" brushRef="#br0" timeOffset="832.258">226 0,'42'59,"-25"-41,130 127,-146-140,0-1,0 1,0 0,-1 0,0 0,0-1,0 1,0 0,-1 0,0 0,0-1,0 1,0 0,-1-1,0 1,0-1,0 1,-1-1,1 0,-1 0,0 0,0-1,0 1,-1-1,1 1,-1-1,0 0,0 0,0-1,0 1,0-1,0 0,-2 0,-8 10,-15 12,3-4,1 2,1 0,1 2,2 0,-17 24,29-30,7-5</inkml:trace>
</inkml:ink>
</file>

<file path=ppt/ink/ink6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0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31 311,'-2'2,"0"-1,1 1,-1 0,0 0,1 0,-1 0,1 0,0 0,-1 0,1 1,0-1,1 0,-1 1,0-1,1 0,-1 1,1-1,-1 1,1-1,0 3,0-2,-9 247,11-154,10-1,-12-93,1 0,0 1,0-1,0 0,0 1,0-1,0 0,1 0,-1 0,1 0,0 0,-1 0,1-1,0 1,0-1,0 1,0-1,0 1,1-1,-1 0,0 0,1 0,-1-1,0 1,1 0,-1-1,1 0,-1 1,1-1,-1 0,1 0,-1 0,1-1,-1 1,1-1,0 0,14-5,0-1,0 0,-1-2,0 0,0 0,-1-2,-1 0,0-1,0 0,-1-1,-1 0,0-1,-1 0,0-1,-1-1,2-5,-12 22,0 0,0 0,0-1,0 1,0 0,0 0,1 0,-1 0,0-1,1 1,-1 0,0 0,1-1,-1 1,1 0,-1-1,1 1,-1 0,1-1,-1 1,1-1,0 1,-1-1,1 1,0-1,-1 1,1-1,0 0,0 1,0-1,-1 0,1 0,0 1,0-1,0 0,0 0,-1 0,1 0,0 0,0 0,0 0,0-1,-1 1,1 0,0 0,0-1,0 1,-1 0,1-1,0 1,-1-1,1 1,0-1,-1 1,1-1,0 1,-1-1,1 0,-1 1,1-1,-1 0,0 0,1 1,-1-1,0 0,1 0,-1 0,0 1,0-1,1-1,9 39,-8-27,0 1,1 0,0-1,1 0,0 1,1-2,0 1,0 0,1-1,1 0,-1 0,1-1,1 0,0 0,-5-6,0 0,0 0,0-1,0 1,0-1,0 0,1 0,-1 0,0 0,1-1,-1 1,1-1,-1 0,1 0,-1 0,0-1,1 1,-1-1,1 1,-1-1,0 0,0-1,0 1,1-1,-1 1,0-1,-1 0,1 0,0 0,2-2,66-82,-52 54,-2-1,-1 0,-1-1,-2-1,-1 0,-3-1,0 0,-2-3,-6 35,-1 1,1-1,-1 0,0 0,0 0,0 0,-1 1,0-1,1 0,-1 0,0 1,-1-1,1 1,-1-1,0 1,1-1,-3-1,-8-7</inkml:trace>
  <inkml:trace contextRef="#ctx0" brushRef="#br0" timeOffset="385.034">1019 1,'-40'155,"24"-61,16-92,0 1,0 0,1-1,-1 1,1 0,-1-1,1 1,0-1,0 1,0-1,0 1,1-1,-1 0,1 0,-1 1,1-1,0 0,0 0,0-1,0 1,0 0,0-1,0 1,0-1,1 0,-1 1,1-1,-1-1,1 1,-1 0,1 0,2-1,125-8,-91 0,-19 7,-7 3</inkml:trace>
  <inkml:trace contextRef="#ctx0" brushRef="#br0" timeOffset="665.613">793 565,'57'-10,"25"-7,2-2,-8 4,-12 3,-12 4,-11 4,-6 2,-10 6,-9 2</inkml:trace>
  <inkml:trace contextRef="#ctx0" brushRef="#br0" timeOffset="1165.528">934 706,'24'-1,"-15"0,0 0,1 1,-1 0,1 0,-1 1,0 1,1-1,-1 1,0 1,0 0,0 0,-1 0,1 1,-1 1,1 0,-8-2,0-1,0 1,0 0,-1 0,1 0,-1-1,0 1,0 0,0 0,0 0,-1 0,1 0,-1-1,1 1,-1 0,0 0,0-1,0 1,0-1,-1 1,1-1,-1 1,0-1,1 0,-1 0,0 1,0-1,0-1,-1 1,1 0,0-1,-1 1,1-1,-1 1,0-1,1 0,-1 0,0 0,-7 7,-4 2,7-5,0-1,0 2,0-1,1 1,-1 0,1 0,1 1,-1-1,1 1,0 1,1-1,0 1,0 0,0-1,-1 8,5-13,0 0,0-1,0 1,1 0,-1-1,0 1,1-1,-1 1,1-1,0 1,-1-1,1 1,0-1,0 0,0 1,0-1,0 0,0 0,0 0,1 0,-1 0,0 0,1 0,-1 0,0 0,1-1,-1 1,1 0,-1-1,1 0,0 1,-1-1,1 0,-1 0,1 1,0-1,-1-1,1 1,1 0,65-9,79-50,-129 50</inkml:trace>
</inkml:ink>
</file>

<file path=ppt/ink/ink6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5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0,2 0,1 0,0 0,1 0,-1 0,0 0,-5 0</inkml:trace>
</inkml:ink>
</file>

<file path=ppt/ink/ink6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6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0,'-6'158,"9"-109,0 245,-5-274,-1 1,0 0,-2-1,0 0,-2 0,0 0,-1-1,-1 0,0 0,-2-1,0 0,-1-1,-1-1,-1 1,14-17,0 0,0-1,0 1,0 0,0-1,-1 1,1 0,0 0,0-1,0 1,0 0,0-1,-1 1,1 0,0 0,0-1,0 1,-1 0,1 0,0 0,-1-1,1 1,0 0,0 0,-1 0,1 0,0 0,-1 0,1 0,0-1,-1 1,1 0,0 0,0 0,-1 0,1 0,0 0,-1 0,1 1,0-1,-1 0,1 0,0 0,12-33,-2 16</inkml:trace>
  <inkml:trace contextRef="#ctx0" brushRef="#br0" timeOffset="433.21">384 142,'-236'197,"234"-196,0 0,0 1,0 0,0-1,0 1,0 0,0 0,1 0,-1 0,1 0,-1 1,1-1,0 0,0 1,0-1,0 1,0-1,0 1,1-1,-1 1,1 0,0-1,0 1,0 0,0-1,0 1,1-1,-1 1,1 0,0-1,-1 1,1-1,0 1,1-1,-1 0,0 0,1 1,-1-1,1 0,0 0,-1 0,1 0,1 0,89 70,-63-50,-23-19,0 1,0-1,0 2,0-1,-1 1,1-1,-1 1,-1 1,1-1,-1 1,0 0,0 0,0 0,-1 0,0 1,0-1,-1 1,0 0,1 4,-4 6</inkml:trace>
  <inkml:trace contextRef="#ctx0" brushRef="#br0" timeOffset="1151.767">779 86,'-6'-3,"0"1,1 0,-1 0,0 1,-1 0,1 0,0 0,0 1,0-1,-1 2,1-1,0 1,0 0,0 0,0 0,0 1,0 0,0 0,0 1,1 0,-1 0,1 0,0 0,0 1,0 0,-3 3,0-2,-102 83,108-85,1-1,0 0,-1 1,1 0,0-1,0 1,1-1,-1 1,0 0,1 0,0 0,0-1,-1 1,2 0,-1 0,0-1,1 1,-1 0,1 0,0-1,-1 1,2 0,-1-1,0 1,0-1,1 1,-1-1,1 0,0 0,0 0,0 0,0 0,0 0,0 0,0 0,0-1,1 0,-1 1,1-1,-1 0,1 0,0 0,-1 0,1-1,0 1,0-1,-1 1,3-1,37 9,-31-8,-1 0,1 1,-1 0,0 0,0 2,0-1,0 1,0 0,-1 1,1 0,-1 1,-1 0,1 0,-1 1,0 0,0 0,-1 1,2 3,-5-5,1 0,-2 1,1 0,0 0,-1 0,-1 0,1 1,-1-1,0 1,-1-1,0 1,0 0,0 0,-1-1,0 1,-1 0,0 0,0-1,-1 1,0-1,0 1,0-1,-1 0,0 1,-1-1,0-1,0 1,-5 5,-1 0,-2-1,1 0,-1-1,-1 0,0-1,-1 0,1-2,-1 1,-12 3,20-8,0-1,0 0,-1 0,1 0,-1-1,1 0,-1 0,0-1,1 0,-1 0,0 0,1-1,-1 0,1 0,-1-1,1 0,0 0,-1-1,1 1,0-1,0 0,1-1,-1 0,-1-1,5 3,0 0,-1-1,1 1,0-1,0 1,0-1,0 0,1 0,-1 1,1-1,0 0,0-1,0 1,0 0,0 0,1 0,0-1,-1 1,1 0,0 0,0-1,1 1,-1 0,1 0,0-1,0 1,0 0,0 0,0 0,1 0,-1 0,1 0,0 1,2-3,81-80,2 42,-61 33</inkml:trace>
</inkml:ink>
</file>

<file path=ppt/ink/ink6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0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0,6 0,2 0,3 0,1 0,0 0,1 0,-1 0,-5 0</inkml:trace>
</inkml:ink>
</file>

<file path=ppt/ink/ink6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0,'-5'8,"1"-1,1 1,-1-1,2 1,-1 0,1 0,0 0,0 0,1 1,0-1,1 0,-1 1,2-1,0 3,-2 5,2 487,-1-491</inkml:trace>
  <inkml:trace contextRef="#ctx0" brushRef="#br0" timeOffset="467.429">312 142,'-58'42,"2"3,1 1,-8 14,61-59,-1 1,1-1,0 1,0 0,0-1,0 1,0 0,0 0,0 0,1 1,-1-1,1 0,0 1,-1-1,1 0,0 1,1 0,-1-1,0 1,1-1,-1 1,1 0,0 0,0-1,0 1,0 0,0-1,1 1,-1 0,1-1,0 1,-1-1,1 1,1-1,-1 1,0-1,0 1,1-1,0 0,-1 0,1 0,0 0,1 1,67 31,-61-32,0 1,0 0,-1 1,1 0,-1 0,0 1,-1 0,1 0,-1 1,0 0,0 0,0 0,-1 1,0 0,-1 1,0-1,2 3,-6-7,-1-1,1 1,0-1,-1 1,1 0,-1-1,0 1,0-1,0 1,0 0,0-1,0 1,-1 0,0-1,1 1,-1-1,0 1,0-1,0 0,-1 1,1-1,-9 12</inkml:trace>
  <inkml:trace contextRef="#ctx0" brushRef="#br0" timeOffset="1084.411">566 311,'-5'9,"-1"-1,0-1,1 1,0 1,0-1,1 0,0 1,0 0,1 0,0 0,1 0,0 1,1-1,0 1,0-1,1 1,0-1,1 1,0-1,1 4,-2-11,1 0,0 0,0-1,1 1,-1 0,0-1,0 1,1-1,-1 0,1 1,-1-1,1 0,0 0,0 0,-1 0,1 0,0 0,0 0,0-1,0 1,0-1,0 0,0 1,0-1,0 0,0 0,0 0,0 0,0 0,0-1,0 1,0-1,0 1,0-1,-1 0,1 0,1 0,67-40,-42 21,-2-1,-1-2,0 0,-2-2,0-1,8-14,-8 11,-20 60,-37 142,50-46,-13-118,0 0,0 1,-1 0,0-1,-1 1,0 0,-1 0,0 0,0 0,-1 0,0 0,-1-1,0 1,-1 0,1-1,-2 0,0 1,0-1,0-1,-1 1,-1-1,1 0,-1 0,-1 0,0 0,-63 36,68-43,-1 0,1 0,0-1,-1 1,1 0,-1-1,1 0,-1 1,1-1,-1 0,1 0,-1 0,1-1,0 1,-1-1,1 1,-1-1,1 0,0 0,-1 0,1 0,0 0,0 0,0-1,0 1,0-1,0 1,0-1,0 0,1 0,-1 0,0-6,0 1,1 0,0 0,1 0,0-1,0 1,0 0,1-1,0 1,0 0,1 0,0 0,0 0,1 0,0 0,0 1,0-1,1 1,0 0,0 0,1 0,-1 1,4-4,116-103,-96 91,41-19,-48 29</inkml:trace>
</inkml:ink>
</file>

<file path=ppt/ink/ink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19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57 142,'-1'0,"1"-1,0 1,-1 0,1-1,-1 1,1 0,-1-1,1 1,-1 0,1 0,-1 0,1-1,-1 1,1 0,-1 0,0 0,1 0,-1 0,1 0,-1 0,1 0,-1 0,1 0,-1 1,1-1,-1 0,0 0,1 0,-1 1,1-1,0 0,-1 0,1 1,-1-1,1 0,-1 1,1-1,0 1,-1-1,1 1,0-1,-1 1,1-1,0 1,0-1,-1 1,1-1,0 1,0-1,0 1,0-1,0 1,0-1,0 1,0-1,0 1,0 0,0-1,0 1,0 0,-5 39,5-40,-13 144,9-129,0-1,1 1,1-1,0 1,1 0,0 0,2 0,0 0,0-1,1 1,1 0,0-1,1 1,1-1,0 0,1-1,1 1,3 5,-7-16,1 0,-1 0,1 0,-1 0,1 0,0-1,0 1,0-1,0 0,1-1,-1 1,1-1,-1 1,1-1,-1-1,1 1,-1-1,1 0,0 0,-1 0,1 0,0-1,-1 0,1 0,-1 0,1 0,-1-1,0 0,0 0,1 0,2-2,7-4,1-1,-1 0,-1-1,0 0,0-1,-1-1,0 0,2-4,0-2,0 0,-2-2,0 1,-2-1,0-1,-1 0,0-4,36-72,-33 123,-10 0,-3-9,1-1,1 1,1-1,0 0,1 1,1-1,1 0,0 0,1-1,0 0,1 0,1 0,1 0,-5-10,0 1,0-1,0 0,1-1,0 1,0-1,0 0,0 0,0 0,1-1,0 0,0 0,0 0,0-1,0 0,0 0,1 0,-1-1,1 0,-1 0,1-1,-1 0,1 0,-1-1,1 1,-1-1,5-2,0 0,0 0,-1-1,1-1,-1 0,0 0,0-1,-1 0,0 0,0-1,0-1,-1 0,0 0,-1 0,1-1,3-7,85-152,-93 162,2-2,-1 1,-1-1,0 0,0 0,0 0,-1-1,0 1,-1-1,0 1,0-1,-1 1,0-1,-9-4,3 19</inkml:trace>
  <inkml:trace contextRef="#ctx0" brushRef="#br0" timeOffset="981.204">1468 170,'-29'6,"0"2,0 1,1 2,0 0,1 2,0 1,1 1,1 1,0 1,1 2,1 0,-15 17,34-32,0 1,0-1,0 1,1-1,-1 1,1 0,1 0,-1 0,1 1,-1-1,1 1,1-1,-1 1,1 0,0-1,0 1,1 0,0 0,0 0,0-1,1 1,0 0,0 0,0-1,1 1,0 0,0-1,0 0,0 1,1-1,0 0,0 0,1 0,-1-1,1 1,0-1,0 0,1 0,-1-1,1 1,0-1,0 0,0 0,0 0,6 1,-3-2,0 0,0-1,0 0,0-1,0 0,0 0,0 0,0-1,0-1,0 1,0-1,0-1,0 1,-1-1,1-1,-1 1,0-1,0-1,0 1,2-3,7-6,0-1,0 0,-1-2,-1 1,-1-2,0 0,3-7,92-185,-106 198,-10 31,4-7,0 1,1-1,1 0,0 1,1 0,1-1,0 1,1 0,0-1,1 1,0-1,1 1,1-1,0 0,1 0,0-1,1 1,1-1,-1 0,9 10,-11-17,-1 1,1-1,0 0,0 0,0 0,0-1,1 0,0 1,0-2,0 1,1 0,-1-1,1 0,-1-1,1 1,0-1,0 0,0 0,1-1,-1 0,0 0,1 0,-1-1,0 0,1 0,-1-1,0 0,1 0,4-2,-3-2,0-1,0 0,-1-1,0 0,0 0,0 0,-1-1,0 0,-1-1,0 1,0-1,-1 0,0 0,0 0,-1-1,0-1,10-22,52-153,-33 111,-32 75,0-1,1 1,-1 0,0-1,0 1,1 0,-1 0,0-1,0 1,1 0,-1 0,0-1,0 1,1 0,-1 0,0 0,1 0,-1-1,1 1,-1 0,0 0,1 0,-1 0,0 0,1 0,-1 0,0 0,1 0,-1 0,1 0,-1 0,0 0,1 1,-1-1,0 0,1 0,-1 0,0 0,1 1,-1-1,0 0,0 0,1 0,-1 1,0-1,1 0,-1 1,0-1,0 0,0 1,0-1,1 0,-1 1,0-1,0 0,0 1,0-1,0 0,0 1,0-1,0 0,0 1,0-1,0 1,0-1,0 0,0 1,0-1,0 0,0 1,3 30,-3-30,17 206,-14-196,0 1,0-1,1-1,1 1,0 0,0-1,1 0,0 0,1-1,0 0,1 0,0 0,0-1,3 2,-9-9,0 0,0 1,0-1,0 0,1 0,-1 0,1-1,-1 1,0-1,1 1,-1-1,1 0,-1 0,1 0,-1 0,1 0,-1 0,1-1,-1 1,1-1,-1 0,0 0,1 0,-1 0,0 0,0 0,0-1,0 1,0-1,0 1,0-1,0 0,0 0,-1 1,1-1,-1-1,0 1,1 0,-1 0,0-1,43-95,14-156,-58 253,0-1,0 1,0 0,0 0,0-1,1 1,-1 0,0 0,1 0,-1-1,1 1,-1 0,1 0,0 0,-1 0,1 0,0 0,0 0,0 0,0 1,0-1,0 0,0 0,0 1,0-1,0 1,0-1,0 1,0-1,1 1,-1-1,0 1,1 0,6 4</inkml:trace>
  <inkml:trace contextRef="#ctx0" brushRef="#br0" timeOffset="1401.771">2512 396,'20'-9,"-1"-1,0 0,0-2,-1 0,-1-1,0-1,-1-1,-1 0,0-1,-1 0,0-1,-2-1,0 0,-1-1,-1 0,0 0,-9 16,0 0,0 1,-1-1,1 0,0 1,-1-1,0 0,0 0,1 0,-2 1,1-1,0 0,0 0,-1 0,0 1,1-1,-1 0,0 1,-1-1,1 1,0-1,-1 1,1-1,-1 1,0 0,1 0,-1 0,0 0,0 0,-1 0,1 1,0-1,-1 1,1-1,-1 1,1 0,-1 0,0 0,1 0,-1 1,0-1,1 1,-1-1,0 1,0 0,0 0,1 0,-1 1,0-1,0 1,1-1,-1 1,-1 1,-11 5,0 1,0 0,1 2,0-1,1 2,0 0,1 0,0 1,0 1,2 0,-1 0,2 1,0 1,1-1,0 1,1 1,1 0,-3 8,4-16,0 0,1 1,0-1,0 1,1 0,0 0,0 0,1 1,1-1,-1 0,1 1,1-1,0 1,0-1,1 1,0-1,1 1,0-1,0 0,1 0,0 0,1 0,0 0,0-1,1 1,0-1,1-1,-1 1,2-1,-1 0,1 0,2 2,11-1,1 0,0-1,0-1,0-1,1-1,-1-1,1-1,0 0,0-2,0-1,0 0,7-3,-10 3,0-1,-1-1,1-1,-1 0,0-1,0-1,0-1,-1-1,9-5,-9 1</inkml:trace>
  <inkml:trace contextRef="#ctx0" brushRef="#br0" timeOffset="1967.379">3359 254,'24'-5,"27"-6,10-1,-1 1,-6 2,-2 4,-6 1,-5 3,-5 0,-9-3,-3-2,-3 0,2 2,0 1,2 1,1 1,-3-4,-7-1</inkml:trace>
  <inkml:trace contextRef="#ctx0" brushRef="#br0" timeOffset="2267.048">3443 480,'298'0,"-40"-52,-131 21,-105 29</inkml:trace>
  <inkml:trace contextRef="#ctx0" brushRef="#br0" timeOffset="5650.976">3754 0,'18'3,"-1"0,1 2,-1-1,0 2,0 0,-1 2,0-1,0 2,-1 0,0 1,0 1,-1 0,3 4,43 28,-30-25,1-2,0-1,1-1,1-2,0-1,25 4,0 7,-96 1,-87 75,60-40,-104 100,73-61,84-74</inkml:trace>
</inkml:ink>
</file>

<file path=ppt/ink/ink6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0,'-5'5,"-6"1,-2 5,7 1,4-3</inkml:trace>
</inkml:ink>
</file>

<file path=ppt/ink/ink6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0,'-5'10,"-6"3,-2 4,2-1</inkml:trace>
</inkml:ink>
</file>

<file path=ppt/ink/ink6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29 423,'10'-5,"17"-1,9 0,3 1,0-3,-2-1,-2 2,-3 1,-2 3,-6 6,-7 2</inkml:trace>
  <inkml:trace contextRef="#ctx0" brushRef="#br0" timeOffset="270.815">0 621,'44'0,"18"0,4 0,-5 0,-12 0</inkml:trace>
  <inkml:trace contextRef="#ctx0" brushRef="#br0" timeOffset="666.173">847 0,'0'29,"0"24,0 7,0-1,-4-6,-3-8,1-6,2-5,0-3,2-3,-4-1,-1 0,1 0,1 0,-3-4,0-2,-4 1,0-3</inkml:trace>
  <inkml:trace contextRef="#ctx0" brushRef="#br0" timeOffset="970.064">509 0,'43'5,"39"1,14 0,-4-1,-8-1,-9-2,-12-1,-12-1,-10 0,-7 0,-5 0,-7 4,-7 7,-6 2</inkml:trace>
  <inkml:trace contextRef="#ctx0" brushRef="#br0" timeOffset="1219.968">424 678,'43'-5,"34"-6,13-2,-4 2,-12 3,-13-3,-13 1,-9 3,-7 1,-4 3,-7 1</inkml:trace>
  <inkml:trace contextRef="#ctx0" brushRef="#br0" timeOffset="2073.392">1327 423,'-56'93,"8"-13,-4-1,-43 49,44-77,52-74,88-78,210-179,-221 217,-77 63,-1-1,1 1,-1 0,1-1,-1 1,1 0,-1 0,1 0,-1-1,1 1,-1 0,1 0,-1 0,1 0,-1 0,1 0,-1 0,1 0,-1 0,1 0,-1 0,1 1,-1-1,1 0,-1 0,1 0,-1 1,1-1,-1 0,1 1,-1-1,1 0,-1 1,0-1,1 0,-1 1,0-1,1 1,-1-1,0 1,0-1,1 1,-1-1,0 1,0-1,0 1,0-1,1 1,-1-1,0 1,0-1,0 1,0-1,0 1,-1-1,1 1,0-1,0 1,0 0,0-1,-1 1,1-1,0 1,-10 39,9-37,-6 16,1 0,0 1,2 0,0 0,1 0,2 0,0 1,0-1,2 1,3 12,2 30,-46-61,6-13,0-2,1 0,1-3,-30-18,37 20</inkml:trace>
  <inkml:trace contextRef="#ctx0" brushRef="#br0" timeOffset="2616.553">2089 112,'-41'26,"0"2,2 1,2 2,0 1,-23 29,45-44,1 0,1 0,0 1,2 1,0 0,1 0,0 1,-3 15,10-27,0 1,1-1,0 1,1 0,-1-1,2 1,-1 0,1 0,1 0,-1 0,2-1,-1 1,1 0,0-1,1 1,0-1,1 0,-1 1,1-2,1 1,0 0,3 3,-2-4,1 0,0-1,0 0,1 0,0-1,0 0,0 0,0-1,1 0,-1 0,1-1,0 0,0-1,1 0,-1 0,0-1,1-1,-1 1,0-1,1-1,-1 0,4 0,12-3,0-1,0-1,0-1,-1-1,0-1,-1-2,17-9,-24 13,-1 0,0-2,-1 1,0-2,0 0,-1 0,0-2,-1 1,0-2,-1 1,-1-2,0 1,0-1,-2-1,0 0,0 0,-1 0,-1-1,-1 0,0 0,-1-1,-1 1,0-1,-1-5,-2 15,0-1,0 1,-1 0,0 0,-1 0,1 0,-1 0,-1 0,1 0,-1 1,0-1,-1 1,1-1,-1 1,-1 1,1-1,-1 0,0 1,0 0,0 0,-1 1,0 0,0 0,0 0,0 0,-1 1,1 0,-1 0,0 1,0 0,0 0,0 1,-2-1,-144 18,121-10</inkml:trace>
  <inkml:trace contextRef="#ctx0" brushRef="#br0" timeOffset="2898.922">1751 508,'22'-14,"0"1,2 1,-1 1,1 1,1 2,0 0,0 1,0 1,1 2,0 1,6 0,-17 5,-1 1,0 0,0 1,0 0,-1 1,0 1,0 0,0 1,4 3,-4-2,1-1,0 0,0-1,0-1,1 0,0-1,15 3,45-10,-57-3</inkml:trace>
</inkml:ink>
</file>

<file path=ppt/ink/ink6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6.7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1531,'2'-2,"-1"0,0 0,1 0,0 0,-1 1,1-1,0 0,0 1,-1 0,1-1,0 1,0 0,1 0,-1 0,0 0,0 1,0-1,1 1,-1-1,0 1,1 0,-1-1,0 1,1 1,0-1,0 0,412-8,-28-16,-51-5,22 29,-164-26,-46 13,-103 6,0 2,-1 2,1 2,14 3,97-5,25-24,-23 15,-111 4,-1 2,1 2,0 2,0 2,28 5,-52-1,-5 2</inkml:trace>
  <inkml:trace contextRef="#ctx0" brushRef="#br0" timeOffset="17708.499">1355 1700,'11'-168,"8"75,43-204,62-162,-78 305,-85 172,-172 103,211-121,0 0,0 0,1 0,-1 1,0-1,1 0,-1 1,0-1,0 0,0 1,1-1,-1 0,0 1,0-1,0 0,0 1,0-1,0 1,1-1,-1 0,0 1,0-1,0 1,0-1,0 0,-1 1,1-1,0 0,0 1,0-1,0 1,0-1,0 0,-1 1,1-1,0 0,0 1,-1-1,1 0,0 0,0 1,-1-1,1 0,0 0,-1 1,1-1,0 0,-1 0,1 0,0 1,-1-1,1 0,0 0,-1 0,1 0,-1 0,1 0,37 2,-32-2,388-2,-432-20,-223-80,238 94</inkml:trace>
  <inkml:trace contextRef="#ctx0" brushRef="#br0" timeOffset="18275.104">1919 34,'-8'3,"0"0,1 0,-1 1,0 0,1 0,0 1,0 0,0 0,1 1,0 0,0 0,0 0,1 1,0 0,0 0,0 0,1 0,0 1,1 0,0 0,0 0,0 0,1 0,1 0,-1 1,1 6,0-4,0 0,1 0,0 0,1 0,0 0,1-1,0 1,1 0,0-1,0 0,1 1,1-2,0 1,0 0,1-1,0 0,0 0,1-1,1 1,-1-2,1 1,0-1,1 0,0-1,0 0,0 0,1-1,0 0,10 3,-8-6,1-1,-1 0,1-1,-1-1,1 0,-1 0,1-1,-1-1,0 0,0 0,0-2,0 1,-1-2,0 1,0-1,0-1,-1 0,0-1,0 0,-1 0,6-6,-4 4,-1 0,1-1,-1 0,-1-1,0 0,-1 0,0-1,-1 0,-1 0,3-7,-7 14,1 0,-1 0,0 0,-1-1,0 1,1 0,-2-1,1 1,-1-1,0 1,-1-1,1 1,-1-1,0 1,-1 0,0 0,0-1,0 1,-1 0,1 1,-2-1,1 0,0 1,-4-4,-5-1,0 0,0 1,-1 0,-1 1,0 1,0 0,0 0,-1 2,1 0,-1 0,-1 2,1 0,0 0,-1 2,0 0,1 0,-1 2,0 0,1 0,-1 2,1 0,-4 1,-18 3</inkml:trace>
  <inkml:trace contextRef="#ctx0" brushRef="#br0" timeOffset="18890.518">1439 289,'28'-5,"-1"2,1 0,0 2,0 1,0 2,16 2,58 2,241-7,-154-25,13-5,-174 31,-4 0</inkml:trace>
</inkml:ink>
</file>

<file path=ppt/ink/ink6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2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0 254,'20'0,"15"0,7 0,1 0,-2 0,-3 0,-4 0,-2 0,-2 0,-1 0,-1 0,-1 0,1 0,-5-4,-2-3,1 1,-9 2,-6 0</inkml:trace>
  <inkml:trace contextRef="#ctx0" brushRef="#br0" timeOffset="279.082">28 453,'34'0,"25"0,8 0,-8-5,-9-2,-8 1,-7 1,-4 2,-3 0,-6-3,-6 0</inkml:trace>
  <inkml:trace contextRef="#ctx0" brushRef="#br0" timeOffset="966.045">311 0,'199'143,"-115"-85,-81-55,0-1,-1 2,1-1,-1 0,1 1,-1-1,-1 1,1-1,0 1,-1 0,0 0,1 0,-2 0,1 0,0 0,-1 0,0 0,0 0,0 0,0 0,-1 0,1 0,-1 0,0 0,0 0,-1 0,1-1,-1 1,0 0,-1 1,-73 104,-147 89,199-176</inkml:trace>
</inkml:ink>
</file>

<file path=ppt/ink/ink6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1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1,'-5'0,"-6"5,3 1,3-5,8-2,2-2</inkml:trace>
</inkml:ink>
</file>

<file path=ppt/ink/ink6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2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1,'-4'5,"-8"1,5 0,2-1</inkml:trace>
</inkml:ink>
</file>

<file path=ppt/ink/ink6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7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1 339,'24'0,"13"0,4 0,1 0,-2 0,-4 0,-2 0,-8 0</inkml:trace>
  <inkml:trace contextRef="#ctx0" brushRef="#br0" timeOffset="266.042">57 481,'29'5,"24"1,7 0,-1-1,-6-2,-12-1</inkml:trace>
  <inkml:trace contextRef="#ctx0" brushRef="#br0" timeOffset="1205.371">848 29,'-11'165,"-25"67,3-97,29-132,2-5</inkml:trace>
  <inkml:trace contextRef="#ctx0" brushRef="#br0" timeOffset="1485.377">594 1,'43'0,"43"0,12 0,-1 0,-8 0,-14 0,-15 0,-13 0,-9 0,-7 0,-9 5,-12 1,-13 5,-6 0</inkml:trace>
  <inkml:trace contextRef="#ctx0" brushRef="#br0" timeOffset="1738.101">509 622,'33'-5,"46"-2,13 1,1 1,-11 1,-14 2,-14 1,-12 1,-7 0,-6 0,-7 0</inkml:trace>
  <inkml:trace contextRef="#ctx0" brushRef="#br0" timeOffset="2605.214">1469 396,'-208'272,"199"-257,18-24,4-3,193-159,-145 131,-38 24,0 1,2 0,0 2,0 1,1 1,10-2,-34 12,0 0,0 1,-1 0,1-1,0 1,0 0,0 0,0 0,0 0,-1 0,1 0,0 1,0-1,0 0,-1 1,1 0,0-1,0 1,-1 0,1 0,-1 0,1 0,-1 0,1 0,-1 1,0-1,1 0,-1 1,0-1,0 1,0-1,0 1,0 0,0-1,-1 1,1 0,-1 0,1-1,-1 1,1 0,-1 0,0 0,2 91,-3-74,-8 121,7-139,1 0,-1 1,1-1,-1 0,0 0,0 0,0-1,1 1,-1 0,0-1,0 1,0-1,0 1,0-1,0 0,0 0,0 0,0 0,0 0,0-1,0 1,0-1,0 1,0-1,0 1,1-1,-1 0,0 0,0 0,1 0,-1 0,0-1,1 1,0 0,-1-1,1 1,0-1,-1 1,1-1,0 0,0 0,0 1,1-1,-10-6,-5-5,0 1,-1 1,0 0,-1 1,0 0,-1 2,0 0,0 1,0 0,-1 2,0 0,-1 2,-6-1,-1 3,3 1</inkml:trace>
  <inkml:trace contextRef="#ctx0" brushRef="#br0" timeOffset="3633.443">2316 29,'-35'20,"0"2,2 1,1 1,1 2,1 2,0 3,15-18,1 1,0 1,2 0,0 0,0 2,2-1,0 2,0-1,2 1,1 1,0-1,-3 16,9-26,0-1,1 1,1-1,-1 1,1-1,0 0,1 0,0 1,0-1,0 0,1 0,0-1,0 1,1 0,0-1,0 0,1 0,-1 0,1-1,0 0,1 1,-1-2,1 1,0-1,1 0,-1 0,1 0,-1-1,1 0,0-1,0 1,7 0,14 1,0-1,1-2,-1-1,0-1,1-1,-1-1,0-2,0-1,-1-1,1-2,-2 0,1-2,-1-1,-1-1,0-1,-1-1,-1-1,0-1,16-16,-24 19,0-1,0 0,-2-1,0 0,0-1,-2-1,0 0,2-6,-9 15,-1 0,1 0,-2 0,1 0,-1 0,-1 0,0 0,0-1,-1 1,0-1,0 1,-1 0,-1-1,1 1,-2 0,1 0,-1 0,0 0,-4-6,3 8,0 0,-1-1,0 1,0 1,-1-1,1 1,-1 0,-1 0,1 1,-1 0,0 0,0 0,-1 1,1 0,-1 1,0-1,0 1,0 1,-1 0,1 0,0 1,-1 0,1 0,-2 1,-12-1,0 1,1 2,-1 0,1 1,0 2,0 0,0 1,-19 8,2 2</inkml:trace>
  <inkml:trace contextRef="#ctx0" brushRef="#br0" timeOffset="3972.16">2005 368,'24'-6,"27"-8,1 2,0 2,0 3,0 2,5 2,-42 4,0 2,0 0,0 0,-1 1,1 1,-1 1,0 0,0 1,-1 0,69 28,-57-27,-18-5,0 0,0 0,0-1,1 1,-1-2,1 1,0-1,-1 0,1-1,0 0,0 0,-1 0,1-1,0 0,-1-1,1 0,2-1,8-8</inkml:trace>
</inkml:ink>
</file>

<file path=ppt/ink/ink6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5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1 452,'9'0,"13"0,8 0,3 0,1 0,-1 0,0 0,-2 0,-1 0,-1 0,0 0,-1 0,0 0,-10 0,-8 0</inkml:trace>
  <inkml:trace contextRef="#ctx0" brushRef="#br0" timeOffset="486.917">649 1,'-1'255,"-53"-1,40-198,8-32</inkml:trace>
  <inkml:trace contextRef="#ctx0" brushRef="#br0" timeOffset="936.829">932 170,'-294'186,"293"-186,0 0,0 1,-1-1,1 0,0 0,0 0,0 1,0-1,0 1,-1-1,1 1,0-1,0 1,0 0,0-1,0 1,1 0,-1 0,0-1,0 1,0 0,1 0,-1 0,0 0,1 0,-1 0,1 1,-1-1,1 0,0 0,-1 0,1 0,0 1,0-1,0 0,0 0,0 0,0 1,0-1,0 0,0 0,1 0,-1 0,0 1,1-1,-1 0,1 0,0 0,-1 0,1 0,0 0,-1 0,1 0,0-1,0 1,0 0,0 0,0 0,71 32,-57-27,-1 0,1 1,-1 1,0 0,-1 0,0 2,12 10,-6-1,-2-4</inkml:trace>
  <inkml:trace contextRef="#ctx0" brushRef="#br0" timeOffset="1564.359">1186 226,'-32'45,"20"-30,0 1,1 1,1 0,0 1,1 0,1 0,1 0,0 4,6-19,1-1,-1 1,1-1,0 1,0 0,0-1,0 1,0 0,0-1,1 1,-1 0,1-1,0 1,0-1,0 1,0-1,0 0,0 1,1-1,-1 0,1 0,0 0,-1 0,1 0,0 0,0 0,0-1,0 1,1-1,-1 0,0 1,1-1,-1 0,1 0,-1 0,1-1,-1 1,1-1,0 1,-1-1,1 0,0 0,-1 0,1 0,-1-1,1 1,0-1,-1 1,3-2,10-2,-1-1,0 0,0-1,0 0,0-1,-1-1,-1 0,1-1,-1 0,-1-1,0 0,0-1,-1 0,0-1,7-12,21-18,-37 41,-1 1,0 0,1-1,-1 1,0-1,1 1,-1 0,1-1,-1 1,1 0,-1 0,1-1,-1 1,1 0,-1 0,1 0,-1 0,1 0,0 0,-1 0,1 0,-1 0,1 0,-1 0,1 0,-1 0,1 0,-1 0,1 0,-1 1,1-1,-1 0,1 0,-1 1,1-1,-1 0,1 1,-1-1,0 0,1 1,-1-1,1 1,-1-1,0 1,0-1,1 1,-1-1,0 1,0-1,0 1,1-1,-1 1,0-1,0 1,0-1,0 1,0-1,0 1,0 0,0-1,0 1,0-1,-1 1,1-1,0 1,0-1,0 1,-1-1,1 1,1 51,-1-46,-2 341,2-338,0 0,-1 0,0 0,-1 0,1 0,-2 0,1 0,-1-1,-1 1,1-1,-1 0,-1 0,0 0,0-1,0 0,-1 0,0 0,0 0,-1-1,0 0,0 0,0-1,-1 0,1-1,-1 1,0-1,-1-1,0 1,7-2,-1 0,1 0,-1-1,0 1,1-1,-1 1,0-1,0 0,0 0,0 0,0 0,0-1,0 1,0-1,0 0,0 0,0 0,0 0,0 0,0-1,0 1,0-1,0 0,0 0,0 0,0 0,0-1,1 1,-1-1,0 0,1 1,0-1,-1 0,1-1,0 1,0 0,0 0,0-1,0 0,1 1,-1-1,1 0,0 1,0-1,-1-2,4-10,0 0,2 0,-1 1,2-1,0 1,0 0,2 0,0 1,0 0,1 0,0 1,1 0,1 0,0 1,1 0,3-7,87-100,-85 105</inkml:trace>
</inkml:ink>
</file>

<file path=ppt/ink/ink6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227 216,'-18'404,"-16"-156,28-172,6-65</inkml:trace>
  <inkml:trace contextRef="#ctx0" brushRef="#br0" timeOffset="469.344">0 187,'114'-13,"-1"5,106 7,-113 22,-103-20,-1 0,1-1,-1 2,0-1,0 0,0 0,0 1,0-1,0 1,0 0,0 0,0-1,-1 1,1 0,-1 0,1 1,-1-1,0 0,0 0,0 1,0-1,0 0,-1 1,1-1,-1 1,1-1,-1 1,0-1,0 1,0-1,0 1,-1 0,1-1,-1 0,1 1,-1-1,0 1,0-1,0 0,0 1,-11 19,0-1,-2 0,0-1,-2 0,0-1,-1-1,0-1,-9 6,-73 83,97-104,0 0,0 0,0-1,1 1,-1 0,1 1,-1-1,1 0,0 0,0 0,0 1,0-1,0 1,1-1,-1 1,1-1,-1 1,1-1,0 1,0-1,0 1,0-1,1 1,-1 0,1-1,0 0,-1 1,1-1,0 1,0-1,0 0,1 0,-1 1,1-1,-1 0,1 0,0-1,-1 1,1 0,0 0,0-1,0 1,1-1,-1 0,0 0,0 1,2-1,64 17,-58-17,0 1,0 0,0 0,0 1,-1 1,1-1,-1 2,0-1,0 1,0 1,0 0,-7-4,-1 0,1 0,-1 0,1 0,-1 0,0 1,0-1,0 0,0 0,-1 1,1-1,0 1,-1-1,0 1,0-1,1 1,-1-1,-1 1,1-1,0 1,-1-1,1 0,-1 1,0-1,0 1,0-1,0 0,0 0,0 0,0 0,-1 0,1 0,-2 1,-57 63,22-33,-1-2,-1-1,-1-2,-2-2,-13 4,16-17,40-13,-1 1,0-1,1 0,-1 0,1 0,-1 0,0 1,1-1,-1 0,0 0,1 0,-1 0,0 0,1-1,-1 1,1 0,-1 0,0 0,1 0,-1-1,1 1,-1 0,0-1,1 1,-1 0,1-1,-1 1,1-1,0 1,-1 0,1-1,-1 1,1-1,0 0,-1 1,1-1,0 1,-1-1,1 1,0-1,0 0,0 1,0-1,0 0,0 1,0-1,0 0,0 1,0-1,0 1,0-1,0 0,0 1,0-1,1 0,-1 1,0-1,0 1,1-1,8-16,5 2</inkml:trace>
  <inkml:trace contextRef="#ctx0" brushRef="#br0" timeOffset="1097.64">734 751,'9'8,"1"-1,-1 0,1-1,0 0,1 0,-1-1,1 0,0-1,0-1,1 0,-1 0,1-1,-1 0,1-1,0-1,0 0,-1 0,1-1,0 0,-1-1,1-1,-1 0,1 0,-1-1,0-1,-1 0,3-1,10-10,-1 0,-2-1,1-1,-2-1,0-1,10-15,-29 35,0 1,-1-1,1 1,0-1,0 1,0-1,0 1,0-1,0 1,0-1,0 1,0-1,0 1,0-1,0 1,0-1,0 1,0-1,0 1,0-1,1 0,-1 1,0-1,0 1,1-1,-1 1,0-1,1 0,-1 1,0-1,1 0,-1 1,0-1,1 0,-1 1,1-1,-1 0,1 0,-1 1,1-1,-1 0,1 0,-1 0,1 0,-1 0,1 0,-1 0,1 0,-1 0,1 0,-1 0,1 0,-1 0,1 0,-1 0,0-1,1 1,-1 0,1 0,-1-1,1 1,-1 0,1 0,-1-1,0 1,1 0,-1-1,1 0,-1 54,0-47,-1 0,1 0,0-1,0 1,0-1,0 1,1 0,0-1,0 1,1-1,0 0,0 1,0-1,0 0,1 0,0 0,0 0,0-1,0 1,1-1,0 0,0 0,0 0,0-1,1 1,0-1,-1 0,1 0,0-1,0 1,1-1,-1 0,0-1,1 1,2-1,6-1,-1-1,1-1,-1-1,0 0,0 0,0-2,0 1,-1-2,0 1,0-2,0 0,-1 0,0-1,0 0,-1-1,0 0,0-1,-1 0,-1 0,7-10,16-19,-1-2,-2-1,-2-1,-2-1,-2-1,-1-1,-3-1,-2-1,-2 0,-2-1,-2-1,2-43,-12 87,1 2,0-1,-1 0,1 0,-1 0,0 0,-1 0,1 1,-1-1,0 0,0 0,-1 1,1-1,-1 0,0 1,0 0,-2-3,2 6,0 1,0 0,0-1,-1 1,1 0,0 0,0 0,0 0,0 1,0-1,0 0,0 1,0 0,0-1,0 1,0 0,0 0,0 0,1 0,-1 0,0 1,1-1,-1 0,1 1,-1-1,1 1,-1 0,1-1,0 1,0 0,0 0,0 0,0 0,1 0,-1 0,1 0,-1 0,0 2,-16 31,2 2,1 0,2 0,1 1,2 0,2 1,2 0,1 0,2 1,2 26,4-35,1-1,2 0,0-1,2 0,2 0,0-1,4 3,0-3,-18-33,-42-56,30 41</inkml:trace>
  <inkml:trace contextRef="#ctx0" brushRef="#br0" timeOffset="1354.34">1384 244,'43'0,"38"0,16 0,-1 0,-5 0,-15 0,-10 0,-11-5,-11-1,-7 0,-11 1</inkml:trace>
</inkml:ink>
</file>

<file path=ppt/ink/ink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40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58,'38'-14,"2"3,0 1,0 2,1 2,0 1,29 2,-67 2,1 1,0 0,-1 1,1-1,0 1,-1-1,1 1,-1 0,1 1,-1-1,0 1,1-1,-1 1,0 0,0 0,0 0,0 1,0-1,-1 1,1-1,-1 1,0 0,0 0,0 0,0 0,0 0,0 1,-1-1,0 0,0 1,0-1,0 1,0 0,0-1,-1 1,0-1,0 1,0 0,0-1,-1 1,1 0,-1-1,-1 3,-3 8,-1-1,0 0,-1-1,-1 1,0-1,0-1,-1 0,-1 0,0 0,-21 26,-95 140,122-173,1 1,-1-1,1 1,0-1,0 1,1 0,0 0,0 0,0 1,0-1,1 0,0 1,0-1,0 1,1-1,-1 1,1-1,1 1,-1-1,1 1,0-1,0 1,1-1,-1 0,1 0,1 1,-1-1,1 0,-1-1,1 1,1-1,-1 1,1-1,-1 0,5 3,0-2,1-2,0 1,0-1,0 0,0-1,0 0,1 0,-1-1,1 0,7-1,8 1</inkml:trace>
  <inkml:trace contextRef="#ctx0" brushRef="#br0" timeOffset="216.102">678 311,'-14'34,"-5"20,0 6,5-2,8-11,6-14</inkml:trace>
  <inkml:trace contextRef="#ctx0" brushRef="#br0" timeOffset="466.664">1017 255,'-19'43,"-11"24,-1 6,5-6,3-13,4-12,11-8,6-9</inkml:trace>
  <inkml:trace contextRef="#ctx0" brushRef="#br0" timeOffset="844.805">453 452,'47'-39,"2"2,1 2,2 2,2 2,3 2,-52 26,-1 0,0 0,1 1,-1 0,1 0,0 0,0 0,0 1,0 0,0 0,0 0,0 1,0-1,0 1,0 0,0 1,0-1,0 1,0 0,0 1,0-1,0 1,0 0,-1 0,1 0,0 1,-1-1,0 1,0 0,0 1,1 0,26 46,-29-44,0-1,0 1,1-1,0 0,0 0,1 0,-1 0,1 0,0-1,0 0,1 0,-1 0,1 0,0-1,0 1,0-1,0-1,1 1,-1-1,1 0,-1 0,7 1,-4-2,-1 0,1-1,0 0,0 0,0-1,0 0,-1-1,1 1,0-1,-1-1,0 1,1-1,-1-1,0 1,0-1,-1-1,1 1,-1-1,0 0,0 0,-1-1,1 0,-1 0,-1 0,1 0,-1-1,3-5,0-6</inkml:trace>
</inkml:ink>
</file>

<file path=ppt/ink/ink6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50,'-10'44,"3"0,1 1,2 0,2 31,29 10,-27-85,1 1,0 0,1 0,-1-1,0 1,0-1,1 1,-1-1,1 1,-1-1,1 0,-1 0,1 0,0 0,0 0,0 0,-1 0,1-1,0 1,0-1,0 1,0-1,0 0,0 0,0 1,0-2,0 1,0 0,0 0,0 0,0-1,0 1,0-1,0 0,0 0,-1 0,1 1,0-1,0-1,-1 1,1 0,-1 0,10-9,-2-1,1 0,-2 0,1-1,-2 0,1 0,-2-1,0 0,0 0,3-12,-8 22,100-236,-86 219,-7 30,-7 42,-1-44,9 190,35 157,-33-252,-5 70,-8-159,0-1,-1 0,-1 0,0 0,-1-1,0 0,-1 1,-4 6,7-16,1 1,-1-1,1 0,-1 1,0-1,0 0,-1-1,1 1,0-1,-1 1,0-1,0 0,1 0,-1-1,0 1,0-1,-1 0,1 0,0 0,0 0,0-1,-1 0,1 0,0 0,-1 0,1-1,0 1,-3-2,2 0,0 1,1-1,-1 0,1-1,-1 1,1-1,0 0,0 0,0 0,0-1,1 1,-1-1,1 0,0 0,0 0,1 0,-1 0,1-1,0 1,0-1,0 0,0 0,1 1,0-1,0-4,-11-130,12 133,1-16,1-1,1 1,1 0,0 0,2 0,1 1,2-4,1-2</inkml:trace>
</inkml:ink>
</file>

<file path=ppt/ink/ink6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1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1806 0,'0'0</inkml:trace>
  <inkml:trace contextRef="#ctx0" brushRef="#br0" timeOffset="-3687.748">0 621,'34'-9,"15"-4,5 1,-2 2,-6 3,-5 2,-10 3</inkml:trace>
  <inkml:trace contextRef="#ctx0" brushRef="#br0" timeOffset="-3439.224">0 846,'39'-9,"26"-9,8 0,-5 2,-13-1,-11 3,-14 4</inkml:trace>
  <inkml:trace contextRef="#ctx0" brushRef="#br0" timeOffset="-3038.247">818 141,'-3'37,"-1"0,-2-1,-2 0,-1 0,-2 0,-2-1,-9 18,-60 125,81-175,-1 0,1 0,0 0,0 1,1-1,-1 0,1 1,0-1,-1 0,1 1,1-1,-1 0,1 1,-1-1,1 0,0 1,0-1,0 0,0 0,1 0,-1 0,1 0,0 0,0 0,0-1,0 1,1-1,-1 1,1-1,-1 0,1 0,0 0,0 0,-1-1,2 1,-1-1,0 0,0 1,0-1,0-1,1 1,-1 0,0-1,3 0,141-25,-78 3,-50 16</inkml:trace>
  <inkml:trace contextRef="#ctx0" brushRef="#br0" timeOffset="-417.223">1468 424,'-39'0,"1"2,-1 2,1 1,0 2,0 2,-16 17,53-25,0 0,0-1,0 1,0 0,0 0,0-1,1 1,-1 0,0 0,1 0,-1 0,1 0,-1 0,1 0,-1 0,1 1,0-1,0 0,-1 0,1 0,0 0,0 0,0 1,0-1,0 0,0 0,1 0,-1 0,0 0,0 0,1 0,-1 1,1-1,-1 0,1 0,0 0,-1 0,1-1,0 1,-1 0,1 0,0 0,0-1,0 1,0 0,0-1,1 1,102 44,-96-43,0-1,1 1,-2 0,1 1,0 0,0 0,-1 1,0 0,0 0,0 0,0 1,-1 0,1 1,-1-1,-1 1,1 1,-1-1,1 3,-4-7,-1 1,0-1,0 1,0 0,-1 0,1 0,-1-1,1 1,-1 0,0 0,0 0,0 0,-1 0,1-1,-1 1,1 0,-1 0,0-1,0 1,0 0,-1-1,1 1,0-1,-1 1,0-1,1 0,-1 0,0 0,0 0,-1 0,1 0,0 0,-1-1,0 1,-90 43,84-42,-1-1,1 0,0 0,0-1,-1 0,1-1,-1 0,1 0,-1-1,-8-1,18 1,-1 1,0-1,0 1,0-1,1 0,-1 1,0-1,1 1,-1-1,1 0,-1 0,1 1,-1-1,1 0,-1 0,1 0,0 0,-1 0,1 1,0-1,0 0,-1 0,1 0,0 0,0 0,0 0,0 0,1 0,-1 0,0 0,0 1,0-1,1 0,-1 0,0 0,1 0,-1 0,1 1,-1-1,1 0,0 0,-1 1,1-1,0 0,-1 1,1-1,0 1,0-1,-1 1,1-1,0 1,0-1,0 1,0 0,-1 0,1-1,1 1,2-4,10-10</inkml:trace>
  <inkml:trace contextRef="#ctx0" brushRef="#br0" timeOffset="-169.247">1835 508,'-19'39,"-12"16,5 0,7-14,6-19,6-14</inkml:trace>
  <inkml:trace contextRef="#ctx0" brushRef="#br0" timeOffset="316.712">1948 762,'134'-221,"-134"219,0 1,0 0,0-1,1 1,-1 0,0 0,1-1,-1 1,1 0,-1 0,1 0,-1 0,1-1,0 1,-1 0,1 0,0 0,0 0,0 1,0-1,0 0,0 0,0 0,0 1,0-1,1 1,-1-1,0 1,0-1,0 1,1 0,-1-1,0 1,0 0,1 0,-1 0,0 0,1 0,-1 0,0 0,0 1,1-1,-1 0,0 1,0-1,1 1,-1-1,0 1,0 0,0-1,0 1,0 0,0 0,0 0,0 0,0 0,-1 0,1 0,0 0,0 0,-1 0,1 1,13 62,-14-57,0 0,1-1,0 1,0-1,1 1,0-1,0 1,0-1,1 0,0 0,0 0,1 0,-1-1,1 1,0-1,1 0,-1 0,1 0,0-1,0 0,1 1,-2-3,-1-1,1 1,-1-1,1 1,0-1,-1 0,1-1,0 1,0-1,0 1,-1-1,1 0,0-1,0 1,0-1,0 1,-1-1,1 0,0-1,-1 1,1 0,-1-1,1 0,-1 0,0 0,0 0,0-1,0 1,0-1,0 0,-1 0,1 0,-1 0,2-2,3-6,1 1,-2-1,1 0,-1-1,-1 0,0 0,-1 0,0 0,-1-1,0 0,0-12,-2 2</inkml:trace>
  <inkml:trace contextRef="#ctx0" brushRef="#br0" timeOffset="679.661">2963 198,'-29'26,"0"1,2 1,1 2,1 1,2 0,1 2,-16 34,34-61,1 1,-1 0,2 0,-1 0,1 0,0 1,1-1,-1 0,2 1,-1 0,1-1,0 1,0-1,1 1,0-1,1 1,-1-1,1 0,1 0,-1 1,1-2,1 1,-1 0,1-1,0 1,1-1,-1 0,1 0,1-1,-1 0,1 0,0 0,0 0,0-1,0 0,1 0,1 0,5 1,1-1,-1 0,1 0,-1-2,1 0,0 0,0-1,0-1,0 0,0-1,0-1,0 0,0-1,-1 0,1-1,-1 0,0-1,0-1,0 0,-1-1,0 0,-1-1,1 0,-1-1,-1 0,0-1,0 0,3-5,-8 5,0 0,-1-1,0 1,0-1,-1 0,-1 0,0 0,0 0,-1 0,-1 0,0 0,0 0,-1-1,-1 1,0 0,0 0,-1 1,0-1,-1 0,0 1,-1 0,0 0,0 0,-1 1,-1-1,0 2,0-1,0 1,-1 0,-4-3,0 4,-1 0,-1 1,1 1,-1 0,0 1,0 0,0 1,-1 1,1 0,-1 1,1 0,-1 1,1 1,-1 1,1 0,-1 0,-4 3,-19 1</inkml:trace>
  <inkml:trace contextRef="#ctx0" brushRef="#br0" timeOffset="895.72">2540 565,'419'-111,"-413"109,0 1,0 1,1-1,-1 1,0 0,0 1,1 0,-1 0,0 0,0 0,0 1,0 0,0 0,-1 1,1 0,0 0,-1 0,0 1,2 1,-1-1,0-1,1 1,0-1,-1 0,1-1,0 0,0 0,1 0,-1-1,0 0,0 0,1-1,-1 0,0-1,1 1,-1-1,6-2,5-3</inkml:trace>
  <inkml:trace contextRef="#ctx0" brushRef="#br0" timeOffset="2612.332">1806 57,'5'-5,"1"3,1-2,-2-2</inkml:trace>
</inkml:ink>
</file>

<file path=ppt/ink/ink6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9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1 198,'38'0,"37"0,11 0,-1 0,-9 0,-13 0,-12-5,-11-1,-6 0,-5 1,-2 1,-1 2,-5-4,-2-1,-3 1</inkml:trace>
  <inkml:trace contextRef="#ctx0" brushRef="#br0" timeOffset="280.437">85 367,'24'5,"27"1,10 0,4-1,-4-2,-8-5,-8-3,-7-1,-5 1,-4 2,-1 0,-1 2,-5-5,-2 0,1 0,-3 1</inkml:trace>
  <inkml:trace contextRef="#ctx0" brushRef="#br0" timeOffset="832.314">452 0,'103'38,"-88"-31,-1 0,0 0,0 2,-1 0,0 0,0 1,-1 1,-1 0,0 0,0 1,-1 1,5 9,-13-16,0 0,0 0,-1 1,0-1,-1 1,1-1,-1 0,-1 1,1-1,-1 1,0-1,0 0,-1 1,0-1,0 0,0 0,-1 0,0-1,0 1,-3 3,-83 101,61-86,-2-1,-1-2,-1 0,-28 12,6-3,36-19</inkml:trace>
</inkml:ink>
</file>

<file path=ppt/ink/ink6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253 531,'-49'17,"31"-13,1 1,1 2,-1-1,1 2,0 0,1 1,0 0,0 1,-11 11,25-20,1-1,-1 1,0 0,0 0,0 0,1 0,-1 0,0 0,1 0,-1 0,1 0,0 0,-1 0,1 0,0 0,-1 0,1 0,0 0,0 1,0-1,0 0,0 0,0 0,0 0,0 0,1 1,-1-1,0 0,1 0,-1 0,1 0,-1 0,1 0,0 0,-1 0,1 0,0 0,0-1,-1 1,1 0,0 0,0-1,0 1,0 0,0-1,0 1,0-1,0 1,0-1,0 0,1 1,58 16,18-14,-65-4,0 1,0 0,0 0,0 1,-1 1,1 1,0-1,-1 2,1 0,-1 0,0 1,0 1,2 2,-11-7,-1 1,1 0,-1 0,1 0,-1 1,0-1,0 1,0-1,0 1,-1-1,1 1,-1 0,1 0,-1 0,0 0,0 0,0 0,-1 0,1 0,-1 0,0 1,0-1,0 0,0 0,0 0,-1 0,1 1,-1-1,0 0,0 0,0 0,0 0,-1-1,1 1,-1 0,1 0,-1-1,0 1,0-1,-1 0,-98 84,82-75,1-1,-1-1,0-1,-1 0,0-2,0 0,-1-1,0-1,0-1,0-1,19-1,0-1,0 0,0 0,0 0,0 0,0 0,0-1,0 1,0-1,0 1,0-1,1 1,-1-1,0 0,0 0,1 0,-1 0,1 0,-1-1,1 1,-1 0,1-1,0 1,-1-1,1 1,0-1,0 0,0 1,0-1,1 0,-1 0,0 0,1 1,-1-1,1 0,0 0,0 0,-1 0,1 0,0 0,1 0,-1 0,0 0,1 0,-1 0,1 0,-1 1,1-1,0 0,0 0,0 1,0-1,0 0,0 1,0-1,1 0,14-19,2 2</inkml:trace>
  <inkml:trace contextRef="#ctx0" brushRef="#br0" timeOffset="546.481">536 982,'10'-33,"2"1,1 0,2 1,1 0,1 1,2 1,1 1,1 1,1 0,1 2,14-11,-30 30,0 1,0-1,0 1,1 1,0 0,0 0,0 0,0 1,1 0,-1 1,1-1,6 1,-12 3,-1 1,1-1,-1 1,0 0,1 0,-1 0,0 0,0 0,-1 1,1-1,0 1,-1-1,1 1,-1 0,0-1,0 1,0 0,0 0,0 0,-1-1,1 1,-1 0,0 0,0 0,0 0,0 0,-1 0,1 0,-1 0,1 0,-1 0,0-1,0 1,-1 0,1 0,-1 0,-15 49,-4 39,21-90,0 0,0 0,0 0,0 0,1 0,-1 0,0 0,1 0,-1 0,0 0,1 0,-1 0,1 0,0-1,-1 1,1 0,0 0,-1-1,1 1,0 0,0-1,0 1,0 0,-1-1,1 1,0-1,0 0,0 1,0-1,0 0,0 0,0 1,0-1,0 0,0 0,0 0,0 0,0 0,0 0,0-1,0 1,0 0,0-1,0 1,0 0,1-1,51-25,-41 19,297-202,-308 208,0-1,0 1,0 0,0 0,0 0,0 0,0 0,0 1,0-1,0 0,0 0,1 1,-1-1,0 1,0-1,1 1,-1-1,0 1,1 0,-1 0,0-1,1 1,-1 0,1 0,-1 1,0-1,1 0,-1 0,0 1,1-1,-1 1,0-1,1 1,-1-1,0 1,0 0,0 0,0-1,1 1,-1 0,0 0,-1 0,1 0,0 0,0 0,0 1,-1-1,1 0,0 1,-1 6,0 1,-1 0,0 0,0-1,-1 1,0-1,-1 1,1-1,-2 0,1 0,-4 5,-9 28,8-21,6-17,0 0,0 0,0 1,0-1,1 1,0 0,0-1,0 1,0 0,1 0,-1 0,1-1,0 1,0 0,0 0,1 0,-1 0,1 0,0-1,8 5</inkml:trace>
  <inkml:trace contextRef="#ctx0" brushRef="#br0" timeOffset="1382.216">1721 615,'-25'11,"1"1,0 2,2 0,-1 1,2 2,0 0,1 1,1 1,0 1,0 2,17-20,1-1,-1 0,1 1,0-1,0 1,0 0,0-1,0 1,0 0,0 0,0-1,1 1,-1 0,1 0,-1 0,1 0,0 0,0 0,0 0,0 0,0 0,0 0,0 0,1 0,-1 0,1 0,-1-1,1 1,0 0,0 0,0 0,0-1,0 1,0 0,0-1,0 1,1-1,-1 0,1 1,-1-1,1 0,-1 0,1 0,0 0,0 0,0 0,-1 0,1-1,0 1,0-1,0 1,1-1,6 1,0 0,0 0,-1-1,1-1,0 1,0-2,-1 1,1-1,-1 0,1-1,-1 0,0 0,0-1,0 0,0 0,-1-1,2-1,113-100,-118 103,56-53,-59 57,0-1,1 0,-1 1,0-1,0 1,1-1,-1 1,0 0,0-1,0 1,0 0,0 0,0 0,0 0,0 0,0 0,0 0,-1 0,1 0,0 0,-1 0,1 0,-1 1,1-1,-1 0,0 0,1 1,-1-1,0 0,0 1,0-1,0 0,0 1,0-1,0 0,0 1,-1-1,1 1,1 7,0-3,0 0,0 0,1-1,0 1,0 0,0-1,1 0,-1 1,1-1,1 0,-1 0,1-1,-1 1,2-1,-1 1,0-1,1-1,-1 1,1-1,0 1,0-1,1-1,-1 1,1-1,-1 0,1 0,0-1,-1 1,1-1,0-1,0 1,0-1,0 0,0 0,0-1,1 0,16-6,1-2,-1 0,-1-2,0 0,0-2,-2 0,1-1,-2-1,0-1,0-1,-2-1,0 0,-1-1,6-10,25-23,-26 30,-2 0,-1-2,0 0,-2-1,-1 0,-1-1,-1-1,-1 0,-2-1,0 0,-2-1,-1 1,0-12,-6 38,0 0,0 0,0 0,-1 0,1 0,-1 0,1 0,-1 0,1 0,-1-1,0 1,0 0,0 0,-1 0,1-1,0 1,-1 0,1 0,-1 0,0 0,0 0,0 0,0 0,0 0,0 0,0 0,-1 1,1-1,-1 0,1 1,-1-1,0 1,1 0,-1-1,0 1,0 0,0 0,0 0,0 0,0 1,0-1,0 0,-1 1,1 0,0-1,0 1,0 0,-1 0,1 0,0 1,0-1,0 0,-1 1,-13 9,1 1,0 1,1 0,0 0,1 2,0 0,1 0,1 1,0 1,1 0,1 0,0 1,2 0,-1 1,6-15,-7 16,1 0,0 0,2 1,0 0,1 0,1 0,1 1,0 0,2-1,0 1,2 6,-1-21,1 0,0 0,0 0,0 0,1-1,0 1,0 0,0-1,1 1,0-1,0 0,0 0,0 0,1-1,0 1,0-1,0 0,1 0,-1 0,1 0,0-1,0 0,6 3,2-1,0 1,1-2,0 0,0-1,0 0,0-1,1-1,-1 0,6-1,6 1,-1-2,1-1,-1-1,0-2,0 0,0-1,0-2,-1-1,0 0,-1-2,0 0,4-5,1 2,-2-1,0-1,0-2,-2 0,0-1,-1-2,-1 0,-1-2,-1 0,-1-1,-2-1,0-1,-1 0,-2-1,0-1,-2 0,-2 0,0-1,-2-1,-1 0,1-16,-7 36,0 7,0 0,0 0,0 0,0-1,-1 1,1 0,-1-1,0 1,0 0,0-1,0 1,-1 0,1-1,-1 1,0 0,0 0,0-1,-1 1,1 0,-1 0,1 0,-1 1,0-1,0 0,0 1,-1-1,1 1,0 0,-1-1,0 1,0 0,1 1,-1-1,0 1,-1-1,-4 2,1 0,0 1,0 0,0 0,0 1,0 0,0 0,0 1,0 0,1 0,-1 1,1-1,0 1,0 1,1-1,-1 1,1 0,0 0,0 0,0 1,-3 6,-6 7,2 1,0 0,1 1,0 0,2 1,-1 5,2 1,0 0,2 1,2 0,0 0,2 0,1 0,1 0,2 0,1 0,2 6,-3-23,1 1,1-1,0 0,1 0,0 0,1-1,1 1,-1-1,2-1,-1 1,2-1,-1-1,1 0,1 0,-1 0,1-1,1-1,0 0,0 0,0-1,1-1,0 1,0-2,0 0,7 1,6 0</inkml:trace>
</inkml:ink>
</file>

<file path=ppt/ink/ink6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2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50 357,'386'-182,"-368"173,0-1,-1-1,0-1,0 0,-1-1,11-14,-6-19,-20 45,-1 0,0 0,0 0,1 0,-1 0,0-1,0 1,0 0,0 0,0 0,0 0,0 0,0 0,-1 0,1 0,0 0,0 0,-1 0,1 0,-1 0,1 0,-1 1,1-1,-1 0,0 0,1 0,-1 1,0-1,0 0,0 1,1-1,-1 0,0 1,0-1,0 1,0 0,0-1,0 1,0 0,0-1,0 1,0 0,0 0,0 0,0 0,-1 0,-3 2,0 0,0 0,0 0,1 1,-1 0,0 0,1 0,0 0,0 1,0 0,0-1,1 2,-1-1,1 0,0 1,0-1,1 1,-1 0,1 1,-25 47,2 2,3 1,2 1,3 0,2 1,3 1,2 0,3 1,2 0,4 0,1 0,4 0,9 49,-8-61,2-6,-2 0,-2 1,-2-1,-2 1,-1-1,-8 41,8-74,-1 1,0 0,0-1,0 1,-1-1,-1 0,0-1,0 1,0-1,-1 0,-1 0,1 0,-1-1,0 0,-1-1,0 1,0-1,0-1,-1 0,1 0,-1-1,0 0,-1 0,1-1,-1 0,0-1,1 0,-1 0,0-1,0 0,0-1,0 0,0-1,0 0,-6-2,12 2,-1-2,0 1,1 0,-1-1,1 0,0 0,0 0,0 0,0-1,1 0,-1 1,1-1,0-1,0 1,0 0,1-1,-1 1,1-1,0 0,1 0,-1 0,1 0,0 0,0 0,1 0,-1 0,1 0,0-1,0-10,1 0,1 0,0 0,1 0,0 1,1-1,1 1,4-9,17-25,2 1,2 2,2 0,2 3,2 0,1 3,10-7,10-13,65-55,-116 120,-7 6</inkml:trace>
  <inkml:trace contextRef="#ctx0" brushRef="#br0" timeOffset="301.33">953 724,'-28'18,"1"2,0 1,1 1,2 2,0 0,2 1,0 2,2 0,-7 13,25-38,0 0,0 1,0-1,0 1,0 0,0 0,1 0,-1-1,1 1,0 1,0-1,0 0,1 0,-1 0,0 0,1 1,0-1,0 0,0 0,0 1,1-1,-1 0,1 0,0 0,0 0,0 1,0-1,0-1,1 1,0 0,-1 0,1 0,0-1,0 1,0-1,1 0,-1 1,0-1,3 1,6 0,0-1,0 0,0-1,0 0,0 0,1-1,-1-1,0 0,0-1,0 0,0 0,0-1,-1-1,1 0,-1 0,0-1,0 0,0-1,-1 0,0-1,7-5,-6 3,0 1,-1-2,0 1,0-1,-1-1,0 0,-1 0,0 0,-1-1,5-11,-9 17,1 1,-2-1,1 0,0 0,-1 0,0 0,0 0,-1 0,0 0,0 0,0 0,-1 0,0 0,0 0,0 0,-1 0,0 0,0 1,-1-1,1 1,-1-1,0 1,-1 0,-2-3,3 3,-1 0,1 0,-1 1,-1-1,1 1,0 0,-1 0,0 0,0 1,0 0,0 0,-1 0,1 1,-1-1,0 1,0 1,1-1,-1 1,0 0,0 0,0 1,0 0,0 0,-1 0,1 1,0 0,0 0,1 0,-1 1,0 0,0 0,1 0,-1 1,1 0,0 0,0 0,0 1,0 0,1 0,-1 0,1 0,0 1,0-1,0 1,1 0,0 0,-2 5,-2 14</inkml:trace>
  <inkml:trace contextRef="#ctx0" brushRef="#br0" timeOffset="538.664">1207 1119,'-9'-24,"5"-32,10-12,2 2,6 7,5 9,4 12,2 9,-2 4,0 6,0 6,1 6,-3 9,-5 3</inkml:trace>
</inkml:ink>
</file>

<file path=ppt/ink/ink6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1,'10'4,"7"3,2 4,-8 0,-10-1,-11-3,-7-3,-2 4,3-5,4-3</inkml:trace>
</inkml:ink>
</file>

<file path=ppt/ink/ink6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0,'-5'10,"-6"7,-6 2,0 1,-3-1,3-1,9-2,11-4,4-9,6-5,2-8,-3 0</inkml:trace>
</inkml:ink>
</file>

<file path=ppt/ink/ink6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281 144,'-26'17,"0"2,1 1,1 1,1 1,1 1,1 0,1 2,1 1,1 0,-5 13,19-32,-1 0,1 1,1 0,-1 0,1 0,0 1,1-1,0 1,1-1,-1 1,2 0,-1-1,1 1,1 0,-1-1,1 1,1 0,0-1,0 1,0-1,1 0,1 0,-1 0,1 0,5 6,0-3,1 0,1-1,0-1,0 0,1 0,0-1,0-1,1 0,0 0,0-2,0 1,1-2,0 0,0 0,0-2,0 1,1-2,-1 0,11-1,-3 0,-1-1,1-2,-1 0,1-1,-1-1,0-1,-1-1,0-1,0 0,0-2,-1 0,16-12,-9 3,-1-2,-1 0,0-1,-2-2,-1 0,-1-1,-1-1,4-9,-15 23,0-1,-2 0,1-1,-2 1,0-1,0 0,-1 0,-1-1,-1 1,0-1,0 1,-2-1,0 0,0 0,-2 1,0-1,0 1,-1-1,-1 0,0 5,-1 1,1 0,-1 0,-1 0,0 0,0 1,-1 0,1 0,-2 1,1 0,-1 0,0 0,-1 1,1 1,-1-1,-1 1,1 1,0 0,-1 0,0 1,0 0,0 1,0 0,-1 0,-9 1,1-1,-1 1,1 1,-1 1,1 1,0 1,0 0,0 1,0 2,0 0,1 0,0 2,0 0,-7 6,-61 52,55-35</inkml:trace>
  <inkml:trace contextRef="#ctx0" brushRef="#br0" timeOffset="435.059">140 567,'1'-7,"0"0,0-1,1 1,0 0,0 0,1 0,0 0,0 1,0-1,1 1,0 0,0 0,1 0,-1 0,1 1,1 0,-1 0,1 0,4-3,124-68,-120 70,-9 1,1 1,0 1,0-1,1 1,-1 0,1 1,-1-1,1 1,0 1,0-1,0 1,0 0,0 1,0-1,0 2,0-1,0 1,0 0,0 0,0 1,-1 0,1 0,0 0,-1 1,0 0,1 1,3 2,39 67,-46-65,0 0,1-1,0 0,1 0,0 0,0 0,0 0,1-1,0 0,0 0,0-1,1 0,0 0,0 0,0-1,0 0,1-1,0 1,0-1,7 1,-2-1,0-2,0 1,0-2,0 0,0 0,0-1,-1-1,1 0,8-3,-8-9,-18 8</inkml:trace>
</inkml:ink>
</file>

<file path=ppt/ink/ink6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9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108 134,'-12'14,"1"0,0 0,0 1,2 1,0-1,0 2,2-1,0 1,1 0,0 0,2 1,-1 6,4-17,1-1,0 0,1 1,0-1,0 0,0 0,0 0,1 0,0 0,0 0,1 0,0-1,0 1,0-1,1 0,-1 1,1-2,0 1,1 0,-1-1,1 0,0 0,0 0,0-1,1 0,-1 0,1 0,0 0,0-1,0 0,0 0,0-1,0 0,0 0,0 0,1-1,-1 0,0 0,0 0,1-1,-1 0,0 0,0-1,0 1,0-1,0-1,0 1,-1-1,5-3,8-5,0-2,-1 0,-1-1,0 0,-1-1,-1-1,0 0,-1-1,-1-1,6-11,101-200,-97 153,-37 98,1 40,2 0,3 1,3 0,3 20,2-45,0 74,4-1,8 30,-2-75,-3 0,-2 1,-5 40,0-100,1 0,-1 0,0 0,0 0,-1 0,0 0,0 0,-1 0,1 0,-1-1,-1 0,0 1,0-1,0-1,0 1,-1 0,0-1,0 0,0 0,-1-1,0 1,0-1,0-1,0 1,-1-1,1 0,-1 0,0-1,0 0,0 0,-3 0,5-3,1 0,0 0,0 0,0-1,0 1,1-1,-1 0,0 0,1-1,-1 1,1-1,0 1,0-1,0 0,0-1,0 1,1 0,-1-1,1 1,0-1,0 0,0 0,1 0,-1 0,1 0,0 0,0-1,-10-118,17 86,2-1,1 1,2 0,1 1,2 1,16-31,-28 63,51-95,-39 73</inkml:trace>
</inkml:ink>
</file>

<file path=ppt/ink/ink6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60,'43'-10,"29"-3,6 1,-4 2,-10 3,-12 3,-10 1,-6 3,-11 4,-4 3,0 0,-5-1</inkml:trace>
</inkml:ink>
</file>

<file path=ppt/ink/ink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31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0 864,'12'-2,"0"0,0-1,-1 0,1-1,-1 0,0-1,0 0,0-1,-1 0,2-3,3 1,25-20,-2-2,-1-1,-1-2,-2-1,-1-2,-2-1,21-34,-11 19,-22 30,-1-1,-1-1,-2 0,0-2,-1 1,-2-2,0 1,-2-3,-9 27,0 1,0-1,-1 0,1 0,0 1,-1-1,1 0,-1 0,0 0,0 0,0 1,0-1,0 0,0 0,0 0,-1 0,1 0,0 1,-1-1,0 0,1 0,-1 1,0-1,0 0,0 1,0-1,0 1,0-1,-1 1,1 0,0-1,-1 1,1 0,-1 0,1 0,-1 0,0 0,0 0,1 0,-1 1,0-1,0 1,1-1,-1 1,0 0,0 0,0 0,0 0,0 0,0 0,1 0,-1 0,0 1,0-1,0 1,0 0,1-1,-1 1,0 0,1 0,-1 0,-10 9,1 1,1 0,0 0,0 1,1 0,1 1,0 0,0 0,2 1,0 0,0 0,1 0,1 1,-2 13,0-3,2 1,1-1,1 0,1 1,1 0,2-1,1 4,-2-22,0 0,1 0,0 0,0-1,1 1,0-1,0 0,0 1,1-1,0-1,0 1,0-1,1 1,0-1,0 0,0-1,0 1,1-1,0-1,0 1,0-1,0 1,1-2,-1 1,1-1,-1 0,1 0,0-1,0 0,5 0,4 1,1-1,-1 0,1-1,0-1,0-1,-1 0,0-1,1-1,-1 0,0-1,-1-1,8-4,7-10,0 0,-2-2,0-2,-1 0,-2-2,-1-1,0 0,-3-2,0-1,14-27,-29 49,-1 1,0-1,-1 1,0-1,0-1,0 1,-1 0,-1-1,1 0,-1 1,-1-1,0 0,0 0,-1 0,0 0,0 0,-1 0,0-3,-1 10,1 0,-1 0,0 0,1 0,-1 1,0-1,0 1,0-1,0 1,0 0,0-1,-1 1,1 0,0 1,-1-1,1 0,0 1,-1-1,1 1,-1 0,1 0,-1 0,1 0,0 0,-1 0,1 1,-1-1,1 1,-1-1,1 1,0 0,0 0,-1 0,1 1,0-1,0 0,0 1,0-1,1 1,-1 0,0 0,1 0,-1-1,1 1,-1 1,1-1,0 0,0 0,0 0,0 1,0-1,0 2,-9 15,1 1,0 1,2-1,0 1,1 1,1-1,2 1,0 0,0 10,2-24,-1-1,1 1,1-1,0 1,0 0,0-1,1 1,0-1,0 1,1-1,0 0,1 0,-1 1,1-1,1-1,-1 1,1 0,0-1,1 0,-1 0,1 0,0-1,1 1,-1-1,1-1,0 1,1-1,-1 0,1 0,0-1,-1 0,1 0,1 0,-1-1,0 0,2 0,12-4,0-1,0 0,0-2,0 0,-1-1,0-1,0-1,-1-1,0-1,-1 0,0-2,0 0,-1-1,-1 0,0-1,-1-1,0-1,-1 0,-1-1,9-15,57-97,-76 123,0-1,0 0,-1-1,0 1,0 0,0-1,-1 1,-1-1,1 1,-1-1,0 1,-1-1,0 1,0-1,-1 1,0-1,0 1,-2-5,3 10,0 0,1 1,-1-1,0 0,0 0,0 1,-1-1,1 0,0 1,-1-1,1 1,0 0,-1-1,0 1,1 0,-1 0,0 0,0 0,1 0,-1 1,0-1,0 0,0 1,0 0,0-1,0 1,0 0,0 0,0 0,0 0,0 0,0 1,0-1,0 0,0 1,0 0,0-1,0 1,0 0,1 0,-1 0,-1 1,-61 61,54-47,2 1,0 1,1-1,1 1,1 0,0 1,2-1,0 1,0 0,2 0,1-1,0 1,1 0,4 18,-4-29,1-1,0 1,0 0,1-1,0 1,0-1,1 0,0 0,0 0,1-1,0 0,0 1,0-2,1 1,0-1,4 4,7 4</inkml:trace>
  <inkml:trace contextRef="#ctx0" brushRef="#br0" timeOffset="3683.747">1694 638,'7'-25,"-11"34,-78 165,82-174,0-1,1 1,-1 0,0 0,0 0,1 0,-1 0,0 0,0 0,1 0,-1 0,0 0,0 0,1 0,-1 0,0 0,1 1,-1-1,0 0,0 0,0 0,1 0,-1 0,0 1,0-1,1 0,-1 0,0 0,0 1,0-1,0 0,1 0,-1 0,0 1,0-1,0 0,0 0,0 1,0-1,0 0,0 0,0 1,0-1,0 0,0 1,0-1,0 0,0 0,0 1,0-1,0 0,0 0,0 1,0-1,0 0,0 0,20-20,-18 17,91-110,-92 112,-1 1,1-1,-1 1,1-1,-1 1,1-1,0 1,-1-1,1 1,0 0,-1-1,1 1,0 0,0-1,-1 1,1 0,0 0,0 0,-1 0,1 0,0 0,0 0,0 0,-1 0,1 0,0 0,0 0,-1 1,1-1,0 0,0 0,-1 1,1-1,0 1,-1-1,1 0,-1 1,1 0,0-1,-1 1,1-1,-1 1,1-1,-1 1,0 0,1 0,-1-1,0 1,1 0,-1 0,12 46,-8-29,-5-17,1 1,0 0,0-1,0 1,0-1,0 1,0 0,0-1,0 1,1-1,-1 1,1-1,-1 1,1-1,0 1,-1-1,1 0,0 1,0-1,0 0,0 0,0 1,0-1,0 0,1 0,-1 0,0 0,1 0,-1-1,0 1,1 0,-1-1,1 1,-1-1,1 1,-1-1,1 0,-1 0,1 1,0-1,-1 0,1 0,-1-1,1 1,0 0,-1 0,1-1,-1 1,1-1,-1 0,1 1,-1-1,0 0,1 0,-1 0,1 0,14-18,-1-1,0 0,-2 0,-1-2,0 0,-1 0,5-17,-11 26,19-40,-14 29</inkml:trace>
  <inkml:trace contextRef="#ctx0" brushRef="#br0" timeOffset="6933.72">2512 130,'29'-22,"-29"48,-114 196,104-200,1 1,1-1,1 1,0 1,2-1,1 1,0 14,4-34,0 0,0-1,1 1,-1 0,1-1,0 1,1 0,-1-1,0 1,1-1,0 0,0 0,0 1,0-1,0 0,1-1,-1 1,1 0,0-1,0 1,0-1,0 0,0 0,0 0,1-1,-1 1,1-1,-1 1,1-1,-1 0,1-1,0 1,0-1,2 1,4 0,0 0,-1-1,1 0,0-1,0 0,-1 0,1-1,0-1,-1 1,0-1,1-1,-1 0,0-1,10-7</inkml:trace>
  <inkml:trace contextRef="#ctx0" brushRef="#br0" timeOffset="7380.152">2174 187,'37'-34,"2"2,1 1,2 3,16-8,-56 33,1 1,-1 0,1-1,0 1,0 0,0 1,0-1,0 0,0 1,1 0,-1 0,0 0,1 0,-1 0,1 1,-1-1,1 1,-1 0,1 0,-1 0,1 1,-1-1,1 1,-1 0,0 0,1 0,-1 0,0 1,0-1,0 1,0 0,2 1,39 77,-42-72,1-1,-1 0,1 0,1-1,-1 1,1-1,0 1,1-1,-1 0,1-1,0 1,1-1,-1 0,1 0,0-1,0 1,7 2,-8-5,1 0,0 0,-1 0,1-1,0 0,0 0,0 0,0-1,0 0,0 0,0-1,0 1,0-1,0-1,0 1,-1-1,1 0,0 0,-1-1,1 1,-1-1,0 0,0-1,0 1,-1-1,1-1,8-12</inkml:trace>
  <inkml:trace contextRef="#ctx0" brushRef="#br0" timeOffset="8049.638">2851 554,'-144'176,"134"-158,31-40,-5 4,110-104,-125 121,-1 0,1 0,-1 1,1-1,0 0,0 0,-1 0,1 1,0-1,0 0,0 0,0 1,0-1,0 1,0-1,0 1,0 0,0-1,0 1,0 0,0 0,1-1,-1 1,0 0,0 0,0 0,0 1,0-1,0 0,0 0,0 0,1 1,-1-1,0 1,0-1,0 1,0-1,0 1,-1-1,1 1,0 0,0 0,0-1,0 1,-1 0,1 0,0 0,-1 0,1 0,-1 0,1 0,-1 0,0 0,1 0,-1 0,0 0,0 0,1 0,-1 1,0-1,0 0,0 0,0 0,-1 0,1 0,0 0,0 0,-1 1,3 19,11 61,-12-80,-1 0,1 0,-1-1,1 1,0 0,0-1,-1 1,1 0,0-1,1 0,-1 1,0-1,0 1,1-1,-1 0,0 0,1 0,-1 0,1 0,0 0,-1 0,1-1,0 1,-1 0,1-1,0 0,0 1,0-1,-1 0,1 0,0 0,0 0,0 0,-1 0,1-1,0 1,0 0,0-1,0 0,5-2,-1 0,0-1,0 1,0-2,0 1,0 0,-1-1,0 0,0-1,0 1,-1-1,0 0,0 0,0 0,-1 0,0-1,0 1,0-1,0-3,1-10</inkml:trace>
  <inkml:trace contextRef="#ctx0" brushRef="#br0" timeOffset="8384.852">3218 327,'34'0,"30"-4,8-3,-2 1,-9-4,-10 0,-8 2,-8 2,-9 2</inkml:trace>
  <inkml:trace contextRef="#ctx0" brushRef="#br0" timeOffset="8636.853">3359 610,'38'-9,"23"-4,0-4,-5 0,-7 4,-7 4,-11 3</inkml:trace>
</inkml:ink>
</file>

<file path=ppt/ink/ink6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60,'39'-5,"31"-6,9-2,-4 2,-11 3,-10 2,-11 3,-7 1,-5 2,-3 0,-6 0</inkml:trace>
</inkml:ink>
</file>

<file path=ppt/ink/ink6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0 115,'21'-15,"1"0,0 2,1 0,1 2,-1 1,2 0,-1 2,1 1,18-3,-37 9,0 0,-1 1,1 0,0 0,0 0,-1 0,1 1,0 0,-1 0,1 1,-1 0,1 0,-1 0,0 0,0 1,0 0,0 0,0 0,-1 1,1 0,-1-1,0 1,2 3,0-2,1 0,-1 0,1-1,0 0,0 0,1-1,-1 0,1 0,-1-1,1 0,0 0,0-1,0 0,0-1,0 1,0-1,0-1,0 0,5-1,28-14,-28 3</inkml:trace>
</inkml:ink>
</file>

<file path=ppt/ink/ink6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1,'-30'107,"-9"33,-6-2,-11 13,-79 133,134-282,-1-1,1 1,-1-1,1 1,0 0,-1-1,1 1,0 0,0 0,1 0,-1 0,0 0,0 0,1 0,0 0,-1 0,1 0,0 0,0 0,0 0,0 0,0 0,0 0,1 0,-1 0,1 0,0 0,-1 0,1 0,0 0,0 0,0 0,0 0,1-1,-1 1,0-1,1 1,-1-1,1 1,-1-1,1 0,0 1,0-1,-1 0,1 0,0-1,0 1,0 0,2 0,12 1,0-2,1 1,-1-2,0 0,0-1,0-1,0 0,7-3,83-12,23 7,-111 5</inkml:trace>
</inkml:ink>
</file>

<file path=ppt/ink/ink6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5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312 127,'-9'0,"0"1,0 1,1-1,-1 2,0-1,0 1,1 1,0-1,0 1,0 1,0-1,0 1,1 1,0 0,0 0,1 0,0 0,-2 3,-88 140,83-119,2 0,2 0,0 1,2 0,1 0,2 1,0 18,3-41,1-1,0 0,0 1,1-1,0 0,0 1,1-1,0 0,1 0,-1 0,2 0,-1-1,1 1,0-1,1 0,-1 0,1 0,1-1,-1 0,1 0,0 0,1-1,-1 0,1 0,0 0,1-1,-1 0,1-1,-1 1,1-1,6 1,-1-2,-1 0,1-1,-1 0,1-1,-1 0,1-1,-1-1,1 0,-1 0,0-1,0-1,0 0,0 0,9-6,150-95,-156 97,0-2,-1 1,-1-2,1 0,-1-1,-1 0,-1 0,1-2,-2 1,0-1,0-1,-2 0,0 0,0-1,-2 1,0-2,0 1,2-17,-7 18,1-1,-2 0,0 0,-1 1,-1-1,0 1,-1-1,-1 1,-1 0,0 0,0 0,-2 1,1 0,-2 0,0 1,-1-1,0 2,-1 0,0 0,-1 0,0 1,-9-5,10 6,-1 0,-1 1,1 1,-2 0,1 0,-1 1,0 1,0 0,-1 1,0 0,0 1,0 1,0 0,-1 1,1 1,-1 0,1 0,-1 2,0 0,1 1,0 0,-1 1,1 0,0 2,0-1,1 2,-12 5,-11 10</inkml:trace>
  <inkml:trace contextRef="#ctx0" brushRef="#br0" timeOffset="782.06">86 466,'68'-41,"-61"34,2 0,-1 0,1 1,0 0,0 0,1 1,-1 1,1-1,0 2,1-1,-1 2,1-1,-1 1,1 1,0 0,-1 0,1 1,0 0,0 1,-1 1,1-1,2 2,-8 1,0-1,0 1,0 1,-1-1,1 1,-1-1,0 1,0 0,-1 1,0-1,0 1,0-1,0 1,-1 0,0 1,30 49,-24-49,0-1,0 0,1 0,0-1,0 0,0-1,1 0,-1 0,1-1,0 0,0-1,1 0,-1-1,0 0,0 0,1-1,-1-1,0 0,1 0,-1-1,0 0,4-2,25-14,-25 6</inkml:trace>
</inkml:ink>
</file>

<file path=ppt/ink/ink6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0 256,'160'36,"-81"-24,0-3,1-5,0-2,34-6,29 1,-119 3,-24 0</inkml:trace>
  <inkml:trace contextRef="#ctx0" brushRef="#br0" timeOffset="295.501">28 566,'29'0,"19"0,6 0,-1 0,-5 0,-6 0,-5 0,1 0,-2 0,-1 0,-3 0,-2 0,0 0,-2 0,1 0,-2 0,-4-5,-6-1</inkml:trace>
  <inkml:trace contextRef="#ctx0" brushRef="#br0" timeOffset="978.514">480 1,'167'158,"-133"-128,-2 2,-1 1,-1 1,-2 2,11 19,-37-52,0 1,0 0,0 0,-1 0,1 0,-1 0,0 1,-1-1,1 0,-1 0,1 1,-1-1,-1 0,1 1,-1-1,1 0,-1 0,0 0,-1 1,1-1,-1 0,1-1,-1 1,-1 0,1 0,0-1,-1 1,0-1,0 0,0 0,0 0,0 0,-1-1,1 1,-1-1,1 0,-2 1,-258 167,91-65,127-73,27-20</inkml:trace>
</inkml:ink>
</file>

<file path=ppt/ink/ink6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8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30,'-34'0,"27"0,23 0,208-18,-55 7,-129 27,-28-4</inkml:trace>
</inkml:ink>
</file>

<file path=ppt/ink/ink6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1,'16'9,"0"-1,1 0,0-1,1-1,-1-1,1 0,0-1,12 0,-11-3,0-1,1 0,-1-2,0 0,0-1,0-1,3-2,101-29,-119 31,-7 2</inkml:trace>
</inkml:ink>
</file>

<file path=ppt/ink/ink6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99,'44'-5,"32"-6,9-1,-10-4,-13 1,-13 4,-9 3,-7 2,-9-1,-8-1</inkml:trace>
</inkml:ink>
</file>

<file path=ppt/ink/ink6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5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1,'0'23,"1"13,-1 0,-2 0,-1 0,-2-1,-2 1,-4 10,-56 168,65-212,1 0,-1 0,1 0,-1 1,1-1,0 0,0 0,0 1,1-1,-1 0,0 1,1-1,0 1,-1-1,1 1,0-1,0 1,1-1,-1 1,0-1,1 1,-1-1,1 0,0 1,0-1,0 0,0 0,0 1,1-1,-1 0,1 0,-1 0,1-1,0 1,-1 0,1 0,0-1,0 0,0 1,0-1,1 0,-1 0,0 0,1 0,-1 0,0 0,1-1,1 1,89-13,-39-1,45-3,-81 10</inkml:trace>
  <inkml:trace contextRef="#ctx0" brushRef="#br0" timeOffset="393.11">787 57,'-38'42,"2"1,3 1,1 2,2 2,-13 29,37-65,0 1,0 0,1 0,1 0,0 1,1 0,0-1,1 1,0 13,2-22,0 0,0-1,0 1,1 0,0-1,0 1,0 0,1-1,-1 1,1-1,0 0,1 0,-1 0,1 0,-1 0,1 0,0-1,1 1,-1-1,0 0,1 0,0 0,0 0,0-1,0 1,0-1,0 0,1-1,-1 1,4 0,5 2,1-2,-1 0,1 0,-1-1,1-1,-1 0,1-1,-1-1,1 0,-1 0,0-2,0 1,0-2,0 0,-1 0,0-1,0-1,8-6,-2 2,-1-1,-1-2,0 1,-1-2,-1 0,0 0,-1-2,0 0,-2 0,0-1,8-17,-14 26,-1 0,0-1,0 1,-1-1,0 1,-1-1,0 0,-1 0,0 0,0 0,-1 0,0 0,-1 0,0 0,-1 0,0 0,0 0,-1 1,0-1,-1 1,0 0,-1 0,0 0,0 1,0-1,-2 1,1 0,-1 1,0 0,0 0,0 0,-1 1,0 0,-1 0,0 1,1 1,-1-1,-1 1,1 1,-1-1,1 2,-8-2,2 4,0 1,-1 0,1 1,0 1,1 0,-1 1,0 1,1 0,0 1,0 0,1 1,-7 5,-14 9</inkml:trace>
  <inkml:trace contextRef="#ctx0" brushRef="#br0" timeOffset="679.939">420 424,'305'-97,"-300"95,0 1,0 0,0 0,0 1,0 0,-1-1,1 2,0-1,0 0,0 1,0 0,0 0,0 1,-1-1,1 1,-1 0,1 0,-1 1,0-1,0 1,0 0,0 0,0 0,-1 1,1-1,-1 1,0 0,0 0,0 0,-1 0,1 1,1 0,0 1,1-1,0 0,-1-1,2 0,-1 1,0-1,1-1,0 1,0-1,0 0,0-1,0 1,0-1,1 0,-1-1,1 1,0-1,-1-1,1 1,0-1,-1-1,1 1,0-1,-1 0,1 0,-1-1,1 0,0 0,61-16,-55 16</inkml:trace>
</inkml:ink>
</file>

<file path=ppt/ink/ink6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4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13,'-7'-13,"-4"35,6 3,1-1,1 1,1 0,1 0,1 0,2 11,-1 15,-17 286,-17-164,27-191,31-139,-22 125</inkml:trace>
  <inkml:trace contextRef="#ctx0" brushRef="#br0" timeOffset="434.967">368 126,'-271'289,"268"-288,1 1,0-1,-1 1,1-1,0 1,0 0,0 0,1 0,-1 0,0 0,1 0,-1 0,1 1,0-1,0 0,-1 1,2-1,-1 1,0-1,0 1,1 0,0-1,-1 1,1 0,0-1,0 1,1 0,-1-1,0 1,1-1,0 1,-1 0,1-1,0 1,1-1,-1 0,1 2,118 103,7 7,-83-63,-31-44</inkml:trace>
</inkml:ink>
</file>

<file path=ppt/ink/ink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48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0 368,'155'-17,"0"6,148 10,-153 2,-126-1</inkml:trace>
  <inkml:trace contextRef="#ctx0" brushRef="#br0" timeOffset="319.801">0 678,'44'-5,"28"-6,6-1,1 1,-10-2,-10 1,-12 2,-8 4,-6 2,-5 2,-1 1,-1 1,-4 1</inkml:trace>
  <inkml:trace contextRef="#ctx0" brushRef="#br0" timeOffset="3488.783">508 1,'49'62,"264"166,-311-226,-1-1,0 0,0 1,0-1,0 1,0-1,0 1,0-1,0 1,-1 0,1-1,-1 1,1 0,-1 0,0-1,0 1,1 0,-1 0,0 0,-1-1,1 1,0 0,0 0,-1 0,1-1,-1 1,0 0,1-1,-1 1,0-1,0 1,0-1,0 1,0-1,0 1,-1-1,1 0,0 0,-1 0,1 1,-1-1,1-1,-1 1,1 0,-1 0,0-1,1 1,-1 0,-1-1,1 2,-24 21,2 1,0 2,2 0,1 1,-13 21,-15 20,-136 207,183-271,4-3</inkml:trace>
</inkml:ink>
</file>

<file path=ppt/ink/ink6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40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1,'0'5,"-5"1,4-4,1-4</inkml:trace>
  <inkml:trace contextRef="#ctx0" brushRef="#br0" timeOffset="263.318">233 1,'5'5,"-3"1,-3 5,0 0</inkml:trace>
</inkml:ink>
</file>

<file path=ppt/ink/ink6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8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395 119,'-5'29,"-1"23,0 9,1-2,-3-6,-1-8,2-6,1-5,3-3,1-3,1-1,-4-5,-1-11,0-7</inkml:trace>
  <inkml:trace contextRef="#ctx0" brushRef="#br0" timeOffset="283.76">170 6,'53'10,"1"-3,0-1,0-3,25-3,314-26,-391 25,-1 0,1 0,0 1,-1-1,1 1,-1-1,1 1,0 0,0-1,-1 1,1 0,0 0,-1 0,1 1,0-1,-1 0,1 1,0-1,-1 1,1-1,0 1,-1 0,1 0,-1-1,0 1,1 0,-1 0,0 1,1-1,-1 0,0 0,0 1,0-1,0 0,0 1,0-1,0 1,-1 0,1-1,-1 1,1-1,-1 1,1 0,-1-1,0 1,0 0,0 0,0-1,0 1,0 0,0-1,-1 1,1 0,-1-1,1 1,-1 0,0-1,-28 40,15-21</inkml:trace>
  <inkml:trace contextRef="#ctx0" brushRef="#br0" timeOffset="534.558">0 599,'48'14,"45"0,15-2,-5-8,-10-5,-17-2,-11-5,-13-2,-14-4,-14 1</inkml:trace>
  <inkml:trace contextRef="#ctx0" brushRef="#br0" timeOffset="1106.991">1072 373,'-70'97,"25"-33,-2-3,-3-1,-31 26,71-85,21-23,42-38,3 3,58-48,-101 93,1-1,1 1,0 0,1 1,0 1,0 0,1 1,0 1,1 1,0 0,16-3,-31 10,0 1,0-1,0 1,1-1,-1 1,0 0,0 0,0 1,0-1,-1 0,1 1,0 0,0 0,-1 0,1 0,-1 0,0 0,0 1,1-1,-1 1,-1-1,1 1,0 0,-1 0,1 0,-1 0,0 0,0 0,0 0,-1 0,1 0,-1 0,1 0,-1 1,0-1,0 0,-1 0,1 1,-1-1,1 0,4 27,19 60,-22-88,0-1,0 1,0 0,0 0,-1 0,1-1,-1 1,1 0,-1 0,0 0,0 0,0 0,0 0,0 0,0-1,-1 1,1 0,0 0,-1 0,0 0,1-1,-1 1,0 0,0 0,0-1,0 1,0-1,0 1,-1-1,1 1,0-1,-1 0,1 0,-1 0,1 1,-1-2,0 1,0 0,1 0,-1 0,0-1,0 1,0-1,1 1,-1-1,0 0,0 0,-1 0,-138-21,-6-15,122 30,2-1</inkml:trace>
  <inkml:trace contextRef="#ctx0" brushRef="#br0" timeOffset="1502.882">1890 148,'-44'25,"2"2,0 2,2 2,-24 25,59-52,0 0,0 1,1 0,0 0,0 0,0 0,0 1,1-1,0 1,0 0,1 0,0 0,0 0,0 1,1-1,0 1,0-1,0 1,1-1,0 1,0-1,1 1,0-1,0 1,0-1,1 0,0 0,0 1,1-1,-1-1,1 1,2 2,1 0,0 1,1-1,0 0,1-1,0 1,0-1,0-1,1 0,0 0,0-1,0 0,1 0,0-1,0 0,0-1,0 0,1-1,-1 0,1-1,0 0,-1 0,1-1,0-1,-1 0,1 0,-1-1,1 0,-1-1,0 0,0 0,0-2,0 1,1-2,14-5,0-2,-1-1,-1-1,0 0,-1-2,0-1,15-17,-28 26,-1-1,0 0,0 0,-1-1,0 0,-1 0,-1-1,1 0,-2 0,0 0,0 0,-1-1,-1 1,0-1,0 0,-2 1,1-1,-2-1,-1 4,-1 1,0 0,-1 1,0-1,0 1,-1 0,0 0,-1 0,0 0,0 1,0 0,-1 1,0-1,0 1,-1 0,1 1,-1 0,0 0,-1 1,1 0,-1 0,0 1,0 0,0 1,-1 0,1 0,0 1,-1 0,1 1,-1 0,1 0,-5 2,-132 40,104-26</inkml:trace>
  <inkml:trace contextRef="#ctx0" brushRef="#br0" timeOffset="1789.999">1552 458,'37'-27,"1"3,1 0,1 3,1 1,41-13,-77 31,0 0,0 0,0 1,0-1,0 1,0 0,0 0,0 1,0 0,0 0,0 0,1 0,-1 1,0 0,0 0,0 0,0 1,0-1,-1 1,1 1,0-1,-1 0,1 1,-1 0,0 0,0 1,0-1,0 1,-1-1,0 1,1 1,4 5,-5-4,0-1,1 0,-1 0,1 0,1 0,-1-1,1 1,-1-1,1 0,0-1,1 1,-1-1,0 0,1-1,0 1,0-1,0 0,0 0,0-1,1 1,2-1,1 0,0-1,-1 0,1 0,0-1,-1 0,1-1,-1 0,1 0,-1-1,0-1,0 1,2-2,7-7</inkml:trace>
</inkml:ink>
</file>

<file path=ppt/ink/ink6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48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564 477,'-15'1,"-1"0,0 1,1 1,-1 0,1 1,0 1,0 0,1 1,-1 1,1 0,1 1,-1 0,1 1,1 1,0 0,0 1,1 0,0 0,1 1,0 1,1 0,-3 6,7-6,0 1,1 0,0 0,1 0,1 0,0 0,1 1,0-1,1 1,2 13,-1-22,0 0,0 1,1-1,0 0,0 0,0 0,1-1,0 1,0 0,0-1,1 0,-1 0,1 0,1 0,-1-1,1 1,-1-1,1 0,1 0,-1-1,0 0,1 0,0 0,-1 0,1-1,0 0,8 1,0 0,1 0,-1-1,0-1,1-1,-1 0,0 0,1-2,-1 0,0 0,0-2,0 1,-1-2,1 0,-1 0,0-1,0-1,-1 0,0-1,0-1,-1 1,0-2,2-1,6-7,-1 0,-1-1,0-1,-1-1,-2 0,0-1,-1 0,-1-1,-1 0,-2-1,0 0,3-16,-10 31,0 1,-1-1,0 1,0-1,-1 0,0 0,0 1,-1-1,-1 1,1-1,-1 0,-1 1,1 0,-2 0,1 0,-1 0,0 0,0 1,-1-1,0 1,-1 1,1-1,-1 1,-1 0,1 0,-1 0,0 1,0 0,0 1,-1-1,0 2,0-1,0 1,0 0,-1 0,1 1,0 1,-1-1,0 1,1 1,-1-1,-7 2,7 0,0 0,0 0,1 1,-1 1,0-1,1 1,-1 1,1 0,0 0,0 0,0 1,1 1,0-1,0 1,0 0,1 1,-1-1,2 1,-1 0,1 1,0-1,0 1,-2 8,6-13,0 0,1-1,0 1,-1 0,1 0,0 0,1 0,-1 0,0 0,1 0,0-1,-1 1,1 0,0 0,1-1,-1 1,0 0,1-1,-1 1,1-1,0 0,0 0,0 0,0 0,0 0,0 0,1 0,-1 0,3 0,81 31,-38-29,0-2,-1-2,1-2,0-2,0-3,-1-1,0-3,-1-1,0-3,10-6,-34 14,-1-1,0-1,0-1,-1 0,-1-2,1 0,-2-1,0-1,-1-1,0 0,-1-1,-1-1,0-1,-1 0,-1-1,-1 0,-1-1,-1 0,0 0,-2-1,0-1,3-14,-10 33,0 0,0 0,0 0,0 0,-1 0,1-1,-1 1,1 0,-1 0,0-1,-1 1,1 0,-1-1,1 1,-1 0,0 0,0 0,0 0,0 0,-1 0,1 0,-1 0,0 0,0 1,0-1,0 1,0-1,-1 1,1 0,-1 0,0 0,1 0,-1 0,0 1,0-1,0 1,0 0,0-1,0 2,-1-1,1 0,0 1,0-1,-1 1,1 0,-1 0,-6 4,-1 1,1 0,0 0,0 1,0 0,1 1,0 0,1 0,-1 1,1 0,1 1,-1-1,2 1,-1 1,1 0,1 0,-1 0,2 0,-1 1,2-1,-1 1,1 0,1 1,-1 7,2-12,0 0,0 0,1 0,0 1,0-1,0 0,1 0,0 0,1 0,0-1,0 1,0 0,1-1,-1 1,2-1,-1 0,1 0,0 0,0 0,0-1,1 1,0-1,0 0,1-1,-1 1,1-1,0 0,0-1,0 1,0-1,1-1,0 1,-1-1,1 0,2 0,195 21,-178-20,-19-4,0 1,0-1,1 1,-1 1,0-1,0 1,0 0,0 1,0 0,0 0,0 0,-1 1,1 0,-1 1,0-1,0 1,0 0,0 0,-1 1,1 0,-1 0,0 0,-1 1,1-1,-1 1,0 0,-1 1,0-1,2 4,-2 213,-4-199</inkml:trace>
  <inkml:trace contextRef="#ctx0" brushRef="#br0" timeOffset="287.449">0 1324,'48'10,"64"-7,32-8,15-9,1-11,-9-6,-10-3,-10 0,-13 0,-7 2,-9 6,-6 3,-11 5,-14 1,-20 3</inkml:trace>
</inkml:ink>
</file>

<file path=ppt/ink/ink6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1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29 177,'43'4,"29"-2,7-2,-6-1,-9-1,-12 1,-10-5,-6-1,-6 1,-7 1</inkml:trace>
  <inkml:trace contextRef="#ctx0" brushRef="#br0" timeOffset="270.315">0 459,'44'-5,"28"-1,6-5,1 0,-10 1,-10 3,-12 3,-8 1,-11 2</inkml:trace>
  <inkml:trace contextRef="#ctx0" brushRef="#br0" timeOffset="797.586">932 205,'29'-9,"28"-4,10 5,-2 5,-7 2,-14 6,-9 3,-11-1</inkml:trace>
  <inkml:trace contextRef="#ctx0" brushRef="#br0" timeOffset="1614.626">1327 543,'52'-8,"0"-2,-2-3,1-2,-2-2,21-11,-49 19,0 0,-1-1,0-1,-1-1,0-1,-1-1,0 0,-2-1,1-1,3-7,-13 15,-1 0,-1 0,0-1,0 1,0-1,-1-1,-1 1,1 0,-1-1,-1 0,0 0,-1 1,1-1,-2 0,0 0,0-3,0 11,-1 0,1 0,-1 0,1 0,-1 0,0 0,0 0,0 0,0 1,0-1,0 0,-1 0,1 1,0-1,-1 1,1 0,-1-1,0 1,1 0,-1 0,0 0,0 0,0 0,0 0,0 1,0-1,0 1,0-1,0 1,0 0,0 0,0-1,0 2,0-1,0 0,0 0,-2 1,-68 36,61-26,0 0,1 1,0 0,1 1,1 0,0 0,0 0,1 1,1 1,1-1,0 1,0 0,2 0,-1 3,3-11,1 0,0 0,0 0,0 0,1 0,0 0,0-1,1 1,0 0,0-1,0 1,1-1,0 0,0 1,1-2,-1 1,1 0,1-1,-1 1,1-1,0-1,0 1,0-1,1 1,0-1,5 2,-1 0,-1-1,1-1,1 0,-1 0,0-1,1-1,0 0,-1 0,1-1,0 0,0 0,0-2,0 1,0-1,-1-1,9-2,8-5,-1-1,-1-1,0-2,-1 0,0-1,-1-2,-1 0,0-2,-1 0,-1-1,-1-1,-1-1,1-2,-9 11,-1 0,0-1,0 1,-2-2,1 1,-2-1,0-1,0 1,-2-1,1 0,-1-3,-4 17,1 0,-1 0,1-1,-1 1,0 0,1-1,-1 1,0 0,0-1,0 1,0 0,0-1,0 1,-1 0,1 0,0-1,-1 1,1 0,0-1,-1 1,0 0,1 0,-1 0,0 0,0 0,1 0,-1 0,0 0,0 0,0 0,0 0,0 0,0 1,-1-1,1 0,0 1,0-1,0 1,-1-1,1 1,0 0,-1-1,1 1,0 0,-1 0,1 0,0 0,-1 0,1 0,0 0,0 1,-1-1,0 1,-64 36,54-26,1 1,0 0,1 1,0 0,1 1,1 0,0 1,1-1,0 1,1 1,1-1,1 1,0 0,1 0,0 0,1 15,2-25,0-1,1 1,-1 0,1 0,0-1,1 1,0-1,0 1,0-1,0 1,1-1,0 0,0 0,0 0,1-1,0 1,-1-1,2 0,-1 0,0 0,1-1,0 1,0-1,0 0,0-1,0 1,0-1,1 0,-1 0,5 0,3 1,-1 0,1-1,0-1,0 0,-1-1,1 0,0-1,0 0,-1-1,1-1,-1 0,1 0,7-5,1-2,-1-1,-1-1,0-1,-1 0,0-2,-1 0,-1-1,0 0,-1-2,-1 1,-1-2,0 0,-1 0,-1-2,3-9,-10 21,0-1,0 0,-1 0,0 0,-1 0,0-1,-1 1,0-1,-1 1,0-1,0 1,-1-1,-1 1,1-1,-2 1,3 7,-1 1,0 0,0 0,0 0,0 0,-1 0,1 0,0 0,-1 0,1 0,-1 0,0 1,1-1,-1 1,0-1,0 1,0 0,0 0,0 0,-1 0,1 0,0 0,0 1,-1-1,1 1,0-1,-1 1,1 0,0 0,-1 0,1 0,0 0,-1 1,1-1,0 1,-1-1,1 1,-2 1,-75 52,71-44,0 0,1 0,0 0,0 1,1 0,1 1,0-1,0 1,1 0,1 0,0 1,0-1,1 1,1-1,0 1,1 0,1-1,1 12,28 49,-18-55</inkml:trace>
  <inkml:trace contextRef="#ctx0" brushRef="#br0" timeOffset="2069.477">2794 516,'-74'69,"72"-57,20-20,151-125,-90 77,-78 57,0 0,1 0,-1 0,0 0,0 1,0-1,0 1,0-1,0 1,0-1,0 1,-1-1,1 1,-1 0,1-1,-1 1,1 0,-1-1,0 1,0 0,0 0,0-1,0 1,0 0,-1 0,1-1,-1 1,1 0,0 6,0-5,-1 1,2 0,-1-1,0 1,1 0,-1-1,1 1,0-1,0 1,1-1,-1 0,1 1,0-1,0 0,0 0,0 0,0 0,0 0,1-1,0 1,-1-1,1 1,0-1,0 0,0 0,1 0,-1-1,0 1,1-1,-1 0,1 0,-1 0,1 0,-1-1,1 1,0-1,-1 0,1 0,0 0,-1-1,1 1,2-1,0 0,0-1,0 1,0-1,-1 0,1 0,-1 0,1-1,-1 0,0 0,0 0,0-1,-1 0,1 0,-1 0,0 0,0-1,0 1,-1-1,0 0,0 0,0-1,0 1,-1-1,0 1,0-1,0 1,-1-1,0 0,0 0,0 0,-1 0,0 0,0 0,0 0,-2-5,-4-8</inkml:trace>
  <inkml:trace contextRef="#ctx0" brushRef="#br0" timeOffset="2650.518">3924 36,'-10'-1,"1"1,0 0,-1 0,1 1,0 1,-1-1,1 2,0-1,0 1,1 0,-1 1,1 0,-1 1,1 0,0 0,1 0,-1 1,1 0,1 1,-1-1,1 1,0 1,0-1,1 1,0 0,1 0,-1 0,1 1,1 0,0-1,0 1,1 1,0-1,1 0,-1 0,2 1,-1-1,2 0,-1 1,1-1,2 9,-1-4,0 0,1-1,0 0,1 0,1 0,0 0,1 0,0-1,1 0,0-1,1 1,0-1,1-1,0 0,1 0,0 0,0-2,1 1,0-1,1 0,-4-3,0-1,-1 0,1 0,1-1,-1 0,0 0,1-1,0 0,-1 0,1-1,0 0,0-1,0 0,0 0,-1-1,1 0,0 0,0-1,-1-1,1 1,-1-1,0-1,0 1,0-2,0 1,-1-1,1 0,-1 0,0-2,5-4,-1-1,0 0,-1-1,-1 0,0 0,-1-1,0 0,-1-1,0 0,-2 0,0 0,0-1,-1 0,0-9,-2 15,-1 0,-1-1,0 1,0-1,-1 1,0-1,-1 1,0 0,0 0,-1 0,-1 0,0 0,0 1,-1-1,0 1,0 0,-1 1,0-1,-1 1,0 0,0 1,-8-7,0 5,0 0,-1 0,0 2,0 0,0 1,-1 0,0 2,0 0,-1 0,1 2,-1 0,1 1,-1 1,-12 1,-6 0</inkml:trace>
  <inkml:trace contextRef="#ctx0" brushRef="#br0" timeOffset="2897.847">3444 318,'122'-5,"0"-6,44-13,56-11,-218 35,1 0,-1 1,0-1,1 1,-1 0,0 1,0-1,0 1,0 0,0 0,0 0,0 0,0 1,-1-1,1 1,-1 0,0 0,0 0,0 0,0 1,-1 0,1-1,-1 1,0 0,0 0,0 0,-1 0,1 0,-1 0,0 3,0-3,0 0,0 0,1 0,-1-1,1 1,0 0,0-1,0 1,0-1,1 1,-1-1,1 0,0 0,0 0,0 0,0-1,1 1,-1-1,1 0,-1 0,1 0,0-1,0 1,0-1,0 0,0 0,0 0,0 0,0-1,0 0,0 0,0 0,0 0,1 0,-1-1,0 0,0 0,0 0,0-1,0 1,18-10,-2-1</inkml:trace>
</inkml:ink>
</file>

<file path=ppt/ink/ink6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0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34,'-14'0,"-1"0,4-5,7-1,5-5,2 0</inkml:trace>
  <inkml:trace contextRef="#ctx0" brushRef="#br0" timeOffset="269.748">355 6,'-4'4,"-2"8,0 0</inkml:trace>
</inkml:ink>
</file>

<file path=ppt/ink/ink6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0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53,'-21'13,"2"1,-1 1,2 0,0 2,1 0,1 0,1 2,0 0,1 1,1 0,1 1,1 0,1 1,1 0,1 1,0 0,2 0,1 1,1 0,1-1,0 17,3-33,0 1,1-1,0 1,1-1,0 0,0 0,0 0,1 0,0 0,0 0,1-1,0 1,0-1,0 0,1 0,0 0,0-1,0 0,1 0,0 0,0-1,0 0,1 0,-1 0,1-1,0 0,0 0,0-1,0 0,0 0,0-1,1 1,-1-2,3 1,15-3,0-1,0-2,-1 0,1-2,-1 0,-1-2,0 0,0-2,0 0,-2-2,1 0,-2-2,0 0,11-11,-14 13,-1-1,0 0,-1-1,0-1,-1 0,-1-1,-1 0,0-1,-2-1,0 1,0-2,-2 1,-1-1,0-1,-1 1,-2-1,0 0,1-21,-6 35,1 0,-2 0,1 0,-1 0,0 1,0-1,-1 1,0 0,0-1,-1 1,1 1,-1-1,-1 0,1 1,-1 0,0 0,0 0,0 1,-1 0,1 0,-1 0,0 0,0 1,-1 0,1 0,-1 1,-6-2,-4-1,0 1,0 1,-1 0,1 1,-1 1,0 1,1 0,-1 1,0 1,-10 3,-141 55,129-41</inkml:trace>
  <inkml:trace contextRef="#ctx0" brushRef="#br0" timeOffset="359.977">1 420,'52'8,"1"-3,0-1,0-4,0-1,0-3,32-7,-45 2,-35 7,1 1,-1-1,0 1,1 0,0 0,-1 0,1 1,0 0,-1 0,1 0,-1 1,1 0,0 0,-1 0,0 1,1-1,3 3,41 17,-37-22</inkml:trace>
</inkml:ink>
</file>

<file path=ppt/ink/ink6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3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0,'284'1,"-283"-1,0 0,-1 0,1 0,0-1,0 1,0 0,0 1,0-1,-1 0,1 0,0 0,0 0,0 1,0-1,-1 0,1 1,0-1,0 1,-1-1,1 1,0-1,-1 1,1-1,0 1,-1 0,1-1,-1 1,1 0,-1 0,1-1,-1 1,0 0,1 0,-1 0,0 0,0-1,0 1,1 0,-1 0,0 0,0 0,0 0,0-1,0 1,-1 0,1 0,0 0,0 0,-1-1,1 1,0 0,-1 0,1 0,-1-1,1 1,-1 0,1-1,-1 1,1 0,-1-1,-38 42,-86 47,124-88,0-1,0 1,1 0,-1 0,0 0,0 0,1 0,-1 0,1 0,-1 0,1 1,-1-1,1 0,0 0,-1 0,1 0,0 1,0-1,0 0,0 0,0 1,0-1,0 0,1 0,-1 0,0 1,1-1,-1 0,0 0,1 0,0 0,-1 0,1 0,0 0,-1 0,1 0,0 0,0 0,0 0,0-1,0 1,0 0,0-1,0 1,0 0,0-1,0 0,0 1,0-1,1 1,-1-1,0 0,65 14,-37-13,0-1,-1-1,1-1,-1-2,1-1,-1-1,-1-1,26-11,-35 11</inkml:trace>
</inkml:ink>
</file>

<file path=ppt/ink/ink6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7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1,'-5'9,"-2"9,-4 5,-5 4,-5 2,-3 1,-3 0,-1-5,3-2,3-4,3-2,7-3</inkml:trace>
</inkml:ink>
</file>

<file path=ppt/ink/ink6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8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1 706,'0'-12,"0"36,0-10,0 13,12 117,-10-139,-1 0,1-1,0 1,0 0,0-1,0 1,1-1,0 0,0 0,0 0,1 0,-1-1,1 1,0-1,0 0,0 0,0 0,0-1,1 1,-1-1,1 0,0-1,-1 1,1-1,0 1,4-1,4-2,0-1,-1 0,1-1,-1-1,0 0,0 0,0-1,0-1,-1 0,0 0,0-1,-1 0,0-1,0-1,-1 1,0-1,0-1,-1 0,2-4,93-111,-103 124,0 1,0 0,0-1,0 1,0-1,1 1,-1-1,0 1,0 0,0-1,1 1,-1 0,0-1,0 1,1 0,-1-1,0 1,1 0,-1 0,0-1,1 1,-1 0,1 0,-1-1,0 1,1 0,-1 0,1 0,-1 0,1 0,-1 0,0 0,1 0,-1 0,1 0,-1 0,1 0,-1 0,0 0,1 0,-1 0,1 1,-1-1,0 0,1 0,-1 0,1 1,-1-1,0 0,1 0,-1 1,0-1,0 0,1 1,-1-1,0 0,0 1,1-1,-1 1,0-1,0 0,0 1,1 0,2 33,-3-23,0-6,0 0,0 0,0 0,1 0,-1 0,1 0,0 0,1-1,-1 1,1 0,0-1,0 1,0-1,1 1,0-1,0 0,0 0,0-1,0 1,1 0,0-1,0 0,0 0,0 0,0 0,0-1,1 0,-1 0,1 0,2 0,8-1,0-1,0 0,0-1,0-1,0 0,-1-2,1 1,-1-2,0 0,0 0,0-1,0-1,-1-1,-1 0,1 0,-1-1,0-1,-1 0,-1 0,2-2,-8 8,0 0,0 0,0 0,-1 0,0-1,1 0,-1 0,-1 1,1-2,-1 1,0 0,0 0,0-1,-1 1,0-1,0 1,0-1,-1 1,0-3,-3-10</inkml:trace>
  <inkml:trace contextRef="#ctx0" brushRef="#br0" timeOffset="4753.018">1158 1,'13'111,"-2"38,-62 190,38-254,-4 110,17-194,0 0,-1 1,1-1,0 0,0 1,0-1,0 1,0-1,1 0,-1 1,0-1,0 0,1 1,-1-1,1 0,-1 1,1-1,0 0,0 0,-1 0,1 0,0 1,0-1,0 0,0-1,0 1,0 0,0 0,0 0,1-1,-1 1,0 0,0-1,1 1,-1-1,0 0,1 1,-1-1,1 0,-1 0,0 0,1 0,-1 0,0 0,1 0,-1 0,1-1,-1 1,0 0,1-1,-1 1,0-1,0 0,0 1,1-1,-1 0,0 0,0 0,0 0,0 0,0 0,0 0,0 0,-1 0,1 0,0-1,67-102,-44 82,1 1,1 2,1 0,0 1,25-10,6-6,-52 30,-2 1,-1 0,1 1,0-1,-1 1,1-1,0 1,1 1,-1-1,0 0,0 1,1 0,-1 0,1 0,-1 1,1 0,-1-1,1 1,-1 1,1-1,-1 1,2 0,-5 1,0 1,0-1,0 1,0-1,-1 1,1-1,-1 1,1 0,-1-1,0 1,0 0,0-1,-1 1,1 0,0-1,-1 1,0-1,0 1,0-1,0 1,0-1,0 0,0 1,-2 0,1 2,-52 165,53-168,0 0,0 0,0 0,0 0,1 0,-1 0,0 1,1-1,-1 0,1 0,0 0,0 1,0-1,0 0,0 0,0 1,1-1,-1 0,1 0,0 0,-1 0,1 0,0 0,0 0,0 0,1 0,-1 0,0 0,1 0,-1-1,1 1,-1-1,1 1,0-1,0 0,0 1,0-1,-1 0,2 0,-1 0,0-1,0 1,0 0,0-1,0 0,1 1,-1-1,0 0,0 0,1 0,-1 0,0-1,0 1,0 0,2-1,13-9,-3-2</inkml:trace>
  <inkml:trace contextRef="#ctx0" brushRef="#br0" timeOffset="5751.396">1779 791,'33'0,"-1"-2,0-2,0-1,0-1,-1-1,0-2,0-2,-1 0,19-12,-43 21,0 0,0-1,-1 0,1 0,-1 0,0-1,0 0,0 0,0 0,-1 0,0-1,0 0,0 0,0 0,-1 0,0 0,0-1,0 0,-1 1,1-1,-1 0,-1 0,2-6,-6 9,1 0,0-1,-1 1,0 1,0-1,0 0,0 1,0-1,-1 1,1 0,-1 0,1 0,-1 1,0-1,1 1,-1 0,0 0,0 0,0 1,0-1,0 1,0 0,0 0,0 0,0 1,0-1,0 1,0 0,0 0,-1 1,-11 2,1 1,0 0,1 1,0 1,0 0,0 1,1 0,0 1,0 1,1 0,0 0,1 1,0 1,1 0,1 0,-1 1,2 0,0 1,-4 10,10-21,0 0,1 0,0 0,-1 0,1 1,1-1,-1 0,0 1,1-1,-1 1,1-1,0 1,0-1,1 1,-1-1,1 1,-1-1,1 0,0 1,1-1,-1 0,0 0,1 0,0 0,0 0,0 0,0 0,0 0,0-1,1 1,-1-1,1 0,0 0,0 0,0 0,0 0,0 0,2 0,16 5,-1-1,1-1,0-1,1-1,-1 0,0-2,1 0,-1-2,1 0,-1-2,1 0,-1-1,0-2,-1 0,19-8,8-4,-1-2,-1-1,-2-3,0-2,-1-1,-2-2,36-34,-68 57,1-2,-1 1,0-1,-1 0,0-1,0 0,-1 0,0 0,0-1,-1 0,0 0,-1 0,0 0,-1-1,0 0,-1 0,0 0,-1 0,0-2,-1 11,0-1,-1 1,0-1,1 1,-1-1,0 1,0-1,0 1,-1 0,1 0,0 0,-1-1,1 1,-1 1,0-1,0 0,0 0,0 1,0-1,0 1,0-1,-1 1,1 0,0 0,-1 0,1 0,-1 1,1-1,-1 1,1-1,-1 1,1 0,-1 0,1 0,-1 0,0 0,-90 31,-17 55,109-85,0-1,0 1,0 0,0 0,0-1,1 1,-1 0,0 0,0 0,1 0,-1 0,1 0,-1 0,1 0,-1 1,1-1,0 0,-1 0,1 0,0 0,0 1,0-1,0 0,0 0,0 0,0 1,1-1,-1 0,0 0,1 0,-1 0,1 0,-1 0,1 0,-1 0,1 0,0 0,-1 0,1 0,0 0,0 0,0 0,0-1,0 1,-1 0,2-1,-1 1,0 0,0-1,0 0,0 1,0-1,0 0,0 1,1-1,-1 0,0 0,0 0,0 0,1 0,201 1,-200-1,0 1,0-1,0 1,0 0,-1 0,1 0,0 0,-1 0,1 1,-1-1,1 1,-1 0,0 0,1-1,-1 2,0-1,0 0,-1 0,1 1,0-1,-1 1,0-1,1 1,-1-1,0 1,0 0,0 0,-1 0,1-1,-1 1,0 0,1 0,-1 0,0 0,-1 0,1 0,0 0,-1-1,0 1,0 0,0 0,0 0,0-1,0 1,-1-1,1 1,-2 1,-6 14,-17 59,26-75,0 0,-1 0,1 0,0 0,1 0,-1 0,0 0,1 0,-1 0,1-1,-1 1,1 0,0 0,0 0,-1-1,1 1,1 0,-1-1,0 1,0-1,1 0,-1 1,0-1,1 0,-1 0,1 0,0 0,-1 0,1 0,0 0,0 0,0-1,-1 1,1-1,0 1,0-1,2 0,21 1,0-1,-1-2,1 0,-1-1,1-2,-1-1,0 0,-1-2,1-1,-2-1,1 0,-2-2,14-9,-16 11,0-1,0 0,-1-1,0-2,-1 1,-1-2,0 0,-1-1,-1-1,0 0,-1-1,1-4,-11 16,29-67,-31 72,0-1,-1 0,1 1,-1-1,0 0,1 0,-1 1,0-1,0 0,0 0,0 0,0 1,-1-1,1 0,-1 0,1 1,-1-1,1 0,-1 1,0-1,0 1,0-1,0 1,0-1,0 1,0-1,0 1,-1 0,1 0,0 0,-1 0,1 0,-1 0,1 0,-1 0,0 0,1 1,-1-1,0 1,-7 0,1 0,-1 1,0 1,1-1,0 2,-1-1,1 1,0 0,0 0,0 1,1 1,-1-1,1 1,0 0,-1 2,-4 0,-5 3,0 1,0 1,1 0,0 1,1 1,1 0,0 1,1 0,0 1,1 1,2 0,-1 1,2 0,0 0,-3 13,11-26,0 0,0 0,0 1,1-1,0 0,0 0,1 1,-1-1,1 0,0 0,0 1,1-1,0 0,0-1,0 1,0 0,1 0,0-1,0 0,0 1,0-1,1 0,-1-1,1 1,0 0,0-1,1 0,-1 0,1-1,-1 1,1-1,0 0,0 0,0 0,1-1,33 13,1-3,0-1,1-2,0-2,0-1,0-2,0-3,1-1,21-4,94-19,-131 20</inkml:trace>
</inkml:ink>
</file>

<file path=ppt/ink/ink6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44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1612,'51'-25,"-16"9,-1-1,-1-1,-1-2,0-1,-2-2,9-9,35-46,-4-3,-3-3,54-90,-121 173,9-11,0 0,-1 0,-1 0,0-1,0 0,-1-1,-1 0,-1 0,0 0,0 0,-2 0,1-4,-3 15,-1-1,0 1,1 0,-1-1,0 1,-1 0,1 0,0 0,-1 0,0 0,0 0,0 0,0 0,0 1,0-1,-1 1,1 0,-1-1,0 1,0 0,0 1,0-1,0 0,0 1,0 0,0 0,-1 0,1 0,0 0,-1 0,1 1,0 0,-1 0,1 0,-1 0,1 0,-1 1,1-1,0 1,-1 0,1 0,0 0,0 1,0-1,0 1,0 0,0 0,0 0,-2 1,-5 2,0 0,0 1,0 0,0 1,1 0,0 0,1 1,0 0,0 0,0 1,1 0,0 1,1-1,0 1,1 0,0 1,0-1,1 1,1 0,0 0,0 1,1-1,1 0,0 1,0-1,1 1,0 0,1 0,6 3,0 0,1 0,0-1,1 0,1-1,0 0,1 0,1-1,-1-1,2 0,0 0,0-1,1-1,0 0,0-1,1-1,0 0,1-1,-1-1,1 0,9 1,-15-3,0-1,0-1,0 0,1 0,-1-1,0 0,1 0,-1-2,0 1,0-1,0-1,0 1,0-2,0 1,-1-2,1 1,-1-1,0 0,-1-1,1 0,5-7,8-8,-1-1,-1-1,-1-1,-1-1,-1-1,-1 0,-2-1,0-1,-2 0,-1-1,-9 24,1 0,-1 0,0-1,0 1,-1-1,1 1,-1-1,0 1,-1-1,0 0,1 0,-2 1,1-1,-1 0,0 1,0-1,0 1,-1-1,0 1,0-1,-2-2,1 8,0-1,0 1,0-1,0 1,0 0,0 0,0 0,0 0,0 1,0 0,0-1,0 1,0 0,0 0,0 0,0 1,0-1,1 1,-1 0,1-1,-1 1,1 0,0 0,0 1,0-1,0 0,0 1,0-1,0 1,1 0,0 0,-2 2,-7 12,0 1,1 1,0-1,2 1,0 1,1-1,1 1,1 1,3-14,0 1,0-1,1 1,0-1,0 1,1-1,0 1,0-1,1 1,0-1,0 0,1 0,-1 0,2 0,-1 0,1-1,0 1,0-1,1 0,0 0,0-1,0 1,1-1,5 3,1-1,0 0,0 0,1-1,-1-1,1 0,0-1,1-1,-1 0,1 0,-1-1,1-1,0 0,0-1,-1-1,1 0,0-1,-1 0,1-1,-1-1,0 0,0 0,0-2,11-6,-6 4,-1 0,0-2,-1 0,-1-1,1 0,-2-1,1-1,10-13,-12 13,-1-1,0-1,0 0,-2-1,0 0,0 0,-2-1,0 0,-1-1,-1 0,0 0,-1 0,-2-1,0 1,0-1,-2 0,0-6,-1 21,0-1,-1 1,0-1,1 1,-1-1,-1 1,1 0,-1-1,1 1,-1 0,-1 0,1 0,0 0,-1 1,0-1,0 1,0-1,0 1,0 0,-1 0,0 1,1-1,-1 1,0-1,0 1,0 0,-1 1,1-1,0 1,-1 0,1 0,-1 0,1 0,-1 1,1 0,-1 0,1 0,-1 1,1-1,-1 1,1 0,-1 0,1 1,0-1,0 1,-1 1,-3 3,1 0,1 0,-1 1,1 0,0 0,1 1,0 0,0 0,0 0,1 1,0-1,1 1,0 0,1 0,-1 0,2 0,-1 0,1 1,1-1,0 0,0 1,1-1,0 0,0 1,1-1,0 0,1 0,0 0,0-1,1 1,0-1,1 0,0 0,1 1,19 22,1-1,2-2,1 0,1-2,13 7,-26-17,-3-2</inkml:trace>
  <inkml:trace contextRef="#ctx0" brushRef="#br0" timeOffset="587.257">1836 1075,'-113'147,"112"-146,-2 3,1 0,-1-1,1 1,0 0,0 1,0-1,0 0,1 0,0 1,0-1,0 1,0-1,1 1,0 0,0 2,1-7,0 0,0 1,0-1,0 0,1 0,-1 0,0 0,0 0,0 0,1 0,-1 0,0 0,0 0,0-1,0 1,0 0,1-1,-1 1,0-1,0 1,0-1,0 0,0 0,-1 1,1-1,0 0,0 0,0 0,-1 0,1 0,0 0,-1 0,1 0,-1 0,1-1,0 1,23-29,-1 0,-2-1,-1-2,12-26,-32 58,-1 0,1 0,0 0,0 1,0-1,0 0,0 0,0 0,0 0,0 1,1-1,-1 0,0 0,0 1,1-1,-1 0,0 0,1 1,-1-1,1 0,-1 1,1-1,-1 0,1 1,-1-1,1 1,0-1,-1 1,1-1,0 1,-1 0,1-1,0 1,0 0,0-1,-1 1,1 0,0 0,0 0,-1 0,1 0,0 0,0 0,0 0,0 0,-1 0,1 0,0 1,0-1,-1 0,1 0,0 1,0-1,-1 0,1 1,0-1,-1 1,1-1,0 1,-1 0,1-1,-1 1,1-1,-1 1,1 0,-1 0,6 23,-6-19,0 0,1 0,-1 0,1 1,1-1,-1 0,1-1,0 1,0 0,0 0,0-1,1 1,0-1,0 0,0 0,1 0,-1 0,1 0,0-1,0 0,0 0,0 0,1 0,-1-1,1 1,0-1,4 1,-5-2,0 0,0 0,1-1,-1 0,0 0,0 0,1 0,-1-1,0 0,1 1,-1-2,0 1,0 0,0-1,0 0,0 0,-1 0,1 0,0-1,-1 1,0-1,1 0,-1 0,0 0,-1 0,1-1,0 1,-1-1,0 0,0 1,1-3,2-4,-1-1,0-1,0 1,-1 0,0-1,-1 0,0 0,-1 0,-1 1,0-1,0-1,-4-11,-3 5</inkml:trace>
  <inkml:trace contextRef="#ctx0" brushRef="#br0" timeOffset="4104.069">3529 369,'25'261,"-22"-8,-30-99,30-154,3-10</inkml:trace>
  <inkml:trace contextRef="#ctx0" brushRef="#br0" timeOffset="4456.754">3840 455,'-65'62,"24"-24,2 2,1 1,2 2,2 2,32-44,1 0,-1 0,1 0,0 0,-1 0,1 1,0-1,-1 0,1 1,0-1,0 1,0 0,1-1,-1 1,0 0,0-1,1 1,-1 0,1 0,0-1,-1 1,1 0,0 0,0 0,0 0,0-1,1 1,-1 0,0 0,1 0,0-1,-1 1,1 0,0 0,0-1,-1 1,1-1,0 1,1-1,-1 1,0-1,0 0,1 1,-1-1,1 0,-1 0,1 0,-1 0,1 0,0-1,-1 1,1 0,0-1,0 1,0-1,76 0,-72-2,1 0,-1 1,1 0,0 1,0-1,-1 1,1 1,0-1,0 1,-1 0,1 1,-1 0,1 0,-1 0,0 0,1 1,-1 0,0 1,-1-1,1 1,-1 0,0 1,0-1,0 1,3 4,7 27,-14-32,0 0,0-1,0 1,1 0,-1-1,1 1,0-1,0 1,0-1,0 0,1 0,-1 0,1 0,0 0,0-1,0 1,0-1,3 2,5-2</inkml:trace>
  <inkml:trace contextRef="#ctx0" brushRef="#br0" timeOffset="5734.119">4207 482,'-22'137,"20"-111,-1 0,-1 0,-1-1,-1 0,-1 0,-2 0,0-1,-3 2,10-22,-7 10,1 1,0 0,1 0,1 0,0 1,2 0,-1 1,2 0,2-16,1 1,0 0,0 0,0 0,0 0,0-1,0 1,0 0,1 0,-1 0,1 0,-1-1,1 1,-1 0,1-1,0 1,0 0,0-1,0 1,0-1,1 1,-1-1,0 0,1 1,-1-1,0 0,1 0,0 0,-1 0,1 0,0-1,-1 1,1 0,0-1,0 1,-1-1,1 0,0 1,0-1,0 0,0 0,-1 0,3-1,81-17,60-17,-109 23,-30 6</inkml:trace>
  <inkml:trace contextRef="#ctx0" brushRef="#br0" timeOffset="6660.236">4517 257,'73'-28,"-65"24,1 0,-1 1,1 0,0 0,0 1,0 0,0 1,0 0,1 1,-1-1,9 2,-17 0,1-1,-1 1,0-1,0 1,1 0,-1-1,0 1,0 0,0 0,0 0,0 0,0 0,0 0,-1 0,1 0,0 0,0 0,-1 0,1 1,-1-1,1 0,-1 0,0 1,1-1,-1 0,0 1,0-1,0 0,0 1,0-1,0 0,0 1,0-1,-1 0,1 1,0-1,-1 0,1 0,-1 1,0-1,1 0,-1 0,0 0,0 0,0 1,-37 51,35-50,-50 67,52-68,0-1,1 1,-1 0,0 0,1-1,-1 1,1 0,-1 0,1 0,0 0,0-1,0 1,0 0,0 0,0 0,0 0,1 0,-1 0,1-1,-1 1,1 0,0 0,0-1,0 1,0 0,0-1,0 1,0-1,0 1,0-1,1 0,-1 0,1 1,-1-1,1 0,-1 0,1 0,0-1,0 1,-1 0,1 0,0-1,0 1,7 0,0 1,-1-2,1 1,0-1,0 0,-1-1,1 0,0 0,-1-1,1 0,-1-1,1 0,-1 0,0-1,6-3,51-16,-45 19</inkml:trace>
  <inkml:trace contextRef="#ctx0" brushRef="#br0" timeOffset="7503.906">3219 1329,'77'1,"211"-13,141-40,335-73,-371 116,-370 9</inkml:trace>
  <inkml:trace contextRef="#ctx0" brushRef="#br0" timeOffset="9574.345">4065 1527,'-2'1,"0"0,0 1,0 0,0-1,1 1,-1 0,1 0,-1 0,1 0,0 0,0 0,0 0,0 1,0-1,0 0,0 1,1-1,-1 0,1 1,0-1,0 1,0-1,0 0,0 3,0-2,-15 193,-3 4,14-149,-2-33</inkml:trace>
  <inkml:trace contextRef="#ctx0" brushRef="#br0" timeOffset="9874.093">3614 1612,'384'-110,"-136"56,-240 53,-3-1,0 0,0 1,1 0,-1 0,0 0,1 1,-1 0,1 0,-1 0,0 1,1-1,-1 1,0 1,0-1,1 1,-1 0,0 0,0 0,3 3,-7-4,-1 0,1 1,0-1,-1 0,1 1,-1-1,1 1,-1-1,0 1,0-1,1 1,-1-1,0 1,-1 0,1-1,0 1,0-1,-1 1,1-1,0 1,-1-1,0 0,1 1,-1-1,0 1,0-1,1 0,-1 0,-1 1,-9 10</inkml:trace>
  <inkml:trace contextRef="#ctx0" brushRef="#br0" timeOffset="10136.295">3698 2176,'38'-9,"28"-9,7-1,-5 3,-8-1,-10 3,-8-1,-7 1,-5 4,-7-1,-7 1</inkml:trace>
  <inkml:trace contextRef="#ctx0" brushRef="#br0" timeOffset="10774.118">4630 1780,'-190'296,"180"-274,39-50,228-234,-255 260,-1 0,1 0,-1 0,0 0,1 0,0 0,-1 0,1 0,0 1,0-1,0 1,0 0,0-1,0 1,0 0,1 0,-1 0,0 0,1 1,-1-1,1 1,-1-1,0 1,1 0,-1 0,1 0,-1 0,1 1,-1-1,0 0,1 1,-1 0,1 0,-1-1,0 1,2 1,1 6,0 1,-1-1,0 1,0-1,-1 1,0 0,-1 1,0-1,0 0,-1 1,0 2,14 55,36 21,-50-87,-1 0,1-1,-1 1,1 0,-1 0,0 0,1-1,-1 1,0 0,0 0,0 0,0 0,0 0,0-1,0 1,0 0,0 0,0 0,0 0,0 0,-1-1,1 1,0 0,-1 0,1 0,-1-1,1 1,-1 0,1 0,-1-1,1 1,-1 0,1-1,-1 1,0-1,0 1,1-1,-1 1,0-1,0 0,1 1,-1-1,0 0,0 1,0-1,0 0,1 0,-1 0,0 0,0 0,0 0,0 0,0 0,0 0,0-1,-49-11,-131-72,163 72</inkml:trace>
  <inkml:trace contextRef="#ctx0" brushRef="#br0" timeOffset="13089.784">2796 144,'110'-34,"-106"33,-1 1,1 0,0 0,-1 1,1-1,-1 1,1-1,-1 1,1 0,-1 1,1-1,-1 1,0-1,0 1,0 0,0 0,0 0,0 0,0 1,-1-1,1 1,-1 0,0 0,1 0,-1 0,-1 0,1 0,0 0,-1 1,1 0,29 161,-23-91,4 52,-5 1,-9 91,1-85,0 632,29-528,-5-104,-23-134,0 0,1 1,-1 0,1-1,0 1,-1-1,1 1,-1 0,1-1,0 1,-1 0,1 0,0-1,-1 1,1 0,0 0,-1 0,1 0,0 0,-1 0,1 0,0 0,-1 0,1 0,0 0,-1 1,1-1,0 0,-1 0,1 1,0-1,-1 0,1 1,-1-1,1 0,-1 1,1-1,-1 1,1-1,-1 1,1 0,-1-1,1 1,-1-1,0 1,5-32,-1 0,-1-1,-2 1,-1-1,-3-9,1-28,-9-307,-30-51,41 362,3-1,2 1,3 0,4 1,2-4,-9 44,52-212,-49 213,1 0,0 0,2 1,0 1,2 0,0 0,9-9,-11 20,0 1,0 0,1 1,0 0,1 1,-1 0,1 1,1 1,-1 0,1 0,0 1,0 1,0 1,1 0,10 0,425-53,-79 38,111-39,-403 46,1 3,0 5,16 3,-65-1,-28-1,0 1,0 0,0-1,0 1,-1 0,1 0,0 1,0-1,0 1,0-1,0 1,0 0,0 0,-1 0,1 0,0 1,-1-1,1 1,-1 0,1-1,-1 1,0 0,0 0,0 1,0-1,0 0,0 1,-1-1,1 1,-1-1,0 1,0 0,0 0,0 0,0-1,0 1,-1 1,-25 136,-6-22,29-96</inkml:trace>
  <inkml:trace contextRef="#ctx0" brushRef="#br0" timeOffset="18808.387">2343 849,'81'-1,"150"1,-173-16,-52 11</inkml:trace>
  <inkml:trace contextRef="#ctx0" brushRef="#br0" timeOffset="19461.629">2316 1047,'254'-1,"-122"-25,-132 26,-1 0,1 0,0 1,-1-1,1 0,0 0,0 0,-1 0,1 1,0-1,0 0,-1 0,1 0,0 1,0-1,0 0,-1 0,1 1,0-1,0 0,0 1,0-1,0 0,-1 1,1-1,0 0,0 0,0 1,0-1,0 0,0 1,0-1,0 0,0 1,0-1,1 0,-1 1,0-1,0 0,0 1,0-1,0 0,0 0,1 1,-1-1,0 0,0 0,0 1,1-1,-1 0,0 0,0 0,1 1,-1-1,0 0,1 0,-1 0,0 0,-12 6</inkml:trace>
</inkml:ink>
</file>

<file path=ppt/ink/ink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54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0,'-44'91,"-45"154,81-218,-21 113,29-136,0 1,0 0,0-1,1 1,-1 0,1-1,0 1,0 0,1-1,0 0,-1 1,1-1,1 0,-1 0,1 0,-1 0,1 0,0-1,1 1,-1-1,0 0,1 0,0 0,0 0,0-1,0 1,3 0,3 0,1 0,-1-1,1 0,-1-1,1 0,0-1,-1 0,1-1,-1 0,1 0,-1-1,1-1,-1 0,0 0,0-1,0 0,0-1,-1 0,0 0,0-1,9-9</inkml:trace>
</inkml:ink>
</file>

<file path=ppt/ink/ink6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09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424 324,'18'70,"-4"0,-2 1,-4 1,-2 14,-8 202,-28-124,21-140</inkml:trace>
  <inkml:trace contextRef="#ctx0" brushRef="#br0" timeOffset="519.9">1 522,'33'-37,"3"2,0 2,3 1,0 2,2 2,1 1,1 3,1 1,27-8,-51 22,0 1,0 1,1 1,0 0,0 2,1 1,-1 0,1 2,-1 0,1 2,0 0,9 2,-24 0,-1-1,1 1,-1 0,0 0,0 0,0 1,0 0,-1 1,1-1,-1 1,0 0,-1 0,1 0,-1 1,0 0,0 0,-1 0,1 0,-2 0,1 1,-1-1,1 1,-2 0,1 0,-1-1,0 1,-1 0,1 0,-1 0,-1 0,1 0,-1 0,-1 0,1 0,-1 0,0-1,0 1,-3 4,-7 14,-1 1,-1-2,-2 0,0-1,-1 0,-1-1,-13 10,-83 117,113-147,-1 0,1 1,-1-1,1 0,0 0,0 1,0-1,0 0,0 1,0-1,1 1,-1-1,1 1,0-1,-1 1,1 0,1-1,-1 1,0-1,1 1,-1-1,1 1,-1-1,1 1,0-1,0 1,1-1,-1 0,0 0,1 0,-1 0,1 0,0 0,-1 0,1 0,0 0,0-1,2 2,8 2,0-1,0 0,1 0,-1-1,1-1,-1 0,1-1,10 0,17 2,3 2,-17-3,1 1,-1 1,0 1,-1 1,0 2,2 1,-24-8,1 1,-1 0,1-1,-1 1,0 0,0 1,0-1,0 0,0 1,0 0,-1 0,1-1,-1 1,0 1,0-1,0 0,0 1,-1-1,1 1,-1-1,0 1,0-1,0 1,0 0,-1 0,0 0,0-1,0 1,0 0,0 0,-1 0,1-1,-1 1,0 0,0-1,-1 1,1-1,-1 1,0-1,0 0,0 1,0-1,0 0,-1 0,0 1,-16 16,0 0,-1-1,-1 0,-1-2,0-1,-1 0,-1-2,-3 1,-1 1,-1 2,-1-2,-1-1,-1-1,0-2,0-1,-1-1,-1-2,-2-1,34-6,1-1,-1 1,1 0,-1-1,1 1,-1-1,1 1,-1-1,1 0,-1 0,0 0,1 1,-1-2,0 1,1 0,-1 0,1 0,-1-1,1 1,-1-1,1 1,-1-1,1 0,-1 0,1 1,0-1,-1 0,1 0,0 0,0 0,0-1,0 1,0 0,0 0,0-1,0 1,0-1,1 1,-1 0,0-1,1 0,-1 1,1-2,5-9</inkml:trace>
  <inkml:trace contextRef="#ctx0" brushRef="#br0" timeOffset="1171.092">1242 945,'8'8,"0"-1,1 0,0 0,0-1,0 0,1-1,0 0,0-1,0 1,1-2,-1 0,1 0,0-1,0 0,0-1,0 0,0-1,0 0,0 0,0-2,0 1,-1-1,1-1,0 0,-1 0,0-1,1-1,-1 1,-1-2,1 1,-1-1,0-1,0 0,0-1,104-141,-76 91,-37 59,0 0,0 0,1 0,-1-1,0 1,1 0,-1-1,0 1,1 0,-1 0,1-1,-1 1,1-1,0 1,-1-1,1 1,-1-1,1 1,0-1,0 1,-1-1,1 0,0 1,0-1,-1 0,1 0,0 1,0-1,0 0,-1 0,1 0,0 0,0 0,0 0,-1 0,1-1,0 1,0 0,0 0,-1-1,1 1,0 0,0-1,-1 1,1-1,0 1,-1-1,1 1,-1-1,1 1,-1-1,1 0,-1 1,1-1,-1 0,1 1,-1-1,0 0,1 0,-1 1,0-1,0 0,1 0,-1 1,0-1,0 0,1 71,-2-65,-1 0,1 0,0 0,0 1,1-1,-1 1,1-1,1 0,-1 1,1-1,0 0,0 1,0-1,1 0,0 0,0 0,0 0,0 0,1 0,0-1,0 1,0-1,1 0,-1 0,1 0,0 0,0-1,0 0,1 1,-1-1,1-1,0 1,0-1,0 0,2 1,5-1,1-1,-1 0,1 0,0-1,-1-1,1 0,-1-1,1 0,-1-1,0 0,0-1,0-1,0 0,-1 0,1-1,-1 0,-1-1,0-1,0 1,0-2,-1 1,0-1,0-1,5-8,17-18,1 0,-2-1,-1-1,-2-2,7-16,-13 16,-2-1,-2-1,-1-1,-3 0,-1-1,-2 0,-2 0,-1-20,-6 52,1 1,0 1,-1-1,0 0,-1 0,0 1,0-1,-2 0,1 1,-1-1,-1 1,0-1,0 1,-1 0,0 0,-1 0,-5-7,9 16,0 0,-1 0,1-1,-1 1,1 0,-1 0,0 0,1 1,-1-1,0 0,0 1,0-1,0 1,1-1,-1 1,0 0,0 0,0 0,0 0,0 0,0 0,0 1,1-1,-1 0,0 1,0 0,0-1,1 1,-1 0,0 0,1 0,-1 0,0 0,1 0,0 1,-1-1,1 0,0 1,-1-1,1 2,-46 66,15 86,26-111,3-16,1 1,1-1,1 1,2-1,1 0,1 0,1 0,1 0,2-1,1 0,1 0,1-1,1 0,2-1,0-1,3 2,1 2,2-1,2-1,0-1,1 0,21 15,-77-74,19 22</inkml:trace>
  <inkml:trace contextRef="#ctx0" brushRef="#br0" timeOffset="1420.117">1947 437,'39'-5,"41"-6,21-1,4 1,-7 2,-11 4,-10 1,-13 3,-13 0,-15 2</inkml:trace>
</inkml:ink>
</file>

<file path=ppt/ink/ink6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12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55,'-10'34,"-2"35,-1 10,8-3,5-5,2-10,1-5,-1-8,5-7,1-6,-1 1,-2-1,-1-2,-2-1,-1-2,-1-10,0-9</inkml:trace>
  <inkml:trace contextRef="#ctx0" brushRef="#br0" timeOffset="298.632">0 168,'39'-14,"41"-10,12-1,0 4,-12 6,-8 0,-13 3,-11 4,-5 3,-4 2,-4 2,-3-4,-3-1,-1 0,0 2,-1 1,-5 6,-5 2</inkml:trace>
  <inkml:trace contextRef="#ctx0" brushRef="#br0" timeOffset="547.405">57 930,'43'0,"43"-10,17-7,0-6,-12 1,-13-1,-9 4,-12 0,-11 4,-9 3,-5 0,-3 2,-3-3,-4 2</inkml:trace>
  <inkml:trace contextRef="#ctx0" brushRef="#br0" timeOffset="4466.562">1242 733,'-47'63,"-151"213,120-183,99-95,15-24,-1-2,-2-2,0-1,4-8,41-38,-61 62,-1-1,-1-1,0 0,-1-1,-1 0,-1-1,5-10,-16 29,0-1,0 1,0-1,0 1,0 0,0-1,0 1,1 0,-1 0,0 0,0 0,0 0,0 0,0 0,0 0,0 1,0-1,0 0,0 1,0-1,0 0,0 1,0 0,0-1,0 1,0-1,0 1,0 0,-1 0,1-1,0 1,0 0,-1 0,1 0,-1 0,1 0,-1 0,1 0,-1 0,1 1,4 7,1 1,-2 0,1 0,-1 1,-1 0,0-1,0 1,-1 0,0 0,-1 0,-1 1,0 9,11 65,26 43,-30-116,-4-5</inkml:trace>
  <inkml:trace contextRef="#ctx0" brushRef="#br0" timeOffset="4767.446">1129 1072,'15'0,"9"0,5 0,3 0,1 0,-1 0,-5-5,-3-2,-1 1,1 1,-4 2</inkml:trace>
</inkml:ink>
</file>

<file path=ppt/ink/ink6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20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31,'44'0,"42"-5,12-2,-2 1,-7 1,-14 1,-14 2,-9 1,-9 1,-5 0,-11 0</inkml:trace>
</inkml:ink>
</file>

<file path=ppt/ink/ink6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18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0 396,'372'-18,"-358"17,12-4,0 1,0 1,0 2,1 1,-1 1,1 1,-1 1,18 5,-25-2</inkml:trace>
  <inkml:trace contextRef="#ctx0" brushRef="#br0" timeOffset="268.207">28 706,'58'-5,"23"-1,8 0,-6 1,-13 1,-13 2,-12 1,-9 0,-5 1,-8 0</inkml:trace>
  <inkml:trace contextRef="#ctx0" brushRef="#br0" timeOffset="648.712">1411 57,'-9'43,"-9"29,-1 7,3-1,0-8,1-12,5-10,3-9,3-7,-2-3,-1-2,1-1,2 0,-3 0,-1-9,1-7</inkml:trace>
  <inkml:trace contextRef="#ctx0" brushRef="#br0" timeOffset="918.507">988 0,'29'10,"33"3,16-1,4-2,-2-3,-5-3,-6-2,-5-1,-3-1,-9 0,-7-1,-6 1,-6-1,-3 1,-3 5,-4 6,-8 6,-5 1</inkml:trace>
  <inkml:trace contextRef="#ctx0" brushRef="#br0" timeOffset="1171.322">875 819,'38'0,"37"-5,16-1,-4 0,-7 1,-12-4,-7 1,-11 1,-7 2,-8 1,-9-3,-4 0,-1 1,-5-4,1 1,-4 1</inkml:trace>
  <inkml:trace contextRef="#ctx0" brushRef="#br0" timeOffset="2050.675">2173 452,'38'5,"33"1,8 0,-4 4,-11 0,-10-2,-10-1,-8-3,-10-7,-5-3,-5 0</inkml:trace>
  <inkml:trace contextRef="#ctx0" brushRef="#br0" timeOffset="2300.511">2512 86,'-19'38,"-12"37,-4 15,3-3,7-6,8-13,6-13,6-11,4-8,1-5,1-4,1-5</inkml:trace>
</inkml:ink>
</file>

<file path=ppt/ink/ink6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2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1045,'194'-342,"-184"328,1 0,1 0,0 1,1 1,0 0,1 1,0 0,1 1,0 0,1 2,0 0,0 0,10-2,-23 9,1 0,-1 1,0-1,1 1,-1-1,1 1,-1 0,0 0,1 1,-1-1,1 1,-1-1,0 1,0 0,1 0,-1 1,0-1,0 1,0-1,0 1,0 0,-1 0,1 0,0 1,-1-1,0 1,1-1,-1 1,0 0,-1-1,1 1,0 0,-1 1,1-1,-1 0,0 0,0 0,-1 1,1-1,0 4,19 139,-16-123,-3-15,0 0,0 0,0 0,1-1,0 1,1-1,0 1,0-1,1 0,-1 0,2-1,0 2,-2-8,0 1,0-1,0 1,0-1,1 0,-1 0,0 0,0-1,0 1,0-1,1 0,-1 0,0 0,0 0,0 0,-1-1,1 1,0-1,0 0,-1 0,1 0,-1 0,0 0,1-1,-1 1,0-1,-1 1,1-1,0 0,-1 0,1 1,-1-1,0 0,0-1,5-4,123-178,-31 63,-97 122,0 0,0 0,0 0,0 0,0 0,1 0,-1 0,0 0,1 0,-1 1,1-1,-1 1,0-1,1 1,-1-1,1 1,0 0,-1 0,1 0,-1 0,1 0,-1 0,1 0,-1 0,1 0,-1 1,1-1,-1 1,1-1,-1 1,1 0,-1-1,0 1,0 0,1 0,-1 0,0 0,0 0,0 0,0 0,0 1,0-1,0 1,21 64,-22 226,15-252,-3-28</inkml:trace>
  <inkml:trace contextRef="#ctx0" brushRef="#br0" timeOffset="1805.027">1637 114,'0'-1,"0"1,0-1,0 1,0 0,0-1,0 1,0-1,0 1,0-1,0 1,0-1,0 1,0-1,0 1,0-1,0 1,1-1,-1 1,0-1,0 1,0 0,1-1,-1 1,0 0,1-1,-1 1,0 0,1-1,-1 1,1 0,-1-1,0 1,1 0,-1 0,1 0,-1-1,1 1,-1 0,1 0,-1 0,1 0,-1 0,1 0,-1 0,0 0,1 0,-1 0,1 0,-1 0,1 0,-1 0,1 1,-1-1,1 0,-1 0,0 1,1-1,-1 0,1 0,-1 1,0-1,1 0,-1 1,0-1,1 0,-1 1,0 0,3 34,-71 194,66-226,1-1,0 0,0 1,1-1,-1 1,0-1,1 1,0-1,-1 1,1-1,0 1,0-1,1 1,-1-1,0 1,1-1,0 1,-1-1,1 1,0-1,0 0,1 1,-1-1,0 0,1 0,-1 0,1 0,0 0,-1 0,1-1,0 1,0 0,0-1,0 0,1 1,-1-1,0 0,1 0,-1 0,0 0,1-1,-1 1,2-1,11 2,1-1,0-1,-1-1,1 0,-1-1,0-1,1 0,5-3,92-10,-90 19,-5 2</inkml:trace>
  <inkml:trace contextRef="#ctx0" brushRef="#br0" timeOffset="2121.712">1440 707,'38'0,"28"-5,7-1,-5-1,-8 2,-10 2,-8 1,-8 0,-3 2,-8-5,-3-1,-5 0</inkml:trace>
  <inkml:trace contextRef="#ctx0" brushRef="#br0" timeOffset="2582.785">1581 877,'41'-1,"-27"-1,1 2,0-1,-1 2,1 0,-1 1,1 0,-1 2,1-1,4 3,-18-5,1-1,-1 1,0 0,1-1,-1 1,0 0,0 0,1 0,-1 0,0 0,0 0,0 0,0 0,-1 0,1 1,0-1,0 0,-1 0,1 1,0-1,-1 1,0-1,1 0,-1 1,0-1,0 1,1-1,-1 1,0-1,-1 1,1-1,0 1,0-1,-1 0,1 1,0-1,-1 1,0-1,1 0,-1 1,0-1,1 0,-1 0,0 1,0-1,-1 0,-52 54,47-49,-49 54,55-59,0 0,0 0,0 1,1-1,-1 0,0 1,1-1,-1 1,1-1,0 1,-1-1,1 0,0 1,0-1,0 1,0-1,0 1,0-1,0 1,1-1,-1 1,0-1,1 1,-1-1,1 0,0 1,-1-1,1 0,0 1,0-1,0 0,0 0,0 0,0 0,0 0,0 0,0 0,1 0,-1 0,0-1,1 1,-1 0,0-1,1 1,-1-1,1 1,-1-1,1 0,-1 0,1 0,-1 0,13 2,-1-2,1 0,-1 0,1-1,-1-1,0 0,0-1,1 0,-2-1,1-1,5-2,80-43,-87 38</inkml:trace>
  <inkml:trace contextRef="#ctx0" brushRef="#br0" timeOffset="2915.203">2203 255,'33'57,"-2"2,-2 1,15 51,-39-98,-1 1,0 0,-1 0,-1 0,0 0,-1 1,0-1,-1 0,-1 1,0-1,-1 0,-1 0,0 0,-1 0,0 0,-1-1,-1 0,0 0,-1 0,0-1,-6 8,4-7,-10 18,-2-1,-1-1,-2 0,-1-2,-9 7,-33 15,47-41</inkml:trace>
  <inkml:trace contextRef="#ctx0" brushRef="#br0" timeOffset="7221.715">1496 57,'-36'45,"26"-26,-76 182,68-134,2 1,4 0,2 1,4 0,2 16,4-62,1-1,1 0,1 0,1 0,1 0,1-1,1 0,1 0,1 0,1-1,2 3,63 99,-56-115,-13-13</inkml:trace>
  <inkml:trace contextRef="#ctx0" brushRef="#br0" timeOffset="7873.949">2287 1,'137'1,"-135"-1,0 0,1 0,-1 0,0 1,0-1,0 1,0-1,1 1,-1 0,0 0,0 0,-1 0,1 0,0 1,0-1,0 0,-1 1,1 0,-1-1,1 1,-1 0,0 0,1-1,-1 1,0 0,0 0,-1 0,1 1,0-1,-1 0,1 0,-1 0,1 0,-1 1,0-1,0 0,0 0,-1 1,1-1,0 0,-1 0,1 0,-1 0,0 0,0 0,0 1,0-2,0 1,-1 2,-47 105,49-107,0 0,0 0,1-1,-1 1,1 0,-1 0,1-1,0 1,-1 0,1-1,0 1,0-1,0 1,1-1,-1 1,0-1,0 0,1 0,-1 1,1-1,-1 0,1 0,-1-1,1 1,0 0,-1 0,1-1,0 1,0-1,-1 0,1 1,0-1,0 0,0 0,-1 0,3 0,67-5,-17-14,-34 6</inkml:trace>
</inkml:ink>
</file>

<file path=ppt/ink/ink6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39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7,'10'-5,"7"3,7 2,3 2,-3 4,0 1,0 0,1-1,1-2,1-2,0-1,-4-5,-1-2,0 0,2 0,-4 7,-5 3</inkml:trace>
</inkml:ink>
</file>

<file path=ppt/ink/ink6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3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1,'0'5,"4"1,8 0,5-1,5-2,4-1,2-1,1 0,0-1,0 0,0-1,0 1,0 0,0 0,-6 0</inkml:trace>
</inkml:ink>
</file>

<file path=ppt/ink/ink6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43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1087,'-10'43,"-2"19,-5-1,1-6,3-7,4-13</inkml:trace>
  <inkml:trace contextRef="#ctx0" brushRef="#br0" timeOffset="428.806">846 1087,'234'1,"-231"-1,-2-1,1 1,0-1,-1 1,1-1,0 1,0 0,-1-1,1 1,0 0,0 0,0 1,-1-1,1 0,0 0,0 1,-1-1,1 1,0 0,-1-1,1 1,0 0,-1 0,1 0,-1 0,0 0,1 1,-1-1,0 0,0 1,1-1,-1 0,0 1,-1 0,1-1,0 1,0-1,-1 1,1 0,-1 0,1-1,-1 1,0 0,1 0,-1 1,-9 9,0 0,0-1,-1 0,-1 0,1-1,-2 0,1-1,-6 2,13-7,-109 99,112-103,1 1,-1 0,0 0,1 0,-1-1,1 1,-1 0,1 0,0 0,-1 0,1 0,0 0,0 0,-1 0,1 0,0 0,0 0,0 0,0 0,0 0,0 0,1 0,-1 0,0 0,1 0,-1 0,0 0,1 0,-1 0,1 0,-1-1,1 1,0 0,-1 0,1 0,0-1,-1 1,1 0,0-1,0 1,0-1,0 1,-1-1,1 1,0-1,0 0,0 1,0-1,0 0,0 0,0 0,0 0,0 0,0 0,0 0,1 0,60 3,-39-7,0 0,0-1,-1-1,0-2,0 0,-1-1,0-1,-1-1,18-12,-24 12</inkml:trace>
  <inkml:trace contextRef="#ctx0" brushRef="#br0" timeOffset="-1638.16">0 777,'36'-46,"40"-95,70-6,-145 147,-1-1,0 1,1-1,-1 1,1-1,-1 1,1-1,-1 1,0 0,1-1,0 1,-1 0,1-1,-1 1,1 0,-1 0,1-1,0 1,-1 0,1 0,-1 0,1 0,0 0,-1 0,1 0,-1 0,1 0,0 0,-1 0,1 0,0 0,-1 1,1-1,-1 0,1 0,-1 1,1-1,-1 0,1 1,-1-1,1 0,-1 1,1-1,-1 1,1-1,-1 1,0-1,1 1,-1-1,0 1,1 0,-1-1,0 1,0-1,0 1,0 0,0-1,1 1,-1-1,0 1,0 0,0-1,-1 1,1 0,1 51,-2-42,-1 26,1-23,0 0,0-1,1 1,1 0,0-1,1 1,0-1,1 0,2 5,-5-15,1-1,-1 1,1 0,0-1,-1 1,1-1,0 1,0-1,0 1,0-1,0 1,1-1,-1 0,0 0,1 0,-1 1,1-2,-1 1,1 0,-1 0,1 0,0-1,-1 1,1 0,0-1,-1 0,1 1,0-1,0 0,0 0,-1 0,1 0,0 0,0-1,-1 1,1 0,0-1,0 0,0 1,54-46,122-210,-127 182,-50 74,-1 0,1 0,0 0,0 1,0-1,0 0,0 0,0 0,0 1,0-1,0 0,-1 1,1-1,0 1,0-1,0 1,-1-1,1 1,0 0,-1-1,1 1,-1 0,1 0,0-1,-1 1,1 0,-1 0,0 0,1 0,-1-1,0 1,0 0,1 0,-1 0,0 0,0 0,0 0,0 0,0 0,0 0,0 0,-1 0,1-1,0 1,0 0,-1 0,1 0,-1 0,1 0,0-1,-1 1,0 0,0 0,1 2,-3 317,3-319,0 1,0 0,0 0,0-1,0 1,1 0,-1-1,0 1,1 0,-1-1,1 1,0-1,0 1,-1-1,1 1,0-1,0 1,0-1,0 0,1 1,-1-1,0 0,1 0,-1 0,0 0,1 0,0 0,9 0</inkml:trace>
  <inkml:trace contextRef="#ctx0" brushRef="#br0" timeOffset="-1220.264">1016 268,'-30'195,"18"-145,10-44,0 0,0 1,0-1,1 0,0 1,0 0,0-1,1 1,0-1,1 1,-1 0,2 6,2-10,-1 1,1-1,0 1,0-1,0 0,0-1,0 1,1-1,-1 1,1-1,0-1,0 1,-1-1,1 0,0 0,0 0,0-1,0 1,0-1,1 0,-1-1,0 0,0 1,4-3,3 3,13-1</inkml:trace>
  <inkml:trace contextRef="#ctx0" brushRef="#br0" timeOffset="-736.432">1242 43,'1'-3,"0"1,0-1,0 1,0-1,1 1,-1 0,1 0,0 0,0 0,0 0,0 0,0 0,0 0,0 1,0-1,1 1,-1 0,1-1,-1 1,1 0,-1 1,1-1,0 0,-1 1,1-1,0 1,0 0,-1 0,1 0,0 0,-1 1,1-1,0 1,-1 0,1-1,0 1,-1 0,1 0,-1 1,0-1,1 1,-1-1,0 1,0 0,2 1,-2 2,0 1,-1-1,1 1,-1-1,0 1,-1 0,1 0,-1-1,0 1,0 0,-1 0,0-1,0 1,-1 3,-2 54,6-59,0-1,0 0,0 1,0-1,1 0,-1 0,1-1,0 1,0 0,0-1,0 0,0 1,0-1,1-1,-1 1,1 0,0-1,-1 0,1 0,0 0,0 0,-1 0,1-1,0 0,0 0,0 0,0 0,0-1,0 1,-1-1,1 0,2-1,48 5,-41 2</inkml:trace>
  <inkml:trace contextRef="#ctx0" brushRef="#br0" timeOffset="-267.218">225 917,'80'10,"1"-3,-1-4,1-4,-1-3,1-4,74-17,-86 14,189-18,-230 29,-5 1</inkml:trace>
  <inkml:trace contextRef="#ctx0" brushRef="#br0" timeOffset="944.895">1665 804,'34'-4,"30"-3,8 1,-7-3,-10-1,-14 1</inkml:trace>
  <inkml:trace contextRef="#ctx0" brushRef="#br0" timeOffset="1229.157">1806 607,'-5'48,"-1"20,0 4,1-5,2-10,1-10,0-12</inkml:trace>
  <inkml:trace contextRef="#ctx0" brushRef="#br0" timeOffset="3028.531">2257 804,'1'-19,"1"1,1-1,0 0,2 1,0 0,1 0,1 0,0 1,1 0,1 0,2 0,-1-1,-4 4,2 0,0 0,1 1,0 0,0 1,2 0,0 0,11-9,-22 21,1-1,0 1,-1 0,1-1,0 1,0 0,-1-1,1 1,0 0,0 0,-1 0,1 0,0 0,0 0,-1 0,1 0,0 0,0 0,-1 0,1 1,0-1,0 0,-1 0,1 1,0-1,-1 0,1 1,0-1,-1 1,1-1,-1 1,1-1,-1 1,1 0,-1-1,1 1,-1-1,1 1,-1 0,0 0,1-1,-1 1,0 0,0-1,0 1,1 0,-1 0,0-1,0 1,0 0,0 0,0 0,4 46,-4-43,-1 43,0-31,1 1,0-1,1 1,1 0,1-1,0 0,4 12,-6-26,-1 0,1-1,0 1,0 0,0 0,0 0,0 0,0-1,0 1,0 0,1-1,-1 1,1-1,-1 1,1-1,0 0,-1 0,1 0,0 0,0 0,0 0,0 0,0-1,0 1,0-1,0 1,0-1,0 0,0 0,0 0,0 0,0 0,0 0,0-1,0 1,0 0,2-2,64-43,-36 9,-3-1,-1-2,-2-1,1-6,41-79,-69 124,1 0,0 0,0 1,0-1,0 0,0 0,0 1,0-1,0 0,0 1,1-1,-1 0,0 0,0 1,1-1,-1 0,0 1,1-1,-1 0,0 1,1-1,-1 1,1-1,-1 1,1-1,0 1,-1-1,1 1,-1-1,1 1,0 0,-1-1,1 1,0 0,0 0,-1 0,1-1,0 1,0 0,-1 0,1 0,0 0,-1 0,1 0,0 0,0 1,-1-1,1 0,0 0,0 0,-1 1,1-1,0 0,-1 1,1-1,-1 1,1-1,0 1,-1-1,1 1,-1-1,1 1,-1-1,0 1,1 0,-1-1,0 1,1 0,4 161,-51 67,47-194,3-29</inkml:trace>
  <inkml:trace contextRef="#ctx0" brushRef="#br0" timeOffset="3433.818">3188 240,'9'17,"-4"-10,-1-1,0 1,-1 0,0 0,0 1,0-1,-1 0,0 1,0 0,-1-1,0 1,-1 0,1 0,-2-1,1 1,-1 0,0 1,-9 21,-2 0,0 0,-2-2,-2 1,-12 16,21-32,5-12,0 1,0 0,1 0,-1 0,1 0,0 0,-1 0,1 0,0 0,0 1,0-1,1 0,-1 1,0-1,1 0,0 1,-1-1,1 1,0-1,0 1,1-1,-1 1,0-1,1 0,-1 1,1-1,0 0,0 1,0-1,0 0,0 0,1 0,-1 0,1 0,-1 0,1 0,0 0,-1-1,1 1,0 0,1 0,8 0,0 0,1-1,-1 0,0-1,1 0,-1-1,0 0,0-1,0 0,0-1,0 0,8-4,-7 4,30-20,-29 9</inkml:trace>
  <inkml:trace contextRef="#ctx0" brushRef="#br0" timeOffset="3932.804">3499 14,'39'-1,"-29"-1,0 1,1 1,-1 0,0 0,0 1,1 0,-1 1,0 0,0 1,0 0,-1 0,4 2,-12-3,1 1,0-1,0 0,-1 1,0-1,1 1,-1-1,0 1,0 0,0-1,-1 1,1 0,-1 0,1 0,-1-1,0 1,0 0,0 0,-1 0,1 0,-1 0,1-1,-1 1,0 0,0-1,0 2,-3 20,4-20,0 1,1 0,0-1,0 1,0-1,1 1,0-1,0 0,0 1,0-1,0 0,1 0,0-1,-1 1,2 0,-1-1,0 0,1 0,-1 0,1 0,0 0,0-1,0 0,0 0,0 0,1 0,-1-1,1 1,-1-1,1 0,-1-1,1 1,0-1,-1 0,1 0,0 0,-1 0,1-1,-1 0,1 0,0 0,15-3</inkml:trace>
  <inkml:trace contextRef="#ctx0" brushRef="#br0" timeOffset="4562.779">2511 917,'31'0,"116"1,1-7,36-11,354-64,-478 72,-36 7</inkml:trace>
  <inkml:trace contextRef="#ctx0" brushRef="#br0" timeOffset="5488.111">3020 1002,'-82'131,"67"-110,12-17,-1 0,1 0,-1 0,1 1,0 0,1-1,-1 1,1 0,0 0,1 0,-1 1,1-1,0 0,-1 4,5-6,-1 0,1 0,0 0,0-1,0 1,0-1,0 0,1 0,-1 0,1 0,-1-1,1 1,0-1,-1 0,1 0,0-1,0 1,0-1,0 1,0-1,0 0,-1-1,1 1,0-1,0 0,3-1,198-47,-181 43</inkml:trace>
  <inkml:trace contextRef="#ctx0" brushRef="#br0" timeOffset="5801.545">3414 945,'-19'29,"-11"19,-1 6,1-6,5-6,1-6,6-4,1-3,3-1,-1-6,-2-1,1 0,-1 2,2 1,4 1,4 2,2-4</inkml:trace>
</inkml:ink>
</file>

<file path=ppt/ink/ink6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0,'73'11,"1"-5,-1-2,1-3,-1-4,44-8,108 3,-202 24,-24-3</inkml:trace>
</inkml:ink>
</file>

<file path=ppt/ink/ink6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5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1 255,'38'0,"37"0,15 0,-3 0,-11 0,-14 0,-13 0,-10-5,-6-2,-5 1,-1 1,-2 2,1 0,-5 2</inkml:trace>
  <inkml:trace contextRef="#ctx0" brushRef="#br0" timeOffset="285.247">57 424,'48'0,"25"0,6 0,-7 0,-10 0,-11-4,-5-3,-5 1,-5 1,-3 1,-3 2,-7-4,-7-1</inkml:trace>
  <inkml:trace contextRef="#ctx0" brushRef="#br0" timeOffset="704.999">424 1,'19'20,"1"-1,1-1,0-1,2 0,-1-2,2-1,0 0,1-2,0-1,1-1,25 6,-30-9,-11-4,0 0,0 0,-1 1,0 0,1 1,-1 0,-1 0,1 1,-1 0,0 0,2 3,-9-5,-1 0,0 0,0 0,0 0,0 0,0 0,-1 0,1 0,-1 0,0 0,-1 0,1 0,-1 0,1-1,-1 1,0-1,-1 1,1-1,0 0,-1 1,0-1,0-1,0 1,0 0,0-1,-1 1,1-1,-1 0,1 0,-2 0,3-1,-198 142,78-37,108-87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4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85 170,'-1'1,"-1"0,1 0,0 0,0 0,0 0,0 1,0-1,1 0,-1 1,0-1,1 0,-1 1,0-1,1 1,0-1,-1 1,1-1,0 1,0-1,0 1,0 0,0-1,0 1,0-1,1 1,-1-1,0 1,1-1,-1 1,1-1,0 0,-1 1,2 0,0 9,33 270,-37-60,2-221</inkml:trace>
  <inkml:trace contextRef="#ctx0" brushRef="#br0" timeOffset="7467.906">28 254,'2'-3,"0"0,0-1,0 1,0 0,1 1,-1-1,1 0,-1 1,1-1,0 1,0 0,0 0,1 0,-1 0,0 0,4 0,0-2,34-20,-13 5,1 2,1 0,0 3,1 0,1 2,0 1,1 1,22-2,-53 11,0 0,0 1,0-1,1 0,-1 1,0 0,0-1,1 1,-1 0,0 0,0 0,1 1,-1-1,0 0,0 1,0 0,1-1,-1 1,0 0,0 0,0 0,0 0,0 0,-1 1,1-1,0 1,-1-1,1 1,0 0,-1-1,0 1,1 0,-1 0,0 0,0 0,0 0,-1 0,1 0,0 0,-1 1,1-1,-1 0,0 0,1 1,-1-1,0 0,-1 3,-2 3,0 1,0-1,-1 1,0-1,-1 0,0-1,0 1,-1-1,0 0,0 0,0-1,-1 0,0 0,-6 4,-42 44,53-51,1-1,-1 1,1-1,0 1,0 0,0-1,0 1,1 0,-1 0,1 0,-1-1,1 1,0 0,0 0,1 0,-1 0,0 0,1-1,0 1,0 0,0 0,0-1,0 1,0 0,1-1,-1 1,1-1,-1 0,1 0,0 1,0-1,0 0,2 0,77 63,-77-63,77 63,-79-63,-1 0,1 0,-1 0,0 0,0 0,1 1,-1-1,-1 0,1 0,0 1,0-1,-1 1,0-1,1 0,-1 1,0-1,0 1,0-1,0 1,-1-1,1 1,-1-1,1 0,-1 1,0-1,0 0,0 0,0 1,-1-1,1 0,0 0,-1 0,1 0,-1-1,0 1,0 0,0-1,0 1,-1 0,-25 17,-1-1,-1-1,0-2,-1-1,-1-2,0-1,-12 2,18-4,-7 2,-1-1,0-1,0-2,-1-1,-34 1,62-7,8-1</inkml:trace>
  <inkml:trace contextRef="#ctx0" brushRef="#br0" timeOffset="7817.292">1157 0,'-152'140,"121"-106,-13 13,3 3,1 2,3 1,-3 10,2-7,-2-1,-3-3,-39 37,-1 2,74-80</inkml:trace>
  <inkml:trace contextRef="#ctx0" brushRef="#br0" timeOffset="9852.231">1186 254,'-165'190,"-43"101,206-287,-15 20,24-28,230-245,-31 29,-206 219,0 0,1 0,0 0,-1 0,1 0,0 0,-1 0,1 0,0 0,0 0,0 0,0 1,0-1,0 0,0 1,0-1,0 1,0-1,0 1,0-1,1 1,-1 0,0-1,0 1,0 0,0 0,1 0,-1 0,0 0,0 0,1 0,-1 1,0-1,0 0,0 1,0-1,0 1,1-1,-1 1,0-1,0 1,0 0,0-1,-1 1,1 0,0 0,0 0,0 0,-1 0,1 0,0 0,0 0,10 102,36 130,-7-76,-40-157,-1 0,1 0,-1 0,1 0,0 0,-1 0,1 0,-1 0,1 0,-1 0,1 1,0-1,-1 0,1 0,-1 0,1 0,0 1,-1-1,1 0,-1 0,1 1,0-1,-1 0,1 1,0-1,0 0,-1 1,1-1,0 0,0 1,0-1,-1 1,1-1,0 0,0 1,0-1,0 1,0-1,0 1,0-1,0 1,0-1,0 0,0 1,0-1,0 1,0-1,0 1,0-1,1 0,-1 1,0-1,0 1,0-1,1 0,-1 1,0-1,1 0,-1 1,0-1,1 0,-1 1,0-1,1 0,-29-26,23 20,-24-23,0 2,-2 1,0 2,-2 0,-1 3,-1 0,-26-10,48 25,0 1,-1 1,0 0,0 1,0 0,0 1,0 0,-1 1,1 1,0 1,-1 0,1 0,0 2,-10 3</inkml:trace>
</inkml:ink>
</file>

<file path=ppt/ink/ink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54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1 230,'80'-51,"193"-104,-269 152,0 0,-1 1,1-1,1 1,-1 0,0 1,0-1,1 1,-1 0,1 0,-1 0,1 0,-1 1,1 0,-1 0,1 0,-1 0,1 1,0 0,-1 0,0 0,1 0,-1 1,0-1,0 1,1 1,-2-1,1 0,0 1,0 0,-1 0,2 1,17 42,-20-41,0 1,0 0,1 0,0-1,0 0,0 1,0-1,1 0,0-1,0 1,0-1,1 1,-1-1,1-1,0 1,0-1,1 1,4 1,0-2,0 0,0-1,0 0,0-1,1 0,-1 0,0-1,0-1,1 1,-1-2,0 0,0 0,0 0,6-4,3-1</inkml:trace>
</inkml:ink>
</file>

<file path=ppt/ink/ink6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9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1,'34'0,"25"0,7 0,-2 0,-7 0,-10 0,-11 0</inkml:trace>
</inkml:ink>
</file>

<file path=ppt/ink/ink6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59,'43'0,"33"-5,14-6,-4-1,-11-4,-19 2</inkml:trace>
</inkml:ink>
</file>

<file path=ppt/ink/ink6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6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1,'5'14,"1"19,0 9,-1 2,-1-1,-7-9,-2-5,-1-2,1-1,1-1,2 1,0 0,-3 1,-1 1,0-5</inkml:trace>
  <inkml:trace contextRef="#ctx0" brushRef="#br0" timeOffset="583.665">1 479,'38'5,"47"-3,13-7,-1-3,-11 1,-16-4,-15 0,-12 2,-8 2,-11 3</inkml:trace>
  <inkml:trace contextRef="#ctx0" brushRef="#br0" timeOffset="2520.478">903 395,'-245'344,"347"-459,6 5,30-20,-137 129,-1 0,0 0,1 0,-1 0,1 1,-1-1,1 0,-1 0,1 1,0-1,-1 0,1 1,0-1,-1 1,1-1,0 1,0-1,0 1,-1-1,1 1,0 0,0 0,0-1,0 1,0 0,0 0,0 0,0 0,-1 0,1 0,0 0,0 0,0 0,0 1,0-1,0 0,0 0,0 1,-1-1,1 1,0-1,0 1,0-1,-1 1,1-1,0 1,-1 0,1-1,-1 1,1 0,-1 0,1 0,-1-1,1 1,-1 0,1 0,-1 0,0 0,0 0,0-1,1 1,-1 0,0 0,0 0,0 0,0 0,0 0,3 50,14 51,43 31,-57-116,-2-6</inkml:trace>
  <inkml:trace contextRef="#ctx0" brushRef="#br0" timeOffset="2800.859">791 649,'43'-5,"19"-6,4-1,-4 1,-9 2,-8 4,-11 1</inkml:trace>
</inkml:ink>
</file>

<file path=ppt/ink/ink6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1017,'38'-32,"151"-220,-24 102,-164 149,-1 0,1 0,-1 0,1-1,0 1,0 0,0 0,0 0,0 0,0 0,0 0,0 1,0-1,0 0,0 1,0-1,1 0,-1 1,0-1,0 1,1 0,-1-1,0 1,1 0,-1 0,0 0,1 0,-1 0,0 0,1 0,-1 0,0 1,1-1,-1 0,0 1,1-1,-1 1,0 0,0-1,0 1,0 0,0 0,1 0,-1 0,-1-1,1 1,0 1,0-1,0 0,0 0,-1 0,1 0,-1 0,1 1,-1-1,1 0,-1 1,0-1,1 0,-1 1,0-1,-12 133,-1-58,11-53,-1-10,2 0,0 0,0-1,1 1,1 0,0 0,1 0,0 0,1 2,-1-14,0 0,0 1,0-1,0 0,0-1,0 1,0 0,0-1,1 1,-1-1,0 1,0-1,0 0,1 0,-1 0,0 0,0 0,0-1,1 1,-1-1,0 1,0-1,0 0,0 0,0 0,0 0,0 0,0 0,-1-1,1 1,0-1,-1 1,1-1,-1 0,1 1,-1-1,0 0,1-1,-1 2,34-31,-1-2,-2-1,-1-1,-2-2,-1 0,-3-2,9-19,107-184,-119 215,-22 63,-39 156,35-8,-30-79,25-89</inkml:trace>
  <inkml:trace contextRef="#ctx0" brushRef="#br0" timeOffset="303.46">1327 368,'-62'99,"5"3,4 2,-8 31,60-132,-24 82,24-83,1 0,-1 1,1-1,0 0,0 1,0-1,0 0,0 1,1-1,-1 0,0 1,1-1,0 0,0 0,0 0,0 1,0-1,0 0,0 0,0 0,1-1,-1 1,1 0,0 0,-1-1,1 1,0-1,0 0,0 1,0-1,0 0,0 0,2 0,10 1,-1 0,1-1,-1-1,1-1,-1 0,1 0,-1-1,1-1,-1 0,0-1,0-1,-1 0,1 0,-1-1,0-1,3-2,10-5</inkml:trace>
  <inkml:trace contextRef="#ctx0" brushRef="#br0" timeOffset="722.855">1552 227,'2'-1,"99"-8,-98 9,-1-1,1 1,0 1,-1-1,1 0,-1 1,1-1,-1 1,1 0,-1 0,0 0,1 0,-1 0,0 0,0 1,0-1,0 1,0 0,0-1,0 1,0 0,-1 0,1 0,-1 0,1 0,-1 1,0-1,0 0,0 1,0-1,0 1,-1-1,1 1,-1-1,0 1,1 2,-2 2,-1-1,1 1,-1 0,0-1,-1 1,1-1,-1 0,-1 1,1-1,-1-1,0 1,0-1,-1 1,1-1,-5 3,-34 52,43-59,-1 0,0 0,1 0,0 1,-1-1,1 0,0 0,-1 1,1-1,0 0,0 1,0-1,0 0,0 0,1 1,-1-1,0 0,1 0,-1 1,0-1,1 0,-1 0,1 0,0 0,-1 0,1 0,0 0,0 0,0 0,0 0,0 0,0 0,0 0,0-1,0 1,0 0,0-1,0 1,0-1,1 1,-1-1,0 0,0 1,2-1,61 6,-60-6,115-3,-94 2</inkml:trace>
  <inkml:trace contextRef="#ctx0" brushRef="#br0" timeOffset="1151.889">2456 1,'-33'20,"2"1,0 2,2 1,0 1,2 1,1 2,1 1,2 1,0 0,2 2,2 1,1 0,1 2,2-1,2 2,1 0,1 1,2 0,2 0,2 1,1 0,0-17,2 1,0-1,2 1,0-1,1 0,1 1,2-1,0 0,1 0,1 0,0-1,2 0,0 0,2-1,0 0,4 4,-9-15,1-1,0-1,0 1,0-1,1 0,0 0,0-1,0 0,1 0,0-1,0 0,0 0,0 0,0-2,1 1,0-1,-1 0,1 0,0-1,0-1,0 1,7-2,2-5</inkml:trace>
  <inkml:trace contextRef="#ctx0" brushRef="#br0" timeOffset="2166.919">2823 170,'4'-9,"3"1,-1 7,-1 8,-2 9,-1 5,-1 5,0 2,-1 1,0 1,-1 0,1-1,0 0,0 0,0 0,4-6,3-6</inkml:trace>
  <inkml:trace contextRef="#ctx0" brushRef="#br0" timeOffset="2407.997">2540 566,'43'0,"34"0,8 0,0 0,-11 0,-12 0,-12 0,-10 0,-7 0,-4 0,-8 0</inkml:trace>
  <inkml:trace contextRef="#ctx0" brushRef="#br0" timeOffset="2756.685">2569 735,'-5'38,"-6"27,-2 8,2-4,3-9,2-15</inkml:trace>
  <inkml:trace contextRef="#ctx0" brushRef="#br0" timeOffset="3124.432">2766 763,'63'-1,"-33"-1,0 2,-1 1,1 1,0 2,18 4,-47-8,0 0,0 0,0 0,0 0,0 0,0 0,0 0,0 1,0-1,0 0,-1 0,1 1,0-1,0 1,0-1,0 1,0-1,-1 1,1 0,0-1,0 1,-1 0,1 0,-1-1,1 1,0 0,-1 0,0 0,1 0,-1 0,1-1,-1 1,0 0,0 0,0 0,1 0,-1 0,0 0,0 0,0 0,0 0,-1 0,1 0,0 0,0 0,-1 0,1 0,0 0,-1 0,1 0,-1-1,0 2,-40 37,40-38,-17 13,-2-1,1 2,0 0,2 2,0 0,0 0,-7 13,23-29,0 0,0 0,0 0,0 0,0 0,1 0,-1 1,0-1,0 0,1 1,-1-1,1 0,0 1,-1-1,1 0,0 1,0-1,0 1,0-1,0 0,0 1,0-1,0 1,0-1,1 0,-1 1,1-1,-1 0,1 1,-1-1,1 0,0 0,0 1,-1-1,1 0,0 0,0 0,0 0,0 0,1 0,-1-1,0 1,0 0,0 0,1-1,-1 1,0-1,1 1,-1-1,0 0,1 1,-1-1,1 0,-1 0,14 2,0-1,0-1,0 0,1-1,-1-1,-1 0,1-1,6-3,34-4,3-2,-38 4</inkml:trace>
</inkml:ink>
</file>

<file path=ppt/ink/ink6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05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0 707,'39'0,"21"0,1-5,-4-1,-9-1,-6 2,-11-3,-6 0,-7 0</inkml:trace>
  <inkml:trace contextRef="#ctx0" brushRef="#br0" timeOffset="278.05">226 537,'-9'39,"-4"17,1 3,2-2,8-7,3-7,3-11</inkml:trace>
  <inkml:trace contextRef="#ctx0" brushRef="#br0" timeOffset="2383.336">762 170,'30'-10,"-5"0,0 2,0 0,1 2,0 0,0 2,0 1,19 1,-43 2,0 0,1 0,-1 0,0 0,0 1,0-1,1 1,-1-1,0 1,0 0,0 0,0 0,0 0,0 0,0 0,-1 1,1-1,0 1,-1-1,1 1,-1-1,1 1,-1 0,0 0,0 0,0 0,0 0,0 0,0 0,0 0,-1 0,1 0,-1 0,1 1,-1-1,0 0,0 0,0 1,0-1,-1 0,1 0,0 0,-1 1,0-1,1 0,-1 0,0 0,0 0,0 0,0 0,-1 0,1-1,0 1,-1 0,1-1,-98 88,100-87,-1 0,1 0,0 0,-1-1,1 1,0 0,0 0,1-1,-1 1,0 0,0-1,1 0,-1 1,1-1,-1 0,1 1,-1-1,1 0,0 0,0 0,0-1,-1 1,1 0,0-1,0 1,0-1,0 0,0 1,0-1,0 0,1 0,0 1,1 0,92 36,-93-36,0 1,0 0,0-1,0 1,-1 0,1 1,-1-1,1 0,-1 1,0-1,0 1,0 0,0-1,0 1,-1 0,1 0,-1 1,0-1,0 0,0 0,0 0,-1 1,1-1,-1 0,0 1,0-1,0 1,-1 2,-3 1,-1 0,0-1,-1 1,0-1,0-1,0 1,0-1,-1 0,0 0,0-1,0 0,-1 0,1-1,-1 0,0 0,0-1,0 0,0 0,0-1,0 0,-1 0,-1-1,-16 3</inkml:trace>
  <inkml:trace contextRef="#ctx0" brushRef="#br0" timeOffset="2665.403">564 650,'48'10,"59"-7,21-3,3-3,-11-4,-21-3,-18 2,-18-3,-10 0,-9 3,-8 2,-4 2,-8 6,-9 4</inkml:trace>
  <inkml:trace contextRef="#ctx0" brushRef="#br0" timeOffset="2964.334">790 904,'0'39,"-4"17,-3 3,1-2,1-7,1-12</inkml:trace>
  <inkml:trace contextRef="#ctx0" brushRef="#br0" timeOffset="3363.202">988 961,'27'-1,"-17"0,1 0,-1 1,0-1,0 2,1 0,-1 0,0 1,0 0,0 0,0 1,-1 1,1 0,-1 0,0 1,6 3,-14-5,0 0,0 0,0 0,-1 0,1 0,-1 0,0 0,0 0,0 0,0 0,0 0,-1 0,1 0,-1 0,0 0,0 0,0 0,0 0,0 0,-1-1,1 1,-1 0,0-1,0 0,0 1,0-1,0 0,0 0,-1 0,1 0,-1 0,1-1,-1 1,0-1,1 1,-1-1,-1 0,-6 7,9-8,0 0,-1 1,1-1,0 0,0 1,-1-1,1 1,0 0,0-1,0 1,0 0,0 0,0-1,0 1,0 0,0 0,0 0,0 0,0 1,1-1,-1 0,0 0,1 0,-1 1,1-1,0 0,-1 0,1 1,0-1,0 0,-1 1,1-1,0 0,1 1,-1-1,0 0,0 1,0-1,1 0,-1 1,1-1,-1 0,1 0,-1 1,1-1,0 0,0 0,0 0,-1 0,1 0,0 0,0 0,0 0,0-1,1 1,-1 0,0 0,0-1,0 1,1-1,-1 1,0-1,0 0,1 1,0-1,16 3,0-1,0-1,1-1,-1 0,0-1,1-1,-1-1,0-1,7-2,-6-1</inkml:trace>
  <inkml:trace contextRef="#ctx0" brushRef="#br0" timeOffset="3747.793">1665 1,'24'33,"-1"0,-2 2,-1 0,-2 2,-2 0,-1 1,-2 0,-1 1,1 14,-5-24,-2 1,0 0,-2 0,-1 0,-2 1,-1-1,-1 1,-1-1,-2 0,-1 0,-2 0,-1-1,-1 0,-1 0,-1-1,-2 0,-1-1,-3 2,5-8,-2 1,-1-2,0 0,-1 0,-2-2,0 0,0-1,-2-1,0-1,-1 0,0-2,-14 6,11-9</inkml:trace>
</inkml:ink>
</file>

<file path=ppt/ink/ink6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10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0 598,'39'5,"26"2,8-1,-4-1,-9-2,-10 0,-14-2</inkml:trace>
  <inkml:trace contextRef="#ctx0" brushRef="#br0" timeOffset="265.001">29 824,'34'0,"25"-4,2-3</inkml:trace>
  <inkml:trace contextRef="#ctx0" brushRef="#br0" timeOffset="821.468">480 852,'425'-365,"-417"358,1-3,0 1,1 1,1 0,-1 0,1 1,0 1,1 0,-1 0,7-1,-17 6,0 1,1-1,-1 1,0 0,1-1,-1 1,0 0,1 0,-1 0,0 0,1 0,-1 0,0 0,1 0,-1 0,0 1,1-1,-1 1,0-1,1 1,-1-1,0 1,0 0,0 0,0-1,0 1,0 0,0 0,0 0,0 0,0 0,0 0,0 0,-1 1,1-1,0 0,-1 0,1 1,-1-1,0 0,1 1,-1-1,0 0,0 1,0-1,0 0,0 1,0-1,0 1,0-1,0 0,-1 1,-18 72,15-67,-1 1,1 0,1 0,-1 1,2-1,-1 1,1-1,0 1,1 0,0 0,0 0,1 0,0 0,1 0,0 0,0 0,1-1,0 1,0 0,1-1,0 1,1-1,0 0,4 5,-6-11,1 0,0 0,0-1,0 1,0-1,1 0,-1 0,0 0,0 0,1 0,-1-1,0 0,1 0,-1 0,1 0,-1 0,0 0,1-1,-1 0,0 0,0 0,0 0,1 0,-1 0,0-1,0 0,0 0,74-58,149-215,-170 218,-54 57,-1 0,0 0,1 0,-1 1,1-1,-1 1,0-1,0 1,1-1,-1 1,0 0,0 0,0 0,1-1,-1 1,0 0,0 0,-1 1,1-1,0 0,0 0,0 0,-1 1,1-1,-1 0,1 0,-1 1,1-1,-1 1,0-1,0 0,1 1,-1-1,0 1,0-1,0 0,-1 1,1-1,0 1,-1-1,1 0,0 1,-1-1,0 0,1 1,-1-1,-51 152,-7 43,57-172</inkml:trace>
  <inkml:trace contextRef="#ctx0" brushRef="#br0" timeOffset="1154.807">1919 260,'-194'381,"171"-314,23-65,0-1,0 1,0-1,0 1,0 0,1-1,-1 1,0-1,1 1,-1-1,1 1,-1-1,1 1,0-1,0 1,0-1,0 0,0 1,0-1,0 0,0 0,0 0,0 0,1 0,-1 0,0 0,1 0,-1-1,1 1,-1-1,1 1,-1-1,1 1,-1-1,1 0,0 1,-1-1,1 0,0 0,0-1,153-17,-47-2,-84 19</inkml:trace>
  <inkml:trace contextRef="#ctx0" brushRef="#br0" timeOffset="2019.256">254 852,'0'5,"0"-4,-4 4,-8 0,-5 0,-5-1,-4-2,-2 0,-1-1,10-6,12-2,7 1</inkml:trace>
  <inkml:trace contextRef="#ctx0" brushRef="#br0" timeOffset="3371.655">2230 34,'1'-2,"1"0,-1 0,1 0,-1 1,1-1,0 0,0 1,0-1,0 1,0 0,0 0,0 0,0 0,0 0,1 0,-1 1,0-1,1 1,-1-1,0 1,1 0,-1 0,0 0,3 0,-2 0,7-1,-1-1,0 0,0 0,-1 2,1-1,0 1,0 0,0 1,0 0,0 0,-1 1,1 0,0 0,-1 1,0 1,3 0,-10 0,0-1,0 0,-1 0,1 1,-1-1,0 0,0 0,0 1,0-1,-1 0,1 1,-1-1,0 0,0 0,0 0,0 0,0 0,-1 0,1 0,-1 0,0 0,0-1,0 1,0-1,-1 1,1-1,-1 0,1 0,-1 0,0 0,-2 0,-159 133,163-135,0 1,0-1,1 0,-1 1,0-1,0 1,1-1,-1 1,0-1,1 1,-1 0,0-1,1 1,-1 0,1-1,-1 1,1 0,-1-1,1 1,0 0,-1 0,1 0,0 0,0-1,0 1,0 0,-1 0,1 0,0 0,0 0,1-1,-1 1,0 0,0 0,0 0,0 0,1 0,-1-1,0 1,1 0,-1 0,1-1,-1 1,1 0,-1-1,1 1,0 0,-1-1,1 1,0-1,-1 1,1-1,0 1,0-1,-1 1,1-1,0 0,0 0,0 1,-1-1,1 0,1 0,58 5,-55-5,145-4,-125 4</inkml:trace>
  <inkml:trace contextRef="#ctx0" brushRef="#br0" timeOffset="3633.041">3190 63,'-168'142,"7"7,-12 27,164-166,-284 280,166-174,113-104</inkml:trace>
  <inkml:trace contextRef="#ctx0" brushRef="#br0" timeOffset="4205.045">2992 486,'243'-65,"-154"63,-87 2,0 0,0 1,0-1,0 1,0-1,0 1,-1-1,1 1,0 0,0 0,0 0,-1 0,1 0,-1 0,1 0,-1 1,1-1,-1 1,0-1,1 1,-1-1,0 1,0 0,0 0,0-1,-1 1,1 0,0 0,-1 0,1 0,-1 0,0 0,0 0,0 0,0 0,0 0,0 0,0 0,0 0,-1-1,0 2,-2 5,0-1,0 1,-1-1,-1 0,1 0,-1 0,0-1,-1 0,1 0,-1 0,-1 0,1-1,-1 0,0-1,0 1,0-1,-3 1,-59 47,68-51,0 0,0 0,0 0,0 0,0 0,0 0,0 0,0 0,0 1,0-1,1 0,-1 1,1-1,-1 0,1 1,-1-1,1 1,0-1,-1 1,1-1,0 0,0 1,0-1,0 1,1-1,-1 1,0-1,1 1,-1-1,0 0,1 1,0-1,-1 0,1 1,0-1,0 0,0 0,-1 0,1 1,1-1,-1 0,0 0,0-1,0 1,0 0,1 0,70 25,-60-22,-7-4,0 0,0 1,0 0,-1 0,1 0,0 1,-1-1,1 1,-1 0,0 1,0-1,0 1,0 0,0-1,0 2,-1-1,1 0,-1 1,0 0,0-1,0 1,-1 1,1-1,-1 0,0 0,0 1,-1-1,1 1,-1 0,0-1,0 1,-1 0,1 0,-1 0,0-1,0 1,-1 1,-3 3,0 0,0 0,-1-1,0 1,-1-1,1 0,-2 0,1-1,-1 0,0 0,-1-1,0 0,0 0,0 0,-6 2,-139 62,144-67,-114 28,119-31,-1 0,0 0,1 0,-1 0,1-1,-1 0,1 0,-1 0,1-1,0 1,0-1,0 0,0 0,0-1,0 1,0-1,0 0,1 0,0 0,0 0,0 0,0-1,0 0,0 1,1-1,0 0,-9-17</inkml:trace>
</inkml:ink>
</file>

<file path=ppt/ink/ink6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54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4:00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19,'-8'42,"2"0,2 1,2-1,2 41,0-78,0-1,-1 0,1 0,1 1,-1-1,1 0,-1 0,1 0,0 1,1-1,-1 0,1 0,0-1,0 1,0 0,0 0,0-1,1 0,0 1,0-1,0 0,0 0,0-1,1 1,-1-1,1 1,-1-1,1 0,0 0,0-1,0 1,0-1,0 0,0 0,1 0,-1-1,0 1,0-1,1 0,-1 0,0-1,0 1,1-1,-1 0,3-1,2-5,0 1,-1-1,0-1,0 0,-1 0,0 0,0-1,-1 0,-1 0,1-1,-1 1,-1-1,0-1,0 1,-1 0,0-1,-1 0,0 1,-1-1,0 0,0 0,-2 0,1 0,-1 0,-1 1,0-1,0 0,-1 1,0-1,-1 1,-1 0,0-1,4 7,-2 1,1-1,0 0,-1 1,1-1,-1 1,0 0,0 0,0 0,-1 0,1 1,-1-1,1 1,-1 0,0 0,0 0,0 0,0 1,0 0,0 0,0 0,-1 0,1 1,0-1,0 1,-1 0,1 0,0 1,-1-1,1 1,0 0,-2 1,-16 9,1 0</inkml:trace>
  <inkml:trace contextRef="#ctx0" brushRef="#br0" timeOffset="428.825">388 47,'-5'16,"1"-1,1 1,0-1,1 1,1 0,1 0,0 0,1 0,0 0,2-1,0 1,0-1,4 8,-6-20,0 0,1 0,-1-1,1 1,-1-1,1 1,0-1,0 1,0-1,0 0,1 0,-1 0,1 0,-1-1,1 1,-1-1,1 1,0-1,0 0,0 0,0 0,0 0,0-1,0 1,0-1,0 0,0 0,0 0,0 0,0 0,0-1,0 1,0-1,0 0,0 0,0 0,0 0,-1 0,1-1,0 0,-1 1,3-3,15-7,-1-1,0-1,-1-1,0-1,-1-1,0 0,-2-1,2-3,41-40,-58 60,0-1,0 0,1 0,-1 1,1-1,-1 0,1 0,-1 1,1-1,-1 0,1 1,0-1,-1 1,1-1,0 1,-1-1,1 1,0-1,0 1,-1 0,1-1,0 1,0 0,0 0,0 0,-1 0,1-1,0 1,0 0,0 0,0 1,0-1,-1 0,1 0,0 0,0 1,0-1,-1 0,1 1,0-1,0 0,-1 1,1-1,0 1,-1-1,1 1,0 0,-1-1,1 1,-1 0,1-1,-1 1,1 0,-1 0,0-1,1 1,-1 0,0 0,1 0,-1-1,0 2,4 57,-4-53,12 77,-11-81,0 0,0 0,0 0,0 0,0 0,1 0,-1-1,1 1,-1 0,1-1,0 1,-1-1,1 0,0 1,0-1,0 0,0 0,0 0,0-1,0 1,0 0,1-1,-1 1,0-1,0 0,1 0,-1 0,0 0,0 0,1 0,-1 0,0-1,0 1,0-1,1 0,6-2,0-1,-1 0,1-1,-1 0,0 0,0-1,-1 0,0 0,0-1,0 0,-1 0,0 0,0-1,-1 0,0 0,0 0,-1-1,0 0,0 0,-1 0,0 0,-1 0,0-1,-1 1,0-1,0 1,-1-10,1-6</inkml:trace>
</inkml:ink>
</file>

<file path=ppt/ink/ink6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59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382 159,'-34'78,"-128"295,-4 1,147-313,29-68,0-2</inkml:trace>
  <inkml:trace contextRef="#ctx0" brushRef="#br0" timeOffset="534.8">269 328,'40'-42,"-39"42,0-1,0 0,-1 1,1-1,0 1,0-1,0 1,0-1,0 1,0 0,0-1,0 1,0 0,0 0,0 0,0 0,0-1,0 2,0-1,1 0,-1 0,0 0,0 0,0 1,0-1,0 0,0 1,0-1,-1 1,1-1,0 1,0 0,0-1,0 1,-1 0,1-1,0 1,0 0,-1 0,1 0,-1 0,1 0,-1 0,1 0,-1 0,0 0,1 0,-1 0,0 0,0 1,12 134,-7-97,3 0,1 0,1-1,2-1,2 0,2 0,8 12,-18-39,1 0,-1 0,2-1,-1 0,1-1,1 0,-1 0,1-1,1 0,9 6,-16-11,1 0,0 0,0-1,0 1,-1-1,1 0,1 0,-1 0,0 0,0-1,0 1,0-1,1 0,-1 0,0-1,0 0,0 1,0-1,0 0,0-1,0 1,0-1,0 0,-1 0,1 0,-1 0,1-1,-1 1,0-1,0 0,2-2,6-11,0-2,-1 1,-1-1,-1-1,0 1,-1-1,-2-1,0 1,0-1,-2 0,-1 0,1-18,-2 26,19-150,-8-1,-6-1,-2 111,2 36</inkml:trace>
</inkml:ink>
</file>

<file path=ppt/ink/ink6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4:08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1231,'35'-14,"-1"-2,0-1,-1-2,-1-1,-1-2,-1 0,-1-2,-1-2,3-5,-8 6,-2-1,-1 0,-1-2,-1-1,-2 0,10-24,-21 43,-2 0,1 0,-1 0,0 0,-1 0,-1 0,1-1,-2 1,1-1,-1 1,-1-1,0 1,-1 0,-1-9,2 18,1-1,-1 0,0 1,0-1,0 0,0 1,0-1,0 1,0 0,0-1,0 1,-1 0,1 0,0 0,-1 0,1 0,-1 0,0 0,1 0,-1 0,0 1,1-1,-1 1,0-1,1 1,-1 0,0 0,0 0,0-1,1 2,-1-1,0 0,0 0,0 1,1-1,-1 1,0-1,1 1,-2 0,-55 43,44-26,1 1,1 1,0 0,2 1,0 0,2 0,0 1,2 0,0 0,1 1,1 0,2-1,0 1,1 0,1 0,2 0,1 12,-2-29,-1 1,1-1,0 0,0 1,1-1,0 0,0 0,0 0,1 0,0 0,0 0,1-1,-1 1,1-1,0 0,1 0,-1-1,1 1,0-1,0 0,0 0,1-1,-1 1,1-1,0-1,0 1,0-1,0 0,3 1,8-1,1-1,-1 0,1-2,0 0,-1 0,1-2,-1 0,0-1,0-1,0 0,-1-2,1 0,-1 0,-1-2,0 0,0 0,10-10,4-5,-10 12,-2-2,0 0,0-1,-2 0,0-1,0-1,-2-1,0 0,-1 0,-1-1,3-8,-13 26,-1 0,1 0,0 1,-1-1,1 0,0 0,-1 0,1 0,-1 0,0 0,1 0,-1 0,0 0,0-1,1 1,-1 0,0 0,0 0,0 0,0 0,0 0,-1 0,1-1,0 1,0 0,-1 0,1 0,-1 0,1 0,-1 0,1 0,-1 0,0 1,1-1,-1 0,0 0,0 0,0 1,1-1,-1 0,0 1,0-1,0 1,0-1,0 1,0-1,0 1,0 0,-1-1,1 1,0 0,0 0,0 0,0 0,0 0,0 0,0 0,-1 0,1 0,0 1,0-1,0 0,0 1,0-1,-7 8,0-1,0 1,1 1,1-1,-1 1,1 0,1 1,-1 0,2-1,-1 2,1-1,1 0,0 1,1-1,-1 2,2-6,-1-1,1 0,0 1,0-1,0 1,1 0,0-1,0 1,0-1,1 1,0-1,0 1,0-1,1 1,0-1,0 0,0 0,1 0,-1 0,1 0,1 0,-1-1,0 0,1 1,0-1,0-1,0 1,1 0,-1-1,1 0,0 0,0-1,0 1,0-1,0 0,0 0,1-1,-1 1,1-1,-1 0,1-1,-1 0,1 1,3-2,12-5,0 0,0-2,0 0,-1-2,0 0,-1-1,0-1,-1-1,-1 0,0-1,0-1,-2-1,1 0,-2-1,6-10,27-24,-36 40,0 0,-1-1,0 0,-1-1,0 0,-1 0,-1-1,0 0,-1 0,-1-1,0 0,0 0,-2 0,0 0,-1 0,0-1,-1-6,-1 20,1-1,-1 1,0 0,0-1,0 1,-1 0,1 0,0-1,-1 1,1 0,-1 0,0 0,0 0,0-1,0 1,0 0,0 1,-1-1,1 0,-1 0,1 0,-1 1,0-1,1 1,-1 0,0-1,0 1,0 0,0 0,0 0,0 0,0 0,-1 1,1-1,0 1,0-1,-1 1,1 0,0 0,-1 0,1 0,0 0,0 1,-1-1,1 0,0 1,0 0,0 0,0 0,0 0,-1 0,2 0,-1 0,-1 1,-11 9,0 0,0 1,1 1,1 0,0 1,1 1,0-1,1 2,1-1,1 1,0 1,1-1,0 1,2 1,0-1,1 3,0-12,1 1,0 0,0 0,1 0,1 0,-1 0,1 1,1-1,0 1,0-1,1 0,0 1,1-1,0 0,0 0,1 0,0 0,0-1,1 1,1-1,-1 0,1 0,0 0,1 0,0-1,0 0,1-1,0 1,0-1,0 0,8 4,9-3,-2-3</inkml:trace>
  <inkml:trace contextRef="#ctx0" brushRef="#br0" timeOffset="510.881">1496 1090,'-162'200,"361"-481,-198 282,0 0,0 0,0 1,0-1,0 0,0 1,0-1,-1 0,1 1,0-1,-1 1,1-1,-1 1,0-1,1 1,-1-1,0 1,0-1,0 1,0 0,0-1,0 1,-1-1,1 1,0-1,-1 1,1-1,-1 1,0-1,1 0,-1 1,0-1,0 0,0 1,0-1,-1 1,-1 19,2 93,2-111,-1 0,1 0,0 0,0 0,0 0,0 0,1 0,-1 0,1 0,0-1,0 1,0-1,0 1,0-1,0 0,1 0,-1 0,1 0,-1 0,1 0,0-1,0 1,0-1,0 0,0 0,0 0,0 0,0 0,0-1,0 1,1-1,-1 0,2 0,2-3,1 1,0-1,-1-1,1 1,-1-1,0-1,0 1,-1-1,1 0,-1-1,0 0,0 0,-1 0,0 0,0-1,0 0,-1 0,0 0,-1-1,1 1,-1-1,-1 0,2-5,26-98,-33 92</inkml:trace>
  <inkml:trace contextRef="#ctx0" brushRef="#br0" timeOffset="858.891">2117 892,'29'0,"19"0,6-5,-1-1,-5 0,-6 1,-5 1,-9 2</inkml:trace>
  <inkml:trace contextRef="#ctx0" brushRef="#br0" timeOffset="1125.525">2174 1146,'43'-9,"19"-4,4 1,-9-3,-15 2</inkml:trace>
  <inkml:trace contextRef="#ctx0" brushRef="#br0" timeOffset="6698.015">4347 413,'2'1,"0"0,0 1,0-1,0 1,-1 0,1-1,-1 1,1 0,-1 0,0 0,0 0,0 0,0 0,0 0,0 1,0-1,-1 0,1 0,-1 1,0-1,1 0,-1 1,0-1,-1 0,1 1,0 0,3 27,-2 1,-1-1,-2 0,-1 0,-1 0,-1 0,-2-1,-1 0,-1 0,-3 3,-2 4,4-16,2 1,1-1,0 2,2-1,0 1,1 0,2 0,-1 9,3-29,1 1,-1-1,0 0,0 1,1-1,0 1,-1-1,1 0,0 1,0-1,0 0,0 0,1 0,-1 0,0 0,1 0,0 0,-1 0,1-1,0 1,0-1,0 1,0-1,0 0,0 1,0-1,1 0,-1-1,0 1,1 0,-1-1,0 1,1-1,-1 0,1 1,1-1,93-14,-84 11,13-2,47-21,-60 12</inkml:trace>
  <inkml:trace contextRef="#ctx0" brushRef="#br0" timeOffset="7267.206">4714 271,'7'0,"-2"-1,1 0,-1 1,0 0,0 0,1 0,-1 0,0 1,0 0,0 0,1 1,-1-1,-1 1,1 0,0 0,0 1,-1-1,1 1,-1 0,0 0,0 1,0-1,0 1,-1 0,1 0,-1 0,2 5,-3-3,-1 1,0-1,0 0,-1 1,0-1,0 0,-1 1,1-1,-1 0,-1 1,1-1,-1 0,0 0,-1 0,1 0,-1 0,0-1,-1 1,1-1,-1 0,-3 3,-33 83,40-88,-1 1,1-1,0 0,0 0,1 1,-1-1,1 0,-1 0,1 0,0 1,0-1,1 0,-1 0,1 0,-1-1,1 1,0 0,0-1,0 1,0-1,0 1,1-1,-1 0,1 0,0 0,-1 0,1-1,0 1,0-1,0 1,0-1,0 0,0-1,1 1,1 0,6 1,0 0,1-1,-1 0,0-1,1-1,-1 0,0 0,1-1,9-3,19-13,-26 6</inkml:trace>
  <inkml:trace contextRef="#ctx0" brushRef="#br0" timeOffset="5213.879">3698 413,'0'-1,"-1"1,1-1,-1 1,1 0,-1-1,1 1,-1 0,1 0,-1-1,1 1,-1 0,1 0,-1 0,1 0,-1 0,1 0,-1 0,0 0,1 0,-1 0,1 0,-1 0,1 0,-1 0,1 0,-1 0,1 1,-1-1,1 0,-1 0,1 1,-1-1,1 0,-1 1,1-1,-1 0,1 1,0-1,-1 1,1-1,0 1,-1-1,1 1,0-1,0 1,-1-1,1 1,0-1,0 1,0-1,0 1,0-1,0 1,0-1,0 1,0 0,0-1,0 1,0-1,0 1,-5 39,5-39,-2 50,3 1,2-1,2 0,4 7,3 236,-13-226,6-43,7-32,2-28,-6 18</inkml:trace>
  <inkml:trace contextRef="#ctx0" brushRef="#br0" timeOffset="5815.726">3924 581,'-7'15,"0"0,-2-1,0 0,0-1,-1 0,-1 0,0-1,0 0,-1-1,-1-1,0 0,-6 3,-32 29,50-41,-1 0,1-1,-1 1,1 0,0 0,-1 0,1 0,0 0,0 0,-1 0,1 1,0-1,0 0,0 1,1-1,-1 0,0 1,0-1,1 1,-1 0,1-1,-1 1,1-1,0 1,0 0,0-1,0 1,0 0,0-1,0 1,0-1,1 1,-1 0,0-1,1 1,0-1,-1 1,1-1,0 1,0-1,0 1,0-1,0 0,0 0,0 1,0-1,0 0,0 0,1 0,-1 0,1-1,0 2,61 13,-55-15,-1 1,1 0,-1 1,0-1,1 1,-1 1,0-1,-1 1,1 1,0-1,-1 1,0 0,1 0,-2 1,1 0,-1 0,4 4,74 131,-63-113,-16-40,-7-1</inkml:trace>
  <inkml:trace contextRef="#ctx0" brushRef="#br0" timeOffset="10999.497">3670 1400,'729'0,"-410"-30,-219 31,-116-1,-2 1</inkml:trace>
  <inkml:trace contextRef="#ctx0" brushRef="#br0" timeOffset="11945.044">3895 1625,'-151'360,"138"-335,99-210,14 45,-99 138,-1 1,1 0,-1-1,0 1,1 0,-1-1,1 1,0 0,-1-1,1 1,0 0,0 0,0 0,0 0,0 0,0 0,0 0,0 0,0 0,0 0,1 1,-1-1,0 0,0 1,1-1,-1 1,0 0,1-1,-1 1,1 0,-1 0,0 0,1 0,-1 0,1 0,-1 0,1 0,-1 1,0-1,1 0,-1 1,0-1,1 1,-1 0,0-1,0 1,1 0,5 14,-1 1,0 0,-1 0,-1 0,-1 0,0 1,-1-1,0 1,-2 0,0 8,3 34,-4-57,1-1,0 1,0-1,-1 1,1-1,0 1,0-1,1 1,-1-1,0 0,0 1,1-1,-1 1,1-1,-1 0,1 1,0-1,-1 0,1 1,0-1,0 0,0 0,0 0,0 0,0 0,0 0,0 0,1 0,-1 0,0-1,0 1,1 0,-1-1,1 1,-1-1,0 1,1-1,-1 0,1 0,-1 0,1 1,-1-1,1-1,-1 1,1 0,-1 0,0 0,2-1,6-7,1 0,-2-1,1 0,-1 0,0-1,-1 1,0-2,-1 1,0-1,3-10,12-15,-15 25,15-26,2 0,1 2,2 0,2 2,2-1,-30 35,0-1,0 1,0-1,0 1,0-1,0 1,1-1,-1 1,0-1,0 1,0-1,1 1,-1-1,0 1,1-1,-1 1,0-1,1 0,-1 1,1-1,-1 0,0 1,1-1,-1 0,1 1,-1-1,1 0,-1 0,1 0,-1 0,1 1,-1-1,1 0,-1 0,1 0,-1 0,1 0,0 0,-1 0,1 0,-1 0,1-1,-1 1,1 0,-1 0,1 0,-1-1,1 1,-1 0,1 0,-1-1,0 1,1 0,-1-1,1 1,-1-1,0 1,1-1,-1 1,0 0,0-1,1 1,-1-1,0 1,0-1,0 1,0-1,1 1,-1-1,-5 41,-5 15,3 0,3 1,2 0,3 26,-1-68,0 10</inkml:trace>
  <inkml:trace contextRef="#ctx0" brushRef="#br0" timeOffset="12349.341">4573 1654,'-82'217,"40"-63,41-152,0 1,1-1,0 0,-1 1,1-1,0 0,0 1,0-1,0 0,1 1,-1-1,0 0,1 1,0-1,0 0,-1 0,1 1,1-1,-1 0,0 0,0 0,1 0,-1-1,1 1,0 0,-1 0,1-1,0 0,0 1,0-1,0 0,0 0,0 0,1 0,-1 0,0 0,0-1,1 1,-1-1,0 1,1-1,-1 0,0 0,1 0,-1 0,1-1,0 1,142-39,-120 34</inkml:trace>
  <inkml:trace contextRef="#ctx0" brushRef="#br0" timeOffset="12885.239">4826 1625,'4'-3,"0"1,1-1,-1 1,0-1,1 1,-1 0,1 1,-1-1,1 1,0 0,0 0,0 1,0-1,0 1,-1 0,1 0,0 1,0-1,0 1,0 0,-1 1,1-1,0 1,-1 0,1 0,-4 0,0 1,0-1,0 0,0 0,-1 1,1-1,-1 1,1-1,-1 1,0-1,0 0,0 1,-1-1,1 1,0-1,-1 1,0-1,1 0,-1 1,0-1,0 0,0 0,-1 0,1 0,0 0,-1 0,0 0,1 0,-1 0,0-1,0 1,0-1,0 1,0-1,-1 1,-9 12,11-13,0 0,0 0,-1 0,1 0,1 1,-1-1,0 0,0 1,0-1,1 0,-1 1,1-1,-1 1,1-1,-1 1,1-1,0 1,0-1,0 1,0-1,0 1,0 0,0-1,1 1,-1-1,0 1,1-1,-1 1,1-1,0 0,-1 1,1-1,0 0,0 1,0-1,0 0,0 0,0 0,0 0,0 0,1 0,-1 0,0 0,1 0,-1-1,0 1,1 0,-1-1,1 1,-1-1,1 0,-1 1,1-1,-1 0,1 0,-1 0,2 0,10 2,0-1,0-1,1 0,-1 0,0-1,0-1,0 0,0-1,0 0,0-1,-1-1,11-4,-2-2</inkml:trace>
  <inkml:trace contextRef="#ctx0" brushRef="#br0" timeOffset="24582.186">4799 1372,'167'-11,"-112"2,1 3,0 3,52 3,-97 0,187-27,111 25,-166-24,14 25,-145 1</inkml:trace>
  <inkml:trace contextRef="#ctx0" brushRef="#br0" timeOffset="25222.104">5448 1512,'-34'24,"-114"168,-43 34,88-67,87-125,18-33</inkml:trace>
  <inkml:trace contextRef="#ctx0" brushRef="#br0" timeOffset="25819.674">5504 1682,'73'-18,"-30"6,96-14,-137 26,1 0,-1 0,1 1,-1-1,0 1,1 0,-1 0,0 0,1 0,-1 0,0 0,0 1,0-1,0 1,0-1,-1 1,1 0,0-1,-1 1,1 0,-1 0,0 0,1 1,-1-1,0 0,0 0,-1 1,1-1,0 0,-1 1,0-1,1 1,-1-1,0 1,0-1,0 0,0 1,-1-1,1 1,-1-1,0 0,1 1,-1-1,0 0,0 0,0 1,-1-1,1 0,-1 0,1 0,-1 0,1-1,-1 1,0 0,0-1,0 1,-1 0,-113 110,115-111,0 0,0 0,1 0,-1 0,0 0,1 0,-1 1,1-1,-1 0,1 0,0 0,0 1,0-1,-1 0,1 1,0-1,0 0,1 0,-1 1,0-1,0 0,1 1,-1-1,1 0,-1 0,1 0,-1 0,1 1,0-1,-1 0,1 0,0 0,0 0,0 0,0-1,0 1,0 0,0 0,0-1,0 1,0 0,0-1,1 1,57 21,-49-20,100 52,-107-51,1 0,-1 0,0 0,0 0,0 1,-1-1,1 1,-1-1,0 1,0 0,0 0,0 0,-1 0,0 0,1 1,-1-1,-1 0,1 1,-1-1,0 0,0 1,0-1,0 0,-1 1,0-1,0 3,-1-1,-1 1,1-1,-1 0,0 0,-1 0,0 0,0 0,0-1,0 0,-1 0,0 0,0 0,0-1,0 0,-1 0,0 0,1-1,-2 0,1 0,0 0,0-1,-1 0,0 0,1-1,-3 1,-15 2,-1-1,0-1,0-2,0 0,1-1,-10-3,30 4,0-1,0 1,0-1,-1 0,1 0,0-1,0 1,0-1,1 0,-1 0,0 0,1-1,-1 1,1-1,0 0,0 0,-1-1,-8-14</inkml:trace>
  <inkml:trace contextRef="#ctx0" brushRef="#br0" timeOffset="27737.799">2823 214,'17'-25,"1"1,0 0,2 2,1 0,0 1,2 1,18-12,-39 30,0 0,-1 0,1 0,0 0,0 1,0-1,1 1,-1-1,0 1,0 0,1 0,-1 0,1 0,-1 0,1 1,0-1,-1 1,1-1,-1 1,1 0,0 0,-1 0,1 0,-1 1,1-1,0 1,-1 0,1 0,-1-1,1 2,-1-1,0 0,1 0,-1 1,0-1,0 1,0 0,0-1,0 1,-1 0,1 0,0 1,-1-1,0 0,1 0,-1 1,0-1,0 1,3 156,-7-94,0 764,-22-409,-7 223,33-474,-18-193,14 5,2 0,0-1,1 1,0-1,2 1,0 0,2-1,0 1,4-10,-2 2,39-229,-1-93,-1-1,40-170,-73 477,2-10,2 0,2 1,19-39,-28 76,1 0,0 0,1 1,1 0,0 0,1 1,1 1,0 0,0 0,1 1,1 1,-1 0,2 1,3-2,9-2,-1 2,2 0,-1 2,2 1,-1 1,1 2,-1 1,1 1,1 1,14 2,708 2,-356 25,390-27,-530-28,-254 29,1 0,0 0,-1 0,1 0,-1 0,1 1,-1-1,1 1,-1-1,0 1,0 0,0 0,0 0,0 0,0 0,-1 1,1-1,-1 0,1 1,-1-1,0 1,0 0,0-1,0 1,-1 0,1-1,-1 1,1 0,-1 0,0 0,0-1,0 1,-1 0,1 0,-1 0,1-1,-1 1,0 0,0-1,0 1,-1-1,1 1,0-1,-1 1,0-1,0 8,-56 217,73-164,-4-50</inkml:trace>
</inkml:ink>
</file>

<file path=ppt/ink/ink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5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76,'-180'216,"169"-198,18-20,25-26,-26 23,128-131,-132 134,43-37,-44 38,0 1,0-1,-1 0,2 0,-1 1,0-1,0 1,0-1,0 1,0-1,0 1,0 0,1-1,-1 1,0 0,0 0,1 0,-1 0,0 0,0 0,0 0,1 1,-1-1,0 0,0 1,0-1,0 1,1-1,-1 1,0-1,0 1,0 0,0-1,0 1,-1 0,1 0,0 0,0 0,0 0,-1 0,1 0,0 0,-1 1,12 28,-12-26,0-1,0 0,1 0,0 1,-1-1,1 0,0 0,1 0,-1 0,0 0,1 0,0 0,0-1,0 1,0 0,0-1,0 0,1 1,-1-1,1 0,-1 0,1-1,0 1,0 0,0-1,0 0,0 1,0-1,0-1,0 1,0 0,1-1,-1 1,0-1,3 0,3-3,-1-1,1 1,-1-2,1 1,-2-1,1 0,0-1,-1 0,0 0,0 0,-1-1,0 0,0 0,0-1,-1 0,0 0,-1 0,0 0,0-1,2-7,12-43,-20 46</inkml:trace>
</inkml:ink>
</file>

<file path=ppt/ink/ink6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4:47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1347,'34'-5,"20"-1,6 0,-2 1,-7 1,-6 2,-7 1,-5 0,-3 1,-2 1,-1-1,0 0,0 0,0 0,-4-4,-7 2,-5 3</inkml:trace>
  <inkml:trace contextRef="#ctx0" brushRef="#br0" timeOffset="315.71">85 1601,'33'-5,"21"-1,7 0,-4 1,-5 1,-8 2,-6 1,-4 0,-4 1,-2 0,-6-4,-2-2,-4 0</inkml:trace>
  <inkml:trace contextRef="#ctx0" brushRef="#br0" timeOffset="2436.903">1524 867,'1'-3,"0"-1,1 0,0 1,0-1,0 1,0-1,1 1,-1 0,1 0,0 0,-1 1,1-1,1 1,-1-1,0 1,1 0,-1 0,3-1,-1 0,16-9,1 0,0 2,1 1,0 0,1 2,0 0,0 2,21-2,-42 6,0 0,1 0,-1 0,0 0,1 1,-1-1,1 1,-1 0,1 0,-1 0,0 1,1-1,-1 1,1 0,-1 0,0 0,0 0,0 1,0-1,0 1,0 0,0 0,0 0,0 0,-1 0,1 1,-1-1,0 1,0 0,0-1,0 1,0 0,0 0,-1 1,1-1,-1 0,0 0,0 0,0 1,-1-1,1 1,-1-1,0 1,0-1,0 2,-5 12,-1-1,-1 0,0-1,-1 0,-1 0,-1 0,0-1,0-1,-1 1,-3 1,-34 45,47-59,0 0,-1 1,1-1,0 1,0 0,1-1,-1 1,0 0,0-1,1 1,-1 0,1 0,0 0,0-1,-1 1,1 0,0 0,0 0,1 0,-1-1,0 1,1 0,-1 0,1 0,-1-1,1 1,0 0,0-1,-1 1,1 0,1-1,-1 1,0-1,0 0,0 1,1-1,-1 0,1 0,-1 0,1 0,-1 0,1 0,0 0,0 0,86 28,-77-26,45 8,81 31,-136-41,1 0,0 0,-1 0,0 0,1 0,-1 1,1-1,-1 0,0 1,0-1,0 1,0-1,0 1,0 0,-1-1,1 1,0 0,-1 0,1 0,-1-1,0 1,1 0,-1 0,0 0,0 0,0-1,-1 1,1 0,0 0,-1 0,1 0,-1-1,1 1,-1 0,0-1,0 1,0 0,0-1,0 1,0-1,0 1,-1-1,-59 62,46-52,-1-1,-1 0,1-1,-2-1,1 0,-1-1,0-1,-1-1,0-1,1 0,-12 0,4-2</inkml:trace>
  <inkml:trace contextRef="#ctx0" brushRef="#br0" timeOffset="2799.918">2568 614,'-21'30,"2"2,1 0,2 1,1 1,2 1,1 0,1 0,-2 24,9 39,5-86,-1 1,1-1,-2 0,0 1,0-1,-1 0,-1 0,0 0,-1 0,-4 10,1-8,-1 1,0-1,-1-1,0 0,-1 0,-1-1,0 0,-1 0,-5 3,-8-7,21-13</inkml:trace>
  <inkml:trace contextRef="#ctx0" brushRef="#br0" timeOffset="3171.948">2737 811,'-268'208,"225"-166,44-40,0-1,0 0,0 0,0 0,0 0,0 0,0 0,0 0,1-1,-1 1,0 0,1 0,-1-1,0 1,1-1,-1 0,1 1,-1-1,1 0,-1 0,1 0,-1 0,1 0,-1 0,1 0,-1 0,0-1,1 1,-1-1,1 1,0 0,7 0,-3-2,0 1,0-1,0 2,0-1,0 1,0 0,0 0,0 0,0 1,0 0,0 0,0 1,0-1,0 1,-1 1,1-1,-1 1,1 0,-1 0,0 1,0-1,-1 1,1 0,-1 0,0 1,0 0,0-1,0 1,-1 0,0 1,2 3,3 16,-7-19,0 0,0 0,1 0,0 0,0-1,0 1,0 0,1-1,0 0,1 0,-1 0,1 0,0 0,0-1,0 1,1-1,-1 0,1-1,0 1,0-1,0 0,1 0,2 1,17 1,-1-2</inkml:trace>
  <inkml:trace contextRef="#ctx0" brushRef="#br0" timeOffset="3834.498">1665 1545,'29'4,"38"-2,22-2,6-1,1-6,-7-1,-3 1,-7-3,-8 0,-6 1,-4 3,-8 2,-8 2,-7 1,-5 1,-4 0,-6 1</inkml:trace>
  <inkml:trace contextRef="#ctx0" brushRef="#br0" timeOffset="4951.469">2060 1714,'-190'414,"162"-371,31-63,125-144,69-44,-197 207,1 0,0-1,-1 1,1 0,0 0,0 0,0 0,0-1,0 1,0 0,0 1,0-1,0 0,1 0,-1 0,0 1,1-1,-1 1,0-1,1 1,-1-1,1 1,-1 0,0 0,1-1,-1 1,1 0,-1 1,1-1,-1 0,1 0,-1 1,0-1,1 0,-1 1,0-1,1 1,-1 0,0-1,0 1,1 0,-1 0,0 0,0 0,0 0,0 0,0 0,0 1,5 122,-9-83,3-31,4 59,-3-67,-1-1,0 0,1 1,-1-1,1 0,0 1,-1-1,1 0,0 0,0 0,-1 0,1 0,0 1,0-2,0 1,0 0,1 0,-1 0,0 0,0-1,0 1,1-1,-1 1,0-1,1 1,-1-1,0 0,1 1,-1-1,1 0,-1 0,0 0,1 0,-1 0,0-1,1 1,-1 0,1-1,-1 1,0 0,0-1,1 0,-1 1,0-1,0 0,22-11,-1-1,0-2,-2 0,0-1,0-1,-1 0,-2-2,16-20,-10 11,2 0,0 2,2 0,1 2,1 1,1 2,2 0,-32 20,0 1,1-1,-1 0,1 1,-1-1,1 1,0 0,-1-1,1 1,-1-1,1 1,0 0,-1-1,1 1,0 0,0 0,-1 0,1 0,0-1,-1 1,1 0,0 0,0 0,-1 0,1 1,0-1,-1 0,1 0,0 0,0 0,-1 1,1-1,-1 0,1 1,0-1,-1 1,1-1,-1 0,1 1,-1-1,1 1,-1 0,1-1,-1 1,1-1,-1 1,0 0,1-1,-1 1,0 0,0-1,1 1,-1 0,0-1,0 1,0 0,0 0,0-1,0 1,0 0,0 0,-10 44,-38 54,37-80,0 1,1 0,2 0,0 1,1 0,1 1,1 0,0 5,4-25,1-1,0 1,0 0,0 0,0 0,0 0,0 0,0 0,1-1,-1 1,1 0,-1 0,1 0,0-1,-1 1,1 0,0-1,0 1,0-1,1 1,-1-1,0 1,1-1,-1 0,0 0,1 0,0 0,-1 0,1 0,-1 0,1 0,0 0,0-1,0 1,-1-1,1 1,0-1,0 0,0 0,1 0,13-3</inkml:trace>
  <inkml:trace contextRef="#ctx0" brushRef="#br0" timeOffset="6221.001">479 161,'63'-35,"0"3,3 3,0 2,5 3,-69 22,1 0,0 1,0-1,-1 1,1 0,0 0,0 0,0 0,1 1,-1-1,0 1,0 0,0-1,0 2,0-1,1 0,-1 1,0-1,0 1,0 0,0 0,0 0,0 0,-1 1,1-1,0 1,0-1,-1 1,1 0,-1 0,0 0,0 1,0-1,0 1,0-1,0 1,0-1,0 3,-7 146,-81 497,96-215,4-152,15 166,-36-387,7-59,0 0,0 1,0-1,0 0,-1 0,1 1,0-1,-1 0,1 0,-1 0,1 0,-1 1,0-1,1 0,-1 0,0 0,0 0,0 0,0-1,0 1,0 0,0 0,0 0,0-1,0 1,0-1,0 1,0-1,-1 1,1-1,0 0,0 1,-1-1,1 0,0 0,0 0,-1 0,1 0,0 0,-1-1,1 1,-1 0,-2-4,1 0,-1 0,1 0,0-1,0 1,0-1,1 0,-1 1,1-1,0 0,1 0,-1-1,1 1,0 0,1 0,-1-1,1 1,0 0,0-1,0 1,1 0,0-1,0 1,0 0,1 0,0 0,0-1,-1-1,136-592,-94 427,8 2,7 2,7 2,-49 134,1 1,1 0,2 1,1 1,1 1,2 1,0 1,2 1,1 1,14-9,-11 15,0 2,1 1,1 1,0 2,1 1,0 1,1 2,0 2,0 1,1 1,334-25,205-33,-421 34,-119 23,-1 1,0 1,1 2,0 1,2 2,24 0,-58-3,-1 1,1 0,-1 0,1 0,-1 1,1-1,-1 0,1 1,-1-1,1 0,-1 1,0 0,1-1,-1 1,0 0,1 0,-1 0,0 0,0 0,0 0,0 0,0 0,0 0,0 0,0 0,0 1,-1-1,1 0,0 1,-1-1,1 1,-1-1,0 1,1-1,-1 1,0-1,0 1,0-1,0 1,0-1,0 1,0-1,-1 1,1-1,-1 0,1 1,-1-1,1 1,-1-1,0 0,1 1,-1-1,0 0,-48 152,26-61,17-53,9-25</inkml:trace>
</inkml:ink>
</file>

<file path=ppt/ink/ink6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6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6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6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6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6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6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6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5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4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03546.503">4173 1293,'17'121,"12"-5,-23-82,-1 1,-2 0,-2-1,-1 1,-2 17,0 24,1-3,0-73,0 0,0 1,0-1,0 0,0 1,0-1,0 0,0 0,0 0,0 0,0 0,0 0,0 0,0 0,0 0,0 0,0-1,0 1,0 0,0-1,0 1,0-1,1 1,-1-1,0 1,0-1,0 1,1-1,-1 0,0 0,1 1,-1-1,0 0,1 0,-1 0,0 0,-14-11,-17-15,-2 1,-1 2,-1 1,-16-6,44 26,7 3,-1 0,1 0,-1-1,0 1,1 0,-1-1,1 1,-1-1,1 1,-1-1,1 1,-1-1,1 0,0 0,-1 0,1 0,0 0,0 0,0 0,0 0,0-1,0 1,0 0,0-1,0 1,0-1,1 1,-1-1,1 1,-1-1,1 1,-1-1,1 1,0-1,0 0,0 1,0-1,0 1,0-1,1 0,-1 1,0-1,1 1,-1-1,1 1,-1-1,1 1,0-1,7-5,0 1,0 0,1 1,0 0,0 0,0 0,0 2,1-1,0 1,-1 0,1 1,0 0,6 0,225-4,-139 8,-29-1,-73 0,1 0,-1 1,-1-1,1 0,0 0,0 0,0 1,-1-1,1 0,0 0,-1 0,1 0,-1 0,1 1,-1-1,0 0,0 0,1 0,-1-1,0 1,0 0,0 0,0 0,0-1,0 1,0 0,0-1,0 1,0-1,0 1,0-1,-1 0,0 1,-1 1,-221 175,140-122,71-53</inkml:trace>
  <inkml:trace contextRef="#ctx0" brushRef="#br0" timeOffset="105210.678">3693 2027,'0'20,"1"0,1 0,0 0,2-1,0 1,1-1,1 0,1 0,1 0,0-1,8 11,-14-26,1 1,0-1,-1 0,1 0,0 0,1-1,-1 1,0-1,1 1,-1-1,1 0,0-1,0 1,0-1,-1 1,1-1,1 0,-1-1,0 1,0-1,0 1,0-1,0-1,1 1,-1-1,0 1,0-1,0 0,0 0,0-1,0 1,-1-1,1 0,119-75,-121 75,1-1,-1 0,1 1,0-1,0 1,0 0,0 0,1 0,-1 0,0 0,1 1,-1 0,1-1,-1 1,1 1,0-1,-1 0,1 1,0 0,0 0,-1 0,1 0,0 1,0-1,-1 1,1 0,0 0,-1 0,1 1,-1-1,0 1,1 0,-1 0,0 0,2 2,13 14,-14-14,0 1,0-1,1 1,0-1,0-1,0 1,0-1,0 1,1-2,-1 1,1-1,0 1,0-1,0-1,3 1,-3 0,0-1,0 0,-1-1,1 1,0-1,0 0,0 0,0-1,0 0,0 0,0 0,0-1,-1 0,1 0,-1 0,1-1,-1 0,0 0,0 0,0 0,0-1,-1 0,0 0,1 0,-1-1,-1 1,1-1,-1 0,0 0,0 0,0-1,-1 1,2-3,-3 4,0-1,0 1,0-1,0 1,-1-1,1 1,-1-1,0 1,-1-1,1 1,-1-1,0 1,0-1,0 1,-1 0,1-1,-1 1,0 0,0 0,-1-1,-11-8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55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1 596,'33'-4,"22"-3,5 1,-3 1,-5 2,-8 1,-5 1,-11-4,-9-2</inkml:trace>
  <inkml:trace contextRef="#ctx0" brushRef="#br0" timeOffset="244.872">1 879,'38'-10,"32"-7,9-2,-9-1,-11 1,-12 5,-8 5,-11 3</inkml:trace>
  <inkml:trace contextRef="#ctx0" brushRef="#br0" timeOffset="33924.928">763 174,'42'-29,"1"2,1 2,1 1,1 3,44-14,-89 34,1 0,0-1,-1 1,1 0,0 0,0 0,0 0,0 1,0-1,0 1,0-1,0 1,0-1,0 1,0 0,0 0,0 0,0 0,0 0,0 1,0-1,0 1,0-1,0 1,0 0,0 0,0 0,0 0,-1 0,1 0,0 0,-1 0,1 1,-1-1,1 1,-1-1,0 1,1-1,-1 1,0 0,0 0,0 0,0 0,-1 0,1-1,-1 1,1 0,-1 0,1 1,-1-1,0 0,0 0,0 0,0 0,-1 1,-6 16,0-1,-2 0,0 0,-1-1,-1 0,-1-1,0 0,-1-1,-5 5,12-13,-20 21,1 2,2 1,0 0,3 2,-3 6,22-37,-1 0,1-1,0 1,0 0,-1 0,1 0,1 0,-1 0,0 0,0 0,1 0,-1 1,1-1,0 0,0 0,0 0,0 1,0-1,0 0,0 0,1 0,-1 1,1-1,0 0,-1 0,1 0,0 0,0 0,0 0,1 0,-1-1,0 1,1 0,-1-1,1 1,-1-1,1 1,0-1,0 0,0 1,0-1,0 0,0 0,0-1,0 1,0 0,0-1,0 1,1-1,10 2,0-2,0 1,-1-2,1 1,0-2,0 0,-1 0,1-1,-1-1,0 0,0-1,5-2,2-4</inkml:trace>
  <inkml:trace contextRef="#ctx0" brushRef="#br0" timeOffset="34191.774">1525 229,'-10'24,"-3"13,1 5,7-5,5-4,2-2,0-2,1-6</inkml:trace>
  <inkml:trace contextRef="#ctx0" brushRef="#br0" timeOffset="34444.318">1694 145,'-4'34,"-3"15,1 5,1-2,1-11</inkml:trace>
  <inkml:trace contextRef="#ctx0" brushRef="#br0" timeOffset="34844.382">1271 315,'45'-35,"0"0,2 1,1 3,43-21,-88 50,-1 0,1 0,-1 1,1-1,0 1,0 0,0-1,0 1,0 0,0 1,0-1,0 1,0-1,0 1,0 0,0 0,1 0,-1 0,0 1,0-1,0 1,0 0,0 0,0 0,0 0,-1 1,1-1,0 1,0 0,-1-1,1 1,-1 0,0 1,0-1,0 0,0 1,0-1,0 1,0-1,-1 1,1 1,0 1,1 0,0 0,0 0,0 0,1-1,-1 1,1-1,0 0,0 0,1 0,-1-1,1 1,0-1,0 0,0-1,0 1,0-1,0 0,1 0,-1-1,1 0,0 0,-1 0,1 0,1-1,15 2,-1-1,1 0,-1-2,1-1,-1 0,1-2,16-4,-20 1</inkml:trace>
  <inkml:trace contextRef="#ctx0" brushRef="#br0" timeOffset="35576.895">340 766,'570'-80,"19"-6,80 2,-624 76,-8 0</inkml:trace>
  <inkml:trace contextRef="#ctx0" brushRef="#br0" timeOffset="36589.532">594 1359,'67'-42,"-2"-3,-1-3,-3-3,28-31,-76 70,64-82,-77 94,-1 0,1 0,0 1,0-1,-1 0,1 0,0 0,0 0,-1 0,1 0,0 0,0 0,-1 0,1 0,0 0,0 0,0 0,-1-1,1 1,0 0,0 0,-1 0,1 0,0 0,0 0,0 0,-1-1,1 1,0 0,0 0,0 0,0-1,0 1,-1 0,1 0,0 0,0-1,0 1,0 0,0 0,0 0,0-1,0 1,0 0,0 0,0-1,0 1,0 0,0 0,-20 16,20-16,-15 14,1 0,1 1,0 0,1 1,1 0,1 1,0 0,1 1,0 0,2 0,0 1,0 6,6-21,0 0,1 0,-1 0,1 0,0 0,0 0,1 0,-1 0,1 0,0 0,0 0,0 0,1 0,-1 0,1-1,0 1,0 0,0-1,1 0,-1 0,1 1,0-1,-1-1,2 1,-1 0,0-1,0 1,1-1,-1 0,1 0,0-1,-1 1,1-1,0 0,0 0,0 0,0 0,0-1,0 1,0-1,0 0,14 1,1-1,-1-1,0-1,0 0,-1-1,1-1,0-1,-1 0,0-1,0-1,-1-1,0 0,0-1,-1-1,0 0,-1-1,0-1,0 0,-2-1,1 0,-2-1,0 0,0-1,6-13,-3-25,-13 51,-1 1,0 0,0 0,1-1,-1 1,0 0,-1-1,1 1,0 0,0-1,0 1,-1 0,1 0,-1 0,1-1,-1 1,1 0,-1 0,0 0,0 0,1 0,-1 0,0 0,0 0,0 0,0 0,0 0,0 1,0-1,0 0,-1 1,1-1,0 1,0-1,0 1,-1 0,1-1,0 1,-1 0,0 0,-2 2,0-1,1 1,-1 0,0 1,1-1,-1 1,1-1,0 1,0 0,0 0,0 0,0 1,1-1,0 1,-1 0,1-1,0 1,1 0,-1 0,1 0,0 0,0 0,0 1,0-1,1 0,0 0,0 1,0 1,-1-3,0 0,1 0,-1 0,1 0,0 0,0 0,0 0,0 0,1 0,-1 0,1 0,0 0,-1 0,1 0,1 0,-1 0,0-1,1 1,-1 0,1-1,0 1,0-1,0 0,0 0,0 0,0 0,1 0,-1 0,1 0,-1-1,1 1,0-1,0 0,-1 0,1 0,0 0,2 0,9-1,0 0,0-1,0-1,-1 0,1-1,-1 0,1-1,-1 0,-1-2,1 1,0-1,-1-1,-1 0,1-1,-1 0,0-1,-1 0,0-1,0 0,-1-1,-1 1,4-7,-5 8,0 0,-1 0,0-1,0 1,-1-1,-1 0,0-1,0 1,-1-1,0 0,-1 0,1-10,-3 19,0 0,0 0,0-1,0 1,0 0,-1 0,1 0,-1 0,0 0,1 0,-1 0,0 0,0 0,0 0,-1 0,1 1,0-1,-1 0,1 1,-1-1,1 1,-1 0,0-1,0 1,0 0,1 0,-1 0,0 0,0 0,0 1,-1-1,1 1,0-1,0 1,0 0,0-1,0 1,0 0,-1 1,1-1,0 0,0 1,0-1,0 1,0-1,0 1,0 0,0 0,0 0,0 0,0 0,1 1,-1-1,0 1,1-1,-1 1,1-1,-1 1,1 0,0-1,0 1,0 0,-1 2,-3 4,1 1,0-1,1 1,0 0,0 0,1 0,0 0,0 1,1-1,0 1,1-1,0 0,1 1,0-1,0 1,1-1,0 0,0 0,1 0,1 0,-1 0,2-1,-1 1,1-1,0 0,1-1,-1 1,2-1,-1 0,6 4,64 59,-61-60</inkml:trace>
  <inkml:trace contextRef="#ctx0" brushRef="#br0" timeOffset="37107.375">1835 1246,'-18'33,"45"-45,57-60,-82 72,0 0,0 1,0-1,-1 0,1 1,0-1,0 1,0-1,-1 1,1 0,0 0,-1 0,1 0,0 0,-1 0,1 0,-1 1,0-1,1 1,-1-1,0 1,0-1,0 1,0-1,0 1,0 1,17 16,-15-17,1 0,-1-1,1 1,0-1,-1 0,1 0,0-1,0 1,0-1,0 0,0 0,0 0,-1 0,1-1,0 1,0-1,0 0,-1 0,1-1,0 1,-1-1,1 0,-1 0,0 0,1 0,-1 0,0-1,-1 1,1-1,0 0,-1 0,1 0,-1 0,0-1,0 1,0-1,-1 1,1-1,-1 1,1-1,15-48,-11 27</inkml:trace>
</inkml:ink>
</file>

<file path=ppt/ink/ink6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4:4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621 311,'-7'-6,"-1"0,1 0,-1 1,0 0,0 0,-1 1,1 0,-1 0,0 1,0 0,0 1,-1 0,1 1,0 0,-1 0,1 1,-1 0,1 0,-1 1,-5 2,-188 56,172-47,20-9,1 0,0 0,0 0,0 1,0 0,1 1,0 0,0 1,0-1,1 2,0-1,0 1,0 0,1 1,0 0,-3 4,9-10,0 0,1 0,-1 0,0 0,1 0,-1 0,1 0,0 0,0 1,-1-1,1 0,1 0,-1 0,0 0,0 0,1 0,-1 0,1 0,0 0,0 0,-1 0,1 0,0 0,1 0,-1-1,0 1,0 0,1-1,-1 1,1-1,-1 0,1 1,0-1,0 0,-1 0,1 0,0 0,2 0,81 28,-77-27,55 21,-62-23,0 1,1 0,-1 0,0 0,0 0,0 0,0 0,0 1,0-1,0 0,0 0,0 1,0-1,-1 0,1 1,0-1,-1 1,0-1,1 1,-1-1,0 1,0 0,1-1,-1 1,0-1,-1 1,1-1,0 1,0-1,-1 1,1-1,-1 1,1-1,-1 1,0-1,1 1,-1-1,0 0,0 0,-1 1,-149 150,149-150,0 0,0 0,0 0,1 1,-1-1,0 0,1 1,0-1,-1 1,1-1,0 1,0 0,1-1,-1 1,1 0,-1 0,1-1,0 1,0 0,0 0,0 0,0-1,1 1,-1 0,1 0,0-1,0 1,0 0,0-1,0 1,1-1,-1 0,1 1,-1-1,1 0,0 0,0 0,0 0,0 0,0 0,1-1,-1 1,1-1,-1 1,1-1,-1 0,1 0,0 0,14 4,-1-1,1-1,0 0,0-2,1 0,-1 0,0-2,13-1,7 0,59-17,-77 13</inkml:trace>
  <inkml:trace contextRef="#ctx0" brushRef="#br0" timeOffset="903.681">1017 594,'-8'-2,"1"0,0 1,0 0,-1 1,1-1,0 1,-1 1,1-1,0 1,0 1,0-1,0 1,0 1,0-1,0 1,0 0,1 1,0-1,-1 1,1 1,1-1,-1 1,1 0,0 0,-2 3,-17 10,15-12,0 0,0 1,0-1,1 2,0-1,0 1,1 1,0-1,1 1,0 1,0-1,1 1,0 0,-2 7,6-14,1 0,0-1,0 1,0 0,1-1,-1 1,0 0,1-1,0 1,0-1,0 1,0-1,0 1,0-1,0 0,1 1,0-1,-1 0,1 0,0 0,0 0,0-1,0 1,0 0,0-1,0 1,1-1,-1 0,1 0,-1 0,1 0,0 0,86 10,-74-12,1-1,-1 0,1-1,-1-1,0 0,0-1,-1-1,1 0,-1-1,-1 0,1-1,-1-1,-1 0,1-1,-2 0,3-3,-10 4,0 0,0-1,-1 0,-1 0,1 0,-2 0,1 0,-1 0,-1-1,0 1,0 0,-1 0,0-1,-1 1,0 0,-1 0,2 6,1 1,-1-1,0 1,-1-1,1 0,-1 1,1 0,-1-1,0 1,0 0,0 0,-1 0,1 0,-1 1,0-1,0 1,1-1,-2 1,1 0,0 0,0 0,-1 1,1-1,-1 1,1 0,-1 0,1 0,-1 0,0 1,0-1,1 1,-1 0,0 0,0 0,1 1,-1 0,0-1,1 1,-2 1,-8 7</inkml:trace>
  <inkml:trace contextRef="#ctx0" brushRef="#br0" timeOffset="1286.5">960 707,'0'9,"0"9,5 5,1 4,5 2,0 1,-1 1,-3-2,-2-4</inkml:trace>
  <inkml:trace contextRef="#ctx0" brushRef="#br0" timeOffset="1604.119">1270 621,'-3'21,"0"0,1 0,1 0,1 0,1 0,0 0,2 0,0 0,2-1,5 15,-9-31,1 0,0-1,0 1,0 0,1-1,-1 0,1 1,0-1,0 0,0-1,0 1,0 0,1-1,-1 0,1 0,0 0,-1 0,1 0,0-1,0 0,0 0,0 0,0 0,1-1,-1 1,0-1,0 0,0 0,0-1,1 1,-1-1,0 0,0 0,0 0,0-1,0 1,-1-1,1 0,0 0,-1 0,1-1,-1 1,1-2,4-2,-1 0,0 0,0-1,0 0,-1 0,0-1,-1 1,0-1,0-1,0 1,-1-1,-1 0,1 0,-1 0,-1 0,0 0,0-1,-1 1,0-1,0 1,-1-1,-1 1,1-1,-3-8,-4-1</inkml:trace>
  <inkml:trace contextRef="#ctx0" brushRef="#br0" timeOffset="1816.033">1722 650,'-5'24,"-1"8</inkml:trace>
  <inkml:trace contextRef="#ctx0" brushRef="#br0" timeOffset="2002.815">1778 311,'0'0</inkml:trace>
  <inkml:trace contextRef="#ctx0" brushRef="#br0" timeOffset="2253.331">2089 114,'-18'85,"4"-23,3 1,2 0,2 23,9 234,-2-296</inkml:trace>
  <inkml:trace contextRef="#ctx0" brushRef="#br0" timeOffset="2752.271">2371 537,'0'19,"0"12,0 4,-5-3,-1-7</inkml:trace>
  <inkml:trace contextRef="#ctx0" brushRef="#br0" timeOffset="2999.993">2371 311,'0'0</inkml:trace>
  <inkml:trace contextRef="#ctx0" brushRef="#br0" timeOffset="3474.103">2653 1,'0'622,"-10"-549,10-73,0 0,1 0,-1 0,0 0,0 0,1 0,-1 0,0 0,1 0,-1 0,0 0,0 0,1 0,-1 0,0 1,0-1,1 0,-1 0,0 0,0 0,1 0,-1 1,0-1,0 0,0 0,1 0,-1 1,0-1,0 0,0 0,0 1,1-1,-1 0,0 0,0 1,0-1,0 0,0 1,0-1,0 0,0 0,0 1,0-1,0 0,0 1,0-1,0 0,0 0,0 1,0-1,19-23,-19 22,18-20,0 0,1 1,1 1,1 1,0 0,2 2,0 0,0 2,2 1,-1 0,2 2,9-2,-33 11,-1 1,1 0,0 0,0 0,0 0,0 0,0 0,0 1,0-1,0 1,0-1,0 1,0 0,1 0,-1 0,0 0,0 0,0 0,0 1,0-1,0 1,0-1,0 1,0 0,0 0,0 0,0 0,0 0,0 0,-1 0,1 1,0-1,-1 1,0-1,1 1,-1-1,0 1,1 0,-1 0,0 0,0 0,-1 0,1 0,0 0,-1 0,1 0,-1 0,1 0,-1 0,0 2,-4 15,0 0,-1-1,-1 1,0-1,-2-1,0 1,-1-1,-1-1,-11 16,16-24,-2 3,-1 1,0-1,-1-1,0 0,0 0,-2 0,1-1,-1-1,0 0,0-1,-1 0,0 0,-1-1,1-1,-7 2,14-6,0 0,-1-1,1 0,0 0,0 0,-1-1,1 0,0 0,0 0,0 0,0-1,0 0,0 0,0-1,0 1,1-1,-1 0,1 0,-2-2,-9-6</inkml:trace>
  <inkml:trace contextRef="#ctx0" brushRef="#br0" timeOffset="4038.838">3076 763,'31'-10,"0"-1,-2-2,1-1,-2-1,0-1,-1-2,3-3,-22 16,0-1,0 0,-1 0,1-1,-2 0,1 0,-1 0,0-1,0 0,-1-1,0 1,-1-1,0 0,0 0,-1 0,0 0,-1 0,0-1,0 0,-1 1,0-1,-1 0,0 1,0-1,-2-5,1 12,0 0,0 0,0 0,0 1,-1-1,1 0,-1 1,0-1,1 1,-1 0,0 0,-1-1,1 1,0 1,0-1,-1 0,0 0,1 1,-1 0,0-1,1 1,-1 0,0 0,0 1,0-1,0 1,0-1,0 1,0 0,0 0,0 0,0 0,0 1,0-1,0 1,0 0,1 0,-1 0,0 0,0 0,1 1,-1-1,1 1,-1 0,1 0,0-1,-1 2,1-1,0 0,1 0,0-1,0 1,0 0,0 0,0-1,1 1,-1 0,0 0,1 0,0 0,-1 0,1 0,0-1,0 1,0 0,0 0,1 0,-1 0,0 0,1 0,-1 0,1 0,0-1,-1 1,1 0,0-1,0 1,0 0,1-1,-1 1,0-1,0 1,1-1,-1 0,1 0,-1 0,1 1,0-1,-1-1,1 1,0 0,1 0,84 29,-82-29,4 1,-4-2,1 1,-1 0,1-1,-1 2,0-1,0 1,0 0,0 0,0 0,0 1,0-1,-1 1,1 0,-1 1,0-1,0 1,0 0,-1 0,1 0,-1 0,0 1,0-1,0 1,0 2,-1 2,-1-1,-1 1,1-1,-2 1,1-1,-1 1,0 0,-1-1,0 0,0 1,-1-1,0 0,0 0,-2 1,-10 31,15-39,-1 1,0-1,1 0,-1 1,1-1,0 0,-1 1,1-1,0 1,0-1,0 0,0 1,0-1,0 1,0-1,0 0,0 1,1-1,-1 1,1-1,-1 0,1 1,-1-1,1 0,0 0,0 0,0 1,-1-1,1 0,0 0,0 0,0 0,1 0,-1-1,0 1,0 0,0 0,1-1,-1 1,0-1,1 1,-1-1,0 0,1 1,-1-1,1 0,0 0,12-3</inkml:trace>
  <inkml:trace contextRef="#ctx0" brushRef="#br0" timeOffset="4289.695">3726 537,'-5'29,"-2"14,1 0</inkml:trace>
  <inkml:trace contextRef="#ctx0" brushRef="#br0" timeOffset="4554.505">3782 255,'0'0</inkml:trace>
  <inkml:trace contextRef="#ctx0" brushRef="#br0" timeOffset="5203.866">4007 424,'-5'13,"0"0,1 0,0 1,1 0,0 0,1-1,1 1,0 1,1-1,0 0,1 0,1 0,0 0,1-1,1 1,1 4,-3-15,1 1,-1-1,1 0,-1 0,1 0,0 0,0 0,0 0,1-1,-1 0,1 1,-1-1,1 0,0-1,-1 1,1-1,0 0,0 0,0 0,0 0,0 0,1-1,-1 0,0 0,0 0,0-1,0 1,0-1,0 0,0 0,0 0,0-1,0 1,0-1,-1 0,1 0,-1 0,1-1,-1 1,0-1,0 0,0 0,0 0,-1 0,1 0,-1-1,0 1,11-22,-2 0,-1 0,-1-1,-1 0,-1 0,-1-4,5-45,-11 62</inkml:trace>
  <inkml:trace contextRef="#ctx0" brushRef="#br0" timeOffset="5653.064">4431 707,'27'-42,"-18"24,2 1,0 1,1-1,1 2,0 0,1 0,1 1,12-8,-26 21,-1 0,1 0,0 1,0-1,0 0,0 0,0 1,0-1,0 1,0-1,0 1,0 0,0-1,0 1,0 0,0-1,0 1,1 0,-1 0,0 0,0 0,0 0,0 1,0-1,0 0,1 0,-1 1,0-1,0 0,0 1,0 0,0-1,0 1,0-1,0 1,-1 0,1 0,0-1,0 1,0 0,-1 0,1 0,-1 0,1 0,0 0,-1 0,10 57,-7-33,-3-23,0-1,0 0,0 0,0 0,1 0,-1 0,0 0,1 0,-1 0,1 0,-1 0,1 0,-1 0,1 0,0 0,-1 0,1 0,0-1,0 1,0 0,0-1,0 1,-1 0,1-1,0 1,0-1,1 1,-1-1,0 0,0 1,0-1,0 0,0 0,0 0,0 0,0 0,0 0,1 0,-1 0,0 0,0-1,0 1,0 0,0-1,0 1,0-1,0 1,52-35,-39 23,8-4,-9 6,-1 1,1-1,0 2,1 0,0 1,0 0,1 1,0 1,0 0,0 1,4-1,-16 5,-1 1,1-1,0 0,-1 1,1-1,-1 1,1 0,-1-1,1 1,-1 1,0-1,1 0,-1 0,0 1,0 0,0-1,0 1,0 0,0 0,-1 0,1 0,-1 0,1 0,-1 0,0 1,0-1,0 0,0 1,0-1,0 1,-1-1,1 1,-1 0,0-1,0 1,0-1,0 1,0 1,16 48,-4-39</inkml:trace>
  <inkml:trace contextRef="#ctx0" brushRef="#br0" timeOffset="6985.021">0 1130,'503'-1,"-269"-24,77-4,113-2,-153 15,-209 10,1 3,0 3,-1 3,43 8,7-1,0-4,81-8,-43 0,771 2,-697-27,371 26,-312 0,-115-26,58-2,-86 29,-116 0</inkml:trace>
  <inkml:trace contextRef="#ctx0" brushRef="#br0" timeOffset="8471.115">2766 1074,'-22'540,"14"-339,9-200,-1 0,0 0,0 0,0 1,0-1,0 0,0 0,0 0,0 0,-1 0,1 0,0 1,-1-1,1 0,-1 0,1 0,-1 0,1 0,-1 0,0-1,1 1,-1 0,0 0,0 0,0-1,0 1,0 0,1-1,-1 1,0-1,0 1,-1-1,1 1,0-1,0 0,0 1,0-1,0 0,0 0,0 0,-1 0,1 0,0 0,0 0,0 0,0-1,0 1,0 0,0-1,0 1,0-1,0 1,0-1,0 1,0-1,0 0,0 1,0-1,0 0,1 0,-1 0,0 0,0 0,-16-6,-1 1,0 1,0 0,-1 1,1 1,-1 1,0 1,0 0,0 2,1 0,-5 1,-27 0,-235 9,12 6,-183-15,209-4,125 20,117-17,2 0,-1 0,1 1,-1-1,0-1,1 1,-1 0,0-1,0 0,0 0,1 0,-1 0,0-1,0 1,1-1,-1 0,0 0,1 0,-1-1,1 0,2 1,1-1,0 0,-1 0,1 0,0 0,0 0,0 0,1 0,-1 0,0 0,1 0,-1 0,1 0,0 1,0-1,-1 0,1 0,0 1,1-1,-1 1,0-1,0 1,1-1,-1 1,2-1,2-6,-3 5,135-229,-107 158,-5 95,70 146,-68-124,-2 2,-2 1,-3 1,-1 0,-3 2,0 3,6 55,-22-107,0 1,-1 0,1-1,0 1,0 0,0-1,0 1,-1 0,1-1,0 1,0 0,-1-1,1 1,-1-1,1 1,0 0,-1-1,1 1,-1-1,1 1,-1-1,0 0,1 1,-1-1,1 0,-1 1,0-1,1 0,-1 0,0 1,1-1,-1 0,0 0,1 0,-1 0,0 0,0 0,1 0,-1 0,0 0,1 0,-1 0,0-1,1 1,-1 0,0 0,1-1,-1 1,0 0,1-1,-1 1,1-1,-1 1,1-1,-1 1,1-1,-42-31,34 26,-57-44,-2 3,-2 2,-11 0,66 38,0 1,0 1,-1 0,0 1,0 1,0 0,0 1,0 1,-1 0,-5 1,-3 0</inkml:trace>
  <inkml:trace contextRef="#ctx0" brushRef="#br0" timeOffset="16526.038">5447 707</inkml:trace>
  <inkml:trace contextRef="#ctx0" brushRef="#br0" timeOffset="16774.651">5419 340,'0'0</inkml:trace>
</inkml:ink>
</file>

<file path=ppt/ink/ink6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5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385,'-67'0,"-186"11,79 25,173-36,0 0,0 0,0 1,0-1,0 0,0 0,0 1,0-1,0 0,0 1,0-1,0 1,1-1,-1 1,0-1,0 1,0 0,1-1,-1 1,0 0,1 0,-1 0,1-1,-1 1,1 0,-1 0,1 0,0 0,-1 0,1 0,0 0,0 0,-1 0,1 0,0 0,0 0,0 0,0 0,1 0,-1 0,0 0,0 0,1 0,-1 0,0 0,1 0,-1-1,1 1,-1 0,1 0,-1 0,1 0,0-1,-1 1,1 0,0-1,0 1,0 0,-1-1,1 1,1-1,14 11,2-1,-1 0,1-2,1 0,0-1,0-1,0-1,7 1,43 14,26 14,-111-13,-195 74,177-79,6-4,1 2,1 0,0 2,1 1,0 1,-17 17,40-34,-1 0,1 1,0-1,0 1,0 0,0 0,0 0,0 0,0 0,1 0,-1 0,1 1,-1-1,1 1,0-1,0 1,0-1,0 1,0-1,1 1,-1 0,1 0,0-1,0 1,0 0,0 0,0-1,1 1,-1 0,1-1,-1 1,1 0,0-1,0 1,1-1,-1 1,0-1,1 0,-1 0,1 1,0-1,0 0,0 0,0-1,0 1,0 0,0-1,1 1,-1-1,0 0,1 1,1-1,160 6,-108-10,149 1,-182-2,-6-2</inkml:trace>
  <inkml:trace contextRef="#ctx0" brushRef="#br0" timeOffset="3087.758">1 864,'0'-225,"7"196,1 0,2 0,0 1,2 1,1 0,1 1,1 0,1 1,2 0,0 2,2 0,20-18,-16 13,8-6,2 1,1 2,2 1,24-14,-61 43,12-8,-8 5,0 0,0 0,0 0,1 0,-1 1,1-1,0 1,0 0,0 1,0-1,0 1,1 0,-1 1,1-1,-1 1,1 0,0 0,-1 1,1-1,0 1,0 1,-1-1,1 1,0 0,-1 0,1 1,-1-1,1 1,-1 0,2 2,-6-3,0-1,0 0,0 0,-1 0,1 0,0 0,0 0,0 0,-1 0,1 1,0-1,0 0,-1 1,1-1,0 0,0 1,-1-1,1 1,0-1,-1 1,1 0,-1-1,1 1,-1 0,1-1,-1 1,1 0,-1-1,0 1,1 0,-1 0,0-1,0 1,0 0,0 0,1 0,-1 0,0-1,0 1,0 0,0 0,-1 0,1-1,0 1,0 0,0 0,-1 0,1-1,0 1,-1 0,1-1,-1 1,1 0,-1-1,1 1,-1 0,1-1,-1 1,0-1,0 1,-17 2,1-1,-1 0,0-2,0 0,0-1,0 0,0-2,0 0,-9-4,-133-48,159 55,0-1,1 1,-1-1,0 1,0 0,0-1,1 1,-1 0,0 0,0 0,0-1,0 1,0 0,1 0,-1 0,0 0,0 1,0-1,0 0,0 0,1 0,-1 1,0-1,0 0,0 1,1-1,-1 1,0-1,1 1,-1-1,0 1,1-1,-1 1,0 0,1-1,-1 1,1 0,0-1,-1 1,1 0,-1 0,1 0,0-1,0 1,-1 0,1 0,0 0,0 0,0-1,0 1,0 1,7 52,-3-38,25 172,-13-93,-16-95,0 1,0-1,1 1,-1 0,0-1,0 1,0-1,1 1,-1-1,0 1,1-1,-1 1,1-1,-1 1,0-1,1 1,-1-1,1 0,-1 1,1-1,-1 0,1 1,0-1,-1 0,1 0,-1 0,1 1,-1-1,1 0,0 0,-1 0,1 0,0 0,-1 0,1 0,-1 0,1 0,0-1,-1 1,1 0,-1 0,1 0,-1-1,1 1,-1 0,1-1,-1 1,1 0,-1-1,1 1,-1-1,1 1,-1-1,0 1,1-1,-1 1,0-1,1 1,-1-1,0 0,26-38,-23 34,14-24,0 1,2 0,1 2,1 0,2 2,0 0,24-18,51-46,-93 76,-4 1</inkml:trace>
  <inkml:trace contextRef="#ctx0" brushRef="#br0" timeOffset="13282.281">2540 526,'15'0,"9"0,5 0,3 0,1 0,-1 0,0 0,-2 0,0 0,-2 0,1 0,-1 0,0 0,0 0,0 0,0 0,-9 0,-9 0</inkml:trace>
  <inkml:trace contextRef="#ctx0" brushRef="#br0" timeOffset="13832.58">2597 696,'1'2,"1"0,-1-1,1 1,-1 0,1 0,0-1,0 1,0-1,0 0,0 1,0-1,0 0,0 0,0 0,1-1,-1 1,0 0,1-1,-1 0,0 1,1-1,-1 0,1 0,1-1,-1 2,225 1,-30-30,-114 23,-60-1</inkml:trace>
  <inkml:trace contextRef="#ctx0" brushRef="#br0" timeOffset="14734.788">4065 300,'0'-2,"0"1,0-1,-1 0,1 0,0 1,-1-1,1 0,-1 1,1-1,-1 0,0 1,1-1,-1 1,0-1,0 1,0 0,-1-1,1 1,0 0,0 0,-1 0,1 0,0 0,-1 0,1 0,-1 0,0 0,1 1,-1-1,1 1,-1-1,0 1,0 0,1-1,-1 1,0 0,1 0,-1 0,0 1,0-1,1 0,-1 1,0-1,-1 1,-75 27,63-20,1 0,1 1,0 0,0 1,1 0,0 1,0 1,1 0,1 0,0 1,1 1,-6 10,3-3,2 0,0 0,1 1,1 1,1 0,1 0,-3 22,10-34,0-1,0 0,1 0,1 0,0 0,0 0,1 0,0-1,0 0,1 0,1 0,-1 0,1-1,1 0,0 0,0-1,0 1,1-2,0 1,0-1,1 0,0-1,0 0,0 0,0-1,1 0,0-1,0 0,0-1,0 0,0 0,0-1,2 0,26 1,0-1,1-2,-1-1,0-2,0-2,0-2,-1-1,0-2,28-12,-61 22,28-12,-1-1,0-2,-1 0,-1-2,6-6,-28 19,-1 1,-1-1,1-1,-1 1,1 0,-1-1,-1 0,1-1,-1 1,0-1,-1 1,0-1,0 0,0 0,-1-1,0 1,0-1,-1 1,0-1,0 1,-1-1,0 1,0-1,-1 0,0 1,-1-5,-5-3,-1 1,0 0,-1 0,-1 0,0 2,0-1,-1 1,-1 1,0 0,-1 0,0 2,-1-1,1 2,-2 0,1 0,-8-2,21 10,-22-13,-1 1,-1 1,0 0,0 2,-1 2,0 0,0 1,0 2,-1 1,0 0,0 2,0 2,-21 2,12 4</inkml:trace>
  <inkml:trace contextRef="#ctx0" brushRef="#br0" timeOffset="15271.151">3500 610,'765'0,"-312"-28,-351 18,-86 8,-4 3</inkml:trace>
  <inkml:trace contextRef="#ctx0" brushRef="#br0" timeOffset="43973.719">1355 442,'-1'33,"-1"1,-2-1,-1 1,-2-1,-2-1,-8 23,-68 144,63-137,24-62,-1 0,1 0,0 0,0 0,0 0,-1 0,1-1,0 1,0-1,-1 1,1-1,0 0,-1 1,1-1,-1 0,1 0,-1 0,0-1,1 1,-1 0,0 0,0-1,1 1,-1-1,0 1,-1-1,2 1,9-12,0-1,-1 0,-1 0,0-1,-1-1,0 1,-1-1,-1-1,2-11,23-50,82-137,-112 213,-1 1,1-1,0 1,0 0,0-1,-1 1,2 0,-1 0,0 0,0-1,0 1,0 0,1 0,-1 1,0-1,1 0,-1 0,1 1,-1-1,1 1,-1-1,1 1,-1 0,1-1,0 1,-1 0,1 0,-1 0,1 0,0 1,-1-1,1 0,-1 1,1-1,-1 1,1-1,-1 1,1 0,-1-1,0 1,1 0,-1 0,0 0,0 0,1 0,-1 0,0 1,0-1,0 0,0 1,-1-1,60 130,-33-59,-27-71,0 0,0 1,0-1,0 1,0-1,1 0,-1 1,1-1,-1 0,1 0,-1 1,1-1,0 0,0 0,0 0,-1 0,1 0,0 0,0 0,0 0,1 0,-1 0,0 0,0-1,0 1,1 0,-1-1,0 1,0-1,1 0,-1 1,1-1,-1 0,0 0,1 0,-1 0,0 0,1 0,-1 0,1 0,-1-1,0 1,1 0,-1-1,0 1,0-1,1 0,-1 1,0-1,0 0,0 0,0 0,0 0,0 0,0 0,0 0,0 0,0 0,0-1,118-197,-114 193,45-50,-49 54,1 1,-1 0,1 0,0-1,-1 1,1 1,0-1,0 0,-1 0,1 1,0-1,0 1,0-1,0 1,0 0,0-1,0 1,0 0,0 1,0-1,0 0,-1 1,1-1,0 1,0-1,0 1,0 0,-1 0,1-1,0 1,-1 1,1-1,0 0,0 1,2 3,-1 0,0 0,0 0,-1 0,1 0,-1 1,0-1,-1 1,1 0,-1-1,0 1,-1 0,1-1,-1 6,4 21,1-8,0 1,-2-1,-1 0,0 1,-2-1,-1 1,-1-1,-3 13,-1-12,1 1,2 0,0 0,2 0,0 0,2 0,3 13,-2-22,-2-5</inkml:trace>
  <inkml:trace contextRef="#ctx0" brushRef="#br0" timeOffset="44957.446">2173 893,'-142'271,"180"-358,108-103,-142 184,0 1,0-1,0 1,1 0,0 1,0-1,0 1,1 0,0 0,-1 1,1 0,0 0,1 0,-1 1,0-1,3 1,-6 3,0 0,-1 0,1 1,-1-1,0 1,1 0,-1-1,0 1,0 0,0 0,0 1,0-1,-1 0,1 0,-1 1,0-1,1 1,-1 0,0-1,0 1,-1 0,1-1,0 1,-1 0,0 0,0 0,0 0,0-1,0 1,0 0,-1 0,1 0,-1 0,2 11,21 110,7 14,-28-114,-1-25</inkml:trace>
  <inkml:trace contextRef="#ctx0" brushRef="#br0" timeOffset="45310.102">2118 1090,'19'-4,"11"-3,6 1,-4 6,-3 3,0 1,-2 0,0-6,1-2,-1-1,-4-4,-6-1</inkml:trace>
</inkml:ink>
</file>

<file path=ppt/ink/ink6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6:04.83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1 198,'169'22,"59"-45,43 24,-281-1</inkml:trace>
  <inkml:trace contextRef="#ctx0" brushRef="#br0" timeOffset="268.168">170 395,'39'-4,"21"-3,6 1,-3 1,-8 2,-9 1,-6 1,-12 5,-4 2,-2 0,-5 0</inkml:trace>
  <inkml:trace contextRef="#ctx0" brushRef="#br0" timeOffset="817.915">481 28,'55'34,"173"97,-223-129,-1 0,1 0,-1 0,0 0,0 1,0 0,0 0,0 0,0 0,-1 1,0-1,1 1,-2 0,1 0,0 0,-1 0,1 1,-1-1,0 1,-1-1,1 1,-1 0,0-1,0 1,0 0,-1 0,0 0,0 0,0-1,0 1,-1 0,0 0,0 0,0 0,-1-1,1 1,-1 0,-9 8,0-1,-1 0,0 0,0-1,-2-1,1 0,-1 0,-3 0,-19 14,-159 119,178-128</inkml:trace>
  <inkml:trace contextRef="#ctx0" brushRef="#br0" timeOffset="15306.937">1440 113,'-1'43,"13"169,-8-194,-5-13,1-1,0 1,0 0,1-1,-1 1,1 0,0-1,0 1,0-1,1 1,0-1,-1 0,2 0,-1 0,0 0,1 0,0 0,0 0,0-1,0 0,1 1,-1-1,1 0,0-1,-1 1,1-1,1 0,-1 1,0-2,0 1,1-1,-1 1,1-1,-1 0,1-1,0 1,9-5,-1-1,0 0,0-1,0 0,-1-1,1 0,-2-1,1-1,-1 1,-1-2,1 0,-2 0,1-1,-1 0,-1 0,0-1,-1 0,3-7,11 8,-10 43,-10-28,5 22,-6-20,0 1,0-1,1 0,0 1,0-1,0 0,1 0,0 0,0 0,1 0,-1 0,1-1,1 1,-1-1,1 0,0 0,0 0,0 0,1-1,-1 0,1 0,0 0,1 0,-1-1,0 0,1 0,0 0,0-1,0 0,0 0,6 1,-6-4,1-1,-1 1,0-1,0-1,0 1,0-1,0 0,-1 0,1-1,-1 0,0 0,0 0,0 0,-1-1,1 0,-1 0,0 0,-1-1,1 1,-1-1,0 0,0 1,-1-1,0-1,0 1,0 0,-1 0,1-5,13-27,14-49,-25 63</inkml:trace>
  <inkml:trace contextRef="#ctx0" brushRef="#br0" timeOffset="15853.402">2427 1,'-16'55,"12"-41,1 1,0-1,1 1,1-1,0 1,1 0,1-1,0 1,1-1,1 5,1-14,0-1,1 0,-1-1,1 1,-1-1,1 0,0 0,0 0,1 0,-1-1,0 0,1 0,-1-1,1 0,0 0,-1 0,1 0,0-1,0 0,0 0,-1-1,1 1,0-1,0 0,4-2,11 1,37 0,-33 1</inkml:trace>
  <inkml:trace contextRef="#ctx0" brushRef="#br0" timeOffset="16153.508">2287 423,'52'-5,"23"-1,3 0,-6-4,-12 1,-10 1,-10 2,-6 2,-4 2,-3 1,-5 1</inkml:trace>
  <inkml:trace contextRef="#ctx0" brushRef="#br0" timeOffset="16886.038">2371 593,'176'-25,"-175"25,1-1,-1 0,1 1,-1-1,1 1,-1 0,1-1,-1 1,1 0,0 0,-1 0,1 0,-1 0,1 0,-1 1,1-1,0 1,-1-1,1 1,-1-1,1 1,-1 0,0-1,1 1,-1 0,0 0,0 0,1 0,-1 1,0-1,0 0,0 0,0 1,0-1,-1 0,1 1,0-1,-1 1,1-1,-1 1,1-1,-1 1,0-1,1 1,-1 0,0-1,0 1,0-1,-1 1,1 0,0-1,0 1,-1-1,1 1,-1-1,0 1,1-1,-2 2,-93 92,16-24,78-70,0 0,0-1,0 1,0 0,0 0,0 0,0 0,1 0,-1 0,0 0,1 0,-1 0,0 0,1 1,0-1,-1 0,1 0,0 1,-1-1,1 0,0 0,0 1,0-1,0 0,0 0,0 1,1-1,-1 0,0 0,1 1,-1-1,0 0,1 0,0 0,-1 0,1 0,0 1,-1-1,1 0,0-1,0 1,0 0,0 0,0 0,0 0,0-1,0 1,0-1,0 1,1 0,-1-1,0 0,0 1,1-1,73 10,-49-12,0-1,-1-1,0-1,0-1,0-2,9-4,-4 3,-11 3</inkml:trace>
  <inkml:trace contextRef="#ctx0" brushRef="#br0" timeOffset="26557.456">3134 339,'4'0,"7"0,7 0,4 0,3 0,3 0,1 0,0 0,1 0,-1 0,0 0,-5 0</inkml:trace>
  <inkml:trace contextRef="#ctx0" brushRef="#br0" timeOffset="37664.066">5984 57,'-15'0,"-1"0,1 1,0 1,0 0,1 1,-1 1,0 0,1 1,0 1,0 0,1 1,-1 0,1 1,1 0,0 1,0 1,1 0,0 1,0 0,1 0,-3 6,3 0,-47 102,56-114,-1 0,1 0,1 0,-1 0,1 0,-1 0,2 0,-1 0,0 0,1 0,0 0,0 0,0 0,1-1,0 1,0 0,0-1,0 1,1-1,0 0,0 0,0 0,0 0,3 2,3 1,-1 0,1-1,1 0,-1-1,1 0,0 0,0-1,0 0,1-1,-1 0,1-1,0 0,0-1,0 0,-1 0,1-2,0 1,0-1,2-1,12-1,1-2,-1-1,0-1,-1-1,0-1,0-1,14-9,103-92,-134 105,0 0,-1 0,0-1,0 0,0 0,-1 0,0-1,0 1,-1-1,0-1,0 1,-1 0,0-1,-1 0,0 1,0-1,-1 0,0 0,0-3,-5 7,1 0,-1 0,0 1,0-1,0 1,-1 0,0 0,1 1,-1-1,0 1,-1 0,1 0,-1 1,1 0,-1 0,0 0,0 0,1 1,-1 0,0 0,0 1,0 0,0 0,-5 1,-15-3</inkml:trace>
  <inkml:trace contextRef="#ctx0" brushRef="#br0" timeOffset="38210.948">5447 254,'4'1,"95"20,1-5,0-4,53-3,433-11,-587 2</inkml:trace>
  <inkml:trace contextRef="#ctx0" brushRef="#br0" timeOffset="34594.419">3698 28,'0'1,"1"-1,-1 1,1-1,-1 1,1-1,-1 1,1-1,-1 1,1-1,-1 0,1 1,0-1,-1 0,1 0,0 1,-1-1,1 0,0 0,-1 0,1 0,0 0,-1 0,1 0,0 0,-1 0,1 0,0 0,-1-1,1 1,0 0,-1 0,1-1,0 1,-1 0,1-1,-1 1,1-1,-1 1,1-1,-1 1,1-1,-1 1,1-1,-1 1,0-1,1 1,-1-1,0 0,1 1,-1-1,0 0,0 1,0-1,0 0,0 1,1-1,-1 0,0 1,-1-1,1 0,0 1,0-1,0 0,0 1,0-1,-1 0,1 1,0-1,6 14,0 1,-1 1,-1-1,0 1,-1-1,0 1,-1 0,-1 0,-1 1,0-1,0 0,-2 5,1 9,-31 289,33-312,-1-6</inkml:trace>
  <inkml:trace contextRef="#ctx0" brushRef="#br0" timeOffset="35275.979">4008 113,'-76'62,"41"-38,29-21,0 0,0 1,0 0,0 0,1 0,0 1,0 0,0-1,0 2,1-1,0 1,0-1,0 1,1 0,0 0,-2 7,5-9,1 0,0 1,1-1,-1 0,1 0,-1 0,1 0,0 0,1 0,-1-1,1 1,-1-1,1 1,0-1,0 0,1 0,-1 0,1-1,-1 1,1-1,0 0,0 0,0 0,0-1,0 1,0-1,3 1,26 16,-29-16,0 1,-1 0,1 0,0 0,-1 0,0 1,0-1,0 1,0 0,-1 0,1 0,-1 0,0 0,0 1,-1-1,1 3,3 13</inkml:trace>
  <inkml:trace contextRef="#ctx0" brushRef="#br0" timeOffset="36143.088">4375 85,'-1'-1,"0"0,0 0,0 0,0 0,-1 0,1 0,0 0,-1 0,1 1,-1-1,1 0,0 1,-1 0,1-1,-1 1,0 0,1-1,-1 1,1 0,-1 0,1 1,-1-1,1 0,-1 0,1 1,-1-1,1 1,-1-1,1 1,-1 0,1-1,0 1,-1 0,1 0,-1 1,-6 2,0 0,0 1,1 0,-1 0,1 1,0 0,1 0,-1 1,1 0,1 0,-1 0,-2 6,6-10,0 1,0-1,0 1,0 0,1 0,0-1,0 1,0 0,0 0,0 0,1 1,-1-1,1 0,1 0,-1 0,0 0,1 0,0 0,0 0,0 0,0 0,1 0,-1-1,1 1,0 0,0-1,1 0,0 2,142 137,-142-137,0 1,0-1,-1 1,1-1,-1 1,-1 0,1 0,-1 0,0 0,0 0,-1 0,0 0,0 0,0 1,-1-1,1 0,-2 0,1 0,-1 0,0-1,0 1,0 0,-1-1,0 1,0-1,0 0,-1 0,0 0,0-1,0 1,0-1,-1 0,0 0,-4 3,0-1,-1-1,1 0,-1-1,0 0,0 0,0-1,0 0,-1-1,1 0,-1-1,1 0,-1-1,1 0,-11-1,18 1,1 0,0 0,0 0,-1-1,1 1,0 0,0-1,0 0,0 1,0-1,0 0,0 0,0 0,0-1,0 1,0 0,0-1,1 1,-1-1,1 1,-1-1,1 0,0 0,-1 1,1-1,0 0,0 0,0 0,1-1,-1 1,0 0,1 0,-1 0,1 0,0-1,0 1,0 0,0 0,0 0,0-1,1 1,-1 0,1 0,0-1,1-5,0 0,1 0,0 0,1 0,0 1,0-1,1 1,0 0,0 0,0 1,3-2,121-74,-110 73</inkml:trace>
  <inkml:trace contextRef="#ctx0" brushRef="#br0" timeOffset="36747.217">4629 311,'14'0,"15"0,7 0,2 0,0-5,-3-1,-1-1,-3 2,-1 2,-1 1,-1-4,0-1,0 1,0 1,0 2,0 1,-10 1,-7 1</inkml:trace>
  <inkml:trace contextRef="#ctx0" brushRef="#br0" timeOffset="37017.67">4686 480,'9'4,"14"3,6-1,4-1,1-1,0-2,-2-1,-1-5,-1-3,-1 1,0 0,-1-2,0-1,0 2,-5 2</inkml:trace>
  <inkml:trace contextRef="#ctx0" brushRef="#br1" timeOffset="48147.226">932 988,'75'13,"1"-4,1-3,-1-4,1-2,-1-4,6-5,379-20,-85 11,41 18,-179 2,-53 10,-131-6,0-2,0-3,0-2,11-3,18-7,0 4,1 4,0 3,0 4,13 6,36 2,1-5,83-7,-77-2,139-30,-132 8,140-6,474 31,-591-28,-144 26,-2 0</inkml:trace>
</inkml:ink>
</file>

<file path=ppt/ink/ink6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01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114 791,'0'-17,"0"21,-17 275,-6-63,15-198,3-24,0-33,9-3,1 1,1 0,3 0,1 0,2 1,2 1,2 0,1 1,2 1,1 1,2 0,2 2,23-27,-31 38,2 1,1 0,0 2,2 0,0 1,1 1,1 1,0 1,1 1,1 1,0 2,1 0,3 1,-27 9,1 1,0-1,0 1,1-1,-1 1,0 0,0 1,1-1,-1 0,0 1,1 0,-1 0,0 0,1 0,-1 0,0 1,1 0,-1-1,0 1,0 0,0 1,0-1,0 1,0-1,0 1,0 0,0 0,-1 0,1 0,-1 0,1 1,-1-1,0 1,0 0,0-1,0 1,-1 0,1 0,-1 0,0 0,0 1,1 6,-1 0,0 0,-1 0,0 0,-1 0,0-1,0 1,-1 0,-1 0,1-1,-2 1,1-1,-1 0,-1 0,1 0,-2 0,-2 3,-117 125,112-125,-1-1,-1 0,0-1,-1 0,0-2,0 0,0 0,-1-2,-1 0,-1 0,17-5,0 0,1 0,-1-1,0 1,0 0,1-1,-1 0,0 1,0-1,0 0,1 0,-1 0,0 0,0 0,0 0,0-1,1 1,-1-1,0 1,0-1,1 0,-1 1,0-1,1 0,-1 0,1 0,-1 0,1-1,-1 1,1 0,0 0,0-1,0 1,-1-1,2 1,-1-1,0 0,0 1,0-1,1 0,-1 0,1 1,-1-1,1 0,0 0,0 0,-1 0,2 1,-1-1,0 0,0 0,0 0,1 0,21-41,-8 26</inkml:trace>
  <inkml:trace contextRef="#ctx0" brushRef="#br0" timeOffset="1113.849">932 566,'4'106,"-4"-103,1 1,1-1,-1 0,0 0,1 0,-1 0,1 0,0 0,0-1,0 1,1-1,-1 1,0-1,1 0,0 0,-1 0,1 0,0 0,0 0,0-1,0 0,1 1,-1-1,0 0,0-1,1 1,-1-1,0 1,1-1,-1 0,13-3,-1 0,0-1,0 0,0-1,0-1,-1-1,0 0,0-1,-1 0,0-1,0 0,-1-1,-1 0,1-1,-2-1,2-1,7-6,-18 19,-1-1,0 0,1 0,-1 0,1 0,-1 1,1-1,-1 0,1 1,0-1,-1 0,1 1,0-1,-1 1,1-1,0 1,0-1,0 1,0-1,-1 1,1 0,0 0,0-1,0 1,0 0,0 0,0 0,0 0,0 0,-1 0,1 0,0 0,0 0,0 1,0-1,0 0,0 1,0-1,-1 0,1 1,0-1,0 1,-1-1,1 1,0 0,0-1,-1 1,1 0,-1-1,1 1,-1 0,1 0,-1-1,1 1,-1 0,0 0,1 0,-1 0,0 0,0 0,0-1,0 1,1 0,-1 1,1 4,1 0,0 0,0 0,1 0,0 0,0 0,0-1,1 1,0-1,0 0,0 0,1-1,-1 1,1-1,0 0,0 0,1-1,-1 0,1 1,0-2,0 1,0-1,0 0,0 0,2 0,0-1,1 0,-1-1,1 0,-1 0,1-1,-1 0,1 0,-1-1,0 0,0-1,0 0,0 0,0 0,-1-1,1 0,-1-1,0 0,0 0,-1 0,1-1,-1 0,-1 0,1-1,2-4,2 0,-2-2,0 1,1 0,1 0,0 1,1 0,0 1,0 0,1 1,1 0,-1 1,1 0,1 1,-1 1,1 0,1 1,-1 0,6 0,-17 5,0-1,0 1,0 0,0 0,-1 0,1 1,0-1,0 1,0 0,-1-1,1 1,0 1,-1-1,1 0,-1 0,0 1,1 0,-1-1,0 1,0 0,0 0,0 0,0 0,0 1,-1-1,1 0,-1 1,1-1,-1 1,0-1,0 1,0 0,0-1,-1 1,1 0,-1 0,0 0,1 5,-1 1,0-1,0 1,-1 0,0-1,-1 0,1 1,-2-1,1 0,-1 0,-3 6,3-7,0 0,-1 1,1-1,-2-1,1 1,-1 0,0-1,0 0,0 0,-1-1,0 0,0 0,-1 0,1 0,-1-1,0 0,0-1,0 1,-1-2,1 1,-8 1,15-4,0 0,0 0,0-1,1 1,-1 0,0 0,0 0,0-1,0 1,0 0,0 0,0 0,0-1,1 1,-1 0,0 0,0-1,0 1,0 0,0 0,0-1,0 1,-1 0,1 0,0-1,0 1,0 0,0 0,0 0,0-1,0 1,0 0,-1 0,1 0,0-1,0 1,0 0,0 0,-1 0,1 0,0 0,0-1,0 1,-1 0,1 0,0 0,0 0,0 0,-1 0,1 0,0 0,22-11,205-16,-205 19,0 0,-1-1,0-1,0-1,-1-1,0-1,-1 0,-1-2,0 0,-1-1,-1-1,0 0,-1-1,-1-1,-1 0,-1-1,0 0,-2-1,9-15,-3-1,0-1,-3 0,-1-1,6-34,2-19,-20 91,0 1,0-1,0 1,0-1,-1 1,1-1,0 1,0-1,-1 1,1-1,0 1,-1-1,1 1,0-1,-1 1,1 0,-1-1,1 1,0-1,-1 1,1 0,-1 0,1-1,-1 1,1 0,-1 0,0 0,1 0,-1-1,1 1,-1 0,1 0,-1 0,1 0,-1 0,0 0,1 1,-1-1,1 0,-1 0,1 0,-1 0,1 1,-1-1,1 0,-1 0,1 1,-1-1,1 1,-1-1,1 0,0 1,-1-1,1 1,0-1,-1 1,-26 23,13-4,1 0,1 1,1 1,0 0,2 0,1 1,-5 22,1-9,0-3,3-12,1-1,1 2,0-1,2 1,0 0,2 0,0 0,2 1,0-1,1 0,2 1,0-1,2 4,-3-21,1 0,0-1,0 1,0 0,0-1,1 1,0-1,-1 0,2 0,-1 0,0 0,1-1,0 1,0-1,0 0,0 0,0 0,1-1,-1 1,1-1,-1 0,1-1,0 1,0-1,0 0,0 0,0 0,0-1,0 1,4-2,10 0,-1 0,0-2,0 0,0-1,0-1,-1-1,16-7,153-81,-167 83,-18 13,0-1,0 0,0 0,-1 1,1-1,-1 0,1 1,-1-1,1 1,-1-1,0 1,1-1,-1 1,0-1,0 1,0-1,0 1,0-1,-1 1,1-1,0 1,-1-1,1 0,-1 1,0-1,1 0,-1 1,0-1,0 1,-1 4,1 0,0-3,-1 1,1 0,0 0,0 0,0 0,0 0,1 0,0 0,0 0,0 0,0 0,0 1,1-1,0 0,0 0,0-1,0 1,1 0,-1 0,1 0,0-1,0 1,1-1,-1 0,1 1,-1-1,3 1,12 4</inkml:trace>
  <inkml:trace contextRef="#ctx0" brushRef="#br0" timeOffset="3464.558">3641 566,'-15'3,"0"1,1 0,-1 2,1-1,0 2,1 0,-1 0,2 2,-1-1,1 2,0-1,1 2,0-1,0 2,2-1,-1 1,1 1,-3 7,9-17,1 1,-1 0,1 0,0 0,0 0,0 0,1 0,-1 1,1-1,0 1,0-1,1 1,-1-1,1 1,0-1,0 1,1-1,-1 1,1-1,0 1,0-1,0 1,1-1,0 0,0 0,0 0,0 0,0 0,1 0,0-1,0 1,0-1,0 0,0 0,1 0,-1 0,1 0,0-1,0 1,0-1,0 0,0-1,1 1,-1-1,0 0,2 1,10-4,0 0,-1-1,0 0,0-2,0 1,0-2,-1 0,1-1,-2 0,1-1,-1-1,0 0,-1-1,0 0,0-1,-1 0,-1-1,0 0,6-9,23-23,-2-2,-2-1,-2-2,-2-2,-2 0,-3-2,14-38,-35 76,1-1,-2 0,0 0,-1-1,-1 1,0-1,-1 0,-1-4,0 16,-1-1,0 0,0 0,0 0,0 1,-1-1,0 0,0 1,-1 0,1-1,-1 1,0 0,-1 0,1 1,-1-1,0 1,0 0,0 0,-1 0,1 0,-1 1,0 0,0 0,-4-2,5 3,0 1,1-1,-1 1,0 0,0 1,1-1,-1 0,0 1,0 0,0 0,0 0,0 0,1 1,-1 0,0 0,0 0,0 0,1 0,-1 1,1-1,-1 1,1 0,0 0,-1 0,1 1,-1 1,-69 81,68-78,-6 10,0 0,1 1,1 1,0 0,1 0,2 0,0 1,1 0,0 0,2 1,1-1,0 1,1-1,2 11,3-15,0 0,1-1,1 0,0 0,1 0,1-1,0 0,1-1,1 1,0-2,0 1,1-2,1 1,0-1,0-1,1 0,1-1,0-1,0 0,3 1,64 16,-57-22</inkml:trace>
  <inkml:trace contextRef="#ctx0" brushRef="#br0" timeOffset="3767.687">4318 453,'-8'21,"1"0,1 1,1 0,1 1,1-1,1 1,0 0,2-1,1 1,1 0,1 7,-2-26,0 1,0-1,0 0,0 0,1 1,0-1,0 0,0 0,0 0,0-1,1 1,0 0,-1-1,2 0,-1 0,0 0,0 0,1 0,0 0,-1-1,1 0,0 0,0 0,1 0,-1-1,0 1,0-1,1 0,-1-1,1 1,-1-1,0 1,1-1,-1-1,1 1,-1-1,1 1,-1-1,0-1,1 1,1-1,2-2,1 1,0-1,-1-1,0 1,0-1,0-1,0 0,-1 0,0 0,0-1,-1 0,0 0,0-1,-1 1,0-1,0-1,0 1,-1-1,-1 1,0-1,0 0,0-1,-1 1,-1 0,1-1,-2 1,1 0,-1-1,-1 1,1-1,-2 1,1-1,-1 1,-3-7,3 12,1 0,-1 0,0 0,-1 1,1-1,-1 1,1-1,-1 1,0 0,0 0,-1 0,1 1,-1-1,1 1,-1-1,0 1,0 1,0-1,0 0,0 1,0 0,0 0,0 0,0 1,-1-1,1 1,0 0,-1 0,1 0,0 1,-1 0,-8 0,1 1,0 1,0 0,0 1,0 0,0 1,1 1,0-1,0 2,-2 1,-9 7,4-2</inkml:trace>
  <inkml:trace contextRef="#ctx0" brushRef="#br0" timeOffset="4219.032">4742 509,'-3'9,"-2"4,0 1,1-1,1 1,0 0,1 0,0-1,1 2,1-1,0 0,1 0,0 0,2 0,-1-1,1 1,-2-12,0 0,0 0,0-1,0 1,0 0,0-1,0 1,0-1,1 1,-1-1,1 0,-1 0,1 1,-1-1,1 0,0 0,-1 0,1-1,0 1,0 0,0-1,-1 1,1-1,0 0,0 1,0-1,0 0,0 0,0 0,0 0,0-1,0 1,0 0,0-1,-1 0,1 1,0-1,0 0,64-41,87-96,-152 138,0 0,0 0,0 0,0 0,1 0,-1 0,0 0,0 0,0 0,0 0,0 1,0-1,0 0,1 1,-1-1,0 1,0-1,-1 1,1 0,0-1,0 1,0 0,0 0,0-1,-1 1,1 0,0 0,-1 0,1 0,-1 0,1 0,-1 0,1 0,-1 0,0 0,1 1,-1-1,0 0,0 0,0 0,0 0,0 0,0 0,0 1,0-1,-1 0,1 0,0 0,-1 0,1 0,-1 0,0 1,6 20,-4-20,-1 0,1 0,0 0,0 0,-1 0,1-1,1 1,-1 0,0-1,0 1,1-1,-1 1,0-1,1 1,0-1,-1 0,1 0,0 0,-1 0,1 0,0 0,0-1,0 1,0 0,0-1,0 0,0 1,0-1,0 0,0 0,0 0,0 0,0 0,0-1,0 1,0-1,0 1,0-1,0 0,-1 0,1 1,1-2,64-57,-62 53,0 0,-1-1,1 0,-1 0,0 0,-1-1,0 1,0-1,-1 0,0 0,0 0,-1 0,0 0,0 0,-1 0,0 0,0 0,-1-1,-5-9</inkml:trace>
  <inkml:trace contextRef="#ctx0" brushRef="#br0" timeOffset="4634.472">5363 734,'121'-181,"-121"180,0 0,0 0,1 0,-1 0,1 0,-1 0,1 0,-1 0,1 0,0 0,-1 0,1 0,0 0,0 0,0 1,0-1,0 0,0 1,0-1,0 1,0-1,0 1,0-1,0 1,0 0,0-1,0 1,0 0,0 0,1 0,-1 0,0 0,0 0,0 0,0 0,0 0,1 1,-1-1,0 0,0 1,0-1,0 1,0-1,0 1,0 0,0-1,0 1,0 0,-1 0,1 0,0-1,0 1,-1 0,1 0,-1 0,1 0,-1 0,1 0,-1 0,1 1,-1-1,0 0,0 0,1 0,-1 1,0 3,1 0,0 0,0 0,0 0,1 0,0 0,0 0,0 0,0-1,1 1,0-1,0 0,0 1,0-1,1-1,-1 1,1 0,0-1,0 0,1 0,-1 0,1 0,-1-1,1 0,0 0,0 0,0 0,0-1,0 0,0 0,0 0,0-1,0 0,3 0,1-3,0 0,-1 0,1-1,-1 0,0-1,0 0,0 0,-1-1,1 0,-2 0,1-1,0 0,-1 0,-1 0,1-1,-1 0,0 0,-1 0,0-1,0 1,-1-1,0 0,-1 0,0 0,3-13</inkml:trace>
  <inkml:trace contextRef="#ctx0" brushRef="#br0" timeOffset="7615.012">6407 876,'57'-37,"-43"23,91-93,-48 54,-33 28,1 2,1 1,1 1,1 1,0 1,2 2,2 0,-30 15,0 1,0 0,0 0,0 0,0 0,0 0,0 0,0 0,1 1,-1-1,0 1,0-1,0 1,1 0,-1 0,0 0,0 0,1 0,-1 1,0-1,0 1,1 0,-1-1,0 1,0 0,0 0,0 0,0 0,0 1,-1-1,1 0,0 1,0 0,-1-1,1 1,-1 0,0 0,1-1,-1 1,0 0,0 0,0 0,-1 1,1-1,0 0,-1 0,1 2,-1 168,0-164,0 0,0 0,-1 0,0 0,0-1,-1 1,0 0,0-1,-1 1,0-1,0 0,-1 0,0 0,0-1,0 1,-1-1,0 0,0 0,-1 0,0-1,0 0,0 0,-1-1,1 1,-1-1,0-1,-5 3,4-3,-1 0,0 0,0 0,0-1,0 0,0-1,0 0,-1-1,1 0,0 0,0-1,0 0,-1 0,1-1,0-1,0 1,1-1,-1-1,1 0,-1 0,1 0,1-1,-1-1,1 1,-1-1,1 0,1-1,0 1,0-1,0-1,0 1,0-3,5 7,0 0,0-1,1 1,-1 0,1-1,0 1,-1-1,2 1,-1 0,0-1,1 1,-1 0,1-1,0 1,0 0,0 0,1 0,0-1,8-13</inkml:trace>
  <inkml:trace contextRef="#ctx0" brushRef="#br0" timeOffset="12021.185">7226 424,'1'-1,"0"0,0 0,0 0,0 1,0-1,0 0,0 1,0-1,0 0,0 1,1 0,-1-1,0 1,0 0,0-1,1 1,-1 0,0 0,0 0,1 0,-1 0,0 0,0 1,1-1,-1 0,0 1,0-1,0 1,1-1,-1 1,0-1,0 1,0 0,0 0,0-1,0 1,0 0,-1 0,1 0,0 0,0 0,-1 0,1 0,0 0,5 5,0-1,0 1,-1 0,0 1,0-1,0 1,-1 0,0 1,0-1,0 1,-1-1,-1 1,1 0,-1 0,-1 0,1 0,-1 0,-1 1,1-1,-2 0,1 0,-2 7,-1 8,-2-1,0 0,-2 0,0-1,-1 0,-2 0,-7 12,2-12,16-39,12-15,1 0,2 2,1 0,1 1,2 1,0 0,3 2,11-12,-24 30,0 0,0 1,0 0,1 0,0 1,1 1,-1 0,1 1,5-2,-15 6,0 1,0-1,-1 0,1 1,0 0,0-1,0 1,0 0,0 0,0 0,0 0,0 0,-1 1,1-1,0 0,0 1,0-1,0 1,-1 0,1 0,0 0,0 0,-1 0,1 0,-1 0,1 0,-1 1,0-1,1 0,-1 1,0-1,0 1,0 0,0-1,0 1,0 0,-1 0,1-1,0 1,-1 0,1 1,7 83,-8-82,-28 197,27-201,1 1,-1-1,1 1,-1-1,1 1,0-1,-1 1,1 0,0-1,-1 1,1-1,0 1,0 0,-1-1,1 1,0 0,0-1,0 1,0 0,0-1,0 1,0 0,0-1,0 1,0 0,1-1,-1 1,0 0,0-1,1 1,-1-1,0 1,1 0,-1-1,0 1,1-1,-1 1,1-1,-1 1,1-1,-1 1,1-1,-1 0,1 1,0-1,-1 0,1 0,-1 1,1-1,0 0,-1 0,1 0,0 0,-1 1,1-1,0 0,-1 0,1-1,0 1,-1 0,1 0,0 0,-1 0,1 0,0-1,-1 1,1 0,-1-1,1 1,0 0,151-147,-132 127,-3 2,1 1,0 1,1 1,1 0,0 2,1 0,11-5,-31 18,-1-1,1 1,-1 0,1-1,0 1,-1 0,1-1,0 1,0 0,-1 0,1-1,0 1,0 0,-1 0,1 0,0 0,0 0,-1 0,1 0,0 0,0 1,-1-1,1 0,0 0,-1 1,1-1,0 0,-1 1,1-1,0 1,-1-1,1 0,-1 1,1 0,-1-1,1 1,-1-1,1 1,-1 0,1-1,-1 1,0 0,1-1,-1 1,0 0,0-1,0 1,0 0,1 0,-1-1,0 1,0 0,0 0,0-1,-1 1,1 0,0 0,0-1,0 1,-1 0,1 0,-14 48,-38 120,48-117,8-34</inkml:trace>
  <inkml:trace contextRef="#ctx0" brushRef="#br0" timeOffset="12936.058">8439 509,'-20'6,"1"0,0 2,0 0,1 1,0 1,1 0,0 2,0 0,2 1,-1 0,-6 9,19-20,0 1,0-1,1 1,-1 0,1 0,0 0,-1 1,1-1,1 0,-1 1,0-1,1 1,0 0,0-1,0 1,0 0,1 0,-1 0,1 0,0-1,0 1,0 0,1 0,-1 0,1 0,0-1,0 1,0 0,1-1,-1 1,1-1,0 1,0-1,0 0,1 1,-1-1,1-1,-1 1,1 0,0-1,0 1,0-1,1 0,-1 0,1 1,3-2,0 1,-1-1,1 0,0-1,0 1,-1-1,1-1,0 1,0-1,-1-1,1 1,-1-1,1 0,-1 0,0-1,1 0,-1 0,-1 0,1-1,0 0,-1 0,0-1,2 0,101-121,-36 20,-76 147,0-26,1-1,0 1,1-1,0 1,1 0,1 0,0 0,1 0,1 0,0-1,1 1,1 2,0-11,1-1,0 0,0 0,0 0,0-1,1 1,0-1,0-1,0 1,0-1,0 0,1 0,-1-1,1 0,0 0,0 0,0-1,0 0,0-1,0 1,0-1,0-1,0 1,3-2,17-2,0-2,0-1,0-2,-1 0,0-2,-1 0,0-2,-1-1,0-1,-1-1,-1 0,3-5,14-14,-1-3,-2 0,-1-2,-2-2,26-44,-47 67,-1-1,-1 0,-1-1,0 0,-2 0,0-1,3-20,-9 39,-1-1,1 1,-1 0,1-1,-1 1,0 0,0-1,-1 1,1 0,-1-1,0 1,0 0,0 0,0 0,0-1,-1 1,1 0,-1 1,0-1,0 0,0 0,0 1,0-1,-1 1,1 0,-1 0,1 0,-1 0,0 0,0 1,0-1,0 1,0-1,0 1,0 0,-1 1,1-1,0 0,-1 1,1 0,0 0,-1 0,1 0,0 0,-1 1,1-1,0 1,0 0,-1 0,-11 6,1 1,0 0,0 1,1 0,0 1,0 0,2 1,-1 1,1 0,1 0,0 1,-5 10,2-4,1-1,1 2,0-1,2 1,1 1,0 0,1 0,2 1,0-1,1 1,1 0,1 0,1 0,1 6,1-20,1-1,-1 0,2 0,-1-1,0 1,1 0,1-1,-1 1,1-1,0 0,0 0,1-1,-1 1,1-1,0 0,1 0,0-1,-1 0,1 0,1 0,-1 0,0-1,1 0,2 0,7 3,0 0,0-1,1-1,0-1,0 0,0-1,0-1,0-1,16-1,4-6,-1-1,0-2,0-2,-1-1,-1-2,0-1,-1-2,-1-1,0-2,-2 0,0-3,-2 0,-1-2,-1 0,-1-2,-1-1,-1-1,-2-1,-1-1,-2-1,5-13,-19 38,1 1,-2 0,1-1,-1 0,0 0,-1 0,0 0,0-1,-1 1,0 0,0-1,-1 1,0-1,-1-5,0 12,0 0,1 1,-1 0,0-1,0 1,0-1,-1 1,1 0,0 0,0 0,-1 0,1 0,0 0,-1 0,1 0,-1 0,1 0,-1 1,0-1,1 1,-1-1,0 1,1 0,-1 0,0 0,1 0,-1 0,0 0,1 0,-1 0,0 0,1 1,-1-1,0 1,1 0,-1-1,1 1,-1 0,1 0,-1 0,-63 36,43-21,1 1,2 1,-1 1,2 0,1 2,0 0,2 0,0 2,1 0,2 0,0 1,2 1,0 0,-2 14,10-29,1-1,0 1,0-1,1 1,0-1,1 1,0 0,1-1,0 0,0 1,1-1,0 0,1 0,-1-1,2 1,-1-1,2 1,-1-2,1 1,0 0,0-1,1 0,0-1,0 0,1 0,-1 0,1-1,1 0,-1 0,1-1,0-1,-1 1,2-1,-1-1,0 1,1-2,-1 1,1-1,-1-1,1 0,-1 0,1-1,0 0,75-21,-60 11</inkml:trace>
  <inkml:trace contextRef="#ctx0" brushRef="#br0" timeOffset="14417.801">10894 537,'-13'-5,"-1"1,1 1,-1 0,0 1,0 1,0 0,0 0,-1 2,1 0,0 0,0 1,0 1,1 0,-1 1,-10 5,17-6,1 0,-1 1,1 0,0 0,1 0,-1 1,1 0,0 0,0 0,0 1,1-1,0 1,0 0,0 1,1-1,0 0,0 1,0 0,1 0,0 0,1 0,-1 0,1 0,1 0,-1 0,1 1,1-1,-1 0,2 6,-1-10,0-1,0 0,1 0,-1 0,0 0,1 0,0-1,-1 1,1 0,0-1,0 1,0-1,0 1,0-1,0 0,0 0,0 0,0 0,1 0,-1-1,0 1,1-1,-1 1,1-1,-1 0,0 0,1 0,-1 0,1 0,-1-1,0 1,1-1,-1 1,0-1,2 0,79-39,-82 39,27-18,-2 0,-1-2,0-1,-2-1,0-1,7-11,-30 34,0 0,0 0,1 0,-1 0,0 0,1 0,-1 0,1 0,0 0,-1 0,1 0,0 0,-1 1,1-1,0 0,0 0,0 1,-1-1,1 0,0 1,0-1,0 1,0-1,0 1,0 0,0-1,1 1,-1 0,0 0,0 0,0 0,0 0,0 0,0 0,0 0,0 0,1 0,-1 1,0-1,0 0,0 1,0-1,0 1,0-1,0 1,0-1,-1 1,1 0,0-1,0 1,0 0,-1 0,1 0,0 0,-1 0,1 0,9 25,42 75,-50-99,0 1,0 0,0 0,1-1,0 1,-1-1,1 0,0 0,0 0,0 0,0-1,0 1,0-1,1 0,-1 1,1-2,-1 1,0 0,1-1,-1 1,1-1,-1 0,1 0,0-1,-1 1,0-1,1 1,-1-1,3-1,76-62,-58 40,-24 24,15-16,1 1,1 1,0 0,1 1,0 1,1 0,0 2,16-7,-33 16,0 1,1-1,-1 0,0 1,0-1,0 1,0 0,1 0,-1 0,0 0,0 0,0 0,1 0,-1 1,0-1,0 1,0 0,0 0,0 0,0-1,0 2,0-1,0 0,0 0,-1 1,1-1,0 1,-1-1,0 1,1 0,-1-1,0 1,0 0,1 0,-2 0,1 0,0 0,0 0,-1 0,1 1,-1-1,1 0,-1 0,0 2,4 99,-4-102,1-1,0 1,0 0,0 0,0 0,0-1,0 1,0 0,0-1,1 1,-1-1,0 1,0-1,0 0,1 0,-1 1,0-1,0 0,0 0,1 0,-1 0,0 0,0-1,1 1,-1 0,0 0,0-1,0 1,1-1,-1 1,0-1,0 0,0 1,0-1,0 0,0 0,0 1,0-1,-1 0,1 0,0 0,0 0,-1 0,1 0,-1 0,1-1,0 0,5-3,22-15,-9 4,1 1,1 1,0 0,1 2,1 1,0 1,23-8,-45 17,0 1,1-1,-1 1,0-1,1 1,-1 0,1-1,-1 1,0 0,1 0,-1 0,1 0,-1 0,0 0,1 0,-1 1,1-1,-1 0,0 1,1-1,-1 1,0 0,0-1,1 1,-1 0,0 0,0 0,0-1,0 1,0 0,0 1,0-1,0 0,-1 0,1 0,0 0,-1 1,1-1,0 0,-1 1,0-1,1 0,-1 1,0-1,0 1,0-1,0 0,0 1,0-1,0 1,0-1,0 0,-1 1,-21 75,21-76,0 0,-1 1,1-1,1 0,-1 1,0-1,0 1,0-1,1 1,-1-1,1 1,-1-1,1 1,0 0,-1-1,1 1,0 0,0-1,0 1,0 0,0-1,1 1,-1-1,0 1,1 0,0-1,-1 1,1-1,0 1,-1-1,1 1,0-1,0 0,0 1,0-1,1 0,-1 0,0 0,0 0,1 0,-1 0,1 0,-1 0,9-3,0-1,-1 1,0-2,1 1,-1-1,0-1,-1 1,1-1,-1-1,0 0,2-2,14-9,-5 5,-6 2,1 0,1 1,0 0,0 2,0 0,1 0,0 2,0 0,3 0,-17 5,0-1,0 1,0 0,0 0,0 0,0 0,0 0,0 1,0-1,-1 1,1-1,0 1,0-1,0 1,-1 0,1 0,0 0,-1 0,1 0,0 1,-1-1,0 0,1 1,-1-1,0 1,0-1,0 1,0-1,0 1,0 0,0 0,0 0,-1-1,1 1,-1 0,1 0,-1 0,0 0,0 0,0 0,0 0,0 0,0 0,0 0,-1-1,0 2,-20 94,19-93,-3 14,3-4</inkml:trace>
  <inkml:trace contextRef="#ctx0" brushRef="#br0" timeOffset="14917.6">12475 509,'-10'8,"1"1,-1 0,1 0,1 1,0 0,0 1,1-1,1 2,0-1,0 0,1 1,0 0,1 1,1-1,0 1,0-1,2 1,-1 1,3-11,-1 0,1 0,0-1,0 1,1-1,-1 1,0-1,1 1,-1-1,1 0,0 0,0 0,0 0,0 0,0 0,0 0,1-1,-1 1,0-1,1 0,-1 1,1-1,0 0,-1-1,1 1,0 0,0-1,-1 1,1-1,0 0,0 0,2-1,91-14,-88 13,0-1,0 1,-1-2,1 1,-1-1,0 0,0 0,0-1,-1 0,0 0,0-1,0 0,0 0,-1 0,0-1,0 1,-1-1,0 0,0-1,-1 1,1-1,-2 1,1-1,-1 0,0 0,-1 0,0 0,0 0,-1-1,0 1,0 0,-1 0,0 0,0 0,-3-8,0 12,1 0,-1 0,0 0,0 1,-1-1,1 1,-1 0,1 0,-1 1,0-1,0 1,0 0,0 0,-1 1,1 0,-1 0,1 0,0 0,-1 1,1 0,-1 0,1 1,-1-1,-3 2,6-2,-22 1</inkml:trace>
  <inkml:trace contextRef="#ctx0" brushRef="#br0" timeOffset="19721.163">12786 509,'103'-17,"-101"18,0 0,0 1,-1-1,1 0,0 1,-1 0,1-1,-1 1,0 0,1 0,-1-1,0 1,0 0,0 0,-1 0,1 1,0-1,-1 0,1 0,-1 0,0 0,0 1,0-1,0 0,0 0,0 0,0 1,-1-1,1 0,-1 0,0 0,1 0,-1 0,0 26,0-23,1 0,0 0,1-1,-1 1,1 0,0 0,0-1,0 1,1 0,0-1,0 0,0 1,0-1,1 0,-1 0,1 0,0 0,0 0,1-1,-1 0,1 1,0-1,0-1,0 1,0 0,0-1,0 0,1 0,-1 0,1-1,-1 1,1-1,0 0,0 0,-1-1,1 0,0 1,0-2,0 1,4-1,4-5,0-1,-1 0,0 0,0-1,-1-1,0 0,0 0,-1-1,-1-1,1 0,-2 0,1-1,-2 0,1 0,-2 0,0-1,0 0,0-4,3-45,-14 61,1 6</inkml:trace>
  <inkml:trace contextRef="#ctx0" brushRef="#br0" timeOffset="20223.534">13350 650,'20'-20,"52"-71,-37 22,-33 119,-1-44,1-1,0 1,0-1,1 1,0-1,0 0,0 0,0 0,1 0,0-1,0 1,0-1,0 0,1 0,0-1,-1 1,1-1,1 0,-1-1,0 1,1-1,-1 0,1 0,0-1,0 1,-1-1,1-1,0 1,0-1,0 0,0 0,0-1,0 1,0-1,-1-1,1 1,0-1,-1 0,1 0,-1-1,0 0,2-1,9-5,0-1,-1 0,0-1,-1-1,0-1,-1 0,-1 0,0-1,0-1,4-9,5-40,-19 42</inkml:trace>
  <inkml:trace contextRef="#ctx0" brushRef="#br0" timeOffset="20539.022">14253 0,'0'20,"0"29,0 12,0 1,0-6,0-8,0-7,0-6,0-3,0-4,0 0,0-1,0-1,0 1,0 1,-5-5,-1-11,0-8</inkml:trace>
  <inkml:trace contextRef="#ctx0" brushRef="#br0" timeOffset="20788.392">13999 255,'44'10,"42"3,16-1,1-2,-8-8,-15-4,-16-2,-19 0</inkml:trace>
  <inkml:trace contextRef="#ctx0" brushRef="#br0" timeOffset="23859.121">14902 255,'-17'255,"14"-246,1 1,0-1,1 1,0-1,0 1,1-1,0 1,1 0,0-1,0 1,1-1,0 0,1 1,0-1,0 0,1 0,2 1,-5-8,1-1,-1 1,1-1,-1 1,1-1,0 0,0 0,0 0,0 0,0 0,0 0,0 0,0-1,0 1,0-1,0 0,0 1,0-1,0 0,1 0,-1 0,0-1,0 1,0 0,0-1,0 0,0 1,0-1,0 0,0 0,0 0,0 0,0 0,-1-1,1 1,0 0,-1-1,1 0,60-62,-37 30,-2-1,-2-2,-1 0,-2-1,-1-1,-2-2,-8 27,-3 20,-4 28,0-27,-2 506,1-492,0 0,-1-1,-1 1,-1 0,0-1,-2 0,0 0,-2-1,0 1,-1-2,-1 1,0-1,-10 10,-44 19,63-46,-1 0,0 0,0 0,0-1,0 1,0-1,1 1,-1-1,0 0,0 0,0 1,0-1,0-1,0 1,0 0,0 0,0-1,0 1,0-1,0 0,0 0,1 1,-1-1,0 0,1 0,-1-1,0 1,1 0,-1 0,1-1,0 1,-1-1,1 1,0-1,0 0,0 0,0-1,-2-9,0-1,2 1,-1-1,2 1,0-1,0 1,1-1,1 0,0 1,0 0,1-1,1 1,0 1,1-1,0 0,1 1,4-6,3-13,24-54,-26 59</inkml:trace>
  <inkml:trace contextRef="#ctx0" brushRef="#br0" timeOffset="24308.308">15523 396,'0'5,"0"6,-5 1,-1 4,4-1,4-8,0-5</inkml:trace>
  <inkml:trace contextRef="#ctx0" brushRef="#br0" timeOffset="24669.926">15608 650,'-10'10,"2"2,-2 0,0 3,-3-2,-4-2,0 1,5-6,3-5</inkml:trace>
  <inkml:trace contextRef="#ctx0" brushRef="#br0" timeOffset="28223.406">1 1214,'552'-46,"-290"23,-122 11,0 5,78 9,-61 0,210-13,194-24,-286 22,63 14,-116 0,743-1,-729-29,-11 1,1 0,575 29,-106-1,-344 28,71-29,-99-27,-75 46,-142-9,-1-4,73-6,-43-1,1268 2,-1034-27,536 26,-510-27,-223 27,142-10,-141-2,0 7,2 8,-40-1,172-31,220 31,-331-28,284 26,-255 2,-27 26,55-28,-110-25,110 25,-83 28,26-26,-171-1</inkml:trace>
</inkml:ink>
</file>

<file path=ppt/ink/ink6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37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436,'-271'1,"142"25,130-26,0 0,0 1,-1-1,1 1,0-1,0 1,-1-1,1 1,0 0,-1-1,1 1,-1 0,1-1,-1 1,1 0,-1 0,1 0,-1-1,0 1,0 0,1 0,-1 0,0 0,0 0,0-1,0 1,0 0,0 0,0 0,0 0,0 0,0 0,-1 0,1-1,0 1,-1 0,1 0,0 0,-1-1,1 1,-1 0,1 0,-1-1,1 1,-1 0,0-1,1 1,-1-1,0 1,0-1,1 1,-1-1,0 1,0-1,0 0,0 1,1-1,-1 0,0 0,0 0,0 0,0 0,0 0,0 0,0 0,0 0,131 47,11-19,-135-27,0-1,0 1,0 0,-1 0,1 0,0 1,-1-1,1 1,-1 1,0-1,1 1,-1 0,-1 0,1 1,0-1,0 1,-5-1,0-1,0 1,-1-1,1 1,-1-1,1 0,-1 1,0-1,1 0,-1 0,-1 1,1-1,0 0,0 0,-1 0,1 0,-1 0,0-1,1 1,-1 0,0-1,0 1,0-1,0 0,0 0,0 1,-1-1,1-1,0 1,-1 0,1 0,0-1,-1 0,1 1,-1-1,-1 0,-2 2,-312 134,285-123,1 1,1 2,1 1,0 1,1 1,1 2,-3 4,29-23,1-1,-1 1,1-1,0 1,0 0,-1-1,1 1,0 0,0 0,1 0,-1 0,0 0,1 0,-1 0,1 0,0 0,-1 0,1 0,0 0,0 0,0 0,1 0,-1 0,0 0,1 0,-1 0,1 0,0 0,0 0,0 0,0 0,0-1,0 1,0 0,0-1,1 1,-1-1,1 1,1 0,70 46,-48-42,-1-1,1-2,0 0,0-1,0-2,1 0,17-4,23 2,140 0,-183-3,-5-1</inkml:trace>
  <inkml:trace contextRef="#ctx0" brushRef="#br0" timeOffset="3419.747">1496 549,'-170'404,"110"-301,60-103,0-1,0 1,0-1,0 0,0 1,0-1,0 1,-1-1,1 1,0-1,-1 1,1-1,0 1,-1 0,1-1,0 1,-1-1,1 1,-1 0,1-1,0 1,-1 0,1-1,-1 1,1 0,-1 0,0-1,1 1,-1 0,1 0,-1 0,1 0,-1 0,1 0,-1 0,0 0,1 0,-1 0,1 0,-1 0,1 0,-1 1,1-1,-1 0,1 0,-1 1,1-1,-1 0,1 1,-1-1,1 0,-1 1,1-1,0 0,-1 1,1-1,0 1,-1-1,1 1,0-1,0 1,-1-1,1 1,0-1,0 1,0 0,2-46,10 9,1 0,2 0,2 1,1 1,1 1,2 1,1 1,12-12,12-20,-42 56,-2 3,0 1,-1 0,1 0,0 0,0 1,1-1,-1 0,0 1,1 0,0-1,0 1,-1 0,1 0,0 1,0-1,1 1,0-1,-2 3,-1 0,1 0,-1 0,0 0,0 1,0-1,1 0,-1 1,-1-1,1 1,0-1,0 1,0 0,-1-1,1 1,-1 0,0-1,1 1,-1 0,0 0,0-1,0 1,0 0,0 0,0-1,-1 1,2 1,-4 261,3-263,-1 0,1 0,0 0,-1 0,1 0,0 1,0-1,0 0,0 0,0 0,0 0,0 0,0 0,1 0,-1 1,0-1,1 0,-1 0,1 0,-1 0,1 0,-1 0,1-1,0 1,-1 0,1 0,0 0,0 0,0-1,0 1,-1 0,1-1,0 1,0-1,0 1,0-1,0 1,1-1,-1 0,0 0,0 1,0-1,0 0,0 0,0 0,0 0,0 0,1 0,-1-1,0 1,0 0,0 0,0-1,0 1,0-1,0 1,0-1,0 1,0-1,0 0,0 0,-1 1,1-1,0 0,0 0,-1 0,1 0,0 0,-1 1,1-2,94-131,43-68,-71 99,-67 103,0-1,0 1,0-1,0 1,0-1,0 1,0-1,0 1,1-1,-1 1,0-1,0 1,1-1,-1 1,0-1,1 0,-1 1,0-1,1 0,-1 1,1-1,-1 0,0 1,1-1,-1 0,1 0,-1 0,1 1,-1-1,1 0,-1 0,1 0,-1 0,1 0,-1 0,1 0,-1 0,1 0,-1 0,1 0,-1 0,1 0,-1-1,1 1,-1 0,1 0,-1-1,1 1,-1 0,0 0,1-1,-1 1,1 0,-1-1,0 1,1-1,-5 50,-51 198,29-78,19-142,0-3</inkml:trace>
  <inkml:trace contextRef="#ctx0" brushRef="#br0" timeOffset="3917.415">2061 859,'-228'271,"208"-248,10-11,20-26,140-163,-23 42,-127 135,1-1,-1 1,0-1,1 0,-1 1,1-1,-1 1,1 0,-1-1,1 1,-1-1,1 1,-1 0,1-1,0 1,-1 0,1 0,0-1,-1 1,1 0,-1 0,1 0,0 0,-1 0,1 0,0 0,-1 0,1 0,0 0,-1 0,1 0,0 1,-1-1,1 0,0 0,-1 1,1-1,-1 1,1-1,-1 0,1 1,-1-1,1 1,-1-1,1 1,-1-1,0 1,1-1,-1 1,1 0,9 39,-7-23,37 171,-38-163</inkml:trace>
  <inkml:trace contextRef="#ctx0" brushRef="#br0" timeOffset="4168.072">1891 1113,'39'-4,"16"-3,5 1,-8 1</inkml:trace>
  <inkml:trace contextRef="#ctx0" brushRef="#br0" timeOffset="12068.895">0 775,'0'-22,"1"0,1 0,1 1,1-1,1 1,1-1,0 2,2-1,7-13,-14 32,23-52,3 1,1 2,29-38,-24 42,-27 36,0 0,1 0,0 1,1-1,0 1,1 1,0 0,0 0,1 1,0 0,1 1,-1 0,2 0,-1 1,0 1,1 0,7-2,106-16,-118 21,0 0,0 1,1-1,-1 2,0-1,1 1,-1 0,1 0,-1 1,0 0,1 0,-1 1,0 0,0 0,0 1,0 0,-1 0,1 0,-1 1,4 2,-10-6,-1 1,1-1,-1 0,1 0,0 0,-1 0,1 0,0 1,-1-1,1 0,0 0,-1 0,1 1,0-1,-1 0,1 1,0-1,0 0,0 1,-1-1,1 0,0 1,0-1,0 0,0 1,-1-1,1 0,0 1,0-1,0 1,0-1,0 0,0 1,0-1,0 1,0-1,0 0,0 1,0-1,1 1,-1-1,0 0,0 1,0-1,0 0,1 1,-1-1,0 0,0 1,1-1,-1 0,-40-7,-183-100,222 106,0 1,0-1,0 1,-1 0,1 0,0 0,0-1,0 1,0 0,0 0,0 0,0 1,0-1,-1 0,1 0,0 1,0-1,0 0,0 1,0-1,0 1,0-1,0 1,1 0,-1-1,0 1,0 0,0 0,1 0,-1-1,0 1,1 0,-1 0,1 0,-1 0,1 0,-1 0,1 0,0 0,-1 0,1 1,0-1,0 0,0 1,-4 56,4-50,8 133,-8-140,1 0,-1 0,1 0,-1 0,1 0,-1 0,1 0,0-1,0 1,-1 0,1 0,0 0,0-1,0 1,0 0,0-1,0 1,0-1,0 1,0-1,0 0,0 1,0-1,0 0,1 0,-1 0,0 0,0 0,0 0,0 0,0 0,1 0,-1 0,0-1,0 1,0 0,0-1,0 1,0-1,0 1,0-1,0 0,0 1,0-1,0 0,49-36,-43 31,97-59,-103 65,0 0,0-1,0 1,1 0,-1 0,0-1,0 1,0 0,0 0,0 0,0 0,0 1,1-1,-1 0,0 0,0 1,0-1,0 1,0-1,0 1,0-1,0 1,0-1,0 1,-1 0,1 0,0-1,0 1,0 0,-1 0,1 0,-1 0,1 0,-1 0,1 0,-1 0,1 0,-1 0,0 0,1 0,-1 0,0 0,0 1,0-1,0 0,0 0,0 0,0 0,-1 0,1 0,0 1,-4 13</inkml:trace>
</inkml:ink>
</file>

<file path=ppt/ink/ink6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8,'-10'5,"3"1,1-4,7-9,-2-1,0 4,-5 3,-6 6,3 3,9 0,8-1,9-3,0-1</inkml:trace>
</inkml:ink>
</file>

<file path=ppt/ink/ink6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0,'-9'10,"-4"7,5 2,5-8,7-6,7-3,-2-2,-8-2,1 1,0-1</inkml:trace>
</inkml:ink>
</file>

<file path=ppt/ink/ink6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1 378,'5'0,"6"0,6 0,6 0,2 0,3 0,1 0,0 0,1 0,-1 0,0 0,0 0,-1 0,1 0,-11 0,-7 0</inkml:trace>
  <inkml:trace contextRef="#ctx0" brushRef="#br0" timeOffset="373.129">1 604,'19'0,"16"0,7 0,-4-4,-3-3,-3 1,-2 2,-2 0,0 2,-1 1,1 0,0 1,-5 1</inkml:trace>
  <inkml:trace contextRef="#ctx0" brushRef="#br0" timeOffset="879.797">989 68,'0'454,"-25"-322,21-135,4-8</inkml:trace>
  <inkml:trace contextRef="#ctx0" brushRef="#br0" timeOffset="1282.915">651 97,'16'-12,"0"1,1 0,0 1,1 1,0 1,1 1,0 0,0 2,0 0,1 1,-1 1,1 0,0 2,0 0,0 2,0 0,-1 1,13 3,53-3,111-1,-194-1,0 0,-1 0,1 0,0 0,0 0,-1 0,1 1,0-1,-1 1,1-1,-1 1,1 0,0-1,-1 1,1 0,-1 0,0 0,1 0,-1 0,0 1,1-1,-1 0,0 1,0-1,0 0,0 1,0 0,-1 9</inkml:trace>
  <inkml:trace contextRef="#ctx0" brushRef="#br0" timeOffset="1650.126">565 831,'29'-15,"29"-9,8-1,0 4,-9 1,-3 4,-6 4,-7 4,-5 4,-4-2,-3 0,-1 0,-1 2,0 2,0 0,0-3,1-1,-5 0</inkml:trace>
  <inkml:trace contextRef="#ctx0" brushRef="#br0" timeOffset="2496.358">1441 520,'-178'361,"164"-333,11-19,12-18,150-212,39 33,-198 187,1 0,-1 0,1 0,0 0,-1 0,1 0,0 1,0-1,0 0,-1 0,1 1,0-1,0 1,0-1,0 1,0-1,0 1,0-1,0 1,0 0,1 0,-1 0,0-1,0 1,0 0,0 0,0 0,0 1,0-1,0 0,1 0,-1 1,0-1,0 0,0 1,0-1,0 1,0 0,-1-1,1 1,0-1,0 1,0 0,0 0,-1 0,1 0,0-1,-1 1,1 0,-1 0,1 0,-1 0,1 0,-1 0,0 1,9 64,18 165,-27-229,0 1,0 0,-1-1,1 0,-1 1,1-1,-1 1,0-1,0 0,0 1,0-1,-1 0,1 0,0 0,-1 0,0 0,1 0,-1 0,0-1,0 1,0 0,0-1,0 0,0 1,-1-1,1 0,0 0,0 0,-1-1,1 1,-1-1,1 1,-1-1,1 0,-1 0,1 0,-1 0,1 0,-1 0,1-1,-3 0,-5-1,1 0,-1-1,1 0,0 0,0-1,0-1,0 1,1-1,-1-1,-1-2,-92-93,88 89</inkml:trace>
  <inkml:trace contextRef="#ctx0" brushRef="#br0" timeOffset="5503.86">2146 40,'-7'1,"-1"-1,1 2,0-1,-1 1,1 0,0 0,0 1,1 0,-1 0,0 1,1 0,0 0,0 0,0 1,1 0,-1 0,1 0,0 1,1 0,-1 0,1 0,0 0,1 1,0-1,0 1,0 0,0 0,1 0,0 5,-60 247,60-246,0-1,1 1,1 0,0 0,0-1,1 1,1 0,1 0,-1-1,2 0,0 1,0-1,1-1,1 1,0-1,0 0,1 0,1 0,0-1,0-1,1 1,0-1,0-1,1 1,0-2,1 1,0-2,0 1,6 1,3-5,0-1,0 0,1-2,-1 0,0-2,0 0,0-1,0-1,0-1,-1 0,0-2,0 0,0-1,3-4,-2 5,0-2,-1-1,0 0,-1-2,0 0,-1 0,-1-2,1 0,-2-1,0-1,-1 0,-1-1,0 0,-2-1,0-1,0 0,-2 0,0-1,-2 0,5-18,-10 30,-1-1,0 1,-1-1,0 0,0 1,-1-1,0 0,0 1,-1-1,0 1,0-1,-1 1,0 0,-1 0,0 0,0 1,-1-1,0 1,0 0,0 0,-1 1,0 0,-2-2,-6-4,1 1,-2 0,1 1,-2 0,1 1,-1 1,-1 1,1 0,-1 1,-15-3,13 5,0 1,0 1,0 1,0 0,0 2,0 0,0 1,0 1,1 1,-1 0,1 1,0 1,0 1,0 1,1 1,1 0,-1 1,1 0,1 1,0 1,1 1,-2 2,-6 11</inkml:trace>
  <inkml:trace contextRef="#ctx0" brushRef="#br0" timeOffset="5969.885">1920 491,'111'-50,"-95"41,0 0,1 1,0 0,0 2,1 0,-1 1,1 0,1 2,-1 0,11 0,-24 4,-1 0,0 1,1-1,-1 1,0 0,0 0,0 0,0 1,0-1,-1 1,1 0,-1 0,1 0,-1 1,0-1,-1 1,1 0,-1-1,1 1,-1 0,0 1,0-1,-1 0,1 2,24 37,-18-36,0-1,0 0,1 0,0-1,0 0,0 0,1-1,-1 0,1-1,0 0,0-1,0 0,0-1,0 1,0-2,1 0,-1 0,0-1,0 0,1 0,-1-2,0 1,-1-1,7-3,-2-5,-17 7</inkml:trace>
</inkml:ink>
</file>

<file path=ppt/ink/ink6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0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57 113,'5'5,"6"2,6-1,5-1,4-1,2-2,1-1,0 4,0 1,1 0,-1-1,0-2,-1-1,0-1,-4-6,-7-1</inkml:trace>
  <inkml:trace contextRef="#ctx0" brushRef="#br0" timeOffset="261.889">0 367,'39'-4,"16"-3,5 1,-3 2,-7 0,-7 2,-11 1</inkml:trace>
  <inkml:trace contextRef="#ctx0" brushRef="#br0" timeOffset="832.258">226 0,'42'59,"-25"-41,130 127,-146-140,0-1,0 1,0 0,-1 0,0 0,0-1,0 1,0 0,-1 0,0 0,0-1,0 1,0 0,-1-1,0 1,0-1,0 1,-1-1,1 0,-1 0,0 0,0-1,0 1,-1-1,1 1,-1-1,0 0,0 0,0-1,0 1,0-1,0 0,-2 0,-8 10,-15 12,3-4,1 2,1 0,1 2,2 0,-17 24,29-30,7-5</inkml:trace>
</inkml:ink>
</file>

<file path=ppt/ink/ink6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0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31 311,'-2'2,"0"-1,1 1,-1 0,0 0,1 0,-1 0,1 0,0 0,-1 0,1 1,0-1,1 0,-1 1,0-1,1 0,-1 1,1-1,-1 1,1-1,0 3,0-2,-9 247,11-154,10-1,-12-93,1 0,0 1,0-1,0 0,0 1,0-1,0 0,1 0,-1 0,1 0,0 0,-1 0,1-1,0 1,0-1,0 1,0-1,0 1,1-1,-1 0,0 0,1 0,-1-1,0 1,1 0,-1-1,1 0,-1 1,1-1,-1 0,1 0,-1 0,1-1,-1 1,1-1,0 0,14-5,0-1,0 0,-1-2,0 0,0 0,-1-2,-1 0,0-1,0 0,-1-1,-1 0,0-1,-1 0,0-1,-1-1,2-5,-12 22,0 0,0 0,0-1,0 1,0 0,0 0,1 0,-1 0,0-1,1 1,-1 0,0 0,1-1,-1 1,1 0,-1-1,1 1,-1 0,1-1,-1 1,1-1,0 1,-1-1,1 1,0-1,-1 1,1-1,0 0,0 1,0-1,-1 0,1 0,0 1,0-1,0 0,0 0,-1 0,1 0,0 0,0 0,0 0,0-1,-1 1,1 0,0 0,0-1,0 1,-1 0,1-1,0 1,-1-1,1 1,0-1,-1 1,1-1,0 1,-1-1,1 0,-1 1,1-1,-1 0,0 0,1 1,-1-1,0 0,1 0,-1 0,0 1,0-1,1-1,9 39,-8-27,0 1,1 0,0-1,1 0,0 1,1-2,0 1,0 0,1-1,1 0,-1 0,1-1,1 0,0 0,-5-6,0 0,0 0,0-1,0 1,0-1,0 0,1 0,-1 0,0 0,1-1,-1 1,1-1,-1 0,1 0,-1 0,0-1,1 1,-1-1,1 1,-1-1,0 0,0-1,0 1,1-1,-1 1,0-1,-1 0,1 0,0 0,2-2,66-82,-52 54,-2-1,-1 0,-1-1,-2-1,-1 0,-3-1,0 0,-2-3,-6 35,-1 1,1-1,-1 0,0 0,0 0,0 0,-1 1,0-1,1 0,-1 0,0 1,-1-1,1 1,-1-1,0 1,1-1,-3-1,-8-7</inkml:trace>
  <inkml:trace contextRef="#ctx0" brushRef="#br0" timeOffset="385.034">1019 1,'-40'155,"24"-61,16-92,0 1,0 0,1-1,-1 1,1 0,-1-1,1 1,0-1,0 1,0-1,0 1,1-1,-1 0,1 0,-1 1,1-1,0 0,0 0,0-1,0 1,0 0,0-1,0 1,0-1,1 0,-1 1,1-1,-1-1,1 1,-1 0,1 0,2-1,125-8,-91 0,-19 7,-7 3</inkml:trace>
  <inkml:trace contextRef="#ctx0" brushRef="#br0" timeOffset="665.613">793 565,'57'-10,"25"-7,2-2,-8 4,-12 3,-12 4,-11 4,-6 2,-10 6,-9 2</inkml:trace>
  <inkml:trace contextRef="#ctx0" brushRef="#br0" timeOffset="1165.528">934 706,'24'-1,"-15"0,0 0,1 1,-1 0,1 0,-1 1,0 1,1-1,-1 1,0 1,0 0,0 0,-1 0,1 1,-1 1,1 0,-8-2,0-1,0 1,0 0,-1 0,1 0,-1-1,0 1,0 0,0 0,0 0,-1 0,1 0,-1-1,1 1,-1 0,0 0,0-1,0 1,0-1,-1 1,1-1,-1 1,0-1,1 0,-1 0,0 1,0-1,0-1,-1 1,1 0,0-1,-1 1,1-1,-1 1,0-1,1 0,-1 0,0 0,-7 7,-4 2,7-5,0-1,0 2,0-1,1 1,-1 0,1 0,1 1,-1-1,1 1,0 1,1-1,0 1,0 0,0-1,-1 8,5-13,0 0,0-1,0 1,1 0,-1-1,0 1,1-1,-1 1,1-1,0 1,-1-1,1 1,0-1,0 0,0 1,0-1,0 0,0 0,0 0,1 0,-1 0,0 0,1 0,-1 0,0 0,1-1,-1 1,1 0,-1-1,1 0,0 1,-1-1,1 0,-1 0,1 1,0-1,-1-1,1 1,1 0,65-9,79-50,-129 50</inkml:trace>
</inkml:ink>
</file>

<file path=ppt/ink/ink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2:38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614 536,'3'0,"1"0,-1-1,0 1,0-1,0 0,1 0,-1 0,0 0,0 0,0 0,0-1,-1 0,1 0,0 1,-1-1,1-1,-1 1,0 0,1-1,-1 1,0-2,-3 2,0 0,0 1,0-1,-1 0,1 1,-1-1,1 1,-1-1,1 1,-1 0,0 0,0 0,0 0,0 0,0 0,0 0,0 1,0-1,0 1,0-1,0 1,0 0,0 0,0 0,0 0,0 0,-1 0,0 1,1-1,-40-3,0 1,-1 3,1 1,0 2,1 2,-1 2,1 1,1 3,0 1,-7 4,46-17,0 1,-1-1,1 0,0 0,-1 0,1 1,0-1,0 0,0 1,-1-1,1 1,0 0,0-1,0 1,0 0,0 0,0 0,0-1,0 1,0 0,0 0,0 1,1-1,-1 0,0 0,1 0,-1 0,1 1,0-1,-1 0,1 0,0 1,-1-1,1 0,0 1,0-1,0 0,0 0,1 1,-1-1,0 0,0 1,1-1,-1 0,1 0,-1 1,1-1,-1 0,1 0,0 0,0 0,-1 0,1 0,1 1,7 2,1 1,0-1,0-1,0 0,0 0,0-1,0 0,1-1,-1 0,1-1,-1 0,1 0,0-1,57 3,-57 0,-7-3,0 0,0 1,0 0,0 0,0 0,0 0,0 1,0-1,0 1,0 0,0 0,0 1,0-1,-1 1,1 0,-1 0,1 0,-1 0,1 1,-1-1,0 1,0 0,-1 0,1 0,0 0,-1 0,0 1,0-1,0 1,0-1,0 1,-1 0,0 0,0 0,0 0,0 0,-5 5,0 1,0-1,-1 0,0 0,-1-1,0 0,0 0,-1 0,0-1,0 0,-1 0,0 0,-1-1,-3 5,-325 287,334-297,1 0,0 0,0 0,0 0,0 1,0-1,1 0,-1 1,0-1,1 1,-1 0,1 0,-1-1,1 1,0 0,0 0,0 0,0 1,0-1,0 0,0 0,1 0,-1 1,1-1,0 0,0 0,0 1,0-1,0 0,0 1,0-1,1 0,-1 0,1 1,0-1,0 0,-1 0,2 0,-1 0,0 0,0 0,0 0,1 0,-1 0,1-1,0 1,-1-1,1 1,0-1,1 1,16 4,0 0,0-1,1-1,-1-1,1-1,0-1,0 0,0-2,18-2,8 1,-13 3,-25 0,1 0,0-1,-1 0,1 0,0 0,-1-1,1-1,-1 0,1 0,-1 0,0-1,0 0,0-1,0 0,1-1,-7 2,0 0,0-1,0 1,-1 0,0-1,0 1,0-1,0 1,0-1,0 1,-1-1,0 1,0-1,0 0,0 1,-1-1,1 1,-1-1,0 0,0 1,-1-3,0-2,-3-16</inkml:trace>
  <inkml:trace contextRef="#ctx0" brushRef="#br0" timeOffset="246.972">445 0,'-37'75,"2"1,4 2,3 1,-1 20,13-26,4 1,2 0,5 1,2 0,3 0,6 23,-4 187,-23-136,17-123</inkml:trace>
</inkml:ink>
</file>

<file path=ppt/ink/ink6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5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0,2 0,1 0,0 0,1 0,-1 0,0 0,-5 0</inkml:trace>
</inkml:ink>
</file>

<file path=ppt/ink/ink6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6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0,'-6'158,"9"-109,0 245,-5-274,-1 1,0 0,-2-1,0 0,-2 0,0 0,-1-1,-1 0,0 0,-2-1,0 0,-1-1,-1-1,-1 1,14-17,0 0,0-1,0 1,0 0,0-1,-1 1,1 0,0 0,0-1,0 1,0 0,0-1,-1 1,1 0,0 0,0-1,0 1,-1 0,1 0,0 0,-1-1,1 1,0 0,0 0,-1 0,1 0,0 0,-1 0,1 0,0-1,-1 1,1 0,0 0,0 0,-1 0,1 0,0 0,-1 0,1 1,0-1,-1 0,1 0,0 0,12-33,-2 16</inkml:trace>
  <inkml:trace contextRef="#ctx0" brushRef="#br0" timeOffset="433.21">384 142,'-236'197,"234"-196,0 0,0 1,0 0,0-1,0 1,0 0,0 0,1 0,-1 0,1 0,-1 1,1-1,0 0,0 1,0-1,0 1,0-1,0 1,1-1,-1 1,1 0,0-1,0 1,0 0,0-1,0 1,1-1,-1 1,1 0,0-1,-1 1,1-1,0 1,1-1,-1 0,0 0,1 1,-1-1,1 0,0 0,-1 0,1 0,1 0,89 70,-63-50,-23-19,0 1,0-1,0 2,0-1,-1 1,1-1,-1 1,-1 1,1-1,-1 1,0 0,0 0,0 0,-1 0,0 1,0-1,-1 1,0 0,1 4,-4 6</inkml:trace>
  <inkml:trace contextRef="#ctx0" brushRef="#br0" timeOffset="1151.767">779 86,'-6'-3,"0"1,1 0,-1 0,0 1,-1 0,1 0,0 0,0 1,0-1,-1 2,1-1,0 1,0 0,0 0,0 0,0 1,0 0,0 0,0 1,1 0,-1 0,1 0,0 0,0 1,0 0,-3 3,0-2,-102 83,108-85,1-1,0 0,-1 1,1 0,0-1,0 1,1-1,-1 1,0 0,1 0,0 0,0-1,-1 1,2 0,-1 0,0-1,1 1,-1 0,1 0,0-1,-1 1,2 0,-1-1,0 1,0-1,1 1,-1-1,1 0,0 0,0 0,0 0,0 0,0 0,0 0,0 0,0-1,1 0,-1 1,1-1,-1 0,1 0,0 0,-1 0,1-1,0 1,0-1,-1 1,3-1,37 9,-31-8,-1 0,1 1,-1 0,0 0,0 2,0-1,0 1,0 0,-1 1,1 0,-1 1,-1 0,1 0,-1 1,0 0,0 0,-1 1,2 3,-5-5,1 0,-2 1,1 0,0 0,-1 0,-1 0,1 1,-1-1,0 1,-1-1,0 1,0 0,0 0,-1-1,0 1,-1 0,0 0,0-1,-1 1,0-1,0 1,0-1,-1 0,0 1,-1-1,0-1,0 1,-5 5,-1 0,-2-1,1 0,-1-1,-1 0,0-1,-1 0,1-2,-1 1,-12 3,20-8,0-1,0 0,-1 0,1 0,-1-1,1 0,-1 0,0-1,1 0,-1 0,0 0,1-1,-1 0,1 0,-1-1,1 0,0 0,-1-1,1 1,0-1,0 0,1-1,-1 0,-1-1,5 3,0 0,-1-1,1 1,0-1,0 1,0-1,0 0,1 0,-1 1,1-1,0 0,0-1,0 1,0 0,0 0,1 0,0-1,-1 1,1 0,0 0,0-1,1 1,-1 0,1 0,0-1,0 1,0 0,0 0,0 0,1 0,-1 0,1 0,0 1,2-3,81-80,2 42,-61 33</inkml:trace>
</inkml:ink>
</file>

<file path=ppt/ink/ink6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0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0,6 0,2 0,3 0,1 0,0 0,1 0,-1 0,-5 0</inkml:trace>
</inkml:ink>
</file>

<file path=ppt/ink/ink6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0,'-5'8,"1"-1,1 1,-1-1,2 1,-1 0,1 0,0 0,0 0,1 1,0-1,1 0,-1 1,2-1,0 3,-2 5,2 487,-1-491</inkml:trace>
  <inkml:trace contextRef="#ctx0" brushRef="#br0" timeOffset="467.429">312 142,'-58'42,"2"3,1 1,-8 14,61-59,-1 1,1-1,0 1,0 0,0-1,0 1,0 0,0 0,0 0,1 1,-1-1,1 0,0 1,-1-1,1 0,0 1,1 0,-1-1,0 1,1-1,-1 1,1 0,0 0,0-1,0 1,0 0,0-1,1 1,-1 0,1-1,0 1,-1-1,1 1,1-1,-1 1,0-1,0 1,1-1,0 0,-1 0,1 0,0 0,1 1,67 31,-61-32,0 1,0 0,-1 1,1 0,-1 0,0 1,-1 0,1 0,-1 1,0 0,0 0,0 0,-1 1,0 0,-1 1,0-1,2 3,-6-7,-1-1,1 1,0-1,-1 1,1 0,-1-1,0 1,0-1,0 1,0 0,0-1,0 1,-1 0,0-1,1 1,-1-1,0 1,0-1,0 0,-1 1,1-1,-9 12</inkml:trace>
  <inkml:trace contextRef="#ctx0" brushRef="#br0" timeOffset="1084.411">566 311,'-5'9,"-1"-1,0-1,1 1,0 1,0-1,1 0,0 1,0 0,1 0,0 0,1 0,0 1,1-1,0 1,0-1,1 1,0-1,1 1,0-1,1 4,-2-11,1 0,0 0,0-1,1 1,-1 0,0-1,0 1,1-1,-1 0,1 1,-1-1,1 0,0 0,0 0,-1 0,1 0,0 0,0 0,0-1,0 1,0-1,0 0,0 1,0-1,0 0,0 0,0 0,0 0,0 0,0-1,0 1,0-1,0 1,0-1,-1 0,1 0,1 0,67-40,-42 21,-2-1,-1-2,0 0,-2-2,0-1,8-14,-8 11,-20 60,-37 142,50-46,-13-118,0 0,0 1,-1 0,0-1,-1 1,0 0,-1 0,0 0,0 0,-1 0,0 0,-1-1,0 1,-1 0,1-1,-2 0,0 1,0-1,0-1,-1 1,-1-1,1 0,-1 0,-1 0,0 0,-63 36,68-43,-1 0,1 0,0-1,-1 1,1 0,-1-1,1 0,-1 1,1-1,-1 0,1 0,-1 0,1-1,0 1,-1-1,1 1,-1-1,1 0,0 0,-1 0,1 0,0 0,0 0,0-1,0 1,0-1,0 1,0-1,0 0,1 0,-1 0,0-6,0 1,1 0,0 0,1 0,0-1,0 1,0 0,1-1,0 1,0 0,1 0,0 0,0 0,1 0,0 0,0 1,0-1,1 1,0 0,0 0,1 0,-1 1,4-4,116-103,-96 91,41-19,-48 29</inkml:trace>
</inkml:ink>
</file>

<file path=ppt/ink/ink6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0,'-5'5,"-6"1,-2 5,7 1,4-3</inkml:trace>
</inkml:ink>
</file>

<file path=ppt/ink/ink6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0,'-5'10,"-6"3,-2 4,2-1</inkml:trace>
</inkml:ink>
</file>

<file path=ppt/ink/ink6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29 423,'10'-5,"17"-1,9 0,3 1,0-3,-2-1,-2 2,-3 1,-2 3,-6 6,-7 2</inkml:trace>
  <inkml:trace contextRef="#ctx0" brushRef="#br0" timeOffset="270.815">0 621,'44'0,"18"0,4 0,-5 0,-12 0</inkml:trace>
  <inkml:trace contextRef="#ctx0" brushRef="#br0" timeOffset="666.173">847 0,'0'29,"0"24,0 7,0-1,-4-6,-3-8,1-6,2-5,0-3,2-3,-4-1,-1 0,1 0,1 0,-3-4,0-2,-4 1,0-3</inkml:trace>
  <inkml:trace contextRef="#ctx0" brushRef="#br0" timeOffset="970.064">509 0,'43'5,"39"1,14 0,-4-1,-8-1,-9-2,-12-1,-12-1,-10 0,-7 0,-5 0,-7 4,-7 7,-6 2</inkml:trace>
  <inkml:trace contextRef="#ctx0" brushRef="#br0" timeOffset="1219.968">424 678,'43'-5,"34"-6,13-2,-4 2,-12 3,-13-3,-13 1,-9 3,-7 1,-4 3,-7 1</inkml:trace>
  <inkml:trace contextRef="#ctx0" brushRef="#br0" timeOffset="2073.392">1327 423,'-56'93,"8"-13,-4-1,-43 49,44-77,52-74,88-78,210-179,-221 217,-77 63,-1-1,1 1,-1 0,1-1,-1 1,1 0,-1 0,1 0,-1-1,1 1,-1 0,1 0,-1 0,1 0,-1 0,1 0,-1 0,1 0,-1 0,1 0,-1 0,1 1,-1-1,1 0,-1 0,1 0,-1 1,1-1,-1 0,1 1,-1-1,1 0,-1 1,0-1,1 0,-1 1,0-1,1 1,-1-1,0 1,0-1,1 1,-1-1,0 1,0-1,0 1,0-1,1 1,-1-1,0 1,0-1,0 1,0-1,0 1,-1-1,1 1,0-1,0 1,0 0,0-1,-1 1,1-1,0 1,-10 39,9-37,-6 16,1 0,0 1,2 0,0 0,1 0,2 0,0 1,0-1,2 1,3 12,2 30,-46-61,6-13,0-2,1 0,1-3,-30-18,37 20</inkml:trace>
  <inkml:trace contextRef="#ctx0" brushRef="#br0" timeOffset="2616.553">2089 112,'-41'26,"0"2,2 1,2 2,0 1,-23 29,45-44,1 0,1 0,0 1,2 1,0 0,1 0,0 1,-3 15,10-27,0 1,1-1,0 1,1 0,-1-1,2 1,-1 0,1 0,1 0,-1 0,2-1,-1 1,1 0,0-1,1 1,0-1,1 0,-1 1,1-2,1 1,0 0,3 3,-2-4,1 0,0-1,0 0,1 0,0-1,0 0,0 0,0-1,1 0,-1 0,1-1,0 0,0-1,1 0,-1 0,0-1,1-1,-1 1,0-1,1-1,-1 0,4 0,12-3,0-1,0-1,0-1,-1-1,0-1,-1-2,17-9,-24 13,-1 0,0-2,-1 1,0-2,0 0,-1 0,0-2,-1 1,0-2,-1 1,-1-2,0 1,0-1,-2-1,0 0,0 0,-1 0,-1-1,-1 0,0 0,-1-1,-1 1,0-1,-1-5,-2 15,0-1,0 1,-1 0,0 0,-1 0,1 0,-1 0,-1 0,1 0,-1 1,0-1,-1 1,1-1,-1 1,-1 1,1-1,-1 0,0 1,0 0,0 0,-1 1,0 0,0 0,0 0,0 0,-1 1,1 0,-1 0,0 1,0 0,0 0,0 1,-2-1,-144 18,121-10</inkml:trace>
  <inkml:trace contextRef="#ctx0" brushRef="#br0" timeOffset="2898.922">1751 508,'22'-14,"0"1,2 1,-1 1,1 1,1 2,0 0,0 1,0 1,1 2,0 1,6 0,-17 5,-1 1,0 0,0 1,0 0,-1 1,0 1,0 0,0 1,4 3,-4-2,1-1,0 0,0-1,0-1,1 0,0-1,15 3,45-10,-57-3</inkml:trace>
</inkml:ink>
</file>

<file path=ppt/ink/ink6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6.7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1531,'2'-2,"-1"0,0 0,1 0,0 0,-1 1,1-1,0 0,0 1,-1 0,1-1,0 1,0 0,1 0,-1 0,0 0,0 1,0-1,1 1,-1-1,0 1,1 0,-1-1,0 1,1 1,0-1,0 0,412-8,-28-16,-51-5,22 29,-164-26,-46 13,-103 6,0 2,-1 2,1 2,14 3,97-5,25-24,-23 15,-111 4,-1 2,1 2,0 2,0 2,28 5,-52-1,-5 2</inkml:trace>
  <inkml:trace contextRef="#ctx0" brushRef="#br0" timeOffset="17708.499">1355 1700,'11'-168,"8"75,43-204,62-162,-78 305,-85 172,-172 103,211-121,0 0,0 0,1 0,-1 1,0-1,1 0,-1 1,0-1,0 0,0 1,1-1,-1 0,0 1,0-1,0 0,0 1,0-1,0 1,1-1,-1 0,0 1,0-1,0 1,0-1,0 0,-1 1,1-1,0 0,0 1,0-1,0 1,0-1,0 0,-1 1,1-1,0 0,0 1,-1-1,1 0,0 0,0 1,-1-1,1 0,0 0,-1 1,1-1,0 0,-1 0,1 0,0 1,-1-1,1 0,0 0,-1 0,1 0,-1 0,1 0,37 2,-32-2,388-2,-432-20,-223-80,238 94</inkml:trace>
  <inkml:trace contextRef="#ctx0" brushRef="#br0" timeOffset="18275.104">1919 34,'-8'3,"0"0,1 0,-1 1,0 0,1 0,0 1,0 0,0 0,1 1,0 0,0 0,0 0,1 1,0 0,0 0,0 0,1 0,0 1,1 0,0 0,0 0,0 0,1 0,1 0,-1 1,1 6,0-4,0 0,1 0,0 0,1 0,0 0,1-1,0 1,1 0,0-1,0 0,1 1,1-2,0 1,0 0,1-1,0 0,0 0,1-1,1 1,-1-2,1 1,0-1,1 0,0-1,0 0,0 0,1-1,0 0,10 3,-8-6,1-1,-1 0,1-1,-1-1,1 0,-1 0,1-1,-1-1,0 0,0 0,0-2,0 1,-1-2,0 1,0-1,0-1,-1 0,0-1,0 0,-1 0,6-6,-4 4,-1 0,1-1,-1 0,-1-1,0 0,-1 0,0-1,-1 0,-1 0,3-7,-7 14,1 0,-1 0,0 0,-1-1,0 1,1 0,-2-1,1 1,-1-1,0 1,-1-1,1 1,-1-1,0 1,-1 0,0 0,0-1,0 1,-1 0,1 1,-2-1,1 0,0 1,-4-4,-5-1,0 0,0 1,-1 0,-1 1,0 1,0 0,0 0,-1 2,1 0,-1 0,-1 2,1 0,0 0,-1 2,0 0,1 0,-1 2,0 0,1 0,-1 2,1 0,-4 1,-18 3</inkml:trace>
  <inkml:trace contextRef="#ctx0" brushRef="#br0" timeOffset="18890.518">1439 289,'28'-5,"-1"2,1 0,0 2,0 1,0 2,16 2,58 2,241-7,-154-25,13-5,-174 31,-4 0</inkml:trace>
</inkml:ink>
</file>

<file path=ppt/ink/ink6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2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0 254,'20'0,"15"0,7 0,1 0,-2 0,-3 0,-4 0,-2 0,-2 0,-1 0,-1 0,-1 0,1 0,-5-4,-2-3,1 1,-9 2,-6 0</inkml:trace>
  <inkml:trace contextRef="#ctx0" brushRef="#br0" timeOffset="279.082">28 453,'34'0,"25"0,8 0,-8-5,-9-2,-8 1,-7 1,-4 2,-3 0,-6-3,-6 0</inkml:trace>
  <inkml:trace contextRef="#ctx0" brushRef="#br0" timeOffset="966.045">311 0,'199'143,"-115"-85,-81-55,0-1,-1 2,1-1,-1 0,1 1,-1-1,-1 1,1-1,0 1,-1 0,0 0,1 0,-2 0,1 0,0 0,-1 0,0 0,0 0,0 0,0 0,-1 0,1 0,-1 0,0 0,0 0,-1 0,1-1,-1 1,0 0,-1 1,-73 104,-147 89,199-176</inkml:trace>
</inkml:ink>
</file>

<file path=ppt/ink/ink6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1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1,'-5'0,"-6"5,3 1,3-5,8-2,2-2</inkml:trace>
</inkml:ink>
</file>

<file path=ppt/ink/ink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2:39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86 399,'-18'44,"2"1,2 0,2 1,2 1,-1 22,10-65,0 1,0 0,0-1,1 1,0 0,0-1,0 1,0 0,1 0,-1-1,1 1,1-1,-1 1,0-1,1 1,0-1,0 0,1 0,-1 0,1 0,0 0,0 0,0-1,0 1,1-1,-1 0,1 0,0 0,0-1,0 1,1-1,7-2,1-1,-1 0,1-1,-1-1,0 0,0 0,0-1,0-1,-1 0,0-1,0 0,0 0,-1-1,1-1,-2 1,1-2,-1 1,-1-2,1 1,-2-1,1 0,3-7,59-75,-68 93,-1 0,1 0,-1-1,1 1,-1 0,1 1,-1-1,0 0,0 0,1 1,-1-1,0 0,0 1,0-1,-1 1,1 0,0-1,0 1,-1-1,1 1,-1 0,0 0,1-1,-1 1,0 0,0 0,0-1,0 1,0 0,-1 0,1-1,0 1,-1 0,0 0,1 1,-1 7,-1 0,2 1,0-1,0 1,0-1,2 1,-1-1,1 0,1 1,0-1,0 0,1 0,0-1,1 1,0-1,0 0,1 0,0-1,1 0,0 0,0 0,0-1,1 0,0-1,10 7,-9-10,0 0,0-1,1 0,-1 0,1-1,-1 0,1-1,0 0,-1-1,1 0,0 0,-1-1,0 0,1-1,-1 0,0 0,0-1,0 0,2-2,8-4,-1-1,0-1,-1-1,0 0,-1-2,0 1,-1-2,2-4,-4 5,-1 0,-1-1,0-1,-1 0,-1-1,-1 1,0-2,-1 1,-1-1,-1 0,0 0,-2 0,0-1,-1 0,-1-8,-1 25,0 0,0-1,-1 1,1 0,0-1,-1 1,0 0,0 0,0-1,0 1,-1 0,1 0,-1 0,0 1,1-1,-1 0,0 1,-1-1,1 1,0-1,-1 1,0 0,-1-1,-13 20,12-2</inkml:trace>
  <inkml:trace contextRef="#ctx0" brushRef="#br0" timeOffset="549.489">875 1020,'51'-40,"35"-81,-84 120,0-1,0 1,1 0,-1 0,0-1,1 2,-1-1,1 0,-1 0,1 1,0 0,-1-1,1 1,-1 0,1 0,0 0,-1 1,1-1,-1 1,1-1,-1 1,1 0,-1 0,1 0,-1 0,0 1,1-1,-1 0,0 1,0 0,0-1,0 1,0 0,-1 0,1 0,-1 1,38 20,-36-21,0-1,1 0,-1 0,0-1,0 1,1-1,-1 1,0-1,1 0,-1 0,0-1,1 1,-1-1,0 1,1-1,-1 0,0 0,0-1,0 1,0-1,0 1,0-1,-1 0,1 0,0 0,-1 0,0-1,1 1,-1-1,0 1,0-1,0 0,-1 0,1 0,-1 0,1 0,-1 0,0 0,0-1,-1 1,1 0,-1 0,1-1,-1 1,0-1,13-69,-8 54</inkml:trace>
  <inkml:trace contextRef="#ctx0" brushRef="#br0" timeOffset="887.04">1581 569,'43'-5,"29"-1,12-1,-4 2,-11 2,-12-4,-11-1,-8 2,-7 1,-7 2</inkml:trace>
  <inkml:trace contextRef="#ctx0" brushRef="#br0" timeOffset="1133.579">1665 851,'44'0,"32"-5,9-1,-5 0,-11-4,-14 0,-10 2,-8 2,-6 3,-9 0</inkml:trace>
  <inkml:trace contextRef="#ctx0" brushRef="#br0" timeOffset="3716.356">2343 146,'12'-16,"1"1,0 1,1 0,1 1,0 1,0 0,6-2,77-20,-95 33,-1 1,1 0,-1 0,0 0,1 0,-1 0,1 1,-1-1,1 1,-1-1,1 1,-1 0,0 0,0 0,1 0,-1 0,0 1,0-1,0 1,0-1,-1 1,1 0,0 0,-1 0,1 0,-1 0,1 0,-1 0,0 0,0 0,0 1,0-1,-1 0,1 1,0-1,-1 1,0-1,1 1,-1 0,-1 6,0 0,-1 0,0 1,0-1,-1 0,0-1,-1 1,0-1,0 1,-1-1,0 0,0 0,-1-1,0 0,-26 45,22-32,4-13,2 1,-1 0,1 0,0 1,0-1,1 1,1 0,-1 0,1 0,1 0,0 0,0 1,1-1,0 0,0 0,1 1,1 1,-1-8,0-1,0 1,1-1,-1 1,1-1,-1 0,1 1,0-1,0 0,0 0,0 0,0-1,1 1,-1 0,1-1,-1 0,1 1,-1-1,1 0,0 0,-1-1,1 1,0 0,0-1,-1 0,1 1,0-1,0 0,0-1,0 1,-1 0,1-1,2 0,2-1,0 1,-1-1,1-1,0 1,-1-1,0 0,0-1,0 0,0 1,0-2,-1 1,1-1,0-1,5-8</inkml:trace>
  <inkml:trace contextRef="#ctx0" brushRef="#br0" timeOffset="3955.223">2992 146,'-14'38,"-5"18,0 4,4-4,5-10</inkml:trace>
  <inkml:trace contextRef="#ctx0" brushRef="#br0" timeOffset="4199.671">3190 89,'-15'34,"-4"20,1 6,4-2,3-7,5-6,2-12</inkml:trace>
  <inkml:trace contextRef="#ctx0" brushRef="#br0" timeOffset="4501.199">2795 202,'56'-29,"-3"0,0 3,2 2,1 3,40-10,-92 29,1 0,0 1,-1-1,1 1,0 0,0 1,0-1,0 1,0 0,0 0,0 1,0-1,0 1,-1 0,1 1,0-1,0 1,-1 0,1 0,-1 0,0 1,1-1,-1 1,0 0,-1 0,1 1,2 2,19 43,-21-41,-1 1,1-1,0 0,1-1,0 1,0-1,1 0,-1 0,1 0,6 3,-10-8,1 0,0-1,0 0,0 0,0 0,0 0,0 0,0-1,0 1,0-1,0 0,0 0,1 0,-1 0,0 0,0-1,0 0,0 1,0-1,0 0,0-1,20-7</inkml:trace>
  <inkml:trace contextRef="#ctx0" brushRef="#br0" timeOffset="4884.056">2399 710,'39'-5,"36"-6,15-2,7-2,-4-5,-3 2,-7-1,-8 3,-3-2,-3 4,-5 3,-3-1,-2 2,-7 2,-7 3,-7 2,-4 2,-9 0</inkml:trace>
  <inkml:trace contextRef="#ctx0" brushRef="#br0" timeOffset="5403.389">2936 879,'-24'48,"2"-8,2 0,2 2,2 0,1 0,-5 32,19-71,1 1,-1 0,1-1,0 1,0 0,0 0,1-1,-1 1,1-1,0 1,0 0,0-1,1 1,-1-1,1 0,0 0,0 1,0-1,0 0,0 0,1-1,-1 1,1 0,0-1,0 0,0 0,0 0,0 0,0 0,1 0,-1-1,0 0,1 1,0-1,-1 0,1-1,-1 1,1-1,0 0,0 0,-1 0,1 0,0 0,-1-1,4 0,1 0,1 0,0-1,0 0,-1 0,1-1,-1 0,0-1,0 1,0-1,0-1,-1 0,1 0,5-6,1-3</inkml:trace>
  <inkml:trace contextRef="#ctx0" brushRef="#br0" timeOffset="5833.592">2710 993,'16'-18,"1"1,1 1,0 1,2 1,-1 0,2 2,-1 0,10-2,-26 12,0 1,0 0,0 0,0 1,0-1,0 1,0 0,0 0,0 0,1 1,-1-1,0 1,0 0,0 0,0 1,0-1,-1 1,1 0,0 0,-1 0,1 0,-1 1,0-1,0 1,0 0,0 0,0 0,0 1,17 13,-15-14,0 0,-1 0,1-1,1 1,-1-1,0 0,0-1,1 1,-1-1,1 0,-1-1,1 1,0-1,-1 0,1-1,-1 1,1-1,-1 0,1 0,2-2,16-3</inkml:trace>
  <inkml:trace contextRef="#ctx0" brushRef="#br0" timeOffset="6387.458">3219 1246,'-36'46,"72"-70,56-51,-89 75,0-1,0 0,0 1,0-1,0 1,0 0,0 0,0 0,0 1,0-1,-1 1,1-1,0 1,0 0,0 0,-1 0,1 1,0-1,-1 1,1-1,-1 1,0 0,1 0,-1 0,1 1,33 18,-32-19,1-1,-1 0,1-1,-1 1,1-1,0 1,-1-1,1-1,0 1,-1-1,1 0,-1 0,1 0,-1 0,1-1,-1 0,0 0,0 0,0 0,0-1,0 0,0 0,-1 0,1 0,-1 0,0-1,0 1,0-1,0 0,-1 0,0 0,1 0,-2 0,1-1,0 1,-1 0,0-1,0 0,0 1,0-1,-1-2,2-17</inkml:trace>
</inkml:ink>
</file>

<file path=ppt/ink/ink6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2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1,'-4'5,"-8"1,5 0,2-1</inkml:trace>
</inkml:ink>
</file>

<file path=ppt/ink/ink6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7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1 339,'24'0,"13"0,4 0,1 0,-2 0,-4 0,-2 0,-8 0</inkml:trace>
  <inkml:trace contextRef="#ctx0" brushRef="#br0" timeOffset="266.042">57 481,'29'5,"24"1,7 0,-1-1,-6-2,-12-1</inkml:trace>
  <inkml:trace contextRef="#ctx0" brushRef="#br0" timeOffset="1205.371">848 29,'-11'165,"-25"67,3-97,29-132,2-5</inkml:trace>
  <inkml:trace contextRef="#ctx0" brushRef="#br0" timeOffset="1485.377">594 1,'43'0,"43"0,12 0,-1 0,-8 0,-14 0,-15 0,-13 0,-9 0,-7 0,-9 5,-12 1,-13 5,-6 0</inkml:trace>
  <inkml:trace contextRef="#ctx0" brushRef="#br0" timeOffset="1738.101">509 622,'33'-5,"46"-2,13 1,1 1,-11 1,-14 2,-14 1,-12 1,-7 0,-6 0,-7 0</inkml:trace>
  <inkml:trace contextRef="#ctx0" brushRef="#br0" timeOffset="2605.214">1469 396,'-208'272,"199"-257,18-24,4-3,193-159,-145 131,-38 24,0 1,2 0,0 2,0 1,1 1,10-2,-34 12,0 0,0 1,-1 0,1-1,0 1,0 0,0 0,0 0,0 0,-1 0,1 0,0 1,0-1,0 0,-1 1,1 0,0-1,0 1,-1 0,1 0,-1 0,1 0,-1 0,1 0,-1 1,0-1,1 0,-1 1,0-1,0 1,0-1,0 1,0 0,0-1,-1 1,1 0,-1 0,1-1,-1 1,1 0,-1 0,0 0,2 91,-3-74,-8 121,7-139,1 0,-1 1,1-1,-1 0,0 0,0 0,0-1,1 1,-1 0,0-1,0 1,0-1,0 1,0-1,0 0,0 0,0 0,0 0,0 0,0-1,0 1,0-1,0 1,0-1,0 1,1-1,-1 0,0 0,0 0,1 0,-1 0,0-1,1 1,0 0,-1-1,1 1,0-1,-1 1,1-1,0 0,0 0,0 1,1-1,-10-6,-5-5,0 1,-1 1,0 0,-1 1,0 0,-1 2,0 0,0 1,0 0,-1 2,0 0,-1 2,-6-1,-1 3,3 1</inkml:trace>
  <inkml:trace contextRef="#ctx0" brushRef="#br0" timeOffset="3633.443">2316 29,'-35'20,"0"2,2 1,1 1,1 2,1 2,0 3,15-18,1 1,0 1,2 0,0 0,0 2,2-1,0 2,0-1,2 1,1 1,0-1,-3 16,9-26,0-1,1 1,1-1,-1 1,1-1,0 0,1 0,0 1,0-1,0 0,1 0,0-1,0 1,1 0,0-1,0 0,1 0,-1 0,1-1,0 0,1 1,-1-2,1 1,0-1,1 0,-1 0,1 0,-1-1,1 0,0-1,0 1,7 0,14 1,0-1,1-2,-1-1,0-1,1-1,-1-1,0-2,0-1,-1-1,1-2,-2 0,1-2,-1-1,-1-1,0-1,-1-1,-1-1,0-1,16-16,-24 19,0-1,0 0,-2-1,0 0,0-1,-2-1,0 0,2-6,-9 15,-1 0,1 0,-2 0,1 0,-1 0,-1 0,0 0,0-1,-1 1,0-1,0 1,-1 0,-1-1,1 1,-2 0,1 0,-1 0,0 0,-4-6,3 8,0 0,-1-1,0 1,0 1,-1-1,1 1,-1 0,-1 0,1 1,-1 0,0 0,0 0,-1 1,1 0,-1 1,0-1,0 1,0 1,-1 0,1 0,0 1,-1 0,1 0,-2 1,-12-1,0 1,1 2,-1 0,1 1,0 2,0 0,0 1,-19 8,2 2</inkml:trace>
  <inkml:trace contextRef="#ctx0" brushRef="#br0" timeOffset="3972.16">2005 368,'24'-6,"27"-8,1 2,0 2,0 3,0 2,5 2,-42 4,0 2,0 0,0 0,-1 1,1 1,-1 1,0 0,0 1,-1 0,69 28,-57-27,-18-5,0 0,0 0,0-1,1 1,-1-2,1 1,0-1,-1 0,1-1,0 0,0 0,-1 0,1-1,0 0,-1-1,1 0,2-1,8-8</inkml:trace>
</inkml:ink>
</file>

<file path=ppt/ink/ink6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5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1 452,'9'0,"13"0,8 0,3 0,1 0,-1 0,0 0,-2 0,-1 0,-1 0,0 0,-1 0,0 0,-10 0,-8 0</inkml:trace>
  <inkml:trace contextRef="#ctx0" brushRef="#br0" timeOffset="486.917">649 1,'-1'255,"-53"-1,40-198,8-32</inkml:trace>
  <inkml:trace contextRef="#ctx0" brushRef="#br0" timeOffset="936.829">932 170,'-294'186,"293"-186,0 0,0 1,-1-1,1 0,0 0,0 0,0 1,0-1,0 1,-1-1,1 1,0-1,0 1,0 0,0-1,0 1,1 0,-1 0,0-1,0 1,0 0,1 0,-1 0,0 0,1 0,-1 0,1 1,-1-1,1 0,0 0,-1 0,1 0,0 1,0-1,0 0,0 0,0 0,0 1,0-1,0 0,0 0,1 0,-1 0,0 1,1-1,-1 0,1 0,0 0,-1 0,1 0,0 0,-1 0,1 0,0-1,0 1,0 0,0 0,0 0,71 32,-57-27,-1 0,1 1,-1 1,0 0,-1 0,0 2,12 10,-6-1,-2-4</inkml:trace>
  <inkml:trace contextRef="#ctx0" brushRef="#br0" timeOffset="1564.359">1186 226,'-32'45,"20"-30,0 1,1 1,1 0,0 1,1 0,1 0,1 0,0 4,6-19,1-1,-1 1,1-1,0 1,0 0,0-1,0 1,0 0,0-1,1 1,-1 0,1-1,0 1,0-1,0 1,0-1,0 0,0 1,1-1,-1 0,1 0,0 0,-1 0,1 0,0 0,0 0,0-1,0 1,1-1,-1 0,0 1,1-1,-1 0,1 0,-1 0,1-1,-1 1,1-1,0 1,-1-1,1 0,0 0,-1 0,1 0,-1-1,1 1,0-1,-1 1,3-2,10-2,-1-1,0 0,0-1,0 0,0-1,-1-1,-1 0,1-1,-1 0,-1-1,0 0,0-1,-1 0,0-1,7-12,21-18,-37 41,-1 1,0 0,1-1,-1 1,0-1,1 1,-1 0,1-1,-1 1,1 0,-1 0,1-1,-1 1,1 0,-1 0,1 0,-1 0,1 0,0 0,-1 0,1 0,-1 0,1 0,-1 0,1 0,-1 0,1 0,-1 0,1 0,-1 1,1-1,-1 0,1 0,-1 1,1-1,-1 0,1 1,-1-1,0 0,1 1,-1-1,1 1,-1-1,0 1,0-1,1 1,-1-1,0 1,0-1,0 1,1-1,-1 1,0-1,0 1,0-1,0 1,0-1,0 1,0 0,0-1,0 1,0-1,-1 1,1-1,0 1,0-1,0 1,-1-1,1 1,1 51,-1-46,-2 341,2-338,0 0,-1 0,0 0,-1 0,1 0,-2 0,1 0,-1-1,-1 1,1-1,-1 0,-1 0,0 0,0-1,0 0,-1 0,0 0,0 0,-1-1,0 0,0 0,0-1,-1 0,1-1,-1 1,0-1,-1-1,0 1,7-2,-1 0,1 0,-1-1,0 1,1-1,-1 1,0-1,0 0,0 0,0 0,0 0,0-1,0 1,0-1,0 0,0 0,0 0,0 0,0 0,0-1,0 1,0-1,0 0,0 0,0 0,0 0,0-1,1 1,-1-1,0 0,1 1,0-1,-1 0,1-1,0 1,0 0,0 0,0-1,0 0,1 1,-1-1,1 0,0 1,0-1,-1-2,4-10,0 0,2 0,-1 1,2-1,0 1,0 0,2 0,0 1,0 0,1 0,0 1,1 0,1 0,0 1,1 0,3-7,87-100,-85 105</inkml:trace>
</inkml:ink>
</file>

<file path=ppt/ink/ink6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227 216,'-18'404,"-16"-156,28-172,6-65</inkml:trace>
  <inkml:trace contextRef="#ctx0" brushRef="#br0" timeOffset="469.344">0 187,'114'-13,"-1"5,106 7,-113 22,-103-20,-1 0,1-1,-1 2,0-1,0 0,0 0,0 1,0-1,0 1,0 0,0 0,0-1,-1 1,1 0,-1 0,1 1,-1-1,0 0,0 0,0 1,0-1,0 0,-1 1,1-1,-1 1,1-1,-1 1,0-1,0 1,0-1,0 1,-1 0,1-1,-1 0,1 1,-1-1,0 1,0-1,0 0,0 1,-11 19,0-1,-2 0,0-1,-2 0,0-1,-1-1,0-1,-9 6,-73 83,97-104,0 0,0 0,0-1,1 1,-1 0,1 1,-1-1,1 0,0 0,0 0,0 1,0-1,0 1,1-1,-1 1,1-1,-1 1,1-1,0 1,0-1,0 1,0-1,1 1,-1 0,1-1,0 0,-1 1,1-1,0 1,0-1,0 0,1 0,-1 1,1-1,-1 0,1 0,0-1,-1 1,1 0,0 0,0-1,0 1,1-1,-1 0,0 0,0 1,2-1,64 17,-58-17,0 1,0 0,0 0,0 1,-1 1,1-1,-1 2,0-1,0 1,0 1,0 0,-7-4,-1 0,1 0,-1 0,1 0,-1 0,0 1,0-1,0 0,0 0,-1 1,1-1,0 1,-1-1,0 1,0-1,1 1,-1-1,-1 1,1-1,0 1,-1-1,1 0,-1 1,0-1,0 1,0-1,0 0,0 0,0 0,0 0,-1 0,1 0,-2 1,-57 63,22-33,-1-2,-1-1,-1-2,-2-2,-13 4,16-17,40-13,-1 1,0-1,1 0,-1 0,1 0,-1 0,0 1,1-1,-1 0,0 0,1 0,-1 0,0 0,1-1,-1 1,1 0,-1 0,0 0,1 0,-1-1,1 1,-1 0,0-1,1 1,-1 0,1-1,-1 1,1-1,0 1,-1 0,1-1,-1 1,1-1,0 0,-1 1,1-1,0 1,-1-1,1 1,0-1,0 0,0 1,0-1,0 0,0 1,0-1,0 0,0 1,0-1,0 1,0-1,0 0,0 1,0-1,1 0,-1 1,0-1,0 1,1-1,8-16,5 2</inkml:trace>
  <inkml:trace contextRef="#ctx0" brushRef="#br0" timeOffset="1097.64">734 751,'9'8,"1"-1,-1 0,1-1,0 0,1 0,-1-1,1 0,0-1,0-1,1 0,-1 0,1-1,-1 0,1-1,0-1,0 0,-1 0,1-1,0 0,-1-1,1-1,-1 0,1 0,-1-1,0-1,-1 0,3-1,10-10,-1 0,-2-1,1-1,-2-1,0-1,10-15,-29 35,0 1,-1-1,1 1,0-1,0 1,0-1,0 1,0-1,0 1,0-1,0 1,0-1,0 1,0-1,0 1,0-1,0 1,0-1,0 1,0-1,1 0,-1 1,0-1,0 1,1-1,-1 1,0-1,1 0,-1 1,0-1,1 0,-1 1,0-1,1 0,-1 1,1-1,-1 0,1 0,-1 1,1-1,-1 0,1 0,-1 0,1 0,-1 0,1 0,-1 0,1 0,-1 0,1 0,-1 0,1 0,-1 0,1 0,-1 0,0-1,1 1,-1 0,1 0,-1-1,1 1,-1 0,1 0,-1-1,0 1,1 0,-1-1,1 0,-1 54,0-47,-1 0,1 0,0-1,0 1,0-1,0 1,1 0,0-1,0 1,1-1,0 0,0 1,0-1,0 0,1 0,0 0,0 0,0-1,0 1,1-1,0 0,0 0,0 0,0-1,1 1,0-1,-1 0,1 0,0-1,0 1,1-1,-1 0,0-1,1 1,2-1,6-1,-1-1,1-1,-1-1,0 0,0 0,0-2,0 1,-1-2,0 1,0-2,0 0,-1 0,0-1,0 0,-1-1,0 0,0-1,-1 0,-1 0,7-10,16-19,-1-2,-2-1,-2-1,-2-1,-2-1,-1-1,-3-1,-2-1,-2 0,-2-1,-2-1,2-43,-12 87,1 2,0-1,-1 0,1 0,-1 0,0 0,-1 0,1 1,-1-1,0 0,0 0,-1 1,1-1,-1 0,0 1,0 0,-2-3,2 6,0 1,0 0,0-1,-1 1,1 0,0 0,0 0,0 0,0 1,0-1,0 0,0 1,0 0,0-1,0 1,0 0,0 0,0 0,1 0,-1 0,0 1,1-1,-1 0,1 1,-1-1,1 1,-1 0,1-1,0 1,0 0,0 0,0 0,0 0,1 0,-1 0,1 0,-1 0,0 2,-16 31,2 2,1 0,2 0,1 1,2 0,2 1,2 0,1 0,2 1,2 26,4-35,1-1,2 0,0-1,2 0,2 0,0-1,4 3,0-3,-18-33,-42-56,30 41</inkml:trace>
  <inkml:trace contextRef="#ctx0" brushRef="#br0" timeOffset="1354.34">1384 244,'43'0,"38"0,16 0,-1 0,-5 0,-15 0,-10 0,-11-5,-11-1,-7 0,-11 1</inkml:trace>
</inkml:ink>
</file>

<file path=ppt/ink/ink6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50,'-10'44,"3"0,1 1,2 0,2 31,29 10,-27-85,1 1,0 0,1 0,-1-1,0 1,0-1,1 1,-1-1,1 1,-1-1,1 0,-1 0,1 0,0 0,0 0,0 0,-1 0,1-1,0 1,0-1,0 1,0-1,0 0,0 0,0 1,0-2,0 1,0 0,0 0,0 0,0-1,0 1,0-1,0 0,0 0,-1 0,1 1,0-1,0-1,-1 1,1 0,-1 0,10-9,-2-1,1 0,-2 0,1-1,-2 0,1 0,-2-1,0 0,0 0,3-12,-8 22,100-236,-86 219,-7 30,-7 42,-1-44,9 190,35 157,-33-252,-5 70,-8-159,0-1,-1 0,-1 0,0 0,-1-1,0 0,-1 1,-4 6,7-16,1 1,-1-1,1 0,-1 1,0-1,0 0,-1-1,1 1,0-1,-1 1,0-1,0 0,1 0,-1-1,0 1,0-1,-1 0,1 0,0 0,0 0,0-1,-1 0,1 0,0 0,-1 0,1-1,0 1,-3-2,2 0,0 1,1-1,-1 0,1-1,-1 1,1-1,0 0,0 0,0 0,0-1,1 1,-1-1,1 0,0 0,0 0,1 0,-1 0,1-1,0 1,0-1,0 0,0 0,1 1,0-1,0-4,-11-130,12 133,1-16,1-1,1 1,1 0,0 0,2 0,1 1,2-4,1-2</inkml:trace>
</inkml:ink>
</file>

<file path=ppt/ink/ink6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1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1806 0,'0'0</inkml:trace>
  <inkml:trace contextRef="#ctx0" brushRef="#br0" timeOffset="-3687.748">0 621,'34'-9,"15"-4,5 1,-2 2,-6 3,-5 2,-10 3</inkml:trace>
  <inkml:trace contextRef="#ctx0" brushRef="#br0" timeOffset="-3439.224">0 846,'39'-9,"26"-9,8 0,-5 2,-13-1,-11 3,-14 4</inkml:trace>
  <inkml:trace contextRef="#ctx0" brushRef="#br0" timeOffset="-3038.247">818 141,'-3'37,"-1"0,-2-1,-2 0,-1 0,-2 0,-2-1,-9 18,-60 125,81-175,-1 0,1 0,0 0,0 1,1-1,-1 0,1 1,0-1,-1 0,1 1,1-1,-1 0,1 1,-1-1,1 0,0 1,0-1,0 0,0 0,1 0,-1 0,1 0,0 0,0 0,0-1,0 1,1-1,-1 1,1-1,-1 0,1 0,0 0,0 0,-1-1,2 1,-1-1,0 0,0 1,0-1,0-1,1 1,-1 0,0-1,3 0,141-25,-78 3,-50 16</inkml:trace>
  <inkml:trace contextRef="#ctx0" brushRef="#br0" timeOffset="-417.223">1468 424,'-39'0,"1"2,-1 2,1 1,0 2,0 2,-16 17,53-25,0 0,0-1,0 1,0 0,0 0,0-1,1 1,-1 0,0 0,1 0,-1 0,1 0,-1 0,1 0,-1 0,1 1,0-1,0 0,-1 0,1 0,0 0,0 0,0 1,0-1,0 0,0 0,1 0,-1 0,0 0,0 0,1 0,-1 1,1-1,-1 0,1 0,0 0,-1 0,1-1,0 1,-1 0,1 0,0 0,0-1,0 1,0 0,0-1,1 1,102 44,-96-43,0-1,1 1,-2 0,1 1,0 0,0 0,-1 1,0 0,0 0,0 0,0 1,-1 0,1 1,-1-1,-1 1,1 1,-1-1,1 3,-4-7,-1 1,0-1,0 1,0 0,-1 0,1 0,-1-1,1 1,-1 0,0 0,0 0,0 0,-1 0,1-1,-1 1,1 0,-1 0,0-1,0 1,0 0,-1-1,1 1,0-1,-1 1,0-1,1 0,-1 0,0 0,0 0,-1 0,1 0,0 0,-1-1,0 1,-90 43,84-42,-1-1,1 0,0 0,0-1,-1 0,1-1,-1 0,1 0,-1-1,-8-1,18 1,-1 1,0-1,0 1,0-1,1 0,-1 1,0-1,1 1,-1-1,1 0,-1 0,1 1,-1-1,1 0,-1 0,1 0,0 0,-1 0,1 1,0-1,0 0,-1 0,1 0,0 0,0 0,0 0,0 0,1 0,-1 0,0 0,0 1,0-1,1 0,-1 0,0 0,1 0,-1 0,1 1,-1-1,1 0,0 0,-1 1,1-1,0 0,-1 1,1-1,0 1,0-1,-1 1,1-1,0 1,0-1,0 1,0 0,-1 0,1-1,1 1,2-4,10-10</inkml:trace>
  <inkml:trace contextRef="#ctx0" brushRef="#br0" timeOffset="-169.247">1835 508,'-19'39,"-12"16,5 0,7-14,6-19,6-14</inkml:trace>
  <inkml:trace contextRef="#ctx0" brushRef="#br0" timeOffset="316.712">1948 762,'134'-221,"-134"219,0 1,0 0,0-1,1 1,-1 0,0 0,1-1,-1 1,1 0,-1 0,1 0,-1 0,1-1,0 1,-1 0,1 0,0 0,0 0,0 1,0-1,0 0,0 0,0 0,0 1,0-1,1 1,-1-1,0 1,0-1,0 1,1 0,-1-1,0 1,0 0,1 0,-1 0,0 0,1 0,-1 0,0 0,0 1,1-1,-1 0,0 1,0-1,1 1,-1-1,0 1,0 0,0-1,0 1,0 0,0 0,0 0,0 0,0 0,-1 0,1 0,0 0,0 0,-1 0,1 1,13 62,-14-57,0 0,1-1,0 1,0-1,1 1,0-1,0 1,0-1,1 0,0 0,0 0,1 0,-1-1,1 1,0-1,1 0,-1 0,1 0,0-1,0 0,1 1,-2-3,-1-1,1 1,-1-1,1 1,0-1,-1 0,1-1,0 1,0-1,0 1,-1-1,1 0,0-1,0 1,0-1,0 1,-1-1,1 0,0-1,-1 1,1 0,-1-1,1 0,-1 0,0 0,0 0,0-1,0 1,0-1,0 0,-1 0,1 0,-1 0,2-2,3-6,1 1,-2-1,1 0,-1-1,-1 0,0 0,-1 0,0 0,-1-1,0 0,0-12,-2 2</inkml:trace>
  <inkml:trace contextRef="#ctx0" brushRef="#br0" timeOffset="679.661">2963 198,'-29'26,"0"1,2 1,1 2,1 1,2 0,1 2,-16 34,34-61,1 1,-1 0,2 0,-1 0,1 0,0 1,1-1,-1 0,2 1,-1 0,1-1,0 1,0-1,1 1,0-1,1 1,-1-1,1 0,1 0,-1 1,1-2,1 1,-1 0,1-1,0 1,1-1,-1 0,1 0,1-1,-1 0,1 0,0 0,0 0,0-1,0 0,1 0,1 0,5 1,1-1,-1 0,1 0,-1-2,1 0,0 0,0-1,0-1,0 0,0-1,0-1,0 0,0-1,-1 0,1-1,-1 0,0-1,0-1,0 0,-1-1,0 0,-1-1,1 0,-1-1,-1 0,0-1,0 0,3-5,-8 5,0 0,-1-1,0 1,0-1,-1 0,-1 0,0 0,0 0,-1 0,-1 0,0 0,0 0,-1-1,-1 1,0 0,0 0,-1 1,0-1,-1 0,0 1,-1 0,0 0,0 0,-1 1,-1-1,0 2,0-1,0 1,-1 0,-4-3,0 4,-1 0,-1 1,1 1,-1 0,0 1,0 0,0 1,-1 1,1 0,-1 1,1 0,-1 1,1 1,-1 1,1 0,-1 0,-4 3,-19 1</inkml:trace>
  <inkml:trace contextRef="#ctx0" brushRef="#br0" timeOffset="895.72">2540 565,'419'-111,"-413"109,0 1,0 1,1-1,-1 1,0 0,0 1,1 0,-1 0,0 0,0 0,0 1,0 0,0 0,-1 1,1 0,0 0,-1 0,0 1,2 1,-1-1,0-1,1 1,0-1,-1 0,1-1,0 0,0 0,1 0,-1-1,0 0,0 0,1-1,-1 0,0-1,1 1,-1-1,6-2,5-3</inkml:trace>
  <inkml:trace contextRef="#ctx0" brushRef="#br0" timeOffset="2612.332">1806 57,'5'-5,"1"3,1-2,-2-2</inkml:trace>
</inkml:ink>
</file>

<file path=ppt/ink/ink6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9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1 198,'38'0,"37"0,11 0,-1 0,-9 0,-13 0,-12-5,-11-1,-6 0,-5 1,-2 1,-1 2,-5-4,-2-1,-3 1</inkml:trace>
  <inkml:trace contextRef="#ctx0" brushRef="#br0" timeOffset="280.437">85 367,'24'5,"27"1,10 0,4-1,-4-2,-8-5,-8-3,-7-1,-5 1,-4 2,-1 0,-1 2,-5-5,-2 0,1 0,-3 1</inkml:trace>
  <inkml:trace contextRef="#ctx0" brushRef="#br0" timeOffset="832.314">452 0,'103'38,"-88"-31,-1 0,0 0,0 2,-1 0,0 0,0 1,-1 1,-1 0,0 0,0 1,-1 1,5 9,-13-16,0 0,0 0,-1 1,0-1,-1 1,1-1,-1 0,-1 1,1-1,-1 1,0-1,0 0,-1 1,0-1,0 0,0 0,-1 0,0-1,0 1,-3 3,-83 101,61-86,-2-1,-1-2,-1 0,-28 12,6-3,36-19</inkml:trace>
</inkml:ink>
</file>

<file path=ppt/ink/ink6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253 531,'-49'17,"31"-13,1 1,1 2,-1-1,1 2,0 0,1 1,0 0,0 1,-11 11,25-20,1-1,-1 1,0 0,0 0,0 0,1 0,-1 0,0 0,1 0,-1 0,1 0,0 0,-1 0,1 0,0 0,-1 0,1 0,0 0,0 1,0-1,0 0,0 0,0 0,0 0,0 0,1 1,-1-1,0 0,1 0,-1 0,1 0,-1 0,1 0,0 0,-1 0,1 0,0 0,0-1,-1 1,1 0,0 0,0-1,0 1,0 0,0-1,0 1,0-1,0 1,0-1,0 0,1 1,58 16,18-14,-65-4,0 1,0 0,0 0,0 1,-1 1,1 1,0-1,-1 2,1 0,-1 0,0 1,0 1,2 2,-11-7,-1 1,1 0,-1 0,1 0,-1 1,0-1,0 1,0-1,0 1,-1-1,1 1,-1 0,1 0,-1 0,0 0,0 0,0 0,-1 0,1 0,-1 0,0 1,0-1,0 0,0 0,0 0,-1 0,1 1,-1-1,0 0,0 0,0 0,0 0,-1-1,1 1,-1 0,1 0,-1-1,0 1,0-1,-1 0,-98 84,82-75,1-1,-1-1,0-1,-1 0,0-2,0 0,-1-1,0-1,0-1,0-1,19-1,0-1,0 0,0 0,0 0,0 0,0 0,0-1,0 1,0-1,0 1,0-1,1 1,-1-1,0 0,0 0,1 0,-1 0,1 0,-1-1,1 1,-1 0,1-1,0 1,-1-1,1 1,0-1,0 0,0 1,0-1,1 0,-1 0,0 0,1 1,-1-1,1 0,0 0,0 0,-1 0,1 0,0 0,1 0,-1 0,0 0,1 0,-1 0,1 0,-1 1,1-1,0 0,0 0,0 1,0-1,0 0,0 1,0-1,1 0,14-19,2 2</inkml:trace>
  <inkml:trace contextRef="#ctx0" brushRef="#br0" timeOffset="546.481">536 982,'10'-33,"2"1,1 0,2 1,1 0,1 1,2 1,1 1,1 1,1 0,1 2,14-11,-30 30,0 1,0-1,0 1,1 1,0 0,0 0,0 0,0 1,1 0,-1 1,1-1,6 1,-12 3,-1 1,1-1,-1 1,0 0,1 0,-1 0,0 0,0 0,-1 1,1-1,0 1,-1-1,1 1,-1 0,0-1,0 1,0 0,0 0,0 0,-1-1,1 1,-1 0,0 0,0 0,0 0,0 0,-1 0,1 0,-1 0,1 0,-1 0,0-1,0 1,-1 0,1 0,-1 0,-15 49,-4 39,21-90,0 0,0 0,0 0,0 0,1 0,-1 0,0 0,1 0,-1 0,0 0,1 0,-1 0,1 0,0-1,-1 1,1 0,0 0,-1-1,1 1,0 0,0-1,0 1,0 0,-1-1,1 1,0-1,0 0,0 1,0-1,0 0,0 0,0 1,0-1,0 0,0 0,0 0,0 0,0 0,0 0,0-1,0 1,0 0,0-1,0 1,0 0,1-1,51-25,-41 19,297-202,-308 208,0-1,0 1,0 0,0 0,0 0,0 0,0 0,0 1,0-1,0 0,0 0,1 1,-1-1,0 1,0-1,1 1,-1-1,0 1,1 0,-1 0,0-1,1 1,-1 0,1 0,-1 1,0-1,1 0,-1 0,0 1,1-1,-1 1,0-1,1 1,-1-1,0 1,0 0,0 0,0-1,1 1,-1 0,0 0,-1 0,1 0,0 0,0 0,0 1,-1-1,1 0,0 1,-1 6,0 1,-1 0,0 0,0-1,-1 1,0-1,-1 1,1-1,-2 0,1 0,-4 5,-9 28,8-21,6-17,0 0,0 0,0 1,0-1,1 1,0 0,0-1,0 1,0 0,1 0,-1 0,1-1,0 1,0 0,0 0,1 0,-1 0,1 0,0-1,8 5</inkml:trace>
  <inkml:trace contextRef="#ctx0" brushRef="#br0" timeOffset="1382.216">1721 615,'-25'11,"1"1,0 2,2 0,-1 1,2 2,0 0,1 1,1 1,0 1,0 2,17-20,1-1,-1 0,1 1,0-1,0 1,0 0,0-1,0 1,0 0,0 0,0-1,1 1,-1 0,1 0,-1 0,1 0,0 0,0 0,0 0,0 0,0 0,0 0,0 0,1 0,-1 0,1 0,-1-1,1 1,0 0,0 0,0 0,0-1,0 1,0 0,0-1,0 1,1-1,-1 0,1 1,-1-1,1 0,-1 0,1 0,0 0,0 0,0 0,-1 0,1-1,0 1,0-1,0 1,1-1,6 1,0 0,0 0,-1-1,1-1,0 1,0-2,-1 1,1-1,-1 0,1-1,-1 0,0 0,0-1,0 0,0 0,-1-1,2-1,113-100,-118 103,56-53,-59 57,0-1,1 0,-1 1,0-1,0 1,1-1,-1 1,0 0,0-1,0 1,0 0,0 0,0 0,0 0,0 0,0 0,0 0,-1 0,1 0,0 0,-1 0,1 0,-1 1,1-1,-1 0,0 0,1 1,-1-1,0 0,0 1,0-1,0 0,0 1,0-1,0 0,0 1,-1-1,1 1,1 7,0-3,0 0,0 0,1-1,0 1,0 0,0-1,1 0,-1 1,1-1,1 0,-1 0,1-1,-1 1,2-1,-1 1,0-1,1-1,-1 1,1-1,0 1,0-1,1-1,-1 1,1-1,-1 0,1 0,0-1,-1 1,1-1,0-1,0 1,0-1,0 0,0 0,0-1,1 0,16-6,1-2,-1 0,-1-2,0 0,0-2,-2 0,1-1,-2-1,0-1,0-1,-2-1,0 0,-1-1,6-10,25-23,-26 30,-2 0,-1-2,0 0,-2-1,-1 0,-1-1,-1-1,-1 0,-2-1,0 0,-2-1,-1 1,0-12,-6 38,0 0,0 0,0 0,-1 0,1 0,-1 0,1 0,-1 0,1 0,-1-1,0 1,0 0,0 0,-1 0,1-1,0 1,-1 0,1 0,-1 0,0 0,0 0,0 0,0 0,0 0,0 0,0 0,-1 1,1-1,-1 0,1 1,-1-1,0 1,1 0,-1-1,0 1,0 0,0 0,0 0,0 0,0 1,0-1,0 0,-1 1,1 0,0-1,0 1,0 0,-1 0,1 0,0 1,0-1,0 0,-1 1,-13 9,1 1,0 1,1 0,0 0,1 2,0 0,1 0,1 1,0 1,1 0,1 0,0 1,2 0,-1 1,6-15,-7 16,1 0,0 0,2 1,0 0,1 0,1 0,1 1,0 0,2-1,0 1,2 6,-1-21,1 0,0 0,0 0,0 0,1-1,0 1,0 0,0-1,1 1,0-1,0 0,0 0,0 0,1-1,0 1,0-1,0 0,1 0,-1 0,1 0,0-1,0 0,6 3,2-1,0 1,1-2,0 0,0-1,0 0,0-1,1-1,-1 0,6-1,6 1,-1-2,1-1,-1-1,0-2,0 0,0-1,0-2,-1-1,0 0,-1-2,0 0,4-5,1 2,-2-1,0-1,0-2,-2 0,0-1,-1-2,-1 0,-1-2,-1 0,-1-1,-2-1,0-1,-1 0,-2-1,0-1,-2 0,-2 0,0-1,-2-1,-1 0,1-16,-7 36,0 7,0 0,0 0,0 0,0-1,-1 1,1 0,-1-1,0 1,0 0,0-1,0 1,-1 0,1-1,-1 1,0 0,0 0,0-1,-1 1,1 0,-1 0,1 0,-1 1,0-1,0 0,0 1,-1-1,1 1,0 0,-1-1,0 1,0 0,1 1,-1-1,0 1,-1-1,-4 2,1 0,0 1,0 0,0 0,0 1,0 0,0 0,0 1,0 0,1 0,-1 1,1-1,0 1,0 1,1-1,-1 1,1 0,0 0,0 0,0 1,-3 6,-6 7,2 1,0 0,1 1,0 0,2 1,-1 5,2 1,0 0,2 1,2 0,0 0,2 0,1 0,1 0,2 0,1 0,2 6,-3-23,1 1,1-1,0 0,1 0,0 0,1-1,1 1,-1-1,2-1,-1 1,2-1,-1-1,1 0,1 0,-1 0,1-1,1-1,0 0,0 0,0-1,1-1,0 1,0-2,0 0,7 1,6 0</inkml:trace>
</inkml:ink>
</file>

<file path=ppt/ink/ink6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2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50 357,'386'-182,"-368"173,0-1,-1-1,0-1,0 0,-1-1,11-14,-6-19,-20 45,-1 0,0 0,0 0,1 0,-1 0,0-1,0 1,0 0,0 0,0 0,0 0,0 0,0 0,-1 0,1 0,0 0,0 0,-1 0,1 0,-1 0,1 0,-1 1,1-1,-1 0,0 0,1 0,-1 1,0-1,0 0,0 1,1-1,-1 0,0 1,0-1,0 1,0 0,0-1,0 1,0 0,0-1,0 1,0 0,0 0,0 0,0 0,-1 0,-3 2,0 0,0 0,0 0,1 1,-1 0,0 0,1 0,0 0,0 1,0 0,0-1,1 2,-1-1,1 0,0 1,0-1,1 1,-1 0,1 1,-25 47,2 2,3 1,2 1,3 0,2 1,3 1,2 0,3 1,2 0,4 0,1 0,4 0,9 49,-8-61,2-6,-2 0,-2 1,-2-1,-2 1,-1-1,-8 41,8-74,-1 1,0 0,0-1,0 1,-1-1,-1 0,0-1,0 1,0-1,-1 0,-1 0,1 0,-1-1,0 0,-1-1,0 1,0-1,0-1,-1 0,1 0,-1-1,0 0,-1 0,1-1,-1 0,0-1,1 0,-1 0,0-1,0 0,0-1,0 0,0-1,0 0,-6-2,12 2,-1-2,0 1,1 0,-1-1,1 0,0 0,0 0,0 0,0-1,1 0,-1 1,1-1,0-1,0 1,0 0,1-1,-1 1,1-1,0 0,1 0,-1 0,1 0,0 0,0 0,1 0,-1 0,1 0,0-1,0-10,1 0,1 0,0 0,1 0,0 1,1-1,1 1,4-9,17-25,2 1,2 2,2 0,2 3,2 0,1 3,10-7,10-13,65-55,-116 120,-7 6</inkml:trace>
  <inkml:trace contextRef="#ctx0" brushRef="#br0" timeOffset="301.33">953 724,'-28'18,"1"2,0 1,1 1,2 2,0 0,2 1,0 2,2 0,-7 13,25-38,0 0,0 1,0-1,0 1,0 0,0 0,1 0,-1-1,1 1,0 1,0-1,0 0,1 0,-1 0,0 0,1 1,0-1,0 0,0 0,0 1,1-1,-1 0,1 0,0 0,0 0,0 1,0-1,0-1,1 1,0 0,-1 0,1 0,0-1,0 1,0-1,1 0,-1 1,0-1,3 1,6 0,0-1,0 0,0-1,0 0,0 0,1-1,-1-1,0 0,0-1,0 0,0 0,0-1,-1-1,1 0,-1 0,0-1,0 0,0-1,-1 0,0-1,7-5,-6 3,0 1,-1-2,0 1,0-1,-1-1,0 0,-1 0,0 0,-1-1,5-11,-9 17,1 1,-2-1,1 0,0 0,-1 0,0 0,0 0,-1 0,0 0,0 0,0 0,-1 0,0 0,0 0,0 0,-1 0,0 0,0 1,-1-1,1 1,-1-1,0 1,-1 0,-2-3,3 3,-1 0,1 0,-1 1,-1-1,1 1,0 0,-1 0,0 0,0 1,0 0,0 0,-1 0,1 1,-1-1,0 1,0 1,1-1,-1 1,0 0,0 0,0 1,0 0,0 0,-1 0,1 1,0 0,0 0,1 0,-1 1,0 0,0 0,1 0,-1 1,1 0,0 0,0 0,0 1,0 0,1 0,-1 0,1 0,0 1,0-1,0 1,1 0,0 0,-2 5,-2 14</inkml:trace>
  <inkml:trace contextRef="#ctx0" brushRef="#br0" timeOffset="538.664">1207 1119,'-9'-24,"5"-32,10-12,2 2,6 7,5 9,4 12,2 9,-2 4,0 6,0 6,1 6,-3 9,-5 3</inkml:trace>
</inkml:ink>
</file>

<file path=ppt/ink/ink6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1,'10'4,"7"3,2 4,-8 0,-10-1,-11-3,-7-3,-2 4,3-5,4-3</inkml:trace>
</inkml:ink>
</file>

<file path=ppt/ink/ink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2:52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70 346,'53'0,"-1"-3,1-3,-1-1,0-3,0-3,-1-1,18-10,-44 12,0-2,-1-1,0-1,-1-1,-1 0,-1-2,4-5,-23 22,3-2,0 1,-1-1,0 0,0-1,0 1,0-1,-1 1,1-1,-1 0,-1 0,1 0,-1-1,0 1,0-1,0 1,-1-1,0 0,0 0,0 1,-1-1,0 0,0-3,0 8,0 0,-1 0,1 1,-1-1,1 0,0 1,-1-1,1 0,-1 1,0-1,1 0,-1 1,1-1,-1 1,0-1,1 1,-1-1,0 1,0 0,1-1,-1 1,0 0,0 0,0 0,0-1,1 1,-1 0,0 0,0 0,0 0,0 0,1 0,-1 1,0-1,0 0,0 0,1 1,-1-1,0 0,0 1,1-1,-1 1,0-1,1 1,-1-1,0 1,1-1,-1 1,1 0,-1-1,-31 35,12-1,1 0,2 2,2 0,1 0,1 2,2-1,2 1,0 12,-45 298,45-259,-3 0,-4-1,-4-1,-4-1,-24 56,38-118,-1-1,0 0,-2-1,-1-1,-1 0,0-1,-2-1,0 0,-8 5,18-19,0 0,0-1,-1 0,0 0,1-1,-1 0,0-1,0 0,-1 0,1 0,0-1,-1 0,1-1,-1 0,1 0,0-1,-1 0,1 0,0-1,0 0,0-1,0 0,0 0,0-1,-2-1,-8-7</inkml:trace>
  <inkml:trace contextRef="#ctx0" brushRef="#br0" timeOffset="280.55">13 1165,'37'-35,"2"3,2 1,0 2,2 1,1 3,1 1,1 3,47-15,-47 22,-9 6,-1-2,-1-2,0-1,-1-1,0-2,-1-2,-1-1,17-13,-24 16,-25 16,1 0,-1 0,1 0,-1 0,0 0,1 0,-1 0,1 0,-1 0,0 0,1 0,-1 0,1 0,-1 0,0 1,1-1,-1 0,0 0,1 0,-1 1,0-1,1 0,-1 0,0 1,1-1,-1 0,0 1,0-1,0 0,1 1,-1-1,0 0,0 1,0-1,0 1,1-1,-1 0,0 1,0-1,0 1,0-1,0 0,0 1,0-1,0 1,0-1,-1 0,1 1,0-1,0 0,0 1,0-1,0 1,-1-1,1 0,0 1,0-1,-1 0,1 0,0 1,0-1,-1 0,1 1,0-1,-1 0,1 0,-1 0,1 1,-13 30,9-23,0-1,1 1,0 0,0 0,1 0,0 0,0 1,1-1,0 0,1 1,-1-1,2 1,-1-1,1 1,5 10</inkml:trace>
  <inkml:trace contextRef="#ctx0" brushRef="#br0" timeOffset="2248.483">663 1447,'48'-18,"0"-2,-1-3,-2-1,0-2,-2-3,0-1,-3-2,8-10,-35 31,-1-1,-1-1,0 0,-1-1,-1 0,0 0,0-1,-2 0,0-1,0 1,-2-1,0-1,-1 1,0-1,-1-1,-3 15,1-1,-1 1,1 0,-1 0,0 0,0 0,0 0,-1 0,1 0,-1 0,0 0,0 0,0 0,0 0,0 0,-1 0,1 0,-1 1,0-1,0 1,1-1,-2 1,1 0,0 0,0 0,-1 0,1 0,-1 0,0 1,0-1,1 1,-1 0,0-1,0 1,0 1,0-1,0 0,0 1,0 0,-1-1,1 1,0 1,0-1,0 0,0 1,0-1,0 1,0 0,0 0,0 0,0 1,0-1,-3 3,-1 0,2 0,-1 1,1 0,-1 0,1 0,1 0,-1 1,1 0,0 0,0 0,1 0,-1 1,1-1,1 1,-1 0,1 0,1 0,-1 0,1 6,3-10,0 1,0-1,1 1,0-1,0 0,0 0,0 0,0 0,0-1,1 1,-1-1,1 0,0 0,0 0,0-1,0 1,0-1,0 0,0 0,0 0,0-1,0 1,1-1,-1 0,0 0,0-1,1 1,-1-1,0 0,0 0,1-1,5 2,109-21,-118 20,1 1,-1-1,1 1,0-1,-1 1,1 0,-1 0,1 0,0 0,-1 0,1 0,0 0,-1 0,1 1,-1-1,1 0,0 1,-1 0,1-1,-1 1,0 0,1 0,-1 0,1 0,-1 0,0 0,0 0,0 0,0 0,0 1,0-1,0 0,0 1,0-1,0 1,-1-1,1 1,-1-1,1 1,-1-1,0 1,1 0,-1-1,0 1,0 0,0-1,0 1,0 0,-1 0,-28 80,-12 10,40-89,1-1,-1 1,1-1,-1 1,1 0,0-1,0 1,0 0,0-1,1 1,-1-1,1 1,0 0,0-1,-1 1,2-1,-1 0,0 1,0-1,1 0,-1 0,1 0,0 0,0 0,-1 0,1 0,0 0,1-1,-1 1,0-1,0 0,1 1,-1-1,1 0,-1 0,1-1,12 4,0-1,0-1,1 0,-1-1,1-1,-1 0,0-1,1-1,-1-1,0 0,0 0,0-2,0 0,3-2,-1-2,1 0,-2-1,1-1,-2 0,1-1,-1-1,-1-1,-1 0,0 0,0-2,-2 1,0-1,-1-1,0 0,-2-1,0 1,3-11,-10 27,0-1,1 0,-1 0,0 0,0 0,0 0,-1 0,1 0,0 0,-1 0,1 0,-1 0,0 0,0 0,1 0,-1 0,-1-1,1 1,0 0,-1 0,1 0,-1 0,1 0,-1 0,0 0,0 0,0 0,0 0,0 0,0 1,-1-1,1 0,-1 1,1-1,-1 1,1 0,-1-1,0 1,0 0,0 0,0 0,0 0,0 0,0 1,0-1,0 0,0 1,0 0,0-1,-2 1,-8 5,0 0,0 0,0 2,1-1,0 1,1 1,-1 0,1 0,1 1,0 1,0-1,1 2,0-1,0 1,-1 3,4-5,-1 1,1 0,0 0,1 0,0 0,1 1,0-1,1 1,0 0,1 0,0 0,0 0,1 2,0-8,1-1,-1 1,1 0,0 0,0-1,0 1,0-1,1 1,0-1,0 1,0-1,0 0,1 0,0 0,-1 0,1-1,1 1,-1-1,1 0,-1 0,1 0,0 0,0 0,0-1,0 0,1 0,-1 0,0 0,1-1,0 0,1 1,16 1,-1 0,1-1,0-2,0 0,0-1,-1-1,1-1,-1-1,1-1,-1-1,6-3,142-90,41-78,-169 152,-63 31,0 2,1 1,0 0,1 2,0 0,1 1,0 1,1 1,1 1,0 0,0 1,2 1,0 0,1 1,-11 19,23-34,0 0,1-1,-1 1,0 0,1 0,0 0,0 0,-1 0,2 0,-1 0,0 1,1-1,-1 0,1 0,0 1,0-1,1 0,-1 0,0 1,1-1,0 0,0 0,0 0,0 0,0 0,1 0,0 0,-1 0,1-1,0 1,0 0,0-1,1 0,-1 1,0-1,1 0,0 0,-1-1,1 1,0 0,0-1,0 0,0 1,2-1,9-1,-1-2,0 0,0 0,0-1,-1 0,1-2,-1 1,0-1,0-1,0 0,-1-1,0 0,0-1,0 0,-1-1,0 0,14-9,219-196,-213 192,-30 22,0-1,0 1,1-1,-1 1,0 0,1-1,-1 1,0 0,1-1,-1 1,1 0,-1 0,1-1,-1 1,1 0,-1 0,0 0,1 0,-1-1,1 1,-1 0,1 0,-1 0,1 0,-1 0,1 0,-1 0,1 1,-1-1,1 0,-1 0,1 0,-1 0,1 1,-1-1,1 0,-1 0,0 1,1-1,-1 0,0 1,1-1,-1 0,0 1,1-1,-1 1,0-1,1 0,-1 1,0-1,0 1,0-1,0 1,1-1,-1 1,0-1,0 1,0-1,0 1,0-1,0 1,0-1,0 1,-1-1,1 1,0-1,0 1,-48 97,26-64,-1 8,2 2,2 0,1 1,3 1,-2 13,-21 74,17-68,3 0,4 1,-6 62,18-113,1-9,-1 0,2 0,-1 0,0 0,1 0,0 1,1-1,-1 0,1 0,0 0,1 0,-1 0,1-1,0 1,1 0,0-1,-1 1,2 0,0-6,-1 1,1-1,-1 0,1 0,-1 0,1 0,-1-1,0 1,1-1,-1 0,1 0,-1 0,0-1,0 1,0-1,0 1,0-1,0 0,0 0,0-1,-1 1,1-1,-1 1,0-1,0 0,0 0,0 1,0-2,1 0,4-7,1 0,-2 0,1-1,-2 0,1 0,-2 0,1-1,-2 1,0-1,1-5,-4 14,1 0,-1 0,0 0,0 0,0-1,-1 1,1 0,-1 0,0 0,0 0,0 0,-1 0,1 0,-1 1,0-1,0 0,-1 1,1-1,-1 1,1 0,-1 0,0 0,0 0,-1 1,1-1,0 1,-1 0,0-1,1 2,-1-1,0 0,0 1,-4-1,-185-21,193 23,0-1,-1 0,1 0,0 1,-1-1,1 0,0 0,0 1,0-1,0 0,0 0,0 0,0 0,0 1,0-1,0 0,0 0,1 1,-1-1,0 0,1 0,-1 1,0-1,1 0,-1 0,1 1,-1-1,1 1,-1-1,1 0,-1 1,1-1,0 1,-1-1,1 1,0 0,-1-1,1 1,0 0,0-1,0 1,-1 0,1 0,0 0,0 0,0-1,-1 1,1 0,0 1,0-1,0 0,-1 0,1 0,281-117,-267 110,0 0,0-1,0 0,-1-2,0 1,-1-2,0 0,-1 0,0-1,0-1,-2 0,1-1,4-9,-7 3</inkml:trace>
  <inkml:trace contextRef="#ctx0" brushRef="#br0" timeOffset="3664.625">2779 1080,'3'13,"0"0,1 0,0-1,1 0,1 0,-1 0,2 0,0-1,0 0,1-1,1 1,-1-1,2-1,-1 0,1 0,1-1,-1-1,2 1,-1-2,1 1,-1-2,12 5,-17-10,-1 1,1-1,-1 0,1 0,0-1,-1 0,1 0,-1 0,1 0,-1-1,0 0,0 0,0-1,0 1,0-1,0 0,0 0,-1-1,0 0,0 1,0-1,0 0,0-1,-1 1,0-1,0 0,0 0,0 0,0-3,4-7,-1 0,0 0,-2 0,0-1,0 0,-2 0,0 0,0 0,-2-11,4 35,0 0,1 0,0-1,0 0,0 1,1-2,0 1,1-1,-1 0,1 0,1-1,-1 0,1 0,-1 0,1-1,1-1,-1 1,0-1,1-1,0 0,-1 0,1 0,0-1,0 0,0-1,0 0,9-2,-7-1,-1-1,0 0,1-1,-1-1,-1 1,1-1,-1-1,0 0,-1 0,1-1,-1 0,-1 0,0-1,0 0,-1 0,0-1,0 0,-1 0,0 0,-1-1,0-2,-2 10,-1 0,-1 0,1 0,0 0,-1 0,0 0,1 0,-1 0,0 0,-1 0,1 0,-1 0,1 0,-1 0,0 0,0 0,0 0,0 0,-1 1,1-1,-1 0,1 1,-1-1,0 1,0 0,0-1,-1 1,1 0,0 0,-1 1,1-1,-1 0,0 1,0 0,1-1,-1 1,0 0,0 0,0 1,0-1,0 1,0-1,0 1,0 0,0 0,-1 0,1 1,0-1,0 1,0 0,0-1,1 2,-1-1,0 0,0 0,0 1,1-1,-1 1,-4 3,1 0,0 1,0-1,0 1,0 1,1-1,0 1,1 0,-1 0,1 0,1 0,-1 1,1 0,0-1,1 1,0 0,0 1,1-1,0 0,1 0,-1 1,2-1,-1 0,1 0,0 1,1-1,0 0,0 0,1 0,0-1,0 1,1-1,0 1,0-1,2 2,1-3,-1 0,2 0,-1 0,1-1,-1-1,1 1,1-1,-1 0,1-1,-1 0,1 0,0-1,0 0,0-1,0 0,0 0,0-1,0 0,1-1,4-1,2 0,0 0,-1-2,1 0,-1 0,0-1,0-1,-1-1,0 0,0-1,0 0,8-8,168-142,-189 158,-1-1,1 0,-1 0,1 1,-1-1,1 0,-1 0,1 1,0-1,-1 1,1-1,0 1,0-1,-1 1,1-1,0 1,0-1,0 1,0 0,-1 0,1-1,0 1,0 0,0 0,0 0,0 0,0 0,0 0,0 0,-1 0,1 1,0-1,0 0,0 0,0 1,0-1,-1 1,1-1,0 1,0-1,-1 1,1-1,0 1,-1-1,1 1,0 0,-1-1,1 1,-1 0,1 0,-1 0,0-1,1 1,-1 0,0 0,1 0,-1 0,0 0,0-1,0 2,-1 11,0-10,0 0,1-1,-1 1,0 0,1 0,-1 0,1 0,0-1,0 1,0 0,1 0,-1 0,1 0,-1 0,1-1,0 1,0 0,0-1,1 1,-1 0,0-1,1 0,0 1,0-1,-1 0,1 0,0 0,1 0,-1 0,0 0,1-1,-1 1,1-1,-1 1,1-1,0 0,-1 0,2 0,6-1,0 0,-1-1,1 0,0-1,-1 0,1 0,-1-1,0 0,0-1,0 0,0 0,0-1,3-2,81-31,-91 38,0 0,1 0,-1 0,1 0,-1 0,0 1,1-1,-1 1,1-1,-1 1,0 0,0 0,1 0,-1 0,0 0,0 1,0-1,0 1,-1-1,1 1,0 0,0 0,-1-1,1 1,-1 0,0 0,0 1,0-1,0 0,0 0,0 1,0-1,-1 0,1 1,-1-1,1 0,-1 1,0-1,0 1,0-1,-1 1,1-1,0 0,-1 1,0-1,0 2,13 58,7-59,-10-10</inkml:trace>
  <inkml:trace contextRef="#ctx0" brushRef="#br0" timeOffset="6798.633">4811 940,'-12'1,"-1"2,1-1,0 2,0 0,1 0,-1 1,1 0,0 1,0 1,1 0,0 0,0 0,1 2,0-1,0 1,1 0,0 1,0 0,1 0,1 1,0 0,-3 7,6-16,1 1,0 0,0 0,0 0,0 0,0 0,1 1,-1-1,1 1,0-1,0 0,0 1,1 0,-1-1,1 1,0-1,0 1,0 0,0-1,1 1,-1 0,1-1,0 1,0-1,0 1,1-1,-1 0,1 0,0 1,0-1,0 0,0 0,0-1,1 1,-1 0,1-1,0 0,-1 1,1-1,1 0,-1-1,0 1,0 0,1-1,0 1,5 0,1 0,0 0,0-1,0 0,0-1,0 0,0-1,0 0,0 0,-1-1,1 0,0-1,-1 0,0-1,1 0,-1 0,7-5,3-2</inkml:trace>
  <inkml:trace contextRef="#ctx0" brushRef="#br0" timeOffset="7314.708">5121 883,'-8'11,"0"-1,0 2,1-1,1 1,0 0,0 1,1-1,1 1,0 0,1 1,0-1,1 0,1 1,0-1,0 1,2-1,1 13,-2-24,1 0,0 1,-1-1,1 1,0-1,0 0,1 0,-1 0,0 0,1 0,-1 0,1 0,0 0,0 0,0-1,-1 1,2-1,-1 1,0-1,0 0,0 0,0 0,1 0,-1 0,1 0,-1-1,0 1,1-1,-1 0,1 1,-1-1,1 0,-1-1,1 1,-1 0,1-1,-1 1,1-1,-1 0,2-1,87-54,55-117,-146 172,1 1,0-1,-1 0,1 1,0-1,-1 1,1-1,0 1,0 0,0-1,-1 1,1 0,0-1,0 1,0 0,0 0,-1 0,1 0,0 0,0 0,0 0,0 0,0 0,0 0,-1 0,1 1,0-1,0 0,0 1,0-1,-1 0,1 1,0-1,0 1,-1-1,1 1,0 0,-1-1,1 1,-1 0,1-1,-1 1,1 0,-1 0,1-1,-1 1,0 0,1 0,-1 0,0 0,0-1,0 1,0 0,0 0,0 0,0 0,0 0,0 0,5 61,-5-57,-4 534,4-524,0 1,0-1,-2 1,0-1,-1 0,0 0,-1 0,-1 0,-1-1,0 1,0-1,-2-1,1 0,-2 0,0 0,0-1,-1 0,-1-1,0 0,-9 7,18-16,-1-1,1 1,0-1,-1 1,0-1,1 0,-1 0,0 0,1 0,-1 0,0-1,0 1,0-1,1 0,-1 0,0 0,0 0,0 0,0-1,1 1,-1-1,0 0,0 1,1-2,-1 1,0 0,1 0,-1-1,1 1,0-1,-1 0,1 0,0 0,0 0,0 0,1 0,-1 0,0-1,1 1,-1-1,1 1,0-1,0 0,0 1,0-2,-2-10,0-1,1 1,1 0,1-1,0 1,0-1,2 1,-1-1,2 1,0 0,1 0,0 0,1 1,1-1,0 1,1 0,0 1,1-1,-1-2,7-15,2 1,0 0,2 1,1 1,1 0,2 2,0 1,13-11,12-5,-29 26</inkml:trace>
</inkml:ink>
</file>

<file path=ppt/ink/ink6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0,'-5'10,"-6"7,-6 2,0 1,-3-1,3-1,9-2,11-4,4-9,6-5,2-8,-3 0</inkml:trace>
</inkml:ink>
</file>

<file path=ppt/ink/ink6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281 144,'-26'17,"0"2,1 1,1 1,1 1,1 1,1 0,1 2,1 1,1 0,-5 13,19-32,-1 0,1 1,1 0,-1 0,1 0,0 1,1-1,0 1,1-1,-1 1,2 0,-1-1,1 1,1 0,-1-1,1 1,1 0,0-1,0 1,0-1,1 0,1 0,-1 0,1 0,5 6,0-3,1 0,1-1,0-1,0 0,1 0,0-1,0-1,1 0,0 0,0-2,0 1,1-2,0 0,0 0,0-2,0 1,1-2,-1 0,11-1,-3 0,-1-1,1-2,-1 0,1-1,-1-1,0-1,-1-1,0-1,0 0,0-2,-1 0,16-12,-9 3,-1-2,-1 0,0-1,-2-2,-1 0,-1-1,-1-1,4-9,-15 23,0-1,-2 0,1-1,-2 1,0-1,0 0,-1 0,-1-1,-1 1,0-1,0 1,-2-1,0 0,0 0,-2 1,0-1,0 1,-1-1,-1 0,0 5,-1 1,1 0,-1 0,-1 0,0 0,0 1,-1 0,1 0,-2 1,1 0,-1 0,0 0,-1 1,1 1,-1-1,-1 1,1 1,0 0,-1 0,0 1,0 0,0 1,0 0,-1 0,-9 1,1-1,-1 1,1 1,-1 1,1 1,0 1,0 0,0 1,0 2,0 0,1 0,0 2,0 0,-7 6,-61 52,55-35</inkml:trace>
  <inkml:trace contextRef="#ctx0" brushRef="#br0" timeOffset="435.059">140 567,'1'-7,"0"0,0-1,1 1,0 0,0 0,1 0,0 0,0 1,0-1,1 1,0 0,0 0,1 0,-1 0,1 1,1 0,-1 0,1 0,4-3,124-68,-120 70,-9 1,1 1,0 1,0-1,1 1,-1 0,1 1,-1-1,1 1,0 1,0-1,0 1,0 0,0 1,0-1,0 2,0-1,0 1,0 0,0 0,0 1,-1 0,1 0,0 0,-1 1,0 0,1 1,3 2,39 67,-46-65,0 0,1-1,0 0,1 0,0 0,0 0,0 0,1-1,0 0,0 0,0-1,1 0,0 0,0 0,0-1,0 0,1-1,0 1,0-1,7 1,-2-1,0-2,0 1,0-2,0 0,0 0,0-1,-1-1,1 0,8-3,-8-9,-18 8</inkml:trace>
</inkml:ink>
</file>

<file path=ppt/ink/ink6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9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108 134,'-12'14,"1"0,0 0,0 1,2 1,0-1,0 2,2-1,0 1,1 0,0 0,2 1,-1 6,4-17,1-1,0 0,1 1,0-1,0 0,0 0,0 0,1 0,0 0,0 0,1 0,0-1,0 1,0-1,1 0,-1 1,1-2,0 1,1 0,-1-1,1 0,0 0,0 0,0-1,1 0,-1 0,1 0,0 0,0-1,0 0,0 0,0-1,0 0,0 0,0 0,1-1,-1 0,0 0,0 0,1-1,-1 0,0 0,0-1,0 1,0-1,0-1,0 1,-1-1,5-3,8-5,0-2,-1 0,-1-1,0 0,-1-1,-1-1,0 0,-1-1,-1-1,6-11,101-200,-97 153,-37 98,1 40,2 0,3 1,3 0,3 20,2-45,0 74,4-1,8 30,-2-75,-3 0,-2 1,-5 40,0-100,1 0,-1 0,0 0,0 0,-1 0,0 0,0 0,-1 0,1 0,-1-1,-1 0,0 1,0-1,0-1,0 1,-1 0,0-1,0 0,0 0,-1-1,0 1,0-1,0-1,0 1,-1-1,1 0,-1 0,0-1,0 0,0 0,-3 0,5-3,1 0,0 0,0 0,0-1,0 1,1-1,-1 0,0 0,1-1,-1 1,1-1,0 1,0-1,0 0,0-1,0 1,1 0,-1-1,1 1,0-1,0 0,0 0,1 0,-1 0,1 0,0 0,0-1,-10-118,17 86,2-1,1 1,2 0,1 1,2 1,16-31,-28 63,51-95,-39 73</inkml:trace>
</inkml:ink>
</file>

<file path=ppt/ink/ink6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60,'43'-10,"29"-3,6 1,-4 2,-10 3,-12 3,-10 1,-6 3,-11 4,-4 3,0 0,-5-1</inkml:trace>
</inkml:ink>
</file>

<file path=ppt/ink/ink6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60,'39'-5,"31"-6,9-2,-4 2,-11 3,-10 2,-11 3,-7 1,-5 2,-3 0,-6 0</inkml:trace>
</inkml:ink>
</file>

<file path=ppt/ink/ink6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0 115,'21'-15,"1"0,0 2,1 0,1 2,-1 1,2 0,-1 2,1 1,18-3,-37 9,0 0,-1 1,1 0,0 0,0 0,-1 0,1 1,0 0,-1 0,1 1,-1 0,1 0,-1 0,0 0,0 1,0 0,0 0,0 0,-1 1,1 0,-1-1,0 1,2 3,0-2,1 0,-1 0,1-1,0 0,0 0,1-1,-1 0,1 0,-1-1,1 0,0 0,0-1,0 0,0-1,0 1,0-1,0-1,0 0,5-1,28-14,-28 3</inkml:trace>
</inkml:ink>
</file>

<file path=ppt/ink/ink6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1,'-30'107,"-9"33,-6-2,-11 13,-79 133,134-282,-1-1,1 1,-1-1,1 1,0 0,-1-1,1 1,0 0,0 0,1 0,-1 0,0 0,0 0,1 0,0 0,-1 0,1 0,0 0,0 0,0 0,0 0,0 0,0 0,1 0,-1 0,1 0,0 0,-1 0,1 0,0 0,0 0,0 0,0 0,1-1,-1 1,0-1,1 1,-1-1,1 1,-1-1,1 0,0 1,0-1,-1 0,1 0,0-1,0 1,0 0,2 0,12 1,0-2,1 1,-1-2,0 0,0-1,0-1,0 0,7-3,83-12,23 7,-111 5</inkml:trace>
</inkml:ink>
</file>

<file path=ppt/ink/ink6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5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312 127,'-9'0,"0"1,0 1,1-1,-1 2,0-1,0 1,1 1,0-1,0 1,0 1,0-1,0 1,1 1,0 0,0 0,1 0,0 0,-2 3,-88 140,83-119,2 0,2 0,0 1,2 0,1 0,2 1,0 18,3-41,1-1,0 0,0 1,1-1,0 0,0 1,1-1,0 0,1 0,-1 0,2 0,-1-1,1 1,0-1,1 0,-1 0,1 0,1-1,-1 0,1 0,0 0,1-1,-1 0,1 0,0 0,1-1,-1 0,1-1,-1 1,1-1,6 1,-1-2,-1 0,1-1,-1 0,1-1,-1 0,1-1,-1-1,1 0,-1 0,0-1,0-1,0 0,0 0,9-6,150-95,-156 97,0-2,-1 1,-1-2,1 0,-1-1,-1 0,-1 0,1-2,-2 1,0-1,0-1,-2 0,0 0,0-1,-2 1,0-2,0 1,2-17,-7 18,1-1,-2 0,0 0,-1 1,-1-1,0 1,-1-1,-1 1,-1 0,0 0,0 0,-2 1,1 0,-2 0,0 1,-1-1,0 2,-1 0,0 0,-1 0,0 1,-9-5,10 6,-1 0,-1 1,1 1,-2 0,1 0,-1 1,0 1,0 0,-1 1,0 0,0 1,0 1,0 0,-1 1,1 1,-1 0,1 0,-1 2,0 0,1 1,0 0,-1 1,1 0,0 2,0-1,1 2,-12 5,-11 10</inkml:trace>
  <inkml:trace contextRef="#ctx0" brushRef="#br0" timeOffset="782.06">86 466,'68'-41,"-61"34,2 0,-1 0,1 1,0 0,0 0,1 1,-1 1,1-1,0 2,1-1,-1 2,1-1,-1 1,1 1,0 0,-1 0,1 1,0 0,0 1,-1 1,1-1,2 2,-8 1,0-1,0 1,0 1,-1-1,1 1,-1-1,0 1,0 0,-1 1,0-1,0 1,0-1,0 1,-1 0,0 1,30 49,-24-49,0-1,0 0,1 0,0-1,0 0,0-1,1 0,-1 0,1-1,0 0,0-1,1 0,-1-1,0 0,0 0,1-1,-1-1,0 0,1 0,-1-1,0 0,4-2,25-14,-25 6</inkml:trace>
</inkml:ink>
</file>

<file path=ppt/ink/ink6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0 256,'160'36,"-81"-24,0-3,1-5,0-2,34-6,29 1,-119 3,-24 0</inkml:trace>
  <inkml:trace contextRef="#ctx0" brushRef="#br0" timeOffset="295.501">28 566,'29'0,"19"0,6 0,-1 0,-5 0,-6 0,-5 0,1 0,-2 0,-1 0,-3 0,-2 0,0 0,-2 0,1 0,-2 0,-4-5,-6-1</inkml:trace>
  <inkml:trace contextRef="#ctx0" brushRef="#br0" timeOffset="978.514">480 1,'167'158,"-133"-128,-2 2,-1 1,-1 1,-2 2,11 19,-37-52,0 1,0 0,0 0,-1 0,1 0,-1 0,0 1,-1-1,1 0,-1 0,1 1,-1-1,-1 0,1 1,-1-1,1 0,-1 0,0 0,-1 1,1-1,-1 0,1-1,-1 1,-1 0,1 0,0-1,-1 1,0-1,0 0,0 0,0 0,0 0,-1-1,1 1,-1-1,1 0,-2 1,-258 167,91-65,127-73,27-20</inkml:trace>
</inkml:ink>
</file>

<file path=ppt/ink/ink6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8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30,'-34'0,"27"0,23 0,208-18,-55 7,-129 27,-28-4</inkml:trace>
</inkml:ink>
</file>

<file path=ppt/ink/ink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02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60,'38'-5,"33"-6,8-2,-5 2,-9 3,-11 2,-11 3,-6 1,-7 2,-2 0,-1 0,-1 1,0-1,-4 1</inkml:trace>
</inkml:ink>
</file>

<file path=ppt/ink/ink6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1,'16'9,"0"-1,1 0,0-1,1-1,-1-1,1 0,0-1,12 0,-11-3,0-1,1 0,-1-2,0 0,0-1,0-1,3-2,101-29,-119 31,-7 2</inkml:trace>
</inkml:ink>
</file>

<file path=ppt/ink/ink6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99,'44'-5,"32"-6,9-1,-10-4,-13 1,-13 4,-9 3,-7 2,-9-1,-8-1</inkml:trace>
</inkml:ink>
</file>

<file path=ppt/ink/ink6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5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1,'0'23,"1"13,-1 0,-2 0,-1 0,-2-1,-2 1,-4 10,-56 168,65-212,1 0,-1 0,1 0,-1 1,1-1,0 0,0 0,0 1,1-1,-1 0,0 1,1-1,0 1,-1-1,1 1,0-1,0 1,1-1,-1 1,0-1,1 1,-1-1,1 0,0 1,0-1,0 0,0 0,0 1,1-1,-1 0,1 0,-1 0,1-1,0 1,-1 0,1 0,0-1,0 0,0 1,0-1,1 0,-1 0,0 0,1 0,-1 0,0 0,1-1,1 1,89-13,-39-1,45-3,-81 10</inkml:trace>
  <inkml:trace contextRef="#ctx0" brushRef="#br0" timeOffset="393.11">787 57,'-38'42,"2"1,3 1,1 2,2 2,-13 29,37-65,0 1,0 0,1 0,1 0,0 1,1 0,0-1,1 1,0 13,2-22,0 0,0-1,0 1,1 0,0-1,0 1,0 0,1-1,-1 1,1-1,0 0,1 0,-1 0,1 0,-1 0,1 0,0-1,1 1,-1-1,0 0,1 0,0 0,0 0,0-1,0 1,0-1,0 0,1-1,-1 1,4 0,5 2,1-2,-1 0,1 0,-1-1,1-1,-1 0,1-1,-1-1,1 0,-1 0,0-2,0 1,0-2,0 0,-1 0,0-1,0-1,8-6,-2 2,-1-1,-1-2,0 1,-1-2,-1 0,0 0,-1-2,0 0,-2 0,0-1,8-17,-14 26,-1 0,0-1,0 1,-1-1,0 1,-1-1,0 0,-1 0,0 0,0 0,-1 0,0 0,-1 0,0 0,-1 0,0 0,0 0,-1 1,0-1,-1 1,0 0,-1 0,0 0,0 1,0-1,-2 1,1 0,-1 1,0 0,0 0,0 0,-1 1,0 0,-1 0,0 1,1 1,-1-1,-1 1,1 1,-1-1,1 2,-8-2,2 4,0 1,-1 0,1 1,0 1,1 0,-1 1,0 1,1 0,0 1,0 0,1 1,-7 5,-14 9</inkml:trace>
  <inkml:trace contextRef="#ctx0" brushRef="#br0" timeOffset="679.939">420 424,'305'-97,"-300"95,0 1,0 0,0 0,0 1,0 0,-1-1,1 2,0-1,0 0,0 1,0 0,0 0,0 1,-1-1,1 1,-1 0,1 0,-1 1,0-1,0 1,0 0,0 0,0 0,-1 1,1-1,-1 1,0 0,0 0,0 0,-1 0,1 1,1 0,0 1,1-1,0 0,-1-1,2 0,-1 1,0-1,1-1,0 1,0-1,0 0,0-1,0 1,0-1,1 0,-1-1,1 1,0-1,-1-1,1 1,0-1,-1-1,1 1,0-1,-1 0,1 0,-1-1,1 0,0 0,61-16,-55 16</inkml:trace>
</inkml:ink>
</file>

<file path=ppt/ink/ink6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4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13,'-7'-13,"-4"35,6 3,1-1,1 1,1 0,1 0,1 0,2 11,-1 15,-17 286,-17-164,27-191,31-139,-22 125</inkml:trace>
  <inkml:trace contextRef="#ctx0" brushRef="#br0" timeOffset="434.967">368 126,'-271'289,"268"-288,1 1,0-1,-1 1,1-1,0 1,0 0,0 0,1 0,-1 0,0 0,1 0,-1 0,1 1,0-1,0 0,-1 1,2-1,-1 1,0-1,0 1,1 0,0-1,-1 1,1 0,0-1,0 1,1 0,-1-1,0 1,1-1,0 1,-1 0,1-1,0 1,1-1,-1 0,1 2,118 103,7 7,-83-63,-31-44</inkml:trace>
</inkml:ink>
</file>

<file path=ppt/ink/ink6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40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1,'0'5,"-5"1,4-4,1-4</inkml:trace>
  <inkml:trace contextRef="#ctx0" brushRef="#br0" timeOffset="263.318">233 1,'5'5,"-3"1,-3 5,0 0</inkml:trace>
</inkml:ink>
</file>

<file path=ppt/ink/ink6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8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395 119,'-5'29,"-1"23,0 9,1-2,-3-6,-1-8,2-6,1-5,3-3,1-3,1-1,-4-5,-1-11,0-7</inkml:trace>
  <inkml:trace contextRef="#ctx0" brushRef="#br0" timeOffset="283.76">170 6,'53'10,"1"-3,0-1,0-3,25-3,314-26,-391 25,-1 0,1 0,0 1,-1-1,1 1,-1-1,1 1,0 0,0-1,-1 1,1 0,0 0,-1 0,1 1,0-1,-1 0,1 1,0-1,-1 1,1-1,0 1,-1 0,1 0,-1-1,0 1,1 0,-1 0,0 1,1-1,-1 0,0 0,0 1,0-1,0 0,0 1,0-1,0 1,-1 0,1-1,-1 1,1-1,-1 1,1 0,-1-1,0 1,0 0,0 0,0-1,0 1,0 0,0-1,-1 1,1 0,-1-1,1 1,-1 0,0-1,-28 40,15-21</inkml:trace>
  <inkml:trace contextRef="#ctx0" brushRef="#br0" timeOffset="534.558">0 599,'48'14,"45"0,15-2,-5-8,-10-5,-17-2,-11-5,-13-2,-14-4,-14 1</inkml:trace>
  <inkml:trace contextRef="#ctx0" brushRef="#br0" timeOffset="1106.991">1072 373,'-70'97,"25"-33,-2-3,-3-1,-31 26,71-85,21-23,42-38,3 3,58-48,-101 93,1-1,1 1,0 0,1 1,0 1,0 0,1 1,0 1,1 1,0 0,16-3,-31 10,0 1,0-1,0 1,1-1,-1 1,0 0,0 0,0 1,0-1,-1 0,1 1,0 0,0 0,-1 0,1 0,-1 0,0 0,0 1,1-1,-1 1,-1-1,1 1,0 0,-1 0,1 0,-1 0,0 0,0 0,0 0,-1 0,1 0,-1 0,1 0,-1 1,0-1,0 0,-1 0,1 1,-1-1,1 0,4 27,19 60,-22-88,0-1,0 1,0 0,0 0,-1 0,1-1,-1 1,1 0,-1 0,0 0,0 0,0 0,0 0,0 0,0-1,-1 1,1 0,0 0,-1 0,0 0,1-1,-1 1,0 0,0 0,0-1,0 1,0-1,0 1,-1-1,1 1,0-1,-1 0,1 0,-1 0,1 1,-1-2,0 1,0 0,1 0,-1 0,0-1,0 1,0-1,1 1,-1-1,0 0,0 0,-1 0,-138-21,-6-15,122 30,2-1</inkml:trace>
  <inkml:trace contextRef="#ctx0" brushRef="#br0" timeOffset="1502.882">1890 148,'-44'25,"2"2,0 2,2 2,-24 25,59-52,0 0,0 1,1 0,0 0,0 0,0 0,0 1,1-1,0 1,0 0,1 0,0 0,0 0,0 1,1-1,0 1,0-1,0 1,1-1,0 1,0-1,1 1,0-1,0 1,0-1,1 0,0 0,0 1,1-1,-1-1,1 1,2 2,1 0,0 1,1-1,0 0,1-1,0 1,0-1,0-1,1 0,0 0,0-1,0 0,1 0,0-1,0 0,0-1,0 0,1-1,-1 0,1-1,0 0,-1 0,1-1,0-1,-1 0,1 0,-1-1,1 0,-1-1,0 0,0 0,0-2,0 1,1-2,14-5,0-2,-1-1,-1-1,0 0,-1-2,0-1,15-17,-28 26,-1-1,0 0,0 0,-1-1,0 0,-1 0,-1-1,1 0,-2 0,0 0,0 0,-1-1,-1 1,0-1,0 0,-2 1,1-1,-2-1,-1 4,-1 1,0 0,-1 1,0-1,0 1,-1 0,0 0,-1 0,0 0,0 1,0 0,-1 1,0-1,0 1,-1 0,1 1,-1 0,0 0,-1 1,1 0,-1 0,0 1,0 0,0 1,-1 0,1 0,0 1,-1 0,1 1,-1 0,1 0,-5 2,-132 40,104-26</inkml:trace>
  <inkml:trace contextRef="#ctx0" brushRef="#br0" timeOffset="1789.999">1552 458,'37'-27,"1"3,1 0,1 3,1 1,41-13,-77 31,0 0,0 0,0 1,0-1,0 1,0 0,0 0,0 1,0 0,0 0,0 0,1 0,-1 1,0 0,0 0,0 0,0 1,0-1,-1 1,1 1,0-1,-1 0,1 1,-1 0,0 0,0 1,0-1,0 1,-1-1,0 1,1 1,4 5,-5-4,0-1,1 0,-1 0,1 0,1 0,-1-1,1 1,-1-1,1 0,0-1,1 1,-1-1,0 0,1-1,0 1,0-1,0 0,0 0,0-1,1 1,2-1,1 0,0-1,-1 0,1 0,0-1,-1 0,1-1,-1 0,1 0,-1-1,0-1,0 1,2-2,7-7</inkml:trace>
</inkml:ink>
</file>

<file path=ppt/ink/ink6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48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564 477,'-15'1,"-1"0,0 1,1 1,-1 0,1 1,0 1,0 0,1 1,-1 1,1 0,1 1,-1 0,1 1,1 1,0 0,0 1,1 0,0 0,1 1,0 1,1 0,-3 6,7-6,0 1,1 0,0 0,1 0,1 0,0 0,1 1,0-1,1 1,2 13,-1-22,0 0,0 1,1-1,0 0,0 0,0 0,1-1,0 1,0 0,0-1,1 0,-1 0,1 0,1 0,-1-1,1 1,-1-1,1 0,1 0,-1-1,0 0,1 0,0 0,-1 0,1-1,0 0,8 1,0 0,1 0,-1-1,0-1,1-1,-1 0,0 0,1-2,-1 0,0 0,0-2,0 1,-1-2,1 0,-1 0,0-1,0-1,-1 0,0-1,0-1,-1 1,0-2,2-1,6-7,-1 0,-1-1,0-1,-1-1,-2 0,0-1,-1 0,-1-1,-1 0,-2-1,0 0,3-16,-10 31,0 1,-1-1,0 1,0-1,-1 0,0 0,0 1,-1-1,-1 1,1-1,-1 0,-1 1,1 0,-2 0,1 0,-1 0,0 0,0 1,-1-1,0 1,-1 1,1-1,-1 1,-1 0,1 0,-1 0,0 1,0 0,0 1,-1-1,0 2,0-1,0 1,0 0,-1 0,1 1,0 1,-1-1,0 1,1 1,-1-1,-7 2,7 0,0 0,0 0,1 1,-1 1,0-1,1 1,-1 1,1 0,0 0,0 0,0 1,1 1,0-1,0 1,0 0,1 1,-1-1,2 1,-1 0,1 1,0-1,0 1,-2 8,6-13,0 0,1-1,0 1,-1 0,1 0,0 0,1 0,-1 0,0 0,1 0,0-1,-1 1,1 0,0 0,1-1,-1 1,0 0,1-1,-1 1,1-1,0 0,0 0,0 0,0 0,0 0,0 0,1 0,-1 0,3 0,81 31,-38-29,0-2,-1-2,1-2,0-2,0-3,-1-1,0-3,-1-1,0-3,10-6,-34 14,-1-1,0-1,0-1,-1 0,-1-2,1 0,-2-1,0-1,-1-1,0 0,-1-1,-1-1,0-1,-1 0,-1-1,-1 0,-1-1,-1 0,0 0,-2-1,0-1,3-14,-10 33,0 0,0 0,0 0,0 0,-1 0,1-1,-1 1,1 0,-1 0,0-1,-1 1,1 0,-1-1,1 1,-1 0,0 0,0 0,0 0,0 0,-1 0,1 0,-1 0,0 0,0 1,0-1,0 1,0-1,-1 1,1 0,-1 0,0 0,1 0,-1 0,0 1,0-1,0 1,0 0,0-1,0 2,-1-1,1 0,0 1,0-1,-1 1,1 0,-1 0,-6 4,-1 1,1 0,0 0,0 1,0 0,1 1,0 0,1 0,-1 1,1 0,1 1,-1-1,2 1,-1 1,1 0,1 0,-1 0,2 0,-1 1,2-1,-1 1,1 0,1 1,-1 7,2-12,0 0,0 0,1 0,0 1,0-1,0 0,1 0,0 0,1 0,0-1,0 1,0 0,1-1,-1 1,2-1,-1 0,1 0,0 0,0 0,0-1,1 1,0-1,0 0,1-1,-1 1,1-1,0 0,0-1,0 1,0-1,1-1,0 1,-1-1,1 0,2 0,195 21,-178-20,-19-4,0 1,0-1,1 1,-1 1,0-1,0 1,0 0,0 1,0 0,0 0,0 0,-1 1,1 0,-1 1,0-1,0 1,0 0,0 0,-1 1,1 0,-1 0,0 0,-1 1,1-1,-1 1,0 0,-1 1,0-1,2 4,-2 213,-4-199</inkml:trace>
  <inkml:trace contextRef="#ctx0" brushRef="#br0" timeOffset="287.449">0 1324,'48'10,"64"-7,32-8,15-9,1-11,-9-6,-10-3,-10 0,-13 0,-7 2,-9 6,-6 3,-11 5,-14 1,-20 3</inkml:trace>
</inkml:ink>
</file>

<file path=ppt/ink/ink6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1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29 177,'43'4,"29"-2,7-2,-6-1,-9-1,-12 1,-10-5,-6-1,-6 1,-7 1</inkml:trace>
  <inkml:trace contextRef="#ctx0" brushRef="#br0" timeOffset="270.315">0 459,'44'-5,"28"-1,6-5,1 0,-10 1,-10 3,-12 3,-8 1,-11 2</inkml:trace>
  <inkml:trace contextRef="#ctx0" brushRef="#br0" timeOffset="797.586">932 205,'29'-9,"28"-4,10 5,-2 5,-7 2,-14 6,-9 3,-11-1</inkml:trace>
  <inkml:trace contextRef="#ctx0" brushRef="#br0" timeOffset="1614.626">1327 543,'52'-8,"0"-2,-2-3,1-2,-2-2,21-11,-49 19,0 0,-1-1,0-1,-1-1,0-1,-1-1,0 0,-2-1,1-1,3-7,-13 15,-1 0,-1 0,0-1,0 1,0-1,-1-1,-1 1,1 0,-1-1,-1 0,0 0,-1 1,1-1,-2 0,0 0,0-3,0 11,-1 0,1 0,-1 0,1 0,-1 0,0 0,0 0,0 0,0 1,0-1,0 0,-1 0,1 1,0-1,-1 1,1 0,-1-1,0 1,1 0,-1 0,0 0,0 0,0 0,0 0,0 1,0-1,0 1,0-1,0 1,0 0,0 0,0-1,0 2,0-1,0 0,0 0,-2 1,-68 36,61-26,0 0,1 1,0 0,1 1,1 0,0 0,0 0,1 1,1 1,1-1,0 1,0 0,2 0,-1 3,3-11,1 0,0 0,0 0,0 0,1 0,0 0,0-1,1 1,0 0,0-1,0 1,1-1,0 0,0 1,1-2,-1 1,1 0,1-1,-1 1,1-1,0-1,0 1,0-1,1 1,0-1,5 2,-1 0,-1-1,1-1,1 0,-1 0,0-1,1-1,0 0,-1 0,1-1,0 0,0 0,0-2,0 1,0-1,-1-1,9-2,8-5,-1-1,-1-1,0-2,-1 0,0-1,-1-2,-1 0,0-2,-1 0,-1-1,-1-1,-1-1,1-2,-9 11,-1 0,0-1,0 1,-2-2,1 1,-2-1,0-1,0 1,-2-1,1 0,-1-3,-4 17,1 0,-1 0,1-1,-1 1,0 0,1-1,-1 1,0 0,0-1,0 1,0 0,0-1,0 1,-1 0,1 0,0-1,-1 1,1 0,0-1,-1 1,0 0,1 0,-1 0,0 0,0 0,1 0,-1 0,0 0,0 0,0 0,0 0,0 0,0 1,-1-1,1 0,0 1,0-1,0 1,-1-1,1 1,0 0,-1-1,1 1,0 0,-1 0,1 0,0 0,-1 0,1 0,0 0,0 1,-1-1,0 1,-64 36,54-26,1 1,0 0,1 1,0 0,1 1,1 0,0 1,1-1,0 1,1 1,1-1,1 1,0 0,1 0,0 0,1 15,2-25,0-1,1 1,-1 0,1 0,0-1,1 1,0-1,0 1,0-1,0 1,1-1,0 0,0 0,0 0,1-1,0 1,-1-1,2 0,-1 0,0 0,1-1,0 1,0-1,0 0,0-1,0 1,0-1,1 0,-1 0,5 0,3 1,-1 0,1-1,0-1,0 0,-1-1,1 0,0-1,0 0,-1-1,1-1,-1 0,1 0,7-5,1-2,-1-1,-1-1,0-1,-1 0,0-2,-1 0,-1-1,0 0,-1-2,-1 1,-1-2,0 0,-1 0,-1-2,3-9,-10 21,0-1,0 0,-1 0,0 0,-1 0,0-1,-1 1,0-1,-1 1,0-1,0 1,-1-1,-1 1,1-1,-2 1,3 7,-1 1,0 0,0 0,0 0,0 0,-1 0,1 0,0 0,-1 0,1 0,-1 0,0 1,1-1,-1 1,0-1,0 1,0 0,0 0,0 0,-1 0,1 0,0 0,0 1,-1-1,1 1,0-1,-1 1,1 0,0 0,-1 0,1 0,0 0,-1 1,1-1,0 1,-1-1,1 1,-2 1,-75 52,71-44,0 0,1 0,0 0,0 1,1 0,1 1,0-1,0 1,1 0,1 0,0 1,0-1,1 1,1-1,0 1,1 0,1-1,1 12,28 49,-18-55</inkml:trace>
  <inkml:trace contextRef="#ctx0" brushRef="#br0" timeOffset="2069.477">2794 516,'-74'69,"72"-57,20-20,151-125,-90 77,-78 57,0 0,1 0,-1 0,0 0,0 1,0-1,0 1,0-1,0 1,0-1,0 1,-1-1,1 1,-1 0,1-1,-1 1,1 0,-1-1,0 1,0 0,0 0,0-1,0 1,0 0,-1 0,1-1,-1 1,1 0,0 6,0-5,-1 1,2 0,-1-1,0 1,1 0,-1-1,1 1,0-1,0 1,1-1,-1 0,1 1,0-1,0 0,0 0,0 0,0 0,0 0,1-1,0 1,-1-1,1 1,0-1,0 0,0 0,1 0,-1-1,0 1,1-1,-1 0,1 0,-1 0,1 0,-1-1,1 1,0-1,-1 0,1 0,0 0,-1-1,1 1,2-1,0 0,0-1,0 1,0-1,-1 0,1 0,-1 0,1-1,-1 0,0 0,0 0,0-1,-1 0,1 0,-1 0,0 0,0-1,0 1,-1-1,0 0,0 0,0-1,0 1,-1-1,0 1,0-1,0 1,-1-1,0 0,0 0,0 0,-1 0,0 0,0 0,0 0,-2-5,-4-8</inkml:trace>
  <inkml:trace contextRef="#ctx0" brushRef="#br0" timeOffset="2650.518">3924 36,'-10'-1,"1"1,0 0,-1 0,1 1,0 1,-1-1,1 2,0-1,0 1,1 0,-1 1,1 0,-1 1,1 0,0 0,1 0,-1 1,1 0,1 1,-1-1,1 1,0 1,0-1,1 1,0 0,1 0,-1 0,1 1,1 0,0-1,0 1,1 1,0-1,1 0,-1 0,2 1,-1-1,2 0,-1 1,1-1,2 9,-1-4,0 0,1-1,0 0,1 0,1 0,0 0,1 0,0-1,1 0,0-1,1 1,0-1,1-1,0 0,1 0,0 0,0-2,1 1,0-1,1 0,-4-3,0-1,-1 0,1 0,1-1,-1 0,0 0,1-1,0 0,-1 0,1-1,0 0,0-1,0 0,0 0,-1-1,1 0,0 0,0-1,-1-1,1 1,-1-1,0-1,0 1,0-2,0 1,-1-1,1 0,-1 0,0-2,5-4,-1-1,0 0,-1-1,-1 0,0 0,-1-1,0 0,-1-1,0 0,-2 0,0 0,0-1,-1 0,0-9,-2 15,-1 0,-1-1,0 1,0-1,-1 1,0-1,-1 1,0 0,0 0,-1 0,-1 0,0 0,0 1,-1-1,0 1,0 0,-1 1,0-1,-1 1,0 0,0 1,-8-7,0 5,0 0,-1 0,0 2,0 0,0 1,-1 0,0 2,0 0,-1 0,1 2,-1 0,1 1,-1 1,-12 1,-6 0</inkml:trace>
  <inkml:trace contextRef="#ctx0" brushRef="#br0" timeOffset="2897.847">3444 318,'122'-5,"0"-6,44-13,56-11,-218 35,1 0,-1 1,0-1,1 1,-1 0,0 1,0-1,0 1,0 0,0 0,0 0,0 0,0 1,-1-1,1 1,-1 0,0 0,0 0,0 0,0 1,-1 0,1-1,-1 1,0 0,0 0,0 0,-1 0,1 0,-1 0,0 3,0-3,0 0,0 0,1 0,-1-1,1 1,0 0,0-1,0 1,0-1,1 1,-1-1,1 0,0 0,0 0,0 0,0-1,1 1,-1-1,1 0,-1 0,1 0,0-1,0 1,0-1,0 0,0 0,0 0,0 0,0-1,0 0,0 0,0 0,0 0,1 0,-1-1,0 0,0 0,0 0,0-1,0 1,18-10,-2-1</inkml:trace>
</inkml:ink>
</file>

<file path=ppt/ink/ink6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0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34,'-14'0,"-1"0,4-5,7-1,5-5,2 0</inkml:trace>
  <inkml:trace contextRef="#ctx0" brushRef="#br0" timeOffset="269.748">355 6,'-4'4,"-2"8,0 0</inkml:trace>
</inkml:ink>
</file>

<file path=ppt/ink/ink6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0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53,'-21'13,"2"1,-1 1,2 0,0 2,1 0,1 0,1 2,0 0,1 1,1 0,1 1,1 0,1 1,1 0,1 1,0 0,2 0,1 1,1 0,1-1,0 17,3-33,0 1,1-1,0 1,1-1,0 0,0 0,0 0,1 0,0 0,0 0,1-1,0 1,0-1,0 0,1 0,0 0,0-1,0 0,1 0,0 0,0-1,0 0,1 0,-1 0,1-1,0 0,0 0,0-1,0 0,0 0,0-1,1 1,-1-2,3 1,15-3,0-1,0-2,-1 0,1-2,-1 0,-1-2,0 0,0-2,0 0,-2-2,1 0,-2-2,0 0,11-11,-14 13,-1-1,0 0,-1-1,0-1,-1 0,-1-1,-1 0,0-1,-2-1,0 1,0-2,-2 1,-1-1,0-1,-1 1,-2-1,0 0,1-21,-6 35,1 0,-2 0,1 0,-1 0,0 1,0-1,-1 1,0 0,0-1,-1 1,1 1,-1-1,-1 0,1 1,-1 0,0 0,0 0,0 1,-1 0,1 0,-1 0,0 0,0 1,-1 0,1 0,-1 1,-6-2,-4-1,0 1,0 1,-1 0,1 1,-1 1,0 1,1 0,-1 1,0 1,-10 3,-141 55,129-41</inkml:trace>
  <inkml:trace contextRef="#ctx0" brushRef="#br0" timeOffset="359.977">1 420,'52'8,"1"-3,0-1,0-4,0-1,0-3,32-7,-45 2,-35 7,1 1,-1-1,0 1,1 0,0 0,-1 0,1 1,0 0,-1 0,1 0,-1 1,1 0,0 0,-1 0,0 1,1-1,3 3,41 17,-37-22</inkml:trace>
</inkml:ink>
</file>

<file path=ppt/ink/ink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02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69,'43'-5,"28"-1,8 0,-5 1,-11-4,-11 1,-9 1,-8 2,-4 1,-4 2,0-3,-6-2</inkml:trace>
</inkml:ink>
</file>

<file path=ppt/ink/ink6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3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0,'284'1,"-283"-1,0 0,-1 0,1 0,0-1,0 1,0 0,0 1,0-1,-1 0,1 0,0 0,0 0,0 1,0-1,-1 0,1 1,0-1,0 1,-1-1,1 1,0-1,-1 1,1-1,0 1,-1 0,1-1,-1 1,1 0,-1 0,1-1,-1 1,0 0,1 0,-1 0,0 0,0-1,0 1,1 0,-1 0,0 0,0 0,0 0,0-1,0 1,-1 0,1 0,0 0,0 0,-1-1,1 1,0 0,-1 0,1 0,-1-1,1 1,-1 0,1-1,-1 1,1 0,-1-1,-38 42,-86 47,124-88,0-1,0 1,1 0,-1 0,0 0,0 0,1 0,-1 0,1 0,-1 0,1 1,-1-1,1 0,0 0,-1 0,1 0,0 1,0-1,0 0,0 0,0 1,0-1,0 0,1 0,-1 0,0 1,1-1,-1 0,0 0,1 0,0 0,-1 0,1 0,0 0,-1 0,1 0,0 0,0 0,0 0,0-1,0 1,0 0,0-1,0 1,0 0,0-1,0 0,0 1,0-1,1 1,-1-1,0 0,65 14,-37-13,0-1,-1-1,1-1,-1-2,1-1,-1-1,-1-1,26-11,-35 11</inkml:trace>
</inkml:ink>
</file>

<file path=ppt/ink/ink6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7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1,'-5'9,"-2"9,-4 5,-5 4,-5 2,-3 1,-3 0,-1-5,3-2,3-4,3-2,7-3</inkml:trace>
</inkml:ink>
</file>

<file path=ppt/ink/ink6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8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1 706,'0'-12,"0"36,0-10,0 13,12 117,-10-139,-1 0,1-1,0 1,0 0,0-1,0 1,1-1,0 0,0 0,0 0,1 0,-1-1,1 1,0-1,0 0,0 0,0 0,0-1,1 1,-1-1,1 0,0-1,-1 1,1-1,0 1,4-1,4-2,0-1,-1 0,1-1,-1-1,0 0,0 0,0-1,0-1,-1 0,0 0,0-1,-1 0,0-1,0-1,-1 1,0-1,0-1,-1 0,2-4,93-111,-103 124,0 1,0 0,0-1,0 1,0-1,1 1,-1-1,0 1,0 0,0-1,1 1,-1 0,0-1,0 1,1 0,-1-1,0 1,1 0,-1 0,0-1,1 1,-1 0,1 0,-1-1,0 1,1 0,-1 0,1 0,-1 0,1 0,-1 0,0 0,1 0,-1 0,1 0,-1 0,1 0,-1 0,0 0,1 0,-1 0,1 1,-1-1,0 0,1 0,-1 0,1 1,-1-1,0 0,1 0,-1 1,0-1,0 0,1 1,-1-1,0 0,0 1,1-1,-1 1,0-1,0 0,0 1,1 0,2 33,-3-23,0-6,0 0,0 0,0 0,1 0,-1 0,1 0,0 0,1-1,-1 1,1 0,0-1,0 1,0-1,1 1,0-1,0 0,0 0,0-1,0 1,1 0,0-1,0 0,0 0,0 0,0 0,0-1,1 0,-1 0,1 0,2 0,8-1,0-1,0 0,0-1,0-1,0 0,-1-2,1 1,-1-2,0 0,0 0,0-1,0-1,-1-1,-1 0,1 0,-1-1,0-1,-1 0,-1 0,2-2,-8 8,0 0,0 0,0 0,-1 0,0-1,1 0,-1 0,-1 1,1-2,-1 1,0 0,0 0,0-1,-1 1,0-1,0 1,0-1,-1 1,0-3,-3-10</inkml:trace>
  <inkml:trace contextRef="#ctx0" brushRef="#br0" timeOffset="4753.018">1158 1,'13'111,"-2"38,-62 190,38-254,-4 110,17-194,0 0,-1 1,1-1,0 0,0 1,0-1,0 1,0-1,1 0,-1 1,0-1,0 0,1 1,-1-1,1 0,-1 1,1-1,0 0,0 0,-1 0,1 0,0 1,0-1,0 0,0-1,0 1,0 0,0 0,0 0,1-1,-1 1,0 0,0-1,1 1,-1-1,0 0,1 1,-1-1,1 0,-1 0,0 0,1 0,-1 0,0 0,1 0,-1 0,1-1,-1 1,0 0,1-1,-1 1,0-1,0 0,0 1,1-1,-1 0,0 0,0 0,0 0,0 0,0 0,0 0,0 0,-1 0,1 0,0-1,67-102,-44 82,1 1,1 2,1 0,0 1,25-10,6-6,-52 30,-2 1,-1 0,1 1,0-1,-1 1,1-1,0 1,1 1,-1-1,0 0,0 1,1 0,-1 0,1 0,-1 1,1 0,-1-1,1 1,-1 1,1-1,-1 1,2 0,-5 1,0 1,0-1,0 1,0-1,-1 1,1-1,-1 1,1 0,-1-1,0 1,0 0,0-1,-1 1,1 0,0-1,-1 1,0-1,0 1,0-1,0 1,0-1,0 0,0 1,-2 0,1 2,-52 165,53-168,0 0,0 0,0 0,0 0,1 0,-1 0,0 1,1-1,-1 0,1 0,0 0,0 1,0-1,0 0,0 0,0 1,1-1,-1 0,1 0,0 0,-1 0,1 0,0 0,0 0,0 0,1 0,-1 0,0 0,1 0,-1-1,1 1,-1-1,1 1,0-1,0 0,0 1,0-1,-1 0,2 0,-1 0,0-1,0 1,0 0,0-1,0 0,1 1,-1-1,0 0,0 0,1 0,-1 0,0-1,0 1,0 0,2-1,13-9,-3-2</inkml:trace>
  <inkml:trace contextRef="#ctx0" brushRef="#br0" timeOffset="5751.396">1779 791,'33'0,"-1"-2,0-2,0-1,0-1,-1-1,0-2,0-2,-1 0,19-12,-43 21,0 0,0-1,-1 0,1 0,-1 0,0-1,0 0,0 0,0 0,-1 0,0-1,0 0,0 0,0 0,-1 0,0 0,0-1,0 0,-1 1,1-1,-1 0,-1 0,2-6,-6 9,1 0,0-1,-1 1,0 1,0-1,0 0,0 1,0-1,-1 1,1 0,-1 0,1 0,-1 1,0-1,1 1,-1 0,0 0,0 0,0 1,0-1,0 1,0 0,0 0,0 0,0 1,0-1,0 1,0 0,0 0,-1 1,-11 2,1 1,0 0,1 1,0 1,0 0,0 1,1 0,0 1,0 1,1 0,0 0,1 1,0 1,1 0,1 0,-1 1,2 0,0 1,-4 10,10-21,0 0,1 0,0 0,-1 0,1 1,1-1,-1 0,0 1,1-1,-1 1,1-1,0 1,0-1,1 1,-1-1,1 1,-1-1,1 0,0 1,1-1,-1 0,0 0,1 0,0 0,0 0,0 0,0 0,0 0,0-1,1 1,-1-1,1 0,0 0,0 0,0 0,0 0,0 0,2 0,16 5,-1-1,1-1,0-1,1-1,-1 0,0-2,1 0,-1-2,1 0,-1-2,1 0,-1-1,0-2,-1 0,19-8,8-4,-1-2,-1-1,-2-3,0-2,-1-1,-2-2,36-34,-68 57,1-2,-1 1,0-1,-1 0,0-1,0 0,-1 0,0 0,0-1,-1 0,0 0,-1 0,0 0,-1-1,0 0,-1 0,0 0,-1 0,0-2,-1 11,0-1,-1 1,0-1,1 1,-1-1,0 1,0-1,0 1,-1 0,1 0,0 0,-1-1,1 1,-1 1,0-1,0 0,0 0,0 1,0-1,0 1,0-1,-1 1,1 0,0 0,-1 0,1 0,-1 1,1-1,-1 1,1-1,-1 1,1 0,-1 0,1 0,-1 0,0 0,-90 31,-17 55,109-85,0-1,0 1,0 0,0 0,0-1,1 1,-1 0,0 0,0 0,1 0,-1 0,1 0,-1 0,1 0,-1 1,1-1,0 0,-1 0,1 0,0 0,0 1,0-1,0 0,0 0,0 0,0 1,1-1,-1 0,0 0,1 0,-1 0,1 0,-1 0,1 0,-1 0,1 0,0 0,-1 0,1 0,0 0,0 0,0 0,0-1,0 1,-1 0,2-1,-1 1,0 0,0-1,0 0,0 1,0-1,0 0,0 1,1-1,-1 0,0 0,0 0,0 0,1 0,201 1,-200-1,0 1,0-1,0 1,0 0,-1 0,1 0,0 0,-1 0,1 1,-1-1,1 1,-1 0,0 0,1-1,-1 2,0-1,0 0,-1 0,1 1,0-1,-1 1,0-1,1 1,-1-1,0 1,0 0,0 0,-1 0,1-1,-1 1,0 0,1 0,-1 0,0 0,-1 0,1 0,0 0,-1-1,0 1,0 0,0 0,0 0,0-1,0 1,-1-1,1 1,-2 1,-6 14,-17 59,26-75,0 0,-1 0,1 0,0 0,1 0,-1 0,0 0,1 0,-1 0,1-1,-1 1,1 0,0 0,0 0,-1-1,1 1,1 0,-1-1,0 1,0-1,1 0,-1 1,0-1,1 0,-1 0,1 0,0 0,-1 0,1 0,0 0,0 0,0-1,-1 1,1-1,0 1,0-1,2 0,21 1,0-1,-1-2,1 0,-1-1,1-2,-1-1,0 0,-1-2,1-1,-2-1,1 0,-2-2,14-9,-16 11,0-1,0 0,-1-1,0-2,-1 1,-1-2,0 0,-1-1,-1-1,0 0,-1-1,1-4,-11 16,29-67,-31 72,0-1,-1 0,1 1,-1-1,0 0,1 0,-1 1,0-1,0 0,0 0,0 0,0 1,-1-1,1 0,-1 0,1 1,-1-1,1 0,-1 1,0-1,0 1,0-1,0 1,0-1,0 1,0-1,0 1,-1 0,1 0,0 0,-1 0,1 0,-1 0,1 0,-1 0,0 0,1 1,-1-1,0 1,-7 0,1 0,-1 1,0 1,1-1,0 2,-1-1,1 1,0 0,0 0,0 1,1 1,-1-1,1 1,0 0,-1 2,-4 0,-5 3,0 1,0 1,1 0,0 1,1 1,1 0,0 1,1 0,0 1,1 1,2 0,-1 1,2 0,0 0,-3 13,11-26,0 0,0 0,0 1,1-1,0 0,0 0,1 1,-1-1,1 0,0 0,0 1,1-1,0 0,0-1,0 1,0 0,1 0,0-1,0 0,0 1,0-1,1 0,-1-1,1 1,0 0,0-1,1 0,-1 0,1-1,-1 1,1-1,0 0,0 0,0 0,1-1,33 13,1-3,0-1,1-2,0-2,0-1,0-2,0-3,1-1,21-4,94-19,-131 20</inkml:trace>
</inkml:ink>
</file>

<file path=ppt/ink/ink6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44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1612,'51'-25,"-16"9,-1-1,-1-1,-1-2,0-1,-2-2,9-9,35-46,-4-3,-3-3,54-90,-121 173,9-11,0 0,-1 0,-1 0,0-1,0 0,-1-1,-1 0,-1 0,0 0,0 0,-2 0,1-4,-3 15,-1-1,0 1,1 0,-1-1,0 1,-1 0,1 0,0 0,-1 0,0 0,0 0,0 0,0 0,0 1,0-1,-1 1,1 0,-1-1,0 1,0 0,0 1,0-1,0 0,0 1,0 0,0 0,-1 0,1 0,0 0,-1 0,1 1,0 0,-1 0,1 0,-1 0,1 0,-1 1,1-1,0 1,-1 0,1 0,0 0,0 1,0-1,0 1,0 0,0 0,0 0,-2 1,-5 2,0 0,0 1,0 0,0 1,1 0,0 0,1 1,0 0,0 0,0 1,1 0,0 1,1-1,0 1,1 0,0 1,0-1,1 1,1 0,0 0,0 1,1-1,1 0,0 1,0-1,1 1,0 0,1 0,6 3,0 0,1 0,0-1,1 0,1-1,0 0,1 0,1-1,-1-1,2 0,0 0,0-1,1-1,0 0,0-1,1-1,0 0,1-1,-1-1,1 0,9 1,-15-3,0-1,0-1,0 0,1 0,-1-1,0 0,1 0,-1-2,0 1,0-1,0-1,0 1,0-2,0 1,-1-2,1 1,-1-1,0 0,-1-1,1 0,5-7,8-8,-1-1,-1-1,-1-1,-1-1,-1-1,-1 0,-2-1,0-1,-2 0,-1-1,-9 24,1 0,-1 0,0-1,0 1,-1-1,1 1,-1-1,0 1,-1-1,0 0,1 0,-2 1,1-1,-1 0,0 1,0-1,0 1,-1-1,0 1,0-1,-2-2,1 8,0-1,0 1,0-1,0 1,0 0,0 0,0 0,0 0,0 1,0 0,0-1,0 1,0 0,0 0,0 0,0 1,0-1,1 1,-1 0,1-1,-1 1,1 0,0 0,0 1,0-1,0 0,0 1,0-1,0 1,1 0,0 0,-2 2,-7 12,0 1,1 1,0-1,2 1,0 1,1-1,1 1,1 1,3-14,0 1,0-1,1 1,0-1,0 1,1-1,0 1,0-1,1 1,0-1,0 0,1 0,-1 0,2 0,-1 0,1-1,0 1,0-1,1 0,0 0,0-1,0 1,1-1,5 3,1-1,0 0,0 0,1-1,-1-1,1 0,0-1,1-1,-1 0,1 0,-1-1,1-1,0 0,0-1,-1-1,1 0,0-1,-1 0,1-1,-1-1,0 0,0 0,0-2,11-6,-6 4,-1 0,0-2,-1 0,-1-1,1 0,-2-1,1-1,10-13,-12 13,-1-1,0-1,0 0,-2-1,0 0,0 0,-2-1,0 0,-1-1,-1 0,0 0,-1 0,-2-1,0 1,0-1,-2 0,0-6,-1 21,0-1,-1 1,0-1,1 1,-1-1,-1 1,1 0,-1-1,1 1,-1 0,-1 0,1 0,0 0,-1 1,0-1,0 1,0-1,0 1,0 0,-1 0,0 1,1-1,-1 1,0-1,0 1,0 0,-1 1,1-1,0 1,-1 0,1 0,-1 0,1 0,-1 1,1 0,-1 0,1 0,-1 1,1-1,-1 1,1 0,-1 0,1 1,0-1,0 1,-1 1,-3 3,1 0,1 0,-1 1,1 0,0 0,1 1,0 0,0 0,0 0,1 1,0-1,1 1,0 0,1 0,-1 0,2 0,-1 0,1 1,1-1,0 0,0 1,1-1,0 0,0 1,1-1,0 0,1 0,0 0,0-1,1 1,0-1,1 0,0 0,1 1,19 22,1-1,2-2,1 0,1-2,13 7,-26-17,-3-2</inkml:trace>
  <inkml:trace contextRef="#ctx0" brushRef="#br0" timeOffset="587.257">1836 1075,'-113'147,"112"-146,-2 3,1 0,-1-1,1 1,0 0,0 1,0-1,0 0,1 0,0 1,0-1,0 1,0-1,1 1,0 0,0 2,1-7,0 0,0 1,0-1,0 0,1 0,-1 0,0 0,0 0,0 0,1 0,-1 0,0 0,0 0,0-1,0 1,0 0,1-1,-1 1,0-1,0 1,0-1,0 0,0 0,-1 1,1-1,0 0,0 0,0 0,-1 0,1 0,0 0,-1 0,1 0,-1 0,1-1,0 1,23-29,-1 0,-2-1,-1-2,12-26,-32 58,-1 0,1 0,0 0,0 1,0-1,0 0,0 0,0 0,0 0,0 1,1-1,-1 0,0 0,0 1,1-1,-1 0,0 0,1 1,-1-1,1 0,-1 1,1-1,-1 0,1 1,-1-1,1 1,0-1,-1 1,1-1,0 1,-1 0,1-1,0 1,0 0,0-1,-1 1,1 0,0 0,0 0,-1 0,1 0,0 0,0 0,0 0,0 0,-1 0,1 0,0 1,0-1,-1 0,1 0,0 1,0-1,-1 0,1 1,0-1,-1 1,1-1,0 1,-1 0,1-1,-1 1,1-1,-1 1,1 0,-1 0,6 23,-6-19,0 0,1 0,-1 0,1 1,1-1,-1 0,1-1,0 1,0 0,0 0,0-1,1 1,0-1,0 0,0 0,1 0,-1 0,1 0,0-1,0 0,0 0,0 0,1 0,-1-1,1 1,0-1,4 1,-5-2,0 0,0 0,1-1,-1 0,0 0,0 0,1 0,-1-1,0 0,1 1,-1-2,0 1,0 0,0-1,0 0,0 0,-1 0,1 0,0-1,-1 1,0-1,1 0,-1 0,0 0,-1 0,1-1,0 1,-1-1,0 0,0 1,1-3,2-4,-1-1,0-1,0 1,-1 0,0-1,-1 0,0 0,-1 0,-1 1,0-1,0-1,-4-11,-3 5</inkml:trace>
  <inkml:trace contextRef="#ctx0" brushRef="#br0" timeOffset="4104.069">3529 369,'25'261,"-22"-8,-30-99,30-154,3-10</inkml:trace>
  <inkml:trace contextRef="#ctx0" brushRef="#br0" timeOffset="4456.754">3840 455,'-65'62,"24"-24,2 2,1 1,2 2,2 2,32-44,1 0,-1 0,1 0,0 0,-1 0,1 1,0-1,-1 0,1 1,0-1,0 1,0 0,1-1,-1 1,0 0,0-1,1 1,-1 0,1 0,0-1,-1 1,1 0,0 0,0 0,0 0,0-1,1 1,-1 0,0 0,1 0,0-1,-1 1,1 0,0 0,0-1,-1 1,1-1,0 1,1-1,-1 1,0-1,0 0,1 1,-1-1,1 0,-1 0,1 0,-1 0,1 0,0-1,-1 1,1 0,0-1,0 1,0-1,76 0,-72-2,1 0,-1 1,1 0,0 1,0-1,-1 1,1 1,0-1,0 1,-1 0,1 1,-1 0,1 0,-1 0,0 0,1 1,-1 0,0 1,-1-1,1 1,-1 0,0 1,0-1,0 1,3 4,7 27,-14-32,0 0,0-1,0 1,1 0,-1-1,1 1,0-1,0 1,0-1,0 0,1 0,-1 0,1 0,0 0,0-1,0 1,0-1,3 2,5-2</inkml:trace>
  <inkml:trace contextRef="#ctx0" brushRef="#br0" timeOffset="5734.119">4207 482,'-22'137,"20"-111,-1 0,-1 0,-1-1,-1 0,-1 0,-2 0,0-1,-3 2,10-22,-7 10,1 1,0 0,1 0,1 0,0 1,2 0,-1 1,2 0,2-16,1 1,0 0,0 0,0 0,0 0,0-1,0 1,0 0,1 0,-1 0,1 0,-1-1,1 1,-1 0,1-1,0 1,0 0,0-1,0 1,0-1,1 1,-1-1,0 0,1 1,-1-1,0 0,1 0,0 0,-1 0,1 0,0-1,-1 1,1 0,0-1,0 1,-1-1,1 0,0 1,0-1,0 0,0 0,-1 0,3-1,81-17,60-17,-109 23,-30 6</inkml:trace>
  <inkml:trace contextRef="#ctx0" brushRef="#br0" timeOffset="6660.236">4517 257,'73'-28,"-65"24,1 0,-1 1,1 0,0 0,0 1,0 0,0 1,0 0,1 1,-1-1,9 2,-17 0,1-1,-1 1,0-1,0 1,1 0,-1-1,0 1,0 0,0 0,0 0,0 0,0 0,0 0,-1 0,1 0,0 0,0 0,-1 0,1 1,-1-1,1 0,-1 0,0 1,1-1,-1 0,0 1,0-1,0 0,0 1,0-1,0 0,0 1,0-1,-1 0,1 1,0-1,-1 0,1 0,-1 1,0-1,1 0,-1 0,0 0,0 0,0 1,-37 51,35-50,-50 67,52-68,0-1,1 1,-1 0,0 0,1-1,-1 1,1 0,-1 0,1 0,0 0,0-1,0 1,0 0,0 0,0 0,0 0,1 0,-1 0,1-1,-1 1,1 0,0 0,0-1,0 1,0 0,0-1,0 1,0-1,0 1,0-1,1 0,-1 0,1 1,-1-1,1 0,-1 0,1 0,0-1,0 1,-1 0,1 0,0-1,0 1,7 0,0 1,-1-2,1 1,0-1,0 0,-1-1,1 0,0 0,-1-1,1 0,-1-1,1 0,-1 0,0-1,6-3,51-16,-45 19</inkml:trace>
  <inkml:trace contextRef="#ctx0" brushRef="#br0" timeOffset="7503.906">3219 1329,'77'1,"211"-13,141-40,335-73,-371 116,-370 9</inkml:trace>
  <inkml:trace contextRef="#ctx0" brushRef="#br0" timeOffset="9574.345">4065 1527,'-2'1,"0"0,0 1,0 0,0-1,1 1,-1 0,1 0,-1 0,1 0,0 0,0 0,0 0,0 1,0-1,0 0,0 1,1-1,-1 0,1 1,0-1,0 1,0-1,0 0,0 3,0-2,-15 193,-3 4,14-149,-2-33</inkml:trace>
  <inkml:trace contextRef="#ctx0" brushRef="#br0" timeOffset="9874.093">3614 1612,'384'-110,"-136"56,-240 53,-3-1,0 0,0 1,1 0,-1 0,0 0,1 1,-1 0,1 0,-1 0,0 1,1-1,-1 1,0 1,0-1,1 1,-1 0,0 0,0 0,3 3,-7-4,-1 0,1 1,0-1,-1 0,1 1,-1-1,1 1,-1-1,0 1,0-1,1 1,-1-1,0 1,-1 0,1-1,0 1,0-1,-1 1,1-1,0 1,-1-1,0 0,1 1,-1-1,0 1,0-1,1 0,-1 0,-1 1,-9 10</inkml:trace>
  <inkml:trace contextRef="#ctx0" brushRef="#br0" timeOffset="10136.295">3698 2176,'38'-9,"28"-9,7-1,-5 3,-8-1,-10 3,-8-1,-7 1,-5 4,-7-1,-7 1</inkml:trace>
  <inkml:trace contextRef="#ctx0" brushRef="#br0" timeOffset="10774.118">4630 1780,'-190'296,"180"-274,39-50,228-234,-255 260,-1 0,1 0,-1 0,0 0,1 0,0 0,-1 0,1 0,0 1,0-1,0 1,0 0,0-1,0 1,0 0,1 0,-1 0,0 0,1 1,-1-1,1 1,-1-1,0 1,1 0,-1 0,1 0,-1 0,1 1,-1-1,0 0,1 1,-1 0,1 0,-1-1,0 1,2 1,1 6,0 1,-1-1,0 1,0-1,-1 1,0 0,-1 1,0-1,0 0,-1 1,0 2,14 55,36 21,-50-87,-1 0,1-1,-1 1,1 0,-1 0,0 0,1-1,-1 1,0 0,0 0,0 0,0 0,0 0,0-1,0 1,0 0,0 0,0 0,0 0,0 0,-1-1,1 1,0 0,-1 0,1 0,-1-1,1 1,-1 0,1 0,-1-1,1 1,-1 0,1-1,-1 1,0-1,0 1,1-1,-1 1,0-1,0 0,1 1,-1-1,0 0,0 1,0-1,0 0,1 0,-1 0,0 0,0 0,0 0,0 0,0 0,0 0,0-1,-49-11,-131-72,163 72</inkml:trace>
  <inkml:trace contextRef="#ctx0" brushRef="#br0" timeOffset="13089.784">2796 144,'110'-34,"-106"33,-1 1,1 0,0 0,-1 1,1-1,-1 1,1-1,-1 1,1 0,-1 1,1-1,-1 1,0-1,0 1,0 0,0 0,0 0,0 0,0 1,-1-1,1 1,-1 0,0 0,1 0,-1 0,-1 0,1 0,0 0,-1 1,1 0,29 161,-23-91,4 52,-5 1,-9 91,1-85,0 632,29-528,-5-104,-23-134,0 0,1 1,-1 0,1-1,0 1,-1-1,1 1,-1 0,1-1,0 1,-1 0,1 0,0-1,-1 1,1 0,0 0,-1 0,1 0,0 0,-1 0,1 0,0 0,-1 0,1 0,0 0,-1 1,1-1,0 0,-1 0,1 1,0-1,-1 0,1 1,-1-1,1 0,-1 1,1-1,-1 1,1-1,-1 1,1 0,-1-1,1 1,-1-1,0 1,5-32,-1 0,-1-1,-2 1,-1-1,-3-9,1-28,-9-307,-30-51,41 362,3-1,2 1,3 0,4 1,2-4,-9 44,52-212,-49 213,1 0,0 0,2 1,0 1,2 0,0 0,9-9,-11 20,0 1,0 0,1 1,0 0,1 1,-1 0,1 1,1 1,-1 0,1 0,0 1,0 1,0 1,1 0,10 0,425-53,-79 38,111-39,-403 46,1 3,0 5,16 3,-65-1,-28-1,0 1,0 0,0-1,0 1,-1 0,1 0,0 1,0-1,0 1,0-1,0 1,0 0,0 0,-1 0,1 0,0 1,-1-1,1 1,-1 0,1-1,-1 1,0 0,0 0,0 1,0-1,0 0,0 1,-1-1,1 1,-1-1,0 1,0 0,0 0,0 0,0-1,0 1,-1 1,-25 136,-6-22,29-96</inkml:trace>
  <inkml:trace contextRef="#ctx0" brushRef="#br0" timeOffset="18808.387">2343 849,'81'-1,"150"1,-173-16,-52 11</inkml:trace>
  <inkml:trace contextRef="#ctx0" brushRef="#br0" timeOffset="19461.629">2316 1047,'254'-1,"-122"-25,-132 26,-1 0,1 0,0 1,-1-1,1 0,0 0,0 0,-1 0,1 1,0-1,0 0,-1 0,1 0,0 1,0-1,0 0,-1 0,1 1,0-1,0 0,0 1,0-1,0 0,-1 1,1-1,0 0,0 0,0 1,0-1,0 0,0 1,0-1,0 0,0 1,0-1,1 0,-1 1,0-1,0 0,0 1,0-1,0 0,0 0,1 1,-1-1,0 0,0 0,0 1,1-1,-1 0,0 0,0 0,1 1,-1-1,0 0,1 0,-1 0,0 0,-12 6</inkml:trace>
</inkml:ink>
</file>

<file path=ppt/ink/ink6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09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424 324,'18'70,"-4"0,-2 1,-4 1,-2 14,-8 202,-28-124,21-140</inkml:trace>
  <inkml:trace contextRef="#ctx0" brushRef="#br0" timeOffset="519.9">1 522,'33'-37,"3"2,0 2,3 1,0 2,2 2,1 1,1 3,1 1,27-8,-51 22,0 1,0 1,1 1,0 0,0 2,1 1,-1 0,1 2,-1 0,1 2,0 0,9 2,-24 0,-1-1,1 1,-1 0,0 0,0 0,0 1,0 0,-1 1,1-1,-1 1,0 0,-1 0,1 0,-1 1,0 0,0 0,-1 0,1 0,-2 0,1 1,-1-1,1 1,-2 0,1 0,-1-1,0 1,-1 0,1 0,-1 0,-1 0,1 0,-1 0,-1 0,1 0,-1 0,0-1,0 1,-3 4,-7 14,-1 1,-1-2,-2 0,0-1,-1 0,-1-1,-13 10,-83 117,113-147,-1 0,1 1,-1-1,1 0,0 0,0 1,0-1,0 0,0 1,0-1,1 1,-1-1,1 1,0-1,-1 1,1 0,1-1,-1 1,0-1,1 1,-1-1,1 1,-1-1,1 1,0-1,0 1,1-1,-1 0,0 0,1 0,-1 0,1 0,0 0,-1 0,1 0,0 0,0-1,2 2,8 2,0-1,0 0,1 0,-1-1,1-1,-1 0,1-1,10 0,17 2,3 2,-17-3,1 1,-1 1,0 1,-1 1,0 2,2 1,-24-8,1 1,-1 0,1-1,-1 1,0 0,0 1,0-1,0 0,0 1,0 0,-1 0,1-1,-1 1,0 1,0-1,0 0,0 1,-1-1,1 1,-1-1,0 1,0-1,0 1,0 0,-1 0,0 0,0-1,0 1,0 0,0 0,-1 0,1-1,-1 1,0 0,0-1,-1 1,1-1,-1 1,0-1,0 0,0 1,0-1,0 0,-1 0,0 1,-16 16,0 0,-1-1,-1 0,-1-2,0-1,-1 0,-1-2,-3 1,-1 1,-1 2,-1-2,-1-1,-1-1,0-2,0-1,-1-1,-1-2,-2-1,34-6,1-1,-1 1,1 0,-1-1,1 1,-1-1,1 1,-1-1,1 0,-1 0,0 0,1 1,-1-2,0 1,1 0,-1 0,1 0,-1-1,1 1,-1-1,1 1,-1-1,1 0,-1 0,1 1,0-1,-1 0,1 0,0 0,0 0,0-1,0 1,0 0,0 0,0-1,0 1,0-1,1 1,-1 0,0-1,1 0,-1 1,1-2,5-9</inkml:trace>
  <inkml:trace contextRef="#ctx0" brushRef="#br0" timeOffset="1171.092">1242 945,'8'8,"0"-1,1 0,0 0,0-1,0 0,1-1,0 0,0-1,0 1,1-2,-1 0,1 0,0-1,0 0,0-1,0 0,0-1,0 0,0 0,0-2,0 1,-1-1,1-1,0 0,-1 0,0-1,1-1,-1 1,-1-2,1 1,-1-1,0-1,0 0,0-1,104-141,-76 91,-37 59,0 0,0 0,1 0,-1-1,0 1,1 0,-1-1,0 1,1 0,-1 0,1-1,-1 1,1-1,0 1,-1-1,1 1,-1-1,1 1,0-1,0 1,-1-1,1 0,0 1,0-1,-1 0,1 0,0 1,0-1,0 0,-1 0,1 0,0 0,0 0,0 0,-1 0,1-1,0 1,0 0,0 0,-1-1,1 1,0 0,0-1,-1 1,1-1,0 1,-1-1,1 1,-1-1,1 1,-1-1,1 0,-1 1,1-1,-1 0,1 1,-1-1,0 0,1 0,-1 1,0-1,0 0,1 0,-1 1,0-1,0 0,1 71,-2-65,-1 0,1 0,0 0,0 1,1-1,-1 1,1-1,1 0,-1 1,1-1,0 0,0 1,0-1,1 0,0 0,0 0,0 0,0 0,1 0,0-1,0 1,0-1,1 0,-1 0,1 0,0 0,0-1,0 0,1 1,-1-1,1-1,0 1,0-1,0 0,2 1,5-1,1-1,-1 0,1 0,0-1,-1-1,1 0,-1-1,1 0,-1-1,0 0,0-1,0-1,0 0,-1 0,1-1,-1 0,-1-1,0-1,0 1,0-2,-1 1,0-1,0-1,5-8,17-18,1 0,-2-1,-1-1,-2-2,7-16,-13 16,-2-1,-2-1,-1-1,-3 0,-1-1,-2 0,-2 0,-1-20,-6 52,1 1,0 1,-1-1,0 0,-1 0,0 1,0-1,-2 0,1 1,-1-1,-1 1,0-1,0 1,-1 0,0 0,-1 0,-5-7,9 16,0 0,-1 0,1-1,-1 1,1 0,-1 0,0 0,1 1,-1-1,0 0,0 1,0-1,0 1,1-1,-1 1,0 0,0 0,0 0,0 0,0 0,0 0,0 1,1-1,-1 0,0 1,0 0,0-1,1 1,-1 0,0 0,1 0,-1 0,0 0,1 0,0 1,-1-1,1 0,0 1,-1-1,1 2,-46 66,15 86,26-111,3-16,1 1,1-1,1 1,2-1,1 0,1 0,1 0,1 0,2-1,1 0,1 0,1-1,1 0,2-1,0-1,3 2,1 2,2-1,2-1,0-1,1 0,21 15,-77-74,19 22</inkml:trace>
  <inkml:trace contextRef="#ctx0" brushRef="#br0" timeOffset="1420.117">1947 437,'39'-5,"41"-6,21-1,4 1,-7 2,-11 4,-10 1,-13 3,-13 0,-15 2</inkml:trace>
</inkml:ink>
</file>

<file path=ppt/ink/ink6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12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55,'-10'34,"-2"35,-1 10,8-3,5-5,2-10,1-5,-1-8,5-7,1-6,-1 1,-2-1,-1-2,-2-1,-1-2,-1-10,0-9</inkml:trace>
  <inkml:trace contextRef="#ctx0" brushRef="#br0" timeOffset="298.632">0 168,'39'-14,"41"-10,12-1,0 4,-12 6,-8 0,-13 3,-11 4,-5 3,-4 2,-4 2,-3-4,-3-1,-1 0,0 2,-1 1,-5 6,-5 2</inkml:trace>
  <inkml:trace contextRef="#ctx0" brushRef="#br0" timeOffset="547.405">57 930,'43'0,"43"-10,17-7,0-6,-12 1,-13-1,-9 4,-12 0,-11 4,-9 3,-5 0,-3 2,-3-3,-4 2</inkml:trace>
  <inkml:trace contextRef="#ctx0" brushRef="#br0" timeOffset="4466.562">1242 733,'-47'63,"-151"213,120-183,99-95,15-24,-1-2,-2-2,0-1,4-8,41-38,-61 62,-1-1,-1-1,0 0,-1-1,-1 0,-1-1,5-10,-16 29,0-1,0 1,0-1,0 1,0 0,0-1,0 1,1 0,-1 0,0 0,0 0,0 0,0 0,0 0,0 0,0 1,0-1,0 0,0 1,0-1,0 0,0 1,0 0,0-1,0 1,0-1,0 1,0 0,-1 0,1-1,0 1,0 0,-1 0,1 0,-1 0,1 0,-1 0,1 0,-1 0,1 1,4 7,1 1,-2 0,1 0,-1 1,-1 0,0-1,0 1,-1 0,0 0,-1 0,-1 1,0 9,11 65,26 43,-30-116,-4-5</inkml:trace>
  <inkml:trace contextRef="#ctx0" brushRef="#br0" timeOffset="4767.446">1129 1072,'15'0,"9"0,5 0,3 0,1 0,-1 0,-5-5,-3-2,-1 1,1 1,-4 2</inkml:trace>
</inkml:ink>
</file>

<file path=ppt/ink/ink6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20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31,'44'0,"42"-5,12-2,-2 1,-7 1,-14 1,-14 2,-9 1,-9 1,-5 0,-11 0</inkml:trace>
</inkml:ink>
</file>

<file path=ppt/ink/ink6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18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0 396,'372'-18,"-358"17,12-4,0 1,0 1,0 2,1 1,-1 1,1 1,-1 1,18 5,-25-2</inkml:trace>
  <inkml:trace contextRef="#ctx0" brushRef="#br0" timeOffset="268.207">28 706,'58'-5,"23"-1,8 0,-6 1,-13 1,-13 2,-12 1,-9 0,-5 1,-8 0</inkml:trace>
  <inkml:trace contextRef="#ctx0" brushRef="#br0" timeOffset="648.712">1411 57,'-9'43,"-9"29,-1 7,3-1,0-8,1-12,5-10,3-9,3-7,-2-3,-1-2,1-1,2 0,-3 0,-1-9,1-7</inkml:trace>
  <inkml:trace contextRef="#ctx0" brushRef="#br0" timeOffset="918.507">988 0,'29'10,"33"3,16-1,4-2,-2-3,-5-3,-6-2,-5-1,-3-1,-9 0,-7-1,-6 1,-6-1,-3 1,-3 5,-4 6,-8 6,-5 1</inkml:trace>
  <inkml:trace contextRef="#ctx0" brushRef="#br0" timeOffset="1171.322">875 819,'38'0,"37"-5,16-1,-4 0,-7 1,-12-4,-7 1,-11 1,-7 2,-8 1,-9-3,-4 0,-1 1,-5-4,1 1,-4 1</inkml:trace>
  <inkml:trace contextRef="#ctx0" brushRef="#br0" timeOffset="2050.675">2173 452,'38'5,"33"1,8 0,-4 4,-11 0,-10-2,-10-1,-8-3,-10-7,-5-3,-5 0</inkml:trace>
  <inkml:trace contextRef="#ctx0" brushRef="#br0" timeOffset="2300.511">2512 86,'-19'38,"-12"37,-4 15,3-3,7-6,8-13,6-13,6-11,4-8,1-5,1-4,1-5</inkml:trace>
</inkml:ink>
</file>

<file path=ppt/ink/ink6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2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1045,'194'-342,"-184"328,1 0,1 0,0 1,1 1,0 0,1 1,0 0,1 1,0 0,1 2,0 0,0 0,10-2,-23 9,1 0,-1 1,0-1,1 1,-1-1,1 1,-1 0,0 0,1 1,-1-1,1 1,-1-1,0 1,0 0,1 0,-1 1,0-1,0 1,0-1,0 1,0 0,-1 0,1 0,0 1,-1-1,0 1,1-1,-1 1,0 0,-1-1,1 1,0 0,-1 1,1-1,-1 0,0 0,0 0,-1 1,1-1,0 4,19 139,-16-123,-3-15,0 0,0 0,0 0,1-1,0 1,1-1,0 1,0-1,1 0,-1 0,2-1,0 2,-2-8,0 1,0-1,0 1,0-1,1 0,-1 0,0 0,0-1,0 1,0-1,1 0,-1 0,0 0,0 0,0 0,-1-1,1 1,0-1,0 0,-1 0,1 0,-1 0,0 0,1-1,-1 1,0-1,-1 1,1-1,0 0,-1 0,1 1,-1-1,0 0,0-1,5-4,123-178,-31 63,-97 122,0 0,0 0,0 0,0 0,0 0,1 0,-1 0,0 0,1 0,-1 1,1-1,-1 1,0-1,1 1,-1-1,1 1,0 0,-1 0,1 0,-1 0,1 0,-1 0,1 0,-1 0,1 0,-1 1,1-1,-1 1,1-1,-1 1,1 0,-1-1,0 1,0 0,1 0,-1 0,0 0,0 0,0 0,0 0,0 1,0-1,0 1,21 64,-22 226,15-252,-3-28</inkml:trace>
  <inkml:trace contextRef="#ctx0" brushRef="#br0" timeOffset="1805.027">1637 114,'0'-1,"0"1,0-1,0 1,0 0,0-1,0 1,0-1,0 1,0-1,0 1,0-1,0 1,0-1,0 1,0-1,0 1,1-1,-1 1,0-1,0 1,0 0,1-1,-1 1,0 0,1-1,-1 1,0 0,1-1,-1 1,1 0,-1-1,0 1,1 0,-1 0,1 0,-1-1,1 1,-1 0,1 0,-1 0,1 0,-1 0,1 0,-1 0,0 0,1 0,-1 0,1 0,-1 0,1 0,-1 0,1 1,-1-1,1 0,-1 0,0 1,1-1,-1 0,1 0,-1 1,0-1,1 0,-1 1,0-1,1 0,-1 1,0 0,3 34,-71 194,66-226,1-1,0 0,0 1,1-1,-1 1,0-1,1 1,0-1,-1 1,1-1,0 1,0-1,1 1,-1-1,0 1,1-1,0 1,-1-1,1 1,0-1,0 0,1 1,-1-1,0 0,1 0,-1 0,1 0,0 0,-1 0,1-1,0 1,0 0,0-1,0 0,1 1,-1-1,0 0,1 0,-1 0,0 0,1-1,-1 1,2-1,11 2,1-1,0-1,-1-1,1 0,-1-1,0-1,1 0,5-3,92-10,-90 19,-5 2</inkml:trace>
  <inkml:trace contextRef="#ctx0" brushRef="#br0" timeOffset="2121.712">1440 707,'38'0,"28"-5,7-1,-5-1,-8 2,-10 2,-8 1,-8 0,-3 2,-8-5,-3-1,-5 0</inkml:trace>
  <inkml:trace contextRef="#ctx0" brushRef="#br0" timeOffset="2582.785">1581 877,'41'-1,"-27"-1,1 2,0-1,-1 2,1 0,-1 1,1 0,-1 2,1-1,4 3,-18-5,1-1,-1 1,0 0,1-1,-1 1,0 0,0 0,1 0,-1 0,0 0,0 0,0 0,0 0,-1 0,1 1,0-1,0 0,-1 0,1 1,0-1,-1 1,0-1,1 0,-1 1,0-1,0 1,1-1,-1 1,0-1,-1 1,1-1,0 1,0-1,-1 0,1 1,0-1,-1 1,0-1,1 0,-1 1,0-1,1 0,-1 0,0 1,0-1,-1 0,-52 54,47-49,-49 54,55-59,0 0,0 0,0 1,1-1,-1 0,0 1,1-1,-1 1,1-1,0 1,-1-1,1 0,0 1,0-1,0 1,0-1,0 1,0-1,0 1,1-1,-1 1,0-1,1 1,-1-1,1 0,0 1,-1-1,1 0,0 1,0-1,0 0,0 0,0 0,0 0,0 0,0 0,0 0,1 0,-1 0,0-1,1 1,-1 0,0-1,1 1,-1-1,1 1,-1-1,1 0,-1 0,1 0,-1 0,13 2,-1-2,1 0,-1 0,1-1,-1-1,0 0,0-1,1 0,-2-1,1-1,5-2,80-43,-87 38</inkml:trace>
  <inkml:trace contextRef="#ctx0" brushRef="#br0" timeOffset="2915.203">2203 255,'33'57,"-2"2,-2 1,15 51,-39-98,-1 1,0 0,-1 0,-1 0,0 0,-1 1,0-1,-1 0,-1 1,0-1,-1 0,-1 0,0 0,-1 0,0 0,-1-1,-1 0,0 0,-1 0,0-1,-6 8,4-7,-10 18,-2-1,-1-1,-2 0,-1-2,-9 7,-33 15,47-41</inkml:trace>
  <inkml:trace contextRef="#ctx0" brushRef="#br0" timeOffset="7221.715">1496 57,'-36'45,"26"-26,-76 182,68-134,2 1,4 0,2 1,4 0,2 16,4-62,1-1,1 0,1 0,1 0,1 0,1-1,1 0,1 0,1 0,1-1,2 3,63 99,-56-115,-13-13</inkml:trace>
  <inkml:trace contextRef="#ctx0" brushRef="#br0" timeOffset="7873.949">2287 1,'137'1,"-135"-1,0 0,1 0,-1 0,0 1,0-1,0 1,0-1,1 1,-1 0,0 0,0 0,-1 0,1 0,0 1,0-1,0 0,-1 1,1 0,-1-1,1 1,-1 0,0 0,1-1,-1 1,0 0,0 0,-1 0,1 1,0-1,-1 0,1 0,-1 0,1 0,-1 1,0-1,0 0,0 0,-1 1,1-1,0 0,-1 0,1 0,-1 0,0 0,0 0,0 1,0-2,0 1,-1 2,-47 105,49-107,0 0,0 0,1-1,-1 1,1 0,-1 0,1-1,0 1,-1 0,1-1,0 1,0-1,0 1,1-1,-1 1,0-1,0 0,1 0,-1 1,1-1,-1 0,1 0,-1-1,1 1,0 0,-1 0,1-1,0 1,0-1,-1 0,1 1,0-1,0 0,0 0,-1 0,3 0,67-5,-17-14,-34 6</inkml:trace>
</inkml:ink>
</file>

<file path=ppt/ink/ink6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39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7,'10'-5,"7"3,7 2,3 2,-3 4,0 1,0 0,1-1,1-2,1-2,0-1,-4-5,-1-2,0 0,2 0,-4 7,-5 3</inkml:trace>
</inkml:ink>
</file>

<file path=ppt/ink/ink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06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86,'198'-28,"-10"1,39-3,-214 29</inkml:trace>
</inkml:ink>
</file>

<file path=ppt/ink/ink6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3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1,'0'5,"4"1,8 0,5-1,5-2,4-1,2-1,1 0,0-1,0 0,0-1,0 1,0 0,0 0,-6 0</inkml:trace>
</inkml:ink>
</file>

<file path=ppt/ink/ink6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43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1087,'-10'43,"-2"19,-5-1,1-6,3-7,4-13</inkml:trace>
  <inkml:trace contextRef="#ctx0" brushRef="#br0" timeOffset="428.806">846 1087,'234'1,"-231"-1,-2-1,1 1,0-1,-1 1,1-1,0 1,0 0,-1-1,1 1,0 0,0 0,0 1,-1-1,1 0,0 0,0 1,-1-1,1 1,0 0,-1-1,1 1,0 0,-1 0,1 0,-1 0,0 0,1 1,-1-1,0 0,0 1,1-1,-1 0,0 1,-1 0,1-1,0 1,0-1,-1 1,1 0,-1 0,1-1,-1 1,0 0,1 0,-1 1,-9 9,0 0,0-1,-1 0,-1 0,1-1,-2 0,1-1,-6 2,13-7,-109 99,112-103,1 1,-1 0,0 0,1 0,-1-1,1 1,-1 0,1 0,0 0,-1 0,1 0,0 0,0 0,-1 0,1 0,0 0,0 0,0 0,0 0,0 0,0 0,1 0,-1 0,0 0,1 0,-1 0,0 0,1 0,-1 0,1 0,-1-1,1 1,0 0,-1 0,1 0,0-1,-1 1,1 0,0-1,0 1,0-1,0 1,-1-1,1 1,0-1,0 0,0 1,0-1,0 0,0 0,0 0,0 0,0 0,0 0,0 0,1 0,60 3,-39-7,0 0,0-1,-1-1,0-2,0 0,-1-1,0-1,-1-1,18-12,-24 12</inkml:trace>
  <inkml:trace contextRef="#ctx0" brushRef="#br0" timeOffset="-1638.16">0 777,'36'-46,"40"-95,70-6,-145 147,-1-1,0 1,1-1,-1 1,1-1,-1 1,1-1,-1 1,0 0,1-1,0 1,-1 0,1-1,-1 1,1 0,-1 0,1-1,0 1,-1 0,1 0,-1 0,1 0,0 0,-1 0,1 0,-1 0,1 0,0 0,-1 0,1 0,0 0,-1 1,1-1,-1 0,1 0,-1 1,1-1,-1 0,1 1,-1-1,1 0,-1 1,1-1,-1 1,1-1,-1 1,0-1,1 1,-1-1,0 1,1 0,-1-1,0 1,0-1,0 1,0 0,0-1,1 1,-1-1,0 1,0 0,0-1,-1 1,1 0,1 51,-2-42,-1 26,1-23,0 0,0-1,1 1,1 0,0-1,1 1,0-1,1 0,2 5,-5-15,1-1,-1 1,1 0,0-1,-1 1,1-1,0 1,0-1,0 1,0-1,0 1,1-1,-1 0,0 0,1 0,-1 1,1-2,-1 1,1 0,-1 0,1 0,0-1,-1 1,1 0,0-1,-1 0,1 1,0-1,0 0,0 0,-1 0,1 0,0 0,0-1,-1 1,1 0,0-1,0 0,0 1,54-46,122-210,-127 182,-50 74,-1 0,1 0,0 0,0 1,0-1,0 0,0 0,0 0,0 1,0-1,0 0,-1 1,1-1,0 1,0-1,0 1,-1-1,1 1,0 0,-1-1,1 1,-1 0,1 0,0-1,-1 1,1 0,-1 0,0 0,1 0,-1-1,0 1,0 0,1 0,-1 0,0 0,0 0,0 0,0 0,0 0,0 0,0 0,-1 0,1-1,0 1,0 0,-1 0,1 0,-1 0,1 0,0-1,-1 1,0 0,0 0,1 2,-3 317,3-319,0 1,0 0,0 0,0-1,0 1,1 0,-1-1,0 1,1 0,-1-1,1 1,0-1,0 1,-1-1,1 1,0-1,0 1,0-1,0 0,1 1,-1-1,0 0,1 0,-1 0,0 0,1 0,0 0,9 0</inkml:trace>
  <inkml:trace contextRef="#ctx0" brushRef="#br0" timeOffset="-1220.264">1016 268,'-30'195,"18"-145,10-44,0 0,0 1,0-1,1 0,0 1,0 0,0-1,1 1,0-1,1 1,-1 0,2 6,2-10,-1 1,1-1,0 1,0-1,0 0,0-1,0 1,1-1,-1 1,1-1,0-1,0 1,-1-1,1 0,0 0,0 0,0-1,0 1,0-1,1 0,-1-1,0 0,0 1,4-3,3 3,13-1</inkml:trace>
  <inkml:trace contextRef="#ctx0" brushRef="#br0" timeOffset="-736.432">1242 43,'1'-3,"0"1,0-1,0 1,0-1,1 1,-1 0,1 0,0 0,0 0,0 0,0 0,0 0,0 0,0 1,0-1,1 1,-1 0,1-1,-1 1,1 0,-1 1,1-1,0 0,-1 1,1-1,0 1,0 0,-1 0,1 0,0 0,-1 1,1-1,0 1,-1 0,1-1,0 1,-1 0,1 0,-1 1,0-1,1 1,-1-1,0 1,0 0,2 1,-2 2,0 1,-1-1,1 1,-1-1,0 1,-1 0,1 0,-1-1,0 1,0 0,-1 0,0-1,0 1,-1 3,-2 54,6-59,0-1,0 0,0 1,0-1,1 0,-1 0,1-1,0 1,0 0,0-1,0 0,0 1,0-1,1-1,-1 1,1 0,0-1,-1 0,1 0,0 0,0 0,-1 0,1-1,0 0,0 0,0 0,0 0,0-1,0 1,-1-1,1 0,2-1,48 5,-41 2</inkml:trace>
  <inkml:trace contextRef="#ctx0" brushRef="#br0" timeOffset="-267.218">225 917,'80'10,"1"-3,-1-4,1-4,-1-3,1-4,74-17,-86 14,189-18,-230 29,-5 1</inkml:trace>
  <inkml:trace contextRef="#ctx0" brushRef="#br0" timeOffset="944.895">1665 804,'34'-4,"30"-3,8 1,-7-3,-10-1,-14 1</inkml:trace>
  <inkml:trace contextRef="#ctx0" brushRef="#br0" timeOffset="1229.157">1806 607,'-5'48,"-1"20,0 4,1-5,2-10,1-10,0-12</inkml:trace>
  <inkml:trace contextRef="#ctx0" brushRef="#br0" timeOffset="3028.531">2257 804,'1'-19,"1"1,1-1,0 0,2 1,0 0,1 0,1 0,0 1,1 0,1 0,2 0,-1-1,-4 4,2 0,0 0,1 1,0 0,0 1,2 0,0 0,11-9,-22 21,1-1,0 1,-1 0,1-1,0 1,0 0,-1-1,1 1,0 0,0 0,-1 0,1 0,0 0,0 0,-1 0,1 0,0 0,0 0,-1 0,1 1,0-1,0 0,-1 0,1 1,0-1,-1 0,1 1,0-1,-1 1,1-1,-1 1,1-1,-1 1,1 0,-1-1,1 1,-1-1,1 1,-1 0,0 0,1-1,-1 1,0 0,0-1,0 1,1 0,-1 0,0-1,0 1,0 0,0 0,0 0,4 46,-4-43,-1 43,0-31,1 1,0-1,1 1,1 0,1-1,0 0,4 12,-6-26,-1 0,1-1,0 1,0 0,0 0,0 0,0 0,0-1,0 1,0 0,1-1,-1 1,1-1,-1 1,1-1,0 0,-1 0,1 0,0 0,0 0,0 0,0 0,0-1,0 1,0-1,0 1,0-1,0 0,0 0,0 0,0 0,0 0,0 0,0-1,0 1,0 0,2-2,64-43,-36 9,-3-1,-1-2,-2-1,1-6,41-79,-69 124,1 0,0 0,0 1,0-1,0 0,0 0,0 1,0-1,0 0,0 1,1-1,-1 0,0 0,0 1,1-1,-1 0,0 1,1-1,-1 0,0 1,1-1,-1 1,1-1,-1 1,1-1,0 1,-1-1,1 1,-1-1,1 1,0 0,-1-1,1 1,0 0,0 0,-1 0,1-1,0 1,0 0,-1 0,1 0,0 0,-1 0,1 0,0 0,0 1,-1-1,1 0,0 0,0 0,-1 1,1-1,0 0,-1 1,1-1,-1 1,1-1,0 1,-1-1,1 1,-1-1,1 1,-1-1,0 1,1 0,-1-1,0 1,1 0,4 161,-51 67,47-194,3-29</inkml:trace>
  <inkml:trace contextRef="#ctx0" brushRef="#br0" timeOffset="3433.818">3188 240,'9'17,"-4"-10,-1-1,0 1,-1 0,0 0,0 1,0-1,-1 0,0 1,0 0,-1-1,0 1,-1 0,1 0,-2-1,1 1,-1 0,0 1,-9 21,-2 0,0 0,-2-2,-2 1,-12 16,21-32,5-12,0 1,0 0,1 0,-1 0,1 0,0 0,-1 0,1 0,0 0,0 1,0-1,1 0,-1 1,0-1,1 0,0 1,-1-1,1 1,0-1,0 1,1-1,-1 1,0-1,1 0,-1 1,1-1,0 0,0 1,0-1,0 0,0 0,1 0,-1 0,1 0,-1 0,1 0,0 0,-1-1,1 1,0 0,1 0,8 0,0 0,1-1,-1 0,0-1,1 0,-1-1,0 0,0-1,0 0,0-1,0 0,8-4,-7 4,30-20,-29 9</inkml:trace>
  <inkml:trace contextRef="#ctx0" brushRef="#br0" timeOffset="3932.804">3499 14,'39'-1,"-29"-1,0 1,1 1,-1 0,0 0,0 1,1 0,-1 1,0 0,0 1,0 0,-1 0,4 2,-12-3,1 1,0-1,0 0,-1 1,0-1,1 1,-1-1,0 1,0 0,0-1,-1 1,1 0,-1 0,1 0,-1-1,0 1,0 0,0 0,-1 0,1 0,-1 0,1-1,-1 1,0 0,0-1,0 2,-3 20,4-20,0 1,1 0,0-1,0 1,0-1,1 1,0-1,0 0,0 1,0-1,0 0,1 0,0-1,-1 1,2 0,-1-1,0 0,1 0,-1 0,1 0,0 0,0-1,0 0,0 0,0 0,1 0,-1-1,1 1,-1-1,1 0,-1-1,1 1,0-1,-1 0,1 0,0 0,-1 0,1-1,-1 0,1 0,0 0,15-3</inkml:trace>
  <inkml:trace contextRef="#ctx0" brushRef="#br0" timeOffset="4562.779">2511 917,'31'0,"116"1,1-7,36-11,354-64,-478 72,-36 7</inkml:trace>
  <inkml:trace contextRef="#ctx0" brushRef="#br0" timeOffset="5488.111">3020 1002,'-82'131,"67"-110,12-17,-1 0,1 0,-1 0,1 1,0 0,1-1,-1 1,1 0,0 0,1 0,-1 1,1-1,0 0,-1 4,5-6,-1 0,1 0,0 0,0-1,0 1,0-1,0 0,1 0,-1 0,1 0,-1-1,1 1,0-1,-1 0,1 0,0-1,0 1,0-1,0 1,0-1,0 0,-1-1,1 1,0-1,0 0,3-1,198-47,-181 43</inkml:trace>
  <inkml:trace contextRef="#ctx0" brushRef="#br0" timeOffset="5801.545">3414 945,'-19'29,"-11"19,-1 6,1-6,5-6,1-6,6-4,1-3,3-1,-1-6,-2-1,1 0,-1 2,2 1,4 1,4 2,2-4</inkml:trace>
</inkml:ink>
</file>

<file path=ppt/ink/ink6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0,'73'11,"1"-5,-1-2,1-3,-1-4,44-8,108 3,-202 24,-24-3</inkml:trace>
</inkml:ink>
</file>

<file path=ppt/ink/ink6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5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1 255,'38'0,"37"0,15 0,-3 0,-11 0,-14 0,-13 0,-10-5,-6-2,-5 1,-1 1,-2 2,1 0,-5 2</inkml:trace>
  <inkml:trace contextRef="#ctx0" brushRef="#br0" timeOffset="285.247">57 424,'48'0,"25"0,6 0,-7 0,-10 0,-11-4,-5-3,-5 1,-5 1,-3 1,-3 2,-7-4,-7-1</inkml:trace>
  <inkml:trace contextRef="#ctx0" brushRef="#br0" timeOffset="704.999">424 1,'19'20,"1"-1,1-1,0-1,2 0,-1-2,2-1,0 0,1-2,0-1,1-1,25 6,-30-9,-11-4,0 0,0 0,-1 1,0 0,1 1,-1 0,-1 0,1 1,-1 0,0 0,2 3,-9-5,-1 0,0 0,0 0,0 0,0 0,0 0,-1 0,1 0,-1 0,0 0,-1 0,1 0,-1 0,1-1,-1 1,0-1,-1 1,1-1,0 0,-1 1,0-1,0-1,0 1,0 0,0-1,-1 1,1-1,-1 0,1 0,-2 0,3-1,-198 142,78-37,108-87</inkml:trace>
</inkml:ink>
</file>

<file path=ppt/ink/ink6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9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1,'34'0,"25"0,7 0,-2 0,-7 0,-10 0,-11 0</inkml:trace>
</inkml:ink>
</file>

<file path=ppt/ink/ink6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59,'43'0,"33"-5,14-6,-4-1,-11-4,-19 2</inkml:trace>
</inkml:ink>
</file>

<file path=ppt/ink/ink6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6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1,'5'14,"1"19,0 9,-1 2,-1-1,-7-9,-2-5,-1-2,1-1,1-1,2 1,0 0,-3 1,-1 1,0-5</inkml:trace>
  <inkml:trace contextRef="#ctx0" brushRef="#br0" timeOffset="583.665">1 479,'38'5,"47"-3,13-7,-1-3,-11 1,-16-4,-15 0,-12 2,-8 2,-11 3</inkml:trace>
  <inkml:trace contextRef="#ctx0" brushRef="#br0" timeOffset="2520.478">903 395,'-245'344,"347"-459,6 5,30-20,-137 129,-1 0,0 0,1 0,-1 0,1 1,-1-1,1 0,-1 0,1 1,0-1,-1 0,1 1,0-1,-1 1,1-1,0 1,0-1,0 1,-1-1,1 1,0 0,0 0,0-1,0 1,0 0,0 0,0 0,0 0,-1 0,1 0,0 0,0 0,0 0,0 1,0-1,0 0,0 0,0 1,-1-1,1 1,0-1,0 1,0-1,-1 1,1-1,0 1,-1 0,1-1,-1 1,1 0,-1 0,1 0,-1-1,1 1,-1 0,1 0,-1 0,0 0,0 0,0-1,1 1,-1 0,0 0,0 0,0 0,0 0,0 0,3 50,14 51,43 31,-57-116,-2-6</inkml:trace>
  <inkml:trace contextRef="#ctx0" brushRef="#br0" timeOffset="2800.859">791 649,'43'-5,"19"-6,4-1,-4 1,-9 2,-8 4,-11 1</inkml:trace>
</inkml:ink>
</file>

<file path=ppt/ink/ink6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1017,'38'-32,"151"-220,-24 102,-164 149,-1 0,1 0,-1 0,1-1,0 1,0 0,0 0,0 0,0 0,0 0,0 0,0 1,0-1,0 0,0 1,0-1,1 0,-1 1,0-1,0 1,1 0,-1-1,0 1,1 0,-1 0,0 0,1 0,-1 0,0 0,1 0,-1 0,0 1,1-1,-1 0,0 1,1-1,-1 1,0 0,0-1,0 1,0 0,0 0,1 0,-1 0,-1-1,1 1,0 1,0-1,0 0,0 0,-1 0,1 0,-1 0,1 1,-1-1,1 0,-1 1,0-1,1 0,-1 1,0-1,-12 133,-1-58,11-53,-1-10,2 0,0 0,0-1,1 1,1 0,0 0,1 0,0 0,1 2,-1-14,0 0,0 1,0-1,0 0,0-1,0 1,0 0,0-1,1 1,-1-1,0 1,0-1,0 0,1 0,-1 0,0 0,0 0,0-1,1 1,-1-1,0 1,0-1,0 0,0 0,0 0,0 0,0 0,0 0,-1-1,1 1,0-1,-1 1,1-1,-1 0,1 1,-1-1,0 0,1-1,-1 2,34-31,-1-2,-2-1,-1-1,-2-2,-1 0,-3-2,9-19,107-184,-119 215,-22 63,-39 156,35-8,-30-79,25-89</inkml:trace>
  <inkml:trace contextRef="#ctx0" brushRef="#br0" timeOffset="303.46">1327 368,'-62'99,"5"3,4 2,-8 31,60-132,-24 82,24-83,1 0,-1 1,1-1,0 0,0 1,0-1,0 0,0 1,1-1,-1 0,0 1,1-1,0 0,0 0,0 0,0 1,0-1,0 0,0 0,0 0,1-1,-1 1,1 0,0 0,-1-1,1 1,0-1,0 0,0 1,0-1,0 0,0 0,2 0,10 1,-1 0,1-1,-1-1,1-1,-1 0,1 0,-1-1,1-1,-1 0,0-1,0-1,-1 0,1 0,-1-1,0-1,3-2,10-5</inkml:trace>
  <inkml:trace contextRef="#ctx0" brushRef="#br0" timeOffset="722.855">1552 227,'2'-1,"99"-8,-98 9,-1-1,1 1,0 1,-1-1,1 0,-1 1,1-1,-1 1,1 0,-1 0,0 0,1 0,-1 0,0 0,0 1,0-1,0 1,0 0,0-1,0 1,0 0,-1 0,1 0,-1 0,1 0,-1 1,0-1,0 0,0 1,0-1,0 1,-1-1,1 1,-1-1,0 1,1 2,-2 2,-1-1,1 1,-1 0,0-1,-1 1,1-1,-1 0,-1 1,1-1,-1-1,0 1,0-1,-1 1,1-1,-5 3,-34 52,43-59,-1 0,0 0,1 0,0 1,-1-1,1 0,0 0,-1 1,1-1,0 0,0 1,0-1,0 0,0 0,1 1,-1-1,0 0,1 0,-1 1,0-1,1 0,-1 0,1 0,0 0,-1 0,1 0,0 0,0 0,0 0,0 0,0 0,0 0,0 0,0-1,0 1,0 0,0-1,0 1,0-1,1 1,-1-1,0 0,0 1,2-1,61 6,-60-6,115-3,-94 2</inkml:trace>
  <inkml:trace contextRef="#ctx0" brushRef="#br0" timeOffset="1151.889">2456 1,'-33'20,"2"1,0 2,2 1,0 1,2 1,1 2,1 1,2 1,0 0,2 2,2 1,1 0,1 2,2-1,2 2,1 0,1 1,2 0,2 0,2 1,1 0,0-17,2 1,0-1,2 1,0-1,1 0,1 1,2-1,0 0,1 0,1 0,0-1,2 0,0 0,2-1,0 0,4 4,-9-15,1-1,0-1,0 1,0-1,1 0,0 0,0-1,0 0,1 0,0-1,0 0,0 0,0 0,0-2,1 1,0-1,-1 0,1 0,0-1,0-1,0 1,7-2,2-5</inkml:trace>
  <inkml:trace contextRef="#ctx0" brushRef="#br0" timeOffset="2166.919">2823 170,'4'-9,"3"1,-1 7,-1 8,-2 9,-1 5,-1 5,0 2,-1 1,0 1,-1 0,1-1,0 0,0 0,0 0,4-6,3-6</inkml:trace>
  <inkml:trace contextRef="#ctx0" brushRef="#br0" timeOffset="2407.997">2540 566,'43'0,"34"0,8 0,0 0,-11 0,-12 0,-12 0,-10 0,-7 0,-4 0,-8 0</inkml:trace>
  <inkml:trace contextRef="#ctx0" brushRef="#br0" timeOffset="2756.685">2569 735,'-5'38,"-6"27,-2 8,2-4,3-9,2-15</inkml:trace>
  <inkml:trace contextRef="#ctx0" brushRef="#br0" timeOffset="3124.432">2766 763,'63'-1,"-33"-1,0 2,-1 1,1 1,0 2,18 4,-47-8,0 0,0 0,0 0,0 0,0 0,0 0,0 0,0 1,0-1,0 0,-1 0,1 1,0-1,0 1,0-1,0 1,0-1,-1 1,1 0,0-1,0 1,-1 0,1 0,-1-1,1 1,0 0,-1 0,0 0,1 0,-1 0,1-1,-1 1,0 0,0 0,0 0,1 0,-1 0,0 0,0 0,0 0,0 0,-1 0,1 0,0 0,0 0,-1 0,1 0,0 0,-1 0,1 0,-1-1,0 2,-40 37,40-38,-17 13,-2-1,1 2,0 0,2 2,0 0,0 0,-7 13,23-29,0 0,0 0,0 0,0 0,0 0,1 0,-1 1,0-1,0 0,1 1,-1-1,1 0,0 1,-1-1,1 0,0 1,0-1,0 1,0-1,0 0,0 1,0-1,0 1,0-1,1 0,-1 1,1-1,-1 0,1 1,-1-1,1 0,0 0,0 1,-1-1,1 0,0 0,0 0,0 0,0 0,1 0,-1-1,0 1,0 0,0 0,1-1,-1 1,0-1,1 1,-1-1,0 0,1 1,-1-1,1 0,-1 0,14 2,0-1,0-1,0 0,1-1,-1-1,-1 0,1-1,6-3,34-4,3-2,-38 4</inkml:trace>
</inkml:ink>
</file>

<file path=ppt/ink/ink6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05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0 707,'39'0,"21"0,1-5,-4-1,-9-1,-6 2,-11-3,-6 0,-7 0</inkml:trace>
  <inkml:trace contextRef="#ctx0" brushRef="#br0" timeOffset="278.05">226 537,'-9'39,"-4"17,1 3,2-2,8-7,3-7,3-11</inkml:trace>
  <inkml:trace contextRef="#ctx0" brushRef="#br0" timeOffset="2383.336">762 170,'30'-10,"-5"0,0 2,0 0,1 2,0 0,0 2,0 1,19 1,-43 2,0 0,1 0,-1 0,0 0,0 1,0-1,1 1,-1-1,0 1,0 0,0 0,0 0,0 0,0 0,0 0,-1 1,1-1,0 1,-1-1,1 1,-1-1,1 1,-1 0,0 0,0 0,0 0,0 0,0 0,0 0,0 0,-1 0,1 0,-1 0,1 1,-1-1,0 0,0 0,0 1,0-1,-1 0,1 0,0 0,-1 1,0-1,1 0,-1 0,0 0,0 0,0 0,0 0,-1 0,1-1,0 1,-1 0,1-1,-98 88,100-87,-1 0,1 0,0 0,-1-1,1 1,0 0,0 0,1-1,-1 1,0 0,0-1,1 0,-1 1,1-1,-1 0,1 1,-1-1,1 0,0 0,0 0,0-1,-1 1,1 0,0-1,0 1,0-1,0 0,0 1,0-1,0 0,1 0,0 1,1 0,92 36,-93-36,0 1,0 0,0-1,0 1,-1 0,1 1,-1-1,1 0,-1 1,0-1,0 1,0 0,0-1,0 1,-1 0,1 0,-1 1,0-1,0 0,0 0,0 0,-1 1,1-1,-1 0,0 1,0-1,0 1,-1 2,-3 1,-1 0,0-1,-1 1,0-1,0-1,0 1,0-1,-1 0,0 0,0-1,0 0,-1 0,1-1,-1 0,0 0,0-1,0 0,0 0,0-1,0 0,-1 0,-1-1,-16 3</inkml:trace>
  <inkml:trace contextRef="#ctx0" brushRef="#br0" timeOffset="2665.403">564 650,'48'10,"59"-7,21-3,3-3,-11-4,-21-3,-18 2,-18-3,-10 0,-9 3,-8 2,-4 2,-8 6,-9 4</inkml:trace>
  <inkml:trace contextRef="#ctx0" brushRef="#br0" timeOffset="2964.334">790 904,'0'39,"-4"17,-3 3,1-2,1-7,1-12</inkml:trace>
  <inkml:trace contextRef="#ctx0" brushRef="#br0" timeOffset="3363.202">988 961,'27'-1,"-17"0,1 0,-1 1,0-1,0 2,1 0,-1 0,0 1,0 0,0 0,0 1,-1 1,1 0,-1 0,0 1,6 3,-14-5,0 0,0 0,0 0,-1 0,1 0,-1 0,0 0,0 0,0 0,0 0,0 0,-1 0,1 0,-1 0,0 0,0 0,0 0,0 0,0 0,-1-1,1 1,-1 0,0-1,0 0,0 1,0-1,0 0,0 0,-1 0,1 0,-1 0,1-1,-1 1,0-1,1 1,-1-1,-1 0,-6 7,9-8,0 0,-1 1,1-1,0 0,0 1,-1-1,1 1,0 0,0-1,0 1,0 0,0 0,0-1,0 1,0 0,0 0,0 0,0 0,0 1,1-1,-1 0,0 0,1 0,-1 1,1-1,0 0,-1 0,1 1,0-1,0 0,-1 1,1-1,0 0,1 1,-1-1,0 0,0 1,0-1,1 0,-1 1,1-1,-1 0,1 0,-1 1,1-1,0 0,0 0,0 0,-1 0,1 0,0 0,0 0,0 0,0-1,1 1,-1 0,0 0,0-1,0 1,1-1,-1 1,0-1,0 0,1 1,0-1,16 3,0-1,0-1,1-1,-1 0,0-1,1-1,-1-1,0-1,7-2,-6-1</inkml:trace>
  <inkml:trace contextRef="#ctx0" brushRef="#br0" timeOffset="3747.793">1665 1,'24'33,"-1"0,-2 2,-1 0,-2 2,-2 0,-1 1,-2 0,-1 1,1 14,-5-24,-2 1,0 0,-2 0,-1 0,-2 1,-1-1,-1 1,-1-1,-2 0,-1 0,-2 0,-1-1,-1 0,-1 0,-1-1,-2 0,-1-1,-3 2,5-8,-2 1,-1-2,0 0,-1 0,-2-2,0 0,0-1,-2-1,0-1,-1 0,0-2,-14 6,11-9</inkml:trace>
</inkml:ink>
</file>

<file path=ppt/ink/ink6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10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0 598,'39'5,"26"2,8-1,-4-1,-9-2,-10 0,-14-2</inkml:trace>
  <inkml:trace contextRef="#ctx0" brushRef="#br0" timeOffset="265.001">29 824,'34'0,"25"-4,2-3</inkml:trace>
  <inkml:trace contextRef="#ctx0" brushRef="#br0" timeOffset="821.468">480 852,'425'-365,"-417"358,1-3,0 1,1 1,1 0,-1 0,1 1,0 1,1 0,-1 0,7-1,-17 6,0 1,1-1,-1 1,0 0,1-1,-1 1,0 0,1 0,-1 0,0 0,1 0,-1 0,0 0,1 0,-1 0,0 1,1-1,-1 1,0-1,1 1,-1-1,0 1,0 0,0 0,0-1,0 1,0 0,0 0,0 0,0 0,0 0,0 0,0 0,-1 1,1-1,0 0,-1 0,1 1,-1-1,0 0,1 1,-1-1,0 0,0 1,0-1,0 0,0 1,0-1,0 1,0-1,0 0,-1 1,-18 72,15-67,-1 1,1 0,1 0,-1 1,2-1,-1 1,1-1,0 1,1 0,0 0,0 0,1 0,0 0,1 0,0 0,0 0,1-1,0 1,0 0,1-1,0 1,1-1,0 0,4 5,-6-11,1 0,0 0,0-1,0 1,0-1,1 0,-1 0,0 0,0 0,1 0,-1-1,0 0,1 0,-1 0,1 0,-1 0,0 0,1-1,-1 0,0 0,0 0,0 0,1 0,-1 0,0-1,0 0,0 0,74-58,149-215,-170 218,-54 57,-1 0,0 0,1 0,-1 1,1-1,-1 1,0-1,0 1,1-1,-1 1,0 0,0 0,0 0,1-1,-1 1,0 0,0 0,-1 1,1-1,0 0,0 0,0 0,-1 1,1-1,-1 0,1 0,-1 1,1-1,-1 1,0-1,0 0,1 1,-1-1,0 1,0-1,0 0,-1 1,1-1,0 1,-1-1,1 0,0 1,-1-1,0 0,1 1,-1-1,-51 152,-7 43,57-172</inkml:trace>
  <inkml:trace contextRef="#ctx0" brushRef="#br0" timeOffset="1154.807">1919 260,'-194'381,"171"-314,23-65,0-1,0 1,0-1,0 1,0 0,1-1,-1 1,0-1,1 1,-1-1,1 1,-1-1,1 1,0-1,0 1,0-1,0 0,0 1,0-1,0 0,0 0,0 0,0 0,1 0,-1 0,0 0,1 0,-1-1,1 1,-1-1,1 1,-1-1,1 1,-1-1,1 0,0 1,-1-1,1 0,0 0,0-1,153-17,-47-2,-84 19</inkml:trace>
  <inkml:trace contextRef="#ctx0" brushRef="#br0" timeOffset="2019.256">254 852,'0'5,"0"-4,-4 4,-8 0,-5 0,-5-1,-4-2,-2 0,-1-1,10-6,12-2,7 1</inkml:trace>
  <inkml:trace contextRef="#ctx0" brushRef="#br0" timeOffset="3371.655">2230 34,'1'-2,"1"0,-1 0,1 0,-1 1,1-1,0 0,0 1,0-1,0 1,0 0,0 0,0 0,0 0,0 0,1 0,-1 1,0-1,1 1,-1-1,0 1,1 0,-1 0,0 0,3 0,-2 0,7-1,-1-1,0 0,0 0,-1 2,1-1,0 1,0 0,0 1,0 0,0 0,-1 1,1 0,0 0,-1 1,0 1,3 0,-10 0,0-1,0 0,-1 0,1 1,-1-1,0 0,0 0,0 1,0-1,-1 0,1 1,-1-1,0 0,0 0,0 0,0 0,0 0,-1 0,1 0,-1 0,0 0,0-1,0 1,0-1,-1 1,1-1,-1 0,1 0,-1 0,0 0,-2 0,-159 133,163-135,0 1,0-1,1 0,-1 1,0-1,0 1,1-1,-1 1,0-1,1 1,-1 0,0-1,1 1,-1 0,1-1,-1 1,1 0,-1-1,1 1,0 0,-1 0,1 0,0 0,0-1,0 1,0 0,-1 0,1 0,0 0,0 0,1-1,-1 1,0 0,0 0,0 0,0 0,1 0,-1-1,0 1,1 0,-1 0,1-1,-1 1,1 0,-1-1,1 1,0 0,-1-1,1 1,0-1,-1 1,1-1,0 1,0-1,-1 1,1-1,0 0,0 0,0 1,-1-1,1 0,1 0,58 5,-55-5,145-4,-125 4</inkml:trace>
  <inkml:trace contextRef="#ctx0" brushRef="#br0" timeOffset="3633.041">3190 63,'-168'142,"7"7,-12 27,164-166,-284 280,166-174,113-104</inkml:trace>
  <inkml:trace contextRef="#ctx0" brushRef="#br0" timeOffset="4205.045">2992 486,'243'-65,"-154"63,-87 2,0 0,0 1,0-1,0 1,0-1,0 1,-1-1,1 1,0 0,0 0,0 0,-1 0,1 0,-1 0,1 0,-1 1,1-1,-1 1,0-1,1 1,-1-1,0 1,0 0,0 0,0-1,-1 1,1 0,0 0,-1 0,1 0,-1 0,0 0,0 0,0 0,0 0,0 0,0 0,0 0,0 0,-1-1,0 2,-2 5,0-1,0 1,-1-1,-1 0,1 0,-1 0,0-1,-1 0,1 0,-1 0,-1 0,1-1,-1 0,0-1,0 1,0-1,-3 1,-59 47,68-51,0 0,0 0,0 0,0 0,0 0,0 0,0 0,0 0,0 1,0-1,1 0,-1 1,1-1,-1 0,1 1,-1-1,1 1,0-1,-1 1,1-1,0 0,0 1,0-1,0 1,1-1,-1 1,0-1,1 1,-1-1,0 0,1 1,0-1,-1 0,1 1,0-1,0 0,0 0,-1 0,1 1,1-1,-1 0,0 0,0-1,0 1,0 0,1 0,70 25,-60-22,-7-4,0 0,0 1,0 0,-1 0,1 0,0 1,-1-1,1 1,-1 0,0 1,0-1,0 1,0 0,0-1,0 2,-1-1,1 0,-1 1,0 0,0-1,0 1,-1 1,1-1,-1 0,0 0,0 1,-1-1,1 1,-1 0,0-1,0 1,-1 0,1 0,-1 0,0-1,0 1,-1 1,-3 3,0 0,0 0,-1-1,0 1,-1-1,1 0,-2 0,1-1,-1 0,0 0,-1-1,0 0,0 0,0 0,-6 2,-139 62,144-67,-114 28,119-31,-1 0,0 0,1 0,-1 0,1-1,-1 0,1 0,-1 0,1-1,0 1,0-1,0 0,0 0,0-1,0 1,0-1,0 0,1 0,0 0,0 0,0 0,0-1,0 0,0 1,1-1,0 0,-9-17</inkml:trace>
</inkml:ink>
</file>

<file path=ppt/ink/ink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13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0 170,'14'-8,"47"-28,2 3,1 3,60-20,-121 48,0 0,1 1,-1-1,0 1,1 0,-1 0,1 0,-1 1,1-1,-1 1,1 0,0 0,-1 0,1 0,-1 0,1 1,0 0,-1 0,0 0,1 0,-1 0,1 1,-1-1,0 1,0 0,0 0,0 0,0 1,-1-1,1 1,-1-1,1 1,-1 0,0 0,0 0,0 0,-1 0,1 0,-1 1,1-1,-1 3,48 308,-43-258,-2 1,-3 0,-2-1,-3 1,-9 45,1-23,11-52,-2 0,-1-1,-1 0,-1 0,-2 0,0-1,-2 0,0 0,-2-1,0-1,-2 0,-12 15,20-32,0 0,0 0,-1-1,0 0,0 0,0-1,0 0,-1 0,1-1,-1 0,0 0,0 0,0-1,0-1,-1 1,1-1,0-1,-1 1,1-2,-1 1,1-1,0 0,-1-1,6-1,0 1,0-1,1 0,-1-1,1 1,0 0,0-1,0 1,0-1,0 1,1-1,0 0,0 0,0 0,0 0,1 0,-1 0,1 0,0 0,0 0,0 0,1 0,0 1,-1-1,1 0,1 0,-1 0,0 0,1 1,0-1,0 1,0-1,0 1,1 0,1-3,-2 3,16-37,3 1,0 2,3 0,1 1,8-6,144-178,-175 217,0 1,1 0,-1-1,1 1,-1 0,1 1,0-1,0 0,0 1,0-1,0 1,0 0,0 0,1 0,-1 1,0-1,1 1,-1-1,0 1,1 0,-1 1,0-1,1 1,-1-1,0 1,0 0,0 0,1 0,-1 0,0 1,0 0,-1-1,1 1,0 0,-1 0,1 0,-1 1,1-1,-1 1,1 1,6 12</inkml:trace>
</inkml:ink>
</file>

<file path=ppt/ink/ink6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54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4:00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19,'-8'42,"2"0,2 1,2-1,2 41,0-78,0-1,-1 0,1 0,1 1,-1-1,1 0,-1 0,1 0,0 1,1-1,-1 0,1 0,0-1,0 1,0 0,0 0,0-1,1 0,0 1,0-1,0 0,0 0,0-1,1 1,-1-1,1 1,-1-1,1 0,0 0,0-1,0 1,0-1,0 0,0 0,1 0,-1-1,0 1,0-1,1 0,-1 0,0-1,0 1,1-1,-1 0,3-1,2-5,0 1,-1-1,0-1,0 0,-1 0,0 0,0-1,-1 0,-1 0,1-1,-1 1,-1-1,0-1,0 1,-1 0,0-1,-1 0,0 1,-1-1,0 0,0 0,-2 0,1 0,-1 0,-1 1,0-1,0 0,-1 1,0-1,-1 1,-1 0,0-1,4 7,-2 1,1-1,0 0,-1 1,1-1,-1 1,0 0,0 0,0 0,-1 0,1 1,-1-1,1 1,-1 0,0 0,0 0,0 0,0 1,0 0,0 0,0 0,-1 0,1 1,0-1,0 1,-1 0,1 0,0 1,-1-1,1 1,0 0,-2 1,-16 9,1 0</inkml:trace>
  <inkml:trace contextRef="#ctx0" brushRef="#br0" timeOffset="428.825">388 47,'-5'16,"1"-1,1 1,0-1,1 1,1 0,1 0,0 0,1 0,0 0,2-1,0 1,0-1,4 8,-6-20,0 0,1 0,-1-1,1 1,-1-1,1 1,0-1,0 1,0-1,0 0,1 0,-1 0,1 0,-1-1,1 1,-1-1,1 1,0-1,0 0,0 0,0 0,0 0,0-1,0 1,0-1,0 0,0 0,0 0,0 0,0 0,0-1,0 1,0-1,0 0,0 0,0 0,0 0,-1 0,1-1,0 0,-1 1,3-3,15-7,-1-1,0-1,-1-1,0-1,-1-1,0 0,-2-1,2-3,41-40,-58 60,0-1,0 0,1 0,-1 1,1-1,-1 0,1 0,-1 1,1-1,-1 0,1 1,0-1,-1 1,1-1,0 1,-1-1,1 1,0-1,0 1,-1 0,1-1,0 1,0 0,0 0,0 0,-1 0,1-1,0 1,0 0,0 0,0 1,0-1,-1 0,1 0,0 0,0 1,0-1,-1 0,1 1,0-1,0 0,-1 1,1-1,0 1,-1-1,1 1,0 0,-1-1,1 1,-1 0,1-1,-1 1,1 0,-1 0,0-1,1 1,-1 0,0 0,1 0,-1-1,0 2,4 57,-4-53,12 77,-11-81,0 0,0 0,0 0,0 0,0 0,1 0,-1-1,1 1,-1 0,1-1,0 1,-1-1,1 0,0 1,0-1,0 0,0 0,0 0,0-1,0 1,0 0,1-1,-1 1,0-1,0 0,1 0,-1 0,0 0,0 0,1 0,-1 0,0-1,0 1,0-1,1 0,6-2,0-1,-1 0,1-1,-1 0,0 0,0-1,-1 0,0 0,0-1,0 0,-1 0,0 0,0-1,-1 0,0 0,0 0,-1-1,0 0,0 0,-1 0,0 0,-1 0,0-1,-1 1,0-1,0 1,-1-10,1-6</inkml:trace>
</inkml:ink>
</file>

<file path=ppt/ink/ink6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59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382 159,'-34'78,"-128"295,-4 1,147-313,29-68,0-2</inkml:trace>
  <inkml:trace contextRef="#ctx0" brushRef="#br0" timeOffset="534.8">269 328,'40'-42,"-39"42,0-1,0 0,-1 1,1-1,0 1,0-1,0 1,0-1,0 1,0 0,0-1,0 1,0 0,0 0,0 0,0 0,0-1,0 2,0-1,1 0,-1 0,0 0,0 0,0 1,0-1,0 0,0 1,0-1,-1 1,1-1,0 1,0 0,0-1,0 1,-1 0,1-1,0 1,0 0,-1 0,1 0,-1 0,1 0,-1 0,1 0,-1 0,0 0,1 0,-1 0,0 0,0 1,12 134,-7-97,3 0,1 0,1-1,2-1,2 0,2 0,8 12,-18-39,1 0,-1 0,2-1,-1 0,1-1,1 0,-1 0,1-1,1 0,9 6,-16-11,1 0,0 0,0-1,0 1,-1-1,1 0,1 0,-1 0,0 0,0-1,0 1,0-1,1 0,-1 0,0-1,0 0,0 1,0-1,0 0,0-1,0 1,0-1,0 0,-1 0,1 0,-1 0,1-1,-1 1,0-1,0 0,2-2,6-11,0-2,-1 1,-1-1,-1-1,0 1,-1-1,-2-1,0 1,0-1,-2 0,-1 0,1-18,-2 26,19-150,-8-1,-6-1,-2 111,2 36</inkml:trace>
</inkml:ink>
</file>

<file path=ppt/ink/ink6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4:08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1231,'35'-14,"-1"-2,0-1,-1-2,-1-1,-1-2,-1 0,-1-2,-1-2,3-5,-8 6,-2-1,-1 0,-1-2,-1-1,-2 0,10-24,-21 43,-2 0,1 0,-1 0,0 0,-1 0,-1 0,1-1,-2 1,1-1,-1 1,-1-1,0 1,-1 0,-1-9,2 18,1-1,-1 0,0 1,0-1,0 0,0 1,0-1,0 1,0 0,0-1,0 1,-1 0,1 0,0 0,-1 0,1 0,-1 0,0 0,1 0,-1 0,0 1,1-1,-1 1,0-1,1 1,-1 0,0 0,0 0,0-1,1 2,-1-1,0 0,0 0,0 1,1-1,-1 1,0-1,1 1,-2 0,-55 43,44-26,1 1,1 1,0 0,2 1,0 0,2 0,0 1,2 0,0 0,1 1,1 0,2-1,0 1,1 0,1 0,2 0,1 12,-2-29,-1 1,1-1,0 0,0 1,1-1,0 0,0 0,0 0,1 0,0 0,0 0,1-1,-1 1,1-1,0 0,1 0,-1-1,1 1,0-1,0 0,0 0,1-1,-1 1,1-1,0-1,0 1,0-1,0 0,3 1,8-1,1-1,-1 0,1-2,0 0,-1 0,1-2,-1 0,0-1,0-1,0 0,-1-2,1 0,-1 0,-1-2,0 0,0 0,10-10,4-5,-10 12,-2-2,0 0,0-1,-2 0,0-1,0-1,-2-1,0 0,-1 0,-1-1,3-8,-13 26,-1 0,1 0,0 1,-1-1,1 0,0 0,-1 0,1 0,-1 0,0 0,1 0,-1 0,0 0,0-1,1 1,-1 0,0 0,0 0,0 0,0 0,0 0,-1 0,1-1,0 1,0 0,-1 0,1 0,-1 0,1 0,-1 0,1 0,-1 0,0 1,1-1,-1 0,0 0,0 0,0 1,1-1,-1 0,0 1,0-1,0 1,0-1,0 1,0-1,0 1,0 0,-1-1,1 1,0 0,0 0,0 0,0 0,0 0,0 0,0 0,-1 0,1 0,0 1,0-1,0 0,0 1,0-1,-7 8,0-1,0 1,1 1,1-1,-1 1,1 0,1 1,-1 0,2-1,-1 2,1-1,1 0,0 1,1-1,-1 2,2-6,-1-1,1 0,0 1,0-1,0 1,1 0,0-1,0 1,0-1,1 1,0-1,0 1,0-1,1 1,0-1,0 0,0 0,1 0,-1 0,1 0,1 0,-1-1,0 0,1 1,0-1,0-1,0 1,1 0,-1-1,1 0,0 0,0-1,0 1,0-1,0 0,0 0,1-1,-1 1,1-1,-1 0,1-1,-1 0,1 1,3-2,12-5,0 0,0-2,0 0,-1-2,0 0,-1-1,0-1,-1-1,-1 0,0-1,0-1,-2-1,1 0,-2-1,6-10,27-24,-36 40,0 0,-1-1,0 0,-1-1,0 0,-1 0,-1-1,0 0,-1 0,-1-1,0 0,0 0,-2 0,0 0,-1 0,0-1,-1-6,-1 20,1-1,-1 1,0 0,0-1,0 1,-1 0,1 0,0-1,-1 1,1 0,-1 0,0 0,0 0,0-1,0 1,0 0,0 1,-1-1,1 0,-1 0,1 0,-1 1,0-1,1 1,-1 0,0-1,0 1,0 0,0 0,0 0,0 0,0 0,-1 1,1-1,0 1,0-1,-1 1,1 0,0 0,-1 0,1 0,0 0,0 1,-1-1,1 0,0 1,0 0,0 0,0 0,0 0,-1 0,2 0,-1 0,-1 1,-11 9,0 0,0 1,1 1,1 0,0 1,1 1,0-1,1 2,1-1,1 1,0 1,1-1,0 1,2 1,0-1,1 3,0-12,1 1,0 0,0 0,1 0,1 0,-1 0,1 1,1-1,0 1,0-1,1 0,0 1,1-1,0 0,0 0,1 0,0 0,0-1,1 1,1-1,-1 0,1 0,0 0,1 0,0-1,0 0,1-1,0 1,0-1,0 0,8 4,9-3,-2-3</inkml:trace>
  <inkml:trace contextRef="#ctx0" brushRef="#br0" timeOffset="510.881">1496 1090,'-162'200,"361"-481,-198 282,0 0,0 0,0 1,0-1,0 0,0 1,0-1,-1 0,1 1,0-1,-1 1,1-1,-1 1,0-1,1 1,-1-1,0 1,0-1,0 1,0 0,0-1,0 1,-1-1,1 1,0-1,-1 1,1-1,-1 1,0-1,1 0,-1 1,0-1,0 0,0 1,0-1,-1 1,-1 19,2 93,2-111,-1 0,1 0,0 0,0 0,0 0,0 0,1 0,-1 0,1 0,0-1,0 1,0-1,0 1,0-1,0 0,1 0,-1 0,1 0,-1 0,1 0,0-1,0 1,0-1,0 0,0 0,0 0,0 0,0 0,0-1,0 1,1-1,-1 0,2 0,2-3,1 1,0-1,-1-1,1 1,-1-1,0-1,0 1,-1-1,1 0,-1-1,0 0,0 0,-1 0,0 0,0-1,0 0,-1 0,0 0,-1-1,1 1,-1-1,-1 0,2-5,26-98,-33 92</inkml:trace>
  <inkml:trace contextRef="#ctx0" brushRef="#br0" timeOffset="858.891">2117 892,'29'0,"19"0,6-5,-1-1,-5 0,-6 1,-5 1,-9 2</inkml:trace>
  <inkml:trace contextRef="#ctx0" brushRef="#br0" timeOffset="1125.525">2174 1146,'43'-9,"19"-4,4 1,-9-3,-15 2</inkml:trace>
  <inkml:trace contextRef="#ctx0" brushRef="#br0" timeOffset="6698.015">4347 413,'2'1,"0"0,0 1,0-1,0 1,-1 0,1-1,-1 1,1 0,-1 0,0 0,0 0,0 0,0 0,0 0,0 1,0-1,-1 0,1 0,-1 1,0-1,1 0,-1 1,0-1,-1 0,1 1,0 0,3 27,-2 1,-1-1,-2 0,-1 0,-1 0,-1 0,-2-1,-1 0,-1 0,-3 3,-2 4,4-16,2 1,1-1,0 2,2-1,0 1,1 0,2 0,-1 9,3-29,1 1,-1-1,0 0,0 1,1-1,0 1,-1-1,1 0,0 1,0-1,0 0,0 0,1 0,-1 0,0 0,1 0,0 0,-1 0,1-1,0 1,0-1,0 1,0-1,0 0,0 1,0-1,1 0,-1-1,0 1,1 0,-1-1,0 1,1-1,-1 0,1 1,1-1,93-14,-84 11,13-2,47-21,-60 12</inkml:trace>
  <inkml:trace contextRef="#ctx0" brushRef="#br0" timeOffset="7267.206">4714 271,'7'0,"-2"-1,1 0,-1 1,0 0,0 0,1 0,-1 0,0 1,0 0,0 0,1 1,-1-1,-1 1,1 0,0 0,0 1,-1-1,1 1,-1 0,0 0,0 1,0-1,0 1,-1 0,1 0,-1 0,2 5,-3-3,-1 1,0-1,0 0,-1 1,0-1,0 0,-1 1,1-1,-1 0,-1 1,1-1,-1 0,0 0,-1 0,1 0,-1 0,0-1,-1 1,1-1,-1 0,-3 3,-33 83,40-88,-1 1,1-1,0 0,0 0,1 1,-1-1,1 0,-1 0,1 0,0 1,0-1,1 0,-1 0,1 0,-1-1,1 1,0 0,0-1,0 1,0-1,0 1,1-1,-1 0,1 0,0 0,-1 0,1-1,0 1,0-1,0 1,0-1,0 0,0-1,1 1,1 0,6 1,0 0,1-1,-1 0,0-1,1-1,-1 0,0 0,1-1,9-3,19-13,-26 6</inkml:trace>
  <inkml:trace contextRef="#ctx0" brushRef="#br0" timeOffset="5213.879">3698 413,'0'-1,"-1"1,1-1,-1 1,1 0,-1-1,1 1,-1 0,1 0,-1-1,1 1,-1 0,1 0,-1 0,1 0,-1 0,1 0,-1 0,0 0,1 0,-1 0,1 0,-1 0,1 0,-1 0,1 0,-1 0,1 1,-1-1,1 0,-1 0,1 1,-1-1,1 0,-1 1,1-1,-1 0,1 1,0-1,-1 1,1-1,0 1,-1-1,1 1,0-1,0 1,-1-1,1 1,0-1,0 1,0-1,0 1,0-1,0 1,0-1,0 1,0 0,0-1,0 1,0-1,0 1,-5 39,5-39,-2 50,3 1,2-1,2 0,4 7,3 236,-13-226,6-43,7-32,2-28,-6 18</inkml:trace>
  <inkml:trace contextRef="#ctx0" brushRef="#br0" timeOffset="5815.726">3924 581,'-7'15,"0"0,-2-1,0 0,0-1,-1 0,-1 0,0-1,0 0,-1-1,-1-1,0 0,-6 3,-32 29,50-41,-1 0,1-1,-1 1,1 0,0 0,-1 0,1 0,0 0,0 0,-1 0,1 1,0-1,0 0,0 1,1-1,-1 0,0 1,0-1,1 1,-1 0,1-1,-1 1,1-1,0 1,0 0,0-1,0 1,0 0,0-1,0 1,0-1,1 1,-1 0,0-1,1 1,0-1,-1 1,1-1,0 1,0-1,0 1,0-1,0 0,0 0,0 1,0-1,0 0,0 0,1 0,-1 0,1-1,0 2,61 13,-55-15,-1 1,1 0,-1 1,0-1,1 1,-1 1,0-1,-1 1,1 1,0-1,-1 1,0 0,1 0,-2 1,1 0,-1 0,4 4,74 131,-63-113,-16-40,-7-1</inkml:trace>
  <inkml:trace contextRef="#ctx0" brushRef="#br0" timeOffset="10999.497">3670 1400,'729'0,"-410"-30,-219 31,-116-1,-2 1</inkml:trace>
  <inkml:trace contextRef="#ctx0" brushRef="#br0" timeOffset="11945.044">3895 1625,'-151'360,"138"-335,99-210,14 45,-99 138,-1 1,1 0,-1-1,0 1,1 0,-1-1,1 1,0 0,-1-1,1 1,0 0,0 0,0 0,0 0,0 0,0 0,0 0,0 0,0 0,0 0,1 1,-1-1,0 0,0 1,1-1,-1 1,0 0,1-1,-1 1,1 0,-1 0,0 0,1 0,-1 0,1 0,-1 0,1 0,-1 1,0-1,1 0,-1 1,0-1,1 1,-1 0,0-1,0 1,1 0,5 14,-1 1,0 0,-1 0,-1 0,-1 0,0 1,-1-1,0 1,-2 0,0 8,3 34,-4-57,1-1,0 1,0-1,-1 1,1-1,0 1,0-1,1 1,-1-1,0 0,0 1,1-1,-1 1,1-1,-1 0,1 1,0-1,-1 0,1 1,0-1,0 0,0 0,0 0,0 0,0 0,0 0,0 0,1 0,-1 0,0-1,0 1,1 0,-1-1,1 1,-1-1,0 1,1-1,-1 0,1 0,-1 0,1 1,-1-1,1-1,-1 1,1 0,-1 0,0 0,2-1,6-7,1 0,-2-1,1 0,-1 0,0-1,-1 1,0-2,-1 1,0-1,3-10,12-15,-15 25,15-26,2 0,1 2,2 0,2 2,2-1,-30 35,0-1,0 1,0-1,0 1,0-1,0 1,1-1,-1 1,0-1,0 1,0-1,1 1,-1-1,0 1,1-1,-1 1,0-1,1 0,-1 1,1-1,-1 0,0 1,1-1,-1 0,1 1,-1-1,1 0,-1 0,1 0,-1 0,1 1,-1-1,1 0,-1 0,1 0,-1 0,1 0,0 0,-1 0,1 0,-1 0,1-1,-1 1,1 0,-1 0,1 0,-1-1,1 1,-1 0,1 0,-1-1,0 1,1 0,-1-1,1 1,-1-1,0 1,1-1,-1 1,0 0,0-1,1 1,-1-1,0 1,0-1,0 1,0-1,1 1,-1-1,-5 41,-5 15,3 0,3 1,2 0,3 26,-1-68,0 10</inkml:trace>
  <inkml:trace contextRef="#ctx0" brushRef="#br0" timeOffset="12349.341">4573 1654,'-82'217,"40"-63,41-152,0 1,1-1,0 0,-1 1,1-1,0 0,0 1,0-1,0 0,1 1,-1-1,0 0,1 1,0-1,0 0,-1 0,1 1,1-1,-1 0,0 0,0 0,1 0,-1-1,1 1,0 0,-1 0,1-1,0 0,0 1,0-1,0 0,0 0,0 0,1 0,-1 0,0 0,0-1,1 1,-1-1,0 1,1-1,-1 0,0 0,1 0,-1 0,1-1,0 1,142-39,-120 34</inkml:trace>
  <inkml:trace contextRef="#ctx0" brushRef="#br0" timeOffset="12885.239">4826 1625,'4'-3,"0"1,1-1,-1 1,0-1,1 1,-1 0,1 1,-1-1,1 1,0 0,0 0,0 1,0-1,0 1,-1 0,1 0,0 1,0-1,0 1,0 0,-1 1,1-1,0 1,-1 0,1 0,-4 0,0 1,0-1,0 0,0 0,-1 1,1-1,-1 1,1-1,-1 1,0-1,0 0,0 1,-1-1,1 1,0-1,-1 1,0-1,1 0,-1 1,0-1,0 0,0 0,-1 0,1 0,0 0,-1 0,0 0,1 0,-1 0,0-1,0 1,0-1,0 1,0-1,-1 1,-9 12,11-13,0 0,0 0,-1 0,1 0,1 1,-1-1,0 0,0 1,0-1,1 0,-1 1,1-1,-1 1,1-1,-1 1,1-1,0 1,0-1,0 1,0-1,0 1,0 0,0-1,1 1,-1-1,0 1,1-1,-1 1,1-1,0 0,-1 1,1-1,0 0,0 1,0-1,0 0,0 0,0 0,0 0,0 0,1 0,-1 0,0 0,1 0,-1-1,0 1,1 0,-1-1,1 1,-1-1,1 0,-1 1,1-1,-1 0,1 0,-1 0,2 0,10 2,0-1,0-1,1 0,-1 0,0-1,0-1,0 0,0-1,0 0,0-1,-1-1,11-4,-2-2</inkml:trace>
  <inkml:trace contextRef="#ctx0" brushRef="#br0" timeOffset="24582.186">4799 1372,'167'-11,"-112"2,1 3,0 3,52 3,-97 0,187-27,111 25,-166-24,14 25,-145 1</inkml:trace>
  <inkml:trace contextRef="#ctx0" brushRef="#br0" timeOffset="25222.104">5448 1512,'-34'24,"-114"168,-43 34,88-67,87-125,18-33</inkml:trace>
  <inkml:trace contextRef="#ctx0" brushRef="#br0" timeOffset="25819.674">5504 1682,'73'-18,"-30"6,96-14,-137 26,1 0,-1 0,1 1,-1-1,0 1,1 0,-1 0,0 0,1 0,-1 0,0 0,0 1,0-1,0 1,0-1,-1 1,1 0,0-1,-1 1,1 0,-1 0,0 0,1 1,-1-1,0 0,0 0,-1 1,1-1,0 0,-1 1,0-1,1 1,-1-1,0 1,0-1,0 0,0 1,-1-1,1 1,-1-1,0 0,1 1,-1-1,0 0,0 0,0 1,-1-1,1 0,-1 0,1 0,-1 0,1-1,-1 1,0 0,0-1,0 1,-1 0,-113 110,115-111,0 0,0 0,1 0,-1 0,0 0,1 0,-1 1,1-1,-1 0,1 0,0 0,0 1,0-1,-1 0,1 1,0-1,0 0,1 0,-1 1,0-1,0 0,1 1,-1-1,1 0,-1 0,1 0,-1 0,1 1,0-1,-1 0,1 0,0 0,0 0,0 0,0-1,0 1,0 0,0 0,0-1,0 1,0 0,0-1,1 1,57 21,-49-20,100 52,-107-51,1 0,-1 0,0 0,0 0,0 1,-1-1,1 1,-1-1,0 1,0 0,0 0,0 0,-1 0,0 0,1 1,-1-1,-1 0,1 1,-1-1,0 0,0 1,0-1,0 0,-1 1,0-1,0 3,-1-1,-1 1,1-1,-1 0,0 0,-1 0,0 0,0 0,0-1,0 0,-1 0,0 0,0 0,0-1,0 0,-1 0,0 0,1-1,-2 0,1 0,0 0,0-1,-1 0,0 0,1-1,-3 1,-15 2,-1-1,0-1,0-2,0 0,1-1,-10-3,30 4,0-1,0 1,0-1,-1 0,1 0,0-1,0 1,0-1,1 0,-1 0,0 0,1-1,-1 1,1-1,0 0,0 0,-1-1,-8-14</inkml:trace>
  <inkml:trace contextRef="#ctx0" brushRef="#br0" timeOffset="27737.799">2823 214,'17'-25,"1"1,0 0,2 2,1 0,0 1,2 1,18-12,-39 30,0 0,-1 0,1 0,0 0,0 1,0-1,1 1,-1-1,0 1,0 0,1 0,-1 0,1 0,-1 0,1 1,0-1,-1 1,1-1,-1 1,1 0,0 0,-1 0,1 0,-1 1,1-1,0 1,-1 0,1 0,-1-1,1 2,-1-1,0 0,1 0,-1 1,0-1,0 1,0 0,0-1,0 1,-1 0,1 0,0 1,-1-1,0 0,1 0,-1 1,0-1,0 1,3 156,-7-94,0 764,-22-409,-7 223,33-474,-18-193,14 5,2 0,0-1,1 1,0-1,2 1,0 0,2-1,0 1,4-10,-2 2,39-229,-1-93,-1-1,40-170,-73 477,2-10,2 0,2 1,19-39,-28 76,1 0,0 0,1 1,1 0,0 0,1 1,1 1,0 0,0 0,1 1,1 1,-1 0,2 1,3-2,9-2,-1 2,2 0,-1 2,2 1,-1 1,1 2,-1 1,1 1,1 1,14 2,708 2,-356 25,390-27,-530-28,-254 29,1 0,0 0,-1 0,1 0,-1 0,1 1,-1-1,1 1,-1-1,0 1,0 0,0 0,0 0,0 0,0 0,-1 1,1-1,-1 0,1 1,-1-1,0 1,0 0,0-1,0 1,-1 0,1-1,-1 1,1 0,-1 0,0 0,0-1,0 1,-1 0,1 0,-1 0,1-1,-1 1,0 0,0-1,0 1,-1-1,1 1,0-1,-1 1,0-1,0 8,-56 217,73-164,-4-50</inkml:trace>
</inkml:ink>
</file>

<file path=ppt/ink/ink6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4:47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1347,'34'-5,"20"-1,6 0,-2 1,-7 1,-6 2,-7 1,-5 0,-3 1,-2 1,-1-1,0 0,0 0,0 0,-4-4,-7 2,-5 3</inkml:trace>
  <inkml:trace contextRef="#ctx0" brushRef="#br0" timeOffset="315.71">85 1601,'33'-5,"21"-1,7 0,-4 1,-5 1,-8 2,-6 1,-4 0,-4 1,-2 0,-6-4,-2-2,-4 0</inkml:trace>
  <inkml:trace contextRef="#ctx0" brushRef="#br0" timeOffset="2436.903">1524 867,'1'-3,"0"-1,1 0,0 1,0-1,0 1,0-1,1 1,-1 0,1 0,0 0,-1 1,1-1,1 1,-1-1,0 1,1 0,-1 0,3-1,-1 0,16-9,1 0,0 2,1 1,0 0,1 2,0 0,0 2,21-2,-42 6,0 0,1 0,-1 0,0 0,1 1,-1-1,1 1,-1 0,1 0,-1 0,0 1,1-1,-1 1,1 0,-1 0,0 0,0 0,0 1,0-1,0 1,0 0,0 0,0 0,0 0,-1 0,1 1,-1-1,0 1,0 0,0-1,0 1,0 0,0 0,-1 1,1-1,-1 0,0 0,0 0,0 1,-1-1,1 1,-1-1,0 1,0-1,0 2,-5 12,-1-1,-1 0,0-1,-1 0,-1 0,-1 0,0-1,0-1,-1 1,-3 1,-34 45,47-59,0 0,-1 1,1-1,0 1,0 0,1-1,-1 1,0 0,0-1,1 1,-1 0,1 0,0 0,0-1,-1 1,1 0,0 0,0 0,1 0,-1-1,0 1,1 0,-1 0,1 0,-1-1,1 1,0 0,0-1,-1 1,1 0,1-1,-1 1,0-1,0 0,0 1,1-1,-1 0,1 0,-1 0,1 0,-1 0,1 0,0 0,0 0,86 28,-77-26,45 8,81 31,-136-41,1 0,0 0,-1 0,0 0,1 0,-1 1,1-1,-1 0,0 1,0-1,0 1,0-1,0 1,0 0,-1-1,1 1,0 0,-1 0,1 0,-1-1,0 1,1 0,-1 0,0 0,0 0,0-1,-1 1,1 0,0 0,-1 0,1 0,-1-1,1 1,-1 0,0-1,0 1,0 0,0-1,0 1,0-1,0 1,-1-1,-59 62,46-52,-1-1,-1 0,1-1,-2-1,1 0,-1-1,0-1,-1-1,0-1,1 0,-12 0,4-2</inkml:trace>
  <inkml:trace contextRef="#ctx0" brushRef="#br0" timeOffset="2799.918">2568 614,'-21'30,"2"2,1 0,2 1,1 1,2 1,1 0,1 0,-2 24,9 39,5-86,-1 1,1-1,-2 0,0 1,0-1,-1 0,-1 0,0 0,-1 0,-4 10,1-8,-1 1,0-1,-1-1,0 0,-1 0,-1-1,0 0,-1 0,-5 3,-8-7,21-13</inkml:trace>
  <inkml:trace contextRef="#ctx0" brushRef="#br0" timeOffset="3171.948">2737 811,'-268'208,"225"-166,44-40,0-1,0 0,0 0,0 0,0 0,0 0,0 0,0 0,1-1,-1 1,0 0,1 0,-1-1,0 1,1-1,-1 0,1 1,-1-1,1 0,-1 0,1 0,-1 0,1 0,-1 0,1 0,-1 0,0-1,1 1,-1-1,1 1,0 0,7 0,-3-2,0 1,0-1,0 2,0-1,0 1,0 0,0 0,0 0,0 1,0 0,0 0,0 1,0-1,0 1,-1 1,1-1,-1 1,1 0,-1 0,0 1,0-1,-1 1,1 0,-1 0,0 1,0 0,0-1,0 1,-1 0,0 1,2 3,3 16,-7-19,0 0,0 0,1 0,0 0,0-1,0 1,0 0,1-1,0 0,1 0,-1 0,1 0,0 0,0-1,0 1,1-1,-1 0,1-1,0 1,0-1,0 0,1 0,2 1,17 1,-1-2</inkml:trace>
  <inkml:trace contextRef="#ctx0" brushRef="#br0" timeOffset="3834.498">1665 1545,'29'4,"38"-2,22-2,6-1,1-6,-7-1,-3 1,-7-3,-8 0,-6 1,-4 3,-8 2,-8 2,-7 1,-5 1,-4 0,-6 1</inkml:trace>
  <inkml:trace contextRef="#ctx0" brushRef="#br0" timeOffset="4951.469">2060 1714,'-190'414,"162"-371,31-63,125-144,69-44,-197 207,1 0,0-1,-1 1,1 0,0 0,0 0,0 0,0-1,0 1,0 0,0 1,0-1,0 0,1 0,-1 0,0 1,1-1,-1 1,0-1,1 1,-1-1,1 1,-1 0,0 0,1-1,-1 1,1 0,-1 1,1-1,-1 0,1 0,-1 1,0-1,1 0,-1 1,0-1,1 1,-1 0,0-1,0 1,1 0,-1 0,0 0,0 0,0 0,0 0,0 0,0 1,5 122,-9-83,3-31,4 59,-3-67,-1-1,0 0,1 1,-1-1,1 0,0 1,-1-1,1 0,0 0,0 0,-1 0,1 0,0 1,0-2,0 1,0 0,1 0,-1 0,0 0,0-1,0 1,1-1,-1 1,0-1,1 1,-1-1,0 0,1 1,-1-1,1 0,-1 0,0 0,1 0,-1 0,0-1,1 1,-1 0,1-1,-1 1,0 0,0-1,1 0,-1 1,0-1,0 0,22-11,-1-1,0-2,-2 0,0-1,0-1,-1 0,-2-2,16-20,-10 11,2 0,0 2,2 0,1 2,1 1,1 2,2 0,-32 20,0 1,1-1,-1 0,1 1,-1-1,1 1,0 0,-1-1,1 1,-1-1,1 1,0 0,-1-1,1 1,0 0,0 0,-1 0,1 0,0-1,-1 1,1 0,0 0,0 0,-1 0,1 1,0-1,-1 0,1 0,0 0,0 0,-1 1,1-1,-1 0,1 1,0-1,-1 1,1-1,-1 0,1 1,-1-1,1 1,-1 0,1-1,-1 1,1-1,-1 1,0 0,1-1,-1 1,0 0,0-1,1 1,-1 0,0-1,0 1,0 0,0 0,0-1,0 1,0 0,0 0,-10 44,-38 54,37-80,0 1,1 0,2 0,0 1,1 0,1 1,1 0,0 5,4-25,1-1,0 1,0 0,0 0,0 0,0 0,0 0,0 0,1-1,-1 1,1 0,-1 0,1 0,0-1,-1 1,1 0,0-1,0 1,0-1,1 1,-1-1,0 1,1-1,-1 0,0 0,1 0,0 0,-1 0,1 0,-1 0,1 0,0 0,0-1,0 1,-1-1,1 1,0-1,0 0,0 0,1 0,13-3</inkml:trace>
  <inkml:trace contextRef="#ctx0" brushRef="#br0" timeOffset="6221.001">479 161,'63'-35,"0"3,3 3,0 2,5 3,-69 22,1 0,0 1,0-1,-1 1,1 0,0 0,0 0,0 0,1 1,-1-1,0 1,0 0,0-1,0 2,0-1,1 0,-1 1,0-1,0 1,0 0,0 0,0 0,0 0,-1 1,1-1,0 1,0-1,-1 1,1 0,-1 0,0 0,0 1,0-1,0 1,0-1,0 1,0-1,0 3,-7 146,-81 497,96-215,4-152,15 166,-36-387,7-59,0 0,0 1,0-1,0 0,-1 0,1 1,0-1,-1 0,1 0,-1 0,1 0,-1 1,0-1,1 0,-1 0,0 0,0 0,0 0,0-1,0 1,0 0,0 0,0 0,0-1,0 1,0-1,0 1,0-1,-1 1,1-1,0 0,0 1,-1-1,1 0,0 0,0 0,-1 0,1 0,0 0,-1-1,1 1,-1 0,-2-4,1 0,-1 0,1 0,0-1,0 1,0-1,1 0,-1 1,1-1,0 0,1 0,-1-1,1 1,0 0,1 0,-1-1,1 1,0 0,0-1,0 1,1 0,0-1,0 1,0 0,1 0,0 0,0-1,-1-1,136-592,-94 427,8 2,7 2,7 2,-49 134,1 1,1 0,2 1,1 1,1 1,2 1,0 1,2 1,1 1,14-9,-11 15,0 2,1 1,1 1,0 2,1 1,0 1,1 2,0 2,0 1,1 1,334-25,205-33,-421 34,-119 23,-1 1,0 1,1 2,0 1,2 2,24 0,-58-3,-1 1,1 0,-1 0,1 0,-1 1,1-1,-1 0,1 1,-1-1,1 0,-1 1,0 0,1-1,-1 1,0 0,1 0,-1 0,0 0,0 0,0 0,0 0,0 0,0 0,0 0,0 0,0 1,-1-1,1 0,0 1,-1-1,1 1,-1-1,0 1,1-1,-1 1,0-1,0 1,0-1,0 1,0-1,0 1,0-1,-1 1,1-1,-1 0,1 1,-1-1,1 1,-1-1,0 0,1 1,-1-1,0 0,-48 152,26-61,17-53,9-25</inkml:trace>
</inkml:ink>
</file>

<file path=ppt/ink/ink6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5:03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627 537,'2'-1,"0"1,0-1,0 0,0 0,-1 0,1 0,0 0,0-1,-1 1,1 0,-1-1,1 1,-1-1,0 0,1 0,-1 1,0-1,0 0,0 0,0 0,-1 0,1 0,0 0,-1 0,0 0,1 0,-1 0,0 0,0 0,0-1,0 1,0 0,-1 0,1 0,-1 0,1 0,-1 0,0 0,0 0,0 0,0 0,0 1,0-1,0 0,-1 1,1-1,-1 0,1 1,-1 0,1-1,-1 1,0 0,0 0,0 0,0 0,1 0,-3 0,-11-4,-1 0,1 2,-1 0,0 0,0 1,0 1,0 1,0 1,-1 0,1 1,0 0,1 1,-1 1,-1 1,-9 1,1-1,0 1,0 1,1 1,0 1,1 1,0 2,1 0,0 1,-1 3,20-14,1 1,-1-1,0 1,1 0,0 0,0 0,0 0,0 1,0-1,1 0,-1 1,1-1,0 1,0 0,0-1,1 1,-1 0,1-1,0 1,0 0,0 0,0-1,1 1,0 0,-1-1,1 1,1 0,-1-1,0 1,1-1,0 0,0 1,0-1,0 0,0 0,1 0,-1-1,1 1,0-1,0 1,0-1,0 0,0 0,0 0,1 0,-1-1,0 1,1-1,0 0,-1 0,4 0,10 4,0-1,1-1,0 0,-1-2,1 0,0-1,0 0,9-3,66 2,-92 0,-1 1,1-1,0 1,0 0,0-1,-1 1,1 0,0 0,0-1,0 1,0 0,-1 0,1 0,0 0,0 0,0 0,0 0,0 1,-1-1,1 0,0 0,0 1,0-1,0 0,-1 1,1-1,0 1,-1-1,1 1,0-1,-1 1,1-1,0 1,-1 0,1-1,-1 1,1 0,-1 0,0-1,1 1,-1 0,0 0,1 0,-1-1,0 1,0 0,0 0,0 0,0 0,0 0,0-1,0 1,0 0,0 0,0 0,0 0,-1 0,1-1,0 1,-1 0,1 0,-1-1,1 1,-1 0,1 0,-1-1,1 1,-1-1,0 1,0 0,-162 96,145-85,-14 7,1 2,0 0,2 3,1 0,1 1,-6 9,-22 65,54-96,-1 0,2 1,-1 0,0-1,1 1,-1-1,1 1,0 0,1-1,-1 1,0-1,1 1,0-1,0 1,0-1,0 1,1-1,-1 0,1 1,0-1,0 0,0 0,0-1,0 1,1 0,-1-1,1 1,0-1,2 2,9 2,0 0,1-1,-1 0,1-1,0-1,0 0,0-1,0-1,1 0,-1-1,0-1,1 0,0-2,23 2,-16 1,-16 1,0 0,0-1,0 1,0-1,0-1,0 1,0-1,-1 0,1-1,0 0,-1 0,1 0,-1-1,1 0,-1 0,0 0,0-1,-1 0,1 0,-1-1,0 0,0 1,0-2,2-2,3-12</inkml:trace>
  <inkml:trace contextRef="#ctx0" brushRef="#br0" timeOffset="412.914">373 0,'1'145,"-6"-1,-7 1,-24 106,-22-14,34-157,4 1,3 1,4 0,3 1,3 33,9 76,-6-169,-2-4</inkml:trace>
  <inkml:trace contextRef="#ctx0" brushRef="#br0" timeOffset="5780.027">994 1101,'253'103,"-244"-101,1-1,0 0,0 0,0-1,0 0,0-1,0 0,0 0,-1-1,1-1,-1 0,1 0,-1 0,0-1,0-1,0 0,-1 0,0 0,8-7,11-10,-1-1,-1-2,-1 0,-2-1,1-2,196-299,-168 262,-49 65,0 0,0 1,-1-1,1 0,0 1,0 0,-1-1,1 1,0 0,-1 0,1-1,-1 1,1 1,-1-1,0 0,1 0,-1 0,0 1,0-1,0 1,0-1,0 1,0-1,0 1,0-1,-1 1,1 0,0-1,-1 1,0 0,1 0,-1 0,0-1,0 1,0 0,0 0,0 0,-1 0,4 8,2 14,0 1,-2 0,-1 0,-1 0,-1 0,-1 0,-1 0,-1-1,-2 1,0-1,-2 1,-7 18,11-27,0 0,-1 0,-1 0,0 0,-1-1,-1 0,0 0,-1-1,-1 0,0 0,0-1,-2 0,0-1,0 0,-1-1,0 0,-1-1,-1 0,1-1,-1 0,-1-1,0-1,0-1,0 0,-5 1,14-5,-1-1,0 0,0 0,0-1,0 0,0 0,0 0,1-1,-1 0,0 0,0-1,1 0,-1 0,1 0,-1-1,1 0,0 0,0-1,0 0,1 0,-1 0,1-1,0 1,0-1,1-1,-1 1,1-1,0 1,1-1,-1 0,1 0,0-1,1 1,-1-3,15-78,0 62</inkml:trace>
  <inkml:trace contextRef="#ctx0" brushRef="#br0" timeOffset="6684.002">2150 763,'4'2,"-1"0,1 1,-1-1,1 1,-1 0,0 0,0 0,0 1,-1-1,1 0,-1 1,0 0,0 0,0-1,0 1,-1 0,1 0,-1 1,0-1,0 0,-1 0,1 1,-1-1,0 0,0 0,-1 1,1 1,-28 115,27-119,-5 18,0 1,2 0,0 0,2 0,0 0,1 0,1 1,2 8,-2-28,0 0,0-1,0 1,0 0,0 0,1 0,-1-1,0 1,1 0,0-1,-1 1,1 0,0-1,0 1,0-1,0 1,0-1,0 1,0-1,0 0,1 0,-1 1,0-1,1 0,-1 0,1 0,0-1,-1 1,1 0,0-1,-1 1,1-1,0 1,0-1,-1 0,1 1,0-1,0 0,-1 0,1-1,0 1,0 0,0-1,-1 1,1-1,0 1,-1-1,1 0,-1 1,1-1,0 0,0-1,22-15,0-1,-1-2,-1 0,-1-1,0-2,-2 0,7-12,-16 23,178-202,-130 169,-56 44,-1 0,0 0,1 0,-1 1,1-1,-1 0,1 1,-1-1,1 1,0 0,-1-1,1 1,0 0,-1 0,1 0,0 0,-1 0,1 1,0-1,-1 0,1 1,-1-1,1 1,-1 0,1-1,-1 1,1 0,-1 0,0 0,1 0,-1 0,0 0,0 0,0 1,0-1,0 0,0 1,0-1,0 0,0 1,0 1,1 5,-1 1,0-1,0 1,-1 0,0-1,-1 1,0 0,0-1,-1 1,0-1,0 1,-4 6,2 3,-10 24,10-33,1 0,0 0,0 0,1 1,0-1,0 1,1-1,1 1,-1-1,2 1,-1 0,2 4,-2-13,0 0,0 0,1 0,-1 0,0 1,1-1,-1 0,1 0,0 0,-1 0,1 0,-1 0,1 0,0-1,0 1,0 0,0 0,0 0,-1-1,1 1,0 0,0-1,1 1,-1-1,0 0,0 1,0-1,0 0,0 1,0-1,1 0,-1 0,0 0,0 0,0 0,0 0,1 0,-1-1,0 1,0 0,0-1,0 1,0-1,0 1,0-1,0 1,0-1,1 0,43-40,35-60,-20 35,55-45,-114 110,-1 0,1 0,-1 0,1 1,0-1,0 0,-1 1,1-1,0 0,0 1,0-1,-1 1,1 0,0-1,0 1,0 0,0-1,0 1,0 0,0 0,0 0,0 0,0 0,0 0,0 0,0 0,0 0,0 0,0 1,0-1,0 0,0 1,0-1,-1 0,1 1,0-1,0 1,0 0,-1-1,1 1,0 0,0-1,-1 1,1 0,-1 0,1 0,-1-1,1 1,-1 0,1 0,-1 0,0 0,1 0,-1 0,0 0,0 0,0 0,0 0,-3 60,-20 143,29-174,0-24</inkml:trace>
  <inkml:trace contextRef="#ctx0" brushRef="#br0" timeOffset="8982.592">3561 791,'-1'-1,"0"0,-1 0,1 0,0 0,-1 0,1 1,-1-1,1 0,-1 1,1 0,-1-1,0 1,1 0,-1 0,0-1,1 1,-1 1,1-1,-1 0,0 0,1 0,-1 1,1-1,-1 1,1 0,-1-1,1 1,-1 0,1 0,0 0,-1 0,1 0,0 0,0 0,0 0,0 0,0 1,0-1,-1 1,0-1,-13 7,0 1,0 0,1 1,1 0,-1 1,2 0,0 2,0-1,1 1,1 1,0 0,0 0,2 1,-4 9,11-20,0 0,0 0,1 0,-1 0,1 0,0 0,1 0,-1 0,1 0,-1 0,1 0,0-1,1 1,-1 0,1 0,-1-1,1 1,0-1,1 1,-1-1,1 0,-1 0,1 0,0 0,0 0,0-1,0 1,1-1,-1 0,3 1,5 3,1 0,-1-1,1-1,0 0,0 0,0-1,1-1,-1 0,6 0,164-4,-138-15,-32 4</inkml:trace>
  <inkml:trace contextRef="#ctx0" brushRef="#br0" timeOffset="9434.789">3957 960,'233'3,"-219"-5,-1 0,1-1,-1 0,1-1,-1-1,0 0,-1 0,1-2,5-3,-15 8,1 0,0 0,-1-1,1 0,-1 1,0-1,0-1,0 1,0 0,0-1,-1 1,1-1,-1 0,0 0,0 0,-1 0,1 0,-1 0,0 0,0 0,0-1,-1 1,1 0,-1-1,0 1,-1 0,1-1,-1 1,1 0,-1-1,-1-1,0 2,0 0,0 0,-1 0,1 1,-1-1,0 0,0 1,0 0,0 0,0 0,-1 0,0 0,1 1,-1 0,0 0,0 0,0 0,-1 0,1 1,0 0,0 0,-1 0,1 0,-1 1,-110 1,97 3,0 0,1 1,0 1,0 1,1 0,0 1,0 1,1 0,0 1,0 1,2 1,-1-1,1 2,1 0,0 1,1 0,0 0,1 1,1 1,1 0,0 0,-4 11,11-21,-1-1,1 1,0-1,1 1,-1 0,1-1,0 1,1 0,-1 0,1-1,0 1,0-1,1 1,0-1,0 1,0-1,1 0,-1 0,1 0,0 0,1-1,-1 1,1-1,0 0,0 0,0 0,1 0,2 1,7 5,2 0,-1-1,1-1,1 0,-1-1,1-1,1 0,9 1,16 1,0-2,1-1,0-2,0-3,0-1,0-2,0-2,-1-2,0-2,0-1,-1-3,28-12,-28 7,-7 0</inkml:trace>
  <inkml:trace contextRef="#ctx0" brushRef="#br0" timeOffset="9981.615">2066 283,'0'0</inkml:trace>
</inkml:ink>
</file>

<file path=ppt/ink/ink6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5:19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0,'38'0,"23"0,5 0,-3 0,-8 0,-9 0,-6 0,-11 0</inkml:trace>
</inkml:ink>
</file>

<file path=ppt/ink/ink6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5:19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46,'39'0,"36"-9,10-9,-9-1</inkml:trace>
</inkml:ink>
</file>

<file path=ppt/ink/ink6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5:22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1 534,'70'-26,"-2"-3,0-3,-2-2,-2-4,-1-3,55-46,-107 78,0 0,0-1,-1 0,-1 0,1-1,-2-1,0 0,0 0,-1 0,0-1,-1 0,-1 0,2-8,-6 18,0 1,-1-1,1 0,-1 1,0-1,0 0,0 1,-1-1,1 0,0 1,-1-1,0 0,0 1,1-1,-2 1,1-1,0 1,0-1,-1 1,1 0,-1 0,0 0,0 0,0 0,0 0,0 0,0 1,0-1,0 1,-1-1,1 1,-1 0,1 0,-1 0,1 0,-1 0,1 1,-1-1,0 1,0 0,1 0,-1 0,0 0,1 0,-1 0,0 1,1-1,-1 1,0 0,1 0,-1 0,1 0,-1 0,0 1,-19 10,1 1,0 0,1 2,0 0,1 1,1 1,1 1,0 0,2 1,0 1,1 0,0 1,1 4,9-22,1 1,0 0,0 0,1 1,-1-1,1 1,0-1,0 1,0 0,1 0,0-1,0 1,0 0,0 0,1 0,0 1,0-1,0 0,1 0,-1 0,1 0,0 0,1-1,-1 1,1 0,0 0,0-1,1 1,-1-1,1 0,0 0,0 0,0 0,1 0,-1-1,1 1,1-1,5 2,0 0,0-1,0 0,1-1,-1 0,1-1,0 0,0 0,0-1,0-1,-1 0,1-1,0 1,0-2,0 0,5-2,12-3,0-2,0-1,-1-1,0-1,15-10,-23 12,0-1,-1 0,-1-1,0-1,0-1,-1 0,-1-1,0-1,-2 0,1-1,-2 0,0-1,0-3,-10 16,26-66,-28 69,0 1,1-1,-1 0,0 0,0 0,0 0,0 1,-1-1,1 0,0 0,-1 1,1-1,-1 0,0 0,1 1,-1-1,0 1,0-1,0 1,0-1,-1 1,1-1,0 1,0 0,-1 0,1 0,-1 0,1 0,-1 0,1 0,-1 0,0 0,1 1,-1-1,0 1,0-1,0 1,1 0,-2 0,-4 0,1 1,-1 0,1 0,-1 0,1 1,0 0,0 1,-1-1,1 1,1 0,-1 1,1-1,-1 1,1 0,0 1,0-1,-2 4,-5 2,0-1,0 0,1 1,0 1,1 0,0 0,0 1,1 0,1 1,0 0,1 0,0 1,1 0,1 0,0 0,1 1,0-1,0 13,4-23,0 1,0-1,1 1,0-1,0 1,0-1,0 0,1 1,0-1,0 0,0 0,0 0,0 0,1-1,0 1,0-1,0 1,0-1,0 0,1 0,-1-1,1 1,0-1,0 1,0-1,0 0,0-1,0 1,1-1,-1 0,1 1,8 0,-1 1,0-1,1-1,-1 0,1-1,-1 0,1-1,-1-1,1 0,10-3,6-4,-1-1,0-2,-1-1,0-1,-1-1,-1-1,0-2,9-8,-23 18,0-1,0 0,0-1,-1 0,-1 0,1-1,-2 0,0-1,0 0,-1 0,0-1,-1 1,-1-1,0-1,-1 1,0-1,-1 0,0 0,-2 0,1-5,-2 16,-1 0,0 1,0-1,1 1,-2-1,1 1,0-1,0 1,-1 0,1-1,-1 1,0 0,1 0,-1 0,0 0,0 1,0-1,-1 0,1 1,0 0,-1-1,1 1,-1 0,1 0,-1 0,1 1,-1-1,0 1,1-1,-1 1,0 0,1 0,-1 0,0 0,1 1,-1-1,0 1,1-1,-1 1,1 0,-1 0,1 0,-1 1,1-1,0 0,-1 1,1-1,0 1,0 0,0 0,0 0,1 0,-1 1,-16 12,1 2,1 0,1 1,1 0,0 1,1 1,-6 13,-2 1,8-15</inkml:trace>
  <inkml:trace contextRef="#ctx0" brushRef="#br0" timeOffset="681.615">1271 450,'39'-31,"-26"16,74-53,-85 69,0-1,0 1,0 0,0 0,0 0,0 0,-1 0,1 0,0 0,0 0,-1 1,1-1,-1 1,0-1,1 1,-1 0,0-1,0 1,0 0,0 0,0 0,0 0,-1 0,1 0,0 0,-1 0,0 0,1 0,-1 0,0 0,0 0,0 0,-1 1,1-1,0 0,-1 0,0 0,0 1,2 9,-2-8,1 0,-1 0,1 0,0 0,0 0,1 0,-1-1,1 1,0 0,0 0,0 0,1-1,-1 1,1-1,0 1,0-1,0 1,0-1,0 0,1 0,0 0,-1-1,1 1,0 0,0-1,1 0,-1 0,0 0,1 0,-1 0,1-1,0 0,-1 1,1-1,0-1,0 1,0-1,0 1,0-1,0 0,-1 0,1-1,0 1,0-1,0 0,2-1,7-7,0-2,-1 1,-1-1,0-1,-1 0,0-1,0 0,-2-1,0 1,0-2,-1 1,-1-1,0 0,3-15,6-26,-11 32</inkml:trace>
</inkml:ink>
</file>

<file path=ppt/ink/ink6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5:20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29 113,'193'6,"-190"-6,-1 1,1-1,-1 1,0 0,1 0,-1 0,0 0,0 0,0 0,0 1,0-1,0 1,0-1,0 1,0 0,-1 0,1 0,-1 0,1 0,-1 0,0 0,0 0,0 1,0-1,0 0,0 1,-1-1,1 0,-1 1,0-1,0 1,0-1,0 1,0-1,0 1,0-1,-1 1,0-1,1 0,-1 1,0-1,0 0,0 0,0 1,-1-1,1 0,0 0,-1 0,0 0,1-1,-1 1,0 0,0-1,0 1,-1 0,-38 36,-36 49,76-85,1 1,-1-1,0 0,1 1,-1-1,1 1,0-1,0 1,0-1,0 1,0-1,0 1,1-1,-1 1,1-1,0 0,-1 1,1-1,0 0,1 1,-1-1,0 0,1 0,-1 0,1 0,-1 0,1-1,0 1,0 0,0-1,0 1,0-1,0 0,1 1,-1-1,1 0,89 25,-80-26,1 0,-1-2,1 1,-1-1,0-1,0-1,0 1,0-2,0 1,-1-2,0 0,0 0,-1-1,1 0,-2-1,3-1,5-7</inkml:trace>
  <inkml:trace contextRef="#ctx0" brushRef="#br0" timeOffset="250.307">819 28,'-19'38,"-11"23,-6 5,4-3,12-13,14-14,8-14</inkml:trace>
  <inkml:trace contextRef="#ctx0" brushRef="#br0" timeOffset="501.162">1016 0,'-14'38,"-10"23,-1 5,5-3,9-13,12-15,6-13</inkml:trace>
  <inkml:trace contextRef="#ctx0" brushRef="#br0" timeOffset="734.274">565 57,'32'-11,"0"2,0 1,1 2,0 1,0 2,1 1,-1 1,1 2,9 2,-33 0,0 0,0 1,-1-1,1 2,-1 0,0 0,0 0,0 1,-1 0,0 1,4 4,58 38,-61-46,0 0,0 0,1-1,-1 0,0-1,1 0,0-1,-1 0,1 0,-1-1,1 0,-1-1,0 1,0-2,1 0,6-3,4 0</inkml:trace>
  <inkml:trace contextRef="#ctx0" brushRef="#br0" timeOffset="1050.734">1 621,'43'0,"43"-5,22-1,1-1,-3-2,-10-1,-12 2,-10-3,-8 0,-7 3,-2 2,-2-2,-6-1,-11 3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0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30,'1'0,"-1"0,1 1,0-1,-1 0,1 1,0-1,-1 1,1-1,-1 1,1-1,0 1,-1-1,1 1,-1-1,0 1,1 0,-1-1,1 1,-1 0,0-1,0 1,1 0,-1 0,0-1,0 1,0 0,0 0,0-1,0 1,0 0,0 0,0-1,0 1,0 0,0 0,-1-1,1 1,0 0,-1 0,1-1,0 1,-1-1,1 1,-1 0,1-1,-1 1,1-1,-1 1,1-1,-1 1,0-1,1 1,-1-1,0 0,1 1,-1-1,0 0,0 0,1 1,-1-1,0 0,0 0,1 0,-1 0,0 0,0 0,1 0,15 12,0-2,2 1,-1-2,1 0,0-1,1-1,0-1,3 1,0 0,10 5,0 1,0 1,-1 1,-1 2,-1 1,0 1,14 14,-40-31,0 0,0 0,0 0,0 1,-1-1,1 0,-1 1,1-1,-1 1,0-1,0 1,0 0,0-1,-1 1,1 0,-1 0,1-1,-1 1,0 0,0 0,0 0,-1-1,1 1,-1 0,1 0,-1-1,0 1,0 0,0-1,-1 1,1-1,0 1,-1-1,0 0,1 0,-1 0,0 0,0 0,0 0,-1 0,1 0,0-1,-1 1,1-1,-1 0,-2 1,-271 115,260-108,7-5,-1 0,1 1,1 0,-1 0,1 1,0 0,0 1,0 0,1 0,0 0,1 1,0 0,0 0,0 1,1 0,1 0,-3 6,17 14,1-24</inkml:trace>
  <inkml:trace contextRef="#ctx0" brushRef="#br0" timeOffset="401.109">1267 30,'-42'21,"1"2,0 1,2 3,1 1,1 2,2 1,1 2,1 1,-10 17,38-47,1 1,0-1,0 1,0 0,1 0,-1 0,1 1,1-1,-1 1,1 0,0-1,0 1,0 0,1 0,0 0,0 1,1-1,0 0,0 0,0 0,1 0,0 0,0 1,0-1,1 0,0-1,0 1,0 0,1-1,0 1,0-1,1 0,-1 0,1 0,0 0,0-1,1 1,-1-1,1 0,0 0,8 2,-1 0,1-1,-1 0,2-1,-1-1,0 0,1-1,-1 0,1-1,-1 0,1-1,0-1,-1 0,1-1,-1 0,1-1,-1-1,2-1,21-7,-1-1,-1-2,0-2,-1-1,-1-2,1-1,-18 10,0 0,-1-1,-1-1,0 0,0-1,-1 0,-1-1,0 0,-2 0,6-12,-10 18,-1 1,-1-1,0 0,0 0,0 0,-1 0,-1 0,1-1,-1 1,-1 0,0-1,0 1,-1-1,0 1,-1 0,0 0,-1 0,1 0,-2 0,1 0,-5-6,4 8,-1 0,0 1,-1 0,0 0,0 0,0 1,0-1,-1 1,0 1,0 0,0 0,-1 0,1 1,-1 0,0 0,0 1,0 0,0 0,0 1,-1 0,-11-1,-1 0,1 2,-1 0,0 2,1 0,0 1,-11 3,-64 24,58-14</inkml:trace>
  <inkml:trace contextRef="#ctx0" brushRef="#br0" timeOffset="3200.112">477 623,'53'-24,"51"-22,22-9,4 1,-1 5,-8 5,-10 6,-9 5,-9 2,-4 3,-9 0,-8 6,-11 1,-16 5</inkml:trace>
</inkml:ink>
</file>

<file path=ppt/ink/ink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582 220,'44'5,"0"-2,-1-2,1-2,0-2,0-2,-1-2,0-1,-1-3,16-6,283-145,-339 160,1 0,0 0,0 1,0 0,0-1,0 1,0 0,0 0,0 1,0-1,0 1,0-1,1 1,-1 0,0 0,0 1,0-1,1 1,-1-1,0 1,0 0,0 0,0 0,0 1,0-1,0 1,-1-1,1 1,-1 0,1 0,-1 0,1 1,-1-1,0 1,0-1,0 1,-1-1,1 1,0 0,-1 0,0 0,1 1,0 14,-1-1,0 1,-1 0,-1-1,-1 1,0-1,-1 1,-2 3,-7 50,-79 671,89-583,1-160,1 1,0-1,-1 1,1-1,0 1,-1-1,1 1,-1-1,1 1,0 0,-1-1,1 1,-1-1,1 1,-1 0,0 0,1-1,-1 1,1 0,-1 0,0 0,1-1,-1 1,1 0,-1 0,0 0,1 0,-1 0,1 0,-1 0,0 1,1-1,-1 0,1 0,-1 0,0 1,1-1,-1 0,1 0,-1 1,1-1,-1 1,1-1,-1 0,1 1,-1-1,1 1,0-1,-1 1,1-1,0 1,0-1,-1 1,1 0,0-1,0 1,0-1,-1 1,1 0,0-1,-5-5,-8-7,-1 0,1 1,-2 0,0 2,0-1,0 2,-1 0,-1 1,1 0,-1 2,0 0,-1 1,1 0,-1 1,-7 1,-13 0,0 2,1 2,-1 1,0 2,1 2,0 1,0 2,1 1,0 2,-32 17,-18 14,3 4,2 3,2 3,2 4,3 3,-14 20,36-25,35-32</inkml:trace>
  <inkml:trace contextRef="#ctx0" brushRef="#br0" timeOffset="454.474">1091 673,'505'-109,"-464"98,43-3,-81 17,-1-1,0 1,0-1,-1 1,1-1,-1 1,1 0,-1 0,0 0,0 0,0 0,0 0,0 0,-1 0,1 0,-1 0,0 1,0-1,0 0,-1 0,1 0,-1 0,1 0,-1 1,0-1,0-1,-1 1,1 0,-1 0,1 0,-1 0,0 3,-44 181,46-172,-3 7,2 1,1-1,1 1,0-1,2 0,1 1,3 9,0-14</inkml:trace>
  <inkml:trace contextRef="#ctx0" brushRef="#br0" timeOffset="4668.46">1825 1378,'26'-12,"0"-1,0-1,-2-1,0-2,0 0,-2-1,0-1,-1-2,-1 0,-1-1,-1 0,-1-2,2-5,-4 9,62-66,-58 68,-1-2,0 0,-2-1,0-1,-2 0,12-23,-21 33,-2 7,0 1,0-1,-1 1,0-1,0 0,0 0,0 0,-1 0,0 0,0 0,0-1,-1 1,1 0,-1 0,-1-1,1 1,-1 0,0 0,0 0,0 0,-1-1,-1 5,1 0,-1 0,1 0,-1 1,1-1,-1 1,1 0,-1-1,1 1,-1 1,1-1,-1 0,0 1,1-1,-1 1,1 0,0-1,-1 1,1 0,0 1,-1-1,1 0,0 1,0-1,0 1,0 0,0-1,1 1,-2 1,-8 5,1 0,-1 1,2 1,-1 0,1 0,1 0,0 1,0 1,1-1,-2 5,9-15,-1 1,1-1,-1 0,1 1,0-1,-1 0,1 1,0-1,0 1,0-1,0 0,0 1,0-1,0 1,1-1,-1 0,0 1,1-1,-1 0,1 1,0-1,-1 0,1 0,0 0,0 1,-1-1,1 0,0 0,0 0,0 0,1-1,-1 1,0 0,0 0,0-1,1 1,-1 0,0-1,1 1,-1-1,0 0,1 1,-1-1,65 6,-62-6,144-24,-146 23,0 1,0-1,0 1,-1 0,1 0,0 0,0 0,0 0,0 1,0-1,0 1,0-1,0 1,0 0,0-1,-1 1,1 0,0 0,-1 0,1 1,-1-1,1 0,-1 1,1-1,-1 0,0 1,0 0,0-1,0 1,0 0,0-1,0 1,0 0,-1 0,1 0,-1 0,1 0,-1 0,0 0,0 0,0 1,-17 81,-33 62,49-142,0 0,1 0,-1 0,1 0,0-1,0 1,1 0,-1 0,1 0,0 0,0 0,0-1,0 1,1 0,-1-1,1 1,0-1,0 0,0 0,1 1,-1-1,1-1,-1 1,1 0,0-1,0 1,0-1,1 0,-1 0,1 0,-1 0,1-1,3 2,16 3</inkml:trace>
  <inkml:trace contextRef="#ctx0" brushRef="#br0" timeOffset="8492.855">2897 1152,'-39'-17,"74"4,7 7,-1-2,0-2,0-2,-2-2,1-1,22-14,26-43,-85 69,0 0,0-1,0 1,-1-1,0 0,0 0,0 0,0 0,0 0,-1-1,0 1,0 0,0-1,0 1,-1 0,1-1,-1 1,0-1,-1 1,1-1,-1 1,0 0,0-1,0 1,0 1,-1 1,1-1,-1 1,1 0,-1-1,0 1,0 0,0 0,0 0,0 1,0-1,0 0,-1 1,1-1,-1 1,1 0,-1 0,1 0,-1 0,0 0,1 1,-1-1,0 1,0 0,1 0,-1 0,0 0,0 0,0 0,-2 1,-80 32,68-22,1 0,1 2,0 0,0 0,2 2,-1 0,2 0,0 1,1 1,-3 6,9-18,1 1,-1 0,1 0,1 1,-1-1,1 1,0 0,0-1,1 1,0 0,1 1,-1-1,1 0,0 0,1 1,0-1,0 0,1 1,0-1,0 0,0 1,1-1,0 0,1 0,-1-1,1 1,1 0,-1-1,1 0,3 4,3 0,1 0,0-1,0-1,0 0,1 0,1-1,-1-1,1 0,0 0,0-2,1 1,-1-2,1 0,0 0,0-2,0 1,0-2,5 0,12-1,0-1,-1-2,1-1,-1-1,0-2,-1 0,0-3,0 0,-1-2,0 0,-1-2,-1-2,22-17,-30 20,-1 3,0-1,-1-1,0 0,-1-1,-1-1,0-1,-1 0,-1 0,0-1,3-8,-14 21,0-1,-1 1,1 0,-1 0,1-1,-1 1,-1 0,1-1,-1 1,1 0,-1 0,0-1,-1 1,1 0,-1 0,1 0,-1 0,-1 1,1-1,0 1,-1-1,0 1,0 0,0 0,0 0,0 0,-1 0,1 1,-1-1,0 1,1 0,-1 0,0 1,0-1,0 1,-1 0,1 0,0 0,0 1,-1-1,1 1,0 0,-1 0,1 0,0 1,0 0,-1 0,1 0,0 0,0 1,0-1,-3 3,-2-1,-1 1,1 1,0-1,0 1,1 1,0 0,0 0,0 1,1 0,-1 0,2 0,-1 1,1 0,0 1,1-1,0 1,1 0,-1 0,2 1,-1-1,1 1,1 0,0 0,0 0,1 0,0 0,1 0,0 0,0 0,1 1,1-1,0 0,0-1,1 1,0 0,0-1,1 1,4 5,-3-6,1-1,0 0,0-1,1 1,0-1,0 0,0-1,1 1,0-2,0 1,1-1,0 0,0-1,0 0,0 0,1-1,-1 0,1-1,0 0,-1-1,1 0,0 0,0-1,13 1,1 0,-1-2,0-1,0 0,0-2,0-1,-1 0,0-2,0-1,0 0,-1-2,12-7,-17 9</inkml:trace>
  <inkml:trace contextRef="#ctx0" brushRef="#br0" timeOffset="9837.121">4985 898,'204'-149,"-151"123,-52 26,0-1,0 1,1 0,-1 0,0 0,0 0,0 0,1 0,-1 1,0-1,0 0,0 0,0 1,1-1,-1 1,0-1,0 1,0 0,0-1,0 1,0 0,0 0,0 0,-1-1,1 1,0 0,0 0,-1 0,1 0,-1 0,1 1,-1-1,1 0,-1 0,1 0,-1 0,0 1,0-1,0 0,0 0,0 0,0 1,14 140,-12-104,1-1,2 0,1 0,2 0,1-1,12 27,-9-31,36 58,-46-90,1 0,-1 1,0-1,0 0,0 0,0-1,1 1,-1 0,0-1,0 1,0-1,0 0,0 0,0 0,0 0,0 0,0 0,0 0,-1-1,1 1,0-1,-1 1,1-1,-1 1,0-1,1 0,-1 0,0 0,0 0,0 0,0 0,-1 0,1 0,0 0,-1 0,0 0,1-1,-1 1,0 0,0-1,2-2,130-370,-105 298,-22 66</inkml:trace>
  <inkml:trace contextRef="#ctx0" brushRef="#br0" timeOffset="10073.216">5917 870,'0'38,"0"23,0 5,0-4,0-7,0-13</inkml:trace>
  <inkml:trace contextRef="#ctx0" brushRef="#br0" timeOffset="10221.348">5917 474</inkml:trace>
  <inkml:trace contextRef="#ctx0" brushRef="#br0" timeOffset="13056.442">6340 362,'-17'30,"10"4,3 1,0-1,3 1,0 0,4 19,-1 16,28 310,-33-300,9-101,2 1,1-1,1 2,0-1,1 2,1-1,1 2,1-1,0 2,1 0,1 1,0 0,1 1,1 1,0 1,1 0,0 2,0 0,2 0,-18 8,1 0,-1 0,0 0,0 1,1-1,-1 1,1 0,0 0,-1 0,1 0,0 0,-1 1,1 0,0 0,0 0,-1 0,1 0,0 1,-1 0,1-1,0 1,-1 1,1-1,-1 1,1-1,-1 1,0 0,0 0,0 0,0 1,0-1,0 1,-1-1,1 1,-1 0,0 0,1 0,-2 0,1 1,0 0,2 9,0 0,-1-1,-1 1,0 0,-1 1,-1-1,0 0,0 0,-2 0,1 0,-2 0,0 0,0 0,-1 0,-1-1,0 0,0 0,-1 0,-6 7,3-7,-1-1,0 0,-1-1,0 0,0-1,-1 0,0 0,-1-2,1 0,-2 0,1-1,-1 0,0-1,0-1,0-1,-1 0,1 0,-3-1,12-2,-1 0,1 0,0 0,-1 0,1-1,0 0,0 0,-1-1,1 1,0-1,0 0,1-1,-1 1,0-1,1 0,-1 0,1 0,0-1,-3-2,-2-9</inkml:trace>
  <inkml:trace contextRef="#ctx0" brushRef="#br0" timeOffset="13890.794">6764 1293,'88'-66,"-2"-4,62-67,-135 124,-2 0,0-2,0 1,-1-1,-1-1,-1 1,0-2,3-10,-10 24,0 0,-1 1,1-1,-1 0,0 0,0 0,0 0,0 0,0 0,0 0,-1 1,0-1,1 0,-1 0,0 0,0 1,-1-1,1 0,0 1,-1 0,0-1,1 1,-1 0,0-1,0 1,-1 0,1 1,0-1,0 0,-1 1,1-1,-1 1,0 0,1-1,-1 2,0-1,0 0,0 0,1 1,-1-1,0 1,0 0,0 0,0 0,0 0,0 1,0-1,0 1,1 0,-1 0,0 0,0 0,1 0,-1 0,1 1,-1-1,1 1,-1 1,0-3,1 1,-1 0,1 0,0 0,0 1,0-1,-1 0,1 1,0-1,1 1,-1 0,0-1,0 1,1 0,-1 0,1 0,0 1,-1-1,1 0,0 0,0 1,0-1,1 1,-1-1,1 0,-1 1,1-1,0 1,0 0,0-1,0 1,0-1,1 1,-1-1,1 0,-1 1,1-1,0 1,0-1,0 0,1 0,-1 1,0-1,1 0,-1 0,1 0,0-1,0 2,92 29,-88-32,0 0,0 1,-1-1,1 1,0 1,0-1,-1 1,1 0,-1 0,0 1,0-1,1 1,-2 0,1 1,0-1,-1 1,1 0,-1 0,0 0,-1 1,1-1,-1 1,1 0,-2 0,3 4,-3-2,-1 1,0 0,0 0,0 0,-1 0,0 0,-1 0,0 0,0 0,-1 0,0-1,0 1,-1 0,1-1,-2 0,1 1,-2 0,-11 31,16-39,-1 1,1-1,0 0,-1 1,1-1,0 1,-1-1,1 1,0-1,0 1,0 0,0-1,-1 1,1-1,0 1,0-1,0 1,0-1,0 1,0 0,0-1,1 1,-1-1,0 1,0-1,0 1,0-1,1 1,-1-1,0 1,1-1,-1 1,0-1,1 1,-1-1,0 1,1-1,-1 0,1 1,-1-1,1 0,-1 1,1-1,-1 0,1 0,-1 0,1 1,-1-1,1 0,0 0,-1 0,1 0,-1 0,1 0,-1 0,1 0,0 0,-1 0,1 0,-1-1,1 1,-1 0,1 0,-1 0,1-1,0 1,14-6</inkml:trace>
  <inkml:trace contextRef="#ctx0" brushRef="#br0" timeOffset="14610.871">7808 785,'-29'12,"1"2,1 1,1 2,0 0,1 2,0 1,2 0,1 2,-19 23,39-44,0 0,1 0,-1 0,0 0,1 1,-1-1,1 1,-1-1,1 1,0-1,0 1,0 0,0 0,0-1,0 1,0 0,0 0,1 0,-1 0,1 0,-1 0,1 0,0 0,0 0,0 0,0 0,0 0,0 0,1 0,-1 0,1 0,-1 0,1 0,0 0,0 0,0 0,0 0,0-1,0 1,0 0,1-1,-1 1,0-1,1 0,0 1,-1-1,1 0,0 0,-1 0,1 0,0 0,0 0,14-2,0 0,-1-1,1 0,-1-2,0 0,0 0,0-2,0 0,-1 0,10-7,-17 10,114-68,-120 70,0 0,0 1,0-1,0 0,0 1,0 0,1-1,-1 1,0 0,0-1,0 1,1 0,-1 0,0 0,0 0,1 0,-1 0,0 0,0 1,1-1,-1 0,0 1,0-1,0 1,0-1,0 1,0-1,0 1,0 0,0 0,0 0,0-1,0 1,0 0,0 0,-1 0,1 0,0 0,-1 0,1 1,0-1,9 59,-6-24,-3-32,1-1,-1 1,1 0,-1-1,1 1,0-1,0 0,1 1,-1-1,1 0,0 0,0-1,0 1,0-1,0 1,0-1,1 0,-1 0,1 0,-1-1,1 1,0-1,-1 0,1 0,0 0,0-1,0 1,0-1,0 0,3 0,4-1,0 0,0 0,0-1,0-1,-1 0,1-1,-1 1,1-2,-1 0,4-3,21-14,-2-2,0-2,-1-1,-2-1,-1-1,-1-2,-2-1,-1-1,15-28,-18 24,-2-1,-2-1,-2 0,-1-2,-2 1,-2-2,-1 0,-3 0,-1 0,-2-1,-2-13,-1 48,0-1,0 1,-1-1,0 0,0 1,-1-1,-1 1,1-1,-1 1,0 0,-1 0,0 0,0 0,-1 0,0 1,-1-1,1 1,-1 0,-1 0,1 1,-1 0,-3-3,6 7,0 1,0 1,0-1,0 0,0 1,0-1,0 1,0 0,0 0,0 0,0 1,0-1,0 1,0-1,0 1,0 0,0 0,1 0,-1 1,0-1,0 1,1-1,-1 1,1 0,0 0,0 0,-1 0,1 1,1-1,-1 0,0 1,-1 1,-40 93,33 100,11-149,6 50,3-1,5 0,9 20,-4-15,18 105,-40-183,-12-30,-25-87,29 73</inkml:trace>
  <inkml:trace contextRef="#ctx0" brushRef="#br0" timeOffset="20311.486">8089 644,'29'5,"24"1,8 0,-3-1,-5-1,-2-2,-6-1,-4 0,-6-1,-3 0,-8-6,-2 0,-1-1,1 2,2 1,-4 2</inkml:trace>
  <inkml:trace contextRef="#ctx0" brushRef="#br0" timeOffset="22680.192">8993 841,'8'-18,"-13"25,-17 30,16-28,-1 1,1-1,1 1,-1 0,2 0,-1 0,2 1,-1 0,1-1,1 1,0 0,0 1,2-1,-1 0,1 0,1 0,0 1,0-1,1 0,0 0,1 0,1-1,0 1,0-1,1 0,4 8,0-12,0 0,0 0,0-1,1 0,0 0,0-1,0 0,0-1,1-1,-1 1,1-2,-1 1,1-1,0-1,0 0,-1-1,1 0,0 0,-1-1,1 0,-1-1,1-1,-1 1,0-2,0 0,10-2,0-1,-1-1,0-1,0-1,-1-1,-1 0,0-1,0-1,-2 0,0-1,0-1,8-13,69-92,-100 131,0 0,1 0,0 1,0 0,1 0,1 1,0 0,0 0,1 0,1 0,0 1,1-1,-1 12,2-17,0 1,1-1,0 0,0 1,1-1,0 0,0 1,1-1,0 0,0 0,0 0,1-1,0 1,1 0,-1-1,1 0,1 0,-1 0,1 0,0-1,0 0,0 0,1 0,0-1,0 0,0 0,0 0,1-1,0 0,-1 0,1 0,0-1,0 0,3 0,-2-5,0 0,0 0,0 0,0-1,-1 0,1-1,-1 0,0 0,-1 0,1-1,-1 0,0 0,-1-1,1 1,-1-1,0 0,-1-1,0 1,0-1,-1 0,0 0,0 0,-1 0,0-1,1-4,-1 7,0-1,0 1,-1-1,1 1,-2-1,1 1,-1-1,0 0,0 1,0-1,-1 0,0 1,-1-1,1 1,-1 0,-1-1,1 1,-1 0,0 0,0 0,-1 1,0-1,0 1,0 0,0 0,-1 0,0 1,0-1,0 1,-1 0,1 1,-1-1,-3 0,5 2,-1 0,1 1,-1 0,1 0,-1 0,0 0,0 1,1 0,-1 0,0 0,1 0,-1 1,0-1,1 1,-1 1,1-1,-1 1,1-1,-2 2,6-2,1 0,-1 0,0 0,1 0,-1 0,1 0,-1 0,1 0,-1-1,1 1,0 0,-1 0,1-1,0 1,0 0,0-1,-1 1,1-1,0 1,0-1,0 1,0-1,0 0,0 1,0-1,0 0,0 0,0 0,0 1,0-1,0 0,0-1,0 1,1 0,17 2,1-1,-1-1,1-1,-1-1,1 0,-1-1,0-2,0 0,14-5,21-5,58 1,-109 14,1 0,0 1,-1-1,1 1,-1-1,1 1,-1 0,0 0,1 1,-1-1,0 1,0-1,0 1,0 0,0 0,0 1,-1-1,1 0,-1 1,1 0,-1 0,0-1,0 1,0 0,-1 1,1-1,-1 0,1 0,0 4,-1 8,0 0,0 0,-1 1,-1-1,-1 0,0 0,-1 0,0 0,-5 9,0 11,-8 27,17-62,0 0,1 0,-1 0,1-1,-1 1,0 0,1-1,-1 1,0-1,0 0,0 1,1-1,-1 0,0 0,0 1,0-1,0 0,0 0,0 0,0 0,-1-1,1 1,0 0,-1 0,1 0,0-1,-1 1,0 0,1-1,-1 1,1-2,0 2,123-126,-70 78,-35 33,0 0,1 1,0 1,1 1,1 1,0 0,0 2,9-2,-30 11,0 0,0 1,0-1,0 1,0-1,0 0,0 1,0 0,0-1,0 1,0 0,0-1,1 1,-1 0,0 0,0 0,0 0,0 0,0 0,0 0,1 1,-1-1,0 0,0 0,0 1,0-1,0 1,0-1,0 1,0 0,0-1,0 1,0 0,-1-1,1 1,0 0,0 0,-1 0,1 0,0 0,-1 0,1 0,-1 0,1 0,-1 0,0 0,1 0,-1 0,0 0,0 0,0 1,0-1,0 0,0 0,0 0,0 0,0 0,-1 0,1 1,0-1,-1 0,1 0,-1 0,1 0,-1 0,-26 67,-11 51,37-114,1 0,0 1,0-1,0 0,1 0,-1 0,1 0,1 0,-1 0,1-1,-1 1,1 0,1-1,-1 1,1-1,0 0,0 1,0-1,0-1,1 1,-1 0,1-1,1 1,9 7</inkml:trace>
  <inkml:trace contextRef="#ctx0" brushRef="#br0" timeOffset="23207.864">10941 785,'-13'0,"0"0,1 1,-1 1,0 0,1 0,0 2,-1-1,1 2,1-1,-1 2,1 0,0 0,-1 1,10-5,-1 0,1 1,0-1,0 0,0 1,0-1,0 1,0 0,1 0,0 0,-1 0,1 0,0 0,0 0,1 0,-1 0,1 0,-1 0,1 0,0 1,0-1,0 0,1 0,-1 0,1 0,0 1,0-1,0 0,0 0,0-1,1 1,-1 0,1 0,0-1,0 1,0 0,81 86,-82-89,3 1,-1 1,1 0,-1 0,1 0,-1 0,0 0,0 1,0-1,0 1,0 0,0 0,-1 0,0 0,1 1,-1-1,0 0,-1 1,1 0,-1-1,1 1,-1 0,0 0,-1 0,1 0,0 0,-1-1,0 1,0 0,0 0,-1 0,1 0,-1 0,0 0,0 0,-1 0,1-1,-1 1,0 1,-6 1,1 0,-1-1,0 0,-1-1,1 0,-1 0,0 0,0-1,0-1,0 1,0-2,-1 1,1-1,-1 0,1-1,-1 0,1-1,-6-1,12 2,0-1,0 0,-1 0,1 0,0 0,0 0,0-1,1 1,-1-1,0 0,0 0,1 0,-1 0,1 0,0 0,0-1,0 1,-2-3,-4-12</inkml:trace>
  <inkml:trace contextRef="#ctx0" brushRef="#br0" timeOffset="24026.318">8993 390,'5'0,"1"0</inkml:trace>
  <inkml:trace contextRef="#ctx0" brushRef="#br0" timeOffset="25665.752">215 1914,'244'-20,"1"11,36 11,176-4,-51-25,-201 27,182-12,141-7,-160-5,110-7,68 3,-176 3,133-6,11 3,-202 17,167-8,-80-8,35 16,152-18,-10 15,-224 11,182-24,-82 15,298-5,-513-12,-214 29</inkml:trace>
  <inkml:trace contextRef="#ctx0" brushRef="#br0" timeOffset="29812.157">11222 1124,'-4'4,"-3"-2,6-2,2-1</inkml:trace>
  <inkml:trace contextRef="#ctx0" brushRef="#br0" timeOffset="30092.61">11195 898,'0'0</inkml:trace>
</inkml:ink>
</file>

<file path=ppt/ink/ink6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5:17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43,'-34'40,"-26"40,4 3,-27 57,75-124,0-1,2 1,0 0,0 1,2-1,0 1,-1 10,5-21,-1 0,1 0,0 0,0 0,1 0,0 0,0 0,0 0,1 0,0 0,0-1,0 1,1-1,0 1,0-1,0 0,1 0,0 0,-1-1,2 1,-1-1,0 0,1 0,0 0,-1 0,1 0,0-1,1 1,-1-1,0-1,1 1,-1-1,1 0,0 0,0 0,0-1,0 0,0 0,0 0,0-1,0 0,1-1,-1 1,0-1,0 0,0 0,0-1,-1 0,1 0,0 0,-1-1,1 0,-1 0,0 0,0-1,0 1,2-3,42-89,-42 79</inkml:trace>
  <inkml:trace contextRef="#ctx0" brushRef="#br0" timeOffset="450.429">1 100,'12'-11,"2"0,0 1,0 1,0 1,1-1,0 2,1 0,0 1,0 1,0 0,1 2,-1-1,1 2,5 0,-16 3,1 1,-1 0,1 1,-1-1,0 1,1 0,-1 1,-1-1,1 1,-1 0,1 1,-1-1,0 1,-1 0,1 0,-1 1,0-1,0 1,-1 1,62 58,-53-59,0 0,1-1,-1-1,1 0,0 0,0-2,1 1,-1-2,0 0,1 0,-1-1,1-1,-1-1,0 1,1-2,-1 0,0-1,0 0,-1 0,0-2,4-2,-2 1,-8 1</inkml:trace>
  <inkml:trace contextRef="#ctx0" brushRef="#br0" timeOffset="2115.021">876 551,'-48'109,"36"-87,-1 0,-1 0,-1-1,-1-1,0-1,-2 0,-16 13,70-93,37-45,-60 84,-10 15,0 0,1 0,0 0,1 1,0-1,0 1,0 1,0-1,1 1,0-1,0 2,1-1,5-2,-8 7,0 1,0 0,0 0,0 0,0 1,0-1,0 1,-1 0,1 0,-1 1,1-1,-1 1,0-1,0 1,0 0,0 0,0 1,-1-1,1 0,-1 1,0 0,0-1,0 1,-1 0,1 0,-1 0,0 0,0 0,0 2,-1-5,14 43,25 46,-37-88,-1 0,1 0,0 0,0-1,0 1,1-1,-1 1,0-1,0 0,1 0,-1 0,1 0,-1-1,1 1,-1-1,1 1,-1-1,1 0,0 0,-1 0,1 0,-1 0,1-1,-1 1,1-1,-1 0,1 0,-1 1,1-2,-1 1,0 0,0 0,1-1,-1 1,1-3,8-2,0-2,-1 0,-1 0,1-1,-1 0,-1 0,0-1,0 0,-1-1,0 1,0-2,-2 1,1 0,-1-1,-1 0,2-8,-1-6</inkml:trace>
</inkml:ink>
</file>

<file path=ppt/ink/ink6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6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6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6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6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6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6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6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5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4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03546.503">4173 1293,'17'121,"12"-5,-23-82,-1 1,-2 0,-2-1,-1 1,-2 17,0 24,1-3,0-73,0 0,0 1,0-1,0 0,0 1,0-1,0 0,0 0,0 0,0 0,0 0,0 0,0 0,0 0,0 0,0 0,0-1,0 1,0 0,0-1,0 1,0-1,1 1,-1-1,0 1,0-1,0 1,1-1,-1 0,0 0,1 1,-1-1,0 0,1 0,-1 0,0 0,-14-11,-17-15,-2 1,-1 2,-1 1,-16-6,44 26,7 3,-1 0,1 0,-1-1,0 1,1 0,-1-1,1 1,-1-1,1 1,-1-1,1 1,-1-1,1 0,0 0,-1 0,1 0,0 0,0 0,0 0,0 0,0-1,0 1,0 0,0-1,0 1,0-1,1 1,-1-1,1 1,-1-1,1 1,-1-1,1 1,0-1,0 0,0 1,0-1,0 1,0-1,1 0,-1 1,0-1,1 1,-1-1,1 1,-1-1,1 1,0-1,7-5,0 1,0 0,1 1,0 0,0 0,0 0,0 2,1-1,0 1,-1 0,1 1,0 0,6 0,225-4,-139 8,-29-1,-73 0,1 0,-1 1,-1-1,1 0,0 0,0 0,0 1,-1-1,1 0,0 0,-1 0,1 0,-1 0,1 1,-1-1,0 0,0 0,1 0,-1-1,0 1,0 0,0 0,0 0,0-1,0 1,0 0,0-1,0 1,0-1,0 1,0-1,-1 0,0 1,-1 1,-221 175,140-122,71-53</inkml:trace>
  <inkml:trace contextRef="#ctx0" brushRef="#br0" timeOffset="105210.678">3693 2027,'0'20,"1"0,1 0,0 0,2-1,0 1,1-1,1 0,1 0,1 0,0-1,8 11,-14-26,1 1,0-1,-1 0,1 0,0 0,1-1,-1 1,0-1,1 1,-1-1,1 0,0-1,0 1,0-1,-1 1,1-1,1 0,-1-1,0 1,0-1,0 1,0-1,0-1,1 1,-1-1,0 1,0-1,0 0,0 0,0-1,0 1,-1-1,1 0,119-75,-121 75,1-1,-1 0,1 1,0-1,0 1,0 0,0 0,1 0,-1 0,0 0,1 1,-1 0,1-1,-1 1,1 1,0-1,-1 0,1 1,0 0,0 0,-1 0,1 0,0 1,0-1,-1 1,1 0,0 0,-1 0,1 1,-1-1,0 1,1 0,-1 0,0 0,2 2,13 14,-14-14,0 1,0-1,1 1,0-1,0-1,0 1,0-1,0 1,1-2,-1 1,1-1,0 1,0-1,0-1,3 1,-3 0,0-1,0 0,-1-1,1 1,0-1,0 0,0 0,0-1,0 0,0 0,0 0,0-1,-1 0,1 0,-1 0,1-1,-1 0,0 0,0 0,0 0,0-1,-1 0,0 0,1 0,-1-1,-1 1,1-1,-1 0,0 0,0 0,0-1,-1 1,2-3,-3 4,0-1,0 1,0-1,0 1,-1-1,1 1,-1-1,0 1,-1-1,1 1,-1-1,0 1,0-1,0 1,-1 0,1-1,-1 1,0 0,0 0,-1-1,-11-8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31,'-262'423,"245"-395,-1-2,-2-1,0 0,-1-1,-19 15,10-23,30-16,0 0,-1 0,1 0,-1 0,1 0,-1 0,1 0,-1 0,1-1,0 1,-1 0,1 0,-1 0,1-1,0 1,-1 0,1 0,0-1,-1 1,1 0,0-1,-1 1,1-1,0 1,0 0,0-1,-1 1,1-1,0 1,0 0,0-1,0 1,0-1,0 1,-1-1,1 1,0-1,0 1,1 0,-1-1,0 1,0-1,0 1,0-1,0 1,0 0,1-1,-1 1,0-1,0 1,1 0,-1-1,0 1,0 0,1-1,-1 1,0 0,1-1,-1 1,0 0,1 0,-1-1,1 1,-1 0,1 0,-1 0,0 0,1 0,-1 0,145-188,85-89,-77 134,-152 142,0 0,0 1,1-1,-1 0,0 0,1 1,-1-1,1 0,-1 1,0 0,1-1,-1 1,1 0,-1 0,1-1,-1 1,1 0,-1 1,1-1,-1 0,1 0,-1 1,1-1,-1 1,1-1,-1 1,0 0,1-1,-1 1,0 0,0 0,1 0,-1 0,0 0,0 0,0 0,0 0,0 1,0-1,-1 0,1 0,0 1,-1-1,1 1,-1-1,1 0,-1 1,1 1,14 76,-4 95,23-1,-6 5,-31-160,-20-34,22 15,-227-230,139 161,71 58</inkml:trace>
</inkml:ink>
</file>

<file path=ppt/ink/ink6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4:4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621 311,'-7'-6,"-1"0,1 0,-1 1,0 0,0 0,-1 1,1 0,-1 0,0 1,0 0,0 1,-1 0,1 1,0 0,-1 0,1 1,-1 0,1 0,-1 1,-5 2,-188 56,172-47,20-9,1 0,0 0,0 0,0 1,0 0,1 1,0 0,0 1,0-1,1 2,0-1,0 1,0 0,1 1,0 0,-3 4,9-10,0 0,1 0,-1 0,0 0,1 0,-1 0,1 0,0 0,0 1,-1-1,1 0,1 0,-1 0,0 0,0 0,1 0,-1 0,1 0,0 0,0 0,-1 0,1 0,0 0,1 0,-1-1,0 1,0 0,1-1,-1 1,1-1,-1 0,1 1,0-1,0 0,-1 0,1 0,0 0,2 0,81 28,-77-27,55 21,-62-23,0 1,1 0,-1 0,0 0,0 0,0 0,0 0,0 1,0-1,0 0,0 0,0 1,0-1,-1 0,1 1,0-1,-1 1,0-1,1 1,-1-1,0 1,0 0,1-1,-1 1,0-1,-1 1,1-1,0 1,0-1,-1 1,1-1,-1 1,1-1,-1 1,0-1,1 1,-1-1,0 0,0 0,-1 1,-149 150,149-150,0 0,0 0,0 0,1 1,-1-1,0 0,1 1,0-1,-1 1,1-1,0 1,0 0,1-1,-1 1,1 0,-1 0,1-1,0 1,0 0,0 0,0 0,0-1,1 1,-1 0,1 0,0-1,0 1,0 0,0-1,0 1,1-1,-1 0,1 1,-1-1,1 0,0 0,0 0,0 0,0 0,0 0,1-1,-1 1,1-1,-1 1,1-1,-1 0,1 0,0 0,14 4,-1-1,1-1,0 0,0-2,1 0,-1 0,0-2,13-1,7 0,59-17,-77 13</inkml:trace>
  <inkml:trace contextRef="#ctx0" brushRef="#br0" timeOffset="903.681">1017 594,'-8'-2,"1"0,0 1,0 0,-1 1,1-1,0 1,-1 1,1-1,0 1,0 1,0-1,0 1,0 1,0-1,0 1,0 0,1 1,0-1,-1 1,1 1,1-1,-1 1,1 0,0 0,-2 3,-17 10,15-12,0 0,0 1,0-1,1 2,0-1,0 1,1 1,0-1,1 1,0 1,0-1,1 1,0 0,-2 7,6-14,1 0,0-1,0 1,0 0,1-1,-1 1,0 0,1-1,0 1,0-1,0 1,0-1,0 1,0-1,0 0,1 1,0-1,-1 0,1 0,0 0,0 0,0-1,0 1,0 0,0-1,0 1,1-1,-1 0,1 0,-1 0,1 0,0 0,86 10,-74-12,1-1,-1 0,1-1,-1-1,0 0,0-1,-1-1,1 0,-1-1,-1 0,1-1,-1-1,-1 0,1-1,-2 0,3-3,-10 4,0 0,0-1,-1 0,-1 0,1 0,-2 0,1 0,-1 0,-1-1,0 1,0 0,-1 0,0-1,-1 1,0 0,-1 0,2 6,1 1,-1-1,0 1,-1-1,1 0,-1 1,1 0,-1-1,0 1,0 0,0 0,-1 0,1 0,-1 1,0-1,0 1,1-1,-2 1,1 0,0 0,0 0,-1 1,1-1,-1 1,1 0,-1 0,1 0,-1 0,0 1,0-1,1 1,-1 0,0 0,0 0,1 1,-1 0,0-1,1 1,-2 1,-8 7</inkml:trace>
  <inkml:trace contextRef="#ctx0" brushRef="#br0" timeOffset="1286.5">960 707,'0'9,"0"9,5 5,1 4,5 2,0 1,-1 1,-3-2,-2-4</inkml:trace>
  <inkml:trace contextRef="#ctx0" brushRef="#br0" timeOffset="1604.119">1270 621,'-3'21,"0"0,1 0,1 0,1 0,1 0,0 0,2 0,0 0,2-1,5 15,-9-31,1 0,0-1,0 1,0 0,1-1,-1 0,1 1,0-1,0 0,0-1,0 1,0 0,1-1,-1 0,1 0,0 0,-1 0,1 0,0-1,0 0,0 0,0 0,0 0,1-1,-1 1,0-1,0 0,0 0,0-1,1 1,-1-1,0 0,0 0,0 0,0-1,0 1,-1-1,1 0,0 0,-1 0,1-1,-1 1,1-2,4-2,-1 0,0 0,0-1,0 0,-1 0,0-1,-1 1,0-1,0-1,0 1,-1-1,-1 0,1 0,-1 0,-1 0,0 0,0-1,-1 1,0-1,0 1,-1-1,-1 1,1-1,-3-8,-4-1</inkml:trace>
  <inkml:trace contextRef="#ctx0" brushRef="#br0" timeOffset="1816.033">1722 650,'-5'24,"-1"8</inkml:trace>
  <inkml:trace contextRef="#ctx0" brushRef="#br0" timeOffset="2002.815">1778 311,'0'0</inkml:trace>
  <inkml:trace contextRef="#ctx0" brushRef="#br0" timeOffset="2253.331">2089 114,'-18'85,"4"-23,3 1,2 0,2 23,9 234,-2-296</inkml:trace>
  <inkml:trace contextRef="#ctx0" brushRef="#br0" timeOffset="2752.271">2371 537,'0'19,"0"12,0 4,-5-3,-1-7</inkml:trace>
  <inkml:trace contextRef="#ctx0" brushRef="#br0" timeOffset="2999.993">2371 311,'0'0</inkml:trace>
  <inkml:trace contextRef="#ctx0" brushRef="#br0" timeOffset="3474.103">2653 1,'0'622,"-10"-549,10-73,0 0,1 0,-1 0,0 0,0 0,1 0,-1 0,0 0,1 0,-1 0,0 0,0 0,1 0,-1 0,0 1,0-1,1 0,-1 0,0 0,0 0,1 0,-1 1,0-1,0 0,0 0,1 0,-1 1,0-1,0 0,0 0,0 1,1-1,-1 0,0 0,0 1,0-1,0 0,0 1,0-1,0 0,0 0,0 1,0-1,0 0,0 1,0-1,0 0,0 0,0 1,0-1,19-23,-19 22,18-20,0 0,1 1,1 1,1 1,0 0,2 2,0 0,0 2,2 1,-1 0,2 2,9-2,-33 11,-1 1,1 0,0 0,0 0,0 0,0 0,0 0,0 1,0-1,0 1,0-1,0 1,0 0,1 0,-1 0,0 0,0 0,0 0,0 1,0-1,0 1,0-1,0 1,0 0,0 0,0 0,0 0,0 0,0 0,-1 0,1 1,0-1,-1 1,0-1,1 1,-1-1,0 1,1 0,-1 0,0 0,0 0,-1 0,1 0,0 0,-1 0,1 0,-1 0,1 0,-1 0,0 2,-4 15,0 0,-1-1,-1 1,0-1,-2-1,0 1,-1-1,-1-1,-11 16,16-24,-2 3,-1 1,0-1,-1-1,0 0,0 0,-2 0,1-1,-1-1,0 0,0-1,-1 0,0 0,-1-1,1-1,-7 2,14-6,0 0,-1-1,1 0,0 0,0 0,-1-1,1 0,0 0,0 0,0 0,0-1,0 0,0 0,0-1,0 1,1-1,-1 0,1 0,-2-2,-9-6</inkml:trace>
  <inkml:trace contextRef="#ctx0" brushRef="#br0" timeOffset="4038.838">3076 763,'31'-10,"0"-1,-2-2,1-1,-2-1,0-1,-1-2,3-3,-22 16,0-1,0 0,-1 0,1-1,-2 0,1 0,-1 0,0-1,0 0,-1-1,0 1,-1-1,0 0,0 0,-1 0,0 0,-1 0,0-1,0 0,-1 1,0-1,-1 0,0 1,0-1,-2-5,1 12,0 0,0 0,0 0,0 1,-1-1,1 0,-1 1,0-1,1 1,-1 0,0 0,-1-1,1 1,0 1,0-1,-1 0,0 0,1 1,-1 0,0-1,1 1,-1 0,0 0,0 1,0-1,0 1,0-1,0 1,0 0,0 0,0 0,0 0,0 1,0-1,0 1,0 0,1 0,-1 0,0 0,0 0,1 1,-1-1,1 1,-1 0,1 0,0-1,-1 2,1-1,0 0,1 0,0-1,0 1,0 0,0 0,0-1,1 1,-1 0,0 0,1 0,0 0,-1 0,1 0,0-1,0 1,0 0,0 0,1 0,-1 0,0 0,1 0,-1 0,1 0,0-1,-1 1,1 0,0-1,0 1,0 0,1-1,-1 1,0-1,0 1,1-1,-1 0,1 0,-1 0,1 1,0-1,-1-1,1 1,0 0,1 0,84 29,-82-29,4 1,-4-2,1 1,-1 0,1-1,-1 2,0-1,0 1,0 0,0 0,0 0,0 1,0-1,-1 1,1 0,-1 1,0-1,0 1,0 0,-1 0,1 0,-1 0,0 1,0-1,0 1,0 2,-1 2,-1-1,-1 1,1-1,-2 1,1-1,-1 1,0 0,-1-1,0 0,0 1,-1-1,0 0,0 0,-2 1,-10 31,15-39,-1 1,0-1,1 0,-1 1,1-1,0 0,-1 1,1-1,0 1,0-1,0 0,0 1,0-1,0 1,0-1,0 0,0 1,1-1,-1 1,1-1,-1 0,1 1,-1-1,1 0,0 0,0 0,0 1,-1-1,1 0,0 0,0 0,0 0,1 0,-1-1,0 1,0 0,0 0,1-1,-1 1,0-1,1 1,-1-1,0 0,1 1,-1-1,1 0,0 0,12-3</inkml:trace>
  <inkml:trace contextRef="#ctx0" brushRef="#br0" timeOffset="4289.695">3726 537,'-5'29,"-2"14,1 0</inkml:trace>
  <inkml:trace contextRef="#ctx0" brushRef="#br0" timeOffset="4554.505">3782 255,'0'0</inkml:trace>
  <inkml:trace contextRef="#ctx0" brushRef="#br0" timeOffset="5203.866">4007 424,'-5'13,"0"0,1 0,0 1,1 0,0 0,1-1,1 1,0 1,1-1,0 0,1 0,1 0,0 0,1-1,1 1,1 4,-3-15,1 1,-1-1,1 0,-1 0,1 0,0 0,0 0,0 0,1-1,-1 0,1 1,-1-1,1 0,0-1,-1 1,1-1,0 0,0 0,0 0,0 0,0 0,1-1,-1 0,0 0,0 0,0-1,0 1,0-1,0 0,0 0,0 0,0-1,0 1,0-1,-1 0,1 0,-1 0,1-1,-1 1,0-1,0 0,0 0,0 0,-1 0,1 0,-1-1,0 1,11-22,-2 0,-1 0,-1-1,-1 0,-1 0,-1-4,5-45,-11 62</inkml:trace>
  <inkml:trace contextRef="#ctx0" brushRef="#br0" timeOffset="5653.064">4431 707,'27'-42,"-18"24,2 1,0 1,1-1,1 2,0 0,1 0,1 1,12-8,-26 21,-1 0,1 0,0 1,0-1,0 0,0 0,0 1,0-1,0 1,0-1,0 1,0 0,0-1,0 1,0 0,0-1,0 1,1 0,-1 0,0 0,0 0,0 0,0 1,0-1,0 0,1 0,-1 1,0-1,0 0,0 1,0 0,0-1,0 1,0-1,0 1,-1 0,1 0,0-1,0 1,0 0,-1 0,1 0,-1 0,1 0,0 0,-1 0,10 57,-7-33,-3-23,0-1,0 0,0 0,0 0,1 0,-1 0,0 0,1 0,-1 0,1 0,-1 0,1 0,-1 0,1 0,0 0,-1 0,1 0,0-1,0 1,0 0,0-1,0 1,-1 0,1-1,0 1,0-1,1 1,-1-1,0 0,0 1,0-1,0 0,0 0,0 0,0 0,0 0,0 0,1 0,-1 0,0 0,0-1,0 1,0 0,0-1,0 1,0-1,0 1,52-35,-39 23,8-4,-9 6,-1 1,1-1,0 2,1 0,0 1,0 0,1 1,0 1,0 0,0 1,4-1,-16 5,-1 1,1-1,0 0,-1 1,1-1,-1 1,1 0,-1-1,1 1,-1 1,0-1,1 0,-1 0,0 1,0 0,0-1,0 1,0 0,0 0,-1 0,1 0,-1 0,1 0,-1 0,0 1,0-1,0 0,0 1,0-1,0 1,-1-1,1 1,-1 0,0-1,0 1,0-1,0 1,0 1,16 48,-4-39</inkml:trace>
  <inkml:trace contextRef="#ctx0" brushRef="#br0" timeOffset="6985.021">0 1130,'503'-1,"-269"-24,77-4,113-2,-153 15,-209 10,1 3,0 3,-1 3,43 8,7-1,0-4,81-8,-43 0,771 2,-697-27,371 26,-312 0,-115-26,58-2,-86 29,-116 0</inkml:trace>
  <inkml:trace contextRef="#ctx0" brushRef="#br0" timeOffset="8471.115">2766 1074,'-22'540,"14"-339,9-200,-1 0,0 0,0 0,0 1,0-1,0 0,0 0,0 0,0 0,-1 0,1 0,0 1,-1-1,1 0,-1 0,1 0,-1 0,1 0,-1 0,0-1,1 1,-1 0,0 0,0 0,0-1,0 1,0 0,1-1,-1 1,0-1,0 1,-1-1,1 1,0-1,0 0,0 1,0-1,0 0,0 0,0 0,-1 0,1 0,0 0,0 0,0 0,0-1,0 1,0 0,0-1,0 1,0-1,0 1,0-1,0 1,0-1,0 0,0 1,0-1,0 0,1 0,-1 0,0 0,0 0,-16-6,-1 1,0 1,0 0,-1 1,1 1,-1 1,0 1,0 0,0 2,1 0,-5 1,-27 0,-235 9,12 6,-183-15,209-4,125 20,117-17,2 0,-1 0,1 1,-1-1,0-1,1 1,-1 0,0-1,0 0,0 0,1 0,-1 0,0-1,0 1,1-1,-1 0,0 0,1 0,-1-1,1 0,2 1,1-1,0 0,-1 0,1 0,0 0,0 0,0 0,1 0,-1 0,0 0,1 0,-1 0,1 0,0 1,0-1,-1 0,1 0,0 1,1-1,-1 1,0-1,0 1,1-1,-1 1,2-1,2-6,-3 5,135-229,-107 158,-5 95,70 146,-68-124,-2 2,-2 1,-3 1,-1 0,-3 2,0 3,6 55,-22-107,0 1,-1 0,1-1,0 1,0 0,0-1,0 1,-1 0,1-1,0 1,0 0,-1-1,1 1,-1-1,1 1,0 0,-1-1,1 1,-1-1,1 1,-1-1,0 0,1 1,-1-1,1 0,-1 1,0-1,1 0,-1 0,0 1,1-1,-1 0,0 0,1 0,-1 0,0 0,0 0,1 0,-1 0,0 0,1 0,-1 0,0-1,1 1,-1 0,0 0,1-1,-1 1,0 0,1-1,-1 1,1-1,-1 1,1-1,-1 1,1-1,-42-31,34 26,-57-44,-2 3,-2 2,-11 0,66 38,0 1,0 1,-1 0,0 1,0 1,0 0,0 1,0 1,-1 0,-5 1,-3 0</inkml:trace>
  <inkml:trace contextRef="#ctx0" brushRef="#br0" timeOffset="16526.038">5447 707</inkml:trace>
  <inkml:trace contextRef="#ctx0" brushRef="#br0" timeOffset="16774.651">5419 340,'0'0</inkml:trace>
</inkml:ink>
</file>

<file path=ppt/ink/ink6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5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385,'-67'0,"-186"11,79 25,173-36,0 0,0 0,0 1,0-1,0 0,0 0,0 1,0-1,0 0,0 1,0-1,0 1,1-1,-1 1,0-1,0 1,0 0,1-1,-1 1,0 0,1 0,-1 0,1-1,-1 1,1 0,-1 0,1 0,0 0,-1 0,1 0,0 0,0 0,-1 0,1 0,0 0,0 0,0 0,0 0,1 0,-1 0,0 0,0 0,1 0,-1 0,0 0,1 0,-1-1,1 1,-1 0,1 0,-1 0,1 0,0-1,-1 1,1 0,0-1,0 1,0 0,-1-1,1 1,1-1,14 11,2-1,-1 0,1-2,1 0,0-1,0-1,0-1,7 1,43 14,26 14,-111-13,-195 74,177-79,6-4,1 2,1 0,0 2,1 1,0 1,-17 17,40-34,-1 0,1 1,0-1,0 1,0 0,0 0,0 0,0 0,0 0,1 0,-1 0,1 1,-1-1,1 1,0-1,0 1,0-1,0 1,0-1,1 1,-1 0,1 0,0-1,0 1,0 0,0 0,0-1,1 1,-1 0,1-1,-1 1,1 0,0-1,0 1,1-1,-1 1,0-1,1 0,-1 0,1 1,0-1,0 0,0 0,0-1,0 1,0 0,0-1,1 1,-1-1,0 0,1 1,1-1,160 6,-108-10,149 1,-182-2,-6-2</inkml:trace>
  <inkml:trace contextRef="#ctx0" brushRef="#br0" timeOffset="3087.758">1 864,'0'-225,"7"196,1 0,2 0,0 1,2 1,1 0,1 1,1 0,1 1,2 0,0 2,2 0,20-18,-16 13,8-6,2 1,1 2,2 1,24-14,-61 43,12-8,-8 5,0 0,0 0,0 0,1 0,-1 1,1-1,0 1,0 0,0 1,0-1,0 1,1 0,-1 1,1-1,-1 1,1 0,0 0,-1 1,1-1,0 1,0 1,-1-1,1 1,0 0,-1 0,1 1,-1-1,1 1,-1 0,2 2,-6-3,0-1,0 0,0 0,-1 0,1 0,0 0,0 0,0 0,-1 0,1 1,0-1,0 0,-1 1,1-1,0 0,0 1,-1-1,1 1,0-1,-1 1,1 0,-1-1,1 1,-1 0,1-1,-1 1,1 0,-1-1,0 1,1 0,-1 0,0-1,0 1,0 0,0 0,1 0,-1 0,0-1,0 1,0 0,0 0,-1 0,1-1,0 1,0 0,0 0,-1 0,1-1,0 1,-1 0,1-1,-1 1,1 0,-1-1,1 1,-1 0,1-1,-1 1,0-1,0 1,-17 2,1-1,-1 0,0-2,0 0,0-1,0 0,0-2,0 0,-9-4,-133-48,159 55,0-1,1 1,-1-1,0 1,0 0,0-1,1 1,-1 0,0 0,0 0,0-1,0 1,0 0,1 0,-1 0,0 0,0 1,0-1,0 0,0 0,1 0,-1 1,0-1,0 0,0 1,1-1,-1 1,0-1,1 1,-1-1,0 1,1-1,-1 1,0 0,1-1,-1 1,1 0,0-1,-1 1,1 0,-1 0,1 0,0-1,0 1,-1 0,1 0,0 0,0 0,0-1,0 1,0 1,7 52,-3-38,25 172,-13-93,-16-95,0 1,0-1,1 1,-1 0,0-1,0 1,0-1,1 1,-1-1,0 1,1-1,-1 1,1-1,-1 1,0-1,1 1,-1-1,1 0,-1 1,1-1,-1 0,1 1,0-1,-1 0,1 0,-1 0,1 1,-1-1,1 0,0 0,-1 0,1 0,0 0,-1 0,1 0,-1 0,1 0,0-1,-1 1,1 0,-1 0,1 0,-1-1,1 1,-1 0,1-1,-1 1,1 0,-1-1,1 1,-1-1,1 1,-1-1,0 1,1-1,-1 1,0-1,1 1,-1-1,0 0,26-38,-23 34,14-24,0 1,2 0,1 2,1 0,2 2,0 0,24-18,51-46,-93 76,-4 1</inkml:trace>
  <inkml:trace contextRef="#ctx0" brushRef="#br0" timeOffset="13282.281">2540 526,'15'0,"9"0,5 0,3 0,1 0,-1 0,0 0,-2 0,0 0,-2 0,1 0,-1 0,0 0,0 0,0 0,0 0,-9 0,-9 0</inkml:trace>
  <inkml:trace contextRef="#ctx0" brushRef="#br0" timeOffset="13832.58">2597 696,'1'2,"1"0,-1-1,1 1,-1 0,1 0,0-1,0 1,0-1,0 0,0 1,0-1,0 0,0 0,0 0,1-1,-1 1,0 0,1-1,-1 0,0 1,1-1,-1 0,1 0,1-1,-1 2,225 1,-30-30,-114 23,-60-1</inkml:trace>
  <inkml:trace contextRef="#ctx0" brushRef="#br0" timeOffset="14734.788">4065 300,'0'-2,"0"1,0-1,-1 0,1 0,0 1,-1-1,1 0,-1 1,1-1,-1 0,0 1,1-1,-1 1,0-1,0 1,0 0,-1-1,1 1,0 0,0 0,-1 0,1 0,0 0,-1 0,1 0,-1 0,0 0,1 1,-1-1,1 1,-1-1,0 1,0 0,1-1,-1 1,0 0,1 0,-1 0,0 1,0-1,1 0,-1 1,0-1,-1 1,-75 27,63-20,1 0,1 1,0 0,0 1,1 0,0 1,0 1,1 0,1 0,0 1,1 1,-6 10,3-3,2 0,0 0,1 1,1 1,1 0,1 0,-3 22,10-34,0-1,0 0,1 0,1 0,0 0,0 0,1 0,0-1,0 0,1 0,1 0,-1 0,1-1,1 0,0 0,0-1,0 1,1-2,0 1,0-1,1 0,0-1,0 0,0 0,0-1,1 0,0-1,0 0,0-1,0 0,0 0,0-1,2 0,26 1,0-1,1-2,-1-1,0-2,0-2,0-2,-1-1,0-2,28-12,-61 22,28-12,-1-1,0-2,-1 0,-1-2,6-6,-28 19,-1 1,-1-1,1-1,-1 1,1 0,-1-1,-1 0,1-1,-1 1,0-1,-1 1,0-1,0 0,0 0,-1-1,0 1,0-1,-1 1,0-1,0 1,-1-1,0 1,0-1,-1 0,0 1,-1-5,-5-3,-1 1,0 0,-1 0,-1 0,0 2,0-1,-1 1,-1 1,0 0,-1 0,0 2,-1-1,1 2,-2 0,1 0,-8-2,21 10,-22-13,-1 1,-1 1,0 0,0 2,-1 2,0 0,0 1,0 2,-1 1,0 0,0 2,0 2,-21 2,12 4</inkml:trace>
  <inkml:trace contextRef="#ctx0" brushRef="#br0" timeOffset="15271.151">3500 610,'765'0,"-312"-28,-351 18,-86 8,-4 3</inkml:trace>
  <inkml:trace contextRef="#ctx0" brushRef="#br0" timeOffset="43973.719">1355 442,'-1'33,"-1"1,-2-1,-1 1,-2-1,-2-1,-8 23,-68 144,63-137,24-62,-1 0,1 0,0 0,0 0,0 0,-1 0,1-1,0 1,0-1,-1 1,1-1,0 0,-1 1,1-1,-1 0,1 0,-1 0,0-1,1 1,-1 0,0 0,0-1,1 1,-1-1,0 1,-1-1,2 1,9-12,0-1,-1 0,-1 0,0-1,-1-1,0 1,-1-1,-1-1,2-11,23-50,82-137,-112 213,-1 1,1-1,0 1,0 0,0-1,-1 1,2 0,-1 0,0 0,0-1,0 1,0 0,1 0,-1 1,0-1,1 0,-1 0,1 1,-1-1,1 1,-1-1,1 1,-1 0,1-1,0 1,-1 0,1 0,-1 0,1 0,0 1,-1-1,1 0,-1 1,1-1,-1 1,1-1,-1 1,1 0,-1-1,0 1,1 0,-1 0,0 0,0 0,1 0,-1 0,0 1,0-1,0 0,0 1,-1-1,60 130,-33-59,-27-71,0 0,0 1,0-1,0 1,0-1,1 0,-1 1,1-1,-1 0,1 0,-1 1,1-1,0 0,0 0,0 0,-1 0,1 0,0 0,0 0,0 0,1 0,-1 0,0 0,0-1,0 1,1 0,-1-1,0 1,0-1,1 0,-1 1,1-1,-1 0,0 0,1 0,-1 0,0 0,1 0,-1 0,1 0,-1-1,0 1,1 0,-1-1,0 1,0-1,1 0,-1 1,0-1,0 0,0 0,0 0,0 0,0 0,0 0,0 0,0 0,0 0,0-1,118-197,-114 193,45-50,-49 54,1 1,-1 0,1 0,0-1,-1 1,1 1,0-1,0 0,-1 0,1 1,0-1,0 1,0-1,0 1,0 0,0-1,0 1,0 0,0 1,0-1,0 0,-1 1,1-1,0 1,0-1,0 1,0 0,-1 0,1-1,0 1,-1 1,1-1,0 0,0 1,2 3,-1 0,0 0,0 0,-1 0,1 0,-1 1,0-1,-1 1,1 0,-1-1,0 1,-1 0,1-1,-1 6,4 21,1-8,0 1,-2-1,-1 0,0 1,-2-1,-1 1,-1-1,-3 13,-1-12,1 1,2 0,0 0,2 0,0 0,2 0,3 13,-2-22,-2-5</inkml:trace>
  <inkml:trace contextRef="#ctx0" brushRef="#br0" timeOffset="44957.446">2173 893,'-142'271,"180"-358,108-103,-142 184,0 1,0-1,0 1,1 0,0 1,0-1,0 1,1 0,0 0,-1 1,1 0,0 0,1 0,-1 1,0-1,3 1,-6 3,0 0,-1 0,1 1,-1-1,0 1,1 0,-1-1,0 1,0 0,0 0,0 1,0-1,-1 0,1 0,-1 1,0-1,1 1,-1 0,0-1,0 1,-1 0,1-1,0 1,-1 0,0 0,0 0,0 0,0-1,0 1,0 0,-1 0,1 0,-1 0,2 11,21 110,7 14,-28-114,-1-25</inkml:trace>
  <inkml:trace contextRef="#ctx0" brushRef="#br0" timeOffset="45310.102">2118 1090,'19'-4,"11"-3,6 1,-4 6,-3 3,0 1,-2 0,0-6,1-2,-1-1,-4-4,-6-1</inkml:trace>
</inkml:ink>
</file>

<file path=ppt/ink/ink6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6:04.83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1 198,'169'22,"59"-45,43 24,-281-1</inkml:trace>
  <inkml:trace contextRef="#ctx0" brushRef="#br0" timeOffset="268.168">170 395,'39'-4,"21"-3,6 1,-3 1,-8 2,-9 1,-6 1,-12 5,-4 2,-2 0,-5 0</inkml:trace>
  <inkml:trace contextRef="#ctx0" brushRef="#br0" timeOffset="817.915">481 28,'55'34,"173"97,-223-129,-1 0,1 0,-1 0,0 0,0 1,0 0,0 0,0 0,0 0,-1 1,0-1,1 1,-2 0,1 0,0 0,-1 0,1 1,-1-1,0 1,-1-1,1 1,-1 0,0-1,0 1,0 0,-1 0,0 0,0 0,0-1,0 1,-1 0,0 0,0 0,0 0,-1-1,1 1,-1 0,-9 8,0-1,-1 0,0 0,0-1,-2-1,1 0,-1 0,-3 0,-19 14,-159 119,178-128</inkml:trace>
  <inkml:trace contextRef="#ctx0" brushRef="#br0" timeOffset="15306.937">1440 113,'-1'43,"13"169,-8-194,-5-13,1-1,0 1,0 0,1-1,-1 1,1 0,0-1,0 1,0-1,1 1,0-1,-1 0,2 0,-1 0,0 0,1 0,0 0,0 0,0-1,0 0,1 1,-1-1,1 0,0-1,-1 1,1-1,1 0,-1 1,0-2,0 1,1-1,-1 1,1-1,-1 0,1-1,0 1,9-5,-1-1,0 0,0-1,0 0,-1-1,1 0,-2-1,1-1,-1 1,-1-2,1 0,-2 0,1-1,-1 0,-1 0,0-1,-1 0,3-7,11 8,-10 43,-10-28,5 22,-6-20,0 1,0-1,1 0,0 1,0-1,0 0,1 0,0 0,0 0,1 0,-1 0,1-1,1 1,-1-1,1 0,0 0,0 0,0 0,1-1,-1 0,1 0,0 0,1 0,-1-1,0 0,1 0,0 0,0-1,0 0,0 0,6 1,-6-4,1-1,-1 1,0-1,0-1,0 1,0-1,0 0,-1 0,1-1,-1 0,0 0,0 0,0 0,-1-1,1 0,-1 0,0 0,-1-1,1 1,-1-1,0 0,0 1,-1-1,0-1,0 1,0 0,-1 0,1-5,13-27,14-49,-25 63</inkml:trace>
  <inkml:trace contextRef="#ctx0" brushRef="#br0" timeOffset="15853.402">2427 1,'-16'55,"12"-41,1 1,0-1,1 1,1-1,0 1,1 0,1-1,0 1,1-1,1 5,1-14,0-1,1 0,-1-1,1 1,-1-1,1 0,0 0,0 0,1 0,-1-1,0 0,1 0,-1-1,1 0,0 0,-1 0,1 0,0-1,0 0,0 0,-1-1,1 1,0-1,0 0,4-2,11 1,37 0,-33 1</inkml:trace>
  <inkml:trace contextRef="#ctx0" brushRef="#br0" timeOffset="16153.508">2287 423,'52'-5,"23"-1,3 0,-6-4,-12 1,-10 1,-10 2,-6 2,-4 2,-3 1,-5 1</inkml:trace>
  <inkml:trace contextRef="#ctx0" brushRef="#br0" timeOffset="16886.038">2371 593,'176'-25,"-175"25,1-1,-1 0,1 1,-1-1,1 1,-1 0,1-1,-1 1,1 0,0 0,-1 0,1 0,-1 0,1 0,-1 1,1-1,0 1,-1-1,1 1,-1-1,1 1,-1 0,0-1,1 1,-1 0,0 0,0 0,1 0,-1 1,0-1,0 0,0 0,0 1,0-1,-1 0,1 1,0-1,-1 1,1-1,-1 1,1-1,-1 1,0-1,1 1,-1 0,0-1,0 1,0-1,-1 1,1 0,0-1,0 1,-1-1,1 1,-1-1,0 1,1-1,-2 2,-93 92,16-24,78-70,0 0,0-1,0 1,0 0,0 0,0 0,0 0,1 0,-1 0,0 0,1 0,-1 0,0 0,1 1,0-1,-1 0,1 0,0 1,-1-1,1 0,0 0,0 1,0-1,0 0,0 0,0 1,1-1,-1 0,0 0,1 1,-1-1,0 0,1 0,0 0,-1 0,1 0,0 1,-1-1,1 0,0-1,0 1,0 0,0 0,0 0,0 0,0-1,0 1,0-1,0 1,1 0,-1-1,0 0,0 1,1-1,73 10,-49-12,0-1,-1-1,0-1,0-1,0-2,9-4,-4 3,-11 3</inkml:trace>
  <inkml:trace contextRef="#ctx0" brushRef="#br0" timeOffset="26557.456">3134 339,'4'0,"7"0,7 0,4 0,3 0,3 0,1 0,0 0,1 0,-1 0,0 0,-5 0</inkml:trace>
  <inkml:trace contextRef="#ctx0" brushRef="#br0" timeOffset="37664.066">5984 57,'-15'0,"-1"0,1 1,0 1,0 0,1 1,-1 1,0 0,1 1,0 1,0 0,1 1,-1 0,1 1,1 0,0 1,0 1,1 0,0 1,0 0,1 0,-3 6,3 0,-47 102,56-114,-1 0,1 0,1 0,-1 0,1 0,-1 0,2 0,-1 0,0 0,1 0,0 0,0 0,0 0,1-1,0 1,0 0,0-1,0 1,1-1,0 0,0 0,0 0,0 0,3 2,3 1,-1 0,1-1,1 0,-1-1,1 0,0 0,0-1,0 0,1-1,-1 0,1-1,0 0,0-1,0 0,-1 0,1-2,0 1,0-1,2-1,12-1,1-2,-1-1,0-1,-1-1,0-1,0-1,14-9,103-92,-134 105,0 0,-1 0,0-1,0 0,0 0,-1 0,0-1,0 1,-1-1,0-1,0 1,-1 0,0-1,-1 0,0 1,0-1,-1 0,0 0,0-3,-5 7,1 0,-1 0,0 1,0-1,0 1,-1 0,0 0,1 1,-1-1,0 1,-1 0,1 0,-1 1,1 0,-1 0,0 0,0 0,1 1,-1 0,0 0,0 1,0 0,0 0,-5 1,-15-3</inkml:trace>
  <inkml:trace contextRef="#ctx0" brushRef="#br0" timeOffset="38210.948">5447 254,'4'1,"95"20,1-5,0-4,53-3,433-11,-587 2</inkml:trace>
  <inkml:trace contextRef="#ctx0" brushRef="#br0" timeOffset="34594.419">3698 28,'0'1,"1"-1,-1 1,1-1,-1 1,1-1,-1 1,1-1,-1 1,1-1,-1 0,1 1,0-1,-1 0,1 0,0 1,-1-1,1 0,0 0,-1 0,1 0,0 0,-1 0,1 0,0 0,-1 0,1 0,0 0,-1-1,1 1,0 0,-1 0,1-1,0 1,-1 0,1-1,-1 1,1-1,-1 1,1-1,-1 1,1-1,-1 1,1-1,-1 1,0-1,1 1,-1-1,0 0,1 1,-1-1,0 0,0 1,0-1,0 0,0 1,1-1,-1 0,0 1,-1-1,1 0,0 1,0-1,0 0,0 1,0-1,-1 0,1 1,0-1,6 14,0 1,-1 1,-1-1,0 1,-1-1,0 1,-1 0,-1 0,-1 1,0-1,0 0,-2 5,1 9,-31 289,33-312,-1-6</inkml:trace>
  <inkml:trace contextRef="#ctx0" brushRef="#br0" timeOffset="35275.979">4008 113,'-76'62,"41"-38,29-21,0 0,0 1,0 0,0 0,1 0,0 1,0 0,0-1,0 2,1-1,0 1,0-1,0 1,1 0,0 0,-2 7,5-9,1 0,0 1,1-1,-1 0,1 0,-1 0,1 0,0 0,1 0,-1-1,1 1,-1-1,1 1,0-1,0 0,1 0,-1 0,1-1,-1 1,1-1,0 0,0 0,0 0,0-1,0 1,0-1,3 1,26 16,-29-16,0 1,-1 0,1 0,0 0,-1 0,0 1,0-1,0 1,0 0,-1 0,1 0,-1 0,0 0,0 1,-1-1,1 3,3 13</inkml:trace>
  <inkml:trace contextRef="#ctx0" brushRef="#br0" timeOffset="36143.088">4375 85,'-1'-1,"0"0,0 0,0 0,0 0,-1 0,1 0,0 0,-1 0,1 1,-1-1,1 0,0 1,-1 0,1-1,-1 1,0 0,1-1,-1 1,1 0,-1 0,1 1,-1-1,1 0,-1 0,1 1,-1-1,1 1,-1-1,1 1,-1 0,1-1,0 1,-1 0,1 0,-1 1,-6 2,0 0,0 1,1 0,-1 0,1 1,0 0,1 0,-1 1,1 0,1 0,-1 0,-2 6,6-10,0 1,0-1,0 1,0 0,1 0,0-1,0 1,0 0,0 0,0 0,1 1,-1-1,1 0,1 0,-1 0,0 0,1 0,0 0,0 0,0 0,0 0,1 0,-1-1,1 1,0 0,0-1,1 0,0 2,142 137,-142-137,0 1,0-1,-1 1,1-1,-1 1,-1 0,1 0,-1 0,0 0,0 0,-1 0,0 0,0 0,0 1,-1-1,1 0,-2 0,1 0,-1 0,0-1,0 1,0 0,-1-1,0 1,0-1,0 0,-1 0,0 0,0-1,0 1,0-1,-1 0,0 0,-4 3,0-1,-1-1,1 0,-1-1,0 0,0 0,0-1,0 0,-1-1,1 0,-1-1,1 0,-1-1,1 0,-11-1,18 1,1 0,0 0,0 0,-1-1,1 1,0 0,0-1,0 0,0 1,0-1,0 0,0 0,0 0,0-1,0 1,0 0,0-1,1 1,-1-1,1 1,-1-1,1 0,0 0,-1 1,1-1,0 0,0 0,0 0,1-1,-1 1,0 0,1 0,-1 0,1 0,0-1,0 1,0 0,0 0,0 0,0-1,1 1,-1 0,1 0,0-1,1-5,0 0,1 0,0 0,1 0,0 1,0-1,1 1,0 0,0 0,0 1,3-2,121-74,-110 73</inkml:trace>
  <inkml:trace contextRef="#ctx0" brushRef="#br0" timeOffset="36747.217">4629 311,'14'0,"15"0,7 0,2 0,0-5,-3-1,-1-1,-3 2,-1 2,-1 1,-1-4,0-1,0 1,0 1,0 2,0 1,-10 1,-7 1</inkml:trace>
  <inkml:trace contextRef="#ctx0" brushRef="#br0" timeOffset="37017.67">4686 480,'9'4,"14"3,6-1,4-1,1-1,0-2,-2-1,-1-5,-1-3,-1 1,0 0,-1-2,0-1,0 2,-5 2</inkml:trace>
  <inkml:trace contextRef="#ctx0" brushRef="#br1" timeOffset="48147.226">932 988,'75'13,"1"-4,1-3,-1-4,1-2,-1-4,6-5,379-20,-85 11,41 18,-179 2,-53 10,-131-6,0-2,0-3,0-2,11-3,18-7,0 4,1 4,0 3,0 4,13 6,36 2,1-5,83-7,-77-2,139-30,-132 8,140-6,474 31,-591-28,-144 26,-2 0</inkml:trace>
</inkml:ink>
</file>

<file path=ppt/ink/ink6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01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114 791,'0'-17,"0"21,-17 275,-6-63,15-198,3-24,0-33,9-3,1 1,1 0,3 0,1 0,2 1,2 1,2 0,1 1,2 1,1 1,2 0,2 2,23-27,-31 38,2 1,1 0,0 2,2 0,0 1,1 1,1 1,0 1,1 1,1 1,0 2,1 0,3 1,-27 9,1 1,0-1,0 1,1-1,-1 1,0 0,0 1,1-1,-1 0,0 1,1 0,-1 0,0 0,1 0,-1 0,0 1,1 0,-1-1,0 1,0 0,0 1,0-1,0 1,0-1,0 1,0 0,0 0,-1 0,1 0,-1 0,1 1,-1-1,0 1,0 0,0-1,0 1,-1 0,1 0,-1 0,0 0,0 1,1 6,-1 0,0 0,-1 0,0 0,-1 0,0-1,0 1,-1 0,-1 0,1-1,-2 1,1-1,-1 0,-1 0,1 0,-2 0,-2 3,-117 125,112-125,-1-1,-1 0,0-1,-1 0,0-2,0 0,0 0,-1-2,-1 0,-1 0,17-5,0 0,1 0,-1-1,0 1,0 0,1-1,-1 0,0 1,0-1,0 0,1 0,-1 0,0 0,0 0,0 0,0-1,1 1,-1-1,0 1,0-1,1 0,-1 1,0-1,1 0,-1 0,1 0,-1 0,1-1,-1 1,1 0,0 0,0-1,0 1,-1-1,2 1,-1-1,0 0,0 1,0-1,1 0,-1 0,1 1,-1-1,1 0,0 0,0 0,-1 0,2 1,-1-1,0 0,0 0,0 0,1 0,21-41,-8 26</inkml:trace>
  <inkml:trace contextRef="#ctx0" brushRef="#br0" timeOffset="1113.849">932 566,'4'106,"-4"-103,1 1,1-1,-1 0,0 0,1 0,-1 0,1 0,0 0,0-1,0 1,1-1,-1 1,0-1,1 0,0 0,-1 0,1 0,0 0,0 0,0-1,0 0,1 1,-1-1,0 0,0-1,1 1,-1-1,0 1,1-1,-1 0,13-3,-1 0,0-1,0 0,0-1,0-1,-1-1,0 0,0-1,-1 0,0-1,0 0,-1-1,-1 0,1-1,-2-1,2-1,7-6,-18 19,-1-1,0 0,1 0,-1 0,1 0,-1 1,1-1,-1 0,1 1,0-1,-1 0,1 1,0-1,-1 1,1-1,0 1,0-1,0 1,0-1,-1 1,1 0,0 0,0-1,0 1,0 0,0 0,0 0,0 0,0 0,-1 0,1 0,0 0,0 0,0 1,0-1,0 0,0 1,0-1,-1 0,1 1,0-1,0 1,-1-1,1 1,0 0,0-1,-1 1,1 0,-1-1,1 1,-1 0,1 0,-1-1,1 1,-1 0,0 0,1 0,-1 0,0 0,0 0,0-1,0 1,1 0,-1 1,1 4,1 0,0 0,0 0,1 0,0 0,0 0,0-1,1 1,0-1,0 0,0 0,1-1,-1 1,1-1,0 0,0 0,1-1,-1 0,1 1,0-2,0 1,0-1,0 0,0 0,2 0,0-1,1 0,-1-1,1 0,-1 0,1-1,-1 0,1 0,-1-1,0 0,0-1,0 0,0 0,0 0,-1-1,1 0,-1-1,0 0,0 0,-1 0,1-1,-1 0,-1 0,1-1,2-4,2 0,-2-2,0 1,1 0,1 0,0 1,1 0,0 1,0 0,1 1,1 0,-1 1,1 0,1 1,-1 1,1 0,1 1,-1 0,6 0,-17 5,0-1,0 1,0 0,0 0,-1 0,1 1,0-1,0 1,0 0,-1-1,1 1,0 1,-1-1,1 0,-1 0,0 1,1 0,-1-1,0 1,0 0,0 0,0 0,0 0,0 1,-1-1,1 0,-1 1,1-1,-1 1,0-1,0 1,0 0,0-1,-1 1,1 0,-1 0,0 0,1 5,-1 1,0-1,0 1,-1 0,0-1,-1 0,1 1,-2-1,1 0,-1 0,-3 6,3-7,0 0,-1 1,1-1,-2-1,1 1,-1 0,0-1,0 0,0 0,-1-1,0 0,0 0,-1 0,1 0,-1-1,0 0,0-1,0 1,-1-2,1 1,-8 1,15-4,0 0,0 0,0-1,1 1,-1 0,0 0,0 0,0-1,0 1,0 0,0 0,0 0,0-1,1 1,-1 0,0 0,0-1,0 1,0 0,0 0,0-1,0 1,-1 0,1 0,0-1,0 1,0 0,0 0,0 0,0-1,0 1,0 0,-1 0,1 0,0-1,0 1,0 0,0 0,-1 0,1 0,0 0,0-1,0 1,-1 0,1 0,0 0,0 0,0 0,-1 0,1 0,0 0,22-11,205-16,-205 19,0 0,-1-1,0-1,0-1,-1-1,0-1,-1 0,-1-2,0 0,-1-1,-1-1,0 0,-1-1,-1-1,-1 0,-1-1,0 0,-2-1,9-15,-3-1,0-1,-3 0,-1-1,6-34,2-19,-20 91,0 1,0-1,0 1,0-1,-1 1,1-1,0 1,0-1,-1 1,1-1,0 1,-1-1,1 1,0-1,-1 1,1 0,-1-1,1 1,0-1,-1 1,1 0,-1 0,1-1,-1 1,1 0,-1 0,0 0,1 0,-1-1,1 1,-1 0,1 0,-1 0,1 0,-1 0,0 0,1 1,-1-1,1 0,-1 0,1 0,-1 0,1 1,-1-1,1 0,-1 0,1 1,-1-1,1 1,-1-1,1 0,0 1,-1-1,1 1,0-1,-1 1,-26 23,13-4,1 0,1 1,1 1,0 0,2 0,1 1,-5 22,1-9,0-3,3-12,1-1,1 2,0-1,2 1,0 0,2 0,0 0,2 1,0-1,1 0,2 1,0-1,2 4,-3-21,1 0,0-1,0 1,0 0,0-1,1 1,0-1,-1 0,2 0,-1 0,0 0,1-1,0 1,0-1,0 0,0 0,0 0,1-1,-1 1,1-1,-1 0,1-1,0 1,0-1,0 0,0 0,0 0,0-1,0 1,4-2,10 0,-1 0,0-2,0 0,0-1,0-1,-1-1,16-7,153-81,-167 83,-18 13,0-1,0 0,0 0,-1 1,1-1,-1 0,1 1,-1-1,1 1,-1-1,0 1,1-1,-1 1,0-1,0 1,0-1,0 1,0-1,-1 1,1-1,0 1,-1-1,1 0,-1 1,0-1,1 0,-1 1,0-1,0 1,-1 4,1 0,0-3,-1 1,1 0,0 0,0 0,0 0,0 0,1 0,0 0,0 0,0 0,0 0,0 1,1-1,0 0,0 0,0-1,0 1,1 0,-1 0,1 0,0-1,0 1,1-1,-1 0,1 1,-1-1,3 1,12 4</inkml:trace>
  <inkml:trace contextRef="#ctx0" brushRef="#br0" timeOffset="3464.558">3641 566,'-15'3,"0"1,1 0,-1 2,1-1,0 2,1 0,-1 0,2 2,-1-1,1 2,0-1,1 2,0-1,0 2,2-1,-1 1,1 1,-3 7,9-17,1 1,-1 0,1 0,0 0,0 0,0 0,1 0,-1 1,1-1,0 1,0-1,1 1,-1-1,1 1,0-1,0 1,1-1,-1 1,1-1,0 1,0-1,0 1,1-1,0 0,0 0,0 0,0 0,0 0,1 0,0-1,0 1,0-1,0 0,0 0,1 0,-1 0,1 0,0-1,0 1,0-1,0 0,0-1,1 1,-1-1,0 0,2 1,10-4,0 0,-1-1,0 0,0-2,0 1,0-2,-1 0,1-1,-2 0,1-1,-1-1,0 0,-1-1,0 0,0-1,-1 0,-1-1,0 0,6-9,23-23,-2-2,-2-1,-2-2,-2-2,-2 0,-3-2,14-38,-35 76,1-1,-2 0,0 0,-1-1,-1 1,0-1,-1 0,-1-4,0 16,-1-1,0 0,0 0,0 0,0 1,-1-1,0 0,0 1,-1 0,1-1,-1 1,0 0,-1 0,1 1,-1-1,0 1,0 0,0 0,-1 0,1 0,-1 1,0 0,0 0,-4-2,5 3,0 1,1-1,-1 1,0 0,0 1,1-1,-1 0,0 1,0 0,0 0,0 0,0 0,1 1,-1 0,0 0,0 0,0 0,1 0,-1 1,1-1,-1 1,1 0,0 0,-1 0,1 1,-1 1,-69 81,68-78,-6 10,0 0,1 1,1 1,0 0,1 0,2 0,0 1,1 0,0 0,2 1,1-1,0 1,1-1,2 11,3-15,0 0,1-1,1 0,0 0,1 0,1-1,0 0,1-1,1 1,0-2,0 1,1-2,1 1,0-1,0-1,1 0,1-1,0-1,0 0,3 1,64 16,-57-22</inkml:trace>
  <inkml:trace contextRef="#ctx0" brushRef="#br0" timeOffset="3767.687">4318 453,'-8'21,"1"0,1 1,1 0,1 1,1-1,1 1,0 0,2-1,1 1,1 0,1 7,-2-26,0 1,0-1,0 0,0 0,1 1,0-1,0 0,0 0,0 0,0-1,1 1,0 0,-1-1,2 0,-1 0,0 0,0 0,1 0,0 0,-1-1,1 0,0 0,0 0,1 0,-1-1,0 1,0-1,1 0,-1-1,1 1,-1-1,0 1,1-1,-1-1,1 1,-1-1,1 1,-1-1,0-1,1 1,1-1,2-2,1 1,0-1,-1-1,0 1,0-1,0-1,0 0,-1 0,0 0,0-1,-1 0,0 0,0-1,-1 1,0-1,0-1,0 1,-1-1,-1 1,0-1,0 0,0-1,-1 1,-1 0,1-1,-2 1,1 0,-1-1,-1 1,1-1,-2 1,1-1,-1 1,-3-7,3 12,1 0,-1 0,0 0,-1 1,1-1,-1 1,1-1,-1 1,0 0,0 0,-1 0,1 1,-1-1,1 1,-1-1,0 1,0 1,0-1,0 0,0 1,0 0,0 0,0 0,0 1,-1-1,1 1,0 0,-1 0,1 0,0 1,-1 0,-8 0,1 1,0 1,0 0,0 1,0 0,0 1,1 1,0-1,0 2,-2 1,-9 7,4-2</inkml:trace>
  <inkml:trace contextRef="#ctx0" brushRef="#br0" timeOffset="4219.032">4742 509,'-3'9,"-2"4,0 1,1-1,1 1,0 0,1 0,0-1,1 2,1-1,0 0,1 0,0 0,2 0,-1-1,1 1,-2-12,0 0,0 0,0-1,0 1,0 0,0-1,0 1,0-1,1 1,-1-1,1 0,-1 0,1 1,-1-1,1 0,0 0,-1 0,1-1,0 1,0 0,0-1,-1 1,1-1,0 0,0 1,0-1,0 0,0 0,0 0,0 0,0-1,0 1,0 0,0-1,-1 0,1 1,0-1,0 0,64-41,87-96,-152 138,0 0,0 0,0 0,0 0,1 0,-1 0,0 0,0 0,0 0,0 0,0 1,0-1,0 0,1 1,-1-1,0 1,0-1,-1 1,1 0,0-1,0 1,0 0,0 0,0-1,-1 1,1 0,0 0,-1 0,1 0,-1 0,1 0,-1 0,1 0,-1 0,0 0,1 1,-1-1,0 0,0 0,0 0,0 0,0 0,0 0,0 1,0-1,-1 0,1 0,0 0,-1 0,1 0,-1 0,0 1,6 20,-4-20,-1 0,1 0,0 0,0 0,-1 0,1-1,1 1,-1 0,0-1,0 1,1-1,-1 1,0-1,1 1,0-1,-1 0,1 0,0 0,-1 0,1 0,0 0,0-1,0 1,0 0,0-1,0 0,0 1,0-1,0 0,0 0,0 0,0 0,0 0,0-1,0 1,0-1,0 1,0-1,0 0,-1 0,1 1,1-2,64-57,-62 53,0 0,-1-1,1 0,-1 0,0 0,-1-1,0 1,0-1,-1 0,0 0,0 0,-1 0,0 0,0 0,-1 0,0 0,0 0,-1-1,-5-9</inkml:trace>
  <inkml:trace contextRef="#ctx0" brushRef="#br0" timeOffset="4634.472">5363 734,'121'-181,"-121"180,0 0,0 0,1 0,-1 0,1 0,-1 0,1 0,-1 0,1 0,0 0,-1 0,1 0,0 0,0 0,0 1,0-1,0 0,0 1,0-1,0 1,0-1,0 1,0-1,0 1,0 0,0-1,0 1,0 0,0 0,1 0,-1 0,0 0,0 0,0 0,0 0,0 0,1 1,-1-1,0 0,0 1,0-1,0 1,0-1,0 1,0 0,0-1,0 1,0 0,-1 0,1 0,0-1,0 1,-1 0,1 0,-1 0,1 0,-1 0,1 0,-1 0,1 1,-1-1,0 0,0 0,1 0,-1 1,0 3,1 0,0 0,0 0,0 0,1 0,0 0,0 0,0 0,0-1,1 1,0-1,0 0,0 1,0-1,1-1,-1 1,1 0,0-1,0 0,1 0,-1 0,1 0,-1-1,1 0,0 0,0 0,0 0,0-1,0 0,0 0,0 0,0-1,0 0,3 0,1-3,0 0,-1 0,1-1,-1 0,0-1,0 0,0 0,-1-1,1 0,-2 0,1-1,0 0,-1 0,-1 0,1-1,-1 0,0 0,-1 0,0-1,0 1,-1-1,0 0,-1 0,0 0,3-13</inkml:trace>
  <inkml:trace contextRef="#ctx0" brushRef="#br0" timeOffset="7615.012">6407 876,'57'-37,"-43"23,91-93,-48 54,-33 28,1 2,1 1,1 1,1 1,0 1,2 2,2 0,-30 15,0 1,0 0,0 0,0 0,0 0,0 0,0 0,0 0,1 1,-1-1,0 1,0-1,0 1,1 0,-1 0,0 0,0 0,1 0,-1 1,0-1,0 1,1 0,-1-1,0 1,0 0,0 0,0 0,0 0,0 1,-1-1,1 0,0 1,0 0,-1-1,1 1,-1 0,0 0,1-1,-1 1,0 0,0 0,0 0,-1 1,1-1,0 0,-1 0,1 2,-1 168,0-164,0 0,0 0,-1 0,0 0,0-1,-1 1,0 0,0-1,-1 1,0-1,0 0,-1 0,0 0,0-1,0 1,-1-1,0 0,0 0,-1 0,0-1,0 0,0 0,-1-1,1 1,-1-1,0-1,-5 3,4-3,-1 0,0 0,0 0,0-1,0 0,0-1,0 0,-1-1,1 0,0 0,0-1,0 0,-1 0,1-1,0-1,0 1,1-1,-1-1,1 0,-1 0,1 0,1-1,-1-1,1 1,-1-1,1 0,1-1,0 1,0-1,0-1,0 1,0-3,5 7,0 0,0-1,1 1,-1 0,1-1,0 1,-1-1,2 1,-1 0,0-1,1 1,-1 0,1-1,0 1,0 0,0 0,1 0,0-1,8-13</inkml:trace>
  <inkml:trace contextRef="#ctx0" brushRef="#br0" timeOffset="12021.185">7226 424,'1'-1,"0"0,0 0,0 0,0 1,0-1,0 0,0 1,0-1,0 0,0 1,1 0,-1-1,0 1,0 0,0-1,1 1,-1 0,0 0,0 0,1 0,-1 0,0 0,0 1,1-1,-1 0,0 1,0-1,0 1,1-1,-1 1,0-1,0 1,0 0,0 0,0-1,0 1,0 0,-1 0,1 0,0 0,0 0,-1 0,1 0,0 0,5 5,0-1,0 1,-1 0,0 1,0-1,0 1,-1 0,0 1,0-1,0 1,-1-1,-1 1,1 0,-1 0,-1 0,1 0,-1 0,-1 1,1-1,-2 0,1 0,-2 7,-1 8,-2-1,0 0,-2 0,0-1,-1 0,-2 0,-7 12,2-12,16-39,12-15,1 0,2 2,1 0,1 1,2 1,0 0,3 2,11-12,-24 30,0 0,0 1,0 0,1 0,0 1,1 1,-1 0,1 1,5-2,-15 6,0 1,0-1,-1 0,1 1,0 0,0-1,0 1,0 0,0 0,0 0,0 0,0 0,-1 1,1-1,0 0,0 1,0-1,0 1,-1 0,1 0,0 0,0 0,-1 0,1 0,-1 0,1 0,-1 1,0-1,1 0,-1 1,0-1,0 1,0 0,0-1,0 1,0 0,-1 0,1-1,0 1,-1 0,1 1,7 83,-8-82,-28 197,27-201,1 1,-1-1,1 1,-1-1,1 1,0-1,-1 1,1 0,0-1,-1 1,1-1,0 1,0 0,-1-1,1 1,0 0,0-1,0 1,0 0,0-1,0 1,0 0,0-1,0 1,0 0,1-1,-1 1,0 0,0-1,1 1,-1-1,0 1,1 0,-1-1,0 1,1-1,-1 1,1-1,-1 1,1-1,-1 1,1-1,-1 0,1 1,0-1,-1 0,1 0,-1 1,1-1,0 0,-1 0,1 0,0 0,-1 1,1-1,0 0,-1 0,1-1,0 1,-1 0,1 0,0 0,-1 0,1 0,0-1,-1 1,1 0,-1-1,1 1,0 0,151-147,-132 127,-3 2,1 1,0 1,1 1,1 0,0 2,1 0,11-5,-31 18,-1-1,1 1,-1 0,1-1,0 1,-1 0,1-1,0 1,0 0,-1 0,1-1,0 1,0 0,-1 0,1 0,0 0,0 0,-1 0,1 0,0 0,0 1,-1-1,1 0,0 0,-1 1,1-1,0 0,-1 1,1-1,0 1,-1-1,1 0,-1 1,1 0,-1-1,1 1,-1-1,1 1,-1 0,1-1,-1 1,0 0,1-1,-1 1,0 0,0-1,0 1,0 0,1 0,-1-1,0 1,0 0,0 0,0-1,-1 1,1 0,0 0,0-1,0 1,-1 0,1 0,-14 48,-38 120,48-117,8-34</inkml:trace>
  <inkml:trace contextRef="#ctx0" brushRef="#br0" timeOffset="12936.058">8439 509,'-20'6,"1"0,0 2,0 0,1 1,0 1,1 0,0 2,0 0,2 1,-1 0,-6 9,19-20,0 1,0-1,1 1,-1 0,1 0,0 0,-1 1,1-1,1 0,-1 1,0-1,1 1,0 0,0-1,0 1,0 0,1 0,-1 0,1 0,0-1,0 1,0 0,1 0,-1 0,1 0,0-1,0 1,0 0,1-1,-1 1,1-1,0 1,0-1,0 0,1 1,-1-1,1-1,-1 1,1 0,0-1,0 1,0-1,1 0,-1 0,1 1,3-2,0 1,-1-1,1 0,0-1,0 1,-1-1,1-1,0 1,0-1,-1-1,1 1,-1-1,1 0,-1 0,0-1,1 0,-1 0,-1 0,1-1,0 0,-1 0,0-1,2 0,101-121,-36 20,-76 147,0-26,1-1,0 1,1-1,0 1,1 0,1 0,0 0,1 0,1 0,0-1,1 1,1 2,0-11,1-1,0 0,0 0,0 0,0-1,1 1,0-1,0-1,0 1,0-1,0 0,1 0,-1-1,1 0,0 0,0 0,0-1,0 0,0-1,0 1,0-1,0-1,0 1,3-2,17-2,0-2,0-1,0-2,-1 0,0-2,-1 0,0-2,-1-1,0-1,-1-1,-1 0,3-5,14-14,-1-3,-2 0,-1-2,-2-2,26-44,-47 67,-1-1,-1 0,-1-1,0 0,-2 0,0-1,3-20,-9 39,-1-1,1 1,-1 0,1-1,-1 1,0 0,0-1,-1 1,1 0,-1-1,0 1,0 0,0 0,0 0,0-1,-1 1,1 0,-1 1,0-1,0 0,0 0,0 1,0-1,-1 1,1 0,-1 0,1 0,-1 0,0 0,0 1,0-1,0 1,0-1,0 1,0 0,-1 1,1-1,0 0,-1 1,1 0,0 0,-1 0,1 0,0 0,-1 1,1-1,0 1,0 0,-1 0,-11 6,1 1,0 0,0 1,1 0,0 1,0 0,2 1,-1 1,1 0,1 0,0 1,-5 10,2-4,1-1,1 2,0-1,2 1,1 1,0 0,1 0,2 1,0-1,1 1,1 0,1 0,1 0,1 6,1-20,1-1,-1 0,2 0,-1-1,0 1,1 0,1-1,-1 1,1-1,0 0,0 0,1-1,-1 1,1-1,0 0,1 0,0-1,-1 0,1 0,1 0,-1 0,0-1,1 0,2 0,7 3,0 0,0-1,1-1,0-1,0 0,0-1,0-1,0-1,16-1,4-6,-1-1,0-2,0-2,-1-1,-1-2,0-1,-1-2,-1-1,0-2,-2 0,0-3,-2 0,-1-2,-1 0,-1-2,-1-1,-1-1,-2-1,-1-1,-2-1,5-13,-19 38,1 1,-2 0,1-1,-1 0,0 0,-1 0,0 0,0-1,-1 1,0 0,0-1,-1 1,0-1,-1-5,0 12,0 0,1 1,-1 0,0-1,0 1,0-1,-1 1,1 0,0 0,0 0,-1 0,1 0,0 0,-1 0,1 0,-1 0,1 0,-1 1,0-1,1 1,-1-1,0 1,1 0,-1 0,0 0,1 0,-1 0,0 0,1 0,-1 0,0 0,1 1,-1-1,0 1,1 0,-1-1,1 1,-1 0,1 0,-1 0,-63 36,43-21,1 1,2 1,-1 1,2 0,1 2,0 0,2 0,0 2,1 0,2 0,0 1,2 1,0 0,-2 14,10-29,1-1,0 1,0-1,1 1,0-1,1 1,0 0,1-1,0 0,0 1,1-1,0 0,1 0,-1-1,2 1,-1-1,2 1,-1-2,1 1,0 0,0-1,1 0,0-1,0 0,1 0,-1 0,1-1,1 0,-1 0,1-1,0-1,-1 1,2-1,-1-1,0 1,1-2,-1 1,1-1,-1-1,1 0,-1 0,1-1,0 0,75-21,-60 11</inkml:trace>
  <inkml:trace contextRef="#ctx0" brushRef="#br0" timeOffset="14417.801">10894 537,'-13'-5,"-1"1,1 1,-1 0,0 1,0 1,0 0,0 0,-1 2,1 0,0 0,0 1,0 1,1 0,-1 1,-10 5,17-6,1 0,-1 1,1 0,0 0,1 0,-1 1,1 0,0 0,0 0,0 1,1-1,0 1,0 0,0 1,1-1,0 0,0 1,0 0,1 0,0 0,1 0,-1 0,1 0,1 0,-1 0,1 1,1-1,-1 0,2 6,-1-10,0-1,0 0,1 0,-1 0,0 0,1 0,0-1,-1 1,1 0,0-1,0 1,0-1,0 1,0-1,0 0,0 0,0 0,0 0,1 0,-1-1,0 1,1-1,-1 1,1-1,-1 0,0 0,1 0,-1 0,1 0,-1-1,0 1,1-1,-1 1,0-1,2 0,79-39,-82 39,27-18,-2 0,-1-2,0-1,-2-1,0-1,7-11,-30 34,0 0,0 0,1 0,-1 0,0 0,1 0,-1 0,1 0,0 0,-1 0,1 0,0 0,-1 1,1-1,0 0,0 0,0 1,-1-1,1 0,0 1,0-1,0 1,0-1,0 1,0 0,0-1,1 1,-1 0,0 0,0 0,0 0,0 0,0 0,0 0,0 0,0 0,1 0,-1 1,0-1,0 0,0 1,0-1,0 1,0-1,0 1,0-1,-1 1,1 0,0-1,0 1,0 0,-1 0,1 0,0 0,-1 0,1 0,9 25,42 75,-50-99,0 1,0 0,0 0,1-1,0 1,-1-1,1 0,0 0,0 0,0 0,0-1,0 1,0-1,1 0,-1 1,1-2,-1 1,0 0,1-1,-1 1,1-1,-1 0,1 0,0-1,-1 1,0-1,1 1,-1-1,3-1,76-62,-58 40,-24 24,15-16,1 1,1 1,0 0,1 1,0 1,1 0,0 2,16-7,-33 16,0 1,1-1,-1 0,0 1,0-1,0 1,0 0,1 0,-1 0,0 0,0 0,0 0,1 0,-1 1,0-1,0 1,0 0,0 0,0 0,0-1,0 2,0-1,0 0,0 0,-1 1,1-1,0 1,-1-1,0 1,1 0,-1-1,0 1,0 0,1 0,-2 0,1 0,0 0,0 0,-1 0,1 1,-1-1,1 0,-1 0,0 2,4 99,-4-102,1-1,0 1,0 0,0 0,0 0,0-1,0 1,0 0,0-1,1 1,-1-1,0 1,0-1,0 0,1 0,-1 1,0-1,0 0,0 0,1 0,-1 0,0 0,0-1,1 1,-1 0,0 0,0-1,0 1,1-1,-1 1,0-1,0 0,0 1,0-1,0 0,0 0,0 1,0-1,-1 0,1 0,0 0,0 0,-1 0,1 0,-1 0,1-1,0 0,5-3,22-15,-9 4,1 1,1 1,0 0,1 2,1 1,0 1,23-8,-45 17,0 1,1-1,-1 1,0-1,1 1,-1 0,1-1,-1 1,0 0,1 0,-1 0,1 0,-1 0,0 0,1 0,-1 1,1-1,-1 0,0 1,1-1,-1 1,0 0,0-1,1 1,-1 0,0 0,0 0,0-1,0 1,0 0,0 1,0-1,0 0,-1 0,1 0,0 0,-1 1,1-1,0 0,-1 1,0-1,1 0,-1 1,0-1,0 1,0-1,0 0,0 1,0-1,0 1,0-1,0 0,-1 1,-21 75,21-76,0 0,-1 1,1-1,1 0,-1 1,0-1,0 1,0-1,1 1,-1-1,1 1,-1-1,1 1,0 0,-1-1,1 1,0 0,0-1,0 1,0 0,0-1,1 1,-1-1,0 1,1 0,0-1,-1 1,1-1,0 1,-1-1,1 1,0-1,0 0,0 1,0-1,1 0,-1 0,0 0,0 0,1 0,-1 0,1 0,-1 0,9-3,0-1,-1 1,0-2,1 1,-1-1,0-1,-1 1,1-1,-1-1,0 0,2-2,14-9,-5 5,-6 2,1 0,1 1,0 0,0 2,0 0,1 0,0 2,0 0,3 0,-17 5,0-1,0 1,0 0,0 0,0 0,0 0,0 0,0 1,0-1,-1 1,1-1,0 1,0-1,0 1,-1 0,1 0,0 0,-1 0,1 0,0 1,-1-1,0 0,1 1,-1-1,0 1,0-1,0 1,0-1,0 1,0 0,0 0,0 0,-1-1,1 1,-1 0,1 0,-1 0,0 0,0 0,0 0,0 0,0 0,0 0,0 0,-1-1,0 2,-20 94,19-93,-3 14,3-4</inkml:trace>
  <inkml:trace contextRef="#ctx0" brushRef="#br0" timeOffset="14917.6">12475 509,'-10'8,"1"1,-1 0,1 0,1 1,0 0,0 1,1-1,1 2,0-1,0 0,1 1,0 0,1 1,1-1,0 1,0-1,2 1,-1 1,3-11,-1 0,1 0,0-1,0 1,1-1,-1 1,0-1,1 1,-1-1,1 0,0 0,0 0,0 0,0 0,0 0,0 0,1-1,-1 1,0-1,1 0,-1 1,1-1,0 0,-1-1,1 1,0 0,0-1,-1 1,1-1,0 0,0 0,2-1,91-14,-88 13,0-1,0 1,-1-2,1 1,-1-1,0 0,0 0,0-1,-1 0,0 0,0-1,0 0,0 0,-1 0,0-1,0 1,-1-1,0 0,0-1,-1 1,1-1,-2 1,1-1,-1 0,0 0,-1 0,0 0,0 0,-1-1,0 1,0 0,-1 0,0 0,0 0,-3-8,0 12,1 0,-1 0,0 0,0 1,-1-1,1 1,-1 0,1 0,-1 1,0-1,0 1,0 0,0 0,-1 1,1 0,-1 0,1 0,0 0,-1 1,1 0,-1 0,1 1,-1-1,-3 2,6-2,-22 1</inkml:trace>
  <inkml:trace contextRef="#ctx0" brushRef="#br0" timeOffset="19721.163">12786 509,'103'-17,"-101"18,0 0,0 1,-1-1,1 0,0 1,-1 0,1-1,-1 1,0 0,1 0,-1-1,0 1,0 0,0 0,-1 0,1 1,0-1,-1 0,1 0,-1 0,0 0,0 1,0-1,0 0,0 0,0 0,0 1,-1-1,1 0,-1 0,0 0,1 0,-1 0,0 26,0-23,1 0,0 0,1-1,-1 1,1 0,0 0,0-1,0 1,1 0,0-1,0 0,0 1,0-1,1 0,-1 0,1 0,0 0,0 0,1-1,-1 0,1 1,0-1,0-1,0 1,0 0,0-1,0 0,1 0,-1 0,1-1,-1 1,1-1,0 0,0 0,-1-1,1 0,0 1,0-2,0 1,4-1,4-5,0-1,-1 0,0 0,0-1,-1-1,0 0,0 0,-1-1,-1-1,1 0,-2 0,1-1,-2 0,1 0,-2 0,0-1,0 0,0-4,3-45,-14 61,1 6</inkml:trace>
  <inkml:trace contextRef="#ctx0" brushRef="#br0" timeOffset="20223.534">13350 650,'20'-20,"52"-71,-37 22,-33 119,-1-44,1-1,0 1,0-1,1 1,0-1,0 0,0 0,0 0,1 0,0-1,0 1,0-1,0 0,1 0,0-1,-1 1,1-1,1 0,-1-1,0 1,1-1,-1 0,1 0,0-1,0 1,-1-1,1-1,0 1,0-1,0 0,0 0,0-1,0 1,0-1,-1-1,1 1,0-1,-1 0,1 0,-1-1,0 0,2-1,9-5,0-1,-1 0,0-1,-1-1,0-1,-1 0,-1 0,0-1,0-1,4-9,5-40,-19 42</inkml:trace>
  <inkml:trace contextRef="#ctx0" brushRef="#br0" timeOffset="20539.022">14253 0,'0'20,"0"29,0 12,0 1,0-6,0-8,0-7,0-6,0-3,0-4,0 0,0-1,0-1,0 1,0 1,-5-5,-1-11,0-8</inkml:trace>
  <inkml:trace contextRef="#ctx0" brushRef="#br0" timeOffset="20788.392">13999 255,'44'10,"42"3,16-1,1-2,-8-8,-15-4,-16-2,-19 0</inkml:trace>
  <inkml:trace contextRef="#ctx0" brushRef="#br0" timeOffset="23859.121">14902 255,'-17'255,"14"-246,1 1,0-1,1 1,0-1,0 1,1-1,0 1,1 0,0-1,0 1,1-1,0 0,1 1,0-1,0 0,1 0,2 1,-5-8,1-1,-1 1,1-1,-1 1,1-1,0 0,0 0,0 0,0 0,0 0,0 0,0 0,0-1,0 1,0-1,0 0,0 1,0-1,0 0,1 0,-1 0,0-1,0 1,0 0,0-1,0 0,0 1,0-1,0 0,0 0,0 0,0 0,0 0,-1-1,1 1,0 0,-1-1,1 0,60-62,-37 30,-2-1,-2-2,-1 0,-2-1,-1-1,-2-2,-8 27,-3 20,-4 28,0-27,-2 506,1-492,0 0,-1-1,-1 1,-1 0,0-1,-2 0,0 0,-2-1,0 1,-1-2,-1 1,0-1,-10 10,-44 19,63-46,-1 0,0 0,0 0,0-1,0 1,0-1,1 1,-1-1,0 0,0 0,0 1,0-1,0-1,0 1,0 0,0 0,0-1,0 1,0-1,0 0,0 0,1 1,-1-1,0 0,1 0,-1-1,0 1,1 0,-1 0,1-1,0 1,-1-1,1 1,0-1,0 0,0 0,0-1,-2-9,0-1,2 1,-1-1,2 1,0-1,0 1,1-1,1 0,0 1,0 0,1-1,1 1,0 1,1-1,0 0,1 1,4-6,3-13,24-54,-26 59</inkml:trace>
  <inkml:trace contextRef="#ctx0" brushRef="#br0" timeOffset="24308.308">15523 396,'0'5,"0"6,-5 1,-1 4,4-1,4-8,0-5</inkml:trace>
  <inkml:trace contextRef="#ctx0" brushRef="#br0" timeOffset="24669.926">15608 650,'-10'10,"2"2,-2 0,0 3,-3-2,-4-2,0 1,5-6,3-5</inkml:trace>
  <inkml:trace contextRef="#ctx0" brushRef="#br0" timeOffset="28223.406">1 1214,'552'-46,"-290"23,-122 11,0 5,78 9,-61 0,210-13,194-24,-286 22,63 14,-116 0,743-1,-729-29,-11 1,1 0,575 29,-106-1,-344 28,71-29,-99-27,-75 46,-142-9,-1-4,73-6,-43-1,1268 2,-1034-27,536 26,-510-27,-223 27,142-10,-141-2,0 7,2 8,-40-1,172-31,220 31,-331-28,284 26,-255 2,-27 26,55-28,-110-25,110 25,-83 28,26-26,-171-1</inkml:trace>
</inkml:ink>
</file>

<file path=ppt/ink/ink6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37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436,'-271'1,"142"25,130-26,0 0,0 1,-1-1,1 1,0-1,0 1,-1-1,1 1,0 0,-1-1,1 1,-1 0,1-1,-1 1,1 0,-1 0,1 0,-1-1,0 1,0 0,1 0,-1 0,0 0,0 0,0-1,0 1,0 0,0 0,0 0,0 0,0 0,0 0,-1 0,1-1,0 1,-1 0,1 0,0 0,-1-1,1 1,-1 0,1 0,-1-1,1 1,-1 0,0-1,1 1,-1-1,0 1,0-1,1 1,-1-1,0 1,0-1,0 0,0 1,1-1,-1 0,0 0,0 0,0 0,0 0,0 0,0 0,0 0,0 0,131 47,11-19,-135-27,0-1,0 1,0 0,-1 0,1 0,0 1,-1-1,1 1,-1 1,0-1,1 1,-1 0,-1 0,1 1,0-1,0 1,-5-1,0-1,0 1,-1-1,1 1,-1-1,1 0,-1 1,0-1,1 0,-1 0,-1 1,1-1,0 0,0 0,-1 0,1 0,-1 0,0-1,1 1,-1 0,0-1,0 1,0-1,0 0,0 0,0 1,-1-1,1-1,0 1,-1 0,1 0,0-1,-1 0,1 1,-1-1,-1 0,-2 2,-312 134,285-123,1 1,1 2,1 1,0 1,1 1,1 2,-3 4,29-23,1-1,-1 1,1-1,0 1,0 0,-1-1,1 1,0 0,0 0,1 0,-1 0,0 0,1 0,-1 0,1 0,0 0,-1 0,1 0,0 0,0 0,0 0,1 0,-1 0,0 0,1 0,-1 0,1 0,0 0,0 0,0 0,0 0,0-1,0 1,0 0,0-1,1 1,-1-1,1 1,1 0,70 46,-48-42,-1-1,1-2,0 0,0-1,0-2,1 0,17-4,23 2,140 0,-183-3,-5-1</inkml:trace>
  <inkml:trace contextRef="#ctx0" brushRef="#br0" timeOffset="3419.747">1496 549,'-170'404,"110"-301,60-103,0-1,0 1,0-1,0 0,0 1,0-1,0 1,-1-1,1 1,0-1,-1 1,1-1,0 1,-1 0,1-1,0 1,-1-1,1 1,-1 0,1-1,0 1,-1 0,1-1,-1 1,1 0,-1 0,0-1,1 1,-1 0,1 0,-1 0,1 0,-1 0,1 0,-1 0,0 0,1 0,-1 0,1 0,-1 0,1 0,-1 1,1-1,-1 0,1 0,-1 1,1-1,-1 0,1 1,-1-1,1 0,-1 1,1-1,0 0,-1 1,1-1,0 1,-1-1,1 1,0-1,0 1,-1-1,1 1,0-1,0 1,0 0,2-46,10 9,1 0,2 0,2 1,1 1,1 1,2 1,1 1,12-12,12-20,-42 56,-2 3,0 1,-1 0,1 0,0 0,0 1,1-1,-1 0,0 1,1 0,0-1,0 1,-1 0,1 0,0 1,0-1,1 1,0-1,-2 3,-1 0,1 0,-1 0,0 0,0 1,0-1,1 0,-1 1,-1-1,1 1,0-1,0 1,0 0,-1-1,1 1,-1 0,0-1,1 1,-1 0,0 0,0-1,0 1,0 0,0 0,0-1,-1 1,2 1,-4 261,3-263,-1 0,1 0,0 0,-1 0,1 0,0 1,0-1,0 0,0 0,0 0,0 0,0 0,0 0,1 0,-1 1,0-1,1 0,-1 0,1 0,-1 0,1 0,-1 0,1-1,0 1,-1 0,1 0,0 0,0 0,0-1,0 1,-1 0,1-1,0 1,0-1,0 1,0-1,0 1,1-1,-1 0,0 0,0 1,0-1,0 0,0 0,0 0,0 0,0 0,1 0,-1-1,0 1,0 0,0 0,0-1,0 1,0-1,0 1,0-1,0 1,0-1,0 0,0 0,-1 1,1-1,0 0,0 0,-1 0,1 0,0 0,-1 1,1-2,94-131,43-68,-71 99,-67 103,0-1,0 1,0-1,0 1,0-1,0 1,0-1,0 1,1-1,-1 1,0-1,0 1,1-1,-1 1,0-1,1 0,-1 1,0-1,1 0,-1 1,1-1,-1 0,0 1,1-1,-1 0,1 0,-1 0,1 1,-1-1,1 0,-1 0,1 0,-1 0,1 0,-1 0,1 0,-1 0,1 0,-1 0,1 0,-1 0,1 0,-1-1,1 1,-1 0,1 0,-1-1,1 1,-1 0,0 0,1-1,-1 1,1 0,-1-1,0 1,1-1,-5 50,-51 198,29-78,19-142,0-3</inkml:trace>
  <inkml:trace contextRef="#ctx0" brushRef="#br0" timeOffset="3917.415">2061 859,'-228'271,"208"-248,10-11,20-26,140-163,-23 42,-127 135,1-1,-1 1,0-1,1 0,-1 1,1-1,-1 1,1 0,-1-1,1 1,-1-1,1 1,-1 0,1-1,0 1,-1 0,1 0,0-1,-1 1,1 0,-1 0,1 0,0 0,-1 0,1 0,0 0,-1 0,1 0,0 0,-1 0,1 0,0 1,-1-1,1 0,0 0,-1 1,1-1,-1 1,1-1,-1 0,1 1,-1-1,1 1,-1-1,1 1,-1-1,0 1,1-1,-1 1,1 0,9 39,-7-23,37 171,-38-163</inkml:trace>
  <inkml:trace contextRef="#ctx0" brushRef="#br0" timeOffset="4168.072">1891 1113,'39'-4,"16"-3,5 1,-8 1</inkml:trace>
  <inkml:trace contextRef="#ctx0" brushRef="#br0" timeOffset="12068.895">0 775,'0'-22,"1"0,1 0,1 1,1-1,1 1,1-1,0 2,2-1,7-13,-14 32,23-52,3 1,1 2,29-38,-24 42,-27 36,0 0,1 0,0 1,1-1,0 1,1 1,0 0,0 0,1 1,0 0,1 1,-1 0,2 0,-1 1,0 1,1 0,7-2,106-16,-118 21,0 0,0 1,1-1,-1 2,0-1,1 1,-1 0,1 0,-1 1,0 0,1 0,-1 1,0 0,0 0,0 1,0 0,-1 0,1 0,-1 1,4 2,-10-6,-1 1,1-1,-1 0,1 0,0 0,-1 0,1 0,0 1,-1-1,1 0,0 0,-1 0,1 1,0-1,-1 0,1 1,0-1,0 0,0 1,-1-1,1 0,0 1,0-1,0 0,0 1,-1-1,1 0,0 1,0-1,0 1,0-1,0 0,0 1,0-1,0 1,0-1,0 0,0 1,0-1,1 1,-1-1,0 0,0 1,0-1,0 0,1 1,-1-1,0 0,0 1,1-1,-1 0,-40-7,-183-100,222 106,0 1,0-1,0 1,-1 0,1 0,0 0,0-1,0 1,0 0,0 0,0 0,0 1,0-1,-1 0,1 0,0 1,0-1,0 0,0 1,0-1,0 1,0-1,0 1,1 0,-1-1,0 1,0 0,0 0,1 0,-1-1,0 1,1 0,-1 0,1 0,-1 0,1 0,-1 0,1 0,0 0,-1 0,1 1,0-1,0 0,0 1,-4 56,4-50,8 133,-8-140,1 0,-1 0,1 0,-1 0,1 0,-1 0,1 0,0-1,0 1,-1 0,1 0,0 0,0-1,0 1,0 0,0-1,0 1,0-1,0 1,0-1,0 0,0 1,0-1,0 0,1 0,-1 0,0 0,0 0,0 0,0 0,0 0,1 0,-1 0,0-1,0 1,0 0,0-1,0 1,0-1,0 1,0-1,0 0,0 1,0-1,0 0,49-36,-43 31,97-59,-103 65,0 0,0-1,0 1,1 0,-1 0,0-1,0 1,0 0,0 0,0 0,0 0,0 1,1-1,-1 0,0 0,0 1,0-1,0 1,0-1,0 1,0-1,0 1,0-1,0 1,-1 0,1 0,0-1,0 1,0 0,-1 0,1 0,-1 0,1 0,-1 0,1 0,-1 0,1 0,-1 0,0 0,1 0,-1 0,0 0,0 1,0-1,0 0,0 0,0 0,0 0,-1 0,1 0,0 1,-4 13</inkml:trace>
</inkml:ink>
</file>

<file path=ppt/ink/ink6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8,'-10'5,"3"1,1-4,7-9,-2-1,0 4,-5 3,-6 6,3 3,9 0,8-1,9-3,0-1</inkml:trace>
</inkml:ink>
</file>

<file path=ppt/ink/ink6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0,'-9'10,"-4"7,5 2,5-8,7-6,7-3,-2-2,-8-2,1 1,0-1</inkml:trace>
</inkml:ink>
</file>

<file path=ppt/ink/ink6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1 378,'5'0,"6"0,6 0,6 0,2 0,3 0,1 0,0 0,1 0,-1 0,0 0,0 0,-1 0,1 0,-11 0,-7 0</inkml:trace>
  <inkml:trace contextRef="#ctx0" brushRef="#br0" timeOffset="373.129">1 604,'19'0,"16"0,7 0,-4-4,-3-3,-3 1,-2 2,-2 0,0 2,-1 1,1 0,0 1,-5 1</inkml:trace>
  <inkml:trace contextRef="#ctx0" brushRef="#br0" timeOffset="879.797">989 68,'0'454,"-25"-322,21-135,4-8</inkml:trace>
  <inkml:trace contextRef="#ctx0" brushRef="#br0" timeOffset="1282.915">651 97,'16'-12,"0"1,1 0,0 1,1 1,0 1,1 1,0 0,0 2,0 0,1 1,-1 1,1 0,0 2,0 0,0 2,0 0,-1 1,13 3,53-3,111-1,-194-1,0 0,-1 0,1 0,0 0,0 0,-1 0,1 1,0-1,-1 1,1-1,-1 1,1 0,0-1,-1 1,1 0,-1 0,0 0,1 0,-1 0,0 1,1-1,-1 0,0 1,0-1,0 0,0 1,0 0,-1 9</inkml:trace>
  <inkml:trace contextRef="#ctx0" brushRef="#br0" timeOffset="1650.126">565 831,'29'-15,"29"-9,8-1,0 4,-9 1,-3 4,-6 4,-7 4,-5 4,-4-2,-3 0,-1 0,-1 2,0 2,0 0,0-3,1-1,-5 0</inkml:trace>
  <inkml:trace contextRef="#ctx0" brushRef="#br0" timeOffset="2496.358">1441 520,'-178'361,"164"-333,11-19,12-18,150-212,39 33,-198 187,1 0,-1 0,1 0,0 0,-1 0,1 0,0 1,0-1,0 0,-1 0,1 1,0-1,0 1,0-1,0 1,0-1,0 1,0-1,0 1,0 0,1 0,-1 0,0-1,0 1,0 0,0 0,0 0,0 1,0-1,0 0,1 0,-1 1,0-1,0 0,0 1,0-1,0 1,0 0,-1-1,1 1,0-1,0 1,0 0,0 0,-1 0,1 0,0-1,-1 1,1 0,-1 0,1 0,-1 0,1 0,-1 0,0 1,9 64,18 165,-27-229,0 1,0 0,-1-1,1 0,-1 1,1-1,-1 1,0-1,0 0,0 1,0-1,-1 0,1 0,0 0,-1 0,0 0,1 0,-1 0,0-1,0 1,0 0,0-1,0 0,0 1,-1-1,1 0,0 0,0 0,-1-1,1 1,-1-1,1 1,-1-1,1 0,-1 0,1 0,-1 0,1 0,-1 0,1-1,-3 0,-5-1,1 0,-1-1,1 0,0 0,0-1,0-1,0 1,1-1,-1-1,-1-2,-92-93,88 89</inkml:trace>
  <inkml:trace contextRef="#ctx0" brushRef="#br0" timeOffset="5503.86">2146 40,'-7'1,"-1"-1,1 2,0-1,-1 1,1 0,0 0,0 1,1 0,-1 0,0 1,1 0,0 0,0 0,0 1,1 0,-1 0,1 0,0 1,1 0,-1 0,1 0,0 0,1 1,0-1,0 1,0 0,0 0,1 0,0 5,-60 247,60-246,0-1,1 1,1 0,0 0,0-1,1 1,1 0,1 0,-1-1,2 0,0 1,0-1,1-1,1 1,0-1,0 0,1 0,1 0,0-1,0-1,1 1,0-1,0-1,1 1,0-2,1 1,0-2,0 1,6 1,3-5,0-1,0 0,1-2,-1 0,0-2,0 0,0-1,0-1,0-1,-1 0,0-2,0 0,0-1,3-4,-2 5,0-2,-1-1,0 0,-1-2,0 0,-1 0,-1-2,1 0,-2-1,0-1,-1 0,-1-1,0 0,-2-1,0-1,0 0,-2 0,0-1,-2 0,5-18,-10 30,-1-1,0 1,-1-1,0 0,0 1,-1-1,0 0,0 1,-1-1,0 1,0-1,-1 1,0 0,-1 0,0 0,0 1,-1-1,0 1,0 0,0 0,-1 1,0 0,-2-2,-6-4,1 1,-2 0,1 1,-2 0,1 1,-1 1,-1 1,1 0,-1 1,-15-3,13 5,0 1,0 1,0 1,0 0,0 2,0 0,0 1,0 1,1 1,-1 0,1 1,0 1,0 1,0 1,1 1,1 0,-1 1,1 0,1 1,0 1,1 1,-2 2,-6 11</inkml:trace>
  <inkml:trace contextRef="#ctx0" brushRef="#br0" timeOffset="5969.885">1920 491,'111'-50,"-95"41,0 0,1 1,0 0,0 2,1 0,-1 1,1 0,1 2,-1 0,11 0,-24 4,-1 0,0 1,1-1,-1 1,0 0,0 0,0 0,0 1,0-1,-1 1,1 0,-1 0,1 0,-1 1,0-1,-1 1,1 0,-1-1,1 1,-1 0,0 1,0-1,-1 0,1 2,24 37,-18-36,0-1,0 0,1 0,0-1,0 0,0 0,1-1,-1 0,1-1,0 0,0-1,0 0,0-1,0 1,0-2,1 0,-1 0,0-1,0 0,1 0,-1-2,0 1,-1-1,7-3,-2-5,-17 7</inkml:trace>
</inkml:ink>
</file>

<file path=ppt/ink/ink6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0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57 113,'5'5,"6"2,6-1,5-1,4-1,2-2,1-1,0 4,0 1,1 0,-1-1,0-2,-1-1,0-1,-4-6,-7-1</inkml:trace>
  <inkml:trace contextRef="#ctx0" brushRef="#br0" timeOffset="261.889">0 367,'39'-4,"16"-3,5 1,-3 2,-7 0,-7 2,-11 1</inkml:trace>
  <inkml:trace contextRef="#ctx0" brushRef="#br0" timeOffset="832.258">226 0,'42'59,"-25"-41,130 127,-146-140,0-1,0 1,0 0,-1 0,0 0,0-1,0 1,0 0,-1 0,0 0,0-1,0 1,0 0,-1-1,0 1,0-1,0 1,-1-1,1 0,-1 0,0 0,0-1,0 1,-1-1,1 1,-1-1,0 0,0 0,0-1,0 1,0-1,0 0,-2 0,-8 10,-15 12,3-4,1 2,1 0,1 2,2 0,-17 24,29-30,7-5</inkml:trace>
</inkml:ink>
</file>

<file path=ppt/ink/ink6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0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31 311,'-2'2,"0"-1,1 1,-1 0,0 0,1 0,-1 0,1 0,0 0,-1 0,1 1,0-1,1 0,-1 1,0-1,1 0,-1 1,1-1,-1 1,1-1,0 3,0-2,-9 247,11-154,10-1,-12-93,1 0,0 1,0-1,0 0,0 1,0-1,0 0,1 0,-1 0,1 0,0 0,-1 0,1-1,0 1,0-1,0 1,0-1,0 1,1-1,-1 0,0 0,1 0,-1-1,0 1,1 0,-1-1,1 0,-1 1,1-1,-1 0,1 0,-1 0,1-1,-1 1,1-1,0 0,14-5,0-1,0 0,-1-2,0 0,0 0,-1-2,-1 0,0-1,0 0,-1-1,-1 0,0-1,-1 0,0-1,-1-1,2-5,-12 22,0 0,0 0,0-1,0 1,0 0,0 0,1 0,-1 0,0-1,1 1,-1 0,0 0,1-1,-1 1,1 0,-1-1,1 1,-1 0,1-1,-1 1,1-1,0 1,-1-1,1 1,0-1,-1 1,1-1,0 0,0 1,0-1,-1 0,1 0,0 1,0-1,0 0,0 0,-1 0,1 0,0 0,0 0,0 0,0-1,-1 1,1 0,0 0,0-1,0 1,-1 0,1-1,0 1,-1-1,1 1,0-1,-1 1,1-1,0 1,-1-1,1 0,-1 1,1-1,-1 0,0 0,1 1,-1-1,0 0,1 0,-1 0,0 1,0-1,1-1,9 39,-8-27,0 1,1 0,0-1,1 0,0 1,1-2,0 1,0 0,1-1,1 0,-1 0,1-1,1 0,0 0,-5-6,0 0,0 0,0-1,0 1,0-1,0 0,1 0,-1 0,0 0,1-1,-1 1,1-1,-1 0,1 0,-1 0,0-1,1 1,-1-1,1 1,-1-1,0 0,0-1,0 1,1-1,-1 1,0-1,-1 0,1 0,0 0,2-2,66-82,-52 54,-2-1,-1 0,-1-1,-2-1,-1 0,-3-1,0 0,-2-3,-6 35,-1 1,1-1,-1 0,0 0,0 0,0 0,-1 1,0-1,1 0,-1 0,0 1,-1-1,1 1,-1-1,0 1,1-1,-3-1,-8-7</inkml:trace>
  <inkml:trace contextRef="#ctx0" brushRef="#br0" timeOffset="385.034">1019 1,'-40'155,"24"-61,16-92,0 1,0 0,1-1,-1 1,1 0,-1-1,1 1,0-1,0 1,0-1,0 1,1-1,-1 0,1 0,-1 1,1-1,0 0,0 0,0-1,0 1,0 0,0-1,0 1,0-1,1 0,-1 1,1-1,-1-1,1 1,-1 0,1 0,2-1,125-8,-91 0,-19 7,-7 3</inkml:trace>
  <inkml:trace contextRef="#ctx0" brushRef="#br0" timeOffset="665.613">793 565,'57'-10,"25"-7,2-2,-8 4,-12 3,-12 4,-11 4,-6 2,-10 6,-9 2</inkml:trace>
  <inkml:trace contextRef="#ctx0" brushRef="#br0" timeOffset="1165.528">934 706,'24'-1,"-15"0,0 0,1 1,-1 0,1 0,-1 1,0 1,1-1,-1 1,0 1,0 0,0 0,-1 0,1 1,-1 1,1 0,-8-2,0-1,0 1,0 0,-1 0,1 0,-1-1,0 1,0 0,0 0,0 0,-1 0,1 0,-1-1,1 1,-1 0,0 0,0-1,0 1,0-1,-1 1,1-1,-1 1,0-1,1 0,-1 0,0 1,0-1,0-1,-1 1,1 0,0-1,-1 1,1-1,-1 1,0-1,1 0,-1 0,0 0,-7 7,-4 2,7-5,0-1,0 2,0-1,1 1,-1 0,1 0,1 1,-1-1,1 1,0 1,1-1,0 1,0 0,0-1,-1 8,5-13,0 0,0-1,0 1,1 0,-1-1,0 1,1-1,-1 1,1-1,0 1,-1-1,1 1,0-1,0 0,0 1,0-1,0 0,0 0,0 0,1 0,-1 0,0 0,1 0,-1 0,0 0,1-1,-1 1,1 0,-1-1,1 0,0 1,-1-1,1 0,-1 0,1 1,0-1,-1-1,1 1,1 0,65-9,79-50,-129 50</inkml:trace>
</inkml:ink>
</file>

<file path=ppt/ink/ink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289 282,'-19'33,"-12"26,0 8,1-3,4-8,4-8,4-8,0-10,4-6,0-2,-4-5,2 0,-1-4,2-3</inkml:trace>
  <inkml:trace contextRef="#ctx0" brushRef="#br0" timeOffset="260.855">35 311,'24'33,"13"21,4 6,1-2,-3-7,-7-6,-5-12,-11-11,-9-9</inkml:trace>
  <inkml:trace contextRef="#ctx0" brushRef="#br0" timeOffset="585.148">147 0,'0'5,"5"1,1 0</inkml:trace>
  <inkml:trace contextRef="#ctx0" brushRef="#br0" timeOffset="831.814">317 0,'5'0,"6"0,1 0</inkml:trace>
  <inkml:trace contextRef="#ctx0" brushRef="#br0" timeOffset="1115.88">514 338,'24'0,"18"0,6 0,0 0,-4 0,-8 0</inkml:trace>
  <inkml:trace contextRef="#ctx0" brushRef="#br0" timeOffset="1366.546">712 84,'-5'39,"-1"26,0 8,1-5,6-3,3-8,1-10,0-7,-2-6,0-4,-2-2,0-1,-1-1,0-4</inkml:trace>
</inkml:ink>
</file>

<file path=ppt/ink/ink6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5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0,2 0,1 0,0 0,1 0,-1 0,0 0,-5 0</inkml:trace>
</inkml:ink>
</file>

<file path=ppt/ink/ink6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6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0,'-6'158,"9"-109,0 245,-5-274,-1 1,0 0,-2-1,0 0,-2 0,0 0,-1-1,-1 0,0 0,-2-1,0 0,-1-1,-1-1,-1 1,14-17,0 0,0-1,0 1,0 0,0-1,-1 1,1 0,0 0,0-1,0 1,0 0,0-1,-1 1,1 0,0 0,0-1,0 1,-1 0,1 0,0 0,-1-1,1 1,0 0,0 0,-1 0,1 0,0 0,-1 0,1 0,0-1,-1 1,1 0,0 0,0 0,-1 0,1 0,0 0,-1 0,1 1,0-1,-1 0,1 0,0 0,12-33,-2 16</inkml:trace>
  <inkml:trace contextRef="#ctx0" brushRef="#br0" timeOffset="433.21">384 142,'-236'197,"234"-196,0 0,0 1,0 0,0-1,0 1,0 0,0 0,1 0,-1 0,1 0,-1 1,1-1,0 0,0 1,0-1,0 1,0-1,0 1,1-1,-1 1,1 0,0-1,0 1,0 0,0-1,0 1,1-1,-1 1,1 0,0-1,-1 1,1-1,0 1,1-1,-1 0,0 0,1 1,-1-1,1 0,0 0,-1 0,1 0,1 0,89 70,-63-50,-23-19,0 1,0-1,0 2,0-1,-1 1,1-1,-1 1,-1 1,1-1,-1 1,0 0,0 0,0 0,-1 0,0 1,0-1,-1 1,0 0,1 4,-4 6</inkml:trace>
  <inkml:trace contextRef="#ctx0" brushRef="#br0" timeOffset="1151.767">779 86,'-6'-3,"0"1,1 0,-1 0,0 1,-1 0,1 0,0 0,0 1,0-1,-1 2,1-1,0 1,0 0,0 0,0 0,0 1,0 0,0 0,0 1,1 0,-1 0,1 0,0 0,0 1,0 0,-3 3,0-2,-102 83,108-85,1-1,0 0,-1 1,1 0,0-1,0 1,1-1,-1 1,0 0,1 0,0 0,0-1,-1 1,2 0,-1 0,0-1,1 1,-1 0,1 0,0-1,-1 1,2 0,-1-1,0 1,0-1,1 1,-1-1,1 0,0 0,0 0,0 0,0 0,0 0,0 0,0 0,0-1,1 0,-1 1,1-1,-1 0,1 0,0 0,-1 0,1-1,0 1,0-1,-1 1,3-1,37 9,-31-8,-1 0,1 1,-1 0,0 0,0 2,0-1,0 1,0 0,-1 1,1 0,-1 1,-1 0,1 0,-1 1,0 0,0 0,-1 1,2 3,-5-5,1 0,-2 1,1 0,0 0,-1 0,-1 0,1 1,-1-1,0 1,-1-1,0 1,0 0,0 0,-1-1,0 1,-1 0,0 0,0-1,-1 1,0-1,0 1,0-1,-1 0,0 1,-1-1,0-1,0 1,-5 5,-1 0,-2-1,1 0,-1-1,-1 0,0-1,-1 0,1-2,-1 1,-12 3,20-8,0-1,0 0,-1 0,1 0,-1-1,1 0,-1 0,0-1,1 0,-1 0,0 0,1-1,-1 0,1 0,-1-1,1 0,0 0,-1-1,1 1,0-1,0 0,1-1,-1 0,-1-1,5 3,0 0,-1-1,1 1,0-1,0 1,0-1,0 0,1 0,-1 1,1-1,0 0,0-1,0 1,0 0,0 0,1 0,0-1,-1 1,1 0,0 0,0-1,1 1,-1 0,1 0,0-1,0 1,0 0,0 0,0 0,1 0,-1 0,1 0,0 1,2-3,81-80,2 42,-61 33</inkml:trace>
</inkml:ink>
</file>

<file path=ppt/ink/ink6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0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0,6 0,2 0,3 0,1 0,0 0,1 0,-1 0,-5 0</inkml:trace>
</inkml:ink>
</file>

<file path=ppt/ink/ink6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0,'-5'8,"1"-1,1 1,-1-1,2 1,-1 0,1 0,0 0,0 0,1 1,0-1,1 0,-1 1,2-1,0 3,-2 5,2 487,-1-491</inkml:trace>
  <inkml:trace contextRef="#ctx0" brushRef="#br0" timeOffset="467.429">312 142,'-58'42,"2"3,1 1,-8 14,61-59,-1 1,1-1,0 1,0 0,0-1,0 1,0 0,0 0,0 0,1 1,-1-1,1 0,0 1,-1-1,1 0,0 1,1 0,-1-1,0 1,1-1,-1 1,1 0,0 0,0-1,0 1,0 0,0-1,1 1,-1 0,1-1,0 1,-1-1,1 1,1-1,-1 1,0-1,0 1,1-1,0 0,-1 0,1 0,0 0,1 1,67 31,-61-32,0 1,0 0,-1 1,1 0,-1 0,0 1,-1 0,1 0,-1 1,0 0,0 0,0 0,-1 1,0 0,-1 1,0-1,2 3,-6-7,-1-1,1 1,0-1,-1 1,1 0,-1-1,0 1,0-1,0 1,0 0,0-1,0 1,-1 0,0-1,1 1,-1-1,0 1,0-1,0 0,-1 1,1-1,-9 12</inkml:trace>
  <inkml:trace contextRef="#ctx0" brushRef="#br0" timeOffset="1084.411">566 311,'-5'9,"-1"-1,0-1,1 1,0 1,0-1,1 0,0 1,0 0,1 0,0 0,1 0,0 1,1-1,0 1,0-1,1 1,0-1,1 1,0-1,1 4,-2-11,1 0,0 0,0-1,1 1,-1 0,0-1,0 1,1-1,-1 0,1 1,-1-1,1 0,0 0,0 0,-1 0,1 0,0 0,0 0,0-1,0 1,0-1,0 0,0 1,0-1,0 0,0 0,0 0,0 0,0 0,0-1,0 1,0-1,0 1,0-1,-1 0,1 0,1 0,67-40,-42 21,-2-1,-1-2,0 0,-2-2,0-1,8-14,-8 11,-20 60,-37 142,50-46,-13-118,0 0,0 1,-1 0,0-1,-1 1,0 0,-1 0,0 0,0 0,-1 0,0 0,-1-1,0 1,-1 0,1-1,-2 0,0 1,0-1,0-1,-1 1,-1-1,1 0,-1 0,-1 0,0 0,-63 36,68-43,-1 0,1 0,0-1,-1 1,1 0,-1-1,1 0,-1 1,1-1,-1 0,1 0,-1 0,1-1,0 1,-1-1,1 1,-1-1,1 0,0 0,-1 0,1 0,0 0,0 0,0-1,0 1,0-1,0 1,0-1,0 0,1 0,-1 0,0-6,0 1,1 0,0 0,1 0,0-1,0 1,0 0,1-1,0 1,0 0,1 0,0 0,0 0,1 0,0 0,0 1,0-1,1 1,0 0,0 0,1 0,-1 1,4-4,116-103,-96 91,41-19,-48 29</inkml:trace>
</inkml:ink>
</file>

<file path=ppt/ink/ink6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0,'-5'5,"-6"1,-2 5,7 1,4-3</inkml:trace>
</inkml:ink>
</file>

<file path=ppt/ink/ink6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0,'-5'10,"-6"3,-2 4,2-1</inkml:trace>
</inkml:ink>
</file>

<file path=ppt/ink/ink6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29 423,'10'-5,"17"-1,9 0,3 1,0-3,-2-1,-2 2,-3 1,-2 3,-6 6,-7 2</inkml:trace>
  <inkml:trace contextRef="#ctx0" brushRef="#br0" timeOffset="270.815">0 621,'44'0,"18"0,4 0,-5 0,-12 0</inkml:trace>
  <inkml:trace contextRef="#ctx0" brushRef="#br0" timeOffset="666.173">847 0,'0'29,"0"24,0 7,0-1,-4-6,-3-8,1-6,2-5,0-3,2-3,-4-1,-1 0,1 0,1 0,-3-4,0-2,-4 1,0-3</inkml:trace>
  <inkml:trace contextRef="#ctx0" brushRef="#br0" timeOffset="970.064">509 0,'43'5,"39"1,14 0,-4-1,-8-1,-9-2,-12-1,-12-1,-10 0,-7 0,-5 0,-7 4,-7 7,-6 2</inkml:trace>
  <inkml:trace contextRef="#ctx0" brushRef="#br0" timeOffset="1219.968">424 678,'43'-5,"34"-6,13-2,-4 2,-12 3,-13-3,-13 1,-9 3,-7 1,-4 3,-7 1</inkml:trace>
  <inkml:trace contextRef="#ctx0" brushRef="#br0" timeOffset="2073.392">1327 423,'-56'93,"8"-13,-4-1,-43 49,44-77,52-74,88-78,210-179,-221 217,-77 63,-1-1,1 1,-1 0,1-1,-1 1,1 0,-1 0,1 0,-1-1,1 1,-1 0,1 0,-1 0,1 0,-1 0,1 0,-1 0,1 0,-1 0,1 0,-1 0,1 1,-1-1,1 0,-1 0,1 0,-1 1,1-1,-1 0,1 1,-1-1,1 0,-1 1,0-1,1 0,-1 1,0-1,1 1,-1-1,0 1,0-1,1 1,-1-1,0 1,0-1,0 1,0-1,1 1,-1-1,0 1,0-1,0 1,0-1,0 1,-1-1,1 1,0-1,0 1,0 0,0-1,-1 1,1-1,0 1,-10 39,9-37,-6 16,1 0,0 1,2 0,0 0,1 0,2 0,0 1,0-1,2 1,3 12,2 30,-46-61,6-13,0-2,1 0,1-3,-30-18,37 20</inkml:trace>
  <inkml:trace contextRef="#ctx0" brushRef="#br0" timeOffset="2616.553">2089 112,'-41'26,"0"2,2 1,2 2,0 1,-23 29,45-44,1 0,1 0,0 1,2 1,0 0,1 0,0 1,-3 15,10-27,0 1,1-1,0 1,1 0,-1-1,2 1,-1 0,1 0,1 0,-1 0,2-1,-1 1,1 0,0-1,1 1,0-1,1 0,-1 1,1-2,1 1,0 0,3 3,-2-4,1 0,0-1,0 0,1 0,0-1,0 0,0 0,0-1,1 0,-1 0,1-1,0 0,0-1,1 0,-1 0,0-1,1-1,-1 1,0-1,1-1,-1 0,4 0,12-3,0-1,0-1,0-1,-1-1,0-1,-1-2,17-9,-24 13,-1 0,0-2,-1 1,0-2,0 0,-1 0,0-2,-1 1,0-2,-1 1,-1-2,0 1,0-1,-2-1,0 0,0 0,-1 0,-1-1,-1 0,0 0,-1-1,-1 1,0-1,-1-5,-2 15,0-1,0 1,-1 0,0 0,-1 0,1 0,-1 0,-1 0,1 0,-1 1,0-1,-1 1,1-1,-1 1,-1 1,1-1,-1 0,0 1,0 0,0 0,-1 1,0 0,0 0,0 0,0 0,-1 1,1 0,-1 0,0 1,0 0,0 0,0 1,-2-1,-144 18,121-10</inkml:trace>
  <inkml:trace contextRef="#ctx0" brushRef="#br0" timeOffset="2898.922">1751 508,'22'-14,"0"1,2 1,-1 1,1 1,1 2,0 0,0 1,0 1,1 2,0 1,6 0,-17 5,-1 1,0 0,0 1,0 0,-1 1,0 1,0 0,0 1,4 3,-4-2,1-1,0 0,0-1,0-1,1 0,0-1,15 3,45-10,-57-3</inkml:trace>
</inkml:ink>
</file>

<file path=ppt/ink/ink6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6.7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1531,'2'-2,"-1"0,0 0,1 0,0 0,-1 1,1-1,0 0,0 1,-1 0,1-1,0 1,0 0,1 0,-1 0,0 0,0 1,0-1,1 1,-1-1,0 1,1 0,-1-1,0 1,1 1,0-1,0 0,412-8,-28-16,-51-5,22 29,-164-26,-46 13,-103 6,0 2,-1 2,1 2,14 3,97-5,25-24,-23 15,-111 4,-1 2,1 2,0 2,0 2,28 5,-52-1,-5 2</inkml:trace>
  <inkml:trace contextRef="#ctx0" brushRef="#br0" timeOffset="17708.499">1355 1700,'11'-168,"8"75,43-204,62-162,-78 305,-85 172,-172 103,211-121,0 0,0 0,1 0,-1 1,0-1,1 0,-1 1,0-1,0 0,0 1,1-1,-1 0,0 1,0-1,0 0,0 1,0-1,0 1,1-1,-1 0,0 1,0-1,0 1,0-1,0 0,-1 1,1-1,0 0,0 1,0-1,0 1,0-1,0 0,-1 1,1-1,0 0,0 1,-1-1,1 0,0 0,0 1,-1-1,1 0,0 0,-1 1,1-1,0 0,-1 0,1 0,0 1,-1-1,1 0,0 0,-1 0,1 0,-1 0,1 0,37 2,-32-2,388-2,-432-20,-223-80,238 94</inkml:trace>
  <inkml:trace contextRef="#ctx0" brushRef="#br0" timeOffset="18275.104">1919 34,'-8'3,"0"0,1 0,-1 1,0 0,1 0,0 1,0 0,0 0,1 1,0 0,0 0,0 0,1 1,0 0,0 0,0 0,1 0,0 1,1 0,0 0,0 0,0 0,1 0,1 0,-1 1,1 6,0-4,0 0,1 0,0 0,1 0,0 0,1-1,0 1,1 0,0-1,0 0,1 1,1-2,0 1,0 0,1-1,0 0,0 0,1-1,1 1,-1-2,1 1,0-1,1 0,0-1,0 0,0 0,1-1,0 0,10 3,-8-6,1-1,-1 0,1-1,-1-1,1 0,-1 0,1-1,-1-1,0 0,0 0,0-2,0 1,-1-2,0 1,0-1,0-1,-1 0,0-1,0 0,-1 0,6-6,-4 4,-1 0,1-1,-1 0,-1-1,0 0,-1 0,0-1,-1 0,-1 0,3-7,-7 14,1 0,-1 0,0 0,-1-1,0 1,1 0,-2-1,1 1,-1-1,0 1,-1-1,1 1,-1-1,0 1,-1 0,0 0,0-1,0 1,-1 0,1 1,-2-1,1 0,0 1,-4-4,-5-1,0 0,0 1,-1 0,-1 1,0 1,0 0,0 0,-1 2,1 0,-1 0,-1 2,1 0,0 0,-1 2,0 0,1 0,-1 2,0 0,1 0,-1 2,1 0,-4 1,-18 3</inkml:trace>
  <inkml:trace contextRef="#ctx0" brushRef="#br0" timeOffset="18890.518">1439 289,'28'-5,"-1"2,1 0,0 2,0 1,0 2,16 2,58 2,241-7,-154-25,13-5,-174 31,-4 0</inkml:trace>
</inkml:ink>
</file>

<file path=ppt/ink/ink6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2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0 254,'20'0,"15"0,7 0,1 0,-2 0,-3 0,-4 0,-2 0,-2 0,-1 0,-1 0,-1 0,1 0,-5-4,-2-3,1 1,-9 2,-6 0</inkml:trace>
  <inkml:trace contextRef="#ctx0" brushRef="#br0" timeOffset="279.082">28 453,'34'0,"25"0,8 0,-8-5,-9-2,-8 1,-7 1,-4 2,-3 0,-6-3,-6 0</inkml:trace>
  <inkml:trace contextRef="#ctx0" brushRef="#br0" timeOffset="966.045">311 0,'199'143,"-115"-85,-81-55,0-1,-1 2,1-1,-1 0,1 1,-1-1,-1 1,1-1,0 1,-1 0,0 0,1 0,-2 0,1 0,0 0,-1 0,0 0,0 0,0 0,0 0,-1 0,1 0,-1 0,0 0,0 0,-1 0,1-1,-1 1,0 0,-1 1,-73 104,-147 89,199-176</inkml:trace>
</inkml:ink>
</file>

<file path=ppt/ink/ink6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1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1,'-5'0,"-6"5,3 1,3-5,8-2,2-2</inkml:trace>
</inkml:ink>
</file>

<file path=ppt/ink/ink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4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481 217,'-11'237,"-24"10,22-108,-2-105,10-39</inkml:trace>
  <inkml:trace contextRef="#ctx0" brushRef="#br0" timeOffset="300.474">86 190,'38'-5,"42"-2,17-4,1 0,-6 1,-10 3,-13 3,-9 1,-10 2,-9 1,-6 0,-5 1,-2-1,-1 0,-11 5,-7 2</inkml:trace>
  <inkml:trace contextRef="#ctx0" brushRef="#br0" timeOffset="570.459">1 951,'43'5,"39"-4,9-6,0-2,-12 0,-13 1,-14-4,-11 1,-8 1,-4 2,-3-2,0 0,-5 1</inkml:trace>
  <inkml:trace contextRef="#ctx0" brushRef="#br0" timeOffset="1232.641">1187 246,'50'-9,"-1"-3,-1-1,0-3,-1-2,0-2,17-11,-60 29,0 1,0-1,0 0,0 0,0 0,0-1,0 0,-1 1,1-1,-1-1,0 1,0 0,0-1,0 1,-1-1,1 0,-1 0,0 0,0 0,-1 0,1-1,-1 1,0 0,0-1,0 1,-1-1,1 1,-1-1,-1-1,1 5,-1 0,1-1,-1 1,0 0,1 0,-1 0,0-1,0 1,0 0,0 0,0 0,0 1,0-1,0 0,-1 0,1 1,0-1,0 0,-1 1,1-1,0 1,-1 0,1-1,0 1,-1 0,1 0,-1 0,1 0,-1 0,1 0,0 0,-1 1,1-1,0 0,-1 1,1-1,0 1,-1 0,1-1,-1 2,-48 35,31-9,1 2,2 0,1 1,2 0,1 1,1 0,2 1,1 1,1-1,2 1,1 13,-1-16,-18 196,18-150,-3 0,-3-1,-5 4,14-71,0 0,-1 0,0-1,0 1,0-1,-1 0,-1 0,0 0,0-1,0 1,-1-1,0-1,0 1,0-1,-1 0,0 0,-1-1,1 0,-1 0,0-1,0 0,0 0,-1-1,1 0,-1 0,0-1,0 0,0-1,0 0,0 0,0-1,0 0,0-1,-3 0,8-1,1 1,-1-1,1 1,-1-1,1 0,0-1,-1 1,1 0,0-1,1 0,-1 0,0 0,1 0,0 0,0 0,0-1,0 1,0-1,0 1,1-1,0 0,0 1,0-1,0 0,1 0,-1 0,1 0,0 0,0 0,0 0,1-3,1-6,0 0,0 1,1-1,1 1,0-1,1 1,0 0,1 1,1-2,12-14,1 1,1 1,1 0,1 2,1 1,1 1,11-6,-13 8,-5 7,1 0,-1 1,2 1,-1 1,2 1,-1 1,1 0,0 2,0 0,13 0,39 10,-55 1</inkml:trace>
</inkml:ink>
</file>

<file path=ppt/ink/ink6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2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1,'-4'5,"-8"1,5 0,2-1</inkml:trace>
</inkml:ink>
</file>

<file path=ppt/ink/ink6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7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1 339,'24'0,"13"0,4 0,1 0,-2 0,-4 0,-2 0,-8 0</inkml:trace>
  <inkml:trace contextRef="#ctx0" brushRef="#br0" timeOffset="266.042">57 481,'29'5,"24"1,7 0,-1-1,-6-2,-12-1</inkml:trace>
  <inkml:trace contextRef="#ctx0" brushRef="#br0" timeOffset="1205.371">848 29,'-11'165,"-25"67,3-97,29-132,2-5</inkml:trace>
  <inkml:trace contextRef="#ctx0" brushRef="#br0" timeOffset="1485.377">594 1,'43'0,"43"0,12 0,-1 0,-8 0,-14 0,-15 0,-13 0,-9 0,-7 0,-9 5,-12 1,-13 5,-6 0</inkml:trace>
  <inkml:trace contextRef="#ctx0" brushRef="#br0" timeOffset="1738.101">509 622,'33'-5,"46"-2,13 1,1 1,-11 1,-14 2,-14 1,-12 1,-7 0,-6 0,-7 0</inkml:trace>
  <inkml:trace contextRef="#ctx0" brushRef="#br0" timeOffset="2605.214">1469 396,'-208'272,"199"-257,18-24,4-3,193-159,-145 131,-38 24,0 1,2 0,0 2,0 1,1 1,10-2,-34 12,0 0,0 1,-1 0,1-1,0 1,0 0,0 0,0 0,0 0,-1 0,1 0,0 1,0-1,0 0,-1 1,1 0,0-1,0 1,-1 0,1 0,-1 0,1 0,-1 0,1 0,-1 1,0-1,1 0,-1 1,0-1,0 1,0-1,0 1,0 0,0-1,-1 1,1 0,-1 0,1-1,-1 1,1 0,-1 0,0 0,2 91,-3-74,-8 121,7-139,1 0,-1 1,1-1,-1 0,0 0,0 0,0-1,1 1,-1 0,0-1,0 1,0-1,0 1,0-1,0 0,0 0,0 0,0 0,0 0,0-1,0 1,0-1,0 1,0-1,0 1,1-1,-1 0,0 0,0 0,1 0,-1 0,0-1,1 1,0 0,-1-1,1 1,0-1,-1 1,1-1,0 0,0 0,0 1,1-1,-10-6,-5-5,0 1,-1 1,0 0,-1 1,0 0,-1 2,0 0,0 1,0 0,-1 2,0 0,-1 2,-6-1,-1 3,3 1</inkml:trace>
  <inkml:trace contextRef="#ctx0" brushRef="#br0" timeOffset="3633.443">2316 29,'-35'20,"0"2,2 1,1 1,1 2,1 2,0 3,15-18,1 1,0 1,2 0,0 0,0 2,2-1,0 2,0-1,2 1,1 1,0-1,-3 16,9-26,0-1,1 1,1-1,-1 1,1-1,0 0,1 0,0 1,0-1,0 0,1 0,0-1,0 1,1 0,0-1,0 0,1 0,-1 0,1-1,0 0,1 1,-1-2,1 1,0-1,1 0,-1 0,1 0,-1-1,1 0,0-1,0 1,7 0,14 1,0-1,1-2,-1-1,0-1,1-1,-1-1,0-2,0-1,-1-1,1-2,-2 0,1-2,-1-1,-1-1,0-1,-1-1,-1-1,0-1,16-16,-24 19,0-1,0 0,-2-1,0 0,0-1,-2-1,0 0,2-6,-9 15,-1 0,1 0,-2 0,1 0,-1 0,-1 0,0 0,0-1,-1 1,0-1,0 1,-1 0,-1-1,1 1,-2 0,1 0,-1 0,0 0,-4-6,3 8,0 0,-1-1,0 1,0 1,-1-1,1 1,-1 0,-1 0,1 1,-1 0,0 0,0 0,-1 1,1 0,-1 1,0-1,0 1,0 1,-1 0,1 0,0 1,-1 0,1 0,-2 1,-12-1,0 1,1 2,-1 0,1 1,0 2,0 0,0 1,-19 8,2 2</inkml:trace>
  <inkml:trace contextRef="#ctx0" brushRef="#br0" timeOffset="3972.16">2005 368,'24'-6,"27"-8,1 2,0 2,0 3,0 2,5 2,-42 4,0 2,0 0,0 0,-1 1,1 1,-1 1,0 0,0 1,-1 0,69 28,-57-27,-18-5,0 0,0 0,0-1,1 1,-1-2,1 1,0-1,-1 0,1-1,0 0,0 0,-1 0,1-1,0 0,-1-1,1 0,2-1,8-8</inkml:trace>
</inkml:ink>
</file>

<file path=ppt/ink/ink6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5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1 452,'9'0,"13"0,8 0,3 0,1 0,-1 0,0 0,-2 0,-1 0,-1 0,0 0,-1 0,0 0,-10 0,-8 0</inkml:trace>
  <inkml:trace contextRef="#ctx0" brushRef="#br0" timeOffset="486.917">649 1,'-1'255,"-53"-1,40-198,8-32</inkml:trace>
  <inkml:trace contextRef="#ctx0" brushRef="#br0" timeOffset="936.829">932 170,'-294'186,"293"-186,0 0,0 1,-1-1,1 0,0 0,0 0,0 1,0-1,0 1,-1-1,1 1,0-1,0 1,0 0,0-1,0 1,1 0,-1 0,0-1,0 1,0 0,1 0,-1 0,0 0,1 0,-1 0,1 1,-1-1,1 0,0 0,-1 0,1 0,0 1,0-1,0 0,0 0,0 0,0 1,0-1,0 0,0 0,1 0,-1 0,0 1,1-1,-1 0,1 0,0 0,-1 0,1 0,0 0,-1 0,1 0,0-1,0 1,0 0,0 0,0 0,71 32,-57-27,-1 0,1 1,-1 1,0 0,-1 0,0 2,12 10,-6-1,-2-4</inkml:trace>
  <inkml:trace contextRef="#ctx0" brushRef="#br0" timeOffset="1564.359">1186 226,'-32'45,"20"-30,0 1,1 1,1 0,0 1,1 0,1 0,1 0,0 4,6-19,1-1,-1 1,1-1,0 1,0 0,0-1,0 1,0 0,0-1,1 1,-1 0,1-1,0 1,0-1,0 1,0-1,0 0,0 1,1-1,-1 0,1 0,0 0,-1 0,1 0,0 0,0 0,0-1,0 1,1-1,-1 0,0 1,1-1,-1 0,1 0,-1 0,1-1,-1 1,1-1,0 1,-1-1,1 0,0 0,-1 0,1 0,-1-1,1 1,0-1,-1 1,3-2,10-2,-1-1,0 0,0-1,0 0,0-1,-1-1,-1 0,1-1,-1 0,-1-1,0 0,0-1,-1 0,0-1,7-12,21-18,-37 41,-1 1,0 0,1-1,-1 1,0-1,1 1,-1 0,1-1,-1 1,1 0,-1 0,1-1,-1 1,1 0,-1 0,1 0,-1 0,1 0,0 0,-1 0,1 0,-1 0,1 0,-1 0,1 0,-1 0,1 0,-1 0,1 0,-1 1,1-1,-1 0,1 0,-1 1,1-1,-1 0,1 1,-1-1,0 0,1 1,-1-1,1 1,-1-1,0 1,0-1,1 1,-1-1,0 1,0-1,0 1,1-1,-1 1,0-1,0 1,0-1,0 1,0-1,0 1,0 0,0-1,0 1,0-1,-1 1,1-1,0 1,0-1,0 1,-1-1,1 1,1 51,-1-46,-2 341,2-338,0 0,-1 0,0 0,-1 0,1 0,-2 0,1 0,-1-1,-1 1,1-1,-1 0,-1 0,0 0,0-1,0 0,-1 0,0 0,0 0,-1-1,0 0,0 0,0-1,-1 0,1-1,-1 1,0-1,-1-1,0 1,7-2,-1 0,1 0,-1-1,0 1,1-1,-1 1,0-1,0 0,0 0,0 0,0 0,0-1,0 1,0-1,0 0,0 0,0 0,0 0,0 0,0-1,0 1,0-1,0 0,0 0,0 0,0 0,0-1,1 1,-1-1,0 0,1 1,0-1,-1 0,1-1,0 1,0 0,0 0,0-1,0 0,1 1,-1-1,1 0,0 1,0-1,-1-2,4-10,0 0,2 0,-1 1,2-1,0 1,0 0,2 0,0 1,0 0,1 0,0 1,1 0,1 0,0 1,1 0,3-7,87-100,-85 105</inkml:trace>
</inkml:ink>
</file>

<file path=ppt/ink/ink6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227 216,'-18'404,"-16"-156,28-172,6-65</inkml:trace>
  <inkml:trace contextRef="#ctx0" brushRef="#br0" timeOffset="469.344">0 187,'114'-13,"-1"5,106 7,-113 22,-103-20,-1 0,1-1,-1 2,0-1,0 0,0 0,0 1,0-1,0 1,0 0,0 0,0-1,-1 1,1 0,-1 0,1 1,-1-1,0 0,0 0,0 1,0-1,0 0,-1 1,1-1,-1 1,1-1,-1 1,0-1,0 1,0-1,0 1,-1 0,1-1,-1 0,1 1,-1-1,0 1,0-1,0 0,0 1,-11 19,0-1,-2 0,0-1,-2 0,0-1,-1-1,0-1,-9 6,-73 83,97-104,0 0,0 0,0-1,1 1,-1 0,1 1,-1-1,1 0,0 0,0 0,0 1,0-1,0 1,1-1,-1 1,1-1,-1 1,1-1,0 1,0-1,0 1,0-1,1 1,-1 0,1-1,0 0,-1 1,1-1,0 1,0-1,0 0,1 0,-1 1,1-1,-1 0,1 0,0-1,-1 1,1 0,0 0,0-1,0 1,1-1,-1 0,0 0,0 1,2-1,64 17,-58-17,0 1,0 0,0 0,0 1,-1 1,1-1,-1 2,0-1,0 1,0 1,0 0,-7-4,-1 0,1 0,-1 0,1 0,-1 0,0 1,0-1,0 0,0 0,-1 1,1-1,0 1,-1-1,0 1,0-1,1 1,-1-1,-1 1,1-1,0 1,-1-1,1 0,-1 1,0-1,0 1,0-1,0 0,0 0,0 0,0 0,-1 0,1 0,-2 1,-57 63,22-33,-1-2,-1-1,-1-2,-2-2,-13 4,16-17,40-13,-1 1,0-1,1 0,-1 0,1 0,-1 0,0 1,1-1,-1 0,0 0,1 0,-1 0,0 0,1-1,-1 1,1 0,-1 0,0 0,1 0,-1-1,1 1,-1 0,0-1,1 1,-1 0,1-1,-1 1,1-1,0 1,-1 0,1-1,-1 1,1-1,0 0,-1 1,1-1,0 1,-1-1,1 1,0-1,0 0,0 1,0-1,0 0,0 1,0-1,0 0,0 1,0-1,0 1,0-1,0 0,0 1,0-1,1 0,-1 1,0-1,0 1,1-1,8-16,5 2</inkml:trace>
  <inkml:trace contextRef="#ctx0" brushRef="#br0" timeOffset="1097.64">734 751,'9'8,"1"-1,-1 0,1-1,0 0,1 0,-1-1,1 0,0-1,0-1,1 0,-1 0,1-1,-1 0,1-1,0-1,0 0,-1 0,1-1,0 0,-1-1,1-1,-1 0,1 0,-1-1,0-1,-1 0,3-1,10-10,-1 0,-2-1,1-1,-2-1,0-1,10-15,-29 35,0 1,-1-1,1 1,0-1,0 1,0-1,0 1,0-1,0 1,0-1,0 1,0-1,0 1,0-1,0 1,0-1,0 1,0-1,0 1,0-1,1 0,-1 1,0-1,0 1,1-1,-1 1,0-1,1 0,-1 1,0-1,1 0,-1 1,0-1,1 0,-1 1,1-1,-1 0,1 0,-1 1,1-1,-1 0,1 0,-1 0,1 0,-1 0,1 0,-1 0,1 0,-1 0,1 0,-1 0,1 0,-1 0,1 0,-1 0,0-1,1 1,-1 0,1 0,-1-1,1 1,-1 0,1 0,-1-1,0 1,1 0,-1-1,1 0,-1 54,0-47,-1 0,1 0,0-1,0 1,0-1,0 1,1 0,0-1,0 1,1-1,0 0,0 1,0-1,0 0,1 0,0 0,0 0,0-1,0 1,1-1,0 0,0 0,0 0,0-1,1 1,0-1,-1 0,1 0,0-1,0 1,1-1,-1 0,0-1,1 1,2-1,6-1,-1-1,1-1,-1-1,0 0,0 0,0-2,0 1,-1-2,0 1,0-2,0 0,-1 0,0-1,0 0,-1-1,0 0,0-1,-1 0,-1 0,7-10,16-19,-1-2,-2-1,-2-1,-2-1,-2-1,-1-1,-3-1,-2-1,-2 0,-2-1,-2-1,2-43,-12 87,1 2,0-1,-1 0,1 0,-1 0,0 0,-1 0,1 1,-1-1,0 0,0 0,-1 1,1-1,-1 0,0 1,0 0,-2-3,2 6,0 1,0 0,0-1,-1 1,1 0,0 0,0 0,0 0,0 1,0-1,0 0,0 1,0 0,0-1,0 1,0 0,0 0,0 0,1 0,-1 0,0 1,1-1,-1 0,1 1,-1-1,1 1,-1 0,1-1,0 1,0 0,0 0,0 0,0 0,1 0,-1 0,1 0,-1 0,0 2,-16 31,2 2,1 0,2 0,1 1,2 0,2 1,2 0,1 0,2 1,2 26,4-35,1-1,2 0,0-1,2 0,2 0,0-1,4 3,0-3,-18-33,-42-56,30 41</inkml:trace>
  <inkml:trace contextRef="#ctx0" brushRef="#br0" timeOffset="1354.34">1384 244,'43'0,"38"0,16 0,-1 0,-5 0,-15 0,-10 0,-11-5,-11-1,-7 0,-11 1</inkml:trace>
</inkml:ink>
</file>

<file path=ppt/ink/ink6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50,'-10'44,"3"0,1 1,2 0,2 31,29 10,-27-85,1 1,0 0,1 0,-1-1,0 1,0-1,1 1,-1-1,1 1,-1-1,1 0,-1 0,1 0,0 0,0 0,0 0,-1 0,1-1,0 1,0-1,0 1,0-1,0 0,0 0,0 1,0-2,0 1,0 0,0 0,0 0,0-1,0 1,0-1,0 0,0 0,-1 0,1 1,0-1,0-1,-1 1,1 0,-1 0,10-9,-2-1,1 0,-2 0,1-1,-2 0,1 0,-2-1,0 0,0 0,3-12,-8 22,100-236,-86 219,-7 30,-7 42,-1-44,9 190,35 157,-33-252,-5 70,-8-159,0-1,-1 0,-1 0,0 0,-1-1,0 0,-1 1,-4 6,7-16,1 1,-1-1,1 0,-1 1,0-1,0 0,-1-1,1 1,0-1,-1 1,0-1,0 0,1 0,-1-1,0 1,0-1,-1 0,1 0,0 0,0 0,0-1,-1 0,1 0,0 0,-1 0,1-1,0 1,-3-2,2 0,0 1,1-1,-1 0,1-1,-1 1,1-1,0 0,0 0,0 0,0-1,1 1,-1-1,1 0,0 0,0 0,1 0,-1 0,1-1,0 1,0-1,0 0,0 0,1 1,0-1,0-4,-11-130,12 133,1-16,1-1,1 1,1 0,0 0,2 0,1 1,2-4,1-2</inkml:trace>
</inkml:ink>
</file>

<file path=ppt/ink/ink6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1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1806 0,'0'0</inkml:trace>
  <inkml:trace contextRef="#ctx0" brushRef="#br0" timeOffset="-3687.748">0 621,'34'-9,"15"-4,5 1,-2 2,-6 3,-5 2,-10 3</inkml:trace>
  <inkml:trace contextRef="#ctx0" brushRef="#br0" timeOffset="-3439.224">0 846,'39'-9,"26"-9,8 0,-5 2,-13-1,-11 3,-14 4</inkml:trace>
  <inkml:trace contextRef="#ctx0" brushRef="#br0" timeOffset="-3038.247">818 141,'-3'37,"-1"0,-2-1,-2 0,-1 0,-2 0,-2-1,-9 18,-60 125,81-175,-1 0,1 0,0 0,0 1,1-1,-1 0,1 1,0-1,-1 0,1 1,1-1,-1 0,1 1,-1-1,1 0,0 1,0-1,0 0,0 0,1 0,-1 0,1 0,0 0,0 0,0-1,0 1,1-1,-1 1,1-1,-1 0,1 0,0 0,0 0,-1-1,2 1,-1-1,0 0,0 1,0-1,0-1,1 1,-1 0,0-1,3 0,141-25,-78 3,-50 16</inkml:trace>
  <inkml:trace contextRef="#ctx0" brushRef="#br0" timeOffset="-417.223">1468 424,'-39'0,"1"2,-1 2,1 1,0 2,0 2,-16 17,53-25,0 0,0-1,0 1,0 0,0 0,0-1,1 1,-1 0,0 0,1 0,-1 0,1 0,-1 0,1 0,-1 0,1 1,0-1,0 0,-1 0,1 0,0 0,0 0,0 1,0-1,0 0,0 0,1 0,-1 0,0 0,0 0,1 0,-1 1,1-1,-1 0,1 0,0 0,-1 0,1-1,0 1,-1 0,1 0,0 0,0-1,0 1,0 0,0-1,1 1,102 44,-96-43,0-1,1 1,-2 0,1 1,0 0,0 0,-1 1,0 0,0 0,0 0,0 1,-1 0,1 1,-1-1,-1 1,1 1,-1-1,1 3,-4-7,-1 1,0-1,0 1,0 0,-1 0,1 0,-1-1,1 1,-1 0,0 0,0 0,0 0,-1 0,1-1,-1 1,1 0,-1 0,0-1,0 1,0 0,-1-1,1 1,0-1,-1 1,0-1,1 0,-1 0,0 0,0 0,-1 0,1 0,0 0,-1-1,0 1,-90 43,84-42,-1-1,1 0,0 0,0-1,-1 0,1-1,-1 0,1 0,-1-1,-8-1,18 1,-1 1,0-1,0 1,0-1,1 0,-1 1,0-1,1 1,-1-1,1 0,-1 0,1 1,-1-1,1 0,-1 0,1 0,0 0,-1 0,1 1,0-1,0 0,-1 0,1 0,0 0,0 0,0 0,0 0,1 0,-1 0,0 0,0 1,0-1,1 0,-1 0,0 0,1 0,-1 0,1 1,-1-1,1 0,0 0,-1 1,1-1,0 0,-1 1,1-1,0 1,0-1,-1 1,1-1,0 1,0-1,0 1,0 0,-1 0,1-1,1 1,2-4,10-10</inkml:trace>
  <inkml:trace contextRef="#ctx0" brushRef="#br0" timeOffset="-169.247">1835 508,'-19'39,"-12"16,5 0,7-14,6-19,6-14</inkml:trace>
  <inkml:trace contextRef="#ctx0" brushRef="#br0" timeOffset="316.712">1948 762,'134'-221,"-134"219,0 1,0 0,0-1,1 1,-1 0,0 0,1-1,-1 1,1 0,-1 0,1 0,-1 0,1-1,0 1,-1 0,1 0,0 0,0 0,0 1,0-1,0 0,0 0,0 0,0 1,0-1,1 1,-1-1,0 1,0-1,0 1,1 0,-1-1,0 1,0 0,1 0,-1 0,0 0,1 0,-1 0,0 0,0 1,1-1,-1 0,0 1,0-1,1 1,-1-1,0 1,0 0,0-1,0 1,0 0,0 0,0 0,0 0,0 0,-1 0,1 0,0 0,0 0,-1 0,1 1,13 62,-14-57,0 0,1-1,0 1,0-1,1 1,0-1,0 1,0-1,1 0,0 0,0 0,1 0,-1-1,1 1,0-1,1 0,-1 0,1 0,0-1,0 0,1 1,-2-3,-1-1,1 1,-1-1,1 1,0-1,-1 0,1-1,0 1,0-1,0 1,-1-1,1 0,0-1,0 1,0-1,0 1,-1-1,1 0,0-1,-1 1,1 0,-1-1,1 0,-1 0,0 0,0 0,0-1,0 1,0-1,0 0,-1 0,1 0,-1 0,2-2,3-6,1 1,-2-1,1 0,-1-1,-1 0,0 0,-1 0,0 0,-1-1,0 0,0-12,-2 2</inkml:trace>
  <inkml:trace contextRef="#ctx0" brushRef="#br0" timeOffset="679.661">2963 198,'-29'26,"0"1,2 1,1 2,1 1,2 0,1 2,-16 34,34-61,1 1,-1 0,2 0,-1 0,1 0,0 1,1-1,-1 0,2 1,-1 0,1-1,0 1,0-1,1 1,0-1,1 1,-1-1,1 0,1 0,-1 1,1-2,1 1,-1 0,1-1,0 1,1-1,-1 0,1 0,1-1,-1 0,1 0,0 0,0 0,0-1,0 0,1 0,1 0,5 1,1-1,-1 0,1 0,-1-2,1 0,0 0,0-1,0-1,0 0,0-1,0-1,0 0,0-1,-1 0,1-1,-1 0,0-1,0-1,0 0,-1-1,0 0,-1-1,1 0,-1-1,-1 0,0-1,0 0,3-5,-8 5,0 0,-1-1,0 1,0-1,-1 0,-1 0,0 0,0 0,-1 0,-1 0,0 0,0 0,-1-1,-1 1,0 0,0 0,-1 1,0-1,-1 0,0 1,-1 0,0 0,0 0,-1 1,-1-1,0 2,0-1,0 1,-1 0,-4-3,0 4,-1 0,-1 1,1 1,-1 0,0 1,0 0,0 1,-1 1,1 0,-1 1,1 0,-1 1,1 1,-1 1,1 0,-1 0,-4 3,-19 1</inkml:trace>
  <inkml:trace contextRef="#ctx0" brushRef="#br0" timeOffset="895.72">2540 565,'419'-111,"-413"109,0 1,0 1,1-1,-1 1,0 0,0 1,1 0,-1 0,0 0,0 0,0 1,0 0,0 0,-1 1,1 0,0 0,-1 0,0 1,2 1,-1-1,0-1,1 1,0-1,-1 0,1-1,0 0,0 0,1 0,-1-1,0 0,0 0,1-1,-1 0,0-1,1 1,-1-1,6-2,5-3</inkml:trace>
  <inkml:trace contextRef="#ctx0" brushRef="#br0" timeOffset="2612.332">1806 57,'5'-5,"1"3,1-2,-2-2</inkml:trace>
</inkml:ink>
</file>

<file path=ppt/ink/ink6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9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1 198,'38'0,"37"0,11 0,-1 0,-9 0,-13 0,-12-5,-11-1,-6 0,-5 1,-2 1,-1 2,-5-4,-2-1,-3 1</inkml:trace>
  <inkml:trace contextRef="#ctx0" brushRef="#br0" timeOffset="280.437">85 367,'24'5,"27"1,10 0,4-1,-4-2,-8-5,-8-3,-7-1,-5 1,-4 2,-1 0,-1 2,-5-5,-2 0,1 0,-3 1</inkml:trace>
  <inkml:trace contextRef="#ctx0" brushRef="#br0" timeOffset="832.314">452 0,'103'38,"-88"-31,-1 0,0 0,0 2,-1 0,0 0,0 1,-1 1,-1 0,0 0,0 1,-1 1,5 9,-13-16,0 0,0 0,-1 1,0-1,-1 1,1-1,-1 0,-1 1,1-1,-1 1,0-1,0 0,-1 1,0-1,0 0,0 0,-1 0,0-1,0 1,-3 3,-83 101,61-86,-2-1,-1-2,-1 0,-28 12,6-3,36-19</inkml:trace>
</inkml:ink>
</file>

<file path=ppt/ink/ink6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253 531,'-49'17,"31"-13,1 1,1 2,-1-1,1 2,0 0,1 1,0 0,0 1,-11 11,25-20,1-1,-1 1,0 0,0 0,0 0,1 0,-1 0,0 0,1 0,-1 0,1 0,0 0,-1 0,1 0,0 0,-1 0,1 0,0 0,0 1,0-1,0 0,0 0,0 0,0 0,0 0,1 1,-1-1,0 0,1 0,-1 0,1 0,-1 0,1 0,0 0,-1 0,1 0,0 0,0-1,-1 1,1 0,0 0,0-1,0 1,0 0,0-1,0 1,0-1,0 1,0-1,0 0,1 1,58 16,18-14,-65-4,0 1,0 0,0 0,0 1,-1 1,1 1,0-1,-1 2,1 0,-1 0,0 1,0 1,2 2,-11-7,-1 1,1 0,-1 0,1 0,-1 1,0-1,0 1,0-1,0 1,-1-1,1 1,-1 0,1 0,-1 0,0 0,0 0,0 0,-1 0,1 0,-1 0,0 1,0-1,0 0,0 0,0 0,-1 0,1 1,-1-1,0 0,0 0,0 0,0 0,-1-1,1 1,-1 0,1 0,-1-1,0 1,0-1,-1 0,-98 84,82-75,1-1,-1-1,0-1,-1 0,0-2,0 0,-1-1,0-1,0-1,0-1,19-1,0-1,0 0,0 0,0 0,0 0,0 0,0-1,0 1,0-1,0 1,0-1,1 1,-1-1,0 0,0 0,1 0,-1 0,1 0,-1-1,1 1,-1 0,1-1,0 1,-1-1,1 1,0-1,0 0,0 1,0-1,1 0,-1 0,0 0,1 1,-1-1,1 0,0 0,0 0,-1 0,1 0,0 0,1 0,-1 0,0 0,1 0,-1 0,1 0,-1 1,1-1,0 0,0 0,0 1,0-1,0 0,0 1,0-1,1 0,14-19,2 2</inkml:trace>
  <inkml:trace contextRef="#ctx0" brushRef="#br0" timeOffset="546.481">536 982,'10'-33,"2"1,1 0,2 1,1 0,1 1,2 1,1 1,1 1,1 0,1 2,14-11,-30 30,0 1,0-1,0 1,1 1,0 0,0 0,0 0,0 1,1 0,-1 1,1-1,6 1,-12 3,-1 1,1-1,-1 1,0 0,1 0,-1 0,0 0,0 0,-1 1,1-1,0 1,-1-1,1 1,-1 0,0-1,0 1,0 0,0 0,0 0,-1-1,1 1,-1 0,0 0,0 0,0 0,0 0,-1 0,1 0,-1 0,1 0,-1 0,0-1,0 1,-1 0,1 0,-1 0,-15 49,-4 39,21-90,0 0,0 0,0 0,0 0,1 0,-1 0,0 0,1 0,-1 0,0 0,1 0,-1 0,1 0,0-1,-1 1,1 0,0 0,-1-1,1 1,0 0,0-1,0 1,0 0,-1-1,1 1,0-1,0 0,0 1,0-1,0 0,0 0,0 1,0-1,0 0,0 0,0 0,0 0,0 0,0 0,0-1,0 1,0 0,0-1,0 1,0 0,1-1,51-25,-41 19,297-202,-308 208,0-1,0 1,0 0,0 0,0 0,0 0,0 0,0 1,0-1,0 0,0 0,1 1,-1-1,0 1,0-1,1 1,-1-1,0 1,1 0,-1 0,0-1,1 1,-1 0,1 0,-1 1,0-1,1 0,-1 0,0 1,1-1,-1 1,0-1,1 1,-1-1,0 1,0 0,0 0,0-1,1 1,-1 0,0 0,-1 0,1 0,0 0,0 0,0 1,-1-1,1 0,0 1,-1 6,0 1,-1 0,0 0,0-1,-1 1,0-1,-1 1,1-1,-2 0,1 0,-4 5,-9 28,8-21,6-17,0 0,0 0,0 1,0-1,1 1,0 0,0-1,0 1,0 0,1 0,-1 0,1-1,0 1,0 0,0 0,1 0,-1 0,1 0,0-1,8 5</inkml:trace>
  <inkml:trace contextRef="#ctx0" brushRef="#br0" timeOffset="1382.216">1721 615,'-25'11,"1"1,0 2,2 0,-1 1,2 2,0 0,1 1,1 1,0 1,0 2,17-20,1-1,-1 0,1 1,0-1,0 1,0 0,0-1,0 1,0 0,0 0,0-1,1 1,-1 0,1 0,-1 0,1 0,0 0,0 0,0 0,0 0,0 0,0 0,0 0,1 0,-1 0,1 0,-1-1,1 1,0 0,0 0,0 0,0-1,0 1,0 0,0-1,0 1,1-1,-1 0,1 1,-1-1,1 0,-1 0,1 0,0 0,0 0,0 0,-1 0,1-1,0 1,0-1,0 1,1-1,6 1,0 0,0 0,-1-1,1-1,0 1,0-2,-1 1,1-1,-1 0,1-1,-1 0,0 0,0-1,0 0,0 0,-1-1,2-1,113-100,-118 103,56-53,-59 57,0-1,1 0,-1 1,0-1,0 1,1-1,-1 1,0 0,0-1,0 1,0 0,0 0,0 0,0 0,0 0,0 0,0 0,-1 0,1 0,0 0,-1 0,1 0,-1 1,1-1,-1 0,0 0,1 1,-1-1,0 0,0 1,0-1,0 0,0 1,0-1,0 0,0 1,-1-1,1 1,1 7,0-3,0 0,0 0,1-1,0 1,0 0,0-1,1 0,-1 1,1-1,1 0,-1 0,1-1,-1 1,2-1,-1 1,0-1,1-1,-1 1,1-1,0 1,0-1,1-1,-1 1,1-1,-1 0,1 0,0-1,-1 1,1-1,0-1,0 1,0-1,0 0,0 0,0-1,1 0,16-6,1-2,-1 0,-1-2,0 0,0-2,-2 0,1-1,-2-1,0-1,0-1,-2-1,0 0,-1-1,6-10,25-23,-26 30,-2 0,-1-2,0 0,-2-1,-1 0,-1-1,-1-1,-1 0,-2-1,0 0,-2-1,-1 1,0-12,-6 38,0 0,0 0,0 0,-1 0,1 0,-1 0,1 0,-1 0,1 0,-1-1,0 1,0 0,0 0,-1 0,1-1,0 1,-1 0,1 0,-1 0,0 0,0 0,0 0,0 0,0 0,0 0,0 0,-1 1,1-1,-1 0,1 1,-1-1,0 1,1 0,-1-1,0 1,0 0,0 0,0 0,0 0,0 1,0-1,0 0,-1 1,1 0,0-1,0 1,0 0,-1 0,1 0,0 1,0-1,0 0,-1 1,-13 9,1 1,0 1,1 0,0 0,1 2,0 0,1 0,1 1,0 1,1 0,1 0,0 1,2 0,-1 1,6-15,-7 16,1 0,0 0,2 1,0 0,1 0,1 0,1 1,0 0,2-1,0 1,2 6,-1-21,1 0,0 0,0 0,0 0,1-1,0 1,0 0,0-1,1 1,0-1,0 0,0 0,0 0,1-1,0 1,0-1,0 0,1 0,-1 0,1 0,0-1,0 0,6 3,2-1,0 1,1-2,0 0,0-1,0 0,0-1,1-1,-1 0,6-1,6 1,-1-2,1-1,-1-1,0-2,0 0,0-1,0-2,-1-1,0 0,-1-2,0 0,4-5,1 2,-2-1,0-1,0-2,-2 0,0-1,-1-2,-1 0,-1-2,-1 0,-1-1,-2-1,0-1,-1 0,-2-1,0-1,-2 0,-2 0,0-1,-2-1,-1 0,1-16,-7 36,0 7,0 0,0 0,0 0,0-1,-1 1,1 0,-1-1,0 1,0 0,0-1,0 1,-1 0,1-1,-1 1,0 0,0 0,0-1,-1 1,1 0,-1 0,1 0,-1 1,0-1,0 0,0 1,-1-1,1 1,0 0,-1-1,0 1,0 0,1 1,-1-1,0 1,-1-1,-4 2,1 0,0 1,0 0,0 0,0 1,0 0,0 0,0 1,0 0,1 0,-1 1,1-1,0 1,0 1,1-1,-1 1,1 0,0 0,0 0,0 1,-3 6,-6 7,2 1,0 0,1 1,0 0,2 1,-1 5,2 1,0 0,2 1,2 0,0 0,2 0,1 0,1 0,2 0,1 0,2 6,-3-23,1 1,1-1,0 0,1 0,0 0,1-1,1 1,-1-1,2-1,-1 1,2-1,-1-1,1 0,1 0,-1 0,1-1,1-1,0 0,0 0,0-1,1-1,0 1,0-2,0 0,7 1,6 0</inkml:trace>
</inkml:ink>
</file>

<file path=ppt/ink/ink6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2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50 357,'386'-182,"-368"173,0-1,-1-1,0-1,0 0,-1-1,11-14,-6-19,-20 45,-1 0,0 0,0 0,1 0,-1 0,0-1,0 1,0 0,0 0,0 0,0 0,0 0,0 0,-1 0,1 0,0 0,0 0,-1 0,1 0,-1 0,1 0,-1 1,1-1,-1 0,0 0,1 0,-1 1,0-1,0 0,0 1,1-1,-1 0,0 1,0-1,0 1,0 0,0-1,0 1,0 0,0-1,0 1,0 0,0 0,0 0,0 0,-1 0,-3 2,0 0,0 0,0 0,1 1,-1 0,0 0,1 0,0 0,0 1,0 0,0-1,1 2,-1-1,1 0,0 1,0-1,1 1,-1 0,1 1,-25 47,2 2,3 1,2 1,3 0,2 1,3 1,2 0,3 1,2 0,4 0,1 0,4 0,9 49,-8-61,2-6,-2 0,-2 1,-2-1,-2 1,-1-1,-8 41,8-74,-1 1,0 0,0-1,0 1,-1-1,-1 0,0-1,0 1,0-1,-1 0,-1 0,1 0,-1-1,0 0,-1-1,0 1,0-1,0-1,-1 0,1 0,-1-1,0 0,-1 0,1-1,-1 0,0-1,1 0,-1 0,0-1,0 0,0-1,0 0,0-1,0 0,-6-2,12 2,-1-2,0 1,1 0,-1-1,1 0,0 0,0 0,0 0,0-1,1 0,-1 1,1-1,0-1,0 1,0 0,1-1,-1 1,1-1,0 0,1 0,-1 0,1 0,0 0,0 0,1 0,-1 0,1 0,0-1,0-10,1 0,1 0,0 0,1 0,0 1,1-1,1 1,4-9,17-25,2 1,2 2,2 0,2 3,2 0,1 3,10-7,10-13,65-55,-116 120,-7 6</inkml:trace>
  <inkml:trace contextRef="#ctx0" brushRef="#br0" timeOffset="301.33">953 724,'-28'18,"1"2,0 1,1 1,2 2,0 0,2 1,0 2,2 0,-7 13,25-38,0 0,0 1,0-1,0 1,0 0,0 0,1 0,-1-1,1 1,0 1,0-1,0 0,1 0,-1 0,0 0,1 1,0-1,0 0,0 0,0 1,1-1,-1 0,1 0,0 0,0 0,0 1,0-1,0-1,1 1,0 0,-1 0,1 0,0-1,0 1,0-1,1 0,-1 1,0-1,3 1,6 0,0-1,0 0,0-1,0 0,0 0,1-1,-1-1,0 0,0-1,0 0,0 0,0-1,-1-1,1 0,-1 0,0-1,0 0,0-1,-1 0,0-1,7-5,-6 3,0 1,-1-2,0 1,0-1,-1-1,0 0,-1 0,0 0,-1-1,5-11,-9 17,1 1,-2-1,1 0,0 0,-1 0,0 0,0 0,-1 0,0 0,0 0,0 0,-1 0,0 0,0 0,0 0,-1 0,0 0,0 1,-1-1,1 1,-1-1,0 1,-1 0,-2-3,3 3,-1 0,1 0,-1 1,-1-1,1 1,0 0,-1 0,0 0,0 1,0 0,0 0,-1 0,1 1,-1-1,0 1,0 1,1-1,-1 1,0 0,0 0,0 1,0 0,0 0,-1 0,1 1,0 0,0 0,1 0,-1 1,0 0,0 0,1 0,-1 1,1 0,0 0,0 0,0 1,0 0,1 0,-1 0,1 0,0 1,0-1,0 1,1 0,0 0,-2 5,-2 14</inkml:trace>
  <inkml:trace contextRef="#ctx0" brushRef="#br0" timeOffset="538.664">1207 1119,'-9'-24,"5"-32,10-12,2 2,6 7,5 9,4 12,2 9,-2 4,0 6,0 6,1 6,-3 9,-5 3</inkml:trace>
</inkml:ink>
</file>

<file path=ppt/ink/ink6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1,'10'4,"7"3,2 4,-8 0,-10-1,-11-3,-7-3,-2 4,3-5,4-3</inkml:trace>
</inkml:ink>
</file>

<file path=ppt/ink/ink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9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57 144,'-4'34,"2"25,3 8,0-4,0-6,0-9,0-8,0-6,-1-3,1-3,-1-1,0-5</inkml:trace>
  <inkml:trace contextRef="#ctx0" brushRef="#br0" timeOffset="446.402">1 32,'29'-8,"0"1,0 1,1 1,-1 2,1 1,0 1,0 2,10 2,-37-3,0 0,1 1,-1 0,0-1,0 1,0 0,0 1,0-1,0 0,0 1,0 0,-1 0,1 0,-1 0,1 0,-1 0,0 0,1 1,-1-1,-1 1,1 0,0 0,-1-1,1 1,-1 0,0 0,0 0,0 1,0-1,0 0,-1 0,0 0,1 1,-1-1,0 0,-1 0,1 1,-1-1,1 0,-1 0,0 0,0 0,0 0,-1 1,-74 111,32-59,42-53,0 0,0 0,1 0,-1 1,1-1,0 1,-1-1,2 1,-1-1,0 1,1 0,0-1,0 1,0 0,0-1,0 1,1-1,0 1,0 0,0-1,0 1,0-1,1 0,-1 1,1-1,0 0,0 0,0 0,0 0,1 0,-1-1,1 1,0-1,0 1,-1-1,2 0,-1 0,0-1,2 2,104 68,-105-67,-1 0,0-1,0 1,0 1,0-1,-1 0,1 1,-1-1,-1 1,1 0,0 0,-1-1,0 1,0 0,-1 0,1 0,-1 0,0 0,0 0,-1 0,0 0,0 0,0 0,0 0,-1 0,1 0,-1-1,0 1,-1-1,1 0,-1 1,0-1,0 0,0 0,-1-1,1 1,-1-1,0 0,0 0,0 0,-5 2,-3 3,-1-2,0 1,0-2,-1 0,1 0,-1-1,0-1,0 0,0-1,-1-1,-3 0,-7-1</inkml:trace>
  <inkml:trace contextRef="#ctx0" brushRef="#br0" timeOffset="763.563">819 201,'-14'33,"-10"21,-5 7,2-4,0-5,6-8,1-5,4-6,0-3,3-2,-2-6,3-1,-3-5,-2-5,0-4</inkml:trace>
  <inkml:trace contextRef="#ctx0" brushRef="#br0" timeOffset="1017.366">509 286,'33'34,"22"15,5 5,-2-3,-7-9,-11-8,-8-9,-5-4,-7-6</inkml:trace>
  <inkml:trace contextRef="#ctx0" brushRef="#br0" timeOffset="3250.523">1102 370,'19'0,"16"0,7 0,1 0,-2 0,-3-4,-3-3,-3 1,-2 1,-2 2,0 1,0 1,-6 0</inkml:trace>
  <inkml:trace contextRef="#ctx0" brushRef="#br0" timeOffset="3511.837">1186 568,'58'-5,"23"-1,3 0,-2 1,-12-4,-12 1,-12 0,-13 3</inkml:trace>
  <inkml:trace contextRef="#ctx0" brushRef="#br0" timeOffset="3901.35">2118 144,'-39'44,"2"1,1 1,-27 50,60-93,1 0,-1 0,0 0,1 1,0-1,0 1,0 0,0 0,0-1,1 1,0 0,0 0,0 0,0 0,1 1,-1-1,1 0,0 0,0 0,1 0,-1 1,1-1,0 0,0 0,0 0,1 0,-1-1,1 1,0 0,0 0,0-1,1 0,-1 1,1-1,0 0,0 0,0 0,0-1,0 1,1-1,-1 1,2-1,14 2,0-1,0-1,0-1,1-1,-1-1,0 0,1-1,-1-1,0-1,-1-1,1-1,-1 0,0-1,0-1,-1-1,0 0,14-11,-19 13,0-1,-1 0,0-1,0 0,-1 0,-1-1,1-1,-1 0,-1 0,0 0,-1-1,0 0,-1-1,0 0,-3 5,0 1,0-1,-1 0,0 0,0 0,-1 0,0-1,0 1,-1 0,0 0,-1-1,0 1,0 0,-1 0,0 0,0 0,-1 0,0 1,0-1,-1 1,0 0,0 0,-1 0,0-1,-3 0,1 1,-1 0,-1 0,1 0,-1 1,0 1,-1 0,1 0,-1 1,0 0,0 0,0 1,-1 0,1 1,-1 1,1-1,-1 2,0-1,-9 2,-15-1</inkml:trace>
  <inkml:trace contextRef="#ctx0" brushRef="#br0" timeOffset="4181.59">1863 201,'10'5,"22"6,11 1,7-1,0-2,2-4,-4-1,-1-3,2 0,-3-2,-4 1,-5-1,-3 6,-3 1,-3 0,0-1,-5-2</inkml:trace>
  <inkml:trace contextRef="#ctx0" brushRef="#br0" timeOffset="4517.511">2683 483,'-25'34,"-16"20,-2 1</inkml:trace>
</inkml:ink>
</file>

<file path=ppt/ink/ink6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0,'-5'10,"-6"7,-6 2,0 1,-3-1,3-1,9-2,11-4,4-9,6-5,2-8,-3 0</inkml:trace>
</inkml:ink>
</file>

<file path=ppt/ink/ink6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281 144,'-26'17,"0"2,1 1,1 1,1 1,1 1,1 0,1 2,1 1,1 0,-5 13,19-32,-1 0,1 1,1 0,-1 0,1 0,0 1,1-1,0 1,1-1,-1 1,2 0,-1-1,1 1,1 0,-1-1,1 1,1 0,0-1,0 1,0-1,1 0,1 0,-1 0,1 0,5 6,0-3,1 0,1-1,0-1,0 0,1 0,0-1,0-1,1 0,0 0,0-2,0 1,1-2,0 0,0 0,0-2,0 1,1-2,-1 0,11-1,-3 0,-1-1,1-2,-1 0,1-1,-1-1,0-1,-1-1,0-1,0 0,0-2,-1 0,16-12,-9 3,-1-2,-1 0,0-1,-2-2,-1 0,-1-1,-1-1,4-9,-15 23,0-1,-2 0,1-1,-2 1,0-1,0 0,-1 0,-1-1,-1 1,0-1,0 1,-2-1,0 0,0 0,-2 1,0-1,0 1,-1-1,-1 0,0 5,-1 1,1 0,-1 0,-1 0,0 0,0 1,-1 0,1 0,-2 1,1 0,-1 0,0 0,-1 1,1 1,-1-1,-1 1,1 1,0 0,-1 0,0 1,0 0,0 1,0 0,-1 0,-9 1,1-1,-1 1,1 1,-1 1,1 1,0 1,0 0,0 1,0 2,0 0,1 0,0 2,0 0,-7 6,-61 52,55-35</inkml:trace>
  <inkml:trace contextRef="#ctx0" brushRef="#br0" timeOffset="435.059">140 567,'1'-7,"0"0,0-1,1 1,0 0,0 0,1 0,0 0,0 1,0-1,1 1,0 0,0 0,1 0,-1 0,1 1,1 0,-1 0,1 0,4-3,124-68,-120 70,-9 1,1 1,0 1,0-1,1 1,-1 0,1 1,-1-1,1 1,0 1,0-1,0 1,0 0,0 1,0-1,0 2,0-1,0 1,0 0,0 0,0 1,-1 0,1 0,0 0,-1 1,0 0,1 1,3 2,39 67,-46-65,0 0,1-1,0 0,1 0,0 0,0 0,0 0,1-1,0 0,0 0,0-1,1 0,0 0,0 0,0-1,0 0,1-1,0 1,0-1,7 1,-2-1,0-2,0 1,0-2,0 0,0 0,0-1,-1-1,1 0,8-3,-8-9,-18 8</inkml:trace>
</inkml:ink>
</file>

<file path=ppt/ink/ink6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9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108 134,'-12'14,"1"0,0 0,0 1,2 1,0-1,0 2,2-1,0 1,1 0,0 0,2 1,-1 6,4-17,1-1,0 0,1 1,0-1,0 0,0 0,0 0,1 0,0 0,0 0,1 0,0-1,0 1,0-1,1 0,-1 1,1-2,0 1,1 0,-1-1,1 0,0 0,0 0,0-1,1 0,-1 0,1 0,0 0,0-1,0 0,0 0,0-1,0 0,0 0,0 0,1-1,-1 0,0 0,0 0,1-1,-1 0,0 0,0-1,0 1,0-1,0-1,0 1,-1-1,5-3,8-5,0-2,-1 0,-1-1,0 0,-1-1,-1-1,0 0,-1-1,-1-1,6-11,101-200,-97 153,-37 98,1 40,2 0,3 1,3 0,3 20,2-45,0 74,4-1,8 30,-2-75,-3 0,-2 1,-5 40,0-100,1 0,-1 0,0 0,0 0,-1 0,0 0,0 0,-1 0,1 0,-1-1,-1 0,0 1,0-1,0-1,0 1,-1 0,0-1,0 0,0 0,-1-1,0 1,0-1,0-1,0 1,-1-1,1 0,-1 0,0-1,0 0,0 0,-3 0,5-3,1 0,0 0,0 0,0-1,0 1,1-1,-1 0,0 0,1-1,-1 1,1-1,0 1,0-1,0 0,0-1,0 1,1 0,-1-1,1 1,0-1,0 0,0 0,1 0,-1 0,1 0,0 0,0-1,-10-118,17 86,2-1,1 1,2 0,1 1,2 1,16-31,-28 63,51-95,-39 73</inkml:trace>
</inkml:ink>
</file>

<file path=ppt/ink/ink6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60,'43'-10,"29"-3,6 1,-4 2,-10 3,-12 3,-10 1,-6 3,-11 4,-4 3,0 0,-5-1</inkml:trace>
</inkml:ink>
</file>

<file path=ppt/ink/ink6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60,'39'-5,"31"-6,9-2,-4 2,-11 3,-10 2,-11 3,-7 1,-5 2,-3 0,-6 0</inkml:trace>
</inkml:ink>
</file>

<file path=ppt/ink/ink6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0 115,'21'-15,"1"0,0 2,1 0,1 2,-1 1,2 0,-1 2,1 1,18-3,-37 9,0 0,-1 1,1 0,0 0,0 0,-1 0,1 1,0 0,-1 0,1 1,-1 0,1 0,-1 0,0 0,0 1,0 0,0 0,0 0,-1 1,1 0,-1-1,0 1,2 3,0-2,1 0,-1 0,1-1,0 0,0 0,1-1,-1 0,1 0,-1-1,1 0,0 0,0-1,0 0,0-1,0 1,0-1,0-1,0 0,5-1,28-14,-28 3</inkml:trace>
</inkml:ink>
</file>

<file path=ppt/ink/ink6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1,'-30'107,"-9"33,-6-2,-11 13,-79 133,134-282,-1-1,1 1,-1-1,1 1,0 0,-1-1,1 1,0 0,0 0,1 0,-1 0,0 0,0 0,1 0,0 0,-1 0,1 0,0 0,0 0,0 0,0 0,0 0,0 0,1 0,-1 0,1 0,0 0,-1 0,1 0,0 0,0 0,0 0,0 0,1-1,-1 1,0-1,1 1,-1-1,1 1,-1-1,1 0,0 1,0-1,-1 0,1 0,0-1,0 1,0 0,2 0,12 1,0-2,1 1,-1-2,0 0,0-1,0-1,0 0,7-3,83-12,23 7,-111 5</inkml:trace>
</inkml:ink>
</file>

<file path=ppt/ink/ink6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5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312 127,'-9'0,"0"1,0 1,1-1,-1 2,0-1,0 1,1 1,0-1,0 1,0 1,0-1,0 1,1 1,0 0,0 0,1 0,0 0,-2 3,-88 140,83-119,2 0,2 0,0 1,2 0,1 0,2 1,0 18,3-41,1-1,0 0,0 1,1-1,0 0,0 1,1-1,0 0,1 0,-1 0,2 0,-1-1,1 1,0-1,1 0,-1 0,1 0,1-1,-1 0,1 0,0 0,1-1,-1 0,1 0,0 0,1-1,-1 0,1-1,-1 1,1-1,6 1,-1-2,-1 0,1-1,-1 0,1-1,-1 0,1-1,-1-1,1 0,-1 0,0-1,0-1,0 0,0 0,9-6,150-95,-156 97,0-2,-1 1,-1-2,1 0,-1-1,-1 0,-1 0,1-2,-2 1,0-1,0-1,-2 0,0 0,0-1,-2 1,0-2,0 1,2-17,-7 18,1-1,-2 0,0 0,-1 1,-1-1,0 1,-1-1,-1 1,-1 0,0 0,0 0,-2 1,1 0,-2 0,0 1,-1-1,0 2,-1 0,0 0,-1 0,0 1,-9-5,10 6,-1 0,-1 1,1 1,-2 0,1 0,-1 1,0 1,0 0,-1 1,0 0,0 1,0 1,0 0,-1 1,1 1,-1 0,1 0,-1 2,0 0,1 1,0 0,-1 1,1 0,0 2,0-1,1 2,-12 5,-11 10</inkml:trace>
  <inkml:trace contextRef="#ctx0" brushRef="#br0" timeOffset="782.06">86 466,'68'-41,"-61"34,2 0,-1 0,1 1,0 0,0 0,1 1,-1 1,1-1,0 2,1-1,-1 2,1-1,-1 1,1 1,0 0,-1 0,1 1,0 0,0 1,-1 1,1-1,2 2,-8 1,0-1,0 1,0 1,-1-1,1 1,-1-1,0 1,0 0,-1 1,0-1,0 1,0-1,0 1,-1 0,0 1,30 49,-24-49,0-1,0 0,1 0,0-1,0 0,0-1,1 0,-1 0,1-1,0 0,0-1,1 0,-1-1,0 0,0 0,1-1,-1-1,0 0,1 0,-1-1,0 0,4-2,25-14,-25 6</inkml:trace>
</inkml:ink>
</file>

<file path=ppt/ink/ink6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0 256,'160'36,"-81"-24,0-3,1-5,0-2,34-6,29 1,-119 3,-24 0</inkml:trace>
  <inkml:trace contextRef="#ctx0" brushRef="#br0" timeOffset="295.501">28 566,'29'0,"19"0,6 0,-1 0,-5 0,-6 0,-5 0,1 0,-2 0,-1 0,-3 0,-2 0,0 0,-2 0,1 0,-2 0,-4-5,-6-1</inkml:trace>
  <inkml:trace contextRef="#ctx0" brushRef="#br0" timeOffset="978.514">480 1,'167'158,"-133"-128,-2 2,-1 1,-1 1,-2 2,11 19,-37-52,0 1,0 0,0 0,-1 0,1 0,-1 0,0 1,-1-1,1 0,-1 0,1 1,-1-1,-1 0,1 1,-1-1,1 0,-1 0,0 0,-1 1,1-1,-1 0,1-1,-1 1,-1 0,1 0,0-1,-1 1,0-1,0 0,0 0,0 0,0 0,-1-1,1 1,-1-1,1 0,-2 1,-258 167,91-65,127-73,27-20</inkml:trace>
</inkml:ink>
</file>

<file path=ppt/ink/ink6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8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30,'-34'0,"27"0,23 0,208-18,-55 7,-129 27,-28-4</inkml:trace>
</inkml:ink>
</file>

<file path=ppt/ink/ink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37 537,'-28'197,"26"-173,0-13,0 0,1 0,0 0,1 0,0 0,0 0,1 0,1-1,0 1,0 0,1 0,1-1,0 0,0 1,1-2,0 1,0 0,5 4,-6-11,1 0,-1 0,1 0,0 0,0-1,0 1,0-1,1-1,-1 1,0-1,1 0,-1 0,1-1,0 1,-1-1,1 0,-1-1,1 1,-1-1,1 0,-1-1,1 1,-1-1,0 0,0-1,0 1,0-1,122-92,-59 20,-67 75,-1-1,1 1,0 0,0-1,-1 1,1 0,0 0,0 0,0 0,-1 0,1 0,0 0,0 0,0 0,-1 0,1 0,0 0,0 1,-1-1,1 0,0 0,0 1,-1-1,1 1,0-1,-1 1,1-1,-1 1,1-1,0 1,-1-1,1 1,-1 0,1-1,-1 1,0 0,1-1,-1 1,0 0,1 0,-1-1,0 1,0 0,0 0,0 0,0-1,0 1,0 0,0 0,0 0,0-1,0 1,0 0,-1 0,1 0,0-1,0 1,-1 0,1-1,-1 1,3 9,-2-3,1-1,1 1,-1-1,1 1,0-1,1 1,0-1,0 0,0 0,0 0,1-1,0 1,0-1,1 0,-1 0,1 0,0-1,1 0,-1 0,1 0,0-1,-1 1,2-1,-1-1,0 1,0-1,1 0,-1 0,1-1,0 0,0 0,-1-1,1 0,0 0,0 0,-1-1,5-1,5-4,1-2,-2 0,1-1,-1 0,0-1,-1-1,0 0,-1-1,-1 0,1-1,-2 0,0-1,3-6,-2 3,-1 0,-1-1,-1 0,0-1,-1 0,-1 0,-1 0,3-20,-7-3,-7 27</inkml:trace>
  <inkml:trace contextRef="#ctx0" brushRef="#br0" timeOffset="1433.576">940 1,'29'495,"-2"-234,-27-260,10 71,-10-70,1 1,-1-2,1 1,0 0,0 0,-1 0,1 0,0 0,0 0,1-1,-1 1,0-1,1 1,-1-1,1 1,-1-1,1 0,-1 1,1-1,0 0,0 0,0-1,0 1,0 0,-1 0,1-1,0 1,0-1,1 0,-1 0,0 0,0 0,1 0,10-4,-1-1,1 0,-1-1,0-1,0 0,0 0,-1-1,-1 0,1-1,-1-1,-1 0,9-10,-9 11,11-13,48-35,-67 58,1-1,0 1,-1-1,1 1,0 0,-1 0,1 0,-1 0,0 0,1 0,-1 0,0 0,1 0,-1 1,0-1,0 1,0-1,0 1,-1-1,1 1,0-1,0 1,-1 0,1-1,-1 1,0 0,1-1,-1 1,0 0,0 0,0-1,0 1,-1 0,1 0,0-1,-1 2,1-1,1 24,-2-22,0 1,0-1,1 1,0 0,0-1,0 1,0-1,1 1,0-1,0 1,0-1,0 1,1-1,0 0,0 1,0-1,0 0,1 0,-1-1,1 1,0-1,0 1,0-1,1 0,-1 0,1 0,0 0,0-1,0 0,0 1,7-2,1 0,0-1,-1 0,1 0,-1-2,1 1,-1-1,0-1,1 0,-1-1,-1 0,1 0,0-1,1-2,13-4,-3 2,-1 0,0-2,-1 0,0-2,-1 0,0-1,-1-1,-1 0,-1-2,0 0,6-8,-19 19,1 0,-1 0,0 0,-1 0,0-1,0 1,0-1,-1 1,1-1,-2 0,1 0,-1 1,0-2,0 5,0 0,0 1,-1-1,1 1,-1-1,1 1,-1-1,0 1,0-1,0 1,0 0,0-1,-1 1,1 0,-1 0,1 0,-1 0,0 0,0 0,0 1,0-1,0 0,0 1,0 0,-1 0,1-1,-1 1,1 1,0-1,-1 0,1 0,-1 1,0 0,-1-1,-6 3,0 0,1 0,-1 1,1 0,0 0,0 1,0 1,0-1,0 2,1-1,0 1,0 0,1 1,0-1,0 2,0-1,1 1,0 0,1 0,-1 0,2 1,-1 0,1 0,1 0,-1 1,1-1,1 1,0-1,0 4,1-7,0-1,1 0,0 0,0 0,0 1,0-1,1 0,0 0,0 1,0-1,1 0,0 0,-1 0,2-1,-1 1,1 0,-1-1,1 0,1 1,-1-1,0 0,1-1,0 1,0-1,0 1,0-1,1-1,-1 1,1 0,0-1,0 0,4 1,3 2,1 0,0-1,0 0,1-1,-1 0,1-1,0-1,-1 0,1-1,0-1,-1 0,1-1,0 0,0-1,11-5,0 0,-1-2,0-1,-1-1,0 0,-1-2,-1-1,0-1,-1 0,0-2,-1 0,-2-1,0-1,0 0,2-7,5-9,49-98,-72 132,-1 1,1-1,-1 0,0 0,0 0,1 1,-2-1,1 0,0 0,0 0,0 1,-1-1,1 0,-1 0,1 1,-1-1,0 0,0 1,0-1,0 1,0-1,0 1,0-1,0 1,-1 0,1 0,0-1,-1 1,1 0,-1 0,1 1,-1-1,0 0,1 0,-1 1,0-1,0 1,1-1,-1 1,0 0,0 0,0 0,1 0,-1 0,0 0,0 0,0 0,1 1,-1-1,0 1,1 0,-1-1,0 1,1 0,-1 0,1 0,-1 0,0 1,-8 1,1 0,0 1,0 0,1 1,-1-1,1 2,0-1,0 1,1 1,0-1,0 1,0 1,1-1,0 1,0 0,1 0,0 1,1-1,-4 9,8-15,0 0,0 0,0 0,0 0,0 0,0 0,1 0,-1 0,0 0,1 0,0-1,-1 1,1 0,0 0,0-1,0 1,0 0,0-1,0 1,1-1,-1 1,1-1,-1 0,1 0,-1 1,1-1,-1 0,1 0,0-1,0 1,-1 0,1 0,0-1,0 1,0-1,0 0,1 0,81 5,-75-5,29-2,-28 0,-1 1,0 0,0 0,1 1,-1 1,1 0,-1 0,0 0,0 1,0 1,0 0,0 0,3 2,-9-3,-1 1,1 0,-1 0,0 1,0-1,0 0,0 1,-1-1,1 1,-1-1,0 1,0 0,0-1,0 1,-1 0,1 0,-1 0,0 0,0 0,-1-1,1 1,-1 0,0 0,0-1,-1 4,1-4,-1 0,1 0,0 1,1-1,-1 0,0 1,1-1,0 0,0 1,0-1,0 0,0 1,1-1,0 0,-1 1,1-1,0 0,1 0,-1 0,0 0,1 0,0 0,0 0,0 0,0-1,0 1,0-1,1 0,-1 1,1-1,0 0,-1 0,1-1,0 1,2 0,6-1,0 0,0 0,0-2,0 1,0-1,0-1,0 0,-1-1,1 0,-1 0,1-1,-1 0,0-1,-1-1,1 1,13-5,-1 0,0-1,-1-1,-1-1,0-1,0 0,-1-2,-1 0,-1-1,14-18,-29 33,0 0,0-1,0 1,0-1,0 1,0-1,-1 0,1 0,-1 1,0-1,0 0,0 0,0 0,0-1,-1 1,1 0,-1 0,0 0,0 0,0-1,-1 1,1 0,-1 0,1 0,-1 0,0 0,0 0,-1 0,1 0,0 0,-1 1,0-1,0 0,0 1,0-1,0 1,0 0,0 0,-1 0,1 0,-1 0,0 0,0 1,1-1,-1 1,0 0,0 0,-3-1,-3 1,0 1,1 0,-1 0,0 1,0 0,1 0,-1 1,0 0,1 1,0-1,-1 2,1-1,0 1,1 1,-1-1,1 1,0 0,0 1,0 0,1 0,0 1,0-1,-3 7,4-8,1 0,0 1,1 0,-1 0,1 0,0 0,0 1,1-1,0 1,0-1,0 1,1 0,0 0,1 0,-1-1,1 1,1 0,-1 0,1 0,0 0,1 0,-1-1,1 1,1-1,-1 1,1-1,1 0,-1 0,1 0,0 1,12 7,1 0,0-1,1-1,0-1,1 0,0-2,1 0,0-1,0-1,1 0,0-2,0-1,0 0,1-2,-1 0,5-1,1 3,-1-1,1-1,0-1,0-1,-1-2,15-2,-17-3</inkml:trace>
</inkml:ink>
</file>

<file path=ppt/ink/ink6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1,'16'9,"0"-1,1 0,0-1,1-1,-1-1,1 0,0-1,12 0,-11-3,0-1,1 0,-1-2,0 0,0-1,0-1,3-2,101-29,-119 31,-7 2</inkml:trace>
</inkml:ink>
</file>

<file path=ppt/ink/ink6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99,'44'-5,"32"-6,9-1,-10-4,-13 1,-13 4,-9 3,-7 2,-9-1,-8-1</inkml:trace>
</inkml:ink>
</file>

<file path=ppt/ink/ink6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5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1,'0'23,"1"13,-1 0,-2 0,-1 0,-2-1,-2 1,-4 10,-56 168,65-212,1 0,-1 0,1 0,-1 1,1-1,0 0,0 0,0 1,1-1,-1 0,0 1,1-1,0 1,-1-1,1 1,0-1,0 1,1-1,-1 1,0-1,1 1,-1-1,1 0,0 1,0-1,0 0,0 0,0 1,1-1,-1 0,1 0,-1 0,1-1,0 1,-1 0,1 0,0-1,0 0,0 1,0-1,1 0,-1 0,0 0,1 0,-1 0,0 0,1-1,1 1,89-13,-39-1,45-3,-81 10</inkml:trace>
  <inkml:trace contextRef="#ctx0" brushRef="#br0" timeOffset="393.11">787 57,'-38'42,"2"1,3 1,1 2,2 2,-13 29,37-65,0 1,0 0,1 0,1 0,0 1,1 0,0-1,1 1,0 13,2-22,0 0,0-1,0 1,1 0,0-1,0 1,0 0,1-1,-1 1,1-1,0 0,1 0,-1 0,1 0,-1 0,1 0,0-1,1 1,-1-1,0 0,1 0,0 0,0 0,0-1,0 1,0-1,0 0,1-1,-1 1,4 0,5 2,1-2,-1 0,1 0,-1-1,1-1,-1 0,1-1,-1-1,1 0,-1 0,0-2,0 1,0-2,0 0,-1 0,0-1,0-1,8-6,-2 2,-1-1,-1-2,0 1,-1-2,-1 0,0 0,-1-2,0 0,-2 0,0-1,8-17,-14 26,-1 0,0-1,0 1,-1-1,0 1,-1-1,0 0,-1 0,0 0,0 0,-1 0,0 0,-1 0,0 0,-1 0,0 0,0 0,-1 1,0-1,-1 1,0 0,-1 0,0 0,0 1,0-1,-2 1,1 0,-1 1,0 0,0 0,0 0,-1 1,0 0,-1 0,0 1,1 1,-1-1,-1 1,1 1,-1-1,1 2,-8-2,2 4,0 1,-1 0,1 1,0 1,1 0,-1 1,0 1,1 0,0 1,0 0,1 1,-7 5,-14 9</inkml:trace>
  <inkml:trace contextRef="#ctx0" brushRef="#br0" timeOffset="679.939">420 424,'305'-97,"-300"95,0 1,0 0,0 0,0 1,0 0,-1-1,1 2,0-1,0 0,0 1,0 0,0 0,0 1,-1-1,1 1,-1 0,1 0,-1 1,0-1,0 1,0 0,0 0,0 0,-1 1,1-1,-1 1,0 0,0 0,0 0,-1 0,1 1,1 0,0 1,1-1,0 0,-1-1,2 0,-1 1,0-1,1-1,0 1,0-1,0 0,0-1,0 1,0-1,1 0,-1-1,1 1,0-1,-1-1,1 1,0-1,-1-1,1 1,0-1,-1 0,1 0,-1-1,1 0,0 0,61-16,-55 16</inkml:trace>
</inkml:ink>
</file>

<file path=ppt/ink/ink6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4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13,'-7'-13,"-4"35,6 3,1-1,1 1,1 0,1 0,1 0,2 11,-1 15,-17 286,-17-164,27-191,31-139,-22 125</inkml:trace>
  <inkml:trace contextRef="#ctx0" brushRef="#br0" timeOffset="434.967">368 126,'-271'289,"268"-288,1 1,0-1,-1 1,1-1,0 1,0 0,0 0,1 0,-1 0,0 0,1 0,-1 0,1 1,0-1,0 0,-1 1,2-1,-1 1,0-1,0 1,1 0,0-1,-1 1,1 0,0-1,0 1,1 0,-1-1,0 1,1-1,0 1,-1 0,1-1,0 1,1-1,-1 0,1 2,118 103,7 7,-83-63,-31-44</inkml:trace>
</inkml:ink>
</file>

<file path=ppt/ink/ink6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40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1,'0'5,"-5"1,4-4,1-4</inkml:trace>
  <inkml:trace contextRef="#ctx0" brushRef="#br0" timeOffset="263.318">233 1,'5'5,"-3"1,-3 5,0 0</inkml:trace>
</inkml:ink>
</file>

<file path=ppt/ink/ink6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8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395 119,'-5'29,"-1"23,0 9,1-2,-3-6,-1-8,2-6,1-5,3-3,1-3,1-1,-4-5,-1-11,0-7</inkml:trace>
  <inkml:trace contextRef="#ctx0" brushRef="#br0" timeOffset="283.76">170 6,'53'10,"1"-3,0-1,0-3,25-3,314-26,-391 25,-1 0,1 0,0 1,-1-1,1 1,-1-1,1 1,0 0,0-1,-1 1,1 0,0 0,-1 0,1 1,0-1,-1 0,1 1,0-1,-1 1,1-1,0 1,-1 0,1 0,-1-1,0 1,1 0,-1 0,0 1,1-1,-1 0,0 0,0 1,0-1,0 0,0 1,0-1,0 1,-1 0,1-1,-1 1,1-1,-1 1,1 0,-1-1,0 1,0 0,0 0,0-1,0 1,0 0,0-1,-1 1,1 0,-1-1,1 1,-1 0,0-1,-28 40,15-21</inkml:trace>
  <inkml:trace contextRef="#ctx0" brushRef="#br0" timeOffset="534.558">0 599,'48'14,"45"0,15-2,-5-8,-10-5,-17-2,-11-5,-13-2,-14-4,-14 1</inkml:trace>
  <inkml:trace contextRef="#ctx0" brushRef="#br0" timeOffset="1106.991">1072 373,'-70'97,"25"-33,-2-3,-3-1,-31 26,71-85,21-23,42-38,3 3,58-48,-101 93,1-1,1 1,0 0,1 1,0 1,0 0,1 1,0 1,1 1,0 0,16-3,-31 10,0 1,0-1,0 1,1-1,-1 1,0 0,0 0,0 1,0-1,-1 0,1 1,0 0,0 0,-1 0,1 0,-1 0,0 0,0 1,1-1,-1 1,-1-1,1 1,0 0,-1 0,1 0,-1 0,0 0,0 0,0 0,-1 0,1 0,-1 0,1 0,-1 1,0-1,0 0,-1 0,1 1,-1-1,1 0,4 27,19 60,-22-88,0-1,0 1,0 0,0 0,-1 0,1-1,-1 1,1 0,-1 0,0 0,0 0,0 0,0 0,0 0,0-1,-1 1,1 0,0 0,-1 0,0 0,1-1,-1 1,0 0,0 0,0-1,0 1,0-1,0 1,-1-1,1 1,0-1,-1 0,1 0,-1 0,1 1,-1-2,0 1,0 0,1 0,-1 0,0-1,0 1,0-1,1 1,-1-1,0 0,0 0,-1 0,-138-21,-6-15,122 30,2-1</inkml:trace>
  <inkml:trace contextRef="#ctx0" brushRef="#br0" timeOffset="1502.882">1890 148,'-44'25,"2"2,0 2,2 2,-24 25,59-52,0 0,0 1,1 0,0 0,0 0,0 0,0 1,1-1,0 1,0 0,1 0,0 0,0 0,0 1,1-1,0 1,0-1,0 1,1-1,0 1,0-1,1 1,0-1,0 1,0-1,1 0,0 0,0 1,1-1,-1-1,1 1,2 2,1 0,0 1,1-1,0 0,1-1,0 1,0-1,0-1,1 0,0 0,0-1,0 0,1 0,0-1,0 0,0-1,0 0,1-1,-1 0,1-1,0 0,-1 0,1-1,0-1,-1 0,1 0,-1-1,1 0,-1-1,0 0,0 0,0-2,0 1,1-2,14-5,0-2,-1-1,-1-1,0 0,-1-2,0-1,15-17,-28 26,-1-1,0 0,0 0,-1-1,0 0,-1 0,-1-1,1 0,-2 0,0 0,0 0,-1-1,-1 1,0-1,0 0,-2 1,1-1,-2-1,-1 4,-1 1,0 0,-1 1,0-1,0 1,-1 0,0 0,-1 0,0 0,0 1,0 0,-1 1,0-1,0 1,-1 0,1 1,-1 0,0 0,-1 1,1 0,-1 0,0 1,0 0,0 1,-1 0,1 0,0 1,-1 0,1 1,-1 0,1 0,-5 2,-132 40,104-26</inkml:trace>
  <inkml:trace contextRef="#ctx0" brushRef="#br0" timeOffset="1789.999">1552 458,'37'-27,"1"3,1 0,1 3,1 1,41-13,-77 31,0 0,0 0,0 1,0-1,0 1,0 0,0 0,0 1,0 0,0 0,0 0,1 0,-1 1,0 0,0 0,0 0,0 1,0-1,-1 1,1 1,0-1,-1 0,1 1,-1 0,0 0,0 1,0-1,0 1,-1-1,0 1,1 1,4 5,-5-4,0-1,1 0,-1 0,1 0,1 0,-1-1,1 1,-1-1,1 0,0-1,1 1,-1-1,0 0,1-1,0 1,0-1,0 0,0 0,0-1,1 1,2-1,1 0,0-1,-1 0,1 0,0-1,-1 0,1-1,-1 0,1 0,-1-1,0-1,0 1,2-2,7-7</inkml:trace>
</inkml:ink>
</file>

<file path=ppt/ink/ink6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48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564 477,'-15'1,"-1"0,0 1,1 1,-1 0,1 1,0 1,0 0,1 1,-1 1,1 0,1 1,-1 0,1 1,1 1,0 0,0 1,1 0,0 0,1 1,0 1,1 0,-3 6,7-6,0 1,1 0,0 0,1 0,1 0,0 0,1 1,0-1,1 1,2 13,-1-22,0 0,0 1,1-1,0 0,0 0,0 0,1-1,0 1,0 0,0-1,1 0,-1 0,1 0,1 0,-1-1,1 1,-1-1,1 0,1 0,-1-1,0 0,1 0,0 0,-1 0,1-1,0 0,8 1,0 0,1 0,-1-1,0-1,1-1,-1 0,0 0,1-2,-1 0,0 0,0-2,0 1,-1-2,1 0,-1 0,0-1,0-1,-1 0,0-1,0-1,-1 1,0-2,2-1,6-7,-1 0,-1-1,0-1,-1-1,-2 0,0-1,-1 0,-1-1,-1 0,-2-1,0 0,3-16,-10 31,0 1,-1-1,0 1,0-1,-1 0,0 0,0 1,-1-1,-1 1,1-1,-1 0,-1 1,1 0,-2 0,1 0,-1 0,0 0,0 1,-1-1,0 1,-1 1,1-1,-1 1,-1 0,1 0,-1 0,0 1,0 0,0 1,-1-1,0 2,0-1,0 1,0 0,-1 0,1 1,0 1,-1-1,0 1,1 1,-1-1,-7 2,7 0,0 0,0 0,1 1,-1 1,0-1,1 1,-1 1,1 0,0 0,0 0,0 1,1 1,0-1,0 1,0 0,1 1,-1-1,2 1,-1 0,1 1,0-1,0 1,-2 8,6-13,0 0,1-1,0 1,-1 0,1 0,0 0,1 0,-1 0,0 0,1 0,0-1,-1 1,1 0,0 0,1-1,-1 1,0 0,1-1,-1 1,1-1,0 0,0 0,0 0,0 0,0 0,0 0,1 0,-1 0,3 0,81 31,-38-29,0-2,-1-2,1-2,0-2,0-3,-1-1,0-3,-1-1,0-3,10-6,-34 14,-1-1,0-1,0-1,-1 0,-1-2,1 0,-2-1,0-1,-1-1,0 0,-1-1,-1-1,0-1,-1 0,-1-1,-1 0,-1-1,-1 0,0 0,-2-1,0-1,3-14,-10 33,0 0,0 0,0 0,0 0,-1 0,1-1,-1 1,1 0,-1 0,0-1,-1 1,1 0,-1-1,1 1,-1 0,0 0,0 0,0 0,0 0,-1 0,1 0,-1 0,0 0,0 1,0-1,0 1,0-1,-1 1,1 0,-1 0,0 0,1 0,-1 0,0 1,0-1,0 1,0 0,0-1,0 2,-1-1,1 0,0 1,0-1,-1 1,1 0,-1 0,-6 4,-1 1,1 0,0 0,0 1,0 0,1 1,0 0,1 0,-1 1,1 0,1 1,-1-1,2 1,-1 1,1 0,1 0,-1 0,2 0,-1 1,2-1,-1 1,1 0,1 1,-1 7,2-12,0 0,0 0,1 0,0 1,0-1,0 0,1 0,0 0,1 0,0-1,0 1,0 0,1-1,-1 1,2-1,-1 0,1 0,0 0,0 0,0-1,1 1,0-1,0 0,1-1,-1 1,1-1,0 0,0-1,0 1,0-1,1-1,0 1,-1-1,1 0,2 0,195 21,-178-20,-19-4,0 1,0-1,1 1,-1 1,0-1,0 1,0 0,0 1,0 0,0 0,0 0,-1 1,1 0,-1 1,0-1,0 1,0 0,0 0,-1 1,1 0,-1 0,0 0,-1 1,1-1,-1 1,0 0,-1 1,0-1,2 4,-2 213,-4-199</inkml:trace>
  <inkml:trace contextRef="#ctx0" brushRef="#br0" timeOffset="287.449">0 1324,'48'10,"64"-7,32-8,15-9,1-11,-9-6,-10-3,-10 0,-13 0,-7 2,-9 6,-6 3,-11 5,-14 1,-20 3</inkml:trace>
</inkml:ink>
</file>

<file path=ppt/ink/ink6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1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29 177,'43'4,"29"-2,7-2,-6-1,-9-1,-12 1,-10-5,-6-1,-6 1,-7 1</inkml:trace>
  <inkml:trace contextRef="#ctx0" brushRef="#br0" timeOffset="270.315">0 459,'44'-5,"28"-1,6-5,1 0,-10 1,-10 3,-12 3,-8 1,-11 2</inkml:trace>
  <inkml:trace contextRef="#ctx0" brushRef="#br0" timeOffset="797.586">932 205,'29'-9,"28"-4,10 5,-2 5,-7 2,-14 6,-9 3,-11-1</inkml:trace>
  <inkml:trace contextRef="#ctx0" brushRef="#br0" timeOffset="1614.626">1327 543,'52'-8,"0"-2,-2-3,1-2,-2-2,21-11,-49 19,0 0,-1-1,0-1,-1-1,0-1,-1-1,0 0,-2-1,1-1,3-7,-13 15,-1 0,-1 0,0-1,0 1,0-1,-1-1,-1 1,1 0,-1-1,-1 0,0 0,-1 1,1-1,-2 0,0 0,0-3,0 11,-1 0,1 0,-1 0,1 0,-1 0,0 0,0 0,0 0,0 1,0-1,0 0,-1 0,1 1,0-1,-1 1,1 0,-1-1,0 1,1 0,-1 0,0 0,0 0,0 0,0 0,0 1,0-1,0 1,0-1,0 1,0 0,0 0,0-1,0 2,0-1,0 0,0 0,-2 1,-68 36,61-26,0 0,1 1,0 0,1 1,1 0,0 0,0 0,1 1,1 1,1-1,0 1,0 0,2 0,-1 3,3-11,1 0,0 0,0 0,0 0,1 0,0 0,0-1,1 1,0 0,0-1,0 1,1-1,0 0,0 1,1-2,-1 1,1 0,1-1,-1 1,1-1,0-1,0 1,0-1,1 1,0-1,5 2,-1 0,-1-1,1-1,1 0,-1 0,0-1,1-1,0 0,-1 0,1-1,0 0,0 0,0-2,0 1,0-1,-1-1,9-2,8-5,-1-1,-1-1,0-2,-1 0,0-1,-1-2,-1 0,0-2,-1 0,-1-1,-1-1,-1-1,1-2,-9 11,-1 0,0-1,0 1,-2-2,1 1,-2-1,0-1,0 1,-2-1,1 0,-1-3,-4 17,1 0,-1 0,1-1,-1 1,0 0,1-1,-1 1,0 0,0-1,0 1,0 0,0-1,0 1,-1 0,1 0,0-1,-1 1,1 0,0-1,-1 1,0 0,1 0,-1 0,0 0,0 0,1 0,-1 0,0 0,0 0,0 0,0 0,0 0,0 1,-1-1,1 0,0 1,0-1,0 1,-1-1,1 1,0 0,-1-1,1 1,0 0,-1 0,1 0,0 0,-1 0,1 0,0 0,0 1,-1-1,0 1,-64 36,54-26,1 1,0 0,1 1,0 0,1 1,1 0,0 1,1-1,0 1,1 1,1-1,1 1,0 0,1 0,0 0,1 15,2-25,0-1,1 1,-1 0,1 0,0-1,1 1,0-1,0 1,0-1,0 1,1-1,0 0,0 0,0 0,1-1,0 1,-1-1,2 0,-1 0,0 0,1-1,0 1,0-1,0 0,0-1,0 1,0-1,1 0,-1 0,5 0,3 1,-1 0,1-1,0-1,0 0,-1-1,1 0,0-1,0 0,-1-1,1-1,-1 0,1 0,7-5,1-2,-1-1,-1-1,0-1,-1 0,0-2,-1 0,-1-1,0 0,-1-2,-1 1,-1-2,0 0,-1 0,-1-2,3-9,-10 21,0-1,0 0,-1 0,0 0,-1 0,0-1,-1 1,0-1,-1 1,0-1,0 1,-1-1,-1 1,1-1,-2 1,3 7,-1 1,0 0,0 0,0 0,0 0,-1 0,1 0,0 0,-1 0,1 0,-1 0,0 1,1-1,-1 1,0-1,0 1,0 0,0 0,0 0,-1 0,1 0,0 0,0 1,-1-1,1 1,0-1,-1 1,1 0,0 0,-1 0,1 0,0 0,-1 1,1-1,0 1,-1-1,1 1,-2 1,-75 52,71-44,0 0,1 0,0 0,0 1,1 0,1 1,0-1,0 1,1 0,1 0,0 1,0-1,1 1,1-1,0 1,1 0,1-1,1 12,28 49,-18-55</inkml:trace>
  <inkml:trace contextRef="#ctx0" brushRef="#br0" timeOffset="2069.477">2794 516,'-74'69,"72"-57,20-20,151-125,-90 77,-78 57,0 0,1 0,-1 0,0 0,0 1,0-1,0 1,0-1,0 1,0-1,0 1,-1-1,1 1,-1 0,1-1,-1 1,1 0,-1-1,0 1,0 0,0 0,0-1,0 1,0 0,-1 0,1-1,-1 1,1 0,0 6,0-5,-1 1,2 0,-1-1,0 1,1 0,-1-1,1 1,0-1,0 1,1-1,-1 0,1 1,0-1,0 0,0 0,0 0,0 0,0 0,1-1,0 1,-1-1,1 1,0-1,0 0,0 0,1 0,-1-1,0 1,1-1,-1 0,1 0,-1 0,1 0,-1-1,1 1,0-1,-1 0,1 0,0 0,-1-1,1 1,2-1,0 0,0-1,0 1,0-1,-1 0,1 0,-1 0,1-1,-1 0,0 0,0 0,0-1,-1 0,1 0,-1 0,0 0,0-1,0 1,-1-1,0 0,0 0,0-1,0 1,-1-1,0 1,0-1,0 1,-1-1,0 0,0 0,0 0,-1 0,0 0,0 0,0 0,-2-5,-4-8</inkml:trace>
  <inkml:trace contextRef="#ctx0" brushRef="#br0" timeOffset="2650.518">3924 36,'-10'-1,"1"1,0 0,-1 0,1 1,0 1,-1-1,1 2,0-1,0 1,1 0,-1 1,1 0,-1 1,1 0,0 0,1 0,-1 1,1 0,1 1,-1-1,1 1,0 1,0-1,1 1,0 0,1 0,-1 0,1 1,1 0,0-1,0 1,1 1,0-1,1 0,-1 0,2 1,-1-1,2 0,-1 1,1-1,2 9,-1-4,0 0,1-1,0 0,1 0,1 0,0 0,1 0,0-1,1 0,0-1,1 1,0-1,1-1,0 0,1 0,0 0,0-2,1 1,0-1,1 0,-4-3,0-1,-1 0,1 0,1-1,-1 0,0 0,1-1,0 0,-1 0,1-1,0 0,0-1,0 0,0 0,-1-1,1 0,0 0,0-1,-1-1,1 1,-1-1,0-1,0 1,0-2,0 1,-1-1,1 0,-1 0,0-2,5-4,-1-1,0 0,-1-1,-1 0,0 0,-1-1,0 0,-1-1,0 0,-2 0,0 0,0-1,-1 0,0-9,-2 15,-1 0,-1-1,0 1,0-1,-1 1,0-1,-1 1,0 0,0 0,-1 0,-1 0,0 0,0 1,-1-1,0 1,0 0,-1 1,0-1,-1 1,0 0,0 1,-8-7,0 5,0 0,-1 0,0 2,0 0,0 1,-1 0,0 2,0 0,-1 0,1 2,-1 0,1 1,-1 1,-12 1,-6 0</inkml:trace>
  <inkml:trace contextRef="#ctx0" brushRef="#br0" timeOffset="2897.847">3444 318,'122'-5,"0"-6,44-13,56-11,-218 35,1 0,-1 1,0-1,1 1,-1 0,0 1,0-1,0 1,0 0,0 0,0 0,0 0,0 1,-1-1,1 1,-1 0,0 0,0 0,0 0,0 1,-1 0,1-1,-1 1,0 0,0 0,0 0,-1 0,1 0,-1 0,0 3,0-3,0 0,0 0,1 0,-1-1,1 1,0 0,0-1,0 1,0-1,1 1,-1-1,1 0,0 0,0 0,0 0,0-1,1 1,-1-1,1 0,-1 0,1 0,0-1,0 1,0-1,0 0,0 0,0 0,0 0,0-1,0 0,0 0,0 0,0 0,1 0,-1-1,0 0,0 0,0 0,0-1,0 1,18-10,-2-1</inkml:trace>
</inkml:ink>
</file>

<file path=ppt/ink/ink6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0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34,'-14'0,"-1"0,4-5,7-1,5-5,2 0</inkml:trace>
  <inkml:trace contextRef="#ctx0" brushRef="#br0" timeOffset="269.748">355 6,'-4'4,"-2"8,0 0</inkml:trace>
</inkml:ink>
</file>

<file path=ppt/ink/ink6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0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53,'-21'13,"2"1,-1 1,2 0,0 2,1 0,1 0,1 2,0 0,1 1,1 0,1 1,1 0,1 1,1 0,1 1,0 0,2 0,1 1,1 0,1-1,0 17,3-33,0 1,1-1,0 1,1-1,0 0,0 0,0 0,1 0,0 0,0 0,1-1,0 1,0-1,0 0,1 0,0 0,0-1,0 0,1 0,0 0,0-1,0 0,1 0,-1 0,1-1,0 0,0 0,0-1,0 0,0 0,0-1,1 1,-1-2,3 1,15-3,0-1,0-2,-1 0,1-2,-1 0,-1-2,0 0,0-2,0 0,-2-2,1 0,-2-2,0 0,11-11,-14 13,-1-1,0 0,-1-1,0-1,-1 0,-1-1,-1 0,0-1,-2-1,0 1,0-2,-2 1,-1-1,0-1,-1 1,-2-1,0 0,1-21,-6 35,1 0,-2 0,1 0,-1 0,0 1,0-1,-1 1,0 0,0-1,-1 1,1 1,-1-1,-1 0,1 1,-1 0,0 0,0 0,0 1,-1 0,1 0,-1 0,0 0,0 1,-1 0,1 0,-1 1,-6-2,-4-1,0 1,0 1,-1 0,1 1,-1 1,0 1,1 0,-1 1,0 1,-10 3,-141 55,129-41</inkml:trace>
  <inkml:trace contextRef="#ctx0" brushRef="#br0" timeOffset="359.977">1 420,'52'8,"1"-3,0-1,0-4,0-1,0-3,32-7,-45 2,-35 7,1 1,-1-1,0 1,1 0,0 0,-1 0,1 1,0 0,-1 0,1 0,-1 1,1 0,0 0,-1 0,0 1,1-1,3 3,41 17,-37-22</inkml:trace>
</inkml:ink>
</file>

<file path=ppt/ink/ink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6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0 904,'3'1,"-1"-1,1 1,0-1,-1 0,1 0,-1 0,1 0,0 0,-1 0,1-1,-1 1,1-1,-1 0,1 0,-1 0,0 0,1 0,-1 0,0-1,0 1,0-1,0 0,0 1,0-1,0 0,0 0,-1 0,1 0,-1-1,1 1,-2 1,51-55,-3-2,-3-1,23-43,75-147,-22 39,-121 207,1 1,0 0,0-1,0 1,0 0,1 0,-1 0,0 0,1 0,0 0,-1 0,1 0,0 1,0-1,0 1,0-1,0 1,0 0,1 0,-1 0,0 0,1 0,-1 0,0 0,1 1,-1 0,1-1,-1 1,1 0,-1 0,1 0,-1 0,1 1,-1-1,1 1,-1-1,0 1,1 0,-1 0,0 0,0 0,1 1,-1-1,0 1,0-1,0 1,0 0,12 14,0 1,-2 1,0-1,-1 2,-1 0,0 0,-2 0,0 1,2 11,-9-29,21 53,-3 0,-2 1,-3 1,-2 1,-2 2,-9-58,0 0,-1 0,1 1,-1-1,1 0,-1 0,0 1,0-1,0 0,0 1,0-1,0 0,-1 1,1-1,-1 0,1 0,-1 0,0 0,0 1,0-1,0 0,-1 0,1-1,0 1,-1 0,1 0,-1-1,0 1,1-1,-1 1,0-1,0 0,0 1,0-1,0 0,0-1,0 1,-1 0,1-1,0 1,0-1,-1 1,1-1,0 0,-1 0,-1 0,-13-3,-1-1,1-1,1-1,-1 0,1-1,0 0,0-1,1-1,-36-17,-263-139,297 158,18 7</inkml:trace>
  <inkml:trace contextRef="#ctx0" brushRef="#br0" timeOffset="633.873">1693 227,'-252'23,"226"-19,1 0,0 2,0 1,0 1,1 1,0 1,-22 14,45-24,0 0,0 0,1 1,-1-1,0 0,0 1,1-1,-1 0,0 1,1-1,-1 1,0-1,1 1,-1 0,1-1,-1 1,1 0,-1-1,1 1,0 0,-1-1,1 1,0 0,0 0,-1-1,1 1,0 0,0 0,0 0,0-1,0 1,0 0,0 0,0 0,0-1,0 1,1 0,-1 0,0 0,0-1,1 1,-1 0,1-1,-1 1,0 0,1-1,-1 1,1 0,0-1,-1 1,1-1,-1 1,1-1,0 1,0-1,-1 0,1 1,0-1,46 21,-47-21,48 12,-41-12,1 1,-1 0,0 1,0-1,0 2,0-1,0 1,0 0,0 0,-1 1,0 0,1 0,-2 0,1 1,2 2,-7-2,0-1,0 1,-1-1,1 1,-1 0,0-1,-1 1,1 0,-1-1,0 1,0-1,0 1,-1-1,1 1,-1-1,0 0,-1 0,1 0,-1 0,1 0,-1-1,0 1,-1-1,1 0,-1 0,-3 3,-34 26,34-27,-1-1,1 1,1 1,-1-1,1 1,0 0,0 1,0 0,1-1,0 2,1-1,-1 0,1 1,1 0,-1 2,3-7,1 0,0 0,-1 0,1 0,0 0,1 1,-1-1,1 0,-1 0,1 0,0 0,0 0,0 0,0-1,1 1,-1 0,1 0,0-1,0 1,0-1,0 0,0 1,0-1,1 0,-1 0,1-1,-1 1,1 0,0-1,0 0,-1 1,1-1,2 0,3 2,-1 0,1-1,0 0,-1-1,1 0,0 0,0 0,0-1,0 0,0-1,-1 0,7-1,-5-1,1 0,-1-1,-1 0,1-1,-1 0,1 0,-2-1,1 0,0 0,-1-1,0 0,-1 0,0-1,0 1,0-1,-1-1,2-3,1-7</inkml:trace>
  <inkml:trace contextRef="#ctx0" brushRef="#br0" timeOffset="968.732">1355 29,'-7'37,"1"0,1 0,3 0,1 0,2 1,1-1,5 21,33 287,-41-44,6-252,1-31</inkml:trace>
  <inkml:trace contextRef="#ctx0" brushRef="#br0" timeOffset="1504.649">1976 57,'-5'44,"3"32,3 9,0-5,0-12,5-12,2-11,-2-9,0-5,-3-3,-1-2,0 0,3-5,1-6</inkml:trace>
  <inkml:trace contextRef="#ctx0" brushRef="#br0" timeOffset="6451.691">1890 114,'93'-46,"-58"32,0 1,1 2,0 1,1 2,32-2,-64 9,0 1,1 0,-1 0,0 0,0 0,1 1,-1 0,0 0,0 1,0-1,0 1,0 0,-1 0,1 1,0-1,-1 1,0 0,0 0,0 1,0-1,0 1,0 0,-1 0,0 0,0 1,0-1,-1 1,1-1,-1 1,0 0,0 0,-1 0,1 0,-1 0,0 0,-1 3,1 5,-2-1,0 1,0-1,-1 1,-1-1,0 0,0 0,-1 0,-1 0,0-1,-1 0,0 0,0 0,-2-1,1 0,-1 0,0 0,-1-1,-1 0,9-9,0 1,0 0,-1 0,1 0,0 0,0 0,0 0,0 1,0-1,0 0,1 0,-1 1,0-1,0 1,1-1,-1 0,1 1,0-1,-1 1,1-1,0 1,0-1,0 1,0-1,0 1,0-1,0 1,1-1,-1 1,0-1,1 1,-1-1,1 1,0-1,-1 0,1 1,0-1,0 0,0 0,0 0,0 1,0-1,0 0,0 0,1-1,-1 1,0 0,0 0,1 0,-1-1,1 1,-1-1,1 1,-1-1,1 0,15 7,-1 0,0 0,-1 2,0-1,0 2,-1 0,-1 1,1 1,-2 0,1 0,3 7,-14-16,0 0,0 0,-1 0,1 0,-1 0,0 1,0-1,0 0,0 1,-1-1,1 0,-1 1,0-1,0 1,0-1,0 1,-1-1,1 0,-1 1,0-1,0 0,0 0,0 1,-1-1,0 0,1 0,-1 0,0-1,0 1,0 0,-1-1,1 1,-1-1,1 0,-1 0,0 0,-1 1,-7 5,-1 0,0 0,-1-1,1-1,-1 0,-1-1,1 0,-9 1,3-1,1-2,0 0,-1-1,0-1,1-1,-1-1,0 0,1-2,-1 0,1-1,0 0,-16-7,10-1</inkml:trace>
  <inkml:trace contextRef="#ctx0" brushRef="#br0" timeOffset="7192.492">3302 199,'-33'0,"1"2,-1 2,1 0,0 2,1 2,-1 1,-14 6,34-10,0 1,0 0,0 1,1 0,0 0,1 1,-1 1,1 0,1 0,0 1,0 0,1 1,0-1,1 2,0-1,1 1,0 0,1 0,1 1,0-1,-3 14,6-21,1 0,0 0,-1 0,2 0,-1 0,0 0,1 0,0 0,0 0,1 0,-1-1,1 1,0 0,0-1,1 1,-1-1,1 0,0 0,0 0,1 0,-1 0,1-1,0 1,0-1,0 0,0 0,0-1,1 1,-1-1,1 0,-1 0,1 0,2 0,16 4,-1-1,1-1,0-1,0-1,0-1,18-1,-19-1,-1 0,0-2,0 0,0-1,0-1,0-1,-1-1,0-1,-1 0,17-11,-18 9</inkml:trace>
  <inkml:trace contextRef="#ctx0" brushRef="#br0" timeOffset="7438.792">3330 340,'-38'5,"-32"6,-9 1,4-1,10-2,12-4,19-1,20-3,13 0</inkml:trace>
</inkml:ink>
</file>

<file path=ppt/ink/ink6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3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0,'284'1,"-283"-1,0 0,-1 0,1 0,0-1,0 1,0 0,0 1,0-1,-1 0,1 0,0 0,0 0,0 1,0-1,-1 0,1 1,0-1,0 1,-1-1,1 1,0-1,-1 1,1-1,0 1,-1 0,1-1,-1 1,1 0,-1 0,1-1,-1 1,0 0,1 0,-1 0,0 0,0-1,0 1,1 0,-1 0,0 0,0 0,0 0,0-1,0 1,-1 0,1 0,0 0,0 0,-1-1,1 1,0 0,-1 0,1 0,-1-1,1 1,-1 0,1-1,-1 1,1 0,-1-1,-38 42,-86 47,124-88,0-1,0 1,1 0,-1 0,0 0,0 0,1 0,-1 0,1 0,-1 0,1 1,-1-1,1 0,0 0,-1 0,1 0,0 1,0-1,0 0,0 0,0 1,0-1,0 0,1 0,-1 0,0 1,1-1,-1 0,0 0,1 0,0 0,-1 0,1 0,0 0,-1 0,1 0,0 0,0 0,0 0,0-1,0 1,0 0,0-1,0 1,0 0,0-1,0 0,0 1,0-1,1 1,-1-1,0 0,65 14,-37-13,0-1,-1-1,1-1,-1-2,1-1,-1-1,-1-1,26-11,-35 11</inkml:trace>
</inkml:ink>
</file>

<file path=ppt/ink/ink6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7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1,'-5'9,"-2"9,-4 5,-5 4,-5 2,-3 1,-3 0,-1-5,3-2,3-4,3-2,7-3</inkml:trace>
</inkml:ink>
</file>

<file path=ppt/ink/ink6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8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1 706,'0'-12,"0"36,0-10,0 13,12 117,-10-139,-1 0,1-1,0 1,0 0,0-1,0 1,1-1,0 0,0 0,0 0,1 0,-1-1,1 1,0-1,0 0,0 0,0 0,0-1,1 1,-1-1,1 0,0-1,-1 1,1-1,0 1,4-1,4-2,0-1,-1 0,1-1,-1-1,0 0,0 0,0-1,0-1,-1 0,0 0,0-1,-1 0,0-1,0-1,-1 1,0-1,0-1,-1 0,2-4,93-111,-103 124,0 1,0 0,0-1,0 1,0-1,1 1,-1-1,0 1,0 0,0-1,1 1,-1 0,0-1,0 1,1 0,-1-1,0 1,1 0,-1 0,0-1,1 1,-1 0,1 0,-1-1,0 1,1 0,-1 0,1 0,-1 0,1 0,-1 0,0 0,1 0,-1 0,1 0,-1 0,1 0,-1 0,0 0,1 0,-1 0,1 1,-1-1,0 0,1 0,-1 0,1 1,-1-1,0 0,1 0,-1 1,0-1,0 0,1 1,-1-1,0 0,0 1,1-1,-1 1,0-1,0 0,0 1,1 0,2 33,-3-23,0-6,0 0,0 0,0 0,1 0,-1 0,1 0,0 0,1-1,-1 1,1 0,0-1,0 1,0-1,1 1,0-1,0 0,0 0,0-1,0 1,1 0,0-1,0 0,0 0,0 0,0 0,0-1,1 0,-1 0,1 0,2 0,8-1,0-1,0 0,0-1,0-1,0 0,-1-2,1 1,-1-2,0 0,0 0,0-1,0-1,-1-1,-1 0,1 0,-1-1,0-1,-1 0,-1 0,2-2,-8 8,0 0,0 0,0 0,-1 0,0-1,1 0,-1 0,-1 1,1-2,-1 1,0 0,0 0,0-1,-1 1,0-1,0 1,0-1,-1 1,0-3,-3-10</inkml:trace>
  <inkml:trace contextRef="#ctx0" brushRef="#br0" timeOffset="4753.018">1158 1,'13'111,"-2"38,-62 190,38-254,-4 110,17-194,0 0,-1 1,1-1,0 0,0 1,0-1,0 1,0-1,1 0,-1 1,0-1,0 0,1 1,-1-1,1 0,-1 1,1-1,0 0,0 0,-1 0,1 0,0 1,0-1,0 0,0-1,0 1,0 0,0 0,0 0,1-1,-1 1,0 0,0-1,1 1,-1-1,0 0,1 1,-1-1,1 0,-1 0,0 0,1 0,-1 0,0 0,1 0,-1 0,1-1,-1 1,0 0,1-1,-1 1,0-1,0 0,0 1,1-1,-1 0,0 0,0 0,0 0,0 0,0 0,0 0,0 0,-1 0,1 0,0-1,67-102,-44 82,1 1,1 2,1 0,0 1,25-10,6-6,-52 30,-2 1,-1 0,1 1,0-1,-1 1,1-1,0 1,1 1,-1-1,0 0,0 1,1 0,-1 0,1 0,-1 1,1 0,-1-1,1 1,-1 1,1-1,-1 1,2 0,-5 1,0 1,0-1,0 1,0-1,-1 1,1-1,-1 1,1 0,-1-1,0 1,0 0,0-1,-1 1,1 0,0-1,-1 1,0-1,0 1,0-1,0 1,0-1,0 0,0 1,-2 0,1 2,-52 165,53-168,0 0,0 0,0 0,0 0,1 0,-1 0,0 1,1-1,-1 0,1 0,0 0,0 1,0-1,0 0,0 0,0 1,1-1,-1 0,1 0,0 0,-1 0,1 0,0 0,0 0,0 0,1 0,-1 0,0 0,1 0,-1-1,1 1,-1-1,1 1,0-1,0 0,0 1,0-1,-1 0,2 0,-1 0,0-1,0 1,0 0,0-1,0 0,1 1,-1-1,0 0,0 0,1 0,-1 0,0-1,0 1,0 0,2-1,13-9,-3-2</inkml:trace>
  <inkml:trace contextRef="#ctx0" brushRef="#br0" timeOffset="5751.396">1779 791,'33'0,"-1"-2,0-2,0-1,0-1,-1-1,0-2,0-2,-1 0,19-12,-43 21,0 0,0-1,-1 0,1 0,-1 0,0-1,0 0,0 0,0 0,-1 0,0-1,0 0,0 0,0 0,-1 0,0 0,0-1,0 0,-1 1,1-1,-1 0,-1 0,2-6,-6 9,1 0,0-1,-1 1,0 1,0-1,0 0,0 1,0-1,-1 1,1 0,-1 0,1 0,-1 1,0-1,1 1,-1 0,0 0,0 0,0 1,0-1,0 1,0 0,0 0,0 0,0 1,0-1,0 1,0 0,0 0,-1 1,-11 2,1 1,0 0,1 1,0 1,0 0,0 1,1 0,0 1,0 1,1 0,0 0,1 1,0 1,1 0,1 0,-1 1,2 0,0 1,-4 10,10-21,0 0,1 0,0 0,-1 0,1 1,1-1,-1 0,0 1,1-1,-1 1,1-1,0 1,0-1,1 1,-1-1,1 1,-1-1,1 0,0 1,1-1,-1 0,0 0,1 0,0 0,0 0,0 0,0 0,0 0,0-1,1 1,-1-1,1 0,0 0,0 0,0 0,0 0,0 0,2 0,16 5,-1-1,1-1,0-1,1-1,-1 0,0-2,1 0,-1-2,1 0,-1-2,1 0,-1-1,0-2,-1 0,19-8,8-4,-1-2,-1-1,-2-3,0-2,-1-1,-2-2,36-34,-68 57,1-2,-1 1,0-1,-1 0,0-1,0 0,-1 0,0 0,0-1,-1 0,0 0,-1 0,0 0,-1-1,0 0,-1 0,0 0,-1 0,0-2,-1 11,0-1,-1 1,0-1,1 1,-1-1,0 1,0-1,0 1,-1 0,1 0,0 0,-1-1,1 1,-1 1,0-1,0 0,0 0,0 1,0-1,0 1,0-1,-1 1,1 0,0 0,-1 0,1 0,-1 1,1-1,-1 1,1-1,-1 1,1 0,-1 0,1 0,-1 0,0 0,-90 31,-17 55,109-85,0-1,0 1,0 0,0 0,0-1,1 1,-1 0,0 0,0 0,1 0,-1 0,1 0,-1 0,1 0,-1 1,1-1,0 0,-1 0,1 0,0 0,0 1,0-1,0 0,0 0,0 0,0 1,1-1,-1 0,0 0,1 0,-1 0,1 0,-1 0,1 0,-1 0,1 0,0 0,-1 0,1 0,0 0,0 0,0 0,0-1,0 1,-1 0,2-1,-1 1,0 0,0-1,0 0,0 1,0-1,0 0,0 1,1-1,-1 0,0 0,0 0,0 0,1 0,201 1,-200-1,0 1,0-1,0 1,0 0,-1 0,1 0,0 0,-1 0,1 1,-1-1,1 1,-1 0,0 0,1-1,-1 2,0-1,0 0,-1 0,1 1,0-1,-1 1,0-1,1 1,-1-1,0 1,0 0,0 0,-1 0,1-1,-1 1,0 0,1 0,-1 0,0 0,-1 0,1 0,0 0,-1-1,0 1,0 0,0 0,0 0,0-1,0 1,-1-1,1 1,-2 1,-6 14,-17 59,26-75,0 0,-1 0,1 0,0 0,1 0,-1 0,0 0,1 0,-1 0,1-1,-1 1,1 0,0 0,0 0,-1-1,1 1,1 0,-1-1,0 1,0-1,1 0,-1 1,0-1,1 0,-1 0,1 0,0 0,-1 0,1 0,0 0,0 0,0-1,-1 1,1-1,0 1,0-1,2 0,21 1,0-1,-1-2,1 0,-1-1,1-2,-1-1,0 0,-1-2,1-1,-2-1,1 0,-2-2,14-9,-16 11,0-1,0 0,-1-1,0-2,-1 1,-1-2,0 0,-1-1,-1-1,0 0,-1-1,1-4,-11 16,29-67,-31 72,0-1,-1 0,1 1,-1-1,0 0,1 0,-1 1,0-1,0 0,0 0,0 0,0 1,-1-1,1 0,-1 0,1 1,-1-1,1 0,-1 1,0-1,0 1,0-1,0 1,0-1,0 1,0-1,0 1,-1 0,1 0,0 0,-1 0,1 0,-1 0,1 0,-1 0,0 0,1 1,-1-1,0 1,-7 0,1 0,-1 1,0 1,1-1,0 2,-1-1,1 1,0 0,0 0,0 1,1 1,-1-1,1 1,0 0,-1 2,-4 0,-5 3,0 1,0 1,1 0,0 1,1 1,1 0,0 1,1 0,0 1,1 1,2 0,-1 1,2 0,0 0,-3 13,11-26,0 0,0 0,0 1,1-1,0 0,0 0,1 1,-1-1,1 0,0 0,0 1,1-1,0 0,0-1,0 1,0 0,1 0,0-1,0 0,0 1,0-1,1 0,-1-1,1 1,0 0,0-1,1 0,-1 0,1-1,-1 1,1-1,0 0,0 0,0 0,1-1,33 13,1-3,0-1,1-2,0-2,0-1,0-2,0-3,1-1,21-4,94-19,-131 20</inkml:trace>
</inkml:ink>
</file>

<file path=ppt/ink/ink6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44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1612,'51'-25,"-16"9,-1-1,-1-1,-1-2,0-1,-2-2,9-9,35-46,-4-3,-3-3,54-90,-121 173,9-11,0 0,-1 0,-1 0,0-1,0 0,-1-1,-1 0,-1 0,0 0,0 0,-2 0,1-4,-3 15,-1-1,0 1,1 0,-1-1,0 1,-1 0,1 0,0 0,-1 0,0 0,0 0,0 0,0 0,0 1,0-1,-1 1,1 0,-1-1,0 1,0 0,0 1,0-1,0 0,0 1,0 0,0 0,-1 0,1 0,0 0,-1 0,1 1,0 0,-1 0,1 0,-1 0,1 0,-1 1,1-1,0 1,-1 0,1 0,0 0,0 1,0-1,0 1,0 0,0 0,0 0,-2 1,-5 2,0 0,0 1,0 0,0 1,1 0,0 0,1 1,0 0,0 0,0 1,1 0,0 1,1-1,0 1,1 0,0 1,0-1,1 1,1 0,0 0,0 1,1-1,1 0,0 1,0-1,1 1,0 0,1 0,6 3,0 0,1 0,0-1,1 0,1-1,0 0,1 0,1-1,-1-1,2 0,0 0,0-1,1-1,0 0,0-1,1-1,0 0,1-1,-1-1,1 0,9 1,-15-3,0-1,0-1,0 0,1 0,-1-1,0 0,1 0,-1-2,0 1,0-1,0-1,0 1,0-2,0 1,-1-2,1 1,-1-1,0 0,-1-1,1 0,5-7,8-8,-1-1,-1-1,-1-1,-1-1,-1-1,-1 0,-2-1,0-1,-2 0,-1-1,-9 24,1 0,-1 0,0-1,0 1,-1-1,1 1,-1-1,0 1,-1-1,0 0,1 0,-2 1,1-1,-1 0,0 1,0-1,0 1,-1-1,0 1,0-1,-2-2,1 8,0-1,0 1,0-1,0 1,0 0,0 0,0 0,0 0,0 1,0 0,0-1,0 1,0 0,0 0,0 0,0 1,0-1,1 1,-1 0,1-1,-1 1,1 0,0 0,0 1,0-1,0 0,0 1,0-1,0 1,1 0,0 0,-2 2,-7 12,0 1,1 1,0-1,2 1,0 1,1-1,1 1,1 1,3-14,0 1,0-1,1 1,0-1,0 1,1-1,0 1,0-1,1 1,0-1,0 0,1 0,-1 0,2 0,-1 0,1-1,0 1,0-1,1 0,0 0,0-1,0 1,1-1,5 3,1-1,0 0,0 0,1-1,-1-1,1 0,0-1,1-1,-1 0,1 0,-1-1,1-1,0 0,0-1,-1-1,1 0,0-1,-1 0,1-1,-1-1,0 0,0 0,0-2,11-6,-6 4,-1 0,0-2,-1 0,-1-1,1 0,-2-1,1-1,10-13,-12 13,-1-1,0-1,0 0,-2-1,0 0,0 0,-2-1,0 0,-1-1,-1 0,0 0,-1 0,-2-1,0 1,0-1,-2 0,0-6,-1 21,0-1,-1 1,0-1,1 1,-1-1,-1 1,1 0,-1-1,1 1,-1 0,-1 0,1 0,0 0,-1 1,0-1,0 1,0-1,0 1,0 0,-1 0,0 1,1-1,-1 1,0-1,0 1,0 0,-1 1,1-1,0 1,-1 0,1 0,-1 0,1 0,-1 1,1 0,-1 0,1 0,-1 1,1-1,-1 1,1 0,-1 0,1 1,0-1,0 1,-1 1,-3 3,1 0,1 0,-1 1,1 0,0 0,1 1,0 0,0 0,0 0,1 1,0-1,1 1,0 0,1 0,-1 0,2 0,-1 0,1 1,1-1,0 0,0 1,1-1,0 0,0 1,1-1,0 0,1 0,0 0,0-1,1 1,0-1,1 0,0 0,1 1,19 22,1-1,2-2,1 0,1-2,13 7,-26-17,-3-2</inkml:trace>
  <inkml:trace contextRef="#ctx0" brushRef="#br0" timeOffset="587.257">1836 1075,'-113'147,"112"-146,-2 3,1 0,-1-1,1 1,0 0,0 1,0-1,0 0,1 0,0 1,0-1,0 1,0-1,1 1,0 0,0 2,1-7,0 0,0 1,0-1,0 0,1 0,-1 0,0 0,0 0,0 0,1 0,-1 0,0 0,0 0,0-1,0 1,0 0,1-1,-1 1,0-1,0 1,0-1,0 0,0 0,-1 1,1-1,0 0,0 0,0 0,-1 0,1 0,0 0,-1 0,1 0,-1 0,1-1,0 1,23-29,-1 0,-2-1,-1-2,12-26,-32 58,-1 0,1 0,0 0,0 1,0-1,0 0,0 0,0 0,0 0,0 1,1-1,-1 0,0 0,0 1,1-1,-1 0,0 0,1 1,-1-1,1 0,-1 1,1-1,-1 0,1 1,-1-1,1 1,0-1,-1 1,1-1,0 1,-1 0,1-1,0 1,0 0,0-1,-1 1,1 0,0 0,0 0,-1 0,1 0,0 0,0 0,0 0,0 0,-1 0,1 0,0 1,0-1,-1 0,1 0,0 1,0-1,-1 0,1 1,0-1,-1 1,1-1,0 1,-1 0,1-1,-1 1,1-1,-1 1,1 0,-1 0,6 23,-6-19,0 0,1 0,-1 0,1 1,1-1,-1 0,1-1,0 1,0 0,0 0,0-1,1 1,0-1,0 0,0 0,1 0,-1 0,1 0,0-1,0 0,0 0,0 0,1 0,-1-1,1 1,0-1,4 1,-5-2,0 0,0 0,1-1,-1 0,0 0,0 0,1 0,-1-1,0 0,1 1,-1-2,0 1,0 0,0-1,0 0,0 0,-1 0,1 0,0-1,-1 1,0-1,1 0,-1 0,0 0,-1 0,1-1,0 1,-1-1,0 0,0 1,1-3,2-4,-1-1,0-1,0 1,-1 0,0-1,-1 0,0 0,-1 0,-1 1,0-1,0-1,-4-11,-3 5</inkml:trace>
  <inkml:trace contextRef="#ctx0" brushRef="#br0" timeOffset="4104.069">3529 369,'25'261,"-22"-8,-30-99,30-154,3-10</inkml:trace>
  <inkml:trace contextRef="#ctx0" brushRef="#br0" timeOffset="4456.754">3840 455,'-65'62,"24"-24,2 2,1 1,2 2,2 2,32-44,1 0,-1 0,1 0,0 0,-1 0,1 1,0-1,-1 0,1 1,0-1,0 1,0 0,1-1,-1 1,0 0,0-1,1 1,-1 0,1 0,0-1,-1 1,1 0,0 0,0 0,0 0,0-1,1 1,-1 0,0 0,1 0,0-1,-1 1,1 0,0 0,0-1,-1 1,1-1,0 1,1-1,-1 1,0-1,0 0,1 1,-1-1,1 0,-1 0,1 0,-1 0,1 0,0-1,-1 1,1 0,0-1,0 1,0-1,76 0,-72-2,1 0,-1 1,1 0,0 1,0-1,-1 1,1 1,0-1,0 1,-1 0,1 1,-1 0,1 0,-1 0,0 0,1 1,-1 0,0 1,-1-1,1 1,-1 0,0 1,0-1,0 1,3 4,7 27,-14-32,0 0,0-1,0 1,1 0,-1-1,1 1,0-1,0 1,0-1,0 0,1 0,-1 0,1 0,0 0,0-1,0 1,0-1,3 2,5-2</inkml:trace>
  <inkml:trace contextRef="#ctx0" brushRef="#br0" timeOffset="5734.119">4207 482,'-22'137,"20"-111,-1 0,-1 0,-1-1,-1 0,-1 0,-2 0,0-1,-3 2,10-22,-7 10,1 1,0 0,1 0,1 0,0 1,2 0,-1 1,2 0,2-16,1 1,0 0,0 0,0 0,0 0,0-1,0 1,0 0,1 0,-1 0,1 0,-1-1,1 1,-1 0,1-1,0 1,0 0,0-1,0 1,0-1,1 1,-1-1,0 0,1 1,-1-1,0 0,1 0,0 0,-1 0,1 0,0-1,-1 1,1 0,0-1,0 1,-1-1,1 0,0 1,0-1,0 0,0 0,-1 0,3-1,81-17,60-17,-109 23,-30 6</inkml:trace>
  <inkml:trace contextRef="#ctx0" brushRef="#br0" timeOffset="6660.236">4517 257,'73'-28,"-65"24,1 0,-1 1,1 0,0 0,0 1,0 0,0 1,0 0,1 1,-1-1,9 2,-17 0,1-1,-1 1,0-1,0 1,1 0,-1-1,0 1,0 0,0 0,0 0,0 0,0 0,0 0,-1 0,1 0,0 0,0 0,-1 0,1 1,-1-1,1 0,-1 0,0 1,1-1,-1 0,0 1,0-1,0 0,0 1,0-1,0 0,0 1,0-1,-1 0,1 1,0-1,-1 0,1 0,-1 1,0-1,1 0,-1 0,0 0,0 0,0 1,-37 51,35-50,-50 67,52-68,0-1,1 1,-1 0,0 0,1-1,-1 1,1 0,-1 0,1 0,0 0,0-1,0 1,0 0,0 0,0 0,0 0,1 0,-1 0,1-1,-1 1,1 0,0 0,0-1,0 1,0 0,0-1,0 1,0-1,0 1,0-1,1 0,-1 0,1 1,-1-1,1 0,-1 0,1 0,0-1,0 1,-1 0,1 0,0-1,0 1,7 0,0 1,-1-2,1 1,0-1,0 0,-1-1,1 0,0 0,-1-1,1 0,-1-1,1 0,-1 0,0-1,6-3,51-16,-45 19</inkml:trace>
  <inkml:trace contextRef="#ctx0" brushRef="#br0" timeOffset="7503.906">3219 1329,'77'1,"211"-13,141-40,335-73,-371 116,-370 9</inkml:trace>
  <inkml:trace contextRef="#ctx0" brushRef="#br0" timeOffset="9574.345">4065 1527,'-2'1,"0"0,0 1,0 0,0-1,1 1,-1 0,1 0,-1 0,1 0,0 0,0 0,0 0,0 1,0-1,0 0,0 1,1-1,-1 0,1 1,0-1,0 1,0-1,0 0,0 3,0-2,-15 193,-3 4,14-149,-2-33</inkml:trace>
  <inkml:trace contextRef="#ctx0" brushRef="#br0" timeOffset="9874.093">3614 1612,'384'-110,"-136"56,-240 53,-3-1,0 0,0 1,1 0,-1 0,0 0,1 1,-1 0,1 0,-1 0,0 1,1-1,-1 1,0 1,0-1,1 1,-1 0,0 0,0 0,3 3,-7-4,-1 0,1 1,0-1,-1 0,1 1,-1-1,1 1,-1-1,0 1,0-1,1 1,-1-1,0 1,-1 0,1-1,0 1,0-1,-1 1,1-1,0 1,-1-1,0 0,1 1,-1-1,0 1,0-1,1 0,-1 0,-1 1,-9 10</inkml:trace>
  <inkml:trace contextRef="#ctx0" brushRef="#br0" timeOffset="10136.295">3698 2176,'38'-9,"28"-9,7-1,-5 3,-8-1,-10 3,-8-1,-7 1,-5 4,-7-1,-7 1</inkml:trace>
  <inkml:trace contextRef="#ctx0" brushRef="#br0" timeOffset="10774.118">4630 1780,'-190'296,"180"-274,39-50,228-234,-255 260,-1 0,1 0,-1 0,0 0,1 0,0 0,-1 0,1 0,0 1,0-1,0 1,0 0,0-1,0 1,0 0,1 0,-1 0,0 0,1 1,-1-1,1 1,-1-1,0 1,1 0,-1 0,1 0,-1 0,1 1,-1-1,0 0,1 1,-1 0,1 0,-1-1,0 1,2 1,1 6,0 1,-1-1,0 1,0-1,-1 1,0 0,-1 1,0-1,0 0,-1 1,0 2,14 55,36 21,-50-87,-1 0,1-1,-1 1,1 0,-1 0,0 0,1-1,-1 1,0 0,0 0,0 0,0 0,0 0,0-1,0 1,0 0,0 0,0 0,0 0,0 0,-1-1,1 1,0 0,-1 0,1 0,-1-1,1 1,-1 0,1 0,-1-1,1 1,-1 0,1-1,-1 1,0-1,0 1,1-1,-1 1,0-1,0 0,1 1,-1-1,0 0,0 1,0-1,0 0,1 0,-1 0,0 0,0 0,0 0,0 0,0 0,0 0,0-1,-49-11,-131-72,163 72</inkml:trace>
  <inkml:trace contextRef="#ctx0" brushRef="#br0" timeOffset="13089.784">2796 144,'110'-34,"-106"33,-1 1,1 0,0 0,-1 1,1-1,-1 1,1-1,-1 1,1 0,-1 1,1-1,-1 1,0-1,0 1,0 0,0 0,0 0,0 0,0 1,-1-1,1 1,-1 0,0 0,1 0,-1 0,-1 0,1 0,0 0,-1 1,1 0,29 161,-23-91,4 52,-5 1,-9 91,1-85,0 632,29-528,-5-104,-23-134,0 0,1 1,-1 0,1-1,0 1,-1-1,1 1,-1 0,1-1,0 1,-1 0,1 0,0-1,-1 1,1 0,0 0,-1 0,1 0,0 0,-1 0,1 0,0 0,-1 0,1 0,0 0,-1 1,1-1,0 0,-1 0,1 1,0-1,-1 0,1 1,-1-1,1 0,-1 1,1-1,-1 1,1-1,-1 1,1 0,-1-1,1 1,-1-1,0 1,5-32,-1 0,-1-1,-2 1,-1-1,-3-9,1-28,-9-307,-30-51,41 362,3-1,2 1,3 0,4 1,2-4,-9 44,52-212,-49 213,1 0,0 0,2 1,0 1,2 0,0 0,9-9,-11 20,0 1,0 0,1 1,0 0,1 1,-1 0,1 1,1 1,-1 0,1 0,0 1,0 1,0 1,1 0,10 0,425-53,-79 38,111-39,-403 46,1 3,0 5,16 3,-65-1,-28-1,0 1,0 0,0-1,0 1,-1 0,1 0,0 1,0-1,0 1,0-1,0 1,0 0,0 0,-1 0,1 0,0 1,-1-1,1 1,-1 0,1-1,-1 1,0 0,0 0,0 1,0-1,0 0,0 1,-1-1,1 1,-1-1,0 1,0 0,0 0,0 0,0-1,0 1,-1 1,-25 136,-6-22,29-96</inkml:trace>
  <inkml:trace contextRef="#ctx0" brushRef="#br0" timeOffset="18808.387">2343 849,'81'-1,"150"1,-173-16,-52 11</inkml:trace>
  <inkml:trace contextRef="#ctx0" brushRef="#br0" timeOffset="19461.629">2316 1047,'254'-1,"-122"-25,-132 26,-1 0,1 0,0 1,-1-1,1 0,0 0,0 0,-1 0,1 1,0-1,0 0,-1 0,1 0,0 1,0-1,0 0,-1 0,1 1,0-1,0 0,0 1,0-1,0 0,-1 1,1-1,0 0,0 0,0 1,0-1,0 0,0 1,0-1,0 0,0 1,0-1,1 0,-1 1,0-1,0 0,0 1,0-1,0 0,0 0,1 1,-1-1,0 0,0 0,0 1,1-1,-1 0,0 0,0 0,1 1,-1-1,0 0,1 0,-1 0,0 0,-12 6</inkml:trace>
</inkml:ink>
</file>

<file path=ppt/ink/ink6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09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424 324,'18'70,"-4"0,-2 1,-4 1,-2 14,-8 202,-28-124,21-140</inkml:trace>
  <inkml:trace contextRef="#ctx0" brushRef="#br0" timeOffset="519.9">1 522,'33'-37,"3"2,0 2,3 1,0 2,2 2,1 1,1 3,1 1,27-8,-51 22,0 1,0 1,1 1,0 0,0 2,1 1,-1 0,1 2,-1 0,1 2,0 0,9 2,-24 0,-1-1,1 1,-1 0,0 0,0 0,0 1,0 0,-1 1,1-1,-1 1,0 0,-1 0,1 0,-1 1,0 0,0 0,-1 0,1 0,-2 0,1 1,-1-1,1 1,-2 0,1 0,-1-1,0 1,-1 0,1 0,-1 0,-1 0,1 0,-1 0,-1 0,1 0,-1 0,0-1,0 1,-3 4,-7 14,-1 1,-1-2,-2 0,0-1,-1 0,-1-1,-13 10,-83 117,113-147,-1 0,1 1,-1-1,1 0,0 0,0 1,0-1,0 0,0 1,0-1,1 1,-1-1,1 1,0-1,-1 1,1 0,1-1,-1 1,0-1,1 1,-1-1,1 1,-1-1,1 1,0-1,0 1,1-1,-1 0,0 0,1 0,-1 0,1 0,0 0,-1 0,1 0,0 0,0-1,2 2,8 2,0-1,0 0,1 0,-1-1,1-1,-1 0,1-1,10 0,17 2,3 2,-17-3,1 1,-1 1,0 1,-1 1,0 2,2 1,-24-8,1 1,-1 0,1-1,-1 1,0 0,0 1,0-1,0 0,0 1,0 0,-1 0,1-1,-1 1,0 1,0-1,0 0,0 1,-1-1,1 1,-1-1,0 1,0-1,0 1,0 0,-1 0,0 0,0-1,0 1,0 0,0 0,-1 0,1-1,-1 1,0 0,0-1,-1 1,1-1,-1 1,0-1,0 0,0 1,0-1,0 0,-1 0,0 1,-16 16,0 0,-1-1,-1 0,-1-2,0-1,-1 0,-1-2,-3 1,-1 1,-1 2,-1-2,-1-1,-1-1,0-2,0-1,-1-1,-1-2,-2-1,34-6,1-1,-1 1,1 0,-1-1,1 1,-1-1,1 1,-1-1,1 0,-1 0,0 0,1 1,-1-2,0 1,1 0,-1 0,1 0,-1-1,1 1,-1-1,1 1,-1-1,1 0,-1 0,1 1,0-1,-1 0,1 0,0 0,0 0,0-1,0 1,0 0,0 0,0-1,0 1,0-1,1 1,-1 0,0-1,1 0,-1 1,1-2,5-9</inkml:trace>
  <inkml:trace contextRef="#ctx0" brushRef="#br0" timeOffset="1171.092">1242 945,'8'8,"0"-1,1 0,0 0,0-1,0 0,1-1,0 0,0-1,0 1,1-2,-1 0,1 0,0-1,0 0,0-1,0 0,0-1,0 0,0 0,0-2,0 1,-1-1,1-1,0 0,-1 0,0-1,1-1,-1 1,-1-2,1 1,-1-1,0-1,0 0,0-1,104-141,-76 91,-37 59,0 0,0 0,1 0,-1-1,0 1,1 0,-1-1,0 1,1 0,-1 0,1-1,-1 1,1-1,0 1,-1-1,1 1,-1-1,1 1,0-1,0 1,-1-1,1 0,0 1,0-1,-1 0,1 0,0 1,0-1,0 0,-1 0,1 0,0 0,0 0,0 0,-1 0,1-1,0 1,0 0,0 0,-1-1,1 1,0 0,0-1,-1 1,1-1,0 1,-1-1,1 1,-1-1,1 1,-1-1,1 0,-1 1,1-1,-1 0,1 1,-1-1,0 0,1 0,-1 1,0-1,0 0,1 0,-1 1,0-1,0 0,1 71,-2-65,-1 0,1 0,0 0,0 1,1-1,-1 1,1-1,1 0,-1 1,1-1,0 0,0 1,0-1,1 0,0 0,0 0,0 0,0 0,1 0,0-1,0 1,0-1,1 0,-1 0,1 0,0 0,0-1,0 0,1 1,-1-1,1-1,0 1,0-1,0 0,2 1,5-1,1-1,-1 0,1 0,0-1,-1-1,1 0,-1-1,1 0,-1-1,0 0,0-1,0-1,0 0,-1 0,1-1,-1 0,-1-1,0-1,0 1,0-2,-1 1,0-1,0-1,5-8,17-18,1 0,-2-1,-1-1,-2-2,7-16,-13 16,-2-1,-2-1,-1-1,-3 0,-1-1,-2 0,-2 0,-1-20,-6 52,1 1,0 1,-1-1,0 0,-1 0,0 1,0-1,-2 0,1 1,-1-1,-1 1,0-1,0 1,-1 0,0 0,-1 0,-5-7,9 16,0 0,-1 0,1-1,-1 1,1 0,-1 0,0 0,1 1,-1-1,0 0,0 1,0-1,0 1,1-1,-1 1,0 0,0 0,0 0,0 0,0 0,0 0,0 1,1-1,-1 0,0 1,0 0,0-1,1 1,-1 0,0 0,1 0,-1 0,0 0,1 0,0 1,-1-1,1 0,0 1,-1-1,1 2,-46 66,15 86,26-111,3-16,1 1,1-1,1 1,2-1,1 0,1 0,1 0,1 0,2-1,1 0,1 0,1-1,1 0,2-1,0-1,3 2,1 2,2-1,2-1,0-1,1 0,21 15,-77-74,19 22</inkml:trace>
  <inkml:trace contextRef="#ctx0" brushRef="#br0" timeOffset="1420.117">1947 437,'39'-5,"41"-6,21-1,4 1,-7 2,-11 4,-10 1,-13 3,-13 0,-15 2</inkml:trace>
</inkml:ink>
</file>

<file path=ppt/ink/ink6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12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55,'-10'34,"-2"35,-1 10,8-3,5-5,2-10,1-5,-1-8,5-7,1-6,-1 1,-2-1,-1-2,-2-1,-1-2,-1-10,0-9</inkml:trace>
  <inkml:trace contextRef="#ctx0" brushRef="#br0" timeOffset="298.632">0 168,'39'-14,"41"-10,12-1,0 4,-12 6,-8 0,-13 3,-11 4,-5 3,-4 2,-4 2,-3-4,-3-1,-1 0,0 2,-1 1,-5 6,-5 2</inkml:trace>
  <inkml:trace contextRef="#ctx0" brushRef="#br0" timeOffset="547.405">57 930,'43'0,"43"-10,17-7,0-6,-12 1,-13-1,-9 4,-12 0,-11 4,-9 3,-5 0,-3 2,-3-3,-4 2</inkml:trace>
  <inkml:trace contextRef="#ctx0" brushRef="#br0" timeOffset="4466.562">1242 733,'-47'63,"-151"213,120-183,99-95,15-24,-1-2,-2-2,0-1,4-8,41-38,-61 62,-1-1,-1-1,0 0,-1-1,-1 0,-1-1,5-10,-16 29,0-1,0 1,0-1,0 1,0 0,0-1,0 1,1 0,-1 0,0 0,0 0,0 0,0 0,0 0,0 0,0 1,0-1,0 0,0 1,0-1,0 0,0 1,0 0,0-1,0 1,0-1,0 1,0 0,-1 0,1-1,0 1,0 0,-1 0,1 0,-1 0,1 0,-1 0,1 0,-1 0,1 1,4 7,1 1,-2 0,1 0,-1 1,-1 0,0-1,0 1,-1 0,0 0,-1 0,-1 1,0 9,11 65,26 43,-30-116,-4-5</inkml:trace>
  <inkml:trace contextRef="#ctx0" brushRef="#br0" timeOffset="4767.446">1129 1072,'15'0,"9"0,5 0,3 0,1 0,-1 0,-5-5,-3-2,-1 1,1 1,-4 2</inkml:trace>
</inkml:ink>
</file>

<file path=ppt/ink/ink6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20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31,'44'0,"42"-5,12-2,-2 1,-7 1,-14 1,-14 2,-9 1,-9 1,-5 0,-11 0</inkml:trace>
</inkml:ink>
</file>

<file path=ppt/ink/ink6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18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0 396,'372'-18,"-358"17,12-4,0 1,0 1,0 2,1 1,-1 1,1 1,-1 1,18 5,-25-2</inkml:trace>
  <inkml:trace contextRef="#ctx0" brushRef="#br0" timeOffset="268.207">28 706,'58'-5,"23"-1,8 0,-6 1,-13 1,-13 2,-12 1,-9 0,-5 1,-8 0</inkml:trace>
  <inkml:trace contextRef="#ctx0" brushRef="#br0" timeOffset="648.712">1411 57,'-9'43,"-9"29,-1 7,3-1,0-8,1-12,5-10,3-9,3-7,-2-3,-1-2,1-1,2 0,-3 0,-1-9,1-7</inkml:trace>
  <inkml:trace contextRef="#ctx0" brushRef="#br0" timeOffset="918.507">988 0,'29'10,"33"3,16-1,4-2,-2-3,-5-3,-6-2,-5-1,-3-1,-9 0,-7-1,-6 1,-6-1,-3 1,-3 5,-4 6,-8 6,-5 1</inkml:trace>
  <inkml:trace contextRef="#ctx0" brushRef="#br0" timeOffset="1171.322">875 819,'38'0,"37"-5,16-1,-4 0,-7 1,-12-4,-7 1,-11 1,-7 2,-8 1,-9-3,-4 0,-1 1,-5-4,1 1,-4 1</inkml:trace>
  <inkml:trace contextRef="#ctx0" brushRef="#br0" timeOffset="2050.675">2173 452,'38'5,"33"1,8 0,-4 4,-11 0,-10-2,-10-1,-8-3,-10-7,-5-3,-5 0</inkml:trace>
  <inkml:trace contextRef="#ctx0" brushRef="#br0" timeOffset="2300.511">2512 86,'-19'38,"-12"37,-4 15,3-3,7-6,8-13,6-13,6-11,4-8,1-5,1-4,1-5</inkml:trace>
</inkml:ink>
</file>

<file path=ppt/ink/ink6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2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1045,'194'-342,"-184"328,1 0,1 0,0 1,1 1,0 0,1 1,0 0,1 1,0 0,1 2,0 0,0 0,10-2,-23 9,1 0,-1 1,0-1,1 1,-1-1,1 1,-1 0,0 0,1 1,-1-1,1 1,-1-1,0 1,0 0,1 0,-1 1,0-1,0 1,0-1,0 1,0 0,-1 0,1 0,0 1,-1-1,0 1,1-1,-1 1,0 0,-1-1,1 1,0 0,-1 1,1-1,-1 0,0 0,0 0,-1 1,1-1,0 4,19 139,-16-123,-3-15,0 0,0 0,0 0,1-1,0 1,1-1,0 1,0-1,1 0,-1 0,2-1,0 2,-2-8,0 1,0-1,0 1,0-1,1 0,-1 0,0 0,0-1,0 1,0-1,1 0,-1 0,0 0,0 0,0 0,-1-1,1 1,0-1,0 0,-1 0,1 0,-1 0,0 0,1-1,-1 1,0-1,-1 1,1-1,0 0,-1 0,1 1,-1-1,0 0,0-1,5-4,123-178,-31 63,-97 122,0 0,0 0,0 0,0 0,0 0,1 0,-1 0,0 0,1 0,-1 1,1-1,-1 1,0-1,1 1,-1-1,1 1,0 0,-1 0,1 0,-1 0,1 0,-1 0,1 0,-1 0,1 0,-1 1,1-1,-1 1,1-1,-1 1,1 0,-1-1,0 1,0 0,1 0,-1 0,0 0,0 0,0 0,0 0,0 1,0-1,0 1,21 64,-22 226,15-252,-3-28</inkml:trace>
  <inkml:trace contextRef="#ctx0" brushRef="#br0" timeOffset="1805.027">1637 114,'0'-1,"0"1,0-1,0 1,0 0,0-1,0 1,0-1,0 1,0-1,0 1,0-1,0 1,0-1,0 1,0-1,0 1,1-1,-1 1,0-1,0 1,0 0,1-1,-1 1,0 0,1-1,-1 1,0 0,1-1,-1 1,1 0,-1-1,0 1,1 0,-1 0,1 0,-1-1,1 1,-1 0,1 0,-1 0,1 0,-1 0,1 0,-1 0,0 0,1 0,-1 0,1 0,-1 0,1 0,-1 0,1 1,-1-1,1 0,-1 0,0 1,1-1,-1 0,1 0,-1 1,0-1,1 0,-1 1,0-1,1 0,-1 1,0 0,3 34,-71 194,66-226,1-1,0 0,0 1,1-1,-1 1,0-1,1 1,0-1,-1 1,1-1,0 1,0-1,1 1,-1-1,0 1,1-1,0 1,-1-1,1 1,0-1,0 0,1 1,-1-1,0 0,1 0,-1 0,1 0,0 0,-1 0,1-1,0 1,0 0,0-1,0 0,1 1,-1-1,0 0,1 0,-1 0,0 0,1-1,-1 1,2-1,11 2,1-1,0-1,-1-1,1 0,-1-1,0-1,1 0,5-3,92-10,-90 19,-5 2</inkml:trace>
  <inkml:trace contextRef="#ctx0" brushRef="#br0" timeOffset="2121.712">1440 707,'38'0,"28"-5,7-1,-5-1,-8 2,-10 2,-8 1,-8 0,-3 2,-8-5,-3-1,-5 0</inkml:trace>
  <inkml:trace contextRef="#ctx0" brushRef="#br0" timeOffset="2582.785">1581 877,'41'-1,"-27"-1,1 2,0-1,-1 2,1 0,-1 1,1 0,-1 2,1-1,4 3,-18-5,1-1,-1 1,0 0,1-1,-1 1,0 0,0 0,1 0,-1 0,0 0,0 0,0 0,0 0,-1 0,1 1,0-1,0 0,-1 0,1 1,0-1,-1 1,0-1,1 0,-1 1,0-1,0 1,1-1,-1 1,0-1,-1 1,1-1,0 1,0-1,-1 0,1 1,0-1,-1 1,0-1,1 0,-1 1,0-1,1 0,-1 0,0 1,0-1,-1 0,-52 54,47-49,-49 54,55-59,0 0,0 0,0 1,1-1,-1 0,0 1,1-1,-1 1,1-1,0 1,-1-1,1 0,0 1,0-1,0 1,0-1,0 1,0-1,0 1,1-1,-1 1,0-1,1 1,-1-1,1 0,0 1,-1-1,1 0,0 1,0-1,0 0,0 0,0 0,0 0,0 0,0 0,0 0,1 0,-1 0,0-1,1 1,-1 0,0-1,1 1,-1-1,1 1,-1-1,1 0,-1 0,1 0,-1 0,13 2,-1-2,1 0,-1 0,1-1,-1-1,0 0,0-1,1 0,-2-1,1-1,5-2,80-43,-87 38</inkml:trace>
  <inkml:trace contextRef="#ctx0" brushRef="#br0" timeOffset="2915.203">2203 255,'33'57,"-2"2,-2 1,15 51,-39-98,-1 1,0 0,-1 0,-1 0,0 0,-1 1,0-1,-1 0,-1 1,0-1,-1 0,-1 0,0 0,-1 0,0 0,-1-1,-1 0,0 0,-1 0,0-1,-6 8,4-7,-10 18,-2-1,-1-1,-2 0,-1-2,-9 7,-33 15,47-41</inkml:trace>
  <inkml:trace contextRef="#ctx0" brushRef="#br0" timeOffset="7221.715">1496 57,'-36'45,"26"-26,-76 182,68-134,2 1,4 0,2 1,4 0,2 16,4-62,1-1,1 0,1 0,1 0,1 0,1-1,1 0,1 0,1 0,1-1,2 3,63 99,-56-115,-13-13</inkml:trace>
  <inkml:trace contextRef="#ctx0" brushRef="#br0" timeOffset="7873.949">2287 1,'137'1,"-135"-1,0 0,1 0,-1 0,0 1,0-1,0 1,0-1,1 1,-1 0,0 0,0 0,-1 0,1 0,0 1,0-1,0 0,-1 1,1 0,-1-1,1 1,-1 0,0 0,1-1,-1 1,0 0,0 0,-1 0,1 1,0-1,-1 0,1 0,-1 0,1 0,-1 1,0-1,0 0,0 0,-1 1,1-1,0 0,-1 0,1 0,-1 0,0 0,0 0,0 1,0-2,0 1,-1 2,-47 105,49-107,0 0,0 0,1-1,-1 1,1 0,-1 0,1-1,0 1,-1 0,1-1,0 1,0-1,0 1,1-1,-1 1,0-1,0 0,1 0,-1 1,1-1,-1 0,1 0,-1-1,1 1,0 0,-1 0,1-1,0 1,0-1,-1 0,1 1,0-1,0 0,0 0,-1 0,3 0,67-5,-17-14,-34 6</inkml:trace>
</inkml:ink>
</file>

<file path=ppt/ink/ink6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39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7,'10'-5,"7"3,7 2,3 2,-3 4,0 1,0 0,1-1,1-2,1-2,0-1,-4-5,-1-2,0 0,2 0,-4 7,-5 3</inkml:trace>
</inkml:ink>
</file>

<file path=ppt/ink/ink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0,'18'252,"5"-105,-15-101,-2 0,-2 1,-2-1,-2 0,-5 32,-3-50,8-28,0-1,0 1,0 0,0-1,0 1,0 0,0-1,0 1,0 0,0-1,0 1,0 0,0 0,-1-1,1 1,0 0,0-1,0 1,-1 0,1 0,0-1,0 1,-1 0,1 0,0 0,0 0,-1-1,1 1,0 0,-1 0,1 0,0 0,-1 0,1 0,0 0,0 0,-1 0,1 0,0 0,-1 0,1 0,0 0,-1 0,1 0,0 0,-1 0,1 0,0 0,-1 1,1-1,0 0,0 0,-1 0,1 1,0-1,0 0,-1 0,1 1,-3-20,0-1</inkml:trace>
</inkml:ink>
</file>

<file path=ppt/ink/ink6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3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1,'0'5,"4"1,8 0,5-1,5-2,4-1,2-1,1 0,0-1,0 0,0-1,0 1,0 0,0 0,-6 0</inkml:trace>
</inkml:ink>
</file>

<file path=ppt/ink/ink6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43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1087,'-10'43,"-2"19,-5-1,1-6,3-7,4-13</inkml:trace>
  <inkml:trace contextRef="#ctx0" brushRef="#br0" timeOffset="428.806">846 1087,'234'1,"-231"-1,-2-1,1 1,0-1,-1 1,1-1,0 1,0 0,-1-1,1 1,0 0,0 0,0 1,-1-1,1 0,0 0,0 1,-1-1,1 1,0 0,-1-1,1 1,0 0,-1 0,1 0,-1 0,0 0,1 1,-1-1,0 0,0 1,1-1,-1 0,0 1,-1 0,1-1,0 1,0-1,-1 1,1 0,-1 0,1-1,-1 1,0 0,1 0,-1 1,-9 9,0 0,0-1,-1 0,-1 0,1-1,-2 0,1-1,-6 2,13-7,-109 99,112-103,1 1,-1 0,0 0,1 0,-1-1,1 1,-1 0,1 0,0 0,-1 0,1 0,0 0,0 0,-1 0,1 0,0 0,0 0,0 0,0 0,0 0,0 0,1 0,-1 0,0 0,1 0,-1 0,0 0,1 0,-1 0,1 0,-1-1,1 1,0 0,-1 0,1 0,0-1,-1 1,1 0,0-1,0 1,0-1,0 1,-1-1,1 1,0-1,0 0,0 1,0-1,0 0,0 0,0 0,0 0,0 0,0 0,0 0,1 0,60 3,-39-7,0 0,0-1,-1-1,0-2,0 0,-1-1,0-1,-1-1,18-12,-24 12</inkml:trace>
  <inkml:trace contextRef="#ctx0" brushRef="#br0" timeOffset="-1638.16">0 777,'36'-46,"40"-95,70-6,-145 147,-1-1,0 1,1-1,-1 1,1-1,-1 1,1-1,-1 1,0 0,1-1,0 1,-1 0,1-1,-1 1,1 0,-1 0,1-1,0 1,-1 0,1 0,-1 0,1 0,0 0,-1 0,1 0,-1 0,1 0,0 0,-1 0,1 0,0 0,-1 1,1-1,-1 0,1 0,-1 1,1-1,-1 0,1 1,-1-1,1 0,-1 1,1-1,-1 1,1-1,-1 1,0-1,1 1,-1-1,0 1,1 0,-1-1,0 1,0-1,0 1,0 0,0-1,1 1,-1-1,0 1,0 0,0-1,-1 1,1 0,1 51,-2-42,-1 26,1-23,0 0,0-1,1 1,1 0,0-1,1 1,0-1,1 0,2 5,-5-15,1-1,-1 1,1 0,0-1,-1 1,1-1,0 1,0-1,0 1,0-1,0 1,1-1,-1 0,0 0,1 0,-1 1,1-2,-1 1,1 0,-1 0,1 0,0-1,-1 1,1 0,0-1,-1 0,1 1,0-1,0 0,0 0,-1 0,1 0,0 0,0-1,-1 1,1 0,0-1,0 0,0 1,54-46,122-210,-127 182,-50 74,-1 0,1 0,0 0,0 1,0-1,0 0,0 0,0 0,0 1,0-1,0 0,-1 1,1-1,0 1,0-1,0 1,-1-1,1 1,0 0,-1-1,1 1,-1 0,1 0,0-1,-1 1,1 0,-1 0,0 0,1 0,-1-1,0 1,0 0,1 0,-1 0,0 0,0 0,0 0,0 0,0 0,0 0,0 0,-1 0,1-1,0 1,0 0,-1 0,1 0,-1 0,1 0,0-1,-1 1,0 0,0 0,1 2,-3 317,3-319,0 1,0 0,0 0,0-1,0 1,1 0,-1-1,0 1,1 0,-1-1,1 1,0-1,0 1,-1-1,1 1,0-1,0 1,0-1,0 0,1 1,-1-1,0 0,1 0,-1 0,0 0,1 0,0 0,9 0</inkml:trace>
  <inkml:trace contextRef="#ctx0" brushRef="#br0" timeOffset="-1220.264">1016 268,'-30'195,"18"-145,10-44,0 0,0 1,0-1,1 0,0 1,0 0,0-1,1 1,0-1,1 1,-1 0,2 6,2-10,-1 1,1-1,0 1,0-1,0 0,0-1,0 1,1-1,-1 1,1-1,0-1,0 1,-1-1,1 0,0 0,0 0,0-1,0 1,0-1,1 0,-1-1,0 0,0 1,4-3,3 3,13-1</inkml:trace>
  <inkml:trace contextRef="#ctx0" brushRef="#br0" timeOffset="-736.432">1242 43,'1'-3,"0"1,0-1,0 1,0-1,1 1,-1 0,1 0,0 0,0 0,0 0,0 0,0 0,0 0,0 1,0-1,1 1,-1 0,1-1,-1 1,1 0,-1 1,1-1,0 0,-1 1,1-1,0 1,0 0,-1 0,1 0,0 0,-1 1,1-1,0 1,-1 0,1-1,0 1,-1 0,1 0,-1 1,0-1,1 1,-1-1,0 1,0 0,2 1,-2 2,0 1,-1-1,1 1,-1-1,0 1,-1 0,1 0,-1-1,0 1,0 0,-1 0,0-1,0 1,-1 3,-2 54,6-59,0-1,0 0,0 1,0-1,1 0,-1 0,1-1,0 1,0 0,0-1,0 0,0 1,0-1,1-1,-1 1,1 0,0-1,-1 0,1 0,0 0,0 0,-1 0,1-1,0 0,0 0,0 0,0 0,0-1,0 1,-1-1,1 0,2-1,48 5,-41 2</inkml:trace>
  <inkml:trace contextRef="#ctx0" brushRef="#br0" timeOffset="-267.218">225 917,'80'10,"1"-3,-1-4,1-4,-1-3,1-4,74-17,-86 14,189-18,-230 29,-5 1</inkml:trace>
  <inkml:trace contextRef="#ctx0" brushRef="#br0" timeOffset="944.895">1665 804,'34'-4,"30"-3,8 1,-7-3,-10-1,-14 1</inkml:trace>
  <inkml:trace contextRef="#ctx0" brushRef="#br0" timeOffset="1229.157">1806 607,'-5'48,"-1"20,0 4,1-5,2-10,1-10,0-12</inkml:trace>
  <inkml:trace contextRef="#ctx0" brushRef="#br0" timeOffset="3028.531">2257 804,'1'-19,"1"1,1-1,0 0,2 1,0 0,1 0,1 0,0 1,1 0,1 0,2 0,-1-1,-4 4,2 0,0 0,1 1,0 0,0 1,2 0,0 0,11-9,-22 21,1-1,0 1,-1 0,1-1,0 1,0 0,-1-1,1 1,0 0,0 0,-1 0,1 0,0 0,0 0,-1 0,1 0,0 0,0 0,-1 0,1 1,0-1,0 0,-1 0,1 1,0-1,-1 0,1 1,0-1,-1 1,1-1,-1 1,1-1,-1 1,1 0,-1-1,1 1,-1-1,1 1,-1 0,0 0,1-1,-1 1,0 0,0-1,0 1,1 0,-1 0,0-1,0 1,0 0,0 0,0 0,4 46,-4-43,-1 43,0-31,1 1,0-1,1 1,1 0,1-1,0 0,4 12,-6-26,-1 0,1-1,0 1,0 0,0 0,0 0,0 0,0-1,0 1,0 0,1-1,-1 1,1-1,-1 1,1-1,0 0,-1 0,1 0,0 0,0 0,0 0,0 0,0-1,0 1,0-1,0 1,0-1,0 0,0 0,0 0,0 0,0 0,0 0,0-1,0 1,0 0,2-2,64-43,-36 9,-3-1,-1-2,-2-1,1-6,41-79,-69 124,1 0,0 0,0 1,0-1,0 0,0 0,0 1,0-1,0 0,0 1,1-1,-1 0,0 0,0 1,1-1,-1 0,0 1,1-1,-1 0,0 1,1-1,-1 1,1-1,-1 1,1-1,0 1,-1-1,1 1,-1-1,1 1,0 0,-1-1,1 1,0 0,0 0,-1 0,1-1,0 1,0 0,-1 0,1 0,0 0,-1 0,1 0,0 0,0 1,-1-1,1 0,0 0,0 0,-1 1,1-1,0 0,-1 1,1-1,-1 1,1-1,0 1,-1-1,1 1,-1-1,1 1,-1-1,0 1,1 0,-1-1,0 1,1 0,4 161,-51 67,47-194,3-29</inkml:trace>
  <inkml:trace contextRef="#ctx0" brushRef="#br0" timeOffset="3433.818">3188 240,'9'17,"-4"-10,-1-1,0 1,-1 0,0 0,0 1,0-1,-1 0,0 1,0 0,-1-1,0 1,-1 0,1 0,-2-1,1 1,-1 0,0 1,-9 21,-2 0,0 0,-2-2,-2 1,-12 16,21-32,5-12,0 1,0 0,1 0,-1 0,1 0,0 0,-1 0,1 0,0 0,0 1,0-1,1 0,-1 1,0-1,1 0,0 1,-1-1,1 1,0-1,0 1,1-1,-1 1,0-1,1 0,-1 1,1-1,0 0,0 1,0-1,0 0,0 0,1 0,-1 0,1 0,-1 0,1 0,0 0,-1-1,1 1,0 0,1 0,8 0,0 0,1-1,-1 0,0-1,1 0,-1-1,0 0,0-1,0 0,0-1,0 0,8-4,-7 4,30-20,-29 9</inkml:trace>
  <inkml:trace contextRef="#ctx0" brushRef="#br0" timeOffset="3932.804">3499 14,'39'-1,"-29"-1,0 1,1 1,-1 0,0 0,0 1,1 0,-1 1,0 0,0 1,0 0,-1 0,4 2,-12-3,1 1,0-1,0 0,-1 1,0-1,1 1,-1-1,0 1,0 0,0-1,-1 1,1 0,-1 0,1 0,-1-1,0 1,0 0,0 0,-1 0,1 0,-1 0,1-1,-1 1,0 0,0-1,0 2,-3 20,4-20,0 1,1 0,0-1,0 1,0-1,1 1,0-1,0 0,0 1,0-1,0 0,1 0,0-1,-1 1,2 0,-1-1,0 0,1 0,-1 0,1 0,0 0,0-1,0 0,0 0,0 0,1 0,-1-1,1 1,-1-1,1 0,-1-1,1 1,0-1,-1 0,1 0,0 0,-1 0,1-1,-1 0,1 0,0 0,15-3</inkml:trace>
  <inkml:trace contextRef="#ctx0" brushRef="#br0" timeOffset="4562.779">2511 917,'31'0,"116"1,1-7,36-11,354-64,-478 72,-36 7</inkml:trace>
  <inkml:trace contextRef="#ctx0" brushRef="#br0" timeOffset="5488.111">3020 1002,'-82'131,"67"-110,12-17,-1 0,1 0,-1 0,1 1,0 0,1-1,-1 1,1 0,0 0,1 0,-1 1,1-1,0 0,-1 4,5-6,-1 0,1 0,0 0,0-1,0 1,0-1,0 0,1 0,-1 0,1 0,-1-1,1 1,0-1,-1 0,1 0,0-1,0 1,0-1,0 1,0-1,0 0,-1-1,1 1,0-1,0 0,3-1,198-47,-181 43</inkml:trace>
  <inkml:trace contextRef="#ctx0" brushRef="#br0" timeOffset="5801.545">3414 945,'-19'29,"-11"19,-1 6,1-6,5-6,1-6,6-4,1-3,3-1,-1-6,-2-1,1 0,-1 2,2 1,4 1,4 2,2-4</inkml:trace>
</inkml:ink>
</file>

<file path=ppt/ink/ink6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0,'73'11,"1"-5,-1-2,1-3,-1-4,44-8,108 3,-202 24,-24-3</inkml:trace>
</inkml:ink>
</file>

<file path=ppt/ink/ink6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5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1 255,'38'0,"37"0,15 0,-3 0,-11 0,-14 0,-13 0,-10-5,-6-2,-5 1,-1 1,-2 2,1 0,-5 2</inkml:trace>
  <inkml:trace contextRef="#ctx0" brushRef="#br0" timeOffset="285.247">57 424,'48'0,"25"0,6 0,-7 0,-10 0,-11-4,-5-3,-5 1,-5 1,-3 1,-3 2,-7-4,-7-1</inkml:trace>
  <inkml:trace contextRef="#ctx0" brushRef="#br0" timeOffset="704.999">424 1,'19'20,"1"-1,1-1,0-1,2 0,-1-2,2-1,0 0,1-2,0-1,1-1,25 6,-30-9,-11-4,0 0,0 0,-1 1,0 0,1 1,-1 0,-1 0,1 1,-1 0,0 0,2 3,-9-5,-1 0,0 0,0 0,0 0,0 0,0 0,-1 0,1 0,-1 0,0 0,-1 0,1 0,-1 0,1-1,-1 1,0-1,-1 1,1-1,0 0,-1 1,0-1,0-1,0 1,0 0,0-1,-1 1,1-1,-1 0,1 0,-2 0,3-1,-198 142,78-37,108-87</inkml:trace>
</inkml:ink>
</file>

<file path=ppt/ink/ink6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9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1,'34'0,"25"0,7 0,-2 0,-7 0,-10 0,-11 0</inkml:trace>
</inkml:ink>
</file>

<file path=ppt/ink/ink6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59,'43'0,"33"-5,14-6,-4-1,-11-4,-19 2</inkml:trace>
</inkml:ink>
</file>

<file path=ppt/ink/ink6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6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1,'5'14,"1"19,0 9,-1 2,-1-1,-7-9,-2-5,-1-2,1-1,1-1,2 1,0 0,-3 1,-1 1,0-5</inkml:trace>
  <inkml:trace contextRef="#ctx0" brushRef="#br0" timeOffset="583.665">1 479,'38'5,"47"-3,13-7,-1-3,-11 1,-16-4,-15 0,-12 2,-8 2,-11 3</inkml:trace>
  <inkml:trace contextRef="#ctx0" brushRef="#br0" timeOffset="2520.478">903 395,'-245'344,"347"-459,6 5,30-20,-137 129,-1 0,0 0,1 0,-1 0,1 1,-1-1,1 0,-1 0,1 1,0-1,-1 0,1 1,0-1,-1 1,1-1,0 1,0-1,0 1,-1-1,1 1,0 0,0 0,0-1,0 1,0 0,0 0,0 0,0 0,-1 0,1 0,0 0,0 0,0 0,0 1,0-1,0 0,0 0,0 1,-1-1,1 1,0-1,0 1,0-1,-1 1,1-1,0 1,-1 0,1-1,-1 1,1 0,-1 0,1 0,-1-1,1 1,-1 0,1 0,-1 0,0 0,0 0,0-1,1 1,-1 0,0 0,0 0,0 0,0 0,0 0,3 50,14 51,43 31,-57-116,-2-6</inkml:trace>
  <inkml:trace contextRef="#ctx0" brushRef="#br0" timeOffset="2800.859">791 649,'43'-5,"19"-6,4-1,-4 1,-9 2,-8 4,-11 1</inkml:trace>
</inkml:ink>
</file>

<file path=ppt/ink/ink6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1017,'38'-32,"151"-220,-24 102,-164 149,-1 0,1 0,-1 0,1-1,0 1,0 0,0 0,0 0,0 0,0 0,0 0,0 1,0-1,0 0,0 1,0-1,1 0,-1 1,0-1,0 1,1 0,-1-1,0 1,1 0,-1 0,0 0,1 0,-1 0,0 0,1 0,-1 0,0 1,1-1,-1 0,0 1,1-1,-1 1,0 0,0-1,0 1,0 0,0 0,1 0,-1 0,-1-1,1 1,0 1,0-1,0 0,0 0,-1 0,1 0,-1 0,1 1,-1-1,1 0,-1 1,0-1,1 0,-1 1,0-1,-12 133,-1-58,11-53,-1-10,2 0,0 0,0-1,1 1,1 0,0 0,1 0,0 0,1 2,-1-14,0 0,0 1,0-1,0 0,0-1,0 1,0 0,0-1,1 1,-1-1,0 1,0-1,0 0,1 0,-1 0,0 0,0 0,0-1,1 1,-1-1,0 1,0-1,0 0,0 0,0 0,0 0,0 0,0 0,-1-1,1 1,0-1,-1 1,1-1,-1 0,1 1,-1-1,0 0,1-1,-1 2,34-31,-1-2,-2-1,-1-1,-2-2,-1 0,-3-2,9-19,107-184,-119 215,-22 63,-39 156,35-8,-30-79,25-89</inkml:trace>
  <inkml:trace contextRef="#ctx0" brushRef="#br0" timeOffset="303.46">1327 368,'-62'99,"5"3,4 2,-8 31,60-132,-24 82,24-83,1 0,-1 1,1-1,0 0,0 1,0-1,0 0,0 1,1-1,-1 0,0 1,1-1,0 0,0 0,0 0,0 1,0-1,0 0,0 0,0 0,1-1,-1 1,1 0,0 0,-1-1,1 1,0-1,0 0,0 1,0-1,0 0,0 0,2 0,10 1,-1 0,1-1,-1-1,1-1,-1 0,1 0,-1-1,1-1,-1 0,0-1,0-1,-1 0,1 0,-1-1,0-1,3-2,10-5</inkml:trace>
  <inkml:trace contextRef="#ctx0" brushRef="#br0" timeOffset="722.855">1552 227,'2'-1,"99"-8,-98 9,-1-1,1 1,0 1,-1-1,1 0,-1 1,1-1,-1 1,1 0,-1 0,0 0,1 0,-1 0,0 0,0 1,0-1,0 1,0 0,0-1,0 1,0 0,-1 0,1 0,-1 0,1 0,-1 1,0-1,0 0,0 1,0-1,0 1,-1-1,1 1,-1-1,0 1,1 2,-2 2,-1-1,1 1,-1 0,0-1,-1 1,1-1,-1 0,-1 1,1-1,-1-1,0 1,0-1,-1 1,1-1,-5 3,-34 52,43-59,-1 0,0 0,1 0,0 1,-1-1,1 0,0 0,-1 1,1-1,0 0,0 1,0-1,0 0,0 0,1 1,-1-1,0 0,1 0,-1 1,0-1,1 0,-1 0,1 0,0 0,-1 0,1 0,0 0,0 0,0 0,0 0,0 0,0 0,0 0,0-1,0 1,0 0,0-1,0 1,0-1,1 1,-1-1,0 0,0 1,2-1,61 6,-60-6,115-3,-94 2</inkml:trace>
  <inkml:trace contextRef="#ctx0" brushRef="#br0" timeOffset="1151.889">2456 1,'-33'20,"2"1,0 2,2 1,0 1,2 1,1 2,1 1,2 1,0 0,2 2,2 1,1 0,1 2,2-1,2 2,1 0,1 1,2 0,2 0,2 1,1 0,0-17,2 1,0-1,2 1,0-1,1 0,1 1,2-1,0 0,1 0,1 0,0-1,2 0,0 0,2-1,0 0,4 4,-9-15,1-1,0-1,0 1,0-1,1 0,0 0,0-1,0 0,1 0,0-1,0 0,0 0,0 0,0-2,1 1,0-1,-1 0,1 0,0-1,0-1,0 1,7-2,2-5</inkml:trace>
  <inkml:trace contextRef="#ctx0" brushRef="#br0" timeOffset="2166.919">2823 170,'4'-9,"3"1,-1 7,-1 8,-2 9,-1 5,-1 5,0 2,-1 1,0 1,-1 0,1-1,0 0,0 0,0 0,4-6,3-6</inkml:trace>
  <inkml:trace contextRef="#ctx0" brushRef="#br0" timeOffset="2407.997">2540 566,'43'0,"34"0,8 0,0 0,-11 0,-12 0,-12 0,-10 0,-7 0,-4 0,-8 0</inkml:trace>
  <inkml:trace contextRef="#ctx0" brushRef="#br0" timeOffset="2756.685">2569 735,'-5'38,"-6"27,-2 8,2-4,3-9,2-15</inkml:trace>
  <inkml:trace contextRef="#ctx0" brushRef="#br0" timeOffset="3124.432">2766 763,'63'-1,"-33"-1,0 2,-1 1,1 1,0 2,18 4,-47-8,0 0,0 0,0 0,0 0,0 0,0 0,0 0,0 1,0-1,0 0,-1 0,1 1,0-1,0 1,0-1,0 1,0-1,-1 1,1 0,0-1,0 1,-1 0,1 0,-1-1,1 1,0 0,-1 0,0 0,1 0,-1 0,1-1,-1 1,0 0,0 0,0 0,1 0,-1 0,0 0,0 0,0 0,0 0,-1 0,1 0,0 0,0 0,-1 0,1 0,0 0,-1 0,1 0,-1-1,0 2,-40 37,40-38,-17 13,-2-1,1 2,0 0,2 2,0 0,0 0,-7 13,23-29,0 0,0 0,0 0,0 0,0 0,1 0,-1 1,0-1,0 0,1 1,-1-1,1 0,0 1,-1-1,1 0,0 1,0-1,0 1,0-1,0 0,0 1,0-1,0 1,0-1,1 0,-1 1,1-1,-1 0,1 1,-1-1,1 0,0 0,0 1,-1-1,1 0,0 0,0 0,0 0,0 0,1 0,-1-1,0 1,0 0,0 0,1-1,-1 1,0-1,1 1,-1-1,0 0,1 1,-1-1,1 0,-1 0,14 2,0-1,0-1,0 0,1-1,-1-1,-1 0,1-1,6-3,34-4,3-2,-38 4</inkml:trace>
</inkml:ink>
</file>

<file path=ppt/ink/ink6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05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0 707,'39'0,"21"0,1-5,-4-1,-9-1,-6 2,-11-3,-6 0,-7 0</inkml:trace>
  <inkml:trace contextRef="#ctx0" brushRef="#br0" timeOffset="278.05">226 537,'-9'39,"-4"17,1 3,2-2,8-7,3-7,3-11</inkml:trace>
  <inkml:trace contextRef="#ctx0" brushRef="#br0" timeOffset="2383.336">762 170,'30'-10,"-5"0,0 2,0 0,1 2,0 0,0 2,0 1,19 1,-43 2,0 0,1 0,-1 0,0 0,0 1,0-1,1 1,-1-1,0 1,0 0,0 0,0 0,0 0,0 0,0 0,-1 1,1-1,0 1,-1-1,1 1,-1-1,1 1,-1 0,0 0,0 0,0 0,0 0,0 0,0 0,0 0,-1 0,1 0,-1 0,1 1,-1-1,0 0,0 0,0 1,0-1,-1 0,1 0,0 0,-1 1,0-1,1 0,-1 0,0 0,0 0,0 0,0 0,-1 0,1-1,0 1,-1 0,1-1,-98 88,100-87,-1 0,1 0,0 0,-1-1,1 1,0 0,0 0,1-1,-1 1,0 0,0-1,1 0,-1 1,1-1,-1 0,1 1,-1-1,1 0,0 0,0 0,0-1,-1 1,1 0,0-1,0 1,0-1,0 0,0 1,0-1,0 0,1 0,0 1,1 0,92 36,-93-36,0 1,0 0,0-1,0 1,-1 0,1 1,-1-1,1 0,-1 1,0-1,0 1,0 0,0-1,0 1,-1 0,1 0,-1 1,0-1,0 0,0 0,0 0,-1 1,1-1,-1 0,0 1,0-1,0 1,-1 2,-3 1,-1 0,0-1,-1 1,0-1,0-1,0 1,0-1,-1 0,0 0,0-1,0 0,-1 0,1-1,-1 0,0 0,0-1,0 0,0 0,0-1,0 0,-1 0,-1-1,-16 3</inkml:trace>
  <inkml:trace contextRef="#ctx0" brushRef="#br0" timeOffset="2665.403">564 650,'48'10,"59"-7,21-3,3-3,-11-4,-21-3,-18 2,-18-3,-10 0,-9 3,-8 2,-4 2,-8 6,-9 4</inkml:trace>
  <inkml:trace contextRef="#ctx0" brushRef="#br0" timeOffset="2964.334">790 904,'0'39,"-4"17,-3 3,1-2,1-7,1-12</inkml:trace>
  <inkml:trace contextRef="#ctx0" brushRef="#br0" timeOffset="3363.202">988 961,'27'-1,"-17"0,1 0,-1 1,0-1,0 2,1 0,-1 0,0 1,0 0,0 0,0 1,-1 1,1 0,-1 0,0 1,6 3,-14-5,0 0,0 0,0 0,-1 0,1 0,-1 0,0 0,0 0,0 0,0 0,0 0,-1 0,1 0,-1 0,0 0,0 0,0 0,0 0,0 0,-1-1,1 1,-1 0,0-1,0 0,0 1,0-1,0 0,0 0,-1 0,1 0,-1 0,1-1,-1 1,0-1,1 1,-1-1,-1 0,-6 7,9-8,0 0,-1 1,1-1,0 0,0 1,-1-1,1 1,0 0,0-1,0 1,0 0,0 0,0-1,0 1,0 0,0 0,0 0,0 0,0 1,1-1,-1 0,0 0,1 0,-1 1,1-1,0 0,-1 0,1 1,0-1,0 0,-1 1,1-1,0 0,1 1,-1-1,0 0,0 1,0-1,1 0,-1 1,1-1,-1 0,1 0,-1 1,1-1,0 0,0 0,0 0,-1 0,1 0,0 0,0 0,0 0,0-1,1 1,-1 0,0 0,0-1,0 1,1-1,-1 1,0-1,0 0,1 1,0-1,16 3,0-1,0-1,1-1,-1 0,0-1,1-1,-1-1,0-1,7-2,-6-1</inkml:trace>
  <inkml:trace contextRef="#ctx0" brushRef="#br0" timeOffset="3747.793">1665 1,'24'33,"-1"0,-2 2,-1 0,-2 2,-2 0,-1 1,-2 0,-1 1,1 14,-5-24,-2 1,0 0,-2 0,-1 0,-2 1,-1-1,-1 1,-1-1,-2 0,-1 0,-2 0,-1-1,-1 0,-1 0,-1-1,-2 0,-1-1,-3 2,5-8,-2 1,-1-2,0 0,-1 0,-2-2,0 0,0-1,-2-1,0-1,-1 0,0-2,-14 6,11-9</inkml:trace>
</inkml:ink>
</file>

<file path=ppt/ink/ink6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10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0 598,'39'5,"26"2,8-1,-4-1,-9-2,-10 0,-14-2</inkml:trace>
  <inkml:trace contextRef="#ctx0" brushRef="#br0" timeOffset="265.001">29 824,'34'0,"25"-4,2-3</inkml:trace>
  <inkml:trace contextRef="#ctx0" brushRef="#br0" timeOffset="821.468">480 852,'425'-365,"-417"358,1-3,0 1,1 1,1 0,-1 0,1 1,0 1,1 0,-1 0,7-1,-17 6,0 1,1-1,-1 1,0 0,1-1,-1 1,0 0,1 0,-1 0,0 0,1 0,-1 0,0 0,1 0,-1 0,0 1,1-1,-1 1,0-1,1 1,-1-1,0 1,0 0,0 0,0-1,0 1,0 0,0 0,0 0,0 0,0 0,0 0,0 0,-1 1,1-1,0 0,-1 0,1 1,-1-1,0 0,1 1,-1-1,0 0,0 1,0-1,0 0,0 1,0-1,0 1,0-1,0 0,-1 1,-18 72,15-67,-1 1,1 0,1 0,-1 1,2-1,-1 1,1-1,0 1,1 0,0 0,0 0,1 0,0 0,1 0,0 0,0 0,1-1,0 1,0 0,1-1,0 1,1-1,0 0,4 5,-6-11,1 0,0 0,0-1,0 1,0-1,1 0,-1 0,0 0,0 0,1 0,-1-1,0 0,1 0,-1 0,1 0,-1 0,0 0,1-1,-1 0,0 0,0 0,0 0,1 0,-1 0,0-1,0 0,0 0,74-58,149-215,-170 218,-54 57,-1 0,0 0,1 0,-1 1,1-1,-1 1,0-1,0 1,1-1,-1 1,0 0,0 0,0 0,1-1,-1 1,0 0,0 0,-1 1,1-1,0 0,0 0,0 0,-1 1,1-1,-1 0,1 0,-1 1,1-1,-1 1,0-1,0 0,1 1,-1-1,0 1,0-1,0 0,-1 1,1-1,0 1,-1-1,1 0,0 1,-1-1,0 0,1 1,-1-1,-51 152,-7 43,57-172</inkml:trace>
  <inkml:trace contextRef="#ctx0" brushRef="#br0" timeOffset="1154.807">1919 260,'-194'381,"171"-314,23-65,0-1,0 1,0-1,0 1,0 0,1-1,-1 1,0-1,1 1,-1-1,1 1,-1-1,1 1,0-1,0 1,0-1,0 0,0 1,0-1,0 0,0 0,0 0,0 0,1 0,-1 0,0 0,1 0,-1-1,1 1,-1-1,1 1,-1-1,1 1,-1-1,1 0,0 1,-1-1,1 0,0 0,0-1,153-17,-47-2,-84 19</inkml:trace>
  <inkml:trace contextRef="#ctx0" brushRef="#br0" timeOffset="2019.256">254 852,'0'5,"0"-4,-4 4,-8 0,-5 0,-5-1,-4-2,-2 0,-1-1,10-6,12-2,7 1</inkml:trace>
  <inkml:trace contextRef="#ctx0" brushRef="#br0" timeOffset="3371.655">2230 34,'1'-2,"1"0,-1 0,1 0,-1 1,1-1,0 0,0 1,0-1,0 1,0 0,0 0,0 0,0 0,0 0,1 0,-1 1,0-1,1 1,-1-1,0 1,1 0,-1 0,0 0,3 0,-2 0,7-1,-1-1,0 0,0 0,-1 2,1-1,0 1,0 0,0 1,0 0,0 0,-1 1,1 0,0 0,-1 1,0 1,3 0,-10 0,0-1,0 0,-1 0,1 1,-1-1,0 0,0 0,0 1,0-1,-1 0,1 1,-1-1,0 0,0 0,0 0,0 0,0 0,-1 0,1 0,-1 0,0 0,0-1,0 1,0-1,-1 1,1-1,-1 0,1 0,-1 0,0 0,-2 0,-159 133,163-135,0 1,0-1,1 0,-1 1,0-1,0 1,1-1,-1 1,0-1,1 1,-1 0,0-1,1 1,-1 0,1-1,-1 1,1 0,-1-1,1 1,0 0,-1 0,1 0,0 0,0-1,0 1,0 0,-1 0,1 0,0 0,0 0,1-1,-1 1,0 0,0 0,0 0,0 0,1 0,-1-1,0 1,1 0,-1 0,1-1,-1 1,1 0,-1-1,1 1,0 0,-1-1,1 1,0-1,-1 1,1-1,0 1,0-1,-1 1,1-1,0 0,0 0,0 1,-1-1,1 0,1 0,58 5,-55-5,145-4,-125 4</inkml:trace>
  <inkml:trace contextRef="#ctx0" brushRef="#br0" timeOffset="3633.041">3190 63,'-168'142,"7"7,-12 27,164-166,-284 280,166-174,113-104</inkml:trace>
  <inkml:trace contextRef="#ctx0" brushRef="#br0" timeOffset="4205.045">2992 486,'243'-65,"-154"63,-87 2,0 0,0 1,0-1,0 1,0-1,0 1,-1-1,1 1,0 0,0 0,0 0,-1 0,1 0,-1 0,1 0,-1 1,1-1,-1 1,0-1,1 1,-1-1,0 1,0 0,0 0,0-1,-1 1,1 0,0 0,-1 0,1 0,-1 0,0 0,0 0,0 0,0 0,0 0,0 0,0 0,0 0,-1-1,0 2,-2 5,0-1,0 1,-1-1,-1 0,1 0,-1 0,0-1,-1 0,1 0,-1 0,-1 0,1-1,-1 0,0-1,0 1,0-1,-3 1,-59 47,68-51,0 0,0 0,0 0,0 0,0 0,0 0,0 0,0 0,0 1,0-1,1 0,-1 1,1-1,-1 0,1 1,-1-1,1 1,0-1,-1 1,1-1,0 0,0 1,0-1,0 1,1-1,-1 1,0-1,1 1,-1-1,0 0,1 1,0-1,-1 0,1 1,0-1,0 0,0 0,-1 0,1 1,1-1,-1 0,0 0,0-1,0 1,0 0,1 0,70 25,-60-22,-7-4,0 0,0 1,0 0,-1 0,1 0,0 1,-1-1,1 1,-1 0,0 1,0-1,0 1,0 0,0-1,0 2,-1-1,1 0,-1 1,0 0,0-1,0 1,-1 1,1-1,-1 0,0 0,0 1,-1-1,1 1,-1 0,0-1,0 1,-1 0,1 0,-1 0,0-1,0 1,-1 1,-3 3,0 0,0 0,-1-1,0 1,-1-1,1 0,-2 0,1-1,-1 0,0 0,-1-1,0 0,0 0,0 0,-6 2,-139 62,144-67,-114 28,119-31,-1 0,0 0,1 0,-1 0,1-1,-1 0,1 0,-1 0,1-1,0 1,0-1,0 0,0 0,0-1,0 1,0-1,0 0,1 0,0 0,0 0,0 0,0-1,0 0,0 1,1-1,0 0,-9-17</inkml:trace>
</inkml:ink>
</file>

<file path=ppt/ink/ink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0,'10'43,"21"169,-22-153,-3 0,-3 1,-4 56,0-42,27 58,-33-174,-9-44,14 60</inkml:trace>
</inkml:ink>
</file>

<file path=ppt/ink/ink6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54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4:00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19,'-8'42,"2"0,2 1,2-1,2 41,0-78,0-1,-1 0,1 0,1 1,-1-1,1 0,-1 0,1 0,0 1,1-1,-1 0,1 0,0-1,0 1,0 0,0 0,0-1,1 0,0 1,0-1,0 0,0 0,0-1,1 1,-1-1,1 1,-1-1,1 0,0 0,0-1,0 1,0-1,0 0,0 0,1 0,-1-1,0 1,0-1,1 0,-1 0,0-1,0 1,1-1,-1 0,3-1,2-5,0 1,-1-1,0-1,0 0,-1 0,0 0,0-1,-1 0,-1 0,1-1,-1 1,-1-1,0-1,0 1,-1 0,0-1,-1 0,0 1,-1-1,0 0,0 0,-2 0,1 0,-1 0,-1 1,0-1,0 0,-1 1,0-1,-1 1,-1 0,0-1,4 7,-2 1,1-1,0 0,-1 1,1-1,-1 1,0 0,0 0,0 0,-1 0,1 1,-1-1,1 1,-1 0,0 0,0 0,0 0,0 1,0 0,0 0,0 0,-1 0,1 1,0-1,0 1,-1 0,1 0,0 1,-1-1,1 1,0 0,-2 1,-16 9,1 0</inkml:trace>
  <inkml:trace contextRef="#ctx0" brushRef="#br0" timeOffset="428.825">388 47,'-5'16,"1"-1,1 1,0-1,1 1,1 0,1 0,0 0,1 0,0 0,2-1,0 1,0-1,4 8,-6-20,0 0,1 0,-1-1,1 1,-1-1,1 1,0-1,0 1,0-1,0 0,1 0,-1 0,1 0,-1-1,1 1,-1-1,1 1,0-1,0 0,0 0,0 0,0 0,0-1,0 1,0-1,0 0,0 0,0 0,0 0,0 0,0-1,0 1,0-1,0 0,0 0,0 0,0 0,-1 0,1-1,0 0,-1 1,3-3,15-7,-1-1,0-1,-1-1,0-1,-1-1,0 0,-2-1,2-3,41-40,-58 60,0-1,0 0,1 0,-1 1,1-1,-1 0,1 0,-1 1,1-1,-1 0,1 1,0-1,-1 1,1-1,0 1,-1-1,1 1,0-1,0 1,-1 0,1-1,0 1,0 0,0 0,0 0,-1 0,1-1,0 1,0 0,0 0,0 1,0-1,-1 0,1 0,0 0,0 1,0-1,-1 0,1 1,0-1,0 0,-1 1,1-1,0 1,-1-1,1 1,0 0,-1-1,1 1,-1 0,1-1,-1 1,1 0,-1 0,0-1,1 1,-1 0,0 0,1 0,-1-1,0 2,4 57,-4-53,12 77,-11-81,0 0,0 0,0 0,0 0,0 0,1 0,-1-1,1 1,-1 0,1-1,0 1,-1-1,1 0,0 1,0-1,0 0,0 0,0 0,0-1,0 1,0 0,1-1,-1 1,0-1,0 0,1 0,-1 0,0 0,0 0,1 0,-1 0,0-1,0 1,0-1,1 0,6-2,0-1,-1 0,1-1,-1 0,0 0,0-1,-1 0,0 0,0-1,0 0,-1 0,0 0,0-1,-1 0,0 0,0 0,-1-1,0 0,0 0,-1 0,0 0,-1 0,0-1,-1 1,0-1,0 1,-1-10,1-6</inkml:trace>
</inkml:ink>
</file>

<file path=ppt/ink/ink6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59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382 159,'-34'78,"-128"295,-4 1,147-313,29-68,0-2</inkml:trace>
  <inkml:trace contextRef="#ctx0" brushRef="#br0" timeOffset="534.8">269 328,'40'-42,"-39"42,0-1,0 0,-1 1,1-1,0 1,0-1,0 1,0-1,0 1,0 0,0-1,0 1,0 0,0 0,0 0,0 0,0-1,0 2,0-1,1 0,-1 0,0 0,0 0,0 1,0-1,0 0,0 1,0-1,-1 1,1-1,0 1,0 0,0-1,0 1,-1 0,1-1,0 1,0 0,-1 0,1 0,-1 0,1 0,-1 0,1 0,-1 0,0 0,1 0,-1 0,0 0,0 1,12 134,-7-97,3 0,1 0,1-1,2-1,2 0,2 0,8 12,-18-39,1 0,-1 0,2-1,-1 0,1-1,1 0,-1 0,1-1,1 0,9 6,-16-11,1 0,0 0,0-1,0 1,-1-1,1 0,1 0,-1 0,0 0,0-1,0 1,0-1,1 0,-1 0,0-1,0 0,0 1,0-1,0 0,0-1,0 1,0-1,0 0,-1 0,1 0,-1 0,1-1,-1 1,0-1,0 0,2-2,6-11,0-2,-1 1,-1-1,-1-1,0 1,-1-1,-2-1,0 1,0-1,-2 0,-1 0,1-18,-2 26,19-150,-8-1,-6-1,-2 111,2 36</inkml:trace>
</inkml:ink>
</file>

<file path=ppt/ink/ink6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4:08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1231,'35'-14,"-1"-2,0-1,-1-2,-1-1,-1-2,-1 0,-1-2,-1-2,3-5,-8 6,-2-1,-1 0,-1-2,-1-1,-2 0,10-24,-21 43,-2 0,1 0,-1 0,0 0,-1 0,-1 0,1-1,-2 1,1-1,-1 1,-1-1,0 1,-1 0,-1-9,2 18,1-1,-1 0,0 1,0-1,0 0,0 1,0-1,0 1,0 0,0-1,0 1,-1 0,1 0,0 0,-1 0,1 0,-1 0,0 0,1 0,-1 0,0 1,1-1,-1 1,0-1,1 1,-1 0,0 0,0 0,0-1,1 2,-1-1,0 0,0 0,0 1,1-1,-1 1,0-1,1 1,-2 0,-55 43,44-26,1 1,1 1,0 0,2 1,0 0,2 0,0 1,2 0,0 0,1 1,1 0,2-1,0 1,1 0,1 0,2 0,1 12,-2-29,-1 1,1-1,0 0,0 1,1-1,0 0,0 0,0 0,1 0,0 0,0 0,1-1,-1 1,1-1,0 0,1 0,-1-1,1 1,0-1,0 0,0 0,1-1,-1 1,1-1,0-1,0 1,0-1,0 0,3 1,8-1,1-1,-1 0,1-2,0 0,-1 0,1-2,-1 0,0-1,0-1,0 0,-1-2,1 0,-1 0,-1-2,0 0,0 0,10-10,4-5,-10 12,-2-2,0 0,0-1,-2 0,0-1,0-1,-2-1,0 0,-1 0,-1-1,3-8,-13 26,-1 0,1 0,0 1,-1-1,1 0,0 0,-1 0,1 0,-1 0,0 0,1 0,-1 0,0 0,0-1,1 1,-1 0,0 0,0 0,0 0,0 0,0 0,-1 0,1-1,0 1,0 0,-1 0,1 0,-1 0,1 0,-1 0,1 0,-1 0,0 1,1-1,-1 0,0 0,0 0,0 1,1-1,-1 0,0 1,0-1,0 1,0-1,0 1,0-1,0 1,0 0,-1-1,1 1,0 0,0 0,0 0,0 0,0 0,0 0,0 0,-1 0,1 0,0 1,0-1,0 0,0 1,0-1,-7 8,0-1,0 1,1 1,1-1,-1 1,1 0,1 1,-1 0,2-1,-1 2,1-1,1 0,0 1,1-1,-1 2,2-6,-1-1,1 0,0 1,0-1,0 1,1 0,0-1,0 1,0-1,1 1,0-1,0 1,0-1,1 1,0-1,0 0,0 0,1 0,-1 0,1 0,1 0,-1-1,0 0,1 1,0-1,0-1,0 1,1 0,-1-1,1 0,0 0,0-1,0 1,0-1,0 0,0 0,1-1,-1 1,1-1,-1 0,1-1,-1 0,1 1,3-2,12-5,0 0,0-2,0 0,-1-2,0 0,-1-1,0-1,-1-1,-1 0,0-1,0-1,-2-1,1 0,-2-1,6-10,27-24,-36 40,0 0,-1-1,0 0,-1-1,0 0,-1 0,-1-1,0 0,-1 0,-1-1,0 0,0 0,-2 0,0 0,-1 0,0-1,-1-6,-1 20,1-1,-1 1,0 0,0-1,0 1,-1 0,1 0,0-1,-1 1,1 0,-1 0,0 0,0 0,0-1,0 1,0 0,0 1,-1-1,1 0,-1 0,1 0,-1 1,0-1,1 1,-1 0,0-1,0 1,0 0,0 0,0 0,0 0,0 0,-1 1,1-1,0 1,0-1,-1 1,1 0,0 0,-1 0,1 0,0 0,0 1,-1-1,1 0,0 1,0 0,0 0,0 0,0 0,-1 0,2 0,-1 0,-1 1,-11 9,0 0,0 1,1 1,1 0,0 1,1 1,0-1,1 2,1-1,1 1,0 1,1-1,0 1,2 1,0-1,1 3,0-12,1 1,0 0,0 0,1 0,1 0,-1 0,1 1,1-1,0 1,0-1,1 0,0 1,1-1,0 0,0 0,1 0,0 0,0-1,1 1,1-1,-1 0,1 0,0 0,1 0,0-1,0 0,1-1,0 1,0-1,0 0,8 4,9-3,-2-3</inkml:trace>
  <inkml:trace contextRef="#ctx0" brushRef="#br0" timeOffset="510.881">1496 1090,'-162'200,"361"-481,-198 282,0 0,0 0,0 1,0-1,0 0,0 1,0-1,-1 0,1 1,0-1,-1 1,1-1,-1 1,0-1,1 1,-1-1,0 1,0-1,0 1,0 0,0-1,0 1,-1-1,1 1,0-1,-1 1,1-1,-1 1,0-1,1 0,-1 1,0-1,0 0,0 1,0-1,-1 1,-1 19,2 93,2-111,-1 0,1 0,0 0,0 0,0 0,0 0,1 0,-1 0,1 0,0-1,0 1,0-1,0 1,0-1,0 0,1 0,-1 0,1 0,-1 0,1 0,0-1,0 1,0-1,0 0,0 0,0 0,0 0,0 0,0-1,0 1,1-1,-1 0,2 0,2-3,1 1,0-1,-1-1,1 1,-1-1,0-1,0 1,-1-1,1 0,-1-1,0 0,0 0,-1 0,0 0,0-1,0 0,-1 0,0 0,-1-1,1 1,-1-1,-1 0,2-5,26-98,-33 92</inkml:trace>
  <inkml:trace contextRef="#ctx0" brushRef="#br0" timeOffset="858.891">2117 892,'29'0,"19"0,6-5,-1-1,-5 0,-6 1,-5 1,-9 2</inkml:trace>
  <inkml:trace contextRef="#ctx0" brushRef="#br0" timeOffset="1125.525">2174 1146,'43'-9,"19"-4,4 1,-9-3,-15 2</inkml:trace>
  <inkml:trace contextRef="#ctx0" brushRef="#br0" timeOffset="6698.015">4347 413,'2'1,"0"0,0 1,0-1,0 1,-1 0,1-1,-1 1,1 0,-1 0,0 0,0 0,0 0,0 0,0 0,0 1,0-1,-1 0,1 0,-1 1,0-1,1 0,-1 1,0-1,-1 0,1 1,0 0,3 27,-2 1,-1-1,-2 0,-1 0,-1 0,-1 0,-2-1,-1 0,-1 0,-3 3,-2 4,4-16,2 1,1-1,0 2,2-1,0 1,1 0,2 0,-1 9,3-29,1 1,-1-1,0 0,0 1,1-1,0 1,-1-1,1 0,0 1,0-1,0 0,0 0,1 0,-1 0,0 0,1 0,0 0,-1 0,1-1,0 1,0-1,0 1,0-1,0 0,0 1,0-1,1 0,-1-1,0 1,1 0,-1-1,0 1,1-1,-1 0,1 1,1-1,93-14,-84 11,13-2,47-21,-60 12</inkml:trace>
  <inkml:trace contextRef="#ctx0" brushRef="#br0" timeOffset="7267.206">4714 271,'7'0,"-2"-1,1 0,-1 1,0 0,0 0,1 0,-1 0,0 1,0 0,0 0,1 1,-1-1,-1 1,1 0,0 0,0 1,-1-1,1 1,-1 0,0 0,0 1,0-1,0 1,-1 0,1 0,-1 0,2 5,-3-3,-1 1,0-1,0 0,-1 1,0-1,0 0,-1 1,1-1,-1 0,-1 1,1-1,-1 0,0 0,-1 0,1 0,-1 0,0-1,-1 1,1-1,-1 0,-3 3,-33 83,40-88,-1 1,1-1,0 0,0 0,1 1,-1-1,1 0,-1 0,1 0,0 1,0-1,1 0,-1 0,1 0,-1-1,1 1,0 0,0-1,0 1,0-1,0 1,1-1,-1 0,1 0,0 0,-1 0,1-1,0 1,0-1,0 1,0-1,0 0,0-1,1 1,1 0,6 1,0 0,1-1,-1 0,0-1,1-1,-1 0,0 0,1-1,9-3,19-13,-26 6</inkml:trace>
  <inkml:trace contextRef="#ctx0" brushRef="#br0" timeOffset="5213.879">3698 413,'0'-1,"-1"1,1-1,-1 1,1 0,-1-1,1 1,-1 0,1 0,-1-1,1 1,-1 0,1 0,-1 0,1 0,-1 0,1 0,-1 0,0 0,1 0,-1 0,1 0,-1 0,1 0,-1 0,1 0,-1 0,1 1,-1-1,1 0,-1 0,1 1,-1-1,1 0,-1 1,1-1,-1 0,1 1,0-1,-1 1,1-1,0 1,-1-1,1 1,0-1,0 1,-1-1,1 1,0-1,0 1,0-1,0 1,0-1,0 1,0-1,0 1,0 0,0-1,0 1,0-1,0 1,-5 39,5-39,-2 50,3 1,2-1,2 0,4 7,3 236,-13-226,6-43,7-32,2-28,-6 18</inkml:trace>
  <inkml:trace contextRef="#ctx0" brushRef="#br0" timeOffset="5815.726">3924 581,'-7'15,"0"0,-2-1,0 0,0-1,-1 0,-1 0,0-1,0 0,-1-1,-1-1,0 0,-6 3,-32 29,50-41,-1 0,1-1,-1 1,1 0,0 0,-1 0,1 0,0 0,0 0,-1 0,1 1,0-1,0 0,0 1,1-1,-1 0,0 1,0-1,1 1,-1 0,1-1,-1 1,1-1,0 1,0 0,0-1,0 1,0 0,0-1,0 1,0-1,1 1,-1 0,0-1,1 1,0-1,-1 1,1-1,0 1,0-1,0 1,0-1,0 0,0 0,0 1,0-1,0 0,0 0,1 0,-1 0,1-1,0 2,61 13,-55-15,-1 1,1 0,-1 1,0-1,1 1,-1 1,0-1,-1 1,1 1,0-1,-1 1,0 0,1 0,-2 1,1 0,-1 0,4 4,74 131,-63-113,-16-40,-7-1</inkml:trace>
  <inkml:trace contextRef="#ctx0" brushRef="#br0" timeOffset="10999.497">3670 1400,'729'0,"-410"-30,-219 31,-116-1,-2 1</inkml:trace>
  <inkml:trace contextRef="#ctx0" brushRef="#br0" timeOffset="11945.044">3895 1625,'-151'360,"138"-335,99-210,14 45,-99 138,-1 1,1 0,-1-1,0 1,1 0,-1-1,1 1,0 0,-1-1,1 1,0 0,0 0,0 0,0 0,0 0,0 0,0 0,0 0,0 0,0 0,1 1,-1-1,0 0,0 1,1-1,-1 1,0 0,1-1,-1 1,1 0,-1 0,0 0,1 0,-1 0,1 0,-1 0,1 0,-1 1,0-1,1 0,-1 1,0-1,1 1,-1 0,0-1,0 1,1 0,5 14,-1 1,0 0,-1 0,-1 0,-1 0,0 1,-1-1,0 1,-2 0,0 8,3 34,-4-57,1-1,0 1,0-1,-1 1,1-1,0 1,0-1,1 1,-1-1,0 0,0 1,1-1,-1 1,1-1,-1 0,1 1,0-1,-1 0,1 1,0-1,0 0,0 0,0 0,0 0,0 0,0 0,0 0,1 0,-1 0,0-1,0 1,1 0,-1-1,1 1,-1-1,0 1,1-1,-1 0,1 0,-1 0,1 1,-1-1,1-1,-1 1,1 0,-1 0,0 0,2-1,6-7,1 0,-2-1,1 0,-1 0,0-1,-1 1,0-2,-1 1,0-1,3-10,12-15,-15 25,15-26,2 0,1 2,2 0,2 2,2-1,-30 35,0-1,0 1,0-1,0 1,0-1,0 1,1-1,-1 1,0-1,0 1,0-1,1 1,-1-1,0 1,1-1,-1 1,0-1,1 0,-1 1,1-1,-1 0,0 1,1-1,-1 0,1 1,-1-1,1 0,-1 0,1 0,-1 0,1 1,-1-1,1 0,-1 0,1 0,-1 0,1 0,0 0,-1 0,1 0,-1 0,1-1,-1 1,1 0,-1 0,1 0,-1-1,1 1,-1 0,1 0,-1-1,0 1,1 0,-1-1,1 1,-1-1,0 1,1-1,-1 1,0 0,0-1,1 1,-1-1,0 1,0-1,0 1,0-1,1 1,-1-1,-5 41,-5 15,3 0,3 1,2 0,3 26,-1-68,0 10</inkml:trace>
  <inkml:trace contextRef="#ctx0" brushRef="#br0" timeOffset="12349.341">4573 1654,'-82'217,"40"-63,41-152,0 1,1-1,0 0,-1 1,1-1,0 0,0 1,0-1,0 0,1 1,-1-1,0 0,1 1,0-1,0 0,-1 0,1 1,1-1,-1 0,0 0,0 0,1 0,-1-1,1 1,0 0,-1 0,1-1,0 0,0 1,0-1,0 0,0 0,0 0,1 0,-1 0,0 0,0-1,1 1,-1-1,0 1,1-1,-1 0,0 0,1 0,-1 0,1-1,0 1,142-39,-120 34</inkml:trace>
  <inkml:trace contextRef="#ctx0" brushRef="#br0" timeOffset="12885.239">4826 1625,'4'-3,"0"1,1-1,-1 1,0-1,1 1,-1 0,1 1,-1-1,1 1,0 0,0 0,0 1,0-1,0 1,-1 0,1 0,0 1,0-1,0 1,0 0,-1 1,1-1,0 1,-1 0,1 0,-4 0,0 1,0-1,0 0,0 0,-1 1,1-1,-1 1,1-1,-1 1,0-1,0 0,0 1,-1-1,1 1,0-1,-1 1,0-1,1 0,-1 1,0-1,0 0,0 0,-1 0,1 0,0 0,-1 0,0 0,1 0,-1 0,0-1,0 1,0-1,0 1,0-1,-1 1,-9 12,11-13,0 0,0 0,-1 0,1 0,1 1,-1-1,0 0,0 1,0-1,1 0,-1 1,1-1,-1 1,1-1,-1 1,1-1,0 1,0-1,0 1,0-1,0 1,0 0,0-1,1 1,-1-1,0 1,1-1,-1 1,1-1,0 0,-1 1,1-1,0 0,0 1,0-1,0 0,0 0,0 0,0 0,0 0,1 0,-1 0,0 0,1 0,-1-1,0 1,1 0,-1-1,1 1,-1-1,1 0,-1 1,1-1,-1 0,1 0,-1 0,2 0,10 2,0-1,0-1,1 0,-1 0,0-1,0-1,0 0,0-1,0 0,0-1,-1-1,11-4,-2-2</inkml:trace>
  <inkml:trace contextRef="#ctx0" brushRef="#br0" timeOffset="24582.186">4799 1372,'167'-11,"-112"2,1 3,0 3,52 3,-97 0,187-27,111 25,-166-24,14 25,-145 1</inkml:trace>
  <inkml:trace contextRef="#ctx0" brushRef="#br0" timeOffset="25222.104">5448 1512,'-34'24,"-114"168,-43 34,88-67,87-125,18-33</inkml:trace>
  <inkml:trace contextRef="#ctx0" brushRef="#br0" timeOffset="25819.674">5504 1682,'73'-18,"-30"6,96-14,-137 26,1 0,-1 0,1 1,-1-1,0 1,1 0,-1 0,0 0,1 0,-1 0,0 0,0 1,0-1,0 1,0-1,-1 1,1 0,0-1,-1 1,1 0,-1 0,0 0,1 1,-1-1,0 0,0 0,-1 1,1-1,0 0,-1 1,0-1,1 1,-1-1,0 1,0-1,0 0,0 1,-1-1,1 1,-1-1,0 0,1 1,-1-1,0 0,0 0,0 1,-1-1,1 0,-1 0,1 0,-1 0,1-1,-1 1,0 0,0-1,0 1,-1 0,-113 110,115-111,0 0,0 0,1 0,-1 0,0 0,1 0,-1 1,1-1,-1 0,1 0,0 0,0 1,0-1,-1 0,1 1,0-1,0 0,1 0,-1 1,0-1,0 0,1 1,-1-1,1 0,-1 0,1 0,-1 0,1 1,0-1,-1 0,1 0,0 0,0 0,0 0,0-1,0 1,0 0,0 0,0-1,0 1,0 0,0-1,1 1,57 21,-49-20,100 52,-107-51,1 0,-1 0,0 0,0 0,0 1,-1-1,1 1,-1-1,0 1,0 0,0 0,0 0,-1 0,0 0,1 1,-1-1,-1 0,1 1,-1-1,0 0,0 1,0-1,0 0,-1 1,0-1,0 3,-1-1,-1 1,1-1,-1 0,0 0,-1 0,0 0,0 0,0-1,0 0,-1 0,0 0,0 0,0-1,0 0,-1 0,0 0,1-1,-2 0,1 0,0 0,0-1,-1 0,0 0,1-1,-3 1,-15 2,-1-1,0-1,0-2,0 0,1-1,-10-3,30 4,0-1,0 1,0-1,-1 0,1 0,0-1,0 1,0-1,1 0,-1 0,0 0,1-1,-1 1,1-1,0 0,0 0,-1-1,-8-14</inkml:trace>
  <inkml:trace contextRef="#ctx0" brushRef="#br0" timeOffset="27737.799">2823 214,'17'-25,"1"1,0 0,2 2,1 0,0 1,2 1,18-12,-39 30,0 0,-1 0,1 0,0 0,0 1,0-1,1 1,-1-1,0 1,0 0,1 0,-1 0,1 0,-1 0,1 1,0-1,-1 1,1-1,-1 1,1 0,0 0,-1 0,1 0,-1 1,1-1,0 1,-1 0,1 0,-1-1,1 2,-1-1,0 0,1 0,-1 1,0-1,0 1,0 0,0-1,0 1,-1 0,1 0,0 1,-1-1,0 0,1 0,-1 1,0-1,0 1,3 156,-7-94,0 764,-22-409,-7 223,33-474,-18-193,14 5,2 0,0-1,1 1,0-1,2 1,0 0,2-1,0 1,4-10,-2 2,39-229,-1-93,-1-1,40-170,-73 477,2-10,2 0,2 1,19-39,-28 76,1 0,0 0,1 1,1 0,0 0,1 1,1 1,0 0,0 0,1 1,1 1,-1 0,2 1,3-2,9-2,-1 2,2 0,-1 2,2 1,-1 1,1 2,-1 1,1 1,1 1,14 2,708 2,-356 25,390-27,-530-28,-254 29,1 0,0 0,-1 0,1 0,-1 0,1 1,-1-1,1 1,-1-1,0 1,0 0,0 0,0 0,0 0,0 0,-1 1,1-1,-1 0,1 1,-1-1,0 1,0 0,0-1,0 1,-1 0,1-1,-1 1,1 0,-1 0,0 0,0-1,0 1,-1 0,1 0,-1 0,1-1,-1 1,0 0,0-1,0 1,-1-1,1 1,0-1,-1 1,0-1,0 8,-56 217,73-164,-4-50</inkml:trace>
</inkml:ink>
</file>

<file path=ppt/ink/ink6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4:47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1347,'34'-5,"20"-1,6 0,-2 1,-7 1,-6 2,-7 1,-5 0,-3 1,-2 1,-1-1,0 0,0 0,0 0,-4-4,-7 2,-5 3</inkml:trace>
  <inkml:trace contextRef="#ctx0" brushRef="#br0" timeOffset="315.71">85 1601,'33'-5,"21"-1,7 0,-4 1,-5 1,-8 2,-6 1,-4 0,-4 1,-2 0,-6-4,-2-2,-4 0</inkml:trace>
  <inkml:trace contextRef="#ctx0" brushRef="#br0" timeOffset="2436.903">1524 867,'1'-3,"0"-1,1 0,0 1,0-1,0 1,0-1,1 1,-1 0,1 0,0 0,-1 1,1-1,1 1,-1-1,0 1,1 0,-1 0,3-1,-1 0,16-9,1 0,0 2,1 1,0 0,1 2,0 0,0 2,21-2,-42 6,0 0,1 0,-1 0,0 0,1 1,-1-1,1 1,-1 0,1 0,-1 0,0 1,1-1,-1 1,1 0,-1 0,0 0,0 0,0 1,0-1,0 1,0 0,0 0,0 0,0 0,-1 0,1 1,-1-1,0 1,0 0,0-1,0 1,0 0,0 0,-1 1,1-1,-1 0,0 0,0 0,0 1,-1-1,1 1,-1-1,0 1,0-1,0 2,-5 12,-1-1,-1 0,0-1,-1 0,-1 0,-1 0,0-1,0-1,-1 1,-3 1,-34 45,47-59,0 0,-1 1,1-1,0 1,0 0,1-1,-1 1,0 0,0-1,1 1,-1 0,1 0,0 0,0-1,-1 1,1 0,0 0,0 0,1 0,-1-1,0 1,1 0,-1 0,1 0,-1-1,1 1,0 0,0-1,-1 1,1 0,1-1,-1 1,0-1,0 0,0 1,1-1,-1 0,1 0,-1 0,1 0,-1 0,1 0,0 0,0 0,86 28,-77-26,45 8,81 31,-136-41,1 0,0 0,-1 0,0 0,1 0,-1 1,1-1,-1 0,0 1,0-1,0 1,0-1,0 1,0 0,-1-1,1 1,0 0,-1 0,1 0,-1-1,0 1,1 0,-1 0,0 0,0 0,0-1,-1 1,1 0,0 0,-1 0,1 0,-1-1,1 1,-1 0,0-1,0 1,0 0,0-1,0 1,0-1,0 1,-1-1,-59 62,46-52,-1-1,-1 0,1-1,-2-1,1 0,-1-1,0-1,-1-1,0-1,1 0,-12 0,4-2</inkml:trace>
  <inkml:trace contextRef="#ctx0" brushRef="#br0" timeOffset="2799.918">2568 614,'-21'30,"2"2,1 0,2 1,1 1,2 1,1 0,1 0,-2 24,9 39,5-86,-1 1,1-1,-2 0,0 1,0-1,-1 0,-1 0,0 0,-1 0,-4 10,1-8,-1 1,0-1,-1-1,0 0,-1 0,-1-1,0 0,-1 0,-5 3,-8-7,21-13</inkml:trace>
  <inkml:trace contextRef="#ctx0" brushRef="#br0" timeOffset="3171.948">2737 811,'-268'208,"225"-166,44-40,0-1,0 0,0 0,0 0,0 0,0 0,0 0,0 0,1-1,-1 1,0 0,1 0,-1-1,0 1,1-1,-1 0,1 1,-1-1,1 0,-1 0,1 0,-1 0,1 0,-1 0,1 0,-1 0,0-1,1 1,-1-1,1 1,0 0,7 0,-3-2,0 1,0-1,0 2,0-1,0 1,0 0,0 0,0 0,0 1,0 0,0 0,0 1,0-1,0 1,-1 1,1-1,-1 1,1 0,-1 0,0 1,0-1,-1 1,1 0,-1 0,0 1,0 0,0-1,0 1,-1 0,0 1,2 3,3 16,-7-19,0 0,0 0,1 0,0 0,0-1,0 1,0 0,1-1,0 0,1 0,-1 0,1 0,0 0,0-1,0 1,1-1,-1 0,1-1,0 1,0-1,0 0,1 0,2 1,17 1,-1-2</inkml:trace>
  <inkml:trace contextRef="#ctx0" brushRef="#br0" timeOffset="3834.498">1665 1545,'29'4,"38"-2,22-2,6-1,1-6,-7-1,-3 1,-7-3,-8 0,-6 1,-4 3,-8 2,-8 2,-7 1,-5 1,-4 0,-6 1</inkml:trace>
  <inkml:trace contextRef="#ctx0" brushRef="#br0" timeOffset="4951.469">2060 1714,'-190'414,"162"-371,31-63,125-144,69-44,-197 207,1 0,0-1,-1 1,1 0,0 0,0 0,0 0,0-1,0 1,0 0,0 1,0-1,0 0,1 0,-1 0,0 1,1-1,-1 1,0-1,1 1,-1-1,1 1,-1 0,0 0,1-1,-1 1,1 0,-1 1,1-1,-1 0,1 0,-1 1,0-1,1 0,-1 1,0-1,1 1,-1 0,0-1,0 1,1 0,-1 0,0 0,0 0,0 0,0 0,0 0,0 1,5 122,-9-83,3-31,4 59,-3-67,-1-1,0 0,1 1,-1-1,1 0,0 1,-1-1,1 0,0 0,0 0,-1 0,1 0,0 1,0-2,0 1,0 0,1 0,-1 0,0 0,0-1,0 1,1-1,-1 1,0-1,1 1,-1-1,0 0,1 1,-1-1,1 0,-1 0,0 0,1 0,-1 0,0-1,1 1,-1 0,1-1,-1 1,0 0,0-1,1 0,-1 1,0-1,0 0,22-11,-1-1,0-2,-2 0,0-1,0-1,-1 0,-2-2,16-20,-10 11,2 0,0 2,2 0,1 2,1 1,1 2,2 0,-32 20,0 1,1-1,-1 0,1 1,-1-1,1 1,0 0,-1-1,1 1,-1-1,1 1,0 0,-1-1,1 1,0 0,0 0,-1 0,1 0,0-1,-1 1,1 0,0 0,0 0,-1 0,1 1,0-1,-1 0,1 0,0 0,0 0,-1 1,1-1,-1 0,1 1,0-1,-1 1,1-1,-1 0,1 1,-1-1,1 1,-1 0,1-1,-1 1,1-1,-1 1,0 0,1-1,-1 1,0 0,0-1,1 1,-1 0,0-1,0 1,0 0,0 0,0-1,0 1,0 0,0 0,-10 44,-38 54,37-80,0 1,1 0,2 0,0 1,1 0,1 1,1 0,0 5,4-25,1-1,0 1,0 0,0 0,0 0,0 0,0 0,0 0,1-1,-1 1,1 0,-1 0,1 0,0-1,-1 1,1 0,0-1,0 1,0-1,1 1,-1-1,0 1,1-1,-1 0,0 0,1 0,0 0,-1 0,1 0,-1 0,1 0,0 0,0-1,0 1,-1-1,1 1,0-1,0 0,0 0,1 0,13-3</inkml:trace>
  <inkml:trace contextRef="#ctx0" brushRef="#br0" timeOffset="6221.001">479 161,'63'-35,"0"3,3 3,0 2,5 3,-69 22,1 0,0 1,0-1,-1 1,1 0,0 0,0 0,0 0,1 1,-1-1,0 1,0 0,0-1,0 2,0-1,1 0,-1 1,0-1,0 1,0 0,0 0,0 0,0 0,-1 1,1-1,0 1,0-1,-1 1,1 0,-1 0,0 0,0 1,0-1,0 1,0-1,0 1,0-1,0 3,-7 146,-81 497,96-215,4-152,15 166,-36-387,7-59,0 0,0 1,0-1,0 0,-1 0,1 1,0-1,-1 0,1 0,-1 0,1 0,-1 1,0-1,1 0,-1 0,0 0,0 0,0 0,0-1,0 1,0 0,0 0,0 0,0-1,0 1,0-1,0 1,0-1,-1 1,1-1,0 0,0 1,-1-1,1 0,0 0,0 0,-1 0,1 0,0 0,-1-1,1 1,-1 0,-2-4,1 0,-1 0,1 0,0-1,0 1,0-1,1 0,-1 1,1-1,0 0,1 0,-1-1,1 1,0 0,1 0,-1-1,1 1,0 0,0-1,0 1,1 0,0-1,0 1,0 0,1 0,0 0,0-1,-1-1,136-592,-94 427,8 2,7 2,7 2,-49 134,1 1,1 0,2 1,1 1,1 1,2 1,0 1,2 1,1 1,14-9,-11 15,0 2,1 1,1 1,0 2,1 1,0 1,1 2,0 2,0 1,1 1,334-25,205-33,-421 34,-119 23,-1 1,0 1,1 2,0 1,2 2,24 0,-58-3,-1 1,1 0,-1 0,1 0,-1 1,1-1,-1 0,1 1,-1-1,1 0,-1 1,0 0,1-1,-1 1,0 0,1 0,-1 0,0 0,0 0,0 0,0 0,0 0,0 0,0 0,0 0,0 1,-1-1,1 0,0 1,-1-1,1 1,-1-1,0 1,1-1,-1 1,0-1,0 1,0-1,0 1,0-1,0 1,0-1,-1 1,1-1,-1 0,1 1,-1-1,1 1,-1-1,0 0,1 1,-1-1,0 0,-48 152,26-61,17-53,9-25</inkml:trace>
</inkml:ink>
</file>

<file path=ppt/ink/ink6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5:03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627 537,'2'-1,"0"1,0-1,0 0,0 0,-1 0,1 0,0 0,0-1,-1 1,1 0,-1-1,1 1,-1-1,0 0,1 0,-1 1,0-1,0 0,0 0,0 0,-1 0,1 0,0 0,-1 0,0 0,1 0,-1 0,0 0,0 0,0-1,0 1,0 0,-1 0,1 0,-1 0,1 0,-1 0,0 0,0 0,0 0,0 0,0 1,0-1,0 0,-1 1,1-1,-1 0,1 1,-1 0,1-1,-1 1,0 0,0 0,0 0,0 0,1 0,-3 0,-11-4,-1 0,1 2,-1 0,0 0,0 1,0 1,0 1,0 1,-1 0,1 1,0 0,1 1,-1 1,-1 1,-9 1,1-1,0 1,0 1,1 1,0 1,1 1,0 2,1 0,0 1,-1 3,20-14,1 1,-1-1,0 1,1 0,0 0,0 0,0 0,0 1,0-1,1 0,-1 1,1-1,0 1,0 0,0-1,1 1,-1 0,1-1,0 1,0 0,0 0,0-1,1 1,0 0,-1-1,1 1,1 0,-1-1,0 1,1-1,0 0,0 1,0-1,0 0,0 0,1 0,-1-1,1 1,0-1,0 1,0-1,0 0,0 0,0 0,1 0,-1-1,0 1,1-1,0 0,-1 0,4 0,10 4,0-1,1-1,0 0,-1-2,1 0,0-1,0 0,9-3,66 2,-92 0,-1 1,1-1,0 1,0 0,0-1,-1 1,1 0,0 0,0-1,0 1,0 0,-1 0,1 0,0 0,0 0,0 0,0 0,0 1,-1-1,1 0,0 0,0 1,0-1,0 0,-1 1,1-1,0 1,-1-1,1 1,0-1,-1 1,1-1,0 1,-1 0,1-1,-1 1,1 0,-1 0,0-1,1 1,-1 0,0 0,1 0,-1-1,0 1,0 0,0 0,0 0,0 0,0 0,0-1,0 1,0 0,0 0,0 0,0 0,-1 0,1-1,0 1,-1 0,1 0,-1-1,1 1,-1 0,1 0,-1-1,1 1,-1-1,0 1,0 0,-162 96,145-85,-14 7,1 2,0 0,2 3,1 0,1 1,-6 9,-22 65,54-96,-1 0,2 1,-1 0,0-1,1 1,-1-1,1 1,0 0,1-1,-1 1,0-1,1 1,0-1,0 1,0-1,0 1,1-1,-1 0,1 1,0-1,0 0,0 0,0-1,0 1,1 0,-1-1,1 1,0-1,2 2,9 2,0 0,1-1,-1 0,1-1,0-1,0 0,0-1,0-1,1 0,-1-1,0-1,1 0,0-2,23 2,-16 1,-16 1,0 0,0-1,0 1,0-1,0-1,0 1,0-1,-1 0,1-1,0 0,-1 0,1 0,-1-1,1 0,-1 0,0 0,0-1,-1 0,1 0,-1-1,0 0,0 1,0-2,2-2,3-12</inkml:trace>
  <inkml:trace contextRef="#ctx0" brushRef="#br0" timeOffset="412.914">373 0,'1'145,"-6"-1,-7 1,-24 106,-22-14,34-157,4 1,3 1,4 0,3 1,3 33,9 76,-6-169,-2-4</inkml:trace>
  <inkml:trace contextRef="#ctx0" brushRef="#br0" timeOffset="5780.027">994 1101,'253'103,"-244"-101,1-1,0 0,0 0,0-1,0 0,0-1,0 0,0 0,-1-1,1-1,-1 0,1 0,-1 0,0-1,0-1,0 0,-1 0,0 0,8-7,11-10,-1-1,-1-2,-1 0,-2-1,1-2,196-299,-168 262,-49 65,0 0,0 1,-1-1,1 0,0 1,0 0,-1-1,1 1,0 0,-1 0,1-1,-1 1,1 1,-1-1,0 0,1 0,-1 0,0 1,0-1,0 1,0-1,0 1,0-1,0 1,0-1,-1 1,1 0,0-1,-1 1,0 0,1 0,-1 0,0-1,0 1,0 0,0 0,0 0,-1 0,4 8,2 14,0 1,-2 0,-1 0,-1 0,-1 0,-1 0,-1 0,-1-1,-2 1,0-1,-2 1,-7 18,11-27,0 0,-1 0,-1 0,0 0,-1-1,-1 0,0 0,-1-1,-1 0,0 0,0-1,-2 0,0-1,0 0,-1-1,0 0,-1-1,-1 0,1-1,-1 0,-1-1,0-1,0-1,0 0,-5 1,14-5,-1-1,0 0,0 0,0-1,0 0,0 0,0 0,1-1,-1 0,0 0,0-1,1 0,-1 0,1 0,-1-1,1 0,0 0,0-1,0 0,1 0,-1 0,1-1,0 1,0-1,1-1,-1 1,1-1,0 1,1-1,-1 0,1 0,0-1,1 1,-1-3,15-78,0 62</inkml:trace>
  <inkml:trace contextRef="#ctx0" brushRef="#br0" timeOffset="6684.002">2150 763,'4'2,"-1"0,1 1,-1-1,1 1,-1 0,0 0,0 0,0 1,-1-1,1 0,-1 1,0 0,0 0,0-1,0 1,-1 0,1 0,-1 1,0-1,0 0,-1 0,1 1,-1-1,0 0,0 0,-1 1,1 1,-28 115,27-119,-5 18,0 1,2 0,0 0,2 0,0 0,1 0,1 1,2 8,-2-28,0 0,0-1,0 1,0 0,0 0,1 0,-1-1,0 1,1 0,0-1,-1 1,1 0,0-1,0 1,0-1,0 1,0-1,0 1,0-1,0 0,1 0,-1 1,0-1,1 0,-1 0,1 0,0-1,-1 1,1 0,0-1,-1 1,1-1,0 1,0-1,-1 0,1 1,0-1,0 0,-1 0,1-1,0 1,0 0,0-1,-1 1,1-1,0 1,-1-1,1 0,-1 1,1-1,0 0,0-1,22-15,0-1,-1-2,-1 0,-1-1,0-2,-2 0,7-12,-16 23,178-202,-130 169,-56 44,-1 0,0 0,1 0,-1 1,1-1,-1 0,1 1,-1-1,1 1,0 0,-1-1,1 1,0 0,-1 0,1 0,0 0,-1 0,1 1,0-1,-1 0,1 1,-1-1,1 1,-1 0,1-1,-1 1,1 0,-1 0,0 0,1 0,-1 0,0 0,0 0,0 1,0-1,0 0,0 1,0-1,0 0,0 1,0 1,1 5,-1 1,0-1,0 1,-1 0,0-1,-1 1,0 0,0-1,-1 1,0-1,0 1,-4 6,2 3,-10 24,10-33,1 0,0 0,0 0,1 1,0-1,0 1,1-1,1 1,-1-1,2 1,-1 0,2 4,-2-13,0 0,0 0,1 0,-1 0,0 1,1-1,-1 0,1 0,0 0,-1 0,1 0,-1 0,1 0,0-1,0 1,0 0,0 0,0 0,-1-1,1 1,0 0,0-1,1 1,-1-1,0 0,0 1,0-1,0 0,0 1,0-1,1 0,-1 0,0 0,0 0,0 0,0 0,1 0,-1-1,0 1,0 0,0-1,0 1,0-1,0 1,0-1,0 1,0-1,1 0,43-40,35-60,-20 35,55-45,-114 110,-1 0,1 0,-1 0,1 1,0-1,0 0,-1 1,1-1,0 0,0 1,0-1,-1 1,1 0,0-1,0 1,0 0,0-1,0 1,0 0,0 0,0 0,0 0,0 0,0 0,0 0,0 0,0 0,0 0,0 1,0-1,0 0,0 1,0-1,-1 0,1 1,0-1,0 1,0 0,-1-1,1 1,0 0,0-1,-1 1,1 0,-1 0,1 0,-1-1,1 1,-1 0,1 0,-1 0,0 0,1 0,-1 0,0 0,0 0,0 0,0 0,-3 60,-20 143,29-174,0-24</inkml:trace>
  <inkml:trace contextRef="#ctx0" brushRef="#br0" timeOffset="8982.592">3561 791,'-1'-1,"0"0,-1 0,1 0,0 0,-1 0,1 1,-1-1,1 0,-1 1,1 0,-1-1,0 1,1 0,-1 0,0-1,1 1,-1 1,1-1,-1 0,0 0,1 0,-1 1,1-1,-1 1,1 0,-1-1,1 1,-1 0,1 0,0 0,-1 0,1 0,0 0,0 0,0 0,0 0,0 1,0-1,-1 1,0-1,-13 7,0 1,0 0,1 1,1 0,-1 1,2 0,0 2,0-1,1 1,1 1,0 0,0 0,2 1,-4 9,11-20,0 0,0 0,1 0,-1 0,1 0,0 0,1 0,-1 0,1 0,-1 0,1 0,0-1,1 1,-1 0,1 0,-1-1,1 1,0-1,1 1,-1-1,1 0,-1 0,1 0,0 0,0 0,0-1,0 1,1-1,-1 0,3 1,5 3,1 0,-1-1,1-1,0 0,0 0,0-1,1-1,-1 0,6 0,164-4,-138-15,-32 4</inkml:trace>
  <inkml:trace contextRef="#ctx0" brushRef="#br0" timeOffset="9434.789">3957 960,'233'3,"-219"-5,-1 0,1-1,-1 0,1-1,-1-1,0 0,-1 0,1-2,5-3,-15 8,1 0,0 0,-1-1,1 0,-1 1,0-1,0-1,0 1,0 0,0-1,-1 1,1-1,-1 0,0 0,0 0,-1 0,1 0,-1 0,0 0,0 0,0-1,-1 1,1 0,-1-1,0 1,-1 0,1-1,-1 1,1 0,-1-1,-1-1,0 2,0 0,0 0,-1 0,1 1,-1-1,0 0,0 1,0 0,0 0,0 0,-1 0,0 0,1 1,-1 0,0 0,0 0,0 0,-1 0,1 1,0 0,0 0,-1 0,1 0,-1 1,-110 1,97 3,0 0,1 1,0 1,0 1,1 0,0 1,0 1,1 0,0 1,0 1,2 1,-1-1,1 2,1 0,0 1,1 0,0 0,1 1,1 1,1 0,0 0,-4 11,11-21,-1-1,1 1,0-1,1 1,-1 0,1-1,0 1,1 0,-1 0,1-1,0 1,0-1,1 1,0-1,0 1,0-1,1 0,-1 0,1 0,0 0,1-1,-1 1,1-1,0 0,0 0,0 0,1 0,2 1,7 5,2 0,-1-1,1-1,1 0,-1-1,1-1,1 0,9 1,16 1,0-2,1-1,0-2,0-3,0-1,0-2,0-2,-1-2,0-2,0-1,-1-3,28-12,-28 7,-7 0</inkml:trace>
  <inkml:trace contextRef="#ctx0" brushRef="#br0" timeOffset="9981.615">2066 283,'0'0</inkml:trace>
</inkml:ink>
</file>

<file path=ppt/ink/ink6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5:19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0,'38'0,"23"0,5 0,-3 0,-8 0,-9 0,-6 0,-11 0</inkml:trace>
</inkml:ink>
</file>

<file path=ppt/ink/ink6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5:19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46,'39'0,"36"-9,10-9,-9-1</inkml:trace>
</inkml:ink>
</file>

<file path=ppt/ink/ink6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5:22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1 534,'70'-26,"-2"-3,0-3,-2-2,-2-4,-1-3,55-46,-107 78,0 0,0-1,-1 0,-1 0,1-1,-2-1,0 0,0 0,-1 0,0-1,-1 0,-1 0,2-8,-6 18,0 1,-1-1,1 0,-1 1,0-1,0 0,0 1,-1-1,1 0,0 1,-1-1,0 0,0 1,1-1,-2 1,1-1,0 1,0-1,-1 1,1 0,-1 0,0 0,0 0,0 0,0 0,0 0,0 1,0-1,0 1,-1-1,1 1,-1 0,1 0,-1 0,1 0,-1 0,1 1,-1-1,0 1,0 0,1 0,-1 0,0 0,1 0,-1 0,0 1,1-1,-1 1,0 0,1 0,-1 0,1 0,-1 0,0 1,-19 10,1 1,0 0,1 2,0 0,1 1,1 1,1 1,0 0,2 1,0 1,1 0,0 1,1 4,9-22,1 1,0 0,0 0,1 1,-1-1,1 1,0-1,0 1,0 0,1 0,0-1,0 1,0 0,0 0,1 0,0 1,0-1,0 0,1 0,-1 0,1 0,0 0,1-1,-1 1,1 0,0 0,0-1,1 1,-1-1,1 0,0 0,0 0,0 0,1 0,-1-1,1 1,1-1,5 2,0 0,0-1,0 0,1-1,-1 0,1-1,0 0,0 0,0-1,0-1,-1 0,1-1,0 1,0-2,0 0,5-2,12-3,0-2,0-1,-1-1,0-1,15-10,-23 12,0-1,-1 0,-1-1,0-1,0-1,-1 0,-1-1,0-1,-2 0,1-1,-2 0,0-1,0-3,-10 16,26-66,-28 69,0 1,1-1,-1 0,0 0,0 0,0 0,0 1,-1-1,1 0,0 0,-1 1,1-1,-1 0,0 0,1 1,-1-1,0 1,0-1,0 1,0-1,-1 1,1-1,0 1,0 0,-1 0,1 0,-1 0,1 0,-1 0,1 0,-1 0,0 0,1 1,-1-1,0 1,0-1,0 1,1 0,-2 0,-4 0,1 1,-1 0,1 0,-1 0,1 1,0 0,0 1,-1-1,1 1,1 0,-1 1,1-1,-1 1,1 0,0 1,0-1,-2 4,-5 2,0-1,0 0,1 1,0 1,1 0,0 0,0 1,1 0,1 1,0 0,1 0,0 1,1 0,1 0,0 0,1 1,0-1,0 13,4-23,0 1,0-1,1 1,0-1,0 1,0-1,0 0,1 1,0-1,0 0,0 0,0 0,0 0,1-1,0 1,0-1,0 1,0-1,0 0,1 0,-1-1,1 1,0-1,0 1,0-1,0 0,0-1,0 1,1-1,-1 0,1 1,8 0,-1 1,0-1,1-1,-1 0,1-1,-1 0,1-1,-1-1,1 0,10-3,6-4,-1-1,0-2,-1-1,0-1,-1-1,-1-1,0-2,9-8,-23 18,0-1,0 0,0-1,-1 0,-1 0,1-1,-2 0,0-1,0 0,-1 0,0-1,-1 1,-1-1,0-1,-1 1,0-1,-1 0,0 0,-2 0,1-5,-2 16,-1 0,0 1,0-1,1 1,-2-1,1 1,0-1,0 1,-1 0,1-1,-1 1,0 0,1 0,-1 0,0 0,0 1,0-1,-1 0,1 1,0 0,-1-1,1 1,-1 0,1 0,-1 0,1 1,-1-1,0 1,1-1,-1 1,0 0,1 0,-1 0,0 0,1 1,-1-1,0 1,1-1,-1 1,1 0,-1 0,1 0,-1 1,1-1,0 0,-1 1,1-1,0 1,0 0,0 0,0 0,1 0,-1 1,-16 12,1 2,1 0,1 1,1 0,0 1,1 1,-6 13,-2 1,8-15</inkml:trace>
  <inkml:trace contextRef="#ctx0" brushRef="#br0" timeOffset="681.615">1271 450,'39'-31,"-26"16,74-53,-85 69,0-1,0 1,0 0,0 0,0 0,0 0,-1 0,1 0,0 0,0 0,-1 1,1-1,-1 1,0-1,1 1,-1 0,0-1,0 1,0 0,0 0,0 0,0 0,-1 0,1 0,0 0,-1 0,0 0,1 0,-1 0,0 0,0 0,0 0,-1 1,1-1,0 0,-1 0,0 0,0 1,2 9,-2-8,1 0,-1 0,1 0,0 0,0 0,1 0,-1-1,1 1,0 0,0 0,0 0,1-1,-1 1,1-1,0 1,0-1,0 1,0-1,0 0,1 0,0 0,-1-1,1 1,0 0,0-1,1 0,-1 0,0 0,1 0,-1 0,1-1,0 0,-1 1,1-1,0-1,0 1,0-1,0 1,0-1,0 0,-1 0,1-1,0 1,0-1,0 0,2-1,7-7,0-2,-1 1,-1-1,0-1,-1 0,0-1,0 0,-2-1,0 1,0-2,-1 1,-1-1,0 0,3-15,6-26,-11 32</inkml:trace>
</inkml:ink>
</file>

<file path=ppt/ink/ink6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5:20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29 113,'193'6,"-190"-6,-1 1,1-1,-1 1,0 0,1 0,-1 0,0 0,0 0,0 0,0 1,0-1,0 1,0-1,0 1,0 0,-1 0,1 0,-1 0,1 0,-1 0,0 0,0 0,0 1,0-1,0 0,0 1,-1-1,1 0,-1 1,0-1,0 1,0-1,0 1,0-1,0 1,0-1,-1 1,0-1,1 0,-1 1,0-1,0 0,0 0,0 1,-1-1,1 0,0 0,-1 0,0 0,1-1,-1 1,0 0,0-1,0 1,-1 0,-38 36,-36 49,76-85,1 1,-1-1,0 0,1 1,-1-1,1 1,0-1,0 1,0-1,0 1,0-1,0 1,1-1,-1 1,1-1,0 0,-1 1,1-1,0 0,1 1,-1-1,0 0,1 0,-1 0,1 0,-1 0,1-1,0 1,0 0,0-1,0 1,0-1,0 0,1 1,-1-1,1 0,89 25,-80-26,1 0,-1-2,1 1,-1-1,0-1,0-1,0 1,0-2,0 1,-1-2,0 0,0 0,-1-1,1 0,-2-1,3-1,5-7</inkml:trace>
  <inkml:trace contextRef="#ctx0" brushRef="#br0" timeOffset="250.307">819 28,'-19'38,"-11"23,-6 5,4-3,12-13,14-14,8-14</inkml:trace>
  <inkml:trace contextRef="#ctx0" brushRef="#br0" timeOffset="501.162">1016 0,'-14'38,"-10"23,-1 5,5-3,9-13,12-15,6-13</inkml:trace>
  <inkml:trace contextRef="#ctx0" brushRef="#br0" timeOffset="734.274">565 57,'32'-11,"0"2,0 1,1 2,0 1,0 2,1 1,-1 1,1 2,9 2,-33 0,0 0,0 1,-1-1,1 2,-1 0,0 0,0 0,0 1,-1 0,0 1,4 4,58 38,-61-46,0 0,0 0,1-1,-1 0,0-1,1 0,0-1,-1 0,1 0,-1-1,1 0,-1-1,0 1,0-2,1 0,6-3,4 0</inkml:trace>
  <inkml:trace contextRef="#ctx0" brushRef="#br0" timeOffset="1050.734">1 621,'43'0,"43"-5,22-1,1-1,-3-2,-10-1,-12 2,-10-3,-8 0,-7 3,-2 2,-2-2,-6-1,-11 3</inkml:trace>
</inkml:ink>
</file>

<file path=ppt/ink/ink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1 173,'22'-19,"2"1,0 1,1 1,1 1,1 2,0 1,0 0,1 2,0 2,2 0,-4 1,1 1,0 1,1 2,-1 1,0 1,1 1,4 1,-23 2,1 0,-1 1,0 0,0 1,0 0,-1 0,0 1,0 0,0 0,-1 1,1 0,-2 0,1 0,-1 1,0 0,-1 1,0-1,0 1,-1 0,0 0,0 1,-1-1,0 1,-1-1,0 1,-1 0,0 0,0 0,-1 4,-2-2,1-1,-2-1,1 1,-1 0,-1-1,0 1,-1-1,0 0,0 0,-1-1,0 0,-1 0,0 0,0-1,-1 0,0 0,0-1,-1 0,0 0,-1-1,1 0,-1-1,0 0,-10 3,-38 22,58-27,0-1,1 0,-1 0,1 0,0 0,0 0,-1 0,1-1,0 1,1 0,-1 0,0-1,0 1,1 0,-1-1,1 0,0 1,-1-1,1 0,0 0,0 1,-1-2,1 1,0 0,2 1,-1 0,186 104,-40-27,-121-63,-17-15</inkml:trace>
</inkml:ink>
</file>

<file path=ppt/ink/ink6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5:17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43,'-34'40,"-26"40,4 3,-27 57,75-124,0-1,2 1,0 0,0 1,2-1,0 1,-1 10,5-21,-1 0,1 0,0 0,0 0,1 0,0 0,0 0,0 0,1 0,0 0,0-1,0 1,1-1,0 1,0-1,0 0,1 0,0 0,-1-1,2 1,-1-1,0 0,1 0,0 0,-1 0,1 0,0-1,1 1,-1-1,0-1,1 1,-1-1,1 0,0 0,0 0,0-1,0 0,0 0,0 0,0-1,0 0,1-1,-1 1,0-1,0 0,0 0,0-1,-1 0,1 0,0 0,-1-1,1 0,-1 0,0 0,0-1,0 1,2-3,42-89,-42 79</inkml:trace>
  <inkml:trace contextRef="#ctx0" brushRef="#br0" timeOffset="450.429">1 100,'12'-11,"2"0,0 1,0 1,0 1,1-1,0 2,1 0,0 1,0 1,0 0,1 2,-1-1,1 2,5 0,-16 3,1 1,-1 0,1 1,-1-1,0 1,1 0,-1 1,-1-1,1 1,-1 0,1 1,-1-1,0 1,-1 0,1 0,-1 1,0-1,0 1,-1 1,62 58,-53-59,0 0,1-1,-1-1,1 0,0 0,0-2,1 1,-1-2,0 0,1 0,-1-1,1-1,-1-1,0 1,1-2,-1 0,0-1,0 0,-1 0,0-2,4-2,-2 1,-8 1</inkml:trace>
  <inkml:trace contextRef="#ctx0" brushRef="#br0" timeOffset="2115.021">876 551,'-48'109,"36"-87,-1 0,-1 0,-1-1,-1-1,0-1,-2 0,-16 13,70-93,37-45,-60 84,-10 15,0 0,1 0,0 0,1 1,0-1,0 1,0 1,0-1,1 1,0-1,0 2,1-1,5-2,-8 7,0 1,0 0,0 0,0 0,0 1,0-1,0 1,-1 0,1 0,-1 1,1-1,-1 1,0-1,0 1,0 0,0 0,0 1,-1-1,1 0,-1 1,0 0,0-1,0 1,-1 0,1 0,-1 0,0 0,0 0,0 2,-1-5,14 43,25 46,-37-88,-1 0,1 0,0 0,0-1,0 1,1-1,-1 1,0-1,0 0,1 0,-1 0,1 0,-1-1,1 1,-1-1,1 1,-1-1,1 0,0 0,-1 0,1 0,-1 0,1-1,-1 1,1-1,-1 0,1 0,-1 1,1-2,-1 1,0 0,0 0,1-1,-1 1,1-3,8-2,0-2,-1 0,-1 0,1-1,-1 0,-1 0,0-1,0 0,-1-1,0 1,0-2,-2 1,1 0,-1-1,-1 0,2-8,-1-6</inkml:trace>
</inkml:ink>
</file>

<file path=ppt/ink/ink6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5:28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28,'-1'0,"-1"-1,1 1,0-1,0 1,-1 0,1 0,0 0,-1 0,1 0,0 0,-1 0,1 0,0 1,-1-1,1 0,0 1,0-1,-1 1,1-1,0 1,0 0,0-1,0 1,0 0,0 0,0 0,0 0,0 0,0 0,0 0,1 0,-1 0,0 0,1 1,-1-1,1 0,-1 0,1 1,0 0,-14 54,36 125,-5 45,-6-90,-5 0,-7 8,1-130,-1 0,0 0,-1 0,-1 0,0 0,-1 0,-1-1,0 1,-2 2,-13-2,8-14</inkml:trace>
  <inkml:trace contextRef="#ctx0" brushRef="#br0" timeOffset="271.335">0 678,'43'-10,"29"-8,7 0,-6-3,-10 3,-11 4,-9 4,-13 0,-6 1,-2 2,-5-3,-1 1,2-3,3-4,-3-5,-3 2</inkml:trace>
  <inkml:trace contextRef="#ctx0" brushRef="#br0" timeOffset="673.959">762 0,'-20'249,"11"102,37-76,-16-203,-12-70,1-1,-1 1,1-1,0 1,-1-1,1 0,0 1,0-1,0 0,0 1,0-1,0 0,1 0,-1 0,0 0,0 0,1 0,-1-1,1 1,-1 0,1-1,-1 1,1-1,-1 1,1-1,-1 0,1 0,0 1,-1-1,1 0,-1 0,1-1,0 1,-1 0,1-1,-1 1,1 0,-1-1,1 0,-1 1,1-1,-1 0,117-89,-85 60,107-92,-139 121,0 0,1 0,-1 0,0 0,1 0,-1 0,0 0,1 0,-1 0,1 1,0-1,-1 0,1 1,-1 0,1-1,0 1,-1 0,1 0,0 0,-1 0,1 0,0 0,-1 0,1 1,0-1,-1 1,1-1,-1 1,1-1,-1 1,1 0,-1 0,1 0,-1 0,0 0,1 0,-1 0,0 0,0 1,0-1,0 0,0 1,0-1,0 1,0-1,-1 1,1-1,-1 1,1-1,-1 1,1 0,-1-1,0 1,0 0,0-1,0 1,0 1,6 136,-6-137,1-1,0 1,-1 0,1 0,0-1,0 1,0-1,0 1,0-1,0 1,1-1,-1 1,0-1,1 0,-1 0,1 0,-1 0,1 0,0 0,-1 0,1-1,0 1,0 0,-1-1,1 1,0-1,0 0,0 0,1 0,12-2</inkml:trace>
  <inkml:trace contextRef="#ctx0" brushRef="#br0" timeOffset="1073.325">1439 931,'15'0,"0"-2,0 0,-1-1,1 0,-1-1,1-1,-1 0,0-1,-1 0,0-1,0-1,0 0,-1-1,0 0,-1-1,0 0,1-2,-10 9,0 1,-1-1,1 0,-1 0,1 0,-1 0,0 0,0 0,0 0,-1 0,1 0,-1-1,0 1,0 0,0 0,0 0,0-1,-1 1,1 0,-1 0,0 0,0 0,0 0,-1 0,1 0,0 0,-1 0,0 1,0-1,0 0,0 1,0 0,0-1,-1 1,1 0,-1 0,0 1,1-1,-1 0,0 1,0 0,0-1,0 1,0 0,0 1,0-1,-1 1,1-1,0 1,0 0,-1 0,-1 0,-7 3,0 1,0-1,1 2,-1-1,1 2,0 0,1 0,-1 0,1 2,1-1,-1 1,1 1,1-1,0 1,0 1,0 0,1 0,1 0,0 1,0 0,1 0,-3 11,-36 97,44-115,-1 0,0 0,1 0,0 1,0-1,0 0,1 0,-1 0,1 0,0 0,0 0,1 0,-1 0,1 0,-1 0,1-1,0 1,1-1,-1 1,1-1,-1 0,1 0,0 0,0 0,1-1,-1 1,0-1,1 0,0 0,5 4,1-1,-1 0,1-1,1 0,-1-1,0 0,1 0,0-1,-1-1,1 0,0 0,0-1,0 0,0-1,0 0,-1-1,1 0,2-2,11-8</inkml:trace>
  <inkml:trace contextRef="#ctx0" brushRef="#br0" timeOffset="1503.591">1777 1129,'208'-272,"-198"273,-12 29,0-1,3-24,1 0,0-1,1 0,-1 1,1-1,0 0,0 0,0-1,0 1,0-1,1 1,0-1,0 0,0 0,0-1,0 1,1-1,-1 0,1 0,-1 0,1-1,0 0,-1 0,1 0,0 0,0-1,0 1,0-1,0-1,0 1,-1-1,1 0,0 0,0 0,-1 0,1-1,0 0,-1 0,0 0,1-1,-1 1,2-3,5-1,81-49,-89 53,0-1,0 0,0 1,0-1,0 0,-1 0,1-1,-1 1,0 0,1-1,-2 0,1 1,0-1,-1 0,0 0,0 0,0 0,0 0,-1 0,1 0,-1 0,0 0,0-2,-5-10</inkml:trace>
</inkml:ink>
</file>

<file path=ppt/ink/ink6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5:33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55,'14'0,"20"0,8-4,3-3,-3 1,-3 2,-3 0,-4-3,-1-1,-2 2,-1 1,-6 1</inkml:trace>
</inkml:ink>
</file>

<file path=ppt/ink/ink6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5:33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45,'48'-10,"20"-2,4-1,-10 4</inkml:trace>
</inkml:ink>
</file>

<file path=ppt/ink/ink6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5:31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423 139,'-117'218,"108"-201,1 1,0-1,2 2,0-1,1 1,1 0,0 0,2 0,0 0,1 5,0-17,0-1,1 0,-1 0,1 1,0-1,1 0,0 0,0 0,0 1,0-1,1 0,0-1,1 1,-1 0,1 0,0-1,1 0,-1 0,1 0,0 0,0 0,0-1,1 1,0-1,0 0,0-1,0 1,0-1,1 0,-1-1,6 3,3-3,1 0,-1-1,1 0,0-1,-1 0,1-2,-1 0,6-1,5-4</inkml:trace>
  <inkml:trace contextRef="#ctx0" brushRef="#br0" timeOffset="517.039">1 252,'12'-32,"3"0,0 1,2 1,1 0,11-12,-28 39,1 0,0-1,-1 1,1 0,1 0,-1 0,0 0,1 0,-1 0,1 1,0 0,0-1,0 1,0 0,0 0,1 0,-1 1,1-1,-1 1,1 0,-1 0,1 0,0 0,-1 1,1 0,0-1,-1 1,1 0,0 1,0-1,-1 1,1 0,0 0,-1 0,1 0,-1 0,1 1,-1 0,2 1,51 52,-46-43,2 0,-1 0,1-1,1-1,0 0,1-1,-1 0,2-1,-1 0,1-1,5 1,-7-5,1 0,0-1,0 0,-1-1,1-1,0 0,0-1,0-1,0 0,-1 0,1-2,4-1,5 0,-3 0</inkml:trace>
  <inkml:trace contextRef="#ctx0" brushRef="#br0" timeOffset="1221.149">762 647,'-10'36,"-2"0,-2-1,-1-1,-1-1,-2 0,-1-1,-12 13,12-3,49-59,95-121,1-37,-131 207,3-21,2 1,-1 0,1-1,1 1,0 0,1-1,0 1,0-1,1 1,5 9,-7-17,1-1,-1 1,1 0,0-1,0 0,0 1,1-1,-1 0,1 0,0 0,0-1,0 1,0-1,0 1,1-1,-1 0,1 0,-1-1,1 1,-1-1,1 0,0 1,0-2,0 1,0 0,0-1,0 0,0 0,0 0,0 0,0-1,-1 1,4-2,2-2,0 0,-1 0,1-1,-1 0,0-1,0 0,-1 0,0-1,0 0,0 0,-1-1,0 1,0-1,-1-1,0 1,-1-1,4-8,-5 12,0-1,-1 0,0 0,0 0,0 0,-1 0,0 0,0-1,0 1,-1 0,0-1,0 1,-1 0,1-1,-1 1,-1 0,0-3,-4-9</inkml:trace>
</inkml:ink>
</file>

<file path=ppt/ink/ink6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5:36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1 836,'9'-9,"0"1,0 0,1 0,0 1,0 0,1 1,0 0,0 1,1 0,-1 1,1 0,0 1,0 0,8-1,27-5,-38 6,0 0,1 0,0 1,-1 0,1 1,0 0,0 1,0 0,0 0,0 1,-1 1,1-1,0 1,-1 1,1 0,-1 1,2 0,-9-2,1-1,-1 1,0 0,0 0,0 0,0 0,0 0,-1 0,1 0,-1 1,1-1,-1 0,0 1,0 0,0-1,0 1,0-1,-1 1,1 0,-1 0,1-1,-1 1,0 0,0 0,-1 0,1-1,-1 1,1 0,-1-1,0 1,0 0,0-1,0 1,0-1,-1 1,0 1,-66 81,68-85,-144 143,143-142,0 0,0 1,0-1,1 1,-1-1,0 1,1-1,-1 1,1 0,0-1,-1 1,1 0,0-1,0 1,0 0,0-1,0 1,0 0,1-1,-1 1,1 0,-1-1,1 1,-1-1,1 1,0-1,0 1,0-1,0 1,0-1,0 0,0 0,0 1,1-1,-1 0,0 0,1 0,-1-1,1 1,-1 0,1 0,-1-1,1 1,-1-1,2 1,78 21,-78-22,20 5,-15-3,-1 0,0-1,1 0,-1 0,1 0,0-1,-1-1,1 1,-1-1,1 0,-1-1,1 1,1-2,11-7</inkml:trace>
  <inkml:trace contextRef="#ctx0" brushRef="#br0" timeOffset="248.852">875 752,'-14'38,"-10"23,0 5,3-3,5-8,6-9,9-11,5-18,2-10</inkml:trace>
  <inkml:trace contextRef="#ctx0" brushRef="#br0" timeOffset="451.256">1074 752,'-24'48,"-8"20,1 4,2-5,5-10,7-10,11-7,7-12</inkml:trace>
  <inkml:trace contextRef="#ctx0" brushRef="#br0" timeOffset="855.186">565 865,'34'-27,"1"2,0 2,2 0,1 3,1 1,0 2,2 2,-39 14,0-1,0 1,0 1,1-1,-1 0,0 1,1-1,-1 1,0-1,1 1,-1 0,1 0,-1 0,1 0,-1 1,0-1,1 1,-1-1,0 1,0 0,1 0,-1 0,0 0,0 0,0 1,0-1,0 1,0-1,0 1,-1 0,1-1,-1 1,1 0,-1 0,0 0,1 0,-1 0,0 1,0-1,-1 0,1 0,0 1,-1-1,1 1,-1 0,2 7,-2-5,0 1,0-1,1 0,0 0,0 0,0 0,1 0,-1 0,1 0,0-1,1 1,-1 0,1-1,0 0,0 0,0 0,1 0,-1 0,1-1,0 1,0-1,0 0,1 0,-1 0,1-1,3 2,8-3,0-1,-1 0,1-1,0-1,-1 0,1-1,-1-1,0 0,0-2,0 1,-1-2,0 0,0 0,8-7,-16 11,12-6</inkml:trace>
  <inkml:trace contextRef="#ctx0" brushRef="#br0" timeOffset="3335.31">1722 555,'-74'176,"54"-145,48-92,-2 18,2 1,2 1,2 2,2 1,23-20,-8 26,-48 31,0 1,1 0,-1-1,0 1,0 0,0 0,1 0,-1 0,0 0,0 0,1 0,-1 0,0 1,0-1,0 0,1 1,-1-1,0 1,0-1,0 1,0-1,0 1,0 0,0 0,0 0,0-1,-1 1,1 0,0 0,0 0,-1 0,1 0,0 0,-1 0,1 1,-1-1,0 0,1 0,-1 0,0 0,0 1,0-1,1 0,-1 0,-1 1,8 52,-8-46,2 0,-1 1,1-1,0 0,1 0,0 0,0 0,0 0,1-1,1 1,-1-1,1 1,0-1,1 0,3 3,-5-8,1-1,0 1,0-1,0 0,0 0,0 0,0-1,1 1,-1-1,0 0,0 0,0-1,0 1,0-1,1 0,-1 0,0 0,-1 0,1-1,0 0,0 0,-1 0,1 0,-1 0,1-1,-1 1,0-1,0 0,0 0,0 0,-1-1,0 1,1-1,-1 1,0-1,5-4,117-111,-58 73,-64 47,0 1,0-1,0 1,-1-1,1 1,0 0,-1 0,0 0,1 0,-1 0,0 0,0 0,0 0,0 1,-1-1,1 0,0 0,-1 1,0-1,0 1,1-1,-1 0,-1 1,1-1,0 0,-1 1,1-1,0 3,0 30,-2-29,1 0,0 0,1 0,0 0,0 1,0-1,1 0,0 0,0 0,0 0,1 0,0 0,0 0,0-1,1 1,0-1,0 1,0-1,1 0,0 0,4 4,8-1</inkml:trace>
  <inkml:trace contextRef="#ctx0" brushRef="#br0" timeOffset="3656.16">1469 893,'43'0,"43"0,21-5,8-1,-3 0,-10 1,-8-3,-5-1,-9 2,-8 1,-7 3,-5 1,-2-4,-8 0,-1 0,-5 1,-10 2</inkml:trace>
  <inkml:trace contextRef="#ctx0" brushRef="#br0" timeOffset="4334.317">1638 1119,'260'-17,"-182"35,-77-18,1 0,-1 1,0-1,1 0,-1 1,1 0,-1-1,0 1,0 0,1 0,-1-1,0 1,0 0,0 0,0 0,0 1,0-1,0 0,0 0,0 0,-1 1,1-1,0 1,-1-1,1 0,-1 1,0-1,1 1,-1-1,0 1,0-1,0 1,0-1,0 1,0-1,0 1,-1-1,1 0,0 1,-1-1,1 1,-1-1,0 0,1 1,-1-1,0 0,0 0,0 1,-95 69,40-36,56-35,1 0,0 0,0 0,-1 0,1 1,0-1,-1 0,1 0,0 0,-1 1,1-1,0 0,-1 1,1-1,-1 1,1-1,0 1,-1-1,1 1,-1-1,0 1,1-1,-1 1,1-1,-1 1,0 0,1-1,-1 1,0 0,0-1,0 1,1 0,-1 0,0-1,0 1,0 0,0-1,0 1,0 0,0 0,-1-1,1 1,0 0,0-1,0 1,-1 0,1-1,0 1,-1 0,1-1,-1 1,1-1,-1 1,1-1,-1 1,1-1,-1 1,1-1,-1 1,1-1,-1 0,0 1,1-1,-1 0,0 0,1 1,-1-1,-1 0,62 4,-56-4,24-1,-23 0,-1-1,1 1,0 1,0-1,0 1,-1-1,1 2,0-1,0 0,0 1,0 0,-1 0,1 0,0 1,-1 0,1 0,-1 0,0 0,0 0,1 1,-2 0,1 0,0 0,0 0,0 3,-4-2,0 0,-1 1,0-1,0 0,0 1,0-1,-1 0,1 0,-1 0,0 0,0 0,-1 0,1-1,-1 1,0-1,0 0,0 1,0-1,-1-1,1 1,-1 0,0-1,0 0,-2 1,-2 4,-10 5,0 0,0-1,-1-1,0 0,-1-2,0 0,-1-2,1 0,-1-1,-2-1,-22-4,28-6</inkml:trace>
  <inkml:trace contextRef="#ctx0" brushRef="#br0" timeOffset="4620.303">2372 1034,'-5'19,"-6"16,-2 7,-2 1,0-2,3-3,3-3,0-8,0-4,2 0,2 0,2 1,-3 1,-1 2,1-4</inkml:trace>
  <inkml:trace contextRef="#ctx0" brushRef="#br0" timeOffset="5002.885">2597 1232,'-249'154,"247"-154,1 0,-1 0,0 1,1-1,-1 1,0 0,1-1,-1 1,1 0,-1 0,1 0,-1 0,1 0,0 0,0 0,-1 1,1-1,0 0,0 1,0-1,0 1,1-1,-1 1,0-1,1 1,-1-1,1 1,-1 0,1-1,0 1,0 0,-1 0,1-1,0 1,1 0,-1 0,0-1,0 1,1 0,-1-1,1 1,0-1,-1 1,1 0,0-1,0 0,0 1,0 0,196 112,-184-101</inkml:trace>
  <inkml:trace contextRef="#ctx0" brushRef="#br0" timeOffset="6556.212">2230 1599,'0'-5,"5"-1,2 4,-6 4,-3 5,0 7,-6 1,0 2,0 4,2 2,2 3,6-3,3-6</inkml:trace>
  <inkml:trace contextRef="#ctx0" brushRef="#br0" timeOffset="8336.414">1017 46,'24'-6,"13"-5,0 3,1 0,0 3,0 1,26 1,-59 3,0 1,0-1,0 1,-1 0,1 1,0-1,-1 1,1 0,-1 0,1 0,-1 1,0-1,0 1,0 0,-1 0,1 1,-1-1,1 1,-1 0,0-1,0 1,-1 1,0-1,1 0,-1 1,0-1,-1 1,1 0,-1-1,0 1,0 0,-1 0,1 0,-1-1,0 1,-1 0,1 0,-1 1,-2 29,-1 0,-2-1,-1 0,-2 0,-7 15,-2 12,-1 7,3 0,3 1,3 0,0 55,41 383,-29-475,0-1,-2 1,-2 0,0 0,-3 0,0-1,-2 0,-1 0,-2 0,-1-1,-1-1,-2 0,-6 9,4-11,8-16,16-37,26-118,-5 3,48-176,179-452,-238 717,-8 19,2 1,1 0,1 1,2 1,15-23,-25 48,0 1,0-1,1 1,0 0,-1 0,1 1,0 0,0 0,1 1,-1 0,1 0,-1 1,1-1,0 2,-1-1,1 1,0 0,-1 1,1 0,0 0,2 1,18 0,9 1,0 3,0 1,-1 1,25 10,78 17,-26-17,1-6,88-2,211-28,-139-12,-215 29,-58 1,0 1,1-1,-1 1,0-1,0 1,0 0,1 0,-1-1,0 1,0 0,0 0,0 0,0 0,0 0,0 0,-1 0,1 1,0-1,-1 0,1 0,-1 1,1-1,-1 0,1 1,-1-1,0 0,0 1,0-1,0 1,0-1,0 0,0 1,0-1,0 1,-1-1,1 0,-1 1,1-1,-1 1,-40 115,35 23,6-116</inkml:trace>
</inkml:ink>
</file>

<file path=ppt/ink/ink6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5:52.31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755 31,'-2'1,"1"1,-1 0,0 0,0 0,1 1,-1-1,1 0,0 1,0-1,0 0,0 1,0 0,0-1,1 1,-1-1,1 1,0 0,-1-1,1 1,1 1,16 146,15 185,-29-240,-4 1,-4-1,-4 0,-17 70,-181 637,169-620,17-77,23-103,0 0,0-1,0 0,0 1,0-1,1 0,-1 0,0 0,0-1,1 1,-1 0,0-1,1 0,-1 1,1-1,-1 0,1 0,-1 0,0-1,1 1,-1-1,0 1,1-1,-1 0,0 0,1 0,-1 0,0 0,0 0,1-2,155-27,-139 28,227-47,-164 35,0 4,1 3,8 4,-33 2,205 14,-226-7,0-2,0-1,0-2,1-2,29-5,119-9,1 8,53 9,-44 0,300-2,-174-26,112-5,-384 30,336 14,-48 22,-251-28,1-4,-1-3,1-5,28-7,45 0,1 7,24 8,-5 0,284-4,-95-50,-108 18,122 3,-74 61,-80-3,-229-28,0 1,0-1,0 0,0 0,0 0,0 0,0 0,1 0,-1 0,0 0,0 0,0-1,0 1,0 0,0-1,0 1,0 0,0-1,0 0,0 1,0-1,0 0,0 1,0-1,-1 0,1 0,0 0,0 1,-1-1,1 0,-1 0,1 0,-1 0,1 0,-1 0,1-1,-1 1,0 0,0 0,0 0,1 0,-1 0,0 0,0 0,-1-1,1 1,0 0,0 0,0 0,-1 0,1 0,-1 0,1 0,-1 0,1 0,-1 0,0 0,1 0,-1 0,0 0,0 1,1-1,-2 0,-5-19,1-1,1 1,1-1,1 0,0 0,2 0,0-10,-6-63,-72-349,-7-17,46 163,31-14,10 214,-1 94,1 0,-1 0,0 0,0 0,0 0,0 0,0 0,-1 0,1 0,-1 0,0 0,0 1,0-1,0 0,0 0,-1 1,1-1,-1 1,0-1,1 1,-1-1,0 1,-1 0,1 0,0 0,-1 1,1-1,-1 0,1 1,-1-1,0 1,1 0,-1 0,0 0,0 1,-2-1,-236 2,-200 11,-251 7,170-10,-381 26,-66-12,-520 32,857 8,-107 47,531-78,87-13,-2-6,0-5,0-5,-17-7,17-30,123 34,-1-1,1 1,0 0,-1-1,1 1,0-1,-1 1,1 0,-1-1,1 1,-1-1,1 1,-1 0,1 0,-1-1,1 1,-1 0,1 0,-1 0,0 0,1 0,-1 0,1 0,-1 0,0 0,1 0,-1 0,1 0,-1 0,1 0,-1 0,1 0,-1 1,0-1,1 0,-1 0,1 1,-1-1,1 0,0 1,-1-1,1 1,-1-1,1 1,0-1,-1 0,1 1,0-1,-1 1,1-1,0 1,0 0,0-1,-1 1,1-1,0 1,0-1,0 1,0 0,0-1,0 1,0-1,0 1,0-1,0 1,19 52,-17-33</inkml:trace>
</inkml:ink>
</file>

<file path=ppt/ink/ink6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6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6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582 220,'44'5,"0"-2,-1-2,1-2,0-2,0-2,-1-2,0-1,-1-3,16-6,283-145,-339 160,1 0,0 0,0 1,0 0,0-1,0 1,0 0,0 0,0 1,0-1,0 1,0-1,1 1,-1 0,0 0,0 1,0-1,1 1,-1-1,0 1,0 0,0 0,0 0,0 1,0-1,0 1,-1-1,1 1,-1 0,1 0,-1 0,1 1,-1-1,0 1,0-1,0 1,-1-1,1 1,0 0,-1 0,0 0,1 1,0 14,-1-1,0 1,-1 0,-1-1,-1 1,0-1,-1 1,-2 3,-7 50,-79 671,89-583,1-160,1 1,0-1,-1 1,1-1,0 1,-1-1,1 1,-1-1,1 1,0 0,-1-1,1 1,-1-1,1 1,-1 0,0 0,1-1,-1 1,1 0,-1 0,0 0,1-1,-1 1,1 0,-1 0,0 0,1 0,-1 0,1 0,-1 0,0 1,1-1,-1 0,1 0,-1 0,0 1,1-1,-1 0,1 0,-1 1,1-1,-1 1,1-1,-1 0,1 1,-1-1,1 1,0-1,-1 1,1-1,0 1,0-1,-1 1,1 0,0-1,0 1,0-1,-1 1,1 0,0-1,-5-5,-8-7,-1 0,1 1,-2 0,0 2,0-1,0 2,-1 0,-1 1,1 0,-1 2,0 0,-1 1,1 0,-1 1,-7 1,-13 0,0 2,1 2,-1 1,0 2,1 2,0 1,0 2,1 1,0 2,-32 17,-18 14,3 4,2 3,2 3,2 4,3 3,-14 20,36-25,35-32</inkml:trace>
  <inkml:trace contextRef="#ctx0" brushRef="#br0" timeOffset="454.474">1091 673,'505'-109,"-464"98,43-3,-81 17,-1-1,0 1,0-1,-1 1,1-1,-1 1,1 0,-1 0,0 0,0 0,0 0,0 0,0 0,-1 0,1 0,-1 0,0 1,0-1,0 0,-1 0,1 0,-1 0,1 0,-1 1,0-1,0-1,-1 1,1 0,-1 0,1 0,-1 0,0 3,-44 181,46-172,-3 7,2 1,1-1,1 1,0-1,2 0,1 1,3 9,0-14</inkml:trace>
  <inkml:trace contextRef="#ctx0" brushRef="#br0" timeOffset="4668.46">1825 1378,'26'-12,"0"-1,0-1,-2-1,0-2,0 0,-2-1,0-1,-1-2,-1 0,-1-1,-1 0,-1-2,2-5,-4 9,62-66,-58 68,-1-2,0 0,-2-1,0-1,-2 0,12-23,-21 33,-2 7,0 1,0-1,-1 1,0-1,0 0,0 0,0 0,-1 0,0 0,0 0,0-1,-1 1,1 0,-1 0,-1-1,1 1,-1 0,0 0,0 0,0 0,-1-1,-1 5,1 0,-1 0,1 0,-1 1,1-1,-1 1,1 0,-1-1,1 1,-1 1,1-1,-1 0,0 1,1-1,-1 1,1 0,0-1,-1 1,1 0,0 1,-1-1,1 0,0 1,0-1,0 1,0 0,0-1,1 1,-2 1,-8 5,1 0,-1 1,2 1,-1 0,1 0,1 0,0 1,0 1,1-1,-2 5,9-15,-1 1,1-1,-1 0,1 1,0-1,-1 0,1 1,0-1,0 1,0-1,0 0,0 1,0-1,0 1,1-1,-1 0,0 1,1-1,-1 0,1 1,0-1,-1 0,1 0,0 0,0 1,-1-1,1 0,0 0,0 0,0 0,1-1,-1 1,0 0,0 0,0-1,1 1,-1 0,0-1,1 1,-1-1,0 0,1 1,-1-1,65 6,-62-6,144-24,-146 23,0 1,0-1,0 1,-1 0,1 0,0 0,0 0,0 0,0 1,0-1,0 1,0-1,0 1,0 0,0-1,-1 1,1 0,0 0,-1 0,1 1,-1-1,1 0,-1 1,1-1,-1 0,0 1,0 0,0-1,0 1,0 0,0-1,0 1,0 0,-1 0,1 0,-1 0,1 0,-1 0,0 0,0 0,0 1,-17 81,-33 62,49-142,0 0,1 0,-1 0,1 0,0-1,0 1,1 0,-1 0,1 0,0 0,0 0,0-1,0 1,1 0,-1-1,1 1,0-1,0 0,0 0,1 1,-1-1,1-1,-1 1,1 0,0-1,0 1,0-1,1 0,-1 0,1 0,-1 0,1-1,3 2,16 3</inkml:trace>
  <inkml:trace contextRef="#ctx0" brushRef="#br0" timeOffset="8492.855">2897 1152,'-39'-17,"74"4,7 7,-1-2,0-2,0-2,-2-2,1-1,22-14,26-43,-85 69,0 0,0-1,0 1,-1-1,0 0,0 0,0 0,0 0,0 0,-1-1,0 1,0 0,0-1,0 1,-1 0,1-1,-1 1,0-1,-1 1,1-1,-1 1,0 0,0-1,0 1,0 1,-1 1,1-1,-1 1,1 0,-1-1,0 1,0 0,0 0,0 0,0 1,0-1,0 0,-1 1,1-1,-1 1,1 0,-1 0,1 0,-1 0,0 0,1 1,-1-1,0 1,0 0,1 0,-1 0,0 0,0 0,0 0,-2 1,-80 32,68-22,1 0,1 2,0 0,0 0,2 2,-1 0,2 0,0 1,1 1,-3 6,9-18,1 1,-1 0,1 0,1 1,-1-1,1 1,0 0,0-1,1 1,0 0,1 1,-1-1,1 0,0 0,1 1,0-1,0 0,1 1,0-1,0 0,0 1,1-1,0 0,1 0,-1-1,1 1,1 0,-1-1,1 0,3 4,3 0,1 0,0-1,0-1,0 0,1 0,1-1,-1-1,1 0,0 0,0-2,1 1,-1-2,1 0,0 0,0-2,0 1,0-2,5 0,12-1,0-1,-1-2,1-1,-1-1,0-2,-1 0,0-3,0 0,-1-2,0 0,-1-2,-1-2,22-17,-30 20,-1 3,0-1,-1-1,0 0,-1-1,-1-1,0-1,-1 0,-1 0,0-1,3-8,-14 21,0-1,-1 1,1 0,-1 0,1-1,-1 1,-1 0,1-1,-1 1,1 0,-1 0,0-1,-1 1,1 0,-1 0,1 0,-1 0,-1 1,1-1,0 1,-1-1,0 1,0 0,0 0,0 0,0 0,-1 0,1 1,-1-1,0 1,1 0,-1 0,0 1,0-1,0 1,-1 0,1 0,0 0,0 1,-1-1,1 1,0 0,-1 0,1 0,0 1,0 0,-1 0,1 0,0 0,0 1,0-1,-3 3,-2-1,-1 1,1 1,0-1,0 1,1 1,0 0,0 0,0 1,1 0,-1 0,2 0,-1 1,1 0,0 1,1-1,0 1,1 0,-1 0,2 1,-1-1,1 1,1 0,0 0,0 0,1 0,0 0,1 0,0 0,0 0,1 1,1-1,0 0,0-1,1 1,0 0,0-1,1 1,4 5,-3-6,1-1,0 0,0-1,1 1,0-1,0 0,0-1,1 1,0-2,0 1,1-1,0 0,0-1,0 0,0 0,1-1,-1 0,1-1,0 0,-1-1,1 0,0 0,0-1,13 1,1 0,-1-2,0-1,0 0,0-2,0-1,-1 0,0-2,0-1,0 0,-1-2,12-7,-17 9</inkml:trace>
  <inkml:trace contextRef="#ctx0" brushRef="#br0" timeOffset="9837.121">4985 898,'204'-149,"-151"123,-52 26,0-1,0 1,1 0,-1 0,0 0,0 0,0 0,1 0,-1 1,0-1,0 0,0 0,0 1,1-1,-1 1,0-1,0 1,0 0,0-1,0 1,0 0,0 0,0 0,-1-1,1 1,0 0,0 0,-1 0,1 0,-1 0,1 1,-1-1,1 0,-1 0,1 0,-1 0,0 1,0-1,0 0,0 0,0 0,0 1,14 140,-12-104,1-1,2 0,1 0,2 0,1-1,12 27,-9-31,36 58,-46-90,1 0,-1 1,0-1,0 0,0 0,0-1,1 1,-1 0,0-1,0 1,0-1,0 0,0 0,0 0,0 0,0 0,0 0,0 0,-1-1,1 1,0-1,-1 1,1-1,-1 1,0-1,1 0,-1 0,0 0,0 0,0 0,0 0,-1 0,1 0,0 0,-1 0,0 0,1-1,-1 1,0 0,0-1,2-2,130-370,-105 298,-22 66</inkml:trace>
  <inkml:trace contextRef="#ctx0" brushRef="#br0" timeOffset="10073.216">5917 870,'0'38,"0"23,0 5,0-4,0-7,0-13</inkml:trace>
  <inkml:trace contextRef="#ctx0" brushRef="#br0" timeOffset="10221.348">5917 474</inkml:trace>
  <inkml:trace contextRef="#ctx0" brushRef="#br0" timeOffset="13056.442">6340 362,'-17'30,"10"4,3 1,0-1,3 1,0 0,4 19,-1 16,28 310,-33-300,9-101,2 1,1-1,1 2,0-1,1 2,1-1,1 2,1-1,0 2,1 0,1 1,0 0,1 1,1 1,0 1,1 0,0 2,0 0,2 0,-18 8,1 0,-1 0,0 0,0 1,1-1,-1 1,1 0,0 0,-1 0,1 0,0 0,-1 1,1 0,0 0,0 0,-1 0,1 0,0 1,-1 0,1-1,0 1,-1 1,1-1,-1 1,1-1,-1 1,0 0,0 0,0 0,0 1,0-1,0 1,-1-1,1 1,-1 0,0 0,1 0,-2 0,1 1,0 0,2 9,0 0,-1-1,-1 1,0 0,-1 1,-1-1,0 0,0 0,-2 0,1 0,-2 0,0 0,0 0,-1 0,-1-1,0 0,0 0,-1 0,-6 7,3-7,-1-1,0 0,-1-1,0 0,0-1,-1 0,0 0,-1-2,1 0,-2 0,1-1,-1 0,0-1,0-1,0-1,-1 0,1 0,-3-1,12-2,-1 0,1 0,0 0,-1 0,1-1,0 0,0 0,-1-1,1 1,0-1,0 0,1-1,-1 1,0-1,1 0,-1 0,1 0,0-1,-3-2,-2-9</inkml:trace>
  <inkml:trace contextRef="#ctx0" brushRef="#br0" timeOffset="13890.794">6764 1293,'88'-66,"-2"-4,62-67,-135 124,-2 0,0-2,0 1,-1-1,-1-1,-1 1,0-2,3-10,-10 24,0 0,-1 1,1-1,-1 0,0 0,0 0,0 0,0 0,0 0,0 0,-1 1,0-1,1 0,-1 0,0 0,0 1,-1-1,1 0,0 1,-1 0,0-1,1 1,-1 0,0-1,0 1,-1 0,1 1,0-1,0 0,-1 1,1-1,-1 1,0 0,1-1,-1 2,0-1,0 0,0 0,1 1,-1-1,0 1,0 0,0 0,0 0,0 0,0 1,0-1,0 1,1 0,-1 0,0 0,0 0,1 0,-1 0,1 1,-1-1,1 1,-1 1,0-3,1 1,-1 0,1 0,0 0,0 1,0-1,-1 0,1 1,0-1,1 1,-1 0,0-1,0 1,1 0,-1 0,1 0,0 1,-1-1,1 0,0 0,0 1,0-1,1 1,-1-1,1 0,-1 1,1-1,0 1,0 0,0-1,0 1,0-1,1 1,-1-1,1 0,-1 1,1-1,0 1,0-1,0 0,1 0,-1 1,0-1,1 0,-1 0,1 0,0-1,0 2,92 29,-88-32,0 0,0 1,-1-1,1 1,0 1,0-1,-1 1,1 0,-1 0,0 1,0-1,1 1,-2 0,1 1,0-1,-1 1,1 0,-1 0,0 0,-1 1,1-1,-1 1,1 0,-2 0,3 4,-3-2,-1 1,0 0,0 0,0 0,-1 0,0 0,-1 0,0 0,0 0,-1 0,0-1,0 1,-1 0,1-1,-2 0,1 1,-2 0,-11 31,16-39,-1 1,1-1,0 0,-1 1,1-1,0 1,-1-1,1 1,0-1,0 1,0 0,0-1,-1 1,1-1,0 1,0-1,0 1,0-1,0 1,0 0,0-1,1 1,-1-1,0 1,0-1,0 1,0-1,1 1,-1-1,0 1,1-1,-1 1,0-1,1 1,-1-1,0 1,1-1,-1 0,1 1,-1-1,1 0,-1 1,1-1,-1 0,1 0,-1 0,1 1,-1-1,1 0,0 0,-1 0,1 0,-1 0,1 0,-1 0,1 0,0 0,-1 0,1 0,-1-1,1 1,-1 0,1 0,-1 0,1-1,0 1,14-6</inkml:trace>
  <inkml:trace contextRef="#ctx0" brushRef="#br0" timeOffset="14610.871">7808 785,'-29'12,"1"2,1 1,1 2,0 0,1 2,0 1,2 0,1 2,-19 23,39-44,0 0,1 0,-1 0,0 0,1 1,-1-1,1 1,-1-1,1 1,0-1,0 1,0 0,0 0,0-1,0 1,0 0,0 0,1 0,-1 0,1 0,-1 0,1 0,0 0,0 0,0 0,0 0,0 0,0 0,1 0,-1 0,1 0,-1 0,1 0,0 0,0 0,0 0,0 0,0-1,0 1,0 0,1-1,-1 1,0-1,1 0,0 1,-1-1,1 0,0 0,-1 0,1 0,0 0,0 0,14-2,0 0,-1-1,1 0,-1-2,0 0,0 0,0-2,0 0,-1 0,10-7,-17 10,114-68,-120 70,0 0,0 1,0-1,0 0,0 1,0 0,1-1,-1 1,0 0,0-1,0 1,1 0,-1 0,0 0,0 0,1 0,-1 0,0 0,0 1,1-1,-1 0,0 1,0-1,0 1,0-1,0 1,0-1,0 1,0 0,0 0,0 0,0-1,0 1,0 0,0 0,-1 0,1 0,0 0,-1 0,1 1,0-1,9 59,-6-24,-3-32,1-1,-1 1,1 0,-1-1,1 1,0-1,0 0,1 1,-1-1,1 0,0 0,0-1,0 1,0-1,0 1,0-1,1 0,-1 0,1 0,-1-1,1 1,0-1,-1 0,1 0,0 0,0-1,0 1,0-1,0 0,3 0,4-1,0 0,0 0,0-1,0-1,-1 0,1-1,-1 1,1-2,-1 0,4-3,21-14,-2-2,0-2,-1-1,-2-1,-1-1,-1-2,-2-1,-1-1,15-28,-18 24,-2-1,-2-1,-2 0,-1-2,-2 1,-2-2,-1 0,-3 0,-1 0,-2-1,-2-13,-1 48,0-1,0 1,-1-1,0 0,0 1,-1-1,-1 1,1-1,-1 1,0 0,-1 0,0 0,0 0,-1 0,0 1,-1-1,1 1,-1 0,-1 0,1 1,-1 0,-3-3,6 7,0 1,0 1,0-1,0 0,0 1,0-1,0 1,0 0,0 0,0 0,0 1,0-1,0 1,0-1,0 1,0 0,0 0,1 0,-1 1,0-1,0 1,1-1,-1 1,1 0,0 0,0 0,-1 0,1 1,1-1,-1 0,0 1,-1 1,-40 93,33 100,11-149,6 50,3-1,5 0,9 20,-4-15,18 105,-40-183,-12-30,-25-87,29 73</inkml:trace>
  <inkml:trace contextRef="#ctx0" brushRef="#br0" timeOffset="20311.486">8089 644,'29'5,"24"1,8 0,-3-1,-5-1,-2-2,-6-1,-4 0,-6-1,-3 0,-8-6,-2 0,-1-1,1 2,2 1,-4 2</inkml:trace>
  <inkml:trace contextRef="#ctx0" brushRef="#br0" timeOffset="22680.192">8993 841,'8'-18,"-13"25,-17 30,16-28,-1 1,1-1,1 1,-1 0,2 0,-1 0,2 1,-1 0,1-1,1 1,0 0,0 1,2-1,-1 0,1 0,1 0,0 1,0-1,1 0,0 0,1 0,1-1,0 1,0-1,1 0,4 8,0-12,0 0,0 0,0-1,1 0,0 0,0-1,0 0,0-1,1-1,-1 1,1-2,-1 1,1-1,0-1,0 0,-1-1,1 0,0 0,-1-1,1 0,-1-1,1-1,-1 1,0-2,0 0,10-2,0-1,-1-1,0-1,0-1,-1-1,-1 0,0-1,0-1,-2 0,0-1,0-1,8-13,69-92,-100 131,0 0,1 0,0 1,0 0,1 0,1 1,0 0,0 0,1 0,1 0,0 1,1-1,-1 12,2-17,0 1,1-1,0 0,0 1,1-1,0 0,0 1,1-1,0 0,0 0,0 0,1-1,0 1,1 0,-1-1,1 0,1 0,-1 0,1 0,0-1,0 0,0 0,1 0,0-1,0 0,0 0,0 0,1-1,0 0,-1 0,1 0,0-1,0 0,3 0,-2-5,0 0,0 0,0 0,0-1,-1 0,1-1,-1 0,0 0,-1 0,1-1,-1 0,0 0,-1-1,1 1,-1-1,0 0,-1-1,0 1,0-1,-1 0,0 0,0 0,-1 0,0-1,1-4,-1 7,0-1,0 1,-1-1,1 1,-2-1,1 1,-1-1,0 0,0 1,0-1,-1 0,0 1,-1-1,1 1,-1 0,-1-1,1 1,-1 0,0 0,0 0,-1 1,0-1,0 1,0 0,0 0,-1 0,0 1,0-1,0 1,-1 0,1 1,-1-1,-3 0,5 2,-1 0,1 1,-1 0,1 0,-1 0,0 0,0 1,1 0,-1 0,0 0,1 0,-1 1,0-1,1 1,-1 1,1-1,-1 1,1-1,-2 2,6-2,1 0,-1 0,0 0,1 0,-1 0,1 0,-1 0,1 0,-1-1,1 1,0 0,-1 0,1-1,0 1,0 0,0-1,-1 1,1-1,0 1,0-1,0 1,0-1,0 0,0 1,0-1,0 0,0 0,0 0,0 1,0-1,0 0,0-1,0 1,1 0,17 2,1-1,-1-1,1-1,-1-1,1 0,-1-1,0-2,0 0,14-5,21-5,58 1,-109 14,1 0,0 1,-1-1,1 1,-1-1,1 1,-1 0,0 0,1 1,-1-1,0 1,0-1,0 1,0 0,0 0,0 1,-1-1,1 0,-1 1,1 0,-1 0,0-1,0 1,0 0,-1 1,1-1,-1 0,1 0,0 4,-1 8,0 0,0 0,-1 1,-1-1,-1 0,0 0,-1 0,0 0,-5 9,0 11,-8 27,17-62,0 0,1 0,-1 0,1-1,-1 1,0 0,1-1,-1 1,0-1,0 0,0 1,1-1,-1 0,0 0,0 1,0-1,0 0,0 0,0 0,0 0,-1-1,1 1,0 0,-1 0,1 0,0-1,-1 1,0 0,1-1,-1 1,1-2,0 2,123-126,-70 78,-35 33,0 0,1 1,0 1,1 1,1 1,0 0,0 2,9-2,-30 11,0 0,0 1,0-1,0 1,0-1,0 0,0 1,0 0,0-1,0 1,0 0,0-1,1 1,-1 0,0 0,0 0,0 0,0 0,0 0,0 0,1 1,-1-1,0 0,0 0,0 1,0-1,0 1,0-1,0 1,0 0,0-1,0 1,0 0,-1-1,1 1,0 0,0 0,-1 0,1 0,0 0,-1 0,1 0,-1 0,1 0,-1 0,0 0,1 0,-1 0,0 0,0 0,0 1,0-1,0 0,0 0,0 0,0 0,0 0,-1 0,1 1,0-1,-1 0,1 0,-1 0,1 0,-1 0,-26 67,-11 51,37-114,1 0,0 1,0-1,0 0,1 0,-1 0,1 0,1 0,-1 0,1-1,-1 1,1 0,1-1,-1 1,1-1,0 0,0 1,0-1,0-1,1 1,-1 0,1-1,1 1,9 7</inkml:trace>
  <inkml:trace contextRef="#ctx0" brushRef="#br0" timeOffset="23207.864">10941 785,'-13'0,"0"0,1 1,-1 1,0 0,1 0,0 2,-1-1,1 2,1-1,-1 2,1 0,0 0,-1 1,10-5,-1 0,1 1,0-1,0 0,0 1,0-1,0 1,0 0,1 0,0 0,-1 0,1 0,0 0,0 0,1 0,-1 0,1 0,-1 0,1 0,0 1,0-1,0 0,1 0,-1 0,1 0,0 1,0-1,0 0,0 0,0-1,1 1,-1 0,1 0,0-1,0 1,0 0,81 86,-82-89,3 1,-1 1,1 0,-1 0,1 0,-1 0,0 0,0 1,0-1,0 1,0 0,0 0,-1 0,0 0,1 1,-1-1,0 0,-1 1,1 0,-1-1,1 1,-1 0,0 0,-1 0,1 0,0 0,-1-1,0 1,0 0,0 0,-1 0,1 0,-1 0,0 0,0 0,-1 0,1-1,-1 1,0 1,-6 1,1 0,-1-1,0 0,-1-1,1 0,-1 0,0 0,0-1,0-1,0 1,0-2,-1 1,1-1,-1 0,1-1,-1 0,1-1,-6-1,12 2,0-1,0 0,-1 0,1 0,0 0,0 0,0-1,1 1,-1-1,0 0,0 0,1 0,-1 0,1 0,0 0,0-1,0 1,-2-3,-4-12</inkml:trace>
  <inkml:trace contextRef="#ctx0" brushRef="#br0" timeOffset="24026.318">8993 390,'5'0,"1"0</inkml:trace>
  <inkml:trace contextRef="#ctx0" brushRef="#br0" timeOffset="25665.752">215 1914,'244'-20,"1"11,36 11,176-4,-51-25,-201 27,182-12,141-7,-160-5,110-7,68 3,-176 3,133-6,11 3,-202 17,167-8,-80-8,35 16,152-18,-10 15,-224 11,182-24,-82 15,298-5,-513-12,-214 29</inkml:trace>
  <inkml:trace contextRef="#ctx0" brushRef="#br0" timeOffset="29812.157">11222 1124,'-4'4,"-3"-2,6-2,2-1</inkml:trace>
  <inkml:trace contextRef="#ctx0" brushRef="#br0" timeOffset="30092.61">11195 898,'0'0</inkml:trace>
</inkml:ink>
</file>

<file path=ppt/ink/ink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14,'0'-1,"-1"1,1 0,-1 0,1-1,0 1,-1 0,1-1,0 1,-1 0,1-1,0 1,0 0,-1-1,1 1,0-1,0 1,0-1,-1 1,1-1,0 1,0 0,0-1,0 1,0-1,0 1,0-1,0 1,0-1,0 1,0-1,1 0,-46 15,1 1,1 3,1 1,0 2,-38 26,79-46,0-1,0 1,-1 0,1-1,0 1,0 0,0 0,0 0,0 0,0 0,0 0,0 0,0 0,0 0,1 0,-1 0,0 1,1-1,-1 0,1 0,-1 1,1-1,0 0,0 1,-1-1,1 0,0 1,0-1,0 1,0-1,1 0,-1 1,0-1,1 0,-1 1,0-1,1 0,0 1,-1-1,1 0,0 0,0 0,-1 0,1 0,0 0,0 0,0 0,0 0,0 0,1 0,-1-1,0 1,0 0,0-1,1 1,-1-1,1 1,124 29,-101-26,49 23,-74-23,1 0,-1 0,0 0,0 0,-1 0,1-1,-1 1,0 0,0 0,0 0,0-1,0 1,-1 0,0-1,0 0,0 1,0-1,0 0,-1 0,0 0,1 0,-1-1,0 1,0-1,0 1,-2 0,-191 163,193-163,0 0,1 0,0 0,0 0,0 0,0 1,0-1,1 0,0 1,-1-1,1 1,0 0,1-1,-1 1,1 0,0 0,-1-1,2 1,-1 0,0 0,1-1,0 1,-1 0,2-1,-1 1,0-1,1 1,-1-1,1 1,0-1,0 0,0 0,1 0,-1 0,1-1,0 1,-1-1,1 1,0-1,1 0,-1 0,0 0,1 0,-1-1,0 0,1 1,0-1,-1 0,1-1,0 1,-1-1,3 1,10 1,0 0,1-1,-1 0,0-1,0-1,1-1,-1 0,0-1,0-1,-1 0,1-1,-1-1,0 0,4-3,11-21,-22 13</inkml:trace>
</inkml:ink>
</file>

<file path=ppt/ink/ink6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2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6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6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6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6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6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6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6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</inkml:ink>
</file>

<file path=ppt/ink/ink6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6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6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1,'42'106,"-6"2,-4 2,13 85,-11 57,-25 23,-4-225,1-32</inkml:trace>
</inkml:ink>
</file>

<file path=ppt/ink/ink6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2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6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6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6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6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6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6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6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6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6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6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4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85 170,'-1'1,"-1"0,1 0,0 0,0 0,0 0,0 1,0-1,1 0,-1 1,0-1,1 0,-1 1,0-1,1 1,0-1,-1 1,1-1,0 1,0-1,0 1,0 0,0-1,0 1,0-1,1 1,-1-1,0 1,1-1,-1 1,1-1,0 0,-1 1,2 0,0 9,33 270,-37-60,2-221</inkml:trace>
  <inkml:trace contextRef="#ctx0" brushRef="#br0" timeOffset="7467.906">28 254,'2'-3,"0"0,0-1,0 1,0 0,1 1,-1-1,1 0,-1 1,1-1,0 1,0 0,0 0,1 0,-1 0,0 0,4 0,0-2,34-20,-13 5,1 2,1 0,0 3,1 0,1 2,0 1,1 1,22-2,-53 11,0 0,0 1,0-1,1 0,-1 1,0 0,0-1,1 1,-1 0,0 0,0 0,1 1,-1-1,0 0,0 1,0 0,1-1,-1 1,0 0,0 0,0 0,0 0,0 0,-1 1,1-1,0 1,-1-1,1 1,0 0,-1-1,0 1,1 0,-1 0,0 0,0 0,0 0,-1 0,1 0,0 0,-1 1,1-1,-1 0,0 0,1 1,-1-1,0 0,-1 3,-2 3,0 1,0-1,-1 1,0-1,-1 0,0-1,0 1,-1-1,0 0,0 0,0-1,-1 0,0 0,-6 4,-42 44,53-51,1-1,-1 1,1-1,0 1,0 0,0-1,0 1,1 0,-1 0,1 0,-1-1,1 1,0 0,0 0,1 0,-1 0,0 0,1-1,0 1,0 0,0 0,0-1,0 1,0 0,1-1,-1 1,1-1,-1 0,1 0,0 1,0-1,0 0,2 0,77 63,-77-63,77 63,-79-63,-1 0,1 0,-1 0,0 0,0 0,1 1,-1-1,-1 0,1 0,0 1,0-1,-1 1,0-1,1 0,-1 1,0-1,0 1,0-1,0 1,-1-1,1 1,-1-1,1 0,-1 1,0-1,0 0,0 0,0 1,-1-1,1 0,0 0,-1 0,1 0,-1-1,0 1,0 0,0-1,0 1,-1 0,-25 17,-1-1,-1-1,0-2,-1-1,-1-2,0-1,-12 2,18-4,-7 2,-1-1,0-1,0-2,-1-1,-34 1,62-7,8-1</inkml:trace>
  <inkml:trace contextRef="#ctx0" brushRef="#br0" timeOffset="7817.292">1157 0,'-152'140,"121"-106,-13 13,3 3,1 2,3 1,-3 10,2-7,-2-1,-3-3,-39 37,-1 2,74-80</inkml:trace>
  <inkml:trace contextRef="#ctx0" brushRef="#br0" timeOffset="9852.231">1186 254,'-165'190,"-43"101,206-287,-15 20,24-28,230-245,-31 29,-206 219,0 0,1 0,0 0,-1 0,1 0,0 0,-1 0,1 0,0 0,0 0,0 0,0 1,0-1,0 0,0 1,0-1,0 1,0-1,0 1,0-1,1 1,-1 0,0-1,0 1,0 0,0 0,1 0,-1 0,0 0,0 0,1 0,-1 1,0-1,0 0,0 1,0-1,0 1,1-1,-1 1,0-1,0 1,0 0,0-1,-1 1,1 0,0 0,0 0,0 0,-1 0,1 0,0 0,0 0,10 102,36 130,-7-76,-40-157,-1 0,1 0,-1 0,1 0,0 0,-1 0,1 0,-1 0,1 0,-1 0,1 1,0-1,-1 0,1 0,-1 0,1 0,0 1,-1-1,1 0,-1 0,1 1,0-1,-1 0,1 1,0-1,0 0,-1 1,1-1,0 0,0 1,0-1,-1 1,1-1,0 0,0 1,0-1,0 1,0-1,0 1,0-1,0 1,0-1,0 0,0 1,0-1,0 1,0-1,0 1,0-1,1 0,-1 1,0-1,0 1,0-1,1 0,-1 1,0-1,1 0,-1 1,0-1,1 0,-1 1,0-1,1 0,-29-26,23 20,-24-23,0 2,-2 1,0 2,-2 0,-1 3,-1 0,-26-10,48 25,0 1,-1 1,0 0,0 1,0 0,0 1,0 0,-1 1,1 1,0 1,-1 0,1 0,0 2,-10 3</inkml:trace>
</inkml:ink>
</file>

<file path=ppt/ink/ink6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2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6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6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6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6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6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6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6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6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5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6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6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0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30,'1'0,"-1"0,1 1,0-1,-1 0,1 1,0-1,-1 1,1-1,-1 1,1-1,0 1,-1-1,1 1,-1-1,0 1,1 0,-1-1,1 1,-1 0,0-1,0 1,1 0,-1 0,0-1,0 1,0 0,0 0,0-1,0 1,0 0,0 0,0-1,0 1,0 0,0 0,-1-1,1 1,0 0,-1 0,1-1,0 1,-1-1,1 1,-1 0,1-1,-1 1,1-1,-1 1,1-1,-1 1,0-1,1 1,-1-1,0 0,1 1,-1-1,0 0,0 0,1 1,-1-1,0 0,0 0,1 0,-1 0,0 0,0 0,1 0,15 12,0-2,2 1,-1-2,1 0,0-1,1-1,0-1,3 1,0 0,10 5,0 1,0 1,-1 1,-1 2,-1 1,0 1,14 14,-40-31,0 0,0 0,0 0,0 1,-1-1,1 0,-1 1,1-1,-1 1,0-1,0 1,0 0,0-1,-1 1,1 0,-1 0,1-1,-1 1,0 0,0 0,0 0,-1-1,1 1,-1 0,1 0,-1-1,0 1,0 0,0-1,-1 1,1-1,0 1,-1-1,0 0,1 0,-1 0,0 0,0 0,0 0,-1 0,1 0,0-1,-1 1,1-1,-1 0,-2 1,-271 115,260-108,7-5,-1 0,1 1,1 0,-1 0,1 1,0 0,0 1,0 0,1 0,0 0,1 1,0 0,0 0,0 1,1 0,1 0,-3 6,17 14,1-24</inkml:trace>
  <inkml:trace contextRef="#ctx0" brushRef="#br0" timeOffset="401.109">1267 30,'-42'21,"1"2,0 1,2 3,1 1,1 2,2 1,1 2,1 1,-10 17,38-47,1 1,0-1,0 1,0 0,1 0,-1 0,1 1,1-1,-1 1,1 0,0-1,0 1,0 0,1 0,0 0,0 1,1-1,0 0,0 0,0 0,1 0,0 0,0 1,0-1,1 0,0-1,0 1,0 0,1-1,0 1,0-1,1 0,-1 0,1 0,0 0,0-1,1 1,-1-1,1 0,0 0,8 2,-1 0,1-1,-1 0,2-1,-1-1,0 0,1-1,-1 0,1-1,-1 0,1-1,0-1,-1 0,1-1,-1 0,1-1,-1-1,2-1,21-7,-1-1,-1-2,0-2,-1-1,-1-2,1-1,-18 10,0 0,-1-1,-1-1,0 0,0-1,-1 0,-1-1,0 0,-2 0,6-12,-10 18,-1 1,-1-1,0 0,0 0,0 0,-1 0,-1 0,1-1,-1 1,-1 0,0-1,0 1,-1-1,0 1,-1 0,0 0,-1 0,1 0,-2 0,1 0,-5-6,4 8,-1 0,0 1,-1 0,0 0,0 0,0 1,0-1,-1 1,0 1,0 0,0 0,-1 0,1 1,-1 0,0 0,0 1,0 0,0 0,0 1,-1 0,-11-1,-1 0,1 2,-1 0,0 2,1 0,0 1,-11 3,-64 24,58-14</inkml:trace>
  <inkml:trace contextRef="#ctx0" brushRef="#br0" timeOffset="3200.112">477 623,'53'-24,"51"-22,22-9,4 1,-1 5,-8 5,-10 6,-9 5,-9 2,-4 3,-9 0,-8 6,-11 1,-16 5</inkml:trace>
</inkml:ink>
</file>

<file path=ppt/ink/ink6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6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6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6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6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6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2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6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6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6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6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9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1,'-19'38,"-11"18,-1 4,0-4,1-10,5-10,3-5,-1-3,4-7</inkml:trace>
</inkml:ink>
</file>

<file path=ppt/ink/ink6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6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6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6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5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6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6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6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6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6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1,'-90'136,"56"-76,0-2,5-8,-2 0,-2-2,-3-2,-16 16,9-15,29-29,-1-1,-1 0,0-2,-2 0,1 0,-2-2,0 0,-2-1,-2-2</inkml:trace>
</inkml:ink>
</file>

<file path=ppt/ink/ink6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0,'28'34,"1"-2,1-1,1-1,2-1,1-2,2-2,0-1,1-2,5 1,-20-13,0 2,-1 1,-1 0,0 2,-1 0,-1 1,0 1,-1 1,12 17,-17-15,-3-1</inkml:trace>
</inkml:ink>
</file>

<file path=ppt/ink/ink6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0,'6'39,"4"40,3-1,4-1,14 37,-14-54,-2 0,-3 1,-3 0,-2 8,-2 83,-5-128</inkml:trace>
</inkml:ink>
</file>

<file path=ppt/ink/ink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1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1406,'354'-562,"-315"496,-3-3,-3-1,-4-1,10-38,69-214,-107 320,2-5,-1 0,0 0,0 0,-1 0,0 0,0 0,-1 0,0 0,0-1,-1 1,0 0,-2-5,2 12,0 0,-1 0,1 0,-1 0,1 0,-1 1,0-1,1 1,-1-1,0 1,1 0,-1 0,0-1,1 1,-1 0,0 1,1-1,-1 0,0 0,1 1,-1-1,0 1,1-1,-1 1,1 0,-1 0,1-1,-1 1,1 0,0 0,-1 1,1-1,0 0,0 0,0 1,0-1,0 0,0 1,0-1,0 1,1-1,-1 1,0 0,1-1,-1 1,-10 18,-1 0,2 0,1 2,1-1,0 1,2 0,1 0,0 1,0 17,-19 82,-7 73,6-26,-4 7,16-101,7-54,2 0,0 0,1 1,2-1,0 0,1 1,1-1,1 1,1-1,5 17,-7-34,0-1,0 0,1 0,-1 0,1 0,0 0,0 0,0 0,0 0,1-1,-1 1,1-1,-1 0,1 0,0 0,0 0,0 0,0 0,0-1,0 0,1 1,-1-1,0 0,1-1,-1 1,1-1,-1 1,1-1,-1 0,0 0,1 0,-1-1,1 0,-1 1,1-1,8-2,-1 0,1-1,-1-1,0 1,-1-2,1 0,-1 0,0 0,7-7,35-40,-2-3,-2-1,-3-2,-3-3,-2-1,-3-2,-3-1,-3-2,15-50,-25 71,-2 0,-2-1,-2-1,-2-1,-3 0,-2 0,-1-1,-3 0,-3-46,-1 95,1 0,-1 0,0 0,0 0,1 0,-2 0,1 0,0 1,0-1,0 0,-1 0,1 0,-1 0,0 0,0 1,1-1,-1 0,0 0,0 1,-1-1,1 1,0-1,0 1,-1 0,1-1,-1 1,1 0,-1 0,0 0,1 0,-1 0,0 0,0 1,1-1,-1 0,0 1,0 0,0-1,0 1,0 0,0 0,0 0,0 0,1 0,-1 1,0-1,0 0,0 1,0 0,0-1,1 1,-1 0,0 0,1 0,-1 0,0 0,1 0,-1 0,1 1,0-1,-1 1,1-1,0 1,-13 16,2 0,0 0,1 1,1 0,1 1,1 0,0 1,-4 19,3-11,-25 82,5 1,6 1,4 1,5 1,5 0,6 74,26-33,-23-154,0 0,1 0,-1 0,0-1,0 1,1 0,-1-1,1 1,0 0,-1-1,1 1,0-1,0 1,0-1,0 1,0-1,0 0,1 1,-1-1,0 0,1 0,-1 0,0 0,1 0,0 0,-1 0,1-1,-1 1,1 0,0-1,-1 0,1 1,0-1,0 0,0 0,-1 0,1 0,0 0,0 0,-1 0,1-1,0 1,-1-1,1 1,0-1,-1 0,1 1,-1-1,1 0,-1 0,1 0,-1 0,1-1,0 0,105-132,-84 103,1 2,2 1,1 0,1 3,29-22,-55 46,-1-1,1 0,0 1,0-1,0 1,0-1,0 1,0 0,0 0,0 0,1 0,-1 0,0 1,0-1,1 1,-1-1,1 1,-1 0,0 0,1 0,-1 0,1 1,-1-1,0 0,1 1,-1 0,0-1,0 1,1 0,-1 0,0 1,0-1,0 0,0 1,0-1,-1 1,1-1,0 1,-1 0,1 0,-1 0,1 0,-1 1,8 91,-10-88,0 1,1-1,-1 1,1-1,0 1,1-1,0 1,0-1,0 1,1-1,0 0,0 1,0-1,1 0,0 0,0-1,1 1,-1-1,1 1,1-1,-1 0,2 1,1-4,1-1,-1 0,0 0,0-1,1 0,-1 0,1 0,-1-1,0 0,0-1,0 1,0-2,0 1,0-1,0 0,0 0,-1 0,0-1,0 0,0-1,0 1,0-1,-1 0,2-3,-5 6,23-14,-1-2,-1-1,-1-1,0 0,-2-2,0 0,-2-2,0 0,-2-1,0 0,1-7,-15 29,-1 1,1 0,-1-1,1 1,-1-1,0 0,0 1,0-1,0 0,-1 0,1 1,-1-1,0 0,0 0,0 0,0 0,0 1,0-1,-1 0,1 0,-1 0,0 1,0-1,0 0,0 1,0-1,-1 1,1-1,-1 1,0 0,1 0,-1-1,0 1,-1 0,1 1,0-1,0 0,-1 1,1-1,-1 1,1 0,-1 0,0 0,1 0,-1 0,0 0,-8 4,1 0,-1 1,1 0,0 0,0 1,1 1,-1-1,1 2,0-1,1 1,-1 0,2 1,-1 0,1 0,0 1,0 0,1 0,1 1,-1-1,2 1,-1 0,1 1,1-1,0 1,0-1,1 1,0 4,0-9,1-1,0 1,0-1,0 1,0 0,1-1,0 1,0 0,1-1,0 1,0 0,0-1,0 1,1-1,0 1,0-1,0 0,1 0,0 0,0 0,0 0,1-1,-1 1,1-1,0 0,0 0,1-1,-1 1,1-1,0 0,0 0,0 0,0-1,0 0,5 2,5-1,0-1,1 0,-1-1,0-1,1 0,-1-2,1 1,-1-2,0 0,0 0,0-2,0 0,-1 0,0-2,0 0,0 0,-1-1,0-1,174-169,-135 131,-50 48,-1 0,0 0,1 0,-1 0,0 0,0 0,1 0,-1 0,0 0,0 1,0-1,-1 0,1 1,0-1,0 1,-1-1,1 1,-1-1,1 1,-1-1,0 1,1 0,-1-1,0 1,0-1,0 1,0 0,-1-1,1 1,0-1,-1 1,1 0,-1 0,1 1,-1 1,0 0,0 0,0-1,1 1,0 0,0 0,0 0,0 0,0 0,1-1,-1 1,1 0,0 0,1-1,-1 1,0-1,1 1,0-1,0 1,0-1,0 0,1 0,-1 0,1 0,0 0,-1-1,1 1,1-1,-1 0,0 0,0 0,1 0,-1-1,1 1,0-1,-1 0,1 0,0 0,0 0,3-1,7-4,1-1,-1-1,-1 0,1 0,-1-2,0 0,-1 0,0-1,0-1,2-2,69-47,-66 49,-14 7,-1 0,1 1,0-1,0 1,0-1,0 1,0 0,0 0,1 1,-1-1,1 1,-1-1,1 1,-1 0,1 0,0 1,0-1,-1 1,1 0,0 0,0 0,-1 0,1 1,0 0,-1-1,1 1,0 1,-1-1,1 0,-1 1,0 0,1 0,-1 0,0 0,0 0,0 1,0-1,-1 1,3 2,24 149,-15-102,-4-34</inkml:trace>
  <inkml:trace contextRef="#ctx0" brushRef="#br0" timeOffset="466.03">1 785,'53'-9,"60"-14,26-2,3-2,-8-1,-12 4,-13 2,-15-1,-19 4,-22 5</inkml:trace>
</inkml:ink>
</file>

<file path=ppt/ink/ink6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65 357,'-29'427,"29"-418,1 9,0-1,-2 1,0 0,-1-1,-1 1,0-1,-2 0,0 0,-3 6,-2-5</inkml:trace>
  <inkml:trace contextRef="#ctx0" brushRef="#br0" timeOffset="3086.014">65 385,'0'0</inkml:trace>
  <inkml:trace contextRef="#ctx0" brushRef="#br0" timeOffset="3587.167">65 385,'-2'0,"0"0,0 0,0 0,-1 0,1 0,0 0,0-1,0 1,0-1,0 1,0-1,0 0,0 0,0 0,0 0,0 0,0 0,1-1,-1 1,0-1,1 1,-1-1,1 1,-1-1,1 0,0 0,0 0,0 1,0-1,0 0,0 0,1 0,-1-1,1 1,-1 0,1 0,0 0,0 0,0 0,0-1,0 1,0 0,1 0,-1 0,1 0,-1 0,1 0,0 0,0 0,0 0,0 0,0 0,0 0,1 0,-1 1,0-1,1 1,0-1,0 0,9-11,2 0,0 1,0 1,1 0,1 0,0 1,15-7,-21 12,2-1,0 0,0 1,1 1,-1 0,1 0,0 1,0 1,0 0,1 1,-1 0,0 1,1 0,-1 1,0 0,0 1,0 0,0 1,8 3,-17-5,0 1,0 0,0 1,-1-1,1 0,0 1,-1-1,1 1,-1 0,0 0,0 0,0 0,-1 0,1 1,-1-1,1 0,-1 1,0-1,0 1,-1-1,1 1,-1-1,0 1,0 0,0-1,0 1,0 0,-24 97,19-89,0 0,0 0,-1-1,-1 0,0 0,0 0,-1-1,0 0,-1 0,0-1,-1 0,0-1,0 0,-1 0,0-1,0-1,-1 0,1-1,-1 0,-1 0,1-1,-1-1,1 0,-1-1,0 0,-1-1,9-1,-1-1,1 0,0 0,-1-1,1 1,0-1,0 0,0-1,0 1,0-1,0 0,1 0,-1 0,1-1,0 0,0 1,0-2,1 1,-1 0,1-1,0 1,0-1,-5-14</inkml:trace>
  <inkml:trace contextRef="#ctx0" brushRef="#br0" timeOffset="4838.397">771 582,'-16'3,"1"1,-1 0,1 2,0-1,0 2,0 0,1 1,0 0,0 1,1 1,1 0,-1 1,2 0,-1 1,2 0,0 0,0 1,1 1,0 0,2 0,-1 1,2-1,0 1,0 1,4-13,1-1,-1 0,0 1,0-1,1 1,0 0,-1-1,1 1,0 0,0 0,1 0,-1 0,0-1,1 1,0 0,0 0,0 0,0 0,0 0,1 0,-1 0,1 0,0 0,-1 0,1 0,1 0,-1-1,0 1,1-1,-1 1,1-1,0 1,0-1,0 0,0 0,0 0,1 0,-1 0,0 0,1-1,0 1,-1-1,1 0,0 1,0-1,2 0,8-2,-1-1,1-1,-1 0,1 0,-1-1,0-1,0 0,-1-1,0 0,0-1,0 0,-1 0,0-1,0-1,-1 1,4-6,22-16,85-86,-120 115,0 0,1 0,-1 0,0 0,1 0,-1 0,1 0,-1 0,1 0,0 0,-1 0,1 1,0-1,0 0,-1 0,1 1,0-1,0 0,0 1,0-1,0 1,0-1,0 1,0 0,0-1,0 1,0 0,0 0,1 0,-1 0,0 0,0 0,0 0,0 0,0 0,0 0,0 0,0 1,0-1,0 0,0 1,0-1,0 1,0-1,0 1,0 0,0-1,0 1,0 0,-1 0,1 0,0-1,-1 1,1 0,0 1,18 63,-19-59,0 0,1-1,0 1,0 0,1 0,-1-1,1 1,0-1,1 0,-1 1,1-1,0 0,0 0,1-1,0 1,-1-1,1 0,1 0,-1 0,1 0,-1-1,1 0,0 0,0 0,1 0,-1-1,5 2,-2-3,-1 0,1-1,-1 0,1 0,-1 0,1-1,0 0,-1-1,0 0,1 0,-1 0,0-1,0 0,0-1,-1 1,1-1,-1 0,0-1,0 0,0 0,102-117,-91 97,-6 12,0 0,-1-1,-1 0,0-1,-1 0,-1 0,-1 0,0-1,0 0,-2-1,0 1,-1-1,0 0,-2-2,-1 17,-1-1,1 1,-1-1,0 1,0-1,0 1,0-1,0 1,-1 0,1 0,-1-1,1 1,-1 0,0 0,0 1,0-1,0 0,0 1,0-1,-1 1,1 0,0-1,-1 1,1 0,-1 1,1-1,-1 0,0 1,1-1,-1 1,0 0,1 0,-1 0,1 0,-1 0,0 1,1-1,-1 1,1 0,-1 0,1 0,-1 0,1 0,-1 0,1 1,0-1,0 1,0-1,0 1,0 0,0 0,0 0,-1 2,-5 2,0 1,0 0,1 0,-1 0,2 1,-1 0,1 1,0 0,1 0,-4 8,7-13,1-1,0 1,0-1,0 1,0 0,1 0,-1-1,1 1,0 0,0 0,0 0,1-1,-1 1,1 0,0 0,0-1,0 1,1 0,-1-1,1 0,0 1,0-1,0 0,0 0,1 0,-1 0,1 0,0-1,0 1,0-1,0 0,4 3,1-1,0 0,0-1,1 0,-1 0,1-1,-1 0,1 0,0-1,0 0,-1-1,1 0,0 0,7-2,-10 0,-1 1,1 0,0 0,-1 1,1 0,0 0,0 0,-1 0,1 1,0 0,-1 0,1 1,-1-1,1 1,-1 0,0 1,0-1,0 1,0 0,0 1,-1-1,1 1,-1 0,0 0,0 0,-1 0,1 1,-1-1,0 1,0 0,0 0,1 4,-9 73,-4-22,10-59,0 0,-1 0,1 0,0-1,0 1,0 0,0 0,0-1,0 1,0 0,0-1,0 1,0-1,0 1,0-1,0 1,0-1,0 0,0 0,1 0,-1 1,0-1,0 0,0-1,0 1,1 0,-1 0,0 0,0-1,0 1,0 0,0-1,0 1,0-1,1 1,-2-1,1 0,0 0,0 1,0-1,0 0,0 0,-1 0,1 0,0 0,-1 0,1 0,0 0,-1 0,0 1,21-19,-1-1,-1-1,-1 0,-1-2,-1 0,0 0,5-16,6-4,109-211,-111 199,-3 0,-2-1,-3-1,3-22,-19 77,0-1,0 1,-1 0,1 0,0 0,-1 0,1-1,-1 1,0 0,0 0,0-1,0 1,0 0,0-1,-1 1,1 0,-1 0,1 0,-1-1,0 1,0 0,0 0,0 0,0 0,0 0,-1 1,1-1,-1 0,1 0,-3 0,1 4,0 0,-1 0,1 1,0-1,0 1,1 0,-1 0,1 0,-1 0,1 1,0-1,0 1,1-1,-1 1,1 0,-1-1,1 4,-3 1,-15 50,2 2,3 0,2 1,3 1,3-1,3 1,2 0,6 43,-4-85,1-1,0 1,2 0,0-1,2 0,0 0,6 11,-56-70,8-1,19 21</inkml:trace>
  <inkml:trace contextRef="#ctx0" brushRef="#br0" timeOffset="5083.276">1618 413,'24'-5,"13"-1,9 0,2 6,-2 3,-5 1,1-1,-2 0,-3 0,-3-2,-3 0,-2-1,-5 0</inkml:trace>
  <inkml:trace contextRef="#ctx0" brushRef="#br0" timeOffset="6716.137">2154 667,'-10'29,"-3"14,1 5,7-7,9-9,5-11</inkml:trace>
  <inkml:trace contextRef="#ctx0" brushRef="#br0" timeOffset="6965.5">2239 328,'0'0</inkml:trace>
  <inkml:trace contextRef="#ctx0" brushRef="#br0" timeOffset="7450.334">2549 554,'-3'-2,"-1"1,0-1,-1 1,1 0,0 0,0 0,-1 0,1 1,0 0,0 0,-1 0,1 0,0 1,-1 0,1-1,0 2,0-1,0 0,0 1,0 0,0 0,0 0,1 0,-1 1,1-1,-1 1,1 0,0 0,0 0,0 0,1 1,-1-1,0 3,-69 130,70-131,-1-1,1 1,0-1,1 1,-1 0,1-1,0 1,0 0,1 0,-1 0,1 0,0 0,0 0,1 0,-1-1,1 1,0 0,1 0,-1 0,1-1,0 1,0-1,0 1,1-1,0 0,-1 0,1 0,1 0,-1-1,1 1,-1-1,1 0,0 0,3 2,5 1,0 0,0-1,1 0,0-1,0 0,0-1,0 0,0-1,1-1,-1 0,1-1,-1-1,1 0,-1 0,1-1,-1-1,0 0,0-1,0-1,-1 0,1 0,6-6,6-5</inkml:trace>
  <inkml:trace contextRef="#ctx0" brushRef="#br0" timeOffset="8234.92">2831 525,'-3'20,"0"-1,1 1,2 0,0 0,0-1,2 1,1 0,0-1,2 0,0 0,1 0,5 11,-9-26,0-1,0 0,0 0,1 0,-1 0,1 0,-1 0,1 0,0-1,0 0,1 1,-1-1,0 0,1 0,-1-1,1 1,-1-1,1 0,0 0,0 0,0 0,-1-1,1 0,0 1,0-1,0-1,0 1,0 0,-1-1,1 0,0 0,0 0,-1 0,1-1,0 0,-1 1,0-1,1 0,-1-1,0 1,2-2,9-6,1 0,-2-1,1-1,-2 0,1-1,-2 0,0 0,0-2,-1 1,-1-1,-1-1,3-4,3 3,-23 55,4-14,3-20,1-1,1 1,-1 0,0 0,1-1,0 1,0 0,0 0,0 0,1-1,-1 1,1 0,0 0,0-1,0 1,1 0,-1-1,1 0,0 1,0-1,0 0,1 0,-1 0,1 0,-1 0,1-1,0 1,0-1,0 0,0 0,0 0,1 0,-1 0,1-1,-1 1,1-1,0 0,-1 0,1-1,0 1,1-1,10-3,-1 0,0-2,0 0,0 0,0-2,-1 1,0-2,0 0,-1 0,0-1,-1-1,0 0,0 0,5-8,40-44,-2-3,-3-2,-4-2,-1-4,-37 57,0-1,-1 0,-1 0,-1-1,-1 0,0 0,-1 0,-1 0,0-1,-2 0,0 1,-2-15,2 29,-1 0,0-1,0 1,-1 0,1 0,-1 0,0 0,0 0,0 0,-1 0,1 0,-1 1,0-1,0 1,0-1,-1 1,1-1,-1 1,0 0,1 0,-2 1,1-1,0 0,0 1,-1 0,1 0,-1 0,0 0,0 1,1-1,-1 1,0 0,0 0,0 0,-1 1,1-1,0 1,0 0,0 0,0 1,0-1,0 1,-1 0,-11 9,0 2,1-1,1 2,0 0,1 0,0 2,1-1,0 2,1-1,1 2,1-1,0 1,1 1,1-1,-2 9,0-7,0 0,1 1,1 0,1 0,1 1,1-1,0 1,2 0,0 0,1 1,2-1,0 0,1 0,1 0,1 0,1 0,0-1,2 0,0 0,2 0,2 2,-6-10,1-2,1 1,-1-1,2 0,-1 0,1-1,1 0,0 0,0-1,0 0,1-1,0 0,1-1,0 0,0 0,0-1,0-1,1 0,0 0,0-1,0-1,0 0,0 0,1-1,-1-1,3 0,29-18,-25 6</inkml:trace>
  <inkml:trace contextRef="#ctx0" brushRef="#br0" timeOffset="8917.742">4129 498,'-24'3,"-137"31,152-32,2 1,-1 1,0-1,1 1,-1 0,1 1,0 0,1 0,-1 1,1-1,0 1,1 1,-1-1,1 1,0 0,1 0,-4 8,6-10,1-1,0 1,0 0,1 0,-1 0,1 0,0 0,1 0,-1 0,1-1,0 1,0 0,0 0,1-1,-1 1,1 0,0-1,1 0,-1 1,1-1,0 0,0 0,0-1,0 1,1-1,-1 1,1-1,0 0,0 0,0-1,1 1,-1-1,0 0,1 0,0-1,-1 1,1-1,0 0,0 0,0-1,0 1,0-1,-1 0,1 0,0-1,0 1,0-1,1-1,20-5,0-1,-1-2,0 0,-1-2,-1-1,1 0,-2-2,0-1,-1 0,-1-2,0 0,-1-1,-1-1,-1-1,7-12,-9 16,-22 29,-6 10,13-21,-8 10,2 0,-1 1,2 0,0 0,0 0,1 0,0 1,1 0,1-1,0 1,1 0,0 4,1-15,1 0,0 1,0-1,0 1,0-1,1 0,-1 0,1 0,-1 0,1 0,0 0,0 0,0 0,0-1,0 1,0-1,0 1,0-1,1 0,-1 0,0 0,1 0,-1 0,1-1,-1 1,1-1,-1 1,1-1,-1 0,1 0,2 0,81-12,-62 1,0 0,0-2,-1 0,-1-2,0 0,18-18,9-5,-36 29,0 0,0-1,-1 0,0-1,-1-1,0 1,-1-2,-1 0,0 0,0 0,-1-1,-1 0,-1-1,0 0,0 0,-2 0,0-1,0 1,-1-9,-2 23,-1-1,0 1,0 0,1-1,-1 1,0 0,0 0,-1-1,1 1,0 0,0-1,0 1,-1 0,1 0,-1 0,1-1,-1 1,0 0,1 0,-1 0,0 0,0 0,1 0,-1 0,0 0,0 0,0 0,0 1,0-1,-1 0,1 1,0-1,0 1,0-1,0 1,-1-1,1 1,0 0,-1 0,1 0,0 0,0 0,-1 0,1 0,0 0,-1 0,-49 36,45-25,2 1,-1 0,2 0,-1 0,2 0,0 0,0 1,1-1,0 1,1-1,1 1,0-1,1 1,0-1,1 0,0 0,1 0,0 0,1 0,0-1,1 0,7 10,0 10,-1 1,-1 0,-2 0,-1 1,-1 0,1 27,-9-54,2-1,-1 0,1 1,0-1,0 0,0 0,1 0,-1 0,1 0,1 0,-1 0,1-1,0 1,0-1,0 1,0-1,1 0,-1-1,1 1,0 0,1-1,-1 0,2 1,13 1</inkml:trace>
</inkml:ink>
</file>

<file path=ppt/ink/ink6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0 411,'16'-3,"0"-1,0 0,-1-1,0-1,0 0,0-1,-1-1,0 0,0-1,-1-1,0 0,-1 0,0-1,-1-1,0 0,-1-1,4-6,23-20,152-161,-187 198,1 1,-1-1,0 1,1-1,0 1,-1 0,1 0,-1 0,1 0,0 1,0-1,0 1,-1-1,1 1,0 0,0 0,0 0,0 1,-1-1,1 1,0-1,0 1,-1 0,1 0,-1 0,1 1,-1-1,1 1,-1-1,1 1,67 66,-55-50,-10-14,0 0,0 0,0 0,-1 1,0-1,0 1,0 0,-1 1,0-1,1 0,-2 1,1 0,-1-1,0 1,0 0,0 0,-1 0,0 1,-1-1,1 0,-1 0,0 1,0-1,-1 0,0 0,0 0,-1 0,1 0,-3 4,-3 1,-1 0,0-1,-1 0,0-1,-1 0,0 0,0-1,-1-1,0 1,0-2,-1 1,1-2,-1 0,-1 0,1-1,-1 0,0-1,-8 1,-66-7,85 2,-1 1,1-1,0 0,0 1,-1-1,1 0,0 0,0-1,0 1,0 0,0-1,0 1,1-1,-1 0,0 1,1-1,-1 0,1 0,0 0,0 0,0 0,0 0,0-1,0 1,0 0,1-1,-1 1,1 0,-1-1,1 1,0 0,0-1,0 1,0-1,4-13</inkml:trace>
</inkml:ink>
</file>

<file path=ppt/ink/ink6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119 571,'-14'16,"0"1,2 0,0 1,1 0,1 1,0 0,2 0,0 1,1 0,-2 17,8-34,0 0,0 0,1 1,0-1,0 1,0-1,0 0,0 1,1-1,-1 0,1 1,0-1,0 0,0 0,1 0,-1 0,1 0,-1 0,1 0,0 0,0 0,1-1,-1 1,0-1,1 0,-1 0,1 0,0 0,0 0,0 0,0-1,0 1,0-1,0 0,0 0,1 0,-1 0,0-1,1 1,-1-1,0 0,1 0,2-1,4 2,-1-1,1 0,-1-1,1 0,-1 0,1-1,-1 0,0-1,0 0,0 0,0-1,0-1,-1 1,0-1,0 0,0-1,-1 0,1 0,-1-1,-1 0,1 0,-1-1,-1 1,1-1,-1 0,-1-1,0 1,0-1,0-1,-1 4,0 0,0-1,0 1,-1-1,0 0,0 0,-1 0,0 0,0 0,-1 0,0 0,0 0,-1 0,1 0,-1 0,-1 1,0-1,0 0,0 0,0 1,-1-1,0 1,-1 0,0 0,1 0,-2 1,1-1,-1 1,0 0,0 0,0 0,-1 1,-1-1,3 2,1 1,-1 0,0 1,1-1,-1 0,0 1,0 0,-1 0,1 0,0 1,0-1,0 1,0 0,-1 0,1 1,0-1,0 1,0 0,0 0,0 0,0 0,0 1,3-1,0-1,1 1,-1-1,1 1,-1 0,1-1,0 1,-1 0,1-1,0 1,-1 0,1 0,0 0,0-1,0 1,-1 0,1 0,0-1,0 1,0 0,0 0,1 0,-1-1,0 1,0 0,0 0,1 0,-1-1,0 1,1 0,-1-1,0 1,1 0,-1-1,1 1,-1 0,1-1,0 1,-1-1,1 1,0-1,-1 1,1-1,0 0,-1 1,1-1,0 0,0 1,-1-1,1 0,0 0,0 0,0 0,43 15,-18-12,1 0,0-2,0-1,-1-1,1-1,18-4,-37 4,-1 0,1 0,0-1,-1 0,1 0,-1 0,0-1,0-1,-1 1,1-1,-1 0,0 0,0-1,-1 0,1 0,-1 0,3-7,83-131,-81 118,-2-1,-1 0,-1 0,-2 0,0-1,-2 0,-1 1,-1-1,-2-6,2 32,1 0,-1 0,1 0,-1 0,0 0,0 0,0 0,0 0,0 0,-1 0,1 0,-1 0,1 0,-1 0,0 0,1 1,-1-1,0 0,0 0,0 1,-1-1,1 0,0 1,-1-1,1 1,-1 0,1-1,-1 1,1 0,-1 0,0 0,0 0,0 0,0 1,1-1,-1 0,0 1,0-1,0 1,0 0,0 0,0 0,0 0,0 0,0 0,0 0,0 1,0-1,0 1,0 0,0-1,0 1,0 0,0 0,1 0,-1 0,0 0,1 1,-1-1,-9 16,1 1,1 0,1 0,0 1,1 0,1 0,1 1,1-1,0 1,2 0,0 1,1-1,1 0,1 0,1 0,3 14,-2 49,27 251,-30-328,-1-4,1 1,0-1,-1 1,1-1,0 1,0-1,0 1,0-1,1 1,-1-1,1 1,0-1,-1 0,1 1,0-1,0 0,1 0,-1 1,0-1,1 0,-1 0,1 0,0-1,-1 1,1 0,1 0,8-1</inkml:trace>
  <inkml:trace contextRef="#ctx0" brushRef="#br0" timeOffset="935.031">853 431,'-6'14,"1"2,1-1,1 1,0-1,1 1,0 0,2 0,0 0,0 0,2 0,0 0,0-1,2 1,0-1,1 1,5 10,-9-23,1 0,0 0,1-1,-1 1,0-1,1 1,-1-1,1 0,0 0,0 0,0 0,0 0,0 0,0-1,0 0,0 0,1 0,-1 0,1 0,-1 0,0-1,1 0,-1 0,1 0,-1 0,1 0,-1-1,1 1,-1-1,2-1,3 0,0-1,1 0,-1 0,-1-1,1 0,-1-1,1 0,-1 0,0 0,-1-1,5-4,-1-2,0 0,-1-1,-1 1,0-2,0 1,-1-1,-1 0,-1-1,0 1,1-8,-6 22,-1 0,1 1,-1-1,1 0,-1 0,1 0,-1 0,1 1,-1-1,1 0,-1 0,1 0,-1 0,0 0,1 0,-1-1,1 1,-1 0,1 0,-1 0,1 0,-1-1,1 1,-1 0,1 0,-1-1,1 1,-1 0,1-1,0 1,-1-1,1 1,-1 0,1-1,0 1,0-1,-1 1,1-1,0 1,0-1,-1 1,1-1,0 0,0 1,0-1,0 1,0-1,0 1,0-1,0 1,0-1,0 0,0 1,0-1,1 1,-1-1,0 1,0-1,0 1,1-1,-1 0,-3 7,-1-1,1 0,0 1,1-1,-1 1,1 0,1 0,-1 0,1 0,0 0,0 0,0 1,1-1,0 0,0 0,1 0,0 1,0-1,0 0,1 0,0 0,0 0,0-1,1 1,0-1,0 1,0-1,1 0,0 0,0 0,0-1,0 1,1-1,0 0,0 0,0-1,0 1,0-1,1 0,0-1,-1 0,1 1,2-1,1 0,1 0,-1-1,0 0,1 0,-1-1,0 0,1-1,-1 0,0-1,0 1,1-2,-1 1,-1-2,1 1,0-1,-1 0,0-1,0 0,0 0,4-4,12-11,-1 0,-2-2,0 0,-1-1,12-19,-13 21,-1-2,0 0,-2 0,0-2,-2 0,0 0,-2-2,-1 1,-2-2,0 1,-2-1,0 0,-3-1,0 1,-1-1,-2-12,-1 40,0-1,0 0,0 0,0 0,0 1,0-1,0 0,-1 0,1 1,0-1,-1 0,0 1,1-1,-1 0,0 1,0-1,0 1,0-1,0 1,0 0,-1-1,1 1,0 0,-1 0,1 0,-1 0,1 0,-1 0,1 0,-1 0,0 1,1-1,-1 1,0-1,1 1,-1 0,0-1,0 1,0 0,1 0,-1 0,0 1,0-1,1 0,-1 1,0-1,0 1,1-1,-1 1,0 0,1 0,-1 0,1 0,-1 0,1 0,0 0,-1 0,1 1,0-1,0 0,0 1,0-1,0 1,0 0,-1 6,0 1,1-1,1 1,-1-1,1 1,1-1,-1 0,1 1,1-1,0 0,0 1,3 6,2 12,26 170,-34 85,21-147,-19-135,-1 1,0-1,0 1,0-1,0 0,0 1,0-1,0 1,0-1,0 1,0-1,0 0,0 1,0-1,-1 1,1-1,0 0,0 1,0-1,-1 0,1 1,0-1,0 0,-1 1,1-1,0 0,-1 1,1-1,0 0,-1 0,1 1,0-1,-1 0,1 0,-1 0,1 0,0 1,-1-1,1 0,-1 0,1 0,0 0,-1 0,1 0,-1 0,1 0,-1 0,1 0,0 0,-1-1,1 1,-1 0,1 0,0 0,-1 0,1-1,0 1,-1 0,1 0,0-1,-1 1,1 0,0-1,-1 1,1 0,0-1,0 1,0 0,-1-1,-8-7</inkml:trace>
  <inkml:trace contextRef="#ctx0" brushRef="#br0" timeOffset="1184.889">1333 403,'33'-5,"21"-2,7 1,-4 1,-5-3,-8-1,-6 2,-5 2,-3 2,-2 1,-5 1</inkml:trace>
  <inkml:trace contextRef="#ctx0" brushRef="#br0" timeOffset="1435.456">1953 544,'0'28,"0"11</inkml:trace>
  <inkml:trace contextRef="#ctx0" brushRef="#br0" timeOffset="1683.261">2038 261,'0'0</inkml:trace>
  <inkml:trace contextRef="#ctx0" brushRef="#br0" timeOffset="1871.951">2264 544,'1'4,"0"1,0 0,0-1,1 1,0-1,0 0,0 1,1-1,-1 0,1 0,0-1,0 1,1-1,-1 1,1-1,-1 0,1 0,0 0,0-1,0 1,0-1,1 0,-1-1,1 1,-1-1,1 1,0-1,-1-1,1 1,0-1,0 1,0-2,-1 1,1 0,0-1,-1 0,1 0,0 0,-1-1,1 1,-1-1,1 0,-1-1,0 1,0-1,0 1,0-1,2-3,-1 0,0 0,-1 0,1 0,-1-1,-1 0,1 1,-1-1,0-1,-1 1,0 0,0-1,0 1,-1-1,0 1,-1-1,1 0,-2 1,1-1,-1 0,0 1,-1-1,1 1,-1 0,-1-1,0 1,0 0,0 0,-2-2,1 7,0 0,0 0,0 0,0 1,0 0,0 0,0 0,0 0,0 1,0-1,-1 1,1 0,0 0,0 1,-1-1,1 1,0 0,0 0,0 1,0-1,0 1,0 0,1 0,-1 0,0 0,1 0,0 1,-1 0,1 0,0 0,-1 2,-10 10</inkml:trace>
  <inkml:trace contextRef="#ctx0" brushRef="#br0" timeOffset="2270.058">2658 628,'187'-221,"-186"220,-1 0,1 0,0 0,0 0,0 0,0 0,0 0,0 0,0 0,0 1,1-1,-1 1,0-1,0 1,0-1,1 1,-1-1,0 1,1 0,-1 0,0 0,1 0,-1 0,0 0,1 0,-1 0,0 0,0 1,1-1,-1 1,0-1,0 1,1-1,-1 1,0 0,0-1,0 1,0 0,0 0,0 0,0 0,0 0,0 0,-1 0,1 0,0 0,0 0,-1 0,1 1,-1-1,1 0,-1 0,0 1,1-1,-1 0,0 1,5 7,0 0,0 0,1-1,1 0,-1-1,1 1,0-1,1-1,0 1,0-1,0 0,1-1,0 0,0-1,0 1,0-2,1 1,0-2,-1 1,1-1,0 0,0-1,1 0,-1-1,0 0,0-1,0 0,0 0,0-1,0-1,-1 1,1-2,3-3,-2-1,1 0,-1-1,-1-1,1 1,-2-2,1 1,-1-1,-1-1,0 0,-1 0,0 0,2-7,-1 3</inkml:trace>
</inkml:ink>
</file>

<file path=ppt/ink/ink6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0,'0'5,"4"2,8-1,0-1</inkml:trace>
</inkml:ink>
</file>

<file path=ppt/ink/ink6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1,'-4'0,"2"0,2 0</inkml:trace>
</inkml:ink>
</file>

<file path=ppt/ink/ink6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6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6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6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2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6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9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0 585,'34'-9,"15"-4,5 1,-2 2,-6 3,-5 2,-10 3</inkml:trace>
  <inkml:trace contextRef="#ctx0" brushRef="#br0" timeOffset="251.183">0 811,'43'-9,"15"-4</inkml:trace>
  <inkml:trace contextRef="#ctx0" brushRef="#br0" timeOffset="1167.233">254 1009,'90'-66,"-3"-4,36-39,-110 97,-1 0,-1-1,0-1,0 0,-1 0,-1-1,-1 0,0 0,-1-1,5-15,-11 31,-1-1,0 0,1 1,-1-1,1 0,-1 1,0-1,0 0,1 1,-1-1,0 0,0 0,0 1,0-1,0 0,0 0,0 1,0-1,0 0,0 0,0 1,0-1,0 0,-1 1,1-1,0 0,-1 0,1 1,0-1,-1 1,1-1,-1 0,1 1,-1-1,1 1,-1-1,1 1,-1-1,0 1,1 0,-1-1,0 1,1 0,-1-1,0 1,1 0,-1 0,0 0,0 0,1-1,-1 1,0 0,0 0,1 0,-1 1,0-1,0 0,1 0,-1 0,0 1,-42 20,-47 100,87-118,1 1,-1 0,1 0,0 0,0 0,0 0,1 1,-1-1,1 0,0 1,0-1,1 1,0-1,-1 1,1 0,1-1,-1 1,1-1,-1 1,1-1,1 0,-1 1,1-1,-1 0,1 0,0 0,1 0,-1 0,1 0,0-1,0 1,0-1,0 0,0 0,3 2,1 0,0 0,0 0,0-1,0 0,1-1,0 0,0 0,0 0,0-1,0 0,0-1,0 0,1 0,-1 0,0-1,1-1,-1 0,0 0,1 0,-1-1,0 0,0 0,0-1,0-1,-1 1,1-1,-1 0,1-1,18-11,-1-2,0 0,-1-2,-1 0,-1-2,-1 0,1-3,-13 15,0 0,-1 0,0-1,0 0,-1 0,-1-1,0 0,0 0,-1-1,-1 1,0-1,-1 0,1-7,-4 19,0 1,0-1,0 0,0 1,0-1,0 0,0 0,0 1,0-1,0 0,-1 1,1-1,0 1,0-1,-1 0,1 1,-1-1,1 1,0-1,-1 1,1-1,-1 1,1-1,-1 1,0-1,1 1,-1 0,1-1,-1 1,0 0,1-1,-1 1,0 0,1 0,-1 0,0 0,1 0,-1 0,0-1,1 2,-1-1,0 0,0 0,1 0,-1 0,0 0,1 1,-1-1,0 0,1 0,-1 1,1-1,-1 1,1-1,-1 0,0 1,1-1,-1 1,1-1,0 1,-1 0,1-1,-1 1,1-1,0 1,0 0,-36 35,32-32,0 0,0 1,1-1,0 1,0 0,0 0,1 0,0 0,0 1,0-1,0 0,1 1,0 0,0-1,1 1,-1 0,1-1,0 1,1 0,0-1,-1 1,2 0,-1-1,1 1,0-1,0 0,0 0,1 1,-1-2,1 1,1 0,-1 0,1-1,-1 0,1 0,1 0,-1 0,0-1,1 1,0-1,0 0,0-1,2 2,6-2,-1 0,0-1,1-1,-1 0,0-1,1 0,-1-1,0 0,0-1,0 0,0-1,-1 0,1-1,-1-1,0 1,0-2,-1 1,0-2,0 1,0-2,6-6,-1 0,0-1,-1 0,-1-1,-1-1,0 0,-1-1,-1 0,-1 0,5-17,-13 34,0 1,0-1,0 0,0 1,0-1,0 0,0 0,0 0,-1 0,1 0,-1 0,0 0,1 0,-1 0,0 0,0 0,0 0,-1 0,1 0,0 0,-1 0,1 0,-1 0,0 0,0 1,1-1,-1 0,0 0,-1 1,1-1,0 0,0 1,-1-1,1 1,-1 0,1-1,-1 1,0 0,1 0,-1 0,0 0,0 0,0 0,0 1,1-1,-1 1,0-1,0 1,0 0,0 0,0 0,-1 0,1 0,0 0,0 0,0 1,0-1,-1 1,-5 4,1 1,0 0,0 0,0 1,1-1,0 1,0 1,1-1,0 1,0 0,1 0,0 0,0 1,1 0,0-1,-1 8,0-6,-2 4,0-1,1 1,1 1,0-1,1 0,0 1,2 0,-1 0,2 0,0-1,0 1,2 0,0 0,0-1,1 1,1-1,1 1,0-1,1-1,0 1,7 10,0-7</inkml:trace>
  <inkml:trace contextRef="#ctx0" brushRef="#br0" timeOffset="1817.397">1411 868,'-4'2,"0"0,0 1,0-1,1 1,-1 0,1 1,-1-1,1 0,0 1,0 0,0-1,1 1,0 0,-1 1,1-1,1 0,-1 1,1-1,-1 1,1-1,1 1,-1 4,1-8,1 0,0-1,0 1,1 0,-1-1,0 1,0-1,0 1,0-1,0 1,1-1,-1 0,0 0,0 1,1-1,-1 0,0 0,0 0,1 0,-1-1,0 1,0 0,1 0,-1-1,0 1,0-1,0 1,0-1,0 0,1 1,-1-1,0 0,-1 0,1 1,0-1,0 0,0 0,0 0,-1 0,1 0,0 0,-1-1,1 1,-1 0,92-128,-92 128,0 0,1 1,-1-1,0 1,1-1,-1 0,1 1,-1-1,1 1,-1-1,1 1,-1-1,1 1,-1 0,1-1,-1 1,1 0,0-1,-1 1,1 0,0 0,-1-1,1 1,0 0,-1 0,1 0,0 0,-1 0,1 0,0 0,0 0,-1 0,1 0,0 1,-1-1,1 0,-1 0,1 1,0-1,-1 0,1 1,-1-1,1 1,0-1,-1 0,1 1,-1-1,0 1,1 0,-1-1,1 1,-1-1,15 43,-10-24,-5-16,1-1,-1 1,1-1,-1 0,1 0,0 1,0-1,0 0,0 0,0 0,0 0,1 0,-1 0,1 0,-1 0,1-1,0 1,0-1,0 1,0-1,0 1,0-1,0 0,0 0,0 0,0-1,1 1,-1 0,0-1,1 1,-1-1,0 0,1 0,-1 0,1 0,-1 0,0 0,1-1,-1 1,0-1,1 0,-1 0,0 1,0-1,0-1,1 1,2-5,0 0,0-1,-1 1,0-1,0 0,-1 0,0 0,0-1,-1 1,0 0,0-1,-1 0,1 0,-2 1,1-1,-1 0,-1-1,2-17</inkml:trace>
  <inkml:trace contextRef="#ctx0" brushRef="#br0" timeOffset="2271.538">1637 50,'13'-7,"-3"1,1 0,0 1,0 0,0 1,1 0,-1 0,1 2,0-1,0 1,10 0,-20 2,-1 0,0 1,1-1,-1 0,1 0,-1 0,0 1,1-1,-1 1,0-1,1 1,-1 0,0-1,0 1,1 0,-1 0,0 0,0 0,0 0,0 0,0 0,-1 0,1 0,0 1,0-1,-1 0,1 0,0 1,-1-1,0 0,1 1,-1-1,0 1,0-1,1 0,-1 1,0-1,0 1,-1-1,1 1,0-1,0 0,-1 1,1-1,-1 0,1 1,-1-1,0 0,1 1,-34 65,25-55,6-10,0 1,-1 0,1 1,0-1,0 0,1 1,-1 0,1 0,-1-1,1 2,1-1,-1 0,0 0,1 0,0 1,0-1,0 1,1-1,-1 0,1 1,0-1,1 1,-1-1,1 1,0-1,0 1,0-1,0 0,1 1,0-1,-1 0,2 0,-1 0,0-1,2 2,5 0,0 0,1-1,-1 0,1-1,0 0,0-1,0 0,1 0,-1-1,0 0,1-1,5 0,10 0</inkml:trace>
  <inkml:trace contextRef="#ctx0" brushRef="#br0" timeOffset="2569.001">2202 360,'-10'34,"-8"29,-5 6,1-6,4-8,0-8,4-8,-1-11,2-4,-1-8,-4-5,2-5</inkml:trace>
  <inkml:trace contextRef="#ctx0" brushRef="#br0" timeOffset="2822.915">1948 417,'29'33,"18"26,7 8,-1-8,-5-10,-6-7,-5-11,-4-7,-3-1,-2-6,-5-6</inkml:trace>
  <inkml:trace contextRef="#ctx0" brushRef="#br0" timeOffset="3767.807">311 755,'-5'5,"-6"1,-7 0,-4-1,1 4,0-1,-2-1,-2-1,-1 2,9 0,7-1</inkml:trace>
</inkml:ink>
</file>

<file path=ppt/ink/ink6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6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6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6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6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6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6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5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6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6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6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6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29,'-4'-10,"-3"2,1 7,-3 4,-1 6,6 1,5-5,6-4,2-2</inkml:trace>
  <inkml:trace contextRef="#ctx0" brushRef="#br0" timeOffset="303.929">238 1,'5'0,"1"5,0 6,-1 1</inkml:trace>
</inkml:ink>
</file>

<file path=ppt/ink/ink6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1,'-90'136,"56"-76,0-2,5-8,-2 0,-2-2,-3-2,-16 16,9-15,29-29,-1-1,-1 0,0-2,-2 0,1 0,-2-2,0 0,-2-1,-2-2</inkml:trace>
</inkml:ink>
</file>

<file path=ppt/ink/ink6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0,'28'34,"1"-2,1-1,1-1,2-1,1-2,2-2,0-1,1-2,5 1,-20-13,0 2,-1 1,-1 0,0 2,-1 0,-1 1,0 1,-1 1,12 17,-17-15,-3-1</inkml:trace>
</inkml:ink>
</file>

<file path=ppt/ink/ink6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0,'6'39,"4"40,3-1,4-1,14 37,-14-54,-2 0,-3 1,-3 0,-2 8,-2 83,-5-128</inkml:trace>
</inkml:ink>
</file>

<file path=ppt/ink/ink6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65 357,'-29'427,"29"-418,1 9,0-1,-2 1,0 0,-1-1,-1 1,0-1,-2 0,0 0,-3 6,-2-5</inkml:trace>
  <inkml:trace contextRef="#ctx0" brushRef="#br0" timeOffset="3086.014">65 385,'0'0</inkml:trace>
  <inkml:trace contextRef="#ctx0" brushRef="#br0" timeOffset="3587.167">65 385,'-2'0,"0"0,0 0,0 0,-1 0,1 0,0 0,0-1,0 1,0-1,0 1,0-1,0 0,0 0,0 0,0 0,0 0,0 0,1-1,-1 1,0-1,1 1,-1-1,1 1,-1-1,1 0,0 0,0 0,0 1,0-1,0 0,0 0,1 0,-1-1,1 1,-1 0,1 0,0 0,0 0,0 0,0-1,0 1,0 0,1 0,-1 0,1 0,-1 0,1 0,0 0,0 0,0 0,0 0,0 0,0 0,1 0,-1 1,0-1,1 1,0-1,0 0,9-11,2 0,0 1,0 1,1 0,1 0,0 1,15-7,-21 12,2-1,0 0,0 1,1 1,-1 0,1 0,0 1,0 1,0 0,1 1,-1 0,0 1,1 0,-1 1,0 0,0 1,0 0,0 1,8 3,-17-5,0 1,0 0,0 1,-1-1,1 0,0 1,-1-1,1 1,-1 0,0 0,0 0,0 0,-1 0,1 1,-1-1,1 0,-1 1,0-1,0 1,-1-1,1 1,-1-1,0 1,0 0,0-1,0 1,0 0,-24 97,19-89,0 0,0 0,-1-1,-1 0,0 0,0 0,-1-1,0 0,-1 0,0-1,-1 0,0-1,0 0,-1 0,0-1,0-1,-1 0,1-1,-1 0,-1 0,1-1,-1-1,1 0,-1-1,0 0,-1-1,9-1,-1-1,1 0,0 0,-1-1,1 1,0-1,0 0,0-1,0 1,0-1,0 0,1 0,-1 0,1-1,0 0,0 1,0-2,1 1,-1 0,1-1,0 1,0-1,-5-14</inkml:trace>
  <inkml:trace contextRef="#ctx0" brushRef="#br0" timeOffset="4838.397">771 582,'-16'3,"1"1,-1 0,1 2,0-1,0 2,0 0,1 1,0 0,0 1,1 1,1 0,-1 1,2 0,-1 1,2 0,0 0,0 1,1 1,0 0,2 0,-1 1,2-1,0 1,0 1,4-13,1-1,-1 0,0 1,0-1,1 1,0 0,-1-1,1 1,0 0,0 0,1 0,-1 0,0-1,1 1,0 0,0 0,0 0,0 0,0 0,1 0,-1 0,1 0,0 0,-1 0,1 0,1 0,-1-1,0 1,1-1,-1 1,1-1,0 1,0-1,0 0,0 0,0 0,1 0,-1 0,0 0,1-1,0 1,-1-1,1 0,0 1,0-1,2 0,8-2,-1-1,1-1,-1 0,1 0,-1-1,0-1,0 0,-1-1,0 0,0-1,0 0,-1 0,0-1,0-1,-1 1,4-6,22-16,85-86,-120 115,0 0,1 0,-1 0,0 0,1 0,-1 0,1 0,-1 0,1 0,0 0,-1 0,1 1,0-1,0 0,-1 0,1 1,0-1,0 0,0 1,0-1,0 1,0-1,0 1,0 0,0-1,0 1,0 0,0 0,1 0,-1 0,0 0,0 0,0 0,0 0,0 0,0 0,0 0,0 1,0-1,0 0,0 1,0-1,0 1,0-1,0 1,0 0,0-1,0 1,0 0,-1 0,1 0,0-1,-1 1,1 0,0 1,18 63,-19-59,0 0,1-1,0 1,0 0,1 0,-1-1,1 1,0-1,1 0,-1 1,1-1,0 0,0 0,1-1,0 1,-1-1,1 0,1 0,-1 0,1 0,-1-1,1 0,0 0,0 0,1 0,-1-1,5 2,-2-3,-1 0,1-1,-1 0,1 0,-1 0,1-1,0 0,-1-1,0 0,1 0,-1 0,0-1,0 0,0-1,-1 1,1-1,-1 0,0-1,0 0,0 0,102-117,-91 97,-6 12,0 0,-1-1,-1 0,0-1,-1 0,-1 0,-1 0,0-1,0 0,-2-1,0 1,-1-1,0 0,-2-2,-1 17,-1-1,1 1,-1-1,0 1,0-1,0 1,0-1,0 1,-1 0,1 0,-1-1,1 1,-1 0,0 0,0 1,0-1,0 0,0 1,0-1,-1 1,1 0,0-1,-1 1,1 0,-1 1,1-1,-1 0,0 1,1-1,-1 1,0 0,1 0,-1 0,1 0,-1 0,0 1,1-1,-1 1,1 0,-1 0,1 0,-1 0,1 0,-1 0,1 1,0-1,0 1,0-1,0 1,0 0,0 0,0 0,-1 2,-5 2,0 1,0 0,1 0,-1 0,2 1,-1 0,1 1,0 0,1 0,-4 8,7-13,1-1,0 1,0-1,0 1,0 0,1 0,-1-1,1 1,0 0,0 0,0 0,1-1,-1 1,1 0,0 0,0-1,0 1,1 0,-1-1,1 0,0 1,0-1,0 0,0 0,1 0,-1 0,1 0,0-1,0 1,0-1,0 0,4 3,1-1,0 0,0-1,1 0,-1 0,1-1,-1 0,1 0,0-1,0 0,-1-1,1 0,0 0,7-2,-10 0,-1 1,1 0,0 0,-1 1,1 0,0 0,0 0,-1 0,1 1,0 0,-1 0,1 1,-1-1,1 1,-1 0,0 1,0-1,0 1,0 0,0 1,-1-1,1 1,-1 0,0 0,0 0,-1 0,1 1,-1-1,0 1,0 0,0 0,1 4,-9 73,-4-22,10-59,0 0,-1 0,1 0,0-1,0 1,0 0,0 0,0-1,0 1,0 0,0-1,0 1,0-1,0 1,0-1,0 1,0-1,0 0,0 0,1 0,-1 1,0-1,0 0,0-1,0 1,1 0,-1 0,0 0,0-1,0 1,0 0,0-1,0 1,0-1,1 1,-2-1,1 0,0 0,0 1,0-1,0 0,0 0,-1 0,1 0,0 0,-1 0,1 0,0 0,-1 0,0 1,21-19,-1-1,-1-1,-1 0,-1-2,-1 0,0 0,5-16,6-4,109-211,-111 199,-3 0,-2-1,-3-1,3-22,-19 77,0-1,0 1,-1 0,1 0,0 0,-1 0,1-1,-1 1,0 0,0 0,0-1,0 1,0 0,0-1,-1 1,1 0,-1 0,1 0,-1-1,0 1,0 0,0 0,0 0,0 0,0 0,-1 1,1-1,-1 0,1 0,-3 0,1 4,0 0,-1 0,1 1,0-1,0 1,1 0,-1 0,1 0,-1 0,1 1,0-1,0 1,1-1,-1 1,1 0,-1-1,1 4,-3 1,-15 50,2 2,3 0,2 1,3 1,3-1,3 1,2 0,6 43,-4-85,1-1,0 1,2 0,0-1,2 0,0 0,6 11,-56-70,8-1,19 21</inkml:trace>
  <inkml:trace contextRef="#ctx0" brushRef="#br0" timeOffset="5083.276">1618 413,'24'-5,"13"-1,9 0,2 6,-2 3,-5 1,1-1,-2 0,-3 0,-3-2,-3 0,-2-1,-5 0</inkml:trace>
  <inkml:trace contextRef="#ctx0" brushRef="#br0" timeOffset="6716.137">2154 667,'-10'29,"-3"14,1 5,7-7,9-9,5-11</inkml:trace>
  <inkml:trace contextRef="#ctx0" brushRef="#br0" timeOffset="6965.5">2239 328,'0'0</inkml:trace>
  <inkml:trace contextRef="#ctx0" brushRef="#br0" timeOffset="7450.334">2549 554,'-3'-2,"-1"1,0-1,-1 1,1 0,0 0,0 0,-1 0,1 1,0 0,0 0,-1 0,1 0,0 1,-1 0,1-1,0 2,0-1,0 0,0 1,0 0,0 0,0 0,1 0,-1 1,1-1,-1 1,1 0,0 0,0 0,0 0,1 1,-1-1,0 3,-69 130,70-131,-1-1,1 1,0-1,1 1,-1 0,1-1,0 1,0 0,1 0,-1 0,1 0,0 0,0 0,1 0,-1-1,1 1,0 0,1 0,-1 0,1-1,0 1,0-1,0 1,1-1,0 0,-1 0,1 0,1 0,-1-1,1 1,-1-1,1 0,0 0,3 2,5 1,0 0,0-1,1 0,0-1,0 0,0-1,0 0,0-1,1-1,-1 0,1-1,-1-1,1 0,-1 0,1-1,-1-1,0 0,0-1,0-1,-1 0,1 0,6-6,6-5</inkml:trace>
  <inkml:trace contextRef="#ctx0" brushRef="#br0" timeOffset="8234.92">2831 525,'-3'20,"0"-1,1 1,2 0,0 0,0-1,2 1,1 0,0-1,2 0,0 0,1 0,5 11,-9-26,0-1,0 0,0 0,1 0,-1 0,1 0,-1 0,1 0,0-1,0 0,1 1,-1-1,0 0,1 0,-1-1,1 1,-1-1,1 0,0 0,0 0,0 0,-1-1,1 0,0 1,0-1,0-1,0 1,0 0,-1-1,1 0,0 0,0 0,-1 0,1-1,0 0,-1 1,0-1,1 0,-1-1,0 1,2-2,9-6,1 0,-2-1,1-1,-2 0,1-1,-2 0,0 0,0-2,-1 1,-1-1,-1-1,3-4,3 3,-23 55,4-14,3-20,1-1,1 1,-1 0,0 0,1-1,0 1,0 0,0 0,0 0,1-1,-1 1,1 0,0 0,0-1,0 1,1 0,-1-1,1 0,0 1,0-1,0 0,1 0,-1 0,1 0,-1 0,1-1,0 1,0-1,0 0,0 0,0 0,1 0,-1 0,1-1,-1 1,1-1,0 0,-1 0,1-1,0 1,1-1,10-3,-1 0,0-2,0 0,0 0,0-2,-1 1,0-2,0 0,-1 0,0-1,-1-1,0 0,0 0,5-8,40-44,-2-3,-3-2,-4-2,-1-4,-37 57,0-1,-1 0,-1 0,-1-1,-1 0,0 0,-1 0,-1 0,0-1,-2 0,0 1,-2-15,2 29,-1 0,0-1,0 1,-1 0,1 0,-1 0,0 0,0 0,0 0,-1 0,1 0,-1 1,0-1,0 1,0-1,-1 1,1-1,-1 1,0 0,1 0,-2 1,1-1,0 0,0 1,-1 0,1 0,-1 0,0 0,0 1,1-1,-1 1,0 0,0 0,0 0,-1 1,1-1,0 1,0 0,0 0,0 1,0-1,0 1,-1 0,-11 9,0 2,1-1,1 2,0 0,1 0,0 2,1-1,0 2,1-1,1 2,1-1,0 1,1 1,1-1,-2 9,0-7,0 0,1 1,1 0,1 0,1 1,1-1,0 1,2 0,0 0,1 1,2-1,0 0,1 0,1 0,1 0,1 0,0-1,2 0,0 0,2 0,2 2,-6-10,1-2,1 1,-1-1,2 0,-1 0,1-1,1 0,0 0,0-1,0 0,1-1,0 0,1-1,0 0,0 0,0-1,0-1,1 0,0 0,0-1,0-1,0 0,0 0,1-1,-1-1,3 0,29-18,-25 6</inkml:trace>
  <inkml:trace contextRef="#ctx0" brushRef="#br0" timeOffset="8917.742">4129 498,'-24'3,"-137"31,152-32,2 1,-1 1,0-1,1 1,-1 0,1 1,0 0,1 0,-1 1,1-1,0 1,1 1,-1-1,1 1,0 0,1 0,-4 8,6-10,1-1,0 1,0 0,1 0,-1 0,1 0,0 0,1 0,-1 0,1-1,0 1,0 0,0 0,1-1,-1 1,1 0,0-1,1 0,-1 1,1-1,0 0,0 0,0-1,0 1,1-1,-1 1,1-1,0 0,0 0,0-1,1 1,-1-1,0 0,1 0,0-1,-1 1,1-1,0 0,0 0,0-1,0 1,0-1,-1 0,1 0,0-1,0 1,0-1,1-1,20-5,0-1,-1-2,0 0,-1-2,-1-1,1 0,-2-2,0-1,-1 0,-1-2,0 0,-1-1,-1-1,-1-1,7-12,-9 16,-22 29,-6 10,13-21,-8 10,2 0,-1 1,2 0,0 0,0 0,1 0,0 1,1 0,1-1,0 1,1 0,0 4,1-15,1 0,0 1,0-1,0 1,0-1,1 0,-1 0,1 0,-1 0,1 0,0 0,0 0,0 0,0-1,0 1,0-1,0 1,0-1,1 0,-1 0,0 0,1 0,-1 0,1-1,-1 1,1-1,-1 1,1-1,-1 0,1 0,2 0,81-12,-62 1,0 0,0-2,-1 0,-1-2,0 0,18-18,9-5,-36 29,0 0,0-1,-1 0,0-1,-1-1,0 1,-1-2,-1 0,0 0,0 0,-1-1,-1 0,-1-1,0 0,0 0,-2 0,0-1,0 1,-1-9,-2 23,-1-1,0 1,0 0,1-1,-1 1,0 0,0 0,-1-1,1 1,0 0,0-1,0 1,-1 0,1 0,-1 0,1-1,-1 1,0 0,1 0,-1 0,0 0,0 0,1 0,-1 0,0 0,0 0,0 0,0 1,0-1,-1 0,1 1,0-1,0 1,0-1,0 1,-1-1,1 1,0 0,-1 0,1 0,0 0,0 0,-1 0,1 0,0 0,-1 0,-49 36,45-25,2 1,-1 0,2 0,-1 0,2 0,0 0,0 1,1-1,0 1,1-1,1 1,0-1,1 1,0-1,1 0,0 0,1 0,0 0,1 0,0-1,1 0,7 10,0 10,-1 1,-1 0,-2 0,-1 1,-1 0,1 27,-9-54,2-1,-1 0,1 1,0-1,0 0,0 0,1 0,-1 0,1 0,1 0,-1 0,1-1,0 1,0-1,0 1,0-1,1 0,-1-1,1 1,0 0,1-1,-1 0,2 1,13 1</inkml:trace>
</inkml:ink>
</file>

<file path=ppt/ink/ink6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0 411,'16'-3,"0"-1,0 0,-1-1,0-1,0 0,0-1,-1-1,0 0,0-1,-1-1,0 0,-1 0,0-1,-1-1,0 0,-1-1,4-6,23-20,152-161,-187 198,1 1,-1-1,0 1,1-1,0 1,-1 0,1 0,-1 0,1 0,0 1,0-1,0 1,-1-1,1 1,0 0,0 0,0 0,0 1,-1-1,1 1,0-1,0 1,-1 0,1 0,-1 0,1 1,-1-1,1 1,-1-1,1 1,67 66,-55-50,-10-14,0 0,0 0,0 0,-1 1,0-1,0 1,0 0,-1 1,0-1,1 0,-2 1,1 0,-1-1,0 1,0 0,0 0,-1 0,0 1,-1-1,1 0,-1 0,0 1,0-1,-1 0,0 0,0 0,-1 0,1 0,-3 4,-3 1,-1 0,0-1,-1 0,0-1,-1 0,0 0,0-1,-1-1,0 1,0-2,-1 1,1-2,-1 0,-1 0,1-1,-1 0,0-1,-8 1,-66-7,85 2,-1 1,1-1,0 0,0 1,-1-1,1 0,0 0,0-1,0 1,0 0,0-1,0 1,1-1,-1 0,0 1,1-1,-1 0,1 0,0 0,0 0,0 0,0 0,0-1,0 1,0 0,1-1,-1 1,1 0,-1-1,1 1,0 0,0-1,0 1,0-1,4-13</inkml:trace>
</inkml:ink>
</file>

<file path=ppt/ink/ink6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119 571,'-14'16,"0"1,2 0,0 1,1 0,1 1,0 0,2 0,0 1,1 0,-2 17,8-34,0 0,0 0,1 1,0-1,0 1,0-1,0 0,0 1,1-1,-1 0,1 1,0-1,0 0,0 0,1 0,-1 0,1 0,-1 0,1 0,0 0,0 0,1-1,-1 1,0-1,1 0,-1 0,1 0,0 0,0 0,0 0,0-1,0 1,0-1,0 0,0 0,1 0,-1 0,0-1,1 1,-1-1,0 0,1 0,2-1,4 2,-1-1,1 0,-1-1,1 0,-1 0,1-1,-1 0,0-1,0 0,0 0,0-1,0-1,-1 1,0-1,0 0,0-1,-1 0,1 0,-1-1,-1 0,1 0,-1-1,-1 1,1-1,-1 0,-1-1,0 1,0-1,0-1,-1 4,0 0,0-1,0 1,-1-1,0 0,0 0,-1 0,0 0,0 0,-1 0,0 0,0 0,-1 0,1 0,-1 0,-1 1,0-1,0 0,0 0,0 1,-1-1,0 1,-1 0,0 0,1 0,-2 1,1-1,-1 1,0 0,0 0,0 0,-1 1,-1-1,3 2,1 1,-1 0,0 1,1-1,-1 0,0 1,0 0,-1 0,1 0,0 1,0-1,0 1,0 0,-1 0,1 1,0-1,0 1,0 0,0 0,0 0,0 0,0 1,3-1,0-1,1 1,-1-1,1 1,-1 0,1-1,0 1,-1 0,1-1,0 1,-1 0,1 0,0 0,0-1,0 1,-1 0,1 0,0-1,0 1,0 0,0 0,1 0,-1-1,0 1,0 0,0 0,1 0,-1-1,0 1,1 0,-1-1,0 1,1 0,-1-1,1 1,-1 0,1-1,0 1,-1-1,1 1,0-1,-1 1,1-1,0 0,-1 1,1-1,0 0,0 1,-1-1,1 0,0 0,0 0,0 0,43 15,-18-12,1 0,0-2,0-1,-1-1,1-1,18-4,-37 4,-1 0,1 0,0-1,-1 0,1 0,-1 0,0-1,0-1,-1 1,1-1,-1 0,0 0,0-1,-1 0,1 0,-1 0,3-7,83-131,-81 118,-2-1,-1 0,-1 0,-2 0,0-1,-2 0,-1 1,-1-1,-2-6,2 32,1 0,-1 0,1 0,-1 0,0 0,0 0,0 0,0 0,0 0,-1 0,1 0,-1 0,1 0,-1 0,0 0,1 1,-1-1,0 0,0 0,0 1,-1-1,1 0,0 1,-1-1,1 1,-1 0,1-1,-1 1,1 0,-1 0,0 0,0 0,0 0,0 1,1-1,-1 0,0 1,0-1,0 1,0 0,0 0,0 0,0 0,0 0,0 0,0 0,0 1,0-1,0 1,0 0,0-1,0 1,0 0,0 0,1 0,-1 0,0 0,1 1,-1-1,-9 16,1 1,1 0,1 0,0 1,1 0,1 0,1 1,1-1,0 1,2 0,0 1,1-1,1 0,1 0,1 0,3 14,-2 49,27 251,-30-328,-1-4,1 1,0-1,-1 1,1-1,0 1,0-1,0 1,0-1,1 1,-1-1,1 1,0-1,-1 0,1 1,0-1,0 0,1 0,-1 1,0-1,1 0,-1 0,1 0,0-1,-1 1,1 0,1 0,8-1</inkml:trace>
  <inkml:trace contextRef="#ctx0" brushRef="#br0" timeOffset="935.031">853 431,'-6'14,"1"2,1-1,1 1,0-1,1 1,0 0,2 0,0 0,0 0,2 0,0 0,0-1,2 1,0-1,1 1,5 10,-9-23,1 0,0 0,1-1,-1 1,0-1,1 1,-1-1,1 0,0 0,0 0,0 0,0 0,0 0,0-1,0 0,0 0,1 0,-1 0,1 0,-1 0,0-1,1 0,-1 0,1 0,-1 0,1 0,-1-1,1 1,-1-1,2-1,3 0,0-1,1 0,-1 0,-1-1,1 0,-1-1,1 0,-1 0,0 0,-1-1,5-4,-1-2,0 0,-1-1,-1 1,0-2,0 1,-1-1,-1 0,-1-1,0 1,1-8,-6 22,-1 0,1 1,-1-1,1 0,-1 0,1 0,-1 0,1 1,-1-1,1 0,-1 0,1 0,-1 0,0 0,1 0,-1-1,1 1,-1 0,1 0,-1 0,1 0,-1-1,1 1,-1 0,1 0,-1-1,1 1,-1 0,1-1,0 1,-1-1,1 1,-1 0,1-1,0 1,0-1,-1 1,1-1,0 1,0-1,-1 1,1-1,0 0,0 1,0-1,0 1,0-1,0 1,0-1,0 1,0-1,0 0,0 1,0-1,1 1,-1-1,0 1,0-1,0 1,1-1,-1 0,-3 7,-1-1,1 0,0 1,1-1,-1 1,1 0,1 0,-1 0,1 0,0 0,0 0,0 1,1-1,0 0,0 0,1 0,0 1,0-1,0 0,1 0,0 0,0 0,0-1,1 1,0-1,0 1,0-1,1 0,0 0,0 0,0-1,0 1,1-1,0 0,0 0,0-1,0 1,0-1,1 0,0-1,-1 0,1 1,2-1,1 0,1 0,-1-1,0 0,1 0,-1-1,0 0,1-1,-1 0,0-1,0 1,1-2,-1 1,-1-2,1 1,0-1,-1 0,0-1,0 0,0 0,4-4,12-11,-1 0,-2-2,0 0,-1-1,12-19,-13 21,-1-2,0 0,-2 0,0-2,-2 0,0 0,-2-2,-1 1,-2-2,0 1,-2-1,0 0,-3-1,0 1,-1-1,-2-12,-1 40,0-1,0 0,0 0,0 0,0 1,0-1,0 0,-1 0,1 1,0-1,-1 0,0 1,1-1,-1 0,0 1,0-1,0 1,0-1,0 1,0 0,-1-1,1 1,0 0,-1 0,1 0,-1 0,1 0,-1 0,1 0,-1 0,0 1,1-1,-1 1,0-1,1 1,-1 0,0-1,0 1,0 0,1 0,-1 0,0 1,0-1,1 0,-1 1,0-1,0 1,1-1,-1 1,0 0,1 0,-1 0,1 0,-1 0,1 0,0 0,-1 0,1 1,0-1,0 0,0 1,0-1,0 1,0 0,-1 6,0 1,1-1,1 1,-1-1,1 1,1-1,-1 0,1 1,1-1,0 0,0 1,3 6,2 12,26 170,-34 85,21-147,-19-135,-1 1,0-1,0 1,0-1,0 0,0 1,0-1,0 1,0-1,0 1,0-1,0 0,0 1,0-1,-1 1,1-1,0 0,0 1,0-1,-1 0,1 1,0-1,0 0,-1 1,1-1,0 0,-1 1,1-1,0 0,-1 0,1 1,0-1,-1 0,1 0,-1 0,1 0,0 1,-1-1,1 0,-1 0,1 0,0 0,-1 0,1 0,-1 0,1 0,-1 0,1 0,0 0,-1-1,1 1,-1 0,1 0,0 0,-1 0,1-1,0 1,-1 0,1 0,0-1,-1 1,1 0,0-1,-1 1,1 0,0-1,0 1,0 0,-1-1,-8-7</inkml:trace>
  <inkml:trace contextRef="#ctx0" brushRef="#br0" timeOffset="1184.889">1333 403,'33'-5,"21"-2,7 1,-4 1,-5-3,-8-1,-6 2,-5 2,-3 2,-2 1,-5 1</inkml:trace>
  <inkml:trace contextRef="#ctx0" brushRef="#br0" timeOffset="1435.456">1953 544,'0'28,"0"11</inkml:trace>
  <inkml:trace contextRef="#ctx0" brushRef="#br0" timeOffset="1683.261">2038 261,'0'0</inkml:trace>
  <inkml:trace contextRef="#ctx0" brushRef="#br0" timeOffset="1871.951">2264 544,'1'4,"0"1,0 0,0-1,1 1,0-1,0 0,0 1,1-1,-1 0,1 0,0-1,0 1,1-1,-1 1,1-1,-1 0,1 0,0 0,0-1,0 1,0-1,1 0,-1-1,1 1,-1-1,1 1,0-1,-1-1,1 1,0-1,0 1,0-2,-1 1,1 0,0-1,-1 0,1 0,0 0,-1-1,1 1,-1-1,1 0,-1-1,0 1,0-1,0 1,0-1,2-3,-1 0,0 0,-1 0,1 0,-1-1,-1 0,1 1,-1-1,0-1,-1 1,0 0,0-1,0 1,-1-1,0 1,-1-1,1 0,-2 1,1-1,-1 0,0 1,-1-1,1 1,-1 0,-1-1,0 1,0 0,0 0,-2-2,1 7,0 0,0 0,0 0,0 1,0 0,0 0,0 0,0 0,0 1,0-1,-1 1,1 0,0 0,0 1,-1-1,1 1,0 0,0 0,0 1,0-1,0 1,0 0,1 0,-1 0,0 0,1 0,0 1,-1 0,1 0,0 0,-1 2,-10 10</inkml:trace>
  <inkml:trace contextRef="#ctx0" brushRef="#br0" timeOffset="2270.058">2658 628,'187'-221,"-186"220,-1 0,1 0,0 0,0 0,0 0,0 0,0 0,0 0,0 0,0 1,1-1,-1 1,0-1,0 1,0-1,1 1,-1-1,0 1,1 0,-1 0,0 0,1 0,-1 0,0 0,1 0,-1 0,0 0,0 1,1-1,-1 1,0-1,0 1,1-1,-1 1,0 0,0-1,0 1,0 0,0 0,0 0,0 0,0 0,0 0,-1 0,1 0,0 0,0 0,-1 0,1 1,-1-1,1 0,-1 0,0 1,1-1,-1 0,0 1,5 7,0 0,0 0,1-1,1 0,-1-1,1 1,0-1,1-1,0 1,0-1,0 0,1-1,0 0,0-1,0 1,0-2,1 1,0-2,-1 1,1-1,0 0,0-1,1 0,-1-1,0 0,0-1,0 0,0 0,0-1,0-1,-1 1,1-2,3-3,-2-1,1 0,-1-1,-1-1,1 1,-2-2,1 1,-1-1,-1-1,0 0,-1 0,0 0,2-7,-1 3</inkml:trace>
</inkml:ink>
</file>

<file path=ppt/ink/ink6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0,'0'5,"4"2,8-1,0-1</inkml:trace>
</inkml:ink>
</file>

<file path=ppt/ink/ink6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1,'-4'0,"2"0,2 0</inkml:trace>
</inkml:ink>
</file>

<file path=ppt/ink/ink6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1 632,'75'-91,"221"-247,-124 150,-171 187,0 0,0 0,0-1,1 1,-1 0,0 0,1 0,-1 1,0-1,1 0,-1 0,1 1,-1-1,1 1,0-1,-1 1,1 0,-1-1,1 1,0 0,-1 0,1 0,0 1,-1-1,1 0,-1 0,1 1,0-1,-1 1,1 0,-1-1,1 1,-1 0,0 0,1 0,-1 0,0 0,0 0,1 0,-1 0,0 1,0-1,0 0,-1 1,1-1,0 1,0-1,-1 1,1-1,-1 1,1-1,-1 1,0 0,1 1,23 140,-17-105,-2 0,-2 1,-1 0,-1 0,-5 24,5-62,-1 1,0-1,0 0,0 0,1 0,-1 1,-1-1,1 0,0 0,0 1,0-1,-1 0,1 0,0 0,-1 1,1-1,-1 0,1 0,-1 0,0 0,1 0,-1 0,0 0,0 0,0 0,0-1,0 1,0 0,0 0,0-1,0 1,0-1,0 1,0-1,-1 1,1-1,0 0,0 1,0-1,-1 0,1 0,0 0,0 0,-1 0,1 0,0-1,0 1,-1 0,1 0,0-1,0 1,0-1,0 1,0-1,0 0,0 1,0-1,0 0,0 0,0 0,0 0,-370-186,310 161,35 17</inkml:trace>
</inkml:ink>
</file>

<file path=ppt/ink/ink6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1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183 150,'-5'-3,"0"0,-1 0,0 1,0 0,1 0,-1 0,0 1,-1 0,1 0,0 0,0 1,0 0,0 0,-1 1,1-1,0 1,0 1,0-1,0 1,1 0,-1 1,0-1,1 1,-1 0,1 0,0 1,0 0,0 0,-2 2,6-4,0-1,0 1,0-1,1 1,-1-1,0 1,1 0,-1 0,1-1,-1 1,1 0,0 0,0-1,0 1,0 0,0 0,0 0,0-1,1 1,-1 0,0 0,1-1,0 1,-1 0,1-1,0 1,0 0,0-1,0 1,0-1,0 0,1 1,-1-1,0 0,1 1,53 38,32 6,-87-46,1 1,0 0,-1-1,1 1,-1 0,1 0,-1-1,1 1,-1 0,1 0,-1 0,0 0,1 0,-1-1,0 1,0 0,0 0,0 0,0 0,0 0,0 0,0 0,0 0,0 0,0 0,-1-1,1 1,0 0,-1 0,1 0,0 0,-1-1,1 1,-1 0,1 0,-1-1,0 1,1 0,-1-1,0 1,0 0,1-1,-1 1,0-1,0 0,0 1,0-1,-45 23,41-21,4-2,-4 3,-1 0,1-1,-1 0,1 0,-1 0,0-1,0 0,0 0,0-1,0 1,0-1,1-1,-1 1,-4-2,3-2</inkml:trace>
  <inkml:trace contextRef="#ctx0" brushRef="#br0" timeOffset="602.82">579 93,'-9'-1,"-1"1,1 0,0 0,-1 1,1 0,0 1,0 0,0 0,0 1,0 0,0 1,1 0,0 0,-1 0,2 1,-4 3,10-7,1 0,-1 1,0 0,0-1,1 1,-1-1,1 1,-1 0,1-1,-1 1,1 0,0-1,0 1,0 0,0 0,0-1,1 1,-1 0,0-1,1 1,-1 0,1-1,0 1,-1 0,1-1,0 1,0-1,0 0,0 1,0-1,0 0,1 1,-1-1,0 0,1 0,-1 0,1 0,59 32,-58-33,0 0,-1 0,1 0,-1 0,1 0,0 1,-1-1,1 1,-1 0,1 0,-1 0,1 0,-1 0,1 0,-1 1,0-1,0 1,0-1,0 1,0 0,0 0,0 0,-1 0,1 0,-1 0,1 1,-1-1,0 0,0 1,0-1,0 1,0-1,-1 1,1 0,-1-1,0 1,1 0,-1-1,0 1,-1 0,1-1,0 1,-1-1,0 1,0 0,-7 6,-1 0,0-1,-1 0,0-1,0 0,-1 0,1-1,-1-1,-1 1,1-2,-1 0,0 0,0-1,-7 1,-22-3,41-1,1-1,-1 1,1 0,-1 0,1 0,-1 0,1 0,-1-1,1 1,-1 0,1 0,-1-1,1 1,-1 0,1-1,-1 1,0 0,1-1,-1 1,0-1,1 1,-1 0,0-1,0 1,1-1,-1 1,0-1,0 1,0-1,0 1,1-1,-1 1,0-1,0 0,0 1,0-1,0 1,0-1,-1 1,1-1,0 1,0-1,0 1,0-1,-1 1,1-1,0 1,0-1,-1 1,1 0,0-1,-1 1,1-1,-1 1,1 0,0-1,-1 1,1 0,-1-1,1 1,-1 0,1 0,-1 0,1-1,-1 1,1 0,-1 0,1 0,-1 0,0 0,16-10</inkml:trace>
  <inkml:trace contextRef="#ctx0" brushRef="#br0" timeOffset="1019.689">776 178,'40'180,"-39"-178,0 0,0 0,0 1,0-1,0 0,0 0,1 0,-1 0,1-1,-1 1,1 0,0 0,-1-1,1 1,0-1,0 0,0 0,0 1,1-1,-1 0,0-1,0 1,1 0,-1-1,0 1,1-1,-1 0,0 0,1 0,-1 0,0 0,1 0,-1-1,1 1,-1-1,0 1,0-1,1 0,-1 0,0 0,0 0,1-1,80-66,-67 49,0-1,-2 0,0 0,-2-2,0 0,-2 0,0-1,1-7,-8 5,-6 25</inkml:trace>
  <inkml:trace contextRef="#ctx0" brushRef="#br0" timeOffset="7783.505">1397 64,'-25'113,"-22"76,47-189,0 0,0 0,1 0,-1 0,0 0,0 0,1 0,-1 0,0 0,0 0,0 0,1 0,-1 1,0-1,0 0,0 0,1 0,-1 0,0 1,0-1,0 0,0 0,0 0,0 1,1-1,-1 0,0 0,0 0,0 1,0-1,0 0,0 1,14-23,12-34,-10 18,2 1,1 0,2 2,1 0,2 1,3-1,-25 33,-1 0,1 0,0 1,-1-1,1 1,0-1,0 1,0 0,0 0,0-1,0 1,1 1,-1-1,0 0,0 1,1-1,-1 1,0-1,1 1,-1 0,0 0,1 0,-1 1,0-1,1 0,-1 1,0 0,0-1,1 1,-1 0,0 0,0 0,0 0,0 1,0-1,0 0,0 1,-1 0,1-1,-1 1,1 0,-1 0,1 0,-1 0,0 0,0 0,0 0,0 0,0 0,-1 1,1-1,-1 0,1 1,-1 0,4 11,-2 1,0 0,0 0,-1 0,-1 0,-1 0,0 0,-1 0,-1 0,0 0,-3 9,-1 8,12-12,17-43,-13 12,22-23,-3 0,0-2,-2-1,6-16,-31 51,-1 0,1 0,-1 0,1 0,0 1,0-1,0 0,0 0,0 1,0-1,1 0,-1 1,0-1,1 1,-1 0,1-1,0 1,-1 0,1 0,0 0,0 0,-1 0,1 0,0 1,0-1,0 1,0-1,0 1,0 0,0 0,0 0,0 0,0 0,0 0,0 0,0 1,0-1,0 1,0-1,0 1,0 0,0 0,0 0,0 0,-1 0,1 0,-1 1,1-1,-1 0,1 1,-1-1,0 1,1 0,0 1,2 12,-1 0,0 1,-1-1,0 1,-2 0,0-1,0 1,-3 12,1 16,1 2,0-33</inkml:trace>
  <inkml:trace contextRef="#ctx0" brushRef="#br0" timeOffset="8636.367">2075 150,'7'6,"0"-1,0 1,1-1,0-1,0 1,1-2,-1 1,1-1,-1 0,1-1,0 0,0 0,0-1,1 0,-1 0,0-1,0-1,0 1,0-2,0 1,0-1,0 0,0-1,0 0,-1-1,1 0,-1 0,0 0,0-1,-1-1,0 1,1-1,-2 0,1-1,-1 1,0-1,0-1,-1 1,0-1,0-1,-3 7,-1 0,0 0,0 0,0 0,0 0,0 0,0-1,-1 1,1 0,-1 0,1-1,-1 1,0 0,0-1,0 1,0 0,-1-1,1 1,0 0,-1-1,0 1,1 0,-1 0,0 0,0-1,0 1,-1 0,1 0,0 1,-1-1,1 0,-1 0,0 1,0-1,1 1,-1-1,0 1,0 0,0 0,0 0,-1 0,1 0,0 0,0 1,-1-1,1 1,-1-1,-7-1,1 0,0 1,-1 0,1 1,-1 0,1 0,-1 1,1 0,-1 1,1 0,0 0,0 1,0 0,0 1,1 0,-1 0,1 1,0 0,0 1,1-1,-1 1,1 1,-1 1,0 1,1 0,0 0,0 1,1 0,0 0,1 0,0 1,1 0,0 0,1 0,0 0,0 0,1 1,1-1,0 1,1 0,0-1,1 1,0 0,0-1,2 1,1-7,1 0,0 0,1-1,-1 0,1 0,-1-1,1 0,0 0,1 0,-1 0,0-1,1 0,-1-1,1 1,0-1,0 0,-1-1,1 0,0 0,0 0,-1-1,1 0,0 0,5-3,14 3,60-1,-61 1</inkml:trace>
</inkml:ink>
</file>

<file path=ppt/ink/ink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1,'-1'0,"-1"0,1 0,0 0,-1 0,1 0,0 0,-1 0,1 0,0 1,-1-1,1 1,0-1,0 1,-1-1,1 1,0 0,0 0,0-1,0 1,0 0,0 0,0 0,0 0,0 0,1 0,-1 1,0-1,1 0,-1 1,-107 176,64-106,-92 129,27-78,104-132,7-4</inkml:trace>
  <inkml:trace contextRef="#ctx0" brushRef="#br0" timeOffset="431.407">39 1,'34'20,"-10"11,-1 2,-2 0,-1 1,9 23,-14-26,1-1,1 0,2-1,1-1,1-1,10 10,-4-14,-26-25</inkml:trace>
</inkml:ink>
</file>

<file path=ppt/ink/ink6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1,'-95'166,"-113"148,122-220,72-84</inkml:trace>
  <inkml:trace contextRef="#ctx0" brushRef="#br0" timeOffset="294.551">65 30,'14'24,"10"22,6 4,-3-3,-1-3,0-6,1-3,-1-4,-3-2,-2-6,-4-2,-5 1,0-5,-1 1,-3-3</inkml:trace>
  <inkml:trace contextRef="#ctx0" brushRef="#br0" timeOffset="1019.508">460 707,'5'-16,"0"0,1 1,1-1,1 1,0 1,1-1,0 2,1-1,10-10,-18 23,0-1,0 1,-1-1,1 1,0 0,0 0,1 0,-1 0,0 0,0 0,0 0,1 1,-1-1,0 1,1 0,-1-1,0 1,1 0,-1 1,0-1,1 0,-1 1,0-1,1 1,-1-1,0 1,0 0,0 0,0 0,0 1,0-1,0 0,0 1,0-1,0 1,-1 0,2 1,0-1,-1 0,0 0,1 0,0-1,-1 1,1-1,0 0,0 0,-1 0,1 0,0 0,0-1,0 1,0-1,0 0,0 0,0 0,0 0,0 0,0-1,0 1,0-1,0 0,0 0,0 0,0 0,-1 0,1-1,0 1,-1-1,0 0,1 0,-1 0,0 0,1-1,-2 1,1 0,-1 0,1 0,0 1,-1-1,1 0,0 1,0 0,0-1,0 1,0 0,0 0,0 0,1 0,-1 0,0 0,1 1,-1-1,0 1,1 0,-1 0,1-1,-1 2,0-1,1 0,-1 0,0 1,1-1,-1 1,0 0,1 0,-1 0,0 0,0 0,0 0,0 0,0 1,0-1,0 1,0-1,-1 1,1 0,-1 0,1 0,-1 0,0 0,0 0,1 0,-1 0,-1 1,2 0,2 50,-4-28</inkml:trace>
</inkml:ink>
</file>

<file path=ppt/ink/ink6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3,'-29'29,"-197"340,153-267,66-97,3-7</inkml:trace>
  <inkml:trace contextRef="#ctx0" brushRef="#br0" timeOffset="448.229">0 3,'4'-1,"-1"0,0 1,1 0,-1 0,0 0,1 0,-1 0,0 1,1-1,-1 1,0 0,0 0,0 0,0 1,1-1,-2 1,1-1,0 1,0 0,0 0,-1 0,0 1,1-1,-1 1,1 0,0-1,50 46,-2 2,-3 3,-1 1,9 19,-34-45,78 111,-94-131,-5-5</inkml:trace>
  <inkml:trace contextRef="#ctx0" brushRef="#br0" timeOffset="851.524">593 510,'5'34,"1"21,0 5,-1-2,-1-7,-7-11,-2-18,-1-12</inkml:trace>
  <inkml:trace contextRef="#ctx0" brushRef="#br0" timeOffset="1202.754">650 426,'28'0,"-4"-1,1 1,-1 1,1 1,-1 1,0 1,0 1,11 4,-34-9,1 0,-1 0,1 1,0-1,-1 0,1 1,-1-1,1 1,-1-1,1 1,-1-1,0 1,1 0,-1 0,0 0,1 0,-1 0,0 0,0 0,0 0,0 1,0-1,0 0,0 1,-1-1,1 0,0 1,-1-1,1 1,-1-1,0 1,1 0,-1-1,0 1,0-1,0 1,0-1,0 1,0 0,0-1,-1 1,1-1,-1 1,1-1,-1 1,1-1,-1 1,0-1,0 0,1 1,-1-1,0 0,-1 0,1 1,0-1,0 0,0 0,-1 0,1-1,0 1,-1 0,1 0,-1 0,-14 7,1-1,-2 0,1-1,-1-1,1 0,-1-1,-1-1,1-1,0 0,-1-2,-17 0,11-1</inkml:trace>
  <inkml:trace contextRef="#ctx0" brushRef="#br0" timeOffset="1682.296">1101 172,'14'0,"15"0,7 0,2 0,0 0,-3 0,-1-5,-3-1,-1 0,-1 1,-1 2,0 1,0 1,-5-5,-6 0</inkml:trace>
  <inkml:trace contextRef="#ctx0" brushRef="#br0" timeOffset="1947.023">1130 370,'43'-5,"33"-6,9-2,0-3,-11 2,-17 2</inkml:trace>
</inkml:ink>
</file>

<file path=ppt/ink/ink6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1,'-5'0,"-111"11,112-10,0 0,0 0,1 0,-1 1,0-1,1 1,-1 0,1 0,0 1,0-1,-1 1,2-1,-1 1,0 0,0 0,1 0,0 0,-1 1,1-1,1 1,-1-1,0 1,1 0,0 0,0-1,0 1,0 2,1 0,1-1,0 1,0-1,0 0,1 1,0-1,0 0,0 0,1 0,0 0,0 0,0-1,0 1,1-1,0 0,-1 0,2 0,-1 0,0-1,1 0,-1 0,1 0,0 0,0-1,2 1,24 18,-20-12,-1-3,-1 0,0 1,-1 0,1 0,-2 1,1 0,-1 0,0 1,0 0,-1 0,-1 0,1 1,-1 0,-1 0,0 1,-4-7,0 1,0-1,0 0,-1 0,1 0,-1 1,0-1,-1 0,1 0,-1 0,1 0,-1-1,-1 1,1 0,0-1,-1 0,1 1,-1-1,0 0,0 0,-1 0,1-1,0 1,-4 1,-95 41,90-42,1 0,-1-1,0 0,0-1,-1-1,1 1,0-2,0 0,0 0,-7-3,18 4,0 0,0 0,1 0,-1-1,0 1,0 0,1-1,-1 1,0 0,0-1,1 1,-1-1,0 1,1-1,-1 0,1 1,-1-1,1 1,-1-1,1 0,-1 0,1 1,0-1,-1 0,1 0,0 1,0-1,-1 0,1 0,0 0,0 1,0-1,0 0,0 0,0 0,0 0,0 1,1-1,-1 0,0 0,0 0,1 1,-1-1,0 0,1 0,0 0,7-9</inkml:trace>
</inkml:ink>
</file>

<file path=ppt/ink/ink6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0,'0'15,"0"18,-5 9,-1 2,0-1,1-4,2-4,-4-7,-1-4,1-6</inkml:trace>
</inkml:ink>
</file>

<file path=ppt/ink/ink6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6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1 308,'5'0,"1"0,0 0,-1-1,1 1,-1-1,1-1,-1 1,0-1,0 0,1 0,-1 0,0-1,-1 0,1 0,0 0,-1 0,0-1,0 1,0-1,0-1,0 1,-1 0,0-1,0 0,0 1,0-1,-1 0,0 0,0-1,0 1,99-152,-100 157,-1-1,0 1,0-1,1 1,-1 0,0-1,0 1,1-1,-1 1,1 0,-1-1,0 1,1 0,-1-1,1 1,-1 0,1 0,-1 0,1-1,-1 1,1 0,-1 0,1 0,-1 0,1 0,-1 0,1 0,-1 0,1 0,-1 0,1 0,-1 0,1 0,-1 0,1 1,-1-1,1 0,-1 0,1 1,-1-1,0 0,1 0,-1 1,1-1,-1 0,0 1,1-1,-1 1,0-1,1 1,-1-1,0 0,0 1,0-1,1 1,-1-1,0 1,0-1,0 1,0-1,0 1,0-1,0 1,0-1,0 1,0-1,0 1,0 0,0-1,2 51,-2-39,0-4,0 0,1 0,0 0,0-1,1 1,0 0,0-1,0 1,1-1,0 0,1 0,0 0,0 0,0-1,1 0,0 0,0 0,1 0,-1-1,1 0,0 0,1 0,-1-1,1 0,0 0,4 1,-6-5,-1 0,0-1,0 0,1 0,-1-1,0 1,0-1,0 0,0 0,-1 0,1 0,0 0,-1-1,1 0,-1 0,0 0,0 0,0 0,-1-1,1 1,-1-1,0 0,0 0,0 0,0 0,-1 0,1 0,-1 0,0 0,-1-1,11-17,48-149,-54 146</inkml:trace>
</inkml:ink>
</file>

<file path=ppt/ink/ink6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5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1,'-18'19,"0"1,1 0,1 2,1 0,1 0,1 1,1 1,1 0,1 1,-5 21,13-25,1 1,1 0,0 0,2-1,0 1,2 0,0-1,2 0,0 0,1 0,1-1,3 5,7 22,-8-13,-7-22,0-1,1 0,0 0,0 0,1-1,1 1,0-1,0 0,5 4,21 1,-19-16</inkml:trace>
  <inkml:trace contextRef="#ctx0" brushRef="#br0" timeOffset="847.653">276 593,'19'2,"-1"-1,0-1,1 0,-1-2,1 0,-1-1,0-1,0 0,-1-2,1 0,-1-1,0 0,-1-2,0 0,0 0,-1-2,0 0,-1 0,0-2,-1 0,0 0,-1-1,1-2,-12 15,5-8,0 0,0 0,-1 0,0-1,-1 1,0-1,0 0,-1 0,0-1,-1 1,0-1,0-9,-4 19,1-1,0 1,-1-1,1 1,-1 0,1 0,-1 0,0 0,1 0,-1 0,0 0,0 1,0-1,0 0,0 1,1 0,-1-1,0 1,0 0,0 0,0 0,0 0,0 1,0-1,0 0,0 1,0-1,0 1,1 0,-1 0,0 0,0 0,1 0,-1 0,0 0,1 0,0 1,-1-1,1 0,-1 1,-4 2,0-1,1 0,-1 1,1 0,0 0,0 1,0-1,1 1,-1 0,1 1,0-1,1 1,-1-1,1 1,1 0,-1 0,1 1,0-1,0 0,0 1,1-1,0 1,1 0,-1-1,1 1,0-1,1 1,0 0,0-1,0 1,1-1,0 1,0-1,1 0,-1 0,1 0,4 5,0-3,1 0,0 0,1-1,-1 0,1-1,1 0,-1 0,1-1,0 0,0 0,1-1,-1-1,1 0,0 0,0-1,0-1,0 0,0 0,0-1,1 0,-1-1,0 0,0-1,0 0,0-1,-1 0,1-1,-1 0,0-1,0 0,4-3,2 0,-1-2,-1 0,0 0,0-2,-1 0,-1 0,0-1,0 0,-1-1,-1 0,-1-1,0 0,0-1,-2 0,0 0,-1-1,2-9,-7 24,0-1,-1 1,1 0,-1-1,0 1,0-1,0 1,0-1,0 1,0 0,-1-1,1 1,-1 0,1-1,-1 1,0 0,0 0,0-1,0 1,-1 0,1 0,0 0,-1 0,0 1,1-1,-1 0,0 1,0-1,0 1,0-1,0 1,0 0,0 0,0 0,-1 0,1 0,0 1,-1-1,1 1,0-1,-1 1,1 0,-1 0,1 0,0 0,-1 1,1-1,-1 1,1-1,0 1,-1 0,1 0,0 0,0 0,0 0,0 0,0 0,0 1,0-1,0 1,-1 1,-2 1,0-1,1 1,-1 0,1 0,0 0,0 0,1 1,-1 0,1-1,0 1,0 1,1-1,-1 0,1 1,0-1,1 1,-1-1,1 1,0 0,1 0,-1 0,1-1,0 1,1 0,-1 0,1 0,0-1,1 1,-1 0,1-1,0 1,1-1,-1 0,1 0,0 0,1 0,-1 0,1-1,0 1,0-1,3 2,-1 0,1-1,1-1,-1 1,1-1,0-1,0 1,0-2,0 1,0-1,1 0,-1 0,1-1,-1 0,1-1,-1 0,1 0,0-1,-1 0,1-1,-1 1,0-2,1 1,-1-1,0-1,0 1,-1-1,4-2,7-5,-1 0,0-1,-1 0,0-2,-1 0,0 0,-1-2,-1 0,0 0,10-19,-19 28,-2 5,1 0,-1 0,0-1,0 1,0-1,0 1,0-1,0 0,-1 0,1 0,-1 0,0 0,0 0,0 0,-1 0,1 0,-1-1,1 1,-1 0,0 0,0-1,-1 1,1 0,-1 0,1-1,-1 1,0 0,0 0,-1 0,1 0,0 0,-1 0,-1-2,-1 5,0 1,1-1,-1 0,0 1,1 0,-1 0,1 0,0 0,-1 1,1-1,0 1,0 0,0 0,0 0,0 0,0 0,0 1,1-1,-1 1,1 0,0 0,0 0,0 0,-1 2,-4 4,2 0,-1 1,1-1,1 1,0 0,0 1,1-1,0 0,1 1,0 0,0-1,2 1,-1 0,1 0,1 0,0 0,0-1,1 1,0 0,1-1,1 1,-1-1,1 0,1 0,3 5,34 47,-31-46</inkml:trace>
  <inkml:trace contextRef="#ctx0" brushRef="#br0" timeOffset="7114.969">1631 509,'0'4,"0"8,5 5,1 5,-4-1,-4 0,-1 2,1 2,-1 1,-3 1,-2 1,2 0,1-9,6-9,3-9,1-6</inkml:trace>
  <inkml:trace contextRef="#ctx0" brushRef="#br0" timeOffset="7520.004">1660 536,'14'-4,"10"-3,5 1,-2 6,-1 3,0 1,1 0,-5-6,-1-2,-4-1</inkml:trace>
  <inkml:trace contextRef="#ctx0" brushRef="#br0" timeOffset="13565.958">1744 706,'-5'0,"3"0,-2 0,-2-5,-3-1,4 0,7 1,9 2,7 1,6 1,2 0,-2 1</inkml:trace>
  <inkml:trace contextRef="#ctx0" brushRef="#br0" timeOffset="14667.858">2308 113,'-17'56,"-46"143,40-124,-13 76,36-147,1 0,-1 0,1 0,0 0,0 0,0 0,0 0,1 0,0-1,-1 1,1-1,1 1,-1-1,0 0,1 1,0-1,-1-1,1 1,1 0,-1-1,0 1,0-1,1 0,0 0,-1 0,1-1,0 1,0-1,-1 0,1 0,0 0,0-1,0 0,1 1,-1-1,0 0,0-1,0 1,0-1,0 0,0 0,-1 0,1 0,2-2,3 1,0 0,0-1,0-1,0 0,-1 0,1 0,-1-1,0 0,0-1,-1 0,1 0,-1-1,0-1,7-9</inkml:trace>
  <inkml:trace contextRef="#ctx0" brushRef="#br0" timeOffset="15016.157">2054 339,'15'5,"13"2,8-1,2-1,0-2,-2 0,-3-2,-1-1,-3 0,-5 0</inkml:trace>
  <inkml:trace contextRef="#ctx0" brushRef="#br0" timeOffset="19106.673">2591 1,'27'54,"2"-4,-5-12,-2 1,-2 0,-2 1,2 12,-11-32,-2 1,-1 0,-1 1,0-1,-2 1,0 0,-2-1,0 1,-1 0,-2 0,-3 19,0-28,0 0,-1 0,0-1,-1 0,-1 0,0-1,0 0,-1 0,-1-1,0 0,0 0,-1-1,0-1,0 0,-1 0,0-1,-13 5,5-4</inkml:trace>
</inkml:ink>
</file>

<file path=ppt/ink/ink6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6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6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3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1,'-15'29,"-13"18,-3 7,-1-6,5-11</inkml:trace>
</inkml:ink>
</file>

<file path=ppt/ink/ink6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2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6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6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6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6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6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6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6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6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5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6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6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31,'-262'423,"245"-395,-1-2,-2-1,0 0,-1-1,-19 15,10-23,30-16,0 0,-1 0,1 0,-1 0,1 0,-1 0,1 0,-1 0,1-1,0 1,-1 0,1 0,-1 0,1-1,0 1,-1 0,1 0,0-1,-1 1,1 0,0-1,-1 1,1-1,0 1,0 0,0-1,-1 1,1-1,0 1,0 0,0-1,0 1,0-1,0 1,-1-1,1 1,0-1,0 1,1 0,-1-1,0 1,0-1,0 1,0-1,0 1,0 0,1-1,-1 1,0-1,0 1,1 0,-1-1,0 1,0 0,1-1,-1 1,0 0,1-1,-1 1,0 0,1 0,-1-1,1 1,-1 0,1 0,-1 0,0 0,1 0,-1 0,145-188,85-89,-77 134,-152 142,0 0,0 1,1-1,-1 0,0 0,1 1,-1-1,1 0,-1 1,0 0,1-1,-1 1,1 0,-1 0,1-1,-1 1,1 0,-1 1,1-1,-1 0,1 0,-1 1,1-1,-1 1,1-1,-1 1,0 0,1-1,-1 1,0 0,0 0,1 0,-1 0,0 0,0 0,0 0,0 0,0 1,0-1,-1 0,1 0,0 1,-1-1,1 1,-1-1,1 0,-1 1,1 1,14 76,-4 95,23-1,-6 5,-31-160,-20-34,22 15,-227-230,139 161,71 58</inkml:trace>
</inkml:ink>
</file>

<file path=ppt/ink/ink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4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24 677,'-11'155,"-2"26,14-173,0 0,0 1,0-1,1 0,1 0,-1 0,1-1,0 1,1-1,0 1,0-1,0 0,1-1,0 1,1-1,-1 0,1 0,0-1,1 1,5 2,-9-6,0 0,1-1,-1 1,1-1,-1 0,1 0,-1 0,1 0,0-1,-1 1,1-1,0 0,-1 0,1 0,0-1,-1 1,1-1,0 0,-1 0,1 0,-1-1,1 1,-1-1,0 0,0 0,0 0,0 0,2-3,76-83,-65 66,94-113,-109 134,1 0,-1-1,1 1,-1 0,1 0,0 0,-1 0,1 1,0-1,0 0,0 1,-1-1,1 1,0 0,0-1,0 1,0 0,0 0,0 0,0 0,0 1,0-1,-1 1,1-1,0 1,0-1,0 1,-1 0,1 0,0 0,-1 0,1 0,-1 0,1 1,0 0,42 62,-31-41,-9-17,0 0,0 0,1-1,0 0,0 0,0 0,1 0,-1-1,1 0,0 0,0-1,0 0,1 0,-1 0,1 0,0-1,0-1,0 1,0-1,0 0,0 0,0-1,0 0,0-1,0 1,0-1,0 0,0-1,0 0,-1 0,1 0,-1-1,1 0,-1-1,0 1,0-1,0 0,0 0,-1-1,0 0,0 0,0 0,3-5,6-10,0-1,-1 0,-2-1,0-1,-1 0,2-10,-2 5,-7 20,0 1,0-1,-1-1,0 1,0 0,-1 0,0-1,0 1,-1-1,0 1,-1 0,1-1,-2 1,-1-6,-3-4</inkml:trace>
  <inkml:trace contextRef="#ctx0" brushRef="#br0" timeOffset="10506.741">1295 0,'0'656,"-4"-585,-3 1,-3-1,-15 48,25-117,-12 138,12-140,0 1,0 0,0-1,-1 1,1 0,0-1,0 1,0 0,0-1,0 1,0 0,0 0,1-1,-1 1,0 0,0-1,0 1,1 0,-1-1,0 1,1-1,-1 1,1 0,-1-1,1 1,-1-1,1 1,-1-1,1 1,-1-1,1 0,-1 1,1-1,0 0,-1 1,1-1,0 0,-1 0,1 1,0-1,-1 0,1 0,0 0,-1 0,1 0,0 0,0 0,-1 0,1 0,0-1,-1 1,1 0,0 0,-1-1,1 1,0 0,-1-1,1 1,-1 0,1-1,-1 1,1-1,-1 1,1-1,0 0,31-35,136-228,-101 159,-66 104,0-1,1 1,-1 0,0-1,0 1,1 0,-1 0,0 0,1 0,-1 0,1 0,0 0,-1 0,1 1,0-1,-1 0,1 1,0 0,0-1,0 1,-1 0,1 0,0 0,0 0,0 0,-1 0,1 1,0-1,0 1,-1-1,1 1,0 0,-1-1,1 1,0 0,-1 0,0 0,1 0,-1 1,1-1,-1 1,52 60,-22 7,25 33,-14-41,-39-54,0-1,1 0,-1 0,1 0,0 0,0-1,1 0,0 1,0-2,0 1,0 0,1-1,0 0,0-1,0 1,0-1,0 0,1 0,0-1,4 1,4-3,1-1,-1-1,1-1,-1 0,0 0,0-2,-1 0,1-1,-1 0,0-1,0 0,-1-1,0-1,-1 0,0-1,8-8,-19 17,9-7,-1 0,1-1,-2-1,1 1,-1-1,-1-1,1 1,-2-2,0 1,0 0,-1-1,0-3,-3 10,-1-1,1 0,-2 0,1 1,-1-1,1 0,-2 0,1 0,-1 1,1-1,-2 0,1 1,-1-1,1 1,-2-1,1 1,-1 0,1 0,-1 0,-1 0,1 0,-1 1,1-1,-2 1,1 0,0 0,-1 1,1-1,-1 1,0 0,0 0,0 1,-1-1,1 1,-1 0,1 1,-1-1,0 1,1 0,-1 1,0-1,0 1,1 0,-1 1,0-1,-1 2,-3 1,0 0,0 1,0 0,1 1,0 0,0 0,0 1,1 1,-1-1,1 1,1 0,0 1,0 0,0 0,1 1,0 0,1 0,0 0,0 0,1 1,0 0,1 0,0 0,-1 8,3-10,0 0,1 0,0 0,1 0,-1 0,2 0,-1 0,1 0,0-1,1 1,0 0,0-1,0 0,1 0,0 0,1 0,-1-1,1 1,0-1,1 0,0-1,0 1,0-1,0-1,1 1,0-1,0 0,0 0,2 0,4 1,0 0,1-1,0 0,0-1,0 0,0-1,0-1,0 0,1-1,-1 0,0-2,0 1,0-2,12-3,12-4,-1-2,-1-2,0-2,30-17,-34 16,-1-1,0-1,-2-2,0-1,-2-1,0-1,-2-2,0 0,13-21,-33 39,0 0,-1 0,0-1,0 1,-1-1,0 0,-1 0,0 0,0 0,-1 0,0-1,0-5,-1 11,0 1,-1 0,1-1,-1 1,1 0,-1 0,0 0,0-1,0 1,-1 0,1 0,-1 0,0 1,0-1,0 0,0 1,0-1,0 1,-1 0,1 0,-1 0,0 0,1 0,-1 0,0 1,0-1,0 1,0 0,-1 0,1 0,0 0,0 1,-1-1,1 1,0 0,-1 0,0-1,1 1,-1-1,1 1,-1 0,1 0,-1 0,1 1,-1-1,1 1,-1 0,1 0,0 0,-1 1,1-1,0 1,0-1,0 1,0 0,0 1,0-1,1 0,-1 1,1-1,0 1,-1 0,1 0,0 0,1 0,-1 0,0 0,1 0,0 0,0 1,0-1,0 1,0-1,1 1,0-1,-1 1,4 0,-1-1,1 0,0 0,0 0,0 0,0-1,0 1,1-1,-1 0,1 0,-1 0,1 0,0-1,0 1,0-1,0 0,0 0,0-1,0 1,0-1,0 0,2 0,20 5,-22-4,1-1,0 0,0 1,0-1,0 1,0 0,1 1,-2-1,1 1,0 0,0 0,0 0,-1 1,0 0,1 0,-1 0,0 0,0 0,-1 1,1 0,-1 0,1 0,-1 0,-1 1,1-1,-1 1,1-1,-1 1,0 0,-1 0,1 0,-1 0,0 2,-13 72,9-71,1-1,0 1,0-1,1 1,-1 0,2 0,-1-1,1 1,1 0,-1 0,1 0,1-1,-1 1,1 0,1-1,-1 0,4 6,0-8,1 0,0 0,0-1,0 0,0 0,1-1,-1 0,1-1,0 1,0-1,0-1,0 0,0 0,1 0,-1-1,0 0,0-1,0 0,0 0,1-1,4-1,2 1,0-1,0 0,0-1,-1 0,1-2,-1 1,0-2,0 0,-1 0,0-2,0 1,-1-2,0 0,-1 0,0-1,-1 0,0-1,0 0,-2 0,1-1,-2-1,1 1,-2-1,0 0,-1-1,0 1,-1-1,-1 0,0 0,0-5,-3 9,1-1,-2 1,1 0,-2-1,1 1,-2 0,1 0,-2 0,1 0,-1 1,-3-4,6 10,-1 1,-1-1,1 1,0-1,-1 1,0 0,0 0,0 0,0 0,0 1,-1-1,1 1,-1 0,1 0,-1 0,0 0,0 1,0-1,0 1,0 0,0 0,0 1,0-1,0 1,-1 0,1 0,0 0,0 1,0-1,0 1,-3 1,-1 1,1 1,0 0,-1 0,1 1,1 0,-1 0,1 0,0 1,0 0,0 0,1 1,0 0,0 0,1 0,0 0,0 1,0-1,1 1,1 0,-1 0,1 0,1 0,-1 1,1-1,1 0,-1 1,2 3,-3-1,2 0,0 0,0 0,1 0,0 0,0 0,2 0,-1-1,1 1,1-1,0 1,0-1,1 0,1-1,-1 1,2-1,-1 0,3 2,2-1,1 1,0-1,1-1,0 0,0-1,1-1,0 0,0 0,1-2,0 0,0 0,0-1,0-1,4-1,223 9,-211-11,-4-1,-3 1</inkml:trace>
</inkml:ink>
</file>

<file path=ppt/ink/ink6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6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6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1,'-90'136,"56"-76,0-2,5-8,-2 0,-2-2,-3-2,-16 16,9-15,29-29,-1-1,-1 0,0-2,-2 0,1 0,-2-2,0 0,-2-1,-2-2</inkml:trace>
</inkml:ink>
</file>

<file path=ppt/ink/ink6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0,'28'34,"1"-2,1-1,1-1,2-1,1-2,2-2,0-1,1-2,5 1,-20-13,0 2,-1 1,-1 0,0 2,-1 0,-1 1,0 1,-1 1,12 17,-17-15,-3-1</inkml:trace>
</inkml:ink>
</file>

<file path=ppt/ink/ink6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0,'6'39,"4"40,3-1,4-1,14 37,-14-54,-2 0,-3 1,-3 0,-2 8,-2 83,-5-128</inkml:trace>
</inkml:ink>
</file>

<file path=ppt/ink/ink6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65 357,'-29'427,"29"-418,1 9,0-1,-2 1,0 0,-1-1,-1 1,0-1,-2 0,0 0,-3 6,-2-5</inkml:trace>
  <inkml:trace contextRef="#ctx0" brushRef="#br0" timeOffset="3086.014">65 385,'0'0</inkml:trace>
  <inkml:trace contextRef="#ctx0" brushRef="#br0" timeOffset="3587.167">65 385,'-2'0,"0"0,0 0,0 0,-1 0,1 0,0 0,0-1,0 1,0-1,0 1,0-1,0 0,0 0,0 0,0 0,0 0,0 0,1-1,-1 1,0-1,1 1,-1-1,1 1,-1-1,1 0,0 0,0 0,0 1,0-1,0 0,0 0,1 0,-1-1,1 1,-1 0,1 0,0 0,0 0,0 0,0-1,0 1,0 0,1 0,-1 0,1 0,-1 0,1 0,0 0,0 0,0 0,0 0,0 0,0 0,1 0,-1 1,0-1,1 1,0-1,0 0,9-11,2 0,0 1,0 1,1 0,1 0,0 1,15-7,-21 12,2-1,0 0,0 1,1 1,-1 0,1 0,0 1,0 1,0 0,1 1,-1 0,0 1,1 0,-1 1,0 0,0 1,0 0,0 1,8 3,-17-5,0 1,0 0,0 1,-1-1,1 0,0 1,-1-1,1 1,-1 0,0 0,0 0,0 0,-1 0,1 1,-1-1,1 0,-1 1,0-1,0 1,-1-1,1 1,-1-1,0 1,0 0,0-1,0 1,0 0,-24 97,19-89,0 0,0 0,-1-1,-1 0,0 0,0 0,-1-1,0 0,-1 0,0-1,-1 0,0-1,0 0,-1 0,0-1,0-1,-1 0,1-1,-1 0,-1 0,1-1,-1-1,1 0,-1-1,0 0,-1-1,9-1,-1-1,1 0,0 0,-1-1,1 1,0-1,0 0,0-1,0 1,0-1,0 0,1 0,-1 0,1-1,0 0,0 1,0-2,1 1,-1 0,1-1,0 1,0-1,-5-14</inkml:trace>
  <inkml:trace contextRef="#ctx0" brushRef="#br0" timeOffset="4838.397">771 582,'-16'3,"1"1,-1 0,1 2,0-1,0 2,0 0,1 1,0 0,0 1,1 1,1 0,-1 1,2 0,-1 1,2 0,0 0,0 1,1 1,0 0,2 0,-1 1,2-1,0 1,0 1,4-13,1-1,-1 0,0 1,0-1,1 1,0 0,-1-1,1 1,0 0,0 0,1 0,-1 0,0-1,1 1,0 0,0 0,0 0,0 0,0 0,1 0,-1 0,1 0,0 0,-1 0,1 0,1 0,-1-1,0 1,1-1,-1 1,1-1,0 1,0-1,0 0,0 0,0 0,1 0,-1 0,0 0,1-1,0 1,-1-1,1 0,0 1,0-1,2 0,8-2,-1-1,1-1,-1 0,1 0,-1-1,0-1,0 0,-1-1,0 0,0-1,0 0,-1 0,0-1,0-1,-1 1,4-6,22-16,85-86,-120 115,0 0,1 0,-1 0,0 0,1 0,-1 0,1 0,-1 0,1 0,0 0,-1 0,1 1,0-1,0 0,-1 0,1 1,0-1,0 0,0 1,0-1,0 1,0-1,0 1,0 0,0-1,0 1,0 0,0 0,1 0,-1 0,0 0,0 0,0 0,0 0,0 0,0 0,0 0,0 1,0-1,0 0,0 1,0-1,0 1,0-1,0 1,0 0,0-1,0 1,0 0,-1 0,1 0,0-1,-1 1,1 0,0 1,18 63,-19-59,0 0,1-1,0 1,0 0,1 0,-1-1,1 1,0-1,1 0,-1 1,1-1,0 0,0 0,1-1,0 1,-1-1,1 0,1 0,-1 0,1 0,-1-1,1 0,0 0,0 0,1 0,-1-1,5 2,-2-3,-1 0,1-1,-1 0,1 0,-1 0,1-1,0 0,-1-1,0 0,1 0,-1 0,0-1,0 0,0-1,-1 1,1-1,-1 0,0-1,0 0,0 0,102-117,-91 97,-6 12,0 0,-1-1,-1 0,0-1,-1 0,-1 0,-1 0,0-1,0 0,-2-1,0 1,-1-1,0 0,-2-2,-1 17,-1-1,1 1,-1-1,0 1,0-1,0 1,0-1,0 1,-1 0,1 0,-1-1,1 1,-1 0,0 0,0 1,0-1,0 0,0 1,0-1,-1 1,1 0,0-1,-1 1,1 0,-1 1,1-1,-1 0,0 1,1-1,-1 1,0 0,1 0,-1 0,1 0,-1 0,0 1,1-1,-1 1,1 0,-1 0,1 0,-1 0,1 0,-1 0,1 1,0-1,0 1,0-1,0 1,0 0,0 0,0 0,-1 2,-5 2,0 1,0 0,1 0,-1 0,2 1,-1 0,1 1,0 0,1 0,-4 8,7-13,1-1,0 1,0-1,0 1,0 0,1 0,-1-1,1 1,0 0,0 0,0 0,1-1,-1 1,1 0,0 0,0-1,0 1,1 0,-1-1,1 0,0 1,0-1,0 0,0 0,1 0,-1 0,1 0,0-1,0 1,0-1,0 0,4 3,1-1,0 0,0-1,1 0,-1 0,1-1,-1 0,1 0,0-1,0 0,-1-1,1 0,0 0,7-2,-10 0,-1 1,1 0,0 0,-1 1,1 0,0 0,0 0,-1 0,1 1,0 0,-1 0,1 1,-1-1,1 1,-1 0,0 1,0-1,0 1,0 0,0 1,-1-1,1 1,-1 0,0 0,0 0,-1 0,1 1,-1-1,0 1,0 0,0 0,1 4,-9 73,-4-22,10-59,0 0,-1 0,1 0,0-1,0 1,0 0,0 0,0-1,0 1,0 0,0-1,0 1,0-1,0 1,0-1,0 1,0-1,0 0,0 0,1 0,-1 1,0-1,0 0,0-1,0 1,1 0,-1 0,0 0,0-1,0 1,0 0,0-1,0 1,0-1,1 1,-2-1,1 0,0 0,0 1,0-1,0 0,0 0,-1 0,1 0,0 0,-1 0,1 0,0 0,-1 0,0 1,21-19,-1-1,-1-1,-1 0,-1-2,-1 0,0 0,5-16,6-4,109-211,-111 199,-3 0,-2-1,-3-1,3-22,-19 77,0-1,0 1,-1 0,1 0,0 0,-1 0,1-1,-1 1,0 0,0 0,0-1,0 1,0 0,0-1,-1 1,1 0,-1 0,1 0,-1-1,0 1,0 0,0 0,0 0,0 0,0 0,-1 1,1-1,-1 0,1 0,-3 0,1 4,0 0,-1 0,1 1,0-1,0 1,1 0,-1 0,1 0,-1 0,1 1,0-1,0 1,1-1,-1 1,1 0,-1-1,1 4,-3 1,-15 50,2 2,3 0,2 1,3 1,3-1,3 1,2 0,6 43,-4-85,1-1,0 1,2 0,0-1,2 0,0 0,6 11,-56-70,8-1,19 21</inkml:trace>
  <inkml:trace contextRef="#ctx0" brushRef="#br0" timeOffset="5083.276">1618 413,'24'-5,"13"-1,9 0,2 6,-2 3,-5 1,1-1,-2 0,-3 0,-3-2,-3 0,-2-1,-5 0</inkml:trace>
  <inkml:trace contextRef="#ctx0" brushRef="#br0" timeOffset="6716.137">2154 667,'-10'29,"-3"14,1 5,7-7,9-9,5-11</inkml:trace>
  <inkml:trace contextRef="#ctx0" brushRef="#br0" timeOffset="6965.5">2239 328,'0'0</inkml:trace>
  <inkml:trace contextRef="#ctx0" brushRef="#br0" timeOffset="7450.334">2549 554,'-3'-2,"-1"1,0-1,-1 1,1 0,0 0,0 0,-1 0,1 1,0 0,0 0,-1 0,1 0,0 1,-1 0,1-1,0 2,0-1,0 0,0 1,0 0,0 0,0 0,1 0,-1 1,1-1,-1 1,1 0,0 0,0 0,0 0,1 1,-1-1,0 3,-69 130,70-131,-1-1,1 1,0-1,1 1,-1 0,1-1,0 1,0 0,1 0,-1 0,1 0,0 0,0 0,1 0,-1-1,1 1,0 0,1 0,-1 0,1-1,0 1,0-1,0 1,1-1,0 0,-1 0,1 0,1 0,-1-1,1 1,-1-1,1 0,0 0,3 2,5 1,0 0,0-1,1 0,0-1,0 0,0-1,0 0,0-1,1-1,-1 0,1-1,-1-1,1 0,-1 0,1-1,-1-1,0 0,0-1,0-1,-1 0,1 0,6-6,6-5</inkml:trace>
  <inkml:trace contextRef="#ctx0" brushRef="#br0" timeOffset="8234.92">2831 525,'-3'20,"0"-1,1 1,2 0,0 0,0-1,2 1,1 0,0-1,2 0,0 0,1 0,5 11,-9-26,0-1,0 0,0 0,1 0,-1 0,1 0,-1 0,1 0,0-1,0 0,1 1,-1-1,0 0,1 0,-1-1,1 1,-1-1,1 0,0 0,0 0,0 0,-1-1,1 0,0 1,0-1,0-1,0 1,0 0,-1-1,1 0,0 0,0 0,-1 0,1-1,0 0,-1 1,0-1,1 0,-1-1,0 1,2-2,9-6,1 0,-2-1,1-1,-2 0,1-1,-2 0,0 0,0-2,-1 1,-1-1,-1-1,3-4,3 3,-23 55,4-14,3-20,1-1,1 1,-1 0,0 0,1-1,0 1,0 0,0 0,0 0,1-1,-1 1,1 0,0 0,0-1,0 1,1 0,-1-1,1 0,0 1,0-1,0 0,1 0,-1 0,1 0,-1 0,1-1,0 1,0-1,0 0,0 0,0 0,1 0,-1 0,1-1,-1 1,1-1,0 0,-1 0,1-1,0 1,1-1,10-3,-1 0,0-2,0 0,0 0,0-2,-1 1,0-2,0 0,-1 0,0-1,-1-1,0 0,0 0,5-8,40-44,-2-3,-3-2,-4-2,-1-4,-37 57,0-1,-1 0,-1 0,-1-1,-1 0,0 0,-1 0,-1 0,0-1,-2 0,0 1,-2-15,2 29,-1 0,0-1,0 1,-1 0,1 0,-1 0,0 0,0 0,0 0,-1 0,1 0,-1 1,0-1,0 1,0-1,-1 1,1-1,-1 1,0 0,1 0,-2 1,1-1,0 0,0 1,-1 0,1 0,-1 0,0 0,0 1,1-1,-1 1,0 0,0 0,0 0,-1 1,1-1,0 1,0 0,0 0,0 1,0-1,0 1,-1 0,-11 9,0 2,1-1,1 2,0 0,1 0,0 2,1-1,0 2,1-1,1 2,1-1,0 1,1 1,1-1,-2 9,0-7,0 0,1 1,1 0,1 0,1 1,1-1,0 1,2 0,0 0,1 1,2-1,0 0,1 0,1 0,1 0,1 0,0-1,2 0,0 0,2 0,2 2,-6-10,1-2,1 1,-1-1,2 0,-1 0,1-1,1 0,0 0,0-1,0 0,1-1,0 0,1-1,0 0,0 0,0-1,0-1,1 0,0 0,0-1,0-1,0 0,0 0,1-1,-1-1,3 0,29-18,-25 6</inkml:trace>
  <inkml:trace contextRef="#ctx0" brushRef="#br0" timeOffset="8917.742">4129 498,'-24'3,"-137"31,152-32,2 1,-1 1,0-1,1 1,-1 0,1 1,0 0,1 0,-1 1,1-1,0 1,1 1,-1-1,1 1,0 0,1 0,-4 8,6-10,1-1,0 1,0 0,1 0,-1 0,1 0,0 0,1 0,-1 0,1-1,0 1,0 0,0 0,1-1,-1 1,1 0,0-1,1 0,-1 1,1-1,0 0,0 0,0-1,0 1,1-1,-1 1,1-1,0 0,0 0,0-1,1 1,-1-1,0 0,1 0,0-1,-1 1,1-1,0 0,0 0,0-1,0 1,0-1,-1 0,1 0,0-1,0 1,0-1,1-1,20-5,0-1,-1-2,0 0,-1-2,-1-1,1 0,-2-2,0-1,-1 0,-1-2,0 0,-1-1,-1-1,-1-1,7-12,-9 16,-22 29,-6 10,13-21,-8 10,2 0,-1 1,2 0,0 0,0 0,1 0,0 1,1 0,1-1,0 1,1 0,0 4,1-15,1 0,0 1,0-1,0 1,0-1,1 0,-1 0,1 0,-1 0,1 0,0 0,0 0,0 0,0-1,0 1,0-1,0 1,0-1,1 0,-1 0,0 0,1 0,-1 0,1-1,-1 1,1-1,-1 1,1-1,-1 0,1 0,2 0,81-12,-62 1,0 0,0-2,-1 0,-1-2,0 0,18-18,9-5,-36 29,0 0,0-1,-1 0,0-1,-1-1,0 1,-1-2,-1 0,0 0,0 0,-1-1,-1 0,-1-1,0 0,0 0,-2 0,0-1,0 1,-1-9,-2 23,-1-1,0 1,0 0,1-1,-1 1,0 0,0 0,-1-1,1 1,0 0,0-1,0 1,-1 0,1 0,-1 0,1-1,-1 1,0 0,1 0,-1 0,0 0,0 0,1 0,-1 0,0 0,0 0,0 0,0 1,0-1,-1 0,1 1,0-1,0 1,0-1,0 1,-1-1,1 1,0 0,-1 0,1 0,0 0,0 0,-1 0,1 0,0 0,-1 0,-49 36,45-25,2 1,-1 0,2 0,-1 0,2 0,0 0,0 1,1-1,0 1,1-1,1 1,0-1,1 1,0-1,1 0,0 0,1 0,0 0,1 0,0-1,1 0,7 10,0 10,-1 1,-1 0,-2 0,-1 1,-1 0,1 27,-9-54,2-1,-1 0,1 1,0-1,0 0,0 0,1 0,-1 0,1 0,1 0,-1 0,1-1,0 1,0-1,0 1,0-1,1 0,-1-1,1 1,0 0,1-1,-1 0,2 1,13 1</inkml:trace>
</inkml:ink>
</file>

<file path=ppt/ink/ink6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0 411,'16'-3,"0"-1,0 0,-1-1,0-1,0 0,0-1,-1-1,0 0,0-1,-1-1,0 0,-1 0,0-1,-1-1,0 0,-1-1,4-6,23-20,152-161,-187 198,1 1,-1-1,0 1,1-1,0 1,-1 0,1 0,-1 0,1 0,0 1,0-1,0 1,-1-1,1 1,0 0,0 0,0 0,0 1,-1-1,1 1,0-1,0 1,-1 0,1 0,-1 0,1 1,-1-1,1 1,-1-1,1 1,67 66,-55-50,-10-14,0 0,0 0,0 0,-1 1,0-1,0 1,0 0,-1 1,0-1,1 0,-2 1,1 0,-1-1,0 1,0 0,0 0,-1 0,0 1,-1-1,1 0,-1 0,0 1,0-1,-1 0,0 0,0 0,-1 0,1 0,-3 4,-3 1,-1 0,0-1,-1 0,0-1,-1 0,0 0,0-1,-1-1,0 1,0-2,-1 1,1-2,-1 0,-1 0,1-1,-1 0,0-1,-8 1,-66-7,85 2,-1 1,1-1,0 0,0 1,-1-1,1 0,0 0,0-1,0 1,0 0,0-1,0 1,1-1,-1 0,0 1,1-1,-1 0,1 0,0 0,0 0,0 0,0 0,0-1,0 1,0 0,1-1,-1 1,1 0,-1-1,1 1,0 0,0-1,0 1,0-1,4-13</inkml:trace>
</inkml:ink>
</file>

<file path=ppt/ink/ink6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119 571,'-14'16,"0"1,2 0,0 1,1 0,1 1,0 0,2 0,0 1,1 0,-2 17,8-34,0 0,0 0,1 1,0-1,0 1,0-1,0 0,0 1,1-1,-1 0,1 1,0-1,0 0,0 0,1 0,-1 0,1 0,-1 0,1 0,0 0,0 0,1-1,-1 1,0-1,1 0,-1 0,1 0,0 0,0 0,0 0,0-1,0 1,0-1,0 0,0 0,1 0,-1 0,0-1,1 1,-1-1,0 0,1 0,2-1,4 2,-1-1,1 0,-1-1,1 0,-1 0,1-1,-1 0,0-1,0 0,0 0,0-1,0-1,-1 1,0-1,0 0,0-1,-1 0,1 0,-1-1,-1 0,1 0,-1-1,-1 1,1-1,-1 0,-1-1,0 1,0-1,0-1,-1 4,0 0,0-1,0 1,-1-1,0 0,0 0,-1 0,0 0,0 0,-1 0,0 0,0 0,-1 0,1 0,-1 0,-1 1,0-1,0 0,0 0,0 1,-1-1,0 1,-1 0,0 0,1 0,-2 1,1-1,-1 1,0 0,0 0,0 0,-1 1,-1-1,3 2,1 1,-1 0,0 1,1-1,-1 0,0 1,0 0,-1 0,1 0,0 1,0-1,0 1,0 0,-1 0,1 1,0-1,0 1,0 0,0 0,0 0,0 0,0 1,3-1,0-1,1 1,-1-1,1 1,-1 0,1-1,0 1,-1 0,1-1,0 1,-1 0,1 0,0 0,0-1,0 1,-1 0,1 0,0-1,0 1,0 0,0 0,1 0,-1-1,0 1,0 0,0 0,1 0,-1-1,0 1,1 0,-1-1,0 1,1 0,-1-1,1 1,-1 0,1-1,0 1,-1-1,1 1,0-1,-1 1,1-1,0 0,-1 1,1-1,0 0,0 1,-1-1,1 0,0 0,0 0,0 0,43 15,-18-12,1 0,0-2,0-1,-1-1,1-1,18-4,-37 4,-1 0,1 0,0-1,-1 0,1 0,-1 0,0-1,0-1,-1 1,1-1,-1 0,0 0,0-1,-1 0,1 0,-1 0,3-7,83-131,-81 118,-2-1,-1 0,-1 0,-2 0,0-1,-2 0,-1 1,-1-1,-2-6,2 32,1 0,-1 0,1 0,-1 0,0 0,0 0,0 0,0 0,0 0,-1 0,1 0,-1 0,1 0,-1 0,0 0,1 1,-1-1,0 0,0 0,0 1,-1-1,1 0,0 1,-1-1,1 1,-1 0,1-1,-1 1,1 0,-1 0,0 0,0 0,0 0,0 1,1-1,-1 0,0 1,0-1,0 1,0 0,0 0,0 0,0 0,0 0,0 0,0 0,0 1,0-1,0 1,0 0,0-1,0 1,0 0,0 0,1 0,-1 0,0 0,1 1,-1-1,-9 16,1 1,1 0,1 0,0 1,1 0,1 0,1 1,1-1,0 1,2 0,0 1,1-1,1 0,1 0,1 0,3 14,-2 49,27 251,-30-328,-1-4,1 1,0-1,-1 1,1-1,0 1,0-1,0 1,0-1,1 1,-1-1,1 1,0-1,-1 0,1 1,0-1,0 0,1 0,-1 1,0-1,1 0,-1 0,1 0,0-1,-1 1,1 0,1 0,8-1</inkml:trace>
  <inkml:trace contextRef="#ctx0" brushRef="#br0" timeOffset="935.031">853 431,'-6'14,"1"2,1-1,1 1,0-1,1 1,0 0,2 0,0 0,0 0,2 0,0 0,0-1,2 1,0-1,1 1,5 10,-9-23,1 0,0 0,1-1,-1 1,0-1,1 1,-1-1,1 0,0 0,0 0,0 0,0 0,0 0,0-1,0 0,0 0,1 0,-1 0,1 0,-1 0,0-1,1 0,-1 0,1 0,-1 0,1 0,-1-1,1 1,-1-1,2-1,3 0,0-1,1 0,-1 0,-1-1,1 0,-1-1,1 0,-1 0,0 0,-1-1,5-4,-1-2,0 0,-1-1,-1 1,0-2,0 1,-1-1,-1 0,-1-1,0 1,1-8,-6 22,-1 0,1 1,-1-1,1 0,-1 0,1 0,-1 0,1 1,-1-1,1 0,-1 0,1 0,-1 0,0 0,1 0,-1-1,1 1,-1 0,1 0,-1 0,1 0,-1-1,1 1,-1 0,1 0,-1-1,1 1,-1 0,1-1,0 1,-1-1,1 1,-1 0,1-1,0 1,0-1,-1 1,1-1,0 1,0-1,-1 1,1-1,0 0,0 1,0-1,0 1,0-1,0 1,0-1,0 1,0-1,0 0,0 1,0-1,1 1,-1-1,0 1,0-1,0 1,1-1,-1 0,-3 7,-1-1,1 0,0 1,1-1,-1 1,1 0,1 0,-1 0,1 0,0 0,0 0,0 1,1-1,0 0,0 0,1 0,0 1,0-1,0 0,1 0,0 0,0 0,0-1,1 1,0-1,0 1,0-1,1 0,0 0,0 0,0-1,0 1,1-1,0 0,0 0,0-1,0 1,0-1,1 0,0-1,-1 0,1 1,2-1,1 0,1 0,-1-1,0 0,1 0,-1-1,0 0,1-1,-1 0,0-1,0 1,1-2,-1 1,-1-2,1 1,0-1,-1 0,0-1,0 0,0 0,4-4,12-11,-1 0,-2-2,0 0,-1-1,12-19,-13 21,-1-2,0 0,-2 0,0-2,-2 0,0 0,-2-2,-1 1,-2-2,0 1,-2-1,0 0,-3-1,0 1,-1-1,-2-12,-1 40,0-1,0 0,0 0,0 0,0 1,0-1,0 0,-1 0,1 1,0-1,-1 0,0 1,1-1,-1 0,0 1,0-1,0 1,0-1,0 1,0 0,-1-1,1 1,0 0,-1 0,1 0,-1 0,1 0,-1 0,1 0,-1 0,0 1,1-1,-1 1,0-1,1 1,-1 0,0-1,0 1,0 0,1 0,-1 0,0 1,0-1,1 0,-1 1,0-1,0 1,1-1,-1 1,0 0,1 0,-1 0,1 0,-1 0,1 0,0 0,-1 0,1 1,0-1,0 0,0 1,0-1,0 1,0 0,-1 6,0 1,1-1,1 1,-1-1,1 1,1-1,-1 0,1 1,1-1,0 0,0 1,3 6,2 12,26 170,-34 85,21-147,-19-135,-1 1,0-1,0 1,0-1,0 0,0 1,0-1,0 1,0-1,0 1,0-1,0 0,0 1,0-1,-1 1,1-1,0 0,0 1,0-1,-1 0,1 1,0-1,0 0,-1 1,1-1,0 0,-1 1,1-1,0 0,-1 0,1 1,0-1,-1 0,1 0,-1 0,1 0,0 1,-1-1,1 0,-1 0,1 0,0 0,-1 0,1 0,-1 0,1 0,-1 0,1 0,0 0,-1-1,1 1,-1 0,1 0,0 0,-1 0,1-1,0 1,-1 0,1 0,0-1,-1 1,1 0,0-1,-1 1,1 0,0-1,0 1,0 0,-1-1,-8-7</inkml:trace>
  <inkml:trace contextRef="#ctx0" brushRef="#br0" timeOffset="1184.889">1333 403,'33'-5,"21"-2,7 1,-4 1,-5-3,-8-1,-6 2,-5 2,-3 2,-2 1,-5 1</inkml:trace>
  <inkml:trace contextRef="#ctx0" brushRef="#br0" timeOffset="1435.456">1953 544,'0'28,"0"11</inkml:trace>
  <inkml:trace contextRef="#ctx0" brushRef="#br0" timeOffset="1683.261">2038 261,'0'0</inkml:trace>
  <inkml:trace contextRef="#ctx0" brushRef="#br0" timeOffset="1871.951">2264 544,'1'4,"0"1,0 0,0-1,1 1,0-1,0 0,0 1,1-1,-1 0,1 0,0-1,0 1,1-1,-1 1,1-1,-1 0,1 0,0 0,0-1,0 1,0-1,1 0,-1-1,1 1,-1-1,1 1,0-1,-1-1,1 1,0-1,0 1,0-2,-1 1,1 0,0-1,-1 0,1 0,0 0,-1-1,1 1,-1-1,1 0,-1-1,0 1,0-1,0 1,0-1,2-3,-1 0,0 0,-1 0,1 0,-1-1,-1 0,1 1,-1-1,0-1,-1 1,0 0,0-1,0 1,-1-1,0 1,-1-1,1 0,-2 1,1-1,-1 0,0 1,-1-1,1 1,-1 0,-1-1,0 1,0 0,0 0,-2-2,1 7,0 0,0 0,0 0,0 1,0 0,0 0,0 0,0 0,0 1,0-1,-1 1,1 0,0 0,0 1,-1-1,1 1,0 0,0 0,0 1,0-1,0 1,0 0,1 0,-1 0,0 0,1 0,0 1,-1 0,1 0,0 0,-1 2,-10 10</inkml:trace>
  <inkml:trace contextRef="#ctx0" brushRef="#br0" timeOffset="2270.058">2658 628,'187'-221,"-186"220,-1 0,1 0,0 0,0 0,0 0,0 0,0 0,0 0,0 0,0 1,1-1,-1 1,0-1,0 1,0-1,1 1,-1-1,0 1,1 0,-1 0,0 0,1 0,-1 0,0 0,1 0,-1 0,0 0,0 1,1-1,-1 1,0-1,0 1,1-1,-1 1,0 0,0-1,0 1,0 0,0 0,0 0,0 0,0 0,0 0,-1 0,1 0,0 0,0 0,-1 0,1 1,-1-1,1 0,-1 0,0 1,1-1,-1 0,0 1,5 7,0 0,0 0,1-1,1 0,-1-1,1 1,0-1,1-1,0 1,0-1,0 0,1-1,0 0,0-1,0 1,0-2,1 1,0-2,-1 1,1-1,0 0,0-1,1 0,-1-1,0 0,0-1,0 0,0 0,0-1,0-1,-1 1,1-2,3-3,-2-1,1 0,-1-1,-1-1,1 1,-2-2,1 1,-1-1,-1-1,0 0,-1 0,0 0,2-7,-1 3</inkml:trace>
</inkml:ink>
</file>

<file path=ppt/ink/ink6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0,'0'5,"4"2,8-1,0-1</inkml:trace>
</inkml:ink>
</file>

<file path=ppt/ink/ink6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1,'-4'0,"2"0,2 0</inkml:trace>
</inkml:ink>
</file>

<file path=ppt/ink/ink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5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1384,'60'-27,"-1"-4,-1-2,-2-2,-2-3,-1-3,7-9,-23 13,-2-2,-1-1,-2-1,-2-2,2-8,16-51,-47 98,0 0,0 0,0-1,0 1,-1-1,1 1,-1-1,0 1,0-1,-1 1,0 0,1-1,-2 1,1 0,0-1,-1 1,0 0,0 0,0 0,0 0,0 1,-1-1,-2-2,3 4,0 1,0-1,0 1,0-1,0 1,0 0,0 0,-1 0,1 0,0 1,-1-1,1 1,-1-1,1 1,0 0,-1 0,1 0,-1 0,1 0,-1 0,1 1,0-1,-1 1,1 0,0 0,-1 0,1 0,0 0,0 0,0 0,0 1,0-1,-1 2,-55 64,46-40,0 1,2 1,1-1,1 2,2-1,1 1,1 0,1 0,2 11,1-33,1 1,0-1,1 0,0 1,0-1,1 0,0-1,0 1,0 0,1-1,1 0,-1 1,1-2,0 1,1-1,0 0,0 0,0 0,0-1,1 0,0 0,0 0,1-1,-1 0,1-1,6 2,0 0,0 0,1-2,0 1,0-2,0 0,0-1,0-1,1 0,-1-1,0 0,0-1,0-1,0 0,7-4,8-3,0-1,0-2,-1 0,-1-2,-1-2,0 0,-1-2,-1-1,0 0,15-19,-20 18,-1-1,-1 0,0-2,-2 0,-1-1,4-10,-17 32,-1-1,0 1,0-1,0 0,0 1,-1-1,1 0,-1 0,0 1,0-1,0 0,-1 0,1 0,-1 1,0-1,0 0,0 1,-1-1,1 1,-1-1,0 1,0 0,0 0,0 0,-1 0,1 0,-1 0,0 1,0-1,1 1,-2 0,1 0,0 0,0 0,-1 0,1 1,-1-1,1 1,-1 0,0 0,1 1,-1-1,0 1,0-1,1 1,-1 0,0 1,0-1,1 1,-1 0,0-1,0 2,1-1,-1 0,1 1,0-1,-1 1,1 0,0 0,-3 3,-3 3,0 0,0 0,1 1,0 1,1-1,0 1,0 1,1-1,1 1,0 0,0 0,1 1,0-1,1 1,0 0,1 0,1 0,0 0,0 0,1 0,2 12,0-14,0 0,0 0,1-1,1 1,0-1,0 1,1-1,0-1,0 1,1-1,0 0,1 0,0 0,0-1,0 0,1-1,0 1,1-2,-1 1,1-1,0 0,0-1,4 1,3 2,1-2,0 0,0 0,0-2,0 0,1-1,-1 0,1-2,-1 0,1-1,-1-1,1 0,3-3,3-3,-1-1,0-1,-1-2,0 0,0-1,-2-1,1-1,-2-1,0-1,-1 0,-1-1,-1-1,0-1,-1 0,-1-1,-2-1,0 0,-1-1,-1 0,0-3,-7 20,0 1,-1-1,0 0,0 0,0 0,-1 0,0 0,0 0,-1-1,0 1,0 0,0 0,0-1,-1 1,0 0,-1 0,0 0,1 0,-2 0,1 0,-1 1,0-1,0 1,0 0,-2-2,3 6,0 0,-1 0,1 0,0 0,0 1,-1-1,1 1,0 0,-1-1,1 1,0 0,-1 0,1 1,-1-1,1 0,0 1,0 0,-1-1,1 1,0 0,0 0,0 0,0 0,0 1,0-1,0 1,0-1,0 1,1-1,-2 2,-44 57,38-45,2 0,0 1,1 0,1 0,0 1,1 0,1-1,1 1,0 1,1-1,1 0,1 0,0 0,1 0,1 0,0 0,5 10,-5-18,1 0,0-1,0 0,1 0,0 0,0-1,1 1,0-1,0 0,0-1,1 0,0 0,1 0,-1-1,1 0,0 0,0-1,1 0,-1-1,1 0,0 0,0-1,0 0,13 0</inkml:trace>
  <inkml:trace contextRef="#ctx0" brushRef="#br0" timeOffset="698.453">2033 1045,'-87'146,"78"-118,9-28,1 0,-1-1,0 1,0 0,0 0,1 0,-1-1,0 1,0 0,1 0,-1 0,0 0,1 0,-1-1,0 1,1 0,-1 0,0 0,0 0,1 0,-1 0,0 0,1 0,-1 0,0 0,1 0,-1 0,0 0,1 0,-1 1,0-1,0 0,1 0,-1 0,0 0,1 1,-1-1,0 0,0 0,0 0,1 1,-1-1,0 0,0 0,0 1,1-1,-1 0,0 0,0 1,0-1,0 0,0 1,0-1,0 0,0 1,0-1,0 0,0 1,129-171,-129 169,1 0,0 0,-1 0,1 0,0 0,0 0,0 1,0-1,0 0,0 0,0 1,0-1,0 1,0-1,0 1,0-1,0 1,0 0,0-1,1 1,-1 0,0 0,0 0,0 0,0 0,1 0,-1 0,0 1,0-1,0 0,0 1,1-1,-1 1,0-1,0 1,0-1,0 1,0 0,0-1,0 1,-1 0,1 0,0 0,0 0,31 53,-18-27,-13-24,0-1,0 1,0-1,0 1,1-1,-1 1,1-1,0 0,0 0,-1 0,2 0,-1 0,0-1,0 1,0 0,1-1,-1 0,1 0,-1 1,1-1,-1-1,1 1,0 0,0-1,-1 1,1-1,0 0,0 0,-1 0,1 0,0 0,0-1,-1 1,1-1,0 0,-1 0,1 0,-1 0,1 0,0-1,11-12,-1 0,0-1,-1 0,0-1,-2-1,0 1,-1-2,0 1,5-18,-4-19,-14 54</inkml:trace>
  <inkml:trace contextRef="#ctx0" brushRef="#br0" timeOffset="1013.729">2710 791,'38'-4,"23"-3,5 1,-3 2,-8 0,-9 2,-6 1,-7 0,-8 6,-8 2</inkml:trace>
  <inkml:trace contextRef="#ctx0" brushRef="#br0" timeOffset="1232.462">2794 1018,'34'0,"20"0,6 0,-2-5,-6-2,-8 1,-6 1,-10-3,-4-1,-7 2</inkml:trace>
  <inkml:trace contextRef="#ctx0" brushRef="#br0" timeOffset="2450.012">4319 340,'0'19,"0"17,0 5,0 2,0-2,4-3,3-3,-1-4,-2-1,0-1,-2-1,-1 0,0-1,-1 1,-1 0,1-5</inkml:trace>
  <inkml:trace contextRef="#ctx0" brushRef="#br0" timeOffset="2965.572">4178 368,'66'-37,"2"4,1 2,49-14,-11 28,-105 17,1 0,-1 0,1 1,-1-1,0 0,1 1,-1 0,0 0,1-1,-1 1,0 0,0 1,0-1,0 0,0 1,0-1,0 1,0 0,-1-1,1 1,-1 0,1 0,-1 0,0 0,1 0,-1 1,0-1,-1 0,1 0,0 1,-1-1,1 1,-1-1,1 0,-1 1,0-1,0 1,-1-1,1 0,0 1,-1 1,-2 9,0 0,-1 0,-1 0,0-1,0 0,-2 0,1 0,-1-1,-1 0,0 0,-1-1,0 0,0-1,-1 1,-5 2,-51 59,65-69,-1 0,1-1,0 1,0 0,0 0,0 0,0 0,0 0,0 0,1 0,-1 0,1 0,0 0,-1 1,1-1,0 0,0 0,0 0,1 0,-1 0,0 1,1-1,-1 0,1 0,0 0,0 0,0 0,0 0,0 0,0-1,0 1,1 0,-1-1,1 1,-1 0,1-1,0 0,-1 1,1-1,0 0,0 0,0 0,0 0,0 0,0-1,0 1,1 0,201 66,-200-66,-1 0,0 0,1 0,-1 0,0 1,0 0,0-1,0 1,0 0,0 0,0 1,-1-1,1 1,-1-1,0 1,1 0,-1 0,0 0,-1 0,1 0,-1 0,1 0,-1 1,0-1,0 0,0 1,-1-1,1 1,-1-1,0 1,0-1,0 1,0-1,-1 1,1-1,-1 1,0-1,0 1,0-1,-1 0,1 0,-1 1,1-1,-3 2,-9 8,0 0,-2-1,1-1,-1 0,-1-1,0-1,-1 0,1-1,-15 5,12-5,-234 82,241-86</inkml:trace>
  <inkml:trace contextRef="#ctx0" brushRef="#br0" timeOffset="3219.899">5250 453,'-34'39,"-25"31,-7 9,-3-5,6-9,9-12,9-9,12-8,7-5,3-3,0-2,0 0,-1 1,-2-1,4-3</inkml:trace>
  <inkml:trace contextRef="#ctx0" brushRef="#br0" timeOffset="4102.35">5221 791,'-14'17,"1"1,1 0,1 1,0 0,1 1,2 0,-2 6,-9 16,-3 7,-2 0,-3-2,-1 0,-2-2,-17 16,34-48,17-21,18-30,-18 33,184-286,-152 242,1 1,2 2,3 2,28-24,-68 66,0-1,1 0,-1 1,0 0,1-1,0 1,-1 0,1 0,0 0,0 1,0-1,0 1,1 0,-1 0,0 0,0 0,1 0,-1 1,1-1,-1 1,0 0,1 0,-1 0,1 1,-1-1,0 1,1 0,-1 0,0 0,0 0,1 0,-1 1,0 0,0-1,-1 1,1 0,0 0,-1 1,1-1,-1 1,0-1,1 1,-1 0,1 1,9 24,-1-1,-1 1,-1 1,-1-1,-2 2,1 15,-6-36,27 134,-27-135,-2 48,1-55,0 0,0 0,-1 0,1 0,0 0,0 1,-1-1,1 0,0 0,-1 0,1 0,-1 0,1 0,-1-1,0 1,1 0,-1 0,0 0,0 0,1-1,-1 1,0 0,0-1,0 1,0-1,0 1,0-1,0 1,0-1,0 0,0 1,0-1,0 0,0 0,0 0,-1 0,1 0,0 0,0 0,0 0,0-1,-1 1,-132-79,92 54,-2 2,-1 2,0 2,-29-7,45 18</inkml:trace>
  <inkml:trace contextRef="#ctx0" brushRef="#br0" timeOffset="5399.658">3331 227,'14'-17,"-5"3,1 1,0 1,1 0,0 0,1 1,1 0,-1 1,2 1,-1 0,10-4,-21 13,0-1,0 1,1 0,-1 0,0 1,0-1,0 0,0 1,1 0,-1-1,0 1,0 0,0 0,0 0,0 0,-1 0,1 1,0-1,0 0,-1 1,1-1,-1 1,1 0,-1 0,0-1,0 1,0 0,0 0,0 0,0 0,0 0,-1 1,1-1,-1 0,1 0,-1 0,0 0,0 1,0-1,0 0,0 0,0 0,-1 1,1-1,-1 0,0 0,1 0,-1 0,1 8,29 272,29 92,-21-90,-33-266,-1 0,-1 0,0 0,-2 0,0 0,-1 0,0 0,-2 0,0 0,-1-1,-1 1,-6 15,11-34,0 1,0-1,0 1,0-1,0 1,-1-1,1 1,0-1,0 1,-1-1,1 1,0-1,0 1,-1-1,1 1,0 0,-1-1,1 1,-1 0,1-1,-1 1,1 0,0-1,-1 1,1 0,-1 0,1 0,-1-1,1 1,-1 0,1 0,-1 0,0 0,1 0,-1 0,1 0,-1 0,1 0,-1 0,1 0,-1 0,1 1,-1-1,1 0,-1 0,1 1,-1-1,1 0,-1 0,1 1,0-1,-1 0,1 1,0-1,-1 1,1-1,0 0,-1 1,1-1,0 1,0-1,-1 1,1-1,0 1,0-1,0 1,-7-44,7-281,4 225,4 1,5 0,3 1,5 0,4 2,24-54,-42 128,2 0,0 1,1 1,1 0,1 0,1 1,0 0,7-6,-14 18,1-1,-1 1,1 0,0 1,0 0,0 0,1 0,0 1,0 0,0 1,0-1,1 2,-1-1,1 1,0 0,0 1,0 0,-1 1,1-1,0 2,0-1,1 1,283 54,-216-46,-10 0,-1-3,1-3,46-5,316-49,-216 27,-210 24,-1-1,0 1,0 0,1 0,-1 0,0 1,1-1,-1 0,0 1,0 0,1-1,-1 1,0 0,0 0,0 0,0 1,0-1,0 0,-1 1,1-1,0 1,-1-1,1 1,-1 0,1 0,-1 0,0 0,0 0,0 0,0 0,0 0,0 0,-1 1,4 81,-6-47,2-27,0-1,1 0,0 0,0 0,1 0,1 0,-1 0,1-1,0 1,1-1,0 0,1 0,-1 0,2 0,7 3</inkml:trace>
</inkml:ink>
</file>

<file path=ppt/ink/ink6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1 632,'75'-91,"221"-247,-124 150,-171 187,0 0,0 0,0-1,1 1,-1 0,0 0,1 0,-1 1,0-1,1 0,-1 0,1 1,-1-1,1 1,0-1,-1 1,1 0,-1-1,1 1,0 0,-1 0,1 0,0 1,-1-1,1 0,-1 0,1 1,0-1,-1 1,1 0,-1-1,1 1,-1 0,0 0,1 0,-1 0,0 0,0 0,1 0,-1 0,0 1,0-1,0 0,-1 1,1-1,0 1,0-1,-1 1,1-1,-1 1,1-1,-1 1,0 0,1 1,23 140,-17-105,-2 0,-2 1,-1 0,-1 0,-5 24,5-62,-1 1,0-1,0 0,0 0,1 0,-1 1,-1-1,1 0,0 0,0 1,0-1,-1 0,1 0,0 0,-1 1,1-1,-1 0,1 0,-1 0,0 0,1 0,-1 0,0 0,0 0,0 0,0-1,0 1,0 0,0 0,0-1,0 1,0-1,0 1,0-1,-1 1,1-1,0 0,0 1,0-1,-1 0,1 0,0 0,0 0,-1 0,1 0,0-1,0 1,-1 0,1 0,0-1,0 1,0-1,0 1,0-1,0 0,0 1,0-1,0 0,0 0,0 0,0 0,-370-186,310 161,35 17</inkml:trace>
</inkml:ink>
</file>

<file path=ppt/ink/ink6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1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183 150,'-5'-3,"0"0,-1 0,0 1,0 0,1 0,-1 0,0 1,-1 0,1 0,0 0,0 1,0 0,0 0,-1 1,1-1,0 1,0 1,0-1,0 1,1 0,-1 1,0-1,1 1,-1 0,1 0,0 1,0 0,0 0,-2 2,6-4,0-1,0 1,0-1,1 1,-1-1,0 1,1 0,-1 0,1-1,-1 1,1 0,0 0,0-1,0 1,0 0,0 0,0 0,0-1,1 1,-1 0,0 0,1-1,0 1,-1 0,1-1,0 1,0 0,0-1,0 1,0-1,0 0,1 1,-1-1,0 0,1 1,53 38,32 6,-87-46,1 1,0 0,-1-1,1 1,-1 0,1 0,-1-1,1 1,-1 0,1 0,-1 0,0 0,1 0,-1-1,0 1,0 0,0 0,0 0,0 0,0 0,0 0,0 0,0 0,0 0,0 0,-1-1,1 1,0 0,-1 0,1 0,0 0,-1-1,1 1,-1 0,1 0,-1-1,0 1,1 0,-1-1,0 1,0 0,1-1,-1 1,0-1,0 0,0 1,0-1,-45 23,41-21,4-2,-4 3,-1 0,1-1,-1 0,1 0,-1 0,0-1,0 0,0 0,0-1,0 1,0-1,1-1,-1 1,-4-2,3-2</inkml:trace>
  <inkml:trace contextRef="#ctx0" brushRef="#br0" timeOffset="602.82">579 93,'-9'-1,"-1"1,1 0,0 0,-1 1,1 0,0 1,0 0,0 0,0 1,0 0,0 1,1 0,0 0,-1 0,2 1,-4 3,10-7,1 0,-1 1,0 0,0-1,1 1,-1-1,1 1,-1 0,1-1,-1 1,1 0,0-1,0 1,0 0,0 0,0-1,1 1,-1 0,0-1,1 1,-1 0,1-1,0 1,-1 0,1-1,0 1,0-1,0 0,0 1,0-1,0 0,1 1,-1-1,0 0,1 0,-1 0,1 0,59 32,-58-33,0 0,-1 0,1 0,-1 0,1 0,0 1,-1-1,1 1,-1 0,1 0,-1 0,1 0,-1 0,1 0,-1 1,0-1,0 1,0-1,0 1,0 0,0 0,0 0,-1 0,1 0,-1 0,1 1,-1-1,0 0,0 1,0-1,0 1,0-1,-1 1,1 0,-1-1,0 1,1 0,-1-1,0 1,-1 0,1-1,0 1,-1-1,0 1,0 0,-7 6,-1 0,0-1,-1 0,0-1,0 0,-1 0,1-1,-1-1,-1 1,1-2,-1 0,0 0,0-1,-7 1,-22-3,41-1,1-1,-1 1,1 0,-1 0,1 0,-1 0,1 0,-1-1,1 1,-1 0,1 0,-1-1,1 1,-1 0,1-1,-1 1,0 0,1-1,-1 1,0-1,1 1,-1 0,0-1,0 1,1-1,-1 1,0-1,0 1,0-1,0 1,1-1,-1 1,0-1,0 0,0 1,0-1,0 1,0-1,-1 1,1-1,0 1,0-1,0 1,0-1,-1 1,1-1,0 1,0-1,-1 1,1 0,0-1,-1 1,1-1,-1 1,1 0,0-1,-1 1,1 0,-1-1,1 1,-1 0,1 0,-1 0,1-1,-1 1,1 0,-1 0,1 0,-1 0,0 0,16-10</inkml:trace>
  <inkml:trace contextRef="#ctx0" brushRef="#br0" timeOffset="1019.689">776 178,'40'180,"-39"-178,0 0,0 0,0 1,0-1,0 0,0 0,1 0,-1 0,1-1,-1 1,1 0,0 0,-1-1,1 1,0-1,0 0,0 0,0 1,1-1,-1 0,0-1,0 1,1 0,-1-1,0 1,1-1,-1 0,0 0,1 0,-1 0,0 0,1 0,-1-1,1 1,-1-1,0 1,0-1,1 0,-1 0,0 0,0 0,1-1,80-66,-67 49,0-1,-2 0,0 0,-2-2,0 0,-2 0,0-1,1-7,-8 5,-6 25</inkml:trace>
  <inkml:trace contextRef="#ctx0" brushRef="#br0" timeOffset="7783.505">1397 64,'-25'113,"-22"76,47-189,0 0,0 0,1 0,-1 0,0 0,0 0,1 0,-1 0,0 0,0 0,0 0,1 0,-1 1,0-1,0 0,0 0,1 0,-1 0,0 1,0-1,0 0,0 0,0 0,0 1,1-1,-1 0,0 0,0 0,0 1,0-1,0 0,0 1,14-23,12-34,-10 18,2 1,1 0,2 2,1 0,2 1,3-1,-25 33,-1 0,1 0,0 1,-1-1,1 1,0-1,0 1,0 0,0 0,0-1,0 1,1 1,-1-1,0 0,0 1,1-1,-1 1,0-1,1 1,-1 0,0 0,1 0,-1 1,0-1,1 0,-1 1,0 0,0-1,1 1,-1 0,0 0,0 0,0 0,0 1,0-1,0 0,0 1,-1 0,1-1,-1 1,1 0,-1 0,1 0,-1 0,0 0,0 0,0 0,0 0,0 0,-1 1,1-1,-1 0,1 1,-1 0,4 11,-2 1,0 0,0 0,-1 0,-1 0,-1 0,0 0,-1 0,-1 0,0 0,-3 9,-1 8,12-12,17-43,-13 12,22-23,-3 0,0-2,-2-1,6-16,-31 51,-1 0,1 0,-1 0,1 0,0 1,0-1,0 0,0 0,0 1,0-1,1 0,-1 1,0-1,1 1,-1 0,1-1,0 1,-1 0,1 0,0 0,0 0,-1 0,1 0,0 1,0-1,0 1,0-1,0 1,0 0,0 0,0 0,0 0,0 0,0 0,0 0,0 1,0-1,0 1,0-1,0 1,0 0,0 0,0 0,0 0,-1 0,1 0,-1 1,1-1,-1 0,1 1,-1-1,0 1,1 0,0 1,2 12,-1 0,0 1,-1-1,0 1,-2 0,0-1,0 1,-3 12,1 16,1 2,0-33</inkml:trace>
  <inkml:trace contextRef="#ctx0" brushRef="#br0" timeOffset="8636.367">2075 150,'7'6,"0"-1,0 1,1-1,0-1,0 1,1-2,-1 1,1-1,-1 0,1-1,0 0,0 0,0-1,1 0,-1 0,0-1,0-1,0 1,0-2,0 1,0-1,0 0,0-1,0 0,-1-1,1 0,-1 0,0 0,0-1,-1-1,0 1,1-1,-2 0,1-1,-1 1,0-1,0-1,-1 1,0-1,0-1,-3 7,-1 0,0 0,0 0,0 0,0 0,0 0,0-1,-1 1,1 0,-1 0,1-1,-1 1,0 0,0-1,0 1,0 0,-1-1,1 1,0 0,-1-1,0 1,1 0,-1 0,0 0,0-1,0 1,-1 0,1 0,0 1,-1-1,1 0,-1 0,0 1,0-1,1 1,-1-1,0 1,0 0,0 0,0 0,-1 0,1 0,0 0,0 1,-1-1,1 1,-1-1,-7-1,1 0,0 1,-1 0,1 1,-1 0,1 0,-1 1,1 0,-1 1,1 0,0 0,0 1,0 0,0 1,1 0,-1 0,1 1,0 0,0 1,1-1,-1 1,1 1,-1 1,0 1,1 0,0 0,0 1,1 0,0 0,1 0,0 1,1 0,0 0,1 0,0 0,0 0,1 1,1-1,0 1,1 0,0-1,1 1,0 0,0-1,2 1,1-7,1 0,0 0,1-1,-1 0,1 0,-1-1,1 0,0 0,1 0,-1 0,0-1,1 0,-1-1,1 1,0-1,0 0,-1-1,1 0,0 0,0 0,-1-1,1 0,0 0,5-3,14 3,60-1,-61 1</inkml:trace>
</inkml:ink>
</file>

<file path=ppt/ink/ink6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1,'-95'166,"-113"148,122-220,72-84</inkml:trace>
  <inkml:trace contextRef="#ctx0" brushRef="#br0" timeOffset="294.551">65 30,'14'24,"10"22,6 4,-3-3,-1-3,0-6,1-3,-1-4,-3-2,-2-6,-4-2,-5 1,0-5,-1 1,-3-3</inkml:trace>
  <inkml:trace contextRef="#ctx0" brushRef="#br0" timeOffset="1019.508">460 707,'5'-16,"0"0,1 1,1-1,1 1,0 1,1-1,0 2,1-1,10-10,-18 23,0-1,0 1,-1-1,1 1,0 0,0 0,1 0,-1 0,0 0,0 0,0 0,1 1,-1-1,0 1,1 0,-1-1,0 1,1 0,-1 1,0-1,1 0,-1 1,0-1,1 1,-1-1,0 1,0 0,0 0,0 0,0 1,0-1,0 0,0 1,0-1,0 1,-1 0,2 1,0-1,-1 0,0 0,1 0,0-1,-1 1,1-1,0 0,0 0,-1 0,1 0,0 0,0-1,0 1,0-1,0 0,0 0,0 0,0 0,0 0,0-1,0 1,0-1,0 0,0 0,0 0,0 0,-1 0,1-1,0 1,-1-1,0 0,1 0,-1 0,0 0,1-1,-2 1,1 0,-1 0,1 0,0 1,-1-1,1 0,0 1,0 0,0-1,0 1,0 0,0 0,0 0,1 0,-1 0,0 0,1 1,-1-1,0 1,1 0,-1 0,1-1,-1 2,0-1,1 0,-1 0,0 1,1-1,-1 1,0 0,1 0,-1 0,0 0,0 0,0 0,0 0,0 1,0-1,0 1,0-1,-1 1,1 0,-1 0,1 0,-1 0,0 0,0 0,1 0,-1 0,-1 1,2 0,2 50,-4-28</inkml:trace>
</inkml:ink>
</file>

<file path=ppt/ink/ink6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3,'-29'29,"-197"340,153-267,66-97,3-7</inkml:trace>
  <inkml:trace contextRef="#ctx0" brushRef="#br0" timeOffset="448.229">0 3,'4'-1,"-1"0,0 1,1 0,-1 0,0 0,1 0,-1 0,0 1,1-1,-1 1,0 0,0 0,0 0,0 1,1-1,-2 1,1-1,0 1,0 0,0 0,-1 0,0 1,1-1,-1 1,1 0,0-1,50 46,-2 2,-3 3,-1 1,9 19,-34-45,78 111,-94-131,-5-5</inkml:trace>
  <inkml:trace contextRef="#ctx0" brushRef="#br0" timeOffset="851.524">593 510,'5'34,"1"21,0 5,-1-2,-1-7,-7-11,-2-18,-1-12</inkml:trace>
  <inkml:trace contextRef="#ctx0" brushRef="#br0" timeOffset="1202.754">650 426,'28'0,"-4"-1,1 1,-1 1,1 1,-1 1,0 1,0 1,11 4,-34-9,1 0,-1 0,1 1,0-1,-1 0,1 1,-1-1,1 1,-1-1,1 1,-1-1,0 1,1 0,-1 0,0 0,1 0,-1 0,0 0,0 0,0 0,0 1,0-1,0 0,0 1,-1-1,1 0,0 1,-1-1,1 1,-1-1,0 1,1 0,-1-1,0 1,0-1,0 1,0-1,0 1,0 0,0-1,-1 1,1-1,-1 1,1-1,-1 1,1-1,-1 1,0-1,0 0,1 1,-1-1,0 0,-1 0,1 1,0-1,0 0,0 0,-1 0,1-1,0 1,-1 0,1 0,-1 0,-14 7,1-1,-2 0,1-1,-1-1,1 0,-1-1,-1-1,1-1,0 0,-1-2,-17 0,11-1</inkml:trace>
  <inkml:trace contextRef="#ctx0" brushRef="#br0" timeOffset="1682.296">1101 172,'14'0,"15"0,7 0,2 0,0 0,-3 0,-1-5,-3-1,-1 0,-1 1,-1 2,0 1,0 1,-5-5,-6 0</inkml:trace>
  <inkml:trace contextRef="#ctx0" brushRef="#br0" timeOffset="1947.023">1130 370,'43'-5,"33"-6,9-2,0-3,-11 2,-17 2</inkml:trace>
</inkml:ink>
</file>

<file path=ppt/ink/ink6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1,'-5'0,"-111"11,112-10,0 0,0 0,1 0,-1 1,0-1,1 1,-1 0,1 0,0 1,0-1,-1 1,2-1,-1 1,0 0,0 0,1 0,0 0,-1 1,1-1,1 1,-1-1,0 1,1 0,0 0,0-1,0 1,0 2,1 0,1-1,0 1,0-1,0 0,1 1,0-1,0 0,0 0,1 0,0 0,0 0,0-1,0 1,1-1,0 0,-1 0,2 0,-1 0,0-1,1 0,-1 0,1 0,0 0,0-1,2 1,24 18,-20-12,-1-3,-1 0,0 1,-1 0,1 0,-2 1,1 0,-1 0,0 1,0 0,-1 0,-1 0,1 1,-1 0,-1 0,0 1,-4-7,0 1,0-1,0 0,-1 0,1 0,-1 1,0-1,-1 0,1 0,-1 0,1 0,-1-1,-1 1,1 0,0-1,-1 0,1 1,-1-1,0 0,0 0,-1 0,1-1,0 1,-4 1,-95 41,90-42,1 0,-1-1,0 0,0-1,-1-1,1 1,0-2,0 0,0 0,-7-3,18 4,0 0,0 0,1 0,-1-1,0 1,0 0,1-1,-1 1,0 0,0-1,1 1,-1-1,0 1,1-1,-1 0,1 1,-1-1,1 1,-1-1,1 0,-1 0,1 1,0-1,-1 0,1 0,0 1,0-1,-1 0,1 0,0 0,0 1,0-1,0 0,0 0,0 0,0 0,0 1,1-1,-1 0,0 0,0 0,1 1,-1-1,0 0,1 0,0 0,7-9</inkml:trace>
</inkml:ink>
</file>

<file path=ppt/ink/ink6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0,'0'15,"0"18,-5 9,-1 2,0-1,1-4,2-4,-4-7,-1-4,1-6</inkml:trace>
</inkml:ink>
</file>

<file path=ppt/ink/ink6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6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1 308,'5'0,"1"0,0 0,-1-1,1 1,-1-1,1-1,-1 1,0-1,0 0,1 0,-1 0,0-1,-1 0,1 0,0 0,-1 0,0-1,0 1,0-1,0-1,0 1,-1 0,0-1,0 0,0 1,0-1,-1 0,0 0,0-1,0 1,99-152,-100 157,-1-1,0 1,0-1,1 1,-1 0,0-1,0 1,1-1,-1 1,1 0,-1-1,0 1,1 0,-1-1,1 1,-1 0,1 0,-1 0,1-1,-1 1,1 0,-1 0,1 0,-1 0,1 0,-1 0,1 0,-1 0,1 0,-1 0,1 0,-1 0,1 0,-1 0,1 1,-1-1,1 0,-1 0,1 1,-1-1,0 0,1 0,-1 1,1-1,-1 0,0 1,1-1,-1 1,0-1,1 1,-1-1,0 0,0 1,0-1,1 1,-1-1,0 1,0-1,0 1,0-1,0 1,0-1,0 1,0-1,0 1,0-1,0 1,0 0,0-1,2 51,-2-39,0-4,0 0,1 0,0 0,0-1,1 1,0 0,0-1,0 1,1-1,0 0,1 0,0 0,0 0,0-1,1 0,0 0,0 0,1 0,-1-1,1 0,0 0,1 0,-1-1,1 0,0 0,4 1,-6-5,-1 0,0-1,0 0,1 0,-1-1,0 1,0-1,0 0,0 0,-1 0,1 0,0 0,-1-1,1 0,-1 0,0 0,0 0,0 0,-1-1,1 1,-1-1,0 0,0 0,0 0,0 0,-1 0,1 0,-1 0,0 0,-1-1,11-17,48-149,-54 146</inkml:trace>
</inkml:ink>
</file>

<file path=ppt/ink/ink6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5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1,'-18'19,"0"1,1 0,1 2,1 0,1 0,1 1,1 1,1 0,1 1,-5 21,13-25,1 1,1 0,0 0,2-1,0 1,2 0,0-1,2 0,0 0,1 0,1-1,3 5,7 22,-8-13,-7-22,0-1,1 0,0 0,0 0,1-1,1 1,0-1,0 0,5 4,21 1,-19-16</inkml:trace>
  <inkml:trace contextRef="#ctx0" brushRef="#br0" timeOffset="847.653">276 593,'19'2,"-1"-1,0-1,1 0,-1-2,1 0,-1-1,0-1,0 0,-1-2,1 0,-1-1,0 0,-1-2,0 0,0 0,-1-2,0 0,-1 0,0-2,-1 0,0 0,-1-1,1-2,-12 15,5-8,0 0,0 0,-1 0,0-1,-1 1,0-1,0 0,-1 0,0-1,-1 1,0-1,0-9,-4 19,1-1,0 1,-1-1,1 1,-1 0,1 0,-1 0,0 0,1 0,-1 0,0 0,0 1,0-1,0 0,0 1,1 0,-1-1,0 1,0 0,0 0,0 0,0 0,0 1,0-1,0 0,0 1,0-1,0 1,1 0,-1 0,0 0,0 0,1 0,-1 0,0 0,1 0,0 1,-1-1,1 0,-1 1,-4 2,0-1,1 0,-1 1,1 0,0 0,0 1,0-1,1 1,-1 0,1 1,0-1,1 1,-1-1,1 1,1 0,-1 0,1 1,0-1,0 0,0 1,1-1,0 1,1 0,-1-1,1 1,0-1,1 1,0 0,0-1,0 1,1-1,0 1,0-1,1 0,-1 0,1 0,4 5,0-3,1 0,0 0,1-1,-1 0,1-1,1 0,-1 0,1-1,0 0,0 0,1-1,-1-1,1 0,0 0,0-1,0-1,0 0,0 0,0-1,1 0,-1-1,0 0,0-1,0 0,0-1,-1 0,1-1,-1 0,0-1,0 0,4-3,2 0,-1-2,-1 0,0 0,0-2,-1 0,-1 0,0-1,0 0,-1-1,-1 0,-1-1,0 0,0-1,-2 0,0 0,-1-1,2-9,-7 24,0-1,-1 1,1 0,-1-1,0 1,0-1,0 1,0-1,0 1,0 0,-1-1,1 1,-1 0,1-1,-1 1,0 0,0 0,0-1,0 1,-1 0,1 0,0 0,-1 0,0 1,1-1,-1 0,0 1,0-1,0 1,0-1,0 1,0 0,0 0,0 0,-1 0,1 0,0 1,-1-1,1 1,0-1,-1 1,1 0,-1 0,1 0,0 0,-1 1,1-1,-1 1,1-1,0 1,-1 0,1 0,0 0,0 0,0 0,0 0,0 0,0 1,0-1,0 1,-1 1,-2 1,0-1,1 1,-1 0,1 0,0 0,0 0,1 1,-1 0,1-1,0 1,0 1,1-1,-1 0,1 1,0-1,1 1,-1-1,1 1,0 0,1 0,-1 0,1-1,0 1,1 0,-1 0,1 0,0-1,1 1,-1 0,1-1,0 1,1-1,-1 0,1 0,0 0,1 0,-1 0,1-1,0 1,0-1,3 2,-1 0,1-1,1-1,-1 1,1-1,0-1,0 1,0-2,0 1,0-1,1 0,-1 0,1-1,-1 0,1-1,-1 0,1 0,0-1,-1 0,1-1,-1 1,0-2,1 1,-1-1,0-1,0 1,-1-1,4-2,7-5,-1 0,0-1,-1 0,0-2,-1 0,0 0,-1-2,-1 0,0 0,10-19,-19 28,-2 5,1 0,-1 0,0-1,0 1,0-1,0 1,0-1,0 0,-1 0,1 0,-1 0,0 0,0 0,0 0,-1 0,1 0,-1-1,1 1,-1 0,0 0,0-1,-1 1,1 0,-1 0,1-1,-1 1,0 0,0 0,-1 0,1 0,0 0,-1 0,-1-2,-1 5,0 1,1-1,-1 0,0 1,1 0,-1 0,1 0,0 0,-1 1,1-1,0 1,0 0,0 0,0 0,0 0,0 0,0 1,1-1,-1 1,1 0,0 0,0 0,0 0,-1 2,-4 4,2 0,-1 1,1-1,1 1,0 0,0 1,1-1,0 0,1 1,0 0,0-1,2 1,-1 0,1 0,1 0,0 0,0-1,1 1,0 0,1-1,1 1,-1-1,1 0,1 0,3 5,34 47,-31-46</inkml:trace>
  <inkml:trace contextRef="#ctx0" brushRef="#br0" timeOffset="7114.969">1631 509,'0'4,"0"8,5 5,1 5,-4-1,-4 0,-1 2,1 2,-1 1,-3 1,-2 1,2 0,1-9,6-9,3-9,1-6</inkml:trace>
  <inkml:trace contextRef="#ctx0" brushRef="#br0" timeOffset="7520.004">1660 536,'14'-4,"10"-3,5 1,-2 6,-1 3,0 1,1 0,-5-6,-1-2,-4-1</inkml:trace>
  <inkml:trace contextRef="#ctx0" brushRef="#br0" timeOffset="13565.958">1744 706,'-5'0,"3"0,-2 0,-2-5,-3-1,4 0,7 1,9 2,7 1,6 1,2 0,-2 1</inkml:trace>
  <inkml:trace contextRef="#ctx0" brushRef="#br0" timeOffset="14667.858">2308 113,'-17'56,"-46"143,40-124,-13 76,36-147,1 0,-1 0,1 0,0 0,0 0,0 0,0 0,1 0,0-1,-1 1,1-1,1 1,-1-1,0 0,1 1,0-1,-1-1,1 1,1 0,-1-1,0 1,0-1,1 0,0 0,-1 0,1-1,0 1,0-1,-1 0,1 0,0 0,0-1,0 0,1 1,-1-1,0 0,0-1,0 1,0-1,0 0,0 0,-1 0,1 0,2-2,3 1,0 0,0-1,0-1,0 0,-1 0,1 0,-1-1,0 0,0-1,-1 0,1 0,-1-1,0-1,7-9</inkml:trace>
  <inkml:trace contextRef="#ctx0" brushRef="#br0" timeOffset="15016.157">2054 339,'15'5,"13"2,8-1,2-1,0-2,-2 0,-3-2,-1-1,-3 0,-5 0</inkml:trace>
  <inkml:trace contextRef="#ctx0" brushRef="#br0" timeOffset="19106.673">2591 1,'27'54,"2"-4,-5-12,-2 1,-2 0,-2 1,2 12,-11-32,-2 1,-1 0,-1 1,0-1,-2 1,0 0,-2-1,0 1,-1 0,-2 0,-3 19,0-28,0 0,-1 0,0-1,-1 0,-1 0,0-1,0 0,-1 0,-1-1,0 0,0 0,-1-1,0-1,0 0,-1 0,0-1,-13 5,5-4</inkml:trace>
</inkml:ink>
</file>

<file path=ppt/ink/ink6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0 622,'324'0,"-99"-27,139 15,-29-7,-73 10,11-7,76 14,-211 3,135 26,456-26,-364-18,-234 7,1 5,34 7,-14 0,1331-2,-1144-28,-145 27,132-10,-127-4,1 9,16 9,-15-1,1299-2,-1172-29,450 29,775 0,-1089-29,100 0,346 29,-469-26,-211 25,201-10,-154-3,61 13,75-2,42-25,-111 18,-113-5,148 12,-204 4,111-31,303 31,-366-28,404 27,-41 0,-241-29,-189 21,-1-8,-1-6,41-17,167-27,-278 54,1 4,-1 4,1 4,2 3,43-1,800-2,-694-28,639 29,-632 24,46 7,-179-18,-91-10,0 0,1-2,0 0,-1-1,1-1,0-1,13-2,148-40,-159 38,-1 2</inkml:trace>
</inkml:ink>
</file>

<file path=ppt/ink/ink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6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538 368,'-45'-37,"27"31,0 1,0 1,0 1,-1 0,1 2,-1 0,1 1,-1 0,1 2,-1 0,1 1,0 1,-11 4,-56 23,85-30,-1 1,1-1,0 1,0-1,-1 1,1-1,1 1,-1-1,0 1,0-1,0 1,1-1,-1 1,1-1,-1 0,1 1,0-1,-1 0,1 1,0-1,0 0,0 0,0 0,0 0,0 0,0 0,0 0,1 0,-1 0,0 0,1 0,-1-1,0 1,1-1,-1 1,1-1,-1 0,2 1,164 53,-166-53,-1-1,1 0,0 0,-1 1,1-1,-1 1,1-1,-1 1,1-1,-1 1,1-1,-1 1,1-1,-1 1,1-1,-1 1,0 0,1-1,-1 1,0 0,0-1,0 1,1 0,-1-1,0 1,0 0,0 0,0-1,0 1,0 0,0-1,0 1,-1 0,1-1,0 1,0 0,-1-1,1 1,0 0,-1-1,1 1,0 0,-1-1,1 1,-1-1,1 1,-1-1,1 1,-1-1,0 0,1 1,-1-1,1 0,-1 1,0-1,-41 26,39-24,-57 32,1 3,2 3,-19 19,73-57,0 0,0 1,0-1,0 1,1 0,-1 0,1 0,0 0,0 0,0 0,0 1,0-1,1 1,-1-1,1 1,0-1,0 1,1 0,-1 0,1 0,0-1,0 1,0 0,0 0,1 0,-1-1,1 1,0 0,0-1,1 1,-1 0,1-1,-1 0,1 1,0-1,1 0,-1 0,0 0,1 0,0 0,1 0,8 6,1-2,0 0,1-1,0 0,-1-1,2 0,-1-2,0 1,1-2,0 0,-1 0,1-2,0 1,0-2,0 0,12-3,-24 4,1 0,0-1,-1 1,1-1,0 0,-1 0,1 0,-1 0,1-1,-1 1,0-1,1 0,-1 0,0 0,0-1,0 1,-1 0,1-1,-1 0,1 0,-1 0,0 0,0 0,0 0,0-1,-1 1,0 0,1-2,3-15</inkml:trace>
  <inkml:trace contextRef="#ctx0" brushRef="#br0" timeOffset="435.491">312 1,'-1'435,"-38"-86,-35 23,47-200,42-133,-3-27</inkml:trace>
</inkml:ink>
</file>

<file path=ppt/ink/ink6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113,'-6'-9,"-1"2,0-1,0 1,-1 0,0 0,0 1,0 0,-1 1,0 0,0 0,0 1,-1 0,1 0,-1 1,0 1,0 0,0 0,-1 1,1 0,0 0,0 1,-1 1,1 0,0 0,0 1,-3 1,-23-2,-10 3,0 2,0 1,1 3,0 2,1 2,-23 10,63-23,0 0,0 1,1-1,-1 1,0-1,1 1,-1 1,1-1,-1 0,1 1,0 0,0-1,0 1,1 1,-1-1,1 0,0 0,-1 1,1 0,1-1,-1 1,1 0,-1 0,1 0,0 0,0 0,1 0,-1 0,1 0,0 0,0 0,0 0,1 0,0 0,-1 0,1 0,1 0,-1 0,0 0,1 0,3 6,1-1,-1 0,2 0,-1-1,1 0,0 0,1 0,0-1,0 0,1-1,0 0,0 0,0-1,1 0,-1 0,1-1,0 0,1-1,-1-1,1 1,-1-1,1-1,-1 0,1-1,10 0,13 1,1-2,0-1,-1-1,0-3,0 0,4-3,-54 8,-49 23,1 3,2 3,0 2,2 3,2 3,-50 39,30 14,76-86,1-1,-1 1,1 0,0 0,0 0,0 0,0 0,1 0,-1 0,1 0,-1 0,1 0,0 0,0 0,1 0,-1 0,1 0,-1 0,1 0,0 0,0 0,0 0,0 0,1-1,-1 1,1 0,0-1,0 1,0-1,0 0,0 0,0 1,1-1,-1-1,3 3,10 3,0-1,0 0,0-1,1-1,0 0,0-1,0 0,0-2,0 0,1-1,-1 0,0-2,0 1,0-2,0 0,0-2,0 1,6-4,109-60,-114 57</inkml:trace>
  <inkml:trace contextRef="#ctx0" brushRef="#br0" timeOffset="251.855">1384 452,'-34'33,"-20"26,-6 8,7-4,8-6,11-9,8-8,7-6,7-3,6-8</inkml:trace>
  <inkml:trace contextRef="#ctx0" brushRef="#br0" timeOffset="498.05">1074 395,'14'29,"5"14,4 5,-2-1,0-9,2-6,-4-3,0-7,2-3,2 1,-3 2,0-4,1-4,-2 0,-1-2,3-8,-3-5</inkml:trace>
  <inkml:trace contextRef="#ctx0" brushRef="#br0" timeOffset="1018.903">1892 508,'-27'8,"0"0,1 2,0 0,0 2,1 1,1 1,-16 13,29-19,1 2,0-1,0 2,1-1,0 1,1 0,0 1,1 0,0 0,1 1,-3 9,8-20,-1 1,1-1,0 1,1 0,-1-1,0 1,1 0,-1-1,1 1,0 0,0 0,0-1,0 1,1 0,-1 0,1-1,-1 1,1 0,0-1,0 1,0-1,1 1,-1-1,0 0,1 1,0-1,-1 0,1 0,0 0,0 0,0 0,0-1,1 1,-1 0,0-1,1 0,-1 0,1 0,-1 0,1 0,0 0,-1 0,1-1,0 1,0-1,-1 0,1 0,0 0,0 0,-1-1,1 1,0-1,-1 1,1-1,0 0,-1 0,2-1,13-7,0 0,-1-1,0 0,0-2,-1 0,-1 0,0-1,-1-1,0-1,5-8,26-26,46-43,-88 92,-1 0,1 1,-1-1,0 1,1-1,-1 1,0-1,1 1,-1 0,0 0,0 0,0-1,0 1,0 0,0 0,0 1,0-1,0 0,0 0,0 0,-1 1,1-1,-1 0,1 1,-1-1,1 0,-1 1,0-1,1 1,-1-1,0 1,0-1,0 1,0-1,0 0,-1 1,1-1,0 1,-1-1,0 1,2 6,-1 0,1 0,-1 0,1 0,1 0,0 0,0-1,0 1,1-1,0 1,0-1,1 0,0 0,0-1,1 1,0-1,0 0,0 0,1 0,0-1,0 0,0 0,1-1,0 1,0-2,5 4,14-1,-2-2</inkml:trace>
  <inkml:trace contextRef="#ctx0" brushRef="#br0" timeOffset="1563.943">2286 846,'31'-66,"-25"49,1 1,0-1,1 1,1 1,0-1,1 2,1-1,1 2,0-1,0 1,9-6,-19 17,0 1,0-1,0 1,0 0,0-1,0 1,1 0,-1 0,0 1,1-1,-1 0,0 1,1-1,-1 1,1 0,-1 0,1 0,-1 0,0 0,1 0,-1 1,1-1,-1 1,0 0,1-1,-1 1,0 0,0 1,1-1,-1 0,0 1,0-1,0 1,-1-1,1 1,0 0,-1 0,1 0,-1 0,1 0,-1 0,0 0,0 0,0 1,0-1,4 15,-5-15,0 0,0 0,0 1,1-1,-1 0,1 0,-1 0,1 0,-1 0,1 0,0 0,0 0,0 0,0 0,1 0,-1 0,0-1,1 1,-1-1,1 1,0-1,-1 1,1-1,0 0,0 0,0 0,0 0,0 0,0 0,0 0,0-1,0 1,0-1,0 0,1 1,-1-1,0 0,0 0,0-1,0 1,2 0,99-68,-93 59,1 0,0 0,1 1,0 1,0-1,0 2,1 0,0 1,1-1,-12 6,-1-1,0 0,1 1,-1 0,1-1,-1 1,1 0,-1-1,1 1,-1 0,1 0,-1 0,1 0,-1 1,0-1,1 0,-1 1,1-1,-1 1,1-1,-1 1,0-1,1 1,-1 0,0 0,0 0,0 0,1 0,-1 0,0 0,0 0,-1 0,1 1,0-1,0 0,0 0,-1 1,1-1,-1 1,1-1,-1 1,0-1,1 0,-1 1,0 1,-8 75,4-60,-1 65,10-64</inkml:trace>
  <inkml:trace contextRef="#ctx0" brushRef="#br0" timeOffset="2096.955">3162 536,'17'354,"-16"-346,1-1,1 0,-2 1,1-1,-1 1,0-1,-1 1,0-1,0 1,0 0,-1-1,0 1,-1-1,1 1,-2-1,1 0,-1 0,0 0,0 0,-1 0,0-1,0 1,-1-1,1 0,-1-1,-1 1,-1 0,5-5,-1 0,0-1,0 1,0-1,0 0,-1 0,1 0,0-1,0 1,1-1,-1 1,0-1,0 0,0 0,0 0,0-1,1 1,-1-1,1 1,-1-1,1 0,0 0,-1 0,1 0,0-1,0 1,1 0,-1-1,0 1,1-1,0 0,-1 0,1 1,0-1,0 0,1 0,-1 0,1 0,-1 0,1 0,0 0,0 0,0 0,0 0,1 0,-1 0,1 0,0 0,0 0,1-1,5-26,2 1,1 1,1-1,2 2,0 0,2 0,1 1,5-4,0-4,-12 16,1-1,1 1,0 1,1 0,1 1,1 0,0 1,1 0,0 2,1-1,1 2,0 0,1 1,0 1,1 1,0 0,0 2,2-1,-19 8,1-1,0 0,0 1,-1-1,1 1,0 0,0 0,0 0,-1 0,1 1,0-1,0 1,-1-1,1 1,0 0,-1 0,1 1,-1-1,1 0,-1 1,1-1,-1 1,0 0,0 0,0 0,0 0,0 0,-1 0,1 0,0 1,-1-1,0 1,1-1,-1 1,0 0,-1-1,1 1,0 0,-1-1,1 1,-1 0,0 0,0 0,0-1,0 1,-1 0,1 0,-1 0,0 1,-3 12,-1-1,-1 1,0-1,-1-1,-1 1,0-1,-1-1,0 0,-1 0,-1-1,0 0,0 0,-1-1,-1-1,0 0,0-1,-1 0,-2-1,8-2,0-1,0 0,-1 0,0-1,0-1,0 1,0-1,-1-1,1 0,-1 0,0-1,-2 0,-6-4</inkml:trace>
  <inkml:trace contextRef="#ctx0" brushRef="#br0" timeOffset="2412.01">3840 1,'-88'325,"23"-50,37-180,27-94,1-1,-1 1,1-1,0 1,-1 0,1-1,0 1,0-1,-1 1,1 0,0-1,0 1,0 0,0-1,0 1,0 0,0-1,0 1,0 0,0-1,0 1,0 0,1-1,-1 1,0 0,0-1,1 1,-1-1,0 1,1 0,-1-1,1 1,-1-1,1 1,-1-1,1 0,-1 1,1-1,-1 1,1-1,0 0,-1 1,1-1,8-2</inkml:trace>
  <inkml:trace contextRef="#ctx0" brushRef="#br0" timeOffset="2779.6">3840 621,'31'4,"0"-2,0-2,0 0,1-2,-1-2,-1-1,1-1,-1-1,0-2,15-7,-37 12,1 0,-1 0,0-1,0-1,0 1,-1-1,0-1,0 1,0-1,3-6,-8 11,0 0,-1 0,1-1,-1 1,0 0,1 0,-1-1,0 1,-1-1,1 1,0-1,-1 1,1-1,-1 0,0 1,0-1,0 1,0-1,-1 0,1 1,0-1,-1 1,0-1,0 1,0-1,0 1,0 0,0-1,0 1,-1 0,0 0,1 0,-1 0,0 0,0 0,0 0,0 1,0-1,0 1,-1-1,-3-2,0 1,-1 0,1 0,-1 0,1 1,-1 0,0 0,0 0,0 1,0 0,0 1,0 0,0 0,0 0,0 1,0 0,0 0,0 1,0 0,0 0,1 1,-7 2,-7 5,0 0,1 2,0 0,0 1,1 1,-9 9,16-14,1 0,-1 1,2 0,-1 0,1 1,1 0,0 1,1 0,0 0,1 0,0 1,1 0,0 1,1-1,0 1,1 5,3-14,0-1,1 1,0 0,0 0,0 0,1-1,-1 1,1 0,0-1,1 0,-1 1,1-1,-1 0,1 0,1-1,-1 1,0 0,1-1,0 0,0 0,0 0,0-1,0 1,1-1,3 2,120 31,-96-32,-1-2,0-1,1-1,-1-2,15-4,-11 1</inkml:trace>
  <inkml:trace contextRef="#ctx0" brushRef="#br0" timeOffset="4030.495">1 1073,'599'-29,"148"29,-333-27,10 15,154-23,8 23,-408 13,112 29,547-31,-837 1</inkml:trace>
  <inkml:trace contextRef="#ctx0" brushRef="#br0" timeOffset="5669.236">4798 452,'0'4,"0"3</inkml:trace>
  <inkml:trace contextRef="#ctx0" brushRef="#br0" timeOffset="5914.208">4771 790,'0'0</inkml:trace>
</inkml:ink>
</file>

<file path=ppt/ink/ink6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6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6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6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2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6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6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6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6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6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9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28,'-71'154,"37"-75,-4-1,-3-3,-29 40,-180 205,212-285,25-30</inkml:trace>
  <inkml:trace contextRef="#ctx0" brushRef="#br0" timeOffset="365.567">189 28,'4'26,"1"0,1 0,1-1,1 1,2-2,0 1,2-2,0 1,2-2,0 0,2 0,0-1,12 10,128 138,-49 27,-102-182,-3-5</inkml:trace>
  <inkml:trace contextRef="#ctx0" brushRef="#br0" timeOffset="664.943">895 339,'53'5,"22"-4,3-1,-7-1,-10-1,-12 1,-8-5,-8-1,-8 1</inkml:trace>
  <inkml:trace contextRef="#ctx0" brushRef="#br0" timeOffset="918.288">895 565,'43'5,"34"-4,13-1,-4-1,-12-1,-13-4,-13-1,-10 0,-6 2,-3 1,-8 2</inkml:trace>
  <inkml:trace contextRef="#ctx0" brushRef="#br0" timeOffset="1447.211">2137 1,'-254'446,"110"-214,113-187,19-27</inkml:trace>
  <inkml:trace contextRef="#ctx0" brushRef="#br0" timeOffset="1749.821">1657 57,'274'365,"-213"-293,-47-57,0 1,0 1,-1 0,-1 0,-1 1,-1 1,8 17,-11-11</inkml:trace>
  <inkml:trace contextRef="#ctx0" brushRef="#br0" timeOffset="2332.303">2193 932,'6'-28,"0"0,2 0,1 1,1 0,1 1,2 1,0-1,2 2,5-6,-19 28,-1 0,1 0,0 0,-1 1,1-1,0 0,0 0,0 1,1-1,-1 1,0-1,1 1,-1 0,1-1,-1 1,1 0,-1 0,1 0,0 0,0 0,-1 0,1 1,0-1,0 1,0-1,0 1,0 0,0-1,0 1,0 0,0 0,0 1,0-1,0 0,-1 1,1-1,0 1,0-1,0 1,0 0,-1 0,1 0,0 0,-1 0,1 0,-1 0,1 1,-1-1,1 0,-1 1,0 0,1 0,3 12,-5-12,0 1,0 0,0 0,1-1,-1 1,1-1,0 1,0-1,0 1,0-1,0 1,1-1,-1 0,1 0,-1 1,1-1,0 0,0 0,0-1,0 1,0 0,0-1,1 1,-1-1,0 0,1 0,-1 0,1 0,-1 0,1 0,0-1,-1 1,1-1,0 0,-1 0,1 0,0 0,-1 0,2-1,152-88,-154 88,0 1,0 0,0-1,0 1,1 0,-1 0,0 1,0-1,0 0,1 1,-1-1,0 1,0-1,0 1,0 0,0 0,0 0,0 0,-1 1,1-1,0 0,0 1,-1-1,1 1,-1 0,0-1,1 1,-1 0,0 0,0 0,0 0,0 0,0 0,-1 0,1 0,0 1,17 81,-14-25,-4-34</inkml:trace>
</inkml:ink>
</file>

<file path=ppt/ink/ink6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6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6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5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6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6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6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6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6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1,'-90'136,"56"-76,0-2,5-8,-2 0,-2-2,-3-2,-16 16,9-15,29-29,-1-1,-1 0,0-2,-2 0,1 0,-2-2,0 0,-2-1,-2-2</inkml:trace>
</inkml:ink>
</file>

<file path=ppt/ink/ink6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0,'28'34,"1"-2,1-1,1-1,2-1,1-2,2-2,0-1,1-2,5 1,-20-13,0 2,-1 1,-1 0,0 2,-1 0,-1 1,0 1,-1 1,12 17,-17-15,-3-1</inkml:trace>
</inkml:ink>
</file>

<file path=ppt/ink/ink6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0,'6'39,"4"40,3-1,4-1,14 37,-14-54,-2 0,-3 1,-3 0,-2 8,-2 83,-5-128</inkml:trace>
</inkml:ink>
</file>

<file path=ppt/ink/ink6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65 357,'-29'427,"29"-418,1 9,0-1,-2 1,0 0,-1-1,-1 1,0-1,-2 0,0 0,-3 6,-2-5</inkml:trace>
  <inkml:trace contextRef="#ctx0" brushRef="#br0" timeOffset="3086.014">65 385,'0'0</inkml:trace>
  <inkml:trace contextRef="#ctx0" brushRef="#br0" timeOffset="3587.167">65 385,'-2'0,"0"0,0 0,0 0,-1 0,1 0,0 0,0-1,0 1,0-1,0 1,0-1,0 0,0 0,0 0,0 0,0 0,0 0,1-1,-1 1,0-1,1 1,-1-1,1 1,-1-1,1 0,0 0,0 0,0 1,0-1,0 0,0 0,1 0,-1-1,1 1,-1 0,1 0,0 0,0 0,0 0,0-1,0 1,0 0,1 0,-1 0,1 0,-1 0,1 0,0 0,0 0,0 0,0 0,0 0,0 0,1 0,-1 1,0-1,1 1,0-1,0 0,9-11,2 0,0 1,0 1,1 0,1 0,0 1,15-7,-21 12,2-1,0 0,0 1,1 1,-1 0,1 0,0 1,0 1,0 0,1 1,-1 0,0 1,1 0,-1 1,0 0,0 1,0 0,0 1,8 3,-17-5,0 1,0 0,0 1,-1-1,1 0,0 1,-1-1,1 1,-1 0,0 0,0 0,0 0,-1 0,1 1,-1-1,1 0,-1 1,0-1,0 1,-1-1,1 1,-1-1,0 1,0 0,0-1,0 1,0 0,-24 97,19-89,0 0,0 0,-1-1,-1 0,0 0,0 0,-1-1,0 0,-1 0,0-1,-1 0,0-1,0 0,-1 0,0-1,0-1,-1 0,1-1,-1 0,-1 0,1-1,-1-1,1 0,-1-1,0 0,-1-1,9-1,-1-1,1 0,0 0,-1-1,1 1,0-1,0 0,0-1,0 1,0-1,0 0,1 0,-1 0,1-1,0 0,0 1,0-2,1 1,-1 0,1-1,0 1,0-1,-5-14</inkml:trace>
  <inkml:trace contextRef="#ctx0" brushRef="#br0" timeOffset="4838.397">771 582,'-16'3,"1"1,-1 0,1 2,0-1,0 2,0 0,1 1,0 0,0 1,1 1,1 0,-1 1,2 0,-1 1,2 0,0 0,0 1,1 1,0 0,2 0,-1 1,2-1,0 1,0 1,4-13,1-1,-1 0,0 1,0-1,1 1,0 0,-1-1,1 1,0 0,0 0,1 0,-1 0,0-1,1 1,0 0,0 0,0 0,0 0,0 0,1 0,-1 0,1 0,0 0,-1 0,1 0,1 0,-1-1,0 1,1-1,-1 1,1-1,0 1,0-1,0 0,0 0,0 0,1 0,-1 0,0 0,1-1,0 1,-1-1,1 0,0 1,0-1,2 0,8-2,-1-1,1-1,-1 0,1 0,-1-1,0-1,0 0,-1-1,0 0,0-1,0 0,-1 0,0-1,0-1,-1 1,4-6,22-16,85-86,-120 115,0 0,1 0,-1 0,0 0,1 0,-1 0,1 0,-1 0,1 0,0 0,-1 0,1 1,0-1,0 0,-1 0,1 1,0-1,0 0,0 1,0-1,0 1,0-1,0 1,0 0,0-1,0 1,0 0,0 0,1 0,-1 0,0 0,0 0,0 0,0 0,0 0,0 0,0 0,0 1,0-1,0 0,0 1,0-1,0 1,0-1,0 1,0 0,0-1,0 1,0 0,-1 0,1 0,0-1,-1 1,1 0,0 1,18 63,-19-59,0 0,1-1,0 1,0 0,1 0,-1-1,1 1,0-1,1 0,-1 1,1-1,0 0,0 0,1-1,0 1,-1-1,1 0,1 0,-1 0,1 0,-1-1,1 0,0 0,0 0,1 0,-1-1,5 2,-2-3,-1 0,1-1,-1 0,1 0,-1 0,1-1,0 0,-1-1,0 0,1 0,-1 0,0-1,0 0,0-1,-1 1,1-1,-1 0,0-1,0 0,0 0,102-117,-91 97,-6 12,0 0,-1-1,-1 0,0-1,-1 0,-1 0,-1 0,0-1,0 0,-2-1,0 1,-1-1,0 0,-2-2,-1 17,-1-1,1 1,-1-1,0 1,0-1,0 1,0-1,0 1,-1 0,1 0,-1-1,1 1,-1 0,0 0,0 1,0-1,0 0,0 1,0-1,-1 1,1 0,0-1,-1 1,1 0,-1 1,1-1,-1 0,0 1,1-1,-1 1,0 0,1 0,-1 0,1 0,-1 0,0 1,1-1,-1 1,1 0,-1 0,1 0,-1 0,1 0,-1 0,1 1,0-1,0 1,0-1,0 1,0 0,0 0,0 0,-1 2,-5 2,0 1,0 0,1 0,-1 0,2 1,-1 0,1 1,0 0,1 0,-4 8,7-13,1-1,0 1,0-1,0 1,0 0,1 0,-1-1,1 1,0 0,0 0,0 0,1-1,-1 1,1 0,0 0,0-1,0 1,1 0,-1-1,1 0,0 1,0-1,0 0,0 0,1 0,-1 0,1 0,0-1,0 1,0-1,0 0,4 3,1-1,0 0,0-1,1 0,-1 0,1-1,-1 0,1 0,0-1,0 0,-1-1,1 0,0 0,7-2,-10 0,-1 1,1 0,0 0,-1 1,1 0,0 0,0 0,-1 0,1 1,0 0,-1 0,1 1,-1-1,1 1,-1 0,0 1,0-1,0 1,0 0,0 1,-1-1,1 1,-1 0,0 0,0 0,-1 0,1 1,-1-1,0 1,0 0,0 0,1 4,-9 73,-4-22,10-59,0 0,-1 0,1 0,0-1,0 1,0 0,0 0,0-1,0 1,0 0,0-1,0 1,0-1,0 1,0-1,0 1,0-1,0 0,0 0,1 0,-1 1,0-1,0 0,0-1,0 1,1 0,-1 0,0 0,0-1,0 1,0 0,0-1,0 1,0-1,1 1,-2-1,1 0,0 0,0 1,0-1,0 0,0 0,-1 0,1 0,0 0,-1 0,1 0,0 0,-1 0,0 1,21-19,-1-1,-1-1,-1 0,-1-2,-1 0,0 0,5-16,6-4,109-211,-111 199,-3 0,-2-1,-3-1,3-22,-19 77,0-1,0 1,-1 0,1 0,0 0,-1 0,1-1,-1 1,0 0,0 0,0-1,0 1,0 0,0-1,-1 1,1 0,-1 0,1 0,-1-1,0 1,0 0,0 0,0 0,0 0,0 0,-1 1,1-1,-1 0,1 0,-3 0,1 4,0 0,-1 0,1 1,0-1,0 1,1 0,-1 0,1 0,-1 0,1 1,0-1,0 1,1-1,-1 1,1 0,-1-1,1 4,-3 1,-15 50,2 2,3 0,2 1,3 1,3-1,3 1,2 0,6 43,-4-85,1-1,0 1,2 0,0-1,2 0,0 0,6 11,-56-70,8-1,19 21</inkml:trace>
  <inkml:trace contextRef="#ctx0" brushRef="#br0" timeOffset="5083.276">1618 413,'24'-5,"13"-1,9 0,2 6,-2 3,-5 1,1-1,-2 0,-3 0,-3-2,-3 0,-2-1,-5 0</inkml:trace>
  <inkml:trace contextRef="#ctx0" brushRef="#br0" timeOffset="6716.137">2154 667,'-10'29,"-3"14,1 5,7-7,9-9,5-11</inkml:trace>
  <inkml:trace contextRef="#ctx0" brushRef="#br0" timeOffset="6965.5">2239 328,'0'0</inkml:trace>
  <inkml:trace contextRef="#ctx0" brushRef="#br0" timeOffset="7450.334">2549 554,'-3'-2,"-1"1,0-1,-1 1,1 0,0 0,0 0,-1 0,1 1,0 0,0 0,-1 0,1 0,0 1,-1 0,1-1,0 2,0-1,0 0,0 1,0 0,0 0,0 0,1 0,-1 1,1-1,-1 1,1 0,0 0,0 0,0 0,1 1,-1-1,0 3,-69 130,70-131,-1-1,1 1,0-1,1 1,-1 0,1-1,0 1,0 0,1 0,-1 0,1 0,0 0,0 0,1 0,-1-1,1 1,0 0,1 0,-1 0,1-1,0 1,0-1,0 1,1-1,0 0,-1 0,1 0,1 0,-1-1,1 1,-1-1,1 0,0 0,3 2,5 1,0 0,0-1,1 0,0-1,0 0,0-1,0 0,0-1,1-1,-1 0,1-1,-1-1,1 0,-1 0,1-1,-1-1,0 0,0-1,0-1,-1 0,1 0,6-6,6-5</inkml:trace>
  <inkml:trace contextRef="#ctx0" brushRef="#br0" timeOffset="8234.92">2831 525,'-3'20,"0"-1,1 1,2 0,0 0,0-1,2 1,1 0,0-1,2 0,0 0,1 0,5 11,-9-26,0-1,0 0,0 0,1 0,-1 0,1 0,-1 0,1 0,0-1,0 0,1 1,-1-1,0 0,1 0,-1-1,1 1,-1-1,1 0,0 0,0 0,0 0,-1-1,1 0,0 1,0-1,0-1,0 1,0 0,-1-1,1 0,0 0,0 0,-1 0,1-1,0 0,-1 1,0-1,1 0,-1-1,0 1,2-2,9-6,1 0,-2-1,1-1,-2 0,1-1,-2 0,0 0,0-2,-1 1,-1-1,-1-1,3-4,3 3,-23 55,4-14,3-20,1-1,1 1,-1 0,0 0,1-1,0 1,0 0,0 0,0 0,1-1,-1 1,1 0,0 0,0-1,0 1,1 0,-1-1,1 0,0 1,0-1,0 0,1 0,-1 0,1 0,-1 0,1-1,0 1,0-1,0 0,0 0,0 0,1 0,-1 0,1-1,-1 1,1-1,0 0,-1 0,1-1,0 1,1-1,10-3,-1 0,0-2,0 0,0 0,0-2,-1 1,0-2,0 0,-1 0,0-1,-1-1,0 0,0 0,5-8,40-44,-2-3,-3-2,-4-2,-1-4,-37 57,0-1,-1 0,-1 0,-1-1,-1 0,0 0,-1 0,-1 0,0-1,-2 0,0 1,-2-15,2 29,-1 0,0-1,0 1,-1 0,1 0,-1 0,0 0,0 0,0 0,-1 0,1 0,-1 1,0-1,0 1,0-1,-1 1,1-1,-1 1,0 0,1 0,-2 1,1-1,0 0,0 1,-1 0,1 0,-1 0,0 0,0 1,1-1,-1 1,0 0,0 0,0 0,-1 1,1-1,0 1,0 0,0 0,0 1,0-1,0 1,-1 0,-11 9,0 2,1-1,1 2,0 0,1 0,0 2,1-1,0 2,1-1,1 2,1-1,0 1,1 1,1-1,-2 9,0-7,0 0,1 1,1 0,1 0,1 1,1-1,0 1,2 0,0 0,1 1,2-1,0 0,1 0,1 0,1 0,1 0,0-1,2 0,0 0,2 0,2 2,-6-10,1-2,1 1,-1-1,2 0,-1 0,1-1,1 0,0 0,0-1,0 0,1-1,0 0,1-1,0 0,0 0,0-1,0-1,1 0,0 0,0-1,0-1,0 0,0 0,1-1,-1-1,3 0,29-18,-25 6</inkml:trace>
  <inkml:trace contextRef="#ctx0" brushRef="#br0" timeOffset="8917.742">4129 498,'-24'3,"-137"31,152-32,2 1,-1 1,0-1,1 1,-1 0,1 1,0 0,1 0,-1 1,1-1,0 1,1 1,-1-1,1 1,0 0,1 0,-4 8,6-10,1-1,0 1,0 0,1 0,-1 0,1 0,0 0,1 0,-1 0,1-1,0 1,0 0,0 0,1-1,-1 1,1 0,0-1,1 0,-1 1,1-1,0 0,0 0,0-1,0 1,1-1,-1 1,1-1,0 0,0 0,0-1,1 1,-1-1,0 0,1 0,0-1,-1 1,1-1,0 0,0 0,0-1,0 1,0-1,-1 0,1 0,0-1,0 1,0-1,1-1,20-5,0-1,-1-2,0 0,-1-2,-1-1,1 0,-2-2,0-1,-1 0,-1-2,0 0,-1-1,-1-1,-1-1,7-12,-9 16,-22 29,-6 10,13-21,-8 10,2 0,-1 1,2 0,0 0,0 0,1 0,0 1,1 0,1-1,0 1,1 0,0 4,1-15,1 0,0 1,0-1,0 1,0-1,1 0,-1 0,1 0,-1 0,1 0,0 0,0 0,0 0,0-1,0 1,0-1,0 1,0-1,1 0,-1 0,0 0,1 0,-1 0,1-1,-1 1,1-1,-1 1,1-1,-1 0,1 0,2 0,81-12,-62 1,0 0,0-2,-1 0,-1-2,0 0,18-18,9-5,-36 29,0 0,0-1,-1 0,0-1,-1-1,0 1,-1-2,-1 0,0 0,0 0,-1-1,-1 0,-1-1,0 0,0 0,-2 0,0-1,0 1,-1-9,-2 23,-1-1,0 1,0 0,1-1,-1 1,0 0,0 0,-1-1,1 1,0 0,0-1,0 1,-1 0,1 0,-1 0,1-1,-1 1,0 0,1 0,-1 0,0 0,0 0,1 0,-1 0,0 0,0 0,0 0,0 1,0-1,-1 0,1 1,0-1,0 1,0-1,0 1,-1-1,1 1,0 0,-1 0,1 0,0 0,0 0,-1 0,1 0,0 0,-1 0,-49 36,45-25,2 1,-1 0,2 0,-1 0,2 0,0 0,0 1,1-1,0 1,1-1,1 1,0-1,1 1,0-1,1 0,0 0,1 0,0 0,1 0,0-1,1 0,7 10,0 10,-1 1,-1 0,-2 0,-1 1,-1 0,1 27,-9-54,2-1,-1 0,1 1,0-1,0 0,0 0,1 0,-1 0,1 0,1 0,-1 0,1-1,0 1,0-1,0 1,0-1,1 0,-1-1,1 1,0 0,1-1,-1 0,2 1,13 1</inkml:trace>
</inkml:ink>
</file>

<file path=ppt/ink/ink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56,'-4'-5,"-1"0,0 0,0 1,-1 0,1 0,-1 0,0 0,0 1,0 0,0 0,-1 1,1-1,-1 2,0-1,1 1,-1 0,0 0,0 0,0 1,0 0,0 1,1 0,-1 0,0 0,0 1,1 0,-1 0,1 0,-1 1,-1 2,3-5,0 1,0 0,0 0,0 1,0-1,0 1,1 0,-1 1,1-1,-1 1,1-1,0 1,0 1,0-1,1 0,-1 1,1 0,0 0,0 0,0 0,0 0,1 1,0-1,0 1,0 0,0 0,1-1,0 1,0 0,0 0,0 0,1 0,0 0,0 1,0-1,1 0,0 0,1 3,5 2,0-1,1-1,0 1,0-1,1 0,0-1,0 0,1-1,0 0,0 0,1-1,0 0,-1-1,2 0,8 2,37 16,-53-20,-1-1,0 1,-1-1,1 1,0 0,0 0,-1 0,1 0,-1 1,0-1,0 1,0-1,0 1,0 0,0 0,-1 0,1 0,-1 0,0 0,0 0,0 0,0 1,-1-1,1 0,-1 0,0 1,0-1,0 0,0 1,-1-1,1 0,-1 1,0-1,0 0,0 0,0 0,-1 0,1 0,-1 0,0 0,0-1,0 1,0 0,0-1,-1 1,-6 8,-1-1,0 0,-1-1,1 0,-2 0,0-1,0 0,0-1,-1-1,0 0,0-1,0 0,-1-1,0 0,-4-1,-14 8,27-9,0 0,0 0,0 0,-1 0,1-1,0 0,0 0,-1-1,1 1,-1-1,1 0,0-1,-6 0,10 0,0 1,1-1,-1 0,0 0,0 0,1 1,-1-1,0 0,1 0,-1 0,1 0,0 0,-1 0,1 0,0 0,-1-1,1 1,0 0,0 0,0 0,0 0,0 0,0 0,0 0,0 0,1-1,-1 1,0 0,1 0,-1 0,0 0,1 0,0 0,-1 0,1 1,-1-1,1 0,0 0,0 0,-1 0,1 1,0-1,1 0,12-14</inkml:trace>
</inkml:ink>
</file>

<file path=ppt/ink/ink6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0 411,'16'-3,"0"-1,0 0,-1-1,0-1,0 0,0-1,-1-1,0 0,0-1,-1-1,0 0,-1 0,0-1,-1-1,0 0,-1-1,4-6,23-20,152-161,-187 198,1 1,-1-1,0 1,1-1,0 1,-1 0,1 0,-1 0,1 0,0 1,0-1,0 1,-1-1,1 1,0 0,0 0,0 0,0 1,-1-1,1 1,0-1,0 1,-1 0,1 0,-1 0,1 1,-1-1,1 1,-1-1,1 1,67 66,-55-50,-10-14,0 0,0 0,0 0,-1 1,0-1,0 1,0 0,-1 1,0-1,1 0,-2 1,1 0,-1-1,0 1,0 0,0 0,-1 0,0 1,-1-1,1 0,-1 0,0 1,0-1,-1 0,0 0,0 0,-1 0,1 0,-3 4,-3 1,-1 0,0-1,-1 0,0-1,-1 0,0 0,0-1,-1-1,0 1,0-2,-1 1,1-2,-1 0,-1 0,1-1,-1 0,0-1,-8 1,-66-7,85 2,-1 1,1-1,0 0,0 1,-1-1,1 0,0 0,0-1,0 1,0 0,0-1,0 1,1-1,-1 0,0 1,1-1,-1 0,1 0,0 0,0 0,0 0,0 0,0-1,0 1,0 0,1-1,-1 1,1 0,-1-1,1 1,0 0,0-1,0 1,0-1,4-13</inkml:trace>
</inkml:ink>
</file>

<file path=ppt/ink/ink6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119 571,'-14'16,"0"1,2 0,0 1,1 0,1 1,0 0,2 0,0 1,1 0,-2 17,8-34,0 0,0 0,1 1,0-1,0 1,0-1,0 0,0 1,1-1,-1 0,1 1,0-1,0 0,0 0,1 0,-1 0,1 0,-1 0,1 0,0 0,0 0,1-1,-1 1,0-1,1 0,-1 0,1 0,0 0,0 0,0 0,0-1,0 1,0-1,0 0,0 0,1 0,-1 0,0-1,1 1,-1-1,0 0,1 0,2-1,4 2,-1-1,1 0,-1-1,1 0,-1 0,1-1,-1 0,0-1,0 0,0 0,0-1,0-1,-1 1,0-1,0 0,0-1,-1 0,1 0,-1-1,-1 0,1 0,-1-1,-1 1,1-1,-1 0,-1-1,0 1,0-1,0-1,-1 4,0 0,0-1,0 1,-1-1,0 0,0 0,-1 0,0 0,0 0,-1 0,0 0,0 0,-1 0,1 0,-1 0,-1 1,0-1,0 0,0 0,0 1,-1-1,0 1,-1 0,0 0,1 0,-2 1,1-1,-1 1,0 0,0 0,0 0,-1 1,-1-1,3 2,1 1,-1 0,0 1,1-1,-1 0,0 1,0 0,-1 0,1 0,0 1,0-1,0 1,0 0,-1 0,1 1,0-1,0 1,0 0,0 0,0 0,0 0,0 1,3-1,0-1,1 1,-1-1,1 1,-1 0,1-1,0 1,-1 0,1-1,0 1,-1 0,1 0,0 0,0-1,0 1,-1 0,1 0,0-1,0 1,0 0,0 0,1 0,-1-1,0 1,0 0,0 0,1 0,-1-1,0 1,1 0,-1-1,0 1,1 0,-1-1,1 1,-1 0,1-1,0 1,-1-1,1 1,0-1,-1 1,1-1,0 0,-1 1,1-1,0 0,0 1,-1-1,1 0,0 0,0 0,0 0,43 15,-18-12,1 0,0-2,0-1,-1-1,1-1,18-4,-37 4,-1 0,1 0,0-1,-1 0,1 0,-1 0,0-1,0-1,-1 1,1-1,-1 0,0 0,0-1,-1 0,1 0,-1 0,3-7,83-131,-81 118,-2-1,-1 0,-1 0,-2 0,0-1,-2 0,-1 1,-1-1,-2-6,2 32,1 0,-1 0,1 0,-1 0,0 0,0 0,0 0,0 0,0 0,-1 0,1 0,-1 0,1 0,-1 0,0 0,1 1,-1-1,0 0,0 0,0 1,-1-1,1 0,0 1,-1-1,1 1,-1 0,1-1,-1 1,1 0,-1 0,0 0,0 0,0 0,0 1,1-1,-1 0,0 1,0-1,0 1,0 0,0 0,0 0,0 0,0 0,0 0,0 0,0 1,0-1,0 1,0 0,0-1,0 1,0 0,0 0,1 0,-1 0,0 0,1 1,-1-1,-9 16,1 1,1 0,1 0,0 1,1 0,1 0,1 1,1-1,0 1,2 0,0 1,1-1,1 0,1 0,1 0,3 14,-2 49,27 251,-30-328,-1-4,1 1,0-1,-1 1,1-1,0 1,0-1,0 1,0-1,1 1,-1-1,1 1,0-1,-1 0,1 1,0-1,0 0,1 0,-1 1,0-1,1 0,-1 0,1 0,0-1,-1 1,1 0,1 0,8-1</inkml:trace>
  <inkml:trace contextRef="#ctx0" brushRef="#br0" timeOffset="935.031">853 431,'-6'14,"1"2,1-1,1 1,0-1,1 1,0 0,2 0,0 0,0 0,2 0,0 0,0-1,2 1,0-1,1 1,5 10,-9-23,1 0,0 0,1-1,-1 1,0-1,1 1,-1-1,1 0,0 0,0 0,0 0,0 0,0 0,0-1,0 0,0 0,1 0,-1 0,1 0,-1 0,0-1,1 0,-1 0,1 0,-1 0,1 0,-1-1,1 1,-1-1,2-1,3 0,0-1,1 0,-1 0,-1-1,1 0,-1-1,1 0,-1 0,0 0,-1-1,5-4,-1-2,0 0,-1-1,-1 1,0-2,0 1,-1-1,-1 0,-1-1,0 1,1-8,-6 22,-1 0,1 1,-1-1,1 0,-1 0,1 0,-1 0,1 1,-1-1,1 0,-1 0,1 0,-1 0,0 0,1 0,-1-1,1 1,-1 0,1 0,-1 0,1 0,-1-1,1 1,-1 0,1 0,-1-1,1 1,-1 0,1-1,0 1,-1-1,1 1,-1 0,1-1,0 1,0-1,-1 1,1-1,0 1,0-1,-1 1,1-1,0 0,0 1,0-1,0 1,0-1,0 1,0-1,0 1,0-1,0 0,0 1,0-1,1 1,-1-1,0 1,0-1,0 1,1-1,-1 0,-3 7,-1-1,1 0,0 1,1-1,-1 1,1 0,1 0,-1 0,1 0,0 0,0 0,0 1,1-1,0 0,0 0,1 0,0 1,0-1,0 0,1 0,0 0,0 0,0-1,1 1,0-1,0 1,0-1,1 0,0 0,0 0,0-1,0 1,1-1,0 0,0 0,0-1,0 1,0-1,1 0,0-1,-1 0,1 1,2-1,1 0,1 0,-1-1,0 0,1 0,-1-1,0 0,1-1,-1 0,0-1,0 1,1-2,-1 1,-1-2,1 1,0-1,-1 0,0-1,0 0,0 0,4-4,12-11,-1 0,-2-2,0 0,-1-1,12-19,-13 21,-1-2,0 0,-2 0,0-2,-2 0,0 0,-2-2,-1 1,-2-2,0 1,-2-1,0 0,-3-1,0 1,-1-1,-2-12,-1 40,0-1,0 0,0 0,0 0,0 1,0-1,0 0,-1 0,1 1,0-1,-1 0,0 1,1-1,-1 0,0 1,0-1,0 1,0-1,0 1,0 0,-1-1,1 1,0 0,-1 0,1 0,-1 0,1 0,-1 0,1 0,-1 0,0 1,1-1,-1 1,0-1,1 1,-1 0,0-1,0 1,0 0,1 0,-1 0,0 1,0-1,1 0,-1 1,0-1,0 1,1-1,-1 1,0 0,1 0,-1 0,1 0,-1 0,1 0,0 0,-1 0,1 1,0-1,0 0,0 1,0-1,0 1,0 0,-1 6,0 1,1-1,1 1,-1-1,1 1,1-1,-1 0,1 1,1-1,0 0,0 1,3 6,2 12,26 170,-34 85,21-147,-19-135,-1 1,0-1,0 1,0-1,0 0,0 1,0-1,0 1,0-1,0 1,0-1,0 0,0 1,0-1,-1 1,1-1,0 0,0 1,0-1,-1 0,1 1,0-1,0 0,-1 1,1-1,0 0,-1 1,1-1,0 0,-1 0,1 1,0-1,-1 0,1 0,-1 0,1 0,0 1,-1-1,1 0,-1 0,1 0,0 0,-1 0,1 0,-1 0,1 0,-1 0,1 0,0 0,-1-1,1 1,-1 0,1 0,0 0,-1 0,1-1,0 1,-1 0,1 0,0-1,-1 1,1 0,0-1,-1 1,1 0,0-1,0 1,0 0,-1-1,-8-7</inkml:trace>
  <inkml:trace contextRef="#ctx0" brushRef="#br0" timeOffset="1184.889">1333 403,'33'-5,"21"-2,7 1,-4 1,-5-3,-8-1,-6 2,-5 2,-3 2,-2 1,-5 1</inkml:trace>
  <inkml:trace contextRef="#ctx0" brushRef="#br0" timeOffset="1435.456">1953 544,'0'28,"0"11</inkml:trace>
  <inkml:trace contextRef="#ctx0" brushRef="#br0" timeOffset="1683.261">2038 261,'0'0</inkml:trace>
  <inkml:trace contextRef="#ctx0" brushRef="#br0" timeOffset="1871.951">2264 544,'1'4,"0"1,0 0,0-1,1 1,0-1,0 0,0 1,1-1,-1 0,1 0,0-1,0 1,1-1,-1 1,1-1,-1 0,1 0,0 0,0-1,0 1,0-1,1 0,-1-1,1 1,-1-1,1 1,0-1,-1-1,1 1,0-1,0 1,0-2,-1 1,1 0,0-1,-1 0,1 0,0 0,-1-1,1 1,-1-1,1 0,-1-1,0 1,0-1,0 1,0-1,2-3,-1 0,0 0,-1 0,1 0,-1-1,-1 0,1 1,-1-1,0-1,-1 1,0 0,0-1,0 1,-1-1,0 1,-1-1,1 0,-2 1,1-1,-1 0,0 1,-1-1,1 1,-1 0,-1-1,0 1,0 0,0 0,-2-2,1 7,0 0,0 0,0 0,0 1,0 0,0 0,0 0,0 0,0 1,0-1,-1 1,1 0,0 0,0 1,-1-1,1 1,0 0,0 0,0 1,0-1,0 1,0 0,1 0,-1 0,0 0,1 0,0 1,-1 0,1 0,0 0,-1 2,-10 10</inkml:trace>
  <inkml:trace contextRef="#ctx0" brushRef="#br0" timeOffset="2270.058">2658 628,'187'-221,"-186"220,-1 0,1 0,0 0,0 0,0 0,0 0,0 0,0 0,0 0,0 1,1-1,-1 1,0-1,0 1,0-1,1 1,-1-1,0 1,1 0,-1 0,0 0,1 0,-1 0,0 0,1 0,-1 0,0 0,0 1,1-1,-1 1,0-1,0 1,1-1,-1 1,0 0,0-1,0 1,0 0,0 0,0 0,0 0,0 0,0 0,-1 0,1 0,0 0,0 0,-1 0,1 1,-1-1,1 0,-1 0,0 1,1-1,-1 0,0 1,5 7,0 0,0 0,1-1,1 0,-1-1,1 1,0-1,1-1,0 1,0-1,0 0,1-1,0 0,0-1,0 1,0-2,1 1,0-2,-1 1,1-1,0 0,0-1,1 0,-1-1,0 0,0-1,0 0,0 0,0-1,0-1,-1 1,1-2,3-3,-2-1,1 0,-1-1,-1-1,1 1,-2-2,1 1,-1-1,-1-1,0 0,-1 0,0 0,2-7,-1 3</inkml:trace>
</inkml:ink>
</file>

<file path=ppt/ink/ink6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0,'0'5,"4"2,8-1,0-1</inkml:trace>
</inkml:ink>
</file>

<file path=ppt/ink/ink6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1,'-4'0,"2"0,2 0</inkml:trace>
</inkml:ink>
</file>

<file path=ppt/ink/ink6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1 632,'75'-91,"221"-247,-124 150,-171 187,0 0,0 0,0-1,1 1,-1 0,0 0,1 0,-1 1,0-1,1 0,-1 0,1 1,-1-1,1 1,0-1,-1 1,1 0,-1-1,1 1,0 0,-1 0,1 0,0 1,-1-1,1 0,-1 0,1 1,0-1,-1 1,1 0,-1-1,1 1,-1 0,0 0,1 0,-1 0,0 0,0 0,1 0,-1 0,0 1,0-1,0 0,-1 1,1-1,0 1,0-1,-1 1,1-1,-1 1,1-1,-1 1,0 0,1 1,23 140,-17-105,-2 0,-2 1,-1 0,-1 0,-5 24,5-62,-1 1,0-1,0 0,0 0,1 0,-1 1,-1-1,1 0,0 0,0 1,0-1,-1 0,1 0,0 0,-1 1,1-1,-1 0,1 0,-1 0,0 0,1 0,-1 0,0 0,0 0,0 0,0-1,0 1,0 0,0 0,0-1,0 1,0-1,0 1,0-1,-1 1,1-1,0 0,0 1,0-1,-1 0,1 0,0 0,0 0,-1 0,1 0,0-1,0 1,-1 0,1 0,0-1,0 1,0-1,0 1,0-1,0 0,0 1,0-1,0 0,0 0,0 0,0 0,-370-186,310 161,35 17</inkml:trace>
</inkml:ink>
</file>

<file path=ppt/ink/ink6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1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183 150,'-5'-3,"0"0,-1 0,0 1,0 0,1 0,-1 0,0 1,-1 0,1 0,0 0,0 1,0 0,0 0,-1 1,1-1,0 1,0 1,0-1,0 1,1 0,-1 1,0-1,1 1,-1 0,1 0,0 1,0 0,0 0,-2 2,6-4,0-1,0 1,0-1,1 1,-1-1,0 1,1 0,-1 0,1-1,-1 1,1 0,0 0,0-1,0 1,0 0,0 0,0 0,0-1,1 1,-1 0,0 0,1-1,0 1,-1 0,1-1,0 1,0 0,0-1,0 1,0-1,0 0,1 1,-1-1,0 0,1 1,53 38,32 6,-87-46,1 1,0 0,-1-1,1 1,-1 0,1 0,-1-1,1 1,-1 0,1 0,-1 0,0 0,1 0,-1-1,0 1,0 0,0 0,0 0,0 0,0 0,0 0,0 0,0 0,0 0,0 0,-1-1,1 1,0 0,-1 0,1 0,0 0,-1-1,1 1,-1 0,1 0,-1-1,0 1,1 0,-1-1,0 1,0 0,1-1,-1 1,0-1,0 0,0 1,0-1,-45 23,41-21,4-2,-4 3,-1 0,1-1,-1 0,1 0,-1 0,0-1,0 0,0 0,0-1,0 1,0-1,1-1,-1 1,-4-2,3-2</inkml:trace>
  <inkml:trace contextRef="#ctx0" brushRef="#br0" timeOffset="602.82">579 93,'-9'-1,"-1"1,1 0,0 0,-1 1,1 0,0 1,0 0,0 0,0 1,0 0,0 1,1 0,0 0,-1 0,2 1,-4 3,10-7,1 0,-1 1,0 0,0-1,1 1,-1-1,1 1,-1 0,1-1,-1 1,1 0,0-1,0 1,0 0,0 0,0-1,1 1,-1 0,0-1,1 1,-1 0,1-1,0 1,-1 0,1-1,0 1,0-1,0 0,0 1,0-1,0 0,1 1,-1-1,0 0,1 0,-1 0,1 0,59 32,-58-33,0 0,-1 0,1 0,-1 0,1 0,0 1,-1-1,1 1,-1 0,1 0,-1 0,1 0,-1 0,1 0,-1 1,0-1,0 1,0-1,0 1,0 0,0 0,0 0,-1 0,1 0,-1 0,1 1,-1-1,0 0,0 1,0-1,0 1,0-1,-1 1,1 0,-1-1,0 1,1 0,-1-1,0 1,-1 0,1-1,0 1,-1-1,0 1,0 0,-7 6,-1 0,0-1,-1 0,0-1,0 0,-1 0,1-1,-1-1,-1 1,1-2,-1 0,0 0,0-1,-7 1,-22-3,41-1,1-1,-1 1,1 0,-1 0,1 0,-1 0,1 0,-1-1,1 1,-1 0,1 0,-1-1,1 1,-1 0,1-1,-1 1,0 0,1-1,-1 1,0-1,1 1,-1 0,0-1,0 1,1-1,-1 1,0-1,0 1,0-1,0 1,1-1,-1 1,0-1,0 0,0 1,0-1,0 1,0-1,-1 1,1-1,0 1,0-1,0 1,0-1,-1 1,1-1,0 1,0-1,-1 1,1 0,0-1,-1 1,1-1,-1 1,1 0,0-1,-1 1,1 0,-1-1,1 1,-1 0,1 0,-1 0,1-1,-1 1,1 0,-1 0,1 0,-1 0,0 0,16-10</inkml:trace>
  <inkml:trace contextRef="#ctx0" brushRef="#br0" timeOffset="1019.689">776 178,'40'180,"-39"-178,0 0,0 0,0 1,0-1,0 0,0 0,1 0,-1 0,1-1,-1 1,1 0,0 0,-1-1,1 1,0-1,0 0,0 0,0 1,1-1,-1 0,0-1,0 1,1 0,-1-1,0 1,1-1,-1 0,0 0,1 0,-1 0,0 0,1 0,-1-1,1 1,-1-1,0 1,0-1,1 0,-1 0,0 0,0 0,1-1,80-66,-67 49,0-1,-2 0,0 0,-2-2,0 0,-2 0,0-1,1-7,-8 5,-6 25</inkml:trace>
  <inkml:trace contextRef="#ctx0" brushRef="#br0" timeOffset="7783.505">1397 64,'-25'113,"-22"76,47-189,0 0,0 0,1 0,-1 0,0 0,0 0,1 0,-1 0,0 0,0 0,0 0,1 0,-1 1,0-1,0 0,0 0,1 0,-1 0,0 1,0-1,0 0,0 0,0 0,0 1,1-1,-1 0,0 0,0 0,0 1,0-1,0 0,0 1,14-23,12-34,-10 18,2 1,1 0,2 2,1 0,2 1,3-1,-25 33,-1 0,1 0,0 1,-1-1,1 1,0-1,0 1,0 0,0 0,0-1,0 1,1 1,-1-1,0 0,0 1,1-1,-1 1,0-1,1 1,-1 0,0 0,1 0,-1 1,0-1,1 0,-1 1,0 0,0-1,1 1,-1 0,0 0,0 0,0 0,0 1,0-1,0 0,0 1,-1 0,1-1,-1 1,1 0,-1 0,1 0,-1 0,0 0,0 0,0 0,0 0,0 0,-1 1,1-1,-1 0,1 1,-1 0,4 11,-2 1,0 0,0 0,-1 0,-1 0,-1 0,0 0,-1 0,-1 0,0 0,-3 9,-1 8,12-12,17-43,-13 12,22-23,-3 0,0-2,-2-1,6-16,-31 51,-1 0,1 0,-1 0,1 0,0 1,0-1,0 0,0 0,0 1,0-1,1 0,-1 1,0-1,1 1,-1 0,1-1,0 1,-1 0,1 0,0 0,0 0,-1 0,1 0,0 1,0-1,0 1,0-1,0 1,0 0,0 0,0 0,0 0,0 0,0 0,0 0,0 1,0-1,0 1,0-1,0 1,0 0,0 0,0 0,0 0,-1 0,1 0,-1 1,1-1,-1 0,1 1,-1-1,0 1,1 0,0 1,2 12,-1 0,0 1,-1-1,0 1,-2 0,0-1,0 1,-3 12,1 16,1 2,0-33</inkml:trace>
  <inkml:trace contextRef="#ctx0" brushRef="#br0" timeOffset="8636.367">2075 150,'7'6,"0"-1,0 1,1-1,0-1,0 1,1-2,-1 1,1-1,-1 0,1-1,0 0,0 0,0-1,1 0,-1 0,0-1,0-1,0 1,0-2,0 1,0-1,0 0,0-1,0 0,-1-1,1 0,-1 0,0 0,0-1,-1-1,0 1,1-1,-2 0,1-1,-1 1,0-1,0-1,-1 1,0-1,0-1,-3 7,-1 0,0 0,0 0,0 0,0 0,0 0,0-1,-1 1,1 0,-1 0,1-1,-1 1,0 0,0-1,0 1,0 0,-1-1,1 1,0 0,-1-1,0 1,1 0,-1 0,0 0,0-1,0 1,-1 0,1 0,0 1,-1-1,1 0,-1 0,0 1,0-1,1 1,-1-1,0 1,0 0,0 0,0 0,-1 0,1 0,0 0,0 1,-1-1,1 1,-1-1,-7-1,1 0,0 1,-1 0,1 1,-1 0,1 0,-1 1,1 0,-1 1,1 0,0 0,0 1,0 0,0 1,1 0,-1 0,1 1,0 0,0 1,1-1,-1 1,1 1,-1 1,0 1,1 0,0 0,0 1,1 0,0 0,1 0,0 1,1 0,0 0,1 0,0 0,0 0,1 1,1-1,0 1,1 0,0-1,1 1,0 0,0-1,2 1,1-7,1 0,0 0,1-1,-1 0,1 0,-1-1,1 0,0 0,1 0,-1 0,0-1,1 0,-1-1,1 1,0-1,0 0,-1-1,1 0,0 0,0 0,-1-1,1 0,0 0,5-3,14 3,60-1,-61 1</inkml:trace>
</inkml:ink>
</file>

<file path=ppt/ink/ink6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1,'-95'166,"-113"148,122-220,72-84</inkml:trace>
  <inkml:trace contextRef="#ctx0" brushRef="#br0" timeOffset="294.551">65 30,'14'24,"10"22,6 4,-3-3,-1-3,0-6,1-3,-1-4,-3-2,-2-6,-4-2,-5 1,0-5,-1 1,-3-3</inkml:trace>
  <inkml:trace contextRef="#ctx0" brushRef="#br0" timeOffset="1019.508">460 707,'5'-16,"0"0,1 1,1-1,1 1,0 1,1-1,0 2,1-1,10-10,-18 23,0-1,0 1,-1-1,1 1,0 0,0 0,1 0,-1 0,0 0,0 0,0 0,1 1,-1-1,0 1,1 0,-1-1,0 1,1 0,-1 1,0-1,1 0,-1 1,0-1,1 1,-1-1,0 1,0 0,0 0,0 0,0 1,0-1,0 0,0 1,0-1,0 1,-1 0,2 1,0-1,-1 0,0 0,1 0,0-1,-1 1,1-1,0 0,0 0,-1 0,1 0,0 0,0-1,0 1,0-1,0 0,0 0,0 0,0 0,0 0,0-1,0 1,0-1,0 0,0 0,0 0,0 0,-1 0,1-1,0 1,-1-1,0 0,1 0,-1 0,0 0,1-1,-2 1,1 0,-1 0,1 0,0 1,-1-1,1 0,0 1,0 0,0-1,0 1,0 0,0 0,0 0,1 0,-1 0,0 0,1 1,-1-1,0 1,1 0,-1 0,1-1,-1 2,0-1,1 0,-1 0,0 1,1-1,-1 1,0 0,1 0,-1 0,0 0,0 0,0 0,0 0,0 1,0-1,0 1,0-1,-1 1,1 0,-1 0,1 0,-1 0,0 0,0 0,1 0,-1 0,-1 1,2 0,2 50,-4-28</inkml:trace>
</inkml:ink>
</file>

<file path=ppt/ink/ink6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3,'-29'29,"-197"340,153-267,66-97,3-7</inkml:trace>
  <inkml:trace contextRef="#ctx0" brushRef="#br0" timeOffset="448.229">0 3,'4'-1,"-1"0,0 1,1 0,-1 0,0 0,1 0,-1 0,0 1,1-1,-1 1,0 0,0 0,0 0,0 1,1-1,-2 1,1-1,0 1,0 0,0 0,-1 0,0 1,1-1,-1 1,1 0,0-1,50 46,-2 2,-3 3,-1 1,9 19,-34-45,78 111,-94-131,-5-5</inkml:trace>
  <inkml:trace contextRef="#ctx0" brushRef="#br0" timeOffset="851.524">593 510,'5'34,"1"21,0 5,-1-2,-1-7,-7-11,-2-18,-1-12</inkml:trace>
  <inkml:trace contextRef="#ctx0" brushRef="#br0" timeOffset="1202.754">650 426,'28'0,"-4"-1,1 1,-1 1,1 1,-1 1,0 1,0 1,11 4,-34-9,1 0,-1 0,1 1,0-1,-1 0,1 1,-1-1,1 1,-1-1,1 1,-1-1,0 1,1 0,-1 0,0 0,1 0,-1 0,0 0,0 0,0 0,0 1,0-1,0 0,0 1,-1-1,1 0,0 1,-1-1,1 1,-1-1,0 1,1 0,-1-1,0 1,0-1,0 1,0-1,0 1,0 0,0-1,-1 1,1-1,-1 1,1-1,-1 1,1-1,-1 1,0-1,0 0,1 1,-1-1,0 0,-1 0,1 1,0-1,0 0,0 0,-1 0,1-1,0 1,-1 0,1 0,-1 0,-14 7,1-1,-2 0,1-1,-1-1,1 0,-1-1,-1-1,1-1,0 0,-1-2,-17 0,11-1</inkml:trace>
  <inkml:trace contextRef="#ctx0" brushRef="#br0" timeOffset="1682.296">1101 172,'14'0,"15"0,7 0,2 0,0 0,-3 0,-1-5,-3-1,-1 0,-1 1,-1 2,0 1,0 1,-5-5,-6 0</inkml:trace>
  <inkml:trace contextRef="#ctx0" brushRef="#br0" timeOffset="1947.023">1130 370,'43'-5,"33"-6,9-2,0-3,-11 2,-17 2</inkml:trace>
</inkml:ink>
</file>

<file path=ppt/ink/ink6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1,'-5'0,"-111"11,112-10,0 0,0 0,1 0,-1 1,0-1,1 1,-1 0,1 0,0 1,0-1,-1 1,2-1,-1 1,0 0,0 0,1 0,0 0,-1 1,1-1,1 1,-1-1,0 1,1 0,0 0,0-1,0 1,0 2,1 0,1-1,0 1,0-1,0 0,1 1,0-1,0 0,0 0,1 0,0 0,0 0,0-1,0 1,1-1,0 0,-1 0,2 0,-1 0,0-1,1 0,-1 0,1 0,0 0,0-1,2 1,24 18,-20-12,-1-3,-1 0,0 1,-1 0,1 0,-2 1,1 0,-1 0,0 1,0 0,-1 0,-1 0,1 1,-1 0,-1 0,0 1,-4-7,0 1,0-1,0 0,-1 0,1 0,-1 1,0-1,-1 0,1 0,-1 0,1 0,-1-1,-1 1,1 0,0-1,-1 0,1 1,-1-1,0 0,0 0,-1 0,1-1,0 1,-4 1,-95 41,90-42,1 0,-1-1,0 0,0-1,-1-1,1 1,0-2,0 0,0 0,-7-3,18 4,0 0,0 0,1 0,-1-1,0 1,0 0,1-1,-1 1,0 0,0-1,1 1,-1-1,0 1,1-1,-1 0,1 1,-1-1,1 1,-1-1,1 0,-1 0,1 1,0-1,-1 0,1 0,0 1,0-1,-1 0,1 0,0 0,0 1,0-1,0 0,0 0,0 0,0 0,0 1,1-1,-1 0,0 0,0 0,1 1,-1-1,0 0,1 0,0 0,7-9</inkml:trace>
</inkml:ink>
</file>

<file path=ppt/ink/ink6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0,'0'15,"0"18,-5 9,-1 2,0-1,1-4,2-4,-4-7,-1-4,1-6</inkml:trace>
</inkml:ink>
</file>

<file path=ppt/ink/ink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31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1 565,'38'5,"32"-3,9-3,1 0,-9 0,-11-1,-12 1,-13-4,-9-2,-7-4,-8 0</inkml:trace>
  <inkml:trace contextRef="#ctx0" brushRef="#br0" timeOffset="237.909">227 368,'-5'43,"-2"29,1 7,6-6,3-9,1-12,5-9,0-8,-1-5,3-7,5-8,-2-6</inkml:trace>
  <inkml:trace contextRef="#ctx0" brushRef="#br0" timeOffset="852.512">848 453,'-25'33,"2"1,1 0,2 2,1 0,2 2,-10 32,26-68,0 0,-1 1,1-1,0 1,0-1,0 1,0 0,1-1,-1 1,1 0,-1-1,1 1,0 0,0 0,1-1,-1 1,0 0,1 0,0-1,-1 1,1 0,0-1,0 1,1-1,-1 0,0 1,1-1,0 0,-1 0,1 1,0-1,0-1,0 1,0 0,1 0,-1-1,0 1,1-1,-1 0,1 0,0 0,11 1,1 0,0-2,0 0,0 0,0-2,0 1,0-2,-1 0,1-1,-1 0,0-2,0 1,1-2,102-106,41-68,-150 169,0-1,0 0,-1 0,0-1,-2 1,1-1,-2-1,0 1,0-1,-1 0,-1 0,-1 0,0 0,-1-12,-1 23,0-1,0 1,0 0,0 0,-1-1,0 1,0 0,0 0,0 1,0-1,-1 0,0 1,0-1,0 1,0 0,0 0,0 0,-1 0,0 1,1 0,-1-1,0 1,0 0,0 1,-1-1,1 1,0 0,0 0,-1 0,1 1,-1-1,1 1,-1 0,1 0,0 1,-1-1,1 1,-1 0,1 0,0 1,-4 1,-3 1,0 0,1 1,0 0,0 1,0 0,1 1,0-1,0 2,0 0,1 0,0 0,1 1,0 0,0 0,1 1,0 0,1 0,0 0,1 1,-1 3,-4 11,2 0,1 0,0 0,2 1,2-1,0 1,1 0,3 17,5 16,3 0,2-1,16 46,-9-38,-11-35,-1-13,-2 0,0 0,0 1,-2-1,-1 1,0 0,-1 0,-1 0,-1 0,0 0,-2-1,-3 14,-16 3,12-30</inkml:trace>
  <inkml:trace contextRef="#ctx0" brushRef="#br0" timeOffset="1190.588">1496 1,'142'458,"-134"-434,-1 0,-1 1,-1-1,-2 2,0-1,-1 0,-2 0,-1 1,0-1,-2 0,-1 0,-1 0,-2-1,0 0,-3 6,-3-5,-1-1,-1 0,-2-1,0 0,-1-2,-1 0,-1-1,-1-1,0 0,-2-2,0-1,-1-1,-11 5,12-7,5-2</inkml:trace>
</inkml:ink>
</file>

<file path=ppt/ink/ink6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6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1 308,'5'0,"1"0,0 0,-1-1,1 1,-1-1,1-1,-1 1,0-1,0 0,1 0,-1 0,0-1,-1 0,1 0,0 0,-1 0,0-1,0 1,0-1,0-1,0 1,-1 0,0-1,0 0,0 1,0-1,-1 0,0 0,0-1,0 1,99-152,-100 157,-1-1,0 1,0-1,1 1,-1 0,0-1,0 1,1-1,-1 1,1 0,-1-1,0 1,1 0,-1-1,1 1,-1 0,1 0,-1 0,1-1,-1 1,1 0,-1 0,1 0,-1 0,1 0,-1 0,1 0,-1 0,1 0,-1 0,1 0,-1 0,1 0,-1 0,1 1,-1-1,1 0,-1 0,1 1,-1-1,0 0,1 0,-1 1,1-1,-1 0,0 1,1-1,-1 1,0-1,1 1,-1-1,0 0,0 1,0-1,1 1,-1-1,0 1,0-1,0 1,0-1,0 1,0-1,0 1,0-1,0 1,0-1,0 1,0 0,0-1,2 51,-2-39,0-4,0 0,1 0,0 0,0-1,1 1,0 0,0-1,0 1,1-1,0 0,1 0,0 0,0 0,0-1,1 0,0 0,0 0,1 0,-1-1,1 0,0 0,1 0,-1-1,1 0,0 0,4 1,-6-5,-1 0,0-1,0 0,1 0,-1-1,0 1,0-1,0 0,0 0,-1 0,1 0,0 0,-1-1,1 0,-1 0,0 0,0 0,0 0,-1-1,1 1,-1-1,0 0,0 0,0 0,0 0,-1 0,1 0,-1 0,0 0,-1-1,11-17,48-149,-54 146</inkml:trace>
</inkml:ink>
</file>

<file path=ppt/ink/ink6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5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1,'-18'19,"0"1,1 0,1 2,1 0,1 0,1 1,1 1,1 0,1 1,-5 21,13-25,1 1,1 0,0 0,2-1,0 1,2 0,0-1,2 0,0 0,1 0,1-1,3 5,7 22,-8-13,-7-22,0-1,1 0,0 0,0 0,1-1,1 1,0-1,0 0,5 4,21 1,-19-16</inkml:trace>
  <inkml:trace contextRef="#ctx0" brushRef="#br0" timeOffset="847.653">276 593,'19'2,"-1"-1,0-1,1 0,-1-2,1 0,-1-1,0-1,0 0,-1-2,1 0,-1-1,0 0,-1-2,0 0,0 0,-1-2,0 0,-1 0,0-2,-1 0,0 0,-1-1,1-2,-12 15,5-8,0 0,0 0,-1 0,0-1,-1 1,0-1,0 0,-1 0,0-1,-1 1,0-1,0-9,-4 19,1-1,0 1,-1-1,1 1,-1 0,1 0,-1 0,0 0,1 0,-1 0,0 0,0 1,0-1,0 0,0 1,1 0,-1-1,0 1,0 0,0 0,0 0,0 0,0 1,0-1,0 0,0 1,0-1,0 1,1 0,-1 0,0 0,0 0,1 0,-1 0,0 0,1 0,0 1,-1-1,1 0,-1 1,-4 2,0-1,1 0,-1 1,1 0,0 0,0 1,0-1,1 1,-1 0,1 1,0-1,1 1,-1-1,1 1,1 0,-1 0,1 1,0-1,0 0,0 1,1-1,0 1,1 0,-1-1,1 1,0-1,1 1,0 0,0-1,0 1,1-1,0 1,0-1,1 0,-1 0,1 0,4 5,0-3,1 0,0 0,1-1,-1 0,1-1,1 0,-1 0,1-1,0 0,0 0,1-1,-1-1,1 0,0 0,0-1,0-1,0 0,0 0,0-1,1 0,-1-1,0 0,0-1,0 0,0-1,-1 0,1-1,-1 0,0-1,0 0,4-3,2 0,-1-2,-1 0,0 0,0-2,-1 0,-1 0,0-1,0 0,-1-1,-1 0,-1-1,0 0,0-1,-2 0,0 0,-1-1,2-9,-7 24,0-1,-1 1,1 0,-1-1,0 1,0-1,0 1,0-1,0 1,0 0,-1-1,1 1,-1 0,1-1,-1 1,0 0,0 0,0-1,0 1,-1 0,1 0,0 0,-1 0,0 1,1-1,-1 0,0 1,0-1,0 1,0-1,0 1,0 0,0 0,0 0,-1 0,1 0,0 1,-1-1,1 1,0-1,-1 1,1 0,-1 0,1 0,0 0,-1 1,1-1,-1 1,1-1,0 1,-1 0,1 0,0 0,0 0,0 0,0 0,0 0,0 1,0-1,0 1,-1 1,-2 1,0-1,1 1,-1 0,1 0,0 0,0 0,1 1,-1 0,1-1,0 1,0 1,1-1,-1 0,1 1,0-1,1 1,-1-1,1 1,0 0,1 0,-1 0,1-1,0 1,1 0,-1 0,1 0,0-1,1 1,-1 0,1-1,0 1,1-1,-1 0,1 0,0 0,1 0,-1 0,1-1,0 1,0-1,3 2,-1 0,1-1,1-1,-1 1,1-1,0-1,0 1,0-2,0 1,0-1,1 0,-1 0,1-1,-1 0,1-1,-1 0,1 0,0-1,-1 0,1-1,-1 1,0-2,1 1,-1-1,0-1,0 1,-1-1,4-2,7-5,-1 0,0-1,-1 0,0-2,-1 0,0 0,-1-2,-1 0,0 0,10-19,-19 28,-2 5,1 0,-1 0,0-1,0 1,0-1,0 1,0-1,0 0,-1 0,1 0,-1 0,0 0,0 0,0 0,-1 0,1 0,-1-1,1 1,-1 0,0 0,0-1,-1 1,1 0,-1 0,1-1,-1 1,0 0,0 0,-1 0,1 0,0 0,-1 0,-1-2,-1 5,0 1,1-1,-1 0,0 1,1 0,-1 0,1 0,0 0,-1 1,1-1,0 1,0 0,0 0,0 0,0 0,0 0,0 1,1-1,-1 1,1 0,0 0,0 0,0 0,-1 2,-4 4,2 0,-1 1,1-1,1 1,0 0,0 1,1-1,0 0,1 1,0 0,0-1,2 1,-1 0,1 0,1 0,0 0,0-1,1 1,0 0,1-1,1 1,-1-1,1 0,1 0,3 5,34 47,-31-46</inkml:trace>
  <inkml:trace contextRef="#ctx0" brushRef="#br0" timeOffset="7114.969">1631 509,'0'4,"0"8,5 5,1 5,-4-1,-4 0,-1 2,1 2,-1 1,-3 1,-2 1,2 0,1-9,6-9,3-9,1-6</inkml:trace>
  <inkml:trace contextRef="#ctx0" brushRef="#br0" timeOffset="7520.004">1660 536,'14'-4,"10"-3,5 1,-2 6,-1 3,0 1,1 0,-5-6,-1-2,-4-1</inkml:trace>
  <inkml:trace contextRef="#ctx0" brushRef="#br0" timeOffset="13565.958">1744 706,'-5'0,"3"0,-2 0,-2-5,-3-1,4 0,7 1,9 2,7 1,6 1,2 0,-2 1</inkml:trace>
  <inkml:trace contextRef="#ctx0" brushRef="#br0" timeOffset="14667.858">2308 113,'-17'56,"-46"143,40-124,-13 76,36-147,1 0,-1 0,1 0,0 0,0 0,0 0,0 0,1 0,0-1,-1 1,1-1,1 1,-1-1,0 0,1 1,0-1,-1-1,1 1,1 0,-1-1,0 1,0-1,1 0,0 0,-1 0,1-1,0 1,0-1,-1 0,1 0,0 0,0-1,0 0,1 1,-1-1,0 0,0-1,0 1,0-1,0 0,0 0,-1 0,1 0,2-2,3 1,0 0,0-1,0-1,0 0,-1 0,1 0,-1-1,0 0,0-1,-1 0,1 0,-1-1,0-1,7-9</inkml:trace>
  <inkml:trace contextRef="#ctx0" brushRef="#br0" timeOffset="15016.157">2054 339,'15'5,"13"2,8-1,2-1,0-2,-2 0,-3-2,-1-1,-3 0,-5 0</inkml:trace>
  <inkml:trace contextRef="#ctx0" brushRef="#br0" timeOffset="19106.673">2591 1,'27'54,"2"-4,-5-12,-2 1,-2 0,-2 1,2 12,-11-32,-2 1,-1 0,-1 1,0-1,-2 1,0 0,-2-1,0 1,-1 0,-2 0,-3 19,0-28,0 0,-1 0,0-1,-1 0,-1 0,0-1,0 0,-1 0,-1-1,0 0,0 0,-1-1,0-1,0 0,-1 0,0-1,-13 5,5-4</inkml:trace>
</inkml:ink>
</file>

<file path=ppt/ink/ink6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0 622,'324'0,"-99"-27,139 15,-29-7,-73 10,11-7,76 14,-211 3,135 26,456-26,-364-18,-234 7,1 5,34 7,-14 0,1331-2,-1144-28,-145 27,132-10,-127-4,1 9,16 9,-15-1,1299-2,-1172-29,450 29,775 0,-1089-29,100 0,346 29,-469-26,-211 25,201-10,-154-3,61 13,75-2,42-25,-111 18,-113-5,148 12,-204 4,111-31,303 31,-366-28,404 27,-41 0,-241-29,-189 21,-1-8,-1-6,41-17,167-27,-278 54,1 4,-1 4,1 4,2 3,43-1,800-2,-694-28,639 29,-632 24,46 7,-179-18,-91-10,0 0,1-2,0 0,-1-1,1-1,0-1,13-2,148-40,-159 38,-1 2</inkml:trace>
</inkml:ink>
</file>

<file path=ppt/ink/ink6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113,'-6'-9,"-1"2,0-1,0 1,-1 0,0 0,0 1,0 0,-1 1,0 0,0 0,0 1,-1 0,1 0,-1 1,0 1,0 0,0 0,-1 1,1 0,0 0,0 1,-1 1,1 0,0 0,0 1,-3 1,-23-2,-10 3,0 2,0 1,1 3,0 2,1 2,-23 10,63-23,0 0,0 1,1-1,-1 1,0-1,1 1,-1 1,1-1,-1 0,1 1,0 0,0-1,0 1,1 1,-1-1,1 0,0 0,-1 1,1 0,1-1,-1 1,1 0,-1 0,1 0,0 0,0 0,1 0,-1 0,1 0,0 0,0 0,0 0,1 0,0 0,-1 0,1 0,1 0,-1 0,0 0,1 0,3 6,1-1,-1 0,2 0,-1-1,1 0,0 0,1 0,0-1,0 0,1-1,0 0,0 0,0-1,1 0,-1 0,1-1,0 0,1-1,-1-1,1 1,-1-1,1-1,-1 0,1-1,10 0,13 1,1-2,0-1,-1-1,0-3,0 0,4-3,-54 8,-49 23,1 3,2 3,0 2,2 3,2 3,-50 39,30 14,76-86,1-1,-1 1,1 0,0 0,0 0,0 0,0 0,1 0,-1 0,1 0,-1 0,1 0,0 0,0 0,1 0,-1 0,1 0,-1 0,1 0,0 0,0 0,0 0,0 0,1-1,-1 1,1 0,0-1,0 1,0-1,0 0,0 0,0 1,1-1,-1-1,3 3,10 3,0-1,0 0,0-1,1-1,0 0,0-1,0 0,0-2,0 0,1-1,-1 0,0-2,0 1,0-2,0 0,0-2,0 1,6-4,109-60,-114 57</inkml:trace>
  <inkml:trace contextRef="#ctx0" brushRef="#br0" timeOffset="251.855">1384 452,'-34'33,"-20"26,-6 8,7-4,8-6,11-9,8-8,7-6,7-3,6-8</inkml:trace>
  <inkml:trace contextRef="#ctx0" brushRef="#br0" timeOffset="498.05">1074 395,'14'29,"5"14,4 5,-2-1,0-9,2-6,-4-3,0-7,2-3,2 1,-3 2,0-4,1-4,-2 0,-1-2,3-8,-3-5</inkml:trace>
  <inkml:trace contextRef="#ctx0" brushRef="#br0" timeOffset="1018.903">1892 508,'-27'8,"0"0,1 2,0 0,0 2,1 1,1 1,-16 13,29-19,1 2,0-1,0 2,1-1,0 1,1 0,0 1,1 0,0 0,1 1,-3 9,8-20,-1 1,1-1,0 1,1 0,-1-1,0 1,1 0,-1-1,1 1,0 0,0 0,0-1,0 1,1 0,-1 0,1-1,-1 1,1 0,0-1,0 1,0-1,1 1,-1-1,0 0,1 1,0-1,-1 0,1 0,0 0,0 0,0 0,0-1,1 1,-1 0,0-1,1 0,-1 0,1 0,-1 0,1 0,0 0,-1 0,1-1,0 1,0-1,-1 0,1 0,0 0,0 0,-1-1,1 1,0-1,-1 1,1-1,0 0,-1 0,2-1,13-7,0 0,-1-1,0 0,0-2,-1 0,-1 0,0-1,-1-1,0-1,5-8,26-26,46-43,-88 92,-1 0,1 1,-1-1,0 1,1-1,-1 1,0-1,1 1,-1 0,0 0,0 0,0-1,0 1,0 0,0 0,0 1,0-1,0 0,0 0,0 0,-1 1,1-1,-1 0,1 1,-1-1,1 0,-1 1,0-1,1 1,-1-1,0 1,0-1,0 1,0-1,0 0,-1 1,1-1,0 1,-1-1,0 1,2 6,-1 0,1 0,-1 0,1 0,1 0,0 0,0-1,0 1,1-1,0 1,0-1,1 0,0 0,0-1,1 1,0-1,0 0,0 0,1 0,0-1,0 0,0 0,1-1,0 1,0-2,5 4,14-1,-2-2</inkml:trace>
  <inkml:trace contextRef="#ctx0" brushRef="#br0" timeOffset="1563.943">2286 846,'31'-66,"-25"49,1 1,0-1,1 1,1 1,0-1,1 2,1-1,1 2,0-1,0 1,9-6,-19 17,0 1,0-1,0 1,0 0,0-1,0 1,1 0,-1 0,0 1,1-1,-1 0,0 1,1-1,-1 1,1 0,-1 0,1 0,-1 0,0 0,1 0,-1 1,1-1,-1 1,0 0,1-1,-1 1,0 0,0 1,1-1,-1 0,0 1,0-1,0 1,-1-1,1 1,0 0,-1 0,1 0,-1 0,1 0,-1 0,0 0,0 0,0 1,0-1,4 15,-5-15,0 0,0 0,0 1,1-1,-1 0,1 0,-1 0,1 0,-1 0,1 0,0 0,0 0,0 0,0 0,1 0,-1 0,0-1,1 1,-1-1,1 1,0-1,-1 1,1-1,0 0,0 0,0 0,0 0,0 0,0 0,0 0,0-1,0 1,0-1,0 0,1 1,-1-1,0 0,0 0,0-1,0 1,2 0,99-68,-93 59,1 0,0 0,1 1,0 1,0-1,0 2,1 0,0 1,1-1,-12 6,-1-1,0 0,1 1,-1 0,1-1,-1 1,1 0,-1-1,1 1,-1 0,1 0,-1 0,1 0,-1 1,0-1,1 0,-1 1,1-1,-1 1,1-1,-1 1,0-1,1 1,-1 0,0 0,0 0,0 0,1 0,-1 0,0 0,0 0,-1 0,1 1,0-1,0 0,0 0,-1 1,1-1,-1 1,1-1,-1 1,0-1,1 0,-1 1,0 1,-8 75,4-60,-1 65,10-64</inkml:trace>
  <inkml:trace contextRef="#ctx0" brushRef="#br0" timeOffset="2096.955">3162 536,'17'354,"-16"-346,1-1,1 0,-2 1,1-1,-1 1,0-1,-1 1,0-1,0 1,0 0,-1-1,0 1,-1-1,1 1,-2-1,1 0,-1 0,0 0,0 0,-1 0,0-1,0 1,-1-1,1 0,-1-1,-1 1,-1 0,5-5,-1 0,0-1,0 1,0-1,0 0,-1 0,1 0,0-1,0 1,1-1,-1 1,0-1,0 0,0 0,0 0,0-1,1 1,-1-1,1 1,-1-1,1 0,0 0,-1 0,1 0,0-1,0 1,1 0,-1-1,0 1,1-1,0 0,-1 0,1 1,0-1,0 0,1 0,-1 0,1 0,-1 0,1 0,0 0,0 0,0 0,0 0,1 0,-1 0,1 0,0 0,0 0,1-1,5-26,2 1,1 1,1-1,2 2,0 0,2 0,1 1,5-4,0-4,-12 16,1-1,1 1,0 1,1 0,1 1,1 0,0 1,1 0,0 2,1-1,1 2,0 0,1 1,0 1,1 1,0 0,0 2,2-1,-19 8,1-1,0 0,0 1,-1-1,1 1,0 0,0 0,0 0,-1 0,1 1,0-1,0 1,-1-1,1 1,0 0,-1 0,1 1,-1-1,1 0,-1 1,1-1,-1 1,0 0,0 0,0 0,0 0,0 0,-1 0,1 0,0 1,-1-1,0 1,1-1,-1 1,0 0,-1-1,1 1,0 0,-1-1,1 1,-1 0,0 0,0 0,0-1,0 1,-1 0,1 0,-1 0,0 1,-3 12,-1-1,-1 1,0-1,-1-1,-1 1,0-1,-1-1,0 0,-1 0,-1-1,0 0,0 0,-1-1,-1-1,0 0,0-1,-1 0,-2-1,8-2,0-1,0 0,-1 0,0-1,0-1,0 1,0-1,-1-1,1 0,-1 0,0-1,-2 0,-6-4</inkml:trace>
  <inkml:trace contextRef="#ctx0" brushRef="#br0" timeOffset="2412.01">3840 1,'-88'325,"23"-50,37-180,27-94,1-1,-1 1,1-1,0 1,-1 0,1-1,0 1,0-1,-1 1,1 0,0-1,0 1,0 0,0-1,0 1,0 0,0-1,0 1,0 0,0-1,0 1,0 0,1-1,-1 1,0 0,0-1,1 1,-1-1,0 1,1 0,-1-1,1 1,-1-1,1 1,-1-1,1 0,-1 1,1-1,-1 1,1-1,0 0,-1 1,1-1,8-2</inkml:trace>
  <inkml:trace contextRef="#ctx0" brushRef="#br0" timeOffset="2779.6">3840 621,'31'4,"0"-2,0-2,0 0,1-2,-1-2,-1-1,1-1,-1-1,0-2,15-7,-37 12,1 0,-1 0,0-1,0-1,0 1,-1-1,0-1,0 1,0-1,3-6,-8 11,0 0,-1 0,1-1,-1 1,0 0,1 0,-1-1,0 1,-1-1,1 1,0-1,-1 1,1-1,-1 0,0 1,0-1,0 1,0-1,-1 0,1 1,0-1,-1 1,0-1,0 1,0-1,0 1,0 0,0-1,0 1,-1 0,0 0,1 0,-1 0,0 0,0 0,0 0,0 1,0-1,0 1,-1-1,-3-2,0 1,-1 0,1 0,-1 0,1 1,-1 0,0 0,0 0,0 1,0 0,0 1,0 0,0 0,0 0,0 1,0 0,0 0,0 1,0 0,0 0,1 1,-7 2,-7 5,0 0,1 2,0 0,0 1,1 1,-9 9,16-14,1 0,-1 1,2 0,-1 0,1 1,1 0,0 1,1 0,0 0,1 0,0 1,1 0,0 1,1-1,0 1,1 5,3-14,0-1,1 1,0 0,0 0,0 0,1-1,-1 1,1 0,0-1,1 0,-1 1,1-1,-1 0,1 0,1-1,-1 1,0 0,1-1,0 0,0 0,0 0,0-1,0 1,1-1,3 2,120 31,-96-32,-1-2,0-1,1-1,-1-2,15-4,-11 1</inkml:trace>
  <inkml:trace contextRef="#ctx0" brushRef="#br0" timeOffset="4030.495">1 1073,'599'-29,"148"29,-333-27,10 15,154-23,8 23,-408 13,112 29,547-31,-837 1</inkml:trace>
  <inkml:trace contextRef="#ctx0" brushRef="#br0" timeOffset="5669.236">4798 452,'0'4,"0"3</inkml:trace>
  <inkml:trace contextRef="#ctx0" brushRef="#br0" timeOffset="5914.208">4771 790,'0'0</inkml:trace>
</inkml:ink>
</file>

<file path=ppt/ink/ink6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4:14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0 537,'307'-11,"128"-46,-121 22,-46 7,-68 5,-152 16,0 1,1 3,-1 1,3 3,-50 5,-11 0</inkml:trace>
  <inkml:trace contextRef="#ctx0" brushRef="#br0" timeOffset="432.145">763 0,'-452'366,"315"-265,120-81,33-13,30-23,-22 6</inkml:trace>
  <inkml:trace contextRef="#ctx0" brushRef="#br0" timeOffset="732.486">1130 57,'-441'276,"291"-147,151-129,-1-1,1 1,-1 0,1 0,-1 0,0 0,1 0,-1 0,1 0,-1 0,1 0,-1 1,0-1,1 0,-1 0,1 0,-1 0,0 1,1-1,-1 0,1 0,-1 1,0-1,1 0,-1 0,0 1,0-1,1 1,-1-1,0 0,0 1,1-1,-1 0,0 1,0-1,0 1,0-1,0 1,0-1,0 0,1 1,-1-1,0 1,-1-1,1 1,0-1,0 0,0 1,0-1,0 1,0-1,0 0,-1 1,1-1,0 1,0-1,-1 0,1 1,0-1,0 0,-1 1,39-8,-15 1</inkml:trace>
  <inkml:trace contextRef="#ctx0" brushRef="#br0" timeOffset="948.749">1553 29,'-58'34,"-28"15,-5 0,9-4,18-4,15-10,11-5,8-3,3-4,7-1,2-4,3 1,10-2,6-4</inkml:trace>
  <inkml:trace contextRef="#ctx0" brushRef="#br0" timeOffset="1173.74">1920 86,'-38'23,"-28"19,-7 6,5 0,8-4,10-4,8-4,12-4,11-6</inkml:trace>
  <inkml:trace contextRef="#ctx0" brushRef="#br0" timeOffset="6267.452">565 480,'0'18,"-2"1,1 1,1 0,1-1,0 1,2-1,0 1,1-1,1 0,1 0,0 0,2-1,0 0,1-1,7 11,-11-21,0 0,0-1,1 1,0-1,1 0,-1 0,1-1,0 0,1 0,-1-1,1 0,0 0,0-1,0 0,0 0,1-1,-1 0,1-1,-1 0,1 0,-1 0,1-1,0-1,-1 1,1-1,0-1,2-1,187-73,-173 64,0-1,-1-1,0-2,-1 0,-1-1,-1-1,0-1,11-15,-26 29,-1-1,-1 1,1-1,-1 0,0 0,0 0,-1 0,1-1,-1 0,-1 0,0 1,1-1,-2-1,1 1,-1 0,-1 0,1-1,-1 1,0 0,-1 0,1-1,-2 1,1 0,-1 0,0 0,0 0,-1 0,0 1,0-1,-3-3,4 6,0 0,-1 1,0-1,1 0,-1 1,-1 0,1-1,0 1,-1 1,0-1,0 0,0 1,0 0,0 0,0 0,0 0,-1 1,1-1,-1 1,1 1,-1-1,1 0,-1 1,1 0,-1 0,0 0,1 1,-1 0,1 0,-1 0,1 0,-3 1,-17 10</inkml:trace>
  <inkml:trace contextRef="#ctx0" brushRef="#br0" timeOffset="8437.442">876 763,'0'566,"-1"-562,1-1,0 1,0 0,0-1,0 1,1-1,-1 1,1 0,0-1,0 0,1 1,-1-1,1 1,-1-1,1 0,0 0,0 0,0 0,1 0,-1-1,1 1,-1-1,3 2,-4-3,0-1,0 1,0 0,0 0,0-1,0 1,-1 0,1 0,0 0,0 0,-1 0,1 0,-1 0,1 1,-1-1,0 0,1 0,-1 0,0 0,0 1,1-1,-1 0,0 0,0 0,0 1,-1-1,1 0,0 0,0 0,-1 1,1-1,-1 0,1 0,-1 0,1 0,-1 0,0 0,1 0,-1 0,0 0,0 0,0 0,1-1,-2 1,-48 37,44-34,-137 54,57-29,83-28,2-1,0 0,0 0,0 0,0-1,0 1,0 0,0 0,0 0,1 1,-1-1,0 0,0 0,0 0,0 1,0-1,0 0,0 1,1-1,-1 1,0-1,0 1,1-1,-1 1,0 0,1-1,-1 1,0 0,1-1,-1 1,1 0,0 0,-1 0,1 0,-1-1,1 1,0 0,0 0,-1 0,1 0,0 0,0 0,0 0,0 0,0-1,0 1,0 0,1 0,-1 0,0 0,0 0,1 0,-1 0,1-1,-1 1,1 0,-1 0,1 0,-1-1,1 2,93 18,-53-16,214 19,-199-6,-55-16,0-1,0 1,-1 0,1-1,0 1,0 0,-1-1,1 1,0 0,-1 0,1 0,-1 0,1-1,-1 1,1 0,-1 0,0 0,0 0,1 0,-1 0,0 0,0 0,0 0,0 0,0 0,0 0,0 0,0 0,-1 0,1 0,0 0,0 0,-1 0,1 0,-1 0,1 0,-1 0,1 0,-1 0,0-1,1 1,-1 0,0 0,0-1,1 1,-1-1,0 1,0 0,0-1,0 0,0 1,0-1,-38 28,-2-1,-1-3,-1-1,0-2,-16 3,-1 2,59-26,-1 0,0 1,0-1,0 0,1 1,-1-1,0 1,0 0,1-1,-1 1,0 0,1 0,-1 0,1 0,0 0,-1 1,1-1,0 0,-1 1,1-1,0 1,0-1,0 1,0-1,1 1,-1 0,0-1,1 1,-1 0,1 0,0-1,-1 1,1 0,0 0,0 0,0-1,0 1,0 0,1 0,-1 0,1-1,-1 1,1 0,-1 0,2 1,6 3,0 0,0 0,1-1,0 0,0-1,0 0,0 0,1-1,0 0,-1-1,5 1,41 13,-39-10,-7-3,1 0,-1 0,1 1,-1 0,-1 1,1 0,-1 1,1 0,-2 0,1 0,6 8,-13-10,-1-1,1 1,-1 0,0 0,0-1,-1 1,1 0,-1 0,1-1,-1 1,0 0,-1-1,1 1,0-1,-1 0,0 1,0-1,0 0,0 0,-1 0,1 0,-1 0,0-1,1 1,-1-1,0 0,-1 0,1 0,0 0,-1 0,1-1,-1 1,1-1,-1 0,-1 0,-7 7,-196 90,208-98,-1 0,0 1,0-1,1 0,-1 1,0-1,1 1,-1-1,0 1,1-1,-1 1,1 0,-1-1,1 1,-1-1,1 1,-1 0,1 0,0-1,-1 1,1 0,0 0,0-1,-1 1,1 0,0 0,0 0,0-1,0 1,0 0,0 0,0 0,1 0,-1-1,0 1,0 0,0 0,1-1,-1 1,1 0,-1 0,0-1,1 1,-1-1,1 1,-1 0,1-1,0 1,-1-1,1 1,0-1,-1 1,1-1,0 0,-1 1,1-1,0 0,1 1,48 17,-34-15,-11-3,0 0,0 0,0 1,0-1,0 1,0 0,-1 1,1-1,0 1,-1 0,1 0,-1 0,1 0,-1 1,0 0,0 0,0 0,0 1,-1-1,1 1,-1 0,0-1,0 2,-1-1,1 0,-1 1,0-1,0 1,0-1,0 1,0 4,-3-4,0-1,0 1,-1 0,1-1,-1 1,0 0,0-1,-1 0,1 0,-1 0,0 0,0 0,-1 0,1-1,-1 1,1-1,-1 0,0 0,0-1,0 1,-1-1,1 0,-1 0,1 0,-2 0,-8 5,12-6,1 0,-1 0,0 1,1-1,-1 0,1 1,-1-1,1 1,0-1,-1 1,1 0,0-1,0 1,0 0,0 0,1 0,-1-1,0 1,1 0,0 0,-1 0,1 0,0 0,0 0,0 1,0-1,0 0,0 0,1 0,-1 0,1 0,-1-1,1 1,0 0,0 0,0 0,0 0,0-1,0 1,0 0,1-1,-1 1,1-1,-1 0,1 1,0 0,5 7,-2 0,1 1,-1-1,-1 2,1-1,-2 0,1 1,-2-1,1 1,-2 0,1 7,-20 136,7 14,9-66,-2-78,-2-6</inkml:trace>
  <inkml:trace contextRef="#ctx0" brushRef="#br0" timeOffset="20288.265">367 3275,'-13'0,"34"0,-3 0,297-1,-146-26,170 26,-336 1,-1-1,0 1,0-1,1 1,-1 0,0 0,0 0,1 0,-1 0,0 0,0 0,0 1,0-1,1 1,-1 0,0-1,0 1,0 0,0 0,0 0,0 1,-1-1,1 0,0 1,-1-1,1 1,-1-1,1 1,-1 0,0 0,1 0,-1 0,0 0,0 0,-1 0,2 1,-14 160,-18 65,31 224,-1-439,-1 0,0 0,-1 0,-1 0,0 0,0 0,-1-1,-1 1,-5 9,7-19,0-1,0 1,0-1,0 0,0 0,-1 0,1 0,-1-1,1 1,-1-1,1 0,-1 0,0 0,0-1,0 1,1-1,-1 0,0 0,0 0,0 0,0-1,1 0,-1 0,0 0,1 0,-1 0,0-1,-2-1,-27-5,-193-27,-198 36,421-1,0 1,0-1,0 0,-1 0,1 0,0 0,0 0,0-1,0 0,0 1,0-1,0 0,0-1,0 1,0 0,0-1,0 0,1 1,-1-1,1 0,-1 0,1-1,0 1,0 0,0-1,0 1,0-1,1 0,-1 0,1 1,0-1,0 0,0 0,0 0,0 0,0-1,1 1,0 0,0 0,-1 0,2 0,-1-3,28-114,-24-132,-32 26,45 74,-9 104,-5 26</inkml:trace>
  <inkml:trace contextRef="#ctx0" brushRef="#br0" timeOffset="31313.515">537 3952,'-2'-19,"2"1,1-1,0 0,1 0,1 1,1-1,0 1,2 0,0 0,1 0,1 1,0 0,1 1,1 0,1 0,0 1,6-5,-16 17,1 0,0 0,0 1,0-1,0 1,1 0,-1-1,1 1,-1 0,1 0,0 0,-1 1,1-1,0 1,0 0,0-1,1 1,-1 1,0-1,0 0,1 1,-1-1,0 1,0 0,1 0,-1 1,0-1,1 1,-1-1,0 1,0 0,0 0,0 0,0 1,0-1,0 1,0 0,0 0,-1 0,1 0,-1 0,0 0,1 1,-1-1,0 1,1 1,4 9,0-1,-1 1,-1 0,0 0,0 0,-1 1,-1 0,-1-1,0 1,0 0,-2 0,1 0,-2 1,0-1,-1 0,0 0,-1-1,0 1,-1-1,-4 9,1-44,10 5,1-1,1 1,0 0,1 1,1-1,1 1,0 1,1-1,1 1,0 1,1 0,9-9,60-36,-78 58,0 0,-1 0,1 0,0 1,0-1,0 1,0 0,0-1,0 1,0 0,0 0,0 0,0 1,0-1,0 0,0 1,0-1,0 1,0 0,0-1,0 1,-1 0,1 0,0 0,-1 0,1 1,0-1,-1 0,0 1,1-1,-1 1,0 0,0-1,1 1,-1 0,-1-1,1 1,0 0,0 0,-1 0,1 0,-1 0,1 0,-1 0,0 0,0 1,12 160,-7-148,-2 1,0 0,0-1,-2 1,0 0,0 0,-2 0,0 0,-1 0,0 0,-3 7,-2-5</inkml:trace>
</inkml:ink>
</file>

<file path=ppt/ink/ink6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6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6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6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2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8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0,'-32'28,"1"1,2 1,1 2,2 0,1 2,2 1,-4 9,15-26,0 1,1 1,1 0,1 0,0 1,2 0,1 0,0 1,2 0,0 0,1 0,2 1,0-1,1 0,2 1,1 7,78 232,-76-247,52 95,-56-109,0 0,-1 1,1-1,1 0,-1 0,0 0,0 0,0 0,0-1,1 1,-1 0,0-1,1 1,-1 0,1-1,-1 0,1 1,-1-1,1 0,-1 0,1 0,-1 0,1 0,-1 0,1 0,-1 0,1-1,-1 1,0 0,1-1,-1 1,1-1,-1 0,14-8</inkml:trace>
  <inkml:trace contextRef="#ctx0" brushRef="#br0" timeOffset="1499.355">259 791,'33'-1,"0"-1,0-1,0-2,-1-1,0-1,0-2,0-1,-2-2,6-3,-16 1,-1 0,-1-1,0-1,-1 0,0-2,-2 0,0 0,-1-2,-1 1,0-2,-2 0,6-14,-14 31,0 0,0-1,-1 0,1 1,-1-1,0 0,0-1,-1 1,1 0,-1 0,0-1,-1 1,1 0,-1-1,0 1,0 0,-1-1,0 1,0 0,0-1,0 1,-2-3,1 8,0-1,0 0,-1 0,1 1,0-1,-1 1,1 0,0-1,-1 1,1 0,-1 1,1-1,0 0,-1 1,1-1,0 1,0 0,-1-1,1 1,0 0,0 1,0-1,0 0,0 0,0 1,0 0,1-1,-1 1,0 0,1 0,0-1,-1 1,0 2,-8 5,-6 7,0 1,1 0,0 1,2 1,0 0,1 1,1 0,1 1,1 0,-4 14,11-30,1 0,0 0,0 0,0 0,0 0,1 0,0 1,0-1,0 0,1 0,0 1,0-1,0 0,1 0,-1 0,1 0,0-1,1 1,-1 0,1-1,0 0,0 1,0-1,1 0,-1-1,1 1,0 0,0-1,0 0,1 0,2 1,6 4,0 0,0-1,0-1,1 0,-1-1,1 0,1-1,-1-1,1 0,13 0,-7-3,-1 0,1-2,-1-1,1 0,-1-2,0 0,0-1,-1-1,0-1,0-1,-1 0,0-2,0 0,-1-1,22-17,-2-1,0-2,-3-2,0-2,9-15,-36 44,-1 0,-1 0,0-1,0 1,0-1,-1-1,0 1,-1 0,1-1,-2 0,1 1,-1-1,-1 0,0-1,1-8,-3 17,1-1,-1 1,1-1,-1 1,1-1,-1 1,0-1,0 1,1-1,-1 1,0 0,0-1,0 1,-1 0,1 0,0 0,0 0,-1 0,1 0,-1 0,1 1,0-1,-1 0,0 1,1-1,-1 1,1 0,-1-1,1 1,-1 0,0 0,1 0,-1 0,0 0,1 0,-1 1,1-1,-1 0,0 1,1-1,-1 1,1 0,0 0,-1-1,0 2,-63 41,53-30,1 2,1-1,0 1,1 0,1 1,0 0,-4 14,11-24,0 0,0 0,0 0,1 0,-1 0,2 1,-1-1,1 0,0 0,0 0,0 0,1 0,0 0,0 0,1-1,-1 1,1-1,1 1,-1-1,1 0,-1 0,2-1,-1 1,0-1,1 0,0 0,0 0,0-1,0 0,0 0,1 0,0 0,-1-1,1 0,0-1,0 1,0-1,0 0,0 0,1-1,-1 0,0 0,4-1,8-1,-1-2,0 0,0-1,-1-1,1 0,-1-1,0-1,-1-1,0 0,0-1,-1 0,-1-1,0-1,0 0,-1-1,0 0,7-12,-9 12,6-5,0-2,-1 1,-2-2,0 0,-1-1,-1 0,-1 0,-1-1,-1-1,1-5,-8 27,-1-1,1 1,-1-1,1 0,-1 1,0-1,0 0,0 1,-1-1,1 1,-1-1,1 0,-1 1,0-1,0 1,0 0,0-1,0 1,-1 0,1-1,-1 1,1 0,-1 0,0 0,0 0,0 1,0-1,0 1,0-1,0 1,0-1,-1 1,1 0,-1 0,1 0,-1 1,1-1,-1 0,1 1,-1 0,0 0,1-1,-1 1,0 1,1-1,-1 0,1 1,-1-1,0 1,1 0,0 0,-1 0,1 0,-1 0,1 1,0-1,-2 2,-7 6,0 0,1 0,0 1,1 1,0-1,0 2,1-1,1 1,0 0,1 1,0-1,1 1,0 1,1-1,0 0,1 1,1 0,0 0,1 0,0 0,1 0,1 0,0 0,4 13,-3-16,2-1,-1 1,1-1,1 0,-1 0,2 0,0-1,0 1,0-1,1-1,0 1,1-1,0-1,0 1,1-1,0-1,0 0,1 0,-1-1,1 0,0 0,8 1,8 2</inkml:trace>
  <inkml:trace contextRef="#ctx0" brushRef="#br0" timeOffset="2014.523">1925 566,'-16'21,"2"-3,0 1,1 0,1 0,1 1,1 1,0 0,2 0,-4 16,12-37,0 0,1 0,-1 0,1 0,-1-1,0 1,1 0,-1 0,0 0,1 0,-1 0,1 0,-1 0,0 0,1 0,-1 1,0-1,1 0,-1 0,1 0,-1 0,0 0,1 1,-1-1,0 0,1 0,-1 1,0-1,0 0,1 0,-1 1,0-1,0 0,0 1,1-1,-1 0,0 1,0-1,0 0,0 1,0-1,1 1,-1-1,0 0,0 1,0-1,0 1,0-1,0 0,0 1,-1-1,1 0,0 1,0-1,0 1,0-1,0 0,-1 1,1-1,23-24,116-153,-138 176,-1-1,1 1,-1-1,1 1,-1 0,1-1,-1 1,1-1,0 1,0 0,0-1,0 1,0 0,0 0,0 0,0 0,0 0,0 0,0 0,1 0,-1 0,0 1,1-1,-1 0,1 1,-1-1,1 1,-1 0,1-1,-1 1,1 0,-1 0,1 0,-1 0,1 0,0 0,-1 1,1-1,-1 0,1 1,-1-1,0 1,1 0,-1-1,1 1,-1 0,13 42,-14-38,1 0,-1 0,1 1,0-1,1 0,-1 0,1-1,0 1,0 0,1 0,-1-1,1 1,0-1,0 0,1 0,-1 0,1-1,0 1,0-1,0 0,0 0,0 0,1 0,0-1,-1 0,1 0,0 0,0 0,0-1,4 1,-1-3,-1-1,1 1,-1-1,0-1,0 1,0-1,0-1,0 1,-1-1,0 0,1-1,-1 1,-1-1,1-1,-1 1,0-1,0 1,-1-2,1 1,-1 0,-1-1,1 0,-1 1,0-1,-1-1,0 1,1-4,4-3,0-3</inkml:trace>
  <inkml:trace contextRef="#ctx0" brushRef="#br0" timeOffset="2480.364">2574 29,'1'0,"0"0,1 0,-1 0,0 0,1 0,-1 1,0-1,0 0,1 1,-1-1,0 1,0-1,0 1,1-1,-1 1,0 0,0 0,0 0,0 0,0-1,0 1,-1 0,1 0,0 1,0-1,-1 0,1 0,-1 0,1 0,-1 1,1-1,-1 0,0 0,1 1,-1-1,0 0,0 1,0-1,0 0,0 1,-1-1,1 0,0 0,0 1,-1-1,1 0,-23 66,19-59,-32 69,23-55,2-1,0 2,2-1,0 2,2-1,1 1,0 0,2 0,1 1,1-1,0 9,3-30,-1 1,1 0,0 0,0 0,0 0,0-1,0 1,1 0,0-1,0 1,0-1,0 0,1 0,-1 0,1 0,-1 0,1 0,0-1,0 1,1-1,-1 0,0 0,1 0,-1 0,1-1,0 1,-1-1,1 0,0 0,0 0,0-1,0 0,0 1,0-1,0 0,-1-1,1 1,4-2,7 0,0-1,0 0,0-2,-1 1,0-2,0 0,0-1,-1 0,0-1,0 0,-1-1,2-2,-3-1</inkml:trace>
  <inkml:trace contextRef="#ctx0" brushRef="#br0" timeOffset="2735.378">2291 340,'43'0,"29"0,7-5,-5-1,-11 0,-6 1,-8-4,-12 1</inkml:trace>
</inkml:ink>
</file>

<file path=ppt/ink/ink6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6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6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6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6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6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6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6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5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6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6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6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96 137,'0'10,"0"7,0 7,-5 3,-1 2,0 1,1 0,-3-1,0 1,-4-1,0 0,-2-6,0-1,9-4,9-6,4-5</inkml:trace>
  <inkml:trace contextRef="#ctx0" brushRef="#br0" timeOffset="931.773">406 278,'2'1,"-1"0,0 0,0 1,-1-1,1 0,0 1,0-1,-1 0,1 1,0-1,-1 1,0-1,1 1,-1-1,0 1,0 0,0-1,0 1,0-1,0 1,0-1,0 1,-1-1,1 1,-1-1,1 1,-1-1,1 1,-1-1,0 1,0-1,0 0,0 0,0 1,0-1,0 0,0 0,-1 1,0 2,-107 181,227-372,-67 116,-27 35,1 1,2 2,1 0,31-26,-59 59,0 0,0 0,0 1,0-1,0 0,0 0,0 1,1-1,-1 0,0 1,0-1,0 0,0 0,0 1,0-1,0 0,1 0,-1 0,0 1,0-1,0 0,0 0,1 0,-1 1,0-1,0 0,1 0,-1 0,0 0,0 0,1 1,-1-1,0 0,0 0,1 0,-1 0,0 0,0 0,1 0,-1 0,0 0,1 0,-1 0,0 0,0 0,1 0,-1 0,0-1,0 1,1 0,-1 0,0 0,0 0,1 0,-1-1,0 1,0 0,0 0,1 0,-1-1,0 1,-7 28,6-24,-3 8,1 0,1 1,0 0,1 0,1-1,0 1,0 0,1 0,1-1,0 1,0-1,2 1,0-1,0 0,1 0,0 0,1-1,0 0,3 3,-3-9,0-1,-1 1,2-1,-1-1,0 1,1-1,-1-1,1 1,0-1,0 0,0-1,0 1,0-1,1-1,-1 1,0-1,0-1,1 1,-1-1,0 0,0-1,0 0,0 0,0 0,-1-1,1 0,-1-1,1 1,-1-1,0 0,-1-1,1 1,-1-1,0 0,0-1,0 1,1-3,94-171,-81 59,-19 96</inkml:trace>
</inkml:ink>
</file>

<file path=ppt/ink/ink6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6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1,'-90'136,"56"-76,0-2,5-8,-2 0,-2-2,-3-2,-16 16,9-15,29-29,-1-1,-1 0,0-2,-2 0,1 0,-2-2,0 0,-2-1,-2-2</inkml:trace>
</inkml:ink>
</file>

<file path=ppt/ink/ink6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0,'28'34,"1"-2,1-1,1-1,2-1,1-2,2-2,0-1,1-2,5 1,-20-13,0 2,-1 1,-1 0,0 2,-1 0,-1 1,0 1,-1 1,12 17,-17-15,-3-1</inkml:trace>
</inkml:ink>
</file>

<file path=ppt/ink/ink6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0,'6'39,"4"40,3-1,4-1,14 37,-14-54,-2 0,-3 1,-3 0,-2 8,-2 83,-5-128</inkml:trace>
</inkml:ink>
</file>

<file path=ppt/ink/ink6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65 357,'-29'427,"29"-418,1 9,0-1,-2 1,0 0,-1-1,-1 1,0-1,-2 0,0 0,-3 6,-2-5</inkml:trace>
  <inkml:trace contextRef="#ctx0" brushRef="#br0" timeOffset="3086.014">65 385,'0'0</inkml:trace>
  <inkml:trace contextRef="#ctx0" brushRef="#br0" timeOffset="3587.167">65 385,'-2'0,"0"0,0 0,0 0,-1 0,1 0,0 0,0-1,0 1,0-1,0 1,0-1,0 0,0 0,0 0,0 0,0 0,0 0,1-1,-1 1,0-1,1 1,-1-1,1 1,-1-1,1 0,0 0,0 0,0 1,0-1,0 0,0 0,1 0,-1-1,1 1,-1 0,1 0,0 0,0 0,0 0,0-1,0 1,0 0,1 0,-1 0,1 0,-1 0,1 0,0 0,0 0,0 0,0 0,0 0,0 0,1 0,-1 1,0-1,1 1,0-1,0 0,9-11,2 0,0 1,0 1,1 0,1 0,0 1,15-7,-21 12,2-1,0 0,0 1,1 1,-1 0,1 0,0 1,0 1,0 0,1 1,-1 0,0 1,1 0,-1 1,0 0,0 1,0 0,0 1,8 3,-17-5,0 1,0 0,0 1,-1-1,1 0,0 1,-1-1,1 1,-1 0,0 0,0 0,0 0,-1 0,1 1,-1-1,1 0,-1 1,0-1,0 1,-1-1,1 1,-1-1,0 1,0 0,0-1,0 1,0 0,-24 97,19-89,0 0,0 0,-1-1,-1 0,0 0,0 0,-1-1,0 0,-1 0,0-1,-1 0,0-1,0 0,-1 0,0-1,0-1,-1 0,1-1,-1 0,-1 0,1-1,-1-1,1 0,-1-1,0 0,-1-1,9-1,-1-1,1 0,0 0,-1-1,1 1,0-1,0 0,0-1,0 1,0-1,0 0,1 0,-1 0,1-1,0 0,0 1,0-2,1 1,-1 0,1-1,0 1,0-1,-5-14</inkml:trace>
  <inkml:trace contextRef="#ctx0" brushRef="#br0" timeOffset="4838.397">771 582,'-16'3,"1"1,-1 0,1 2,0-1,0 2,0 0,1 1,0 0,0 1,1 1,1 0,-1 1,2 0,-1 1,2 0,0 0,0 1,1 1,0 0,2 0,-1 1,2-1,0 1,0 1,4-13,1-1,-1 0,0 1,0-1,1 1,0 0,-1-1,1 1,0 0,0 0,1 0,-1 0,0-1,1 1,0 0,0 0,0 0,0 0,0 0,1 0,-1 0,1 0,0 0,-1 0,1 0,1 0,-1-1,0 1,1-1,-1 1,1-1,0 1,0-1,0 0,0 0,0 0,1 0,-1 0,0 0,1-1,0 1,-1-1,1 0,0 1,0-1,2 0,8-2,-1-1,1-1,-1 0,1 0,-1-1,0-1,0 0,-1-1,0 0,0-1,0 0,-1 0,0-1,0-1,-1 1,4-6,22-16,85-86,-120 115,0 0,1 0,-1 0,0 0,1 0,-1 0,1 0,-1 0,1 0,0 0,-1 0,1 1,0-1,0 0,-1 0,1 1,0-1,0 0,0 1,0-1,0 1,0-1,0 1,0 0,0-1,0 1,0 0,0 0,1 0,-1 0,0 0,0 0,0 0,0 0,0 0,0 0,0 0,0 1,0-1,0 0,0 1,0-1,0 1,0-1,0 1,0 0,0-1,0 1,0 0,-1 0,1 0,0-1,-1 1,1 0,0 1,18 63,-19-59,0 0,1-1,0 1,0 0,1 0,-1-1,1 1,0-1,1 0,-1 1,1-1,0 0,0 0,1-1,0 1,-1-1,1 0,1 0,-1 0,1 0,-1-1,1 0,0 0,0 0,1 0,-1-1,5 2,-2-3,-1 0,1-1,-1 0,1 0,-1 0,1-1,0 0,-1-1,0 0,1 0,-1 0,0-1,0 0,0-1,-1 1,1-1,-1 0,0-1,0 0,0 0,102-117,-91 97,-6 12,0 0,-1-1,-1 0,0-1,-1 0,-1 0,-1 0,0-1,0 0,-2-1,0 1,-1-1,0 0,-2-2,-1 17,-1-1,1 1,-1-1,0 1,0-1,0 1,0-1,0 1,-1 0,1 0,-1-1,1 1,-1 0,0 0,0 1,0-1,0 0,0 1,0-1,-1 1,1 0,0-1,-1 1,1 0,-1 1,1-1,-1 0,0 1,1-1,-1 1,0 0,1 0,-1 0,1 0,-1 0,0 1,1-1,-1 1,1 0,-1 0,1 0,-1 0,1 0,-1 0,1 1,0-1,0 1,0-1,0 1,0 0,0 0,0 0,-1 2,-5 2,0 1,0 0,1 0,-1 0,2 1,-1 0,1 1,0 0,1 0,-4 8,7-13,1-1,0 1,0-1,0 1,0 0,1 0,-1-1,1 1,0 0,0 0,0 0,1-1,-1 1,1 0,0 0,0-1,0 1,1 0,-1-1,1 0,0 1,0-1,0 0,0 0,1 0,-1 0,1 0,0-1,0 1,0-1,0 0,4 3,1-1,0 0,0-1,1 0,-1 0,1-1,-1 0,1 0,0-1,0 0,-1-1,1 0,0 0,7-2,-10 0,-1 1,1 0,0 0,-1 1,1 0,0 0,0 0,-1 0,1 1,0 0,-1 0,1 1,-1-1,1 1,-1 0,0 1,0-1,0 1,0 0,0 1,-1-1,1 1,-1 0,0 0,0 0,-1 0,1 1,-1-1,0 1,0 0,0 0,1 4,-9 73,-4-22,10-59,0 0,-1 0,1 0,0-1,0 1,0 0,0 0,0-1,0 1,0 0,0-1,0 1,0-1,0 1,0-1,0 1,0-1,0 0,0 0,1 0,-1 1,0-1,0 0,0-1,0 1,1 0,-1 0,0 0,0-1,0 1,0 0,0-1,0 1,0-1,1 1,-2-1,1 0,0 0,0 1,0-1,0 0,0 0,-1 0,1 0,0 0,-1 0,1 0,0 0,-1 0,0 1,21-19,-1-1,-1-1,-1 0,-1-2,-1 0,0 0,5-16,6-4,109-211,-111 199,-3 0,-2-1,-3-1,3-22,-19 77,0-1,0 1,-1 0,1 0,0 0,-1 0,1-1,-1 1,0 0,0 0,0-1,0 1,0 0,0-1,-1 1,1 0,-1 0,1 0,-1-1,0 1,0 0,0 0,0 0,0 0,0 0,-1 1,1-1,-1 0,1 0,-3 0,1 4,0 0,-1 0,1 1,0-1,0 1,1 0,-1 0,1 0,-1 0,1 1,0-1,0 1,1-1,-1 1,1 0,-1-1,1 4,-3 1,-15 50,2 2,3 0,2 1,3 1,3-1,3 1,2 0,6 43,-4-85,1-1,0 1,2 0,0-1,2 0,0 0,6 11,-56-70,8-1,19 21</inkml:trace>
  <inkml:trace contextRef="#ctx0" brushRef="#br0" timeOffset="5083.276">1618 413,'24'-5,"13"-1,9 0,2 6,-2 3,-5 1,1-1,-2 0,-3 0,-3-2,-3 0,-2-1,-5 0</inkml:trace>
  <inkml:trace contextRef="#ctx0" brushRef="#br0" timeOffset="6716.137">2154 667,'-10'29,"-3"14,1 5,7-7,9-9,5-11</inkml:trace>
  <inkml:trace contextRef="#ctx0" brushRef="#br0" timeOffset="6965.5">2239 328,'0'0</inkml:trace>
  <inkml:trace contextRef="#ctx0" brushRef="#br0" timeOffset="7450.334">2549 554,'-3'-2,"-1"1,0-1,-1 1,1 0,0 0,0 0,-1 0,1 1,0 0,0 0,-1 0,1 0,0 1,-1 0,1-1,0 2,0-1,0 0,0 1,0 0,0 0,0 0,1 0,-1 1,1-1,-1 1,1 0,0 0,0 0,0 0,1 1,-1-1,0 3,-69 130,70-131,-1-1,1 1,0-1,1 1,-1 0,1-1,0 1,0 0,1 0,-1 0,1 0,0 0,0 0,1 0,-1-1,1 1,0 0,1 0,-1 0,1-1,0 1,0-1,0 1,1-1,0 0,-1 0,1 0,1 0,-1-1,1 1,-1-1,1 0,0 0,3 2,5 1,0 0,0-1,1 0,0-1,0 0,0-1,0 0,0-1,1-1,-1 0,1-1,-1-1,1 0,-1 0,1-1,-1-1,0 0,0-1,0-1,-1 0,1 0,6-6,6-5</inkml:trace>
  <inkml:trace contextRef="#ctx0" brushRef="#br0" timeOffset="8234.92">2831 525,'-3'20,"0"-1,1 1,2 0,0 0,0-1,2 1,1 0,0-1,2 0,0 0,1 0,5 11,-9-26,0-1,0 0,0 0,1 0,-1 0,1 0,-1 0,1 0,0-1,0 0,1 1,-1-1,0 0,1 0,-1-1,1 1,-1-1,1 0,0 0,0 0,0 0,-1-1,1 0,0 1,0-1,0-1,0 1,0 0,-1-1,1 0,0 0,0 0,-1 0,1-1,0 0,-1 1,0-1,1 0,-1-1,0 1,2-2,9-6,1 0,-2-1,1-1,-2 0,1-1,-2 0,0 0,0-2,-1 1,-1-1,-1-1,3-4,3 3,-23 55,4-14,3-20,1-1,1 1,-1 0,0 0,1-1,0 1,0 0,0 0,0 0,1-1,-1 1,1 0,0 0,0-1,0 1,1 0,-1-1,1 0,0 1,0-1,0 0,1 0,-1 0,1 0,-1 0,1-1,0 1,0-1,0 0,0 0,0 0,1 0,-1 0,1-1,-1 1,1-1,0 0,-1 0,1-1,0 1,1-1,10-3,-1 0,0-2,0 0,0 0,0-2,-1 1,0-2,0 0,-1 0,0-1,-1-1,0 0,0 0,5-8,40-44,-2-3,-3-2,-4-2,-1-4,-37 57,0-1,-1 0,-1 0,-1-1,-1 0,0 0,-1 0,-1 0,0-1,-2 0,0 1,-2-15,2 29,-1 0,0-1,0 1,-1 0,1 0,-1 0,0 0,0 0,0 0,-1 0,1 0,-1 1,0-1,0 1,0-1,-1 1,1-1,-1 1,0 0,1 0,-2 1,1-1,0 0,0 1,-1 0,1 0,-1 0,0 0,0 1,1-1,-1 1,0 0,0 0,0 0,-1 1,1-1,0 1,0 0,0 0,0 1,0-1,0 1,-1 0,-11 9,0 2,1-1,1 2,0 0,1 0,0 2,1-1,0 2,1-1,1 2,1-1,0 1,1 1,1-1,-2 9,0-7,0 0,1 1,1 0,1 0,1 1,1-1,0 1,2 0,0 0,1 1,2-1,0 0,1 0,1 0,1 0,1 0,0-1,2 0,0 0,2 0,2 2,-6-10,1-2,1 1,-1-1,2 0,-1 0,1-1,1 0,0 0,0-1,0 0,1-1,0 0,1-1,0 0,0 0,0-1,0-1,1 0,0 0,0-1,0-1,0 0,0 0,1-1,-1-1,3 0,29-18,-25 6</inkml:trace>
  <inkml:trace contextRef="#ctx0" brushRef="#br0" timeOffset="8917.742">4129 498,'-24'3,"-137"31,152-32,2 1,-1 1,0-1,1 1,-1 0,1 1,0 0,1 0,-1 1,1-1,0 1,1 1,-1-1,1 1,0 0,1 0,-4 8,6-10,1-1,0 1,0 0,1 0,-1 0,1 0,0 0,1 0,-1 0,1-1,0 1,0 0,0 0,1-1,-1 1,1 0,0-1,1 0,-1 1,1-1,0 0,0 0,0-1,0 1,1-1,-1 1,1-1,0 0,0 0,0-1,1 1,-1-1,0 0,1 0,0-1,-1 1,1-1,0 0,0 0,0-1,0 1,0-1,-1 0,1 0,0-1,0 1,0-1,1-1,20-5,0-1,-1-2,0 0,-1-2,-1-1,1 0,-2-2,0-1,-1 0,-1-2,0 0,-1-1,-1-1,-1-1,7-12,-9 16,-22 29,-6 10,13-21,-8 10,2 0,-1 1,2 0,0 0,0 0,1 0,0 1,1 0,1-1,0 1,1 0,0 4,1-15,1 0,0 1,0-1,0 1,0-1,1 0,-1 0,1 0,-1 0,1 0,0 0,0 0,0 0,0-1,0 1,0-1,0 1,0-1,1 0,-1 0,0 0,1 0,-1 0,1-1,-1 1,1-1,-1 1,1-1,-1 0,1 0,2 0,81-12,-62 1,0 0,0-2,-1 0,-1-2,0 0,18-18,9-5,-36 29,0 0,0-1,-1 0,0-1,-1-1,0 1,-1-2,-1 0,0 0,0 0,-1-1,-1 0,-1-1,0 0,0 0,-2 0,0-1,0 1,-1-9,-2 23,-1-1,0 1,0 0,1-1,-1 1,0 0,0 0,-1-1,1 1,0 0,0-1,0 1,-1 0,1 0,-1 0,1-1,-1 1,0 0,1 0,-1 0,0 0,0 0,1 0,-1 0,0 0,0 0,0 0,0 1,0-1,-1 0,1 1,0-1,0 1,0-1,0 1,-1-1,1 1,0 0,-1 0,1 0,0 0,0 0,-1 0,1 0,0 0,-1 0,-49 36,45-25,2 1,-1 0,2 0,-1 0,2 0,0 0,0 1,1-1,0 1,1-1,1 1,0-1,1 1,0-1,1 0,0 0,1 0,0 0,1 0,0-1,1 0,7 10,0 10,-1 1,-1 0,-2 0,-1 1,-1 0,1 27,-9-54,2-1,-1 0,1 1,0-1,0 0,0 0,1 0,-1 0,1 0,1 0,-1 0,1-1,0 1,0-1,0 1,0-1,1 0,-1-1,1 1,0 0,1-1,-1 0,2 1,13 1</inkml:trace>
</inkml:ink>
</file>

<file path=ppt/ink/ink6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0 411,'16'-3,"0"-1,0 0,-1-1,0-1,0 0,0-1,-1-1,0 0,0-1,-1-1,0 0,-1 0,0-1,-1-1,0 0,-1-1,4-6,23-20,152-161,-187 198,1 1,-1-1,0 1,1-1,0 1,-1 0,1 0,-1 0,1 0,0 1,0-1,0 1,-1-1,1 1,0 0,0 0,0 0,0 1,-1-1,1 1,0-1,0 1,-1 0,1 0,-1 0,1 1,-1-1,1 1,-1-1,1 1,67 66,-55-50,-10-14,0 0,0 0,0 0,-1 1,0-1,0 1,0 0,-1 1,0-1,1 0,-2 1,1 0,-1-1,0 1,0 0,0 0,-1 0,0 1,-1-1,1 0,-1 0,0 1,0-1,-1 0,0 0,0 0,-1 0,1 0,-3 4,-3 1,-1 0,0-1,-1 0,0-1,-1 0,0 0,0-1,-1-1,0 1,0-2,-1 1,1-2,-1 0,-1 0,1-1,-1 0,0-1,-8 1,-66-7,85 2,-1 1,1-1,0 0,0 1,-1-1,1 0,0 0,0-1,0 1,0 0,0-1,0 1,1-1,-1 0,0 1,1-1,-1 0,1 0,0 0,0 0,0 0,0 0,0-1,0 1,0 0,1-1,-1 1,1 0,-1-1,1 1,0 0,0-1,0 1,0-1,4-13</inkml:trace>
</inkml:ink>
</file>

<file path=ppt/ink/ink6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119 571,'-14'16,"0"1,2 0,0 1,1 0,1 1,0 0,2 0,0 1,1 0,-2 17,8-34,0 0,0 0,1 1,0-1,0 1,0-1,0 0,0 1,1-1,-1 0,1 1,0-1,0 0,0 0,1 0,-1 0,1 0,-1 0,1 0,0 0,0 0,1-1,-1 1,0-1,1 0,-1 0,1 0,0 0,0 0,0 0,0-1,0 1,0-1,0 0,0 0,1 0,-1 0,0-1,1 1,-1-1,0 0,1 0,2-1,4 2,-1-1,1 0,-1-1,1 0,-1 0,1-1,-1 0,0-1,0 0,0 0,0-1,0-1,-1 1,0-1,0 0,0-1,-1 0,1 0,-1-1,-1 0,1 0,-1-1,-1 1,1-1,-1 0,-1-1,0 1,0-1,0-1,-1 4,0 0,0-1,0 1,-1-1,0 0,0 0,-1 0,0 0,0 0,-1 0,0 0,0 0,-1 0,1 0,-1 0,-1 1,0-1,0 0,0 0,0 1,-1-1,0 1,-1 0,0 0,1 0,-2 1,1-1,-1 1,0 0,0 0,0 0,-1 1,-1-1,3 2,1 1,-1 0,0 1,1-1,-1 0,0 1,0 0,-1 0,1 0,0 1,0-1,0 1,0 0,-1 0,1 1,0-1,0 1,0 0,0 0,0 0,0 0,0 1,3-1,0-1,1 1,-1-1,1 1,-1 0,1-1,0 1,-1 0,1-1,0 1,-1 0,1 0,0 0,0-1,0 1,-1 0,1 0,0-1,0 1,0 0,0 0,1 0,-1-1,0 1,0 0,0 0,1 0,-1-1,0 1,1 0,-1-1,0 1,1 0,-1-1,1 1,-1 0,1-1,0 1,-1-1,1 1,0-1,-1 1,1-1,0 0,-1 1,1-1,0 0,0 1,-1-1,1 0,0 0,0 0,0 0,43 15,-18-12,1 0,0-2,0-1,-1-1,1-1,18-4,-37 4,-1 0,1 0,0-1,-1 0,1 0,-1 0,0-1,0-1,-1 1,1-1,-1 0,0 0,0-1,-1 0,1 0,-1 0,3-7,83-131,-81 118,-2-1,-1 0,-1 0,-2 0,0-1,-2 0,-1 1,-1-1,-2-6,2 32,1 0,-1 0,1 0,-1 0,0 0,0 0,0 0,0 0,0 0,-1 0,1 0,-1 0,1 0,-1 0,0 0,1 1,-1-1,0 0,0 0,0 1,-1-1,1 0,0 1,-1-1,1 1,-1 0,1-1,-1 1,1 0,-1 0,0 0,0 0,0 0,0 1,1-1,-1 0,0 1,0-1,0 1,0 0,0 0,0 0,0 0,0 0,0 0,0 0,0 1,0-1,0 1,0 0,0-1,0 1,0 0,0 0,1 0,-1 0,0 0,1 1,-1-1,-9 16,1 1,1 0,1 0,0 1,1 0,1 0,1 1,1-1,0 1,2 0,0 1,1-1,1 0,1 0,1 0,3 14,-2 49,27 251,-30-328,-1-4,1 1,0-1,-1 1,1-1,0 1,0-1,0 1,0-1,1 1,-1-1,1 1,0-1,-1 0,1 1,0-1,0 0,1 0,-1 1,0-1,1 0,-1 0,1 0,0-1,-1 1,1 0,1 0,8-1</inkml:trace>
  <inkml:trace contextRef="#ctx0" brushRef="#br0" timeOffset="935.031">853 431,'-6'14,"1"2,1-1,1 1,0-1,1 1,0 0,2 0,0 0,0 0,2 0,0 0,0-1,2 1,0-1,1 1,5 10,-9-23,1 0,0 0,1-1,-1 1,0-1,1 1,-1-1,1 0,0 0,0 0,0 0,0 0,0 0,0-1,0 0,0 0,1 0,-1 0,1 0,-1 0,0-1,1 0,-1 0,1 0,-1 0,1 0,-1-1,1 1,-1-1,2-1,3 0,0-1,1 0,-1 0,-1-1,1 0,-1-1,1 0,-1 0,0 0,-1-1,5-4,-1-2,0 0,-1-1,-1 1,0-2,0 1,-1-1,-1 0,-1-1,0 1,1-8,-6 22,-1 0,1 1,-1-1,1 0,-1 0,1 0,-1 0,1 1,-1-1,1 0,-1 0,1 0,-1 0,0 0,1 0,-1-1,1 1,-1 0,1 0,-1 0,1 0,-1-1,1 1,-1 0,1 0,-1-1,1 1,-1 0,1-1,0 1,-1-1,1 1,-1 0,1-1,0 1,0-1,-1 1,1-1,0 1,0-1,-1 1,1-1,0 0,0 1,0-1,0 1,0-1,0 1,0-1,0 1,0-1,0 0,0 1,0-1,1 1,-1-1,0 1,0-1,0 1,1-1,-1 0,-3 7,-1-1,1 0,0 1,1-1,-1 1,1 0,1 0,-1 0,1 0,0 0,0 0,0 1,1-1,0 0,0 0,1 0,0 1,0-1,0 0,1 0,0 0,0 0,0-1,1 1,0-1,0 1,0-1,1 0,0 0,0 0,0-1,0 1,1-1,0 0,0 0,0-1,0 1,0-1,1 0,0-1,-1 0,1 1,2-1,1 0,1 0,-1-1,0 0,1 0,-1-1,0 0,1-1,-1 0,0-1,0 1,1-2,-1 1,-1-2,1 1,0-1,-1 0,0-1,0 0,0 0,4-4,12-11,-1 0,-2-2,0 0,-1-1,12-19,-13 21,-1-2,0 0,-2 0,0-2,-2 0,0 0,-2-2,-1 1,-2-2,0 1,-2-1,0 0,-3-1,0 1,-1-1,-2-12,-1 40,0-1,0 0,0 0,0 0,0 1,0-1,0 0,-1 0,1 1,0-1,-1 0,0 1,1-1,-1 0,0 1,0-1,0 1,0-1,0 1,0 0,-1-1,1 1,0 0,-1 0,1 0,-1 0,1 0,-1 0,1 0,-1 0,0 1,1-1,-1 1,0-1,1 1,-1 0,0-1,0 1,0 0,1 0,-1 0,0 1,0-1,1 0,-1 1,0-1,0 1,1-1,-1 1,0 0,1 0,-1 0,1 0,-1 0,1 0,0 0,-1 0,1 1,0-1,0 0,0 1,0-1,0 1,0 0,-1 6,0 1,1-1,1 1,-1-1,1 1,1-1,-1 0,1 1,1-1,0 0,0 1,3 6,2 12,26 170,-34 85,21-147,-19-135,-1 1,0-1,0 1,0-1,0 0,0 1,0-1,0 1,0-1,0 1,0-1,0 0,0 1,0-1,-1 1,1-1,0 0,0 1,0-1,-1 0,1 1,0-1,0 0,-1 1,1-1,0 0,-1 1,1-1,0 0,-1 0,1 1,0-1,-1 0,1 0,-1 0,1 0,0 1,-1-1,1 0,-1 0,1 0,0 0,-1 0,1 0,-1 0,1 0,-1 0,1 0,0 0,-1-1,1 1,-1 0,1 0,0 0,-1 0,1-1,0 1,-1 0,1 0,0-1,-1 1,1 0,0-1,-1 1,1 0,0-1,0 1,0 0,-1-1,-8-7</inkml:trace>
  <inkml:trace contextRef="#ctx0" brushRef="#br0" timeOffset="1184.889">1333 403,'33'-5,"21"-2,7 1,-4 1,-5-3,-8-1,-6 2,-5 2,-3 2,-2 1,-5 1</inkml:trace>
  <inkml:trace contextRef="#ctx0" brushRef="#br0" timeOffset="1435.456">1953 544,'0'28,"0"11</inkml:trace>
  <inkml:trace contextRef="#ctx0" brushRef="#br0" timeOffset="1683.261">2038 261,'0'0</inkml:trace>
  <inkml:trace contextRef="#ctx0" brushRef="#br0" timeOffset="1871.951">2264 544,'1'4,"0"1,0 0,0-1,1 1,0-1,0 0,0 1,1-1,-1 0,1 0,0-1,0 1,1-1,-1 1,1-1,-1 0,1 0,0 0,0-1,0 1,0-1,1 0,-1-1,1 1,-1-1,1 1,0-1,-1-1,1 1,0-1,0 1,0-2,-1 1,1 0,0-1,-1 0,1 0,0 0,-1-1,1 1,-1-1,1 0,-1-1,0 1,0-1,0 1,0-1,2-3,-1 0,0 0,-1 0,1 0,-1-1,-1 0,1 1,-1-1,0-1,-1 1,0 0,0-1,0 1,-1-1,0 1,-1-1,1 0,-2 1,1-1,-1 0,0 1,-1-1,1 1,-1 0,-1-1,0 1,0 0,0 0,-2-2,1 7,0 0,0 0,0 0,0 1,0 0,0 0,0 0,0 0,0 1,0-1,-1 1,1 0,0 0,0 1,-1-1,1 1,0 0,0 0,0 1,0-1,0 1,0 0,1 0,-1 0,0 0,1 0,0 1,-1 0,1 0,0 0,-1 2,-10 10</inkml:trace>
  <inkml:trace contextRef="#ctx0" brushRef="#br0" timeOffset="2270.058">2658 628,'187'-221,"-186"220,-1 0,1 0,0 0,0 0,0 0,0 0,0 0,0 0,0 0,0 1,1-1,-1 1,0-1,0 1,0-1,1 1,-1-1,0 1,1 0,-1 0,0 0,1 0,-1 0,0 0,1 0,-1 0,0 0,0 1,1-1,-1 1,0-1,0 1,1-1,-1 1,0 0,0-1,0 1,0 0,0 0,0 0,0 0,0 0,0 0,-1 0,1 0,0 0,0 0,-1 0,1 1,-1-1,1 0,-1 0,0 1,1-1,-1 0,0 1,5 7,0 0,0 0,1-1,1 0,-1-1,1 1,0-1,1-1,0 1,0-1,0 0,1-1,0 0,0-1,0 1,0-2,1 1,0-2,-1 1,1-1,0 0,0-1,1 0,-1-1,0 0,0-1,0 0,0 0,0-1,0-1,-1 1,1-2,3-3,-2-1,1 0,-1-1,-1-1,1 1,-2-2,1 1,-1-1,-1-1,0 0,-1 0,0 0,2-7,-1 3</inkml:trace>
</inkml:ink>
</file>

<file path=ppt/ink/ink6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0,'0'5,"4"2,8-1,0-1</inkml:trace>
</inkml:ink>
</file>

<file path=ppt/ink/ink6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1,'-4'0,"2"0,2 0</inkml:trace>
</inkml:ink>
</file>

<file path=ppt/ink/ink6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1 632,'75'-91,"221"-247,-124 150,-171 187,0 0,0 0,0-1,1 1,-1 0,0 0,1 0,-1 1,0-1,1 0,-1 0,1 1,-1-1,1 1,0-1,-1 1,1 0,-1-1,1 1,0 0,-1 0,1 0,0 1,-1-1,1 0,-1 0,1 1,0-1,-1 1,1 0,-1-1,1 1,-1 0,0 0,1 0,-1 0,0 0,0 0,1 0,-1 0,0 1,0-1,0 0,-1 1,1-1,0 1,0-1,-1 1,1-1,-1 1,1-1,-1 1,0 0,1 1,23 140,-17-105,-2 0,-2 1,-1 0,-1 0,-5 24,5-62,-1 1,0-1,0 0,0 0,1 0,-1 1,-1-1,1 0,0 0,0 1,0-1,-1 0,1 0,0 0,-1 1,1-1,-1 0,1 0,-1 0,0 0,1 0,-1 0,0 0,0 0,0 0,0-1,0 1,0 0,0 0,0-1,0 1,0-1,0 1,0-1,-1 1,1-1,0 0,0 1,0-1,-1 0,1 0,0 0,0 0,-1 0,1 0,0-1,0 1,-1 0,1 0,0-1,0 1,0-1,0 1,0-1,0 0,0 1,0-1,0 0,0 0,0 0,0 0,-370-186,310 161,35 17</inkml:trace>
</inkml:ink>
</file>

<file path=ppt/ink/ink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49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2738,'-13'0,"33"0,-1 0,52 0,195-11,157-58,-67 35,-107 9,27-7,807 33,505-1,-1307-27,417 27,1211 0,-1739-28,197 28,-316 5,-33 1</inkml:trace>
  <inkml:trace contextRef="#ctx0" brushRef="#br0" timeOffset="17988.516">296 2767,'165'-315,"-59"157,-42 55,6 2,74-82,94-106,-74 109,140-93,-246 235,2 2,2 3,1 2,21-4,-50 19,1 1,1 2,0 1,0 2,1 2,0 1,1 2,12 1,-18 3,-1 2,1 1,0 1,-1 2,0 1,0 2,0 1,-1 1,-1 2,28 14,-10 2,-1 1,-1 2,-2 2,-2 2,-1 2,8 11,121 140,1 66,-12-26,-89-89,-40-71,-5-12,2 0,2-2,2-1,4 0,196 291,24 22,-142-214,114 106,-87-120,-121-122,1 0,0-2,1 0,1-1,0-1,11 4,30 18,-22-10,-22-11,0-2,1 0,1-2,0 0,0-1,0 0,13 1,24 3,-1 2,-1 3,0 2,22 12,100 0,-125-23,0-2,0-3,0-2,1-2,-30 1,-3-3,0 0,0-2,0 0,-1-1,0-1,0-1,0 0,-1-2,-1 0,9-7,-18 13,129-102,126-78,-84 45,54-89,-190 179,-1-2,-3-2,-3-1,3-9,128-173,-8-2,-159 239,0-1,0 0,0 1,0-1,0 0,1 1,-1-1,0 0,0 0,0 1,1-1,-1 0,0 1,1-1,-1 0,0 0,0 0,1 1,-1-1,0 0,1 0,-1 0,0 0,1 0,-1 0,1 1,-1-1,0 0,1 0,-1 0,0 0,1 0,-1 0,1-1,-1 1,0 0,1 0,-1 0,0 0,1 0,-1 0,0-1,1 1,-1 0,0 0,0 0,1-1,-1 1,0 0,0-1,1 1,-1 0,0 0,0-1,0 1,1 0,-1-1,0 1,0-1,0 1,0 0,0-1,0 1,0-1,2 14</inkml:trace>
  <inkml:trace contextRef="#ctx0" brushRef="#br0" timeOffset="29503.543">240 481,'-2'1,"1"0,-1 0,0 0,1 0,-1 0,1 1,-1-1,1 0,0 1,0 0,-1-1,1 1,0-1,1 1,-1 0,0 0,0 0,1 0,-1-1,1 1,-1 0,1 0,0 0,0 0,0 0,0 1,-2 7,-2 16,1-1,1 0,1 1,2-1,2 26,1 28,-4 7,12 156,-2-166,-4 1,-2-1,-6 50,1-30,-29 142,20-98,2-98,2 1,2-1,2 1,2-1,4 29,20 70,9 85,-21-102,-7-98,-1 0,-2 0,-1 1,-1-1,-1 0,-1 0,-2 7,-15 191,7-127,8-84,1 0,1 0,1 0,-1 1,2-1,0 1,1-1,0 0,1 1,0-1,7 31,-2 1,-2 0,-2 0,-2 1,-5 37,2 15,-9 32,2-90,3 0,1 0,3 0,1 0,1 1,3 4,-1 47,-2 349,0-429</inkml:trace>
  <inkml:trace contextRef="#ctx0" brushRef="#br0" timeOffset="42261.433">4162 311,'4'-27,"-23"37,-145 293,25-22,119-230,18-52</inkml:trace>
  <inkml:trace contextRef="#ctx0" brushRef="#br0" timeOffset="42580.753">3824 339,'171'190,"-104"-97,27 28,-80-110</inkml:trace>
  <inkml:trace contextRef="#ctx0" brushRef="#br0" timeOffset="43220.614">4304 903,'43'-91,"-41"87,1-2,0-1,0 1,0 0,1 1,0-1,0 0,0 1,1 0,0 0,0 0,0 1,0 0,3-2,-5 7,0 0,0 0,0 0,-1 1,1-1,0 1,-1-1,1 1,-1 0,1 0,-1 0,0 0,0 0,0 0,0 1,0-1,-1 1,1 0,-1-1,0 1,1 0,-1 0,0 0,-1 0,1 2,2 0,-3-3,1 0,0 0,0 0,-1 0,1 0,0 0,1 0,-1 0,0 0,0-1,1 1,-1 0,1-1,0 0,-1 1,1-1,0 0,0 0,0 0,0 0,0 0,0 0,0 0,0-1,0 1,0-1,0 1,0-1,0 0,1 0,-1 0,0 0,0 0,0-1,0 1,0-1,1 1,-1-1,0 0,0 0,0 0,-1 0,1 0,0 0,0 0,0-1,-1 1,2-2,119-129,-121 131,-1 0,1 0,0 0,0 0,0 0,0 1,0-1,1 0,-1 0,0 1,0-1,0 1,1-1,-1 1,0-1,1 1,-1 0,0 0,1 0,-1 0,0 0,1 0,-1 0,0 0,1 0,-1 0,0 1,0-1,1 1,-1-1,0 1,0-1,1 1,-1 0,0-1,0 1,0 0,0 0,0 0,0 0,0 0,-1 0,1 0,0 0,0 0,-1 1,1-1,-1 0,1 0,-1 1,0-1,1 0,-1 1,0-1,0 1,30 113,-21-99</inkml:trace>
  <inkml:trace contextRef="#ctx0" brushRef="#br0" timeOffset="43960.685">5292 282,'-9'-3,"0"0,0 0,0 0,-1 1,1 1,0-1,-1 2,1-1,-1 1,1 1,-1 0,1 0,-1 1,1 0,0 0,0 1,0 0,0 1,0 0,1 0,0 1,0 0,-7 6,-54 63,67-72,1 0,-1 0,1 0,0 0,0 0,0 0,0 0,0 0,0 1,1-1,-1 0,1 1,-1-1,1 0,0 1,0-1,0 0,0 1,0-1,1 0,-1 1,1-1,0 0,-1 1,1-1,0 0,0 0,0 0,1 0,-1 0,0 0,1 0,0 0,-1-1,1 1,0 0,0-1,0 0,0 1,1 0,131 23,-130-26,0 1,1 0,-1 0,0 0,0 1,1 0,-1-1,0 1,0 1,0-1,0 1,0-1,0 1,-1 1,1-1,0 0,-1 1,0-1,0 1,0 0,0 0,0 1,0-1,-1 0,1 1,-1 0,0-1,0 1,-1 0,1 0,-1 0,0 0,0 1,0-1,0 0,-1 0,0 0,0 1,0-1,0 0,-1 1,-4 4,0-1,-1 1,0-1,0 0,-1 0,0-1,-1 0,1 0,-1 0,-1-1,1-1,-9 5,-11 9,-88 43,122-79,12 2,1-2</inkml:trace>
  <inkml:trace contextRef="#ctx0" brushRef="#br0" timeOffset="44195.726">5546 536,'-10'29,"-3"14,6 0,3-7</inkml:trace>
  <inkml:trace contextRef="#ctx0" brushRef="#br0" timeOffset="44361.46">5546 85,'0'0</inkml:trace>
  <inkml:trace contextRef="#ctx0" brushRef="#br0" timeOffset="44710.839">5659 762,'110'-222,"-109"221,-1-1,0 0,0 1,1-1,-1 0,0 1,1-1,0 0,-1 1,1-1,0 1,0-1,0 1,0-1,0 1,0 0,0-1,0 1,1 0,-1 0,0 0,1 0,-1 0,1 0,-1 0,1 1,0-1,-1 1,1-1,0 1,-1-1,1 1,0 0,-1 0,1 0,0 0,0 0,-1 0,1 0,0 1,-1-1,1 0,0 1,-1 0,1-1,0 1,-1 0,1 0,26 64,-27-60,0 1,1-1,-1 0,1 1,0-1,0 0,1 0,0 0,0 0,0-1,0 1,0-1,1 1,0-1,0-1,0 1,1 0,-1-1,1 0,0 0,0 0,0-1,0 0,2 1,-2-2,0 0,0-1,0 0,0 0,0 0,-1 0,1-1,0 0,0 0,0 0,-1-1,1 1,-1-1,1 0,-1 0,0-1,1 1,-1-1,-1 0,1 0,0-1,-1 1,1-1,-1 1,0-2,67-108,-65 104,29-106,-32 91</inkml:trace>
  <inkml:trace contextRef="#ctx0" brushRef="#br0" timeOffset="45210.802">6561 85,'-24'38,"-8"33,2 8,10-4,9-6,7-9,8-10,8-9,3-7,-2-4,2-7,-2-3,2-5,-2 1,-2-4</inkml:trace>
  <inkml:trace contextRef="#ctx0" brushRef="#br0" timeOffset="45978.514">6703 593,'28'-9,"0"0,0-2,-1-1,0-1,-1-2,-1 0,21-17,-38 26,1-1,-1-1,0 1,0-1,-1-1,0 1,0-1,-1-1,0 1,-1-1,0 0,0 0,-1 0,-1-1,0 0,0 1,-1-1,0 0,-1 0,0-1,-1 1,-1-4,2 14,-1 0,0-1,0 1,0 0,0 0,0-1,0 1,0 0,0 0,0-1,0 1,-1 0,1 0,-1-1,1 1,-1 0,1 0,-1 0,0 0,1 0,-1 0,0 0,0 0,0 0,0 0,0 0,0 0,0 1,0-1,0 0,0 1,0-1,0 1,-1-1,1 1,0 0,0-1,-1 1,1 0,0 0,0 0,-1 0,1 0,0 0,0 0,-1 1,1-1,0 0,0 1,-1-1,1 0,0 1,0 0,0-1,0 1,0 0,0-1,0 1,0 0,0 0,-1 1,-8 9,1 0,0 1,0 1,1-1,1 1,0 1,1-1,0 1,1 0,0 0,1 1,1 0,1-1,0 1,0 11,1-21,1 0,-1 1,1-1,1 0,-1 1,1-1,-1 0,1 0,1 1,-1-1,1 0,0 0,0 0,0-1,1 1,0 0,0-1,0 0,0 0,1 0,0 0,0 0,0-1,0 1,0-1,1 0,-1 0,1-1,0 0,-1 1,1-2,1 1,-1 0,0-1,0 0,4 0,8-1,0-1,-1 0,1-2,0 0,-1 0,0-2,1 0,-2-1,1 0,-1-1,0-1,0-1,-1 0,0 0,-1-2,0 0,-1 0,0-1,0 0,-1-1,-1-1,5-9,-8 15,-1-1,1 0,-2-1,0 1,0-1,0-1,-1 1,-1 0,0-1,0 0,-1 1,-1-2,-1 11,0 1,0 0,0-1,0 1,0-1,0 1,0 0,0-1,0 1,0 0,-1-1,1 1,0 0,0-1,-1 1,1 0,0-1,0 1,-1 0,1-1,0 1,-1 0,1 0,0 0,-1-1,1 1,0 0,-1 0,1 0,0 0,-1 0,1-1,-1 1,1 0,0 0,-1 0,1 0,0 0,-1 0,1 1,-1-1,1 0,0 0,-1 0,1 0,-1 0,1 0,0 1,-1-1,1 0,0 0,-1 0,1 1,0-1,0 0,-1 1,1-1,0 0,0 1,-1-1,1 0,0 1,0-1,0 0,0 1,0-1,-1 0,1 1,0-1,-19 26,14-18,1 0,0 0,0 0,1 1,0 0,0-1,1 1,0 0,1 0,0 0,1 1,0 6,0-13,0 1,0 0,1-1,0 1,0 0,0-1,0 1,0-1,1 1,-1-1,1 0,0 0,0 0,0 0,1 0,-1 0,1 0,-1-1,1 1,0-1,0 0,0 0,0 0,1 0,-1 0,0-1,1 0,-1 1,1-1,0 0,-1-1,1 1,4 0,-1 0,1-1,-1 0,1 0,-1 0,1-1,-1-1,0 1,1-1,-1 0,0 0,0-1,0 0,-1-1,1 1,-1-1,0 0,0-1,0 0,0 0,-1 0,0 0,0-1,0 0,-1 0,0 0,1-3,12-19,-3-1,0 0,-2-1,-1-1,4-21,-14 50,7-39,-8 41,1-1,-1 0,0 1,0-1,0 0,0 1,0-1,0 0,0 1,0-1,0 0,0 1,0-1,0 0,0 1,0-1,-1 0,1 1,0-1,-1 1,1-1,0 1,-1-1,1 0,-1 1,1-1,0 1,-1 0,1-1,-1 1,0-1,1 1,-1 0,1-1,-1 1,0 0,1 0,-1-1,1 1,-1 0,0 0,1 0,-1 0,0 0,1 0,-1 0,0 0,1 0,-1 0,0 0,1 1,-1-1,0 0,1 0,-8 6,0-1,0 1,1 1,0-1,1 1,0 0,0 1,0-1,1 1,0 1,0-1,1 0,0 1,1 0,0 0,0 0,-1 7,2-7,0-1,0 0,1 1,0 0,0-1,1 1,0-1,1 1,0-1,0 1,1-1,0 1,0-1,1 0,0 0,1 0,-1 0,2-1,-1 1,1-1,0 0,0 0,6 5,10 6</inkml:trace>
  <inkml:trace contextRef="#ctx0" brushRef="#br0" timeOffset="46428.225">7804 481,'-65'49,"86"-71,73-77,-93 98,0 1,0-1,0 0,0 0,0 1,1-1,-1 1,0-1,0 1,1-1,-1 1,0 0,0 0,1 0,-1-1,0 1,1 0,-1 1,0-1,0 0,1 0,-1 0,0 1,0-1,1 1,-1-1,0 1,0-1,0 1,0 0,0 0,0-1,0 1,0 0,0 0,0 0,0 0,0 0,24 53,-7-12,-16-40,0 0,1 1,-1-1,0 0,1 0,0-1,-1 1,1-1,0 1,0-1,0 0,0 0,0 0,0 0,0 0,0-1,0 1,0-1,1 0,-1 0,0 0,0-1,0 1,0-1,0 0,1 1,-1-1,-1-1,1 1,0 0,0-1,0 1,-1-1,2-1,4-2,1-1,-1-1,0 0,0 0,-1 0,0-1,0 0,-1 0,0-1,-1 0,6-13,-4 2</inkml:trace>
  <inkml:trace contextRef="#ctx0" brushRef="#br0" timeOffset="46725.36">8311 1,'0'43,"-4"24,-3 10,1-3,1-10,1-10,2-10,1-8,0-5,6-7,2-4,-1-10,0-11,-2-6</inkml:trace>
  <inkml:trace contextRef="#ctx0" brushRef="#br0" timeOffset="46964.294">8142 339,'38'-5,"23"-1,5 0,-8-4,-9 0,-14 2</inkml:trace>
  <inkml:trace contextRef="#ctx0" brushRef="#br0" timeOffset="47164.378">8565 1,'20'43,"10"34,0 12,-4-2,-7-8,-7-13,-10-11,-5-12,-8-7,-5-6,-2-3,-1-1,-3-5,3-1,-1-4,4 0,4-3</inkml:trace>
</inkml:ink>
</file>

<file path=ppt/ink/ink6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1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183 150,'-5'-3,"0"0,-1 0,0 1,0 0,1 0,-1 0,0 1,-1 0,1 0,0 0,0 1,0 0,0 0,-1 1,1-1,0 1,0 1,0-1,0 1,1 0,-1 1,0-1,1 1,-1 0,1 0,0 1,0 0,0 0,-2 2,6-4,0-1,0 1,0-1,1 1,-1-1,0 1,1 0,-1 0,1-1,-1 1,1 0,0 0,0-1,0 1,0 0,0 0,0 0,0-1,1 1,-1 0,0 0,1-1,0 1,-1 0,1-1,0 1,0 0,0-1,0 1,0-1,0 0,1 1,-1-1,0 0,1 1,53 38,32 6,-87-46,1 1,0 0,-1-1,1 1,-1 0,1 0,-1-1,1 1,-1 0,1 0,-1 0,0 0,1 0,-1-1,0 1,0 0,0 0,0 0,0 0,0 0,0 0,0 0,0 0,0 0,0 0,-1-1,1 1,0 0,-1 0,1 0,0 0,-1-1,1 1,-1 0,1 0,-1-1,0 1,1 0,-1-1,0 1,0 0,1-1,-1 1,0-1,0 0,0 1,0-1,-45 23,41-21,4-2,-4 3,-1 0,1-1,-1 0,1 0,-1 0,0-1,0 0,0 0,0-1,0 1,0-1,1-1,-1 1,-4-2,3-2</inkml:trace>
  <inkml:trace contextRef="#ctx0" brushRef="#br0" timeOffset="602.82">579 93,'-9'-1,"-1"1,1 0,0 0,-1 1,1 0,0 1,0 0,0 0,0 1,0 0,0 1,1 0,0 0,-1 0,2 1,-4 3,10-7,1 0,-1 1,0 0,0-1,1 1,-1-1,1 1,-1 0,1-1,-1 1,1 0,0-1,0 1,0 0,0 0,0-1,1 1,-1 0,0-1,1 1,-1 0,1-1,0 1,-1 0,1-1,0 1,0-1,0 0,0 1,0-1,0 0,1 1,-1-1,0 0,1 0,-1 0,1 0,59 32,-58-33,0 0,-1 0,1 0,-1 0,1 0,0 1,-1-1,1 1,-1 0,1 0,-1 0,1 0,-1 0,1 0,-1 1,0-1,0 1,0-1,0 1,0 0,0 0,0 0,-1 0,1 0,-1 0,1 1,-1-1,0 0,0 1,0-1,0 1,0-1,-1 1,1 0,-1-1,0 1,1 0,-1-1,0 1,-1 0,1-1,0 1,-1-1,0 1,0 0,-7 6,-1 0,0-1,-1 0,0-1,0 0,-1 0,1-1,-1-1,-1 1,1-2,-1 0,0 0,0-1,-7 1,-22-3,41-1,1-1,-1 1,1 0,-1 0,1 0,-1 0,1 0,-1-1,1 1,-1 0,1 0,-1-1,1 1,-1 0,1-1,-1 1,0 0,1-1,-1 1,0-1,1 1,-1 0,0-1,0 1,1-1,-1 1,0-1,0 1,0-1,0 1,1-1,-1 1,0-1,0 0,0 1,0-1,0 1,0-1,-1 1,1-1,0 1,0-1,0 1,0-1,-1 1,1-1,0 1,0-1,-1 1,1 0,0-1,-1 1,1-1,-1 1,1 0,0-1,-1 1,1 0,-1-1,1 1,-1 0,1 0,-1 0,1-1,-1 1,1 0,-1 0,1 0,-1 0,0 0,16-10</inkml:trace>
  <inkml:trace contextRef="#ctx0" brushRef="#br0" timeOffset="1019.689">776 178,'40'180,"-39"-178,0 0,0 0,0 1,0-1,0 0,0 0,1 0,-1 0,1-1,-1 1,1 0,0 0,-1-1,1 1,0-1,0 0,0 0,0 1,1-1,-1 0,0-1,0 1,1 0,-1-1,0 1,1-1,-1 0,0 0,1 0,-1 0,0 0,1 0,-1-1,1 1,-1-1,0 1,0-1,1 0,-1 0,0 0,0 0,1-1,80-66,-67 49,0-1,-2 0,0 0,-2-2,0 0,-2 0,0-1,1-7,-8 5,-6 25</inkml:trace>
  <inkml:trace contextRef="#ctx0" brushRef="#br0" timeOffset="7783.505">1397 64,'-25'113,"-22"76,47-189,0 0,0 0,1 0,-1 0,0 0,0 0,1 0,-1 0,0 0,0 0,0 0,1 0,-1 1,0-1,0 0,0 0,1 0,-1 0,0 1,0-1,0 0,0 0,0 0,0 1,1-1,-1 0,0 0,0 0,0 1,0-1,0 0,0 1,14-23,12-34,-10 18,2 1,1 0,2 2,1 0,2 1,3-1,-25 33,-1 0,1 0,0 1,-1-1,1 1,0-1,0 1,0 0,0 0,0-1,0 1,1 1,-1-1,0 0,0 1,1-1,-1 1,0-1,1 1,-1 0,0 0,1 0,-1 1,0-1,1 0,-1 1,0 0,0-1,1 1,-1 0,0 0,0 0,0 0,0 1,0-1,0 0,0 1,-1 0,1-1,-1 1,1 0,-1 0,1 0,-1 0,0 0,0 0,0 0,0 0,0 0,-1 1,1-1,-1 0,1 1,-1 0,4 11,-2 1,0 0,0 0,-1 0,-1 0,-1 0,0 0,-1 0,-1 0,0 0,-3 9,-1 8,12-12,17-43,-13 12,22-23,-3 0,0-2,-2-1,6-16,-31 51,-1 0,1 0,-1 0,1 0,0 1,0-1,0 0,0 0,0 1,0-1,1 0,-1 1,0-1,1 1,-1 0,1-1,0 1,-1 0,1 0,0 0,0 0,-1 0,1 0,0 1,0-1,0 1,0-1,0 1,0 0,0 0,0 0,0 0,0 0,0 0,0 0,0 1,0-1,0 1,0-1,0 1,0 0,0 0,0 0,0 0,-1 0,1 0,-1 1,1-1,-1 0,1 1,-1-1,0 1,1 0,0 1,2 12,-1 0,0 1,-1-1,0 1,-2 0,0-1,0 1,-3 12,1 16,1 2,0-33</inkml:trace>
  <inkml:trace contextRef="#ctx0" brushRef="#br0" timeOffset="8636.367">2075 150,'7'6,"0"-1,0 1,1-1,0-1,0 1,1-2,-1 1,1-1,-1 0,1-1,0 0,0 0,0-1,1 0,-1 0,0-1,0-1,0 1,0-2,0 1,0-1,0 0,0-1,0 0,-1-1,1 0,-1 0,0 0,0-1,-1-1,0 1,1-1,-2 0,1-1,-1 1,0-1,0-1,-1 1,0-1,0-1,-3 7,-1 0,0 0,0 0,0 0,0 0,0 0,0-1,-1 1,1 0,-1 0,1-1,-1 1,0 0,0-1,0 1,0 0,-1-1,1 1,0 0,-1-1,0 1,1 0,-1 0,0 0,0-1,0 1,-1 0,1 0,0 1,-1-1,1 0,-1 0,0 1,0-1,1 1,-1-1,0 1,0 0,0 0,0 0,-1 0,1 0,0 0,0 1,-1-1,1 1,-1-1,-7-1,1 0,0 1,-1 0,1 1,-1 0,1 0,-1 1,1 0,-1 1,1 0,0 0,0 1,0 0,0 1,1 0,-1 0,1 1,0 0,0 1,1-1,-1 1,1 1,-1 1,0 1,1 0,0 0,0 1,1 0,0 0,1 0,0 1,1 0,0 0,1 0,0 0,0 0,1 1,1-1,0 1,1 0,0-1,1 1,0 0,0-1,2 1,1-7,1 0,0 0,1-1,-1 0,1 0,-1-1,1 0,0 0,1 0,-1 0,0-1,1 0,-1-1,1 1,0-1,0 0,-1-1,1 0,0 0,0 0,-1-1,1 0,0 0,5-3,14 3,60-1,-61 1</inkml:trace>
</inkml:ink>
</file>

<file path=ppt/ink/ink6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1,'-95'166,"-113"148,122-220,72-84</inkml:trace>
  <inkml:trace contextRef="#ctx0" brushRef="#br0" timeOffset="294.551">65 30,'14'24,"10"22,6 4,-3-3,-1-3,0-6,1-3,-1-4,-3-2,-2-6,-4-2,-5 1,0-5,-1 1,-3-3</inkml:trace>
  <inkml:trace contextRef="#ctx0" brushRef="#br0" timeOffset="1019.508">460 707,'5'-16,"0"0,1 1,1-1,1 1,0 1,1-1,0 2,1-1,10-10,-18 23,0-1,0 1,-1-1,1 1,0 0,0 0,1 0,-1 0,0 0,0 0,0 0,1 1,-1-1,0 1,1 0,-1-1,0 1,1 0,-1 1,0-1,1 0,-1 1,0-1,1 1,-1-1,0 1,0 0,0 0,0 0,0 1,0-1,0 0,0 1,0-1,0 1,-1 0,2 1,0-1,-1 0,0 0,1 0,0-1,-1 1,1-1,0 0,0 0,-1 0,1 0,0 0,0-1,0 1,0-1,0 0,0 0,0 0,0 0,0 0,0-1,0 1,0-1,0 0,0 0,0 0,0 0,-1 0,1-1,0 1,-1-1,0 0,1 0,-1 0,0 0,1-1,-2 1,1 0,-1 0,1 0,0 1,-1-1,1 0,0 1,0 0,0-1,0 1,0 0,0 0,0 0,1 0,-1 0,0 0,1 1,-1-1,0 1,1 0,-1 0,1-1,-1 2,0-1,1 0,-1 0,0 1,1-1,-1 1,0 0,1 0,-1 0,0 0,0 0,0 0,0 0,0 1,0-1,0 1,0-1,-1 1,1 0,-1 0,1 0,-1 0,0 0,0 0,1 0,-1 0,-1 1,2 0,2 50,-4-28</inkml:trace>
</inkml:ink>
</file>

<file path=ppt/ink/ink6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3,'-29'29,"-197"340,153-267,66-97,3-7</inkml:trace>
  <inkml:trace contextRef="#ctx0" brushRef="#br0" timeOffset="448.229">0 3,'4'-1,"-1"0,0 1,1 0,-1 0,0 0,1 0,-1 0,0 1,1-1,-1 1,0 0,0 0,0 0,0 1,1-1,-2 1,1-1,0 1,0 0,0 0,-1 0,0 1,1-1,-1 1,1 0,0-1,50 46,-2 2,-3 3,-1 1,9 19,-34-45,78 111,-94-131,-5-5</inkml:trace>
  <inkml:trace contextRef="#ctx0" brushRef="#br0" timeOffset="851.524">593 510,'5'34,"1"21,0 5,-1-2,-1-7,-7-11,-2-18,-1-12</inkml:trace>
  <inkml:trace contextRef="#ctx0" brushRef="#br0" timeOffset="1202.754">650 426,'28'0,"-4"-1,1 1,-1 1,1 1,-1 1,0 1,0 1,11 4,-34-9,1 0,-1 0,1 1,0-1,-1 0,1 1,-1-1,1 1,-1-1,1 1,-1-1,0 1,1 0,-1 0,0 0,1 0,-1 0,0 0,0 0,0 0,0 1,0-1,0 0,0 1,-1-1,1 0,0 1,-1-1,1 1,-1-1,0 1,1 0,-1-1,0 1,0-1,0 1,0-1,0 1,0 0,0-1,-1 1,1-1,-1 1,1-1,-1 1,1-1,-1 1,0-1,0 0,1 1,-1-1,0 0,-1 0,1 1,0-1,0 0,0 0,-1 0,1-1,0 1,-1 0,1 0,-1 0,-14 7,1-1,-2 0,1-1,-1-1,1 0,-1-1,-1-1,1-1,0 0,-1-2,-17 0,11-1</inkml:trace>
  <inkml:trace contextRef="#ctx0" brushRef="#br0" timeOffset="1682.296">1101 172,'14'0,"15"0,7 0,2 0,0 0,-3 0,-1-5,-3-1,-1 0,-1 1,-1 2,0 1,0 1,-5-5,-6 0</inkml:trace>
  <inkml:trace contextRef="#ctx0" brushRef="#br0" timeOffset="1947.023">1130 370,'43'-5,"33"-6,9-2,0-3,-11 2,-17 2</inkml:trace>
</inkml:ink>
</file>

<file path=ppt/ink/ink6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1,'-5'0,"-111"11,112-10,0 0,0 0,1 0,-1 1,0-1,1 1,-1 0,1 0,0 1,0-1,-1 1,2-1,-1 1,0 0,0 0,1 0,0 0,-1 1,1-1,1 1,-1-1,0 1,1 0,0 0,0-1,0 1,0 2,1 0,1-1,0 1,0-1,0 0,1 1,0-1,0 0,0 0,1 0,0 0,0 0,0-1,0 1,1-1,0 0,-1 0,2 0,-1 0,0-1,1 0,-1 0,1 0,0 0,0-1,2 1,24 18,-20-12,-1-3,-1 0,0 1,-1 0,1 0,-2 1,1 0,-1 0,0 1,0 0,-1 0,-1 0,1 1,-1 0,-1 0,0 1,-4-7,0 1,0-1,0 0,-1 0,1 0,-1 1,0-1,-1 0,1 0,-1 0,1 0,-1-1,-1 1,1 0,0-1,-1 0,1 1,-1-1,0 0,0 0,-1 0,1-1,0 1,-4 1,-95 41,90-42,1 0,-1-1,0 0,0-1,-1-1,1 1,0-2,0 0,0 0,-7-3,18 4,0 0,0 0,1 0,-1-1,0 1,0 0,1-1,-1 1,0 0,0-1,1 1,-1-1,0 1,1-1,-1 0,1 1,-1-1,1 1,-1-1,1 0,-1 0,1 1,0-1,-1 0,1 0,0 1,0-1,-1 0,1 0,0 0,0 1,0-1,0 0,0 0,0 0,0 0,0 1,1-1,-1 0,0 0,0 0,1 1,-1-1,0 0,1 0,0 0,7-9</inkml:trace>
</inkml:ink>
</file>

<file path=ppt/ink/ink6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0,'0'15,"0"18,-5 9,-1 2,0-1,1-4,2-4,-4-7,-1-4,1-6</inkml:trace>
</inkml:ink>
</file>

<file path=ppt/ink/ink6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6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1 308,'5'0,"1"0,0 0,-1-1,1 1,-1-1,1-1,-1 1,0-1,0 0,1 0,-1 0,0-1,-1 0,1 0,0 0,-1 0,0-1,0 1,0-1,0-1,0 1,-1 0,0-1,0 0,0 1,0-1,-1 0,0 0,0-1,0 1,99-152,-100 157,-1-1,0 1,0-1,1 1,-1 0,0-1,0 1,1-1,-1 1,1 0,-1-1,0 1,1 0,-1-1,1 1,-1 0,1 0,-1 0,1-1,-1 1,1 0,-1 0,1 0,-1 0,1 0,-1 0,1 0,-1 0,1 0,-1 0,1 0,-1 0,1 0,-1 0,1 1,-1-1,1 0,-1 0,1 1,-1-1,0 0,1 0,-1 1,1-1,-1 0,0 1,1-1,-1 1,0-1,1 1,-1-1,0 0,0 1,0-1,1 1,-1-1,0 1,0-1,0 1,0-1,0 1,0-1,0 1,0-1,0 1,0-1,0 1,0 0,0-1,2 51,-2-39,0-4,0 0,1 0,0 0,0-1,1 1,0 0,0-1,0 1,1-1,0 0,1 0,0 0,0 0,0-1,1 0,0 0,0 0,1 0,-1-1,1 0,0 0,1 0,-1-1,1 0,0 0,4 1,-6-5,-1 0,0-1,0 0,1 0,-1-1,0 1,0-1,0 0,0 0,-1 0,1 0,0 0,-1-1,1 0,-1 0,0 0,0 0,0 0,-1-1,1 1,-1-1,0 0,0 0,0 0,0 0,-1 0,1 0,-1 0,0 0,-1-1,11-17,48-149,-54 146</inkml:trace>
</inkml:ink>
</file>

<file path=ppt/ink/ink6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5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1,'-18'19,"0"1,1 0,1 2,1 0,1 0,1 1,1 1,1 0,1 1,-5 21,13-25,1 1,1 0,0 0,2-1,0 1,2 0,0-1,2 0,0 0,1 0,1-1,3 5,7 22,-8-13,-7-22,0-1,1 0,0 0,0 0,1-1,1 1,0-1,0 0,5 4,21 1,-19-16</inkml:trace>
  <inkml:trace contextRef="#ctx0" brushRef="#br0" timeOffset="847.653">276 593,'19'2,"-1"-1,0-1,1 0,-1-2,1 0,-1-1,0-1,0 0,-1-2,1 0,-1-1,0 0,-1-2,0 0,0 0,-1-2,0 0,-1 0,0-2,-1 0,0 0,-1-1,1-2,-12 15,5-8,0 0,0 0,-1 0,0-1,-1 1,0-1,0 0,-1 0,0-1,-1 1,0-1,0-9,-4 19,1-1,0 1,-1-1,1 1,-1 0,1 0,-1 0,0 0,1 0,-1 0,0 0,0 1,0-1,0 0,0 1,1 0,-1-1,0 1,0 0,0 0,0 0,0 0,0 1,0-1,0 0,0 1,0-1,0 1,1 0,-1 0,0 0,0 0,1 0,-1 0,0 0,1 0,0 1,-1-1,1 0,-1 1,-4 2,0-1,1 0,-1 1,1 0,0 0,0 1,0-1,1 1,-1 0,1 1,0-1,1 1,-1-1,1 1,1 0,-1 0,1 1,0-1,0 0,0 1,1-1,0 1,1 0,-1-1,1 1,0-1,1 1,0 0,0-1,0 1,1-1,0 1,0-1,1 0,-1 0,1 0,4 5,0-3,1 0,0 0,1-1,-1 0,1-1,1 0,-1 0,1-1,0 0,0 0,1-1,-1-1,1 0,0 0,0-1,0-1,0 0,0 0,0-1,1 0,-1-1,0 0,0-1,0 0,0-1,-1 0,1-1,-1 0,0-1,0 0,4-3,2 0,-1-2,-1 0,0 0,0-2,-1 0,-1 0,0-1,0 0,-1-1,-1 0,-1-1,0 0,0-1,-2 0,0 0,-1-1,2-9,-7 24,0-1,-1 1,1 0,-1-1,0 1,0-1,0 1,0-1,0 1,0 0,-1-1,1 1,-1 0,1-1,-1 1,0 0,0 0,0-1,0 1,-1 0,1 0,0 0,-1 0,0 1,1-1,-1 0,0 1,0-1,0 1,0-1,0 1,0 0,0 0,0 0,-1 0,1 0,0 1,-1-1,1 1,0-1,-1 1,1 0,-1 0,1 0,0 0,-1 1,1-1,-1 1,1-1,0 1,-1 0,1 0,0 0,0 0,0 0,0 0,0 0,0 1,0-1,0 1,-1 1,-2 1,0-1,1 1,-1 0,1 0,0 0,0 0,1 1,-1 0,1-1,0 1,0 1,1-1,-1 0,1 1,0-1,1 1,-1-1,1 1,0 0,1 0,-1 0,1-1,0 1,1 0,-1 0,1 0,0-1,1 1,-1 0,1-1,0 1,1-1,-1 0,1 0,0 0,1 0,-1 0,1-1,0 1,0-1,3 2,-1 0,1-1,1-1,-1 1,1-1,0-1,0 1,0-2,0 1,0-1,1 0,-1 0,1-1,-1 0,1-1,-1 0,1 0,0-1,-1 0,1-1,-1 1,0-2,1 1,-1-1,0-1,0 1,-1-1,4-2,7-5,-1 0,0-1,-1 0,0-2,-1 0,0 0,-1-2,-1 0,0 0,10-19,-19 28,-2 5,1 0,-1 0,0-1,0 1,0-1,0 1,0-1,0 0,-1 0,1 0,-1 0,0 0,0 0,0 0,-1 0,1 0,-1-1,1 1,-1 0,0 0,0-1,-1 1,1 0,-1 0,1-1,-1 1,0 0,0 0,-1 0,1 0,0 0,-1 0,-1-2,-1 5,0 1,1-1,-1 0,0 1,1 0,-1 0,1 0,0 0,-1 1,1-1,0 1,0 0,0 0,0 0,0 0,0 0,0 1,1-1,-1 1,1 0,0 0,0 0,0 0,-1 2,-4 4,2 0,-1 1,1-1,1 1,0 0,0 1,1-1,0 0,1 1,0 0,0-1,2 1,-1 0,1 0,1 0,0 0,0-1,1 1,0 0,1-1,1 1,-1-1,1 0,1 0,3 5,34 47,-31-46</inkml:trace>
  <inkml:trace contextRef="#ctx0" brushRef="#br0" timeOffset="7114.969">1631 509,'0'4,"0"8,5 5,1 5,-4-1,-4 0,-1 2,1 2,-1 1,-3 1,-2 1,2 0,1-9,6-9,3-9,1-6</inkml:trace>
  <inkml:trace contextRef="#ctx0" brushRef="#br0" timeOffset="7520.004">1660 536,'14'-4,"10"-3,5 1,-2 6,-1 3,0 1,1 0,-5-6,-1-2,-4-1</inkml:trace>
  <inkml:trace contextRef="#ctx0" brushRef="#br0" timeOffset="13565.958">1744 706,'-5'0,"3"0,-2 0,-2-5,-3-1,4 0,7 1,9 2,7 1,6 1,2 0,-2 1</inkml:trace>
  <inkml:trace contextRef="#ctx0" brushRef="#br0" timeOffset="14667.858">2308 113,'-17'56,"-46"143,40-124,-13 76,36-147,1 0,-1 0,1 0,0 0,0 0,0 0,0 0,1 0,0-1,-1 1,1-1,1 1,-1-1,0 0,1 1,0-1,-1-1,1 1,1 0,-1-1,0 1,0-1,1 0,0 0,-1 0,1-1,0 1,0-1,-1 0,1 0,0 0,0-1,0 0,1 1,-1-1,0 0,0-1,0 1,0-1,0 0,0 0,-1 0,1 0,2-2,3 1,0 0,0-1,0-1,0 0,-1 0,1 0,-1-1,0 0,0-1,-1 0,1 0,-1-1,0-1,7-9</inkml:trace>
  <inkml:trace contextRef="#ctx0" brushRef="#br0" timeOffset="15016.157">2054 339,'15'5,"13"2,8-1,2-1,0-2,-2 0,-3-2,-1-1,-3 0,-5 0</inkml:trace>
  <inkml:trace contextRef="#ctx0" brushRef="#br0" timeOffset="19106.673">2591 1,'27'54,"2"-4,-5-12,-2 1,-2 0,-2 1,2 12,-11-32,-2 1,-1 0,-1 1,0-1,-2 1,0 0,-2-1,0 1,-1 0,-2 0,-3 19,0-28,0 0,-1 0,0-1,-1 0,-1 0,0-1,0 0,-1 0,-1-1,0 0,0 0,-1-1,0-1,0 0,-1 0,0-1,-13 5,5-4</inkml:trace>
</inkml:ink>
</file>

<file path=ppt/ink/ink6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0 622,'324'0,"-99"-27,139 15,-29-7,-73 10,11-7,76 14,-211 3,135 26,456-26,-364-18,-234 7,1 5,34 7,-14 0,1331-2,-1144-28,-145 27,132-10,-127-4,1 9,16 9,-15-1,1299-2,-1172-29,450 29,775 0,-1089-29,100 0,346 29,-469-26,-211 25,201-10,-154-3,61 13,75-2,42-25,-111 18,-113-5,148 12,-204 4,111-31,303 31,-366-28,404 27,-41 0,-241-29,-189 21,-1-8,-1-6,41-17,167-27,-278 54,1 4,-1 4,1 4,2 3,43-1,800-2,-694-28,639 29,-632 24,46 7,-179-18,-91-10,0 0,1-2,0 0,-1-1,1-1,0-1,13-2,148-40,-159 38,-1 2</inkml:trace>
</inkml:ink>
</file>

<file path=ppt/ink/ink6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113,'-6'-9,"-1"2,0-1,0 1,-1 0,0 0,0 1,0 0,-1 1,0 0,0 0,0 1,-1 0,1 0,-1 1,0 1,0 0,0 0,-1 1,1 0,0 0,0 1,-1 1,1 0,0 0,0 1,-3 1,-23-2,-10 3,0 2,0 1,1 3,0 2,1 2,-23 10,63-23,0 0,0 1,1-1,-1 1,0-1,1 1,-1 1,1-1,-1 0,1 1,0 0,0-1,0 1,1 1,-1-1,1 0,0 0,-1 1,1 0,1-1,-1 1,1 0,-1 0,1 0,0 0,0 0,1 0,-1 0,1 0,0 0,0 0,0 0,1 0,0 0,-1 0,1 0,1 0,-1 0,0 0,1 0,3 6,1-1,-1 0,2 0,-1-1,1 0,0 0,1 0,0-1,0 0,1-1,0 0,0 0,0-1,1 0,-1 0,1-1,0 0,1-1,-1-1,1 1,-1-1,1-1,-1 0,1-1,10 0,13 1,1-2,0-1,-1-1,0-3,0 0,4-3,-54 8,-49 23,1 3,2 3,0 2,2 3,2 3,-50 39,30 14,76-86,1-1,-1 1,1 0,0 0,0 0,0 0,0 0,1 0,-1 0,1 0,-1 0,1 0,0 0,0 0,1 0,-1 0,1 0,-1 0,1 0,0 0,0 0,0 0,0 0,1-1,-1 1,1 0,0-1,0 1,0-1,0 0,0 0,0 1,1-1,-1-1,3 3,10 3,0-1,0 0,0-1,1-1,0 0,0-1,0 0,0-2,0 0,1-1,-1 0,0-2,0 1,0-2,0 0,0-2,0 1,6-4,109-60,-114 57</inkml:trace>
  <inkml:trace contextRef="#ctx0" brushRef="#br0" timeOffset="251.855">1384 452,'-34'33,"-20"26,-6 8,7-4,8-6,11-9,8-8,7-6,7-3,6-8</inkml:trace>
  <inkml:trace contextRef="#ctx0" brushRef="#br0" timeOffset="498.05">1074 395,'14'29,"5"14,4 5,-2-1,0-9,2-6,-4-3,0-7,2-3,2 1,-3 2,0-4,1-4,-2 0,-1-2,3-8,-3-5</inkml:trace>
  <inkml:trace contextRef="#ctx0" brushRef="#br0" timeOffset="1018.903">1892 508,'-27'8,"0"0,1 2,0 0,0 2,1 1,1 1,-16 13,29-19,1 2,0-1,0 2,1-1,0 1,1 0,0 1,1 0,0 0,1 1,-3 9,8-20,-1 1,1-1,0 1,1 0,-1-1,0 1,1 0,-1-1,1 1,0 0,0 0,0-1,0 1,1 0,-1 0,1-1,-1 1,1 0,0-1,0 1,0-1,1 1,-1-1,0 0,1 1,0-1,-1 0,1 0,0 0,0 0,0 0,0-1,1 1,-1 0,0-1,1 0,-1 0,1 0,-1 0,1 0,0 0,-1 0,1-1,0 1,0-1,-1 0,1 0,0 0,0 0,-1-1,1 1,0-1,-1 1,1-1,0 0,-1 0,2-1,13-7,0 0,-1-1,0 0,0-2,-1 0,-1 0,0-1,-1-1,0-1,5-8,26-26,46-43,-88 92,-1 0,1 1,-1-1,0 1,1-1,-1 1,0-1,1 1,-1 0,0 0,0 0,0-1,0 1,0 0,0 0,0 1,0-1,0 0,0 0,0 0,-1 1,1-1,-1 0,1 1,-1-1,1 0,-1 1,0-1,1 1,-1-1,0 1,0-1,0 1,0-1,0 0,-1 1,1-1,0 1,-1-1,0 1,2 6,-1 0,1 0,-1 0,1 0,1 0,0 0,0-1,0 1,1-1,0 1,0-1,1 0,0 0,0-1,1 1,0-1,0 0,0 0,1 0,0-1,0 0,0 0,1-1,0 1,0-2,5 4,14-1,-2-2</inkml:trace>
  <inkml:trace contextRef="#ctx0" brushRef="#br0" timeOffset="1563.943">2286 846,'31'-66,"-25"49,1 1,0-1,1 1,1 1,0-1,1 2,1-1,1 2,0-1,0 1,9-6,-19 17,0 1,0-1,0 1,0 0,0-1,0 1,1 0,-1 0,0 1,1-1,-1 0,0 1,1-1,-1 1,1 0,-1 0,1 0,-1 0,0 0,1 0,-1 1,1-1,-1 1,0 0,1-1,-1 1,0 0,0 1,1-1,-1 0,0 1,0-1,0 1,-1-1,1 1,0 0,-1 0,1 0,-1 0,1 0,-1 0,0 0,0 0,0 1,0-1,4 15,-5-15,0 0,0 0,0 1,1-1,-1 0,1 0,-1 0,1 0,-1 0,1 0,0 0,0 0,0 0,0 0,1 0,-1 0,0-1,1 1,-1-1,1 1,0-1,-1 1,1-1,0 0,0 0,0 0,0 0,0 0,0 0,0 0,0-1,0 1,0-1,0 0,1 1,-1-1,0 0,0 0,0-1,0 1,2 0,99-68,-93 59,1 0,0 0,1 1,0 1,0-1,0 2,1 0,0 1,1-1,-12 6,-1-1,0 0,1 1,-1 0,1-1,-1 1,1 0,-1-1,1 1,-1 0,1 0,-1 0,1 0,-1 1,0-1,1 0,-1 1,1-1,-1 1,1-1,-1 1,0-1,1 1,-1 0,0 0,0 0,0 0,1 0,-1 0,0 0,0 0,-1 0,1 1,0-1,0 0,0 0,-1 1,1-1,-1 1,1-1,-1 1,0-1,1 0,-1 1,0 1,-8 75,4-60,-1 65,10-64</inkml:trace>
  <inkml:trace contextRef="#ctx0" brushRef="#br0" timeOffset="2096.955">3162 536,'17'354,"-16"-346,1-1,1 0,-2 1,1-1,-1 1,0-1,-1 1,0-1,0 1,0 0,-1-1,0 1,-1-1,1 1,-2-1,1 0,-1 0,0 0,0 0,-1 0,0-1,0 1,-1-1,1 0,-1-1,-1 1,-1 0,5-5,-1 0,0-1,0 1,0-1,0 0,-1 0,1 0,0-1,0 1,1-1,-1 1,0-1,0 0,0 0,0 0,0-1,1 1,-1-1,1 1,-1-1,1 0,0 0,-1 0,1 0,0-1,0 1,1 0,-1-1,0 1,1-1,0 0,-1 0,1 1,0-1,0 0,1 0,-1 0,1 0,-1 0,1 0,0 0,0 0,0 0,0 0,1 0,-1 0,1 0,0 0,0 0,1-1,5-26,2 1,1 1,1-1,2 2,0 0,2 0,1 1,5-4,0-4,-12 16,1-1,1 1,0 1,1 0,1 1,1 0,0 1,1 0,0 2,1-1,1 2,0 0,1 1,0 1,1 1,0 0,0 2,2-1,-19 8,1-1,0 0,0 1,-1-1,1 1,0 0,0 0,0 0,-1 0,1 1,0-1,0 1,-1-1,1 1,0 0,-1 0,1 1,-1-1,1 0,-1 1,1-1,-1 1,0 0,0 0,0 0,0 0,0 0,-1 0,1 0,0 1,-1-1,0 1,1-1,-1 1,0 0,-1-1,1 1,0 0,-1-1,1 1,-1 0,0 0,0 0,0-1,0 1,-1 0,1 0,-1 0,0 1,-3 12,-1-1,-1 1,0-1,-1-1,-1 1,0-1,-1-1,0 0,-1 0,-1-1,0 0,0 0,-1-1,-1-1,0 0,0-1,-1 0,-2-1,8-2,0-1,0 0,-1 0,0-1,0-1,0 1,0-1,-1-1,1 0,-1 0,0-1,-2 0,-6-4</inkml:trace>
  <inkml:trace contextRef="#ctx0" brushRef="#br0" timeOffset="2412.01">3840 1,'-88'325,"23"-50,37-180,27-94,1-1,-1 1,1-1,0 1,-1 0,1-1,0 1,0-1,-1 1,1 0,0-1,0 1,0 0,0-1,0 1,0 0,0-1,0 1,0 0,0-1,0 1,0 0,1-1,-1 1,0 0,0-1,1 1,-1-1,0 1,1 0,-1-1,1 1,-1-1,1 1,-1-1,1 0,-1 1,1-1,-1 1,1-1,0 0,-1 1,1-1,8-2</inkml:trace>
  <inkml:trace contextRef="#ctx0" brushRef="#br0" timeOffset="2779.6">3840 621,'31'4,"0"-2,0-2,0 0,1-2,-1-2,-1-1,1-1,-1-1,0-2,15-7,-37 12,1 0,-1 0,0-1,0-1,0 1,-1-1,0-1,0 1,0-1,3-6,-8 11,0 0,-1 0,1-1,-1 1,0 0,1 0,-1-1,0 1,-1-1,1 1,0-1,-1 1,1-1,-1 0,0 1,0-1,0 1,0-1,-1 0,1 1,0-1,-1 1,0-1,0 1,0-1,0 1,0 0,0-1,0 1,-1 0,0 0,1 0,-1 0,0 0,0 0,0 0,0 1,0-1,0 1,-1-1,-3-2,0 1,-1 0,1 0,-1 0,1 1,-1 0,0 0,0 0,0 1,0 0,0 1,0 0,0 0,0 0,0 1,0 0,0 0,0 1,0 0,0 0,1 1,-7 2,-7 5,0 0,1 2,0 0,0 1,1 1,-9 9,16-14,1 0,-1 1,2 0,-1 0,1 1,1 0,0 1,1 0,0 0,1 0,0 1,1 0,0 1,1-1,0 1,1 5,3-14,0-1,1 1,0 0,0 0,0 0,1-1,-1 1,1 0,0-1,1 0,-1 1,1-1,-1 0,1 0,1-1,-1 1,0 0,1-1,0 0,0 0,0 0,0-1,0 1,1-1,3 2,120 31,-96-32,-1-2,0-1,1-1,-1-2,15-4,-11 1</inkml:trace>
  <inkml:trace contextRef="#ctx0" brushRef="#br0" timeOffset="4030.495">1 1073,'599'-29,"148"29,-333-27,10 15,154-23,8 23,-408 13,112 29,547-31,-837 1</inkml:trace>
  <inkml:trace contextRef="#ctx0" brushRef="#br0" timeOffset="5669.236">4798 452,'0'4,"0"3</inkml:trace>
  <inkml:trace contextRef="#ctx0" brushRef="#br0" timeOffset="5914.208">4771 790,'0'0</inkml:trace>
</inkml:ink>
</file>

<file path=ppt/ink/ink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43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1,'0'19,"0"0,-2 0,0 1,-1-1,0 0,-2-1,0 1,-1-1,-7 13,-126 251,116-175,23-103,0 0,0-1,1 1,-1 0,1-1,0 1,0-1,0 1,1-1,-1 0,1 1,-1-1,1 0,0 0,1 0,-1 0,0-1,1 1,-1 0,1-1,0 0,0 0,0 0,0 0,0 0,1 0,-1-1,2 1,16 2,0 0,1-2,-1 0,1-1,-1-2,1 0,-1-1,8-2,-26 4,0 0,-1 0,1 0,0 0,0 0,0-1,0 0,0 1,-1-1,1 0,0 0,-1 0,1-1,0 1,-1-1,0 1,1-1,-1 0,0 0,0 0,0 0,0 0,0-1,0 1,-1 0,1-1,-1 1,0-1,0 0,0 1,1-3,-4-9</inkml:trace>
  <inkml:trace contextRef="#ctx0" brushRef="#br0" timeOffset="261.884">1 339,'57'-10,"24"-7,4-2,-9 4,-13 3,-11 4,-15 4</inkml:trace>
</inkml:ink>
</file>

<file path=ppt/ink/ink6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4:14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0 537,'307'-11,"128"-46,-121 22,-46 7,-68 5,-152 16,0 1,1 3,-1 1,3 3,-50 5,-11 0</inkml:trace>
  <inkml:trace contextRef="#ctx0" brushRef="#br0" timeOffset="432.145">763 0,'-452'366,"315"-265,120-81,33-13,30-23,-22 6</inkml:trace>
  <inkml:trace contextRef="#ctx0" brushRef="#br0" timeOffset="732.486">1130 57,'-441'276,"291"-147,151-129,-1-1,1 1,-1 0,1 0,-1 0,0 0,1 0,-1 0,1 0,-1 0,1 0,-1 1,0-1,1 0,-1 0,1 0,-1 0,0 1,1-1,-1 0,1 0,-1 1,0-1,1 0,-1 0,0 1,0-1,1 1,-1-1,0 0,0 1,1-1,-1 0,0 1,0-1,0 1,0-1,0 1,0-1,0 0,1 1,-1-1,0 1,-1-1,1 1,0-1,0 0,0 1,0-1,0 1,0-1,0 0,-1 1,1-1,0 1,0-1,-1 0,1 1,0-1,0 0,-1 1,39-8,-15 1</inkml:trace>
  <inkml:trace contextRef="#ctx0" brushRef="#br0" timeOffset="948.749">1553 29,'-58'34,"-28"15,-5 0,9-4,18-4,15-10,11-5,8-3,3-4,7-1,2-4,3 1,10-2,6-4</inkml:trace>
  <inkml:trace contextRef="#ctx0" brushRef="#br0" timeOffset="1173.74">1920 86,'-38'23,"-28"19,-7 6,5 0,8-4,10-4,8-4,12-4,11-6</inkml:trace>
  <inkml:trace contextRef="#ctx0" brushRef="#br0" timeOffset="6267.452">565 480,'0'18,"-2"1,1 1,1 0,1-1,0 1,2-1,0 1,1-1,1 0,1 0,0 0,2-1,0 0,1-1,7 11,-11-21,0 0,0-1,1 1,0-1,1 0,-1 0,1-1,0 0,1 0,-1-1,1 0,0 0,0-1,0 0,0 0,1-1,-1 0,1-1,-1 0,1 0,-1 0,1-1,0-1,-1 1,1-1,0-1,2-1,187-73,-173 64,0-1,-1-1,0-2,-1 0,-1-1,-1-1,0-1,11-15,-26 29,-1-1,-1 1,1-1,-1 0,0 0,0 0,-1 0,1-1,-1 0,-1 0,0 1,1-1,-2-1,1 1,-1 0,-1 0,1-1,-1 1,0 0,-1 0,1-1,-2 1,1 0,-1 0,0 0,0 0,-1 0,0 1,0-1,-3-3,4 6,0 0,-1 1,0-1,1 0,-1 1,-1 0,1-1,0 1,-1 1,0-1,0 0,0 1,0 0,0 0,0 0,0 0,-1 1,1-1,-1 1,1 1,-1-1,1 0,-1 1,1 0,-1 0,0 0,1 1,-1 0,1 0,-1 0,1 0,-3 1,-17 10</inkml:trace>
  <inkml:trace contextRef="#ctx0" brushRef="#br0" timeOffset="8437.442">876 763,'0'566,"-1"-562,1-1,0 1,0 0,0-1,0 1,1-1,-1 1,1 0,0-1,0 0,1 1,-1-1,1 1,-1-1,1 0,0 0,0 0,0 0,1 0,-1-1,1 1,-1-1,3 2,-4-3,0-1,0 1,0 0,0 0,0-1,0 1,-1 0,1 0,0 0,0 0,-1 0,1 0,-1 0,1 1,-1-1,0 0,1 0,-1 0,0 0,0 1,1-1,-1 0,0 0,0 0,0 1,-1-1,1 0,0 0,0 0,-1 1,1-1,-1 0,1 0,-1 0,1 0,-1 0,0 0,1 0,-1 0,0 0,0 0,0 0,1-1,-2 1,-48 37,44-34,-137 54,57-29,83-28,2-1,0 0,0 0,0 0,0-1,0 1,0 0,0 0,0 0,1 1,-1-1,0 0,0 0,0 0,0 1,0-1,0 0,0 1,1-1,-1 1,0-1,0 1,1-1,-1 1,0 0,1-1,-1 1,0 0,1-1,-1 1,1 0,0 0,-1 0,1 0,-1-1,1 1,0 0,0 0,-1 0,1 0,0 0,0 0,0 0,0 0,0-1,0 1,0 0,1 0,-1 0,0 0,0 0,1 0,-1 0,1-1,-1 1,1 0,-1 0,1 0,-1-1,1 2,93 18,-53-16,214 19,-199-6,-55-16,0-1,0 1,-1 0,1-1,0 1,0 0,-1-1,1 1,0 0,-1 0,1 0,-1 0,1-1,-1 1,1 0,-1 0,0 0,0 0,1 0,-1 0,0 0,0 0,0 0,0 0,0 0,0 0,0 0,0 0,-1 0,1 0,0 0,0 0,-1 0,1 0,-1 0,1 0,-1 0,1 0,-1 0,0-1,1 1,-1 0,0 0,0-1,1 1,-1-1,0 1,0 0,0-1,0 0,0 1,0-1,-38 28,-2-1,-1-3,-1-1,0-2,-16 3,-1 2,59-26,-1 0,0 1,0-1,0 0,1 1,-1-1,0 1,0 0,1-1,-1 1,0 0,1 0,-1 0,1 0,0 0,-1 1,1-1,0 0,-1 1,1-1,0 1,0-1,0 1,0-1,1 1,-1 0,0-1,1 1,-1 0,1 0,0-1,-1 1,1 0,0 0,0 0,0-1,0 1,0 0,1 0,-1 0,1-1,-1 1,1 0,-1 0,2 1,6 3,0 0,0 0,1-1,0 0,0-1,0 0,0 0,1-1,0 0,-1-1,5 1,41 13,-39-10,-7-3,1 0,-1 0,1 1,-1 0,-1 1,1 0,-1 1,1 0,-2 0,1 0,6 8,-13-10,-1-1,1 1,-1 0,0 0,0-1,-1 1,1 0,-1 0,1-1,-1 1,0 0,-1-1,1 1,0-1,-1 0,0 1,0-1,0 0,0 0,-1 0,1 0,-1 0,0-1,1 1,-1-1,0 0,-1 0,1 0,0 0,-1 0,1-1,-1 1,1-1,-1 0,-1 0,-7 7,-196 90,208-98,-1 0,0 1,0-1,1 0,-1 1,0-1,1 1,-1-1,0 1,1-1,-1 1,1 0,-1-1,1 1,-1-1,1 1,-1 0,1 0,0-1,-1 1,1 0,0 0,0-1,-1 1,1 0,0 0,0 0,0-1,0 1,0 0,0 0,0 0,1 0,-1-1,0 1,0 0,0 0,1-1,-1 1,1 0,-1 0,0-1,1 1,-1-1,1 1,-1 0,1-1,0 1,-1-1,1 1,0-1,-1 1,1-1,0 0,-1 1,1-1,0 0,1 1,48 17,-34-15,-11-3,0 0,0 0,0 1,0-1,0 1,0 0,-1 1,1-1,0 1,-1 0,1 0,-1 0,1 0,-1 1,0 0,0 0,0 0,0 1,-1-1,1 1,-1 0,0-1,0 2,-1-1,1 0,-1 1,0-1,0 1,0-1,0 1,0 4,-3-4,0-1,0 1,-1 0,1-1,-1 1,0 0,0-1,-1 0,1 0,-1 0,0 0,0 0,-1 0,1-1,-1 1,1-1,-1 0,0 0,0-1,0 1,-1-1,1 0,-1 0,1 0,-2 0,-8 5,12-6,1 0,-1 0,0 1,1-1,-1 0,1 1,-1-1,1 1,0-1,-1 1,1 0,0-1,0 1,0 0,0 0,1 0,-1-1,0 1,1 0,0 0,-1 0,1 0,0 0,0 0,0 1,0-1,0 0,0 0,1 0,-1 0,1 0,-1-1,1 1,0 0,0 0,0 0,0 0,0-1,0 1,0 0,1-1,-1 1,1-1,-1 0,1 1,0 0,5 7,-2 0,1 1,-1-1,-1 2,1-1,-2 0,1 1,-2-1,1 1,-2 0,1 7,-20 136,7 14,9-66,-2-78,-2-6</inkml:trace>
  <inkml:trace contextRef="#ctx0" brushRef="#br0" timeOffset="20288.265">367 3275,'-13'0,"34"0,-3 0,297-1,-146-26,170 26,-336 1,-1-1,0 1,0-1,1 1,-1 0,0 0,0 0,1 0,-1 0,0 0,0 0,0 1,0-1,1 1,-1 0,0-1,0 1,0 0,0 0,0 0,0 1,-1-1,1 0,0 1,-1-1,1 1,-1-1,1 1,-1 0,0 0,1 0,-1 0,0 0,0 0,-1 0,2 1,-14 160,-18 65,31 224,-1-439,-1 0,0 0,-1 0,-1 0,0 0,0 0,-1-1,-1 1,-5 9,7-19,0-1,0 1,0-1,0 0,0 0,-1 0,1 0,-1-1,1 1,-1-1,1 0,-1 0,0 0,0-1,0 1,1-1,-1 0,0 0,0 0,0 0,0-1,1 0,-1 0,0 0,1 0,-1 0,0-1,-2-1,-27-5,-193-27,-198 36,421-1,0 1,0-1,0 0,-1 0,1 0,0 0,0 0,0-1,0 0,0 1,0-1,0 0,0-1,0 1,0 0,0-1,0 0,1 1,-1-1,1 0,-1 0,1-1,0 1,0 0,0-1,0 1,0-1,1 0,-1 0,1 1,0-1,0 0,0 0,0 0,0 0,0-1,1 1,0 0,0 0,-1 0,2 0,-1-3,28-114,-24-132,-32 26,45 74,-9 104,-5 26</inkml:trace>
  <inkml:trace contextRef="#ctx0" brushRef="#br0" timeOffset="31313.515">537 3952,'-2'-19,"2"1,1-1,0 0,1 0,1 1,1-1,0 1,2 0,0 0,1 0,1 1,0 0,1 1,1 0,1 0,0 1,6-5,-16 17,1 0,0 0,0 1,0-1,0 1,1 0,-1-1,1 1,-1 0,1 0,0 0,-1 1,1-1,0 1,0 0,0-1,1 1,-1 1,0-1,0 0,1 1,-1-1,0 1,0 0,1 0,-1 1,0-1,1 1,-1-1,0 1,0 0,0 0,0 0,0 1,0-1,0 1,0 0,0 0,-1 0,1 0,-1 0,0 0,1 1,-1-1,0 1,1 1,4 9,0-1,-1 1,-1 0,0 0,0 0,-1 1,-1 0,-1-1,0 1,0 0,-2 0,1 0,-2 1,0-1,-1 0,0 0,-1-1,0 1,-1-1,-4 9,1-44,10 5,1-1,1 1,0 0,1 1,1-1,1 1,0 1,1-1,1 1,0 1,1 0,9-9,60-36,-78 58,0 0,-1 0,1 0,0 1,0-1,0 1,0 0,0-1,0 1,0 0,0 0,0 0,0 1,0-1,0 0,0 1,0-1,0 1,0 0,0-1,0 1,-1 0,1 0,0 0,-1 0,1 1,0-1,-1 0,0 1,1-1,-1 1,0 0,0-1,1 1,-1 0,-1-1,1 1,0 0,0 0,-1 0,1 0,-1 0,1 0,-1 0,0 0,0 1,12 160,-7-148,-2 1,0 0,0-1,-2 1,0 0,0 0,-2 0,0 0,-1 0,0 0,-3 7,-2-5</inkml:trace>
  <inkml:trace contextRef="#ctx0" brushRef="#br0" timeOffset="56000.276">2287 424,'-48'-22,"65"28,0-1,0-1,1 0,-1-1,1-1,0-1,0 0,0-2,11-1,1 2,225-2,-225-5,-38 6,-7 4</inkml:trace>
  <inkml:trace contextRef="#ctx0" brushRef="#br0" timeOffset="57624.886">1750 3105,'23'8,"0"-1,0-1,1-2,-1 0,1-1,0-2,0 0,0-2,18-2,17 1,70-9,-95 4,-1 2,1 1,0 2,-1 1,22 2,-53 0,11-1</inkml:trace>
  <inkml:trace contextRef="#ctx0" brushRef="#br0" timeOffset="59253.398">2371 199,'-3'55,"3"-53,3 34,-2-1,-1 1,-2-1,-1 1,-4 12,0-3,1 1,3 0,1 0,4 16,-4 78,-11-49,3 66,34 188,-25-75,-27-49,28 144,-28-167,29-109,-12 104,-9-24,-4-53,-7 79,32-8,-1-175</inkml:trace>
  <inkml:trace contextRef="#ctx0" brushRef="#br0" timeOffset="59573.604">2428 2766,'-39'53,"-17"22,-3 8,2-10,7-13,12-11,7-10,4-7,3-3,4-3,2-5,3-6</inkml:trace>
  <inkml:trace contextRef="#ctx0" brushRef="#br0" timeOffset="60538.602">2569 142,'-15'14,"-13"15,-3 7,-1 2,0 4,2 0,0-2,0-4,6 2,2 0,0-3,4-2,0-1,3-3,-1 0,3-1,3-5</inkml:trace>
  <inkml:trace contextRef="#ctx0" brushRef="#br0" timeOffset="67635.633">2371 3923,'54'28,"232"108,-284-135,-1 1,1-1,-1 1,1-1,0 0,0 0,0 1,-1-1,1 0,0-1,0 1,0 0,1-1,-1 1,0-1,0 1,0-1,0 0,0 0,1 0,-1 0,0-1,0 1,0 0,0-1,0 0,0 1,0-1,0 0,0 0,0 0,0 0,0 0,0-1,-1 1,1-1,-1 1,1-1,-1 1,1-1,-1 0,0 0,0 0,0 1,0-1,0 0,0 0,0-2,1-13,0-1,-1 1,0 0,-2-1,0 1,-1 0,0 0,-4-11,-1 9</inkml:trace>
  <inkml:trace contextRef="#ctx0" brushRef="#br0" timeOffset="68686.886">2654 3472,'-1'23,"0"-17,0 0,0 0,0 0,1 0,0 0,0 0,1 0,0 0,0 0,0 0,0-1,1 1,0 0,0 0,1-1,0 0,0 1,0-1,0 0,1 0,0-1,0 1,1 0,-2-4,0 0,0-1,-1 1,1-1,0 0,0 0,-1 0,1 0,0 0,0-1,0 1,-1-1,1 0,0 0,-1 0,1 0,-1 0,1 0,-1-1,1 1,-1-1,0 0,0 0,2-1,29-16,-30 19,0 1,0 0,0 0,0 0,0 0,0 1,-1-1,1 1,0-1,-1 1,1 0,-1 0,1 0,-1 1,0-1,0 1,0-1,0 1,-1-1,1 1,-1 0,1 0,-1 0,0 0,10 13,-10-14,0 1,0-1,1 0,-1 0,1 0,-1-1,1 1,0 0,-1 0,1-1,0 1,0-1,0 0,1 0,-1 1,0-1,0-1,1 1,-1 0,0 0,1-1,-1 0,0 1,1-1,-1 0,1 0,-1 0,1-1,-1 1,1 0,-1-1,0 0,1 1,-1-1,0 0,0 0,0 0,1-1,-1 1,0 0,-1-1,1 0,0 1,0-1,-1 0,1 0,0 0,1-8,-1 1,0 0,-1-1,0 0,0 1,-1-1,0 0,-1 0,0 1,0-1,-1 1,0-1,-1 1,0 0,-1 0,0 0,0 0,-1 1,-5-8,-6-10</inkml:trace>
  <inkml:trace contextRef="#ctx0" brushRef="#br0" timeOffset="69244.294">2738 3162,'40'51,"47"2,-85-52,0 0,0-1,1 1,-1-1,0 1,0-1,0 0,0 0,1 0,-1 0,0 0,0 0,0 0,1-1,-1 1,0-1,0 0,0 0,0 0,0 0,0 0,0 0,0 0,-1 0,1-1,0 1,-1-1,1 1,-1-1,1 0,-1 0,0 1,0-1,0 0,0 0,0 0,0 0,0 0,-1-1,1 1,-1 0,0 0,1-2,-1-10,0 0,-1 0,0 0,-1 1,-1-1,0 0,-1 1,0 0,-1 0,0 0,-1 0,-1 1,0 0,-1 0,0 1,0 0,-2 1,1 0,-1 0,0 1,-1 0,-8-5,17 12,0 0,0 0,-1 0,1 0,0 1,-1-1,1 1,-1-1,1 1,-1 0,0 0,1 0,-1 1,0-1,0 1,0-1,1 1,-1 0,0 0,0 0,0 0,0 1,1-1,-1 1,0 0,0-1,1 1,-1 1,0-1,1 0,-1 1,1-1,0 1,-1-1,1 1,0 0,0 0,0 0,0 1,1-1,-1 0,1 1,-1-1,1 1,-1 0,0 4,1-1,-1 1,1-1,0 1,0 0,1-1,0 1,0 0,1-1,0 1,0 0,0-1,1 1,2 3,3 10</inkml:trace>
  <inkml:trace contextRef="#ctx0" brushRef="#br0" timeOffset="69741.311">2851 3105,'5'-5,"6"-1,6-5,6 0,-3-4,2 2,-4-3,-9 2,-7 4</inkml:trace>
  <inkml:trace contextRef="#ctx0" brushRef="#br0" timeOffset="70274.617">2795 2738,'0'-5,"0"-6,0-6,0-5,0-4,0-2,0-1,0 0,-5 4,-2 2,1 0,1 4</inkml:trace>
  <inkml:trace contextRef="#ctx0" brushRef="#br0" timeOffset="73859.395">2964 2766,'0'-5,"0"-6,0-6,0-5,0-4,0-2,0-1,0 0,0 0,0-1,0 6</inkml:trace>
  <inkml:trace contextRef="#ctx0" brushRef="#br0" timeOffset="75324.7">2569 2174,'-1'0,"1"-1,-1 1,1-1,0 1,-1 0,1-1,0 1,-1-1,1 1,0-1,0 1,0-1,-1 0,1 1,0-1,0 1,0-1,0 1,0-1,0 1,0-1,0 0,0 1,0-1,1 1,-1-1,0 1,0-1,0 1,1-1,-1 1,0-1,0 1,1-1,-1 1,1-1,-1 1,0 0,1-1,-1 1,1 0,-1-1,1 1,-1 0,1-1,-1 1,1 0,-1 0,1 0,-1 0,1-1,-1 1,1 0,0 0,-1 0,1 0,-1 0,1 0,-1 1,1-1,-1 0,1 0,0 0,40-1,101 23,-9 17,-131-39,1-1,-1 1,1-1,-1 0,0 0,0 0,1 0,-1 0,0-1,0 1,0-1,0 1,-1-1,1 0,0 0,-1 1,1-1,-1 0,1-1,-1 1,0 0,0 0,0 0,0-1,-1 1,1 0,-1-1,1 1,-1-1,0 1,0-1,0 1,0-1,0 1,0 0,-1-1,1 1,-1-1,0 1,0 0,-1-3,2-3,0-21,-1 4</inkml:trace>
  <inkml:trace contextRef="#ctx0" brushRef="#br0" timeOffset="75791.333">2851 1751,'2'3,"-1"0,1 1,0-1,0 0,0 0,0 0,1 0,-1-1,1 1,0 0,0-1,0 0,0 0,0 0,0 0,0 0,1-1,-1 1,1-1,-1 0,1 0,-1 0,1-1,0 1,0-1,-1 0,2 0,-3 0,1 0,-1 0,0 0,1 0,-1 0,0-1,0 1,1-1,-1 0,0 0,0 1,0-2,0 1,0 0,0 0,0 0,0-1,0 1,-1-1,1 0,0 1,-1-1,1 0,-1 0,0 0,0 0,0 0,0 0,0 0,0-1,0 1,-1 0,1 0,-1-1,0 1,0 0,0-1,0 0,1-4,-1 0,0 0,-1 0,0 0,0 0,0 0,-1 0,0 0,0 0,-1 0,0 1,-1-2,-1 0,1 1,-1-1,-1 1,0 0,0 1,0 0,-1 0,1 0,-1 0,-1 1,1 0,-1 1,0 0,0 0,6 4,0-1,1 1,-1 0,0 0,1 0,-1 0,0 0,0 0,1 0,-1 0,0 1,1-1,-1 1,0-1,1 1,-1 0,1 0,-1 0,1-1,-1 1,1 1,0-1,-1 0,1 0,0 0,0 1,0-1,0 1,0-1,0 1,0-1,0 1,1-1,-1 1,1 0,-1-1,1 1,0 0,-1-1,1 1,0 0,0 0,0 0,5 77,2-54</inkml:trace>
  <inkml:trace contextRef="#ctx0" brushRef="#br0" timeOffset="76460.606">2822 1440,'0'-5,"0"-6,0-6,0-6,0-2,0-3,0-1,0 0,0-1,-4 6,-3 6</inkml:trace>
  <inkml:trace contextRef="#ctx0" brushRef="#br0" timeOffset="76741.635">2625 1271,'34'4,"20"3,6 3,-2 2,-7-3,-11 3,-8-1,-10-7,-8-9,-7-4</inkml:trace>
  <inkml:trace contextRef="#ctx0" brushRef="#br0" timeOffset="77439.67">2654 847,'-3'1,"0"1,1-1,-1 1,0-1,1 1,-1 0,1 0,0 0,0 0,-1 0,1 1,1-1,-1 1,0-1,1 1,-1 0,1 0,0-1,0 1,0 0,0 0,0 0,1 0,0 0,-1 0,1 1,0-1,0 0,1 0,-1 0,1 0,-1 0,1 0,0 0,0 0,0 0,1-1,-1 1,1 0,-1-1,0 0,-1 0,1-1,0 1,1-1,-1 1,0-1,0 0,1 1,-1-1,0 0,1 0,0 0,-1 0,1 0,-1 0,1 0,0 0,0-1,-1 1,1-1,0 1,0-1,0 0,0 0,0 0,0 0,-1 0,1 0,0 0,0-1,0 1,0-1,-1 1,1-1,0 0,0 1,-1-1,1 0,-1 0,1 0,0-1,64-58,-59 52,100-83,-104 89,1 0,-1 0,1 1,0-1,-1 1,1-1,0 1,0 0,0 1,0-1,0 1,0-1,0 1,0 1,0-1,0 0,0 1,0 0,0 0,0 0,0 0,0 1,0 0,-1 0,1 0,-1 0,1 0,-1 0,0 1,0 0,0 0,0 0,0 0,3 4,-1 0,1 0,-1 0,0 1,-1 0,1 0,-2 0,1 1,-1-1,0 1,-1-1,0 1,-1 0,0 0,0 0,0 0,-1 0,-1 0,0 0,0 0,0 0,-1 0,-1 0,0-1,0 1,0-1,-1 0,-2 4,4-10,1 0,0 0,-1-1,1 1,-1-1,0 1,1-1,-1 1,0-1,0 0,0 0,0 0,0 0,0 0,0 0,0-1,0 1,-1-1,1 1,0-1,0 0,0 0,-1 0,1 0,0 0,0 0,-1-1,1 1,0-1,0 0,0 1,0-1,0 0,0 0,0-1,0 1,0 0,0 0,1-1,-1 1,1-1,-1 0,1 1,-1-2,-53-87,26-48,27 113</inkml:trace>
</inkml:ink>
</file>

<file path=ppt/ink/ink6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6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6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6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2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6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6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6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6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6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289 282,'-19'33,"-12"26,0 8,1-3,4-8,4-8,4-8,0-10,4-6,0-2,-4-5,2 0,-1-4,2-3</inkml:trace>
  <inkml:trace contextRef="#ctx0" brushRef="#br0" timeOffset="260.855">35 311,'24'33,"13"21,4 6,1-2,-3-7,-7-6,-5-12,-11-11,-9-9</inkml:trace>
  <inkml:trace contextRef="#ctx0" brushRef="#br0" timeOffset="585.148">147 0,'0'5,"5"1,1 0</inkml:trace>
  <inkml:trace contextRef="#ctx0" brushRef="#br0" timeOffset="831.814">317 0,'5'0,"6"0,1 0</inkml:trace>
  <inkml:trace contextRef="#ctx0" brushRef="#br0" timeOffset="1115.88">514 338,'24'0,"18"0,6 0,0 0,-4 0,-8 0</inkml:trace>
  <inkml:trace contextRef="#ctx0" brushRef="#br0" timeOffset="1366.546">712 84,'-5'39,"-1"26,0 8,1-5,6-3,3-8,1-10,0-7,-2-6,0-4,-2-2,0-1,-1-1,0-4</inkml:trace>
</inkml:ink>
</file>

<file path=ppt/ink/ink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1,'-25'5,"-11"1,-6 0,0-1,2-1,4-2,2 4,3 1,1-1,2-2,0-1,1-1,-1 4,0 1,5-1</inkml:trace>
</inkml:ink>
</file>

<file path=ppt/ink/ink6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6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6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5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6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6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6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6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6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1,'-90'136,"56"-76,0-2,5-8,-2 0,-2-2,-3-2,-16 16,9-15,29-29,-1-1,-1 0,0-2,-2 0,1 0,-2-2,0 0,-2-1,-2-2</inkml:trace>
</inkml:ink>
</file>

<file path=ppt/ink/ink6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0,'28'34,"1"-2,1-1,1-1,2-1,1-2,2-2,0-1,1-2,5 1,-20-13,0 2,-1 1,-1 0,0 2,-1 0,-1 1,0 1,-1 1,12 17,-17-15,-3-1</inkml:trace>
</inkml:ink>
</file>

<file path=ppt/ink/ink6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0,'6'39,"4"40,3-1,4-1,14 37,-14-54,-2 0,-3 1,-3 0,-2 8,-2 83,-5-128</inkml:trace>
</inkml:ink>
</file>

<file path=ppt/ink/ink6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65 357,'-29'427,"29"-418,1 9,0-1,-2 1,0 0,-1-1,-1 1,0-1,-2 0,0 0,-3 6,-2-5</inkml:trace>
  <inkml:trace contextRef="#ctx0" brushRef="#br0" timeOffset="3086.014">65 385,'0'0</inkml:trace>
  <inkml:trace contextRef="#ctx0" brushRef="#br0" timeOffset="3587.167">65 385,'-2'0,"0"0,0 0,0 0,-1 0,1 0,0 0,0-1,0 1,0-1,0 1,0-1,0 0,0 0,0 0,0 0,0 0,0 0,1-1,-1 1,0-1,1 1,-1-1,1 1,-1-1,1 0,0 0,0 0,0 1,0-1,0 0,0 0,1 0,-1-1,1 1,-1 0,1 0,0 0,0 0,0 0,0-1,0 1,0 0,1 0,-1 0,1 0,-1 0,1 0,0 0,0 0,0 0,0 0,0 0,0 0,1 0,-1 1,0-1,1 1,0-1,0 0,9-11,2 0,0 1,0 1,1 0,1 0,0 1,15-7,-21 12,2-1,0 0,0 1,1 1,-1 0,1 0,0 1,0 1,0 0,1 1,-1 0,0 1,1 0,-1 1,0 0,0 1,0 0,0 1,8 3,-17-5,0 1,0 0,0 1,-1-1,1 0,0 1,-1-1,1 1,-1 0,0 0,0 0,0 0,-1 0,1 1,-1-1,1 0,-1 1,0-1,0 1,-1-1,1 1,-1-1,0 1,0 0,0-1,0 1,0 0,-24 97,19-89,0 0,0 0,-1-1,-1 0,0 0,0 0,-1-1,0 0,-1 0,0-1,-1 0,0-1,0 0,-1 0,0-1,0-1,-1 0,1-1,-1 0,-1 0,1-1,-1-1,1 0,-1-1,0 0,-1-1,9-1,-1-1,1 0,0 0,-1-1,1 1,0-1,0 0,0-1,0 1,0-1,0 0,1 0,-1 0,1-1,0 0,0 1,0-2,1 1,-1 0,1-1,0 1,0-1,-5-14</inkml:trace>
  <inkml:trace contextRef="#ctx0" brushRef="#br0" timeOffset="4838.397">771 582,'-16'3,"1"1,-1 0,1 2,0-1,0 2,0 0,1 1,0 0,0 1,1 1,1 0,-1 1,2 0,-1 1,2 0,0 0,0 1,1 1,0 0,2 0,-1 1,2-1,0 1,0 1,4-13,1-1,-1 0,0 1,0-1,1 1,0 0,-1-1,1 1,0 0,0 0,1 0,-1 0,0-1,1 1,0 0,0 0,0 0,0 0,0 0,1 0,-1 0,1 0,0 0,-1 0,1 0,1 0,-1-1,0 1,1-1,-1 1,1-1,0 1,0-1,0 0,0 0,0 0,1 0,-1 0,0 0,1-1,0 1,-1-1,1 0,0 1,0-1,2 0,8-2,-1-1,1-1,-1 0,1 0,-1-1,0-1,0 0,-1-1,0 0,0-1,0 0,-1 0,0-1,0-1,-1 1,4-6,22-16,85-86,-120 115,0 0,1 0,-1 0,0 0,1 0,-1 0,1 0,-1 0,1 0,0 0,-1 0,1 1,0-1,0 0,-1 0,1 1,0-1,0 0,0 1,0-1,0 1,0-1,0 1,0 0,0-1,0 1,0 0,0 0,1 0,-1 0,0 0,0 0,0 0,0 0,0 0,0 0,0 0,0 1,0-1,0 0,0 1,0-1,0 1,0-1,0 1,0 0,0-1,0 1,0 0,-1 0,1 0,0-1,-1 1,1 0,0 1,18 63,-19-59,0 0,1-1,0 1,0 0,1 0,-1-1,1 1,0-1,1 0,-1 1,1-1,0 0,0 0,1-1,0 1,-1-1,1 0,1 0,-1 0,1 0,-1-1,1 0,0 0,0 0,1 0,-1-1,5 2,-2-3,-1 0,1-1,-1 0,1 0,-1 0,1-1,0 0,-1-1,0 0,1 0,-1 0,0-1,0 0,0-1,-1 1,1-1,-1 0,0-1,0 0,0 0,102-117,-91 97,-6 12,0 0,-1-1,-1 0,0-1,-1 0,-1 0,-1 0,0-1,0 0,-2-1,0 1,-1-1,0 0,-2-2,-1 17,-1-1,1 1,-1-1,0 1,0-1,0 1,0-1,0 1,-1 0,1 0,-1-1,1 1,-1 0,0 0,0 1,0-1,0 0,0 1,0-1,-1 1,1 0,0-1,-1 1,1 0,-1 1,1-1,-1 0,0 1,1-1,-1 1,0 0,1 0,-1 0,1 0,-1 0,0 1,1-1,-1 1,1 0,-1 0,1 0,-1 0,1 0,-1 0,1 1,0-1,0 1,0-1,0 1,0 0,0 0,0 0,-1 2,-5 2,0 1,0 0,1 0,-1 0,2 1,-1 0,1 1,0 0,1 0,-4 8,7-13,1-1,0 1,0-1,0 1,0 0,1 0,-1-1,1 1,0 0,0 0,0 0,1-1,-1 1,1 0,0 0,0-1,0 1,1 0,-1-1,1 0,0 1,0-1,0 0,0 0,1 0,-1 0,1 0,0-1,0 1,0-1,0 0,4 3,1-1,0 0,0-1,1 0,-1 0,1-1,-1 0,1 0,0-1,0 0,-1-1,1 0,0 0,7-2,-10 0,-1 1,1 0,0 0,-1 1,1 0,0 0,0 0,-1 0,1 1,0 0,-1 0,1 1,-1-1,1 1,-1 0,0 1,0-1,0 1,0 0,0 1,-1-1,1 1,-1 0,0 0,0 0,-1 0,1 1,-1-1,0 1,0 0,0 0,1 4,-9 73,-4-22,10-59,0 0,-1 0,1 0,0-1,0 1,0 0,0 0,0-1,0 1,0 0,0-1,0 1,0-1,0 1,0-1,0 1,0-1,0 0,0 0,1 0,-1 1,0-1,0 0,0-1,0 1,1 0,-1 0,0 0,0-1,0 1,0 0,0-1,0 1,0-1,1 1,-2-1,1 0,0 0,0 1,0-1,0 0,0 0,-1 0,1 0,0 0,-1 0,1 0,0 0,-1 0,0 1,21-19,-1-1,-1-1,-1 0,-1-2,-1 0,0 0,5-16,6-4,109-211,-111 199,-3 0,-2-1,-3-1,3-22,-19 77,0-1,0 1,-1 0,1 0,0 0,-1 0,1-1,-1 1,0 0,0 0,0-1,0 1,0 0,0-1,-1 1,1 0,-1 0,1 0,-1-1,0 1,0 0,0 0,0 0,0 0,0 0,-1 1,1-1,-1 0,1 0,-3 0,1 4,0 0,-1 0,1 1,0-1,0 1,1 0,-1 0,1 0,-1 0,1 1,0-1,0 1,1-1,-1 1,1 0,-1-1,1 4,-3 1,-15 50,2 2,3 0,2 1,3 1,3-1,3 1,2 0,6 43,-4-85,1-1,0 1,2 0,0-1,2 0,0 0,6 11,-56-70,8-1,19 21</inkml:trace>
  <inkml:trace contextRef="#ctx0" brushRef="#br0" timeOffset="5083.276">1618 413,'24'-5,"13"-1,9 0,2 6,-2 3,-5 1,1-1,-2 0,-3 0,-3-2,-3 0,-2-1,-5 0</inkml:trace>
  <inkml:trace contextRef="#ctx0" brushRef="#br0" timeOffset="6716.137">2154 667,'-10'29,"-3"14,1 5,7-7,9-9,5-11</inkml:trace>
  <inkml:trace contextRef="#ctx0" brushRef="#br0" timeOffset="6965.5">2239 328,'0'0</inkml:trace>
  <inkml:trace contextRef="#ctx0" brushRef="#br0" timeOffset="7450.334">2549 554,'-3'-2,"-1"1,0-1,-1 1,1 0,0 0,0 0,-1 0,1 1,0 0,0 0,-1 0,1 0,0 1,-1 0,1-1,0 2,0-1,0 0,0 1,0 0,0 0,0 0,1 0,-1 1,1-1,-1 1,1 0,0 0,0 0,0 0,1 1,-1-1,0 3,-69 130,70-131,-1-1,1 1,0-1,1 1,-1 0,1-1,0 1,0 0,1 0,-1 0,1 0,0 0,0 0,1 0,-1-1,1 1,0 0,1 0,-1 0,1-1,0 1,0-1,0 1,1-1,0 0,-1 0,1 0,1 0,-1-1,1 1,-1-1,1 0,0 0,3 2,5 1,0 0,0-1,1 0,0-1,0 0,0-1,0 0,0-1,1-1,-1 0,1-1,-1-1,1 0,-1 0,1-1,-1-1,0 0,0-1,0-1,-1 0,1 0,6-6,6-5</inkml:trace>
  <inkml:trace contextRef="#ctx0" brushRef="#br0" timeOffset="8234.92">2831 525,'-3'20,"0"-1,1 1,2 0,0 0,0-1,2 1,1 0,0-1,2 0,0 0,1 0,5 11,-9-26,0-1,0 0,0 0,1 0,-1 0,1 0,-1 0,1 0,0-1,0 0,1 1,-1-1,0 0,1 0,-1-1,1 1,-1-1,1 0,0 0,0 0,0 0,-1-1,1 0,0 1,0-1,0-1,0 1,0 0,-1-1,1 0,0 0,0 0,-1 0,1-1,0 0,-1 1,0-1,1 0,-1-1,0 1,2-2,9-6,1 0,-2-1,1-1,-2 0,1-1,-2 0,0 0,0-2,-1 1,-1-1,-1-1,3-4,3 3,-23 55,4-14,3-20,1-1,1 1,-1 0,0 0,1-1,0 1,0 0,0 0,0 0,1-1,-1 1,1 0,0 0,0-1,0 1,1 0,-1-1,1 0,0 1,0-1,0 0,1 0,-1 0,1 0,-1 0,1-1,0 1,0-1,0 0,0 0,0 0,1 0,-1 0,1-1,-1 1,1-1,0 0,-1 0,1-1,0 1,1-1,10-3,-1 0,0-2,0 0,0 0,0-2,-1 1,0-2,0 0,-1 0,0-1,-1-1,0 0,0 0,5-8,40-44,-2-3,-3-2,-4-2,-1-4,-37 57,0-1,-1 0,-1 0,-1-1,-1 0,0 0,-1 0,-1 0,0-1,-2 0,0 1,-2-15,2 29,-1 0,0-1,0 1,-1 0,1 0,-1 0,0 0,0 0,0 0,-1 0,1 0,-1 1,0-1,0 1,0-1,-1 1,1-1,-1 1,0 0,1 0,-2 1,1-1,0 0,0 1,-1 0,1 0,-1 0,0 0,0 1,1-1,-1 1,0 0,0 0,0 0,-1 1,1-1,0 1,0 0,0 0,0 1,0-1,0 1,-1 0,-11 9,0 2,1-1,1 2,0 0,1 0,0 2,1-1,0 2,1-1,1 2,1-1,0 1,1 1,1-1,-2 9,0-7,0 0,1 1,1 0,1 0,1 1,1-1,0 1,2 0,0 0,1 1,2-1,0 0,1 0,1 0,1 0,1 0,0-1,2 0,0 0,2 0,2 2,-6-10,1-2,1 1,-1-1,2 0,-1 0,1-1,1 0,0 0,0-1,0 0,1-1,0 0,1-1,0 0,0 0,0-1,0-1,1 0,0 0,0-1,0-1,0 0,0 0,1-1,-1-1,3 0,29-18,-25 6</inkml:trace>
  <inkml:trace contextRef="#ctx0" brushRef="#br0" timeOffset="8917.742">4129 498,'-24'3,"-137"31,152-32,2 1,-1 1,0-1,1 1,-1 0,1 1,0 0,1 0,-1 1,1-1,0 1,1 1,-1-1,1 1,0 0,1 0,-4 8,6-10,1-1,0 1,0 0,1 0,-1 0,1 0,0 0,1 0,-1 0,1-1,0 1,0 0,0 0,1-1,-1 1,1 0,0-1,1 0,-1 1,1-1,0 0,0 0,0-1,0 1,1-1,-1 1,1-1,0 0,0 0,0-1,1 1,-1-1,0 0,1 0,0-1,-1 1,1-1,0 0,0 0,0-1,0 1,0-1,-1 0,1 0,0-1,0 1,0-1,1-1,20-5,0-1,-1-2,0 0,-1-2,-1-1,1 0,-2-2,0-1,-1 0,-1-2,0 0,-1-1,-1-1,-1-1,7-12,-9 16,-22 29,-6 10,13-21,-8 10,2 0,-1 1,2 0,0 0,0 0,1 0,0 1,1 0,1-1,0 1,1 0,0 4,1-15,1 0,0 1,0-1,0 1,0-1,1 0,-1 0,1 0,-1 0,1 0,0 0,0 0,0 0,0-1,0 1,0-1,0 1,0-1,1 0,-1 0,0 0,1 0,-1 0,1-1,-1 1,1-1,-1 1,1-1,-1 0,1 0,2 0,81-12,-62 1,0 0,0-2,-1 0,-1-2,0 0,18-18,9-5,-36 29,0 0,0-1,-1 0,0-1,-1-1,0 1,-1-2,-1 0,0 0,0 0,-1-1,-1 0,-1-1,0 0,0 0,-2 0,0-1,0 1,-1-9,-2 23,-1-1,0 1,0 0,1-1,-1 1,0 0,0 0,-1-1,1 1,0 0,0-1,0 1,-1 0,1 0,-1 0,1-1,-1 1,0 0,1 0,-1 0,0 0,0 0,1 0,-1 0,0 0,0 0,0 0,0 1,0-1,-1 0,1 1,0-1,0 1,0-1,0 1,-1-1,1 1,0 0,-1 0,1 0,0 0,0 0,-1 0,1 0,0 0,-1 0,-49 36,45-25,2 1,-1 0,2 0,-1 0,2 0,0 0,0 1,1-1,0 1,1-1,1 1,0-1,1 1,0-1,1 0,0 0,1 0,0 0,1 0,0-1,1 0,7 10,0 10,-1 1,-1 0,-2 0,-1 1,-1 0,1 27,-9-54,2-1,-1 0,1 1,0-1,0 0,0 0,1 0,-1 0,1 0,1 0,-1 0,1-1,0 1,0-1,0 1,0-1,1 0,-1-1,1 1,0 0,1-1,-1 0,2 1,13 1</inkml:trace>
</inkml:ink>
</file>

<file path=ppt/ink/ink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3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0,'-94'128,"-55"73,6-17,93-112,42-57</inkml:trace>
  <inkml:trace contextRef="#ctx0" brushRef="#br0" timeOffset="380.508">77 57,'18'39,"100"151,8-6,-115-166</inkml:trace>
  <inkml:trace contextRef="#ctx0" brushRef="#br0" timeOffset="1032.987">473 621,'78'-208,"-78"208,0-2,1 0,-1 0,0-1,1 1,-1 0,1 0,-1 0,1 0,0 0,0 0,0 0,0 1,0-1,1 0,-1 0,0 1,1-1,0 1,-1-1,1 1,0 0,-1 0,1 0,0 0,0 0,0 0,0 0,0 0,0 1,0-1,0 1,0 0,1-1,-1 1,0 0,0 0,0 0,0 1,0-1,0 0,1 1,-1 0,0-1,0 1,0 0,0 0,0 1,8 9,-9-8,0 0,1 0,-1 0,1 0,0-1,0 1,0 0,0-1,1 1,-1-1,1 0,-1 0,1 0,0 0,0 0,0-1,0 1,0-1,0 0,0 0,1 0,-1 0,0 0,1-1,-1 1,0-1,1 0,-1 0,0 0,1-1,-1 1,0-1,1 0,-1 0,0 0,0 0,0-1,0 1,1-1,66-62,-69 102,-2-25,-1 1,2-1,0 1,0 0,1-1,1 1,0-1,1 0,1 0,0 0,1 3,5 3</inkml:trace>
</inkml:ink>
</file>

<file path=ppt/ink/ink6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0 411,'16'-3,"0"-1,0 0,-1-1,0-1,0 0,0-1,-1-1,0 0,0-1,-1-1,0 0,-1 0,0-1,-1-1,0 0,-1-1,4-6,23-20,152-161,-187 198,1 1,-1-1,0 1,1-1,0 1,-1 0,1 0,-1 0,1 0,0 1,0-1,0 1,-1-1,1 1,0 0,0 0,0 0,0 1,-1-1,1 1,0-1,0 1,-1 0,1 0,-1 0,1 1,-1-1,1 1,-1-1,1 1,67 66,-55-50,-10-14,0 0,0 0,0 0,-1 1,0-1,0 1,0 0,-1 1,0-1,1 0,-2 1,1 0,-1-1,0 1,0 0,0 0,-1 0,0 1,-1-1,1 0,-1 0,0 1,0-1,-1 0,0 0,0 0,-1 0,1 0,-3 4,-3 1,-1 0,0-1,-1 0,0-1,-1 0,0 0,0-1,-1-1,0 1,0-2,-1 1,1-2,-1 0,-1 0,1-1,-1 0,0-1,-8 1,-66-7,85 2,-1 1,1-1,0 0,0 1,-1-1,1 0,0 0,0-1,0 1,0 0,0-1,0 1,1-1,-1 0,0 1,1-1,-1 0,1 0,0 0,0 0,0 0,0 0,0-1,0 1,0 0,1-1,-1 1,1 0,-1-1,1 1,0 0,0-1,0 1,0-1,4-13</inkml:trace>
</inkml:ink>
</file>

<file path=ppt/ink/ink6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119 571,'-14'16,"0"1,2 0,0 1,1 0,1 1,0 0,2 0,0 1,1 0,-2 17,8-34,0 0,0 0,1 1,0-1,0 1,0-1,0 0,0 1,1-1,-1 0,1 1,0-1,0 0,0 0,1 0,-1 0,1 0,-1 0,1 0,0 0,0 0,1-1,-1 1,0-1,1 0,-1 0,1 0,0 0,0 0,0 0,0-1,0 1,0-1,0 0,0 0,1 0,-1 0,0-1,1 1,-1-1,0 0,1 0,2-1,4 2,-1-1,1 0,-1-1,1 0,-1 0,1-1,-1 0,0-1,0 0,0 0,0-1,0-1,-1 1,0-1,0 0,0-1,-1 0,1 0,-1-1,-1 0,1 0,-1-1,-1 1,1-1,-1 0,-1-1,0 1,0-1,0-1,-1 4,0 0,0-1,0 1,-1-1,0 0,0 0,-1 0,0 0,0 0,-1 0,0 0,0 0,-1 0,1 0,-1 0,-1 1,0-1,0 0,0 0,0 1,-1-1,0 1,-1 0,0 0,1 0,-2 1,1-1,-1 1,0 0,0 0,0 0,-1 1,-1-1,3 2,1 1,-1 0,0 1,1-1,-1 0,0 1,0 0,-1 0,1 0,0 1,0-1,0 1,0 0,-1 0,1 1,0-1,0 1,0 0,0 0,0 0,0 0,0 1,3-1,0-1,1 1,-1-1,1 1,-1 0,1-1,0 1,-1 0,1-1,0 1,-1 0,1 0,0 0,0-1,0 1,-1 0,1 0,0-1,0 1,0 0,0 0,1 0,-1-1,0 1,0 0,0 0,1 0,-1-1,0 1,1 0,-1-1,0 1,1 0,-1-1,1 1,-1 0,1-1,0 1,-1-1,1 1,0-1,-1 1,1-1,0 0,-1 1,1-1,0 0,0 1,-1-1,1 0,0 0,0 0,0 0,43 15,-18-12,1 0,0-2,0-1,-1-1,1-1,18-4,-37 4,-1 0,1 0,0-1,-1 0,1 0,-1 0,0-1,0-1,-1 1,1-1,-1 0,0 0,0-1,-1 0,1 0,-1 0,3-7,83-131,-81 118,-2-1,-1 0,-1 0,-2 0,0-1,-2 0,-1 1,-1-1,-2-6,2 32,1 0,-1 0,1 0,-1 0,0 0,0 0,0 0,0 0,0 0,-1 0,1 0,-1 0,1 0,-1 0,0 0,1 1,-1-1,0 0,0 0,0 1,-1-1,1 0,0 1,-1-1,1 1,-1 0,1-1,-1 1,1 0,-1 0,0 0,0 0,0 0,0 1,1-1,-1 0,0 1,0-1,0 1,0 0,0 0,0 0,0 0,0 0,0 0,0 0,0 1,0-1,0 1,0 0,0-1,0 1,0 0,0 0,1 0,-1 0,0 0,1 1,-1-1,-9 16,1 1,1 0,1 0,0 1,1 0,1 0,1 1,1-1,0 1,2 0,0 1,1-1,1 0,1 0,1 0,3 14,-2 49,27 251,-30-328,-1-4,1 1,0-1,-1 1,1-1,0 1,0-1,0 1,0-1,1 1,-1-1,1 1,0-1,-1 0,1 1,0-1,0 0,1 0,-1 1,0-1,1 0,-1 0,1 0,0-1,-1 1,1 0,1 0,8-1</inkml:trace>
  <inkml:trace contextRef="#ctx0" brushRef="#br0" timeOffset="935.031">853 431,'-6'14,"1"2,1-1,1 1,0-1,1 1,0 0,2 0,0 0,0 0,2 0,0 0,0-1,2 1,0-1,1 1,5 10,-9-23,1 0,0 0,1-1,-1 1,0-1,1 1,-1-1,1 0,0 0,0 0,0 0,0 0,0 0,0-1,0 0,0 0,1 0,-1 0,1 0,-1 0,0-1,1 0,-1 0,1 0,-1 0,1 0,-1-1,1 1,-1-1,2-1,3 0,0-1,1 0,-1 0,-1-1,1 0,-1-1,1 0,-1 0,0 0,-1-1,5-4,-1-2,0 0,-1-1,-1 1,0-2,0 1,-1-1,-1 0,-1-1,0 1,1-8,-6 22,-1 0,1 1,-1-1,1 0,-1 0,1 0,-1 0,1 1,-1-1,1 0,-1 0,1 0,-1 0,0 0,1 0,-1-1,1 1,-1 0,1 0,-1 0,1 0,-1-1,1 1,-1 0,1 0,-1-1,1 1,-1 0,1-1,0 1,-1-1,1 1,-1 0,1-1,0 1,0-1,-1 1,1-1,0 1,0-1,-1 1,1-1,0 0,0 1,0-1,0 1,0-1,0 1,0-1,0 1,0-1,0 0,0 1,0-1,1 1,-1-1,0 1,0-1,0 1,1-1,-1 0,-3 7,-1-1,1 0,0 1,1-1,-1 1,1 0,1 0,-1 0,1 0,0 0,0 0,0 1,1-1,0 0,0 0,1 0,0 1,0-1,0 0,1 0,0 0,0 0,0-1,1 1,0-1,0 1,0-1,1 0,0 0,0 0,0-1,0 1,1-1,0 0,0 0,0-1,0 1,0-1,1 0,0-1,-1 0,1 1,2-1,1 0,1 0,-1-1,0 0,1 0,-1-1,0 0,1-1,-1 0,0-1,0 1,1-2,-1 1,-1-2,1 1,0-1,-1 0,0-1,0 0,0 0,4-4,12-11,-1 0,-2-2,0 0,-1-1,12-19,-13 21,-1-2,0 0,-2 0,0-2,-2 0,0 0,-2-2,-1 1,-2-2,0 1,-2-1,0 0,-3-1,0 1,-1-1,-2-12,-1 40,0-1,0 0,0 0,0 0,0 1,0-1,0 0,-1 0,1 1,0-1,-1 0,0 1,1-1,-1 0,0 1,0-1,0 1,0-1,0 1,0 0,-1-1,1 1,0 0,-1 0,1 0,-1 0,1 0,-1 0,1 0,-1 0,0 1,1-1,-1 1,0-1,1 1,-1 0,0-1,0 1,0 0,1 0,-1 0,0 1,0-1,1 0,-1 1,0-1,0 1,1-1,-1 1,0 0,1 0,-1 0,1 0,-1 0,1 0,0 0,-1 0,1 1,0-1,0 0,0 1,0-1,0 1,0 0,-1 6,0 1,1-1,1 1,-1-1,1 1,1-1,-1 0,1 1,1-1,0 0,0 1,3 6,2 12,26 170,-34 85,21-147,-19-135,-1 1,0-1,0 1,0-1,0 0,0 1,0-1,0 1,0-1,0 1,0-1,0 0,0 1,0-1,-1 1,1-1,0 0,0 1,0-1,-1 0,1 1,0-1,0 0,-1 1,1-1,0 0,-1 1,1-1,0 0,-1 0,1 1,0-1,-1 0,1 0,-1 0,1 0,0 1,-1-1,1 0,-1 0,1 0,0 0,-1 0,1 0,-1 0,1 0,-1 0,1 0,0 0,-1-1,1 1,-1 0,1 0,0 0,-1 0,1-1,0 1,-1 0,1 0,0-1,-1 1,1 0,0-1,-1 1,1 0,0-1,0 1,0 0,-1-1,-8-7</inkml:trace>
  <inkml:trace contextRef="#ctx0" brushRef="#br0" timeOffset="1184.889">1333 403,'33'-5,"21"-2,7 1,-4 1,-5-3,-8-1,-6 2,-5 2,-3 2,-2 1,-5 1</inkml:trace>
  <inkml:trace contextRef="#ctx0" brushRef="#br0" timeOffset="1435.456">1953 544,'0'28,"0"11</inkml:trace>
  <inkml:trace contextRef="#ctx0" brushRef="#br0" timeOffset="1683.261">2038 261,'0'0</inkml:trace>
  <inkml:trace contextRef="#ctx0" brushRef="#br0" timeOffset="1871.951">2264 544,'1'4,"0"1,0 0,0-1,1 1,0-1,0 0,0 1,1-1,-1 0,1 0,0-1,0 1,1-1,-1 1,1-1,-1 0,1 0,0 0,0-1,0 1,0-1,1 0,-1-1,1 1,-1-1,1 1,0-1,-1-1,1 1,0-1,0 1,0-2,-1 1,1 0,0-1,-1 0,1 0,0 0,-1-1,1 1,-1-1,1 0,-1-1,0 1,0-1,0 1,0-1,2-3,-1 0,0 0,-1 0,1 0,-1-1,-1 0,1 1,-1-1,0-1,-1 1,0 0,0-1,0 1,-1-1,0 1,-1-1,1 0,-2 1,1-1,-1 0,0 1,-1-1,1 1,-1 0,-1-1,0 1,0 0,0 0,-2-2,1 7,0 0,0 0,0 0,0 1,0 0,0 0,0 0,0 0,0 1,0-1,-1 1,1 0,0 0,0 1,-1-1,1 1,0 0,0 0,0 1,0-1,0 1,0 0,1 0,-1 0,0 0,1 0,0 1,-1 0,1 0,0 0,-1 2,-10 10</inkml:trace>
  <inkml:trace contextRef="#ctx0" brushRef="#br0" timeOffset="2270.058">2658 628,'187'-221,"-186"220,-1 0,1 0,0 0,0 0,0 0,0 0,0 0,0 0,0 0,0 1,1-1,-1 1,0-1,0 1,0-1,1 1,-1-1,0 1,1 0,-1 0,0 0,1 0,-1 0,0 0,1 0,-1 0,0 0,0 1,1-1,-1 1,0-1,0 1,1-1,-1 1,0 0,0-1,0 1,0 0,0 0,0 0,0 0,0 0,0 0,-1 0,1 0,0 0,0 0,-1 0,1 1,-1-1,1 0,-1 0,0 1,1-1,-1 0,0 1,5 7,0 0,0 0,1-1,1 0,-1-1,1 1,0-1,1-1,0 1,0-1,0 0,1-1,0 0,0-1,0 1,0-2,1 1,0-2,-1 1,1-1,0 0,0-1,1 0,-1-1,0 0,0-1,0 0,0 0,0-1,0-1,-1 1,1-2,3-3,-2-1,1 0,-1-1,-1-1,1 1,-2-2,1 1,-1-1,-1-1,0 0,-1 0,0 0,2-7,-1 3</inkml:trace>
</inkml:ink>
</file>

<file path=ppt/ink/ink6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0,'0'5,"4"2,8-1,0-1</inkml:trace>
</inkml:ink>
</file>

<file path=ppt/ink/ink6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1,'-4'0,"2"0,2 0</inkml:trace>
</inkml:ink>
</file>

<file path=ppt/ink/ink6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1 632,'75'-91,"221"-247,-124 150,-171 187,0 0,0 0,0-1,1 1,-1 0,0 0,1 0,-1 1,0-1,1 0,-1 0,1 1,-1-1,1 1,0-1,-1 1,1 0,-1-1,1 1,0 0,-1 0,1 0,0 1,-1-1,1 0,-1 0,1 1,0-1,-1 1,1 0,-1-1,1 1,-1 0,0 0,1 0,-1 0,0 0,0 0,1 0,-1 0,0 1,0-1,0 0,-1 1,1-1,0 1,0-1,-1 1,1-1,-1 1,1-1,-1 1,0 0,1 1,23 140,-17-105,-2 0,-2 1,-1 0,-1 0,-5 24,5-62,-1 1,0-1,0 0,0 0,1 0,-1 1,-1-1,1 0,0 0,0 1,0-1,-1 0,1 0,0 0,-1 1,1-1,-1 0,1 0,-1 0,0 0,1 0,-1 0,0 0,0 0,0 0,0-1,0 1,0 0,0 0,0-1,0 1,0-1,0 1,0-1,-1 1,1-1,0 0,0 1,0-1,-1 0,1 0,0 0,0 0,-1 0,1 0,0-1,0 1,-1 0,1 0,0-1,0 1,0-1,0 1,0-1,0 0,0 1,0-1,0 0,0 0,0 0,0 0,-370-186,310 161,35 17</inkml:trace>
</inkml:ink>
</file>

<file path=ppt/ink/ink6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1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183 150,'-5'-3,"0"0,-1 0,0 1,0 0,1 0,-1 0,0 1,-1 0,1 0,0 0,0 1,0 0,0 0,-1 1,1-1,0 1,0 1,0-1,0 1,1 0,-1 1,0-1,1 1,-1 0,1 0,0 1,0 0,0 0,-2 2,6-4,0-1,0 1,0-1,1 1,-1-1,0 1,1 0,-1 0,1-1,-1 1,1 0,0 0,0-1,0 1,0 0,0 0,0 0,0-1,1 1,-1 0,0 0,1-1,0 1,-1 0,1-1,0 1,0 0,0-1,0 1,0-1,0 0,1 1,-1-1,0 0,1 1,53 38,32 6,-87-46,1 1,0 0,-1-1,1 1,-1 0,1 0,-1-1,1 1,-1 0,1 0,-1 0,0 0,1 0,-1-1,0 1,0 0,0 0,0 0,0 0,0 0,0 0,0 0,0 0,0 0,0 0,-1-1,1 1,0 0,-1 0,1 0,0 0,-1-1,1 1,-1 0,1 0,-1-1,0 1,1 0,-1-1,0 1,0 0,1-1,-1 1,0-1,0 0,0 1,0-1,-45 23,41-21,4-2,-4 3,-1 0,1-1,-1 0,1 0,-1 0,0-1,0 0,0 0,0-1,0 1,0-1,1-1,-1 1,-4-2,3-2</inkml:trace>
  <inkml:trace contextRef="#ctx0" brushRef="#br0" timeOffset="602.82">579 93,'-9'-1,"-1"1,1 0,0 0,-1 1,1 0,0 1,0 0,0 0,0 1,0 0,0 1,1 0,0 0,-1 0,2 1,-4 3,10-7,1 0,-1 1,0 0,0-1,1 1,-1-1,1 1,-1 0,1-1,-1 1,1 0,0-1,0 1,0 0,0 0,0-1,1 1,-1 0,0-1,1 1,-1 0,1-1,0 1,-1 0,1-1,0 1,0-1,0 0,0 1,0-1,0 0,1 1,-1-1,0 0,1 0,-1 0,1 0,59 32,-58-33,0 0,-1 0,1 0,-1 0,1 0,0 1,-1-1,1 1,-1 0,1 0,-1 0,1 0,-1 0,1 0,-1 1,0-1,0 1,0-1,0 1,0 0,0 0,0 0,-1 0,1 0,-1 0,1 1,-1-1,0 0,0 1,0-1,0 1,0-1,-1 1,1 0,-1-1,0 1,1 0,-1-1,0 1,-1 0,1-1,0 1,-1-1,0 1,0 0,-7 6,-1 0,0-1,-1 0,0-1,0 0,-1 0,1-1,-1-1,-1 1,1-2,-1 0,0 0,0-1,-7 1,-22-3,41-1,1-1,-1 1,1 0,-1 0,1 0,-1 0,1 0,-1-1,1 1,-1 0,1 0,-1-1,1 1,-1 0,1-1,-1 1,0 0,1-1,-1 1,0-1,1 1,-1 0,0-1,0 1,1-1,-1 1,0-1,0 1,0-1,0 1,1-1,-1 1,0-1,0 0,0 1,0-1,0 1,0-1,-1 1,1-1,0 1,0-1,0 1,0-1,-1 1,1-1,0 1,0-1,-1 1,1 0,0-1,-1 1,1-1,-1 1,1 0,0-1,-1 1,1 0,-1-1,1 1,-1 0,1 0,-1 0,1-1,-1 1,1 0,-1 0,1 0,-1 0,0 0,16-10</inkml:trace>
  <inkml:trace contextRef="#ctx0" brushRef="#br0" timeOffset="1019.689">776 178,'40'180,"-39"-178,0 0,0 0,0 1,0-1,0 0,0 0,1 0,-1 0,1-1,-1 1,1 0,0 0,-1-1,1 1,0-1,0 0,0 0,0 1,1-1,-1 0,0-1,0 1,1 0,-1-1,0 1,1-1,-1 0,0 0,1 0,-1 0,0 0,1 0,-1-1,1 1,-1-1,0 1,0-1,1 0,-1 0,0 0,0 0,1-1,80-66,-67 49,0-1,-2 0,0 0,-2-2,0 0,-2 0,0-1,1-7,-8 5,-6 25</inkml:trace>
  <inkml:trace contextRef="#ctx0" brushRef="#br0" timeOffset="7783.505">1397 64,'-25'113,"-22"76,47-189,0 0,0 0,1 0,-1 0,0 0,0 0,1 0,-1 0,0 0,0 0,0 0,1 0,-1 1,0-1,0 0,0 0,1 0,-1 0,0 1,0-1,0 0,0 0,0 0,0 1,1-1,-1 0,0 0,0 0,0 1,0-1,0 0,0 1,14-23,12-34,-10 18,2 1,1 0,2 2,1 0,2 1,3-1,-25 33,-1 0,1 0,0 1,-1-1,1 1,0-1,0 1,0 0,0 0,0-1,0 1,1 1,-1-1,0 0,0 1,1-1,-1 1,0-1,1 1,-1 0,0 0,1 0,-1 1,0-1,1 0,-1 1,0 0,0-1,1 1,-1 0,0 0,0 0,0 0,0 1,0-1,0 0,0 1,-1 0,1-1,-1 1,1 0,-1 0,1 0,-1 0,0 0,0 0,0 0,0 0,0 0,-1 1,1-1,-1 0,1 1,-1 0,4 11,-2 1,0 0,0 0,-1 0,-1 0,-1 0,0 0,-1 0,-1 0,0 0,-3 9,-1 8,12-12,17-43,-13 12,22-23,-3 0,0-2,-2-1,6-16,-31 51,-1 0,1 0,-1 0,1 0,0 1,0-1,0 0,0 0,0 1,0-1,1 0,-1 1,0-1,1 1,-1 0,1-1,0 1,-1 0,1 0,0 0,0 0,-1 0,1 0,0 1,0-1,0 1,0-1,0 1,0 0,0 0,0 0,0 0,0 0,0 0,0 0,0 1,0-1,0 1,0-1,0 1,0 0,0 0,0 0,0 0,-1 0,1 0,-1 1,1-1,-1 0,1 1,-1-1,0 1,1 0,0 1,2 12,-1 0,0 1,-1-1,0 1,-2 0,0-1,0 1,-3 12,1 16,1 2,0-33</inkml:trace>
  <inkml:trace contextRef="#ctx0" brushRef="#br0" timeOffset="8636.367">2075 150,'7'6,"0"-1,0 1,1-1,0-1,0 1,1-2,-1 1,1-1,-1 0,1-1,0 0,0 0,0-1,1 0,-1 0,0-1,0-1,0 1,0-2,0 1,0-1,0 0,0-1,0 0,-1-1,1 0,-1 0,0 0,0-1,-1-1,0 1,1-1,-2 0,1-1,-1 1,0-1,0-1,-1 1,0-1,0-1,-3 7,-1 0,0 0,0 0,0 0,0 0,0 0,0-1,-1 1,1 0,-1 0,1-1,-1 1,0 0,0-1,0 1,0 0,-1-1,1 1,0 0,-1-1,0 1,1 0,-1 0,0 0,0-1,0 1,-1 0,1 0,0 1,-1-1,1 0,-1 0,0 1,0-1,1 1,-1-1,0 1,0 0,0 0,0 0,-1 0,1 0,0 0,0 1,-1-1,1 1,-1-1,-7-1,1 0,0 1,-1 0,1 1,-1 0,1 0,-1 1,1 0,-1 1,1 0,0 0,0 1,0 0,0 1,1 0,-1 0,1 1,0 0,0 1,1-1,-1 1,1 1,-1 1,0 1,1 0,0 0,0 1,1 0,0 0,1 0,0 1,1 0,0 0,1 0,0 0,0 0,1 1,1-1,0 1,1 0,0-1,1 1,0 0,0-1,2 1,1-7,1 0,0 0,1-1,-1 0,1 0,-1-1,1 0,0 0,1 0,-1 0,0-1,1 0,-1-1,1 1,0-1,0 0,-1-1,1 0,0 0,0 0,-1-1,1 0,0 0,5-3,14 3,60-1,-61 1</inkml:trace>
</inkml:ink>
</file>

<file path=ppt/ink/ink6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1,'-95'166,"-113"148,122-220,72-84</inkml:trace>
  <inkml:trace contextRef="#ctx0" brushRef="#br0" timeOffset="294.551">65 30,'14'24,"10"22,6 4,-3-3,-1-3,0-6,1-3,-1-4,-3-2,-2-6,-4-2,-5 1,0-5,-1 1,-3-3</inkml:trace>
  <inkml:trace contextRef="#ctx0" brushRef="#br0" timeOffset="1019.508">460 707,'5'-16,"0"0,1 1,1-1,1 1,0 1,1-1,0 2,1-1,10-10,-18 23,0-1,0 1,-1-1,1 1,0 0,0 0,1 0,-1 0,0 0,0 0,0 0,1 1,-1-1,0 1,1 0,-1-1,0 1,1 0,-1 1,0-1,1 0,-1 1,0-1,1 1,-1-1,0 1,0 0,0 0,0 0,0 1,0-1,0 0,0 1,0-1,0 1,-1 0,2 1,0-1,-1 0,0 0,1 0,0-1,-1 1,1-1,0 0,0 0,-1 0,1 0,0 0,0-1,0 1,0-1,0 0,0 0,0 0,0 0,0 0,0-1,0 1,0-1,0 0,0 0,0 0,0 0,-1 0,1-1,0 1,-1-1,0 0,1 0,-1 0,0 0,1-1,-2 1,1 0,-1 0,1 0,0 1,-1-1,1 0,0 1,0 0,0-1,0 1,0 0,0 0,0 0,1 0,-1 0,0 0,1 1,-1-1,0 1,1 0,-1 0,1-1,-1 2,0-1,1 0,-1 0,0 1,1-1,-1 1,0 0,1 0,-1 0,0 0,0 0,0 0,0 0,0 1,0-1,0 1,0-1,-1 1,1 0,-1 0,1 0,-1 0,0 0,0 0,1 0,-1 0,-1 1,2 0,2 50,-4-28</inkml:trace>
</inkml:ink>
</file>

<file path=ppt/ink/ink6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3,'-29'29,"-197"340,153-267,66-97,3-7</inkml:trace>
  <inkml:trace contextRef="#ctx0" brushRef="#br0" timeOffset="448.229">0 3,'4'-1,"-1"0,0 1,1 0,-1 0,0 0,1 0,-1 0,0 1,1-1,-1 1,0 0,0 0,0 0,0 1,1-1,-2 1,1-1,0 1,0 0,0 0,-1 0,0 1,1-1,-1 1,1 0,0-1,50 46,-2 2,-3 3,-1 1,9 19,-34-45,78 111,-94-131,-5-5</inkml:trace>
  <inkml:trace contextRef="#ctx0" brushRef="#br0" timeOffset="851.524">593 510,'5'34,"1"21,0 5,-1-2,-1-7,-7-11,-2-18,-1-12</inkml:trace>
  <inkml:trace contextRef="#ctx0" brushRef="#br0" timeOffset="1202.754">650 426,'28'0,"-4"-1,1 1,-1 1,1 1,-1 1,0 1,0 1,11 4,-34-9,1 0,-1 0,1 1,0-1,-1 0,1 1,-1-1,1 1,-1-1,1 1,-1-1,0 1,1 0,-1 0,0 0,1 0,-1 0,0 0,0 0,0 0,0 1,0-1,0 0,0 1,-1-1,1 0,0 1,-1-1,1 1,-1-1,0 1,1 0,-1-1,0 1,0-1,0 1,0-1,0 1,0 0,0-1,-1 1,1-1,-1 1,1-1,-1 1,1-1,-1 1,0-1,0 0,1 1,-1-1,0 0,-1 0,1 1,0-1,0 0,0 0,-1 0,1-1,0 1,-1 0,1 0,-1 0,-14 7,1-1,-2 0,1-1,-1-1,1 0,-1-1,-1-1,1-1,0 0,-1-2,-17 0,11-1</inkml:trace>
  <inkml:trace contextRef="#ctx0" brushRef="#br0" timeOffset="1682.296">1101 172,'14'0,"15"0,7 0,2 0,0 0,-3 0,-1-5,-3-1,-1 0,-1 1,-1 2,0 1,0 1,-5-5,-6 0</inkml:trace>
  <inkml:trace contextRef="#ctx0" brushRef="#br0" timeOffset="1947.023">1130 370,'43'-5,"33"-6,9-2,0-3,-11 2,-17 2</inkml:trace>
</inkml:ink>
</file>

<file path=ppt/ink/ink6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1,'-5'0,"-111"11,112-10,0 0,0 0,1 0,-1 1,0-1,1 1,-1 0,1 0,0 1,0-1,-1 1,2-1,-1 1,0 0,0 0,1 0,0 0,-1 1,1-1,1 1,-1-1,0 1,1 0,0 0,0-1,0 1,0 2,1 0,1-1,0 1,0-1,0 0,1 1,0-1,0 0,0 0,1 0,0 0,0 0,0-1,0 1,1-1,0 0,-1 0,2 0,-1 0,0-1,1 0,-1 0,1 0,0 0,0-1,2 1,24 18,-20-12,-1-3,-1 0,0 1,-1 0,1 0,-2 1,1 0,-1 0,0 1,0 0,-1 0,-1 0,1 1,-1 0,-1 0,0 1,-4-7,0 1,0-1,0 0,-1 0,1 0,-1 1,0-1,-1 0,1 0,-1 0,1 0,-1-1,-1 1,1 0,0-1,-1 0,1 1,-1-1,0 0,0 0,-1 0,1-1,0 1,-4 1,-95 41,90-42,1 0,-1-1,0 0,0-1,-1-1,1 1,0-2,0 0,0 0,-7-3,18 4,0 0,0 0,1 0,-1-1,0 1,0 0,1-1,-1 1,0 0,0-1,1 1,-1-1,0 1,1-1,-1 0,1 1,-1-1,1 1,-1-1,1 0,-1 0,1 1,0-1,-1 0,1 0,0 1,0-1,-1 0,1 0,0 0,0 1,0-1,0 0,0 0,0 0,0 0,0 1,1-1,-1 0,0 0,0 0,1 1,-1-1,0 0,1 0,0 0,7-9</inkml:trace>
</inkml:ink>
</file>

<file path=ppt/ink/ink6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0,'0'15,"0"18,-5 9,-1 2,0-1,1-4,2-4,-4-7,-1-4,1-6</inkml:trace>
</inkml:ink>
</file>

<file path=ppt/ink/ink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5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1,'-38'0,"-18"0,-4 0,3 4,12 3</inkml:trace>
</inkml:ink>
</file>

<file path=ppt/ink/ink6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6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1 308,'5'0,"1"0,0 0,-1-1,1 1,-1-1,1-1,-1 1,0-1,0 0,1 0,-1 0,0-1,-1 0,1 0,0 0,-1 0,0-1,0 1,0-1,0-1,0 1,-1 0,0-1,0 0,0 1,0-1,-1 0,0 0,0-1,0 1,99-152,-100 157,-1-1,0 1,0-1,1 1,-1 0,0-1,0 1,1-1,-1 1,1 0,-1-1,0 1,1 0,-1-1,1 1,-1 0,1 0,-1 0,1-1,-1 1,1 0,-1 0,1 0,-1 0,1 0,-1 0,1 0,-1 0,1 0,-1 0,1 0,-1 0,1 0,-1 0,1 1,-1-1,1 0,-1 0,1 1,-1-1,0 0,1 0,-1 1,1-1,-1 0,0 1,1-1,-1 1,0-1,1 1,-1-1,0 0,0 1,0-1,1 1,-1-1,0 1,0-1,0 1,0-1,0 1,0-1,0 1,0-1,0 1,0-1,0 1,0 0,0-1,2 51,-2-39,0-4,0 0,1 0,0 0,0-1,1 1,0 0,0-1,0 1,1-1,0 0,1 0,0 0,0 0,0-1,1 0,0 0,0 0,1 0,-1-1,1 0,0 0,1 0,-1-1,1 0,0 0,4 1,-6-5,-1 0,0-1,0 0,1 0,-1-1,0 1,0-1,0 0,0 0,-1 0,1 0,0 0,-1-1,1 0,-1 0,0 0,0 0,0 0,-1-1,1 1,-1-1,0 0,0 0,0 0,0 0,-1 0,1 0,-1 0,0 0,-1-1,11-17,48-149,-54 146</inkml:trace>
</inkml:ink>
</file>

<file path=ppt/ink/ink6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5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1,'-18'19,"0"1,1 0,1 2,1 0,1 0,1 1,1 1,1 0,1 1,-5 21,13-25,1 1,1 0,0 0,2-1,0 1,2 0,0-1,2 0,0 0,1 0,1-1,3 5,7 22,-8-13,-7-22,0-1,1 0,0 0,0 0,1-1,1 1,0-1,0 0,5 4,21 1,-19-16</inkml:trace>
  <inkml:trace contextRef="#ctx0" brushRef="#br0" timeOffset="847.653">276 593,'19'2,"-1"-1,0-1,1 0,-1-2,1 0,-1-1,0-1,0 0,-1-2,1 0,-1-1,0 0,-1-2,0 0,0 0,-1-2,0 0,-1 0,0-2,-1 0,0 0,-1-1,1-2,-12 15,5-8,0 0,0 0,-1 0,0-1,-1 1,0-1,0 0,-1 0,0-1,-1 1,0-1,0-9,-4 19,1-1,0 1,-1-1,1 1,-1 0,1 0,-1 0,0 0,1 0,-1 0,0 0,0 1,0-1,0 0,0 1,1 0,-1-1,0 1,0 0,0 0,0 0,0 0,0 1,0-1,0 0,0 1,0-1,0 1,1 0,-1 0,0 0,0 0,1 0,-1 0,0 0,1 0,0 1,-1-1,1 0,-1 1,-4 2,0-1,1 0,-1 1,1 0,0 0,0 1,0-1,1 1,-1 0,1 1,0-1,1 1,-1-1,1 1,1 0,-1 0,1 1,0-1,0 0,0 1,1-1,0 1,1 0,-1-1,1 1,0-1,1 1,0 0,0-1,0 1,1-1,0 1,0-1,1 0,-1 0,1 0,4 5,0-3,1 0,0 0,1-1,-1 0,1-1,1 0,-1 0,1-1,0 0,0 0,1-1,-1-1,1 0,0 0,0-1,0-1,0 0,0 0,0-1,1 0,-1-1,0 0,0-1,0 0,0-1,-1 0,1-1,-1 0,0-1,0 0,4-3,2 0,-1-2,-1 0,0 0,0-2,-1 0,-1 0,0-1,0 0,-1-1,-1 0,-1-1,0 0,0-1,-2 0,0 0,-1-1,2-9,-7 24,0-1,-1 1,1 0,-1-1,0 1,0-1,0 1,0-1,0 1,0 0,-1-1,1 1,-1 0,1-1,-1 1,0 0,0 0,0-1,0 1,-1 0,1 0,0 0,-1 0,0 1,1-1,-1 0,0 1,0-1,0 1,0-1,0 1,0 0,0 0,0 0,-1 0,1 0,0 1,-1-1,1 1,0-1,-1 1,1 0,-1 0,1 0,0 0,-1 1,1-1,-1 1,1-1,0 1,-1 0,1 0,0 0,0 0,0 0,0 0,0 0,0 1,0-1,0 1,-1 1,-2 1,0-1,1 1,-1 0,1 0,0 0,0 0,1 1,-1 0,1-1,0 1,0 1,1-1,-1 0,1 1,0-1,1 1,-1-1,1 1,0 0,1 0,-1 0,1-1,0 1,1 0,-1 0,1 0,0-1,1 1,-1 0,1-1,0 1,1-1,-1 0,1 0,0 0,1 0,-1 0,1-1,0 1,0-1,3 2,-1 0,1-1,1-1,-1 1,1-1,0-1,0 1,0-2,0 1,0-1,1 0,-1 0,1-1,-1 0,1-1,-1 0,1 0,0-1,-1 0,1-1,-1 1,0-2,1 1,-1-1,0-1,0 1,-1-1,4-2,7-5,-1 0,0-1,-1 0,0-2,-1 0,0 0,-1-2,-1 0,0 0,10-19,-19 28,-2 5,1 0,-1 0,0-1,0 1,0-1,0 1,0-1,0 0,-1 0,1 0,-1 0,0 0,0 0,0 0,-1 0,1 0,-1-1,1 1,-1 0,0 0,0-1,-1 1,1 0,-1 0,1-1,-1 1,0 0,0 0,-1 0,1 0,0 0,-1 0,-1-2,-1 5,0 1,1-1,-1 0,0 1,1 0,-1 0,1 0,0 0,-1 1,1-1,0 1,0 0,0 0,0 0,0 0,0 0,0 1,1-1,-1 1,1 0,0 0,0 0,0 0,-1 2,-4 4,2 0,-1 1,1-1,1 1,0 0,0 1,1-1,0 0,1 1,0 0,0-1,2 1,-1 0,1 0,1 0,0 0,0-1,1 1,0 0,1-1,1 1,-1-1,1 0,1 0,3 5,34 47,-31-46</inkml:trace>
  <inkml:trace contextRef="#ctx0" brushRef="#br0" timeOffset="7114.969">1631 509,'0'4,"0"8,5 5,1 5,-4-1,-4 0,-1 2,1 2,-1 1,-3 1,-2 1,2 0,1-9,6-9,3-9,1-6</inkml:trace>
  <inkml:trace contextRef="#ctx0" brushRef="#br0" timeOffset="7520.004">1660 536,'14'-4,"10"-3,5 1,-2 6,-1 3,0 1,1 0,-5-6,-1-2,-4-1</inkml:trace>
  <inkml:trace contextRef="#ctx0" brushRef="#br0" timeOffset="13565.958">1744 706,'-5'0,"3"0,-2 0,-2-5,-3-1,4 0,7 1,9 2,7 1,6 1,2 0,-2 1</inkml:trace>
  <inkml:trace contextRef="#ctx0" brushRef="#br0" timeOffset="14667.858">2308 113,'-17'56,"-46"143,40-124,-13 76,36-147,1 0,-1 0,1 0,0 0,0 0,0 0,0 0,1 0,0-1,-1 1,1-1,1 1,-1-1,0 0,1 1,0-1,-1-1,1 1,1 0,-1-1,0 1,0-1,1 0,0 0,-1 0,1-1,0 1,0-1,-1 0,1 0,0 0,0-1,0 0,1 1,-1-1,0 0,0-1,0 1,0-1,0 0,0 0,-1 0,1 0,2-2,3 1,0 0,0-1,0-1,0 0,-1 0,1 0,-1-1,0 0,0-1,-1 0,1 0,-1-1,0-1,7-9</inkml:trace>
  <inkml:trace contextRef="#ctx0" brushRef="#br0" timeOffset="15016.157">2054 339,'15'5,"13"2,8-1,2-1,0-2,-2 0,-3-2,-1-1,-3 0,-5 0</inkml:trace>
  <inkml:trace contextRef="#ctx0" brushRef="#br0" timeOffset="19106.673">2591 1,'27'54,"2"-4,-5-12,-2 1,-2 0,-2 1,2 12,-11-32,-2 1,-1 0,-1 1,0-1,-2 1,0 0,-2-1,0 1,-1 0,-2 0,-3 19,0-28,0 0,-1 0,0-1,-1 0,-1 0,0-1,0 0,-1 0,-1-1,0 0,0 0,-1-1,0-1,0 0,-1 0,0-1,-13 5,5-4</inkml:trace>
</inkml:ink>
</file>

<file path=ppt/ink/ink6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0 622,'324'0,"-99"-27,139 15,-29-7,-73 10,11-7,76 14,-211 3,135 26,456-26,-364-18,-234 7,1 5,34 7,-14 0,1331-2,-1144-28,-145 27,132-10,-127-4,1 9,16 9,-15-1,1299-2,-1172-29,450 29,775 0,-1089-29,100 0,346 29,-469-26,-211 25,201-10,-154-3,61 13,75-2,42-25,-111 18,-113-5,148 12,-204 4,111-31,303 31,-366-28,404 27,-41 0,-241-29,-189 21,-1-8,-1-6,41-17,167-27,-278 54,1 4,-1 4,1 4,2 3,43-1,800-2,-694-28,639 29,-632 24,46 7,-179-18,-91-10,0 0,1-2,0 0,-1-1,1-1,0-1,13-2,148-40,-159 38,-1 2</inkml:trace>
</inkml:ink>
</file>

<file path=ppt/ink/ink6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113,'-6'-9,"-1"2,0-1,0 1,-1 0,0 0,0 1,0 0,-1 1,0 0,0 0,0 1,-1 0,1 0,-1 1,0 1,0 0,0 0,-1 1,1 0,0 0,0 1,-1 1,1 0,0 0,0 1,-3 1,-23-2,-10 3,0 2,0 1,1 3,0 2,1 2,-23 10,63-23,0 0,0 1,1-1,-1 1,0-1,1 1,-1 1,1-1,-1 0,1 1,0 0,0-1,0 1,1 1,-1-1,1 0,0 0,-1 1,1 0,1-1,-1 1,1 0,-1 0,1 0,0 0,0 0,1 0,-1 0,1 0,0 0,0 0,0 0,1 0,0 0,-1 0,1 0,1 0,-1 0,0 0,1 0,3 6,1-1,-1 0,2 0,-1-1,1 0,0 0,1 0,0-1,0 0,1-1,0 0,0 0,0-1,1 0,-1 0,1-1,0 0,1-1,-1-1,1 1,-1-1,1-1,-1 0,1-1,10 0,13 1,1-2,0-1,-1-1,0-3,0 0,4-3,-54 8,-49 23,1 3,2 3,0 2,2 3,2 3,-50 39,30 14,76-86,1-1,-1 1,1 0,0 0,0 0,0 0,0 0,1 0,-1 0,1 0,-1 0,1 0,0 0,0 0,1 0,-1 0,1 0,-1 0,1 0,0 0,0 0,0 0,0 0,1-1,-1 1,1 0,0-1,0 1,0-1,0 0,0 0,0 1,1-1,-1-1,3 3,10 3,0-1,0 0,0-1,1-1,0 0,0-1,0 0,0-2,0 0,1-1,-1 0,0-2,0 1,0-2,0 0,0-2,0 1,6-4,109-60,-114 57</inkml:trace>
  <inkml:trace contextRef="#ctx0" brushRef="#br0" timeOffset="251.855">1384 452,'-34'33,"-20"26,-6 8,7-4,8-6,11-9,8-8,7-6,7-3,6-8</inkml:trace>
  <inkml:trace contextRef="#ctx0" brushRef="#br0" timeOffset="498.05">1074 395,'14'29,"5"14,4 5,-2-1,0-9,2-6,-4-3,0-7,2-3,2 1,-3 2,0-4,1-4,-2 0,-1-2,3-8,-3-5</inkml:trace>
  <inkml:trace contextRef="#ctx0" brushRef="#br0" timeOffset="1018.903">1892 508,'-27'8,"0"0,1 2,0 0,0 2,1 1,1 1,-16 13,29-19,1 2,0-1,0 2,1-1,0 1,1 0,0 1,1 0,0 0,1 1,-3 9,8-20,-1 1,1-1,0 1,1 0,-1-1,0 1,1 0,-1-1,1 1,0 0,0 0,0-1,0 1,1 0,-1 0,1-1,-1 1,1 0,0-1,0 1,0-1,1 1,-1-1,0 0,1 1,0-1,-1 0,1 0,0 0,0 0,0 0,0-1,1 1,-1 0,0-1,1 0,-1 0,1 0,-1 0,1 0,0 0,-1 0,1-1,0 1,0-1,-1 0,1 0,0 0,0 0,-1-1,1 1,0-1,-1 1,1-1,0 0,-1 0,2-1,13-7,0 0,-1-1,0 0,0-2,-1 0,-1 0,0-1,-1-1,0-1,5-8,26-26,46-43,-88 92,-1 0,1 1,-1-1,0 1,1-1,-1 1,0-1,1 1,-1 0,0 0,0 0,0-1,0 1,0 0,0 0,0 1,0-1,0 0,0 0,0 0,-1 1,1-1,-1 0,1 1,-1-1,1 0,-1 1,0-1,1 1,-1-1,0 1,0-1,0 1,0-1,0 0,-1 1,1-1,0 1,-1-1,0 1,2 6,-1 0,1 0,-1 0,1 0,1 0,0 0,0-1,0 1,1-1,0 1,0-1,1 0,0 0,0-1,1 1,0-1,0 0,0 0,1 0,0-1,0 0,0 0,1-1,0 1,0-2,5 4,14-1,-2-2</inkml:trace>
  <inkml:trace contextRef="#ctx0" brushRef="#br0" timeOffset="1563.943">2286 846,'31'-66,"-25"49,1 1,0-1,1 1,1 1,0-1,1 2,1-1,1 2,0-1,0 1,9-6,-19 17,0 1,0-1,0 1,0 0,0-1,0 1,1 0,-1 0,0 1,1-1,-1 0,0 1,1-1,-1 1,1 0,-1 0,1 0,-1 0,0 0,1 0,-1 1,1-1,-1 1,0 0,1-1,-1 1,0 0,0 1,1-1,-1 0,0 1,0-1,0 1,-1-1,1 1,0 0,-1 0,1 0,-1 0,1 0,-1 0,0 0,0 0,0 1,0-1,4 15,-5-15,0 0,0 0,0 1,1-1,-1 0,1 0,-1 0,1 0,-1 0,1 0,0 0,0 0,0 0,0 0,1 0,-1 0,0-1,1 1,-1-1,1 1,0-1,-1 1,1-1,0 0,0 0,0 0,0 0,0 0,0 0,0 0,0-1,0 1,0-1,0 0,1 1,-1-1,0 0,0 0,0-1,0 1,2 0,99-68,-93 59,1 0,0 0,1 1,0 1,0-1,0 2,1 0,0 1,1-1,-12 6,-1-1,0 0,1 1,-1 0,1-1,-1 1,1 0,-1-1,1 1,-1 0,1 0,-1 0,1 0,-1 1,0-1,1 0,-1 1,1-1,-1 1,1-1,-1 1,0-1,1 1,-1 0,0 0,0 0,0 0,1 0,-1 0,0 0,0 0,-1 0,1 1,0-1,0 0,0 0,-1 1,1-1,-1 1,1-1,-1 1,0-1,1 0,-1 1,0 1,-8 75,4-60,-1 65,10-64</inkml:trace>
  <inkml:trace contextRef="#ctx0" brushRef="#br0" timeOffset="2096.955">3162 536,'17'354,"-16"-346,1-1,1 0,-2 1,1-1,-1 1,0-1,-1 1,0-1,0 1,0 0,-1-1,0 1,-1-1,1 1,-2-1,1 0,-1 0,0 0,0 0,-1 0,0-1,0 1,-1-1,1 0,-1-1,-1 1,-1 0,5-5,-1 0,0-1,0 1,0-1,0 0,-1 0,1 0,0-1,0 1,1-1,-1 1,0-1,0 0,0 0,0 0,0-1,1 1,-1-1,1 1,-1-1,1 0,0 0,-1 0,1 0,0-1,0 1,1 0,-1-1,0 1,1-1,0 0,-1 0,1 1,0-1,0 0,1 0,-1 0,1 0,-1 0,1 0,0 0,0 0,0 0,0 0,1 0,-1 0,1 0,0 0,0 0,1-1,5-26,2 1,1 1,1-1,2 2,0 0,2 0,1 1,5-4,0-4,-12 16,1-1,1 1,0 1,1 0,1 1,1 0,0 1,1 0,0 2,1-1,1 2,0 0,1 1,0 1,1 1,0 0,0 2,2-1,-19 8,1-1,0 0,0 1,-1-1,1 1,0 0,0 0,0 0,-1 0,1 1,0-1,0 1,-1-1,1 1,0 0,-1 0,1 1,-1-1,1 0,-1 1,1-1,-1 1,0 0,0 0,0 0,0 0,0 0,-1 0,1 0,0 1,-1-1,0 1,1-1,-1 1,0 0,-1-1,1 1,0 0,-1-1,1 1,-1 0,0 0,0 0,0-1,0 1,-1 0,1 0,-1 0,0 1,-3 12,-1-1,-1 1,0-1,-1-1,-1 1,0-1,-1-1,0 0,-1 0,-1-1,0 0,0 0,-1-1,-1-1,0 0,0-1,-1 0,-2-1,8-2,0-1,0 0,-1 0,0-1,0-1,0 1,0-1,-1-1,1 0,-1 0,0-1,-2 0,-6-4</inkml:trace>
  <inkml:trace contextRef="#ctx0" brushRef="#br0" timeOffset="2412.01">3840 1,'-88'325,"23"-50,37-180,27-94,1-1,-1 1,1-1,0 1,-1 0,1-1,0 1,0-1,-1 1,1 0,0-1,0 1,0 0,0-1,0 1,0 0,0-1,0 1,0 0,0-1,0 1,0 0,1-1,-1 1,0 0,0-1,1 1,-1-1,0 1,1 0,-1-1,1 1,-1-1,1 1,-1-1,1 0,-1 1,1-1,-1 1,1-1,0 0,-1 1,1-1,8-2</inkml:trace>
  <inkml:trace contextRef="#ctx0" brushRef="#br0" timeOffset="2779.6">3840 621,'31'4,"0"-2,0-2,0 0,1-2,-1-2,-1-1,1-1,-1-1,0-2,15-7,-37 12,1 0,-1 0,0-1,0-1,0 1,-1-1,0-1,0 1,0-1,3-6,-8 11,0 0,-1 0,1-1,-1 1,0 0,1 0,-1-1,0 1,-1-1,1 1,0-1,-1 1,1-1,-1 0,0 1,0-1,0 1,0-1,-1 0,1 1,0-1,-1 1,0-1,0 1,0-1,0 1,0 0,0-1,0 1,-1 0,0 0,1 0,-1 0,0 0,0 0,0 0,0 1,0-1,0 1,-1-1,-3-2,0 1,-1 0,1 0,-1 0,1 1,-1 0,0 0,0 0,0 1,0 0,0 1,0 0,0 0,0 0,0 1,0 0,0 0,0 1,0 0,0 0,1 1,-7 2,-7 5,0 0,1 2,0 0,0 1,1 1,-9 9,16-14,1 0,-1 1,2 0,-1 0,1 1,1 0,0 1,1 0,0 0,1 0,0 1,1 0,0 1,1-1,0 1,1 5,3-14,0-1,1 1,0 0,0 0,0 0,1-1,-1 1,1 0,0-1,1 0,-1 1,1-1,-1 0,1 0,1-1,-1 1,0 0,1-1,0 0,0 0,0 0,0-1,0 1,1-1,3 2,120 31,-96-32,-1-2,0-1,1-1,-1-2,15-4,-11 1</inkml:trace>
  <inkml:trace contextRef="#ctx0" brushRef="#br0" timeOffset="4030.495">1 1073,'599'-29,"148"29,-333-27,10 15,154-23,8 23,-408 13,112 29,547-31,-837 1</inkml:trace>
  <inkml:trace contextRef="#ctx0" brushRef="#br0" timeOffset="5669.236">4798 452,'0'4,"0"3</inkml:trace>
  <inkml:trace contextRef="#ctx0" brushRef="#br0" timeOffset="5914.208">4771 790,'0'0</inkml:trace>
</inkml:ink>
</file>

<file path=ppt/ink/ink6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4:14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0 537,'307'-11,"128"-46,-121 22,-46 7,-68 5,-152 16,0 1,1 3,-1 1,3 3,-50 5,-11 0</inkml:trace>
  <inkml:trace contextRef="#ctx0" brushRef="#br0" timeOffset="432.145">763 0,'-452'366,"315"-265,120-81,33-13,30-23,-22 6</inkml:trace>
  <inkml:trace contextRef="#ctx0" brushRef="#br0" timeOffset="732.486">1130 57,'-441'276,"291"-147,151-129,-1-1,1 1,-1 0,1 0,-1 0,0 0,1 0,-1 0,1 0,-1 0,1 0,-1 1,0-1,1 0,-1 0,1 0,-1 0,0 1,1-1,-1 0,1 0,-1 1,0-1,1 0,-1 0,0 1,0-1,1 1,-1-1,0 0,0 1,1-1,-1 0,0 1,0-1,0 1,0-1,0 1,0-1,0 0,1 1,-1-1,0 1,-1-1,1 1,0-1,0 0,0 1,0-1,0 1,0-1,0 0,-1 1,1-1,0 1,0-1,-1 0,1 1,0-1,0 0,-1 1,39-8,-15 1</inkml:trace>
  <inkml:trace contextRef="#ctx0" brushRef="#br0" timeOffset="948.749">1553 29,'-58'34,"-28"15,-5 0,9-4,18-4,15-10,11-5,8-3,3-4,7-1,2-4,3 1,10-2,6-4</inkml:trace>
  <inkml:trace contextRef="#ctx0" brushRef="#br0" timeOffset="1173.74">1920 86,'-38'23,"-28"19,-7 6,5 0,8-4,10-4,8-4,12-4,11-6</inkml:trace>
  <inkml:trace contextRef="#ctx0" brushRef="#br0" timeOffset="6267.452">565 480,'0'18,"-2"1,1 1,1 0,1-1,0 1,2-1,0 1,1-1,1 0,1 0,0 0,2-1,0 0,1-1,7 11,-11-21,0 0,0-1,1 1,0-1,1 0,-1 0,1-1,0 0,1 0,-1-1,1 0,0 0,0-1,0 0,0 0,1-1,-1 0,1-1,-1 0,1 0,-1 0,1-1,0-1,-1 1,1-1,0-1,2-1,187-73,-173 64,0-1,-1-1,0-2,-1 0,-1-1,-1-1,0-1,11-15,-26 29,-1-1,-1 1,1-1,-1 0,0 0,0 0,-1 0,1-1,-1 0,-1 0,0 1,1-1,-2-1,1 1,-1 0,-1 0,1-1,-1 1,0 0,-1 0,1-1,-2 1,1 0,-1 0,0 0,0 0,-1 0,0 1,0-1,-3-3,4 6,0 0,-1 1,0-1,1 0,-1 1,-1 0,1-1,0 1,-1 1,0-1,0 0,0 1,0 0,0 0,0 0,0 0,-1 1,1-1,-1 1,1 1,-1-1,1 0,-1 1,1 0,-1 0,0 0,1 1,-1 0,1 0,-1 0,1 0,-3 1,-17 10</inkml:trace>
  <inkml:trace contextRef="#ctx0" brushRef="#br0" timeOffset="8437.442">876 763,'0'566,"-1"-562,1-1,0 1,0 0,0-1,0 1,1-1,-1 1,1 0,0-1,0 0,1 1,-1-1,1 1,-1-1,1 0,0 0,0 0,0 0,1 0,-1-1,1 1,-1-1,3 2,-4-3,0-1,0 1,0 0,0 0,0-1,0 1,-1 0,1 0,0 0,0 0,-1 0,1 0,-1 0,1 1,-1-1,0 0,1 0,-1 0,0 0,0 1,1-1,-1 0,0 0,0 0,0 1,-1-1,1 0,0 0,0 0,-1 1,1-1,-1 0,1 0,-1 0,1 0,-1 0,0 0,1 0,-1 0,0 0,0 0,0 0,1-1,-2 1,-48 37,44-34,-137 54,57-29,83-28,2-1,0 0,0 0,0 0,0-1,0 1,0 0,0 0,0 0,1 1,-1-1,0 0,0 0,0 0,0 1,0-1,0 0,0 1,1-1,-1 1,0-1,0 1,1-1,-1 1,0 0,1-1,-1 1,0 0,1-1,-1 1,1 0,0 0,-1 0,1 0,-1-1,1 1,0 0,0 0,-1 0,1 0,0 0,0 0,0 0,0 0,0-1,0 1,0 0,1 0,-1 0,0 0,0 0,1 0,-1 0,1-1,-1 1,1 0,-1 0,1 0,-1-1,1 2,93 18,-53-16,214 19,-199-6,-55-16,0-1,0 1,-1 0,1-1,0 1,0 0,-1-1,1 1,0 0,-1 0,1 0,-1 0,1-1,-1 1,1 0,-1 0,0 0,0 0,1 0,-1 0,0 0,0 0,0 0,0 0,0 0,0 0,0 0,0 0,-1 0,1 0,0 0,0 0,-1 0,1 0,-1 0,1 0,-1 0,1 0,-1 0,0-1,1 1,-1 0,0 0,0-1,1 1,-1-1,0 1,0 0,0-1,0 0,0 1,0-1,-38 28,-2-1,-1-3,-1-1,0-2,-16 3,-1 2,59-26,-1 0,0 1,0-1,0 0,1 1,-1-1,0 1,0 0,1-1,-1 1,0 0,1 0,-1 0,1 0,0 0,-1 1,1-1,0 0,-1 1,1-1,0 1,0-1,0 1,0-1,1 1,-1 0,0-1,1 1,-1 0,1 0,0-1,-1 1,1 0,0 0,0 0,0-1,0 1,0 0,1 0,-1 0,1-1,-1 1,1 0,-1 0,2 1,6 3,0 0,0 0,1-1,0 0,0-1,0 0,0 0,1-1,0 0,-1-1,5 1,41 13,-39-10,-7-3,1 0,-1 0,1 1,-1 0,-1 1,1 0,-1 1,1 0,-2 0,1 0,6 8,-13-10,-1-1,1 1,-1 0,0 0,0-1,-1 1,1 0,-1 0,1-1,-1 1,0 0,-1-1,1 1,0-1,-1 0,0 1,0-1,0 0,0 0,-1 0,1 0,-1 0,0-1,1 1,-1-1,0 0,-1 0,1 0,0 0,-1 0,1-1,-1 1,1-1,-1 0,-1 0,-7 7,-196 90,208-98,-1 0,0 1,0-1,1 0,-1 1,0-1,1 1,-1-1,0 1,1-1,-1 1,1 0,-1-1,1 1,-1-1,1 1,-1 0,1 0,0-1,-1 1,1 0,0 0,0-1,-1 1,1 0,0 0,0 0,0-1,0 1,0 0,0 0,0 0,1 0,-1-1,0 1,0 0,0 0,1-1,-1 1,1 0,-1 0,0-1,1 1,-1-1,1 1,-1 0,1-1,0 1,-1-1,1 1,0-1,-1 1,1-1,0 0,-1 1,1-1,0 0,1 1,48 17,-34-15,-11-3,0 0,0 0,0 1,0-1,0 1,0 0,-1 1,1-1,0 1,-1 0,1 0,-1 0,1 0,-1 1,0 0,0 0,0 0,0 1,-1-1,1 1,-1 0,0-1,0 2,-1-1,1 0,-1 1,0-1,0 1,0-1,0 1,0 4,-3-4,0-1,0 1,-1 0,1-1,-1 1,0 0,0-1,-1 0,1 0,-1 0,0 0,0 0,-1 0,1-1,-1 1,1-1,-1 0,0 0,0-1,0 1,-1-1,1 0,-1 0,1 0,-2 0,-8 5,12-6,1 0,-1 0,0 1,1-1,-1 0,1 1,-1-1,1 1,0-1,-1 1,1 0,0-1,0 1,0 0,0 0,1 0,-1-1,0 1,1 0,0 0,-1 0,1 0,0 0,0 0,0 1,0-1,0 0,0 0,1 0,-1 0,1 0,-1-1,1 1,0 0,0 0,0 0,0 0,0-1,0 1,0 0,1-1,-1 1,1-1,-1 0,1 1,0 0,5 7,-2 0,1 1,-1-1,-1 2,1-1,-2 0,1 1,-2-1,1 1,-2 0,1 7,-20 136,7 14,9-66,-2-78,-2-6</inkml:trace>
  <inkml:trace contextRef="#ctx0" brushRef="#br0" timeOffset="20288.265">367 3275,'-13'0,"34"0,-3 0,297-1,-146-26,170 26,-336 1,-1-1,0 1,0-1,1 1,-1 0,0 0,0 0,1 0,-1 0,0 0,0 0,0 1,0-1,1 1,-1 0,0-1,0 1,0 0,0 0,0 0,0 1,-1-1,1 0,0 1,-1-1,1 1,-1-1,1 1,-1 0,0 0,1 0,-1 0,0 0,0 0,-1 0,2 1,-14 160,-18 65,31 224,-1-439,-1 0,0 0,-1 0,-1 0,0 0,0 0,-1-1,-1 1,-5 9,7-19,0-1,0 1,0-1,0 0,0 0,-1 0,1 0,-1-1,1 1,-1-1,1 0,-1 0,0 0,0-1,0 1,1-1,-1 0,0 0,0 0,0 0,0-1,1 0,-1 0,0 0,1 0,-1 0,0-1,-2-1,-27-5,-193-27,-198 36,421-1,0 1,0-1,0 0,-1 0,1 0,0 0,0 0,0-1,0 0,0 1,0-1,0 0,0-1,0 1,0 0,0-1,0 0,1 1,-1-1,1 0,-1 0,1-1,0 1,0 0,0-1,0 1,0-1,1 0,-1 0,1 1,0-1,0 0,0 0,0 0,0 0,0-1,1 1,0 0,0 0,-1 0,2 0,-1-3,28-114,-24-132,-32 26,45 74,-9 104,-5 26</inkml:trace>
  <inkml:trace contextRef="#ctx0" brushRef="#br0" timeOffset="31313.515">537 3952,'-2'-19,"2"1,1-1,0 0,1 0,1 1,1-1,0 1,2 0,0 0,1 0,1 1,0 0,1 1,1 0,1 0,0 1,6-5,-16 17,1 0,0 0,0 1,0-1,0 1,1 0,-1-1,1 1,-1 0,1 0,0 0,-1 1,1-1,0 1,0 0,0-1,1 1,-1 1,0-1,0 0,1 1,-1-1,0 1,0 0,1 0,-1 1,0-1,1 1,-1-1,0 1,0 0,0 0,0 0,0 1,0-1,0 1,0 0,0 0,-1 0,1 0,-1 0,0 0,1 1,-1-1,0 1,1 1,4 9,0-1,-1 1,-1 0,0 0,0 0,-1 1,-1 0,-1-1,0 1,0 0,-2 0,1 0,-2 1,0-1,-1 0,0 0,-1-1,0 1,-1-1,-4 9,1-44,10 5,1-1,1 1,0 0,1 1,1-1,1 1,0 1,1-1,1 1,0 1,1 0,9-9,60-36,-78 58,0 0,-1 0,1 0,0 1,0-1,0 1,0 0,0-1,0 1,0 0,0 0,0 0,0 1,0-1,0 0,0 1,0-1,0 1,0 0,0-1,0 1,-1 0,1 0,0 0,-1 0,1 1,0-1,-1 0,0 1,1-1,-1 1,0 0,0-1,1 1,-1 0,-1-1,1 1,0 0,0 0,-1 0,1 0,-1 0,1 0,-1 0,0 0,0 1,12 160,-7-148,-2 1,0 0,0-1,-2 1,0 0,0 0,-2 0,0 0,-1 0,0 0,-3 7,-2-5</inkml:trace>
  <inkml:trace contextRef="#ctx0" brushRef="#br0" timeOffset="56000.276">2287 424,'-48'-22,"65"28,0-1,0-1,1 0,-1-1,1-1,0-1,0 0,0-2,11-1,1 2,225-2,-225-5,-38 6,-7 4</inkml:trace>
  <inkml:trace contextRef="#ctx0" brushRef="#br0" timeOffset="57624.886">1750 3105,'23'8,"0"-1,0-1,1-2,-1 0,1-1,0-2,0 0,0-2,18-2,17 1,70-9,-95 4,-1 2,1 1,0 2,-1 1,22 2,-53 0,11-1</inkml:trace>
  <inkml:trace contextRef="#ctx0" brushRef="#br0" timeOffset="59253.398">2371 199,'-3'55,"3"-53,3 34,-2-1,-1 1,-2-1,-1 1,-4 12,0-3,1 1,3 0,1 0,4 16,-4 78,-11-49,3 66,34 188,-25-75,-27-49,28 144,-28-167,29-109,-12 104,-9-24,-4-53,-7 79,32-8,-1-175</inkml:trace>
  <inkml:trace contextRef="#ctx0" brushRef="#br0" timeOffset="59573.604">2428 2766,'-39'53,"-17"22,-3 8,2-10,7-13,12-11,7-10,4-7,3-3,4-3,2-5,3-6</inkml:trace>
  <inkml:trace contextRef="#ctx0" brushRef="#br0" timeOffset="60538.602">2569 142,'-15'14,"-13"15,-3 7,-1 2,0 4,2 0,0-2,0-4,6 2,2 0,0-3,4-2,0-1,3-3,-1 0,3-1,3-5</inkml:trace>
  <inkml:trace contextRef="#ctx0" brushRef="#br0" timeOffset="67635.633">2371 3923,'54'28,"232"108,-284-135,-1 1,1-1,-1 1,1-1,0 0,0 0,0 1,-1-1,1 0,0-1,0 1,0 0,1-1,-1 1,0-1,0 1,0-1,0 0,0 0,1 0,-1 0,0-1,0 1,0 0,0-1,0 0,0 1,0-1,0 0,0 0,0 0,0 0,0 0,0-1,-1 1,1-1,-1 1,1-1,-1 1,1-1,-1 0,0 0,0 0,0 1,0-1,0 0,0 0,0-2,1-13,0-1,-1 1,0 0,-2-1,0 1,-1 0,0 0,-4-11,-1 9</inkml:trace>
  <inkml:trace contextRef="#ctx0" brushRef="#br0" timeOffset="68686.886">2654 3472,'-1'23,"0"-17,0 0,0 0,0 0,1 0,0 0,0 0,1 0,0 0,0 0,0 0,0-1,1 1,0 0,0 0,1-1,0 0,0 1,0-1,0 0,1 0,0-1,0 1,1 0,-2-4,0 0,0-1,-1 1,1-1,0 0,0 0,-1 0,1 0,0 0,0-1,0 1,-1-1,1 0,0 0,-1 0,1 0,-1 0,1 0,-1-1,1 1,-1-1,0 0,0 0,2-1,29-16,-30 19,0 1,0 0,0 0,0 0,0 0,0 1,-1-1,1 1,0-1,-1 1,1 0,-1 0,1 0,-1 1,0-1,0 1,0-1,0 1,-1-1,1 1,-1 0,1 0,-1 0,0 0,10 13,-10-14,0 1,0-1,1 0,-1 0,1 0,-1-1,1 1,0 0,-1 0,1-1,0 1,0-1,0 0,1 0,-1 1,0-1,0-1,1 1,-1 0,0 0,1-1,-1 0,0 1,1-1,-1 0,1 0,-1 0,1-1,-1 1,1 0,-1-1,0 0,1 1,-1-1,0 0,0 0,0 0,1-1,-1 1,0 0,-1-1,1 0,0 1,0-1,-1 0,1 0,0 0,1-8,-1 1,0 0,-1-1,0 0,0 1,-1-1,0 0,-1 0,0 1,0-1,-1 1,0-1,-1 1,0 0,-1 0,0 0,0 0,-1 1,-5-8,-6-10</inkml:trace>
  <inkml:trace contextRef="#ctx0" brushRef="#br0" timeOffset="69244.294">2738 3162,'40'51,"47"2,-85-52,0 0,0-1,1 1,-1-1,0 1,0-1,0 0,0 0,1 0,-1 0,0 0,0 0,0 0,1-1,-1 1,0-1,0 0,0 0,0 0,0 0,0 0,0 0,0 0,-1 0,1-1,0 1,-1-1,1 1,-1-1,1 0,-1 0,0 1,0-1,0 0,0 0,0 0,0 0,0 0,-1-1,1 1,-1 0,0 0,1-2,-1-10,0 0,-1 0,0 0,-1 1,-1-1,0 0,-1 1,0 0,-1 0,0 0,-1 0,-1 1,0 0,-1 0,0 1,0 0,-2 1,1 0,-1 0,0 1,-1 0,-8-5,17 12,0 0,0 0,-1 0,1 0,0 1,-1-1,1 1,-1-1,1 1,-1 0,0 0,1 0,-1 1,0-1,0 1,0-1,1 1,-1 0,0 0,0 0,0 0,0 1,1-1,-1 1,0 0,0-1,1 1,-1 1,0-1,1 0,-1 1,1-1,0 1,-1-1,1 1,0 0,0 0,0 0,0 1,1-1,-1 0,1 1,-1-1,1 1,-1 0,0 4,1-1,-1 1,1-1,0 1,0 0,1-1,0 1,0 0,1-1,0 1,0 0,0-1,1 1,2 3,3 10</inkml:trace>
  <inkml:trace contextRef="#ctx0" brushRef="#br0" timeOffset="69741.311">2851 3105,'5'-5,"6"-1,6-5,6 0,-3-4,2 2,-4-3,-9 2,-7 4</inkml:trace>
  <inkml:trace contextRef="#ctx0" brushRef="#br0" timeOffset="70274.617">2795 2738,'0'-5,"0"-6,0-6,0-5,0-4,0-2,0-1,0 0,-5 4,-2 2,1 0,1 4</inkml:trace>
  <inkml:trace contextRef="#ctx0" brushRef="#br0" timeOffset="73859.395">2964 2766,'0'-5,"0"-6,0-6,0-5,0-4,0-2,0-1,0 0,0 0,0-1,0 6</inkml:trace>
  <inkml:trace contextRef="#ctx0" brushRef="#br0" timeOffset="75324.7">2569 2174,'-1'0,"1"-1,-1 1,1-1,0 1,-1 0,1-1,0 1,-1-1,1 1,0-1,0 1,0-1,-1 0,1 1,0-1,0 1,0-1,0 1,0-1,0 1,0-1,0 0,0 1,0-1,1 1,-1-1,0 1,0-1,0 1,1-1,-1 1,0-1,0 1,1-1,-1 1,1-1,-1 1,0 0,1-1,-1 1,1 0,-1-1,1 1,-1 0,1-1,-1 1,1 0,-1 0,1 0,-1 0,1-1,-1 1,1 0,0 0,-1 0,1 0,-1 0,1 0,-1 1,1-1,-1 0,1 0,0 0,40-1,101 23,-9 17,-131-39,1-1,-1 1,1-1,-1 0,0 0,0 0,1 0,-1 0,0-1,0 1,0-1,0 1,-1-1,1 0,0 0,-1 1,1-1,-1 0,1-1,-1 1,0 0,0 0,0 0,0-1,-1 1,1 0,-1-1,1 1,-1-1,0 1,0-1,0 1,0-1,0 1,0 0,-1-1,1 1,-1-1,0 1,0 0,-1-3,2-3,0-21,-1 4</inkml:trace>
  <inkml:trace contextRef="#ctx0" brushRef="#br0" timeOffset="75791.333">2851 1751,'2'3,"-1"0,1 1,0-1,0 0,0 0,0 0,1 0,-1-1,1 1,0 0,0-1,0 0,0 0,0 0,0 0,0 0,1-1,-1 1,1-1,-1 0,1 0,-1 0,1-1,0 1,0-1,-1 0,2 0,-3 0,1 0,-1 0,0 0,1 0,-1 0,0-1,0 1,1-1,-1 0,0 0,0 1,0-2,0 1,0 0,0 0,0 0,0-1,0 1,-1-1,1 0,0 1,-1-1,1 0,-1 0,0 0,0 0,0 0,0 0,0 0,0-1,0 1,-1 0,1 0,-1-1,0 1,0 0,0-1,0 0,1-4,-1 0,0 0,-1 0,0 0,0 0,0 0,-1 0,0 0,0 0,-1 0,0 1,-1-2,-1 0,1 1,-1-1,-1 1,0 0,0 1,0 0,-1 0,1 0,-1 0,-1 1,1 0,-1 1,0 0,0 0,6 4,0-1,1 1,-1 0,0 0,1 0,-1 0,0 0,0 0,1 0,-1 0,0 1,1-1,-1 1,0-1,1 1,-1 0,1 0,-1 0,1-1,-1 1,1 1,0-1,-1 0,1 0,0 0,0 1,0-1,0 1,0-1,0 1,0-1,0 1,1-1,-1 1,1 0,-1-1,1 1,0 0,-1-1,1 1,0 0,0 0,0 0,5 77,2-54</inkml:trace>
  <inkml:trace contextRef="#ctx0" brushRef="#br0" timeOffset="76460.606">2822 1440,'0'-5,"0"-6,0-6,0-6,0-2,0-3,0-1,0 0,0-1,-4 6,-3 6</inkml:trace>
  <inkml:trace contextRef="#ctx0" brushRef="#br0" timeOffset="76741.635">2625 1271,'34'4,"20"3,6 3,-2 2,-7-3,-11 3,-8-1,-10-7,-8-9,-7-4</inkml:trace>
  <inkml:trace contextRef="#ctx0" brushRef="#br0" timeOffset="77439.67">2654 847,'-3'1,"0"1,1-1,-1 1,0-1,1 1,-1 0,1 0,0 0,0 0,-1 0,1 1,1-1,-1 1,0-1,1 1,-1 0,1 0,0-1,0 1,0 0,0 0,0 0,1 0,0 0,-1 0,1 1,0-1,0 0,1 0,-1 0,1 0,-1 0,1 0,0 0,0 0,0 0,1-1,-1 1,1 0,-1-1,0 0,-1 0,1-1,0 1,1-1,-1 1,0-1,0 0,1 1,-1-1,0 0,1 0,0 0,-1 0,1 0,-1 0,1 0,0 0,0-1,-1 1,1-1,0 1,0-1,0 0,0 0,0 0,0 0,-1 0,1 0,0 0,0-1,0 1,0-1,-1 1,1-1,0 0,0 1,-1-1,1 0,-1 0,1 0,0-1,64-58,-59 52,100-83,-104 89,1 0,-1 0,1 1,0-1,-1 1,1-1,0 1,0 0,0 1,0-1,0 1,0-1,0 1,0 1,0-1,0 0,0 1,0 0,0 0,0 0,0 0,0 1,0 0,-1 0,1 0,-1 0,1 0,-1 0,0 1,0 0,0 0,0 0,0 0,3 4,-1 0,1 0,-1 0,0 1,-1 0,1 0,-2 0,1 1,-1-1,0 1,-1-1,0 1,-1 0,0 0,0 0,0 0,-1 0,-1 0,0 0,0 0,0 0,-1 0,-1 0,0-1,0 1,0-1,-1 0,-2 4,4-10,1 0,0 0,-1-1,1 1,-1-1,0 1,1-1,-1 1,0-1,0 0,0 0,0 0,0 0,0 0,0 0,0-1,0 1,-1-1,1 1,0-1,0 0,0 0,-1 0,1 0,0 0,0 0,-1-1,1 1,0-1,0 0,0 1,0-1,0 0,0 0,0-1,0 1,0 0,0 0,1-1,-1 1,1-1,-1 0,1 1,-1-2,-53-87,26-48,27 113</inkml:trace>
</inkml:ink>
</file>

<file path=ppt/ink/ink6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40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0,'22'87,"-15"137,-36-53,29 25,15-80,-18-98,-31 125,4-166,18 10,-1 1,-1 0,0 0,0 2,-1 0,-1 1,0 0,0 1,0 1,-1 0,-32-16,48 23,-1 0,1-1,-1 0,1 1,-1-1,1 0,-1 0,1 0,0 0,0 0,-1 0,1 0,0 0,0 0,0-1,0 1,0 0,0-1,1 1,-1-1,0 1,1-1,-1 1,1-1,0 1,-1-1,1 0,0 1,0-1,0 1,0-1,0 0,0 1,1-1,-1 1,0-1,1 0,-1 1,1-1,0 1,0-1,-1 1,1 0,0-1,0 1,0 0,0 0,0 0,1-1,-1 1,0 0,1 0,14-11,1 1,0 0,1 1,0 1,0 1,1 1,0 0,0 2,14-3,-7 0,4 2,1 1,0 1,1 1,-1 2,0 1,3 2,1-2,-34 0,1-1,0 1,-1-1,1 0,0 1,-1-1,1 1,0 0,-1-1,1 1,0 0,0 0,0 0,-1 0,1 1,0-1,-1 0,1 1,0-1,0 1,-1-1,1 1,-1 0,1 0,-1 0,1 0,-1 0,1 0,-1 0,0 0,0 1,1-1,-1 0,0 1,0-1,-1 1,1-1,0 1,0 0,-1-1,1 1,-1 0,1-1,-1 1,0 0,0 0,1-1,-1 1,-1 1,-86 100,-60 40,133-133,-55 25,54-36</inkml:trace>
</inkml:ink>
</file>

<file path=ppt/ink/ink6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21.3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1,'-34'12,"-72"-5,-65 4,123-2,-36-3,68-10,-1 0,0 1,0 1,0 0,-1 2,1 0,0 0,0 2,0 0,-8 3,-132 11,77-13,77-3,0 1,0-1,0 1,1 0,-1 0,0 0,1 0,-1 0,0 0,1 1,0-1,-1 1,1 0,0 0,0 0,0 0,0 0,0 0,0 0,1 1,-1-1,1 1,-1-1,1 1,0-1,0 1,0 0,1 0,-1-1,1 1,-1 2,0 99,4-74,4 171,-12 52,4-216,13 113,-4-113,-2 1,-1 0,-3 0,-1 0,-1 0,-2 2,0 31,-16-92,12-2,-1 0,-1 0,-1 1,-1 0,-2 1,-6-11,-87-92,104 123,0 0,-1 0,1 1,-1-1,1 0,0 0,0 0,-1 0,1-1,0 1,0 0,0 0,0-1,0 1,1-1,-1 1,0 0,1-1,-1 0,1 1,-1-1,1 1,0-1,0 1,-1-1,1 0,0 1,1-1,-1 0,0 1,0-1,1 1,-1-1,1 1,-1-1,1 1,0-1,-1 1,1-1,0 1,0 0,0-1,0 1,0 0,0 0,1 0,-1 0,0 0,1 0,-1 0,2 0,150-18,-120 13,0 0,0 3,0 1,1 1,-1 2,7 1,-38-1,0-1,1 0,-1 1,0 0,0 0,1-1,-1 1,0 1,0-1,0 0,0 0,0 1,0-1,-1 1,1-1,0 1,-1 0,1 0,-1 0,0 0,0 0,1 0,-1 0,-1 0,1 0,0 1,0-1,-1 0,1 1,-1-1,0 0,0 1,0-1,0 0,0 1,0-1,-1 0,1 1,-1-1,1 0,-1 0,0 1,0-1,0 0,0 0,-1 0,1 0,0 0,-1 0,1-1,-1 1,0 0,0 0,-109 111,36-44,-2 14,67-70</inkml:trace>
  <inkml:trace contextRef="#ctx0" brushRef="#br0" timeOffset="1017.138">406 1412,'-33'82,"24"-64,0 0,2 1,0 0,2 0,0 1,1-1,1 1,0 0,1 10,2-25,-1-2,0 1,0-1,0 0,1 0,-1 0,1 1,0-1,0 0,0 1,0-1,0 0,1 0,0 1,-1-1,1 0,0 0,1 0,-1 0,0 0,1 0,0 0,0 0,-1-1,2 1,-1-1,0 1,0-1,1 0,-1 0,1 0,0 0,0 0,0-1,0 1,0-1,0 0,0 0,0 0,0 0,2 0,7-5,0-1,0 0,0 0,-1-1,0-1,0 0,0 0,-1-1,0-1,0 1,-1-2,-1 1,1-1,-1 0,-1-1,0 0,-1 0,1-3,0 4,87-155,-76 136,-7 51,-10 2,23 153,-3-116,-9-32,-1 0,-1 1,-2 0,-1 0,-1 1,-2 0,0 0,-3 0,0 1,-5 27,1-42,-1-1,-1 0,-1-1,0 1,-1-1,0 0,-1-1,-1 0,-1 0,0-1,0 0,-1 0,-1-1,0-1,-9 6,19-15,0 0,0 0,0 0,-1-1,1 1,0-1,-1 1,1-1,-1 0,1 0,-1 0,0 0,1-1,-1 1,0-1,0 1,1-1,-1 0,0 0,0 0,0-1,1 1,-1-1,0 1,1-1,-1 0,0 0,1 0,-1 0,1-1,-1 1,1-1,0 1,0-1,0 0,0 0,0 0,0 0,0 0,1 0,-1-1,1 1,-1-1,1 1,0-1,0 1,0-1,0 0,0-1,0-5,0 0,1 0,0 0,0 0,1 0,0 1,1-1,0 0,0 0,1 1,0-1,0 1,1 0,0 0,1 0,-1 1,2-1,0 0,119-114,-102 105,1 1,0 1,2 1,-1 1,2 1,24-7,-26 12</inkml:trace>
  <inkml:trace contextRef="#ctx0" brushRef="#br1" timeOffset="51238.566">12 2908,'0'28,"0"16,-5-1,-2-7</inkml:trace>
  <inkml:trace contextRef="#ctx0" brushRef="#br1" timeOffset="51403.624">68 2597,'0'0</inkml:trace>
  <inkml:trace contextRef="#ctx0" brushRef="#br1" timeOffset="51902.738">237 3219,'124'-194,"-124"195,0 0,0 0,0-1,0 1,0 0,0 0,0 0,0-1,1 1,-1 0,0 0,0-1,1 1,-1 0,1 0,-1-1,0 1,1 0,-1-1,1 1,0-1,-1 1,1 0,-1-1,1 1,0-1,0 0,-1 1,1-1,0 0,0 1,-1-1,1 0,0 0,0 0,-1 1,1-1,0 0,0 0,0 0,0 0,-1-1,1 1,0 0,0 0,0 0,-1-1,1 1,0 0,0-1,-1 1,1-1,0 1,-1 0,1-1,-1 0,1 1,0-1,-1 1,1-1,-1 0,1 1,35 102,-35-99,0-1,1 1,-1-1,1 1,-1-1,1 0,0 1,0-1,0 0,0 0,0-1,0 1,1 0,-1-1,1 1,-1-1,1 0,-1 0,1 0,0 0,0 0,-1 0,1-1,0 1,0-1,0 0,0 0,-1 0,1 0,0-1,0 1,0-1,0 0,-1 0,4-1,4-3,0-2,0 1,0-2,-1 1,0-1,-1 0,0-1,0 0,0-1,-1 1,-1-1,0-1,0 1,-1-1,0 0,-1 0,1-4,-2-30,-7 29</inkml:trace>
  <inkml:trace contextRef="#ctx0" brushRef="#br1" timeOffset="52518.045">971 2513,'-31'56,"3"2,3 1,2 1,3 1,2 0,-1 24,16-74,1 1,0-1,1 1,0 0,1 0,1-1,0 1,0 0,1-1,0 1,1-1,1 1,0-1,0 0,1-1,0 1,1-1,0 0,1 0,0-1,1 0,0 0,0 0,5 3,-7-7,1 1,-1-1,1 0,0-1,1 0,-1 0,1 0,0-1,0 0,0-1,0 0,0 0,0 0,1-1,-1-1,5 1,11-1</inkml:trace>
  <inkml:trace contextRef="#ctx0" brushRef="#br1" timeOffset="53335.517">1084 3134,'13'-7,"-1"0,1 0,-1-1,0-1,-1 0,0 0,0-1,-1 0,-1-1,0-1,0 1,-1-1,0-1,-1 1,-1-1,0-1,0 1,-1-3,-5 16,-1 0,1 0,0 0,-1 0,1 0,0-1,-1 1,1 0,0 0,-1 0,1-1,0 1,0 0,-1 0,1-1,0 1,0 0,-1 0,1-1,0 1,0 0,0-1,0 1,-1 0,1-1,0 1,0 0,0-1,0 1,0-1,0 1,0 0,0-1,0 1,0 0,0-1,0 1,0 0,1-1,-1 1,0 0,0-1,0 1,0 0,1-1,-1 1,0 0,0 0,1-1,-1 1,0 0,-22 23,17-15,0 0,1 0,0 0,0 1,1-1,0 1,0 0,1 0,1 0,-2 9,3-14,0-1,-1 1,2-1,-1 0,0 1,0-1,1 1,0-1,0 0,0 1,0-1,0 0,1 0,-1 0,1 0,0 0,0 0,0 0,0-1,1 1,-1-1,1 1,-1-1,1 0,0 0,0 0,0-1,0 1,0-1,1 1,2 0,0 1,1-1,-1-1,0 1,1-1,-1-1,1 1,-1-1,1 0,-1 0,1-1,-1 0,1 0,-1 0,0-1,0 0,0 0,0-1,0 0,0 0,0 0,-1-1,0 1,1-1,-1-1,-1 1,1-1,-1 0,0 0,3-4,57-146,-78 263,14-105,-1-1,1 1,0 0,0 0,0 0,1-1,-1 1,1 0,-1 0,1 0,0-1,0 1,0-1,0 1,1 0,-1-1,1 0,-1 1,1-1,0 0,0 0,0 0,0 0,0 0,1-1,-1 1,0-1,1 1,-1-1,1 0,0 0,-1 0,1 0,0 0,-1-1,1 1,0-1,0 0,0 0,0 0,-1 0,3 0,6-5,-1 1,1-2,-1 1,0-2,0 1,0-1,-1-1,0 1,-1-2,0 1,0-1,-1 0,0-1,0 0,-1 0,-1 0,1-1,-2 1,1-3,12-18,-9 18,-4 9,-1 0,1 0,-1-1,-1 1,1-1,0 0,-1 0,0 0,0 0,-1 0,1 0,-1-1,0 1,-1 0,1-1,-1 1,0-1,0 1,-1 0,0-1,0-2,-1 7,0 1,0 0,0-1,0 1,0 0,0 0,1 0,-1 0,0 1,0-1,0 0,0 1,0-1,1 1,-1 0,0-1,0 1,1 0,-1 0,0 0,1 0,-1 1,1-1,0 0,-1 1,1-1,0 1,0-1,0 1,0-1,0 1,0 0,0 0,1-1,-1 3,-2 0,-8 7,2 1,-1 0,2 0,-1 1,2 0,0 1,0 0,2 0,-1 0,2 1,0 0,1 0,0 0,1 0,1 0,0 0,1 1,1-1,1 5,16 18,-6-25</inkml:trace>
  <inkml:trace contextRef="#ctx0" brushRef="#br1" timeOffset="64276.357">1874 3134,'0'-5,"0"4,0 6,0 7,0 7,0 4,0 4,0 1,-5 2,-1-1,-1 1,2-1,2 0,-4 0,0-10,5-9,3-5</inkml:trace>
  <inkml:trace contextRef="#ctx0" brushRef="#br1" timeOffset="64744.628">1845 3134,'5'0,"6"0,7 0,4 0,4 0,2 0,1 0,0 0,1 0,-6 0</inkml:trace>
  <inkml:trace contextRef="#ctx0" brushRef="#br1" timeOffset="65174.405">1931 3331,'4'0,"3"5,3 2,7-1,3-1,5-7,2-2,1-1,1 1,-5 0</inkml:trace>
  <inkml:trace contextRef="#ctx0" brushRef="#br1" timeOffset="66075.358">2269 2513,'-125'344,"120"-326,1 0,0 0,1 1,1-1,1 1,1 0,2 17,-2-32,1 0,-1 0,1-1,1 1,-1 0,0-1,1 1,-1-1,1 0,0 1,0-1,1 0,-1 0,1 0,-1-1,1 1,0 0,0-1,0 0,0 0,1 0,-1 0,0 0,1-1,0 1,-1-1,1 0,2 0,111 8,-107-9,42-7,-33 0</inkml:trace>
  <inkml:trace contextRef="#ctx0" brushRef="#br1" timeOffset="66393.784">2015 2796,'19'9,"16"4,7-1,1-2,-2-3,-3-3,-3-1,-3-2,-2-1,-2-1,0 1,0-1,-5 1</inkml:trace>
  <inkml:trace contextRef="#ctx0" brushRef="#br1" timeOffset="66824.575">2551 2372,'18'35,"-1"1,-2 1,-2 0,-2 1,-1 0,-1 1,-3 0,-1 0,-2 1,-1-1,-3 1,-1-1,-2 1,-1-1,-3 1,-4 13,-61 198,61-225,-2 0,0-1,-2-1,0 0,-2-1,-1-1,0 0,-2-2,0 0,-9 5,5-8</inkml:trace>
</inkml:ink>
</file>

<file path=ppt/ink/ink6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1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1242 791,'38'-34,"59"-81,-95 114,-1 0,0 0,0 0,1 1,-1-1,1 0,-1 0,1 1,-1-1,1 1,-1-1,1 1,-1 0,1-1,-1 1,1 0,0 0,-1 0,1 0,-1 1,1-1,0 0,-1 1,1-1,-1 1,1-1,-1 1,0 0,1-1,-1 1,1 0,-1 0,0 0,0 0,0 0,0 1,0-1,0 0,0 0,0 1,0-1,0 0,-1 1,1-1,0 1,-1-1,1 1,-1 0,0-1,0 1,1-1,-1 1,0-1,0 1,-1 0,1 0,1 0,-1 0,0 0,0 0,1 0,-1 0,1-1,0 1,-1 0,1 0,0 0,0-1,0 1,0-1,1 1,-1-1,0 1,1-1,-1 0,1 1,-1-1,1 0,0 0,-1 0,1 0,0-1,0 1,-1 0,1-1,0 1,0-1,0 1,0-1,0 0,0 0,0 0,0 0,0 0,-1-1,1 1,0-1,0 1,0-1,0 1,0-1,-1 0,1 0,0 0,-1 0,1 0,-1 0,1-1,0 0,85-86,-86 88,-1-1,1 1,0-1,0 1,-1 0,1-1,0 1,0 0,0-1,0 1,-1 0,1 0,0 0,0 0,0 0,0 0,0 0,0 0,-1 0,1 0,0 0,0 1,0-1,0 0,-1 1,1-1,0 1,0-1,0 0,-1 1,1 0,0-1,-1 1,1-1,-1 1,1 0,-1-1,1 1,-1 0,1 0,-1 0,1-1,-1 1,0 0,0 0,1 0,-1 0,0-1,0 1,0 0,0 0,0 0,0 0,0 0,0 0,4 58,-4-55,0 21</inkml:trace>
  <inkml:trace contextRef="#ctx0" brushRef="#br0" timeOffset="682.117">2060 283,'-9'-1,"1"1,0 0,0 0,-1 1,1 0,0 0,0 1,0 0,0 1,0-1,0 2,1-1,-1 1,1 0,0 0,0 1,1 0,-1 0,1 1,0 0,1 0,-1 0,1 1,0-1,-3 8,7-12,0 0,0 0,0 1,1-1,-1 0,1 0,-1 1,1-1,0 1,-1-1,1 0,1 1,-1-1,0 0,1 1,-1-1,1 0,-1 1,1-1,0 0,0 0,0 0,0 0,1 0,-1 0,0 0,1 0,0 0,-1-1,1 1,0 0,71 34,-24-15,-45-19,-1 0,0 0,-1 0,1 0,0 0,-1 1,1-1,-1 1,0 0,1 0,-1 0,-1 0,1 0,0 0,-1 0,0 0,1 1,-1-1,-1 0,1 1,0-1,-1 1,0-1,0 1,0 0,0-1,0 1,-1-1,1 1,-1-1,0 0,0 1,-1-1,1 0,0 0,-3 3,1 1,0 0,0 0,-1 0,0 0,-1-1,0 0,0 0,0 0,0-1,-1 1,0-1,0-1,0 1,-1-1,0 0,1 0,-1-1,-1 0,1 0,0-1,-1 0,1 0,-1-1,0 0,1 0,-1-1,-1 0,-10-5</inkml:trace>
  <inkml:trace contextRef="#ctx0" brushRef="#br0" timeOffset="23445.89">1044 0,'0'426,"-27"-229,15-1,8-172,14-28,-1-13,1-2</inkml:trace>
  <inkml:trace contextRef="#ctx0" brushRef="#br0" timeOffset="24157.954">1044 114,'226'0,"-219"1,0 0,0 0,0 0,1 1,-1 0,0 0,-1 1,1 0,0 0,-1 1,0 0,0 0,0 0,0 1,-1-1,1 1,-1 1,-1-1,1 1,-1 0,0 0,0 0,0 1,-1-1,0 1,-1 0,1 0,-1 0,-1 0,1 0,-1 0,0 0,-1 1,0-1,0 0,0 1,-1-1,0 0,-1 0,1 0,-2 2,-2 1,-1 0,0 0,-1 0,1-1,-2-1,1 1,-1-1,-1 0,1-1,-1 0,-1 0,1-1,-1 0,0-1,-1 0,1 0,-1-1,0-1,0 0,0 0,0-1,0-1,-1 1,-6-2,-23-15,29 2</inkml:trace>
</inkml:ink>
</file>

<file path=ppt/ink/ink6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2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1,5 0,5-1,3-2,3-1,1-1,1 0,0-1,0 0,1-1,-2 1,1 0,-1 0,-4 0</inkml:trace>
</inkml:ink>
</file>

<file path=ppt/ink/ink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6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282,'-9'-5,"-9"-1,-5 0,-4 1,-2 2,-1 1,0 1,5 5,2 2,0 0,-1-1,-1-1,-2-2,0 0,5 3,0 2,5 3,4 1</inkml:trace>
  <inkml:trace contextRef="#ctx0" brushRef="#br0" timeOffset="1152.423">378 0,'-146'227,"30"-30,108-180,-2-1,0 0,-1 0,-1-1,0-1,-1 0,-11 10,8-14</inkml:trace>
  <inkml:trace contextRef="#ctx0" brushRef="#br0" timeOffset="1514.496">11 56,'136'192,"-88"-130,63 100,-106-107,-9-39</inkml:trace>
  <inkml:trace contextRef="#ctx0" brushRef="#br0" timeOffset="2134.35">407 733,'4'-21,"-1"-9,2 1,1 1,2-1,0 1,2 0,12-23,-22 49,1 1,-1 0,1 0,-1 0,1 0,0-1,-1 1,1 0,0 0,0 0,-1 0,1 0,0 1,0-1,0 0,0 0,0 1,0-1,1 0,-1 1,0-1,0 1,0-1,0 1,1 0,-1 0,0-1,1 1,-1 0,0 0,0 0,1 0,-1 1,0-1,0 0,1 0,-1 1,0-1,0 1,0-1,0 1,1-1,-1 1,0 0,0 0,0-1,0 1,0 0,-1 0,1 0,0 0,0 0,-1 0,1 0,0 0,-1 1,1-1,-1 0,1 0,-1 0,0 1,0-1,4 6,-3-4,-1-1,1 1,-1-1,1 0,0 1,0-1,0 0,0 1,1-1,-1 0,0 0,1 0,-1 0,1-1,0 1,0 0,0-1,0 1,0-1,0 1,0-1,0 0,1 0,-1 0,0 0,1 0,-1-1,0 1,1-1,-1 0,1 1,-1-1,1 0,-1-1,1 1,-1 0,1-1,-1 1,1-1,-1 0,0 1,1-2,15-9,-17 9,0 0,1 1,-1-1,0 0,0 1,1-1,-1 1,1 0,-1-1,1 1,0 0,-1 0,1 0,0 0,0 0,0 1,-1-1,1 0,0 1,0-1,0 1,0 0,0 0,0 0,0 0,0 0,0 0,0 0,0 1,0-1,0 1,0-1,0 1,0 0,0 0,0 0,-1 0,1 0,0 0,-1 0,1 0,-1 1,1-1,-1 1,0-1,1 1,-1 0,0-1,0 1,0 0,0 0,13 96,-9-78</inkml:trace>
</inkml:ink>
</file>

<file path=ppt/ink/ink6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0,-9 0,-9 0</inkml:trace>
</inkml:ink>
</file>

<file path=ppt/ink/ink6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85 120,'45'93,"-39"-66,-2 0,0 0,-2 1,-1-1,-1 1,-3 17,1 22,2 295,0-362</inkml:trace>
  <inkml:trace contextRef="#ctx0" brushRef="#br0" timeOffset="466.808">1 177,'41'-27,"2"2,0 2,2 2,0 2,1 2,1 2,24-3,-65 15,1 1,-1 0,1 1,0 0,-1 0,1 0,0 1,0 0,-1 0,1 1,0-1,0 2,-1-1,1 1,-1 0,1 0,-1 1,0-1,0 2,0-1,0 1,-1-1,1 2,-1-1,0 0,0 1,-1 0,1 0,-1 1,0-1,0 1,-1 0,2 4,-2 2,-1 0,0 1,-1 0,-1-1,0 1,0 0,-1-1,-1 1,0-1,-1 0,0 1,-1-1,0 0,-1-1,-1 1,1-1,-2 0,1 0,-2-1,1 0,-2 0,-5 4,4-4,0 0,-1-2,-1 1,1-1,-1-1,-1 0,0-1,1 0,-2-1,1 0,-2-1,-96 24,91-23</inkml:trace>
</inkml:ink>
</file>

<file path=ppt/ink/ink6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1,'5'5,"1"6,5 1,0-1</inkml:trace>
</inkml:ink>
</file>

<file path=ppt/ink/ink6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1,'-5'5,"-2"1</inkml:trace>
</inkml:ink>
</file>

<file path=ppt/ink/ink6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0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564 168,'2'-1,"0"-1,-1 1,1 0,-1 0,1 0,-1-1,1 1,-1-1,0 1,0-1,0 0,0 1,0-1,0 0,0 0,-1 0,1 1,-1-1,1 0,-1 0,0 0,0 0,1 0,-1 0,-1 0,1 0,0 0,0 0,-1 0,1 0,-2-1,0-4,-2 0,1 0,-1 1,0-1,0 1,-1 0,0 0,0 1,0-1,-1 1,1 0,-1 1,-1-1,1 1,0 0,-1 1,0 0,0 0,0 0,0 1,-1 0,1 0,0 1,-1 0,1 0,-1 1,0 0,1 0,-1 0,1 1,-1 1,1-1,0 1,-1 0,1 1,0 0,0 0,-1 2,-15 5,2 2,-1 0,2 1,-1 1,2 2,0-1,1 2,1 1,0 0,1 1,-3 7,16-23,1 0,-1 0,1 1,0-1,0 1,0-1,1 1,-1 0,1 0,0 0,0 0,0 0,0 0,1 0,0 0,-1 0,2 0,-1 0,0 0,1 0,0 0,0 0,0 0,0 0,1 0,-1-1,1 1,0 0,0-1,1 1,-1-1,1 0,-1 0,1 0,0 0,0 0,0-1,1 1,-1-1,0 0,1 0,0 0,3 1,129 2,-48-7,-86 2,-1 0,0 0,0 0,1 0,-1 0,0 0,0 0,1 0,-1 0,0 1,0-1,1 0,-1 1,0-1,0 1,0-1,0 1,0 0,0 0,0-1,0 1,0 0,0 0,0 0,0 0,-1 0,1 0,0 0,-1 0,1 0,-1 1,1-1,-1 0,1 0,-1 0,0 1,0-1,0 0,1 0,-1 1,0-1,-1 0,1 0,0 1,0-1,0 0,-1 0,1 1,-1-1,1 0,-1 0,1 0,-1 0,0 0,0 0,1 0,-1 0,0 0,0 0,0 0,0 0,0-1,0 1,0 0,0-1,-223 207,191-176,16-17,1 0,0 2,1 0,1 1,1 0,0 1,0 3,11-18,1-1,-1 1,1 0,0-1,0 1,0 0,0 0,0 0,0 0,1 0,0 0,-1 0,1 0,0 0,1-1,-1 1,0 0,1 0,0 0,0 0,-1 0,2 0,-1-1,0 1,0 0,1-1,0 1,-1-1,1 1,0-1,0 0,1 0,-1 0,0 0,0 0,1-1,0 1,-1-1,1 1,0-1,-1 0,1 0,0 0,19 2,0 0,1-1,-1-1,0-2,0 0,0-1,0-1,0-1,20-7,-20 6,174-48,-172 47</inkml:trace>
  <inkml:trace contextRef="#ctx0" brushRef="#br0" timeOffset="1363.618">1214 534,'-6'-3,"-1"-1,0 1,0 0,0 1,0 0,0 0,0 0,0 1,-1 0,1 1,-1-1,1 1,0 1,-1-1,1 1,0 1,-1-1,1 1,0 1,0-1,-6 4,-2 3,0 0,0 2,1 0,0 0,1 2,0-1,1 2,1-1,0 2,1-1,0 2,1-1,-2 8,-15 19,24-40,0-1,1 1,0-1,-1 1,1 0,0 0,0-1,0 1,0 0,0 0,0 0,0 0,1 0,-1 0,1 1,0-1,-1 0,1 0,0 0,0 0,1 0,-1 1,0-1,1 0,-1 0,1 0,-1 0,1 0,0 0,0 0,0 0,0-1,1 1,-1 0,0 0,1-1,-1 1,1-1,-1 1,1-1,0 0,0 0,-1 1,1-1,0-1,0 1,0 0,0 0,1-1,8 1,0-2,1 0,-1 0,0-1,0-1,0 0,0 0,0-1,-1 0,0-1,0 0,0-1,0 0,-1 0,0-1,0 0,-1-1,0 0,4-5,1 1,12-9,-2-2,0-1,-2-1,-1 0,-1-2,-1 0,-1-1,9-23,-89 189,29 83,7 100,27-45,13-228,-13-47,0-1,0 1,1 0,-1-1,0 1,1 0,-1-1,1 1,-1-1,1 1,-1-1,1 1,-1-1,1 1,-1-1,1 0,0 1,-1-1,1 0,0 1,-1-1,1 0,0 0,-1 0,1 1,0-1,0 0,-1 0,1 0,0 0,-1 0,1-1,0 1,0 0,-1 0,1 0,0-1,-1 1,1 0,0 0,-1-1,1 1,-1-1,1 1,0-1,-1 1,1-1,-1 1,1-1,-1 1,0-1,1 0,-1 1,0-1,1 1,-1-1,0 0,1 0,-1 1,0-2,7-7,0 0,0-1,-1-1,0 1,-1-1,0 0,-1 0,0 0,-1 0,0-1,-1 0,0 1,-1-1,0 0,-1 0,0-3,-4 7,0 0,-1 1,0-1,0 1,0 1,-1-1,0 1,-1-1,1 2,-1-1,0 1,0 0,-1 0,1 1,-1 0,0 1,-1-1,1 2,0-1,-1 1,1 0,-1 1,0 0,0 0,1 1,-3 0,-93 1,104-1,0-1,0 1,0-1,-1 1,1-1,0 1,0-1,0 1,0-1,0 1,0-1,0 1,0-1,0 1,1-1,-1 1,0-1,0 1,0-1,0 1,1-1,-1 1,0 0,0-1,1 1,-1-1,0 1,1 0,-1-1,1 1,-1 0,0-1,1 1,-1 0,1 0,-1-1,1 1,-1 0,1 0,-1 0,1 0,-1 0,1 0,-1 0,1 0,-1 0,1 0,-1 0,1 0,-1 0,1 0,-1 0,1 0,-1 0,1 1,229-107,-151 62,-61 32</inkml:trace>
  <inkml:trace contextRef="#ctx0" brushRef="#br0" timeOffset="1666.677">1496 704,'-1'27,"10"83,-8-106,0-1,0 1,1-1,-1 0,1 1,0-1,0 0,0 0,0 0,0 0,1-1,0 1,-1-1,1 1,0-1,0 0,0 0,0 0,1-1,-1 1,0-1,1 1,-1-1,1 0,-1-1,1 1,3 0,3-1,0-1,0 0,0-1,-1 0,1 0,0-1,-1 0,1-1,-1 0,0 0,0-1,-1 0,0-1,1 0,-2 0,1-1,-1 0,0 0,0-1,-1 0,0 0,-1 0,1-1,-2 1,1-2,-1 1,-1 0,1-1,-2 1,1-1,-1 0,-1 0,0 0,0-7,-5-7,-2 6</inkml:trace>
  <inkml:trace contextRef="#ctx0" brushRef="#br0" timeOffset="1912.212">2003 704,'-4'34,"-3"10</inkml:trace>
  <inkml:trace contextRef="#ctx0" brushRef="#br0" timeOffset="2184.259">1919 366,'0'0</inkml:trace>
  <inkml:trace contextRef="#ctx0" brushRef="#br0" timeOffset="2438.076">2258 27,'-16'110,"6"-54,3 1,2-1,3 1,2 13,12 316,-23-314,4-54</inkml:trace>
  <inkml:trace contextRef="#ctx0" brushRef="#br0" timeOffset="3084.118">2483 620,'0'28,"0"15,0 5,0-1,-4-9,-3-10</inkml:trace>
  <inkml:trace contextRef="#ctx0" brushRef="#br0" timeOffset="3346.861">2483 309,'-4'-5,"-3"-1</inkml:trace>
  <inkml:trace contextRef="#ctx0" brushRef="#br0" timeOffset="3904.374">2709 56,'0'623,"-5"-533,31-104,6-24,-10 10,1 0,1 2,1 1,1 1,1 1,1 1,1 1,15-6,-41 26,-1-1,1 1,0 0,-1 0,1 1,0-1,0 1,-1-1,1 1,0 0,0 0,0 0,0 0,-1 1,1-1,0 1,0-1,-1 1,1 0,0 0,-1 1,1-1,-1 0,1 1,-1-1,0 1,0 0,0 0,0 0,0 0,0 0,0 0,0 1,-1-1,0 1,1-1,-1 1,0-1,0 1,0 0,0-1,-1 1,1 0,-1 0,0 0,1-1,-1 1,-1 0,1 0,0 0,0 13,0 0,-1 0,0 0,-1-1,-1 1,-1 0,0-1,-1 0,-1 0,0 0,-1-1,0 0,-1 0,-1-1,0 0,-1 0,0-1,-1-1,-1 0,1 0,-4 1,10-8,0 0,1 0,-1-1,-1 0,1 0,0 0,-1-1,1 0,-1 0,0 0,0-1,0 0,0 0,0 0,0-1,0 0,0 0,0 0,0-1,1 0,-1 0,0 0,0-1,0 0,1 0,-1 0,1-1,0 0,-1 0,1 0,1-1,-3-1,-5-14</inkml:trace>
  <inkml:trace contextRef="#ctx0" brushRef="#br0" timeOffset="4433.36">3133 817,'27'-12,"-1"-1,-1-2,0 0,-1-2,-1 0,0-2,-2-1,0 0,-1-1,-1-2,-1 0,-1 0,-1-2,7-15,-21 34,0 0,0-1,-1 1,1-1,-2 0,1 1,0-1,-1 0,-1 1,1-1,-1 0,0 1,-2-6,3 9,-1 0,0 1,0-1,0 1,0-1,-1 1,1 0,-1-1,1 1,-1 0,0 0,0 0,0 0,0 0,0 1,0-1,0 1,-1-1,1 1,0 0,-1 0,0 0,1 0,-1 0,1 0,-1 1,0-1,1 1,-1 0,0 0,0 0,1 0,-1 0,-1 1,-2 1,0 0,0 0,0 1,0-1,1 1,-1 1,1-1,0 1,0 0,0 0,0 1,1-1,0 1,0 0,0 0,0 0,1 1,0-1,0 1,0 0,1 0,0 0,1-4,0 0,1-1,-1 1,1 0,-1 0,1 0,0 0,0 0,0 0,0 0,0 0,0 0,1 0,-1-1,0 1,1 0,0 0,-1 0,1 0,0-1,0 1,0 0,0-1,0 1,0-1,1 1,-1-1,1 0,-1 1,1-1,-1 0,1 0,-1 0,1 0,0 0,72 24,-51-19,-19-5,0 0,0 1,0 0,-1-1,1 1,-1 1,1-1,-1 0,0 1,0 0,0 0,0 0,0 0,-1 0,1 0,-1 1,0-1,0 1,0-1,-1 1,1 0,-1 0,0 0,0 0,0 0,-1 0,1 0,-1 0,0 0,0 0,0 0,-1 0,0 1,0 1,-45 138,45-141,-8 13,8-14,-1 0,0 0,1 0,0 1,-1-1,1 0,0 1,0-1,0 1,1-1,-1 1,0-1,1 1,0 0,-1-1,1 1,0-1,1 1,-1 0,0-1,1 1,0 2,1-5,0 1,0-1,-1 0,1 1,0-1,0 0,0 0,0 0,0-1,0 1,-1 0,1-1,0 1,0-1,0 0,-1 1,1-1,0 0,-1 0,1 0,-1 0,1-1,-1 1,1 0,-1-1,1 0,4-2,9-7</inkml:trace>
  <inkml:trace contextRef="#ctx0" brushRef="#br0" timeOffset="4681.773">3754 478,'-15'38,"-4"23,-4 5,2-3,4-8,6-8,9-13,4-11</inkml:trace>
  <inkml:trace contextRef="#ctx0" brushRef="#br0" timeOffset="4929.254">3754 224,'0'0</inkml:trace>
  <inkml:trace contextRef="#ctx0" brushRef="#br0" timeOffset="5117.167">3923 507,'-11'22,"2"1,0 0,1 1,1 0,1 0,2 0,0 1,1 0,2-1,0 1,3 15,-2-37,0-1,0 1,1 0,-1-1,0 1,1-1,0 1,0-1,0 0,0 1,0-1,0 0,0 1,1-1,-1 0,1 0,0 0,-1 0,1-1,0 1,0 0,0-1,0 1,1-1,-1 0,0 0,1 0,-1 0,0 0,1 0,-1 0,1-1,-1 0,1 1,0-1,-1 0,1 0,-1 0,1-1,-1 1,1 0,-1-1,1 0,-1 0,1 0,-1 0,0 0,1 0,-1 0,0-1,0 1,1-1,12-12,-1 0,0 0,-1-1,0-1,-1-1,-1 1,-1-2,0 1,-1-2,-1 1,-1-1,-1 0,0 0,-2-1,0 0,-1 0,-1 0,-1 0,-1-15,1 22</inkml:trace>
  <inkml:trace contextRef="#ctx0" brushRef="#br0" timeOffset="5598.06">4177 788,'180'-271,"-134"224,-45 46,0 0,0 0,0 0,0 1,0-1,0 0,0 1,0-1,1 0,-1 1,0 0,0-1,0 1,1 0,-1-1,0 1,0 0,1 0,-1 0,0 0,1 0,-1 1,0-1,0 0,1 1,-1-1,0 0,0 1,0 0,0-1,0 1,1-1,-1 1,0 0,0 0,-1 0,1 0,0 0,0 0,0 0,-1 0,1 0,0 0,-1 0,1 0,-1 0,1 1,7 45,-9-45,0 1,0 0,1 0,0 0,0 0,0 0,0 0,0 0,0 0,1 0,-1-1,1 1,0 0,0 0,0 0,0-1,0 1,1-1,-1 1,1-1,0 1,0-1,0 0,0 0,0 0,0 0,0 0,1 0,-1-1,1 1,-1-1,1 1,-1-1,1 0,0 0,0 0,0-1,2 1,8-4,0-1,-1 0,1-1,-1-1,0 0,-1 0,0-1,0-1,0 0,-1 0,8-9,33-23,-40 33,-7 3,0 0,0 1,0 0,1 0,-1 0,1 0,0 1,0 0,0 0,0 0,0 1,0-1,0 1,0 0,1 1,4-1,-8 4,0-1,0 1,0 0,0-1,0 1,0 0,-1 0,0 0,1 0,-1 1,0-1,0 0,-1 0,1 1,-1-1,0 0,0 1,0-1,0 0,0 1,-1-1,0 1,1 3,-2 37,0-34,1 1,1-1,-1 0,2 1,-1-1,2 0,-1 1,1-1,1 0,0 0,2 6,7 3</inkml:trace>
  <inkml:trace contextRef="#ctx0" brushRef="#br0" timeOffset="9337.052">84 1241,'102'-24,"-22"4,1 3,1 4,71-2,510 18,118-3,-637-7,0-6,93-23,165-16,111 18,220 35,-390-29,-113-1,-217 29,64 12,-71-6</inkml:trace>
</inkml:ink>
</file>

<file path=ppt/ink/ink6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21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60 733,'-1'0,"1"-1,0 1,-1-1,1 1,-1 0,1 0,-1-1,1 1,-1 0,1 0,-1 0,0-1,1 1,-1 0,1 0,-1 0,1 0,-1 0,1 0,-1 0,0 0,1 0,-1 1,1-1,-1 0,1 0,-1 0,1 1,-1-1,1 0,-1 0,1 1,-1-1,1 1,-1-1,1 0,0 1,-1-1,1 1,0-1,-1 1,1-1,0 1,0-1,-1 1,1-1,0 1,0-1,0 1,0-1,0 1,0 0,0-1,0 1,0-1,0 1,0-1,0 1,0 0,-5 39,5-39,-1 473,1 300,-26-618,22-194,4 15</inkml:trace>
  <inkml:trace contextRef="#ctx0" brushRef="#br0" timeOffset="1786.647">32 789,'1'-2,"1"1,-1-1,1 0,-1 0,1 1,0-1,0 1,0-1,-1 1,1 0,1 0,-1-1,0 2,0-1,0 0,0 0,1 1,-1-1,0 1,1 0,-1-1,0 1,1 0,-1 1,1-1,0-1,337-1,-279 3,160-14,-67-22,-4 45,-148-10,-1 1,1 0,0 0,-1 0,1 0,-1 0,1 0,-1 0,1 1,-1-1,0 0,0 1,1-1,-1 1,0-1,-1 1,1 0,0-1,0 1,-1 0,1 0,-1 0,1-1,-1 1,0 0,0 0,0 0,0 0,0 0,0-1,0 1,-1 0,1 0,0 0,-1-1,0 1,1 0,-1 0,0-1,0 1,0-1,0 1,-1 0,-3 19,-32 312,38 182,28-284,-29 50,1-278,-1-1,1 0,-1 1,1-1,-1 0,0 1,0-1,0 1,0-1,0 0,-1 1,1-1,-1 1,1-1,-1 0,0 0,0 1,0-1,0 0,0 0,-1 0,1 0,-1 0,1 0,-1-1,0 1,1 0,-1-1,0 1,0-1,0 0,0 0,0 0,-1 0,1 0,0 0,0 0,-1-1,1 1,-1-1,-189-19,-80 19,73-29,3 30,90 25,96-24</inkml:trace>
  <inkml:trace contextRef="#ctx0" brushRef="#br0" timeOffset="3047.925">456 2286,'-18'73,"15"-51,0 0,1 1,2-1,0 1,1-1,1 1,2-1,2 10,2 27,-2 1,-3 0,-2 0,-4 14,1 37,2-39,-19-93,10 4,-2 0,0 1,-1 0,0 1,-1 0,-1 1,0 0,-1 1,-1 1,0 0,0 1,-1 1,-1 1,1 0,-19-5,37 14,-1-1,0 1,0 0,0 0,1-1,-1 1,0 0,0 0,0-1,0 1,0 0,0 0,1-1,-1 1,0 0,0-1,0 1,0 0,0 0,0-1,0 1,0 0,0-1,0 1,-1 0,1 0,0-1,0 1,0 0,0 0,0-1,0 1,-1 0,1 0,0-1,0 1,0 0,-1 0,1 0,0-1,0 1,-1 0,45-1,-27 1,150-23,-40 7,-88 10,1 0,0 3,0 1,27 3,-66-1,0-1,1 1,-1-1,1 1,-1 0,1 0,-1-1,1 1,-1 0,0 0,1 0,-1 0,1 1,-1-1,1 0,-1 1,1-1,-1 1,0-1,1 1,-1 0,0-1,1 1,-1 0,0 0,0 0,0 0,0 0,0 0,0 0,0 1,0-1,0 0,-1 0,1 1,-1-1,1 0,0 1,-1-1,0 1,1-1,-1 1,0-1,0 0,0 1,0-1,0 1,0-1,0 1,-1-1,1 1,0-1,-1 1,1-1,-1 0,0 1,0 0,-93 46,60-35,-222 93,228-79,28-18</inkml:trace>
  <inkml:trace contextRef="#ctx0" brushRef="#br0" timeOffset="5951.121">821 2991,'-25'142,"-5"45,39-224,2 2,1 0,2 0,2 1,0 1,3 0,1 1,55-86,-74 118,0 0,1 0,-1-1,0 1,1 0,-1 0,0 0,1 0,-1 0,0 1,1-1,-1 0,0 1,1-1,-1 1,0-1,0 1,1 0,-1-1,0 1,0 0,0 0,0 0,0 0,0 0,0 0,0 0,0 0,-1 0,1 0,0 0,-1 1,1-1,-1 0,1 1,-1-1,0 0,1 1,-1-1,0 0,0 1,0-1,0 0,0 1,0-1,-1 0,1 1,0-1,-1 0,1 1,-1-1,1 0,-1 1,0-1,2 8,26 167,-28-175,1 0,-1 0,1 0,0 0,-1 0,1-1,0 1,0 0,0 0,-1 0,1 0,0 0,0 0,1 0,-1 0,0 0,0 0,0 0,1-1,-1 1,0 0,1 0,-1 0,1 0,-1-1,1 1,-1 0,1 0,-1-1,1 1,0 0,-1-1,1 1,0-1,0 1,0-1,-1 1,1-1,0 0,0 1,0-1,0 0,0 1,0-1,-1 0,1 0,0 0,0 0,0 0,0 0,0 0,0 0,0-1,0 1,0 0,0-1,-1 1,1 0,0-1,0 1,0-1,-1 1,1-1,0 1,0-1,-1 0,143-211,-143 210,1 1,0 0,0-1,0 1,0 0,0 0,0 0,0 0,0 0,0 0,0 0,0 0,1 0,-1 1,0-1,1 0,-1 1,1-1,-1 1,1 0,-1-1,1 1,-1 0,1 0,-1 0,1 0,-1 0,1 0,-1 0,1 1,-1-1,0 1,1-1,-1 1,1-1,-1 1,0 0,1-1,-1 1,0 0,0 0,0 0,0 0,0 0,0 0,0 1,0-1,0 0,0 0,-1 1,1-1,0 1,-1-1,1 0,-1 1,0-1,1 1,-1-1,0 2,12 122,-6-25,-1-81</inkml:trace>
  <inkml:trace contextRef="#ctx0" brushRef="#br0" timeOffset="6570.82">1697 2991,'-22'6,"-1"2,2 0,-1 1,1 1,0 1,1 1,-14 11,29-19,1 1,0-1,-1 1,2 0,-1 0,1 0,-1 0,1 1,1 0,-1-1,1 1,0 0,0 0,1 0,0 0,0 1,0-1,1 0,0 0,0 1,0-1,1 0,0 0,1 0,-1 1,1-2,1 3,-3-6,1 0,1 0,-1 0,0 0,0 0,1 0,-1-1,1 1,0 0,-1-1,1 1,0-1,0 0,0 0,0 1,0-1,0-1,0 1,0 0,0 0,1-1,-1 1,0-1,0 0,1 0,-1 0,0 0,1 0,-1 0,0 0,0-1,1 1,-1-1,0 0,0 1,0-1,0 0,0-1,0 1,0 0,0 0,0-1,0 0,79-68,41-61,-121 129,0 0,1 0,-1 0,1 1,-1-1,1 0,0 1,0-1,0 1,0-1,0 1,0 0,0 0,0 0,0 0,1 0,-1 0,0 1,1-1,-1 1,1 0,-1 0,0-1,1 1,-1 1,1-1,-1 0,0 1,1-1,-1 1,0 0,0 0,1-1,-1 2,0-1,0 0,0 0,0 1,0-1,0 1,-1-1,1 1,0 0,-1 0,1 0,-1 0,0 0,0 0,1 0,-2 0,1 0,0 1,0-1,-1 0,1 3,6 174,-9-114,2-11,1-30,-1 0,0 1,-2-1,-1 0,-1 0,-1 0,-1 0,-1-1,-2 3,-49 74,56-97,0 0,0 0,-1 0,1-1,-1 1,0-1,0 1,0-1,0 0,0 0,-1 0,1-1,0 1,-1-1,1 0,-1 0,0 0,1 0,-1 0,0-1,0 0,1 0,-1 0,0 0,0 0,1-1,-1 0,0 0,0 0,2 0,0 0,1 0,-1 0,0-1,1 1,-1 0,1-1,-1 1,1-1,0 0,0 1,0-1,0 0,0 0,0 0,0 0,0 0,1 0,-1 0,1 0,-1 0,1 0,0 0,0 0,0 0,0 0,0 0,1 0,-1 0,0 0,1 0,0 0,-1 0,2-1,29-69,-18 50,1 0,1 2,1 0,1 0,1 2,1 0,0 1,1 1,10-5,-6 5</inkml:trace>
  <inkml:trace contextRef="#ctx0" brushRef="#br0" timeOffset="11700.618">483 169,'0'-1,"-1"1,1 0,0-1,-1 1,1 0,-1-1,1 1,-1 0,1 0,-1-1,0 1,1 0,-1 0,1 0,-1 0,1 0,-1 0,1 0,-1 0,0 0,1 0,-1 0,1 0,-1 0,1 1,-1-1,1 0,-1 0,1 1,-1-1,1 0,-1 1,1-1,-1 0,1 1,0-1,-1 1,1-1,-1 0,1 1,0-1,0 1,-1-1,1 1,0-1,0 1,0-1,-1 1,1 0,0-1,0 1,0-1,0 1,0-1,0 1,0 0,0-1,0 1,1 0,-7 39,6-39,0 457,0-380,0-79</inkml:trace>
  <inkml:trace contextRef="#ctx0" brushRef="#br0" timeOffset="12273.043">511 112,'-218'97,"206"-92,2 1,-1 1,1 0,0 0,0 1,1 1,0-1,0 1,-4 7,12-15,1 0,-1 0,1 0,-1 0,1 0,-1 0,1 0,-1 1,1-1,0 0,0 0,0 0,-1 1,1-1,0 0,0 0,1 0,-1 0,0 1,0-1,1 0,-1 0,0 0,1 0,-1 0,1 0,0 0,-1 0,1 0,0 0,0 0,-1 0,1 0,0 0,0-1,0 1,0 0,0-1,0 1,0 0,0-1,0 0,0 1,1-1,-1 0,0 1,0-1,0 0,1 0,63 7,-62-7,253-21,-239 17,0 1,-1 1,1 0,0 1,0 1,0 0,0 2,0 0,-1 0,8 3,-14 6,-30-9,-4-10,0-1,1-1,0-1,1-1,0-1,-12-10,-1 1,-43-40,65 56,3 5</inkml:trace>
  <inkml:trace contextRef="#ctx0" brushRef="#br0" timeOffset="12838.154">1133 0,'0'14,"5"20,1 8,0 2,-1-2,-2-2,-1-5,-5-2,-3-3,0-1,-4-1,0 0,-4-6,2 0,2-6</inkml:trace>
  <inkml:trace contextRef="#ctx0" brushRef="#br0" timeOffset="13251.654">1414 28,'-185'132,"182"-131,0 0,0 1,1-1,-1 1,1 0,-1-1,1 1,0 0,0 1,0-1,0 0,0 1,0-1,1 1,-1-1,1 1,0 0,0 0,0-1,0 1,0 0,0 0,1 0,-1 0,1 0,0 0,0 0,0 0,1 0,-1 0,1 0,-1 0,1 0,0 0,1 1,65 44,-60-45,0 0,-1 1,0-1,1 1,-1 0,-1 1,1 0,-1 0,0 0,0 0,0 1,-1 0,1 0,-1 0,-1 0,0 1,1-1,0 6,19 44,-12-50</inkml:trace>
  <inkml:trace contextRef="#ctx0" brushRef="#br0" timeOffset="13836.362">1754 0,'-81'39,"12"29,68-66,-1-1,1 1,0 1,0-1,0 0,0 0,0 0,0 0,1 1,-1-1,1 0,-1 1,1-1,0 0,0 1,0-1,0 1,1-1,-1 0,0 1,1-1,0 0,-1 0,1 1,0-1,0 0,1 0,-1 0,0 0,1 0,-1 0,1-1,-1 1,1 0,0-1,0 1,2 0,98 38,-91-38,0 0,-1 1,0 0,0 1,0 0,0 0,0 1,-1 1,6 4,-12-8,0 1,0 0,-1 0,1 0,-1 1,0-1,0 1,0-1,-1 1,1-1,-1 1,0 0,0 0,0 0,0 0,-1-1,0 1,1 0,-1 0,-1 0,1 0,-1 0,1 0,-1 0,0 0,-1 0,1-1,0 1,-2 1,-1 3,0 1,0 0,-1-1,-1 0,1 0,-1-1,-1 1,1-1,-1 0,0-1,-7 5,6-5,0 0,0 0,-1-1,1 0,-1-1,-1 0,1 0,-1-1,1 0,-1-1,0 0,0 0,0-1,0 0,-5-1,14-1,-1 1,0-1,1 0,-1 0,1 0,-1 0,1 0,-1 0,1-1,0 1,0 0,-1-1,1 1,0-1,0 1,0-1,1 1,-1-1,0 0,1 1,-1-1,1 0,-1 0,1 1,0-1,0 0,-1 0,1 0,1 0,-1 1,0-1,0 0,1 0,-1 1,1-1,-1 0,1 0,0 1,0-1,30-69,-17 50,1 1,0 1,1 0,1 1,1 1,18-13,-15 14</inkml:trace>
</inkml:ink>
</file>

<file path=ppt/ink/ink6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6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6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6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2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9:11.16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411 2089,'-2'1,"0"1,0-1,0 1,1-1,-1 1,0 0,1 0,-1 0,1-1,0 1,0 1,0-1,0 0,0 0,0 0,0 0,1 1,-1-1,1 0,0 1,0-1,0 0,0 1,0-1,0 1,0 0,-3 224,28-86,-23-117</inkml:trace>
  <inkml:trace contextRef="#ctx0" brushRef="#br0" timeOffset="1401.121">7523 1,'0'571,"-29"-281,29 179,-58-104,48-277,4 49,13-108,-2 1,-2 0,0 0,-2 1,-2-1,0 0,-2 0,-4 12,-15 179,23-139,1-73</inkml:trace>
  <inkml:trace contextRef="#ctx0" brushRef="#br0" timeOffset="2840.656">100 2371,'40'17,"-23"-13,1-2,-1 0,1-1,0 0,0-1,-1-2,1 1,0-2,14-4,67-6,215-17,649 31,-688 26,11-15,-143 2,0-7,102-9,-69 0,625 2,-430 29,-104-18,-208-4,1-2,-1-3,1-2,47-7,60-6,133 10,-6-1,24-22,67-2,-59 0,-7-1,111-1,18 31,-448-1</inkml:trace>
  <inkml:trace contextRef="#ctx0" brushRef="#br0" timeOffset="3122.727">7890 1976,'-77'48,"-35"20,-12 9,0-4,11-5,16-9,10-6,9-6,15-6,7-2,9-1,2-3,5-3,9-6</inkml:trace>
  <inkml:trace contextRef="#ctx0" brushRef="#br0" timeOffset="4108.416">750 2060,'-39'29,"-36"24,-10 7,-1-1,10-6,8-12,11-8,10-5,9-3,1-5,1-1,3 1,2-4,6 1,13-2,7-4</inkml:trace>
  <inkml:trace contextRef="#ctx0" brushRef="#br0" timeOffset="6308.193">1145 1580,'0'29,"0"29,4 9,3-2,-1-8,-1-7,-1-9,-2-6,-1-4,0-3,-1-1,-1 0,1 0,0-5</inkml:trace>
  <inkml:trace contextRef="#ctx0" brushRef="#br0" timeOffset="6669.452">1004 1666,'58'-44,"1"3,3 3,1 3,30-11,-89 43,-1 0,1 1,0 0,-1 0,1 0,0 0,0 0,0 1,0 0,1 0,-1 0,0 0,0 1,1-1,-1 1,0 0,1 1,-1-1,0 1,0 0,1 0,-1 0,0 0,0 1,0 0,0-1,0 1,-1 1,1-1,-1 1,1-1,-1 1,0 0,0 0,0 1,0-1,-1 0,3 5,-2 7,0 0,-1 1,-1-1,0 1,-1-1,-1 1,-1 0,0-1,-1 0,0 1,-1-1,-1 0,0-1,-1 1,-1-1,0 0,-1-1,-1 0,0 0,0-1,-1 0,-1 0,0-2,-1 1,0-1,-10 6,-43 22,45-37</inkml:trace>
  <inkml:trace contextRef="#ctx0" brushRef="#br0" timeOffset="7605.963">1540 1891,'24'-8,"-1"-1,-1-1,1-1,-2 0,0-2,0-1,-1 0,-1-2,0 0,-1-1,-1-1,-1 0,0-1,-1-1,-13 15,1 0,-1-1,0 1,0 0,0-1,-1 0,0 1,0-1,0 0,-1 1,0-1,0 0,0 1,-1-1,0 0,0 1,-1-2,2 4,-1 1,1 0,-1 0,0 0,0 0,0 0,-1 0,1 0,0 1,-1-1,1 0,-1 1,1-1,-1 1,0-1,0 1,0 0,1 0,-1-1,0 2,-1-1,1 0,0 0,0 1,0-1,0 1,-1-1,1 1,0 0,0 0,0 0,-1 0,1 1,0-1,0 0,-1 1,1 0,0-1,0 1,0 0,0 0,0 0,-1 1,-9 6,1 1,0-1,0 2,1 0,0 0,1 1,0 0,0 0,2 1,-1 0,1 1,1-1,0 1,-3 13,-2-2,8-20,0 0,0 0,1 1,0-1,0 1,0 0,0 0,1-1,0 1,0 0,0 0,0 0,1 0,0 0,0 0,0 0,1 0,0 0,0 0,0 0,0 0,1 0,0-1,0 1,0 0,1-1,-1 0,1 1,0-1,0 0,0-1,1 1,0-1,-1 1,1-1,0 0,3 1,7 0,-1-1,1-1,0 0,1-1,-1 0,0-1,0-1,0 0,0-1,0-1,0 0,-1-1,1 0,-1-1,0 0,0-1,7-6,5-4,-2-2,0-1,-1-1,-1-1,-1-1,0 0,-2-2,-1 0,-1-1,12-26,-23 43,-2 4,0 0,-1 0,1 0,-1-1,1 1,-1-1,0 0,-1 1,1-1,-1 0,0 0,-1 0,1 0,-1 0,0 0,0 0,0 0,-1 0,0-4,-1 8,1 0,0 1,-1-1,1 1,-1-1,1 1,-1 0,1 0,-1-1,1 1,-1 0,1 0,-1 1,1-1,-1 0,1 0,-1 1,1-1,-1 1,1-1,0 1,-1-1,1 1,0 0,-1 0,1 0,0 0,0 0,0 0,0 0,0 0,0 0,0 1,0-1,0 0,1 1,-1-1,0 0,1 1,-1-1,1 1,0-1,-1 1,1-1,0 1,0-1,0 1,0-1,1 4,1-1,-1 0,1 0,0 0,0 0,0-1,0 1,1 0,0-1,0 0,0 0,0 1,0-2,0 1,1 0,-1-1,2 1,22 22,-22-17,-1 0,-1 1,1-1,-2 1,1 0,-1 0,0 0,-1 0,0 0,0 0,-1 1,-1-1,1 0,-1 0,-1 0,0 0,0 0,0 0,-5 8,-6 57,11-18,1-31</inkml:trace>
  <inkml:trace contextRef="#ctx0" brushRef="#br0" timeOffset="7853.44">2499 1750,'-9'29,"1"14,2 0</inkml:trace>
  <inkml:trace contextRef="#ctx0" brushRef="#br0" timeOffset="8090.421">2499 1383,'-9'10,"-4"2</inkml:trace>
  <inkml:trace contextRef="#ctx0" brushRef="#br0" timeOffset="8303.492">2725 1693,'-7'14,"1"-1,0 1,1 1,1-1,0 1,1-1,0 1,2 0,-1 0,2 0,0 0,1 0,2 13,-2-25,0-1,0 1,0-1,0 0,1 1,-1-1,1 0,-1 0,1 0,0 0,0 0,0 0,0-1,0 1,1-1,-1 1,0-1,1 0,-1 0,1 0,-1 0,1-1,-1 1,1-1,0 1,-1-1,1 0,0 0,-1 0,1 0,0 0,-1-1,1 1,-1-1,1 0,0 0,89-43,-83 37,-1-2,0 1,0-1,-1 0,0 0,0-1,-1 0,0 0,-1-1,0 1,-1-1,0 0,-1-3,0 8,-2 0,1-1,-1 0,0 1,0-1,-1 0,1 0,-2 1,1-1,-1 0,0 1,0-1,-1 0,0 1,0 0,0-1,-1 1,0 0,-1 0,1 0,-1 1,0-1,-1 0,1 3,0 1,0-1,0 1,0 0,-1 1,1-1,0 1,-1-1,1 1,-1 1,0-1,1 1,-1-1,0 1,1 1,-1-1,0 1,1-1,-1 1,1 1,-1-1,1 1,0-1,-1 1,1 1,0-1,0 0,1 1,-1 0,0 0,1 0,0 0,-1 1,1-1,1 1,-1 0,0 0,1 0,-1 3,-12 10</inkml:trace>
  <inkml:trace contextRef="#ctx0" brushRef="#br0" timeOffset="8790.923">3290 1637,'-13'16,"1"0,1 2,1-1,0 1,2 1,0-1,0 2,2-1,-1 8,6-25,1 1,0-1,-1 1,1 0,0-1,0 1,0-1,1 1,-1 0,0-1,1 1,0-1,0 1,0-1,0 1,0-1,0 1,0-1,1 0,-1 0,1 0,0 0,0 0,0 0,0 0,0-1,0 1,0-1,0 1,1-1,-1 0,0 0,1 0,-1 0,1 0,-1-1,1 1,0-1,-1 1,1-1,0 0,-1 0,1 0,-1-1,1 1,0-1,-1 1,1-1,-1 0,3 0,11-7,0 0,0-1,0 0,-1-1,0-1,-1 0,0-2,-1 1,-1-1,0-1,8-11,96-158,-104 164,-1 0,-1-1,-1-1,-1 1,0-1,-2 0,0-1,-1 0,-2 0,0 0,-1-18,-2 34,-1 1,0 0,0 0,0-1,-1 1,0 0,0 1,0-1,0 0,-1 0,0 1,0 0,0-1,-1 1,1 0,-1 1,0-1,0 1,0-1,0 1,-1 0,0 1,1-1,-1 1,0 0,0 0,0 1,0-1,0 1,-1 0,1 1,0-1,0 1,-1 0,1 0,0 1,-1-1,1 1,0 0,0 1,0-1,-5 3,-4 3,1 0,-1 2,1-1,1 2,0-1,0 2,1 0,0 0,1 1,0 0,1 0,0 1,1 1,1-1,0 1,1 1,0-1,1 1,1 0,-1 8,3-12,1 1,0-1,0 1,2-1,-1 0,1 1,1-1,0 0,1 1,0-1,1 0,0-1,0 1,1-1,1 0,-1 0,2 0,-1-1,2 0,-1 0,1-1,0 0,1 0,0-1,8 5,4 1,1-1,0-1,0-1,1 0,1-2,0-1,0-1,0-1,0-1,1-1,0-2,0 0,2-1,36-1,-38 0</inkml:trace>
  <inkml:trace contextRef="#ctx0" brushRef="#br0" timeOffset="9090.223">4023 1609,'48'-10,"21"-2,3-1,-6 4,-9 2,-9-2,-9 0,-5 2,-5 2,-1 2,-6 2</inkml:trace>
  <inkml:trace contextRef="#ctx0" brushRef="#br0" timeOffset="9386.5">4080 1891,'48'-15,"20"-4,4 1,-10-1,-12 2,-8 5,-8 3,-8 5</inkml:trace>
  <inkml:trace contextRef="#ctx0" brushRef="#br0" timeOffset="9658.854">4051 2117,'48'-10,"21"-3,3-4,-6 1,-9 3,-9-1,-9 2,-5-2,-9 2</inkml:trace>
  <inkml:trace contextRef="#ctx0" brushRef="#br0" timeOffset="10409.349">5209 1553,'-75'154,"23"-52,34-73,2 1,2 0,0 2,2-1,2 2,-1 7,10-35,0 1,1-1,0 0,0 0,0 1,1-1,0 0,0 0,0 0,1 0,0 0,-1 0,2 0,-1 0,1-1,-1 1,1-1,0 0,1 1,-1-1,1-1,0 1,0-1,0 1,0-1,1 0,-1-1,1 1,-1-1,1 0,0 0,0 0,0-1,0 0,1 0,-1 0,0 0,0-1,1 0,-1 0,4-1,-1 1,0-1,0 1,0-2,0 1,-1-1,1 0,0-1,-1 0,0 0,0 0,0-1,0 0,0-1,-1 1,6-6,1-4</inkml:trace>
  <inkml:trace contextRef="#ctx0" brushRef="#br0" timeOffset="10861.073">4842 1580,'27'-13,"2"2,0 0,0 2,0 1,1 1,0 2,18-1,-41 7,0 0,0 0,0 1,0 0,0 0,0 0,-1 1,1 0,-1 0,0 1,1 0,-2 0,1 0,0 1,-1 0,0 0,0 0,0 1,-1 0,0-1,0 2,1 1,0 1,1-1,0-1,1 1,-1-1,1 0,1 0,-1-1,1 0,0-1,1 0,-1 0,2 0,-2-3,1 1,1-2,-1 1,0-2,0 1,0-1,1 0,-1-1,0 0,0-1,0 1,0-2,0 1,0-2,-1 1,1-1,-1 0,0-1,0 1,0-2,-1 1,0-1,0 0,0-1,-1 0,0 0,0-1,7-12</inkml:trace>
  <inkml:trace contextRef="#ctx0" brushRef="#br0" timeOffset="11504.202">5604 2004,'-181'249,"343"-438,-160 187,0 1,0 0,0-1,1 1,-1 0,0 0,1 0,-1 0,0 0,1 1,-1-1,1 1,0 0,-1-1,1 1,-1 0,1 1,-1-1,1 0,-1 1,1-1,-1 1,1 0,-1 0,1 0,-1 0,0 0,0 0,0 1,0-1,0 1,0 0,0-1,0 1,0 0,-1 0,1 0,-1 0,1 1,-1-1,0 0,0 0,0 1,0-1,0 1,44 40,-41-42,0 0,0 1,-1-2,1 1,0 0,0-1,0 0,0 0,0 0,0 0,0-1,0 1,0-1,0 0,0 0,0-1,0 1,-1-1,1 1,-1-1,1-1,-1 1,0 0,0-1,0 0,0 1,0-1,0 0,-1 0,0-1,2-1,55-115,-51 95</inkml:trace>
</inkml:ink>
</file>

<file path=ppt/ink/ink6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6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6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6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6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6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6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6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5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6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6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6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9:35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368 537,'0'-13,"0"33,0-1,-1 547,-25-259,-5 91,2 90,30-24,29-160,-61 104,33-148,49-58,-35 130,20-152,-25-1,-12-144,1-11</inkml:trace>
  <inkml:trace contextRef="#ctx0" brushRef="#br0" timeOffset="1819.649">1 2540,'54'-10,"0"3,1 1,0 4,30 2,65-4,103-23,-15 15,146-6,-83-7,29-3,222-2,-76 30,-206-27,116 15,-253 1,0 6,28 6,128-4,7-24,69-1,403 28,-431 0,-167-29,73 29,-231 0</inkml:trace>
  <inkml:trace contextRef="#ctx0" brushRef="#br0" timeOffset="5118.249">480 706,'284'0,"-142"28,-124-28,1 2,0 0,-1 1,1 1,-1 0,0 1,-1 2,1-1,14 10,19 17,-2 3,-1 1,-3 3,-1 2,-1 1,18 28,190 200,-92-50,-94-139,-3 2,42 77,-14 22,63 53,-23-34,-46-84,80 184,-35-56,-39-102,42 78,9-7,-109-174,-7-6,2-1,1-1,1-1,2-2,1-1,16 10,79 65,39-14,-124-71,110 33,-130-48,0 0,1-2,0 0,-1-1,1-2,0 0,-1-1,1-2,-1 0,0-1,0-2,0 0,3-3,215-82,-205 69,0-3,-2-1,-1-1,-1-2,-1-1,-2-1,-2-2,0 0,-3-2,7-15,127-147,-49 70,-83 96,-1-1,-1-1,-2-1,-1-1,-2 0,7-25,49-193,-16 39,-45 178,6-23,2 1,3 1,3 1,9-13,102-171,-34 38,-72 133,3 1,3 3,17-22,81-143,-61 90,60-56,-100 154,2 1,2 2,2 2,26-19,-28 23,37-36,103-76,9 41,-50 65,-127 41,-4 3</inkml:trace>
  <inkml:trace contextRef="#ctx0" brushRef="#br0" timeOffset="10651.103">6576 2259,'39'-18,"-11"13,0 0,0 2,0 1,0 1,0 1,12 3,25-1,246-2,-141-27,-31 25,-115 3</inkml:trace>
  <inkml:trace contextRef="#ctx0" brushRef="#br0" timeOffset="23125.313">2371 198,'-6'1,"1"1,-1 0,1 1,-1-1,1 1,0 0,0 0,0 0,1 1,-1 0,1 0,0 0,0 0,0 1,0-1,1 1,0 0,0 0,0 0,1 1,0-1,-2 5,-6 8,-138 242,46-65,91-172,0-5</inkml:trace>
  <inkml:trace contextRef="#ctx0" brushRef="#br0" timeOffset="23404.318">2004 170,'5'24,"6"18,6 5,1 1,1-8,3-6,2-5,-3-1,0-7,-4-1,0 1,-2 1,0 2,-2 1,-3-3</inkml:trace>
  <inkml:trace contextRef="#ctx0" brushRef="#br0" timeOffset="24025.847">2400 791,'51'-95,"30"-37,-80 131,-1 0,1 0,-1 0,1 1,-1-1,1 0,0 1,-1-1,1 1,0-1,0 0,-1 1,1 0,0-1,0 1,0-1,0 1,-1 0,1 0,0-1,0 1,0 0,0 0,0 0,0 0,0 0,0 0,0 0,0 1,-1-1,1 0,0 0,0 1,0-1,0 1,0-1,-1 0,1 1,0-1,0 1,-1 0,1-1,0 1,-1 0,1-1,-1 1,1 0,21 49,-13-27,-8-21,0-1,0 1,0 0,0-1,0 1,0-1,0 1,1-1,-1 1,0-1,1 0,-1 0,1 0,0 0,-1 0,1 0,0 0,0 0,0-1,-1 1,1-1,0 1,0-1,0 0,0 0,0 0,0 0,0 0,0 0,-1 0,1-1,0 1,0-1,0 1,0-1,-1 0,2 0,62-46,-56 39,101-92,-109 99,1 1,-1 0,0 0,0-1,0 1,0 0,0 0,0 0,1 0,-1 0,0 1,0-1,0 0,0 1,0-1,0 0,0 1,0-1,0 1,0 0,0-1,0 1,0 0,0-1,0 1,-1 0,1 0,0 0,0 0,-1 0,1 0,-1 0,1 0,-1 0,1 0,-1 0,0 0,0 0,1 0,-1 0,0 1,0-1,0 0,0 0,0 0,0 0,-1 0,1 1,0-1,0 0,-1 0,1 0,-1 0,1 0,-1 0,1 0,-1 0,0 0,1 0,-1-1,0 1,0 0,0 0,-2 9,0 0,1 0,0 0,1 0,0 1,0-1,1 0,1 1,0-1,1 6,3 3</inkml:trace>
  <inkml:trace contextRef="#ctx0" brushRef="#br0" timeOffset="24387.234">3331 198,'-29'33,"-14"22,0 5,8-2,9-7,9-6,13-12,7-6,7-8,7-7,1-1,1-2,4-3,1-2,-2-7,-1-2,-4-1</inkml:trace>
  <inkml:trace contextRef="#ctx0" brushRef="#br0" timeOffset="24719.262">3585 311,'-4'7,"-5"8,0 0,1 1,1 0,1 0,0 0,1 1,0 0,2 0,0 0,1 0,0 1,2-1,1 16,0-29,0 0,1 0,-1-1,1 1,0 0,1-1,-1 1,0-1,1 0,0 0,0 0,0 0,0 0,0 0,0-1,1 0,-1 1,1-1,0-1,0 1,-1 0,1-1,0 0,0 0,1 0,-1-1,0 1,0-1,0 0,0 0,1 0,6 0,-1 0,1-1,0-1,0 1,-1-2,1 1,-1-2,0 1,0-1,0-1,7-4,-6 3,-1-1,0 0,0-1,-1 0,0 0,0-1,0 0,-2-1,1 1,-1-2,0 1,-1-1,-1 0,1 0,-2-1,0 1,0-1,-1 0,0 0,-1-1,-1 1,1-3,-3 10,0 0,0 0,0 0,0 1,-1-1,0 0,0 0,0 1,0-1,-1 1,1 0,-1 0,-1 0,1 0,0 0,-1 1,0-1,0 1,0 0,0 0,0 0,-1 1,1 0,-1 0,1 0,-1 0,0 1,0-1,0 1,0 0,0 1,0-1,0 1,0 0,0 1,0-1,0 1,0 0,0 0,0 0,0 1,0 0,-3 2,-97 59,87-49</inkml:trace>
  <inkml:trace contextRef="#ctx0" brushRef="#br0" timeOffset="25135.818">4206 254,'-77'62,"75"-60,0 0,1 1,-1-1,1 0,-1 1,1-1,0 1,0-1,0 1,1 0,-1-1,0 1,1 0,0-1,0 1,0 0,0 0,0-1,0 1,1 0,-1 0,1-1,0 1,0 0,0-1,0 1,0-1,0 1,1-1,-1 0,1 0,0 1,1 0,22 24,-21-25,-1 1,1 0,-1 0,1 1,-1-1,0 1,0-1,-1 1,1 0,-1 0,0 0,0 1,0-1,0 0,-1 1,0-1,0 1,0-1,0 1,-1 0,0-1,0 1,0-1,0 1,-1 1,-4 3,0-1,-1 0,1-1,-2 1,1-1,-1 0,0 0,0-1,-1 0,0 0,0-1,0 0,-1-1,0 0,0 0,0 0,0-1,0-1,-1 0,1 0,-1 0,1-2,-1 1,0-1,1 0,-6-2,-8 3</inkml:trace>
  <inkml:trace contextRef="#ctx0" brushRef="#br0" timeOffset="26105.389">4544 57,'-33'45,"3"2,2 1,2 1,2 2,-5 17,24-53,0-1,1 0,0 1,1 0,1 0,0 0,1 0,1 0,0 0,1 0,1 0,0 0,1 0,0-1,2 1,-4-7,1-1,0 0,0 1,1-1,0 0,0-1,0 1,1 0,0-1,1 0,-1 0,1 0,0-1,1 1,-1-1,1 0,0-1,0 0,1 0,-1 0,6 2,8-2</inkml:trace>
  <inkml:trace contextRef="#ctx0" brushRef="#br0" timeOffset="26903.308">4600 594,'32'-3,"-1"-1,0-1,-1-2,1-1,-1-1,-1-2,0-1,9-6,-26 9,0 0,0-2,-1 1,0-1,-1-1,-1 0,1 0,-2-1,0 0,-1-1,0 1,-1-1,4-14,-8 27,-1-1,0 1,0 0,0-1,0 0,-1 1,1-1,0 1,-1-1,1 0,-1 1,0-1,1 0,-1 0,0 0,0 1,0-1,0 0,0 0,-1 1,1-1,0 0,-1 1,0-1,1 0,-1 1,0-1,0 0,0 1,0 0,0-1,0 1,0-1,0 1,0 0,-1 0,1 0,-1 0,1 0,-1 0,1 0,-1 0,1 0,-1 1,0-1,1 1,-1-1,0 1,0 0,1 0,-1-1,0 1,0 0,1 1,-1-1,0 0,0 0,1 1,-1-1,0 1,1 0,-1 0,-7 4,0 1,1 1,0 0,0 0,1 0,0 1,0 0,1 0,0 1,0 0,1 0,0 0,1 1,-3 6,6-12,-1 1,0 0,1-1,0 1,0 0,1 0,-1-1,1 1,0 0,1 0,-1 0,1-1,0 1,0 0,0 0,0-1,1 1,0-1,0 1,0-1,1 0,0 0,-1 0,1 0,0 0,1-1,-1 0,1 1,0-1,-1 0,1-1,1 2,5 0,0 0,-1-1,1 0,0-1,1 0,-1 0,0-1,1 0,-1-1,0 0,1-1,-1 0,0 0,1-1,-1-1,0 0,0 0,-1-1,1 0,-1 0,0-1,0-1,0 0,-1 0,0 0,0-1,0 0,-1-1,0 1,-1-2,0 1,0-1,0 1,2-9,-6 14,0 1,0-1,-1 0,1 0,-1 0,0 0,0 0,0 0,0 0,-1-1,1 1,-1 0,0 0,0-1,0 1,0 0,-1 0,1-1,-1 1,-1 3,1 0,0 0,-1 1,1-1,-1 1,1-1,0 1,-1-1,1 1,0 0,0 0,0-1,-1 1,1 0,0 0,0 0,0 1,0-1,1 0,-1 0,0 0,0 1,1-1,-1 0,1 1,-1-1,1 0,-1 1,1-1,0 0,-28 79,27-78,1 0,0 1,0-1,0 0,0 1,0-1,0 0,1 1,-1-1,1 0,-1 1,1-1,0 0,0 0,0 0,0 0,0 0,1 0,-1 0,1 0,-1 0,1 0,0-1,-1 1,1-1,0 1,0-1,0 0,0 0,0 0,0 0,1 0,-1 0,1 0,8 1,0 0,0-1,0 0,0-1,0 0,0 0,0-1,0-1,0 0,-1 0,1-1,-1-1,1 0,-1 0,0-1,0 0,-1 0,0-1,0-1,0 1,-1-2,1 1,-2-1,1-1,9-9,-4 5,-1 0,0 0,0-2,-1 1,-1-1,-1-1,0 1,-1-2,-1 1,0-1,-1 0,2-10,-8 25,0 0,0 0,0 1,0-1,0 0,0 0,-1 1,1-1,0 0,-1 0,0 1,1-1,-1 1,0-1,0 0,0 1,0 0,0-1,0 1,0-1,0 1,-1 0,1 0,0 0,-1 0,1 0,-1 0,1 0,-1 0,0 1,1-1,-1 1,0-1,1 1,-1-1,0 1,0 0,0 0,1 0,-1 0,0 0,0 0,1 1,-1-1,0 1,1-1,-1 1,0-1,1 1,-1 0,1 0,-1 0,1 0,-1 0,1 0,0 0,-1 1,1-1,0 0,0 1,-1 0,-8 6,0 1,0-1,1 2,0-1,1 1,0 1,0-1,1 1,1 0,0 1,0 0,1 0,0 0,2 1,-1-1,1 1,1 0,0 0,1 0,1 0,0 6,1-15,0 1,0-1,1 1,-1-1,1 0,0 1,1-1,-1 0,1-1,0 1,0 0,0-1,0 1,0-1,1 0,-1 0,1-1,0 1,0-1,0 0,0 1,1-2,-1 1,1-1,-1 1,1-1,-1 0,1-1,-1 1,1-1,0 0,0 0,20 2</inkml:trace>
  <inkml:trace contextRef="#ctx0" brushRef="#br0" timeOffset="27493.798">5758 481,'-18'12,"4"-2,0 0,1 0,0 1,0 1,2 0,-1 1,1 0,-5 10,15-23,0 1,1-1,-1 1,1-1,-1 1,1-1,-1 1,1-1,-1 1,1-1,0 1,-1 0,1-1,0 1,-1-1,1 1,0 0,0-1,0 1,-1 0,1 0,0-1,0 1,0 0,0-1,0 1,1 0,-1 0,0-1,0 1,0 0,0-1,1 1,-1 0,0-1,1 1,-1-1,1 1,-1-1,0 1,1 0,-1-1,1 1,0-1,-1 0,1 1,-1-1,1 1,0-1,-1 0,1 0,-1 1,1-1,0 0,0 0,-1 0,1 0,0 0,-1 0,1 0,0 0,-1 0,2 0,43-15,70-91,-113 105,-1 0,0 1,1 0,-1-1,0 1,1 0,-1-1,1 1,-1 0,1 0,-1 0,1 0,-1 1,0-1,1 0,-1 0,1 1,-1-1,0 1,1 0,-1-1,0 1,0 0,1 0,-1-1,0 1,0 0,0 0,0 0,0 1,0-1,0 0,-1 0,1 0,0 1,-1-1,1 0,0 1,-1-1,0 0,1 1,-1 0,14 16,-11-16,1 0,-1 0,1 0,0-1,-1 1,1-1,0 0,0 0,0-1,0 1,0-1,0 1,0-1,0-1,0 1,0 0,0-1,0 0,-1 0,1 0,0-1,0 1,-1-1,1 0,-1 0,1 0,-1 0,0 0,0-1,0 0,0 0,0 1,-1-2,1 1,-1 0,0 0,0-1,0 1,0-2,9-10</inkml:trace>
  <inkml:trace contextRef="#ctx0" brushRef="#br0" timeOffset="27842.618">6294 85,'-78'328,"65"-291,10-31,0 0,1 0,0 0,0 0,0 1,1-1,0 1,0-1,1 1,-1-1,1 1,1-1,0 3,1-6,1-1,0 1,-1-1,1 0,0 0,1 0,-1 0,0-1,0 1,1-1,-1 0,1 0,-1 0,1 0,-1-1,1 1,0-1,-1 0,1 0,-1 0,1-1,0 1,-1-1,1 0,-1 0,1 0,-1 0,0-1,3 0,47-26,-33 11</inkml:trace>
  <inkml:trace contextRef="#ctx0" brushRef="#br0" timeOffset="28087.663">6040 368,'38'0,"28"-5,11-1,-6-5,-12-1,-15 3</inkml:trace>
  <inkml:trace contextRef="#ctx0" brushRef="#br0" timeOffset="28310.11">6604 1,'15'57,"4"29,-1 5,-3-4,-5-12,-8-13,-5-14,-6-9,-7-6,-1-5,-2-7,-2-1,1-1,1-3,-2-4,2-4</inkml:trace>
</inkml:ink>
</file>

<file path=ppt/ink/ink6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6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1,'-90'136,"56"-76,0-2,5-8,-2 0,-2-2,-3-2,-16 16,9-15,29-29,-1-1,-1 0,0-2,-2 0,1 0,-2-2,0 0,-2-1,-2-2</inkml:trace>
</inkml:ink>
</file>

<file path=ppt/ink/ink6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0,'28'34,"1"-2,1-1,1-1,2-1,1-2,2-2,0-1,1-2,5 1,-20-13,0 2,-1 1,-1 0,0 2,-1 0,-1 1,0 1,-1 1,12 17,-17-15,-3-1</inkml:trace>
</inkml:ink>
</file>

<file path=ppt/ink/ink6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0,'6'39,"4"40,3-1,4-1,14 37,-14-54,-2 0,-3 1,-3 0,-2 8,-2 83,-5-128</inkml:trace>
</inkml:ink>
</file>

<file path=ppt/ink/ink6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65 357,'-29'427,"29"-418,1 9,0-1,-2 1,0 0,-1-1,-1 1,0-1,-2 0,0 0,-3 6,-2-5</inkml:trace>
  <inkml:trace contextRef="#ctx0" brushRef="#br0" timeOffset="3086.014">65 385,'0'0</inkml:trace>
  <inkml:trace contextRef="#ctx0" brushRef="#br0" timeOffset="3587.167">65 385,'-2'0,"0"0,0 0,0 0,-1 0,1 0,0 0,0-1,0 1,0-1,0 1,0-1,0 0,0 0,0 0,0 0,0 0,0 0,1-1,-1 1,0-1,1 1,-1-1,1 1,-1-1,1 0,0 0,0 0,0 1,0-1,0 0,0 0,1 0,-1-1,1 1,-1 0,1 0,0 0,0 0,0 0,0-1,0 1,0 0,1 0,-1 0,1 0,-1 0,1 0,0 0,0 0,0 0,0 0,0 0,0 0,1 0,-1 1,0-1,1 1,0-1,0 0,9-11,2 0,0 1,0 1,1 0,1 0,0 1,15-7,-21 12,2-1,0 0,0 1,1 1,-1 0,1 0,0 1,0 1,0 0,1 1,-1 0,0 1,1 0,-1 1,0 0,0 1,0 0,0 1,8 3,-17-5,0 1,0 0,0 1,-1-1,1 0,0 1,-1-1,1 1,-1 0,0 0,0 0,0 0,-1 0,1 1,-1-1,1 0,-1 1,0-1,0 1,-1-1,1 1,-1-1,0 1,0 0,0-1,0 1,0 0,-24 97,19-89,0 0,0 0,-1-1,-1 0,0 0,0 0,-1-1,0 0,-1 0,0-1,-1 0,0-1,0 0,-1 0,0-1,0-1,-1 0,1-1,-1 0,-1 0,1-1,-1-1,1 0,-1-1,0 0,-1-1,9-1,-1-1,1 0,0 0,-1-1,1 1,0-1,0 0,0-1,0 1,0-1,0 0,1 0,-1 0,1-1,0 0,0 1,0-2,1 1,-1 0,1-1,0 1,0-1,-5-14</inkml:trace>
  <inkml:trace contextRef="#ctx0" brushRef="#br0" timeOffset="4838.397">771 582,'-16'3,"1"1,-1 0,1 2,0-1,0 2,0 0,1 1,0 0,0 1,1 1,1 0,-1 1,2 0,-1 1,2 0,0 0,0 1,1 1,0 0,2 0,-1 1,2-1,0 1,0 1,4-13,1-1,-1 0,0 1,0-1,1 1,0 0,-1-1,1 1,0 0,0 0,1 0,-1 0,0-1,1 1,0 0,0 0,0 0,0 0,0 0,1 0,-1 0,1 0,0 0,-1 0,1 0,1 0,-1-1,0 1,1-1,-1 1,1-1,0 1,0-1,0 0,0 0,0 0,1 0,-1 0,0 0,1-1,0 1,-1-1,1 0,0 1,0-1,2 0,8-2,-1-1,1-1,-1 0,1 0,-1-1,0-1,0 0,-1-1,0 0,0-1,0 0,-1 0,0-1,0-1,-1 1,4-6,22-16,85-86,-120 115,0 0,1 0,-1 0,0 0,1 0,-1 0,1 0,-1 0,1 0,0 0,-1 0,1 1,0-1,0 0,-1 0,1 1,0-1,0 0,0 1,0-1,0 1,0-1,0 1,0 0,0-1,0 1,0 0,0 0,1 0,-1 0,0 0,0 0,0 0,0 0,0 0,0 0,0 0,0 1,0-1,0 0,0 1,0-1,0 1,0-1,0 1,0 0,0-1,0 1,0 0,-1 0,1 0,0-1,-1 1,1 0,0 1,18 63,-19-59,0 0,1-1,0 1,0 0,1 0,-1-1,1 1,0-1,1 0,-1 1,1-1,0 0,0 0,1-1,0 1,-1-1,1 0,1 0,-1 0,1 0,-1-1,1 0,0 0,0 0,1 0,-1-1,5 2,-2-3,-1 0,1-1,-1 0,1 0,-1 0,1-1,0 0,-1-1,0 0,1 0,-1 0,0-1,0 0,0-1,-1 1,1-1,-1 0,0-1,0 0,0 0,102-117,-91 97,-6 12,0 0,-1-1,-1 0,0-1,-1 0,-1 0,-1 0,0-1,0 0,-2-1,0 1,-1-1,0 0,-2-2,-1 17,-1-1,1 1,-1-1,0 1,0-1,0 1,0-1,0 1,-1 0,1 0,-1-1,1 1,-1 0,0 0,0 1,0-1,0 0,0 1,0-1,-1 1,1 0,0-1,-1 1,1 0,-1 1,1-1,-1 0,0 1,1-1,-1 1,0 0,1 0,-1 0,1 0,-1 0,0 1,1-1,-1 1,1 0,-1 0,1 0,-1 0,1 0,-1 0,1 1,0-1,0 1,0-1,0 1,0 0,0 0,0 0,-1 2,-5 2,0 1,0 0,1 0,-1 0,2 1,-1 0,1 1,0 0,1 0,-4 8,7-13,1-1,0 1,0-1,0 1,0 0,1 0,-1-1,1 1,0 0,0 0,0 0,1-1,-1 1,1 0,0 0,0-1,0 1,1 0,-1-1,1 0,0 1,0-1,0 0,0 0,1 0,-1 0,1 0,0-1,0 1,0-1,0 0,4 3,1-1,0 0,0-1,1 0,-1 0,1-1,-1 0,1 0,0-1,0 0,-1-1,1 0,0 0,7-2,-10 0,-1 1,1 0,0 0,-1 1,1 0,0 0,0 0,-1 0,1 1,0 0,-1 0,1 1,-1-1,1 1,-1 0,0 1,0-1,0 1,0 0,0 1,-1-1,1 1,-1 0,0 0,0 0,-1 0,1 1,-1-1,0 1,0 0,0 0,1 4,-9 73,-4-22,10-59,0 0,-1 0,1 0,0-1,0 1,0 0,0 0,0-1,0 1,0 0,0-1,0 1,0-1,0 1,0-1,0 1,0-1,0 0,0 0,1 0,-1 1,0-1,0 0,0-1,0 1,1 0,-1 0,0 0,0-1,0 1,0 0,0-1,0 1,0-1,1 1,-2-1,1 0,0 0,0 1,0-1,0 0,0 0,-1 0,1 0,0 0,-1 0,1 0,0 0,-1 0,0 1,21-19,-1-1,-1-1,-1 0,-1-2,-1 0,0 0,5-16,6-4,109-211,-111 199,-3 0,-2-1,-3-1,3-22,-19 77,0-1,0 1,-1 0,1 0,0 0,-1 0,1-1,-1 1,0 0,0 0,0-1,0 1,0 0,0-1,-1 1,1 0,-1 0,1 0,-1-1,0 1,0 0,0 0,0 0,0 0,0 0,-1 1,1-1,-1 0,1 0,-3 0,1 4,0 0,-1 0,1 1,0-1,0 1,1 0,-1 0,1 0,-1 0,1 1,0-1,0 1,1-1,-1 1,1 0,-1-1,1 4,-3 1,-15 50,2 2,3 0,2 1,3 1,3-1,3 1,2 0,6 43,-4-85,1-1,0 1,2 0,0-1,2 0,0 0,6 11,-56-70,8-1,19 21</inkml:trace>
  <inkml:trace contextRef="#ctx0" brushRef="#br0" timeOffset="5083.276">1618 413,'24'-5,"13"-1,9 0,2 6,-2 3,-5 1,1-1,-2 0,-3 0,-3-2,-3 0,-2-1,-5 0</inkml:trace>
  <inkml:trace contextRef="#ctx0" brushRef="#br0" timeOffset="6716.137">2154 667,'-10'29,"-3"14,1 5,7-7,9-9,5-11</inkml:trace>
  <inkml:trace contextRef="#ctx0" brushRef="#br0" timeOffset="6965.5">2239 328,'0'0</inkml:trace>
  <inkml:trace contextRef="#ctx0" brushRef="#br0" timeOffset="7450.334">2549 554,'-3'-2,"-1"1,0-1,-1 1,1 0,0 0,0 0,-1 0,1 1,0 0,0 0,-1 0,1 0,0 1,-1 0,1-1,0 2,0-1,0 0,0 1,0 0,0 0,0 0,1 0,-1 1,1-1,-1 1,1 0,0 0,0 0,0 0,1 1,-1-1,0 3,-69 130,70-131,-1-1,1 1,0-1,1 1,-1 0,1-1,0 1,0 0,1 0,-1 0,1 0,0 0,0 0,1 0,-1-1,1 1,0 0,1 0,-1 0,1-1,0 1,0-1,0 1,1-1,0 0,-1 0,1 0,1 0,-1-1,1 1,-1-1,1 0,0 0,3 2,5 1,0 0,0-1,1 0,0-1,0 0,0-1,0 0,0-1,1-1,-1 0,1-1,-1-1,1 0,-1 0,1-1,-1-1,0 0,0-1,0-1,-1 0,1 0,6-6,6-5</inkml:trace>
  <inkml:trace contextRef="#ctx0" brushRef="#br0" timeOffset="8234.92">2831 525,'-3'20,"0"-1,1 1,2 0,0 0,0-1,2 1,1 0,0-1,2 0,0 0,1 0,5 11,-9-26,0-1,0 0,0 0,1 0,-1 0,1 0,-1 0,1 0,0-1,0 0,1 1,-1-1,0 0,1 0,-1-1,1 1,-1-1,1 0,0 0,0 0,0 0,-1-1,1 0,0 1,0-1,0-1,0 1,0 0,-1-1,1 0,0 0,0 0,-1 0,1-1,0 0,-1 1,0-1,1 0,-1-1,0 1,2-2,9-6,1 0,-2-1,1-1,-2 0,1-1,-2 0,0 0,0-2,-1 1,-1-1,-1-1,3-4,3 3,-23 55,4-14,3-20,1-1,1 1,-1 0,0 0,1-1,0 1,0 0,0 0,0 0,1-1,-1 1,1 0,0 0,0-1,0 1,1 0,-1-1,1 0,0 1,0-1,0 0,1 0,-1 0,1 0,-1 0,1-1,0 1,0-1,0 0,0 0,0 0,1 0,-1 0,1-1,-1 1,1-1,0 0,-1 0,1-1,0 1,1-1,10-3,-1 0,0-2,0 0,0 0,0-2,-1 1,0-2,0 0,-1 0,0-1,-1-1,0 0,0 0,5-8,40-44,-2-3,-3-2,-4-2,-1-4,-37 57,0-1,-1 0,-1 0,-1-1,-1 0,0 0,-1 0,-1 0,0-1,-2 0,0 1,-2-15,2 29,-1 0,0-1,0 1,-1 0,1 0,-1 0,0 0,0 0,0 0,-1 0,1 0,-1 1,0-1,0 1,0-1,-1 1,1-1,-1 1,0 0,1 0,-2 1,1-1,0 0,0 1,-1 0,1 0,-1 0,0 0,0 1,1-1,-1 1,0 0,0 0,0 0,-1 1,1-1,0 1,0 0,0 0,0 1,0-1,0 1,-1 0,-11 9,0 2,1-1,1 2,0 0,1 0,0 2,1-1,0 2,1-1,1 2,1-1,0 1,1 1,1-1,-2 9,0-7,0 0,1 1,1 0,1 0,1 1,1-1,0 1,2 0,0 0,1 1,2-1,0 0,1 0,1 0,1 0,1 0,0-1,2 0,0 0,2 0,2 2,-6-10,1-2,1 1,-1-1,2 0,-1 0,1-1,1 0,0 0,0-1,0 0,1-1,0 0,1-1,0 0,0 0,0-1,0-1,1 0,0 0,0-1,0-1,0 0,0 0,1-1,-1-1,3 0,29-18,-25 6</inkml:trace>
  <inkml:trace contextRef="#ctx0" brushRef="#br0" timeOffset="8917.742">4129 498,'-24'3,"-137"31,152-32,2 1,-1 1,0-1,1 1,-1 0,1 1,0 0,1 0,-1 1,1-1,0 1,1 1,-1-1,1 1,0 0,1 0,-4 8,6-10,1-1,0 1,0 0,1 0,-1 0,1 0,0 0,1 0,-1 0,1-1,0 1,0 0,0 0,1-1,-1 1,1 0,0-1,1 0,-1 1,1-1,0 0,0 0,0-1,0 1,1-1,-1 1,1-1,0 0,0 0,0-1,1 1,-1-1,0 0,1 0,0-1,-1 1,1-1,0 0,0 0,0-1,0 1,0-1,-1 0,1 0,0-1,0 1,0-1,1-1,20-5,0-1,-1-2,0 0,-1-2,-1-1,1 0,-2-2,0-1,-1 0,-1-2,0 0,-1-1,-1-1,-1-1,7-12,-9 16,-22 29,-6 10,13-21,-8 10,2 0,-1 1,2 0,0 0,0 0,1 0,0 1,1 0,1-1,0 1,1 0,0 4,1-15,1 0,0 1,0-1,0 1,0-1,1 0,-1 0,1 0,-1 0,1 0,0 0,0 0,0 0,0-1,0 1,0-1,0 1,0-1,1 0,-1 0,0 0,1 0,-1 0,1-1,-1 1,1-1,-1 1,1-1,-1 0,1 0,2 0,81-12,-62 1,0 0,0-2,-1 0,-1-2,0 0,18-18,9-5,-36 29,0 0,0-1,-1 0,0-1,-1-1,0 1,-1-2,-1 0,0 0,0 0,-1-1,-1 0,-1-1,0 0,0 0,-2 0,0-1,0 1,-1-9,-2 23,-1-1,0 1,0 0,1-1,-1 1,0 0,0 0,-1-1,1 1,0 0,0-1,0 1,-1 0,1 0,-1 0,1-1,-1 1,0 0,1 0,-1 0,0 0,0 0,1 0,-1 0,0 0,0 0,0 0,0 1,0-1,-1 0,1 1,0-1,0 1,0-1,0 1,-1-1,1 1,0 0,-1 0,1 0,0 0,0 0,-1 0,1 0,0 0,-1 0,-49 36,45-25,2 1,-1 0,2 0,-1 0,2 0,0 0,0 1,1-1,0 1,1-1,1 1,0-1,1 1,0-1,1 0,0 0,1 0,0 0,1 0,0-1,1 0,7 10,0 10,-1 1,-1 0,-2 0,-1 1,-1 0,1 27,-9-54,2-1,-1 0,1 1,0-1,0 0,0 0,1 0,-1 0,1 0,1 0,-1 0,1-1,0 1,0-1,0 1,0-1,1 0,-1-1,1 1,0 0,1-1,-1 0,2 1,13 1</inkml:trace>
</inkml:ink>
</file>

<file path=ppt/ink/ink6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0 411,'16'-3,"0"-1,0 0,-1-1,0-1,0 0,0-1,-1-1,0 0,0-1,-1-1,0 0,-1 0,0-1,-1-1,0 0,-1-1,4-6,23-20,152-161,-187 198,1 1,-1-1,0 1,1-1,0 1,-1 0,1 0,-1 0,1 0,0 1,0-1,0 1,-1-1,1 1,0 0,0 0,0 0,0 1,-1-1,1 1,0-1,0 1,-1 0,1 0,-1 0,1 1,-1-1,1 1,-1-1,1 1,67 66,-55-50,-10-14,0 0,0 0,0 0,-1 1,0-1,0 1,0 0,-1 1,0-1,1 0,-2 1,1 0,-1-1,0 1,0 0,0 0,-1 0,0 1,-1-1,1 0,-1 0,0 1,0-1,-1 0,0 0,0 0,-1 0,1 0,-3 4,-3 1,-1 0,0-1,-1 0,0-1,-1 0,0 0,0-1,-1-1,0 1,0-2,-1 1,1-2,-1 0,-1 0,1-1,-1 0,0-1,-8 1,-66-7,85 2,-1 1,1-1,0 0,0 1,-1-1,1 0,0 0,0-1,0 1,0 0,0-1,0 1,1-1,-1 0,0 1,1-1,-1 0,1 0,0 0,0 0,0 0,0 0,0-1,0 1,0 0,1-1,-1 1,1 0,-1-1,1 1,0 0,0-1,0 1,0-1,4-13</inkml:trace>
</inkml:ink>
</file>

<file path=ppt/ink/ink6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119 571,'-14'16,"0"1,2 0,0 1,1 0,1 1,0 0,2 0,0 1,1 0,-2 17,8-34,0 0,0 0,1 1,0-1,0 1,0-1,0 0,0 1,1-1,-1 0,1 1,0-1,0 0,0 0,1 0,-1 0,1 0,-1 0,1 0,0 0,0 0,1-1,-1 1,0-1,1 0,-1 0,1 0,0 0,0 0,0 0,0-1,0 1,0-1,0 0,0 0,1 0,-1 0,0-1,1 1,-1-1,0 0,1 0,2-1,4 2,-1-1,1 0,-1-1,1 0,-1 0,1-1,-1 0,0-1,0 0,0 0,0-1,0-1,-1 1,0-1,0 0,0-1,-1 0,1 0,-1-1,-1 0,1 0,-1-1,-1 1,1-1,-1 0,-1-1,0 1,0-1,0-1,-1 4,0 0,0-1,0 1,-1-1,0 0,0 0,-1 0,0 0,0 0,-1 0,0 0,0 0,-1 0,1 0,-1 0,-1 1,0-1,0 0,0 0,0 1,-1-1,0 1,-1 0,0 0,1 0,-2 1,1-1,-1 1,0 0,0 0,0 0,-1 1,-1-1,3 2,1 1,-1 0,0 1,1-1,-1 0,0 1,0 0,-1 0,1 0,0 1,0-1,0 1,0 0,-1 0,1 1,0-1,0 1,0 0,0 0,0 0,0 0,0 1,3-1,0-1,1 1,-1-1,1 1,-1 0,1-1,0 1,-1 0,1-1,0 1,-1 0,1 0,0 0,0-1,0 1,-1 0,1 0,0-1,0 1,0 0,0 0,1 0,-1-1,0 1,0 0,0 0,1 0,-1-1,0 1,1 0,-1-1,0 1,1 0,-1-1,1 1,-1 0,1-1,0 1,-1-1,1 1,0-1,-1 1,1-1,0 0,-1 1,1-1,0 0,0 1,-1-1,1 0,0 0,0 0,0 0,43 15,-18-12,1 0,0-2,0-1,-1-1,1-1,18-4,-37 4,-1 0,1 0,0-1,-1 0,1 0,-1 0,0-1,0-1,-1 1,1-1,-1 0,0 0,0-1,-1 0,1 0,-1 0,3-7,83-131,-81 118,-2-1,-1 0,-1 0,-2 0,0-1,-2 0,-1 1,-1-1,-2-6,2 32,1 0,-1 0,1 0,-1 0,0 0,0 0,0 0,0 0,0 0,-1 0,1 0,-1 0,1 0,-1 0,0 0,1 1,-1-1,0 0,0 0,0 1,-1-1,1 0,0 1,-1-1,1 1,-1 0,1-1,-1 1,1 0,-1 0,0 0,0 0,0 0,0 1,1-1,-1 0,0 1,0-1,0 1,0 0,0 0,0 0,0 0,0 0,0 0,0 0,0 1,0-1,0 1,0 0,0-1,0 1,0 0,0 0,1 0,-1 0,0 0,1 1,-1-1,-9 16,1 1,1 0,1 0,0 1,1 0,1 0,1 1,1-1,0 1,2 0,0 1,1-1,1 0,1 0,1 0,3 14,-2 49,27 251,-30-328,-1-4,1 1,0-1,-1 1,1-1,0 1,0-1,0 1,0-1,1 1,-1-1,1 1,0-1,-1 0,1 1,0-1,0 0,1 0,-1 1,0-1,1 0,-1 0,1 0,0-1,-1 1,1 0,1 0,8-1</inkml:trace>
  <inkml:trace contextRef="#ctx0" brushRef="#br0" timeOffset="935.031">853 431,'-6'14,"1"2,1-1,1 1,0-1,1 1,0 0,2 0,0 0,0 0,2 0,0 0,0-1,2 1,0-1,1 1,5 10,-9-23,1 0,0 0,1-1,-1 1,0-1,1 1,-1-1,1 0,0 0,0 0,0 0,0 0,0 0,0-1,0 0,0 0,1 0,-1 0,1 0,-1 0,0-1,1 0,-1 0,1 0,-1 0,1 0,-1-1,1 1,-1-1,2-1,3 0,0-1,1 0,-1 0,-1-1,1 0,-1-1,1 0,-1 0,0 0,-1-1,5-4,-1-2,0 0,-1-1,-1 1,0-2,0 1,-1-1,-1 0,-1-1,0 1,1-8,-6 22,-1 0,1 1,-1-1,1 0,-1 0,1 0,-1 0,1 1,-1-1,1 0,-1 0,1 0,-1 0,0 0,1 0,-1-1,1 1,-1 0,1 0,-1 0,1 0,-1-1,1 1,-1 0,1 0,-1-1,1 1,-1 0,1-1,0 1,-1-1,1 1,-1 0,1-1,0 1,0-1,-1 1,1-1,0 1,0-1,-1 1,1-1,0 0,0 1,0-1,0 1,0-1,0 1,0-1,0 1,0-1,0 0,0 1,0-1,1 1,-1-1,0 1,0-1,0 1,1-1,-1 0,-3 7,-1-1,1 0,0 1,1-1,-1 1,1 0,1 0,-1 0,1 0,0 0,0 0,0 1,1-1,0 0,0 0,1 0,0 1,0-1,0 0,1 0,0 0,0 0,0-1,1 1,0-1,0 1,0-1,1 0,0 0,0 0,0-1,0 1,1-1,0 0,0 0,0-1,0 1,0-1,1 0,0-1,-1 0,1 1,2-1,1 0,1 0,-1-1,0 0,1 0,-1-1,0 0,1-1,-1 0,0-1,0 1,1-2,-1 1,-1-2,1 1,0-1,-1 0,0-1,0 0,0 0,4-4,12-11,-1 0,-2-2,0 0,-1-1,12-19,-13 21,-1-2,0 0,-2 0,0-2,-2 0,0 0,-2-2,-1 1,-2-2,0 1,-2-1,0 0,-3-1,0 1,-1-1,-2-12,-1 40,0-1,0 0,0 0,0 0,0 1,0-1,0 0,-1 0,1 1,0-1,-1 0,0 1,1-1,-1 0,0 1,0-1,0 1,0-1,0 1,0 0,-1-1,1 1,0 0,-1 0,1 0,-1 0,1 0,-1 0,1 0,-1 0,0 1,1-1,-1 1,0-1,1 1,-1 0,0-1,0 1,0 0,1 0,-1 0,0 1,0-1,1 0,-1 1,0-1,0 1,1-1,-1 1,0 0,1 0,-1 0,1 0,-1 0,1 0,0 0,-1 0,1 1,0-1,0 0,0 1,0-1,0 1,0 0,-1 6,0 1,1-1,1 1,-1-1,1 1,1-1,-1 0,1 1,1-1,0 0,0 1,3 6,2 12,26 170,-34 85,21-147,-19-135,-1 1,0-1,0 1,0-1,0 0,0 1,0-1,0 1,0-1,0 1,0-1,0 0,0 1,0-1,-1 1,1-1,0 0,0 1,0-1,-1 0,1 1,0-1,0 0,-1 1,1-1,0 0,-1 1,1-1,0 0,-1 0,1 1,0-1,-1 0,1 0,-1 0,1 0,0 1,-1-1,1 0,-1 0,1 0,0 0,-1 0,1 0,-1 0,1 0,-1 0,1 0,0 0,-1-1,1 1,-1 0,1 0,0 0,-1 0,1-1,0 1,-1 0,1 0,0-1,-1 1,1 0,0-1,-1 1,1 0,0-1,0 1,0 0,-1-1,-8-7</inkml:trace>
  <inkml:trace contextRef="#ctx0" brushRef="#br0" timeOffset="1184.889">1333 403,'33'-5,"21"-2,7 1,-4 1,-5-3,-8-1,-6 2,-5 2,-3 2,-2 1,-5 1</inkml:trace>
  <inkml:trace contextRef="#ctx0" brushRef="#br0" timeOffset="1435.456">1953 544,'0'28,"0"11</inkml:trace>
  <inkml:trace contextRef="#ctx0" brushRef="#br0" timeOffset="1683.261">2038 261,'0'0</inkml:trace>
  <inkml:trace contextRef="#ctx0" brushRef="#br0" timeOffset="1871.951">2264 544,'1'4,"0"1,0 0,0-1,1 1,0-1,0 0,0 1,1-1,-1 0,1 0,0-1,0 1,1-1,-1 1,1-1,-1 0,1 0,0 0,0-1,0 1,0-1,1 0,-1-1,1 1,-1-1,1 1,0-1,-1-1,1 1,0-1,0 1,0-2,-1 1,1 0,0-1,-1 0,1 0,0 0,-1-1,1 1,-1-1,1 0,-1-1,0 1,0-1,0 1,0-1,2-3,-1 0,0 0,-1 0,1 0,-1-1,-1 0,1 1,-1-1,0-1,-1 1,0 0,0-1,0 1,-1-1,0 1,-1-1,1 0,-2 1,1-1,-1 0,0 1,-1-1,1 1,-1 0,-1-1,0 1,0 0,0 0,-2-2,1 7,0 0,0 0,0 0,0 1,0 0,0 0,0 0,0 0,0 1,0-1,-1 1,1 0,0 0,0 1,-1-1,1 1,0 0,0 0,0 1,0-1,0 1,0 0,1 0,-1 0,0 0,1 0,0 1,-1 0,1 0,0 0,-1 2,-10 10</inkml:trace>
  <inkml:trace contextRef="#ctx0" brushRef="#br0" timeOffset="2270.058">2658 628,'187'-221,"-186"220,-1 0,1 0,0 0,0 0,0 0,0 0,0 0,0 0,0 0,0 1,1-1,-1 1,0-1,0 1,0-1,1 1,-1-1,0 1,1 0,-1 0,0 0,1 0,-1 0,0 0,1 0,-1 0,0 0,0 1,1-1,-1 1,0-1,0 1,1-1,-1 1,0 0,0-1,0 1,0 0,0 0,0 0,0 0,0 0,0 0,-1 0,1 0,0 0,0 0,-1 0,1 1,-1-1,1 0,-1 0,0 1,1-1,-1 0,0 1,5 7,0 0,0 0,1-1,1 0,-1-1,1 1,0-1,1-1,0 1,0-1,0 0,1-1,0 0,0-1,0 1,0-2,1 1,0-2,-1 1,1-1,0 0,0-1,1 0,-1-1,0 0,0-1,0 0,0 0,0-1,0-1,-1 1,1-2,3-3,-2-1,1 0,-1-1,-1-1,1 1,-2-2,1 1,-1-1,-1-1,0 0,-1 0,0 0,2-7,-1 3</inkml:trace>
</inkml:ink>
</file>

<file path=ppt/ink/ink6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0,'0'5,"4"2,8-1,0-1</inkml:trace>
</inkml:ink>
</file>

<file path=ppt/ink/ink6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1,'-4'0,"2"0,2 0</inkml:trace>
</inkml:ink>
</file>

<file path=ppt/ink/ink6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1 632,'75'-91,"221"-247,-124 150,-171 187,0 0,0 0,0-1,1 1,-1 0,0 0,1 0,-1 1,0-1,1 0,-1 0,1 1,-1-1,1 1,0-1,-1 1,1 0,-1-1,1 1,0 0,-1 0,1 0,0 1,-1-1,1 0,-1 0,1 1,0-1,-1 1,1 0,-1-1,1 1,-1 0,0 0,1 0,-1 0,0 0,0 0,1 0,-1 0,0 1,0-1,0 0,-1 1,1-1,0 1,0-1,-1 1,1-1,-1 1,1-1,-1 1,0 0,1 1,23 140,-17-105,-2 0,-2 1,-1 0,-1 0,-5 24,5-62,-1 1,0-1,0 0,0 0,1 0,-1 1,-1-1,1 0,0 0,0 1,0-1,-1 0,1 0,0 0,-1 1,1-1,-1 0,1 0,-1 0,0 0,1 0,-1 0,0 0,0 0,0 0,0-1,0 1,0 0,0 0,0-1,0 1,0-1,0 1,0-1,-1 1,1-1,0 0,0 1,0-1,-1 0,1 0,0 0,0 0,-1 0,1 0,0-1,0 1,-1 0,1 0,0-1,0 1,0-1,0 1,0-1,0 0,0 1,0-1,0 0,0 0,0 0,0 0,-370-186,310 161,35 17</inkml:trace>
</inkml:ink>
</file>

<file path=ppt/ink/ink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2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8,'-1'-1,"0"0,1 1,-1-1,0 1,1-1,-1 1,0-1,0 1,1-1,-1 1,0 0,0-1,0 1,0 0,0 0,1 0,-1 0,0-1,0 1,0 1,0-1,0 0,0 0,1 0,-1 0,0 0,0 1,0-1,0 0,1 1,-1-1,0 1,0-1,1 1,-1-1,0 1,1 0,-1-1,0 1,1 0,-1-1,1 1,-1 0,1 0,0-1,-1 1,1 0,0 0,-1 0,1 0,0 0,0-1,0 1,0 0,0 0,0 0,-2 1,-132 208,68-96,-80 83,145-195,5-9</inkml:trace>
  <inkml:trace contextRef="#ctx0" brushRef="#br0" timeOffset="280.809">46 8,'5'28,"11"25,3 7,3-1,2-6,-2-7,-1-7,-4-5,1-8,-4-4,-3-1,0-5,-1-3</inkml:trace>
  <inkml:trace contextRef="#ctx0" brushRef="#br0" timeOffset="871.514">357 656,'145'-214,"-145"213,1 0,-1 0,0 0,1 0,-1 0,1 0,-1 0,1 0,-1 0,1 0,0 0,-1 0,1 0,0 0,0 0,0 1,0-1,0 0,-1 1,1-1,0 0,1 1,-1 0,0-1,0 1,0-1,0 1,0 0,0 0,0 0,1 0,-1 0,0 0,0 0,0 0,0 0,1 0,-1 1,0-1,0 0,0 1,0-1,0 1,0-1,0 1,0 0,0-1,0 1,0 0,0 0,-1-1,1 1,0 0,-1 0,2 1,1 10,-3-10,0 1,0-1,0 0,1 0,-1 0,0 0,1 0,0 0,-1 0,1 0,0 0,0 0,0-1,0 1,0 0,0 0,1-1,-1 1,1-1,-1 1,1-1,-1 0,1 0,0 1,0-1,0 0,-1-1,1 1,0 0,0 0,0-1,0 1,0-1,0 0,1 0,-1 1,0-1,0 0,0-1,0 1,0 0,123-79,-124 79,0-1,0 1,0-1,1 1,-1 0,0 0,0-1,0 1,1 0,-1 0,0 0,0 0,1 0,-1 1,0-1,0 0,0 0,1 1,-1-1,0 1,0-1,0 1,0-1,0 1,0 0,0 0,0-1,0 1,0 0,0 0,-1 0,1 0,0 0,-1 0,1 0,0 0,-1 0,0 1,1-1,-1 0,1 0,-1 0,0 1,0-1,0 0,6 62,-6-58,4 49,1-35</inkml:trace>
</inkml:ink>
</file>

<file path=ppt/ink/ink6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1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183 150,'-5'-3,"0"0,-1 0,0 1,0 0,1 0,-1 0,0 1,-1 0,1 0,0 0,0 1,0 0,0 0,-1 1,1-1,0 1,0 1,0-1,0 1,1 0,-1 1,0-1,1 1,-1 0,1 0,0 1,0 0,0 0,-2 2,6-4,0-1,0 1,0-1,1 1,-1-1,0 1,1 0,-1 0,1-1,-1 1,1 0,0 0,0-1,0 1,0 0,0 0,0 0,0-1,1 1,-1 0,0 0,1-1,0 1,-1 0,1-1,0 1,0 0,0-1,0 1,0-1,0 0,1 1,-1-1,0 0,1 1,53 38,32 6,-87-46,1 1,0 0,-1-1,1 1,-1 0,1 0,-1-1,1 1,-1 0,1 0,-1 0,0 0,1 0,-1-1,0 1,0 0,0 0,0 0,0 0,0 0,0 0,0 0,0 0,0 0,0 0,-1-1,1 1,0 0,-1 0,1 0,0 0,-1-1,1 1,-1 0,1 0,-1-1,0 1,1 0,-1-1,0 1,0 0,1-1,-1 1,0-1,0 0,0 1,0-1,-45 23,41-21,4-2,-4 3,-1 0,1-1,-1 0,1 0,-1 0,0-1,0 0,0 0,0-1,0 1,0-1,1-1,-1 1,-4-2,3-2</inkml:trace>
  <inkml:trace contextRef="#ctx0" brushRef="#br0" timeOffset="602.82">579 93,'-9'-1,"-1"1,1 0,0 0,-1 1,1 0,0 1,0 0,0 0,0 1,0 0,0 1,1 0,0 0,-1 0,2 1,-4 3,10-7,1 0,-1 1,0 0,0-1,1 1,-1-1,1 1,-1 0,1-1,-1 1,1 0,0-1,0 1,0 0,0 0,0-1,1 1,-1 0,0-1,1 1,-1 0,1-1,0 1,-1 0,1-1,0 1,0-1,0 0,0 1,0-1,0 0,1 1,-1-1,0 0,1 0,-1 0,1 0,59 32,-58-33,0 0,-1 0,1 0,-1 0,1 0,0 1,-1-1,1 1,-1 0,1 0,-1 0,1 0,-1 0,1 0,-1 1,0-1,0 1,0-1,0 1,0 0,0 0,0 0,-1 0,1 0,-1 0,1 1,-1-1,0 0,0 1,0-1,0 1,0-1,-1 1,1 0,-1-1,0 1,1 0,-1-1,0 1,-1 0,1-1,0 1,-1-1,0 1,0 0,-7 6,-1 0,0-1,-1 0,0-1,0 0,-1 0,1-1,-1-1,-1 1,1-2,-1 0,0 0,0-1,-7 1,-22-3,41-1,1-1,-1 1,1 0,-1 0,1 0,-1 0,1 0,-1-1,1 1,-1 0,1 0,-1-1,1 1,-1 0,1-1,-1 1,0 0,1-1,-1 1,0-1,1 1,-1 0,0-1,0 1,1-1,-1 1,0-1,0 1,0-1,0 1,1-1,-1 1,0-1,0 0,0 1,0-1,0 1,0-1,-1 1,1-1,0 1,0-1,0 1,0-1,-1 1,1-1,0 1,0-1,-1 1,1 0,0-1,-1 1,1-1,-1 1,1 0,0-1,-1 1,1 0,-1-1,1 1,-1 0,1 0,-1 0,1-1,-1 1,1 0,-1 0,1 0,-1 0,0 0,16-10</inkml:trace>
  <inkml:trace contextRef="#ctx0" brushRef="#br0" timeOffset="1019.689">776 178,'40'180,"-39"-178,0 0,0 0,0 1,0-1,0 0,0 0,1 0,-1 0,1-1,-1 1,1 0,0 0,-1-1,1 1,0-1,0 0,0 0,0 1,1-1,-1 0,0-1,0 1,1 0,-1-1,0 1,1-1,-1 0,0 0,1 0,-1 0,0 0,1 0,-1-1,1 1,-1-1,0 1,0-1,1 0,-1 0,0 0,0 0,1-1,80-66,-67 49,0-1,-2 0,0 0,-2-2,0 0,-2 0,0-1,1-7,-8 5,-6 25</inkml:trace>
  <inkml:trace contextRef="#ctx0" brushRef="#br0" timeOffset="7783.505">1397 64,'-25'113,"-22"76,47-189,0 0,0 0,1 0,-1 0,0 0,0 0,1 0,-1 0,0 0,0 0,0 0,1 0,-1 1,0-1,0 0,0 0,1 0,-1 0,0 1,0-1,0 0,0 0,0 0,0 1,1-1,-1 0,0 0,0 0,0 1,0-1,0 0,0 1,14-23,12-34,-10 18,2 1,1 0,2 2,1 0,2 1,3-1,-25 33,-1 0,1 0,0 1,-1-1,1 1,0-1,0 1,0 0,0 0,0-1,0 1,1 1,-1-1,0 0,0 1,1-1,-1 1,0-1,1 1,-1 0,0 0,1 0,-1 1,0-1,1 0,-1 1,0 0,0-1,1 1,-1 0,0 0,0 0,0 0,0 1,0-1,0 0,0 1,-1 0,1-1,-1 1,1 0,-1 0,1 0,-1 0,0 0,0 0,0 0,0 0,0 0,-1 1,1-1,-1 0,1 1,-1 0,4 11,-2 1,0 0,0 0,-1 0,-1 0,-1 0,0 0,-1 0,-1 0,0 0,-3 9,-1 8,12-12,17-43,-13 12,22-23,-3 0,0-2,-2-1,6-16,-31 51,-1 0,1 0,-1 0,1 0,0 1,0-1,0 0,0 0,0 1,0-1,1 0,-1 1,0-1,1 1,-1 0,1-1,0 1,-1 0,1 0,0 0,0 0,-1 0,1 0,0 1,0-1,0 1,0-1,0 1,0 0,0 0,0 0,0 0,0 0,0 0,0 0,0 1,0-1,0 1,0-1,0 1,0 0,0 0,0 0,0 0,-1 0,1 0,-1 1,1-1,-1 0,1 1,-1-1,0 1,1 0,0 1,2 12,-1 0,0 1,-1-1,0 1,-2 0,0-1,0 1,-3 12,1 16,1 2,0-33</inkml:trace>
  <inkml:trace contextRef="#ctx0" brushRef="#br0" timeOffset="8636.367">2075 150,'7'6,"0"-1,0 1,1-1,0-1,0 1,1-2,-1 1,1-1,-1 0,1-1,0 0,0 0,0-1,1 0,-1 0,0-1,0-1,0 1,0-2,0 1,0-1,0 0,0-1,0 0,-1-1,1 0,-1 0,0 0,0-1,-1-1,0 1,1-1,-2 0,1-1,-1 1,0-1,0-1,-1 1,0-1,0-1,-3 7,-1 0,0 0,0 0,0 0,0 0,0 0,0-1,-1 1,1 0,-1 0,1-1,-1 1,0 0,0-1,0 1,0 0,-1-1,1 1,0 0,-1-1,0 1,1 0,-1 0,0 0,0-1,0 1,-1 0,1 0,0 1,-1-1,1 0,-1 0,0 1,0-1,1 1,-1-1,0 1,0 0,0 0,0 0,-1 0,1 0,0 0,0 1,-1-1,1 1,-1-1,-7-1,1 0,0 1,-1 0,1 1,-1 0,1 0,-1 1,1 0,-1 1,1 0,0 0,0 1,0 0,0 1,1 0,-1 0,1 1,0 0,0 1,1-1,-1 1,1 1,-1 1,0 1,1 0,0 0,0 1,1 0,0 0,1 0,0 1,1 0,0 0,1 0,0 0,0 0,1 1,1-1,0 1,1 0,0-1,1 1,0 0,0-1,2 1,1-7,1 0,0 0,1-1,-1 0,1 0,-1-1,1 0,0 0,1 0,-1 0,0-1,1 0,-1-1,1 1,0-1,0 0,-1-1,1 0,0 0,0 0,-1-1,1 0,0 0,5-3,14 3,60-1,-61 1</inkml:trace>
</inkml:ink>
</file>

<file path=ppt/ink/ink6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1,'-95'166,"-113"148,122-220,72-84</inkml:trace>
  <inkml:trace contextRef="#ctx0" brushRef="#br0" timeOffset="294.551">65 30,'14'24,"10"22,6 4,-3-3,-1-3,0-6,1-3,-1-4,-3-2,-2-6,-4-2,-5 1,0-5,-1 1,-3-3</inkml:trace>
  <inkml:trace contextRef="#ctx0" brushRef="#br0" timeOffset="1019.508">460 707,'5'-16,"0"0,1 1,1-1,1 1,0 1,1-1,0 2,1-1,10-10,-18 23,0-1,0 1,-1-1,1 1,0 0,0 0,1 0,-1 0,0 0,0 0,0 0,1 1,-1-1,0 1,1 0,-1-1,0 1,1 0,-1 1,0-1,1 0,-1 1,0-1,1 1,-1-1,0 1,0 0,0 0,0 0,0 1,0-1,0 0,0 1,0-1,0 1,-1 0,2 1,0-1,-1 0,0 0,1 0,0-1,-1 1,1-1,0 0,0 0,-1 0,1 0,0 0,0-1,0 1,0-1,0 0,0 0,0 0,0 0,0 0,0-1,0 1,0-1,0 0,0 0,0 0,0 0,-1 0,1-1,0 1,-1-1,0 0,1 0,-1 0,0 0,1-1,-2 1,1 0,-1 0,1 0,0 1,-1-1,1 0,0 1,0 0,0-1,0 1,0 0,0 0,0 0,1 0,-1 0,0 0,1 1,-1-1,0 1,1 0,-1 0,1-1,-1 2,0-1,1 0,-1 0,0 1,1-1,-1 1,0 0,1 0,-1 0,0 0,0 0,0 0,0 0,0 1,0-1,0 1,0-1,-1 1,1 0,-1 0,1 0,-1 0,0 0,0 0,1 0,-1 0,-1 1,2 0,2 50,-4-28</inkml:trace>
</inkml:ink>
</file>

<file path=ppt/ink/ink6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3,'-29'29,"-197"340,153-267,66-97,3-7</inkml:trace>
  <inkml:trace contextRef="#ctx0" brushRef="#br0" timeOffset="448.229">0 3,'4'-1,"-1"0,0 1,1 0,-1 0,0 0,1 0,-1 0,0 1,1-1,-1 1,0 0,0 0,0 0,0 1,1-1,-2 1,1-1,0 1,0 0,0 0,-1 0,0 1,1-1,-1 1,1 0,0-1,50 46,-2 2,-3 3,-1 1,9 19,-34-45,78 111,-94-131,-5-5</inkml:trace>
  <inkml:trace contextRef="#ctx0" brushRef="#br0" timeOffset="851.524">593 510,'5'34,"1"21,0 5,-1-2,-1-7,-7-11,-2-18,-1-12</inkml:trace>
  <inkml:trace contextRef="#ctx0" brushRef="#br0" timeOffset="1202.754">650 426,'28'0,"-4"-1,1 1,-1 1,1 1,-1 1,0 1,0 1,11 4,-34-9,1 0,-1 0,1 1,0-1,-1 0,1 1,-1-1,1 1,-1-1,1 1,-1-1,0 1,1 0,-1 0,0 0,1 0,-1 0,0 0,0 0,0 0,0 1,0-1,0 0,0 1,-1-1,1 0,0 1,-1-1,1 1,-1-1,0 1,1 0,-1-1,0 1,0-1,0 1,0-1,0 1,0 0,0-1,-1 1,1-1,-1 1,1-1,-1 1,1-1,-1 1,0-1,0 0,1 1,-1-1,0 0,-1 0,1 1,0-1,0 0,0 0,-1 0,1-1,0 1,-1 0,1 0,-1 0,-14 7,1-1,-2 0,1-1,-1-1,1 0,-1-1,-1-1,1-1,0 0,-1-2,-17 0,11-1</inkml:trace>
  <inkml:trace contextRef="#ctx0" brushRef="#br0" timeOffset="1682.296">1101 172,'14'0,"15"0,7 0,2 0,0 0,-3 0,-1-5,-3-1,-1 0,-1 1,-1 2,0 1,0 1,-5-5,-6 0</inkml:trace>
  <inkml:trace contextRef="#ctx0" brushRef="#br0" timeOffset="1947.023">1130 370,'43'-5,"33"-6,9-2,0-3,-11 2,-17 2</inkml:trace>
</inkml:ink>
</file>

<file path=ppt/ink/ink6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1,'-5'0,"-111"11,112-10,0 0,0 0,1 0,-1 1,0-1,1 1,-1 0,1 0,0 1,0-1,-1 1,2-1,-1 1,0 0,0 0,1 0,0 0,-1 1,1-1,1 1,-1-1,0 1,1 0,0 0,0-1,0 1,0 2,1 0,1-1,0 1,0-1,0 0,1 1,0-1,0 0,0 0,1 0,0 0,0 0,0-1,0 1,1-1,0 0,-1 0,2 0,-1 0,0-1,1 0,-1 0,1 0,0 0,0-1,2 1,24 18,-20-12,-1-3,-1 0,0 1,-1 0,1 0,-2 1,1 0,-1 0,0 1,0 0,-1 0,-1 0,1 1,-1 0,-1 0,0 1,-4-7,0 1,0-1,0 0,-1 0,1 0,-1 1,0-1,-1 0,1 0,-1 0,1 0,-1-1,-1 1,1 0,0-1,-1 0,1 1,-1-1,0 0,0 0,-1 0,1-1,0 1,-4 1,-95 41,90-42,1 0,-1-1,0 0,0-1,-1-1,1 1,0-2,0 0,0 0,-7-3,18 4,0 0,0 0,1 0,-1-1,0 1,0 0,1-1,-1 1,0 0,0-1,1 1,-1-1,0 1,1-1,-1 0,1 1,-1-1,1 1,-1-1,1 0,-1 0,1 1,0-1,-1 0,1 0,0 1,0-1,-1 0,1 0,0 0,0 1,0-1,0 0,0 0,0 0,0 0,0 1,1-1,-1 0,0 0,0 0,1 1,-1-1,0 0,1 0,0 0,7-9</inkml:trace>
</inkml:ink>
</file>

<file path=ppt/ink/ink6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0,'0'15,"0"18,-5 9,-1 2,0-1,1-4,2-4,-4-7,-1-4,1-6</inkml:trace>
</inkml:ink>
</file>

<file path=ppt/ink/ink6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6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1 308,'5'0,"1"0,0 0,-1-1,1 1,-1-1,1-1,-1 1,0-1,0 0,1 0,-1 0,0-1,-1 0,1 0,0 0,-1 0,0-1,0 1,0-1,0-1,0 1,-1 0,0-1,0 0,0 1,0-1,-1 0,0 0,0-1,0 1,99-152,-100 157,-1-1,0 1,0-1,1 1,-1 0,0-1,0 1,1-1,-1 1,1 0,-1-1,0 1,1 0,-1-1,1 1,-1 0,1 0,-1 0,1-1,-1 1,1 0,-1 0,1 0,-1 0,1 0,-1 0,1 0,-1 0,1 0,-1 0,1 0,-1 0,1 0,-1 0,1 1,-1-1,1 0,-1 0,1 1,-1-1,0 0,1 0,-1 1,1-1,-1 0,0 1,1-1,-1 1,0-1,1 1,-1-1,0 0,0 1,0-1,1 1,-1-1,0 1,0-1,0 1,0-1,0 1,0-1,0 1,0-1,0 1,0-1,0 1,0 0,0-1,2 51,-2-39,0-4,0 0,1 0,0 0,0-1,1 1,0 0,0-1,0 1,1-1,0 0,1 0,0 0,0 0,0-1,1 0,0 0,0 0,1 0,-1-1,1 0,0 0,1 0,-1-1,1 0,0 0,4 1,-6-5,-1 0,0-1,0 0,1 0,-1-1,0 1,0-1,0 0,0 0,-1 0,1 0,0 0,-1-1,1 0,-1 0,0 0,0 0,0 0,-1-1,1 1,-1-1,0 0,0 0,0 0,0 0,-1 0,1 0,-1 0,0 0,-1-1,11-17,48-149,-54 146</inkml:trace>
</inkml:ink>
</file>

<file path=ppt/ink/ink6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5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1,'-18'19,"0"1,1 0,1 2,1 0,1 0,1 1,1 1,1 0,1 1,-5 21,13-25,1 1,1 0,0 0,2-1,0 1,2 0,0-1,2 0,0 0,1 0,1-1,3 5,7 22,-8-13,-7-22,0-1,1 0,0 0,0 0,1-1,1 1,0-1,0 0,5 4,21 1,-19-16</inkml:trace>
  <inkml:trace contextRef="#ctx0" brushRef="#br0" timeOffset="847.653">276 593,'19'2,"-1"-1,0-1,1 0,-1-2,1 0,-1-1,0-1,0 0,-1-2,1 0,-1-1,0 0,-1-2,0 0,0 0,-1-2,0 0,-1 0,0-2,-1 0,0 0,-1-1,1-2,-12 15,5-8,0 0,0 0,-1 0,0-1,-1 1,0-1,0 0,-1 0,0-1,-1 1,0-1,0-9,-4 19,1-1,0 1,-1-1,1 1,-1 0,1 0,-1 0,0 0,1 0,-1 0,0 0,0 1,0-1,0 0,0 1,1 0,-1-1,0 1,0 0,0 0,0 0,0 0,0 1,0-1,0 0,0 1,0-1,0 1,1 0,-1 0,0 0,0 0,1 0,-1 0,0 0,1 0,0 1,-1-1,1 0,-1 1,-4 2,0-1,1 0,-1 1,1 0,0 0,0 1,0-1,1 1,-1 0,1 1,0-1,1 1,-1-1,1 1,1 0,-1 0,1 1,0-1,0 0,0 1,1-1,0 1,1 0,-1-1,1 1,0-1,1 1,0 0,0-1,0 1,1-1,0 1,0-1,1 0,-1 0,1 0,4 5,0-3,1 0,0 0,1-1,-1 0,1-1,1 0,-1 0,1-1,0 0,0 0,1-1,-1-1,1 0,0 0,0-1,0-1,0 0,0 0,0-1,1 0,-1-1,0 0,0-1,0 0,0-1,-1 0,1-1,-1 0,0-1,0 0,4-3,2 0,-1-2,-1 0,0 0,0-2,-1 0,-1 0,0-1,0 0,-1-1,-1 0,-1-1,0 0,0-1,-2 0,0 0,-1-1,2-9,-7 24,0-1,-1 1,1 0,-1-1,0 1,0-1,0 1,0-1,0 1,0 0,-1-1,1 1,-1 0,1-1,-1 1,0 0,0 0,0-1,0 1,-1 0,1 0,0 0,-1 0,0 1,1-1,-1 0,0 1,0-1,0 1,0-1,0 1,0 0,0 0,0 0,-1 0,1 0,0 1,-1-1,1 1,0-1,-1 1,1 0,-1 0,1 0,0 0,-1 1,1-1,-1 1,1-1,0 1,-1 0,1 0,0 0,0 0,0 0,0 0,0 0,0 1,0-1,0 1,-1 1,-2 1,0-1,1 1,-1 0,1 0,0 0,0 0,1 1,-1 0,1-1,0 1,0 1,1-1,-1 0,1 1,0-1,1 1,-1-1,1 1,0 0,1 0,-1 0,1-1,0 1,1 0,-1 0,1 0,0-1,1 1,-1 0,1-1,0 1,1-1,-1 0,1 0,0 0,1 0,-1 0,1-1,0 1,0-1,3 2,-1 0,1-1,1-1,-1 1,1-1,0-1,0 1,0-2,0 1,0-1,1 0,-1 0,1-1,-1 0,1-1,-1 0,1 0,0-1,-1 0,1-1,-1 1,0-2,1 1,-1-1,0-1,0 1,-1-1,4-2,7-5,-1 0,0-1,-1 0,0-2,-1 0,0 0,-1-2,-1 0,0 0,10-19,-19 28,-2 5,1 0,-1 0,0-1,0 1,0-1,0 1,0-1,0 0,-1 0,1 0,-1 0,0 0,0 0,0 0,-1 0,1 0,-1-1,1 1,-1 0,0 0,0-1,-1 1,1 0,-1 0,1-1,-1 1,0 0,0 0,-1 0,1 0,0 0,-1 0,-1-2,-1 5,0 1,1-1,-1 0,0 1,1 0,-1 0,1 0,0 0,-1 1,1-1,0 1,0 0,0 0,0 0,0 0,0 0,0 1,1-1,-1 1,1 0,0 0,0 0,0 0,-1 2,-4 4,2 0,-1 1,1-1,1 1,0 0,0 1,1-1,0 0,1 1,0 0,0-1,2 1,-1 0,1 0,1 0,0 0,0-1,1 1,0 0,1-1,1 1,-1-1,1 0,1 0,3 5,34 47,-31-46</inkml:trace>
  <inkml:trace contextRef="#ctx0" brushRef="#br0" timeOffset="7114.969">1631 509,'0'4,"0"8,5 5,1 5,-4-1,-4 0,-1 2,1 2,-1 1,-3 1,-2 1,2 0,1-9,6-9,3-9,1-6</inkml:trace>
  <inkml:trace contextRef="#ctx0" brushRef="#br0" timeOffset="7520.004">1660 536,'14'-4,"10"-3,5 1,-2 6,-1 3,0 1,1 0,-5-6,-1-2,-4-1</inkml:trace>
  <inkml:trace contextRef="#ctx0" brushRef="#br0" timeOffset="13565.958">1744 706,'-5'0,"3"0,-2 0,-2-5,-3-1,4 0,7 1,9 2,7 1,6 1,2 0,-2 1</inkml:trace>
  <inkml:trace contextRef="#ctx0" brushRef="#br0" timeOffset="14667.858">2308 113,'-17'56,"-46"143,40-124,-13 76,36-147,1 0,-1 0,1 0,0 0,0 0,0 0,0 0,1 0,0-1,-1 1,1-1,1 1,-1-1,0 0,1 1,0-1,-1-1,1 1,1 0,-1-1,0 1,0-1,1 0,0 0,-1 0,1-1,0 1,0-1,-1 0,1 0,0 0,0-1,0 0,1 1,-1-1,0 0,0-1,0 1,0-1,0 0,0 0,-1 0,1 0,2-2,3 1,0 0,0-1,0-1,0 0,-1 0,1 0,-1-1,0 0,0-1,-1 0,1 0,-1-1,0-1,7-9</inkml:trace>
  <inkml:trace contextRef="#ctx0" brushRef="#br0" timeOffset="15016.157">2054 339,'15'5,"13"2,8-1,2-1,0-2,-2 0,-3-2,-1-1,-3 0,-5 0</inkml:trace>
  <inkml:trace contextRef="#ctx0" brushRef="#br0" timeOffset="19106.673">2591 1,'27'54,"2"-4,-5-12,-2 1,-2 0,-2 1,2 12,-11-32,-2 1,-1 0,-1 1,0-1,-2 1,0 0,-2-1,0 1,-1 0,-2 0,-3 19,0-28,0 0,-1 0,0-1,-1 0,-1 0,0-1,0 0,-1 0,-1-1,0 0,0 0,-1-1,0-1,0 0,-1 0,0-1,-13 5,5-4</inkml:trace>
</inkml:ink>
</file>

<file path=ppt/ink/ink6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0 622,'324'0,"-99"-27,139 15,-29-7,-73 10,11-7,76 14,-211 3,135 26,456-26,-364-18,-234 7,1 5,34 7,-14 0,1331-2,-1144-28,-145 27,132-10,-127-4,1 9,16 9,-15-1,1299-2,-1172-29,450 29,775 0,-1089-29,100 0,346 29,-469-26,-211 25,201-10,-154-3,61 13,75-2,42-25,-111 18,-113-5,148 12,-204 4,111-31,303 31,-366-28,404 27,-41 0,-241-29,-189 21,-1-8,-1-6,41-17,167-27,-278 54,1 4,-1 4,1 4,2 3,43-1,800-2,-694-28,639 29,-632 24,46 7,-179-18,-91-10,0 0,1-2,0 0,-1-1,1-1,0-1,13-2,148-40,-159 38,-1 2</inkml:trace>
</inkml:ink>
</file>

<file path=ppt/ink/ink6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113,'-6'-9,"-1"2,0-1,0 1,-1 0,0 0,0 1,0 0,-1 1,0 0,0 0,0 1,-1 0,1 0,-1 1,0 1,0 0,0 0,-1 1,1 0,0 0,0 1,-1 1,1 0,0 0,0 1,-3 1,-23-2,-10 3,0 2,0 1,1 3,0 2,1 2,-23 10,63-23,0 0,0 1,1-1,-1 1,0-1,1 1,-1 1,1-1,-1 0,1 1,0 0,0-1,0 1,1 1,-1-1,1 0,0 0,-1 1,1 0,1-1,-1 1,1 0,-1 0,1 0,0 0,0 0,1 0,-1 0,1 0,0 0,0 0,0 0,1 0,0 0,-1 0,1 0,1 0,-1 0,0 0,1 0,3 6,1-1,-1 0,2 0,-1-1,1 0,0 0,1 0,0-1,0 0,1-1,0 0,0 0,0-1,1 0,-1 0,1-1,0 0,1-1,-1-1,1 1,-1-1,1-1,-1 0,1-1,10 0,13 1,1-2,0-1,-1-1,0-3,0 0,4-3,-54 8,-49 23,1 3,2 3,0 2,2 3,2 3,-50 39,30 14,76-86,1-1,-1 1,1 0,0 0,0 0,0 0,0 0,1 0,-1 0,1 0,-1 0,1 0,0 0,0 0,1 0,-1 0,1 0,-1 0,1 0,0 0,0 0,0 0,0 0,1-1,-1 1,1 0,0-1,0 1,0-1,0 0,0 0,0 1,1-1,-1-1,3 3,10 3,0-1,0 0,0-1,1-1,0 0,0-1,0 0,0-2,0 0,1-1,-1 0,0-2,0 1,0-2,0 0,0-2,0 1,6-4,109-60,-114 57</inkml:trace>
  <inkml:trace contextRef="#ctx0" brushRef="#br0" timeOffset="251.855">1384 452,'-34'33,"-20"26,-6 8,7-4,8-6,11-9,8-8,7-6,7-3,6-8</inkml:trace>
  <inkml:trace contextRef="#ctx0" brushRef="#br0" timeOffset="498.05">1074 395,'14'29,"5"14,4 5,-2-1,0-9,2-6,-4-3,0-7,2-3,2 1,-3 2,0-4,1-4,-2 0,-1-2,3-8,-3-5</inkml:trace>
  <inkml:trace contextRef="#ctx0" brushRef="#br0" timeOffset="1018.903">1892 508,'-27'8,"0"0,1 2,0 0,0 2,1 1,1 1,-16 13,29-19,1 2,0-1,0 2,1-1,0 1,1 0,0 1,1 0,0 0,1 1,-3 9,8-20,-1 1,1-1,0 1,1 0,-1-1,0 1,1 0,-1-1,1 1,0 0,0 0,0-1,0 1,1 0,-1 0,1-1,-1 1,1 0,0-1,0 1,0-1,1 1,-1-1,0 0,1 1,0-1,-1 0,1 0,0 0,0 0,0 0,0-1,1 1,-1 0,0-1,1 0,-1 0,1 0,-1 0,1 0,0 0,-1 0,1-1,0 1,0-1,-1 0,1 0,0 0,0 0,-1-1,1 1,0-1,-1 1,1-1,0 0,-1 0,2-1,13-7,0 0,-1-1,0 0,0-2,-1 0,-1 0,0-1,-1-1,0-1,5-8,26-26,46-43,-88 92,-1 0,1 1,-1-1,0 1,1-1,-1 1,0-1,1 1,-1 0,0 0,0 0,0-1,0 1,0 0,0 0,0 1,0-1,0 0,0 0,0 0,-1 1,1-1,-1 0,1 1,-1-1,1 0,-1 1,0-1,1 1,-1-1,0 1,0-1,0 1,0-1,0 0,-1 1,1-1,0 1,-1-1,0 1,2 6,-1 0,1 0,-1 0,1 0,1 0,0 0,0-1,0 1,1-1,0 1,0-1,1 0,0 0,0-1,1 1,0-1,0 0,0 0,1 0,0-1,0 0,0 0,1-1,0 1,0-2,5 4,14-1,-2-2</inkml:trace>
  <inkml:trace contextRef="#ctx0" brushRef="#br0" timeOffset="1563.943">2286 846,'31'-66,"-25"49,1 1,0-1,1 1,1 1,0-1,1 2,1-1,1 2,0-1,0 1,9-6,-19 17,0 1,0-1,0 1,0 0,0-1,0 1,1 0,-1 0,0 1,1-1,-1 0,0 1,1-1,-1 1,1 0,-1 0,1 0,-1 0,0 0,1 0,-1 1,1-1,-1 1,0 0,1-1,-1 1,0 0,0 1,1-1,-1 0,0 1,0-1,0 1,-1-1,1 1,0 0,-1 0,1 0,-1 0,1 0,-1 0,0 0,0 0,0 1,0-1,4 15,-5-15,0 0,0 0,0 1,1-1,-1 0,1 0,-1 0,1 0,-1 0,1 0,0 0,0 0,0 0,0 0,1 0,-1 0,0-1,1 1,-1-1,1 1,0-1,-1 1,1-1,0 0,0 0,0 0,0 0,0 0,0 0,0 0,0-1,0 1,0-1,0 0,1 1,-1-1,0 0,0 0,0-1,0 1,2 0,99-68,-93 59,1 0,0 0,1 1,0 1,0-1,0 2,1 0,0 1,1-1,-12 6,-1-1,0 0,1 1,-1 0,1-1,-1 1,1 0,-1-1,1 1,-1 0,1 0,-1 0,1 0,-1 1,0-1,1 0,-1 1,1-1,-1 1,1-1,-1 1,0-1,1 1,-1 0,0 0,0 0,0 0,1 0,-1 0,0 0,0 0,-1 0,1 1,0-1,0 0,0 0,-1 1,1-1,-1 1,1-1,-1 1,0-1,1 0,-1 1,0 1,-8 75,4-60,-1 65,10-64</inkml:trace>
  <inkml:trace contextRef="#ctx0" brushRef="#br0" timeOffset="2096.955">3162 536,'17'354,"-16"-346,1-1,1 0,-2 1,1-1,-1 1,0-1,-1 1,0-1,0 1,0 0,-1-1,0 1,-1-1,1 1,-2-1,1 0,-1 0,0 0,0 0,-1 0,0-1,0 1,-1-1,1 0,-1-1,-1 1,-1 0,5-5,-1 0,0-1,0 1,0-1,0 0,-1 0,1 0,0-1,0 1,1-1,-1 1,0-1,0 0,0 0,0 0,0-1,1 1,-1-1,1 1,-1-1,1 0,0 0,-1 0,1 0,0-1,0 1,1 0,-1-1,0 1,1-1,0 0,-1 0,1 1,0-1,0 0,1 0,-1 0,1 0,-1 0,1 0,0 0,0 0,0 0,0 0,1 0,-1 0,1 0,0 0,0 0,1-1,5-26,2 1,1 1,1-1,2 2,0 0,2 0,1 1,5-4,0-4,-12 16,1-1,1 1,0 1,1 0,1 1,1 0,0 1,1 0,0 2,1-1,1 2,0 0,1 1,0 1,1 1,0 0,0 2,2-1,-19 8,1-1,0 0,0 1,-1-1,1 1,0 0,0 0,0 0,-1 0,1 1,0-1,0 1,-1-1,1 1,0 0,-1 0,1 1,-1-1,1 0,-1 1,1-1,-1 1,0 0,0 0,0 0,0 0,0 0,-1 0,1 0,0 1,-1-1,0 1,1-1,-1 1,0 0,-1-1,1 1,0 0,-1-1,1 1,-1 0,0 0,0 0,0-1,0 1,-1 0,1 0,-1 0,0 1,-3 12,-1-1,-1 1,0-1,-1-1,-1 1,0-1,-1-1,0 0,-1 0,-1-1,0 0,0 0,-1-1,-1-1,0 0,0-1,-1 0,-2-1,8-2,0-1,0 0,-1 0,0-1,0-1,0 1,0-1,-1-1,1 0,-1 0,0-1,-2 0,-6-4</inkml:trace>
  <inkml:trace contextRef="#ctx0" brushRef="#br0" timeOffset="2412.01">3840 1,'-88'325,"23"-50,37-180,27-94,1-1,-1 1,1-1,0 1,-1 0,1-1,0 1,0-1,-1 1,1 0,0-1,0 1,0 0,0-1,0 1,0 0,0-1,0 1,0 0,0-1,0 1,0 0,1-1,-1 1,0 0,0-1,1 1,-1-1,0 1,1 0,-1-1,1 1,-1-1,1 1,-1-1,1 0,-1 1,1-1,-1 1,1-1,0 0,-1 1,1-1,8-2</inkml:trace>
  <inkml:trace contextRef="#ctx0" brushRef="#br0" timeOffset="2779.6">3840 621,'31'4,"0"-2,0-2,0 0,1-2,-1-2,-1-1,1-1,-1-1,0-2,15-7,-37 12,1 0,-1 0,0-1,0-1,0 1,-1-1,0-1,0 1,0-1,3-6,-8 11,0 0,-1 0,1-1,-1 1,0 0,1 0,-1-1,0 1,-1-1,1 1,0-1,-1 1,1-1,-1 0,0 1,0-1,0 1,0-1,-1 0,1 1,0-1,-1 1,0-1,0 1,0-1,0 1,0 0,0-1,0 1,-1 0,0 0,1 0,-1 0,0 0,0 0,0 0,0 1,0-1,0 1,-1-1,-3-2,0 1,-1 0,1 0,-1 0,1 1,-1 0,0 0,0 0,0 1,0 0,0 1,0 0,0 0,0 0,0 1,0 0,0 0,0 1,0 0,0 0,1 1,-7 2,-7 5,0 0,1 2,0 0,0 1,1 1,-9 9,16-14,1 0,-1 1,2 0,-1 0,1 1,1 0,0 1,1 0,0 0,1 0,0 1,1 0,0 1,1-1,0 1,1 5,3-14,0-1,1 1,0 0,0 0,0 0,1-1,-1 1,1 0,0-1,1 0,-1 1,1-1,-1 0,1 0,1-1,-1 1,0 0,1-1,0 0,0 0,0 0,0-1,0 1,1-1,3 2,120 31,-96-32,-1-2,0-1,1-1,-1-2,15-4,-11 1</inkml:trace>
  <inkml:trace contextRef="#ctx0" brushRef="#br0" timeOffset="4030.495">1 1073,'599'-29,"148"29,-333-27,10 15,154-23,8 23,-408 13,112 29,547-31,-837 1</inkml:trace>
  <inkml:trace contextRef="#ctx0" brushRef="#br0" timeOffset="5669.236">4798 452,'0'4,"0"3</inkml:trace>
  <inkml:trace contextRef="#ctx0" brushRef="#br0" timeOffset="5914.208">4771 790,'0'0</inkml:trace>
</inkml:ink>
</file>

<file path=ppt/ink/ink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0,'-44'0,"-23"0,-5 0,4 0,10 0,9 0,13 0</inkml:trace>
</inkml:ink>
</file>

<file path=ppt/ink/ink6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4:14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0 537,'307'-11,"128"-46,-121 22,-46 7,-68 5,-152 16,0 1,1 3,-1 1,3 3,-50 5,-11 0</inkml:trace>
  <inkml:trace contextRef="#ctx0" brushRef="#br0" timeOffset="432.145">763 0,'-452'366,"315"-265,120-81,33-13,30-23,-22 6</inkml:trace>
  <inkml:trace contextRef="#ctx0" brushRef="#br0" timeOffset="732.486">1130 57,'-441'276,"291"-147,151-129,-1-1,1 1,-1 0,1 0,-1 0,0 0,1 0,-1 0,1 0,-1 0,1 0,-1 1,0-1,1 0,-1 0,1 0,-1 0,0 1,1-1,-1 0,1 0,-1 1,0-1,1 0,-1 0,0 1,0-1,1 1,-1-1,0 0,0 1,1-1,-1 0,0 1,0-1,0 1,0-1,0 1,0-1,0 0,1 1,-1-1,0 1,-1-1,1 1,0-1,0 0,0 1,0-1,0 1,0-1,0 0,-1 1,1-1,0 1,0-1,-1 0,1 1,0-1,0 0,-1 1,39-8,-15 1</inkml:trace>
  <inkml:trace contextRef="#ctx0" brushRef="#br0" timeOffset="948.749">1553 29,'-58'34,"-28"15,-5 0,9-4,18-4,15-10,11-5,8-3,3-4,7-1,2-4,3 1,10-2,6-4</inkml:trace>
  <inkml:trace contextRef="#ctx0" brushRef="#br0" timeOffset="1173.74">1920 86,'-38'23,"-28"19,-7 6,5 0,8-4,10-4,8-4,12-4,11-6</inkml:trace>
  <inkml:trace contextRef="#ctx0" brushRef="#br0" timeOffset="6267.452">565 480,'0'18,"-2"1,1 1,1 0,1-1,0 1,2-1,0 1,1-1,1 0,1 0,0 0,2-1,0 0,1-1,7 11,-11-21,0 0,0-1,1 1,0-1,1 0,-1 0,1-1,0 0,1 0,-1-1,1 0,0 0,0-1,0 0,0 0,1-1,-1 0,1-1,-1 0,1 0,-1 0,1-1,0-1,-1 1,1-1,0-1,2-1,187-73,-173 64,0-1,-1-1,0-2,-1 0,-1-1,-1-1,0-1,11-15,-26 29,-1-1,-1 1,1-1,-1 0,0 0,0 0,-1 0,1-1,-1 0,-1 0,0 1,1-1,-2-1,1 1,-1 0,-1 0,1-1,-1 1,0 0,-1 0,1-1,-2 1,1 0,-1 0,0 0,0 0,-1 0,0 1,0-1,-3-3,4 6,0 0,-1 1,0-1,1 0,-1 1,-1 0,1-1,0 1,-1 1,0-1,0 0,0 1,0 0,0 0,0 0,0 0,-1 1,1-1,-1 1,1 1,-1-1,1 0,-1 1,1 0,-1 0,0 0,1 1,-1 0,1 0,-1 0,1 0,-3 1,-17 10</inkml:trace>
  <inkml:trace contextRef="#ctx0" brushRef="#br0" timeOffset="8437.442">876 763,'0'566,"-1"-562,1-1,0 1,0 0,0-1,0 1,1-1,-1 1,1 0,0-1,0 0,1 1,-1-1,1 1,-1-1,1 0,0 0,0 0,0 0,1 0,-1-1,1 1,-1-1,3 2,-4-3,0-1,0 1,0 0,0 0,0-1,0 1,-1 0,1 0,0 0,0 0,-1 0,1 0,-1 0,1 1,-1-1,0 0,1 0,-1 0,0 0,0 1,1-1,-1 0,0 0,0 0,0 1,-1-1,1 0,0 0,0 0,-1 1,1-1,-1 0,1 0,-1 0,1 0,-1 0,0 0,1 0,-1 0,0 0,0 0,0 0,1-1,-2 1,-48 37,44-34,-137 54,57-29,83-28,2-1,0 0,0 0,0 0,0-1,0 1,0 0,0 0,0 0,1 1,-1-1,0 0,0 0,0 0,0 1,0-1,0 0,0 1,1-1,-1 1,0-1,0 1,1-1,-1 1,0 0,1-1,-1 1,0 0,1-1,-1 1,1 0,0 0,-1 0,1 0,-1-1,1 1,0 0,0 0,-1 0,1 0,0 0,0 0,0 0,0 0,0-1,0 1,0 0,1 0,-1 0,0 0,0 0,1 0,-1 0,1-1,-1 1,1 0,-1 0,1 0,-1-1,1 2,93 18,-53-16,214 19,-199-6,-55-16,0-1,0 1,-1 0,1-1,0 1,0 0,-1-1,1 1,0 0,-1 0,1 0,-1 0,1-1,-1 1,1 0,-1 0,0 0,0 0,1 0,-1 0,0 0,0 0,0 0,0 0,0 0,0 0,0 0,0 0,-1 0,1 0,0 0,0 0,-1 0,1 0,-1 0,1 0,-1 0,1 0,-1 0,0-1,1 1,-1 0,0 0,0-1,1 1,-1-1,0 1,0 0,0-1,0 0,0 1,0-1,-38 28,-2-1,-1-3,-1-1,0-2,-16 3,-1 2,59-26,-1 0,0 1,0-1,0 0,1 1,-1-1,0 1,0 0,1-1,-1 1,0 0,1 0,-1 0,1 0,0 0,-1 1,1-1,0 0,-1 1,1-1,0 1,0-1,0 1,0-1,1 1,-1 0,0-1,1 1,-1 0,1 0,0-1,-1 1,1 0,0 0,0 0,0-1,0 1,0 0,1 0,-1 0,1-1,-1 1,1 0,-1 0,2 1,6 3,0 0,0 0,1-1,0 0,0-1,0 0,0 0,1-1,0 0,-1-1,5 1,41 13,-39-10,-7-3,1 0,-1 0,1 1,-1 0,-1 1,1 0,-1 1,1 0,-2 0,1 0,6 8,-13-10,-1-1,1 1,-1 0,0 0,0-1,-1 1,1 0,-1 0,1-1,-1 1,0 0,-1-1,1 1,0-1,-1 0,0 1,0-1,0 0,0 0,-1 0,1 0,-1 0,0-1,1 1,-1-1,0 0,-1 0,1 0,0 0,-1 0,1-1,-1 1,1-1,-1 0,-1 0,-7 7,-196 90,208-98,-1 0,0 1,0-1,1 0,-1 1,0-1,1 1,-1-1,0 1,1-1,-1 1,1 0,-1-1,1 1,-1-1,1 1,-1 0,1 0,0-1,-1 1,1 0,0 0,0-1,-1 1,1 0,0 0,0 0,0-1,0 1,0 0,0 0,0 0,1 0,-1-1,0 1,0 0,0 0,1-1,-1 1,1 0,-1 0,0-1,1 1,-1-1,1 1,-1 0,1-1,0 1,-1-1,1 1,0-1,-1 1,1-1,0 0,-1 1,1-1,0 0,1 1,48 17,-34-15,-11-3,0 0,0 0,0 1,0-1,0 1,0 0,-1 1,1-1,0 1,-1 0,1 0,-1 0,1 0,-1 1,0 0,0 0,0 0,0 1,-1-1,1 1,-1 0,0-1,0 2,-1-1,1 0,-1 1,0-1,0 1,0-1,0 1,0 4,-3-4,0-1,0 1,-1 0,1-1,-1 1,0 0,0-1,-1 0,1 0,-1 0,0 0,0 0,-1 0,1-1,-1 1,1-1,-1 0,0 0,0-1,0 1,-1-1,1 0,-1 0,1 0,-2 0,-8 5,12-6,1 0,-1 0,0 1,1-1,-1 0,1 1,-1-1,1 1,0-1,-1 1,1 0,0-1,0 1,0 0,0 0,1 0,-1-1,0 1,1 0,0 0,-1 0,1 0,0 0,0 0,0 1,0-1,0 0,0 0,1 0,-1 0,1 0,-1-1,1 1,0 0,0 0,0 0,0 0,0-1,0 1,0 0,1-1,-1 1,1-1,-1 0,1 1,0 0,5 7,-2 0,1 1,-1-1,-1 2,1-1,-2 0,1 1,-2-1,1 1,-2 0,1 7,-20 136,7 14,9-66,-2-78,-2-6</inkml:trace>
  <inkml:trace contextRef="#ctx0" brushRef="#br0" timeOffset="20288.265">367 3275,'-13'0,"34"0,-3 0,297-1,-146-26,170 26,-336 1,-1-1,0 1,0-1,1 1,-1 0,0 0,0 0,1 0,-1 0,0 0,0 0,0 1,0-1,1 1,-1 0,0-1,0 1,0 0,0 0,0 0,0 1,-1-1,1 0,0 1,-1-1,1 1,-1-1,1 1,-1 0,0 0,1 0,-1 0,0 0,0 0,-1 0,2 1,-14 160,-18 65,31 224,-1-439,-1 0,0 0,-1 0,-1 0,0 0,0 0,-1-1,-1 1,-5 9,7-19,0-1,0 1,0-1,0 0,0 0,-1 0,1 0,-1-1,1 1,-1-1,1 0,-1 0,0 0,0-1,0 1,1-1,-1 0,0 0,0 0,0 0,0-1,1 0,-1 0,0 0,1 0,-1 0,0-1,-2-1,-27-5,-193-27,-198 36,421-1,0 1,0-1,0 0,-1 0,1 0,0 0,0 0,0-1,0 0,0 1,0-1,0 0,0-1,0 1,0 0,0-1,0 0,1 1,-1-1,1 0,-1 0,1-1,0 1,0 0,0-1,0 1,0-1,1 0,-1 0,1 1,0-1,0 0,0 0,0 0,0 0,0-1,1 1,0 0,0 0,-1 0,2 0,-1-3,28-114,-24-132,-32 26,45 74,-9 104,-5 26</inkml:trace>
  <inkml:trace contextRef="#ctx0" brushRef="#br0" timeOffset="31313.515">537 3952,'-2'-19,"2"1,1-1,0 0,1 0,1 1,1-1,0 1,2 0,0 0,1 0,1 1,0 0,1 1,1 0,1 0,0 1,6-5,-16 17,1 0,0 0,0 1,0-1,0 1,1 0,-1-1,1 1,-1 0,1 0,0 0,-1 1,1-1,0 1,0 0,0-1,1 1,-1 1,0-1,0 0,1 1,-1-1,0 1,0 0,1 0,-1 1,0-1,1 1,-1-1,0 1,0 0,0 0,0 0,0 1,0-1,0 1,0 0,0 0,-1 0,1 0,-1 0,0 0,1 1,-1-1,0 1,1 1,4 9,0-1,-1 1,-1 0,0 0,0 0,-1 1,-1 0,-1-1,0 1,0 0,-2 0,1 0,-2 1,0-1,-1 0,0 0,-1-1,0 1,-1-1,-4 9,1-44,10 5,1-1,1 1,0 0,1 1,1-1,1 1,0 1,1-1,1 1,0 1,1 0,9-9,60-36,-78 58,0 0,-1 0,1 0,0 1,0-1,0 1,0 0,0-1,0 1,0 0,0 0,0 0,0 1,0-1,0 0,0 1,0-1,0 1,0 0,0-1,0 1,-1 0,1 0,0 0,-1 0,1 1,0-1,-1 0,0 1,1-1,-1 1,0 0,0-1,1 1,-1 0,-1-1,1 1,0 0,0 0,-1 0,1 0,-1 0,1 0,-1 0,0 0,0 1,12 160,-7-148,-2 1,0 0,0-1,-2 1,0 0,0 0,-2 0,0 0,-1 0,0 0,-3 7,-2-5</inkml:trace>
  <inkml:trace contextRef="#ctx0" brushRef="#br0" timeOffset="56000.276">2287 424,'-48'-22,"65"28,0-1,0-1,1 0,-1-1,1-1,0-1,0 0,0-2,11-1,1 2,225-2,-225-5,-38 6,-7 4</inkml:trace>
  <inkml:trace contextRef="#ctx0" brushRef="#br0" timeOffset="57624.886">1750 3105,'23'8,"0"-1,0-1,1-2,-1 0,1-1,0-2,0 0,0-2,18-2,17 1,70-9,-95 4,-1 2,1 1,0 2,-1 1,22 2,-53 0,11-1</inkml:trace>
  <inkml:trace contextRef="#ctx0" brushRef="#br0" timeOffset="59253.398">2371 199,'-3'55,"3"-53,3 34,-2-1,-1 1,-2-1,-1 1,-4 12,0-3,1 1,3 0,1 0,4 16,-4 78,-11-49,3 66,34 188,-25-75,-27-49,28 144,-28-167,29-109,-12 104,-9-24,-4-53,-7 79,32-8,-1-175</inkml:trace>
  <inkml:trace contextRef="#ctx0" brushRef="#br0" timeOffset="59573.604">2428 2766,'-39'53,"-17"22,-3 8,2-10,7-13,12-11,7-10,4-7,3-3,4-3,2-5,3-6</inkml:trace>
  <inkml:trace contextRef="#ctx0" brushRef="#br0" timeOffset="60538.602">2569 142,'-15'14,"-13"15,-3 7,-1 2,0 4,2 0,0-2,0-4,6 2,2 0,0-3,4-2,0-1,3-3,-1 0,3-1,3-5</inkml:trace>
  <inkml:trace contextRef="#ctx0" brushRef="#br0" timeOffset="67635.633">2371 3923,'54'28,"232"108,-284-135,-1 1,1-1,-1 1,1-1,0 0,0 0,0 1,-1-1,1 0,0-1,0 1,0 0,1-1,-1 1,0-1,0 1,0-1,0 0,0 0,1 0,-1 0,0-1,0 1,0 0,0-1,0 0,0 1,0-1,0 0,0 0,0 0,0 0,0 0,0-1,-1 1,1-1,-1 1,1-1,-1 1,1-1,-1 0,0 0,0 0,0 1,0-1,0 0,0 0,0-2,1-13,0-1,-1 1,0 0,-2-1,0 1,-1 0,0 0,-4-11,-1 9</inkml:trace>
  <inkml:trace contextRef="#ctx0" brushRef="#br0" timeOffset="68686.886">2654 3472,'-1'23,"0"-17,0 0,0 0,0 0,1 0,0 0,0 0,1 0,0 0,0 0,0 0,0-1,1 1,0 0,0 0,1-1,0 0,0 1,0-1,0 0,1 0,0-1,0 1,1 0,-2-4,0 0,0-1,-1 1,1-1,0 0,0 0,-1 0,1 0,0 0,0-1,0 1,-1-1,1 0,0 0,-1 0,1 0,-1 0,1 0,-1-1,1 1,-1-1,0 0,0 0,2-1,29-16,-30 19,0 1,0 0,0 0,0 0,0 0,0 1,-1-1,1 1,0-1,-1 1,1 0,-1 0,1 0,-1 1,0-1,0 1,0-1,0 1,-1-1,1 1,-1 0,1 0,-1 0,0 0,10 13,-10-14,0 1,0-1,1 0,-1 0,1 0,-1-1,1 1,0 0,-1 0,1-1,0 1,0-1,0 0,1 0,-1 1,0-1,0-1,1 1,-1 0,0 0,1-1,-1 0,0 1,1-1,-1 0,1 0,-1 0,1-1,-1 1,1 0,-1-1,0 0,1 1,-1-1,0 0,0 0,0 0,1-1,-1 1,0 0,-1-1,1 0,0 1,0-1,-1 0,1 0,0 0,1-8,-1 1,0 0,-1-1,0 0,0 1,-1-1,0 0,-1 0,0 1,0-1,-1 1,0-1,-1 1,0 0,-1 0,0 0,0 0,-1 1,-5-8,-6-10</inkml:trace>
  <inkml:trace contextRef="#ctx0" brushRef="#br0" timeOffset="69244.294">2738 3162,'40'51,"47"2,-85-52,0 0,0-1,1 1,-1-1,0 1,0-1,0 0,0 0,1 0,-1 0,0 0,0 0,0 0,1-1,-1 1,0-1,0 0,0 0,0 0,0 0,0 0,0 0,0 0,-1 0,1-1,0 1,-1-1,1 1,-1-1,1 0,-1 0,0 1,0-1,0 0,0 0,0 0,0 0,0 0,-1-1,1 1,-1 0,0 0,1-2,-1-10,0 0,-1 0,0 0,-1 1,-1-1,0 0,-1 1,0 0,-1 0,0 0,-1 0,-1 1,0 0,-1 0,0 1,0 0,-2 1,1 0,-1 0,0 1,-1 0,-8-5,17 12,0 0,0 0,-1 0,1 0,0 1,-1-1,1 1,-1-1,1 1,-1 0,0 0,1 0,-1 1,0-1,0 1,0-1,1 1,-1 0,0 0,0 0,0 0,0 1,1-1,-1 1,0 0,0-1,1 1,-1 1,0-1,1 0,-1 1,1-1,0 1,-1-1,1 1,0 0,0 0,0 0,0 1,1-1,-1 0,1 1,-1-1,1 1,-1 0,0 4,1-1,-1 1,1-1,0 1,0 0,1-1,0 1,0 0,1-1,0 1,0 0,0-1,1 1,2 3,3 10</inkml:trace>
  <inkml:trace contextRef="#ctx0" brushRef="#br0" timeOffset="69741.311">2851 3105,'5'-5,"6"-1,6-5,6 0,-3-4,2 2,-4-3,-9 2,-7 4</inkml:trace>
  <inkml:trace contextRef="#ctx0" brushRef="#br0" timeOffset="70274.617">2795 2738,'0'-5,"0"-6,0-6,0-5,0-4,0-2,0-1,0 0,-5 4,-2 2,1 0,1 4</inkml:trace>
  <inkml:trace contextRef="#ctx0" brushRef="#br0" timeOffset="73859.395">2964 2766,'0'-5,"0"-6,0-6,0-5,0-4,0-2,0-1,0 0,0 0,0-1,0 6</inkml:trace>
  <inkml:trace contextRef="#ctx0" brushRef="#br0" timeOffset="75324.7">2569 2174,'-1'0,"1"-1,-1 1,1-1,0 1,-1 0,1-1,0 1,-1-1,1 1,0-1,0 1,0-1,-1 0,1 1,0-1,0 1,0-1,0 1,0-1,0 1,0-1,0 0,0 1,0-1,1 1,-1-1,0 1,0-1,0 1,1-1,-1 1,0-1,0 1,1-1,-1 1,1-1,-1 1,0 0,1-1,-1 1,1 0,-1-1,1 1,-1 0,1-1,-1 1,1 0,-1 0,1 0,-1 0,1-1,-1 1,1 0,0 0,-1 0,1 0,-1 0,1 0,-1 1,1-1,-1 0,1 0,0 0,40-1,101 23,-9 17,-131-39,1-1,-1 1,1-1,-1 0,0 0,0 0,1 0,-1 0,0-1,0 1,0-1,0 1,-1-1,1 0,0 0,-1 1,1-1,-1 0,1-1,-1 1,0 0,0 0,0 0,0-1,-1 1,1 0,-1-1,1 1,-1-1,0 1,0-1,0 1,0-1,0 1,0 0,-1-1,1 1,-1-1,0 1,0 0,-1-3,2-3,0-21,-1 4</inkml:trace>
  <inkml:trace contextRef="#ctx0" brushRef="#br0" timeOffset="75791.333">2851 1751,'2'3,"-1"0,1 1,0-1,0 0,0 0,0 0,1 0,-1-1,1 1,0 0,0-1,0 0,0 0,0 0,0 0,0 0,1-1,-1 1,1-1,-1 0,1 0,-1 0,1-1,0 1,0-1,-1 0,2 0,-3 0,1 0,-1 0,0 0,1 0,-1 0,0-1,0 1,1-1,-1 0,0 0,0 1,0-2,0 1,0 0,0 0,0 0,0-1,0 1,-1-1,1 0,0 1,-1-1,1 0,-1 0,0 0,0 0,0 0,0 0,0 0,0-1,0 1,-1 0,1 0,-1-1,0 1,0 0,0-1,0 0,1-4,-1 0,0 0,-1 0,0 0,0 0,0 0,-1 0,0 0,0 0,-1 0,0 1,-1-2,-1 0,1 1,-1-1,-1 1,0 0,0 1,0 0,-1 0,1 0,-1 0,-1 1,1 0,-1 1,0 0,0 0,6 4,0-1,1 1,-1 0,0 0,1 0,-1 0,0 0,0 0,1 0,-1 0,0 1,1-1,-1 1,0-1,1 1,-1 0,1 0,-1 0,1-1,-1 1,1 1,0-1,-1 0,1 0,0 0,0 1,0-1,0 1,0-1,0 1,0-1,0 1,1-1,-1 1,1 0,-1-1,1 1,0 0,-1-1,1 1,0 0,0 0,0 0,5 77,2-54</inkml:trace>
  <inkml:trace contextRef="#ctx0" brushRef="#br0" timeOffset="76460.606">2822 1440,'0'-5,"0"-6,0-6,0-6,0-2,0-3,0-1,0 0,0-1,-4 6,-3 6</inkml:trace>
  <inkml:trace contextRef="#ctx0" brushRef="#br0" timeOffset="76741.635">2625 1271,'34'4,"20"3,6 3,-2 2,-7-3,-11 3,-8-1,-10-7,-8-9,-7-4</inkml:trace>
  <inkml:trace contextRef="#ctx0" brushRef="#br0" timeOffset="77439.67">2654 847,'-3'1,"0"1,1-1,-1 1,0-1,1 1,-1 0,1 0,0 0,0 0,-1 0,1 1,1-1,-1 1,0-1,1 1,-1 0,1 0,0-1,0 1,0 0,0 0,0 0,1 0,0 0,-1 0,1 1,0-1,0 0,1 0,-1 0,1 0,-1 0,1 0,0 0,0 0,0 0,1-1,-1 1,1 0,-1-1,0 0,-1 0,1-1,0 1,1-1,-1 1,0-1,0 0,1 1,-1-1,0 0,1 0,0 0,-1 0,1 0,-1 0,1 0,0 0,0-1,-1 1,1-1,0 1,0-1,0 0,0 0,0 0,0 0,-1 0,1 0,0 0,0-1,0 1,0-1,-1 1,1-1,0 0,0 1,-1-1,1 0,-1 0,1 0,0-1,64-58,-59 52,100-83,-104 89,1 0,-1 0,1 1,0-1,-1 1,1-1,0 1,0 0,0 1,0-1,0 1,0-1,0 1,0 1,0-1,0 0,0 1,0 0,0 0,0 0,0 0,0 1,0 0,-1 0,1 0,-1 0,1 0,-1 0,0 1,0 0,0 0,0 0,0 0,3 4,-1 0,1 0,-1 0,0 1,-1 0,1 0,-2 0,1 1,-1-1,0 1,-1-1,0 1,-1 0,0 0,0 0,0 0,-1 0,-1 0,0 0,0 0,0 0,-1 0,-1 0,0-1,0 1,0-1,-1 0,-2 4,4-10,1 0,0 0,-1-1,1 1,-1-1,0 1,1-1,-1 1,0-1,0 0,0 0,0 0,0 0,0 0,0 0,0-1,0 1,-1-1,1 1,0-1,0 0,0 0,-1 0,1 0,0 0,0 0,-1-1,1 1,0-1,0 0,0 1,0-1,0 0,0 0,0-1,0 1,0 0,0 0,1-1,-1 1,1-1,-1 0,1 1,-1-2,-53-87,26-48,27 113</inkml:trace>
</inkml:ink>
</file>

<file path=ppt/ink/ink6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40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0,'22'87,"-15"137,-36-53,29 25,15-80,-18-98,-31 125,4-166,18 10,-1 1,-1 0,0 0,0 2,-1 0,-1 1,0 0,0 1,0 1,-1 0,-32-16,48 23,-1 0,1-1,-1 0,1 1,-1-1,1 0,-1 0,1 0,0 0,0 0,-1 0,1 0,0 0,0 0,0-1,0 1,0 0,0-1,1 1,-1-1,0 1,1-1,-1 1,1-1,0 1,-1-1,1 0,0 1,0-1,0 1,0-1,0 0,0 1,1-1,-1 1,0-1,1 0,-1 1,1-1,0 1,0-1,-1 1,1 0,0-1,0 1,0 0,0 0,0 0,1-1,-1 1,0 0,1 0,14-11,1 1,0 0,1 1,0 1,0 1,1 1,0 0,0 2,14-3,-7 0,4 2,1 1,0 1,1 1,-1 2,0 1,3 2,1-2,-34 0,1-1,0 1,-1-1,1 0,0 1,-1-1,1 1,0 0,-1-1,1 1,0 0,0 0,0 0,-1 0,1 1,0-1,-1 0,1 1,0-1,0 1,-1-1,1 1,-1 0,1 0,-1 0,1 0,-1 0,1 0,-1 0,0 0,0 1,1-1,-1 0,0 1,0-1,-1 1,1-1,0 1,0 0,-1-1,1 1,-1 0,1-1,-1 1,0 0,0 0,1-1,-1 1,-1 1,-86 100,-60 40,133-133,-55 25,54-36</inkml:trace>
</inkml:ink>
</file>

<file path=ppt/ink/ink6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21.3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1,'-34'12,"-72"-5,-65 4,123-2,-36-3,68-10,-1 0,0 1,0 1,0 0,-1 2,1 0,0 0,0 2,0 0,-8 3,-132 11,77-13,77-3,0 1,0-1,0 1,1 0,-1 0,0 0,1 0,-1 0,0 0,1 1,0-1,-1 1,1 0,0 0,0 0,0 0,0 0,0 0,0 0,1 1,-1-1,1 1,-1-1,1 1,0-1,0 1,0 0,1 0,-1-1,1 1,-1 2,0 99,4-74,4 171,-12 52,4-216,13 113,-4-113,-2 1,-1 0,-3 0,-1 0,-1 0,-2 2,0 31,-16-92,12-2,-1 0,-1 0,-1 1,-1 0,-2 1,-6-11,-87-92,104 123,0 0,-1 0,1 1,-1-1,1 0,0 0,0 0,-1 0,1-1,0 1,0 0,0 0,0-1,0 1,1-1,-1 1,0 0,1-1,-1 0,1 1,-1-1,1 1,0-1,0 1,-1-1,1 0,0 1,1-1,-1 0,0 1,0-1,1 1,-1-1,1 1,-1-1,1 1,0-1,-1 1,1-1,0 1,0 0,0-1,0 1,0 0,0 0,1 0,-1 0,0 0,1 0,-1 0,2 0,150-18,-120 13,0 0,0 3,0 1,1 1,-1 2,7 1,-38-1,0-1,1 0,-1 1,0 0,0 0,1-1,-1 1,0 1,0-1,0 0,0 0,0 1,0-1,-1 1,1-1,0 1,-1 0,1 0,-1 0,0 0,0 0,1 0,-1 0,-1 0,1 0,0 1,0-1,-1 0,1 1,-1-1,0 0,0 1,0-1,0 0,0 1,0-1,-1 0,1 1,-1-1,1 0,-1 0,0 1,0-1,0 0,0 0,-1 0,1 0,0 0,-1 0,1-1,-1 1,0 0,0 0,-109 111,36-44,-2 14,67-70</inkml:trace>
  <inkml:trace contextRef="#ctx0" brushRef="#br0" timeOffset="1017.138">406 1412,'-33'82,"24"-64,0 0,2 1,0 0,2 0,0 1,1-1,1 1,0 0,1 10,2-25,-1-2,0 1,0-1,0 0,1 0,-1 0,1 1,0-1,0 0,0 1,0-1,0 0,1 0,0 1,-1-1,1 0,0 0,1 0,-1 0,0 0,1 0,0 0,0 0,-1-1,2 1,-1-1,0 1,0-1,1 0,-1 0,1 0,0 0,0 0,0-1,0 1,0-1,0 0,0 0,0 0,0 0,2 0,7-5,0-1,0 0,0 0,-1-1,0-1,0 0,0 0,-1-1,0-1,0 1,-1-2,-1 1,1-1,-1 0,-1-1,0 0,-1 0,1-3,0 4,87-155,-76 136,-7 51,-10 2,23 153,-3-116,-9-32,-1 0,-1 1,-2 0,-1 0,-1 1,-2 0,0 0,-3 0,0 1,-5 27,1-42,-1-1,-1 0,-1-1,0 1,-1-1,0 0,-1-1,-1 0,-1 0,0-1,0 0,-1 0,-1-1,0-1,-9 6,19-15,0 0,0 0,0 0,-1-1,1 1,0-1,-1 1,1-1,-1 0,1 0,-1 0,0 0,1-1,-1 1,0-1,0 1,1-1,-1 0,0 0,0 0,0-1,1 1,-1-1,0 1,1-1,-1 0,0 0,1 0,-1 0,1-1,-1 1,1-1,0 1,0-1,0 0,0 0,0 0,0 0,0 0,1 0,-1-1,1 1,-1-1,1 1,0-1,0 1,0-1,0 0,0-1,0-5,0 0,1 0,0 0,0 0,1 0,0 1,1-1,0 0,0 0,1 1,0-1,0 1,1 0,0 0,1 0,-1 1,2-1,0 0,119-114,-102 105,1 1,0 1,2 1,-1 1,2 1,24-7,-26 12</inkml:trace>
  <inkml:trace contextRef="#ctx0" brushRef="#br1" timeOffset="51238.566">12 2908,'0'28,"0"16,-5-1,-2-7</inkml:trace>
  <inkml:trace contextRef="#ctx0" brushRef="#br1" timeOffset="51403.624">68 2597,'0'0</inkml:trace>
  <inkml:trace contextRef="#ctx0" brushRef="#br1" timeOffset="51902.738">237 3219,'124'-194,"-124"195,0 0,0 0,0-1,0 1,0 0,0 0,0 0,0-1,1 1,-1 0,0 0,0-1,1 1,-1 0,1 0,-1-1,0 1,1 0,-1-1,1 1,0-1,-1 1,1 0,-1-1,1 1,0-1,0 0,-1 1,1-1,0 0,0 1,-1-1,1 0,0 0,0 0,-1 1,1-1,0 0,0 0,0 0,0 0,-1-1,1 1,0 0,0 0,0 0,-1-1,1 1,0 0,0-1,-1 1,1-1,0 1,-1 0,1-1,-1 0,1 1,0-1,-1 1,1-1,-1 0,1 1,35 102,-35-99,0-1,1 1,-1-1,1 1,-1-1,1 0,0 1,0-1,0 0,0 0,0-1,0 1,1 0,-1-1,1 1,-1-1,1 0,-1 0,1 0,0 0,0 0,-1 0,1-1,0 1,0-1,0 0,0 0,-1 0,1 0,0-1,0 1,0-1,0 0,-1 0,4-1,4-3,0-2,0 1,0-2,-1 1,0-1,-1 0,0-1,0 0,0-1,-1 1,-1-1,0-1,0 1,-1-1,0 0,-1 0,1-4,-2-30,-7 29</inkml:trace>
  <inkml:trace contextRef="#ctx0" brushRef="#br1" timeOffset="52518.045">971 2513,'-31'56,"3"2,3 1,2 1,3 1,2 0,-1 24,16-74,1 1,0-1,1 1,0 0,1 0,1-1,0 1,0 0,1-1,0 1,1-1,1 1,0-1,0 0,1-1,0 1,1-1,0 0,1 0,0-1,1 0,0 0,0 0,5 3,-7-7,1 1,-1-1,1 0,0-1,1 0,-1 0,1 0,0-1,0 0,0-1,0 0,0 0,0 0,1-1,-1-1,5 1,11-1</inkml:trace>
  <inkml:trace contextRef="#ctx0" brushRef="#br1" timeOffset="53335.517">1084 3134,'13'-7,"-1"0,1 0,-1-1,0-1,-1 0,0 0,0-1,-1 0,-1-1,0-1,0 1,-1-1,0-1,-1 1,-1-1,0-1,0 1,-1-3,-5 16,-1 0,1 0,0 0,-1 0,1 0,0-1,-1 1,1 0,0 0,-1 0,1-1,0 1,0 0,-1 0,1-1,0 1,0 0,-1 0,1-1,0 1,0 0,0-1,0 1,-1 0,1-1,0 1,0 0,0-1,0 1,0-1,0 1,0 0,0-1,0 1,0 0,0-1,0 1,0 0,1-1,-1 1,0 0,0-1,0 1,0 0,1-1,-1 1,0 0,0 0,1-1,-1 1,0 0,-22 23,17-15,0 0,1 0,0 0,0 1,1-1,0 1,0 0,1 0,1 0,-2 9,3-14,0-1,-1 1,2-1,-1 0,0 1,0-1,1 1,0-1,0 0,0 1,0-1,0 0,1 0,-1 0,1 0,0 0,0 0,0 0,0-1,1 1,-1-1,1 1,-1-1,1 0,0 0,0 0,0-1,0 1,0-1,1 1,2 0,0 1,1-1,-1-1,0 1,1-1,-1-1,1 1,-1-1,1 0,-1 0,1-1,-1 0,1 0,-1 0,0-1,0 0,0 0,0-1,0 0,0 0,0 0,-1-1,0 1,1-1,-1-1,-1 1,1-1,-1 0,0 0,3-4,57-146,-78 263,14-105,-1-1,1 1,0 0,0 0,0 0,1-1,-1 1,1 0,-1 0,1 0,0-1,0 1,0-1,0 1,1 0,-1-1,1 0,-1 1,1-1,0 0,0 0,0 0,0 0,0 0,1-1,-1 1,0-1,1 1,-1-1,1 0,0 0,-1 0,1 0,0 0,-1-1,1 1,0-1,0 0,0 0,0 0,-1 0,3 0,6-5,-1 1,1-2,-1 1,0-2,0 1,0-1,-1-1,0 1,-1-2,0 1,0-1,-1 0,0-1,0 0,-1 0,-1 0,1-1,-2 1,1-3,12-18,-9 18,-4 9,-1 0,1 0,-1-1,-1 1,1-1,0 0,-1 0,0 0,0 0,-1 0,1 0,-1-1,0 1,-1 0,1-1,-1 1,0-1,0 1,-1 0,0-1,0-2,-1 7,0 1,0 0,0-1,0 1,0 0,0 0,1 0,-1 0,0 1,0-1,0 0,0 1,0-1,1 1,-1 0,0-1,0 1,1 0,-1 0,0 0,1 0,-1 1,1-1,0 0,-1 1,1-1,0 1,0-1,0 1,0-1,0 1,0 0,0 0,1-1,-1 3,-2 0,-8 7,2 1,-1 0,2 0,-1 1,2 0,0 1,0 0,2 0,-1 0,2 1,0 0,1 0,0 0,1 0,1 0,0 0,1 1,1-1,1 5,16 18,-6-25</inkml:trace>
  <inkml:trace contextRef="#ctx0" brushRef="#br1" timeOffset="64276.357">1874 3134,'0'-5,"0"4,0 6,0 7,0 7,0 4,0 4,0 1,-5 2,-1-1,-1 1,2-1,2 0,-4 0,0-10,5-9,3-5</inkml:trace>
  <inkml:trace contextRef="#ctx0" brushRef="#br1" timeOffset="64744.628">1845 3134,'5'0,"6"0,7 0,4 0,4 0,2 0,1 0,0 0,1 0,-6 0</inkml:trace>
  <inkml:trace contextRef="#ctx0" brushRef="#br1" timeOffset="65174.405">1931 3331,'4'0,"3"5,3 2,7-1,3-1,5-7,2-2,1-1,1 1,-5 0</inkml:trace>
  <inkml:trace contextRef="#ctx0" brushRef="#br1" timeOffset="66075.358">2269 2513,'-125'344,"120"-326,1 0,0 0,1 1,1-1,1 1,1 0,2 17,-2-32,1 0,-1 0,1-1,1 1,-1 0,0-1,1 1,-1-1,1 0,0 1,0-1,1 0,-1 0,1 0,-1-1,1 1,0 0,0-1,0 0,0 0,1 0,-1 0,0 0,1-1,0 1,-1-1,1 0,2 0,111 8,-107-9,42-7,-33 0</inkml:trace>
  <inkml:trace contextRef="#ctx0" brushRef="#br1" timeOffset="66393.784">2015 2796,'19'9,"16"4,7-1,1-2,-2-3,-3-3,-3-1,-3-2,-2-1,-2-1,0 1,0-1,-5 1</inkml:trace>
  <inkml:trace contextRef="#ctx0" brushRef="#br1" timeOffset="66824.575">2551 2372,'18'35,"-1"1,-2 1,-2 0,-2 1,-1 0,-1 1,-3 0,-1 0,-2 1,-1-1,-3 1,-1-1,-2 1,-1-1,-3 1,-4 13,-61 198,61-225,-2 0,0-1,-2-1,0 0,-2-1,-1-1,0 0,-2-2,0 0,-9 5,5-8</inkml:trace>
</inkml:ink>
</file>

<file path=ppt/ink/ink6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1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1242 791,'38'-34,"59"-81,-95 114,-1 0,0 0,0 0,1 1,-1-1,1 0,-1 0,1 1,-1-1,1 1,-1-1,1 1,-1 0,1-1,-1 1,1 0,0 0,-1 0,1 0,-1 1,1-1,0 0,-1 1,1-1,-1 1,1-1,-1 1,0 0,1-1,-1 1,1 0,-1 0,0 0,0 0,0 0,0 1,0-1,0 0,0 0,0 1,0-1,0 0,-1 1,1-1,0 1,-1-1,1 1,-1 0,0-1,0 1,1-1,-1 1,0-1,0 1,-1 0,1 0,1 0,-1 0,0 0,0 0,1 0,-1 0,1-1,0 1,-1 0,1 0,0 0,0-1,0 1,0-1,1 1,-1-1,0 1,1-1,-1 0,1 1,-1-1,1 0,0 0,-1 0,1 0,0-1,0 1,-1 0,1-1,0 1,0-1,0 1,0-1,0 0,0 0,0 0,0 0,0 0,-1-1,1 1,0-1,0 1,0-1,0 1,0-1,-1 0,1 0,0 0,-1 0,1 0,-1 0,1-1,0 0,85-86,-86 88,-1-1,1 1,0-1,0 1,-1 0,1-1,0 1,0 0,0-1,0 1,-1 0,1 0,0 0,0 0,0 0,0 0,0 0,0 0,-1 0,1 0,0 0,0 1,0-1,0 0,-1 1,1-1,0 1,0-1,0 0,-1 1,1 0,0-1,-1 1,1-1,-1 1,1 0,-1-1,1 1,-1 0,1 0,-1 0,1-1,-1 1,0 0,0 0,1 0,-1 0,0-1,0 1,0 0,0 0,0 0,0 0,0 0,0 0,4 58,-4-55,0 21</inkml:trace>
  <inkml:trace contextRef="#ctx0" brushRef="#br0" timeOffset="682.117">2060 283,'-9'-1,"1"1,0 0,0 0,-1 1,1 0,0 0,0 1,0 0,0 1,0-1,0 2,1-1,-1 1,1 0,0 0,0 1,1 0,-1 0,1 1,0 0,1 0,-1 0,1 1,0-1,-3 8,7-12,0 0,0 0,0 1,1-1,-1 0,1 0,-1 1,1-1,0 1,-1-1,1 0,1 1,-1-1,0 0,1 1,-1-1,1 0,-1 1,1-1,0 0,0 0,0 0,0 0,1 0,-1 0,0 0,1 0,0 0,-1-1,1 1,0 0,71 34,-24-15,-45-19,-1 0,0 0,-1 0,1 0,0 0,-1 1,1-1,-1 1,0 0,1 0,-1 0,-1 0,1 0,0 0,-1 0,0 0,1 1,-1-1,-1 0,1 1,0-1,-1 1,0-1,0 1,0 0,0-1,0 1,-1-1,1 1,-1-1,0 0,0 1,-1-1,1 0,0 0,-3 3,1 1,0 0,0 0,-1 0,0 0,-1-1,0 0,0 0,0 0,0-1,-1 1,0-1,0-1,0 1,-1-1,0 0,1 0,-1-1,-1 0,1 0,0-1,-1 0,1 0,-1-1,0 0,1 0,-1-1,-1 0,-10-5</inkml:trace>
  <inkml:trace contextRef="#ctx0" brushRef="#br0" timeOffset="23445.89">1044 0,'0'426,"-27"-229,15-1,8-172,14-28,-1-13,1-2</inkml:trace>
  <inkml:trace contextRef="#ctx0" brushRef="#br0" timeOffset="24157.954">1044 114,'226'0,"-219"1,0 0,0 0,0 0,1 1,-1 0,0 0,-1 1,1 0,0 0,-1 1,0 0,0 0,0 0,0 1,-1-1,1 1,-1 1,-1-1,1 1,-1 0,0 0,0 0,0 1,-1-1,0 1,-1 0,1 0,-1 0,-1 0,1 0,-1 0,0 0,-1 1,0-1,0 0,0 1,-1-1,0 0,-1 0,1 0,-2 2,-2 1,-1 0,0 0,-1 0,1-1,-2-1,1 1,-1-1,-1 0,1-1,-1 0,-1 0,1-1,-1 0,0-1,-1 0,1 0,-1-1,0-1,0 0,0 0,0-1,0-1,-1 1,-6-2,-23-15,29 2</inkml:trace>
</inkml:ink>
</file>

<file path=ppt/ink/ink6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2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1,5 0,5-1,3-2,3-1,1-1,1 0,0-1,0 0,1-1,-2 1,1 0,-1 0,-4 0</inkml:trace>
</inkml:ink>
</file>

<file path=ppt/ink/ink6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0,-9 0,-9 0</inkml:trace>
</inkml:ink>
</file>

<file path=ppt/ink/ink6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85 120,'45'93,"-39"-66,-2 0,0 0,-2 1,-1-1,-1 1,-3 17,1 22,2 295,0-362</inkml:trace>
  <inkml:trace contextRef="#ctx0" brushRef="#br0" timeOffset="466.808">1 177,'41'-27,"2"2,0 2,2 2,0 2,1 2,1 2,24-3,-65 15,1 1,-1 0,1 1,0 0,-1 0,1 0,0 1,0 0,-1 0,1 1,0-1,0 2,-1-1,1 1,-1 0,1 0,-1 1,0-1,0 2,0-1,0 1,-1-1,1 2,-1-1,0 0,0 1,-1 0,1 0,-1 1,0-1,0 1,-1 0,2 4,-2 2,-1 0,0 1,-1 0,-1-1,0 1,0 0,-1-1,-1 1,0-1,-1 0,0 1,-1-1,0 0,-1-1,-1 1,1-1,-2 0,1 0,-2-1,1 0,-2 0,-5 4,4-4,0 0,-1-2,-1 1,1-1,-1-1,-1 0,0-1,1 0,-2-1,1 0,-2-1,-96 24,91-23</inkml:trace>
</inkml:ink>
</file>

<file path=ppt/ink/ink6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1,'5'5,"1"6,5 1,0-1</inkml:trace>
</inkml:ink>
</file>

<file path=ppt/ink/ink6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1,'-5'5,"-2"1</inkml:trace>
</inkml:ink>
</file>

<file path=ppt/ink/ink6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0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564 168,'2'-1,"0"-1,-1 1,1 0,-1 0,1 0,-1-1,1 1,-1-1,0 1,0-1,0 0,0 1,0-1,0 0,0 0,-1 0,1 1,-1-1,1 0,-1 0,0 0,0 0,1 0,-1 0,-1 0,1 0,0 0,0 0,-1 0,1 0,-2-1,0-4,-2 0,1 0,-1 1,0-1,0 1,-1 0,0 0,0 1,0-1,-1 1,1 0,-1 1,-1-1,1 1,0 0,-1 1,0 0,0 0,0 0,0 1,-1 0,1 0,0 1,-1 0,1 0,-1 1,0 0,1 0,-1 0,1 1,-1 1,1-1,0 1,-1 0,1 1,0 0,0 0,-1 2,-15 5,2 2,-1 0,2 1,-1 1,2 2,0-1,1 2,1 1,0 0,1 1,-3 7,16-23,1 0,-1 0,1 1,0-1,0 1,0-1,1 1,-1 0,1 0,0 0,0 0,0 0,0 0,1 0,0 0,-1 0,2 0,-1 0,0 0,1 0,0 0,0 0,0 0,0 0,1 0,-1-1,1 1,0 0,0-1,1 1,-1-1,1 0,-1 0,1 0,0 0,0 0,0-1,1 1,-1-1,0 0,1 0,0 0,3 1,129 2,-48-7,-86 2,-1 0,0 0,0 0,1 0,-1 0,0 0,0 0,1 0,-1 0,0 1,0-1,1 0,-1 1,0-1,0 1,0-1,0 1,0 0,0 0,0-1,0 1,0 0,0 0,0 0,0 0,-1 0,1 0,0 0,-1 0,1 0,-1 1,1-1,-1 0,1 0,-1 0,0 1,0-1,0 0,1 0,-1 1,0-1,-1 0,1 0,0 1,0-1,0 0,-1 0,1 1,-1-1,1 0,-1 0,1 0,-1 0,0 0,0 0,1 0,-1 0,0 0,0 0,0 0,0 0,0-1,0 1,0 0,0-1,-223 207,191-176,16-17,1 0,0 2,1 0,1 1,1 0,0 1,0 3,11-18,1-1,-1 1,1 0,0-1,0 1,0 0,0 0,0 0,0 0,1 0,0 0,-1 0,1 0,0 0,1-1,-1 1,0 0,1 0,0 0,0 0,-1 0,2 0,-1-1,0 1,0 0,1-1,0 1,-1-1,1 1,0-1,0 0,1 0,-1 0,0 0,0 0,1-1,0 1,-1-1,1 1,0-1,-1 0,1 0,0 0,19 2,0 0,1-1,-1-1,0-2,0 0,0-1,0-1,0-1,20-7,-20 6,174-48,-172 47</inkml:trace>
  <inkml:trace contextRef="#ctx0" brushRef="#br0" timeOffset="1363.618">1214 534,'-6'-3,"-1"-1,0 1,0 0,0 1,0 0,0 0,0 0,0 1,-1 0,1 1,-1-1,1 1,0 1,-1-1,1 1,0 1,-1-1,1 1,0 1,0-1,-6 4,-2 3,0 0,0 2,1 0,0 0,1 2,0-1,1 2,1-1,0 2,1-1,0 2,1-1,-2 8,-15 19,24-40,0-1,1 1,0-1,-1 1,1 0,0 0,0-1,0 1,0 0,0 0,0 0,0 0,1 0,-1 0,1 1,0-1,-1 0,1 0,0 0,0 0,1 0,-1 1,0-1,1 0,-1 0,1 0,-1 0,1 0,0 0,0 0,0 0,0-1,1 1,-1 0,0 0,1-1,-1 1,1-1,-1 1,1-1,0 0,0 0,-1 1,1-1,0-1,0 1,0 0,0 0,1-1,8 1,0-2,1 0,-1 0,0-1,0-1,0 0,0 0,0-1,-1 0,0-1,0 0,0-1,0 0,-1 0,0-1,0 0,-1-1,0 0,4-5,1 1,12-9,-2-2,0-1,-2-1,-1 0,-1-2,-1 0,-1-1,9-23,-89 189,29 83,7 100,27-45,13-228,-13-47,0-1,0 1,1 0,-1-1,0 1,1 0,-1-1,1 1,-1-1,1 1,-1-1,1 1,-1-1,1 1,-1-1,1 0,0 1,-1-1,1 0,0 1,-1-1,1 0,0 0,-1 0,1 1,0-1,0 0,-1 0,1 0,0 0,-1 0,1-1,0 1,0 0,-1 0,1 0,0-1,-1 1,1 0,0 0,-1-1,1 1,-1-1,1 1,0-1,-1 1,1-1,-1 1,1-1,-1 1,0-1,1 0,-1 1,0-1,1 1,-1-1,0 0,1 0,-1 1,0-2,7-7,0 0,0-1,-1-1,0 1,-1-1,0 0,-1 0,0 0,-1 0,0-1,-1 0,0 1,-1-1,0 0,-1 0,0-3,-4 7,0 0,-1 1,0-1,0 1,0 1,-1-1,0 1,-1-1,1 2,-1-1,0 1,0 0,-1 0,1 1,-1 0,0 1,-1-1,1 2,0-1,-1 1,1 0,-1 1,0 0,0 0,1 1,-3 0,-93 1,104-1,0-1,0 1,0-1,-1 1,1-1,0 1,0-1,0 1,0-1,0 1,0-1,0 1,0-1,0 1,1-1,-1 1,0-1,0 1,0-1,0 1,1-1,-1 1,0 0,0-1,1 1,-1-1,0 1,1 0,-1-1,1 1,-1 0,0-1,1 1,-1 0,1 0,-1-1,1 1,-1 0,1 0,-1 0,1 0,-1 0,1 0,-1 0,1 0,-1 0,1 0,-1 0,1 0,-1 0,1 0,-1 0,1 0,-1 0,1 1,229-107,-151 62,-61 32</inkml:trace>
  <inkml:trace contextRef="#ctx0" brushRef="#br0" timeOffset="1666.677">1496 704,'-1'27,"10"83,-8-106,0-1,0 1,1-1,-1 0,1 1,0-1,0 0,0 0,0 0,0 0,1-1,0 1,-1-1,1 1,0-1,0 0,0 0,0 0,1-1,-1 1,0-1,1 1,-1-1,1 0,-1-1,1 1,3 0,3-1,0-1,0 0,0-1,-1 0,1 0,0-1,-1 0,1-1,-1 0,0 0,0-1,-1 0,0-1,1 0,-2 0,1-1,-1 0,0 0,0-1,-1 0,0 0,-1 0,1-1,-2 1,1-2,-1 1,-1 0,1-1,-2 1,1-1,-1 0,-1 0,0 0,0-7,-5-7,-2 6</inkml:trace>
  <inkml:trace contextRef="#ctx0" brushRef="#br0" timeOffset="1912.212">2003 704,'-4'34,"-3"10</inkml:trace>
  <inkml:trace contextRef="#ctx0" brushRef="#br0" timeOffset="2184.259">1919 366,'0'0</inkml:trace>
  <inkml:trace contextRef="#ctx0" brushRef="#br0" timeOffset="2438.076">2258 27,'-16'110,"6"-54,3 1,2-1,3 1,2 13,12 316,-23-314,4-54</inkml:trace>
  <inkml:trace contextRef="#ctx0" brushRef="#br0" timeOffset="3084.118">2483 620,'0'28,"0"15,0 5,0-1,-4-9,-3-10</inkml:trace>
  <inkml:trace contextRef="#ctx0" brushRef="#br0" timeOffset="3346.861">2483 309,'-4'-5,"-3"-1</inkml:trace>
  <inkml:trace contextRef="#ctx0" brushRef="#br0" timeOffset="3904.374">2709 56,'0'623,"-5"-533,31-104,6-24,-10 10,1 0,1 2,1 1,1 1,1 1,1 1,1 1,15-6,-41 26,-1-1,1 1,0 0,-1 0,1 1,0-1,0 1,-1-1,1 1,0 0,0 0,0 0,0 0,-1 1,1-1,0 1,0-1,-1 1,1 0,0 0,-1 1,1-1,-1 0,1 1,-1-1,0 1,0 0,0 0,0 0,0 0,0 0,0 0,0 1,-1-1,0 1,1-1,-1 1,0-1,0 1,0 0,0-1,-1 1,1 0,-1 0,0 0,1-1,-1 1,-1 0,1 0,0 0,0 13,0 0,-1 0,0 0,-1-1,-1 1,-1 0,0-1,-1 0,-1 0,0 0,-1-1,0 0,-1 0,-1-1,0 0,-1 0,0-1,-1-1,-1 0,1 0,-4 1,10-8,0 0,1 0,-1-1,-1 0,1 0,0 0,-1-1,1 0,-1 0,0 0,0-1,0 0,0 0,0 0,0-1,0 0,0 0,0 0,0-1,1 0,-1 0,0 0,0-1,0 0,1 0,-1 0,1-1,0 0,-1 0,1 0,1-1,-3-1,-5-14</inkml:trace>
  <inkml:trace contextRef="#ctx0" brushRef="#br0" timeOffset="4433.36">3133 817,'27'-12,"-1"-1,-1-2,0 0,-1-2,-1 0,0-2,-2-1,0 0,-1-1,-1-2,-1 0,-1 0,-1-2,7-15,-21 34,0 0,0-1,-1 1,1-1,-2 0,1 1,0-1,-1 0,-1 1,1-1,-1 0,0 1,-2-6,3 9,-1 0,0 1,0-1,0 1,0-1,-1 1,1 0,-1-1,1 1,-1 0,0 0,0 0,0 0,0 0,0 1,0-1,0 1,-1-1,1 1,0 0,-1 0,0 0,1 0,-1 0,1 0,-1 1,0-1,1 1,-1 0,0 0,0 0,1 0,-1 0,-1 1,-2 1,0 0,0 0,0 1,0-1,1 1,-1 1,1-1,0 1,0 0,0 0,0 1,1-1,0 1,0 0,0 0,0 0,1 1,0-1,0 1,0 0,1 0,0 0,1-4,0 0,1-1,-1 1,1 0,-1 0,1 0,0 0,0 0,0 0,0 0,0 0,0 0,1 0,-1-1,0 1,1 0,0 0,-1 0,1 0,0-1,0 1,0 0,0-1,0 1,0-1,1 1,-1-1,1 0,-1 1,1-1,-1 0,1 0,-1 0,1 0,0 0,72 24,-51-19,-19-5,0 0,0 1,0 0,-1-1,1 1,-1 1,1-1,-1 0,0 1,0 0,0 0,0 0,0 0,-1 0,1 0,-1 1,0-1,0 1,0-1,-1 1,1 0,-1 0,0 0,0 0,0 0,-1 0,1 0,-1 0,0 0,0 0,0 0,-1 0,0 1,0 1,-45 138,45-141,-8 13,8-14,-1 0,0 0,1 0,0 1,-1-1,1 0,0 1,0-1,0 1,1-1,-1 1,0-1,1 1,0 0,-1-1,1 1,0-1,1 1,-1 0,0-1,1 1,0 2,1-5,0 1,0-1,-1 0,1 1,0-1,0 0,0 0,0 0,0-1,0 1,-1 0,1-1,0 1,0-1,0 0,-1 1,1-1,0 0,-1 0,1 0,-1 0,1-1,-1 1,1 0,-1-1,1 0,4-2,9-7</inkml:trace>
  <inkml:trace contextRef="#ctx0" brushRef="#br0" timeOffset="4681.773">3754 478,'-15'38,"-4"23,-4 5,2-3,4-8,6-8,9-13,4-11</inkml:trace>
  <inkml:trace contextRef="#ctx0" brushRef="#br0" timeOffset="4929.254">3754 224,'0'0</inkml:trace>
  <inkml:trace contextRef="#ctx0" brushRef="#br0" timeOffset="5117.167">3923 507,'-11'22,"2"1,0 0,1 1,1 0,1 0,2 0,0 1,1 0,2-1,0 1,3 15,-2-37,0-1,0 1,1 0,-1-1,0 1,1-1,0 1,0-1,0 0,0 1,0-1,0 0,0 1,1-1,-1 0,1 0,0 0,-1 0,1-1,0 1,0 0,0-1,0 1,1-1,-1 0,0 0,1 0,-1 0,0 0,1 0,-1 0,1-1,-1 0,1 1,0-1,-1 0,1 0,-1 0,1-1,-1 1,1 0,-1-1,1 0,-1 0,1 0,-1 0,0 0,1 0,-1 0,0-1,0 1,1-1,12-12,-1 0,0 0,-1-1,0-1,-1-1,-1 1,-1-2,0 1,-1-2,-1 1,-1-1,-1 0,0 0,-2-1,0 0,-1 0,-1 0,-1 0,-1-15,1 22</inkml:trace>
  <inkml:trace contextRef="#ctx0" brushRef="#br0" timeOffset="5598.06">4177 788,'180'-271,"-134"224,-45 46,0 0,0 0,0 0,0 1,0-1,0 0,0 1,0-1,1 0,-1 1,0 0,0-1,0 1,1 0,-1-1,0 1,0 0,1 0,-1 0,0 0,1 0,-1 1,0-1,0 0,1 1,-1-1,0 0,0 1,0 0,0-1,0 1,1-1,-1 1,0 0,0 0,-1 0,1 0,0 0,0 0,0 0,-1 0,1 0,0 0,-1 0,1 0,-1 0,1 1,7 45,-9-45,0 1,0 0,1 0,0 0,0 0,0 0,0 0,0 0,0 0,1 0,-1-1,1 1,0 0,0 0,0 0,0-1,0 1,1-1,-1 1,1-1,0 1,0-1,0 0,0 0,0 0,0 0,0 0,1 0,-1-1,1 1,-1-1,1 1,-1-1,1 0,0 0,0 0,0-1,2 1,8-4,0-1,-1 0,1-1,-1-1,0 0,-1 0,0-1,0-1,0 0,-1 0,8-9,33-23,-40 33,-7 3,0 0,0 1,0 0,1 0,-1 0,1 0,0 1,0 0,0 0,0 0,0 1,0-1,0 1,0 0,1 1,4-1,-8 4,0-1,0 1,0 0,0-1,0 1,0 0,-1 0,0 0,1 0,-1 1,0-1,0 0,-1 0,1 1,-1-1,0 0,0 1,0-1,0 0,0 1,-1-1,0 1,1 3,-2 37,0-34,1 1,1-1,-1 0,2 1,-1-1,2 0,-1 1,1-1,1 0,0 0,2 6,7 3</inkml:trace>
  <inkml:trace contextRef="#ctx0" brushRef="#br0" timeOffset="9337.052">84 1241,'102'-24,"-22"4,1 3,1 4,71-2,510 18,118-3,-637-7,0-6,93-23,165-16,111 18,220 35,-390-29,-113-1,-217 29,64 12,-71-6</inkml:trace>
</inkml:ink>
</file>

<file path=ppt/ink/ink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5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0 396,'19'0,"16"0,12 0,2 0,-2 0,-4-5,-5-1,-4 0,-3 1,-1 1,-2-3,-1 0,0 0,0 2,-4 2</inkml:trace>
  <inkml:trace contextRef="#ctx0" brushRef="#br0" timeOffset="438.717">1072 0,'-9'39,"-9"31,-5 9,0-4,1-10,3-12,0-9,3-8,0-5,-2-3,1-2,0-5,-3-1,-2-4,2 0,0-3,-1-3,2-4</inkml:trace>
  <inkml:trace contextRef="#ctx0" brushRef="#br0" timeOffset="732.627">734 114,'19'23,"16"24,7 7,1 0,-2-4,-3-7,-9-5,-3-9,-7-5,-6-2,-1 1,-3 0,-2-3</inkml:trace>
  <inkml:trace contextRef="#ctx0" brushRef="#br0" timeOffset="1282.311">1213 734,'4'-18,"54"-186,-58 202,0 0,0 1,1-1,-1 0,1 1,-1-1,1 0,-1 1,1-1,0 1,0-1,0 1,0-1,0 1,0-1,0 1,1 0,-1 0,0 0,1 0,-1 0,1 0,-1 0,1 0,-1 0,1 1,-1-1,1 1,0-1,0 1,-1 0,1-1,0 1,-1 0,1 0,0 0,0 0,-1 1,1-1,0 0,-1 1,1-1,0 1,-1 0,1 0,-1-1,1 1,1 1,11 22,-13-22,-1 1,1-1,1 0,-1 1,0-1,0 0,1 1,0-1,-1 0,1 0,0 0,0-1,0 1,0 0,0-1,0 1,1-1,-1 0,0 0,1 1,-1-2,1 1,-1 0,1 0,0-1,-1 0,1 1,0-1,1 0,5-2,0 0,-1 0,1-1,-1 0,0 0,0-1,0 0,0-1,-1 1,1-2,-1 1,40-24,-46 29,0-1,0 0,0 0,0 1,0-1,1 1,-1-1,0 1,0 0,1-1,-1 1,0 0,1 0,-1 0,0 0,1 0,-1 0,0 0,1 0,-1 0,0 1,0-1,1 0,-1 1,0 0,0-1,1 1,-1-1,0 1,0 0,0 0,0 0,0 0,0 0,0 0,-1 0,1 0,0 0,0 0,-1 0,1 0,-1 1,1-1,-1 0,1 0,-1 1,6 69,-5-50,7 28,-3-29</inkml:trace>
</inkml:ink>
</file>

<file path=ppt/ink/ink6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21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60 733,'-1'0,"1"-1,0 1,-1-1,1 1,-1 0,1 0,-1-1,1 1,-1 0,1 0,-1 0,0-1,1 1,-1 0,1 0,-1 0,1 0,-1 0,1 0,-1 0,0 0,1 0,-1 1,1-1,-1 0,1 0,-1 0,1 1,-1-1,1 0,-1 0,1 1,-1-1,1 1,-1-1,1 0,0 1,-1-1,1 1,0-1,-1 1,1-1,0 1,0-1,-1 1,1-1,0 1,0-1,0 1,0-1,0 1,0 0,0-1,0 1,0-1,0 1,0-1,0 1,0 0,-5 39,5-39,-1 473,1 300,-26-618,22-194,4 15</inkml:trace>
  <inkml:trace contextRef="#ctx0" brushRef="#br0" timeOffset="1786.647">32 789,'1'-2,"1"1,-1-1,1 0,-1 0,1 1,0-1,0 1,0-1,-1 1,1 0,1 0,-1-1,0 2,0-1,0 0,0 0,1 1,-1-1,0 1,1 0,-1-1,0 1,1 0,-1 1,1-1,0-1,337-1,-279 3,160-14,-67-22,-4 45,-148-10,-1 1,1 0,0 0,-1 0,1 0,-1 0,1 0,-1 0,1 1,-1-1,0 0,0 1,1-1,-1 1,0-1,-1 1,1 0,0-1,0 1,-1 0,1 0,-1 0,1-1,-1 1,0 0,0 0,0 0,0 0,0 0,0-1,0 1,-1 0,1 0,0 0,-1-1,0 1,1 0,-1 0,0-1,0 1,0-1,0 1,-1 0,-3 19,-32 312,38 182,28-284,-29 50,1-278,-1-1,1 0,-1 1,1-1,-1 0,0 1,0-1,0 1,0-1,0 0,-1 1,1-1,-1 1,1-1,-1 0,0 0,0 1,0-1,0 0,0 0,-1 0,1 0,-1 0,1 0,-1-1,0 1,1 0,-1-1,0 1,0-1,0 0,0 0,0 0,-1 0,1 0,0 0,0 0,-1-1,1 1,-1-1,-189-19,-80 19,73-29,3 30,90 25,96-24</inkml:trace>
  <inkml:trace contextRef="#ctx0" brushRef="#br0" timeOffset="3047.925">456 2286,'-18'73,"15"-51,0 0,1 1,2-1,0 1,1-1,1 1,2-1,2 10,2 27,-2 1,-3 0,-2 0,-4 14,1 37,2-39,-19-93,10 4,-2 0,0 1,-1 0,0 1,-1 0,-1 1,0 0,-1 1,-1 1,0 0,0 1,-1 1,-1 1,1 0,-19-5,37 14,-1-1,0 1,0 0,0 0,1-1,-1 1,0 0,0 0,0-1,0 1,0 0,0 0,1-1,-1 1,0 0,0-1,0 1,0 0,0 0,0-1,0 1,0 0,0-1,0 1,-1 0,1 0,0-1,0 1,0 0,0 0,0-1,0 1,-1 0,1 0,0-1,0 1,0 0,-1 0,1 0,0-1,0 1,-1 0,45-1,-27 1,150-23,-40 7,-88 10,1 0,0 3,0 1,27 3,-66-1,0-1,1 1,-1-1,1 1,-1 0,1 0,-1-1,1 1,-1 0,0 0,1 0,-1 0,1 1,-1-1,1 0,-1 1,1-1,-1 1,0-1,1 1,-1 0,0-1,1 1,-1 0,0 0,0 0,0 0,0 0,0 0,0 0,0 1,0-1,0 0,-1 0,1 1,-1-1,1 0,0 1,-1-1,0 1,1-1,-1 1,0-1,0 0,0 1,0-1,0 1,0-1,0 1,-1-1,1 1,0-1,-1 1,1-1,-1 0,0 1,0 0,-93 46,60-35,-222 93,228-79,28-18</inkml:trace>
  <inkml:trace contextRef="#ctx0" brushRef="#br0" timeOffset="5951.121">821 2991,'-25'142,"-5"45,39-224,2 2,1 0,2 0,2 1,0 1,3 0,1 1,55-86,-74 118,0 0,1 0,-1-1,0 1,1 0,-1 0,0 0,1 0,-1 0,0 1,1-1,-1 0,0 1,1-1,-1 1,0-1,0 1,1 0,-1-1,0 1,0 0,0 0,0 0,0 0,0 0,0 0,0 0,0 0,-1 0,1 0,0 0,-1 1,1-1,-1 0,1 1,-1-1,0 0,1 1,-1-1,0 0,0 1,0-1,0 0,0 1,0-1,-1 0,1 1,0-1,-1 0,1 1,-1-1,1 0,-1 1,0-1,2 8,26 167,-28-175,1 0,-1 0,1 0,0 0,-1 0,1-1,0 1,0 0,0 0,-1 0,1 0,0 0,0 0,1 0,-1 0,0 0,0 0,0 0,1-1,-1 1,0 0,1 0,-1 0,1 0,-1-1,1 1,-1 0,1 0,-1-1,1 1,0 0,-1-1,1 1,0-1,0 1,0-1,-1 1,1-1,0 0,0 1,0-1,0 0,0 1,0-1,-1 0,1 0,0 0,0 0,0 0,0 0,0 0,0 0,0-1,0 1,0 0,0-1,-1 1,1 0,0-1,0 1,0-1,-1 1,1-1,0 1,0-1,-1 0,143-211,-143 210,1 1,0 0,0-1,0 1,0 0,0 0,0 0,0 0,0 0,0 0,0 0,0 0,1 0,-1 1,0-1,1 0,-1 1,1-1,-1 1,1 0,-1-1,1 1,-1 0,1 0,-1 0,1 0,-1 0,1 0,-1 0,1 1,-1-1,0 1,1-1,-1 1,1-1,-1 1,0 0,1-1,-1 1,0 0,0 0,0 0,0 0,0 0,0 0,0 1,0-1,0 0,0 0,-1 1,1-1,0 1,-1-1,1 0,-1 1,0-1,1 1,-1-1,0 2,12 122,-6-25,-1-81</inkml:trace>
  <inkml:trace contextRef="#ctx0" brushRef="#br0" timeOffset="6570.82">1697 2991,'-22'6,"-1"2,2 0,-1 1,1 1,0 1,1 1,-14 11,29-19,1 1,0-1,-1 1,2 0,-1 0,1 0,-1 0,1 1,1 0,-1-1,1 1,0 0,0 0,1 0,0 0,0 1,0-1,1 0,0 0,0 1,0-1,1 0,0 0,1 0,-1 1,1-2,1 3,-3-6,1 0,1 0,-1 0,0 0,0 0,1 0,-1-1,1 1,0 0,-1-1,1 1,0-1,0 0,0 0,0 1,0-1,0-1,0 1,0 0,0 0,1-1,-1 1,0-1,0 0,1 0,-1 0,0 0,1 0,-1 0,0 0,0-1,1 1,-1-1,0 0,0 1,0-1,0 0,0-1,0 1,0 0,0 0,0-1,0 0,79-68,41-61,-121 129,0 0,1 0,-1 0,1 1,-1-1,1 0,0 1,0-1,0 1,0-1,0 1,0 0,0 0,0 0,0 0,1 0,-1 0,0 1,1-1,-1 1,1 0,-1 0,0-1,1 1,-1 1,1-1,-1 0,0 1,1-1,-1 1,0 0,0 0,1-1,-1 2,0-1,0 0,0 0,0 1,0-1,0 1,-1-1,1 1,0 0,-1 0,1 0,-1 0,0 0,0 0,1 0,-2 0,1 0,0 1,0-1,-1 0,1 3,6 174,-9-114,2-11,1-30,-1 0,0 1,-2-1,-1 0,-1 0,-1 0,-1 0,-1-1,-2 3,-49 74,56-97,0 0,0 0,-1 0,1-1,-1 1,0-1,0 1,0-1,0 0,0 0,-1 0,1-1,0 1,-1-1,1 0,-1 0,0 0,1 0,-1 0,0-1,0 0,1 0,-1 0,0 0,0 0,1-1,-1 0,0 0,0 0,2 0,0 0,1 0,-1 0,0-1,1 1,-1 0,1-1,-1 1,1-1,0 0,0 1,0-1,0 0,0 0,0 0,0 0,0 0,1 0,-1 0,1 0,-1 0,1 0,0 0,0 0,0 0,0 0,0 0,1 0,-1 0,0 0,1 0,0 0,-1 0,2-1,29-69,-18 50,1 0,1 2,1 0,1 0,1 2,1 0,0 1,1 1,10-5,-6 5</inkml:trace>
  <inkml:trace contextRef="#ctx0" brushRef="#br0" timeOffset="11700.618">483 169,'0'-1,"-1"1,1 0,0-1,-1 1,1 0,-1-1,1 1,-1 0,1 0,-1-1,0 1,1 0,-1 0,1 0,-1 0,1 0,-1 0,1 0,-1 0,0 0,1 0,-1 0,1 0,-1 0,1 1,-1-1,1 0,-1 0,1 1,-1-1,1 0,-1 1,1-1,-1 0,1 1,0-1,-1 1,1-1,-1 0,1 1,0-1,0 1,-1-1,1 1,0-1,0 1,0-1,-1 1,1 0,0-1,0 1,0-1,0 1,0-1,0 1,0 0,0-1,0 1,1 0,-7 39,6-39,0 457,0-380,0-79</inkml:trace>
  <inkml:trace contextRef="#ctx0" brushRef="#br0" timeOffset="12273.043">511 112,'-218'97,"206"-92,2 1,-1 1,1 0,0 0,0 1,1 1,0-1,0 1,-4 7,12-15,1 0,-1 0,1 0,-1 0,1 0,-1 0,1 0,-1 1,1-1,0 0,0 0,0 0,-1 1,1-1,0 0,0 0,1 0,-1 0,0 1,0-1,1 0,-1 0,0 0,1 0,-1 0,1 0,0 0,-1 0,1 0,0 0,0 0,-1 0,1 0,0 0,0-1,0 1,0 0,0-1,0 1,0 0,0-1,0 0,0 1,1-1,-1 0,0 1,0-1,0 0,1 0,63 7,-62-7,253-21,-239 17,0 1,-1 1,1 0,0 1,0 1,0 0,0 2,0 0,-1 0,8 3,-14 6,-30-9,-4-10,0-1,1-1,0-1,1-1,0-1,-12-10,-1 1,-43-40,65 56,3 5</inkml:trace>
  <inkml:trace contextRef="#ctx0" brushRef="#br0" timeOffset="12838.154">1133 0,'0'14,"5"20,1 8,0 2,-1-2,-2-2,-1-5,-5-2,-3-3,0-1,-4-1,0 0,-4-6,2 0,2-6</inkml:trace>
  <inkml:trace contextRef="#ctx0" brushRef="#br0" timeOffset="13251.654">1414 28,'-185'132,"182"-131,0 0,0 1,1-1,-1 1,1 0,-1-1,1 1,0 0,0 1,0-1,0 0,0 1,0-1,1 1,-1-1,1 1,0 0,0 0,0-1,0 1,0 0,0 0,1 0,-1 0,1 0,0 0,0 0,0 0,1 0,-1 0,1 0,-1 0,1 0,0 0,1 1,65 44,-60-45,0 0,-1 1,0-1,1 1,-1 0,-1 1,1 0,-1 0,0 0,0 0,0 1,-1 0,1 0,-1 0,-1 0,0 1,1-1,0 6,19 44,-12-50</inkml:trace>
  <inkml:trace contextRef="#ctx0" brushRef="#br0" timeOffset="13836.362">1754 0,'-81'39,"12"29,68-66,-1-1,1 1,0 1,0-1,0 0,0 0,0 0,0 0,1 1,-1-1,1 0,-1 1,1-1,0 0,0 1,0-1,0 1,1-1,-1 0,0 1,1-1,0 0,-1 0,1 1,0-1,0 0,1 0,-1 0,0 0,1 0,-1 0,1-1,-1 1,1 0,0-1,0 1,2 0,98 38,-91-38,0 0,-1 1,0 0,0 1,0 0,0 0,0 1,-1 1,6 4,-12-8,0 1,0 0,-1 0,1 0,-1 1,0-1,0 1,0-1,-1 1,1-1,-1 1,0 0,0 0,0 0,0 0,-1-1,0 1,1 0,-1 0,-1 0,1 0,-1 0,1 0,-1 0,0 0,-1 0,1-1,0 1,-2 1,-1 3,0 1,0 0,-1-1,-1 0,1 0,-1-1,-1 1,1-1,-1 0,0-1,-7 5,6-5,0 0,0 0,-1-1,1 0,-1-1,-1 0,1 0,-1-1,1 0,-1-1,0 0,0 0,0-1,0 0,-5-1,14-1,-1 1,0-1,1 0,-1 0,1 0,-1 0,1 0,-1 0,1-1,0 1,0 0,-1-1,1 1,0-1,0 1,0-1,1 1,-1-1,0 0,1 1,-1-1,1 0,-1 0,1 1,0-1,0 0,-1 0,1 0,1 0,-1 1,0-1,0 0,1 0,-1 1,1-1,-1 0,1 0,0 1,0-1,30-69,-17 50,1 1,0 1,1 0,1 1,1 1,18-13,-15 14</inkml:trace>
</inkml:ink>
</file>

<file path=ppt/ink/ink6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4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80,'-108'11,"-134"53,241-64,1-1,-1 1,0 0,1 0,-1 0,0 0,1 0,-1 0,0 1,1-1,-1 0,0 0,1 0,-1 1,1-1,-1 0,0 0,1 1,-1-1,1 1,-1-1,1 0,-1 1,1-1,-1 1,1-1,0 1,-1 0,1-1,0 1,-1-1,1 1,0-1,0 1,0 0,-1-1,1 1,0 0,0-1,0 1,0 0,0-1,0 1,0 0,0-1,1 1,-1 0,0-1,0 1,0-1,1 1,-1 0,0-1,1 1,-1-1,0 1,1-1,-1 1,1-1,-1 1,1-1,-1 1,1-1,-1 0,1 1,0-1,45 25,-38-22,185 60,-194-63,0 1,0-1,0 1,0-1,1 1,-1-1,0 1,1 0,-1 0,0-1,1 1,-1 0,1 0,-1 0,1 0,-1-1,1 1,0 0,0 0,-1 0,1 0,0 0,0 0,0 0,0 0,0 0,0 0,0 0,0 0,0 0,1 0,-1 0,0 0,1 0,-1 0,0-1,1 1,-1 0,1 0,0 0,-1-1,1 1,-1 0,1 0,0-1,0 1,0-1,-1 1,1-1,0 1,0-1,0 1,0-1,0 0,0 1,0-1,-1 0,1 0,0 0,0 0,0 0,0 0,0 0,0 0,0 0,0 0,0 0,1-1,-217 97,183-80,18-11,-1 1,1 1,1 1,-1 0,1 0,1 1,0 1,0 0,1 1,-4 5,14-15,0 0,0 0,0 1,1-1,-1 0,0 0,1 0,-1 1,1-1,0 0,-1 1,1-1,0 0,0 1,0-1,0 1,0-1,0 0,0 1,0-1,1 0,-1 1,0-1,1 0,-1 0,1 1,0-1,-1 0,1 0,0 0,0 0,0 0,-1 0,1 0,0 0,0 0,1 0,-1 0,0 0,0-1,0 1,0 0,1-1,-1 0,0 1,1-1,-1 1,1-1,67 13,135-33,-148 12,-31 5</inkml:trace>
  <inkml:trace contextRef="#ctx0" brushRef="#br0" timeOffset="335.419">864 51,'-14'29,"-5"24,-4 7,2-1,4-6,5-7,5-7,4-5,-3-8,0-4,1-11,1-11,1-12,2-2</inkml:trace>
  <inkml:trace contextRef="#ctx0" brushRef="#br0" timeOffset="601.064">751 51,'29'0,"24"-5,7-1,-1 0,-11-4,-9 1,-6 0,-4 3,-7 7,-11 3,-9 6,-9 1,-3 4,-4-1,-1-3</inkml:trace>
  <inkml:trace contextRef="#ctx0" brushRef="#br0" timeOffset="848.444">723 362,'34'0,"15"0,5 0,-7-5,-7-1,-10 0</inkml:trace>
  <inkml:trace contextRef="#ctx0" brushRef="#br0" timeOffset="1479.716">1090 390,'-41'152,"41"-150,0 0,1 0,-1 0,1 0,-1 0,1 0,0 0,0-1,0 1,0 0,0 0,0-1,0 1,1-1,-1 1,1-1,-1 0,1 1,-1-1,1 0,0 0,-1 0,1 0,0 0,0-1,0 1,0 0,0-1,0 1,0-1,0 0,0 0,0 0,0 0,0 0,0 0,0-1,0 1,0 0,0-1,0 0,0 1,-1-1,1 0,0 0,0 0,-1 0,1 0,0-1,-1 1,1 0,-1-1,0 1,1-1,-1 0,0 1,1-2,101-126,-103 128,0 0,0 0,0 0,0 0,1 0,-1 1,0-1,0 0,1 0,-1 0,0 0,1 1,-1-1,1 0,-1 1,1-1,-1 0,1 1,0-1,-1 0,1 1,0-1,-1 1,1-1,0 1,0 0,0-1,-1 1,1 0,0-1,0 1,0 0,0 0,0 0,-1 0,1 0,0 0,0 0,0 0,0 0,0 0,0 0,-1 1,1-1,0 0,0 1,0-1,-1 0,1 1,0-1,0 1,-1-1,1 1,0 0,-1-1,1 1,-1 0,1-1,-1 1,1 0,-1 0,1-1,-1 2,-18 161,17-95,4-56,-2 0,0 0,0 0,-1 0,-1 0,0 0,0 0,-1 0,-1-1,0 1,-1-1,0 1,0-1,-1 0,-1 0,0-1,0 0,-1 0,0 0,-1-1,-8 7,14-14,0-1,0 0,0 0,-1 0,1 0,0-1,-1 1,1-1,-1 1,1-1,0 0,-1 0,1 0,-1 0,1 0,-1-1,1 1,0-1,-1 1,1-1,0 0,-1 0,1 0,0 0,0 0,0-1,0 1,0-1,0 1,0-1,1 0,-1 0,0 0,1 0,0 0,-1 0,1 0,0 0,0 0,0-1,0 1,1 0,-1-1,1 1,-1 0,1-1,0 1,0-1,0 1,0-1,0 1,1-2,0-12,1 1,1 0,0 0,1 1,1-1,0 1,1 0,1 0,0 0,0 1,2 0,0 1,0 0,8-8,0 1</inkml:trace>
  <inkml:trace contextRef="#ctx0" brushRef="#br0" timeOffset="1732.798">1485 277,'38'0,"18"0,4 0,-3 0,-12 0</inkml:trace>
  <inkml:trace contextRef="#ctx0" brushRef="#br0" timeOffset="1965.279">1485 503,'43'-4,"34"-8,8 0,-6 1,-10-2,-14 0,-10-1,-13 1</inkml:trace>
  <inkml:trace contextRef="#ctx0" brushRef="#br0" timeOffset="2270.384">2303 137,'-15'20,"1"-4,0 0,2 1,0 1,0 1,2-1,1 1,0 1,1 0,1 0,1 1,-1 9,7-27,-1 1,1-1,0 0,0 1,1-1,-1 1,1-1,0 0,0 1,0-1,0 0,1 0,-1 1,1-1,0 0,-1-1,1 1,1 0,-1-1,0 1,1-1,-1 1,1-1,0 0,0 0,0 0,0-1,0 1,0-1,0 0,0 1,1-2,-1 1,0 0,1 0,-1-1,1 0,0 0,8 1,0-1,0 0,0-1,-1 0,1 0,0-2,0 0,-1 0,0-1,9-3,-2-1,-1-1,0 0,0-2,-1 0,0 0,-1-1,0-1,-1-1,-1 0,0-1,-1 0,-1-1,0 0,-1-1,0 0,-2 0,0-1,1-5,-8 17,-1 0,1-1,-1 1,0 0,0 0,-1 0,0 0,0 0,-1 0,1 0,-1 0,0 0,-1 0,1 1,-1-1,0 1,-1 0,1 0,-1 0,0 0,0 1,-1 0,0 0,1 0,-1 0,0 1,-1-1,1 1,0 0,-1 1,0 0,0 0,1 0,-1 0,0 1,-1 0,1 0,0 1,-2 0,-27-4,4 2</inkml:trace>
  <inkml:trace contextRef="#ctx0" brushRef="#br0" timeOffset="2433.121">2135 305,'52'0,"52"-5,22-1,-1 0,-12 1,-15 2,-15 1,-17 1,-15 0,-11 1,-8 0,-9 1</inkml:trace>
</inkml:ink>
</file>

<file path=ppt/ink/ink6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6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6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6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2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6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6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6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6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24.51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708 3754,'-1'0,"0"0,0 0,0 0,0 0,0 0,0 0,0 0,0 0,0 0,0 1,0-1,0 1,0-1,0 0,0 1,0 0,0-1,0 1,1 0,-1-1,0 1,0 0,1 0,-1-1,0 1,1 0,-1 0,1 0,-1 0,1 0,0 0,-1 0,1 0,0 0,0 0,0 0,-1 0,1 0,0 0,0 0,1 0,-1 0,0 0,0 0,0 0,1 0,-1 0,0 0,1 1,-1-1,-2 412,2-352,0-36</inkml:trace>
  <inkml:trace contextRef="#ctx0" brushRef="#br0" timeOffset="1453.321">7425 0,'13'97,"9"72,-7 1,-6 34,-11 1088,-23-1009,-22 29,16-137,-9 73,13-8,28 710,-1-938</inkml:trace>
  <inkml:trace contextRef="#ctx0" brushRef="#br0" timeOffset="2602.401">257 4121,'486'-39,"-75"3,615-42,-500 43,304-4,-50 11,39 2,201-31,-534 29,47-1,69 0,-102 0,-224 31,-277-2</inkml:trace>
  <inkml:trace contextRef="#ctx0" brushRef="#br0" timeOffset="2982.421">7934 3387,'-43'19,"-44"26,-20 14,-8 8,3 1,0-1,0 3,6-2,0-2,0-3,3-2,5-3,5-1,8-6,14-11,19-12</inkml:trace>
  <inkml:trace contextRef="#ctx0" brushRef="#br0" timeOffset="3730.936">1104 3754,'-43'29,"-43"28,-17 15,0-1,7-7,7-10,8-9,8-3,7-9,5-4,4-3,1-1,6-5,7-1,5-3,5 0,7-3</inkml:trace>
  <inkml:trace contextRef="#ctx0" brushRef="#br0" timeOffset="4969.524">1866 3359,'0'19,"0"26,0 10,0 0,0-5,0-5,0-6,0-5,4-3,3-2,-1-1,-1-1,-1-5</inkml:trace>
  <inkml:trace contextRef="#ctx0" brushRef="#br0" timeOffset="5249.482">1752 3387,'34'-33,"-14"9,2 2,1 0,1 2,0 0,1 2,2 1,0 0,23-9,-47 25,0-1,0 0,0 1,1 0,-1 0,0 0,1 0,-1 0,1 1,-1-1,1 1,-1 0,1 0,0 0,-1 1,1-1,-1 1,0 0,1 0,-1 0,1 0,-1 1,0-1,0 1,0 0,0 0,0 0,0 0,-1 1,1-1,-1 1,0-1,1 1,-1 0,0 0,0 0,-1 0,1 0,-1 1,1 0,1 12,0 0,-1 0,-1 0,-1 0,0 1,-1-1,0 0,-2 0,0 0,0 0,-6 12,5-18,0-1,-1 1,0-1,-1 0,0 0,0-1,-1 0,0 0,-1-1,1 1,-1-2,-1 1,1-1,-1 0,0-1,-1 0,-7 3,-3-4</inkml:trace>
  <inkml:trace contextRef="#ctx0" brushRef="#br0" timeOffset="6017.527">2205 3783,'24'-9,"-1"-1,0-1,0 0,-1-2,-1-1,0 0,-1-2,0 0,-1-1,-1-1,14-19,-30 35,0 0,0 0,-1-1,1 1,0-1,-1 0,1 1,-1-1,0 0,0 0,0 0,-1 0,1 0,-1 0,1 0,-1 0,0 0,0 0,0 0,-1 0,1 0,-1 0,0 0,1 0,-1 0,0 0,-1 1,1-1,-1 0,1 1,-1-1,0 1,0-1,0 1,0 0,0 0,0 0,-1 0,1 0,-1 0,1 1,-1-1,0 1,1 0,-1 0,0 0,0 0,0 0,0 1,0-1,-7 3,-1 1,1 0,0 0,1 1,-1 0,0 1,1 0,0 0,1 1,-1 0,1 1,0 0,0 0,1 0,0 1,1 1,-1-1,1 1,1 0,0 0,0 0,1 1,-3 9,5-15,0 1,1 0,-1 0,1 1,0-1,0 0,1 0,0 1,0-1,0 0,0 0,1 1,0-1,0 0,0 0,1 0,0 0,0 0,0 0,0-1,1 1,0-1,0 1,0-1,0 0,1 0,-1 0,1-1,0 1,0-1,1 0,-1 0,1-1,-1 1,1-1,0 0,0 0,2 0,11-1,-1-1,1 0,-1-2,0 0,0-1,0 0,0-2,0 0,-1-1,0 0,0-2,-1 0,0 0,0-1,-1-1,0-1,0 0,-1-1,-1 0,0 0,-1-2,0 1,-1-2,-1 1,0-1,-1-1,-1 1,1-3,-4 8,1-1,-2 1,0-1,0 0,-1 0,0 0,-1-1,0 1,-1 0,0 0,0-1,-2 1,1 0,-2-5,2 14,1 1,0-1,-1 0,1 1,-1-1,0 0,0 1,1-1,-1 1,0-1,0 1,0 0,0-1,-1 1,1 0,0 0,-1 0,1-1,0 1,-1 1,1-1,-1 0,0 0,1 1,-1-1,0 1,1-1,-1 1,0-1,1 1,-1 0,0 0,0 0,1 0,-1 0,0 1,0-1,1 0,-1 1,0-1,1 1,-1 0,1-1,-1 1,1 0,-1 0,-1 1,0 0,0 0,1 0,-1 1,0-1,1 1,0-1,0 1,0 0,0 0,0 0,0 0,1 0,-1 0,1 0,0 1,0-1,0 1,0-1,1 0,0 1,-1-1,1 3,2-1,1 0,-1 0,1-1,0 1,0-1,0 1,1-1,0 0,-1 0,1-1,1 1,-1-1,0 0,1 0,0 0,-1-1,1 1,0-1,0-1,1 1,-1-1,0 1,0-1,1-1,-1 1,1-1,-1 0,1 0,-1-1,0 0,6-1,32 6,-38-4,0 0,-1 0,1 1,0 0,0-1,-1 2,1-1,0 1,-1-1,0 1,1 0,-1 1,0-1,0 1,0 0,0 0,-1 0,1 0,-1 1,0-1,0 1,0 0,0 0,-1 0,1 0,-1 1,0-1,-1 0,1 1,-1 0,0-1,0 1,0 0,0 0,-1-1,0 1,0 0,0 0,-1 0,-49 121,45-106</inkml:trace>
  <inkml:trace contextRef="#ctx0" brushRef="#br0" timeOffset="6236.242">3107 3670,'-9'19,"-4"6</inkml:trace>
  <inkml:trace contextRef="#ctx0" brushRef="#br0" timeOffset="6482.432">3023 3303</inkml:trace>
  <inkml:trace contextRef="#ctx0" brushRef="#br0" timeOffset="6687.413">3361 3528,'-5'10,"-4"4,1 0,1 1,0-1,1 1,0 1,1-1,1 1,1 0,0 0,1 0,1 1,0-1,1 0,2 5,-2-18,1 0,0 1,0-1,0 0,0 0,1 0,-1 0,1 0,0 0,0-1,0 1,0 0,1-1,-1 0,1 1,-1-1,1 0,0 0,-1-1,1 1,0 0,0-1,1 0,-1 0,0 0,0 0,0 0,1-1,-1 1,0-1,1 0,-1 0,1 0,-1-1,0 1,0-1,1 1,-1-1,1-1,4 0,0-1,0 0,0-1,0 1,-1-2,0 1,0-1,0 0,0 0,-1-1,0 0,0 0,0 0,-1-1,2-3,0-2,0-1,0 0,-2 0,1-1,-2 1,0-1,0 0,0-11,-3 20,-1 1,1-1,-1 1,0-1,-1 1,1-1,-1 1,0 0,0-1,0 1,-1 0,1-1,-1 1,0 0,0 0,0 0,-1 1,0-1,1 0,-1 1,-1 0,1 0,0 0,-1 0,1 0,-1 1,0-1,0 1,-3-1,0 1,1 1,0 1,-1-1,1 1,-1 0,0 0,1 1,0 0,-1 0,1 1,-1-1,1 2,0-1,0 0,0 1,1 0,-1 1,1-1,-1 1,1 0,0 0,0 1,1 0,0-1,-1 2,1-1,-2 5,-8 6</inkml:trace>
  <inkml:trace contextRef="#ctx0" brushRef="#br0" timeOffset="7269.941">3728 3556,'0'3,"-12"115,12-115,0 1,1-1,-1 1,1-1,-1 1,1-1,0 0,1 1,-1-1,0 0,1 0,0 0,0 0,0 0,0 0,0-1,1 1,-1-1,1 1,-1-1,1 0,0 0,0 0,0 0,0-1,0 1,1-1,-1 0,0 0,1 0,1 0,2 0,1 0,0-1,-1-1,1 1,0-1,-1-1,1 1,-1-1,1 0,-1-1,0 0,0 0,0 0,-1-1,1 0,-1-1,0 1,0-1,3-3,93-114,-92 105,-1 1,0-1,-2-1,0 0,-1 0,-1 0,0-1,-1 1,-2-1,0 0,0 0,-2 0,-1-3,1 16,-1-1,0 1,-1 0,0 0,0 0,0 1,-1-1,1 0,-1 1,-1 0,1-1,-1 1,0 0,0 1,0-1,-1 1,1 0,-1 0,0 0,0 1,-1 0,1 0,-1 0,1 0,-1 1,0 0,0 0,0 1,0 0,-1 0,1 0,0 1,0 0,0 0,-1 0,1 1,0 0,0 0,0 1,0-1,0 1,0 1,0-1,1 1,-1 0,-2 2,1 1,0 0,0 0,0 0,0 1,1 0,0 1,1-1,0 1,0 0,1 0,-1 1,2-1,-1 1,1 0,1 0,0 0,0 0,1 1,0-1,0 0,1 1,0-1,1 1,0-1,1 0,-1 0,2 0,-1 0,2 0,-1 0,1-1,0 1,1-1,0 0,0 0,0-1,1 1,2 0,11 9,1-1,1-1,1 0,0-2,0-1,2 0,-1-2,1-1,1 0,-1-2,1-1,1-1,-1-1,7-1,95 15,-102-22</inkml:trace>
  <inkml:trace contextRef="#ctx0" brushRef="#br0" timeOffset="7986.836">4518 3387,'24'-10,"18"-3,6 1,0 2,-4-1,-4 0,-4 3,-3 2,-3 3,-7 1</inkml:trace>
  <inkml:trace contextRef="#ctx0" brushRef="#br0" timeOffset="8231.824">4518 3613,'39'-5,"26"-1,8-5,-4-1,-9 3,-10 2,-9-3,-6 1,-9 2</inkml:trace>
  <inkml:trace contextRef="#ctx0" brushRef="#br0" timeOffset="8449.894">4604 3783,'43'-5,"24"-7,5 0,-4 1,-10-2,-9 1,-14 2</inkml:trace>
  <inkml:trace contextRef="#ctx0" brushRef="#br0" timeOffset="8987.864">5703 3162,'-203'422,"200"-419,1 1,0-1,0 1,-1 0,2-1,-1 1,0 0,1 0,0 0,0 0,0 0,0 0,1 1,0-1,0 0,0 0,0 0,0 0,1 1,0-1,0 0,0 0,0 0,1 0,0 0,-1-1,1 1,1 0,-1-1,0 0,1 1,0-1,0 0,0 0,1 0,10 0,-1-1,1 0,0-1,0-1,0 0,0-1,0-1,0 0,0-1,-1 0,1-1,-1-1,0 0,0 0,-1-2,1 1,1-3,37-37,-43 29</inkml:trace>
  <inkml:trace contextRef="#ctx0" brushRef="#br0" timeOffset="9337.577">5281 3274,'5'-3,"37"-20,1 1,1 3,0 1,1 2,1 2,1 3,-1 1,21 0,-61 10,1 0,-1 0,1 1,0 0,-1 0,0 0,1 1,-1 0,0 0,0 1,0 0,0 0,-1 0,1 1,-1 0,0 0,0 0,0 1,0-1,-1 1,0 0,4 6,-5-6,1 1,0-1,0 1,0-1,1-1,-1 1,1-1,1 1,-1-2,0 1,1 0,0-1,0 0,0 0,0-1,0 0,1 0,-1 0,0-1,1 0,0 0,-1-1,1 0,4 0,90-33,-82 24</inkml:trace>
  <inkml:trace contextRef="#ctx0" brushRef="#br0" timeOffset="9907.023">6070 3584,'-36'44,"201"-176,-163 131,0 1,0 0,-1-1,1 1,0 0,0 0,0 0,0 0,0 0,0 0,-1 1,1-1,0 0,0 1,0 0,-1-1,1 1,0 0,-1 0,1 0,-1 0,1 0,-1 0,1 1,-1-1,0 0,0 1,1-1,-1 1,0-1,0 1,-1 0,1-1,0 1,0 0,-1-1,1 1,-1 0,0 0,1 0,-1 0,0-1,0 1,0 0,-1 1,13 27,-9-27,-1 0,0 0,1-1,-1 1,1 0,0-1,-1 1,1-1,1 0,-1 0,0 0,0-1,1 1,-1-1,1 0,-1 0,1 0,-1 0,1 0,0-1,0 0,-1 0,1 0,0 0,-1 0,1-1,0 0,-1 1,1-1,-1-1,1 1,-1 0,3-3,4 0,0-1,-1 0,0-1,0 0,-1 0,1-1,-1 0,-1 0,0-1,0 0,3-5,40-91,-42 82</inkml:trace>
</inkml:ink>
</file>

<file path=ppt/ink/ink6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6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6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6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5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6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6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6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6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6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1,'-90'136,"56"-76,0-2,5-8,-2 0,-2-2,-3-2,-16 16,9-15,29-29,-1-1,-1 0,0-2,-2 0,1 0,-2-2,0 0,-2-1,-2-2</inkml:trace>
</inkml:ink>
</file>

<file path=ppt/ink/ink6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0,'28'34,"1"-2,1-1,1-1,2-1,1-2,2-2,0-1,1-2,5 1,-20-13,0 2,-1 1,-1 0,0 2,-1 0,-1 1,0 1,-1 1,12 17,-17-15,-3-1</inkml:trace>
</inkml:ink>
</file>

<file path=ppt/ink/ink6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0,'6'39,"4"40,3-1,4-1,14 37,-14-54,-2 0,-3 1,-3 0,-2 8,-2 83,-5-128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4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481 217,'-11'237,"-24"10,22-108,-2-105,10-39</inkml:trace>
  <inkml:trace contextRef="#ctx0" brushRef="#br0" timeOffset="300.474">86 190,'38'-5,"42"-2,17-4,1 0,-6 1,-10 3,-13 3,-9 1,-10 2,-9 1,-6 0,-5 1,-2-1,-1 0,-11 5,-7 2</inkml:trace>
  <inkml:trace contextRef="#ctx0" brushRef="#br0" timeOffset="570.459">1 951,'43'5,"39"-4,9-6,0-2,-12 0,-13 1,-14-4,-11 1,-8 1,-4 2,-3-2,0 0,-5 1</inkml:trace>
  <inkml:trace contextRef="#ctx0" brushRef="#br0" timeOffset="1232.641">1187 246,'50'-9,"-1"-3,-1-1,0-3,-1-2,0-2,17-11,-60 29,0 1,0-1,0 0,0 0,0 0,0-1,0 0,-1 1,1-1,-1-1,0 1,0 0,0-1,0 1,-1-1,1 0,-1 0,0 0,0 0,-1 0,1-1,-1 1,0 0,0-1,0 1,-1-1,1 1,-1-1,-1-1,1 5,-1 0,1-1,-1 1,0 0,1 0,-1 0,0-1,0 1,0 0,0 0,0 0,0 1,0-1,0 0,-1 0,1 1,0-1,0 0,-1 1,1-1,0 1,-1 0,1-1,0 1,-1 0,1 0,-1 0,1 0,-1 0,1 0,0 0,-1 1,1-1,0 0,-1 1,1-1,0 1,-1 0,1-1,-1 2,-48 35,31-9,1 2,2 0,1 1,2 0,1 1,1 0,2 1,1 1,1-1,2 1,1 13,-1-16,-18 196,18-150,-3 0,-3-1,-5 4,14-71,0 0,-1 0,0-1,0 1,0-1,-1 0,-1 0,0 0,0-1,0 1,-1-1,0-1,0 1,0-1,-1 0,0 0,-1-1,1 0,-1 0,0-1,0 0,0 0,-1-1,1 0,-1 0,0-1,0 0,0-1,0 0,0 0,0-1,0 0,0-1,-3 0,8-1,1 1,-1-1,1 1,-1-1,1 0,0-1,-1 1,1 0,0-1,1 0,-1 0,0 0,1 0,0 0,0 0,0-1,0 1,0-1,0 1,1-1,0 0,0 1,0-1,0 0,1 0,-1 0,1 0,0 0,0 0,0 0,1-3,1-6,0 0,0 1,1-1,1 1,0-1,1 1,0 0,1 1,1-2,12-14,1 1,1 1,1 0,1 2,1 1,1 1,11-6,-13 8,-5 7,1 0,-1 1,2 1,-1 1,2 1,-1 1,1 0,0 2,0 0,13 0,39 10,-55 1</inkml:trace>
</inkml:ink>
</file>

<file path=ppt/ink/ink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44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87 424,'-1'0,"1"1,0-1,-1 1,1-1,-1 1,1-1,-1 1,0-1,1 0,-1 1,1-1,-1 0,0 1,1-1,-1 0,0 0,1 0,-1 0,0 0,1 0,-1 1,0-2,1 1,-1 0,0 0,1 0,-1 0,0 0,1 0,-1-1,0 1,1 0,-1-1,1 1,-1 0,0-1,1 1,-1-1,1 1,-1-1,1 1,-1-1,1 1,0-1,-1 1,1-1,0 0,-1 1,1-1,0 1,0-1,0 0,-1 0,1 1,0-1,0 0,0 1,0-1,0 0,0 1,0-1,1 0,-1 1,0-1,0 0,0 1,1-1,-1 0,-33 120,23-64,2 1,3-1,2 1,4 44,-2-94,1 0,0 0,1 0,-1 0,1 0,0-1,1 1,-1 0,1-1,0 1,1-1,-1 1,1-1,0 0,0 0,1-1,-1 1,1 0,0-1,1 0,-1 0,1 0,-1-1,1 0,0 0,0 0,1 0,-1-1,1 0,-1 0,1 0,0-1,-1 1,1-1,0-1,0 1,5-1,4-4,0 0,-1 0,1-2,-1 0,0 0,-1-1,0-1,0 0,0-1,-1-1,-1 1,0-2,0 0,-1 0,0-1,-1 0,0-1,-1 1,0-2,-1 1,-1-1,0-1,16-20,10-27,-15 85,-16-18,1 8,0 0,0-1,2 1,-1-1,2 1,-1-2,2 1,0 0,0-1,1 0,0 0,1-1,0 0,0 0,1-1,1 0,0-1,0 0,0-1,1 1,0-2,1 0,7 3,-10-6,0 0,1-1,-1-1,0 0,1 0,-1 0,1-1,-1-1,0 0,1 0,-1-1,0 0,0 0,0-1,0 0,0-1,-1 0,1 0,-1-1,0 0,-1-1,1 1,-1-1,0-1,0 0,-1 0,0 0,0 0,-1-1,0 0,0 0,-1-1,0 1,0-1,-1 0,0 0,-1 0,0 0,0 0,0-7,-3 7,0 0,0 0,0 1,-1-1,-1 1,1-1,-1 1,-1 0,0 0,0 0,-2-2,-4-9</inkml:trace>
  <inkml:trace contextRef="#ctx0" brushRef="#br0" timeOffset="3633.615">1273 0,'-17'30,"10"3,3 1,1 0,1 0,2 0,1 0,2 7,26 227,-58 124,31-371,6-25,9-33,9-32,-13 27,3 1,1 1,2 0,1 2,2 0,27-33,-48 68,0 0,1 1,0-1,0 0,0 1,0-1,0 1,0 0,1 0,-1 0,1 0,-1 0,1 0,0 1,0-1,0 1,0 0,0 0,0 0,0 0,0 0,0 1,0-1,1 1,-1 0,0 0,0 0,1 0,-1 1,0-1,0 1,0 0,0 0,0 0,0 0,0 1,0-1,0 1,-1 0,1 0,-1 0,1 0,1 1,3 14,0 0,-1 1,-1-1,0 1,-1 1,-1-1,-1 0,-1 1,0-1,-2 1,0 4,-13 35,11-51,1-1,0 1,0 0,0-1,1 1,0 0,0 0,1 0,0 0,0 0,1 0,0 0,1 4,9-10,-6-12</inkml:trace>
  <inkml:trace contextRef="#ctx0" brushRef="#br0" timeOffset="4598.848">1808 791,'14'2,"0"0,0-1,1 0,-1-1,0-1,0 0,0-1,0 0,-1-2,1 1,0-1,-1-1,0-1,7-4,-15 6,0-1,-1 1,0-1,0-1,0 1,-1 0,0-1,0 0,0 1,-1-1,0 0,0-1,0 1,-1 0,0 0,0-1,0 1,-1-1,0 1,0-1,-1 1,0 0,0-1,0 1,-1 0,0 0,0 0,-1 0,-2-5,4 8,-1 1,1-1,0 1,-1 0,1-1,-1 1,0 0,1 0,-1 0,0 0,0 0,-1 1,1-1,0 1,0-1,-1 1,1 0,-1 0,1 0,-1 0,0 0,1 1,-1-1,0 1,1 0,-1 0,0 0,0 0,1 0,-1 0,0 1,1-1,-1 1,0 0,1 0,-1 0,1 0,-3 1,-3 3,-1-1,0 2,1-1,0 1,0 1,1-1,-1 1,2 0,-1 1,0 1,-7 11,2 1,0 0,1 1,1 0,1 1,2 0,-6 23,11-40,1-1,-1 1,1-1,1 1,-1 0,1-1,0 1,0 0,0 0,1-1,0 1,0 0,0-1,1 1,0-1,0 1,0-1,1 0,0 0,0 0,0 0,1-1,-1 1,1-1,0 0,0 0,1 0,-1-1,1 1,0-1,0 0,0-1,0 1,0-1,0 0,1 0,-1-1,1 1,4-1,9 0,0 0,-1-2,1-1,0 0,0-1,-1-1,1-1,-1 0,0-1,-1-2,0 1,0-2,0 0,-1-1,10-9,-15 9,0 0,-1-1,-1 0,0-1,0 1,-1-2,-1 1,0-1,0-1,2-7,54-86,-61 104,0 1,0 0,0-1,1 1,-1 0,1 0,-1 1,1-1,0 0,-1 1,1 0,0-1,0 1,0 1,0-1,0 0,0 1,1-1,-1 1,0 0,0 0,0 0,0 0,0 1,0-1,0 1,1 0,-2 0,1 0,0 0,0 1,0-1,0 1,-1-1,1 1,-1 0,1 0,-1 0,0 1,0-1,0 0,0 1,0 0,0-1,-1 1,0 0,1 0,0 2,0 3,0 1,-1 0,0-1,0 1,-1 0,0-1,-1 1,0 0,0-1,-1 1,0-1,0 1,-1-1,0 0,-1 0,1 0,-2 0,-3 5,7-12,0-1,0 1,1-1,-1 1,0-1,0 1,1 0,-1-1,0 1,1 0,-1 0,1 0,-1-1,1 1,-1 0,1 0,0 0,-1 0,1 0,0 0,0 0,0 0,0 0,0 0,0 0,0 0,0 0,0 0,0 0,0-1,0 1,1 0,-1 0,0 0,1 0,-1 0,1 0,-1 0,1-1,-1 1,1 0,0 0,-1-1,1 1,0 0,0-1,0 1,-1-1,1 1,0-1,0 1,0-1,0 0,0 1,0-1,0 0,0 0,-1 0,1 0,0 1,0-1,1-1,12-6,0-2,-1 0,0-1,-1 0,1-1,-2 0,10-13,1 2,175-144,-161 146,-35 20,-1-1,1 1,0 0,-1 0,1 0,0 0,-1 0,1 0,-1 0,1 0,0 0,-1 0,1 1,0-1,-1 0,1 0,-1 0,1 1,0-1,-1 0,1 1,-1-1,1 1,-1-1,0 1,1-1,-1 0,1 1,-1 0,0-1,1 1,-1-1,0 1,1-1,-1 1,0 0,0-1,0 1,0-1,0 1,1 0,-1-1,0 1,0 0,-1-1,1 1,0 0,0-1,0 1,0-1,0 1,-1 0,1-1,0 1,-1-1,1 1,0-1,-1 1,1 0,-50 117,42-105,0 1,1-1,1 2,0-1,1 1,1-1,0 2,1-1,0 8,3-22,-1 1,1 0,0 0,0 0,0-1,0 1,0 0,1 0,-1 0,1 0,-1-1,1 1,0 0,-1-1,1 1,0 0,0-1,0 1,0-1,0 1,1-1,-1 0,0 0,1 1,-1-1,1 0,-1 0,1 0,-1 0,1-1,10 1</inkml:trace>
</inkml:ink>
</file>

<file path=ppt/ink/ink6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65 357,'-29'427,"29"-418,1 9,0-1,-2 1,0 0,-1-1,-1 1,0-1,-2 0,0 0,-3 6,-2-5</inkml:trace>
  <inkml:trace contextRef="#ctx0" brushRef="#br0" timeOffset="3086.014">65 385,'0'0</inkml:trace>
  <inkml:trace contextRef="#ctx0" brushRef="#br0" timeOffset="3587.167">65 385,'-2'0,"0"0,0 0,0 0,-1 0,1 0,0 0,0-1,0 1,0-1,0 1,0-1,0 0,0 0,0 0,0 0,0 0,0 0,1-1,-1 1,0-1,1 1,-1-1,1 1,-1-1,1 0,0 0,0 0,0 1,0-1,0 0,0 0,1 0,-1-1,1 1,-1 0,1 0,0 0,0 0,0 0,0-1,0 1,0 0,1 0,-1 0,1 0,-1 0,1 0,0 0,0 0,0 0,0 0,0 0,0 0,1 0,-1 1,0-1,1 1,0-1,0 0,9-11,2 0,0 1,0 1,1 0,1 0,0 1,15-7,-21 12,2-1,0 0,0 1,1 1,-1 0,1 0,0 1,0 1,0 0,1 1,-1 0,0 1,1 0,-1 1,0 0,0 1,0 0,0 1,8 3,-17-5,0 1,0 0,0 1,-1-1,1 0,0 1,-1-1,1 1,-1 0,0 0,0 0,0 0,-1 0,1 1,-1-1,1 0,-1 1,0-1,0 1,-1-1,1 1,-1-1,0 1,0 0,0-1,0 1,0 0,-24 97,19-89,0 0,0 0,-1-1,-1 0,0 0,0 0,-1-1,0 0,-1 0,0-1,-1 0,0-1,0 0,-1 0,0-1,0-1,-1 0,1-1,-1 0,-1 0,1-1,-1-1,1 0,-1-1,0 0,-1-1,9-1,-1-1,1 0,0 0,-1-1,1 1,0-1,0 0,0-1,0 1,0-1,0 0,1 0,-1 0,1-1,0 0,0 1,0-2,1 1,-1 0,1-1,0 1,0-1,-5-14</inkml:trace>
  <inkml:trace contextRef="#ctx0" brushRef="#br0" timeOffset="4838.397">771 582,'-16'3,"1"1,-1 0,1 2,0-1,0 2,0 0,1 1,0 0,0 1,1 1,1 0,-1 1,2 0,-1 1,2 0,0 0,0 1,1 1,0 0,2 0,-1 1,2-1,0 1,0 1,4-13,1-1,-1 0,0 1,0-1,1 1,0 0,-1-1,1 1,0 0,0 0,1 0,-1 0,0-1,1 1,0 0,0 0,0 0,0 0,0 0,1 0,-1 0,1 0,0 0,-1 0,1 0,1 0,-1-1,0 1,1-1,-1 1,1-1,0 1,0-1,0 0,0 0,0 0,1 0,-1 0,0 0,1-1,0 1,-1-1,1 0,0 1,0-1,2 0,8-2,-1-1,1-1,-1 0,1 0,-1-1,0-1,0 0,-1-1,0 0,0-1,0 0,-1 0,0-1,0-1,-1 1,4-6,22-16,85-86,-120 115,0 0,1 0,-1 0,0 0,1 0,-1 0,1 0,-1 0,1 0,0 0,-1 0,1 1,0-1,0 0,-1 0,1 1,0-1,0 0,0 1,0-1,0 1,0-1,0 1,0 0,0-1,0 1,0 0,0 0,1 0,-1 0,0 0,0 0,0 0,0 0,0 0,0 0,0 0,0 1,0-1,0 0,0 1,0-1,0 1,0-1,0 1,0 0,0-1,0 1,0 0,-1 0,1 0,0-1,-1 1,1 0,0 1,18 63,-19-59,0 0,1-1,0 1,0 0,1 0,-1-1,1 1,0-1,1 0,-1 1,1-1,0 0,0 0,1-1,0 1,-1-1,1 0,1 0,-1 0,1 0,-1-1,1 0,0 0,0 0,1 0,-1-1,5 2,-2-3,-1 0,1-1,-1 0,1 0,-1 0,1-1,0 0,-1-1,0 0,1 0,-1 0,0-1,0 0,0-1,-1 1,1-1,-1 0,0-1,0 0,0 0,102-117,-91 97,-6 12,0 0,-1-1,-1 0,0-1,-1 0,-1 0,-1 0,0-1,0 0,-2-1,0 1,-1-1,0 0,-2-2,-1 17,-1-1,1 1,-1-1,0 1,0-1,0 1,0-1,0 1,-1 0,1 0,-1-1,1 1,-1 0,0 0,0 1,0-1,0 0,0 1,0-1,-1 1,1 0,0-1,-1 1,1 0,-1 1,1-1,-1 0,0 1,1-1,-1 1,0 0,1 0,-1 0,1 0,-1 0,0 1,1-1,-1 1,1 0,-1 0,1 0,-1 0,1 0,-1 0,1 1,0-1,0 1,0-1,0 1,0 0,0 0,0 0,-1 2,-5 2,0 1,0 0,1 0,-1 0,2 1,-1 0,1 1,0 0,1 0,-4 8,7-13,1-1,0 1,0-1,0 1,0 0,1 0,-1-1,1 1,0 0,0 0,0 0,1-1,-1 1,1 0,0 0,0-1,0 1,1 0,-1-1,1 0,0 1,0-1,0 0,0 0,1 0,-1 0,1 0,0-1,0 1,0-1,0 0,4 3,1-1,0 0,0-1,1 0,-1 0,1-1,-1 0,1 0,0-1,0 0,-1-1,1 0,0 0,7-2,-10 0,-1 1,1 0,0 0,-1 1,1 0,0 0,0 0,-1 0,1 1,0 0,-1 0,1 1,-1-1,1 1,-1 0,0 1,0-1,0 1,0 0,0 1,-1-1,1 1,-1 0,0 0,0 0,-1 0,1 1,-1-1,0 1,0 0,0 0,1 4,-9 73,-4-22,10-59,0 0,-1 0,1 0,0-1,0 1,0 0,0 0,0-1,0 1,0 0,0-1,0 1,0-1,0 1,0-1,0 1,0-1,0 0,0 0,1 0,-1 1,0-1,0 0,0-1,0 1,1 0,-1 0,0 0,0-1,0 1,0 0,0-1,0 1,0-1,1 1,-2-1,1 0,0 0,0 1,0-1,0 0,0 0,-1 0,1 0,0 0,-1 0,1 0,0 0,-1 0,0 1,21-19,-1-1,-1-1,-1 0,-1-2,-1 0,0 0,5-16,6-4,109-211,-111 199,-3 0,-2-1,-3-1,3-22,-19 77,0-1,0 1,-1 0,1 0,0 0,-1 0,1-1,-1 1,0 0,0 0,0-1,0 1,0 0,0-1,-1 1,1 0,-1 0,1 0,-1-1,0 1,0 0,0 0,0 0,0 0,0 0,-1 1,1-1,-1 0,1 0,-3 0,1 4,0 0,-1 0,1 1,0-1,0 1,1 0,-1 0,1 0,-1 0,1 1,0-1,0 1,1-1,-1 1,1 0,-1-1,1 4,-3 1,-15 50,2 2,3 0,2 1,3 1,3-1,3 1,2 0,6 43,-4-85,1-1,0 1,2 0,0-1,2 0,0 0,6 11,-56-70,8-1,19 21</inkml:trace>
  <inkml:trace contextRef="#ctx0" brushRef="#br0" timeOffset="5083.276">1618 413,'24'-5,"13"-1,9 0,2 6,-2 3,-5 1,1-1,-2 0,-3 0,-3-2,-3 0,-2-1,-5 0</inkml:trace>
  <inkml:trace contextRef="#ctx0" brushRef="#br0" timeOffset="6716.137">2154 667,'-10'29,"-3"14,1 5,7-7,9-9,5-11</inkml:trace>
  <inkml:trace contextRef="#ctx0" brushRef="#br0" timeOffset="6965.5">2239 328,'0'0</inkml:trace>
  <inkml:trace contextRef="#ctx0" brushRef="#br0" timeOffset="7450.334">2549 554,'-3'-2,"-1"1,0-1,-1 1,1 0,0 0,0 0,-1 0,1 1,0 0,0 0,-1 0,1 0,0 1,-1 0,1-1,0 2,0-1,0 0,0 1,0 0,0 0,0 0,1 0,-1 1,1-1,-1 1,1 0,0 0,0 0,0 0,1 1,-1-1,0 3,-69 130,70-131,-1-1,1 1,0-1,1 1,-1 0,1-1,0 1,0 0,1 0,-1 0,1 0,0 0,0 0,1 0,-1-1,1 1,0 0,1 0,-1 0,1-1,0 1,0-1,0 1,1-1,0 0,-1 0,1 0,1 0,-1-1,1 1,-1-1,1 0,0 0,3 2,5 1,0 0,0-1,1 0,0-1,0 0,0-1,0 0,0-1,1-1,-1 0,1-1,-1-1,1 0,-1 0,1-1,-1-1,0 0,0-1,0-1,-1 0,1 0,6-6,6-5</inkml:trace>
  <inkml:trace contextRef="#ctx0" brushRef="#br0" timeOffset="8234.92">2831 525,'-3'20,"0"-1,1 1,2 0,0 0,0-1,2 1,1 0,0-1,2 0,0 0,1 0,5 11,-9-26,0-1,0 0,0 0,1 0,-1 0,1 0,-1 0,1 0,0-1,0 0,1 1,-1-1,0 0,1 0,-1-1,1 1,-1-1,1 0,0 0,0 0,0 0,-1-1,1 0,0 1,0-1,0-1,0 1,0 0,-1-1,1 0,0 0,0 0,-1 0,1-1,0 0,-1 1,0-1,1 0,-1-1,0 1,2-2,9-6,1 0,-2-1,1-1,-2 0,1-1,-2 0,0 0,0-2,-1 1,-1-1,-1-1,3-4,3 3,-23 55,4-14,3-20,1-1,1 1,-1 0,0 0,1-1,0 1,0 0,0 0,0 0,1-1,-1 1,1 0,0 0,0-1,0 1,1 0,-1-1,1 0,0 1,0-1,0 0,1 0,-1 0,1 0,-1 0,1-1,0 1,0-1,0 0,0 0,0 0,1 0,-1 0,1-1,-1 1,1-1,0 0,-1 0,1-1,0 1,1-1,10-3,-1 0,0-2,0 0,0 0,0-2,-1 1,0-2,0 0,-1 0,0-1,-1-1,0 0,0 0,5-8,40-44,-2-3,-3-2,-4-2,-1-4,-37 57,0-1,-1 0,-1 0,-1-1,-1 0,0 0,-1 0,-1 0,0-1,-2 0,0 1,-2-15,2 29,-1 0,0-1,0 1,-1 0,1 0,-1 0,0 0,0 0,0 0,-1 0,1 0,-1 1,0-1,0 1,0-1,-1 1,1-1,-1 1,0 0,1 0,-2 1,1-1,0 0,0 1,-1 0,1 0,-1 0,0 0,0 1,1-1,-1 1,0 0,0 0,0 0,-1 1,1-1,0 1,0 0,0 0,0 1,0-1,0 1,-1 0,-11 9,0 2,1-1,1 2,0 0,1 0,0 2,1-1,0 2,1-1,1 2,1-1,0 1,1 1,1-1,-2 9,0-7,0 0,1 1,1 0,1 0,1 1,1-1,0 1,2 0,0 0,1 1,2-1,0 0,1 0,1 0,1 0,1 0,0-1,2 0,0 0,2 0,2 2,-6-10,1-2,1 1,-1-1,2 0,-1 0,1-1,1 0,0 0,0-1,0 0,1-1,0 0,1-1,0 0,0 0,0-1,0-1,1 0,0 0,0-1,0-1,0 0,0 0,1-1,-1-1,3 0,29-18,-25 6</inkml:trace>
  <inkml:trace contextRef="#ctx0" brushRef="#br0" timeOffset="8917.742">4129 498,'-24'3,"-137"31,152-32,2 1,-1 1,0-1,1 1,-1 0,1 1,0 0,1 0,-1 1,1-1,0 1,1 1,-1-1,1 1,0 0,1 0,-4 8,6-10,1-1,0 1,0 0,1 0,-1 0,1 0,0 0,1 0,-1 0,1-1,0 1,0 0,0 0,1-1,-1 1,1 0,0-1,1 0,-1 1,1-1,0 0,0 0,0-1,0 1,1-1,-1 1,1-1,0 0,0 0,0-1,1 1,-1-1,0 0,1 0,0-1,-1 1,1-1,0 0,0 0,0-1,0 1,0-1,-1 0,1 0,0-1,0 1,0-1,1-1,20-5,0-1,-1-2,0 0,-1-2,-1-1,1 0,-2-2,0-1,-1 0,-1-2,0 0,-1-1,-1-1,-1-1,7-12,-9 16,-22 29,-6 10,13-21,-8 10,2 0,-1 1,2 0,0 0,0 0,1 0,0 1,1 0,1-1,0 1,1 0,0 4,1-15,1 0,0 1,0-1,0 1,0-1,1 0,-1 0,1 0,-1 0,1 0,0 0,0 0,0 0,0-1,0 1,0-1,0 1,0-1,1 0,-1 0,0 0,1 0,-1 0,1-1,-1 1,1-1,-1 1,1-1,-1 0,1 0,2 0,81-12,-62 1,0 0,0-2,-1 0,-1-2,0 0,18-18,9-5,-36 29,0 0,0-1,-1 0,0-1,-1-1,0 1,-1-2,-1 0,0 0,0 0,-1-1,-1 0,-1-1,0 0,0 0,-2 0,0-1,0 1,-1-9,-2 23,-1-1,0 1,0 0,1-1,-1 1,0 0,0 0,-1-1,1 1,0 0,0-1,0 1,-1 0,1 0,-1 0,1-1,-1 1,0 0,1 0,-1 0,0 0,0 0,1 0,-1 0,0 0,0 0,0 0,0 1,0-1,-1 0,1 1,0-1,0 1,0-1,0 1,-1-1,1 1,0 0,-1 0,1 0,0 0,0 0,-1 0,1 0,0 0,-1 0,-49 36,45-25,2 1,-1 0,2 0,-1 0,2 0,0 0,0 1,1-1,0 1,1-1,1 1,0-1,1 1,0-1,1 0,0 0,1 0,0 0,1 0,0-1,1 0,7 10,0 10,-1 1,-1 0,-2 0,-1 1,-1 0,1 27,-9-54,2-1,-1 0,1 1,0-1,0 0,0 0,1 0,-1 0,1 0,1 0,-1 0,1-1,0 1,0-1,0 1,0-1,1 0,-1-1,1 1,0 0,1-1,-1 0,2 1,13 1</inkml:trace>
</inkml:ink>
</file>

<file path=ppt/ink/ink6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0 411,'16'-3,"0"-1,0 0,-1-1,0-1,0 0,0-1,-1-1,0 0,0-1,-1-1,0 0,-1 0,0-1,-1-1,0 0,-1-1,4-6,23-20,152-161,-187 198,1 1,-1-1,0 1,1-1,0 1,-1 0,1 0,-1 0,1 0,0 1,0-1,0 1,-1-1,1 1,0 0,0 0,0 0,0 1,-1-1,1 1,0-1,0 1,-1 0,1 0,-1 0,1 1,-1-1,1 1,-1-1,1 1,67 66,-55-50,-10-14,0 0,0 0,0 0,-1 1,0-1,0 1,0 0,-1 1,0-1,1 0,-2 1,1 0,-1-1,0 1,0 0,0 0,-1 0,0 1,-1-1,1 0,-1 0,0 1,0-1,-1 0,0 0,0 0,-1 0,1 0,-3 4,-3 1,-1 0,0-1,-1 0,0-1,-1 0,0 0,0-1,-1-1,0 1,0-2,-1 1,1-2,-1 0,-1 0,1-1,-1 0,0-1,-8 1,-66-7,85 2,-1 1,1-1,0 0,0 1,-1-1,1 0,0 0,0-1,0 1,0 0,0-1,0 1,1-1,-1 0,0 1,1-1,-1 0,1 0,0 0,0 0,0 0,0 0,0-1,0 1,0 0,1-1,-1 1,1 0,-1-1,1 1,0 0,0-1,0 1,0-1,4-13</inkml:trace>
</inkml:ink>
</file>

<file path=ppt/ink/ink6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119 571,'-14'16,"0"1,2 0,0 1,1 0,1 1,0 0,2 0,0 1,1 0,-2 17,8-34,0 0,0 0,1 1,0-1,0 1,0-1,0 0,0 1,1-1,-1 0,1 1,0-1,0 0,0 0,1 0,-1 0,1 0,-1 0,1 0,0 0,0 0,1-1,-1 1,0-1,1 0,-1 0,1 0,0 0,0 0,0 0,0-1,0 1,0-1,0 0,0 0,1 0,-1 0,0-1,1 1,-1-1,0 0,1 0,2-1,4 2,-1-1,1 0,-1-1,1 0,-1 0,1-1,-1 0,0-1,0 0,0 0,0-1,0-1,-1 1,0-1,0 0,0-1,-1 0,1 0,-1-1,-1 0,1 0,-1-1,-1 1,1-1,-1 0,-1-1,0 1,0-1,0-1,-1 4,0 0,0-1,0 1,-1-1,0 0,0 0,-1 0,0 0,0 0,-1 0,0 0,0 0,-1 0,1 0,-1 0,-1 1,0-1,0 0,0 0,0 1,-1-1,0 1,-1 0,0 0,1 0,-2 1,1-1,-1 1,0 0,0 0,0 0,-1 1,-1-1,3 2,1 1,-1 0,0 1,1-1,-1 0,0 1,0 0,-1 0,1 0,0 1,0-1,0 1,0 0,-1 0,1 1,0-1,0 1,0 0,0 0,0 0,0 0,0 1,3-1,0-1,1 1,-1-1,1 1,-1 0,1-1,0 1,-1 0,1-1,0 1,-1 0,1 0,0 0,0-1,0 1,-1 0,1 0,0-1,0 1,0 0,0 0,1 0,-1-1,0 1,0 0,0 0,1 0,-1-1,0 1,1 0,-1-1,0 1,1 0,-1-1,1 1,-1 0,1-1,0 1,-1-1,1 1,0-1,-1 1,1-1,0 0,-1 1,1-1,0 0,0 1,-1-1,1 0,0 0,0 0,0 0,43 15,-18-12,1 0,0-2,0-1,-1-1,1-1,18-4,-37 4,-1 0,1 0,0-1,-1 0,1 0,-1 0,0-1,0-1,-1 1,1-1,-1 0,0 0,0-1,-1 0,1 0,-1 0,3-7,83-131,-81 118,-2-1,-1 0,-1 0,-2 0,0-1,-2 0,-1 1,-1-1,-2-6,2 32,1 0,-1 0,1 0,-1 0,0 0,0 0,0 0,0 0,0 0,-1 0,1 0,-1 0,1 0,-1 0,0 0,1 1,-1-1,0 0,0 0,0 1,-1-1,1 0,0 1,-1-1,1 1,-1 0,1-1,-1 1,1 0,-1 0,0 0,0 0,0 0,0 1,1-1,-1 0,0 1,0-1,0 1,0 0,0 0,0 0,0 0,0 0,0 0,0 0,0 1,0-1,0 1,0 0,0-1,0 1,0 0,0 0,1 0,-1 0,0 0,1 1,-1-1,-9 16,1 1,1 0,1 0,0 1,1 0,1 0,1 1,1-1,0 1,2 0,0 1,1-1,1 0,1 0,1 0,3 14,-2 49,27 251,-30-328,-1-4,1 1,0-1,-1 1,1-1,0 1,0-1,0 1,0-1,1 1,-1-1,1 1,0-1,-1 0,1 1,0-1,0 0,1 0,-1 1,0-1,1 0,-1 0,1 0,0-1,-1 1,1 0,1 0,8-1</inkml:trace>
  <inkml:trace contextRef="#ctx0" brushRef="#br0" timeOffset="935.031">853 431,'-6'14,"1"2,1-1,1 1,0-1,1 1,0 0,2 0,0 0,0 0,2 0,0 0,0-1,2 1,0-1,1 1,5 10,-9-23,1 0,0 0,1-1,-1 1,0-1,1 1,-1-1,1 0,0 0,0 0,0 0,0 0,0 0,0-1,0 0,0 0,1 0,-1 0,1 0,-1 0,0-1,1 0,-1 0,1 0,-1 0,1 0,-1-1,1 1,-1-1,2-1,3 0,0-1,1 0,-1 0,-1-1,1 0,-1-1,1 0,-1 0,0 0,-1-1,5-4,-1-2,0 0,-1-1,-1 1,0-2,0 1,-1-1,-1 0,-1-1,0 1,1-8,-6 22,-1 0,1 1,-1-1,1 0,-1 0,1 0,-1 0,1 1,-1-1,1 0,-1 0,1 0,-1 0,0 0,1 0,-1-1,1 1,-1 0,1 0,-1 0,1 0,-1-1,1 1,-1 0,1 0,-1-1,1 1,-1 0,1-1,0 1,-1-1,1 1,-1 0,1-1,0 1,0-1,-1 1,1-1,0 1,0-1,-1 1,1-1,0 0,0 1,0-1,0 1,0-1,0 1,0-1,0 1,0-1,0 0,0 1,0-1,1 1,-1-1,0 1,0-1,0 1,1-1,-1 0,-3 7,-1-1,1 0,0 1,1-1,-1 1,1 0,1 0,-1 0,1 0,0 0,0 0,0 1,1-1,0 0,0 0,1 0,0 1,0-1,0 0,1 0,0 0,0 0,0-1,1 1,0-1,0 1,0-1,1 0,0 0,0 0,0-1,0 1,1-1,0 0,0 0,0-1,0 1,0-1,1 0,0-1,-1 0,1 1,2-1,1 0,1 0,-1-1,0 0,1 0,-1-1,0 0,1-1,-1 0,0-1,0 1,1-2,-1 1,-1-2,1 1,0-1,-1 0,0-1,0 0,0 0,4-4,12-11,-1 0,-2-2,0 0,-1-1,12-19,-13 21,-1-2,0 0,-2 0,0-2,-2 0,0 0,-2-2,-1 1,-2-2,0 1,-2-1,0 0,-3-1,0 1,-1-1,-2-12,-1 40,0-1,0 0,0 0,0 0,0 1,0-1,0 0,-1 0,1 1,0-1,-1 0,0 1,1-1,-1 0,0 1,0-1,0 1,0-1,0 1,0 0,-1-1,1 1,0 0,-1 0,1 0,-1 0,1 0,-1 0,1 0,-1 0,0 1,1-1,-1 1,0-1,1 1,-1 0,0-1,0 1,0 0,1 0,-1 0,0 1,0-1,1 0,-1 1,0-1,0 1,1-1,-1 1,0 0,1 0,-1 0,1 0,-1 0,1 0,0 0,-1 0,1 1,0-1,0 0,0 1,0-1,0 1,0 0,-1 6,0 1,1-1,1 1,-1-1,1 1,1-1,-1 0,1 1,1-1,0 0,0 1,3 6,2 12,26 170,-34 85,21-147,-19-135,-1 1,0-1,0 1,0-1,0 0,0 1,0-1,0 1,0-1,0 1,0-1,0 0,0 1,0-1,-1 1,1-1,0 0,0 1,0-1,-1 0,1 1,0-1,0 0,-1 1,1-1,0 0,-1 1,1-1,0 0,-1 0,1 1,0-1,-1 0,1 0,-1 0,1 0,0 1,-1-1,1 0,-1 0,1 0,0 0,-1 0,1 0,-1 0,1 0,-1 0,1 0,0 0,-1-1,1 1,-1 0,1 0,0 0,-1 0,1-1,0 1,-1 0,1 0,0-1,-1 1,1 0,0-1,-1 1,1 0,0-1,0 1,0 0,-1-1,-8-7</inkml:trace>
  <inkml:trace contextRef="#ctx0" brushRef="#br0" timeOffset="1184.889">1333 403,'33'-5,"21"-2,7 1,-4 1,-5-3,-8-1,-6 2,-5 2,-3 2,-2 1,-5 1</inkml:trace>
  <inkml:trace contextRef="#ctx0" brushRef="#br0" timeOffset="1435.456">1953 544,'0'28,"0"11</inkml:trace>
  <inkml:trace contextRef="#ctx0" brushRef="#br0" timeOffset="1683.261">2038 261,'0'0</inkml:trace>
  <inkml:trace contextRef="#ctx0" brushRef="#br0" timeOffset="1871.951">2264 544,'1'4,"0"1,0 0,0-1,1 1,0-1,0 0,0 1,1-1,-1 0,1 0,0-1,0 1,1-1,-1 1,1-1,-1 0,1 0,0 0,0-1,0 1,0-1,1 0,-1-1,1 1,-1-1,1 1,0-1,-1-1,1 1,0-1,0 1,0-2,-1 1,1 0,0-1,-1 0,1 0,0 0,-1-1,1 1,-1-1,1 0,-1-1,0 1,0-1,0 1,0-1,2-3,-1 0,0 0,-1 0,1 0,-1-1,-1 0,1 1,-1-1,0-1,-1 1,0 0,0-1,0 1,-1-1,0 1,-1-1,1 0,-2 1,1-1,-1 0,0 1,-1-1,1 1,-1 0,-1-1,0 1,0 0,0 0,-2-2,1 7,0 0,0 0,0 0,0 1,0 0,0 0,0 0,0 0,0 1,0-1,-1 1,1 0,0 0,0 1,-1-1,1 1,0 0,0 0,0 1,0-1,0 1,0 0,1 0,-1 0,0 0,1 0,0 1,-1 0,1 0,0 0,-1 2,-10 10</inkml:trace>
  <inkml:trace contextRef="#ctx0" brushRef="#br0" timeOffset="2270.058">2658 628,'187'-221,"-186"220,-1 0,1 0,0 0,0 0,0 0,0 0,0 0,0 0,0 0,0 1,1-1,-1 1,0-1,0 1,0-1,1 1,-1-1,0 1,1 0,-1 0,0 0,1 0,-1 0,0 0,1 0,-1 0,0 0,0 1,1-1,-1 1,0-1,0 1,1-1,-1 1,0 0,0-1,0 1,0 0,0 0,0 0,0 0,0 0,0 0,-1 0,1 0,0 0,0 0,-1 0,1 1,-1-1,1 0,-1 0,0 1,1-1,-1 0,0 1,5 7,0 0,0 0,1-1,1 0,-1-1,1 1,0-1,1-1,0 1,0-1,0 0,1-1,0 0,0-1,0 1,0-2,1 1,0-2,-1 1,1-1,0 0,0-1,1 0,-1-1,0 0,0-1,0 0,0 0,0-1,0-1,-1 1,1-2,3-3,-2-1,1 0,-1-1,-1-1,1 1,-2-2,1 1,-1-1,-1-1,0 0,-1 0,0 0,2-7,-1 3</inkml:trace>
</inkml:ink>
</file>

<file path=ppt/ink/ink6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0,'0'5,"4"2,8-1,0-1</inkml:trace>
</inkml:ink>
</file>

<file path=ppt/ink/ink6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1,'-4'0,"2"0,2 0</inkml:trace>
</inkml:ink>
</file>

<file path=ppt/ink/ink6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1 632,'75'-91,"221"-247,-124 150,-171 187,0 0,0 0,0-1,1 1,-1 0,0 0,1 0,-1 1,0-1,1 0,-1 0,1 1,-1-1,1 1,0-1,-1 1,1 0,-1-1,1 1,0 0,-1 0,1 0,0 1,-1-1,1 0,-1 0,1 1,0-1,-1 1,1 0,-1-1,1 1,-1 0,0 0,1 0,-1 0,0 0,0 0,1 0,-1 0,0 1,0-1,0 0,-1 1,1-1,0 1,0-1,-1 1,1-1,-1 1,1-1,-1 1,0 0,1 1,23 140,-17-105,-2 0,-2 1,-1 0,-1 0,-5 24,5-62,-1 1,0-1,0 0,0 0,1 0,-1 1,-1-1,1 0,0 0,0 1,0-1,-1 0,1 0,0 0,-1 1,1-1,-1 0,1 0,-1 0,0 0,1 0,-1 0,0 0,0 0,0 0,0-1,0 1,0 0,0 0,0-1,0 1,0-1,0 1,0-1,-1 1,1-1,0 0,0 1,0-1,-1 0,1 0,0 0,0 0,-1 0,1 0,0-1,0 1,-1 0,1 0,0-1,0 1,0-1,0 1,0-1,0 0,0 1,0-1,0 0,0 0,0 0,0 0,-370-186,310 161,35 17</inkml:trace>
</inkml:ink>
</file>

<file path=ppt/ink/ink6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1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183 150,'-5'-3,"0"0,-1 0,0 1,0 0,1 0,-1 0,0 1,-1 0,1 0,0 0,0 1,0 0,0 0,-1 1,1-1,0 1,0 1,0-1,0 1,1 0,-1 1,0-1,1 1,-1 0,1 0,0 1,0 0,0 0,-2 2,6-4,0-1,0 1,0-1,1 1,-1-1,0 1,1 0,-1 0,1-1,-1 1,1 0,0 0,0-1,0 1,0 0,0 0,0 0,0-1,1 1,-1 0,0 0,1-1,0 1,-1 0,1-1,0 1,0 0,0-1,0 1,0-1,0 0,1 1,-1-1,0 0,1 1,53 38,32 6,-87-46,1 1,0 0,-1-1,1 1,-1 0,1 0,-1-1,1 1,-1 0,1 0,-1 0,0 0,1 0,-1-1,0 1,0 0,0 0,0 0,0 0,0 0,0 0,0 0,0 0,0 0,0 0,-1-1,1 1,0 0,-1 0,1 0,0 0,-1-1,1 1,-1 0,1 0,-1-1,0 1,1 0,-1-1,0 1,0 0,1-1,-1 1,0-1,0 0,0 1,0-1,-45 23,41-21,4-2,-4 3,-1 0,1-1,-1 0,1 0,-1 0,0-1,0 0,0 0,0-1,0 1,0-1,1-1,-1 1,-4-2,3-2</inkml:trace>
  <inkml:trace contextRef="#ctx0" brushRef="#br0" timeOffset="602.82">579 93,'-9'-1,"-1"1,1 0,0 0,-1 1,1 0,0 1,0 0,0 0,0 1,0 0,0 1,1 0,0 0,-1 0,2 1,-4 3,10-7,1 0,-1 1,0 0,0-1,1 1,-1-1,1 1,-1 0,1-1,-1 1,1 0,0-1,0 1,0 0,0 0,0-1,1 1,-1 0,0-1,1 1,-1 0,1-1,0 1,-1 0,1-1,0 1,0-1,0 0,0 1,0-1,0 0,1 1,-1-1,0 0,1 0,-1 0,1 0,59 32,-58-33,0 0,-1 0,1 0,-1 0,1 0,0 1,-1-1,1 1,-1 0,1 0,-1 0,1 0,-1 0,1 0,-1 1,0-1,0 1,0-1,0 1,0 0,0 0,0 0,-1 0,1 0,-1 0,1 1,-1-1,0 0,0 1,0-1,0 1,0-1,-1 1,1 0,-1-1,0 1,1 0,-1-1,0 1,-1 0,1-1,0 1,-1-1,0 1,0 0,-7 6,-1 0,0-1,-1 0,0-1,0 0,-1 0,1-1,-1-1,-1 1,1-2,-1 0,0 0,0-1,-7 1,-22-3,41-1,1-1,-1 1,1 0,-1 0,1 0,-1 0,1 0,-1-1,1 1,-1 0,1 0,-1-1,1 1,-1 0,1-1,-1 1,0 0,1-1,-1 1,0-1,1 1,-1 0,0-1,0 1,1-1,-1 1,0-1,0 1,0-1,0 1,1-1,-1 1,0-1,0 0,0 1,0-1,0 1,0-1,-1 1,1-1,0 1,0-1,0 1,0-1,-1 1,1-1,0 1,0-1,-1 1,1 0,0-1,-1 1,1-1,-1 1,1 0,0-1,-1 1,1 0,-1-1,1 1,-1 0,1 0,-1 0,1-1,-1 1,1 0,-1 0,1 0,-1 0,0 0,16-10</inkml:trace>
  <inkml:trace contextRef="#ctx0" brushRef="#br0" timeOffset="1019.689">776 178,'40'180,"-39"-178,0 0,0 0,0 1,0-1,0 0,0 0,1 0,-1 0,1-1,-1 1,1 0,0 0,-1-1,1 1,0-1,0 0,0 0,0 1,1-1,-1 0,0-1,0 1,1 0,-1-1,0 1,1-1,-1 0,0 0,1 0,-1 0,0 0,1 0,-1-1,1 1,-1-1,0 1,0-1,1 0,-1 0,0 0,0 0,1-1,80-66,-67 49,0-1,-2 0,0 0,-2-2,0 0,-2 0,0-1,1-7,-8 5,-6 25</inkml:trace>
  <inkml:trace contextRef="#ctx0" brushRef="#br0" timeOffset="7783.505">1397 64,'-25'113,"-22"76,47-189,0 0,0 0,1 0,-1 0,0 0,0 0,1 0,-1 0,0 0,0 0,0 0,1 0,-1 1,0-1,0 0,0 0,1 0,-1 0,0 1,0-1,0 0,0 0,0 0,0 1,1-1,-1 0,0 0,0 0,0 1,0-1,0 0,0 1,14-23,12-34,-10 18,2 1,1 0,2 2,1 0,2 1,3-1,-25 33,-1 0,1 0,0 1,-1-1,1 1,0-1,0 1,0 0,0 0,0-1,0 1,1 1,-1-1,0 0,0 1,1-1,-1 1,0-1,1 1,-1 0,0 0,1 0,-1 1,0-1,1 0,-1 1,0 0,0-1,1 1,-1 0,0 0,0 0,0 0,0 1,0-1,0 0,0 1,-1 0,1-1,-1 1,1 0,-1 0,1 0,-1 0,0 0,0 0,0 0,0 0,0 0,-1 1,1-1,-1 0,1 1,-1 0,4 11,-2 1,0 0,0 0,-1 0,-1 0,-1 0,0 0,-1 0,-1 0,0 0,-3 9,-1 8,12-12,17-43,-13 12,22-23,-3 0,0-2,-2-1,6-16,-31 51,-1 0,1 0,-1 0,1 0,0 1,0-1,0 0,0 0,0 1,0-1,1 0,-1 1,0-1,1 1,-1 0,1-1,0 1,-1 0,1 0,0 0,0 0,-1 0,1 0,0 1,0-1,0 1,0-1,0 1,0 0,0 0,0 0,0 0,0 0,0 0,0 0,0 1,0-1,0 1,0-1,0 1,0 0,0 0,0 0,0 0,-1 0,1 0,-1 1,1-1,-1 0,1 1,-1-1,0 1,1 0,0 1,2 12,-1 0,0 1,-1-1,0 1,-2 0,0-1,0 1,-3 12,1 16,1 2,0-33</inkml:trace>
  <inkml:trace contextRef="#ctx0" brushRef="#br0" timeOffset="8636.367">2075 150,'7'6,"0"-1,0 1,1-1,0-1,0 1,1-2,-1 1,1-1,-1 0,1-1,0 0,0 0,0-1,1 0,-1 0,0-1,0-1,0 1,0-2,0 1,0-1,0 0,0-1,0 0,-1-1,1 0,-1 0,0 0,0-1,-1-1,0 1,1-1,-2 0,1-1,-1 1,0-1,0-1,-1 1,0-1,0-1,-3 7,-1 0,0 0,0 0,0 0,0 0,0 0,0-1,-1 1,1 0,-1 0,1-1,-1 1,0 0,0-1,0 1,0 0,-1-1,1 1,0 0,-1-1,0 1,1 0,-1 0,0 0,0-1,0 1,-1 0,1 0,0 1,-1-1,1 0,-1 0,0 1,0-1,1 1,-1-1,0 1,0 0,0 0,0 0,-1 0,1 0,0 0,0 1,-1-1,1 1,-1-1,-7-1,1 0,0 1,-1 0,1 1,-1 0,1 0,-1 1,1 0,-1 1,1 0,0 0,0 1,0 0,0 1,1 0,-1 0,1 1,0 0,0 1,1-1,-1 1,1 1,-1 1,0 1,1 0,0 0,0 1,1 0,0 0,1 0,0 1,1 0,0 0,1 0,0 0,0 0,1 1,1-1,0 1,1 0,0-1,1 1,0 0,0-1,2 1,1-7,1 0,0 0,1-1,-1 0,1 0,-1-1,1 0,0 0,1 0,-1 0,0-1,1 0,-1-1,1 1,0-1,0 0,-1-1,1 0,0 0,0 0,-1-1,1 0,0 0,5-3,14 3,60-1,-61 1</inkml:trace>
</inkml:ink>
</file>

<file path=ppt/ink/ink6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1,'-95'166,"-113"148,122-220,72-84</inkml:trace>
  <inkml:trace contextRef="#ctx0" brushRef="#br0" timeOffset="294.551">65 30,'14'24,"10"22,6 4,-3-3,-1-3,0-6,1-3,-1-4,-3-2,-2-6,-4-2,-5 1,0-5,-1 1,-3-3</inkml:trace>
  <inkml:trace contextRef="#ctx0" brushRef="#br0" timeOffset="1019.508">460 707,'5'-16,"0"0,1 1,1-1,1 1,0 1,1-1,0 2,1-1,10-10,-18 23,0-1,0 1,-1-1,1 1,0 0,0 0,1 0,-1 0,0 0,0 0,0 0,1 1,-1-1,0 1,1 0,-1-1,0 1,1 0,-1 1,0-1,1 0,-1 1,0-1,1 1,-1-1,0 1,0 0,0 0,0 0,0 1,0-1,0 0,0 1,0-1,0 1,-1 0,2 1,0-1,-1 0,0 0,1 0,0-1,-1 1,1-1,0 0,0 0,-1 0,1 0,0 0,0-1,0 1,0-1,0 0,0 0,0 0,0 0,0 0,0-1,0 1,0-1,0 0,0 0,0 0,0 0,-1 0,1-1,0 1,-1-1,0 0,1 0,-1 0,0 0,1-1,-2 1,1 0,-1 0,1 0,0 1,-1-1,1 0,0 1,0 0,0-1,0 1,0 0,0 0,0 0,1 0,-1 0,0 0,1 1,-1-1,0 1,1 0,-1 0,1-1,-1 2,0-1,1 0,-1 0,0 1,1-1,-1 1,0 0,1 0,-1 0,0 0,0 0,0 0,0 0,0 1,0-1,0 1,0-1,-1 1,1 0,-1 0,1 0,-1 0,0 0,0 0,1 0,-1 0,-1 1,2 0,2 50,-4-28</inkml:trace>
</inkml:ink>
</file>

<file path=ppt/ink/ink6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3,'-29'29,"-197"340,153-267,66-97,3-7</inkml:trace>
  <inkml:trace contextRef="#ctx0" brushRef="#br0" timeOffset="448.229">0 3,'4'-1,"-1"0,0 1,1 0,-1 0,0 0,1 0,-1 0,0 1,1-1,-1 1,0 0,0 0,0 0,0 1,1-1,-2 1,1-1,0 1,0 0,0 0,-1 0,0 1,1-1,-1 1,1 0,0-1,50 46,-2 2,-3 3,-1 1,9 19,-34-45,78 111,-94-131,-5-5</inkml:trace>
  <inkml:trace contextRef="#ctx0" brushRef="#br0" timeOffset="851.524">593 510,'5'34,"1"21,0 5,-1-2,-1-7,-7-11,-2-18,-1-12</inkml:trace>
  <inkml:trace contextRef="#ctx0" brushRef="#br0" timeOffset="1202.754">650 426,'28'0,"-4"-1,1 1,-1 1,1 1,-1 1,0 1,0 1,11 4,-34-9,1 0,-1 0,1 1,0-1,-1 0,1 1,-1-1,1 1,-1-1,1 1,-1-1,0 1,1 0,-1 0,0 0,1 0,-1 0,0 0,0 0,0 0,0 1,0-1,0 0,0 1,-1-1,1 0,0 1,-1-1,1 1,-1-1,0 1,1 0,-1-1,0 1,0-1,0 1,0-1,0 1,0 0,0-1,-1 1,1-1,-1 1,1-1,-1 1,1-1,-1 1,0-1,0 0,1 1,-1-1,0 0,-1 0,1 1,0-1,0 0,0 0,-1 0,1-1,0 1,-1 0,1 0,-1 0,-14 7,1-1,-2 0,1-1,-1-1,1 0,-1-1,-1-1,1-1,0 0,-1-2,-17 0,11-1</inkml:trace>
  <inkml:trace contextRef="#ctx0" brushRef="#br0" timeOffset="1682.296">1101 172,'14'0,"15"0,7 0,2 0,0 0,-3 0,-1-5,-3-1,-1 0,-1 1,-1 2,0 1,0 1,-5-5,-6 0</inkml:trace>
  <inkml:trace contextRef="#ctx0" brushRef="#br0" timeOffset="1947.023">1130 370,'43'-5,"33"-6,9-2,0-3,-11 2,-17 2</inkml:trace>
</inkml:ink>
</file>

<file path=ppt/ink/ink6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1,'-5'0,"-111"11,112-10,0 0,0 0,1 0,-1 1,0-1,1 1,-1 0,1 0,0 1,0-1,-1 1,2-1,-1 1,0 0,0 0,1 0,0 0,-1 1,1-1,1 1,-1-1,0 1,1 0,0 0,0-1,0 1,0 2,1 0,1-1,0 1,0-1,0 0,1 1,0-1,0 0,0 0,1 0,0 0,0 0,0-1,0 1,1-1,0 0,-1 0,2 0,-1 0,0-1,1 0,-1 0,1 0,0 0,0-1,2 1,24 18,-20-12,-1-3,-1 0,0 1,-1 0,1 0,-2 1,1 0,-1 0,0 1,0 0,-1 0,-1 0,1 1,-1 0,-1 0,0 1,-4-7,0 1,0-1,0 0,-1 0,1 0,-1 1,0-1,-1 0,1 0,-1 0,1 0,-1-1,-1 1,1 0,0-1,-1 0,1 1,-1-1,0 0,0 0,-1 0,1-1,0 1,-4 1,-95 41,90-42,1 0,-1-1,0 0,0-1,-1-1,1 1,0-2,0 0,0 0,-7-3,18 4,0 0,0 0,1 0,-1-1,0 1,0 0,1-1,-1 1,0 0,0-1,1 1,-1-1,0 1,1-1,-1 0,1 1,-1-1,1 1,-1-1,1 0,-1 0,1 1,0-1,-1 0,1 0,0 1,0-1,-1 0,1 0,0 0,0 1,0-1,0 0,0 0,0 0,0 0,0 1,1-1,-1 0,0 0,0 0,1 1,-1-1,0 0,1 0,0 0,7-9</inkml:trace>
</inkml:ink>
</file>

<file path=ppt/ink/ink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51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1,'-34'103,"-148"303,174-386,4-17,2 1,-1 0,0 0,1 0,-1 0,1 1,0-1,1 1,-1-1,1 1,0 0,0-1,0 1,1 0,0 0,0 0,0 0,0-1,1 1,0 0,0 0,0-1,0 1,1-1,0 1,0-1,0 1,0-1,1 0,0 0,-1 0,2-1,-1 1,0-1,1 1,0 0,10 1,0-1,0 0,0-1,0-1,0 0,1 0,-1-2,1 0,-1 0,1-2,10-1,68-21,-59 3,-23 8</inkml:trace>
  <inkml:trace contextRef="#ctx0" brushRef="#br0" timeOffset="242.377">1 367,'43'0,"38"-4,16-3,-5-4,-8 0,-14 1,-14 3,-11 3,-13 1</inkml:trace>
  <inkml:trace contextRef="#ctx0" brushRef="#br0" timeOffset="599.56">960 395,'38'0,"23"-5,5-1,-3 0,-8-4,-8 1,-8 0,-6 3,-3-3,-7 1</inkml:trace>
  <inkml:trace contextRef="#ctx0" brushRef="#br0" timeOffset="861.329">932 678,'43'5,"29"-4,7-6,-6-2,-9-6,-12 1,-10-4,-11 2</inkml:trace>
  <inkml:trace contextRef="#ctx0" brushRef="#br0" timeOffset="1308.066">2033 57,'-84'167,"66"-124,6-19,1 0,2 1,0 0,2 0,0 1,2 0,1 0,1 0,1 0,2 21,0-42,1 0,-1 0,1-1,1 1,-1 0,1-1,0 1,0-1,0 0,0 1,1-1,0 0,0 0,0-1,0 1,0-1,1 1,0-1,0 0,0 0,0-1,0 1,0-1,1 0,-1 0,1 0,-1-1,1 0,0 0,-1 0,3 0,4 0,1 0,-1 0,1-2,0 1,-1-1,0-1,1 0,-1-1,0 0,0-1,0 0,7-4,-11 5,0-1,-1 1,1-1,-1 0,0-1,0 0,-1 1,1-2,-1 1,0-1,-1 0,2-2,3-10</inkml:trace>
  <inkml:trace contextRef="#ctx0" brushRef="#br0" timeOffset="1712.539">1609 170,'74'-43,"-34"19,0 1,2 2,0 2,5 0,-43 17,1 1,-1-1,0 1,1-1,-1 1,1 0,-1 1,1-1,-1 1,1 0,0 0,-1 0,1 1,-1 0,1 0,-1 0,1 0,-1 0,0 1,0 0,1 0,-1 0,0 1,-1-1,1 1,0 0,-1 0,0 0,1 1,-1-1,-1 1,3 2,-3 2,0-1,1 1,0-1,0 0,0 0,1 0,0-1,0 1,1-1,0 0,0 0,0 0,1-1,0 0,0 0,0-1,0 1,1-1,0 0,0-1,0 0,0 0,0-1,1 0,-1 0,1 0,0-1,-1 0,4-1,-1-2,0 0,0-1,0-1,-1 1,1-2,-1 1,0-1,-1-1,1 0,-1 0,0 0,-1-1,1 0,-1-1,3-4,5-9</inkml:trace>
  <inkml:trace contextRef="#ctx0" brushRef="#br0" timeOffset="4963.432">2428 565,'-27'27,"-42"160,69-187,0-1,1 1,-1 0,0 0,0 0,1-1,-1 1,0 0,1 0,-1 0,0-1,1 1,-1 0,0 0,1 0,-1 0,0 0,1 0,-1 0,0 0,1 0,-1 0,0 0,1 0,-1 0,0 0,1 0,-1 0,0 0,1 0,-1 1,0-1,1 0,-1 0,0 0,0 1,1-1,-1 0,0 0,0 0,1 1,-1-1,0 0,0 1,0-1,1 0,-1 1,0-1,27-29,97-175,-123 204,0-1,-1 1,1 0,0 0,0 0,0 0,0 0,-1 0,1 0,0 0,0 0,0 0,-1 1,1-1,0 0,0 1,0-1,-1 0,1 1,0-1,-1 1,1-1,0 1,-1-1,1 1,-1 0,1-1,-1 1,1 0,-1-1,1 1,-1 0,0 0,1-1,-1 1,0 0,0 0,1 0,-1-1,0 1,0 0,0 0,0 0,0 0,0-1,0 1,0 0,-1 0,1 0,0-1,0 1,-1 0,1 0,-1-1,1 1,1 8,0-3,-1 1,1-1,0 0,0 0,1 0,-1 0,1 0,1 0,-1 0,1-1,0 1,1-1,-1 0,1 0,0 0,0 0,0-1,1 1,0-1,0 0,0-1,0 1,0-1,1 0,-1 0,1-1,0 0,0 0,0 0,0 0,0-1,1 0,-1-1,0 1,5-1,-5-2,1 0,-1-1,0 1,0-1,-1-1,1 1,0-1,-1 0,0 0,0 0,0-1,-1 1,1-1,-1-1,0 1,-1 0,1-1,-1 0,0 0,-1 0,1 0,-1 0,0-1,-1 1,1-1,-2 2,1-1,-1 1,0 0,0 0,0 0,-1 0,0 0,0-1,0 1,0 1,-1-1,0 0,0 0,0 0,-1 1,0 0,0-1,0 1,0 0,-4-3,-5-5</inkml:trace>
</inkml:ink>
</file>

<file path=ppt/ink/ink6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0,'0'15,"0"18,-5 9,-1 2,0-1,1-4,2-4,-4-7,-1-4,1-6</inkml:trace>
</inkml:ink>
</file>

<file path=ppt/ink/ink6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6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1 308,'5'0,"1"0,0 0,-1-1,1 1,-1-1,1-1,-1 1,0-1,0 0,1 0,-1 0,0-1,-1 0,1 0,0 0,-1 0,0-1,0 1,0-1,0-1,0 1,-1 0,0-1,0 0,0 1,0-1,-1 0,0 0,0-1,0 1,99-152,-100 157,-1-1,0 1,0-1,1 1,-1 0,0-1,0 1,1-1,-1 1,1 0,-1-1,0 1,1 0,-1-1,1 1,-1 0,1 0,-1 0,1-1,-1 1,1 0,-1 0,1 0,-1 0,1 0,-1 0,1 0,-1 0,1 0,-1 0,1 0,-1 0,1 0,-1 0,1 1,-1-1,1 0,-1 0,1 1,-1-1,0 0,1 0,-1 1,1-1,-1 0,0 1,1-1,-1 1,0-1,1 1,-1-1,0 0,0 1,0-1,1 1,-1-1,0 1,0-1,0 1,0-1,0 1,0-1,0 1,0-1,0 1,0-1,0 1,0 0,0-1,2 51,-2-39,0-4,0 0,1 0,0 0,0-1,1 1,0 0,0-1,0 1,1-1,0 0,1 0,0 0,0 0,0-1,1 0,0 0,0 0,1 0,-1-1,1 0,0 0,1 0,-1-1,1 0,0 0,4 1,-6-5,-1 0,0-1,0 0,1 0,-1-1,0 1,0-1,0 0,0 0,-1 0,1 0,0 0,-1-1,1 0,-1 0,0 0,0 0,0 0,-1-1,1 1,-1-1,0 0,0 0,0 0,0 0,-1 0,1 0,-1 0,0 0,-1-1,11-17,48-149,-54 146</inkml:trace>
</inkml:ink>
</file>

<file path=ppt/ink/ink6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5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1,'-18'19,"0"1,1 0,1 2,1 0,1 0,1 1,1 1,1 0,1 1,-5 21,13-25,1 1,1 0,0 0,2-1,0 1,2 0,0-1,2 0,0 0,1 0,1-1,3 5,7 22,-8-13,-7-22,0-1,1 0,0 0,0 0,1-1,1 1,0-1,0 0,5 4,21 1,-19-16</inkml:trace>
  <inkml:trace contextRef="#ctx0" brushRef="#br0" timeOffset="847.653">276 593,'19'2,"-1"-1,0-1,1 0,-1-2,1 0,-1-1,0-1,0 0,-1-2,1 0,-1-1,0 0,-1-2,0 0,0 0,-1-2,0 0,-1 0,0-2,-1 0,0 0,-1-1,1-2,-12 15,5-8,0 0,0 0,-1 0,0-1,-1 1,0-1,0 0,-1 0,0-1,-1 1,0-1,0-9,-4 19,1-1,0 1,-1-1,1 1,-1 0,1 0,-1 0,0 0,1 0,-1 0,0 0,0 1,0-1,0 0,0 1,1 0,-1-1,0 1,0 0,0 0,0 0,0 0,0 1,0-1,0 0,0 1,0-1,0 1,1 0,-1 0,0 0,0 0,1 0,-1 0,0 0,1 0,0 1,-1-1,1 0,-1 1,-4 2,0-1,1 0,-1 1,1 0,0 0,0 1,0-1,1 1,-1 0,1 1,0-1,1 1,-1-1,1 1,1 0,-1 0,1 1,0-1,0 0,0 1,1-1,0 1,1 0,-1-1,1 1,0-1,1 1,0 0,0-1,0 1,1-1,0 1,0-1,1 0,-1 0,1 0,4 5,0-3,1 0,0 0,1-1,-1 0,1-1,1 0,-1 0,1-1,0 0,0 0,1-1,-1-1,1 0,0 0,0-1,0-1,0 0,0 0,0-1,1 0,-1-1,0 0,0-1,0 0,0-1,-1 0,1-1,-1 0,0-1,0 0,4-3,2 0,-1-2,-1 0,0 0,0-2,-1 0,-1 0,0-1,0 0,-1-1,-1 0,-1-1,0 0,0-1,-2 0,0 0,-1-1,2-9,-7 24,0-1,-1 1,1 0,-1-1,0 1,0-1,0 1,0-1,0 1,0 0,-1-1,1 1,-1 0,1-1,-1 1,0 0,0 0,0-1,0 1,-1 0,1 0,0 0,-1 0,0 1,1-1,-1 0,0 1,0-1,0 1,0-1,0 1,0 0,0 0,0 0,-1 0,1 0,0 1,-1-1,1 1,0-1,-1 1,1 0,-1 0,1 0,0 0,-1 1,1-1,-1 1,1-1,0 1,-1 0,1 0,0 0,0 0,0 0,0 0,0 0,0 1,0-1,0 1,-1 1,-2 1,0-1,1 1,-1 0,1 0,0 0,0 0,1 1,-1 0,1-1,0 1,0 1,1-1,-1 0,1 1,0-1,1 1,-1-1,1 1,0 0,1 0,-1 0,1-1,0 1,1 0,-1 0,1 0,0-1,1 1,-1 0,1-1,0 1,1-1,-1 0,1 0,0 0,1 0,-1 0,1-1,0 1,0-1,3 2,-1 0,1-1,1-1,-1 1,1-1,0-1,0 1,0-2,0 1,0-1,1 0,-1 0,1-1,-1 0,1-1,-1 0,1 0,0-1,-1 0,1-1,-1 1,0-2,1 1,-1-1,0-1,0 1,-1-1,4-2,7-5,-1 0,0-1,-1 0,0-2,-1 0,0 0,-1-2,-1 0,0 0,10-19,-19 28,-2 5,1 0,-1 0,0-1,0 1,0-1,0 1,0-1,0 0,-1 0,1 0,-1 0,0 0,0 0,0 0,-1 0,1 0,-1-1,1 1,-1 0,0 0,0-1,-1 1,1 0,-1 0,1-1,-1 1,0 0,0 0,-1 0,1 0,0 0,-1 0,-1-2,-1 5,0 1,1-1,-1 0,0 1,1 0,-1 0,1 0,0 0,-1 1,1-1,0 1,0 0,0 0,0 0,0 0,0 0,0 1,1-1,-1 1,1 0,0 0,0 0,0 0,-1 2,-4 4,2 0,-1 1,1-1,1 1,0 0,0 1,1-1,0 0,1 1,0 0,0-1,2 1,-1 0,1 0,1 0,0 0,0-1,1 1,0 0,1-1,1 1,-1-1,1 0,1 0,3 5,34 47,-31-46</inkml:trace>
  <inkml:trace contextRef="#ctx0" brushRef="#br0" timeOffset="7114.969">1631 509,'0'4,"0"8,5 5,1 5,-4-1,-4 0,-1 2,1 2,-1 1,-3 1,-2 1,2 0,1-9,6-9,3-9,1-6</inkml:trace>
  <inkml:trace contextRef="#ctx0" brushRef="#br0" timeOffset="7520.004">1660 536,'14'-4,"10"-3,5 1,-2 6,-1 3,0 1,1 0,-5-6,-1-2,-4-1</inkml:trace>
  <inkml:trace contextRef="#ctx0" brushRef="#br0" timeOffset="13565.958">1744 706,'-5'0,"3"0,-2 0,-2-5,-3-1,4 0,7 1,9 2,7 1,6 1,2 0,-2 1</inkml:trace>
  <inkml:trace contextRef="#ctx0" brushRef="#br0" timeOffset="14667.858">2308 113,'-17'56,"-46"143,40-124,-13 76,36-147,1 0,-1 0,1 0,0 0,0 0,0 0,0 0,1 0,0-1,-1 1,1-1,1 1,-1-1,0 0,1 1,0-1,-1-1,1 1,1 0,-1-1,0 1,0-1,1 0,0 0,-1 0,1-1,0 1,0-1,-1 0,1 0,0 0,0-1,0 0,1 1,-1-1,0 0,0-1,0 1,0-1,0 0,0 0,-1 0,1 0,2-2,3 1,0 0,0-1,0-1,0 0,-1 0,1 0,-1-1,0 0,0-1,-1 0,1 0,-1-1,0-1,7-9</inkml:trace>
  <inkml:trace contextRef="#ctx0" brushRef="#br0" timeOffset="15016.157">2054 339,'15'5,"13"2,8-1,2-1,0-2,-2 0,-3-2,-1-1,-3 0,-5 0</inkml:trace>
  <inkml:trace contextRef="#ctx0" brushRef="#br0" timeOffset="19106.673">2591 1,'27'54,"2"-4,-5-12,-2 1,-2 0,-2 1,2 12,-11-32,-2 1,-1 0,-1 1,0-1,-2 1,0 0,-2-1,0 1,-1 0,-2 0,-3 19,0-28,0 0,-1 0,0-1,-1 0,-1 0,0-1,0 0,-1 0,-1-1,0 0,0 0,-1-1,0-1,0 0,-1 0,0-1,-13 5,5-4</inkml:trace>
</inkml:ink>
</file>

<file path=ppt/ink/ink6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0 622,'324'0,"-99"-27,139 15,-29-7,-73 10,11-7,76 14,-211 3,135 26,456-26,-364-18,-234 7,1 5,34 7,-14 0,1331-2,-1144-28,-145 27,132-10,-127-4,1 9,16 9,-15-1,1299-2,-1172-29,450 29,775 0,-1089-29,100 0,346 29,-469-26,-211 25,201-10,-154-3,61 13,75-2,42-25,-111 18,-113-5,148 12,-204 4,111-31,303 31,-366-28,404 27,-41 0,-241-29,-189 21,-1-8,-1-6,41-17,167-27,-278 54,1 4,-1 4,1 4,2 3,43-1,800-2,-694-28,639 29,-632 24,46 7,-179-18,-91-10,0 0,1-2,0 0,-1-1,1-1,0-1,13-2,148-40,-159 38,-1 2</inkml:trace>
</inkml:ink>
</file>

<file path=ppt/ink/ink6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113,'-6'-9,"-1"2,0-1,0 1,-1 0,0 0,0 1,0 0,-1 1,0 0,0 0,0 1,-1 0,1 0,-1 1,0 1,0 0,0 0,-1 1,1 0,0 0,0 1,-1 1,1 0,0 0,0 1,-3 1,-23-2,-10 3,0 2,0 1,1 3,0 2,1 2,-23 10,63-23,0 0,0 1,1-1,-1 1,0-1,1 1,-1 1,1-1,-1 0,1 1,0 0,0-1,0 1,1 1,-1-1,1 0,0 0,-1 1,1 0,1-1,-1 1,1 0,-1 0,1 0,0 0,0 0,1 0,-1 0,1 0,0 0,0 0,0 0,1 0,0 0,-1 0,1 0,1 0,-1 0,0 0,1 0,3 6,1-1,-1 0,2 0,-1-1,1 0,0 0,1 0,0-1,0 0,1-1,0 0,0 0,0-1,1 0,-1 0,1-1,0 0,1-1,-1-1,1 1,-1-1,1-1,-1 0,1-1,10 0,13 1,1-2,0-1,-1-1,0-3,0 0,4-3,-54 8,-49 23,1 3,2 3,0 2,2 3,2 3,-50 39,30 14,76-86,1-1,-1 1,1 0,0 0,0 0,0 0,0 0,1 0,-1 0,1 0,-1 0,1 0,0 0,0 0,1 0,-1 0,1 0,-1 0,1 0,0 0,0 0,0 0,0 0,1-1,-1 1,1 0,0-1,0 1,0-1,0 0,0 0,0 1,1-1,-1-1,3 3,10 3,0-1,0 0,0-1,1-1,0 0,0-1,0 0,0-2,0 0,1-1,-1 0,0-2,0 1,0-2,0 0,0-2,0 1,6-4,109-60,-114 57</inkml:trace>
  <inkml:trace contextRef="#ctx0" brushRef="#br0" timeOffset="251.855">1384 452,'-34'33,"-20"26,-6 8,7-4,8-6,11-9,8-8,7-6,7-3,6-8</inkml:trace>
  <inkml:trace contextRef="#ctx0" brushRef="#br0" timeOffset="498.05">1074 395,'14'29,"5"14,4 5,-2-1,0-9,2-6,-4-3,0-7,2-3,2 1,-3 2,0-4,1-4,-2 0,-1-2,3-8,-3-5</inkml:trace>
  <inkml:trace contextRef="#ctx0" brushRef="#br0" timeOffset="1018.903">1892 508,'-27'8,"0"0,1 2,0 0,0 2,1 1,1 1,-16 13,29-19,1 2,0-1,0 2,1-1,0 1,1 0,0 1,1 0,0 0,1 1,-3 9,8-20,-1 1,1-1,0 1,1 0,-1-1,0 1,1 0,-1-1,1 1,0 0,0 0,0-1,0 1,1 0,-1 0,1-1,-1 1,1 0,0-1,0 1,0-1,1 1,-1-1,0 0,1 1,0-1,-1 0,1 0,0 0,0 0,0 0,0-1,1 1,-1 0,0-1,1 0,-1 0,1 0,-1 0,1 0,0 0,-1 0,1-1,0 1,0-1,-1 0,1 0,0 0,0 0,-1-1,1 1,0-1,-1 1,1-1,0 0,-1 0,2-1,13-7,0 0,-1-1,0 0,0-2,-1 0,-1 0,0-1,-1-1,0-1,5-8,26-26,46-43,-88 92,-1 0,1 1,-1-1,0 1,1-1,-1 1,0-1,1 1,-1 0,0 0,0 0,0-1,0 1,0 0,0 0,0 1,0-1,0 0,0 0,0 0,-1 1,1-1,-1 0,1 1,-1-1,1 0,-1 1,0-1,1 1,-1-1,0 1,0-1,0 1,0-1,0 0,-1 1,1-1,0 1,-1-1,0 1,2 6,-1 0,1 0,-1 0,1 0,1 0,0 0,0-1,0 1,1-1,0 1,0-1,1 0,0 0,0-1,1 1,0-1,0 0,0 0,1 0,0-1,0 0,0 0,1-1,0 1,0-2,5 4,14-1,-2-2</inkml:trace>
  <inkml:trace contextRef="#ctx0" brushRef="#br0" timeOffset="1563.943">2286 846,'31'-66,"-25"49,1 1,0-1,1 1,1 1,0-1,1 2,1-1,1 2,0-1,0 1,9-6,-19 17,0 1,0-1,0 1,0 0,0-1,0 1,1 0,-1 0,0 1,1-1,-1 0,0 1,1-1,-1 1,1 0,-1 0,1 0,-1 0,0 0,1 0,-1 1,1-1,-1 1,0 0,1-1,-1 1,0 0,0 1,1-1,-1 0,0 1,0-1,0 1,-1-1,1 1,0 0,-1 0,1 0,-1 0,1 0,-1 0,0 0,0 0,0 1,0-1,4 15,-5-15,0 0,0 0,0 1,1-1,-1 0,1 0,-1 0,1 0,-1 0,1 0,0 0,0 0,0 0,0 0,1 0,-1 0,0-1,1 1,-1-1,1 1,0-1,-1 1,1-1,0 0,0 0,0 0,0 0,0 0,0 0,0 0,0-1,0 1,0-1,0 0,1 1,-1-1,0 0,0 0,0-1,0 1,2 0,99-68,-93 59,1 0,0 0,1 1,0 1,0-1,0 2,1 0,0 1,1-1,-12 6,-1-1,0 0,1 1,-1 0,1-1,-1 1,1 0,-1-1,1 1,-1 0,1 0,-1 0,1 0,-1 1,0-1,1 0,-1 1,1-1,-1 1,1-1,-1 1,0-1,1 1,-1 0,0 0,0 0,0 0,1 0,-1 0,0 0,0 0,-1 0,1 1,0-1,0 0,0 0,-1 1,1-1,-1 1,1-1,-1 1,0-1,1 0,-1 1,0 1,-8 75,4-60,-1 65,10-64</inkml:trace>
  <inkml:trace contextRef="#ctx0" brushRef="#br0" timeOffset="2096.955">3162 536,'17'354,"-16"-346,1-1,1 0,-2 1,1-1,-1 1,0-1,-1 1,0-1,0 1,0 0,-1-1,0 1,-1-1,1 1,-2-1,1 0,-1 0,0 0,0 0,-1 0,0-1,0 1,-1-1,1 0,-1-1,-1 1,-1 0,5-5,-1 0,0-1,0 1,0-1,0 0,-1 0,1 0,0-1,0 1,1-1,-1 1,0-1,0 0,0 0,0 0,0-1,1 1,-1-1,1 1,-1-1,1 0,0 0,-1 0,1 0,0-1,0 1,1 0,-1-1,0 1,1-1,0 0,-1 0,1 1,0-1,0 0,1 0,-1 0,1 0,-1 0,1 0,0 0,0 0,0 0,0 0,1 0,-1 0,1 0,0 0,0 0,1-1,5-26,2 1,1 1,1-1,2 2,0 0,2 0,1 1,5-4,0-4,-12 16,1-1,1 1,0 1,1 0,1 1,1 0,0 1,1 0,0 2,1-1,1 2,0 0,1 1,0 1,1 1,0 0,0 2,2-1,-19 8,1-1,0 0,0 1,-1-1,1 1,0 0,0 0,0 0,-1 0,1 1,0-1,0 1,-1-1,1 1,0 0,-1 0,1 1,-1-1,1 0,-1 1,1-1,-1 1,0 0,0 0,0 0,0 0,0 0,-1 0,1 0,0 1,-1-1,0 1,1-1,-1 1,0 0,-1-1,1 1,0 0,-1-1,1 1,-1 0,0 0,0 0,0-1,0 1,-1 0,1 0,-1 0,0 1,-3 12,-1-1,-1 1,0-1,-1-1,-1 1,0-1,-1-1,0 0,-1 0,-1-1,0 0,0 0,-1-1,-1-1,0 0,0-1,-1 0,-2-1,8-2,0-1,0 0,-1 0,0-1,0-1,0 1,0-1,-1-1,1 0,-1 0,0-1,-2 0,-6-4</inkml:trace>
  <inkml:trace contextRef="#ctx0" brushRef="#br0" timeOffset="2412.01">3840 1,'-88'325,"23"-50,37-180,27-94,1-1,-1 1,1-1,0 1,-1 0,1-1,0 1,0-1,-1 1,1 0,0-1,0 1,0 0,0-1,0 1,0 0,0-1,0 1,0 0,0-1,0 1,0 0,1-1,-1 1,0 0,0-1,1 1,-1-1,0 1,1 0,-1-1,1 1,-1-1,1 1,-1-1,1 0,-1 1,1-1,-1 1,1-1,0 0,-1 1,1-1,8-2</inkml:trace>
  <inkml:trace contextRef="#ctx0" brushRef="#br0" timeOffset="2779.6">3840 621,'31'4,"0"-2,0-2,0 0,1-2,-1-2,-1-1,1-1,-1-1,0-2,15-7,-37 12,1 0,-1 0,0-1,0-1,0 1,-1-1,0-1,0 1,0-1,3-6,-8 11,0 0,-1 0,1-1,-1 1,0 0,1 0,-1-1,0 1,-1-1,1 1,0-1,-1 1,1-1,-1 0,0 1,0-1,0 1,0-1,-1 0,1 1,0-1,-1 1,0-1,0 1,0-1,0 1,0 0,0-1,0 1,-1 0,0 0,1 0,-1 0,0 0,0 0,0 0,0 1,0-1,0 1,-1-1,-3-2,0 1,-1 0,1 0,-1 0,1 1,-1 0,0 0,0 0,0 1,0 0,0 1,0 0,0 0,0 0,0 1,0 0,0 0,0 1,0 0,0 0,1 1,-7 2,-7 5,0 0,1 2,0 0,0 1,1 1,-9 9,16-14,1 0,-1 1,2 0,-1 0,1 1,1 0,0 1,1 0,0 0,1 0,0 1,1 0,0 1,1-1,0 1,1 5,3-14,0-1,1 1,0 0,0 0,0 0,1-1,-1 1,1 0,0-1,1 0,-1 1,1-1,-1 0,1 0,1-1,-1 1,0 0,1-1,0 0,0 0,0 0,0-1,0 1,1-1,3 2,120 31,-96-32,-1-2,0-1,1-1,-1-2,15-4,-11 1</inkml:trace>
  <inkml:trace contextRef="#ctx0" brushRef="#br0" timeOffset="4030.495">1 1073,'599'-29,"148"29,-333-27,10 15,154-23,8 23,-408 13,112 29,547-31,-837 1</inkml:trace>
  <inkml:trace contextRef="#ctx0" brushRef="#br0" timeOffset="5669.236">4798 452,'0'4,"0"3</inkml:trace>
  <inkml:trace contextRef="#ctx0" brushRef="#br0" timeOffset="5914.208">4771 790,'0'0</inkml:trace>
</inkml:ink>
</file>

<file path=ppt/ink/ink6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4:14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0 537,'307'-11,"128"-46,-121 22,-46 7,-68 5,-152 16,0 1,1 3,-1 1,3 3,-50 5,-11 0</inkml:trace>
  <inkml:trace contextRef="#ctx0" brushRef="#br0" timeOffset="432.145">763 0,'-452'366,"315"-265,120-81,33-13,30-23,-22 6</inkml:trace>
  <inkml:trace contextRef="#ctx0" brushRef="#br0" timeOffset="732.486">1130 57,'-441'276,"291"-147,151-129,-1-1,1 1,-1 0,1 0,-1 0,0 0,1 0,-1 0,1 0,-1 0,1 0,-1 1,0-1,1 0,-1 0,1 0,-1 0,0 1,1-1,-1 0,1 0,-1 1,0-1,1 0,-1 0,0 1,0-1,1 1,-1-1,0 0,0 1,1-1,-1 0,0 1,0-1,0 1,0-1,0 1,0-1,0 0,1 1,-1-1,0 1,-1-1,1 1,0-1,0 0,0 1,0-1,0 1,0-1,0 0,-1 1,1-1,0 1,0-1,-1 0,1 1,0-1,0 0,-1 1,39-8,-15 1</inkml:trace>
  <inkml:trace contextRef="#ctx0" brushRef="#br0" timeOffset="948.749">1553 29,'-58'34,"-28"15,-5 0,9-4,18-4,15-10,11-5,8-3,3-4,7-1,2-4,3 1,10-2,6-4</inkml:trace>
  <inkml:trace contextRef="#ctx0" brushRef="#br0" timeOffset="1173.74">1920 86,'-38'23,"-28"19,-7 6,5 0,8-4,10-4,8-4,12-4,11-6</inkml:trace>
  <inkml:trace contextRef="#ctx0" brushRef="#br0" timeOffset="6267.452">565 480,'0'18,"-2"1,1 1,1 0,1-1,0 1,2-1,0 1,1-1,1 0,1 0,0 0,2-1,0 0,1-1,7 11,-11-21,0 0,0-1,1 1,0-1,1 0,-1 0,1-1,0 0,1 0,-1-1,1 0,0 0,0-1,0 0,0 0,1-1,-1 0,1-1,-1 0,1 0,-1 0,1-1,0-1,-1 1,1-1,0-1,2-1,187-73,-173 64,0-1,-1-1,0-2,-1 0,-1-1,-1-1,0-1,11-15,-26 29,-1-1,-1 1,1-1,-1 0,0 0,0 0,-1 0,1-1,-1 0,-1 0,0 1,1-1,-2-1,1 1,-1 0,-1 0,1-1,-1 1,0 0,-1 0,1-1,-2 1,1 0,-1 0,0 0,0 0,-1 0,0 1,0-1,-3-3,4 6,0 0,-1 1,0-1,1 0,-1 1,-1 0,1-1,0 1,-1 1,0-1,0 0,0 1,0 0,0 0,0 0,0 0,-1 1,1-1,-1 1,1 1,-1-1,1 0,-1 1,1 0,-1 0,0 0,1 1,-1 0,1 0,-1 0,1 0,-3 1,-17 10</inkml:trace>
  <inkml:trace contextRef="#ctx0" brushRef="#br0" timeOffset="8437.442">876 763,'0'566,"-1"-562,1-1,0 1,0 0,0-1,0 1,1-1,-1 1,1 0,0-1,0 0,1 1,-1-1,1 1,-1-1,1 0,0 0,0 0,0 0,1 0,-1-1,1 1,-1-1,3 2,-4-3,0-1,0 1,0 0,0 0,0-1,0 1,-1 0,1 0,0 0,0 0,-1 0,1 0,-1 0,1 1,-1-1,0 0,1 0,-1 0,0 0,0 1,1-1,-1 0,0 0,0 0,0 1,-1-1,1 0,0 0,0 0,-1 1,1-1,-1 0,1 0,-1 0,1 0,-1 0,0 0,1 0,-1 0,0 0,0 0,0 0,1-1,-2 1,-48 37,44-34,-137 54,57-29,83-28,2-1,0 0,0 0,0 0,0-1,0 1,0 0,0 0,0 0,1 1,-1-1,0 0,0 0,0 0,0 1,0-1,0 0,0 1,1-1,-1 1,0-1,0 1,1-1,-1 1,0 0,1-1,-1 1,0 0,1-1,-1 1,1 0,0 0,-1 0,1 0,-1-1,1 1,0 0,0 0,-1 0,1 0,0 0,0 0,0 0,0 0,0-1,0 1,0 0,1 0,-1 0,0 0,0 0,1 0,-1 0,1-1,-1 1,1 0,-1 0,1 0,-1-1,1 2,93 18,-53-16,214 19,-199-6,-55-16,0-1,0 1,-1 0,1-1,0 1,0 0,-1-1,1 1,0 0,-1 0,1 0,-1 0,1-1,-1 1,1 0,-1 0,0 0,0 0,1 0,-1 0,0 0,0 0,0 0,0 0,0 0,0 0,0 0,0 0,-1 0,1 0,0 0,0 0,-1 0,1 0,-1 0,1 0,-1 0,1 0,-1 0,0-1,1 1,-1 0,0 0,0-1,1 1,-1-1,0 1,0 0,0-1,0 0,0 1,0-1,-38 28,-2-1,-1-3,-1-1,0-2,-16 3,-1 2,59-26,-1 0,0 1,0-1,0 0,1 1,-1-1,0 1,0 0,1-1,-1 1,0 0,1 0,-1 0,1 0,0 0,-1 1,1-1,0 0,-1 1,1-1,0 1,0-1,0 1,0-1,1 1,-1 0,0-1,1 1,-1 0,1 0,0-1,-1 1,1 0,0 0,0 0,0-1,0 1,0 0,1 0,-1 0,1-1,-1 1,1 0,-1 0,2 1,6 3,0 0,0 0,1-1,0 0,0-1,0 0,0 0,1-1,0 0,-1-1,5 1,41 13,-39-10,-7-3,1 0,-1 0,1 1,-1 0,-1 1,1 0,-1 1,1 0,-2 0,1 0,6 8,-13-10,-1-1,1 1,-1 0,0 0,0-1,-1 1,1 0,-1 0,1-1,-1 1,0 0,-1-1,1 1,0-1,-1 0,0 1,0-1,0 0,0 0,-1 0,1 0,-1 0,0-1,1 1,-1-1,0 0,-1 0,1 0,0 0,-1 0,1-1,-1 1,1-1,-1 0,-1 0,-7 7,-196 90,208-98,-1 0,0 1,0-1,1 0,-1 1,0-1,1 1,-1-1,0 1,1-1,-1 1,1 0,-1-1,1 1,-1-1,1 1,-1 0,1 0,0-1,-1 1,1 0,0 0,0-1,-1 1,1 0,0 0,0 0,0-1,0 1,0 0,0 0,0 0,1 0,-1-1,0 1,0 0,0 0,1-1,-1 1,1 0,-1 0,0-1,1 1,-1-1,1 1,-1 0,1-1,0 1,-1-1,1 1,0-1,-1 1,1-1,0 0,-1 1,1-1,0 0,1 1,48 17,-34-15,-11-3,0 0,0 0,0 1,0-1,0 1,0 0,-1 1,1-1,0 1,-1 0,1 0,-1 0,1 0,-1 1,0 0,0 0,0 0,0 1,-1-1,1 1,-1 0,0-1,0 2,-1-1,1 0,-1 1,0-1,0 1,0-1,0 1,0 4,-3-4,0-1,0 1,-1 0,1-1,-1 1,0 0,0-1,-1 0,1 0,-1 0,0 0,0 0,-1 0,1-1,-1 1,1-1,-1 0,0 0,0-1,0 1,-1-1,1 0,-1 0,1 0,-2 0,-8 5,12-6,1 0,-1 0,0 1,1-1,-1 0,1 1,-1-1,1 1,0-1,-1 1,1 0,0-1,0 1,0 0,0 0,1 0,-1-1,0 1,1 0,0 0,-1 0,1 0,0 0,0 0,0 1,0-1,0 0,0 0,1 0,-1 0,1 0,-1-1,1 1,0 0,0 0,0 0,0 0,0-1,0 1,0 0,1-1,-1 1,1-1,-1 0,1 1,0 0,5 7,-2 0,1 1,-1-1,-1 2,1-1,-2 0,1 1,-2-1,1 1,-2 0,1 7,-20 136,7 14,9-66,-2-78,-2-6</inkml:trace>
  <inkml:trace contextRef="#ctx0" brushRef="#br0" timeOffset="20288.265">367 3275,'-13'0,"34"0,-3 0,297-1,-146-26,170 26,-336 1,-1-1,0 1,0-1,1 1,-1 0,0 0,0 0,1 0,-1 0,0 0,0 0,0 1,0-1,1 1,-1 0,0-1,0 1,0 0,0 0,0 0,0 1,-1-1,1 0,0 1,-1-1,1 1,-1-1,1 1,-1 0,0 0,1 0,-1 0,0 0,0 0,-1 0,2 1,-14 160,-18 65,31 224,-1-439,-1 0,0 0,-1 0,-1 0,0 0,0 0,-1-1,-1 1,-5 9,7-19,0-1,0 1,0-1,0 0,0 0,-1 0,1 0,-1-1,1 1,-1-1,1 0,-1 0,0 0,0-1,0 1,1-1,-1 0,0 0,0 0,0 0,0-1,1 0,-1 0,0 0,1 0,-1 0,0-1,-2-1,-27-5,-193-27,-198 36,421-1,0 1,0-1,0 0,-1 0,1 0,0 0,0 0,0-1,0 0,0 1,0-1,0 0,0-1,0 1,0 0,0-1,0 0,1 1,-1-1,1 0,-1 0,1-1,0 1,0 0,0-1,0 1,0-1,1 0,-1 0,1 1,0-1,0 0,0 0,0 0,0 0,0-1,1 1,0 0,0 0,-1 0,2 0,-1-3,28-114,-24-132,-32 26,45 74,-9 104,-5 26</inkml:trace>
  <inkml:trace contextRef="#ctx0" brushRef="#br0" timeOffset="31313.515">537 3952,'-2'-19,"2"1,1-1,0 0,1 0,1 1,1-1,0 1,2 0,0 0,1 0,1 1,0 0,1 1,1 0,1 0,0 1,6-5,-16 17,1 0,0 0,0 1,0-1,0 1,1 0,-1-1,1 1,-1 0,1 0,0 0,-1 1,1-1,0 1,0 0,0-1,1 1,-1 1,0-1,0 0,1 1,-1-1,0 1,0 0,1 0,-1 1,0-1,1 1,-1-1,0 1,0 0,0 0,0 0,0 1,0-1,0 1,0 0,0 0,-1 0,1 0,-1 0,0 0,1 1,-1-1,0 1,1 1,4 9,0-1,-1 1,-1 0,0 0,0 0,-1 1,-1 0,-1-1,0 1,0 0,-2 0,1 0,-2 1,0-1,-1 0,0 0,-1-1,0 1,-1-1,-4 9,1-44,10 5,1-1,1 1,0 0,1 1,1-1,1 1,0 1,1-1,1 1,0 1,1 0,9-9,60-36,-78 58,0 0,-1 0,1 0,0 1,0-1,0 1,0 0,0-1,0 1,0 0,0 0,0 0,0 1,0-1,0 0,0 1,0-1,0 1,0 0,0-1,0 1,-1 0,1 0,0 0,-1 0,1 1,0-1,-1 0,0 1,1-1,-1 1,0 0,0-1,1 1,-1 0,-1-1,1 1,0 0,0 0,-1 0,1 0,-1 0,1 0,-1 0,0 0,0 1,12 160,-7-148,-2 1,0 0,0-1,-2 1,0 0,0 0,-2 0,0 0,-1 0,0 0,-3 7,-2-5</inkml:trace>
  <inkml:trace contextRef="#ctx0" brushRef="#br0" timeOffset="56000.276">2287 424,'-48'-22,"65"28,0-1,0-1,1 0,-1-1,1-1,0-1,0 0,0-2,11-1,1 2,225-2,-225-5,-38 6,-7 4</inkml:trace>
  <inkml:trace contextRef="#ctx0" brushRef="#br0" timeOffset="57624.886">1750 3105,'23'8,"0"-1,0-1,1-2,-1 0,1-1,0-2,0 0,0-2,18-2,17 1,70-9,-95 4,-1 2,1 1,0 2,-1 1,22 2,-53 0,11-1</inkml:trace>
  <inkml:trace contextRef="#ctx0" brushRef="#br0" timeOffset="59253.398">2371 199,'-3'55,"3"-53,3 34,-2-1,-1 1,-2-1,-1 1,-4 12,0-3,1 1,3 0,1 0,4 16,-4 78,-11-49,3 66,34 188,-25-75,-27-49,28 144,-28-167,29-109,-12 104,-9-24,-4-53,-7 79,32-8,-1-175</inkml:trace>
  <inkml:trace contextRef="#ctx0" brushRef="#br0" timeOffset="59573.604">2428 2766,'-39'53,"-17"22,-3 8,2-10,7-13,12-11,7-10,4-7,3-3,4-3,2-5,3-6</inkml:trace>
  <inkml:trace contextRef="#ctx0" brushRef="#br0" timeOffset="60538.602">2569 142,'-15'14,"-13"15,-3 7,-1 2,0 4,2 0,0-2,0-4,6 2,2 0,0-3,4-2,0-1,3-3,-1 0,3-1,3-5</inkml:trace>
  <inkml:trace contextRef="#ctx0" brushRef="#br0" timeOffset="67635.633">2371 3923,'54'28,"232"108,-284-135,-1 1,1-1,-1 1,1-1,0 0,0 0,0 1,-1-1,1 0,0-1,0 1,0 0,1-1,-1 1,0-1,0 1,0-1,0 0,0 0,1 0,-1 0,0-1,0 1,0 0,0-1,0 0,0 1,0-1,0 0,0 0,0 0,0 0,0 0,0-1,-1 1,1-1,-1 1,1-1,-1 1,1-1,-1 0,0 0,0 0,0 1,0-1,0 0,0 0,0-2,1-13,0-1,-1 1,0 0,-2-1,0 1,-1 0,0 0,-4-11,-1 9</inkml:trace>
  <inkml:trace contextRef="#ctx0" brushRef="#br0" timeOffset="68686.886">2654 3472,'-1'23,"0"-17,0 0,0 0,0 0,1 0,0 0,0 0,1 0,0 0,0 0,0 0,0-1,1 1,0 0,0 0,1-1,0 0,0 1,0-1,0 0,1 0,0-1,0 1,1 0,-2-4,0 0,0-1,-1 1,1-1,0 0,0 0,-1 0,1 0,0 0,0-1,0 1,-1-1,1 0,0 0,-1 0,1 0,-1 0,1 0,-1-1,1 1,-1-1,0 0,0 0,2-1,29-16,-30 19,0 1,0 0,0 0,0 0,0 0,0 1,-1-1,1 1,0-1,-1 1,1 0,-1 0,1 0,-1 1,0-1,0 1,0-1,0 1,-1-1,1 1,-1 0,1 0,-1 0,0 0,10 13,-10-14,0 1,0-1,1 0,-1 0,1 0,-1-1,1 1,0 0,-1 0,1-1,0 1,0-1,0 0,1 0,-1 1,0-1,0-1,1 1,-1 0,0 0,1-1,-1 0,0 1,1-1,-1 0,1 0,-1 0,1-1,-1 1,1 0,-1-1,0 0,1 1,-1-1,0 0,0 0,0 0,1-1,-1 1,0 0,-1-1,1 0,0 1,0-1,-1 0,1 0,0 0,1-8,-1 1,0 0,-1-1,0 0,0 1,-1-1,0 0,-1 0,0 1,0-1,-1 1,0-1,-1 1,0 0,-1 0,0 0,0 0,-1 1,-5-8,-6-10</inkml:trace>
  <inkml:trace contextRef="#ctx0" brushRef="#br0" timeOffset="69244.294">2738 3162,'40'51,"47"2,-85-52,0 0,0-1,1 1,-1-1,0 1,0-1,0 0,0 0,1 0,-1 0,0 0,0 0,0 0,1-1,-1 1,0-1,0 0,0 0,0 0,0 0,0 0,0 0,0 0,-1 0,1-1,0 1,-1-1,1 1,-1-1,1 0,-1 0,0 1,0-1,0 0,0 0,0 0,0 0,0 0,-1-1,1 1,-1 0,0 0,1-2,-1-10,0 0,-1 0,0 0,-1 1,-1-1,0 0,-1 1,0 0,-1 0,0 0,-1 0,-1 1,0 0,-1 0,0 1,0 0,-2 1,1 0,-1 0,0 1,-1 0,-8-5,17 12,0 0,0 0,-1 0,1 0,0 1,-1-1,1 1,-1-1,1 1,-1 0,0 0,1 0,-1 1,0-1,0 1,0-1,1 1,-1 0,0 0,0 0,0 0,0 1,1-1,-1 1,0 0,0-1,1 1,-1 1,0-1,1 0,-1 1,1-1,0 1,-1-1,1 1,0 0,0 0,0 0,0 1,1-1,-1 0,1 1,-1-1,1 1,-1 0,0 4,1-1,-1 1,1-1,0 1,0 0,1-1,0 1,0 0,1-1,0 1,0 0,0-1,1 1,2 3,3 10</inkml:trace>
  <inkml:trace contextRef="#ctx0" brushRef="#br0" timeOffset="69741.311">2851 3105,'5'-5,"6"-1,6-5,6 0,-3-4,2 2,-4-3,-9 2,-7 4</inkml:trace>
  <inkml:trace contextRef="#ctx0" brushRef="#br0" timeOffset="70274.617">2795 2738,'0'-5,"0"-6,0-6,0-5,0-4,0-2,0-1,0 0,-5 4,-2 2,1 0,1 4</inkml:trace>
  <inkml:trace contextRef="#ctx0" brushRef="#br0" timeOffset="73859.395">2964 2766,'0'-5,"0"-6,0-6,0-5,0-4,0-2,0-1,0 0,0 0,0-1,0 6</inkml:trace>
  <inkml:trace contextRef="#ctx0" brushRef="#br0" timeOffset="75324.7">2569 2174,'-1'0,"1"-1,-1 1,1-1,0 1,-1 0,1-1,0 1,-1-1,1 1,0-1,0 1,0-1,-1 0,1 1,0-1,0 1,0-1,0 1,0-1,0 1,0-1,0 0,0 1,0-1,1 1,-1-1,0 1,0-1,0 1,1-1,-1 1,0-1,0 1,1-1,-1 1,1-1,-1 1,0 0,1-1,-1 1,1 0,-1-1,1 1,-1 0,1-1,-1 1,1 0,-1 0,1 0,-1 0,1-1,-1 1,1 0,0 0,-1 0,1 0,-1 0,1 0,-1 1,1-1,-1 0,1 0,0 0,40-1,101 23,-9 17,-131-39,1-1,-1 1,1-1,-1 0,0 0,0 0,1 0,-1 0,0-1,0 1,0-1,0 1,-1-1,1 0,0 0,-1 1,1-1,-1 0,1-1,-1 1,0 0,0 0,0 0,0-1,-1 1,1 0,-1-1,1 1,-1-1,0 1,0-1,0 1,0-1,0 1,0 0,-1-1,1 1,-1-1,0 1,0 0,-1-3,2-3,0-21,-1 4</inkml:trace>
  <inkml:trace contextRef="#ctx0" brushRef="#br0" timeOffset="75791.333">2851 1751,'2'3,"-1"0,1 1,0-1,0 0,0 0,0 0,1 0,-1-1,1 1,0 0,0-1,0 0,0 0,0 0,0 0,0 0,1-1,-1 1,1-1,-1 0,1 0,-1 0,1-1,0 1,0-1,-1 0,2 0,-3 0,1 0,-1 0,0 0,1 0,-1 0,0-1,0 1,1-1,-1 0,0 0,0 1,0-2,0 1,0 0,0 0,0 0,0-1,0 1,-1-1,1 0,0 1,-1-1,1 0,-1 0,0 0,0 0,0 0,0 0,0 0,0-1,0 1,-1 0,1 0,-1-1,0 1,0 0,0-1,0 0,1-4,-1 0,0 0,-1 0,0 0,0 0,0 0,-1 0,0 0,0 0,-1 0,0 1,-1-2,-1 0,1 1,-1-1,-1 1,0 0,0 1,0 0,-1 0,1 0,-1 0,-1 1,1 0,-1 1,0 0,0 0,6 4,0-1,1 1,-1 0,0 0,1 0,-1 0,0 0,0 0,1 0,-1 0,0 1,1-1,-1 1,0-1,1 1,-1 0,1 0,-1 0,1-1,-1 1,1 1,0-1,-1 0,1 0,0 0,0 1,0-1,0 1,0-1,0 1,0-1,0 1,1-1,-1 1,1 0,-1-1,1 1,0 0,-1-1,1 1,0 0,0 0,0 0,5 77,2-54</inkml:trace>
  <inkml:trace contextRef="#ctx0" brushRef="#br0" timeOffset="76460.606">2822 1440,'0'-5,"0"-6,0-6,0-6,0-2,0-3,0-1,0 0,0-1,-4 6,-3 6</inkml:trace>
  <inkml:trace contextRef="#ctx0" brushRef="#br0" timeOffset="76741.635">2625 1271,'34'4,"20"3,6 3,-2 2,-7-3,-11 3,-8-1,-10-7,-8-9,-7-4</inkml:trace>
  <inkml:trace contextRef="#ctx0" brushRef="#br0" timeOffset="77439.67">2654 847,'-3'1,"0"1,1-1,-1 1,0-1,1 1,-1 0,1 0,0 0,0 0,-1 0,1 1,1-1,-1 1,0-1,1 1,-1 0,1 0,0-1,0 1,0 0,0 0,0 0,1 0,0 0,-1 0,1 1,0-1,0 0,1 0,-1 0,1 0,-1 0,1 0,0 0,0 0,0 0,1-1,-1 1,1 0,-1-1,0 0,-1 0,1-1,0 1,1-1,-1 1,0-1,0 0,1 1,-1-1,0 0,1 0,0 0,-1 0,1 0,-1 0,1 0,0 0,0-1,-1 1,1-1,0 1,0-1,0 0,0 0,0 0,0 0,-1 0,1 0,0 0,0-1,0 1,0-1,-1 1,1-1,0 0,0 1,-1-1,1 0,-1 0,1 0,0-1,64-58,-59 52,100-83,-104 89,1 0,-1 0,1 1,0-1,-1 1,1-1,0 1,0 0,0 1,0-1,0 1,0-1,0 1,0 1,0-1,0 0,0 1,0 0,0 0,0 0,0 0,0 1,0 0,-1 0,1 0,-1 0,1 0,-1 0,0 1,0 0,0 0,0 0,0 0,3 4,-1 0,1 0,-1 0,0 1,-1 0,1 0,-2 0,1 1,-1-1,0 1,-1-1,0 1,-1 0,0 0,0 0,0 0,-1 0,-1 0,0 0,0 0,0 0,-1 0,-1 0,0-1,0 1,0-1,-1 0,-2 4,4-10,1 0,0 0,-1-1,1 1,-1-1,0 1,1-1,-1 1,0-1,0 0,0 0,0 0,0 0,0 0,0 0,0-1,0 1,-1-1,1 1,0-1,0 0,0 0,-1 0,1 0,0 0,0 0,-1-1,1 1,0-1,0 0,0 1,0-1,0 0,0 0,0-1,0 1,0 0,0 0,1-1,-1 1,1-1,-1 0,1 1,-1-2,-53-87,26-48,27 113</inkml:trace>
</inkml:ink>
</file>

<file path=ppt/ink/ink6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40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0,'22'87,"-15"137,-36-53,29 25,15-80,-18-98,-31 125,4-166,18 10,-1 1,-1 0,0 0,0 2,-1 0,-1 1,0 0,0 1,0 1,-1 0,-32-16,48 23,-1 0,1-1,-1 0,1 1,-1-1,1 0,-1 0,1 0,0 0,0 0,-1 0,1 0,0 0,0 0,0-1,0 1,0 0,0-1,1 1,-1-1,0 1,1-1,-1 1,1-1,0 1,-1-1,1 0,0 1,0-1,0 1,0-1,0 0,0 1,1-1,-1 1,0-1,1 0,-1 1,1-1,0 1,0-1,-1 1,1 0,0-1,0 1,0 0,0 0,0 0,1-1,-1 1,0 0,1 0,14-11,1 1,0 0,1 1,0 1,0 1,1 1,0 0,0 2,14-3,-7 0,4 2,1 1,0 1,1 1,-1 2,0 1,3 2,1-2,-34 0,1-1,0 1,-1-1,1 0,0 1,-1-1,1 1,0 0,-1-1,1 1,0 0,0 0,0 0,-1 0,1 1,0-1,-1 0,1 1,0-1,0 1,-1-1,1 1,-1 0,1 0,-1 0,1 0,-1 0,1 0,-1 0,0 0,0 1,1-1,-1 0,0 1,0-1,-1 1,1-1,0 1,0 0,-1-1,1 1,-1 0,1-1,-1 1,0 0,0 0,1-1,-1 1,-1 1,-86 100,-60 40,133-133,-55 25,54-36</inkml:trace>
</inkml:ink>
</file>

<file path=ppt/ink/ink6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21.3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1,'-34'12,"-72"-5,-65 4,123-2,-36-3,68-10,-1 0,0 1,0 1,0 0,-1 2,1 0,0 0,0 2,0 0,-8 3,-132 11,77-13,77-3,0 1,0-1,0 1,1 0,-1 0,0 0,1 0,-1 0,0 0,1 1,0-1,-1 1,1 0,0 0,0 0,0 0,0 0,0 0,0 0,1 1,-1-1,1 1,-1-1,1 1,0-1,0 1,0 0,1 0,-1-1,1 1,-1 2,0 99,4-74,4 171,-12 52,4-216,13 113,-4-113,-2 1,-1 0,-3 0,-1 0,-1 0,-2 2,0 31,-16-92,12-2,-1 0,-1 0,-1 1,-1 0,-2 1,-6-11,-87-92,104 123,0 0,-1 0,1 1,-1-1,1 0,0 0,0 0,-1 0,1-1,0 1,0 0,0 0,0-1,0 1,1-1,-1 1,0 0,1-1,-1 0,1 1,-1-1,1 1,0-1,0 1,-1-1,1 0,0 1,1-1,-1 0,0 1,0-1,1 1,-1-1,1 1,-1-1,1 1,0-1,-1 1,1-1,0 1,0 0,0-1,0 1,0 0,0 0,1 0,-1 0,0 0,1 0,-1 0,2 0,150-18,-120 13,0 0,0 3,0 1,1 1,-1 2,7 1,-38-1,0-1,1 0,-1 1,0 0,0 0,1-1,-1 1,0 1,0-1,0 0,0 0,0 1,0-1,-1 1,1-1,0 1,-1 0,1 0,-1 0,0 0,0 0,1 0,-1 0,-1 0,1 0,0 1,0-1,-1 0,1 1,-1-1,0 0,0 1,0-1,0 0,0 1,0-1,-1 0,1 1,-1-1,1 0,-1 0,0 1,0-1,0 0,0 0,-1 0,1 0,0 0,-1 0,1-1,-1 1,0 0,0 0,-109 111,36-44,-2 14,67-70</inkml:trace>
  <inkml:trace contextRef="#ctx0" brushRef="#br0" timeOffset="1017.138">406 1412,'-33'82,"24"-64,0 0,2 1,0 0,2 0,0 1,1-1,1 1,0 0,1 10,2-25,-1-2,0 1,0-1,0 0,1 0,-1 0,1 1,0-1,0 0,0 1,0-1,0 0,1 0,0 1,-1-1,1 0,0 0,1 0,-1 0,0 0,1 0,0 0,0 0,-1-1,2 1,-1-1,0 1,0-1,1 0,-1 0,1 0,0 0,0 0,0-1,0 1,0-1,0 0,0 0,0 0,0 0,2 0,7-5,0-1,0 0,0 0,-1-1,0-1,0 0,0 0,-1-1,0-1,0 1,-1-2,-1 1,1-1,-1 0,-1-1,0 0,-1 0,1-3,0 4,87-155,-76 136,-7 51,-10 2,23 153,-3-116,-9-32,-1 0,-1 1,-2 0,-1 0,-1 1,-2 0,0 0,-3 0,0 1,-5 27,1-42,-1-1,-1 0,-1-1,0 1,-1-1,0 0,-1-1,-1 0,-1 0,0-1,0 0,-1 0,-1-1,0-1,-9 6,19-15,0 0,0 0,0 0,-1-1,1 1,0-1,-1 1,1-1,-1 0,1 0,-1 0,0 0,1-1,-1 1,0-1,0 1,1-1,-1 0,0 0,0 0,0-1,1 1,-1-1,0 1,1-1,-1 0,0 0,1 0,-1 0,1-1,-1 1,1-1,0 1,0-1,0 0,0 0,0 0,0 0,0 0,1 0,-1-1,1 1,-1-1,1 1,0-1,0 1,0-1,0 0,0-1,0-5,0 0,1 0,0 0,0 0,1 0,0 1,1-1,0 0,0 0,1 1,0-1,0 1,1 0,0 0,1 0,-1 1,2-1,0 0,119-114,-102 105,1 1,0 1,2 1,-1 1,2 1,24-7,-26 12</inkml:trace>
  <inkml:trace contextRef="#ctx0" brushRef="#br1" timeOffset="51238.566">12 2908,'0'28,"0"16,-5-1,-2-7</inkml:trace>
  <inkml:trace contextRef="#ctx0" brushRef="#br1" timeOffset="51403.624">68 2597,'0'0</inkml:trace>
  <inkml:trace contextRef="#ctx0" brushRef="#br1" timeOffset="51902.738">237 3219,'124'-194,"-124"195,0 0,0 0,0-1,0 1,0 0,0 0,0 0,0-1,1 1,-1 0,0 0,0-1,1 1,-1 0,1 0,-1-1,0 1,1 0,-1-1,1 1,0-1,-1 1,1 0,-1-1,1 1,0-1,0 0,-1 1,1-1,0 0,0 1,-1-1,1 0,0 0,0 0,-1 1,1-1,0 0,0 0,0 0,0 0,-1-1,1 1,0 0,0 0,0 0,-1-1,1 1,0 0,0-1,-1 1,1-1,0 1,-1 0,1-1,-1 0,1 1,0-1,-1 1,1-1,-1 0,1 1,35 102,-35-99,0-1,1 1,-1-1,1 1,-1-1,1 0,0 1,0-1,0 0,0 0,0-1,0 1,1 0,-1-1,1 1,-1-1,1 0,-1 0,1 0,0 0,0 0,-1 0,1-1,0 1,0-1,0 0,0 0,-1 0,1 0,0-1,0 1,0-1,0 0,-1 0,4-1,4-3,0-2,0 1,0-2,-1 1,0-1,-1 0,0-1,0 0,0-1,-1 1,-1-1,0-1,0 1,-1-1,0 0,-1 0,1-4,-2-30,-7 29</inkml:trace>
  <inkml:trace contextRef="#ctx0" brushRef="#br1" timeOffset="52518.045">971 2513,'-31'56,"3"2,3 1,2 1,3 1,2 0,-1 24,16-74,1 1,0-1,1 1,0 0,1 0,1-1,0 1,0 0,1-1,0 1,1-1,1 1,0-1,0 0,1-1,0 1,1-1,0 0,1 0,0-1,1 0,0 0,0 0,5 3,-7-7,1 1,-1-1,1 0,0-1,1 0,-1 0,1 0,0-1,0 0,0-1,0 0,0 0,0 0,1-1,-1-1,5 1,11-1</inkml:trace>
  <inkml:trace contextRef="#ctx0" brushRef="#br1" timeOffset="53335.517">1084 3134,'13'-7,"-1"0,1 0,-1-1,0-1,-1 0,0 0,0-1,-1 0,-1-1,0-1,0 1,-1-1,0-1,-1 1,-1-1,0-1,0 1,-1-3,-5 16,-1 0,1 0,0 0,-1 0,1 0,0-1,-1 1,1 0,0 0,-1 0,1-1,0 1,0 0,-1 0,1-1,0 1,0 0,-1 0,1-1,0 1,0 0,0-1,0 1,-1 0,1-1,0 1,0 0,0-1,0 1,0-1,0 1,0 0,0-1,0 1,0 0,0-1,0 1,0 0,1-1,-1 1,0 0,0-1,0 1,0 0,1-1,-1 1,0 0,0 0,1-1,-1 1,0 0,-22 23,17-15,0 0,1 0,0 0,0 1,1-1,0 1,0 0,1 0,1 0,-2 9,3-14,0-1,-1 1,2-1,-1 0,0 1,0-1,1 1,0-1,0 0,0 1,0-1,0 0,1 0,-1 0,1 0,0 0,0 0,0 0,0-1,1 1,-1-1,1 1,-1-1,1 0,0 0,0 0,0-1,0 1,0-1,1 1,2 0,0 1,1-1,-1-1,0 1,1-1,-1-1,1 1,-1-1,1 0,-1 0,1-1,-1 0,1 0,-1 0,0-1,0 0,0 0,0-1,0 0,0 0,0 0,-1-1,0 1,1-1,-1-1,-1 1,1-1,-1 0,0 0,3-4,57-146,-78 263,14-105,-1-1,1 1,0 0,0 0,0 0,1-1,-1 1,1 0,-1 0,1 0,0-1,0 1,0-1,0 1,1 0,-1-1,1 0,-1 1,1-1,0 0,0 0,0 0,0 0,0 0,1-1,-1 1,0-1,1 1,-1-1,1 0,0 0,-1 0,1 0,0 0,-1-1,1 1,0-1,0 0,0 0,0 0,-1 0,3 0,6-5,-1 1,1-2,-1 1,0-2,0 1,0-1,-1-1,0 1,-1-2,0 1,0-1,-1 0,0-1,0 0,-1 0,-1 0,1-1,-2 1,1-3,12-18,-9 18,-4 9,-1 0,1 0,-1-1,-1 1,1-1,0 0,-1 0,0 0,0 0,-1 0,1 0,-1-1,0 1,-1 0,1-1,-1 1,0-1,0 1,-1 0,0-1,0-2,-1 7,0 1,0 0,0-1,0 1,0 0,0 0,1 0,-1 0,0 1,0-1,0 0,0 1,0-1,1 1,-1 0,0-1,0 1,1 0,-1 0,0 0,1 0,-1 1,1-1,0 0,-1 1,1-1,0 1,0-1,0 1,0-1,0 1,0 0,0 0,1-1,-1 3,-2 0,-8 7,2 1,-1 0,2 0,-1 1,2 0,0 1,0 0,2 0,-1 0,2 1,0 0,1 0,0 0,1 0,1 0,0 0,1 1,1-1,1 5,16 18,-6-25</inkml:trace>
  <inkml:trace contextRef="#ctx0" brushRef="#br1" timeOffset="64276.357">1874 3134,'0'-5,"0"4,0 6,0 7,0 7,0 4,0 4,0 1,-5 2,-1-1,-1 1,2-1,2 0,-4 0,0-10,5-9,3-5</inkml:trace>
  <inkml:trace contextRef="#ctx0" brushRef="#br1" timeOffset="64744.628">1845 3134,'5'0,"6"0,7 0,4 0,4 0,2 0,1 0,0 0,1 0,-6 0</inkml:trace>
  <inkml:trace contextRef="#ctx0" brushRef="#br1" timeOffset="65174.405">1931 3331,'4'0,"3"5,3 2,7-1,3-1,5-7,2-2,1-1,1 1,-5 0</inkml:trace>
  <inkml:trace contextRef="#ctx0" brushRef="#br1" timeOffset="66075.358">2269 2513,'-125'344,"120"-326,1 0,0 0,1 1,1-1,1 1,1 0,2 17,-2-32,1 0,-1 0,1-1,1 1,-1 0,0-1,1 1,-1-1,1 0,0 1,0-1,1 0,-1 0,1 0,-1-1,1 1,0 0,0-1,0 0,0 0,1 0,-1 0,0 0,1-1,0 1,-1-1,1 0,2 0,111 8,-107-9,42-7,-33 0</inkml:trace>
  <inkml:trace contextRef="#ctx0" brushRef="#br1" timeOffset="66393.784">2015 2796,'19'9,"16"4,7-1,1-2,-2-3,-3-3,-3-1,-3-2,-2-1,-2-1,0 1,0-1,-5 1</inkml:trace>
  <inkml:trace contextRef="#ctx0" brushRef="#br1" timeOffset="66824.575">2551 2372,'18'35,"-1"1,-2 1,-2 0,-2 1,-1 0,-1 1,-3 0,-1 0,-2 1,-1-1,-3 1,-1-1,-2 1,-1-1,-3 1,-4 13,-61 198,61-225,-2 0,0-1,-2-1,0 0,-2-1,-1-1,0 0,-2-2,0 0,-9 5,5-8</inkml:trace>
</inkml:ink>
</file>

<file path=ppt/ink/ink6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1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1242 791,'38'-34,"59"-81,-95 114,-1 0,0 0,0 0,1 1,-1-1,1 0,-1 0,1 1,-1-1,1 1,-1-1,1 1,-1 0,1-1,-1 1,1 0,0 0,-1 0,1 0,-1 1,1-1,0 0,-1 1,1-1,-1 1,1-1,-1 1,0 0,1-1,-1 1,1 0,-1 0,0 0,0 0,0 0,0 1,0-1,0 0,0 0,0 1,0-1,0 0,-1 1,1-1,0 1,-1-1,1 1,-1 0,0-1,0 1,1-1,-1 1,0-1,0 1,-1 0,1 0,1 0,-1 0,0 0,0 0,1 0,-1 0,1-1,0 1,-1 0,1 0,0 0,0-1,0 1,0-1,1 1,-1-1,0 1,1-1,-1 0,1 1,-1-1,1 0,0 0,-1 0,1 0,0-1,0 1,-1 0,1-1,0 1,0-1,0 1,0-1,0 0,0 0,0 0,0 0,0 0,-1-1,1 1,0-1,0 1,0-1,0 1,0-1,-1 0,1 0,0 0,-1 0,1 0,-1 0,1-1,0 0,85-86,-86 88,-1-1,1 1,0-1,0 1,-1 0,1-1,0 1,0 0,0-1,0 1,-1 0,1 0,0 0,0 0,0 0,0 0,0 0,0 0,-1 0,1 0,0 0,0 1,0-1,0 0,-1 1,1-1,0 1,0-1,0 0,-1 1,1 0,0-1,-1 1,1-1,-1 1,1 0,-1-1,1 1,-1 0,1 0,-1 0,1-1,-1 1,0 0,0 0,1 0,-1 0,0-1,0 1,0 0,0 0,0 0,0 0,0 0,0 0,4 58,-4-55,0 21</inkml:trace>
  <inkml:trace contextRef="#ctx0" brushRef="#br0" timeOffset="682.117">2060 283,'-9'-1,"1"1,0 0,0 0,-1 1,1 0,0 0,0 1,0 0,0 1,0-1,0 2,1-1,-1 1,1 0,0 0,0 1,1 0,-1 0,1 1,0 0,1 0,-1 0,1 1,0-1,-3 8,7-12,0 0,0 0,0 1,1-1,-1 0,1 0,-1 1,1-1,0 1,-1-1,1 0,1 1,-1-1,0 0,1 1,-1-1,1 0,-1 1,1-1,0 0,0 0,0 0,0 0,1 0,-1 0,0 0,1 0,0 0,-1-1,1 1,0 0,71 34,-24-15,-45-19,-1 0,0 0,-1 0,1 0,0 0,-1 1,1-1,-1 1,0 0,1 0,-1 0,-1 0,1 0,0 0,-1 0,0 0,1 1,-1-1,-1 0,1 1,0-1,-1 1,0-1,0 1,0 0,0-1,0 1,-1-1,1 1,-1-1,0 0,0 1,-1-1,1 0,0 0,-3 3,1 1,0 0,0 0,-1 0,0 0,-1-1,0 0,0 0,0 0,0-1,-1 1,0-1,0-1,0 1,-1-1,0 0,1 0,-1-1,-1 0,1 0,0-1,-1 0,1 0,-1-1,0 0,1 0,-1-1,-1 0,-10-5</inkml:trace>
  <inkml:trace contextRef="#ctx0" brushRef="#br0" timeOffset="23445.89">1044 0,'0'426,"-27"-229,15-1,8-172,14-28,-1-13,1-2</inkml:trace>
  <inkml:trace contextRef="#ctx0" brushRef="#br0" timeOffset="24157.954">1044 114,'226'0,"-219"1,0 0,0 0,0 0,1 1,-1 0,0 0,-1 1,1 0,0 0,-1 1,0 0,0 0,0 0,0 1,-1-1,1 1,-1 1,-1-1,1 1,-1 0,0 0,0 0,0 1,-1-1,0 1,-1 0,1 0,-1 0,-1 0,1 0,-1 0,0 0,-1 1,0-1,0 0,0 1,-1-1,0 0,-1 0,1 0,-2 2,-2 1,-1 0,0 0,-1 0,1-1,-2-1,1 1,-1-1,-1 0,1-1,-1 0,-1 0,1-1,-1 0,0-1,-1 0,1 0,-1-1,0-1,0 0,0 0,0-1,0-1,-1 1,-6-2,-23-15,29 2</inkml:trace>
</inkml:ink>
</file>

<file path=ppt/ink/ink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01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0 423,'51'-37,"-1"-2,-3-3,-1-1,-2-3,13-19,-45 46,0-1,0 0,-2 0,-1-1,0-1,0-6,-7 65,-3 28,3 0,3-1,8 40,31 172,-6 80,-35-286,-3 0,-4-1,-2 1,-4-1,-8 27,16-83,0 0,-1 0,0-1,-1 1,-1-1,0 0,0 0,-1 0,-1-1,0 0,-1 0,1-1,-2 0,0 0,0-1,-1 0,0 0,-4 2,12-10,-1 0,1-1,0 1,0 0,0-1,0 1,0-1,0 0,-1 0,1 0,0 0,0 0,0 0,-1-1,1 1,0-1,0 1,0-1,0 0,0 0,0 0,0 0,0 0,0 0,0-1,1 1,-1-1,1 1,-1-1,1 1,-1-1,1 0,0 0,0 0,0 0,0 0,0 0,0 0,0 0,1 0,-1 0,1-1,-16-94,14 70,2-1,0 0,2 0,1 0,1 1,2-1,0 1,2 0,1 1,1 0,1 0,1 1,2 1,0 0,2 0,0 2,2 0,0 1,1 1,1 0,6-2,1 1,-2 3</inkml:trace>
</inkml:ink>
</file>

<file path=ppt/ink/ink6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2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1,5 0,5-1,3-2,3-1,1-1,1 0,0-1,0 0,1-1,-2 1,1 0,-1 0,-4 0</inkml:trace>
</inkml:ink>
</file>

<file path=ppt/ink/ink6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0,-9 0,-9 0</inkml:trace>
</inkml:ink>
</file>

<file path=ppt/ink/ink6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85 120,'45'93,"-39"-66,-2 0,0 0,-2 1,-1-1,-1 1,-3 17,1 22,2 295,0-362</inkml:trace>
  <inkml:trace contextRef="#ctx0" brushRef="#br0" timeOffset="466.808">1 177,'41'-27,"2"2,0 2,2 2,0 2,1 2,1 2,24-3,-65 15,1 1,-1 0,1 1,0 0,-1 0,1 0,0 1,0 0,-1 0,1 1,0-1,0 2,-1-1,1 1,-1 0,1 0,-1 1,0-1,0 2,0-1,0 1,-1-1,1 2,-1-1,0 0,0 1,-1 0,1 0,-1 1,0-1,0 1,-1 0,2 4,-2 2,-1 0,0 1,-1 0,-1-1,0 1,0 0,-1-1,-1 1,0-1,-1 0,0 1,-1-1,0 0,-1-1,-1 1,1-1,-2 0,1 0,-2-1,1 0,-2 0,-5 4,4-4,0 0,-1-2,-1 1,1-1,-1-1,-1 0,0-1,1 0,-2-1,1 0,-2-1,-96 24,91-23</inkml:trace>
</inkml:ink>
</file>

<file path=ppt/ink/ink6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1,'5'5,"1"6,5 1,0-1</inkml:trace>
</inkml:ink>
</file>

<file path=ppt/ink/ink6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1,'-5'5,"-2"1</inkml:trace>
</inkml:ink>
</file>

<file path=ppt/ink/ink6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0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564 168,'2'-1,"0"-1,-1 1,1 0,-1 0,1 0,-1-1,1 1,-1-1,0 1,0-1,0 0,0 1,0-1,0 0,0 0,-1 0,1 1,-1-1,1 0,-1 0,0 0,0 0,1 0,-1 0,-1 0,1 0,0 0,0 0,-1 0,1 0,-2-1,0-4,-2 0,1 0,-1 1,0-1,0 1,-1 0,0 0,0 1,0-1,-1 1,1 0,-1 1,-1-1,1 1,0 0,-1 1,0 0,0 0,0 0,0 1,-1 0,1 0,0 1,-1 0,1 0,-1 1,0 0,1 0,-1 0,1 1,-1 1,1-1,0 1,-1 0,1 1,0 0,0 0,-1 2,-15 5,2 2,-1 0,2 1,-1 1,2 2,0-1,1 2,1 1,0 0,1 1,-3 7,16-23,1 0,-1 0,1 1,0-1,0 1,0-1,1 1,-1 0,1 0,0 0,0 0,0 0,0 0,1 0,0 0,-1 0,2 0,-1 0,0 0,1 0,0 0,0 0,0 0,0 0,1 0,-1-1,1 1,0 0,0-1,1 1,-1-1,1 0,-1 0,1 0,0 0,0 0,0-1,1 1,-1-1,0 0,1 0,0 0,3 1,129 2,-48-7,-86 2,-1 0,0 0,0 0,1 0,-1 0,0 0,0 0,1 0,-1 0,0 1,0-1,1 0,-1 1,0-1,0 1,0-1,0 1,0 0,0 0,0-1,0 1,0 0,0 0,0 0,0 0,-1 0,1 0,0 0,-1 0,1 0,-1 1,1-1,-1 0,1 0,-1 0,0 1,0-1,0 0,1 0,-1 1,0-1,-1 0,1 0,0 1,0-1,0 0,-1 0,1 1,-1-1,1 0,-1 0,1 0,-1 0,0 0,0 0,1 0,-1 0,0 0,0 0,0 0,0 0,0-1,0 1,0 0,0-1,-223 207,191-176,16-17,1 0,0 2,1 0,1 1,1 0,0 1,0 3,11-18,1-1,-1 1,1 0,0-1,0 1,0 0,0 0,0 0,0 0,1 0,0 0,-1 0,1 0,0 0,1-1,-1 1,0 0,1 0,0 0,0 0,-1 0,2 0,-1-1,0 1,0 0,1-1,0 1,-1-1,1 1,0-1,0 0,1 0,-1 0,0 0,0 0,1-1,0 1,-1-1,1 1,0-1,-1 0,1 0,0 0,19 2,0 0,1-1,-1-1,0-2,0 0,0-1,0-1,0-1,20-7,-20 6,174-48,-172 47</inkml:trace>
  <inkml:trace contextRef="#ctx0" brushRef="#br0" timeOffset="1363.618">1214 534,'-6'-3,"-1"-1,0 1,0 0,0 1,0 0,0 0,0 0,0 1,-1 0,1 1,-1-1,1 1,0 1,-1-1,1 1,0 1,-1-1,1 1,0 1,0-1,-6 4,-2 3,0 0,0 2,1 0,0 0,1 2,0-1,1 2,1-1,0 2,1-1,0 2,1-1,-2 8,-15 19,24-40,0-1,1 1,0-1,-1 1,1 0,0 0,0-1,0 1,0 0,0 0,0 0,0 0,1 0,-1 0,1 1,0-1,-1 0,1 0,0 0,0 0,1 0,-1 1,0-1,1 0,-1 0,1 0,-1 0,1 0,0 0,0 0,0 0,0-1,1 1,-1 0,0 0,1-1,-1 1,1-1,-1 1,1-1,0 0,0 0,-1 1,1-1,0-1,0 1,0 0,0 0,1-1,8 1,0-2,1 0,-1 0,0-1,0-1,0 0,0 0,0-1,-1 0,0-1,0 0,0-1,0 0,-1 0,0-1,0 0,-1-1,0 0,4-5,1 1,12-9,-2-2,0-1,-2-1,-1 0,-1-2,-1 0,-1-1,9-23,-89 189,29 83,7 100,27-45,13-228,-13-47,0-1,0 1,1 0,-1-1,0 1,1 0,-1-1,1 1,-1-1,1 1,-1-1,1 1,-1-1,1 1,-1-1,1 0,0 1,-1-1,1 0,0 1,-1-1,1 0,0 0,-1 0,1 1,0-1,0 0,-1 0,1 0,0 0,-1 0,1-1,0 1,0 0,-1 0,1 0,0-1,-1 1,1 0,0 0,-1-1,1 1,-1-1,1 1,0-1,-1 1,1-1,-1 1,1-1,-1 1,0-1,1 0,-1 1,0-1,1 1,-1-1,0 0,1 0,-1 1,0-2,7-7,0 0,0-1,-1-1,0 1,-1-1,0 0,-1 0,0 0,-1 0,0-1,-1 0,0 1,-1-1,0 0,-1 0,0-3,-4 7,0 0,-1 1,0-1,0 1,0 1,-1-1,0 1,-1-1,1 2,-1-1,0 1,0 0,-1 0,1 1,-1 0,0 1,-1-1,1 2,0-1,-1 1,1 0,-1 1,0 0,0 0,1 1,-3 0,-93 1,104-1,0-1,0 1,0-1,-1 1,1-1,0 1,0-1,0 1,0-1,0 1,0-1,0 1,0-1,0 1,1-1,-1 1,0-1,0 1,0-1,0 1,1-1,-1 1,0 0,0-1,1 1,-1-1,0 1,1 0,-1-1,1 1,-1 0,0-1,1 1,-1 0,1 0,-1-1,1 1,-1 0,1 0,-1 0,1 0,-1 0,1 0,-1 0,1 0,-1 0,1 0,-1 0,1 0,-1 0,1 0,-1 0,1 0,-1 0,1 1,229-107,-151 62,-61 32</inkml:trace>
  <inkml:trace contextRef="#ctx0" brushRef="#br0" timeOffset="1666.677">1496 704,'-1'27,"10"83,-8-106,0-1,0 1,1-1,-1 0,1 1,0-1,0 0,0 0,0 0,0 0,1-1,0 1,-1-1,1 1,0-1,0 0,0 0,0 0,1-1,-1 1,0-1,1 1,-1-1,1 0,-1-1,1 1,3 0,3-1,0-1,0 0,0-1,-1 0,1 0,0-1,-1 0,1-1,-1 0,0 0,0-1,-1 0,0-1,1 0,-2 0,1-1,-1 0,0 0,0-1,-1 0,0 0,-1 0,1-1,-2 1,1-2,-1 1,-1 0,1-1,-2 1,1-1,-1 0,-1 0,0 0,0-7,-5-7,-2 6</inkml:trace>
  <inkml:trace contextRef="#ctx0" brushRef="#br0" timeOffset="1912.212">2003 704,'-4'34,"-3"10</inkml:trace>
  <inkml:trace contextRef="#ctx0" brushRef="#br0" timeOffset="2184.259">1919 366,'0'0</inkml:trace>
  <inkml:trace contextRef="#ctx0" brushRef="#br0" timeOffset="2438.076">2258 27,'-16'110,"6"-54,3 1,2-1,3 1,2 13,12 316,-23-314,4-54</inkml:trace>
  <inkml:trace contextRef="#ctx0" brushRef="#br0" timeOffset="3084.118">2483 620,'0'28,"0"15,0 5,0-1,-4-9,-3-10</inkml:trace>
  <inkml:trace contextRef="#ctx0" brushRef="#br0" timeOffset="3346.861">2483 309,'-4'-5,"-3"-1</inkml:trace>
  <inkml:trace contextRef="#ctx0" brushRef="#br0" timeOffset="3904.374">2709 56,'0'623,"-5"-533,31-104,6-24,-10 10,1 0,1 2,1 1,1 1,1 1,1 1,1 1,15-6,-41 26,-1-1,1 1,0 0,-1 0,1 1,0-1,0 1,-1-1,1 1,0 0,0 0,0 0,0 0,-1 1,1-1,0 1,0-1,-1 1,1 0,0 0,-1 1,1-1,-1 0,1 1,-1-1,0 1,0 0,0 0,0 0,0 0,0 0,0 0,0 1,-1-1,0 1,1-1,-1 1,0-1,0 1,0 0,0-1,-1 1,1 0,-1 0,0 0,1-1,-1 1,-1 0,1 0,0 0,0 13,0 0,-1 0,0 0,-1-1,-1 1,-1 0,0-1,-1 0,-1 0,0 0,-1-1,0 0,-1 0,-1-1,0 0,-1 0,0-1,-1-1,-1 0,1 0,-4 1,10-8,0 0,1 0,-1-1,-1 0,1 0,0 0,-1-1,1 0,-1 0,0 0,0-1,0 0,0 0,0 0,0-1,0 0,0 0,0 0,0-1,1 0,-1 0,0 0,0-1,0 0,1 0,-1 0,1-1,0 0,-1 0,1 0,1-1,-3-1,-5-14</inkml:trace>
  <inkml:trace contextRef="#ctx0" brushRef="#br0" timeOffset="4433.36">3133 817,'27'-12,"-1"-1,-1-2,0 0,-1-2,-1 0,0-2,-2-1,0 0,-1-1,-1-2,-1 0,-1 0,-1-2,7-15,-21 34,0 0,0-1,-1 1,1-1,-2 0,1 1,0-1,-1 0,-1 1,1-1,-1 0,0 1,-2-6,3 9,-1 0,0 1,0-1,0 1,0-1,-1 1,1 0,-1-1,1 1,-1 0,0 0,0 0,0 0,0 0,0 1,0-1,0 1,-1-1,1 1,0 0,-1 0,0 0,1 0,-1 0,1 0,-1 1,0-1,1 1,-1 0,0 0,0 0,1 0,-1 0,-1 1,-2 1,0 0,0 0,0 1,0-1,1 1,-1 1,1-1,0 1,0 0,0 0,0 1,1-1,0 1,0 0,0 0,0 0,1 1,0-1,0 1,0 0,1 0,0 0,1-4,0 0,1-1,-1 1,1 0,-1 0,1 0,0 0,0 0,0 0,0 0,0 0,0 0,1 0,-1-1,0 1,1 0,0 0,-1 0,1 0,0-1,0 1,0 0,0-1,0 1,0-1,1 1,-1-1,1 0,-1 1,1-1,-1 0,1 0,-1 0,1 0,0 0,72 24,-51-19,-19-5,0 0,0 1,0 0,-1-1,1 1,-1 1,1-1,-1 0,0 1,0 0,0 0,0 0,0 0,-1 0,1 0,-1 1,0-1,0 1,0-1,-1 1,1 0,-1 0,0 0,0 0,0 0,-1 0,1 0,-1 0,0 0,0 0,0 0,-1 0,0 1,0 1,-45 138,45-141,-8 13,8-14,-1 0,0 0,1 0,0 1,-1-1,1 0,0 1,0-1,0 1,1-1,-1 1,0-1,1 1,0 0,-1-1,1 1,0-1,1 1,-1 0,0-1,1 1,0 2,1-5,0 1,0-1,-1 0,1 1,0-1,0 0,0 0,0 0,0-1,0 1,-1 0,1-1,0 1,0-1,0 0,-1 1,1-1,0 0,-1 0,1 0,-1 0,1-1,-1 1,1 0,-1-1,1 0,4-2,9-7</inkml:trace>
  <inkml:trace contextRef="#ctx0" brushRef="#br0" timeOffset="4681.773">3754 478,'-15'38,"-4"23,-4 5,2-3,4-8,6-8,9-13,4-11</inkml:trace>
  <inkml:trace contextRef="#ctx0" brushRef="#br0" timeOffset="4929.254">3754 224,'0'0</inkml:trace>
  <inkml:trace contextRef="#ctx0" brushRef="#br0" timeOffset="5117.167">3923 507,'-11'22,"2"1,0 0,1 1,1 0,1 0,2 0,0 1,1 0,2-1,0 1,3 15,-2-37,0-1,0 1,1 0,-1-1,0 1,1-1,0 1,0-1,0 0,0 1,0-1,0 0,0 1,1-1,-1 0,1 0,0 0,-1 0,1-1,0 1,0 0,0-1,0 1,1-1,-1 0,0 0,1 0,-1 0,0 0,1 0,-1 0,1-1,-1 0,1 1,0-1,-1 0,1 0,-1 0,1-1,-1 1,1 0,-1-1,1 0,-1 0,1 0,-1 0,0 0,1 0,-1 0,0-1,0 1,1-1,12-12,-1 0,0 0,-1-1,0-1,-1-1,-1 1,-1-2,0 1,-1-2,-1 1,-1-1,-1 0,0 0,-2-1,0 0,-1 0,-1 0,-1 0,-1-15,1 22</inkml:trace>
  <inkml:trace contextRef="#ctx0" brushRef="#br0" timeOffset="5598.06">4177 788,'180'-271,"-134"224,-45 46,0 0,0 0,0 0,0 1,0-1,0 0,0 1,0-1,1 0,-1 1,0 0,0-1,0 1,1 0,-1-1,0 1,0 0,1 0,-1 0,0 0,1 0,-1 1,0-1,0 0,1 1,-1-1,0 0,0 1,0 0,0-1,0 1,1-1,-1 1,0 0,0 0,-1 0,1 0,0 0,0 0,0 0,-1 0,1 0,0 0,-1 0,1 0,-1 0,1 1,7 45,-9-45,0 1,0 0,1 0,0 0,0 0,0 0,0 0,0 0,0 0,1 0,-1-1,1 1,0 0,0 0,0 0,0-1,0 1,1-1,-1 1,1-1,0 1,0-1,0 0,0 0,0 0,0 0,0 0,1 0,-1-1,1 1,-1-1,1 1,-1-1,1 0,0 0,0 0,0-1,2 1,8-4,0-1,-1 0,1-1,-1-1,0 0,-1 0,0-1,0-1,0 0,-1 0,8-9,33-23,-40 33,-7 3,0 0,0 1,0 0,1 0,-1 0,1 0,0 1,0 0,0 0,0 0,0 1,0-1,0 1,0 0,1 1,4-1,-8 4,0-1,0 1,0 0,0-1,0 1,0 0,-1 0,0 0,1 0,-1 1,0-1,0 0,-1 0,1 1,-1-1,0 0,0 1,0-1,0 0,0 1,-1-1,0 1,1 3,-2 37,0-34,1 1,1-1,-1 0,2 1,-1-1,2 0,-1 1,1-1,1 0,0 0,2 6,7 3</inkml:trace>
  <inkml:trace contextRef="#ctx0" brushRef="#br0" timeOffset="9337.052">84 1241,'102'-24,"-22"4,1 3,1 4,71-2,510 18,118-3,-637-7,0-6,93-23,165-16,111 18,220 35,-390-29,-113-1,-217 29,64 12,-71-6</inkml:trace>
</inkml:ink>
</file>

<file path=ppt/ink/ink6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21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60 733,'-1'0,"1"-1,0 1,-1-1,1 1,-1 0,1 0,-1-1,1 1,-1 0,1 0,-1 0,0-1,1 1,-1 0,1 0,-1 0,1 0,-1 0,1 0,-1 0,0 0,1 0,-1 1,1-1,-1 0,1 0,-1 0,1 1,-1-1,1 0,-1 0,1 1,-1-1,1 1,-1-1,1 0,0 1,-1-1,1 1,0-1,-1 1,1-1,0 1,0-1,-1 1,1-1,0 1,0-1,0 1,0-1,0 1,0 0,0-1,0 1,0-1,0 1,0-1,0 1,0 0,-5 39,5-39,-1 473,1 300,-26-618,22-194,4 15</inkml:trace>
  <inkml:trace contextRef="#ctx0" brushRef="#br0" timeOffset="1786.647">32 789,'1'-2,"1"1,-1-1,1 0,-1 0,1 1,0-1,0 1,0-1,-1 1,1 0,1 0,-1-1,0 2,0-1,0 0,0 0,1 1,-1-1,0 1,1 0,-1-1,0 1,1 0,-1 1,1-1,0-1,337-1,-279 3,160-14,-67-22,-4 45,-148-10,-1 1,1 0,0 0,-1 0,1 0,-1 0,1 0,-1 0,1 1,-1-1,0 0,0 1,1-1,-1 1,0-1,-1 1,1 0,0-1,0 1,-1 0,1 0,-1 0,1-1,-1 1,0 0,0 0,0 0,0 0,0 0,0-1,0 1,-1 0,1 0,0 0,-1-1,0 1,1 0,-1 0,0-1,0 1,0-1,0 1,-1 0,-3 19,-32 312,38 182,28-284,-29 50,1-278,-1-1,1 0,-1 1,1-1,-1 0,0 1,0-1,0 1,0-1,0 0,-1 1,1-1,-1 1,1-1,-1 0,0 0,0 1,0-1,0 0,0 0,-1 0,1 0,-1 0,1 0,-1-1,0 1,1 0,-1-1,0 1,0-1,0 0,0 0,0 0,-1 0,1 0,0 0,0 0,-1-1,1 1,-1-1,-189-19,-80 19,73-29,3 30,90 25,96-24</inkml:trace>
  <inkml:trace contextRef="#ctx0" brushRef="#br0" timeOffset="3047.925">456 2286,'-18'73,"15"-51,0 0,1 1,2-1,0 1,1-1,1 1,2-1,2 10,2 27,-2 1,-3 0,-2 0,-4 14,1 37,2-39,-19-93,10 4,-2 0,0 1,-1 0,0 1,-1 0,-1 1,0 0,-1 1,-1 1,0 0,0 1,-1 1,-1 1,1 0,-19-5,37 14,-1-1,0 1,0 0,0 0,1-1,-1 1,0 0,0 0,0-1,0 1,0 0,0 0,1-1,-1 1,0 0,0-1,0 1,0 0,0 0,0-1,0 1,0 0,0-1,0 1,-1 0,1 0,0-1,0 1,0 0,0 0,0-1,0 1,-1 0,1 0,0-1,0 1,0 0,-1 0,1 0,0-1,0 1,-1 0,45-1,-27 1,150-23,-40 7,-88 10,1 0,0 3,0 1,27 3,-66-1,0-1,1 1,-1-1,1 1,-1 0,1 0,-1-1,1 1,-1 0,0 0,1 0,-1 0,1 1,-1-1,1 0,-1 1,1-1,-1 1,0-1,1 1,-1 0,0-1,1 1,-1 0,0 0,0 0,0 0,0 0,0 0,0 0,0 1,0-1,0 0,-1 0,1 1,-1-1,1 0,0 1,-1-1,0 1,1-1,-1 1,0-1,0 0,0 1,0-1,0 1,0-1,0 1,-1-1,1 1,0-1,-1 1,1-1,-1 0,0 1,0 0,-93 46,60-35,-222 93,228-79,28-18</inkml:trace>
  <inkml:trace contextRef="#ctx0" brushRef="#br0" timeOffset="5951.121">821 2991,'-25'142,"-5"45,39-224,2 2,1 0,2 0,2 1,0 1,3 0,1 1,55-86,-74 118,0 0,1 0,-1-1,0 1,1 0,-1 0,0 0,1 0,-1 0,0 1,1-1,-1 0,0 1,1-1,-1 1,0-1,0 1,1 0,-1-1,0 1,0 0,0 0,0 0,0 0,0 0,0 0,0 0,0 0,-1 0,1 0,0 0,-1 1,1-1,-1 0,1 1,-1-1,0 0,1 1,-1-1,0 0,0 1,0-1,0 0,0 1,0-1,-1 0,1 1,0-1,-1 0,1 1,-1-1,1 0,-1 1,0-1,2 8,26 167,-28-175,1 0,-1 0,1 0,0 0,-1 0,1-1,0 1,0 0,0 0,-1 0,1 0,0 0,0 0,1 0,-1 0,0 0,0 0,0 0,1-1,-1 1,0 0,1 0,-1 0,1 0,-1-1,1 1,-1 0,1 0,-1-1,1 1,0 0,-1-1,1 1,0-1,0 1,0-1,-1 1,1-1,0 0,0 1,0-1,0 0,0 1,0-1,-1 0,1 0,0 0,0 0,0 0,0 0,0 0,0 0,0-1,0 1,0 0,0-1,-1 1,1 0,0-1,0 1,0-1,-1 1,1-1,0 1,0-1,-1 0,143-211,-143 210,1 1,0 0,0-1,0 1,0 0,0 0,0 0,0 0,0 0,0 0,0 0,0 0,1 0,-1 1,0-1,1 0,-1 1,1-1,-1 1,1 0,-1-1,1 1,-1 0,1 0,-1 0,1 0,-1 0,1 0,-1 0,1 1,-1-1,0 1,1-1,-1 1,1-1,-1 1,0 0,1-1,-1 1,0 0,0 0,0 0,0 0,0 0,0 0,0 1,0-1,0 0,0 0,-1 1,1-1,0 1,-1-1,1 0,-1 1,0-1,1 1,-1-1,0 2,12 122,-6-25,-1-81</inkml:trace>
  <inkml:trace contextRef="#ctx0" brushRef="#br0" timeOffset="6570.82">1697 2991,'-22'6,"-1"2,2 0,-1 1,1 1,0 1,1 1,-14 11,29-19,1 1,0-1,-1 1,2 0,-1 0,1 0,-1 0,1 1,1 0,-1-1,1 1,0 0,0 0,1 0,0 0,0 1,0-1,1 0,0 0,0 1,0-1,1 0,0 0,1 0,-1 1,1-2,1 3,-3-6,1 0,1 0,-1 0,0 0,0 0,1 0,-1-1,1 1,0 0,-1-1,1 1,0-1,0 0,0 0,0 1,0-1,0-1,0 1,0 0,0 0,1-1,-1 1,0-1,0 0,1 0,-1 0,0 0,1 0,-1 0,0 0,0-1,1 1,-1-1,0 0,0 1,0-1,0 0,0-1,0 1,0 0,0 0,0-1,0 0,79-68,41-61,-121 129,0 0,1 0,-1 0,1 1,-1-1,1 0,0 1,0-1,0 1,0-1,0 1,0 0,0 0,0 0,0 0,1 0,-1 0,0 1,1-1,-1 1,1 0,-1 0,0-1,1 1,-1 1,1-1,-1 0,0 1,1-1,-1 1,0 0,0 0,1-1,-1 2,0-1,0 0,0 0,0 1,0-1,0 1,-1-1,1 1,0 0,-1 0,1 0,-1 0,0 0,0 0,1 0,-2 0,1 0,0 1,0-1,-1 0,1 3,6 174,-9-114,2-11,1-30,-1 0,0 1,-2-1,-1 0,-1 0,-1 0,-1 0,-1-1,-2 3,-49 74,56-97,0 0,0 0,-1 0,1-1,-1 1,0-1,0 1,0-1,0 0,0 0,-1 0,1-1,0 1,-1-1,1 0,-1 0,0 0,1 0,-1 0,0-1,0 0,1 0,-1 0,0 0,0 0,1-1,-1 0,0 0,0 0,2 0,0 0,1 0,-1 0,0-1,1 1,-1 0,1-1,-1 1,1-1,0 0,0 1,0-1,0 0,0 0,0 0,0 0,0 0,1 0,-1 0,1 0,-1 0,1 0,0 0,0 0,0 0,0 0,0 0,1 0,-1 0,0 0,1 0,0 0,-1 0,2-1,29-69,-18 50,1 0,1 2,1 0,1 0,1 2,1 0,0 1,1 1,10-5,-6 5</inkml:trace>
  <inkml:trace contextRef="#ctx0" brushRef="#br0" timeOffset="11700.618">483 169,'0'-1,"-1"1,1 0,0-1,-1 1,1 0,-1-1,1 1,-1 0,1 0,-1-1,0 1,1 0,-1 0,1 0,-1 0,1 0,-1 0,1 0,-1 0,0 0,1 0,-1 0,1 0,-1 0,1 1,-1-1,1 0,-1 0,1 1,-1-1,1 0,-1 1,1-1,-1 0,1 1,0-1,-1 1,1-1,-1 0,1 1,0-1,0 1,-1-1,1 1,0-1,0 1,0-1,-1 1,1 0,0-1,0 1,0-1,0 1,0-1,0 1,0 0,0-1,0 1,1 0,-7 39,6-39,0 457,0-380,0-79</inkml:trace>
  <inkml:trace contextRef="#ctx0" brushRef="#br0" timeOffset="12273.043">511 112,'-218'97,"206"-92,2 1,-1 1,1 0,0 0,0 1,1 1,0-1,0 1,-4 7,12-15,1 0,-1 0,1 0,-1 0,1 0,-1 0,1 0,-1 1,1-1,0 0,0 0,0 0,-1 1,1-1,0 0,0 0,1 0,-1 0,0 1,0-1,1 0,-1 0,0 0,1 0,-1 0,1 0,0 0,-1 0,1 0,0 0,0 0,-1 0,1 0,0 0,0-1,0 1,0 0,0-1,0 1,0 0,0-1,0 0,0 1,1-1,-1 0,0 1,0-1,0 0,1 0,63 7,-62-7,253-21,-239 17,0 1,-1 1,1 0,0 1,0 1,0 0,0 2,0 0,-1 0,8 3,-14 6,-30-9,-4-10,0-1,1-1,0-1,1-1,0-1,-12-10,-1 1,-43-40,65 56,3 5</inkml:trace>
  <inkml:trace contextRef="#ctx0" brushRef="#br0" timeOffset="12838.154">1133 0,'0'14,"5"20,1 8,0 2,-1-2,-2-2,-1-5,-5-2,-3-3,0-1,-4-1,0 0,-4-6,2 0,2-6</inkml:trace>
  <inkml:trace contextRef="#ctx0" brushRef="#br0" timeOffset="13251.654">1414 28,'-185'132,"182"-131,0 0,0 1,1-1,-1 1,1 0,-1-1,1 1,0 0,0 1,0-1,0 0,0 1,0-1,1 1,-1-1,1 1,0 0,0 0,0-1,0 1,0 0,0 0,1 0,-1 0,1 0,0 0,0 0,0 0,1 0,-1 0,1 0,-1 0,1 0,0 0,1 1,65 44,-60-45,0 0,-1 1,0-1,1 1,-1 0,-1 1,1 0,-1 0,0 0,0 0,0 1,-1 0,1 0,-1 0,-1 0,0 1,1-1,0 6,19 44,-12-50</inkml:trace>
  <inkml:trace contextRef="#ctx0" brushRef="#br0" timeOffset="13836.362">1754 0,'-81'39,"12"29,68-66,-1-1,1 1,0 1,0-1,0 0,0 0,0 0,0 0,1 1,-1-1,1 0,-1 1,1-1,0 0,0 1,0-1,0 1,1-1,-1 0,0 1,1-1,0 0,-1 0,1 1,0-1,0 0,1 0,-1 0,0 0,1 0,-1 0,1-1,-1 1,1 0,0-1,0 1,2 0,98 38,-91-38,0 0,-1 1,0 0,0 1,0 0,0 0,0 1,-1 1,6 4,-12-8,0 1,0 0,-1 0,1 0,-1 1,0-1,0 1,0-1,-1 1,1-1,-1 1,0 0,0 0,0 0,0 0,-1-1,0 1,1 0,-1 0,-1 0,1 0,-1 0,1 0,-1 0,0 0,-1 0,1-1,0 1,-2 1,-1 3,0 1,0 0,-1-1,-1 0,1 0,-1-1,-1 1,1-1,-1 0,0-1,-7 5,6-5,0 0,0 0,-1-1,1 0,-1-1,-1 0,1 0,-1-1,1 0,-1-1,0 0,0 0,0-1,0 0,-5-1,14-1,-1 1,0-1,1 0,-1 0,1 0,-1 0,1 0,-1 0,1-1,0 1,0 0,-1-1,1 1,0-1,0 1,0-1,1 1,-1-1,0 0,1 1,-1-1,1 0,-1 0,1 1,0-1,0 0,-1 0,1 0,1 0,-1 1,0-1,0 0,1 0,-1 1,1-1,-1 0,1 0,0 1,0-1,30-69,-17 50,1 1,0 1,1 0,1 1,1 1,18-13,-15 14</inkml:trace>
</inkml:ink>
</file>

<file path=ppt/ink/ink6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4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80,'-108'11,"-134"53,241-64,1-1,-1 1,0 0,1 0,-1 0,0 0,1 0,-1 0,0 1,1-1,-1 0,0 0,1 0,-1 1,1-1,-1 0,0 0,1 1,-1-1,1 1,-1-1,1 0,-1 1,1-1,-1 1,1-1,0 1,-1 0,1-1,0 1,-1-1,1 1,0-1,0 1,0 0,-1-1,1 1,0 0,0-1,0 1,0 0,0-1,0 1,0 0,0-1,1 1,-1 0,0-1,0 1,0-1,1 1,-1 0,0-1,1 1,-1-1,0 1,1-1,-1 1,1-1,-1 1,1-1,-1 1,1-1,-1 0,1 1,0-1,45 25,-38-22,185 60,-194-63,0 1,0-1,0 1,0-1,1 1,-1-1,0 1,1 0,-1 0,0-1,1 1,-1 0,1 0,-1 0,1 0,-1-1,1 1,0 0,0 0,-1 0,1 0,0 0,0 0,0 0,0 0,0 0,0 0,0 0,0 0,0 0,1 0,-1 0,0 0,1 0,-1 0,0-1,1 1,-1 0,1 0,0 0,-1-1,1 1,-1 0,1 0,0-1,0 1,0-1,-1 1,1-1,0 1,0-1,0 1,0-1,0 0,0 1,0-1,-1 0,1 0,0 0,0 0,0 0,0 0,0 0,0 0,0 0,0 0,0 0,1-1,-217 97,183-80,18-11,-1 1,1 1,1 1,-1 0,1 0,1 1,0 1,0 0,1 1,-4 5,14-15,0 0,0 0,0 1,1-1,-1 0,0 0,1 0,-1 1,1-1,0 0,-1 1,1-1,0 0,0 1,0-1,0 1,0-1,0 0,0 1,0-1,1 0,-1 1,0-1,1 0,-1 0,1 1,0-1,-1 0,1 0,0 0,0 0,0 0,-1 0,1 0,0 0,0 0,1 0,-1 0,0 0,0-1,0 1,0 0,1-1,-1 0,0 1,1-1,-1 1,1-1,67 13,135-33,-148 12,-31 5</inkml:trace>
  <inkml:trace contextRef="#ctx0" brushRef="#br0" timeOffset="335.419">864 51,'-14'29,"-5"24,-4 7,2-1,4-6,5-7,5-7,4-5,-3-8,0-4,1-11,1-11,1-12,2-2</inkml:trace>
  <inkml:trace contextRef="#ctx0" brushRef="#br0" timeOffset="601.064">751 51,'29'0,"24"-5,7-1,-1 0,-11-4,-9 1,-6 0,-4 3,-7 7,-11 3,-9 6,-9 1,-3 4,-4-1,-1-3</inkml:trace>
  <inkml:trace contextRef="#ctx0" brushRef="#br0" timeOffset="848.444">723 362,'34'0,"15"0,5 0,-7-5,-7-1,-10 0</inkml:trace>
  <inkml:trace contextRef="#ctx0" brushRef="#br0" timeOffset="1479.716">1090 390,'-41'152,"41"-150,0 0,1 0,-1 0,1 0,-1 0,1 0,0 0,0-1,0 1,0 0,0 0,0-1,0 1,1-1,-1 1,1-1,-1 0,1 1,-1-1,1 0,0 0,-1 0,1 0,0 0,0-1,0 1,0 0,0-1,0 1,0-1,0 0,0 0,0 0,0 0,0 0,0 0,0-1,0 1,0 0,0-1,0 0,0 1,-1-1,1 0,0 0,0 0,-1 0,1 0,0-1,-1 1,1 0,-1-1,0 1,1-1,-1 0,0 1,1-2,101-126,-103 128,0 0,0 0,0 0,0 0,1 0,-1 1,0-1,0 0,1 0,-1 0,0 0,1 1,-1-1,1 0,-1 1,1-1,-1 0,1 1,0-1,-1 0,1 1,0-1,-1 1,1-1,0 1,0 0,0-1,-1 1,1 0,0-1,0 1,0 0,0 0,0 0,-1 0,1 0,0 0,0 0,0 0,0 0,0 0,0 0,-1 1,1-1,0 0,0 1,0-1,-1 0,1 1,0-1,0 1,-1-1,1 1,0 0,-1-1,1 1,-1 0,1-1,-1 1,1 0,-1 0,1-1,-1 2,-18 161,17-95,4-56,-2 0,0 0,0 0,-1 0,-1 0,0 0,0 0,-1 0,-1-1,0 1,-1-1,0 1,0-1,-1 0,-1 0,0-1,0 0,-1 0,0 0,-1-1,-8 7,14-14,0-1,0 0,0 0,-1 0,1 0,0-1,-1 1,1-1,-1 1,1-1,0 0,-1 0,1 0,-1 0,1 0,-1-1,1 1,0-1,-1 1,1-1,0 0,-1 0,1 0,0 0,0 0,0-1,0 1,0-1,0 1,0-1,1 0,-1 0,0 0,1 0,0 0,-1 0,1 0,0 0,0 0,0-1,0 1,1 0,-1-1,1 1,-1 0,1-1,0 1,0-1,0 1,0-1,0 1,1-2,0-12,1 1,1 0,0 0,1 1,1-1,0 1,1 0,1 0,0 0,0 1,2 0,0 1,0 0,8-8,0 1</inkml:trace>
  <inkml:trace contextRef="#ctx0" brushRef="#br0" timeOffset="1732.798">1485 277,'38'0,"18"0,4 0,-3 0,-12 0</inkml:trace>
  <inkml:trace contextRef="#ctx0" brushRef="#br0" timeOffset="1965.279">1485 503,'43'-4,"34"-8,8 0,-6 1,-10-2,-14 0,-10-1,-13 1</inkml:trace>
  <inkml:trace contextRef="#ctx0" brushRef="#br0" timeOffset="2270.384">2303 137,'-15'20,"1"-4,0 0,2 1,0 1,0 1,2-1,1 1,0 1,1 0,1 0,1 1,-1 9,7-27,-1 1,1-1,0 0,0 1,1-1,-1 1,1-1,0 0,0 1,0-1,0 0,1 0,-1 1,1-1,0 0,-1-1,1 1,1 0,-1-1,0 1,1-1,-1 1,1-1,0 0,0 0,0 0,0-1,0 1,0-1,0 0,0 1,1-2,-1 1,0 0,1 0,-1-1,1 0,0 0,8 1,0-1,0 0,0-1,-1 0,1 0,0-2,0 0,-1 0,0-1,9-3,-2-1,-1-1,0 0,0-2,-1 0,0 0,-1-1,0-1,-1-1,-1 0,0-1,-1 0,-1-1,0 0,-1-1,0 0,-2 0,0-1,1-5,-8 17,-1 0,1-1,-1 1,0 0,0 0,-1 0,0 0,0 0,-1 0,1 0,-1 0,0 0,-1 0,1 1,-1-1,0 1,-1 0,1 0,-1 0,0 0,0 1,-1 0,0 0,1 0,-1 0,0 1,-1-1,1 1,0 0,-1 1,0 0,0 0,1 0,-1 0,0 1,-1 0,1 0,0 1,-2 0,-27-4,4 2</inkml:trace>
  <inkml:trace contextRef="#ctx0" brushRef="#br0" timeOffset="2433.121">2135 305,'52'0,"52"-5,22-1,-1 0,-12 1,-15 2,-15 1,-17 1,-15 0,-11 1,-8 0,-9 1</inkml:trace>
</inkml:ink>
</file>

<file path=ppt/ink/ink6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9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1,'22'59,"-14"158,-10-144,-26 162,64-361,-27 100</inkml:trace>
  <inkml:trace contextRef="#ctx0" brushRef="#br0" timeOffset="365.577">226 143,'-40'18,"-66"43,104-58,-1-1,1 1,0 0,-1 0,1 0,1 0,-1 1,0-1,1 0,0 1,0-1,0 1,0-1,0 1,1 0,-1-1,1 1,0 0,0-1,1 1,-1-1,1 1,-1 0,1-1,1 1,-1-1,0 1,1-1,-1 0,1 0,1 1,79 88,-70-81,29 61,-33-56</inkml:trace>
  <inkml:trace contextRef="#ctx0" brushRef="#br0" timeOffset="888.228">537 30,'-12'5,"0"0,1 1,0 1,0 0,0 0,1 1,0 0,1 1,-1 0,2 1,0 0,0 0,0 1,-1 4,8-11,1 0,0 0,0 0,0 0,0 0,1 0,0 0,0 0,0 0,0-1,0 1,1 0,-1 0,1-1,0 1,0-1,1 0,-1 1,1-1,0 0,-1-1,1 1,0 0,1-1,-1 1,0-1,1 0,-1 0,1-1,0 1,0-1,-1 0,1 1,0-2,0 1,1 0,27 15,-26-12,1 0,-1 0,0 1,0 0,-1 0,1 1,-1 0,0 0,-1 0,0 0,0 1,0-1,0 1,-1 0,0 0,-1 1,0-1,0 1,0-1,-1 1,0-1,-1 1,1 0,-2-1,1 1,-1 0,0-1,0 1,-1-1,0 1,-1-1,0 0,0 0,0 0,-1 0,0-1,-4 6,2-3,-1 0,0 0,0-1,-1 0,0 0,-1-1,1 0,-1-1,-1 0,1 0,-1-1,0 0,0-1,-1 0,1 0,-1-1,0-1,0 0,-8 1,17-3,1 0,-1 0,0 0,1 0,-1 0,1 0,-1 0,1 0,-1-1,1 1,-1-1,1 1,-1-1,1 0,-1 1,1-1,0 0,-1 0,1 0,0 0,0 0,0 0,0 0,0-1,0 1,0 0,0 0,0-1,1 1,-1-1,0 1,1-1,-1 1,1-1,0 1,0-1,-1 1,1-1,0 1,0-1,0-1,26-60,112-115,-118 162</inkml:trace>
  <inkml:trace contextRef="#ctx0" brushRef="#br0" timeOffset="1368.658">819 284,'34'4,"25"-2,7-2,-2-2,-8 1,-12 0</inkml:trace>
  <inkml:trace contextRef="#ctx0" brushRef="#br0" timeOffset="1618.598">847 537,'39'0,"26"-4,8-3,-5-4,-13 0</inkml:trace>
  <inkml:trace contextRef="#ctx0" brushRef="#br0" timeOffset="1966.359">1553 171,'-18'19,"1"1,0 1,2 1,0 0,2 1,0 1,1 0,2 1,1 0,0 0,2 1,1 0,5-22,1-1,-1 1,1 0,0-1,0 1,0 0,0 0,1-1,0 1,-1 0,1-1,0 1,1-1,-1 1,1-1,0 1,0-1,0 0,0 0,0 0,0 0,1 0,0-1,-1 1,1-1,0 0,0 1,1-1,-1-1,0 1,1 0,-1-1,1 0,-1 0,1 0,-1 0,1 0,0-1,0 1,-1-1,1 0,0 0,0-1,18-1,0-1,0 0,-1-2,1-1,-1-1,-1 0,1-1,-1-2,-1 0,0-1,0-1,-1 0,0-2,-2 0,1-1,12-15,-24 27,-1-1,0 1,1-1,-1 0,-1 0,1 0,-1-1,1 1,-1-1,0 0,-1 0,1 0,-1 0,0 0,0-1,-1 1,0-1,0 1,0-1,0 1,-1-1,0 0,0 1,-1-1,1 1,-1-1,0 1,-1-1,1 1,-1 0,0-1,-1 1,1 0,-1 0,0 1,0-1,-1 0,1 1,-1 0,0 0,0 0,0 0,-2 0,-5-1,-1 0,0 0,0 2,0-1,0 2,-1-1,1 2,-1-1,-12 2,-4-1</inkml:trace>
  <inkml:trace contextRef="#ctx0" brushRef="#br0" timeOffset="2282.1">1271 227,'29'16,"1"-1,0-1,1-1,1-2,0-2,6 1,54 17,131 28,-7 39,-200-86</inkml:trace>
</inkml:ink>
</file>

<file path=ppt/ink/ink6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1 198,'9'0,"9"0,5 0,4 0,2 0,1 0,0 0,0 0,-1 0,1 0,-2 0,1 0,-1 0,0 0,-4 5,-7 1</inkml:trace>
  <inkml:trace contextRef="#ctx0" brushRef="#br0" timeOffset="328.846">28 395,'20'0,"20"0,8 0,1 0,-3 0,-5 0,-4 0,-4-4,-2-3,-3 1,0 2,-5 0</inkml:trace>
  <inkml:trace contextRef="#ctx0" brushRef="#br0" timeOffset="950.216">226 1,'6'12,"0"-1,1 1,0-1,1-1,1 1,-1-1,2-1,-1 1,1-2,1 1,-1-1,1-1,1 0,-1-1,1 0,0 0,1-2,-1 1,1-1,0-1,3 0,85 25,-99-27,1 0,-1 0,0 1,0-1,0 0,-1 1,1-1,0 1,0 0,-1 0,1 0,-1-1,0 1,1 0,-1 1,0-1,0 0,0 0,-1 0,1 1,0-1,-1 0,0 1,1-1,-1 1,0-1,0 0,0 1,-1-1,1 0,0 1,-1-1,0 0,1 1,-1-1,0 0,0 0,0 0,-1 0,1 0,0 0,-1 0,-10 14,-2-1,1 0,-2-1,0 0,0-1,-1-1,-16 9,-62 54,-5 26,92-86,6-2</inkml:trace>
  <inkml:trace contextRef="#ctx0" brushRef="#br0" timeOffset="5128.976">678 649,'9'-37,"1"1,1 0,2 1,2 0,1 1,2 0,5-4,-19 32,-3 1,2 1,-1 0,0 0,1-1,0 2,-1-1,2 0,-1 0,0 1,1 0,0 0,-1 0,1 0,0 0,1 1,-1-1,0 1,1 1,-1-1,1 0,1 1,-3 3,0 1,0 0,0 0,-1 0,1 0,-1 0,0 1,0-1,0 1,-1-1,1 1,-1 0,1-1,-1 1,-1 0,1 0,0 0,-1 0,0 0,0 0,0 0,0 0,-1 0,0 3,1 0,3 106,-3-112,0 0,0-1,0 1,0 0,0 0,0-1,0 1,0 0,1-1,-1 1,0 0,1-1,-1 1,0 0,1-1,-1 1,1-1,-1 1,1 0,-1-1,1 0,0 1,-1-1,1 1,-1-1,1 0,0 1,0-1,-1 0,1 0,0 1,-1-1,1 0,0 0,0 0,-1 0,1 0,0 0,0 0,-1 0,1 0,0 0,-1-1,1 1,0 0,0 0,-1-1,1 1,-1 0,1-1,0 1,-1-1,1 1,-1-1,1 1,29-32,113-157,-142 187,0 0,0 1,0-1,0 1,0 0,0-1,1 1,-1 0,0 0,1 0,-1 0,1 0,-1 0,1 0,0 0,-1 1,1-1,0 0,0 1,-1 0,1-1,0 1,0 0,0 0,-1 0,1 0,0 0,0 1,0-1,-1 0,1 1,0-1,-1 1,1 0,0 0,-1-1,1 1,-1 0,1 0,-1 0,1 1,-1-1,1 1,1 8,-1 0,0 0,-1-1,0 1,0 0,-1 0,-1 0,1 0,-2 0,1 0,-2 0,1-1,-1 1,-4 8,-4 25,4-17,-1-3</inkml:trace>
  <inkml:trace contextRef="#ctx0" brushRef="#br0" timeOffset="5848.559">1496 368,'-4'4,"-9"6,1 1,0 1,0 0,1 1,1 0,0 1,1-1,1 2,0 0,1 0,0 0,1 1,1-1,-3 15,8-28,-1-1,1 1,0-1,-1 1,1 0,0-1,0 1,0 0,0-1,0 1,1 0,-1-1,0 1,1-1,-1 1,1-1,0 1,0-1,-1 1,1-1,0 1,0-1,0 0,0 0,0 1,1-1,-1 0,0 0,1 0,-1 0,0-1,1 1,-1 0,1 0,-1-1,1 1,-1-1,1 1,0-1,-1 0,1 0,0 0,-1 0,1 0,0 0,0 0,72-35,31-102,-63 75,-42 62,0 1,0-1,0 0,0 1,1-1,-1 1,0-1,0 0,0 1,1-1,-1 1,0-1,1 0,-1 1,0-1,1 0,-1 0,0 1,1-1,-1 0,1 0,-1 0,0 1,1-1,-1 0,1 0,-1 0,1 0,-1 0,0 0,1 0,-1 0,1 0,-1 0,1 0,-1 0,1 0,-1 0,0 0,1 0,-1-1,1 1,-1 0,0 0,1-1,-1 1,1 0,-1 0,0-1,1 1,-1 0,0-1,0 1,1 0,-1-1,0 1,0-1,0 1,1 0,-1-1,0 1,0-1,0 1,0-1,0 1,0 0,0-1,0 1,0-1,0 1,3 37,-3-33,55 316,-55-303,-1 0,0 0,-2 0,0 0,0 0,-2-1,0 1,-1-1,-4 6,8-15,-2-1,1 1,-1-1,0 0,0 0,-1 0,1 0,-2-1,1 0,0 0,-1 0,0-1,0 0,0 0,-1 0,1-1,-1 0,0 0,0-1,0 0,0 0,0 0,0-1,4-1,1 0,-1 0,1 0,0 0,-1 0,1-1,-1 1,1-1,0 1,0-1,-1 0,1 0,0 0,0 0,0-1,0 1,0-1,0 1,0-1,1 1,-1-1,0 0,1 0,0 0,-1 0,1 0,0 0,0 0,0 0,0-1,0 1,1 0,-1-1,1 1,-1 0,1-1,0 1,0-1,0 1,0-1,11-100,-7 84,2 0,0 0,0 0,2 1,0 1,1-1,1 1,1 1,9-12,-2 10</inkml:trace>
  <inkml:trace contextRef="#ctx0" brushRef="#br0" timeOffset="6118.477">1863 508,'43'-4,"19"-3,4 1,-4 2,-14 0</inkml:trace>
</inkml:ink>
</file>

<file path=ppt/ink/ink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02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8 592,'-4'23,"2"1,0 0,2 0,1-1,1 1,1 0,0 0,2-1,8 22,-13-43,1 1,0 0,0 0,0-1,0 1,0-1,1 1,-1-1,1 1,0-1,0 0,-1 0,2 0,-1 0,0 0,0 0,0-1,1 1,-1-1,1 1,-1-1,1 0,0 0,-1 0,1-1,0 1,0 0,-1-1,1 0,0 0,0 0,0 0,0 0,0 0,-1-1,1 0,0 1,0-1,-1 0,1 0,-1 0,1-1,-1 1,3-2,12-9,0-1,-1-1,-1 0,0-1,-1-1,-1 0,8-13,76-129,-86 152,-18 34,4-12,0-10,1 0,0 1,1-1,-1 1,1 0,1-1,-1 1,1 0,0-1,1 1,-1 0,1-1,1 1,-1 0,1-1,1 0,-1 1,1-1,0 0,0 0,0-1,1 1,0-1,0 1,1-1,0 0,-1-1,1 1,1-1,-1 0,1-1,0 1,0-1,7-1,1-1,-1-1,1 0,0 0,-1-2,1 0,-1 0,0-1,0-1,0 0,0-1,-1 0,0-1,0 0,0-1,-1-1,1 1,-2-2,9-8,7-4,-1-2,-2 0,0-2,-2 0,11-18,-12 17,-7 11,-2 0,0 0,-1-1,0 0,-1-1,-1 0,-1 0,0-1,-2 0,0 0,0 0,-2-1,0 1,-2-1,0 0,-1 0,0 0,-2 0,0 1,-2-3,4 18,-1 1,0 0,1-1,-1 1,0 0,-1-1,1 1,0 0,0 0,-1 0,0 0,1 0,-1 1,0-1,0 0,0 1,0-1,0 1,0 0,0-1,0 1,-1 0,1 0,0 1,-1-1,1 0,-1 1,1 0,-1-1,1 1,0 0,-1 0,1 1,-1-1,1 0,-1 1,1-1,-1 1,1 0,0 0,-1 0,1 0,0 0,0 1,0-1,0 1,0-1,0 1,0-1,1 1,-1 0,-1 2,-7 9,1 1,0 1,1-1,1 1,0 1,1-1,0 1,1 1,1-1,1 0,-1 11,2-16,0 1,0 0,1 0,0 0,1 0,1 0,0 0,0 0,1 0,1 0,0-1,0 1,1-1,1 0,0 0,0 0,1-1,1 0,0 0,0 0,1-1,0 0,0 0,1-1,0 0,2 0,3 0,-1-1,0-1,1 0,1-1,-1 0,0-1,1-1,0-1,0 0,0 0,0-2,0 0,0 0,0-2,0 1,0-2,-1 0,1-1,-1-1,0 0,0-1,0 0,0-1,12-7,-2 0,0-1,0-2,-2 0,0-2,-1 0,-1-1,0-2,-2 0,-1 0,12-22,-10 13,-1 0,-2-2,-2 0,0 0,-3-2,0 1,4-35,-13 66,-1-1,0 1,0-1,0 0,-1 1,1-1,-1 0,0 1,0-1,0 0,0 0,-1 1,0-1,1 0,-1 1,-1-1,1 1,0-1,-1 1,0 0,1-1,-2 1,1 0,0 0,0 0,-1 1,0-1,1 1,-1-1,0 1,0 0,0 0,-1 0,1 0,0 1,-1-1,1 1,-1 0,1 0,-1 0,0 1,1-1,-5 1,-3 5,0 0,0 1,0 1,1 0,0 0,1 1,-1 0,2 1,-1 0,1 0,0 1,1 0,0 0,1 1,0 0,0 0,2 0,-1 1,1-1,-1 10,-5 9,1 1,2 0,1 0,1 0,2 1,1-1,1 1,2 0,2 3,0-19,0-1,1 0,0 0,2 0,0-1,0 0,1 0,1 0,0-1,1 0,0-1,1 0,1-1,0 1,0-2,1 0,0 0,1-1,0-1,1 0,-1-1,1 0,1-1,-1-1,1 0,0-1,3 0,13-3,-25-7</inkml:trace>
</inkml:ink>
</file>

<file path=ppt/ink/ink6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6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6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6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2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6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6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6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6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6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6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6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58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1,'-4'5,"-1"0,1 0,0 0,1 0,-1 1,1 0,0-1,1 1,-1 0,1 1,0-1,1 0,0 1,0-1,0 0,1 1,-1-1,2 1,-1-1,1 1,0-1,0 1,1-1,-1 1,1 8,6 111,-5 1,-7 39,-42 37,9-68,35-123</inkml:trace>
  <inkml:trace contextRef="#ctx0" brushRef="#br0" timeOffset="290.664">1 538,'38'-15,"18"-4,4-4,-3 1,-7 6,-12 0,-7 2,-5 5,-6-2,-2 1,-4 3</inkml:trace>
  <inkml:trace contextRef="#ctx0" brushRef="#br0" timeOffset="767.632">566 58,'0'678,"-1"-675,0 0,0 1,1-1,-1 0,1 1,0-1,0 1,0-1,0 0,1 1,0-1,-1 0,1 1,0-1,0 0,1 0,-1 0,1 0,-1 0,1 0,0 0,0 0,1-1,-1 1,0-1,1 0,-1 1,1-1,0 0,0-1,0 1,0 0,0-1,0 0,0 1,1-1,-1-1,0 1,1 0,2-1,2-3,-1-1,0-1,1 0,-1 0,-1 0,1-1,-1 0,0 0,0 0,-1-1,4-5,0 1,52-43,-59 54,-1-1,0 0,1 0,-1 1,1-1,-1 1,1-1,-1 1,1 0,0-1,-1 1,1 0,-1 0,1 0,0 0,-1 0,1 1,-1-1,1 0,-1 1,1-1,-1 1,1 0,-1-1,1 1,-1 0,0 0,1 0,-1 0,0 0,0 0,0 0,0 0,0 1,0-1,0 0,0 1,0-1,-1 0,1 1,-1-1,1 1,-1-1,1 1,-1-1,0 1,0 0,1 0,16 108,-11-84</inkml:trace>
  <inkml:trace contextRef="#ctx0" brushRef="#br0" timeOffset="1240.21">1101 819,'13'0,"0"-1,0 0,0-1,0 0,0-1,-1 0,1-1,-1-1,0 0,-1 0,1-1,-1-1,0 0,0 0,3-5,-11 10,-1 1,1-1,-1-1,1 1,-1 0,0 0,0-1,0 1,-1-1,1 0,-1 1,1-1,-1 0,0 0,0 0,0 0,0 0,-1 0,1 0,-1 0,0-1,0 1,0 0,0 0,0 0,-1 0,0 0,1 0,-1 0,0 0,0 0,-1 0,1 0,-1 0,1 1,-1-1,0 1,0-1,0 1,0 0,0-1,-1 1,1 0,-2 0,-4 2,1 0,-1 0,1 1,0 0,-1 0,1 1,0 0,0 0,0 1,0 0,0 0,1 1,-1 0,1 0,0 0,0 1,1 0,-6 5,2-1,1 0,-1 0,1 1,1 0,0 0,0 1,1 0,1 1,-5 10,9-19,-1 1,1 0,0 0,0-1,0 1,1 0,0 0,-1 0,1 0,0 0,1 0,-1 0,1 0,0 0,0-1,0 1,0 0,1 0,-1-1,1 1,0-1,0 1,0-1,1 0,-1 0,1 0,0 0,0-1,0 1,0-1,0 1,2 0,7 1,-1 0,1 0,0-1,1-1,-1 0,0-1,1 0,-1-1,0 0,1-1,-1-1,0 0,0 0,0-1,0-1,0 0,0 0,-1-2,8-3,-1 0</inkml:trace>
  <inkml:trace contextRef="#ctx0" brushRef="#br0" timeOffset="1657.072">1441 904,'153'-217,"-136"211,-12 34,-2-10,-2-15,0 1,1-1,-1 0,1 1,-1-1,1 0,0 0,0 0,1 0,-1 0,1-1,-1 1,1-1,0 1,0-1,0 0,0 0,0 0,1-1,-1 1,0-1,1 0,-1 0,1 0,0 0,-1-1,1 1,0-1,-1 0,1 0,0 0,-1-1,2 1,4-2,1 0,-1 0,0-1,0 0,0 0,0-1,-1 0,0-1,1 0,-2 0,1-1,3-3,1-1,-1-2,1 0,-2 0,0-1,0 0,-1 0,-1-1,0-1,-1 1,-1-1,0 0,-1-2,-1-4</inkml:trace>
</inkml:ink>
</file>

<file path=ppt/ink/ink6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5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6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6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6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6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6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1,'-90'136,"56"-76,0-2,5-8,-2 0,-2-2,-3-2,-16 16,9-15,29-29,-1-1,-1 0,0-2,-2 0,1 0,-2-2,0 0,-2-1,-2-2</inkml:trace>
</inkml:ink>
</file>

<file path=ppt/ink/ink6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0,'28'34,"1"-2,1-1,1-1,2-1,1-2,2-2,0-1,1-2,5 1,-20-13,0 2,-1 1,-1 0,0 2,-1 0,-1 1,0 1,-1 1,12 17,-17-15,-3-1</inkml:trace>
</inkml:ink>
</file>

<file path=ppt/ink/ink6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0,'6'39,"4"40,3-1,4-1,14 37,-14-54,-2 0,-3 1,-3 0,-2 8,-2 83,-5-128</inkml:trace>
</inkml:ink>
</file>

<file path=ppt/ink/ink6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65 357,'-29'427,"29"-418,1 9,0-1,-2 1,0 0,-1-1,-1 1,0-1,-2 0,0 0,-3 6,-2-5</inkml:trace>
  <inkml:trace contextRef="#ctx0" brushRef="#br0" timeOffset="3086.014">65 385,'0'0</inkml:trace>
  <inkml:trace contextRef="#ctx0" brushRef="#br0" timeOffset="3587.167">65 385,'-2'0,"0"0,0 0,0 0,-1 0,1 0,0 0,0-1,0 1,0-1,0 1,0-1,0 0,0 0,0 0,0 0,0 0,0 0,1-1,-1 1,0-1,1 1,-1-1,1 1,-1-1,1 0,0 0,0 0,0 1,0-1,0 0,0 0,1 0,-1-1,1 1,-1 0,1 0,0 0,0 0,0 0,0-1,0 1,0 0,1 0,-1 0,1 0,-1 0,1 0,0 0,0 0,0 0,0 0,0 0,0 0,1 0,-1 1,0-1,1 1,0-1,0 0,9-11,2 0,0 1,0 1,1 0,1 0,0 1,15-7,-21 12,2-1,0 0,0 1,1 1,-1 0,1 0,0 1,0 1,0 0,1 1,-1 0,0 1,1 0,-1 1,0 0,0 1,0 0,0 1,8 3,-17-5,0 1,0 0,0 1,-1-1,1 0,0 1,-1-1,1 1,-1 0,0 0,0 0,0 0,-1 0,1 1,-1-1,1 0,-1 1,0-1,0 1,-1-1,1 1,-1-1,0 1,0 0,0-1,0 1,0 0,-24 97,19-89,0 0,0 0,-1-1,-1 0,0 0,0 0,-1-1,0 0,-1 0,0-1,-1 0,0-1,0 0,-1 0,0-1,0-1,-1 0,1-1,-1 0,-1 0,1-1,-1-1,1 0,-1-1,0 0,-1-1,9-1,-1-1,1 0,0 0,-1-1,1 1,0-1,0 0,0-1,0 1,0-1,0 0,1 0,-1 0,1-1,0 0,0 1,0-2,1 1,-1 0,1-1,0 1,0-1,-5-14</inkml:trace>
  <inkml:trace contextRef="#ctx0" brushRef="#br0" timeOffset="4838.397">771 582,'-16'3,"1"1,-1 0,1 2,0-1,0 2,0 0,1 1,0 0,0 1,1 1,1 0,-1 1,2 0,-1 1,2 0,0 0,0 1,1 1,0 0,2 0,-1 1,2-1,0 1,0 1,4-13,1-1,-1 0,0 1,0-1,1 1,0 0,-1-1,1 1,0 0,0 0,1 0,-1 0,0-1,1 1,0 0,0 0,0 0,0 0,0 0,1 0,-1 0,1 0,0 0,-1 0,1 0,1 0,-1-1,0 1,1-1,-1 1,1-1,0 1,0-1,0 0,0 0,0 0,1 0,-1 0,0 0,1-1,0 1,-1-1,1 0,0 1,0-1,2 0,8-2,-1-1,1-1,-1 0,1 0,-1-1,0-1,0 0,-1-1,0 0,0-1,0 0,-1 0,0-1,0-1,-1 1,4-6,22-16,85-86,-120 115,0 0,1 0,-1 0,0 0,1 0,-1 0,1 0,-1 0,1 0,0 0,-1 0,1 1,0-1,0 0,-1 0,1 1,0-1,0 0,0 1,0-1,0 1,0-1,0 1,0 0,0-1,0 1,0 0,0 0,1 0,-1 0,0 0,0 0,0 0,0 0,0 0,0 0,0 0,0 1,0-1,0 0,0 1,0-1,0 1,0-1,0 1,0 0,0-1,0 1,0 0,-1 0,1 0,0-1,-1 1,1 0,0 1,18 63,-19-59,0 0,1-1,0 1,0 0,1 0,-1-1,1 1,0-1,1 0,-1 1,1-1,0 0,0 0,1-1,0 1,-1-1,1 0,1 0,-1 0,1 0,-1-1,1 0,0 0,0 0,1 0,-1-1,5 2,-2-3,-1 0,1-1,-1 0,1 0,-1 0,1-1,0 0,-1-1,0 0,1 0,-1 0,0-1,0 0,0-1,-1 1,1-1,-1 0,0-1,0 0,0 0,102-117,-91 97,-6 12,0 0,-1-1,-1 0,0-1,-1 0,-1 0,-1 0,0-1,0 0,-2-1,0 1,-1-1,0 0,-2-2,-1 17,-1-1,1 1,-1-1,0 1,0-1,0 1,0-1,0 1,-1 0,1 0,-1-1,1 1,-1 0,0 0,0 1,0-1,0 0,0 1,0-1,-1 1,1 0,0-1,-1 1,1 0,-1 1,1-1,-1 0,0 1,1-1,-1 1,0 0,1 0,-1 0,1 0,-1 0,0 1,1-1,-1 1,1 0,-1 0,1 0,-1 0,1 0,-1 0,1 1,0-1,0 1,0-1,0 1,0 0,0 0,0 0,-1 2,-5 2,0 1,0 0,1 0,-1 0,2 1,-1 0,1 1,0 0,1 0,-4 8,7-13,1-1,0 1,0-1,0 1,0 0,1 0,-1-1,1 1,0 0,0 0,0 0,1-1,-1 1,1 0,0 0,0-1,0 1,1 0,-1-1,1 0,0 1,0-1,0 0,0 0,1 0,-1 0,1 0,0-1,0 1,0-1,0 0,4 3,1-1,0 0,0-1,1 0,-1 0,1-1,-1 0,1 0,0-1,0 0,-1-1,1 0,0 0,7-2,-10 0,-1 1,1 0,0 0,-1 1,1 0,0 0,0 0,-1 0,1 1,0 0,-1 0,1 1,-1-1,1 1,-1 0,0 1,0-1,0 1,0 0,0 1,-1-1,1 1,-1 0,0 0,0 0,-1 0,1 1,-1-1,0 1,0 0,0 0,1 4,-9 73,-4-22,10-59,0 0,-1 0,1 0,0-1,0 1,0 0,0 0,0-1,0 1,0 0,0-1,0 1,0-1,0 1,0-1,0 1,0-1,0 0,0 0,1 0,-1 1,0-1,0 0,0-1,0 1,1 0,-1 0,0 0,0-1,0 1,0 0,0-1,0 1,0-1,1 1,-2-1,1 0,0 0,0 1,0-1,0 0,0 0,-1 0,1 0,0 0,-1 0,1 0,0 0,-1 0,0 1,21-19,-1-1,-1-1,-1 0,-1-2,-1 0,0 0,5-16,6-4,109-211,-111 199,-3 0,-2-1,-3-1,3-22,-19 77,0-1,0 1,-1 0,1 0,0 0,-1 0,1-1,-1 1,0 0,0 0,0-1,0 1,0 0,0-1,-1 1,1 0,-1 0,1 0,-1-1,0 1,0 0,0 0,0 0,0 0,0 0,-1 1,1-1,-1 0,1 0,-3 0,1 4,0 0,-1 0,1 1,0-1,0 1,1 0,-1 0,1 0,-1 0,1 1,0-1,0 1,1-1,-1 1,1 0,-1-1,1 4,-3 1,-15 50,2 2,3 0,2 1,3 1,3-1,3 1,2 0,6 43,-4-85,1-1,0 1,2 0,0-1,2 0,0 0,6 11,-56-70,8-1,19 21</inkml:trace>
  <inkml:trace contextRef="#ctx0" brushRef="#br0" timeOffset="5083.276">1618 413,'24'-5,"13"-1,9 0,2 6,-2 3,-5 1,1-1,-2 0,-3 0,-3-2,-3 0,-2-1,-5 0</inkml:trace>
  <inkml:trace contextRef="#ctx0" brushRef="#br0" timeOffset="6716.137">2154 667,'-10'29,"-3"14,1 5,7-7,9-9,5-11</inkml:trace>
  <inkml:trace contextRef="#ctx0" brushRef="#br0" timeOffset="6965.5">2239 328,'0'0</inkml:trace>
  <inkml:trace contextRef="#ctx0" brushRef="#br0" timeOffset="7450.334">2549 554,'-3'-2,"-1"1,0-1,-1 1,1 0,0 0,0 0,-1 0,1 1,0 0,0 0,-1 0,1 0,0 1,-1 0,1-1,0 2,0-1,0 0,0 1,0 0,0 0,0 0,1 0,-1 1,1-1,-1 1,1 0,0 0,0 0,0 0,1 1,-1-1,0 3,-69 130,70-131,-1-1,1 1,0-1,1 1,-1 0,1-1,0 1,0 0,1 0,-1 0,1 0,0 0,0 0,1 0,-1-1,1 1,0 0,1 0,-1 0,1-1,0 1,0-1,0 1,1-1,0 0,-1 0,1 0,1 0,-1-1,1 1,-1-1,1 0,0 0,3 2,5 1,0 0,0-1,1 0,0-1,0 0,0-1,0 0,0-1,1-1,-1 0,1-1,-1-1,1 0,-1 0,1-1,-1-1,0 0,0-1,0-1,-1 0,1 0,6-6,6-5</inkml:trace>
  <inkml:trace contextRef="#ctx0" brushRef="#br0" timeOffset="8234.92">2831 525,'-3'20,"0"-1,1 1,2 0,0 0,0-1,2 1,1 0,0-1,2 0,0 0,1 0,5 11,-9-26,0-1,0 0,0 0,1 0,-1 0,1 0,-1 0,1 0,0-1,0 0,1 1,-1-1,0 0,1 0,-1-1,1 1,-1-1,1 0,0 0,0 0,0 0,-1-1,1 0,0 1,0-1,0-1,0 1,0 0,-1-1,1 0,0 0,0 0,-1 0,1-1,0 0,-1 1,0-1,1 0,-1-1,0 1,2-2,9-6,1 0,-2-1,1-1,-2 0,1-1,-2 0,0 0,0-2,-1 1,-1-1,-1-1,3-4,3 3,-23 55,4-14,3-20,1-1,1 1,-1 0,0 0,1-1,0 1,0 0,0 0,0 0,1-1,-1 1,1 0,0 0,0-1,0 1,1 0,-1-1,1 0,0 1,0-1,0 0,1 0,-1 0,1 0,-1 0,1-1,0 1,0-1,0 0,0 0,0 0,1 0,-1 0,1-1,-1 1,1-1,0 0,-1 0,1-1,0 1,1-1,10-3,-1 0,0-2,0 0,0 0,0-2,-1 1,0-2,0 0,-1 0,0-1,-1-1,0 0,0 0,5-8,40-44,-2-3,-3-2,-4-2,-1-4,-37 57,0-1,-1 0,-1 0,-1-1,-1 0,0 0,-1 0,-1 0,0-1,-2 0,0 1,-2-15,2 29,-1 0,0-1,0 1,-1 0,1 0,-1 0,0 0,0 0,0 0,-1 0,1 0,-1 1,0-1,0 1,0-1,-1 1,1-1,-1 1,0 0,1 0,-2 1,1-1,0 0,0 1,-1 0,1 0,-1 0,0 0,0 1,1-1,-1 1,0 0,0 0,0 0,-1 1,1-1,0 1,0 0,0 0,0 1,0-1,0 1,-1 0,-11 9,0 2,1-1,1 2,0 0,1 0,0 2,1-1,0 2,1-1,1 2,1-1,0 1,1 1,1-1,-2 9,0-7,0 0,1 1,1 0,1 0,1 1,1-1,0 1,2 0,0 0,1 1,2-1,0 0,1 0,1 0,1 0,1 0,0-1,2 0,0 0,2 0,2 2,-6-10,1-2,1 1,-1-1,2 0,-1 0,1-1,1 0,0 0,0-1,0 0,1-1,0 0,1-1,0 0,0 0,0-1,0-1,1 0,0 0,0-1,0-1,0 0,0 0,1-1,-1-1,3 0,29-18,-25 6</inkml:trace>
  <inkml:trace contextRef="#ctx0" brushRef="#br0" timeOffset="8917.742">4129 498,'-24'3,"-137"31,152-32,2 1,-1 1,0-1,1 1,-1 0,1 1,0 0,1 0,-1 1,1-1,0 1,1 1,-1-1,1 1,0 0,1 0,-4 8,6-10,1-1,0 1,0 0,1 0,-1 0,1 0,0 0,1 0,-1 0,1-1,0 1,0 0,0 0,1-1,-1 1,1 0,0-1,1 0,-1 1,1-1,0 0,0 0,0-1,0 1,1-1,-1 1,1-1,0 0,0 0,0-1,1 1,-1-1,0 0,1 0,0-1,-1 1,1-1,0 0,0 0,0-1,0 1,0-1,-1 0,1 0,0-1,0 1,0-1,1-1,20-5,0-1,-1-2,0 0,-1-2,-1-1,1 0,-2-2,0-1,-1 0,-1-2,0 0,-1-1,-1-1,-1-1,7-12,-9 16,-22 29,-6 10,13-21,-8 10,2 0,-1 1,2 0,0 0,0 0,1 0,0 1,1 0,1-1,0 1,1 0,0 4,1-15,1 0,0 1,0-1,0 1,0-1,1 0,-1 0,1 0,-1 0,1 0,0 0,0 0,0 0,0-1,0 1,0-1,0 1,0-1,1 0,-1 0,0 0,1 0,-1 0,1-1,-1 1,1-1,-1 1,1-1,-1 0,1 0,2 0,81-12,-62 1,0 0,0-2,-1 0,-1-2,0 0,18-18,9-5,-36 29,0 0,0-1,-1 0,0-1,-1-1,0 1,-1-2,-1 0,0 0,0 0,-1-1,-1 0,-1-1,0 0,0 0,-2 0,0-1,0 1,-1-9,-2 23,-1-1,0 1,0 0,1-1,-1 1,0 0,0 0,-1-1,1 1,0 0,0-1,0 1,-1 0,1 0,-1 0,1-1,-1 1,0 0,1 0,-1 0,0 0,0 0,1 0,-1 0,0 0,0 0,0 0,0 1,0-1,-1 0,1 1,0-1,0 1,0-1,0 1,-1-1,1 1,0 0,-1 0,1 0,0 0,0 0,-1 0,1 0,0 0,-1 0,-49 36,45-25,2 1,-1 0,2 0,-1 0,2 0,0 0,0 1,1-1,0 1,1-1,1 1,0-1,1 1,0-1,1 0,0 0,1 0,0 0,1 0,0-1,1 0,7 10,0 10,-1 1,-1 0,-2 0,-1 1,-1 0,1 27,-9-54,2-1,-1 0,1 1,0-1,0 0,0 0,1 0,-1 0,1 0,1 0,-1 0,1-1,0 1,0-1,0 1,0-1,1 0,-1-1,1 1,0 0,1-1,-1 0,2 1,13 1</inkml:trace>
</inkml:ink>
</file>

<file path=ppt/ink/ink6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0 411,'16'-3,"0"-1,0 0,-1-1,0-1,0 0,0-1,-1-1,0 0,0-1,-1-1,0 0,-1 0,0-1,-1-1,0 0,-1-1,4-6,23-20,152-161,-187 198,1 1,-1-1,0 1,1-1,0 1,-1 0,1 0,-1 0,1 0,0 1,0-1,0 1,-1-1,1 1,0 0,0 0,0 0,0 1,-1-1,1 1,0-1,0 1,-1 0,1 0,-1 0,1 1,-1-1,1 1,-1-1,1 1,67 66,-55-50,-10-14,0 0,0 0,0 0,-1 1,0-1,0 1,0 0,-1 1,0-1,1 0,-2 1,1 0,-1-1,0 1,0 0,0 0,-1 0,0 1,-1-1,1 0,-1 0,0 1,0-1,-1 0,0 0,0 0,-1 0,1 0,-3 4,-3 1,-1 0,0-1,-1 0,0-1,-1 0,0 0,0-1,-1-1,0 1,0-2,-1 1,1-2,-1 0,-1 0,1-1,-1 0,0-1,-8 1,-66-7,85 2,-1 1,1-1,0 0,0 1,-1-1,1 0,0 0,0-1,0 1,0 0,0-1,0 1,1-1,-1 0,0 1,1-1,-1 0,1 0,0 0,0 0,0 0,0 0,0-1,0 1,0 0,1-1,-1 1,1 0,-1-1,1 1,0 0,0-1,0 1,0-1,4-13</inkml:trace>
</inkml:ink>
</file>

<file path=ppt/ink/ink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19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57 142,'-1'0,"1"-1,0 1,-1 0,1-1,-1 1,1 0,-1-1,1 1,-1 0,1 0,-1 0,1-1,-1 1,1 0,-1 0,0 0,1 0,-1 0,1 0,-1 0,1 0,-1 0,1 0,-1 1,1-1,-1 0,0 0,1 0,-1 1,1-1,0 0,-1 0,1 1,-1-1,1 0,-1 1,1-1,0 1,-1-1,1 1,0-1,-1 1,1-1,0 1,0-1,-1 1,1-1,0 1,0-1,0 1,0-1,0 1,0-1,0 1,0-1,0 1,0 0,0-1,0 1,0 0,-5 39,5-40,-13 144,9-129,0-1,1 1,1-1,0 1,1 0,0 0,2 0,0 0,0-1,1 1,1 0,0-1,1 1,1-1,0 0,1-1,1 1,3 5,-7-16,1 0,-1 0,1 0,-1 0,1 0,0-1,0 1,0-1,0 0,1-1,-1 1,1-1,-1 1,1-1,-1-1,1 1,-1-1,1 0,0 0,-1 0,1 0,0-1,-1 0,1 0,-1 0,1 0,-1-1,0 0,0 0,1 0,2-2,7-4,1-1,-1 0,-1-1,0 0,0-1,-1-1,0 0,2-4,0-2,0 0,-2-2,0 1,-2-1,0-1,-1 0,0-4,36-72,-33 123,-10 0,-3-9,1-1,1 1,1-1,0 0,1 1,1-1,1 0,0 0,1-1,0 0,1 0,1 0,1 0,-5-10,0 1,0-1,0 0,1-1,0 1,0-1,0 0,0 0,0 0,1-1,0 0,0 0,0 0,0-1,0 0,0 0,1 0,-1-1,1 0,-1 0,1-1,-1 0,1 0,-1-1,1 1,-1-1,5-2,0 0,0 0,-1-1,1-1,-1 0,0 0,0-1,-1 0,0 0,0-1,0-1,-1 0,0 0,-1 0,1-1,3-7,85-152,-93 162,2-2,-1 1,-1-1,0 0,0 0,0 0,-1-1,0 1,-1-1,0 1,0-1,-1 1,0-1,-9-4,3 19</inkml:trace>
  <inkml:trace contextRef="#ctx0" brushRef="#br0" timeOffset="981.204">1468 170,'-29'6,"0"2,0 1,1 2,0 0,1 2,0 1,1 1,1 1,0 1,1 2,1 0,-15 17,34-32,0 1,0-1,0 1,1-1,-1 1,1 0,1 0,-1 0,1 1,-1-1,1 1,1-1,-1 1,1 0,0-1,0 1,1 0,0 0,0 0,0-1,1 1,0 0,0 0,0-1,1 1,0 0,0-1,0 0,0 1,1-1,0 0,0 0,1 0,-1-1,1 1,0-1,0 0,1 0,-1-1,1 1,0-1,0 0,0 0,0 0,6 1,-3-2,0 0,0-1,0 0,0-1,0 0,0 0,0 0,0-1,0-1,0 1,0-1,0-1,0 1,-1-1,1-1,-1 1,0-1,0-1,0 1,2-3,7-6,0-1,0 0,-1-2,-1 1,-1-2,0 0,3-7,92-185,-106 198,-10 31,4-7,0 1,1-1,1 0,0 1,1 0,1-1,0 1,1 0,0-1,1 1,0-1,1 1,1-1,0 0,1 0,0-1,1 1,1-1,-1 0,9 10,-11-17,-1 1,1-1,0 0,0 0,0 0,0-1,1 0,0 1,0-2,0 1,1 0,-1-1,1 0,-1-1,1 1,0-1,0 0,0 0,1-1,-1 0,0 0,1 0,-1-1,0 0,1 0,-1-1,0 0,1 0,4-2,-3-2,0-1,0 0,-1-1,0 0,0 0,0 0,-1-1,0 0,-1-1,0 1,0-1,-1 0,0 0,0 0,-1-1,0-1,10-22,52-153,-33 111,-32 75,0-1,1 1,-1 0,0-1,0 1,1 0,-1 0,0-1,0 1,1 0,-1 0,0-1,0 1,1 0,-1 0,0 0,1 0,-1-1,1 1,-1 0,0 0,1 0,-1 0,0 0,1 0,-1 0,0 0,1 0,-1 0,1 0,-1 0,0 0,1 1,-1-1,0 0,1 0,-1 0,0 0,1 1,-1-1,0 0,0 0,1 0,-1 1,0-1,1 0,-1 1,0-1,0 0,0 1,0-1,1 0,-1 1,0-1,0 0,0 1,0-1,0 0,0 1,0-1,0 0,0 1,0-1,0 1,0-1,0 0,0 1,0-1,0 0,0 1,3 30,-3-30,17 206,-14-196,0 1,0-1,1-1,1 1,0 0,0-1,1 0,0 0,1-1,0 0,1 0,0 0,0-1,3 2,-9-9,0 0,0 1,0-1,0 0,1 0,-1 0,1-1,-1 1,0-1,1 1,-1-1,1 0,-1 0,1 0,-1 0,1 0,-1 0,1-1,-1 1,1-1,-1 0,0 0,1 0,-1 0,0 0,0 0,0-1,0 1,0-1,0 1,0-1,0 0,0 0,-1 1,1-1,-1-1,0 1,1 0,-1 0,0-1,43-95,14-156,-58 253,0-1,0 1,0 0,0 0,0-1,1 1,-1 0,0 0,1 0,-1-1,1 1,-1 0,1 0,0 0,-1 0,1 0,0 0,0 0,0 0,0 1,0-1,0 0,0 0,0 1,0-1,0 1,0-1,0 1,0-1,1 1,-1-1,0 1,1 0,6 4</inkml:trace>
  <inkml:trace contextRef="#ctx0" brushRef="#br0" timeOffset="1401.771">2512 396,'20'-9,"-1"-1,0 0,0-2,-1 0,-1-1,0-1,-1-1,-1 0,0-1,-1 0,0-1,-2-1,0 0,-1-1,-1 0,0 0,-9 16,0 0,0 1,-1-1,1 0,0 1,-1-1,0 0,0 0,1 0,-2 1,1-1,0 0,0 0,-1 0,0 1,1-1,-1 0,0 1,-1-1,1 1,0-1,-1 1,1-1,-1 1,0 0,1 0,-1 0,0 0,0 0,-1 0,1 1,0-1,-1 1,1-1,-1 1,1 0,-1 0,0 0,1 0,-1 1,0-1,1 1,-1-1,0 1,0 0,0 0,1 0,-1 1,0-1,0 1,1-1,-1 1,-1 1,-11 5,0 1,0 0,1 2,0-1,1 2,0 0,1 0,0 1,0 1,2 0,-1 0,2 1,0 1,1-1,0 1,1 1,1 0,-3 8,4-16,0 0,1 1,0-1,0 1,1 0,0 0,0 0,1 1,1-1,-1 0,1 1,1-1,0 1,0-1,1 1,0-1,1 1,0-1,0 0,1 0,0 0,1 0,0 0,0-1,1 1,0-1,1-1,-1 1,2-1,-1 0,1 0,2 2,11-1,1 0,0-1,0-1,0-1,1-1,-1-1,1-1,0 0,0-2,0-1,0 0,7-3,-10 3,0-1,-1-1,1-1,-1 0,0-1,0-1,0-1,-1-1,9-5,-9 1</inkml:trace>
  <inkml:trace contextRef="#ctx0" brushRef="#br0" timeOffset="1967.379">3359 254,'24'-5,"27"-6,10-1,-1 1,-6 2,-2 4,-6 1,-5 3,-5 0,-9-3,-3-2,-3 0,2 2,0 1,2 1,1 1,-3-4,-7-1</inkml:trace>
  <inkml:trace contextRef="#ctx0" brushRef="#br0" timeOffset="2267.048">3443 480,'298'0,"-40"-52,-131 21,-105 29</inkml:trace>
  <inkml:trace contextRef="#ctx0" brushRef="#br0" timeOffset="5650.976">3754 0,'18'3,"-1"0,1 2,-1-1,0 2,0 0,-1 2,0-1,0 2,-1 0,0 1,0 1,-1 0,3 4,43 28,-30-25,1-2,0-1,1-1,1-2,0-1,25 4,0 7,-96 1,-87 75,60-40,-104 100,73-61,84-74</inkml:trace>
</inkml:ink>
</file>

<file path=ppt/ink/ink6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119 571,'-14'16,"0"1,2 0,0 1,1 0,1 1,0 0,2 0,0 1,1 0,-2 17,8-34,0 0,0 0,1 1,0-1,0 1,0-1,0 0,0 1,1-1,-1 0,1 1,0-1,0 0,0 0,1 0,-1 0,1 0,-1 0,1 0,0 0,0 0,1-1,-1 1,0-1,1 0,-1 0,1 0,0 0,0 0,0 0,0-1,0 1,0-1,0 0,0 0,1 0,-1 0,0-1,1 1,-1-1,0 0,1 0,2-1,4 2,-1-1,1 0,-1-1,1 0,-1 0,1-1,-1 0,0-1,0 0,0 0,0-1,0-1,-1 1,0-1,0 0,0-1,-1 0,1 0,-1-1,-1 0,1 0,-1-1,-1 1,1-1,-1 0,-1-1,0 1,0-1,0-1,-1 4,0 0,0-1,0 1,-1-1,0 0,0 0,-1 0,0 0,0 0,-1 0,0 0,0 0,-1 0,1 0,-1 0,-1 1,0-1,0 0,0 0,0 1,-1-1,0 1,-1 0,0 0,1 0,-2 1,1-1,-1 1,0 0,0 0,0 0,-1 1,-1-1,3 2,1 1,-1 0,0 1,1-1,-1 0,0 1,0 0,-1 0,1 0,0 1,0-1,0 1,0 0,-1 0,1 1,0-1,0 1,0 0,0 0,0 0,0 0,0 1,3-1,0-1,1 1,-1-1,1 1,-1 0,1-1,0 1,-1 0,1-1,0 1,-1 0,1 0,0 0,0-1,0 1,-1 0,1 0,0-1,0 1,0 0,0 0,1 0,-1-1,0 1,0 0,0 0,1 0,-1-1,0 1,1 0,-1-1,0 1,1 0,-1-1,1 1,-1 0,1-1,0 1,-1-1,1 1,0-1,-1 1,1-1,0 0,-1 1,1-1,0 0,0 1,-1-1,1 0,0 0,0 0,0 0,43 15,-18-12,1 0,0-2,0-1,-1-1,1-1,18-4,-37 4,-1 0,1 0,0-1,-1 0,1 0,-1 0,0-1,0-1,-1 1,1-1,-1 0,0 0,0-1,-1 0,1 0,-1 0,3-7,83-131,-81 118,-2-1,-1 0,-1 0,-2 0,0-1,-2 0,-1 1,-1-1,-2-6,2 32,1 0,-1 0,1 0,-1 0,0 0,0 0,0 0,0 0,0 0,-1 0,1 0,-1 0,1 0,-1 0,0 0,1 1,-1-1,0 0,0 0,0 1,-1-1,1 0,0 1,-1-1,1 1,-1 0,1-1,-1 1,1 0,-1 0,0 0,0 0,0 0,0 1,1-1,-1 0,0 1,0-1,0 1,0 0,0 0,0 0,0 0,0 0,0 0,0 0,0 1,0-1,0 1,0 0,0-1,0 1,0 0,0 0,1 0,-1 0,0 0,1 1,-1-1,-9 16,1 1,1 0,1 0,0 1,1 0,1 0,1 1,1-1,0 1,2 0,0 1,1-1,1 0,1 0,1 0,3 14,-2 49,27 251,-30-328,-1-4,1 1,0-1,-1 1,1-1,0 1,0-1,0 1,0-1,1 1,-1-1,1 1,0-1,-1 0,1 1,0-1,0 0,1 0,-1 1,0-1,1 0,-1 0,1 0,0-1,-1 1,1 0,1 0,8-1</inkml:trace>
  <inkml:trace contextRef="#ctx0" brushRef="#br0" timeOffset="935.031">853 431,'-6'14,"1"2,1-1,1 1,0-1,1 1,0 0,2 0,0 0,0 0,2 0,0 0,0-1,2 1,0-1,1 1,5 10,-9-23,1 0,0 0,1-1,-1 1,0-1,1 1,-1-1,1 0,0 0,0 0,0 0,0 0,0 0,0-1,0 0,0 0,1 0,-1 0,1 0,-1 0,0-1,1 0,-1 0,1 0,-1 0,1 0,-1-1,1 1,-1-1,2-1,3 0,0-1,1 0,-1 0,-1-1,1 0,-1-1,1 0,-1 0,0 0,-1-1,5-4,-1-2,0 0,-1-1,-1 1,0-2,0 1,-1-1,-1 0,-1-1,0 1,1-8,-6 22,-1 0,1 1,-1-1,1 0,-1 0,1 0,-1 0,1 1,-1-1,1 0,-1 0,1 0,-1 0,0 0,1 0,-1-1,1 1,-1 0,1 0,-1 0,1 0,-1-1,1 1,-1 0,1 0,-1-1,1 1,-1 0,1-1,0 1,-1-1,1 1,-1 0,1-1,0 1,0-1,-1 1,1-1,0 1,0-1,-1 1,1-1,0 0,0 1,0-1,0 1,0-1,0 1,0-1,0 1,0-1,0 0,0 1,0-1,1 1,-1-1,0 1,0-1,0 1,1-1,-1 0,-3 7,-1-1,1 0,0 1,1-1,-1 1,1 0,1 0,-1 0,1 0,0 0,0 0,0 1,1-1,0 0,0 0,1 0,0 1,0-1,0 0,1 0,0 0,0 0,0-1,1 1,0-1,0 1,0-1,1 0,0 0,0 0,0-1,0 1,1-1,0 0,0 0,0-1,0 1,0-1,1 0,0-1,-1 0,1 1,2-1,1 0,1 0,-1-1,0 0,1 0,-1-1,0 0,1-1,-1 0,0-1,0 1,1-2,-1 1,-1-2,1 1,0-1,-1 0,0-1,0 0,0 0,4-4,12-11,-1 0,-2-2,0 0,-1-1,12-19,-13 21,-1-2,0 0,-2 0,0-2,-2 0,0 0,-2-2,-1 1,-2-2,0 1,-2-1,0 0,-3-1,0 1,-1-1,-2-12,-1 40,0-1,0 0,0 0,0 0,0 1,0-1,0 0,-1 0,1 1,0-1,-1 0,0 1,1-1,-1 0,0 1,0-1,0 1,0-1,0 1,0 0,-1-1,1 1,0 0,-1 0,1 0,-1 0,1 0,-1 0,1 0,-1 0,0 1,1-1,-1 1,0-1,1 1,-1 0,0-1,0 1,0 0,1 0,-1 0,0 1,0-1,1 0,-1 1,0-1,0 1,1-1,-1 1,0 0,1 0,-1 0,1 0,-1 0,1 0,0 0,-1 0,1 1,0-1,0 0,0 1,0-1,0 1,0 0,-1 6,0 1,1-1,1 1,-1-1,1 1,1-1,-1 0,1 1,1-1,0 0,0 1,3 6,2 12,26 170,-34 85,21-147,-19-135,-1 1,0-1,0 1,0-1,0 0,0 1,0-1,0 1,0-1,0 1,0-1,0 0,0 1,0-1,-1 1,1-1,0 0,0 1,0-1,-1 0,1 1,0-1,0 0,-1 1,1-1,0 0,-1 1,1-1,0 0,-1 0,1 1,0-1,-1 0,1 0,-1 0,1 0,0 1,-1-1,1 0,-1 0,1 0,0 0,-1 0,1 0,-1 0,1 0,-1 0,1 0,0 0,-1-1,1 1,-1 0,1 0,0 0,-1 0,1-1,0 1,-1 0,1 0,0-1,-1 1,1 0,0-1,-1 1,1 0,0-1,0 1,0 0,-1-1,-8-7</inkml:trace>
  <inkml:trace contextRef="#ctx0" brushRef="#br0" timeOffset="1184.889">1333 403,'33'-5,"21"-2,7 1,-4 1,-5-3,-8-1,-6 2,-5 2,-3 2,-2 1,-5 1</inkml:trace>
  <inkml:trace contextRef="#ctx0" brushRef="#br0" timeOffset="1435.456">1953 544,'0'28,"0"11</inkml:trace>
  <inkml:trace contextRef="#ctx0" brushRef="#br0" timeOffset="1683.261">2038 261,'0'0</inkml:trace>
  <inkml:trace contextRef="#ctx0" brushRef="#br0" timeOffset="1871.951">2264 544,'1'4,"0"1,0 0,0-1,1 1,0-1,0 0,0 1,1-1,-1 0,1 0,0-1,0 1,1-1,-1 1,1-1,-1 0,1 0,0 0,0-1,0 1,0-1,1 0,-1-1,1 1,-1-1,1 1,0-1,-1-1,1 1,0-1,0 1,0-2,-1 1,1 0,0-1,-1 0,1 0,0 0,-1-1,1 1,-1-1,1 0,-1-1,0 1,0-1,0 1,0-1,2-3,-1 0,0 0,-1 0,1 0,-1-1,-1 0,1 1,-1-1,0-1,-1 1,0 0,0-1,0 1,-1-1,0 1,-1-1,1 0,-2 1,1-1,-1 0,0 1,-1-1,1 1,-1 0,-1-1,0 1,0 0,0 0,-2-2,1 7,0 0,0 0,0 0,0 1,0 0,0 0,0 0,0 0,0 1,0-1,-1 1,1 0,0 0,0 1,-1-1,1 1,0 0,0 0,0 1,0-1,0 1,0 0,1 0,-1 0,0 0,1 0,0 1,-1 0,1 0,0 0,-1 2,-10 10</inkml:trace>
  <inkml:trace contextRef="#ctx0" brushRef="#br0" timeOffset="2270.058">2658 628,'187'-221,"-186"220,-1 0,1 0,0 0,0 0,0 0,0 0,0 0,0 0,0 0,0 1,1-1,-1 1,0-1,0 1,0-1,1 1,-1-1,0 1,1 0,-1 0,0 0,1 0,-1 0,0 0,1 0,-1 0,0 0,0 1,1-1,-1 1,0-1,0 1,1-1,-1 1,0 0,0-1,0 1,0 0,0 0,0 0,0 0,0 0,0 0,-1 0,1 0,0 0,0 0,-1 0,1 1,-1-1,1 0,-1 0,0 1,1-1,-1 0,0 1,5 7,0 0,0 0,1-1,1 0,-1-1,1 1,0-1,1-1,0 1,0-1,0 0,1-1,0 0,0-1,0 1,0-2,1 1,0-2,-1 1,1-1,0 0,0-1,1 0,-1-1,0 0,0-1,0 0,0 0,0-1,0-1,-1 1,1-2,3-3,-2-1,1 0,-1-1,-1-1,1 1,-2-2,1 1,-1-1,-1-1,0 0,-1 0,0 0,2-7,-1 3</inkml:trace>
</inkml:ink>
</file>

<file path=ppt/ink/ink6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0,'0'5,"4"2,8-1,0-1</inkml:trace>
</inkml:ink>
</file>

<file path=ppt/ink/ink6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1,'-4'0,"2"0,2 0</inkml:trace>
</inkml:ink>
</file>

<file path=ppt/ink/ink6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1 632,'75'-91,"221"-247,-124 150,-171 187,0 0,0 0,0-1,1 1,-1 0,0 0,1 0,-1 1,0-1,1 0,-1 0,1 1,-1-1,1 1,0-1,-1 1,1 0,-1-1,1 1,0 0,-1 0,1 0,0 1,-1-1,1 0,-1 0,1 1,0-1,-1 1,1 0,-1-1,1 1,-1 0,0 0,1 0,-1 0,0 0,0 0,1 0,-1 0,0 1,0-1,0 0,-1 1,1-1,0 1,0-1,-1 1,1-1,-1 1,1-1,-1 1,0 0,1 1,23 140,-17-105,-2 0,-2 1,-1 0,-1 0,-5 24,5-62,-1 1,0-1,0 0,0 0,1 0,-1 1,-1-1,1 0,0 0,0 1,0-1,-1 0,1 0,0 0,-1 1,1-1,-1 0,1 0,-1 0,0 0,1 0,-1 0,0 0,0 0,0 0,0-1,0 1,0 0,0 0,0-1,0 1,0-1,0 1,0-1,-1 1,1-1,0 0,0 1,0-1,-1 0,1 0,0 0,0 0,-1 0,1 0,0-1,0 1,-1 0,1 0,0-1,0 1,0-1,0 1,0-1,0 0,0 1,0-1,0 0,0 0,0 0,0 0,-370-186,310 161,35 17</inkml:trace>
</inkml:ink>
</file>

<file path=ppt/ink/ink6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1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183 150,'-5'-3,"0"0,-1 0,0 1,0 0,1 0,-1 0,0 1,-1 0,1 0,0 0,0 1,0 0,0 0,-1 1,1-1,0 1,0 1,0-1,0 1,1 0,-1 1,0-1,1 1,-1 0,1 0,0 1,0 0,0 0,-2 2,6-4,0-1,0 1,0-1,1 1,-1-1,0 1,1 0,-1 0,1-1,-1 1,1 0,0 0,0-1,0 1,0 0,0 0,0 0,0-1,1 1,-1 0,0 0,1-1,0 1,-1 0,1-1,0 1,0 0,0-1,0 1,0-1,0 0,1 1,-1-1,0 0,1 1,53 38,32 6,-87-46,1 1,0 0,-1-1,1 1,-1 0,1 0,-1-1,1 1,-1 0,1 0,-1 0,0 0,1 0,-1-1,0 1,0 0,0 0,0 0,0 0,0 0,0 0,0 0,0 0,0 0,0 0,-1-1,1 1,0 0,-1 0,1 0,0 0,-1-1,1 1,-1 0,1 0,-1-1,0 1,1 0,-1-1,0 1,0 0,1-1,-1 1,0-1,0 0,0 1,0-1,-45 23,41-21,4-2,-4 3,-1 0,1-1,-1 0,1 0,-1 0,0-1,0 0,0 0,0-1,0 1,0-1,1-1,-1 1,-4-2,3-2</inkml:trace>
  <inkml:trace contextRef="#ctx0" brushRef="#br0" timeOffset="602.82">579 93,'-9'-1,"-1"1,1 0,0 0,-1 1,1 0,0 1,0 0,0 0,0 1,0 0,0 1,1 0,0 0,-1 0,2 1,-4 3,10-7,1 0,-1 1,0 0,0-1,1 1,-1-1,1 1,-1 0,1-1,-1 1,1 0,0-1,0 1,0 0,0 0,0-1,1 1,-1 0,0-1,1 1,-1 0,1-1,0 1,-1 0,1-1,0 1,0-1,0 0,0 1,0-1,0 0,1 1,-1-1,0 0,1 0,-1 0,1 0,59 32,-58-33,0 0,-1 0,1 0,-1 0,1 0,0 1,-1-1,1 1,-1 0,1 0,-1 0,1 0,-1 0,1 0,-1 1,0-1,0 1,0-1,0 1,0 0,0 0,0 0,-1 0,1 0,-1 0,1 1,-1-1,0 0,0 1,0-1,0 1,0-1,-1 1,1 0,-1-1,0 1,1 0,-1-1,0 1,-1 0,1-1,0 1,-1-1,0 1,0 0,-7 6,-1 0,0-1,-1 0,0-1,0 0,-1 0,1-1,-1-1,-1 1,1-2,-1 0,0 0,0-1,-7 1,-22-3,41-1,1-1,-1 1,1 0,-1 0,1 0,-1 0,1 0,-1-1,1 1,-1 0,1 0,-1-1,1 1,-1 0,1-1,-1 1,0 0,1-1,-1 1,0-1,1 1,-1 0,0-1,0 1,1-1,-1 1,0-1,0 1,0-1,0 1,1-1,-1 1,0-1,0 0,0 1,0-1,0 1,0-1,-1 1,1-1,0 1,0-1,0 1,0-1,-1 1,1-1,0 1,0-1,-1 1,1 0,0-1,-1 1,1-1,-1 1,1 0,0-1,-1 1,1 0,-1-1,1 1,-1 0,1 0,-1 0,1-1,-1 1,1 0,-1 0,1 0,-1 0,0 0,16-10</inkml:trace>
  <inkml:trace contextRef="#ctx0" brushRef="#br0" timeOffset="1019.689">776 178,'40'180,"-39"-178,0 0,0 0,0 1,0-1,0 0,0 0,1 0,-1 0,1-1,-1 1,1 0,0 0,-1-1,1 1,0-1,0 0,0 0,0 1,1-1,-1 0,0-1,0 1,1 0,-1-1,0 1,1-1,-1 0,0 0,1 0,-1 0,0 0,1 0,-1-1,1 1,-1-1,0 1,0-1,1 0,-1 0,0 0,0 0,1-1,80-66,-67 49,0-1,-2 0,0 0,-2-2,0 0,-2 0,0-1,1-7,-8 5,-6 25</inkml:trace>
  <inkml:trace contextRef="#ctx0" brushRef="#br0" timeOffset="7783.505">1397 64,'-25'113,"-22"76,47-189,0 0,0 0,1 0,-1 0,0 0,0 0,1 0,-1 0,0 0,0 0,0 0,1 0,-1 1,0-1,0 0,0 0,1 0,-1 0,0 1,0-1,0 0,0 0,0 0,0 1,1-1,-1 0,0 0,0 0,0 1,0-1,0 0,0 1,14-23,12-34,-10 18,2 1,1 0,2 2,1 0,2 1,3-1,-25 33,-1 0,1 0,0 1,-1-1,1 1,0-1,0 1,0 0,0 0,0-1,0 1,1 1,-1-1,0 0,0 1,1-1,-1 1,0-1,1 1,-1 0,0 0,1 0,-1 1,0-1,1 0,-1 1,0 0,0-1,1 1,-1 0,0 0,0 0,0 0,0 1,0-1,0 0,0 1,-1 0,1-1,-1 1,1 0,-1 0,1 0,-1 0,0 0,0 0,0 0,0 0,0 0,-1 1,1-1,-1 0,1 1,-1 0,4 11,-2 1,0 0,0 0,-1 0,-1 0,-1 0,0 0,-1 0,-1 0,0 0,-3 9,-1 8,12-12,17-43,-13 12,22-23,-3 0,0-2,-2-1,6-16,-31 51,-1 0,1 0,-1 0,1 0,0 1,0-1,0 0,0 0,0 1,0-1,1 0,-1 1,0-1,1 1,-1 0,1-1,0 1,-1 0,1 0,0 0,0 0,-1 0,1 0,0 1,0-1,0 1,0-1,0 1,0 0,0 0,0 0,0 0,0 0,0 0,0 0,0 1,0-1,0 1,0-1,0 1,0 0,0 0,0 0,0 0,-1 0,1 0,-1 1,1-1,-1 0,1 1,-1-1,0 1,1 0,0 1,2 12,-1 0,0 1,-1-1,0 1,-2 0,0-1,0 1,-3 12,1 16,1 2,0-33</inkml:trace>
  <inkml:trace contextRef="#ctx0" brushRef="#br0" timeOffset="8636.367">2075 150,'7'6,"0"-1,0 1,1-1,0-1,0 1,1-2,-1 1,1-1,-1 0,1-1,0 0,0 0,0-1,1 0,-1 0,0-1,0-1,0 1,0-2,0 1,0-1,0 0,0-1,0 0,-1-1,1 0,-1 0,0 0,0-1,-1-1,0 1,1-1,-2 0,1-1,-1 1,0-1,0-1,-1 1,0-1,0-1,-3 7,-1 0,0 0,0 0,0 0,0 0,0 0,0-1,-1 1,1 0,-1 0,1-1,-1 1,0 0,0-1,0 1,0 0,-1-1,1 1,0 0,-1-1,0 1,1 0,-1 0,0 0,0-1,0 1,-1 0,1 0,0 1,-1-1,1 0,-1 0,0 1,0-1,1 1,-1-1,0 1,0 0,0 0,0 0,-1 0,1 0,0 0,0 1,-1-1,1 1,-1-1,-7-1,1 0,0 1,-1 0,1 1,-1 0,1 0,-1 1,1 0,-1 1,1 0,0 0,0 1,0 0,0 1,1 0,-1 0,1 1,0 0,0 1,1-1,-1 1,1 1,-1 1,0 1,1 0,0 0,0 1,1 0,0 0,1 0,0 1,1 0,0 0,1 0,0 0,0 0,1 1,1-1,0 1,1 0,0-1,1 1,0 0,0-1,2 1,1-7,1 0,0 0,1-1,-1 0,1 0,-1-1,1 0,0 0,1 0,-1 0,0-1,1 0,-1-1,1 1,0-1,0 0,-1-1,1 0,0 0,0 0,-1-1,1 0,0 0,5-3,14 3,60-1,-61 1</inkml:trace>
</inkml:ink>
</file>

<file path=ppt/ink/ink6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1,'-95'166,"-113"148,122-220,72-84</inkml:trace>
  <inkml:trace contextRef="#ctx0" brushRef="#br0" timeOffset="294.551">65 30,'14'24,"10"22,6 4,-3-3,-1-3,0-6,1-3,-1-4,-3-2,-2-6,-4-2,-5 1,0-5,-1 1,-3-3</inkml:trace>
  <inkml:trace contextRef="#ctx0" brushRef="#br0" timeOffset="1019.508">460 707,'5'-16,"0"0,1 1,1-1,1 1,0 1,1-1,0 2,1-1,10-10,-18 23,0-1,0 1,-1-1,1 1,0 0,0 0,1 0,-1 0,0 0,0 0,0 0,1 1,-1-1,0 1,1 0,-1-1,0 1,1 0,-1 1,0-1,1 0,-1 1,0-1,1 1,-1-1,0 1,0 0,0 0,0 0,0 1,0-1,0 0,0 1,0-1,0 1,-1 0,2 1,0-1,-1 0,0 0,1 0,0-1,-1 1,1-1,0 0,0 0,-1 0,1 0,0 0,0-1,0 1,0-1,0 0,0 0,0 0,0 0,0 0,0-1,0 1,0-1,0 0,0 0,0 0,0 0,-1 0,1-1,0 1,-1-1,0 0,1 0,-1 0,0 0,1-1,-2 1,1 0,-1 0,1 0,0 1,-1-1,1 0,0 1,0 0,0-1,0 1,0 0,0 0,0 0,1 0,-1 0,0 0,1 1,-1-1,0 1,1 0,-1 0,1-1,-1 2,0-1,1 0,-1 0,0 1,1-1,-1 1,0 0,1 0,-1 0,0 0,0 0,0 0,0 0,0 1,0-1,0 1,0-1,-1 1,1 0,-1 0,1 0,-1 0,0 0,0 0,1 0,-1 0,-1 1,2 0,2 50,-4-28</inkml:trace>
</inkml:ink>
</file>

<file path=ppt/ink/ink6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3,'-29'29,"-197"340,153-267,66-97,3-7</inkml:trace>
  <inkml:trace contextRef="#ctx0" brushRef="#br0" timeOffset="448.229">0 3,'4'-1,"-1"0,0 1,1 0,-1 0,0 0,1 0,-1 0,0 1,1-1,-1 1,0 0,0 0,0 0,0 1,1-1,-2 1,1-1,0 1,0 0,0 0,-1 0,0 1,1-1,-1 1,1 0,0-1,50 46,-2 2,-3 3,-1 1,9 19,-34-45,78 111,-94-131,-5-5</inkml:trace>
  <inkml:trace contextRef="#ctx0" brushRef="#br0" timeOffset="851.524">593 510,'5'34,"1"21,0 5,-1-2,-1-7,-7-11,-2-18,-1-12</inkml:trace>
  <inkml:trace contextRef="#ctx0" brushRef="#br0" timeOffset="1202.754">650 426,'28'0,"-4"-1,1 1,-1 1,1 1,-1 1,0 1,0 1,11 4,-34-9,1 0,-1 0,1 1,0-1,-1 0,1 1,-1-1,1 1,-1-1,1 1,-1-1,0 1,1 0,-1 0,0 0,1 0,-1 0,0 0,0 0,0 0,0 1,0-1,0 0,0 1,-1-1,1 0,0 1,-1-1,1 1,-1-1,0 1,1 0,-1-1,0 1,0-1,0 1,0-1,0 1,0 0,0-1,-1 1,1-1,-1 1,1-1,-1 1,1-1,-1 1,0-1,0 0,1 1,-1-1,0 0,-1 0,1 1,0-1,0 0,0 0,-1 0,1-1,0 1,-1 0,1 0,-1 0,-14 7,1-1,-2 0,1-1,-1-1,1 0,-1-1,-1-1,1-1,0 0,-1-2,-17 0,11-1</inkml:trace>
  <inkml:trace contextRef="#ctx0" brushRef="#br0" timeOffset="1682.296">1101 172,'14'0,"15"0,7 0,2 0,0 0,-3 0,-1-5,-3-1,-1 0,-1 1,-1 2,0 1,0 1,-5-5,-6 0</inkml:trace>
  <inkml:trace contextRef="#ctx0" brushRef="#br0" timeOffset="1947.023">1130 370,'43'-5,"33"-6,9-2,0-3,-11 2,-17 2</inkml:trace>
</inkml:ink>
</file>

<file path=ppt/ink/ink6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1,'-5'0,"-111"11,112-10,0 0,0 0,1 0,-1 1,0-1,1 1,-1 0,1 0,0 1,0-1,-1 1,2-1,-1 1,0 0,0 0,1 0,0 0,-1 1,1-1,1 1,-1-1,0 1,1 0,0 0,0-1,0 1,0 2,1 0,1-1,0 1,0-1,0 0,1 1,0-1,0 0,0 0,1 0,0 0,0 0,0-1,0 1,1-1,0 0,-1 0,2 0,-1 0,0-1,1 0,-1 0,1 0,0 0,0-1,2 1,24 18,-20-12,-1-3,-1 0,0 1,-1 0,1 0,-2 1,1 0,-1 0,0 1,0 0,-1 0,-1 0,1 1,-1 0,-1 0,0 1,-4-7,0 1,0-1,0 0,-1 0,1 0,-1 1,0-1,-1 0,1 0,-1 0,1 0,-1-1,-1 1,1 0,0-1,-1 0,1 1,-1-1,0 0,0 0,-1 0,1-1,0 1,-4 1,-95 41,90-42,1 0,-1-1,0 0,0-1,-1-1,1 1,0-2,0 0,0 0,-7-3,18 4,0 0,0 0,1 0,-1-1,0 1,0 0,1-1,-1 1,0 0,0-1,1 1,-1-1,0 1,1-1,-1 0,1 1,-1-1,1 1,-1-1,1 0,-1 0,1 1,0-1,-1 0,1 0,0 1,0-1,-1 0,1 0,0 0,0 1,0-1,0 0,0 0,0 0,0 0,0 1,1-1,-1 0,0 0,0 0,1 1,-1-1,0 0,1 0,0 0,7-9</inkml:trace>
</inkml:ink>
</file>

<file path=ppt/ink/ink6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0,'0'15,"0"18,-5 9,-1 2,0-1,1-4,2-4,-4-7,-1-4,1-6</inkml:trace>
</inkml:ink>
</file>

<file path=ppt/ink/ink6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40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58,'38'-14,"2"3,0 1,0 2,1 2,0 1,29 2,-67 2,1 1,0 0,-1 1,1-1,0 1,-1-1,1 1,-1 0,1 1,-1-1,0 1,1-1,-1 1,0 0,0 0,0 0,0 1,0-1,-1 1,1-1,-1 1,0 0,0 0,0 0,0 0,0 0,0 1,-1-1,0 0,0 1,0-1,0 1,0 0,0-1,-1 1,0-1,0 1,0 0,0-1,-1 1,1 0,-1-1,-1 3,-3 8,-1-1,0 0,-1-1,-1 1,0-1,0-1,-1 0,-1 0,0 0,-21 26,-95 140,122-173,1 1,-1-1,1 1,0-1,0 1,1 0,0 0,0 0,0 1,0-1,1 0,0 1,0-1,0 1,1-1,-1 1,1-1,1 1,-1-1,1 1,0-1,0 1,1-1,-1 0,1 0,1 1,-1-1,1 0,-1-1,1 1,1-1,-1 1,1-1,-1 0,5 3,0-2,1-2,0 1,0-1,0 0,0-1,0 0,1 0,-1-1,1 0,7-1,8 1</inkml:trace>
  <inkml:trace contextRef="#ctx0" brushRef="#br0" timeOffset="216.102">678 311,'-14'34,"-5"20,0 6,5-2,8-11,6-14</inkml:trace>
  <inkml:trace contextRef="#ctx0" brushRef="#br0" timeOffset="466.664">1017 255,'-19'43,"-11"24,-1 6,5-6,3-13,4-12,11-8,6-9</inkml:trace>
  <inkml:trace contextRef="#ctx0" brushRef="#br0" timeOffset="844.805">453 452,'47'-39,"2"2,1 2,2 2,2 2,3 2,-52 26,-1 0,0 0,1 1,-1 0,1 0,0 0,0 0,0 1,0 0,0 0,0 0,0 1,0-1,0 1,0 0,0 1,0-1,0 1,0 0,0 1,0-1,0 1,0 0,-1 0,1 0,0 1,-1-1,0 1,0 0,0 1,1 0,26 46,-29-44,0-1,0 1,1-1,0 0,0 0,1 0,-1 0,1 0,0-1,0 0,1 0,-1 0,1 0,0-1,0 1,0-1,0-1,1 1,-1-1,1 0,-1 0,7 1,-4-2,-1 0,1-1,0 0,0 0,0-1,0 0,-1-1,1 1,0-1,-1-1,0 1,1-1,-1-1,0 1,0-1,-1-1,1 1,-1-1,0 0,0 0,-1-1,1 0,-1 0,-1 0,1 0,-1-1,3-5,0-6</inkml:trace>
</inkml:ink>
</file>

<file path=ppt/ink/ink6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1 308,'5'0,"1"0,0 0,-1-1,1 1,-1-1,1-1,-1 1,0-1,0 0,1 0,-1 0,0-1,-1 0,1 0,0 0,-1 0,0-1,0 1,0-1,0-1,0 1,-1 0,0-1,0 0,0 1,0-1,-1 0,0 0,0-1,0 1,99-152,-100 157,-1-1,0 1,0-1,1 1,-1 0,0-1,0 1,1-1,-1 1,1 0,-1-1,0 1,1 0,-1-1,1 1,-1 0,1 0,-1 0,1-1,-1 1,1 0,-1 0,1 0,-1 0,1 0,-1 0,1 0,-1 0,1 0,-1 0,1 0,-1 0,1 0,-1 0,1 1,-1-1,1 0,-1 0,1 1,-1-1,0 0,1 0,-1 1,1-1,-1 0,0 1,1-1,-1 1,0-1,1 1,-1-1,0 0,0 1,0-1,1 1,-1-1,0 1,0-1,0 1,0-1,0 1,0-1,0 1,0-1,0 1,0-1,0 1,0 0,0-1,2 51,-2-39,0-4,0 0,1 0,0 0,0-1,1 1,0 0,0-1,0 1,1-1,0 0,1 0,0 0,0 0,0-1,1 0,0 0,0 0,1 0,-1-1,1 0,0 0,1 0,-1-1,1 0,0 0,4 1,-6-5,-1 0,0-1,0 0,1 0,-1-1,0 1,0-1,0 0,0 0,-1 0,1 0,0 0,-1-1,1 0,-1 0,0 0,0 0,0 0,-1-1,1 1,-1-1,0 0,0 0,0 0,0 0,-1 0,1 0,-1 0,0 0,-1-1,11-17,48-149,-54 146</inkml:trace>
</inkml:ink>
</file>

<file path=ppt/ink/ink6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5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1,'-18'19,"0"1,1 0,1 2,1 0,1 0,1 1,1 1,1 0,1 1,-5 21,13-25,1 1,1 0,0 0,2-1,0 1,2 0,0-1,2 0,0 0,1 0,1-1,3 5,7 22,-8-13,-7-22,0-1,1 0,0 0,0 0,1-1,1 1,0-1,0 0,5 4,21 1,-19-16</inkml:trace>
  <inkml:trace contextRef="#ctx0" brushRef="#br0" timeOffset="847.653">276 593,'19'2,"-1"-1,0-1,1 0,-1-2,1 0,-1-1,0-1,0 0,-1-2,1 0,-1-1,0 0,-1-2,0 0,0 0,-1-2,0 0,-1 0,0-2,-1 0,0 0,-1-1,1-2,-12 15,5-8,0 0,0 0,-1 0,0-1,-1 1,0-1,0 0,-1 0,0-1,-1 1,0-1,0-9,-4 19,1-1,0 1,-1-1,1 1,-1 0,1 0,-1 0,0 0,1 0,-1 0,0 0,0 1,0-1,0 0,0 1,1 0,-1-1,0 1,0 0,0 0,0 0,0 0,0 1,0-1,0 0,0 1,0-1,0 1,1 0,-1 0,0 0,0 0,1 0,-1 0,0 0,1 0,0 1,-1-1,1 0,-1 1,-4 2,0-1,1 0,-1 1,1 0,0 0,0 1,0-1,1 1,-1 0,1 1,0-1,1 1,-1-1,1 1,1 0,-1 0,1 1,0-1,0 0,0 1,1-1,0 1,1 0,-1-1,1 1,0-1,1 1,0 0,0-1,0 1,1-1,0 1,0-1,1 0,-1 0,1 0,4 5,0-3,1 0,0 0,1-1,-1 0,1-1,1 0,-1 0,1-1,0 0,0 0,1-1,-1-1,1 0,0 0,0-1,0-1,0 0,0 0,0-1,1 0,-1-1,0 0,0-1,0 0,0-1,-1 0,1-1,-1 0,0-1,0 0,4-3,2 0,-1-2,-1 0,0 0,0-2,-1 0,-1 0,0-1,0 0,-1-1,-1 0,-1-1,0 0,0-1,-2 0,0 0,-1-1,2-9,-7 24,0-1,-1 1,1 0,-1-1,0 1,0-1,0 1,0-1,0 1,0 0,-1-1,1 1,-1 0,1-1,-1 1,0 0,0 0,0-1,0 1,-1 0,1 0,0 0,-1 0,0 1,1-1,-1 0,0 1,0-1,0 1,0-1,0 1,0 0,0 0,0 0,-1 0,1 0,0 1,-1-1,1 1,0-1,-1 1,1 0,-1 0,1 0,0 0,-1 1,1-1,-1 1,1-1,0 1,-1 0,1 0,0 0,0 0,0 0,0 0,0 0,0 1,0-1,0 1,-1 1,-2 1,0-1,1 1,-1 0,1 0,0 0,0 0,1 1,-1 0,1-1,0 1,0 1,1-1,-1 0,1 1,0-1,1 1,-1-1,1 1,0 0,1 0,-1 0,1-1,0 1,1 0,-1 0,1 0,0-1,1 1,-1 0,1-1,0 1,1-1,-1 0,1 0,0 0,1 0,-1 0,1-1,0 1,0-1,3 2,-1 0,1-1,1-1,-1 1,1-1,0-1,0 1,0-2,0 1,0-1,1 0,-1 0,1-1,-1 0,1-1,-1 0,1 0,0-1,-1 0,1-1,-1 1,0-2,1 1,-1-1,0-1,0 1,-1-1,4-2,7-5,-1 0,0-1,-1 0,0-2,-1 0,0 0,-1-2,-1 0,0 0,10-19,-19 28,-2 5,1 0,-1 0,0-1,0 1,0-1,0 1,0-1,0 0,-1 0,1 0,-1 0,0 0,0 0,0 0,-1 0,1 0,-1-1,1 1,-1 0,0 0,0-1,-1 1,1 0,-1 0,1-1,-1 1,0 0,0 0,-1 0,1 0,0 0,-1 0,-1-2,-1 5,0 1,1-1,-1 0,0 1,1 0,-1 0,1 0,0 0,-1 1,1-1,0 1,0 0,0 0,0 0,0 0,0 0,0 1,1-1,-1 1,1 0,0 0,0 0,0 0,-1 2,-4 4,2 0,-1 1,1-1,1 1,0 0,0 1,1-1,0 0,1 1,0 0,0-1,2 1,-1 0,1 0,1 0,0 0,0-1,1 1,0 0,1-1,1 1,-1-1,1 0,1 0,3 5,34 47,-31-46</inkml:trace>
  <inkml:trace contextRef="#ctx0" brushRef="#br0" timeOffset="7114.969">1631 509,'0'4,"0"8,5 5,1 5,-4-1,-4 0,-1 2,1 2,-1 1,-3 1,-2 1,2 0,1-9,6-9,3-9,1-6</inkml:trace>
  <inkml:trace contextRef="#ctx0" brushRef="#br0" timeOffset="7520.004">1660 536,'14'-4,"10"-3,5 1,-2 6,-1 3,0 1,1 0,-5-6,-1-2,-4-1</inkml:trace>
  <inkml:trace contextRef="#ctx0" brushRef="#br0" timeOffset="13565.958">1744 706,'-5'0,"3"0,-2 0,-2-5,-3-1,4 0,7 1,9 2,7 1,6 1,2 0,-2 1</inkml:trace>
  <inkml:trace contextRef="#ctx0" brushRef="#br0" timeOffset="14667.858">2308 113,'-17'56,"-46"143,40-124,-13 76,36-147,1 0,-1 0,1 0,0 0,0 0,0 0,0 0,1 0,0-1,-1 1,1-1,1 1,-1-1,0 0,1 1,0-1,-1-1,1 1,1 0,-1-1,0 1,0-1,1 0,0 0,-1 0,1-1,0 1,0-1,-1 0,1 0,0 0,0-1,0 0,1 1,-1-1,0 0,0-1,0 1,0-1,0 0,0 0,-1 0,1 0,2-2,3 1,0 0,0-1,0-1,0 0,-1 0,1 0,-1-1,0 0,0-1,-1 0,1 0,-1-1,0-1,7-9</inkml:trace>
  <inkml:trace contextRef="#ctx0" brushRef="#br0" timeOffset="15016.157">2054 339,'15'5,"13"2,8-1,2-1,0-2,-2 0,-3-2,-1-1,-3 0,-5 0</inkml:trace>
  <inkml:trace contextRef="#ctx0" brushRef="#br0" timeOffset="19106.673">2591 1,'27'54,"2"-4,-5-12,-2 1,-2 0,-2 1,2 12,-11-32,-2 1,-1 0,-1 1,0-1,-2 1,0 0,-2-1,0 1,-1 0,-2 0,-3 19,0-28,0 0,-1 0,0-1,-1 0,-1 0,0-1,0 0,-1 0,-1-1,0 0,0 0,-1-1,0-1,0 0,-1 0,0-1,-13 5,5-4</inkml:trace>
</inkml:ink>
</file>

<file path=ppt/ink/ink6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0 622,'324'0,"-99"-27,139 15,-29-7,-73 10,11-7,76 14,-211 3,135 26,456-26,-364-18,-234 7,1 5,34 7,-14 0,1331-2,-1144-28,-145 27,132-10,-127-4,1 9,16 9,-15-1,1299-2,-1172-29,450 29,775 0,-1089-29,100 0,346 29,-469-26,-211 25,201-10,-154-3,61 13,75-2,42-25,-111 18,-113-5,148 12,-204 4,111-31,303 31,-366-28,404 27,-41 0,-241-29,-189 21,-1-8,-1-6,41-17,167-27,-278 54,1 4,-1 4,1 4,2 3,43-1,800-2,-694-28,639 29,-632 24,46 7,-179-18,-91-10,0 0,1-2,0 0,-1-1,1-1,0-1,13-2,148-40,-159 38,-1 2</inkml:trace>
</inkml:ink>
</file>

<file path=ppt/ink/ink6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113,'-6'-9,"-1"2,0-1,0 1,-1 0,0 0,0 1,0 0,-1 1,0 0,0 0,0 1,-1 0,1 0,-1 1,0 1,0 0,0 0,-1 1,1 0,0 0,0 1,-1 1,1 0,0 0,0 1,-3 1,-23-2,-10 3,0 2,0 1,1 3,0 2,1 2,-23 10,63-23,0 0,0 1,1-1,-1 1,0-1,1 1,-1 1,1-1,-1 0,1 1,0 0,0-1,0 1,1 1,-1-1,1 0,0 0,-1 1,1 0,1-1,-1 1,1 0,-1 0,1 0,0 0,0 0,1 0,-1 0,1 0,0 0,0 0,0 0,1 0,0 0,-1 0,1 0,1 0,-1 0,0 0,1 0,3 6,1-1,-1 0,2 0,-1-1,1 0,0 0,1 0,0-1,0 0,1-1,0 0,0 0,0-1,1 0,-1 0,1-1,0 0,1-1,-1-1,1 1,-1-1,1-1,-1 0,1-1,10 0,13 1,1-2,0-1,-1-1,0-3,0 0,4-3,-54 8,-49 23,1 3,2 3,0 2,2 3,2 3,-50 39,30 14,76-86,1-1,-1 1,1 0,0 0,0 0,0 0,0 0,1 0,-1 0,1 0,-1 0,1 0,0 0,0 0,1 0,-1 0,1 0,-1 0,1 0,0 0,0 0,0 0,0 0,1-1,-1 1,1 0,0-1,0 1,0-1,0 0,0 0,0 1,1-1,-1-1,3 3,10 3,0-1,0 0,0-1,1-1,0 0,0-1,0 0,0-2,0 0,1-1,-1 0,0-2,0 1,0-2,0 0,0-2,0 1,6-4,109-60,-114 57</inkml:trace>
  <inkml:trace contextRef="#ctx0" brushRef="#br0" timeOffset="251.855">1384 452,'-34'33,"-20"26,-6 8,7-4,8-6,11-9,8-8,7-6,7-3,6-8</inkml:trace>
  <inkml:trace contextRef="#ctx0" brushRef="#br0" timeOffset="498.05">1074 395,'14'29,"5"14,4 5,-2-1,0-9,2-6,-4-3,0-7,2-3,2 1,-3 2,0-4,1-4,-2 0,-1-2,3-8,-3-5</inkml:trace>
  <inkml:trace contextRef="#ctx0" brushRef="#br0" timeOffset="1018.903">1892 508,'-27'8,"0"0,1 2,0 0,0 2,1 1,1 1,-16 13,29-19,1 2,0-1,0 2,1-1,0 1,1 0,0 1,1 0,0 0,1 1,-3 9,8-20,-1 1,1-1,0 1,1 0,-1-1,0 1,1 0,-1-1,1 1,0 0,0 0,0-1,0 1,1 0,-1 0,1-1,-1 1,1 0,0-1,0 1,0-1,1 1,-1-1,0 0,1 1,0-1,-1 0,1 0,0 0,0 0,0 0,0-1,1 1,-1 0,0-1,1 0,-1 0,1 0,-1 0,1 0,0 0,-1 0,1-1,0 1,0-1,-1 0,1 0,0 0,0 0,-1-1,1 1,0-1,-1 1,1-1,0 0,-1 0,2-1,13-7,0 0,-1-1,0 0,0-2,-1 0,-1 0,0-1,-1-1,0-1,5-8,26-26,46-43,-88 92,-1 0,1 1,-1-1,0 1,1-1,-1 1,0-1,1 1,-1 0,0 0,0 0,0-1,0 1,0 0,0 0,0 1,0-1,0 0,0 0,0 0,-1 1,1-1,-1 0,1 1,-1-1,1 0,-1 1,0-1,1 1,-1-1,0 1,0-1,0 1,0-1,0 0,-1 1,1-1,0 1,-1-1,0 1,2 6,-1 0,1 0,-1 0,1 0,1 0,0 0,0-1,0 1,1-1,0 1,0-1,1 0,0 0,0-1,1 1,0-1,0 0,0 0,1 0,0-1,0 0,0 0,1-1,0 1,0-2,5 4,14-1,-2-2</inkml:trace>
  <inkml:trace contextRef="#ctx0" brushRef="#br0" timeOffset="1563.943">2286 846,'31'-66,"-25"49,1 1,0-1,1 1,1 1,0-1,1 2,1-1,1 2,0-1,0 1,9-6,-19 17,0 1,0-1,0 1,0 0,0-1,0 1,1 0,-1 0,0 1,1-1,-1 0,0 1,1-1,-1 1,1 0,-1 0,1 0,-1 0,0 0,1 0,-1 1,1-1,-1 1,0 0,1-1,-1 1,0 0,0 1,1-1,-1 0,0 1,0-1,0 1,-1-1,1 1,0 0,-1 0,1 0,-1 0,1 0,-1 0,0 0,0 0,0 1,0-1,4 15,-5-15,0 0,0 0,0 1,1-1,-1 0,1 0,-1 0,1 0,-1 0,1 0,0 0,0 0,0 0,0 0,1 0,-1 0,0-1,1 1,-1-1,1 1,0-1,-1 1,1-1,0 0,0 0,0 0,0 0,0 0,0 0,0 0,0-1,0 1,0-1,0 0,1 1,-1-1,0 0,0 0,0-1,0 1,2 0,99-68,-93 59,1 0,0 0,1 1,0 1,0-1,0 2,1 0,0 1,1-1,-12 6,-1-1,0 0,1 1,-1 0,1-1,-1 1,1 0,-1-1,1 1,-1 0,1 0,-1 0,1 0,-1 1,0-1,1 0,-1 1,1-1,-1 1,1-1,-1 1,0-1,1 1,-1 0,0 0,0 0,0 0,1 0,-1 0,0 0,0 0,-1 0,1 1,0-1,0 0,0 0,-1 1,1-1,-1 1,1-1,-1 1,0-1,1 0,-1 1,0 1,-8 75,4-60,-1 65,10-64</inkml:trace>
  <inkml:trace contextRef="#ctx0" brushRef="#br0" timeOffset="2096.955">3162 536,'17'354,"-16"-346,1-1,1 0,-2 1,1-1,-1 1,0-1,-1 1,0-1,0 1,0 0,-1-1,0 1,-1-1,1 1,-2-1,1 0,-1 0,0 0,0 0,-1 0,0-1,0 1,-1-1,1 0,-1-1,-1 1,-1 0,5-5,-1 0,0-1,0 1,0-1,0 0,-1 0,1 0,0-1,0 1,1-1,-1 1,0-1,0 0,0 0,0 0,0-1,1 1,-1-1,1 1,-1-1,1 0,0 0,-1 0,1 0,0-1,0 1,1 0,-1-1,0 1,1-1,0 0,-1 0,1 1,0-1,0 0,1 0,-1 0,1 0,-1 0,1 0,0 0,0 0,0 0,0 0,1 0,-1 0,1 0,0 0,0 0,1-1,5-26,2 1,1 1,1-1,2 2,0 0,2 0,1 1,5-4,0-4,-12 16,1-1,1 1,0 1,1 0,1 1,1 0,0 1,1 0,0 2,1-1,1 2,0 0,1 1,0 1,1 1,0 0,0 2,2-1,-19 8,1-1,0 0,0 1,-1-1,1 1,0 0,0 0,0 0,-1 0,1 1,0-1,0 1,-1-1,1 1,0 0,-1 0,1 1,-1-1,1 0,-1 1,1-1,-1 1,0 0,0 0,0 0,0 0,0 0,-1 0,1 0,0 1,-1-1,0 1,1-1,-1 1,0 0,-1-1,1 1,0 0,-1-1,1 1,-1 0,0 0,0 0,0-1,0 1,-1 0,1 0,-1 0,0 1,-3 12,-1-1,-1 1,0-1,-1-1,-1 1,0-1,-1-1,0 0,-1 0,-1-1,0 0,0 0,-1-1,-1-1,0 0,0-1,-1 0,-2-1,8-2,0-1,0 0,-1 0,0-1,0-1,0 1,0-1,-1-1,1 0,-1 0,0-1,-2 0,-6-4</inkml:trace>
  <inkml:trace contextRef="#ctx0" brushRef="#br0" timeOffset="2412.01">3840 1,'-88'325,"23"-50,37-180,27-94,1-1,-1 1,1-1,0 1,-1 0,1-1,0 1,0-1,-1 1,1 0,0-1,0 1,0 0,0-1,0 1,0 0,0-1,0 1,0 0,0-1,0 1,0 0,1-1,-1 1,0 0,0-1,1 1,-1-1,0 1,1 0,-1-1,1 1,-1-1,1 1,-1-1,1 0,-1 1,1-1,-1 1,1-1,0 0,-1 1,1-1,8-2</inkml:trace>
  <inkml:trace contextRef="#ctx0" brushRef="#br0" timeOffset="2779.6">3840 621,'31'4,"0"-2,0-2,0 0,1-2,-1-2,-1-1,1-1,-1-1,0-2,15-7,-37 12,1 0,-1 0,0-1,0-1,0 1,-1-1,0-1,0 1,0-1,3-6,-8 11,0 0,-1 0,1-1,-1 1,0 0,1 0,-1-1,0 1,-1-1,1 1,0-1,-1 1,1-1,-1 0,0 1,0-1,0 1,0-1,-1 0,1 1,0-1,-1 1,0-1,0 1,0-1,0 1,0 0,0-1,0 1,-1 0,0 0,1 0,-1 0,0 0,0 0,0 0,0 1,0-1,0 1,-1-1,-3-2,0 1,-1 0,1 0,-1 0,1 1,-1 0,0 0,0 0,0 1,0 0,0 1,0 0,0 0,0 0,0 1,0 0,0 0,0 1,0 0,0 0,1 1,-7 2,-7 5,0 0,1 2,0 0,0 1,1 1,-9 9,16-14,1 0,-1 1,2 0,-1 0,1 1,1 0,0 1,1 0,0 0,1 0,0 1,1 0,0 1,1-1,0 1,1 5,3-14,0-1,1 1,0 0,0 0,0 0,1-1,-1 1,1 0,0-1,1 0,-1 1,1-1,-1 0,1 0,1-1,-1 1,0 0,1-1,0 0,0 0,0 0,0-1,0 1,1-1,3 2,120 31,-96-32,-1-2,0-1,1-1,-1-2,15-4,-11 1</inkml:trace>
  <inkml:trace contextRef="#ctx0" brushRef="#br0" timeOffset="4030.495">1 1073,'599'-29,"148"29,-333-27,10 15,154-23,8 23,-408 13,112 29,547-31,-837 1</inkml:trace>
  <inkml:trace contextRef="#ctx0" brushRef="#br0" timeOffset="5669.236">4798 452,'0'4,"0"3</inkml:trace>
  <inkml:trace contextRef="#ctx0" brushRef="#br0" timeOffset="5914.208">4771 790,'0'0</inkml:trace>
</inkml:ink>
</file>

<file path=ppt/ink/ink6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4:14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0 537,'307'-11,"128"-46,-121 22,-46 7,-68 5,-152 16,0 1,1 3,-1 1,3 3,-50 5,-11 0</inkml:trace>
  <inkml:trace contextRef="#ctx0" brushRef="#br0" timeOffset="432.145">763 0,'-452'366,"315"-265,120-81,33-13,30-23,-22 6</inkml:trace>
  <inkml:trace contextRef="#ctx0" brushRef="#br0" timeOffset="732.486">1130 57,'-441'276,"291"-147,151-129,-1-1,1 1,-1 0,1 0,-1 0,0 0,1 0,-1 0,1 0,-1 0,1 0,-1 1,0-1,1 0,-1 0,1 0,-1 0,0 1,1-1,-1 0,1 0,-1 1,0-1,1 0,-1 0,0 1,0-1,1 1,-1-1,0 0,0 1,1-1,-1 0,0 1,0-1,0 1,0-1,0 1,0-1,0 0,1 1,-1-1,0 1,-1-1,1 1,0-1,0 0,0 1,0-1,0 1,0-1,0 0,-1 1,1-1,0 1,0-1,-1 0,1 1,0-1,0 0,-1 1,39-8,-15 1</inkml:trace>
  <inkml:trace contextRef="#ctx0" brushRef="#br0" timeOffset="948.749">1553 29,'-58'34,"-28"15,-5 0,9-4,18-4,15-10,11-5,8-3,3-4,7-1,2-4,3 1,10-2,6-4</inkml:trace>
  <inkml:trace contextRef="#ctx0" brushRef="#br0" timeOffset="1173.74">1920 86,'-38'23,"-28"19,-7 6,5 0,8-4,10-4,8-4,12-4,11-6</inkml:trace>
  <inkml:trace contextRef="#ctx0" brushRef="#br0" timeOffset="6267.452">565 480,'0'18,"-2"1,1 1,1 0,1-1,0 1,2-1,0 1,1-1,1 0,1 0,0 0,2-1,0 0,1-1,7 11,-11-21,0 0,0-1,1 1,0-1,1 0,-1 0,1-1,0 0,1 0,-1-1,1 0,0 0,0-1,0 0,0 0,1-1,-1 0,1-1,-1 0,1 0,-1 0,1-1,0-1,-1 1,1-1,0-1,2-1,187-73,-173 64,0-1,-1-1,0-2,-1 0,-1-1,-1-1,0-1,11-15,-26 29,-1-1,-1 1,1-1,-1 0,0 0,0 0,-1 0,1-1,-1 0,-1 0,0 1,1-1,-2-1,1 1,-1 0,-1 0,1-1,-1 1,0 0,-1 0,1-1,-2 1,1 0,-1 0,0 0,0 0,-1 0,0 1,0-1,-3-3,4 6,0 0,-1 1,0-1,1 0,-1 1,-1 0,1-1,0 1,-1 1,0-1,0 0,0 1,0 0,0 0,0 0,0 0,-1 1,1-1,-1 1,1 1,-1-1,1 0,-1 1,1 0,-1 0,0 0,1 1,-1 0,1 0,-1 0,1 0,-3 1,-17 10</inkml:trace>
  <inkml:trace contextRef="#ctx0" brushRef="#br0" timeOffset="8437.442">876 763,'0'566,"-1"-562,1-1,0 1,0 0,0-1,0 1,1-1,-1 1,1 0,0-1,0 0,1 1,-1-1,1 1,-1-1,1 0,0 0,0 0,0 0,1 0,-1-1,1 1,-1-1,3 2,-4-3,0-1,0 1,0 0,0 0,0-1,0 1,-1 0,1 0,0 0,0 0,-1 0,1 0,-1 0,1 1,-1-1,0 0,1 0,-1 0,0 0,0 1,1-1,-1 0,0 0,0 0,0 1,-1-1,1 0,0 0,0 0,-1 1,1-1,-1 0,1 0,-1 0,1 0,-1 0,0 0,1 0,-1 0,0 0,0 0,0 0,1-1,-2 1,-48 37,44-34,-137 54,57-29,83-28,2-1,0 0,0 0,0 0,0-1,0 1,0 0,0 0,0 0,1 1,-1-1,0 0,0 0,0 0,0 1,0-1,0 0,0 1,1-1,-1 1,0-1,0 1,1-1,-1 1,0 0,1-1,-1 1,0 0,1-1,-1 1,1 0,0 0,-1 0,1 0,-1-1,1 1,0 0,0 0,-1 0,1 0,0 0,0 0,0 0,0 0,0-1,0 1,0 0,1 0,-1 0,0 0,0 0,1 0,-1 0,1-1,-1 1,1 0,-1 0,1 0,-1-1,1 2,93 18,-53-16,214 19,-199-6,-55-16,0-1,0 1,-1 0,1-1,0 1,0 0,-1-1,1 1,0 0,-1 0,1 0,-1 0,1-1,-1 1,1 0,-1 0,0 0,0 0,1 0,-1 0,0 0,0 0,0 0,0 0,0 0,0 0,0 0,0 0,-1 0,1 0,0 0,0 0,-1 0,1 0,-1 0,1 0,-1 0,1 0,-1 0,0-1,1 1,-1 0,0 0,0-1,1 1,-1-1,0 1,0 0,0-1,0 0,0 1,0-1,-38 28,-2-1,-1-3,-1-1,0-2,-16 3,-1 2,59-26,-1 0,0 1,0-1,0 0,1 1,-1-1,0 1,0 0,1-1,-1 1,0 0,1 0,-1 0,1 0,0 0,-1 1,1-1,0 0,-1 1,1-1,0 1,0-1,0 1,0-1,1 1,-1 0,0-1,1 1,-1 0,1 0,0-1,-1 1,1 0,0 0,0 0,0-1,0 1,0 0,1 0,-1 0,1-1,-1 1,1 0,-1 0,2 1,6 3,0 0,0 0,1-1,0 0,0-1,0 0,0 0,1-1,0 0,-1-1,5 1,41 13,-39-10,-7-3,1 0,-1 0,1 1,-1 0,-1 1,1 0,-1 1,1 0,-2 0,1 0,6 8,-13-10,-1-1,1 1,-1 0,0 0,0-1,-1 1,1 0,-1 0,1-1,-1 1,0 0,-1-1,1 1,0-1,-1 0,0 1,0-1,0 0,0 0,-1 0,1 0,-1 0,0-1,1 1,-1-1,0 0,-1 0,1 0,0 0,-1 0,1-1,-1 1,1-1,-1 0,-1 0,-7 7,-196 90,208-98,-1 0,0 1,0-1,1 0,-1 1,0-1,1 1,-1-1,0 1,1-1,-1 1,1 0,-1-1,1 1,-1-1,1 1,-1 0,1 0,0-1,-1 1,1 0,0 0,0-1,-1 1,1 0,0 0,0 0,0-1,0 1,0 0,0 0,0 0,1 0,-1-1,0 1,0 0,0 0,1-1,-1 1,1 0,-1 0,0-1,1 1,-1-1,1 1,-1 0,1-1,0 1,-1-1,1 1,0-1,-1 1,1-1,0 0,-1 1,1-1,0 0,1 1,48 17,-34-15,-11-3,0 0,0 0,0 1,0-1,0 1,0 0,-1 1,1-1,0 1,-1 0,1 0,-1 0,1 0,-1 1,0 0,0 0,0 0,0 1,-1-1,1 1,-1 0,0-1,0 2,-1-1,1 0,-1 1,0-1,0 1,0-1,0 1,0 4,-3-4,0-1,0 1,-1 0,1-1,-1 1,0 0,0-1,-1 0,1 0,-1 0,0 0,0 0,-1 0,1-1,-1 1,1-1,-1 0,0 0,0-1,0 1,-1-1,1 0,-1 0,1 0,-2 0,-8 5,12-6,1 0,-1 0,0 1,1-1,-1 0,1 1,-1-1,1 1,0-1,-1 1,1 0,0-1,0 1,0 0,0 0,1 0,-1-1,0 1,1 0,0 0,-1 0,1 0,0 0,0 0,0 1,0-1,0 0,0 0,1 0,-1 0,1 0,-1-1,1 1,0 0,0 0,0 0,0 0,0-1,0 1,0 0,1-1,-1 1,1-1,-1 0,1 1,0 0,5 7,-2 0,1 1,-1-1,-1 2,1-1,-2 0,1 1,-2-1,1 1,-2 0,1 7,-20 136,7 14,9-66,-2-78,-2-6</inkml:trace>
  <inkml:trace contextRef="#ctx0" brushRef="#br0" timeOffset="20288.265">367 3275,'-13'0,"34"0,-3 0,297-1,-146-26,170 26,-336 1,-1-1,0 1,0-1,1 1,-1 0,0 0,0 0,1 0,-1 0,0 0,0 0,0 1,0-1,1 1,-1 0,0-1,0 1,0 0,0 0,0 0,0 1,-1-1,1 0,0 1,-1-1,1 1,-1-1,1 1,-1 0,0 0,1 0,-1 0,0 0,0 0,-1 0,2 1,-14 160,-18 65,31 224,-1-439,-1 0,0 0,-1 0,-1 0,0 0,0 0,-1-1,-1 1,-5 9,7-19,0-1,0 1,0-1,0 0,0 0,-1 0,1 0,-1-1,1 1,-1-1,1 0,-1 0,0 0,0-1,0 1,1-1,-1 0,0 0,0 0,0 0,0-1,1 0,-1 0,0 0,1 0,-1 0,0-1,-2-1,-27-5,-193-27,-198 36,421-1,0 1,0-1,0 0,-1 0,1 0,0 0,0 0,0-1,0 0,0 1,0-1,0 0,0-1,0 1,0 0,0-1,0 0,1 1,-1-1,1 0,-1 0,1-1,0 1,0 0,0-1,0 1,0-1,1 0,-1 0,1 1,0-1,0 0,0 0,0 0,0 0,0-1,1 1,0 0,0 0,-1 0,2 0,-1-3,28-114,-24-132,-32 26,45 74,-9 104,-5 26</inkml:trace>
  <inkml:trace contextRef="#ctx0" brushRef="#br0" timeOffset="31313.515">537 3952,'-2'-19,"2"1,1-1,0 0,1 0,1 1,1-1,0 1,2 0,0 0,1 0,1 1,0 0,1 1,1 0,1 0,0 1,6-5,-16 17,1 0,0 0,0 1,0-1,0 1,1 0,-1-1,1 1,-1 0,1 0,0 0,-1 1,1-1,0 1,0 0,0-1,1 1,-1 1,0-1,0 0,1 1,-1-1,0 1,0 0,1 0,-1 1,0-1,1 1,-1-1,0 1,0 0,0 0,0 0,0 1,0-1,0 1,0 0,0 0,-1 0,1 0,-1 0,0 0,1 1,-1-1,0 1,1 1,4 9,0-1,-1 1,-1 0,0 0,0 0,-1 1,-1 0,-1-1,0 1,0 0,-2 0,1 0,-2 1,0-1,-1 0,0 0,-1-1,0 1,-1-1,-4 9,1-44,10 5,1-1,1 1,0 0,1 1,1-1,1 1,0 1,1-1,1 1,0 1,1 0,9-9,60-36,-78 58,0 0,-1 0,1 0,0 1,0-1,0 1,0 0,0-1,0 1,0 0,0 0,0 0,0 1,0-1,0 0,0 1,0-1,0 1,0 0,0-1,0 1,-1 0,1 0,0 0,-1 0,1 1,0-1,-1 0,0 1,1-1,-1 1,0 0,0-1,1 1,-1 0,-1-1,1 1,0 0,0 0,-1 0,1 0,-1 0,1 0,-1 0,0 0,0 1,12 160,-7-148,-2 1,0 0,0-1,-2 1,0 0,0 0,-2 0,0 0,-1 0,0 0,-3 7,-2-5</inkml:trace>
  <inkml:trace contextRef="#ctx0" brushRef="#br0" timeOffset="56000.276">2287 424,'-48'-22,"65"28,0-1,0-1,1 0,-1-1,1-1,0-1,0 0,0-2,11-1,1 2,225-2,-225-5,-38 6,-7 4</inkml:trace>
  <inkml:trace contextRef="#ctx0" brushRef="#br0" timeOffset="57624.886">1750 3105,'23'8,"0"-1,0-1,1-2,-1 0,1-1,0-2,0 0,0-2,18-2,17 1,70-9,-95 4,-1 2,1 1,0 2,-1 1,22 2,-53 0,11-1</inkml:trace>
  <inkml:trace contextRef="#ctx0" brushRef="#br0" timeOffset="59253.398">2371 199,'-3'55,"3"-53,3 34,-2-1,-1 1,-2-1,-1 1,-4 12,0-3,1 1,3 0,1 0,4 16,-4 78,-11-49,3 66,34 188,-25-75,-27-49,28 144,-28-167,29-109,-12 104,-9-24,-4-53,-7 79,32-8,-1-175</inkml:trace>
  <inkml:trace contextRef="#ctx0" brushRef="#br0" timeOffset="59573.604">2428 2766,'-39'53,"-17"22,-3 8,2-10,7-13,12-11,7-10,4-7,3-3,4-3,2-5,3-6</inkml:trace>
  <inkml:trace contextRef="#ctx0" brushRef="#br0" timeOffset="60538.602">2569 142,'-15'14,"-13"15,-3 7,-1 2,0 4,2 0,0-2,0-4,6 2,2 0,0-3,4-2,0-1,3-3,-1 0,3-1,3-5</inkml:trace>
  <inkml:trace contextRef="#ctx0" brushRef="#br0" timeOffset="67635.633">2371 3923,'54'28,"232"108,-284-135,-1 1,1-1,-1 1,1-1,0 0,0 0,0 1,-1-1,1 0,0-1,0 1,0 0,1-1,-1 1,0-1,0 1,0-1,0 0,0 0,1 0,-1 0,0-1,0 1,0 0,0-1,0 0,0 1,0-1,0 0,0 0,0 0,0 0,0 0,0-1,-1 1,1-1,-1 1,1-1,-1 1,1-1,-1 0,0 0,0 0,0 1,0-1,0 0,0 0,0-2,1-13,0-1,-1 1,0 0,-2-1,0 1,-1 0,0 0,-4-11,-1 9</inkml:trace>
  <inkml:trace contextRef="#ctx0" brushRef="#br0" timeOffset="68686.886">2654 3472,'-1'23,"0"-17,0 0,0 0,0 0,1 0,0 0,0 0,1 0,0 0,0 0,0 0,0-1,1 1,0 0,0 0,1-1,0 0,0 1,0-1,0 0,1 0,0-1,0 1,1 0,-2-4,0 0,0-1,-1 1,1-1,0 0,0 0,-1 0,1 0,0 0,0-1,0 1,-1-1,1 0,0 0,-1 0,1 0,-1 0,1 0,-1-1,1 1,-1-1,0 0,0 0,2-1,29-16,-30 19,0 1,0 0,0 0,0 0,0 0,0 1,-1-1,1 1,0-1,-1 1,1 0,-1 0,1 0,-1 1,0-1,0 1,0-1,0 1,-1-1,1 1,-1 0,1 0,-1 0,0 0,10 13,-10-14,0 1,0-1,1 0,-1 0,1 0,-1-1,1 1,0 0,-1 0,1-1,0 1,0-1,0 0,1 0,-1 1,0-1,0-1,1 1,-1 0,0 0,1-1,-1 0,0 1,1-1,-1 0,1 0,-1 0,1-1,-1 1,1 0,-1-1,0 0,1 1,-1-1,0 0,0 0,0 0,1-1,-1 1,0 0,-1-1,1 0,0 1,0-1,-1 0,1 0,0 0,1-8,-1 1,0 0,-1-1,0 0,0 1,-1-1,0 0,-1 0,0 1,0-1,-1 1,0-1,-1 1,0 0,-1 0,0 0,0 0,-1 1,-5-8,-6-10</inkml:trace>
  <inkml:trace contextRef="#ctx0" brushRef="#br0" timeOffset="69244.294">2738 3162,'40'51,"47"2,-85-52,0 0,0-1,1 1,-1-1,0 1,0-1,0 0,0 0,1 0,-1 0,0 0,0 0,0 0,1-1,-1 1,0-1,0 0,0 0,0 0,0 0,0 0,0 0,0 0,-1 0,1-1,0 1,-1-1,1 1,-1-1,1 0,-1 0,0 1,0-1,0 0,0 0,0 0,0 0,0 0,-1-1,1 1,-1 0,0 0,1-2,-1-10,0 0,-1 0,0 0,-1 1,-1-1,0 0,-1 1,0 0,-1 0,0 0,-1 0,-1 1,0 0,-1 0,0 1,0 0,-2 1,1 0,-1 0,0 1,-1 0,-8-5,17 12,0 0,0 0,-1 0,1 0,0 1,-1-1,1 1,-1-1,1 1,-1 0,0 0,1 0,-1 1,0-1,0 1,0-1,1 1,-1 0,0 0,0 0,0 0,0 1,1-1,-1 1,0 0,0-1,1 1,-1 1,0-1,1 0,-1 1,1-1,0 1,-1-1,1 1,0 0,0 0,0 0,0 1,1-1,-1 0,1 1,-1-1,1 1,-1 0,0 4,1-1,-1 1,1-1,0 1,0 0,1-1,0 1,0 0,1-1,0 1,0 0,0-1,1 1,2 3,3 10</inkml:trace>
  <inkml:trace contextRef="#ctx0" brushRef="#br0" timeOffset="69741.311">2851 3105,'5'-5,"6"-1,6-5,6 0,-3-4,2 2,-4-3,-9 2,-7 4</inkml:trace>
  <inkml:trace contextRef="#ctx0" brushRef="#br0" timeOffset="70274.617">2795 2738,'0'-5,"0"-6,0-6,0-5,0-4,0-2,0-1,0 0,-5 4,-2 2,1 0,1 4</inkml:trace>
  <inkml:trace contextRef="#ctx0" brushRef="#br0" timeOffset="73859.395">2964 2766,'0'-5,"0"-6,0-6,0-5,0-4,0-2,0-1,0 0,0 0,0-1,0 6</inkml:trace>
  <inkml:trace contextRef="#ctx0" brushRef="#br0" timeOffset="75324.7">2569 2174,'-1'0,"1"-1,-1 1,1-1,0 1,-1 0,1-1,0 1,-1-1,1 1,0-1,0 1,0-1,-1 0,1 1,0-1,0 1,0-1,0 1,0-1,0 1,0-1,0 0,0 1,0-1,1 1,-1-1,0 1,0-1,0 1,1-1,-1 1,0-1,0 1,1-1,-1 1,1-1,-1 1,0 0,1-1,-1 1,1 0,-1-1,1 1,-1 0,1-1,-1 1,1 0,-1 0,1 0,-1 0,1-1,-1 1,1 0,0 0,-1 0,1 0,-1 0,1 0,-1 1,1-1,-1 0,1 0,0 0,40-1,101 23,-9 17,-131-39,1-1,-1 1,1-1,-1 0,0 0,0 0,1 0,-1 0,0-1,0 1,0-1,0 1,-1-1,1 0,0 0,-1 1,1-1,-1 0,1-1,-1 1,0 0,0 0,0 0,0-1,-1 1,1 0,-1-1,1 1,-1-1,0 1,0-1,0 1,0-1,0 1,0 0,-1-1,1 1,-1-1,0 1,0 0,-1-3,2-3,0-21,-1 4</inkml:trace>
  <inkml:trace contextRef="#ctx0" brushRef="#br0" timeOffset="75791.333">2851 1751,'2'3,"-1"0,1 1,0-1,0 0,0 0,0 0,1 0,-1-1,1 1,0 0,0-1,0 0,0 0,0 0,0 0,0 0,1-1,-1 1,1-1,-1 0,1 0,-1 0,1-1,0 1,0-1,-1 0,2 0,-3 0,1 0,-1 0,0 0,1 0,-1 0,0-1,0 1,1-1,-1 0,0 0,0 1,0-2,0 1,0 0,0 0,0 0,0-1,0 1,-1-1,1 0,0 1,-1-1,1 0,-1 0,0 0,0 0,0 0,0 0,0 0,0-1,0 1,-1 0,1 0,-1-1,0 1,0 0,0-1,0 0,1-4,-1 0,0 0,-1 0,0 0,0 0,0 0,-1 0,0 0,0 0,-1 0,0 1,-1-2,-1 0,1 1,-1-1,-1 1,0 0,0 1,0 0,-1 0,1 0,-1 0,-1 1,1 0,-1 1,0 0,0 0,6 4,0-1,1 1,-1 0,0 0,1 0,-1 0,0 0,0 0,1 0,-1 0,0 1,1-1,-1 1,0-1,1 1,-1 0,1 0,-1 0,1-1,-1 1,1 1,0-1,-1 0,1 0,0 0,0 1,0-1,0 1,0-1,0 1,0-1,0 1,1-1,-1 1,1 0,-1-1,1 1,0 0,-1-1,1 1,0 0,0 0,0 0,5 77,2-54</inkml:trace>
  <inkml:trace contextRef="#ctx0" brushRef="#br0" timeOffset="76460.606">2822 1440,'0'-5,"0"-6,0-6,0-6,0-2,0-3,0-1,0 0,0-1,-4 6,-3 6</inkml:trace>
  <inkml:trace contextRef="#ctx0" brushRef="#br0" timeOffset="76741.635">2625 1271,'34'4,"20"3,6 3,-2 2,-7-3,-11 3,-8-1,-10-7,-8-9,-7-4</inkml:trace>
  <inkml:trace contextRef="#ctx0" brushRef="#br0" timeOffset="77439.67">2654 847,'-3'1,"0"1,1-1,-1 1,0-1,1 1,-1 0,1 0,0 0,0 0,-1 0,1 1,1-1,-1 1,0-1,1 1,-1 0,1 0,0-1,0 1,0 0,0 0,0 0,1 0,0 0,-1 0,1 1,0-1,0 0,1 0,-1 0,1 0,-1 0,1 0,0 0,0 0,0 0,1-1,-1 1,1 0,-1-1,0 0,-1 0,1-1,0 1,1-1,-1 1,0-1,0 0,1 1,-1-1,0 0,1 0,0 0,-1 0,1 0,-1 0,1 0,0 0,0-1,-1 1,1-1,0 1,0-1,0 0,0 0,0 0,0 0,-1 0,1 0,0 0,0-1,0 1,0-1,-1 1,1-1,0 0,0 1,-1-1,1 0,-1 0,1 0,0-1,64-58,-59 52,100-83,-104 89,1 0,-1 0,1 1,0-1,-1 1,1-1,0 1,0 0,0 1,0-1,0 1,0-1,0 1,0 1,0-1,0 0,0 1,0 0,0 0,0 0,0 0,0 1,0 0,-1 0,1 0,-1 0,1 0,-1 0,0 1,0 0,0 0,0 0,0 0,3 4,-1 0,1 0,-1 0,0 1,-1 0,1 0,-2 0,1 1,-1-1,0 1,-1-1,0 1,-1 0,0 0,0 0,0 0,-1 0,-1 0,0 0,0 0,0 0,-1 0,-1 0,0-1,0 1,0-1,-1 0,-2 4,4-10,1 0,0 0,-1-1,1 1,-1-1,0 1,1-1,-1 1,0-1,0 0,0 0,0 0,0 0,0 0,0 0,0-1,0 1,-1-1,1 1,0-1,0 0,0 0,-1 0,1 0,0 0,0 0,-1-1,1 1,0-1,0 0,0 1,0-1,0 0,0 0,0-1,0 1,0 0,0 0,1-1,-1 1,1-1,-1 0,1 1,-1-2,-53-87,26-48,27 113</inkml:trace>
</inkml:ink>
</file>

<file path=ppt/ink/ink6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40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0,'22'87,"-15"137,-36-53,29 25,15-80,-18-98,-31 125,4-166,18 10,-1 1,-1 0,0 0,0 2,-1 0,-1 1,0 0,0 1,0 1,-1 0,-32-16,48 23,-1 0,1-1,-1 0,1 1,-1-1,1 0,-1 0,1 0,0 0,0 0,-1 0,1 0,0 0,0 0,0-1,0 1,0 0,0-1,1 1,-1-1,0 1,1-1,-1 1,1-1,0 1,-1-1,1 0,0 1,0-1,0 1,0-1,0 0,0 1,1-1,-1 1,0-1,1 0,-1 1,1-1,0 1,0-1,-1 1,1 0,0-1,0 1,0 0,0 0,0 0,1-1,-1 1,0 0,1 0,14-11,1 1,0 0,1 1,0 1,0 1,1 1,0 0,0 2,14-3,-7 0,4 2,1 1,0 1,1 1,-1 2,0 1,3 2,1-2,-34 0,1-1,0 1,-1-1,1 0,0 1,-1-1,1 1,0 0,-1-1,1 1,0 0,0 0,0 0,-1 0,1 1,0-1,-1 0,1 1,0-1,0 1,-1-1,1 1,-1 0,1 0,-1 0,1 0,-1 0,1 0,-1 0,0 0,0 1,1-1,-1 0,0 1,0-1,-1 1,1-1,0 1,0 0,-1-1,1 1,-1 0,1-1,-1 1,0 0,0 0,1-1,-1 1,-1 1,-86 100,-60 40,133-133,-55 25,54-36</inkml:trace>
</inkml:ink>
</file>

<file path=ppt/ink/ink6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21.3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1,'-34'12,"-72"-5,-65 4,123-2,-36-3,68-10,-1 0,0 1,0 1,0 0,-1 2,1 0,0 0,0 2,0 0,-8 3,-132 11,77-13,77-3,0 1,0-1,0 1,1 0,-1 0,0 0,1 0,-1 0,0 0,1 1,0-1,-1 1,1 0,0 0,0 0,0 0,0 0,0 0,0 0,1 1,-1-1,1 1,-1-1,1 1,0-1,0 1,0 0,1 0,-1-1,1 1,-1 2,0 99,4-74,4 171,-12 52,4-216,13 113,-4-113,-2 1,-1 0,-3 0,-1 0,-1 0,-2 2,0 31,-16-92,12-2,-1 0,-1 0,-1 1,-1 0,-2 1,-6-11,-87-92,104 123,0 0,-1 0,1 1,-1-1,1 0,0 0,0 0,-1 0,1-1,0 1,0 0,0 0,0-1,0 1,1-1,-1 1,0 0,1-1,-1 0,1 1,-1-1,1 1,0-1,0 1,-1-1,1 0,0 1,1-1,-1 0,0 1,0-1,1 1,-1-1,1 1,-1-1,1 1,0-1,-1 1,1-1,0 1,0 0,0-1,0 1,0 0,0 0,1 0,-1 0,0 0,1 0,-1 0,2 0,150-18,-120 13,0 0,0 3,0 1,1 1,-1 2,7 1,-38-1,0-1,1 0,-1 1,0 0,0 0,1-1,-1 1,0 1,0-1,0 0,0 0,0 1,0-1,-1 1,1-1,0 1,-1 0,1 0,-1 0,0 0,0 0,1 0,-1 0,-1 0,1 0,0 1,0-1,-1 0,1 1,-1-1,0 0,0 1,0-1,0 0,0 1,0-1,-1 0,1 1,-1-1,1 0,-1 0,0 1,0-1,0 0,0 0,-1 0,1 0,0 0,-1 0,1-1,-1 1,0 0,0 0,-109 111,36-44,-2 14,67-70</inkml:trace>
  <inkml:trace contextRef="#ctx0" brushRef="#br0" timeOffset="1017.138">406 1412,'-33'82,"24"-64,0 0,2 1,0 0,2 0,0 1,1-1,1 1,0 0,1 10,2-25,-1-2,0 1,0-1,0 0,1 0,-1 0,1 1,0-1,0 0,0 1,0-1,0 0,1 0,0 1,-1-1,1 0,0 0,1 0,-1 0,0 0,1 0,0 0,0 0,-1-1,2 1,-1-1,0 1,0-1,1 0,-1 0,1 0,0 0,0 0,0-1,0 1,0-1,0 0,0 0,0 0,0 0,2 0,7-5,0-1,0 0,0 0,-1-1,0-1,0 0,0 0,-1-1,0-1,0 1,-1-2,-1 1,1-1,-1 0,-1-1,0 0,-1 0,1-3,0 4,87-155,-76 136,-7 51,-10 2,23 153,-3-116,-9-32,-1 0,-1 1,-2 0,-1 0,-1 1,-2 0,0 0,-3 0,0 1,-5 27,1-42,-1-1,-1 0,-1-1,0 1,-1-1,0 0,-1-1,-1 0,-1 0,0-1,0 0,-1 0,-1-1,0-1,-9 6,19-15,0 0,0 0,0 0,-1-1,1 1,0-1,-1 1,1-1,-1 0,1 0,-1 0,0 0,1-1,-1 1,0-1,0 1,1-1,-1 0,0 0,0 0,0-1,1 1,-1-1,0 1,1-1,-1 0,0 0,1 0,-1 0,1-1,-1 1,1-1,0 1,0-1,0 0,0 0,0 0,0 0,0 0,1 0,-1-1,1 1,-1-1,1 1,0-1,0 1,0-1,0 0,0-1,0-5,0 0,1 0,0 0,0 0,1 0,0 1,1-1,0 0,0 0,1 1,0-1,0 1,1 0,0 0,1 0,-1 1,2-1,0 0,119-114,-102 105,1 1,0 1,2 1,-1 1,2 1,24-7,-26 12</inkml:trace>
  <inkml:trace contextRef="#ctx0" brushRef="#br1" timeOffset="51238.566">12 2908,'0'28,"0"16,-5-1,-2-7</inkml:trace>
  <inkml:trace contextRef="#ctx0" brushRef="#br1" timeOffset="51403.624">68 2597,'0'0</inkml:trace>
  <inkml:trace contextRef="#ctx0" brushRef="#br1" timeOffset="51902.738">237 3219,'124'-194,"-124"195,0 0,0 0,0-1,0 1,0 0,0 0,0 0,0-1,1 1,-1 0,0 0,0-1,1 1,-1 0,1 0,-1-1,0 1,1 0,-1-1,1 1,0-1,-1 1,1 0,-1-1,1 1,0-1,0 0,-1 1,1-1,0 0,0 1,-1-1,1 0,0 0,0 0,-1 1,1-1,0 0,0 0,0 0,0 0,-1-1,1 1,0 0,0 0,0 0,-1-1,1 1,0 0,0-1,-1 1,1-1,0 1,-1 0,1-1,-1 0,1 1,0-1,-1 1,1-1,-1 0,1 1,35 102,-35-99,0-1,1 1,-1-1,1 1,-1-1,1 0,0 1,0-1,0 0,0 0,0-1,0 1,1 0,-1-1,1 1,-1-1,1 0,-1 0,1 0,0 0,0 0,-1 0,1-1,0 1,0-1,0 0,0 0,-1 0,1 0,0-1,0 1,0-1,0 0,-1 0,4-1,4-3,0-2,0 1,0-2,-1 1,0-1,-1 0,0-1,0 0,0-1,-1 1,-1-1,0-1,0 1,-1-1,0 0,-1 0,1-4,-2-30,-7 29</inkml:trace>
  <inkml:trace contextRef="#ctx0" brushRef="#br1" timeOffset="52518.045">971 2513,'-31'56,"3"2,3 1,2 1,3 1,2 0,-1 24,16-74,1 1,0-1,1 1,0 0,1 0,1-1,0 1,0 0,1-1,0 1,1-1,1 1,0-1,0 0,1-1,0 1,1-1,0 0,1 0,0-1,1 0,0 0,0 0,5 3,-7-7,1 1,-1-1,1 0,0-1,1 0,-1 0,1 0,0-1,0 0,0-1,0 0,0 0,0 0,1-1,-1-1,5 1,11-1</inkml:trace>
  <inkml:trace contextRef="#ctx0" brushRef="#br1" timeOffset="53335.517">1084 3134,'13'-7,"-1"0,1 0,-1-1,0-1,-1 0,0 0,0-1,-1 0,-1-1,0-1,0 1,-1-1,0-1,-1 1,-1-1,0-1,0 1,-1-3,-5 16,-1 0,1 0,0 0,-1 0,1 0,0-1,-1 1,1 0,0 0,-1 0,1-1,0 1,0 0,-1 0,1-1,0 1,0 0,-1 0,1-1,0 1,0 0,0-1,0 1,-1 0,1-1,0 1,0 0,0-1,0 1,0-1,0 1,0 0,0-1,0 1,0 0,0-1,0 1,0 0,1-1,-1 1,0 0,0-1,0 1,0 0,1-1,-1 1,0 0,0 0,1-1,-1 1,0 0,-22 23,17-15,0 0,1 0,0 0,0 1,1-1,0 1,0 0,1 0,1 0,-2 9,3-14,0-1,-1 1,2-1,-1 0,0 1,0-1,1 1,0-1,0 0,0 1,0-1,0 0,1 0,-1 0,1 0,0 0,0 0,0 0,0-1,1 1,-1-1,1 1,-1-1,1 0,0 0,0 0,0-1,0 1,0-1,1 1,2 0,0 1,1-1,-1-1,0 1,1-1,-1-1,1 1,-1-1,1 0,-1 0,1-1,-1 0,1 0,-1 0,0-1,0 0,0 0,0-1,0 0,0 0,0 0,-1-1,0 1,1-1,-1-1,-1 1,1-1,-1 0,0 0,3-4,57-146,-78 263,14-105,-1-1,1 1,0 0,0 0,0 0,1-1,-1 1,1 0,-1 0,1 0,0-1,0 1,0-1,0 1,1 0,-1-1,1 0,-1 1,1-1,0 0,0 0,0 0,0 0,0 0,1-1,-1 1,0-1,1 1,-1-1,1 0,0 0,-1 0,1 0,0 0,-1-1,1 1,0-1,0 0,0 0,0 0,-1 0,3 0,6-5,-1 1,1-2,-1 1,0-2,0 1,0-1,-1-1,0 1,-1-2,0 1,0-1,-1 0,0-1,0 0,-1 0,-1 0,1-1,-2 1,1-3,12-18,-9 18,-4 9,-1 0,1 0,-1-1,-1 1,1-1,0 0,-1 0,0 0,0 0,-1 0,1 0,-1-1,0 1,-1 0,1-1,-1 1,0-1,0 1,-1 0,0-1,0-2,-1 7,0 1,0 0,0-1,0 1,0 0,0 0,1 0,-1 0,0 1,0-1,0 0,0 1,0-1,1 1,-1 0,0-1,0 1,1 0,-1 0,0 0,1 0,-1 1,1-1,0 0,-1 1,1-1,0 1,0-1,0 1,0-1,0 1,0 0,0 0,1-1,-1 3,-2 0,-8 7,2 1,-1 0,2 0,-1 1,2 0,0 1,0 0,2 0,-1 0,2 1,0 0,1 0,0 0,1 0,1 0,0 0,1 1,1-1,1 5,16 18,-6-25</inkml:trace>
  <inkml:trace contextRef="#ctx0" brushRef="#br1" timeOffset="64276.357">1874 3134,'0'-5,"0"4,0 6,0 7,0 7,0 4,0 4,0 1,-5 2,-1-1,-1 1,2-1,2 0,-4 0,0-10,5-9,3-5</inkml:trace>
  <inkml:trace contextRef="#ctx0" brushRef="#br1" timeOffset="64744.628">1845 3134,'5'0,"6"0,7 0,4 0,4 0,2 0,1 0,0 0,1 0,-6 0</inkml:trace>
  <inkml:trace contextRef="#ctx0" brushRef="#br1" timeOffset="65174.405">1931 3331,'4'0,"3"5,3 2,7-1,3-1,5-7,2-2,1-1,1 1,-5 0</inkml:trace>
  <inkml:trace contextRef="#ctx0" brushRef="#br1" timeOffset="66075.358">2269 2513,'-125'344,"120"-326,1 0,0 0,1 1,1-1,1 1,1 0,2 17,-2-32,1 0,-1 0,1-1,1 1,-1 0,0-1,1 1,-1-1,1 0,0 1,0-1,1 0,-1 0,1 0,-1-1,1 1,0 0,0-1,0 0,0 0,1 0,-1 0,0 0,1-1,0 1,-1-1,1 0,2 0,111 8,-107-9,42-7,-33 0</inkml:trace>
  <inkml:trace contextRef="#ctx0" brushRef="#br1" timeOffset="66393.784">2015 2796,'19'9,"16"4,7-1,1-2,-2-3,-3-3,-3-1,-3-2,-2-1,-2-1,0 1,0-1,-5 1</inkml:trace>
  <inkml:trace contextRef="#ctx0" brushRef="#br1" timeOffset="66824.575">2551 2372,'18'35,"-1"1,-2 1,-2 0,-2 1,-1 0,-1 1,-3 0,-1 0,-2 1,-1-1,-3 1,-1-1,-2 1,-1-1,-3 1,-4 13,-61 198,61-225,-2 0,0-1,-2-1,0 0,-2-1,-1-1,0 0,-2-2,0 0,-9 5,5-8</inkml:trace>
</inkml:ink>
</file>

<file path=ppt/ink/ink6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1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1242 791,'38'-34,"59"-81,-95 114,-1 0,0 0,0 0,1 1,-1-1,1 0,-1 0,1 1,-1-1,1 1,-1-1,1 1,-1 0,1-1,-1 1,1 0,0 0,-1 0,1 0,-1 1,1-1,0 0,-1 1,1-1,-1 1,1-1,-1 1,0 0,1-1,-1 1,1 0,-1 0,0 0,0 0,0 0,0 1,0-1,0 0,0 0,0 1,0-1,0 0,-1 1,1-1,0 1,-1-1,1 1,-1 0,0-1,0 1,1-1,-1 1,0-1,0 1,-1 0,1 0,1 0,-1 0,0 0,0 0,1 0,-1 0,1-1,0 1,-1 0,1 0,0 0,0-1,0 1,0-1,1 1,-1-1,0 1,1-1,-1 0,1 1,-1-1,1 0,0 0,-1 0,1 0,0-1,0 1,-1 0,1-1,0 1,0-1,0 1,0-1,0 0,0 0,0 0,0 0,0 0,-1-1,1 1,0-1,0 1,0-1,0 1,0-1,-1 0,1 0,0 0,-1 0,1 0,-1 0,1-1,0 0,85-86,-86 88,-1-1,1 1,0-1,0 1,-1 0,1-1,0 1,0 0,0-1,0 1,-1 0,1 0,0 0,0 0,0 0,0 0,0 0,0 0,-1 0,1 0,0 0,0 1,0-1,0 0,-1 1,1-1,0 1,0-1,0 0,-1 1,1 0,0-1,-1 1,1-1,-1 1,1 0,-1-1,1 1,-1 0,1 0,-1 0,1-1,-1 1,0 0,0 0,1 0,-1 0,0-1,0 1,0 0,0 0,0 0,0 0,0 0,0 0,4 58,-4-55,0 21</inkml:trace>
  <inkml:trace contextRef="#ctx0" brushRef="#br0" timeOffset="682.117">2060 283,'-9'-1,"1"1,0 0,0 0,-1 1,1 0,0 0,0 1,0 0,0 1,0-1,0 2,1-1,-1 1,1 0,0 0,0 1,1 0,-1 0,1 1,0 0,1 0,-1 0,1 1,0-1,-3 8,7-12,0 0,0 0,0 1,1-1,-1 0,1 0,-1 1,1-1,0 1,-1-1,1 0,1 1,-1-1,0 0,1 1,-1-1,1 0,-1 1,1-1,0 0,0 0,0 0,0 0,1 0,-1 0,0 0,1 0,0 0,-1-1,1 1,0 0,71 34,-24-15,-45-19,-1 0,0 0,-1 0,1 0,0 0,-1 1,1-1,-1 1,0 0,1 0,-1 0,-1 0,1 0,0 0,-1 0,0 0,1 1,-1-1,-1 0,1 1,0-1,-1 1,0-1,0 1,0 0,0-1,0 1,-1-1,1 1,-1-1,0 0,0 1,-1-1,1 0,0 0,-3 3,1 1,0 0,0 0,-1 0,0 0,-1-1,0 0,0 0,0 0,0-1,-1 1,0-1,0-1,0 1,-1-1,0 0,1 0,-1-1,-1 0,1 0,0-1,-1 0,1 0,-1-1,0 0,1 0,-1-1,-1 0,-10-5</inkml:trace>
  <inkml:trace contextRef="#ctx0" brushRef="#br0" timeOffset="23445.89">1044 0,'0'426,"-27"-229,15-1,8-172,14-28,-1-13,1-2</inkml:trace>
  <inkml:trace contextRef="#ctx0" brushRef="#br0" timeOffset="24157.954">1044 114,'226'0,"-219"1,0 0,0 0,0 0,1 1,-1 0,0 0,-1 1,1 0,0 0,-1 1,0 0,0 0,0 0,0 1,-1-1,1 1,-1 1,-1-1,1 1,-1 0,0 0,0 0,0 1,-1-1,0 1,-1 0,1 0,-1 0,-1 0,1 0,-1 0,0 0,-1 1,0-1,0 0,0 1,-1-1,0 0,-1 0,1 0,-2 2,-2 1,-1 0,0 0,-1 0,1-1,-2-1,1 1,-1-1,-1 0,1-1,-1 0,-1 0,1-1,-1 0,0-1,-1 0,1 0,-1-1,0-1,0 0,0 0,0-1,0-1,-1 1,-6-2,-23-15,29 2</inkml:trace>
</inkml:ink>
</file>

<file path=ppt/ink/ink6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2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1,5 0,5-1,3-2,3-1,1-1,1 0,0-1,0 0,1-1,-2 1,1 0,-1 0,-4 0</inkml:trace>
</inkml:ink>
</file>

<file path=ppt/ink/ink6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0,-9 0,-9 0</inkml:trace>
</inkml:ink>
</file>

<file path=ppt/ink/ink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31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0 864,'12'-2,"0"0,0-1,-1 0,1-1,-1 0,0-1,0 0,0-1,-1 0,2-3,3 1,25-20,-2-2,-1-1,-1-2,-2-1,-1-2,-2-1,21-34,-11 19,-22 30,-1-1,-1-1,-2 0,0-2,-1 1,-2-2,0 1,-2-3,-9 27,0 1,0-1,-1 0,1 0,0 1,-1-1,1 0,-1 0,0 0,0 0,0 1,0-1,0 0,0 0,0 0,-1 0,1 0,0 1,-1-1,0 0,1 0,-1 1,0-1,0 0,0 1,0-1,0 1,0-1,-1 1,1 0,0-1,-1 1,1 0,-1 0,1 0,-1 0,0 0,0 0,1 0,-1 1,0-1,0 1,1-1,-1 1,0 0,0 0,0 0,0 0,0 0,0 0,1 0,-1 0,0 1,0-1,0 1,0 0,1-1,-1 1,0 0,1 0,-1 0,-10 9,1 1,1 0,0 0,0 1,1 0,1 1,0 0,0 0,2 1,0 0,0 0,1 0,1 1,-2 13,0-3,2 1,1-1,1 0,1 1,1 0,2-1,1 4,-2-22,0 0,1 0,0 0,0-1,1 1,0-1,0 0,0 1,1-1,0-1,0 1,0-1,1 1,0-1,0 0,0-1,0 1,1-1,0-1,0 1,0-1,0 1,1-2,-1 1,1-1,-1 0,1 0,0-1,0 0,5 0,4 1,1-1,-1 0,1-1,0-1,0-1,-1 0,0-1,1-1,-1 0,0-1,-1-1,8-4,7-10,0 0,-2-2,0-2,-1 0,-2-2,-1-1,0 0,-3-2,0-1,14-27,-29 49,-1 1,0-1,-1 1,0-1,0-1,0 1,-1 0,-1-1,1 0,-1 1,-1-1,0 0,0 0,-1 0,0 0,0 0,-1 0,0-3,-1 10,1 0,-1 0,0 0,1 0,-1 1,0-1,0 1,0-1,0 1,0 0,0-1,-1 1,1 0,0 1,-1-1,1 0,0 1,-1-1,1 1,-1 0,1 0,-1 0,1 0,0 0,-1 0,1 1,-1-1,1 1,-1-1,1 1,0 0,0 0,-1 0,1 1,0-1,0 0,0 1,0-1,1 1,-1 0,0 0,1 0,-1-1,1 1,-1 1,1-1,0 0,0 0,0 0,0 1,0-1,0 2,-9 15,1 1,0 1,2-1,0 1,1 1,1-1,2 1,0 0,0 10,2-24,-1-1,1 1,1-1,0 1,0 0,0-1,1 1,0-1,0 1,1-1,0 0,1 0,-1 1,1-1,1-1,-1 1,1 0,0-1,1 0,-1 0,1 0,0-1,1 1,-1-1,1-1,0 1,1-1,-1 0,1 0,0-1,-1 0,1 0,1 0,-1-1,0 0,2 0,12-4,0-1,0 0,0-2,0 0,-1-1,0-1,0-1,-1-1,0-1,-1 0,0-2,0 0,-1-1,-1 0,0-1,-1-1,0-1,-1 0,-1-1,9-15,57-97,-76 123,0-1,0 0,-1-1,0 1,0 0,0-1,-1 1,-1-1,1 1,-1-1,0 1,-1-1,0 1,0-1,-1 1,0-1,0 1,-2-5,3 10,0 0,1 1,-1-1,0 0,0 0,0 1,-1-1,1 0,0 1,-1-1,1 1,0 0,-1-1,0 1,1 0,-1 0,0 0,0 0,1 0,-1 1,0-1,0 0,0 1,0 0,0-1,0 1,0 0,0 0,0 0,0 0,0 0,0 1,0-1,0 0,0 1,0 0,0-1,0 1,0 0,1 0,-1 0,-1 1,-61 61,54-47,2 1,0 1,1-1,1 1,1 0,0 1,2-1,0 1,0 0,2 0,1-1,0 1,1 0,4 18,-4-29,1-1,0 1,0 0,1-1,0 1,0-1,1 0,0 0,0 0,1-1,0 0,0 1,0-2,1 1,0-1,4 4,7 4</inkml:trace>
  <inkml:trace contextRef="#ctx0" brushRef="#br0" timeOffset="3683.747">1694 638,'7'-25,"-11"34,-78 165,82-174,0-1,1 1,-1 0,0 0,0 0,1 0,-1 0,0 0,0 0,1 0,-1 0,0 0,0 0,1 0,-1 0,0 0,1 1,-1-1,0 0,0 0,0 0,1 0,-1 0,0 1,0-1,1 0,-1 0,0 0,0 1,0-1,0 0,1 0,-1 0,0 1,0-1,0 0,0 0,0 1,0-1,0 0,0 0,0 1,0-1,0 0,0 1,0-1,0 0,0 0,0 1,0-1,0 0,0 0,0 1,0-1,0 0,0 0,20-20,-18 17,91-110,-92 112,-1 1,1-1,-1 1,1-1,-1 1,1-1,0 1,-1-1,1 1,0 0,-1-1,1 1,0 0,0-1,-1 1,1 0,0 0,0 0,-1 0,1 0,0 0,0 0,0 0,-1 0,1 0,0 0,0 0,-1 1,1-1,0 0,0 0,-1 1,1-1,0 1,-1-1,1 0,-1 1,1 0,0-1,-1 1,1-1,-1 1,1-1,-1 1,0 0,1 0,-1-1,0 1,1 0,-1 0,12 46,-8-29,-5-17,1 1,0 0,0-1,0 1,0-1,0 1,0 0,0-1,0 1,1-1,-1 1,1-1,-1 1,1-1,0 1,-1-1,1 0,0 1,0-1,0 0,0 0,0 1,0-1,0 0,1 0,-1 0,0 0,1 0,-1-1,0 1,1 0,-1-1,1 1,-1-1,1 1,-1-1,1 0,-1 0,1 1,0-1,-1 0,1 0,-1-1,1 1,0 0,-1 0,1-1,-1 1,1-1,-1 0,1 1,-1-1,0 0,1 0,-1 0,1 0,14-18,-1-1,0 0,-2 0,-1-2,0 0,-1 0,5-17,-11 26,19-40,-14 29</inkml:trace>
  <inkml:trace contextRef="#ctx0" brushRef="#br0" timeOffset="6933.72">2512 130,'29'-22,"-29"48,-114 196,104-200,1 1,1-1,1 1,0 1,2-1,1 1,0 14,4-34,0 0,0-1,1 1,-1 0,1-1,0 1,1 0,-1-1,0 1,1-1,0 0,0 0,0 1,0-1,0 0,1-1,-1 1,1 0,0-1,0 1,0-1,0 0,0 0,0 0,1-1,-1 1,1-1,-1 1,1-1,-1 0,1-1,0 1,0-1,2 1,4 0,0 0,-1-1,1 0,0-1,0 0,-1 0,1-1,0-1,-1 1,0-1,1-1,-1 0,0-1,10-7</inkml:trace>
  <inkml:trace contextRef="#ctx0" brushRef="#br0" timeOffset="7380.152">2174 187,'37'-34,"2"2,1 1,2 3,16-8,-56 33,1 1,-1 0,1-1,0 1,0 0,0 1,0-1,0 0,0 1,1 0,-1 0,0 0,1 0,-1 0,1 1,-1-1,1 1,-1 0,1 0,-1 0,1 1,-1-1,1 1,-1 0,0 0,1 0,-1 0,0 1,0-1,0 1,0 0,2 1,39 77,-42-72,1-1,-1 0,1 0,1-1,-1 1,1-1,0 1,1-1,-1 0,1-1,0 1,1-1,-1 0,1 0,0-1,0 1,7 2,-8-5,1 0,0 0,-1 0,1-1,0 0,0 0,0 0,0-1,0 0,0 0,0-1,0 1,0-1,0-1,0 1,-1-1,1 0,0 0,-1-1,1 1,-1-1,0 0,0-1,0 1,-1-1,1-1,8-12</inkml:trace>
  <inkml:trace contextRef="#ctx0" brushRef="#br0" timeOffset="8049.638">2851 554,'-144'176,"134"-158,31-40,-5 4,110-104,-125 121,-1 0,1 0,-1 1,1-1,0 0,0 0,-1 0,1 1,0-1,0 0,0 0,0 1,0-1,0 1,0-1,0 1,0 0,0-1,0 1,0 0,0 0,1-1,-1 1,0 0,0 0,0 0,0 1,0-1,0 0,0 0,0 0,1 1,-1-1,0 1,0-1,0 1,0-1,0 1,-1-1,1 1,0 0,0 0,0-1,0 1,-1 0,1 0,0 0,-1 0,1 0,-1 0,1 0,-1 0,0 0,1 0,-1 0,0 0,0 0,1 0,-1 1,0-1,0 0,0 0,0 0,-1 0,1 0,0 0,0 0,-1 1,3 19,11 61,-12-80,-1 0,1 0,-1-1,1 1,0 0,0-1,-1 1,1 0,0-1,1 0,-1 1,0-1,0 1,1-1,-1 0,0 0,1 0,-1 0,1 0,0 0,-1 0,1-1,0 1,-1 0,1-1,0 0,0 1,0-1,-1 0,1 0,0 0,0 0,0 0,-1 0,1-1,0 1,0 0,0-1,0 0,5-2,-1 0,0-1,0 1,0-2,0 1,0 0,-1-1,0 0,0-1,0 1,-1-1,0 0,0 0,0 0,-1 0,0-1,0 1,0-1,0-3,1-10</inkml:trace>
  <inkml:trace contextRef="#ctx0" brushRef="#br0" timeOffset="8384.852">3218 327,'34'0,"30"-4,8-3,-2 1,-9-4,-10 0,-8 2,-8 2,-9 2</inkml:trace>
  <inkml:trace contextRef="#ctx0" brushRef="#br0" timeOffset="8636.853">3359 610,'38'-9,"23"-4,0-4,-5 0,-7 4,-7 4,-11 3</inkml:trace>
</inkml:ink>
</file>

<file path=ppt/ink/ink6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85 120,'45'93,"-39"-66,-2 0,0 0,-2 1,-1-1,-1 1,-3 17,1 22,2 295,0-362</inkml:trace>
  <inkml:trace contextRef="#ctx0" brushRef="#br0" timeOffset="466.808">1 177,'41'-27,"2"2,0 2,2 2,0 2,1 2,1 2,24-3,-65 15,1 1,-1 0,1 1,0 0,-1 0,1 0,0 1,0 0,-1 0,1 1,0-1,0 2,-1-1,1 1,-1 0,1 0,-1 1,0-1,0 2,0-1,0 1,-1-1,1 2,-1-1,0 0,0 1,-1 0,1 0,-1 1,0-1,0 1,-1 0,2 4,-2 2,-1 0,0 1,-1 0,-1-1,0 1,0 0,-1-1,-1 1,0-1,-1 0,0 1,-1-1,0 0,-1-1,-1 1,1-1,-2 0,1 0,-2-1,1 0,-2 0,-5 4,4-4,0 0,-1-2,-1 1,1-1,-1-1,-1 0,0-1,1 0,-2-1,1 0,-2-1,-96 24,91-23</inkml:trace>
</inkml:ink>
</file>

<file path=ppt/ink/ink6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1,'5'5,"1"6,5 1,0-1</inkml:trace>
</inkml:ink>
</file>

<file path=ppt/ink/ink6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1,'-5'5,"-2"1</inkml:trace>
</inkml:ink>
</file>

<file path=ppt/ink/ink6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0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564 168,'2'-1,"0"-1,-1 1,1 0,-1 0,1 0,-1-1,1 1,-1-1,0 1,0-1,0 0,0 1,0-1,0 0,0 0,-1 0,1 1,-1-1,1 0,-1 0,0 0,0 0,1 0,-1 0,-1 0,1 0,0 0,0 0,-1 0,1 0,-2-1,0-4,-2 0,1 0,-1 1,0-1,0 1,-1 0,0 0,0 1,0-1,-1 1,1 0,-1 1,-1-1,1 1,0 0,-1 1,0 0,0 0,0 0,0 1,-1 0,1 0,0 1,-1 0,1 0,-1 1,0 0,1 0,-1 0,1 1,-1 1,1-1,0 1,-1 0,1 1,0 0,0 0,-1 2,-15 5,2 2,-1 0,2 1,-1 1,2 2,0-1,1 2,1 1,0 0,1 1,-3 7,16-23,1 0,-1 0,1 1,0-1,0 1,0-1,1 1,-1 0,1 0,0 0,0 0,0 0,0 0,1 0,0 0,-1 0,2 0,-1 0,0 0,1 0,0 0,0 0,0 0,0 0,1 0,-1-1,1 1,0 0,0-1,1 1,-1-1,1 0,-1 0,1 0,0 0,0 0,0-1,1 1,-1-1,0 0,1 0,0 0,3 1,129 2,-48-7,-86 2,-1 0,0 0,0 0,1 0,-1 0,0 0,0 0,1 0,-1 0,0 1,0-1,1 0,-1 1,0-1,0 1,0-1,0 1,0 0,0 0,0-1,0 1,0 0,0 0,0 0,0 0,-1 0,1 0,0 0,-1 0,1 0,-1 1,1-1,-1 0,1 0,-1 0,0 1,0-1,0 0,1 0,-1 1,0-1,-1 0,1 0,0 1,0-1,0 0,-1 0,1 1,-1-1,1 0,-1 0,1 0,-1 0,0 0,0 0,1 0,-1 0,0 0,0 0,0 0,0 0,0-1,0 1,0 0,0-1,-223 207,191-176,16-17,1 0,0 2,1 0,1 1,1 0,0 1,0 3,11-18,1-1,-1 1,1 0,0-1,0 1,0 0,0 0,0 0,0 0,1 0,0 0,-1 0,1 0,0 0,1-1,-1 1,0 0,1 0,0 0,0 0,-1 0,2 0,-1-1,0 1,0 0,1-1,0 1,-1-1,1 1,0-1,0 0,1 0,-1 0,0 0,0 0,1-1,0 1,-1-1,1 1,0-1,-1 0,1 0,0 0,19 2,0 0,1-1,-1-1,0-2,0 0,0-1,0-1,0-1,20-7,-20 6,174-48,-172 47</inkml:trace>
  <inkml:trace contextRef="#ctx0" brushRef="#br0" timeOffset="1363.618">1214 534,'-6'-3,"-1"-1,0 1,0 0,0 1,0 0,0 0,0 0,0 1,-1 0,1 1,-1-1,1 1,0 1,-1-1,1 1,0 1,-1-1,1 1,0 1,0-1,-6 4,-2 3,0 0,0 2,1 0,0 0,1 2,0-1,1 2,1-1,0 2,1-1,0 2,1-1,-2 8,-15 19,24-40,0-1,1 1,0-1,-1 1,1 0,0 0,0-1,0 1,0 0,0 0,0 0,0 0,1 0,-1 0,1 1,0-1,-1 0,1 0,0 0,0 0,1 0,-1 1,0-1,1 0,-1 0,1 0,-1 0,1 0,0 0,0 0,0 0,0-1,1 1,-1 0,0 0,1-1,-1 1,1-1,-1 1,1-1,0 0,0 0,-1 1,1-1,0-1,0 1,0 0,0 0,1-1,8 1,0-2,1 0,-1 0,0-1,0-1,0 0,0 0,0-1,-1 0,0-1,0 0,0-1,0 0,-1 0,0-1,0 0,-1-1,0 0,4-5,1 1,12-9,-2-2,0-1,-2-1,-1 0,-1-2,-1 0,-1-1,9-23,-89 189,29 83,7 100,27-45,13-228,-13-47,0-1,0 1,1 0,-1-1,0 1,1 0,-1-1,1 1,-1-1,1 1,-1-1,1 1,-1-1,1 1,-1-1,1 0,0 1,-1-1,1 0,0 1,-1-1,1 0,0 0,-1 0,1 1,0-1,0 0,-1 0,1 0,0 0,-1 0,1-1,0 1,0 0,-1 0,1 0,0-1,-1 1,1 0,0 0,-1-1,1 1,-1-1,1 1,0-1,-1 1,1-1,-1 1,1-1,-1 1,0-1,1 0,-1 1,0-1,1 1,-1-1,0 0,1 0,-1 1,0-2,7-7,0 0,0-1,-1-1,0 1,-1-1,0 0,-1 0,0 0,-1 0,0-1,-1 0,0 1,-1-1,0 0,-1 0,0-3,-4 7,0 0,-1 1,0-1,0 1,0 1,-1-1,0 1,-1-1,1 2,-1-1,0 1,0 0,-1 0,1 1,-1 0,0 1,-1-1,1 2,0-1,-1 1,1 0,-1 1,0 0,0 0,1 1,-3 0,-93 1,104-1,0-1,0 1,0-1,-1 1,1-1,0 1,0-1,0 1,0-1,0 1,0-1,0 1,0-1,0 1,1-1,-1 1,0-1,0 1,0-1,0 1,1-1,-1 1,0 0,0-1,1 1,-1-1,0 1,1 0,-1-1,1 1,-1 0,0-1,1 1,-1 0,1 0,-1-1,1 1,-1 0,1 0,-1 0,1 0,-1 0,1 0,-1 0,1 0,-1 0,1 0,-1 0,1 0,-1 0,1 0,-1 0,1 0,-1 0,1 1,229-107,-151 62,-61 32</inkml:trace>
  <inkml:trace contextRef="#ctx0" brushRef="#br0" timeOffset="1666.677">1496 704,'-1'27,"10"83,-8-106,0-1,0 1,1-1,-1 0,1 1,0-1,0 0,0 0,0 0,0 0,1-1,0 1,-1-1,1 1,0-1,0 0,0 0,0 0,1-1,-1 1,0-1,1 1,-1-1,1 0,-1-1,1 1,3 0,3-1,0-1,0 0,0-1,-1 0,1 0,0-1,-1 0,1-1,-1 0,0 0,0-1,-1 0,0-1,1 0,-2 0,1-1,-1 0,0 0,0-1,-1 0,0 0,-1 0,1-1,-2 1,1-2,-1 1,-1 0,1-1,-2 1,1-1,-1 0,-1 0,0 0,0-7,-5-7,-2 6</inkml:trace>
  <inkml:trace contextRef="#ctx0" brushRef="#br0" timeOffset="1912.212">2003 704,'-4'34,"-3"10</inkml:trace>
  <inkml:trace contextRef="#ctx0" brushRef="#br0" timeOffset="2184.259">1919 366,'0'0</inkml:trace>
  <inkml:trace contextRef="#ctx0" brushRef="#br0" timeOffset="2438.076">2258 27,'-16'110,"6"-54,3 1,2-1,3 1,2 13,12 316,-23-314,4-54</inkml:trace>
  <inkml:trace contextRef="#ctx0" brushRef="#br0" timeOffset="3084.118">2483 620,'0'28,"0"15,0 5,0-1,-4-9,-3-10</inkml:trace>
  <inkml:trace contextRef="#ctx0" brushRef="#br0" timeOffset="3346.861">2483 309,'-4'-5,"-3"-1</inkml:trace>
  <inkml:trace contextRef="#ctx0" brushRef="#br0" timeOffset="3904.374">2709 56,'0'623,"-5"-533,31-104,6-24,-10 10,1 0,1 2,1 1,1 1,1 1,1 1,1 1,15-6,-41 26,-1-1,1 1,0 0,-1 0,1 1,0-1,0 1,-1-1,1 1,0 0,0 0,0 0,0 0,-1 1,1-1,0 1,0-1,-1 1,1 0,0 0,-1 1,1-1,-1 0,1 1,-1-1,0 1,0 0,0 0,0 0,0 0,0 0,0 0,0 1,-1-1,0 1,1-1,-1 1,0-1,0 1,0 0,0-1,-1 1,1 0,-1 0,0 0,1-1,-1 1,-1 0,1 0,0 0,0 13,0 0,-1 0,0 0,-1-1,-1 1,-1 0,0-1,-1 0,-1 0,0 0,-1-1,0 0,-1 0,-1-1,0 0,-1 0,0-1,-1-1,-1 0,1 0,-4 1,10-8,0 0,1 0,-1-1,-1 0,1 0,0 0,-1-1,1 0,-1 0,0 0,0-1,0 0,0 0,0 0,0-1,0 0,0 0,0 0,0-1,1 0,-1 0,0 0,0-1,0 0,1 0,-1 0,1-1,0 0,-1 0,1 0,1-1,-3-1,-5-14</inkml:trace>
  <inkml:trace contextRef="#ctx0" brushRef="#br0" timeOffset="4433.36">3133 817,'27'-12,"-1"-1,-1-2,0 0,-1-2,-1 0,0-2,-2-1,0 0,-1-1,-1-2,-1 0,-1 0,-1-2,7-15,-21 34,0 0,0-1,-1 1,1-1,-2 0,1 1,0-1,-1 0,-1 1,1-1,-1 0,0 1,-2-6,3 9,-1 0,0 1,0-1,0 1,0-1,-1 1,1 0,-1-1,1 1,-1 0,0 0,0 0,0 0,0 0,0 1,0-1,0 1,-1-1,1 1,0 0,-1 0,0 0,1 0,-1 0,1 0,-1 1,0-1,1 1,-1 0,0 0,0 0,1 0,-1 0,-1 1,-2 1,0 0,0 0,0 1,0-1,1 1,-1 1,1-1,0 1,0 0,0 0,0 1,1-1,0 1,0 0,0 0,0 0,1 1,0-1,0 1,0 0,1 0,0 0,1-4,0 0,1-1,-1 1,1 0,-1 0,1 0,0 0,0 0,0 0,0 0,0 0,0 0,1 0,-1-1,0 1,1 0,0 0,-1 0,1 0,0-1,0 1,0 0,0-1,0 1,0-1,1 1,-1-1,1 0,-1 1,1-1,-1 0,1 0,-1 0,1 0,0 0,72 24,-51-19,-19-5,0 0,0 1,0 0,-1-1,1 1,-1 1,1-1,-1 0,0 1,0 0,0 0,0 0,0 0,-1 0,1 0,-1 1,0-1,0 1,0-1,-1 1,1 0,-1 0,0 0,0 0,0 0,-1 0,1 0,-1 0,0 0,0 0,0 0,-1 0,0 1,0 1,-45 138,45-141,-8 13,8-14,-1 0,0 0,1 0,0 1,-1-1,1 0,0 1,0-1,0 1,1-1,-1 1,0-1,1 1,0 0,-1-1,1 1,0-1,1 1,-1 0,0-1,1 1,0 2,1-5,0 1,0-1,-1 0,1 1,0-1,0 0,0 0,0 0,0-1,0 1,-1 0,1-1,0 1,0-1,0 0,-1 1,1-1,0 0,-1 0,1 0,-1 0,1-1,-1 1,1 0,-1-1,1 0,4-2,9-7</inkml:trace>
  <inkml:trace contextRef="#ctx0" brushRef="#br0" timeOffset="4681.773">3754 478,'-15'38,"-4"23,-4 5,2-3,4-8,6-8,9-13,4-11</inkml:trace>
  <inkml:trace contextRef="#ctx0" brushRef="#br0" timeOffset="4929.254">3754 224,'0'0</inkml:trace>
  <inkml:trace contextRef="#ctx0" brushRef="#br0" timeOffset="5117.167">3923 507,'-11'22,"2"1,0 0,1 1,1 0,1 0,2 0,0 1,1 0,2-1,0 1,3 15,-2-37,0-1,0 1,1 0,-1-1,0 1,1-1,0 1,0-1,0 0,0 1,0-1,0 0,0 1,1-1,-1 0,1 0,0 0,-1 0,1-1,0 1,0 0,0-1,0 1,1-1,-1 0,0 0,1 0,-1 0,0 0,1 0,-1 0,1-1,-1 0,1 1,0-1,-1 0,1 0,-1 0,1-1,-1 1,1 0,-1-1,1 0,-1 0,1 0,-1 0,0 0,1 0,-1 0,0-1,0 1,1-1,12-12,-1 0,0 0,-1-1,0-1,-1-1,-1 1,-1-2,0 1,-1-2,-1 1,-1-1,-1 0,0 0,-2-1,0 0,-1 0,-1 0,-1 0,-1-15,1 22</inkml:trace>
  <inkml:trace contextRef="#ctx0" brushRef="#br0" timeOffset="5598.06">4177 788,'180'-271,"-134"224,-45 46,0 0,0 0,0 0,0 1,0-1,0 0,0 1,0-1,1 0,-1 1,0 0,0-1,0 1,1 0,-1-1,0 1,0 0,1 0,-1 0,0 0,1 0,-1 1,0-1,0 0,1 1,-1-1,0 0,0 1,0 0,0-1,0 1,1-1,-1 1,0 0,0 0,-1 0,1 0,0 0,0 0,0 0,-1 0,1 0,0 0,-1 0,1 0,-1 0,1 1,7 45,-9-45,0 1,0 0,1 0,0 0,0 0,0 0,0 0,0 0,0 0,1 0,-1-1,1 1,0 0,0 0,0 0,0-1,0 1,1-1,-1 1,1-1,0 1,0-1,0 0,0 0,0 0,0 0,0 0,1 0,-1-1,1 1,-1-1,1 1,-1-1,1 0,0 0,0 0,0-1,2 1,8-4,0-1,-1 0,1-1,-1-1,0 0,-1 0,0-1,0-1,0 0,-1 0,8-9,33-23,-40 33,-7 3,0 0,0 1,0 0,1 0,-1 0,1 0,0 1,0 0,0 0,0 0,0 1,0-1,0 1,0 0,1 1,4-1,-8 4,0-1,0 1,0 0,0-1,0 1,0 0,-1 0,0 0,1 0,-1 1,0-1,0 0,-1 0,1 1,-1-1,0 0,0 1,0-1,0 0,0 1,-1-1,0 1,1 3,-2 37,0-34,1 1,1-1,-1 0,2 1,-1-1,2 0,-1 1,1-1,1 0,0 0,2 6,7 3</inkml:trace>
  <inkml:trace contextRef="#ctx0" brushRef="#br0" timeOffset="9337.052">84 1241,'102'-24,"-22"4,1 3,1 4,71-2,510 18,118-3,-637-7,0-6,93-23,165-16,111 18,220 35,-390-29,-113-1,-217 29,64 12,-71-6</inkml:trace>
</inkml:ink>
</file>

<file path=ppt/ink/ink6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21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60 733,'-1'0,"1"-1,0 1,-1-1,1 1,-1 0,1 0,-1-1,1 1,-1 0,1 0,-1 0,0-1,1 1,-1 0,1 0,-1 0,1 0,-1 0,1 0,-1 0,0 0,1 0,-1 1,1-1,-1 0,1 0,-1 0,1 1,-1-1,1 0,-1 0,1 1,-1-1,1 1,-1-1,1 0,0 1,-1-1,1 1,0-1,-1 1,1-1,0 1,0-1,-1 1,1-1,0 1,0-1,0 1,0-1,0 1,0 0,0-1,0 1,0-1,0 1,0-1,0 1,0 0,-5 39,5-39,-1 473,1 300,-26-618,22-194,4 15</inkml:trace>
  <inkml:trace contextRef="#ctx0" brushRef="#br0" timeOffset="1786.647">32 789,'1'-2,"1"1,-1-1,1 0,-1 0,1 1,0-1,0 1,0-1,-1 1,1 0,1 0,-1-1,0 2,0-1,0 0,0 0,1 1,-1-1,0 1,1 0,-1-1,0 1,1 0,-1 1,1-1,0-1,337-1,-279 3,160-14,-67-22,-4 45,-148-10,-1 1,1 0,0 0,-1 0,1 0,-1 0,1 0,-1 0,1 1,-1-1,0 0,0 1,1-1,-1 1,0-1,-1 1,1 0,0-1,0 1,-1 0,1 0,-1 0,1-1,-1 1,0 0,0 0,0 0,0 0,0 0,0-1,0 1,-1 0,1 0,0 0,-1-1,0 1,1 0,-1 0,0-1,0 1,0-1,0 1,-1 0,-3 19,-32 312,38 182,28-284,-29 50,1-278,-1-1,1 0,-1 1,1-1,-1 0,0 1,0-1,0 1,0-1,0 0,-1 1,1-1,-1 1,1-1,-1 0,0 0,0 1,0-1,0 0,0 0,-1 0,1 0,-1 0,1 0,-1-1,0 1,1 0,-1-1,0 1,0-1,0 0,0 0,0 0,-1 0,1 0,0 0,0 0,-1-1,1 1,-1-1,-189-19,-80 19,73-29,3 30,90 25,96-24</inkml:trace>
  <inkml:trace contextRef="#ctx0" brushRef="#br0" timeOffset="3047.925">456 2286,'-18'73,"15"-51,0 0,1 1,2-1,0 1,1-1,1 1,2-1,2 10,2 27,-2 1,-3 0,-2 0,-4 14,1 37,2-39,-19-93,10 4,-2 0,0 1,-1 0,0 1,-1 0,-1 1,0 0,-1 1,-1 1,0 0,0 1,-1 1,-1 1,1 0,-19-5,37 14,-1-1,0 1,0 0,0 0,1-1,-1 1,0 0,0 0,0-1,0 1,0 0,0 0,1-1,-1 1,0 0,0-1,0 1,0 0,0 0,0-1,0 1,0 0,0-1,0 1,-1 0,1 0,0-1,0 1,0 0,0 0,0-1,0 1,-1 0,1 0,0-1,0 1,0 0,-1 0,1 0,0-1,0 1,-1 0,45-1,-27 1,150-23,-40 7,-88 10,1 0,0 3,0 1,27 3,-66-1,0-1,1 1,-1-1,1 1,-1 0,1 0,-1-1,1 1,-1 0,0 0,1 0,-1 0,1 1,-1-1,1 0,-1 1,1-1,-1 1,0-1,1 1,-1 0,0-1,1 1,-1 0,0 0,0 0,0 0,0 0,0 0,0 0,0 1,0-1,0 0,-1 0,1 1,-1-1,1 0,0 1,-1-1,0 1,1-1,-1 1,0-1,0 0,0 1,0-1,0 1,0-1,0 1,-1-1,1 1,0-1,-1 1,1-1,-1 0,0 1,0 0,-93 46,60-35,-222 93,228-79,28-18</inkml:trace>
  <inkml:trace contextRef="#ctx0" brushRef="#br0" timeOffset="5951.121">821 2991,'-25'142,"-5"45,39-224,2 2,1 0,2 0,2 1,0 1,3 0,1 1,55-86,-74 118,0 0,1 0,-1-1,0 1,1 0,-1 0,0 0,1 0,-1 0,0 1,1-1,-1 0,0 1,1-1,-1 1,0-1,0 1,1 0,-1-1,0 1,0 0,0 0,0 0,0 0,0 0,0 0,0 0,0 0,-1 0,1 0,0 0,-1 1,1-1,-1 0,1 1,-1-1,0 0,1 1,-1-1,0 0,0 1,0-1,0 0,0 1,0-1,-1 0,1 1,0-1,-1 0,1 1,-1-1,1 0,-1 1,0-1,2 8,26 167,-28-175,1 0,-1 0,1 0,0 0,-1 0,1-1,0 1,0 0,0 0,-1 0,1 0,0 0,0 0,1 0,-1 0,0 0,0 0,0 0,1-1,-1 1,0 0,1 0,-1 0,1 0,-1-1,1 1,-1 0,1 0,-1-1,1 1,0 0,-1-1,1 1,0-1,0 1,0-1,-1 1,1-1,0 0,0 1,0-1,0 0,0 1,0-1,-1 0,1 0,0 0,0 0,0 0,0 0,0 0,0 0,0-1,0 1,0 0,0-1,-1 1,1 0,0-1,0 1,0-1,-1 1,1-1,0 1,0-1,-1 0,143-211,-143 210,1 1,0 0,0-1,0 1,0 0,0 0,0 0,0 0,0 0,0 0,0 0,0 0,1 0,-1 1,0-1,1 0,-1 1,1-1,-1 1,1 0,-1-1,1 1,-1 0,1 0,-1 0,1 0,-1 0,1 0,-1 0,1 1,-1-1,0 1,1-1,-1 1,1-1,-1 1,0 0,1-1,-1 1,0 0,0 0,0 0,0 0,0 0,0 0,0 1,0-1,0 0,0 0,-1 1,1-1,0 1,-1-1,1 0,-1 1,0-1,1 1,-1-1,0 2,12 122,-6-25,-1-81</inkml:trace>
  <inkml:trace contextRef="#ctx0" brushRef="#br0" timeOffset="6570.82">1697 2991,'-22'6,"-1"2,2 0,-1 1,1 1,0 1,1 1,-14 11,29-19,1 1,0-1,-1 1,2 0,-1 0,1 0,-1 0,1 1,1 0,-1-1,1 1,0 0,0 0,1 0,0 0,0 1,0-1,1 0,0 0,0 1,0-1,1 0,0 0,1 0,-1 1,1-2,1 3,-3-6,1 0,1 0,-1 0,0 0,0 0,1 0,-1-1,1 1,0 0,-1-1,1 1,0-1,0 0,0 0,0 1,0-1,0-1,0 1,0 0,0 0,1-1,-1 1,0-1,0 0,1 0,-1 0,0 0,1 0,-1 0,0 0,0-1,1 1,-1-1,0 0,0 1,0-1,0 0,0-1,0 1,0 0,0 0,0-1,0 0,79-68,41-61,-121 129,0 0,1 0,-1 0,1 1,-1-1,1 0,0 1,0-1,0 1,0-1,0 1,0 0,0 0,0 0,0 0,1 0,-1 0,0 1,1-1,-1 1,1 0,-1 0,0-1,1 1,-1 1,1-1,-1 0,0 1,1-1,-1 1,0 0,0 0,1-1,-1 2,0-1,0 0,0 0,0 1,0-1,0 1,-1-1,1 1,0 0,-1 0,1 0,-1 0,0 0,0 0,1 0,-2 0,1 0,0 1,0-1,-1 0,1 3,6 174,-9-114,2-11,1-30,-1 0,0 1,-2-1,-1 0,-1 0,-1 0,-1 0,-1-1,-2 3,-49 74,56-97,0 0,0 0,-1 0,1-1,-1 1,0-1,0 1,0-1,0 0,0 0,-1 0,1-1,0 1,-1-1,1 0,-1 0,0 0,1 0,-1 0,0-1,0 0,1 0,-1 0,0 0,0 0,1-1,-1 0,0 0,0 0,2 0,0 0,1 0,-1 0,0-1,1 1,-1 0,1-1,-1 1,1-1,0 0,0 1,0-1,0 0,0 0,0 0,0 0,0 0,1 0,-1 0,1 0,-1 0,1 0,0 0,0 0,0 0,0 0,0 0,1 0,-1 0,0 0,1 0,0 0,-1 0,2-1,29-69,-18 50,1 0,1 2,1 0,1 0,1 2,1 0,0 1,1 1,10-5,-6 5</inkml:trace>
  <inkml:trace contextRef="#ctx0" brushRef="#br0" timeOffset="11700.618">483 169,'0'-1,"-1"1,1 0,0-1,-1 1,1 0,-1-1,1 1,-1 0,1 0,-1-1,0 1,1 0,-1 0,1 0,-1 0,1 0,-1 0,1 0,-1 0,0 0,1 0,-1 0,1 0,-1 0,1 1,-1-1,1 0,-1 0,1 1,-1-1,1 0,-1 1,1-1,-1 0,1 1,0-1,-1 1,1-1,-1 0,1 1,0-1,0 1,-1-1,1 1,0-1,0 1,0-1,-1 1,1 0,0-1,0 1,0-1,0 1,0-1,0 1,0 0,0-1,0 1,1 0,-7 39,6-39,0 457,0-380,0-79</inkml:trace>
  <inkml:trace contextRef="#ctx0" brushRef="#br0" timeOffset="12273.043">511 112,'-218'97,"206"-92,2 1,-1 1,1 0,0 0,0 1,1 1,0-1,0 1,-4 7,12-15,1 0,-1 0,1 0,-1 0,1 0,-1 0,1 0,-1 1,1-1,0 0,0 0,0 0,-1 1,1-1,0 0,0 0,1 0,-1 0,0 1,0-1,1 0,-1 0,0 0,1 0,-1 0,1 0,0 0,-1 0,1 0,0 0,0 0,-1 0,1 0,0 0,0-1,0 1,0 0,0-1,0 1,0 0,0-1,0 0,0 1,1-1,-1 0,0 1,0-1,0 0,1 0,63 7,-62-7,253-21,-239 17,0 1,-1 1,1 0,0 1,0 1,0 0,0 2,0 0,-1 0,8 3,-14 6,-30-9,-4-10,0-1,1-1,0-1,1-1,0-1,-12-10,-1 1,-43-40,65 56,3 5</inkml:trace>
  <inkml:trace contextRef="#ctx0" brushRef="#br0" timeOffset="12838.154">1133 0,'0'14,"5"20,1 8,0 2,-1-2,-2-2,-1-5,-5-2,-3-3,0-1,-4-1,0 0,-4-6,2 0,2-6</inkml:trace>
  <inkml:trace contextRef="#ctx0" brushRef="#br0" timeOffset="13251.654">1414 28,'-185'132,"182"-131,0 0,0 1,1-1,-1 1,1 0,-1-1,1 1,0 0,0 1,0-1,0 0,0 1,0-1,1 1,-1-1,1 1,0 0,0 0,0-1,0 1,0 0,0 0,1 0,-1 0,1 0,0 0,0 0,0 0,1 0,-1 0,1 0,-1 0,1 0,0 0,1 1,65 44,-60-45,0 0,-1 1,0-1,1 1,-1 0,-1 1,1 0,-1 0,0 0,0 0,0 1,-1 0,1 0,-1 0,-1 0,0 1,1-1,0 6,19 44,-12-50</inkml:trace>
  <inkml:trace contextRef="#ctx0" brushRef="#br0" timeOffset="13836.362">1754 0,'-81'39,"12"29,68-66,-1-1,1 1,0 1,0-1,0 0,0 0,0 0,0 0,1 1,-1-1,1 0,-1 1,1-1,0 0,0 1,0-1,0 1,1-1,-1 0,0 1,1-1,0 0,-1 0,1 1,0-1,0 0,1 0,-1 0,0 0,1 0,-1 0,1-1,-1 1,1 0,0-1,0 1,2 0,98 38,-91-38,0 0,-1 1,0 0,0 1,0 0,0 0,0 1,-1 1,6 4,-12-8,0 1,0 0,-1 0,1 0,-1 1,0-1,0 1,0-1,-1 1,1-1,-1 1,0 0,0 0,0 0,0 0,-1-1,0 1,1 0,-1 0,-1 0,1 0,-1 0,1 0,-1 0,0 0,-1 0,1-1,0 1,-2 1,-1 3,0 1,0 0,-1-1,-1 0,1 0,-1-1,-1 1,1-1,-1 0,0-1,-7 5,6-5,0 0,0 0,-1-1,1 0,-1-1,-1 0,1 0,-1-1,1 0,-1-1,0 0,0 0,0-1,0 0,-5-1,14-1,-1 1,0-1,1 0,-1 0,1 0,-1 0,1 0,-1 0,1-1,0 1,0 0,-1-1,1 1,0-1,0 1,0-1,1 1,-1-1,0 0,1 1,-1-1,1 0,-1 0,1 1,0-1,0 0,-1 0,1 0,1 0,-1 1,0-1,0 0,1 0,-1 1,1-1,-1 0,1 0,0 1,0-1,30-69,-17 50,1 1,0 1,1 0,1 1,1 1,18-13,-15 14</inkml:trace>
</inkml:ink>
</file>

<file path=ppt/ink/ink6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4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80,'-108'11,"-134"53,241-64,1-1,-1 1,0 0,1 0,-1 0,0 0,1 0,-1 0,0 1,1-1,-1 0,0 0,1 0,-1 1,1-1,-1 0,0 0,1 1,-1-1,1 1,-1-1,1 0,-1 1,1-1,-1 1,1-1,0 1,-1 0,1-1,0 1,-1-1,1 1,0-1,0 1,0 0,-1-1,1 1,0 0,0-1,0 1,0 0,0-1,0 1,0 0,0-1,1 1,-1 0,0-1,0 1,0-1,1 1,-1 0,0-1,1 1,-1-1,0 1,1-1,-1 1,1-1,-1 1,1-1,-1 1,1-1,-1 0,1 1,0-1,45 25,-38-22,185 60,-194-63,0 1,0-1,0 1,0-1,1 1,-1-1,0 1,1 0,-1 0,0-1,1 1,-1 0,1 0,-1 0,1 0,-1-1,1 1,0 0,0 0,-1 0,1 0,0 0,0 0,0 0,0 0,0 0,0 0,0 0,0 0,0 0,1 0,-1 0,0 0,1 0,-1 0,0-1,1 1,-1 0,1 0,0 0,-1-1,1 1,-1 0,1 0,0-1,0 1,0-1,-1 1,1-1,0 1,0-1,0 1,0-1,0 0,0 1,0-1,-1 0,1 0,0 0,0 0,0 0,0 0,0 0,0 0,0 0,0 0,0 0,1-1,-217 97,183-80,18-11,-1 1,1 1,1 1,-1 0,1 0,1 1,0 1,0 0,1 1,-4 5,14-15,0 0,0 0,0 1,1-1,-1 0,0 0,1 0,-1 1,1-1,0 0,-1 1,1-1,0 0,0 1,0-1,0 1,0-1,0 0,0 1,0-1,1 0,-1 1,0-1,1 0,-1 0,1 1,0-1,-1 0,1 0,0 0,0 0,0 0,-1 0,1 0,0 0,0 0,1 0,-1 0,0 0,0-1,0 1,0 0,1-1,-1 0,0 1,1-1,-1 1,1-1,67 13,135-33,-148 12,-31 5</inkml:trace>
  <inkml:trace contextRef="#ctx0" brushRef="#br0" timeOffset="335.419">864 51,'-14'29,"-5"24,-4 7,2-1,4-6,5-7,5-7,4-5,-3-8,0-4,1-11,1-11,1-12,2-2</inkml:trace>
  <inkml:trace contextRef="#ctx0" brushRef="#br0" timeOffset="601.064">751 51,'29'0,"24"-5,7-1,-1 0,-11-4,-9 1,-6 0,-4 3,-7 7,-11 3,-9 6,-9 1,-3 4,-4-1,-1-3</inkml:trace>
  <inkml:trace contextRef="#ctx0" brushRef="#br0" timeOffset="848.444">723 362,'34'0,"15"0,5 0,-7-5,-7-1,-10 0</inkml:trace>
  <inkml:trace contextRef="#ctx0" brushRef="#br0" timeOffset="1479.716">1090 390,'-41'152,"41"-150,0 0,1 0,-1 0,1 0,-1 0,1 0,0 0,0-1,0 1,0 0,0 0,0-1,0 1,1-1,-1 1,1-1,-1 0,1 1,-1-1,1 0,0 0,-1 0,1 0,0 0,0-1,0 1,0 0,0-1,0 1,0-1,0 0,0 0,0 0,0 0,0 0,0 0,0-1,0 1,0 0,0-1,0 0,0 1,-1-1,1 0,0 0,0 0,-1 0,1 0,0-1,-1 1,1 0,-1-1,0 1,1-1,-1 0,0 1,1-2,101-126,-103 128,0 0,0 0,0 0,0 0,1 0,-1 1,0-1,0 0,1 0,-1 0,0 0,1 1,-1-1,1 0,-1 1,1-1,-1 0,1 1,0-1,-1 0,1 1,0-1,-1 1,1-1,0 1,0 0,0-1,-1 1,1 0,0-1,0 1,0 0,0 0,0 0,-1 0,1 0,0 0,0 0,0 0,0 0,0 0,0 0,-1 1,1-1,0 0,0 1,0-1,-1 0,1 1,0-1,0 1,-1-1,1 1,0 0,-1-1,1 1,-1 0,1-1,-1 1,1 0,-1 0,1-1,-1 2,-18 161,17-95,4-56,-2 0,0 0,0 0,-1 0,-1 0,0 0,0 0,-1 0,-1-1,0 1,-1-1,0 1,0-1,-1 0,-1 0,0-1,0 0,-1 0,0 0,-1-1,-8 7,14-14,0-1,0 0,0 0,-1 0,1 0,0-1,-1 1,1-1,-1 1,1-1,0 0,-1 0,1 0,-1 0,1 0,-1-1,1 1,0-1,-1 1,1-1,0 0,-1 0,1 0,0 0,0 0,0-1,0 1,0-1,0 1,0-1,1 0,-1 0,0 0,1 0,0 0,-1 0,1 0,0 0,0 0,0-1,0 1,1 0,-1-1,1 1,-1 0,1-1,0 1,0-1,0 1,0-1,0 1,1-2,0-12,1 1,1 0,0 0,1 1,1-1,0 1,1 0,1 0,0 0,0 1,2 0,0 1,0 0,8-8,0 1</inkml:trace>
  <inkml:trace contextRef="#ctx0" brushRef="#br0" timeOffset="1732.798">1485 277,'38'0,"18"0,4 0,-3 0,-12 0</inkml:trace>
  <inkml:trace contextRef="#ctx0" brushRef="#br0" timeOffset="1965.279">1485 503,'43'-4,"34"-8,8 0,-6 1,-10-2,-14 0,-10-1,-13 1</inkml:trace>
  <inkml:trace contextRef="#ctx0" brushRef="#br0" timeOffset="2270.384">2303 137,'-15'20,"1"-4,0 0,2 1,0 1,0 1,2-1,1 1,0 1,1 0,1 0,1 1,-1 9,7-27,-1 1,1-1,0 0,0 1,1-1,-1 1,1-1,0 0,0 1,0-1,0 0,1 0,-1 1,1-1,0 0,-1-1,1 1,1 0,-1-1,0 1,1-1,-1 1,1-1,0 0,0 0,0 0,0-1,0 1,0-1,0 0,0 1,1-2,-1 1,0 0,1 0,-1-1,1 0,0 0,8 1,0-1,0 0,0-1,-1 0,1 0,0-2,0 0,-1 0,0-1,9-3,-2-1,-1-1,0 0,0-2,-1 0,0 0,-1-1,0-1,-1-1,-1 0,0-1,-1 0,-1-1,0 0,-1-1,0 0,-2 0,0-1,1-5,-8 17,-1 0,1-1,-1 1,0 0,0 0,-1 0,0 0,0 0,-1 0,1 0,-1 0,0 0,-1 0,1 1,-1-1,0 1,-1 0,1 0,-1 0,0 0,0 1,-1 0,0 0,1 0,-1 0,0 1,-1-1,1 1,0 0,-1 1,0 0,0 0,1 0,-1 0,0 1,-1 0,1 0,0 1,-2 0,-27-4,4 2</inkml:trace>
  <inkml:trace contextRef="#ctx0" brushRef="#br0" timeOffset="2433.121">2135 305,'52'0,"52"-5,22-1,-1 0,-12 1,-15 2,-15 1,-17 1,-15 0,-11 1,-8 0,-9 1</inkml:trace>
</inkml:ink>
</file>

<file path=ppt/ink/ink6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9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1,'22'59,"-14"158,-10-144,-26 162,64-361,-27 100</inkml:trace>
  <inkml:trace contextRef="#ctx0" brushRef="#br0" timeOffset="365.577">226 143,'-40'18,"-66"43,104-58,-1-1,1 1,0 0,-1 0,1 0,1 0,-1 1,0-1,1 0,0 1,0-1,0 1,0-1,0 1,1 0,-1-1,1 1,0 0,0-1,1 1,-1-1,1 1,-1 0,1-1,1 1,-1-1,0 1,1-1,-1 0,1 0,1 1,79 88,-70-81,29 61,-33-56</inkml:trace>
  <inkml:trace contextRef="#ctx0" brushRef="#br0" timeOffset="888.228">537 30,'-12'5,"0"0,1 1,0 1,0 0,0 0,1 1,0 0,1 1,-1 0,2 1,0 0,0 0,0 1,-1 4,8-11,1 0,0 0,0 0,0 0,0 0,1 0,0 0,0 0,0 0,0-1,0 1,1 0,-1 0,1-1,0 1,0-1,1 0,-1 1,1-1,0 0,-1-1,1 1,0 0,1-1,-1 1,0-1,1 0,-1 0,1-1,0 1,0-1,-1 0,1 1,0-2,0 1,1 0,27 15,-26-12,1 0,-1 0,0 1,0 0,-1 0,1 1,-1 0,0 0,-1 0,0 0,0 1,0-1,0 1,-1 0,0 0,-1 1,0-1,0 1,0-1,-1 1,0-1,-1 1,1 0,-2-1,1 1,-1 0,0-1,0 1,-1-1,0 1,-1-1,0 0,0 0,0 0,-1 0,0-1,-4 6,2-3,-1 0,0 0,0-1,-1 0,0 0,-1-1,1 0,-1-1,-1 0,1 0,-1-1,0 0,0-1,-1 0,1 0,-1-1,0-1,0 0,-8 1,17-3,1 0,-1 0,0 0,1 0,-1 0,1 0,-1 0,1 0,-1-1,1 1,-1-1,1 1,-1-1,1 0,-1 1,1-1,0 0,-1 0,1 0,0 0,0 0,0 0,0 0,0-1,0 1,0 0,0 0,0-1,1 1,-1-1,0 1,1-1,-1 1,1-1,0 1,0-1,-1 1,1-1,0 1,0-1,0-1,26-60,112-115,-118 162</inkml:trace>
  <inkml:trace contextRef="#ctx0" brushRef="#br0" timeOffset="1368.658">819 284,'34'4,"25"-2,7-2,-2-2,-8 1,-12 0</inkml:trace>
  <inkml:trace contextRef="#ctx0" brushRef="#br0" timeOffset="1618.598">847 537,'39'0,"26"-4,8-3,-5-4,-13 0</inkml:trace>
  <inkml:trace contextRef="#ctx0" brushRef="#br0" timeOffset="1966.359">1553 171,'-18'19,"1"1,0 1,2 1,0 0,2 1,0 1,1 0,2 1,1 0,0 0,2 1,1 0,5-22,1-1,-1 1,1 0,0-1,0 1,0 0,0 0,1-1,0 1,-1 0,1-1,0 1,1-1,-1 1,1-1,0 1,0-1,0 0,0 0,0 0,0 0,1 0,0-1,-1 1,1-1,0 0,0 1,1-1,-1-1,0 1,1 0,-1-1,1 0,-1 0,1 0,-1 0,1 0,0-1,0 1,-1-1,1 0,0 0,0-1,18-1,0-1,0 0,-1-2,1-1,-1-1,-1 0,1-1,-1-2,-1 0,0-1,0-1,-1 0,0-2,-2 0,1-1,12-15,-24 27,-1-1,0 1,1-1,-1 0,-1 0,1 0,-1-1,1 1,-1-1,0 0,-1 0,1 0,-1 0,0 0,0-1,-1 1,0-1,0 1,0-1,0 1,-1-1,0 0,0 1,-1-1,1 1,-1-1,0 1,-1-1,1 1,-1 0,0-1,-1 1,1 0,-1 0,0 1,0-1,-1 0,1 1,-1 0,0 0,0 0,0 0,-2 0,-5-1,-1 0,0 0,0 2,0-1,0 2,-1-1,1 2,-1-1,-12 2,-4-1</inkml:trace>
  <inkml:trace contextRef="#ctx0" brushRef="#br0" timeOffset="2282.1">1271 227,'29'16,"1"-1,0-1,1-1,1-2,0-2,6 1,54 17,131 28,-7 39,-200-86</inkml:trace>
</inkml:ink>
</file>

<file path=ppt/ink/ink6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1 198,'9'0,"9"0,5 0,4 0,2 0,1 0,0 0,0 0,-1 0,1 0,-2 0,1 0,-1 0,0 0,-4 5,-7 1</inkml:trace>
  <inkml:trace contextRef="#ctx0" brushRef="#br0" timeOffset="328.846">28 395,'20'0,"20"0,8 0,1 0,-3 0,-5 0,-4 0,-4-4,-2-3,-3 1,0 2,-5 0</inkml:trace>
  <inkml:trace contextRef="#ctx0" brushRef="#br0" timeOffset="950.216">226 1,'6'12,"0"-1,1 1,0-1,1-1,1 1,-1-1,2-1,-1 1,1-2,1 1,-1-1,1-1,1 0,-1-1,1 0,0 0,1-2,-1 1,1-1,0-1,3 0,85 25,-99-27,1 0,-1 0,0 1,0-1,0 0,-1 1,1-1,0 1,0 0,-1 0,1 0,-1-1,0 1,1 0,-1 1,0-1,0 0,0 0,-1 0,1 1,0-1,-1 0,0 1,1-1,-1 1,0-1,0 0,0 1,-1-1,1 0,0 1,-1-1,0 0,1 1,-1-1,0 0,0 0,0 0,-1 0,1 0,0 0,-1 0,-10 14,-2-1,1 0,-2-1,0 0,0-1,-1-1,-16 9,-62 54,-5 26,92-86,6-2</inkml:trace>
  <inkml:trace contextRef="#ctx0" brushRef="#br0" timeOffset="5128.976">678 649,'9'-37,"1"1,1 0,2 1,2 0,1 1,2 0,5-4,-19 32,-3 1,2 1,-1 0,0 0,1-1,0 2,-1-1,2 0,-1 0,0 1,1 0,0 0,-1 0,1 0,0 0,1 1,-1-1,0 1,1 1,-1-1,1 0,1 1,-3 3,0 1,0 0,0 0,-1 0,1 0,-1 0,0 1,0-1,0 1,-1-1,1 1,-1 0,1-1,-1 1,-1 0,1 0,0 0,-1 0,0 0,0 0,0 0,0 0,-1 0,0 3,1 0,3 106,-3-112,0 0,0-1,0 1,0 0,0 0,0-1,0 1,0 0,1-1,-1 1,0 0,1-1,-1 1,0 0,1-1,-1 1,1-1,-1 1,1 0,-1-1,1 0,0 1,-1-1,1 1,-1-1,1 0,0 1,0-1,-1 0,1 0,0 1,-1-1,1 0,0 0,0 0,-1 0,1 0,0 0,0 0,-1 0,1 0,0 0,-1-1,1 1,0 0,0 0,-1-1,1 1,-1 0,1-1,0 1,-1-1,1 1,-1-1,1 1,29-32,113-157,-142 187,0 0,0 1,0-1,0 1,0 0,0-1,1 1,-1 0,0 0,1 0,-1 0,1 0,-1 0,1 0,0 0,-1 1,1-1,0 0,0 1,-1 0,1-1,0 1,0 0,0 0,-1 0,1 0,0 0,0 1,0-1,-1 0,1 1,0-1,-1 1,1 0,0 0,-1-1,1 1,-1 0,1 0,-1 0,1 1,-1-1,1 1,1 8,-1 0,0 0,-1-1,0 1,0 0,-1 0,-1 0,1 0,-2 0,1 0,-2 0,1-1,-1 1,-4 8,-4 25,4-17,-1-3</inkml:trace>
  <inkml:trace contextRef="#ctx0" brushRef="#br0" timeOffset="5848.559">1496 368,'-4'4,"-9"6,1 1,0 1,0 0,1 1,1 0,0 1,1-1,1 2,0 0,1 0,0 0,1 1,1-1,-3 15,8-28,-1-1,1 1,0-1,-1 1,1 0,0-1,0 1,0 0,0-1,0 1,1 0,-1-1,0 1,1-1,-1 1,1-1,0 1,0-1,-1 1,1-1,0 1,0-1,0 0,0 0,0 1,1-1,-1 0,0 0,1 0,-1 0,0-1,1 1,-1 0,1 0,-1-1,1 1,-1-1,1 1,0-1,-1 0,1 0,0 0,-1 0,1 0,0 0,0 0,72-35,31-102,-63 75,-42 62,0 1,0-1,0 0,0 1,1-1,-1 1,0-1,0 0,0 1,1-1,-1 1,0-1,1 0,-1 1,0-1,1 0,-1 0,0 1,1-1,-1 0,1 0,-1 0,0 1,1-1,-1 0,1 0,-1 0,1 0,-1 0,0 0,1 0,-1 0,1 0,-1 0,1 0,-1 0,1 0,-1 0,0 0,1 0,-1-1,1 1,-1 0,0 0,1-1,-1 1,1 0,-1 0,0-1,1 1,-1 0,0-1,0 1,1 0,-1-1,0 1,0-1,0 1,1 0,-1-1,0 1,0-1,0 1,0-1,0 1,0 0,0-1,0 1,0-1,0 1,3 37,-3-33,55 316,-55-303,-1 0,0 0,-2 0,0 0,0 0,-2-1,0 1,-1-1,-4 6,8-15,-2-1,1 1,-1-1,0 0,0 0,-1 0,1 0,-2-1,1 0,0 0,-1 0,0-1,0 0,0 0,-1 0,1-1,-1 0,0 0,0-1,0 0,0 0,0 0,0-1,4-1,1 0,-1 0,1 0,0 0,-1 0,1-1,-1 1,1-1,0 1,0-1,-1 0,1 0,0 0,0 0,0-1,0 1,0-1,0 1,0-1,1 1,-1-1,0 0,1 0,0 0,-1 0,1 0,0 0,0 0,0 0,0-1,0 1,1 0,-1-1,1 1,-1 0,1-1,0 1,0-1,0 1,0-1,11-100,-7 84,2 0,0 0,0 0,2 1,0 1,1-1,1 1,1 1,9-12,-2 10</inkml:trace>
  <inkml:trace contextRef="#ctx0" brushRef="#br0" timeOffset="6118.477">1863 508,'43'-4,"19"-3,4 1,-4 2,-14 0</inkml:trace>
</inkml:ink>
</file>

<file path=ppt/ink/ink6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0 142,'431'-1,"-21"-43,134 4,299 30,-91-25,-99 24,-469 11,-84 12,-85-8,1-1,0-1,0-1,-1 0,1-1,0 0,0-2,7-1,6-2,-24 7</inkml:trace>
</inkml:ink>
</file>

<file path=ppt/ink/ink6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48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0 368,'155'-17,"0"6,148 10,-153 2,-126-1</inkml:trace>
  <inkml:trace contextRef="#ctx0" brushRef="#br0" timeOffset="319.801">0 678,'44'-5,"28"-6,6-1,1 1,-10-2,-10 1,-12 2,-8 4,-6 2,-5 2,-1 1,-1 1,-4 1</inkml:trace>
  <inkml:trace contextRef="#ctx0" brushRef="#br0" timeOffset="3488.783">508 1,'49'62,"264"166,-311-226,-1-1,0 0,0 1,0-1,0 1,0-1,0 1,0-1,0 1,-1 0,1-1,-1 1,1 0,-1 0,0-1,0 1,1 0,-1 0,0 0,-1-1,1 1,0 0,0 0,-1 0,1-1,-1 1,0 0,1-1,-1 1,0-1,0 1,0-1,0 1,0-1,0 1,-1-1,1 0,0 0,-1 0,1 1,-1-1,1-1,-1 1,1 0,-1 0,0-1,1 1,-1 0,-1-1,1 2,-24 21,2 1,0 2,2 0,1 1,-13 21,-15 20,-136 207,183-271,4-3</inkml:trace>
</inkml:ink>
</file>

<file path=ppt/ink/ink6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6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6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2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6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6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6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6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6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6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6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6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5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54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0,'-44'91,"-45"154,81-218,-21 113,29-136,0 1,0 0,0-1,1 1,-1 0,1-1,0 1,0 0,1-1,0 0,-1 1,1-1,1 0,-1 0,1 0,-1 0,1 0,0-1,1 1,-1-1,0 0,1 0,0 0,0 0,0-1,0 1,3 0,3 0,1 0,-1-1,1 0,-1-1,1 0,0-1,-1 0,1-1,-1 0,1 0,-1-1,1-1,-1 0,0 0,0-1,0 0,0-1,-1 0,0 0,0-1,9-9</inkml:trace>
</inkml:ink>
</file>

<file path=ppt/ink/ink6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6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6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6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6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1,'-90'136,"56"-76,0-2,5-8,-2 0,-2-2,-3-2,-16 16,9-15,29-29,-1-1,-1 0,0-2,-2 0,1 0,-2-2,0 0,-2-1,-2-2</inkml:trace>
</inkml:ink>
</file>

<file path=ppt/ink/ink6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0,'28'34,"1"-2,1-1,1-1,2-1,1-2,2-2,0-1,1-2,5 1,-20-13,0 2,-1 1,-1 0,0 2,-1 0,-1 1,0 1,-1 1,12 17,-17-15,-3-1</inkml:trace>
</inkml:ink>
</file>

<file path=ppt/ink/ink6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0,'6'39,"4"40,3-1,4-1,14 37,-14-54,-2 0,-3 1,-3 0,-2 8,-2 83,-5-128</inkml:trace>
</inkml:ink>
</file>

<file path=ppt/ink/ink6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65 357,'-29'427,"29"-418,1 9,0-1,-2 1,0 0,-1-1,-1 1,0-1,-2 0,0 0,-3 6,-2-5</inkml:trace>
  <inkml:trace contextRef="#ctx0" brushRef="#br0" timeOffset="3086.014">65 385,'0'0</inkml:trace>
  <inkml:trace contextRef="#ctx0" brushRef="#br0" timeOffset="3587.167">65 385,'-2'0,"0"0,0 0,0 0,-1 0,1 0,0 0,0-1,0 1,0-1,0 1,0-1,0 0,0 0,0 0,0 0,0 0,0 0,1-1,-1 1,0-1,1 1,-1-1,1 1,-1-1,1 0,0 0,0 0,0 1,0-1,0 0,0 0,1 0,-1-1,1 1,-1 0,1 0,0 0,0 0,0 0,0-1,0 1,0 0,1 0,-1 0,1 0,-1 0,1 0,0 0,0 0,0 0,0 0,0 0,0 0,1 0,-1 1,0-1,1 1,0-1,0 0,9-11,2 0,0 1,0 1,1 0,1 0,0 1,15-7,-21 12,2-1,0 0,0 1,1 1,-1 0,1 0,0 1,0 1,0 0,1 1,-1 0,0 1,1 0,-1 1,0 0,0 1,0 0,0 1,8 3,-17-5,0 1,0 0,0 1,-1-1,1 0,0 1,-1-1,1 1,-1 0,0 0,0 0,0 0,-1 0,1 1,-1-1,1 0,-1 1,0-1,0 1,-1-1,1 1,-1-1,0 1,0 0,0-1,0 1,0 0,-24 97,19-89,0 0,0 0,-1-1,-1 0,0 0,0 0,-1-1,0 0,-1 0,0-1,-1 0,0-1,0 0,-1 0,0-1,0-1,-1 0,1-1,-1 0,-1 0,1-1,-1-1,1 0,-1-1,0 0,-1-1,9-1,-1-1,1 0,0 0,-1-1,1 1,0-1,0 0,0-1,0 1,0-1,0 0,1 0,-1 0,1-1,0 0,0 1,0-2,1 1,-1 0,1-1,0 1,0-1,-5-14</inkml:trace>
  <inkml:trace contextRef="#ctx0" brushRef="#br0" timeOffset="4838.397">771 582,'-16'3,"1"1,-1 0,1 2,0-1,0 2,0 0,1 1,0 0,0 1,1 1,1 0,-1 1,2 0,-1 1,2 0,0 0,0 1,1 1,0 0,2 0,-1 1,2-1,0 1,0 1,4-13,1-1,-1 0,0 1,0-1,1 1,0 0,-1-1,1 1,0 0,0 0,1 0,-1 0,0-1,1 1,0 0,0 0,0 0,0 0,0 0,1 0,-1 0,1 0,0 0,-1 0,1 0,1 0,-1-1,0 1,1-1,-1 1,1-1,0 1,0-1,0 0,0 0,0 0,1 0,-1 0,0 0,1-1,0 1,-1-1,1 0,0 1,0-1,2 0,8-2,-1-1,1-1,-1 0,1 0,-1-1,0-1,0 0,-1-1,0 0,0-1,0 0,-1 0,0-1,0-1,-1 1,4-6,22-16,85-86,-120 115,0 0,1 0,-1 0,0 0,1 0,-1 0,1 0,-1 0,1 0,0 0,-1 0,1 1,0-1,0 0,-1 0,1 1,0-1,0 0,0 1,0-1,0 1,0-1,0 1,0 0,0-1,0 1,0 0,0 0,1 0,-1 0,0 0,0 0,0 0,0 0,0 0,0 0,0 0,0 1,0-1,0 0,0 1,0-1,0 1,0-1,0 1,0 0,0-1,0 1,0 0,-1 0,1 0,0-1,-1 1,1 0,0 1,18 63,-19-59,0 0,1-1,0 1,0 0,1 0,-1-1,1 1,0-1,1 0,-1 1,1-1,0 0,0 0,1-1,0 1,-1-1,1 0,1 0,-1 0,1 0,-1-1,1 0,0 0,0 0,1 0,-1-1,5 2,-2-3,-1 0,1-1,-1 0,1 0,-1 0,1-1,0 0,-1-1,0 0,1 0,-1 0,0-1,0 0,0-1,-1 1,1-1,-1 0,0-1,0 0,0 0,102-117,-91 97,-6 12,0 0,-1-1,-1 0,0-1,-1 0,-1 0,-1 0,0-1,0 0,-2-1,0 1,-1-1,0 0,-2-2,-1 17,-1-1,1 1,-1-1,0 1,0-1,0 1,0-1,0 1,-1 0,1 0,-1-1,1 1,-1 0,0 0,0 1,0-1,0 0,0 1,0-1,-1 1,1 0,0-1,-1 1,1 0,-1 1,1-1,-1 0,0 1,1-1,-1 1,0 0,1 0,-1 0,1 0,-1 0,0 1,1-1,-1 1,1 0,-1 0,1 0,-1 0,1 0,-1 0,1 1,0-1,0 1,0-1,0 1,0 0,0 0,0 0,-1 2,-5 2,0 1,0 0,1 0,-1 0,2 1,-1 0,1 1,0 0,1 0,-4 8,7-13,1-1,0 1,0-1,0 1,0 0,1 0,-1-1,1 1,0 0,0 0,0 0,1-1,-1 1,1 0,0 0,0-1,0 1,1 0,-1-1,1 0,0 1,0-1,0 0,0 0,1 0,-1 0,1 0,0-1,0 1,0-1,0 0,4 3,1-1,0 0,0-1,1 0,-1 0,1-1,-1 0,1 0,0-1,0 0,-1-1,1 0,0 0,7-2,-10 0,-1 1,1 0,0 0,-1 1,1 0,0 0,0 0,-1 0,1 1,0 0,-1 0,1 1,-1-1,1 1,-1 0,0 1,0-1,0 1,0 0,0 1,-1-1,1 1,-1 0,0 0,0 0,-1 0,1 1,-1-1,0 1,0 0,0 0,1 4,-9 73,-4-22,10-59,0 0,-1 0,1 0,0-1,0 1,0 0,0 0,0-1,0 1,0 0,0-1,0 1,0-1,0 1,0-1,0 1,0-1,0 0,0 0,1 0,-1 1,0-1,0 0,0-1,0 1,1 0,-1 0,0 0,0-1,0 1,0 0,0-1,0 1,0-1,1 1,-2-1,1 0,0 0,0 1,0-1,0 0,0 0,-1 0,1 0,0 0,-1 0,1 0,0 0,-1 0,0 1,21-19,-1-1,-1-1,-1 0,-1-2,-1 0,0 0,5-16,6-4,109-211,-111 199,-3 0,-2-1,-3-1,3-22,-19 77,0-1,0 1,-1 0,1 0,0 0,-1 0,1-1,-1 1,0 0,0 0,0-1,0 1,0 0,0-1,-1 1,1 0,-1 0,1 0,-1-1,0 1,0 0,0 0,0 0,0 0,0 0,-1 1,1-1,-1 0,1 0,-3 0,1 4,0 0,-1 0,1 1,0-1,0 1,1 0,-1 0,1 0,-1 0,1 1,0-1,0 1,1-1,-1 1,1 0,-1-1,1 4,-3 1,-15 50,2 2,3 0,2 1,3 1,3-1,3 1,2 0,6 43,-4-85,1-1,0 1,2 0,0-1,2 0,0 0,6 11,-56-70,8-1,19 21</inkml:trace>
  <inkml:trace contextRef="#ctx0" brushRef="#br0" timeOffset="5083.276">1618 413,'24'-5,"13"-1,9 0,2 6,-2 3,-5 1,1-1,-2 0,-3 0,-3-2,-3 0,-2-1,-5 0</inkml:trace>
  <inkml:trace contextRef="#ctx0" brushRef="#br0" timeOffset="6716.137">2154 667,'-10'29,"-3"14,1 5,7-7,9-9,5-11</inkml:trace>
  <inkml:trace contextRef="#ctx0" brushRef="#br0" timeOffset="6965.5">2239 328,'0'0</inkml:trace>
  <inkml:trace contextRef="#ctx0" brushRef="#br0" timeOffset="7450.334">2549 554,'-3'-2,"-1"1,0-1,-1 1,1 0,0 0,0 0,-1 0,1 1,0 0,0 0,-1 0,1 0,0 1,-1 0,1-1,0 2,0-1,0 0,0 1,0 0,0 0,0 0,1 0,-1 1,1-1,-1 1,1 0,0 0,0 0,0 0,1 1,-1-1,0 3,-69 130,70-131,-1-1,1 1,0-1,1 1,-1 0,1-1,0 1,0 0,1 0,-1 0,1 0,0 0,0 0,1 0,-1-1,1 1,0 0,1 0,-1 0,1-1,0 1,0-1,0 1,1-1,0 0,-1 0,1 0,1 0,-1-1,1 1,-1-1,1 0,0 0,3 2,5 1,0 0,0-1,1 0,0-1,0 0,0-1,0 0,0-1,1-1,-1 0,1-1,-1-1,1 0,-1 0,1-1,-1-1,0 0,0-1,0-1,-1 0,1 0,6-6,6-5</inkml:trace>
  <inkml:trace contextRef="#ctx0" brushRef="#br0" timeOffset="8234.92">2831 525,'-3'20,"0"-1,1 1,2 0,0 0,0-1,2 1,1 0,0-1,2 0,0 0,1 0,5 11,-9-26,0-1,0 0,0 0,1 0,-1 0,1 0,-1 0,1 0,0-1,0 0,1 1,-1-1,0 0,1 0,-1-1,1 1,-1-1,1 0,0 0,0 0,0 0,-1-1,1 0,0 1,0-1,0-1,0 1,0 0,-1-1,1 0,0 0,0 0,-1 0,1-1,0 0,-1 1,0-1,1 0,-1-1,0 1,2-2,9-6,1 0,-2-1,1-1,-2 0,1-1,-2 0,0 0,0-2,-1 1,-1-1,-1-1,3-4,3 3,-23 55,4-14,3-20,1-1,1 1,-1 0,0 0,1-1,0 1,0 0,0 0,0 0,1-1,-1 1,1 0,0 0,0-1,0 1,1 0,-1-1,1 0,0 1,0-1,0 0,1 0,-1 0,1 0,-1 0,1-1,0 1,0-1,0 0,0 0,0 0,1 0,-1 0,1-1,-1 1,1-1,0 0,-1 0,1-1,0 1,1-1,10-3,-1 0,0-2,0 0,0 0,0-2,-1 1,0-2,0 0,-1 0,0-1,-1-1,0 0,0 0,5-8,40-44,-2-3,-3-2,-4-2,-1-4,-37 57,0-1,-1 0,-1 0,-1-1,-1 0,0 0,-1 0,-1 0,0-1,-2 0,0 1,-2-15,2 29,-1 0,0-1,0 1,-1 0,1 0,-1 0,0 0,0 0,0 0,-1 0,1 0,-1 1,0-1,0 1,0-1,-1 1,1-1,-1 1,0 0,1 0,-2 1,1-1,0 0,0 1,-1 0,1 0,-1 0,0 0,0 1,1-1,-1 1,0 0,0 0,0 0,-1 1,1-1,0 1,0 0,0 0,0 1,0-1,0 1,-1 0,-11 9,0 2,1-1,1 2,0 0,1 0,0 2,1-1,0 2,1-1,1 2,1-1,0 1,1 1,1-1,-2 9,0-7,0 0,1 1,1 0,1 0,1 1,1-1,0 1,2 0,0 0,1 1,2-1,0 0,1 0,1 0,1 0,1 0,0-1,2 0,0 0,2 0,2 2,-6-10,1-2,1 1,-1-1,2 0,-1 0,1-1,1 0,0 0,0-1,0 0,1-1,0 0,1-1,0 0,0 0,0-1,0-1,1 0,0 0,0-1,0-1,0 0,0 0,1-1,-1-1,3 0,29-18,-25 6</inkml:trace>
  <inkml:trace contextRef="#ctx0" brushRef="#br0" timeOffset="8917.742">4129 498,'-24'3,"-137"31,152-32,2 1,-1 1,0-1,1 1,-1 0,1 1,0 0,1 0,-1 1,1-1,0 1,1 1,-1-1,1 1,0 0,1 0,-4 8,6-10,1-1,0 1,0 0,1 0,-1 0,1 0,0 0,1 0,-1 0,1-1,0 1,0 0,0 0,1-1,-1 1,1 0,0-1,1 0,-1 1,1-1,0 0,0 0,0-1,0 1,1-1,-1 1,1-1,0 0,0 0,0-1,1 1,-1-1,0 0,1 0,0-1,-1 1,1-1,0 0,0 0,0-1,0 1,0-1,-1 0,1 0,0-1,0 1,0-1,1-1,20-5,0-1,-1-2,0 0,-1-2,-1-1,1 0,-2-2,0-1,-1 0,-1-2,0 0,-1-1,-1-1,-1-1,7-12,-9 16,-22 29,-6 10,13-21,-8 10,2 0,-1 1,2 0,0 0,0 0,1 0,0 1,1 0,1-1,0 1,1 0,0 4,1-15,1 0,0 1,0-1,0 1,0-1,1 0,-1 0,1 0,-1 0,1 0,0 0,0 0,0 0,0-1,0 1,0-1,0 1,0-1,1 0,-1 0,0 0,1 0,-1 0,1-1,-1 1,1-1,-1 1,1-1,-1 0,1 0,2 0,81-12,-62 1,0 0,0-2,-1 0,-1-2,0 0,18-18,9-5,-36 29,0 0,0-1,-1 0,0-1,-1-1,0 1,-1-2,-1 0,0 0,0 0,-1-1,-1 0,-1-1,0 0,0 0,-2 0,0-1,0 1,-1-9,-2 23,-1-1,0 1,0 0,1-1,-1 1,0 0,0 0,-1-1,1 1,0 0,0-1,0 1,-1 0,1 0,-1 0,1-1,-1 1,0 0,1 0,-1 0,0 0,0 0,1 0,-1 0,0 0,0 0,0 0,0 1,0-1,-1 0,1 1,0-1,0 1,0-1,0 1,-1-1,1 1,0 0,-1 0,1 0,0 0,0 0,-1 0,1 0,0 0,-1 0,-49 36,45-25,2 1,-1 0,2 0,-1 0,2 0,0 0,0 1,1-1,0 1,1-1,1 1,0-1,1 1,0-1,1 0,0 0,1 0,0 0,1 0,0-1,1 0,7 10,0 10,-1 1,-1 0,-2 0,-1 1,-1 0,1 27,-9-54,2-1,-1 0,1 1,0-1,0 0,0 0,1 0,-1 0,1 0,1 0,-1 0,1-1,0 1,0-1,0 1,0-1,1 0,-1-1,1 1,0 0,1-1,-1 0,2 1,13 1</inkml:trace>
</inkml:ink>
</file>

<file path=ppt/ink/ink6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0 411,'16'-3,"0"-1,0 0,-1-1,0-1,0 0,0-1,-1-1,0 0,0-1,-1-1,0 0,-1 0,0-1,-1-1,0 0,-1-1,4-6,23-20,152-161,-187 198,1 1,-1-1,0 1,1-1,0 1,-1 0,1 0,-1 0,1 0,0 1,0-1,0 1,-1-1,1 1,0 0,0 0,0 0,0 1,-1-1,1 1,0-1,0 1,-1 0,1 0,-1 0,1 1,-1-1,1 1,-1-1,1 1,67 66,-55-50,-10-14,0 0,0 0,0 0,-1 1,0-1,0 1,0 0,-1 1,0-1,1 0,-2 1,1 0,-1-1,0 1,0 0,0 0,-1 0,0 1,-1-1,1 0,-1 0,0 1,0-1,-1 0,0 0,0 0,-1 0,1 0,-3 4,-3 1,-1 0,0-1,-1 0,0-1,-1 0,0 0,0-1,-1-1,0 1,0-2,-1 1,1-2,-1 0,-1 0,1-1,-1 0,0-1,-8 1,-66-7,85 2,-1 1,1-1,0 0,0 1,-1-1,1 0,0 0,0-1,0 1,0 0,0-1,0 1,1-1,-1 0,0 1,1-1,-1 0,1 0,0 0,0 0,0 0,0 0,0-1,0 1,0 0,1-1,-1 1,1 0,-1-1,1 1,0 0,0-1,0 1,0-1,4-13</inkml:trace>
</inkml:ink>
</file>

<file path=ppt/ink/ink6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119 571,'-14'16,"0"1,2 0,0 1,1 0,1 1,0 0,2 0,0 1,1 0,-2 17,8-34,0 0,0 0,1 1,0-1,0 1,0-1,0 0,0 1,1-1,-1 0,1 1,0-1,0 0,0 0,1 0,-1 0,1 0,-1 0,1 0,0 0,0 0,1-1,-1 1,0-1,1 0,-1 0,1 0,0 0,0 0,0 0,0-1,0 1,0-1,0 0,0 0,1 0,-1 0,0-1,1 1,-1-1,0 0,1 0,2-1,4 2,-1-1,1 0,-1-1,1 0,-1 0,1-1,-1 0,0-1,0 0,0 0,0-1,0-1,-1 1,0-1,0 0,0-1,-1 0,1 0,-1-1,-1 0,1 0,-1-1,-1 1,1-1,-1 0,-1-1,0 1,0-1,0-1,-1 4,0 0,0-1,0 1,-1-1,0 0,0 0,-1 0,0 0,0 0,-1 0,0 0,0 0,-1 0,1 0,-1 0,-1 1,0-1,0 0,0 0,0 1,-1-1,0 1,-1 0,0 0,1 0,-2 1,1-1,-1 1,0 0,0 0,0 0,-1 1,-1-1,3 2,1 1,-1 0,0 1,1-1,-1 0,0 1,0 0,-1 0,1 0,0 1,0-1,0 1,0 0,-1 0,1 1,0-1,0 1,0 0,0 0,0 0,0 0,0 1,3-1,0-1,1 1,-1-1,1 1,-1 0,1-1,0 1,-1 0,1-1,0 1,-1 0,1 0,0 0,0-1,0 1,-1 0,1 0,0-1,0 1,0 0,0 0,1 0,-1-1,0 1,0 0,0 0,1 0,-1-1,0 1,1 0,-1-1,0 1,1 0,-1-1,1 1,-1 0,1-1,0 1,-1-1,1 1,0-1,-1 1,1-1,0 0,-1 1,1-1,0 0,0 1,-1-1,1 0,0 0,0 0,0 0,43 15,-18-12,1 0,0-2,0-1,-1-1,1-1,18-4,-37 4,-1 0,1 0,0-1,-1 0,1 0,-1 0,0-1,0-1,-1 1,1-1,-1 0,0 0,0-1,-1 0,1 0,-1 0,3-7,83-131,-81 118,-2-1,-1 0,-1 0,-2 0,0-1,-2 0,-1 1,-1-1,-2-6,2 32,1 0,-1 0,1 0,-1 0,0 0,0 0,0 0,0 0,0 0,-1 0,1 0,-1 0,1 0,-1 0,0 0,1 1,-1-1,0 0,0 0,0 1,-1-1,1 0,0 1,-1-1,1 1,-1 0,1-1,-1 1,1 0,-1 0,0 0,0 0,0 0,0 1,1-1,-1 0,0 1,0-1,0 1,0 0,0 0,0 0,0 0,0 0,0 0,0 0,0 1,0-1,0 1,0 0,0-1,0 1,0 0,0 0,1 0,-1 0,0 0,1 1,-1-1,-9 16,1 1,1 0,1 0,0 1,1 0,1 0,1 1,1-1,0 1,2 0,0 1,1-1,1 0,1 0,1 0,3 14,-2 49,27 251,-30-328,-1-4,1 1,0-1,-1 1,1-1,0 1,0-1,0 1,0-1,1 1,-1-1,1 1,0-1,-1 0,1 1,0-1,0 0,1 0,-1 1,0-1,1 0,-1 0,1 0,0-1,-1 1,1 0,1 0,8-1</inkml:trace>
  <inkml:trace contextRef="#ctx0" brushRef="#br0" timeOffset="935.031">853 431,'-6'14,"1"2,1-1,1 1,0-1,1 1,0 0,2 0,0 0,0 0,2 0,0 0,0-1,2 1,0-1,1 1,5 10,-9-23,1 0,0 0,1-1,-1 1,0-1,1 1,-1-1,1 0,0 0,0 0,0 0,0 0,0 0,0-1,0 0,0 0,1 0,-1 0,1 0,-1 0,0-1,1 0,-1 0,1 0,-1 0,1 0,-1-1,1 1,-1-1,2-1,3 0,0-1,1 0,-1 0,-1-1,1 0,-1-1,1 0,-1 0,0 0,-1-1,5-4,-1-2,0 0,-1-1,-1 1,0-2,0 1,-1-1,-1 0,-1-1,0 1,1-8,-6 22,-1 0,1 1,-1-1,1 0,-1 0,1 0,-1 0,1 1,-1-1,1 0,-1 0,1 0,-1 0,0 0,1 0,-1-1,1 1,-1 0,1 0,-1 0,1 0,-1-1,1 1,-1 0,1 0,-1-1,1 1,-1 0,1-1,0 1,-1-1,1 1,-1 0,1-1,0 1,0-1,-1 1,1-1,0 1,0-1,-1 1,1-1,0 0,0 1,0-1,0 1,0-1,0 1,0-1,0 1,0-1,0 0,0 1,0-1,1 1,-1-1,0 1,0-1,0 1,1-1,-1 0,-3 7,-1-1,1 0,0 1,1-1,-1 1,1 0,1 0,-1 0,1 0,0 0,0 0,0 1,1-1,0 0,0 0,1 0,0 1,0-1,0 0,1 0,0 0,0 0,0-1,1 1,0-1,0 1,0-1,1 0,0 0,0 0,0-1,0 1,1-1,0 0,0 0,0-1,0 1,0-1,1 0,0-1,-1 0,1 1,2-1,1 0,1 0,-1-1,0 0,1 0,-1-1,0 0,1-1,-1 0,0-1,0 1,1-2,-1 1,-1-2,1 1,0-1,-1 0,0-1,0 0,0 0,4-4,12-11,-1 0,-2-2,0 0,-1-1,12-19,-13 21,-1-2,0 0,-2 0,0-2,-2 0,0 0,-2-2,-1 1,-2-2,0 1,-2-1,0 0,-3-1,0 1,-1-1,-2-12,-1 40,0-1,0 0,0 0,0 0,0 1,0-1,0 0,-1 0,1 1,0-1,-1 0,0 1,1-1,-1 0,0 1,0-1,0 1,0-1,0 1,0 0,-1-1,1 1,0 0,-1 0,1 0,-1 0,1 0,-1 0,1 0,-1 0,0 1,1-1,-1 1,0-1,1 1,-1 0,0-1,0 1,0 0,1 0,-1 0,0 1,0-1,1 0,-1 1,0-1,0 1,1-1,-1 1,0 0,1 0,-1 0,1 0,-1 0,1 0,0 0,-1 0,1 1,0-1,0 0,0 1,0-1,0 1,0 0,-1 6,0 1,1-1,1 1,-1-1,1 1,1-1,-1 0,1 1,1-1,0 0,0 1,3 6,2 12,26 170,-34 85,21-147,-19-135,-1 1,0-1,0 1,0-1,0 0,0 1,0-1,0 1,0-1,0 1,0-1,0 0,0 1,0-1,-1 1,1-1,0 0,0 1,0-1,-1 0,1 1,0-1,0 0,-1 1,1-1,0 0,-1 1,1-1,0 0,-1 0,1 1,0-1,-1 0,1 0,-1 0,1 0,0 1,-1-1,1 0,-1 0,1 0,0 0,-1 0,1 0,-1 0,1 0,-1 0,1 0,0 0,-1-1,1 1,-1 0,1 0,0 0,-1 0,1-1,0 1,-1 0,1 0,0-1,-1 1,1 0,0-1,-1 1,1 0,0-1,0 1,0 0,-1-1,-8-7</inkml:trace>
  <inkml:trace contextRef="#ctx0" brushRef="#br0" timeOffset="1184.889">1333 403,'33'-5,"21"-2,7 1,-4 1,-5-3,-8-1,-6 2,-5 2,-3 2,-2 1,-5 1</inkml:trace>
  <inkml:trace contextRef="#ctx0" brushRef="#br0" timeOffset="1435.456">1953 544,'0'28,"0"11</inkml:trace>
  <inkml:trace contextRef="#ctx0" brushRef="#br0" timeOffset="1683.261">2038 261,'0'0</inkml:trace>
  <inkml:trace contextRef="#ctx0" brushRef="#br0" timeOffset="1871.951">2264 544,'1'4,"0"1,0 0,0-1,1 1,0-1,0 0,0 1,1-1,-1 0,1 0,0-1,0 1,1-1,-1 1,1-1,-1 0,1 0,0 0,0-1,0 1,0-1,1 0,-1-1,1 1,-1-1,1 1,0-1,-1-1,1 1,0-1,0 1,0-2,-1 1,1 0,0-1,-1 0,1 0,0 0,-1-1,1 1,-1-1,1 0,-1-1,0 1,0-1,0 1,0-1,2-3,-1 0,0 0,-1 0,1 0,-1-1,-1 0,1 1,-1-1,0-1,-1 1,0 0,0-1,0 1,-1-1,0 1,-1-1,1 0,-2 1,1-1,-1 0,0 1,-1-1,1 1,-1 0,-1-1,0 1,0 0,0 0,-2-2,1 7,0 0,0 0,0 0,0 1,0 0,0 0,0 0,0 0,0 1,0-1,-1 1,1 0,0 0,0 1,-1-1,1 1,0 0,0 0,0 1,0-1,0 1,0 0,1 0,-1 0,0 0,1 0,0 1,-1 0,1 0,0 0,-1 2,-10 10</inkml:trace>
  <inkml:trace contextRef="#ctx0" brushRef="#br0" timeOffset="2270.058">2658 628,'187'-221,"-186"220,-1 0,1 0,0 0,0 0,0 0,0 0,0 0,0 0,0 0,0 1,1-1,-1 1,0-1,0 1,0-1,1 1,-1-1,0 1,1 0,-1 0,0 0,1 0,-1 0,0 0,1 0,-1 0,0 0,0 1,1-1,-1 1,0-1,0 1,1-1,-1 1,0 0,0-1,0 1,0 0,0 0,0 0,0 0,0 0,0 0,-1 0,1 0,0 0,0 0,-1 0,1 1,-1-1,1 0,-1 0,0 1,1-1,-1 0,0 1,5 7,0 0,0 0,1-1,1 0,-1-1,1 1,0-1,1-1,0 1,0-1,0 0,1-1,0 0,0-1,0 1,0-2,1 1,0-2,-1 1,1-1,0 0,0-1,1 0,-1-1,0 0,0-1,0 0,0 0,0-1,0-1,-1 1,1-2,3-3,-2-1,1 0,-1-1,-1-1,1 1,-2-2,1 1,-1-1,-1-1,0 0,-1 0,0 0,2-7,-1 3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9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57 144,'-4'34,"2"25,3 8,0-4,0-6,0-9,0-8,0-6,-1-3,1-3,-1-1,0-5</inkml:trace>
  <inkml:trace contextRef="#ctx0" brushRef="#br0" timeOffset="446.402">1 32,'29'-8,"0"1,0 1,1 1,-1 2,1 1,0 1,0 2,10 2,-37-3,0 0,1 1,-1 0,0-1,0 1,0 0,0 1,0-1,0 0,0 1,0 0,-1 0,1 0,-1 0,1 0,-1 0,0 0,1 1,-1-1,-1 1,1 0,0 0,-1-1,1 1,-1 0,0 0,0 0,0 1,0-1,0 0,-1 0,0 0,1 1,-1-1,0 0,-1 0,1 1,-1-1,1 0,-1 0,0 0,0 0,0 0,-1 1,-74 111,32-59,42-53,0 0,0 0,1 0,-1 1,1-1,0 1,-1-1,2 1,-1-1,0 1,1 0,0-1,0 1,0 0,0-1,0 1,1-1,0 1,0 0,0-1,0 1,0-1,1 0,-1 1,1-1,0 0,0 0,0 0,0 0,1 0,-1-1,1 1,0-1,0 1,-1-1,2 0,-1 0,0-1,2 2,104 68,-105-67,-1 0,0-1,0 1,0 1,0-1,-1 0,1 1,-1-1,-1 1,1 0,0 0,-1-1,0 1,0 0,-1 0,1 0,-1 0,0 0,0 0,-1 0,0 0,0 0,0 0,0 0,-1 0,1 0,-1-1,0 1,-1-1,1 0,-1 1,0-1,0 0,0 0,-1-1,1 1,-1-1,0 0,0 0,0 0,-5 2,-3 3,-1-2,0 1,0-2,-1 0,1 0,-1-1,0-1,0 0,0-1,-1-1,-3 0,-7-1</inkml:trace>
  <inkml:trace contextRef="#ctx0" brushRef="#br0" timeOffset="763.563">819 201,'-14'33,"-10"21,-5 7,2-4,0-5,6-8,1-5,4-6,0-3,3-2,-2-6,3-1,-3-5,-2-5,0-4</inkml:trace>
  <inkml:trace contextRef="#ctx0" brushRef="#br0" timeOffset="1017.366">509 286,'33'34,"22"15,5 5,-2-3,-7-9,-11-8,-8-9,-5-4,-7-6</inkml:trace>
  <inkml:trace contextRef="#ctx0" brushRef="#br0" timeOffset="3250.523">1102 370,'19'0,"16"0,7 0,1 0,-2 0,-3-4,-3-3,-3 1,-2 1,-2 2,0 1,0 1,-6 0</inkml:trace>
  <inkml:trace contextRef="#ctx0" brushRef="#br0" timeOffset="3511.837">1186 568,'58'-5,"23"-1,3 0,-2 1,-12-4,-12 1,-12 0,-13 3</inkml:trace>
  <inkml:trace contextRef="#ctx0" brushRef="#br0" timeOffset="3901.35">2118 144,'-39'44,"2"1,1 1,-27 50,60-93,1 0,-1 0,0 0,1 1,0-1,0 1,0 0,0 0,0-1,1 1,0 0,0 0,0 0,0 0,1 1,-1-1,1 0,0 0,0 0,1 0,-1 1,1-1,0 0,0 0,0 0,1 0,-1-1,1 1,0 0,0 0,0-1,1 0,-1 1,1-1,0 0,0 0,0 0,0-1,0 1,1-1,-1 1,2-1,14 2,0-1,0-1,0-1,1-1,-1-1,0 0,1-1,-1-1,0-1,-1-1,1-1,-1 0,0-1,0-1,-1-1,0 0,14-11,-19 13,0-1,-1 0,0-1,0 0,-1 0,-1-1,1-1,-1 0,-1 0,0 0,-1-1,0 0,-1-1,0 0,-3 5,0 1,0-1,-1 0,0 0,0 0,-1 0,0-1,0 1,-1 0,0 0,-1-1,0 1,0 0,-1 0,0 0,0 0,-1 0,0 1,0-1,-1 1,0 0,0 0,-1 0,0-1,-3 0,1 1,-1 0,-1 0,1 0,-1 1,0 1,-1 0,1 0,-1 1,0 0,0 0,0 1,-1 0,1 1,-1 1,1-1,-1 2,0-1,-9 2,-15-1</inkml:trace>
  <inkml:trace contextRef="#ctx0" brushRef="#br0" timeOffset="4181.59">1863 201,'10'5,"22"6,11 1,7-1,0-2,2-4,-4-1,-1-3,2 0,-3-2,-4 1,-5-1,-3 6,-3 1,-3 0,0-1,-5-2</inkml:trace>
  <inkml:trace contextRef="#ctx0" brushRef="#br0" timeOffset="4517.511">2683 483,'-25'34,"-16"20,-2 1</inkml:trace>
</inkml:ink>
</file>

<file path=ppt/ink/ink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54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1 230,'80'-51,"193"-104,-269 152,0 0,-1 1,1-1,1 1,-1 0,0 1,0-1,1 1,-1 0,1 0,-1 0,1 0,-1 1,1 0,-1 0,1 0,-1 0,1 1,0 0,-1 0,0 0,1 0,-1 1,0-1,0 1,1 1,-2-1,1 0,0 1,0 0,-1 0,2 1,17 42,-20-41,0 1,0 0,1 0,0-1,0 0,0 1,0-1,1 0,0-1,0 1,0-1,1 1,-1-1,1-1,0 1,0-1,1 1,4 1,0-2,0 0,0-1,0 0,0-1,1 0,-1 0,0-1,0-1,1 1,-1-2,0 0,0 0,0 0,6-4,3-1</inkml:trace>
</inkml:ink>
</file>

<file path=ppt/ink/ink6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0,'0'5,"4"2,8-1,0-1</inkml:trace>
</inkml:ink>
</file>

<file path=ppt/ink/ink6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1,'-4'0,"2"0,2 0</inkml:trace>
</inkml:ink>
</file>

<file path=ppt/ink/ink6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1 632,'75'-91,"221"-247,-124 150,-171 187,0 0,0 0,0-1,1 1,-1 0,0 0,1 0,-1 1,0-1,1 0,-1 0,1 1,-1-1,1 1,0-1,-1 1,1 0,-1-1,1 1,0 0,-1 0,1 0,0 1,-1-1,1 0,-1 0,1 1,0-1,-1 1,1 0,-1-1,1 1,-1 0,0 0,1 0,-1 0,0 0,0 0,1 0,-1 0,0 1,0-1,0 0,-1 1,1-1,0 1,0-1,-1 1,1-1,-1 1,1-1,-1 1,0 0,1 1,23 140,-17-105,-2 0,-2 1,-1 0,-1 0,-5 24,5-62,-1 1,0-1,0 0,0 0,1 0,-1 1,-1-1,1 0,0 0,0 1,0-1,-1 0,1 0,0 0,-1 1,1-1,-1 0,1 0,-1 0,0 0,1 0,-1 0,0 0,0 0,0 0,0-1,0 1,0 0,0 0,0-1,0 1,0-1,0 1,0-1,-1 1,1-1,0 0,0 1,0-1,-1 0,1 0,0 0,0 0,-1 0,1 0,0-1,0 1,-1 0,1 0,0-1,0 1,0-1,0 1,0-1,0 0,0 1,0-1,0 0,0 0,0 0,0 0,-370-186,310 161,35 17</inkml:trace>
</inkml:ink>
</file>

<file path=ppt/ink/ink6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1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183 150,'-5'-3,"0"0,-1 0,0 1,0 0,1 0,-1 0,0 1,-1 0,1 0,0 0,0 1,0 0,0 0,-1 1,1-1,0 1,0 1,0-1,0 1,1 0,-1 1,0-1,1 1,-1 0,1 0,0 1,0 0,0 0,-2 2,6-4,0-1,0 1,0-1,1 1,-1-1,0 1,1 0,-1 0,1-1,-1 1,1 0,0 0,0-1,0 1,0 0,0 0,0 0,0-1,1 1,-1 0,0 0,1-1,0 1,-1 0,1-1,0 1,0 0,0-1,0 1,0-1,0 0,1 1,-1-1,0 0,1 1,53 38,32 6,-87-46,1 1,0 0,-1-1,1 1,-1 0,1 0,-1-1,1 1,-1 0,1 0,-1 0,0 0,1 0,-1-1,0 1,0 0,0 0,0 0,0 0,0 0,0 0,0 0,0 0,0 0,0 0,-1-1,1 1,0 0,-1 0,1 0,0 0,-1-1,1 1,-1 0,1 0,-1-1,0 1,1 0,-1-1,0 1,0 0,1-1,-1 1,0-1,0 0,0 1,0-1,-45 23,41-21,4-2,-4 3,-1 0,1-1,-1 0,1 0,-1 0,0-1,0 0,0 0,0-1,0 1,0-1,1-1,-1 1,-4-2,3-2</inkml:trace>
  <inkml:trace contextRef="#ctx0" brushRef="#br0" timeOffset="602.82">579 93,'-9'-1,"-1"1,1 0,0 0,-1 1,1 0,0 1,0 0,0 0,0 1,0 0,0 1,1 0,0 0,-1 0,2 1,-4 3,10-7,1 0,-1 1,0 0,0-1,1 1,-1-1,1 1,-1 0,1-1,-1 1,1 0,0-1,0 1,0 0,0 0,0-1,1 1,-1 0,0-1,1 1,-1 0,1-1,0 1,-1 0,1-1,0 1,0-1,0 0,0 1,0-1,0 0,1 1,-1-1,0 0,1 0,-1 0,1 0,59 32,-58-33,0 0,-1 0,1 0,-1 0,1 0,0 1,-1-1,1 1,-1 0,1 0,-1 0,1 0,-1 0,1 0,-1 1,0-1,0 1,0-1,0 1,0 0,0 0,0 0,-1 0,1 0,-1 0,1 1,-1-1,0 0,0 1,0-1,0 1,0-1,-1 1,1 0,-1-1,0 1,1 0,-1-1,0 1,-1 0,1-1,0 1,-1-1,0 1,0 0,-7 6,-1 0,0-1,-1 0,0-1,0 0,-1 0,1-1,-1-1,-1 1,1-2,-1 0,0 0,0-1,-7 1,-22-3,41-1,1-1,-1 1,1 0,-1 0,1 0,-1 0,1 0,-1-1,1 1,-1 0,1 0,-1-1,1 1,-1 0,1-1,-1 1,0 0,1-1,-1 1,0-1,1 1,-1 0,0-1,0 1,1-1,-1 1,0-1,0 1,0-1,0 1,1-1,-1 1,0-1,0 0,0 1,0-1,0 1,0-1,-1 1,1-1,0 1,0-1,0 1,0-1,-1 1,1-1,0 1,0-1,-1 1,1 0,0-1,-1 1,1-1,-1 1,1 0,0-1,-1 1,1 0,-1-1,1 1,-1 0,1 0,-1 0,1-1,-1 1,1 0,-1 0,1 0,-1 0,0 0,16-10</inkml:trace>
  <inkml:trace contextRef="#ctx0" brushRef="#br0" timeOffset="1019.689">776 178,'40'180,"-39"-178,0 0,0 0,0 1,0-1,0 0,0 0,1 0,-1 0,1-1,-1 1,1 0,0 0,-1-1,1 1,0-1,0 0,0 0,0 1,1-1,-1 0,0-1,0 1,1 0,-1-1,0 1,1-1,-1 0,0 0,1 0,-1 0,0 0,1 0,-1-1,1 1,-1-1,0 1,0-1,1 0,-1 0,0 0,0 0,1-1,80-66,-67 49,0-1,-2 0,0 0,-2-2,0 0,-2 0,0-1,1-7,-8 5,-6 25</inkml:trace>
  <inkml:trace contextRef="#ctx0" brushRef="#br0" timeOffset="7783.505">1397 64,'-25'113,"-22"76,47-189,0 0,0 0,1 0,-1 0,0 0,0 0,1 0,-1 0,0 0,0 0,0 0,1 0,-1 1,0-1,0 0,0 0,1 0,-1 0,0 1,0-1,0 0,0 0,0 0,0 1,1-1,-1 0,0 0,0 0,0 1,0-1,0 0,0 1,14-23,12-34,-10 18,2 1,1 0,2 2,1 0,2 1,3-1,-25 33,-1 0,1 0,0 1,-1-1,1 1,0-1,0 1,0 0,0 0,0-1,0 1,1 1,-1-1,0 0,0 1,1-1,-1 1,0-1,1 1,-1 0,0 0,1 0,-1 1,0-1,1 0,-1 1,0 0,0-1,1 1,-1 0,0 0,0 0,0 0,0 1,0-1,0 0,0 1,-1 0,1-1,-1 1,1 0,-1 0,1 0,-1 0,0 0,0 0,0 0,0 0,0 0,-1 1,1-1,-1 0,1 1,-1 0,4 11,-2 1,0 0,0 0,-1 0,-1 0,-1 0,0 0,-1 0,-1 0,0 0,-3 9,-1 8,12-12,17-43,-13 12,22-23,-3 0,0-2,-2-1,6-16,-31 51,-1 0,1 0,-1 0,1 0,0 1,0-1,0 0,0 0,0 1,0-1,1 0,-1 1,0-1,1 1,-1 0,1-1,0 1,-1 0,1 0,0 0,0 0,-1 0,1 0,0 1,0-1,0 1,0-1,0 1,0 0,0 0,0 0,0 0,0 0,0 0,0 0,0 1,0-1,0 1,0-1,0 1,0 0,0 0,0 0,0 0,-1 0,1 0,-1 1,1-1,-1 0,1 1,-1-1,0 1,1 0,0 1,2 12,-1 0,0 1,-1-1,0 1,-2 0,0-1,0 1,-3 12,1 16,1 2,0-33</inkml:trace>
  <inkml:trace contextRef="#ctx0" brushRef="#br0" timeOffset="8636.367">2075 150,'7'6,"0"-1,0 1,1-1,0-1,0 1,1-2,-1 1,1-1,-1 0,1-1,0 0,0 0,0-1,1 0,-1 0,0-1,0-1,0 1,0-2,0 1,0-1,0 0,0-1,0 0,-1-1,1 0,-1 0,0 0,0-1,-1-1,0 1,1-1,-2 0,1-1,-1 1,0-1,0-1,-1 1,0-1,0-1,-3 7,-1 0,0 0,0 0,0 0,0 0,0 0,0-1,-1 1,1 0,-1 0,1-1,-1 1,0 0,0-1,0 1,0 0,-1-1,1 1,0 0,-1-1,0 1,1 0,-1 0,0 0,0-1,0 1,-1 0,1 0,0 1,-1-1,1 0,-1 0,0 1,0-1,1 1,-1-1,0 1,0 0,0 0,0 0,-1 0,1 0,0 0,0 1,-1-1,1 1,-1-1,-7-1,1 0,0 1,-1 0,1 1,-1 0,1 0,-1 1,1 0,-1 1,1 0,0 0,0 1,0 0,0 1,1 0,-1 0,1 1,0 0,0 1,1-1,-1 1,1 1,-1 1,0 1,1 0,0 0,0 1,1 0,0 0,1 0,0 1,1 0,0 0,1 0,0 0,0 0,1 1,1-1,0 1,1 0,0-1,1 1,0 0,0-1,2 1,1-7,1 0,0 0,1-1,-1 0,1 0,-1-1,1 0,0 0,1 0,-1 0,0-1,1 0,-1-1,1 1,0-1,0 0,-1-1,1 0,0 0,0 0,-1-1,1 0,0 0,5-3,14 3,60-1,-61 1</inkml:trace>
</inkml:ink>
</file>

<file path=ppt/ink/ink6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1,'-95'166,"-113"148,122-220,72-84</inkml:trace>
  <inkml:trace contextRef="#ctx0" brushRef="#br0" timeOffset="294.551">65 30,'14'24,"10"22,6 4,-3-3,-1-3,0-6,1-3,-1-4,-3-2,-2-6,-4-2,-5 1,0-5,-1 1,-3-3</inkml:trace>
  <inkml:trace contextRef="#ctx0" brushRef="#br0" timeOffset="1019.508">460 707,'5'-16,"0"0,1 1,1-1,1 1,0 1,1-1,0 2,1-1,10-10,-18 23,0-1,0 1,-1-1,1 1,0 0,0 0,1 0,-1 0,0 0,0 0,0 0,1 1,-1-1,0 1,1 0,-1-1,0 1,1 0,-1 1,0-1,1 0,-1 1,0-1,1 1,-1-1,0 1,0 0,0 0,0 0,0 1,0-1,0 0,0 1,0-1,0 1,-1 0,2 1,0-1,-1 0,0 0,1 0,0-1,-1 1,1-1,0 0,0 0,-1 0,1 0,0 0,0-1,0 1,0-1,0 0,0 0,0 0,0 0,0 0,0-1,0 1,0-1,0 0,0 0,0 0,0 0,-1 0,1-1,0 1,-1-1,0 0,1 0,-1 0,0 0,1-1,-2 1,1 0,-1 0,1 0,0 1,-1-1,1 0,0 1,0 0,0-1,0 1,0 0,0 0,0 0,1 0,-1 0,0 0,1 1,-1-1,0 1,1 0,-1 0,1-1,-1 2,0-1,1 0,-1 0,0 1,1-1,-1 1,0 0,1 0,-1 0,0 0,0 0,0 0,0 0,0 1,0-1,0 1,0-1,-1 1,1 0,-1 0,1 0,-1 0,0 0,0 0,1 0,-1 0,-1 1,2 0,2 50,-4-28</inkml:trace>
</inkml:ink>
</file>

<file path=ppt/ink/ink6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3,'-29'29,"-197"340,153-267,66-97,3-7</inkml:trace>
  <inkml:trace contextRef="#ctx0" brushRef="#br0" timeOffset="448.229">0 3,'4'-1,"-1"0,0 1,1 0,-1 0,0 0,1 0,-1 0,0 1,1-1,-1 1,0 0,0 0,0 0,0 1,1-1,-2 1,1-1,0 1,0 0,0 0,-1 0,0 1,1-1,-1 1,1 0,0-1,50 46,-2 2,-3 3,-1 1,9 19,-34-45,78 111,-94-131,-5-5</inkml:trace>
  <inkml:trace contextRef="#ctx0" brushRef="#br0" timeOffset="851.524">593 510,'5'34,"1"21,0 5,-1-2,-1-7,-7-11,-2-18,-1-12</inkml:trace>
  <inkml:trace contextRef="#ctx0" brushRef="#br0" timeOffset="1202.754">650 426,'28'0,"-4"-1,1 1,-1 1,1 1,-1 1,0 1,0 1,11 4,-34-9,1 0,-1 0,1 1,0-1,-1 0,1 1,-1-1,1 1,-1-1,1 1,-1-1,0 1,1 0,-1 0,0 0,1 0,-1 0,0 0,0 0,0 0,0 1,0-1,0 0,0 1,-1-1,1 0,0 1,-1-1,1 1,-1-1,0 1,1 0,-1-1,0 1,0-1,0 1,0-1,0 1,0 0,0-1,-1 1,1-1,-1 1,1-1,-1 1,1-1,-1 1,0-1,0 0,1 1,-1-1,0 0,-1 0,1 1,0-1,0 0,0 0,-1 0,1-1,0 1,-1 0,1 0,-1 0,-14 7,1-1,-2 0,1-1,-1-1,1 0,-1-1,-1-1,1-1,0 0,-1-2,-17 0,11-1</inkml:trace>
  <inkml:trace contextRef="#ctx0" brushRef="#br0" timeOffset="1682.296">1101 172,'14'0,"15"0,7 0,2 0,0 0,-3 0,-1-5,-3-1,-1 0,-1 1,-1 2,0 1,0 1,-5-5,-6 0</inkml:trace>
  <inkml:trace contextRef="#ctx0" brushRef="#br0" timeOffset="1947.023">1130 370,'43'-5,"33"-6,9-2,0-3,-11 2,-17 2</inkml:trace>
</inkml:ink>
</file>

<file path=ppt/ink/ink6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1,'-5'0,"-111"11,112-10,0 0,0 0,1 0,-1 1,0-1,1 1,-1 0,1 0,0 1,0-1,-1 1,2-1,-1 1,0 0,0 0,1 0,0 0,-1 1,1-1,1 1,-1-1,0 1,1 0,0 0,0-1,0 1,0 2,1 0,1-1,0 1,0-1,0 0,1 1,0-1,0 0,0 0,1 0,0 0,0 0,0-1,0 1,1-1,0 0,-1 0,2 0,-1 0,0-1,1 0,-1 0,1 0,0 0,0-1,2 1,24 18,-20-12,-1-3,-1 0,0 1,-1 0,1 0,-2 1,1 0,-1 0,0 1,0 0,-1 0,-1 0,1 1,-1 0,-1 0,0 1,-4-7,0 1,0-1,0 0,-1 0,1 0,-1 1,0-1,-1 0,1 0,-1 0,1 0,-1-1,-1 1,1 0,0-1,-1 0,1 1,-1-1,0 0,0 0,-1 0,1-1,0 1,-4 1,-95 41,90-42,1 0,-1-1,0 0,0-1,-1-1,1 1,0-2,0 0,0 0,-7-3,18 4,0 0,0 0,1 0,-1-1,0 1,0 0,1-1,-1 1,0 0,0-1,1 1,-1-1,0 1,1-1,-1 0,1 1,-1-1,1 1,-1-1,1 0,-1 0,1 1,0-1,-1 0,1 0,0 1,0-1,-1 0,1 0,0 0,0 1,0-1,0 0,0 0,0 0,0 0,0 1,1-1,-1 0,0 0,0 0,1 1,-1-1,0 0,1 0,0 0,7-9</inkml:trace>
</inkml:ink>
</file>

<file path=ppt/ink/ink6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0,'0'15,"0"18,-5 9,-1 2,0-1,1-4,2-4,-4-7,-1-4,1-6</inkml:trace>
</inkml:ink>
</file>

<file path=ppt/ink/ink6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6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1 308,'5'0,"1"0,0 0,-1-1,1 1,-1-1,1-1,-1 1,0-1,0 0,1 0,-1 0,0-1,-1 0,1 0,0 0,-1 0,0-1,0 1,0-1,0-1,0 1,-1 0,0-1,0 0,0 1,0-1,-1 0,0 0,0-1,0 1,99-152,-100 157,-1-1,0 1,0-1,1 1,-1 0,0-1,0 1,1-1,-1 1,1 0,-1-1,0 1,1 0,-1-1,1 1,-1 0,1 0,-1 0,1-1,-1 1,1 0,-1 0,1 0,-1 0,1 0,-1 0,1 0,-1 0,1 0,-1 0,1 0,-1 0,1 0,-1 0,1 1,-1-1,1 0,-1 0,1 1,-1-1,0 0,1 0,-1 1,1-1,-1 0,0 1,1-1,-1 1,0-1,1 1,-1-1,0 0,0 1,0-1,1 1,-1-1,0 1,0-1,0 1,0-1,0 1,0-1,0 1,0-1,0 1,0-1,0 1,0 0,0-1,2 51,-2-39,0-4,0 0,1 0,0 0,0-1,1 1,0 0,0-1,0 1,1-1,0 0,1 0,0 0,0 0,0-1,1 0,0 0,0 0,1 0,-1-1,1 0,0 0,1 0,-1-1,1 0,0 0,4 1,-6-5,-1 0,0-1,0 0,1 0,-1-1,0 1,0-1,0 0,0 0,-1 0,1 0,0 0,-1-1,1 0,-1 0,0 0,0 0,0 0,-1-1,1 1,-1-1,0 0,0 0,0 0,0 0,-1 0,1 0,-1 0,0 0,-1-1,11-17,48-149,-54 146</inkml:trace>
</inkml:ink>
</file>

<file path=ppt/ink/ink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5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76,'-180'216,"169"-198,18-20,25-26,-26 23,128-131,-132 134,43-37,-44 38,0 1,0-1,-1 0,2 0,-1 1,0-1,0 1,0-1,0 1,0-1,0 1,0 0,1-1,-1 1,0 0,0 0,1 0,-1 0,0 0,0 0,0 0,1 1,-1-1,0 0,0 1,0-1,0 1,1-1,-1 1,0-1,0 1,0 0,0-1,0 1,-1 0,1 0,0 0,0 0,0 0,-1 0,1 0,0 0,-1 1,12 28,-12-26,0-1,0 0,1 0,0 1,-1-1,1 0,0 0,1 0,-1 0,0 0,1 0,0 0,0-1,0 1,0 0,0-1,0 0,1 1,-1-1,1 0,-1 0,1-1,0 1,0 0,0-1,0 0,0 1,0-1,0-1,0 1,0 0,1-1,-1 1,0-1,3 0,3-3,-1-1,1 1,-1-2,1 1,-2-1,1 0,0-1,-1 0,0 0,0 0,-1-1,0 0,0 0,0-1,-1 0,0 0,-1 0,0 0,0-1,2-7,12-43,-20 46</inkml:trace>
</inkml:ink>
</file>

<file path=ppt/ink/ink6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5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1,'-18'19,"0"1,1 0,1 2,1 0,1 0,1 1,1 1,1 0,1 1,-5 21,13-25,1 1,1 0,0 0,2-1,0 1,2 0,0-1,2 0,0 0,1 0,1-1,3 5,7 22,-8-13,-7-22,0-1,1 0,0 0,0 0,1-1,1 1,0-1,0 0,5 4,21 1,-19-16</inkml:trace>
  <inkml:trace contextRef="#ctx0" brushRef="#br0" timeOffset="847.653">276 593,'19'2,"-1"-1,0-1,1 0,-1-2,1 0,-1-1,0-1,0 0,-1-2,1 0,-1-1,0 0,-1-2,0 0,0 0,-1-2,0 0,-1 0,0-2,-1 0,0 0,-1-1,1-2,-12 15,5-8,0 0,0 0,-1 0,0-1,-1 1,0-1,0 0,-1 0,0-1,-1 1,0-1,0-9,-4 19,1-1,0 1,-1-1,1 1,-1 0,1 0,-1 0,0 0,1 0,-1 0,0 0,0 1,0-1,0 0,0 1,1 0,-1-1,0 1,0 0,0 0,0 0,0 0,0 1,0-1,0 0,0 1,0-1,0 1,1 0,-1 0,0 0,0 0,1 0,-1 0,0 0,1 0,0 1,-1-1,1 0,-1 1,-4 2,0-1,1 0,-1 1,1 0,0 0,0 1,0-1,1 1,-1 0,1 1,0-1,1 1,-1-1,1 1,1 0,-1 0,1 1,0-1,0 0,0 1,1-1,0 1,1 0,-1-1,1 1,0-1,1 1,0 0,0-1,0 1,1-1,0 1,0-1,1 0,-1 0,1 0,4 5,0-3,1 0,0 0,1-1,-1 0,1-1,1 0,-1 0,1-1,0 0,0 0,1-1,-1-1,1 0,0 0,0-1,0-1,0 0,0 0,0-1,1 0,-1-1,0 0,0-1,0 0,0-1,-1 0,1-1,-1 0,0-1,0 0,4-3,2 0,-1-2,-1 0,0 0,0-2,-1 0,-1 0,0-1,0 0,-1-1,-1 0,-1-1,0 0,0-1,-2 0,0 0,-1-1,2-9,-7 24,0-1,-1 1,1 0,-1-1,0 1,0-1,0 1,0-1,0 1,0 0,-1-1,1 1,-1 0,1-1,-1 1,0 0,0 0,0-1,0 1,-1 0,1 0,0 0,-1 0,0 1,1-1,-1 0,0 1,0-1,0 1,0-1,0 1,0 0,0 0,0 0,-1 0,1 0,0 1,-1-1,1 1,0-1,-1 1,1 0,-1 0,1 0,0 0,-1 1,1-1,-1 1,1-1,0 1,-1 0,1 0,0 0,0 0,0 0,0 0,0 0,0 1,0-1,0 1,-1 1,-2 1,0-1,1 1,-1 0,1 0,0 0,0 0,1 1,-1 0,1-1,0 1,0 1,1-1,-1 0,1 1,0-1,1 1,-1-1,1 1,0 0,1 0,-1 0,1-1,0 1,1 0,-1 0,1 0,0-1,1 1,-1 0,1-1,0 1,1-1,-1 0,1 0,0 0,1 0,-1 0,1-1,0 1,0-1,3 2,-1 0,1-1,1-1,-1 1,1-1,0-1,0 1,0-2,0 1,0-1,1 0,-1 0,1-1,-1 0,1-1,-1 0,1 0,0-1,-1 0,1-1,-1 1,0-2,1 1,-1-1,0-1,0 1,-1-1,4-2,7-5,-1 0,0-1,-1 0,0-2,-1 0,0 0,-1-2,-1 0,0 0,10-19,-19 28,-2 5,1 0,-1 0,0-1,0 1,0-1,0 1,0-1,0 0,-1 0,1 0,-1 0,0 0,0 0,0 0,-1 0,1 0,-1-1,1 1,-1 0,0 0,0-1,-1 1,1 0,-1 0,1-1,-1 1,0 0,0 0,-1 0,1 0,0 0,-1 0,-1-2,-1 5,0 1,1-1,-1 0,0 1,1 0,-1 0,1 0,0 0,-1 1,1-1,0 1,0 0,0 0,0 0,0 0,0 0,0 1,1-1,-1 1,1 0,0 0,0 0,0 0,-1 2,-4 4,2 0,-1 1,1-1,1 1,0 0,0 1,1-1,0 0,1 1,0 0,0-1,2 1,-1 0,1 0,1 0,0 0,0-1,1 1,0 0,1-1,1 1,-1-1,1 0,1 0,3 5,34 47,-31-46</inkml:trace>
  <inkml:trace contextRef="#ctx0" brushRef="#br0" timeOffset="7114.969">1631 509,'0'4,"0"8,5 5,1 5,-4-1,-4 0,-1 2,1 2,-1 1,-3 1,-2 1,2 0,1-9,6-9,3-9,1-6</inkml:trace>
  <inkml:trace contextRef="#ctx0" brushRef="#br0" timeOffset="7520.004">1660 536,'14'-4,"10"-3,5 1,-2 6,-1 3,0 1,1 0,-5-6,-1-2,-4-1</inkml:trace>
  <inkml:trace contextRef="#ctx0" brushRef="#br0" timeOffset="13565.958">1744 706,'-5'0,"3"0,-2 0,-2-5,-3-1,4 0,7 1,9 2,7 1,6 1,2 0,-2 1</inkml:trace>
  <inkml:trace contextRef="#ctx0" brushRef="#br0" timeOffset="14667.858">2308 113,'-17'56,"-46"143,40-124,-13 76,36-147,1 0,-1 0,1 0,0 0,0 0,0 0,0 0,1 0,0-1,-1 1,1-1,1 1,-1-1,0 0,1 1,0-1,-1-1,1 1,1 0,-1-1,0 1,0-1,1 0,0 0,-1 0,1-1,0 1,0-1,-1 0,1 0,0 0,0-1,0 0,1 1,-1-1,0 0,0-1,0 1,0-1,0 0,0 0,-1 0,1 0,2-2,3 1,0 0,0-1,0-1,0 0,-1 0,1 0,-1-1,0 0,0-1,-1 0,1 0,-1-1,0-1,7-9</inkml:trace>
  <inkml:trace contextRef="#ctx0" brushRef="#br0" timeOffset="15016.157">2054 339,'15'5,"13"2,8-1,2-1,0-2,-2 0,-3-2,-1-1,-3 0,-5 0</inkml:trace>
  <inkml:trace contextRef="#ctx0" brushRef="#br0" timeOffset="19106.673">2591 1,'27'54,"2"-4,-5-12,-2 1,-2 0,-2 1,2 12,-11-32,-2 1,-1 0,-1 1,0-1,-2 1,0 0,-2-1,0 1,-1 0,-2 0,-3 19,0-28,0 0,-1 0,0-1,-1 0,-1 0,0-1,0 0,-1 0,-1-1,0 0,0 0,-1-1,0-1,0 0,-1 0,0-1,-13 5,5-4</inkml:trace>
</inkml:ink>
</file>

<file path=ppt/ink/ink6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0 622,'324'0,"-99"-27,139 15,-29-7,-73 10,11-7,76 14,-211 3,135 26,456-26,-364-18,-234 7,1 5,34 7,-14 0,1331-2,-1144-28,-145 27,132-10,-127-4,1 9,16 9,-15-1,1299-2,-1172-29,450 29,775 0,-1089-29,100 0,346 29,-469-26,-211 25,201-10,-154-3,61 13,75-2,42-25,-111 18,-113-5,148 12,-204 4,111-31,303 31,-366-28,404 27,-41 0,-241-29,-189 21,-1-8,-1-6,41-17,167-27,-278 54,1 4,-1 4,1 4,2 3,43-1,800-2,-694-28,639 29,-632 24,46 7,-179-18,-91-10,0 0,1-2,0 0,-1-1,1-1,0-1,13-2,148-40,-159 38,-1 2</inkml:trace>
</inkml:ink>
</file>

<file path=ppt/ink/ink6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113,'-6'-9,"-1"2,0-1,0 1,-1 0,0 0,0 1,0 0,-1 1,0 0,0 0,0 1,-1 0,1 0,-1 1,0 1,0 0,0 0,-1 1,1 0,0 0,0 1,-1 1,1 0,0 0,0 1,-3 1,-23-2,-10 3,0 2,0 1,1 3,0 2,1 2,-23 10,63-23,0 0,0 1,1-1,-1 1,0-1,1 1,-1 1,1-1,-1 0,1 1,0 0,0-1,0 1,1 1,-1-1,1 0,0 0,-1 1,1 0,1-1,-1 1,1 0,-1 0,1 0,0 0,0 0,1 0,-1 0,1 0,0 0,0 0,0 0,1 0,0 0,-1 0,1 0,1 0,-1 0,0 0,1 0,3 6,1-1,-1 0,2 0,-1-1,1 0,0 0,1 0,0-1,0 0,1-1,0 0,0 0,0-1,1 0,-1 0,1-1,0 0,1-1,-1-1,1 1,-1-1,1-1,-1 0,1-1,10 0,13 1,1-2,0-1,-1-1,0-3,0 0,4-3,-54 8,-49 23,1 3,2 3,0 2,2 3,2 3,-50 39,30 14,76-86,1-1,-1 1,1 0,0 0,0 0,0 0,0 0,1 0,-1 0,1 0,-1 0,1 0,0 0,0 0,1 0,-1 0,1 0,-1 0,1 0,0 0,0 0,0 0,0 0,1-1,-1 1,1 0,0-1,0 1,0-1,0 0,0 0,0 1,1-1,-1-1,3 3,10 3,0-1,0 0,0-1,1-1,0 0,0-1,0 0,0-2,0 0,1-1,-1 0,0-2,0 1,0-2,0 0,0-2,0 1,6-4,109-60,-114 57</inkml:trace>
  <inkml:trace contextRef="#ctx0" brushRef="#br0" timeOffset="251.855">1384 452,'-34'33,"-20"26,-6 8,7-4,8-6,11-9,8-8,7-6,7-3,6-8</inkml:trace>
  <inkml:trace contextRef="#ctx0" brushRef="#br0" timeOffset="498.05">1074 395,'14'29,"5"14,4 5,-2-1,0-9,2-6,-4-3,0-7,2-3,2 1,-3 2,0-4,1-4,-2 0,-1-2,3-8,-3-5</inkml:trace>
  <inkml:trace contextRef="#ctx0" brushRef="#br0" timeOffset="1018.903">1892 508,'-27'8,"0"0,1 2,0 0,0 2,1 1,1 1,-16 13,29-19,1 2,0-1,0 2,1-1,0 1,1 0,0 1,1 0,0 0,1 1,-3 9,8-20,-1 1,1-1,0 1,1 0,-1-1,0 1,1 0,-1-1,1 1,0 0,0 0,0-1,0 1,1 0,-1 0,1-1,-1 1,1 0,0-1,0 1,0-1,1 1,-1-1,0 0,1 1,0-1,-1 0,1 0,0 0,0 0,0 0,0-1,1 1,-1 0,0-1,1 0,-1 0,1 0,-1 0,1 0,0 0,-1 0,1-1,0 1,0-1,-1 0,1 0,0 0,0 0,-1-1,1 1,0-1,-1 1,1-1,0 0,-1 0,2-1,13-7,0 0,-1-1,0 0,0-2,-1 0,-1 0,0-1,-1-1,0-1,5-8,26-26,46-43,-88 92,-1 0,1 1,-1-1,0 1,1-1,-1 1,0-1,1 1,-1 0,0 0,0 0,0-1,0 1,0 0,0 0,0 1,0-1,0 0,0 0,0 0,-1 1,1-1,-1 0,1 1,-1-1,1 0,-1 1,0-1,1 1,-1-1,0 1,0-1,0 1,0-1,0 0,-1 1,1-1,0 1,-1-1,0 1,2 6,-1 0,1 0,-1 0,1 0,1 0,0 0,0-1,0 1,1-1,0 1,0-1,1 0,0 0,0-1,1 1,0-1,0 0,0 0,1 0,0-1,0 0,0 0,1-1,0 1,0-2,5 4,14-1,-2-2</inkml:trace>
  <inkml:trace contextRef="#ctx0" brushRef="#br0" timeOffset="1563.943">2286 846,'31'-66,"-25"49,1 1,0-1,1 1,1 1,0-1,1 2,1-1,1 2,0-1,0 1,9-6,-19 17,0 1,0-1,0 1,0 0,0-1,0 1,1 0,-1 0,0 1,1-1,-1 0,0 1,1-1,-1 1,1 0,-1 0,1 0,-1 0,0 0,1 0,-1 1,1-1,-1 1,0 0,1-1,-1 1,0 0,0 1,1-1,-1 0,0 1,0-1,0 1,-1-1,1 1,0 0,-1 0,1 0,-1 0,1 0,-1 0,0 0,0 0,0 1,0-1,4 15,-5-15,0 0,0 0,0 1,1-1,-1 0,1 0,-1 0,1 0,-1 0,1 0,0 0,0 0,0 0,0 0,1 0,-1 0,0-1,1 1,-1-1,1 1,0-1,-1 1,1-1,0 0,0 0,0 0,0 0,0 0,0 0,0 0,0-1,0 1,0-1,0 0,1 1,-1-1,0 0,0 0,0-1,0 1,2 0,99-68,-93 59,1 0,0 0,1 1,0 1,0-1,0 2,1 0,0 1,1-1,-12 6,-1-1,0 0,1 1,-1 0,1-1,-1 1,1 0,-1-1,1 1,-1 0,1 0,-1 0,1 0,-1 1,0-1,1 0,-1 1,1-1,-1 1,1-1,-1 1,0-1,1 1,-1 0,0 0,0 0,0 0,1 0,-1 0,0 0,0 0,-1 0,1 1,0-1,0 0,0 0,-1 1,1-1,-1 1,1-1,-1 1,0-1,1 0,-1 1,0 1,-8 75,4-60,-1 65,10-64</inkml:trace>
  <inkml:trace contextRef="#ctx0" brushRef="#br0" timeOffset="2096.955">3162 536,'17'354,"-16"-346,1-1,1 0,-2 1,1-1,-1 1,0-1,-1 1,0-1,0 1,0 0,-1-1,0 1,-1-1,1 1,-2-1,1 0,-1 0,0 0,0 0,-1 0,0-1,0 1,-1-1,1 0,-1-1,-1 1,-1 0,5-5,-1 0,0-1,0 1,0-1,0 0,-1 0,1 0,0-1,0 1,1-1,-1 1,0-1,0 0,0 0,0 0,0-1,1 1,-1-1,1 1,-1-1,1 0,0 0,-1 0,1 0,0-1,0 1,1 0,-1-1,0 1,1-1,0 0,-1 0,1 1,0-1,0 0,1 0,-1 0,1 0,-1 0,1 0,0 0,0 0,0 0,0 0,1 0,-1 0,1 0,0 0,0 0,1-1,5-26,2 1,1 1,1-1,2 2,0 0,2 0,1 1,5-4,0-4,-12 16,1-1,1 1,0 1,1 0,1 1,1 0,0 1,1 0,0 2,1-1,1 2,0 0,1 1,0 1,1 1,0 0,0 2,2-1,-19 8,1-1,0 0,0 1,-1-1,1 1,0 0,0 0,0 0,-1 0,1 1,0-1,0 1,-1-1,1 1,0 0,-1 0,1 1,-1-1,1 0,-1 1,1-1,-1 1,0 0,0 0,0 0,0 0,0 0,-1 0,1 0,0 1,-1-1,0 1,1-1,-1 1,0 0,-1-1,1 1,0 0,-1-1,1 1,-1 0,0 0,0 0,0-1,0 1,-1 0,1 0,-1 0,0 1,-3 12,-1-1,-1 1,0-1,-1-1,-1 1,0-1,-1-1,0 0,-1 0,-1-1,0 0,0 0,-1-1,-1-1,0 0,0-1,-1 0,-2-1,8-2,0-1,0 0,-1 0,0-1,0-1,0 1,0-1,-1-1,1 0,-1 0,0-1,-2 0,-6-4</inkml:trace>
  <inkml:trace contextRef="#ctx0" brushRef="#br0" timeOffset="2412.01">3840 1,'-88'325,"23"-50,37-180,27-94,1-1,-1 1,1-1,0 1,-1 0,1-1,0 1,0-1,-1 1,1 0,0-1,0 1,0 0,0-1,0 1,0 0,0-1,0 1,0 0,0-1,0 1,0 0,1-1,-1 1,0 0,0-1,1 1,-1-1,0 1,1 0,-1-1,1 1,-1-1,1 1,-1-1,1 0,-1 1,1-1,-1 1,1-1,0 0,-1 1,1-1,8-2</inkml:trace>
  <inkml:trace contextRef="#ctx0" brushRef="#br0" timeOffset="2779.6">3840 621,'31'4,"0"-2,0-2,0 0,1-2,-1-2,-1-1,1-1,-1-1,0-2,15-7,-37 12,1 0,-1 0,0-1,0-1,0 1,-1-1,0-1,0 1,0-1,3-6,-8 11,0 0,-1 0,1-1,-1 1,0 0,1 0,-1-1,0 1,-1-1,1 1,0-1,-1 1,1-1,-1 0,0 1,0-1,0 1,0-1,-1 0,1 1,0-1,-1 1,0-1,0 1,0-1,0 1,0 0,0-1,0 1,-1 0,0 0,1 0,-1 0,0 0,0 0,0 0,0 1,0-1,0 1,-1-1,-3-2,0 1,-1 0,1 0,-1 0,1 1,-1 0,0 0,0 0,0 1,0 0,0 1,0 0,0 0,0 0,0 1,0 0,0 0,0 1,0 0,0 0,1 1,-7 2,-7 5,0 0,1 2,0 0,0 1,1 1,-9 9,16-14,1 0,-1 1,2 0,-1 0,1 1,1 0,0 1,1 0,0 0,1 0,0 1,1 0,0 1,1-1,0 1,1 5,3-14,0-1,1 1,0 0,0 0,0 0,1-1,-1 1,1 0,0-1,1 0,-1 1,1-1,-1 0,1 0,1-1,-1 1,0 0,1-1,0 0,0 0,0 0,0-1,0 1,1-1,3 2,120 31,-96-32,-1-2,0-1,1-1,-1-2,15-4,-11 1</inkml:trace>
  <inkml:trace contextRef="#ctx0" brushRef="#br0" timeOffset="4030.495">1 1073,'599'-29,"148"29,-333-27,10 15,154-23,8 23,-408 13,112 29,547-31,-837 1</inkml:trace>
  <inkml:trace contextRef="#ctx0" brushRef="#br0" timeOffset="5669.236">4798 452,'0'4,"0"3</inkml:trace>
  <inkml:trace contextRef="#ctx0" brushRef="#br0" timeOffset="5914.208">4771 790,'0'0</inkml:trace>
</inkml:ink>
</file>

<file path=ppt/ink/ink6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4:14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0 537,'307'-11,"128"-46,-121 22,-46 7,-68 5,-152 16,0 1,1 3,-1 1,3 3,-50 5,-11 0</inkml:trace>
  <inkml:trace contextRef="#ctx0" brushRef="#br0" timeOffset="432.145">763 0,'-452'366,"315"-265,120-81,33-13,30-23,-22 6</inkml:trace>
  <inkml:trace contextRef="#ctx0" brushRef="#br0" timeOffset="732.486">1130 57,'-441'276,"291"-147,151-129,-1-1,1 1,-1 0,1 0,-1 0,0 0,1 0,-1 0,1 0,-1 0,1 0,-1 1,0-1,1 0,-1 0,1 0,-1 0,0 1,1-1,-1 0,1 0,-1 1,0-1,1 0,-1 0,0 1,0-1,1 1,-1-1,0 0,0 1,1-1,-1 0,0 1,0-1,0 1,0-1,0 1,0-1,0 0,1 1,-1-1,0 1,-1-1,1 1,0-1,0 0,0 1,0-1,0 1,0-1,0 0,-1 1,1-1,0 1,0-1,-1 0,1 1,0-1,0 0,-1 1,39-8,-15 1</inkml:trace>
  <inkml:trace contextRef="#ctx0" brushRef="#br0" timeOffset="948.749">1553 29,'-58'34,"-28"15,-5 0,9-4,18-4,15-10,11-5,8-3,3-4,7-1,2-4,3 1,10-2,6-4</inkml:trace>
  <inkml:trace contextRef="#ctx0" brushRef="#br0" timeOffset="1173.74">1920 86,'-38'23,"-28"19,-7 6,5 0,8-4,10-4,8-4,12-4,11-6</inkml:trace>
  <inkml:trace contextRef="#ctx0" brushRef="#br0" timeOffset="6267.452">565 480,'0'18,"-2"1,1 1,1 0,1-1,0 1,2-1,0 1,1-1,1 0,1 0,0 0,2-1,0 0,1-1,7 11,-11-21,0 0,0-1,1 1,0-1,1 0,-1 0,1-1,0 0,1 0,-1-1,1 0,0 0,0-1,0 0,0 0,1-1,-1 0,1-1,-1 0,1 0,-1 0,1-1,0-1,-1 1,1-1,0-1,2-1,187-73,-173 64,0-1,-1-1,0-2,-1 0,-1-1,-1-1,0-1,11-15,-26 29,-1-1,-1 1,1-1,-1 0,0 0,0 0,-1 0,1-1,-1 0,-1 0,0 1,1-1,-2-1,1 1,-1 0,-1 0,1-1,-1 1,0 0,-1 0,1-1,-2 1,1 0,-1 0,0 0,0 0,-1 0,0 1,0-1,-3-3,4 6,0 0,-1 1,0-1,1 0,-1 1,-1 0,1-1,0 1,-1 1,0-1,0 0,0 1,0 0,0 0,0 0,0 0,-1 1,1-1,-1 1,1 1,-1-1,1 0,-1 1,1 0,-1 0,0 0,1 1,-1 0,1 0,-1 0,1 0,-3 1,-17 10</inkml:trace>
  <inkml:trace contextRef="#ctx0" brushRef="#br0" timeOffset="8437.442">876 763,'0'566,"-1"-562,1-1,0 1,0 0,0-1,0 1,1-1,-1 1,1 0,0-1,0 0,1 1,-1-1,1 1,-1-1,1 0,0 0,0 0,0 0,1 0,-1-1,1 1,-1-1,3 2,-4-3,0-1,0 1,0 0,0 0,0-1,0 1,-1 0,1 0,0 0,0 0,-1 0,1 0,-1 0,1 1,-1-1,0 0,1 0,-1 0,0 0,0 1,1-1,-1 0,0 0,0 0,0 1,-1-1,1 0,0 0,0 0,-1 1,1-1,-1 0,1 0,-1 0,1 0,-1 0,0 0,1 0,-1 0,0 0,0 0,0 0,1-1,-2 1,-48 37,44-34,-137 54,57-29,83-28,2-1,0 0,0 0,0 0,0-1,0 1,0 0,0 0,0 0,1 1,-1-1,0 0,0 0,0 0,0 1,0-1,0 0,0 1,1-1,-1 1,0-1,0 1,1-1,-1 1,0 0,1-1,-1 1,0 0,1-1,-1 1,1 0,0 0,-1 0,1 0,-1-1,1 1,0 0,0 0,-1 0,1 0,0 0,0 0,0 0,0 0,0-1,0 1,0 0,1 0,-1 0,0 0,0 0,1 0,-1 0,1-1,-1 1,1 0,-1 0,1 0,-1-1,1 2,93 18,-53-16,214 19,-199-6,-55-16,0-1,0 1,-1 0,1-1,0 1,0 0,-1-1,1 1,0 0,-1 0,1 0,-1 0,1-1,-1 1,1 0,-1 0,0 0,0 0,1 0,-1 0,0 0,0 0,0 0,0 0,0 0,0 0,0 0,0 0,-1 0,1 0,0 0,0 0,-1 0,1 0,-1 0,1 0,-1 0,1 0,-1 0,0-1,1 1,-1 0,0 0,0-1,1 1,-1-1,0 1,0 0,0-1,0 0,0 1,0-1,-38 28,-2-1,-1-3,-1-1,0-2,-16 3,-1 2,59-26,-1 0,0 1,0-1,0 0,1 1,-1-1,0 1,0 0,1-1,-1 1,0 0,1 0,-1 0,1 0,0 0,-1 1,1-1,0 0,-1 1,1-1,0 1,0-1,0 1,0-1,1 1,-1 0,0-1,1 1,-1 0,1 0,0-1,-1 1,1 0,0 0,0 0,0-1,0 1,0 0,1 0,-1 0,1-1,-1 1,1 0,-1 0,2 1,6 3,0 0,0 0,1-1,0 0,0-1,0 0,0 0,1-1,0 0,-1-1,5 1,41 13,-39-10,-7-3,1 0,-1 0,1 1,-1 0,-1 1,1 0,-1 1,1 0,-2 0,1 0,6 8,-13-10,-1-1,1 1,-1 0,0 0,0-1,-1 1,1 0,-1 0,1-1,-1 1,0 0,-1-1,1 1,0-1,-1 0,0 1,0-1,0 0,0 0,-1 0,1 0,-1 0,0-1,1 1,-1-1,0 0,-1 0,1 0,0 0,-1 0,1-1,-1 1,1-1,-1 0,-1 0,-7 7,-196 90,208-98,-1 0,0 1,0-1,1 0,-1 1,0-1,1 1,-1-1,0 1,1-1,-1 1,1 0,-1-1,1 1,-1-1,1 1,-1 0,1 0,0-1,-1 1,1 0,0 0,0-1,-1 1,1 0,0 0,0 0,0-1,0 1,0 0,0 0,0 0,1 0,-1-1,0 1,0 0,0 0,1-1,-1 1,1 0,-1 0,0-1,1 1,-1-1,1 1,-1 0,1-1,0 1,-1-1,1 1,0-1,-1 1,1-1,0 0,-1 1,1-1,0 0,1 1,48 17,-34-15,-11-3,0 0,0 0,0 1,0-1,0 1,0 0,-1 1,1-1,0 1,-1 0,1 0,-1 0,1 0,-1 1,0 0,0 0,0 0,0 1,-1-1,1 1,-1 0,0-1,0 2,-1-1,1 0,-1 1,0-1,0 1,0-1,0 1,0 4,-3-4,0-1,0 1,-1 0,1-1,-1 1,0 0,0-1,-1 0,1 0,-1 0,0 0,0 0,-1 0,1-1,-1 1,1-1,-1 0,0 0,0-1,0 1,-1-1,1 0,-1 0,1 0,-2 0,-8 5,12-6,1 0,-1 0,0 1,1-1,-1 0,1 1,-1-1,1 1,0-1,-1 1,1 0,0-1,0 1,0 0,0 0,1 0,-1-1,0 1,1 0,0 0,-1 0,1 0,0 0,0 0,0 1,0-1,0 0,0 0,1 0,-1 0,1 0,-1-1,1 1,0 0,0 0,0 0,0 0,0-1,0 1,0 0,1-1,-1 1,1-1,-1 0,1 1,0 0,5 7,-2 0,1 1,-1-1,-1 2,1-1,-2 0,1 1,-2-1,1 1,-2 0,1 7,-20 136,7 14,9-66,-2-78,-2-6</inkml:trace>
  <inkml:trace contextRef="#ctx0" brushRef="#br0" timeOffset="20288.265">367 3275,'-13'0,"34"0,-3 0,297-1,-146-26,170 26,-336 1,-1-1,0 1,0-1,1 1,-1 0,0 0,0 0,1 0,-1 0,0 0,0 0,0 1,0-1,1 1,-1 0,0-1,0 1,0 0,0 0,0 0,0 1,-1-1,1 0,0 1,-1-1,1 1,-1-1,1 1,-1 0,0 0,1 0,-1 0,0 0,0 0,-1 0,2 1,-14 160,-18 65,31 224,-1-439,-1 0,0 0,-1 0,-1 0,0 0,0 0,-1-1,-1 1,-5 9,7-19,0-1,0 1,0-1,0 0,0 0,-1 0,1 0,-1-1,1 1,-1-1,1 0,-1 0,0 0,0-1,0 1,1-1,-1 0,0 0,0 0,0 0,0-1,1 0,-1 0,0 0,1 0,-1 0,0-1,-2-1,-27-5,-193-27,-198 36,421-1,0 1,0-1,0 0,-1 0,1 0,0 0,0 0,0-1,0 0,0 1,0-1,0 0,0-1,0 1,0 0,0-1,0 0,1 1,-1-1,1 0,-1 0,1-1,0 1,0 0,0-1,0 1,0-1,1 0,-1 0,1 1,0-1,0 0,0 0,0 0,0 0,0-1,1 1,0 0,0 0,-1 0,2 0,-1-3,28-114,-24-132,-32 26,45 74,-9 104,-5 26</inkml:trace>
  <inkml:trace contextRef="#ctx0" brushRef="#br0" timeOffset="31313.515">537 3952,'-2'-19,"2"1,1-1,0 0,1 0,1 1,1-1,0 1,2 0,0 0,1 0,1 1,0 0,1 1,1 0,1 0,0 1,6-5,-16 17,1 0,0 0,0 1,0-1,0 1,1 0,-1-1,1 1,-1 0,1 0,0 0,-1 1,1-1,0 1,0 0,0-1,1 1,-1 1,0-1,0 0,1 1,-1-1,0 1,0 0,1 0,-1 1,0-1,1 1,-1-1,0 1,0 0,0 0,0 0,0 1,0-1,0 1,0 0,0 0,-1 0,1 0,-1 0,0 0,1 1,-1-1,0 1,1 1,4 9,0-1,-1 1,-1 0,0 0,0 0,-1 1,-1 0,-1-1,0 1,0 0,-2 0,1 0,-2 1,0-1,-1 0,0 0,-1-1,0 1,-1-1,-4 9,1-44,10 5,1-1,1 1,0 0,1 1,1-1,1 1,0 1,1-1,1 1,0 1,1 0,9-9,60-36,-78 58,0 0,-1 0,1 0,0 1,0-1,0 1,0 0,0-1,0 1,0 0,0 0,0 0,0 1,0-1,0 0,0 1,0-1,0 1,0 0,0-1,0 1,-1 0,1 0,0 0,-1 0,1 1,0-1,-1 0,0 1,1-1,-1 1,0 0,0-1,1 1,-1 0,-1-1,1 1,0 0,0 0,-1 0,1 0,-1 0,1 0,-1 0,0 0,0 1,12 160,-7-148,-2 1,0 0,0-1,-2 1,0 0,0 0,-2 0,0 0,-1 0,0 0,-3 7,-2-5</inkml:trace>
  <inkml:trace contextRef="#ctx0" brushRef="#br0" timeOffset="56000.276">2287 424,'-48'-22,"65"28,0-1,0-1,1 0,-1-1,1-1,0-1,0 0,0-2,11-1,1 2,225-2,-225-5,-38 6,-7 4</inkml:trace>
  <inkml:trace contextRef="#ctx0" brushRef="#br0" timeOffset="57624.886">1750 3105,'23'8,"0"-1,0-1,1-2,-1 0,1-1,0-2,0 0,0-2,18-2,17 1,70-9,-95 4,-1 2,1 1,0 2,-1 1,22 2,-53 0,11-1</inkml:trace>
  <inkml:trace contextRef="#ctx0" brushRef="#br0" timeOffset="59253.398">2371 199,'-3'55,"3"-53,3 34,-2-1,-1 1,-2-1,-1 1,-4 12,0-3,1 1,3 0,1 0,4 16,-4 78,-11-49,3 66,34 188,-25-75,-27-49,28 144,-28-167,29-109,-12 104,-9-24,-4-53,-7 79,32-8,-1-175</inkml:trace>
  <inkml:trace contextRef="#ctx0" brushRef="#br0" timeOffset="59573.604">2428 2766,'-39'53,"-17"22,-3 8,2-10,7-13,12-11,7-10,4-7,3-3,4-3,2-5,3-6</inkml:trace>
  <inkml:trace contextRef="#ctx0" brushRef="#br0" timeOffset="60538.602">2569 142,'-15'14,"-13"15,-3 7,-1 2,0 4,2 0,0-2,0-4,6 2,2 0,0-3,4-2,0-1,3-3,-1 0,3-1,3-5</inkml:trace>
  <inkml:trace contextRef="#ctx0" brushRef="#br0" timeOffset="67635.633">2371 3923,'54'28,"232"108,-284-135,-1 1,1-1,-1 1,1-1,0 0,0 0,0 1,-1-1,1 0,0-1,0 1,0 0,1-1,-1 1,0-1,0 1,0-1,0 0,0 0,1 0,-1 0,0-1,0 1,0 0,0-1,0 0,0 1,0-1,0 0,0 0,0 0,0 0,0 0,0-1,-1 1,1-1,-1 1,1-1,-1 1,1-1,-1 0,0 0,0 0,0 1,0-1,0 0,0 0,0-2,1-13,0-1,-1 1,0 0,-2-1,0 1,-1 0,0 0,-4-11,-1 9</inkml:trace>
  <inkml:trace contextRef="#ctx0" brushRef="#br0" timeOffset="68686.886">2654 3472,'-1'23,"0"-17,0 0,0 0,0 0,1 0,0 0,0 0,1 0,0 0,0 0,0 0,0-1,1 1,0 0,0 0,1-1,0 0,0 1,0-1,0 0,1 0,0-1,0 1,1 0,-2-4,0 0,0-1,-1 1,1-1,0 0,0 0,-1 0,1 0,0 0,0-1,0 1,-1-1,1 0,0 0,-1 0,1 0,-1 0,1 0,-1-1,1 1,-1-1,0 0,0 0,2-1,29-16,-30 19,0 1,0 0,0 0,0 0,0 0,0 1,-1-1,1 1,0-1,-1 1,1 0,-1 0,1 0,-1 1,0-1,0 1,0-1,0 1,-1-1,1 1,-1 0,1 0,-1 0,0 0,10 13,-10-14,0 1,0-1,1 0,-1 0,1 0,-1-1,1 1,0 0,-1 0,1-1,0 1,0-1,0 0,1 0,-1 1,0-1,0-1,1 1,-1 0,0 0,1-1,-1 0,0 1,1-1,-1 0,1 0,-1 0,1-1,-1 1,1 0,-1-1,0 0,1 1,-1-1,0 0,0 0,0 0,1-1,-1 1,0 0,-1-1,1 0,0 1,0-1,-1 0,1 0,0 0,1-8,-1 1,0 0,-1-1,0 0,0 1,-1-1,0 0,-1 0,0 1,0-1,-1 1,0-1,-1 1,0 0,-1 0,0 0,0 0,-1 1,-5-8,-6-10</inkml:trace>
  <inkml:trace contextRef="#ctx0" brushRef="#br0" timeOffset="69244.294">2738 3162,'40'51,"47"2,-85-52,0 0,0-1,1 1,-1-1,0 1,0-1,0 0,0 0,1 0,-1 0,0 0,0 0,0 0,1-1,-1 1,0-1,0 0,0 0,0 0,0 0,0 0,0 0,0 0,-1 0,1-1,0 1,-1-1,1 1,-1-1,1 0,-1 0,0 1,0-1,0 0,0 0,0 0,0 0,0 0,-1-1,1 1,-1 0,0 0,1-2,-1-10,0 0,-1 0,0 0,-1 1,-1-1,0 0,-1 1,0 0,-1 0,0 0,-1 0,-1 1,0 0,-1 0,0 1,0 0,-2 1,1 0,-1 0,0 1,-1 0,-8-5,17 12,0 0,0 0,-1 0,1 0,0 1,-1-1,1 1,-1-1,1 1,-1 0,0 0,1 0,-1 1,0-1,0 1,0-1,1 1,-1 0,0 0,0 0,0 0,0 1,1-1,-1 1,0 0,0-1,1 1,-1 1,0-1,1 0,-1 1,1-1,0 1,-1-1,1 1,0 0,0 0,0 0,0 1,1-1,-1 0,1 1,-1-1,1 1,-1 0,0 4,1-1,-1 1,1-1,0 1,0 0,1-1,0 1,0 0,1-1,0 1,0 0,0-1,1 1,2 3,3 10</inkml:trace>
  <inkml:trace contextRef="#ctx0" brushRef="#br0" timeOffset="69741.311">2851 3105,'5'-5,"6"-1,6-5,6 0,-3-4,2 2,-4-3,-9 2,-7 4</inkml:trace>
  <inkml:trace contextRef="#ctx0" brushRef="#br0" timeOffset="70274.617">2795 2738,'0'-5,"0"-6,0-6,0-5,0-4,0-2,0-1,0 0,-5 4,-2 2,1 0,1 4</inkml:trace>
  <inkml:trace contextRef="#ctx0" brushRef="#br0" timeOffset="73859.395">2964 2766,'0'-5,"0"-6,0-6,0-5,0-4,0-2,0-1,0 0,0 0,0-1,0 6</inkml:trace>
  <inkml:trace contextRef="#ctx0" brushRef="#br0" timeOffset="75324.7">2569 2174,'-1'0,"1"-1,-1 1,1-1,0 1,-1 0,1-1,0 1,-1-1,1 1,0-1,0 1,0-1,-1 0,1 1,0-1,0 1,0-1,0 1,0-1,0 1,0-1,0 0,0 1,0-1,1 1,-1-1,0 1,0-1,0 1,1-1,-1 1,0-1,0 1,1-1,-1 1,1-1,-1 1,0 0,1-1,-1 1,1 0,-1-1,1 1,-1 0,1-1,-1 1,1 0,-1 0,1 0,-1 0,1-1,-1 1,1 0,0 0,-1 0,1 0,-1 0,1 0,-1 1,1-1,-1 0,1 0,0 0,40-1,101 23,-9 17,-131-39,1-1,-1 1,1-1,-1 0,0 0,0 0,1 0,-1 0,0-1,0 1,0-1,0 1,-1-1,1 0,0 0,-1 1,1-1,-1 0,1-1,-1 1,0 0,0 0,0 0,0-1,-1 1,1 0,-1-1,1 1,-1-1,0 1,0-1,0 1,0-1,0 1,0 0,-1-1,1 1,-1-1,0 1,0 0,-1-3,2-3,0-21,-1 4</inkml:trace>
  <inkml:trace contextRef="#ctx0" brushRef="#br0" timeOffset="75791.333">2851 1751,'2'3,"-1"0,1 1,0-1,0 0,0 0,0 0,1 0,-1-1,1 1,0 0,0-1,0 0,0 0,0 0,0 0,0 0,1-1,-1 1,1-1,-1 0,1 0,-1 0,1-1,0 1,0-1,-1 0,2 0,-3 0,1 0,-1 0,0 0,1 0,-1 0,0-1,0 1,1-1,-1 0,0 0,0 1,0-2,0 1,0 0,0 0,0 0,0-1,0 1,-1-1,1 0,0 1,-1-1,1 0,-1 0,0 0,0 0,0 0,0 0,0 0,0-1,0 1,-1 0,1 0,-1-1,0 1,0 0,0-1,0 0,1-4,-1 0,0 0,-1 0,0 0,0 0,0 0,-1 0,0 0,0 0,-1 0,0 1,-1-2,-1 0,1 1,-1-1,-1 1,0 0,0 1,0 0,-1 0,1 0,-1 0,-1 1,1 0,-1 1,0 0,0 0,6 4,0-1,1 1,-1 0,0 0,1 0,-1 0,0 0,0 0,1 0,-1 0,0 1,1-1,-1 1,0-1,1 1,-1 0,1 0,-1 0,1-1,-1 1,1 1,0-1,-1 0,1 0,0 0,0 1,0-1,0 1,0-1,0 1,0-1,0 1,1-1,-1 1,1 0,-1-1,1 1,0 0,-1-1,1 1,0 0,0 0,0 0,5 77,2-54</inkml:trace>
  <inkml:trace contextRef="#ctx0" brushRef="#br0" timeOffset="76460.606">2822 1440,'0'-5,"0"-6,0-6,0-6,0-2,0-3,0-1,0 0,0-1,-4 6,-3 6</inkml:trace>
  <inkml:trace contextRef="#ctx0" brushRef="#br0" timeOffset="76741.635">2625 1271,'34'4,"20"3,6 3,-2 2,-7-3,-11 3,-8-1,-10-7,-8-9,-7-4</inkml:trace>
  <inkml:trace contextRef="#ctx0" brushRef="#br0" timeOffset="77439.67">2654 847,'-3'1,"0"1,1-1,-1 1,0-1,1 1,-1 0,1 0,0 0,0 0,-1 0,1 1,1-1,-1 1,0-1,1 1,-1 0,1 0,0-1,0 1,0 0,0 0,0 0,1 0,0 0,-1 0,1 1,0-1,0 0,1 0,-1 0,1 0,-1 0,1 0,0 0,0 0,0 0,1-1,-1 1,1 0,-1-1,0 0,-1 0,1-1,0 1,1-1,-1 1,0-1,0 0,1 1,-1-1,0 0,1 0,0 0,-1 0,1 0,-1 0,1 0,0 0,0-1,-1 1,1-1,0 1,0-1,0 0,0 0,0 0,0 0,-1 0,1 0,0 0,0-1,0 1,0-1,-1 1,1-1,0 0,0 1,-1-1,1 0,-1 0,1 0,0-1,64-58,-59 52,100-83,-104 89,1 0,-1 0,1 1,0-1,-1 1,1-1,0 1,0 0,0 1,0-1,0 1,0-1,0 1,0 1,0-1,0 0,0 1,0 0,0 0,0 0,0 0,0 1,0 0,-1 0,1 0,-1 0,1 0,-1 0,0 1,0 0,0 0,0 0,0 0,3 4,-1 0,1 0,-1 0,0 1,-1 0,1 0,-2 0,1 1,-1-1,0 1,-1-1,0 1,-1 0,0 0,0 0,0 0,-1 0,-1 0,0 0,0 0,0 0,-1 0,-1 0,0-1,0 1,0-1,-1 0,-2 4,4-10,1 0,0 0,-1-1,1 1,-1-1,0 1,1-1,-1 1,0-1,0 0,0 0,0 0,0 0,0 0,0 0,0-1,0 1,-1-1,1 1,0-1,0 0,0 0,-1 0,1 0,0 0,0 0,-1-1,1 1,0-1,0 0,0 1,0-1,0 0,0 0,0-1,0 1,0 0,0 0,1-1,-1 1,1-1,-1 0,1 1,-1-2,-53-87,26-48,27 113</inkml:trace>
</inkml:ink>
</file>

<file path=ppt/ink/ink6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40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0,'22'87,"-15"137,-36-53,29 25,15-80,-18-98,-31 125,4-166,18 10,-1 1,-1 0,0 0,0 2,-1 0,-1 1,0 0,0 1,0 1,-1 0,-32-16,48 23,-1 0,1-1,-1 0,1 1,-1-1,1 0,-1 0,1 0,0 0,0 0,-1 0,1 0,0 0,0 0,0-1,0 1,0 0,0-1,1 1,-1-1,0 1,1-1,-1 1,1-1,0 1,-1-1,1 0,0 1,0-1,0 1,0-1,0 0,0 1,1-1,-1 1,0-1,1 0,-1 1,1-1,0 1,0-1,-1 1,1 0,0-1,0 1,0 0,0 0,0 0,1-1,-1 1,0 0,1 0,14-11,1 1,0 0,1 1,0 1,0 1,1 1,0 0,0 2,14-3,-7 0,4 2,1 1,0 1,1 1,-1 2,0 1,3 2,1-2,-34 0,1-1,0 1,-1-1,1 0,0 1,-1-1,1 1,0 0,-1-1,1 1,0 0,0 0,0 0,-1 0,1 1,0-1,-1 0,1 1,0-1,0 1,-1-1,1 1,-1 0,1 0,-1 0,1 0,-1 0,1 0,-1 0,0 0,0 1,1-1,-1 0,0 1,0-1,-1 1,1-1,0 1,0 0,-1-1,1 1,-1 0,1-1,-1 1,0 0,0 0,1-1,-1 1,-1 1,-86 100,-60 40,133-133,-55 25,54-36</inkml:trace>
</inkml:ink>
</file>

<file path=ppt/ink/ink6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21.3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1,'-34'12,"-72"-5,-65 4,123-2,-36-3,68-10,-1 0,0 1,0 1,0 0,-1 2,1 0,0 0,0 2,0 0,-8 3,-132 11,77-13,77-3,0 1,0-1,0 1,1 0,-1 0,0 0,1 0,-1 0,0 0,1 1,0-1,-1 1,1 0,0 0,0 0,0 0,0 0,0 0,0 0,1 1,-1-1,1 1,-1-1,1 1,0-1,0 1,0 0,1 0,-1-1,1 1,-1 2,0 99,4-74,4 171,-12 52,4-216,13 113,-4-113,-2 1,-1 0,-3 0,-1 0,-1 0,-2 2,0 31,-16-92,12-2,-1 0,-1 0,-1 1,-1 0,-2 1,-6-11,-87-92,104 123,0 0,-1 0,1 1,-1-1,1 0,0 0,0 0,-1 0,1-1,0 1,0 0,0 0,0-1,0 1,1-1,-1 1,0 0,1-1,-1 0,1 1,-1-1,1 1,0-1,0 1,-1-1,1 0,0 1,1-1,-1 0,0 1,0-1,1 1,-1-1,1 1,-1-1,1 1,0-1,-1 1,1-1,0 1,0 0,0-1,0 1,0 0,0 0,1 0,-1 0,0 0,1 0,-1 0,2 0,150-18,-120 13,0 0,0 3,0 1,1 1,-1 2,7 1,-38-1,0-1,1 0,-1 1,0 0,0 0,1-1,-1 1,0 1,0-1,0 0,0 0,0 1,0-1,-1 1,1-1,0 1,-1 0,1 0,-1 0,0 0,0 0,1 0,-1 0,-1 0,1 0,0 1,0-1,-1 0,1 1,-1-1,0 0,0 1,0-1,0 0,0 1,0-1,-1 0,1 1,-1-1,1 0,-1 0,0 1,0-1,0 0,0 0,-1 0,1 0,0 0,-1 0,1-1,-1 1,0 0,0 0,-109 111,36-44,-2 14,67-70</inkml:trace>
  <inkml:trace contextRef="#ctx0" brushRef="#br0" timeOffset="1017.138">406 1412,'-33'82,"24"-64,0 0,2 1,0 0,2 0,0 1,1-1,1 1,0 0,1 10,2-25,-1-2,0 1,0-1,0 0,1 0,-1 0,1 1,0-1,0 0,0 1,0-1,0 0,1 0,0 1,-1-1,1 0,0 0,1 0,-1 0,0 0,1 0,0 0,0 0,-1-1,2 1,-1-1,0 1,0-1,1 0,-1 0,1 0,0 0,0 0,0-1,0 1,0-1,0 0,0 0,0 0,0 0,2 0,7-5,0-1,0 0,0 0,-1-1,0-1,0 0,0 0,-1-1,0-1,0 1,-1-2,-1 1,1-1,-1 0,-1-1,0 0,-1 0,1-3,0 4,87-155,-76 136,-7 51,-10 2,23 153,-3-116,-9-32,-1 0,-1 1,-2 0,-1 0,-1 1,-2 0,0 0,-3 0,0 1,-5 27,1-42,-1-1,-1 0,-1-1,0 1,-1-1,0 0,-1-1,-1 0,-1 0,0-1,0 0,-1 0,-1-1,0-1,-9 6,19-15,0 0,0 0,0 0,-1-1,1 1,0-1,-1 1,1-1,-1 0,1 0,-1 0,0 0,1-1,-1 1,0-1,0 1,1-1,-1 0,0 0,0 0,0-1,1 1,-1-1,0 1,1-1,-1 0,0 0,1 0,-1 0,1-1,-1 1,1-1,0 1,0-1,0 0,0 0,0 0,0 0,0 0,1 0,-1-1,1 1,-1-1,1 1,0-1,0 1,0-1,0 0,0-1,0-5,0 0,1 0,0 0,0 0,1 0,0 1,1-1,0 0,0 0,1 1,0-1,0 1,1 0,0 0,1 0,-1 1,2-1,0 0,119-114,-102 105,1 1,0 1,2 1,-1 1,2 1,24-7,-26 12</inkml:trace>
  <inkml:trace contextRef="#ctx0" brushRef="#br1" timeOffset="51238.566">12 2908,'0'28,"0"16,-5-1,-2-7</inkml:trace>
  <inkml:trace contextRef="#ctx0" brushRef="#br1" timeOffset="51403.624">68 2597,'0'0</inkml:trace>
  <inkml:trace contextRef="#ctx0" brushRef="#br1" timeOffset="51902.738">237 3219,'124'-194,"-124"195,0 0,0 0,0-1,0 1,0 0,0 0,0 0,0-1,1 1,-1 0,0 0,0-1,1 1,-1 0,1 0,-1-1,0 1,1 0,-1-1,1 1,0-1,-1 1,1 0,-1-1,1 1,0-1,0 0,-1 1,1-1,0 0,0 1,-1-1,1 0,0 0,0 0,-1 1,1-1,0 0,0 0,0 0,0 0,-1-1,1 1,0 0,0 0,0 0,-1-1,1 1,0 0,0-1,-1 1,1-1,0 1,-1 0,1-1,-1 0,1 1,0-1,-1 1,1-1,-1 0,1 1,35 102,-35-99,0-1,1 1,-1-1,1 1,-1-1,1 0,0 1,0-1,0 0,0 0,0-1,0 1,1 0,-1-1,1 1,-1-1,1 0,-1 0,1 0,0 0,0 0,-1 0,1-1,0 1,0-1,0 0,0 0,-1 0,1 0,0-1,0 1,0-1,0 0,-1 0,4-1,4-3,0-2,0 1,0-2,-1 1,0-1,-1 0,0-1,0 0,0-1,-1 1,-1-1,0-1,0 1,-1-1,0 0,-1 0,1-4,-2-30,-7 29</inkml:trace>
  <inkml:trace contextRef="#ctx0" brushRef="#br1" timeOffset="52518.045">971 2513,'-31'56,"3"2,3 1,2 1,3 1,2 0,-1 24,16-74,1 1,0-1,1 1,0 0,1 0,1-1,0 1,0 0,1-1,0 1,1-1,1 1,0-1,0 0,1-1,0 1,1-1,0 0,1 0,0-1,1 0,0 0,0 0,5 3,-7-7,1 1,-1-1,1 0,0-1,1 0,-1 0,1 0,0-1,0 0,0-1,0 0,0 0,0 0,1-1,-1-1,5 1,11-1</inkml:trace>
  <inkml:trace contextRef="#ctx0" brushRef="#br1" timeOffset="53335.517">1084 3134,'13'-7,"-1"0,1 0,-1-1,0-1,-1 0,0 0,0-1,-1 0,-1-1,0-1,0 1,-1-1,0-1,-1 1,-1-1,0-1,0 1,-1-3,-5 16,-1 0,1 0,0 0,-1 0,1 0,0-1,-1 1,1 0,0 0,-1 0,1-1,0 1,0 0,-1 0,1-1,0 1,0 0,-1 0,1-1,0 1,0 0,0-1,0 1,-1 0,1-1,0 1,0 0,0-1,0 1,0-1,0 1,0 0,0-1,0 1,0 0,0-1,0 1,0 0,1-1,-1 1,0 0,0-1,0 1,0 0,1-1,-1 1,0 0,0 0,1-1,-1 1,0 0,-22 23,17-15,0 0,1 0,0 0,0 1,1-1,0 1,0 0,1 0,1 0,-2 9,3-14,0-1,-1 1,2-1,-1 0,0 1,0-1,1 1,0-1,0 0,0 1,0-1,0 0,1 0,-1 0,1 0,0 0,0 0,0 0,0-1,1 1,-1-1,1 1,-1-1,1 0,0 0,0 0,0-1,0 1,0-1,1 1,2 0,0 1,1-1,-1-1,0 1,1-1,-1-1,1 1,-1-1,1 0,-1 0,1-1,-1 0,1 0,-1 0,0-1,0 0,0 0,0-1,0 0,0 0,0 0,-1-1,0 1,1-1,-1-1,-1 1,1-1,-1 0,0 0,3-4,57-146,-78 263,14-105,-1-1,1 1,0 0,0 0,0 0,1-1,-1 1,1 0,-1 0,1 0,0-1,0 1,0-1,0 1,1 0,-1-1,1 0,-1 1,1-1,0 0,0 0,0 0,0 0,0 0,1-1,-1 1,0-1,1 1,-1-1,1 0,0 0,-1 0,1 0,0 0,-1-1,1 1,0-1,0 0,0 0,0 0,-1 0,3 0,6-5,-1 1,1-2,-1 1,0-2,0 1,0-1,-1-1,0 1,-1-2,0 1,0-1,-1 0,0-1,0 0,-1 0,-1 0,1-1,-2 1,1-3,12-18,-9 18,-4 9,-1 0,1 0,-1-1,-1 1,1-1,0 0,-1 0,0 0,0 0,-1 0,1 0,-1-1,0 1,-1 0,1-1,-1 1,0-1,0 1,-1 0,0-1,0-2,-1 7,0 1,0 0,0-1,0 1,0 0,0 0,1 0,-1 0,0 1,0-1,0 0,0 1,0-1,1 1,-1 0,0-1,0 1,1 0,-1 0,0 0,1 0,-1 1,1-1,0 0,-1 1,1-1,0 1,0-1,0 1,0-1,0 1,0 0,0 0,1-1,-1 3,-2 0,-8 7,2 1,-1 0,2 0,-1 1,2 0,0 1,0 0,2 0,-1 0,2 1,0 0,1 0,0 0,1 0,1 0,0 0,1 1,1-1,1 5,16 18,-6-25</inkml:trace>
  <inkml:trace contextRef="#ctx0" brushRef="#br1" timeOffset="64276.357">1874 3134,'0'-5,"0"4,0 6,0 7,0 7,0 4,0 4,0 1,-5 2,-1-1,-1 1,2-1,2 0,-4 0,0-10,5-9,3-5</inkml:trace>
  <inkml:trace contextRef="#ctx0" brushRef="#br1" timeOffset="64744.628">1845 3134,'5'0,"6"0,7 0,4 0,4 0,2 0,1 0,0 0,1 0,-6 0</inkml:trace>
  <inkml:trace contextRef="#ctx0" brushRef="#br1" timeOffset="65174.405">1931 3331,'4'0,"3"5,3 2,7-1,3-1,5-7,2-2,1-1,1 1,-5 0</inkml:trace>
  <inkml:trace contextRef="#ctx0" brushRef="#br1" timeOffset="66075.358">2269 2513,'-125'344,"120"-326,1 0,0 0,1 1,1-1,1 1,1 0,2 17,-2-32,1 0,-1 0,1-1,1 1,-1 0,0-1,1 1,-1-1,1 0,0 1,0-1,1 0,-1 0,1 0,-1-1,1 1,0 0,0-1,0 0,0 0,1 0,-1 0,0 0,1-1,0 1,-1-1,1 0,2 0,111 8,-107-9,42-7,-33 0</inkml:trace>
  <inkml:trace contextRef="#ctx0" brushRef="#br1" timeOffset="66393.784">2015 2796,'19'9,"16"4,7-1,1-2,-2-3,-3-3,-3-1,-3-2,-2-1,-2-1,0 1,0-1,-5 1</inkml:trace>
  <inkml:trace contextRef="#ctx0" brushRef="#br1" timeOffset="66824.575">2551 2372,'18'35,"-1"1,-2 1,-2 0,-2 1,-1 0,-1 1,-3 0,-1 0,-2 1,-1-1,-3 1,-1-1,-2 1,-1-1,-3 1,-4 13,-61 198,61-225,-2 0,0-1,-2-1,0 0,-2-1,-1-1,0 0,-2-2,0 0,-9 5,5-8</inkml:trace>
</inkml:ink>
</file>

<file path=ppt/ink/ink6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1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1242 791,'38'-34,"59"-81,-95 114,-1 0,0 0,0 0,1 1,-1-1,1 0,-1 0,1 1,-1-1,1 1,-1-1,1 1,-1 0,1-1,-1 1,1 0,0 0,-1 0,1 0,-1 1,1-1,0 0,-1 1,1-1,-1 1,1-1,-1 1,0 0,1-1,-1 1,1 0,-1 0,0 0,0 0,0 0,0 1,0-1,0 0,0 0,0 1,0-1,0 0,-1 1,1-1,0 1,-1-1,1 1,-1 0,0-1,0 1,1-1,-1 1,0-1,0 1,-1 0,1 0,1 0,-1 0,0 0,0 0,1 0,-1 0,1-1,0 1,-1 0,1 0,0 0,0-1,0 1,0-1,1 1,-1-1,0 1,1-1,-1 0,1 1,-1-1,1 0,0 0,-1 0,1 0,0-1,0 1,-1 0,1-1,0 1,0-1,0 1,0-1,0 0,0 0,0 0,0 0,0 0,-1-1,1 1,0-1,0 1,0-1,0 1,0-1,-1 0,1 0,0 0,-1 0,1 0,-1 0,1-1,0 0,85-86,-86 88,-1-1,1 1,0-1,0 1,-1 0,1-1,0 1,0 0,0-1,0 1,-1 0,1 0,0 0,0 0,0 0,0 0,0 0,0 0,-1 0,1 0,0 0,0 1,0-1,0 0,-1 1,1-1,0 1,0-1,0 0,-1 1,1 0,0-1,-1 1,1-1,-1 1,1 0,-1-1,1 1,-1 0,1 0,-1 0,1-1,-1 1,0 0,0 0,1 0,-1 0,0-1,0 1,0 0,0 0,0 0,0 0,0 0,0 0,4 58,-4-55,0 21</inkml:trace>
  <inkml:trace contextRef="#ctx0" brushRef="#br0" timeOffset="682.117">2060 283,'-9'-1,"1"1,0 0,0 0,-1 1,1 0,0 0,0 1,0 0,0 1,0-1,0 2,1-1,-1 1,1 0,0 0,0 1,1 0,-1 0,1 1,0 0,1 0,-1 0,1 1,0-1,-3 8,7-12,0 0,0 0,0 1,1-1,-1 0,1 0,-1 1,1-1,0 1,-1-1,1 0,1 1,-1-1,0 0,1 1,-1-1,1 0,-1 1,1-1,0 0,0 0,0 0,0 0,1 0,-1 0,0 0,1 0,0 0,-1-1,1 1,0 0,71 34,-24-15,-45-19,-1 0,0 0,-1 0,1 0,0 0,-1 1,1-1,-1 1,0 0,1 0,-1 0,-1 0,1 0,0 0,-1 0,0 0,1 1,-1-1,-1 0,1 1,0-1,-1 1,0-1,0 1,0 0,0-1,0 1,-1-1,1 1,-1-1,0 0,0 1,-1-1,1 0,0 0,-3 3,1 1,0 0,0 0,-1 0,0 0,-1-1,0 0,0 0,0 0,0-1,-1 1,0-1,0-1,0 1,-1-1,0 0,1 0,-1-1,-1 0,1 0,0-1,-1 0,1 0,-1-1,0 0,1 0,-1-1,-1 0,-10-5</inkml:trace>
  <inkml:trace contextRef="#ctx0" brushRef="#br0" timeOffset="23445.89">1044 0,'0'426,"-27"-229,15-1,8-172,14-28,-1-13,1-2</inkml:trace>
  <inkml:trace contextRef="#ctx0" brushRef="#br0" timeOffset="24157.954">1044 114,'226'0,"-219"1,0 0,0 0,0 0,1 1,-1 0,0 0,-1 1,1 0,0 0,-1 1,0 0,0 0,0 0,0 1,-1-1,1 1,-1 1,-1-1,1 1,-1 0,0 0,0 0,0 1,-1-1,0 1,-1 0,1 0,-1 0,-1 0,1 0,-1 0,0 0,-1 1,0-1,0 0,0 1,-1-1,0 0,-1 0,1 0,-2 2,-2 1,-1 0,0 0,-1 0,1-1,-2-1,1 1,-1-1,-1 0,1-1,-1 0,-1 0,1-1,-1 0,0-1,-1 0,1 0,-1-1,0-1,0 0,0 0,0-1,0-1,-1 1,-6-2,-23-15,29 2</inkml:trace>
</inkml:ink>
</file>

<file path=ppt/ink/ink6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2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1,5 0,5-1,3-2,3-1,1-1,1 0,0-1,0 0,1-1,-2 1,1 0,-1 0,-4 0</inkml:trace>
</inkml:ink>
</file>

<file path=ppt/ink/ink6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0,-9 0,-9 0</inkml:trace>
</inkml:ink>
</file>

<file path=ppt/ink/ink6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85 120,'45'93,"-39"-66,-2 0,0 0,-2 1,-1-1,-1 1,-3 17,1 22,2 295,0-362</inkml:trace>
  <inkml:trace contextRef="#ctx0" brushRef="#br0" timeOffset="466.808">1 177,'41'-27,"2"2,0 2,2 2,0 2,1 2,1 2,24-3,-65 15,1 1,-1 0,1 1,0 0,-1 0,1 0,0 1,0 0,-1 0,1 1,0-1,0 2,-1-1,1 1,-1 0,1 0,-1 1,0-1,0 2,0-1,0 1,-1-1,1 2,-1-1,0 0,0 1,-1 0,1 0,-1 1,0-1,0 1,-1 0,2 4,-2 2,-1 0,0 1,-1 0,-1-1,0 1,0 0,-1-1,-1 1,0-1,-1 0,0 1,-1-1,0 0,-1-1,-1 1,1-1,-2 0,1 0,-2-1,1 0,-2 0,-5 4,4-4,0 0,-1-2,-1 1,1-1,-1-1,-1 0,0-1,1 0,-2-1,1 0,-2-1,-96 24,91-23</inkml:trace>
</inkml:ink>
</file>

<file path=ppt/ink/ink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55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1 596,'33'-4,"22"-3,5 1,-3 1,-5 2,-8 1,-5 1,-11-4,-9-2</inkml:trace>
  <inkml:trace contextRef="#ctx0" brushRef="#br0" timeOffset="244.872">1 879,'38'-10,"32"-7,9-2,-9-1,-11 1,-12 5,-8 5,-11 3</inkml:trace>
  <inkml:trace contextRef="#ctx0" brushRef="#br0" timeOffset="33924.928">763 174,'42'-29,"1"2,1 2,1 1,1 3,44-14,-89 34,1 0,0-1,-1 1,1 0,0 0,0 0,0 0,0 1,0-1,0 1,0-1,0 1,0-1,0 1,0 0,0 0,0 0,0 0,0 0,0 1,0-1,0 1,0-1,0 1,0 0,0 0,0 0,0 0,-1 0,1 0,0 0,-1 0,1 1,-1-1,1 1,-1-1,0 1,1-1,-1 1,0 0,0 0,0 0,0 0,-1 0,1-1,-1 1,1 0,-1 0,1 1,-1-1,0 0,0 0,0 0,0 0,-1 1,-6 16,0-1,-2 0,0 0,-1-1,-1 0,-1-1,0 0,-1-1,-5 5,12-13,-20 21,1 2,2 1,0 0,3 2,-3 6,22-37,-1 0,1-1,0 1,0 0,-1 0,1 0,1 0,-1 0,0 0,0 0,1 0,-1 1,1-1,0 0,0 0,0 0,0 1,0-1,0 0,0 0,1 0,-1 1,1-1,0 0,-1 0,1 0,0 0,0 0,0 0,1 0,-1-1,0 1,1 0,-1-1,1 1,-1-1,1 1,0-1,0 0,0 1,0-1,0 0,0 0,0-1,0 1,0 0,0-1,0 1,1-1,10 2,0-2,0 1,-1-2,1 1,0-2,0 0,-1 0,1-1,-1-1,0 0,0-1,5-2,2-4</inkml:trace>
  <inkml:trace contextRef="#ctx0" brushRef="#br0" timeOffset="34191.774">1525 229,'-10'24,"-3"13,1 5,7-5,5-4,2-2,0-2,1-6</inkml:trace>
  <inkml:trace contextRef="#ctx0" brushRef="#br0" timeOffset="34444.318">1694 145,'-4'34,"-3"15,1 5,1-2,1-11</inkml:trace>
  <inkml:trace contextRef="#ctx0" brushRef="#br0" timeOffset="34844.382">1271 315,'45'-35,"0"0,2 1,1 3,43-21,-88 50,-1 0,1 0,-1 1,1-1,0 1,0 0,0-1,0 1,0 0,0 1,0-1,0 1,0-1,0 1,0 0,0 0,1 0,-1 0,0 1,0-1,0 1,0 0,0 0,0 0,0 0,-1 1,1-1,0 1,0 0,-1-1,1 1,-1 0,0 1,0-1,0 0,0 1,0-1,0 1,0-1,-1 1,1 1,0 1,1 0,0 0,0 0,0 0,1-1,-1 1,1-1,0 0,0 0,1 0,-1-1,1 1,0-1,0 0,0-1,0 1,0-1,0 0,1 0,-1-1,1 0,0 0,-1 0,1 0,1-1,15 2,-1-1,1 0,-1-2,1-1,-1 0,1-2,16-4,-20 1</inkml:trace>
  <inkml:trace contextRef="#ctx0" brushRef="#br0" timeOffset="35576.895">340 766,'570'-80,"19"-6,80 2,-624 76,-8 0</inkml:trace>
  <inkml:trace contextRef="#ctx0" brushRef="#br0" timeOffset="36589.532">594 1359,'67'-42,"-2"-3,-1-3,-3-3,28-31,-76 70,64-82,-77 94,-1 0,1 0,0 1,0-1,-1 0,1 0,0 0,0 0,-1 0,1 0,0 0,0 0,-1 0,1 0,0 0,0 0,0 0,-1-1,1 1,0 0,0 0,-1 0,1 0,0 0,0 0,0 0,-1-1,1 1,0 0,0 0,0 0,0-1,0 1,-1 0,1 0,0 0,0-1,0 1,0 0,0 0,0 0,0-1,0 1,0 0,0 0,0-1,0 1,0 0,0 0,-20 16,20-16,-15 14,1 0,1 1,0 0,1 1,1 0,1 1,0 0,1 1,0 0,2 0,0 1,0 6,6-21,0 0,1 0,-1 0,1 0,0 0,0 0,1 0,-1 0,1 0,0 0,0 0,0 0,1 0,-1 0,1-1,0 1,0 0,0-1,1 0,-1 0,1 1,0-1,-1-1,2 1,-1 0,0-1,0 1,1-1,-1 0,1 0,0-1,-1 1,1-1,0 0,0 0,0 0,0 0,0-1,0 1,0-1,0 0,14 1,1-1,-1-1,0-1,0 0,-1-1,1-1,0-1,-1 0,0-1,0-1,-1-1,0 0,0-1,-1-1,0 0,-1-1,0-1,0 0,-2-1,1 0,-2-1,0 0,0-1,6-13,-3-25,-13 51,-1 1,0 0,0 0,1-1,-1 1,0 0,-1-1,1 1,0 0,0-1,0 1,-1 0,1 0,-1 0,1-1,-1 1,1 0,-1 0,0 0,0 0,1 0,-1 0,0 0,0 0,0 0,0 0,0 0,0 1,0-1,0 0,-1 1,1-1,0 1,0-1,0 1,-1 0,1-1,0 1,-1 0,0 0,-2 2,0-1,1 1,-1 0,0 1,1-1,-1 1,1-1,0 1,0 0,0 0,0 0,0 1,1-1,0 1,-1 0,1-1,0 1,1 0,-1 0,1 0,0 0,0 0,0 1,0-1,1 0,0 0,0 1,0 1,-1-3,0 0,1 0,-1 0,1 0,0 0,0 0,0 0,0 0,1 0,-1 0,1 0,0 0,-1 0,1 0,1 0,-1 0,0-1,1 1,-1 0,1-1,0 1,0-1,0 0,0 0,0 0,0 0,1 0,-1 0,1 0,-1-1,1 1,0-1,0 0,-1 0,1 0,0 0,2 0,9-1,0 0,0-1,0-1,-1 0,1-1,-1 0,1-1,-1 0,-1-2,1 1,0-1,-1-1,-1 0,1-1,-1 0,0-1,-1 0,0-1,0 0,-1-1,-1 1,4-7,-5 8,0 0,-1 0,0-1,0 1,-1-1,-1 0,0-1,0 1,-1-1,0 0,-1 0,1-10,-3 19,0 0,0 0,0-1,0 1,0 0,-1 0,1 0,-1 0,0 0,1 0,-1 0,0 0,0 0,0 0,-1 0,1 1,0-1,-1 0,1 1,-1-1,1 1,-1 0,0-1,0 1,0 0,1 0,-1 0,0 0,0 0,0 1,-1-1,1 1,0-1,0 1,0 0,0-1,0 1,0 0,-1 1,1-1,0 0,0 1,0-1,0 1,0-1,0 1,0 0,0 0,0 0,0 0,0 0,1 1,-1-1,0 1,1-1,-1 1,1-1,-1 1,1 0,0-1,0 1,0 0,-1 2,-3 4,1 1,0-1,1 1,0 0,0 0,1 0,0 0,0 1,1-1,0 1,1-1,0 0,1 1,0-1,0 1,1-1,0 0,0 0,1 0,1 0,-1 0,2-1,-1 1,1-1,0 0,1-1,-1 1,2-1,-1 0,6 4,64 59,-61-60</inkml:trace>
  <inkml:trace contextRef="#ctx0" brushRef="#br0" timeOffset="37107.375">1835 1246,'-18'33,"45"-45,57-60,-82 72,0 0,0 1,0-1,-1 0,1 1,0-1,0 1,0-1,-1 1,1 0,0 0,-1 0,1 0,0 0,-1 0,1 0,-1 1,0-1,1 1,-1-1,0 1,0-1,0 1,0-1,0 1,0 1,17 16,-15-17,1 0,-1-1,1 1,0-1,-1 0,1 0,0-1,0 1,0-1,0 0,0 0,0 0,-1 0,1-1,0 1,0-1,0 0,-1 0,1-1,0 1,-1-1,1 0,-1 0,0 0,1 0,-1 0,0-1,-1 1,1-1,0 0,-1 0,1 0,-1 0,0-1,0 1,0-1,-1 1,1-1,-1 1,1-1,15-48,-11 27</inkml:trace>
</inkml:ink>
</file>

<file path=ppt/ink/ink6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1,'5'5,"1"6,5 1,0-1</inkml:trace>
</inkml:ink>
</file>

<file path=ppt/ink/ink6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1,'-5'5,"-2"1</inkml:trace>
</inkml:ink>
</file>

<file path=ppt/ink/ink6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0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564 168,'2'-1,"0"-1,-1 1,1 0,-1 0,1 0,-1-1,1 1,-1-1,0 1,0-1,0 0,0 1,0-1,0 0,0 0,-1 0,1 1,-1-1,1 0,-1 0,0 0,0 0,1 0,-1 0,-1 0,1 0,0 0,0 0,-1 0,1 0,-2-1,0-4,-2 0,1 0,-1 1,0-1,0 1,-1 0,0 0,0 1,0-1,-1 1,1 0,-1 1,-1-1,1 1,0 0,-1 1,0 0,0 0,0 0,0 1,-1 0,1 0,0 1,-1 0,1 0,-1 1,0 0,1 0,-1 0,1 1,-1 1,1-1,0 1,-1 0,1 1,0 0,0 0,-1 2,-15 5,2 2,-1 0,2 1,-1 1,2 2,0-1,1 2,1 1,0 0,1 1,-3 7,16-23,1 0,-1 0,1 1,0-1,0 1,0-1,1 1,-1 0,1 0,0 0,0 0,0 0,0 0,1 0,0 0,-1 0,2 0,-1 0,0 0,1 0,0 0,0 0,0 0,0 0,1 0,-1-1,1 1,0 0,0-1,1 1,-1-1,1 0,-1 0,1 0,0 0,0 0,0-1,1 1,-1-1,0 0,1 0,0 0,3 1,129 2,-48-7,-86 2,-1 0,0 0,0 0,1 0,-1 0,0 0,0 0,1 0,-1 0,0 1,0-1,1 0,-1 1,0-1,0 1,0-1,0 1,0 0,0 0,0-1,0 1,0 0,0 0,0 0,0 0,-1 0,1 0,0 0,-1 0,1 0,-1 1,1-1,-1 0,1 0,-1 0,0 1,0-1,0 0,1 0,-1 1,0-1,-1 0,1 0,0 1,0-1,0 0,-1 0,1 1,-1-1,1 0,-1 0,1 0,-1 0,0 0,0 0,1 0,-1 0,0 0,0 0,0 0,0 0,0-1,0 1,0 0,0-1,-223 207,191-176,16-17,1 0,0 2,1 0,1 1,1 0,0 1,0 3,11-18,1-1,-1 1,1 0,0-1,0 1,0 0,0 0,0 0,0 0,1 0,0 0,-1 0,1 0,0 0,1-1,-1 1,0 0,1 0,0 0,0 0,-1 0,2 0,-1-1,0 1,0 0,1-1,0 1,-1-1,1 1,0-1,0 0,1 0,-1 0,0 0,0 0,1-1,0 1,-1-1,1 1,0-1,-1 0,1 0,0 0,19 2,0 0,1-1,-1-1,0-2,0 0,0-1,0-1,0-1,20-7,-20 6,174-48,-172 47</inkml:trace>
  <inkml:trace contextRef="#ctx0" brushRef="#br0" timeOffset="1363.618">1214 534,'-6'-3,"-1"-1,0 1,0 0,0 1,0 0,0 0,0 0,0 1,-1 0,1 1,-1-1,1 1,0 1,-1-1,1 1,0 1,-1-1,1 1,0 1,0-1,-6 4,-2 3,0 0,0 2,1 0,0 0,1 2,0-1,1 2,1-1,0 2,1-1,0 2,1-1,-2 8,-15 19,24-40,0-1,1 1,0-1,-1 1,1 0,0 0,0-1,0 1,0 0,0 0,0 0,0 0,1 0,-1 0,1 1,0-1,-1 0,1 0,0 0,0 0,1 0,-1 1,0-1,1 0,-1 0,1 0,-1 0,1 0,0 0,0 0,0 0,0-1,1 1,-1 0,0 0,1-1,-1 1,1-1,-1 1,1-1,0 0,0 0,-1 1,1-1,0-1,0 1,0 0,0 0,1-1,8 1,0-2,1 0,-1 0,0-1,0-1,0 0,0 0,0-1,-1 0,0-1,0 0,0-1,0 0,-1 0,0-1,0 0,-1-1,0 0,4-5,1 1,12-9,-2-2,0-1,-2-1,-1 0,-1-2,-1 0,-1-1,9-23,-89 189,29 83,7 100,27-45,13-228,-13-47,0-1,0 1,1 0,-1-1,0 1,1 0,-1-1,1 1,-1-1,1 1,-1-1,1 1,-1-1,1 1,-1-1,1 0,0 1,-1-1,1 0,0 1,-1-1,1 0,0 0,-1 0,1 1,0-1,0 0,-1 0,1 0,0 0,-1 0,1-1,0 1,0 0,-1 0,1 0,0-1,-1 1,1 0,0 0,-1-1,1 1,-1-1,1 1,0-1,-1 1,1-1,-1 1,1-1,-1 1,0-1,1 0,-1 1,0-1,1 1,-1-1,0 0,1 0,-1 1,0-2,7-7,0 0,0-1,-1-1,0 1,-1-1,0 0,-1 0,0 0,-1 0,0-1,-1 0,0 1,-1-1,0 0,-1 0,0-3,-4 7,0 0,-1 1,0-1,0 1,0 1,-1-1,0 1,-1-1,1 2,-1-1,0 1,0 0,-1 0,1 1,-1 0,0 1,-1-1,1 2,0-1,-1 1,1 0,-1 1,0 0,0 0,1 1,-3 0,-93 1,104-1,0-1,0 1,0-1,-1 1,1-1,0 1,0-1,0 1,0-1,0 1,0-1,0 1,0-1,0 1,1-1,-1 1,0-1,0 1,0-1,0 1,1-1,-1 1,0 0,0-1,1 1,-1-1,0 1,1 0,-1-1,1 1,-1 0,0-1,1 1,-1 0,1 0,-1-1,1 1,-1 0,1 0,-1 0,1 0,-1 0,1 0,-1 0,1 0,-1 0,1 0,-1 0,1 0,-1 0,1 0,-1 0,1 0,-1 0,1 1,229-107,-151 62,-61 32</inkml:trace>
  <inkml:trace contextRef="#ctx0" brushRef="#br0" timeOffset="1666.677">1496 704,'-1'27,"10"83,-8-106,0-1,0 1,1-1,-1 0,1 1,0-1,0 0,0 0,0 0,0 0,1-1,0 1,-1-1,1 1,0-1,0 0,0 0,0 0,1-1,-1 1,0-1,1 1,-1-1,1 0,-1-1,1 1,3 0,3-1,0-1,0 0,0-1,-1 0,1 0,0-1,-1 0,1-1,-1 0,0 0,0-1,-1 0,0-1,1 0,-2 0,1-1,-1 0,0 0,0-1,-1 0,0 0,-1 0,1-1,-2 1,1-2,-1 1,-1 0,1-1,-2 1,1-1,-1 0,-1 0,0 0,0-7,-5-7,-2 6</inkml:trace>
  <inkml:trace contextRef="#ctx0" brushRef="#br0" timeOffset="1912.212">2003 704,'-4'34,"-3"10</inkml:trace>
  <inkml:trace contextRef="#ctx0" brushRef="#br0" timeOffset="2184.259">1919 366,'0'0</inkml:trace>
  <inkml:trace contextRef="#ctx0" brushRef="#br0" timeOffset="2438.076">2258 27,'-16'110,"6"-54,3 1,2-1,3 1,2 13,12 316,-23-314,4-54</inkml:trace>
  <inkml:trace contextRef="#ctx0" brushRef="#br0" timeOffset="3084.118">2483 620,'0'28,"0"15,0 5,0-1,-4-9,-3-10</inkml:trace>
  <inkml:trace contextRef="#ctx0" brushRef="#br0" timeOffset="3346.861">2483 309,'-4'-5,"-3"-1</inkml:trace>
  <inkml:trace contextRef="#ctx0" brushRef="#br0" timeOffset="3904.374">2709 56,'0'623,"-5"-533,31-104,6-24,-10 10,1 0,1 2,1 1,1 1,1 1,1 1,1 1,15-6,-41 26,-1-1,1 1,0 0,-1 0,1 1,0-1,0 1,-1-1,1 1,0 0,0 0,0 0,0 0,-1 1,1-1,0 1,0-1,-1 1,1 0,0 0,-1 1,1-1,-1 0,1 1,-1-1,0 1,0 0,0 0,0 0,0 0,0 0,0 0,0 1,-1-1,0 1,1-1,-1 1,0-1,0 1,0 0,0-1,-1 1,1 0,-1 0,0 0,1-1,-1 1,-1 0,1 0,0 0,0 13,0 0,-1 0,0 0,-1-1,-1 1,-1 0,0-1,-1 0,-1 0,0 0,-1-1,0 0,-1 0,-1-1,0 0,-1 0,0-1,-1-1,-1 0,1 0,-4 1,10-8,0 0,1 0,-1-1,-1 0,1 0,0 0,-1-1,1 0,-1 0,0 0,0-1,0 0,0 0,0 0,0-1,0 0,0 0,0 0,0-1,1 0,-1 0,0 0,0-1,0 0,1 0,-1 0,1-1,0 0,-1 0,1 0,1-1,-3-1,-5-14</inkml:trace>
  <inkml:trace contextRef="#ctx0" brushRef="#br0" timeOffset="4433.36">3133 817,'27'-12,"-1"-1,-1-2,0 0,-1-2,-1 0,0-2,-2-1,0 0,-1-1,-1-2,-1 0,-1 0,-1-2,7-15,-21 34,0 0,0-1,-1 1,1-1,-2 0,1 1,0-1,-1 0,-1 1,1-1,-1 0,0 1,-2-6,3 9,-1 0,0 1,0-1,0 1,0-1,-1 1,1 0,-1-1,1 1,-1 0,0 0,0 0,0 0,0 0,0 1,0-1,0 1,-1-1,1 1,0 0,-1 0,0 0,1 0,-1 0,1 0,-1 1,0-1,1 1,-1 0,0 0,0 0,1 0,-1 0,-1 1,-2 1,0 0,0 0,0 1,0-1,1 1,-1 1,1-1,0 1,0 0,0 0,0 1,1-1,0 1,0 0,0 0,0 0,1 1,0-1,0 1,0 0,1 0,0 0,1-4,0 0,1-1,-1 1,1 0,-1 0,1 0,0 0,0 0,0 0,0 0,0 0,0 0,1 0,-1-1,0 1,1 0,0 0,-1 0,1 0,0-1,0 1,0 0,0-1,0 1,0-1,1 1,-1-1,1 0,-1 1,1-1,-1 0,1 0,-1 0,1 0,0 0,72 24,-51-19,-19-5,0 0,0 1,0 0,-1-1,1 1,-1 1,1-1,-1 0,0 1,0 0,0 0,0 0,0 0,-1 0,1 0,-1 1,0-1,0 1,0-1,-1 1,1 0,-1 0,0 0,0 0,0 0,-1 0,1 0,-1 0,0 0,0 0,0 0,-1 0,0 1,0 1,-45 138,45-141,-8 13,8-14,-1 0,0 0,1 0,0 1,-1-1,1 0,0 1,0-1,0 1,1-1,-1 1,0-1,1 1,0 0,-1-1,1 1,0-1,1 1,-1 0,0-1,1 1,0 2,1-5,0 1,0-1,-1 0,1 1,0-1,0 0,0 0,0 0,0-1,0 1,-1 0,1-1,0 1,0-1,0 0,-1 1,1-1,0 0,-1 0,1 0,-1 0,1-1,-1 1,1 0,-1-1,1 0,4-2,9-7</inkml:trace>
  <inkml:trace contextRef="#ctx0" brushRef="#br0" timeOffset="4681.773">3754 478,'-15'38,"-4"23,-4 5,2-3,4-8,6-8,9-13,4-11</inkml:trace>
  <inkml:trace contextRef="#ctx0" brushRef="#br0" timeOffset="4929.254">3754 224,'0'0</inkml:trace>
  <inkml:trace contextRef="#ctx0" brushRef="#br0" timeOffset="5117.167">3923 507,'-11'22,"2"1,0 0,1 1,1 0,1 0,2 0,0 1,1 0,2-1,0 1,3 15,-2-37,0-1,0 1,1 0,-1-1,0 1,1-1,0 1,0-1,0 0,0 1,0-1,0 0,0 1,1-1,-1 0,1 0,0 0,-1 0,1-1,0 1,0 0,0-1,0 1,1-1,-1 0,0 0,1 0,-1 0,0 0,1 0,-1 0,1-1,-1 0,1 1,0-1,-1 0,1 0,-1 0,1-1,-1 1,1 0,-1-1,1 0,-1 0,1 0,-1 0,0 0,1 0,-1 0,0-1,0 1,1-1,12-12,-1 0,0 0,-1-1,0-1,-1-1,-1 1,-1-2,0 1,-1-2,-1 1,-1-1,-1 0,0 0,-2-1,0 0,-1 0,-1 0,-1 0,-1-15,1 22</inkml:trace>
  <inkml:trace contextRef="#ctx0" brushRef="#br0" timeOffset="5598.06">4177 788,'180'-271,"-134"224,-45 46,0 0,0 0,0 0,0 1,0-1,0 0,0 1,0-1,1 0,-1 1,0 0,0-1,0 1,1 0,-1-1,0 1,0 0,1 0,-1 0,0 0,1 0,-1 1,0-1,0 0,1 1,-1-1,0 0,0 1,0 0,0-1,0 1,1-1,-1 1,0 0,0 0,-1 0,1 0,0 0,0 0,0 0,-1 0,1 0,0 0,-1 0,1 0,-1 0,1 1,7 45,-9-45,0 1,0 0,1 0,0 0,0 0,0 0,0 0,0 0,0 0,1 0,-1-1,1 1,0 0,0 0,0 0,0-1,0 1,1-1,-1 1,1-1,0 1,0-1,0 0,0 0,0 0,0 0,0 0,1 0,-1-1,1 1,-1-1,1 1,-1-1,1 0,0 0,0 0,0-1,2 1,8-4,0-1,-1 0,1-1,-1-1,0 0,-1 0,0-1,0-1,0 0,-1 0,8-9,33-23,-40 33,-7 3,0 0,0 1,0 0,1 0,-1 0,1 0,0 1,0 0,0 0,0 0,0 1,0-1,0 1,0 0,1 1,4-1,-8 4,0-1,0 1,0 0,0-1,0 1,0 0,-1 0,0 0,1 0,-1 1,0-1,0 0,-1 0,1 1,-1-1,0 0,0 1,0-1,0 0,0 1,-1-1,0 1,1 3,-2 37,0-34,1 1,1-1,-1 0,2 1,-1-1,2 0,-1 1,1-1,1 0,0 0,2 6,7 3</inkml:trace>
  <inkml:trace contextRef="#ctx0" brushRef="#br0" timeOffset="9337.052">84 1241,'102'-24,"-22"4,1 3,1 4,71-2,510 18,118-3,-637-7,0-6,93-23,165-16,111 18,220 35,-390-29,-113-1,-217 29,64 12,-71-6</inkml:trace>
</inkml:ink>
</file>

<file path=ppt/ink/ink6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21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60 733,'-1'0,"1"-1,0 1,-1-1,1 1,-1 0,1 0,-1-1,1 1,-1 0,1 0,-1 0,0-1,1 1,-1 0,1 0,-1 0,1 0,-1 0,1 0,-1 0,0 0,1 0,-1 1,1-1,-1 0,1 0,-1 0,1 1,-1-1,1 0,-1 0,1 1,-1-1,1 1,-1-1,1 0,0 1,-1-1,1 1,0-1,-1 1,1-1,0 1,0-1,-1 1,1-1,0 1,0-1,0 1,0-1,0 1,0 0,0-1,0 1,0-1,0 1,0-1,0 1,0 0,-5 39,5-39,-1 473,1 300,-26-618,22-194,4 15</inkml:trace>
  <inkml:trace contextRef="#ctx0" brushRef="#br0" timeOffset="1786.647">32 789,'1'-2,"1"1,-1-1,1 0,-1 0,1 1,0-1,0 1,0-1,-1 1,1 0,1 0,-1-1,0 2,0-1,0 0,0 0,1 1,-1-1,0 1,1 0,-1-1,0 1,1 0,-1 1,1-1,0-1,337-1,-279 3,160-14,-67-22,-4 45,-148-10,-1 1,1 0,0 0,-1 0,1 0,-1 0,1 0,-1 0,1 1,-1-1,0 0,0 1,1-1,-1 1,0-1,-1 1,1 0,0-1,0 1,-1 0,1 0,-1 0,1-1,-1 1,0 0,0 0,0 0,0 0,0 0,0-1,0 1,-1 0,1 0,0 0,-1-1,0 1,1 0,-1 0,0-1,0 1,0-1,0 1,-1 0,-3 19,-32 312,38 182,28-284,-29 50,1-278,-1-1,1 0,-1 1,1-1,-1 0,0 1,0-1,0 1,0-1,0 0,-1 1,1-1,-1 1,1-1,-1 0,0 0,0 1,0-1,0 0,0 0,-1 0,1 0,-1 0,1 0,-1-1,0 1,1 0,-1-1,0 1,0-1,0 0,0 0,0 0,-1 0,1 0,0 0,0 0,-1-1,1 1,-1-1,-189-19,-80 19,73-29,3 30,90 25,96-24</inkml:trace>
  <inkml:trace contextRef="#ctx0" brushRef="#br0" timeOffset="3047.925">456 2286,'-18'73,"15"-51,0 0,1 1,2-1,0 1,1-1,1 1,2-1,2 10,2 27,-2 1,-3 0,-2 0,-4 14,1 37,2-39,-19-93,10 4,-2 0,0 1,-1 0,0 1,-1 0,-1 1,0 0,-1 1,-1 1,0 0,0 1,-1 1,-1 1,1 0,-19-5,37 14,-1-1,0 1,0 0,0 0,1-1,-1 1,0 0,0 0,0-1,0 1,0 0,0 0,1-1,-1 1,0 0,0-1,0 1,0 0,0 0,0-1,0 1,0 0,0-1,0 1,-1 0,1 0,0-1,0 1,0 0,0 0,0-1,0 1,-1 0,1 0,0-1,0 1,0 0,-1 0,1 0,0-1,0 1,-1 0,45-1,-27 1,150-23,-40 7,-88 10,1 0,0 3,0 1,27 3,-66-1,0-1,1 1,-1-1,1 1,-1 0,1 0,-1-1,1 1,-1 0,0 0,1 0,-1 0,1 1,-1-1,1 0,-1 1,1-1,-1 1,0-1,1 1,-1 0,0-1,1 1,-1 0,0 0,0 0,0 0,0 0,0 0,0 0,0 1,0-1,0 0,-1 0,1 1,-1-1,1 0,0 1,-1-1,0 1,1-1,-1 1,0-1,0 0,0 1,0-1,0 1,0-1,0 1,-1-1,1 1,0-1,-1 1,1-1,-1 0,0 1,0 0,-93 46,60-35,-222 93,228-79,28-18</inkml:trace>
  <inkml:trace contextRef="#ctx0" brushRef="#br0" timeOffset="5951.121">821 2991,'-25'142,"-5"45,39-224,2 2,1 0,2 0,2 1,0 1,3 0,1 1,55-86,-74 118,0 0,1 0,-1-1,0 1,1 0,-1 0,0 0,1 0,-1 0,0 1,1-1,-1 0,0 1,1-1,-1 1,0-1,0 1,1 0,-1-1,0 1,0 0,0 0,0 0,0 0,0 0,0 0,0 0,0 0,-1 0,1 0,0 0,-1 1,1-1,-1 0,1 1,-1-1,0 0,1 1,-1-1,0 0,0 1,0-1,0 0,0 1,0-1,-1 0,1 1,0-1,-1 0,1 1,-1-1,1 0,-1 1,0-1,2 8,26 167,-28-175,1 0,-1 0,1 0,0 0,-1 0,1-1,0 1,0 0,0 0,-1 0,1 0,0 0,0 0,1 0,-1 0,0 0,0 0,0 0,1-1,-1 1,0 0,1 0,-1 0,1 0,-1-1,1 1,-1 0,1 0,-1-1,1 1,0 0,-1-1,1 1,0-1,0 1,0-1,-1 1,1-1,0 0,0 1,0-1,0 0,0 1,0-1,-1 0,1 0,0 0,0 0,0 0,0 0,0 0,0 0,0-1,0 1,0 0,0-1,-1 1,1 0,0-1,0 1,0-1,-1 1,1-1,0 1,0-1,-1 0,143-211,-143 210,1 1,0 0,0-1,0 1,0 0,0 0,0 0,0 0,0 0,0 0,0 0,0 0,1 0,-1 1,0-1,1 0,-1 1,1-1,-1 1,1 0,-1-1,1 1,-1 0,1 0,-1 0,1 0,-1 0,1 0,-1 0,1 1,-1-1,0 1,1-1,-1 1,1-1,-1 1,0 0,1-1,-1 1,0 0,0 0,0 0,0 0,0 0,0 0,0 1,0-1,0 0,0 0,-1 1,1-1,0 1,-1-1,1 0,-1 1,0-1,1 1,-1-1,0 2,12 122,-6-25,-1-81</inkml:trace>
  <inkml:trace contextRef="#ctx0" brushRef="#br0" timeOffset="6570.82">1697 2991,'-22'6,"-1"2,2 0,-1 1,1 1,0 1,1 1,-14 11,29-19,1 1,0-1,-1 1,2 0,-1 0,1 0,-1 0,1 1,1 0,-1-1,1 1,0 0,0 0,1 0,0 0,0 1,0-1,1 0,0 0,0 1,0-1,1 0,0 0,1 0,-1 1,1-2,1 3,-3-6,1 0,1 0,-1 0,0 0,0 0,1 0,-1-1,1 1,0 0,-1-1,1 1,0-1,0 0,0 0,0 1,0-1,0-1,0 1,0 0,0 0,1-1,-1 1,0-1,0 0,1 0,-1 0,0 0,1 0,-1 0,0 0,0-1,1 1,-1-1,0 0,0 1,0-1,0 0,0-1,0 1,0 0,0 0,0-1,0 0,79-68,41-61,-121 129,0 0,1 0,-1 0,1 1,-1-1,1 0,0 1,0-1,0 1,0-1,0 1,0 0,0 0,0 0,0 0,1 0,-1 0,0 1,1-1,-1 1,1 0,-1 0,0-1,1 1,-1 1,1-1,-1 0,0 1,1-1,-1 1,0 0,0 0,1-1,-1 2,0-1,0 0,0 0,0 1,0-1,0 1,-1-1,1 1,0 0,-1 0,1 0,-1 0,0 0,0 0,1 0,-2 0,1 0,0 1,0-1,-1 0,1 3,6 174,-9-114,2-11,1-30,-1 0,0 1,-2-1,-1 0,-1 0,-1 0,-1 0,-1-1,-2 3,-49 74,56-97,0 0,0 0,-1 0,1-1,-1 1,0-1,0 1,0-1,0 0,0 0,-1 0,1-1,0 1,-1-1,1 0,-1 0,0 0,1 0,-1 0,0-1,0 0,1 0,-1 0,0 0,0 0,1-1,-1 0,0 0,0 0,2 0,0 0,1 0,-1 0,0-1,1 1,-1 0,1-1,-1 1,1-1,0 0,0 1,0-1,0 0,0 0,0 0,0 0,0 0,1 0,-1 0,1 0,-1 0,1 0,0 0,0 0,0 0,0 0,0 0,1 0,-1 0,0 0,1 0,0 0,-1 0,2-1,29-69,-18 50,1 0,1 2,1 0,1 0,1 2,1 0,0 1,1 1,10-5,-6 5</inkml:trace>
  <inkml:trace contextRef="#ctx0" brushRef="#br0" timeOffset="11700.618">483 169,'0'-1,"-1"1,1 0,0-1,-1 1,1 0,-1-1,1 1,-1 0,1 0,-1-1,0 1,1 0,-1 0,1 0,-1 0,1 0,-1 0,1 0,-1 0,0 0,1 0,-1 0,1 0,-1 0,1 1,-1-1,1 0,-1 0,1 1,-1-1,1 0,-1 1,1-1,-1 0,1 1,0-1,-1 1,1-1,-1 0,1 1,0-1,0 1,-1-1,1 1,0-1,0 1,0-1,-1 1,1 0,0-1,0 1,0-1,0 1,0-1,0 1,0 0,0-1,0 1,1 0,-7 39,6-39,0 457,0-380,0-79</inkml:trace>
  <inkml:trace contextRef="#ctx0" brushRef="#br0" timeOffset="12273.043">511 112,'-218'97,"206"-92,2 1,-1 1,1 0,0 0,0 1,1 1,0-1,0 1,-4 7,12-15,1 0,-1 0,1 0,-1 0,1 0,-1 0,1 0,-1 1,1-1,0 0,0 0,0 0,-1 1,1-1,0 0,0 0,1 0,-1 0,0 1,0-1,1 0,-1 0,0 0,1 0,-1 0,1 0,0 0,-1 0,1 0,0 0,0 0,-1 0,1 0,0 0,0-1,0 1,0 0,0-1,0 1,0 0,0-1,0 0,0 1,1-1,-1 0,0 1,0-1,0 0,1 0,63 7,-62-7,253-21,-239 17,0 1,-1 1,1 0,0 1,0 1,0 0,0 2,0 0,-1 0,8 3,-14 6,-30-9,-4-10,0-1,1-1,0-1,1-1,0-1,-12-10,-1 1,-43-40,65 56,3 5</inkml:trace>
  <inkml:trace contextRef="#ctx0" brushRef="#br0" timeOffset="12838.154">1133 0,'0'14,"5"20,1 8,0 2,-1-2,-2-2,-1-5,-5-2,-3-3,0-1,-4-1,0 0,-4-6,2 0,2-6</inkml:trace>
  <inkml:trace contextRef="#ctx0" brushRef="#br0" timeOffset="13251.654">1414 28,'-185'132,"182"-131,0 0,0 1,1-1,-1 1,1 0,-1-1,1 1,0 0,0 1,0-1,0 0,0 1,0-1,1 1,-1-1,1 1,0 0,0 0,0-1,0 1,0 0,0 0,1 0,-1 0,1 0,0 0,0 0,0 0,1 0,-1 0,1 0,-1 0,1 0,0 0,1 1,65 44,-60-45,0 0,-1 1,0-1,1 1,-1 0,-1 1,1 0,-1 0,0 0,0 0,0 1,-1 0,1 0,-1 0,-1 0,0 1,1-1,0 6,19 44,-12-50</inkml:trace>
  <inkml:trace contextRef="#ctx0" brushRef="#br0" timeOffset="13836.362">1754 0,'-81'39,"12"29,68-66,-1-1,1 1,0 1,0-1,0 0,0 0,0 0,0 0,1 1,-1-1,1 0,-1 1,1-1,0 0,0 1,0-1,0 1,1-1,-1 0,0 1,1-1,0 0,-1 0,1 1,0-1,0 0,1 0,-1 0,0 0,1 0,-1 0,1-1,-1 1,1 0,0-1,0 1,2 0,98 38,-91-38,0 0,-1 1,0 0,0 1,0 0,0 0,0 1,-1 1,6 4,-12-8,0 1,0 0,-1 0,1 0,-1 1,0-1,0 1,0-1,-1 1,1-1,-1 1,0 0,0 0,0 0,0 0,-1-1,0 1,1 0,-1 0,-1 0,1 0,-1 0,1 0,-1 0,0 0,-1 0,1-1,0 1,-2 1,-1 3,0 1,0 0,-1-1,-1 0,1 0,-1-1,-1 1,1-1,-1 0,0-1,-7 5,6-5,0 0,0 0,-1-1,1 0,-1-1,-1 0,1 0,-1-1,1 0,-1-1,0 0,0 0,0-1,0 0,-5-1,14-1,-1 1,0-1,1 0,-1 0,1 0,-1 0,1 0,-1 0,1-1,0 1,0 0,-1-1,1 1,0-1,0 1,0-1,1 1,-1-1,0 0,1 1,-1-1,1 0,-1 0,1 1,0-1,0 0,-1 0,1 0,1 0,-1 1,0-1,0 0,1 0,-1 1,1-1,-1 0,1 0,0 1,0-1,30-69,-17 50,1 1,0 1,1 0,1 1,1 1,18-13,-15 14</inkml:trace>
</inkml:ink>
</file>

<file path=ppt/ink/ink6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4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80,'-108'11,"-134"53,241-64,1-1,-1 1,0 0,1 0,-1 0,0 0,1 0,-1 0,0 1,1-1,-1 0,0 0,1 0,-1 1,1-1,-1 0,0 0,1 1,-1-1,1 1,-1-1,1 0,-1 1,1-1,-1 1,1-1,0 1,-1 0,1-1,0 1,-1-1,1 1,0-1,0 1,0 0,-1-1,1 1,0 0,0-1,0 1,0 0,0-1,0 1,0 0,0-1,1 1,-1 0,0-1,0 1,0-1,1 1,-1 0,0-1,1 1,-1-1,0 1,1-1,-1 1,1-1,-1 1,1-1,-1 1,1-1,-1 0,1 1,0-1,45 25,-38-22,185 60,-194-63,0 1,0-1,0 1,0-1,1 1,-1-1,0 1,1 0,-1 0,0-1,1 1,-1 0,1 0,-1 0,1 0,-1-1,1 1,0 0,0 0,-1 0,1 0,0 0,0 0,0 0,0 0,0 0,0 0,0 0,0 0,0 0,1 0,-1 0,0 0,1 0,-1 0,0-1,1 1,-1 0,1 0,0 0,-1-1,1 1,-1 0,1 0,0-1,0 1,0-1,-1 1,1-1,0 1,0-1,0 1,0-1,0 0,0 1,0-1,-1 0,1 0,0 0,0 0,0 0,0 0,0 0,0 0,0 0,0 0,0 0,1-1,-217 97,183-80,18-11,-1 1,1 1,1 1,-1 0,1 0,1 1,0 1,0 0,1 1,-4 5,14-15,0 0,0 0,0 1,1-1,-1 0,0 0,1 0,-1 1,1-1,0 0,-1 1,1-1,0 0,0 1,0-1,0 1,0-1,0 0,0 1,0-1,1 0,-1 1,0-1,1 0,-1 0,1 1,0-1,-1 0,1 0,0 0,0 0,0 0,-1 0,1 0,0 0,0 0,1 0,-1 0,0 0,0-1,0 1,0 0,1-1,-1 0,0 1,1-1,-1 1,1-1,67 13,135-33,-148 12,-31 5</inkml:trace>
  <inkml:trace contextRef="#ctx0" brushRef="#br0" timeOffset="335.419">864 51,'-14'29,"-5"24,-4 7,2-1,4-6,5-7,5-7,4-5,-3-8,0-4,1-11,1-11,1-12,2-2</inkml:trace>
  <inkml:trace contextRef="#ctx0" brushRef="#br0" timeOffset="601.064">751 51,'29'0,"24"-5,7-1,-1 0,-11-4,-9 1,-6 0,-4 3,-7 7,-11 3,-9 6,-9 1,-3 4,-4-1,-1-3</inkml:trace>
  <inkml:trace contextRef="#ctx0" brushRef="#br0" timeOffset="848.444">723 362,'34'0,"15"0,5 0,-7-5,-7-1,-10 0</inkml:trace>
  <inkml:trace contextRef="#ctx0" brushRef="#br0" timeOffset="1479.716">1090 390,'-41'152,"41"-150,0 0,1 0,-1 0,1 0,-1 0,1 0,0 0,0-1,0 1,0 0,0 0,0-1,0 1,1-1,-1 1,1-1,-1 0,1 1,-1-1,1 0,0 0,-1 0,1 0,0 0,0-1,0 1,0 0,0-1,0 1,0-1,0 0,0 0,0 0,0 0,0 0,0 0,0-1,0 1,0 0,0-1,0 0,0 1,-1-1,1 0,0 0,0 0,-1 0,1 0,0-1,-1 1,1 0,-1-1,0 1,1-1,-1 0,0 1,1-2,101-126,-103 128,0 0,0 0,0 0,0 0,1 0,-1 1,0-1,0 0,1 0,-1 0,0 0,1 1,-1-1,1 0,-1 1,1-1,-1 0,1 1,0-1,-1 0,1 1,0-1,-1 1,1-1,0 1,0 0,0-1,-1 1,1 0,0-1,0 1,0 0,0 0,0 0,-1 0,1 0,0 0,0 0,0 0,0 0,0 0,0 0,-1 1,1-1,0 0,0 1,0-1,-1 0,1 1,0-1,0 1,-1-1,1 1,0 0,-1-1,1 1,-1 0,1-1,-1 1,1 0,-1 0,1-1,-1 2,-18 161,17-95,4-56,-2 0,0 0,0 0,-1 0,-1 0,0 0,0 0,-1 0,-1-1,0 1,-1-1,0 1,0-1,-1 0,-1 0,0-1,0 0,-1 0,0 0,-1-1,-8 7,14-14,0-1,0 0,0 0,-1 0,1 0,0-1,-1 1,1-1,-1 1,1-1,0 0,-1 0,1 0,-1 0,1 0,-1-1,1 1,0-1,-1 1,1-1,0 0,-1 0,1 0,0 0,0 0,0-1,0 1,0-1,0 1,0-1,1 0,-1 0,0 0,1 0,0 0,-1 0,1 0,0 0,0 0,0-1,0 1,1 0,-1-1,1 1,-1 0,1-1,0 1,0-1,0 1,0-1,0 1,1-2,0-12,1 1,1 0,0 0,1 1,1-1,0 1,1 0,1 0,0 0,0 1,2 0,0 1,0 0,8-8,0 1</inkml:trace>
  <inkml:trace contextRef="#ctx0" brushRef="#br0" timeOffset="1732.798">1485 277,'38'0,"18"0,4 0,-3 0,-12 0</inkml:trace>
  <inkml:trace contextRef="#ctx0" brushRef="#br0" timeOffset="1965.279">1485 503,'43'-4,"34"-8,8 0,-6 1,-10-2,-14 0,-10-1,-13 1</inkml:trace>
  <inkml:trace contextRef="#ctx0" brushRef="#br0" timeOffset="2270.384">2303 137,'-15'20,"1"-4,0 0,2 1,0 1,0 1,2-1,1 1,0 1,1 0,1 0,1 1,-1 9,7-27,-1 1,1-1,0 0,0 1,1-1,-1 1,1-1,0 0,0 1,0-1,0 0,1 0,-1 1,1-1,0 0,-1-1,1 1,1 0,-1-1,0 1,1-1,-1 1,1-1,0 0,0 0,0 0,0-1,0 1,0-1,0 0,0 1,1-2,-1 1,0 0,1 0,-1-1,1 0,0 0,8 1,0-1,0 0,0-1,-1 0,1 0,0-2,0 0,-1 0,0-1,9-3,-2-1,-1-1,0 0,0-2,-1 0,0 0,-1-1,0-1,-1-1,-1 0,0-1,-1 0,-1-1,0 0,-1-1,0 0,-2 0,0-1,1-5,-8 17,-1 0,1-1,-1 1,0 0,0 0,-1 0,0 0,0 0,-1 0,1 0,-1 0,0 0,-1 0,1 1,-1-1,0 1,-1 0,1 0,-1 0,0 0,0 1,-1 0,0 0,1 0,-1 0,0 1,-1-1,1 1,0 0,-1 1,0 0,0 0,1 0,-1 0,0 1,-1 0,1 0,0 1,-2 0,-27-4,4 2</inkml:trace>
  <inkml:trace contextRef="#ctx0" brushRef="#br0" timeOffset="2433.121">2135 305,'52'0,"52"-5,22-1,-1 0,-12 1,-15 2,-15 1,-17 1,-15 0,-11 1,-8 0,-9 1</inkml:trace>
</inkml:ink>
</file>

<file path=ppt/ink/ink6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9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1,'22'59,"-14"158,-10-144,-26 162,64-361,-27 100</inkml:trace>
  <inkml:trace contextRef="#ctx0" brushRef="#br0" timeOffset="365.577">226 143,'-40'18,"-66"43,104-58,-1-1,1 1,0 0,-1 0,1 0,1 0,-1 1,0-1,1 0,0 1,0-1,0 1,0-1,0 1,1 0,-1-1,1 1,0 0,0-1,1 1,-1-1,1 1,-1 0,1-1,1 1,-1-1,0 1,1-1,-1 0,1 0,1 1,79 88,-70-81,29 61,-33-56</inkml:trace>
  <inkml:trace contextRef="#ctx0" brushRef="#br0" timeOffset="888.228">537 30,'-12'5,"0"0,1 1,0 1,0 0,0 0,1 1,0 0,1 1,-1 0,2 1,0 0,0 0,0 1,-1 4,8-11,1 0,0 0,0 0,0 0,0 0,1 0,0 0,0 0,0 0,0-1,0 1,1 0,-1 0,1-1,0 1,0-1,1 0,-1 1,1-1,0 0,-1-1,1 1,0 0,1-1,-1 1,0-1,1 0,-1 0,1-1,0 1,0-1,-1 0,1 1,0-2,0 1,1 0,27 15,-26-12,1 0,-1 0,0 1,0 0,-1 0,1 1,-1 0,0 0,-1 0,0 0,0 1,0-1,0 1,-1 0,0 0,-1 1,0-1,0 1,0-1,-1 1,0-1,-1 1,1 0,-2-1,1 1,-1 0,0-1,0 1,-1-1,0 1,-1-1,0 0,0 0,0 0,-1 0,0-1,-4 6,2-3,-1 0,0 0,0-1,-1 0,0 0,-1-1,1 0,-1-1,-1 0,1 0,-1-1,0 0,0-1,-1 0,1 0,-1-1,0-1,0 0,-8 1,17-3,1 0,-1 0,0 0,1 0,-1 0,1 0,-1 0,1 0,-1-1,1 1,-1-1,1 1,-1-1,1 0,-1 1,1-1,0 0,-1 0,1 0,0 0,0 0,0 0,0 0,0-1,0 1,0 0,0 0,0-1,1 1,-1-1,0 1,1-1,-1 1,1-1,0 1,0-1,-1 1,1-1,0 1,0-1,0-1,26-60,112-115,-118 162</inkml:trace>
  <inkml:trace contextRef="#ctx0" brushRef="#br0" timeOffset="1368.658">819 284,'34'4,"25"-2,7-2,-2-2,-8 1,-12 0</inkml:trace>
  <inkml:trace contextRef="#ctx0" brushRef="#br0" timeOffset="1618.598">847 537,'39'0,"26"-4,8-3,-5-4,-13 0</inkml:trace>
  <inkml:trace contextRef="#ctx0" brushRef="#br0" timeOffset="1966.359">1553 171,'-18'19,"1"1,0 1,2 1,0 0,2 1,0 1,1 0,2 1,1 0,0 0,2 1,1 0,5-22,1-1,-1 1,1 0,0-1,0 1,0 0,0 0,1-1,0 1,-1 0,1-1,0 1,1-1,-1 1,1-1,0 1,0-1,0 0,0 0,0 0,0 0,1 0,0-1,-1 1,1-1,0 0,0 1,1-1,-1-1,0 1,1 0,-1-1,1 0,-1 0,1 0,-1 0,1 0,0-1,0 1,-1-1,1 0,0 0,0-1,18-1,0-1,0 0,-1-2,1-1,-1-1,-1 0,1-1,-1-2,-1 0,0-1,0-1,-1 0,0-2,-2 0,1-1,12-15,-24 27,-1-1,0 1,1-1,-1 0,-1 0,1 0,-1-1,1 1,-1-1,0 0,-1 0,1 0,-1 0,0 0,0-1,-1 1,0-1,0 1,0-1,0 1,-1-1,0 0,0 1,-1-1,1 1,-1-1,0 1,-1-1,1 1,-1 0,0-1,-1 1,1 0,-1 0,0 1,0-1,-1 0,1 1,-1 0,0 0,0 0,0 0,-2 0,-5-1,-1 0,0 0,0 2,0-1,0 2,-1-1,1 2,-1-1,-12 2,-4-1</inkml:trace>
  <inkml:trace contextRef="#ctx0" brushRef="#br0" timeOffset="2282.1">1271 227,'29'16,"1"-1,0-1,1-1,1-2,0-2,6 1,54 17,131 28,-7 39,-200-86</inkml:trace>
</inkml:ink>
</file>

<file path=ppt/ink/ink6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1 198,'9'0,"9"0,5 0,4 0,2 0,1 0,0 0,0 0,-1 0,1 0,-2 0,1 0,-1 0,0 0,-4 5,-7 1</inkml:trace>
  <inkml:trace contextRef="#ctx0" brushRef="#br0" timeOffset="328.846">28 395,'20'0,"20"0,8 0,1 0,-3 0,-5 0,-4 0,-4-4,-2-3,-3 1,0 2,-5 0</inkml:trace>
  <inkml:trace contextRef="#ctx0" brushRef="#br0" timeOffset="950.216">226 1,'6'12,"0"-1,1 1,0-1,1-1,1 1,-1-1,2-1,-1 1,1-2,1 1,-1-1,1-1,1 0,-1-1,1 0,0 0,1-2,-1 1,1-1,0-1,3 0,85 25,-99-27,1 0,-1 0,0 1,0-1,0 0,-1 1,1-1,0 1,0 0,-1 0,1 0,-1-1,0 1,1 0,-1 1,0-1,0 0,0 0,-1 0,1 1,0-1,-1 0,0 1,1-1,-1 1,0-1,0 0,0 1,-1-1,1 0,0 1,-1-1,0 0,1 1,-1-1,0 0,0 0,0 0,-1 0,1 0,0 0,-1 0,-10 14,-2-1,1 0,-2-1,0 0,0-1,-1-1,-16 9,-62 54,-5 26,92-86,6-2</inkml:trace>
  <inkml:trace contextRef="#ctx0" brushRef="#br0" timeOffset="5128.976">678 649,'9'-37,"1"1,1 0,2 1,2 0,1 1,2 0,5-4,-19 32,-3 1,2 1,-1 0,0 0,1-1,0 2,-1-1,2 0,-1 0,0 1,1 0,0 0,-1 0,1 0,0 0,1 1,-1-1,0 1,1 1,-1-1,1 0,1 1,-3 3,0 1,0 0,0 0,-1 0,1 0,-1 0,0 1,0-1,0 1,-1-1,1 1,-1 0,1-1,-1 1,-1 0,1 0,0 0,-1 0,0 0,0 0,0 0,0 0,-1 0,0 3,1 0,3 106,-3-112,0 0,0-1,0 1,0 0,0 0,0-1,0 1,0 0,1-1,-1 1,0 0,1-1,-1 1,0 0,1-1,-1 1,1-1,-1 1,1 0,-1-1,1 0,0 1,-1-1,1 1,-1-1,1 0,0 1,0-1,-1 0,1 0,0 1,-1-1,1 0,0 0,0 0,-1 0,1 0,0 0,0 0,-1 0,1 0,0 0,-1-1,1 1,0 0,0 0,-1-1,1 1,-1 0,1-1,0 1,-1-1,1 1,-1-1,1 1,29-32,113-157,-142 187,0 0,0 1,0-1,0 1,0 0,0-1,1 1,-1 0,0 0,1 0,-1 0,1 0,-1 0,1 0,0 0,-1 1,1-1,0 0,0 1,-1 0,1-1,0 1,0 0,0 0,-1 0,1 0,0 0,0 1,0-1,-1 0,1 1,0-1,-1 1,1 0,0 0,-1-1,1 1,-1 0,1 0,-1 0,1 1,-1-1,1 1,1 8,-1 0,0 0,-1-1,0 1,0 0,-1 0,-1 0,1 0,-2 0,1 0,-2 0,1-1,-1 1,-4 8,-4 25,4-17,-1-3</inkml:trace>
  <inkml:trace contextRef="#ctx0" brushRef="#br0" timeOffset="5848.559">1496 368,'-4'4,"-9"6,1 1,0 1,0 0,1 1,1 0,0 1,1-1,1 2,0 0,1 0,0 0,1 1,1-1,-3 15,8-28,-1-1,1 1,0-1,-1 1,1 0,0-1,0 1,0 0,0-1,0 1,1 0,-1-1,0 1,1-1,-1 1,1-1,0 1,0-1,-1 1,1-1,0 1,0-1,0 0,0 0,0 1,1-1,-1 0,0 0,1 0,-1 0,0-1,1 1,-1 0,1 0,-1-1,1 1,-1-1,1 1,0-1,-1 0,1 0,0 0,-1 0,1 0,0 0,0 0,72-35,31-102,-63 75,-42 62,0 1,0-1,0 0,0 1,1-1,-1 1,0-1,0 0,0 1,1-1,-1 1,0-1,1 0,-1 1,0-1,1 0,-1 0,0 1,1-1,-1 0,1 0,-1 0,0 1,1-1,-1 0,1 0,-1 0,1 0,-1 0,0 0,1 0,-1 0,1 0,-1 0,1 0,-1 0,1 0,-1 0,0 0,1 0,-1-1,1 1,-1 0,0 0,1-1,-1 1,1 0,-1 0,0-1,1 1,-1 0,0-1,0 1,1 0,-1-1,0 1,0-1,0 1,1 0,-1-1,0 1,0-1,0 1,0-1,0 1,0 0,0-1,0 1,0-1,0 1,3 37,-3-33,55 316,-55-303,-1 0,0 0,-2 0,0 0,0 0,-2-1,0 1,-1-1,-4 6,8-15,-2-1,1 1,-1-1,0 0,0 0,-1 0,1 0,-2-1,1 0,0 0,-1 0,0-1,0 0,0 0,-1 0,1-1,-1 0,0 0,0-1,0 0,0 0,0 0,0-1,4-1,1 0,-1 0,1 0,0 0,-1 0,1-1,-1 1,1-1,0 1,0-1,-1 0,1 0,0 0,0 0,0-1,0 1,0-1,0 1,0-1,1 1,-1-1,0 0,1 0,0 0,-1 0,1 0,0 0,0 0,0 0,0-1,0 1,1 0,-1-1,1 1,-1 0,1-1,0 1,0-1,0 1,0-1,11-100,-7 84,2 0,0 0,0 0,2 1,0 1,1-1,1 1,1 1,9-12,-2 10</inkml:trace>
  <inkml:trace contextRef="#ctx0" brushRef="#br0" timeOffset="6118.477">1863 508,'43'-4,"19"-3,4 1,-4 2,-14 0</inkml:trace>
</inkml:ink>
</file>

<file path=ppt/ink/ink6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0 142,'431'-1,"-21"-43,134 4,299 30,-91-25,-99 24,-469 11,-84 12,-85-8,1-1,0-1,0-1,-1 0,1-1,0 0,0-2,7-1,6-2,-24 7</inkml:trace>
</inkml:ink>
</file>

<file path=ppt/ink/ink6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0,'0'5,"0"7,0 0</inkml:trace>
</inkml:ink>
</file>

<file path=ppt/ink/ink6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1,'-9'9,"1"4,2-1</inkml:trace>
</inkml:ink>
</file>

<file path=ppt/ink/ink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2:38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614 536,'3'0,"1"0,-1-1,0 1,0-1,0 0,1 0,-1 0,0 0,0 0,0 0,0-1,-1 0,1 0,0 1,-1-1,1-1,-1 1,0 0,1-1,-1 1,0-2,-3 2,0 0,0 1,0-1,-1 0,1 1,-1-1,1 1,-1-1,1 1,-1 0,0 0,0 0,0 0,0 0,0 0,0 0,0 1,0-1,0 1,0-1,0 1,0 0,0 0,0 0,0 0,0 0,-1 0,0 1,1-1,-40-3,0 1,-1 3,1 1,0 2,1 2,-1 2,1 1,1 3,0 1,-7 4,46-17,0 1,-1-1,1 0,0 0,-1 0,1 1,0-1,0 0,0 1,-1-1,1 1,0 0,0-1,0 1,0 0,0 0,0 0,0-1,0 1,0 0,0 0,0 1,1-1,-1 0,0 0,1 0,-1 0,1 1,0-1,-1 0,1 0,0 1,-1-1,1 0,0 1,0-1,0 0,0 0,1 1,-1-1,0 0,0 1,1-1,-1 0,1 0,-1 1,1-1,-1 0,1 0,0 0,0 0,-1 0,1 0,1 1,7 2,1 1,0-1,0-1,0 0,0 0,0-1,0 0,1-1,-1 0,1-1,-1 0,1 0,0-1,57 3,-57 0,-7-3,0 0,0 1,0 0,0 0,0 0,0 0,0 1,0-1,0 1,0 0,0 0,0 1,0-1,-1 1,1 0,-1 0,1 0,-1 0,1 1,-1-1,0 1,0 0,-1 0,1 0,0 0,-1 0,0 1,0-1,0 1,0-1,0 1,-1 0,0 0,0 0,0 0,0 0,-5 5,0 1,0-1,-1 0,0 0,-1-1,0 0,0 0,-1 0,0-1,0 0,-1 0,0 0,-1-1,-3 5,-325 287,334-297,1 0,0 0,0 0,0 0,0 1,0-1,1 0,-1 1,0-1,1 1,-1 0,1 0,-1-1,1 1,0 0,0 0,0 0,0 1,0-1,0 0,0 0,1 0,-1 1,1-1,0 0,0 0,0 1,0-1,0 0,0 1,0-1,1 0,-1 0,1 1,0-1,0 0,-1 0,2 0,-1 0,0 0,0 0,0 0,1 0,-1 0,1-1,0 1,-1-1,1 1,0-1,1 1,16 4,0 0,0-1,1-1,-1-1,1-1,0-1,0 0,0-2,18-2,8 1,-13 3,-25 0,1 0,0-1,-1 0,1 0,0 0,-1-1,1-1,-1 0,1 0,-1 0,0-1,0 0,0-1,0 0,1-1,-7 2,0 0,0-1,0 1,-1 0,0-1,0 1,0-1,0 1,0-1,0 1,-1-1,0 1,0-1,0 0,0 1,-1-1,1 1,-1-1,0 0,0 1,-1-3,0-2,-3-16</inkml:trace>
  <inkml:trace contextRef="#ctx0" brushRef="#br0" timeOffset="246.972">445 0,'-37'75,"2"1,4 2,3 1,-1 20,13-26,4 1,2 0,5 1,2 0,3 0,6 23,-4 187,-23-136,17-123</inkml:trace>
</inkml:ink>
</file>

<file path=ppt/ink/ink6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20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396 142,'-5'8,"0"-1,0 1,1 0,0 0,1 0,-1 1,2-1,-1 1,1-1,-1 8,-2 7,-18 57,-4-2,-2 0,-6 2,-146 249,168-306</inkml:trace>
  <inkml:trace contextRef="#ctx0" brushRef="#br0" timeOffset="477.813">283 170,'0'20,"1"-1,1 1,0-1,2 1,0-1,1 0,1 0,1-1,0 0,9 16,69 166,-83-189,1 0,0 0,0 0,1 0,1-1,0 0,0 0,1 0,0 0,0-1,1 0,1 0,0-1,-6-6,0-1,0 0,0 0,1 0,-1-1,0 1,0 0,1-1,-1 1,1-1,-1 0,0 0,1 0,-1 0,1 0,-1-1,0 1,1-1,-1 1,0-1,1 0,-1 0,0 0,0 0,0 0,0-1,0 1,0-1,0 1,0-1,-1 0,2 0,46-65,-27 21,-2-2,-2 0,-3-1,-1 0,-3-1,-2-1,-2 0,-2 0,-3 0,-2 0,-2-7,1 58,1 0,0 1,-1-1,1 0,-1 1,1-1,-1 0,1 0,-1 1,1-1,0 0,-1 0,1 0,-1 0,0 0,1 0,-1 0,1 0,-1 0,1 0,-1 0,1 0,-1 0,1 0,-1 0,1 0,-1 0,1-1,-1 1,1 0,0 0,-1-1,1 1,-1 0,1-1,-1 1,1 0,0-1,-5 20</inkml:trace>
  <inkml:trace contextRef="#ctx0" brushRef="#br0" timeOffset="4394.222">2061 537,'29'0,"19"5,6 1,-6 5,-7 1,-9-3</inkml:trace>
  <inkml:trace contextRef="#ctx0" brushRef="#br0" timeOffset="6879.049">4375 1,'-13'73,"4"1,2 0,4 0,6 57,-2-55,13 18,-11-81,0 0,0 1,-1-1,-1 1,0-1,-1 1,-1 0,-1 12,-4-8</inkml:trace>
  <inkml:trace contextRef="#ctx0" brushRef="#br0" timeOffset="7449.961">4572 566,'0'33,"0"17,0 3,0-6</inkml:trace>
  <inkml:trace contextRef="#ctx0" brushRef="#br0" timeOffset="7697.258">4629 227</inkml:trace>
  <inkml:trace contextRef="#ctx0" brushRef="#br0" timeOffset="8812.449">5843 621,'-5'29,"3"14,3 0</inkml:trace>
  <inkml:trace contextRef="#ctx0" brushRef="#br0" timeOffset="8967.396">5927 255,'0'0</inkml:trace>
  <inkml:trace contextRef="#ctx0" brushRef="#br0" timeOffset="9200.076">6069 509,'-3'9,"1"0,0 0,1 1,-1-1,2 0,-1 0,2 1,-1-1,1 0,0 0,1 1,0-1,1 0,0-1,0 1,1 0,0-1,0 0,1 0,0 0,0 0,1-1,0 0,3 2,-7-8,1 0,-1 0,1 0,0 0,-1 0,1-1,0 1,-1-1,1 0,0 0,0 0,-1 0,1 0,0-1,0 1,-1-1,1 0,0 0,-1 0,1 0,-1 0,1 0,-1-1,0 1,1-1,-1 1,0-1,0 0,0-1,52-68,-45 57,30-73,-36 70</inkml:trace>
  <inkml:trace contextRef="#ctx0" brushRef="#br0" timeOffset="9648.586">6492 678,'18'-22,"0"1,1 1,1 1,1 1,1 0,20-12,-41 29,1 0,0-1,-1 1,1 0,0 0,0 0,0 0,0 0,0 1,0-1,0 1,0-1,0 1,0-1,0 1,0 0,0 0,1 0,-1 1,0-1,0 0,0 1,0-1,0 1,0 0,0 0,0-1,0 1,0 1,-1-1,1 0,0 0,-1 1,1-1,-1 1,1-1,-1 1,0-1,1 1,-1 0,0 0,0 0,0 1,1 0,0-1,1 0,-1 0,0 1,1-2,-1 1,1 0,0 0,-1-1,1 0,0 1,0-1,0 0,0-1,0 1,0 0,0-1,1 0,-1 1,0-1,0-1,0 1,0 0,0-1,0 1,0-1,0 0,0 0,0 0,1-1,86-46,-86 46,-3 0,1 0,-1 0,1 0,-1 1,1-1,-1 1,1-1,0 1,0 0,0 0,0 0,0 0,0 0,0 0,0 0,0 1,0-1,1 1,-1-1,0 1,0 0,1 0,-1 0,0 0,0 0,0 1,1-1,-1 1,0-1,0 1,0 0,0 0,0 0,0 0,0 0,0 0,0 1,0-1,-1 0,1 1,0 0,-1 0,12 66,-7-48</inkml:trace>
  <inkml:trace contextRef="#ctx0" brushRef="#br0" timeOffset="8069.808">4883 29,'14'119,"-5"-1,-5 26,-29 75,24-218,1 0,0 0,0 0,0 0,-1-1,1 1,0 0,0 0,0 0,1 0,-1 0,0 0,0 0,0 0,1 0,-1-1,0 1,1 0,-1 0,1 0,-1 0,1-1,-1 1,1 0,0-1,-1 1,1 0,0-1,0 1,-1-1,1 1,0-1,0 1,0-1,0 0,-1 1,1-1,0 0,0 0,0 0,1 0,36-19,16-23,-42 30,1 1,0 0,0 1,1 0,1 1,-1 1,2 0,-1 1,1 0,0 1,0 1,1 1,-1 0,1 2,15-2,-29 4,-1 0,0 0,1 1,-1-1,1 1,-1-1,0 1,1 0,-1 0,0 0,0 0,0 0,0 1,0-1,0 0,0 1,0 0,0-1,-1 1,1 0,0 0,-1 0,0 0,0 0,1 0,-1 0,0 1,-1-1,1 0,0 1,-1-1,1 0,-1 1,0-1,0 1,0-1,0 1,0-1,0 1,-1 0,-34 94,25-85,0 1,-1-2,0 1,-1-2,0 1,0-2,-2 0,1 0,-1-1,0-1,0 0,-1-1,0 0,0-2,0 0,-1 0,0-1,-14 0,-17-16,33 1</inkml:trace>
  <inkml:trace contextRef="#ctx0" brushRef="#br0" timeOffset="8564.834">5278 791,'43'-26,"-1"-3,-1-1,-2-1,-1-3,18-21,-47 46,-1-1,0-1,0 1,-1-1,0-1,-1 1,0-1,-1 0,-1-1,0 1,0-1,-1-1,-3 11,0 1,-1-1,1 0,-1 0,0 1,0-1,0 1,0-1,0 1,0-1,0 1,-1 0,0-1,1 1,-1 0,0 0,0 0,0 0,0 1,0-1,-1 1,1-1,0 1,-1 0,1-1,-1 1,1 1,-1-1,0 0,1 1,-1-1,0 1,1 0,-1 0,0 0,0 0,1 0,-1 0,0 1,1 0,-1-1,0 1,1 0,-1 0,1 0,-1 1,1-1,0 1,0-1,-1 1,0 1,-67 62,68-63,0 0,1 0,0 1,0-1,0 0,0 1,0-1,0 1,0-1,1 1,-1 0,1-1,0 1,0-1,0 1,0 0,0-1,1 1,-1 0,1-1,0 1,-1-1,1 1,0-1,1 0,-1 1,0-1,1 0,-1 0,1 0,0 0,-1 0,1 0,1 1,77 39,-73-40,-1 0,1 0,0 1,-1 0,0 0,1 0,-1 1,-1 0,1 1,0-1,-1 1,0 0,0 0,-1 0,1 1,-1 0,0 0,-1 0,1 0,0 2,-2 0,0 0,-1 0,0 0,0 0,0 0,-1 0,0 0,-1 0,0 0,0 0,-1-1,0 1,-1 2,-4 15</inkml:trace>
  <inkml:trace contextRef="#ctx0" brushRef="#br0" timeOffset="4998.668">2964 199,'51'-64,"-50"64,-1 0,0 0,1-1,-1 1,0 0,0-1,1 1,-1-1,0 1,0 0,0-1,0 1,1-1,-1 1,0 0,0-1,0 1,0-1,0 1,0-1,0 1,0 0,0-1,0 1,0-1,-1 1,1 0,0-1,0 1,0-1,0 1,-1 0,1-1,0 1,0 0,-1-1,1 1,0 0,-1-1,1 1,0 0,-1 0,1-1,0 1,-1 0,1 0,-1 0,1-1,0 1,-1 0,1 0,-1 0,1 0,-1 0,1 0,0 0,-1 0,1 0,-1 0,1 0,-1 0,1 0,0 1,-1-1,1 0,-1 0,1 1,-33 9,32-9,-231 131,229-131,0 0,0 0,0 0,1 0,-1 1,1-1,-1 1,1 0,0 0,-1 0,1 0,0 0,0 0,0 0,1 1,-1-1,1 1,-1-1,1 1,0 0,0 0,0-1,0 1,0 0,1 0,-1 0,1 0,0 0,0 0,0 0,0 0,0 0,1-1,-1 1,1 0,0 0,0 0,0 0,0-1,1 1,-1 0,1-1,-1 0,1 1,0-1,0 0,0 0,1 1,6 3,2 0,-1 0,1-1,-1 0,1-1,1 0,-1-1,0-1,1 1,11-1,-17-1,-4-1,0 0,0 0,0 0,1 1,-1-1,0 0,0 1,0 0,0-1,0 1,0 0,0 0,0 0,0 0,0 1,0-1,0 0,-1 1,1-1,-1 1,1 0,-1-1,0 1,1 0,-1 0,0 0,0 0,0 0,-1 0,1 0,0 0,-1 0,1 0,-1 1,0-1,0 0,0 0,0 0,0 1,0-1,-1 0,1 0,-1 0,1 0,-1 0,0 1,0-1,0 1,-121 137,89-106,0-2,19-19,0 0,1 0,1 1,0 1,1 0,1 0,-6 12,15-24,0 0,1 1,-1-1,1 0,0 0,0 1,0-1,0 0,0 0,1 1,0-1,-1 0,1 0,1 0,-1 0,0 0,1 0,-1 0,1 0,0-1,0 1,0 0,0-1,0 0,1 1,-1-1,1 0,0 0,-1-1,1 1,0-1,0 1,0-1,0 0,0 0,0 0,1 0,-1 0,0-1,0 0,1 0,-1 0,0 0,0 0,1 0,-1-1,0 0,0 1,0-1,0 0,3-2,20-3,-1-1,0-1,0-2,-1 0,0-1,-1-2,0 0,-1-2,0 0,12-13,-17 12,-4 1</inkml:trace>
  <inkml:trace contextRef="#ctx0" brushRef="#br0" timeOffset="5881.076">3331 566,'-6'-3,"0"0,0 1,0-1,0 1,0 1,0-1,-1 1,1 0,-1 0,1 1,-1 0,1 0,0 1,-1 0,1 0,-1 0,1 1,0 0,0 0,0 0,0 1,0 0,1 0,-1 0,1 1,0 0,0 0,0 0,0 1,-1 2,-2-2,1 0,1 0,-1 0,1 1,0 0,0 0,0 1,1 0,0-1,1 2,-1-1,1 1,1-1,-1 1,1 0,1 0,0 0,0 1,0-1,1 0,0 1,1-1,0 1,1 6,1-11,2-1,-1 0,0 0,1 0,-1 0,1 0,0-1,0 1,0-1,0 0,0-1,0 1,1-1,-1 0,1 0,-1 0,1 0,-1-1,1 0,-1 0,1 0,-1 0,1-1,-1 0,1 0,-1 0,1 0,-1-1,0 1,0-1,0 0,0-1,0 1,0-1,0 0,23-10,-1-2,-1 0,0-2,-1-1,-1-1,-1-1,-1 0,0-2,-2-1,0 0,3-8,-13 17,-14 20,-12 25,9-15,1 0,0 0,2 0,0 1,1 0,0 0,1 0,2 1,-1 7,-8 146,-67 168,73-280,5-58,-1 1,0-1,1 0,0 0,-1 0,1 1,-1-1,1 0,0 0,0 0,0 0,0 0,0 0,0-1,0 1,0 0,0 0,0-1,0 1,0-1,0 1,1-1,-1 1,0-1,0 0,1 1,-1-1,0 0,0 0,1 0,-1 0,0 0,1 0,-1-1,0 1,0 0,1-1,-1 1,0-1,0 1,0-1,1 1,-1-1,0 0,0 0,2-1,0 0,0-1,-1 1,1-1,0 0,-1 1,0-1,0 0,0-1,0 1,0 0,-1-1,1 1,-1-1,0 1,0-1,0 1,-1-1,1 0,-1 0,0 1,0-1,0 0,0 1,-1-1,1 0,-1 1,0-1,0 0,-1 1,1 0,-1-1,0 1,1 0,-2 0,1-1,0 2,0-1,-1 0,0 0,1 1,-1 0,0-1,0 1,0 0,-1 0,1 1,-3-2,-14-5,0 1,-1 0,0 2,0 0,-1 2,1 0,-2 1,0 0,22 2,0 0,0 1,0-1,0 0,0 0,0 0,-1 0,1 0,0 0,0 0,0 0,0 0,0-1,0 1,0 0,0-1,0 1,0-1,0 1,0-1,0 1,0-1,0 0,0 1,1-1,-1 0,0 0,1 0,-1 1,0-1,1 0,-1 0,1 0,-1 0,1 0,0 0,-1 0,1 0,0 0,0-1,-1 1,1 0,0 0,0 0,0 0,1 0,-1 0,0 0,0 0,1 0,-1 0,0 0,1 0,-1 0,1 0,-1 0,1 0,0 0,-1 0,1 0,0 0,-1 1,1-1,115-59,-90 50,83-27,-85 29</inkml:trace>
  <inkml:trace contextRef="#ctx0" brushRef="#br0" timeOffset="6212.893">3613 678,'-1'6,"0"0,1 1,-1-1,1 0,1 0,-1 1,1-1,0 0,0 0,1 0,0 0,0 0,0 0,1 0,0-1,0 1,0-1,1 0,-1 0,1 0,1 0,-1-1,1 1,-1-1,1 0,0-1,1 1,-1-1,1 0,-1 0,1-1,0 0,0 0,5 1,-1-4,0 0,1-1,-1 0,0 0,0-1,0-1,0 1,-1-2,1 1,-1-1,0-1,0 0,-1 0,0-1,0 0,-1 0,1 0,-2-1,1-1,-1 1,0-1,-1 0,0 0,0 0,2-9,-6 16,0 0,0 0,0 0,0 0,0 0,0 0,-1 0,1 0,-1-1,0 1,1 0,-1 0,0-1,0 1,-1 0,1 0,0 0,-1-1,1 1,-1 0,0 0,0 0,0 0,0 0,0-1,-10-7</inkml:trace>
  <inkml:trace contextRef="#ctx0" brushRef="#br0" timeOffset="6463.069">4037 707,'-5'24,"-2"7</inkml:trace>
  <inkml:trace contextRef="#ctx0" brushRef="#br0" timeOffset="6731.266">4037 424,'0'0</inkml:trace>
  <inkml:trace contextRef="#ctx0" brushRef="#br0" timeOffset="816.619">961 453,'-1'18,"0"0,2 0,0 0,1 0,1 0,1-1,1 1,0-1,1 0,0 0,2 0,8 14,-13-28,-1-1,0 1,1-1,-1 1,1-1,0 0,0 0,0 0,0 0,0 0,0-1,1 1,-1-1,0 0,1 0,-1 0,1-1,-1 1,1-1,-1 0,1 0,-1 0,1 0,-1-1,1 1,-1-1,1 0,-1 0,0 0,1 0,-1-1,0 0,0 1,0-1,0 0,0 0,0-1,-1 1,1-1,-1 1,1-1,-1 0,0 0,0 0,8-9,0-1,-1 0,-1-1,0 0,0 0,-2-1,0 1,0-2,-2 1,0 0,0-1,-2 0,1-7,-3 18,0-1,-1 1,1-1,-1 1,0-1,0 1,-1 0,0-1,0 1,0 0,0 0,-1 0,0 0,0 1,0-1,-1 1,1 0,-1 0,0 0,0 0,0 1,-1-1,0 1,1 0,-1 1,0-1,0 1,0 0,-1 0,1 1,0-1,-1 1,1 0,-1 1,1-1,-1 1,1 0,-1 1,1-1,-1 1,1 0,-5 2,-66 57,57-42</inkml:trace>
  <inkml:trace contextRef="#ctx0" brushRef="#br0" timeOffset="3643.779">1468 453,'-4'2,"-1"0,1 1,-1 0,1 0,0 0,0 0,0 1,0 0,1 0,0 0,-1 0,1 0,1 0,-1 1,1 0,0-1,-2 5,-62 192,117-305,22-3,-73 106,1 0,0 0,-1 0,1 1,0-1,-1 1,1-1,0 0,0 1,0-1,-1 1,1-1,0 1,0 0,0-1,0 1,0 0,0 0,0 0,0 0,0 0,0-1,0 2,0-1,0 0,-1 0,1 0,0 0,0 1,0-1,0 0,0 1,0-1,0 1,-1-1,1 1,0-1,0 1,-1-1,1 1,0 0,-1 0,1-1,0 1,-1 0,1 0,-1 0,0-1,1 1,-1 0,1 0,-1 0,0 0,0 1,19 57,-18-54,-1 1,1 1,-1 0,1 0,0-1,1 1,0-1,0 1,0-1,1 0,0 1,0-1,1-1,-1 1,1 0,1-1,-1 0,1 0,-1 0,1-1,1 1,-1-1,1-1,0 1,-1-1,1 0,1 0,-1 0,0-1,3 0,-1-1,0-1,0 0,0-1,0 0,0 0,0 0,0-1,-1-1,1 1,-1-1,1 0,-1-1,0 0,-1 0,1 0,-1-1,1 0,-1 0,-1-1,1 0,-1 0,0 0,0-1,-1 1,0-1,0 0,0 0,-1-1,0 1,-1-1,0 1,0-1,0 0,-1 0,0 0,-1 0,1 0,-2 0,1 0,-1 0,0 1,-1-1,0 0,-2-6,-7-4,-1 5</inkml:trace>
  <inkml:trace contextRef="#ctx0" brushRef="#br0" timeOffset="11713.314">1 1101,'428'-22,"238"-40,-175 32,212 31,-278-29,563 29,-683-30,-129 18,-72-1,0 5,0 4,28 6,13-1,619-2,-540-28,115 28,-170-28,57 16,-172 4,0 2,0 3,1 2,1 2,-19-1,40-10,32 4,26 40,-93-30,-26-8</inkml:trace>
</inkml:ink>
</file>

<file path=ppt/ink/ink6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5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642 48,'-256'1,"121"29,134-30,0 0,0 1,0-1,1 1,-1-1,0 1,0-1,0 1,1-1,-1 1,0 0,0-1,1 1,-1 0,1-1,-1 1,1 0,-1 0,1 0,-1 0,1 0,0 0,-1-1,1 1,0 0,0 0,0 0,-1 0,1 0,0 0,0 0,1 0,-1 0,0 0,0 0,0 0,1 0,-1 0,0 0,1-1,-1 1,1 0,-1 0,1 0,-1-1,1 1,0 0,-1 0,1-1,0 1,0-1,-1 1,1-1,0 1,0-1,0 1,0-1,0 0,0 1,56 28,85 6,-141-35,1 0,-1 0,1 0,-1 0,1 0,-1 1,1-1,-1 1,1-1,-1 1,0-1,1 1,-1 0,0-1,1 1,-1 0,0 0,0 0,0 0,0 0,0 0,0 1,0-1,0 0,0 0,-1 1,1-1,-1 0,1 1,-1-1,1 1,-1-1,1 1,-1-1,0 1,0-1,0 1,0-1,0 1,0-1,-1 1,1-1,0 0,-1 1,1-1,-1 1,1-1,-1 0,0 1,0-1,1 0,-1 0,0 1,0-1,0 0,0 0,-1 0,1 0,0 0,-1 0,-223 127,22 17,166-103,36-41,1 0,-1 0,1 0,-1 0,1 0,-1 0,1 0,0 0,0 1,-1-1,1 0,0 0,0 0,0 0,0 0,1 1,-1-1,0 0,0 0,1 0,-1 0,0 0,1 0,-1 0,1 0,0 0,-1 0,1 0,0 0,-1 0,1 0,0-1,0 1,0 0,0 0,0-1,0 1,0-1,0 1,0-1,0 1,0-1,0 0,0 1,0-1,1 0,19 4,1 0,-1-2,0-1,1 0,-1-2,0 0,0-2,1 0,1-1,-8 1,281-45,-336 66,-12-4,31-6</inkml:trace>
  <inkml:trace contextRef="#ctx0" brushRef="#br0" timeOffset="420.433">952 105,'-14'23,"-6"19,2 6,3 0,5-4,3-4,-1-9,0-4,2-4,2 1,-3-4,-1-11,6-11,4-11,1-2</inkml:trace>
  <inkml:trace contextRef="#ctx0" brushRef="#br0" timeOffset="682.001">896 77,'28'-5,"25"-2,8-4,-3 0,-5 2,-7 2,-12-3,-6 1,-9 2</inkml:trace>
  <inkml:trace contextRef="#ctx0" brushRef="#br0" timeOffset="903.999">867 331,'33'0,"27"-5,6-2,-6 1</inkml:trace>
  <inkml:trace contextRef="#ctx0" brushRef="#br0" timeOffset="1867.697">1178 444,'-17'56,"24"21,-7-76,1 1,0-1,0 1,0-1,0 0,0 1,0-1,0 0,1 0,-1 1,0-1,1 0,-1 0,1-1,-1 1,1 0,-1 0,1-1,0 1,-1-1,1 1,0-1,-1 0,1 0,0 0,0 0,-1 0,1 0,0 0,0 0,-1-1,1 1,0-1,-1 1,1-1,-1 1,1-1,-1 0,1 0,-1 0,1 0,-1 0,1-1,92-96,-50 42,-40 51,-4 4,0 1,0-1,1 0,-1 1,0-1,0 0,0 1,0-1,0 1,1-1,-1 0,0 1,1-1,-1 1,0-1,1 1,-1-1,1 1,-1-1,0 1,1-1,-1 1,1-1,0 1,-1 0,1-1,-1 1,1 0,0 0,-1-1,1 1,-1 0,1 0,0 0,-1 0,1 0,0 0,-1 0,1 0,0 0,-1 0,1 0,0 0,-1 1,1-1,-1 0,1 0,0 1,-1-1,1 0,-1 1,1-1,-1 0,1 1,-1-1,1 1,-1-1,1 1,-1-1,0 1,1 0,-1-1,0 1,0-1,1 1,-13 120,-1-54,10-1,4-58,0 1,0-1,0 1,-1-1,-1 1,1-1,-1 1,-1-1,0 0,0 1,0-1,-1 0,0 0,-1-1,0 1,0-1,-1 1,1-1,-2-1,1 1,-1-1,0 0,0 0,0 0,-1-1,-3 1,7-3,-1-1,0 0,0 0,0 0,0 0,0-1,0 1,0-1,-1 0,1 0,0-1,-1 1,1-1,-1 0,1 0,0-1,-1 1,1-1,0 0,-1 0,1-1,0 1,0-1,0 0,0 0,0 0,0 0,1-1,-1 0,1 1,0-1,0-1,-1 1,10-35,5 20</inkml:trace>
  <inkml:trace contextRef="#ctx0" brushRef="#br0" timeOffset="2204.723">1742 245,'34'-4,"15"-3,5 1,-2 2,-15 0,-14 2</inkml:trace>
  <inkml:trace contextRef="#ctx0" brushRef="#br0" timeOffset="2451.681">1686 500,'38'-5,"23"-6,5-1,-4 1,-7 2,-13 4</inkml:trace>
</inkml:ink>
</file>

<file path=ppt/ink/ink6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22,'-56'338,"36"-273,11-95,13 5,2 0,1 1,1 0,0 0,2 1,1 0,1 1,1 0,1 1,6-7,-18 23,0 0,1 0,-1 1,1-1,1 1,-1 0,0 0,1 0,0 0,0 0,0 1,0 0,1 0,-1 0,1 0,0 1,0 0,0 0,0 0,0 0,0 1,0 0,1 0,-1 1,0-1,1 1,-1 0,0 0,1 1,-1 0,0 0,0 0,1 0,-1 1,0 0,0 0,-1 0,1 1,0 0,-1 0,1 0,-1 1,2 5,-1 0,0 1,-1 0,0 0,-1 0,0 1,0-1,-1 1,-1 0,0-1,0 1,-1 0,0 0,-1-1,0 1,-1 0,0-1,-1 1,0-1,2 12,10-27,19-33,-24 33,28-39,3 2,2 1,1 2,36-28,-28 38,-45 28,0 1,0-1,0 1,0-1,0 1,0 0,1-1,-1 1,0 0,0 0,0 0,0 0,0 0,0 0,1 0,-1 0,0 1,0-1,0 0,0 1,0-1,0 1,0-1,0 1,0-1,0 1,0 0,0-1,0 1,-1 0,1 0,0 0,0 0,-1-1,1 1,-1 0,1 0,-1 0,1 0,-1 1,0-1,1 0,-1 0,0 1,1 8,-1 0,0-1,0 1,-1 0,-1-1,0 1,0 0,-1-1,0 0,0 0,-4 6,-8 31,12-39,1 1,-1-1,1 1,1-1,0 1,0 0,0 0,1 0,1-1,-1 1,1 0,0 0,1-1,0 1,0-1,0 1,1-1,3 6,6 0</inkml:trace>
</inkml:ink>
</file>

<file path=ppt/ink/ink6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9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1,'-10'43,"3"1,1 0,2 0,2 33,1-74,1-1,-1 1,1 0,0-1,0 1,0-1,0 1,0 0,0-1,1 1,-1-1,1 1,0 0,0-1,0 0,0 1,0-1,0 0,1 1,-1-1,1 0,-1 0,1 0,0 0,0-1,0 1,0 0,0-1,1 1,-1-1,0 0,1 0,-1 0,0 0,1 0,-1 0,1-1,0 1,-1-1,1 0,-1 0,1 1,0-2,-1 1,1 0,0-1,-1 1,1-1,-1 0,1 0,-1 0,0 0,2-1,18-16,0 0,-2-2,0-1,-1 0,-2-2,0 0,-1 0,5-14,0 6,-21 30,0-1,0 1,0 0,1 0,-1 0,0 0,1 0,-1 0,1 0,-1 1,1-1,-1 0,1 0,0 0,-1 0,1 1,0-1,0 0,0 1,-1-1,1 0,0 1,0-1,0 1,0-1,0 1,0 0,0-1,0 1,0 0,0 0,0 0,0 0,0 0,1 0,-1 0,0 0,0 0,0 0,0 1,0-1,0 0,0 1,0-1,0 1,0-1,-1 1,1-1,0 1,0 0,0-1,0 1,-1 0,1 0,0 0,-1-1,1 1,-1 0,1 0,-1 0,1 0,-1 0,0 0,1 1,3 15,0 1,-1 0,-1 0,-1 0,-1 1,0-1,-3 14,1 15,27 255,-26-269,-2 1,-2-1,-1 0,-2 0,-1-1,-1 0,-13 26,22-55,0 0,0-1,0 1,-1 0,1-1,-1 1,0-1,0 1,1-1,-2 0,1 0,0 1,0-2,-1 1,1 0,-1 0,0-1,1 1,-1-1,0 0,0 0,0 0,0 0,1-1,-1 1,-1-1,1 0,0 0,0 0,0 0,0 0,0 0,0-1,0 0,0 1,1-1,-1 0,0-1,0 1,0 0,1-1,-1 0,1 1,-1-1,1 0,0 0,0 0,0-1,0 1,-1-1,-5-10,0 0,1-1,0 0,1 0,0 0,1-1,1 0,1 0,0 0,0-5,-1-5</inkml:trace>
</inkml:ink>
</file>

<file path=ppt/ink/ink6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0,'-5'10,"3"3,2-1</inkml:trace>
</inkml:ink>
</file>

<file path=ppt/ink/ink6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1,'-5'5,"-1"6,-5 1,0 4,6-1,9-4,4-7,0-5</inkml:trace>
</inkml:ink>
</file>

<file path=ppt/ink/ink6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6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6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6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2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2:39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86 399,'-18'44,"2"1,2 0,2 1,2 1,-1 22,10-65,0 1,0 0,0-1,1 1,0 0,0-1,0 1,0 0,1 0,-1-1,1 1,1-1,-1 1,0-1,1 1,0-1,0 0,1 0,-1 0,1 0,0 0,0 0,0-1,0 1,1-1,-1 0,1 0,0 0,0-1,0 1,1-1,7-2,1-1,-1 0,1-1,-1-1,0 0,0 0,0-1,0-1,-1 0,0-1,0 0,0 0,-1-1,1-1,-2 1,1-2,-1 1,-1-2,1 1,-2-1,1 0,3-7,59-75,-68 93,-1 0,1 0,-1-1,1 1,-1 0,1 1,-1-1,0 0,0 0,1 1,-1-1,0 0,0 1,0-1,-1 1,1 0,0-1,0 1,-1-1,1 1,-1 0,0 0,1-1,-1 1,0 0,0 0,0-1,0 1,0 0,-1 0,1-1,0 1,-1 0,0 0,1 1,-1 7,-1 0,2 1,0-1,0 1,0-1,2 1,-1-1,1 0,1 1,0-1,0 0,1 0,0-1,1 1,0-1,0 0,1 0,0-1,1 0,0 0,0 0,0-1,1 0,0-1,10 7,-9-10,0 0,0-1,1 0,-1 0,1-1,-1 0,1-1,0 0,-1-1,1 0,0 0,-1-1,0 0,1-1,-1 0,0 0,0-1,0 0,2-2,8-4,-1-1,0-1,-1-1,0 0,-1-2,0 1,-1-2,2-4,-4 5,-1 0,-1-1,0-1,-1 0,-1-1,-1 1,0-2,-1 1,-1-1,-1 0,0 0,-2 0,0-1,-1 0,-1-8,-1 25,0 0,0-1,-1 1,1 0,0-1,-1 1,0 0,0 0,0-1,0 1,-1 0,1 0,-1 0,0 1,1-1,-1 0,0 1,-1-1,1 1,0-1,-1 1,0 0,-1-1,-13 20,12-2</inkml:trace>
  <inkml:trace contextRef="#ctx0" brushRef="#br0" timeOffset="549.489">875 1020,'51'-40,"35"-81,-84 120,0-1,0 1,1 0,-1 0,0-1,1 2,-1-1,1 0,-1 0,1 1,0 0,-1-1,1 1,-1 0,1 0,0 0,-1 1,1-1,-1 1,1-1,-1 1,1 0,-1 0,1 0,-1 0,0 1,1-1,-1 0,0 1,0 0,0-1,0 1,0 0,-1 0,1 0,-1 1,38 20,-36-21,0-1,1 0,-1 0,0-1,0 1,1-1,-1 1,0-1,1 0,-1 0,0-1,1 1,-1-1,0 1,1-1,-1 0,0 0,0-1,0 1,0-1,0 1,0-1,-1 0,1 0,0 0,-1 0,0-1,1 1,-1-1,0 1,0-1,0 0,-1 0,1 0,-1 0,1 0,-1 0,0 0,0-1,-1 1,1 0,-1 0,1-1,-1 1,0-1,13-69,-8 54</inkml:trace>
  <inkml:trace contextRef="#ctx0" brushRef="#br0" timeOffset="887.04">1581 569,'43'-5,"29"-1,12-1,-4 2,-11 2,-12-4,-11-1,-8 2,-7 1,-7 2</inkml:trace>
  <inkml:trace contextRef="#ctx0" brushRef="#br0" timeOffset="1133.579">1665 851,'44'0,"32"-5,9-1,-5 0,-11-4,-14 0,-10 2,-8 2,-6 3,-9 0</inkml:trace>
  <inkml:trace contextRef="#ctx0" brushRef="#br0" timeOffset="3716.356">2343 146,'12'-16,"1"1,0 1,1 0,1 1,0 1,0 0,6-2,77-20,-95 33,-1 1,1 0,-1 0,0 0,1 0,-1 0,1 1,-1-1,1 1,-1-1,1 1,-1 0,0 0,0 0,1 0,-1 0,0 1,0-1,0 1,0-1,-1 1,1 0,0 0,-1 0,1 0,-1 0,1 0,-1 0,0 0,0 0,0 1,0-1,-1 0,1 1,0-1,-1 1,0-1,1 1,-1 0,-1 6,0 0,-1 0,0 1,0-1,-1 0,0-1,-1 1,0-1,0 1,-1-1,0 0,0 0,-1-1,0 0,-26 45,22-32,4-13,2 1,-1 0,1 0,0 1,0-1,1 1,1 0,-1 0,1 0,1 0,0 0,0 1,1-1,0 0,0 0,1 1,1 1,-1-8,0-1,0 1,1-1,-1 1,1-1,-1 0,1 1,0-1,0 0,0 0,0 0,0-1,1 1,-1 0,1-1,-1 0,1 1,-1-1,1 0,0 0,-1-1,1 1,0 0,0-1,-1 0,1 1,0-1,0 0,0-1,0 1,-1 0,1-1,2 0,2-1,0 1,-1-1,1-1,0 1,-1-1,0 0,0-1,0 0,0 1,0-2,-1 1,1-1,0-1,5-8</inkml:trace>
  <inkml:trace contextRef="#ctx0" brushRef="#br0" timeOffset="3955.223">2992 146,'-14'38,"-5"18,0 4,4-4,5-10</inkml:trace>
  <inkml:trace contextRef="#ctx0" brushRef="#br0" timeOffset="4199.671">3190 89,'-15'34,"-4"20,1 6,4-2,3-7,5-6,2-12</inkml:trace>
  <inkml:trace contextRef="#ctx0" brushRef="#br0" timeOffset="4501.199">2795 202,'56'-29,"-3"0,0 3,2 2,1 3,40-10,-92 29,1 0,0 1,-1-1,1 1,0 0,0 1,0-1,0 1,0 0,0 0,0 1,0-1,0 1,-1 0,1 1,0-1,0 1,-1 0,1 0,-1 0,0 1,1-1,-1 1,0 0,-1 0,1 1,2 2,19 43,-21-41,-1 1,1-1,0 0,1-1,0 1,0-1,1 0,-1 0,1 0,6 3,-10-8,1 0,0-1,0 0,0 0,0 0,0 0,0 0,0-1,0 1,0-1,0 0,0 0,1 0,-1 0,0 0,0-1,0 0,0 1,0-1,0 0,0-1,20-7</inkml:trace>
  <inkml:trace contextRef="#ctx0" brushRef="#br0" timeOffset="4884.056">2399 710,'39'-5,"36"-6,15-2,7-2,-4-5,-3 2,-7-1,-8 3,-3-2,-3 4,-5 3,-3-1,-2 2,-7 2,-7 3,-7 2,-4 2,-9 0</inkml:trace>
  <inkml:trace contextRef="#ctx0" brushRef="#br0" timeOffset="5403.389">2936 879,'-24'48,"2"-8,2 0,2 2,2 0,1 0,-5 32,19-71,1 1,-1 0,1-1,0 1,0 0,0 0,1-1,-1 1,1-1,0 1,0 0,0-1,1 1,-1-1,1 0,0 0,0 1,0-1,0 0,0 0,1-1,-1 1,1 0,0-1,0 0,0 0,0 0,0 0,0 0,1 0,-1-1,0 0,1 1,0-1,-1 0,1-1,-1 1,1-1,0 0,0 0,-1 0,1 0,0 0,-1-1,4 0,1 0,1 0,0-1,0 0,-1 0,1-1,-1 0,0-1,0 1,0-1,0-1,-1 0,1 0,5-6,1-3</inkml:trace>
  <inkml:trace contextRef="#ctx0" brushRef="#br0" timeOffset="5833.592">2710 993,'16'-18,"1"1,1 1,0 1,2 1,-1 0,2 2,-1 0,10-2,-26 12,0 1,0 0,0 0,0 1,0-1,0 1,0 0,0 0,0 0,1 1,-1-1,0 1,0 0,0 0,0 1,0-1,-1 1,1 0,0 0,-1 0,1 0,-1 1,0-1,0 1,0 0,0 0,0 0,0 1,17 13,-15-14,0 0,-1 0,1-1,1 1,-1-1,0 0,0-1,1 1,-1-1,1 0,-1-1,1 1,0-1,-1 0,1-1,-1 1,1-1,-1 0,1 0,2-2,16-3</inkml:trace>
  <inkml:trace contextRef="#ctx0" brushRef="#br0" timeOffset="6387.458">3219 1246,'-36'46,"72"-70,56-51,-89 75,0-1,0 0,0 1,0-1,0 1,0 0,0 0,0 0,0 1,0-1,-1 1,1-1,0 1,0 0,0 0,-1 0,1 1,0-1,-1 1,1-1,-1 1,0 0,1 0,-1 0,1 1,33 18,-32-19,1-1,-1 0,1-1,-1 1,1-1,0 1,-1-1,1-1,0 1,-1-1,1 0,-1 0,1 0,-1 0,1-1,-1 0,0 0,0 0,0 0,0-1,0 0,0 0,-1 0,1 0,-1 0,0-1,0 1,0-1,0 0,-1 0,0 0,1 0,-2 0,1-1,0 1,-1 0,0-1,0 0,0 1,0-1,-1-2,2-17</inkml:trace>
</inkml:ink>
</file>

<file path=ppt/ink/ink6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6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6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6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6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6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6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6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5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6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6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6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2:52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70 346,'53'0,"-1"-3,1-3,-1-1,0-3,0-3,-1-1,18-10,-44 12,0-2,-1-1,0-1,-1-1,-1 0,-1-2,4-5,-23 22,3-2,0 1,-1-1,0 0,0-1,0 1,0-1,-1 1,1-1,-1 0,-1 0,1 0,-1-1,0 1,0-1,0 1,-1-1,0 0,0 0,0 1,-1-1,0 0,0-3,0 8,0 0,-1 0,1 1,-1-1,1 0,0 1,-1-1,1 0,-1 1,0-1,1 0,-1 1,1-1,-1 1,0-1,1 1,-1-1,0 1,0 0,1-1,-1 1,0 0,0 0,0 0,0-1,1 1,-1 0,0 0,0 0,0 0,0 0,1 0,-1 1,0-1,0 0,0 0,1 1,-1-1,0 0,0 1,1-1,-1 1,0-1,1 1,-1-1,0 1,1-1,-1 1,1 0,-1-1,-31 35,12-1,1 0,2 2,2 0,1 0,1 2,2-1,2 1,0 12,-45 298,45-259,-3 0,-4-1,-4-1,-4-1,-24 56,38-118,-1-1,0 0,-2-1,-1-1,-1 0,0-1,-2-1,0 0,-8 5,18-19,0 0,0-1,-1 0,0 0,1-1,-1 0,0-1,0 0,-1 0,1 0,0-1,-1 0,1-1,-1 0,1 0,0-1,-1 0,1 0,0-1,0 0,0-1,0 0,0 0,0-1,-2-1,-8-7</inkml:trace>
  <inkml:trace contextRef="#ctx0" brushRef="#br0" timeOffset="280.55">13 1165,'37'-35,"2"3,2 1,0 2,2 1,1 3,1 1,1 3,47-15,-47 22,-9 6,-1-2,-1-2,0-1,-1-1,0-2,-1-2,-1-1,17-13,-24 16,-25 16,1 0,-1 0,1 0,-1 0,0 0,1 0,-1 0,1 0,-1 0,0 0,1 0,-1 0,1 0,-1 0,0 1,1-1,-1 0,0 0,1 0,-1 1,0-1,1 0,-1 0,0 1,1-1,-1 0,0 1,0-1,0 0,1 1,-1-1,0 0,0 1,0-1,0 1,1-1,-1 0,0 1,0-1,0 1,0-1,0 0,0 1,0-1,0 1,0-1,-1 0,1 1,0-1,0 0,0 1,0-1,0 1,-1-1,1 0,0 1,0-1,-1 0,1 0,0 1,0-1,-1 0,1 1,0-1,-1 0,1 0,-1 0,1 1,-13 30,9-23,0-1,1 1,0 0,0 0,1 0,0 0,0 1,1-1,0 0,1 1,-1-1,2 1,-1-1,1 1,5 10</inkml:trace>
  <inkml:trace contextRef="#ctx0" brushRef="#br0" timeOffset="2248.483">663 1447,'48'-18,"0"-2,-1-3,-2-1,0-2,-2-3,0-1,-3-2,8-10,-35 31,-1-1,-1-1,0 0,-1-1,-1 0,0 0,0-1,-2 0,0-1,0 1,-2-1,0-1,-1 1,0-1,-1-1,-3 15,1-1,-1 1,1 0,-1 0,0 0,0 0,0 0,-1 0,1 0,-1 0,0 0,0 0,0 0,0 0,0 0,-1 0,1 0,-1 1,0-1,0 1,1-1,-2 1,1 0,0 0,0 0,-1 0,1 0,-1 0,0 1,0-1,1 1,-1 0,0-1,0 1,0 1,0-1,0 0,0 1,0 0,-1-1,1 1,0 1,0-1,0 0,0 1,0-1,0 1,0 0,0 0,0 0,0 1,0-1,-3 3,-1 0,2 0,-1 1,1 0,-1 0,1 0,1 0,-1 1,1 0,0 0,0 0,1 0,-1 1,1-1,1 1,-1 0,1 0,1 0,-1 0,1 6,3-10,0 1,0-1,1 1,0-1,0 0,0 0,0 0,0 0,0-1,1 1,-1-1,1 0,0 0,0 0,0-1,0 1,0-1,0 0,0 0,0 0,0-1,0 1,1-1,-1 0,0 0,0-1,1 1,-1-1,0 0,0 0,1-1,5 2,109-21,-118 20,1 1,-1-1,1 1,0-1,-1 1,1 0,-1 0,1 0,0 0,-1 0,1 0,0 0,-1 0,1 1,-1-1,1 0,0 1,-1 0,1-1,-1 1,0 0,1 0,-1 0,1 0,-1 0,0 0,0 0,0 0,0 0,0 1,0-1,0 0,0 1,0-1,0 1,-1-1,1 1,-1-1,1 1,-1-1,0 1,1 0,-1-1,0 1,0 0,0-1,0 1,0 0,-1 0,-28 80,-12 10,40-89,1-1,-1 1,1-1,-1 1,1 0,0-1,0 1,0 0,0-1,1 1,-1-1,1 1,0 0,0-1,-1 1,2-1,-1 0,0 1,0-1,1 0,-1 0,1 0,0 0,0 0,-1 0,1 0,0 0,1-1,-1 1,0-1,0 0,1 1,-1-1,1 0,-1 0,1-1,12 4,0-1,0-1,1 0,-1-1,1-1,-1 0,0-1,1-1,-1-1,0 0,0 0,0-2,0 0,3-2,-1-2,1 0,-2-1,1-1,-2 0,1-1,-1-1,-1-1,-1 0,0 0,0-2,-2 1,0-1,-1-1,0 0,-2-1,0 1,3-11,-10 27,0-1,1 0,-1 0,0 0,0 0,0 0,-1 0,1 0,0 0,-1 0,1 0,-1 0,0 0,0 0,1 0,-1 0,-1-1,1 1,0 0,-1 0,1 0,-1 0,1 0,-1 0,0 0,0 0,0 0,0 0,0 0,0 1,-1-1,1 0,-1 1,1-1,-1 1,1 0,-1-1,0 1,0 0,0 0,0 0,0 0,0 0,0 1,0-1,0 0,0 1,0 0,0-1,-2 1,-8 5,0 0,0 0,0 2,1-1,0 1,1 1,-1 0,1 0,1 1,0 1,0-1,1 2,0-1,0 1,-1 3,4-5,-1 1,1 0,0 0,1 0,0 0,1 1,0-1,1 1,0 0,1 0,0 0,0 0,1 2,0-8,1-1,-1 1,1 0,0 0,0-1,0 1,0-1,1 1,0-1,0 1,0-1,0 0,1 0,0 0,-1 0,1-1,1 1,-1-1,1 0,-1 0,1 0,0 0,0 0,0-1,0 0,1 0,-1 0,0 0,1-1,0 0,1 1,16 1,-1 0,1-1,0-2,0 0,0-1,-1-1,1-1,-1-1,1-1,-1-1,6-3,142-90,41-78,-169 152,-63 31,0 2,1 1,0 0,1 2,0 0,1 1,0 1,1 1,1 1,0 0,0 1,2 1,0 0,1 1,-11 19,23-34,0 0,1-1,-1 1,0 0,1 0,0 0,0 0,-1 0,2 0,-1 0,0 1,1-1,-1 0,1 0,0 1,0-1,1 0,-1 0,0 1,1-1,0 0,0 0,0 0,0 0,0 0,1 0,0 0,-1 0,1-1,0 1,0 0,0-1,1 0,-1 1,0-1,1 0,0 0,-1-1,1 1,0 0,0-1,0 0,0 1,2-1,9-1,-1-2,0 0,0 0,0-1,-1 0,1-2,-1 1,0-1,0-1,0 0,-1-1,0 0,0-1,0 0,-1-1,0 0,14-9,219-196,-213 192,-30 22,0-1,0 1,1-1,-1 1,0 0,1-1,-1 1,0 0,1-1,-1 1,1 0,-1 0,1-1,-1 1,1 0,-1 0,0 0,1 0,-1-1,1 1,-1 0,1 0,-1 0,1 0,-1 0,1 0,-1 0,1 1,-1-1,1 0,-1 0,1 0,-1 0,1 1,-1-1,1 0,-1 0,0 1,1-1,-1 0,0 1,1-1,-1 0,0 1,1-1,-1 1,0-1,1 0,-1 1,0-1,0 1,0-1,0 1,1-1,-1 1,0-1,0 1,0-1,0 1,0-1,0 1,0-1,0 1,-1-1,1 1,0-1,0 1,-48 97,26-64,-1 8,2 2,2 0,1 1,3 1,-2 13,-21 74,17-68,3 0,4 1,-6 62,18-113,1-9,-1 0,2 0,-1 0,0 0,1 0,0 1,1-1,-1 0,1 0,0 0,1 0,-1 0,1-1,0 1,1 0,0-1,-1 1,2 0,0-6,-1 1,1-1,-1 0,1 0,-1 0,1 0,-1-1,0 1,1-1,-1 0,1 0,-1 0,0-1,0 1,0-1,0 1,0-1,0 0,0 0,0-1,-1 1,1-1,-1 1,0-1,0 0,0 0,0 1,0-2,1 0,4-7,1 0,-2 0,1-1,-2 0,1 0,-2 0,1-1,-2 1,0-1,1-5,-4 14,1 0,-1 0,0 0,0 0,0-1,-1 1,1 0,-1 0,0 0,0 0,0 0,-1 0,1 0,-1 1,0-1,0 0,-1 1,1-1,-1 1,1 0,-1 0,0 0,0 0,-1 1,1-1,0 1,-1 0,0-1,1 2,-1-1,0 0,0 1,-4-1,-185-21,193 23,0-1,-1 0,1 0,0 1,-1-1,1 0,0 0,0 1,0-1,0 0,0 0,0 0,0 0,0 1,0-1,0 0,0 0,1 1,-1-1,0 0,1 0,-1 1,0-1,1 0,-1 0,1 1,-1-1,1 1,-1-1,1 0,-1 1,1-1,0 1,-1-1,1 1,0 0,-1-1,1 1,0 0,0-1,0 1,-1 0,1 0,0 0,0 0,0-1,-1 1,1 0,0 1,0-1,0 0,-1 0,1 0,281-117,-267 110,0 0,0-1,0 0,-1-2,0 1,-1-2,0 0,-1 0,0-1,0-1,-2 0,1-1,4-9,-7 3</inkml:trace>
  <inkml:trace contextRef="#ctx0" brushRef="#br0" timeOffset="3664.625">2779 1080,'3'13,"0"0,1 0,0-1,1 0,1 0,-1 0,2 0,0-1,0 0,1-1,1 1,-1-1,2-1,-1 0,1 0,1-1,-1-1,2 1,-1-2,1 1,-1-2,12 5,-17-10,-1 1,1-1,-1 0,1 0,0-1,-1 0,1 0,-1 0,1 0,-1-1,0 0,0 0,0-1,0 1,0-1,0 0,0 0,-1-1,0 0,0 1,0-1,0 0,0-1,-1 1,0-1,0 0,0 0,0 0,0-3,4-7,-1 0,0 0,-2 0,0-1,0 0,-2 0,0 0,0 0,-2-11,4 35,0 0,1 0,0-1,0 0,0 1,1-2,0 1,1-1,-1 0,1 0,1-1,-1 0,1 0,-1 0,1-1,1-1,-1 1,0-1,1-1,0 0,-1 0,1 0,0-1,0 0,0-1,0 0,9-2,-7-1,-1-1,0 0,1-1,-1-1,-1 1,1-1,-1-1,0 0,-1 0,1-1,-1 0,-1 0,0-1,0 0,-1 0,0-1,0 0,-1 0,0 0,-1-1,0-2,-2 10,-1 0,-1 0,1 0,0 0,-1 0,0 0,1 0,-1 0,0 0,-1 0,1 0,-1 0,1 0,-1 0,0 0,0 0,0 0,0 0,-1 1,1-1,-1 0,1 1,-1-1,0 1,0 0,0-1,-1 1,1 0,0 0,-1 1,1-1,-1 0,0 1,0 0,1-1,-1 1,0 0,0 0,0 1,0-1,0 1,0-1,0 1,0 0,0 0,-1 0,1 1,0-1,0 1,0 0,0-1,1 2,-1-1,0 0,0 0,0 1,1-1,-1 1,-4 3,1 0,0 1,0-1,0 1,0 1,1-1,0 1,1 0,-1 0,1 0,1 0,-1 1,1 0,0-1,1 1,0 0,0 1,1-1,0 0,1 0,-1 1,2-1,-1 0,1 0,0 1,1-1,0 0,0 0,1 0,0-1,0 1,1-1,0 1,0-1,2 2,1-3,-1 0,2 0,-1 0,1-1,-1-1,1 1,1-1,-1 0,1-1,-1 0,1 0,0-1,0 0,0-1,0 0,0 0,0-1,0 0,1-1,4-1,2 0,0 0,-1-2,1 0,-1 0,0-1,0-1,-1-1,0 0,0-1,0 0,8-8,168-142,-189 158,-1-1,1 0,-1 0,1 1,-1-1,1 0,-1 0,1 1,0-1,-1 1,1-1,0 1,0-1,-1 1,1-1,0 1,0-1,0 1,0 0,-1 0,1-1,0 1,0 0,0 0,0 0,0 0,0 0,0 0,0 0,-1 0,1 1,0-1,0 0,0 0,0 1,0-1,-1 1,1-1,0 1,0-1,-1 1,1-1,0 1,-1-1,1 1,0 0,-1-1,1 1,-1 0,1 0,-1 0,0-1,1 1,-1 0,0 0,1 0,-1 0,0 0,0-1,0 2,-1 11,0-10,0 0,1-1,-1 1,0 0,1 0,-1 0,1 0,0-1,0 1,0 0,1 0,-1 0,1 0,-1 0,1-1,0 1,0 0,0-1,1 1,-1 0,0-1,1 0,0 1,0-1,-1 0,1 0,0 0,1 0,-1 0,0 0,1-1,-1 1,1-1,-1 1,1-1,0 0,-1 0,2 0,6-1,0 0,-1-1,1 0,0-1,-1 0,1 0,-1-1,0 0,0-1,0 0,0 0,0-1,3-2,81-31,-91 38,0 0,1 0,-1 0,1 0,-1 0,0 1,1-1,-1 1,1-1,-1 1,0 0,0 0,1 0,-1 0,0 0,0 1,0-1,0 1,-1-1,1 1,0 0,0 0,-1-1,1 1,-1 0,0 0,0 1,0-1,0 0,0 0,0 1,0-1,-1 0,1 1,-1-1,1 0,-1 1,0-1,0 1,0-1,-1 1,1-1,0 0,-1 1,0-1,0 2,13 58,7-59,-10-10</inkml:trace>
  <inkml:trace contextRef="#ctx0" brushRef="#br0" timeOffset="6798.633">4811 940,'-12'1,"-1"2,1-1,0 2,0 0,1 0,-1 1,1 0,0 1,0 1,1 0,0 0,0 0,1 2,0-1,0 1,1 0,0 1,0 0,1 0,1 1,0 0,-3 7,6-16,1 1,0 0,0 0,0 0,0 0,0 0,1 1,-1-1,1 1,0-1,0 0,0 1,1 0,-1-1,1 1,0-1,0 1,0 0,0-1,1 1,-1 0,1-1,0 1,0-1,0 1,1-1,-1 0,1 0,0 1,0-1,0 0,0 0,0-1,1 1,-1 0,1-1,0 0,-1 1,1-1,1 0,-1-1,0 1,0 0,1-1,0 1,5 0,1 0,0 0,0-1,0 0,0-1,0 0,0-1,0 0,0 0,-1-1,1 0,0-1,-1 0,0-1,1 0,-1 0,7-5,3-2</inkml:trace>
  <inkml:trace contextRef="#ctx0" brushRef="#br0" timeOffset="7314.708">5121 883,'-8'11,"0"-1,0 2,1-1,1 1,0 0,0 1,1-1,1 1,0 0,1 1,0-1,1 0,1 1,0-1,0 1,2-1,1 13,-2-24,1 0,0 1,-1-1,1 1,0-1,0 0,1 0,-1 0,0 0,1 0,-1 0,1 0,0 0,0 0,0-1,-1 1,2-1,-1 1,0-1,0 0,0 0,0 0,1 0,-1 0,1 0,-1-1,0 1,1-1,-1 0,1 1,-1-1,1 0,-1-1,1 1,-1 0,1-1,-1 1,1-1,-1 0,2-1,87-54,55-117,-146 172,1 1,0-1,-1 0,1 1,0-1,-1 1,1-1,0 1,0 0,0-1,-1 1,1 0,0-1,0 1,0 0,0 0,-1 0,1 0,0 0,0 0,0 0,0 0,0 0,0 0,-1 0,1 1,0-1,0 0,0 1,0-1,-1 0,1 1,0-1,0 1,-1-1,1 1,0 0,-1-1,1 1,-1 0,1-1,-1 1,1 0,-1 0,1-1,-1 1,0 0,1 0,-1 0,0 0,0-1,0 1,0 0,0 0,0 0,0 0,0 0,0 0,5 61,-5-57,-4 534,4-524,0 1,0-1,-2 1,0-1,-1 0,0 0,-1 0,-1 0,-1-1,0 1,0-1,-2-1,1 0,-2 0,0 0,0-1,-1 0,-1-1,0 0,-9 7,18-16,-1-1,1 1,0-1,-1 1,0-1,1 0,-1 0,0 0,1 0,-1 0,0-1,0 1,0-1,1 0,-1 0,0 0,0 0,0 0,0-1,1 1,-1-1,0 0,0 1,1-2,-1 1,0 0,1 0,-1-1,1 1,0-1,-1 0,1 0,0 0,0 0,0 0,1 0,-1 0,0-1,1 1,-1-1,1 1,0-1,0 0,0 1,0-2,-2-10,0-1,1 1,1 0,1-1,0 1,0-1,2 1,-1-1,2 1,0 0,1 0,0 0,1 1,1-1,0 1,1 0,0 1,1-1,-1-2,7-15,2 1,0 0,2 1,1 1,1 0,2 2,0 1,13-11,12-5,-29 26</inkml:trace>
</inkml:ink>
</file>

<file path=ppt/ink/ink6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6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1,'-90'136,"56"-76,0-2,5-8,-2 0,-2-2,-3-2,-16 16,9-15,29-29,-1-1,-1 0,0-2,-2 0,1 0,-2-2,0 0,-2-1,-2-2</inkml:trace>
</inkml:ink>
</file>

<file path=ppt/ink/ink6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0,'28'34,"1"-2,1-1,1-1,2-1,1-2,2-2,0-1,1-2,5 1,-20-13,0 2,-1 1,-1 0,0 2,-1 0,-1 1,0 1,-1 1,12 17,-17-15,-3-1</inkml:trace>
</inkml:ink>
</file>

<file path=ppt/ink/ink6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0,'6'39,"4"40,3-1,4-1,14 37,-14-54,-2 0,-3 1,-3 0,-2 8,-2 83,-5-128</inkml:trace>
</inkml:ink>
</file>

<file path=ppt/ink/ink6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65 357,'-29'427,"29"-418,1 9,0-1,-2 1,0 0,-1-1,-1 1,0-1,-2 0,0 0,-3 6,-2-5</inkml:trace>
  <inkml:trace contextRef="#ctx0" brushRef="#br0" timeOffset="3086.014">65 385,'0'0</inkml:trace>
  <inkml:trace contextRef="#ctx0" brushRef="#br0" timeOffset="3587.167">65 385,'-2'0,"0"0,0 0,0 0,-1 0,1 0,0 0,0-1,0 1,0-1,0 1,0-1,0 0,0 0,0 0,0 0,0 0,0 0,1-1,-1 1,0-1,1 1,-1-1,1 1,-1-1,1 0,0 0,0 0,0 1,0-1,0 0,0 0,1 0,-1-1,1 1,-1 0,1 0,0 0,0 0,0 0,0-1,0 1,0 0,1 0,-1 0,1 0,-1 0,1 0,0 0,0 0,0 0,0 0,0 0,0 0,1 0,-1 1,0-1,1 1,0-1,0 0,9-11,2 0,0 1,0 1,1 0,1 0,0 1,15-7,-21 12,2-1,0 0,0 1,1 1,-1 0,1 0,0 1,0 1,0 0,1 1,-1 0,0 1,1 0,-1 1,0 0,0 1,0 0,0 1,8 3,-17-5,0 1,0 0,0 1,-1-1,1 0,0 1,-1-1,1 1,-1 0,0 0,0 0,0 0,-1 0,1 1,-1-1,1 0,-1 1,0-1,0 1,-1-1,1 1,-1-1,0 1,0 0,0-1,0 1,0 0,-24 97,19-89,0 0,0 0,-1-1,-1 0,0 0,0 0,-1-1,0 0,-1 0,0-1,-1 0,0-1,0 0,-1 0,0-1,0-1,-1 0,1-1,-1 0,-1 0,1-1,-1-1,1 0,-1-1,0 0,-1-1,9-1,-1-1,1 0,0 0,-1-1,1 1,0-1,0 0,0-1,0 1,0-1,0 0,1 0,-1 0,1-1,0 0,0 1,0-2,1 1,-1 0,1-1,0 1,0-1,-5-14</inkml:trace>
  <inkml:trace contextRef="#ctx0" brushRef="#br0" timeOffset="4838.397">771 582,'-16'3,"1"1,-1 0,1 2,0-1,0 2,0 0,1 1,0 0,0 1,1 1,1 0,-1 1,2 0,-1 1,2 0,0 0,0 1,1 1,0 0,2 0,-1 1,2-1,0 1,0 1,4-13,1-1,-1 0,0 1,0-1,1 1,0 0,-1-1,1 1,0 0,0 0,1 0,-1 0,0-1,1 1,0 0,0 0,0 0,0 0,0 0,1 0,-1 0,1 0,0 0,-1 0,1 0,1 0,-1-1,0 1,1-1,-1 1,1-1,0 1,0-1,0 0,0 0,0 0,1 0,-1 0,0 0,1-1,0 1,-1-1,1 0,0 1,0-1,2 0,8-2,-1-1,1-1,-1 0,1 0,-1-1,0-1,0 0,-1-1,0 0,0-1,0 0,-1 0,0-1,0-1,-1 1,4-6,22-16,85-86,-120 115,0 0,1 0,-1 0,0 0,1 0,-1 0,1 0,-1 0,1 0,0 0,-1 0,1 1,0-1,0 0,-1 0,1 1,0-1,0 0,0 1,0-1,0 1,0-1,0 1,0 0,0-1,0 1,0 0,0 0,1 0,-1 0,0 0,0 0,0 0,0 0,0 0,0 0,0 0,0 1,0-1,0 0,0 1,0-1,0 1,0-1,0 1,0 0,0-1,0 1,0 0,-1 0,1 0,0-1,-1 1,1 0,0 1,18 63,-19-59,0 0,1-1,0 1,0 0,1 0,-1-1,1 1,0-1,1 0,-1 1,1-1,0 0,0 0,1-1,0 1,-1-1,1 0,1 0,-1 0,1 0,-1-1,1 0,0 0,0 0,1 0,-1-1,5 2,-2-3,-1 0,1-1,-1 0,1 0,-1 0,1-1,0 0,-1-1,0 0,1 0,-1 0,0-1,0 0,0-1,-1 1,1-1,-1 0,0-1,0 0,0 0,102-117,-91 97,-6 12,0 0,-1-1,-1 0,0-1,-1 0,-1 0,-1 0,0-1,0 0,-2-1,0 1,-1-1,0 0,-2-2,-1 17,-1-1,1 1,-1-1,0 1,0-1,0 1,0-1,0 1,-1 0,1 0,-1-1,1 1,-1 0,0 0,0 1,0-1,0 0,0 1,0-1,-1 1,1 0,0-1,-1 1,1 0,-1 1,1-1,-1 0,0 1,1-1,-1 1,0 0,1 0,-1 0,1 0,-1 0,0 1,1-1,-1 1,1 0,-1 0,1 0,-1 0,1 0,-1 0,1 1,0-1,0 1,0-1,0 1,0 0,0 0,0 0,-1 2,-5 2,0 1,0 0,1 0,-1 0,2 1,-1 0,1 1,0 0,1 0,-4 8,7-13,1-1,0 1,0-1,0 1,0 0,1 0,-1-1,1 1,0 0,0 0,0 0,1-1,-1 1,1 0,0 0,0-1,0 1,1 0,-1-1,1 0,0 1,0-1,0 0,0 0,1 0,-1 0,1 0,0-1,0 1,0-1,0 0,4 3,1-1,0 0,0-1,1 0,-1 0,1-1,-1 0,1 0,0-1,0 0,-1-1,1 0,0 0,7-2,-10 0,-1 1,1 0,0 0,-1 1,1 0,0 0,0 0,-1 0,1 1,0 0,-1 0,1 1,-1-1,1 1,-1 0,0 1,0-1,0 1,0 0,0 1,-1-1,1 1,-1 0,0 0,0 0,-1 0,1 1,-1-1,0 1,0 0,0 0,1 4,-9 73,-4-22,10-59,0 0,-1 0,1 0,0-1,0 1,0 0,0 0,0-1,0 1,0 0,0-1,0 1,0-1,0 1,0-1,0 1,0-1,0 0,0 0,1 0,-1 1,0-1,0 0,0-1,0 1,1 0,-1 0,0 0,0-1,0 1,0 0,0-1,0 1,0-1,1 1,-2-1,1 0,0 0,0 1,0-1,0 0,0 0,-1 0,1 0,0 0,-1 0,1 0,0 0,-1 0,0 1,21-19,-1-1,-1-1,-1 0,-1-2,-1 0,0 0,5-16,6-4,109-211,-111 199,-3 0,-2-1,-3-1,3-22,-19 77,0-1,0 1,-1 0,1 0,0 0,-1 0,1-1,-1 1,0 0,0 0,0-1,0 1,0 0,0-1,-1 1,1 0,-1 0,1 0,-1-1,0 1,0 0,0 0,0 0,0 0,0 0,-1 1,1-1,-1 0,1 0,-3 0,1 4,0 0,-1 0,1 1,0-1,0 1,1 0,-1 0,1 0,-1 0,1 1,0-1,0 1,1-1,-1 1,1 0,-1-1,1 4,-3 1,-15 50,2 2,3 0,2 1,3 1,3-1,3 1,2 0,6 43,-4-85,1-1,0 1,2 0,0-1,2 0,0 0,6 11,-56-70,8-1,19 21</inkml:trace>
  <inkml:trace contextRef="#ctx0" brushRef="#br0" timeOffset="5083.276">1618 413,'24'-5,"13"-1,9 0,2 6,-2 3,-5 1,1-1,-2 0,-3 0,-3-2,-3 0,-2-1,-5 0</inkml:trace>
  <inkml:trace contextRef="#ctx0" brushRef="#br0" timeOffset="6716.137">2154 667,'-10'29,"-3"14,1 5,7-7,9-9,5-11</inkml:trace>
  <inkml:trace contextRef="#ctx0" brushRef="#br0" timeOffset="6965.5">2239 328,'0'0</inkml:trace>
  <inkml:trace contextRef="#ctx0" brushRef="#br0" timeOffset="7450.334">2549 554,'-3'-2,"-1"1,0-1,-1 1,1 0,0 0,0 0,-1 0,1 1,0 0,0 0,-1 0,1 0,0 1,-1 0,1-1,0 2,0-1,0 0,0 1,0 0,0 0,0 0,1 0,-1 1,1-1,-1 1,1 0,0 0,0 0,0 0,1 1,-1-1,0 3,-69 130,70-131,-1-1,1 1,0-1,1 1,-1 0,1-1,0 1,0 0,1 0,-1 0,1 0,0 0,0 0,1 0,-1-1,1 1,0 0,1 0,-1 0,1-1,0 1,0-1,0 1,1-1,0 0,-1 0,1 0,1 0,-1-1,1 1,-1-1,1 0,0 0,3 2,5 1,0 0,0-1,1 0,0-1,0 0,0-1,0 0,0-1,1-1,-1 0,1-1,-1-1,1 0,-1 0,1-1,-1-1,0 0,0-1,0-1,-1 0,1 0,6-6,6-5</inkml:trace>
  <inkml:trace contextRef="#ctx0" brushRef="#br0" timeOffset="8234.92">2831 525,'-3'20,"0"-1,1 1,2 0,0 0,0-1,2 1,1 0,0-1,2 0,0 0,1 0,5 11,-9-26,0-1,0 0,0 0,1 0,-1 0,1 0,-1 0,1 0,0-1,0 0,1 1,-1-1,0 0,1 0,-1-1,1 1,-1-1,1 0,0 0,0 0,0 0,-1-1,1 0,0 1,0-1,0-1,0 1,0 0,-1-1,1 0,0 0,0 0,-1 0,1-1,0 0,-1 1,0-1,1 0,-1-1,0 1,2-2,9-6,1 0,-2-1,1-1,-2 0,1-1,-2 0,0 0,0-2,-1 1,-1-1,-1-1,3-4,3 3,-23 55,4-14,3-20,1-1,1 1,-1 0,0 0,1-1,0 1,0 0,0 0,0 0,1-1,-1 1,1 0,0 0,0-1,0 1,1 0,-1-1,1 0,0 1,0-1,0 0,1 0,-1 0,1 0,-1 0,1-1,0 1,0-1,0 0,0 0,0 0,1 0,-1 0,1-1,-1 1,1-1,0 0,-1 0,1-1,0 1,1-1,10-3,-1 0,0-2,0 0,0 0,0-2,-1 1,0-2,0 0,-1 0,0-1,-1-1,0 0,0 0,5-8,40-44,-2-3,-3-2,-4-2,-1-4,-37 57,0-1,-1 0,-1 0,-1-1,-1 0,0 0,-1 0,-1 0,0-1,-2 0,0 1,-2-15,2 29,-1 0,0-1,0 1,-1 0,1 0,-1 0,0 0,0 0,0 0,-1 0,1 0,-1 1,0-1,0 1,0-1,-1 1,1-1,-1 1,0 0,1 0,-2 1,1-1,0 0,0 1,-1 0,1 0,-1 0,0 0,0 1,1-1,-1 1,0 0,0 0,0 0,-1 1,1-1,0 1,0 0,0 0,0 1,0-1,0 1,-1 0,-11 9,0 2,1-1,1 2,0 0,1 0,0 2,1-1,0 2,1-1,1 2,1-1,0 1,1 1,1-1,-2 9,0-7,0 0,1 1,1 0,1 0,1 1,1-1,0 1,2 0,0 0,1 1,2-1,0 0,1 0,1 0,1 0,1 0,0-1,2 0,0 0,2 0,2 2,-6-10,1-2,1 1,-1-1,2 0,-1 0,1-1,1 0,0 0,0-1,0 0,1-1,0 0,1-1,0 0,0 0,0-1,0-1,1 0,0 0,0-1,0-1,0 0,0 0,1-1,-1-1,3 0,29-18,-25 6</inkml:trace>
  <inkml:trace contextRef="#ctx0" brushRef="#br0" timeOffset="8917.742">4129 498,'-24'3,"-137"31,152-32,2 1,-1 1,0-1,1 1,-1 0,1 1,0 0,1 0,-1 1,1-1,0 1,1 1,-1-1,1 1,0 0,1 0,-4 8,6-10,1-1,0 1,0 0,1 0,-1 0,1 0,0 0,1 0,-1 0,1-1,0 1,0 0,0 0,1-1,-1 1,1 0,0-1,1 0,-1 1,1-1,0 0,0 0,0-1,0 1,1-1,-1 1,1-1,0 0,0 0,0-1,1 1,-1-1,0 0,1 0,0-1,-1 1,1-1,0 0,0 0,0-1,0 1,0-1,-1 0,1 0,0-1,0 1,0-1,1-1,20-5,0-1,-1-2,0 0,-1-2,-1-1,1 0,-2-2,0-1,-1 0,-1-2,0 0,-1-1,-1-1,-1-1,7-12,-9 16,-22 29,-6 10,13-21,-8 10,2 0,-1 1,2 0,0 0,0 0,1 0,0 1,1 0,1-1,0 1,1 0,0 4,1-15,1 0,0 1,0-1,0 1,0-1,1 0,-1 0,1 0,-1 0,1 0,0 0,0 0,0 0,0-1,0 1,0-1,0 1,0-1,1 0,-1 0,0 0,1 0,-1 0,1-1,-1 1,1-1,-1 1,1-1,-1 0,1 0,2 0,81-12,-62 1,0 0,0-2,-1 0,-1-2,0 0,18-18,9-5,-36 29,0 0,0-1,-1 0,0-1,-1-1,0 1,-1-2,-1 0,0 0,0 0,-1-1,-1 0,-1-1,0 0,0 0,-2 0,0-1,0 1,-1-9,-2 23,-1-1,0 1,0 0,1-1,-1 1,0 0,0 0,-1-1,1 1,0 0,0-1,0 1,-1 0,1 0,-1 0,1-1,-1 1,0 0,1 0,-1 0,0 0,0 0,1 0,-1 0,0 0,0 0,0 0,0 1,0-1,-1 0,1 1,0-1,0 1,0-1,0 1,-1-1,1 1,0 0,-1 0,1 0,0 0,0 0,-1 0,1 0,0 0,-1 0,-49 36,45-25,2 1,-1 0,2 0,-1 0,2 0,0 0,0 1,1-1,0 1,1-1,1 1,0-1,1 1,0-1,1 0,0 0,1 0,0 0,1 0,0-1,1 0,7 10,0 10,-1 1,-1 0,-2 0,-1 1,-1 0,1 27,-9-54,2-1,-1 0,1 1,0-1,0 0,0 0,1 0,-1 0,1 0,1 0,-1 0,1-1,0 1,0-1,0 1,0-1,1 0,-1-1,1 1,0 0,1-1,-1 0,2 1,13 1</inkml:trace>
</inkml:ink>
</file>

<file path=ppt/ink/ink6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0 411,'16'-3,"0"-1,0 0,-1-1,0-1,0 0,0-1,-1-1,0 0,0-1,-1-1,0 0,-1 0,0-1,-1-1,0 0,-1-1,4-6,23-20,152-161,-187 198,1 1,-1-1,0 1,1-1,0 1,-1 0,1 0,-1 0,1 0,0 1,0-1,0 1,-1-1,1 1,0 0,0 0,0 0,0 1,-1-1,1 1,0-1,0 1,-1 0,1 0,-1 0,1 1,-1-1,1 1,-1-1,1 1,67 66,-55-50,-10-14,0 0,0 0,0 0,-1 1,0-1,0 1,0 0,-1 1,0-1,1 0,-2 1,1 0,-1-1,0 1,0 0,0 0,-1 0,0 1,-1-1,1 0,-1 0,0 1,0-1,-1 0,0 0,0 0,-1 0,1 0,-3 4,-3 1,-1 0,0-1,-1 0,0-1,-1 0,0 0,0-1,-1-1,0 1,0-2,-1 1,1-2,-1 0,-1 0,1-1,-1 0,0-1,-8 1,-66-7,85 2,-1 1,1-1,0 0,0 1,-1-1,1 0,0 0,0-1,0 1,0 0,0-1,0 1,1-1,-1 0,0 1,1-1,-1 0,1 0,0 0,0 0,0 0,0 0,0-1,0 1,0 0,1-1,-1 1,1 0,-1-1,1 1,0 0,0-1,0 1,0-1,4-13</inkml:trace>
</inkml:ink>
</file>

<file path=ppt/ink/ink6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119 571,'-14'16,"0"1,2 0,0 1,1 0,1 1,0 0,2 0,0 1,1 0,-2 17,8-34,0 0,0 0,1 1,0-1,0 1,0-1,0 0,0 1,1-1,-1 0,1 1,0-1,0 0,0 0,1 0,-1 0,1 0,-1 0,1 0,0 0,0 0,1-1,-1 1,0-1,1 0,-1 0,1 0,0 0,0 0,0 0,0-1,0 1,0-1,0 0,0 0,1 0,-1 0,0-1,1 1,-1-1,0 0,1 0,2-1,4 2,-1-1,1 0,-1-1,1 0,-1 0,1-1,-1 0,0-1,0 0,0 0,0-1,0-1,-1 1,0-1,0 0,0-1,-1 0,1 0,-1-1,-1 0,1 0,-1-1,-1 1,1-1,-1 0,-1-1,0 1,0-1,0-1,-1 4,0 0,0-1,0 1,-1-1,0 0,0 0,-1 0,0 0,0 0,-1 0,0 0,0 0,-1 0,1 0,-1 0,-1 1,0-1,0 0,0 0,0 1,-1-1,0 1,-1 0,0 0,1 0,-2 1,1-1,-1 1,0 0,0 0,0 0,-1 1,-1-1,3 2,1 1,-1 0,0 1,1-1,-1 0,0 1,0 0,-1 0,1 0,0 1,0-1,0 1,0 0,-1 0,1 1,0-1,0 1,0 0,0 0,0 0,0 0,0 1,3-1,0-1,1 1,-1-1,1 1,-1 0,1-1,0 1,-1 0,1-1,0 1,-1 0,1 0,0 0,0-1,0 1,-1 0,1 0,0-1,0 1,0 0,0 0,1 0,-1-1,0 1,0 0,0 0,1 0,-1-1,0 1,1 0,-1-1,0 1,1 0,-1-1,1 1,-1 0,1-1,0 1,-1-1,1 1,0-1,-1 1,1-1,0 0,-1 1,1-1,0 0,0 1,-1-1,1 0,0 0,0 0,0 0,43 15,-18-12,1 0,0-2,0-1,-1-1,1-1,18-4,-37 4,-1 0,1 0,0-1,-1 0,1 0,-1 0,0-1,0-1,-1 1,1-1,-1 0,0 0,0-1,-1 0,1 0,-1 0,3-7,83-131,-81 118,-2-1,-1 0,-1 0,-2 0,0-1,-2 0,-1 1,-1-1,-2-6,2 32,1 0,-1 0,1 0,-1 0,0 0,0 0,0 0,0 0,0 0,-1 0,1 0,-1 0,1 0,-1 0,0 0,1 1,-1-1,0 0,0 0,0 1,-1-1,1 0,0 1,-1-1,1 1,-1 0,1-1,-1 1,1 0,-1 0,0 0,0 0,0 0,0 1,1-1,-1 0,0 1,0-1,0 1,0 0,0 0,0 0,0 0,0 0,0 0,0 0,0 1,0-1,0 1,0 0,0-1,0 1,0 0,0 0,1 0,-1 0,0 0,1 1,-1-1,-9 16,1 1,1 0,1 0,0 1,1 0,1 0,1 1,1-1,0 1,2 0,0 1,1-1,1 0,1 0,1 0,3 14,-2 49,27 251,-30-328,-1-4,1 1,0-1,-1 1,1-1,0 1,0-1,0 1,0-1,1 1,-1-1,1 1,0-1,-1 0,1 1,0-1,0 0,1 0,-1 1,0-1,1 0,-1 0,1 0,0-1,-1 1,1 0,1 0,8-1</inkml:trace>
  <inkml:trace contextRef="#ctx0" brushRef="#br0" timeOffset="935.031">853 431,'-6'14,"1"2,1-1,1 1,0-1,1 1,0 0,2 0,0 0,0 0,2 0,0 0,0-1,2 1,0-1,1 1,5 10,-9-23,1 0,0 0,1-1,-1 1,0-1,1 1,-1-1,1 0,0 0,0 0,0 0,0 0,0 0,0-1,0 0,0 0,1 0,-1 0,1 0,-1 0,0-1,1 0,-1 0,1 0,-1 0,1 0,-1-1,1 1,-1-1,2-1,3 0,0-1,1 0,-1 0,-1-1,1 0,-1-1,1 0,-1 0,0 0,-1-1,5-4,-1-2,0 0,-1-1,-1 1,0-2,0 1,-1-1,-1 0,-1-1,0 1,1-8,-6 22,-1 0,1 1,-1-1,1 0,-1 0,1 0,-1 0,1 1,-1-1,1 0,-1 0,1 0,-1 0,0 0,1 0,-1-1,1 1,-1 0,1 0,-1 0,1 0,-1-1,1 1,-1 0,1 0,-1-1,1 1,-1 0,1-1,0 1,-1-1,1 1,-1 0,1-1,0 1,0-1,-1 1,1-1,0 1,0-1,-1 1,1-1,0 0,0 1,0-1,0 1,0-1,0 1,0-1,0 1,0-1,0 0,0 1,0-1,1 1,-1-1,0 1,0-1,0 1,1-1,-1 0,-3 7,-1-1,1 0,0 1,1-1,-1 1,1 0,1 0,-1 0,1 0,0 0,0 0,0 1,1-1,0 0,0 0,1 0,0 1,0-1,0 0,1 0,0 0,0 0,0-1,1 1,0-1,0 1,0-1,1 0,0 0,0 0,0-1,0 1,1-1,0 0,0 0,0-1,0 1,0-1,1 0,0-1,-1 0,1 1,2-1,1 0,1 0,-1-1,0 0,1 0,-1-1,0 0,1-1,-1 0,0-1,0 1,1-2,-1 1,-1-2,1 1,0-1,-1 0,0-1,0 0,0 0,4-4,12-11,-1 0,-2-2,0 0,-1-1,12-19,-13 21,-1-2,0 0,-2 0,0-2,-2 0,0 0,-2-2,-1 1,-2-2,0 1,-2-1,0 0,-3-1,0 1,-1-1,-2-12,-1 40,0-1,0 0,0 0,0 0,0 1,0-1,0 0,-1 0,1 1,0-1,-1 0,0 1,1-1,-1 0,0 1,0-1,0 1,0-1,0 1,0 0,-1-1,1 1,0 0,-1 0,1 0,-1 0,1 0,-1 0,1 0,-1 0,0 1,1-1,-1 1,0-1,1 1,-1 0,0-1,0 1,0 0,1 0,-1 0,0 1,0-1,1 0,-1 1,0-1,0 1,1-1,-1 1,0 0,1 0,-1 0,1 0,-1 0,1 0,0 0,-1 0,1 1,0-1,0 0,0 1,0-1,0 1,0 0,-1 6,0 1,1-1,1 1,-1-1,1 1,1-1,-1 0,1 1,1-1,0 0,0 1,3 6,2 12,26 170,-34 85,21-147,-19-135,-1 1,0-1,0 1,0-1,0 0,0 1,0-1,0 1,0-1,0 1,0-1,0 0,0 1,0-1,-1 1,1-1,0 0,0 1,0-1,-1 0,1 1,0-1,0 0,-1 1,1-1,0 0,-1 1,1-1,0 0,-1 0,1 1,0-1,-1 0,1 0,-1 0,1 0,0 1,-1-1,1 0,-1 0,1 0,0 0,-1 0,1 0,-1 0,1 0,-1 0,1 0,0 0,-1-1,1 1,-1 0,1 0,0 0,-1 0,1-1,0 1,-1 0,1 0,0-1,-1 1,1 0,0-1,-1 1,1 0,0-1,0 1,0 0,-1-1,-8-7</inkml:trace>
  <inkml:trace contextRef="#ctx0" brushRef="#br0" timeOffset="1184.889">1333 403,'33'-5,"21"-2,7 1,-4 1,-5-3,-8-1,-6 2,-5 2,-3 2,-2 1,-5 1</inkml:trace>
  <inkml:trace contextRef="#ctx0" brushRef="#br0" timeOffset="1435.456">1953 544,'0'28,"0"11</inkml:trace>
  <inkml:trace contextRef="#ctx0" brushRef="#br0" timeOffset="1683.261">2038 261,'0'0</inkml:trace>
  <inkml:trace contextRef="#ctx0" brushRef="#br0" timeOffset="1871.951">2264 544,'1'4,"0"1,0 0,0-1,1 1,0-1,0 0,0 1,1-1,-1 0,1 0,0-1,0 1,1-1,-1 1,1-1,-1 0,1 0,0 0,0-1,0 1,0-1,1 0,-1-1,1 1,-1-1,1 1,0-1,-1-1,1 1,0-1,0 1,0-2,-1 1,1 0,0-1,-1 0,1 0,0 0,-1-1,1 1,-1-1,1 0,-1-1,0 1,0-1,0 1,0-1,2-3,-1 0,0 0,-1 0,1 0,-1-1,-1 0,1 1,-1-1,0-1,-1 1,0 0,0-1,0 1,-1-1,0 1,-1-1,1 0,-2 1,1-1,-1 0,0 1,-1-1,1 1,-1 0,-1-1,0 1,0 0,0 0,-2-2,1 7,0 0,0 0,0 0,0 1,0 0,0 0,0 0,0 0,0 1,0-1,-1 1,1 0,0 0,0 1,-1-1,1 1,0 0,0 0,0 1,0-1,0 1,0 0,1 0,-1 0,0 0,1 0,0 1,-1 0,1 0,0 0,-1 2,-10 10</inkml:trace>
  <inkml:trace contextRef="#ctx0" brushRef="#br0" timeOffset="2270.058">2658 628,'187'-221,"-186"220,-1 0,1 0,0 0,0 0,0 0,0 0,0 0,0 0,0 0,0 1,1-1,-1 1,0-1,0 1,0-1,1 1,-1-1,0 1,1 0,-1 0,0 0,1 0,-1 0,0 0,1 0,-1 0,0 0,0 1,1-1,-1 1,0-1,0 1,1-1,-1 1,0 0,0-1,0 1,0 0,0 0,0 0,0 0,0 0,0 0,-1 0,1 0,0 0,0 0,-1 0,1 1,-1-1,1 0,-1 0,0 1,1-1,-1 0,0 1,5 7,0 0,0 0,1-1,1 0,-1-1,1 1,0-1,1-1,0 1,0-1,0 0,1-1,0 0,0-1,0 1,0-2,1 1,0-2,-1 1,1-1,0 0,0-1,1 0,-1-1,0 0,0-1,0 0,0 0,0-1,0-1,-1 1,1-2,3-3,-2-1,1 0,-1-1,-1-1,1 1,-2-2,1 1,-1-1,-1-1,0 0,-1 0,0 0,2-7,-1 3</inkml:trace>
</inkml:ink>
</file>

<file path=ppt/ink/ink6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0,'0'5,"4"2,8-1,0-1</inkml:trace>
</inkml:ink>
</file>

<file path=ppt/ink/ink6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1,'-4'0,"2"0,2 0</inkml:trace>
</inkml:ink>
</file>

<file path=ppt/ink/ink6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1 632,'75'-91,"221"-247,-124 150,-171 187,0 0,0 0,0-1,1 1,-1 0,0 0,1 0,-1 1,0-1,1 0,-1 0,1 1,-1-1,1 1,0-1,-1 1,1 0,-1-1,1 1,0 0,-1 0,1 0,0 1,-1-1,1 0,-1 0,1 1,0-1,-1 1,1 0,-1-1,1 1,-1 0,0 0,1 0,-1 0,0 0,0 0,1 0,-1 0,0 1,0-1,0 0,-1 1,1-1,0 1,0-1,-1 1,1-1,-1 1,1-1,-1 1,0 0,1 1,23 140,-17-105,-2 0,-2 1,-1 0,-1 0,-5 24,5-62,-1 1,0-1,0 0,0 0,1 0,-1 1,-1-1,1 0,0 0,0 1,0-1,-1 0,1 0,0 0,-1 1,1-1,-1 0,1 0,-1 0,0 0,1 0,-1 0,0 0,0 0,0 0,0-1,0 1,0 0,0 0,0-1,0 1,0-1,0 1,0-1,-1 1,1-1,0 0,0 1,0-1,-1 0,1 0,0 0,0 0,-1 0,1 0,0-1,0 1,-1 0,1 0,0-1,0 1,0-1,0 1,0-1,0 0,0 1,0-1,0 0,0 0,0 0,0 0,-370-186,310 161,35 17</inkml:trace>
</inkml:ink>
</file>

<file path=ppt/ink/ink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02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60,'38'-5,"33"-6,8-2,-5 2,-9 3,-11 2,-11 3,-6 1,-7 2,-2 0,-1 0,-1 1,0-1,-4 1</inkml:trace>
</inkml:ink>
</file>

<file path=ppt/ink/ink6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1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183 150,'-5'-3,"0"0,-1 0,0 1,0 0,1 0,-1 0,0 1,-1 0,1 0,0 0,0 1,0 0,0 0,-1 1,1-1,0 1,0 1,0-1,0 1,1 0,-1 1,0-1,1 1,-1 0,1 0,0 1,0 0,0 0,-2 2,6-4,0-1,0 1,0-1,1 1,-1-1,0 1,1 0,-1 0,1-1,-1 1,1 0,0 0,0-1,0 1,0 0,0 0,0 0,0-1,1 1,-1 0,0 0,1-1,0 1,-1 0,1-1,0 1,0 0,0-1,0 1,0-1,0 0,1 1,-1-1,0 0,1 1,53 38,32 6,-87-46,1 1,0 0,-1-1,1 1,-1 0,1 0,-1-1,1 1,-1 0,1 0,-1 0,0 0,1 0,-1-1,0 1,0 0,0 0,0 0,0 0,0 0,0 0,0 0,0 0,0 0,0 0,-1-1,1 1,0 0,-1 0,1 0,0 0,-1-1,1 1,-1 0,1 0,-1-1,0 1,1 0,-1-1,0 1,0 0,1-1,-1 1,0-1,0 0,0 1,0-1,-45 23,41-21,4-2,-4 3,-1 0,1-1,-1 0,1 0,-1 0,0-1,0 0,0 0,0-1,0 1,0-1,1-1,-1 1,-4-2,3-2</inkml:trace>
  <inkml:trace contextRef="#ctx0" brushRef="#br0" timeOffset="602.82">579 93,'-9'-1,"-1"1,1 0,0 0,-1 1,1 0,0 1,0 0,0 0,0 1,0 0,0 1,1 0,0 0,-1 0,2 1,-4 3,10-7,1 0,-1 1,0 0,0-1,1 1,-1-1,1 1,-1 0,1-1,-1 1,1 0,0-1,0 1,0 0,0 0,0-1,1 1,-1 0,0-1,1 1,-1 0,1-1,0 1,-1 0,1-1,0 1,0-1,0 0,0 1,0-1,0 0,1 1,-1-1,0 0,1 0,-1 0,1 0,59 32,-58-33,0 0,-1 0,1 0,-1 0,1 0,0 1,-1-1,1 1,-1 0,1 0,-1 0,1 0,-1 0,1 0,-1 1,0-1,0 1,0-1,0 1,0 0,0 0,0 0,-1 0,1 0,-1 0,1 1,-1-1,0 0,0 1,0-1,0 1,0-1,-1 1,1 0,-1-1,0 1,1 0,-1-1,0 1,-1 0,1-1,0 1,-1-1,0 1,0 0,-7 6,-1 0,0-1,-1 0,0-1,0 0,-1 0,1-1,-1-1,-1 1,1-2,-1 0,0 0,0-1,-7 1,-22-3,41-1,1-1,-1 1,1 0,-1 0,1 0,-1 0,1 0,-1-1,1 1,-1 0,1 0,-1-1,1 1,-1 0,1-1,-1 1,0 0,1-1,-1 1,0-1,1 1,-1 0,0-1,0 1,1-1,-1 1,0-1,0 1,0-1,0 1,1-1,-1 1,0-1,0 0,0 1,0-1,0 1,0-1,-1 1,1-1,0 1,0-1,0 1,0-1,-1 1,1-1,0 1,0-1,-1 1,1 0,0-1,-1 1,1-1,-1 1,1 0,0-1,-1 1,1 0,-1-1,1 1,-1 0,1 0,-1 0,1-1,-1 1,1 0,-1 0,1 0,-1 0,0 0,16-10</inkml:trace>
  <inkml:trace contextRef="#ctx0" brushRef="#br0" timeOffset="1019.689">776 178,'40'180,"-39"-178,0 0,0 0,0 1,0-1,0 0,0 0,1 0,-1 0,1-1,-1 1,1 0,0 0,-1-1,1 1,0-1,0 0,0 0,0 1,1-1,-1 0,0-1,0 1,1 0,-1-1,0 1,1-1,-1 0,0 0,1 0,-1 0,0 0,1 0,-1-1,1 1,-1-1,0 1,0-1,1 0,-1 0,0 0,0 0,1-1,80-66,-67 49,0-1,-2 0,0 0,-2-2,0 0,-2 0,0-1,1-7,-8 5,-6 25</inkml:trace>
  <inkml:trace contextRef="#ctx0" brushRef="#br0" timeOffset="7783.505">1397 64,'-25'113,"-22"76,47-189,0 0,0 0,1 0,-1 0,0 0,0 0,1 0,-1 0,0 0,0 0,0 0,1 0,-1 1,0-1,0 0,0 0,1 0,-1 0,0 1,0-1,0 0,0 0,0 0,0 1,1-1,-1 0,0 0,0 0,0 1,0-1,0 0,0 1,14-23,12-34,-10 18,2 1,1 0,2 2,1 0,2 1,3-1,-25 33,-1 0,1 0,0 1,-1-1,1 1,0-1,0 1,0 0,0 0,0-1,0 1,1 1,-1-1,0 0,0 1,1-1,-1 1,0-1,1 1,-1 0,0 0,1 0,-1 1,0-1,1 0,-1 1,0 0,0-1,1 1,-1 0,0 0,0 0,0 0,0 1,0-1,0 0,0 1,-1 0,1-1,-1 1,1 0,-1 0,1 0,-1 0,0 0,0 0,0 0,0 0,0 0,-1 1,1-1,-1 0,1 1,-1 0,4 11,-2 1,0 0,0 0,-1 0,-1 0,-1 0,0 0,-1 0,-1 0,0 0,-3 9,-1 8,12-12,17-43,-13 12,22-23,-3 0,0-2,-2-1,6-16,-31 51,-1 0,1 0,-1 0,1 0,0 1,0-1,0 0,0 0,0 1,0-1,1 0,-1 1,0-1,1 1,-1 0,1-1,0 1,-1 0,1 0,0 0,0 0,-1 0,1 0,0 1,0-1,0 1,0-1,0 1,0 0,0 0,0 0,0 0,0 0,0 0,0 0,0 1,0-1,0 1,0-1,0 1,0 0,0 0,0 0,0 0,-1 0,1 0,-1 1,1-1,-1 0,1 1,-1-1,0 1,1 0,0 1,2 12,-1 0,0 1,-1-1,0 1,-2 0,0-1,0 1,-3 12,1 16,1 2,0-33</inkml:trace>
  <inkml:trace contextRef="#ctx0" brushRef="#br0" timeOffset="8636.367">2075 150,'7'6,"0"-1,0 1,1-1,0-1,0 1,1-2,-1 1,1-1,-1 0,1-1,0 0,0 0,0-1,1 0,-1 0,0-1,0-1,0 1,0-2,0 1,0-1,0 0,0-1,0 0,-1-1,1 0,-1 0,0 0,0-1,-1-1,0 1,1-1,-2 0,1-1,-1 1,0-1,0-1,-1 1,0-1,0-1,-3 7,-1 0,0 0,0 0,0 0,0 0,0 0,0-1,-1 1,1 0,-1 0,1-1,-1 1,0 0,0-1,0 1,0 0,-1-1,1 1,0 0,-1-1,0 1,1 0,-1 0,0 0,0-1,0 1,-1 0,1 0,0 1,-1-1,1 0,-1 0,0 1,0-1,1 1,-1-1,0 1,0 0,0 0,0 0,-1 0,1 0,0 0,0 1,-1-1,1 1,-1-1,-7-1,1 0,0 1,-1 0,1 1,-1 0,1 0,-1 1,1 0,-1 1,1 0,0 0,0 1,0 0,0 1,1 0,-1 0,1 1,0 0,0 1,1-1,-1 1,1 1,-1 1,0 1,1 0,0 0,0 1,1 0,0 0,1 0,0 1,1 0,0 0,1 0,0 0,0 0,1 1,1-1,0 1,1 0,0-1,1 1,0 0,0-1,2 1,1-7,1 0,0 0,1-1,-1 0,1 0,-1-1,1 0,0 0,1 0,-1 0,0-1,1 0,-1-1,1 1,0-1,0 0,-1-1,1 0,0 0,0 0,-1-1,1 0,0 0,5-3,14 3,60-1,-61 1</inkml:trace>
</inkml:ink>
</file>

<file path=ppt/ink/ink6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1,'-95'166,"-113"148,122-220,72-84</inkml:trace>
  <inkml:trace contextRef="#ctx0" brushRef="#br0" timeOffset="294.551">65 30,'14'24,"10"22,6 4,-3-3,-1-3,0-6,1-3,-1-4,-3-2,-2-6,-4-2,-5 1,0-5,-1 1,-3-3</inkml:trace>
  <inkml:trace contextRef="#ctx0" brushRef="#br0" timeOffset="1019.508">460 707,'5'-16,"0"0,1 1,1-1,1 1,0 1,1-1,0 2,1-1,10-10,-18 23,0-1,0 1,-1-1,1 1,0 0,0 0,1 0,-1 0,0 0,0 0,0 0,1 1,-1-1,0 1,1 0,-1-1,0 1,1 0,-1 1,0-1,1 0,-1 1,0-1,1 1,-1-1,0 1,0 0,0 0,0 0,0 1,0-1,0 0,0 1,0-1,0 1,-1 0,2 1,0-1,-1 0,0 0,1 0,0-1,-1 1,1-1,0 0,0 0,-1 0,1 0,0 0,0-1,0 1,0-1,0 0,0 0,0 0,0 0,0 0,0-1,0 1,0-1,0 0,0 0,0 0,0 0,-1 0,1-1,0 1,-1-1,0 0,1 0,-1 0,0 0,1-1,-2 1,1 0,-1 0,1 0,0 1,-1-1,1 0,0 1,0 0,0-1,0 1,0 0,0 0,0 0,1 0,-1 0,0 0,1 1,-1-1,0 1,1 0,-1 0,1-1,-1 2,0-1,1 0,-1 0,0 1,1-1,-1 1,0 0,1 0,-1 0,0 0,0 0,0 0,0 0,0 1,0-1,0 1,0-1,-1 1,1 0,-1 0,1 0,-1 0,0 0,0 0,1 0,-1 0,-1 1,2 0,2 50,-4-28</inkml:trace>
</inkml:ink>
</file>

<file path=ppt/ink/ink6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3,'-29'29,"-197"340,153-267,66-97,3-7</inkml:trace>
  <inkml:trace contextRef="#ctx0" brushRef="#br0" timeOffset="448.229">0 3,'4'-1,"-1"0,0 1,1 0,-1 0,0 0,1 0,-1 0,0 1,1-1,-1 1,0 0,0 0,0 0,0 1,1-1,-2 1,1-1,0 1,0 0,0 0,-1 0,0 1,1-1,-1 1,1 0,0-1,50 46,-2 2,-3 3,-1 1,9 19,-34-45,78 111,-94-131,-5-5</inkml:trace>
  <inkml:trace contextRef="#ctx0" brushRef="#br0" timeOffset="851.524">593 510,'5'34,"1"21,0 5,-1-2,-1-7,-7-11,-2-18,-1-12</inkml:trace>
  <inkml:trace contextRef="#ctx0" brushRef="#br0" timeOffset="1202.754">650 426,'28'0,"-4"-1,1 1,-1 1,1 1,-1 1,0 1,0 1,11 4,-34-9,1 0,-1 0,1 1,0-1,-1 0,1 1,-1-1,1 1,-1-1,1 1,-1-1,0 1,1 0,-1 0,0 0,1 0,-1 0,0 0,0 0,0 0,0 1,0-1,0 0,0 1,-1-1,1 0,0 1,-1-1,1 1,-1-1,0 1,1 0,-1-1,0 1,0-1,0 1,0-1,0 1,0 0,0-1,-1 1,1-1,-1 1,1-1,-1 1,1-1,-1 1,0-1,0 0,1 1,-1-1,0 0,-1 0,1 1,0-1,0 0,0 0,-1 0,1-1,0 1,-1 0,1 0,-1 0,-14 7,1-1,-2 0,1-1,-1-1,1 0,-1-1,-1-1,1-1,0 0,-1-2,-17 0,11-1</inkml:trace>
  <inkml:trace contextRef="#ctx0" brushRef="#br0" timeOffset="1682.296">1101 172,'14'0,"15"0,7 0,2 0,0 0,-3 0,-1-5,-3-1,-1 0,-1 1,-1 2,0 1,0 1,-5-5,-6 0</inkml:trace>
  <inkml:trace contextRef="#ctx0" brushRef="#br0" timeOffset="1947.023">1130 370,'43'-5,"33"-6,9-2,0-3,-11 2,-17 2</inkml:trace>
</inkml:ink>
</file>

<file path=ppt/ink/ink6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1,'-5'0,"-111"11,112-10,0 0,0 0,1 0,-1 1,0-1,1 1,-1 0,1 0,0 1,0-1,-1 1,2-1,-1 1,0 0,0 0,1 0,0 0,-1 1,1-1,1 1,-1-1,0 1,1 0,0 0,0-1,0 1,0 2,1 0,1-1,0 1,0-1,0 0,1 1,0-1,0 0,0 0,1 0,0 0,0 0,0-1,0 1,1-1,0 0,-1 0,2 0,-1 0,0-1,1 0,-1 0,1 0,0 0,0-1,2 1,24 18,-20-12,-1-3,-1 0,0 1,-1 0,1 0,-2 1,1 0,-1 0,0 1,0 0,-1 0,-1 0,1 1,-1 0,-1 0,0 1,-4-7,0 1,0-1,0 0,-1 0,1 0,-1 1,0-1,-1 0,1 0,-1 0,1 0,-1-1,-1 1,1 0,0-1,-1 0,1 1,-1-1,0 0,0 0,-1 0,1-1,0 1,-4 1,-95 41,90-42,1 0,-1-1,0 0,0-1,-1-1,1 1,0-2,0 0,0 0,-7-3,18 4,0 0,0 0,1 0,-1-1,0 1,0 0,1-1,-1 1,0 0,0-1,1 1,-1-1,0 1,1-1,-1 0,1 1,-1-1,1 1,-1-1,1 0,-1 0,1 1,0-1,-1 0,1 0,0 1,0-1,-1 0,1 0,0 0,0 1,0-1,0 0,0 0,0 0,0 0,0 1,1-1,-1 0,0 0,0 0,1 1,-1-1,0 0,1 0,0 0,7-9</inkml:trace>
</inkml:ink>
</file>

<file path=ppt/ink/ink6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0,'0'15,"0"18,-5 9,-1 2,0-1,1-4,2-4,-4-7,-1-4,1-6</inkml:trace>
</inkml:ink>
</file>

<file path=ppt/ink/ink6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6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1 308,'5'0,"1"0,0 0,-1-1,1 1,-1-1,1-1,-1 1,0-1,0 0,1 0,-1 0,0-1,-1 0,1 0,0 0,-1 0,0-1,0 1,0-1,0-1,0 1,-1 0,0-1,0 0,0 1,0-1,-1 0,0 0,0-1,0 1,99-152,-100 157,-1-1,0 1,0-1,1 1,-1 0,0-1,0 1,1-1,-1 1,1 0,-1-1,0 1,1 0,-1-1,1 1,-1 0,1 0,-1 0,1-1,-1 1,1 0,-1 0,1 0,-1 0,1 0,-1 0,1 0,-1 0,1 0,-1 0,1 0,-1 0,1 0,-1 0,1 1,-1-1,1 0,-1 0,1 1,-1-1,0 0,1 0,-1 1,1-1,-1 0,0 1,1-1,-1 1,0-1,1 1,-1-1,0 0,0 1,0-1,1 1,-1-1,0 1,0-1,0 1,0-1,0 1,0-1,0 1,0-1,0 1,0-1,0 1,0 0,0-1,2 51,-2-39,0-4,0 0,1 0,0 0,0-1,1 1,0 0,0-1,0 1,1-1,0 0,1 0,0 0,0 0,0-1,1 0,0 0,0 0,1 0,-1-1,1 0,0 0,1 0,-1-1,1 0,0 0,4 1,-6-5,-1 0,0-1,0 0,1 0,-1-1,0 1,0-1,0 0,0 0,-1 0,1 0,0 0,-1-1,1 0,-1 0,0 0,0 0,0 0,-1-1,1 1,-1-1,0 0,0 0,0 0,0 0,-1 0,1 0,-1 0,0 0,-1-1,11-17,48-149,-54 146</inkml:trace>
</inkml:ink>
</file>

<file path=ppt/ink/ink6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5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1,'-18'19,"0"1,1 0,1 2,1 0,1 0,1 1,1 1,1 0,1 1,-5 21,13-25,1 1,1 0,0 0,2-1,0 1,2 0,0-1,2 0,0 0,1 0,1-1,3 5,7 22,-8-13,-7-22,0-1,1 0,0 0,0 0,1-1,1 1,0-1,0 0,5 4,21 1,-19-16</inkml:trace>
  <inkml:trace contextRef="#ctx0" brushRef="#br0" timeOffset="847.653">276 593,'19'2,"-1"-1,0-1,1 0,-1-2,1 0,-1-1,0-1,0 0,-1-2,1 0,-1-1,0 0,-1-2,0 0,0 0,-1-2,0 0,-1 0,0-2,-1 0,0 0,-1-1,1-2,-12 15,5-8,0 0,0 0,-1 0,0-1,-1 1,0-1,0 0,-1 0,0-1,-1 1,0-1,0-9,-4 19,1-1,0 1,-1-1,1 1,-1 0,1 0,-1 0,0 0,1 0,-1 0,0 0,0 1,0-1,0 0,0 1,1 0,-1-1,0 1,0 0,0 0,0 0,0 0,0 1,0-1,0 0,0 1,0-1,0 1,1 0,-1 0,0 0,0 0,1 0,-1 0,0 0,1 0,0 1,-1-1,1 0,-1 1,-4 2,0-1,1 0,-1 1,1 0,0 0,0 1,0-1,1 1,-1 0,1 1,0-1,1 1,-1-1,1 1,1 0,-1 0,1 1,0-1,0 0,0 1,1-1,0 1,1 0,-1-1,1 1,0-1,1 1,0 0,0-1,0 1,1-1,0 1,0-1,1 0,-1 0,1 0,4 5,0-3,1 0,0 0,1-1,-1 0,1-1,1 0,-1 0,1-1,0 0,0 0,1-1,-1-1,1 0,0 0,0-1,0-1,0 0,0 0,0-1,1 0,-1-1,0 0,0-1,0 0,0-1,-1 0,1-1,-1 0,0-1,0 0,4-3,2 0,-1-2,-1 0,0 0,0-2,-1 0,-1 0,0-1,0 0,-1-1,-1 0,-1-1,0 0,0-1,-2 0,0 0,-1-1,2-9,-7 24,0-1,-1 1,1 0,-1-1,0 1,0-1,0 1,0-1,0 1,0 0,-1-1,1 1,-1 0,1-1,-1 1,0 0,0 0,0-1,0 1,-1 0,1 0,0 0,-1 0,0 1,1-1,-1 0,0 1,0-1,0 1,0-1,0 1,0 0,0 0,0 0,-1 0,1 0,0 1,-1-1,1 1,0-1,-1 1,1 0,-1 0,1 0,0 0,-1 1,1-1,-1 1,1-1,0 1,-1 0,1 0,0 0,0 0,0 0,0 0,0 0,0 1,0-1,0 1,-1 1,-2 1,0-1,1 1,-1 0,1 0,0 0,0 0,1 1,-1 0,1-1,0 1,0 1,1-1,-1 0,1 1,0-1,1 1,-1-1,1 1,0 0,1 0,-1 0,1-1,0 1,1 0,-1 0,1 0,0-1,1 1,-1 0,1-1,0 1,1-1,-1 0,1 0,0 0,1 0,-1 0,1-1,0 1,0-1,3 2,-1 0,1-1,1-1,-1 1,1-1,0-1,0 1,0-2,0 1,0-1,1 0,-1 0,1-1,-1 0,1-1,-1 0,1 0,0-1,-1 0,1-1,-1 1,0-2,1 1,-1-1,0-1,0 1,-1-1,4-2,7-5,-1 0,0-1,-1 0,0-2,-1 0,0 0,-1-2,-1 0,0 0,10-19,-19 28,-2 5,1 0,-1 0,0-1,0 1,0-1,0 1,0-1,0 0,-1 0,1 0,-1 0,0 0,0 0,0 0,-1 0,1 0,-1-1,1 1,-1 0,0 0,0-1,-1 1,1 0,-1 0,1-1,-1 1,0 0,0 0,-1 0,1 0,0 0,-1 0,-1-2,-1 5,0 1,1-1,-1 0,0 1,1 0,-1 0,1 0,0 0,-1 1,1-1,0 1,0 0,0 0,0 0,0 0,0 0,0 1,1-1,-1 1,1 0,0 0,0 0,0 0,-1 2,-4 4,2 0,-1 1,1-1,1 1,0 0,0 1,1-1,0 0,1 1,0 0,0-1,2 1,-1 0,1 0,1 0,0 0,0-1,1 1,0 0,1-1,1 1,-1-1,1 0,1 0,3 5,34 47,-31-46</inkml:trace>
  <inkml:trace contextRef="#ctx0" brushRef="#br0" timeOffset="7114.969">1631 509,'0'4,"0"8,5 5,1 5,-4-1,-4 0,-1 2,1 2,-1 1,-3 1,-2 1,2 0,1-9,6-9,3-9,1-6</inkml:trace>
  <inkml:trace contextRef="#ctx0" brushRef="#br0" timeOffset="7520.004">1660 536,'14'-4,"10"-3,5 1,-2 6,-1 3,0 1,1 0,-5-6,-1-2,-4-1</inkml:trace>
  <inkml:trace contextRef="#ctx0" brushRef="#br0" timeOffset="13565.958">1744 706,'-5'0,"3"0,-2 0,-2-5,-3-1,4 0,7 1,9 2,7 1,6 1,2 0,-2 1</inkml:trace>
  <inkml:trace contextRef="#ctx0" brushRef="#br0" timeOffset="14667.858">2308 113,'-17'56,"-46"143,40-124,-13 76,36-147,1 0,-1 0,1 0,0 0,0 0,0 0,0 0,1 0,0-1,-1 1,1-1,1 1,-1-1,0 0,1 1,0-1,-1-1,1 1,1 0,-1-1,0 1,0-1,1 0,0 0,-1 0,1-1,0 1,0-1,-1 0,1 0,0 0,0-1,0 0,1 1,-1-1,0 0,0-1,0 1,0-1,0 0,0 0,-1 0,1 0,2-2,3 1,0 0,0-1,0-1,0 0,-1 0,1 0,-1-1,0 0,0-1,-1 0,1 0,-1-1,0-1,7-9</inkml:trace>
  <inkml:trace contextRef="#ctx0" brushRef="#br0" timeOffset="15016.157">2054 339,'15'5,"13"2,8-1,2-1,0-2,-2 0,-3-2,-1-1,-3 0,-5 0</inkml:trace>
  <inkml:trace contextRef="#ctx0" brushRef="#br0" timeOffset="19106.673">2591 1,'27'54,"2"-4,-5-12,-2 1,-2 0,-2 1,2 12,-11-32,-2 1,-1 0,-1 1,0-1,-2 1,0 0,-2-1,0 1,-1 0,-2 0,-3 19,0-28,0 0,-1 0,0-1,-1 0,-1 0,0-1,0 0,-1 0,-1-1,0 0,0 0,-1-1,0-1,0 0,-1 0,0-1,-13 5,5-4</inkml:trace>
</inkml:ink>
</file>

<file path=ppt/ink/ink6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0 622,'324'0,"-99"-27,139 15,-29-7,-73 10,11-7,76 14,-211 3,135 26,456-26,-364-18,-234 7,1 5,34 7,-14 0,1331-2,-1144-28,-145 27,132-10,-127-4,1 9,16 9,-15-1,1299-2,-1172-29,450 29,775 0,-1089-29,100 0,346 29,-469-26,-211 25,201-10,-154-3,61 13,75-2,42-25,-111 18,-113-5,148 12,-204 4,111-31,303 31,-366-28,404 27,-41 0,-241-29,-189 21,-1-8,-1-6,41-17,167-27,-278 54,1 4,-1 4,1 4,2 3,43-1,800-2,-694-28,639 29,-632 24,46 7,-179-18,-91-10,0 0,1-2,0 0,-1-1,1-1,0-1,13-2,148-40,-159 38,-1 2</inkml:trace>
</inkml:ink>
</file>

<file path=ppt/ink/ink6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113,'-6'-9,"-1"2,0-1,0 1,-1 0,0 0,0 1,0 0,-1 1,0 0,0 0,0 1,-1 0,1 0,-1 1,0 1,0 0,0 0,-1 1,1 0,0 0,0 1,-1 1,1 0,0 0,0 1,-3 1,-23-2,-10 3,0 2,0 1,1 3,0 2,1 2,-23 10,63-23,0 0,0 1,1-1,-1 1,0-1,1 1,-1 1,1-1,-1 0,1 1,0 0,0-1,0 1,1 1,-1-1,1 0,0 0,-1 1,1 0,1-1,-1 1,1 0,-1 0,1 0,0 0,0 0,1 0,-1 0,1 0,0 0,0 0,0 0,1 0,0 0,-1 0,1 0,1 0,-1 0,0 0,1 0,3 6,1-1,-1 0,2 0,-1-1,1 0,0 0,1 0,0-1,0 0,1-1,0 0,0 0,0-1,1 0,-1 0,1-1,0 0,1-1,-1-1,1 1,-1-1,1-1,-1 0,1-1,10 0,13 1,1-2,0-1,-1-1,0-3,0 0,4-3,-54 8,-49 23,1 3,2 3,0 2,2 3,2 3,-50 39,30 14,76-86,1-1,-1 1,1 0,0 0,0 0,0 0,0 0,1 0,-1 0,1 0,-1 0,1 0,0 0,0 0,1 0,-1 0,1 0,-1 0,1 0,0 0,0 0,0 0,0 0,1-1,-1 1,1 0,0-1,0 1,0-1,0 0,0 0,0 1,1-1,-1-1,3 3,10 3,0-1,0 0,0-1,1-1,0 0,0-1,0 0,0-2,0 0,1-1,-1 0,0-2,0 1,0-2,0 0,0-2,0 1,6-4,109-60,-114 57</inkml:trace>
  <inkml:trace contextRef="#ctx0" brushRef="#br0" timeOffset="251.855">1384 452,'-34'33,"-20"26,-6 8,7-4,8-6,11-9,8-8,7-6,7-3,6-8</inkml:trace>
  <inkml:trace contextRef="#ctx0" brushRef="#br0" timeOffset="498.05">1074 395,'14'29,"5"14,4 5,-2-1,0-9,2-6,-4-3,0-7,2-3,2 1,-3 2,0-4,1-4,-2 0,-1-2,3-8,-3-5</inkml:trace>
  <inkml:trace contextRef="#ctx0" brushRef="#br0" timeOffset="1018.903">1892 508,'-27'8,"0"0,1 2,0 0,0 2,1 1,1 1,-16 13,29-19,1 2,0-1,0 2,1-1,0 1,1 0,0 1,1 0,0 0,1 1,-3 9,8-20,-1 1,1-1,0 1,1 0,-1-1,0 1,1 0,-1-1,1 1,0 0,0 0,0-1,0 1,1 0,-1 0,1-1,-1 1,1 0,0-1,0 1,0-1,1 1,-1-1,0 0,1 1,0-1,-1 0,1 0,0 0,0 0,0 0,0-1,1 1,-1 0,0-1,1 0,-1 0,1 0,-1 0,1 0,0 0,-1 0,1-1,0 1,0-1,-1 0,1 0,0 0,0 0,-1-1,1 1,0-1,-1 1,1-1,0 0,-1 0,2-1,13-7,0 0,-1-1,0 0,0-2,-1 0,-1 0,0-1,-1-1,0-1,5-8,26-26,46-43,-88 92,-1 0,1 1,-1-1,0 1,1-1,-1 1,0-1,1 1,-1 0,0 0,0 0,0-1,0 1,0 0,0 0,0 1,0-1,0 0,0 0,0 0,-1 1,1-1,-1 0,1 1,-1-1,1 0,-1 1,0-1,1 1,-1-1,0 1,0-1,0 1,0-1,0 0,-1 1,1-1,0 1,-1-1,0 1,2 6,-1 0,1 0,-1 0,1 0,1 0,0 0,0-1,0 1,1-1,0 1,0-1,1 0,0 0,0-1,1 1,0-1,0 0,0 0,1 0,0-1,0 0,0 0,1-1,0 1,0-2,5 4,14-1,-2-2</inkml:trace>
  <inkml:trace contextRef="#ctx0" brushRef="#br0" timeOffset="1563.943">2286 846,'31'-66,"-25"49,1 1,0-1,1 1,1 1,0-1,1 2,1-1,1 2,0-1,0 1,9-6,-19 17,0 1,0-1,0 1,0 0,0-1,0 1,1 0,-1 0,0 1,1-1,-1 0,0 1,1-1,-1 1,1 0,-1 0,1 0,-1 0,0 0,1 0,-1 1,1-1,-1 1,0 0,1-1,-1 1,0 0,0 1,1-1,-1 0,0 1,0-1,0 1,-1-1,1 1,0 0,-1 0,1 0,-1 0,1 0,-1 0,0 0,0 0,0 1,0-1,4 15,-5-15,0 0,0 0,0 1,1-1,-1 0,1 0,-1 0,1 0,-1 0,1 0,0 0,0 0,0 0,0 0,1 0,-1 0,0-1,1 1,-1-1,1 1,0-1,-1 1,1-1,0 0,0 0,0 0,0 0,0 0,0 0,0 0,0-1,0 1,0-1,0 0,1 1,-1-1,0 0,0 0,0-1,0 1,2 0,99-68,-93 59,1 0,0 0,1 1,0 1,0-1,0 2,1 0,0 1,1-1,-12 6,-1-1,0 0,1 1,-1 0,1-1,-1 1,1 0,-1-1,1 1,-1 0,1 0,-1 0,1 0,-1 1,0-1,1 0,-1 1,1-1,-1 1,1-1,-1 1,0-1,1 1,-1 0,0 0,0 0,0 0,1 0,-1 0,0 0,0 0,-1 0,1 1,0-1,0 0,0 0,-1 1,1-1,-1 1,1-1,-1 1,0-1,1 0,-1 1,0 1,-8 75,4-60,-1 65,10-64</inkml:trace>
  <inkml:trace contextRef="#ctx0" brushRef="#br0" timeOffset="2096.955">3162 536,'17'354,"-16"-346,1-1,1 0,-2 1,1-1,-1 1,0-1,-1 1,0-1,0 1,0 0,-1-1,0 1,-1-1,1 1,-2-1,1 0,-1 0,0 0,0 0,-1 0,0-1,0 1,-1-1,1 0,-1-1,-1 1,-1 0,5-5,-1 0,0-1,0 1,0-1,0 0,-1 0,1 0,0-1,0 1,1-1,-1 1,0-1,0 0,0 0,0 0,0-1,1 1,-1-1,1 1,-1-1,1 0,0 0,-1 0,1 0,0-1,0 1,1 0,-1-1,0 1,1-1,0 0,-1 0,1 1,0-1,0 0,1 0,-1 0,1 0,-1 0,1 0,0 0,0 0,0 0,0 0,1 0,-1 0,1 0,0 0,0 0,1-1,5-26,2 1,1 1,1-1,2 2,0 0,2 0,1 1,5-4,0-4,-12 16,1-1,1 1,0 1,1 0,1 1,1 0,0 1,1 0,0 2,1-1,1 2,0 0,1 1,0 1,1 1,0 0,0 2,2-1,-19 8,1-1,0 0,0 1,-1-1,1 1,0 0,0 0,0 0,-1 0,1 1,0-1,0 1,-1-1,1 1,0 0,-1 0,1 1,-1-1,1 0,-1 1,1-1,-1 1,0 0,0 0,0 0,0 0,0 0,-1 0,1 0,0 1,-1-1,0 1,1-1,-1 1,0 0,-1-1,1 1,0 0,-1-1,1 1,-1 0,0 0,0 0,0-1,0 1,-1 0,1 0,-1 0,0 1,-3 12,-1-1,-1 1,0-1,-1-1,-1 1,0-1,-1-1,0 0,-1 0,-1-1,0 0,0 0,-1-1,-1-1,0 0,0-1,-1 0,-2-1,8-2,0-1,0 0,-1 0,0-1,0-1,0 1,0-1,-1-1,1 0,-1 0,0-1,-2 0,-6-4</inkml:trace>
  <inkml:trace contextRef="#ctx0" brushRef="#br0" timeOffset="2412.01">3840 1,'-88'325,"23"-50,37-180,27-94,1-1,-1 1,1-1,0 1,-1 0,1-1,0 1,0-1,-1 1,1 0,0-1,0 1,0 0,0-1,0 1,0 0,0-1,0 1,0 0,0-1,0 1,0 0,1-1,-1 1,0 0,0-1,1 1,-1-1,0 1,1 0,-1-1,1 1,-1-1,1 1,-1-1,1 0,-1 1,1-1,-1 1,1-1,0 0,-1 1,1-1,8-2</inkml:trace>
  <inkml:trace contextRef="#ctx0" brushRef="#br0" timeOffset="2779.6">3840 621,'31'4,"0"-2,0-2,0 0,1-2,-1-2,-1-1,1-1,-1-1,0-2,15-7,-37 12,1 0,-1 0,0-1,0-1,0 1,-1-1,0-1,0 1,0-1,3-6,-8 11,0 0,-1 0,1-1,-1 1,0 0,1 0,-1-1,0 1,-1-1,1 1,0-1,-1 1,1-1,-1 0,0 1,0-1,0 1,0-1,-1 0,1 1,0-1,-1 1,0-1,0 1,0-1,0 1,0 0,0-1,0 1,-1 0,0 0,1 0,-1 0,0 0,0 0,0 0,0 1,0-1,0 1,-1-1,-3-2,0 1,-1 0,1 0,-1 0,1 1,-1 0,0 0,0 0,0 1,0 0,0 1,0 0,0 0,0 0,0 1,0 0,0 0,0 1,0 0,0 0,1 1,-7 2,-7 5,0 0,1 2,0 0,0 1,1 1,-9 9,16-14,1 0,-1 1,2 0,-1 0,1 1,1 0,0 1,1 0,0 0,1 0,0 1,1 0,0 1,1-1,0 1,1 5,3-14,0-1,1 1,0 0,0 0,0 0,1-1,-1 1,1 0,0-1,1 0,-1 1,1-1,-1 0,1 0,1-1,-1 1,0 0,1-1,0 0,0 0,0 0,0-1,0 1,1-1,3 2,120 31,-96-32,-1-2,0-1,1-1,-1-2,15-4,-11 1</inkml:trace>
  <inkml:trace contextRef="#ctx0" brushRef="#br0" timeOffset="4030.495">1 1073,'599'-29,"148"29,-333-27,10 15,154-23,8 23,-408 13,112 29,547-31,-837 1</inkml:trace>
  <inkml:trace contextRef="#ctx0" brushRef="#br0" timeOffset="5669.236">4798 452,'0'4,"0"3</inkml:trace>
  <inkml:trace contextRef="#ctx0" brushRef="#br0" timeOffset="5914.208">4771 790,'0'0</inkml:trace>
</inkml:ink>
</file>

<file path=ppt/ink/ink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02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69,'43'-5,"28"-1,8 0,-5 1,-11-4,-11 1,-9 1,-8 2,-4 1,-4 2,0-3,-6-2</inkml:trace>
</inkml:ink>
</file>

<file path=ppt/ink/ink6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4:14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0 537,'307'-11,"128"-46,-121 22,-46 7,-68 5,-152 16,0 1,1 3,-1 1,3 3,-50 5,-11 0</inkml:trace>
  <inkml:trace contextRef="#ctx0" brushRef="#br0" timeOffset="432.145">763 0,'-452'366,"315"-265,120-81,33-13,30-23,-22 6</inkml:trace>
  <inkml:trace contextRef="#ctx0" brushRef="#br0" timeOffset="732.486">1130 57,'-441'276,"291"-147,151-129,-1-1,1 1,-1 0,1 0,-1 0,0 0,1 0,-1 0,1 0,-1 0,1 0,-1 1,0-1,1 0,-1 0,1 0,-1 0,0 1,1-1,-1 0,1 0,-1 1,0-1,1 0,-1 0,0 1,0-1,1 1,-1-1,0 0,0 1,1-1,-1 0,0 1,0-1,0 1,0-1,0 1,0-1,0 0,1 1,-1-1,0 1,-1-1,1 1,0-1,0 0,0 1,0-1,0 1,0-1,0 0,-1 1,1-1,0 1,0-1,-1 0,1 1,0-1,0 0,-1 1,39-8,-15 1</inkml:trace>
  <inkml:trace contextRef="#ctx0" brushRef="#br0" timeOffset="948.749">1553 29,'-58'34,"-28"15,-5 0,9-4,18-4,15-10,11-5,8-3,3-4,7-1,2-4,3 1,10-2,6-4</inkml:trace>
  <inkml:trace contextRef="#ctx0" brushRef="#br0" timeOffset="1173.74">1920 86,'-38'23,"-28"19,-7 6,5 0,8-4,10-4,8-4,12-4,11-6</inkml:trace>
  <inkml:trace contextRef="#ctx0" brushRef="#br0" timeOffset="6267.452">565 480,'0'18,"-2"1,1 1,1 0,1-1,0 1,2-1,0 1,1-1,1 0,1 0,0 0,2-1,0 0,1-1,7 11,-11-21,0 0,0-1,1 1,0-1,1 0,-1 0,1-1,0 0,1 0,-1-1,1 0,0 0,0-1,0 0,0 0,1-1,-1 0,1-1,-1 0,1 0,-1 0,1-1,0-1,-1 1,1-1,0-1,2-1,187-73,-173 64,0-1,-1-1,0-2,-1 0,-1-1,-1-1,0-1,11-15,-26 29,-1-1,-1 1,1-1,-1 0,0 0,0 0,-1 0,1-1,-1 0,-1 0,0 1,1-1,-2-1,1 1,-1 0,-1 0,1-1,-1 1,0 0,-1 0,1-1,-2 1,1 0,-1 0,0 0,0 0,-1 0,0 1,0-1,-3-3,4 6,0 0,-1 1,0-1,1 0,-1 1,-1 0,1-1,0 1,-1 1,0-1,0 0,0 1,0 0,0 0,0 0,0 0,-1 1,1-1,-1 1,1 1,-1-1,1 0,-1 1,1 0,-1 0,0 0,1 1,-1 0,1 0,-1 0,1 0,-3 1,-17 10</inkml:trace>
  <inkml:trace contextRef="#ctx0" brushRef="#br0" timeOffset="8437.442">876 763,'0'566,"-1"-562,1-1,0 1,0 0,0-1,0 1,1-1,-1 1,1 0,0-1,0 0,1 1,-1-1,1 1,-1-1,1 0,0 0,0 0,0 0,1 0,-1-1,1 1,-1-1,3 2,-4-3,0-1,0 1,0 0,0 0,0-1,0 1,-1 0,1 0,0 0,0 0,-1 0,1 0,-1 0,1 1,-1-1,0 0,1 0,-1 0,0 0,0 1,1-1,-1 0,0 0,0 0,0 1,-1-1,1 0,0 0,0 0,-1 1,1-1,-1 0,1 0,-1 0,1 0,-1 0,0 0,1 0,-1 0,0 0,0 0,0 0,1-1,-2 1,-48 37,44-34,-137 54,57-29,83-28,2-1,0 0,0 0,0 0,0-1,0 1,0 0,0 0,0 0,1 1,-1-1,0 0,0 0,0 0,0 1,0-1,0 0,0 1,1-1,-1 1,0-1,0 1,1-1,-1 1,0 0,1-1,-1 1,0 0,1-1,-1 1,1 0,0 0,-1 0,1 0,-1-1,1 1,0 0,0 0,-1 0,1 0,0 0,0 0,0 0,0 0,0-1,0 1,0 0,1 0,-1 0,0 0,0 0,1 0,-1 0,1-1,-1 1,1 0,-1 0,1 0,-1-1,1 2,93 18,-53-16,214 19,-199-6,-55-16,0-1,0 1,-1 0,1-1,0 1,0 0,-1-1,1 1,0 0,-1 0,1 0,-1 0,1-1,-1 1,1 0,-1 0,0 0,0 0,1 0,-1 0,0 0,0 0,0 0,0 0,0 0,0 0,0 0,0 0,-1 0,1 0,0 0,0 0,-1 0,1 0,-1 0,1 0,-1 0,1 0,-1 0,0-1,1 1,-1 0,0 0,0-1,1 1,-1-1,0 1,0 0,0-1,0 0,0 1,0-1,-38 28,-2-1,-1-3,-1-1,0-2,-16 3,-1 2,59-26,-1 0,0 1,0-1,0 0,1 1,-1-1,0 1,0 0,1-1,-1 1,0 0,1 0,-1 0,1 0,0 0,-1 1,1-1,0 0,-1 1,1-1,0 1,0-1,0 1,0-1,1 1,-1 0,0-1,1 1,-1 0,1 0,0-1,-1 1,1 0,0 0,0 0,0-1,0 1,0 0,1 0,-1 0,1-1,-1 1,1 0,-1 0,2 1,6 3,0 0,0 0,1-1,0 0,0-1,0 0,0 0,1-1,0 0,-1-1,5 1,41 13,-39-10,-7-3,1 0,-1 0,1 1,-1 0,-1 1,1 0,-1 1,1 0,-2 0,1 0,6 8,-13-10,-1-1,1 1,-1 0,0 0,0-1,-1 1,1 0,-1 0,1-1,-1 1,0 0,-1-1,1 1,0-1,-1 0,0 1,0-1,0 0,0 0,-1 0,1 0,-1 0,0-1,1 1,-1-1,0 0,-1 0,1 0,0 0,-1 0,1-1,-1 1,1-1,-1 0,-1 0,-7 7,-196 90,208-98,-1 0,0 1,0-1,1 0,-1 1,0-1,1 1,-1-1,0 1,1-1,-1 1,1 0,-1-1,1 1,-1-1,1 1,-1 0,1 0,0-1,-1 1,1 0,0 0,0-1,-1 1,1 0,0 0,0 0,0-1,0 1,0 0,0 0,0 0,1 0,-1-1,0 1,0 0,0 0,1-1,-1 1,1 0,-1 0,0-1,1 1,-1-1,1 1,-1 0,1-1,0 1,-1-1,1 1,0-1,-1 1,1-1,0 0,-1 1,1-1,0 0,1 1,48 17,-34-15,-11-3,0 0,0 0,0 1,0-1,0 1,0 0,-1 1,1-1,0 1,-1 0,1 0,-1 0,1 0,-1 1,0 0,0 0,0 0,0 1,-1-1,1 1,-1 0,0-1,0 2,-1-1,1 0,-1 1,0-1,0 1,0-1,0 1,0 4,-3-4,0-1,0 1,-1 0,1-1,-1 1,0 0,0-1,-1 0,1 0,-1 0,0 0,0 0,-1 0,1-1,-1 1,1-1,-1 0,0 0,0-1,0 1,-1-1,1 0,-1 0,1 0,-2 0,-8 5,12-6,1 0,-1 0,0 1,1-1,-1 0,1 1,-1-1,1 1,0-1,-1 1,1 0,0-1,0 1,0 0,0 0,1 0,-1-1,0 1,1 0,0 0,-1 0,1 0,0 0,0 0,0 1,0-1,0 0,0 0,1 0,-1 0,1 0,-1-1,1 1,0 0,0 0,0 0,0 0,0-1,0 1,0 0,1-1,-1 1,1-1,-1 0,1 1,0 0,5 7,-2 0,1 1,-1-1,-1 2,1-1,-2 0,1 1,-2-1,1 1,-2 0,1 7,-20 136,7 14,9-66,-2-78,-2-6</inkml:trace>
  <inkml:trace contextRef="#ctx0" brushRef="#br0" timeOffset="20288.265">367 3275,'-13'0,"34"0,-3 0,297-1,-146-26,170 26,-336 1,-1-1,0 1,0-1,1 1,-1 0,0 0,0 0,1 0,-1 0,0 0,0 0,0 1,0-1,1 1,-1 0,0-1,0 1,0 0,0 0,0 0,0 1,-1-1,1 0,0 1,-1-1,1 1,-1-1,1 1,-1 0,0 0,1 0,-1 0,0 0,0 0,-1 0,2 1,-14 160,-18 65,31 224,-1-439,-1 0,0 0,-1 0,-1 0,0 0,0 0,-1-1,-1 1,-5 9,7-19,0-1,0 1,0-1,0 0,0 0,-1 0,1 0,-1-1,1 1,-1-1,1 0,-1 0,0 0,0-1,0 1,1-1,-1 0,0 0,0 0,0 0,0-1,1 0,-1 0,0 0,1 0,-1 0,0-1,-2-1,-27-5,-193-27,-198 36,421-1,0 1,0-1,0 0,-1 0,1 0,0 0,0 0,0-1,0 0,0 1,0-1,0 0,0-1,0 1,0 0,0-1,0 0,1 1,-1-1,1 0,-1 0,1-1,0 1,0 0,0-1,0 1,0-1,1 0,-1 0,1 1,0-1,0 0,0 0,0 0,0 0,0-1,1 1,0 0,0 0,-1 0,2 0,-1-3,28-114,-24-132,-32 26,45 74,-9 104,-5 26</inkml:trace>
  <inkml:trace contextRef="#ctx0" brushRef="#br0" timeOffset="31313.515">537 3952,'-2'-19,"2"1,1-1,0 0,1 0,1 1,1-1,0 1,2 0,0 0,1 0,1 1,0 0,1 1,1 0,1 0,0 1,6-5,-16 17,1 0,0 0,0 1,0-1,0 1,1 0,-1-1,1 1,-1 0,1 0,0 0,-1 1,1-1,0 1,0 0,0-1,1 1,-1 1,0-1,0 0,1 1,-1-1,0 1,0 0,1 0,-1 1,0-1,1 1,-1-1,0 1,0 0,0 0,0 0,0 1,0-1,0 1,0 0,0 0,-1 0,1 0,-1 0,0 0,1 1,-1-1,0 1,1 1,4 9,0-1,-1 1,-1 0,0 0,0 0,-1 1,-1 0,-1-1,0 1,0 0,-2 0,1 0,-2 1,0-1,-1 0,0 0,-1-1,0 1,-1-1,-4 9,1-44,10 5,1-1,1 1,0 0,1 1,1-1,1 1,0 1,1-1,1 1,0 1,1 0,9-9,60-36,-78 58,0 0,-1 0,1 0,0 1,0-1,0 1,0 0,0-1,0 1,0 0,0 0,0 0,0 1,0-1,0 0,0 1,0-1,0 1,0 0,0-1,0 1,-1 0,1 0,0 0,-1 0,1 1,0-1,-1 0,0 1,1-1,-1 1,0 0,0-1,1 1,-1 0,-1-1,1 1,0 0,0 0,-1 0,1 0,-1 0,1 0,-1 0,0 0,0 1,12 160,-7-148,-2 1,0 0,0-1,-2 1,0 0,0 0,-2 0,0 0,-1 0,0 0,-3 7,-2-5</inkml:trace>
  <inkml:trace contextRef="#ctx0" brushRef="#br0" timeOffset="56000.276">2287 424,'-48'-22,"65"28,0-1,0-1,1 0,-1-1,1-1,0-1,0 0,0-2,11-1,1 2,225-2,-225-5,-38 6,-7 4</inkml:trace>
  <inkml:trace contextRef="#ctx0" brushRef="#br0" timeOffset="57624.886">1750 3105,'23'8,"0"-1,0-1,1-2,-1 0,1-1,0-2,0 0,0-2,18-2,17 1,70-9,-95 4,-1 2,1 1,0 2,-1 1,22 2,-53 0,11-1</inkml:trace>
  <inkml:trace contextRef="#ctx0" brushRef="#br0" timeOffset="59253.398">2371 199,'-3'55,"3"-53,3 34,-2-1,-1 1,-2-1,-1 1,-4 12,0-3,1 1,3 0,1 0,4 16,-4 78,-11-49,3 66,34 188,-25-75,-27-49,28 144,-28-167,29-109,-12 104,-9-24,-4-53,-7 79,32-8,-1-175</inkml:trace>
  <inkml:trace contextRef="#ctx0" brushRef="#br0" timeOffset="59573.604">2428 2766,'-39'53,"-17"22,-3 8,2-10,7-13,12-11,7-10,4-7,3-3,4-3,2-5,3-6</inkml:trace>
  <inkml:trace contextRef="#ctx0" brushRef="#br0" timeOffset="60538.602">2569 142,'-15'14,"-13"15,-3 7,-1 2,0 4,2 0,0-2,0-4,6 2,2 0,0-3,4-2,0-1,3-3,-1 0,3-1,3-5</inkml:trace>
  <inkml:trace contextRef="#ctx0" brushRef="#br0" timeOffset="67635.633">2371 3923,'54'28,"232"108,-284-135,-1 1,1-1,-1 1,1-1,0 0,0 0,0 1,-1-1,1 0,0-1,0 1,0 0,1-1,-1 1,0-1,0 1,0-1,0 0,0 0,1 0,-1 0,0-1,0 1,0 0,0-1,0 0,0 1,0-1,0 0,0 0,0 0,0 0,0 0,0-1,-1 1,1-1,-1 1,1-1,-1 1,1-1,-1 0,0 0,0 0,0 1,0-1,0 0,0 0,0-2,1-13,0-1,-1 1,0 0,-2-1,0 1,-1 0,0 0,-4-11,-1 9</inkml:trace>
  <inkml:trace contextRef="#ctx0" brushRef="#br0" timeOffset="68686.886">2654 3472,'-1'23,"0"-17,0 0,0 0,0 0,1 0,0 0,0 0,1 0,0 0,0 0,0 0,0-1,1 1,0 0,0 0,1-1,0 0,0 1,0-1,0 0,1 0,0-1,0 1,1 0,-2-4,0 0,0-1,-1 1,1-1,0 0,0 0,-1 0,1 0,0 0,0-1,0 1,-1-1,1 0,0 0,-1 0,1 0,-1 0,1 0,-1-1,1 1,-1-1,0 0,0 0,2-1,29-16,-30 19,0 1,0 0,0 0,0 0,0 0,0 1,-1-1,1 1,0-1,-1 1,1 0,-1 0,1 0,-1 1,0-1,0 1,0-1,0 1,-1-1,1 1,-1 0,1 0,-1 0,0 0,10 13,-10-14,0 1,0-1,1 0,-1 0,1 0,-1-1,1 1,0 0,-1 0,1-1,0 1,0-1,0 0,1 0,-1 1,0-1,0-1,1 1,-1 0,0 0,1-1,-1 0,0 1,1-1,-1 0,1 0,-1 0,1-1,-1 1,1 0,-1-1,0 0,1 1,-1-1,0 0,0 0,0 0,1-1,-1 1,0 0,-1-1,1 0,0 1,0-1,-1 0,1 0,0 0,1-8,-1 1,0 0,-1-1,0 0,0 1,-1-1,0 0,-1 0,0 1,0-1,-1 1,0-1,-1 1,0 0,-1 0,0 0,0 0,-1 1,-5-8,-6-10</inkml:trace>
  <inkml:trace contextRef="#ctx0" brushRef="#br0" timeOffset="69244.294">2738 3162,'40'51,"47"2,-85-52,0 0,0-1,1 1,-1-1,0 1,0-1,0 0,0 0,1 0,-1 0,0 0,0 0,0 0,1-1,-1 1,0-1,0 0,0 0,0 0,0 0,0 0,0 0,0 0,-1 0,1-1,0 1,-1-1,1 1,-1-1,1 0,-1 0,0 1,0-1,0 0,0 0,0 0,0 0,0 0,-1-1,1 1,-1 0,0 0,1-2,-1-10,0 0,-1 0,0 0,-1 1,-1-1,0 0,-1 1,0 0,-1 0,0 0,-1 0,-1 1,0 0,-1 0,0 1,0 0,-2 1,1 0,-1 0,0 1,-1 0,-8-5,17 12,0 0,0 0,-1 0,1 0,0 1,-1-1,1 1,-1-1,1 1,-1 0,0 0,1 0,-1 1,0-1,0 1,0-1,1 1,-1 0,0 0,0 0,0 0,0 1,1-1,-1 1,0 0,0-1,1 1,-1 1,0-1,1 0,-1 1,1-1,0 1,-1-1,1 1,0 0,0 0,0 0,0 1,1-1,-1 0,1 1,-1-1,1 1,-1 0,0 4,1-1,-1 1,1-1,0 1,0 0,1-1,0 1,0 0,1-1,0 1,0 0,0-1,1 1,2 3,3 10</inkml:trace>
  <inkml:trace contextRef="#ctx0" brushRef="#br0" timeOffset="69741.311">2851 3105,'5'-5,"6"-1,6-5,6 0,-3-4,2 2,-4-3,-9 2,-7 4</inkml:trace>
  <inkml:trace contextRef="#ctx0" brushRef="#br0" timeOffset="70274.617">2795 2738,'0'-5,"0"-6,0-6,0-5,0-4,0-2,0-1,0 0,-5 4,-2 2,1 0,1 4</inkml:trace>
  <inkml:trace contextRef="#ctx0" brushRef="#br0" timeOffset="73859.395">2964 2766,'0'-5,"0"-6,0-6,0-5,0-4,0-2,0-1,0 0,0 0,0-1,0 6</inkml:trace>
  <inkml:trace contextRef="#ctx0" brushRef="#br0" timeOffset="75324.7">2569 2174,'-1'0,"1"-1,-1 1,1-1,0 1,-1 0,1-1,0 1,-1-1,1 1,0-1,0 1,0-1,-1 0,1 1,0-1,0 1,0-1,0 1,0-1,0 1,0-1,0 0,0 1,0-1,1 1,-1-1,0 1,0-1,0 1,1-1,-1 1,0-1,0 1,1-1,-1 1,1-1,-1 1,0 0,1-1,-1 1,1 0,-1-1,1 1,-1 0,1-1,-1 1,1 0,-1 0,1 0,-1 0,1-1,-1 1,1 0,0 0,-1 0,1 0,-1 0,1 0,-1 1,1-1,-1 0,1 0,0 0,40-1,101 23,-9 17,-131-39,1-1,-1 1,1-1,-1 0,0 0,0 0,1 0,-1 0,0-1,0 1,0-1,0 1,-1-1,1 0,0 0,-1 1,1-1,-1 0,1-1,-1 1,0 0,0 0,0 0,0-1,-1 1,1 0,-1-1,1 1,-1-1,0 1,0-1,0 1,0-1,0 1,0 0,-1-1,1 1,-1-1,0 1,0 0,-1-3,2-3,0-21,-1 4</inkml:trace>
  <inkml:trace contextRef="#ctx0" brushRef="#br0" timeOffset="75791.333">2851 1751,'2'3,"-1"0,1 1,0-1,0 0,0 0,0 0,1 0,-1-1,1 1,0 0,0-1,0 0,0 0,0 0,0 0,0 0,1-1,-1 1,1-1,-1 0,1 0,-1 0,1-1,0 1,0-1,-1 0,2 0,-3 0,1 0,-1 0,0 0,1 0,-1 0,0-1,0 1,1-1,-1 0,0 0,0 1,0-2,0 1,0 0,0 0,0 0,0-1,0 1,-1-1,1 0,0 1,-1-1,1 0,-1 0,0 0,0 0,0 0,0 0,0 0,0-1,0 1,-1 0,1 0,-1-1,0 1,0 0,0-1,0 0,1-4,-1 0,0 0,-1 0,0 0,0 0,0 0,-1 0,0 0,0 0,-1 0,0 1,-1-2,-1 0,1 1,-1-1,-1 1,0 0,0 1,0 0,-1 0,1 0,-1 0,-1 1,1 0,-1 1,0 0,0 0,6 4,0-1,1 1,-1 0,0 0,1 0,-1 0,0 0,0 0,1 0,-1 0,0 1,1-1,-1 1,0-1,1 1,-1 0,1 0,-1 0,1-1,-1 1,1 1,0-1,-1 0,1 0,0 0,0 1,0-1,0 1,0-1,0 1,0-1,0 1,1-1,-1 1,1 0,-1-1,1 1,0 0,-1-1,1 1,0 0,0 0,0 0,5 77,2-54</inkml:trace>
  <inkml:trace contextRef="#ctx0" brushRef="#br0" timeOffset="76460.606">2822 1440,'0'-5,"0"-6,0-6,0-6,0-2,0-3,0-1,0 0,0-1,-4 6,-3 6</inkml:trace>
  <inkml:trace contextRef="#ctx0" brushRef="#br0" timeOffset="76741.635">2625 1271,'34'4,"20"3,6 3,-2 2,-7-3,-11 3,-8-1,-10-7,-8-9,-7-4</inkml:trace>
  <inkml:trace contextRef="#ctx0" brushRef="#br0" timeOffset="77439.67">2654 847,'-3'1,"0"1,1-1,-1 1,0-1,1 1,-1 0,1 0,0 0,0 0,-1 0,1 1,1-1,-1 1,0-1,1 1,-1 0,1 0,0-1,0 1,0 0,0 0,0 0,1 0,0 0,-1 0,1 1,0-1,0 0,1 0,-1 0,1 0,-1 0,1 0,0 0,0 0,0 0,1-1,-1 1,1 0,-1-1,0 0,-1 0,1-1,0 1,1-1,-1 1,0-1,0 0,1 1,-1-1,0 0,1 0,0 0,-1 0,1 0,-1 0,1 0,0 0,0-1,-1 1,1-1,0 1,0-1,0 0,0 0,0 0,0 0,-1 0,1 0,0 0,0-1,0 1,0-1,-1 1,1-1,0 0,0 1,-1-1,1 0,-1 0,1 0,0-1,64-58,-59 52,100-83,-104 89,1 0,-1 0,1 1,0-1,-1 1,1-1,0 1,0 0,0 1,0-1,0 1,0-1,0 1,0 1,0-1,0 0,0 1,0 0,0 0,0 0,0 0,0 1,0 0,-1 0,1 0,-1 0,1 0,-1 0,0 1,0 0,0 0,0 0,0 0,3 4,-1 0,1 0,-1 0,0 1,-1 0,1 0,-2 0,1 1,-1-1,0 1,-1-1,0 1,-1 0,0 0,0 0,0 0,-1 0,-1 0,0 0,0 0,0 0,-1 0,-1 0,0-1,0 1,0-1,-1 0,-2 4,4-10,1 0,0 0,-1-1,1 1,-1-1,0 1,1-1,-1 1,0-1,0 0,0 0,0 0,0 0,0 0,0 0,0-1,0 1,-1-1,1 1,0-1,0 0,0 0,-1 0,1 0,0 0,0 0,-1-1,1 1,0-1,0 0,0 1,0-1,0 0,0 0,0-1,0 1,0 0,0 0,1-1,-1 1,1-1,-1 0,1 1,-1-2,-53-87,26-48,27 113</inkml:trace>
</inkml:ink>
</file>

<file path=ppt/ink/ink6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40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0,'22'87,"-15"137,-36-53,29 25,15-80,-18-98,-31 125,4-166,18 10,-1 1,-1 0,0 0,0 2,-1 0,-1 1,0 0,0 1,0 1,-1 0,-32-16,48 23,-1 0,1-1,-1 0,1 1,-1-1,1 0,-1 0,1 0,0 0,0 0,-1 0,1 0,0 0,0 0,0-1,0 1,0 0,0-1,1 1,-1-1,0 1,1-1,-1 1,1-1,0 1,-1-1,1 0,0 1,0-1,0 1,0-1,0 0,0 1,1-1,-1 1,0-1,1 0,-1 1,1-1,0 1,0-1,-1 1,1 0,0-1,0 1,0 0,0 0,0 0,1-1,-1 1,0 0,1 0,14-11,1 1,0 0,1 1,0 1,0 1,1 1,0 0,0 2,14-3,-7 0,4 2,1 1,0 1,1 1,-1 2,0 1,3 2,1-2,-34 0,1-1,0 1,-1-1,1 0,0 1,-1-1,1 1,0 0,-1-1,1 1,0 0,0 0,0 0,-1 0,1 1,0-1,-1 0,1 1,0-1,0 1,-1-1,1 1,-1 0,1 0,-1 0,1 0,-1 0,1 0,-1 0,0 0,0 1,1-1,-1 0,0 1,0-1,-1 1,1-1,0 1,0 0,-1-1,1 1,-1 0,1-1,-1 1,0 0,0 0,1-1,-1 1,-1 1,-86 100,-60 40,133-133,-55 25,54-36</inkml:trace>
</inkml:ink>
</file>

<file path=ppt/ink/ink6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21.3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1,'-34'12,"-72"-5,-65 4,123-2,-36-3,68-10,-1 0,0 1,0 1,0 0,-1 2,1 0,0 0,0 2,0 0,-8 3,-132 11,77-13,77-3,0 1,0-1,0 1,1 0,-1 0,0 0,1 0,-1 0,0 0,1 1,0-1,-1 1,1 0,0 0,0 0,0 0,0 0,0 0,0 0,1 1,-1-1,1 1,-1-1,1 1,0-1,0 1,0 0,1 0,-1-1,1 1,-1 2,0 99,4-74,4 171,-12 52,4-216,13 113,-4-113,-2 1,-1 0,-3 0,-1 0,-1 0,-2 2,0 31,-16-92,12-2,-1 0,-1 0,-1 1,-1 0,-2 1,-6-11,-87-92,104 123,0 0,-1 0,1 1,-1-1,1 0,0 0,0 0,-1 0,1-1,0 1,0 0,0 0,0-1,0 1,1-1,-1 1,0 0,1-1,-1 0,1 1,-1-1,1 1,0-1,0 1,-1-1,1 0,0 1,1-1,-1 0,0 1,0-1,1 1,-1-1,1 1,-1-1,1 1,0-1,-1 1,1-1,0 1,0 0,0-1,0 1,0 0,0 0,1 0,-1 0,0 0,1 0,-1 0,2 0,150-18,-120 13,0 0,0 3,0 1,1 1,-1 2,7 1,-38-1,0-1,1 0,-1 1,0 0,0 0,1-1,-1 1,0 1,0-1,0 0,0 0,0 1,0-1,-1 1,1-1,0 1,-1 0,1 0,-1 0,0 0,0 0,1 0,-1 0,-1 0,1 0,0 1,0-1,-1 0,1 1,-1-1,0 0,0 1,0-1,0 0,0 1,0-1,-1 0,1 1,-1-1,1 0,-1 0,0 1,0-1,0 0,0 0,-1 0,1 0,0 0,-1 0,1-1,-1 1,0 0,0 0,-109 111,36-44,-2 14,67-70</inkml:trace>
  <inkml:trace contextRef="#ctx0" brushRef="#br0" timeOffset="1017.138">406 1412,'-33'82,"24"-64,0 0,2 1,0 0,2 0,0 1,1-1,1 1,0 0,1 10,2-25,-1-2,0 1,0-1,0 0,1 0,-1 0,1 1,0-1,0 0,0 1,0-1,0 0,1 0,0 1,-1-1,1 0,0 0,1 0,-1 0,0 0,1 0,0 0,0 0,-1-1,2 1,-1-1,0 1,0-1,1 0,-1 0,1 0,0 0,0 0,0-1,0 1,0-1,0 0,0 0,0 0,0 0,2 0,7-5,0-1,0 0,0 0,-1-1,0-1,0 0,0 0,-1-1,0-1,0 1,-1-2,-1 1,1-1,-1 0,-1-1,0 0,-1 0,1-3,0 4,87-155,-76 136,-7 51,-10 2,23 153,-3-116,-9-32,-1 0,-1 1,-2 0,-1 0,-1 1,-2 0,0 0,-3 0,0 1,-5 27,1-42,-1-1,-1 0,-1-1,0 1,-1-1,0 0,-1-1,-1 0,-1 0,0-1,0 0,-1 0,-1-1,0-1,-9 6,19-15,0 0,0 0,0 0,-1-1,1 1,0-1,-1 1,1-1,-1 0,1 0,-1 0,0 0,1-1,-1 1,0-1,0 1,1-1,-1 0,0 0,0 0,0-1,1 1,-1-1,0 1,1-1,-1 0,0 0,1 0,-1 0,1-1,-1 1,1-1,0 1,0-1,0 0,0 0,0 0,0 0,0 0,1 0,-1-1,1 1,-1-1,1 1,0-1,0 1,0-1,0 0,0-1,0-5,0 0,1 0,0 0,0 0,1 0,0 1,1-1,0 0,0 0,1 1,0-1,0 1,1 0,0 0,1 0,-1 1,2-1,0 0,119-114,-102 105,1 1,0 1,2 1,-1 1,2 1,24-7,-26 12</inkml:trace>
  <inkml:trace contextRef="#ctx0" brushRef="#br1" timeOffset="51238.566">12 2908,'0'28,"0"16,-5-1,-2-7</inkml:trace>
  <inkml:trace contextRef="#ctx0" brushRef="#br1" timeOffset="51403.624">68 2597,'0'0</inkml:trace>
  <inkml:trace contextRef="#ctx0" brushRef="#br1" timeOffset="51902.738">237 3219,'124'-194,"-124"195,0 0,0 0,0-1,0 1,0 0,0 0,0 0,0-1,1 1,-1 0,0 0,0-1,1 1,-1 0,1 0,-1-1,0 1,1 0,-1-1,1 1,0-1,-1 1,1 0,-1-1,1 1,0-1,0 0,-1 1,1-1,0 0,0 1,-1-1,1 0,0 0,0 0,-1 1,1-1,0 0,0 0,0 0,0 0,-1-1,1 1,0 0,0 0,0 0,-1-1,1 1,0 0,0-1,-1 1,1-1,0 1,-1 0,1-1,-1 0,1 1,0-1,-1 1,1-1,-1 0,1 1,35 102,-35-99,0-1,1 1,-1-1,1 1,-1-1,1 0,0 1,0-1,0 0,0 0,0-1,0 1,1 0,-1-1,1 1,-1-1,1 0,-1 0,1 0,0 0,0 0,-1 0,1-1,0 1,0-1,0 0,0 0,-1 0,1 0,0-1,0 1,0-1,0 0,-1 0,4-1,4-3,0-2,0 1,0-2,-1 1,0-1,-1 0,0-1,0 0,0-1,-1 1,-1-1,0-1,0 1,-1-1,0 0,-1 0,1-4,-2-30,-7 29</inkml:trace>
  <inkml:trace contextRef="#ctx0" brushRef="#br1" timeOffset="52518.045">971 2513,'-31'56,"3"2,3 1,2 1,3 1,2 0,-1 24,16-74,1 1,0-1,1 1,0 0,1 0,1-1,0 1,0 0,1-1,0 1,1-1,1 1,0-1,0 0,1-1,0 1,1-1,0 0,1 0,0-1,1 0,0 0,0 0,5 3,-7-7,1 1,-1-1,1 0,0-1,1 0,-1 0,1 0,0-1,0 0,0-1,0 0,0 0,0 0,1-1,-1-1,5 1,11-1</inkml:trace>
  <inkml:trace contextRef="#ctx0" brushRef="#br1" timeOffset="53335.517">1084 3134,'13'-7,"-1"0,1 0,-1-1,0-1,-1 0,0 0,0-1,-1 0,-1-1,0-1,0 1,-1-1,0-1,-1 1,-1-1,0-1,0 1,-1-3,-5 16,-1 0,1 0,0 0,-1 0,1 0,0-1,-1 1,1 0,0 0,-1 0,1-1,0 1,0 0,-1 0,1-1,0 1,0 0,-1 0,1-1,0 1,0 0,0-1,0 1,-1 0,1-1,0 1,0 0,0-1,0 1,0-1,0 1,0 0,0-1,0 1,0 0,0-1,0 1,0 0,1-1,-1 1,0 0,0-1,0 1,0 0,1-1,-1 1,0 0,0 0,1-1,-1 1,0 0,-22 23,17-15,0 0,1 0,0 0,0 1,1-1,0 1,0 0,1 0,1 0,-2 9,3-14,0-1,-1 1,2-1,-1 0,0 1,0-1,1 1,0-1,0 0,0 1,0-1,0 0,1 0,-1 0,1 0,0 0,0 0,0 0,0-1,1 1,-1-1,1 1,-1-1,1 0,0 0,0 0,0-1,0 1,0-1,1 1,2 0,0 1,1-1,-1-1,0 1,1-1,-1-1,1 1,-1-1,1 0,-1 0,1-1,-1 0,1 0,-1 0,0-1,0 0,0 0,0-1,0 0,0 0,0 0,-1-1,0 1,1-1,-1-1,-1 1,1-1,-1 0,0 0,3-4,57-146,-78 263,14-105,-1-1,1 1,0 0,0 0,0 0,1-1,-1 1,1 0,-1 0,1 0,0-1,0 1,0-1,0 1,1 0,-1-1,1 0,-1 1,1-1,0 0,0 0,0 0,0 0,0 0,1-1,-1 1,0-1,1 1,-1-1,1 0,0 0,-1 0,1 0,0 0,-1-1,1 1,0-1,0 0,0 0,0 0,-1 0,3 0,6-5,-1 1,1-2,-1 1,0-2,0 1,0-1,-1-1,0 1,-1-2,0 1,0-1,-1 0,0-1,0 0,-1 0,-1 0,1-1,-2 1,1-3,12-18,-9 18,-4 9,-1 0,1 0,-1-1,-1 1,1-1,0 0,-1 0,0 0,0 0,-1 0,1 0,-1-1,0 1,-1 0,1-1,-1 1,0-1,0 1,-1 0,0-1,0-2,-1 7,0 1,0 0,0-1,0 1,0 0,0 0,1 0,-1 0,0 1,0-1,0 0,0 1,0-1,1 1,-1 0,0-1,0 1,1 0,-1 0,0 0,1 0,-1 1,1-1,0 0,-1 1,1-1,0 1,0-1,0 1,0-1,0 1,0 0,0 0,1-1,-1 3,-2 0,-8 7,2 1,-1 0,2 0,-1 1,2 0,0 1,0 0,2 0,-1 0,2 1,0 0,1 0,0 0,1 0,1 0,0 0,1 1,1-1,1 5,16 18,-6-25</inkml:trace>
  <inkml:trace contextRef="#ctx0" brushRef="#br1" timeOffset="64276.357">1874 3134,'0'-5,"0"4,0 6,0 7,0 7,0 4,0 4,0 1,-5 2,-1-1,-1 1,2-1,2 0,-4 0,0-10,5-9,3-5</inkml:trace>
  <inkml:trace contextRef="#ctx0" brushRef="#br1" timeOffset="64744.628">1845 3134,'5'0,"6"0,7 0,4 0,4 0,2 0,1 0,0 0,1 0,-6 0</inkml:trace>
  <inkml:trace contextRef="#ctx0" brushRef="#br1" timeOffset="65174.405">1931 3331,'4'0,"3"5,3 2,7-1,3-1,5-7,2-2,1-1,1 1,-5 0</inkml:trace>
  <inkml:trace contextRef="#ctx0" brushRef="#br1" timeOffset="66075.358">2269 2513,'-125'344,"120"-326,1 0,0 0,1 1,1-1,1 1,1 0,2 17,-2-32,1 0,-1 0,1-1,1 1,-1 0,0-1,1 1,-1-1,1 0,0 1,0-1,1 0,-1 0,1 0,-1-1,1 1,0 0,0-1,0 0,0 0,1 0,-1 0,0 0,1-1,0 1,-1-1,1 0,2 0,111 8,-107-9,42-7,-33 0</inkml:trace>
  <inkml:trace contextRef="#ctx0" brushRef="#br1" timeOffset="66393.784">2015 2796,'19'9,"16"4,7-1,1-2,-2-3,-3-3,-3-1,-3-2,-2-1,-2-1,0 1,0-1,-5 1</inkml:trace>
  <inkml:trace contextRef="#ctx0" brushRef="#br1" timeOffset="66824.575">2551 2372,'18'35,"-1"1,-2 1,-2 0,-2 1,-1 0,-1 1,-3 0,-1 0,-2 1,-1-1,-3 1,-1-1,-2 1,-1-1,-3 1,-4 13,-61 198,61-225,-2 0,0-1,-2-1,0 0,-2-1,-1-1,0 0,-2-2,0 0,-9 5,5-8</inkml:trace>
</inkml:ink>
</file>

<file path=ppt/ink/ink6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1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1242 791,'38'-34,"59"-81,-95 114,-1 0,0 0,0 0,1 1,-1-1,1 0,-1 0,1 1,-1-1,1 1,-1-1,1 1,-1 0,1-1,-1 1,1 0,0 0,-1 0,1 0,-1 1,1-1,0 0,-1 1,1-1,-1 1,1-1,-1 1,0 0,1-1,-1 1,1 0,-1 0,0 0,0 0,0 0,0 1,0-1,0 0,0 0,0 1,0-1,0 0,-1 1,1-1,0 1,-1-1,1 1,-1 0,0-1,0 1,1-1,-1 1,0-1,0 1,-1 0,1 0,1 0,-1 0,0 0,0 0,1 0,-1 0,1-1,0 1,-1 0,1 0,0 0,0-1,0 1,0-1,1 1,-1-1,0 1,1-1,-1 0,1 1,-1-1,1 0,0 0,-1 0,1 0,0-1,0 1,-1 0,1-1,0 1,0-1,0 1,0-1,0 0,0 0,0 0,0 0,0 0,-1-1,1 1,0-1,0 1,0-1,0 1,0-1,-1 0,1 0,0 0,-1 0,1 0,-1 0,1-1,0 0,85-86,-86 88,-1-1,1 1,0-1,0 1,-1 0,1-1,0 1,0 0,0-1,0 1,-1 0,1 0,0 0,0 0,0 0,0 0,0 0,0 0,-1 0,1 0,0 0,0 1,0-1,0 0,-1 1,1-1,0 1,0-1,0 0,-1 1,1 0,0-1,-1 1,1-1,-1 1,1 0,-1-1,1 1,-1 0,1 0,-1 0,1-1,-1 1,0 0,0 0,1 0,-1 0,0-1,0 1,0 0,0 0,0 0,0 0,0 0,0 0,4 58,-4-55,0 21</inkml:trace>
  <inkml:trace contextRef="#ctx0" brushRef="#br0" timeOffset="682.117">2060 283,'-9'-1,"1"1,0 0,0 0,-1 1,1 0,0 0,0 1,0 0,0 1,0-1,0 2,1-1,-1 1,1 0,0 0,0 1,1 0,-1 0,1 1,0 0,1 0,-1 0,1 1,0-1,-3 8,7-12,0 0,0 0,0 1,1-1,-1 0,1 0,-1 1,1-1,0 1,-1-1,1 0,1 1,-1-1,0 0,1 1,-1-1,1 0,-1 1,1-1,0 0,0 0,0 0,0 0,1 0,-1 0,0 0,1 0,0 0,-1-1,1 1,0 0,71 34,-24-15,-45-19,-1 0,0 0,-1 0,1 0,0 0,-1 1,1-1,-1 1,0 0,1 0,-1 0,-1 0,1 0,0 0,-1 0,0 0,1 1,-1-1,-1 0,1 1,0-1,-1 1,0-1,0 1,0 0,0-1,0 1,-1-1,1 1,-1-1,0 0,0 1,-1-1,1 0,0 0,-3 3,1 1,0 0,0 0,-1 0,0 0,-1-1,0 0,0 0,0 0,0-1,-1 1,0-1,0-1,0 1,-1-1,0 0,1 0,-1-1,-1 0,1 0,0-1,-1 0,1 0,-1-1,0 0,1 0,-1-1,-1 0,-10-5</inkml:trace>
  <inkml:trace contextRef="#ctx0" brushRef="#br0" timeOffset="23445.89">1044 0,'0'426,"-27"-229,15-1,8-172,14-28,-1-13,1-2</inkml:trace>
  <inkml:trace contextRef="#ctx0" brushRef="#br0" timeOffset="24157.954">1044 114,'226'0,"-219"1,0 0,0 0,0 0,1 1,-1 0,0 0,-1 1,1 0,0 0,-1 1,0 0,0 0,0 0,0 1,-1-1,1 1,-1 1,-1-1,1 1,-1 0,0 0,0 0,0 1,-1-1,0 1,-1 0,1 0,-1 0,-1 0,1 0,-1 0,0 0,-1 1,0-1,0 0,0 1,-1-1,0 0,-1 0,1 0,-2 2,-2 1,-1 0,0 0,-1 0,1-1,-2-1,1 1,-1-1,-1 0,1-1,-1 0,-1 0,1-1,-1 0,0-1,-1 0,1 0,-1-1,0-1,0 0,0 0,0-1,0-1,-1 1,-6-2,-23-15,29 2</inkml:trace>
</inkml:ink>
</file>

<file path=ppt/ink/ink6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2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1,5 0,5-1,3-2,3-1,1-1,1 0,0-1,0 0,1-1,-2 1,1 0,-1 0,-4 0</inkml:trace>
</inkml:ink>
</file>

<file path=ppt/ink/ink6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0,-9 0,-9 0</inkml:trace>
</inkml:ink>
</file>

<file path=ppt/ink/ink6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85 120,'45'93,"-39"-66,-2 0,0 0,-2 1,-1-1,-1 1,-3 17,1 22,2 295,0-362</inkml:trace>
  <inkml:trace contextRef="#ctx0" brushRef="#br0" timeOffset="466.808">1 177,'41'-27,"2"2,0 2,2 2,0 2,1 2,1 2,24-3,-65 15,1 1,-1 0,1 1,0 0,-1 0,1 0,0 1,0 0,-1 0,1 1,0-1,0 2,-1-1,1 1,-1 0,1 0,-1 1,0-1,0 2,0-1,0 1,-1-1,1 2,-1-1,0 0,0 1,-1 0,1 0,-1 1,0-1,0 1,-1 0,2 4,-2 2,-1 0,0 1,-1 0,-1-1,0 1,0 0,-1-1,-1 1,0-1,-1 0,0 1,-1-1,0 0,-1-1,-1 1,1-1,-2 0,1 0,-2-1,1 0,-2 0,-5 4,4-4,0 0,-1-2,-1 1,1-1,-1-1,-1 0,0-1,1 0,-2-1,1 0,-2-1,-96 24,91-23</inkml:trace>
</inkml:ink>
</file>

<file path=ppt/ink/ink6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1,'5'5,"1"6,5 1,0-1</inkml:trace>
</inkml:ink>
</file>

<file path=ppt/ink/ink6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1,'-5'5,"-2"1</inkml:trace>
</inkml:ink>
</file>

<file path=ppt/ink/ink6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0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564 168,'2'-1,"0"-1,-1 1,1 0,-1 0,1 0,-1-1,1 1,-1-1,0 1,0-1,0 0,0 1,0-1,0 0,0 0,-1 0,1 1,-1-1,1 0,-1 0,0 0,0 0,1 0,-1 0,-1 0,1 0,0 0,0 0,-1 0,1 0,-2-1,0-4,-2 0,1 0,-1 1,0-1,0 1,-1 0,0 0,0 1,0-1,-1 1,1 0,-1 1,-1-1,1 1,0 0,-1 1,0 0,0 0,0 0,0 1,-1 0,1 0,0 1,-1 0,1 0,-1 1,0 0,1 0,-1 0,1 1,-1 1,1-1,0 1,-1 0,1 1,0 0,0 0,-1 2,-15 5,2 2,-1 0,2 1,-1 1,2 2,0-1,1 2,1 1,0 0,1 1,-3 7,16-23,1 0,-1 0,1 1,0-1,0 1,0-1,1 1,-1 0,1 0,0 0,0 0,0 0,0 0,1 0,0 0,-1 0,2 0,-1 0,0 0,1 0,0 0,0 0,0 0,0 0,1 0,-1-1,1 1,0 0,0-1,1 1,-1-1,1 0,-1 0,1 0,0 0,0 0,0-1,1 1,-1-1,0 0,1 0,0 0,3 1,129 2,-48-7,-86 2,-1 0,0 0,0 0,1 0,-1 0,0 0,0 0,1 0,-1 0,0 1,0-1,1 0,-1 1,0-1,0 1,0-1,0 1,0 0,0 0,0-1,0 1,0 0,0 0,0 0,0 0,-1 0,1 0,0 0,-1 0,1 0,-1 1,1-1,-1 0,1 0,-1 0,0 1,0-1,0 0,1 0,-1 1,0-1,-1 0,1 0,0 1,0-1,0 0,-1 0,1 1,-1-1,1 0,-1 0,1 0,-1 0,0 0,0 0,1 0,-1 0,0 0,0 0,0 0,0 0,0-1,0 1,0 0,0-1,-223 207,191-176,16-17,1 0,0 2,1 0,1 1,1 0,0 1,0 3,11-18,1-1,-1 1,1 0,0-1,0 1,0 0,0 0,0 0,0 0,1 0,0 0,-1 0,1 0,0 0,1-1,-1 1,0 0,1 0,0 0,0 0,-1 0,2 0,-1-1,0 1,0 0,1-1,0 1,-1-1,1 1,0-1,0 0,1 0,-1 0,0 0,0 0,1-1,0 1,-1-1,1 1,0-1,-1 0,1 0,0 0,19 2,0 0,1-1,-1-1,0-2,0 0,0-1,0-1,0-1,20-7,-20 6,174-48,-172 47</inkml:trace>
  <inkml:trace contextRef="#ctx0" brushRef="#br0" timeOffset="1363.618">1214 534,'-6'-3,"-1"-1,0 1,0 0,0 1,0 0,0 0,0 0,0 1,-1 0,1 1,-1-1,1 1,0 1,-1-1,1 1,0 1,-1-1,1 1,0 1,0-1,-6 4,-2 3,0 0,0 2,1 0,0 0,1 2,0-1,1 2,1-1,0 2,1-1,0 2,1-1,-2 8,-15 19,24-40,0-1,1 1,0-1,-1 1,1 0,0 0,0-1,0 1,0 0,0 0,0 0,0 0,1 0,-1 0,1 1,0-1,-1 0,1 0,0 0,0 0,1 0,-1 1,0-1,1 0,-1 0,1 0,-1 0,1 0,0 0,0 0,0 0,0-1,1 1,-1 0,0 0,1-1,-1 1,1-1,-1 1,1-1,0 0,0 0,-1 1,1-1,0-1,0 1,0 0,0 0,1-1,8 1,0-2,1 0,-1 0,0-1,0-1,0 0,0 0,0-1,-1 0,0-1,0 0,0-1,0 0,-1 0,0-1,0 0,-1-1,0 0,4-5,1 1,12-9,-2-2,0-1,-2-1,-1 0,-1-2,-1 0,-1-1,9-23,-89 189,29 83,7 100,27-45,13-228,-13-47,0-1,0 1,1 0,-1-1,0 1,1 0,-1-1,1 1,-1-1,1 1,-1-1,1 1,-1-1,1 1,-1-1,1 0,0 1,-1-1,1 0,0 1,-1-1,1 0,0 0,-1 0,1 1,0-1,0 0,-1 0,1 0,0 0,-1 0,1-1,0 1,0 0,-1 0,1 0,0-1,-1 1,1 0,0 0,-1-1,1 1,-1-1,1 1,0-1,-1 1,1-1,-1 1,1-1,-1 1,0-1,1 0,-1 1,0-1,1 1,-1-1,0 0,1 0,-1 1,0-2,7-7,0 0,0-1,-1-1,0 1,-1-1,0 0,-1 0,0 0,-1 0,0-1,-1 0,0 1,-1-1,0 0,-1 0,0-3,-4 7,0 0,-1 1,0-1,0 1,0 1,-1-1,0 1,-1-1,1 2,-1-1,0 1,0 0,-1 0,1 1,-1 0,0 1,-1-1,1 2,0-1,-1 1,1 0,-1 1,0 0,0 0,1 1,-3 0,-93 1,104-1,0-1,0 1,0-1,-1 1,1-1,0 1,0-1,0 1,0-1,0 1,0-1,0 1,0-1,0 1,1-1,-1 1,0-1,0 1,0-1,0 1,1-1,-1 1,0 0,0-1,1 1,-1-1,0 1,1 0,-1-1,1 1,-1 0,0-1,1 1,-1 0,1 0,-1-1,1 1,-1 0,1 0,-1 0,1 0,-1 0,1 0,-1 0,1 0,-1 0,1 0,-1 0,1 0,-1 0,1 0,-1 0,1 0,-1 0,1 1,229-107,-151 62,-61 32</inkml:trace>
  <inkml:trace contextRef="#ctx0" brushRef="#br0" timeOffset="1666.677">1496 704,'-1'27,"10"83,-8-106,0-1,0 1,1-1,-1 0,1 1,0-1,0 0,0 0,0 0,0 0,1-1,0 1,-1-1,1 1,0-1,0 0,0 0,0 0,1-1,-1 1,0-1,1 1,-1-1,1 0,-1-1,1 1,3 0,3-1,0-1,0 0,0-1,-1 0,1 0,0-1,-1 0,1-1,-1 0,0 0,0-1,-1 0,0-1,1 0,-2 0,1-1,-1 0,0 0,0-1,-1 0,0 0,-1 0,1-1,-2 1,1-2,-1 1,-1 0,1-1,-2 1,1-1,-1 0,-1 0,0 0,0-7,-5-7,-2 6</inkml:trace>
  <inkml:trace contextRef="#ctx0" brushRef="#br0" timeOffset="1912.212">2003 704,'-4'34,"-3"10</inkml:trace>
  <inkml:trace contextRef="#ctx0" brushRef="#br0" timeOffset="2184.259">1919 366,'0'0</inkml:trace>
  <inkml:trace contextRef="#ctx0" brushRef="#br0" timeOffset="2438.076">2258 27,'-16'110,"6"-54,3 1,2-1,3 1,2 13,12 316,-23-314,4-54</inkml:trace>
  <inkml:trace contextRef="#ctx0" brushRef="#br0" timeOffset="3084.118">2483 620,'0'28,"0"15,0 5,0-1,-4-9,-3-10</inkml:trace>
  <inkml:trace contextRef="#ctx0" brushRef="#br0" timeOffset="3346.861">2483 309,'-4'-5,"-3"-1</inkml:trace>
  <inkml:trace contextRef="#ctx0" brushRef="#br0" timeOffset="3904.374">2709 56,'0'623,"-5"-533,31-104,6-24,-10 10,1 0,1 2,1 1,1 1,1 1,1 1,1 1,15-6,-41 26,-1-1,1 1,0 0,-1 0,1 1,0-1,0 1,-1-1,1 1,0 0,0 0,0 0,0 0,-1 1,1-1,0 1,0-1,-1 1,1 0,0 0,-1 1,1-1,-1 0,1 1,-1-1,0 1,0 0,0 0,0 0,0 0,0 0,0 0,0 1,-1-1,0 1,1-1,-1 1,0-1,0 1,0 0,0-1,-1 1,1 0,-1 0,0 0,1-1,-1 1,-1 0,1 0,0 0,0 13,0 0,-1 0,0 0,-1-1,-1 1,-1 0,0-1,-1 0,-1 0,0 0,-1-1,0 0,-1 0,-1-1,0 0,-1 0,0-1,-1-1,-1 0,1 0,-4 1,10-8,0 0,1 0,-1-1,-1 0,1 0,0 0,-1-1,1 0,-1 0,0 0,0-1,0 0,0 0,0 0,0-1,0 0,0 0,0 0,0-1,1 0,-1 0,0 0,0-1,0 0,1 0,-1 0,1-1,0 0,-1 0,1 0,1-1,-3-1,-5-14</inkml:trace>
  <inkml:trace contextRef="#ctx0" brushRef="#br0" timeOffset="4433.36">3133 817,'27'-12,"-1"-1,-1-2,0 0,-1-2,-1 0,0-2,-2-1,0 0,-1-1,-1-2,-1 0,-1 0,-1-2,7-15,-21 34,0 0,0-1,-1 1,1-1,-2 0,1 1,0-1,-1 0,-1 1,1-1,-1 0,0 1,-2-6,3 9,-1 0,0 1,0-1,0 1,0-1,-1 1,1 0,-1-1,1 1,-1 0,0 0,0 0,0 0,0 0,0 1,0-1,0 1,-1-1,1 1,0 0,-1 0,0 0,1 0,-1 0,1 0,-1 1,0-1,1 1,-1 0,0 0,0 0,1 0,-1 0,-1 1,-2 1,0 0,0 0,0 1,0-1,1 1,-1 1,1-1,0 1,0 0,0 0,0 1,1-1,0 1,0 0,0 0,0 0,1 1,0-1,0 1,0 0,1 0,0 0,1-4,0 0,1-1,-1 1,1 0,-1 0,1 0,0 0,0 0,0 0,0 0,0 0,0 0,1 0,-1-1,0 1,1 0,0 0,-1 0,1 0,0-1,0 1,0 0,0-1,0 1,0-1,1 1,-1-1,1 0,-1 1,1-1,-1 0,1 0,-1 0,1 0,0 0,72 24,-51-19,-19-5,0 0,0 1,0 0,-1-1,1 1,-1 1,1-1,-1 0,0 1,0 0,0 0,0 0,0 0,-1 0,1 0,-1 1,0-1,0 1,0-1,-1 1,1 0,-1 0,0 0,0 0,0 0,-1 0,1 0,-1 0,0 0,0 0,0 0,-1 0,0 1,0 1,-45 138,45-141,-8 13,8-14,-1 0,0 0,1 0,0 1,-1-1,1 0,0 1,0-1,0 1,1-1,-1 1,0-1,1 1,0 0,-1-1,1 1,0-1,1 1,-1 0,0-1,1 1,0 2,1-5,0 1,0-1,-1 0,1 1,0-1,0 0,0 0,0 0,0-1,0 1,-1 0,1-1,0 1,0-1,0 0,-1 1,1-1,0 0,-1 0,1 0,-1 0,1-1,-1 1,1 0,-1-1,1 0,4-2,9-7</inkml:trace>
  <inkml:trace contextRef="#ctx0" brushRef="#br0" timeOffset="4681.773">3754 478,'-15'38,"-4"23,-4 5,2-3,4-8,6-8,9-13,4-11</inkml:trace>
  <inkml:trace contextRef="#ctx0" brushRef="#br0" timeOffset="4929.254">3754 224,'0'0</inkml:trace>
  <inkml:trace contextRef="#ctx0" brushRef="#br0" timeOffset="5117.167">3923 507,'-11'22,"2"1,0 0,1 1,1 0,1 0,2 0,0 1,1 0,2-1,0 1,3 15,-2-37,0-1,0 1,1 0,-1-1,0 1,1-1,0 1,0-1,0 0,0 1,0-1,0 0,0 1,1-1,-1 0,1 0,0 0,-1 0,1-1,0 1,0 0,0-1,0 1,1-1,-1 0,0 0,1 0,-1 0,0 0,1 0,-1 0,1-1,-1 0,1 1,0-1,-1 0,1 0,-1 0,1-1,-1 1,1 0,-1-1,1 0,-1 0,1 0,-1 0,0 0,1 0,-1 0,0-1,0 1,1-1,12-12,-1 0,0 0,-1-1,0-1,-1-1,-1 1,-1-2,0 1,-1-2,-1 1,-1-1,-1 0,0 0,-2-1,0 0,-1 0,-1 0,-1 0,-1-15,1 22</inkml:trace>
  <inkml:trace contextRef="#ctx0" brushRef="#br0" timeOffset="5598.06">4177 788,'180'-271,"-134"224,-45 46,0 0,0 0,0 0,0 1,0-1,0 0,0 1,0-1,1 0,-1 1,0 0,0-1,0 1,1 0,-1-1,0 1,0 0,1 0,-1 0,0 0,1 0,-1 1,0-1,0 0,1 1,-1-1,0 0,0 1,0 0,0-1,0 1,1-1,-1 1,0 0,0 0,-1 0,1 0,0 0,0 0,0 0,-1 0,1 0,0 0,-1 0,1 0,-1 0,1 1,7 45,-9-45,0 1,0 0,1 0,0 0,0 0,0 0,0 0,0 0,0 0,1 0,-1-1,1 1,0 0,0 0,0 0,0-1,0 1,1-1,-1 1,1-1,0 1,0-1,0 0,0 0,0 0,0 0,0 0,1 0,-1-1,1 1,-1-1,1 1,-1-1,1 0,0 0,0 0,0-1,2 1,8-4,0-1,-1 0,1-1,-1-1,0 0,-1 0,0-1,0-1,0 0,-1 0,8-9,33-23,-40 33,-7 3,0 0,0 1,0 0,1 0,-1 0,1 0,0 1,0 0,0 0,0 0,0 1,0-1,0 1,0 0,1 1,4-1,-8 4,0-1,0 1,0 0,0-1,0 1,0 0,-1 0,0 0,1 0,-1 1,0-1,0 0,-1 0,1 1,-1-1,0 0,0 1,0-1,0 0,0 1,-1-1,0 1,1 3,-2 37,0-34,1 1,1-1,-1 0,2 1,-1-1,2 0,-1 1,1-1,1 0,0 0,2 6,7 3</inkml:trace>
  <inkml:trace contextRef="#ctx0" brushRef="#br0" timeOffset="9337.052">84 1241,'102'-24,"-22"4,1 3,1 4,71-2,510 18,118-3,-637-7,0-6,93-23,165-16,111 18,220 35,-390-29,-113-1,-217 29,64 12,-71-6</inkml:trace>
</inkml:ink>
</file>

<file path=ppt/ink/ink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06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86,'198'-28,"-10"1,39-3,-214 29</inkml:trace>
</inkml:ink>
</file>

<file path=ppt/ink/ink6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21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60 733,'-1'0,"1"-1,0 1,-1-1,1 1,-1 0,1 0,-1-1,1 1,-1 0,1 0,-1 0,0-1,1 1,-1 0,1 0,-1 0,1 0,-1 0,1 0,-1 0,0 0,1 0,-1 1,1-1,-1 0,1 0,-1 0,1 1,-1-1,1 0,-1 0,1 1,-1-1,1 1,-1-1,1 0,0 1,-1-1,1 1,0-1,-1 1,1-1,0 1,0-1,-1 1,1-1,0 1,0-1,0 1,0-1,0 1,0 0,0-1,0 1,0-1,0 1,0-1,0 1,0 0,-5 39,5-39,-1 473,1 300,-26-618,22-194,4 15</inkml:trace>
  <inkml:trace contextRef="#ctx0" brushRef="#br0" timeOffset="1786.647">32 789,'1'-2,"1"1,-1-1,1 0,-1 0,1 1,0-1,0 1,0-1,-1 1,1 0,1 0,-1-1,0 2,0-1,0 0,0 0,1 1,-1-1,0 1,1 0,-1-1,0 1,1 0,-1 1,1-1,0-1,337-1,-279 3,160-14,-67-22,-4 45,-148-10,-1 1,1 0,0 0,-1 0,1 0,-1 0,1 0,-1 0,1 1,-1-1,0 0,0 1,1-1,-1 1,0-1,-1 1,1 0,0-1,0 1,-1 0,1 0,-1 0,1-1,-1 1,0 0,0 0,0 0,0 0,0 0,0-1,0 1,-1 0,1 0,0 0,-1-1,0 1,1 0,-1 0,0-1,0 1,0-1,0 1,-1 0,-3 19,-32 312,38 182,28-284,-29 50,1-278,-1-1,1 0,-1 1,1-1,-1 0,0 1,0-1,0 1,0-1,0 0,-1 1,1-1,-1 1,1-1,-1 0,0 0,0 1,0-1,0 0,0 0,-1 0,1 0,-1 0,1 0,-1-1,0 1,1 0,-1-1,0 1,0-1,0 0,0 0,0 0,-1 0,1 0,0 0,0 0,-1-1,1 1,-1-1,-189-19,-80 19,73-29,3 30,90 25,96-24</inkml:trace>
  <inkml:trace contextRef="#ctx0" brushRef="#br0" timeOffset="3047.925">456 2286,'-18'73,"15"-51,0 0,1 1,2-1,0 1,1-1,1 1,2-1,2 10,2 27,-2 1,-3 0,-2 0,-4 14,1 37,2-39,-19-93,10 4,-2 0,0 1,-1 0,0 1,-1 0,-1 1,0 0,-1 1,-1 1,0 0,0 1,-1 1,-1 1,1 0,-19-5,37 14,-1-1,0 1,0 0,0 0,1-1,-1 1,0 0,0 0,0-1,0 1,0 0,0 0,1-1,-1 1,0 0,0-1,0 1,0 0,0 0,0-1,0 1,0 0,0-1,0 1,-1 0,1 0,0-1,0 1,0 0,0 0,0-1,0 1,-1 0,1 0,0-1,0 1,0 0,-1 0,1 0,0-1,0 1,-1 0,45-1,-27 1,150-23,-40 7,-88 10,1 0,0 3,0 1,27 3,-66-1,0-1,1 1,-1-1,1 1,-1 0,1 0,-1-1,1 1,-1 0,0 0,1 0,-1 0,1 1,-1-1,1 0,-1 1,1-1,-1 1,0-1,1 1,-1 0,0-1,1 1,-1 0,0 0,0 0,0 0,0 0,0 0,0 0,0 1,0-1,0 0,-1 0,1 1,-1-1,1 0,0 1,-1-1,0 1,1-1,-1 1,0-1,0 0,0 1,0-1,0 1,0-1,0 1,-1-1,1 1,0-1,-1 1,1-1,-1 0,0 1,0 0,-93 46,60-35,-222 93,228-79,28-18</inkml:trace>
  <inkml:trace contextRef="#ctx0" brushRef="#br0" timeOffset="5951.121">821 2991,'-25'142,"-5"45,39-224,2 2,1 0,2 0,2 1,0 1,3 0,1 1,55-86,-74 118,0 0,1 0,-1-1,0 1,1 0,-1 0,0 0,1 0,-1 0,0 1,1-1,-1 0,0 1,1-1,-1 1,0-1,0 1,1 0,-1-1,0 1,0 0,0 0,0 0,0 0,0 0,0 0,0 0,0 0,-1 0,1 0,0 0,-1 1,1-1,-1 0,1 1,-1-1,0 0,1 1,-1-1,0 0,0 1,0-1,0 0,0 1,0-1,-1 0,1 1,0-1,-1 0,1 1,-1-1,1 0,-1 1,0-1,2 8,26 167,-28-175,1 0,-1 0,1 0,0 0,-1 0,1-1,0 1,0 0,0 0,-1 0,1 0,0 0,0 0,1 0,-1 0,0 0,0 0,0 0,1-1,-1 1,0 0,1 0,-1 0,1 0,-1-1,1 1,-1 0,1 0,-1-1,1 1,0 0,-1-1,1 1,0-1,0 1,0-1,-1 1,1-1,0 0,0 1,0-1,0 0,0 1,0-1,-1 0,1 0,0 0,0 0,0 0,0 0,0 0,0 0,0-1,0 1,0 0,0-1,-1 1,1 0,0-1,0 1,0-1,-1 1,1-1,0 1,0-1,-1 0,143-211,-143 210,1 1,0 0,0-1,0 1,0 0,0 0,0 0,0 0,0 0,0 0,0 0,0 0,1 0,-1 1,0-1,1 0,-1 1,1-1,-1 1,1 0,-1-1,1 1,-1 0,1 0,-1 0,1 0,-1 0,1 0,-1 0,1 1,-1-1,0 1,1-1,-1 1,1-1,-1 1,0 0,1-1,-1 1,0 0,0 0,0 0,0 0,0 0,0 0,0 1,0-1,0 0,0 0,-1 1,1-1,0 1,-1-1,1 0,-1 1,0-1,1 1,-1-1,0 2,12 122,-6-25,-1-81</inkml:trace>
  <inkml:trace contextRef="#ctx0" brushRef="#br0" timeOffset="6570.82">1697 2991,'-22'6,"-1"2,2 0,-1 1,1 1,0 1,1 1,-14 11,29-19,1 1,0-1,-1 1,2 0,-1 0,1 0,-1 0,1 1,1 0,-1-1,1 1,0 0,0 0,1 0,0 0,0 1,0-1,1 0,0 0,0 1,0-1,1 0,0 0,1 0,-1 1,1-2,1 3,-3-6,1 0,1 0,-1 0,0 0,0 0,1 0,-1-1,1 1,0 0,-1-1,1 1,0-1,0 0,0 0,0 1,0-1,0-1,0 1,0 0,0 0,1-1,-1 1,0-1,0 0,1 0,-1 0,0 0,1 0,-1 0,0 0,0-1,1 1,-1-1,0 0,0 1,0-1,0 0,0-1,0 1,0 0,0 0,0-1,0 0,79-68,41-61,-121 129,0 0,1 0,-1 0,1 1,-1-1,1 0,0 1,0-1,0 1,0-1,0 1,0 0,0 0,0 0,0 0,1 0,-1 0,0 1,1-1,-1 1,1 0,-1 0,0-1,1 1,-1 1,1-1,-1 0,0 1,1-1,-1 1,0 0,0 0,1-1,-1 2,0-1,0 0,0 0,0 1,0-1,0 1,-1-1,1 1,0 0,-1 0,1 0,-1 0,0 0,0 0,1 0,-2 0,1 0,0 1,0-1,-1 0,1 3,6 174,-9-114,2-11,1-30,-1 0,0 1,-2-1,-1 0,-1 0,-1 0,-1 0,-1-1,-2 3,-49 74,56-97,0 0,0 0,-1 0,1-1,-1 1,0-1,0 1,0-1,0 0,0 0,-1 0,1-1,0 1,-1-1,1 0,-1 0,0 0,1 0,-1 0,0-1,0 0,1 0,-1 0,0 0,0 0,1-1,-1 0,0 0,0 0,2 0,0 0,1 0,-1 0,0-1,1 1,-1 0,1-1,-1 1,1-1,0 0,0 1,0-1,0 0,0 0,0 0,0 0,0 0,1 0,-1 0,1 0,-1 0,1 0,0 0,0 0,0 0,0 0,0 0,1 0,-1 0,0 0,1 0,0 0,-1 0,2-1,29-69,-18 50,1 0,1 2,1 0,1 0,1 2,1 0,0 1,1 1,10-5,-6 5</inkml:trace>
  <inkml:trace contextRef="#ctx0" brushRef="#br0" timeOffset="11700.618">483 169,'0'-1,"-1"1,1 0,0-1,-1 1,1 0,-1-1,1 1,-1 0,1 0,-1-1,0 1,1 0,-1 0,1 0,-1 0,1 0,-1 0,1 0,-1 0,0 0,1 0,-1 0,1 0,-1 0,1 1,-1-1,1 0,-1 0,1 1,-1-1,1 0,-1 1,1-1,-1 0,1 1,0-1,-1 1,1-1,-1 0,1 1,0-1,0 1,-1-1,1 1,0-1,0 1,0-1,-1 1,1 0,0-1,0 1,0-1,0 1,0-1,0 1,0 0,0-1,0 1,1 0,-7 39,6-39,0 457,0-380,0-79</inkml:trace>
  <inkml:trace contextRef="#ctx0" brushRef="#br0" timeOffset="12273.043">511 112,'-218'97,"206"-92,2 1,-1 1,1 0,0 0,0 1,1 1,0-1,0 1,-4 7,12-15,1 0,-1 0,1 0,-1 0,1 0,-1 0,1 0,-1 1,1-1,0 0,0 0,0 0,-1 1,1-1,0 0,0 0,1 0,-1 0,0 1,0-1,1 0,-1 0,0 0,1 0,-1 0,1 0,0 0,-1 0,1 0,0 0,0 0,-1 0,1 0,0 0,0-1,0 1,0 0,0-1,0 1,0 0,0-1,0 0,0 1,1-1,-1 0,0 1,0-1,0 0,1 0,63 7,-62-7,253-21,-239 17,0 1,-1 1,1 0,0 1,0 1,0 0,0 2,0 0,-1 0,8 3,-14 6,-30-9,-4-10,0-1,1-1,0-1,1-1,0-1,-12-10,-1 1,-43-40,65 56,3 5</inkml:trace>
  <inkml:trace contextRef="#ctx0" brushRef="#br0" timeOffset="12838.154">1133 0,'0'14,"5"20,1 8,0 2,-1-2,-2-2,-1-5,-5-2,-3-3,0-1,-4-1,0 0,-4-6,2 0,2-6</inkml:trace>
  <inkml:trace contextRef="#ctx0" brushRef="#br0" timeOffset="13251.654">1414 28,'-185'132,"182"-131,0 0,0 1,1-1,-1 1,1 0,-1-1,1 1,0 0,0 1,0-1,0 0,0 1,0-1,1 1,-1-1,1 1,0 0,0 0,0-1,0 1,0 0,0 0,1 0,-1 0,1 0,0 0,0 0,0 0,1 0,-1 0,1 0,-1 0,1 0,0 0,1 1,65 44,-60-45,0 0,-1 1,0-1,1 1,-1 0,-1 1,1 0,-1 0,0 0,0 0,0 1,-1 0,1 0,-1 0,-1 0,0 1,1-1,0 6,19 44,-12-50</inkml:trace>
  <inkml:trace contextRef="#ctx0" brushRef="#br0" timeOffset="13836.362">1754 0,'-81'39,"12"29,68-66,-1-1,1 1,0 1,0-1,0 0,0 0,0 0,0 0,1 1,-1-1,1 0,-1 1,1-1,0 0,0 1,0-1,0 1,1-1,-1 0,0 1,1-1,0 0,-1 0,1 1,0-1,0 0,1 0,-1 0,0 0,1 0,-1 0,1-1,-1 1,1 0,0-1,0 1,2 0,98 38,-91-38,0 0,-1 1,0 0,0 1,0 0,0 0,0 1,-1 1,6 4,-12-8,0 1,0 0,-1 0,1 0,-1 1,0-1,0 1,0-1,-1 1,1-1,-1 1,0 0,0 0,0 0,0 0,-1-1,0 1,1 0,-1 0,-1 0,1 0,-1 0,1 0,-1 0,0 0,-1 0,1-1,0 1,-2 1,-1 3,0 1,0 0,-1-1,-1 0,1 0,-1-1,-1 1,1-1,-1 0,0-1,-7 5,6-5,0 0,0 0,-1-1,1 0,-1-1,-1 0,1 0,-1-1,1 0,-1-1,0 0,0 0,0-1,0 0,-5-1,14-1,-1 1,0-1,1 0,-1 0,1 0,-1 0,1 0,-1 0,1-1,0 1,0 0,-1-1,1 1,0-1,0 1,0-1,1 1,-1-1,0 0,1 1,-1-1,1 0,-1 0,1 1,0-1,0 0,-1 0,1 0,1 0,-1 1,0-1,0 0,1 0,-1 1,1-1,-1 0,1 0,0 1,0-1,30-69,-17 50,1 1,0 1,1 0,1 1,1 1,18-13,-15 14</inkml:trace>
</inkml:ink>
</file>

<file path=ppt/ink/ink6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4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80,'-108'11,"-134"53,241-64,1-1,-1 1,0 0,1 0,-1 0,0 0,1 0,-1 0,0 1,1-1,-1 0,0 0,1 0,-1 1,1-1,-1 0,0 0,1 1,-1-1,1 1,-1-1,1 0,-1 1,1-1,-1 1,1-1,0 1,-1 0,1-1,0 1,-1-1,1 1,0-1,0 1,0 0,-1-1,1 1,0 0,0-1,0 1,0 0,0-1,0 1,0 0,0-1,1 1,-1 0,0-1,0 1,0-1,1 1,-1 0,0-1,1 1,-1-1,0 1,1-1,-1 1,1-1,-1 1,1-1,-1 1,1-1,-1 0,1 1,0-1,45 25,-38-22,185 60,-194-63,0 1,0-1,0 1,0-1,1 1,-1-1,0 1,1 0,-1 0,0-1,1 1,-1 0,1 0,-1 0,1 0,-1-1,1 1,0 0,0 0,-1 0,1 0,0 0,0 0,0 0,0 0,0 0,0 0,0 0,0 0,0 0,1 0,-1 0,0 0,1 0,-1 0,0-1,1 1,-1 0,1 0,0 0,-1-1,1 1,-1 0,1 0,0-1,0 1,0-1,-1 1,1-1,0 1,0-1,0 1,0-1,0 0,0 1,0-1,-1 0,1 0,0 0,0 0,0 0,0 0,0 0,0 0,0 0,0 0,0 0,1-1,-217 97,183-80,18-11,-1 1,1 1,1 1,-1 0,1 0,1 1,0 1,0 0,1 1,-4 5,14-15,0 0,0 0,0 1,1-1,-1 0,0 0,1 0,-1 1,1-1,0 0,-1 1,1-1,0 0,0 1,0-1,0 1,0-1,0 0,0 1,0-1,1 0,-1 1,0-1,1 0,-1 0,1 1,0-1,-1 0,1 0,0 0,0 0,0 0,-1 0,1 0,0 0,0 0,1 0,-1 0,0 0,0-1,0 1,0 0,1-1,-1 0,0 1,1-1,-1 1,1-1,67 13,135-33,-148 12,-31 5</inkml:trace>
  <inkml:trace contextRef="#ctx0" brushRef="#br0" timeOffset="335.419">864 51,'-14'29,"-5"24,-4 7,2-1,4-6,5-7,5-7,4-5,-3-8,0-4,1-11,1-11,1-12,2-2</inkml:trace>
  <inkml:trace contextRef="#ctx0" brushRef="#br0" timeOffset="601.064">751 51,'29'0,"24"-5,7-1,-1 0,-11-4,-9 1,-6 0,-4 3,-7 7,-11 3,-9 6,-9 1,-3 4,-4-1,-1-3</inkml:trace>
  <inkml:trace contextRef="#ctx0" brushRef="#br0" timeOffset="848.444">723 362,'34'0,"15"0,5 0,-7-5,-7-1,-10 0</inkml:trace>
  <inkml:trace contextRef="#ctx0" brushRef="#br0" timeOffset="1479.716">1090 390,'-41'152,"41"-150,0 0,1 0,-1 0,1 0,-1 0,1 0,0 0,0-1,0 1,0 0,0 0,0-1,0 1,1-1,-1 1,1-1,-1 0,1 1,-1-1,1 0,0 0,-1 0,1 0,0 0,0-1,0 1,0 0,0-1,0 1,0-1,0 0,0 0,0 0,0 0,0 0,0 0,0-1,0 1,0 0,0-1,0 0,0 1,-1-1,1 0,0 0,0 0,-1 0,1 0,0-1,-1 1,1 0,-1-1,0 1,1-1,-1 0,0 1,1-2,101-126,-103 128,0 0,0 0,0 0,0 0,1 0,-1 1,0-1,0 0,1 0,-1 0,0 0,1 1,-1-1,1 0,-1 1,1-1,-1 0,1 1,0-1,-1 0,1 1,0-1,-1 1,1-1,0 1,0 0,0-1,-1 1,1 0,0-1,0 1,0 0,0 0,0 0,-1 0,1 0,0 0,0 0,0 0,0 0,0 0,0 0,-1 1,1-1,0 0,0 1,0-1,-1 0,1 1,0-1,0 1,-1-1,1 1,0 0,-1-1,1 1,-1 0,1-1,-1 1,1 0,-1 0,1-1,-1 2,-18 161,17-95,4-56,-2 0,0 0,0 0,-1 0,-1 0,0 0,0 0,-1 0,-1-1,0 1,-1-1,0 1,0-1,-1 0,-1 0,0-1,0 0,-1 0,0 0,-1-1,-8 7,14-14,0-1,0 0,0 0,-1 0,1 0,0-1,-1 1,1-1,-1 1,1-1,0 0,-1 0,1 0,-1 0,1 0,-1-1,1 1,0-1,-1 1,1-1,0 0,-1 0,1 0,0 0,0 0,0-1,0 1,0-1,0 1,0-1,1 0,-1 0,0 0,1 0,0 0,-1 0,1 0,0 0,0 0,0-1,0 1,1 0,-1-1,1 1,-1 0,1-1,0 1,0-1,0 1,0-1,0 1,1-2,0-12,1 1,1 0,0 0,1 1,1-1,0 1,1 0,1 0,0 0,0 1,2 0,0 1,0 0,8-8,0 1</inkml:trace>
  <inkml:trace contextRef="#ctx0" brushRef="#br0" timeOffset="1732.798">1485 277,'38'0,"18"0,4 0,-3 0,-12 0</inkml:trace>
  <inkml:trace contextRef="#ctx0" brushRef="#br0" timeOffset="1965.279">1485 503,'43'-4,"34"-8,8 0,-6 1,-10-2,-14 0,-10-1,-13 1</inkml:trace>
  <inkml:trace contextRef="#ctx0" brushRef="#br0" timeOffset="2270.384">2303 137,'-15'20,"1"-4,0 0,2 1,0 1,0 1,2-1,1 1,0 1,1 0,1 0,1 1,-1 9,7-27,-1 1,1-1,0 0,0 1,1-1,-1 1,1-1,0 0,0 1,0-1,0 0,1 0,-1 1,1-1,0 0,-1-1,1 1,1 0,-1-1,0 1,1-1,-1 1,1-1,0 0,0 0,0 0,0-1,0 1,0-1,0 0,0 1,1-2,-1 1,0 0,1 0,-1-1,1 0,0 0,8 1,0-1,0 0,0-1,-1 0,1 0,0-2,0 0,-1 0,0-1,9-3,-2-1,-1-1,0 0,0-2,-1 0,0 0,-1-1,0-1,-1-1,-1 0,0-1,-1 0,-1-1,0 0,-1-1,0 0,-2 0,0-1,1-5,-8 17,-1 0,1-1,-1 1,0 0,0 0,-1 0,0 0,0 0,-1 0,1 0,-1 0,0 0,-1 0,1 1,-1-1,0 1,-1 0,1 0,-1 0,0 0,0 1,-1 0,0 0,1 0,-1 0,0 1,-1-1,1 1,0 0,-1 1,0 0,0 0,1 0,-1 0,0 1,-1 0,1 0,0 1,-2 0,-27-4,4 2</inkml:trace>
  <inkml:trace contextRef="#ctx0" brushRef="#br0" timeOffset="2433.121">2135 305,'52'0,"52"-5,22-1,-1 0,-12 1,-15 2,-15 1,-17 1,-15 0,-11 1,-8 0,-9 1</inkml:trace>
</inkml:ink>
</file>

<file path=ppt/ink/ink6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9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1,'22'59,"-14"158,-10-144,-26 162,64-361,-27 100</inkml:trace>
  <inkml:trace contextRef="#ctx0" brushRef="#br0" timeOffset="365.577">226 143,'-40'18,"-66"43,104-58,-1-1,1 1,0 0,-1 0,1 0,1 0,-1 1,0-1,1 0,0 1,0-1,0 1,0-1,0 1,1 0,-1-1,1 1,0 0,0-1,1 1,-1-1,1 1,-1 0,1-1,1 1,-1-1,0 1,1-1,-1 0,1 0,1 1,79 88,-70-81,29 61,-33-56</inkml:trace>
  <inkml:trace contextRef="#ctx0" brushRef="#br0" timeOffset="888.228">537 30,'-12'5,"0"0,1 1,0 1,0 0,0 0,1 1,0 0,1 1,-1 0,2 1,0 0,0 0,0 1,-1 4,8-11,1 0,0 0,0 0,0 0,0 0,1 0,0 0,0 0,0 0,0-1,0 1,1 0,-1 0,1-1,0 1,0-1,1 0,-1 1,1-1,0 0,-1-1,1 1,0 0,1-1,-1 1,0-1,1 0,-1 0,1-1,0 1,0-1,-1 0,1 1,0-2,0 1,1 0,27 15,-26-12,1 0,-1 0,0 1,0 0,-1 0,1 1,-1 0,0 0,-1 0,0 0,0 1,0-1,0 1,-1 0,0 0,-1 1,0-1,0 1,0-1,-1 1,0-1,-1 1,1 0,-2-1,1 1,-1 0,0-1,0 1,-1-1,0 1,-1-1,0 0,0 0,0 0,-1 0,0-1,-4 6,2-3,-1 0,0 0,0-1,-1 0,0 0,-1-1,1 0,-1-1,-1 0,1 0,-1-1,0 0,0-1,-1 0,1 0,-1-1,0-1,0 0,-8 1,17-3,1 0,-1 0,0 0,1 0,-1 0,1 0,-1 0,1 0,-1-1,1 1,-1-1,1 1,-1-1,1 0,-1 1,1-1,0 0,-1 0,1 0,0 0,0 0,0 0,0 0,0-1,0 1,0 0,0 0,0-1,1 1,-1-1,0 1,1-1,-1 1,1-1,0 1,0-1,-1 1,1-1,0 1,0-1,0-1,26-60,112-115,-118 162</inkml:trace>
  <inkml:trace contextRef="#ctx0" brushRef="#br0" timeOffset="1368.658">819 284,'34'4,"25"-2,7-2,-2-2,-8 1,-12 0</inkml:trace>
  <inkml:trace contextRef="#ctx0" brushRef="#br0" timeOffset="1618.598">847 537,'39'0,"26"-4,8-3,-5-4,-13 0</inkml:trace>
  <inkml:trace contextRef="#ctx0" brushRef="#br0" timeOffset="1966.359">1553 171,'-18'19,"1"1,0 1,2 1,0 0,2 1,0 1,1 0,2 1,1 0,0 0,2 1,1 0,5-22,1-1,-1 1,1 0,0-1,0 1,0 0,0 0,1-1,0 1,-1 0,1-1,0 1,1-1,-1 1,1-1,0 1,0-1,0 0,0 0,0 0,0 0,1 0,0-1,-1 1,1-1,0 0,0 1,1-1,-1-1,0 1,1 0,-1-1,1 0,-1 0,1 0,-1 0,1 0,0-1,0 1,-1-1,1 0,0 0,0-1,18-1,0-1,0 0,-1-2,1-1,-1-1,-1 0,1-1,-1-2,-1 0,0-1,0-1,-1 0,0-2,-2 0,1-1,12-15,-24 27,-1-1,0 1,1-1,-1 0,-1 0,1 0,-1-1,1 1,-1-1,0 0,-1 0,1 0,-1 0,0 0,0-1,-1 1,0-1,0 1,0-1,0 1,-1-1,0 0,0 1,-1-1,1 1,-1-1,0 1,-1-1,1 1,-1 0,0-1,-1 1,1 0,-1 0,0 1,0-1,-1 0,1 1,-1 0,0 0,0 0,0 0,-2 0,-5-1,-1 0,0 0,0 2,0-1,0 2,-1-1,1 2,-1-1,-12 2,-4-1</inkml:trace>
  <inkml:trace contextRef="#ctx0" brushRef="#br0" timeOffset="2282.1">1271 227,'29'16,"1"-1,0-1,1-1,1-2,0-2,6 1,54 17,131 28,-7 39,-200-86</inkml:trace>
</inkml:ink>
</file>

<file path=ppt/ink/ink6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1 198,'9'0,"9"0,5 0,4 0,2 0,1 0,0 0,0 0,-1 0,1 0,-2 0,1 0,-1 0,0 0,-4 5,-7 1</inkml:trace>
  <inkml:trace contextRef="#ctx0" brushRef="#br0" timeOffset="328.846">28 395,'20'0,"20"0,8 0,1 0,-3 0,-5 0,-4 0,-4-4,-2-3,-3 1,0 2,-5 0</inkml:trace>
  <inkml:trace contextRef="#ctx0" brushRef="#br0" timeOffset="950.216">226 1,'6'12,"0"-1,1 1,0-1,1-1,1 1,-1-1,2-1,-1 1,1-2,1 1,-1-1,1-1,1 0,-1-1,1 0,0 0,1-2,-1 1,1-1,0-1,3 0,85 25,-99-27,1 0,-1 0,0 1,0-1,0 0,-1 1,1-1,0 1,0 0,-1 0,1 0,-1-1,0 1,1 0,-1 1,0-1,0 0,0 0,-1 0,1 1,0-1,-1 0,0 1,1-1,-1 1,0-1,0 0,0 1,-1-1,1 0,0 1,-1-1,0 0,1 1,-1-1,0 0,0 0,0 0,-1 0,1 0,0 0,-1 0,-10 14,-2-1,1 0,-2-1,0 0,0-1,-1-1,-16 9,-62 54,-5 26,92-86,6-2</inkml:trace>
  <inkml:trace contextRef="#ctx0" brushRef="#br0" timeOffset="5128.976">678 649,'9'-37,"1"1,1 0,2 1,2 0,1 1,2 0,5-4,-19 32,-3 1,2 1,-1 0,0 0,1-1,0 2,-1-1,2 0,-1 0,0 1,1 0,0 0,-1 0,1 0,0 0,1 1,-1-1,0 1,1 1,-1-1,1 0,1 1,-3 3,0 1,0 0,0 0,-1 0,1 0,-1 0,0 1,0-1,0 1,-1-1,1 1,-1 0,1-1,-1 1,-1 0,1 0,0 0,-1 0,0 0,0 0,0 0,0 0,-1 0,0 3,1 0,3 106,-3-112,0 0,0-1,0 1,0 0,0 0,0-1,0 1,0 0,1-1,-1 1,0 0,1-1,-1 1,0 0,1-1,-1 1,1-1,-1 1,1 0,-1-1,1 0,0 1,-1-1,1 1,-1-1,1 0,0 1,0-1,-1 0,1 0,0 1,-1-1,1 0,0 0,0 0,-1 0,1 0,0 0,0 0,-1 0,1 0,0 0,-1-1,1 1,0 0,0 0,-1-1,1 1,-1 0,1-1,0 1,-1-1,1 1,-1-1,1 1,29-32,113-157,-142 187,0 0,0 1,0-1,0 1,0 0,0-1,1 1,-1 0,0 0,1 0,-1 0,1 0,-1 0,1 0,0 0,-1 1,1-1,0 0,0 1,-1 0,1-1,0 1,0 0,0 0,-1 0,1 0,0 0,0 1,0-1,-1 0,1 1,0-1,-1 1,1 0,0 0,-1-1,1 1,-1 0,1 0,-1 0,1 1,-1-1,1 1,1 8,-1 0,0 0,-1-1,0 1,0 0,-1 0,-1 0,1 0,-2 0,1 0,-2 0,1-1,-1 1,-4 8,-4 25,4-17,-1-3</inkml:trace>
  <inkml:trace contextRef="#ctx0" brushRef="#br0" timeOffset="5848.559">1496 368,'-4'4,"-9"6,1 1,0 1,0 0,1 1,1 0,0 1,1-1,1 2,0 0,1 0,0 0,1 1,1-1,-3 15,8-28,-1-1,1 1,0-1,-1 1,1 0,0-1,0 1,0 0,0-1,0 1,1 0,-1-1,0 1,1-1,-1 1,1-1,0 1,0-1,-1 1,1-1,0 1,0-1,0 0,0 0,0 1,1-1,-1 0,0 0,1 0,-1 0,0-1,1 1,-1 0,1 0,-1-1,1 1,-1-1,1 1,0-1,-1 0,1 0,0 0,-1 0,1 0,0 0,0 0,72-35,31-102,-63 75,-42 62,0 1,0-1,0 0,0 1,1-1,-1 1,0-1,0 0,0 1,1-1,-1 1,0-1,1 0,-1 1,0-1,1 0,-1 0,0 1,1-1,-1 0,1 0,-1 0,0 1,1-1,-1 0,1 0,-1 0,1 0,-1 0,0 0,1 0,-1 0,1 0,-1 0,1 0,-1 0,1 0,-1 0,0 0,1 0,-1-1,1 1,-1 0,0 0,1-1,-1 1,1 0,-1 0,0-1,1 1,-1 0,0-1,0 1,1 0,-1-1,0 1,0-1,0 1,1 0,-1-1,0 1,0-1,0 1,0-1,0 1,0 0,0-1,0 1,0-1,0 1,3 37,-3-33,55 316,-55-303,-1 0,0 0,-2 0,0 0,0 0,-2-1,0 1,-1-1,-4 6,8-15,-2-1,1 1,-1-1,0 0,0 0,-1 0,1 0,-2-1,1 0,0 0,-1 0,0-1,0 0,0 0,-1 0,1-1,-1 0,0 0,0-1,0 0,0 0,0 0,0-1,4-1,1 0,-1 0,1 0,0 0,-1 0,1-1,-1 1,1-1,0 1,0-1,-1 0,1 0,0 0,0 0,0-1,0 1,0-1,0 1,0-1,1 1,-1-1,0 0,1 0,0 0,-1 0,1 0,0 0,0 0,0 0,0-1,0 1,1 0,-1-1,1 1,-1 0,1-1,0 1,0-1,0 1,0-1,11-100,-7 84,2 0,0 0,0 0,2 1,0 1,1-1,1 1,1 1,9-12,-2 10</inkml:trace>
  <inkml:trace contextRef="#ctx0" brushRef="#br0" timeOffset="6118.477">1863 508,'43'-4,"19"-3,4 1,-4 2,-14 0</inkml:trace>
</inkml:ink>
</file>

<file path=ppt/ink/ink6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0 142,'431'-1,"-21"-43,134 4,299 30,-91-25,-99 24,-469 11,-84 12,-85-8,1-1,0-1,0-1,-1 0,1-1,0 0,0-2,7-1,6-2,-24 7</inkml:trace>
</inkml:ink>
</file>

<file path=ppt/ink/ink6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0,'0'5,"0"7,0 0</inkml:trace>
</inkml:ink>
</file>

<file path=ppt/ink/ink6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1,'-9'9,"1"4,2-1</inkml:trace>
</inkml:ink>
</file>

<file path=ppt/ink/ink6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20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396 142,'-5'8,"0"-1,0 1,1 0,0 0,1 0,-1 1,2-1,-1 1,1-1,-1 8,-2 7,-18 57,-4-2,-2 0,-6 2,-146 249,168-306</inkml:trace>
  <inkml:trace contextRef="#ctx0" brushRef="#br0" timeOffset="477.813">283 170,'0'20,"1"-1,1 1,0-1,2 1,0-1,1 0,1 0,1-1,0 0,9 16,69 166,-83-189,1 0,0 0,0 0,1 0,1-1,0 0,0 0,1 0,0 0,0-1,1 0,1 0,0-1,-6-6,0-1,0 0,0 0,1 0,-1-1,0 1,0 0,1-1,-1 1,1-1,-1 0,0 0,1 0,-1 0,1 0,-1-1,0 1,1-1,-1 1,0-1,1 0,-1 0,0 0,0 0,0 0,0-1,0 1,0-1,0 1,0-1,-1 0,2 0,46-65,-27 21,-2-2,-2 0,-3-1,-1 0,-3-1,-2-1,-2 0,-2 0,-3 0,-2 0,-2-7,1 58,1 0,0 1,-1-1,1 0,-1 1,1-1,-1 0,1 0,-1 1,1-1,0 0,-1 0,1 0,-1 0,0 0,1 0,-1 0,1 0,-1 0,1 0,-1 0,1 0,-1 0,1 0,-1 0,1 0,-1 0,1-1,-1 1,1 0,0 0,-1-1,1 1,-1 0,1-1,-1 1,1 0,0-1,-5 20</inkml:trace>
  <inkml:trace contextRef="#ctx0" brushRef="#br0" timeOffset="4394.222">2061 537,'29'0,"19"5,6 1,-6 5,-7 1,-9-3</inkml:trace>
  <inkml:trace contextRef="#ctx0" brushRef="#br0" timeOffset="6879.049">4375 1,'-13'73,"4"1,2 0,4 0,6 57,-2-55,13 18,-11-81,0 0,0 1,-1-1,-1 1,0-1,-1 1,-1 0,-1 12,-4-8</inkml:trace>
  <inkml:trace contextRef="#ctx0" brushRef="#br0" timeOffset="7449.961">4572 566,'0'33,"0"17,0 3,0-6</inkml:trace>
  <inkml:trace contextRef="#ctx0" brushRef="#br0" timeOffset="7697.258">4629 227</inkml:trace>
  <inkml:trace contextRef="#ctx0" brushRef="#br0" timeOffset="8812.449">5843 621,'-5'29,"3"14,3 0</inkml:trace>
  <inkml:trace contextRef="#ctx0" brushRef="#br0" timeOffset="8967.396">5927 255,'0'0</inkml:trace>
  <inkml:trace contextRef="#ctx0" brushRef="#br0" timeOffset="9200.076">6069 509,'-3'9,"1"0,0 0,1 1,-1-1,2 0,-1 0,2 1,-1-1,1 0,0 0,1 1,0-1,1 0,0-1,0 1,1 0,0-1,0 0,1 0,0 0,0 0,1-1,0 0,3 2,-7-8,1 0,-1 0,1 0,0 0,-1 0,1-1,0 1,-1-1,1 0,0 0,0 0,-1 0,1 0,0-1,0 1,-1-1,1 0,0 0,-1 0,1 0,-1 0,1 0,-1-1,0 1,1-1,-1 1,0-1,0 0,0-1,52-68,-45 57,30-73,-36 70</inkml:trace>
  <inkml:trace contextRef="#ctx0" brushRef="#br0" timeOffset="9648.586">6492 678,'18'-22,"0"1,1 1,1 1,1 1,1 0,20-12,-41 29,1 0,0-1,-1 1,1 0,0 0,0 0,0 0,0 0,0 1,0-1,0 1,0-1,0 1,0-1,0 1,0 0,0 0,1 0,-1 1,0-1,0 0,0 1,0-1,0 1,0 0,0 0,0-1,0 1,0 1,-1-1,1 0,0 0,-1 1,1-1,-1 1,1-1,-1 1,0-1,1 1,-1 0,0 0,0 0,0 1,1 0,0-1,1 0,-1 0,0 1,1-2,-1 1,1 0,0 0,-1-1,1 0,0 1,0-1,0 0,0-1,0 1,0 0,0-1,1 0,-1 1,0-1,0-1,0 1,0 0,0-1,0 1,0-1,0 0,0 0,0 0,1-1,86-46,-86 46,-3 0,1 0,-1 0,1 0,-1 1,1-1,-1 1,1-1,0 1,0 0,0 0,0 0,0 0,0 0,0 0,0 0,0 1,0-1,1 1,-1-1,0 1,0 0,1 0,-1 0,0 0,0 0,0 1,1-1,-1 1,0-1,0 1,0 0,0 0,0 0,0 0,0 0,0 0,0 1,0-1,-1 0,1 1,0 0,-1 0,12 66,-7-48</inkml:trace>
  <inkml:trace contextRef="#ctx0" brushRef="#br0" timeOffset="8069.808">4883 29,'14'119,"-5"-1,-5 26,-29 75,24-218,1 0,0 0,0 0,0 0,-1-1,1 1,0 0,0 0,0 0,1 0,-1 0,0 0,0 0,0 0,1 0,-1-1,0 1,1 0,-1 0,1 0,-1 0,1-1,-1 1,1 0,0-1,-1 1,1 0,0-1,0 1,-1-1,1 1,0-1,0 1,0-1,0 0,-1 1,1-1,0 0,0 0,0 0,1 0,36-19,16-23,-42 30,1 1,0 0,0 1,1 0,1 1,-1 1,2 0,-1 1,1 0,0 1,0 1,1 1,-1 0,1 2,15-2,-29 4,-1 0,0 0,1 1,-1-1,1 1,-1-1,0 1,1 0,-1 0,0 0,0 0,0 0,0 1,0-1,0 0,0 1,0 0,0-1,-1 1,1 0,0 0,-1 0,0 0,0 0,1 0,-1 0,0 1,-1-1,1 0,0 1,-1-1,1 0,-1 1,0-1,0 1,0-1,0 1,0-1,0 1,-1 0,-34 94,25-85,0 1,-1-2,0 1,-1-2,0 1,0-2,-2 0,1 0,-1-1,0-1,0 0,-1-1,0 0,0-2,0 0,-1 0,0-1,-14 0,-17-16,33 1</inkml:trace>
  <inkml:trace contextRef="#ctx0" brushRef="#br0" timeOffset="8564.834">5278 791,'43'-26,"-1"-3,-1-1,-2-1,-1-3,18-21,-47 46,-1-1,0-1,0 1,-1-1,0-1,-1 1,0-1,-1 0,-1-1,0 1,0-1,-1-1,-3 11,0 1,-1-1,1 0,-1 0,0 1,0-1,0 1,0-1,0 1,0-1,0 1,-1 0,0-1,1 1,-1 0,0 0,0 0,0 0,0 1,0-1,-1 1,1-1,0 1,-1 0,1-1,-1 1,1 1,-1-1,0 0,1 1,-1-1,0 1,1 0,-1 0,0 0,0 0,1 0,-1 0,0 1,1 0,-1-1,0 1,1 0,-1 0,1 0,-1 1,1-1,0 1,0-1,-1 1,0 1,-67 62,68-63,0 0,1 0,0 1,0-1,0 0,0 1,0-1,0 1,0-1,1 1,-1 0,1-1,0 1,0-1,0 1,0 0,0-1,1 1,-1 0,1-1,0 1,-1-1,1 1,0-1,1 0,-1 1,0-1,1 0,-1 0,1 0,0 0,-1 0,1 0,1 1,77 39,-73-40,-1 0,1 0,0 1,-1 0,0 0,1 0,-1 1,-1 0,1 1,0-1,-1 1,0 0,0 0,-1 0,1 1,-1 0,0 0,-1 0,1 0,0 2,-2 0,0 0,-1 0,0 0,0 0,0 0,-1 0,0 0,-1 0,0 0,0 0,-1-1,0 1,-1 2,-4 15</inkml:trace>
  <inkml:trace contextRef="#ctx0" brushRef="#br0" timeOffset="4998.668">2964 199,'51'-64,"-50"64,-1 0,0 0,1-1,-1 1,0 0,0-1,1 1,-1-1,0 1,0 0,0-1,0 1,1-1,-1 1,0 0,0-1,0 1,0-1,0 1,0-1,0 1,0 0,0-1,0 1,0-1,-1 1,1 0,0-1,0 1,0-1,0 1,-1 0,1-1,0 1,0 0,-1-1,1 1,0 0,-1-1,1 1,0 0,-1 0,1-1,0 1,-1 0,1 0,-1 0,1-1,0 1,-1 0,1 0,-1 0,1 0,-1 0,1 0,0 0,-1 0,1 0,-1 0,1 0,-1 0,1 0,0 1,-1-1,1 0,-1 0,1 1,-33 9,32-9,-231 131,229-131,0 0,0 0,0 0,1 0,-1 1,1-1,-1 1,1 0,0 0,-1 0,1 0,0 0,0 0,0 0,1 1,-1-1,1 1,-1-1,1 1,0 0,0 0,0-1,0 1,0 0,1 0,-1 0,1 0,0 0,0 0,0 0,0 0,0 0,1-1,-1 1,1 0,0 0,0 0,0 0,0-1,1 1,-1 0,1-1,-1 0,1 1,0-1,0 0,0 0,1 1,6 3,2 0,-1 0,1-1,-1 0,1-1,1 0,-1-1,0-1,1 1,11-1,-17-1,-4-1,0 0,0 0,0 0,1 1,-1-1,0 0,0 1,0 0,0-1,0 1,0 0,0 0,0 0,0 0,0 1,0-1,0 0,-1 1,1-1,-1 1,1 0,-1-1,0 1,1 0,-1 0,0 0,0 0,0 0,-1 0,1 0,0 0,-1 0,1 0,-1 1,0-1,0 0,0 0,0 0,0 1,0-1,-1 0,1 0,-1 0,1 0,-1 0,0 1,0-1,0 1,-121 137,89-106,0-2,19-19,0 0,1 0,1 1,0 1,1 0,1 0,-6 12,15-24,0 0,1 1,-1-1,1 0,0 0,0 1,0-1,0 0,0 0,1 1,0-1,-1 0,1 0,1 0,-1 0,0 0,1 0,-1 0,1 0,0-1,0 1,0 0,0-1,0 0,1 1,-1-1,1 0,0 0,-1-1,1 1,0-1,0 1,0-1,0 0,0 0,0 0,1 0,-1 0,0-1,0 0,1 0,-1 0,0 0,0 0,1 0,-1-1,0 0,0 1,0-1,0 0,3-2,20-3,-1-1,0-1,0-2,-1 0,0-1,-1-2,0 0,-1-2,0 0,12-13,-17 12,-4 1</inkml:trace>
  <inkml:trace contextRef="#ctx0" brushRef="#br0" timeOffset="5881.076">3331 566,'-6'-3,"0"0,0 1,0-1,0 1,0 1,0-1,-1 1,1 0,-1 0,1 1,-1 0,1 0,0 1,-1 0,1 0,-1 0,1 1,0 0,0 0,0 0,0 1,0 0,1 0,-1 0,1 1,0 0,0 0,0 0,0 1,-1 2,-2-2,1 0,1 0,-1 0,1 1,0 0,0 0,0 1,1 0,0-1,1 2,-1-1,1 1,1-1,-1 1,1 0,1 0,0 0,0 1,0-1,1 0,0 1,1-1,0 1,1 6,1-11,2-1,-1 0,0 0,1 0,-1 0,1 0,0-1,0 1,0-1,0 0,0-1,0 1,1-1,-1 0,1 0,-1 0,1 0,-1-1,1 0,-1 0,1 0,-1 0,1-1,-1 0,1 0,-1 0,1 0,-1-1,0 1,0-1,0 0,0-1,0 1,0-1,0 0,23-10,-1-2,-1 0,0-2,-1-1,-1-1,-1-1,-1 0,0-2,-2-1,0 0,3-8,-13 17,-14 20,-12 25,9-15,1 0,0 0,2 0,0 1,1 0,0 0,1 0,2 1,-1 7,-8 146,-67 168,73-280,5-58,-1 1,0-1,1 0,0 0,-1 0,1 1,-1-1,1 0,0 0,0 0,0 0,0 0,0 0,0-1,0 1,0 0,0 0,0-1,0 1,0-1,0 1,1-1,-1 1,0-1,0 0,1 1,-1-1,0 0,0 0,1 0,-1 0,0 0,1 0,-1-1,0 1,0 0,1-1,-1 1,0-1,0 1,0-1,1 1,-1-1,0 0,0 0,2-1,0 0,0-1,-1 1,1-1,0 0,-1 1,0-1,0 0,0-1,0 1,0 0,-1-1,1 1,-1-1,0 1,0-1,0 1,-1-1,1 0,-1 0,0 1,0-1,0 0,0 1,-1-1,1 0,-1 1,0-1,0 0,-1 1,1 0,-1-1,0 1,1 0,-2 0,1-1,0 2,0-1,-1 0,0 0,1 1,-1 0,0-1,0 1,0 0,-1 0,1 1,-3-2,-14-5,0 1,-1 0,0 2,0 0,-1 2,1 0,-2 1,0 0,22 2,0 0,0 1,0-1,0 0,0 0,0 0,-1 0,1 0,0 0,0 0,0 0,0 0,0-1,0 1,0 0,0-1,0 1,0-1,0 1,0-1,0 1,0-1,0 0,0 1,1-1,-1 0,0 0,1 0,-1 1,0-1,1 0,-1 0,1 0,-1 0,1 0,0 0,-1 0,1 0,0 0,0-1,-1 1,1 0,0 0,0 0,0 0,1 0,-1 0,0 0,0 0,1 0,-1 0,0 0,1 0,-1 0,1 0,-1 0,1 0,0 0,-1 0,1 0,0 0,-1 1,1-1,115-59,-90 50,83-27,-85 29</inkml:trace>
  <inkml:trace contextRef="#ctx0" brushRef="#br0" timeOffset="6212.893">3613 678,'-1'6,"0"0,1 1,-1-1,1 0,1 0,-1 1,1-1,0 0,0 0,1 0,0 0,0 0,0 0,1 0,0-1,0 1,0-1,1 0,-1 0,1 0,1 0,-1-1,1 1,-1-1,1 0,0-1,1 1,-1-1,1 0,-1 0,1-1,0 0,0 0,5 1,-1-4,0 0,1-1,-1 0,0 0,0-1,0-1,0 1,-1-2,1 1,-1-1,0-1,0 0,-1 0,0-1,0 0,-1 0,1 0,-2-1,1-1,-1 1,0-1,-1 0,0 0,0 0,2-9,-6 16,0 0,0 0,0 0,0 0,0 0,0 0,-1 0,1 0,-1-1,0 1,1 0,-1 0,0-1,0 1,-1 0,1 0,0 0,-1-1,1 1,-1 0,0 0,0 0,0 0,0 0,0-1,-10-7</inkml:trace>
  <inkml:trace contextRef="#ctx0" brushRef="#br0" timeOffset="6463.069">4037 707,'-5'24,"-2"7</inkml:trace>
  <inkml:trace contextRef="#ctx0" brushRef="#br0" timeOffset="6731.266">4037 424,'0'0</inkml:trace>
  <inkml:trace contextRef="#ctx0" brushRef="#br0" timeOffset="816.619">961 453,'-1'18,"0"0,2 0,0 0,1 0,1 0,1-1,1 1,0-1,1 0,0 0,2 0,8 14,-13-28,-1-1,0 1,1-1,-1 1,1-1,0 0,0 0,0 0,0 0,0 0,0-1,1 1,-1-1,0 0,1 0,-1 0,1-1,-1 1,1-1,-1 0,1 0,-1 0,1 0,-1-1,1 1,-1-1,1 0,-1 0,0 0,1 0,-1-1,0 0,0 1,0-1,0 0,0 0,0-1,-1 1,1-1,-1 1,1-1,-1 0,0 0,0 0,8-9,0-1,-1 0,-1-1,0 0,0 0,-2-1,0 1,0-2,-2 1,0 0,0-1,-2 0,1-7,-3 18,0-1,-1 1,1-1,-1 1,0-1,0 1,-1 0,0-1,0 1,0 0,0 0,-1 0,0 0,0 1,0-1,-1 1,1 0,-1 0,0 0,0 0,0 1,-1-1,0 1,1 0,-1 1,0-1,0 1,0 0,-1 0,1 1,0-1,-1 1,1 0,-1 1,1-1,-1 1,1 0,-1 1,1-1,-1 1,1 0,-5 2,-66 57,57-42</inkml:trace>
  <inkml:trace contextRef="#ctx0" brushRef="#br0" timeOffset="3643.779">1468 453,'-4'2,"-1"0,1 1,-1 0,1 0,0 0,0 0,0 1,0 0,1 0,0 0,-1 0,1 0,1 0,-1 1,1 0,0-1,-2 5,-62 192,117-305,22-3,-73 106,1 0,0 0,-1 0,1 1,0-1,-1 1,1-1,0 0,0 1,0-1,-1 1,1-1,0 1,0 0,0-1,0 1,0 0,0 0,0 0,0 0,0 0,0-1,0 2,0-1,0 0,-1 0,1 0,0 0,0 1,0-1,0 0,0 1,0-1,0 1,-1-1,1 1,0-1,0 1,-1-1,1 1,0 0,-1 0,1-1,0 1,-1 0,1 0,-1 0,0-1,1 1,-1 0,1 0,-1 0,0 0,0 1,19 57,-18-54,-1 1,1 1,-1 0,1 0,0-1,1 1,0-1,0 1,0-1,1 0,0 1,0-1,1-1,-1 1,1 0,1-1,-1 0,1 0,-1 0,1-1,1 1,-1-1,1-1,0 1,-1-1,1 0,1 0,-1 0,0-1,3 0,-1-1,0-1,0 0,0-1,0 0,0 0,0 0,0-1,-1-1,1 1,-1-1,1 0,-1-1,0 0,-1 0,1 0,-1-1,1 0,-1 0,-1-1,1 0,-1 0,0 0,0-1,-1 1,0-1,0 0,0 0,-1-1,0 1,-1-1,0 1,0-1,0 0,-1 0,0 0,-1 0,1 0,-2 0,1 0,-1 0,0 1,-1-1,0 0,-2-6,-7-4,-1 5</inkml:trace>
  <inkml:trace contextRef="#ctx0" brushRef="#br0" timeOffset="11713.314">1 1101,'428'-22,"238"-40,-175 32,212 31,-278-29,563 29,-683-30,-129 18,-72-1,0 5,0 4,28 6,13-1,619-2,-540-28,115 28,-170-28,57 16,-172 4,0 2,0 3,1 2,1 2,-19-1,40-10,32 4,26 40,-93-30,-26-8</inkml:trace>
</inkml:ink>
</file>

<file path=ppt/ink/ink6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5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642 48,'-256'1,"121"29,134-30,0 0,0 1,0-1,1 1,-1-1,0 1,0-1,0 1,1-1,-1 1,0 0,0-1,1 1,-1 0,1-1,-1 1,1 0,-1 0,1 0,-1 0,1 0,0 0,-1-1,1 1,0 0,0 0,0 0,-1 0,1 0,0 0,0 0,1 0,-1 0,0 0,0 0,0 0,1 0,-1 0,0 0,1-1,-1 1,1 0,-1 0,1 0,-1-1,1 1,0 0,-1 0,1-1,0 1,0-1,-1 1,1-1,0 1,0-1,0 1,0-1,0 0,0 1,56 28,85 6,-141-35,1 0,-1 0,1 0,-1 0,1 0,-1 1,1-1,-1 1,1-1,-1 1,0-1,1 1,-1 0,0-1,1 1,-1 0,0 0,0 0,0 0,0 0,0 0,0 1,0-1,0 0,0 0,-1 1,1-1,-1 0,1 1,-1-1,1 1,-1-1,1 1,-1-1,0 1,0-1,0 1,0-1,0 1,0-1,-1 1,1-1,0 0,-1 1,1-1,-1 1,1-1,-1 0,0 1,0-1,1 0,-1 0,0 1,0-1,0 0,0 0,-1 0,1 0,0 0,-1 0,-223 127,22 17,166-103,36-41,1 0,-1 0,1 0,-1 0,1 0,-1 0,1 0,0 0,0 1,-1-1,1 0,0 0,0 0,0 0,0 0,1 1,-1-1,0 0,0 0,1 0,-1 0,0 0,1 0,-1 0,1 0,0 0,-1 0,1 0,0 0,-1 0,1 0,0-1,0 1,0 0,0 0,0-1,0 1,0-1,0 1,0-1,0 1,0-1,0 0,0 1,0-1,1 0,19 4,1 0,-1-2,0-1,1 0,-1-2,0 0,0-2,1 0,1-1,-8 1,281-45,-336 66,-12-4,31-6</inkml:trace>
  <inkml:trace contextRef="#ctx0" brushRef="#br0" timeOffset="420.433">952 105,'-14'23,"-6"19,2 6,3 0,5-4,3-4,-1-9,0-4,2-4,2 1,-3-4,-1-11,6-11,4-11,1-2</inkml:trace>
  <inkml:trace contextRef="#ctx0" brushRef="#br0" timeOffset="682.001">896 77,'28'-5,"25"-2,8-4,-3 0,-5 2,-7 2,-12-3,-6 1,-9 2</inkml:trace>
  <inkml:trace contextRef="#ctx0" brushRef="#br0" timeOffset="903.999">867 331,'33'0,"27"-5,6-2,-6 1</inkml:trace>
  <inkml:trace contextRef="#ctx0" brushRef="#br0" timeOffset="1867.697">1178 444,'-17'56,"24"21,-7-76,1 1,0-1,0 1,0-1,0 0,0 1,0-1,0 0,1 0,-1 1,0-1,1 0,-1 0,1-1,-1 1,1 0,-1 0,1-1,0 1,-1-1,1 1,0-1,-1 0,1 0,0 0,0 0,-1 0,1 0,0 0,0 0,-1-1,1 1,0-1,-1 1,1-1,-1 1,1-1,-1 0,1 0,-1 0,1 0,-1 0,1-1,92-96,-50 42,-40 51,-4 4,0 1,0-1,1 0,-1 1,0-1,0 0,0 1,0-1,0 1,1-1,-1 0,0 1,1-1,-1 1,0-1,1 1,-1-1,1 1,-1-1,0 1,1-1,-1 1,1-1,0 1,-1 0,1-1,-1 1,1 0,0 0,-1-1,1 1,-1 0,1 0,0 0,-1 0,1 0,0 0,-1 0,1 0,0 0,-1 0,1 0,0 0,-1 1,1-1,-1 0,1 0,0 1,-1-1,1 0,-1 1,1-1,-1 0,1 1,-1-1,1 1,-1-1,1 1,-1-1,0 1,1 0,-1-1,0 1,0-1,1 1,-13 120,-1-54,10-1,4-58,0 1,0-1,0 1,-1-1,-1 1,1-1,-1 1,-1-1,0 0,0 1,0-1,-1 0,0 0,-1-1,0 1,0-1,-1 1,1-1,-2-1,1 1,-1-1,0 0,0 0,0 0,-1-1,-3 1,7-3,-1-1,0 0,0 0,0 0,0 0,0-1,0 1,0-1,-1 0,1 0,0-1,-1 1,1-1,-1 0,1 0,0-1,-1 1,1-1,0 0,-1 0,1-1,0 1,0-1,0 0,0 0,0 0,0 0,1-1,-1 0,1 1,0-1,0-1,-1 1,10-35,5 20</inkml:trace>
  <inkml:trace contextRef="#ctx0" brushRef="#br0" timeOffset="2204.723">1742 245,'34'-4,"15"-3,5 1,-2 2,-15 0,-14 2</inkml:trace>
  <inkml:trace contextRef="#ctx0" brushRef="#br0" timeOffset="2451.681">1686 500,'38'-5,"23"-6,5-1,-4 1,-7 2,-13 4</inkml:trace>
</inkml:ink>
</file>

<file path=ppt/ink/ink6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22,'-56'338,"36"-273,11-95,13 5,2 0,1 1,1 0,0 0,2 1,1 0,1 1,1 0,1 1,6-7,-18 23,0 0,1 0,-1 1,1-1,1 1,-1 0,0 0,1 0,0 0,0 0,0 1,0 0,1 0,-1 0,1 0,0 1,0 0,0 0,0 0,0 0,0 1,0 0,1 0,-1 1,0-1,1 1,-1 0,0 0,1 1,-1 0,0 0,0 0,1 0,-1 1,0 0,0 0,-1 0,1 1,0 0,-1 0,1 0,-1 1,2 5,-1 0,0 1,-1 0,0 0,-1 0,0 1,0-1,-1 1,-1 0,0-1,0 1,-1 0,0 0,-1-1,0 1,-1 0,0-1,-1 1,0-1,2 12,10-27,19-33,-24 33,28-39,3 2,2 1,1 2,36-28,-28 38,-45 28,0 1,0-1,0 1,0-1,0 1,0 0,1-1,-1 1,0 0,0 0,0 0,0 0,0 0,0 0,1 0,-1 0,0 1,0-1,0 0,0 1,0-1,0 1,0-1,0 1,0-1,0 1,0 0,0-1,0 1,-1 0,1 0,0 0,0 0,-1-1,1 1,-1 0,1 0,-1 0,1 0,-1 1,0-1,1 0,-1 0,0 1,1 8,-1 0,0-1,0 1,-1 0,-1-1,0 1,0 0,-1-1,0 0,0 0,-4 6,-8 31,12-39,1 1,-1-1,1 1,1-1,0 1,0 0,0 0,1 0,1-1,-1 1,1 0,0 0,1-1,0 1,0-1,0 1,1-1,3 6,6 0</inkml:trace>
</inkml:ink>
</file>

<file path=ppt/ink/ink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13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0 170,'14'-8,"47"-28,2 3,1 3,60-20,-121 48,0 0,1 1,-1-1,0 1,1 0,-1 0,1 0,-1 1,1-1,-1 1,1 0,0 0,-1 0,1 0,-1 0,1 1,0 0,-1 0,0 0,1 0,-1 0,1 1,-1-1,0 1,0 0,0 0,0 0,0 1,-1-1,1 1,-1-1,1 1,-1 0,0 0,0 0,0 0,-1 0,1 0,-1 1,1-1,-1 3,48 308,-43-258,-2 1,-3 0,-2-1,-3 1,-9 45,1-23,11-52,-2 0,-1-1,-1 0,-1 0,-2 0,0-1,-2 0,0 0,-2-1,0-1,-2 0,-12 15,20-32,0 0,0 0,-1-1,0 0,0 0,0-1,0 0,-1 0,1-1,-1 0,0 0,0 0,0-1,0-1,-1 1,1-1,0-1,-1 1,1-2,-1 1,1-1,0 0,-1-1,6-1,0 1,0-1,1 0,-1-1,1 1,0 0,0-1,0 1,0-1,0 1,1-1,0 0,0 0,0 0,0 0,1 0,-1 0,1 0,0 0,0 0,0 0,1 0,0 1,-1-1,1 0,1 0,-1 0,0 0,1 1,0-1,0 1,0-1,0 1,1 0,1-3,-2 3,16-37,3 1,0 2,3 0,1 1,8-6,144-178,-175 217,0 1,1 0,-1-1,1 1,-1 0,1 1,0-1,0 0,0 1,0-1,0 1,0 0,0 0,1 0,-1 1,0-1,1 1,-1-1,0 1,1 0,-1 1,0-1,1 1,-1-1,0 1,0 0,0 0,1 0,-1 0,0 1,0 0,-1-1,1 1,0 0,-1 0,1 0,-1 1,1-1,-1 1,1 1,6 12</inkml:trace>
</inkml:ink>
</file>

<file path=ppt/ink/ink6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9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1,'-10'43,"3"1,1 0,2 0,2 33,1-74,1-1,-1 1,1 0,0-1,0 1,0-1,0 1,0 0,0-1,1 1,-1-1,1 1,0 0,0-1,0 0,0 1,0-1,0 0,1 1,-1-1,1 0,-1 0,1 0,0 0,0-1,0 1,0 0,0-1,1 1,-1-1,0 0,1 0,-1 0,0 0,1 0,-1 0,1-1,0 1,-1-1,1 0,-1 0,1 1,0-2,-1 1,1 0,0-1,-1 1,1-1,-1 0,1 0,-1 0,0 0,2-1,18-16,0 0,-2-2,0-1,-1 0,-2-2,0 0,-1 0,5-14,0 6,-21 30,0-1,0 1,0 0,1 0,-1 0,0 0,1 0,-1 0,1 0,-1 1,1-1,-1 0,1 0,0 0,-1 0,1 1,0-1,0 0,0 1,-1-1,1 0,0 1,0-1,0 1,0-1,0 1,0 0,0-1,0 1,0 0,0 0,0 0,0 0,0 0,1 0,-1 0,0 0,0 0,0 0,0 1,0-1,0 0,0 1,0-1,0 1,0-1,-1 1,1-1,0 1,0 0,0-1,0 1,-1 0,1 0,0 0,-1-1,1 1,-1 0,1 0,-1 0,1 0,-1 0,0 0,1 1,3 15,0 1,-1 0,-1 0,-1 0,-1 1,0-1,-3 14,1 15,27 255,-26-269,-2 1,-2-1,-1 0,-2 0,-1-1,-1 0,-13 26,22-55,0 0,0-1,0 1,-1 0,1-1,-1 1,0-1,0 1,1-1,-2 0,1 0,0 1,0-2,-1 1,1 0,-1 0,0-1,1 1,-1-1,0 0,0 0,0 0,0 0,1-1,-1 1,-1-1,1 0,0 0,0 0,0 0,0 0,0 0,0-1,0 0,0 1,1-1,-1 0,0-1,0 1,0 0,1-1,-1 0,1 1,-1-1,1 0,0 0,0 0,0-1,0 1,-1-1,-5-10,0 0,1-1,0 0,1 0,0 0,1-1,1 0,1 0,0 0,0-5,-1-5</inkml:trace>
</inkml:ink>
</file>

<file path=ppt/ink/ink6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0,'-5'10,"3"3,2-1</inkml:trace>
</inkml:ink>
</file>

<file path=ppt/ink/ink6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1,'-5'5,"-1"6,-5 1,0 4,6-1,9-4,4-7,0-5</inkml:trace>
</inkml:ink>
</file>

<file path=ppt/ink/ink6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8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0 282,'34'-5,"15"-1,5 0,-2 1,-6-3,-5-1,-5 2,-4 1,-2 3,-2 1,-1 1,0 0,0 2,1-1,-1 0,-3 6,-12 0,-8 1</inkml:trace>
  <inkml:trace contextRef="#ctx0" brushRef="#br0" timeOffset="320.62">0 451,'34'0,"25"-5,7-1,-2 0,-3 1,-6 1,-9 2,-6 1,-7 0,-2 1,-3 0,-1 1,-6-1</inkml:trace>
  <inkml:trace contextRef="#ctx0" brushRef="#br0" timeOffset="868.905">310 0,'82'94,"50"-4,-68-55,32 24,-95-58,0-1,-1 1,1 0,0 0,-1 0,1 0,0 0,-1-1,1 1,-1 0,0 0,1 1,-1-1,0 0,1 0,-1 0,0 0,0 0,0 0,0 0,0 0,0 0,0 1,0-1,-1 0,1 0,0 0,-1 0,1 0,-1 0,1 0,-1 0,1 0,-1 0,0-1,1 1,-1 0,0 0,0 0,0-1,1 1,-1 0,-1-1,-49 25,32-17,-7 7,1 1,0 1,1 1,1 2,1 0,-8 11,7-5,1 1,1 1,1 1,2 0,-9 20,16-25</inkml:trace>
</inkml:ink>
</file>

<file path=ppt/ink/ink6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2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69,'0'54,"-12"146,-16-97,28-104,0 1,0 0,0 0,0-1,0 1,0 0,0 0,0 0,-1-1,1 1,0 0,0 0,0 0,0 0,-1-1,1 1,0 0,0 0,0 0,-1 0,1 0,0 0,0-1,-1 1,1 0,0 0,0 0,0 0,-1 0,1 0,0 0,0 0,-1 0,1 0,0 0,0 0,-1 0,1 0,0 1,0-1,-1 0,1 0,0 0,0 0,0 0,-1 0,1 1,0-1,0 0,2-25,3 6,1-12,1 0,1 1,2-1,1 2,2 0,0 0,2 1,1 1,15-20,35 0,-65 46,1 0,0 0,0 1,0-1,-1 0,1 1,0-1,0 1,0 0,0-1,0 1,0 0,0 0,0 0,0 1,0-1,0 0,0 1,0-1,-1 1,1 0,0 0,0 0,0 0,-1 0,1 0,-1 0,1 0,-1 0,1 1,-1-1,0 1,1-1,-1 1,0 0,0-1,0 1,0 0,3 12,-1-1,0 1,-1 0,0 0,-1 0,-1-1,0 1,-1 0,-3 13,1 20,17 27,-14-72,1-1,0 1,-1-1,1 0,0 0,0 1,0-1,0 0,0 0,0 0,1 0,-1 0,0 0,0 0,1 0,-1-1,1 1,-1-1,0 1,1-1,-1 1,1-1,-1 0,1 1,-1-1,1 0,-1 0,1 0,0 0,-1-1,1 1,-1 0,1-1,-1 1,0-1,1 1,-1-1,1 0,-1 1,0-1,1 0,-1 0,0 0,0 0,0 0,1-1,77-103,67-68,-92 133,-53 39,0 1,1-1,-1 1,0-1,0 1,0 0,0-1,1 1,-1 0,0 0,0 0,0 0,1 0,-1 0,0 0,0 1,1-1,-1 0,0 1,0-1,0 1,0-1,0 1,0 0,0-1,0 1,0 0,0 0,0-1,0 1,0 0,-1 0,1 0,0 0,-1 0,1 0,0 0,-1 1,0-1,1 0,-1 0,0 0,1 0,-1 1,0-1,0 0,0 0,0 0,0 1,0-1,0 0,-1 1,-22 142,21-33,9-93</inkml:trace>
  <inkml:trace contextRef="#ctx0" brushRef="#br0" timeOffset="754.054">1122 69,'-13'2,"1"0,0 1,0 1,1 0,-1 0,1 1,0 1,0 0,1 1,-1 0,1 0,1 1,-8 7,10-9,0-1,0 1,0 1,1-1,0 1,0 0,1 0,0 1,0 0,0 0,1 0,1 0,-1 1,1-1,1 1,0 0,0 0,0 0,1 0,1 0,0 0,0 0,0 0,1 0,1 0,0 3,-1-10,0 0,1 1,-1-1,0 0,1 0,0 0,-1-1,1 1,0 0,0 0,0-1,0 0,0 1,0-1,1 0,-1 0,0 0,1 0,-1 0,1-1,-1 1,1-1,-1 0,1 1,-1-1,1 0,-1 0,1-1,-1 1,1-1,-1 1,1-1,-1 0,0 0,1 0,79-43,-68 33,-1 1,0-2,0 1,-1-2,-1 0,0 0,-1-1,0 0,-1-1,0-3,-4 9,-5 7,0 1,-1 0,1 0,0 0,0 0,0-1,0 1,0 0,1 0,-1 0,0 0,1-1,-1 1,0 0,1 0,-1 0,1 0,0 0,-1 0,1 0,0 0,-1 0,1 0,0 1,0-1,0 0,0 0,0 1,0-1,0 1,0-1,0 1,0-1,0 1,1-1,-1 1,0 0,0 0,0 0,0 0,1 0,-1 0,0 0,0 0,0 0,0 0,1 1,-1-1,0 0,0 1,0-1,0 1,0-1,0 1,0 0,0-1,0 1,0 0,0 0,0 0,4 14,1 0,-2 0,0 0,-1 1,0 0,-1-1,-1 1,-1 0,0 0,-1 0,-1 5,1 21,-1 212,1-241,1-1,-2 0,0 0,0-1,-1 1,0 0,-1-1,-1 1,1-1,-2-1,0 1,0-1,-1 0,0 0,0 0,-1-1,-7 5,14-13,-1 0,0 0,1 0,-1 0,0-1,0 1,1 0,-1-1,0 0,0 1,0-1,0 0,0 0,1 0,-1 0,0 0,0-1,0 1,0 0,1-1,-1 1,0-1,0 0,1 0,-1 0,0 0,1 0,-1 0,1 0,-1 0,1 0,0-1,-1 1,1-1,0 1,0-1,0 1,0-1,0 0,1 1,-1-1,0 0,1 0,-1 0,-16-85,19 71,1 1,0-1,1 1,1-1,1 1,0 1,0-1,1 1,1 0,1 1,0 0,0 0,4-3,8-8</inkml:trace>
  <inkml:trace contextRef="#ctx0" brushRef="#br0" timeOffset="1125.031">1488 209,'34'-5,"20"-1,6 0,-2 1,-7 1,-11 2</inkml:trace>
</inkml:ink>
</file>

<file path=ppt/ink/ink6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4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0,'0'425,"-1"-398,-2-1,-1 0,-2 0,0 0,-1-1,-3 4,10-29,0 1,0-1,1 0,-1 0,0 0,0 0,1 0,-1 0,0 0,0 0,1 1,-1-1,0 0,0 0,0 0,1 1,-1-1,0 0,0 0,0 0,0 1,0-1,1 0,-1 0,0 1,9-14</inkml:trace>
  <inkml:trace contextRef="#ctx0" brushRef="#br0" timeOffset="325.475">321 141,'-34'29,"-20"19,-7 1,9-2,16-5,20-10,17-10,14-8,8-7,6-1,3 0,-5 4,-2-1,-5 3,-5 5,-7 4,-3-1</inkml:trace>
  <inkml:trace contextRef="#ctx0" brushRef="#br0" timeOffset="845.223">631 113,'-11'2,"0"0,-1 0,1 1,0 0,1 1,-1 1,1-1,-1 2,1-1,1 1,-1 1,-5 5,-35 53,49-63,1 0,-1-1,0 1,0 0,1 0,-1 0,1 0,-1 0,1 0,0 0,0 0,0 0,0 0,0 0,0 0,1 0,-1-1,1 1,-1 0,1 0,0 0,-1 0,1 0,0-1,0 1,0 0,1-1,-1 1,0-1,1 1,-1-1,1 0,-1 0,1 1,-1-1,1 0,0 0,1 0,82 22,23 12,-104-32,-1 0,1 1,-1-1,0 1,0 0,0-1,0 1,-1 1,0-1,1 0,-2 0,1 1,0 0,-1-1,0 1,0 0,0-1,-1 1,1 0,-1 0,0-1,-1 1,1 0,-2 3,1 3,-1 0,-1 0,0 0,0-1,-1 1,0-1,-1 0,0 0,-1 0,-1 1,3-5,0 0,0 0,0 0,-1 0,0 0,0-1,0 0,-1 0,0-1,0 1,0-1,0 0,-1-1,1 0,-1 0,0 0,0-1,0 0,0 0,0-1,-1 0,1 0,0-1,-1 1,1-2,-1 1,1-1,-3-1,6-1,0-1,1 0,0 1,0-2,0 1,0 0,0 0,1-1,0 0,0 1,0-1,1 0,-1 0,1 0,0 0,1 0,-1 0,1 0,0 0,0 0,1 0,-1 0,1 0,0 0,1 0,-1 0,1 0,0 1,0-1,1 0,-1 1,1 0,2-3,11-11,1 5</inkml:trace>
  <inkml:trace contextRef="#ctx0" brushRef="#br0" timeOffset="1227.445">856 424,'34'0,"20"0,6 0,-2-5,-11-2</inkml:trace>
</inkml:ink>
</file>

<file path=ppt/ink/ink6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1,'1'0,"0"0,-1-1,1 1,0 0,0 0,0 0,-1 0,1 0,0 0,0 0,0 0,-1 0,1 1,0-1,0 0,-1 0,1 1,0-1,0 1,-1-1,1 0,0 1,-1-1,1 1,-1-1,1 1,0 0,-1-1,1 1,-1 0,0-1,1 1,-1 0,0 0,1-1,-1 1,0 0,0 0,1-1,-1 1,0 0,0 0,0 0,0-1,0 1,0 0,0 0,-1 0,1-1,0 1,0 0,-1 0,1 0,0-1,-1 1,1 0,-1-1,1 1,-1 0,-20 166,-4-19,-5 63,28-199</inkml:trace>
  <inkml:trace contextRef="#ctx0" brushRef="#br0" timeOffset="450.582">255 142,'-68'38,"57"-34,-1 1,1 1,0 0,0 1,1 0,0 0,0 1,1 1,0 0,0 0,1 0,0 1,-1 2,8-9,0-1,0 1,0-1,0 1,0 0,0 0,1-1,-1 1,1 0,0 0,0 0,0-1,0 1,1 0,-1 0,1-1,-1 1,1 0,0-1,0 1,0 0,1-1,-1 1,1-1,-1 0,1 1,0-1,-1 0,1 0,0 0,3 1,81 48,-55-36,-28-14,-1 1,1-1,-1 1,0 0,1 0,-1 0,0 0,0 0,0 0,-1 1,1-1,-1 0,1 1,-1-1,0 1,1 0,-1 0,-1-1,1 1,0 0,-1 0,1 0,-1 0,0 0,0-1,0 1,-1 0,1 0,-1 0,1 0,-1 0,0-1,0 1,-1 1,-2 7</inkml:trace>
  <inkml:trace contextRef="#ctx0" brushRef="#br0" timeOffset="1215.456">481 255,'-68'87,"65"-83,1 0,0 0,1-1,-1 1,1 0,-1 0,1 1,0-1,1 0,-1 0,1 0,0 1,0-1,0 0,0 0,1 1,0-1,0 0,0 0,0 0,1 0,-1 0,1 0,1 2,-1-4,0 0,0 0,0 0,0 0,0-1,0 1,1-1,-1 1,0-1,1 0,-1 0,1 0,0 0,-1 0,1 0,0-1,-1 1,1-1,0 0,0 0,-1 0,1 0,0 0,0-1,-1 1,1-1,0 0,-1 0,1 0,-1 0,1 0,-1-1,77-51,15-88,-94 140,0 1,1-1,-1 1,0-1,1 1,-1-1,1 1,-1-1,1 1,-1 0,1-1,-1 1,1 0,0-1,-1 1,1 0,-1-1,1 1,0 0,-1 0,1 0,-1 0,1 0,0 0,-1 0,1 0,0 0,-1 0,1 0,0 0,-1 0,1 0,0 1,-1-1,1 0,-1 1,1-1,-1 0,1 1,-1-1,1 0,-1 1,1-1,-1 1,1-1,-1 1,0-1,1 1,-1-1,0 1,1 0,-1-1,0 1,0-1,1 1,-1 0,11 36,22 222,-33-238,1-5,-1 0,0-1,-1 1,0-1,-2 1,0-1,0 0,-1 0,-1 0,-4 8,-3-1,10-15,-1 0,0 0,0 0,0-1,-1 1,0-1,-1 0,1 0,-1 0,0-1,-1 1,1-1,-1-1,0 1,0-1,-1 0,1 0,-1-1,0 0,-3 1,8-3,0-1,0 0,0 0,0 0,0 0,0-1,0 1,0-1,0 1,0-1,1 1,-1-1,0 0,0 0,1 0,-1 0,0 0,1-1,-1 1,1 0,-1-1,1 1,0-1,0 1,0-1,-1 0,2 1,-1-1,0 0,0 0,0 0,1 1,-1-1,1 0,0 0,-1 0,1 0,0 0,0-2,8-80,-4 67,1 0,1 1,0 0,1 0,1 1,1-1,0 2,1-1,0 2,1-1,2-1,1 5</inkml:trace>
</inkml:ink>
</file>

<file path=ppt/ink/ink6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5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1,'-9'14,"2"1,-1-1,2 2,0-1,1 1,0-1,1 1,1 1,1-1,0 0,1 1,1-1,2 14,-2-28,0 0,0 1,1-1,-1 0,1 0,0 1,0-1,-1 0,1 0,1 0,-1 0,0 0,0 0,1 0,-1-1,1 1,0 0,0-1,-1 1,1-1,0 0,0 1,0-1,0 0,0 0,1 0,-1-1,0 1,0 0,1-1,-1 0,0 1,1-1,-1 0,0 0,1 0,-1 0,0-1,0 1,1-1,-1 1,2-2,89-44,-81 36,0-1,-1 0,0 0,0-1,-1-1,-1 1,-1-2,1 1,-1-2,33-48,-41 61,1 0,-1 0,1 0,0 0,-1 0,1 1,0-1,1 0,-1 1,0-1,0 1,1-1,-1 1,1-1,-1 1,1 0,-1 0,1 0,0 0,0 0,-1 0,1 0,0 1,0-1,0 0,0 1,0 0,0-1,0 1,0 0,0 0,0 0,0 1,0-1,0 0,0 1,0-1,0 1,-1-1,1 1,0 0,0 0,0 0,-1 0,1 0,-1 1,1-1,-1 0,1 1,-1-1,1 1,6 15,-1 1,0-1,-2 1,0 0,-1 0,0 1,-2-1,0 4,7 37,30 168,-46-34,6-189,-1 1,0-1,0 1,0-1,0 1,-1-1,0 0,0 0,0 0,0-1,-1 1,1-1,-1 0,0 0,0 0,0 0,0 0,-1-1,1 0,-1 0,1 0,-1-1,0 1,0-1,1 0,-1-1,0 1,0-1,0 0,0 0,0-1,0 1,0-1,0 0,1 0,-1-1,0 1,1-1,-1 0,1 0,0-1,-1 1,1-1,0 0,1 0,-2-1,-79-104,70 94</inkml:trace>
</inkml:ink>
</file>

<file path=ppt/ink/ink6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6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1:3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315 401,'221'-138,"-21"2,-199 135,0 0,0 0,0-1,-1 1,1 0,0 0,0 0,0 0,0 0,0 0,1 0,-1 0,0 1,0-1,1 0,-1 1,0-1,1 1,-1-1,0 1,1 0,-1-1,1 1,-1 0,1 0,-1 0,0 0,1 0,-1 1,1-1,-1 0,1 1,-1-1,0 1,1-1,-1 1,0-1,0 1,1 0,-1 0,0 0,0 0,0 0,0 0,0 0,0 0,0 0,0 1,4 129,-8-81,2 274,57 43,-56-366,1-1,-1 1,0 0,1 0,-1-1,0 1,0 0,0 0,0-1,0 1,0 0,0 0,0 0,0-1,0 1,-1 0,1 0,0-1,0 1,-1 0,1 0,0-1,-1 1,1 0,-1-1,1 1,-1 0,1-1,-1 1,1-1,-1 1,0-1,1 1,-1-1,0 0,1 1,-1-1,0 0,0 1,1-1,-1 0,0 0,0 0,0 0,1 0,-2 0,-34-19,34 17,-13-6,0 0,0 1,-1 1,0 0,0 1,-1 1,1 1,-1 0,0 1,0 1,0 0,0 1,0 1,0 1,0 0,1 1,-1 1,1 1,0 0,0 1,0 1,1 0,0 1,0 0,-7 7,-7 0,0 2,1 1,0 1,2 2,0 0,1 2,2 1,-16 19,37-41,0 1,0-1,1 0,-1 0,0 1,1-1,0 1,0 0,-1-1,1 1,1 0,-1-1,0 1,1 0,0 0,-1 0,1 0,0 0,0-1,1 1,-1 0,1 0,-1 0,2 2,8 7</inkml:trace>
  <inkml:trace contextRef="#ctx0" brushRef="#br0" timeOffset="398.277">456 627,'89'-44,"1"4,2 4,27-4,90-21,-187 57,-36 34,10-25,1 0,-1 0,1 0,0 1,0-1,0 1,1 0,0-1,0 1,0 0,1 0,0 1,0-1,1 0,-1 0,1 1,1-1,-1 0,1 0,0 0,0 0,1 0,0 0,0 0,1 0,-1 0,1-1,0 0,4 6,9 2</inkml:trace>
  <inkml:trace contextRef="#ctx0" brushRef="#br0" timeOffset="1021.149">1077 1051,'224'-236,"-212"218,-2 0,0 0,-2-1,0 0,-1 0,0-1,-2 0,0 0,-2 0,1-6,-9-32,5 57,-1 0,1 0,-1 0,1 0,-1 0,1 0,-1 0,0 0,1 0,-1 0,0 1,0-1,0 0,1 0,-1 1,0-1,0 1,0-1,0 1,0-1,0 1,0 0,-1-1,1 1,0 0,0 0,0 0,0 0,0 0,0 0,0 0,-1 0,1 0,0 0,0 1,0-1,0 0,0 1,0-1,0 1,0-1,0 1,0 0,0-1,1 1,-1 0,0-1,0 1,0 0,0 1,-3 1,1 0,-1 0,0 0,1 0,0 1,-1 0,2-1,-1 1,0 0,1 1,-1-1,1 0,1 1,-1-1,0 1,1 0,0-1,0 1,1 0,-1 0,1-1,0 1,0 0,1 0,-1 0,1-1,0 1,0 0,1-1,0 1,-1 0,1-1,1 0,-1 0,1 0,-1 0,1 0,3 3,149 38,-151-41,0-1,0 1,-1 0,1 0,-1 0,0 0,0 0,-1 1,1-1,-1 1,0 0,-1 0,1 0,-1 0,0 0,0 0,0 0,-1 0,1 0,-1 0,-1 0,1 1,-1-1,0 0,0 2,0 2,0 16</inkml:trace>
  <inkml:trace contextRef="#ctx0" brushRef="#br0" timeOffset="1265.25">1783 712,'-14'33,"-6"22,2 5,3-7</inkml:trace>
  <inkml:trace contextRef="#ctx0" brushRef="#br0" timeOffset="1421.382">1754 345,'0'0</inkml:trace>
  <inkml:trace contextRef="#ctx0" brushRef="#br0" timeOffset="1848.642">2121 487,'-11'13,"1"0,0 1,1 0,1 1,0-1,1 2,0-1,1 1,1 0,1 1,0-1,1 1,1-1,0 1,1 0,2 6,-1-19,2 0,-1 0,0 0,1 0,0 0,0 0,0-1,0 1,0-1,1 1,0-1,-1 0,1 0,1 0,-1 0,0-1,1 1,-1-1,1 0,0 0,-1 0,1 0,0-1,0 1,0-1,1 0,-1-1,0 1,0-1,0 1,1-1,-1-1,0 1,0 0,0-1,1 0,-1 0,0 0,0-1,0 1,-1-1,1 0,3-2,10-5,-1-1,0 0,-1 0,0-2,-1 0,0-1,-1 0,0-1,-1 0,-1-1,0 0,-1-1,7-17,8-16,-3-2,-3-1,-1 0,-1-8,-12 40,-1 0,0-1,-1 1,-2-1,0 0,-1 1,-1-1,-1 0,-1-4,2 18,0 0,-1 0,0 0,0 0,0 0,-1 1,0-1,0 1,-1 0,0 0,0 0,0 0,-1 0,0 1,0 0,0 0,-1 0,1 1,-1 0,0 0,-1 0,1 1,0 0,-1 0,0 1,0 0,-5-2,4 3,1-1,-1 1,0 1,0-1,1 1,-1 1,0-1,1 1,-1 1,0-1,1 1,-1 0,1 1,0 0,0 0,0 1,0 0,1 0,-1 0,1 1,0 0,0 0,1 1,0-1,0 1,0 1,0-1,1 0,0 1,-1 3,-3 6,0 1,0 0,2 1,0 0,1 0,1 0,0 0,2 1,0-1,1 1,1 0,0-1,2 1,0 0,1-1,4 14,-2-17,0 0,0 0,1-1,1 0,1 0,0 0,1-1,0 0,0-1,2 0,0 0,0-1,1-1,0 0,0-1,2 0,-1 0,1-2,0 0,0 0,7 1,-4-1,0-2,0 1,0-2,1 0,0-2,0 0,0 0,0-2,0 0,0-1,0-1,-1-1,1 0,0-1,-1-1,15-7,26-22,-38 17</inkml:trace>
  <inkml:trace contextRef="#ctx0" brushRef="#br0" timeOffset="2765.961">2912 430,'-27'12,"2"1,0 1,0 2,1 0,2 1,-1 2,2 0,0 1,-6 10,-11 36,38-64,-1 0,0 0,1 0,-1 0,1 0,0 0,-1 0,1 0,0 0,0 0,1 0,-1 0,0 0,1 0,-1 0,1 0,0 0,-1 0,1 0,0 0,0 0,0 0,0-1,1 1,-1 0,0-1,1 1,-1-1,1 0,0 1,-1-1,1 0,0 0,0 0,10 2,0-1,0 0,0-1,-1 0,1-1,0-1,0 0,0 0,0-1,0-1,-1 0,1 0,-1-1,0 0,0-1,-1-1,1 0,-1 0,0-1,-1 0,1-1,-1 0,106-106,-39 30,-54 71,-18 28,-7-7,1-1,-1 1,1 0,1 0,0 0,0 0,0 1,1-1,0 0,1 0,-1 0,2 0,-1 0,1 0,0 0,1 0,0 0,0-1,1 0,0 1,0-1,0-1,4 4,-6-8,0 0,1 0,-1 0,1-1,0 1,-1-1,1 0,0 0,0 0,0 0,0 0,0-1,0 1,0-1,0 0,0 0,0 0,0 0,0-1,0 1,0-1,0 1,0-1,0 0,0 0,0-1,0 1,-1-1,1 1,0-2,68-65,21-91,-90 159,0 1,-1 0,0 0,1 0,-1 0,1 0,-1 0,0 0,0 0,0 0,1 1,-1-1,0 0,-1 1,1-1,0 1,0-1,-1 1,1-1,0 1,-1-1,0 1,1 0,-1-1,0 1,0 0,0-1,0 1,0 0,0-1,11 45,-9-32,1 0,1 1,0-1,1-1,0 1,1-1,1 0,0 0,0 0,7 6,-13-16,0-1,1 1,-1 0,1-1,0 1,0-1,0 0,0 0,0 0,0 0,1 0,-1 0,1 0,-1-1,1 1,0-1,0 0,-1 0,1 0,0 0,0 0,0 0,0-1,0 0,0 0,0 1,0-2,0 1,0 0,0-1,0 1,0-1,0 0,0 0,0 0,0 0,0-1,-1 1,1-1,-1 1,1-1,-1 0,0 0,2-2,7-10,-1 0,-1 0,-1-1,0 0,-1 0,0-1,-1 0,3-16,26-59,-26 72,2-1,0 2,0-1,2 2,0 0,11-10,-24 26,1 0,-1 0,1 0,-1 0,1 1,0-1,-1 0,1 1,0-1,0 0,-1 1,1-1,0 1,0-1,0 1,0-1,0 1,0 0,0-1,0 1,0 0,0 0,0 0,0 0,0 0,0 0,0 0,0 0,0 0,0 0,0 0,0 1,0-1,0 0,0 1,-1-1,1 1,0-1,0 1,0-1,0 1,-1 0,1-1,0 1,-1 0,1 0,0-1,-1 1,1 0,-1 0,1 0,-1 0,0 0,1 0,-1 0,0 0,0 0,1 0,-1 1,6 63,-6-62,6 74,3 0,3-1,4-1,3 0,4 2,0 7,19 133,-38-201,-1 1,-1 0,-1 0,0 0,-1 0,-1 0,-1 0,0-1,-1 1,-1 0,0-1,-1 0,-1 0,-1 0,0-1,-1 0,-1 0,0-1,-1 0,0-1,-1 0,-8 6,17-16,0 0,0-1,0 0,-1 0,1 0,-1 0,0 0,1 0,-1 0,0-1,0 0,0 1,0-1,0 0,-1-1,1 1,0 0,0-1,0 0,-1 0,1 0,0 0,0 0,-1-1,1 1,0-1,0 0,0 0,0 0,0 0,0-1,0 1,0-1,0 0,1 1,-1-1,1-1,-1 1,1 0,0 0,0-1,0 0,0 1,0-1,1 0,-1 0,1 0,-1-2,0-8,2 0,-1 0,2 0,-1 0,2 0,0 1,1-1,0 0,0 1,6-12,0-4,3-10,2 0,2 0,1 2,2 0,2 1,1 1,1 1,2 1,12-10,11 3,-26 28</inkml:trace>
  <inkml:trace contextRef="#ctx0" brushRef="#br0" timeOffset="3802.387">5 1587,'-1'0,"1"0,0-1,-1 1,1-1,0 1,-1-1,1 1,0-1,0 0,0 1,-1-1,1 1,0-1,0 1,0-1,0 0,0 1,0-1,0 1,0-1,0 0,0 1,0-1,1 1,-1-1,0 0,0 1,0-1,1 1,-1-1,0 1,1-1,-1 1,1-1,-1 1,0 0,1-1,-1 1,1 0,-1-1,1 1,-1 0,1-1,-1 1,1 0,0 0,-1 0,1-1,-1 1,1 0,-1 0,1 0,0 0,-1 0,1 0,-1 0,1 0,0 0,-1 1,1-1,42-6,-42 6,403-47,201-54,-248 35,36-3,467-67,-564 102,262 4,-273 32,-148-29,-9 16,-111 9,-3 3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37 537,'-28'197,"26"-173,0-13,0 0,1 0,0 0,1 0,0 0,0 0,1 0,1-1,0 1,0 0,1 0,1-1,0 0,0 1,1-2,0 1,0 0,5 4,-6-11,1 0,-1 0,1 0,0 0,0-1,0 1,0-1,1-1,-1 1,0-1,1 0,-1 0,1-1,0 1,-1-1,1 0,-1-1,1 1,-1-1,1 0,-1-1,1 1,-1-1,0 0,0-1,0 1,0-1,122-92,-59 20,-67 75,-1-1,1 1,0 0,0-1,-1 1,1 0,0 0,0 0,0 0,-1 0,1 0,0 0,0 0,0 0,-1 0,1 0,0 0,0 1,-1-1,1 0,0 0,0 1,-1-1,1 1,0-1,-1 1,1-1,-1 1,1-1,0 1,-1-1,1 1,-1 0,1-1,-1 1,0 0,1-1,-1 1,0 0,1 0,-1-1,0 1,0 0,0 0,0 0,0-1,0 1,0 0,0 0,0 0,0-1,0 1,0 0,-1 0,1 0,0-1,0 1,-1 0,1-1,-1 1,3 9,-2-3,1-1,1 1,-1-1,1 1,0-1,1 1,0-1,0 0,0 0,0 0,1-1,0 1,0-1,1 0,-1 0,1 0,0-1,1 0,-1 0,1 0,0-1,-1 1,2-1,-1-1,0 1,0-1,1 0,-1 0,1-1,0 0,0 0,-1-1,1 0,0 0,0 0,-1-1,5-1,5-4,1-2,-2 0,1-1,-1 0,0-1,-1-1,0 0,-1-1,-1 0,1-1,-2 0,0-1,3-6,-2 3,-1 0,-1-1,-1 0,0-1,-1 0,-1 0,-1 0,3-20,-7-3,-7 27</inkml:trace>
  <inkml:trace contextRef="#ctx0" brushRef="#br0" timeOffset="1433.576">940 1,'29'495,"-2"-234,-27-260,10 71,-10-70,1 1,-1-2,1 1,0 0,0 0,-1 0,1 0,0 0,0 0,1-1,-1 1,0-1,1 1,-1-1,1 1,-1-1,1 0,-1 1,1-1,0 0,0 0,0-1,0 1,0 0,-1 0,1-1,0 1,0-1,1 0,-1 0,0 0,0 0,1 0,10-4,-1-1,1 0,-1-1,0-1,0 0,0 0,-1-1,-1 0,1-1,-1-1,-1 0,9-10,-9 11,11-13,48-35,-67 58,1-1,0 1,-1-1,1 1,0 0,-1 0,1 0,-1 0,0 0,1 0,-1 0,0 0,1 0,-1 1,0-1,0 1,0-1,0 1,-1-1,1 1,0-1,0 1,-1 0,1-1,-1 1,0 0,1-1,-1 1,0 0,0 0,0-1,0 1,-1 0,1 0,0-1,-1 2,1-1,1 24,-2-22,0 1,0-1,1 1,0 0,0-1,0 1,0-1,1 1,0-1,0 1,0-1,0 1,1-1,0 0,0 1,0-1,0 0,1 0,-1-1,1 1,0-1,0 1,0-1,1 0,-1 0,1 0,0 0,0-1,0 0,0 1,7-2,1 0,0-1,-1 0,1 0,-1-2,1 1,-1-1,0-1,1 0,-1-1,-1 0,1 0,0-1,1-2,13-4,-3 2,-1 0,0-2,-1 0,0-2,-1 0,0-1,-1-1,-1 0,-1-2,0 0,6-8,-19 19,1 0,-1 0,0 0,-1 0,0-1,0 1,0-1,-1 1,1-1,-2 0,1 0,-1 1,0-2,0 5,0 0,0 1,-1-1,1 1,-1-1,1 1,-1-1,0 1,0-1,0 1,0 0,0-1,-1 1,1 0,-1 0,1 0,-1 0,0 0,0 0,0 1,0-1,0 0,0 1,0 0,-1 0,1-1,-1 1,1 1,0-1,-1 0,1 0,-1 1,0 0,-1-1,-6 3,0 0,1 0,-1 1,1 0,0 0,0 1,0 1,0-1,0 2,1-1,0 1,0 0,1 1,0-1,0 2,0-1,1 1,0 0,1 0,-1 0,2 1,-1 0,1 0,1 0,-1 1,1-1,1 1,0-1,0 4,1-7,0-1,1 0,0 0,0 0,0 1,0-1,1 0,0 0,0 1,0-1,1 0,0 0,-1 0,2-1,-1 1,1 0,-1-1,1 0,1 1,-1-1,0 0,1-1,0 1,0-1,0 1,0-1,1-1,-1 1,1 0,0-1,0 0,4 1,3 2,1 0,0-1,0 0,1-1,-1 0,1-1,0-1,-1 0,1-1,0-1,-1 0,1-1,0 0,0-1,11-5,0 0,-1-2,0-1,-1-1,0 0,-1-2,-1-1,0-1,-1 0,0-2,-1 0,-2-1,0-1,0 0,2-7,5-9,49-98,-72 132,-1 1,1-1,-1 0,0 0,0 0,1 1,-2-1,1 0,0 0,0 0,0 1,-1-1,1 0,-1 0,1 1,-1-1,0 0,0 1,0-1,0 1,0-1,0 1,0-1,0 1,-1 0,1 0,0-1,-1 1,1 0,-1 0,1 1,-1-1,0 0,1 0,-1 1,0-1,0 1,1-1,-1 1,0 0,0 0,0 0,1 0,-1 0,0 0,0 0,0 0,1 1,-1-1,0 1,1 0,-1-1,0 1,1 0,-1 0,1 0,-1 0,0 1,-8 1,1 0,0 1,0 0,1 1,-1-1,1 2,0-1,0 1,1 1,0-1,0 1,0 1,1-1,0 1,0 0,1 0,0 1,1-1,-4 9,8-15,0 0,0 0,0 0,0 0,0 0,0 0,1 0,-1 0,0 0,1 0,0-1,-1 1,1 0,0 0,0-1,0 1,0 0,0-1,0 1,1-1,-1 1,1-1,-1 0,1 0,-1 1,1-1,-1 0,1 0,0-1,0 1,-1 0,1 0,0-1,0 1,0-1,0 0,1 0,81 5,-75-5,29-2,-28 0,-1 1,0 0,0 0,1 1,-1 1,1 0,-1 0,0 0,0 1,0 1,0 0,0 0,3 2,-9-3,-1 1,1 0,-1 0,0 1,0-1,0 0,0 1,-1-1,1 1,-1-1,0 1,0 0,0-1,0 1,-1 0,1 0,-1 0,0 0,0 0,-1-1,1 1,-1 0,0 0,0-1,-1 4,1-4,-1 0,1 0,0 1,1-1,-1 0,0 1,1-1,0 0,0 1,0-1,0 0,0 1,1-1,0 0,-1 1,1-1,0 0,1 0,-1 0,0 0,1 0,0 0,0 0,0 0,0-1,0 1,0-1,1 0,-1 1,1-1,0 0,-1 0,1-1,0 1,2 0,6-1,0 0,0 0,0-2,0 1,0-1,0-1,0 0,-1-1,1 0,-1 0,1-1,-1 0,0-1,-1-1,1 1,13-5,-1 0,0-1,-1-1,-1-1,0-1,0 0,-1-2,-1 0,-1-1,14-18,-29 33,0 0,0-1,0 1,0-1,0 1,0-1,-1 0,1 0,-1 1,0-1,0 0,0 0,0 0,0-1,-1 1,1 0,-1 0,0 0,0 0,0-1,-1 1,1 0,-1 0,1 0,-1 0,0 0,0 0,-1 0,1 0,0 0,-1 1,0-1,0 0,0 1,0-1,0 1,0 0,0 0,-1 0,1 0,-1 0,0 0,0 1,1-1,-1 1,0 0,0 0,-3-1,-3 1,0 1,1 0,-1 0,0 1,0 0,1 0,-1 1,0 0,1 1,0-1,-1 2,1-1,0 1,1 1,-1-1,1 1,0 0,0 1,0 0,1 0,0 1,0-1,-3 7,4-8,1 0,0 1,1 0,-1 0,1 0,0 0,0 1,1-1,0 1,0-1,0 1,1 0,0 0,1 0,-1-1,1 1,1 0,-1 0,1 0,0 0,1 0,-1-1,1 1,1-1,-1 1,1-1,1 0,-1 0,1 0,0 1,12 7,1 0,0-1,1-1,0-1,1 0,0-2,1 0,0-1,0-1,1 0,0-2,0-1,0 0,1-2,-1 0,5-1,1 3,-1-1,1-1,0-1,0-1,-1-2,15-2,-17-3</inkml:trace>
</inkml:ink>
</file>

<file path=ppt/ink/ink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21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332 226,'-6'-4,"-1"1,0 0,0 0,0 0,0 1,-1 0,1 0,-1 1,1 0,-1 0,1 1,-1 0,1 0,-1 1,1 0,-1 0,1 1,-1 0,1 0,0 1,0 0,0 0,-9 2,1 1,-1 0,2 1,-1 1,1 0,0 1,0 1,1 0,-7 7,19-16,0 0,0 1,-1-1,1 1,0-1,0 1,1-1,-1 1,0 0,0-1,1 1,-1 0,1 0,-1-1,1 1,0 0,0 0,0 0,0-1,0 1,0 0,0 0,1 0,-1-1,1 1,-1 0,1 0,0-1,0 1,-1-1,1 1,0 0,0-1,1 0,-1 1,0-1,0 0,1 1,-1-1,1 0,-1 0,1 0,76 39,-66-35,-10-4,1 0,-1 0,1 1,-1-1,1 1,-1 0,0-1,0 1,0 0,0 0,0 0,-1 1,1-1,0 0,-1 1,0-1,0 1,1-1,-1 1,-1 0,1-1,0 1,-1 0,1 0,-1-1,0 1,0 0,0 0,0 0,-1-1,1 1,-1 0,0 0,1-1,-1 1,0 0,-1-1,1 1,0-1,-1 0,1 1,-1-1,0 0,-2 2,-35 48,33-47,0 1,0-1,0 2,1-1,0 1,0-1,0 1,1 1,0-1,1 1,0-1,0 1,0 0,1 0,0 0,1 1,0-1,0 0,1 1,0-1,0 0,1 1,0-1,0 0,1 0,1 2,2-5,0 0,0 0,0-1,1 0,0 0,0-1,0 1,0-1,1-1,-1 1,1-1,-1 0,1 0,0-1,0 0,0-1,0 1,0-1,0 0,0-1,-1 0,1 0,0 0,3-2,16 2,43-17,-57 5</inkml:trace>
  <inkml:trace contextRef="#ctx0" brushRef="#br0" timeOffset="371.129">219 1,'-3'0,"0"0,0 0,0 0,0 1,-1-1,1 1,0-1,0 1,0 0,0 1,1-1,-1 0,0 1,0-1,1 1,-1 0,1 0,-1 0,1 0,0 1,0-1,0 0,0 1,0 0,1-1,-1 1,1 0,0 0,0 0,0 0,0 0,0 0,0 0,1 0,0 0,5 115,-4-108,41 276,-41 259,-1-516,-1 0,-2 0,0-1,-2 1,-2-1,0-1,-6 12,6-22</inkml:trace>
</inkml:ink>
</file>

<file path=ppt/ink/ink7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3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31,'-5'43,"-1"43,0 12,1-6,2-9,0-14,2-14,1-11,0-9,0-10</inkml:trace>
  <inkml:trace contextRef="#ctx0" brushRef="#br0" timeOffset="316.041">1 3,'36'0,"-8"-2,1 1,-1 2,0 0,0 2,0 2,0 0,0 2,-1 0,0 2,3 3,-27-11,0 1,0-1,0 1,0 0,-1-1,1 1,-1 0,1 1,-1-1,0 0,0 1,0-1,0 1,0 0,0 0,-1 0,1 0,-1 0,0 0,0 0,0 0,0 0,-1 0,1 1,-1-1,0 0,0 0,0 1,0-1,-1 0,1 0,-1 1,0-1,0 0,0 0,0 0,0 0,-1 0,1 0,-1-1,-2 3,-4 4,0-1,0 0,-1 0,-1-1,1 0,-1-1,0 0,0 0,-1-1,0-1,0 0,0 0,0-1,-1 0,1-1,-1-1,0 1,1-2,-3 0,-10 1</inkml:trace>
</inkml:ink>
</file>

<file path=ppt/ink/ink7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0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0 171,'0'4,"5"2,6 0,6-1,1-6,1-3,3-1,2 1,2 0,1 2,-3-4,-2-2,0 2,-3 6,-5 8,-9 2,-7 0</inkml:trace>
  <inkml:trace contextRef="#ctx0" brushRef="#br0" timeOffset="2270.818">226 1,'-26'38,"21"-25,-33 179,33-174,1 1,0-1,1 1,2 0,0 0,0 0,2 0,1 1,9-9,-5-15</inkml:trace>
</inkml:ink>
</file>

<file path=ppt/ink/ink7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0 154,'29'0,"18"0,7 0,-1 0,-5 0,-6 0,-5 0,-4 0,-8 0</inkml:trace>
  <inkml:trace contextRef="#ctx0" brushRef="#br0" timeOffset="248.879">84 323,'48'-14,"16"-5</inkml:trace>
  <inkml:trace contextRef="#ctx0" brushRef="#br0" timeOffset="848.828">479 380,'47'-84,"-34"56,2 1,0 1,2 0,1 1,1 1,0 1,2 1,12-10,-26 27,-1 0,1 0,0 1,0-1,0 2,1-1,0 1,-1 0,1 1,0 0,0 0,0 0,0 1,1 1,-1-1,0 1,8 1,-13 2,0-1,1 0,-1 1,0 0,-1 0,1 0,0 0,-1 0,0 1,0-1,0 1,0-1,0 1,-1 0,0 0,1-1,-1 1,-1 0,1 0,-1 0,1 0,-1 0,0 0,-1 0,1 1,-1-1,1-1,-2 3,6 47,-4-52,1 1,-1-1,0 0,1 1,-1-1,1 0,0 0,-1 1,1-1,0 0,0 0,-1 0,1 0,0 0,0 0,0 0,0 0,1 0,-1-1,0 1,0 0,0-1,1 1,-1-1,0 1,1-1,-1 0,0 1,1-1,-1 0,0 0,1 0,-1 0,0 0,1 0,-1-1,1 1,-1 0,0-1,0 1,1-1,-1 1,0-1,0 1,1-1,-1 0,0 0,0 0,0 0,0 1,0-2,55-52,-47 42,103-103,-112 114,1 0,0 1,0-1,-1 0,1 1,0-1,0 1,0-1,0 1,0 0,0-1,0 1,0 0,0-1,0 1,0 0,0 0,0 0,0 0,0 0,0 0,0 0,0 0,0 1,0-1,0 0,-1 0,1 1,0-1,0 1,0-1,0 1,0-1,0 1,-1 0,1-1,0 1,-1 0,1 0,0-1,-1 1,1 0,-1 0,1 0,-1 0,1 0,-1 0,0 0,1 0,-1-1,0 1,0 0,0 0,0 0,0 1,-1 58,-6-31,4-19,-1 1,2 0,0-1,0 1,1 0,0 0,1 0,0 1,0-1,2 0,-1 0,1-1,4 9</inkml:trace>
  <inkml:trace contextRef="#ctx0" brushRef="#br0" timeOffset="3283.311">282 323,'-5'0,"-6"0,-6 0,-6 0,-2 0,2 5,0 1,4 0</inkml:trace>
  <inkml:trace contextRef="#ctx0" brushRef="#br0" timeOffset="5181.575">310 295,'-4'0,"-8"0,0 4,-4 3,-4-1,-3-1,-2-1,-3-2,0-1,-1 0,5 3,2 2,-1 0,0-1,2-2</inkml:trace>
</inkml:ink>
</file>

<file path=ppt/ink/ink7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7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7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7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2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7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7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7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26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56,'-123'162,"114"-152,1 0,0 1,1-1,1 1,0 1,0-1,1 1,0 0,1 1,1-1,0 1,0 0,1-1,1 1,0 0,1 0,0 0,1 0,1 0,0 0,0-1,2 2,1-7,1-1,0 0,0-1,1 1,0-1,0 0,0-1,0 0,1 0,-1 0,1-1,0 0,0-1,0 0,0 0,1 0,-1-1,0-1,1 1,-1-1,1-1,-1 0,7-1,-6 1,1 0,-1-1,0 0,0-1,0 0,0 0,0-1,-1 0,1-1,-1 1,6-6,2-5</inkml:trace>
  <inkml:trace contextRef="#ctx0" brushRef="#br0" timeOffset="449.754">1 197,'198'-164,"-194"161,0-1,0 1,1 0,-1 0,1 1,0-1,0 1,-1 0,2 1,-1-1,0 1,0 0,0 0,1 0,-1 1,0 0,1 0,-1 0,0 1,0 0,1 0,-1 0,0 0,0 1,0 0,0 0,0 0,3 3,52 36,-48-31,1 0,0-1,0-1,1 0,0-1,0-1,1 0,0-1,12 3,-7-4,0-1,1-1,-1-1,1-1,0-1,-1 0,1-2,-1 0,0-1,0-1,3-2,-20 5,0 1,0-1,0 0,0 0,0 0,-1 0,1-1,-1 1,0-1,1 1,-1-1,-1 0,1 0,0 0,-1 0,1 0,-1 0,0 0,0 0,0-1,0 1,-1 0,1-4,2-14</inkml:trace>
</inkml:ink>
</file>

<file path=ppt/ink/ink7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7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7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6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7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5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7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7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7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7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7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1,'-90'136,"56"-76,0-2,5-8,-2 0,-2-2,-3-2,-16 16,9-15,29-29,-1-1,-1 0,0-2,-2 0,1 0,-2-2,0 0,-2-1,-2-2</inkml:trace>
</inkml:ink>
</file>

<file path=ppt/ink/ink7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0,'28'34,"1"-2,1-1,1-1,2-1,1-2,2-2,0-1,1-2,5 1,-20-13,0 2,-1 1,-1 0,0 2,-1 0,-1 1,0 1,-1 1,12 17,-17-15,-3-1</inkml:trace>
</inkml:ink>
</file>

<file path=ppt/ink/ink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26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0,'-4'1,"1"-1,0 1,-1 0,1-1,0 1,0 1,-1-1,1 0,0 1,0 0,0 0,1 0,-1 0,0 0,1 0,-1 1,1-1,0 1,0 0,0 0,0-1,0 1,1 1,-1-1,1 0,0 0,0 0,0 3,-16 98,50 297,-34-318,1-59</inkml:trace>
  <inkml:trace contextRef="#ctx0" brushRef="#br0" timeOffset="234.081">0 734,'43'-5,"48"-1,18-5,5 0,-7 1,-8-2,-11 1,-5 2,-9-2,-6 1,-5 2,-5-2,-1 0,-6 2,-7 2,-7 3,-8 1</inkml:trace>
</inkml:ink>
</file>

<file path=ppt/ink/ink7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0,'6'39,"4"40,3-1,4-1,14 37,-14-54,-2 0,-3 1,-3 0,-2 8,-2 83,-5-128</inkml:trace>
</inkml:ink>
</file>

<file path=ppt/ink/ink7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65 357,'-29'427,"29"-418,1 9,0-1,-2 1,0 0,-1-1,-1 1,0-1,-2 0,0 0,-3 6,-2-5</inkml:trace>
  <inkml:trace contextRef="#ctx0" brushRef="#br0" timeOffset="3086.014">65 385,'0'0</inkml:trace>
  <inkml:trace contextRef="#ctx0" brushRef="#br0" timeOffset="3587.167">65 385,'-2'0,"0"0,0 0,0 0,-1 0,1 0,0 0,0-1,0 1,0-1,0 1,0-1,0 0,0 0,0 0,0 0,0 0,0 0,1-1,-1 1,0-1,1 1,-1-1,1 1,-1-1,1 0,0 0,0 0,0 1,0-1,0 0,0 0,1 0,-1-1,1 1,-1 0,1 0,0 0,0 0,0 0,0-1,0 1,0 0,1 0,-1 0,1 0,-1 0,1 0,0 0,0 0,0 0,0 0,0 0,0 0,1 0,-1 1,0-1,1 1,0-1,0 0,9-11,2 0,0 1,0 1,1 0,1 0,0 1,15-7,-21 12,2-1,0 0,0 1,1 1,-1 0,1 0,0 1,0 1,0 0,1 1,-1 0,0 1,1 0,-1 1,0 0,0 1,0 0,0 1,8 3,-17-5,0 1,0 0,0 1,-1-1,1 0,0 1,-1-1,1 1,-1 0,0 0,0 0,0 0,-1 0,1 1,-1-1,1 0,-1 1,0-1,0 1,-1-1,1 1,-1-1,0 1,0 0,0-1,0 1,0 0,-24 97,19-89,0 0,0 0,-1-1,-1 0,0 0,0 0,-1-1,0 0,-1 0,0-1,-1 0,0-1,0 0,-1 0,0-1,0-1,-1 0,1-1,-1 0,-1 0,1-1,-1-1,1 0,-1-1,0 0,-1-1,9-1,-1-1,1 0,0 0,-1-1,1 1,0-1,0 0,0-1,0 1,0-1,0 0,1 0,-1 0,1-1,0 0,0 1,0-2,1 1,-1 0,1-1,0 1,0-1,-5-14</inkml:trace>
  <inkml:trace contextRef="#ctx0" brushRef="#br0" timeOffset="4838.397">771 582,'-16'3,"1"1,-1 0,1 2,0-1,0 2,0 0,1 1,0 0,0 1,1 1,1 0,-1 1,2 0,-1 1,2 0,0 0,0 1,1 1,0 0,2 0,-1 1,2-1,0 1,0 1,4-13,1-1,-1 0,0 1,0-1,1 1,0 0,-1-1,1 1,0 0,0 0,1 0,-1 0,0-1,1 1,0 0,0 0,0 0,0 0,0 0,1 0,-1 0,1 0,0 0,-1 0,1 0,1 0,-1-1,0 1,1-1,-1 1,1-1,0 1,0-1,0 0,0 0,0 0,1 0,-1 0,0 0,1-1,0 1,-1-1,1 0,0 1,0-1,2 0,8-2,-1-1,1-1,-1 0,1 0,-1-1,0-1,0 0,-1-1,0 0,0-1,0 0,-1 0,0-1,0-1,-1 1,4-6,22-16,85-86,-120 115,0 0,1 0,-1 0,0 0,1 0,-1 0,1 0,-1 0,1 0,0 0,-1 0,1 1,0-1,0 0,-1 0,1 1,0-1,0 0,0 1,0-1,0 1,0-1,0 1,0 0,0-1,0 1,0 0,0 0,1 0,-1 0,0 0,0 0,0 0,0 0,0 0,0 0,0 0,0 1,0-1,0 0,0 1,0-1,0 1,0-1,0 1,0 0,0-1,0 1,0 0,-1 0,1 0,0-1,-1 1,1 0,0 1,18 63,-19-59,0 0,1-1,0 1,0 0,1 0,-1-1,1 1,0-1,1 0,-1 1,1-1,0 0,0 0,1-1,0 1,-1-1,1 0,1 0,-1 0,1 0,-1-1,1 0,0 0,0 0,1 0,-1-1,5 2,-2-3,-1 0,1-1,-1 0,1 0,-1 0,1-1,0 0,-1-1,0 0,1 0,-1 0,0-1,0 0,0-1,-1 1,1-1,-1 0,0-1,0 0,0 0,102-117,-91 97,-6 12,0 0,-1-1,-1 0,0-1,-1 0,-1 0,-1 0,0-1,0 0,-2-1,0 1,-1-1,0 0,-2-2,-1 17,-1-1,1 1,-1-1,0 1,0-1,0 1,0-1,0 1,-1 0,1 0,-1-1,1 1,-1 0,0 0,0 1,0-1,0 0,0 1,0-1,-1 1,1 0,0-1,-1 1,1 0,-1 1,1-1,-1 0,0 1,1-1,-1 1,0 0,1 0,-1 0,1 0,-1 0,0 1,1-1,-1 1,1 0,-1 0,1 0,-1 0,1 0,-1 0,1 1,0-1,0 1,0-1,0 1,0 0,0 0,0 0,-1 2,-5 2,0 1,0 0,1 0,-1 0,2 1,-1 0,1 1,0 0,1 0,-4 8,7-13,1-1,0 1,0-1,0 1,0 0,1 0,-1-1,1 1,0 0,0 0,0 0,1-1,-1 1,1 0,0 0,0-1,0 1,1 0,-1-1,1 0,0 1,0-1,0 0,0 0,1 0,-1 0,1 0,0-1,0 1,0-1,0 0,4 3,1-1,0 0,0-1,1 0,-1 0,1-1,-1 0,1 0,0-1,0 0,-1-1,1 0,0 0,7-2,-10 0,-1 1,1 0,0 0,-1 1,1 0,0 0,0 0,-1 0,1 1,0 0,-1 0,1 1,-1-1,1 1,-1 0,0 1,0-1,0 1,0 0,0 1,-1-1,1 1,-1 0,0 0,0 0,-1 0,1 1,-1-1,0 1,0 0,0 0,1 4,-9 73,-4-22,10-59,0 0,-1 0,1 0,0-1,0 1,0 0,0 0,0-1,0 1,0 0,0-1,0 1,0-1,0 1,0-1,0 1,0-1,0 0,0 0,1 0,-1 1,0-1,0 0,0-1,0 1,1 0,-1 0,0 0,0-1,0 1,0 0,0-1,0 1,0-1,1 1,-2-1,1 0,0 0,0 1,0-1,0 0,0 0,-1 0,1 0,0 0,-1 0,1 0,0 0,-1 0,0 1,21-19,-1-1,-1-1,-1 0,-1-2,-1 0,0 0,5-16,6-4,109-211,-111 199,-3 0,-2-1,-3-1,3-22,-19 77,0-1,0 1,-1 0,1 0,0 0,-1 0,1-1,-1 1,0 0,0 0,0-1,0 1,0 0,0-1,-1 1,1 0,-1 0,1 0,-1-1,0 1,0 0,0 0,0 0,0 0,0 0,-1 1,1-1,-1 0,1 0,-3 0,1 4,0 0,-1 0,1 1,0-1,0 1,1 0,-1 0,1 0,-1 0,1 1,0-1,0 1,1-1,-1 1,1 0,-1-1,1 4,-3 1,-15 50,2 2,3 0,2 1,3 1,3-1,3 1,2 0,6 43,-4-85,1-1,0 1,2 0,0-1,2 0,0 0,6 11,-56-70,8-1,19 21</inkml:trace>
  <inkml:trace contextRef="#ctx0" brushRef="#br0" timeOffset="5083.276">1618 413,'24'-5,"13"-1,9 0,2 6,-2 3,-5 1,1-1,-2 0,-3 0,-3-2,-3 0,-2-1,-5 0</inkml:trace>
  <inkml:trace contextRef="#ctx0" brushRef="#br0" timeOffset="6716.137">2154 667,'-10'29,"-3"14,1 5,7-7,9-9,5-11</inkml:trace>
  <inkml:trace contextRef="#ctx0" brushRef="#br0" timeOffset="6965.5">2239 328,'0'0</inkml:trace>
  <inkml:trace contextRef="#ctx0" brushRef="#br0" timeOffset="7450.334">2549 554,'-3'-2,"-1"1,0-1,-1 1,1 0,0 0,0 0,-1 0,1 1,0 0,0 0,-1 0,1 0,0 1,-1 0,1-1,0 2,0-1,0 0,0 1,0 0,0 0,0 0,1 0,-1 1,1-1,-1 1,1 0,0 0,0 0,0 0,1 1,-1-1,0 3,-69 130,70-131,-1-1,1 1,0-1,1 1,-1 0,1-1,0 1,0 0,1 0,-1 0,1 0,0 0,0 0,1 0,-1-1,1 1,0 0,1 0,-1 0,1-1,0 1,0-1,0 1,1-1,0 0,-1 0,1 0,1 0,-1-1,1 1,-1-1,1 0,0 0,3 2,5 1,0 0,0-1,1 0,0-1,0 0,0-1,0 0,0-1,1-1,-1 0,1-1,-1-1,1 0,-1 0,1-1,-1-1,0 0,0-1,0-1,-1 0,1 0,6-6,6-5</inkml:trace>
  <inkml:trace contextRef="#ctx0" brushRef="#br0" timeOffset="8234.92">2831 525,'-3'20,"0"-1,1 1,2 0,0 0,0-1,2 1,1 0,0-1,2 0,0 0,1 0,5 11,-9-26,0-1,0 0,0 0,1 0,-1 0,1 0,-1 0,1 0,0-1,0 0,1 1,-1-1,0 0,1 0,-1-1,1 1,-1-1,1 0,0 0,0 0,0 0,-1-1,1 0,0 1,0-1,0-1,0 1,0 0,-1-1,1 0,0 0,0 0,-1 0,1-1,0 0,-1 1,0-1,1 0,-1-1,0 1,2-2,9-6,1 0,-2-1,1-1,-2 0,1-1,-2 0,0 0,0-2,-1 1,-1-1,-1-1,3-4,3 3,-23 55,4-14,3-20,1-1,1 1,-1 0,0 0,1-1,0 1,0 0,0 0,0 0,1-1,-1 1,1 0,0 0,0-1,0 1,1 0,-1-1,1 0,0 1,0-1,0 0,1 0,-1 0,1 0,-1 0,1-1,0 1,0-1,0 0,0 0,0 0,1 0,-1 0,1-1,-1 1,1-1,0 0,-1 0,1-1,0 1,1-1,10-3,-1 0,0-2,0 0,0 0,0-2,-1 1,0-2,0 0,-1 0,0-1,-1-1,0 0,0 0,5-8,40-44,-2-3,-3-2,-4-2,-1-4,-37 57,0-1,-1 0,-1 0,-1-1,-1 0,0 0,-1 0,-1 0,0-1,-2 0,0 1,-2-15,2 29,-1 0,0-1,0 1,-1 0,1 0,-1 0,0 0,0 0,0 0,-1 0,1 0,-1 1,0-1,0 1,0-1,-1 1,1-1,-1 1,0 0,1 0,-2 1,1-1,0 0,0 1,-1 0,1 0,-1 0,0 0,0 1,1-1,-1 1,0 0,0 0,0 0,-1 1,1-1,0 1,0 0,0 0,0 1,0-1,0 1,-1 0,-11 9,0 2,1-1,1 2,0 0,1 0,0 2,1-1,0 2,1-1,1 2,1-1,0 1,1 1,1-1,-2 9,0-7,0 0,1 1,1 0,1 0,1 1,1-1,0 1,2 0,0 0,1 1,2-1,0 0,1 0,1 0,1 0,1 0,0-1,2 0,0 0,2 0,2 2,-6-10,1-2,1 1,-1-1,2 0,-1 0,1-1,1 0,0 0,0-1,0 0,1-1,0 0,1-1,0 0,0 0,0-1,0-1,1 0,0 0,0-1,0-1,0 0,0 0,1-1,-1-1,3 0,29-18,-25 6</inkml:trace>
  <inkml:trace contextRef="#ctx0" brushRef="#br0" timeOffset="8917.742">4129 498,'-24'3,"-137"31,152-32,2 1,-1 1,0-1,1 1,-1 0,1 1,0 0,1 0,-1 1,1-1,0 1,1 1,-1-1,1 1,0 0,1 0,-4 8,6-10,1-1,0 1,0 0,1 0,-1 0,1 0,0 0,1 0,-1 0,1-1,0 1,0 0,0 0,1-1,-1 1,1 0,0-1,1 0,-1 1,1-1,0 0,0 0,0-1,0 1,1-1,-1 1,1-1,0 0,0 0,0-1,1 1,-1-1,0 0,1 0,0-1,-1 1,1-1,0 0,0 0,0-1,0 1,0-1,-1 0,1 0,0-1,0 1,0-1,1-1,20-5,0-1,-1-2,0 0,-1-2,-1-1,1 0,-2-2,0-1,-1 0,-1-2,0 0,-1-1,-1-1,-1-1,7-12,-9 16,-22 29,-6 10,13-21,-8 10,2 0,-1 1,2 0,0 0,0 0,1 0,0 1,1 0,1-1,0 1,1 0,0 4,1-15,1 0,0 1,0-1,0 1,0-1,1 0,-1 0,1 0,-1 0,1 0,0 0,0 0,0 0,0-1,0 1,0-1,0 1,0-1,1 0,-1 0,0 0,1 0,-1 0,1-1,-1 1,1-1,-1 1,1-1,-1 0,1 0,2 0,81-12,-62 1,0 0,0-2,-1 0,-1-2,0 0,18-18,9-5,-36 29,0 0,0-1,-1 0,0-1,-1-1,0 1,-1-2,-1 0,0 0,0 0,-1-1,-1 0,-1-1,0 0,0 0,-2 0,0-1,0 1,-1-9,-2 23,-1-1,0 1,0 0,1-1,-1 1,0 0,0 0,-1-1,1 1,0 0,0-1,0 1,-1 0,1 0,-1 0,1-1,-1 1,0 0,1 0,-1 0,0 0,0 0,1 0,-1 0,0 0,0 0,0 0,0 1,0-1,-1 0,1 1,0-1,0 1,0-1,0 1,-1-1,1 1,0 0,-1 0,1 0,0 0,0 0,-1 0,1 0,0 0,-1 0,-49 36,45-25,2 1,-1 0,2 0,-1 0,2 0,0 0,0 1,1-1,0 1,1-1,1 1,0-1,1 1,0-1,1 0,0 0,1 0,0 0,1 0,0-1,1 0,7 10,0 10,-1 1,-1 0,-2 0,-1 1,-1 0,1 27,-9-54,2-1,-1 0,1 1,0-1,0 0,0 0,1 0,-1 0,1 0,1 0,-1 0,1-1,0 1,0-1,0 1,0-1,1 0,-1-1,1 1,0 0,1-1,-1 0,2 1,13 1</inkml:trace>
</inkml:ink>
</file>

<file path=ppt/ink/ink7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0 411,'16'-3,"0"-1,0 0,-1-1,0-1,0 0,0-1,-1-1,0 0,0-1,-1-1,0 0,-1 0,0-1,-1-1,0 0,-1-1,4-6,23-20,152-161,-187 198,1 1,-1-1,0 1,1-1,0 1,-1 0,1 0,-1 0,1 0,0 1,0-1,0 1,-1-1,1 1,0 0,0 0,0 0,0 1,-1-1,1 1,0-1,0 1,-1 0,1 0,-1 0,1 1,-1-1,1 1,-1-1,1 1,67 66,-55-50,-10-14,0 0,0 0,0 0,-1 1,0-1,0 1,0 0,-1 1,0-1,1 0,-2 1,1 0,-1-1,0 1,0 0,0 0,-1 0,0 1,-1-1,1 0,-1 0,0 1,0-1,-1 0,0 0,0 0,-1 0,1 0,-3 4,-3 1,-1 0,0-1,-1 0,0-1,-1 0,0 0,0-1,-1-1,0 1,0-2,-1 1,1-2,-1 0,-1 0,1-1,-1 0,0-1,-8 1,-66-7,85 2,-1 1,1-1,0 0,0 1,-1-1,1 0,0 0,0-1,0 1,0 0,0-1,0 1,1-1,-1 0,0 1,1-1,-1 0,1 0,0 0,0 0,0 0,0 0,0-1,0 1,0 0,1-1,-1 1,1 0,-1-1,1 1,0 0,0-1,0 1,0-1,4-13</inkml:trace>
</inkml:ink>
</file>

<file path=ppt/ink/ink7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119 571,'-14'16,"0"1,2 0,0 1,1 0,1 1,0 0,2 0,0 1,1 0,-2 17,8-34,0 0,0 0,1 1,0-1,0 1,0-1,0 0,0 1,1-1,-1 0,1 1,0-1,0 0,0 0,1 0,-1 0,1 0,-1 0,1 0,0 0,0 0,1-1,-1 1,0-1,1 0,-1 0,1 0,0 0,0 0,0 0,0-1,0 1,0-1,0 0,0 0,1 0,-1 0,0-1,1 1,-1-1,0 0,1 0,2-1,4 2,-1-1,1 0,-1-1,1 0,-1 0,1-1,-1 0,0-1,0 0,0 0,0-1,0-1,-1 1,0-1,0 0,0-1,-1 0,1 0,-1-1,-1 0,1 0,-1-1,-1 1,1-1,-1 0,-1-1,0 1,0-1,0-1,-1 4,0 0,0-1,0 1,-1-1,0 0,0 0,-1 0,0 0,0 0,-1 0,0 0,0 0,-1 0,1 0,-1 0,-1 1,0-1,0 0,0 0,0 1,-1-1,0 1,-1 0,0 0,1 0,-2 1,1-1,-1 1,0 0,0 0,0 0,-1 1,-1-1,3 2,1 1,-1 0,0 1,1-1,-1 0,0 1,0 0,-1 0,1 0,0 1,0-1,0 1,0 0,-1 0,1 1,0-1,0 1,0 0,0 0,0 0,0 0,0 1,3-1,0-1,1 1,-1-1,1 1,-1 0,1-1,0 1,-1 0,1-1,0 1,-1 0,1 0,0 0,0-1,0 1,-1 0,1 0,0-1,0 1,0 0,0 0,1 0,-1-1,0 1,0 0,0 0,1 0,-1-1,0 1,1 0,-1-1,0 1,1 0,-1-1,1 1,-1 0,1-1,0 1,-1-1,1 1,0-1,-1 1,1-1,0 0,-1 1,1-1,0 0,0 1,-1-1,1 0,0 0,0 0,0 0,43 15,-18-12,1 0,0-2,0-1,-1-1,1-1,18-4,-37 4,-1 0,1 0,0-1,-1 0,1 0,-1 0,0-1,0-1,-1 1,1-1,-1 0,0 0,0-1,-1 0,1 0,-1 0,3-7,83-131,-81 118,-2-1,-1 0,-1 0,-2 0,0-1,-2 0,-1 1,-1-1,-2-6,2 32,1 0,-1 0,1 0,-1 0,0 0,0 0,0 0,0 0,0 0,-1 0,1 0,-1 0,1 0,-1 0,0 0,1 1,-1-1,0 0,0 0,0 1,-1-1,1 0,0 1,-1-1,1 1,-1 0,1-1,-1 1,1 0,-1 0,0 0,0 0,0 0,0 1,1-1,-1 0,0 1,0-1,0 1,0 0,0 0,0 0,0 0,0 0,0 0,0 0,0 1,0-1,0 1,0 0,0-1,0 1,0 0,0 0,1 0,-1 0,0 0,1 1,-1-1,-9 16,1 1,1 0,1 0,0 1,1 0,1 0,1 1,1-1,0 1,2 0,0 1,1-1,1 0,1 0,1 0,3 14,-2 49,27 251,-30-328,-1-4,1 1,0-1,-1 1,1-1,0 1,0-1,0 1,0-1,1 1,-1-1,1 1,0-1,-1 0,1 1,0-1,0 0,1 0,-1 1,0-1,1 0,-1 0,1 0,0-1,-1 1,1 0,1 0,8-1</inkml:trace>
  <inkml:trace contextRef="#ctx0" brushRef="#br0" timeOffset="935.031">853 431,'-6'14,"1"2,1-1,1 1,0-1,1 1,0 0,2 0,0 0,0 0,2 0,0 0,0-1,2 1,0-1,1 1,5 10,-9-23,1 0,0 0,1-1,-1 1,0-1,1 1,-1-1,1 0,0 0,0 0,0 0,0 0,0 0,0-1,0 0,0 0,1 0,-1 0,1 0,-1 0,0-1,1 0,-1 0,1 0,-1 0,1 0,-1-1,1 1,-1-1,2-1,3 0,0-1,1 0,-1 0,-1-1,1 0,-1-1,1 0,-1 0,0 0,-1-1,5-4,-1-2,0 0,-1-1,-1 1,0-2,0 1,-1-1,-1 0,-1-1,0 1,1-8,-6 22,-1 0,1 1,-1-1,1 0,-1 0,1 0,-1 0,1 1,-1-1,1 0,-1 0,1 0,-1 0,0 0,1 0,-1-1,1 1,-1 0,1 0,-1 0,1 0,-1-1,1 1,-1 0,1 0,-1-1,1 1,-1 0,1-1,0 1,-1-1,1 1,-1 0,1-1,0 1,0-1,-1 1,1-1,0 1,0-1,-1 1,1-1,0 0,0 1,0-1,0 1,0-1,0 1,0-1,0 1,0-1,0 0,0 1,0-1,1 1,-1-1,0 1,0-1,0 1,1-1,-1 0,-3 7,-1-1,1 0,0 1,1-1,-1 1,1 0,1 0,-1 0,1 0,0 0,0 0,0 1,1-1,0 0,0 0,1 0,0 1,0-1,0 0,1 0,0 0,0 0,0-1,1 1,0-1,0 1,0-1,1 0,0 0,0 0,0-1,0 1,1-1,0 0,0 0,0-1,0 1,0-1,1 0,0-1,-1 0,1 1,2-1,1 0,1 0,-1-1,0 0,1 0,-1-1,0 0,1-1,-1 0,0-1,0 1,1-2,-1 1,-1-2,1 1,0-1,-1 0,0-1,0 0,0 0,4-4,12-11,-1 0,-2-2,0 0,-1-1,12-19,-13 21,-1-2,0 0,-2 0,0-2,-2 0,0 0,-2-2,-1 1,-2-2,0 1,-2-1,0 0,-3-1,0 1,-1-1,-2-12,-1 40,0-1,0 0,0 0,0 0,0 1,0-1,0 0,-1 0,1 1,0-1,-1 0,0 1,1-1,-1 0,0 1,0-1,0 1,0-1,0 1,0 0,-1-1,1 1,0 0,-1 0,1 0,-1 0,1 0,-1 0,1 0,-1 0,0 1,1-1,-1 1,0-1,1 1,-1 0,0-1,0 1,0 0,1 0,-1 0,0 1,0-1,1 0,-1 1,0-1,0 1,1-1,-1 1,0 0,1 0,-1 0,1 0,-1 0,1 0,0 0,-1 0,1 1,0-1,0 0,0 1,0-1,0 1,0 0,-1 6,0 1,1-1,1 1,-1-1,1 1,1-1,-1 0,1 1,1-1,0 0,0 1,3 6,2 12,26 170,-34 85,21-147,-19-135,-1 1,0-1,0 1,0-1,0 0,0 1,0-1,0 1,0-1,0 1,0-1,0 0,0 1,0-1,-1 1,1-1,0 0,0 1,0-1,-1 0,1 1,0-1,0 0,-1 1,1-1,0 0,-1 1,1-1,0 0,-1 0,1 1,0-1,-1 0,1 0,-1 0,1 0,0 1,-1-1,1 0,-1 0,1 0,0 0,-1 0,1 0,-1 0,1 0,-1 0,1 0,0 0,-1-1,1 1,-1 0,1 0,0 0,-1 0,1-1,0 1,-1 0,1 0,0-1,-1 1,1 0,0-1,-1 1,1 0,0-1,0 1,0 0,-1-1,-8-7</inkml:trace>
  <inkml:trace contextRef="#ctx0" brushRef="#br0" timeOffset="1184.889">1333 403,'33'-5,"21"-2,7 1,-4 1,-5-3,-8-1,-6 2,-5 2,-3 2,-2 1,-5 1</inkml:trace>
  <inkml:trace contextRef="#ctx0" brushRef="#br0" timeOffset="1435.456">1953 544,'0'28,"0"11</inkml:trace>
  <inkml:trace contextRef="#ctx0" brushRef="#br0" timeOffset="1683.261">2038 261,'0'0</inkml:trace>
  <inkml:trace contextRef="#ctx0" brushRef="#br0" timeOffset="1871.951">2264 544,'1'4,"0"1,0 0,0-1,1 1,0-1,0 0,0 1,1-1,-1 0,1 0,0-1,0 1,1-1,-1 1,1-1,-1 0,1 0,0 0,0-1,0 1,0-1,1 0,-1-1,1 1,-1-1,1 1,0-1,-1-1,1 1,0-1,0 1,0-2,-1 1,1 0,0-1,-1 0,1 0,0 0,-1-1,1 1,-1-1,1 0,-1-1,0 1,0-1,0 1,0-1,2-3,-1 0,0 0,-1 0,1 0,-1-1,-1 0,1 1,-1-1,0-1,-1 1,0 0,0-1,0 1,-1-1,0 1,-1-1,1 0,-2 1,1-1,-1 0,0 1,-1-1,1 1,-1 0,-1-1,0 1,0 0,0 0,-2-2,1 7,0 0,0 0,0 0,0 1,0 0,0 0,0 0,0 0,0 1,0-1,-1 1,1 0,0 0,0 1,-1-1,1 1,0 0,0 0,0 1,0-1,0 1,0 0,1 0,-1 0,0 0,1 0,0 1,-1 0,1 0,0 0,-1 2,-10 10</inkml:trace>
  <inkml:trace contextRef="#ctx0" brushRef="#br0" timeOffset="2270.058">2658 628,'187'-221,"-186"220,-1 0,1 0,0 0,0 0,0 0,0 0,0 0,0 0,0 0,0 1,1-1,-1 1,0-1,0 1,0-1,1 1,-1-1,0 1,1 0,-1 0,0 0,1 0,-1 0,0 0,1 0,-1 0,0 0,0 1,1-1,-1 1,0-1,0 1,1-1,-1 1,0 0,0-1,0 1,0 0,0 0,0 0,0 0,0 0,0 0,-1 0,1 0,0 0,0 0,-1 0,1 1,-1-1,1 0,-1 0,0 1,1-1,-1 0,0 1,5 7,0 0,0 0,1-1,1 0,-1-1,1 1,0-1,1-1,0 1,0-1,0 0,1-1,0 0,0-1,0 1,0-2,1 1,0-2,-1 1,1-1,0 0,0-1,1 0,-1-1,0 0,0-1,0 0,0 0,0-1,0-1,-1 1,1-2,3-3,-2-1,1 0,-1-1,-1-1,1 1,-2-2,1 1,-1-1,-1-1,0 0,-1 0,0 0,2-7,-1 3</inkml:trace>
</inkml:ink>
</file>

<file path=ppt/ink/ink7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0,'0'5,"4"2,8-1,0-1</inkml:trace>
</inkml:ink>
</file>

<file path=ppt/ink/ink7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1,'-4'0,"2"0,2 0</inkml:trace>
</inkml:ink>
</file>

<file path=ppt/ink/ink7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1 632,'75'-91,"221"-247,-124 150,-171 187,0 0,0 0,0-1,1 1,-1 0,0 0,1 0,-1 1,0-1,1 0,-1 0,1 1,-1-1,1 1,0-1,-1 1,1 0,-1-1,1 1,0 0,-1 0,1 0,0 1,-1-1,1 0,-1 0,1 1,0-1,-1 1,1 0,-1-1,1 1,-1 0,0 0,1 0,-1 0,0 0,0 0,1 0,-1 0,0 1,0-1,0 0,-1 1,1-1,0 1,0-1,-1 1,1-1,-1 1,1-1,-1 1,0 0,1 1,23 140,-17-105,-2 0,-2 1,-1 0,-1 0,-5 24,5-62,-1 1,0-1,0 0,0 0,1 0,-1 1,-1-1,1 0,0 0,0 1,0-1,-1 0,1 0,0 0,-1 1,1-1,-1 0,1 0,-1 0,0 0,1 0,-1 0,0 0,0 0,0 0,0-1,0 1,0 0,0 0,0-1,0 1,0-1,0 1,0-1,-1 1,1-1,0 0,0 1,0-1,-1 0,1 0,0 0,0 0,-1 0,1 0,0-1,0 1,-1 0,1 0,0-1,0 1,0-1,0 1,0-1,0 0,0 1,0-1,0 0,0 0,0 0,0 0,-370-186,310 161,35 17</inkml:trace>
</inkml:ink>
</file>

<file path=ppt/ink/ink7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1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183 150,'-5'-3,"0"0,-1 0,0 1,0 0,1 0,-1 0,0 1,-1 0,1 0,0 0,0 1,0 0,0 0,-1 1,1-1,0 1,0 1,0-1,0 1,1 0,-1 1,0-1,1 1,-1 0,1 0,0 1,0 0,0 0,-2 2,6-4,0-1,0 1,0-1,1 1,-1-1,0 1,1 0,-1 0,1-1,-1 1,1 0,0 0,0-1,0 1,0 0,0 0,0 0,0-1,1 1,-1 0,0 0,1-1,0 1,-1 0,1-1,0 1,0 0,0-1,0 1,0-1,0 0,1 1,-1-1,0 0,1 1,53 38,32 6,-87-46,1 1,0 0,-1-1,1 1,-1 0,1 0,-1-1,1 1,-1 0,1 0,-1 0,0 0,1 0,-1-1,0 1,0 0,0 0,0 0,0 0,0 0,0 0,0 0,0 0,0 0,0 0,-1-1,1 1,0 0,-1 0,1 0,0 0,-1-1,1 1,-1 0,1 0,-1-1,0 1,1 0,-1-1,0 1,0 0,1-1,-1 1,0-1,0 0,0 1,0-1,-45 23,41-21,4-2,-4 3,-1 0,1-1,-1 0,1 0,-1 0,0-1,0 0,0 0,0-1,0 1,0-1,1-1,-1 1,-4-2,3-2</inkml:trace>
  <inkml:trace contextRef="#ctx0" brushRef="#br0" timeOffset="602.82">579 93,'-9'-1,"-1"1,1 0,0 0,-1 1,1 0,0 1,0 0,0 0,0 1,0 0,0 1,1 0,0 0,-1 0,2 1,-4 3,10-7,1 0,-1 1,0 0,0-1,1 1,-1-1,1 1,-1 0,1-1,-1 1,1 0,0-1,0 1,0 0,0 0,0-1,1 1,-1 0,0-1,1 1,-1 0,1-1,0 1,-1 0,1-1,0 1,0-1,0 0,0 1,0-1,0 0,1 1,-1-1,0 0,1 0,-1 0,1 0,59 32,-58-33,0 0,-1 0,1 0,-1 0,1 0,0 1,-1-1,1 1,-1 0,1 0,-1 0,1 0,-1 0,1 0,-1 1,0-1,0 1,0-1,0 1,0 0,0 0,0 0,-1 0,1 0,-1 0,1 1,-1-1,0 0,0 1,0-1,0 1,0-1,-1 1,1 0,-1-1,0 1,1 0,-1-1,0 1,-1 0,1-1,0 1,-1-1,0 1,0 0,-7 6,-1 0,0-1,-1 0,0-1,0 0,-1 0,1-1,-1-1,-1 1,1-2,-1 0,0 0,0-1,-7 1,-22-3,41-1,1-1,-1 1,1 0,-1 0,1 0,-1 0,1 0,-1-1,1 1,-1 0,1 0,-1-1,1 1,-1 0,1-1,-1 1,0 0,1-1,-1 1,0-1,1 1,-1 0,0-1,0 1,1-1,-1 1,0-1,0 1,0-1,0 1,1-1,-1 1,0-1,0 0,0 1,0-1,0 1,0-1,-1 1,1-1,0 1,0-1,0 1,0-1,-1 1,1-1,0 1,0-1,-1 1,1 0,0-1,-1 1,1-1,-1 1,1 0,0-1,-1 1,1 0,-1-1,1 1,-1 0,1 0,-1 0,1-1,-1 1,1 0,-1 0,1 0,-1 0,0 0,16-10</inkml:trace>
  <inkml:trace contextRef="#ctx0" brushRef="#br0" timeOffset="1019.689">776 178,'40'180,"-39"-178,0 0,0 0,0 1,0-1,0 0,0 0,1 0,-1 0,1-1,-1 1,1 0,0 0,-1-1,1 1,0-1,0 0,0 0,0 1,1-1,-1 0,0-1,0 1,1 0,-1-1,0 1,1-1,-1 0,0 0,1 0,-1 0,0 0,1 0,-1-1,1 1,-1-1,0 1,0-1,1 0,-1 0,0 0,0 0,1-1,80-66,-67 49,0-1,-2 0,0 0,-2-2,0 0,-2 0,0-1,1-7,-8 5,-6 25</inkml:trace>
  <inkml:trace contextRef="#ctx0" brushRef="#br0" timeOffset="7783.505">1397 64,'-25'113,"-22"76,47-189,0 0,0 0,1 0,-1 0,0 0,0 0,1 0,-1 0,0 0,0 0,0 0,1 0,-1 1,0-1,0 0,0 0,1 0,-1 0,0 1,0-1,0 0,0 0,0 0,0 1,1-1,-1 0,0 0,0 0,0 1,0-1,0 0,0 1,14-23,12-34,-10 18,2 1,1 0,2 2,1 0,2 1,3-1,-25 33,-1 0,1 0,0 1,-1-1,1 1,0-1,0 1,0 0,0 0,0-1,0 1,1 1,-1-1,0 0,0 1,1-1,-1 1,0-1,1 1,-1 0,0 0,1 0,-1 1,0-1,1 0,-1 1,0 0,0-1,1 1,-1 0,0 0,0 0,0 0,0 1,0-1,0 0,0 1,-1 0,1-1,-1 1,1 0,-1 0,1 0,-1 0,0 0,0 0,0 0,0 0,0 0,-1 1,1-1,-1 0,1 1,-1 0,4 11,-2 1,0 0,0 0,-1 0,-1 0,-1 0,0 0,-1 0,-1 0,0 0,-3 9,-1 8,12-12,17-43,-13 12,22-23,-3 0,0-2,-2-1,6-16,-31 51,-1 0,1 0,-1 0,1 0,0 1,0-1,0 0,0 0,0 1,0-1,1 0,-1 1,0-1,1 1,-1 0,1-1,0 1,-1 0,1 0,0 0,0 0,-1 0,1 0,0 1,0-1,0 1,0-1,0 1,0 0,0 0,0 0,0 0,0 0,0 0,0 0,0 1,0-1,0 1,0-1,0 1,0 0,0 0,0 0,0 0,-1 0,1 0,-1 1,1-1,-1 0,1 1,-1-1,0 1,1 0,0 1,2 12,-1 0,0 1,-1-1,0 1,-2 0,0-1,0 1,-3 12,1 16,1 2,0-33</inkml:trace>
  <inkml:trace contextRef="#ctx0" brushRef="#br0" timeOffset="8636.367">2075 150,'7'6,"0"-1,0 1,1-1,0-1,0 1,1-2,-1 1,1-1,-1 0,1-1,0 0,0 0,0-1,1 0,-1 0,0-1,0-1,0 1,0-2,0 1,0-1,0 0,0-1,0 0,-1-1,1 0,-1 0,0 0,0-1,-1-1,0 1,1-1,-2 0,1-1,-1 1,0-1,0-1,-1 1,0-1,0-1,-3 7,-1 0,0 0,0 0,0 0,0 0,0 0,0-1,-1 1,1 0,-1 0,1-1,-1 1,0 0,0-1,0 1,0 0,-1-1,1 1,0 0,-1-1,0 1,1 0,-1 0,0 0,0-1,0 1,-1 0,1 0,0 1,-1-1,1 0,-1 0,0 1,0-1,1 1,-1-1,0 1,0 0,0 0,0 0,-1 0,1 0,0 0,0 1,-1-1,1 1,-1-1,-7-1,1 0,0 1,-1 0,1 1,-1 0,1 0,-1 1,1 0,-1 1,1 0,0 0,0 1,0 0,0 1,1 0,-1 0,1 1,0 0,0 1,1-1,-1 1,1 1,-1 1,0 1,1 0,0 0,0 1,1 0,0 0,1 0,0 1,1 0,0 0,1 0,0 0,0 0,1 1,1-1,0 1,1 0,0-1,1 1,0 0,0-1,2 1,1-7,1 0,0 0,1-1,-1 0,1 0,-1-1,1 0,0 0,1 0,-1 0,0-1,1 0,-1-1,1 1,0-1,0 0,-1-1,1 0,0 0,0 0,-1-1,1 0,0 0,5-3,14 3,60-1,-61 1</inkml:trace>
</inkml:ink>
</file>

<file path=ppt/ink/ink7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1,'-95'166,"-113"148,122-220,72-84</inkml:trace>
  <inkml:trace contextRef="#ctx0" brushRef="#br0" timeOffset="294.551">65 30,'14'24,"10"22,6 4,-3-3,-1-3,0-6,1-3,-1-4,-3-2,-2-6,-4-2,-5 1,0-5,-1 1,-3-3</inkml:trace>
  <inkml:trace contextRef="#ctx0" brushRef="#br0" timeOffset="1019.508">460 707,'5'-16,"0"0,1 1,1-1,1 1,0 1,1-1,0 2,1-1,10-10,-18 23,0-1,0 1,-1-1,1 1,0 0,0 0,1 0,-1 0,0 0,0 0,0 0,1 1,-1-1,0 1,1 0,-1-1,0 1,1 0,-1 1,0-1,1 0,-1 1,0-1,1 1,-1-1,0 1,0 0,0 0,0 0,0 1,0-1,0 0,0 1,0-1,0 1,-1 0,2 1,0-1,-1 0,0 0,1 0,0-1,-1 1,1-1,0 0,0 0,-1 0,1 0,0 0,0-1,0 1,0-1,0 0,0 0,0 0,0 0,0 0,0-1,0 1,0-1,0 0,0 0,0 0,0 0,-1 0,1-1,0 1,-1-1,0 0,1 0,-1 0,0 0,1-1,-2 1,1 0,-1 0,1 0,0 1,-1-1,1 0,0 1,0 0,0-1,0 1,0 0,0 0,0 0,1 0,-1 0,0 0,1 1,-1-1,0 1,1 0,-1 0,1-1,-1 2,0-1,1 0,-1 0,0 1,1-1,-1 1,0 0,1 0,-1 0,0 0,0 0,0 0,0 0,0 1,0-1,0 1,0-1,-1 1,1 0,-1 0,1 0,-1 0,0 0,0 0,1 0,-1 0,-1 1,2 0,2 50,-4-28</inkml:trace>
</inkml:ink>
</file>

<file path=ppt/ink/ink7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3,'-29'29,"-197"340,153-267,66-97,3-7</inkml:trace>
  <inkml:trace contextRef="#ctx0" brushRef="#br0" timeOffset="448.229">0 3,'4'-1,"-1"0,0 1,1 0,-1 0,0 0,1 0,-1 0,0 1,1-1,-1 1,0 0,0 0,0 0,0 1,1-1,-2 1,1-1,0 1,0 0,0 0,-1 0,0 1,1-1,-1 1,1 0,0-1,50 46,-2 2,-3 3,-1 1,9 19,-34-45,78 111,-94-131,-5-5</inkml:trace>
  <inkml:trace contextRef="#ctx0" brushRef="#br0" timeOffset="851.524">593 510,'5'34,"1"21,0 5,-1-2,-1-7,-7-11,-2-18,-1-12</inkml:trace>
  <inkml:trace contextRef="#ctx0" brushRef="#br0" timeOffset="1202.754">650 426,'28'0,"-4"-1,1 1,-1 1,1 1,-1 1,0 1,0 1,11 4,-34-9,1 0,-1 0,1 1,0-1,-1 0,1 1,-1-1,1 1,-1-1,1 1,-1-1,0 1,1 0,-1 0,0 0,1 0,-1 0,0 0,0 0,0 0,0 1,0-1,0 0,0 1,-1-1,1 0,0 1,-1-1,1 1,-1-1,0 1,1 0,-1-1,0 1,0-1,0 1,0-1,0 1,0 0,0-1,-1 1,1-1,-1 1,1-1,-1 1,1-1,-1 1,0-1,0 0,1 1,-1-1,0 0,-1 0,1 1,0-1,0 0,0 0,-1 0,1-1,0 1,-1 0,1 0,-1 0,-14 7,1-1,-2 0,1-1,-1-1,1 0,-1-1,-1-1,1-1,0 0,-1-2,-17 0,11-1</inkml:trace>
  <inkml:trace contextRef="#ctx0" brushRef="#br0" timeOffset="1682.296">1101 172,'14'0,"15"0,7 0,2 0,0 0,-3 0,-1-5,-3-1,-1 0,-1 1,-1 2,0 1,0 1,-5-5,-6 0</inkml:trace>
  <inkml:trace contextRef="#ctx0" brushRef="#br0" timeOffset="1947.023">1130 370,'43'-5,"33"-6,9-2,0-3,-11 2,-17 2</inkml:trace>
</inkml:ink>
</file>

<file path=ppt/ink/ink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24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198 396,'38'-1,"0"-2,0-1,-1-3,0-1,0-1,0-2,-2-2,1-1,-2-2,0-1,-1-2,-1-1,4-5,-19 14,-5 4,0-1,0 0,-1 0,-1-1,1 0,-1-1,-1 0,0-1,0 0,-1 0,-1-1,0 0,0 0,3-10,-9 20,-1 0,1 1,-1-1,1 0,-1 1,0-1,0 0,1 0,-1 1,0-1,-1 0,1 0,0 1,0-1,-1 0,1 1,-1-1,0 0,1 1,-1-1,0 0,0 1,0 0,0-1,0 1,0-1,-1 1,1 0,0 0,-1 0,1 0,0 0,-1 0,0 0,1 0,-1 1,1-1,-1 0,0 1,0 0,1-1,-1 1,0 0,0 0,0 0,-81 8,69 0,0 1,1 0,0 1,1 1,0 0,0 1,1 0,1 0,0 1,1 1,0-1,1 2,1-1,0 1,1 0,-4 15,-12 38,3 1,3 0,4 1,2 1,3 0,4 0,3 1,4 27,-3-35,0 434,-2-474,-1 0,-1 0,-1 0,-2 0,0-1,-1 0,-2 0,0-1,-2 2,5-13,1-1,-2 0,0 0,0-1,0 0,-1 0,-1-1,0 0,0 0,0-1,-1 0,0-1,0 0,0 0,-1-1,0-1,0 0,-1 0,-5 0,9-2,0-1,-1-1,1 0,-1 0,1 0,-1-1,1 0,-1-1,1 0,0 0,0-1,0 0,0-1,0 1,1-1,0-1,0 0,0 0,0 0,1 0,0-1,0 0,0-1,1 1,0-1,0 0,0-1,1 1,1-1,-1 1,1-1,0 0,1 0,0-1,0 1,0-5,-1-9,0 0,1 0,2 0,0-1,1 1,1 0,2 0,0 0,1 1,1 0,1-1,0 2,2-1,1 1,0 1,2 0,0 0,1 1,0 1,2 0,0 1,1 0,1 1,3-3,1 1,0 0,1 2,1 1,0 0,1 2,0 1,1 0,1 2,-1 1,1 1,1 2,-1 0,1 2,-1 0,4 2,-14 1,-9 1,1-1,0 1,0-2,-1 1,1-1,0-1,-1 1,1-1,-1 0,1-1,-1 0,6-3,-12 5,-1 0,1 1,-1-1,1 0,0 0,0 0,-1 0,1 1,0-1,0 0,0 1,0-1,0 1,0-1,0 1,0-1,0 1,0 0,0-1,0 1,0 0,0 0,0 0,0 0,0 0,0 0,1 0,-1 0,0 0,0 1,0-1,0 0,0 1,0-1,0 1,0-1,0 1,0-1,0 1,-1 0,1-1,0 1,0 0,0 0,-1 0,1 0,-1-1,1 1,0 0,-1 0,1 0,0 14,1 0,-2 0,0 1,-1-1,0 0,-1 0,-1-1,0 1,-1 0,-1-1,0 0,-3 4,0 5,0 0</inkml:trace>
  <inkml:trace contextRef="#ctx0" brushRef="#br0" timeOffset="516.589">1158 876,'43'-9,"39"-9,9 0,-5 2,-13 4,-14 4,-12-1,-10 1,-5 1,-4 2,-2 2,-1 2,1 1,-5 5,-5 1</inkml:trace>
  <inkml:trace contextRef="#ctx0" brushRef="#br0" timeOffset="800.15">1242 1130,'44'-9,"37"-9,10 0,0 2,-11-1,-15 3,-13 3,-11 4,-7-2,-6 1,-1 2,-7 2</inkml:trace>
  <inkml:trace contextRef="#ctx0" brushRef="#br0" timeOffset="1053.551">1158 1384,'43'-5,"34"-6,13-6,-5 0,-5-3,-13 3,-8 0,-9 2,-9 4,-5-2,-10 3</inkml:trace>
</inkml:ink>
</file>

<file path=ppt/ink/ink7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1,'-5'0,"-111"11,112-10,0 0,0 0,1 0,-1 1,0-1,1 1,-1 0,1 0,0 1,0-1,-1 1,2-1,-1 1,0 0,0 0,1 0,0 0,-1 1,1-1,1 1,-1-1,0 1,1 0,0 0,0-1,0 1,0 2,1 0,1-1,0 1,0-1,0 0,1 1,0-1,0 0,0 0,1 0,0 0,0 0,0-1,0 1,1-1,0 0,-1 0,2 0,-1 0,0-1,1 0,-1 0,1 0,0 0,0-1,2 1,24 18,-20-12,-1-3,-1 0,0 1,-1 0,1 0,-2 1,1 0,-1 0,0 1,0 0,-1 0,-1 0,1 1,-1 0,-1 0,0 1,-4-7,0 1,0-1,0 0,-1 0,1 0,-1 1,0-1,-1 0,1 0,-1 0,1 0,-1-1,-1 1,1 0,0-1,-1 0,1 1,-1-1,0 0,0 0,-1 0,1-1,0 1,-4 1,-95 41,90-42,1 0,-1-1,0 0,0-1,-1-1,1 1,0-2,0 0,0 0,-7-3,18 4,0 0,0 0,1 0,-1-1,0 1,0 0,1-1,-1 1,0 0,0-1,1 1,-1-1,0 1,1-1,-1 0,1 1,-1-1,1 1,-1-1,1 0,-1 0,1 1,0-1,-1 0,1 0,0 1,0-1,-1 0,1 0,0 0,0 1,0-1,0 0,0 0,0 0,0 0,0 1,1-1,-1 0,0 0,0 0,1 1,-1-1,0 0,1 0,0 0,7-9</inkml:trace>
</inkml:ink>
</file>

<file path=ppt/ink/ink7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0,'0'15,"0"18,-5 9,-1 2,0-1,1-4,2-4,-4-7,-1-4,1-6</inkml:trace>
</inkml:ink>
</file>

<file path=ppt/ink/ink7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7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1 308,'5'0,"1"0,0 0,-1-1,1 1,-1-1,1-1,-1 1,0-1,0 0,1 0,-1 0,0-1,-1 0,1 0,0 0,-1 0,0-1,0 1,0-1,0-1,0 1,-1 0,0-1,0 0,0 1,0-1,-1 0,0 0,0-1,0 1,99-152,-100 157,-1-1,0 1,0-1,1 1,-1 0,0-1,0 1,1-1,-1 1,1 0,-1-1,0 1,1 0,-1-1,1 1,-1 0,1 0,-1 0,1-1,-1 1,1 0,-1 0,1 0,-1 0,1 0,-1 0,1 0,-1 0,1 0,-1 0,1 0,-1 0,1 0,-1 0,1 1,-1-1,1 0,-1 0,1 1,-1-1,0 0,1 0,-1 1,1-1,-1 0,0 1,1-1,-1 1,0-1,1 1,-1-1,0 0,0 1,0-1,1 1,-1-1,0 1,0-1,0 1,0-1,0 1,0-1,0 1,0-1,0 1,0-1,0 1,0 0,0-1,2 51,-2-39,0-4,0 0,1 0,0 0,0-1,1 1,0 0,0-1,0 1,1-1,0 0,1 0,0 0,0 0,0-1,1 0,0 0,0 0,1 0,-1-1,1 0,0 0,1 0,-1-1,1 0,0 0,4 1,-6-5,-1 0,0-1,0 0,1 0,-1-1,0 1,0-1,0 0,0 0,-1 0,1 0,0 0,-1-1,1 0,-1 0,0 0,0 0,0 0,-1-1,1 1,-1-1,0 0,0 0,0 0,0 0,-1 0,1 0,-1 0,0 0,-1-1,11-17,48-149,-54 146</inkml:trace>
</inkml:ink>
</file>

<file path=ppt/ink/ink7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5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1,'-18'19,"0"1,1 0,1 2,1 0,1 0,1 1,1 1,1 0,1 1,-5 21,13-25,1 1,1 0,0 0,2-1,0 1,2 0,0-1,2 0,0 0,1 0,1-1,3 5,7 22,-8-13,-7-22,0-1,1 0,0 0,0 0,1-1,1 1,0-1,0 0,5 4,21 1,-19-16</inkml:trace>
  <inkml:trace contextRef="#ctx0" brushRef="#br0" timeOffset="847.653">276 593,'19'2,"-1"-1,0-1,1 0,-1-2,1 0,-1-1,0-1,0 0,-1-2,1 0,-1-1,0 0,-1-2,0 0,0 0,-1-2,0 0,-1 0,0-2,-1 0,0 0,-1-1,1-2,-12 15,5-8,0 0,0 0,-1 0,0-1,-1 1,0-1,0 0,-1 0,0-1,-1 1,0-1,0-9,-4 19,1-1,0 1,-1-1,1 1,-1 0,1 0,-1 0,0 0,1 0,-1 0,0 0,0 1,0-1,0 0,0 1,1 0,-1-1,0 1,0 0,0 0,0 0,0 0,0 1,0-1,0 0,0 1,0-1,0 1,1 0,-1 0,0 0,0 0,1 0,-1 0,0 0,1 0,0 1,-1-1,1 0,-1 1,-4 2,0-1,1 0,-1 1,1 0,0 0,0 1,0-1,1 1,-1 0,1 1,0-1,1 1,-1-1,1 1,1 0,-1 0,1 1,0-1,0 0,0 1,1-1,0 1,1 0,-1-1,1 1,0-1,1 1,0 0,0-1,0 1,1-1,0 1,0-1,1 0,-1 0,1 0,4 5,0-3,1 0,0 0,1-1,-1 0,1-1,1 0,-1 0,1-1,0 0,0 0,1-1,-1-1,1 0,0 0,0-1,0-1,0 0,0 0,0-1,1 0,-1-1,0 0,0-1,0 0,0-1,-1 0,1-1,-1 0,0-1,0 0,4-3,2 0,-1-2,-1 0,0 0,0-2,-1 0,-1 0,0-1,0 0,-1-1,-1 0,-1-1,0 0,0-1,-2 0,0 0,-1-1,2-9,-7 24,0-1,-1 1,1 0,-1-1,0 1,0-1,0 1,0-1,0 1,0 0,-1-1,1 1,-1 0,1-1,-1 1,0 0,0 0,0-1,0 1,-1 0,1 0,0 0,-1 0,0 1,1-1,-1 0,0 1,0-1,0 1,0-1,0 1,0 0,0 0,0 0,-1 0,1 0,0 1,-1-1,1 1,0-1,-1 1,1 0,-1 0,1 0,0 0,-1 1,1-1,-1 1,1-1,0 1,-1 0,1 0,0 0,0 0,0 0,0 0,0 0,0 1,0-1,0 1,-1 1,-2 1,0-1,1 1,-1 0,1 0,0 0,0 0,1 1,-1 0,1-1,0 1,0 1,1-1,-1 0,1 1,0-1,1 1,-1-1,1 1,0 0,1 0,-1 0,1-1,0 1,1 0,-1 0,1 0,0-1,1 1,-1 0,1-1,0 1,1-1,-1 0,1 0,0 0,1 0,-1 0,1-1,0 1,0-1,3 2,-1 0,1-1,1-1,-1 1,1-1,0-1,0 1,0-2,0 1,0-1,1 0,-1 0,1-1,-1 0,1-1,-1 0,1 0,0-1,-1 0,1-1,-1 1,0-2,1 1,-1-1,0-1,0 1,-1-1,4-2,7-5,-1 0,0-1,-1 0,0-2,-1 0,0 0,-1-2,-1 0,0 0,10-19,-19 28,-2 5,1 0,-1 0,0-1,0 1,0-1,0 1,0-1,0 0,-1 0,1 0,-1 0,0 0,0 0,0 0,-1 0,1 0,-1-1,1 1,-1 0,0 0,0-1,-1 1,1 0,-1 0,1-1,-1 1,0 0,0 0,-1 0,1 0,0 0,-1 0,-1-2,-1 5,0 1,1-1,-1 0,0 1,1 0,-1 0,1 0,0 0,-1 1,1-1,0 1,0 0,0 0,0 0,0 0,0 0,0 1,1-1,-1 1,1 0,0 0,0 0,0 0,-1 2,-4 4,2 0,-1 1,1-1,1 1,0 0,0 1,1-1,0 0,1 1,0 0,0-1,2 1,-1 0,1 0,1 0,0 0,0-1,1 1,0 0,1-1,1 1,-1-1,1 0,1 0,3 5,34 47,-31-46</inkml:trace>
  <inkml:trace contextRef="#ctx0" brushRef="#br0" timeOffset="7114.969">1631 509,'0'4,"0"8,5 5,1 5,-4-1,-4 0,-1 2,1 2,-1 1,-3 1,-2 1,2 0,1-9,6-9,3-9,1-6</inkml:trace>
  <inkml:trace contextRef="#ctx0" brushRef="#br0" timeOffset="7520.004">1660 536,'14'-4,"10"-3,5 1,-2 6,-1 3,0 1,1 0,-5-6,-1-2,-4-1</inkml:trace>
  <inkml:trace contextRef="#ctx0" brushRef="#br0" timeOffset="13565.958">1744 706,'-5'0,"3"0,-2 0,-2-5,-3-1,4 0,7 1,9 2,7 1,6 1,2 0,-2 1</inkml:trace>
  <inkml:trace contextRef="#ctx0" brushRef="#br0" timeOffset="14667.858">2308 113,'-17'56,"-46"143,40-124,-13 76,36-147,1 0,-1 0,1 0,0 0,0 0,0 0,0 0,1 0,0-1,-1 1,1-1,1 1,-1-1,0 0,1 1,0-1,-1-1,1 1,1 0,-1-1,0 1,0-1,1 0,0 0,-1 0,1-1,0 1,0-1,-1 0,1 0,0 0,0-1,0 0,1 1,-1-1,0 0,0-1,0 1,0-1,0 0,0 0,-1 0,1 0,2-2,3 1,0 0,0-1,0-1,0 0,-1 0,1 0,-1-1,0 0,0-1,-1 0,1 0,-1-1,0-1,7-9</inkml:trace>
  <inkml:trace contextRef="#ctx0" brushRef="#br0" timeOffset="15016.157">2054 339,'15'5,"13"2,8-1,2-1,0-2,-2 0,-3-2,-1-1,-3 0,-5 0</inkml:trace>
  <inkml:trace contextRef="#ctx0" brushRef="#br0" timeOffset="19106.673">2591 1,'27'54,"2"-4,-5-12,-2 1,-2 0,-2 1,2 12,-11-32,-2 1,-1 0,-1 1,0-1,-2 1,0 0,-2-1,0 1,-1 0,-2 0,-3 19,0-28,0 0,-1 0,0-1,-1 0,-1 0,0-1,0 0,-1 0,-1-1,0 0,0 0,-1-1,0-1,0 0,-1 0,0-1,-13 5,5-4</inkml:trace>
</inkml:ink>
</file>

<file path=ppt/ink/ink7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0 622,'324'0,"-99"-27,139 15,-29-7,-73 10,11-7,76 14,-211 3,135 26,456-26,-364-18,-234 7,1 5,34 7,-14 0,1331-2,-1144-28,-145 27,132-10,-127-4,1 9,16 9,-15-1,1299-2,-1172-29,450 29,775 0,-1089-29,100 0,346 29,-469-26,-211 25,201-10,-154-3,61 13,75-2,42-25,-111 18,-113-5,148 12,-204 4,111-31,303 31,-366-28,404 27,-41 0,-241-29,-189 21,-1-8,-1-6,41-17,167-27,-278 54,1 4,-1 4,1 4,2 3,43-1,800-2,-694-28,639 29,-632 24,46 7,-179-18,-91-10,0 0,1-2,0 0,-1-1,1-1,0-1,13-2,148-40,-159 38,-1 2</inkml:trace>
</inkml:ink>
</file>

<file path=ppt/ink/ink7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113,'-6'-9,"-1"2,0-1,0 1,-1 0,0 0,0 1,0 0,-1 1,0 0,0 0,0 1,-1 0,1 0,-1 1,0 1,0 0,0 0,-1 1,1 0,0 0,0 1,-1 1,1 0,0 0,0 1,-3 1,-23-2,-10 3,0 2,0 1,1 3,0 2,1 2,-23 10,63-23,0 0,0 1,1-1,-1 1,0-1,1 1,-1 1,1-1,-1 0,1 1,0 0,0-1,0 1,1 1,-1-1,1 0,0 0,-1 1,1 0,1-1,-1 1,1 0,-1 0,1 0,0 0,0 0,1 0,-1 0,1 0,0 0,0 0,0 0,1 0,0 0,-1 0,1 0,1 0,-1 0,0 0,1 0,3 6,1-1,-1 0,2 0,-1-1,1 0,0 0,1 0,0-1,0 0,1-1,0 0,0 0,0-1,1 0,-1 0,1-1,0 0,1-1,-1-1,1 1,-1-1,1-1,-1 0,1-1,10 0,13 1,1-2,0-1,-1-1,0-3,0 0,4-3,-54 8,-49 23,1 3,2 3,0 2,2 3,2 3,-50 39,30 14,76-86,1-1,-1 1,1 0,0 0,0 0,0 0,0 0,1 0,-1 0,1 0,-1 0,1 0,0 0,0 0,1 0,-1 0,1 0,-1 0,1 0,0 0,0 0,0 0,0 0,1-1,-1 1,1 0,0-1,0 1,0-1,0 0,0 0,0 1,1-1,-1-1,3 3,10 3,0-1,0 0,0-1,1-1,0 0,0-1,0 0,0-2,0 0,1-1,-1 0,0-2,0 1,0-2,0 0,0-2,0 1,6-4,109-60,-114 57</inkml:trace>
  <inkml:trace contextRef="#ctx0" brushRef="#br0" timeOffset="251.855">1384 452,'-34'33,"-20"26,-6 8,7-4,8-6,11-9,8-8,7-6,7-3,6-8</inkml:trace>
  <inkml:trace contextRef="#ctx0" brushRef="#br0" timeOffset="498.05">1074 395,'14'29,"5"14,4 5,-2-1,0-9,2-6,-4-3,0-7,2-3,2 1,-3 2,0-4,1-4,-2 0,-1-2,3-8,-3-5</inkml:trace>
  <inkml:trace contextRef="#ctx0" brushRef="#br0" timeOffset="1018.903">1892 508,'-27'8,"0"0,1 2,0 0,0 2,1 1,1 1,-16 13,29-19,1 2,0-1,0 2,1-1,0 1,1 0,0 1,1 0,0 0,1 1,-3 9,8-20,-1 1,1-1,0 1,1 0,-1-1,0 1,1 0,-1-1,1 1,0 0,0 0,0-1,0 1,1 0,-1 0,1-1,-1 1,1 0,0-1,0 1,0-1,1 1,-1-1,0 0,1 1,0-1,-1 0,1 0,0 0,0 0,0 0,0-1,1 1,-1 0,0-1,1 0,-1 0,1 0,-1 0,1 0,0 0,-1 0,1-1,0 1,0-1,-1 0,1 0,0 0,0 0,-1-1,1 1,0-1,-1 1,1-1,0 0,-1 0,2-1,13-7,0 0,-1-1,0 0,0-2,-1 0,-1 0,0-1,-1-1,0-1,5-8,26-26,46-43,-88 92,-1 0,1 1,-1-1,0 1,1-1,-1 1,0-1,1 1,-1 0,0 0,0 0,0-1,0 1,0 0,0 0,0 1,0-1,0 0,0 0,0 0,-1 1,1-1,-1 0,1 1,-1-1,1 0,-1 1,0-1,1 1,-1-1,0 1,0-1,0 1,0-1,0 0,-1 1,1-1,0 1,-1-1,0 1,2 6,-1 0,1 0,-1 0,1 0,1 0,0 0,0-1,0 1,1-1,0 1,0-1,1 0,0 0,0-1,1 1,0-1,0 0,0 0,1 0,0-1,0 0,0 0,1-1,0 1,0-2,5 4,14-1,-2-2</inkml:trace>
  <inkml:trace contextRef="#ctx0" brushRef="#br0" timeOffset="1563.943">2286 846,'31'-66,"-25"49,1 1,0-1,1 1,1 1,0-1,1 2,1-1,1 2,0-1,0 1,9-6,-19 17,0 1,0-1,0 1,0 0,0-1,0 1,1 0,-1 0,0 1,1-1,-1 0,0 1,1-1,-1 1,1 0,-1 0,1 0,-1 0,0 0,1 0,-1 1,1-1,-1 1,0 0,1-1,-1 1,0 0,0 1,1-1,-1 0,0 1,0-1,0 1,-1-1,1 1,0 0,-1 0,1 0,-1 0,1 0,-1 0,0 0,0 0,0 1,0-1,4 15,-5-15,0 0,0 0,0 1,1-1,-1 0,1 0,-1 0,1 0,-1 0,1 0,0 0,0 0,0 0,0 0,1 0,-1 0,0-1,1 1,-1-1,1 1,0-1,-1 1,1-1,0 0,0 0,0 0,0 0,0 0,0 0,0 0,0-1,0 1,0-1,0 0,1 1,-1-1,0 0,0 0,0-1,0 1,2 0,99-68,-93 59,1 0,0 0,1 1,0 1,0-1,0 2,1 0,0 1,1-1,-12 6,-1-1,0 0,1 1,-1 0,1-1,-1 1,1 0,-1-1,1 1,-1 0,1 0,-1 0,1 0,-1 1,0-1,1 0,-1 1,1-1,-1 1,1-1,-1 1,0-1,1 1,-1 0,0 0,0 0,0 0,1 0,-1 0,0 0,0 0,-1 0,1 1,0-1,0 0,0 0,-1 1,1-1,-1 1,1-1,-1 1,0-1,1 0,-1 1,0 1,-8 75,4-60,-1 65,10-64</inkml:trace>
  <inkml:trace contextRef="#ctx0" brushRef="#br0" timeOffset="2096.955">3162 536,'17'354,"-16"-346,1-1,1 0,-2 1,1-1,-1 1,0-1,-1 1,0-1,0 1,0 0,-1-1,0 1,-1-1,1 1,-2-1,1 0,-1 0,0 0,0 0,-1 0,0-1,0 1,-1-1,1 0,-1-1,-1 1,-1 0,5-5,-1 0,0-1,0 1,0-1,0 0,-1 0,1 0,0-1,0 1,1-1,-1 1,0-1,0 0,0 0,0 0,0-1,1 1,-1-1,1 1,-1-1,1 0,0 0,-1 0,1 0,0-1,0 1,1 0,-1-1,0 1,1-1,0 0,-1 0,1 1,0-1,0 0,1 0,-1 0,1 0,-1 0,1 0,0 0,0 0,0 0,0 0,1 0,-1 0,1 0,0 0,0 0,1-1,5-26,2 1,1 1,1-1,2 2,0 0,2 0,1 1,5-4,0-4,-12 16,1-1,1 1,0 1,1 0,1 1,1 0,0 1,1 0,0 2,1-1,1 2,0 0,1 1,0 1,1 1,0 0,0 2,2-1,-19 8,1-1,0 0,0 1,-1-1,1 1,0 0,0 0,0 0,-1 0,1 1,0-1,0 1,-1-1,1 1,0 0,-1 0,1 1,-1-1,1 0,-1 1,1-1,-1 1,0 0,0 0,0 0,0 0,0 0,-1 0,1 0,0 1,-1-1,0 1,1-1,-1 1,0 0,-1-1,1 1,0 0,-1-1,1 1,-1 0,0 0,0 0,0-1,0 1,-1 0,1 0,-1 0,0 1,-3 12,-1-1,-1 1,0-1,-1-1,-1 1,0-1,-1-1,0 0,-1 0,-1-1,0 0,0 0,-1-1,-1-1,0 0,0-1,-1 0,-2-1,8-2,0-1,0 0,-1 0,0-1,0-1,0 1,0-1,-1-1,1 0,-1 0,0-1,-2 0,-6-4</inkml:trace>
  <inkml:trace contextRef="#ctx0" brushRef="#br0" timeOffset="2412.01">3840 1,'-88'325,"23"-50,37-180,27-94,1-1,-1 1,1-1,0 1,-1 0,1-1,0 1,0-1,-1 1,1 0,0-1,0 1,0 0,0-1,0 1,0 0,0-1,0 1,0 0,0-1,0 1,0 0,1-1,-1 1,0 0,0-1,1 1,-1-1,0 1,1 0,-1-1,1 1,-1-1,1 1,-1-1,1 0,-1 1,1-1,-1 1,1-1,0 0,-1 1,1-1,8-2</inkml:trace>
  <inkml:trace contextRef="#ctx0" brushRef="#br0" timeOffset="2779.6">3840 621,'31'4,"0"-2,0-2,0 0,1-2,-1-2,-1-1,1-1,-1-1,0-2,15-7,-37 12,1 0,-1 0,0-1,0-1,0 1,-1-1,0-1,0 1,0-1,3-6,-8 11,0 0,-1 0,1-1,-1 1,0 0,1 0,-1-1,0 1,-1-1,1 1,0-1,-1 1,1-1,-1 0,0 1,0-1,0 1,0-1,-1 0,1 1,0-1,-1 1,0-1,0 1,0-1,0 1,0 0,0-1,0 1,-1 0,0 0,1 0,-1 0,0 0,0 0,0 0,0 1,0-1,0 1,-1-1,-3-2,0 1,-1 0,1 0,-1 0,1 1,-1 0,0 0,0 0,0 1,0 0,0 1,0 0,0 0,0 0,0 1,0 0,0 0,0 1,0 0,0 0,1 1,-7 2,-7 5,0 0,1 2,0 0,0 1,1 1,-9 9,16-14,1 0,-1 1,2 0,-1 0,1 1,1 0,0 1,1 0,0 0,1 0,0 1,1 0,0 1,1-1,0 1,1 5,3-14,0-1,1 1,0 0,0 0,0 0,1-1,-1 1,1 0,0-1,1 0,-1 1,1-1,-1 0,1 0,1-1,-1 1,0 0,1-1,0 0,0 0,0 0,0-1,0 1,1-1,3 2,120 31,-96-32,-1-2,0-1,1-1,-1-2,15-4,-11 1</inkml:trace>
  <inkml:trace contextRef="#ctx0" brushRef="#br0" timeOffset="4030.495">1 1073,'599'-29,"148"29,-333-27,10 15,154-23,8 23,-408 13,112 29,547-31,-837 1</inkml:trace>
  <inkml:trace contextRef="#ctx0" brushRef="#br0" timeOffset="5669.236">4798 452,'0'4,"0"3</inkml:trace>
  <inkml:trace contextRef="#ctx0" brushRef="#br0" timeOffset="5914.208">4771 790,'0'0</inkml:trace>
</inkml:ink>
</file>

<file path=ppt/ink/ink7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4:14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0 537,'307'-11,"128"-46,-121 22,-46 7,-68 5,-152 16,0 1,1 3,-1 1,3 3,-50 5,-11 0</inkml:trace>
  <inkml:trace contextRef="#ctx0" brushRef="#br0" timeOffset="432.145">763 0,'-452'366,"315"-265,120-81,33-13,30-23,-22 6</inkml:trace>
  <inkml:trace contextRef="#ctx0" brushRef="#br0" timeOffset="732.486">1130 57,'-441'276,"291"-147,151-129,-1-1,1 1,-1 0,1 0,-1 0,0 0,1 0,-1 0,1 0,-1 0,1 0,-1 1,0-1,1 0,-1 0,1 0,-1 0,0 1,1-1,-1 0,1 0,-1 1,0-1,1 0,-1 0,0 1,0-1,1 1,-1-1,0 0,0 1,1-1,-1 0,0 1,0-1,0 1,0-1,0 1,0-1,0 0,1 1,-1-1,0 1,-1-1,1 1,0-1,0 0,0 1,0-1,0 1,0-1,0 0,-1 1,1-1,0 1,0-1,-1 0,1 1,0-1,0 0,-1 1,39-8,-15 1</inkml:trace>
  <inkml:trace contextRef="#ctx0" brushRef="#br0" timeOffset="948.749">1553 29,'-58'34,"-28"15,-5 0,9-4,18-4,15-10,11-5,8-3,3-4,7-1,2-4,3 1,10-2,6-4</inkml:trace>
  <inkml:trace contextRef="#ctx0" brushRef="#br0" timeOffset="1173.74">1920 86,'-38'23,"-28"19,-7 6,5 0,8-4,10-4,8-4,12-4,11-6</inkml:trace>
  <inkml:trace contextRef="#ctx0" brushRef="#br0" timeOffset="6267.452">565 480,'0'18,"-2"1,1 1,1 0,1-1,0 1,2-1,0 1,1-1,1 0,1 0,0 0,2-1,0 0,1-1,7 11,-11-21,0 0,0-1,1 1,0-1,1 0,-1 0,1-1,0 0,1 0,-1-1,1 0,0 0,0-1,0 0,0 0,1-1,-1 0,1-1,-1 0,1 0,-1 0,1-1,0-1,-1 1,1-1,0-1,2-1,187-73,-173 64,0-1,-1-1,0-2,-1 0,-1-1,-1-1,0-1,11-15,-26 29,-1-1,-1 1,1-1,-1 0,0 0,0 0,-1 0,1-1,-1 0,-1 0,0 1,1-1,-2-1,1 1,-1 0,-1 0,1-1,-1 1,0 0,-1 0,1-1,-2 1,1 0,-1 0,0 0,0 0,-1 0,0 1,0-1,-3-3,4 6,0 0,-1 1,0-1,1 0,-1 1,-1 0,1-1,0 1,-1 1,0-1,0 0,0 1,0 0,0 0,0 0,0 0,-1 1,1-1,-1 1,1 1,-1-1,1 0,-1 1,1 0,-1 0,0 0,1 1,-1 0,1 0,-1 0,1 0,-3 1,-17 10</inkml:trace>
  <inkml:trace contextRef="#ctx0" brushRef="#br0" timeOffset="8437.442">876 763,'0'566,"-1"-562,1-1,0 1,0 0,0-1,0 1,1-1,-1 1,1 0,0-1,0 0,1 1,-1-1,1 1,-1-1,1 0,0 0,0 0,0 0,1 0,-1-1,1 1,-1-1,3 2,-4-3,0-1,0 1,0 0,0 0,0-1,0 1,-1 0,1 0,0 0,0 0,-1 0,1 0,-1 0,1 1,-1-1,0 0,1 0,-1 0,0 0,0 1,1-1,-1 0,0 0,0 0,0 1,-1-1,1 0,0 0,0 0,-1 1,1-1,-1 0,1 0,-1 0,1 0,-1 0,0 0,1 0,-1 0,0 0,0 0,0 0,1-1,-2 1,-48 37,44-34,-137 54,57-29,83-28,2-1,0 0,0 0,0 0,0-1,0 1,0 0,0 0,0 0,1 1,-1-1,0 0,0 0,0 0,0 1,0-1,0 0,0 1,1-1,-1 1,0-1,0 1,1-1,-1 1,0 0,1-1,-1 1,0 0,1-1,-1 1,1 0,0 0,-1 0,1 0,-1-1,1 1,0 0,0 0,-1 0,1 0,0 0,0 0,0 0,0 0,0-1,0 1,0 0,1 0,-1 0,0 0,0 0,1 0,-1 0,1-1,-1 1,1 0,-1 0,1 0,-1-1,1 2,93 18,-53-16,214 19,-199-6,-55-16,0-1,0 1,-1 0,1-1,0 1,0 0,-1-1,1 1,0 0,-1 0,1 0,-1 0,1-1,-1 1,1 0,-1 0,0 0,0 0,1 0,-1 0,0 0,0 0,0 0,0 0,0 0,0 0,0 0,0 0,-1 0,1 0,0 0,0 0,-1 0,1 0,-1 0,1 0,-1 0,1 0,-1 0,0-1,1 1,-1 0,0 0,0-1,1 1,-1-1,0 1,0 0,0-1,0 0,0 1,0-1,-38 28,-2-1,-1-3,-1-1,0-2,-16 3,-1 2,59-26,-1 0,0 1,0-1,0 0,1 1,-1-1,0 1,0 0,1-1,-1 1,0 0,1 0,-1 0,1 0,0 0,-1 1,1-1,0 0,-1 1,1-1,0 1,0-1,0 1,0-1,1 1,-1 0,0-1,1 1,-1 0,1 0,0-1,-1 1,1 0,0 0,0 0,0-1,0 1,0 0,1 0,-1 0,1-1,-1 1,1 0,-1 0,2 1,6 3,0 0,0 0,1-1,0 0,0-1,0 0,0 0,1-1,0 0,-1-1,5 1,41 13,-39-10,-7-3,1 0,-1 0,1 1,-1 0,-1 1,1 0,-1 1,1 0,-2 0,1 0,6 8,-13-10,-1-1,1 1,-1 0,0 0,0-1,-1 1,1 0,-1 0,1-1,-1 1,0 0,-1-1,1 1,0-1,-1 0,0 1,0-1,0 0,0 0,-1 0,1 0,-1 0,0-1,1 1,-1-1,0 0,-1 0,1 0,0 0,-1 0,1-1,-1 1,1-1,-1 0,-1 0,-7 7,-196 90,208-98,-1 0,0 1,0-1,1 0,-1 1,0-1,1 1,-1-1,0 1,1-1,-1 1,1 0,-1-1,1 1,-1-1,1 1,-1 0,1 0,0-1,-1 1,1 0,0 0,0-1,-1 1,1 0,0 0,0 0,0-1,0 1,0 0,0 0,0 0,1 0,-1-1,0 1,0 0,0 0,1-1,-1 1,1 0,-1 0,0-1,1 1,-1-1,1 1,-1 0,1-1,0 1,-1-1,1 1,0-1,-1 1,1-1,0 0,-1 1,1-1,0 0,1 1,48 17,-34-15,-11-3,0 0,0 0,0 1,0-1,0 1,0 0,-1 1,1-1,0 1,-1 0,1 0,-1 0,1 0,-1 1,0 0,0 0,0 0,0 1,-1-1,1 1,-1 0,0-1,0 2,-1-1,1 0,-1 1,0-1,0 1,0-1,0 1,0 4,-3-4,0-1,0 1,-1 0,1-1,-1 1,0 0,0-1,-1 0,1 0,-1 0,0 0,0 0,-1 0,1-1,-1 1,1-1,-1 0,0 0,0-1,0 1,-1-1,1 0,-1 0,1 0,-2 0,-8 5,12-6,1 0,-1 0,0 1,1-1,-1 0,1 1,-1-1,1 1,0-1,-1 1,1 0,0-1,0 1,0 0,0 0,1 0,-1-1,0 1,1 0,0 0,-1 0,1 0,0 0,0 0,0 1,0-1,0 0,0 0,1 0,-1 0,1 0,-1-1,1 1,0 0,0 0,0 0,0 0,0-1,0 1,0 0,1-1,-1 1,1-1,-1 0,1 1,0 0,5 7,-2 0,1 1,-1-1,-1 2,1-1,-2 0,1 1,-2-1,1 1,-2 0,1 7,-20 136,7 14,9-66,-2-78,-2-6</inkml:trace>
  <inkml:trace contextRef="#ctx0" brushRef="#br0" timeOffset="20288.265">367 3275,'-13'0,"34"0,-3 0,297-1,-146-26,170 26,-336 1,-1-1,0 1,0-1,1 1,-1 0,0 0,0 0,1 0,-1 0,0 0,0 0,0 1,0-1,1 1,-1 0,0-1,0 1,0 0,0 0,0 0,0 1,-1-1,1 0,0 1,-1-1,1 1,-1-1,1 1,-1 0,0 0,1 0,-1 0,0 0,0 0,-1 0,2 1,-14 160,-18 65,31 224,-1-439,-1 0,0 0,-1 0,-1 0,0 0,0 0,-1-1,-1 1,-5 9,7-19,0-1,0 1,0-1,0 0,0 0,-1 0,1 0,-1-1,1 1,-1-1,1 0,-1 0,0 0,0-1,0 1,1-1,-1 0,0 0,0 0,0 0,0-1,1 0,-1 0,0 0,1 0,-1 0,0-1,-2-1,-27-5,-193-27,-198 36,421-1,0 1,0-1,0 0,-1 0,1 0,0 0,0 0,0-1,0 0,0 1,0-1,0 0,0-1,0 1,0 0,0-1,0 0,1 1,-1-1,1 0,-1 0,1-1,0 1,0 0,0-1,0 1,0-1,1 0,-1 0,1 1,0-1,0 0,0 0,0 0,0 0,0-1,1 1,0 0,0 0,-1 0,2 0,-1-3,28-114,-24-132,-32 26,45 74,-9 104,-5 26</inkml:trace>
  <inkml:trace contextRef="#ctx0" brushRef="#br0" timeOffset="31313.515">537 3952,'-2'-19,"2"1,1-1,0 0,1 0,1 1,1-1,0 1,2 0,0 0,1 0,1 1,0 0,1 1,1 0,1 0,0 1,6-5,-16 17,1 0,0 0,0 1,0-1,0 1,1 0,-1-1,1 1,-1 0,1 0,0 0,-1 1,1-1,0 1,0 0,0-1,1 1,-1 1,0-1,0 0,1 1,-1-1,0 1,0 0,1 0,-1 1,0-1,1 1,-1-1,0 1,0 0,0 0,0 0,0 1,0-1,0 1,0 0,0 0,-1 0,1 0,-1 0,0 0,1 1,-1-1,0 1,1 1,4 9,0-1,-1 1,-1 0,0 0,0 0,-1 1,-1 0,-1-1,0 1,0 0,-2 0,1 0,-2 1,0-1,-1 0,0 0,-1-1,0 1,-1-1,-4 9,1-44,10 5,1-1,1 1,0 0,1 1,1-1,1 1,0 1,1-1,1 1,0 1,1 0,9-9,60-36,-78 58,0 0,-1 0,1 0,0 1,0-1,0 1,0 0,0-1,0 1,0 0,0 0,0 0,0 1,0-1,0 0,0 1,0-1,0 1,0 0,0-1,0 1,-1 0,1 0,0 0,-1 0,1 1,0-1,-1 0,0 1,1-1,-1 1,0 0,0-1,1 1,-1 0,-1-1,1 1,0 0,0 0,-1 0,1 0,-1 0,1 0,-1 0,0 0,0 1,12 160,-7-148,-2 1,0 0,0-1,-2 1,0 0,0 0,-2 0,0 0,-1 0,0 0,-3 7,-2-5</inkml:trace>
  <inkml:trace contextRef="#ctx0" brushRef="#br0" timeOffset="56000.276">2287 424,'-48'-22,"65"28,0-1,0-1,1 0,-1-1,1-1,0-1,0 0,0-2,11-1,1 2,225-2,-225-5,-38 6,-7 4</inkml:trace>
  <inkml:trace contextRef="#ctx0" brushRef="#br0" timeOffset="57624.886">1750 3105,'23'8,"0"-1,0-1,1-2,-1 0,1-1,0-2,0 0,0-2,18-2,17 1,70-9,-95 4,-1 2,1 1,0 2,-1 1,22 2,-53 0,11-1</inkml:trace>
  <inkml:trace contextRef="#ctx0" brushRef="#br0" timeOffset="59253.398">2371 199,'-3'55,"3"-53,3 34,-2-1,-1 1,-2-1,-1 1,-4 12,0-3,1 1,3 0,1 0,4 16,-4 78,-11-49,3 66,34 188,-25-75,-27-49,28 144,-28-167,29-109,-12 104,-9-24,-4-53,-7 79,32-8,-1-175</inkml:trace>
  <inkml:trace contextRef="#ctx0" brushRef="#br0" timeOffset="59573.604">2428 2766,'-39'53,"-17"22,-3 8,2-10,7-13,12-11,7-10,4-7,3-3,4-3,2-5,3-6</inkml:trace>
  <inkml:trace contextRef="#ctx0" brushRef="#br0" timeOffset="60538.602">2569 142,'-15'14,"-13"15,-3 7,-1 2,0 4,2 0,0-2,0-4,6 2,2 0,0-3,4-2,0-1,3-3,-1 0,3-1,3-5</inkml:trace>
  <inkml:trace contextRef="#ctx0" brushRef="#br0" timeOffset="67635.633">2371 3923,'54'28,"232"108,-284-135,-1 1,1-1,-1 1,1-1,0 0,0 0,0 1,-1-1,1 0,0-1,0 1,0 0,1-1,-1 1,0-1,0 1,0-1,0 0,0 0,1 0,-1 0,0-1,0 1,0 0,0-1,0 0,0 1,0-1,0 0,0 0,0 0,0 0,0 0,0-1,-1 1,1-1,-1 1,1-1,-1 1,1-1,-1 0,0 0,0 0,0 1,0-1,0 0,0 0,0-2,1-13,0-1,-1 1,0 0,-2-1,0 1,-1 0,0 0,-4-11,-1 9</inkml:trace>
  <inkml:trace contextRef="#ctx0" brushRef="#br0" timeOffset="68686.886">2654 3472,'-1'23,"0"-17,0 0,0 0,0 0,1 0,0 0,0 0,1 0,0 0,0 0,0 0,0-1,1 1,0 0,0 0,1-1,0 0,0 1,0-1,0 0,1 0,0-1,0 1,1 0,-2-4,0 0,0-1,-1 1,1-1,0 0,0 0,-1 0,1 0,0 0,0-1,0 1,-1-1,1 0,0 0,-1 0,1 0,-1 0,1 0,-1-1,1 1,-1-1,0 0,0 0,2-1,29-16,-30 19,0 1,0 0,0 0,0 0,0 0,0 1,-1-1,1 1,0-1,-1 1,1 0,-1 0,1 0,-1 1,0-1,0 1,0-1,0 1,-1-1,1 1,-1 0,1 0,-1 0,0 0,10 13,-10-14,0 1,0-1,1 0,-1 0,1 0,-1-1,1 1,0 0,-1 0,1-1,0 1,0-1,0 0,1 0,-1 1,0-1,0-1,1 1,-1 0,0 0,1-1,-1 0,0 1,1-1,-1 0,1 0,-1 0,1-1,-1 1,1 0,-1-1,0 0,1 1,-1-1,0 0,0 0,0 0,1-1,-1 1,0 0,-1-1,1 0,0 1,0-1,-1 0,1 0,0 0,1-8,-1 1,0 0,-1-1,0 0,0 1,-1-1,0 0,-1 0,0 1,0-1,-1 1,0-1,-1 1,0 0,-1 0,0 0,0 0,-1 1,-5-8,-6-10</inkml:trace>
  <inkml:trace contextRef="#ctx0" brushRef="#br0" timeOffset="69244.294">2738 3162,'40'51,"47"2,-85-52,0 0,0-1,1 1,-1-1,0 1,0-1,0 0,0 0,1 0,-1 0,0 0,0 0,0 0,1-1,-1 1,0-1,0 0,0 0,0 0,0 0,0 0,0 0,0 0,-1 0,1-1,0 1,-1-1,1 1,-1-1,1 0,-1 0,0 1,0-1,0 0,0 0,0 0,0 0,0 0,-1-1,1 1,-1 0,0 0,1-2,-1-10,0 0,-1 0,0 0,-1 1,-1-1,0 0,-1 1,0 0,-1 0,0 0,-1 0,-1 1,0 0,-1 0,0 1,0 0,-2 1,1 0,-1 0,0 1,-1 0,-8-5,17 12,0 0,0 0,-1 0,1 0,0 1,-1-1,1 1,-1-1,1 1,-1 0,0 0,1 0,-1 1,0-1,0 1,0-1,1 1,-1 0,0 0,0 0,0 0,0 1,1-1,-1 1,0 0,0-1,1 1,-1 1,0-1,1 0,-1 1,1-1,0 1,-1-1,1 1,0 0,0 0,0 0,0 1,1-1,-1 0,1 1,-1-1,1 1,-1 0,0 4,1-1,-1 1,1-1,0 1,0 0,1-1,0 1,0 0,1-1,0 1,0 0,0-1,1 1,2 3,3 10</inkml:trace>
  <inkml:trace contextRef="#ctx0" brushRef="#br0" timeOffset="69741.311">2851 3105,'5'-5,"6"-1,6-5,6 0,-3-4,2 2,-4-3,-9 2,-7 4</inkml:trace>
  <inkml:trace contextRef="#ctx0" brushRef="#br0" timeOffset="70274.617">2795 2738,'0'-5,"0"-6,0-6,0-5,0-4,0-2,0-1,0 0,-5 4,-2 2,1 0,1 4</inkml:trace>
  <inkml:trace contextRef="#ctx0" brushRef="#br0" timeOffset="73859.395">2964 2766,'0'-5,"0"-6,0-6,0-5,0-4,0-2,0-1,0 0,0 0,0-1,0 6</inkml:trace>
  <inkml:trace contextRef="#ctx0" brushRef="#br0" timeOffset="75324.7">2569 2174,'-1'0,"1"-1,-1 1,1-1,0 1,-1 0,1-1,0 1,-1-1,1 1,0-1,0 1,0-1,-1 0,1 1,0-1,0 1,0-1,0 1,0-1,0 1,0-1,0 0,0 1,0-1,1 1,-1-1,0 1,0-1,0 1,1-1,-1 1,0-1,0 1,1-1,-1 1,1-1,-1 1,0 0,1-1,-1 1,1 0,-1-1,1 1,-1 0,1-1,-1 1,1 0,-1 0,1 0,-1 0,1-1,-1 1,1 0,0 0,-1 0,1 0,-1 0,1 0,-1 1,1-1,-1 0,1 0,0 0,40-1,101 23,-9 17,-131-39,1-1,-1 1,1-1,-1 0,0 0,0 0,1 0,-1 0,0-1,0 1,0-1,0 1,-1-1,1 0,0 0,-1 1,1-1,-1 0,1-1,-1 1,0 0,0 0,0 0,0-1,-1 1,1 0,-1-1,1 1,-1-1,0 1,0-1,0 1,0-1,0 1,0 0,-1-1,1 1,-1-1,0 1,0 0,-1-3,2-3,0-21,-1 4</inkml:trace>
  <inkml:trace contextRef="#ctx0" brushRef="#br0" timeOffset="75791.333">2851 1751,'2'3,"-1"0,1 1,0-1,0 0,0 0,0 0,1 0,-1-1,1 1,0 0,0-1,0 0,0 0,0 0,0 0,0 0,1-1,-1 1,1-1,-1 0,1 0,-1 0,1-1,0 1,0-1,-1 0,2 0,-3 0,1 0,-1 0,0 0,1 0,-1 0,0-1,0 1,1-1,-1 0,0 0,0 1,0-2,0 1,0 0,0 0,0 0,0-1,0 1,-1-1,1 0,0 1,-1-1,1 0,-1 0,0 0,0 0,0 0,0 0,0 0,0-1,0 1,-1 0,1 0,-1-1,0 1,0 0,0-1,0 0,1-4,-1 0,0 0,-1 0,0 0,0 0,0 0,-1 0,0 0,0 0,-1 0,0 1,-1-2,-1 0,1 1,-1-1,-1 1,0 0,0 1,0 0,-1 0,1 0,-1 0,-1 1,1 0,-1 1,0 0,0 0,6 4,0-1,1 1,-1 0,0 0,1 0,-1 0,0 0,0 0,1 0,-1 0,0 1,1-1,-1 1,0-1,1 1,-1 0,1 0,-1 0,1-1,-1 1,1 1,0-1,-1 0,1 0,0 0,0 1,0-1,0 1,0-1,0 1,0-1,0 1,1-1,-1 1,1 0,-1-1,1 1,0 0,-1-1,1 1,0 0,0 0,0 0,5 77,2-54</inkml:trace>
  <inkml:trace contextRef="#ctx0" brushRef="#br0" timeOffset="76460.606">2822 1440,'0'-5,"0"-6,0-6,0-6,0-2,0-3,0-1,0 0,0-1,-4 6,-3 6</inkml:trace>
  <inkml:trace contextRef="#ctx0" brushRef="#br0" timeOffset="76741.635">2625 1271,'34'4,"20"3,6 3,-2 2,-7-3,-11 3,-8-1,-10-7,-8-9,-7-4</inkml:trace>
  <inkml:trace contextRef="#ctx0" brushRef="#br0" timeOffset="77439.67">2654 847,'-3'1,"0"1,1-1,-1 1,0-1,1 1,-1 0,1 0,0 0,0 0,-1 0,1 1,1-1,-1 1,0-1,1 1,-1 0,1 0,0-1,0 1,0 0,0 0,0 0,1 0,0 0,-1 0,1 1,0-1,0 0,1 0,-1 0,1 0,-1 0,1 0,0 0,0 0,0 0,1-1,-1 1,1 0,-1-1,0 0,-1 0,1-1,0 1,1-1,-1 1,0-1,0 0,1 1,-1-1,0 0,1 0,0 0,-1 0,1 0,-1 0,1 0,0 0,0-1,-1 1,1-1,0 1,0-1,0 0,0 0,0 0,0 0,-1 0,1 0,0 0,0-1,0 1,0-1,-1 1,1-1,0 0,0 1,-1-1,1 0,-1 0,1 0,0-1,64-58,-59 52,100-83,-104 89,1 0,-1 0,1 1,0-1,-1 1,1-1,0 1,0 0,0 1,0-1,0 1,0-1,0 1,0 1,0-1,0 0,0 1,0 0,0 0,0 0,0 0,0 1,0 0,-1 0,1 0,-1 0,1 0,-1 0,0 1,0 0,0 0,0 0,0 0,3 4,-1 0,1 0,-1 0,0 1,-1 0,1 0,-2 0,1 1,-1-1,0 1,-1-1,0 1,-1 0,0 0,0 0,0 0,-1 0,-1 0,0 0,0 0,0 0,-1 0,-1 0,0-1,0 1,0-1,-1 0,-2 4,4-10,1 0,0 0,-1-1,1 1,-1-1,0 1,1-1,-1 1,0-1,0 0,0 0,0 0,0 0,0 0,0 0,0-1,0 1,-1-1,1 1,0-1,0 0,0 0,-1 0,1 0,0 0,0 0,-1-1,1 1,0-1,0 0,0 1,0-1,0 0,0 0,0-1,0 1,0 0,0 0,1-1,-1 1,1-1,-1 0,1 1,-1-2,-53-87,26-48,27 113</inkml:trace>
</inkml:ink>
</file>

<file path=ppt/ink/ink7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40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0,'22'87,"-15"137,-36-53,29 25,15-80,-18-98,-31 125,4-166,18 10,-1 1,-1 0,0 0,0 2,-1 0,-1 1,0 0,0 1,0 1,-1 0,-32-16,48 23,-1 0,1-1,-1 0,1 1,-1-1,1 0,-1 0,1 0,0 0,0 0,-1 0,1 0,0 0,0 0,0-1,0 1,0 0,0-1,1 1,-1-1,0 1,1-1,-1 1,1-1,0 1,-1-1,1 0,0 1,0-1,0 1,0-1,0 0,0 1,1-1,-1 1,0-1,1 0,-1 1,1-1,0 1,0-1,-1 1,1 0,0-1,0 1,0 0,0 0,0 0,1-1,-1 1,0 0,1 0,14-11,1 1,0 0,1 1,0 1,0 1,1 1,0 0,0 2,14-3,-7 0,4 2,1 1,0 1,1 1,-1 2,0 1,3 2,1-2,-34 0,1-1,0 1,-1-1,1 0,0 1,-1-1,1 1,0 0,-1-1,1 1,0 0,0 0,0 0,-1 0,1 1,0-1,-1 0,1 1,0-1,0 1,-1-1,1 1,-1 0,1 0,-1 0,1 0,-1 0,1 0,-1 0,0 0,0 1,1-1,-1 0,0 1,0-1,-1 1,1-1,0 1,0 0,-1-1,1 1,-1 0,1-1,-1 1,0 0,0 0,1-1,-1 1,-1 1,-86 100,-60 40,133-133,-55 25,54-36</inkml:trace>
</inkml:ink>
</file>

<file path=ppt/ink/ink7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21.3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1,'-34'12,"-72"-5,-65 4,123-2,-36-3,68-10,-1 0,0 1,0 1,0 0,-1 2,1 0,0 0,0 2,0 0,-8 3,-132 11,77-13,77-3,0 1,0-1,0 1,1 0,-1 0,0 0,1 0,-1 0,0 0,1 1,0-1,-1 1,1 0,0 0,0 0,0 0,0 0,0 0,0 0,1 1,-1-1,1 1,-1-1,1 1,0-1,0 1,0 0,1 0,-1-1,1 1,-1 2,0 99,4-74,4 171,-12 52,4-216,13 113,-4-113,-2 1,-1 0,-3 0,-1 0,-1 0,-2 2,0 31,-16-92,12-2,-1 0,-1 0,-1 1,-1 0,-2 1,-6-11,-87-92,104 123,0 0,-1 0,1 1,-1-1,1 0,0 0,0 0,-1 0,1-1,0 1,0 0,0 0,0-1,0 1,1-1,-1 1,0 0,1-1,-1 0,1 1,-1-1,1 1,0-1,0 1,-1-1,1 0,0 1,1-1,-1 0,0 1,0-1,1 1,-1-1,1 1,-1-1,1 1,0-1,-1 1,1-1,0 1,0 0,0-1,0 1,0 0,0 0,1 0,-1 0,0 0,1 0,-1 0,2 0,150-18,-120 13,0 0,0 3,0 1,1 1,-1 2,7 1,-38-1,0-1,1 0,-1 1,0 0,0 0,1-1,-1 1,0 1,0-1,0 0,0 0,0 1,0-1,-1 1,1-1,0 1,-1 0,1 0,-1 0,0 0,0 0,1 0,-1 0,-1 0,1 0,0 1,0-1,-1 0,1 1,-1-1,0 0,0 1,0-1,0 0,0 1,0-1,-1 0,1 1,-1-1,1 0,-1 0,0 1,0-1,0 0,0 0,-1 0,1 0,0 0,-1 0,1-1,-1 1,0 0,0 0,-109 111,36-44,-2 14,67-70</inkml:trace>
  <inkml:trace contextRef="#ctx0" brushRef="#br0" timeOffset="1017.138">406 1412,'-33'82,"24"-64,0 0,2 1,0 0,2 0,0 1,1-1,1 1,0 0,1 10,2-25,-1-2,0 1,0-1,0 0,1 0,-1 0,1 1,0-1,0 0,0 1,0-1,0 0,1 0,0 1,-1-1,1 0,0 0,1 0,-1 0,0 0,1 0,0 0,0 0,-1-1,2 1,-1-1,0 1,0-1,1 0,-1 0,1 0,0 0,0 0,0-1,0 1,0-1,0 0,0 0,0 0,0 0,2 0,7-5,0-1,0 0,0 0,-1-1,0-1,0 0,0 0,-1-1,0-1,0 1,-1-2,-1 1,1-1,-1 0,-1-1,0 0,-1 0,1-3,0 4,87-155,-76 136,-7 51,-10 2,23 153,-3-116,-9-32,-1 0,-1 1,-2 0,-1 0,-1 1,-2 0,0 0,-3 0,0 1,-5 27,1-42,-1-1,-1 0,-1-1,0 1,-1-1,0 0,-1-1,-1 0,-1 0,0-1,0 0,-1 0,-1-1,0-1,-9 6,19-15,0 0,0 0,0 0,-1-1,1 1,0-1,-1 1,1-1,-1 0,1 0,-1 0,0 0,1-1,-1 1,0-1,0 1,1-1,-1 0,0 0,0 0,0-1,1 1,-1-1,0 1,1-1,-1 0,0 0,1 0,-1 0,1-1,-1 1,1-1,0 1,0-1,0 0,0 0,0 0,0 0,0 0,1 0,-1-1,1 1,-1-1,1 1,0-1,0 1,0-1,0 0,0-1,0-5,0 0,1 0,0 0,0 0,1 0,0 1,1-1,0 0,0 0,1 1,0-1,0 1,1 0,0 0,1 0,-1 1,2-1,0 0,119-114,-102 105,1 1,0 1,2 1,-1 1,2 1,24-7,-26 12</inkml:trace>
  <inkml:trace contextRef="#ctx0" brushRef="#br1" timeOffset="51238.566">12 2908,'0'28,"0"16,-5-1,-2-7</inkml:trace>
  <inkml:trace contextRef="#ctx0" brushRef="#br1" timeOffset="51403.624">68 2597,'0'0</inkml:trace>
  <inkml:trace contextRef="#ctx0" brushRef="#br1" timeOffset="51902.738">237 3219,'124'-194,"-124"195,0 0,0 0,0-1,0 1,0 0,0 0,0 0,0-1,1 1,-1 0,0 0,0-1,1 1,-1 0,1 0,-1-1,0 1,1 0,-1-1,1 1,0-1,-1 1,1 0,-1-1,1 1,0-1,0 0,-1 1,1-1,0 0,0 1,-1-1,1 0,0 0,0 0,-1 1,1-1,0 0,0 0,0 0,0 0,-1-1,1 1,0 0,0 0,0 0,-1-1,1 1,0 0,0-1,-1 1,1-1,0 1,-1 0,1-1,-1 0,1 1,0-1,-1 1,1-1,-1 0,1 1,35 102,-35-99,0-1,1 1,-1-1,1 1,-1-1,1 0,0 1,0-1,0 0,0 0,0-1,0 1,1 0,-1-1,1 1,-1-1,1 0,-1 0,1 0,0 0,0 0,-1 0,1-1,0 1,0-1,0 0,0 0,-1 0,1 0,0-1,0 1,0-1,0 0,-1 0,4-1,4-3,0-2,0 1,0-2,-1 1,0-1,-1 0,0-1,0 0,0-1,-1 1,-1-1,0-1,0 1,-1-1,0 0,-1 0,1-4,-2-30,-7 29</inkml:trace>
  <inkml:trace contextRef="#ctx0" brushRef="#br1" timeOffset="52518.045">971 2513,'-31'56,"3"2,3 1,2 1,3 1,2 0,-1 24,16-74,1 1,0-1,1 1,0 0,1 0,1-1,0 1,0 0,1-1,0 1,1-1,1 1,0-1,0 0,1-1,0 1,1-1,0 0,1 0,0-1,1 0,0 0,0 0,5 3,-7-7,1 1,-1-1,1 0,0-1,1 0,-1 0,1 0,0-1,0 0,0-1,0 0,0 0,0 0,1-1,-1-1,5 1,11-1</inkml:trace>
  <inkml:trace contextRef="#ctx0" brushRef="#br1" timeOffset="53335.517">1084 3134,'13'-7,"-1"0,1 0,-1-1,0-1,-1 0,0 0,0-1,-1 0,-1-1,0-1,0 1,-1-1,0-1,-1 1,-1-1,0-1,0 1,-1-3,-5 16,-1 0,1 0,0 0,-1 0,1 0,0-1,-1 1,1 0,0 0,-1 0,1-1,0 1,0 0,-1 0,1-1,0 1,0 0,-1 0,1-1,0 1,0 0,0-1,0 1,-1 0,1-1,0 1,0 0,0-1,0 1,0-1,0 1,0 0,0-1,0 1,0 0,0-1,0 1,0 0,1-1,-1 1,0 0,0-1,0 1,0 0,1-1,-1 1,0 0,0 0,1-1,-1 1,0 0,-22 23,17-15,0 0,1 0,0 0,0 1,1-1,0 1,0 0,1 0,1 0,-2 9,3-14,0-1,-1 1,2-1,-1 0,0 1,0-1,1 1,0-1,0 0,0 1,0-1,0 0,1 0,-1 0,1 0,0 0,0 0,0 0,0-1,1 1,-1-1,1 1,-1-1,1 0,0 0,0 0,0-1,0 1,0-1,1 1,2 0,0 1,1-1,-1-1,0 1,1-1,-1-1,1 1,-1-1,1 0,-1 0,1-1,-1 0,1 0,-1 0,0-1,0 0,0 0,0-1,0 0,0 0,0 0,-1-1,0 1,1-1,-1-1,-1 1,1-1,-1 0,0 0,3-4,57-146,-78 263,14-105,-1-1,1 1,0 0,0 0,0 0,1-1,-1 1,1 0,-1 0,1 0,0-1,0 1,0-1,0 1,1 0,-1-1,1 0,-1 1,1-1,0 0,0 0,0 0,0 0,0 0,1-1,-1 1,0-1,1 1,-1-1,1 0,0 0,-1 0,1 0,0 0,-1-1,1 1,0-1,0 0,0 0,0 0,-1 0,3 0,6-5,-1 1,1-2,-1 1,0-2,0 1,0-1,-1-1,0 1,-1-2,0 1,0-1,-1 0,0-1,0 0,-1 0,-1 0,1-1,-2 1,1-3,12-18,-9 18,-4 9,-1 0,1 0,-1-1,-1 1,1-1,0 0,-1 0,0 0,0 0,-1 0,1 0,-1-1,0 1,-1 0,1-1,-1 1,0-1,0 1,-1 0,0-1,0-2,-1 7,0 1,0 0,0-1,0 1,0 0,0 0,1 0,-1 0,0 1,0-1,0 0,0 1,0-1,1 1,-1 0,0-1,0 1,1 0,-1 0,0 0,1 0,-1 1,1-1,0 0,-1 1,1-1,0 1,0-1,0 1,0-1,0 1,0 0,0 0,1-1,-1 3,-2 0,-8 7,2 1,-1 0,2 0,-1 1,2 0,0 1,0 0,2 0,-1 0,2 1,0 0,1 0,0 0,1 0,1 0,0 0,1 1,1-1,1 5,16 18,-6-25</inkml:trace>
  <inkml:trace contextRef="#ctx0" brushRef="#br1" timeOffset="64276.357">1874 3134,'0'-5,"0"4,0 6,0 7,0 7,0 4,0 4,0 1,-5 2,-1-1,-1 1,2-1,2 0,-4 0,0-10,5-9,3-5</inkml:trace>
  <inkml:trace contextRef="#ctx0" brushRef="#br1" timeOffset="64744.628">1845 3134,'5'0,"6"0,7 0,4 0,4 0,2 0,1 0,0 0,1 0,-6 0</inkml:trace>
  <inkml:trace contextRef="#ctx0" brushRef="#br1" timeOffset="65174.405">1931 3331,'4'0,"3"5,3 2,7-1,3-1,5-7,2-2,1-1,1 1,-5 0</inkml:trace>
  <inkml:trace contextRef="#ctx0" brushRef="#br1" timeOffset="66075.358">2269 2513,'-125'344,"120"-326,1 0,0 0,1 1,1-1,1 1,1 0,2 17,-2-32,1 0,-1 0,1-1,1 1,-1 0,0-1,1 1,-1-1,1 0,0 1,0-1,1 0,-1 0,1 0,-1-1,1 1,0 0,0-1,0 0,0 0,1 0,-1 0,0 0,1-1,0 1,-1-1,1 0,2 0,111 8,-107-9,42-7,-33 0</inkml:trace>
  <inkml:trace contextRef="#ctx0" brushRef="#br1" timeOffset="66393.784">2015 2796,'19'9,"16"4,7-1,1-2,-2-3,-3-3,-3-1,-3-2,-2-1,-2-1,0 1,0-1,-5 1</inkml:trace>
  <inkml:trace contextRef="#ctx0" brushRef="#br1" timeOffset="66824.575">2551 2372,'18'35,"-1"1,-2 1,-2 0,-2 1,-1 0,-1 1,-3 0,-1 0,-2 1,-1-1,-3 1,-1-1,-2 1,-1-1,-3 1,-4 13,-61 198,61-225,-2 0,0-1,-2-1,0 0,-2-1,-1-1,0 0,-2-2,0 0,-9 5,5-8</inkml:trace>
</inkml:ink>
</file>

<file path=ppt/ink/ink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38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0 756,'45'91,"72"245,-96-289,-20-46,-1 0,1 0,-1 0,1 0,-1-1,1 1,0 0,-1 0,1 0,0-1,0 1,0 0,-1-1,1 1,0-1,0 1,0-1,0 1,0-1,0 0,0 1,0-1,0 0,0 0,0 0,0 0,0 0,0 0,0 0,1 0,-1 0,0 0,0-1,0 1,0 0,0-1,0 1,-1-1,1 1,0-1,0 1,0-1,0 0,0 1,-1-1,1 0,56-114,-48 90,133-347,-126 327,-12 34</inkml:trace>
  <inkml:trace contextRef="#ctx0" brushRef="#br0" timeOffset="951.41">876 729,'0'-1,"-1"1,1-1,0 1,-1 0,1-1,-1 1,1 0,-1 0,1-1,-1 1,0 0,1 0,-1 0,1 0,-1-1,1 1,-1 0,1 0,-1 0,0 0,1 0,-1 1,1-1,-1 0,1 0,-1 0,0 0,1 1,-1-1,1 0,-1 0,1 1,0-1,-1 0,1 1,-1-1,1 1,-1-1,1 0,0 1,-1-1,1 1,0-1,0 1,-1-1,1 1,0 0,0-1,0 1,0-1,0 1,-1-1,1 1,0-1,0 1,0 0,1-1,-1 1,0 0,-6 39,6-39,-12 171,8-162,1 0,1 0,-1 0,1 0,1 0,0 1,1-1,-1 0,2 1,0-1,0 0,1 0,0 1,1-1,0-1,0 1,1 0,0-1,1 0,0 0,1 0,5 6,-8-12,1-1,-1 1,1-1,0 0,0 0,0 0,0-1,1 1,-1-1,0 0,1-1,-1 1,1 0,-1-1,0 0,1 0,-1-1,1 1,-1-1,0 0,1 0,-1 0,0-1,0 0,0 0,0 0,0 0,0 0,-1-1,4-2,96-95,-51 27,-3-2,-3-1,-4-3,18-50,-55 118,13-22,-1-1,-2-1,-2 0,-1-1,-1 0,-2-1,-2 0,-1 0,-2-1,-1-32,-3 69,1 1,-1-1,0 0,1 0,-1 1,0-1,0 0,1 0,-1 0,0 0,0 1,0-1,0 0,0 0,0 0,0 0,-1 0,1 1,0-1,0 0,-1 0,1 0,0 1,-1-1,1 0,-1 0,1 1,-1-1,1 0,-1 1,1-1,-1 1,0-1,1 1,-1-1,0 1,1-1,-1 1,0 0,0-1,0 1,1 0,-1-1,0 1,0 0,0 0,0 0,1 0,-1 0,0 0,0 0,0 0,0 0,1 1,-1-1,0 0,0 0,0 1,1-1,-1 0,0 1,0-1,1 1,-2 0,-73 153,55-105,3 1,1 1,3 0,2 0,2 2,3-1,2 1,2 35,4-72,1 0,0 0,1-1,1 1,0-1,1 0,1 0,0-1,1 0,1 0,0-1,1 0,10 11,-11-16,1-1,0 0,1-1,0 0,0-1,0 0,0 0,1-1,-1-1,1 0,0-1,0 0,1-1,-1 0,0 0,0-2,11-1,-15 1,-1-1,0-1,0 0,0 0,0 0,0 0,-1-1,1 0,-1-1,0 0,0 0,-1 0,1 0,-1-1,-1 0,1 0,-1 0,0-1,0 1,-1-1,1 0,-2 0,1 0,-1-1,0 1,0-1,-1 1,0-1,-1 1,1-1,-2 1,1-1,-1 0,0 1,0-1,-1 1,-1-2,-1-5,0 1,-1 0,-1 0,0 0,-1 1,0 0,-1 0,-1 1,1 0,-2 0,1 1,-2 1,1-1,-9-4,12 9,-1-1,1 2,-1-1,0 1,-1 0,1 1,-1 0,1 0,-1 1,0 0,0 1,0 0,0 0,0 1,0 0,0 0,-1 1,1 1,1-1,-1 1,0 1,-8 3,-8 6</inkml:trace>
  <inkml:trace contextRef="#ctx0" brushRef="#br0" timeOffset="1239.438">678 333,'9'-5,"9"4,1 1</inkml:trace>
  <inkml:trace contextRef="#ctx0" brushRef="#br0" timeOffset="2020.786">1864 1151,'37'-18,"-1"-1,-1-2,-1-1,-1-2,0-2,19-20,-41 35,0-1,0 0,-1-1,0 0,-2-1,1 1,-2-2,1 1,1-8,-7 16,0 0,0 1,0-1,0 0,-1 0,0 0,-1-1,1 1,-1 0,0 0,-1 0,1 0,-1 0,-1 0,1 0,-1 0,0 0,0 0,0 1,-1-1,0 1,0 0,-1-1,1 1,-5-3,5 5,1 0,-1 1,0-1,0 1,0 0,-1 0,1 0,0 0,-1 1,1-1,-1 1,0 0,1 0,-1 0,0 1,0-1,0 1,1 0,-1 0,0 0,0 1,0-1,1 1,-1 0,0 0,1 0,-1 1,1-1,-1 1,1 0,0 0,-1 0,1 0,0 0,1 1,-1 0,0-1,1 1,-1 0,1 0,0 0,0 1,0-1,0 0,1 1,-1-1,1 1,0 0,0 0,0 2,0 0,1 1,0-1,0 1,0-1,1 1,-1-1,2 0,-1 1,1-1,0 0,0 0,0 0,1 0,0-1,1 1,-1-1,1 1,0-1,0 0,0-1,1 1,0-1,0 0,0 0,0 0,1-1,-1 1,1-1,0-1,0 1,0-1,0 0,0-1,1 1,3-1,163 31,-170-33,0 1,0 1,0-1,0 0,0 1,0-1,0 1,0 0,-1 0,1 0,0 1,0-1,-1 0,1 1,-1 0,1 0,-1 0,0 0,1 0,-1 0,0 0,-1 1,1-1,0 1,-1 0,1-1,-1 1,0 0,0 0,0 0,0-1,0 1,-1 0,1 0,-1 0,0 1,0-1,0 0,0 0,-1 0,1 0,-1 0,0 0,0-1,0 1,0 0,-1 2,-55 85,52-74,7-5</inkml:trace>
  <inkml:trace contextRef="#ctx0" brushRef="#br0" timeOffset="2734.325">2795 756,'-23'18,"1"1,1 1,1 0,0 2,2 0,0 2,2-1,0 2,2 1,12-24,1-1,0 1,0 0,1-1,-1 1,0 0,1 0,-1 0,1 0,-1 0,1 0,0 0,0-1,0 1,0 0,0 0,0 0,1 0,-1 0,1 0,-1 0,1 0,0-1,-1 1,1 0,0 0,0-1,0 1,1-1,-1 1,0-1,0 1,1-1,-1 0,1 1,0-1,-1 0,1 0,0 0,-1-1,1 1,0 0,0-1,0 1,0-1,0 1,-1-1,1 0,2 0,10-1,1-2,-1 0,0 0,0-1,-1-1,1 0,-1-1,0 0,-1-1,1-1,-1 0,-1-1,0 0,0 0,0-1,-1-1,7-10,-11 15,-6 5,0 0,1 0,-1-1,1 1,-1 0,0 0,1 0,0 0,-1 0,1 0,0 0,-1 0,1 0,0 0,0 0,0 1,0-1,0 0,0 0,0 1,0-1,0 1,0-1,0 1,0-1,0 1,1 0,-1 0,0-1,0 1,0 0,1 0,-1 0,0 0,0 0,0 1,1-1,-1 0,0 1,0-1,0 0,0 1,0-1,0 1,0 0,0-1,0 1,0 0,0 0,0-1,0 1,0 0,-1 0,1 0,0 0,0 1,8 59,-10-56,1 1,0-1,1 1,-1 0,1-1,0 1,1-1,-1 1,1-1,0 0,0 0,1 0,0 0,-1 0,2 0,-1-1,0 1,1-1,0 0,0 0,0 0,2 0,-1-1,1 1,0-2,0 1,1-1,-1 1,0-2,1 1,-1-1,1 0,0 0,-1-1,1 0,0 0,-1-1,1 1,-1-2,1 1,-1-1,1 0,-1 0,0 0,0-1,0 0,0 0,0-1,-1 0,1 0,16-12,0-2,-1-1,0 0,-2-2,13-16,-12 12,0-2,-1-1,-2 0,-1-1,-1 0,-2-2,-1 0,3-13,-11 32,20-57,-4-1,-2 0,-4-2,-2 1,-4-2,-2-35,-5 101,-1 1,0-1,-1 1,1-1,-1 1,0-1,-1 1,0-1,0 1,0 0,0 0,-1 0,0 0,-1 1,1-1,-1 1,0 0,-1-1,4 5,0 1,0-1,-1 1,1-1,0 1,0 0,-1-1,1 1,0 0,0 0,-1 0,1 0,0 0,-1 0,1 0,0 0,-1 0,1 1,0-1,0 0,-1 1,1-1,0 1,0 0,0-1,0 1,0 0,0 0,0 0,0-1,0 1,0 0,0 0,0 0,1 1,-1-1,0 0,1 0,-1 1,-21 49,15-13,2 0,2 1,1-1,2 1,3 20,0 19,3 10,4-1,5 0,2-1,9 13,-24-89,12 40,10 85,-24-134,1 1,-1-1,0 0,0 0,0 1,0-1,0 0,0 0,0 1,0-1,-1 0,1 0,0 0,-1 1,1-1,-1 0,1 0,-1 0,0 0,1 0,-1 0,0 0,0 0,0 0,0 0,0-1,0 1,0 0,0 0,0-1,0 1,0-1,0 1,0-1,-1 1,1-1,0 0,0 0,0 0,-1 1,1-1,0 0,0 0,-1-1,1 1,0 0,0 0,-1-1,1 1,-53-36,15-11,22 28</inkml:trace>
  <inkml:trace contextRef="#ctx0" brushRef="#br0" timeOffset="2918.827">3077 587,'53'0,"26"0,6 0,-3 0,-5 0,-11 0,-8 0,-8 0,-4 0,-4 0,-5 0,-3 0,-4 0,-1 0,-6 0</inkml:trace>
  <inkml:trace contextRef="#ctx0" brushRef="#br0" timeOffset="3084.989">3951 700,'0'38,"0"18,0 4,0-3,0-12</inkml:trace>
  <inkml:trace contextRef="#ctx0" brushRef="#br0" timeOffset="3333.707">3980 418,'0'0</inkml:trace>
  <inkml:trace contextRef="#ctx0" brushRef="#br0" timeOffset="3571.336">4263 729,'-1'7,"1"1,0 0,0 0,0 0,1 0,0-1,1 1,0 0,0-1,1 1,0-1,0 0,0 0,1 0,0 0,1-1,0 1,0-1,0 0,0-1,1 1,0-1,0 0,1-1,-1 1,1-1,0 0,2 0,-5-4,1 0,-1 0,0 0,0 0,1-1,-1 0,0 0,0 0,0 0,0-1,0 1,0-1,-1 0,1-1,0 1,-1 0,0-1,1 0,-1 0,0 0,0 0,-1 0,1-1,-1 1,0-1,0 0,0 1,1-3,1-4,0 0,0 0,-1 0,0 0,-1 0,0-1,-1 1,0-1,0 1,-1-1,-1 0,0 4,0 1,-1 0,0-1,0 1,0 0,-1 0,1 0,-2 0,1 1,-1-1,1 1,-2 0,1 0,0 0,-1 0,0 1,0 0,0 0,-1 0,1 1,-1 0,0 0,0 0,0 1,0 0,-1 0,1 0,0 1,-1 0,1 0,-1 1,1-1,-1 2,1-1,-1 1,1 0,-1 0,1 0,-5 3,-9 11,1 1</inkml:trace>
  <inkml:trace contextRef="#ctx0" brushRef="#br0" timeOffset="3899.745">4629 869,'11'-25,"1"0,1 1,1 0,1 1,1 0,1 2,2 0,14-14,-32 34,0 0,0-1,0 1,0 0,0 0,1 0,-1 0,0 1,0-1,1 0,-1 0,0 1,1-1,-1 1,0-1,1 1,-1 0,1-1,-1 1,1 0,-1 0,1 0,-1 0,1 0,-1 0,1 1,-1-1,0 0,1 1,-1-1,1 1,-1 0,0-1,1 1,-1 0,0 0,0 0,0 0,0 0,0 0,0 0,0 0,0 0,0 0,0 1,0-1,-1 0,1 1,-1-1,1 0,-1 1,1-1,-1 1,0 0,8 18,-6-12,-1 0,2 0,-1 0,1-1,0 1,1-1,0 1,0-1,0 0,1-1,0 1,0-1,1 0,0 0,0 0,0-1,1 0,0 0,0-1,0 0,0 0,1-1,-1 0,1 0,0-1,3 1,-1-4,-1 0,0-1,1-1,-1 1,0-2,0 1,0-1,-1 0,1-1,-1 0,0 0,-1-1,1 0,-1 0,0-1,0 0,-1 0,0-1,-1 0,1 0,-1 0,-1 0,0-1,0 0,0 0,-1 0,-1 0,1 0,-2-1,1 0,6-14,-1 5</inkml:trace>
</inkml:ink>
</file>

<file path=ppt/ink/ink7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1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1242 791,'38'-34,"59"-81,-95 114,-1 0,0 0,0 0,1 1,-1-1,1 0,-1 0,1 1,-1-1,1 1,-1-1,1 1,-1 0,1-1,-1 1,1 0,0 0,-1 0,1 0,-1 1,1-1,0 0,-1 1,1-1,-1 1,1-1,-1 1,0 0,1-1,-1 1,1 0,-1 0,0 0,0 0,0 0,0 1,0-1,0 0,0 0,0 1,0-1,0 0,-1 1,1-1,0 1,-1-1,1 1,-1 0,0-1,0 1,1-1,-1 1,0-1,0 1,-1 0,1 0,1 0,-1 0,0 0,0 0,1 0,-1 0,1-1,0 1,-1 0,1 0,0 0,0-1,0 1,0-1,1 1,-1-1,0 1,1-1,-1 0,1 1,-1-1,1 0,0 0,-1 0,1 0,0-1,0 1,-1 0,1-1,0 1,0-1,0 1,0-1,0 0,0 0,0 0,0 0,0 0,-1-1,1 1,0-1,0 1,0-1,0 1,0-1,-1 0,1 0,0 0,-1 0,1 0,-1 0,1-1,0 0,85-86,-86 88,-1-1,1 1,0-1,0 1,-1 0,1-1,0 1,0 0,0-1,0 1,-1 0,1 0,0 0,0 0,0 0,0 0,0 0,0 0,-1 0,1 0,0 0,0 1,0-1,0 0,-1 1,1-1,0 1,0-1,0 0,-1 1,1 0,0-1,-1 1,1-1,-1 1,1 0,-1-1,1 1,-1 0,1 0,-1 0,1-1,-1 1,0 0,0 0,1 0,-1 0,0-1,0 1,0 0,0 0,0 0,0 0,0 0,0 0,4 58,-4-55,0 21</inkml:trace>
  <inkml:trace contextRef="#ctx0" brushRef="#br0" timeOffset="682.117">2060 283,'-9'-1,"1"1,0 0,0 0,-1 1,1 0,0 0,0 1,0 0,0 1,0-1,0 2,1-1,-1 1,1 0,0 0,0 1,1 0,-1 0,1 1,0 0,1 0,-1 0,1 1,0-1,-3 8,7-12,0 0,0 0,0 1,1-1,-1 0,1 0,-1 1,1-1,0 1,-1-1,1 0,1 1,-1-1,0 0,1 1,-1-1,1 0,-1 1,1-1,0 0,0 0,0 0,0 0,1 0,-1 0,0 0,1 0,0 0,-1-1,1 1,0 0,71 34,-24-15,-45-19,-1 0,0 0,-1 0,1 0,0 0,-1 1,1-1,-1 1,0 0,1 0,-1 0,-1 0,1 0,0 0,-1 0,0 0,1 1,-1-1,-1 0,1 1,0-1,-1 1,0-1,0 1,0 0,0-1,0 1,-1-1,1 1,-1-1,0 0,0 1,-1-1,1 0,0 0,-3 3,1 1,0 0,0 0,-1 0,0 0,-1-1,0 0,0 0,0 0,0-1,-1 1,0-1,0-1,0 1,-1-1,0 0,1 0,-1-1,-1 0,1 0,0-1,-1 0,1 0,-1-1,0 0,1 0,-1-1,-1 0,-10-5</inkml:trace>
  <inkml:trace contextRef="#ctx0" brushRef="#br0" timeOffset="23445.89">1044 0,'0'426,"-27"-229,15-1,8-172,14-28,-1-13,1-2</inkml:trace>
  <inkml:trace contextRef="#ctx0" brushRef="#br0" timeOffset="24157.954">1044 114,'226'0,"-219"1,0 0,0 0,0 0,1 1,-1 0,0 0,-1 1,1 0,0 0,-1 1,0 0,0 0,0 0,0 1,-1-1,1 1,-1 1,-1-1,1 1,-1 0,0 0,0 0,0 1,-1-1,0 1,-1 0,1 0,-1 0,-1 0,1 0,-1 0,0 0,-1 1,0-1,0 0,0 1,-1-1,0 0,-1 0,1 0,-2 2,-2 1,-1 0,0 0,-1 0,1-1,-2-1,1 1,-1-1,-1 0,1-1,-1 0,-1 0,1-1,-1 0,0-1,-1 0,1 0,-1-1,0-1,0 0,0 0,0-1,0-1,-1 1,-6-2,-23-15,29 2</inkml:trace>
</inkml:ink>
</file>

<file path=ppt/ink/ink7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2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1,5 0,5-1,3-2,3-1,1-1,1 0,0-1,0 0,1-1,-2 1,1 0,-1 0,-4 0</inkml:trace>
</inkml:ink>
</file>

<file path=ppt/ink/ink7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0,-9 0,-9 0</inkml:trace>
</inkml:ink>
</file>

<file path=ppt/ink/ink7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85 120,'45'93,"-39"-66,-2 0,0 0,-2 1,-1-1,-1 1,-3 17,1 22,2 295,0-362</inkml:trace>
  <inkml:trace contextRef="#ctx0" brushRef="#br0" timeOffset="466.808">1 177,'41'-27,"2"2,0 2,2 2,0 2,1 2,1 2,24-3,-65 15,1 1,-1 0,1 1,0 0,-1 0,1 0,0 1,0 0,-1 0,1 1,0-1,0 2,-1-1,1 1,-1 0,1 0,-1 1,0-1,0 2,0-1,0 1,-1-1,1 2,-1-1,0 0,0 1,-1 0,1 0,-1 1,0-1,0 1,-1 0,2 4,-2 2,-1 0,0 1,-1 0,-1-1,0 1,0 0,-1-1,-1 1,0-1,-1 0,0 1,-1-1,0 0,-1-1,-1 1,1-1,-2 0,1 0,-2-1,1 0,-2 0,-5 4,4-4,0 0,-1-2,-1 1,1-1,-1-1,-1 0,0-1,1 0,-2-1,1 0,-2-1,-96 24,91-23</inkml:trace>
</inkml:ink>
</file>

<file path=ppt/ink/ink7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1,'5'5,"1"6,5 1,0-1</inkml:trace>
</inkml:ink>
</file>

<file path=ppt/ink/ink7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1,'-5'5,"-2"1</inkml:trace>
</inkml:ink>
</file>

<file path=ppt/ink/ink7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0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564 168,'2'-1,"0"-1,-1 1,1 0,-1 0,1 0,-1-1,1 1,-1-1,0 1,0-1,0 0,0 1,0-1,0 0,0 0,-1 0,1 1,-1-1,1 0,-1 0,0 0,0 0,1 0,-1 0,-1 0,1 0,0 0,0 0,-1 0,1 0,-2-1,0-4,-2 0,1 0,-1 1,0-1,0 1,-1 0,0 0,0 1,0-1,-1 1,1 0,-1 1,-1-1,1 1,0 0,-1 1,0 0,0 0,0 0,0 1,-1 0,1 0,0 1,-1 0,1 0,-1 1,0 0,1 0,-1 0,1 1,-1 1,1-1,0 1,-1 0,1 1,0 0,0 0,-1 2,-15 5,2 2,-1 0,2 1,-1 1,2 2,0-1,1 2,1 1,0 0,1 1,-3 7,16-23,1 0,-1 0,1 1,0-1,0 1,0-1,1 1,-1 0,1 0,0 0,0 0,0 0,0 0,1 0,0 0,-1 0,2 0,-1 0,0 0,1 0,0 0,0 0,0 0,0 0,1 0,-1-1,1 1,0 0,0-1,1 1,-1-1,1 0,-1 0,1 0,0 0,0 0,0-1,1 1,-1-1,0 0,1 0,0 0,3 1,129 2,-48-7,-86 2,-1 0,0 0,0 0,1 0,-1 0,0 0,0 0,1 0,-1 0,0 1,0-1,1 0,-1 1,0-1,0 1,0-1,0 1,0 0,0 0,0-1,0 1,0 0,0 0,0 0,0 0,-1 0,1 0,0 0,-1 0,1 0,-1 1,1-1,-1 0,1 0,-1 0,0 1,0-1,0 0,1 0,-1 1,0-1,-1 0,1 0,0 1,0-1,0 0,-1 0,1 1,-1-1,1 0,-1 0,1 0,-1 0,0 0,0 0,1 0,-1 0,0 0,0 0,0 0,0 0,0-1,0 1,0 0,0-1,-223 207,191-176,16-17,1 0,0 2,1 0,1 1,1 0,0 1,0 3,11-18,1-1,-1 1,1 0,0-1,0 1,0 0,0 0,0 0,0 0,1 0,0 0,-1 0,1 0,0 0,1-1,-1 1,0 0,1 0,0 0,0 0,-1 0,2 0,-1-1,0 1,0 0,1-1,0 1,-1-1,1 1,0-1,0 0,1 0,-1 0,0 0,0 0,1-1,0 1,-1-1,1 1,0-1,-1 0,1 0,0 0,19 2,0 0,1-1,-1-1,0-2,0 0,0-1,0-1,0-1,20-7,-20 6,174-48,-172 47</inkml:trace>
  <inkml:trace contextRef="#ctx0" brushRef="#br0" timeOffset="1363.618">1214 534,'-6'-3,"-1"-1,0 1,0 0,0 1,0 0,0 0,0 0,0 1,-1 0,1 1,-1-1,1 1,0 1,-1-1,1 1,0 1,-1-1,1 1,0 1,0-1,-6 4,-2 3,0 0,0 2,1 0,0 0,1 2,0-1,1 2,1-1,0 2,1-1,0 2,1-1,-2 8,-15 19,24-40,0-1,1 1,0-1,-1 1,1 0,0 0,0-1,0 1,0 0,0 0,0 0,0 0,1 0,-1 0,1 1,0-1,-1 0,1 0,0 0,0 0,1 0,-1 1,0-1,1 0,-1 0,1 0,-1 0,1 0,0 0,0 0,0 0,0-1,1 1,-1 0,0 0,1-1,-1 1,1-1,-1 1,1-1,0 0,0 0,-1 1,1-1,0-1,0 1,0 0,0 0,1-1,8 1,0-2,1 0,-1 0,0-1,0-1,0 0,0 0,0-1,-1 0,0-1,0 0,0-1,0 0,-1 0,0-1,0 0,-1-1,0 0,4-5,1 1,12-9,-2-2,0-1,-2-1,-1 0,-1-2,-1 0,-1-1,9-23,-89 189,29 83,7 100,27-45,13-228,-13-47,0-1,0 1,1 0,-1-1,0 1,1 0,-1-1,1 1,-1-1,1 1,-1-1,1 1,-1-1,1 1,-1-1,1 0,0 1,-1-1,1 0,0 1,-1-1,1 0,0 0,-1 0,1 1,0-1,0 0,-1 0,1 0,0 0,-1 0,1-1,0 1,0 0,-1 0,1 0,0-1,-1 1,1 0,0 0,-1-1,1 1,-1-1,1 1,0-1,-1 1,1-1,-1 1,1-1,-1 1,0-1,1 0,-1 1,0-1,1 1,-1-1,0 0,1 0,-1 1,0-2,7-7,0 0,0-1,-1-1,0 1,-1-1,0 0,-1 0,0 0,-1 0,0-1,-1 0,0 1,-1-1,0 0,-1 0,0-3,-4 7,0 0,-1 1,0-1,0 1,0 1,-1-1,0 1,-1-1,1 2,-1-1,0 1,0 0,-1 0,1 1,-1 0,0 1,-1-1,1 2,0-1,-1 1,1 0,-1 1,0 0,0 0,1 1,-3 0,-93 1,104-1,0-1,0 1,0-1,-1 1,1-1,0 1,0-1,0 1,0-1,0 1,0-1,0 1,0-1,0 1,1-1,-1 1,0-1,0 1,0-1,0 1,1-1,-1 1,0 0,0-1,1 1,-1-1,0 1,1 0,-1-1,1 1,-1 0,0-1,1 1,-1 0,1 0,-1-1,1 1,-1 0,1 0,-1 0,1 0,-1 0,1 0,-1 0,1 0,-1 0,1 0,-1 0,1 0,-1 0,1 0,-1 0,1 0,-1 0,1 1,229-107,-151 62,-61 32</inkml:trace>
  <inkml:trace contextRef="#ctx0" brushRef="#br0" timeOffset="1666.677">1496 704,'-1'27,"10"83,-8-106,0-1,0 1,1-1,-1 0,1 1,0-1,0 0,0 0,0 0,0 0,1-1,0 1,-1-1,1 1,0-1,0 0,0 0,0 0,1-1,-1 1,0-1,1 1,-1-1,1 0,-1-1,1 1,3 0,3-1,0-1,0 0,0-1,-1 0,1 0,0-1,-1 0,1-1,-1 0,0 0,0-1,-1 0,0-1,1 0,-2 0,1-1,-1 0,0 0,0-1,-1 0,0 0,-1 0,1-1,-2 1,1-2,-1 1,-1 0,1-1,-2 1,1-1,-1 0,-1 0,0 0,0-7,-5-7,-2 6</inkml:trace>
  <inkml:trace contextRef="#ctx0" brushRef="#br0" timeOffset="1912.212">2003 704,'-4'34,"-3"10</inkml:trace>
  <inkml:trace contextRef="#ctx0" brushRef="#br0" timeOffset="2184.259">1919 366,'0'0</inkml:trace>
  <inkml:trace contextRef="#ctx0" brushRef="#br0" timeOffset="2438.076">2258 27,'-16'110,"6"-54,3 1,2-1,3 1,2 13,12 316,-23-314,4-54</inkml:trace>
  <inkml:trace contextRef="#ctx0" brushRef="#br0" timeOffset="3084.118">2483 620,'0'28,"0"15,0 5,0-1,-4-9,-3-10</inkml:trace>
  <inkml:trace contextRef="#ctx0" brushRef="#br0" timeOffset="3346.861">2483 309,'-4'-5,"-3"-1</inkml:trace>
  <inkml:trace contextRef="#ctx0" brushRef="#br0" timeOffset="3904.374">2709 56,'0'623,"-5"-533,31-104,6-24,-10 10,1 0,1 2,1 1,1 1,1 1,1 1,1 1,15-6,-41 26,-1-1,1 1,0 0,-1 0,1 1,0-1,0 1,-1-1,1 1,0 0,0 0,0 0,0 0,-1 1,1-1,0 1,0-1,-1 1,1 0,0 0,-1 1,1-1,-1 0,1 1,-1-1,0 1,0 0,0 0,0 0,0 0,0 0,0 0,0 1,-1-1,0 1,1-1,-1 1,0-1,0 1,0 0,0-1,-1 1,1 0,-1 0,0 0,1-1,-1 1,-1 0,1 0,0 0,0 13,0 0,-1 0,0 0,-1-1,-1 1,-1 0,0-1,-1 0,-1 0,0 0,-1-1,0 0,-1 0,-1-1,0 0,-1 0,0-1,-1-1,-1 0,1 0,-4 1,10-8,0 0,1 0,-1-1,-1 0,1 0,0 0,-1-1,1 0,-1 0,0 0,0-1,0 0,0 0,0 0,0-1,0 0,0 0,0 0,0-1,1 0,-1 0,0 0,0-1,0 0,1 0,-1 0,1-1,0 0,-1 0,1 0,1-1,-3-1,-5-14</inkml:trace>
  <inkml:trace contextRef="#ctx0" brushRef="#br0" timeOffset="4433.36">3133 817,'27'-12,"-1"-1,-1-2,0 0,-1-2,-1 0,0-2,-2-1,0 0,-1-1,-1-2,-1 0,-1 0,-1-2,7-15,-21 34,0 0,0-1,-1 1,1-1,-2 0,1 1,0-1,-1 0,-1 1,1-1,-1 0,0 1,-2-6,3 9,-1 0,0 1,0-1,0 1,0-1,-1 1,1 0,-1-1,1 1,-1 0,0 0,0 0,0 0,0 0,0 1,0-1,0 1,-1-1,1 1,0 0,-1 0,0 0,1 0,-1 0,1 0,-1 1,0-1,1 1,-1 0,0 0,0 0,1 0,-1 0,-1 1,-2 1,0 0,0 0,0 1,0-1,1 1,-1 1,1-1,0 1,0 0,0 0,0 1,1-1,0 1,0 0,0 0,0 0,1 1,0-1,0 1,0 0,1 0,0 0,1-4,0 0,1-1,-1 1,1 0,-1 0,1 0,0 0,0 0,0 0,0 0,0 0,0 0,1 0,-1-1,0 1,1 0,0 0,-1 0,1 0,0-1,0 1,0 0,0-1,0 1,0-1,1 1,-1-1,1 0,-1 1,1-1,-1 0,1 0,-1 0,1 0,0 0,72 24,-51-19,-19-5,0 0,0 1,0 0,-1-1,1 1,-1 1,1-1,-1 0,0 1,0 0,0 0,0 0,0 0,-1 0,1 0,-1 1,0-1,0 1,0-1,-1 1,1 0,-1 0,0 0,0 0,0 0,-1 0,1 0,-1 0,0 0,0 0,0 0,-1 0,0 1,0 1,-45 138,45-141,-8 13,8-14,-1 0,0 0,1 0,0 1,-1-1,1 0,0 1,0-1,0 1,1-1,-1 1,0-1,1 1,0 0,-1-1,1 1,0-1,1 1,-1 0,0-1,1 1,0 2,1-5,0 1,0-1,-1 0,1 1,0-1,0 0,0 0,0 0,0-1,0 1,-1 0,1-1,0 1,0-1,0 0,-1 1,1-1,0 0,-1 0,1 0,-1 0,1-1,-1 1,1 0,-1-1,1 0,4-2,9-7</inkml:trace>
  <inkml:trace contextRef="#ctx0" brushRef="#br0" timeOffset="4681.773">3754 478,'-15'38,"-4"23,-4 5,2-3,4-8,6-8,9-13,4-11</inkml:trace>
  <inkml:trace contextRef="#ctx0" brushRef="#br0" timeOffset="4929.254">3754 224,'0'0</inkml:trace>
  <inkml:trace contextRef="#ctx0" brushRef="#br0" timeOffset="5117.167">3923 507,'-11'22,"2"1,0 0,1 1,1 0,1 0,2 0,0 1,1 0,2-1,0 1,3 15,-2-37,0-1,0 1,1 0,-1-1,0 1,1-1,0 1,0-1,0 0,0 1,0-1,0 0,0 1,1-1,-1 0,1 0,0 0,-1 0,1-1,0 1,0 0,0-1,0 1,1-1,-1 0,0 0,1 0,-1 0,0 0,1 0,-1 0,1-1,-1 0,1 1,0-1,-1 0,1 0,-1 0,1-1,-1 1,1 0,-1-1,1 0,-1 0,1 0,-1 0,0 0,1 0,-1 0,0-1,0 1,1-1,12-12,-1 0,0 0,-1-1,0-1,-1-1,-1 1,-1-2,0 1,-1-2,-1 1,-1-1,-1 0,0 0,-2-1,0 0,-1 0,-1 0,-1 0,-1-15,1 22</inkml:trace>
  <inkml:trace contextRef="#ctx0" brushRef="#br0" timeOffset="5598.06">4177 788,'180'-271,"-134"224,-45 46,0 0,0 0,0 0,0 1,0-1,0 0,0 1,0-1,1 0,-1 1,0 0,0-1,0 1,1 0,-1-1,0 1,0 0,1 0,-1 0,0 0,1 0,-1 1,0-1,0 0,1 1,-1-1,0 0,0 1,0 0,0-1,0 1,1-1,-1 1,0 0,0 0,-1 0,1 0,0 0,0 0,0 0,-1 0,1 0,0 0,-1 0,1 0,-1 0,1 1,7 45,-9-45,0 1,0 0,1 0,0 0,0 0,0 0,0 0,0 0,0 0,1 0,-1-1,1 1,0 0,0 0,0 0,0-1,0 1,1-1,-1 1,1-1,0 1,0-1,0 0,0 0,0 0,0 0,0 0,1 0,-1-1,1 1,-1-1,1 1,-1-1,1 0,0 0,0 0,0-1,2 1,8-4,0-1,-1 0,1-1,-1-1,0 0,-1 0,0-1,0-1,0 0,-1 0,8-9,33-23,-40 33,-7 3,0 0,0 1,0 0,1 0,-1 0,1 0,0 1,0 0,0 0,0 0,0 1,0-1,0 1,0 0,1 1,4-1,-8 4,0-1,0 1,0 0,0-1,0 1,0 0,-1 0,0 0,1 0,-1 1,0-1,0 0,-1 0,1 1,-1-1,0 0,0 1,0-1,0 0,0 1,-1-1,0 1,1 3,-2 37,0-34,1 1,1-1,-1 0,2 1,-1-1,2 0,-1 1,1-1,1 0,0 0,2 6,7 3</inkml:trace>
  <inkml:trace contextRef="#ctx0" brushRef="#br0" timeOffset="9337.052">84 1241,'102'-24,"-22"4,1 3,1 4,71-2,510 18,118-3,-637-7,0-6,93-23,165-16,111 18,220 35,-390-29,-113-1,-217 29,64 12,-71-6</inkml:trace>
</inkml:ink>
</file>

<file path=ppt/ink/ink7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21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60 733,'-1'0,"1"-1,0 1,-1-1,1 1,-1 0,1 0,-1-1,1 1,-1 0,1 0,-1 0,0-1,1 1,-1 0,1 0,-1 0,1 0,-1 0,1 0,-1 0,0 0,1 0,-1 1,1-1,-1 0,1 0,-1 0,1 1,-1-1,1 0,-1 0,1 1,-1-1,1 1,-1-1,1 0,0 1,-1-1,1 1,0-1,-1 1,1-1,0 1,0-1,-1 1,1-1,0 1,0-1,0 1,0-1,0 1,0 0,0-1,0 1,0-1,0 1,0-1,0 1,0 0,-5 39,5-39,-1 473,1 300,-26-618,22-194,4 15</inkml:trace>
  <inkml:trace contextRef="#ctx0" brushRef="#br0" timeOffset="1786.647">32 789,'1'-2,"1"1,-1-1,1 0,-1 0,1 1,0-1,0 1,0-1,-1 1,1 0,1 0,-1-1,0 2,0-1,0 0,0 0,1 1,-1-1,0 1,1 0,-1-1,0 1,1 0,-1 1,1-1,0-1,337-1,-279 3,160-14,-67-22,-4 45,-148-10,-1 1,1 0,0 0,-1 0,1 0,-1 0,1 0,-1 0,1 1,-1-1,0 0,0 1,1-1,-1 1,0-1,-1 1,1 0,0-1,0 1,-1 0,1 0,-1 0,1-1,-1 1,0 0,0 0,0 0,0 0,0 0,0-1,0 1,-1 0,1 0,0 0,-1-1,0 1,1 0,-1 0,0-1,0 1,0-1,0 1,-1 0,-3 19,-32 312,38 182,28-284,-29 50,1-278,-1-1,1 0,-1 1,1-1,-1 0,0 1,0-1,0 1,0-1,0 0,-1 1,1-1,-1 1,1-1,-1 0,0 0,0 1,0-1,0 0,0 0,-1 0,1 0,-1 0,1 0,-1-1,0 1,1 0,-1-1,0 1,0-1,0 0,0 0,0 0,-1 0,1 0,0 0,0 0,-1-1,1 1,-1-1,-189-19,-80 19,73-29,3 30,90 25,96-24</inkml:trace>
  <inkml:trace contextRef="#ctx0" brushRef="#br0" timeOffset="3047.925">456 2286,'-18'73,"15"-51,0 0,1 1,2-1,0 1,1-1,1 1,2-1,2 10,2 27,-2 1,-3 0,-2 0,-4 14,1 37,2-39,-19-93,10 4,-2 0,0 1,-1 0,0 1,-1 0,-1 1,0 0,-1 1,-1 1,0 0,0 1,-1 1,-1 1,1 0,-19-5,37 14,-1-1,0 1,0 0,0 0,1-1,-1 1,0 0,0 0,0-1,0 1,0 0,0 0,1-1,-1 1,0 0,0-1,0 1,0 0,0 0,0-1,0 1,0 0,0-1,0 1,-1 0,1 0,0-1,0 1,0 0,0 0,0-1,0 1,-1 0,1 0,0-1,0 1,0 0,-1 0,1 0,0-1,0 1,-1 0,45-1,-27 1,150-23,-40 7,-88 10,1 0,0 3,0 1,27 3,-66-1,0-1,1 1,-1-1,1 1,-1 0,1 0,-1-1,1 1,-1 0,0 0,1 0,-1 0,1 1,-1-1,1 0,-1 1,1-1,-1 1,0-1,1 1,-1 0,0-1,1 1,-1 0,0 0,0 0,0 0,0 0,0 0,0 0,0 1,0-1,0 0,-1 0,1 1,-1-1,1 0,0 1,-1-1,0 1,1-1,-1 1,0-1,0 0,0 1,0-1,0 1,0-1,0 1,-1-1,1 1,0-1,-1 1,1-1,-1 0,0 1,0 0,-93 46,60-35,-222 93,228-79,28-18</inkml:trace>
  <inkml:trace contextRef="#ctx0" brushRef="#br0" timeOffset="5951.121">821 2991,'-25'142,"-5"45,39-224,2 2,1 0,2 0,2 1,0 1,3 0,1 1,55-86,-74 118,0 0,1 0,-1-1,0 1,1 0,-1 0,0 0,1 0,-1 0,0 1,1-1,-1 0,0 1,1-1,-1 1,0-1,0 1,1 0,-1-1,0 1,0 0,0 0,0 0,0 0,0 0,0 0,0 0,0 0,-1 0,1 0,0 0,-1 1,1-1,-1 0,1 1,-1-1,0 0,1 1,-1-1,0 0,0 1,0-1,0 0,0 1,0-1,-1 0,1 1,0-1,-1 0,1 1,-1-1,1 0,-1 1,0-1,2 8,26 167,-28-175,1 0,-1 0,1 0,0 0,-1 0,1-1,0 1,0 0,0 0,-1 0,1 0,0 0,0 0,1 0,-1 0,0 0,0 0,0 0,1-1,-1 1,0 0,1 0,-1 0,1 0,-1-1,1 1,-1 0,1 0,-1-1,1 1,0 0,-1-1,1 1,0-1,0 1,0-1,-1 1,1-1,0 0,0 1,0-1,0 0,0 1,0-1,-1 0,1 0,0 0,0 0,0 0,0 0,0 0,0 0,0-1,0 1,0 0,0-1,-1 1,1 0,0-1,0 1,0-1,-1 1,1-1,0 1,0-1,-1 0,143-211,-143 210,1 1,0 0,0-1,0 1,0 0,0 0,0 0,0 0,0 0,0 0,0 0,0 0,1 0,-1 1,0-1,1 0,-1 1,1-1,-1 1,1 0,-1-1,1 1,-1 0,1 0,-1 0,1 0,-1 0,1 0,-1 0,1 1,-1-1,0 1,1-1,-1 1,1-1,-1 1,0 0,1-1,-1 1,0 0,0 0,0 0,0 0,0 0,0 0,0 1,0-1,0 0,0 0,-1 1,1-1,0 1,-1-1,1 0,-1 1,0-1,1 1,-1-1,0 2,12 122,-6-25,-1-81</inkml:trace>
  <inkml:trace contextRef="#ctx0" brushRef="#br0" timeOffset="6570.82">1697 2991,'-22'6,"-1"2,2 0,-1 1,1 1,0 1,1 1,-14 11,29-19,1 1,0-1,-1 1,2 0,-1 0,1 0,-1 0,1 1,1 0,-1-1,1 1,0 0,0 0,1 0,0 0,0 1,0-1,1 0,0 0,0 1,0-1,1 0,0 0,1 0,-1 1,1-2,1 3,-3-6,1 0,1 0,-1 0,0 0,0 0,1 0,-1-1,1 1,0 0,-1-1,1 1,0-1,0 0,0 0,0 1,0-1,0-1,0 1,0 0,0 0,1-1,-1 1,0-1,0 0,1 0,-1 0,0 0,1 0,-1 0,0 0,0-1,1 1,-1-1,0 0,0 1,0-1,0 0,0-1,0 1,0 0,0 0,0-1,0 0,79-68,41-61,-121 129,0 0,1 0,-1 0,1 1,-1-1,1 0,0 1,0-1,0 1,0-1,0 1,0 0,0 0,0 0,0 0,1 0,-1 0,0 1,1-1,-1 1,1 0,-1 0,0-1,1 1,-1 1,1-1,-1 0,0 1,1-1,-1 1,0 0,0 0,1-1,-1 2,0-1,0 0,0 0,0 1,0-1,0 1,-1-1,1 1,0 0,-1 0,1 0,-1 0,0 0,0 0,1 0,-2 0,1 0,0 1,0-1,-1 0,1 3,6 174,-9-114,2-11,1-30,-1 0,0 1,-2-1,-1 0,-1 0,-1 0,-1 0,-1-1,-2 3,-49 74,56-97,0 0,0 0,-1 0,1-1,-1 1,0-1,0 1,0-1,0 0,0 0,-1 0,1-1,0 1,-1-1,1 0,-1 0,0 0,1 0,-1 0,0-1,0 0,1 0,-1 0,0 0,0 0,1-1,-1 0,0 0,0 0,2 0,0 0,1 0,-1 0,0-1,1 1,-1 0,1-1,-1 1,1-1,0 0,0 1,0-1,0 0,0 0,0 0,0 0,0 0,1 0,-1 0,1 0,-1 0,1 0,0 0,0 0,0 0,0 0,0 0,1 0,-1 0,0 0,1 0,0 0,-1 0,2-1,29-69,-18 50,1 0,1 2,1 0,1 0,1 2,1 0,0 1,1 1,10-5,-6 5</inkml:trace>
  <inkml:trace contextRef="#ctx0" brushRef="#br0" timeOffset="11700.618">483 169,'0'-1,"-1"1,1 0,0-1,-1 1,1 0,-1-1,1 1,-1 0,1 0,-1-1,0 1,1 0,-1 0,1 0,-1 0,1 0,-1 0,1 0,-1 0,0 0,1 0,-1 0,1 0,-1 0,1 1,-1-1,1 0,-1 0,1 1,-1-1,1 0,-1 1,1-1,-1 0,1 1,0-1,-1 1,1-1,-1 0,1 1,0-1,0 1,-1-1,1 1,0-1,0 1,0-1,-1 1,1 0,0-1,0 1,0-1,0 1,0-1,0 1,0 0,0-1,0 1,1 0,-7 39,6-39,0 457,0-380,0-79</inkml:trace>
  <inkml:trace contextRef="#ctx0" brushRef="#br0" timeOffset="12273.043">511 112,'-218'97,"206"-92,2 1,-1 1,1 0,0 0,0 1,1 1,0-1,0 1,-4 7,12-15,1 0,-1 0,1 0,-1 0,1 0,-1 0,1 0,-1 1,1-1,0 0,0 0,0 0,-1 1,1-1,0 0,0 0,1 0,-1 0,0 1,0-1,1 0,-1 0,0 0,1 0,-1 0,1 0,0 0,-1 0,1 0,0 0,0 0,-1 0,1 0,0 0,0-1,0 1,0 0,0-1,0 1,0 0,0-1,0 0,0 1,1-1,-1 0,0 1,0-1,0 0,1 0,63 7,-62-7,253-21,-239 17,0 1,-1 1,1 0,0 1,0 1,0 0,0 2,0 0,-1 0,8 3,-14 6,-30-9,-4-10,0-1,1-1,0-1,1-1,0-1,-12-10,-1 1,-43-40,65 56,3 5</inkml:trace>
  <inkml:trace contextRef="#ctx0" brushRef="#br0" timeOffset="12838.154">1133 0,'0'14,"5"20,1 8,0 2,-1-2,-2-2,-1-5,-5-2,-3-3,0-1,-4-1,0 0,-4-6,2 0,2-6</inkml:trace>
  <inkml:trace contextRef="#ctx0" brushRef="#br0" timeOffset="13251.654">1414 28,'-185'132,"182"-131,0 0,0 1,1-1,-1 1,1 0,-1-1,1 1,0 0,0 1,0-1,0 0,0 1,0-1,1 1,-1-1,1 1,0 0,0 0,0-1,0 1,0 0,0 0,1 0,-1 0,1 0,0 0,0 0,0 0,1 0,-1 0,1 0,-1 0,1 0,0 0,1 1,65 44,-60-45,0 0,-1 1,0-1,1 1,-1 0,-1 1,1 0,-1 0,0 0,0 0,0 1,-1 0,1 0,-1 0,-1 0,0 1,1-1,0 6,19 44,-12-50</inkml:trace>
  <inkml:trace contextRef="#ctx0" brushRef="#br0" timeOffset="13836.362">1754 0,'-81'39,"12"29,68-66,-1-1,1 1,0 1,0-1,0 0,0 0,0 0,0 0,1 1,-1-1,1 0,-1 1,1-1,0 0,0 1,0-1,0 1,1-1,-1 0,0 1,1-1,0 0,-1 0,1 1,0-1,0 0,1 0,-1 0,0 0,1 0,-1 0,1-1,-1 1,1 0,0-1,0 1,2 0,98 38,-91-38,0 0,-1 1,0 0,0 1,0 0,0 0,0 1,-1 1,6 4,-12-8,0 1,0 0,-1 0,1 0,-1 1,0-1,0 1,0-1,-1 1,1-1,-1 1,0 0,0 0,0 0,0 0,-1-1,0 1,1 0,-1 0,-1 0,1 0,-1 0,1 0,-1 0,0 0,-1 0,1-1,0 1,-2 1,-1 3,0 1,0 0,-1-1,-1 0,1 0,-1-1,-1 1,1-1,-1 0,0-1,-7 5,6-5,0 0,0 0,-1-1,1 0,-1-1,-1 0,1 0,-1-1,1 0,-1-1,0 0,0 0,0-1,0 0,-5-1,14-1,-1 1,0-1,1 0,-1 0,1 0,-1 0,1 0,-1 0,1-1,0 1,0 0,-1-1,1 1,0-1,0 1,0-1,1 1,-1-1,0 0,1 1,-1-1,1 0,-1 0,1 1,0-1,0 0,-1 0,1 0,1 0,-1 1,0-1,0 0,1 0,-1 1,1-1,-1 0,1 0,0 1,0-1,30-69,-17 50,1 1,0 1,1 0,1 1,1 1,18-13,-15 14</inkml:trace>
</inkml:ink>
</file>

<file path=ppt/ink/ink7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4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80,'-108'11,"-134"53,241-64,1-1,-1 1,0 0,1 0,-1 0,0 0,1 0,-1 0,0 1,1-1,-1 0,0 0,1 0,-1 1,1-1,-1 0,0 0,1 1,-1-1,1 1,-1-1,1 0,-1 1,1-1,-1 1,1-1,0 1,-1 0,1-1,0 1,-1-1,1 1,0-1,0 1,0 0,-1-1,1 1,0 0,0-1,0 1,0 0,0-1,0 1,0 0,0-1,1 1,-1 0,0-1,0 1,0-1,1 1,-1 0,0-1,1 1,-1-1,0 1,1-1,-1 1,1-1,-1 1,1-1,-1 1,1-1,-1 0,1 1,0-1,45 25,-38-22,185 60,-194-63,0 1,0-1,0 1,0-1,1 1,-1-1,0 1,1 0,-1 0,0-1,1 1,-1 0,1 0,-1 0,1 0,-1-1,1 1,0 0,0 0,-1 0,1 0,0 0,0 0,0 0,0 0,0 0,0 0,0 0,0 0,0 0,1 0,-1 0,0 0,1 0,-1 0,0-1,1 1,-1 0,1 0,0 0,-1-1,1 1,-1 0,1 0,0-1,0 1,0-1,-1 1,1-1,0 1,0-1,0 1,0-1,0 0,0 1,0-1,-1 0,1 0,0 0,0 0,0 0,0 0,0 0,0 0,0 0,0 0,0 0,1-1,-217 97,183-80,18-11,-1 1,1 1,1 1,-1 0,1 0,1 1,0 1,0 0,1 1,-4 5,14-15,0 0,0 0,0 1,1-1,-1 0,0 0,1 0,-1 1,1-1,0 0,-1 1,1-1,0 0,0 1,0-1,0 1,0-1,0 0,0 1,0-1,1 0,-1 1,0-1,1 0,-1 0,1 1,0-1,-1 0,1 0,0 0,0 0,0 0,-1 0,1 0,0 0,0 0,1 0,-1 0,0 0,0-1,0 1,0 0,1-1,-1 0,0 1,1-1,-1 1,1-1,67 13,135-33,-148 12,-31 5</inkml:trace>
  <inkml:trace contextRef="#ctx0" brushRef="#br0" timeOffset="335.419">864 51,'-14'29,"-5"24,-4 7,2-1,4-6,5-7,5-7,4-5,-3-8,0-4,1-11,1-11,1-12,2-2</inkml:trace>
  <inkml:trace contextRef="#ctx0" brushRef="#br0" timeOffset="601.064">751 51,'29'0,"24"-5,7-1,-1 0,-11-4,-9 1,-6 0,-4 3,-7 7,-11 3,-9 6,-9 1,-3 4,-4-1,-1-3</inkml:trace>
  <inkml:trace contextRef="#ctx0" brushRef="#br0" timeOffset="848.444">723 362,'34'0,"15"0,5 0,-7-5,-7-1,-10 0</inkml:trace>
  <inkml:trace contextRef="#ctx0" brushRef="#br0" timeOffset="1479.716">1090 390,'-41'152,"41"-150,0 0,1 0,-1 0,1 0,-1 0,1 0,0 0,0-1,0 1,0 0,0 0,0-1,0 1,1-1,-1 1,1-1,-1 0,1 1,-1-1,1 0,0 0,-1 0,1 0,0 0,0-1,0 1,0 0,0-1,0 1,0-1,0 0,0 0,0 0,0 0,0 0,0 0,0-1,0 1,0 0,0-1,0 0,0 1,-1-1,1 0,0 0,0 0,-1 0,1 0,0-1,-1 1,1 0,-1-1,0 1,1-1,-1 0,0 1,1-2,101-126,-103 128,0 0,0 0,0 0,0 0,1 0,-1 1,0-1,0 0,1 0,-1 0,0 0,1 1,-1-1,1 0,-1 1,1-1,-1 0,1 1,0-1,-1 0,1 1,0-1,-1 1,1-1,0 1,0 0,0-1,-1 1,1 0,0-1,0 1,0 0,0 0,0 0,-1 0,1 0,0 0,0 0,0 0,0 0,0 0,0 0,-1 1,1-1,0 0,0 1,0-1,-1 0,1 1,0-1,0 1,-1-1,1 1,0 0,-1-1,1 1,-1 0,1-1,-1 1,1 0,-1 0,1-1,-1 2,-18 161,17-95,4-56,-2 0,0 0,0 0,-1 0,-1 0,0 0,0 0,-1 0,-1-1,0 1,-1-1,0 1,0-1,-1 0,-1 0,0-1,0 0,-1 0,0 0,-1-1,-8 7,14-14,0-1,0 0,0 0,-1 0,1 0,0-1,-1 1,1-1,-1 1,1-1,0 0,-1 0,1 0,-1 0,1 0,-1-1,1 1,0-1,-1 1,1-1,0 0,-1 0,1 0,0 0,0 0,0-1,0 1,0-1,0 1,0-1,1 0,-1 0,0 0,1 0,0 0,-1 0,1 0,0 0,0 0,0-1,0 1,1 0,-1-1,1 1,-1 0,1-1,0 1,0-1,0 1,0-1,0 1,1-2,0-12,1 1,1 0,0 0,1 1,1-1,0 1,1 0,1 0,0 0,0 1,2 0,0 1,0 0,8-8,0 1</inkml:trace>
  <inkml:trace contextRef="#ctx0" brushRef="#br0" timeOffset="1732.798">1485 277,'38'0,"18"0,4 0,-3 0,-12 0</inkml:trace>
  <inkml:trace contextRef="#ctx0" brushRef="#br0" timeOffset="1965.279">1485 503,'43'-4,"34"-8,8 0,-6 1,-10-2,-14 0,-10-1,-13 1</inkml:trace>
  <inkml:trace contextRef="#ctx0" brushRef="#br0" timeOffset="2270.384">2303 137,'-15'20,"1"-4,0 0,2 1,0 1,0 1,2-1,1 1,0 1,1 0,1 0,1 1,-1 9,7-27,-1 1,1-1,0 0,0 1,1-1,-1 1,1-1,0 0,0 1,0-1,0 0,1 0,-1 1,1-1,0 0,-1-1,1 1,1 0,-1-1,0 1,1-1,-1 1,1-1,0 0,0 0,0 0,0-1,0 1,0-1,0 0,0 1,1-2,-1 1,0 0,1 0,-1-1,1 0,0 0,8 1,0-1,0 0,0-1,-1 0,1 0,0-2,0 0,-1 0,0-1,9-3,-2-1,-1-1,0 0,0-2,-1 0,0 0,-1-1,0-1,-1-1,-1 0,0-1,-1 0,-1-1,0 0,-1-1,0 0,-2 0,0-1,1-5,-8 17,-1 0,1-1,-1 1,0 0,0 0,-1 0,0 0,0 0,-1 0,1 0,-1 0,0 0,-1 0,1 1,-1-1,0 1,-1 0,1 0,-1 0,0 0,0 1,-1 0,0 0,1 0,-1 0,0 1,-1-1,1 1,0 0,-1 1,0 0,0 0,1 0,-1 0,0 1,-1 0,1 0,0 1,-2 0,-27-4,4 2</inkml:trace>
  <inkml:trace contextRef="#ctx0" brushRef="#br0" timeOffset="2433.121">2135 305,'52'0,"52"-5,22-1,-1 0,-12 1,-15 2,-15 1,-17 1,-15 0,-11 1,-8 0,-9 1</inkml:trace>
</inkml:ink>
</file>

<file path=ppt/ink/ink7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9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1,'22'59,"-14"158,-10-144,-26 162,64-361,-27 100</inkml:trace>
  <inkml:trace contextRef="#ctx0" brushRef="#br0" timeOffset="365.577">226 143,'-40'18,"-66"43,104-58,-1-1,1 1,0 0,-1 0,1 0,1 0,-1 1,0-1,1 0,0 1,0-1,0 1,0-1,0 1,1 0,-1-1,1 1,0 0,0-1,1 1,-1-1,1 1,-1 0,1-1,1 1,-1-1,0 1,1-1,-1 0,1 0,1 1,79 88,-70-81,29 61,-33-56</inkml:trace>
  <inkml:trace contextRef="#ctx0" brushRef="#br0" timeOffset="888.228">537 30,'-12'5,"0"0,1 1,0 1,0 0,0 0,1 1,0 0,1 1,-1 0,2 1,0 0,0 0,0 1,-1 4,8-11,1 0,0 0,0 0,0 0,0 0,1 0,0 0,0 0,0 0,0-1,0 1,1 0,-1 0,1-1,0 1,0-1,1 0,-1 1,1-1,0 0,-1-1,1 1,0 0,1-1,-1 1,0-1,1 0,-1 0,1-1,0 1,0-1,-1 0,1 1,0-2,0 1,1 0,27 15,-26-12,1 0,-1 0,0 1,0 0,-1 0,1 1,-1 0,0 0,-1 0,0 0,0 1,0-1,0 1,-1 0,0 0,-1 1,0-1,0 1,0-1,-1 1,0-1,-1 1,1 0,-2-1,1 1,-1 0,0-1,0 1,-1-1,0 1,-1-1,0 0,0 0,0 0,-1 0,0-1,-4 6,2-3,-1 0,0 0,0-1,-1 0,0 0,-1-1,1 0,-1-1,-1 0,1 0,-1-1,0 0,0-1,-1 0,1 0,-1-1,0-1,0 0,-8 1,17-3,1 0,-1 0,0 0,1 0,-1 0,1 0,-1 0,1 0,-1-1,1 1,-1-1,1 1,-1-1,1 0,-1 1,1-1,0 0,-1 0,1 0,0 0,0 0,0 0,0 0,0-1,0 1,0 0,0 0,0-1,1 1,-1-1,0 1,1-1,-1 1,1-1,0 1,0-1,-1 1,1-1,0 1,0-1,0-1,26-60,112-115,-118 162</inkml:trace>
  <inkml:trace contextRef="#ctx0" brushRef="#br0" timeOffset="1368.658">819 284,'34'4,"25"-2,7-2,-2-2,-8 1,-12 0</inkml:trace>
  <inkml:trace contextRef="#ctx0" brushRef="#br0" timeOffset="1618.598">847 537,'39'0,"26"-4,8-3,-5-4,-13 0</inkml:trace>
  <inkml:trace contextRef="#ctx0" brushRef="#br0" timeOffset="1966.359">1553 171,'-18'19,"1"1,0 1,2 1,0 0,2 1,0 1,1 0,2 1,1 0,0 0,2 1,1 0,5-22,1-1,-1 1,1 0,0-1,0 1,0 0,0 0,1-1,0 1,-1 0,1-1,0 1,1-1,-1 1,1-1,0 1,0-1,0 0,0 0,0 0,0 0,1 0,0-1,-1 1,1-1,0 0,0 1,1-1,-1-1,0 1,1 0,-1-1,1 0,-1 0,1 0,-1 0,1 0,0-1,0 1,-1-1,1 0,0 0,0-1,18-1,0-1,0 0,-1-2,1-1,-1-1,-1 0,1-1,-1-2,-1 0,0-1,0-1,-1 0,0-2,-2 0,1-1,12-15,-24 27,-1-1,0 1,1-1,-1 0,-1 0,1 0,-1-1,1 1,-1-1,0 0,-1 0,1 0,-1 0,0 0,0-1,-1 1,0-1,0 1,0-1,0 1,-1-1,0 0,0 1,-1-1,1 1,-1-1,0 1,-1-1,1 1,-1 0,0-1,-1 1,1 0,-1 0,0 1,0-1,-1 0,1 1,-1 0,0 0,0 0,0 0,-2 0,-5-1,-1 0,0 0,0 2,0-1,0 2,-1-1,1 2,-1-1,-12 2,-4-1</inkml:trace>
  <inkml:trace contextRef="#ctx0" brushRef="#br0" timeOffset="2282.1">1271 227,'29'16,"1"-1,0-1,1-1,1-2,0-2,6 1,54 17,131 28,-7 39,-200-86</inkml:trace>
</inkml:ink>
</file>

<file path=ppt/ink/ink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37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171 252,'16'9,"1"-1,0 0,0-1,1-1,0 0,0-2,0 0,1-1,-1-1,1 0,0-2,0 0,-1-1,1-1,-1 0,1-2,-1 0,0-1,0-1,-1-1,1 0,-1-1,-1-1,7-5,-7 6,-1-1,-1-1,0 0,0-1,-1-1,-1 0,0 0,0-1,-1-1,-1 0,0 0,-1-1,-1-1,0 1,-1-1,0-1,-8 17,0 1,1-1,-1 0,0 1,1-1,-1 0,0 0,0 0,1 1,-1-1,0 0,0 0,1 0,-1 0,0-1,0 1,1 0,-1 0,0 0,0 0,1-1,-1 1,0 0,1-1,-1 1,0-1,1 1,-1-1,1 1,-1-1,1 1,-1-1,1 1,-1-1,1 0,-1 1,1-1,0 0,-1 1,1-1,0 0,0 1,0-1,-1 0,1 0,0 1,0-1,0 0,0 0,0 1,0-1,0 0,1 0,-1 1,0-1,0 0,1 0,-1 1,1-1,-13 18,1 0,2 1,-1 0,2 1,1 0,0 0,1 1,-1 11,0-8,-36 142,7 1,-10 137,38-233,3 7,-5 0,-2-1,-4 0,-3-1,-4-1,-13 26,29-87,0 1,0-1,-2-1,1 1,-2-1,0-1,0 0,-1 0,0-1,-1-1,0 0,0 0,5-5,0 0,0 0,0-1,0 0,0 0,-1-1,1 0,-1 0,1-1,-1 0,0 0,0-1,1 0,-1 0,0-1,0 0,1 0,-1-1,1 0,-1-1,1 1,0-1,0 0,0-1,-5-4,1-1,0 0,1-1,0 0,1 0,0-1,0 0,1-1,1 0,0 0,1-1,0 0,1 0,0 0,1 0,0-1,1 0,1 0,0 0,1 0,1-7,1 5,1 1,0-1,2 0,0 1,0 0,1 0,1 0,1 1,0-1,1 2,0-1,1 1,1 0,0 1,1 0,0 1,0 0,1 1,1 0,0 0,0 2,1 0,0 0,0 1,1 1,0 0,2 1,334-102,-317 97,-4 3,0-1,-1-2,1-1,-2-1,0-1,0-2,-1-1,-1-1,-1-1,-1-1,5-6,-51 59,0 0,3 2,1 0,2 1,1 0,2 1,-5 25,16-56,-1 1,1-1,1 1,0 0,0 0,0 0,1 0,0 0,1 0,0-1,1 9,3 2</inkml:trace>
  <inkml:trace contextRef="#ctx0" brushRef="#br0" timeOffset="898.413">1328 1042,'-15'28,"1"1,2 1,0 0,2 1,2 0,1 0,1 1,0 6,6-34,-1-1,1 0,-1 1,1-1,0 1,0-1,1 1,-1-1,1 1,-1-1,1 0,0 1,0-1,1 0,-1 0,1 0,0 0,-1 0,1 0,0 0,1 0,-1-1,0 1,1-1,0 0,-1 0,1 0,0 0,0 0,0 0,0-1,1 0,-1 1,0-1,1-1,-1 1,0 0,1-1,-1 1,1-1,-1 0,1 0,6-1,0-1,0 0,-1 0,1-1,-1 0,0 0,1-1,-2 0,1-1,0 0,-1 0,0-1,0 0,-1-1,0 0,0 0,0 0,-1-1,0 0,0 0,-1 0,0-1,-1 0,0 0,0 0,-1 0,0-1,-1 1,1-1,-2 0,0 1,0-1,-1 0,0-5,1 9,-1 0,1-1,-1 1,0 0,-1-1,0 1,0 0,0 0,-1-1,0 1,0 0,0 0,-1 1,0-1,0 0,0 1,-1 0,0 0,0 0,0 0,0 1,-1-1,0 1,0 0,0 1,0-1,-1 1,0 0,-1 0,3 1,0 0,0 0,0 1,0 0,-1 0,1 0,-1 0,1 1,0-1,-1 1,1 0,-1 1,1-1,-1 1,1 0,0 0,-1 0,1 0,0 1,0 0,0 0,0 0,0 0,0 1,1-1,-1 1,1 0,0 0,0 0,0 1,0-1,0 1,1 0,0-1,0 1,0 0,0 0,0 1,1-1,-1 0,1 0,1 1,-1-1,0 1,1-1,0 0,0 2,0-3,1-1,-1 1,0 0,1-1,0 1,-1 0,1-1,0 1,1-1,-1 1,0-1,1 0,-1 0,1 1,0-1,-1 0,1 0,0-1,0 1,1 0,-1-1,0 1,1-1,-1 1,0-1,1 0,-1 0,1-1,0 1,-1 0,2-1,92 6,-81-6,13-2,-1-1,0-2,0 0,-1-2,1-1,-2 0,1-3,-1 0,-1-1,0-1,0-1,-2-2,0 0,0-1,7-9,-22 20,0-1,-1 0,1 0,-1 0,-1 0,1-1,-1 0,-1 0,1-1,-2 1,1-1,-1 0,0 0,-1 0,0 0,0-1,-1-1,-2 8,0 1,-1 0,1 0,-1 0,0 0,0 0,0 0,0 1,0-1,0 1,0-1,0 1,0 0,-1-1,1 1,-1 0,1 1,-1-1,1 0,-1 1,1-1,-1 1,1 0,-1 0,0 0,1 0,-1 1,1-1,-1 1,1-1,-1 1,1 0,-1 0,1 0,-1 0,1 0,0 1,0-1,0 1,0-1,0 1,0 0,0 0,0 0,1 0,-1 0,1 0,0 0,-1 1,0 1,0-2,1 0,-1 0,0 0,1 1,-1-1,1 0,0 1,0-1,0 1,0-1,0 1,1-1,-1 1,1 0,0-1,-1 1,1 0,0-1,1 1,-1 0,0-1,1 1,-1-1,1 1,0-1,0 1,0-1,0 1,1-1,-1 0,0 1,1-1,0 0,-1 0,1 0,0 0,0-1,0 1,1 0,0 0,104 46,-92-43,-11-4,0 0,0 0,0 1,0-1,0 1,0 0,0 0,-1 0,1 1,-1-1,1 1,-1 0,0 0,0 0,-1 0,1 1,0-1,-1 1,0-1,0 1,0 0,0 0,-1 0,0 0,0 0,0 0,0 1,0-1,-1 0,0 0,0 1,0-1,0 0,-1 0,1 1,-1-1,0 0,-1 0,0 2,-7 67,10-71,-1 0,0 0,1 0,-1-1,1 1,0 0,0 0,0 0,0-1,0 1,0-1,0 1,0-1,1 1,-1-1,1 0,-1 1,1-1,-1 0,1 0,0 0,-1 0,1-1,0 1,0 0,-1-1,1 1,0-1,0 0,0 1,0-1,0 0,0 0,0 0,0 0,1-1,20-2</inkml:trace>
</inkml:ink>
</file>

<file path=ppt/ink/ink7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1 198,'9'0,"9"0,5 0,4 0,2 0,1 0,0 0,0 0,-1 0,1 0,-2 0,1 0,-1 0,0 0,-4 5,-7 1</inkml:trace>
  <inkml:trace contextRef="#ctx0" brushRef="#br0" timeOffset="328.846">28 395,'20'0,"20"0,8 0,1 0,-3 0,-5 0,-4 0,-4-4,-2-3,-3 1,0 2,-5 0</inkml:trace>
  <inkml:trace contextRef="#ctx0" brushRef="#br0" timeOffset="950.216">226 1,'6'12,"0"-1,1 1,0-1,1-1,1 1,-1-1,2-1,-1 1,1-2,1 1,-1-1,1-1,1 0,-1-1,1 0,0 0,1-2,-1 1,1-1,0-1,3 0,85 25,-99-27,1 0,-1 0,0 1,0-1,0 0,-1 1,1-1,0 1,0 0,-1 0,1 0,-1-1,0 1,1 0,-1 1,0-1,0 0,0 0,-1 0,1 1,0-1,-1 0,0 1,1-1,-1 1,0-1,0 0,0 1,-1-1,1 0,0 1,-1-1,0 0,1 1,-1-1,0 0,0 0,0 0,-1 0,1 0,0 0,-1 0,-10 14,-2-1,1 0,-2-1,0 0,0-1,-1-1,-16 9,-62 54,-5 26,92-86,6-2</inkml:trace>
  <inkml:trace contextRef="#ctx0" brushRef="#br0" timeOffset="5128.976">678 649,'9'-37,"1"1,1 0,2 1,2 0,1 1,2 0,5-4,-19 32,-3 1,2 1,-1 0,0 0,1-1,0 2,-1-1,2 0,-1 0,0 1,1 0,0 0,-1 0,1 0,0 0,1 1,-1-1,0 1,1 1,-1-1,1 0,1 1,-3 3,0 1,0 0,0 0,-1 0,1 0,-1 0,0 1,0-1,0 1,-1-1,1 1,-1 0,1-1,-1 1,-1 0,1 0,0 0,-1 0,0 0,0 0,0 0,0 0,-1 0,0 3,1 0,3 106,-3-112,0 0,0-1,0 1,0 0,0 0,0-1,0 1,0 0,1-1,-1 1,0 0,1-1,-1 1,0 0,1-1,-1 1,1-1,-1 1,1 0,-1-1,1 0,0 1,-1-1,1 1,-1-1,1 0,0 1,0-1,-1 0,1 0,0 1,-1-1,1 0,0 0,0 0,-1 0,1 0,0 0,0 0,-1 0,1 0,0 0,-1-1,1 1,0 0,0 0,-1-1,1 1,-1 0,1-1,0 1,-1-1,1 1,-1-1,1 1,29-32,113-157,-142 187,0 0,0 1,0-1,0 1,0 0,0-1,1 1,-1 0,0 0,1 0,-1 0,1 0,-1 0,1 0,0 0,-1 1,1-1,0 0,0 1,-1 0,1-1,0 1,0 0,0 0,-1 0,1 0,0 0,0 1,0-1,-1 0,1 1,0-1,-1 1,1 0,0 0,-1-1,1 1,-1 0,1 0,-1 0,1 1,-1-1,1 1,1 8,-1 0,0 0,-1-1,0 1,0 0,-1 0,-1 0,1 0,-2 0,1 0,-2 0,1-1,-1 1,-4 8,-4 25,4-17,-1-3</inkml:trace>
  <inkml:trace contextRef="#ctx0" brushRef="#br0" timeOffset="5848.559">1496 368,'-4'4,"-9"6,1 1,0 1,0 0,1 1,1 0,0 1,1-1,1 2,0 0,1 0,0 0,1 1,1-1,-3 15,8-28,-1-1,1 1,0-1,-1 1,1 0,0-1,0 1,0 0,0-1,0 1,1 0,-1-1,0 1,1-1,-1 1,1-1,0 1,0-1,-1 1,1-1,0 1,0-1,0 0,0 0,0 1,1-1,-1 0,0 0,1 0,-1 0,0-1,1 1,-1 0,1 0,-1-1,1 1,-1-1,1 1,0-1,-1 0,1 0,0 0,-1 0,1 0,0 0,0 0,72-35,31-102,-63 75,-42 62,0 1,0-1,0 0,0 1,1-1,-1 1,0-1,0 0,0 1,1-1,-1 1,0-1,1 0,-1 1,0-1,1 0,-1 0,0 1,1-1,-1 0,1 0,-1 0,0 1,1-1,-1 0,1 0,-1 0,1 0,-1 0,0 0,1 0,-1 0,1 0,-1 0,1 0,-1 0,1 0,-1 0,0 0,1 0,-1-1,1 1,-1 0,0 0,1-1,-1 1,1 0,-1 0,0-1,1 1,-1 0,0-1,0 1,1 0,-1-1,0 1,0-1,0 1,1 0,-1-1,0 1,0-1,0 1,0-1,0 1,0 0,0-1,0 1,0-1,0 1,3 37,-3-33,55 316,-55-303,-1 0,0 0,-2 0,0 0,0 0,-2-1,0 1,-1-1,-4 6,8-15,-2-1,1 1,-1-1,0 0,0 0,-1 0,1 0,-2-1,1 0,0 0,-1 0,0-1,0 0,0 0,-1 0,1-1,-1 0,0 0,0-1,0 0,0 0,0 0,0-1,4-1,1 0,-1 0,1 0,0 0,-1 0,1-1,-1 1,1-1,0 1,0-1,-1 0,1 0,0 0,0 0,0-1,0 1,0-1,0 1,0-1,1 1,-1-1,0 0,1 0,0 0,-1 0,1 0,0 0,0 0,0 0,0-1,0 1,1 0,-1-1,1 1,-1 0,1-1,0 1,0-1,0 1,0-1,11-100,-7 84,2 0,0 0,0 0,2 1,0 1,1-1,1 1,1 1,9-12,-2 10</inkml:trace>
  <inkml:trace contextRef="#ctx0" brushRef="#br0" timeOffset="6118.477">1863 508,'43'-4,"19"-3,4 1,-4 2,-14 0</inkml:trace>
</inkml:ink>
</file>

<file path=ppt/ink/ink7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0 142,'431'-1,"-21"-43,134 4,299 30,-91-25,-99 24,-469 11,-84 12,-85-8,1-1,0-1,0-1,-1 0,1-1,0 0,0-2,7-1,6-2,-24 7</inkml:trace>
</inkml:ink>
</file>

<file path=ppt/ink/ink7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0,'0'5,"0"7,0 0</inkml:trace>
</inkml:ink>
</file>

<file path=ppt/ink/ink7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1,'-9'9,"1"4,2-1</inkml:trace>
</inkml:ink>
</file>

<file path=ppt/ink/ink7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20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396 142,'-5'8,"0"-1,0 1,1 0,0 0,1 0,-1 1,2-1,-1 1,1-1,-1 8,-2 7,-18 57,-4-2,-2 0,-6 2,-146 249,168-306</inkml:trace>
  <inkml:trace contextRef="#ctx0" brushRef="#br0" timeOffset="477.813">283 170,'0'20,"1"-1,1 1,0-1,2 1,0-1,1 0,1 0,1-1,0 0,9 16,69 166,-83-189,1 0,0 0,0 0,1 0,1-1,0 0,0 0,1 0,0 0,0-1,1 0,1 0,0-1,-6-6,0-1,0 0,0 0,1 0,-1-1,0 1,0 0,1-1,-1 1,1-1,-1 0,0 0,1 0,-1 0,1 0,-1-1,0 1,1-1,-1 1,0-1,1 0,-1 0,0 0,0 0,0 0,0-1,0 1,0-1,0 1,0-1,-1 0,2 0,46-65,-27 21,-2-2,-2 0,-3-1,-1 0,-3-1,-2-1,-2 0,-2 0,-3 0,-2 0,-2-7,1 58,1 0,0 1,-1-1,1 0,-1 1,1-1,-1 0,1 0,-1 1,1-1,0 0,-1 0,1 0,-1 0,0 0,1 0,-1 0,1 0,-1 0,1 0,-1 0,1 0,-1 0,1 0,-1 0,1 0,-1 0,1-1,-1 1,1 0,0 0,-1-1,1 1,-1 0,1-1,-1 1,1 0,0-1,-5 20</inkml:trace>
  <inkml:trace contextRef="#ctx0" brushRef="#br0" timeOffset="4394.222">2061 537,'29'0,"19"5,6 1,-6 5,-7 1,-9-3</inkml:trace>
  <inkml:trace contextRef="#ctx0" brushRef="#br0" timeOffset="6879.049">4375 1,'-13'73,"4"1,2 0,4 0,6 57,-2-55,13 18,-11-81,0 0,0 1,-1-1,-1 1,0-1,-1 1,-1 0,-1 12,-4-8</inkml:trace>
  <inkml:trace contextRef="#ctx0" brushRef="#br0" timeOffset="7449.961">4572 566,'0'33,"0"17,0 3,0-6</inkml:trace>
  <inkml:trace contextRef="#ctx0" brushRef="#br0" timeOffset="7697.258">4629 227</inkml:trace>
  <inkml:trace contextRef="#ctx0" brushRef="#br0" timeOffset="8812.449">5843 621,'-5'29,"3"14,3 0</inkml:trace>
  <inkml:trace contextRef="#ctx0" brushRef="#br0" timeOffset="8967.396">5927 255,'0'0</inkml:trace>
  <inkml:trace contextRef="#ctx0" brushRef="#br0" timeOffset="9200.076">6069 509,'-3'9,"1"0,0 0,1 1,-1-1,2 0,-1 0,2 1,-1-1,1 0,0 0,1 1,0-1,1 0,0-1,0 1,1 0,0-1,0 0,1 0,0 0,0 0,1-1,0 0,3 2,-7-8,1 0,-1 0,1 0,0 0,-1 0,1-1,0 1,-1-1,1 0,0 0,0 0,-1 0,1 0,0-1,0 1,-1-1,1 0,0 0,-1 0,1 0,-1 0,1 0,-1-1,0 1,1-1,-1 1,0-1,0 0,0-1,52-68,-45 57,30-73,-36 70</inkml:trace>
  <inkml:trace contextRef="#ctx0" brushRef="#br0" timeOffset="9648.586">6492 678,'18'-22,"0"1,1 1,1 1,1 1,1 0,20-12,-41 29,1 0,0-1,-1 1,1 0,0 0,0 0,0 0,0 0,0 1,0-1,0 1,0-1,0 1,0-1,0 1,0 0,0 0,1 0,-1 1,0-1,0 0,0 1,0-1,0 1,0 0,0 0,0-1,0 1,0 1,-1-1,1 0,0 0,-1 1,1-1,-1 1,1-1,-1 1,0-1,1 1,-1 0,0 0,0 0,0 1,1 0,0-1,1 0,-1 0,0 1,1-2,-1 1,1 0,0 0,-1-1,1 0,0 1,0-1,0 0,0-1,0 1,0 0,0-1,1 0,-1 1,0-1,0-1,0 1,0 0,0-1,0 1,0-1,0 0,0 0,0 0,1-1,86-46,-86 46,-3 0,1 0,-1 0,1 0,-1 1,1-1,-1 1,1-1,0 1,0 0,0 0,0 0,0 0,0 0,0 0,0 0,0 1,0-1,1 1,-1-1,0 1,0 0,1 0,-1 0,0 0,0 0,0 1,1-1,-1 1,0-1,0 1,0 0,0 0,0 0,0 0,0 0,0 0,0 1,0-1,-1 0,1 1,0 0,-1 0,12 66,-7-48</inkml:trace>
  <inkml:trace contextRef="#ctx0" brushRef="#br0" timeOffset="8069.808">4883 29,'14'119,"-5"-1,-5 26,-29 75,24-218,1 0,0 0,0 0,0 0,-1-1,1 1,0 0,0 0,0 0,1 0,-1 0,0 0,0 0,0 0,1 0,-1-1,0 1,1 0,-1 0,1 0,-1 0,1-1,-1 1,1 0,0-1,-1 1,1 0,0-1,0 1,-1-1,1 1,0-1,0 1,0-1,0 0,-1 1,1-1,0 0,0 0,0 0,1 0,36-19,16-23,-42 30,1 1,0 0,0 1,1 0,1 1,-1 1,2 0,-1 1,1 0,0 1,0 1,1 1,-1 0,1 2,15-2,-29 4,-1 0,0 0,1 1,-1-1,1 1,-1-1,0 1,1 0,-1 0,0 0,0 0,0 0,0 1,0-1,0 0,0 1,0 0,0-1,-1 1,1 0,0 0,-1 0,0 0,0 0,1 0,-1 0,0 1,-1-1,1 0,0 1,-1-1,1 0,-1 1,0-1,0 1,0-1,0 1,0-1,0 1,-1 0,-34 94,25-85,0 1,-1-2,0 1,-1-2,0 1,0-2,-2 0,1 0,-1-1,0-1,0 0,-1-1,0 0,0-2,0 0,-1 0,0-1,-14 0,-17-16,33 1</inkml:trace>
  <inkml:trace contextRef="#ctx0" brushRef="#br0" timeOffset="8564.834">5278 791,'43'-26,"-1"-3,-1-1,-2-1,-1-3,18-21,-47 46,-1-1,0-1,0 1,-1-1,0-1,-1 1,0-1,-1 0,-1-1,0 1,0-1,-1-1,-3 11,0 1,-1-1,1 0,-1 0,0 1,0-1,0 1,0-1,0 1,0-1,0 1,-1 0,0-1,1 1,-1 0,0 0,0 0,0 0,0 1,0-1,-1 1,1-1,0 1,-1 0,1-1,-1 1,1 1,-1-1,0 0,1 1,-1-1,0 1,1 0,-1 0,0 0,0 0,1 0,-1 0,0 1,1 0,-1-1,0 1,1 0,-1 0,1 0,-1 1,1-1,0 1,0-1,-1 1,0 1,-67 62,68-63,0 0,1 0,0 1,0-1,0 0,0 1,0-1,0 1,0-1,1 1,-1 0,1-1,0 1,0-1,0 1,0 0,0-1,1 1,-1 0,1-1,0 1,-1-1,1 1,0-1,1 0,-1 1,0-1,1 0,-1 0,1 0,0 0,-1 0,1 0,1 1,77 39,-73-40,-1 0,1 0,0 1,-1 0,0 0,1 0,-1 1,-1 0,1 1,0-1,-1 1,0 0,0 0,-1 0,1 1,-1 0,0 0,-1 0,1 0,0 2,-2 0,0 0,-1 0,0 0,0 0,0 0,-1 0,0 0,-1 0,0 0,0 0,-1-1,0 1,-1 2,-4 15</inkml:trace>
  <inkml:trace contextRef="#ctx0" brushRef="#br0" timeOffset="4998.668">2964 199,'51'-64,"-50"64,-1 0,0 0,1-1,-1 1,0 0,0-1,1 1,-1-1,0 1,0 0,0-1,0 1,1-1,-1 1,0 0,0-1,0 1,0-1,0 1,0-1,0 1,0 0,0-1,0 1,0-1,-1 1,1 0,0-1,0 1,0-1,0 1,-1 0,1-1,0 1,0 0,-1-1,1 1,0 0,-1-1,1 1,0 0,-1 0,1-1,0 1,-1 0,1 0,-1 0,1-1,0 1,-1 0,1 0,-1 0,1 0,-1 0,1 0,0 0,-1 0,1 0,-1 0,1 0,-1 0,1 0,0 1,-1-1,1 0,-1 0,1 1,-33 9,32-9,-231 131,229-131,0 0,0 0,0 0,1 0,-1 1,1-1,-1 1,1 0,0 0,-1 0,1 0,0 0,0 0,0 0,1 1,-1-1,1 1,-1-1,1 1,0 0,0 0,0-1,0 1,0 0,1 0,-1 0,1 0,0 0,0 0,0 0,0 0,0 0,1-1,-1 1,1 0,0 0,0 0,0 0,0-1,1 1,-1 0,1-1,-1 0,1 1,0-1,0 0,0 0,1 1,6 3,2 0,-1 0,1-1,-1 0,1-1,1 0,-1-1,0-1,1 1,11-1,-17-1,-4-1,0 0,0 0,0 0,1 1,-1-1,0 0,0 1,0 0,0-1,0 1,0 0,0 0,0 0,0 0,0 1,0-1,0 0,-1 1,1-1,-1 1,1 0,-1-1,0 1,1 0,-1 0,0 0,0 0,0 0,-1 0,1 0,0 0,-1 0,1 0,-1 1,0-1,0 0,0 0,0 0,0 1,0-1,-1 0,1 0,-1 0,1 0,-1 0,0 1,0-1,0 1,-121 137,89-106,0-2,19-19,0 0,1 0,1 1,0 1,1 0,1 0,-6 12,15-24,0 0,1 1,-1-1,1 0,0 0,0 1,0-1,0 0,0 0,1 1,0-1,-1 0,1 0,1 0,-1 0,0 0,1 0,-1 0,1 0,0-1,0 1,0 0,0-1,0 0,1 1,-1-1,1 0,0 0,-1-1,1 1,0-1,0 1,0-1,0 0,0 0,0 0,1 0,-1 0,0-1,0 0,1 0,-1 0,0 0,0 0,1 0,-1-1,0 0,0 1,0-1,0 0,3-2,20-3,-1-1,0-1,0-2,-1 0,0-1,-1-2,0 0,-1-2,0 0,12-13,-17 12,-4 1</inkml:trace>
  <inkml:trace contextRef="#ctx0" brushRef="#br0" timeOffset="5881.076">3331 566,'-6'-3,"0"0,0 1,0-1,0 1,0 1,0-1,-1 1,1 0,-1 0,1 1,-1 0,1 0,0 1,-1 0,1 0,-1 0,1 1,0 0,0 0,0 0,0 1,0 0,1 0,-1 0,1 1,0 0,0 0,0 0,0 1,-1 2,-2-2,1 0,1 0,-1 0,1 1,0 0,0 0,0 1,1 0,0-1,1 2,-1-1,1 1,1-1,-1 1,1 0,1 0,0 0,0 1,0-1,1 0,0 1,1-1,0 1,1 6,1-11,2-1,-1 0,0 0,1 0,-1 0,1 0,0-1,0 1,0-1,0 0,0-1,0 1,1-1,-1 0,1 0,-1 0,1 0,-1-1,1 0,-1 0,1 0,-1 0,1-1,-1 0,1 0,-1 0,1 0,-1-1,0 1,0-1,0 0,0-1,0 1,0-1,0 0,23-10,-1-2,-1 0,0-2,-1-1,-1-1,-1-1,-1 0,0-2,-2-1,0 0,3-8,-13 17,-14 20,-12 25,9-15,1 0,0 0,2 0,0 1,1 0,0 0,1 0,2 1,-1 7,-8 146,-67 168,73-280,5-58,-1 1,0-1,1 0,0 0,-1 0,1 1,-1-1,1 0,0 0,0 0,0 0,0 0,0 0,0-1,0 1,0 0,0 0,0-1,0 1,0-1,0 1,1-1,-1 1,0-1,0 0,1 1,-1-1,0 0,0 0,1 0,-1 0,0 0,1 0,-1-1,0 1,0 0,1-1,-1 1,0-1,0 1,0-1,1 1,-1-1,0 0,0 0,2-1,0 0,0-1,-1 1,1-1,0 0,-1 1,0-1,0 0,0-1,0 1,0 0,-1-1,1 1,-1-1,0 1,0-1,0 1,-1-1,1 0,-1 0,0 1,0-1,0 0,0 1,-1-1,1 0,-1 1,0-1,0 0,-1 1,1 0,-1-1,0 1,1 0,-2 0,1-1,0 2,0-1,-1 0,0 0,1 1,-1 0,0-1,0 1,0 0,-1 0,1 1,-3-2,-14-5,0 1,-1 0,0 2,0 0,-1 2,1 0,-2 1,0 0,22 2,0 0,0 1,0-1,0 0,0 0,0 0,-1 0,1 0,0 0,0 0,0 0,0 0,0-1,0 1,0 0,0-1,0 1,0-1,0 1,0-1,0 1,0-1,0 0,0 1,1-1,-1 0,0 0,1 0,-1 1,0-1,1 0,-1 0,1 0,-1 0,1 0,0 0,-1 0,1 0,0 0,0-1,-1 1,1 0,0 0,0 0,0 0,1 0,-1 0,0 0,0 0,1 0,-1 0,0 0,1 0,-1 0,1 0,-1 0,1 0,0 0,-1 0,1 0,0 0,-1 1,1-1,115-59,-90 50,83-27,-85 29</inkml:trace>
  <inkml:trace contextRef="#ctx0" brushRef="#br0" timeOffset="6212.893">3613 678,'-1'6,"0"0,1 1,-1-1,1 0,1 0,-1 1,1-1,0 0,0 0,1 0,0 0,0 0,0 0,1 0,0-1,0 1,0-1,1 0,-1 0,1 0,1 0,-1-1,1 1,-1-1,1 0,0-1,1 1,-1-1,1 0,-1 0,1-1,0 0,0 0,5 1,-1-4,0 0,1-1,-1 0,0 0,0-1,0-1,0 1,-1-2,1 1,-1-1,0-1,0 0,-1 0,0-1,0 0,-1 0,1 0,-2-1,1-1,-1 1,0-1,-1 0,0 0,0 0,2-9,-6 16,0 0,0 0,0 0,0 0,0 0,0 0,-1 0,1 0,-1-1,0 1,1 0,-1 0,0-1,0 1,-1 0,1 0,0 0,-1-1,1 1,-1 0,0 0,0 0,0 0,0 0,0-1,-10-7</inkml:trace>
  <inkml:trace contextRef="#ctx0" brushRef="#br0" timeOffset="6463.069">4037 707,'-5'24,"-2"7</inkml:trace>
  <inkml:trace contextRef="#ctx0" brushRef="#br0" timeOffset="6731.266">4037 424,'0'0</inkml:trace>
  <inkml:trace contextRef="#ctx0" brushRef="#br0" timeOffset="816.619">961 453,'-1'18,"0"0,2 0,0 0,1 0,1 0,1-1,1 1,0-1,1 0,0 0,2 0,8 14,-13-28,-1-1,0 1,1-1,-1 1,1-1,0 0,0 0,0 0,0 0,0 0,0-1,1 1,-1-1,0 0,1 0,-1 0,1-1,-1 1,1-1,-1 0,1 0,-1 0,1 0,-1-1,1 1,-1-1,1 0,-1 0,0 0,1 0,-1-1,0 0,0 1,0-1,0 0,0 0,0-1,-1 1,1-1,-1 1,1-1,-1 0,0 0,0 0,8-9,0-1,-1 0,-1-1,0 0,0 0,-2-1,0 1,0-2,-2 1,0 0,0-1,-2 0,1-7,-3 18,0-1,-1 1,1-1,-1 1,0-1,0 1,-1 0,0-1,0 1,0 0,0 0,-1 0,0 0,0 1,0-1,-1 1,1 0,-1 0,0 0,0 0,0 1,-1-1,0 1,1 0,-1 1,0-1,0 1,0 0,-1 0,1 1,0-1,-1 1,1 0,-1 1,1-1,-1 1,1 0,-1 1,1-1,-1 1,1 0,-5 2,-66 57,57-42</inkml:trace>
  <inkml:trace contextRef="#ctx0" brushRef="#br0" timeOffset="3643.779">1468 453,'-4'2,"-1"0,1 1,-1 0,1 0,0 0,0 0,0 1,0 0,1 0,0 0,-1 0,1 0,1 0,-1 1,1 0,0-1,-2 5,-62 192,117-305,22-3,-73 106,1 0,0 0,-1 0,1 1,0-1,-1 1,1-1,0 0,0 1,0-1,-1 1,1-1,0 1,0 0,0-1,0 1,0 0,0 0,0 0,0 0,0 0,0-1,0 2,0-1,0 0,-1 0,1 0,0 0,0 1,0-1,0 0,0 1,0-1,0 1,-1-1,1 1,0-1,0 1,-1-1,1 1,0 0,-1 0,1-1,0 1,-1 0,1 0,-1 0,0-1,1 1,-1 0,1 0,-1 0,0 0,0 1,19 57,-18-54,-1 1,1 1,-1 0,1 0,0-1,1 1,0-1,0 1,0-1,1 0,0 1,0-1,1-1,-1 1,1 0,1-1,-1 0,1 0,-1 0,1-1,1 1,-1-1,1-1,0 1,-1-1,1 0,1 0,-1 0,0-1,3 0,-1-1,0-1,0 0,0-1,0 0,0 0,0 0,0-1,-1-1,1 1,-1-1,1 0,-1-1,0 0,-1 0,1 0,-1-1,1 0,-1 0,-1-1,1 0,-1 0,0 0,0-1,-1 1,0-1,0 0,0 0,-1-1,0 1,-1-1,0 1,0-1,0 0,-1 0,0 0,-1 0,1 0,-2 0,1 0,-1 0,0 1,-1-1,0 0,-2-6,-7-4,-1 5</inkml:trace>
  <inkml:trace contextRef="#ctx0" brushRef="#br0" timeOffset="11713.314">1 1101,'428'-22,"238"-40,-175 32,212 31,-278-29,563 29,-683-30,-129 18,-72-1,0 5,0 4,28 6,13-1,619-2,-540-28,115 28,-170-28,57 16,-172 4,0 2,0 3,1 2,1 2,-19-1,40-10,32 4,26 40,-93-30,-26-8</inkml:trace>
</inkml:ink>
</file>

<file path=ppt/ink/ink7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5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642 48,'-256'1,"121"29,134-30,0 0,0 1,0-1,1 1,-1-1,0 1,0-1,0 1,1-1,-1 1,0 0,0-1,1 1,-1 0,1-1,-1 1,1 0,-1 0,1 0,-1 0,1 0,0 0,-1-1,1 1,0 0,0 0,0 0,-1 0,1 0,0 0,0 0,1 0,-1 0,0 0,0 0,0 0,1 0,-1 0,0 0,1-1,-1 1,1 0,-1 0,1 0,-1-1,1 1,0 0,-1 0,1-1,0 1,0-1,-1 1,1-1,0 1,0-1,0 1,0-1,0 0,0 1,56 28,85 6,-141-35,1 0,-1 0,1 0,-1 0,1 0,-1 1,1-1,-1 1,1-1,-1 1,0-1,1 1,-1 0,0-1,1 1,-1 0,0 0,0 0,0 0,0 0,0 0,0 1,0-1,0 0,0 0,-1 1,1-1,-1 0,1 1,-1-1,1 1,-1-1,1 1,-1-1,0 1,0-1,0 1,0-1,0 1,0-1,-1 1,1-1,0 0,-1 1,1-1,-1 1,1-1,-1 0,0 1,0-1,1 0,-1 0,0 1,0-1,0 0,0 0,-1 0,1 0,0 0,-1 0,-223 127,22 17,166-103,36-41,1 0,-1 0,1 0,-1 0,1 0,-1 0,1 0,0 0,0 1,-1-1,1 0,0 0,0 0,0 0,0 0,1 1,-1-1,0 0,0 0,1 0,-1 0,0 0,1 0,-1 0,1 0,0 0,-1 0,1 0,0 0,-1 0,1 0,0-1,0 1,0 0,0 0,0-1,0 1,0-1,0 1,0-1,0 1,0-1,0 0,0 1,0-1,1 0,19 4,1 0,-1-2,0-1,1 0,-1-2,0 0,0-2,1 0,1-1,-8 1,281-45,-336 66,-12-4,31-6</inkml:trace>
  <inkml:trace contextRef="#ctx0" brushRef="#br0" timeOffset="420.433">952 105,'-14'23,"-6"19,2 6,3 0,5-4,3-4,-1-9,0-4,2-4,2 1,-3-4,-1-11,6-11,4-11,1-2</inkml:trace>
  <inkml:trace contextRef="#ctx0" brushRef="#br0" timeOffset="682.001">896 77,'28'-5,"25"-2,8-4,-3 0,-5 2,-7 2,-12-3,-6 1,-9 2</inkml:trace>
  <inkml:trace contextRef="#ctx0" brushRef="#br0" timeOffset="903.999">867 331,'33'0,"27"-5,6-2,-6 1</inkml:trace>
  <inkml:trace contextRef="#ctx0" brushRef="#br0" timeOffset="1867.697">1178 444,'-17'56,"24"21,-7-76,1 1,0-1,0 1,0-1,0 0,0 1,0-1,0 0,1 0,-1 1,0-1,1 0,-1 0,1-1,-1 1,1 0,-1 0,1-1,0 1,-1-1,1 1,0-1,-1 0,1 0,0 0,0 0,-1 0,1 0,0 0,0 0,-1-1,1 1,0-1,-1 1,1-1,-1 1,1-1,-1 0,1 0,-1 0,1 0,-1 0,1-1,92-96,-50 42,-40 51,-4 4,0 1,0-1,1 0,-1 1,0-1,0 0,0 1,0-1,0 1,1-1,-1 0,0 1,1-1,-1 1,0-1,1 1,-1-1,1 1,-1-1,0 1,1-1,-1 1,1-1,0 1,-1 0,1-1,-1 1,1 0,0 0,-1-1,1 1,-1 0,1 0,0 0,-1 0,1 0,0 0,-1 0,1 0,0 0,-1 0,1 0,0 0,-1 1,1-1,-1 0,1 0,0 1,-1-1,1 0,-1 1,1-1,-1 0,1 1,-1-1,1 1,-1-1,1 1,-1-1,0 1,1 0,-1-1,0 1,0-1,1 1,-13 120,-1-54,10-1,4-58,0 1,0-1,0 1,-1-1,-1 1,1-1,-1 1,-1-1,0 0,0 1,0-1,-1 0,0 0,-1-1,0 1,0-1,-1 1,1-1,-2-1,1 1,-1-1,0 0,0 0,0 0,-1-1,-3 1,7-3,-1-1,0 0,0 0,0 0,0 0,0-1,0 1,0-1,-1 0,1 0,0-1,-1 1,1-1,-1 0,1 0,0-1,-1 1,1-1,0 0,-1 0,1-1,0 1,0-1,0 0,0 0,0 0,0 0,1-1,-1 0,1 1,0-1,0-1,-1 1,10-35,5 20</inkml:trace>
  <inkml:trace contextRef="#ctx0" brushRef="#br0" timeOffset="2204.723">1742 245,'34'-4,"15"-3,5 1,-2 2,-15 0,-14 2</inkml:trace>
  <inkml:trace contextRef="#ctx0" brushRef="#br0" timeOffset="2451.681">1686 500,'38'-5,"23"-6,5-1,-4 1,-7 2,-13 4</inkml:trace>
</inkml:ink>
</file>

<file path=ppt/ink/ink7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22,'-56'338,"36"-273,11-95,13 5,2 0,1 1,1 0,0 0,2 1,1 0,1 1,1 0,1 1,6-7,-18 23,0 0,1 0,-1 1,1-1,1 1,-1 0,0 0,1 0,0 0,0 0,0 1,0 0,1 0,-1 0,1 0,0 1,0 0,0 0,0 0,0 0,0 1,0 0,1 0,-1 1,0-1,1 1,-1 0,0 0,1 1,-1 0,0 0,0 0,1 0,-1 1,0 0,0 0,-1 0,1 1,0 0,-1 0,1 0,-1 1,2 5,-1 0,0 1,-1 0,0 0,-1 0,0 1,0-1,-1 1,-1 0,0-1,0 1,-1 0,0 0,-1-1,0 1,-1 0,0-1,-1 1,0-1,2 12,10-27,19-33,-24 33,28-39,3 2,2 1,1 2,36-28,-28 38,-45 28,0 1,0-1,0 1,0-1,0 1,0 0,1-1,-1 1,0 0,0 0,0 0,0 0,0 0,0 0,1 0,-1 0,0 1,0-1,0 0,0 1,0-1,0 1,0-1,0 1,0-1,0 1,0 0,0-1,0 1,-1 0,1 0,0 0,0 0,-1-1,1 1,-1 0,1 0,-1 0,1 0,-1 1,0-1,1 0,-1 0,0 1,1 8,-1 0,0-1,0 1,-1 0,-1-1,0 1,0 0,-1-1,0 0,0 0,-4 6,-8 31,12-39,1 1,-1-1,1 1,1-1,0 1,0 0,0 0,1 0,1-1,-1 1,1 0,0 0,1-1,0 1,0-1,0 1,1-1,3 6,6 0</inkml:trace>
</inkml:ink>
</file>

<file path=ppt/ink/ink7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9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1,'-10'43,"3"1,1 0,2 0,2 33,1-74,1-1,-1 1,1 0,0-1,0 1,0-1,0 1,0 0,0-1,1 1,-1-1,1 1,0 0,0-1,0 0,0 1,0-1,0 0,1 1,-1-1,1 0,-1 0,1 0,0 0,0-1,0 1,0 0,0-1,1 1,-1-1,0 0,1 0,-1 0,0 0,1 0,-1 0,1-1,0 1,-1-1,1 0,-1 0,1 1,0-2,-1 1,1 0,0-1,-1 1,1-1,-1 0,1 0,-1 0,0 0,2-1,18-16,0 0,-2-2,0-1,-1 0,-2-2,0 0,-1 0,5-14,0 6,-21 30,0-1,0 1,0 0,1 0,-1 0,0 0,1 0,-1 0,1 0,-1 1,1-1,-1 0,1 0,0 0,-1 0,1 1,0-1,0 0,0 1,-1-1,1 0,0 1,0-1,0 1,0-1,0 1,0 0,0-1,0 1,0 0,0 0,0 0,0 0,0 0,1 0,-1 0,0 0,0 0,0 0,0 1,0-1,0 0,0 1,0-1,0 1,0-1,-1 1,1-1,0 1,0 0,0-1,0 1,-1 0,1 0,0 0,-1-1,1 1,-1 0,1 0,-1 0,1 0,-1 0,0 0,1 1,3 15,0 1,-1 0,-1 0,-1 0,-1 1,0-1,-3 14,1 15,27 255,-26-269,-2 1,-2-1,-1 0,-2 0,-1-1,-1 0,-13 26,22-55,0 0,0-1,0 1,-1 0,1-1,-1 1,0-1,0 1,1-1,-2 0,1 0,0 1,0-2,-1 1,1 0,-1 0,0-1,1 1,-1-1,0 0,0 0,0 0,0 0,1-1,-1 1,-1-1,1 0,0 0,0 0,0 0,0 0,0 0,0-1,0 0,0 1,1-1,-1 0,0-1,0 1,0 0,1-1,-1 0,1 1,-1-1,1 0,0 0,0 0,0-1,0 1,-1-1,-5-10,0 0,1-1,0 0,1 0,0 0,1-1,1 0,1 0,0 0,0-5,-1-5</inkml:trace>
</inkml:ink>
</file>

<file path=ppt/ink/ink7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0,'-5'10,"3"3,2-1</inkml:trace>
</inkml:ink>
</file>

<file path=ppt/ink/ink7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1,'-5'5,"-1"6,-5 1,0 4,6-1,9-4,4-7,0-5</inkml:trace>
</inkml:ink>
</file>

<file path=ppt/ink/ink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49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0,'0'24,"0"8</inkml:trace>
</inkml:ink>
</file>

<file path=ppt/ink/ink7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8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0 282,'34'-5,"15"-1,5 0,-2 1,-6-3,-5-1,-5 2,-4 1,-2 3,-2 1,-1 1,0 0,0 2,1-1,-1 0,-3 6,-12 0,-8 1</inkml:trace>
  <inkml:trace contextRef="#ctx0" brushRef="#br0" timeOffset="320.62">0 451,'34'0,"25"-5,7-1,-2 0,-3 1,-6 1,-9 2,-6 1,-7 0,-2 1,-3 0,-1 1,-6-1</inkml:trace>
  <inkml:trace contextRef="#ctx0" brushRef="#br0" timeOffset="868.905">310 0,'82'94,"50"-4,-68-55,32 24,-95-58,0-1,-1 1,1 0,0 0,-1 0,1 0,0 0,-1-1,1 1,-1 0,0 0,1 1,-1-1,0 0,1 0,-1 0,0 0,0 0,0 0,0 0,0 0,0 0,0 1,0-1,-1 0,1 0,0 0,-1 0,1 0,-1 0,1 0,-1 0,1 0,-1 0,0-1,1 1,-1 0,0 0,0 0,0-1,1 1,-1 0,-1-1,-49 25,32-17,-7 7,1 1,0 1,1 1,1 2,1 0,-8 11,7-5,1 1,1 1,1 1,2 0,-9 20,16-25</inkml:trace>
</inkml:ink>
</file>

<file path=ppt/ink/ink7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2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69,'0'54,"-12"146,-16-97,28-104,0 1,0 0,0 0,0-1,0 1,0 0,0 0,0 0,-1-1,1 1,0 0,0 0,0 0,0 0,-1-1,1 1,0 0,0 0,0 0,-1 0,1 0,0 0,0-1,-1 1,1 0,0 0,0 0,0 0,-1 0,1 0,0 0,0 0,-1 0,1 0,0 0,0 0,-1 0,1 0,0 1,0-1,-1 0,1 0,0 0,0 0,0 0,-1 0,1 1,0-1,0 0,2-25,3 6,1-12,1 0,1 1,2-1,1 2,2 0,0 0,2 1,1 1,15-20,35 0,-65 46,1 0,0 0,0 1,0-1,-1 0,1 1,0-1,0 1,0 0,0-1,0 1,0 0,0 0,0 0,0 1,0-1,0 0,0 1,0-1,-1 1,1 0,0 0,0 0,0 0,-1 0,1 0,-1 0,1 0,-1 0,1 1,-1-1,0 1,1-1,-1 1,0 0,0-1,0 1,0 0,3 12,-1-1,0 1,-1 0,0 0,-1 0,-1-1,0 1,-1 0,-3 13,1 20,17 27,-14-72,1-1,0 1,-1-1,1 0,0 0,0 1,0-1,0 0,0 0,0 0,1 0,-1 0,0 0,0 0,1 0,-1-1,1 1,-1-1,0 1,1-1,-1 1,1-1,-1 0,1 1,-1-1,1 0,-1 0,1 0,0 0,-1-1,1 1,-1 0,1-1,-1 1,0-1,1 1,-1-1,1 0,-1 1,0-1,1 0,-1 0,0 0,0 0,0 0,1-1,77-103,67-68,-92 133,-53 39,0 1,1-1,-1 1,0-1,0 1,0 0,0-1,1 1,-1 0,0 0,0 0,0 0,1 0,-1 0,0 0,0 1,1-1,-1 0,0 1,0-1,0 1,0-1,0 1,0 0,0-1,0 1,0 0,0 0,0-1,0 1,0 0,-1 0,1 0,0 0,-1 0,1 0,0 0,-1 1,0-1,1 0,-1 0,0 0,1 0,-1 1,0-1,0 0,0 0,0 0,0 1,0-1,0 0,-1 1,-22 142,21-33,9-93</inkml:trace>
  <inkml:trace contextRef="#ctx0" brushRef="#br0" timeOffset="754.054">1122 69,'-13'2,"1"0,0 1,0 1,1 0,-1 0,1 1,0 1,0 0,1 1,-1 0,1 0,1 1,-8 7,10-9,0-1,0 1,0 1,1-1,0 1,0 0,1 0,0 1,0 0,0 0,1 0,1 0,-1 1,1-1,1 1,0 0,0 0,0 0,1 0,1 0,0 0,0 0,0 0,1 0,1 0,0 3,-1-10,0 0,1 1,-1-1,0 0,1 0,0 0,-1-1,1 1,0 0,0 0,0-1,0 0,0 1,0-1,1 0,-1 0,0 0,1 0,-1 0,1-1,-1 1,1-1,-1 0,1 1,-1-1,1 0,-1 0,1-1,-1 1,1-1,-1 1,1-1,-1 0,0 0,1 0,79-43,-68 33,-1 1,0-2,0 1,-1-2,-1 0,0 0,-1-1,0 0,-1-1,0-3,-4 9,-5 7,0 1,-1 0,1 0,0 0,0 0,0-1,0 1,0 0,1 0,-1 0,0 0,1-1,-1 1,0 0,1 0,-1 0,1 0,0 0,-1 0,1 0,0 0,-1 0,1 0,0 1,0-1,0 0,0 0,0 1,0-1,0 1,0-1,0 1,0-1,0 1,1-1,-1 1,0 0,0 0,0 0,0 0,1 0,-1 0,0 0,0 0,0 0,0 0,1 1,-1-1,0 0,0 1,0-1,0 1,0-1,0 1,0 0,0-1,0 1,0 0,0 0,0 0,4 14,1 0,-2 0,0 0,-1 1,0 0,-1-1,-1 1,-1 0,0 0,-1 0,-1 5,1 21,-1 212,1-241,1-1,-2 0,0 0,0-1,-1 1,0 0,-1-1,-1 1,1-1,-2-1,0 1,0-1,-1 0,0 0,0 0,-1-1,-7 5,14-13,-1 0,0 0,1 0,-1 0,0-1,0 1,1 0,-1-1,0 0,0 1,0-1,0 0,0 0,1 0,-1 0,0 0,0-1,0 1,0 0,1-1,-1 1,0-1,0 0,1 0,-1 0,0 0,1 0,-1 0,1 0,-1 0,1 0,0-1,-1 1,1-1,0 1,0-1,0 1,0-1,0 0,1 1,-1-1,0 0,1 0,-1 0,-16-85,19 71,1 1,0-1,1 1,1-1,1 1,0 1,0-1,1 1,1 0,1 1,0 0,0 0,4-3,8-8</inkml:trace>
  <inkml:trace contextRef="#ctx0" brushRef="#br0" timeOffset="1125.031">1488 209,'34'-5,"20"-1,6 0,-2 1,-7 1,-11 2</inkml:trace>
</inkml:ink>
</file>

<file path=ppt/ink/ink7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4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0,'0'425,"-1"-398,-2-1,-1 0,-2 0,0 0,-1-1,-3 4,10-29,0 1,0-1,1 0,-1 0,0 0,0 0,1 0,-1 0,0 0,0 0,1 1,-1-1,0 0,0 0,0 0,1 1,-1-1,0 0,0 0,0 0,0 1,0-1,1 0,-1 0,0 1,9-14</inkml:trace>
  <inkml:trace contextRef="#ctx0" brushRef="#br0" timeOffset="325.475">321 141,'-34'29,"-20"19,-7 1,9-2,16-5,20-10,17-10,14-8,8-7,6-1,3 0,-5 4,-2-1,-5 3,-5 5,-7 4,-3-1</inkml:trace>
  <inkml:trace contextRef="#ctx0" brushRef="#br0" timeOffset="845.223">631 113,'-11'2,"0"0,-1 0,1 1,0 0,1 1,-1 1,1-1,-1 2,1-1,1 1,-1 1,-5 5,-35 53,49-63,1 0,-1-1,0 1,0 0,1 0,-1 0,1 0,-1 0,1 0,0 0,0 0,0 0,0 0,0 0,0 0,1 0,-1-1,1 1,-1 0,1 0,0 0,-1 0,1 0,0-1,0 1,0 0,1-1,-1 1,0-1,1 1,-1-1,1 0,-1 0,1 1,-1-1,1 0,0 0,1 0,82 22,23 12,-104-32,-1 0,1 1,-1-1,0 1,0 0,0-1,0 1,-1 1,0-1,1 0,-2 0,1 1,0 0,-1-1,0 1,0 0,0-1,-1 1,1 0,-1 0,0-1,-1 1,1 0,-2 3,1 3,-1 0,-1 0,0 0,0-1,-1 1,0-1,-1 0,0 0,-1 0,-1 1,3-5,0 0,0 0,0 0,-1 0,0 0,0-1,0 0,-1 0,0-1,0 1,0-1,0 0,-1-1,1 0,-1 0,0 0,0-1,0 0,0 0,0-1,-1 0,1 0,0-1,-1 1,1-2,-1 1,1-1,-3-1,6-1,0-1,1 0,0 1,0-2,0 1,0 0,0 0,1-1,0 0,0 1,0-1,1 0,-1 0,1 0,0 0,1 0,-1 0,1 0,0 0,0 0,1 0,-1 0,1 0,0 0,1 0,-1 0,1 0,0 1,0-1,1 0,-1 1,1 0,2-3,11-11,1 5</inkml:trace>
  <inkml:trace contextRef="#ctx0" brushRef="#br0" timeOffset="1227.445">856 424,'34'0,"20"0,6 0,-2-5,-11-2</inkml:trace>
</inkml:ink>
</file>

<file path=ppt/ink/ink7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1,'1'0,"0"0,-1-1,1 1,0 0,0 0,0 0,-1 0,1 0,0 0,0 0,0 0,-1 0,1 1,0-1,0 0,-1 0,1 1,0-1,0 1,-1-1,1 0,0 1,-1-1,1 1,-1-1,1 1,0 0,-1-1,1 1,-1 0,0-1,1 1,-1 0,0 0,1-1,-1 1,0 0,0 0,1-1,-1 1,0 0,0 0,0 0,0-1,0 1,0 0,0 0,-1 0,1-1,0 1,0 0,-1 0,1 0,0-1,-1 1,1 0,-1-1,1 1,-1 0,-20 166,-4-19,-5 63,28-199</inkml:trace>
  <inkml:trace contextRef="#ctx0" brushRef="#br0" timeOffset="450.582">255 142,'-68'38,"57"-34,-1 1,1 1,0 0,0 1,1 0,0 0,0 1,1 1,0 0,0 0,1 0,0 1,-1 2,8-9,0-1,0 1,0-1,0 1,0 0,0 0,1-1,-1 1,1 0,0 0,0 0,0-1,0 1,1 0,-1 0,1-1,-1 1,1 0,0-1,0 1,0 0,1-1,-1 1,1-1,-1 0,1 1,0-1,-1 0,1 0,0 0,3 1,81 48,-55-36,-28-14,-1 1,1-1,-1 1,0 0,1 0,-1 0,0 0,0 0,0 0,-1 1,1-1,-1 0,1 1,-1-1,0 1,1 0,-1 0,-1-1,1 1,0 0,-1 0,1 0,-1 0,0 0,0-1,0 1,-1 0,1 0,-1 0,1 0,-1 0,0-1,0 1,-1 1,-2 7</inkml:trace>
  <inkml:trace contextRef="#ctx0" brushRef="#br0" timeOffset="1215.456">481 255,'-68'87,"65"-83,1 0,0 0,1-1,-1 1,1 0,-1 0,1 1,0-1,1 0,-1 0,1 0,0 1,0-1,0 0,0 0,1 1,0-1,0 0,0 0,0 0,1 0,-1 0,1 0,1 2,-1-4,0 0,0 0,0 0,0 0,0-1,0 1,1-1,-1 1,0-1,1 0,-1 0,1 0,0 0,-1 0,1 0,0-1,-1 1,1-1,0 0,0 0,-1 0,1 0,0 0,0-1,-1 1,1-1,0 0,-1 0,1 0,-1 0,1 0,-1-1,77-51,15-88,-94 140,0 1,1-1,-1 1,0-1,1 1,-1-1,1 1,-1-1,1 1,-1 0,1-1,-1 1,1 0,0-1,-1 1,1 0,-1-1,1 1,0 0,-1 0,1 0,-1 0,1 0,0 0,-1 0,1 0,0 0,-1 0,1 0,0 0,-1 0,1 0,0 1,-1-1,1 0,-1 1,1-1,-1 0,1 1,-1-1,1 0,-1 1,1-1,-1 1,1-1,-1 1,0-1,1 1,-1-1,0 1,1 0,-1-1,0 1,0-1,1 1,-1 0,11 36,22 222,-33-238,1-5,-1 0,0-1,-1 1,0-1,-2 1,0-1,0 0,-1 0,-1 0,-4 8,-3-1,10-15,-1 0,0 0,0 0,0-1,-1 1,0-1,-1 0,1 0,-1 0,0-1,-1 1,1-1,-1-1,0 1,0-1,-1 0,1 0,-1-1,0 0,-3 1,8-3,0-1,0 0,0 0,0 0,0 0,0-1,0 1,0-1,0 1,0-1,1 1,-1-1,0 0,0 0,1 0,-1 0,0 0,1-1,-1 1,1 0,-1-1,1 1,0-1,0 1,0-1,-1 0,2 1,-1-1,0 0,0 0,0 0,1 1,-1-1,1 0,0 0,-1 0,1 0,0 0,0-2,8-80,-4 67,1 0,1 1,0 0,1 0,1 1,1-1,0 2,1-1,0 2,1-1,2-1,1 5</inkml:trace>
</inkml:ink>
</file>

<file path=ppt/ink/ink7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5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1,'-9'14,"2"1,-1-1,2 2,0-1,1 1,0-1,1 1,1 1,1-1,0 0,1 1,1-1,2 14,-2-28,0 0,0 1,1-1,-1 0,1 0,0 1,0-1,-1 0,1 0,1 0,-1 0,0 0,0 0,1 0,-1-1,1 1,0 0,0-1,-1 1,1-1,0 0,0 1,0-1,0 0,0 0,1 0,-1-1,0 1,0 0,1-1,-1 0,0 1,1-1,-1 0,0 0,1 0,-1 0,0-1,0 1,1-1,-1 1,2-2,89-44,-81 36,0-1,-1 0,0 0,0-1,-1-1,-1 1,-1-2,1 1,-1-2,33-48,-41 61,1 0,-1 0,1 0,0 0,-1 0,1 1,0-1,1 0,-1 1,0-1,0 1,1-1,-1 1,1-1,-1 1,1 0,-1 0,1 0,0 0,0 0,-1 0,1 0,0 1,0-1,0 0,0 1,0 0,0-1,0 1,0 0,0 0,0 0,0 1,0-1,0 0,0 1,0-1,0 1,-1-1,1 1,0 0,0 0,0 0,-1 0,1 0,-1 1,1-1,-1 0,1 1,-1-1,1 1,6 15,-1 1,0-1,-2 1,0 0,-1 0,0 1,-2-1,0 4,7 37,30 168,-46-34,6-189,-1 1,0-1,0 1,0-1,0 1,-1-1,0 0,0 0,0 0,0-1,-1 1,1-1,-1 0,0 0,0 0,0 0,0 0,-1-1,1 0,-1 0,1 0,-1-1,0 1,0-1,1 0,-1-1,0 1,0-1,0 0,0 0,0-1,0 1,0-1,0 0,1 0,-1-1,0 1,1-1,-1 0,1 0,0-1,-1 1,1-1,0 0,1 0,-2-1,-79-104,70 94</inkml:trace>
</inkml:ink>
</file>

<file path=ppt/ink/ink7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7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7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3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31,'-5'43,"-1"43,0 12,1-6,2-9,0-14,2-14,1-11,0-9,0-10</inkml:trace>
  <inkml:trace contextRef="#ctx0" brushRef="#br0" timeOffset="316.041">1 3,'36'0,"-8"-2,1 1,-1 2,0 0,0 2,0 2,0 0,0 2,-1 0,0 2,3 3,-27-11,0 1,0-1,0 1,0 0,-1-1,1 1,-1 0,1 1,-1-1,0 0,0 1,0-1,0 1,0 0,0 0,-1 0,1 0,-1 0,0 0,0 0,0 0,0 0,-1 0,1 1,-1-1,0 0,0 0,0 1,0-1,-1 0,1 0,-1 1,0-1,0 0,0 0,0 0,0 0,-1 0,1 0,-1-1,-2 3,-4 4,0-1,0 0,-1 0,-1-1,1 0,-1-1,0 0,0 0,-1-1,0-1,0 0,0 0,0-1,-1 0,1-1,-1-1,0 1,1-2,-3 0,-10 1</inkml:trace>
</inkml:ink>
</file>

<file path=ppt/ink/ink7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0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0 171,'0'4,"5"2,6 0,6-1,1-6,1-3,3-1,2 1,2 0,1 2,-3-4,-2-2,0 2,-3 6,-5 8,-9 2,-7 0</inkml:trace>
  <inkml:trace contextRef="#ctx0" brushRef="#br0" timeOffset="2270.818">226 1,'-26'38,"21"-25,-33 179,33-174,1 1,0-1,1 1,2 0,0 0,0 0,2 0,1 1,9-9,-5-15</inkml:trace>
</inkml:ink>
</file>

<file path=ppt/ink/ink7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0 154,'29'0,"18"0,7 0,-1 0,-5 0,-6 0,-5 0,-4 0,-8 0</inkml:trace>
  <inkml:trace contextRef="#ctx0" brushRef="#br0" timeOffset="248.879">84 323,'48'-14,"16"-5</inkml:trace>
  <inkml:trace contextRef="#ctx0" brushRef="#br0" timeOffset="848.828">479 380,'47'-84,"-34"56,2 1,0 1,2 0,1 1,1 1,0 1,2 1,12-10,-26 27,-1 0,1 0,0 1,0-1,0 2,1-1,0 1,-1 0,1 1,0 0,0 0,0 0,0 1,1 1,-1-1,0 1,8 1,-13 2,0-1,1 0,-1 1,0 0,-1 0,1 0,0 0,-1 0,0 1,0-1,0 1,0-1,0 1,-1 0,0 0,1-1,-1 1,-1 0,1 0,-1 0,1 0,-1 0,0 0,-1 0,1 1,-1-1,1-1,-2 3,6 47,-4-52,1 1,-1-1,0 0,1 1,-1-1,1 0,0 0,-1 1,1-1,0 0,0 0,-1 0,1 0,0 0,0 0,0 0,0 0,1 0,-1-1,0 1,0 0,0-1,1 1,-1-1,0 1,1-1,-1 0,0 1,1-1,-1 0,0 0,1 0,-1 0,0 0,1 0,-1-1,1 1,-1 0,0-1,0 1,1-1,-1 1,0-1,0 1,1-1,-1 0,0 0,0 0,0 0,0 1,0-2,55-52,-47 42,103-103,-112 114,1 0,0 1,0-1,-1 0,1 1,0-1,0 1,0-1,0 1,0 0,0-1,0 1,0 0,0-1,0 1,0 0,0 0,0 0,0 0,0 0,0 0,0 0,0 0,0 1,0-1,0 0,-1 0,1 1,0-1,0 1,0-1,0 1,0-1,0 1,-1 0,1-1,0 1,-1 0,1 0,0-1,-1 1,1 0,-1 0,1 0,-1 0,1 0,-1 0,0 0,1 0,-1-1,0 1,0 0,0 0,0 0,0 1,-1 58,-6-31,4-19,-1 1,2 0,0-1,0 1,1 0,0 0,1 0,0 1,0-1,2 0,-1 0,1-1,4 9</inkml:trace>
  <inkml:trace contextRef="#ctx0" brushRef="#br0" timeOffset="3283.311">282 323,'-5'0,"-6"0,-6 0,-6 0,-2 0,2 5,0 1,4 0</inkml:trace>
  <inkml:trace contextRef="#ctx0" brushRef="#br0" timeOffset="5181.575">310 295,'-4'0,"-8"0,0 4,-4 3,-4-1,-3-1,-2-1,-3-2,0-1,-1 0,5 3,2 2,-1 0,0-1,2-2</inkml:trace>
</inkml:ink>
</file>

<file path=ppt/ink/ink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45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543 160,'-22'16,"1"1,0 1,2 1,0 1,1 0,-15 23,20-26,-164 213,129-161,34-46,-1-1,-1 0,-1-1,-1-1,-1 0,-16 12,18-20</inkml:trace>
  <inkml:trace contextRef="#ctx0" brushRef="#br0" timeOffset="284.452">35 217,'15'29,"18"19,9 6,3-2,-3-8,-3-9,-8-4,-5-7,-1-4,-2 0,2-4,-5 1,0-3,-3 1,-1-2,-2-3</inkml:trace>
  <inkml:trace contextRef="#ctx0" brushRef="#br0" timeOffset="553.733">826 330,'52'-5,"23"-1,3 0,-6 1,-12 2,-10 0,-10 2,-11 1</inkml:trace>
  <inkml:trace contextRef="#ctx0" brushRef="#br0" timeOffset="803.37">826 584,'43'0,"29"-5,6-1,-4 0,-11 1,-11-3,-9-1,-8 2,-4 1,-4 3,-5 0</inkml:trace>
  <inkml:trace contextRef="#ctx0" brushRef="#br0" timeOffset="1332.51">1644 48,'0'-1,"1"1,-1-1,1 1,-1-1,1 0,-1 1,1-1,-1 1,1-1,0 1,-1-1,1 1,0 0,-1-1,1 1,0 0,0 0,-1-1,1 1,0 0,0 0,0 0,-1 0,1 0,0 0,0 0,0 0,-1 0,1 0,0 1,0-1,-1 0,1 0,0 1,0-1,-1 1,1-1,0 0,-1 1,1-1,-1 1,1 0,-1-1,1 1,-1-1,1 1,-1 0,1-1,-1 1,0 0,1 0,-1-1,0 1,0 0,1 0,-1-1,0 1,0 0,173 298,-75-201,-80-72,-17-16</inkml:trace>
  <inkml:trace contextRef="#ctx0" brushRef="#br0" timeOffset="1666.677">2038 19,'-83'63,"2"4,-35 39,-46 83,89-88,63-84</inkml:trace>
  <inkml:trace contextRef="#ctx0" brushRef="#br0" timeOffset="2336.691">2038 669,'87'-112,"-74"92,0 1,1 0,1 0,1 2,1 0,0 1,8-5,-23 19,0 1,0-1,0 1,0 0,1 0,-1 0,0 0,0 0,1 0,-1 1,0-1,1 1,-1 0,1 0,-1-1,1 2,-1-1,0 0,1 0,-1 1,0-1,1 1,-1 0,0 0,1 0,-1 0,0 0,0 0,0 0,0 1,0-1,0 1,-1 0,1-1,0 1,-1 0,1 0,-1 0,0 0,1 0,-1 0,0 1,-1-1,1 0,0 1,0-1,-1 2,3 5,-4-7,1 0,0 0,-1 0,1 0,0 0,0 1,1-1,-1 0,0 0,1 0,-1 0,1 0,0 0,0 0,-1 0,1-1,1 1,-1 0,0 0,0-1,1 1,-1-1,0 1,1-1,0 1,-1-1,1 0,0 0,0 0,-1 0,1 0,0 0,0-1,0 1,0 0,0-1,0 0,1 1,-1-1,0 0,0 0,0 0,0-1,0 1,0 0,0-1,1 0,104-74,-101 71,-6 3,1 0,-1 0,1 0,0 0,0 0,0 0,-1 0,1 0,0 0,0 0,0 1,0-1,0 0,1 0,-1 1,0-1,0 1,0-1,0 1,1 0,-1-1,0 1,1 0,-1 0,0 0,0 0,1 0,-1 0,0 0,0 0,1 1,-1-1,0 0,0 1,1-1,-1 1,0 0,0-1,0 1,0 0,0-1,0 1,0 0,0 0,0 0,0 0,-1 0,1 0,0 0,-1 0,1 0,0 1,-1-1,0 0,1 0,-1 0,0 1,1-1,-1 0,0 0,0 2,2 28,20 80,-13-96</inkml:trace>
  <inkml:trace contextRef="#ctx0" brushRef="#br0" timeOffset="4199.886">3139 19,'-9'-3,"-1"-1,1 1,-1 1,0 0,0 0,0 1,0 0,0 0,0 1,0 1,0 0,0 0,0 1,0 0,1 1,-1 0,1 1,-8 3,6-3,1 1,-1 1,1 0,0 1,0-1,1 2,0 0,0 0,-6 8,12-13,1-1,-1 1,1-1,0 1,0 0,0 0,0 0,1 0,-1 1,1-1,0 0,-1 1,2-1,-1 1,0-1,1 1,0-1,-1 1,1-1,1 1,-1-1,0 1,1-1,0 1,0-1,0 1,0-1,1 0,-1 0,1 1,0-1,0 0,0 0,0 0,8 4,0 0,0 0,1-1,-1-1,1 0,1 0,-1-1,1 0,-1-1,1 0,0-1,0-1,0 0,7 0,113 3,-131-4,0-1,0 1,1 0,-1 0,0 0,0 0,0 0,1 0,-1 0,0 0,0 0,0 0,0 1,1-1,-1 0,0 1,0-1,0 1,0 0,0-1,0 1,0 0,0-1,0 1,-1 0,1 0,0 0,0 0,-1 0,1 0,0 0,-1 0,1 0,-1 0,1 0,-1 0,0 0,0 1,1-1,-1 0,0 0,0 0,0 1,0-1,0 0,0 0,-1 0,1 0,0 1,-1-1,1 0,0 0,-1 0,1 0,-1 0,0 0,0 1,-9 10,0 0,-1 0,-1-1,0-1,0 0,-1 0,-1-1,1-1,-1 0,-1-1,-2 0,-17 11,-122 64,121-76,29-8</inkml:trace>
  <inkml:trace contextRef="#ctx0" brushRef="#br0" timeOffset="4436.78">3365 330,'-4'33,"-3"17,1 4,2-8</inkml:trace>
  <inkml:trace contextRef="#ctx0" brushRef="#br0" timeOffset="5018.807">3619 527,'6'-29,"2"0,1 1,1 0,1 0,1 1,1 1,2 0,1 1,2-1,-17 23,0 1,0 0,0 0,1 0,-1 0,1 0,-1 0,1 0,0 0,0 0,0 1,0-1,0 1,0-1,0 1,0 0,1 0,-1 0,0 0,1 1,-1-1,1 0,-1 1,1 0,-1-1,1 1,-1 0,1 0,-1 1,1-1,-1 1,1-1,-1 1,0 0,1-1,-1 1,0 1,1-1,-1 0,0 0,0 1,0-1,0 1,0 0,-1-1,1 1,0 0,-1 0,2 2,14 34,36 60,-51-96,0 1,0 0,1-1,-1 0,1 0,0 1,-1-2,1 1,0 0,0 0,0-1,0 0,1 0,-1 1,0-2,0 1,1 0,-1-1,1 0,-1 1,0-1,1-1,-1 1,0 0,1-1,-1 0,0 1,1-1,1-2,3-1,-1-2,0 1,0-1,0 0,-1-1,0 0,0 0,0 0,-1 0,0-1,-1 0,0 0,0 0,-1-1,0 1,0-1,-1 0,0 1,0-1,-1 0,0 0,-1 0,0-9,10-66,-5 60</inkml:trace>
</inkml:ink>
</file>

<file path=ppt/ink/ink7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38.9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57,'6'-4,"0"1,0 0,0 0,1 1,-1 0,1 0,0 0,-1 1,1 0,0 0,0 0,0 1,0 0,0 1,0 0,0 0,-1 0,1 1,0-1,5 4,-7-4,8 2,0-2,0 1,0-1,0-1,0 0,0-1,-1 0,1-1,0-1,2-1,29-3,1 2,0 2,0 1,42 5,4-1,755-2,-648-28,282 28,-113 0,-277 14,-79-10,0-1,1-1,-1 0,1-1,0 0,0 0,-1-1,1-1,0 0,1-1,15-5,-17 3,1 1,0 0,0 0,0 1,0 1,1 0,-1 1,0 0,1 1,7 2,-2 3</inkml:trace>
</inkml:ink>
</file>

<file path=ppt/ink/ink7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7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7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7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2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7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7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7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7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7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51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28,'-45'52,"2"2,3 1,2 3,3 0,-3 13,31-61,1 1,1 0,0-1,0 2,1-1,1 1,0-1,0 1,1 0,1 0,0 0,0 0,1 0,1 0,0 0,1 0,0 0,1 0,0-1,1 1,0-1,1 0,3 6,6 2,0-1,2 0,0-1,1-1,1-1,0 0,1-1,0-1,1-1,5 2,-1-4</inkml:trace>
  <inkml:trace contextRef="#ctx0" brushRef="#br0" timeOffset="835.391">341 734,'35'-13,"0"-2,0-1,-2-2,0-1,-1-2,-1-1,-1-1,-1-2,-1-1,-1-1,-2-1,-1-1,0-3,6-41,-30 73,0-1,0 1,0-1,0 1,0-1,0 1,0 0,0-1,0 1,0-1,0 1,0-1,0 1,0 0,-1-1,1 1,0-1,0 1,-1 0,1-1,0 1,-1 0,1-1,0 1,-1 0,1 0,0-1,-1 1,1 0,0 0,-1 0,1-1,-1 1,1 0,0 0,-1 0,1 0,-1 0,1 0,-1 0,1 0,-1 0,1 0,0 0,-1 0,1 0,-1 0,1 0,0 1,-1-1,1 0,-1 0,1 0,0 1,-1-1,1 0,0 1,-1-1,1 0,0 1,-1-1,1 0,0 1,0-1,-1 0,1 1,0-1,0 1,0-1,-28 23,20-14,1 0,0 1,1 0,0 0,0 0,1 1,0 0,1 0,1 0,0 1,0-1,1 1,0-1,1 1,0 0,1 0,1 4,-1-13,1 0,-1 0,1-1,0 1,0 0,0 0,0 0,1-1,-1 1,1-1,0 1,-1-1,1 1,0-1,0 0,1 0,-1 0,0 0,1 0,-1-1,1 1,-1-1,1 0,0 1,0-1,-1 0,1-1,0 1,0 0,0-1,0 0,1 0,99-2,-85-3,-1-1,-1 0,1-1,-1-1,-1-1,1 0,-2-1,1-1,-1 0,-1-1,0 0,-1-1,0-1,-1 0,0 0,-1-1,-1 0,0-1,-2 0,1-1,-2 0,-5 15,1-1,0 0,0 1,-1-1,1 0,-1-1,0 1,0 0,0 0,0 0,-1-1,1 1,-1 0,0 0,0-1,0 1,0 0,-1-1,1 1,-1-2,-1 5,0-1,0 1,0 0,0 0,0 0,0 0,0 1,0-1,0 0,0 1,1-1,-1 1,0 0,0 0,0-1,1 1,-1 0,0 1,1-1,-1 0,1 0,-1 1,1-1,0 1,0-1,-1 1,1-1,0 1,0 0,1 0,-1-1,0 1,1 0,-1 0,-4 6,0 0,0 1,0 0,2-1,-1 1,1 0,0 1,1-1,0 1,0-1,1 1,0-1,1 1,0 0,1-1,0 1,0-1,1 1,3 8,-3-15,0 1,1-1,-1 0,1 0,0 0,0 0,0-1,0 1,0-1,1 0,-1 1,1-2,0 1,-1 0,1-1,0 0,0 1,0-2,0 1,0 0,0-1,0 0,3 0,97-8,-89 2,1 0,-1 0,0-2,-1 1,1-2,-2 0,1-1,-1 0,-1-1,0 0,0-1,-1-1,-1 0,0 0,-1-1,0 0,-1 0,5-13,-11 24,0 1,0-1,0 0,0 0,0 0,-1-1,0 1,1 0,-1-1,0 1,-1 0,1-1,-1 1,1-1,-1 1,0-1,0 1,-1-1,1 1,-1-1,1 1,-1-1,0 1,-1 0,1-1,0 1,-1 0,0 0,0 0,0 0,0 0,0 1,0-1,-1 1,0-1,-1 0,-1 3,1 1,-1 0,1 0,-1 1,1-1,0 1,0 0,0 0,0 0,0 1,0 0,0-1,1 1,-1 0,1 1,0-1,0 1,0-1,1 1,-1 0,1 0,0 0,0 0,0 1,1-1,-2 3,-5 11,1 0,0 1,1-1,1 1,1 1,0-1,0 17,4-28,0-1,0 1,1-1,0 0,0 1,0-1,1 0,0 1,1-1,0 0,0-1,0 1,1 0,0-1,0 0,0 0,1 0,0 0,0-1,1 0,0 0,0 0,37 15,-21-16</inkml:trace>
  <inkml:trace contextRef="#ctx0" brushRef="#br0" timeOffset="1304.52">1695 594,'-87'76,"133"-105,47-53,-91 81,0 0,0 0,0 0,0 0,0 0,0 0,0 1,0-1,1 1,-1 0,0-1,0 1,0 0,0 0,1 1,-1-1,0 0,0 1,0-1,0 1,0 0,0 0,0-1,0 2,0-1,0 0,0 0,0 0,-1 1,1-1,-1 1,1-1,-1 1,1 0,-1 0,0 0,0-1,0 1,0 0,0 0,0 0,-1 1,1-1,0 0,46 46,-42-48,0 0,0-1,0 1,0-1,0 0,0 0,-1 0,1-1,0 0,-1 0,1 0,-1 0,1-1,-1 0,0 0,0 0,0 0,-1-1,1 1,-1-1,0 0,0 0,0 0,0 0,-1-1,0 1,0-1,0 0,0 1,-1-1,0 0,1-4,7-15</inkml:trace>
  <inkml:trace contextRef="#ctx0" brushRef="#br0" timeOffset="1717.815">2373 85,'-18'77,"-3"0,-4-2,-5 5,3-21,-16 57,43-113,-1 0,1 0,0 0,1 0,-1 0,0 0,1 0,-1 0,1 0,0-1,0 1,0 0,1 0,-1-1,1 1,-1-1,1 1,0-1,0 1,0-1,0 0,0 0,1 0,-1 0,0-1,1 1,0-1,-1 1,1-1,0 0,0 0,-1 0,1 0,0-1,0 1,0-1,0 0,0 1,0-1,0-1,0 1,0 0,0-1,0 0,0 1,1-2,7 1,0-1,0-1,0 0,0 0,0-1,-1-1,1 0,-1 0,0-1,-1 0,0 0,0-1,0-1,1-7</inkml:trace>
  <inkml:trace contextRef="#ctx0" brushRef="#br0" timeOffset="1962.879">2119 395,'43'-5,"24"-1,10-5,-3 0,-9 1,-11 3,-11 3,-6 1,-11 2</inkml:trace>
  <inkml:trace contextRef="#ctx0" brushRef="#br0" timeOffset="2200.647">2740 424,'38'5,"28"1,6-5,-3-2,-9-2,-10 1,-8-1,-8-3,-8-2</inkml:trace>
  <inkml:trace contextRef="#ctx0" brushRef="#br0" timeOffset="2415.949">2995 254,'-5'44,"-2"23,1 5,1-4,1-10,2-9,1-9,1-6,0-8</inkml:trace>
  <inkml:trace contextRef="#ctx0" brushRef="#br0" timeOffset="2970.334">3474 339,'-21'28,"1"1,2 0,1 2,1 0,2 1,-7 22,20-51,0 0,0 1,0-1,1 1,-1-1,1 1,-1-1,1 1,1-1,-1 1,0 0,1-1,-1 1,1-1,0 0,1 1,-1-1,0 0,1 1,0-1,0 0,0 0,0-1,0 1,0 0,1-1,-1 1,1-1,0 0,0 1,0-1,0-1,0 1,0 0,0-1,1 0,-1 0,1 0,-1 0,0 0,1-1,0 1,-1-1,1 0,-1 0,1 0,-1-1,1 1,11-3,0-1,-1 0,1-1,-1 0,0-2,0 1,-1-2,0 1,0-2,-1 0,0 0,-1-1,0-1,0 0,-1 0,0-1,-1 0,-1-1,0 0,-1 0,0-1,-1 0,2-8,-2 7,-2 0,0 0,0 0,-2-1,0 1,-1-1,0 0,-1 1,-1-1,-1 0,2 13,0 0,-1 0,1 0,-1 1,0-1,0 0,0 1,-1-1,1 0,0 1,-1 0,0-1,0 1,1 0,-1 0,-1 0,1 0,0 0,0 0,-1 1,1-1,-1 1,1-1,-1 1,0 0,1 0,-1 0,0 1,0-1,0 1,1-1,-1 1,0 0,0 0,0 0,0 1,-1-1,-6 1,0 1,0-1,0 2,1-1,-1 1,1 1,0-1,-1 2,2-1,-5 4,4 0,1 0,-1 0,2 1,-1 0,1 1,1 0,-1 0,2 0,0 1,0 0,1 0,0 0,0 0,2 1,-2 11,3-6,2 0,0 1,1-1,1 0,0 0,1 0,1 0,1-1,0 0,6 9,-2 2,87 163,-88-154,-12-22</inkml:trace>
  <inkml:trace contextRef="#ctx0" brushRef="#br0" timeOffset="3301.362">3926 1,'21'43,"-2"0,-2 2,-2 0,-2 1,-2 1,4 38,-12-58,-1 0,-1 1,-1-1,-1 0,-2 0,-1 0,-1 0,-1-1,-1 0,-2 0,0 0,-9 14,7-17,-2-1,0-1,-1 0,-1-1,-1 0,-1-1,-1-1,0-1,-1 0,-16 9,-7-8,22-14</inkml:trace>
  <inkml:trace contextRef="#ctx0" brushRef="#br0" timeOffset="5987.079">4461 678,'-19'33,"-16"27,-7 1,0-8,5-9,11-12</inkml:trace>
</inkml:ink>
</file>

<file path=ppt/ink/ink7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6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7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5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7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7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7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7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7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1,'-90'136,"56"-76,0-2,5-8,-2 0,-2-2,-3-2,-16 16,9-15,29-29,-1-1,-1 0,0-2,-2 0,1 0,-2-2,0 0,-2-1,-2-2</inkml:trace>
</inkml:ink>
</file>

<file path=ppt/ink/ink7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0,'28'34,"1"-2,1-1,1-1,2-1,1-2,2-2,0-1,1-2,5 1,-20-13,0 2,-1 1,-1 0,0 2,-1 0,-1 1,0 1,-1 1,12 17,-17-15,-3-1</inkml:trace>
</inkml:ink>
</file>

<file path=ppt/ink/ink7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0,'6'39,"4"40,3-1,4-1,14 37,-14-54,-2 0,-3 1,-3 0,-2 8,-2 83,-5-128</inkml:trace>
</inkml:ink>
</file>

<file path=ppt/ink/ink7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65 357,'-29'427,"29"-418,1 9,0-1,-2 1,0 0,-1-1,-1 1,0-1,-2 0,0 0,-3 6,-2-5</inkml:trace>
  <inkml:trace contextRef="#ctx0" brushRef="#br0" timeOffset="3086.014">65 385,'0'0</inkml:trace>
  <inkml:trace contextRef="#ctx0" brushRef="#br0" timeOffset="3587.167">65 385,'-2'0,"0"0,0 0,0 0,-1 0,1 0,0 0,0-1,0 1,0-1,0 1,0-1,0 0,0 0,0 0,0 0,0 0,0 0,1-1,-1 1,0-1,1 1,-1-1,1 1,-1-1,1 0,0 0,0 0,0 1,0-1,0 0,0 0,1 0,-1-1,1 1,-1 0,1 0,0 0,0 0,0 0,0-1,0 1,0 0,1 0,-1 0,1 0,-1 0,1 0,0 0,0 0,0 0,0 0,0 0,0 0,1 0,-1 1,0-1,1 1,0-1,0 0,9-11,2 0,0 1,0 1,1 0,1 0,0 1,15-7,-21 12,2-1,0 0,0 1,1 1,-1 0,1 0,0 1,0 1,0 0,1 1,-1 0,0 1,1 0,-1 1,0 0,0 1,0 0,0 1,8 3,-17-5,0 1,0 0,0 1,-1-1,1 0,0 1,-1-1,1 1,-1 0,0 0,0 0,0 0,-1 0,1 1,-1-1,1 0,-1 1,0-1,0 1,-1-1,1 1,-1-1,0 1,0 0,0-1,0 1,0 0,-24 97,19-89,0 0,0 0,-1-1,-1 0,0 0,0 0,-1-1,0 0,-1 0,0-1,-1 0,0-1,0 0,-1 0,0-1,0-1,-1 0,1-1,-1 0,-1 0,1-1,-1-1,1 0,-1-1,0 0,-1-1,9-1,-1-1,1 0,0 0,-1-1,1 1,0-1,0 0,0-1,0 1,0-1,0 0,1 0,-1 0,1-1,0 0,0 1,0-2,1 1,-1 0,1-1,0 1,0-1,-5-14</inkml:trace>
  <inkml:trace contextRef="#ctx0" brushRef="#br0" timeOffset="4838.397">771 582,'-16'3,"1"1,-1 0,1 2,0-1,0 2,0 0,1 1,0 0,0 1,1 1,1 0,-1 1,2 0,-1 1,2 0,0 0,0 1,1 1,0 0,2 0,-1 1,2-1,0 1,0 1,4-13,1-1,-1 0,0 1,0-1,1 1,0 0,-1-1,1 1,0 0,0 0,1 0,-1 0,0-1,1 1,0 0,0 0,0 0,0 0,0 0,1 0,-1 0,1 0,0 0,-1 0,1 0,1 0,-1-1,0 1,1-1,-1 1,1-1,0 1,0-1,0 0,0 0,0 0,1 0,-1 0,0 0,1-1,0 1,-1-1,1 0,0 1,0-1,2 0,8-2,-1-1,1-1,-1 0,1 0,-1-1,0-1,0 0,-1-1,0 0,0-1,0 0,-1 0,0-1,0-1,-1 1,4-6,22-16,85-86,-120 115,0 0,1 0,-1 0,0 0,1 0,-1 0,1 0,-1 0,1 0,0 0,-1 0,1 1,0-1,0 0,-1 0,1 1,0-1,0 0,0 1,0-1,0 1,0-1,0 1,0 0,0-1,0 1,0 0,0 0,1 0,-1 0,0 0,0 0,0 0,0 0,0 0,0 0,0 0,0 1,0-1,0 0,0 1,0-1,0 1,0-1,0 1,0 0,0-1,0 1,0 0,-1 0,1 0,0-1,-1 1,1 0,0 1,18 63,-19-59,0 0,1-1,0 1,0 0,1 0,-1-1,1 1,0-1,1 0,-1 1,1-1,0 0,0 0,1-1,0 1,-1-1,1 0,1 0,-1 0,1 0,-1-1,1 0,0 0,0 0,1 0,-1-1,5 2,-2-3,-1 0,1-1,-1 0,1 0,-1 0,1-1,0 0,-1-1,0 0,1 0,-1 0,0-1,0 0,0-1,-1 1,1-1,-1 0,0-1,0 0,0 0,102-117,-91 97,-6 12,0 0,-1-1,-1 0,0-1,-1 0,-1 0,-1 0,0-1,0 0,-2-1,0 1,-1-1,0 0,-2-2,-1 17,-1-1,1 1,-1-1,0 1,0-1,0 1,0-1,0 1,-1 0,1 0,-1-1,1 1,-1 0,0 0,0 1,0-1,0 0,0 1,0-1,-1 1,1 0,0-1,-1 1,1 0,-1 1,1-1,-1 0,0 1,1-1,-1 1,0 0,1 0,-1 0,1 0,-1 0,0 1,1-1,-1 1,1 0,-1 0,1 0,-1 0,1 0,-1 0,1 1,0-1,0 1,0-1,0 1,0 0,0 0,0 0,-1 2,-5 2,0 1,0 0,1 0,-1 0,2 1,-1 0,1 1,0 0,1 0,-4 8,7-13,1-1,0 1,0-1,0 1,0 0,1 0,-1-1,1 1,0 0,0 0,0 0,1-1,-1 1,1 0,0 0,0-1,0 1,1 0,-1-1,1 0,0 1,0-1,0 0,0 0,1 0,-1 0,1 0,0-1,0 1,0-1,0 0,4 3,1-1,0 0,0-1,1 0,-1 0,1-1,-1 0,1 0,0-1,0 0,-1-1,1 0,0 0,7-2,-10 0,-1 1,1 0,0 0,-1 1,1 0,0 0,0 0,-1 0,1 1,0 0,-1 0,1 1,-1-1,1 1,-1 0,0 1,0-1,0 1,0 0,0 1,-1-1,1 1,-1 0,0 0,0 0,-1 0,1 1,-1-1,0 1,0 0,0 0,1 4,-9 73,-4-22,10-59,0 0,-1 0,1 0,0-1,0 1,0 0,0 0,0-1,0 1,0 0,0-1,0 1,0-1,0 1,0-1,0 1,0-1,0 0,0 0,1 0,-1 1,0-1,0 0,0-1,0 1,1 0,-1 0,0 0,0-1,0 1,0 0,0-1,0 1,0-1,1 1,-2-1,1 0,0 0,0 1,0-1,0 0,0 0,-1 0,1 0,0 0,-1 0,1 0,0 0,-1 0,0 1,21-19,-1-1,-1-1,-1 0,-1-2,-1 0,0 0,5-16,6-4,109-211,-111 199,-3 0,-2-1,-3-1,3-22,-19 77,0-1,0 1,-1 0,1 0,0 0,-1 0,1-1,-1 1,0 0,0 0,0-1,0 1,0 0,0-1,-1 1,1 0,-1 0,1 0,-1-1,0 1,0 0,0 0,0 0,0 0,0 0,-1 1,1-1,-1 0,1 0,-3 0,1 4,0 0,-1 0,1 1,0-1,0 1,1 0,-1 0,1 0,-1 0,1 1,0-1,0 1,1-1,-1 1,1 0,-1-1,1 4,-3 1,-15 50,2 2,3 0,2 1,3 1,3-1,3 1,2 0,6 43,-4-85,1-1,0 1,2 0,0-1,2 0,0 0,6 11,-56-70,8-1,19 21</inkml:trace>
  <inkml:trace contextRef="#ctx0" brushRef="#br0" timeOffset="5083.276">1618 413,'24'-5,"13"-1,9 0,2 6,-2 3,-5 1,1-1,-2 0,-3 0,-3-2,-3 0,-2-1,-5 0</inkml:trace>
  <inkml:trace contextRef="#ctx0" brushRef="#br0" timeOffset="6716.137">2154 667,'-10'29,"-3"14,1 5,7-7,9-9,5-11</inkml:trace>
  <inkml:trace contextRef="#ctx0" brushRef="#br0" timeOffset="6965.5">2239 328,'0'0</inkml:trace>
  <inkml:trace contextRef="#ctx0" brushRef="#br0" timeOffset="7450.334">2549 554,'-3'-2,"-1"1,0-1,-1 1,1 0,0 0,0 0,-1 0,1 1,0 0,0 0,-1 0,1 0,0 1,-1 0,1-1,0 2,0-1,0 0,0 1,0 0,0 0,0 0,1 0,-1 1,1-1,-1 1,1 0,0 0,0 0,0 0,1 1,-1-1,0 3,-69 130,70-131,-1-1,1 1,0-1,1 1,-1 0,1-1,0 1,0 0,1 0,-1 0,1 0,0 0,0 0,1 0,-1-1,1 1,0 0,1 0,-1 0,1-1,0 1,0-1,0 1,1-1,0 0,-1 0,1 0,1 0,-1-1,1 1,-1-1,1 0,0 0,3 2,5 1,0 0,0-1,1 0,0-1,0 0,0-1,0 0,0-1,1-1,-1 0,1-1,-1-1,1 0,-1 0,1-1,-1-1,0 0,0-1,0-1,-1 0,1 0,6-6,6-5</inkml:trace>
  <inkml:trace contextRef="#ctx0" brushRef="#br0" timeOffset="8234.92">2831 525,'-3'20,"0"-1,1 1,2 0,0 0,0-1,2 1,1 0,0-1,2 0,0 0,1 0,5 11,-9-26,0-1,0 0,0 0,1 0,-1 0,1 0,-1 0,1 0,0-1,0 0,1 1,-1-1,0 0,1 0,-1-1,1 1,-1-1,1 0,0 0,0 0,0 0,-1-1,1 0,0 1,0-1,0-1,0 1,0 0,-1-1,1 0,0 0,0 0,-1 0,1-1,0 0,-1 1,0-1,1 0,-1-1,0 1,2-2,9-6,1 0,-2-1,1-1,-2 0,1-1,-2 0,0 0,0-2,-1 1,-1-1,-1-1,3-4,3 3,-23 55,4-14,3-20,1-1,1 1,-1 0,0 0,1-1,0 1,0 0,0 0,0 0,1-1,-1 1,1 0,0 0,0-1,0 1,1 0,-1-1,1 0,0 1,0-1,0 0,1 0,-1 0,1 0,-1 0,1-1,0 1,0-1,0 0,0 0,0 0,1 0,-1 0,1-1,-1 1,1-1,0 0,-1 0,1-1,0 1,1-1,10-3,-1 0,0-2,0 0,0 0,0-2,-1 1,0-2,0 0,-1 0,0-1,-1-1,0 0,0 0,5-8,40-44,-2-3,-3-2,-4-2,-1-4,-37 57,0-1,-1 0,-1 0,-1-1,-1 0,0 0,-1 0,-1 0,0-1,-2 0,0 1,-2-15,2 29,-1 0,0-1,0 1,-1 0,1 0,-1 0,0 0,0 0,0 0,-1 0,1 0,-1 1,0-1,0 1,0-1,-1 1,1-1,-1 1,0 0,1 0,-2 1,1-1,0 0,0 1,-1 0,1 0,-1 0,0 0,0 1,1-1,-1 1,0 0,0 0,0 0,-1 1,1-1,0 1,0 0,0 0,0 1,0-1,0 1,-1 0,-11 9,0 2,1-1,1 2,0 0,1 0,0 2,1-1,0 2,1-1,1 2,1-1,0 1,1 1,1-1,-2 9,0-7,0 0,1 1,1 0,1 0,1 1,1-1,0 1,2 0,0 0,1 1,2-1,0 0,1 0,1 0,1 0,1 0,0-1,2 0,0 0,2 0,2 2,-6-10,1-2,1 1,-1-1,2 0,-1 0,1-1,1 0,0 0,0-1,0 0,1-1,0 0,1-1,0 0,0 0,0-1,0-1,1 0,0 0,0-1,0-1,0 0,0 0,1-1,-1-1,3 0,29-18,-25 6</inkml:trace>
  <inkml:trace contextRef="#ctx0" brushRef="#br0" timeOffset="8917.742">4129 498,'-24'3,"-137"31,152-32,2 1,-1 1,0-1,1 1,-1 0,1 1,0 0,1 0,-1 1,1-1,0 1,1 1,-1-1,1 1,0 0,1 0,-4 8,6-10,1-1,0 1,0 0,1 0,-1 0,1 0,0 0,1 0,-1 0,1-1,0 1,0 0,0 0,1-1,-1 1,1 0,0-1,1 0,-1 1,1-1,0 0,0 0,0-1,0 1,1-1,-1 1,1-1,0 0,0 0,0-1,1 1,-1-1,0 0,1 0,0-1,-1 1,1-1,0 0,0 0,0-1,0 1,0-1,-1 0,1 0,0-1,0 1,0-1,1-1,20-5,0-1,-1-2,0 0,-1-2,-1-1,1 0,-2-2,0-1,-1 0,-1-2,0 0,-1-1,-1-1,-1-1,7-12,-9 16,-22 29,-6 10,13-21,-8 10,2 0,-1 1,2 0,0 0,0 0,1 0,0 1,1 0,1-1,0 1,1 0,0 4,1-15,1 0,0 1,0-1,0 1,0-1,1 0,-1 0,1 0,-1 0,1 0,0 0,0 0,0 0,0-1,0 1,0-1,0 1,0-1,1 0,-1 0,0 0,1 0,-1 0,1-1,-1 1,1-1,-1 1,1-1,-1 0,1 0,2 0,81-12,-62 1,0 0,0-2,-1 0,-1-2,0 0,18-18,9-5,-36 29,0 0,0-1,-1 0,0-1,-1-1,0 1,-1-2,-1 0,0 0,0 0,-1-1,-1 0,-1-1,0 0,0 0,-2 0,0-1,0 1,-1-9,-2 23,-1-1,0 1,0 0,1-1,-1 1,0 0,0 0,-1-1,1 1,0 0,0-1,0 1,-1 0,1 0,-1 0,1-1,-1 1,0 0,1 0,-1 0,0 0,0 0,1 0,-1 0,0 0,0 0,0 0,0 1,0-1,-1 0,1 1,0-1,0 1,0-1,0 1,-1-1,1 1,0 0,-1 0,1 0,0 0,0 0,-1 0,1 0,0 0,-1 0,-49 36,45-25,2 1,-1 0,2 0,-1 0,2 0,0 0,0 1,1-1,0 1,1-1,1 1,0-1,1 1,0-1,1 0,0 0,1 0,0 0,1 0,0-1,1 0,7 10,0 10,-1 1,-1 0,-2 0,-1 1,-1 0,1 27,-9-54,2-1,-1 0,1 1,0-1,0 0,0 0,1 0,-1 0,1 0,1 0,-1 0,1-1,0 1,0-1,0 1,0-1,1 0,-1-1,1 1,0 0,1-1,-1 0,2 1,13 1</inkml:trace>
</inkml:ink>
</file>

<file path=ppt/ink/ink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38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0 756,'45'91,"72"245,-96-289,-20-46,-1 0,1 0,-1 0,1 0,-1-1,1 1,0 0,-1 0,1 0,0-1,0 1,0 0,-1-1,1 1,0-1,0 1,0-1,0 1,0-1,0 0,0 1,0-1,0 0,0 0,0 0,0 0,0 0,0 0,0 0,1 0,-1 0,0 0,0-1,0 1,0 0,0-1,0 1,-1-1,1 1,0-1,0 1,0-1,0 0,0 1,-1-1,1 0,56-114,-48 90,133-347,-126 327,-12 34</inkml:trace>
  <inkml:trace contextRef="#ctx0" brushRef="#br0" timeOffset="951.41">876 729,'0'-1,"-1"1,1-1,0 1,-1 0,1-1,-1 1,1 0,-1 0,1-1,-1 1,0 0,1 0,-1 0,1 0,-1-1,1 1,-1 0,1 0,-1 0,0 0,1 0,-1 1,1-1,-1 0,1 0,-1 0,0 0,1 1,-1-1,1 0,-1 0,1 1,0-1,-1 0,1 1,-1-1,1 1,-1-1,1 0,0 1,-1-1,1 1,0-1,0 1,-1-1,1 1,0 0,0-1,0 1,0-1,0 1,-1-1,1 1,0-1,0 1,0 0,1-1,-1 1,0 0,-6 39,6-39,-12 171,8-162,1 0,1 0,-1 0,1 0,1 0,0 1,1-1,-1 0,2 1,0-1,0 0,1 0,0 1,1-1,0-1,0 1,1 0,0-1,1 0,0 0,1 0,5 6,-8-12,1-1,-1 1,1-1,0 0,0 0,0 0,0-1,1 1,-1-1,0 0,1-1,-1 1,1 0,-1-1,0 0,1 0,-1-1,1 1,-1-1,0 0,1 0,-1 0,0-1,0 0,0 0,0 0,0 0,0 0,-1-1,4-2,96-95,-51 27,-3-2,-3-1,-4-3,18-50,-55 118,13-22,-1-1,-2-1,-2 0,-1-1,-1 0,-2-1,-2 0,-1 0,-2-1,-1-32,-3 69,1 1,-1-1,0 0,1 0,-1 1,0-1,0 0,1 0,-1 0,0 0,0 1,0-1,0 0,0 0,0 0,0 0,-1 0,1 1,0-1,0 0,-1 0,1 0,0 1,-1-1,1 0,-1 0,1 1,-1-1,1 0,-1 1,1-1,-1 1,0-1,1 1,-1-1,0 1,1-1,-1 1,0 0,0-1,0 1,1 0,-1-1,0 1,0 0,0 0,0 0,1 0,-1 0,0 0,0 0,0 0,0 0,1 1,-1-1,0 0,0 0,0 1,1-1,-1 0,0 1,0-1,1 1,-2 0,-73 153,55-105,3 1,1 1,3 0,2 0,2 2,3-1,2 1,2 35,4-72,1 0,0 0,1-1,1 1,0-1,1 0,1 0,0-1,1 0,1 0,0-1,1 0,10 11,-11-16,1-1,0 0,1-1,0 0,0-1,0 0,0 0,1-1,-1-1,1 0,0-1,0 0,1-1,-1 0,0 0,0-2,11-1,-15 1,-1-1,0-1,0 0,0 0,0 0,0 0,-1-1,1 0,-1-1,0 0,0 0,-1 0,1 0,-1-1,-1 0,1 0,-1 0,0-1,0 1,-1-1,1 0,-2 0,1 0,-1-1,0 1,0-1,-1 1,0-1,-1 1,1-1,-2 1,1-1,-1 0,0 1,0-1,-1 1,-1-2,-1-5,0 1,-1 0,-1 0,0 0,-1 1,0 0,-1 0,-1 1,1 0,-2 0,1 1,-2 1,1-1,-9-4,12 9,-1-1,1 2,-1-1,0 1,-1 0,1 1,-1 0,1 0,-1 1,0 0,0 1,0 0,0 0,0 1,0 0,0 0,-1 1,1 1,1-1,-1 1,0 1,-8 3,-8 6</inkml:trace>
  <inkml:trace contextRef="#ctx0" brushRef="#br0" timeOffset="1239.438">678 333,'9'-5,"9"4,1 1</inkml:trace>
  <inkml:trace contextRef="#ctx0" brushRef="#br0" timeOffset="2020.786">1864 1151,'37'-18,"-1"-1,-1-2,-1-1,-1-2,0-2,19-20,-41 35,0-1,0 0,-1-1,0 0,-2-1,1 1,-2-2,1 1,1-8,-7 16,0 0,0 1,0-1,0 0,-1 0,0 0,-1-1,1 1,-1 0,0 0,-1 0,1 0,-1 0,-1 0,1 0,-1 0,0 0,0 0,0 1,-1-1,0 1,0 0,-1-1,1 1,-5-3,5 5,1 0,-1 1,0-1,0 1,0 0,-1 0,1 0,0 0,-1 1,1-1,-1 1,0 0,1 0,-1 0,0 1,0-1,0 1,1 0,-1 0,0 0,0 1,0-1,1 1,-1 0,0 0,1 0,-1 1,1-1,-1 1,1 0,0 0,-1 0,1 0,0 0,1 1,-1 0,0-1,1 1,-1 0,1 0,0 0,0 1,0-1,0 0,1 1,-1-1,1 1,0 0,0 0,0 2,0 0,1 1,0-1,0 1,0-1,1 1,-1-1,2 0,-1 1,1-1,0 0,0 0,0 0,1 0,0-1,1 1,-1-1,1 1,0-1,0 0,0-1,1 1,0-1,0 0,0 0,0 0,1-1,-1 1,1-1,0-1,0 1,0-1,0 0,0-1,1 1,3-1,163 31,-170-33,0 1,0 1,0-1,0 0,0 1,0-1,0 1,0 0,-1 0,1 0,0 1,0-1,-1 0,1 1,-1 0,1 0,-1 0,0 0,1 0,-1 0,0 0,-1 1,1-1,0 1,-1 0,1-1,-1 1,0 0,0 0,0 0,0-1,0 1,-1 0,1 0,-1 0,0 1,0-1,0 0,0 0,-1 0,1 0,-1 0,0 0,0-1,0 1,0 0,-1 2,-55 85,52-74,7-5</inkml:trace>
  <inkml:trace contextRef="#ctx0" brushRef="#br0" timeOffset="2734.325">2795 756,'-23'18,"1"1,1 1,1 0,0 2,2 0,0 2,2-1,0 2,2 1,12-24,1-1,0 1,0 0,1-1,-1 1,0 0,1 0,-1 0,1 0,-1 0,1 0,0 0,0-1,0 1,0 0,0 0,0 0,1 0,-1 0,1 0,-1 0,1 0,0-1,-1 1,1 0,0 0,0-1,0 1,1-1,-1 1,0-1,0 1,1-1,-1 0,1 1,0-1,-1 0,1 0,0 0,-1-1,1 1,0 0,0-1,0 1,0-1,0 1,-1-1,1 0,2 0,10-1,1-2,-1 0,0 0,0-1,-1-1,1 0,-1-1,0 0,-1-1,1-1,-1 0,-1-1,0 0,0 0,0-1,-1-1,7-10,-11 15,-6 5,0 0,1 0,-1-1,1 1,-1 0,0 0,1 0,0 0,-1 0,1 0,0 0,-1 0,1 0,0 0,0 0,0 1,0-1,0 0,0 0,0 1,0-1,0 1,0-1,0 1,0-1,0 1,1 0,-1 0,0-1,0 1,0 0,1 0,-1 0,0 0,0 0,0 1,1-1,-1 0,0 1,0-1,0 0,0 1,0-1,0 1,0 0,0-1,0 1,0 0,0 0,0-1,0 1,0 0,-1 0,1 0,0 0,0 1,8 59,-10-56,1 1,0-1,1 1,-1 0,1-1,0 1,1-1,-1 1,1-1,0 0,0 0,1 0,0 0,-1 0,2 0,-1-1,0 1,1-1,0 0,0 0,0 0,2 0,-1-1,1 1,0-2,0 1,1-1,-1 1,0-2,1 1,-1-1,1 0,0 0,-1-1,1 0,0 0,-1-1,1 1,-1-2,1 1,-1-1,1 0,-1 0,0 0,0-1,0 0,0 0,0-1,-1 0,1 0,16-12,0-2,-1-1,0 0,-2-2,13-16,-12 12,0-2,-1-1,-2 0,-1-1,-1 0,-2-2,-1 0,3-13,-11 32,20-57,-4-1,-2 0,-4-2,-2 1,-4-2,-2-35,-5 101,-1 1,0-1,-1 1,1-1,-1 1,0-1,-1 1,0-1,0 1,0 0,0 0,-1 0,0 0,-1 1,1-1,-1 1,0 0,-1-1,4 5,0 1,0-1,-1 1,1-1,0 1,0 0,-1-1,1 1,0 0,0 0,-1 0,1 0,0 0,-1 0,1 0,0 0,-1 0,1 1,0-1,0 0,-1 1,1-1,0 1,0 0,0-1,0 1,0 0,0 0,0 0,0-1,0 1,0 0,0 0,0 0,1 1,-1-1,0 0,1 0,-1 1,-21 49,15-13,2 0,2 1,1-1,2 1,3 20,0 19,3 10,4-1,5 0,2-1,9 13,-24-89,12 40,10 85,-24-134,1 1,-1-1,0 0,0 0,0 1,0-1,0 0,0 0,0 1,0-1,-1 0,1 0,0 0,-1 1,1-1,-1 0,1 0,-1 0,0 0,1 0,-1 0,0 0,0 0,0 0,0 0,0-1,0 1,0 0,0 0,0-1,0 1,0-1,0 1,0-1,-1 1,1-1,0 0,0 0,0 0,-1 1,1-1,0 0,0 0,-1-1,1 1,0 0,0 0,-1-1,1 1,-53-36,15-11,22 28</inkml:trace>
  <inkml:trace contextRef="#ctx0" brushRef="#br0" timeOffset="2918.827">3077 587,'53'0,"26"0,6 0,-3 0,-5 0,-11 0,-8 0,-8 0,-4 0,-4 0,-5 0,-3 0,-4 0,-1 0,-6 0</inkml:trace>
  <inkml:trace contextRef="#ctx0" brushRef="#br0" timeOffset="3084.989">3951 700,'0'38,"0"18,0 4,0-3,0-12</inkml:trace>
  <inkml:trace contextRef="#ctx0" brushRef="#br0" timeOffset="3333.707">3980 418,'0'0</inkml:trace>
  <inkml:trace contextRef="#ctx0" brushRef="#br0" timeOffset="3571.336">4263 729,'-1'7,"1"1,0 0,0 0,0 0,1 0,0-1,1 1,0 0,0-1,1 1,0-1,0 0,0 0,1 0,0 0,1-1,0 1,0-1,0 0,0-1,1 1,0-1,0 0,1-1,-1 1,1-1,0 0,2 0,-5-4,1 0,-1 0,0 0,0 0,1-1,-1 0,0 0,0 0,0 0,0-1,0 1,0-1,-1 0,1-1,0 1,-1 0,0-1,1 0,-1 0,0 0,0 0,-1 0,1-1,-1 1,0-1,0 0,0 1,1-3,1-4,0 0,0 0,-1 0,0 0,-1 0,0-1,-1 1,0-1,0 1,-1-1,-1 0,0 4,0 1,-1 0,0-1,0 1,0 0,-1 0,1 0,-2 0,1 1,-1-1,1 1,-2 0,1 0,0 0,-1 0,0 1,0 0,0 0,-1 0,1 1,-1 0,0 0,0 0,0 1,0 0,-1 0,1 0,0 1,-1 0,1 0,-1 1,1-1,-1 2,1-1,-1 1,1 0,-1 0,1 0,-5 3,-9 11,1 1</inkml:trace>
  <inkml:trace contextRef="#ctx0" brushRef="#br0" timeOffset="3899.745">4629 869,'11'-25,"1"0,1 1,1 0,1 1,1 0,1 2,2 0,14-14,-32 34,0 0,0-1,0 1,0 0,0 0,1 0,-1 0,0 1,0-1,1 0,-1 0,0 1,1-1,-1 1,0-1,1 1,-1 0,1-1,-1 1,1 0,-1 0,1 0,-1 0,1 0,-1 0,1 1,-1-1,0 0,1 1,-1-1,1 1,-1 0,0-1,1 1,-1 0,0 0,0 0,0 0,0 0,0 0,0 0,0 0,0 0,0 0,0 1,0-1,-1 0,1 1,-1-1,1 0,-1 1,1-1,-1 1,0 0,8 18,-6-12,-1 0,2 0,-1 0,1-1,0 1,1-1,0 1,0-1,0 0,1-1,0 1,0-1,1 0,0 0,0 0,0-1,1 0,0 0,0-1,0 0,0 0,1-1,-1 0,1 0,0-1,3 1,-1-4,-1 0,0-1,1-1,-1 1,0-2,0 1,0-1,-1 0,1-1,-1 0,0 0,-1-1,1 0,-1 0,0-1,0 0,-1 0,0-1,-1 0,1 0,-1 0,-1 0,0-1,0 0,0 0,-1 0,-1 0,1 0,-2-1,1 0,6-14,-1 5</inkml:trace>
</inkml:ink>
</file>

<file path=ppt/ink/ink7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0 411,'16'-3,"0"-1,0 0,-1-1,0-1,0 0,0-1,-1-1,0 0,0-1,-1-1,0 0,-1 0,0-1,-1-1,0 0,-1-1,4-6,23-20,152-161,-187 198,1 1,-1-1,0 1,1-1,0 1,-1 0,1 0,-1 0,1 0,0 1,0-1,0 1,-1-1,1 1,0 0,0 0,0 0,0 1,-1-1,1 1,0-1,0 1,-1 0,1 0,-1 0,1 1,-1-1,1 1,-1-1,1 1,67 66,-55-50,-10-14,0 0,0 0,0 0,-1 1,0-1,0 1,0 0,-1 1,0-1,1 0,-2 1,1 0,-1-1,0 1,0 0,0 0,-1 0,0 1,-1-1,1 0,-1 0,0 1,0-1,-1 0,0 0,0 0,-1 0,1 0,-3 4,-3 1,-1 0,0-1,-1 0,0-1,-1 0,0 0,0-1,-1-1,0 1,0-2,-1 1,1-2,-1 0,-1 0,1-1,-1 0,0-1,-8 1,-66-7,85 2,-1 1,1-1,0 0,0 1,-1-1,1 0,0 0,0-1,0 1,0 0,0-1,0 1,1-1,-1 0,0 1,1-1,-1 0,1 0,0 0,0 0,0 0,0 0,0-1,0 1,0 0,1-1,-1 1,1 0,-1-1,1 1,0 0,0-1,0 1,0-1,4-13</inkml:trace>
</inkml:ink>
</file>

<file path=ppt/ink/ink7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119 571,'-14'16,"0"1,2 0,0 1,1 0,1 1,0 0,2 0,0 1,1 0,-2 17,8-34,0 0,0 0,1 1,0-1,0 1,0-1,0 0,0 1,1-1,-1 0,1 1,0-1,0 0,0 0,1 0,-1 0,1 0,-1 0,1 0,0 0,0 0,1-1,-1 1,0-1,1 0,-1 0,1 0,0 0,0 0,0 0,0-1,0 1,0-1,0 0,0 0,1 0,-1 0,0-1,1 1,-1-1,0 0,1 0,2-1,4 2,-1-1,1 0,-1-1,1 0,-1 0,1-1,-1 0,0-1,0 0,0 0,0-1,0-1,-1 1,0-1,0 0,0-1,-1 0,1 0,-1-1,-1 0,1 0,-1-1,-1 1,1-1,-1 0,-1-1,0 1,0-1,0-1,-1 4,0 0,0-1,0 1,-1-1,0 0,0 0,-1 0,0 0,0 0,-1 0,0 0,0 0,-1 0,1 0,-1 0,-1 1,0-1,0 0,0 0,0 1,-1-1,0 1,-1 0,0 0,1 0,-2 1,1-1,-1 1,0 0,0 0,0 0,-1 1,-1-1,3 2,1 1,-1 0,0 1,1-1,-1 0,0 1,0 0,-1 0,1 0,0 1,0-1,0 1,0 0,-1 0,1 1,0-1,0 1,0 0,0 0,0 0,0 0,0 1,3-1,0-1,1 1,-1-1,1 1,-1 0,1-1,0 1,-1 0,1-1,0 1,-1 0,1 0,0 0,0-1,0 1,-1 0,1 0,0-1,0 1,0 0,0 0,1 0,-1-1,0 1,0 0,0 0,1 0,-1-1,0 1,1 0,-1-1,0 1,1 0,-1-1,1 1,-1 0,1-1,0 1,-1-1,1 1,0-1,-1 1,1-1,0 0,-1 1,1-1,0 0,0 1,-1-1,1 0,0 0,0 0,0 0,43 15,-18-12,1 0,0-2,0-1,-1-1,1-1,18-4,-37 4,-1 0,1 0,0-1,-1 0,1 0,-1 0,0-1,0-1,-1 1,1-1,-1 0,0 0,0-1,-1 0,1 0,-1 0,3-7,83-131,-81 118,-2-1,-1 0,-1 0,-2 0,0-1,-2 0,-1 1,-1-1,-2-6,2 32,1 0,-1 0,1 0,-1 0,0 0,0 0,0 0,0 0,0 0,-1 0,1 0,-1 0,1 0,-1 0,0 0,1 1,-1-1,0 0,0 0,0 1,-1-1,1 0,0 1,-1-1,1 1,-1 0,1-1,-1 1,1 0,-1 0,0 0,0 0,0 0,0 1,1-1,-1 0,0 1,0-1,0 1,0 0,0 0,0 0,0 0,0 0,0 0,0 0,0 1,0-1,0 1,0 0,0-1,0 1,0 0,0 0,1 0,-1 0,0 0,1 1,-1-1,-9 16,1 1,1 0,1 0,0 1,1 0,1 0,1 1,1-1,0 1,2 0,0 1,1-1,1 0,1 0,1 0,3 14,-2 49,27 251,-30-328,-1-4,1 1,0-1,-1 1,1-1,0 1,0-1,0 1,0-1,1 1,-1-1,1 1,0-1,-1 0,1 1,0-1,0 0,1 0,-1 1,0-1,1 0,-1 0,1 0,0-1,-1 1,1 0,1 0,8-1</inkml:trace>
  <inkml:trace contextRef="#ctx0" brushRef="#br0" timeOffset="935.031">853 431,'-6'14,"1"2,1-1,1 1,0-1,1 1,0 0,2 0,0 0,0 0,2 0,0 0,0-1,2 1,0-1,1 1,5 10,-9-23,1 0,0 0,1-1,-1 1,0-1,1 1,-1-1,1 0,0 0,0 0,0 0,0 0,0 0,0-1,0 0,0 0,1 0,-1 0,1 0,-1 0,0-1,1 0,-1 0,1 0,-1 0,1 0,-1-1,1 1,-1-1,2-1,3 0,0-1,1 0,-1 0,-1-1,1 0,-1-1,1 0,-1 0,0 0,-1-1,5-4,-1-2,0 0,-1-1,-1 1,0-2,0 1,-1-1,-1 0,-1-1,0 1,1-8,-6 22,-1 0,1 1,-1-1,1 0,-1 0,1 0,-1 0,1 1,-1-1,1 0,-1 0,1 0,-1 0,0 0,1 0,-1-1,1 1,-1 0,1 0,-1 0,1 0,-1-1,1 1,-1 0,1 0,-1-1,1 1,-1 0,1-1,0 1,-1-1,1 1,-1 0,1-1,0 1,0-1,-1 1,1-1,0 1,0-1,-1 1,1-1,0 0,0 1,0-1,0 1,0-1,0 1,0-1,0 1,0-1,0 0,0 1,0-1,1 1,-1-1,0 1,0-1,0 1,1-1,-1 0,-3 7,-1-1,1 0,0 1,1-1,-1 1,1 0,1 0,-1 0,1 0,0 0,0 0,0 1,1-1,0 0,0 0,1 0,0 1,0-1,0 0,1 0,0 0,0 0,0-1,1 1,0-1,0 1,0-1,1 0,0 0,0 0,0-1,0 1,1-1,0 0,0 0,0-1,0 1,0-1,1 0,0-1,-1 0,1 1,2-1,1 0,1 0,-1-1,0 0,1 0,-1-1,0 0,1-1,-1 0,0-1,0 1,1-2,-1 1,-1-2,1 1,0-1,-1 0,0-1,0 0,0 0,4-4,12-11,-1 0,-2-2,0 0,-1-1,12-19,-13 21,-1-2,0 0,-2 0,0-2,-2 0,0 0,-2-2,-1 1,-2-2,0 1,-2-1,0 0,-3-1,0 1,-1-1,-2-12,-1 40,0-1,0 0,0 0,0 0,0 1,0-1,0 0,-1 0,1 1,0-1,-1 0,0 1,1-1,-1 0,0 1,0-1,0 1,0-1,0 1,0 0,-1-1,1 1,0 0,-1 0,1 0,-1 0,1 0,-1 0,1 0,-1 0,0 1,1-1,-1 1,0-1,1 1,-1 0,0-1,0 1,0 0,1 0,-1 0,0 1,0-1,1 0,-1 1,0-1,0 1,1-1,-1 1,0 0,1 0,-1 0,1 0,-1 0,1 0,0 0,-1 0,1 1,0-1,0 0,0 1,0-1,0 1,0 0,-1 6,0 1,1-1,1 1,-1-1,1 1,1-1,-1 0,1 1,1-1,0 0,0 1,3 6,2 12,26 170,-34 85,21-147,-19-135,-1 1,0-1,0 1,0-1,0 0,0 1,0-1,0 1,0-1,0 1,0-1,0 0,0 1,0-1,-1 1,1-1,0 0,0 1,0-1,-1 0,1 1,0-1,0 0,-1 1,1-1,0 0,-1 1,1-1,0 0,-1 0,1 1,0-1,-1 0,1 0,-1 0,1 0,0 1,-1-1,1 0,-1 0,1 0,0 0,-1 0,1 0,-1 0,1 0,-1 0,1 0,0 0,-1-1,1 1,-1 0,1 0,0 0,-1 0,1-1,0 1,-1 0,1 0,0-1,-1 1,1 0,0-1,-1 1,1 0,0-1,0 1,0 0,-1-1,-8-7</inkml:trace>
  <inkml:trace contextRef="#ctx0" brushRef="#br0" timeOffset="1184.889">1333 403,'33'-5,"21"-2,7 1,-4 1,-5-3,-8-1,-6 2,-5 2,-3 2,-2 1,-5 1</inkml:trace>
  <inkml:trace contextRef="#ctx0" brushRef="#br0" timeOffset="1435.456">1953 544,'0'28,"0"11</inkml:trace>
  <inkml:trace contextRef="#ctx0" brushRef="#br0" timeOffset="1683.261">2038 261,'0'0</inkml:trace>
  <inkml:trace contextRef="#ctx0" brushRef="#br0" timeOffset="1871.951">2264 544,'1'4,"0"1,0 0,0-1,1 1,0-1,0 0,0 1,1-1,-1 0,1 0,0-1,0 1,1-1,-1 1,1-1,-1 0,1 0,0 0,0-1,0 1,0-1,1 0,-1-1,1 1,-1-1,1 1,0-1,-1-1,1 1,0-1,0 1,0-2,-1 1,1 0,0-1,-1 0,1 0,0 0,-1-1,1 1,-1-1,1 0,-1-1,0 1,0-1,0 1,0-1,2-3,-1 0,0 0,-1 0,1 0,-1-1,-1 0,1 1,-1-1,0-1,-1 1,0 0,0-1,0 1,-1-1,0 1,-1-1,1 0,-2 1,1-1,-1 0,0 1,-1-1,1 1,-1 0,-1-1,0 1,0 0,0 0,-2-2,1 7,0 0,0 0,0 0,0 1,0 0,0 0,0 0,0 0,0 1,0-1,-1 1,1 0,0 0,0 1,-1-1,1 1,0 0,0 0,0 1,0-1,0 1,0 0,1 0,-1 0,0 0,1 0,0 1,-1 0,1 0,0 0,-1 2,-10 10</inkml:trace>
  <inkml:trace contextRef="#ctx0" brushRef="#br0" timeOffset="2270.058">2658 628,'187'-221,"-186"220,-1 0,1 0,0 0,0 0,0 0,0 0,0 0,0 0,0 0,0 1,1-1,-1 1,0-1,0 1,0-1,1 1,-1-1,0 1,1 0,-1 0,0 0,1 0,-1 0,0 0,1 0,-1 0,0 0,0 1,1-1,-1 1,0-1,0 1,1-1,-1 1,0 0,0-1,0 1,0 0,0 0,0 0,0 0,0 0,0 0,-1 0,1 0,0 0,0 0,-1 0,1 1,-1-1,1 0,-1 0,0 1,1-1,-1 0,0 1,5 7,0 0,0 0,1-1,1 0,-1-1,1 1,0-1,1-1,0 1,0-1,0 0,1-1,0 0,0-1,0 1,0-2,1 1,0-2,-1 1,1-1,0 0,0-1,1 0,-1-1,0 0,0-1,0 0,0 0,0-1,0-1,-1 1,1-2,3-3,-2-1,1 0,-1-1,-1-1,1 1,-2-2,1 1,-1-1,-1-1,0 0,-1 0,0 0,2-7,-1 3</inkml:trace>
</inkml:ink>
</file>

<file path=ppt/ink/ink7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0,'0'5,"4"2,8-1,0-1</inkml:trace>
</inkml:ink>
</file>

<file path=ppt/ink/ink7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1,'-4'0,"2"0,2 0</inkml:trace>
</inkml:ink>
</file>

<file path=ppt/ink/ink7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1 632,'75'-91,"221"-247,-124 150,-171 187,0 0,0 0,0-1,1 1,-1 0,0 0,1 0,-1 1,0-1,1 0,-1 0,1 1,-1-1,1 1,0-1,-1 1,1 0,-1-1,1 1,0 0,-1 0,1 0,0 1,-1-1,1 0,-1 0,1 1,0-1,-1 1,1 0,-1-1,1 1,-1 0,0 0,1 0,-1 0,0 0,0 0,1 0,-1 0,0 1,0-1,0 0,-1 1,1-1,0 1,0-1,-1 1,1-1,-1 1,1-1,-1 1,0 0,1 1,23 140,-17-105,-2 0,-2 1,-1 0,-1 0,-5 24,5-62,-1 1,0-1,0 0,0 0,1 0,-1 1,-1-1,1 0,0 0,0 1,0-1,-1 0,1 0,0 0,-1 1,1-1,-1 0,1 0,-1 0,0 0,1 0,-1 0,0 0,0 0,0 0,0-1,0 1,0 0,0 0,0-1,0 1,0-1,0 1,0-1,-1 1,1-1,0 0,0 1,0-1,-1 0,1 0,0 0,0 0,-1 0,1 0,0-1,0 1,-1 0,1 0,0-1,0 1,0-1,0 1,0-1,0 0,0 1,0-1,0 0,0 0,0 0,0 0,-370-186,310 161,35 17</inkml:trace>
</inkml:ink>
</file>

<file path=ppt/ink/ink7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1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183 150,'-5'-3,"0"0,-1 0,0 1,0 0,1 0,-1 0,0 1,-1 0,1 0,0 0,0 1,0 0,0 0,-1 1,1-1,0 1,0 1,0-1,0 1,1 0,-1 1,0-1,1 1,-1 0,1 0,0 1,0 0,0 0,-2 2,6-4,0-1,0 1,0-1,1 1,-1-1,0 1,1 0,-1 0,1-1,-1 1,1 0,0 0,0-1,0 1,0 0,0 0,0 0,0-1,1 1,-1 0,0 0,1-1,0 1,-1 0,1-1,0 1,0 0,0-1,0 1,0-1,0 0,1 1,-1-1,0 0,1 1,53 38,32 6,-87-46,1 1,0 0,-1-1,1 1,-1 0,1 0,-1-1,1 1,-1 0,1 0,-1 0,0 0,1 0,-1-1,0 1,0 0,0 0,0 0,0 0,0 0,0 0,0 0,0 0,0 0,0 0,-1-1,1 1,0 0,-1 0,1 0,0 0,-1-1,1 1,-1 0,1 0,-1-1,0 1,1 0,-1-1,0 1,0 0,1-1,-1 1,0-1,0 0,0 1,0-1,-45 23,41-21,4-2,-4 3,-1 0,1-1,-1 0,1 0,-1 0,0-1,0 0,0 0,0-1,0 1,0-1,1-1,-1 1,-4-2,3-2</inkml:trace>
  <inkml:trace contextRef="#ctx0" brushRef="#br0" timeOffset="602.82">579 93,'-9'-1,"-1"1,1 0,0 0,-1 1,1 0,0 1,0 0,0 0,0 1,0 0,0 1,1 0,0 0,-1 0,2 1,-4 3,10-7,1 0,-1 1,0 0,0-1,1 1,-1-1,1 1,-1 0,1-1,-1 1,1 0,0-1,0 1,0 0,0 0,0-1,1 1,-1 0,0-1,1 1,-1 0,1-1,0 1,-1 0,1-1,0 1,0-1,0 0,0 1,0-1,0 0,1 1,-1-1,0 0,1 0,-1 0,1 0,59 32,-58-33,0 0,-1 0,1 0,-1 0,1 0,0 1,-1-1,1 1,-1 0,1 0,-1 0,1 0,-1 0,1 0,-1 1,0-1,0 1,0-1,0 1,0 0,0 0,0 0,-1 0,1 0,-1 0,1 1,-1-1,0 0,0 1,0-1,0 1,0-1,-1 1,1 0,-1-1,0 1,1 0,-1-1,0 1,-1 0,1-1,0 1,-1-1,0 1,0 0,-7 6,-1 0,0-1,-1 0,0-1,0 0,-1 0,1-1,-1-1,-1 1,1-2,-1 0,0 0,0-1,-7 1,-22-3,41-1,1-1,-1 1,1 0,-1 0,1 0,-1 0,1 0,-1-1,1 1,-1 0,1 0,-1-1,1 1,-1 0,1-1,-1 1,0 0,1-1,-1 1,0-1,1 1,-1 0,0-1,0 1,1-1,-1 1,0-1,0 1,0-1,0 1,1-1,-1 1,0-1,0 0,0 1,0-1,0 1,0-1,-1 1,1-1,0 1,0-1,0 1,0-1,-1 1,1-1,0 1,0-1,-1 1,1 0,0-1,-1 1,1-1,-1 1,1 0,0-1,-1 1,1 0,-1-1,1 1,-1 0,1 0,-1 0,1-1,-1 1,1 0,-1 0,1 0,-1 0,0 0,16-10</inkml:trace>
  <inkml:trace contextRef="#ctx0" brushRef="#br0" timeOffset="1019.689">776 178,'40'180,"-39"-178,0 0,0 0,0 1,0-1,0 0,0 0,1 0,-1 0,1-1,-1 1,1 0,0 0,-1-1,1 1,0-1,0 0,0 0,0 1,1-1,-1 0,0-1,0 1,1 0,-1-1,0 1,1-1,-1 0,0 0,1 0,-1 0,0 0,1 0,-1-1,1 1,-1-1,0 1,0-1,1 0,-1 0,0 0,0 0,1-1,80-66,-67 49,0-1,-2 0,0 0,-2-2,0 0,-2 0,0-1,1-7,-8 5,-6 25</inkml:trace>
  <inkml:trace contextRef="#ctx0" brushRef="#br0" timeOffset="7783.505">1397 64,'-25'113,"-22"76,47-189,0 0,0 0,1 0,-1 0,0 0,0 0,1 0,-1 0,0 0,0 0,0 0,1 0,-1 1,0-1,0 0,0 0,1 0,-1 0,0 1,0-1,0 0,0 0,0 0,0 1,1-1,-1 0,0 0,0 0,0 1,0-1,0 0,0 1,14-23,12-34,-10 18,2 1,1 0,2 2,1 0,2 1,3-1,-25 33,-1 0,1 0,0 1,-1-1,1 1,0-1,0 1,0 0,0 0,0-1,0 1,1 1,-1-1,0 0,0 1,1-1,-1 1,0-1,1 1,-1 0,0 0,1 0,-1 1,0-1,1 0,-1 1,0 0,0-1,1 1,-1 0,0 0,0 0,0 0,0 1,0-1,0 0,0 1,-1 0,1-1,-1 1,1 0,-1 0,1 0,-1 0,0 0,0 0,0 0,0 0,0 0,-1 1,1-1,-1 0,1 1,-1 0,4 11,-2 1,0 0,0 0,-1 0,-1 0,-1 0,0 0,-1 0,-1 0,0 0,-3 9,-1 8,12-12,17-43,-13 12,22-23,-3 0,0-2,-2-1,6-16,-31 51,-1 0,1 0,-1 0,1 0,0 1,0-1,0 0,0 0,0 1,0-1,1 0,-1 1,0-1,1 1,-1 0,1-1,0 1,-1 0,1 0,0 0,0 0,-1 0,1 0,0 1,0-1,0 1,0-1,0 1,0 0,0 0,0 0,0 0,0 0,0 0,0 0,0 1,0-1,0 1,0-1,0 1,0 0,0 0,0 0,0 0,-1 0,1 0,-1 1,1-1,-1 0,1 1,-1-1,0 1,1 0,0 1,2 12,-1 0,0 1,-1-1,0 1,-2 0,0-1,0 1,-3 12,1 16,1 2,0-33</inkml:trace>
  <inkml:trace contextRef="#ctx0" brushRef="#br0" timeOffset="8636.367">2075 150,'7'6,"0"-1,0 1,1-1,0-1,0 1,1-2,-1 1,1-1,-1 0,1-1,0 0,0 0,0-1,1 0,-1 0,0-1,0-1,0 1,0-2,0 1,0-1,0 0,0-1,0 0,-1-1,1 0,-1 0,0 0,0-1,-1-1,0 1,1-1,-2 0,1-1,-1 1,0-1,0-1,-1 1,0-1,0-1,-3 7,-1 0,0 0,0 0,0 0,0 0,0 0,0-1,-1 1,1 0,-1 0,1-1,-1 1,0 0,0-1,0 1,0 0,-1-1,1 1,0 0,-1-1,0 1,1 0,-1 0,0 0,0-1,0 1,-1 0,1 0,0 1,-1-1,1 0,-1 0,0 1,0-1,1 1,-1-1,0 1,0 0,0 0,0 0,-1 0,1 0,0 0,0 1,-1-1,1 1,-1-1,-7-1,1 0,0 1,-1 0,1 1,-1 0,1 0,-1 1,1 0,-1 1,1 0,0 0,0 1,0 0,0 1,1 0,-1 0,1 1,0 0,0 1,1-1,-1 1,1 1,-1 1,0 1,1 0,0 0,0 1,1 0,0 0,1 0,0 1,1 0,0 0,1 0,0 0,0 0,1 1,1-1,0 1,1 0,0-1,1 1,0 0,0-1,2 1,1-7,1 0,0 0,1-1,-1 0,1 0,-1-1,1 0,0 0,1 0,-1 0,0-1,1 0,-1-1,1 1,0-1,0 0,-1-1,1 0,0 0,0 0,-1-1,1 0,0 0,5-3,14 3,60-1,-61 1</inkml:trace>
</inkml:ink>
</file>

<file path=ppt/ink/ink7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1,'-95'166,"-113"148,122-220,72-84</inkml:trace>
  <inkml:trace contextRef="#ctx0" brushRef="#br0" timeOffset="294.551">65 30,'14'24,"10"22,6 4,-3-3,-1-3,0-6,1-3,-1-4,-3-2,-2-6,-4-2,-5 1,0-5,-1 1,-3-3</inkml:trace>
  <inkml:trace contextRef="#ctx0" brushRef="#br0" timeOffset="1019.508">460 707,'5'-16,"0"0,1 1,1-1,1 1,0 1,1-1,0 2,1-1,10-10,-18 23,0-1,0 1,-1-1,1 1,0 0,0 0,1 0,-1 0,0 0,0 0,0 0,1 1,-1-1,0 1,1 0,-1-1,0 1,1 0,-1 1,0-1,1 0,-1 1,0-1,1 1,-1-1,0 1,0 0,0 0,0 0,0 1,0-1,0 0,0 1,0-1,0 1,-1 0,2 1,0-1,-1 0,0 0,1 0,0-1,-1 1,1-1,0 0,0 0,-1 0,1 0,0 0,0-1,0 1,0-1,0 0,0 0,0 0,0 0,0 0,0-1,0 1,0-1,0 0,0 0,0 0,0 0,-1 0,1-1,0 1,-1-1,0 0,1 0,-1 0,0 0,1-1,-2 1,1 0,-1 0,1 0,0 1,-1-1,1 0,0 1,0 0,0-1,0 1,0 0,0 0,0 0,1 0,-1 0,0 0,1 1,-1-1,0 1,1 0,-1 0,1-1,-1 2,0-1,1 0,-1 0,0 1,1-1,-1 1,0 0,1 0,-1 0,0 0,0 0,0 0,0 0,0 1,0-1,0 1,0-1,-1 1,1 0,-1 0,1 0,-1 0,0 0,0 0,1 0,-1 0,-1 1,2 0,2 50,-4-28</inkml:trace>
</inkml:ink>
</file>

<file path=ppt/ink/ink7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3,'-29'29,"-197"340,153-267,66-97,3-7</inkml:trace>
  <inkml:trace contextRef="#ctx0" brushRef="#br0" timeOffset="448.229">0 3,'4'-1,"-1"0,0 1,1 0,-1 0,0 0,1 0,-1 0,0 1,1-1,-1 1,0 0,0 0,0 0,0 1,1-1,-2 1,1-1,0 1,0 0,0 0,-1 0,0 1,1-1,-1 1,1 0,0-1,50 46,-2 2,-3 3,-1 1,9 19,-34-45,78 111,-94-131,-5-5</inkml:trace>
  <inkml:trace contextRef="#ctx0" brushRef="#br0" timeOffset="851.524">593 510,'5'34,"1"21,0 5,-1-2,-1-7,-7-11,-2-18,-1-12</inkml:trace>
  <inkml:trace contextRef="#ctx0" brushRef="#br0" timeOffset="1202.754">650 426,'28'0,"-4"-1,1 1,-1 1,1 1,-1 1,0 1,0 1,11 4,-34-9,1 0,-1 0,1 1,0-1,-1 0,1 1,-1-1,1 1,-1-1,1 1,-1-1,0 1,1 0,-1 0,0 0,1 0,-1 0,0 0,0 0,0 0,0 1,0-1,0 0,0 1,-1-1,1 0,0 1,-1-1,1 1,-1-1,0 1,1 0,-1-1,0 1,0-1,0 1,0-1,0 1,0 0,0-1,-1 1,1-1,-1 1,1-1,-1 1,1-1,-1 1,0-1,0 0,1 1,-1-1,0 0,-1 0,1 1,0-1,0 0,0 0,-1 0,1-1,0 1,-1 0,1 0,-1 0,-14 7,1-1,-2 0,1-1,-1-1,1 0,-1-1,-1-1,1-1,0 0,-1-2,-17 0,11-1</inkml:trace>
  <inkml:trace contextRef="#ctx0" brushRef="#br0" timeOffset="1682.296">1101 172,'14'0,"15"0,7 0,2 0,0 0,-3 0,-1-5,-3-1,-1 0,-1 1,-1 2,0 1,0 1,-5-5,-6 0</inkml:trace>
  <inkml:trace contextRef="#ctx0" brushRef="#br0" timeOffset="1947.023">1130 370,'43'-5,"33"-6,9-2,0-3,-11 2,-17 2</inkml:trace>
</inkml:ink>
</file>

<file path=ppt/ink/ink7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1,'-5'0,"-111"11,112-10,0 0,0 0,1 0,-1 1,0-1,1 1,-1 0,1 0,0 1,0-1,-1 1,2-1,-1 1,0 0,0 0,1 0,0 0,-1 1,1-1,1 1,-1-1,0 1,1 0,0 0,0-1,0 1,0 2,1 0,1-1,0 1,0-1,0 0,1 1,0-1,0 0,0 0,1 0,0 0,0 0,0-1,0 1,1-1,0 0,-1 0,2 0,-1 0,0-1,1 0,-1 0,1 0,0 0,0-1,2 1,24 18,-20-12,-1-3,-1 0,0 1,-1 0,1 0,-2 1,1 0,-1 0,0 1,0 0,-1 0,-1 0,1 1,-1 0,-1 0,0 1,-4-7,0 1,0-1,0 0,-1 0,1 0,-1 1,0-1,-1 0,1 0,-1 0,1 0,-1-1,-1 1,1 0,0-1,-1 0,1 1,-1-1,0 0,0 0,-1 0,1-1,0 1,-4 1,-95 41,90-42,1 0,-1-1,0 0,0-1,-1-1,1 1,0-2,0 0,0 0,-7-3,18 4,0 0,0 0,1 0,-1-1,0 1,0 0,1-1,-1 1,0 0,0-1,1 1,-1-1,0 1,1-1,-1 0,1 1,-1-1,1 1,-1-1,1 0,-1 0,1 1,0-1,-1 0,1 0,0 1,0-1,-1 0,1 0,0 0,0 1,0-1,0 0,0 0,0 0,0 0,0 1,1-1,-1 0,0 0,0 0,1 1,-1-1,0 0,1 0,0 0,7-9</inkml:trace>
</inkml:ink>
</file>

<file path=ppt/ink/ink7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0,'0'15,"0"18,-5 9,-1 2,0-1,1-4,2-4,-4-7,-1-4,1-6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6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0 904,'3'1,"-1"-1,1 1,0-1,-1 0,1 0,-1 0,1 0,0 0,-1 0,1-1,-1 1,1-1,-1 0,1 0,-1 0,0 0,1 0,-1 0,0-1,0 1,0-1,0 0,0 1,0-1,0 0,0 0,-1 0,1 0,-1-1,1 1,-2 1,51-55,-3-2,-3-1,23-43,75-147,-22 39,-121 207,1 1,0 0,0-1,0 1,0 0,1 0,-1 0,0 0,1 0,0 0,-1 0,1 0,0 1,0-1,0 1,0-1,0 1,0 0,1 0,-1 0,0 0,1 0,-1 0,0 0,1 1,-1 0,1-1,-1 1,1 0,-1 0,1 0,-1 0,1 1,-1-1,1 1,-1-1,0 1,1 0,-1 0,0 0,0 0,1 1,-1-1,0 1,0-1,0 1,0 0,12 14,0 1,-2 1,0-1,-1 2,-1 0,0 0,-2 0,0 1,2 11,-9-29,21 53,-3 0,-2 1,-3 1,-2 1,-2 2,-9-58,0 0,-1 0,1 1,-1-1,1 0,-1 0,0 1,0-1,0 0,0 1,0-1,0 0,-1 1,1-1,-1 0,1 0,-1 0,0 0,0 1,0-1,0 0,-1 0,1-1,0 1,-1 0,1 0,-1-1,0 1,1-1,-1 1,0-1,0 0,0 1,0-1,0 0,0-1,0 1,-1 0,1-1,0 1,0-1,-1 1,1-1,0 0,-1 0,-1 0,-13-3,-1-1,1-1,1-1,-1 0,1-1,0 0,0-1,1-1,-36-17,-263-139,297 158,18 7</inkml:trace>
  <inkml:trace contextRef="#ctx0" brushRef="#br0" timeOffset="633.873">1693 227,'-252'23,"226"-19,1 0,0 2,0 1,0 1,1 1,0 1,-22 14,45-24,0 0,0 0,1 1,-1-1,0 0,0 1,1-1,-1 0,0 1,1-1,-1 1,0-1,1 1,-1 0,1-1,-1 1,1 0,-1-1,1 1,0 0,-1-1,1 1,0 0,0 0,-1-1,1 1,0 0,0 0,0 0,0-1,0 1,0 0,0 0,0 0,0-1,0 1,1 0,-1 0,0 0,0-1,1 1,-1 0,1-1,-1 1,0 0,1-1,-1 1,1 0,0-1,-1 1,1-1,-1 1,1-1,0 1,0-1,-1 0,1 1,0-1,46 21,-47-21,48 12,-41-12,1 1,-1 0,0 1,0-1,0 2,0-1,0 1,0 0,0 0,-1 1,0 0,1 0,-2 0,1 1,2 2,-7-2,0-1,0 1,-1-1,1 1,-1 0,0-1,-1 1,1 0,-1-1,0 1,0-1,0 1,-1-1,1 1,-1-1,0 0,-1 0,1 0,-1 0,1 0,-1-1,0 1,-1-1,1 0,-1 0,-3 3,-34 26,34-27,-1-1,1 1,1 1,-1-1,1 1,0 0,0 1,0 0,1-1,0 2,1-1,-1 0,1 1,1 0,-1 2,3-7,1 0,0 0,-1 0,1 0,0 0,1 1,-1-1,1 0,-1 0,1 0,0 0,0 0,0 0,0-1,1 1,-1 0,1 0,0-1,0 1,0-1,0 0,0 1,0-1,1 0,-1 0,1-1,-1 1,1 0,0-1,0 0,-1 1,1-1,2 0,3 2,-1 0,1-1,0 0,-1-1,1 0,0 0,0 0,0-1,0 0,0-1,-1 0,7-1,-5-1,1 0,-1-1,-1 0,1-1,-1 0,1 0,-2-1,1 0,0 0,-1-1,0 0,-1 0,0-1,0 1,0-1,-1-1,2-3,1-7</inkml:trace>
  <inkml:trace contextRef="#ctx0" brushRef="#br0" timeOffset="968.732">1355 29,'-7'37,"1"0,1 0,3 0,1 0,2 1,1-1,5 21,33 287,-41-44,6-252,1-31</inkml:trace>
  <inkml:trace contextRef="#ctx0" brushRef="#br0" timeOffset="1504.649">1976 57,'-5'44,"3"32,3 9,0-5,0-12,5-12,2-11,-2-9,0-5,-3-3,-1-2,0 0,3-5,1-6</inkml:trace>
  <inkml:trace contextRef="#ctx0" brushRef="#br0" timeOffset="6451.691">1890 114,'93'-46,"-58"32,0 1,1 2,0 1,1 2,32-2,-64 9,0 1,1 0,-1 0,0 0,0 0,1 1,-1 0,0 0,0 1,0-1,0 1,0 0,-1 0,1 1,0-1,-1 1,0 0,0 0,0 1,0-1,0 1,0 0,-1 0,0 0,0 1,0-1,-1 1,1-1,-1 1,0 0,0 0,-1 0,1 0,-1 0,0 0,-1 3,1 5,-2-1,0 1,0-1,-1 1,-1-1,0 0,0 0,-1 0,-1 0,0-1,-1 0,0 0,0 0,-2-1,1 0,-1 0,0 0,-1-1,-1 0,9-9,0 1,0 0,-1 0,1 0,0 0,0 0,0 0,0 1,0-1,0 0,1 0,-1 1,0-1,0 1,1-1,-1 0,1 1,0-1,-1 1,1-1,0 1,0-1,0 1,0-1,0 1,0-1,0 1,1-1,-1 1,0-1,1 1,-1-1,1 1,0-1,-1 0,1 1,0-1,0 0,0 0,0 0,0 1,0-1,0 0,0 0,1-1,-1 1,0 0,0 0,1 0,-1-1,1 1,-1-1,1 1,-1-1,1 0,15 7,-1 0,0 0,-1 2,0-1,0 2,-1 0,-1 1,1 1,-2 0,1 0,3 7,-14-16,0 0,0 0,-1 0,1 0,-1 0,0 1,0-1,0 0,0 1,-1-1,1 0,-1 1,0-1,0 1,0-1,0 1,-1-1,1 0,-1 1,0-1,0 0,0 0,0 1,-1-1,0 0,1 0,-1 0,0-1,0 1,0 0,-1-1,1 1,-1-1,1 0,-1 0,0 0,-1 1,-7 5,-1 0,0 0,-1-1,1-1,-1 0,-1-1,1 0,-9 1,3-1,1-2,0 0,-1-1,0-1,1-1,-1-1,0 0,1-2,-1 0,1-1,0 0,-16-7,10-1</inkml:trace>
  <inkml:trace contextRef="#ctx0" brushRef="#br0" timeOffset="7192.492">3302 199,'-33'0,"1"2,-1 2,1 0,0 2,1 2,-1 1,-14 6,34-10,0 1,0 0,0 1,1 0,0 0,1 1,-1 1,1 0,1 0,0 1,0 0,1 1,0-1,1 2,0-1,1 1,0 0,1 0,1 1,0-1,-3 14,6-21,1 0,0 0,-1 0,2 0,-1 0,0 0,1 0,0 0,0 0,1 0,-1-1,1 1,0 0,0-1,1 1,-1-1,1 0,0 0,0 0,1 0,-1 0,1-1,0 1,0-1,0 0,0 0,0-1,1 1,-1-1,1 0,-1 0,1 0,2 0,16 4,-1-1,1-1,0-1,0-1,0-1,18-1,-19-1,-1 0,0-2,0 0,0-1,0-1,0-1,-1-1,0-1,-1 0,17-11,-18 9</inkml:trace>
  <inkml:trace contextRef="#ctx0" brushRef="#br0" timeOffset="7438.792">3330 340,'-38'5,"-32"6,-9 1,4-1,10-2,12-4,19-1,20-3,13 0</inkml:trace>
</inkml:ink>
</file>

<file path=ppt/ink/ink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37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171 252,'16'9,"1"-1,0 0,0-1,1-1,0 0,0-2,0 0,1-1,-1-1,1 0,0-2,0 0,-1-1,1-1,-1 0,1-2,-1 0,0-1,0-1,-1-1,1 0,-1-1,-1-1,7-5,-7 6,-1-1,-1-1,0 0,0-1,-1-1,-1 0,0 0,0-1,-1-1,-1 0,0 0,-1-1,-1-1,0 1,-1-1,0-1,-8 17,0 1,1-1,-1 0,0 1,1-1,-1 0,0 0,0 0,1 1,-1-1,0 0,0 0,1 0,-1 0,0-1,0 1,1 0,-1 0,0 0,0 0,1-1,-1 1,0 0,1-1,-1 1,0-1,1 1,-1-1,1 1,-1-1,1 1,-1-1,1 1,-1-1,1 0,-1 1,1-1,0 0,-1 1,1-1,0 0,0 1,0-1,-1 0,1 0,0 1,0-1,0 0,0 0,0 1,0-1,0 0,1 0,-1 1,0-1,0 0,1 0,-1 1,1-1,-13 18,1 0,2 1,-1 0,2 1,1 0,0 0,1 1,-1 11,0-8,-36 142,7 1,-10 137,38-233,3 7,-5 0,-2-1,-4 0,-3-1,-4-1,-13 26,29-87,0 1,0-1,-2-1,1 1,-2-1,0-1,0 0,-1 0,0-1,-1-1,0 0,0 0,5-5,0 0,0 0,0-1,0 0,0 0,-1-1,1 0,-1 0,1-1,-1 0,0 0,0-1,1 0,-1 0,0-1,0 0,1 0,-1-1,1 0,-1-1,1 1,0-1,0 0,0-1,-5-4,1-1,0 0,1-1,0 0,1 0,0-1,0 0,1-1,1 0,0 0,1-1,0 0,1 0,0 0,1 0,0-1,1 0,1 0,0 0,1 0,1-7,1 5,1 1,0-1,2 0,0 1,0 0,1 0,1 0,1 1,0-1,1 2,0-1,1 1,1 0,0 1,1 0,0 1,0 0,1 1,1 0,0 0,0 2,1 0,0 0,0 1,1 1,0 0,2 1,334-102,-317 97,-4 3,0-1,-1-2,1-1,-2-1,0-1,0-2,-1-1,-1-1,-1-1,-1-1,5-6,-51 59,0 0,3 2,1 0,2 1,1 0,2 1,-5 25,16-56,-1 1,1-1,1 1,0 0,0 0,0 0,1 0,0 0,1 0,0-1,1 9,3 2</inkml:trace>
  <inkml:trace contextRef="#ctx0" brushRef="#br0" timeOffset="898.413">1328 1042,'-15'28,"1"1,2 1,0 0,2 1,2 0,1 0,1 1,0 6,6-34,-1-1,1 0,-1 1,1-1,0 1,0-1,1 1,-1-1,1 1,-1-1,1 0,0 1,0-1,1 0,-1 0,1 0,0 0,-1 0,1 0,0 0,1 0,-1-1,0 1,1-1,0 0,-1 0,1 0,0 0,0 0,0 0,0-1,1 0,-1 1,0-1,1-1,-1 1,0 0,1-1,-1 1,1-1,-1 0,1 0,6-1,0-1,0 0,-1 0,1-1,-1 0,0 0,1-1,-2 0,1-1,0 0,-1 0,0-1,0 0,-1-1,0 0,0 0,0 0,-1-1,0 0,0 0,-1 0,0-1,-1 0,0 0,0 0,-1 0,0-1,-1 1,1-1,-2 0,0 1,0-1,-1 0,0-5,1 9,-1 0,1-1,-1 1,0 0,-1-1,0 1,0 0,0 0,-1-1,0 1,0 0,0 0,-1 1,0-1,0 0,0 1,-1 0,0 0,0 0,0 0,0 1,-1-1,0 1,0 0,0 1,0-1,-1 1,0 0,-1 0,3 1,0 0,0 0,0 1,0 0,-1 0,1 0,-1 0,1 1,0-1,-1 1,1 0,-1 1,1-1,-1 1,1 0,0 0,-1 0,1 0,0 1,0 0,0 0,0 0,0 0,0 1,1-1,-1 1,1 0,0 0,0 0,0 1,0-1,0 1,1 0,0-1,0 1,0 0,0 0,0 1,1-1,-1 0,1 0,1 1,-1-1,0 1,1-1,0 0,0 2,0-3,1-1,-1 1,0 0,1-1,0 1,-1 0,1-1,0 1,1-1,-1 1,0-1,1 0,-1 0,1 1,0-1,-1 0,1 0,0-1,0 1,1 0,-1-1,0 1,1-1,-1 1,0-1,1 0,-1 0,1-1,0 1,-1 0,2-1,92 6,-81-6,13-2,-1-1,0-2,0 0,-1-2,1-1,-2 0,1-3,-1 0,-1-1,0-1,0-1,-2-2,0 0,0-1,7-9,-22 20,0-1,-1 0,1 0,-1 0,-1 0,1-1,-1 0,-1 0,1-1,-2 1,1-1,-1 0,0 0,-1 0,0 0,0-1,-1-1,-2 8,0 1,-1 0,1 0,-1 0,0 0,0 0,0 0,0 1,0-1,0 1,0-1,0 1,0 0,-1-1,1 1,-1 0,1 1,-1-1,1 0,-1 1,1-1,-1 1,1 0,-1 0,0 0,1 0,-1 1,1-1,-1 1,1-1,-1 1,1 0,-1 0,1 0,-1 0,1 0,0 1,0-1,0 1,0-1,0 1,0 0,0 0,0 0,1 0,-1 0,1 0,0 0,-1 1,0 1,0-2,1 0,-1 0,0 0,1 1,-1-1,1 0,0 1,0-1,0 1,0-1,0 1,1-1,-1 1,1 0,0-1,-1 1,1 0,0-1,1 1,-1 0,0-1,1 1,-1-1,1 1,0-1,0 1,0-1,0 1,1-1,-1 0,0 1,1-1,0 0,-1 0,1 0,0 0,0-1,0 1,1 0,0 0,104 46,-92-43,-11-4,0 0,0 0,0 1,0-1,0 1,0 0,0 0,-1 0,1 1,-1-1,1 1,-1 0,0 0,0 0,-1 0,1 1,0-1,-1 1,0-1,0 1,0 0,0 0,-1 0,0 0,0 0,0 0,0 1,0-1,-1 0,0 0,0 1,0-1,0 0,-1 0,1 1,-1-1,0 0,-1 0,0 2,-7 67,10-71,-1 0,0 0,1 0,-1-1,1 1,0 0,0 0,0 0,0-1,0 1,0-1,0 1,0-1,1 1,-1-1,1 0,-1 1,1-1,-1 0,1 0,0 0,-1 0,1-1,0 1,0 0,-1-1,1 1,0-1,0 0,0 1,0-1,0 0,0 0,0 0,0 0,1-1,20-2</inkml:trace>
</inkml:ink>
</file>

<file path=ppt/ink/ink7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7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1 308,'5'0,"1"0,0 0,-1-1,1 1,-1-1,1-1,-1 1,0-1,0 0,1 0,-1 0,0-1,-1 0,1 0,0 0,-1 0,0-1,0 1,0-1,0-1,0 1,-1 0,0-1,0 0,0 1,0-1,-1 0,0 0,0-1,0 1,99-152,-100 157,-1-1,0 1,0-1,1 1,-1 0,0-1,0 1,1-1,-1 1,1 0,-1-1,0 1,1 0,-1-1,1 1,-1 0,1 0,-1 0,1-1,-1 1,1 0,-1 0,1 0,-1 0,1 0,-1 0,1 0,-1 0,1 0,-1 0,1 0,-1 0,1 0,-1 0,1 1,-1-1,1 0,-1 0,1 1,-1-1,0 0,1 0,-1 1,1-1,-1 0,0 1,1-1,-1 1,0-1,1 1,-1-1,0 0,0 1,0-1,1 1,-1-1,0 1,0-1,0 1,0-1,0 1,0-1,0 1,0-1,0 1,0-1,0 1,0 0,0-1,2 51,-2-39,0-4,0 0,1 0,0 0,0-1,1 1,0 0,0-1,0 1,1-1,0 0,1 0,0 0,0 0,0-1,1 0,0 0,0 0,1 0,-1-1,1 0,0 0,1 0,-1-1,1 0,0 0,4 1,-6-5,-1 0,0-1,0 0,1 0,-1-1,0 1,0-1,0 0,0 0,-1 0,1 0,0 0,-1-1,1 0,-1 0,0 0,0 0,0 0,-1-1,1 1,-1-1,0 0,0 0,0 0,0 0,-1 0,1 0,-1 0,0 0,-1-1,11-17,48-149,-54 146</inkml:trace>
</inkml:ink>
</file>

<file path=ppt/ink/ink7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5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1,'-18'19,"0"1,1 0,1 2,1 0,1 0,1 1,1 1,1 0,1 1,-5 21,13-25,1 1,1 0,0 0,2-1,0 1,2 0,0-1,2 0,0 0,1 0,1-1,3 5,7 22,-8-13,-7-22,0-1,1 0,0 0,0 0,1-1,1 1,0-1,0 0,5 4,21 1,-19-16</inkml:trace>
  <inkml:trace contextRef="#ctx0" brushRef="#br0" timeOffset="847.653">276 593,'19'2,"-1"-1,0-1,1 0,-1-2,1 0,-1-1,0-1,0 0,-1-2,1 0,-1-1,0 0,-1-2,0 0,0 0,-1-2,0 0,-1 0,0-2,-1 0,0 0,-1-1,1-2,-12 15,5-8,0 0,0 0,-1 0,0-1,-1 1,0-1,0 0,-1 0,0-1,-1 1,0-1,0-9,-4 19,1-1,0 1,-1-1,1 1,-1 0,1 0,-1 0,0 0,1 0,-1 0,0 0,0 1,0-1,0 0,0 1,1 0,-1-1,0 1,0 0,0 0,0 0,0 0,0 1,0-1,0 0,0 1,0-1,0 1,1 0,-1 0,0 0,0 0,1 0,-1 0,0 0,1 0,0 1,-1-1,1 0,-1 1,-4 2,0-1,1 0,-1 1,1 0,0 0,0 1,0-1,1 1,-1 0,1 1,0-1,1 1,-1-1,1 1,1 0,-1 0,1 1,0-1,0 0,0 1,1-1,0 1,1 0,-1-1,1 1,0-1,1 1,0 0,0-1,0 1,1-1,0 1,0-1,1 0,-1 0,1 0,4 5,0-3,1 0,0 0,1-1,-1 0,1-1,1 0,-1 0,1-1,0 0,0 0,1-1,-1-1,1 0,0 0,0-1,0-1,0 0,0 0,0-1,1 0,-1-1,0 0,0-1,0 0,0-1,-1 0,1-1,-1 0,0-1,0 0,4-3,2 0,-1-2,-1 0,0 0,0-2,-1 0,-1 0,0-1,0 0,-1-1,-1 0,-1-1,0 0,0-1,-2 0,0 0,-1-1,2-9,-7 24,0-1,-1 1,1 0,-1-1,0 1,0-1,0 1,0-1,0 1,0 0,-1-1,1 1,-1 0,1-1,-1 1,0 0,0 0,0-1,0 1,-1 0,1 0,0 0,-1 0,0 1,1-1,-1 0,0 1,0-1,0 1,0-1,0 1,0 0,0 0,0 0,-1 0,1 0,0 1,-1-1,1 1,0-1,-1 1,1 0,-1 0,1 0,0 0,-1 1,1-1,-1 1,1-1,0 1,-1 0,1 0,0 0,0 0,0 0,0 0,0 0,0 1,0-1,0 1,-1 1,-2 1,0-1,1 1,-1 0,1 0,0 0,0 0,1 1,-1 0,1-1,0 1,0 1,1-1,-1 0,1 1,0-1,1 1,-1-1,1 1,0 0,1 0,-1 0,1-1,0 1,1 0,-1 0,1 0,0-1,1 1,-1 0,1-1,0 1,1-1,-1 0,1 0,0 0,1 0,-1 0,1-1,0 1,0-1,3 2,-1 0,1-1,1-1,-1 1,1-1,0-1,0 1,0-2,0 1,0-1,1 0,-1 0,1-1,-1 0,1-1,-1 0,1 0,0-1,-1 0,1-1,-1 1,0-2,1 1,-1-1,0-1,0 1,-1-1,4-2,7-5,-1 0,0-1,-1 0,0-2,-1 0,0 0,-1-2,-1 0,0 0,10-19,-19 28,-2 5,1 0,-1 0,0-1,0 1,0-1,0 1,0-1,0 0,-1 0,1 0,-1 0,0 0,0 0,0 0,-1 0,1 0,-1-1,1 1,-1 0,0 0,0-1,-1 1,1 0,-1 0,1-1,-1 1,0 0,0 0,-1 0,1 0,0 0,-1 0,-1-2,-1 5,0 1,1-1,-1 0,0 1,1 0,-1 0,1 0,0 0,-1 1,1-1,0 1,0 0,0 0,0 0,0 0,0 0,0 1,1-1,-1 1,1 0,0 0,0 0,0 0,-1 2,-4 4,2 0,-1 1,1-1,1 1,0 0,0 1,1-1,0 0,1 1,0 0,0-1,2 1,-1 0,1 0,1 0,0 0,0-1,1 1,0 0,1-1,1 1,-1-1,1 0,1 0,3 5,34 47,-31-46</inkml:trace>
  <inkml:trace contextRef="#ctx0" brushRef="#br0" timeOffset="7114.969">1631 509,'0'4,"0"8,5 5,1 5,-4-1,-4 0,-1 2,1 2,-1 1,-3 1,-2 1,2 0,1-9,6-9,3-9,1-6</inkml:trace>
  <inkml:trace contextRef="#ctx0" brushRef="#br0" timeOffset="7520.004">1660 536,'14'-4,"10"-3,5 1,-2 6,-1 3,0 1,1 0,-5-6,-1-2,-4-1</inkml:trace>
  <inkml:trace contextRef="#ctx0" brushRef="#br0" timeOffset="13565.958">1744 706,'-5'0,"3"0,-2 0,-2-5,-3-1,4 0,7 1,9 2,7 1,6 1,2 0,-2 1</inkml:trace>
  <inkml:trace contextRef="#ctx0" brushRef="#br0" timeOffset="14667.858">2308 113,'-17'56,"-46"143,40-124,-13 76,36-147,1 0,-1 0,1 0,0 0,0 0,0 0,0 0,1 0,0-1,-1 1,1-1,1 1,-1-1,0 0,1 1,0-1,-1-1,1 1,1 0,-1-1,0 1,0-1,1 0,0 0,-1 0,1-1,0 1,0-1,-1 0,1 0,0 0,0-1,0 0,1 1,-1-1,0 0,0-1,0 1,0-1,0 0,0 0,-1 0,1 0,2-2,3 1,0 0,0-1,0-1,0 0,-1 0,1 0,-1-1,0 0,0-1,-1 0,1 0,-1-1,0-1,7-9</inkml:trace>
  <inkml:trace contextRef="#ctx0" brushRef="#br0" timeOffset="15016.157">2054 339,'15'5,"13"2,8-1,2-1,0-2,-2 0,-3-2,-1-1,-3 0,-5 0</inkml:trace>
  <inkml:trace contextRef="#ctx0" brushRef="#br0" timeOffset="19106.673">2591 1,'27'54,"2"-4,-5-12,-2 1,-2 0,-2 1,2 12,-11-32,-2 1,-1 0,-1 1,0-1,-2 1,0 0,-2-1,0 1,-1 0,-2 0,-3 19,0-28,0 0,-1 0,0-1,-1 0,-1 0,0-1,0 0,-1 0,-1-1,0 0,0 0,-1-1,0-1,0 0,-1 0,0-1,-13 5,5-4</inkml:trace>
</inkml:ink>
</file>

<file path=ppt/ink/ink7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0 622,'324'0,"-99"-27,139 15,-29-7,-73 10,11-7,76 14,-211 3,135 26,456-26,-364-18,-234 7,1 5,34 7,-14 0,1331-2,-1144-28,-145 27,132-10,-127-4,1 9,16 9,-15-1,1299-2,-1172-29,450 29,775 0,-1089-29,100 0,346 29,-469-26,-211 25,201-10,-154-3,61 13,75-2,42-25,-111 18,-113-5,148 12,-204 4,111-31,303 31,-366-28,404 27,-41 0,-241-29,-189 21,-1-8,-1-6,41-17,167-27,-278 54,1 4,-1 4,1 4,2 3,43-1,800-2,-694-28,639 29,-632 24,46 7,-179-18,-91-10,0 0,1-2,0 0,-1-1,1-1,0-1,13-2,148-40,-159 38,-1 2</inkml:trace>
</inkml:ink>
</file>

<file path=ppt/ink/ink7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113,'-6'-9,"-1"2,0-1,0 1,-1 0,0 0,0 1,0 0,-1 1,0 0,0 0,0 1,-1 0,1 0,-1 1,0 1,0 0,0 0,-1 1,1 0,0 0,0 1,-1 1,1 0,0 0,0 1,-3 1,-23-2,-10 3,0 2,0 1,1 3,0 2,1 2,-23 10,63-23,0 0,0 1,1-1,-1 1,0-1,1 1,-1 1,1-1,-1 0,1 1,0 0,0-1,0 1,1 1,-1-1,1 0,0 0,-1 1,1 0,1-1,-1 1,1 0,-1 0,1 0,0 0,0 0,1 0,-1 0,1 0,0 0,0 0,0 0,1 0,0 0,-1 0,1 0,1 0,-1 0,0 0,1 0,3 6,1-1,-1 0,2 0,-1-1,1 0,0 0,1 0,0-1,0 0,1-1,0 0,0 0,0-1,1 0,-1 0,1-1,0 0,1-1,-1-1,1 1,-1-1,1-1,-1 0,1-1,10 0,13 1,1-2,0-1,-1-1,0-3,0 0,4-3,-54 8,-49 23,1 3,2 3,0 2,2 3,2 3,-50 39,30 14,76-86,1-1,-1 1,1 0,0 0,0 0,0 0,0 0,1 0,-1 0,1 0,-1 0,1 0,0 0,0 0,1 0,-1 0,1 0,-1 0,1 0,0 0,0 0,0 0,0 0,1-1,-1 1,1 0,0-1,0 1,0-1,0 0,0 0,0 1,1-1,-1-1,3 3,10 3,0-1,0 0,0-1,1-1,0 0,0-1,0 0,0-2,0 0,1-1,-1 0,0-2,0 1,0-2,0 0,0-2,0 1,6-4,109-60,-114 57</inkml:trace>
  <inkml:trace contextRef="#ctx0" brushRef="#br0" timeOffset="251.855">1384 452,'-34'33,"-20"26,-6 8,7-4,8-6,11-9,8-8,7-6,7-3,6-8</inkml:trace>
  <inkml:trace contextRef="#ctx0" brushRef="#br0" timeOffset="498.05">1074 395,'14'29,"5"14,4 5,-2-1,0-9,2-6,-4-3,0-7,2-3,2 1,-3 2,0-4,1-4,-2 0,-1-2,3-8,-3-5</inkml:trace>
  <inkml:trace contextRef="#ctx0" brushRef="#br0" timeOffset="1018.903">1892 508,'-27'8,"0"0,1 2,0 0,0 2,1 1,1 1,-16 13,29-19,1 2,0-1,0 2,1-1,0 1,1 0,0 1,1 0,0 0,1 1,-3 9,8-20,-1 1,1-1,0 1,1 0,-1-1,0 1,1 0,-1-1,1 1,0 0,0 0,0-1,0 1,1 0,-1 0,1-1,-1 1,1 0,0-1,0 1,0-1,1 1,-1-1,0 0,1 1,0-1,-1 0,1 0,0 0,0 0,0 0,0-1,1 1,-1 0,0-1,1 0,-1 0,1 0,-1 0,1 0,0 0,-1 0,1-1,0 1,0-1,-1 0,1 0,0 0,0 0,-1-1,1 1,0-1,-1 1,1-1,0 0,-1 0,2-1,13-7,0 0,-1-1,0 0,0-2,-1 0,-1 0,0-1,-1-1,0-1,5-8,26-26,46-43,-88 92,-1 0,1 1,-1-1,0 1,1-1,-1 1,0-1,1 1,-1 0,0 0,0 0,0-1,0 1,0 0,0 0,0 1,0-1,0 0,0 0,0 0,-1 1,1-1,-1 0,1 1,-1-1,1 0,-1 1,0-1,1 1,-1-1,0 1,0-1,0 1,0-1,0 0,-1 1,1-1,0 1,-1-1,0 1,2 6,-1 0,1 0,-1 0,1 0,1 0,0 0,0-1,0 1,1-1,0 1,0-1,1 0,0 0,0-1,1 1,0-1,0 0,0 0,1 0,0-1,0 0,0 0,1-1,0 1,0-2,5 4,14-1,-2-2</inkml:trace>
  <inkml:trace contextRef="#ctx0" brushRef="#br0" timeOffset="1563.943">2286 846,'31'-66,"-25"49,1 1,0-1,1 1,1 1,0-1,1 2,1-1,1 2,0-1,0 1,9-6,-19 17,0 1,0-1,0 1,0 0,0-1,0 1,1 0,-1 0,0 1,1-1,-1 0,0 1,1-1,-1 1,1 0,-1 0,1 0,-1 0,0 0,1 0,-1 1,1-1,-1 1,0 0,1-1,-1 1,0 0,0 1,1-1,-1 0,0 1,0-1,0 1,-1-1,1 1,0 0,-1 0,1 0,-1 0,1 0,-1 0,0 0,0 0,0 1,0-1,4 15,-5-15,0 0,0 0,0 1,1-1,-1 0,1 0,-1 0,1 0,-1 0,1 0,0 0,0 0,0 0,0 0,1 0,-1 0,0-1,1 1,-1-1,1 1,0-1,-1 1,1-1,0 0,0 0,0 0,0 0,0 0,0 0,0 0,0-1,0 1,0-1,0 0,1 1,-1-1,0 0,0 0,0-1,0 1,2 0,99-68,-93 59,1 0,0 0,1 1,0 1,0-1,0 2,1 0,0 1,1-1,-12 6,-1-1,0 0,1 1,-1 0,1-1,-1 1,1 0,-1-1,1 1,-1 0,1 0,-1 0,1 0,-1 1,0-1,1 0,-1 1,1-1,-1 1,1-1,-1 1,0-1,1 1,-1 0,0 0,0 0,0 0,1 0,-1 0,0 0,0 0,-1 0,1 1,0-1,0 0,0 0,-1 1,1-1,-1 1,1-1,-1 1,0-1,1 0,-1 1,0 1,-8 75,4-60,-1 65,10-64</inkml:trace>
  <inkml:trace contextRef="#ctx0" brushRef="#br0" timeOffset="2096.955">3162 536,'17'354,"-16"-346,1-1,1 0,-2 1,1-1,-1 1,0-1,-1 1,0-1,0 1,0 0,-1-1,0 1,-1-1,1 1,-2-1,1 0,-1 0,0 0,0 0,-1 0,0-1,0 1,-1-1,1 0,-1-1,-1 1,-1 0,5-5,-1 0,0-1,0 1,0-1,0 0,-1 0,1 0,0-1,0 1,1-1,-1 1,0-1,0 0,0 0,0 0,0-1,1 1,-1-1,1 1,-1-1,1 0,0 0,-1 0,1 0,0-1,0 1,1 0,-1-1,0 1,1-1,0 0,-1 0,1 1,0-1,0 0,1 0,-1 0,1 0,-1 0,1 0,0 0,0 0,0 0,0 0,1 0,-1 0,1 0,0 0,0 0,1-1,5-26,2 1,1 1,1-1,2 2,0 0,2 0,1 1,5-4,0-4,-12 16,1-1,1 1,0 1,1 0,1 1,1 0,0 1,1 0,0 2,1-1,1 2,0 0,1 1,0 1,1 1,0 0,0 2,2-1,-19 8,1-1,0 0,0 1,-1-1,1 1,0 0,0 0,0 0,-1 0,1 1,0-1,0 1,-1-1,1 1,0 0,-1 0,1 1,-1-1,1 0,-1 1,1-1,-1 1,0 0,0 0,0 0,0 0,0 0,-1 0,1 0,0 1,-1-1,0 1,1-1,-1 1,0 0,-1-1,1 1,0 0,-1-1,1 1,-1 0,0 0,0 0,0-1,0 1,-1 0,1 0,-1 0,0 1,-3 12,-1-1,-1 1,0-1,-1-1,-1 1,0-1,-1-1,0 0,-1 0,-1-1,0 0,0 0,-1-1,-1-1,0 0,0-1,-1 0,-2-1,8-2,0-1,0 0,-1 0,0-1,0-1,0 1,0-1,-1-1,1 0,-1 0,0-1,-2 0,-6-4</inkml:trace>
  <inkml:trace contextRef="#ctx0" brushRef="#br0" timeOffset="2412.01">3840 1,'-88'325,"23"-50,37-180,27-94,1-1,-1 1,1-1,0 1,-1 0,1-1,0 1,0-1,-1 1,1 0,0-1,0 1,0 0,0-1,0 1,0 0,0-1,0 1,0 0,0-1,0 1,0 0,1-1,-1 1,0 0,0-1,1 1,-1-1,0 1,1 0,-1-1,1 1,-1-1,1 1,-1-1,1 0,-1 1,1-1,-1 1,1-1,0 0,-1 1,1-1,8-2</inkml:trace>
  <inkml:trace contextRef="#ctx0" brushRef="#br0" timeOffset="2779.6">3840 621,'31'4,"0"-2,0-2,0 0,1-2,-1-2,-1-1,1-1,-1-1,0-2,15-7,-37 12,1 0,-1 0,0-1,0-1,0 1,-1-1,0-1,0 1,0-1,3-6,-8 11,0 0,-1 0,1-1,-1 1,0 0,1 0,-1-1,0 1,-1-1,1 1,0-1,-1 1,1-1,-1 0,0 1,0-1,0 1,0-1,-1 0,1 1,0-1,-1 1,0-1,0 1,0-1,0 1,0 0,0-1,0 1,-1 0,0 0,1 0,-1 0,0 0,0 0,0 0,0 1,0-1,0 1,-1-1,-3-2,0 1,-1 0,1 0,-1 0,1 1,-1 0,0 0,0 0,0 1,0 0,0 1,0 0,0 0,0 0,0 1,0 0,0 0,0 1,0 0,0 0,1 1,-7 2,-7 5,0 0,1 2,0 0,0 1,1 1,-9 9,16-14,1 0,-1 1,2 0,-1 0,1 1,1 0,0 1,1 0,0 0,1 0,0 1,1 0,0 1,1-1,0 1,1 5,3-14,0-1,1 1,0 0,0 0,0 0,1-1,-1 1,1 0,0-1,1 0,-1 1,1-1,-1 0,1 0,1-1,-1 1,0 0,1-1,0 0,0 0,0 0,0-1,0 1,1-1,3 2,120 31,-96-32,-1-2,0-1,1-1,-1-2,15-4,-11 1</inkml:trace>
  <inkml:trace contextRef="#ctx0" brushRef="#br0" timeOffset="4030.495">1 1073,'599'-29,"148"29,-333-27,10 15,154-23,8 23,-408 13,112 29,547-31,-837 1</inkml:trace>
  <inkml:trace contextRef="#ctx0" brushRef="#br0" timeOffset="5669.236">4798 452,'0'4,"0"3</inkml:trace>
  <inkml:trace contextRef="#ctx0" brushRef="#br0" timeOffset="5914.208">4771 790,'0'0</inkml:trace>
</inkml:ink>
</file>

<file path=ppt/ink/ink7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4:14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0 537,'307'-11,"128"-46,-121 22,-46 7,-68 5,-152 16,0 1,1 3,-1 1,3 3,-50 5,-11 0</inkml:trace>
  <inkml:trace contextRef="#ctx0" brushRef="#br0" timeOffset="432.145">763 0,'-452'366,"315"-265,120-81,33-13,30-23,-22 6</inkml:trace>
  <inkml:trace contextRef="#ctx0" brushRef="#br0" timeOffset="732.486">1130 57,'-441'276,"291"-147,151-129,-1-1,1 1,-1 0,1 0,-1 0,0 0,1 0,-1 0,1 0,-1 0,1 0,-1 1,0-1,1 0,-1 0,1 0,-1 0,0 1,1-1,-1 0,1 0,-1 1,0-1,1 0,-1 0,0 1,0-1,1 1,-1-1,0 0,0 1,1-1,-1 0,0 1,0-1,0 1,0-1,0 1,0-1,0 0,1 1,-1-1,0 1,-1-1,1 1,0-1,0 0,0 1,0-1,0 1,0-1,0 0,-1 1,1-1,0 1,0-1,-1 0,1 1,0-1,0 0,-1 1,39-8,-15 1</inkml:trace>
  <inkml:trace contextRef="#ctx0" brushRef="#br0" timeOffset="948.749">1553 29,'-58'34,"-28"15,-5 0,9-4,18-4,15-10,11-5,8-3,3-4,7-1,2-4,3 1,10-2,6-4</inkml:trace>
  <inkml:trace contextRef="#ctx0" brushRef="#br0" timeOffset="1173.74">1920 86,'-38'23,"-28"19,-7 6,5 0,8-4,10-4,8-4,12-4,11-6</inkml:trace>
  <inkml:trace contextRef="#ctx0" brushRef="#br0" timeOffset="6267.452">565 480,'0'18,"-2"1,1 1,1 0,1-1,0 1,2-1,0 1,1-1,1 0,1 0,0 0,2-1,0 0,1-1,7 11,-11-21,0 0,0-1,1 1,0-1,1 0,-1 0,1-1,0 0,1 0,-1-1,1 0,0 0,0-1,0 0,0 0,1-1,-1 0,1-1,-1 0,1 0,-1 0,1-1,0-1,-1 1,1-1,0-1,2-1,187-73,-173 64,0-1,-1-1,0-2,-1 0,-1-1,-1-1,0-1,11-15,-26 29,-1-1,-1 1,1-1,-1 0,0 0,0 0,-1 0,1-1,-1 0,-1 0,0 1,1-1,-2-1,1 1,-1 0,-1 0,1-1,-1 1,0 0,-1 0,1-1,-2 1,1 0,-1 0,0 0,0 0,-1 0,0 1,0-1,-3-3,4 6,0 0,-1 1,0-1,1 0,-1 1,-1 0,1-1,0 1,-1 1,0-1,0 0,0 1,0 0,0 0,0 0,0 0,-1 1,1-1,-1 1,1 1,-1-1,1 0,-1 1,1 0,-1 0,0 0,1 1,-1 0,1 0,-1 0,1 0,-3 1,-17 10</inkml:trace>
  <inkml:trace contextRef="#ctx0" brushRef="#br0" timeOffset="8437.442">876 763,'0'566,"-1"-562,1-1,0 1,0 0,0-1,0 1,1-1,-1 1,1 0,0-1,0 0,1 1,-1-1,1 1,-1-1,1 0,0 0,0 0,0 0,1 0,-1-1,1 1,-1-1,3 2,-4-3,0-1,0 1,0 0,0 0,0-1,0 1,-1 0,1 0,0 0,0 0,-1 0,1 0,-1 0,1 1,-1-1,0 0,1 0,-1 0,0 0,0 1,1-1,-1 0,0 0,0 0,0 1,-1-1,1 0,0 0,0 0,-1 1,1-1,-1 0,1 0,-1 0,1 0,-1 0,0 0,1 0,-1 0,0 0,0 0,0 0,1-1,-2 1,-48 37,44-34,-137 54,57-29,83-28,2-1,0 0,0 0,0 0,0-1,0 1,0 0,0 0,0 0,1 1,-1-1,0 0,0 0,0 0,0 1,0-1,0 0,0 1,1-1,-1 1,0-1,0 1,1-1,-1 1,0 0,1-1,-1 1,0 0,1-1,-1 1,1 0,0 0,-1 0,1 0,-1-1,1 1,0 0,0 0,-1 0,1 0,0 0,0 0,0 0,0 0,0-1,0 1,0 0,1 0,-1 0,0 0,0 0,1 0,-1 0,1-1,-1 1,1 0,-1 0,1 0,-1-1,1 2,93 18,-53-16,214 19,-199-6,-55-16,0-1,0 1,-1 0,1-1,0 1,0 0,-1-1,1 1,0 0,-1 0,1 0,-1 0,1-1,-1 1,1 0,-1 0,0 0,0 0,1 0,-1 0,0 0,0 0,0 0,0 0,0 0,0 0,0 0,0 0,-1 0,1 0,0 0,0 0,-1 0,1 0,-1 0,1 0,-1 0,1 0,-1 0,0-1,1 1,-1 0,0 0,0-1,1 1,-1-1,0 1,0 0,0-1,0 0,0 1,0-1,-38 28,-2-1,-1-3,-1-1,0-2,-16 3,-1 2,59-26,-1 0,0 1,0-1,0 0,1 1,-1-1,0 1,0 0,1-1,-1 1,0 0,1 0,-1 0,1 0,0 0,-1 1,1-1,0 0,-1 1,1-1,0 1,0-1,0 1,0-1,1 1,-1 0,0-1,1 1,-1 0,1 0,0-1,-1 1,1 0,0 0,0 0,0-1,0 1,0 0,1 0,-1 0,1-1,-1 1,1 0,-1 0,2 1,6 3,0 0,0 0,1-1,0 0,0-1,0 0,0 0,1-1,0 0,-1-1,5 1,41 13,-39-10,-7-3,1 0,-1 0,1 1,-1 0,-1 1,1 0,-1 1,1 0,-2 0,1 0,6 8,-13-10,-1-1,1 1,-1 0,0 0,0-1,-1 1,1 0,-1 0,1-1,-1 1,0 0,-1-1,1 1,0-1,-1 0,0 1,0-1,0 0,0 0,-1 0,1 0,-1 0,0-1,1 1,-1-1,0 0,-1 0,1 0,0 0,-1 0,1-1,-1 1,1-1,-1 0,-1 0,-7 7,-196 90,208-98,-1 0,0 1,0-1,1 0,-1 1,0-1,1 1,-1-1,0 1,1-1,-1 1,1 0,-1-1,1 1,-1-1,1 1,-1 0,1 0,0-1,-1 1,1 0,0 0,0-1,-1 1,1 0,0 0,0 0,0-1,0 1,0 0,0 0,0 0,1 0,-1-1,0 1,0 0,0 0,1-1,-1 1,1 0,-1 0,0-1,1 1,-1-1,1 1,-1 0,1-1,0 1,-1-1,1 1,0-1,-1 1,1-1,0 0,-1 1,1-1,0 0,1 1,48 17,-34-15,-11-3,0 0,0 0,0 1,0-1,0 1,0 0,-1 1,1-1,0 1,-1 0,1 0,-1 0,1 0,-1 1,0 0,0 0,0 0,0 1,-1-1,1 1,-1 0,0-1,0 2,-1-1,1 0,-1 1,0-1,0 1,0-1,0 1,0 4,-3-4,0-1,0 1,-1 0,1-1,-1 1,0 0,0-1,-1 0,1 0,-1 0,0 0,0 0,-1 0,1-1,-1 1,1-1,-1 0,0 0,0-1,0 1,-1-1,1 0,-1 0,1 0,-2 0,-8 5,12-6,1 0,-1 0,0 1,1-1,-1 0,1 1,-1-1,1 1,0-1,-1 1,1 0,0-1,0 1,0 0,0 0,1 0,-1-1,0 1,1 0,0 0,-1 0,1 0,0 0,0 0,0 1,0-1,0 0,0 0,1 0,-1 0,1 0,-1-1,1 1,0 0,0 0,0 0,0 0,0-1,0 1,0 0,1-1,-1 1,1-1,-1 0,1 1,0 0,5 7,-2 0,1 1,-1-1,-1 2,1-1,-2 0,1 1,-2-1,1 1,-2 0,1 7,-20 136,7 14,9-66,-2-78,-2-6</inkml:trace>
  <inkml:trace contextRef="#ctx0" brushRef="#br0" timeOffset="20288.265">367 3275,'-13'0,"34"0,-3 0,297-1,-146-26,170 26,-336 1,-1-1,0 1,0-1,1 1,-1 0,0 0,0 0,1 0,-1 0,0 0,0 0,0 1,0-1,1 1,-1 0,0-1,0 1,0 0,0 0,0 0,0 1,-1-1,1 0,0 1,-1-1,1 1,-1-1,1 1,-1 0,0 0,1 0,-1 0,0 0,0 0,-1 0,2 1,-14 160,-18 65,31 224,-1-439,-1 0,0 0,-1 0,-1 0,0 0,0 0,-1-1,-1 1,-5 9,7-19,0-1,0 1,0-1,0 0,0 0,-1 0,1 0,-1-1,1 1,-1-1,1 0,-1 0,0 0,0-1,0 1,1-1,-1 0,0 0,0 0,0 0,0-1,1 0,-1 0,0 0,1 0,-1 0,0-1,-2-1,-27-5,-193-27,-198 36,421-1,0 1,0-1,0 0,-1 0,1 0,0 0,0 0,0-1,0 0,0 1,0-1,0 0,0-1,0 1,0 0,0-1,0 0,1 1,-1-1,1 0,-1 0,1-1,0 1,0 0,0-1,0 1,0-1,1 0,-1 0,1 1,0-1,0 0,0 0,0 0,0 0,0-1,1 1,0 0,0 0,-1 0,2 0,-1-3,28-114,-24-132,-32 26,45 74,-9 104,-5 26</inkml:trace>
  <inkml:trace contextRef="#ctx0" brushRef="#br0" timeOffset="31313.515">537 3952,'-2'-19,"2"1,1-1,0 0,1 0,1 1,1-1,0 1,2 0,0 0,1 0,1 1,0 0,1 1,1 0,1 0,0 1,6-5,-16 17,1 0,0 0,0 1,0-1,0 1,1 0,-1-1,1 1,-1 0,1 0,0 0,-1 1,1-1,0 1,0 0,0-1,1 1,-1 1,0-1,0 0,1 1,-1-1,0 1,0 0,1 0,-1 1,0-1,1 1,-1-1,0 1,0 0,0 0,0 0,0 1,0-1,0 1,0 0,0 0,-1 0,1 0,-1 0,0 0,1 1,-1-1,0 1,1 1,4 9,0-1,-1 1,-1 0,0 0,0 0,-1 1,-1 0,-1-1,0 1,0 0,-2 0,1 0,-2 1,0-1,-1 0,0 0,-1-1,0 1,-1-1,-4 9,1-44,10 5,1-1,1 1,0 0,1 1,1-1,1 1,0 1,1-1,1 1,0 1,1 0,9-9,60-36,-78 58,0 0,-1 0,1 0,0 1,0-1,0 1,0 0,0-1,0 1,0 0,0 0,0 0,0 1,0-1,0 0,0 1,0-1,0 1,0 0,0-1,0 1,-1 0,1 0,0 0,-1 0,1 1,0-1,-1 0,0 1,1-1,-1 1,0 0,0-1,1 1,-1 0,-1-1,1 1,0 0,0 0,-1 0,1 0,-1 0,1 0,-1 0,0 0,0 1,12 160,-7-148,-2 1,0 0,0-1,-2 1,0 0,0 0,-2 0,0 0,-1 0,0 0,-3 7,-2-5</inkml:trace>
  <inkml:trace contextRef="#ctx0" brushRef="#br0" timeOffset="56000.276">2287 424,'-48'-22,"65"28,0-1,0-1,1 0,-1-1,1-1,0-1,0 0,0-2,11-1,1 2,225-2,-225-5,-38 6,-7 4</inkml:trace>
  <inkml:trace contextRef="#ctx0" brushRef="#br0" timeOffset="57624.886">1750 3105,'23'8,"0"-1,0-1,1-2,-1 0,1-1,0-2,0 0,0-2,18-2,17 1,70-9,-95 4,-1 2,1 1,0 2,-1 1,22 2,-53 0,11-1</inkml:trace>
  <inkml:trace contextRef="#ctx0" brushRef="#br0" timeOffset="59253.398">2371 199,'-3'55,"3"-53,3 34,-2-1,-1 1,-2-1,-1 1,-4 12,0-3,1 1,3 0,1 0,4 16,-4 78,-11-49,3 66,34 188,-25-75,-27-49,28 144,-28-167,29-109,-12 104,-9-24,-4-53,-7 79,32-8,-1-175</inkml:trace>
  <inkml:trace contextRef="#ctx0" brushRef="#br0" timeOffset="59573.604">2428 2766,'-39'53,"-17"22,-3 8,2-10,7-13,12-11,7-10,4-7,3-3,4-3,2-5,3-6</inkml:trace>
  <inkml:trace contextRef="#ctx0" brushRef="#br0" timeOffset="60538.602">2569 142,'-15'14,"-13"15,-3 7,-1 2,0 4,2 0,0-2,0-4,6 2,2 0,0-3,4-2,0-1,3-3,-1 0,3-1,3-5</inkml:trace>
  <inkml:trace contextRef="#ctx0" brushRef="#br0" timeOffset="67635.633">2371 3923,'54'28,"232"108,-284-135,-1 1,1-1,-1 1,1-1,0 0,0 0,0 1,-1-1,1 0,0-1,0 1,0 0,1-1,-1 1,0-1,0 1,0-1,0 0,0 0,1 0,-1 0,0-1,0 1,0 0,0-1,0 0,0 1,0-1,0 0,0 0,0 0,0 0,0 0,0-1,-1 1,1-1,-1 1,1-1,-1 1,1-1,-1 0,0 0,0 0,0 1,0-1,0 0,0 0,0-2,1-13,0-1,-1 1,0 0,-2-1,0 1,-1 0,0 0,-4-11,-1 9</inkml:trace>
  <inkml:trace contextRef="#ctx0" brushRef="#br0" timeOffset="68686.886">2654 3472,'-1'23,"0"-17,0 0,0 0,0 0,1 0,0 0,0 0,1 0,0 0,0 0,0 0,0-1,1 1,0 0,0 0,1-1,0 0,0 1,0-1,0 0,1 0,0-1,0 1,1 0,-2-4,0 0,0-1,-1 1,1-1,0 0,0 0,-1 0,1 0,0 0,0-1,0 1,-1-1,1 0,0 0,-1 0,1 0,-1 0,1 0,-1-1,1 1,-1-1,0 0,0 0,2-1,29-16,-30 19,0 1,0 0,0 0,0 0,0 0,0 1,-1-1,1 1,0-1,-1 1,1 0,-1 0,1 0,-1 1,0-1,0 1,0-1,0 1,-1-1,1 1,-1 0,1 0,-1 0,0 0,10 13,-10-14,0 1,0-1,1 0,-1 0,1 0,-1-1,1 1,0 0,-1 0,1-1,0 1,0-1,0 0,1 0,-1 1,0-1,0-1,1 1,-1 0,0 0,1-1,-1 0,0 1,1-1,-1 0,1 0,-1 0,1-1,-1 1,1 0,-1-1,0 0,1 1,-1-1,0 0,0 0,0 0,1-1,-1 1,0 0,-1-1,1 0,0 1,0-1,-1 0,1 0,0 0,1-8,-1 1,0 0,-1-1,0 0,0 1,-1-1,0 0,-1 0,0 1,0-1,-1 1,0-1,-1 1,0 0,-1 0,0 0,0 0,-1 1,-5-8,-6-10</inkml:trace>
  <inkml:trace contextRef="#ctx0" brushRef="#br0" timeOffset="69244.294">2738 3162,'40'51,"47"2,-85-52,0 0,0-1,1 1,-1-1,0 1,0-1,0 0,0 0,1 0,-1 0,0 0,0 0,0 0,1-1,-1 1,0-1,0 0,0 0,0 0,0 0,0 0,0 0,0 0,-1 0,1-1,0 1,-1-1,1 1,-1-1,1 0,-1 0,0 1,0-1,0 0,0 0,0 0,0 0,0 0,-1-1,1 1,-1 0,0 0,1-2,-1-10,0 0,-1 0,0 0,-1 1,-1-1,0 0,-1 1,0 0,-1 0,0 0,-1 0,-1 1,0 0,-1 0,0 1,0 0,-2 1,1 0,-1 0,0 1,-1 0,-8-5,17 12,0 0,0 0,-1 0,1 0,0 1,-1-1,1 1,-1-1,1 1,-1 0,0 0,1 0,-1 1,0-1,0 1,0-1,1 1,-1 0,0 0,0 0,0 0,0 1,1-1,-1 1,0 0,0-1,1 1,-1 1,0-1,1 0,-1 1,1-1,0 1,-1-1,1 1,0 0,0 0,0 0,0 1,1-1,-1 0,1 1,-1-1,1 1,-1 0,0 4,1-1,-1 1,1-1,0 1,0 0,1-1,0 1,0 0,1-1,0 1,0 0,0-1,1 1,2 3,3 10</inkml:trace>
  <inkml:trace contextRef="#ctx0" brushRef="#br0" timeOffset="69741.311">2851 3105,'5'-5,"6"-1,6-5,6 0,-3-4,2 2,-4-3,-9 2,-7 4</inkml:trace>
  <inkml:trace contextRef="#ctx0" brushRef="#br0" timeOffset="70274.617">2795 2738,'0'-5,"0"-6,0-6,0-5,0-4,0-2,0-1,0 0,-5 4,-2 2,1 0,1 4</inkml:trace>
  <inkml:trace contextRef="#ctx0" brushRef="#br0" timeOffset="73859.395">2964 2766,'0'-5,"0"-6,0-6,0-5,0-4,0-2,0-1,0 0,0 0,0-1,0 6</inkml:trace>
  <inkml:trace contextRef="#ctx0" brushRef="#br0" timeOffset="75324.7">2569 2174,'-1'0,"1"-1,-1 1,1-1,0 1,-1 0,1-1,0 1,-1-1,1 1,0-1,0 1,0-1,-1 0,1 1,0-1,0 1,0-1,0 1,0-1,0 1,0-1,0 0,0 1,0-1,1 1,-1-1,0 1,0-1,0 1,1-1,-1 1,0-1,0 1,1-1,-1 1,1-1,-1 1,0 0,1-1,-1 1,1 0,-1-1,1 1,-1 0,1-1,-1 1,1 0,-1 0,1 0,-1 0,1-1,-1 1,1 0,0 0,-1 0,1 0,-1 0,1 0,-1 1,1-1,-1 0,1 0,0 0,40-1,101 23,-9 17,-131-39,1-1,-1 1,1-1,-1 0,0 0,0 0,1 0,-1 0,0-1,0 1,0-1,0 1,-1-1,1 0,0 0,-1 1,1-1,-1 0,1-1,-1 1,0 0,0 0,0 0,0-1,-1 1,1 0,-1-1,1 1,-1-1,0 1,0-1,0 1,0-1,0 1,0 0,-1-1,1 1,-1-1,0 1,0 0,-1-3,2-3,0-21,-1 4</inkml:trace>
  <inkml:trace contextRef="#ctx0" brushRef="#br0" timeOffset="75791.333">2851 1751,'2'3,"-1"0,1 1,0-1,0 0,0 0,0 0,1 0,-1-1,1 1,0 0,0-1,0 0,0 0,0 0,0 0,0 0,1-1,-1 1,1-1,-1 0,1 0,-1 0,1-1,0 1,0-1,-1 0,2 0,-3 0,1 0,-1 0,0 0,1 0,-1 0,0-1,0 1,1-1,-1 0,0 0,0 1,0-2,0 1,0 0,0 0,0 0,0-1,0 1,-1-1,1 0,0 1,-1-1,1 0,-1 0,0 0,0 0,0 0,0 0,0 0,0-1,0 1,-1 0,1 0,-1-1,0 1,0 0,0-1,0 0,1-4,-1 0,0 0,-1 0,0 0,0 0,0 0,-1 0,0 0,0 0,-1 0,0 1,-1-2,-1 0,1 1,-1-1,-1 1,0 0,0 1,0 0,-1 0,1 0,-1 0,-1 1,1 0,-1 1,0 0,0 0,6 4,0-1,1 1,-1 0,0 0,1 0,-1 0,0 0,0 0,1 0,-1 0,0 1,1-1,-1 1,0-1,1 1,-1 0,1 0,-1 0,1-1,-1 1,1 1,0-1,-1 0,1 0,0 0,0 1,0-1,0 1,0-1,0 1,0-1,0 1,1-1,-1 1,1 0,-1-1,1 1,0 0,-1-1,1 1,0 0,0 0,0 0,5 77,2-54</inkml:trace>
  <inkml:trace contextRef="#ctx0" brushRef="#br0" timeOffset="76460.606">2822 1440,'0'-5,"0"-6,0-6,0-6,0-2,0-3,0-1,0 0,0-1,-4 6,-3 6</inkml:trace>
  <inkml:trace contextRef="#ctx0" brushRef="#br0" timeOffset="76741.635">2625 1271,'34'4,"20"3,6 3,-2 2,-7-3,-11 3,-8-1,-10-7,-8-9,-7-4</inkml:trace>
  <inkml:trace contextRef="#ctx0" brushRef="#br0" timeOffset="77439.67">2654 847,'-3'1,"0"1,1-1,-1 1,0-1,1 1,-1 0,1 0,0 0,0 0,-1 0,1 1,1-1,-1 1,0-1,1 1,-1 0,1 0,0-1,0 1,0 0,0 0,0 0,1 0,0 0,-1 0,1 1,0-1,0 0,1 0,-1 0,1 0,-1 0,1 0,0 0,0 0,0 0,1-1,-1 1,1 0,-1-1,0 0,-1 0,1-1,0 1,1-1,-1 1,0-1,0 0,1 1,-1-1,0 0,1 0,0 0,-1 0,1 0,-1 0,1 0,0 0,0-1,-1 1,1-1,0 1,0-1,0 0,0 0,0 0,0 0,-1 0,1 0,0 0,0-1,0 1,0-1,-1 1,1-1,0 0,0 1,-1-1,1 0,-1 0,1 0,0-1,64-58,-59 52,100-83,-104 89,1 0,-1 0,1 1,0-1,-1 1,1-1,0 1,0 0,0 1,0-1,0 1,0-1,0 1,0 1,0-1,0 0,0 1,0 0,0 0,0 0,0 0,0 1,0 0,-1 0,1 0,-1 0,1 0,-1 0,0 1,0 0,0 0,0 0,0 0,3 4,-1 0,1 0,-1 0,0 1,-1 0,1 0,-2 0,1 1,-1-1,0 1,-1-1,0 1,-1 0,0 0,0 0,0 0,-1 0,-1 0,0 0,0 0,0 0,-1 0,-1 0,0-1,0 1,0-1,-1 0,-2 4,4-10,1 0,0 0,-1-1,1 1,-1-1,0 1,1-1,-1 1,0-1,0 0,0 0,0 0,0 0,0 0,0 0,0-1,0 1,-1-1,1 1,0-1,0 0,0 0,-1 0,1 0,0 0,0 0,-1-1,1 1,0-1,0 0,0 1,0-1,0 0,0 0,0-1,0 1,0 0,0 0,1-1,-1 1,1-1,-1 0,1 1,-1-2,-53-87,26-48,27 113</inkml:trace>
</inkml:ink>
</file>

<file path=ppt/ink/ink7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40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0,'22'87,"-15"137,-36-53,29 25,15-80,-18-98,-31 125,4-166,18 10,-1 1,-1 0,0 0,0 2,-1 0,-1 1,0 0,0 1,0 1,-1 0,-32-16,48 23,-1 0,1-1,-1 0,1 1,-1-1,1 0,-1 0,1 0,0 0,0 0,-1 0,1 0,0 0,0 0,0-1,0 1,0 0,0-1,1 1,-1-1,0 1,1-1,-1 1,1-1,0 1,-1-1,1 0,0 1,0-1,0 1,0-1,0 0,0 1,1-1,-1 1,0-1,1 0,-1 1,1-1,0 1,0-1,-1 1,1 0,0-1,0 1,0 0,0 0,0 0,1-1,-1 1,0 0,1 0,14-11,1 1,0 0,1 1,0 1,0 1,1 1,0 0,0 2,14-3,-7 0,4 2,1 1,0 1,1 1,-1 2,0 1,3 2,1-2,-34 0,1-1,0 1,-1-1,1 0,0 1,-1-1,1 1,0 0,-1-1,1 1,0 0,0 0,0 0,-1 0,1 1,0-1,-1 0,1 1,0-1,0 1,-1-1,1 1,-1 0,1 0,-1 0,1 0,-1 0,1 0,-1 0,0 0,0 1,1-1,-1 0,0 1,0-1,-1 1,1-1,0 1,0 0,-1-1,1 1,-1 0,1-1,-1 1,0 0,0 0,1-1,-1 1,-1 1,-86 100,-60 40,133-133,-55 25,54-36</inkml:trace>
</inkml:ink>
</file>

<file path=ppt/ink/ink7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21.3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1,'-34'12,"-72"-5,-65 4,123-2,-36-3,68-10,-1 0,0 1,0 1,0 0,-1 2,1 0,0 0,0 2,0 0,-8 3,-132 11,77-13,77-3,0 1,0-1,0 1,1 0,-1 0,0 0,1 0,-1 0,0 0,1 1,0-1,-1 1,1 0,0 0,0 0,0 0,0 0,0 0,0 0,1 1,-1-1,1 1,-1-1,1 1,0-1,0 1,0 0,1 0,-1-1,1 1,-1 2,0 99,4-74,4 171,-12 52,4-216,13 113,-4-113,-2 1,-1 0,-3 0,-1 0,-1 0,-2 2,0 31,-16-92,12-2,-1 0,-1 0,-1 1,-1 0,-2 1,-6-11,-87-92,104 123,0 0,-1 0,1 1,-1-1,1 0,0 0,0 0,-1 0,1-1,0 1,0 0,0 0,0-1,0 1,1-1,-1 1,0 0,1-1,-1 0,1 1,-1-1,1 1,0-1,0 1,-1-1,1 0,0 1,1-1,-1 0,0 1,0-1,1 1,-1-1,1 1,-1-1,1 1,0-1,-1 1,1-1,0 1,0 0,0-1,0 1,0 0,0 0,1 0,-1 0,0 0,1 0,-1 0,2 0,150-18,-120 13,0 0,0 3,0 1,1 1,-1 2,7 1,-38-1,0-1,1 0,-1 1,0 0,0 0,1-1,-1 1,0 1,0-1,0 0,0 0,0 1,0-1,-1 1,1-1,0 1,-1 0,1 0,-1 0,0 0,0 0,1 0,-1 0,-1 0,1 0,0 1,0-1,-1 0,1 1,-1-1,0 0,0 1,0-1,0 0,0 1,0-1,-1 0,1 1,-1-1,1 0,-1 0,0 1,0-1,0 0,0 0,-1 0,1 0,0 0,-1 0,1-1,-1 1,0 0,0 0,-109 111,36-44,-2 14,67-70</inkml:trace>
  <inkml:trace contextRef="#ctx0" brushRef="#br0" timeOffset="1017.138">406 1412,'-33'82,"24"-64,0 0,2 1,0 0,2 0,0 1,1-1,1 1,0 0,1 10,2-25,-1-2,0 1,0-1,0 0,1 0,-1 0,1 1,0-1,0 0,0 1,0-1,0 0,1 0,0 1,-1-1,1 0,0 0,1 0,-1 0,0 0,1 0,0 0,0 0,-1-1,2 1,-1-1,0 1,0-1,1 0,-1 0,1 0,0 0,0 0,0-1,0 1,0-1,0 0,0 0,0 0,0 0,2 0,7-5,0-1,0 0,0 0,-1-1,0-1,0 0,0 0,-1-1,0-1,0 1,-1-2,-1 1,1-1,-1 0,-1-1,0 0,-1 0,1-3,0 4,87-155,-76 136,-7 51,-10 2,23 153,-3-116,-9-32,-1 0,-1 1,-2 0,-1 0,-1 1,-2 0,0 0,-3 0,0 1,-5 27,1-42,-1-1,-1 0,-1-1,0 1,-1-1,0 0,-1-1,-1 0,-1 0,0-1,0 0,-1 0,-1-1,0-1,-9 6,19-15,0 0,0 0,0 0,-1-1,1 1,0-1,-1 1,1-1,-1 0,1 0,-1 0,0 0,1-1,-1 1,0-1,0 1,1-1,-1 0,0 0,0 0,0-1,1 1,-1-1,0 1,1-1,-1 0,0 0,1 0,-1 0,1-1,-1 1,1-1,0 1,0-1,0 0,0 0,0 0,0 0,0 0,1 0,-1-1,1 1,-1-1,1 1,0-1,0 1,0-1,0 0,0-1,0-5,0 0,1 0,0 0,0 0,1 0,0 1,1-1,0 0,0 0,1 1,0-1,0 1,1 0,0 0,1 0,-1 1,2-1,0 0,119-114,-102 105,1 1,0 1,2 1,-1 1,2 1,24-7,-26 12</inkml:trace>
  <inkml:trace contextRef="#ctx0" brushRef="#br1" timeOffset="51238.566">12 2908,'0'28,"0"16,-5-1,-2-7</inkml:trace>
  <inkml:trace contextRef="#ctx0" brushRef="#br1" timeOffset="51403.624">68 2597,'0'0</inkml:trace>
  <inkml:trace contextRef="#ctx0" brushRef="#br1" timeOffset="51902.738">237 3219,'124'-194,"-124"195,0 0,0 0,0-1,0 1,0 0,0 0,0 0,0-1,1 1,-1 0,0 0,0-1,1 1,-1 0,1 0,-1-1,0 1,1 0,-1-1,1 1,0-1,-1 1,1 0,-1-1,1 1,0-1,0 0,-1 1,1-1,0 0,0 1,-1-1,1 0,0 0,0 0,-1 1,1-1,0 0,0 0,0 0,0 0,-1-1,1 1,0 0,0 0,0 0,-1-1,1 1,0 0,0-1,-1 1,1-1,0 1,-1 0,1-1,-1 0,1 1,0-1,-1 1,1-1,-1 0,1 1,35 102,-35-99,0-1,1 1,-1-1,1 1,-1-1,1 0,0 1,0-1,0 0,0 0,0-1,0 1,1 0,-1-1,1 1,-1-1,1 0,-1 0,1 0,0 0,0 0,-1 0,1-1,0 1,0-1,0 0,0 0,-1 0,1 0,0-1,0 1,0-1,0 0,-1 0,4-1,4-3,0-2,0 1,0-2,-1 1,0-1,-1 0,0-1,0 0,0-1,-1 1,-1-1,0-1,0 1,-1-1,0 0,-1 0,1-4,-2-30,-7 29</inkml:trace>
  <inkml:trace contextRef="#ctx0" brushRef="#br1" timeOffset="52518.045">971 2513,'-31'56,"3"2,3 1,2 1,3 1,2 0,-1 24,16-74,1 1,0-1,1 1,0 0,1 0,1-1,0 1,0 0,1-1,0 1,1-1,1 1,0-1,0 0,1-1,0 1,1-1,0 0,1 0,0-1,1 0,0 0,0 0,5 3,-7-7,1 1,-1-1,1 0,0-1,1 0,-1 0,1 0,0-1,0 0,0-1,0 0,0 0,0 0,1-1,-1-1,5 1,11-1</inkml:trace>
  <inkml:trace contextRef="#ctx0" brushRef="#br1" timeOffset="53335.517">1084 3134,'13'-7,"-1"0,1 0,-1-1,0-1,-1 0,0 0,0-1,-1 0,-1-1,0-1,0 1,-1-1,0-1,-1 1,-1-1,0-1,0 1,-1-3,-5 16,-1 0,1 0,0 0,-1 0,1 0,0-1,-1 1,1 0,0 0,-1 0,1-1,0 1,0 0,-1 0,1-1,0 1,0 0,-1 0,1-1,0 1,0 0,0-1,0 1,-1 0,1-1,0 1,0 0,0-1,0 1,0-1,0 1,0 0,0-1,0 1,0 0,0-1,0 1,0 0,1-1,-1 1,0 0,0-1,0 1,0 0,1-1,-1 1,0 0,0 0,1-1,-1 1,0 0,-22 23,17-15,0 0,1 0,0 0,0 1,1-1,0 1,0 0,1 0,1 0,-2 9,3-14,0-1,-1 1,2-1,-1 0,0 1,0-1,1 1,0-1,0 0,0 1,0-1,0 0,1 0,-1 0,1 0,0 0,0 0,0 0,0-1,1 1,-1-1,1 1,-1-1,1 0,0 0,0 0,0-1,0 1,0-1,1 1,2 0,0 1,1-1,-1-1,0 1,1-1,-1-1,1 1,-1-1,1 0,-1 0,1-1,-1 0,1 0,-1 0,0-1,0 0,0 0,0-1,0 0,0 0,0 0,-1-1,0 1,1-1,-1-1,-1 1,1-1,-1 0,0 0,3-4,57-146,-78 263,14-105,-1-1,1 1,0 0,0 0,0 0,1-1,-1 1,1 0,-1 0,1 0,0-1,0 1,0-1,0 1,1 0,-1-1,1 0,-1 1,1-1,0 0,0 0,0 0,0 0,0 0,1-1,-1 1,0-1,1 1,-1-1,1 0,0 0,-1 0,1 0,0 0,-1-1,1 1,0-1,0 0,0 0,0 0,-1 0,3 0,6-5,-1 1,1-2,-1 1,0-2,0 1,0-1,-1-1,0 1,-1-2,0 1,0-1,-1 0,0-1,0 0,-1 0,-1 0,1-1,-2 1,1-3,12-18,-9 18,-4 9,-1 0,1 0,-1-1,-1 1,1-1,0 0,-1 0,0 0,0 0,-1 0,1 0,-1-1,0 1,-1 0,1-1,-1 1,0-1,0 1,-1 0,0-1,0-2,-1 7,0 1,0 0,0-1,0 1,0 0,0 0,1 0,-1 0,0 1,0-1,0 0,0 1,0-1,1 1,-1 0,0-1,0 1,1 0,-1 0,0 0,1 0,-1 1,1-1,0 0,-1 1,1-1,0 1,0-1,0 1,0-1,0 1,0 0,0 0,1-1,-1 3,-2 0,-8 7,2 1,-1 0,2 0,-1 1,2 0,0 1,0 0,2 0,-1 0,2 1,0 0,1 0,0 0,1 0,1 0,0 0,1 1,1-1,1 5,16 18,-6-25</inkml:trace>
  <inkml:trace contextRef="#ctx0" brushRef="#br1" timeOffset="64276.357">1874 3134,'0'-5,"0"4,0 6,0 7,0 7,0 4,0 4,0 1,-5 2,-1-1,-1 1,2-1,2 0,-4 0,0-10,5-9,3-5</inkml:trace>
  <inkml:trace contextRef="#ctx0" brushRef="#br1" timeOffset="64744.628">1845 3134,'5'0,"6"0,7 0,4 0,4 0,2 0,1 0,0 0,1 0,-6 0</inkml:trace>
  <inkml:trace contextRef="#ctx0" brushRef="#br1" timeOffset="65174.405">1931 3331,'4'0,"3"5,3 2,7-1,3-1,5-7,2-2,1-1,1 1,-5 0</inkml:trace>
  <inkml:trace contextRef="#ctx0" brushRef="#br1" timeOffset="66075.358">2269 2513,'-125'344,"120"-326,1 0,0 0,1 1,1-1,1 1,1 0,2 17,-2-32,1 0,-1 0,1-1,1 1,-1 0,0-1,1 1,-1-1,1 0,0 1,0-1,1 0,-1 0,1 0,-1-1,1 1,0 0,0-1,0 0,0 0,1 0,-1 0,0 0,1-1,0 1,-1-1,1 0,2 0,111 8,-107-9,42-7,-33 0</inkml:trace>
  <inkml:trace contextRef="#ctx0" brushRef="#br1" timeOffset="66393.784">2015 2796,'19'9,"16"4,7-1,1-2,-2-3,-3-3,-3-1,-3-2,-2-1,-2-1,0 1,0-1,-5 1</inkml:trace>
  <inkml:trace contextRef="#ctx0" brushRef="#br1" timeOffset="66824.575">2551 2372,'18'35,"-1"1,-2 1,-2 0,-2 1,-1 0,-1 1,-3 0,-1 0,-2 1,-1-1,-3 1,-1-1,-2 1,-1-1,-3 1,-4 13,-61 198,61-225,-2 0,0-1,-2-1,0 0,-2-1,-1-1,0 0,-2-2,0 0,-9 5,5-8</inkml:trace>
</inkml:ink>
</file>

<file path=ppt/ink/ink7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1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1242 791,'38'-34,"59"-81,-95 114,-1 0,0 0,0 0,1 1,-1-1,1 0,-1 0,1 1,-1-1,1 1,-1-1,1 1,-1 0,1-1,-1 1,1 0,0 0,-1 0,1 0,-1 1,1-1,0 0,-1 1,1-1,-1 1,1-1,-1 1,0 0,1-1,-1 1,1 0,-1 0,0 0,0 0,0 0,0 1,0-1,0 0,0 0,0 1,0-1,0 0,-1 1,1-1,0 1,-1-1,1 1,-1 0,0-1,0 1,1-1,-1 1,0-1,0 1,-1 0,1 0,1 0,-1 0,0 0,0 0,1 0,-1 0,1-1,0 1,-1 0,1 0,0 0,0-1,0 1,0-1,1 1,-1-1,0 1,1-1,-1 0,1 1,-1-1,1 0,0 0,-1 0,1 0,0-1,0 1,-1 0,1-1,0 1,0-1,0 1,0-1,0 0,0 0,0 0,0 0,0 0,-1-1,1 1,0-1,0 1,0-1,0 1,0-1,-1 0,1 0,0 0,-1 0,1 0,-1 0,1-1,0 0,85-86,-86 88,-1-1,1 1,0-1,0 1,-1 0,1-1,0 1,0 0,0-1,0 1,-1 0,1 0,0 0,0 0,0 0,0 0,0 0,0 0,-1 0,1 0,0 0,0 1,0-1,0 0,-1 1,1-1,0 1,0-1,0 0,-1 1,1 0,0-1,-1 1,1-1,-1 1,1 0,-1-1,1 1,-1 0,1 0,-1 0,1-1,-1 1,0 0,0 0,1 0,-1 0,0-1,0 1,0 0,0 0,0 0,0 0,0 0,0 0,4 58,-4-55,0 21</inkml:trace>
  <inkml:trace contextRef="#ctx0" brushRef="#br0" timeOffset="682.117">2060 283,'-9'-1,"1"1,0 0,0 0,-1 1,1 0,0 0,0 1,0 0,0 1,0-1,0 2,1-1,-1 1,1 0,0 0,0 1,1 0,-1 0,1 1,0 0,1 0,-1 0,1 1,0-1,-3 8,7-12,0 0,0 0,0 1,1-1,-1 0,1 0,-1 1,1-1,0 1,-1-1,1 0,1 1,-1-1,0 0,1 1,-1-1,1 0,-1 1,1-1,0 0,0 0,0 0,0 0,1 0,-1 0,0 0,1 0,0 0,-1-1,1 1,0 0,71 34,-24-15,-45-19,-1 0,0 0,-1 0,1 0,0 0,-1 1,1-1,-1 1,0 0,1 0,-1 0,-1 0,1 0,0 0,-1 0,0 0,1 1,-1-1,-1 0,1 1,0-1,-1 1,0-1,0 1,0 0,0-1,0 1,-1-1,1 1,-1-1,0 0,0 1,-1-1,1 0,0 0,-3 3,1 1,0 0,0 0,-1 0,0 0,-1-1,0 0,0 0,0 0,0-1,-1 1,0-1,0-1,0 1,-1-1,0 0,1 0,-1-1,-1 0,1 0,0-1,-1 0,1 0,-1-1,0 0,1 0,-1-1,-1 0,-10-5</inkml:trace>
  <inkml:trace contextRef="#ctx0" brushRef="#br0" timeOffset="23445.89">1044 0,'0'426,"-27"-229,15-1,8-172,14-28,-1-13,1-2</inkml:trace>
  <inkml:trace contextRef="#ctx0" brushRef="#br0" timeOffset="24157.954">1044 114,'226'0,"-219"1,0 0,0 0,0 0,1 1,-1 0,0 0,-1 1,1 0,0 0,-1 1,0 0,0 0,0 0,0 1,-1-1,1 1,-1 1,-1-1,1 1,-1 0,0 0,0 0,0 1,-1-1,0 1,-1 0,1 0,-1 0,-1 0,1 0,-1 0,0 0,-1 1,0-1,0 0,0 1,-1-1,0 0,-1 0,1 0,-2 2,-2 1,-1 0,0 0,-1 0,1-1,-2-1,1 1,-1-1,-1 0,1-1,-1 0,-1 0,1-1,-1 0,0-1,-1 0,1 0,-1-1,0-1,0 0,0 0,0-1,0-1,-1 1,-6-2,-23-15,29 2</inkml:trace>
</inkml:ink>
</file>

<file path=ppt/ink/ink7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2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1,5 0,5-1,3-2,3-1,1-1,1 0,0-1,0 0,1-1,-2 1,1 0,-1 0,-4 0</inkml:trace>
</inkml:ink>
</file>

<file path=ppt/ink/ink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49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0,'0'24,"0"8</inkml:trace>
</inkml:ink>
</file>

<file path=ppt/ink/ink7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0,-9 0,-9 0</inkml:trace>
</inkml:ink>
</file>

<file path=ppt/ink/ink7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85 120,'45'93,"-39"-66,-2 0,0 0,-2 1,-1-1,-1 1,-3 17,1 22,2 295,0-362</inkml:trace>
  <inkml:trace contextRef="#ctx0" brushRef="#br0" timeOffset="466.808">1 177,'41'-27,"2"2,0 2,2 2,0 2,1 2,1 2,24-3,-65 15,1 1,-1 0,1 1,0 0,-1 0,1 0,0 1,0 0,-1 0,1 1,0-1,0 2,-1-1,1 1,-1 0,1 0,-1 1,0-1,0 2,0-1,0 1,-1-1,1 2,-1-1,0 0,0 1,-1 0,1 0,-1 1,0-1,0 1,-1 0,2 4,-2 2,-1 0,0 1,-1 0,-1-1,0 1,0 0,-1-1,-1 1,0-1,-1 0,0 1,-1-1,0 0,-1-1,-1 1,1-1,-2 0,1 0,-2-1,1 0,-2 0,-5 4,4-4,0 0,-1-2,-1 1,1-1,-1-1,-1 0,0-1,1 0,-2-1,1 0,-2-1,-96 24,91-23</inkml:trace>
</inkml:ink>
</file>

<file path=ppt/ink/ink7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1,'5'5,"1"6,5 1,0-1</inkml:trace>
</inkml:ink>
</file>

<file path=ppt/ink/ink7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1,'-5'5,"-2"1</inkml:trace>
</inkml:ink>
</file>

<file path=ppt/ink/ink7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0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564 168,'2'-1,"0"-1,-1 1,1 0,-1 0,1 0,-1-1,1 1,-1-1,0 1,0-1,0 0,0 1,0-1,0 0,0 0,-1 0,1 1,-1-1,1 0,-1 0,0 0,0 0,1 0,-1 0,-1 0,1 0,0 0,0 0,-1 0,1 0,-2-1,0-4,-2 0,1 0,-1 1,0-1,0 1,-1 0,0 0,0 1,0-1,-1 1,1 0,-1 1,-1-1,1 1,0 0,-1 1,0 0,0 0,0 0,0 1,-1 0,1 0,0 1,-1 0,1 0,-1 1,0 0,1 0,-1 0,1 1,-1 1,1-1,0 1,-1 0,1 1,0 0,0 0,-1 2,-15 5,2 2,-1 0,2 1,-1 1,2 2,0-1,1 2,1 1,0 0,1 1,-3 7,16-23,1 0,-1 0,1 1,0-1,0 1,0-1,1 1,-1 0,1 0,0 0,0 0,0 0,0 0,1 0,0 0,-1 0,2 0,-1 0,0 0,1 0,0 0,0 0,0 0,0 0,1 0,-1-1,1 1,0 0,0-1,1 1,-1-1,1 0,-1 0,1 0,0 0,0 0,0-1,1 1,-1-1,0 0,1 0,0 0,3 1,129 2,-48-7,-86 2,-1 0,0 0,0 0,1 0,-1 0,0 0,0 0,1 0,-1 0,0 1,0-1,1 0,-1 1,0-1,0 1,0-1,0 1,0 0,0 0,0-1,0 1,0 0,0 0,0 0,0 0,-1 0,1 0,0 0,-1 0,1 0,-1 1,1-1,-1 0,1 0,-1 0,0 1,0-1,0 0,1 0,-1 1,0-1,-1 0,1 0,0 1,0-1,0 0,-1 0,1 1,-1-1,1 0,-1 0,1 0,-1 0,0 0,0 0,1 0,-1 0,0 0,0 0,0 0,0 0,0-1,0 1,0 0,0-1,-223 207,191-176,16-17,1 0,0 2,1 0,1 1,1 0,0 1,0 3,11-18,1-1,-1 1,1 0,0-1,0 1,0 0,0 0,0 0,0 0,1 0,0 0,-1 0,1 0,0 0,1-1,-1 1,0 0,1 0,0 0,0 0,-1 0,2 0,-1-1,0 1,0 0,1-1,0 1,-1-1,1 1,0-1,0 0,1 0,-1 0,0 0,0 0,1-1,0 1,-1-1,1 1,0-1,-1 0,1 0,0 0,19 2,0 0,1-1,-1-1,0-2,0 0,0-1,0-1,0-1,20-7,-20 6,174-48,-172 47</inkml:trace>
  <inkml:trace contextRef="#ctx0" brushRef="#br0" timeOffset="1363.618">1214 534,'-6'-3,"-1"-1,0 1,0 0,0 1,0 0,0 0,0 0,0 1,-1 0,1 1,-1-1,1 1,0 1,-1-1,1 1,0 1,-1-1,1 1,0 1,0-1,-6 4,-2 3,0 0,0 2,1 0,0 0,1 2,0-1,1 2,1-1,0 2,1-1,0 2,1-1,-2 8,-15 19,24-40,0-1,1 1,0-1,-1 1,1 0,0 0,0-1,0 1,0 0,0 0,0 0,0 0,1 0,-1 0,1 1,0-1,-1 0,1 0,0 0,0 0,1 0,-1 1,0-1,1 0,-1 0,1 0,-1 0,1 0,0 0,0 0,0 0,0-1,1 1,-1 0,0 0,1-1,-1 1,1-1,-1 1,1-1,0 0,0 0,-1 1,1-1,0-1,0 1,0 0,0 0,1-1,8 1,0-2,1 0,-1 0,0-1,0-1,0 0,0 0,0-1,-1 0,0-1,0 0,0-1,0 0,-1 0,0-1,0 0,-1-1,0 0,4-5,1 1,12-9,-2-2,0-1,-2-1,-1 0,-1-2,-1 0,-1-1,9-23,-89 189,29 83,7 100,27-45,13-228,-13-47,0-1,0 1,1 0,-1-1,0 1,1 0,-1-1,1 1,-1-1,1 1,-1-1,1 1,-1-1,1 1,-1-1,1 0,0 1,-1-1,1 0,0 1,-1-1,1 0,0 0,-1 0,1 1,0-1,0 0,-1 0,1 0,0 0,-1 0,1-1,0 1,0 0,-1 0,1 0,0-1,-1 1,1 0,0 0,-1-1,1 1,-1-1,1 1,0-1,-1 1,1-1,-1 1,1-1,-1 1,0-1,1 0,-1 1,0-1,1 1,-1-1,0 0,1 0,-1 1,0-2,7-7,0 0,0-1,-1-1,0 1,-1-1,0 0,-1 0,0 0,-1 0,0-1,-1 0,0 1,-1-1,0 0,-1 0,0-3,-4 7,0 0,-1 1,0-1,0 1,0 1,-1-1,0 1,-1-1,1 2,-1-1,0 1,0 0,-1 0,1 1,-1 0,0 1,-1-1,1 2,0-1,-1 1,1 0,-1 1,0 0,0 0,1 1,-3 0,-93 1,104-1,0-1,0 1,0-1,-1 1,1-1,0 1,0-1,0 1,0-1,0 1,0-1,0 1,0-1,0 1,1-1,-1 1,0-1,0 1,0-1,0 1,1-1,-1 1,0 0,0-1,1 1,-1-1,0 1,1 0,-1-1,1 1,-1 0,0-1,1 1,-1 0,1 0,-1-1,1 1,-1 0,1 0,-1 0,1 0,-1 0,1 0,-1 0,1 0,-1 0,1 0,-1 0,1 0,-1 0,1 0,-1 0,1 0,-1 0,1 1,229-107,-151 62,-61 32</inkml:trace>
  <inkml:trace contextRef="#ctx0" brushRef="#br0" timeOffset="1666.677">1496 704,'-1'27,"10"83,-8-106,0-1,0 1,1-1,-1 0,1 1,0-1,0 0,0 0,0 0,0 0,1-1,0 1,-1-1,1 1,0-1,0 0,0 0,0 0,1-1,-1 1,0-1,1 1,-1-1,1 0,-1-1,1 1,3 0,3-1,0-1,0 0,0-1,-1 0,1 0,0-1,-1 0,1-1,-1 0,0 0,0-1,-1 0,0-1,1 0,-2 0,1-1,-1 0,0 0,0-1,-1 0,0 0,-1 0,1-1,-2 1,1-2,-1 1,-1 0,1-1,-2 1,1-1,-1 0,-1 0,0 0,0-7,-5-7,-2 6</inkml:trace>
  <inkml:trace contextRef="#ctx0" brushRef="#br0" timeOffset="1912.212">2003 704,'-4'34,"-3"10</inkml:trace>
  <inkml:trace contextRef="#ctx0" brushRef="#br0" timeOffset="2184.259">1919 366,'0'0</inkml:trace>
  <inkml:trace contextRef="#ctx0" brushRef="#br0" timeOffset="2438.076">2258 27,'-16'110,"6"-54,3 1,2-1,3 1,2 13,12 316,-23-314,4-54</inkml:trace>
  <inkml:trace contextRef="#ctx0" brushRef="#br0" timeOffset="3084.118">2483 620,'0'28,"0"15,0 5,0-1,-4-9,-3-10</inkml:trace>
  <inkml:trace contextRef="#ctx0" brushRef="#br0" timeOffset="3346.861">2483 309,'-4'-5,"-3"-1</inkml:trace>
  <inkml:trace contextRef="#ctx0" brushRef="#br0" timeOffset="3904.374">2709 56,'0'623,"-5"-533,31-104,6-24,-10 10,1 0,1 2,1 1,1 1,1 1,1 1,1 1,15-6,-41 26,-1-1,1 1,0 0,-1 0,1 1,0-1,0 1,-1-1,1 1,0 0,0 0,0 0,0 0,-1 1,1-1,0 1,0-1,-1 1,1 0,0 0,-1 1,1-1,-1 0,1 1,-1-1,0 1,0 0,0 0,0 0,0 0,0 0,0 0,0 1,-1-1,0 1,1-1,-1 1,0-1,0 1,0 0,0-1,-1 1,1 0,-1 0,0 0,1-1,-1 1,-1 0,1 0,0 0,0 13,0 0,-1 0,0 0,-1-1,-1 1,-1 0,0-1,-1 0,-1 0,0 0,-1-1,0 0,-1 0,-1-1,0 0,-1 0,0-1,-1-1,-1 0,1 0,-4 1,10-8,0 0,1 0,-1-1,-1 0,1 0,0 0,-1-1,1 0,-1 0,0 0,0-1,0 0,0 0,0 0,0-1,0 0,0 0,0 0,0-1,1 0,-1 0,0 0,0-1,0 0,1 0,-1 0,1-1,0 0,-1 0,1 0,1-1,-3-1,-5-14</inkml:trace>
  <inkml:trace contextRef="#ctx0" brushRef="#br0" timeOffset="4433.36">3133 817,'27'-12,"-1"-1,-1-2,0 0,-1-2,-1 0,0-2,-2-1,0 0,-1-1,-1-2,-1 0,-1 0,-1-2,7-15,-21 34,0 0,0-1,-1 1,1-1,-2 0,1 1,0-1,-1 0,-1 1,1-1,-1 0,0 1,-2-6,3 9,-1 0,0 1,0-1,0 1,0-1,-1 1,1 0,-1-1,1 1,-1 0,0 0,0 0,0 0,0 0,0 1,0-1,0 1,-1-1,1 1,0 0,-1 0,0 0,1 0,-1 0,1 0,-1 1,0-1,1 1,-1 0,0 0,0 0,1 0,-1 0,-1 1,-2 1,0 0,0 0,0 1,0-1,1 1,-1 1,1-1,0 1,0 0,0 0,0 1,1-1,0 1,0 0,0 0,0 0,1 1,0-1,0 1,0 0,1 0,0 0,1-4,0 0,1-1,-1 1,1 0,-1 0,1 0,0 0,0 0,0 0,0 0,0 0,0 0,1 0,-1-1,0 1,1 0,0 0,-1 0,1 0,0-1,0 1,0 0,0-1,0 1,0-1,1 1,-1-1,1 0,-1 1,1-1,-1 0,1 0,-1 0,1 0,0 0,72 24,-51-19,-19-5,0 0,0 1,0 0,-1-1,1 1,-1 1,1-1,-1 0,0 1,0 0,0 0,0 0,0 0,-1 0,1 0,-1 1,0-1,0 1,0-1,-1 1,1 0,-1 0,0 0,0 0,0 0,-1 0,1 0,-1 0,0 0,0 0,0 0,-1 0,0 1,0 1,-45 138,45-141,-8 13,8-14,-1 0,0 0,1 0,0 1,-1-1,1 0,0 1,0-1,0 1,1-1,-1 1,0-1,1 1,0 0,-1-1,1 1,0-1,1 1,-1 0,0-1,1 1,0 2,1-5,0 1,0-1,-1 0,1 1,0-1,0 0,0 0,0 0,0-1,0 1,-1 0,1-1,0 1,0-1,0 0,-1 1,1-1,0 0,-1 0,1 0,-1 0,1-1,-1 1,1 0,-1-1,1 0,4-2,9-7</inkml:trace>
  <inkml:trace contextRef="#ctx0" brushRef="#br0" timeOffset="4681.773">3754 478,'-15'38,"-4"23,-4 5,2-3,4-8,6-8,9-13,4-11</inkml:trace>
  <inkml:trace contextRef="#ctx0" brushRef="#br0" timeOffset="4929.254">3754 224,'0'0</inkml:trace>
  <inkml:trace contextRef="#ctx0" brushRef="#br0" timeOffset="5117.167">3923 507,'-11'22,"2"1,0 0,1 1,1 0,1 0,2 0,0 1,1 0,2-1,0 1,3 15,-2-37,0-1,0 1,1 0,-1-1,0 1,1-1,0 1,0-1,0 0,0 1,0-1,0 0,0 1,1-1,-1 0,1 0,0 0,-1 0,1-1,0 1,0 0,0-1,0 1,1-1,-1 0,0 0,1 0,-1 0,0 0,1 0,-1 0,1-1,-1 0,1 1,0-1,-1 0,1 0,-1 0,1-1,-1 1,1 0,-1-1,1 0,-1 0,1 0,-1 0,0 0,1 0,-1 0,0-1,0 1,1-1,12-12,-1 0,0 0,-1-1,0-1,-1-1,-1 1,-1-2,0 1,-1-2,-1 1,-1-1,-1 0,0 0,-2-1,0 0,-1 0,-1 0,-1 0,-1-15,1 22</inkml:trace>
  <inkml:trace contextRef="#ctx0" brushRef="#br0" timeOffset="5598.06">4177 788,'180'-271,"-134"224,-45 46,0 0,0 0,0 0,0 1,0-1,0 0,0 1,0-1,1 0,-1 1,0 0,0-1,0 1,1 0,-1-1,0 1,0 0,1 0,-1 0,0 0,1 0,-1 1,0-1,0 0,1 1,-1-1,0 0,0 1,0 0,0-1,0 1,1-1,-1 1,0 0,0 0,-1 0,1 0,0 0,0 0,0 0,-1 0,1 0,0 0,-1 0,1 0,-1 0,1 1,7 45,-9-45,0 1,0 0,1 0,0 0,0 0,0 0,0 0,0 0,0 0,1 0,-1-1,1 1,0 0,0 0,0 0,0-1,0 1,1-1,-1 1,1-1,0 1,0-1,0 0,0 0,0 0,0 0,0 0,1 0,-1-1,1 1,-1-1,1 1,-1-1,1 0,0 0,0 0,0-1,2 1,8-4,0-1,-1 0,1-1,-1-1,0 0,-1 0,0-1,0-1,0 0,-1 0,8-9,33-23,-40 33,-7 3,0 0,0 1,0 0,1 0,-1 0,1 0,0 1,0 0,0 0,0 0,0 1,0-1,0 1,0 0,1 1,4-1,-8 4,0-1,0 1,0 0,0-1,0 1,0 0,-1 0,0 0,1 0,-1 1,0-1,0 0,-1 0,1 1,-1-1,0 0,0 1,0-1,0 0,0 1,-1-1,0 1,1 3,-2 37,0-34,1 1,1-1,-1 0,2 1,-1-1,2 0,-1 1,1-1,1 0,0 0,2 6,7 3</inkml:trace>
  <inkml:trace contextRef="#ctx0" brushRef="#br0" timeOffset="9337.052">84 1241,'102'-24,"-22"4,1 3,1 4,71-2,510 18,118-3,-637-7,0-6,93-23,165-16,111 18,220 35,-390-29,-113-1,-217 29,64 12,-71-6</inkml:trace>
</inkml:ink>
</file>

<file path=ppt/ink/ink7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21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60 733,'-1'0,"1"-1,0 1,-1-1,1 1,-1 0,1 0,-1-1,1 1,-1 0,1 0,-1 0,0-1,1 1,-1 0,1 0,-1 0,1 0,-1 0,1 0,-1 0,0 0,1 0,-1 1,1-1,-1 0,1 0,-1 0,1 1,-1-1,1 0,-1 0,1 1,-1-1,1 1,-1-1,1 0,0 1,-1-1,1 1,0-1,-1 1,1-1,0 1,0-1,-1 1,1-1,0 1,0-1,0 1,0-1,0 1,0 0,0-1,0 1,0-1,0 1,0-1,0 1,0 0,-5 39,5-39,-1 473,1 300,-26-618,22-194,4 15</inkml:trace>
  <inkml:trace contextRef="#ctx0" brushRef="#br0" timeOffset="1786.647">32 789,'1'-2,"1"1,-1-1,1 0,-1 0,1 1,0-1,0 1,0-1,-1 1,1 0,1 0,-1-1,0 2,0-1,0 0,0 0,1 1,-1-1,0 1,1 0,-1-1,0 1,1 0,-1 1,1-1,0-1,337-1,-279 3,160-14,-67-22,-4 45,-148-10,-1 1,1 0,0 0,-1 0,1 0,-1 0,1 0,-1 0,1 1,-1-1,0 0,0 1,1-1,-1 1,0-1,-1 1,1 0,0-1,0 1,-1 0,1 0,-1 0,1-1,-1 1,0 0,0 0,0 0,0 0,0 0,0-1,0 1,-1 0,1 0,0 0,-1-1,0 1,1 0,-1 0,0-1,0 1,0-1,0 1,-1 0,-3 19,-32 312,38 182,28-284,-29 50,1-278,-1-1,1 0,-1 1,1-1,-1 0,0 1,0-1,0 1,0-1,0 0,-1 1,1-1,-1 1,1-1,-1 0,0 0,0 1,0-1,0 0,0 0,-1 0,1 0,-1 0,1 0,-1-1,0 1,1 0,-1-1,0 1,0-1,0 0,0 0,0 0,-1 0,1 0,0 0,0 0,-1-1,1 1,-1-1,-189-19,-80 19,73-29,3 30,90 25,96-24</inkml:trace>
  <inkml:trace contextRef="#ctx0" brushRef="#br0" timeOffset="3047.925">456 2286,'-18'73,"15"-51,0 0,1 1,2-1,0 1,1-1,1 1,2-1,2 10,2 27,-2 1,-3 0,-2 0,-4 14,1 37,2-39,-19-93,10 4,-2 0,0 1,-1 0,0 1,-1 0,-1 1,0 0,-1 1,-1 1,0 0,0 1,-1 1,-1 1,1 0,-19-5,37 14,-1-1,0 1,0 0,0 0,1-1,-1 1,0 0,0 0,0-1,0 1,0 0,0 0,1-1,-1 1,0 0,0-1,0 1,0 0,0 0,0-1,0 1,0 0,0-1,0 1,-1 0,1 0,0-1,0 1,0 0,0 0,0-1,0 1,-1 0,1 0,0-1,0 1,0 0,-1 0,1 0,0-1,0 1,-1 0,45-1,-27 1,150-23,-40 7,-88 10,1 0,0 3,0 1,27 3,-66-1,0-1,1 1,-1-1,1 1,-1 0,1 0,-1-1,1 1,-1 0,0 0,1 0,-1 0,1 1,-1-1,1 0,-1 1,1-1,-1 1,0-1,1 1,-1 0,0-1,1 1,-1 0,0 0,0 0,0 0,0 0,0 0,0 0,0 1,0-1,0 0,-1 0,1 1,-1-1,1 0,0 1,-1-1,0 1,1-1,-1 1,0-1,0 0,0 1,0-1,0 1,0-1,0 1,-1-1,1 1,0-1,-1 1,1-1,-1 0,0 1,0 0,-93 46,60-35,-222 93,228-79,28-18</inkml:trace>
  <inkml:trace contextRef="#ctx0" brushRef="#br0" timeOffset="5951.121">821 2991,'-25'142,"-5"45,39-224,2 2,1 0,2 0,2 1,0 1,3 0,1 1,55-86,-74 118,0 0,1 0,-1-1,0 1,1 0,-1 0,0 0,1 0,-1 0,0 1,1-1,-1 0,0 1,1-1,-1 1,0-1,0 1,1 0,-1-1,0 1,0 0,0 0,0 0,0 0,0 0,0 0,0 0,0 0,-1 0,1 0,0 0,-1 1,1-1,-1 0,1 1,-1-1,0 0,1 1,-1-1,0 0,0 1,0-1,0 0,0 1,0-1,-1 0,1 1,0-1,-1 0,1 1,-1-1,1 0,-1 1,0-1,2 8,26 167,-28-175,1 0,-1 0,1 0,0 0,-1 0,1-1,0 1,0 0,0 0,-1 0,1 0,0 0,0 0,1 0,-1 0,0 0,0 0,0 0,1-1,-1 1,0 0,1 0,-1 0,1 0,-1-1,1 1,-1 0,1 0,-1-1,1 1,0 0,-1-1,1 1,0-1,0 1,0-1,-1 1,1-1,0 0,0 1,0-1,0 0,0 1,0-1,-1 0,1 0,0 0,0 0,0 0,0 0,0 0,0 0,0-1,0 1,0 0,0-1,-1 1,1 0,0-1,0 1,0-1,-1 1,1-1,0 1,0-1,-1 0,143-211,-143 210,1 1,0 0,0-1,0 1,0 0,0 0,0 0,0 0,0 0,0 0,0 0,0 0,1 0,-1 1,0-1,1 0,-1 1,1-1,-1 1,1 0,-1-1,1 1,-1 0,1 0,-1 0,1 0,-1 0,1 0,-1 0,1 1,-1-1,0 1,1-1,-1 1,1-1,-1 1,0 0,1-1,-1 1,0 0,0 0,0 0,0 0,0 0,0 0,0 1,0-1,0 0,0 0,-1 1,1-1,0 1,-1-1,1 0,-1 1,0-1,1 1,-1-1,0 2,12 122,-6-25,-1-81</inkml:trace>
  <inkml:trace contextRef="#ctx0" brushRef="#br0" timeOffset="6570.82">1697 2991,'-22'6,"-1"2,2 0,-1 1,1 1,0 1,1 1,-14 11,29-19,1 1,0-1,-1 1,2 0,-1 0,1 0,-1 0,1 1,1 0,-1-1,1 1,0 0,0 0,1 0,0 0,0 1,0-1,1 0,0 0,0 1,0-1,1 0,0 0,1 0,-1 1,1-2,1 3,-3-6,1 0,1 0,-1 0,0 0,0 0,1 0,-1-1,1 1,0 0,-1-1,1 1,0-1,0 0,0 0,0 1,0-1,0-1,0 1,0 0,0 0,1-1,-1 1,0-1,0 0,1 0,-1 0,0 0,1 0,-1 0,0 0,0-1,1 1,-1-1,0 0,0 1,0-1,0 0,0-1,0 1,0 0,0 0,0-1,0 0,79-68,41-61,-121 129,0 0,1 0,-1 0,1 1,-1-1,1 0,0 1,0-1,0 1,0-1,0 1,0 0,0 0,0 0,0 0,1 0,-1 0,0 1,1-1,-1 1,1 0,-1 0,0-1,1 1,-1 1,1-1,-1 0,0 1,1-1,-1 1,0 0,0 0,1-1,-1 2,0-1,0 0,0 0,0 1,0-1,0 1,-1-1,1 1,0 0,-1 0,1 0,-1 0,0 0,0 0,1 0,-2 0,1 0,0 1,0-1,-1 0,1 3,6 174,-9-114,2-11,1-30,-1 0,0 1,-2-1,-1 0,-1 0,-1 0,-1 0,-1-1,-2 3,-49 74,56-97,0 0,0 0,-1 0,1-1,-1 1,0-1,0 1,0-1,0 0,0 0,-1 0,1-1,0 1,-1-1,1 0,-1 0,0 0,1 0,-1 0,0-1,0 0,1 0,-1 0,0 0,0 0,1-1,-1 0,0 0,0 0,2 0,0 0,1 0,-1 0,0-1,1 1,-1 0,1-1,-1 1,1-1,0 0,0 1,0-1,0 0,0 0,0 0,0 0,0 0,1 0,-1 0,1 0,-1 0,1 0,0 0,0 0,0 0,0 0,0 0,1 0,-1 0,0 0,1 0,0 0,-1 0,2-1,29-69,-18 50,1 0,1 2,1 0,1 0,1 2,1 0,0 1,1 1,10-5,-6 5</inkml:trace>
  <inkml:trace contextRef="#ctx0" brushRef="#br0" timeOffset="11700.618">483 169,'0'-1,"-1"1,1 0,0-1,-1 1,1 0,-1-1,1 1,-1 0,1 0,-1-1,0 1,1 0,-1 0,1 0,-1 0,1 0,-1 0,1 0,-1 0,0 0,1 0,-1 0,1 0,-1 0,1 1,-1-1,1 0,-1 0,1 1,-1-1,1 0,-1 1,1-1,-1 0,1 1,0-1,-1 1,1-1,-1 0,1 1,0-1,0 1,-1-1,1 1,0-1,0 1,0-1,-1 1,1 0,0-1,0 1,0-1,0 1,0-1,0 1,0 0,0-1,0 1,1 0,-7 39,6-39,0 457,0-380,0-79</inkml:trace>
  <inkml:trace contextRef="#ctx0" brushRef="#br0" timeOffset="12273.043">511 112,'-218'97,"206"-92,2 1,-1 1,1 0,0 0,0 1,1 1,0-1,0 1,-4 7,12-15,1 0,-1 0,1 0,-1 0,1 0,-1 0,1 0,-1 1,1-1,0 0,0 0,0 0,-1 1,1-1,0 0,0 0,1 0,-1 0,0 1,0-1,1 0,-1 0,0 0,1 0,-1 0,1 0,0 0,-1 0,1 0,0 0,0 0,-1 0,1 0,0 0,0-1,0 1,0 0,0-1,0 1,0 0,0-1,0 0,0 1,1-1,-1 0,0 1,0-1,0 0,1 0,63 7,-62-7,253-21,-239 17,0 1,-1 1,1 0,0 1,0 1,0 0,0 2,0 0,-1 0,8 3,-14 6,-30-9,-4-10,0-1,1-1,0-1,1-1,0-1,-12-10,-1 1,-43-40,65 56,3 5</inkml:trace>
  <inkml:trace contextRef="#ctx0" brushRef="#br0" timeOffset="12838.154">1133 0,'0'14,"5"20,1 8,0 2,-1-2,-2-2,-1-5,-5-2,-3-3,0-1,-4-1,0 0,-4-6,2 0,2-6</inkml:trace>
  <inkml:trace contextRef="#ctx0" brushRef="#br0" timeOffset="13251.654">1414 28,'-185'132,"182"-131,0 0,0 1,1-1,-1 1,1 0,-1-1,1 1,0 0,0 1,0-1,0 0,0 1,0-1,1 1,-1-1,1 1,0 0,0 0,0-1,0 1,0 0,0 0,1 0,-1 0,1 0,0 0,0 0,0 0,1 0,-1 0,1 0,-1 0,1 0,0 0,1 1,65 44,-60-45,0 0,-1 1,0-1,1 1,-1 0,-1 1,1 0,-1 0,0 0,0 0,0 1,-1 0,1 0,-1 0,-1 0,0 1,1-1,0 6,19 44,-12-50</inkml:trace>
  <inkml:trace contextRef="#ctx0" brushRef="#br0" timeOffset="13836.362">1754 0,'-81'39,"12"29,68-66,-1-1,1 1,0 1,0-1,0 0,0 0,0 0,0 0,1 1,-1-1,1 0,-1 1,1-1,0 0,0 1,0-1,0 1,1-1,-1 0,0 1,1-1,0 0,-1 0,1 1,0-1,0 0,1 0,-1 0,0 0,1 0,-1 0,1-1,-1 1,1 0,0-1,0 1,2 0,98 38,-91-38,0 0,-1 1,0 0,0 1,0 0,0 0,0 1,-1 1,6 4,-12-8,0 1,0 0,-1 0,1 0,-1 1,0-1,0 1,0-1,-1 1,1-1,-1 1,0 0,0 0,0 0,0 0,-1-1,0 1,1 0,-1 0,-1 0,1 0,-1 0,1 0,-1 0,0 0,-1 0,1-1,0 1,-2 1,-1 3,0 1,0 0,-1-1,-1 0,1 0,-1-1,-1 1,1-1,-1 0,0-1,-7 5,6-5,0 0,0 0,-1-1,1 0,-1-1,-1 0,1 0,-1-1,1 0,-1-1,0 0,0 0,0-1,0 0,-5-1,14-1,-1 1,0-1,1 0,-1 0,1 0,-1 0,1 0,-1 0,1-1,0 1,0 0,-1-1,1 1,0-1,0 1,0-1,1 1,-1-1,0 0,1 1,-1-1,1 0,-1 0,1 1,0-1,0 0,-1 0,1 0,1 0,-1 1,0-1,0 0,1 0,-1 1,1-1,-1 0,1 0,0 1,0-1,30-69,-17 50,1 1,0 1,1 0,1 1,1 1,18-13,-15 14</inkml:trace>
</inkml:ink>
</file>

<file path=ppt/ink/ink7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4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80,'-108'11,"-134"53,241-64,1-1,-1 1,0 0,1 0,-1 0,0 0,1 0,-1 0,0 1,1-1,-1 0,0 0,1 0,-1 1,1-1,-1 0,0 0,1 1,-1-1,1 1,-1-1,1 0,-1 1,1-1,-1 1,1-1,0 1,-1 0,1-1,0 1,-1-1,1 1,0-1,0 1,0 0,-1-1,1 1,0 0,0-1,0 1,0 0,0-1,0 1,0 0,0-1,1 1,-1 0,0-1,0 1,0-1,1 1,-1 0,0-1,1 1,-1-1,0 1,1-1,-1 1,1-1,-1 1,1-1,-1 1,1-1,-1 0,1 1,0-1,45 25,-38-22,185 60,-194-63,0 1,0-1,0 1,0-1,1 1,-1-1,0 1,1 0,-1 0,0-1,1 1,-1 0,1 0,-1 0,1 0,-1-1,1 1,0 0,0 0,-1 0,1 0,0 0,0 0,0 0,0 0,0 0,0 0,0 0,0 0,0 0,1 0,-1 0,0 0,1 0,-1 0,0-1,1 1,-1 0,1 0,0 0,-1-1,1 1,-1 0,1 0,0-1,0 1,0-1,-1 1,1-1,0 1,0-1,0 1,0-1,0 0,0 1,0-1,-1 0,1 0,0 0,0 0,0 0,0 0,0 0,0 0,0 0,0 0,0 0,1-1,-217 97,183-80,18-11,-1 1,1 1,1 1,-1 0,1 0,1 1,0 1,0 0,1 1,-4 5,14-15,0 0,0 0,0 1,1-1,-1 0,0 0,1 0,-1 1,1-1,0 0,-1 1,1-1,0 0,0 1,0-1,0 1,0-1,0 0,0 1,0-1,1 0,-1 1,0-1,1 0,-1 0,1 1,0-1,-1 0,1 0,0 0,0 0,0 0,-1 0,1 0,0 0,0 0,1 0,-1 0,0 0,0-1,0 1,0 0,1-1,-1 0,0 1,1-1,-1 1,1-1,67 13,135-33,-148 12,-31 5</inkml:trace>
  <inkml:trace contextRef="#ctx0" brushRef="#br0" timeOffset="335.419">864 51,'-14'29,"-5"24,-4 7,2-1,4-6,5-7,5-7,4-5,-3-8,0-4,1-11,1-11,1-12,2-2</inkml:trace>
  <inkml:trace contextRef="#ctx0" brushRef="#br0" timeOffset="601.064">751 51,'29'0,"24"-5,7-1,-1 0,-11-4,-9 1,-6 0,-4 3,-7 7,-11 3,-9 6,-9 1,-3 4,-4-1,-1-3</inkml:trace>
  <inkml:trace contextRef="#ctx0" brushRef="#br0" timeOffset="848.444">723 362,'34'0,"15"0,5 0,-7-5,-7-1,-10 0</inkml:trace>
  <inkml:trace contextRef="#ctx0" brushRef="#br0" timeOffset="1479.716">1090 390,'-41'152,"41"-150,0 0,1 0,-1 0,1 0,-1 0,1 0,0 0,0-1,0 1,0 0,0 0,0-1,0 1,1-1,-1 1,1-1,-1 0,1 1,-1-1,1 0,0 0,-1 0,1 0,0 0,0-1,0 1,0 0,0-1,0 1,0-1,0 0,0 0,0 0,0 0,0 0,0 0,0-1,0 1,0 0,0-1,0 0,0 1,-1-1,1 0,0 0,0 0,-1 0,1 0,0-1,-1 1,1 0,-1-1,0 1,1-1,-1 0,0 1,1-2,101-126,-103 128,0 0,0 0,0 0,0 0,1 0,-1 1,0-1,0 0,1 0,-1 0,0 0,1 1,-1-1,1 0,-1 1,1-1,-1 0,1 1,0-1,-1 0,1 1,0-1,-1 1,1-1,0 1,0 0,0-1,-1 1,1 0,0-1,0 1,0 0,0 0,0 0,-1 0,1 0,0 0,0 0,0 0,0 0,0 0,0 0,-1 1,1-1,0 0,0 1,0-1,-1 0,1 1,0-1,0 1,-1-1,1 1,0 0,-1-1,1 1,-1 0,1-1,-1 1,1 0,-1 0,1-1,-1 2,-18 161,17-95,4-56,-2 0,0 0,0 0,-1 0,-1 0,0 0,0 0,-1 0,-1-1,0 1,-1-1,0 1,0-1,-1 0,-1 0,0-1,0 0,-1 0,0 0,-1-1,-8 7,14-14,0-1,0 0,0 0,-1 0,1 0,0-1,-1 1,1-1,-1 1,1-1,0 0,-1 0,1 0,-1 0,1 0,-1-1,1 1,0-1,-1 1,1-1,0 0,-1 0,1 0,0 0,0 0,0-1,0 1,0-1,0 1,0-1,1 0,-1 0,0 0,1 0,0 0,-1 0,1 0,0 0,0 0,0-1,0 1,1 0,-1-1,1 1,-1 0,1-1,0 1,0-1,0 1,0-1,0 1,1-2,0-12,1 1,1 0,0 0,1 1,1-1,0 1,1 0,1 0,0 0,0 1,2 0,0 1,0 0,8-8,0 1</inkml:trace>
  <inkml:trace contextRef="#ctx0" brushRef="#br0" timeOffset="1732.798">1485 277,'38'0,"18"0,4 0,-3 0,-12 0</inkml:trace>
  <inkml:trace contextRef="#ctx0" brushRef="#br0" timeOffset="1965.279">1485 503,'43'-4,"34"-8,8 0,-6 1,-10-2,-14 0,-10-1,-13 1</inkml:trace>
  <inkml:trace contextRef="#ctx0" brushRef="#br0" timeOffset="2270.384">2303 137,'-15'20,"1"-4,0 0,2 1,0 1,0 1,2-1,1 1,0 1,1 0,1 0,1 1,-1 9,7-27,-1 1,1-1,0 0,0 1,1-1,-1 1,1-1,0 0,0 1,0-1,0 0,1 0,-1 1,1-1,0 0,-1-1,1 1,1 0,-1-1,0 1,1-1,-1 1,1-1,0 0,0 0,0 0,0-1,0 1,0-1,0 0,0 1,1-2,-1 1,0 0,1 0,-1-1,1 0,0 0,8 1,0-1,0 0,0-1,-1 0,1 0,0-2,0 0,-1 0,0-1,9-3,-2-1,-1-1,0 0,0-2,-1 0,0 0,-1-1,0-1,-1-1,-1 0,0-1,-1 0,-1-1,0 0,-1-1,0 0,-2 0,0-1,1-5,-8 17,-1 0,1-1,-1 1,0 0,0 0,-1 0,0 0,0 0,-1 0,1 0,-1 0,0 0,-1 0,1 1,-1-1,0 1,-1 0,1 0,-1 0,0 0,0 1,-1 0,0 0,1 0,-1 0,0 1,-1-1,1 1,0 0,-1 1,0 0,0 0,1 0,-1 0,0 1,-1 0,1 0,0 1,-2 0,-27-4,4 2</inkml:trace>
  <inkml:trace contextRef="#ctx0" brushRef="#br0" timeOffset="2433.121">2135 305,'52'0,"52"-5,22-1,-1 0,-12 1,-15 2,-15 1,-17 1,-15 0,-11 1,-8 0,-9 1</inkml:trace>
</inkml:ink>
</file>

<file path=ppt/ink/ink7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9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1,'22'59,"-14"158,-10-144,-26 162,64-361,-27 100</inkml:trace>
  <inkml:trace contextRef="#ctx0" brushRef="#br0" timeOffset="365.577">226 143,'-40'18,"-66"43,104-58,-1-1,1 1,0 0,-1 0,1 0,1 0,-1 1,0-1,1 0,0 1,0-1,0 1,0-1,0 1,1 0,-1-1,1 1,0 0,0-1,1 1,-1-1,1 1,-1 0,1-1,1 1,-1-1,0 1,1-1,-1 0,1 0,1 1,79 88,-70-81,29 61,-33-56</inkml:trace>
  <inkml:trace contextRef="#ctx0" brushRef="#br0" timeOffset="888.228">537 30,'-12'5,"0"0,1 1,0 1,0 0,0 0,1 1,0 0,1 1,-1 0,2 1,0 0,0 0,0 1,-1 4,8-11,1 0,0 0,0 0,0 0,0 0,1 0,0 0,0 0,0 0,0-1,0 1,1 0,-1 0,1-1,0 1,0-1,1 0,-1 1,1-1,0 0,-1-1,1 1,0 0,1-1,-1 1,0-1,1 0,-1 0,1-1,0 1,0-1,-1 0,1 1,0-2,0 1,1 0,27 15,-26-12,1 0,-1 0,0 1,0 0,-1 0,1 1,-1 0,0 0,-1 0,0 0,0 1,0-1,0 1,-1 0,0 0,-1 1,0-1,0 1,0-1,-1 1,0-1,-1 1,1 0,-2-1,1 1,-1 0,0-1,0 1,-1-1,0 1,-1-1,0 0,0 0,0 0,-1 0,0-1,-4 6,2-3,-1 0,0 0,0-1,-1 0,0 0,-1-1,1 0,-1-1,-1 0,1 0,-1-1,0 0,0-1,-1 0,1 0,-1-1,0-1,0 0,-8 1,17-3,1 0,-1 0,0 0,1 0,-1 0,1 0,-1 0,1 0,-1-1,1 1,-1-1,1 1,-1-1,1 0,-1 1,1-1,0 0,-1 0,1 0,0 0,0 0,0 0,0 0,0-1,0 1,0 0,0 0,0-1,1 1,-1-1,0 1,1-1,-1 1,1-1,0 1,0-1,-1 1,1-1,0 1,0-1,0-1,26-60,112-115,-118 162</inkml:trace>
  <inkml:trace contextRef="#ctx0" brushRef="#br0" timeOffset="1368.658">819 284,'34'4,"25"-2,7-2,-2-2,-8 1,-12 0</inkml:trace>
  <inkml:trace contextRef="#ctx0" brushRef="#br0" timeOffset="1618.598">847 537,'39'0,"26"-4,8-3,-5-4,-13 0</inkml:trace>
  <inkml:trace contextRef="#ctx0" brushRef="#br0" timeOffset="1966.359">1553 171,'-18'19,"1"1,0 1,2 1,0 0,2 1,0 1,1 0,2 1,1 0,0 0,2 1,1 0,5-22,1-1,-1 1,1 0,0-1,0 1,0 0,0 0,1-1,0 1,-1 0,1-1,0 1,1-1,-1 1,1-1,0 1,0-1,0 0,0 0,0 0,0 0,1 0,0-1,-1 1,1-1,0 0,0 1,1-1,-1-1,0 1,1 0,-1-1,1 0,-1 0,1 0,-1 0,1 0,0-1,0 1,-1-1,1 0,0 0,0-1,18-1,0-1,0 0,-1-2,1-1,-1-1,-1 0,1-1,-1-2,-1 0,0-1,0-1,-1 0,0-2,-2 0,1-1,12-15,-24 27,-1-1,0 1,1-1,-1 0,-1 0,1 0,-1-1,1 1,-1-1,0 0,-1 0,1 0,-1 0,0 0,0-1,-1 1,0-1,0 1,0-1,0 1,-1-1,0 0,0 1,-1-1,1 1,-1-1,0 1,-1-1,1 1,-1 0,0-1,-1 1,1 0,-1 0,0 1,0-1,-1 0,1 1,-1 0,0 0,0 0,0 0,-2 0,-5-1,-1 0,0 0,0 2,0-1,0 2,-1-1,1 2,-1-1,-12 2,-4-1</inkml:trace>
  <inkml:trace contextRef="#ctx0" brushRef="#br0" timeOffset="2282.1">1271 227,'29'16,"1"-1,0-1,1-1,1-2,0-2,6 1,54 17,131 28,-7 39,-200-86</inkml:trace>
</inkml:ink>
</file>

<file path=ppt/ink/ink7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1 198,'9'0,"9"0,5 0,4 0,2 0,1 0,0 0,0 0,-1 0,1 0,-2 0,1 0,-1 0,0 0,-4 5,-7 1</inkml:trace>
  <inkml:trace contextRef="#ctx0" brushRef="#br0" timeOffset="328.846">28 395,'20'0,"20"0,8 0,1 0,-3 0,-5 0,-4 0,-4-4,-2-3,-3 1,0 2,-5 0</inkml:trace>
  <inkml:trace contextRef="#ctx0" brushRef="#br0" timeOffset="950.216">226 1,'6'12,"0"-1,1 1,0-1,1-1,1 1,-1-1,2-1,-1 1,1-2,1 1,-1-1,1-1,1 0,-1-1,1 0,0 0,1-2,-1 1,1-1,0-1,3 0,85 25,-99-27,1 0,-1 0,0 1,0-1,0 0,-1 1,1-1,0 1,0 0,-1 0,1 0,-1-1,0 1,1 0,-1 1,0-1,0 0,0 0,-1 0,1 1,0-1,-1 0,0 1,1-1,-1 1,0-1,0 0,0 1,-1-1,1 0,0 1,-1-1,0 0,1 1,-1-1,0 0,0 0,0 0,-1 0,1 0,0 0,-1 0,-10 14,-2-1,1 0,-2-1,0 0,0-1,-1-1,-16 9,-62 54,-5 26,92-86,6-2</inkml:trace>
  <inkml:trace contextRef="#ctx0" brushRef="#br0" timeOffset="5128.976">678 649,'9'-37,"1"1,1 0,2 1,2 0,1 1,2 0,5-4,-19 32,-3 1,2 1,-1 0,0 0,1-1,0 2,-1-1,2 0,-1 0,0 1,1 0,0 0,-1 0,1 0,0 0,1 1,-1-1,0 1,1 1,-1-1,1 0,1 1,-3 3,0 1,0 0,0 0,-1 0,1 0,-1 0,0 1,0-1,0 1,-1-1,1 1,-1 0,1-1,-1 1,-1 0,1 0,0 0,-1 0,0 0,0 0,0 0,0 0,-1 0,0 3,1 0,3 106,-3-112,0 0,0-1,0 1,0 0,0 0,0-1,0 1,0 0,1-1,-1 1,0 0,1-1,-1 1,0 0,1-1,-1 1,1-1,-1 1,1 0,-1-1,1 0,0 1,-1-1,1 1,-1-1,1 0,0 1,0-1,-1 0,1 0,0 1,-1-1,1 0,0 0,0 0,-1 0,1 0,0 0,0 0,-1 0,1 0,0 0,-1-1,1 1,0 0,0 0,-1-1,1 1,-1 0,1-1,0 1,-1-1,1 1,-1-1,1 1,29-32,113-157,-142 187,0 0,0 1,0-1,0 1,0 0,0-1,1 1,-1 0,0 0,1 0,-1 0,1 0,-1 0,1 0,0 0,-1 1,1-1,0 0,0 1,-1 0,1-1,0 1,0 0,0 0,-1 0,1 0,0 0,0 1,0-1,-1 0,1 1,0-1,-1 1,1 0,0 0,-1-1,1 1,-1 0,1 0,-1 0,1 1,-1-1,1 1,1 8,-1 0,0 0,-1-1,0 1,0 0,-1 0,-1 0,1 0,-2 0,1 0,-2 0,1-1,-1 1,-4 8,-4 25,4-17,-1-3</inkml:trace>
  <inkml:trace contextRef="#ctx0" brushRef="#br0" timeOffset="5848.559">1496 368,'-4'4,"-9"6,1 1,0 1,0 0,1 1,1 0,0 1,1-1,1 2,0 0,1 0,0 0,1 1,1-1,-3 15,8-28,-1-1,1 1,0-1,-1 1,1 0,0-1,0 1,0 0,0-1,0 1,1 0,-1-1,0 1,1-1,-1 1,1-1,0 1,0-1,-1 1,1-1,0 1,0-1,0 0,0 0,0 1,1-1,-1 0,0 0,1 0,-1 0,0-1,1 1,-1 0,1 0,-1-1,1 1,-1-1,1 1,0-1,-1 0,1 0,0 0,-1 0,1 0,0 0,0 0,72-35,31-102,-63 75,-42 62,0 1,0-1,0 0,0 1,1-1,-1 1,0-1,0 0,0 1,1-1,-1 1,0-1,1 0,-1 1,0-1,1 0,-1 0,0 1,1-1,-1 0,1 0,-1 0,0 1,1-1,-1 0,1 0,-1 0,1 0,-1 0,0 0,1 0,-1 0,1 0,-1 0,1 0,-1 0,1 0,-1 0,0 0,1 0,-1-1,1 1,-1 0,0 0,1-1,-1 1,1 0,-1 0,0-1,1 1,-1 0,0-1,0 1,1 0,-1-1,0 1,0-1,0 1,1 0,-1-1,0 1,0-1,0 1,0-1,0 1,0 0,0-1,0 1,0-1,0 1,3 37,-3-33,55 316,-55-303,-1 0,0 0,-2 0,0 0,0 0,-2-1,0 1,-1-1,-4 6,8-15,-2-1,1 1,-1-1,0 0,0 0,-1 0,1 0,-2-1,1 0,0 0,-1 0,0-1,0 0,0 0,-1 0,1-1,-1 0,0 0,0-1,0 0,0 0,0 0,0-1,4-1,1 0,-1 0,1 0,0 0,-1 0,1-1,-1 1,1-1,0 1,0-1,-1 0,1 0,0 0,0 0,0-1,0 1,0-1,0 1,0-1,1 1,-1-1,0 0,1 0,0 0,-1 0,1 0,0 0,0 0,0 0,0-1,0 1,1 0,-1-1,1 1,-1 0,1-1,0 1,0-1,0 1,0-1,11-100,-7 84,2 0,0 0,0 0,2 1,0 1,1-1,1 1,1 1,9-12,-2 10</inkml:trace>
  <inkml:trace contextRef="#ctx0" brushRef="#br0" timeOffset="6118.477">1863 508,'43'-4,"19"-3,4 1,-4 2,-14 0</inkml:trace>
</inkml:ink>
</file>

<file path=ppt/ink/ink7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0 142,'431'-1,"-21"-43,134 4,299 30,-91-25,-99 24,-469 11,-84 12,-85-8,1-1,0-1,0-1,-1 0,1-1,0 0,0-2,7-1,6-2,-24 7</inkml:trace>
</inkml:ink>
</file>

<file path=ppt/ink/ink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45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543 160,'-22'16,"1"1,0 1,2 1,0 1,1 0,-15 23,20-26,-164 213,129-161,34-46,-1-1,-1 0,-1-1,-1-1,-1 0,-16 12,18-20</inkml:trace>
  <inkml:trace contextRef="#ctx0" brushRef="#br0" timeOffset="284.452">35 217,'15'29,"18"19,9 6,3-2,-3-8,-3-9,-8-4,-5-7,-1-4,-2 0,2-4,-5 1,0-3,-3 1,-1-2,-2-3</inkml:trace>
  <inkml:trace contextRef="#ctx0" brushRef="#br0" timeOffset="553.733">826 330,'52'-5,"23"-1,3 0,-6 1,-12 2,-10 0,-10 2,-11 1</inkml:trace>
  <inkml:trace contextRef="#ctx0" brushRef="#br0" timeOffset="803.37">826 584,'43'0,"29"-5,6-1,-4 0,-11 1,-11-3,-9-1,-8 2,-4 1,-4 3,-5 0</inkml:trace>
  <inkml:trace contextRef="#ctx0" brushRef="#br0" timeOffset="1332.51">1644 48,'0'-1,"1"1,-1-1,1 1,-1-1,1 0,-1 1,1-1,-1 1,1-1,0 1,-1-1,1 1,0 0,-1-1,1 1,0 0,0 0,-1-1,1 1,0 0,0 0,0 0,-1 0,1 0,0 0,0 0,0 0,-1 0,1 0,0 1,0-1,-1 0,1 0,0 1,0-1,-1 1,1-1,0 0,-1 1,1-1,-1 1,1 0,-1-1,1 1,-1-1,1 1,-1 0,1-1,-1 1,0 0,1 0,-1-1,0 1,0 0,1 0,-1-1,0 1,0 0,173 298,-75-201,-80-72,-17-16</inkml:trace>
  <inkml:trace contextRef="#ctx0" brushRef="#br0" timeOffset="1666.677">2038 19,'-83'63,"2"4,-35 39,-46 83,89-88,63-84</inkml:trace>
  <inkml:trace contextRef="#ctx0" brushRef="#br0" timeOffset="2336.691">2038 669,'87'-112,"-74"92,0 1,1 0,1 0,1 2,1 0,0 1,8-5,-23 19,0 1,0-1,0 1,0 0,1 0,-1 0,0 0,0 0,1 0,-1 1,0-1,1 1,-1 0,1 0,-1-1,1 2,-1-1,0 0,1 0,-1 1,0-1,1 1,-1 0,0 0,1 0,-1 0,0 0,0 0,0 0,0 1,0-1,0 1,-1 0,1-1,0 1,-1 0,1 0,-1 0,0 0,1 0,-1 0,0 1,-1-1,1 0,0 1,0-1,-1 2,3 5,-4-7,1 0,0 0,-1 0,1 0,0 0,0 1,1-1,-1 0,0 0,1 0,-1 0,1 0,0 0,0 0,-1 0,1-1,1 1,-1 0,0 0,0-1,1 1,-1-1,0 1,1-1,0 1,-1-1,1 0,0 0,0 0,-1 0,1 0,0 0,0-1,0 1,0 0,0-1,0 0,1 1,-1-1,0 0,0 0,0 0,0-1,0 1,0 0,0-1,1 0,104-74,-101 71,-6 3,1 0,-1 0,1 0,0 0,0 0,0 0,-1 0,1 0,0 0,0 0,0 1,0-1,0 0,1 0,-1 1,0-1,0 1,0-1,0 1,1 0,-1-1,0 1,1 0,-1 0,0 0,0 0,1 0,-1 0,0 0,0 0,1 1,-1-1,0 0,0 1,1-1,-1 1,0 0,0-1,0 1,0 0,0-1,0 1,0 0,0 0,0 0,0 0,-1 0,1 0,0 0,-1 0,1 0,0 1,-1-1,0 0,1 0,-1 0,0 1,1-1,-1 0,0 0,0 2,2 28,20 80,-13-96</inkml:trace>
  <inkml:trace contextRef="#ctx0" brushRef="#br0" timeOffset="4199.886">3139 19,'-9'-3,"-1"-1,1 1,-1 1,0 0,0 0,0 1,0 0,0 0,0 1,0 1,0 0,0 0,0 1,0 0,1 1,-1 0,1 1,-8 3,6-3,1 1,-1 1,1 0,0 1,0-1,1 2,0 0,0 0,-6 8,12-13,1-1,-1 1,1-1,0 1,0 0,0 0,0 0,1 0,-1 1,1-1,0 0,-1 1,2-1,-1 1,0-1,1 1,0-1,-1 1,1-1,1 1,-1-1,0 1,1-1,0 1,0-1,0 1,0-1,1 0,-1 0,1 1,0-1,0 0,0 0,0 0,8 4,0 0,0 0,1-1,-1-1,1 0,1 0,-1-1,1 0,-1-1,1 0,0-1,0-1,0 0,7 0,113 3,-131-4,0-1,0 1,1 0,-1 0,0 0,0 0,0 0,1 0,-1 0,0 0,0 0,0 0,0 1,1-1,-1 0,0 1,0-1,0 1,0 0,0-1,0 1,0 0,0-1,0 1,-1 0,1 0,0 0,0 0,-1 0,1 0,0 0,-1 0,1 0,-1 0,1 0,-1 0,0 0,0 1,1-1,-1 0,0 0,0 0,0 1,0-1,0 0,0 0,-1 0,1 0,0 1,-1-1,1 0,0 0,-1 0,1 0,-1 0,0 0,0 1,-9 10,0 0,-1 0,-1-1,0-1,0 0,-1 0,-1-1,1-1,-1 0,-1-1,-2 0,-17 11,-122 64,121-76,29-8</inkml:trace>
  <inkml:trace contextRef="#ctx0" brushRef="#br0" timeOffset="4436.78">3365 330,'-4'33,"-3"17,1 4,2-8</inkml:trace>
  <inkml:trace contextRef="#ctx0" brushRef="#br0" timeOffset="5018.807">3619 527,'6'-29,"2"0,1 1,1 0,1 0,1 1,1 1,2 0,1 1,2-1,-17 23,0 1,0 0,0 0,1 0,-1 0,1 0,-1 0,1 0,0 0,0 0,0 1,0-1,0 1,0-1,0 1,0 0,1 0,-1 0,0 0,1 1,-1-1,1 0,-1 1,1 0,-1-1,1 1,-1 0,1 0,-1 1,1-1,-1 1,1-1,-1 1,0 0,1-1,-1 1,0 1,1-1,-1 0,0 0,0 1,0-1,0 1,0 0,-1-1,1 1,0 0,-1 0,2 2,14 34,36 60,-51-96,0 1,0 0,1-1,-1 0,1 0,0 1,-1-2,1 1,0 0,0 0,0-1,0 0,1 0,-1 1,0-2,0 1,1 0,-1-1,1 0,-1 1,0-1,1-1,-1 1,0 0,1-1,-1 0,0 1,1-1,1-2,3-1,-1-2,0 1,0-1,0 0,-1-1,0 0,0 0,0 0,-1 0,0-1,-1 0,0 0,0 0,-1-1,0 1,0-1,-1 0,0 1,0-1,-1 0,0 0,-1 0,0-9,10-66,-5 60</inkml:trace>
</inkml:ink>
</file>

<file path=ppt/ink/ink7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0,'0'5,"0"7,0 0</inkml:trace>
</inkml:ink>
</file>

<file path=ppt/ink/ink7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1,'-9'9,"1"4,2-1</inkml:trace>
</inkml:ink>
</file>

<file path=ppt/ink/ink7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20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396 142,'-5'8,"0"-1,0 1,1 0,0 0,1 0,-1 1,2-1,-1 1,1-1,-1 8,-2 7,-18 57,-4-2,-2 0,-6 2,-146 249,168-306</inkml:trace>
  <inkml:trace contextRef="#ctx0" brushRef="#br0" timeOffset="477.813">283 170,'0'20,"1"-1,1 1,0-1,2 1,0-1,1 0,1 0,1-1,0 0,9 16,69 166,-83-189,1 0,0 0,0 0,1 0,1-1,0 0,0 0,1 0,0 0,0-1,1 0,1 0,0-1,-6-6,0-1,0 0,0 0,1 0,-1-1,0 1,0 0,1-1,-1 1,1-1,-1 0,0 0,1 0,-1 0,1 0,-1-1,0 1,1-1,-1 1,0-1,1 0,-1 0,0 0,0 0,0 0,0-1,0 1,0-1,0 1,0-1,-1 0,2 0,46-65,-27 21,-2-2,-2 0,-3-1,-1 0,-3-1,-2-1,-2 0,-2 0,-3 0,-2 0,-2-7,1 58,1 0,0 1,-1-1,1 0,-1 1,1-1,-1 0,1 0,-1 1,1-1,0 0,-1 0,1 0,-1 0,0 0,1 0,-1 0,1 0,-1 0,1 0,-1 0,1 0,-1 0,1 0,-1 0,1 0,-1 0,1-1,-1 1,1 0,0 0,-1-1,1 1,-1 0,1-1,-1 1,1 0,0-1,-5 20</inkml:trace>
  <inkml:trace contextRef="#ctx0" brushRef="#br0" timeOffset="4394.222">2061 537,'29'0,"19"5,6 1,-6 5,-7 1,-9-3</inkml:trace>
  <inkml:trace contextRef="#ctx0" brushRef="#br0" timeOffset="6879.049">4375 1,'-13'73,"4"1,2 0,4 0,6 57,-2-55,13 18,-11-81,0 0,0 1,-1-1,-1 1,0-1,-1 1,-1 0,-1 12,-4-8</inkml:trace>
  <inkml:trace contextRef="#ctx0" brushRef="#br0" timeOffset="7449.961">4572 566,'0'33,"0"17,0 3,0-6</inkml:trace>
  <inkml:trace contextRef="#ctx0" brushRef="#br0" timeOffset="7697.258">4629 227</inkml:trace>
  <inkml:trace contextRef="#ctx0" brushRef="#br0" timeOffset="8812.449">5843 621,'-5'29,"3"14,3 0</inkml:trace>
  <inkml:trace contextRef="#ctx0" brushRef="#br0" timeOffset="8967.396">5927 255,'0'0</inkml:trace>
  <inkml:trace contextRef="#ctx0" brushRef="#br0" timeOffset="9200.076">6069 509,'-3'9,"1"0,0 0,1 1,-1-1,2 0,-1 0,2 1,-1-1,1 0,0 0,1 1,0-1,1 0,0-1,0 1,1 0,0-1,0 0,1 0,0 0,0 0,1-1,0 0,3 2,-7-8,1 0,-1 0,1 0,0 0,-1 0,1-1,0 1,-1-1,1 0,0 0,0 0,-1 0,1 0,0-1,0 1,-1-1,1 0,0 0,-1 0,1 0,-1 0,1 0,-1-1,0 1,1-1,-1 1,0-1,0 0,0-1,52-68,-45 57,30-73,-36 70</inkml:trace>
  <inkml:trace contextRef="#ctx0" brushRef="#br0" timeOffset="9648.586">6492 678,'18'-22,"0"1,1 1,1 1,1 1,1 0,20-12,-41 29,1 0,0-1,-1 1,1 0,0 0,0 0,0 0,0 0,0 1,0-1,0 1,0-1,0 1,0-1,0 1,0 0,0 0,1 0,-1 1,0-1,0 0,0 1,0-1,0 1,0 0,0 0,0-1,0 1,0 1,-1-1,1 0,0 0,-1 1,1-1,-1 1,1-1,-1 1,0-1,1 1,-1 0,0 0,0 0,0 1,1 0,0-1,1 0,-1 0,0 1,1-2,-1 1,1 0,0 0,-1-1,1 0,0 1,0-1,0 0,0-1,0 1,0 0,0-1,1 0,-1 1,0-1,0-1,0 1,0 0,0-1,0 1,0-1,0 0,0 0,0 0,1-1,86-46,-86 46,-3 0,1 0,-1 0,1 0,-1 1,1-1,-1 1,1-1,0 1,0 0,0 0,0 0,0 0,0 0,0 0,0 0,0 1,0-1,1 1,-1-1,0 1,0 0,1 0,-1 0,0 0,0 0,0 1,1-1,-1 1,0-1,0 1,0 0,0 0,0 0,0 0,0 0,0 0,0 1,0-1,-1 0,1 1,0 0,-1 0,12 66,-7-48</inkml:trace>
  <inkml:trace contextRef="#ctx0" brushRef="#br0" timeOffset="8069.808">4883 29,'14'119,"-5"-1,-5 26,-29 75,24-218,1 0,0 0,0 0,0 0,-1-1,1 1,0 0,0 0,0 0,1 0,-1 0,0 0,0 0,0 0,1 0,-1-1,0 1,1 0,-1 0,1 0,-1 0,1-1,-1 1,1 0,0-1,-1 1,1 0,0-1,0 1,-1-1,1 1,0-1,0 1,0-1,0 0,-1 1,1-1,0 0,0 0,0 0,1 0,36-19,16-23,-42 30,1 1,0 0,0 1,1 0,1 1,-1 1,2 0,-1 1,1 0,0 1,0 1,1 1,-1 0,1 2,15-2,-29 4,-1 0,0 0,1 1,-1-1,1 1,-1-1,0 1,1 0,-1 0,0 0,0 0,0 0,0 1,0-1,0 0,0 1,0 0,0-1,-1 1,1 0,0 0,-1 0,0 0,0 0,1 0,-1 0,0 1,-1-1,1 0,0 1,-1-1,1 0,-1 1,0-1,0 1,0-1,0 1,0-1,0 1,-1 0,-34 94,25-85,0 1,-1-2,0 1,-1-2,0 1,0-2,-2 0,1 0,-1-1,0-1,0 0,-1-1,0 0,0-2,0 0,-1 0,0-1,-14 0,-17-16,33 1</inkml:trace>
  <inkml:trace contextRef="#ctx0" brushRef="#br0" timeOffset="8564.834">5278 791,'43'-26,"-1"-3,-1-1,-2-1,-1-3,18-21,-47 46,-1-1,0-1,0 1,-1-1,0-1,-1 1,0-1,-1 0,-1-1,0 1,0-1,-1-1,-3 11,0 1,-1-1,1 0,-1 0,0 1,0-1,0 1,0-1,0 1,0-1,0 1,-1 0,0-1,1 1,-1 0,0 0,0 0,0 0,0 1,0-1,-1 1,1-1,0 1,-1 0,1-1,-1 1,1 1,-1-1,0 0,1 1,-1-1,0 1,1 0,-1 0,0 0,0 0,1 0,-1 0,0 1,1 0,-1-1,0 1,1 0,-1 0,1 0,-1 1,1-1,0 1,0-1,-1 1,0 1,-67 62,68-63,0 0,1 0,0 1,0-1,0 0,0 1,0-1,0 1,0-1,1 1,-1 0,1-1,0 1,0-1,0 1,0 0,0-1,1 1,-1 0,1-1,0 1,-1-1,1 1,0-1,1 0,-1 1,0-1,1 0,-1 0,1 0,0 0,-1 0,1 0,1 1,77 39,-73-40,-1 0,1 0,0 1,-1 0,0 0,1 0,-1 1,-1 0,1 1,0-1,-1 1,0 0,0 0,-1 0,1 1,-1 0,0 0,-1 0,1 0,0 2,-2 0,0 0,-1 0,0 0,0 0,0 0,-1 0,0 0,-1 0,0 0,0 0,-1-1,0 1,-1 2,-4 15</inkml:trace>
  <inkml:trace contextRef="#ctx0" brushRef="#br0" timeOffset="4998.668">2964 199,'51'-64,"-50"64,-1 0,0 0,1-1,-1 1,0 0,0-1,1 1,-1-1,0 1,0 0,0-1,0 1,1-1,-1 1,0 0,0-1,0 1,0-1,0 1,0-1,0 1,0 0,0-1,0 1,0-1,-1 1,1 0,0-1,0 1,0-1,0 1,-1 0,1-1,0 1,0 0,-1-1,1 1,0 0,-1-1,1 1,0 0,-1 0,1-1,0 1,-1 0,1 0,-1 0,1-1,0 1,-1 0,1 0,-1 0,1 0,-1 0,1 0,0 0,-1 0,1 0,-1 0,1 0,-1 0,1 0,0 1,-1-1,1 0,-1 0,1 1,-33 9,32-9,-231 131,229-131,0 0,0 0,0 0,1 0,-1 1,1-1,-1 1,1 0,0 0,-1 0,1 0,0 0,0 0,0 0,1 1,-1-1,1 1,-1-1,1 1,0 0,0 0,0-1,0 1,0 0,1 0,-1 0,1 0,0 0,0 0,0 0,0 0,0 0,1-1,-1 1,1 0,0 0,0 0,0 0,0-1,1 1,-1 0,1-1,-1 0,1 1,0-1,0 0,0 0,1 1,6 3,2 0,-1 0,1-1,-1 0,1-1,1 0,-1-1,0-1,1 1,11-1,-17-1,-4-1,0 0,0 0,0 0,1 1,-1-1,0 0,0 1,0 0,0-1,0 1,0 0,0 0,0 0,0 0,0 1,0-1,0 0,-1 1,1-1,-1 1,1 0,-1-1,0 1,1 0,-1 0,0 0,0 0,0 0,-1 0,1 0,0 0,-1 0,1 0,-1 1,0-1,0 0,0 0,0 0,0 1,0-1,-1 0,1 0,-1 0,1 0,-1 0,0 1,0-1,0 1,-121 137,89-106,0-2,19-19,0 0,1 0,1 1,0 1,1 0,1 0,-6 12,15-24,0 0,1 1,-1-1,1 0,0 0,0 1,0-1,0 0,0 0,1 1,0-1,-1 0,1 0,1 0,-1 0,0 0,1 0,-1 0,1 0,0-1,0 1,0 0,0-1,0 0,1 1,-1-1,1 0,0 0,-1-1,1 1,0-1,0 1,0-1,0 0,0 0,0 0,1 0,-1 0,0-1,0 0,1 0,-1 0,0 0,0 0,1 0,-1-1,0 0,0 1,0-1,0 0,3-2,20-3,-1-1,0-1,0-2,-1 0,0-1,-1-2,0 0,-1-2,0 0,12-13,-17 12,-4 1</inkml:trace>
  <inkml:trace contextRef="#ctx0" brushRef="#br0" timeOffset="5881.076">3331 566,'-6'-3,"0"0,0 1,0-1,0 1,0 1,0-1,-1 1,1 0,-1 0,1 1,-1 0,1 0,0 1,-1 0,1 0,-1 0,1 1,0 0,0 0,0 0,0 1,0 0,1 0,-1 0,1 1,0 0,0 0,0 0,0 1,-1 2,-2-2,1 0,1 0,-1 0,1 1,0 0,0 0,0 1,1 0,0-1,1 2,-1-1,1 1,1-1,-1 1,1 0,1 0,0 0,0 1,0-1,1 0,0 1,1-1,0 1,1 6,1-11,2-1,-1 0,0 0,1 0,-1 0,1 0,0-1,0 1,0-1,0 0,0-1,0 1,1-1,-1 0,1 0,-1 0,1 0,-1-1,1 0,-1 0,1 0,-1 0,1-1,-1 0,1 0,-1 0,1 0,-1-1,0 1,0-1,0 0,0-1,0 1,0-1,0 0,23-10,-1-2,-1 0,0-2,-1-1,-1-1,-1-1,-1 0,0-2,-2-1,0 0,3-8,-13 17,-14 20,-12 25,9-15,1 0,0 0,2 0,0 1,1 0,0 0,1 0,2 1,-1 7,-8 146,-67 168,73-280,5-58,-1 1,0-1,1 0,0 0,-1 0,1 1,-1-1,1 0,0 0,0 0,0 0,0 0,0 0,0-1,0 1,0 0,0 0,0-1,0 1,0-1,0 1,1-1,-1 1,0-1,0 0,1 1,-1-1,0 0,0 0,1 0,-1 0,0 0,1 0,-1-1,0 1,0 0,1-1,-1 1,0-1,0 1,0-1,1 1,-1-1,0 0,0 0,2-1,0 0,0-1,-1 1,1-1,0 0,-1 1,0-1,0 0,0-1,0 1,0 0,-1-1,1 1,-1-1,0 1,0-1,0 1,-1-1,1 0,-1 0,0 1,0-1,0 0,0 1,-1-1,1 0,-1 1,0-1,0 0,-1 1,1 0,-1-1,0 1,1 0,-2 0,1-1,0 2,0-1,-1 0,0 0,1 1,-1 0,0-1,0 1,0 0,-1 0,1 1,-3-2,-14-5,0 1,-1 0,0 2,0 0,-1 2,1 0,-2 1,0 0,22 2,0 0,0 1,0-1,0 0,0 0,0 0,-1 0,1 0,0 0,0 0,0 0,0 0,0-1,0 1,0 0,0-1,0 1,0-1,0 1,0-1,0 1,0-1,0 0,0 1,1-1,-1 0,0 0,1 0,-1 1,0-1,1 0,-1 0,1 0,-1 0,1 0,0 0,-1 0,1 0,0 0,0-1,-1 1,1 0,0 0,0 0,0 0,1 0,-1 0,0 0,0 0,1 0,-1 0,0 0,1 0,-1 0,1 0,-1 0,1 0,0 0,-1 0,1 0,0 0,-1 1,1-1,115-59,-90 50,83-27,-85 29</inkml:trace>
  <inkml:trace contextRef="#ctx0" brushRef="#br0" timeOffset="6212.893">3613 678,'-1'6,"0"0,1 1,-1-1,1 0,1 0,-1 1,1-1,0 0,0 0,1 0,0 0,0 0,0 0,1 0,0-1,0 1,0-1,1 0,-1 0,1 0,1 0,-1-1,1 1,-1-1,1 0,0-1,1 1,-1-1,1 0,-1 0,1-1,0 0,0 0,5 1,-1-4,0 0,1-1,-1 0,0 0,0-1,0-1,0 1,-1-2,1 1,-1-1,0-1,0 0,-1 0,0-1,0 0,-1 0,1 0,-2-1,1-1,-1 1,0-1,-1 0,0 0,0 0,2-9,-6 16,0 0,0 0,0 0,0 0,0 0,0 0,-1 0,1 0,-1-1,0 1,1 0,-1 0,0-1,0 1,-1 0,1 0,0 0,-1-1,1 1,-1 0,0 0,0 0,0 0,0 0,0-1,-10-7</inkml:trace>
  <inkml:trace contextRef="#ctx0" brushRef="#br0" timeOffset="6463.069">4037 707,'-5'24,"-2"7</inkml:trace>
  <inkml:trace contextRef="#ctx0" brushRef="#br0" timeOffset="6731.266">4037 424,'0'0</inkml:trace>
  <inkml:trace contextRef="#ctx0" brushRef="#br0" timeOffset="816.619">961 453,'-1'18,"0"0,2 0,0 0,1 0,1 0,1-1,1 1,0-1,1 0,0 0,2 0,8 14,-13-28,-1-1,0 1,1-1,-1 1,1-1,0 0,0 0,0 0,0 0,0 0,0-1,1 1,-1-1,0 0,1 0,-1 0,1-1,-1 1,1-1,-1 0,1 0,-1 0,1 0,-1-1,1 1,-1-1,1 0,-1 0,0 0,1 0,-1-1,0 0,0 1,0-1,0 0,0 0,0-1,-1 1,1-1,-1 1,1-1,-1 0,0 0,0 0,8-9,0-1,-1 0,-1-1,0 0,0 0,-2-1,0 1,0-2,-2 1,0 0,0-1,-2 0,1-7,-3 18,0-1,-1 1,1-1,-1 1,0-1,0 1,-1 0,0-1,0 1,0 0,0 0,-1 0,0 0,0 1,0-1,-1 1,1 0,-1 0,0 0,0 0,0 1,-1-1,0 1,1 0,-1 1,0-1,0 1,0 0,-1 0,1 1,0-1,-1 1,1 0,-1 1,1-1,-1 1,1 0,-1 1,1-1,-1 1,1 0,-5 2,-66 57,57-42</inkml:trace>
  <inkml:trace contextRef="#ctx0" brushRef="#br0" timeOffset="3643.779">1468 453,'-4'2,"-1"0,1 1,-1 0,1 0,0 0,0 0,0 1,0 0,1 0,0 0,-1 0,1 0,1 0,-1 1,1 0,0-1,-2 5,-62 192,117-305,22-3,-73 106,1 0,0 0,-1 0,1 1,0-1,-1 1,1-1,0 0,0 1,0-1,-1 1,1-1,0 1,0 0,0-1,0 1,0 0,0 0,0 0,0 0,0 0,0-1,0 2,0-1,0 0,-1 0,1 0,0 0,0 1,0-1,0 0,0 1,0-1,0 1,-1-1,1 1,0-1,0 1,-1-1,1 1,0 0,-1 0,1-1,0 1,-1 0,1 0,-1 0,0-1,1 1,-1 0,1 0,-1 0,0 0,0 1,19 57,-18-54,-1 1,1 1,-1 0,1 0,0-1,1 1,0-1,0 1,0-1,1 0,0 1,0-1,1-1,-1 1,1 0,1-1,-1 0,1 0,-1 0,1-1,1 1,-1-1,1-1,0 1,-1-1,1 0,1 0,-1 0,0-1,3 0,-1-1,0-1,0 0,0-1,0 0,0 0,0 0,0-1,-1-1,1 1,-1-1,1 0,-1-1,0 0,-1 0,1 0,-1-1,1 0,-1 0,-1-1,1 0,-1 0,0 0,0-1,-1 1,0-1,0 0,0 0,-1-1,0 1,-1-1,0 1,0-1,0 0,-1 0,0 0,-1 0,1 0,-2 0,1 0,-1 0,0 1,-1-1,0 0,-2-6,-7-4,-1 5</inkml:trace>
  <inkml:trace contextRef="#ctx0" brushRef="#br0" timeOffset="11713.314">1 1101,'428'-22,"238"-40,-175 32,212 31,-278-29,563 29,-683-30,-129 18,-72-1,0 5,0 4,28 6,13-1,619-2,-540-28,115 28,-170-28,57 16,-172 4,0 2,0 3,1 2,1 2,-19-1,40-10,32 4,26 40,-93-30,-26-8</inkml:trace>
</inkml:ink>
</file>

<file path=ppt/ink/ink7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5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642 48,'-256'1,"121"29,134-30,0 0,0 1,0-1,1 1,-1-1,0 1,0-1,0 1,1-1,-1 1,0 0,0-1,1 1,-1 0,1-1,-1 1,1 0,-1 0,1 0,-1 0,1 0,0 0,-1-1,1 1,0 0,0 0,0 0,-1 0,1 0,0 0,0 0,1 0,-1 0,0 0,0 0,0 0,1 0,-1 0,0 0,1-1,-1 1,1 0,-1 0,1 0,-1-1,1 1,0 0,-1 0,1-1,0 1,0-1,-1 1,1-1,0 1,0-1,0 1,0-1,0 0,0 1,56 28,85 6,-141-35,1 0,-1 0,1 0,-1 0,1 0,-1 1,1-1,-1 1,1-1,-1 1,0-1,1 1,-1 0,0-1,1 1,-1 0,0 0,0 0,0 0,0 0,0 0,0 1,0-1,0 0,0 0,-1 1,1-1,-1 0,1 1,-1-1,1 1,-1-1,1 1,-1-1,0 1,0-1,0 1,0-1,0 1,0-1,-1 1,1-1,0 0,-1 1,1-1,-1 1,1-1,-1 0,0 1,0-1,1 0,-1 0,0 1,0-1,0 0,0 0,-1 0,1 0,0 0,-1 0,-223 127,22 17,166-103,36-41,1 0,-1 0,1 0,-1 0,1 0,-1 0,1 0,0 0,0 1,-1-1,1 0,0 0,0 0,0 0,0 0,1 1,-1-1,0 0,0 0,1 0,-1 0,0 0,1 0,-1 0,1 0,0 0,-1 0,1 0,0 0,-1 0,1 0,0-1,0 1,0 0,0 0,0-1,0 1,0-1,0 1,0-1,0 1,0-1,0 0,0 1,0-1,1 0,19 4,1 0,-1-2,0-1,1 0,-1-2,0 0,0-2,1 0,1-1,-8 1,281-45,-336 66,-12-4,31-6</inkml:trace>
  <inkml:trace contextRef="#ctx0" brushRef="#br0" timeOffset="420.433">952 105,'-14'23,"-6"19,2 6,3 0,5-4,3-4,-1-9,0-4,2-4,2 1,-3-4,-1-11,6-11,4-11,1-2</inkml:trace>
  <inkml:trace contextRef="#ctx0" brushRef="#br0" timeOffset="682.001">896 77,'28'-5,"25"-2,8-4,-3 0,-5 2,-7 2,-12-3,-6 1,-9 2</inkml:trace>
  <inkml:trace contextRef="#ctx0" brushRef="#br0" timeOffset="903.999">867 331,'33'0,"27"-5,6-2,-6 1</inkml:trace>
  <inkml:trace contextRef="#ctx0" brushRef="#br0" timeOffset="1867.697">1178 444,'-17'56,"24"21,-7-76,1 1,0-1,0 1,0-1,0 0,0 1,0-1,0 0,1 0,-1 1,0-1,1 0,-1 0,1-1,-1 1,1 0,-1 0,1-1,0 1,-1-1,1 1,0-1,-1 0,1 0,0 0,0 0,-1 0,1 0,0 0,0 0,-1-1,1 1,0-1,-1 1,1-1,-1 1,1-1,-1 0,1 0,-1 0,1 0,-1 0,1-1,92-96,-50 42,-40 51,-4 4,0 1,0-1,1 0,-1 1,0-1,0 0,0 1,0-1,0 1,1-1,-1 0,0 1,1-1,-1 1,0-1,1 1,-1-1,1 1,-1-1,0 1,1-1,-1 1,1-1,0 1,-1 0,1-1,-1 1,1 0,0 0,-1-1,1 1,-1 0,1 0,0 0,-1 0,1 0,0 0,-1 0,1 0,0 0,-1 0,1 0,0 0,-1 1,1-1,-1 0,1 0,0 1,-1-1,1 0,-1 1,1-1,-1 0,1 1,-1-1,1 1,-1-1,1 1,-1-1,0 1,1 0,-1-1,0 1,0-1,1 1,-13 120,-1-54,10-1,4-58,0 1,0-1,0 1,-1-1,-1 1,1-1,-1 1,-1-1,0 0,0 1,0-1,-1 0,0 0,-1-1,0 1,0-1,-1 1,1-1,-2-1,1 1,-1-1,0 0,0 0,0 0,-1-1,-3 1,7-3,-1-1,0 0,0 0,0 0,0 0,0-1,0 1,0-1,-1 0,1 0,0-1,-1 1,1-1,-1 0,1 0,0-1,-1 1,1-1,0 0,-1 0,1-1,0 1,0-1,0 0,0 0,0 0,0 0,1-1,-1 0,1 1,0-1,0-1,-1 1,10-35,5 20</inkml:trace>
  <inkml:trace contextRef="#ctx0" brushRef="#br0" timeOffset="2204.723">1742 245,'34'-4,"15"-3,5 1,-2 2,-15 0,-14 2</inkml:trace>
  <inkml:trace contextRef="#ctx0" brushRef="#br0" timeOffset="2451.681">1686 500,'38'-5,"23"-6,5-1,-4 1,-7 2,-13 4</inkml:trace>
</inkml:ink>
</file>

<file path=ppt/ink/ink7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22,'-56'338,"36"-273,11-95,13 5,2 0,1 1,1 0,0 0,2 1,1 0,1 1,1 0,1 1,6-7,-18 23,0 0,1 0,-1 1,1-1,1 1,-1 0,0 0,1 0,0 0,0 0,0 1,0 0,1 0,-1 0,1 0,0 1,0 0,0 0,0 0,0 0,0 1,0 0,1 0,-1 1,0-1,1 1,-1 0,0 0,1 1,-1 0,0 0,0 0,1 0,-1 1,0 0,0 0,-1 0,1 1,0 0,-1 0,1 0,-1 1,2 5,-1 0,0 1,-1 0,0 0,-1 0,0 1,0-1,-1 1,-1 0,0-1,0 1,-1 0,0 0,-1-1,0 1,-1 0,0-1,-1 1,0-1,2 12,10-27,19-33,-24 33,28-39,3 2,2 1,1 2,36-28,-28 38,-45 28,0 1,0-1,0 1,0-1,0 1,0 0,1-1,-1 1,0 0,0 0,0 0,0 0,0 0,0 0,1 0,-1 0,0 1,0-1,0 0,0 1,0-1,0 1,0-1,0 1,0-1,0 1,0 0,0-1,0 1,-1 0,1 0,0 0,0 0,-1-1,1 1,-1 0,1 0,-1 0,1 0,-1 1,0-1,1 0,-1 0,0 1,1 8,-1 0,0-1,0 1,-1 0,-1-1,0 1,0 0,-1-1,0 0,0 0,-4 6,-8 31,12-39,1 1,-1-1,1 1,1-1,0 1,0 0,0 0,1 0,1-1,-1 1,1 0,0 0,1-1,0 1,0-1,0 1,1-1,3 6,6 0</inkml:trace>
</inkml:ink>
</file>

<file path=ppt/ink/ink7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9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1,'-10'43,"3"1,1 0,2 0,2 33,1-74,1-1,-1 1,1 0,0-1,0 1,0-1,0 1,0 0,0-1,1 1,-1-1,1 1,0 0,0-1,0 0,0 1,0-1,0 0,1 1,-1-1,1 0,-1 0,1 0,0 0,0-1,0 1,0 0,0-1,1 1,-1-1,0 0,1 0,-1 0,0 0,1 0,-1 0,1-1,0 1,-1-1,1 0,-1 0,1 1,0-2,-1 1,1 0,0-1,-1 1,1-1,-1 0,1 0,-1 0,0 0,2-1,18-16,0 0,-2-2,0-1,-1 0,-2-2,0 0,-1 0,5-14,0 6,-21 30,0-1,0 1,0 0,1 0,-1 0,0 0,1 0,-1 0,1 0,-1 1,1-1,-1 0,1 0,0 0,-1 0,1 1,0-1,0 0,0 1,-1-1,1 0,0 1,0-1,0 1,0-1,0 1,0 0,0-1,0 1,0 0,0 0,0 0,0 0,0 0,1 0,-1 0,0 0,0 0,0 0,0 1,0-1,0 0,0 1,0-1,0 1,0-1,-1 1,1-1,0 1,0 0,0-1,0 1,-1 0,1 0,0 0,-1-1,1 1,-1 0,1 0,-1 0,1 0,-1 0,0 0,1 1,3 15,0 1,-1 0,-1 0,-1 0,-1 1,0-1,-3 14,1 15,27 255,-26-269,-2 1,-2-1,-1 0,-2 0,-1-1,-1 0,-13 26,22-55,0 0,0-1,0 1,-1 0,1-1,-1 1,0-1,0 1,1-1,-2 0,1 0,0 1,0-2,-1 1,1 0,-1 0,0-1,1 1,-1-1,0 0,0 0,0 0,0 0,1-1,-1 1,-1-1,1 0,0 0,0 0,0 0,0 0,0 0,0-1,0 0,0 1,1-1,-1 0,0-1,0 1,0 0,1-1,-1 0,1 1,-1-1,1 0,0 0,0 0,0-1,0 1,-1-1,-5-10,0 0,1-1,0 0,1 0,0 0,1-1,1 0,1 0,0 0,0-5,-1-5</inkml:trace>
</inkml:ink>
</file>

<file path=ppt/ink/ink7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0,'-5'10,"3"3,2-1</inkml:trace>
</inkml:ink>
</file>

<file path=ppt/ink/ink7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1,'-5'5,"-1"6,-5 1,0 4,6-1,9-4,4-7,0-5</inkml:trace>
</inkml:ink>
</file>

<file path=ppt/ink/ink7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8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0 282,'34'-5,"15"-1,5 0,-2 1,-6-3,-5-1,-5 2,-4 1,-2 3,-2 1,-1 1,0 0,0 2,1-1,-1 0,-3 6,-12 0,-8 1</inkml:trace>
  <inkml:trace contextRef="#ctx0" brushRef="#br0" timeOffset="320.62">0 451,'34'0,"25"-5,7-1,-2 0,-3 1,-6 1,-9 2,-6 1,-7 0,-2 1,-3 0,-1 1,-6-1</inkml:trace>
  <inkml:trace contextRef="#ctx0" brushRef="#br0" timeOffset="868.905">310 0,'82'94,"50"-4,-68-55,32 24,-95-58,0-1,-1 1,1 0,0 0,-1 0,1 0,0 0,-1-1,1 1,-1 0,0 0,1 1,-1-1,0 0,1 0,-1 0,0 0,0 0,0 0,0 0,0 0,0 0,0 1,0-1,-1 0,1 0,0 0,-1 0,1 0,-1 0,1 0,-1 0,1 0,-1 0,0-1,1 1,-1 0,0 0,0 0,0-1,1 1,-1 0,-1-1,-49 25,32-17,-7 7,1 1,0 1,1 1,1 2,1 0,-8 11,7-5,1 1,1 1,1 1,2 0,-9 20,16-25</inkml:trace>
</inkml:ink>
</file>

<file path=ppt/ink/ink7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2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69,'0'54,"-12"146,-16-97,28-104,0 1,0 0,0 0,0-1,0 1,0 0,0 0,0 0,-1-1,1 1,0 0,0 0,0 0,0 0,-1-1,1 1,0 0,0 0,0 0,-1 0,1 0,0 0,0-1,-1 1,1 0,0 0,0 0,0 0,-1 0,1 0,0 0,0 0,-1 0,1 0,0 0,0 0,-1 0,1 0,0 1,0-1,-1 0,1 0,0 0,0 0,0 0,-1 0,1 1,0-1,0 0,2-25,3 6,1-12,1 0,1 1,2-1,1 2,2 0,0 0,2 1,1 1,15-20,35 0,-65 46,1 0,0 0,0 1,0-1,-1 0,1 1,0-1,0 1,0 0,0-1,0 1,0 0,0 0,0 0,0 1,0-1,0 0,0 1,0-1,-1 1,1 0,0 0,0 0,0 0,-1 0,1 0,-1 0,1 0,-1 0,1 1,-1-1,0 1,1-1,-1 1,0 0,0-1,0 1,0 0,3 12,-1-1,0 1,-1 0,0 0,-1 0,-1-1,0 1,-1 0,-3 13,1 20,17 27,-14-72,1-1,0 1,-1-1,1 0,0 0,0 1,0-1,0 0,0 0,0 0,1 0,-1 0,0 0,0 0,1 0,-1-1,1 1,-1-1,0 1,1-1,-1 1,1-1,-1 0,1 1,-1-1,1 0,-1 0,1 0,0 0,-1-1,1 1,-1 0,1-1,-1 1,0-1,1 1,-1-1,1 0,-1 1,0-1,1 0,-1 0,0 0,0 0,0 0,1-1,77-103,67-68,-92 133,-53 39,0 1,1-1,-1 1,0-1,0 1,0 0,0-1,1 1,-1 0,0 0,0 0,0 0,1 0,-1 0,0 0,0 1,1-1,-1 0,0 1,0-1,0 1,0-1,0 1,0 0,0-1,0 1,0 0,0 0,0-1,0 1,0 0,-1 0,1 0,0 0,-1 0,1 0,0 0,-1 1,0-1,1 0,-1 0,0 0,1 0,-1 1,0-1,0 0,0 0,0 0,0 1,0-1,0 0,-1 1,-22 142,21-33,9-93</inkml:trace>
  <inkml:trace contextRef="#ctx0" brushRef="#br0" timeOffset="754.054">1122 69,'-13'2,"1"0,0 1,0 1,1 0,-1 0,1 1,0 1,0 0,1 1,-1 0,1 0,1 1,-8 7,10-9,0-1,0 1,0 1,1-1,0 1,0 0,1 0,0 1,0 0,0 0,1 0,1 0,-1 1,1-1,1 1,0 0,0 0,0 0,1 0,1 0,0 0,0 0,0 0,1 0,1 0,0 3,-1-10,0 0,1 1,-1-1,0 0,1 0,0 0,-1-1,1 1,0 0,0 0,0-1,0 0,0 1,0-1,1 0,-1 0,0 0,1 0,-1 0,1-1,-1 1,1-1,-1 0,1 1,-1-1,1 0,-1 0,1-1,-1 1,1-1,-1 1,1-1,-1 0,0 0,1 0,79-43,-68 33,-1 1,0-2,0 1,-1-2,-1 0,0 0,-1-1,0 0,-1-1,0-3,-4 9,-5 7,0 1,-1 0,1 0,0 0,0 0,0-1,0 1,0 0,1 0,-1 0,0 0,1-1,-1 1,0 0,1 0,-1 0,1 0,0 0,-1 0,1 0,0 0,-1 0,1 0,0 1,0-1,0 0,0 0,0 1,0-1,0 1,0-1,0 1,0-1,0 1,1-1,-1 1,0 0,0 0,0 0,0 0,1 0,-1 0,0 0,0 0,0 0,0 0,1 1,-1-1,0 0,0 1,0-1,0 1,0-1,0 1,0 0,0-1,0 1,0 0,0 0,0 0,4 14,1 0,-2 0,0 0,-1 1,0 0,-1-1,-1 1,-1 0,0 0,-1 0,-1 5,1 21,-1 212,1-241,1-1,-2 0,0 0,0-1,-1 1,0 0,-1-1,-1 1,1-1,-2-1,0 1,0-1,-1 0,0 0,0 0,-1-1,-7 5,14-13,-1 0,0 0,1 0,-1 0,0-1,0 1,1 0,-1-1,0 0,0 1,0-1,0 0,0 0,1 0,-1 0,0 0,0-1,0 1,0 0,1-1,-1 1,0-1,0 0,1 0,-1 0,0 0,1 0,-1 0,1 0,-1 0,1 0,0-1,-1 1,1-1,0 1,0-1,0 1,0-1,0 0,1 1,-1-1,0 0,1 0,-1 0,-16-85,19 71,1 1,0-1,1 1,1-1,1 1,0 1,0-1,1 1,1 0,1 1,0 0,0 0,4-3,8-8</inkml:trace>
  <inkml:trace contextRef="#ctx0" brushRef="#br0" timeOffset="1125.031">1488 209,'34'-5,"20"-1,6 0,-2 1,-7 1,-11 2</inkml:trace>
</inkml:ink>
</file>

<file path=ppt/ink/ink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51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28,'-45'52,"2"2,3 1,2 3,3 0,-3 13,31-61,1 1,1 0,0-1,0 2,1-1,1 1,0-1,0 1,1 0,1 0,0 0,0 0,1 0,1 0,0 0,1 0,0 0,1 0,0-1,1 1,0-1,1 0,3 6,6 2,0-1,2 0,0-1,1-1,1-1,0 0,1-1,0-1,1-1,5 2,-1-4</inkml:trace>
  <inkml:trace contextRef="#ctx0" brushRef="#br0" timeOffset="835.391">341 734,'35'-13,"0"-2,0-1,-2-2,0-1,-1-2,-1-1,-1-1,-1-2,-1-1,-1-1,-2-1,-1-1,0-3,6-41,-30 73,0-1,0 1,0-1,0 1,0-1,0 1,0 0,0-1,0 1,0-1,0 1,0-1,0 1,0 0,-1-1,1 1,0-1,0 1,-1 0,1-1,0 1,-1 0,1-1,0 1,-1 0,1 0,0-1,-1 1,1 0,0 0,-1 0,1-1,-1 1,1 0,0 0,-1 0,1 0,-1 0,1 0,-1 0,1 0,-1 0,1 0,0 0,-1 0,1 0,-1 0,1 0,0 1,-1-1,1 0,-1 0,1 0,0 1,-1-1,1 0,0 1,-1-1,1 0,0 1,-1-1,1 0,0 1,0-1,-1 0,1 1,0-1,0 1,0-1,-28 23,20-14,1 0,0 1,1 0,0 0,0 0,1 1,0 0,1 0,1 0,0 1,0-1,1 1,0-1,1 1,0 0,1 0,1 4,-1-13,1 0,-1 0,1-1,0 1,0 0,0 0,0 0,1-1,-1 1,1-1,0 1,-1-1,1 1,0-1,0 0,1 0,-1 0,0 0,1 0,-1-1,1 1,-1-1,1 0,0 1,0-1,-1 0,1-1,0 1,0 0,0-1,0 0,1 0,99-2,-85-3,-1-1,-1 0,1-1,-1-1,-1-1,1 0,-2-1,1-1,-1 0,-1-1,0 0,-1-1,0-1,-1 0,0 0,-1-1,-1 0,0-1,-2 0,1-1,-2 0,-5 15,1-1,0 0,0 1,-1-1,1 0,-1-1,0 1,0 0,0 0,0 0,-1-1,1 1,-1 0,0 0,0-1,0 1,0 0,-1-1,1 1,-1-2,-1 5,0-1,0 1,0 0,0 0,0 0,0 0,0 1,0-1,0 0,0 1,1-1,-1 1,0 0,0 0,0-1,1 1,-1 0,0 1,1-1,-1 0,1 0,-1 1,1-1,0 1,0-1,-1 1,1-1,0 1,0 0,1 0,-1-1,0 1,1 0,-1 0,-4 6,0 0,0 1,0 0,2-1,-1 1,1 0,0 1,1-1,0 1,0-1,1 1,0-1,1 1,0 0,1-1,0 1,0-1,1 1,3 8,-3-15,0 1,1-1,-1 0,1 0,0 0,0 0,0-1,0 1,0-1,1 0,-1 1,1-2,0 1,-1 0,1-1,0 0,0 1,0-2,0 1,0 0,0-1,0 0,3 0,97-8,-89 2,1 0,-1 0,0-2,-1 1,1-2,-2 0,1-1,-1 0,-1-1,0 0,0-1,-1-1,-1 0,0 0,-1-1,0 0,-1 0,5-13,-11 24,0 1,0-1,0 0,0 0,0 0,-1-1,0 1,1 0,-1-1,0 1,-1 0,1-1,-1 1,1-1,-1 1,0-1,0 1,-1-1,1 1,-1-1,1 1,-1-1,0 1,-1 0,1-1,0 1,-1 0,0 0,0 0,0 0,0 0,0 1,0-1,-1 1,0-1,-1 0,-1 3,1 1,-1 0,1 0,-1 1,1-1,0 1,0 0,0 0,0 0,0 1,0 0,0-1,1 1,-1 0,1 1,0-1,0 1,0-1,1 1,-1 0,1 0,0 0,0 0,0 1,1-1,-2 3,-5 11,1 0,0 1,1-1,1 1,1 1,0-1,0 17,4-28,0-1,0 1,1-1,0 0,0 1,0-1,1 0,0 1,1-1,0 0,0-1,0 1,1 0,0-1,0 0,0 0,1 0,0 0,0-1,1 0,0 0,0 0,37 15,-21-16</inkml:trace>
  <inkml:trace contextRef="#ctx0" brushRef="#br0" timeOffset="1304.52">1695 594,'-87'76,"133"-105,47-53,-91 81,0 0,0 0,0 0,0 0,0 0,0 0,0 1,0-1,1 1,-1 0,0-1,0 1,0 0,0 0,1 1,-1-1,0 0,0 1,0-1,0 1,0 0,0 0,0-1,0 2,0-1,0 0,0 0,0 0,-1 1,1-1,-1 1,1-1,-1 1,1 0,-1 0,0 0,0-1,0 1,0 0,0 0,0 0,-1 1,1-1,0 0,46 46,-42-48,0 0,0-1,0 1,0-1,0 0,0 0,-1 0,1-1,0 0,-1 0,1 0,-1 0,1-1,-1 0,0 0,0 0,0 0,-1-1,1 1,-1-1,0 0,0 0,0 0,0 0,-1-1,0 1,0-1,0 0,0 1,-1-1,0 0,1-4,7-15</inkml:trace>
  <inkml:trace contextRef="#ctx0" brushRef="#br0" timeOffset="1717.815">2373 85,'-18'77,"-3"0,-4-2,-5 5,3-21,-16 57,43-113,-1 0,1 0,0 0,1 0,-1 0,0 0,1 0,-1 0,1 0,0-1,0 1,0 0,1 0,-1-1,1 1,-1-1,1 1,0-1,0 1,0-1,0 0,0 0,1 0,-1 0,0-1,1 1,0-1,-1 1,1-1,0 0,0 0,-1 0,1 0,0-1,0 1,0-1,0 0,0 1,0-1,0-1,0 1,0 0,0-1,0 0,0 1,1-2,7 1,0-1,0-1,0 0,0 0,0-1,-1-1,1 0,-1 0,0-1,-1 0,0 0,0-1,0-1,1-7</inkml:trace>
  <inkml:trace contextRef="#ctx0" brushRef="#br0" timeOffset="1962.879">2119 395,'43'-5,"24"-1,10-5,-3 0,-9 1,-11 3,-11 3,-6 1,-11 2</inkml:trace>
  <inkml:trace contextRef="#ctx0" brushRef="#br0" timeOffset="2200.647">2740 424,'38'5,"28"1,6-5,-3-2,-9-2,-10 1,-8-1,-8-3,-8-2</inkml:trace>
  <inkml:trace contextRef="#ctx0" brushRef="#br0" timeOffset="2415.949">2995 254,'-5'44,"-2"23,1 5,1-4,1-10,2-9,1-9,1-6,0-8</inkml:trace>
  <inkml:trace contextRef="#ctx0" brushRef="#br0" timeOffset="2970.334">3474 339,'-21'28,"1"1,2 0,1 2,1 0,2 1,-7 22,20-51,0 0,0 1,0-1,1 1,-1-1,1 1,-1-1,1 1,1-1,-1 1,0 0,1-1,-1 1,1-1,0 0,1 1,-1-1,0 0,1 1,0-1,0 0,0 0,0-1,0 1,0 0,1-1,-1 1,1-1,0 0,0 1,0-1,0-1,0 1,0 0,0-1,1 0,-1 0,1 0,-1 0,0 0,1-1,0 1,-1-1,1 0,-1 0,1 0,-1-1,1 1,11-3,0-1,-1 0,1-1,-1 0,0-2,0 1,-1-2,0 1,0-2,-1 0,0 0,-1-1,0-1,0 0,-1 0,0-1,-1 0,-1-1,0 0,-1 0,0-1,-1 0,2-8,-2 7,-2 0,0 0,0 0,-2-1,0 1,-1-1,0 0,-1 1,-1-1,-1 0,2 13,0 0,-1 0,1 0,-1 1,0-1,0 0,0 1,-1-1,1 0,0 1,-1 0,0-1,0 1,1 0,-1 0,-1 0,1 0,0 0,0 0,-1 1,1-1,-1 1,1-1,-1 1,0 0,1 0,-1 0,0 1,0-1,0 1,1-1,-1 1,0 0,0 0,0 0,0 1,-1-1,-6 1,0 1,0-1,0 2,1-1,-1 1,1 1,0-1,-1 2,2-1,-5 4,4 0,1 0,-1 0,2 1,-1 0,1 1,1 0,-1 0,2 0,0 1,0 0,1 0,0 0,0 0,2 1,-2 11,3-6,2 0,0 1,1-1,1 0,0 0,1 0,1 0,1-1,0 0,6 9,-2 2,87 163,-88-154,-12-22</inkml:trace>
  <inkml:trace contextRef="#ctx0" brushRef="#br0" timeOffset="3301.362">3926 1,'21'43,"-2"0,-2 2,-2 0,-2 1,-2 1,4 38,-12-58,-1 0,-1 1,-1-1,-1 0,-2 0,-1 0,-1 0,-1-1,-1 0,-2 0,0 0,-9 14,7-17,-2-1,0-1,-1 0,-1-1,-1 0,-1-1,-1-1,0-1,-1 0,-16 9,-7-8,22-14</inkml:trace>
  <inkml:trace contextRef="#ctx0" brushRef="#br0" timeOffset="5987.079">4461 678,'-19'33,"-16"27,-7 1,0-8,5-9,11-12</inkml:trace>
</inkml:ink>
</file>

<file path=ppt/ink/ink7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4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0,'0'425,"-1"-398,-2-1,-1 0,-2 0,0 0,-1-1,-3 4,10-29,0 1,0-1,1 0,-1 0,0 0,0 0,1 0,-1 0,0 0,0 0,1 1,-1-1,0 0,0 0,0 0,1 1,-1-1,0 0,0 0,0 0,0 1,0-1,1 0,-1 0,0 1,9-14</inkml:trace>
  <inkml:trace contextRef="#ctx0" brushRef="#br0" timeOffset="325.475">321 141,'-34'29,"-20"19,-7 1,9-2,16-5,20-10,17-10,14-8,8-7,6-1,3 0,-5 4,-2-1,-5 3,-5 5,-7 4,-3-1</inkml:trace>
  <inkml:trace contextRef="#ctx0" brushRef="#br0" timeOffset="845.223">631 113,'-11'2,"0"0,-1 0,1 1,0 0,1 1,-1 1,1-1,-1 2,1-1,1 1,-1 1,-5 5,-35 53,49-63,1 0,-1-1,0 1,0 0,1 0,-1 0,1 0,-1 0,1 0,0 0,0 0,0 0,0 0,0 0,0 0,1 0,-1-1,1 1,-1 0,1 0,0 0,-1 0,1 0,0-1,0 1,0 0,1-1,-1 1,0-1,1 1,-1-1,1 0,-1 0,1 1,-1-1,1 0,0 0,1 0,82 22,23 12,-104-32,-1 0,1 1,-1-1,0 1,0 0,0-1,0 1,-1 1,0-1,1 0,-2 0,1 1,0 0,-1-1,0 1,0 0,0-1,-1 1,1 0,-1 0,0-1,-1 1,1 0,-2 3,1 3,-1 0,-1 0,0 0,0-1,-1 1,0-1,-1 0,0 0,-1 0,-1 1,3-5,0 0,0 0,0 0,-1 0,0 0,0-1,0 0,-1 0,0-1,0 1,0-1,0 0,-1-1,1 0,-1 0,0 0,0-1,0 0,0 0,0-1,-1 0,1 0,0-1,-1 1,1-2,-1 1,1-1,-3-1,6-1,0-1,1 0,0 1,0-2,0 1,0 0,0 0,1-1,0 0,0 1,0-1,1 0,-1 0,1 0,0 0,1 0,-1 0,1 0,0 0,0 0,1 0,-1 0,1 0,0 0,1 0,-1 0,1 0,0 1,0-1,1 0,-1 1,1 0,2-3,11-11,1 5</inkml:trace>
  <inkml:trace contextRef="#ctx0" brushRef="#br0" timeOffset="1227.445">856 424,'34'0,"20"0,6 0,-2-5,-11-2</inkml:trace>
</inkml:ink>
</file>

<file path=ppt/ink/ink7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1,'1'0,"0"0,-1-1,1 1,0 0,0 0,0 0,-1 0,1 0,0 0,0 0,0 0,-1 0,1 1,0-1,0 0,-1 0,1 1,0-1,0 1,-1-1,1 0,0 1,-1-1,1 1,-1-1,1 1,0 0,-1-1,1 1,-1 0,0-1,1 1,-1 0,0 0,1-1,-1 1,0 0,0 0,1-1,-1 1,0 0,0 0,0 0,0-1,0 1,0 0,0 0,-1 0,1-1,0 1,0 0,-1 0,1 0,0-1,-1 1,1 0,-1-1,1 1,-1 0,-20 166,-4-19,-5 63,28-199</inkml:trace>
  <inkml:trace contextRef="#ctx0" brushRef="#br0" timeOffset="450.582">255 142,'-68'38,"57"-34,-1 1,1 1,0 0,0 1,1 0,0 0,0 1,1 1,0 0,0 0,1 0,0 1,-1 2,8-9,0-1,0 1,0-1,0 1,0 0,0 0,1-1,-1 1,1 0,0 0,0 0,0-1,0 1,1 0,-1 0,1-1,-1 1,1 0,0-1,0 1,0 0,1-1,-1 1,1-1,-1 0,1 1,0-1,-1 0,1 0,0 0,3 1,81 48,-55-36,-28-14,-1 1,1-1,-1 1,0 0,1 0,-1 0,0 0,0 0,0 0,-1 1,1-1,-1 0,1 1,-1-1,0 1,1 0,-1 0,-1-1,1 1,0 0,-1 0,1 0,-1 0,0 0,0-1,0 1,-1 0,1 0,-1 0,1 0,-1 0,0-1,0 1,-1 1,-2 7</inkml:trace>
  <inkml:trace contextRef="#ctx0" brushRef="#br0" timeOffset="1215.456">481 255,'-68'87,"65"-83,1 0,0 0,1-1,-1 1,1 0,-1 0,1 1,0-1,1 0,-1 0,1 0,0 1,0-1,0 0,0 0,1 1,0-1,0 0,0 0,0 0,1 0,-1 0,1 0,1 2,-1-4,0 0,0 0,0 0,0 0,0-1,0 1,1-1,-1 1,0-1,1 0,-1 0,1 0,0 0,-1 0,1 0,0-1,-1 1,1-1,0 0,0 0,-1 0,1 0,0 0,0-1,-1 1,1-1,0 0,-1 0,1 0,-1 0,1 0,-1-1,77-51,15-88,-94 140,0 1,1-1,-1 1,0-1,1 1,-1-1,1 1,-1-1,1 1,-1 0,1-1,-1 1,1 0,0-1,-1 1,1 0,-1-1,1 1,0 0,-1 0,1 0,-1 0,1 0,0 0,-1 0,1 0,0 0,-1 0,1 0,0 0,-1 0,1 0,0 1,-1-1,1 0,-1 1,1-1,-1 0,1 1,-1-1,1 0,-1 1,1-1,-1 1,1-1,-1 1,0-1,1 1,-1-1,0 1,1 0,-1-1,0 1,0-1,1 1,-1 0,11 36,22 222,-33-238,1-5,-1 0,0-1,-1 1,0-1,-2 1,0-1,0 0,-1 0,-1 0,-4 8,-3-1,10-15,-1 0,0 0,0 0,0-1,-1 1,0-1,-1 0,1 0,-1 0,0-1,-1 1,1-1,-1-1,0 1,0-1,-1 0,1 0,-1-1,0 0,-3 1,8-3,0-1,0 0,0 0,0 0,0 0,0-1,0 1,0-1,0 1,0-1,1 1,-1-1,0 0,0 0,1 0,-1 0,0 0,1-1,-1 1,1 0,-1-1,1 1,0-1,0 1,0-1,-1 0,2 1,-1-1,0 0,0 0,0 0,1 1,-1-1,1 0,0 0,-1 0,1 0,0 0,0-2,8-80,-4 67,1 0,1 1,0 0,1 0,1 1,1-1,0 2,1-1,0 2,1-1,2-1,1 5</inkml:trace>
</inkml:ink>
</file>

<file path=ppt/ink/ink7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5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1,'-9'14,"2"1,-1-1,2 2,0-1,1 1,0-1,1 1,1 1,1-1,0 0,1 1,1-1,2 14,-2-28,0 0,0 1,1-1,-1 0,1 0,0 1,0-1,-1 0,1 0,1 0,-1 0,0 0,0 0,1 0,-1-1,1 1,0 0,0-1,-1 1,1-1,0 0,0 1,0-1,0 0,0 0,1 0,-1-1,0 1,0 0,1-1,-1 0,0 1,1-1,-1 0,0 0,1 0,-1 0,0-1,0 1,1-1,-1 1,2-2,89-44,-81 36,0-1,-1 0,0 0,0-1,-1-1,-1 1,-1-2,1 1,-1-2,33-48,-41 61,1 0,-1 0,1 0,0 0,-1 0,1 1,0-1,1 0,-1 1,0-1,0 1,1-1,-1 1,1-1,-1 1,1 0,-1 0,1 0,0 0,0 0,-1 0,1 0,0 1,0-1,0 0,0 1,0 0,0-1,0 1,0 0,0 0,0 0,0 1,0-1,0 0,0 1,0-1,0 1,-1-1,1 1,0 0,0 0,0 0,-1 0,1 0,-1 1,1-1,-1 0,1 1,-1-1,1 1,6 15,-1 1,0-1,-2 1,0 0,-1 0,0 1,-2-1,0 4,7 37,30 168,-46-34,6-189,-1 1,0-1,0 1,0-1,0 1,-1-1,0 0,0 0,0 0,0-1,-1 1,1-1,-1 0,0 0,0 0,0 0,0 0,-1-1,1 0,-1 0,1 0,-1-1,0 1,0-1,1 0,-1-1,0 1,0-1,0 0,0 0,0-1,0 1,0-1,0 0,1 0,-1-1,0 1,1-1,-1 0,1 0,0-1,-1 1,1-1,0 0,1 0,-2-1,-79-104,70 94</inkml:trace>
</inkml:ink>
</file>

<file path=ppt/ink/ink7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7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7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3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31,'-5'43,"-1"43,0 12,1-6,2-9,0-14,2-14,1-11,0-9,0-10</inkml:trace>
  <inkml:trace contextRef="#ctx0" brushRef="#br0" timeOffset="316.041">1 3,'36'0,"-8"-2,1 1,-1 2,0 0,0 2,0 2,0 0,0 2,-1 0,0 2,3 3,-27-11,0 1,0-1,0 1,0 0,-1-1,1 1,-1 0,1 1,-1-1,0 0,0 1,0-1,0 1,0 0,0 0,-1 0,1 0,-1 0,0 0,0 0,0 0,0 0,-1 0,1 1,-1-1,0 0,0 0,0 1,0-1,-1 0,1 0,-1 1,0-1,0 0,0 0,0 0,0 0,-1 0,1 0,-1-1,-2 3,-4 4,0-1,0 0,-1 0,-1-1,1 0,-1-1,0 0,0 0,-1-1,0-1,0 0,0 0,0-1,-1 0,1-1,-1-1,0 1,1-2,-3 0,-10 1</inkml:trace>
</inkml:ink>
</file>

<file path=ppt/ink/ink7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0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0 171,'0'4,"5"2,6 0,6-1,1-6,1-3,3-1,2 1,2 0,1 2,-3-4,-2-2,0 2,-3 6,-5 8,-9 2,-7 0</inkml:trace>
  <inkml:trace contextRef="#ctx0" brushRef="#br0" timeOffset="2270.818">226 1,'-26'38,"21"-25,-33 179,33-174,1 1,0-1,1 1,2 0,0 0,0 0,2 0,1 1,9-9,-5-15</inkml:trace>
</inkml:ink>
</file>

<file path=ppt/ink/ink7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0 154,'29'0,"18"0,7 0,-1 0,-5 0,-6 0,-5 0,-4 0,-8 0</inkml:trace>
  <inkml:trace contextRef="#ctx0" brushRef="#br0" timeOffset="248.879">84 323,'48'-14,"16"-5</inkml:trace>
  <inkml:trace contextRef="#ctx0" brushRef="#br0" timeOffset="848.828">479 380,'47'-84,"-34"56,2 1,0 1,2 0,1 1,1 1,0 1,2 1,12-10,-26 27,-1 0,1 0,0 1,0-1,0 2,1-1,0 1,-1 0,1 1,0 0,0 0,0 0,0 1,1 1,-1-1,0 1,8 1,-13 2,0-1,1 0,-1 1,0 0,-1 0,1 0,0 0,-1 0,0 1,0-1,0 1,0-1,0 1,-1 0,0 0,1-1,-1 1,-1 0,1 0,-1 0,1 0,-1 0,0 0,-1 0,1 1,-1-1,1-1,-2 3,6 47,-4-52,1 1,-1-1,0 0,1 1,-1-1,1 0,0 0,-1 1,1-1,0 0,0 0,-1 0,1 0,0 0,0 0,0 0,0 0,1 0,-1-1,0 1,0 0,0-1,1 1,-1-1,0 1,1-1,-1 0,0 1,1-1,-1 0,0 0,1 0,-1 0,0 0,1 0,-1-1,1 1,-1 0,0-1,0 1,1-1,-1 1,0-1,0 1,1-1,-1 0,0 0,0 0,0 0,0 1,0-2,55-52,-47 42,103-103,-112 114,1 0,0 1,0-1,-1 0,1 1,0-1,0 1,0-1,0 1,0 0,0-1,0 1,0 0,0-1,0 1,0 0,0 0,0 0,0 0,0 0,0 0,0 0,0 0,0 1,0-1,0 0,-1 0,1 1,0-1,0 1,0-1,0 1,0-1,0 1,-1 0,1-1,0 1,-1 0,1 0,0-1,-1 1,1 0,-1 0,1 0,-1 0,1 0,-1 0,0 0,1 0,-1-1,0 1,0 0,0 0,0 0,0 1,-1 58,-6-31,4-19,-1 1,2 0,0-1,0 1,1 0,0 0,1 0,0 1,0-1,2 0,-1 0,1-1,4 9</inkml:trace>
  <inkml:trace contextRef="#ctx0" brushRef="#br0" timeOffset="3283.311">282 323,'-5'0,"-6"0,-6 0,-6 0,-2 0,2 5,0 1,4 0</inkml:trace>
  <inkml:trace contextRef="#ctx0" brushRef="#br0" timeOffset="5181.575">310 295,'-4'0,"-8"0,0 4,-4 3,-4-1,-3-1,-2-1,-3-2,0-1,-1 0,5 3,2 2,-1 0,0-1,2-2</inkml:trace>
</inkml:ink>
</file>

<file path=ppt/ink/ink7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38.9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57,'6'-4,"0"1,0 0,0 0,1 1,-1 0,1 0,0 0,-1 1,1 0,0 0,0 0,0 1,0 0,0 1,0 0,0 0,-1 0,1 1,0-1,5 4,-7-4,8 2,0-2,0 1,0-1,0-1,0 0,0-1,-1 0,1-1,0-1,2-1,29-3,1 2,0 2,0 1,42 5,4-1,755-2,-648-28,282 28,-113 0,-277 14,-79-10,0-1,1-1,-1 0,1-1,0 0,0 0,-1-1,1-1,0 0,1-1,15-5,-17 3,1 1,0 0,0 0,0 1,0 1,1 0,-1 1,0 0,1 1,7 2,-2 3</inkml:trace>
</inkml:ink>
</file>

<file path=ppt/ink/ink7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47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29 141,'0'5,"5"2,6-1,7-1,4-2,3 0,3-2,1-1,0 5,1 1,-1 0,0-2,0-1,-1-1,-9-1,-8 0</inkml:trace>
  <inkml:trace contextRef="#ctx0" brushRef="#br0" timeOffset="285.125">1 339,'38'-5,"18"-1,4 0,-4 1,-5 1,-13 2</inkml:trace>
  <inkml:trace contextRef="#ctx0" brushRef="#br0" timeOffset="1099.337">227 0,'61'48,"104"75,-160-120,-3-3,0 0,1 1,-1-1,0 1,0-1,1 1,-1 0,0 0,0 0,0 0,0 1,0-1,0 0,0 1,-1 0,1-1,-1 1,1 0,-1 0,1 0,-1 0,0 0,0 0,0 0,0 0,0 0,0 0,-1 1,1-1,-1 0,0 1,1-1,-1 0,0 1,-1-1,1 0,0 1,0-1,-1 0,0 0,1 1,-1-1,0 0,0 0,0 0,-1 2,-155 90,135-82,2 1,0 1,0 1,2 1,0 0,0 1,2 1,-7 10,3 14,15-22</inkml:trace>
</inkml:ink>
</file>

<file path=ppt/ink/ink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02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0 508,'1'284,"-1"-281,0 0,0 0,0 0,1 0,-1 0,1 0,0 0,0 0,0 0,0 0,0 0,1-1,-1 1,1 0,0-1,-1 1,1-1,0 0,1 0,-1 0,0 0,1 0,-1 0,1 0,-1-1,1 1,0-1,-1 0,1 0,0 0,0 0,0-1,0 1,0-1,0 1,0-1,0 0,0 0,0-1,0 1,0-1,0 1,0-1,0 0,0 0,0 0,0 0,-1-1,89-68,-89 69,1 0,-1 1,1-1,0 1,-1-1,1 1,0 0,0 0,-1 0,1 1,0-1,-1 1,1-1,0 1,-1 0,1 0,-1 0,1 0,-1 0,0 1,0-1,1 1,-1 0,0-1,0 1,0 0,0 2,22 12,-19-14,-1 0,1-1,-1 0,1 1,-1-1,1-1,0 1,-1-1,1 0,0 0,0 0,-1-1,1 1,0-1,-1 0,1-1,-1 1,1-1,-1 0,0 0,0 0,0-1,0 1,0-1,0 0,82-92,-47-25,-34 96</inkml:trace>
  <inkml:trace contextRef="#ctx0" brushRef="#br0" timeOffset="1380.746">762 0,'-21'114,"4"0,6 0,4 2,8 78,-2-192,0 0,0 0,1 0,-1 1,1-1,0 0,-1 0,1 0,0 0,0 0,1 0,-1 1,0-1,1 0,-1 0,1 0,0 0,0 0,-1 0,1 0,0 0,1-1,-1 1,0 0,1-1,-1 1,0 0,1-1,0 0,-1 1,1-1,0 0,0 0,0 0,0 0,0 0,0 0,0-1,0 1,0-1,0 1,0-1,0 0,0 0,0 0,1 0,-1 0,0 0,1-1,170-112,-172 112,1 1,-1-1,0 1,1-1,-1 1,1-1,-1 1,1 0,-1 0,1 0,0 0,-1 0,1 0,-1 0,1 1,-1-1,1 0,-1 1,1-1,-1 1,0 0,1-1,-1 1,0 0,1 0,-1 0,0 0,0 0,0 0,0 0,0 0,0 0,0 1,0-1,0 0,-1 1,1-1,-1 1,1-1,-1 1,1-1,-1 1,7 73,-7-53,1-19,-1-1,0 1,1 0,0 0,0 0,0-1,0 1,0 0,0-1,1 1,-1-1,1 1,0-1,-1 0,1 0,0 0,0 0,1 0,-1 0,0 0,1-1,-1 1,1-1,-1 0,1 0,0 0,-1 0,1 0,0 0,0-1,0 0,-1 1,1-1,0 0,0 0,0 0,0-1,0 1,0-1,-1 0,1 1,0-1,-1 0,1-1,0 1,-1 0,2-2,10 0,0-1,0 0,-1-1,0 0,0-1,0-1,-1 0,0-1,0 0,0 0,-1-2,-1 1,0-1,0-1,-1 0,0 0,-1-1,0 0,-1 0,0-1,-1 0,-1 0,0 0,3-13,-8 24,1 1,-1-1,0 1,1-1,-1 1,0-1,0 0,0 1,0-1,-1 1,1-1,0 0,-1 1,1-1,-1 1,1-1,-1 1,0 0,1-1,-1 1,0 0,0-1,0 1,0 0,0 0,-1 0,1 0,0 0,0 0,-1 0,1 0,0 0,-1 1,1-1,-1 1,1-1,-1 1,1-1,-1 1,0 0,1 0,-1 0,1 0,-1 0,0 0,1 0,-1 0,1 1,-1-1,1 1,-1-1,1 1,-1-1,1 1,-1 0,1 0,0 0,-1 0,-10 8,1 0,1 1,-1 1,2-1,-1 1,1 1,1 0,0 0,1 1,0 0,1 0,1 0,-2 7,6-17,0 0,0 0,0-1,0 1,1 0,-1 0,1 0,0 0,0 0,0 0,1 0,-1 0,1 0,-1-1,1 1,0 0,0 0,0 0,0-1,1 1,-1-1,1 1,-1-1,1 1,0-1,0 0,0 0,1 0,-1 0,0 0,1-1,-1 1,1-1,-1 1,1-1,0 0,-1 0,1 0,0 0,0-1,0 1,0-1,0 0,2 0,25 5,1-2,-1-2,1-1,-1-1,22-4,-35 3,0 0,0-2,0 0,0 0,-1-2,0 0,0-1,-1-1,0 0,0-1,-1 0,0-2,0 1,-1-2,-1 0,0 0,0-1,-2 0,1-1,-2-1,0 1,-1-1,5-13,-12 26,0-1,0 0,0 0,0 0,-1 1,0-1,1 0,-1 0,0 0,-1 0,1 0,0 0,-1 1,0-1,1 0,-1 0,0 0,0 1,-1-1,1 1,-1-1,1 1,-1-1,0 1,0 0,0 0,0 0,0 0,0 0,0 0,-1 1,1-1,-1 1,1-1,-1 1,0 0,1 0,-1 0,0 1,0-1,0 1,0-1,0 1,1 0,-1 0,0 0,0 1,0-1,0 1,0-1,1 1,-1 0,0 0,0 0,1 0,-1 1,-2 0,0-1,0 1,0 1,0-1,0 1,1 0,-1 0,1 0,0 0,0 1,0 0,1-1,-1 2,1-1,0 0,0 1,0-1,1 1,-1 0,1 0,0 0,1 0,-2 5,5-7,1 0,0 0,-1-1,1 1,0 0,0-1,1 0,-1 0,0 0,1 0,-1-1,1 1,0-1,-1 0,1 0,0 0,0 0,0-1,0 1,-1-1,1 0,0-1,0 1,0 0,2-2,1 2,47-7,-48 5,0 0,0 1,0 0,0 0,1 0,-1 1,0 0,1 0,-1 0,0 1,0 0,1 0,-1 1,0 0,0 0,-4 1,-1 0,1-1,-1 1,0 0,0 0,0 1,0-1,-1 0,1 0,-1 0,0 0,0 1,0-1,0 0,0 0,-1 1,1-1,-1 0,0 0,0 0,-1 2,-2 12,3-15,1 1,-1 0,0 0,1 0,0-1,-1 1,1 0,0 0,1 0,-1 0,0-1,1 1,-1 0,1 0,0-1,0 1,0 0,1-1,-1 1,0-1,1 0,0 1,-1-1,1 0,0 0,0 0,0 0,1 0,-1-1,0 1,1-1,-1 1,1-1,-1 0,1 0,0 0,-1 0,2 0,9 0,0 0,0-1,0 0,-1-1,1 0,0-1,-1-1,1 0,-1 0,0-2,0 1,0-2,-1 1,1-1,-1-1,-1 0,1-1,-1 0,-1 0,0-1,0-1,0 1,-1-1,-1-1,0 1,0-2,22-47,-29 58,1 0,-1-1,0 1,0-1,0 1,0 0,0-1,0 1,0 0,0-1,-1 1,1 0,0-1,-1 1,1 0,-1-1,0 1,1 0,-1 0,0 0,0 0,1 0,-1 0,0 0,0 0,0 0,0 0,-1 0,1 0,0 1,0-1,0 0,-1 1,1-1,0 1,-1 0,1-1,0 1,-1 0,1 0,0 0,-1 0,1 0,0 0,-2 0,-5 1,-1 1,1 0,0 0,-1 1,1 0,1 1,-1-1,0 1,1 1,0 0,0 0,0 0,1 1,-1-1,1 2,1-1,-1 1,1 0,0 0,1 0,0 1,0-1,0 1,-1 5,3-7,0 0,0 0,0 1,0-1,1 0,0 1,1 0,-1-1,1 1,0-1,1 1,0-1,0 1,0-1,1 1,0-1,0 0,0 0,1 0,0 0,0 0,1 0,0-1,0 0,0 0,0 0,1 0,0 0,0-1,1 1,11 5,0 0,0-1,1-1,0 0,1-1,0-1,0-1,0-1,0-1,1 0,0-2,-1 0,1-1,0-1,8-2,58 2,-62 0</inkml:trace>
</inkml:ink>
</file>

<file path=ppt/ink/ink7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5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0,'-4'5,"1"0,0 1,0-1,1 1,-1-1,1 1,0 0,1-1,0 1,0 0,0 0,0 0,1 0,0 3,-7 36,-16 77,-2-18,26-140,7 7,1 0,1 1,1 1,1 0,12-18,-14 29,-6 8,0 0,1 0,0 0,0 1,0-1,1 1,0 1,1-1,-1 1,1 0,1 1,-1-1,1 1,0 1,7-4,-13 8,0-1,1 1,-1 0,0 0,0 0,0 0,0 0,0 0,0 1,0-1,0 1,0-1,0 1,0 0,0 0,0 0,-1 0,1 0,0 0,-1 0,1 1,0-1,-1 0,0 1,1 0,-1-1,0 1,0 0,0-1,0 1,0 0,0 0,0 0,-1 0,1 0,-1 0,1 0,-1 0,0 2,5 91,-5-84,-1 6,0-10,1-1,-1 1,1 0,0 0,1 0,-1-1,2 1,-1 0,1-1,-1 1,2-1,-1 1,1-1,0 0,1 1,-2-7,1 0,-1 0,1 0,-1 0,1 0,-1-1,1 1,-1-1,1 1,-1-1,1 0,-1 0,0 0,1 0,-1 0,0-1,0 1,0-1,0 0,0 1,0-1,-1 0,1 0,0 0,-1 0,0 0,1-1,-1 1,0 0,0 0,0-1,0-2,3-1,25-35,-13 17,0 0,2 1,0 1,2 0,0 2,1 0,6-2,-26 21,0 0,0 0,0 0,0 0,0 0,0 1,0-1,0 0,1 1,-1-1,0 1,1-1,-1 1,0-1,1 1,-1 0,0 0,1 0,-1 0,0 0,1 0,-1 0,1 0,-1 0,0 1,1-1,-1 0,0 1,0-1,1 1,-1 0,0-1,0 1,0 0,0 0,0 0,0 0,0 0,0 0,0 0,0 0,0 0,-1 0,1 0,0 1,-1-1,1 0,-1 0,1 1,-1-1,10 73,-8 97,4-152</inkml:trace>
</inkml:ink>
</file>

<file path=ppt/ink/ink7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6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0,'0'224,"0"-222,0 0,0 0,0 0,0 0,1 0,-1 0,0 0,1 0,-1 0,1 0,0 0,0-1,0 1,0 0,0 0,0-1,0 1,0-1,1 1,-1-1,1 1,-1-1,1 0,-1 1,1-1,0 0,0 0,-1 0,1-1,0 1,0 0,0-1,0 1,0-1,0 0,0 0,0 1,0-1,0 0,0-1,0 1,0 0,0-1,0 1,0-1,0 1,0-1,0 0,-1 0,1 0,0 0,-1 0,1 0,18-14,-1 0,0-1,-1-1,-1 0,-1-2,-1 0,13-20,21-23,-49 61,0 0,1 1,-1-1,0 0,1 0,-1 1,1-1,-1 0,1 1,-1-1,1 1,0-1,-1 1,1-1,0 1,-1-1,1 1,0-1,0 1,-1 0,1 0,0-1,0 1,0 0,-1 0,1 0,0 0,0 0,0 0,0 0,-1 0,1 0,0 0,0 0,0 1,-1-1,1 0,0 1,0-1,-1 0,1 1,0-1,-1 1,1-1,0 1,-1 0,17 37,-4 18,-2 0,-2 1,-3 0,-3 0,-3 35,1-47,1-30,-1 0,0 0,-1 1,-1-1,0 0,-1 0,0 0,-2 0,0 0,0 0,-1-1,-1 0,-1 0,0 0,0-1,-10 12,14-22,0 0,0-1,-1 1,1-1,-1 0,0 0,0 0,0-1,0 1,0-1,0 0,0 0,0 0,0-1,-1 1,1-1,0 0,0 0,0-1,-1 1,1-1,0 0,0 0,0 0,0-1,0 1,0-1,1 0,-1 0,0-1,1 1,-1-1,1 1,0-1,0 0,0 0,1-1,-1 1,1 0,-1-1,1 0,0 1,1-1,-1 0,0 0,1 0,-1-4,-3-15</inkml:trace>
</inkml:ink>
</file>

<file path=ppt/ink/ink7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6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1</inkml:trace>
</inkml:ink>
</file>

<file path=ppt/ink/ink7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7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7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8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0 170,'19'0,"21"0,8 0,1 0,-3 0,-4 0,-6 0,-2 0,-4-5,-1-1,-7 0</inkml:trace>
  <inkml:trace contextRef="#ctx0" brushRef="#br0" timeOffset="380.453">169 0,'0'24,"0"13,0 5,0 0,0-3,0-2,0-4,0-2,0-1,0-2,0 0,-5-5,-1-6</inkml:trace>
</inkml:ink>
</file>

<file path=ppt/ink/ink7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2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1,'-1'49,"-1"-33,1 0,1 0,0 0,1 1,1-1,1 0,0 0,1-1,4 9,-7-21,0-1,0 0,1 0,-1 0,1 0,-1 0,1 0,0 0,0-1,0 1,0-1,0 1,0-1,0 0,1 1,-1-1,0 0,1-1,-1 1,0 0,1-1,-1 1,1-1,-1 0,1 0,0 0,-1 0,1 0,-1-1,1 1,-1-1,0 1,1-1,-1 0,1 0,-1 0,0 0,0-1,0 1,0 0,1-2,82-72,11-60,-84 117,-10 25,-7 11,1 1,0 0,2 1,0-1,1 0,1 1,1-1,1 0,0 1,2-1,1 5,0 9,3 221,-7-248,-1 0,1 0,-1 0,0 0,-1 0,1 0,-1 0,0 0,0 0,-1 0,0-1,0 1,0-1,-1 1,0-1,0 0,0 0,-1 0,0 0,1 0,-2-1,1 0,0 0,-1 0,0 0,0-1,0 0,0 0,-1 0,1-1,-1 0,1 0,-1 0,0 0,0-1,0 0,0 0,0-1,-3 0,5-1,1 1,0-1,0-1,0 1,0 0,0-1,0 0,0 1,1-1,-1 0,0-1,1 1,0 0,-1-1,1 1,0-1,0 0,1 1,-1-1,1 0,-1 0,1 0,0 0,0-1,0 1,0 0,1 0,-1-1,1 1,0 0,-1-6,1 1,0-1,1 1,0 0,0-1,1 1,0 0,0 0,1 0,0 0,2-3,10-13,1 1,1 1,1 1,0 0,2 1,1 1,9-6,-15 11,1 0</inkml:trace>
</inkml:ink>
</file>

<file path=ppt/ink/ink7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3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30,'5'0,"6"0,6 0,6 0,2 0,3 0,1 0,-4-5,-2-1,0 0,1 1,1 1,2 2,0 1,-4 1</inkml:trace>
</inkml:ink>
</file>

<file path=ppt/ink/ink7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3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27,'34'-5,"20"-2,6 1,-2 1,-11 1</inkml:trace>
</inkml:ink>
</file>

<file path=ppt/ink/ink7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1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1,'28'225,"-27"88,-19-218,13-76</inkml:trace>
  <inkml:trace contextRef="#ctx0" brushRef="#br0" timeOffset="566.954">255 142,'-18'23,"-2"0,0-2,-1 0,-1-1,-21 14,-17 16,58-49,0 0,0 0,0 0,1 0,-1 0,0 0,0 0,1 1,-1-1,1 1,-1-1,1 1,0 0,0-1,-1 1,1 0,0 0,1 0,-1 0,0 0,0 0,1 0,-1 0,1 0,0 0,0 0,0 0,0 0,0 0,0 1,0-1,0 0,1 0,0 0,-1 0,1 0,0 0,0 0,0 0,0-1,0 1,0 0,0 0,1-1,0 2,20 14,1-1,0-1,1 0,0-2,1-1,15 4,-16-6,17 33,-35-25</inkml:trace>
</inkml:ink>
</file>

<file path=ppt/ink/ink7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4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1 120,'0'425,"4"-378,-4-46,0-1,0 1,0-1,0 1,0 0,1-1,-1 1,0 0,0-1,0 1,0-1,1 1,-1-1,0 1,1-1,-1 1,0-1,1 1,-1-1,1 1,-1-1,0 1,1-1,-1 0,1 1,0-1,-1 0,1 1,-1-1,1 0,-1 0,1 1,0-1,-1 0,1 0,-1 0,1 0,0 0,-1 0,1 0,0 0,-1 0,1 0,-1-1,1 1,0 0,-1 0,1 0,-1-1,1 1,-1 0,1-1,-1 1,1 0,-1-1,1 1,-1-1,1 1,-1-1,0 1,1-1,-1 1,0-1,1 1,-1-1,0 0,0 1,0-1,1 1,8-15</inkml:trace>
  <inkml:trace contextRef="#ctx0" brushRef="#br0" timeOffset="321.489">28 36,'96'-14,"-52"5,0 3,1 2,-1 2,1 1,34 5,-76-4,1 0,0 0,0 0,-1 0,1 1,0 0,-1-1,1 1,0 1,-1-1,0 0,1 1,-1 0,0-1,1 2,-1-1,0 0,-1 0,1 1,0 0,-1-1,1 1,-1 0,0 0,0 0,0 1,0-1,-1 0,0 1,1-1,-1 1,0-1,0 1,-1 0,1 0,-1-1,0 3,-4 7,0 0,-1-1,0 1,-1-1,-1-1,0 1,0-1,-1 0,-1-1,0 0,0 0,-1-1,0 0,-9 6,3-2,-1 0,0-1,0-1,-2 0,1-2,-1 0,-1-1,1-1,-1-1,-1 0,-8 0,-45-12,56 0</inkml:trace>
</inkml:ink>
</file>

<file path=ppt/ink/ink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07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57,'-3'0,"0"-1,0 1,0 0,0 0,0 0,0 0,0 0,0 1,1-1,-1 1,0 0,0 0,0 0,0 0,1 0,-1 1,1-1,-1 1,1 0,-1 0,1-1,0 2,0-1,0 0,0 0,0 1,0-1,1 1,-2 2,2-4,-42 54,1 2,3 2,-20 44,-20 30,-70 97,139-216</inkml:trace>
  <inkml:trace contextRef="#ctx0" brushRef="#br0" timeOffset="279.775">0 1,'53'101,"4"-2,56 73,16 39,-84-142,-35-56</inkml:trace>
  <inkml:trace contextRef="#ctx0" brushRef="#br0" timeOffset="848.733">509 764,'142'-212,"-142"210,0 1,1 0,-1 0,0-1,1 1,-1 0,1 0,0 0,-1-1,1 1,0 0,-1 0,1 0,0 0,0 0,0 1,0-1,0 0,0 0,0 0,0 1,1-1,-1 1,0-1,0 1,0-1,1 1,-1 0,0 0,1-1,-1 1,0 0,0 0,1 0,-1 0,0 1,1-1,-1 0,0 0,0 1,1-1,-1 1,0-1,0 1,0 0,0-1,0 1,0 0,0 0,0 0,0 0,0 0,0 0,0 0,-1 2,0 1,1-1,-1 1,1-1,0 1,0-1,0 0,0 1,1-1,-1 0,1 0,0 0,0 0,0 0,0 0,0-1,1 1,-1-1,1 0,0 1,-1-1,1 0,0 0,1-1,-1 1,0-1,0 0,1 1,-1-1,0-1,1 1,-1 0,1-1,-1 0,1 0,-1 0,134-16,-98 56,-16-8,-12-26</inkml:trace>
  <inkml:trace contextRef="#ctx0" brushRef="#br0" timeOffset="1145.65">1243 198,'24'0,"22"0,8 0,0 0,-4 0,-7 0,-5 0,-4 0,-4 0,-1 0,-2 0,0 0,0 0,-4 0</inkml:trace>
  <inkml:trace contextRef="#ctx0" brushRef="#br0" timeOffset="1399.575">1355 424,'43'0,"29"-4,7-3,-5 1,-11 2,-20 0,-18 7,-13 2</inkml:trace>
  <inkml:trace contextRef="#ctx0" brushRef="#br0" timeOffset="1647.357">1300 678,'38'0,"22"0,7 0,-5 0,-7 0,-9-4,-6-3,-7 1,-3 1,-7 2</inkml:trace>
</inkml:ink>
</file>

<file path=ppt/ink/ink7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7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7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7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2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7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7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7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7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7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7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6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5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37,'10'-6,"-1"1,2 1,-1-1,0 2,1-1,0 2,-1-1,1 1,0 1,0 0,1 1,-1 0,0 0,0 1,0 1,0 0,0 0,-1 1,3 1,-8 3,1 1,-1-1,0 1,0 0,-1 0,0 1,-1-1,0 1,0 0,-1 0,0 0,0 0,-1 0,-1 0,1 0,-1 1,-1-1,0 0,0 0,-1 0,0 1,0 23,0 16,-2-1,-3 1,-1-2,-3 1,-9 26,10-43,5-11,-1 0,-1-1,-1 0,0 0,-1-1,-1 0,-1 0,-8 9,33-90,20-10,3 2,3 1,7-4,-5 7,24-54,-64 120,-1 0,0 0,1 0,-1 0,1 0,-1 0,1 0,0 1,-1-1,1 1,0-1,-1 1,1-1,0 1,-1 0,1 0,0 0,0 0,-1 0,1 0,0 0,0 1,-1-1,1 1,0-1,-1 1,1 0,0-1,-1 1,1 0,-1 0,0 0,1 0,-1 0,0 1,1-1,-1 0,0 1,0-1,0 0,0 1,0-1,0 2,36 72,-29-56,-2 1,-1-1,0 1,-1 0,-1 1,-1-1,-1 0,-1 1,-1-1,-2 14,-8 11,8-61,14-17,2 0,1 1,1 1,2 0,1 1,1 1,22-25,3-8,-26 34,-3 6,0-1,1 2,1 0,1 1,1 1,8-6,-26 24,0 0,-1 0,1 0,0 0,0 0,0 0,0 1,0-1,0 0,0 1,0-1,0 0,0 1,1-1,-1 1,0 0,0-1,0 1,1 0,-1 0,0 0,0 0,1 0,-1 0,0 0,0 0,0 0,1 1,-1-1,0 0,0 1,0-1,0 1,1 0,-1-1,0 1,0 0,0-1,0 1,-1 0,1 0,0 0,0 0,0 0,-1 0,1 0,0 0,-1 0,1 0,-1 1,1-1,-1 0,0 0,0 0,1 1,-1-1,0 0,0 0,0 1,0-1,0 0,-1 0,1 0,0 1,0-1,-1 0,1 0,-1 1,-54 190,44-168,2 1,0 1,2 0,0 0,2 0,1 1,1-1,2 1,0 7,18 5,-5-27</inkml:trace>
</inkml:ink>
</file>

<file path=ppt/ink/ink7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5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7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7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7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7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7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1,'-90'136,"56"-76,0-2,5-8,-2 0,-2-2,-3-2,-16 16,9-15,29-29,-1-1,-1 0,0-2,-2 0,1 0,-2-2,0 0,-2-1,-2-2</inkml:trace>
</inkml:ink>
</file>

<file path=ppt/ink/ink7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0,'28'34,"1"-2,1-1,1-1,2-1,1-2,2-2,0-1,1-2,5 1,-20-13,0 2,-1 1,-1 0,0 2,-1 0,-1 1,0 1,-1 1,12 17,-17-15,-3-1</inkml:trace>
</inkml:ink>
</file>

<file path=ppt/ink/ink7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0,'6'39,"4"40,3-1,4-1,14 37,-14-54,-2 0,-3 1,-3 0,-2 8,-2 83,-5-128</inkml:trace>
</inkml:ink>
</file>

<file path=ppt/ink/ink7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65 357,'-29'427,"29"-418,1 9,0-1,-2 1,0 0,-1-1,-1 1,0-1,-2 0,0 0,-3 6,-2-5</inkml:trace>
  <inkml:trace contextRef="#ctx0" brushRef="#br0" timeOffset="3086.014">65 385,'0'0</inkml:trace>
  <inkml:trace contextRef="#ctx0" brushRef="#br0" timeOffset="3587.167">65 385,'-2'0,"0"0,0 0,0 0,-1 0,1 0,0 0,0-1,0 1,0-1,0 1,0-1,0 0,0 0,0 0,0 0,0 0,0 0,1-1,-1 1,0-1,1 1,-1-1,1 1,-1-1,1 0,0 0,0 0,0 1,0-1,0 0,0 0,1 0,-1-1,1 1,-1 0,1 0,0 0,0 0,0 0,0-1,0 1,0 0,1 0,-1 0,1 0,-1 0,1 0,0 0,0 0,0 0,0 0,0 0,0 0,1 0,-1 1,0-1,1 1,0-1,0 0,9-11,2 0,0 1,0 1,1 0,1 0,0 1,15-7,-21 12,2-1,0 0,0 1,1 1,-1 0,1 0,0 1,0 1,0 0,1 1,-1 0,0 1,1 0,-1 1,0 0,0 1,0 0,0 1,8 3,-17-5,0 1,0 0,0 1,-1-1,1 0,0 1,-1-1,1 1,-1 0,0 0,0 0,0 0,-1 0,1 1,-1-1,1 0,-1 1,0-1,0 1,-1-1,1 1,-1-1,0 1,0 0,0-1,0 1,0 0,-24 97,19-89,0 0,0 0,-1-1,-1 0,0 0,0 0,-1-1,0 0,-1 0,0-1,-1 0,0-1,0 0,-1 0,0-1,0-1,-1 0,1-1,-1 0,-1 0,1-1,-1-1,1 0,-1-1,0 0,-1-1,9-1,-1-1,1 0,0 0,-1-1,1 1,0-1,0 0,0-1,0 1,0-1,0 0,1 0,-1 0,1-1,0 0,0 1,0-2,1 1,-1 0,1-1,0 1,0-1,-5-14</inkml:trace>
  <inkml:trace contextRef="#ctx0" brushRef="#br0" timeOffset="4838.397">771 582,'-16'3,"1"1,-1 0,1 2,0-1,0 2,0 0,1 1,0 0,0 1,1 1,1 0,-1 1,2 0,-1 1,2 0,0 0,0 1,1 1,0 0,2 0,-1 1,2-1,0 1,0 1,4-13,1-1,-1 0,0 1,0-1,1 1,0 0,-1-1,1 1,0 0,0 0,1 0,-1 0,0-1,1 1,0 0,0 0,0 0,0 0,0 0,1 0,-1 0,1 0,0 0,-1 0,1 0,1 0,-1-1,0 1,1-1,-1 1,1-1,0 1,0-1,0 0,0 0,0 0,1 0,-1 0,0 0,1-1,0 1,-1-1,1 0,0 1,0-1,2 0,8-2,-1-1,1-1,-1 0,1 0,-1-1,0-1,0 0,-1-1,0 0,0-1,0 0,-1 0,0-1,0-1,-1 1,4-6,22-16,85-86,-120 115,0 0,1 0,-1 0,0 0,1 0,-1 0,1 0,-1 0,1 0,0 0,-1 0,1 1,0-1,0 0,-1 0,1 1,0-1,0 0,0 1,0-1,0 1,0-1,0 1,0 0,0-1,0 1,0 0,0 0,1 0,-1 0,0 0,0 0,0 0,0 0,0 0,0 0,0 0,0 1,0-1,0 0,0 1,0-1,0 1,0-1,0 1,0 0,0-1,0 1,0 0,-1 0,1 0,0-1,-1 1,1 0,0 1,18 63,-19-59,0 0,1-1,0 1,0 0,1 0,-1-1,1 1,0-1,1 0,-1 1,1-1,0 0,0 0,1-1,0 1,-1-1,1 0,1 0,-1 0,1 0,-1-1,1 0,0 0,0 0,1 0,-1-1,5 2,-2-3,-1 0,1-1,-1 0,1 0,-1 0,1-1,0 0,-1-1,0 0,1 0,-1 0,0-1,0 0,0-1,-1 1,1-1,-1 0,0-1,0 0,0 0,102-117,-91 97,-6 12,0 0,-1-1,-1 0,0-1,-1 0,-1 0,-1 0,0-1,0 0,-2-1,0 1,-1-1,0 0,-2-2,-1 17,-1-1,1 1,-1-1,0 1,0-1,0 1,0-1,0 1,-1 0,1 0,-1-1,1 1,-1 0,0 0,0 1,0-1,0 0,0 1,0-1,-1 1,1 0,0-1,-1 1,1 0,-1 1,1-1,-1 0,0 1,1-1,-1 1,0 0,1 0,-1 0,1 0,-1 0,0 1,1-1,-1 1,1 0,-1 0,1 0,-1 0,1 0,-1 0,1 1,0-1,0 1,0-1,0 1,0 0,0 0,0 0,-1 2,-5 2,0 1,0 0,1 0,-1 0,2 1,-1 0,1 1,0 0,1 0,-4 8,7-13,1-1,0 1,0-1,0 1,0 0,1 0,-1-1,1 1,0 0,0 0,0 0,1-1,-1 1,1 0,0 0,0-1,0 1,1 0,-1-1,1 0,0 1,0-1,0 0,0 0,1 0,-1 0,1 0,0-1,0 1,0-1,0 0,4 3,1-1,0 0,0-1,1 0,-1 0,1-1,-1 0,1 0,0-1,0 0,-1-1,1 0,0 0,7-2,-10 0,-1 1,1 0,0 0,-1 1,1 0,0 0,0 0,-1 0,1 1,0 0,-1 0,1 1,-1-1,1 1,-1 0,0 1,0-1,0 1,0 0,0 1,-1-1,1 1,-1 0,0 0,0 0,-1 0,1 1,-1-1,0 1,0 0,0 0,1 4,-9 73,-4-22,10-59,0 0,-1 0,1 0,0-1,0 1,0 0,0 0,0-1,0 1,0 0,0-1,0 1,0-1,0 1,0-1,0 1,0-1,0 0,0 0,1 0,-1 1,0-1,0 0,0-1,0 1,1 0,-1 0,0 0,0-1,0 1,0 0,0-1,0 1,0-1,1 1,-2-1,1 0,0 0,0 1,0-1,0 0,0 0,-1 0,1 0,0 0,-1 0,1 0,0 0,-1 0,0 1,21-19,-1-1,-1-1,-1 0,-1-2,-1 0,0 0,5-16,6-4,109-211,-111 199,-3 0,-2-1,-3-1,3-22,-19 77,0-1,0 1,-1 0,1 0,0 0,-1 0,1-1,-1 1,0 0,0 0,0-1,0 1,0 0,0-1,-1 1,1 0,-1 0,1 0,-1-1,0 1,0 0,0 0,0 0,0 0,0 0,-1 1,1-1,-1 0,1 0,-3 0,1 4,0 0,-1 0,1 1,0-1,0 1,1 0,-1 0,1 0,-1 0,1 1,0-1,0 1,1-1,-1 1,1 0,-1-1,1 4,-3 1,-15 50,2 2,3 0,2 1,3 1,3-1,3 1,2 0,6 43,-4-85,1-1,0 1,2 0,0-1,2 0,0 0,6 11,-56-70,8-1,19 21</inkml:trace>
  <inkml:trace contextRef="#ctx0" brushRef="#br0" timeOffset="5083.276">1618 413,'24'-5,"13"-1,9 0,2 6,-2 3,-5 1,1-1,-2 0,-3 0,-3-2,-3 0,-2-1,-5 0</inkml:trace>
  <inkml:trace contextRef="#ctx0" brushRef="#br0" timeOffset="6716.137">2154 667,'-10'29,"-3"14,1 5,7-7,9-9,5-11</inkml:trace>
  <inkml:trace contextRef="#ctx0" brushRef="#br0" timeOffset="6965.5">2239 328,'0'0</inkml:trace>
  <inkml:trace contextRef="#ctx0" brushRef="#br0" timeOffset="7450.334">2549 554,'-3'-2,"-1"1,0-1,-1 1,1 0,0 0,0 0,-1 0,1 1,0 0,0 0,-1 0,1 0,0 1,-1 0,1-1,0 2,0-1,0 0,0 1,0 0,0 0,0 0,1 0,-1 1,1-1,-1 1,1 0,0 0,0 0,0 0,1 1,-1-1,0 3,-69 130,70-131,-1-1,1 1,0-1,1 1,-1 0,1-1,0 1,0 0,1 0,-1 0,1 0,0 0,0 0,1 0,-1-1,1 1,0 0,1 0,-1 0,1-1,0 1,0-1,0 1,1-1,0 0,-1 0,1 0,1 0,-1-1,1 1,-1-1,1 0,0 0,3 2,5 1,0 0,0-1,1 0,0-1,0 0,0-1,0 0,0-1,1-1,-1 0,1-1,-1-1,1 0,-1 0,1-1,-1-1,0 0,0-1,0-1,-1 0,1 0,6-6,6-5</inkml:trace>
  <inkml:trace contextRef="#ctx0" brushRef="#br0" timeOffset="8234.92">2831 525,'-3'20,"0"-1,1 1,2 0,0 0,0-1,2 1,1 0,0-1,2 0,0 0,1 0,5 11,-9-26,0-1,0 0,0 0,1 0,-1 0,1 0,-1 0,1 0,0-1,0 0,1 1,-1-1,0 0,1 0,-1-1,1 1,-1-1,1 0,0 0,0 0,0 0,-1-1,1 0,0 1,0-1,0-1,0 1,0 0,-1-1,1 0,0 0,0 0,-1 0,1-1,0 0,-1 1,0-1,1 0,-1-1,0 1,2-2,9-6,1 0,-2-1,1-1,-2 0,1-1,-2 0,0 0,0-2,-1 1,-1-1,-1-1,3-4,3 3,-23 55,4-14,3-20,1-1,1 1,-1 0,0 0,1-1,0 1,0 0,0 0,0 0,1-1,-1 1,1 0,0 0,0-1,0 1,1 0,-1-1,1 0,0 1,0-1,0 0,1 0,-1 0,1 0,-1 0,1-1,0 1,0-1,0 0,0 0,0 0,1 0,-1 0,1-1,-1 1,1-1,0 0,-1 0,1-1,0 1,1-1,10-3,-1 0,0-2,0 0,0 0,0-2,-1 1,0-2,0 0,-1 0,0-1,-1-1,0 0,0 0,5-8,40-44,-2-3,-3-2,-4-2,-1-4,-37 57,0-1,-1 0,-1 0,-1-1,-1 0,0 0,-1 0,-1 0,0-1,-2 0,0 1,-2-15,2 29,-1 0,0-1,0 1,-1 0,1 0,-1 0,0 0,0 0,0 0,-1 0,1 0,-1 1,0-1,0 1,0-1,-1 1,1-1,-1 1,0 0,1 0,-2 1,1-1,0 0,0 1,-1 0,1 0,-1 0,0 0,0 1,1-1,-1 1,0 0,0 0,0 0,-1 1,1-1,0 1,0 0,0 0,0 1,0-1,0 1,-1 0,-11 9,0 2,1-1,1 2,0 0,1 0,0 2,1-1,0 2,1-1,1 2,1-1,0 1,1 1,1-1,-2 9,0-7,0 0,1 1,1 0,1 0,1 1,1-1,0 1,2 0,0 0,1 1,2-1,0 0,1 0,1 0,1 0,1 0,0-1,2 0,0 0,2 0,2 2,-6-10,1-2,1 1,-1-1,2 0,-1 0,1-1,1 0,0 0,0-1,0 0,1-1,0 0,1-1,0 0,0 0,0-1,0-1,1 0,0 0,0-1,0-1,0 0,0 0,1-1,-1-1,3 0,29-18,-25 6</inkml:trace>
  <inkml:trace contextRef="#ctx0" brushRef="#br0" timeOffset="8917.742">4129 498,'-24'3,"-137"31,152-32,2 1,-1 1,0-1,1 1,-1 0,1 1,0 0,1 0,-1 1,1-1,0 1,1 1,-1-1,1 1,0 0,1 0,-4 8,6-10,1-1,0 1,0 0,1 0,-1 0,1 0,0 0,1 0,-1 0,1-1,0 1,0 0,0 0,1-1,-1 1,1 0,0-1,1 0,-1 1,1-1,0 0,0 0,0-1,0 1,1-1,-1 1,1-1,0 0,0 0,0-1,1 1,-1-1,0 0,1 0,0-1,-1 1,1-1,0 0,0 0,0-1,0 1,0-1,-1 0,1 0,0-1,0 1,0-1,1-1,20-5,0-1,-1-2,0 0,-1-2,-1-1,1 0,-2-2,0-1,-1 0,-1-2,0 0,-1-1,-1-1,-1-1,7-12,-9 16,-22 29,-6 10,13-21,-8 10,2 0,-1 1,2 0,0 0,0 0,1 0,0 1,1 0,1-1,0 1,1 0,0 4,1-15,1 0,0 1,0-1,0 1,0-1,1 0,-1 0,1 0,-1 0,1 0,0 0,0 0,0 0,0-1,0 1,0-1,0 1,0-1,1 0,-1 0,0 0,1 0,-1 0,1-1,-1 1,1-1,-1 1,1-1,-1 0,1 0,2 0,81-12,-62 1,0 0,0-2,-1 0,-1-2,0 0,18-18,9-5,-36 29,0 0,0-1,-1 0,0-1,-1-1,0 1,-1-2,-1 0,0 0,0 0,-1-1,-1 0,-1-1,0 0,0 0,-2 0,0-1,0 1,-1-9,-2 23,-1-1,0 1,0 0,1-1,-1 1,0 0,0 0,-1-1,1 1,0 0,0-1,0 1,-1 0,1 0,-1 0,1-1,-1 1,0 0,1 0,-1 0,0 0,0 0,1 0,-1 0,0 0,0 0,0 0,0 1,0-1,-1 0,1 1,0-1,0 1,0-1,0 1,-1-1,1 1,0 0,-1 0,1 0,0 0,0 0,-1 0,1 0,0 0,-1 0,-49 36,45-25,2 1,-1 0,2 0,-1 0,2 0,0 0,0 1,1-1,0 1,1-1,1 1,0-1,1 1,0-1,1 0,0 0,1 0,0 0,1 0,0-1,1 0,7 10,0 10,-1 1,-1 0,-2 0,-1 1,-1 0,1 27,-9-54,2-1,-1 0,1 1,0-1,0 0,0 0,1 0,-1 0,1 0,1 0,-1 0,1-1,0 1,0-1,0 1,0-1,1 0,-1-1,1 1,0 0,1-1,-1 0,2 1,13 1</inkml:trace>
</inkml:ink>
</file>

<file path=ppt/ink/ink7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0 411,'16'-3,"0"-1,0 0,-1-1,0-1,0 0,0-1,-1-1,0 0,0-1,-1-1,0 0,-1 0,0-1,-1-1,0 0,-1-1,4-6,23-20,152-161,-187 198,1 1,-1-1,0 1,1-1,0 1,-1 0,1 0,-1 0,1 0,0 1,0-1,0 1,-1-1,1 1,0 0,0 0,0 0,0 1,-1-1,1 1,0-1,0 1,-1 0,1 0,-1 0,1 1,-1-1,1 1,-1-1,1 1,67 66,-55-50,-10-14,0 0,0 0,0 0,-1 1,0-1,0 1,0 0,-1 1,0-1,1 0,-2 1,1 0,-1-1,0 1,0 0,0 0,-1 0,0 1,-1-1,1 0,-1 0,0 1,0-1,-1 0,0 0,0 0,-1 0,1 0,-3 4,-3 1,-1 0,0-1,-1 0,0-1,-1 0,0 0,0-1,-1-1,0 1,0-2,-1 1,1-2,-1 0,-1 0,1-1,-1 0,0-1,-8 1,-66-7,85 2,-1 1,1-1,0 0,0 1,-1-1,1 0,0 0,0-1,0 1,0 0,0-1,0 1,1-1,-1 0,0 1,1-1,-1 0,1 0,0 0,0 0,0 0,0 0,0-1,0 1,0 0,1-1,-1 1,1 0,-1-1,1 1,0 0,0-1,0 1,0-1,4-13</inkml:trace>
</inkml:ink>
</file>

<file path=ppt/ink/ink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58,'-14'2,"0"0,0 2,0 0,1 0,-1 2,1-1,1 2,-1 0,1 0,0 1,1 0,-10 10,10-8,1 1,-1 1,2 0,0 1,1-1,0 2,0-1,2 1,0 0,0 0,1 1,1 0,0 0,2 0,-1 0,2 0,0 0,1 1,0-1,1 0,2 9,-3-21,0 0,0 0,0-1,0 1,0 0,0 0,1 0,0 0,-1-1,1 1,0 0,0-1,1 1,-1-1,0 1,1-1,0 1,-1-1,1 0,0 0,0 0,0 0,0 0,1 0,-1-1,1 1,-1-1,1 0,-1 1,1-1,-1 0,1 0,0-1,0 1,0-1,-1 1,1-1,0 0,0 0,0 0,2-1,13-8,0-1,-1-1,0 0,-1-1,0-1,-1-1,0 0,-1-1,-1 0,0-1,-2-1,1 0,-2 0,0-1,5-16,17-21,-26 45,-1-1,0-1,-1 1,0-1,-1 1,0-1,-1 0,0 0,-1-1,0 1,-1 0,0 0,-1-1,-1 1,-1-6,2 17,1 0,0 0,-1 0,1 0,0 0,-1 0,1 1,0-1,0 0,0 0,0 0,0 0,0 0,0 0,0 0,0 0,0 0,0 0,1 0,-1 0,0 0,1 0,-1 1,1-1,-1 0,1 0,-1 0,1 1,0-1,-1 0,1 1,0-1,-1 0,1 1,0-1,0 1,0-1,0 1,-1 0,1-1,0 1,0 0,0-1,0 1,0 0,0 0,0 0,0 0,0 0,0 0,0 0,0 0,0 1,0-1,0 0,1 4,0 0,0 0,0 0,-1 0,0 0,1 0,-2 0,1 0,0 0,-1 0,0 1,0-1,0 0,0 0,-1 0,0 1,0-1,0 0,-57 229,53-215,3-16,1 0,0 1,-1-1,1 0,0 0,0 0,1 1,-1-1,0 1,1-1,-1 0,1 1,0-1,0 1,0-1,0 1,0-1,1 1,-1-1,1 1,-1-1,1 0,0 1,0-1,0 0,0 0,0 0,1 1,-1-1,1 0,-1-1,1 1,0 0,0 0,0-1,0 1,0-1,0 0,0 1,0-1,0 0,1 0,0 0,3 0,-1 0,1 0,-1 0,1-1,0 0,-1 0,1 0,0-1,-1 1,1-1,-1-1,1 1,-1-1,0 0,0 0,0-1,0 1,0-1,0 0,-1-1,3-1,0-6</inkml:trace>
</inkml:ink>
</file>

<file path=ppt/ink/ink7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119 571,'-14'16,"0"1,2 0,0 1,1 0,1 1,0 0,2 0,0 1,1 0,-2 17,8-34,0 0,0 0,1 1,0-1,0 1,0-1,0 0,0 1,1-1,-1 0,1 1,0-1,0 0,0 0,1 0,-1 0,1 0,-1 0,1 0,0 0,0 0,1-1,-1 1,0-1,1 0,-1 0,1 0,0 0,0 0,0 0,0-1,0 1,0-1,0 0,0 0,1 0,-1 0,0-1,1 1,-1-1,0 0,1 0,2-1,4 2,-1-1,1 0,-1-1,1 0,-1 0,1-1,-1 0,0-1,0 0,0 0,0-1,0-1,-1 1,0-1,0 0,0-1,-1 0,1 0,-1-1,-1 0,1 0,-1-1,-1 1,1-1,-1 0,-1-1,0 1,0-1,0-1,-1 4,0 0,0-1,0 1,-1-1,0 0,0 0,-1 0,0 0,0 0,-1 0,0 0,0 0,-1 0,1 0,-1 0,-1 1,0-1,0 0,0 0,0 1,-1-1,0 1,-1 0,0 0,1 0,-2 1,1-1,-1 1,0 0,0 0,0 0,-1 1,-1-1,3 2,1 1,-1 0,0 1,1-1,-1 0,0 1,0 0,-1 0,1 0,0 1,0-1,0 1,0 0,-1 0,1 1,0-1,0 1,0 0,0 0,0 0,0 0,0 1,3-1,0-1,1 1,-1-1,1 1,-1 0,1-1,0 1,-1 0,1-1,0 1,-1 0,1 0,0 0,0-1,0 1,-1 0,1 0,0-1,0 1,0 0,0 0,1 0,-1-1,0 1,0 0,0 0,1 0,-1-1,0 1,1 0,-1-1,0 1,1 0,-1-1,1 1,-1 0,1-1,0 1,-1-1,1 1,0-1,-1 1,1-1,0 0,-1 1,1-1,0 0,0 1,-1-1,1 0,0 0,0 0,0 0,43 15,-18-12,1 0,0-2,0-1,-1-1,1-1,18-4,-37 4,-1 0,1 0,0-1,-1 0,1 0,-1 0,0-1,0-1,-1 1,1-1,-1 0,0 0,0-1,-1 0,1 0,-1 0,3-7,83-131,-81 118,-2-1,-1 0,-1 0,-2 0,0-1,-2 0,-1 1,-1-1,-2-6,2 32,1 0,-1 0,1 0,-1 0,0 0,0 0,0 0,0 0,0 0,-1 0,1 0,-1 0,1 0,-1 0,0 0,1 1,-1-1,0 0,0 0,0 1,-1-1,1 0,0 1,-1-1,1 1,-1 0,1-1,-1 1,1 0,-1 0,0 0,0 0,0 0,0 1,1-1,-1 0,0 1,0-1,0 1,0 0,0 0,0 0,0 0,0 0,0 0,0 0,0 1,0-1,0 1,0 0,0-1,0 1,0 0,0 0,1 0,-1 0,0 0,1 1,-1-1,-9 16,1 1,1 0,1 0,0 1,1 0,1 0,1 1,1-1,0 1,2 0,0 1,1-1,1 0,1 0,1 0,3 14,-2 49,27 251,-30-328,-1-4,1 1,0-1,-1 1,1-1,0 1,0-1,0 1,0-1,1 1,-1-1,1 1,0-1,-1 0,1 1,0-1,0 0,1 0,-1 1,0-1,1 0,-1 0,1 0,0-1,-1 1,1 0,1 0,8-1</inkml:trace>
  <inkml:trace contextRef="#ctx0" brushRef="#br0" timeOffset="935.031">853 431,'-6'14,"1"2,1-1,1 1,0-1,1 1,0 0,2 0,0 0,0 0,2 0,0 0,0-1,2 1,0-1,1 1,5 10,-9-23,1 0,0 0,1-1,-1 1,0-1,1 1,-1-1,1 0,0 0,0 0,0 0,0 0,0 0,0-1,0 0,0 0,1 0,-1 0,1 0,-1 0,0-1,1 0,-1 0,1 0,-1 0,1 0,-1-1,1 1,-1-1,2-1,3 0,0-1,1 0,-1 0,-1-1,1 0,-1-1,1 0,-1 0,0 0,-1-1,5-4,-1-2,0 0,-1-1,-1 1,0-2,0 1,-1-1,-1 0,-1-1,0 1,1-8,-6 22,-1 0,1 1,-1-1,1 0,-1 0,1 0,-1 0,1 1,-1-1,1 0,-1 0,1 0,-1 0,0 0,1 0,-1-1,1 1,-1 0,1 0,-1 0,1 0,-1-1,1 1,-1 0,1 0,-1-1,1 1,-1 0,1-1,0 1,-1-1,1 1,-1 0,1-1,0 1,0-1,-1 1,1-1,0 1,0-1,-1 1,1-1,0 0,0 1,0-1,0 1,0-1,0 1,0-1,0 1,0-1,0 0,0 1,0-1,1 1,-1-1,0 1,0-1,0 1,1-1,-1 0,-3 7,-1-1,1 0,0 1,1-1,-1 1,1 0,1 0,-1 0,1 0,0 0,0 0,0 1,1-1,0 0,0 0,1 0,0 1,0-1,0 0,1 0,0 0,0 0,0-1,1 1,0-1,0 1,0-1,1 0,0 0,0 0,0-1,0 1,1-1,0 0,0 0,0-1,0 1,0-1,1 0,0-1,-1 0,1 1,2-1,1 0,1 0,-1-1,0 0,1 0,-1-1,0 0,1-1,-1 0,0-1,0 1,1-2,-1 1,-1-2,1 1,0-1,-1 0,0-1,0 0,0 0,4-4,12-11,-1 0,-2-2,0 0,-1-1,12-19,-13 21,-1-2,0 0,-2 0,0-2,-2 0,0 0,-2-2,-1 1,-2-2,0 1,-2-1,0 0,-3-1,0 1,-1-1,-2-12,-1 40,0-1,0 0,0 0,0 0,0 1,0-1,0 0,-1 0,1 1,0-1,-1 0,0 1,1-1,-1 0,0 1,0-1,0 1,0-1,0 1,0 0,-1-1,1 1,0 0,-1 0,1 0,-1 0,1 0,-1 0,1 0,-1 0,0 1,1-1,-1 1,0-1,1 1,-1 0,0-1,0 1,0 0,1 0,-1 0,0 1,0-1,1 0,-1 1,0-1,0 1,1-1,-1 1,0 0,1 0,-1 0,1 0,-1 0,1 0,0 0,-1 0,1 1,0-1,0 0,0 1,0-1,0 1,0 0,-1 6,0 1,1-1,1 1,-1-1,1 1,1-1,-1 0,1 1,1-1,0 0,0 1,3 6,2 12,26 170,-34 85,21-147,-19-135,-1 1,0-1,0 1,0-1,0 0,0 1,0-1,0 1,0-1,0 1,0-1,0 0,0 1,0-1,-1 1,1-1,0 0,0 1,0-1,-1 0,1 1,0-1,0 0,-1 1,1-1,0 0,-1 1,1-1,0 0,-1 0,1 1,0-1,-1 0,1 0,-1 0,1 0,0 1,-1-1,1 0,-1 0,1 0,0 0,-1 0,1 0,-1 0,1 0,-1 0,1 0,0 0,-1-1,1 1,-1 0,1 0,0 0,-1 0,1-1,0 1,-1 0,1 0,0-1,-1 1,1 0,0-1,-1 1,1 0,0-1,0 1,0 0,-1-1,-8-7</inkml:trace>
  <inkml:trace contextRef="#ctx0" brushRef="#br0" timeOffset="1184.889">1333 403,'33'-5,"21"-2,7 1,-4 1,-5-3,-8-1,-6 2,-5 2,-3 2,-2 1,-5 1</inkml:trace>
  <inkml:trace contextRef="#ctx0" brushRef="#br0" timeOffset="1435.456">1953 544,'0'28,"0"11</inkml:trace>
  <inkml:trace contextRef="#ctx0" brushRef="#br0" timeOffset="1683.261">2038 261,'0'0</inkml:trace>
  <inkml:trace contextRef="#ctx0" brushRef="#br0" timeOffset="1871.951">2264 544,'1'4,"0"1,0 0,0-1,1 1,0-1,0 0,0 1,1-1,-1 0,1 0,0-1,0 1,1-1,-1 1,1-1,-1 0,1 0,0 0,0-1,0 1,0-1,1 0,-1-1,1 1,-1-1,1 1,0-1,-1-1,1 1,0-1,0 1,0-2,-1 1,1 0,0-1,-1 0,1 0,0 0,-1-1,1 1,-1-1,1 0,-1-1,0 1,0-1,0 1,0-1,2-3,-1 0,0 0,-1 0,1 0,-1-1,-1 0,1 1,-1-1,0-1,-1 1,0 0,0-1,0 1,-1-1,0 1,-1-1,1 0,-2 1,1-1,-1 0,0 1,-1-1,1 1,-1 0,-1-1,0 1,0 0,0 0,-2-2,1 7,0 0,0 0,0 0,0 1,0 0,0 0,0 0,0 0,0 1,0-1,-1 1,1 0,0 0,0 1,-1-1,1 1,0 0,0 0,0 1,0-1,0 1,0 0,1 0,-1 0,0 0,1 0,0 1,-1 0,1 0,0 0,-1 2,-10 10</inkml:trace>
  <inkml:trace contextRef="#ctx0" brushRef="#br0" timeOffset="2270.058">2658 628,'187'-221,"-186"220,-1 0,1 0,0 0,0 0,0 0,0 0,0 0,0 0,0 0,0 1,1-1,-1 1,0-1,0 1,0-1,1 1,-1-1,0 1,1 0,-1 0,0 0,1 0,-1 0,0 0,1 0,-1 0,0 0,0 1,1-1,-1 1,0-1,0 1,1-1,-1 1,0 0,0-1,0 1,0 0,0 0,0 0,0 0,0 0,0 0,-1 0,1 0,0 0,0 0,-1 0,1 1,-1-1,1 0,-1 0,0 1,1-1,-1 0,0 1,5 7,0 0,0 0,1-1,1 0,-1-1,1 1,0-1,1-1,0 1,0-1,0 0,1-1,0 0,0-1,0 1,0-2,1 1,0-2,-1 1,1-1,0 0,0-1,1 0,-1-1,0 0,0-1,0 0,0 0,0-1,0-1,-1 1,1-2,3-3,-2-1,1 0,-1-1,-1-1,1 1,-2-2,1 1,-1-1,-1-1,0 0,-1 0,0 0,2-7,-1 3</inkml:trace>
</inkml:ink>
</file>

<file path=ppt/ink/ink7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0,'0'5,"4"2,8-1,0-1</inkml:trace>
</inkml:ink>
</file>

<file path=ppt/ink/ink7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1,'-4'0,"2"0,2 0</inkml:trace>
</inkml:ink>
</file>

<file path=ppt/ink/ink7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1 632,'75'-91,"221"-247,-124 150,-171 187,0 0,0 0,0-1,1 1,-1 0,0 0,1 0,-1 1,0-1,1 0,-1 0,1 1,-1-1,1 1,0-1,-1 1,1 0,-1-1,1 1,0 0,-1 0,1 0,0 1,-1-1,1 0,-1 0,1 1,0-1,-1 1,1 0,-1-1,1 1,-1 0,0 0,1 0,-1 0,0 0,0 0,1 0,-1 0,0 1,0-1,0 0,-1 1,1-1,0 1,0-1,-1 1,1-1,-1 1,1-1,-1 1,0 0,1 1,23 140,-17-105,-2 0,-2 1,-1 0,-1 0,-5 24,5-62,-1 1,0-1,0 0,0 0,1 0,-1 1,-1-1,1 0,0 0,0 1,0-1,-1 0,1 0,0 0,-1 1,1-1,-1 0,1 0,-1 0,0 0,1 0,-1 0,0 0,0 0,0 0,0-1,0 1,0 0,0 0,0-1,0 1,0-1,0 1,0-1,-1 1,1-1,0 0,0 1,0-1,-1 0,1 0,0 0,0 0,-1 0,1 0,0-1,0 1,-1 0,1 0,0-1,0 1,0-1,0 1,0-1,0 0,0 1,0-1,0 0,0 0,0 0,0 0,-370-186,310 161,35 17</inkml:trace>
</inkml:ink>
</file>

<file path=ppt/ink/ink7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1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183 150,'-5'-3,"0"0,-1 0,0 1,0 0,1 0,-1 0,0 1,-1 0,1 0,0 0,0 1,0 0,0 0,-1 1,1-1,0 1,0 1,0-1,0 1,1 0,-1 1,0-1,1 1,-1 0,1 0,0 1,0 0,0 0,-2 2,6-4,0-1,0 1,0-1,1 1,-1-1,0 1,1 0,-1 0,1-1,-1 1,1 0,0 0,0-1,0 1,0 0,0 0,0 0,0-1,1 1,-1 0,0 0,1-1,0 1,-1 0,1-1,0 1,0 0,0-1,0 1,0-1,0 0,1 1,-1-1,0 0,1 1,53 38,32 6,-87-46,1 1,0 0,-1-1,1 1,-1 0,1 0,-1-1,1 1,-1 0,1 0,-1 0,0 0,1 0,-1-1,0 1,0 0,0 0,0 0,0 0,0 0,0 0,0 0,0 0,0 0,0 0,-1-1,1 1,0 0,-1 0,1 0,0 0,-1-1,1 1,-1 0,1 0,-1-1,0 1,1 0,-1-1,0 1,0 0,1-1,-1 1,0-1,0 0,0 1,0-1,-45 23,41-21,4-2,-4 3,-1 0,1-1,-1 0,1 0,-1 0,0-1,0 0,0 0,0-1,0 1,0-1,1-1,-1 1,-4-2,3-2</inkml:trace>
  <inkml:trace contextRef="#ctx0" brushRef="#br0" timeOffset="602.82">579 93,'-9'-1,"-1"1,1 0,0 0,-1 1,1 0,0 1,0 0,0 0,0 1,0 0,0 1,1 0,0 0,-1 0,2 1,-4 3,10-7,1 0,-1 1,0 0,0-1,1 1,-1-1,1 1,-1 0,1-1,-1 1,1 0,0-1,0 1,0 0,0 0,0-1,1 1,-1 0,0-1,1 1,-1 0,1-1,0 1,-1 0,1-1,0 1,0-1,0 0,0 1,0-1,0 0,1 1,-1-1,0 0,1 0,-1 0,1 0,59 32,-58-33,0 0,-1 0,1 0,-1 0,1 0,0 1,-1-1,1 1,-1 0,1 0,-1 0,1 0,-1 0,1 0,-1 1,0-1,0 1,0-1,0 1,0 0,0 0,0 0,-1 0,1 0,-1 0,1 1,-1-1,0 0,0 1,0-1,0 1,0-1,-1 1,1 0,-1-1,0 1,1 0,-1-1,0 1,-1 0,1-1,0 1,-1-1,0 1,0 0,-7 6,-1 0,0-1,-1 0,0-1,0 0,-1 0,1-1,-1-1,-1 1,1-2,-1 0,0 0,0-1,-7 1,-22-3,41-1,1-1,-1 1,1 0,-1 0,1 0,-1 0,1 0,-1-1,1 1,-1 0,1 0,-1-1,1 1,-1 0,1-1,-1 1,0 0,1-1,-1 1,0-1,1 1,-1 0,0-1,0 1,1-1,-1 1,0-1,0 1,0-1,0 1,1-1,-1 1,0-1,0 0,0 1,0-1,0 1,0-1,-1 1,1-1,0 1,0-1,0 1,0-1,-1 1,1-1,0 1,0-1,-1 1,1 0,0-1,-1 1,1-1,-1 1,1 0,0-1,-1 1,1 0,-1-1,1 1,-1 0,1 0,-1 0,1-1,-1 1,1 0,-1 0,1 0,-1 0,0 0,16-10</inkml:trace>
  <inkml:trace contextRef="#ctx0" brushRef="#br0" timeOffset="1019.689">776 178,'40'180,"-39"-178,0 0,0 0,0 1,0-1,0 0,0 0,1 0,-1 0,1-1,-1 1,1 0,0 0,-1-1,1 1,0-1,0 0,0 0,0 1,1-1,-1 0,0-1,0 1,1 0,-1-1,0 1,1-1,-1 0,0 0,1 0,-1 0,0 0,1 0,-1-1,1 1,-1-1,0 1,0-1,1 0,-1 0,0 0,0 0,1-1,80-66,-67 49,0-1,-2 0,0 0,-2-2,0 0,-2 0,0-1,1-7,-8 5,-6 25</inkml:trace>
  <inkml:trace contextRef="#ctx0" brushRef="#br0" timeOffset="7783.505">1397 64,'-25'113,"-22"76,47-189,0 0,0 0,1 0,-1 0,0 0,0 0,1 0,-1 0,0 0,0 0,0 0,1 0,-1 1,0-1,0 0,0 0,1 0,-1 0,0 1,0-1,0 0,0 0,0 0,0 1,1-1,-1 0,0 0,0 0,0 1,0-1,0 0,0 1,14-23,12-34,-10 18,2 1,1 0,2 2,1 0,2 1,3-1,-25 33,-1 0,1 0,0 1,-1-1,1 1,0-1,0 1,0 0,0 0,0-1,0 1,1 1,-1-1,0 0,0 1,1-1,-1 1,0-1,1 1,-1 0,0 0,1 0,-1 1,0-1,1 0,-1 1,0 0,0-1,1 1,-1 0,0 0,0 0,0 0,0 1,0-1,0 0,0 1,-1 0,1-1,-1 1,1 0,-1 0,1 0,-1 0,0 0,0 0,0 0,0 0,0 0,-1 1,1-1,-1 0,1 1,-1 0,4 11,-2 1,0 0,0 0,-1 0,-1 0,-1 0,0 0,-1 0,-1 0,0 0,-3 9,-1 8,12-12,17-43,-13 12,22-23,-3 0,0-2,-2-1,6-16,-31 51,-1 0,1 0,-1 0,1 0,0 1,0-1,0 0,0 0,0 1,0-1,1 0,-1 1,0-1,1 1,-1 0,1-1,0 1,-1 0,1 0,0 0,0 0,-1 0,1 0,0 1,0-1,0 1,0-1,0 1,0 0,0 0,0 0,0 0,0 0,0 0,0 0,0 1,0-1,0 1,0-1,0 1,0 0,0 0,0 0,0 0,-1 0,1 0,-1 1,1-1,-1 0,1 1,-1-1,0 1,1 0,0 1,2 12,-1 0,0 1,-1-1,0 1,-2 0,0-1,0 1,-3 12,1 16,1 2,0-33</inkml:trace>
  <inkml:trace contextRef="#ctx0" brushRef="#br0" timeOffset="8636.367">2075 150,'7'6,"0"-1,0 1,1-1,0-1,0 1,1-2,-1 1,1-1,-1 0,1-1,0 0,0 0,0-1,1 0,-1 0,0-1,0-1,0 1,0-2,0 1,0-1,0 0,0-1,0 0,-1-1,1 0,-1 0,0 0,0-1,-1-1,0 1,1-1,-2 0,1-1,-1 1,0-1,0-1,-1 1,0-1,0-1,-3 7,-1 0,0 0,0 0,0 0,0 0,0 0,0-1,-1 1,1 0,-1 0,1-1,-1 1,0 0,0-1,0 1,0 0,-1-1,1 1,0 0,-1-1,0 1,1 0,-1 0,0 0,0-1,0 1,-1 0,1 0,0 1,-1-1,1 0,-1 0,0 1,0-1,1 1,-1-1,0 1,0 0,0 0,0 0,-1 0,1 0,0 0,0 1,-1-1,1 1,-1-1,-7-1,1 0,0 1,-1 0,1 1,-1 0,1 0,-1 1,1 0,-1 1,1 0,0 0,0 1,0 0,0 1,1 0,-1 0,1 1,0 0,0 1,1-1,-1 1,1 1,-1 1,0 1,1 0,0 0,0 1,1 0,0 0,1 0,0 1,1 0,0 0,1 0,0 0,0 0,1 1,1-1,0 1,1 0,0-1,1 1,0 0,0-1,2 1,1-7,1 0,0 0,1-1,-1 0,1 0,-1-1,1 0,0 0,1 0,-1 0,0-1,1 0,-1-1,1 1,0-1,0 0,-1-1,1 0,0 0,0 0,-1-1,1 0,0 0,5-3,14 3,60-1,-61 1</inkml:trace>
</inkml:ink>
</file>

<file path=ppt/ink/ink7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1,'-95'166,"-113"148,122-220,72-84</inkml:trace>
  <inkml:trace contextRef="#ctx0" brushRef="#br0" timeOffset="294.551">65 30,'14'24,"10"22,6 4,-3-3,-1-3,0-6,1-3,-1-4,-3-2,-2-6,-4-2,-5 1,0-5,-1 1,-3-3</inkml:trace>
  <inkml:trace contextRef="#ctx0" brushRef="#br0" timeOffset="1019.508">460 707,'5'-16,"0"0,1 1,1-1,1 1,0 1,1-1,0 2,1-1,10-10,-18 23,0-1,0 1,-1-1,1 1,0 0,0 0,1 0,-1 0,0 0,0 0,0 0,1 1,-1-1,0 1,1 0,-1-1,0 1,1 0,-1 1,0-1,1 0,-1 1,0-1,1 1,-1-1,0 1,0 0,0 0,0 0,0 1,0-1,0 0,0 1,0-1,0 1,-1 0,2 1,0-1,-1 0,0 0,1 0,0-1,-1 1,1-1,0 0,0 0,-1 0,1 0,0 0,0-1,0 1,0-1,0 0,0 0,0 0,0 0,0 0,0-1,0 1,0-1,0 0,0 0,0 0,0 0,-1 0,1-1,0 1,-1-1,0 0,1 0,-1 0,0 0,1-1,-2 1,1 0,-1 0,1 0,0 1,-1-1,1 0,0 1,0 0,0-1,0 1,0 0,0 0,0 0,1 0,-1 0,0 0,1 1,-1-1,0 1,1 0,-1 0,1-1,-1 2,0-1,1 0,-1 0,0 1,1-1,-1 1,0 0,1 0,-1 0,0 0,0 0,0 0,0 0,0 1,0-1,0 1,0-1,-1 1,1 0,-1 0,1 0,-1 0,0 0,0 0,1 0,-1 0,-1 1,2 0,2 50,-4-28</inkml:trace>
</inkml:ink>
</file>

<file path=ppt/ink/ink7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3,'-29'29,"-197"340,153-267,66-97,3-7</inkml:trace>
  <inkml:trace contextRef="#ctx0" brushRef="#br0" timeOffset="448.229">0 3,'4'-1,"-1"0,0 1,1 0,-1 0,0 0,1 0,-1 0,0 1,1-1,-1 1,0 0,0 0,0 0,0 1,1-1,-2 1,1-1,0 1,0 0,0 0,-1 0,0 1,1-1,-1 1,1 0,0-1,50 46,-2 2,-3 3,-1 1,9 19,-34-45,78 111,-94-131,-5-5</inkml:trace>
  <inkml:trace contextRef="#ctx0" brushRef="#br0" timeOffset="851.524">593 510,'5'34,"1"21,0 5,-1-2,-1-7,-7-11,-2-18,-1-12</inkml:trace>
  <inkml:trace contextRef="#ctx0" brushRef="#br0" timeOffset="1202.754">650 426,'28'0,"-4"-1,1 1,-1 1,1 1,-1 1,0 1,0 1,11 4,-34-9,1 0,-1 0,1 1,0-1,-1 0,1 1,-1-1,1 1,-1-1,1 1,-1-1,0 1,1 0,-1 0,0 0,1 0,-1 0,0 0,0 0,0 0,0 1,0-1,0 0,0 1,-1-1,1 0,0 1,-1-1,1 1,-1-1,0 1,1 0,-1-1,0 1,0-1,0 1,0-1,0 1,0 0,0-1,-1 1,1-1,-1 1,1-1,-1 1,1-1,-1 1,0-1,0 0,1 1,-1-1,0 0,-1 0,1 1,0-1,0 0,0 0,-1 0,1-1,0 1,-1 0,1 0,-1 0,-14 7,1-1,-2 0,1-1,-1-1,1 0,-1-1,-1-1,1-1,0 0,-1-2,-17 0,11-1</inkml:trace>
  <inkml:trace contextRef="#ctx0" brushRef="#br0" timeOffset="1682.296">1101 172,'14'0,"15"0,7 0,2 0,0 0,-3 0,-1-5,-3-1,-1 0,-1 1,-1 2,0 1,0 1,-5-5,-6 0</inkml:trace>
  <inkml:trace contextRef="#ctx0" brushRef="#br0" timeOffset="1947.023">1130 370,'43'-5,"33"-6,9-2,0-3,-11 2,-17 2</inkml:trace>
</inkml:ink>
</file>

<file path=ppt/ink/ink7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1,'-5'0,"-111"11,112-10,0 0,0 0,1 0,-1 1,0-1,1 1,-1 0,1 0,0 1,0-1,-1 1,2-1,-1 1,0 0,0 0,1 0,0 0,-1 1,1-1,1 1,-1-1,0 1,1 0,0 0,0-1,0 1,0 2,1 0,1-1,0 1,0-1,0 0,1 1,0-1,0 0,0 0,1 0,0 0,0 0,0-1,0 1,1-1,0 0,-1 0,2 0,-1 0,0-1,1 0,-1 0,1 0,0 0,0-1,2 1,24 18,-20-12,-1-3,-1 0,0 1,-1 0,1 0,-2 1,1 0,-1 0,0 1,0 0,-1 0,-1 0,1 1,-1 0,-1 0,0 1,-4-7,0 1,0-1,0 0,-1 0,1 0,-1 1,0-1,-1 0,1 0,-1 0,1 0,-1-1,-1 1,1 0,0-1,-1 0,1 1,-1-1,0 0,0 0,-1 0,1-1,0 1,-4 1,-95 41,90-42,1 0,-1-1,0 0,0-1,-1-1,1 1,0-2,0 0,0 0,-7-3,18 4,0 0,0 0,1 0,-1-1,0 1,0 0,1-1,-1 1,0 0,0-1,1 1,-1-1,0 1,1-1,-1 0,1 1,-1-1,1 1,-1-1,1 0,-1 0,1 1,0-1,-1 0,1 0,0 1,0-1,-1 0,1 0,0 0,0 1,0-1,0 0,0 0,0 0,0 0,0 1,1-1,-1 0,0 0,0 0,1 1,-1-1,0 0,1 0,0 0,7-9</inkml:trace>
</inkml:ink>
</file>

<file path=ppt/ink/ink7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0,'0'15,"0"18,-5 9,-1 2,0-1,1-4,2-4,-4-7,-1-4,1-6</inkml:trace>
</inkml:ink>
</file>

<file path=ppt/ink/ink7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1,'3'0,"0"1,0 0,-1 0,1 0,0 0,-1 0,1 0,-1 1,1-1,-1 1,1 0,-1 0,0-1,0 2,0-1,0 0,0 0,-1 1,1-1,-1 0,1 1,-1 0,0-1,0 1,0 0,0 0,-1-1,1 1,-1 0,1 0,-1 0,0 0,0 0,-1 0,1-1,-1 1,1 0,-1 0,0 0,0-1,0 1,0 0,0-1,-1 1,1-1,-1 1,0-1,-1 2,-149 225,137-208,0 0,-1-1,-1-1,0-1,-2 0,-18 13,20-21,0-3</inkml:trace>
</inkml:ink>
</file>

<file path=ppt/ink/ink7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1 308,'5'0,"1"0,0 0,-1-1,1 1,-1-1,1-1,-1 1,0-1,0 0,1 0,-1 0,0-1,-1 0,1 0,0 0,-1 0,0-1,0 1,0-1,0-1,0 1,-1 0,0-1,0 0,0 1,0-1,-1 0,0 0,0-1,0 1,99-152,-100 157,-1-1,0 1,0-1,1 1,-1 0,0-1,0 1,1-1,-1 1,1 0,-1-1,0 1,1 0,-1-1,1 1,-1 0,1 0,-1 0,1-1,-1 1,1 0,-1 0,1 0,-1 0,1 0,-1 0,1 0,-1 0,1 0,-1 0,1 0,-1 0,1 0,-1 0,1 1,-1-1,1 0,-1 0,1 1,-1-1,0 0,1 0,-1 1,1-1,-1 0,0 1,1-1,-1 1,0-1,1 1,-1-1,0 0,0 1,0-1,1 1,-1-1,0 1,0-1,0 1,0-1,0 1,0-1,0 1,0-1,0 1,0-1,0 1,0 0,0-1,2 51,-2-39,0-4,0 0,1 0,0 0,0-1,1 1,0 0,0-1,0 1,1-1,0 0,1 0,0 0,0 0,0-1,1 0,0 0,0 0,1 0,-1-1,1 0,0 0,1 0,-1-1,1 0,0 0,4 1,-6-5,-1 0,0-1,0 0,1 0,-1-1,0 1,0-1,0 0,0 0,-1 0,1 0,0 0,-1-1,1 0,-1 0,0 0,0 0,0 0,-1-1,1 1,-1-1,0 0,0 0,0 0,0 0,-1 0,1 0,-1 0,0 0,-1-1,11-17,48-149,-54 146</inkml:trace>
</inkml:ink>
</file>

<file path=ppt/ink/ink7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5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1,'-18'19,"0"1,1 0,1 2,1 0,1 0,1 1,1 1,1 0,1 1,-5 21,13-25,1 1,1 0,0 0,2-1,0 1,2 0,0-1,2 0,0 0,1 0,1-1,3 5,7 22,-8-13,-7-22,0-1,1 0,0 0,0 0,1-1,1 1,0-1,0 0,5 4,21 1,-19-16</inkml:trace>
  <inkml:trace contextRef="#ctx0" brushRef="#br0" timeOffset="847.653">276 593,'19'2,"-1"-1,0-1,1 0,-1-2,1 0,-1-1,0-1,0 0,-1-2,1 0,-1-1,0 0,-1-2,0 0,0 0,-1-2,0 0,-1 0,0-2,-1 0,0 0,-1-1,1-2,-12 15,5-8,0 0,0 0,-1 0,0-1,-1 1,0-1,0 0,-1 0,0-1,-1 1,0-1,0-9,-4 19,1-1,0 1,-1-1,1 1,-1 0,1 0,-1 0,0 0,1 0,-1 0,0 0,0 1,0-1,0 0,0 1,1 0,-1-1,0 1,0 0,0 0,0 0,0 0,0 1,0-1,0 0,0 1,0-1,0 1,1 0,-1 0,0 0,0 0,1 0,-1 0,0 0,1 0,0 1,-1-1,1 0,-1 1,-4 2,0-1,1 0,-1 1,1 0,0 0,0 1,0-1,1 1,-1 0,1 1,0-1,1 1,-1-1,1 1,1 0,-1 0,1 1,0-1,0 0,0 1,1-1,0 1,1 0,-1-1,1 1,0-1,1 1,0 0,0-1,0 1,1-1,0 1,0-1,1 0,-1 0,1 0,4 5,0-3,1 0,0 0,1-1,-1 0,1-1,1 0,-1 0,1-1,0 0,0 0,1-1,-1-1,1 0,0 0,0-1,0-1,0 0,0 0,0-1,1 0,-1-1,0 0,0-1,0 0,0-1,-1 0,1-1,-1 0,0-1,0 0,4-3,2 0,-1-2,-1 0,0 0,0-2,-1 0,-1 0,0-1,0 0,-1-1,-1 0,-1-1,0 0,0-1,-2 0,0 0,-1-1,2-9,-7 24,0-1,-1 1,1 0,-1-1,0 1,0-1,0 1,0-1,0 1,0 0,-1-1,1 1,-1 0,1-1,-1 1,0 0,0 0,0-1,0 1,-1 0,1 0,0 0,-1 0,0 1,1-1,-1 0,0 1,0-1,0 1,0-1,0 1,0 0,0 0,0 0,-1 0,1 0,0 1,-1-1,1 1,0-1,-1 1,1 0,-1 0,1 0,0 0,-1 1,1-1,-1 1,1-1,0 1,-1 0,1 0,0 0,0 0,0 0,0 0,0 0,0 1,0-1,0 1,-1 1,-2 1,0-1,1 1,-1 0,1 0,0 0,0 0,1 1,-1 0,1-1,0 1,0 1,1-1,-1 0,1 1,0-1,1 1,-1-1,1 1,0 0,1 0,-1 0,1-1,0 1,1 0,-1 0,1 0,0-1,1 1,-1 0,1-1,0 1,1-1,-1 0,1 0,0 0,1 0,-1 0,1-1,0 1,0-1,3 2,-1 0,1-1,1-1,-1 1,1-1,0-1,0 1,0-2,0 1,0-1,1 0,-1 0,1-1,-1 0,1-1,-1 0,1 0,0-1,-1 0,1-1,-1 1,0-2,1 1,-1-1,0-1,0 1,-1-1,4-2,7-5,-1 0,0-1,-1 0,0-2,-1 0,0 0,-1-2,-1 0,0 0,10-19,-19 28,-2 5,1 0,-1 0,0-1,0 1,0-1,0 1,0-1,0 0,-1 0,1 0,-1 0,0 0,0 0,0 0,-1 0,1 0,-1-1,1 1,-1 0,0 0,0-1,-1 1,1 0,-1 0,1-1,-1 1,0 0,0 0,-1 0,1 0,0 0,-1 0,-1-2,-1 5,0 1,1-1,-1 0,0 1,1 0,-1 0,1 0,0 0,-1 1,1-1,0 1,0 0,0 0,0 0,0 0,0 0,0 1,1-1,-1 1,1 0,0 0,0 0,0 0,-1 2,-4 4,2 0,-1 1,1-1,1 1,0 0,0 1,1-1,0 0,1 1,0 0,0-1,2 1,-1 0,1 0,1 0,0 0,0-1,1 1,0 0,1-1,1 1,-1-1,1 0,1 0,3 5,34 47,-31-46</inkml:trace>
  <inkml:trace contextRef="#ctx0" brushRef="#br0" timeOffset="7114.969">1631 509,'0'4,"0"8,5 5,1 5,-4-1,-4 0,-1 2,1 2,-1 1,-3 1,-2 1,2 0,1-9,6-9,3-9,1-6</inkml:trace>
  <inkml:trace contextRef="#ctx0" brushRef="#br0" timeOffset="7520.004">1660 536,'14'-4,"10"-3,5 1,-2 6,-1 3,0 1,1 0,-5-6,-1-2,-4-1</inkml:trace>
  <inkml:trace contextRef="#ctx0" brushRef="#br0" timeOffset="13565.958">1744 706,'-5'0,"3"0,-2 0,-2-5,-3-1,4 0,7 1,9 2,7 1,6 1,2 0,-2 1</inkml:trace>
  <inkml:trace contextRef="#ctx0" brushRef="#br0" timeOffset="14667.858">2308 113,'-17'56,"-46"143,40-124,-13 76,36-147,1 0,-1 0,1 0,0 0,0 0,0 0,0 0,1 0,0-1,-1 1,1-1,1 1,-1-1,0 0,1 1,0-1,-1-1,1 1,1 0,-1-1,0 1,0-1,1 0,0 0,-1 0,1-1,0 1,0-1,-1 0,1 0,0 0,0-1,0 0,1 1,-1-1,0 0,0-1,0 1,0-1,0 0,0 0,-1 0,1 0,2-2,3 1,0 0,0-1,0-1,0 0,-1 0,1 0,-1-1,0 0,0-1,-1 0,1 0,-1-1,0-1,7-9</inkml:trace>
  <inkml:trace contextRef="#ctx0" brushRef="#br0" timeOffset="15016.157">2054 339,'15'5,"13"2,8-1,2-1,0-2,-2 0,-3-2,-1-1,-3 0,-5 0</inkml:trace>
  <inkml:trace contextRef="#ctx0" brushRef="#br0" timeOffset="19106.673">2591 1,'27'54,"2"-4,-5-12,-2 1,-2 0,-2 1,2 12,-11-32,-2 1,-1 0,-1 1,0-1,-2 1,0 0,-2-1,0 1,-1 0,-2 0,-3 19,0-28,0 0,-1 0,0-1,-1 0,-1 0,0-1,0 0,-1 0,-1-1,0 0,0 0,-1-1,0-1,0 0,-1 0,0-1,-13 5,5-4</inkml:trace>
</inkml:ink>
</file>

<file path=ppt/ink/ink7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0 622,'324'0,"-99"-27,139 15,-29-7,-73 10,11-7,76 14,-211 3,135 26,456-26,-364-18,-234 7,1 5,34 7,-14 0,1331-2,-1144-28,-145 27,132-10,-127-4,1 9,16 9,-15-1,1299-2,-1172-29,450 29,775 0,-1089-29,100 0,346 29,-469-26,-211 25,201-10,-154-3,61 13,75-2,42-25,-111 18,-113-5,148 12,-204 4,111-31,303 31,-366-28,404 27,-41 0,-241-29,-189 21,-1-8,-1-6,41-17,167-27,-278 54,1 4,-1 4,1 4,2 3,43-1,800-2,-694-28,639 29,-632 24,46 7,-179-18,-91-10,0 0,1-2,0 0,-1-1,1-1,0-1,13-2,148-40,-159 38,-1 2</inkml:trace>
</inkml:ink>
</file>

<file path=ppt/ink/ink7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113,'-6'-9,"-1"2,0-1,0 1,-1 0,0 0,0 1,0 0,-1 1,0 0,0 0,0 1,-1 0,1 0,-1 1,0 1,0 0,0 0,-1 1,1 0,0 0,0 1,-1 1,1 0,0 0,0 1,-3 1,-23-2,-10 3,0 2,0 1,1 3,0 2,1 2,-23 10,63-23,0 0,0 1,1-1,-1 1,0-1,1 1,-1 1,1-1,-1 0,1 1,0 0,0-1,0 1,1 1,-1-1,1 0,0 0,-1 1,1 0,1-1,-1 1,1 0,-1 0,1 0,0 0,0 0,1 0,-1 0,1 0,0 0,0 0,0 0,1 0,0 0,-1 0,1 0,1 0,-1 0,0 0,1 0,3 6,1-1,-1 0,2 0,-1-1,1 0,0 0,1 0,0-1,0 0,1-1,0 0,0 0,0-1,1 0,-1 0,1-1,0 0,1-1,-1-1,1 1,-1-1,1-1,-1 0,1-1,10 0,13 1,1-2,0-1,-1-1,0-3,0 0,4-3,-54 8,-49 23,1 3,2 3,0 2,2 3,2 3,-50 39,30 14,76-86,1-1,-1 1,1 0,0 0,0 0,0 0,0 0,1 0,-1 0,1 0,-1 0,1 0,0 0,0 0,1 0,-1 0,1 0,-1 0,1 0,0 0,0 0,0 0,0 0,1-1,-1 1,1 0,0-1,0 1,0-1,0 0,0 0,0 1,1-1,-1-1,3 3,10 3,0-1,0 0,0-1,1-1,0 0,0-1,0 0,0-2,0 0,1-1,-1 0,0-2,0 1,0-2,0 0,0-2,0 1,6-4,109-60,-114 57</inkml:trace>
  <inkml:trace contextRef="#ctx0" brushRef="#br0" timeOffset="251.855">1384 452,'-34'33,"-20"26,-6 8,7-4,8-6,11-9,8-8,7-6,7-3,6-8</inkml:trace>
  <inkml:trace contextRef="#ctx0" brushRef="#br0" timeOffset="498.05">1074 395,'14'29,"5"14,4 5,-2-1,0-9,2-6,-4-3,0-7,2-3,2 1,-3 2,0-4,1-4,-2 0,-1-2,3-8,-3-5</inkml:trace>
  <inkml:trace contextRef="#ctx0" brushRef="#br0" timeOffset="1018.903">1892 508,'-27'8,"0"0,1 2,0 0,0 2,1 1,1 1,-16 13,29-19,1 2,0-1,0 2,1-1,0 1,1 0,0 1,1 0,0 0,1 1,-3 9,8-20,-1 1,1-1,0 1,1 0,-1-1,0 1,1 0,-1-1,1 1,0 0,0 0,0-1,0 1,1 0,-1 0,1-1,-1 1,1 0,0-1,0 1,0-1,1 1,-1-1,0 0,1 1,0-1,-1 0,1 0,0 0,0 0,0 0,0-1,1 1,-1 0,0-1,1 0,-1 0,1 0,-1 0,1 0,0 0,-1 0,1-1,0 1,0-1,-1 0,1 0,0 0,0 0,-1-1,1 1,0-1,-1 1,1-1,0 0,-1 0,2-1,13-7,0 0,-1-1,0 0,0-2,-1 0,-1 0,0-1,-1-1,0-1,5-8,26-26,46-43,-88 92,-1 0,1 1,-1-1,0 1,1-1,-1 1,0-1,1 1,-1 0,0 0,0 0,0-1,0 1,0 0,0 0,0 1,0-1,0 0,0 0,0 0,-1 1,1-1,-1 0,1 1,-1-1,1 0,-1 1,0-1,1 1,-1-1,0 1,0-1,0 1,0-1,0 0,-1 1,1-1,0 1,-1-1,0 1,2 6,-1 0,1 0,-1 0,1 0,1 0,0 0,0-1,0 1,1-1,0 1,0-1,1 0,0 0,0-1,1 1,0-1,0 0,0 0,1 0,0-1,0 0,0 0,1-1,0 1,0-2,5 4,14-1,-2-2</inkml:trace>
  <inkml:trace contextRef="#ctx0" brushRef="#br0" timeOffset="1563.943">2286 846,'31'-66,"-25"49,1 1,0-1,1 1,1 1,0-1,1 2,1-1,1 2,0-1,0 1,9-6,-19 17,0 1,0-1,0 1,0 0,0-1,0 1,1 0,-1 0,0 1,1-1,-1 0,0 1,1-1,-1 1,1 0,-1 0,1 0,-1 0,0 0,1 0,-1 1,1-1,-1 1,0 0,1-1,-1 1,0 0,0 1,1-1,-1 0,0 1,0-1,0 1,-1-1,1 1,0 0,-1 0,1 0,-1 0,1 0,-1 0,0 0,0 0,0 1,0-1,4 15,-5-15,0 0,0 0,0 1,1-1,-1 0,1 0,-1 0,1 0,-1 0,1 0,0 0,0 0,0 0,0 0,1 0,-1 0,0-1,1 1,-1-1,1 1,0-1,-1 1,1-1,0 0,0 0,0 0,0 0,0 0,0 0,0 0,0-1,0 1,0-1,0 0,1 1,-1-1,0 0,0 0,0-1,0 1,2 0,99-68,-93 59,1 0,0 0,1 1,0 1,0-1,0 2,1 0,0 1,1-1,-12 6,-1-1,0 0,1 1,-1 0,1-1,-1 1,1 0,-1-1,1 1,-1 0,1 0,-1 0,1 0,-1 1,0-1,1 0,-1 1,1-1,-1 1,1-1,-1 1,0-1,1 1,-1 0,0 0,0 0,0 0,1 0,-1 0,0 0,0 0,-1 0,1 1,0-1,0 0,0 0,-1 1,1-1,-1 1,1-1,-1 1,0-1,1 0,-1 1,0 1,-8 75,4-60,-1 65,10-64</inkml:trace>
  <inkml:trace contextRef="#ctx0" brushRef="#br0" timeOffset="2096.955">3162 536,'17'354,"-16"-346,1-1,1 0,-2 1,1-1,-1 1,0-1,-1 1,0-1,0 1,0 0,-1-1,0 1,-1-1,1 1,-2-1,1 0,-1 0,0 0,0 0,-1 0,0-1,0 1,-1-1,1 0,-1-1,-1 1,-1 0,5-5,-1 0,0-1,0 1,0-1,0 0,-1 0,1 0,0-1,0 1,1-1,-1 1,0-1,0 0,0 0,0 0,0-1,1 1,-1-1,1 1,-1-1,1 0,0 0,-1 0,1 0,0-1,0 1,1 0,-1-1,0 1,1-1,0 0,-1 0,1 1,0-1,0 0,1 0,-1 0,1 0,-1 0,1 0,0 0,0 0,0 0,0 0,1 0,-1 0,1 0,0 0,0 0,1-1,5-26,2 1,1 1,1-1,2 2,0 0,2 0,1 1,5-4,0-4,-12 16,1-1,1 1,0 1,1 0,1 1,1 0,0 1,1 0,0 2,1-1,1 2,0 0,1 1,0 1,1 1,0 0,0 2,2-1,-19 8,1-1,0 0,0 1,-1-1,1 1,0 0,0 0,0 0,-1 0,1 1,0-1,0 1,-1-1,1 1,0 0,-1 0,1 1,-1-1,1 0,-1 1,1-1,-1 1,0 0,0 0,0 0,0 0,0 0,-1 0,1 0,0 1,-1-1,0 1,1-1,-1 1,0 0,-1-1,1 1,0 0,-1-1,1 1,-1 0,0 0,0 0,0-1,0 1,-1 0,1 0,-1 0,0 1,-3 12,-1-1,-1 1,0-1,-1-1,-1 1,0-1,-1-1,0 0,-1 0,-1-1,0 0,0 0,-1-1,-1-1,0 0,0-1,-1 0,-2-1,8-2,0-1,0 0,-1 0,0-1,0-1,0 1,0-1,-1-1,1 0,-1 0,0-1,-2 0,-6-4</inkml:trace>
  <inkml:trace contextRef="#ctx0" brushRef="#br0" timeOffset="2412.01">3840 1,'-88'325,"23"-50,37-180,27-94,1-1,-1 1,1-1,0 1,-1 0,1-1,0 1,0-1,-1 1,1 0,0-1,0 1,0 0,0-1,0 1,0 0,0-1,0 1,0 0,0-1,0 1,0 0,1-1,-1 1,0 0,0-1,1 1,-1-1,0 1,1 0,-1-1,1 1,-1-1,1 1,-1-1,1 0,-1 1,1-1,-1 1,1-1,0 0,-1 1,1-1,8-2</inkml:trace>
  <inkml:trace contextRef="#ctx0" brushRef="#br0" timeOffset="2779.6">3840 621,'31'4,"0"-2,0-2,0 0,1-2,-1-2,-1-1,1-1,-1-1,0-2,15-7,-37 12,1 0,-1 0,0-1,0-1,0 1,-1-1,0-1,0 1,0-1,3-6,-8 11,0 0,-1 0,1-1,-1 1,0 0,1 0,-1-1,0 1,-1-1,1 1,0-1,-1 1,1-1,-1 0,0 1,0-1,0 1,0-1,-1 0,1 1,0-1,-1 1,0-1,0 1,0-1,0 1,0 0,0-1,0 1,-1 0,0 0,1 0,-1 0,0 0,0 0,0 0,0 1,0-1,0 1,-1-1,-3-2,0 1,-1 0,1 0,-1 0,1 1,-1 0,0 0,0 0,0 1,0 0,0 1,0 0,0 0,0 0,0 1,0 0,0 0,0 1,0 0,0 0,1 1,-7 2,-7 5,0 0,1 2,0 0,0 1,1 1,-9 9,16-14,1 0,-1 1,2 0,-1 0,1 1,1 0,0 1,1 0,0 0,1 0,0 1,1 0,0 1,1-1,0 1,1 5,3-14,0-1,1 1,0 0,0 0,0 0,1-1,-1 1,1 0,0-1,1 0,-1 1,1-1,-1 0,1 0,1-1,-1 1,0 0,1-1,0 0,0 0,0 0,0-1,0 1,1-1,3 2,120 31,-96-32,-1-2,0-1,1-1,-1-2,15-4,-11 1</inkml:trace>
  <inkml:trace contextRef="#ctx0" brushRef="#br0" timeOffset="4030.495">1 1073,'599'-29,"148"29,-333-27,10 15,154-23,8 23,-408 13,112 29,547-31,-837 1</inkml:trace>
  <inkml:trace contextRef="#ctx0" brushRef="#br0" timeOffset="5669.236">4798 452,'0'4,"0"3</inkml:trace>
  <inkml:trace contextRef="#ctx0" brushRef="#br0" timeOffset="5914.208">4771 790,'0'0</inkml:trace>
</inkml:ink>
</file>

<file path=ppt/ink/ink7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4:14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0 537,'307'-11,"128"-46,-121 22,-46 7,-68 5,-152 16,0 1,1 3,-1 1,3 3,-50 5,-11 0</inkml:trace>
  <inkml:trace contextRef="#ctx0" brushRef="#br0" timeOffset="432.145">763 0,'-452'366,"315"-265,120-81,33-13,30-23,-22 6</inkml:trace>
  <inkml:trace contextRef="#ctx0" brushRef="#br0" timeOffset="732.486">1130 57,'-441'276,"291"-147,151-129,-1-1,1 1,-1 0,1 0,-1 0,0 0,1 0,-1 0,1 0,-1 0,1 0,-1 1,0-1,1 0,-1 0,1 0,-1 0,0 1,1-1,-1 0,1 0,-1 1,0-1,1 0,-1 0,0 1,0-1,1 1,-1-1,0 0,0 1,1-1,-1 0,0 1,0-1,0 1,0-1,0 1,0-1,0 0,1 1,-1-1,0 1,-1-1,1 1,0-1,0 0,0 1,0-1,0 1,0-1,0 0,-1 1,1-1,0 1,0-1,-1 0,1 1,0-1,0 0,-1 1,39-8,-15 1</inkml:trace>
  <inkml:trace contextRef="#ctx0" brushRef="#br0" timeOffset="948.749">1553 29,'-58'34,"-28"15,-5 0,9-4,18-4,15-10,11-5,8-3,3-4,7-1,2-4,3 1,10-2,6-4</inkml:trace>
  <inkml:trace contextRef="#ctx0" brushRef="#br0" timeOffset="1173.74">1920 86,'-38'23,"-28"19,-7 6,5 0,8-4,10-4,8-4,12-4,11-6</inkml:trace>
  <inkml:trace contextRef="#ctx0" brushRef="#br0" timeOffset="6267.452">565 480,'0'18,"-2"1,1 1,1 0,1-1,0 1,2-1,0 1,1-1,1 0,1 0,0 0,2-1,0 0,1-1,7 11,-11-21,0 0,0-1,1 1,0-1,1 0,-1 0,1-1,0 0,1 0,-1-1,1 0,0 0,0-1,0 0,0 0,1-1,-1 0,1-1,-1 0,1 0,-1 0,1-1,0-1,-1 1,1-1,0-1,2-1,187-73,-173 64,0-1,-1-1,0-2,-1 0,-1-1,-1-1,0-1,11-15,-26 29,-1-1,-1 1,1-1,-1 0,0 0,0 0,-1 0,1-1,-1 0,-1 0,0 1,1-1,-2-1,1 1,-1 0,-1 0,1-1,-1 1,0 0,-1 0,1-1,-2 1,1 0,-1 0,0 0,0 0,-1 0,0 1,0-1,-3-3,4 6,0 0,-1 1,0-1,1 0,-1 1,-1 0,1-1,0 1,-1 1,0-1,0 0,0 1,0 0,0 0,0 0,0 0,-1 1,1-1,-1 1,1 1,-1-1,1 0,-1 1,1 0,-1 0,0 0,1 1,-1 0,1 0,-1 0,1 0,-3 1,-17 10</inkml:trace>
  <inkml:trace contextRef="#ctx0" brushRef="#br0" timeOffset="8437.442">876 763,'0'566,"-1"-562,1-1,0 1,0 0,0-1,0 1,1-1,-1 1,1 0,0-1,0 0,1 1,-1-1,1 1,-1-1,1 0,0 0,0 0,0 0,1 0,-1-1,1 1,-1-1,3 2,-4-3,0-1,0 1,0 0,0 0,0-1,0 1,-1 0,1 0,0 0,0 0,-1 0,1 0,-1 0,1 1,-1-1,0 0,1 0,-1 0,0 0,0 1,1-1,-1 0,0 0,0 0,0 1,-1-1,1 0,0 0,0 0,-1 1,1-1,-1 0,1 0,-1 0,1 0,-1 0,0 0,1 0,-1 0,0 0,0 0,0 0,1-1,-2 1,-48 37,44-34,-137 54,57-29,83-28,2-1,0 0,0 0,0 0,0-1,0 1,0 0,0 0,0 0,1 1,-1-1,0 0,0 0,0 0,0 1,0-1,0 0,0 1,1-1,-1 1,0-1,0 1,1-1,-1 1,0 0,1-1,-1 1,0 0,1-1,-1 1,1 0,0 0,-1 0,1 0,-1-1,1 1,0 0,0 0,-1 0,1 0,0 0,0 0,0 0,0 0,0-1,0 1,0 0,1 0,-1 0,0 0,0 0,1 0,-1 0,1-1,-1 1,1 0,-1 0,1 0,-1-1,1 2,93 18,-53-16,214 19,-199-6,-55-16,0-1,0 1,-1 0,1-1,0 1,0 0,-1-1,1 1,0 0,-1 0,1 0,-1 0,1-1,-1 1,1 0,-1 0,0 0,0 0,1 0,-1 0,0 0,0 0,0 0,0 0,0 0,0 0,0 0,0 0,-1 0,1 0,0 0,0 0,-1 0,1 0,-1 0,1 0,-1 0,1 0,-1 0,0-1,1 1,-1 0,0 0,0-1,1 1,-1-1,0 1,0 0,0-1,0 0,0 1,0-1,-38 28,-2-1,-1-3,-1-1,0-2,-16 3,-1 2,59-26,-1 0,0 1,0-1,0 0,1 1,-1-1,0 1,0 0,1-1,-1 1,0 0,1 0,-1 0,1 0,0 0,-1 1,1-1,0 0,-1 1,1-1,0 1,0-1,0 1,0-1,1 1,-1 0,0-1,1 1,-1 0,1 0,0-1,-1 1,1 0,0 0,0 0,0-1,0 1,0 0,1 0,-1 0,1-1,-1 1,1 0,-1 0,2 1,6 3,0 0,0 0,1-1,0 0,0-1,0 0,0 0,1-1,0 0,-1-1,5 1,41 13,-39-10,-7-3,1 0,-1 0,1 1,-1 0,-1 1,1 0,-1 1,1 0,-2 0,1 0,6 8,-13-10,-1-1,1 1,-1 0,0 0,0-1,-1 1,1 0,-1 0,1-1,-1 1,0 0,-1-1,1 1,0-1,-1 0,0 1,0-1,0 0,0 0,-1 0,1 0,-1 0,0-1,1 1,-1-1,0 0,-1 0,1 0,0 0,-1 0,1-1,-1 1,1-1,-1 0,-1 0,-7 7,-196 90,208-98,-1 0,0 1,0-1,1 0,-1 1,0-1,1 1,-1-1,0 1,1-1,-1 1,1 0,-1-1,1 1,-1-1,1 1,-1 0,1 0,0-1,-1 1,1 0,0 0,0-1,-1 1,1 0,0 0,0 0,0-1,0 1,0 0,0 0,0 0,1 0,-1-1,0 1,0 0,0 0,1-1,-1 1,1 0,-1 0,0-1,1 1,-1-1,1 1,-1 0,1-1,0 1,-1-1,1 1,0-1,-1 1,1-1,0 0,-1 1,1-1,0 0,1 1,48 17,-34-15,-11-3,0 0,0 0,0 1,0-1,0 1,0 0,-1 1,1-1,0 1,-1 0,1 0,-1 0,1 0,-1 1,0 0,0 0,0 0,0 1,-1-1,1 1,-1 0,0-1,0 2,-1-1,1 0,-1 1,0-1,0 1,0-1,0 1,0 4,-3-4,0-1,0 1,-1 0,1-1,-1 1,0 0,0-1,-1 0,1 0,-1 0,0 0,0 0,-1 0,1-1,-1 1,1-1,-1 0,0 0,0-1,0 1,-1-1,1 0,-1 0,1 0,-2 0,-8 5,12-6,1 0,-1 0,0 1,1-1,-1 0,1 1,-1-1,1 1,0-1,-1 1,1 0,0-1,0 1,0 0,0 0,1 0,-1-1,0 1,1 0,0 0,-1 0,1 0,0 0,0 0,0 1,0-1,0 0,0 0,1 0,-1 0,1 0,-1-1,1 1,0 0,0 0,0 0,0 0,0-1,0 1,0 0,1-1,-1 1,1-1,-1 0,1 1,0 0,5 7,-2 0,1 1,-1-1,-1 2,1-1,-2 0,1 1,-2-1,1 1,-2 0,1 7,-20 136,7 14,9-66,-2-78,-2-6</inkml:trace>
  <inkml:trace contextRef="#ctx0" brushRef="#br0" timeOffset="20288.265">367 3275,'-13'0,"34"0,-3 0,297-1,-146-26,170 26,-336 1,-1-1,0 1,0-1,1 1,-1 0,0 0,0 0,1 0,-1 0,0 0,0 0,0 1,0-1,1 1,-1 0,0-1,0 1,0 0,0 0,0 0,0 1,-1-1,1 0,0 1,-1-1,1 1,-1-1,1 1,-1 0,0 0,1 0,-1 0,0 0,0 0,-1 0,2 1,-14 160,-18 65,31 224,-1-439,-1 0,0 0,-1 0,-1 0,0 0,0 0,-1-1,-1 1,-5 9,7-19,0-1,0 1,0-1,0 0,0 0,-1 0,1 0,-1-1,1 1,-1-1,1 0,-1 0,0 0,0-1,0 1,1-1,-1 0,0 0,0 0,0 0,0-1,1 0,-1 0,0 0,1 0,-1 0,0-1,-2-1,-27-5,-193-27,-198 36,421-1,0 1,0-1,0 0,-1 0,1 0,0 0,0 0,0-1,0 0,0 1,0-1,0 0,0-1,0 1,0 0,0-1,0 0,1 1,-1-1,1 0,-1 0,1-1,0 1,0 0,0-1,0 1,0-1,1 0,-1 0,1 1,0-1,0 0,0 0,0 0,0 0,0-1,1 1,0 0,0 0,-1 0,2 0,-1-3,28-114,-24-132,-32 26,45 74,-9 104,-5 26</inkml:trace>
  <inkml:trace contextRef="#ctx0" brushRef="#br0" timeOffset="31313.515">537 3952,'-2'-19,"2"1,1-1,0 0,1 0,1 1,1-1,0 1,2 0,0 0,1 0,1 1,0 0,1 1,1 0,1 0,0 1,6-5,-16 17,1 0,0 0,0 1,0-1,0 1,1 0,-1-1,1 1,-1 0,1 0,0 0,-1 1,1-1,0 1,0 0,0-1,1 1,-1 1,0-1,0 0,1 1,-1-1,0 1,0 0,1 0,-1 1,0-1,1 1,-1-1,0 1,0 0,0 0,0 0,0 1,0-1,0 1,0 0,0 0,-1 0,1 0,-1 0,0 0,1 1,-1-1,0 1,1 1,4 9,0-1,-1 1,-1 0,0 0,0 0,-1 1,-1 0,-1-1,0 1,0 0,-2 0,1 0,-2 1,0-1,-1 0,0 0,-1-1,0 1,-1-1,-4 9,1-44,10 5,1-1,1 1,0 0,1 1,1-1,1 1,0 1,1-1,1 1,0 1,1 0,9-9,60-36,-78 58,0 0,-1 0,1 0,0 1,0-1,0 1,0 0,0-1,0 1,0 0,0 0,0 0,0 1,0-1,0 0,0 1,0-1,0 1,0 0,0-1,0 1,-1 0,1 0,0 0,-1 0,1 1,0-1,-1 0,0 1,1-1,-1 1,0 0,0-1,1 1,-1 0,-1-1,1 1,0 0,0 0,-1 0,1 0,-1 0,1 0,-1 0,0 0,0 1,12 160,-7-148,-2 1,0 0,0-1,-2 1,0 0,0 0,-2 0,0 0,-1 0,0 0,-3 7,-2-5</inkml:trace>
  <inkml:trace contextRef="#ctx0" brushRef="#br0" timeOffset="56000.276">2287 424,'-48'-22,"65"28,0-1,0-1,1 0,-1-1,1-1,0-1,0 0,0-2,11-1,1 2,225-2,-225-5,-38 6,-7 4</inkml:trace>
  <inkml:trace contextRef="#ctx0" brushRef="#br0" timeOffset="57624.886">1750 3105,'23'8,"0"-1,0-1,1-2,-1 0,1-1,0-2,0 0,0-2,18-2,17 1,70-9,-95 4,-1 2,1 1,0 2,-1 1,22 2,-53 0,11-1</inkml:trace>
  <inkml:trace contextRef="#ctx0" brushRef="#br0" timeOffset="59253.398">2371 199,'-3'55,"3"-53,3 34,-2-1,-1 1,-2-1,-1 1,-4 12,0-3,1 1,3 0,1 0,4 16,-4 78,-11-49,3 66,34 188,-25-75,-27-49,28 144,-28-167,29-109,-12 104,-9-24,-4-53,-7 79,32-8,-1-175</inkml:trace>
  <inkml:trace contextRef="#ctx0" brushRef="#br0" timeOffset="59573.604">2428 2766,'-39'53,"-17"22,-3 8,2-10,7-13,12-11,7-10,4-7,3-3,4-3,2-5,3-6</inkml:trace>
  <inkml:trace contextRef="#ctx0" brushRef="#br0" timeOffset="60538.602">2569 142,'-15'14,"-13"15,-3 7,-1 2,0 4,2 0,0-2,0-4,6 2,2 0,0-3,4-2,0-1,3-3,-1 0,3-1,3-5</inkml:trace>
  <inkml:trace contextRef="#ctx0" brushRef="#br0" timeOffset="67635.633">2371 3923,'54'28,"232"108,-284-135,-1 1,1-1,-1 1,1-1,0 0,0 0,0 1,-1-1,1 0,0-1,0 1,0 0,1-1,-1 1,0-1,0 1,0-1,0 0,0 0,1 0,-1 0,0-1,0 1,0 0,0-1,0 0,0 1,0-1,0 0,0 0,0 0,0 0,0 0,0-1,-1 1,1-1,-1 1,1-1,-1 1,1-1,-1 0,0 0,0 0,0 1,0-1,0 0,0 0,0-2,1-13,0-1,-1 1,0 0,-2-1,0 1,-1 0,0 0,-4-11,-1 9</inkml:trace>
  <inkml:trace contextRef="#ctx0" brushRef="#br0" timeOffset="68686.886">2654 3472,'-1'23,"0"-17,0 0,0 0,0 0,1 0,0 0,0 0,1 0,0 0,0 0,0 0,0-1,1 1,0 0,0 0,1-1,0 0,0 1,0-1,0 0,1 0,0-1,0 1,1 0,-2-4,0 0,0-1,-1 1,1-1,0 0,0 0,-1 0,1 0,0 0,0-1,0 1,-1-1,1 0,0 0,-1 0,1 0,-1 0,1 0,-1-1,1 1,-1-1,0 0,0 0,2-1,29-16,-30 19,0 1,0 0,0 0,0 0,0 0,0 1,-1-1,1 1,0-1,-1 1,1 0,-1 0,1 0,-1 1,0-1,0 1,0-1,0 1,-1-1,1 1,-1 0,1 0,-1 0,0 0,10 13,-10-14,0 1,0-1,1 0,-1 0,1 0,-1-1,1 1,0 0,-1 0,1-1,0 1,0-1,0 0,1 0,-1 1,0-1,0-1,1 1,-1 0,0 0,1-1,-1 0,0 1,1-1,-1 0,1 0,-1 0,1-1,-1 1,1 0,-1-1,0 0,1 1,-1-1,0 0,0 0,0 0,1-1,-1 1,0 0,-1-1,1 0,0 1,0-1,-1 0,1 0,0 0,1-8,-1 1,0 0,-1-1,0 0,0 1,-1-1,0 0,-1 0,0 1,0-1,-1 1,0-1,-1 1,0 0,-1 0,0 0,0 0,-1 1,-5-8,-6-10</inkml:trace>
  <inkml:trace contextRef="#ctx0" brushRef="#br0" timeOffset="69244.294">2738 3162,'40'51,"47"2,-85-52,0 0,0-1,1 1,-1-1,0 1,0-1,0 0,0 0,1 0,-1 0,0 0,0 0,0 0,1-1,-1 1,0-1,0 0,0 0,0 0,0 0,0 0,0 0,0 0,-1 0,1-1,0 1,-1-1,1 1,-1-1,1 0,-1 0,0 1,0-1,0 0,0 0,0 0,0 0,0 0,-1-1,1 1,-1 0,0 0,1-2,-1-10,0 0,-1 0,0 0,-1 1,-1-1,0 0,-1 1,0 0,-1 0,0 0,-1 0,-1 1,0 0,-1 0,0 1,0 0,-2 1,1 0,-1 0,0 1,-1 0,-8-5,17 12,0 0,0 0,-1 0,1 0,0 1,-1-1,1 1,-1-1,1 1,-1 0,0 0,1 0,-1 1,0-1,0 1,0-1,1 1,-1 0,0 0,0 0,0 0,0 1,1-1,-1 1,0 0,0-1,1 1,-1 1,0-1,1 0,-1 1,1-1,0 1,-1-1,1 1,0 0,0 0,0 0,0 1,1-1,-1 0,1 1,-1-1,1 1,-1 0,0 4,1-1,-1 1,1-1,0 1,0 0,1-1,0 1,0 0,1-1,0 1,0 0,0-1,1 1,2 3,3 10</inkml:trace>
  <inkml:trace contextRef="#ctx0" brushRef="#br0" timeOffset="69741.311">2851 3105,'5'-5,"6"-1,6-5,6 0,-3-4,2 2,-4-3,-9 2,-7 4</inkml:trace>
  <inkml:trace contextRef="#ctx0" brushRef="#br0" timeOffset="70274.617">2795 2738,'0'-5,"0"-6,0-6,0-5,0-4,0-2,0-1,0 0,-5 4,-2 2,1 0,1 4</inkml:trace>
  <inkml:trace contextRef="#ctx0" brushRef="#br0" timeOffset="73859.395">2964 2766,'0'-5,"0"-6,0-6,0-5,0-4,0-2,0-1,0 0,0 0,0-1,0 6</inkml:trace>
  <inkml:trace contextRef="#ctx0" brushRef="#br0" timeOffset="75324.7">2569 2174,'-1'0,"1"-1,-1 1,1-1,0 1,-1 0,1-1,0 1,-1-1,1 1,0-1,0 1,0-1,-1 0,1 1,0-1,0 1,0-1,0 1,0-1,0 1,0-1,0 0,0 1,0-1,1 1,-1-1,0 1,0-1,0 1,1-1,-1 1,0-1,0 1,1-1,-1 1,1-1,-1 1,0 0,1-1,-1 1,1 0,-1-1,1 1,-1 0,1-1,-1 1,1 0,-1 0,1 0,-1 0,1-1,-1 1,1 0,0 0,-1 0,1 0,-1 0,1 0,-1 1,1-1,-1 0,1 0,0 0,40-1,101 23,-9 17,-131-39,1-1,-1 1,1-1,-1 0,0 0,0 0,1 0,-1 0,0-1,0 1,0-1,0 1,-1-1,1 0,0 0,-1 1,1-1,-1 0,1-1,-1 1,0 0,0 0,0 0,0-1,-1 1,1 0,-1-1,1 1,-1-1,0 1,0-1,0 1,0-1,0 1,0 0,-1-1,1 1,-1-1,0 1,0 0,-1-3,2-3,0-21,-1 4</inkml:trace>
  <inkml:trace contextRef="#ctx0" brushRef="#br0" timeOffset="75791.333">2851 1751,'2'3,"-1"0,1 1,0-1,0 0,0 0,0 0,1 0,-1-1,1 1,0 0,0-1,0 0,0 0,0 0,0 0,0 0,1-1,-1 1,1-1,-1 0,1 0,-1 0,1-1,0 1,0-1,-1 0,2 0,-3 0,1 0,-1 0,0 0,1 0,-1 0,0-1,0 1,1-1,-1 0,0 0,0 1,0-2,0 1,0 0,0 0,0 0,0-1,0 1,-1-1,1 0,0 1,-1-1,1 0,-1 0,0 0,0 0,0 0,0 0,0 0,0-1,0 1,-1 0,1 0,-1-1,0 1,0 0,0-1,0 0,1-4,-1 0,0 0,-1 0,0 0,0 0,0 0,-1 0,0 0,0 0,-1 0,0 1,-1-2,-1 0,1 1,-1-1,-1 1,0 0,0 1,0 0,-1 0,1 0,-1 0,-1 1,1 0,-1 1,0 0,0 0,6 4,0-1,1 1,-1 0,0 0,1 0,-1 0,0 0,0 0,1 0,-1 0,0 1,1-1,-1 1,0-1,1 1,-1 0,1 0,-1 0,1-1,-1 1,1 1,0-1,-1 0,1 0,0 0,0 1,0-1,0 1,0-1,0 1,0-1,0 1,1-1,-1 1,1 0,-1-1,1 1,0 0,-1-1,1 1,0 0,0 0,0 0,5 77,2-54</inkml:trace>
  <inkml:trace contextRef="#ctx0" brushRef="#br0" timeOffset="76460.606">2822 1440,'0'-5,"0"-6,0-6,0-6,0-2,0-3,0-1,0 0,0-1,-4 6,-3 6</inkml:trace>
  <inkml:trace contextRef="#ctx0" brushRef="#br0" timeOffset="76741.635">2625 1271,'34'4,"20"3,6 3,-2 2,-7-3,-11 3,-8-1,-10-7,-8-9,-7-4</inkml:trace>
  <inkml:trace contextRef="#ctx0" brushRef="#br0" timeOffset="77439.67">2654 847,'-3'1,"0"1,1-1,-1 1,0-1,1 1,-1 0,1 0,0 0,0 0,-1 0,1 1,1-1,-1 1,0-1,1 1,-1 0,1 0,0-1,0 1,0 0,0 0,0 0,1 0,0 0,-1 0,1 1,0-1,0 0,1 0,-1 0,1 0,-1 0,1 0,0 0,0 0,0 0,1-1,-1 1,1 0,-1-1,0 0,-1 0,1-1,0 1,1-1,-1 1,0-1,0 0,1 1,-1-1,0 0,1 0,0 0,-1 0,1 0,-1 0,1 0,0 0,0-1,-1 1,1-1,0 1,0-1,0 0,0 0,0 0,0 0,-1 0,1 0,0 0,0-1,0 1,0-1,-1 1,1-1,0 0,0 1,-1-1,1 0,-1 0,1 0,0-1,64-58,-59 52,100-83,-104 89,1 0,-1 0,1 1,0-1,-1 1,1-1,0 1,0 0,0 1,0-1,0 1,0-1,0 1,0 1,0-1,0 0,0 1,0 0,0 0,0 0,0 0,0 1,0 0,-1 0,1 0,-1 0,1 0,-1 0,0 1,0 0,0 0,0 0,0 0,3 4,-1 0,1 0,-1 0,0 1,-1 0,1 0,-2 0,1 1,-1-1,0 1,-1-1,0 1,-1 0,0 0,0 0,0 0,-1 0,-1 0,0 0,0 0,0 0,-1 0,-1 0,0-1,0 1,0-1,-1 0,-2 4,4-10,1 0,0 0,-1-1,1 1,-1-1,0 1,1-1,-1 1,0-1,0 0,0 0,0 0,0 0,0 0,0 0,0-1,0 1,-1-1,1 1,0-1,0 0,0 0,-1 0,1 0,0 0,0 0,-1-1,1 1,0-1,0 0,0 1,0-1,0 0,0 0,0-1,0 1,0 0,0 0,1-1,-1 1,1-1,-1 0,1 1,-1-2,-53-87,26-48,27 113</inkml:trace>
</inkml:ink>
</file>

<file path=ppt/ink/ink7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40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0,'22'87,"-15"137,-36-53,29 25,15-80,-18-98,-31 125,4-166,18 10,-1 1,-1 0,0 0,0 2,-1 0,-1 1,0 0,0 1,0 1,-1 0,-32-16,48 23,-1 0,1-1,-1 0,1 1,-1-1,1 0,-1 0,1 0,0 0,0 0,-1 0,1 0,0 0,0 0,0-1,0 1,0 0,0-1,1 1,-1-1,0 1,1-1,-1 1,1-1,0 1,-1-1,1 0,0 1,0-1,0 1,0-1,0 0,0 1,1-1,-1 1,0-1,1 0,-1 1,1-1,0 1,0-1,-1 1,1 0,0-1,0 1,0 0,0 0,0 0,1-1,-1 1,0 0,1 0,14-11,1 1,0 0,1 1,0 1,0 1,1 1,0 0,0 2,14-3,-7 0,4 2,1 1,0 1,1 1,-1 2,0 1,3 2,1-2,-34 0,1-1,0 1,-1-1,1 0,0 1,-1-1,1 1,0 0,-1-1,1 1,0 0,0 0,0 0,-1 0,1 1,0-1,-1 0,1 1,0-1,0 1,-1-1,1 1,-1 0,1 0,-1 0,1 0,-1 0,1 0,-1 0,0 0,0 1,1-1,-1 0,0 1,0-1,-1 1,1-1,0 1,0 0,-1-1,1 1,-1 0,1-1,-1 1,0 0,0 0,1-1,-1 1,-1 1,-86 100,-60 40,133-133,-55 25,54-36</inkml:trace>
</inkml:ink>
</file>

<file path=ppt/ink/ink7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21.3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1,'-34'12,"-72"-5,-65 4,123-2,-36-3,68-10,-1 0,0 1,0 1,0 0,-1 2,1 0,0 0,0 2,0 0,-8 3,-132 11,77-13,77-3,0 1,0-1,0 1,1 0,-1 0,0 0,1 0,-1 0,0 0,1 1,0-1,-1 1,1 0,0 0,0 0,0 0,0 0,0 0,0 0,1 1,-1-1,1 1,-1-1,1 1,0-1,0 1,0 0,1 0,-1-1,1 1,-1 2,0 99,4-74,4 171,-12 52,4-216,13 113,-4-113,-2 1,-1 0,-3 0,-1 0,-1 0,-2 2,0 31,-16-92,12-2,-1 0,-1 0,-1 1,-1 0,-2 1,-6-11,-87-92,104 123,0 0,-1 0,1 1,-1-1,1 0,0 0,0 0,-1 0,1-1,0 1,0 0,0 0,0-1,0 1,1-1,-1 1,0 0,1-1,-1 0,1 1,-1-1,1 1,0-1,0 1,-1-1,1 0,0 1,1-1,-1 0,0 1,0-1,1 1,-1-1,1 1,-1-1,1 1,0-1,-1 1,1-1,0 1,0 0,0-1,0 1,0 0,0 0,1 0,-1 0,0 0,1 0,-1 0,2 0,150-18,-120 13,0 0,0 3,0 1,1 1,-1 2,7 1,-38-1,0-1,1 0,-1 1,0 0,0 0,1-1,-1 1,0 1,0-1,0 0,0 0,0 1,0-1,-1 1,1-1,0 1,-1 0,1 0,-1 0,0 0,0 0,1 0,-1 0,-1 0,1 0,0 1,0-1,-1 0,1 1,-1-1,0 0,0 1,0-1,0 0,0 1,0-1,-1 0,1 1,-1-1,1 0,-1 0,0 1,0-1,0 0,0 0,-1 0,1 0,0 0,-1 0,1-1,-1 1,0 0,0 0,-109 111,36-44,-2 14,67-70</inkml:trace>
  <inkml:trace contextRef="#ctx0" brushRef="#br0" timeOffset="1017.138">406 1412,'-33'82,"24"-64,0 0,2 1,0 0,2 0,0 1,1-1,1 1,0 0,1 10,2-25,-1-2,0 1,0-1,0 0,1 0,-1 0,1 1,0-1,0 0,0 1,0-1,0 0,1 0,0 1,-1-1,1 0,0 0,1 0,-1 0,0 0,1 0,0 0,0 0,-1-1,2 1,-1-1,0 1,0-1,1 0,-1 0,1 0,0 0,0 0,0-1,0 1,0-1,0 0,0 0,0 0,0 0,2 0,7-5,0-1,0 0,0 0,-1-1,0-1,0 0,0 0,-1-1,0-1,0 1,-1-2,-1 1,1-1,-1 0,-1-1,0 0,-1 0,1-3,0 4,87-155,-76 136,-7 51,-10 2,23 153,-3-116,-9-32,-1 0,-1 1,-2 0,-1 0,-1 1,-2 0,0 0,-3 0,0 1,-5 27,1-42,-1-1,-1 0,-1-1,0 1,-1-1,0 0,-1-1,-1 0,-1 0,0-1,0 0,-1 0,-1-1,0-1,-9 6,19-15,0 0,0 0,0 0,-1-1,1 1,0-1,-1 1,1-1,-1 0,1 0,-1 0,0 0,1-1,-1 1,0-1,0 1,1-1,-1 0,0 0,0 0,0-1,1 1,-1-1,0 1,1-1,-1 0,0 0,1 0,-1 0,1-1,-1 1,1-1,0 1,0-1,0 0,0 0,0 0,0 0,0 0,1 0,-1-1,1 1,-1-1,1 1,0-1,0 1,0-1,0 0,0-1,0-5,0 0,1 0,0 0,0 0,1 0,0 1,1-1,0 0,0 0,1 1,0-1,0 1,1 0,0 0,1 0,-1 1,2-1,0 0,119-114,-102 105,1 1,0 1,2 1,-1 1,2 1,24-7,-26 12</inkml:trace>
  <inkml:trace contextRef="#ctx0" brushRef="#br1" timeOffset="51238.566">12 2908,'0'28,"0"16,-5-1,-2-7</inkml:trace>
  <inkml:trace contextRef="#ctx0" brushRef="#br1" timeOffset="51403.624">68 2597,'0'0</inkml:trace>
  <inkml:trace contextRef="#ctx0" brushRef="#br1" timeOffset="51902.738">237 3219,'124'-194,"-124"195,0 0,0 0,0-1,0 1,0 0,0 0,0 0,0-1,1 1,-1 0,0 0,0-1,1 1,-1 0,1 0,-1-1,0 1,1 0,-1-1,1 1,0-1,-1 1,1 0,-1-1,1 1,0-1,0 0,-1 1,1-1,0 0,0 1,-1-1,1 0,0 0,0 0,-1 1,1-1,0 0,0 0,0 0,0 0,-1-1,1 1,0 0,0 0,0 0,-1-1,1 1,0 0,0-1,-1 1,1-1,0 1,-1 0,1-1,-1 0,1 1,0-1,-1 1,1-1,-1 0,1 1,35 102,-35-99,0-1,1 1,-1-1,1 1,-1-1,1 0,0 1,0-1,0 0,0 0,0-1,0 1,1 0,-1-1,1 1,-1-1,1 0,-1 0,1 0,0 0,0 0,-1 0,1-1,0 1,0-1,0 0,0 0,-1 0,1 0,0-1,0 1,0-1,0 0,-1 0,4-1,4-3,0-2,0 1,0-2,-1 1,0-1,-1 0,0-1,0 0,0-1,-1 1,-1-1,0-1,0 1,-1-1,0 0,-1 0,1-4,-2-30,-7 29</inkml:trace>
  <inkml:trace contextRef="#ctx0" brushRef="#br1" timeOffset="52518.045">971 2513,'-31'56,"3"2,3 1,2 1,3 1,2 0,-1 24,16-74,1 1,0-1,1 1,0 0,1 0,1-1,0 1,0 0,1-1,0 1,1-1,1 1,0-1,0 0,1-1,0 1,1-1,0 0,1 0,0-1,1 0,0 0,0 0,5 3,-7-7,1 1,-1-1,1 0,0-1,1 0,-1 0,1 0,0-1,0 0,0-1,0 0,0 0,0 0,1-1,-1-1,5 1,11-1</inkml:trace>
  <inkml:trace contextRef="#ctx0" brushRef="#br1" timeOffset="53335.517">1084 3134,'13'-7,"-1"0,1 0,-1-1,0-1,-1 0,0 0,0-1,-1 0,-1-1,0-1,0 1,-1-1,0-1,-1 1,-1-1,0-1,0 1,-1-3,-5 16,-1 0,1 0,0 0,-1 0,1 0,0-1,-1 1,1 0,0 0,-1 0,1-1,0 1,0 0,-1 0,1-1,0 1,0 0,-1 0,1-1,0 1,0 0,0-1,0 1,-1 0,1-1,0 1,0 0,0-1,0 1,0-1,0 1,0 0,0-1,0 1,0 0,0-1,0 1,0 0,1-1,-1 1,0 0,0-1,0 1,0 0,1-1,-1 1,0 0,0 0,1-1,-1 1,0 0,-22 23,17-15,0 0,1 0,0 0,0 1,1-1,0 1,0 0,1 0,1 0,-2 9,3-14,0-1,-1 1,2-1,-1 0,0 1,0-1,1 1,0-1,0 0,0 1,0-1,0 0,1 0,-1 0,1 0,0 0,0 0,0 0,0-1,1 1,-1-1,1 1,-1-1,1 0,0 0,0 0,0-1,0 1,0-1,1 1,2 0,0 1,1-1,-1-1,0 1,1-1,-1-1,1 1,-1-1,1 0,-1 0,1-1,-1 0,1 0,-1 0,0-1,0 0,0 0,0-1,0 0,0 0,0 0,-1-1,0 1,1-1,-1-1,-1 1,1-1,-1 0,0 0,3-4,57-146,-78 263,14-105,-1-1,1 1,0 0,0 0,0 0,1-1,-1 1,1 0,-1 0,1 0,0-1,0 1,0-1,0 1,1 0,-1-1,1 0,-1 1,1-1,0 0,0 0,0 0,0 0,0 0,1-1,-1 1,0-1,1 1,-1-1,1 0,0 0,-1 0,1 0,0 0,-1-1,1 1,0-1,0 0,0 0,0 0,-1 0,3 0,6-5,-1 1,1-2,-1 1,0-2,0 1,0-1,-1-1,0 1,-1-2,0 1,0-1,-1 0,0-1,0 0,-1 0,-1 0,1-1,-2 1,1-3,12-18,-9 18,-4 9,-1 0,1 0,-1-1,-1 1,1-1,0 0,-1 0,0 0,0 0,-1 0,1 0,-1-1,0 1,-1 0,1-1,-1 1,0-1,0 1,-1 0,0-1,0-2,-1 7,0 1,0 0,0-1,0 1,0 0,0 0,1 0,-1 0,0 1,0-1,0 0,0 1,0-1,1 1,-1 0,0-1,0 1,1 0,-1 0,0 0,1 0,-1 1,1-1,0 0,-1 1,1-1,0 1,0-1,0 1,0-1,0 1,0 0,0 0,1-1,-1 3,-2 0,-8 7,2 1,-1 0,2 0,-1 1,2 0,0 1,0 0,2 0,-1 0,2 1,0 0,1 0,0 0,1 0,1 0,0 0,1 1,1-1,1 5,16 18,-6-25</inkml:trace>
  <inkml:trace contextRef="#ctx0" brushRef="#br1" timeOffset="64276.357">1874 3134,'0'-5,"0"4,0 6,0 7,0 7,0 4,0 4,0 1,-5 2,-1-1,-1 1,2-1,2 0,-4 0,0-10,5-9,3-5</inkml:trace>
  <inkml:trace contextRef="#ctx0" brushRef="#br1" timeOffset="64744.628">1845 3134,'5'0,"6"0,7 0,4 0,4 0,2 0,1 0,0 0,1 0,-6 0</inkml:trace>
  <inkml:trace contextRef="#ctx0" brushRef="#br1" timeOffset="65174.405">1931 3331,'4'0,"3"5,3 2,7-1,3-1,5-7,2-2,1-1,1 1,-5 0</inkml:trace>
  <inkml:trace contextRef="#ctx0" brushRef="#br1" timeOffset="66075.358">2269 2513,'-125'344,"120"-326,1 0,0 0,1 1,1-1,1 1,1 0,2 17,-2-32,1 0,-1 0,1-1,1 1,-1 0,0-1,1 1,-1-1,1 0,0 1,0-1,1 0,-1 0,1 0,-1-1,1 1,0 0,0-1,0 0,0 0,1 0,-1 0,0 0,1-1,0 1,-1-1,1 0,2 0,111 8,-107-9,42-7,-33 0</inkml:trace>
  <inkml:trace contextRef="#ctx0" brushRef="#br1" timeOffset="66393.784">2015 2796,'19'9,"16"4,7-1,1-2,-2-3,-3-3,-3-1,-3-2,-2-1,-2-1,0 1,0-1,-5 1</inkml:trace>
  <inkml:trace contextRef="#ctx0" brushRef="#br1" timeOffset="66824.575">2551 2372,'18'35,"-1"1,-2 1,-2 0,-2 1,-1 0,-1 1,-3 0,-1 0,-2 1,-1-1,-3 1,-1-1,-2 1,-1-1,-3 1,-4 13,-61 198,61-225,-2 0,0-1,-2-1,0 0,-2-1,-1-1,0 0,-2-2,0 0,-9 5,5-8</inkml:trace>
</inkml:ink>
</file>

<file path=ppt/ink/ink7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1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1242 791,'38'-34,"59"-81,-95 114,-1 0,0 0,0 0,1 1,-1-1,1 0,-1 0,1 1,-1-1,1 1,-1-1,1 1,-1 0,1-1,-1 1,1 0,0 0,-1 0,1 0,-1 1,1-1,0 0,-1 1,1-1,-1 1,1-1,-1 1,0 0,1-1,-1 1,1 0,-1 0,0 0,0 0,0 0,0 1,0-1,0 0,0 0,0 1,0-1,0 0,-1 1,1-1,0 1,-1-1,1 1,-1 0,0-1,0 1,1-1,-1 1,0-1,0 1,-1 0,1 0,1 0,-1 0,0 0,0 0,1 0,-1 0,1-1,0 1,-1 0,1 0,0 0,0-1,0 1,0-1,1 1,-1-1,0 1,1-1,-1 0,1 1,-1-1,1 0,0 0,-1 0,1 0,0-1,0 1,-1 0,1-1,0 1,0-1,0 1,0-1,0 0,0 0,0 0,0 0,0 0,-1-1,1 1,0-1,0 1,0-1,0 1,0-1,-1 0,1 0,0 0,-1 0,1 0,-1 0,1-1,0 0,85-86,-86 88,-1-1,1 1,0-1,0 1,-1 0,1-1,0 1,0 0,0-1,0 1,-1 0,1 0,0 0,0 0,0 0,0 0,0 0,0 0,-1 0,1 0,0 0,0 1,0-1,0 0,-1 1,1-1,0 1,0-1,0 0,-1 1,1 0,0-1,-1 1,1-1,-1 1,1 0,-1-1,1 1,-1 0,1 0,-1 0,1-1,-1 1,0 0,0 0,1 0,-1 0,0-1,0 1,0 0,0 0,0 0,0 0,0 0,0 0,4 58,-4-55,0 21</inkml:trace>
  <inkml:trace contextRef="#ctx0" brushRef="#br0" timeOffset="682.117">2060 283,'-9'-1,"1"1,0 0,0 0,-1 1,1 0,0 0,0 1,0 0,0 1,0-1,0 2,1-1,-1 1,1 0,0 0,0 1,1 0,-1 0,1 1,0 0,1 0,-1 0,1 1,0-1,-3 8,7-12,0 0,0 0,0 1,1-1,-1 0,1 0,-1 1,1-1,0 1,-1-1,1 0,1 1,-1-1,0 0,1 1,-1-1,1 0,-1 1,1-1,0 0,0 0,0 0,0 0,1 0,-1 0,0 0,1 0,0 0,-1-1,1 1,0 0,71 34,-24-15,-45-19,-1 0,0 0,-1 0,1 0,0 0,-1 1,1-1,-1 1,0 0,1 0,-1 0,-1 0,1 0,0 0,-1 0,0 0,1 1,-1-1,-1 0,1 1,0-1,-1 1,0-1,0 1,0 0,0-1,0 1,-1-1,1 1,-1-1,0 0,0 1,-1-1,1 0,0 0,-3 3,1 1,0 0,0 0,-1 0,0 0,-1-1,0 0,0 0,0 0,0-1,-1 1,0-1,0-1,0 1,-1-1,0 0,1 0,-1-1,-1 0,1 0,0-1,-1 0,1 0,-1-1,0 0,1 0,-1-1,-1 0,-10-5</inkml:trace>
  <inkml:trace contextRef="#ctx0" brushRef="#br0" timeOffset="23445.89">1044 0,'0'426,"-27"-229,15-1,8-172,14-28,-1-13,1-2</inkml:trace>
  <inkml:trace contextRef="#ctx0" brushRef="#br0" timeOffset="24157.954">1044 114,'226'0,"-219"1,0 0,0 0,0 0,1 1,-1 0,0 0,-1 1,1 0,0 0,-1 1,0 0,0 0,0 0,0 1,-1-1,1 1,-1 1,-1-1,1 1,-1 0,0 0,0 0,0 1,-1-1,0 1,-1 0,1 0,-1 0,-1 0,1 0,-1 0,0 0,-1 1,0-1,0 0,0 1,-1-1,0 0,-1 0,1 0,-2 2,-2 1,-1 0,0 0,-1 0,1-1,-2-1,1 1,-1-1,-1 0,1-1,-1 0,-1 0,1-1,-1 0,0-1,-1 0,1 0,-1-1,0-1,0 0,0 0,0-1,0-1,-1 1,-6-2,-23-15,29 2</inkml:trace>
</inkml:ink>
</file>

<file path=ppt/ink/ink7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2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1,5 0,5-1,3-2,3-1,1-1,1 0,0-1,0 0,1-1,-2 1,1 0,-1 0,-4 0</inkml:trace>
</inkml:ink>
</file>

<file path=ppt/ink/ink7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0,-9 0,-9 0</inkml:trace>
</inkml:ink>
</file>

<file path=ppt/ink/ink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1,'24'28,"13"20,4 1,1-2,-2-5,-3-10,-4-10,-6-4,-4-4,-1-1,1-2,1-4,-3-2</inkml:trace>
</inkml:ink>
</file>

<file path=ppt/ink/ink7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85 120,'45'93,"-39"-66,-2 0,0 0,-2 1,-1-1,-1 1,-3 17,1 22,2 295,0-362</inkml:trace>
  <inkml:trace contextRef="#ctx0" brushRef="#br0" timeOffset="466.808">1 177,'41'-27,"2"2,0 2,2 2,0 2,1 2,1 2,24-3,-65 15,1 1,-1 0,1 1,0 0,-1 0,1 0,0 1,0 0,-1 0,1 1,0-1,0 2,-1-1,1 1,-1 0,1 0,-1 1,0-1,0 2,0-1,0 1,-1-1,1 2,-1-1,0 0,0 1,-1 0,1 0,-1 1,0-1,0 1,-1 0,2 4,-2 2,-1 0,0 1,-1 0,-1-1,0 1,0 0,-1-1,-1 1,0-1,-1 0,0 1,-1-1,0 0,-1-1,-1 1,1-1,-2 0,1 0,-2-1,1 0,-2 0,-5 4,4-4,0 0,-1-2,-1 1,1-1,-1-1,-1 0,0-1,1 0,-2-1,1 0,-2-1,-96 24,91-23</inkml:trace>
</inkml:ink>
</file>

<file path=ppt/ink/ink7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1,'5'5,"1"6,5 1,0-1</inkml:trace>
</inkml:ink>
</file>

<file path=ppt/ink/ink7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1,'-5'5,"-2"1</inkml:trace>
</inkml:ink>
</file>

<file path=ppt/ink/ink7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0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564 168,'2'-1,"0"-1,-1 1,1 0,-1 0,1 0,-1-1,1 1,-1-1,0 1,0-1,0 0,0 1,0-1,0 0,0 0,-1 0,1 1,-1-1,1 0,-1 0,0 0,0 0,1 0,-1 0,-1 0,1 0,0 0,0 0,-1 0,1 0,-2-1,0-4,-2 0,1 0,-1 1,0-1,0 1,-1 0,0 0,0 1,0-1,-1 1,1 0,-1 1,-1-1,1 1,0 0,-1 1,0 0,0 0,0 0,0 1,-1 0,1 0,0 1,-1 0,1 0,-1 1,0 0,1 0,-1 0,1 1,-1 1,1-1,0 1,-1 0,1 1,0 0,0 0,-1 2,-15 5,2 2,-1 0,2 1,-1 1,2 2,0-1,1 2,1 1,0 0,1 1,-3 7,16-23,1 0,-1 0,1 1,0-1,0 1,0-1,1 1,-1 0,1 0,0 0,0 0,0 0,0 0,1 0,0 0,-1 0,2 0,-1 0,0 0,1 0,0 0,0 0,0 0,0 0,1 0,-1-1,1 1,0 0,0-1,1 1,-1-1,1 0,-1 0,1 0,0 0,0 0,0-1,1 1,-1-1,0 0,1 0,0 0,3 1,129 2,-48-7,-86 2,-1 0,0 0,0 0,1 0,-1 0,0 0,0 0,1 0,-1 0,0 1,0-1,1 0,-1 1,0-1,0 1,0-1,0 1,0 0,0 0,0-1,0 1,0 0,0 0,0 0,0 0,-1 0,1 0,0 0,-1 0,1 0,-1 1,1-1,-1 0,1 0,-1 0,0 1,0-1,0 0,1 0,-1 1,0-1,-1 0,1 0,0 1,0-1,0 0,-1 0,1 1,-1-1,1 0,-1 0,1 0,-1 0,0 0,0 0,1 0,-1 0,0 0,0 0,0 0,0 0,0-1,0 1,0 0,0-1,-223 207,191-176,16-17,1 0,0 2,1 0,1 1,1 0,0 1,0 3,11-18,1-1,-1 1,1 0,0-1,0 1,0 0,0 0,0 0,0 0,1 0,0 0,-1 0,1 0,0 0,1-1,-1 1,0 0,1 0,0 0,0 0,-1 0,2 0,-1-1,0 1,0 0,1-1,0 1,-1-1,1 1,0-1,0 0,1 0,-1 0,0 0,0 0,1-1,0 1,-1-1,1 1,0-1,-1 0,1 0,0 0,19 2,0 0,1-1,-1-1,0-2,0 0,0-1,0-1,0-1,20-7,-20 6,174-48,-172 47</inkml:trace>
  <inkml:trace contextRef="#ctx0" brushRef="#br0" timeOffset="1363.618">1214 534,'-6'-3,"-1"-1,0 1,0 0,0 1,0 0,0 0,0 0,0 1,-1 0,1 1,-1-1,1 1,0 1,-1-1,1 1,0 1,-1-1,1 1,0 1,0-1,-6 4,-2 3,0 0,0 2,1 0,0 0,1 2,0-1,1 2,1-1,0 2,1-1,0 2,1-1,-2 8,-15 19,24-40,0-1,1 1,0-1,-1 1,1 0,0 0,0-1,0 1,0 0,0 0,0 0,0 0,1 0,-1 0,1 1,0-1,-1 0,1 0,0 0,0 0,1 0,-1 1,0-1,1 0,-1 0,1 0,-1 0,1 0,0 0,0 0,0 0,0-1,1 1,-1 0,0 0,1-1,-1 1,1-1,-1 1,1-1,0 0,0 0,-1 1,1-1,0-1,0 1,0 0,0 0,1-1,8 1,0-2,1 0,-1 0,0-1,0-1,0 0,0 0,0-1,-1 0,0-1,0 0,0-1,0 0,-1 0,0-1,0 0,-1-1,0 0,4-5,1 1,12-9,-2-2,0-1,-2-1,-1 0,-1-2,-1 0,-1-1,9-23,-89 189,29 83,7 100,27-45,13-228,-13-47,0-1,0 1,1 0,-1-1,0 1,1 0,-1-1,1 1,-1-1,1 1,-1-1,1 1,-1-1,1 1,-1-1,1 0,0 1,-1-1,1 0,0 1,-1-1,1 0,0 0,-1 0,1 1,0-1,0 0,-1 0,1 0,0 0,-1 0,1-1,0 1,0 0,-1 0,1 0,0-1,-1 1,1 0,0 0,-1-1,1 1,-1-1,1 1,0-1,-1 1,1-1,-1 1,1-1,-1 1,0-1,1 0,-1 1,0-1,1 1,-1-1,0 0,1 0,-1 1,0-2,7-7,0 0,0-1,-1-1,0 1,-1-1,0 0,-1 0,0 0,-1 0,0-1,-1 0,0 1,-1-1,0 0,-1 0,0-3,-4 7,0 0,-1 1,0-1,0 1,0 1,-1-1,0 1,-1-1,1 2,-1-1,0 1,0 0,-1 0,1 1,-1 0,0 1,-1-1,1 2,0-1,-1 1,1 0,-1 1,0 0,0 0,1 1,-3 0,-93 1,104-1,0-1,0 1,0-1,-1 1,1-1,0 1,0-1,0 1,0-1,0 1,0-1,0 1,0-1,0 1,1-1,-1 1,0-1,0 1,0-1,0 1,1-1,-1 1,0 0,0-1,1 1,-1-1,0 1,1 0,-1-1,1 1,-1 0,0-1,1 1,-1 0,1 0,-1-1,1 1,-1 0,1 0,-1 0,1 0,-1 0,1 0,-1 0,1 0,-1 0,1 0,-1 0,1 0,-1 0,1 0,-1 0,1 0,-1 0,1 1,229-107,-151 62,-61 32</inkml:trace>
  <inkml:trace contextRef="#ctx0" brushRef="#br0" timeOffset="1666.677">1496 704,'-1'27,"10"83,-8-106,0-1,0 1,1-1,-1 0,1 1,0-1,0 0,0 0,0 0,0 0,1-1,0 1,-1-1,1 1,0-1,0 0,0 0,0 0,1-1,-1 1,0-1,1 1,-1-1,1 0,-1-1,1 1,3 0,3-1,0-1,0 0,0-1,-1 0,1 0,0-1,-1 0,1-1,-1 0,0 0,0-1,-1 0,0-1,1 0,-2 0,1-1,-1 0,0 0,0-1,-1 0,0 0,-1 0,1-1,-2 1,1-2,-1 1,-1 0,1-1,-2 1,1-1,-1 0,-1 0,0 0,0-7,-5-7,-2 6</inkml:trace>
  <inkml:trace contextRef="#ctx0" brushRef="#br0" timeOffset="1912.212">2003 704,'-4'34,"-3"10</inkml:trace>
  <inkml:trace contextRef="#ctx0" brushRef="#br0" timeOffset="2184.259">1919 366,'0'0</inkml:trace>
  <inkml:trace contextRef="#ctx0" brushRef="#br0" timeOffset="2438.076">2258 27,'-16'110,"6"-54,3 1,2-1,3 1,2 13,12 316,-23-314,4-54</inkml:trace>
  <inkml:trace contextRef="#ctx0" brushRef="#br0" timeOffset="3084.118">2483 620,'0'28,"0"15,0 5,0-1,-4-9,-3-10</inkml:trace>
  <inkml:trace contextRef="#ctx0" brushRef="#br0" timeOffset="3346.861">2483 309,'-4'-5,"-3"-1</inkml:trace>
  <inkml:trace contextRef="#ctx0" brushRef="#br0" timeOffset="3904.374">2709 56,'0'623,"-5"-533,31-104,6-24,-10 10,1 0,1 2,1 1,1 1,1 1,1 1,1 1,15-6,-41 26,-1-1,1 1,0 0,-1 0,1 1,0-1,0 1,-1-1,1 1,0 0,0 0,0 0,0 0,-1 1,1-1,0 1,0-1,-1 1,1 0,0 0,-1 1,1-1,-1 0,1 1,-1-1,0 1,0 0,0 0,0 0,0 0,0 0,0 0,0 1,-1-1,0 1,1-1,-1 1,0-1,0 1,0 0,0-1,-1 1,1 0,-1 0,0 0,1-1,-1 1,-1 0,1 0,0 0,0 13,0 0,-1 0,0 0,-1-1,-1 1,-1 0,0-1,-1 0,-1 0,0 0,-1-1,0 0,-1 0,-1-1,0 0,-1 0,0-1,-1-1,-1 0,1 0,-4 1,10-8,0 0,1 0,-1-1,-1 0,1 0,0 0,-1-1,1 0,-1 0,0 0,0-1,0 0,0 0,0 0,0-1,0 0,0 0,0 0,0-1,1 0,-1 0,0 0,0-1,0 0,1 0,-1 0,1-1,0 0,-1 0,1 0,1-1,-3-1,-5-14</inkml:trace>
  <inkml:trace contextRef="#ctx0" brushRef="#br0" timeOffset="4433.36">3133 817,'27'-12,"-1"-1,-1-2,0 0,-1-2,-1 0,0-2,-2-1,0 0,-1-1,-1-2,-1 0,-1 0,-1-2,7-15,-21 34,0 0,0-1,-1 1,1-1,-2 0,1 1,0-1,-1 0,-1 1,1-1,-1 0,0 1,-2-6,3 9,-1 0,0 1,0-1,0 1,0-1,-1 1,1 0,-1-1,1 1,-1 0,0 0,0 0,0 0,0 0,0 1,0-1,0 1,-1-1,1 1,0 0,-1 0,0 0,1 0,-1 0,1 0,-1 1,0-1,1 1,-1 0,0 0,0 0,1 0,-1 0,-1 1,-2 1,0 0,0 0,0 1,0-1,1 1,-1 1,1-1,0 1,0 0,0 0,0 1,1-1,0 1,0 0,0 0,0 0,1 1,0-1,0 1,0 0,1 0,0 0,1-4,0 0,1-1,-1 1,1 0,-1 0,1 0,0 0,0 0,0 0,0 0,0 0,0 0,1 0,-1-1,0 1,1 0,0 0,-1 0,1 0,0-1,0 1,0 0,0-1,0 1,0-1,1 1,-1-1,1 0,-1 1,1-1,-1 0,1 0,-1 0,1 0,0 0,72 24,-51-19,-19-5,0 0,0 1,0 0,-1-1,1 1,-1 1,1-1,-1 0,0 1,0 0,0 0,0 0,0 0,-1 0,1 0,-1 1,0-1,0 1,0-1,-1 1,1 0,-1 0,0 0,0 0,0 0,-1 0,1 0,-1 0,0 0,0 0,0 0,-1 0,0 1,0 1,-45 138,45-141,-8 13,8-14,-1 0,0 0,1 0,0 1,-1-1,1 0,0 1,0-1,0 1,1-1,-1 1,0-1,1 1,0 0,-1-1,1 1,0-1,1 1,-1 0,0-1,1 1,0 2,1-5,0 1,0-1,-1 0,1 1,0-1,0 0,0 0,0 0,0-1,0 1,-1 0,1-1,0 1,0-1,0 0,-1 1,1-1,0 0,-1 0,1 0,-1 0,1-1,-1 1,1 0,-1-1,1 0,4-2,9-7</inkml:trace>
  <inkml:trace contextRef="#ctx0" brushRef="#br0" timeOffset="4681.773">3754 478,'-15'38,"-4"23,-4 5,2-3,4-8,6-8,9-13,4-11</inkml:trace>
  <inkml:trace contextRef="#ctx0" brushRef="#br0" timeOffset="4929.254">3754 224,'0'0</inkml:trace>
  <inkml:trace contextRef="#ctx0" brushRef="#br0" timeOffset="5117.167">3923 507,'-11'22,"2"1,0 0,1 1,1 0,1 0,2 0,0 1,1 0,2-1,0 1,3 15,-2-37,0-1,0 1,1 0,-1-1,0 1,1-1,0 1,0-1,0 0,0 1,0-1,0 0,0 1,1-1,-1 0,1 0,0 0,-1 0,1-1,0 1,0 0,0-1,0 1,1-1,-1 0,0 0,1 0,-1 0,0 0,1 0,-1 0,1-1,-1 0,1 1,0-1,-1 0,1 0,-1 0,1-1,-1 1,1 0,-1-1,1 0,-1 0,1 0,-1 0,0 0,1 0,-1 0,0-1,0 1,1-1,12-12,-1 0,0 0,-1-1,0-1,-1-1,-1 1,-1-2,0 1,-1-2,-1 1,-1-1,-1 0,0 0,-2-1,0 0,-1 0,-1 0,-1 0,-1-15,1 22</inkml:trace>
  <inkml:trace contextRef="#ctx0" brushRef="#br0" timeOffset="5598.06">4177 788,'180'-271,"-134"224,-45 46,0 0,0 0,0 0,0 1,0-1,0 0,0 1,0-1,1 0,-1 1,0 0,0-1,0 1,1 0,-1-1,0 1,0 0,1 0,-1 0,0 0,1 0,-1 1,0-1,0 0,1 1,-1-1,0 0,0 1,0 0,0-1,0 1,1-1,-1 1,0 0,0 0,-1 0,1 0,0 0,0 0,0 0,-1 0,1 0,0 0,-1 0,1 0,-1 0,1 1,7 45,-9-45,0 1,0 0,1 0,0 0,0 0,0 0,0 0,0 0,0 0,1 0,-1-1,1 1,0 0,0 0,0 0,0-1,0 1,1-1,-1 1,1-1,0 1,0-1,0 0,0 0,0 0,0 0,0 0,1 0,-1-1,1 1,-1-1,1 1,-1-1,1 0,0 0,0 0,0-1,2 1,8-4,0-1,-1 0,1-1,-1-1,0 0,-1 0,0-1,0-1,0 0,-1 0,8-9,33-23,-40 33,-7 3,0 0,0 1,0 0,1 0,-1 0,1 0,0 1,0 0,0 0,0 0,0 1,0-1,0 1,0 0,1 1,4-1,-8 4,0-1,0 1,0 0,0-1,0 1,0 0,-1 0,0 0,1 0,-1 1,0-1,0 0,-1 0,1 1,-1-1,0 0,0 1,0-1,0 0,0 1,-1-1,0 1,1 3,-2 37,0-34,1 1,1-1,-1 0,2 1,-1-1,2 0,-1 1,1-1,1 0,0 0,2 6,7 3</inkml:trace>
  <inkml:trace contextRef="#ctx0" brushRef="#br0" timeOffset="9337.052">84 1241,'102'-24,"-22"4,1 3,1 4,71-2,510 18,118-3,-637-7,0-6,93-23,165-16,111 18,220 35,-390-29,-113-1,-217 29,64 12,-71-6</inkml:trace>
</inkml:ink>
</file>

<file path=ppt/ink/ink7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21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60 733,'-1'0,"1"-1,0 1,-1-1,1 1,-1 0,1 0,-1-1,1 1,-1 0,1 0,-1 0,0-1,1 1,-1 0,1 0,-1 0,1 0,-1 0,1 0,-1 0,0 0,1 0,-1 1,1-1,-1 0,1 0,-1 0,1 1,-1-1,1 0,-1 0,1 1,-1-1,1 1,-1-1,1 0,0 1,-1-1,1 1,0-1,-1 1,1-1,0 1,0-1,-1 1,1-1,0 1,0-1,0 1,0-1,0 1,0 0,0-1,0 1,0-1,0 1,0-1,0 1,0 0,-5 39,5-39,-1 473,1 300,-26-618,22-194,4 15</inkml:trace>
  <inkml:trace contextRef="#ctx0" brushRef="#br0" timeOffset="1786.647">32 789,'1'-2,"1"1,-1-1,1 0,-1 0,1 1,0-1,0 1,0-1,-1 1,1 0,1 0,-1-1,0 2,0-1,0 0,0 0,1 1,-1-1,0 1,1 0,-1-1,0 1,1 0,-1 1,1-1,0-1,337-1,-279 3,160-14,-67-22,-4 45,-148-10,-1 1,1 0,0 0,-1 0,1 0,-1 0,1 0,-1 0,1 1,-1-1,0 0,0 1,1-1,-1 1,0-1,-1 1,1 0,0-1,0 1,-1 0,1 0,-1 0,1-1,-1 1,0 0,0 0,0 0,0 0,0 0,0-1,0 1,-1 0,1 0,0 0,-1-1,0 1,1 0,-1 0,0-1,0 1,0-1,0 1,-1 0,-3 19,-32 312,38 182,28-284,-29 50,1-278,-1-1,1 0,-1 1,1-1,-1 0,0 1,0-1,0 1,0-1,0 0,-1 1,1-1,-1 1,1-1,-1 0,0 0,0 1,0-1,0 0,0 0,-1 0,1 0,-1 0,1 0,-1-1,0 1,1 0,-1-1,0 1,0-1,0 0,0 0,0 0,-1 0,1 0,0 0,0 0,-1-1,1 1,-1-1,-189-19,-80 19,73-29,3 30,90 25,96-24</inkml:trace>
  <inkml:trace contextRef="#ctx0" brushRef="#br0" timeOffset="3047.925">456 2286,'-18'73,"15"-51,0 0,1 1,2-1,0 1,1-1,1 1,2-1,2 10,2 27,-2 1,-3 0,-2 0,-4 14,1 37,2-39,-19-93,10 4,-2 0,0 1,-1 0,0 1,-1 0,-1 1,0 0,-1 1,-1 1,0 0,0 1,-1 1,-1 1,1 0,-19-5,37 14,-1-1,0 1,0 0,0 0,1-1,-1 1,0 0,0 0,0-1,0 1,0 0,0 0,1-1,-1 1,0 0,0-1,0 1,0 0,0 0,0-1,0 1,0 0,0-1,0 1,-1 0,1 0,0-1,0 1,0 0,0 0,0-1,0 1,-1 0,1 0,0-1,0 1,0 0,-1 0,1 0,0-1,0 1,-1 0,45-1,-27 1,150-23,-40 7,-88 10,1 0,0 3,0 1,27 3,-66-1,0-1,1 1,-1-1,1 1,-1 0,1 0,-1-1,1 1,-1 0,0 0,1 0,-1 0,1 1,-1-1,1 0,-1 1,1-1,-1 1,0-1,1 1,-1 0,0-1,1 1,-1 0,0 0,0 0,0 0,0 0,0 0,0 0,0 1,0-1,0 0,-1 0,1 1,-1-1,1 0,0 1,-1-1,0 1,1-1,-1 1,0-1,0 0,0 1,0-1,0 1,0-1,0 1,-1-1,1 1,0-1,-1 1,1-1,-1 0,0 1,0 0,-93 46,60-35,-222 93,228-79,28-18</inkml:trace>
  <inkml:trace contextRef="#ctx0" brushRef="#br0" timeOffset="5951.121">821 2991,'-25'142,"-5"45,39-224,2 2,1 0,2 0,2 1,0 1,3 0,1 1,55-86,-74 118,0 0,1 0,-1-1,0 1,1 0,-1 0,0 0,1 0,-1 0,0 1,1-1,-1 0,0 1,1-1,-1 1,0-1,0 1,1 0,-1-1,0 1,0 0,0 0,0 0,0 0,0 0,0 0,0 0,0 0,-1 0,1 0,0 0,-1 1,1-1,-1 0,1 1,-1-1,0 0,1 1,-1-1,0 0,0 1,0-1,0 0,0 1,0-1,-1 0,1 1,0-1,-1 0,1 1,-1-1,1 0,-1 1,0-1,2 8,26 167,-28-175,1 0,-1 0,1 0,0 0,-1 0,1-1,0 1,0 0,0 0,-1 0,1 0,0 0,0 0,1 0,-1 0,0 0,0 0,0 0,1-1,-1 1,0 0,1 0,-1 0,1 0,-1-1,1 1,-1 0,1 0,-1-1,1 1,0 0,-1-1,1 1,0-1,0 1,0-1,-1 1,1-1,0 0,0 1,0-1,0 0,0 1,0-1,-1 0,1 0,0 0,0 0,0 0,0 0,0 0,0 0,0-1,0 1,0 0,0-1,-1 1,1 0,0-1,0 1,0-1,-1 1,1-1,0 1,0-1,-1 0,143-211,-143 210,1 1,0 0,0-1,0 1,0 0,0 0,0 0,0 0,0 0,0 0,0 0,0 0,1 0,-1 1,0-1,1 0,-1 1,1-1,-1 1,1 0,-1-1,1 1,-1 0,1 0,-1 0,1 0,-1 0,1 0,-1 0,1 1,-1-1,0 1,1-1,-1 1,1-1,-1 1,0 0,1-1,-1 1,0 0,0 0,0 0,0 0,0 0,0 0,0 1,0-1,0 0,0 0,-1 1,1-1,0 1,-1-1,1 0,-1 1,0-1,1 1,-1-1,0 2,12 122,-6-25,-1-81</inkml:trace>
  <inkml:trace contextRef="#ctx0" brushRef="#br0" timeOffset="6570.82">1697 2991,'-22'6,"-1"2,2 0,-1 1,1 1,0 1,1 1,-14 11,29-19,1 1,0-1,-1 1,2 0,-1 0,1 0,-1 0,1 1,1 0,-1-1,1 1,0 0,0 0,1 0,0 0,0 1,0-1,1 0,0 0,0 1,0-1,1 0,0 0,1 0,-1 1,1-2,1 3,-3-6,1 0,1 0,-1 0,0 0,0 0,1 0,-1-1,1 1,0 0,-1-1,1 1,0-1,0 0,0 0,0 1,0-1,0-1,0 1,0 0,0 0,1-1,-1 1,0-1,0 0,1 0,-1 0,0 0,1 0,-1 0,0 0,0-1,1 1,-1-1,0 0,0 1,0-1,0 0,0-1,0 1,0 0,0 0,0-1,0 0,79-68,41-61,-121 129,0 0,1 0,-1 0,1 1,-1-1,1 0,0 1,0-1,0 1,0-1,0 1,0 0,0 0,0 0,0 0,1 0,-1 0,0 1,1-1,-1 1,1 0,-1 0,0-1,1 1,-1 1,1-1,-1 0,0 1,1-1,-1 1,0 0,0 0,1-1,-1 2,0-1,0 0,0 0,0 1,0-1,0 1,-1-1,1 1,0 0,-1 0,1 0,-1 0,0 0,0 0,1 0,-2 0,1 0,0 1,0-1,-1 0,1 3,6 174,-9-114,2-11,1-30,-1 0,0 1,-2-1,-1 0,-1 0,-1 0,-1 0,-1-1,-2 3,-49 74,56-97,0 0,0 0,-1 0,1-1,-1 1,0-1,0 1,0-1,0 0,0 0,-1 0,1-1,0 1,-1-1,1 0,-1 0,0 0,1 0,-1 0,0-1,0 0,1 0,-1 0,0 0,0 0,1-1,-1 0,0 0,0 0,2 0,0 0,1 0,-1 0,0-1,1 1,-1 0,1-1,-1 1,1-1,0 0,0 1,0-1,0 0,0 0,0 0,0 0,0 0,1 0,-1 0,1 0,-1 0,1 0,0 0,0 0,0 0,0 0,0 0,1 0,-1 0,0 0,1 0,0 0,-1 0,2-1,29-69,-18 50,1 0,1 2,1 0,1 0,1 2,1 0,0 1,1 1,10-5,-6 5</inkml:trace>
  <inkml:trace contextRef="#ctx0" brushRef="#br0" timeOffset="11700.618">483 169,'0'-1,"-1"1,1 0,0-1,-1 1,1 0,-1-1,1 1,-1 0,1 0,-1-1,0 1,1 0,-1 0,1 0,-1 0,1 0,-1 0,1 0,-1 0,0 0,1 0,-1 0,1 0,-1 0,1 1,-1-1,1 0,-1 0,1 1,-1-1,1 0,-1 1,1-1,-1 0,1 1,0-1,-1 1,1-1,-1 0,1 1,0-1,0 1,-1-1,1 1,0-1,0 1,0-1,-1 1,1 0,0-1,0 1,0-1,0 1,0-1,0 1,0 0,0-1,0 1,1 0,-7 39,6-39,0 457,0-380,0-79</inkml:trace>
  <inkml:trace contextRef="#ctx0" brushRef="#br0" timeOffset="12273.043">511 112,'-218'97,"206"-92,2 1,-1 1,1 0,0 0,0 1,1 1,0-1,0 1,-4 7,12-15,1 0,-1 0,1 0,-1 0,1 0,-1 0,1 0,-1 1,1-1,0 0,0 0,0 0,-1 1,1-1,0 0,0 0,1 0,-1 0,0 1,0-1,1 0,-1 0,0 0,1 0,-1 0,1 0,0 0,-1 0,1 0,0 0,0 0,-1 0,1 0,0 0,0-1,0 1,0 0,0-1,0 1,0 0,0-1,0 0,0 1,1-1,-1 0,0 1,0-1,0 0,1 0,63 7,-62-7,253-21,-239 17,0 1,-1 1,1 0,0 1,0 1,0 0,0 2,0 0,-1 0,8 3,-14 6,-30-9,-4-10,0-1,1-1,0-1,1-1,0-1,-12-10,-1 1,-43-40,65 56,3 5</inkml:trace>
  <inkml:trace contextRef="#ctx0" brushRef="#br0" timeOffset="12838.154">1133 0,'0'14,"5"20,1 8,0 2,-1-2,-2-2,-1-5,-5-2,-3-3,0-1,-4-1,0 0,-4-6,2 0,2-6</inkml:trace>
  <inkml:trace contextRef="#ctx0" brushRef="#br0" timeOffset="13251.654">1414 28,'-185'132,"182"-131,0 0,0 1,1-1,-1 1,1 0,-1-1,1 1,0 0,0 1,0-1,0 0,0 1,0-1,1 1,-1-1,1 1,0 0,0 0,0-1,0 1,0 0,0 0,1 0,-1 0,1 0,0 0,0 0,0 0,1 0,-1 0,1 0,-1 0,1 0,0 0,1 1,65 44,-60-45,0 0,-1 1,0-1,1 1,-1 0,-1 1,1 0,-1 0,0 0,0 0,0 1,-1 0,1 0,-1 0,-1 0,0 1,1-1,0 6,19 44,-12-50</inkml:trace>
  <inkml:trace contextRef="#ctx0" brushRef="#br0" timeOffset="13836.362">1754 0,'-81'39,"12"29,68-66,-1-1,1 1,0 1,0-1,0 0,0 0,0 0,0 0,1 1,-1-1,1 0,-1 1,1-1,0 0,0 1,0-1,0 1,1-1,-1 0,0 1,1-1,0 0,-1 0,1 1,0-1,0 0,1 0,-1 0,0 0,1 0,-1 0,1-1,-1 1,1 0,0-1,0 1,2 0,98 38,-91-38,0 0,-1 1,0 0,0 1,0 0,0 0,0 1,-1 1,6 4,-12-8,0 1,0 0,-1 0,1 0,-1 1,0-1,0 1,0-1,-1 1,1-1,-1 1,0 0,0 0,0 0,0 0,-1-1,0 1,1 0,-1 0,-1 0,1 0,-1 0,1 0,-1 0,0 0,-1 0,1-1,0 1,-2 1,-1 3,0 1,0 0,-1-1,-1 0,1 0,-1-1,-1 1,1-1,-1 0,0-1,-7 5,6-5,0 0,0 0,-1-1,1 0,-1-1,-1 0,1 0,-1-1,1 0,-1-1,0 0,0 0,0-1,0 0,-5-1,14-1,-1 1,0-1,1 0,-1 0,1 0,-1 0,1 0,-1 0,1-1,0 1,0 0,-1-1,1 1,0-1,0 1,0-1,1 1,-1-1,0 0,1 1,-1-1,1 0,-1 0,1 1,0-1,0 0,-1 0,1 0,1 0,-1 1,0-1,0 0,1 0,-1 1,1-1,-1 0,1 0,0 1,0-1,30-69,-17 50,1 1,0 1,1 0,1 1,1 1,18-13,-15 14</inkml:trace>
</inkml:ink>
</file>

<file path=ppt/ink/ink7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4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80,'-108'11,"-134"53,241-64,1-1,-1 1,0 0,1 0,-1 0,0 0,1 0,-1 0,0 1,1-1,-1 0,0 0,1 0,-1 1,1-1,-1 0,0 0,1 1,-1-1,1 1,-1-1,1 0,-1 1,1-1,-1 1,1-1,0 1,-1 0,1-1,0 1,-1-1,1 1,0-1,0 1,0 0,-1-1,1 1,0 0,0-1,0 1,0 0,0-1,0 1,0 0,0-1,1 1,-1 0,0-1,0 1,0-1,1 1,-1 0,0-1,1 1,-1-1,0 1,1-1,-1 1,1-1,-1 1,1-1,-1 1,1-1,-1 0,1 1,0-1,45 25,-38-22,185 60,-194-63,0 1,0-1,0 1,0-1,1 1,-1-1,0 1,1 0,-1 0,0-1,1 1,-1 0,1 0,-1 0,1 0,-1-1,1 1,0 0,0 0,-1 0,1 0,0 0,0 0,0 0,0 0,0 0,0 0,0 0,0 0,0 0,1 0,-1 0,0 0,1 0,-1 0,0-1,1 1,-1 0,1 0,0 0,-1-1,1 1,-1 0,1 0,0-1,0 1,0-1,-1 1,1-1,0 1,0-1,0 1,0-1,0 0,0 1,0-1,-1 0,1 0,0 0,0 0,0 0,0 0,0 0,0 0,0 0,0 0,0 0,1-1,-217 97,183-80,18-11,-1 1,1 1,1 1,-1 0,1 0,1 1,0 1,0 0,1 1,-4 5,14-15,0 0,0 0,0 1,1-1,-1 0,0 0,1 0,-1 1,1-1,0 0,-1 1,1-1,0 0,0 1,0-1,0 1,0-1,0 0,0 1,0-1,1 0,-1 1,0-1,1 0,-1 0,1 1,0-1,-1 0,1 0,0 0,0 0,0 0,-1 0,1 0,0 0,0 0,1 0,-1 0,0 0,0-1,0 1,0 0,1-1,-1 0,0 1,1-1,-1 1,1-1,67 13,135-33,-148 12,-31 5</inkml:trace>
  <inkml:trace contextRef="#ctx0" brushRef="#br0" timeOffset="335.419">864 51,'-14'29,"-5"24,-4 7,2-1,4-6,5-7,5-7,4-5,-3-8,0-4,1-11,1-11,1-12,2-2</inkml:trace>
  <inkml:trace contextRef="#ctx0" brushRef="#br0" timeOffset="601.064">751 51,'29'0,"24"-5,7-1,-1 0,-11-4,-9 1,-6 0,-4 3,-7 7,-11 3,-9 6,-9 1,-3 4,-4-1,-1-3</inkml:trace>
  <inkml:trace contextRef="#ctx0" brushRef="#br0" timeOffset="848.444">723 362,'34'0,"15"0,5 0,-7-5,-7-1,-10 0</inkml:trace>
  <inkml:trace contextRef="#ctx0" brushRef="#br0" timeOffset="1479.716">1090 390,'-41'152,"41"-150,0 0,1 0,-1 0,1 0,-1 0,1 0,0 0,0-1,0 1,0 0,0 0,0-1,0 1,1-1,-1 1,1-1,-1 0,1 1,-1-1,1 0,0 0,-1 0,1 0,0 0,0-1,0 1,0 0,0-1,0 1,0-1,0 0,0 0,0 0,0 0,0 0,0 0,0-1,0 1,0 0,0-1,0 0,0 1,-1-1,1 0,0 0,0 0,-1 0,1 0,0-1,-1 1,1 0,-1-1,0 1,1-1,-1 0,0 1,1-2,101-126,-103 128,0 0,0 0,0 0,0 0,1 0,-1 1,0-1,0 0,1 0,-1 0,0 0,1 1,-1-1,1 0,-1 1,1-1,-1 0,1 1,0-1,-1 0,1 1,0-1,-1 1,1-1,0 1,0 0,0-1,-1 1,1 0,0-1,0 1,0 0,0 0,0 0,-1 0,1 0,0 0,0 0,0 0,0 0,0 0,0 0,-1 1,1-1,0 0,0 1,0-1,-1 0,1 1,0-1,0 1,-1-1,1 1,0 0,-1-1,1 1,-1 0,1-1,-1 1,1 0,-1 0,1-1,-1 2,-18 161,17-95,4-56,-2 0,0 0,0 0,-1 0,-1 0,0 0,0 0,-1 0,-1-1,0 1,-1-1,0 1,0-1,-1 0,-1 0,0-1,0 0,-1 0,0 0,-1-1,-8 7,14-14,0-1,0 0,0 0,-1 0,1 0,0-1,-1 1,1-1,-1 1,1-1,0 0,-1 0,1 0,-1 0,1 0,-1-1,1 1,0-1,-1 1,1-1,0 0,-1 0,1 0,0 0,0 0,0-1,0 1,0-1,0 1,0-1,1 0,-1 0,0 0,1 0,0 0,-1 0,1 0,0 0,0 0,0-1,0 1,1 0,-1-1,1 1,-1 0,1-1,0 1,0-1,0 1,0-1,0 1,1-2,0-12,1 1,1 0,0 0,1 1,1-1,0 1,1 0,1 0,0 0,0 1,2 0,0 1,0 0,8-8,0 1</inkml:trace>
  <inkml:trace contextRef="#ctx0" brushRef="#br0" timeOffset="1732.798">1485 277,'38'0,"18"0,4 0,-3 0,-12 0</inkml:trace>
  <inkml:trace contextRef="#ctx0" brushRef="#br0" timeOffset="1965.279">1485 503,'43'-4,"34"-8,8 0,-6 1,-10-2,-14 0,-10-1,-13 1</inkml:trace>
  <inkml:trace contextRef="#ctx0" brushRef="#br0" timeOffset="2270.384">2303 137,'-15'20,"1"-4,0 0,2 1,0 1,0 1,2-1,1 1,0 1,1 0,1 0,1 1,-1 9,7-27,-1 1,1-1,0 0,0 1,1-1,-1 1,1-1,0 0,0 1,0-1,0 0,1 0,-1 1,1-1,0 0,-1-1,1 1,1 0,-1-1,0 1,1-1,-1 1,1-1,0 0,0 0,0 0,0-1,0 1,0-1,0 0,0 1,1-2,-1 1,0 0,1 0,-1-1,1 0,0 0,8 1,0-1,0 0,0-1,-1 0,1 0,0-2,0 0,-1 0,0-1,9-3,-2-1,-1-1,0 0,0-2,-1 0,0 0,-1-1,0-1,-1-1,-1 0,0-1,-1 0,-1-1,0 0,-1-1,0 0,-2 0,0-1,1-5,-8 17,-1 0,1-1,-1 1,0 0,0 0,-1 0,0 0,0 0,-1 0,1 0,-1 0,0 0,-1 0,1 1,-1-1,0 1,-1 0,1 0,-1 0,0 0,0 1,-1 0,0 0,1 0,-1 0,0 1,-1-1,1 1,0 0,-1 1,0 0,0 0,1 0,-1 0,0 1,-1 0,1 0,0 1,-2 0,-27-4,4 2</inkml:trace>
  <inkml:trace contextRef="#ctx0" brushRef="#br0" timeOffset="2433.121">2135 305,'52'0,"52"-5,22-1,-1 0,-12 1,-15 2,-15 1,-17 1,-15 0,-11 1,-8 0,-9 1</inkml:trace>
</inkml:ink>
</file>

<file path=ppt/ink/ink7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9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1,'22'59,"-14"158,-10-144,-26 162,64-361,-27 100</inkml:trace>
  <inkml:trace contextRef="#ctx0" brushRef="#br0" timeOffset="365.577">226 143,'-40'18,"-66"43,104-58,-1-1,1 1,0 0,-1 0,1 0,1 0,-1 1,0-1,1 0,0 1,0-1,0 1,0-1,0 1,1 0,-1-1,1 1,0 0,0-1,1 1,-1-1,1 1,-1 0,1-1,1 1,-1-1,0 1,1-1,-1 0,1 0,1 1,79 88,-70-81,29 61,-33-56</inkml:trace>
  <inkml:trace contextRef="#ctx0" brushRef="#br0" timeOffset="888.228">537 30,'-12'5,"0"0,1 1,0 1,0 0,0 0,1 1,0 0,1 1,-1 0,2 1,0 0,0 0,0 1,-1 4,8-11,1 0,0 0,0 0,0 0,0 0,1 0,0 0,0 0,0 0,0-1,0 1,1 0,-1 0,1-1,0 1,0-1,1 0,-1 1,1-1,0 0,-1-1,1 1,0 0,1-1,-1 1,0-1,1 0,-1 0,1-1,0 1,0-1,-1 0,1 1,0-2,0 1,1 0,27 15,-26-12,1 0,-1 0,0 1,0 0,-1 0,1 1,-1 0,0 0,-1 0,0 0,0 1,0-1,0 1,-1 0,0 0,-1 1,0-1,0 1,0-1,-1 1,0-1,-1 1,1 0,-2-1,1 1,-1 0,0-1,0 1,-1-1,0 1,-1-1,0 0,0 0,0 0,-1 0,0-1,-4 6,2-3,-1 0,0 0,0-1,-1 0,0 0,-1-1,1 0,-1-1,-1 0,1 0,-1-1,0 0,0-1,-1 0,1 0,-1-1,0-1,0 0,-8 1,17-3,1 0,-1 0,0 0,1 0,-1 0,1 0,-1 0,1 0,-1-1,1 1,-1-1,1 1,-1-1,1 0,-1 1,1-1,0 0,-1 0,1 0,0 0,0 0,0 0,0 0,0-1,0 1,0 0,0 0,0-1,1 1,-1-1,0 1,1-1,-1 1,1-1,0 1,0-1,-1 1,1-1,0 1,0-1,0-1,26-60,112-115,-118 162</inkml:trace>
  <inkml:trace contextRef="#ctx0" brushRef="#br0" timeOffset="1368.658">819 284,'34'4,"25"-2,7-2,-2-2,-8 1,-12 0</inkml:trace>
  <inkml:trace contextRef="#ctx0" brushRef="#br0" timeOffset="1618.598">847 537,'39'0,"26"-4,8-3,-5-4,-13 0</inkml:trace>
  <inkml:trace contextRef="#ctx0" brushRef="#br0" timeOffset="1966.359">1553 171,'-18'19,"1"1,0 1,2 1,0 0,2 1,0 1,1 0,2 1,1 0,0 0,2 1,1 0,5-22,1-1,-1 1,1 0,0-1,0 1,0 0,0 0,1-1,0 1,-1 0,1-1,0 1,1-1,-1 1,1-1,0 1,0-1,0 0,0 0,0 0,0 0,1 0,0-1,-1 1,1-1,0 0,0 1,1-1,-1-1,0 1,1 0,-1-1,1 0,-1 0,1 0,-1 0,1 0,0-1,0 1,-1-1,1 0,0 0,0-1,18-1,0-1,0 0,-1-2,1-1,-1-1,-1 0,1-1,-1-2,-1 0,0-1,0-1,-1 0,0-2,-2 0,1-1,12-15,-24 27,-1-1,0 1,1-1,-1 0,-1 0,1 0,-1-1,1 1,-1-1,0 0,-1 0,1 0,-1 0,0 0,0-1,-1 1,0-1,0 1,0-1,0 1,-1-1,0 0,0 1,-1-1,1 1,-1-1,0 1,-1-1,1 1,-1 0,0-1,-1 1,1 0,-1 0,0 1,0-1,-1 0,1 1,-1 0,0 0,0 0,0 0,-2 0,-5-1,-1 0,0 0,0 2,0-1,0 2,-1-1,1 2,-1-1,-12 2,-4-1</inkml:trace>
  <inkml:trace contextRef="#ctx0" brushRef="#br0" timeOffset="2282.1">1271 227,'29'16,"1"-1,0-1,1-1,1-2,0-2,6 1,54 17,131 28,-7 39,-200-86</inkml:trace>
</inkml:ink>
</file>

<file path=ppt/ink/ink7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1 198,'9'0,"9"0,5 0,4 0,2 0,1 0,0 0,0 0,-1 0,1 0,-2 0,1 0,-1 0,0 0,-4 5,-7 1</inkml:trace>
  <inkml:trace contextRef="#ctx0" brushRef="#br0" timeOffset="328.846">28 395,'20'0,"20"0,8 0,1 0,-3 0,-5 0,-4 0,-4-4,-2-3,-3 1,0 2,-5 0</inkml:trace>
  <inkml:trace contextRef="#ctx0" brushRef="#br0" timeOffset="950.216">226 1,'6'12,"0"-1,1 1,0-1,1-1,1 1,-1-1,2-1,-1 1,1-2,1 1,-1-1,1-1,1 0,-1-1,1 0,0 0,1-2,-1 1,1-1,0-1,3 0,85 25,-99-27,1 0,-1 0,0 1,0-1,0 0,-1 1,1-1,0 1,0 0,-1 0,1 0,-1-1,0 1,1 0,-1 1,0-1,0 0,0 0,-1 0,1 1,0-1,-1 0,0 1,1-1,-1 1,0-1,0 0,0 1,-1-1,1 0,0 1,-1-1,0 0,1 1,-1-1,0 0,0 0,0 0,-1 0,1 0,0 0,-1 0,-10 14,-2-1,1 0,-2-1,0 0,0-1,-1-1,-16 9,-62 54,-5 26,92-86,6-2</inkml:trace>
  <inkml:trace contextRef="#ctx0" brushRef="#br0" timeOffset="5128.976">678 649,'9'-37,"1"1,1 0,2 1,2 0,1 1,2 0,5-4,-19 32,-3 1,2 1,-1 0,0 0,1-1,0 2,-1-1,2 0,-1 0,0 1,1 0,0 0,-1 0,1 0,0 0,1 1,-1-1,0 1,1 1,-1-1,1 0,1 1,-3 3,0 1,0 0,0 0,-1 0,1 0,-1 0,0 1,0-1,0 1,-1-1,1 1,-1 0,1-1,-1 1,-1 0,1 0,0 0,-1 0,0 0,0 0,0 0,0 0,-1 0,0 3,1 0,3 106,-3-112,0 0,0-1,0 1,0 0,0 0,0-1,0 1,0 0,1-1,-1 1,0 0,1-1,-1 1,0 0,1-1,-1 1,1-1,-1 1,1 0,-1-1,1 0,0 1,-1-1,1 1,-1-1,1 0,0 1,0-1,-1 0,1 0,0 1,-1-1,1 0,0 0,0 0,-1 0,1 0,0 0,0 0,-1 0,1 0,0 0,-1-1,1 1,0 0,0 0,-1-1,1 1,-1 0,1-1,0 1,-1-1,1 1,-1-1,1 1,29-32,113-157,-142 187,0 0,0 1,0-1,0 1,0 0,0-1,1 1,-1 0,0 0,1 0,-1 0,1 0,-1 0,1 0,0 0,-1 1,1-1,0 0,0 1,-1 0,1-1,0 1,0 0,0 0,-1 0,1 0,0 0,0 1,0-1,-1 0,1 1,0-1,-1 1,1 0,0 0,-1-1,1 1,-1 0,1 0,-1 0,1 1,-1-1,1 1,1 8,-1 0,0 0,-1-1,0 1,0 0,-1 0,-1 0,1 0,-2 0,1 0,-2 0,1-1,-1 1,-4 8,-4 25,4-17,-1-3</inkml:trace>
  <inkml:trace contextRef="#ctx0" brushRef="#br0" timeOffset="5848.559">1496 368,'-4'4,"-9"6,1 1,0 1,0 0,1 1,1 0,0 1,1-1,1 2,0 0,1 0,0 0,1 1,1-1,-3 15,8-28,-1-1,1 1,0-1,-1 1,1 0,0-1,0 1,0 0,0-1,0 1,1 0,-1-1,0 1,1-1,-1 1,1-1,0 1,0-1,-1 1,1-1,0 1,0-1,0 0,0 0,0 1,1-1,-1 0,0 0,1 0,-1 0,0-1,1 1,-1 0,1 0,-1-1,1 1,-1-1,1 1,0-1,-1 0,1 0,0 0,-1 0,1 0,0 0,0 0,72-35,31-102,-63 75,-42 62,0 1,0-1,0 0,0 1,1-1,-1 1,0-1,0 0,0 1,1-1,-1 1,0-1,1 0,-1 1,0-1,1 0,-1 0,0 1,1-1,-1 0,1 0,-1 0,0 1,1-1,-1 0,1 0,-1 0,1 0,-1 0,0 0,1 0,-1 0,1 0,-1 0,1 0,-1 0,1 0,-1 0,0 0,1 0,-1-1,1 1,-1 0,0 0,1-1,-1 1,1 0,-1 0,0-1,1 1,-1 0,0-1,0 1,1 0,-1-1,0 1,0-1,0 1,1 0,-1-1,0 1,0-1,0 1,0-1,0 1,0 0,0-1,0 1,0-1,0 1,3 37,-3-33,55 316,-55-303,-1 0,0 0,-2 0,0 0,0 0,-2-1,0 1,-1-1,-4 6,8-15,-2-1,1 1,-1-1,0 0,0 0,-1 0,1 0,-2-1,1 0,0 0,-1 0,0-1,0 0,0 0,-1 0,1-1,-1 0,0 0,0-1,0 0,0 0,0 0,0-1,4-1,1 0,-1 0,1 0,0 0,-1 0,1-1,-1 1,1-1,0 1,0-1,-1 0,1 0,0 0,0 0,0-1,0 1,0-1,0 1,0-1,1 1,-1-1,0 0,1 0,0 0,-1 0,1 0,0 0,0 0,0 0,0-1,0 1,1 0,-1-1,1 1,-1 0,1-1,0 1,0-1,0 1,0-1,11-100,-7 84,2 0,0 0,0 0,2 1,0 1,1-1,1 1,1 1,9-12,-2 10</inkml:trace>
  <inkml:trace contextRef="#ctx0" brushRef="#br0" timeOffset="6118.477">1863 508,'43'-4,"19"-3,4 1,-4 2,-14 0</inkml:trace>
</inkml:ink>
</file>

<file path=ppt/ink/ink7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0 142,'431'-1,"-21"-43,134 4,299 30,-91-25,-99 24,-469 11,-84 12,-85-8,1-1,0-1,0-1,-1 0,1-1,0 0,0-2,7-1,6-2,-24 7</inkml:trace>
</inkml:ink>
</file>

<file path=ppt/ink/ink7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0,'0'5,"0"7,0 0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0,'18'252,"5"-105,-15-101,-2 0,-2 1,-2-1,-2 0,-5 32,-3-50,8-28,0-1,0 1,0 0,0-1,0 1,0 0,0-1,0 1,0 0,0-1,0 1,0 0,0 0,-1-1,1 1,0 0,0-1,0 1,-1 0,1 0,0-1,0 1,-1 0,1 0,0 0,0 0,-1-1,1 1,0 0,-1 0,1 0,0 0,-1 0,1 0,0 0,0 0,-1 0,1 0,0 0,-1 0,1 0,0 0,-1 0,1 0,0 0,-1 0,1 0,0 0,-1 1,1-1,0 0,0 0,-1 0,1 1,0-1,0 0,-1 0,1 1,-3-20,0-1</inkml:trace>
</inkml:ink>
</file>

<file path=ppt/ink/ink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0,'4'34,"3"20,-1 6,-1-2,-2-7,-1-7,-1-10</inkml:trace>
</inkml:ink>
</file>

<file path=ppt/ink/ink7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1,'-9'9,"1"4,2-1</inkml:trace>
</inkml:ink>
</file>

<file path=ppt/ink/ink7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20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396 142,'-5'8,"0"-1,0 1,1 0,0 0,1 0,-1 1,2-1,-1 1,1-1,-1 8,-2 7,-18 57,-4-2,-2 0,-6 2,-146 249,168-306</inkml:trace>
  <inkml:trace contextRef="#ctx0" brushRef="#br0" timeOffset="477.813">283 170,'0'20,"1"-1,1 1,0-1,2 1,0-1,1 0,1 0,1-1,0 0,9 16,69 166,-83-189,1 0,0 0,0 0,1 0,1-1,0 0,0 0,1 0,0 0,0-1,1 0,1 0,0-1,-6-6,0-1,0 0,0 0,1 0,-1-1,0 1,0 0,1-1,-1 1,1-1,-1 0,0 0,1 0,-1 0,1 0,-1-1,0 1,1-1,-1 1,0-1,1 0,-1 0,0 0,0 0,0 0,0-1,0 1,0-1,0 1,0-1,-1 0,2 0,46-65,-27 21,-2-2,-2 0,-3-1,-1 0,-3-1,-2-1,-2 0,-2 0,-3 0,-2 0,-2-7,1 58,1 0,0 1,-1-1,1 0,-1 1,1-1,-1 0,1 0,-1 1,1-1,0 0,-1 0,1 0,-1 0,0 0,1 0,-1 0,1 0,-1 0,1 0,-1 0,1 0,-1 0,1 0,-1 0,1 0,-1 0,1-1,-1 1,1 0,0 0,-1-1,1 1,-1 0,1-1,-1 1,1 0,0-1,-5 20</inkml:trace>
  <inkml:trace contextRef="#ctx0" brushRef="#br0" timeOffset="4394.222">2061 537,'29'0,"19"5,6 1,-6 5,-7 1,-9-3</inkml:trace>
  <inkml:trace contextRef="#ctx0" brushRef="#br0" timeOffset="6879.049">4375 1,'-13'73,"4"1,2 0,4 0,6 57,-2-55,13 18,-11-81,0 0,0 1,-1-1,-1 1,0-1,-1 1,-1 0,-1 12,-4-8</inkml:trace>
  <inkml:trace contextRef="#ctx0" brushRef="#br0" timeOffset="7449.961">4572 566,'0'33,"0"17,0 3,0-6</inkml:trace>
  <inkml:trace contextRef="#ctx0" brushRef="#br0" timeOffset="7697.258">4629 227</inkml:trace>
  <inkml:trace contextRef="#ctx0" brushRef="#br0" timeOffset="8812.449">5843 621,'-5'29,"3"14,3 0</inkml:trace>
  <inkml:trace contextRef="#ctx0" brushRef="#br0" timeOffset="8967.396">5927 255,'0'0</inkml:trace>
  <inkml:trace contextRef="#ctx0" brushRef="#br0" timeOffset="9200.076">6069 509,'-3'9,"1"0,0 0,1 1,-1-1,2 0,-1 0,2 1,-1-1,1 0,0 0,1 1,0-1,1 0,0-1,0 1,1 0,0-1,0 0,1 0,0 0,0 0,1-1,0 0,3 2,-7-8,1 0,-1 0,1 0,0 0,-1 0,1-1,0 1,-1-1,1 0,0 0,0 0,-1 0,1 0,0-1,0 1,-1-1,1 0,0 0,-1 0,1 0,-1 0,1 0,-1-1,0 1,1-1,-1 1,0-1,0 0,0-1,52-68,-45 57,30-73,-36 70</inkml:trace>
  <inkml:trace contextRef="#ctx0" brushRef="#br0" timeOffset="9648.586">6492 678,'18'-22,"0"1,1 1,1 1,1 1,1 0,20-12,-41 29,1 0,0-1,-1 1,1 0,0 0,0 0,0 0,0 0,0 1,0-1,0 1,0-1,0 1,0-1,0 1,0 0,0 0,1 0,-1 1,0-1,0 0,0 1,0-1,0 1,0 0,0 0,0-1,0 1,0 1,-1-1,1 0,0 0,-1 1,1-1,-1 1,1-1,-1 1,0-1,1 1,-1 0,0 0,0 0,0 1,1 0,0-1,1 0,-1 0,0 1,1-2,-1 1,1 0,0 0,-1-1,1 0,0 1,0-1,0 0,0-1,0 1,0 0,0-1,1 0,-1 1,0-1,0-1,0 1,0 0,0-1,0 1,0-1,0 0,0 0,0 0,1-1,86-46,-86 46,-3 0,1 0,-1 0,1 0,-1 1,1-1,-1 1,1-1,0 1,0 0,0 0,0 0,0 0,0 0,0 0,0 0,0 1,0-1,1 1,-1-1,0 1,0 0,1 0,-1 0,0 0,0 0,0 1,1-1,-1 1,0-1,0 1,0 0,0 0,0 0,0 0,0 0,0 0,0 1,0-1,-1 0,1 1,0 0,-1 0,12 66,-7-48</inkml:trace>
  <inkml:trace contextRef="#ctx0" brushRef="#br0" timeOffset="8069.808">4883 29,'14'119,"-5"-1,-5 26,-29 75,24-218,1 0,0 0,0 0,0 0,-1-1,1 1,0 0,0 0,0 0,1 0,-1 0,0 0,0 0,0 0,1 0,-1-1,0 1,1 0,-1 0,1 0,-1 0,1-1,-1 1,1 0,0-1,-1 1,1 0,0-1,0 1,-1-1,1 1,0-1,0 1,0-1,0 0,-1 1,1-1,0 0,0 0,0 0,1 0,36-19,16-23,-42 30,1 1,0 0,0 1,1 0,1 1,-1 1,2 0,-1 1,1 0,0 1,0 1,1 1,-1 0,1 2,15-2,-29 4,-1 0,0 0,1 1,-1-1,1 1,-1-1,0 1,1 0,-1 0,0 0,0 0,0 0,0 1,0-1,0 0,0 1,0 0,0-1,-1 1,1 0,0 0,-1 0,0 0,0 0,1 0,-1 0,0 1,-1-1,1 0,0 1,-1-1,1 0,-1 1,0-1,0 1,0-1,0 1,0-1,0 1,-1 0,-34 94,25-85,0 1,-1-2,0 1,-1-2,0 1,0-2,-2 0,1 0,-1-1,0-1,0 0,-1-1,0 0,0-2,0 0,-1 0,0-1,-14 0,-17-16,33 1</inkml:trace>
  <inkml:trace contextRef="#ctx0" brushRef="#br0" timeOffset="8564.834">5278 791,'43'-26,"-1"-3,-1-1,-2-1,-1-3,18-21,-47 46,-1-1,0-1,0 1,-1-1,0-1,-1 1,0-1,-1 0,-1-1,0 1,0-1,-1-1,-3 11,0 1,-1-1,1 0,-1 0,0 1,0-1,0 1,0-1,0 1,0-1,0 1,-1 0,0-1,1 1,-1 0,0 0,0 0,0 0,0 1,0-1,-1 1,1-1,0 1,-1 0,1-1,-1 1,1 1,-1-1,0 0,1 1,-1-1,0 1,1 0,-1 0,0 0,0 0,1 0,-1 0,0 1,1 0,-1-1,0 1,1 0,-1 0,1 0,-1 1,1-1,0 1,0-1,-1 1,0 1,-67 62,68-63,0 0,1 0,0 1,0-1,0 0,0 1,0-1,0 1,0-1,1 1,-1 0,1-1,0 1,0-1,0 1,0 0,0-1,1 1,-1 0,1-1,0 1,-1-1,1 1,0-1,1 0,-1 1,0-1,1 0,-1 0,1 0,0 0,-1 0,1 0,1 1,77 39,-73-40,-1 0,1 0,0 1,-1 0,0 0,1 0,-1 1,-1 0,1 1,0-1,-1 1,0 0,0 0,-1 0,1 1,-1 0,0 0,-1 0,1 0,0 2,-2 0,0 0,-1 0,0 0,0 0,0 0,-1 0,0 0,-1 0,0 0,0 0,-1-1,0 1,-1 2,-4 15</inkml:trace>
  <inkml:trace contextRef="#ctx0" brushRef="#br0" timeOffset="4998.668">2964 199,'51'-64,"-50"64,-1 0,0 0,1-1,-1 1,0 0,0-1,1 1,-1-1,0 1,0 0,0-1,0 1,1-1,-1 1,0 0,0-1,0 1,0-1,0 1,0-1,0 1,0 0,0-1,0 1,0-1,-1 1,1 0,0-1,0 1,0-1,0 1,-1 0,1-1,0 1,0 0,-1-1,1 1,0 0,-1-1,1 1,0 0,-1 0,1-1,0 1,-1 0,1 0,-1 0,1-1,0 1,-1 0,1 0,-1 0,1 0,-1 0,1 0,0 0,-1 0,1 0,-1 0,1 0,-1 0,1 0,0 1,-1-1,1 0,-1 0,1 1,-33 9,32-9,-231 131,229-131,0 0,0 0,0 0,1 0,-1 1,1-1,-1 1,1 0,0 0,-1 0,1 0,0 0,0 0,0 0,1 1,-1-1,1 1,-1-1,1 1,0 0,0 0,0-1,0 1,0 0,1 0,-1 0,1 0,0 0,0 0,0 0,0 0,0 0,1-1,-1 1,1 0,0 0,0 0,0 0,0-1,1 1,-1 0,1-1,-1 0,1 1,0-1,0 0,0 0,1 1,6 3,2 0,-1 0,1-1,-1 0,1-1,1 0,-1-1,0-1,1 1,11-1,-17-1,-4-1,0 0,0 0,0 0,1 1,-1-1,0 0,0 1,0 0,0-1,0 1,0 0,0 0,0 0,0 0,0 1,0-1,0 0,-1 1,1-1,-1 1,1 0,-1-1,0 1,1 0,-1 0,0 0,0 0,0 0,-1 0,1 0,0 0,-1 0,1 0,-1 1,0-1,0 0,0 0,0 0,0 1,0-1,-1 0,1 0,-1 0,1 0,-1 0,0 1,0-1,0 1,-121 137,89-106,0-2,19-19,0 0,1 0,1 1,0 1,1 0,1 0,-6 12,15-24,0 0,1 1,-1-1,1 0,0 0,0 1,0-1,0 0,0 0,1 1,0-1,-1 0,1 0,1 0,-1 0,0 0,1 0,-1 0,1 0,0-1,0 1,0 0,0-1,0 0,1 1,-1-1,1 0,0 0,-1-1,1 1,0-1,0 1,0-1,0 0,0 0,0 0,1 0,-1 0,0-1,0 0,1 0,-1 0,0 0,0 0,1 0,-1-1,0 0,0 1,0-1,0 0,3-2,20-3,-1-1,0-1,0-2,-1 0,0-1,-1-2,0 0,-1-2,0 0,12-13,-17 12,-4 1</inkml:trace>
  <inkml:trace contextRef="#ctx0" brushRef="#br0" timeOffset="5881.076">3331 566,'-6'-3,"0"0,0 1,0-1,0 1,0 1,0-1,-1 1,1 0,-1 0,1 1,-1 0,1 0,0 1,-1 0,1 0,-1 0,1 1,0 0,0 0,0 0,0 1,0 0,1 0,-1 0,1 1,0 0,0 0,0 0,0 1,-1 2,-2-2,1 0,1 0,-1 0,1 1,0 0,0 0,0 1,1 0,0-1,1 2,-1-1,1 1,1-1,-1 1,1 0,1 0,0 0,0 1,0-1,1 0,0 1,1-1,0 1,1 6,1-11,2-1,-1 0,0 0,1 0,-1 0,1 0,0-1,0 1,0-1,0 0,0-1,0 1,1-1,-1 0,1 0,-1 0,1 0,-1-1,1 0,-1 0,1 0,-1 0,1-1,-1 0,1 0,-1 0,1 0,-1-1,0 1,0-1,0 0,0-1,0 1,0-1,0 0,23-10,-1-2,-1 0,0-2,-1-1,-1-1,-1-1,-1 0,0-2,-2-1,0 0,3-8,-13 17,-14 20,-12 25,9-15,1 0,0 0,2 0,0 1,1 0,0 0,1 0,2 1,-1 7,-8 146,-67 168,73-280,5-58,-1 1,0-1,1 0,0 0,-1 0,1 1,-1-1,1 0,0 0,0 0,0 0,0 0,0 0,0-1,0 1,0 0,0 0,0-1,0 1,0-1,0 1,1-1,-1 1,0-1,0 0,1 1,-1-1,0 0,0 0,1 0,-1 0,0 0,1 0,-1-1,0 1,0 0,1-1,-1 1,0-1,0 1,0-1,1 1,-1-1,0 0,0 0,2-1,0 0,0-1,-1 1,1-1,0 0,-1 1,0-1,0 0,0-1,0 1,0 0,-1-1,1 1,-1-1,0 1,0-1,0 1,-1-1,1 0,-1 0,0 1,0-1,0 0,0 1,-1-1,1 0,-1 1,0-1,0 0,-1 1,1 0,-1-1,0 1,1 0,-2 0,1-1,0 2,0-1,-1 0,0 0,1 1,-1 0,0-1,0 1,0 0,-1 0,1 1,-3-2,-14-5,0 1,-1 0,0 2,0 0,-1 2,1 0,-2 1,0 0,22 2,0 0,0 1,0-1,0 0,0 0,0 0,-1 0,1 0,0 0,0 0,0 0,0 0,0-1,0 1,0 0,0-1,0 1,0-1,0 1,0-1,0 1,0-1,0 0,0 1,1-1,-1 0,0 0,1 0,-1 1,0-1,1 0,-1 0,1 0,-1 0,1 0,0 0,-1 0,1 0,0 0,0-1,-1 1,1 0,0 0,0 0,0 0,1 0,-1 0,0 0,0 0,1 0,-1 0,0 0,1 0,-1 0,1 0,-1 0,1 0,0 0,-1 0,1 0,0 0,-1 1,1-1,115-59,-90 50,83-27,-85 29</inkml:trace>
  <inkml:trace contextRef="#ctx0" brushRef="#br0" timeOffset="6212.893">3613 678,'-1'6,"0"0,1 1,-1-1,1 0,1 0,-1 1,1-1,0 0,0 0,1 0,0 0,0 0,0 0,1 0,0-1,0 1,0-1,1 0,-1 0,1 0,1 0,-1-1,1 1,-1-1,1 0,0-1,1 1,-1-1,1 0,-1 0,1-1,0 0,0 0,5 1,-1-4,0 0,1-1,-1 0,0 0,0-1,0-1,0 1,-1-2,1 1,-1-1,0-1,0 0,-1 0,0-1,0 0,-1 0,1 0,-2-1,1-1,-1 1,0-1,-1 0,0 0,0 0,2-9,-6 16,0 0,0 0,0 0,0 0,0 0,0 0,-1 0,1 0,-1-1,0 1,1 0,-1 0,0-1,0 1,-1 0,1 0,0 0,-1-1,1 1,-1 0,0 0,0 0,0 0,0 0,0-1,-10-7</inkml:trace>
  <inkml:trace contextRef="#ctx0" brushRef="#br0" timeOffset="6463.069">4037 707,'-5'24,"-2"7</inkml:trace>
  <inkml:trace contextRef="#ctx0" brushRef="#br0" timeOffset="6731.266">4037 424,'0'0</inkml:trace>
  <inkml:trace contextRef="#ctx0" brushRef="#br0" timeOffset="816.619">961 453,'-1'18,"0"0,2 0,0 0,1 0,1 0,1-1,1 1,0-1,1 0,0 0,2 0,8 14,-13-28,-1-1,0 1,1-1,-1 1,1-1,0 0,0 0,0 0,0 0,0 0,0-1,1 1,-1-1,0 0,1 0,-1 0,1-1,-1 1,1-1,-1 0,1 0,-1 0,1 0,-1-1,1 1,-1-1,1 0,-1 0,0 0,1 0,-1-1,0 0,0 1,0-1,0 0,0 0,0-1,-1 1,1-1,-1 1,1-1,-1 0,0 0,0 0,8-9,0-1,-1 0,-1-1,0 0,0 0,-2-1,0 1,0-2,-2 1,0 0,0-1,-2 0,1-7,-3 18,0-1,-1 1,1-1,-1 1,0-1,0 1,-1 0,0-1,0 1,0 0,0 0,-1 0,0 0,0 1,0-1,-1 1,1 0,-1 0,0 0,0 0,0 1,-1-1,0 1,1 0,-1 1,0-1,0 1,0 0,-1 0,1 1,0-1,-1 1,1 0,-1 1,1-1,-1 1,1 0,-1 1,1-1,-1 1,1 0,-5 2,-66 57,57-42</inkml:trace>
  <inkml:trace contextRef="#ctx0" brushRef="#br0" timeOffset="3643.779">1468 453,'-4'2,"-1"0,1 1,-1 0,1 0,0 0,0 0,0 1,0 0,1 0,0 0,-1 0,1 0,1 0,-1 1,1 0,0-1,-2 5,-62 192,117-305,22-3,-73 106,1 0,0 0,-1 0,1 1,0-1,-1 1,1-1,0 0,0 1,0-1,-1 1,1-1,0 1,0 0,0-1,0 1,0 0,0 0,0 0,0 0,0 0,0-1,0 2,0-1,0 0,-1 0,1 0,0 0,0 1,0-1,0 0,0 1,0-1,0 1,-1-1,1 1,0-1,0 1,-1-1,1 1,0 0,-1 0,1-1,0 1,-1 0,1 0,-1 0,0-1,1 1,-1 0,1 0,-1 0,0 0,0 1,19 57,-18-54,-1 1,1 1,-1 0,1 0,0-1,1 1,0-1,0 1,0-1,1 0,0 1,0-1,1-1,-1 1,1 0,1-1,-1 0,1 0,-1 0,1-1,1 1,-1-1,1-1,0 1,-1-1,1 0,1 0,-1 0,0-1,3 0,-1-1,0-1,0 0,0-1,0 0,0 0,0 0,0-1,-1-1,1 1,-1-1,1 0,-1-1,0 0,-1 0,1 0,-1-1,1 0,-1 0,-1-1,1 0,-1 0,0 0,0-1,-1 1,0-1,0 0,0 0,-1-1,0 1,-1-1,0 1,0-1,0 0,-1 0,0 0,-1 0,1 0,-2 0,1 0,-1 0,0 1,-1-1,0 0,-2-6,-7-4,-1 5</inkml:trace>
  <inkml:trace contextRef="#ctx0" brushRef="#br0" timeOffset="11713.314">1 1101,'428'-22,"238"-40,-175 32,212 31,-278-29,563 29,-683-30,-129 18,-72-1,0 5,0 4,28 6,13-1,619-2,-540-28,115 28,-170-28,57 16,-172 4,0 2,0 3,1 2,1 2,-19-1,40-10,32 4,26 40,-93-30,-26-8</inkml:trace>
</inkml:ink>
</file>

<file path=ppt/ink/ink7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5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642 48,'-256'1,"121"29,134-30,0 0,0 1,0-1,1 1,-1-1,0 1,0-1,0 1,1-1,-1 1,0 0,0-1,1 1,-1 0,1-1,-1 1,1 0,-1 0,1 0,-1 0,1 0,0 0,-1-1,1 1,0 0,0 0,0 0,-1 0,1 0,0 0,0 0,1 0,-1 0,0 0,0 0,0 0,1 0,-1 0,0 0,1-1,-1 1,1 0,-1 0,1 0,-1-1,1 1,0 0,-1 0,1-1,0 1,0-1,-1 1,1-1,0 1,0-1,0 1,0-1,0 0,0 1,56 28,85 6,-141-35,1 0,-1 0,1 0,-1 0,1 0,-1 1,1-1,-1 1,1-1,-1 1,0-1,1 1,-1 0,0-1,1 1,-1 0,0 0,0 0,0 0,0 0,0 0,0 1,0-1,0 0,0 0,-1 1,1-1,-1 0,1 1,-1-1,1 1,-1-1,1 1,-1-1,0 1,0-1,0 1,0-1,0 1,0-1,-1 1,1-1,0 0,-1 1,1-1,-1 1,1-1,-1 0,0 1,0-1,1 0,-1 0,0 1,0-1,0 0,0 0,-1 0,1 0,0 0,-1 0,-223 127,22 17,166-103,36-41,1 0,-1 0,1 0,-1 0,1 0,-1 0,1 0,0 0,0 1,-1-1,1 0,0 0,0 0,0 0,0 0,1 1,-1-1,0 0,0 0,1 0,-1 0,0 0,1 0,-1 0,1 0,0 0,-1 0,1 0,0 0,-1 0,1 0,0-1,0 1,0 0,0 0,0-1,0 1,0-1,0 1,0-1,0 1,0-1,0 0,0 1,0-1,1 0,19 4,1 0,-1-2,0-1,1 0,-1-2,0 0,0-2,1 0,1-1,-8 1,281-45,-336 66,-12-4,31-6</inkml:trace>
  <inkml:trace contextRef="#ctx0" brushRef="#br0" timeOffset="420.433">952 105,'-14'23,"-6"19,2 6,3 0,5-4,3-4,-1-9,0-4,2-4,2 1,-3-4,-1-11,6-11,4-11,1-2</inkml:trace>
  <inkml:trace contextRef="#ctx0" brushRef="#br0" timeOffset="682.001">896 77,'28'-5,"25"-2,8-4,-3 0,-5 2,-7 2,-12-3,-6 1,-9 2</inkml:trace>
  <inkml:trace contextRef="#ctx0" brushRef="#br0" timeOffset="903.999">867 331,'33'0,"27"-5,6-2,-6 1</inkml:trace>
  <inkml:trace contextRef="#ctx0" brushRef="#br0" timeOffset="1867.697">1178 444,'-17'56,"24"21,-7-76,1 1,0-1,0 1,0-1,0 0,0 1,0-1,0 0,1 0,-1 1,0-1,1 0,-1 0,1-1,-1 1,1 0,-1 0,1-1,0 1,-1-1,1 1,0-1,-1 0,1 0,0 0,0 0,-1 0,1 0,0 0,0 0,-1-1,1 1,0-1,-1 1,1-1,-1 1,1-1,-1 0,1 0,-1 0,1 0,-1 0,1-1,92-96,-50 42,-40 51,-4 4,0 1,0-1,1 0,-1 1,0-1,0 0,0 1,0-1,0 1,1-1,-1 0,0 1,1-1,-1 1,0-1,1 1,-1-1,1 1,-1-1,0 1,1-1,-1 1,1-1,0 1,-1 0,1-1,-1 1,1 0,0 0,-1-1,1 1,-1 0,1 0,0 0,-1 0,1 0,0 0,-1 0,1 0,0 0,-1 0,1 0,0 0,-1 1,1-1,-1 0,1 0,0 1,-1-1,1 0,-1 1,1-1,-1 0,1 1,-1-1,1 1,-1-1,1 1,-1-1,0 1,1 0,-1-1,0 1,0-1,1 1,-13 120,-1-54,10-1,4-58,0 1,0-1,0 1,-1-1,-1 1,1-1,-1 1,-1-1,0 0,0 1,0-1,-1 0,0 0,-1-1,0 1,0-1,-1 1,1-1,-2-1,1 1,-1-1,0 0,0 0,0 0,-1-1,-3 1,7-3,-1-1,0 0,0 0,0 0,0 0,0-1,0 1,0-1,-1 0,1 0,0-1,-1 1,1-1,-1 0,1 0,0-1,-1 1,1-1,0 0,-1 0,1-1,0 1,0-1,0 0,0 0,0 0,0 0,1-1,-1 0,1 1,0-1,0-1,-1 1,10-35,5 20</inkml:trace>
  <inkml:trace contextRef="#ctx0" brushRef="#br0" timeOffset="2204.723">1742 245,'34'-4,"15"-3,5 1,-2 2,-15 0,-14 2</inkml:trace>
  <inkml:trace contextRef="#ctx0" brushRef="#br0" timeOffset="2451.681">1686 500,'38'-5,"23"-6,5-1,-4 1,-7 2,-13 4</inkml:trace>
</inkml:ink>
</file>

<file path=ppt/ink/ink7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22,'-56'338,"36"-273,11-95,13 5,2 0,1 1,1 0,0 0,2 1,1 0,1 1,1 0,1 1,6-7,-18 23,0 0,1 0,-1 1,1-1,1 1,-1 0,0 0,1 0,0 0,0 0,0 1,0 0,1 0,-1 0,1 0,0 1,0 0,0 0,0 0,0 0,0 1,0 0,1 0,-1 1,0-1,1 1,-1 0,0 0,1 1,-1 0,0 0,0 0,1 0,-1 1,0 0,0 0,-1 0,1 1,0 0,-1 0,1 0,-1 1,2 5,-1 0,0 1,-1 0,0 0,-1 0,0 1,0-1,-1 1,-1 0,0-1,0 1,-1 0,0 0,-1-1,0 1,-1 0,0-1,-1 1,0-1,2 12,10-27,19-33,-24 33,28-39,3 2,2 1,1 2,36-28,-28 38,-45 28,0 1,0-1,0 1,0-1,0 1,0 0,1-1,-1 1,0 0,0 0,0 0,0 0,0 0,0 0,1 0,-1 0,0 1,0-1,0 0,0 1,0-1,0 1,0-1,0 1,0-1,0 1,0 0,0-1,0 1,-1 0,1 0,0 0,0 0,-1-1,1 1,-1 0,1 0,-1 0,1 0,-1 1,0-1,1 0,-1 0,0 1,1 8,-1 0,0-1,0 1,-1 0,-1-1,0 1,0 0,-1-1,0 0,0 0,-4 6,-8 31,12-39,1 1,-1-1,1 1,1-1,0 1,0 0,0 0,1 0,1-1,-1 1,1 0,0 0,1-1,0 1,0-1,0 1,1-1,3 6,6 0</inkml:trace>
</inkml:ink>
</file>

<file path=ppt/ink/ink7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9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1,'-10'43,"3"1,1 0,2 0,2 33,1-74,1-1,-1 1,1 0,0-1,0 1,0-1,0 1,0 0,0-1,1 1,-1-1,1 1,0 0,0-1,0 0,0 1,0-1,0 0,1 1,-1-1,1 0,-1 0,1 0,0 0,0-1,0 1,0 0,0-1,1 1,-1-1,0 0,1 0,-1 0,0 0,1 0,-1 0,1-1,0 1,-1-1,1 0,-1 0,1 1,0-2,-1 1,1 0,0-1,-1 1,1-1,-1 0,1 0,-1 0,0 0,2-1,18-16,0 0,-2-2,0-1,-1 0,-2-2,0 0,-1 0,5-14,0 6,-21 30,0-1,0 1,0 0,1 0,-1 0,0 0,1 0,-1 0,1 0,-1 1,1-1,-1 0,1 0,0 0,-1 0,1 1,0-1,0 0,0 1,-1-1,1 0,0 1,0-1,0 1,0-1,0 1,0 0,0-1,0 1,0 0,0 0,0 0,0 0,0 0,1 0,-1 0,0 0,0 0,0 0,0 1,0-1,0 0,0 1,0-1,0 1,0-1,-1 1,1-1,0 1,0 0,0-1,0 1,-1 0,1 0,0 0,-1-1,1 1,-1 0,1 0,-1 0,1 0,-1 0,0 0,1 1,3 15,0 1,-1 0,-1 0,-1 0,-1 1,0-1,-3 14,1 15,27 255,-26-269,-2 1,-2-1,-1 0,-2 0,-1-1,-1 0,-13 26,22-55,0 0,0-1,0 1,-1 0,1-1,-1 1,0-1,0 1,1-1,-2 0,1 0,0 1,0-2,-1 1,1 0,-1 0,0-1,1 1,-1-1,0 0,0 0,0 0,0 0,1-1,-1 1,-1-1,1 0,0 0,0 0,0 0,0 0,0 0,0-1,0 0,0 1,1-1,-1 0,0-1,0 1,0 0,1-1,-1 0,1 1,-1-1,1 0,0 0,0 0,0-1,0 1,-1-1,-5-10,0 0,1-1,0 0,1 0,0 0,1-1,1 0,1 0,0 0,0-5,-1-5</inkml:trace>
</inkml:ink>
</file>

<file path=ppt/ink/ink7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0,'-5'10,"3"3,2-1</inkml:trace>
</inkml:ink>
</file>

<file path=ppt/ink/ink7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1,'-5'5,"-1"6,-5 1,0 4,6-1,9-4,4-7,0-5</inkml:trace>
</inkml:ink>
</file>

<file path=ppt/ink/ink7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8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0 282,'34'-5,"15"-1,5 0,-2 1,-6-3,-5-1,-5 2,-4 1,-2 3,-2 1,-1 1,0 0,0 2,1-1,-1 0,-3 6,-12 0,-8 1</inkml:trace>
  <inkml:trace contextRef="#ctx0" brushRef="#br0" timeOffset="320.62">0 451,'34'0,"25"-5,7-1,-2 0,-3 1,-6 1,-9 2,-6 1,-7 0,-2 1,-3 0,-1 1,-6-1</inkml:trace>
  <inkml:trace contextRef="#ctx0" brushRef="#br0" timeOffset="868.905">310 0,'82'94,"50"-4,-68-55,32 24,-95-58,0-1,-1 1,1 0,0 0,-1 0,1 0,0 0,-1-1,1 1,-1 0,0 0,1 1,-1-1,0 0,1 0,-1 0,0 0,0 0,0 0,0 0,0 0,0 0,0 1,0-1,-1 0,1 0,0 0,-1 0,1 0,-1 0,1 0,-1 0,1 0,-1 0,0-1,1 1,-1 0,0 0,0 0,0-1,1 1,-1 0,-1-1,-49 25,32-17,-7 7,1 1,0 1,1 1,1 2,1 0,-8 11,7-5,1 1,1 1,1 1,2 0,-9 20,16-25</inkml:trace>
</inkml:ink>
</file>

<file path=ppt/ink/ink7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2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69,'0'54,"-12"146,-16-97,28-104,0 1,0 0,0 0,0-1,0 1,0 0,0 0,0 0,-1-1,1 1,0 0,0 0,0 0,0 0,-1-1,1 1,0 0,0 0,0 0,-1 0,1 0,0 0,0-1,-1 1,1 0,0 0,0 0,0 0,-1 0,1 0,0 0,0 0,-1 0,1 0,0 0,0 0,-1 0,1 0,0 1,0-1,-1 0,1 0,0 0,0 0,0 0,-1 0,1 1,0-1,0 0,2-25,3 6,1-12,1 0,1 1,2-1,1 2,2 0,0 0,2 1,1 1,15-20,35 0,-65 46,1 0,0 0,0 1,0-1,-1 0,1 1,0-1,0 1,0 0,0-1,0 1,0 0,0 0,0 0,0 1,0-1,0 0,0 1,0-1,-1 1,1 0,0 0,0 0,0 0,-1 0,1 0,-1 0,1 0,-1 0,1 1,-1-1,0 1,1-1,-1 1,0 0,0-1,0 1,0 0,3 12,-1-1,0 1,-1 0,0 0,-1 0,-1-1,0 1,-1 0,-3 13,1 20,17 27,-14-72,1-1,0 1,-1-1,1 0,0 0,0 1,0-1,0 0,0 0,0 0,1 0,-1 0,0 0,0 0,1 0,-1-1,1 1,-1-1,0 1,1-1,-1 1,1-1,-1 0,1 1,-1-1,1 0,-1 0,1 0,0 0,-1-1,1 1,-1 0,1-1,-1 1,0-1,1 1,-1-1,1 0,-1 1,0-1,1 0,-1 0,0 0,0 0,0 0,1-1,77-103,67-68,-92 133,-53 39,0 1,1-1,-1 1,0-1,0 1,0 0,0-1,1 1,-1 0,0 0,0 0,0 0,1 0,-1 0,0 0,0 1,1-1,-1 0,0 1,0-1,0 1,0-1,0 1,0 0,0-1,0 1,0 0,0 0,0-1,0 1,0 0,-1 0,1 0,0 0,-1 0,1 0,0 0,-1 1,0-1,1 0,-1 0,0 0,1 0,-1 1,0-1,0 0,0 0,0 0,0 1,0-1,0 0,-1 1,-22 142,21-33,9-93</inkml:trace>
  <inkml:trace contextRef="#ctx0" brushRef="#br0" timeOffset="754.054">1122 69,'-13'2,"1"0,0 1,0 1,1 0,-1 0,1 1,0 1,0 0,1 1,-1 0,1 0,1 1,-8 7,10-9,0-1,0 1,0 1,1-1,0 1,0 0,1 0,0 1,0 0,0 0,1 0,1 0,-1 1,1-1,1 1,0 0,0 0,0 0,1 0,1 0,0 0,0 0,0 0,1 0,1 0,0 3,-1-10,0 0,1 1,-1-1,0 0,1 0,0 0,-1-1,1 1,0 0,0 0,0-1,0 0,0 1,0-1,1 0,-1 0,0 0,1 0,-1 0,1-1,-1 1,1-1,-1 0,1 1,-1-1,1 0,-1 0,1-1,-1 1,1-1,-1 1,1-1,-1 0,0 0,1 0,79-43,-68 33,-1 1,0-2,0 1,-1-2,-1 0,0 0,-1-1,0 0,-1-1,0-3,-4 9,-5 7,0 1,-1 0,1 0,0 0,0 0,0-1,0 1,0 0,1 0,-1 0,0 0,1-1,-1 1,0 0,1 0,-1 0,1 0,0 0,-1 0,1 0,0 0,-1 0,1 0,0 1,0-1,0 0,0 0,0 1,0-1,0 1,0-1,0 1,0-1,0 1,1-1,-1 1,0 0,0 0,0 0,0 0,1 0,-1 0,0 0,0 0,0 0,0 0,1 1,-1-1,0 0,0 1,0-1,0 1,0-1,0 1,0 0,0-1,0 1,0 0,0 0,0 0,4 14,1 0,-2 0,0 0,-1 1,0 0,-1-1,-1 1,-1 0,0 0,-1 0,-1 5,1 21,-1 212,1-241,1-1,-2 0,0 0,0-1,-1 1,0 0,-1-1,-1 1,1-1,-2-1,0 1,0-1,-1 0,0 0,0 0,-1-1,-7 5,14-13,-1 0,0 0,1 0,-1 0,0-1,0 1,1 0,-1-1,0 0,0 1,0-1,0 0,0 0,1 0,-1 0,0 0,0-1,0 1,0 0,1-1,-1 1,0-1,0 0,1 0,-1 0,0 0,1 0,-1 0,1 0,-1 0,1 0,0-1,-1 1,1-1,0 1,0-1,0 1,0-1,0 0,1 1,-1-1,0 0,1 0,-1 0,-16-85,19 71,1 1,0-1,1 1,1-1,1 1,0 1,0-1,1 1,1 0,1 1,0 0,0 0,4-3,8-8</inkml:trace>
  <inkml:trace contextRef="#ctx0" brushRef="#br0" timeOffset="1125.031">1488 209,'34'-5,"20"-1,6 0,-2 1,-7 1,-11 2</inkml:trace>
</inkml:ink>
</file>

<file path=ppt/ink/ink7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4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0,'0'425,"-1"-398,-2-1,-1 0,-2 0,0 0,-1-1,-3 4,10-29,0 1,0-1,1 0,-1 0,0 0,0 0,1 0,-1 0,0 0,0 0,1 1,-1-1,0 0,0 0,0 0,1 1,-1-1,0 0,0 0,0 0,0 1,0-1,1 0,-1 0,0 1,9-14</inkml:trace>
  <inkml:trace contextRef="#ctx0" brushRef="#br0" timeOffset="325.475">321 141,'-34'29,"-20"19,-7 1,9-2,16-5,20-10,17-10,14-8,8-7,6-1,3 0,-5 4,-2-1,-5 3,-5 5,-7 4,-3-1</inkml:trace>
  <inkml:trace contextRef="#ctx0" brushRef="#br0" timeOffset="845.223">631 113,'-11'2,"0"0,-1 0,1 1,0 0,1 1,-1 1,1-1,-1 2,1-1,1 1,-1 1,-5 5,-35 53,49-63,1 0,-1-1,0 1,0 0,1 0,-1 0,1 0,-1 0,1 0,0 0,0 0,0 0,0 0,0 0,0 0,1 0,-1-1,1 1,-1 0,1 0,0 0,-1 0,1 0,0-1,0 1,0 0,1-1,-1 1,0-1,1 1,-1-1,1 0,-1 0,1 1,-1-1,1 0,0 0,1 0,82 22,23 12,-104-32,-1 0,1 1,-1-1,0 1,0 0,0-1,0 1,-1 1,0-1,1 0,-2 0,1 1,0 0,-1-1,0 1,0 0,0-1,-1 1,1 0,-1 0,0-1,-1 1,1 0,-2 3,1 3,-1 0,-1 0,0 0,0-1,-1 1,0-1,-1 0,0 0,-1 0,-1 1,3-5,0 0,0 0,0 0,-1 0,0 0,0-1,0 0,-1 0,0-1,0 1,0-1,0 0,-1-1,1 0,-1 0,0 0,0-1,0 0,0 0,0-1,-1 0,1 0,0-1,-1 1,1-2,-1 1,1-1,-3-1,6-1,0-1,1 0,0 1,0-2,0 1,0 0,0 0,1-1,0 0,0 1,0-1,1 0,-1 0,1 0,0 0,1 0,-1 0,1 0,0 0,0 0,1 0,-1 0,1 0,0 0,1 0,-1 0,1 0,0 1,0-1,1 0,-1 1,1 0,2-3,11-11,1 5</inkml:trace>
  <inkml:trace contextRef="#ctx0" brushRef="#br0" timeOffset="1227.445">856 424,'34'0,"20"0,6 0,-2-5,-11-2</inkml:trace>
</inkml:ink>
</file>

<file path=ppt/ink/ink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7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1,'1'0,"0"0,-1-1,1 1,0 0,0 0,0 0,-1 0,1 0,0 0,0 0,0 0,-1 0,1 1,0-1,0 0,-1 0,1 1,0-1,0 1,-1-1,1 0,0 1,-1-1,1 1,-1-1,1 1,0 0,-1-1,1 1,-1 0,0-1,1 1,-1 0,0 0,1-1,-1 1,0 0,0 0,1-1,-1 1,0 0,0 0,0 0,0-1,0 1,0 0,0 0,-1 0,1-1,0 1,0 0,-1 0,1 0,0-1,-1 1,1 0,-1-1,1 1,-1 0,-20 166,-4-19,-5 63,28-199</inkml:trace>
  <inkml:trace contextRef="#ctx0" brushRef="#br0" timeOffset="450.582">255 142,'-68'38,"57"-34,-1 1,1 1,0 0,0 1,1 0,0 0,0 1,1 1,0 0,0 0,1 0,0 1,-1 2,8-9,0-1,0 1,0-1,0 1,0 0,0 0,1-1,-1 1,1 0,0 0,0 0,0-1,0 1,1 0,-1 0,1-1,-1 1,1 0,0-1,0 1,0 0,1-1,-1 1,1-1,-1 0,1 1,0-1,-1 0,1 0,0 0,3 1,81 48,-55-36,-28-14,-1 1,1-1,-1 1,0 0,1 0,-1 0,0 0,0 0,0 0,-1 1,1-1,-1 0,1 1,-1-1,0 1,1 0,-1 0,-1-1,1 1,0 0,-1 0,1 0,-1 0,0 0,0-1,0 1,-1 0,1 0,-1 0,1 0,-1 0,0-1,0 1,-1 1,-2 7</inkml:trace>
  <inkml:trace contextRef="#ctx0" brushRef="#br0" timeOffset="1215.456">481 255,'-68'87,"65"-83,1 0,0 0,1-1,-1 1,1 0,-1 0,1 1,0-1,1 0,-1 0,1 0,0 1,0-1,0 0,0 0,1 1,0-1,0 0,0 0,0 0,1 0,-1 0,1 0,1 2,-1-4,0 0,0 0,0 0,0 0,0-1,0 1,1-1,-1 1,0-1,1 0,-1 0,1 0,0 0,-1 0,1 0,0-1,-1 1,1-1,0 0,0 0,-1 0,1 0,0 0,0-1,-1 1,1-1,0 0,-1 0,1 0,-1 0,1 0,-1-1,77-51,15-88,-94 140,0 1,1-1,-1 1,0-1,1 1,-1-1,1 1,-1-1,1 1,-1 0,1-1,-1 1,1 0,0-1,-1 1,1 0,-1-1,1 1,0 0,-1 0,1 0,-1 0,1 0,0 0,-1 0,1 0,0 0,-1 0,1 0,0 0,-1 0,1 0,0 1,-1-1,1 0,-1 1,1-1,-1 0,1 1,-1-1,1 0,-1 1,1-1,-1 1,1-1,-1 1,0-1,1 1,-1-1,0 1,1 0,-1-1,0 1,0-1,1 1,-1 0,11 36,22 222,-33-238,1-5,-1 0,0-1,-1 1,0-1,-2 1,0-1,0 0,-1 0,-1 0,-4 8,-3-1,10-15,-1 0,0 0,0 0,0-1,-1 1,0-1,-1 0,1 0,-1 0,0-1,-1 1,1-1,-1-1,0 1,0-1,-1 0,1 0,-1-1,0 0,-3 1,8-3,0-1,0 0,0 0,0 0,0 0,0-1,0 1,0-1,0 1,0-1,1 1,-1-1,0 0,0 0,1 0,-1 0,0 0,1-1,-1 1,1 0,-1-1,1 1,0-1,0 1,0-1,-1 0,2 1,-1-1,0 0,0 0,0 0,1 1,-1-1,1 0,0 0,-1 0,1 0,0 0,0-2,8-80,-4 67,1 0,1 1,0 0,1 0,1 1,1-1,0 2,1-1,0 2,1-1,2-1,1 5</inkml:trace>
</inkml:ink>
</file>

<file path=ppt/ink/ink7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5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1,'-9'14,"2"1,-1-1,2 2,0-1,1 1,0-1,1 1,1 1,1-1,0 0,1 1,1-1,2 14,-2-28,0 0,0 1,1-1,-1 0,1 0,0 1,0-1,-1 0,1 0,1 0,-1 0,0 0,0 0,1 0,-1-1,1 1,0 0,0-1,-1 1,1-1,0 0,0 1,0-1,0 0,0 0,1 0,-1-1,0 1,0 0,1-1,-1 0,0 1,1-1,-1 0,0 0,1 0,-1 0,0-1,0 1,1-1,-1 1,2-2,89-44,-81 36,0-1,-1 0,0 0,0-1,-1-1,-1 1,-1-2,1 1,-1-2,33-48,-41 61,1 0,-1 0,1 0,0 0,-1 0,1 1,0-1,1 0,-1 1,0-1,0 1,1-1,-1 1,1-1,-1 1,1 0,-1 0,1 0,0 0,0 0,-1 0,1 0,0 1,0-1,0 0,0 1,0 0,0-1,0 1,0 0,0 0,0 0,0 1,0-1,0 0,0 1,0-1,0 1,-1-1,1 1,0 0,0 0,0 0,-1 0,1 0,-1 1,1-1,-1 0,1 1,-1-1,1 1,6 15,-1 1,0-1,-2 1,0 0,-1 0,0 1,-2-1,0 4,7 37,30 168,-46-34,6-189,-1 1,0-1,0 1,0-1,0 1,-1-1,0 0,0 0,0 0,0-1,-1 1,1-1,-1 0,0 0,0 0,0 0,0 0,-1-1,1 0,-1 0,1 0,-1-1,0 1,0-1,1 0,-1-1,0 1,0-1,0 0,0 0,0-1,0 1,0-1,0 0,1 0,-1-1,0 1,1-1,-1 0,1 0,0-1,-1 1,1-1,0 0,1 0,-2-1,-79-104,70 94</inkml:trace>
</inkml:ink>
</file>

<file path=ppt/ink/ink7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7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7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3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31,'-5'43,"-1"43,0 12,1-6,2-9,0-14,2-14,1-11,0-9,0-10</inkml:trace>
  <inkml:trace contextRef="#ctx0" brushRef="#br0" timeOffset="316.041">1 3,'36'0,"-8"-2,1 1,-1 2,0 0,0 2,0 2,0 0,0 2,-1 0,0 2,3 3,-27-11,0 1,0-1,0 1,0 0,-1-1,1 1,-1 0,1 1,-1-1,0 0,0 1,0-1,0 1,0 0,0 0,-1 0,1 0,-1 0,0 0,0 0,0 0,0 0,-1 0,1 1,-1-1,0 0,0 0,0 1,0-1,-1 0,1 0,-1 1,0-1,0 0,0 0,0 0,0 0,-1 0,1 0,-1-1,-2 3,-4 4,0-1,0 0,-1 0,-1-1,1 0,-1-1,0 0,0 0,-1-1,0-1,0 0,0 0,0-1,-1 0,1-1,-1-1,0 1,1-2,-3 0,-10 1</inkml:trace>
</inkml:ink>
</file>

<file path=ppt/ink/ink7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0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0 171,'0'4,"5"2,6 0,6-1,1-6,1-3,3-1,2 1,2 0,1 2,-3-4,-2-2,0 2,-3 6,-5 8,-9 2,-7 0</inkml:trace>
  <inkml:trace contextRef="#ctx0" brushRef="#br0" timeOffset="2270.818">226 1,'-26'38,"21"-25,-33 179,33-174,1 1,0-1,1 1,2 0,0 0,0 0,2 0,1 1,9-9,-5-15</inkml:trace>
</inkml:ink>
</file>

<file path=ppt/ink/ink7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0 154,'29'0,"18"0,7 0,-1 0,-5 0,-6 0,-5 0,-4 0,-8 0</inkml:trace>
  <inkml:trace contextRef="#ctx0" brushRef="#br0" timeOffset="248.879">84 323,'48'-14,"16"-5</inkml:trace>
  <inkml:trace contextRef="#ctx0" brushRef="#br0" timeOffset="848.828">479 380,'47'-84,"-34"56,2 1,0 1,2 0,1 1,1 1,0 1,2 1,12-10,-26 27,-1 0,1 0,0 1,0-1,0 2,1-1,0 1,-1 0,1 1,0 0,0 0,0 0,0 1,1 1,-1-1,0 1,8 1,-13 2,0-1,1 0,-1 1,0 0,-1 0,1 0,0 0,-1 0,0 1,0-1,0 1,0-1,0 1,-1 0,0 0,1-1,-1 1,-1 0,1 0,-1 0,1 0,-1 0,0 0,-1 0,1 1,-1-1,1-1,-2 3,6 47,-4-52,1 1,-1-1,0 0,1 1,-1-1,1 0,0 0,-1 1,1-1,0 0,0 0,-1 0,1 0,0 0,0 0,0 0,0 0,1 0,-1-1,0 1,0 0,0-1,1 1,-1-1,0 1,1-1,-1 0,0 1,1-1,-1 0,0 0,1 0,-1 0,0 0,1 0,-1-1,1 1,-1 0,0-1,0 1,1-1,-1 1,0-1,0 1,1-1,-1 0,0 0,0 0,0 0,0 1,0-2,55-52,-47 42,103-103,-112 114,1 0,0 1,0-1,-1 0,1 1,0-1,0 1,0-1,0 1,0 0,0-1,0 1,0 0,0-1,0 1,0 0,0 0,0 0,0 0,0 0,0 0,0 0,0 0,0 1,0-1,0 0,-1 0,1 1,0-1,0 1,0-1,0 1,0-1,0 1,-1 0,1-1,0 1,-1 0,1 0,0-1,-1 1,1 0,-1 0,1 0,-1 0,1 0,-1 0,0 0,1 0,-1-1,0 1,0 0,0 0,0 0,0 1,-1 58,-6-31,4-19,-1 1,2 0,0-1,0 1,1 0,0 0,1 0,0 1,0-1,2 0,-1 0,1-1,4 9</inkml:trace>
  <inkml:trace contextRef="#ctx0" brushRef="#br0" timeOffset="3283.311">282 323,'-5'0,"-6"0,-6 0,-6 0,-2 0,2 5,0 1,4 0</inkml:trace>
  <inkml:trace contextRef="#ctx0" brushRef="#br0" timeOffset="5181.575">310 295,'-4'0,"-8"0,0 4,-4 3,-4-1,-3-1,-2-1,-3-2,0-1,-1 0,5 3,2 2,-1 0,0-1,2-2</inkml:trace>
</inkml:ink>
</file>

<file path=ppt/ink/ink7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38.9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57,'6'-4,"0"1,0 0,0 0,1 1,-1 0,1 0,0 0,-1 1,1 0,0 0,0 0,0 1,0 0,0 1,0 0,0 0,-1 0,1 1,0-1,5 4,-7-4,8 2,0-2,0 1,0-1,0-1,0 0,0-1,-1 0,1-1,0-1,2-1,29-3,1 2,0 2,0 1,42 5,4-1,755-2,-648-28,282 28,-113 0,-277 14,-79-10,0-1,1-1,-1 0,1-1,0 0,0 0,-1-1,1-1,0 0,1-1,15-5,-17 3,1 1,0 0,0 0,0 1,0 1,1 0,-1 1,0 0,1 1,7 2,-2 3</inkml:trace>
</inkml:ink>
</file>

<file path=ppt/ink/ink7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47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29 141,'0'5,"5"2,6-1,7-1,4-2,3 0,3-2,1-1,0 5,1 1,-1 0,0-2,0-1,-1-1,-9-1,-8 0</inkml:trace>
  <inkml:trace contextRef="#ctx0" brushRef="#br0" timeOffset="285.125">1 339,'38'-5,"18"-1,4 0,-4 1,-5 1,-13 2</inkml:trace>
  <inkml:trace contextRef="#ctx0" brushRef="#br0" timeOffset="1099.337">227 0,'61'48,"104"75,-160-120,-3-3,0 0,1 1,-1-1,0 1,0-1,1 1,-1 0,0 0,0 0,0 0,0 1,0-1,0 0,0 1,-1 0,1-1,-1 1,1 0,-1 0,1 0,-1 0,0 0,0 0,0 0,0 0,0 0,0 0,-1 1,1-1,-1 0,0 1,1-1,-1 0,0 1,-1-1,1 0,0 1,0-1,-1 0,0 0,1 1,-1-1,0 0,0 0,0 0,-1 2,-155 90,135-82,2 1,0 1,0 1,2 1,0 0,0 1,2 1,-7 10,3 14,15-22</inkml:trace>
</inkml:ink>
</file>

<file path=ppt/ink/ink7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5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0,'-4'5,"1"0,0 1,0-1,1 1,-1-1,1 1,0 0,1-1,0 1,0 0,0 0,0 0,1 0,0 3,-7 36,-16 77,-2-18,26-140,7 7,1 0,1 1,1 1,1 0,12-18,-14 29,-6 8,0 0,1 0,0 0,0 1,0-1,1 1,0 1,1-1,-1 1,1 0,1 1,-1-1,1 1,0 1,7-4,-13 8,0-1,1 1,-1 0,0 0,0 0,0 0,0 0,0 0,0 1,0-1,0 1,0-1,0 1,0 0,0 0,0 0,-1 0,1 0,0 0,-1 0,1 1,0-1,-1 0,0 1,1 0,-1-1,0 1,0 0,0-1,0 1,0 0,0 0,0 0,-1 0,1 0,-1 0,1 0,-1 0,0 2,5 91,-5-84,-1 6,0-10,1-1,-1 1,1 0,0 0,1 0,-1-1,2 1,-1 0,1-1,-1 1,2-1,-1 1,1-1,0 0,1 1,-2-7,1 0,-1 0,1 0,-1 0,1 0,-1-1,1 1,-1-1,1 1,-1-1,1 0,-1 0,0 0,1 0,-1 0,0-1,0 1,0-1,0 0,0 1,0-1,-1 0,1 0,0 0,-1 0,0 0,1-1,-1 1,0 0,0 0,0-1,0-2,3-1,25-35,-13 17,0 0,2 1,0 1,2 0,0 2,1 0,6-2,-26 21,0 0,0 0,0 0,0 0,0 0,0 1,0-1,0 0,1 1,-1-1,0 1,1-1,-1 1,0-1,1 1,-1 0,0 0,1 0,-1 0,0 0,1 0,-1 0,1 0,-1 0,0 1,1-1,-1 0,0 1,0-1,1 1,-1 0,0-1,0 1,0 0,0 0,0 0,0 0,0 0,0 0,0 0,0 0,0 0,-1 0,1 0,0 1,-1-1,1 0,-1 0,1 1,-1-1,10 73,-8 97,4-152</inkml:trace>
</inkml:ink>
</file>

<file path=ppt/ink/ink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1 358,'1'-11,"2"-1,-1 1,1 0,1 0,0 1,1-1,0 1,1 0,-1 0,3-1,7-15,99-158,-114 182,1 0,0 0,0 1,0-1,0 0,0 1,0-1,1 1,-1 0,0-1,1 1,-1 0,1 0,0 0,-1 0,1 0,0 0,-1 0,1 0,0 1,0-1,0 1,0-1,-1 1,1 0,0 0,0 0,0 0,0 0,0 0,0 0,0 1,0-1,0 1,-1-1,1 1,0 0,0 0,-1 0,1 0,0 0,-1 0,1 0,-1 0,0 1,1-1,-1 1,0-1,1 2,17 36,-18-36,-1 0,1 0,0 0,0 0,0 0,0 0,0 0,1 0,-1 0,1-1,0 1,0 0,0-1,0 0,0 1,1-1,-1 0,1 0,-1 0,1-1,0 1,-1-1,1 1,0-1,0 0,0 0,0 0,0 0,1-1,-1 0,0 1,0-1,0 0,1 0,0-1,92-49,-50 19,-45 30,1 0,-1 0,0 0,1 0,-1 1,0-1,1 0,-1 1,1-1,-1 1,1 0,-1-1,1 1,-1 0,1 0,-1 0,1 0,0 0,-1 0,1 0,-1 1,1-1,-1 1,1-1,-1 1,0-1,1 1,-1 0,1 0,-1-1,0 1,0 0,0 0,1 0,-1 1,0-1,0 0,0 0,-1 1,1-1,0 0,0 2,15 71,-13-48,18 57,-12-64</inkml:trace>
</inkml:ink>
</file>

<file path=ppt/ink/ink7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6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0,'0'224,"0"-222,0 0,0 0,0 0,0 0,1 0,-1 0,0 0,1 0,-1 0,1 0,0 0,0-1,0 1,0 0,0 0,0-1,0 1,0-1,1 1,-1-1,1 1,-1-1,1 0,-1 1,1-1,0 0,0 0,-1 0,1-1,0 1,0 0,0-1,0 1,0-1,0 0,0 0,0 1,0-1,0 0,0-1,0 1,0 0,0-1,0 1,0-1,0 1,0-1,0 0,-1 0,1 0,0 0,-1 0,1 0,18-14,-1 0,0-1,-1-1,-1 0,-1-2,-1 0,13-20,21-23,-49 61,0 0,1 1,-1-1,0 0,1 0,-1 1,1-1,-1 0,1 1,-1-1,1 1,0-1,-1 1,1-1,0 1,-1-1,1 1,0-1,0 1,-1 0,1 0,0-1,0 1,0 0,-1 0,1 0,0 0,0 0,0 0,0 0,-1 0,1 0,0 0,0 0,0 1,-1-1,1 0,0 1,0-1,-1 0,1 1,0-1,-1 1,1-1,0 1,-1 0,17 37,-4 18,-2 0,-2 1,-3 0,-3 0,-3 35,1-47,1-30,-1 0,0 0,-1 1,-1-1,0 0,-1 0,0 0,-2 0,0 0,0 0,-1-1,-1 0,-1 0,0 0,0-1,-10 12,14-22,0 0,0-1,-1 1,1-1,-1 0,0 0,0 0,0-1,0 1,0-1,0 0,0 0,0 0,0-1,-1 1,1-1,0 0,0 0,0-1,-1 1,1-1,0 0,0 0,0 0,0-1,0 1,0-1,1 0,-1 0,0-1,1 1,-1-1,1 1,0-1,0 0,0 0,1-1,-1 1,1 0,-1-1,1 0,0 1,1-1,-1 0,0 0,1 0,-1-4,-3-15</inkml:trace>
</inkml:ink>
</file>

<file path=ppt/ink/ink7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6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1</inkml:trace>
</inkml:ink>
</file>

<file path=ppt/ink/ink7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7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7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8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0 170,'19'0,"21"0,8 0,1 0,-3 0,-4 0,-6 0,-2 0,-4-5,-1-1,-7 0</inkml:trace>
  <inkml:trace contextRef="#ctx0" brushRef="#br0" timeOffset="380.453">169 0,'0'24,"0"13,0 5,0 0,0-3,0-2,0-4,0-2,0-1,0-2,0 0,-5-5,-1-6</inkml:trace>
</inkml:ink>
</file>

<file path=ppt/ink/ink7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2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1,'-1'49,"-1"-33,1 0,1 0,0 0,1 1,1-1,1 0,0 0,1-1,4 9,-7-21,0-1,0 0,1 0,-1 0,1 0,-1 0,1 0,0 0,0-1,0 1,0-1,0 1,0-1,0 0,1 1,-1-1,0 0,1-1,-1 1,0 0,1-1,-1 1,1-1,-1 0,1 0,0 0,-1 0,1 0,-1-1,1 1,-1-1,0 1,1-1,-1 0,1 0,-1 0,0 0,0-1,0 1,0 0,1-2,82-72,11-60,-84 117,-10 25,-7 11,1 1,0 0,2 1,0-1,1 0,1 1,1-1,1 0,0 1,2-1,1 5,0 9,3 221,-7-248,-1 0,1 0,-1 0,0 0,-1 0,1 0,-1 0,0 0,0 0,-1 0,0-1,0 1,0-1,-1 1,0-1,0 0,0 0,-1 0,0 0,1 0,-2-1,1 0,0 0,-1 0,0 0,0-1,0 0,0 0,-1 0,1-1,-1 0,1 0,-1 0,0 0,0-1,0 0,0 0,0-1,-3 0,5-1,1 1,0-1,0-1,0 1,0 0,0-1,0 0,0 1,1-1,-1 0,0-1,1 1,0 0,-1-1,1 1,0-1,0 0,1 1,-1-1,1 0,-1 0,1 0,0 0,0-1,0 1,0 0,1 0,-1-1,1 1,0 0,-1-6,1 1,0-1,1 1,0 0,0-1,1 1,0 0,0 0,1 0,0 0,2-3,10-13,1 1,1 1,1 1,0 0,2 1,1 1,9-6,-15 11,1 0</inkml:trace>
</inkml:ink>
</file>

<file path=ppt/ink/ink7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3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30,'5'0,"6"0,6 0,6 0,2 0,3 0,1 0,-4-5,-2-1,0 0,1 1,1 1,2 2,0 1,-4 1</inkml:trace>
</inkml:ink>
</file>

<file path=ppt/ink/ink7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3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27,'34'-5,"20"-2,6 1,-2 1,-11 1</inkml:trace>
</inkml:ink>
</file>

<file path=ppt/ink/ink7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1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1,'28'225,"-27"88,-19-218,13-76</inkml:trace>
  <inkml:trace contextRef="#ctx0" brushRef="#br0" timeOffset="566.954">255 142,'-18'23,"-2"0,0-2,-1 0,-1-1,-21 14,-17 16,58-49,0 0,0 0,0 0,1 0,-1 0,0 0,0 0,1 1,-1-1,1 1,-1-1,1 1,0 0,0-1,-1 1,1 0,0 0,1 0,-1 0,0 0,0 0,1 0,-1 0,1 0,0 0,0 0,0 0,0 0,0 0,0 1,0-1,0 0,1 0,0 0,-1 0,1 0,0 0,0 0,0 0,0-1,0 1,0 0,0 0,1-1,0 2,20 14,1-1,0-1,1 0,0-2,1-1,15 4,-16-6,17 33,-35-25</inkml:trace>
</inkml:ink>
</file>

<file path=ppt/ink/ink7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4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1 120,'0'425,"4"-378,-4-46,0-1,0 1,0-1,0 1,0 0,1-1,-1 1,0 0,0-1,0 1,0-1,1 1,-1-1,0 1,1-1,-1 1,0-1,1 1,-1-1,1 1,-1-1,0 1,1-1,-1 0,1 1,0-1,-1 0,1 1,-1-1,1 0,-1 0,1 1,0-1,-1 0,1 0,-1 0,1 0,0 0,-1 0,1 0,0 0,-1 0,1 0,-1-1,1 1,0 0,-1 0,1 0,-1-1,1 1,-1 0,1-1,-1 1,1 0,-1-1,1 1,-1-1,1 1,-1-1,0 1,1-1,-1 1,0-1,1 1,-1-1,0 0,0 1,0-1,1 1,8-15</inkml:trace>
  <inkml:trace contextRef="#ctx0" brushRef="#br0" timeOffset="321.489">28 36,'96'-14,"-52"5,0 3,1 2,-1 2,1 1,34 5,-76-4,1 0,0 0,0 0,-1 0,1 1,0 0,-1-1,1 1,0 1,-1-1,0 0,1 1,-1 0,0-1,1 2,-1-1,0 0,-1 0,1 1,0 0,-1-1,1 1,-1 0,0 0,0 0,0 1,0-1,-1 0,0 1,1-1,-1 1,0-1,0 1,-1 0,1 0,-1-1,0 3,-4 7,0 0,-1-1,0 1,-1-1,-1-1,0 1,0-1,-1 0,-1-1,0 0,0 0,-1-1,0 0,-9 6,3-2,-1 0,0-1,0-1,-2 0,1-2,-1 0,-1-1,1-1,-1-1,-1 0,-8 0,-45-12,56 0</inkml:trace>
</inkml:ink>
</file>

<file path=ppt/ink/ink7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2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40 509,'-5'24,"-1"13,0 4,1 1,-4-3,1-7</inkml:trace>
  <inkml:trace contextRef="#ctx0" brushRef="#br0" timeOffset="253.915">68 142,'0'0</inkml:trace>
  <inkml:trace contextRef="#ctx0" brushRef="#br0" timeOffset="752.72">181 791,'120'-186,"-63"123,-57 63,0-1,1 1,-1-1,1 1,-1 0,1-1,-1 1,0 0,1-1,0 1,-1 0,1 0,-1 0,1-1,-1 1,1 0,-1 0,1 0,0 0,-1 0,1 0,-1 0,1 0,-1 0,1 0,0 0,-1 1,1-1,-1 0,1 0,-1 0,1 1,-1-1,1 0,-1 1,1-1,-1 0,1 1,-1-1,0 1,1-1,-1 1,0-1,1 1,-1-1,0 1,0-1,1 1,-1-1,0 1,0-1,0 1,0-1,0 1,0 0,0-1,0 1,0-1,0 1,0 0,0-1,0 1,0-1,0 1,-1-1,1 1,0-1,1 53,-1-47,-1-2,0 1,1-1,-1 0,1 0,0 0,0 1,0-1,0 0,1 0,0 0,0 0,0 0,0 0,1 0,0 0,-1 0,1 0,1-1,-1 1,0-1,1 1,0-1,0 0,0 0,0 0,0-1,1 1,-1-1,1 0,-1 0,1 0,0 0,0 0,0-1,0 0,0 0,0 0,1 0,4-3,0-1,-1 1,1-1,0-1,-1 0,0 0,0-1,0 0,0 0,-1 0,0-1,0 0,-1-1,1 0,-1 0,-1 0,1-1,-1 1,-1-1,1 0,-1-1,-1 1,0-1,0 0,0 0,-1 0,-1 0,1 0,-1-8,0-6</inkml:trace>
  <inkml:trace contextRef="#ctx0" brushRef="#br0" timeOffset="1169.301">999 1,'-74'155,"-46"142,113-281,0 1,1 0,1 0,1 0,0 1,1 0,1 0,0-1,2 1,0 0,1 0,1 0,0 0,2-1,0 1,1-1,0 0,1 0,2 0,2 4,62 29,-48-44</inkml:trace>
  <inkml:trace contextRef="#ctx0" brushRef="#br0" timeOffset="2250.872">943 706,'15'-1,"0"-1,0 0,0-1,0 0,0-1,-1-1,1-1,-1 0,0 0,-1-2,0 0,0 0,-1-1,0 0,0-1,-1-1,0 0,-1 0,-1-1,1-1,-2 1,0-1,0-1,-2 1,1-1,-2-1,0 1,0-1,0-9,-4 23,0 1,0-1,0 0,0 0,-1 0,1 0,0 0,-1 0,1 0,-1 0,1 0,-1 0,1 0,-1 0,0 0,0 0,1 0,-1 0,0 0,0-1,0 1,0 0,0 0,-1 0,1 0,0 0,0 0,-1-1,1 1,-1 0,1 0,-1 0,1 0,-1 0,1 0,-1 1,0-1,0 0,1 0,-1 0,0 1,0-1,0 0,0 1,0-1,0 1,0-1,0 1,0-1,0 1,0 0,-1-1,1 1,0 0,0 0,0 0,0 0,0 0,0 0,-1 0,1 1,0-1,-12 10,1 1,1 0,0 1,0 0,1 0,1 1,0 1,1-1,0 2,1-1,-2 7,7-15,0-1,0 0,0 1,1-1,0 1,0-1,0 1,1-1,0 1,0 0,0-1,1 1,-1-1,2 1,-1-1,0 1,1-1,0 0,0 1,1-1,-1 0,1 0,0-1,1 1,-1-1,1 0,0 1,0-1,0-1,0 1,2 0,-1 0,1 0,0 0,-1-1,1 0,1 0,-1 0,0-1,0 0,1 0,0 0,-1-1,1 0,0 0,-1-1,1 0,0 0,0-1,-1 0,1 0,0 0,-1-1,1 0,-1 0,0 0,0-1,2-1,12-9,-2 0,1-1,-2-1,0 0,0-1,-2-1,0-1,-1 0,-1-1,0-1,2-7,-13 24,0 0,-1 0,1 0,-1 0,0 0,1 0,-1-1,-1 1,1 0,0-1,-1 1,0-1,0 1,0-1,0 1,0 0,-1-1,0-1,-1 5,0-1,0 1,0 0,1 0,-1 0,0 0,0 0,0 0,0 1,0-1,0 1,1-1,-1 1,0 0,0 0,1-1,-1 1,0 0,1 0,-1 1,1-1,-1 0,1 1,0-1,0 0,-1 1,1-1,0 1,0 0,-6 5,0-1,0 2,0-1,1 1,1 0,-1 0,1 0,0 1,1 0,0 0,0 0,1 0,1 1,-1-1,1 1,1 0,0 0,0-1,1 1,0 0,1 0,0 0,1-1,1 7,0-12,1-1,0 1,0-1,0 0,0 0,0 0,1 0,-1-1,1 1,0-1,0 0,0-1,0 1,0-1,0 0,0-1,0 1,0-1,0 0,1 0,-1 0,0-1,0 0,0 0,0 0,0-1,0 1,0-1,-1 0,1-1,0 1,-1-1,0 0,0 0,0 0,0-1,1-1,20-16,-2-2,-1 0,0-1,-2-2,-1 0,-1-1,13-25,-16 27,34-71,-102 156,36-38,2 1,1 1,0 0,2 1,1 0,1 1,1 0,1 1,-2 15,10-38,-1-1,0 1,1-1,0 1,-1-1,1 1,1-1,-1 1,0-1,1 1,0-1,0 1,0-1,0 0,1 0,-1 1,1-1,0 0,-1 0,1 0,1-1,-1 1,0 0,1-1,-1 0,1 1,0-1,0 0,0 0,0-1,0 1,0-1,1 1,1 0,8-3</inkml:trace>
  <inkml:trace contextRef="#ctx0" brushRef="#br0" timeOffset="2599.199">1987 678,'-19'34,"-11"15,-1 5,5-2,8-6,5-5,7-9</inkml:trace>
  <inkml:trace contextRef="#ctx0" brushRef="#br0" timeOffset="2886.765">1930 651,'25'4,"16"-2,7-3,0 0,-8-5,-6-2,-4 1,-13 1,-8 2</inkml:trace>
  <inkml:trace contextRef="#ctx0" brushRef="#br0" timeOffset="3137.615">1930 876,'39'-5,"12"-1</inkml:trace>
  <inkml:trace contextRef="#ctx0" brushRef="#br0" timeOffset="3917.713">2580 284,'-106'229,"101"-221,0 0,1 1,0 0,0 0,1 0,0 1,1-1,0 1,1-1,-1 1,2 0,-1-1,2 1,-1 0,1 0,1 2,1-8,1-1,0 1,-1-1,1 1,1-1,-1-1,0 1,1 0,-1-1,1 0,0 0,0-1,0 1,0-1,0 0,0 0,0-1,0 1,0-1,0 0,0-1,0 1,0-1,0 0,2-1,6 2,115-22,-109 17</inkml:trace>
  <inkml:trace contextRef="#ctx0" brushRef="#br0" timeOffset="4181.614">2270 509,'52'0,"23"0,3 0,-6 0,-12-5,-10-1,-15 0</inkml:trace>
  <inkml:trace contextRef="#ctx0" brushRef="#br0" timeOffset="4550.229">2834 57,'31'36,"-2"2,-2 0,-1 2,-2 1,-2 1,-2 0,0 7,-16-37,-1 0,0 0,-1 0,0 1,-1-1,-1 1,0 0,0-1,-2 1,1-1,-2 1,1-1,-2 0,1 0,-2 0,0-1,0 1,-1-1,-2 3,-2 6,-2 0,0 0,0-1,-2-1,-1 0,0-1,-1-1,0 0,-2-1,0-1,0-1,-1 0,-1-1,0-1,-11 3,0-2</inkml:trace>
</inkml:ink>
</file>

<file path=ppt/ink/ink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9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1,'1'205,"-2"-201,1 0,-1 0,1 0,0 0,1 0,-1 0,1 0,0 0,0 0,0 0,1 0,-1 0,1 0,0-1,0 1,0-1,0 1,1-1,-1 0,1 0,0 0,0 0,0 0,0-1,1 1,-1-1,1 0,-1 0,1 0,0-1,0 1,0-1,0 0,0 0,0 0,0-1,0 1,0-1,0 0,0 0,1-1,12-4,-1-2,0 0,-1 0,0-2,0 0,0 0,-1-2,-1 0,0 0,0-1,-1-1,-1 0,0 0,5-10,-3 5</inkml:trace>
</inkml:ink>
</file>

<file path=ppt/ink/ink7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17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22 548,'-17'136,"13"-110,4-27,0 1,0 0,0 0,1 0,-1-1,0 1,0 0,0 0,0 0,1 0,-1-1,0 1,0 0,0 0,1 0,-1 0,0 0,0 0,1-1,-1 1,0 0,0 0,0 0,1 0,-1 0,0 0,0 0,1 0,-1 0,0 0,0 0,1 0,-1 1,0-1,0 0,1 0,-1 0,0 0,0 0,0 0,1 0,-1 1,0-1,0 0,0 0,0 0,1 1,28-51,50-61,-78 109,1 1,-1-1,1 1,0 0,0 0,-1 0,1 0,0 0,0 0,0 0,0 0,1 1,-1-1,0 1,0 0,0-1,0 1,0 0,1 0,-1 1,0-1,0 0,0 1,0-1,0 1,0 0,0-1,0 1,0 0,0 0,0 1,0-1,-1 0,1 1,0-1,-1 1,1-1,-1 1,0-1,1 1,-1 0,0 0,0 0,0 0,0 0,-1 0,1 0,0 1,46 83,-45-86,1 0,-1 0,1 0,-1 0,1-1,-1 1,1-1,-1 1,1-1,-1 0,0 0,1 0,-1 0,0 0,0-1,0 1,0-1,0 1,0-1,0 0,0 0,-1 0,2-2,7-4,87-73,-97 80,1 1,0-1,0 1,-1-1,1 1,0 0,0-1,0 1,0 0,-1-1,1 1,0 0,0 0,0 0,0 0,0 0,0 0,0 0,0 0,-1 0,1 1,0-1,0 0,0 0,0 1,0-1,-1 1,1-1,0 1,0-1,-1 1,1-1,0 1,-1-1,1 1,0 0,-1 0,1-1,-1 1,1 0,-1 0,0 0,1-1,-1 1,0 0,0 0,1 0,-1 0,0 0,0 0,0 0,0-1,0 1,0 0,4 59,-4-54,9 61,-4-59</inkml:trace>
  <inkml:trace contextRef="#ctx0" brushRef="#br0" timeOffset="7204.365">812 40,'1'-1,"-1"-1,0 1,0-1,0 1,0-1,0 1,-1 0,1-1,0 1,-1-1,1 1,-1 0,1-1,-1 1,0 0,1-1,-1 1,0 0,0 0,0 0,0 0,0 0,0 0,0 0,0 0,-1 0,1 0,0 1,0-1,-1 0,1 1,-1 0,1-1,0 1,-1-1,1 1,-1 0,1 0,-1 0,1 0,-1 0,1 0,0 1,-1-1,0 1,-64 25,63-25,0 0,0 1,-1-1,1 1,0 0,0 0,0 0,1 0,-1 1,1-1,-1 1,1 0,0-1,0 1,0 0,0 0,0 1,1-1,-1 0,1 0,0 1,0-1,0 1,0-1,1 1,0-1,-1 1,1-1,1 1,-1 0,0-1,1 1,0-1,0 1,0-1,0 0,0 1,1-1,-1 0,1 0,0 0,0 0,0 0,0 0,1-1,-1 1,3 1,23 10,-24-13,1 1,-1 0,1 0,-1 0,0 0,0 1,0-1,0 1,0 0,-1 0,1 1,-1-1,0 1,0 0,0 0,-1 0,1 0,-1 0,0 0,0 1,0-1,-1 1,1 3,-1 1,-1 0,0 0,-1 0,0 0,0 0,-1 0,0 0,-1 0,0-1,0 1,0-1,-1 0,-1 0,0 0,0-1,0 1,-1-1,0-1,0 1,0-1,-1 0,0 0,-1-1,1 0,-1 0,0-1,0 0,0 0,-6 1,13-4,0-1,0 1,0-1,-1 1,1-1,0 0,0 0,-1 1,1-1,0 0,-1 0,1 0,0-1,0 1,-1 0,1 0,0-1,0 1,-1 0,1-1,0 1,0-1,0 0,0 1,0-1,0 0,0 0,0 0,0 1,0-1,0 0,0-1,0-8</inkml:trace>
</inkml:ink>
</file>

<file path=ppt/ink/ink7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7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7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7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2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7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7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7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7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7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20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0 327,'37'-31,"-3"-1,0-2,-2-1,3-8,58-63,-92 105,0 0,0 1,0-1,0 0,0 0,0 0,0 0,0 1,0-1,0 1,0-1,0 1,0-1,1 1,-1-1,0 1,0 0,1 0,-1 0,0 0,0 0,1 0,-1 0,0 0,0 0,1 0,-1 1,0-1,0 1,0-1,0 1,1-1,-1 1,0-1,0 1,0 0,0 0,0 0,0-1,-1 1,1 0,0 0,0 0,-1 0,1 1,0-1,-1 0,1 0,-1 0,0 0,1 1,-1-1,0 0,0 0,0 1,1-1,-1 0,-1 1,36 41,-29-43,0 0,0 0,1 0,-1-1,0 1,0-2,0 1,0-1,-1 0,1 0,0 0,-1-1,1 0,-1 0,0 0,3-3,17-7,15-11,-33 19,0 0,0 0,0 1,1 0,-1 1,1-1,0 1,0 1,0 0,1 0,5 0,-11 3,0 1,0-1,0 1,-1 0,1 0,-1 0,0 0,0 1,0-1,0 1,0-1,0 1,0 0,-1 0,1-1,-1 1,0 0,0 0,0 1,0-1,-1 0,1 0,-1 0,0 0,0 1,0-1,0 0,-1 0,1 0,-1 0,0 3,1 0,-1 11,0-14,-1-1,1 1,1 0,-1 0,0 0,1 0,-1-1,1 1,0 0,0 0,0 0,0 0,1 0,-1 0,1 0,0 0,0-1,0 1,0 0,0-1,1 1,-1 0,1-1,-1 0,1 1,0-1,0 0,0 0,0 0,1 0,-1 0,0-1,1 1,-1-1,1 1,0-1,-1 0,1 0,12-3</inkml:trace>
</inkml:ink>
</file>

<file path=ppt/ink/ink7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6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7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5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7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7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7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7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7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1,'-90'136,"56"-76,0-2,5-8,-2 0,-2-2,-3-2,-16 16,9-15,29-29,-1-1,-1 0,0-2,-2 0,1 0,-2-2,0 0,-2-1,-2-2</inkml:trace>
</inkml:ink>
</file>

<file path=ppt/ink/ink7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0,'28'34,"1"-2,1-1,1-1,2-1,1-2,2-2,0-1,1-2,5 1,-20-13,0 2,-1 1,-1 0,0 2,-1 0,-1 1,0 1,-1 1,12 17,-17-15,-3-1</inkml:trace>
</inkml:ink>
</file>

<file path=ppt/ink/ink7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0,'6'39,"4"40,3-1,4-1,14 37,-14-54,-2 0,-3 1,-3 0,-2 8,-2 83,-5-128</inkml:trace>
</inkml:ink>
</file>

<file path=ppt/ink/ink7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65 357,'-29'427,"29"-418,1 9,0-1,-2 1,0 0,-1-1,-1 1,0-1,-2 0,0 0,-3 6,-2-5</inkml:trace>
  <inkml:trace contextRef="#ctx0" brushRef="#br0" timeOffset="3086.014">65 385,'0'0</inkml:trace>
  <inkml:trace contextRef="#ctx0" brushRef="#br0" timeOffset="3587.167">65 385,'-2'0,"0"0,0 0,0 0,-1 0,1 0,0 0,0-1,0 1,0-1,0 1,0-1,0 0,0 0,0 0,0 0,0 0,0 0,1-1,-1 1,0-1,1 1,-1-1,1 1,-1-1,1 0,0 0,0 0,0 1,0-1,0 0,0 0,1 0,-1-1,1 1,-1 0,1 0,0 0,0 0,0 0,0-1,0 1,0 0,1 0,-1 0,1 0,-1 0,1 0,0 0,0 0,0 0,0 0,0 0,0 0,1 0,-1 1,0-1,1 1,0-1,0 0,9-11,2 0,0 1,0 1,1 0,1 0,0 1,15-7,-21 12,2-1,0 0,0 1,1 1,-1 0,1 0,0 1,0 1,0 0,1 1,-1 0,0 1,1 0,-1 1,0 0,0 1,0 0,0 1,8 3,-17-5,0 1,0 0,0 1,-1-1,1 0,0 1,-1-1,1 1,-1 0,0 0,0 0,0 0,-1 0,1 1,-1-1,1 0,-1 1,0-1,0 1,-1-1,1 1,-1-1,0 1,0 0,0-1,0 1,0 0,-24 97,19-89,0 0,0 0,-1-1,-1 0,0 0,0 0,-1-1,0 0,-1 0,0-1,-1 0,0-1,0 0,-1 0,0-1,0-1,-1 0,1-1,-1 0,-1 0,1-1,-1-1,1 0,-1-1,0 0,-1-1,9-1,-1-1,1 0,0 0,-1-1,1 1,0-1,0 0,0-1,0 1,0-1,0 0,1 0,-1 0,1-1,0 0,0 1,0-2,1 1,-1 0,1-1,0 1,0-1,-5-14</inkml:trace>
  <inkml:trace contextRef="#ctx0" brushRef="#br0" timeOffset="4838.397">771 582,'-16'3,"1"1,-1 0,1 2,0-1,0 2,0 0,1 1,0 0,0 1,1 1,1 0,-1 1,2 0,-1 1,2 0,0 0,0 1,1 1,0 0,2 0,-1 1,2-1,0 1,0 1,4-13,1-1,-1 0,0 1,0-1,1 1,0 0,-1-1,1 1,0 0,0 0,1 0,-1 0,0-1,1 1,0 0,0 0,0 0,0 0,0 0,1 0,-1 0,1 0,0 0,-1 0,1 0,1 0,-1-1,0 1,1-1,-1 1,1-1,0 1,0-1,0 0,0 0,0 0,1 0,-1 0,0 0,1-1,0 1,-1-1,1 0,0 1,0-1,2 0,8-2,-1-1,1-1,-1 0,1 0,-1-1,0-1,0 0,-1-1,0 0,0-1,0 0,-1 0,0-1,0-1,-1 1,4-6,22-16,85-86,-120 115,0 0,1 0,-1 0,0 0,1 0,-1 0,1 0,-1 0,1 0,0 0,-1 0,1 1,0-1,0 0,-1 0,1 1,0-1,0 0,0 1,0-1,0 1,0-1,0 1,0 0,0-1,0 1,0 0,0 0,1 0,-1 0,0 0,0 0,0 0,0 0,0 0,0 0,0 0,0 1,0-1,0 0,0 1,0-1,0 1,0-1,0 1,0 0,0-1,0 1,0 0,-1 0,1 0,0-1,-1 1,1 0,0 1,18 63,-19-59,0 0,1-1,0 1,0 0,1 0,-1-1,1 1,0-1,1 0,-1 1,1-1,0 0,0 0,1-1,0 1,-1-1,1 0,1 0,-1 0,1 0,-1-1,1 0,0 0,0 0,1 0,-1-1,5 2,-2-3,-1 0,1-1,-1 0,1 0,-1 0,1-1,0 0,-1-1,0 0,1 0,-1 0,0-1,0 0,0-1,-1 1,1-1,-1 0,0-1,0 0,0 0,102-117,-91 97,-6 12,0 0,-1-1,-1 0,0-1,-1 0,-1 0,-1 0,0-1,0 0,-2-1,0 1,-1-1,0 0,-2-2,-1 17,-1-1,1 1,-1-1,0 1,0-1,0 1,0-1,0 1,-1 0,1 0,-1-1,1 1,-1 0,0 0,0 1,0-1,0 0,0 1,0-1,-1 1,1 0,0-1,-1 1,1 0,-1 1,1-1,-1 0,0 1,1-1,-1 1,0 0,1 0,-1 0,1 0,-1 0,0 1,1-1,-1 1,1 0,-1 0,1 0,-1 0,1 0,-1 0,1 1,0-1,0 1,0-1,0 1,0 0,0 0,0 0,-1 2,-5 2,0 1,0 0,1 0,-1 0,2 1,-1 0,1 1,0 0,1 0,-4 8,7-13,1-1,0 1,0-1,0 1,0 0,1 0,-1-1,1 1,0 0,0 0,0 0,1-1,-1 1,1 0,0 0,0-1,0 1,1 0,-1-1,1 0,0 1,0-1,0 0,0 0,1 0,-1 0,1 0,0-1,0 1,0-1,0 0,4 3,1-1,0 0,0-1,1 0,-1 0,1-1,-1 0,1 0,0-1,0 0,-1-1,1 0,0 0,7-2,-10 0,-1 1,1 0,0 0,-1 1,1 0,0 0,0 0,-1 0,1 1,0 0,-1 0,1 1,-1-1,1 1,-1 0,0 1,0-1,0 1,0 0,0 1,-1-1,1 1,-1 0,0 0,0 0,-1 0,1 1,-1-1,0 1,0 0,0 0,1 4,-9 73,-4-22,10-59,0 0,-1 0,1 0,0-1,0 1,0 0,0 0,0-1,0 1,0 0,0-1,0 1,0-1,0 1,0-1,0 1,0-1,0 0,0 0,1 0,-1 1,0-1,0 0,0-1,0 1,1 0,-1 0,0 0,0-1,0 1,0 0,0-1,0 1,0-1,1 1,-2-1,1 0,0 0,0 1,0-1,0 0,0 0,-1 0,1 0,0 0,-1 0,1 0,0 0,-1 0,0 1,21-19,-1-1,-1-1,-1 0,-1-2,-1 0,0 0,5-16,6-4,109-211,-111 199,-3 0,-2-1,-3-1,3-22,-19 77,0-1,0 1,-1 0,1 0,0 0,-1 0,1-1,-1 1,0 0,0 0,0-1,0 1,0 0,0-1,-1 1,1 0,-1 0,1 0,-1-1,0 1,0 0,0 0,0 0,0 0,0 0,-1 1,1-1,-1 0,1 0,-3 0,1 4,0 0,-1 0,1 1,0-1,0 1,1 0,-1 0,1 0,-1 0,1 1,0-1,0 1,1-1,-1 1,1 0,-1-1,1 4,-3 1,-15 50,2 2,3 0,2 1,3 1,3-1,3 1,2 0,6 43,-4-85,1-1,0 1,2 0,0-1,2 0,0 0,6 11,-56-70,8-1,19 21</inkml:trace>
  <inkml:trace contextRef="#ctx0" brushRef="#br0" timeOffset="5083.276">1618 413,'24'-5,"13"-1,9 0,2 6,-2 3,-5 1,1-1,-2 0,-3 0,-3-2,-3 0,-2-1,-5 0</inkml:trace>
  <inkml:trace contextRef="#ctx0" brushRef="#br0" timeOffset="6716.137">2154 667,'-10'29,"-3"14,1 5,7-7,9-9,5-11</inkml:trace>
  <inkml:trace contextRef="#ctx0" brushRef="#br0" timeOffset="6965.5">2239 328,'0'0</inkml:trace>
  <inkml:trace contextRef="#ctx0" brushRef="#br0" timeOffset="7450.334">2549 554,'-3'-2,"-1"1,0-1,-1 1,1 0,0 0,0 0,-1 0,1 1,0 0,0 0,-1 0,1 0,0 1,-1 0,1-1,0 2,0-1,0 0,0 1,0 0,0 0,0 0,1 0,-1 1,1-1,-1 1,1 0,0 0,0 0,0 0,1 1,-1-1,0 3,-69 130,70-131,-1-1,1 1,0-1,1 1,-1 0,1-1,0 1,0 0,1 0,-1 0,1 0,0 0,0 0,1 0,-1-1,1 1,0 0,1 0,-1 0,1-1,0 1,0-1,0 1,1-1,0 0,-1 0,1 0,1 0,-1-1,1 1,-1-1,1 0,0 0,3 2,5 1,0 0,0-1,1 0,0-1,0 0,0-1,0 0,0-1,1-1,-1 0,1-1,-1-1,1 0,-1 0,1-1,-1-1,0 0,0-1,0-1,-1 0,1 0,6-6,6-5</inkml:trace>
  <inkml:trace contextRef="#ctx0" brushRef="#br0" timeOffset="8234.92">2831 525,'-3'20,"0"-1,1 1,2 0,0 0,0-1,2 1,1 0,0-1,2 0,0 0,1 0,5 11,-9-26,0-1,0 0,0 0,1 0,-1 0,1 0,-1 0,1 0,0-1,0 0,1 1,-1-1,0 0,1 0,-1-1,1 1,-1-1,1 0,0 0,0 0,0 0,-1-1,1 0,0 1,0-1,0-1,0 1,0 0,-1-1,1 0,0 0,0 0,-1 0,1-1,0 0,-1 1,0-1,1 0,-1-1,0 1,2-2,9-6,1 0,-2-1,1-1,-2 0,1-1,-2 0,0 0,0-2,-1 1,-1-1,-1-1,3-4,3 3,-23 55,4-14,3-20,1-1,1 1,-1 0,0 0,1-1,0 1,0 0,0 0,0 0,1-1,-1 1,1 0,0 0,0-1,0 1,1 0,-1-1,1 0,0 1,0-1,0 0,1 0,-1 0,1 0,-1 0,1-1,0 1,0-1,0 0,0 0,0 0,1 0,-1 0,1-1,-1 1,1-1,0 0,-1 0,1-1,0 1,1-1,10-3,-1 0,0-2,0 0,0 0,0-2,-1 1,0-2,0 0,-1 0,0-1,-1-1,0 0,0 0,5-8,40-44,-2-3,-3-2,-4-2,-1-4,-37 57,0-1,-1 0,-1 0,-1-1,-1 0,0 0,-1 0,-1 0,0-1,-2 0,0 1,-2-15,2 29,-1 0,0-1,0 1,-1 0,1 0,-1 0,0 0,0 0,0 0,-1 0,1 0,-1 1,0-1,0 1,0-1,-1 1,1-1,-1 1,0 0,1 0,-2 1,1-1,0 0,0 1,-1 0,1 0,-1 0,0 0,0 1,1-1,-1 1,0 0,0 0,0 0,-1 1,1-1,0 1,0 0,0 0,0 1,0-1,0 1,-1 0,-11 9,0 2,1-1,1 2,0 0,1 0,0 2,1-1,0 2,1-1,1 2,1-1,0 1,1 1,1-1,-2 9,0-7,0 0,1 1,1 0,1 0,1 1,1-1,0 1,2 0,0 0,1 1,2-1,0 0,1 0,1 0,1 0,1 0,0-1,2 0,0 0,2 0,2 2,-6-10,1-2,1 1,-1-1,2 0,-1 0,1-1,1 0,0 0,0-1,0 0,1-1,0 0,1-1,0 0,0 0,0-1,0-1,1 0,0 0,0-1,0-1,0 0,0 0,1-1,-1-1,3 0,29-18,-25 6</inkml:trace>
  <inkml:trace contextRef="#ctx0" brushRef="#br0" timeOffset="8917.742">4129 498,'-24'3,"-137"31,152-32,2 1,-1 1,0-1,1 1,-1 0,1 1,0 0,1 0,-1 1,1-1,0 1,1 1,-1-1,1 1,0 0,1 0,-4 8,6-10,1-1,0 1,0 0,1 0,-1 0,1 0,0 0,1 0,-1 0,1-1,0 1,0 0,0 0,1-1,-1 1,1 0,0-1,1 0,-1 1,1-1,0 0,0 0,0-1,0 1,1-1,-1 1,1-1,0 0,0 0,0-1,1 1,-1-1,0 0,1 0,0-1,-1 1,1-1,0 0,0 0,0-1,0 1,0-1,-1 0,1 0,0-1,0 1,0-1,1-1,20-5,0-1,-1-2,0 0,-1-2,-1-1,1 0,-2-2,0-1,-1 0,-1-2,0 0,-1-1,-1-1,-1-1,7-12,-9 16,-22 29,-6 10,13-21,-8 10,2 0,-1 1,2 0,0 0,0 0,1 0,0 1,1 0,1-1,0 1,1 0,0 4,1-15,1 0,0 1,0-1,0 1,0-1,1 0,-1 0,1 0,-1 0,1 0,0 0,0 0,0 0,0-1,0 1,0-1,0 1,0-1,1 0,-1 0,0 0,1 0,-1 0,1-1,-1 1,1-1,-1 1,1-1,-1 0,1 0,2 0,81-12,-62 1,0 0,0-2,-1 0,-1-2,0 0,18-18,9-5,-36 29,0 0,0-1,-1 0,0-1,-1-1,0 1,-1-2,-1 0,0 0,0 0,-1-1,-1 0,-1-1,0 0,0 0,-2 0,0-1,0 1,-1-9,-2 23,-1-1,0 1,0 0,1-1,-1 1,0 0,0 0,-1-1,1 1,0 0,0-1,0 1,-1 0,1 0,-1 0,1-1,-1 1,0 0,1 0,-1 0,0 0,0 0,1 0,-1 0,0 0,0 0,0 0,0 1,0-1,-1 0,1 1,0-1,0 1,0-1,0 1,-1-1,1 1,0 0,-1 0,1 0,0 0,0 0,-1 0,1 0,0 0,-1 0,-49 36,45-25,2 1,-1 0,2 0,-1 0,2 0,0 0,0 1,1-1,0 1,1-1,1 1,0-1,1 1,0-1,1 0,0 0,1 0,0 0,1 0,0-1,1 0,7 10,0 10,-1 1,-1 0,-2 0,-1 1,-1 0,1 27,-9-54,2-1,-1 0,1 1,0-1,0 0,0 0,1 0,-1 0,1 0,1 0,-1 0,1-1,0 1,0-1,0 1,0-1,1 0,-1-1,1 1,0 0,1-1,-1 0,2 1,13 1</inkml:trace>
</inkml:ink>
</file>

<file path=ppt/ink/ink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31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143 470,'-14'13,"1"0,0 1,1 0,1 0,0 1,1 1,1 0,1 0,0 1,1 0,0 1,2-1,0 1,-1 7,5-22,0 0,1 1,-1-1,1 0,-1 1,1-1,0 0,0 1,1-1,-1 0,1 1,-1-1,1 0,0 0,0 1,1-1,-1 0,1 0,-1 0,1 0,0-1,0 1,0 0,1-1,-1 1,0-1,1 0,0 0,-1 0,1 0,0 0,0-1,0 1,0-1,1 0,-1 0,0 0,0 0,1-1,-1 1,0-1,1 0,2 0,2 0,0 0,0-1,0 1,-1-2,1 1,0-1,-1 0,0-1,1 1,-1-2,0 1,0-1,0 0,-1 0,0-1,0 0,0 0,0 0,-1-1,1 0,-2 0,1 0,-1-1,0 1,0-1,0 0,-1 0,2-6,-1 2,0-1,0 0,-1 1,-1-1,0-1,0 1,-1 0,-1 0,0 0,-1-1,0 1,-1 0,0 0,-1 0,0 1,-1-1,0 0,-3-3,-67-68,72 81,-1 0,0 0,0 0,0 0,0 1,0-1,0 1,0 0,0-1,-1 1,1 1,-1-1,1 1,0-1,-1 1,1 0,-1 0,1 0,-1 1,1-1,0 1,-1 0,1 0,0 0,-1 0,1 0,0 1,0 0,0 0,-1 1,3-3,0 1,0 0,0-1,0 1,0 0,0 0,1-1,-1 1,0 0,1 0,-1 0,1 0,-1 0,1 0,-1 0,1 0,-1 0,1 0,0 0,0 0,0 0,-1 1,1-1,0 0,1 0,-1 0,0 0,0 0,0 0,0 0,1 0,-1 0,1 0,-1 0,1 0,-1 0,1 0,-1 0,1 0,0 0,0 0,-1 0,1-1,0 1,0 0,0-1,0 1,0-1,0 1,0-1,0 1,0-1,56 20,-35-23,0-1,-1-1,1-1,-1-1,0 0,0-2,-1 0,0-2,-1 0,0-1,-1 0,0-2,-1 0,-1-1,10-12,-8 12,0-1,-1-1,-1 0,0-2,-1 0,-1 0,-1-1,-1-1,-1 0,0-1,-2 0,0 0,-2-2,-8 153,7 8,6-1,5-1,7 0,17 48,-25-105,-3 0,-4 1,-4 0,-3 0,-5 40,-30 36,31-148,0-1,-1 0,0 0,0 0,-1 0,0 0,0-1,0 0,0 0,-1 0,0 0,0-1,0 1,-1-1,0-1,1 1,-1-1,0 0,-1 0,1-1,-6 2,8-3,0-1,1 1,-1-1,1 0,-1 0,0 0,1-1,-1 1,0-1,1 0,-1 0,1 0,0 0,-1-1,1 1,0-1,0 0,0 0,0 0,0 0,0-1,0 1,1-1,0 0,-1 1,1-1,0 0,0-1,0 1,1 0,-1 0,1-1,0 1,0-1,0 0,-19-131,20 89,3 1,1 0,3 0,1 0,3 0,1 2,2-1,2 2,2 0,2 1,17-27,21 10,-38 49</inkml:trace>
</inkml:ink>
</file>

<file path=ppt/ink/ink7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0 411,'16'-3,"0"-1,0 0,-1-1,0-1,0 0,0-1,-1-1,0 0,0-1,-1-1,0 0,-1 0,0-1,-1-1,0 0,-1-1,4-6,23-20,152-161,-187 198,1 1,-1-1,0 1,1-1,0 1,-1 0,1 0,-1 0,1 0,0 1,0-1,0 1,-1-1,1 1,0 0,0 0,0 0,0 1,-1-1,1 1,0-1,0 1,-1 0,1 0,-1 0,1 1,-1-1,1 1,-1-1,1 1,67 66,-55-50,-10-14,0 0,0 0,0 0,-1 1,0-1,0 1,0 0,-1 1,0-1,1 0,-2 1,1 0,-1-1,0 1,0 0,0 0,-1 0,0 1,-1-1,1 0,-1 0,0 1,0-1,-1 0,0 0,0 0,-1 0,1 0,-3 4,-3 1,-1 0,0-1,-1 0,0-1,-1 0,0 0,0-1,-1-1,0 1,0-2,-1 1,1-2,-1 0,-1 0,1-1,-1 0,0-1,-8 1,-66-7,85 2,-1 1,1-1,0 0,0 1,-1-1,1 0,0 0,0-1,0 1,0 0,0-1,0 1,1-1,-1 0,0 1,1-1,-1 0,1 0,0 0,0 0,0 0,0 0,0-1,0 1,0 0,1-1,-1 1,1 0,-1-1,1 1,0 0,0-1,0 1,0-1,4-13</inkml:trace>
</inkml:ink>
</file>

<file path=ppt/ink/ink7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119 571,'-14'16,"0"1,2 0,0 1,1 0,1 1,0 0,2 0,0 1,1 0,-2 17,8-34,0 0,0 0,1 1,0-1,0 1,0-1,0 0,0 1,1-1,-1 0,1 1,0-1,0 0,0 0,1 0,-1 0,1 0,-1 0,1 0,0 0,0 0,1-1,-1 1,0-1,1 0,-1 0,1 0,0 0,0 0,0 0,0-1,0 1,0-1,0 0,0 0,1 0,-1 0,0-1,1 1,-1-1,0 0,1 0,2-1,4 2,-1-1,1 0,-1-1,1 0,-1 0,1-1,-1 0,0-1,0 0,0 0,0-1,0-1,-1 1,0-1,0 0,0-1,-1 0,1 0,-1-1,-1 0,1 0,-1-1,-1 1,1-1,-1 0,-1-1,0 1,0-1,0-1,-1 4,0 0,0-1,0 1,-1-1,0 0,0 0,-1 0,0 0,0 0,-1 0,0 0,0 0,-1 0,1 0,-1 0,-1 1,0-1,0 0,0 0,0 1,-1-1,0 1,-1 0,0 0,1 0,-2 1,1-1,-1 1,0 0,0 0,0 0,-1 1,-1-1,3 2,1 1,-1 0,0 1,1-1,-1 0,0 1,0 0,-1 0,1 0,0 1,0-1,0 1,0 0,-1 0,1 1,0-1,0 1,0 0,0 0,0 0,0 0,0 1,3-1,0-1,1 1,-1-1,1 1,-1 0,1-1,0 1,-1 0,1-1,0 1,-1 0,1 0,0 0,0-1,0 1,-1 0,1 0,0-1,0 1,0 0,0 0,1 0,-1-1,0 1,0 0,0 0,1 0,-1-1,0 1,1 0,-1-1,0 1,1 0,-1-1,1 1,-1 0,1-1,0 1,-1-1,1 1,0-1,-1 1,1-1,0 0,-1 1,1-1,0 0,0 1,-1-1,1 0,0 0,0 0,0 0,43 15,-18-12,1 0,0-2,0-1,-1-1,1-1,18-4,-37 4,-1 0,1 0,0-1,-1 0,1 0,-1 0,0-1,0-1,-1 1,1-1,-1 0,0 0,0-1,-1 0,1 0,-1 0,3-7,83-131,-81 118,-2-1,-1 0,-1 0,-2 0,0-1,-2 0,-1 1,-1-1,-2-6,2 32,1 0,-1 0,1 0,-1 0,0 0,0 0,0 0,0 0,0 0,-1 0,1 0,-1 0,1 0,-1 0,0 0,1 1,-1-1,0 0,0 0,0 1,-1-1,1 0,0 1,-1-1,1 1,-1 0,1-1,-1 1,1 0,-1 0,0 0,0 0,0 0,0 1,1-1,-1 0,0 1,0-1,0 1,0 0,0 0,0 0,0 0,0 0,0 0,0 0,0 1,0-1,0 1,0 0,0-1,0 1,0 0,0 0,1 0,-1 0,0 0,1 1,-1-1,-9 16,1 1,1 0,1 0,0 1,1 0,1 0,1 1,1-1,0 1,2 0,0 1,1-1,1 0,1 0,1 0,3 14,-2 49,27 251,-30-328,-1-4,1 1,0-1,-1 1,1-1,0 1,0-1,0 1,0-1,1 1,-1-1,1 1,0-1,-1 0,1 1,0-1,0 0,1 0,-1 1,0-1,1 0,-1 0,1 0,0-1,-1 1,1 0,1 0,8-1</inkml:trace>
  <inkml:trace contextRef="#ctx0" brushRef="#br0" timeOffset="935.031">853 431,'-6'14,"1"2,1-1,1 1,0-1,1 1,0 0,2 0,0 0,0 0,2 0,0 0,0-1,2 1,0-1,1 1,5 10,-9-23,1 0,0 0,1-1,-1 1,0-1,1 1,-1-1,1 0,0 0,0 0,0 0,0 0,0 0,0-1,0 0,0 0,1 0,-1 0,1 0,-1 0,0-1,1 0,-1 0,1 0,-1 0,1 0,-1-1,1 1,-1-1,2-1,3 0,0-1,1 0,-1 0,-1-1,1 0,-1-1,1 0,-1 0,0 0,-1-1,5-4,-1-2,0 0,-1-1,-1 1,0-2,0 1,-1-1,-1 0,-1-1,0 1,1-8,-6 22,-1 0,1 1,-1-1,1 0,-1 0,1 0,-1 0,1 1,-1-1,1 0,-1 0,1 0,-1 0,0 0,1 0,-1-1,1 1,-1 0,1 0,-1 0,1 0,-1-1,1 1,-1 0,1 0,-1-1,1 1,-1 0,1-1,0 1,-1-1,1 1,-1 0,1-1,0 1,0-1,-1 1,1-1,0 1,0-1,-1 1,1-1,0 0,0 1,0-1,0 1,0-1,0 1,0-1,0 1,0-1,0 0,0 1,0-1,1 1,-1-1,0 1,0-1,0 1,1-1,-1 0,-3 7,-1-1,1 0,0 1,1-1,-1 1,1 0,1 0,-1 0,1 0,0 0,0 0,0 1,1-1,0 0,0 0,1 0,0 1,0-1,0 0,1 0,0 0,0 0,0-1,1 1,0-1,0 1,0-1,1 0,0 0,0 0,0-1,0 1,1-1,0 0,0 0,0-1,0 1,0-1,1 0,0-1,-1 0,1 1,2-1,1 0,1 0,-1-1,0 0,1 0,-1-1,0 0,1-1,-1 0,0-1,0 1,1-2,-1 1,-1-2,1 1,0-1,-1 0,0-1,0 0,0 0,4-4,12-11,-1 0,-2-2,0 0,-1-1,12-19,-13 21,-1-2,0 0,-2 0,0-2,-2 0,0 0,-2-2,-1 1,-2-2,0 1,-2-1,0 0,-3-1,0 1,-1-1,-2-12,-1 40,0-1,0 0,0 0,0 0,0 1,0-1,0 0,-1 0,1 1,0-1,-1 0,0 1,1-1,-1 0,0 1,0-1,0 1,0-1,0 1,0 0,-1-1,1 1,0 0,-1 0,1 0,-1 0,1 0,-1 0,1 0,-1 0,0 1,1-1,-1 1,0-1,1 1,-1 0,0-1,0 1,0 0,1 0,-1 0,0 1,0-1,1 0,-1 1,0-1,0 1,1-1,-1 1,0 0,1 0,-1 0,1 0,-1 0,1 0,0 0,-1 0,1 1,0-1,0 0,0 1,0-1,0 1,0 0,-1 6,0 1,1-1,1 1,-1-1,1 1,1-1,-1 0,1 1,1-1,0 0,0 1,3 6,2 12,26 170,-34 85,21-147,-19-135,-1 1,0-1,0 1,0-1,0 0,0 1,0-1,0 1,0-1,0 1,0-1,0 0,0 1,0-1,-1 1,1-1,0 0,0 1,0-1,-1 0,1 1,0-1,0 0,-1 1,1-1,0 0,-1 1,1-1,0 0,-1 0,1 1,0-1,-1 0,1 0,-1 0,1 0,0 1,-1-1,1 0,-1 0,1 0,0 0,-1 0,1 0,-1 0,1 0,-1 0,1 0,0 0,-1-1,1 1,-1 0,1 0,0 0,-1 0,1-1,0 1,-1 0,1 0,0-1,-1 1,1 0,0-1,-1 1,1 0,0-1,0 1,0 0,-1-1,-8-7</inkml:trace>
  <inkml:trace contextRef="#ctx0" brushRef="#br0" timeOffset="1184.889">1333 403,'33'-5,"21"-2,7 1,-4 1,-5-3,-8-1,-6 2,-5 2,-3 2,-2 1,-5 1</inkml:trace>
  <inkml:trace contextRef="#ctx0" brushRef="#br0" timeOffset="1435.456">1953 544,'0'28,"0"11</inkml:trace>
  <inkml:trace contextRef="#ctx0" brushRef="#br0" timeOffset="1683.261">2038 261,'0'0</inkml:trace>
  <inkml:trace contextRef="#ctx0" brushRef="#br0" timeOffset="1871.951">2264 544,'1'4,"0"1,0 0,0-1,1 1,0-1,0 0,0 1,1-1,-1 0,1 0,0-1,0 1,1-1,-1 1,1-1,-1 0,1 0,0 0,0-1,0 1,0-1,1 0,-1-1,1 1,-1-1,1 1,0-1,-1-1,1 1,0-1,0 1,0-2,-1 1,1 0,0-1,-1 0,1 0,0 0,-1-1,1 1,-1-1,1 0,-1-1,0 1,0-1,0 1,0-1,2-3,-1 0,0 0,-1 0,1 0,-1-1,-1 0,1 1,-1-1,0-1,-1 1,0 0,0-1,0 1,-1-1,0 1,-1-1,1 0,-2 1,1-1,-1 0,0 1,-1-1,1 1,-1 0,-1-1,0 1,0 0,0 0,-2-2,1 7,0 0,0 0,0 0,0 1,0 0,0 0,0 0,0 0,0 1,0-1,-1 1,1 0,0 0,0 1,-1-1,1 1,0 0,0 0,0 1,0-1,0 1,0 0,1 0,-1 0,0 0,1 0,0 1,-1 0,1 0,0 0,-1 2,-10 10</inkml:trace>
  <inkml:trace contextRef="#ctx0" brushRef="#br0" timeOffset="2270.058">2658 628,'187'-221,"-186"220,-1 0,1 0,0 0,0 0,0 0,0 0,0 0,0 0,0 0,0 1,1-1,-1 1,0-1,0 1,0-1,1 1,-1-1,0 1,1 0,-1 0,0 0,1 0,-1 0,0 0,1 0,-1 0,0 0,0 1,1-1,-1 1,0-1,0 1,1-1,-1 1,0 0,0-1,0 1,0 0,0 0,0 0,0 0,0 0,0 0,-1 0,1 0,0 0,0 0,-1 0,1 1,-1-1,1 0,-1 0,0 1,1-1,-1 0,0 1,5 7,0 0,0 0,1-1,1 0,-1-1,1 1,0-1,1-1,0 1,0-1,0 0,1-1,0 0,0-1,0 1,0-2,1 1,0-2,-1 1,1-1,0 0,0-1,1 0,-1-1,0 0,0-1,0 0,0 0,0-1,0-1,-1 1,1-2,3-3,-2-1,1 0,-1-1,-1-1,1 1,-2-2,1 1,-1-1,-1-1,0 0,-1 0,0 0,2-7,-1 3</inkml:trace>
</inkml:ink>
</file>

<file path=ppt/ink/ink7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0,'0'5,"4"2,8-1,0-1</inkml:trace>
</inkml:ink>
</file>

<file path=ppt/ink/ink7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1,'-4'0,"2"0,2 0</inkml:trace>
</inkml:ink>
</file>

<file path=ppt/ink/ink7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1 632,'75'-91,"221"-247,-124 150,-171 187,0 0,0 0,0-1,1 1,-1 0,0 0,1 0,-1 1,0-1,1 0,-1 0,1 1,-1-1,1 1,0-1,-1 1,1 0,-1-1,1 1,0 0,-1 0,1 0,0 1,-1-1,1 0,-1 0,1 1,0-1,-1 1,1 0,-1-1,1 1,-1 0,0 0,1 0,-1 0,0 0,0 0,1 0,-1 0,0 1,0-1,0 0,-1 1,1-1,0 1,0-1,-1 1,1-1,-1 1,1-1,-1 1,0 0,1 1,23 140,-17-105,-2 0,-2 1,-1 0,-1 0,-5 24,5-62,-1 1,0-1,0 0,0 0,1 0,-1 1,-1-1,1 0,0 0,0 1,0-1,-1 0,1 0,0 0,-1 1,1-1,-1 0,1 0,-1 0,0 0,1 0,-1 0,0 0,0 0,0 0,0-1,0 1,0 0,0 0,0-1,0 1,0-1,0 1,0-1,-1 1,1-1,0 0,0 1,0-1,-1 0,1 0,0 0,0 0,-1 0,1 0,0-1,0 1,-1 0,1 0,0-1,0 1,0-1,0 1,0-1,0 0,0 1,0-1,0 0,0 0,0 0,0 0,-370-186,310 161,35 17</inkml:trace>
</inkml:ink>
</file>

<file path=ppt/ink/ink7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1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183 150,'-5'-3,"0"0,-1 0,0 1,0 0,1 0,-1 0,0 1,-1 0,1 0,0 0,0 1,0 0,0 0,-1 1,1-1,0 1,0 1,0-1,0 1,1 0,-1 1,0-1,1 1,-1 0,1 0,0 1,0 0,0 0,-2 2,6-4,0-1,0 1,0-1,1 1,-1-1,0 1,1 0,-1 0,1-1,-1 1,1 0,0 0,0-1,0 1,0 0,0 0,0 0,0-1,1 1,-1 0,0 0,1-1,0 1,-1 0,1-1,0 1,0 0,0-1,0 1,0-1,0 0,1 1,-1-1,0 0,1 1,53 38,32 6,-87-46,1 1,0 0,-1-1,1 1,-1 0,1 0,-1-1,1 1,-1 0,1 0,-1 0,0 0,1 0,-1-1,0 1,0 0,0 0,0 0,0 0,0 0,0 0,0 0,0 0,0 0,0 0,-1-1,1 1,0 0,-1 0,1 0,0 0,-1-1,1 1,-1 0,1 0,-1-1,0 1,1 0,-1-1,0 1,0 0,1-1,-1 1,0-1,0 0,0 1,0-1,-45 23,41-21,4-2,-4 3,-1 0,1-1,-1 0,1 0,-1 0,0-1,0 0,0 0,0-1,0 1,0-1,1-1,-1 1,-4-2,3-2</inkml:trace>
  <inkml:trace contextRef="#ctx0" brushRef="#br0" timeOffset="602.82">579 93,'-9'-1,"-1"1,1 0,0 0,-1 1,1 0,0 1,0 0,0 0,0 1,0 0,0 1,1 0,0 0,-1 0,2 1,-4 3,10-7,1 0,-1 1,0 0,0-1,1 1,-1-1,1 1,-1 0,1-1,-1 1,1 0,0-1,0 1,0 0,0 0,0-1,1 1,-1 0,0-1,1 1,-1 0,1-1,0 1,-1 0,1-1,0 1,0-1,0 0,0 1,0-1,0 0,1 1,-1-1,0 0,1 0,-1 0,1 0,59 32,-58-33,0 0,-1 0,1 0,-1 0,1 0,0 1,-1-1,1 1,-1 0,1 0,-1 0,1 0,-1 0,1 0,-1 1,0-1,0 1,0-1,0 1,0 0,0 0,0 0,-1 0,1 0,-1 0,1 1,-1-1,0 0,0 1,0-1,0 1,0-1,-1 1,1 0,-1-1,0 1,1 0,-1-1,0 1,-1 0,1-1,0 1,-1-1,0 1,0 0,-7 6,-1 0,0-1,-1 0,0-1,0 0,-1 0,1-1,-1-1,-1 1,1-2,-1 0,0 0,0-1,-7 1,-22-3,41-1,1-1,-1 1,1 0,-1 0,1 0,-1 0,1 0,-1-1,1 1,-1 0,1 0,-1-1,1 1,-1 0,1-1,-1 1,0 0,1-1,-1 1,0-1,1 1,-1 0,0-1,0 1,1-1,-1 1,0-1,0 1,0-1,0 1,1-1,-1 1,0-1,0 0,0 1,0-1,0 1,0-1,-1 1,1-1,0 1,0-1,0 1,0-1,-1 1,1-1,0 1,0-1,-1 1,1 0,0-1,-1 1,1-1,-1 1,1 0,0-1,-1 1,1 0,-1-1,1 1,-1 0,1 0,-1 0,1-1,-1 1,1 0,-1 0,1 0,-1 0,0 0,16-10</inkml:trace>
  <inkml:trace contextRef="#ctx0" brushRef="#br0" timeOffset="1019.689">776 178,'40'180,"-39"-178,0 0,0 0,0 1,0-1,0 0,0 0,1 0,-1 0,1-1,-1 1,1 0,0 0,-1-1,1 1,0-1,0 0,0 0,0 1,1-1,-1 0,0-1,0 1,1 0,-1-1,0 1,1-1,-1 0,0 0,1 0,-1 0,0 0,1 0,-1-1,1 1,-1-1,0 1,0-1,1 0,-1 0,0 0,0 0,1-1,80-66,-67 49,0-1,-2 0,0 0,-2-2,0 0,-2 0,0-1,1-7,-8 5,-6 25</inkml:trace>
  <inkml:trace contextRef="#ctx0" brushRef="#br0" timeOffset="7783.505">1397 64,'-25'113,"-22"76,47-189,0 0,0 0,1 0,-1 0,0 0,0 0,1 0,-1 0,0 0,0 0,0 0,1 0,-1 1,0-1,0 0,0 0,1 0,-1 0,0 1,0-1,0 0,0 0,0 0,0 1,1-1,-1 0,0 0,0 0,0 1,0-1,0 0,0 1,14-23,12-34,-10 18,2 1,1 0,2 2,1 0,2 1,3-1,-25 33,-1 0,1 0,0 1,-1-1,1 1,0-1,0 1,0 0,0 0,0-1,0 1,1 1,-1-1,0 0,0 1,1-1,-1 1,0-1,1 1,-1 0,0 0,1 0,-1 1,0-1,1 0,-1 1,0 0,0-1,1 1,-1 0,0 0,0 0,0 0,0 1,0-1,0 0,0 1,-1 0,1-1,-1 1,1 0,-1 0,1 0,-1 0,0 0,0 0,0 0,0 0,0 0,-1 1,1-1,-1 0,1 1,-1 0,4 11,-2 1,0 0,0 0,-1 0,-1 0,-1 0,0 0,-1 0,-1 0,0 0,-3 9,-1 8,12-12,17-43,-13 12,22-23,-3 0,0-2,-2-1,6-16,-31 51,-1 0,1 0,-1 0,1 0,0 1,0-1,0 0,0 0,0 1,0-1,1 0,-1 1,0-1,1 1,-1 0,1-1,0 1,-1 0,1 0,0 0,0 0,-1 0,1 0,0 1,0-1,0 1,0-1,0 1,0 0,0 0,0 0,0 0,0 0,0 0,0 0,0 1,0-1,0 1,0-1,0 1,0 0,0 0,0 0,0 0,-1 0,1 0,-1 1,1-1,-1 0,1 1,-1-1,0 1,1 0,0 1,2 12,-1 0,0 1,-1-1,0 1,-2 0,0-1,0 1,-3 12,1 16,1 2,0-33</inkml:trace>
  <inkml:trace contextRef="#ctx0" brushRef="#br0" timeOffset="8636.367">2075 150,'7'6,"0"-1,0 1,1-1,0-1,0 1,1-2,-1 1,1-1,-1 0,1-1,0 0,0 0,0-1,1 0,-1 0,0-1,0-1,0 1,0-2,0 1,0-1,0 0,0-1,0 0,-1-1,1 0,-1 0,0 0,0-1,-1-1,0 1,1-1,-2 0,1-1,-1 1,0-1,0-1,-1 1,0-1,0-1,-3 7,-1 0,0 0,0 0,0 0,0 0,0 0,0-1,-1 1,1 0,-1 0,1-1,-1 1,0 0,0-1,0 1,0 0,-1-1,1 1,0 0,-1-1,0 1,1 0,-1 0,0 0,0-1,0 1,-1 0,1 0,0 1,-1-1,1 0,-1 0,0 1,0-1,1 1,-1-1,0 1,0 0,0 0,0 0,-1 0,1 0,0 0,0 1,-1-1,1 1,-1-1,-7-1,1 0,0 1,-1 0,1 1,-1 0,1 0,-1 1,1 0,-1 1,1 0,0 0,0 1,0 0,0 1,1 0,-1 0,1 1,0 0,0 1,1-1,-1 1,1 1,-1 1,0 1,1 0,0 0,0 1,1 0,0 0,1 0,0 1,1 0,0 0,1 0,0 0,0 0,1 1,1-1,0 1,1 0,0-1,1 1,0 0,0-1,2 1,1-7,1 0,0 0,1-1,-1 0,1 0,-1-1,1 0,0 0,1 0,-1 0,0-1,1 0,-1-1,1 1,0-1,0 0,-1-1,1 0,0 0,0 0,-1-1,1 0,0 0,5-3,14 3,60-1,-61 1</inkml:trace>
</inkml:ink>
</file>

<file path=ppt/ink/ink7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1,'-95'166,"-113"148,122-220,72-84</inkml:trace>
  <inkml:trace contextRef="#ctx0" brushRef="#br0" timeOffset="294.551">65 30,'14'24,"10"22,6 4,-3-3,-1-3,0-6,1-3,-1-4,-3-2,-2-6,-4-2,-5 1,0-5,-1 1,-3-3</inkml:trace>
  <inkml:trace contextRef="#ctx0" brushRef="#br0" timeOffset="1019.508">460 707,'5'-16,"0"0,1 1,1-1,1 1,0 1,1-1,0 2,1-1,10-10,-18 23,0-1,0 1,-1-1,1 1,0 0,0 0,1 0,-1 0,0 0,0 0,0 0,1 1,-1-1,0 1,1 0,-1-1,0 1,1 0,-1 1,0-1,1 0,-1 1,0-1,1 1,-1-1,0 1,0 0,0 0,0 0,0 1,0-1,0 0,0 1,0-1,0 1,-1 0,2 1,0-1,-1 0,0 0,1 0,0-1,-1 1,1-1,0 0,0 0,-1 0,1 0,0 0,0-1,0 1,0-1,0 0,0 0,0 0,0 0,0 0,0-1,0 1,0-1,0 0,0 0,0 0,0 0,-1 0,1-1,0 1,-1-1,0 0,1 0,-1 0,0 0,1-1,-2 1,1 0,-1 0,1 0,0 1,-1-1,1 0,0 1,0 0,0-1,0 1,0 0,0 0,0 0,1 0,-1 0,0 0,1 1,-1-1,0 1,1 0,-1 0,1-1,-1 2,0-1,1 0,-1 0,0 1,1-1,-1 1,0 0,1 0,-1 0,0 0,0 0,0 0,0 0,0 1,0-1,0 1,0-1,-1 1,1 0,-1 0,1 0,-1 0,0 0,0 0,1 0,-1 0,-1 1,2 0,2 50,-4-28</inkml:trace>
</inkml:ink>
</file>

<file path=ppt/ink/ink7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3,'-29'29,"-197"340,153-267,66-97,3-7</inkml:trace>
  <inkml:trace contextRef="#ctx0" brushRef="#br0" timeOffset="448.229">0 3,'4'-1,"-1"0,0 1,1 0,-1 0,0 0,1 0,-1 0,0 1,1-1,-1 1,0 0,0 0,0 0,0 1,1-1,-2 1,1-1,0 1,0 0,0 0,-1 0,0 1,1-1,-1 1,1 0,0-1,50 46,-2 2,-3 3,-1 1,9 19,-34-45,78 111,-94-131,-5-5</inkml:trace>
  <inkml:trace contextRef="#ctx0" brushRef="#br0" timeOffset="851.524">593 510,'5'34,"1"21,0 5,-1-2,-1-7,-7-11,-2-18,-1-12</inkml:trace>
  <inkml:trace contextRef="#ctx0" brushRef="#br0" timeOffset="1202.754">650 426,'28'0,"-4"-1,1 1,-1 1,1 1,-1 1,0 1,0 1,11 4,-34-9,1 0,-1 0,1 1,0-1,-1 0,1 1,-1-1,1 1,-1-1,1 1,-1-1,0 1,1 0,-1 0,0 0,1 0,-1 0,0 0,0 0,0 0,0 1,0-1,0 0,0 1,-1-1,1 0,0 1,-1-1,1 1,-1-1,0 1,1 0,-1-1,0 1,0-1,0 1,0-1,0 1,0 0,0-1,-1 1,1-1,-1 1,1-1,-1 1,1-1,-1 1,0-1,0 0,1 1,-1-1,0 0,-1 0,1 1,0-1,0 0,0 0,-1 0,1-1,0 1,-1 0,1 0,-1 0,-14 7,1-1,-2 0,1-1,-1-1,1 0,-1-1,-1-1,1-1,0 0,-1-2,-17 0,11-1</inkml:trace>
  <inkml:trace contextRef="#ctx0" brushRef="#br0" timeOffset="1682.296">1101 172,'14'0,"15"0,7 0,2 0,0 0,-3 0,-1-5,-3-1,-1 0,-1 1,-1 2,0 1,0 1,-5-5,-6 0</inkml:trace>
  <inkml:trace contextRef="#ctx0" brushRef="#br0" timeOffset="1947.023">1130 370,'43'-5,"33"-6,9-2,0-3,-11 2,-17 2</inkml:trace>
</inkml:ink>
</file>

<file path=ppt/ink/ink7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1,'-5'0,"-111"11,112-10,0 0,0 0,1 0,-1 1,0-1,1 1,-1 0,1 0,0 1,0-1,-1 1,2-1,-1 1,0 0,0 0,1 0,0 0,-1 1,1-1,1 1,-1-1,0 1,1 0,0 0,0-1,0 1,0 2,1 0,1-1,0 1,0-1,0 0,1 1,0-1,0 0,0 0,1 0,0 0,0 0,0-1,0 1,1-1,0 0,-1 0,2 0,-1 0,0-1,1 0,-1 0,1 0,0 0,0-1,2 1,24 18,-20-12,-1-3,-1 0,0 1,-1 0,1 0,-2 1,1 0,-1 0,0 1,0 0,-1 0,-1 0,1 1,-1 0,-1 0,0 1,-4-7,0 1,0-1,0 0,-1 0,1 0,-1 1,0-1,-1 0,1 0,-1 0,1 0,-1-1,-1 1,1 0,0-1,-1 0,1 1,-1-1,0 0,0 0,-1 0,1-1,0 1,-4 1,-95 41,90-42,1 0,-1-1,0 0,0-1,-1-1,1 1,0-2,0 0,0 0,-7-3,18 4,0 0,0 0,1 0,-1-1,0 1,0 0,1-1,-1 1,0 0,0-1,1 1,-1-1,0 1,1-1,-1 0,1 1,-1-1,1 1,-1-1,1 0,-1 0,1 1,0-1,-1 0,1 0,0 1,0-1,-1 0,1 0,0 0,0 1,0-1,0 0,0 0,0 0,0 0,0 1,1-1,-1 0,0 0,0 0,1 1,-1-1,0 0,1 0,0 0,7-9</inkml:trace>
</inkml:ink>
</file>

<file path=ppt/ink/ink7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0,'0'15,"0"18,-5 9,-1 2,0-1,1-4,2-4,-4-7,-1-4,1-6</inkml:trace>
</inkml:ink>
</file>

<file path=ppt/ink/ink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31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0,'-19'39,"-21"31,-8 14,-2-3,9-10,6-7,5-11,6-9,4-7,4-5,1-8,2-4,-1 0,-2-3,0-10,-1-5,2-4</inkml:trace>
  <inkml:trace contextRef="#ctx0" brushRef="#br0" timeOffset="238.03">5 0,'34'39,"20"26,7 8,-4 1,-5-8,-8-10,-6-10,-4-12,-4-8,-7-3,-3-5,1-2,-4 2,1-2,-4 0,2-2,-3-3</inkml:trace>
</inkml:ink>
</file>

<file path=ppt/ink/ink7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7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1 308,'5'0,"1"0,0 0,-1-1,1 1,-1-1,1-1,-1 1,0-1,0 0,1 0,-1 0,0-1,-1 0,1 0,0 0,-1 0,0-1,0 1,0-1,0-1,0 1,-1 0,0-1,0 0,0 1,0-1,-1 0,0 0,0-1,0 1,99-152,-100 157,-1-1,0 1,0-1,1 1,-1 0,0-1,0 1,1-1,-1 1,1 0,-1-1,0 1,1 0,-1-1,1 1,-1 0,1 0,-1 0,1-1,-1 1,1 0,-1 0,1 0,-1 0,1 0,-1 0,1 0,-1 0,1 0,-1 0,1 0,-1 0,1 0,-1 0,1 1,-1-1,1 0,-1 0,1 1,-1-1,0 0,1 0,-1 1,1-1,-1 0,0 1,1-1,-1 1,0-1,1 1,-1-1,0 0,0 1,0-1,1 1,-1-1,0 1,0-1,0 1,0-1,0 1,0-1,0 1,0-1,0 1,0-1,0 1,0 0,0-1,2 51,-2-39,0-4,0 0,1 0,0 0,0-1,1 1,0 0,0-1,0 1,1-1,0 0,1 0,0 0,0 0,0-1,1 0,0 0,0 0,1 0,-1-1,1 0,0 0,1 0,-1-1,1 0,0 0,4 1,-6-5,-1 0,0-1,0 0,1 0,-1-1,0 1,0-1,0 0,0 0,-1 0,1 0,0 0,-1-1,1 0,-1 0,0 0,0 0,0 0,-1-1,1 1,-1-1,0 0,0 0,0 0,0 0,-1 0,1 0,-1 0,0 0,-1-1,11-17,48-149,-54 146</inkml:trace>
</inkml:ink>
</file>

<file path=ppt/ink/ink7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5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1,'-18'19,"0"1,1 0,1 2,1 0,1 0,1 1,1 1,1 0,1 1,-5 21,13-25,1 1,1 0,0 0,2-1,0 1,2 0,0-1,2 0,0 0,1 0,1-1,3 5,7 22,-8-13,-7-22,0-1,1 0,0 0,0 0,1-1,1 1,0-1,0 0,5 4,21 1,-19-16</inkml:trace>
  <inkml:trace contextRef="#ctx0" brushRef="#br0" timeOffset="847.653">276 593,'19'2,"-1"-1,0-1,1 0,-1-2,1 0,-1-1,0-1,0 0,-1-2,1 0,-1-1,0 0,-1-2,0 0,0 0,-1-2,0 0,-1 0,0-2,-1 0,0 0,-1-1,1-2,-12 15,5-8,0 0,0 0,-1 0,0-1,-1 1,0-1,0 0,-1 0,0-1,-1 1,0-1,0-9,-4 19,1-1,0 1,-1-1,1 1,-1 0,1 0,-1 0,0 0,1 0,-1 0,0 0,0 1,0-1,0 0,0 1,1 0,-1-1,0 1,0 0,0 0,0 0,0 0,0 1,0-1,0 0,0 1,0-1,0 1,1 0,-1 0,0 0,0 0,1 0,-1 0,0 0,1 0,0 1,-1-1,1 0,-1 1,-4 2,0-1,1 0,-1 1,1 0,0 0,0 1,0-1,1 1,-1 0,1 1,0-1,1 1,-1-1,1 1,1 0,-1 0,1 1,0-1,0 0,0 1,1-1,0 1,1 0,-1-1,1 1,0-1,1 1,0 0,0-1,0 1,1-1,0 1,0-1,1 0,-1 0,1 0,4 5,0-3,1 0,0 0,1-1,-1 0,1-1,1 0,-1 0,1-1,0 0,0 0,1-1,-1-1,1 0,0 0,0-1,0-1,0 0,0 0,0-1,1 0,-1-1,0 0,0-1,0 0,0-1,-1 0,1-1,-1 0,0-1,0 0,4-3,2 0,-1-2,-1 0,0 0,0-2,-1 0,-1 0,0-1,0 0,-1-1,-1 0,-1-1,0 0,0-1,-2 0,0 0,-1-1,2-9,-7 24,0-1,-1 1,1 0,-1-1,0 1,0-1,0 1,0-1,0 1,0 0,-1-1,1 1,-1 0,1-1,-1 1,0 0,0 0,0-1,0 1,-1 0,1 0,0 0,-1 0,0 1,1-1,-1 0,0 1,0-1,0 1,0-1,0 1,0 0,0 0,0 0,-1 0,1 0,0 1,-1-1,1 1,0-1,-1 1,1 0,-1 0,1 0,0 0,-1 1,1-1,-1 1,1-1,0 1,-1 0,1 0,0 0,0 0,0 0,0 0,0 0,0 1,0-1,0 1,-1 1,-2 1,0-1,1 1,-1 0,1 0,0 0,0 0,1 1,-1 0,1-1,0 1,0 1,1-1,-1 0,1 1,0-1,1 1,-1-1,1 1,0 0,1 0,-1 0,1-1,0 1,1 0,-1 0,1 0,0-1,1 1,-1 0,1-1,0 1,1-1,-1 0,1 0,0 0,1 0,-1 0,1-1,0 1,0-1,3 2,-1 0,1-1,1-1,-1 1,1-1,0-1,0 1,0-2,0 1,0-1,1 0,-1 0,1-1,-1 0,1-1,-1 0,1 0,0-1,-1 0,1-1,-1 1,0-2,1 1,-1-1,0-1,0 1,-1-1,4-2,7-5,-1 0,0-1,-1 0,0-2,-1 0,0 0,-1-2,-1 0,0 0,10-19,-19 28,-2 5,1 0,-1 0,0-1,0 1,0-1,0 1,0-1,0 0,-1 0,1 0,-1 0,0 0,0 0,0 0,-1 0,1 0,-1-1,1 1,-1 0,0 0,0-1,-1 1,1 0,-1 0,1-1,-1 1,0 0,0 0,-1 0,1 0,0 0,-1 0,-1-2,-1 5,0 1,1-1,-1 0,0 1,1 0,-1 0,1 0,0 0,-1 1,1-1,0 1,0 0,0 0,0 0,0 0,0 0,0 1,1-1,-1 1,1 0,0 0,0 0,0 0,-1 2,-4 4,2 0,-1 1,1-1,1 1,0 0,0 1,1-1,0 0,1 1,0 0,0-1,2 1,-1 0,1 0,1 0,0 0,0-1,1 1,0 0,1-1,1 1,-1-1,1 0,1 0,3 5,34 47,-31-46</inkml:trace>
  <inkml:trace contextRef="#ctx0" brushRef="#br0" timeOffset="7114.969">1631 509,'0'4,"0"8,5 5,1 5,-4-1,-4 0,-1 2,1 2,-1 1,-3 1,-2 1,2 0,1-9,6-9,3-9,1-6</inkml:trace>
  <inkml:trace contextRef="#ctx0" brushRef="#br0" timeOffset="7520.004">1660 536,'14'-4,"10"-3,5 1,-2 6,-1 3,0 1,1 0,-5-6,-1-2,-4-1</inkml:trace>
  <inkml:trace contextRef="#ctx0" brushRef="#br0" timeOffset="13565.958">1744 706,'-5'0,"3"0,-2 0,-2-5,-3-1,4 0,7 1,9 2,7 1,6 1,2 0,-2 1</inkml:trace>
  <inkml:trace contextRef="#ctx0" brushRef="#br0" timeOffset="14667.858">2308 113,'-17'56,"-46"143,40-124,-13 76,36-147,1 0,-1 0,1 0,0 0,0 0,0 0,0 0,1 0,0-1,-1 1,1-1,1 1,-1-1,0 0,1 1,0-1,-1-1,1 1,1 0,-1-1,0 1,0-1,1 0,0 0,-1 0,1-1,0 1,0-1,-1 0,1 0,0 0,0-1,0 0,1 1,-1-1,0 0,0-1,0 1,0-1,0 0,0 0,-1 0,1 0,2-2,3 1,0 0,0-1,0-1,0 0,-1 0,1 0,-1-1,0 0,0-1,-1 0,1 0,-1-1,0-1,7-9</inkml:trace>
  <inkml:trace contextRef="#ctx0" brushRef="#br0" timeOffset="15016.157">2054 339,'15'5,"13"2,8-1,2-1,0-2,-2 0,-3-2,-1-1,-3 0,-5 0</inkml:trace>
  <inkml:trace contextRef="#ctx0" brushRef="#br0" timeOffset="19106.673">2591 1,'27'54,"2"-4,-5-12,-2 1,-2 0,-2 1,2 12,-11-32,-2 1,-1 0,-1 1,0-1,-2 1,0 0,-2-1,0 1,-1 0,-2 0,-3 19,0-28,0 0,-1 0,0-1,-1 0,-1 0,0-1,0 0,-1 0,-1-1,0 0,0 0,-1-1,0-1,0 0,-1 0,0-1,-13 5,5-4</inkml:trace>
</inkml:ink>
</file>

<file path=ppt/ink/ink7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0 622,'324'0,"-99"-27,139 15,-29-7,-73 10,11-7,76 14,-211 3,135 26,456-26,-364-18,-234 7,1 5,34 7,-14 0,1331-2,-1144-28,-145 27,132-10,-127-4,1 9,16 9,-15-1,1299-2,-1172-29,450 29,775 0,-1089-29,100 0,346 29,-469-26,-211 25,201-10,-154-3,61 13,75-2,42-25,-111 18,-113-5,148 12,-204 4,111-31,303 31,-366-28,404 27,-41 0,-241-29,-189 21,-1-8,-1-6,41-17,167-27,-278 54,1 4,-1 4,1 4,2 3,43-1,800-2,-694-28,639 29,-632 24,46 7,-179-18,-91-10,0 0,1-2,0 0,-1-1,1-1,0-1,13-2,148-40,-159 38,-1 2</inkml:trace>
</inkml:ink>
</file>

<file path=ppt/ink/ink7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113,'-6'-9,"-1"2,0-1,0 1,-1 0,0 0,0 1,0 0,-1 1,0 0,0 0,0 1,-1 0,1 0,-1 1,0 1,0 0,0 0,-1 1,1 0,0 0,0 1,-1 1,1 0,0 0,0 1,-3 1,-23-2,-10 3,0 2,0 1,1 3,0 2,1 2,-23 10,63-23,0 0,0 1,1-1,-1 1,0-1,1 1,-1 1,1-1,-1 0,1 1,0 0,0-1,0 1,1 1,-1-1,1 0,0 0,-1 1,1 0,1-1,-1 1,1 0,-1 0,1 0,0 0,0 0,1 0,-1 0,1 0,0 0,0 0,0 0,1 0,0 0,-1 0,1 0,1 0,-1 0,0 0,1 0,3 6,1-1,-1 0,2 0,-1-1,1 0,0 0,1 0,0-1,0 0,1-1,0 0,0 0,0-1,1 0,-1 0,1-1,0 0,1-1,-1-1,1 1,-1-1,1-1,-1 0,1-1,10 0,13 1,1-2,0-1,-1-1,0-3,0 0,4-3,-54 8,-49 23,1 3,2 3,0 2,2 3,2 3,-50 39,30 14,76-86,1-1,-1 1,1 0,0 0,0 0,0 0,0 0,1 0,-1 0,1 0,-1 0,1 0,0 0,0 0,1 0,-1 0,1 0,-1 0,1 0,0 0,0 0,0 0,0 0,1-1,-1 1,1 0,0-1,0 1,0-1,0 0,0 0,0 1,1-1,-1-1,3 3,10 3,0-1,0 0,0-1,1-1,0 0,0-1,0 0,0-2,0 0,1-1,-1 0,0-2,0 1,0-2,0 0,0-2,0 1,6-4,109-60,-114 57</inkml:trace>
  <inkml:trace contextRef="#ctx0" brushRef="#br0" timeOffset="251.855">1384 452,'-34'33,"-20"26,-6 8,7-4,8-6,11-9,8-8,7-6,7-3,6-8</inkml:trace>
  <inkml:trace contextRef="#ctx0" brushRef="#br0" timeOffset="498.05">1074 395,'14'29,"5"14,4 5,-2-1,0-9,2-6,-4-3,0-7,2-3,2 1,-3 2,0-4,1-4,-2 0,-1-2,3-8,-3-5</inkml:trace>
  <inkml:trace contextRef="#ctx0" brushRef="#br0" timeOffset="1018.903">1892 508,'-27'8,"0"0,1 2,0 0,0 2,1 1,1 1,-16 13,29-19,1 2,0-1,0 2,1-1,0 1,1 0,0 1,1 0,0 0,1 1,-3 9,8-20,-1 1,1-1,0 1,1 0,-1-1,0 1,1 0,-1-1,1 1,0 0,0 0,0-1,0 1,1 0,-1 0,1-1,-1 1,1 0,0-1,0 1,0-1,1 1,-1-1,0 0,1 1,0-1,-1 0,1 0,0 0,0 0,0 0,0-1,1 1,-1 0,0-1,1 0,-1 0,1 0,-1 0,1 0,0 0,-1 0,1-1,0 1,0-1,-1 0,1 0,0 0,0 0,-1-1,1 1,0-1,-1 1,1-1,0 0,-1 0,2-1,13-7,0 0,-1-1,0 0,0-2,-1 0,-1 0,0-1,-1-1,0-1,5-8,26-26,46-43,-88 92,-1 0,1 1,-1-1,0 1,1-1,-1 1,0-1,1 1,-1 0,0 0,0 0,0-1,0 1,0 0,0 0,0 1,0-1,0 0,0 0,0 0,-1 1,1-1,-1 0,1 1,-1-1,1 0,-1 1,0-1,1 1,-1-1,0 1,0-1,0 1,0-1,0 0,-1 1,1-1,0 1,-1-1,0 1,2 6,-1 0,1 0,-1 0,1 0,1 0,0 0,0-1,0 1,1-1,0 1,0-1,1 0,0 0,0-1,1 1,0-1,0 0,0 0,1 0,0-1,0 0,0 0,1-1,0 1,0-2,5 4,14-1,-2-2</inkml:trace>
  <inkml:trace contextRef="#ctx0" brushRef="#br0" timeOffset="1563.943">2286 846,'31'-66,"-25"49,1 1,0-1,1 1,1 1,0-1,1 2,1-1,1 2,0-1,0 1,9-6,-19 17,0 1,0-1,0 1,0 0,0-1,0 1,1 0,-1 0,0 1,1-1,-1 0,0 1,1-1,-1 1,1 0,-1 0,1 0,-1 0,0 0,1 0,-1 1,1-1,-1 1,0 0,1-1,-1 1,0 0,0 1,1-1,-1 0,0 1,0-1,0 1,-1-1,1 1,0 0,-1 0,1 0,-1 0,1 0,-1 0,0 0,0 0,0 1,0-1,4 15,-5-15,0 0,0 0,0 1,1-1,-1 0,1 0,-1 0,1 0,-1 0,1 0,0 0,0 0,0 0,0 0,1 0,-1 0,0-1,1 1,-1-1,1 1,0-1,-1 1,1-1,0 0,0 0,0 0,0 0,0 0,0 0,0 0,0-1,0 1,0-1,0 0,1 1,-1-1,0 0,0 0,0-1,0 1,2 0,99-68,-93 59,1 0,0 0,1 1,0 1,0-1,0 2,1 0,0 1,1-1,-12 6,-1-1,0 0,1 1,-1 0,1-1,-1 1,1 0,-1-1,1 1,-1 0,1 0,-1 0,1 0,-1 1,0-1,1 0,-1 1,1-1,-1 1,1-1,-1 1,0-1,1 1,-1 0,0 0,0 0,0 0,1 0,-1 0,0 0,0 0,-1 0,1 1,0-1,0 0,0 0,-1 1,1-1,-1 1,1-1,-1 1,0-1,1 0,-1 1,0 1,-8 75,4-60,-1 65,10-64</inkml:trace>
  <inkml:trace contextRef="#ctx0" brushRef="#br0" timeOffset="2096.955">3162 536,'17'354,"-16"-346,1-1,1 0,-2 1,1-1,-1 1,0-1,-1 1,0-1,0 1,0 0,-1-1,0 1,-1-1,1 1,-2-1,1 0,-1 0,0 0,0 0,-1 0,0-1,0 1,-1-1,1 0,-1-1,-1 1,-1 0,5-5,-1 0,0-1,0 1,0-1,0 0,-1 0,1 0,0-1,0 1,1-1,-1 1,0-1,0 0,0 0,0 0,0-1,1 1,-1-1,1 1,-1-1,1 0,0 0,-1 0,1 0,0-1,0 1,1 0,-1-1,0 1,1-1,0 0,-1 0,1 1,0-1,0 0,1 0,-1 0,1 0,-1 0,1 0,0 0,0 0,0 0,0 0,1 0,-1 0,1 0,0 0,0 0,1-1,5-26,2 1,1 1,1-1,2 2,0 0,2 0,1 1,5-4,0-4,-12 16,1-1,1 1,0 1,1 0,1 1,1 0,0 1,1 0,0 2,1-1,1 2,0 0,1 1,0 1,1 1,0 0,0 2,2-1,-19 8,1-1,0 0,0 1,-1-1,1 1,0 0,0 0,0 0,-1 0,1 1,0-1,0 1,-1-1,1 1,0 0,-1 0,1 1,-1-1,1 0,-1 1,1-1,-1 1,0 0,0 0,0 0,0 0,0 0,-1 0,1 0,0 1,-1-1,0 1,1-1,-1 1,0 0,-1-1,1 1,0 0,-1-1,1 1,-1 0,0 0,0 0,0-1,0 1,-1 0,1 0,-1 0,0 1,-3 12,-1-1,-1 1,0-1,-1-1,-1 1,0-1,-1-1,0 0,-1 0,-1-1,0 0,0 0,-1-1,-1-1,0 0,0-1,-1 0,-2-1,8-2,0-1,0 0,-1 0,0-1,0-1,0 1,0-1,-1-1,1 0,-1 0,0-1,-2 0,-6-4</inkml:trace>
  <inkml:trace contextRef="#ctx0" brushRef="#br0" timeOffset="2412.01">3840 1,'-88'325,"23"-50,37-180,27-94,1-1,-1 1,1-1,0 1,-1 0,1-1,0 1,0-1,-1 1,1 0,0-1,0 1,0 0,0-1,0 1,0 0,0-1,0 1,0 0,0-1,0 1,0 0,1-1,-1 1,0 0,0-1,1 1,-1-1,0 1,1 0,-1-1,1 1,-1-1,1 1,-1-1,1 0,-1 1,1-1,-1 1,1-1,0 0,-1 1,1-1,8-2</inkml:trace>
  <inkml:trace contextRef="#ctx0" brushRef="#br0" timeOffset="2779.6">3840 621,'31'4,"0"-2,0-2,0 0,1-2,-1-2,-1-1,1-1,-1-1,0-2,15-7,-37 12,1 0,-1 0,0-1,0-1,0 1,-1-1,0-1,0 1,0-1,3-6,-8 11,0 0,-1 0,1-1,-1 1,0 0,1 0,-1-1,0 1,-1-1,1 1,0-1,-1 1,1-1,-1 0,0 1,0-1,0 1,0-1,-1 0,1 1,0-1,-1 1,0-1,0 1,0-1,0 1,0 0,0-1,0 1,-1 0,0 0,1 0,-1 0,0 0,0 0,0 0,0 1,0-1,0 1,-1-1,-3-2,0 1,-1 0,1 0,-1 0,1 1,-1 0,0 0,0 0,0 1,0 0,0 1,0 0,0 0,0 0,0 1,0 0,0 0,0 1,0 0,0 0,1 1,-7 2,-7 5,0 0,1 2,0 0,0 1,1 1,-9 9,16-14,1 0,-1 1,2 0,-1 0,1 1,1 0,0 1,1 0,0 0,1 0,0 1,1 0,0 1,1-1,0 1,1 5,3-14,0-1,1 1,0 0,0 0,0 0,1-1,-1 1,1 0,0-1,1 0,-1 1,1-1,-1 0,1 0,1-1,-1 1,0 0,1-1,0 0,0 0,0 0,0-1,0 1,1-1,3 2,120 31,-96-32,-1-2,0-1,1-1,-1-2,15-4,-11 1</inkml:trace>
  <inkml:trace contextRef="#ctx0" brushRef="#br0" timeOffset="4030.495">1 1073,'599'-29,"148"29,-333-27,10 15,154-23,8 23,-408 13,112 29,547-31,-837 1</inkml:trace>
  <inkml:trace contextRef="#ctx0" brushRef="#br0" timeOffset="5669.236">4798 452,'0'4,"0"3</inkml:trace>
  <inkml:trace contextRef="#ctx0" brushRef="#br0" timeOffset="5914.208">4771 790,'0'0</inkml:trace>
</inkml:ink>
</file>

<file path=ppt/ink/ink7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4:14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0 537,'307'-11,"128"-46,-121 22,-46 7,-68 5,-152 16,0 1,1 3,-1 1,3 3,-50 5,-11 0</inkml:trace>
  <inkml:trace contextRef="#ctx0" brushRef="#br0" timeOffset="432.145">763 0,'-452'366,"315"-265,120-81,33-13,30-23,-22 6</inkml:trace>
  <inkml:trace contextRef="#ctx0" brushRef="#br0" timeOffset="732.486">1130 57,'-441'276,"291"-147,151-129,-1-1,1 1,-1 0,1 0,-1 0,0 0,1 0,-1 0,1 0,-1 0,1 0,-1 1,0-1,1 0,-1 0,1 0,-1 0,0 1,1-1,-1 0,1 0,-1 1,0-1,1 0,-1 0,0 1,0-1,1 1,-1-1,0 0,0 1,1-1,-1 0,0 1,0-1,0 1,0-1,0 1,0-1,0 0,1 1,-1-1,0 1,-1-1,1 1,0-1,0 0,0 1,0-1,0 1,0-1,0 0,-1 1,1-1,0 1,0-1,-1 0,1 1,0-1,0 0,-1 1,39-8,-15 1</inkml:trace>
  <inkml:trace contextRef="#ctx0" brushRef="#br0" timeOffset="948.749">1553 29,'-58'34,"-28"15,-5 0,9-4,18-4,15-10,11-5,8-3,3-4,7-1,2-4,3 1,10-2,6-4</inkml:trace>
  <inkml:trace contextRef="#ctx0" brushRef="#br0" timeOffset="1173.74">1920 86,'-38'23,"-28"19,-7 6,5 0,8-4,10-4,8-4,12-4,11-6</inkml:trace>
  <inkml:trace contextRef="#ctx0" brushRef="#br0" timeOffset="6267.452">565 480,'0'18,"-2"1,1 1,1 0,1-1,0 1,2-1,0 1,1-1,1 0,1 0,0 0,2-1,0 0,1-1,7 11,-11-21,0 0,0-1,1 1,0-1,1 0,-1 0,1-1,0 0,1 0,-1-1,1 0,0 0,0-1,0 0,0 0,1-1,-1 0,1-1,-1 0,1 0,-1 0,1-1,0-1,-1 1,1-1,0-1,2-1,187-73,-173 64,0-1,-1-1,0-2,-1 0,-1-1,-1-1,0-1,11-15,-26 29,-1-1,-1 1,1-1,-1 0,0 0,0 0,-1 0,1-1,-1 0,-1 0,0 1,1-1,-2-1,1 1,-1 0,-1 0,1-1,-1 1,0 0,-1 0,1-1,-2 1,1 0,-1 0,0 0,0 0,-1 0,0 1,0-1,-3-3,4 6,0 0,-1 1,0-1,1 0,-1 1,-1 0,1-1,0 1,-1 1,0-1,0 0,0 1,0 0,0 0,0 0,0 0,-1 1,1-1,-1 1,1 1,-1-1,1 0,-1 1,1 0,-1 0,0 0,1 1,-1 0,1 0,-1 0,1 0,-3 1,-17 10</inkml:trace>
  <inkml:trace contextRef="#ctx0" brushRef="#br0" timeOffset="8437.442">876 763,'0'566,"-1"-562,1-1,0 1,0 0,0-1,0 1,1-1,-1 1,1 0,0-1,0 0,1 1,-1-1,1 1,-1-1,1 0,0 0,0 0,0 0,1 0,-1-1,1 1,-1-1,3 2,-4-3,0-1,0 1,0 0,0 0,0-1,0 1,-1 0,1 0,0 0,0 0,-1 0,1 0,-1 0,1 1,-1-1,0 0,1 0,-1 0,0 0,0 1,1-1,-1 0,0 0,0 0,0 1,-1-1,1 0,0 0,0 0,-1 1,1-1,-1 0,1 0,-1 0,1 0,-1 0,0 0,1 0,-1 0,0 0,0 0,0 0,1-1,-2 1,-48 37,44-34,-137 54,57-29,83-28,2-1,0 0,0 0,0 0,0-1,0 1,0 0,0 0,0 0,1 1,-1-1,0 0,0 0,0 0,0 1,0-1,0 0,0 1,1-1,-1 1,0-1,0 1,1-1,-1 1,0 0,1-1,-1 1,0 0,1-1,-1 1,1 0,0 0,-1 0,1 0,-1-1,1 1,0 0,0 0,-1 0,1 0,0 0,0 0,0 0,0 0,0-1,0 1,0 0,1 0,-1 0,0 0,0 0,1 0,-1 0,1-1,-1 1,1 0,-1 0,1 0,-1-1,1 2,93 18,-53-16,214 19,-199-6,-55-16,0-1,0 1,-1 0,1-1,0 1,0 0,-1-1,1 1,0 0,-1 0,1 0,-1 0,1-1,-1 1,1 0,-1 0,0 0,0 0,1 0,-1 0,0 0,0 0,0 0,0 0,0 0,0 0,0 0,0 0,-1 0,1 0,0 0,0 0,-1 0,1 0,-1 0,1 0,-1 0,1 0,-1 0,0-1,1 1,-1 0,0 0,0-1,1 1,-1-1,0 1,0 0,0-1,0 0,0 1,0-1,-38 28,-2-1,-1-3,-1-1,0-2,-16 3,-1 2,59-26,-1 0,0 1,0-1,0 0,1 1,-1-1,0 1,0 0,1-1,-1 1,0 0,1 0,-1 0,1 0,0 0,-1 1,1-1,0 0,-1 1,1-1,0 1,0-1,0 1,0-1,1 1,-1 0,0-1,1 1,-1 0,1 0,0-1,-1 1,1 0,0 0,0 0,0-1,0 1,0 0,1 0,-1 0,1-1,-1 1,1 0,-1 0,2 1,6 3,0 0,0 0,1-1,0 0,0-1,0 0,0 0,1-1,0 0,-1-1,5 1,41 13,-39-10,-7-3,1 0,-1 0,1 1,-1 0,-1 1,1 0,-1 1,1 0,-2 0,1 0,6 8,-13-10,-1-1,1 1,-1 0,0 0,0-1,-1 1,1 0,-1 0,1-1,-1 1,0 0,-1-1,1 1,0-1,-1 0,0 1,0-1,0 0,0 0,-1 0,1 0,-1 0,0-1,1 1,-1-1,0 0,-1 0,1 0,0 0,-1 0,1-1,-1 1,1-1,-1 0,-1 0,-7 7,-196 90,208-98,-1 0,0 1,0-1,1 0,-1 1,0-1,1 1,-1-1,0 1,1-1,-1 1,1 0,-1-1,1 1,-1-1,1 1,-1 0,1 0,0-1,-1 1,1 0,0 0,0-1,-1 1,1 0,0 0,0 0,0-1,0 1,0 0,0 0,0 0,1 0,-1-1,0 1,0 0,0 0,1-1,-1 1,1 0,-1 0,0-1,1 1,-1-1,1 1,-1 0,1-1,0 1,-1-1,1 1,0-1,-1 1,1-1,0 0,-1 1,1-1,0 0,1 1,48 17,-34-15,-11-3,0 0,0 0,0 1,0-1,0 1,0 0,-1 1,1-1,0 1,-1 0,1 0,-1 0,1 0,-1 1,0 0,0 0,0 0,0 1,-1-1,1 1,-1 0,0-1,0 2,-1-1,1 0,-1 1,0-1,0 1,0-1,0 1,0 4,-3-4,0-1,0 1,-1 0,1-1,-1 1,0 0,0-1,-1 0,1 0,-1 0,0 0,0 0,-1 0,1-1,-1 1,1-1,-1 0,0 0,0-1,0 1,-1-1,1 0,-1 0,1 0,-2 0,-8 5,12-6,1 0,-1 0,0 1,1-1,-1 0,1 1,-1-1,1 1,0-1,-1 1,1 0,0-1,0 1,0 0,0 0,1 0,-1-1,0 1,1 0,0 0,-1 0,1 0,0 0,0 0,0 1,0-1,0 0,0 0,1 0,-1 0,1 0,-1-1,1 1,0 0,0 0,0 0,0 0,0-1,0 1,0 0,1-1,-1 1,1-1,-1 0,1 1,0 0,5 7,-2 0,1 1,-1-1,-1 2,1-1,-2 0,1 1,-2-1,1 1,-2 0,1 7,-20 136,7 14,9-66,-2-78,-2-6</inkml:trace>
  <inkml:trace contextRef="#ctx0" brushRef="#br0" timeOffset="20288.265">367 3275,'-13'0,"34"0,-3 0,297-1,-146-26,170 26,-336 1,-1-1,0 1,0-1,1 1,-1 0,0 0,0 0,1 0,-1 0,0 0,0 0,0 1,0-1,1 1,-1 0,0-1,0 1,0 0,0 0,0 0,0 1,-1-1,1 0,0 1,-1-1,1 1,-1-1,1 1,-1 0,0 0,1 0,-1 0,0 0,0 0,-1 0,2 1,-14 160,-18 65,31 224,-1-439,-1 0,0 0,-1 0,-1 0,0 0,0 0,-1-1,-1 1,-5 9,7-19,0-1,0 1,0-1,0 0,0 0,-1 0,1 0,-1-1,1 1,-1-1,1 0,-1 0,0 0,0-1,0 1,1-1,-1 0,0 0,0 0,0 0,0-1,1 0,-1 0,0 0,1 0,-1 0,0-1,-2-1,-27-5,-193-27,-198 36,421-1,0 1,0-1,0 0,-1 0,1 0,0 0,0 0,0-1,0 0,0 1,0-1,0 0,0-1,0 1,0 0,0-1,0 0,1 1,-1-1,1 0,-1 0,1-1,0 1,0 0,0-1,0 1,0-1,1 0,-1 0,1 1,0-1,0 0,0 0,0 0,0 0,0-1,1 1,0 0,0 0,-1 0,2 0,-1-3,28-114,-24-132,-32 26,45 74,-9 104,-5 26</inkml:trace>
  <inkml:trace contextRef="#ctx0" brushRef="#br0" timeOffset="31313.515">537 3952,'-2'-19,"2"1,1-1,0 0,1 0,1 1,1-1,0 1,2 0,0 0,1 0,1 1,0 0,1 1,1 0,1 0,0 1,6-5,-16 17,1 0,0 0,0 1,0-1,0 1,1 0,-1-1,1 1,-1 0,1 0,0 0,-1 1,1-1,0 1,0 0,0-1,1 1,-1 1,0-1,0 0,1 1,-1-1,0 1,0 0,1 0,-1 1,0-1,1 1,-1-1,0 1,0 0,0 0,0 0,0 1,0-1,0 1,0 0,0 0,-1 0,1 0,-1 0,0 0,1 1,-1-1,0 1,1 1,4 9,0-1,-1 1,-1 0,0 0,0 0,-1 1,-1 0,-1-1,0 1,0 0,-2 0,1 0,-2 1,0-1,-1 0,0 0,-1-1,0 1,-1-1,-4 9,1-44,10 5,1-1,1 1,0 0,1 1,1-1,1 1,0 1,1-1,1 1,0 1,1 0,9-9,60-36,-78 58,0 0,-1 0,1 0,0 1,0-1,0 1,0 0,0-1,0 1,0 0,0 0,0 0,0 1,0-1,0 0,0 1,0-1,0 1,0 0,0-1,0 1,-1 0,1 0,0 0,-1 0,1 1,0-1,-1 0,0 1,1-1,-1 1,0 0,0-1,1 1,-1 0,-1-1,1 1,0 0,0 0,-1 0,1 0,-1 0,1 0,-1 0,0 0,0 1,12 160,-7-148,-2 1,0 0,0-1,-2 1,0 0,0 0,-2 0,0 0,-1 0,0 0,-3 7,-2-5</inkml:trace>
  <inkml:trace contextRef="#ctx0" brushRef="#br0" timeOffset="56000.276">2287 424,'-48'-22,"65"28,0-1,0-1,1 0,-1-1,1-1,0-1,0 0,0-2,11-1,1 2,225-2,-225-5,-38 6,-7 4</inkml:trace>
  <inkml:trace contextRef="#ctx0" brushRef="#br0" timeOffset="57624.886">1750 3105,'23'8,"0"-1,0-1,1-2,-1 0,1-1,0-2,0 0,0-2,18-2,17 1,70-9,-95 4,-1 2,1 1,0 2,-1 1,22 2,-53 0,11-1</inkml:trace>
  <inkml:trace contextRef="#ctx0" brushRef="#br0" timeOffset="59253.398">2371 199,'-3'55,"3"-53,3 34,-2-1,-1 1,-2-1,-1 1,-4 12,0-3,1 1,3 0,1 0,4 16,-4 78,-11-49,3 66,34 188,-25-75,-27-49,28 144,-28-167,29-109,-12 104,-9-24,-4-53,-7 79,32-8,-1-175</inkml:trace>
  <inkml:trace contextRef="#ctx0" brushRef="#br0" timeOffset="59573.604">2428 2766,'-39'53,"-17"22,-3 8,2-10,7-13,12-11,7-10,4-7,3-3,4-3,2-5,3-6</inkml:trace>
  <inkml:trace contextRef="#ctx0" brushRef="#br0" timeOffset="60538.602">2569 142,'-15'14,"-13"15,-3 7,-1 2,0 4,2 0,0-2,0-4,6 2,2 0,0-3,4-2,0-1,3-3,-1 0,3-1,3-5</inkml:trace>
  <inkml:trace contextRef="#ctx0" brushRef="#br0" timeOffset="67635.633">2371 3923,'54'28,"232"108,-284-135,-1 1,1-1,-1 1,1-1,0 0,0 0,0 1,-1-1,1 0,0-1,0 1,0 0,1-1,-1 1,0-1,0 1,0-1,0 0,0 0,1 0,-1 0,0-1,0 1,0 0,0-1,0 0,0 1,0-1,0 0,0 0,0 0,0 0,0 0,0-1,-1 1,1-1,-1 1,1-1,-1 1,1-1,-1 0,0 0,0 0,0 1,0-1,0 0,0 0,0-2,1-13,0-1,-1 1,0 0,-2-1,0 1,-1 0,0 0,-4-11,-1 9</inkml:trace>
  <inkml:trace contextRef="#ctx0" brushRef="#br0" timeOffset="68686.886">2654 3472,'-1'23,"0"-17,0 0,0 0,0 0,1 0,0 0,0 0,1 0,0 0,0 0,0 0,0-1,1 1,0 0,0 0,1-1,0 0,0 1,0-1,0 0,1 0,0-1,0 1,1 0,-2-4,0 0,0-1,-1 1,1-1,0 0,0 0,-1 0,1 0,0 0,0-1,0 1,-1-1,1 0,0 0,-1 0,1 0,-1 0,1 0,-1-1,1 1,-1-1,0 0,0 0,2-1,29-16,-30 19,0 1,0 0,0 0,0 0,0 0,0 1,-1-1,1 1,0-1,-1 1,1 0,-1 0,1 0,-1 1,0-1,0 1,0-1,0 1,-1-1,1 1,-1 0,1 0,-1 0,0 0,10 13,-10-14,0 1,0-1,1 0,-1 0,1 0,-1-1,1 1,0 0,-1 0,1-1,0 1,0-1,0 0,1 0,-1 1,0-1,0-1,1 1,-1 0,0 0,1-1,-1 0,0 1,1-1,-1 0,1 0,-1 0,1-1,-1 1,1 0,-1-1,0 0,1 1,-1-1,0 0,0 0,0 0,1-1,-1 1,0 0,-1-1,1 0,0 1,0-1,-1 0,1 0,0 0,1-8,-1 1,0 0,-1-1,0 0,0 1,-1-1,0 0,-1 0,0 1,0-1,-1 1,0-1,-1 1,0 0,-1 0,0 0,0 0,-1 1,-5-8,-6-10</inkml:trace>
  <inkml:trace contextRef="#ctx0" brushRef="#br0" timeOffset="69244.294">2738 3162,'40'51,"47"2,-85-52,0 0,0-1,1 1,-1-1,0 1,0-1,0 0,0 0,1 0,-1 0,0 0,0 0,0 0,1-1,-1 1,0-1,0 0,0 0,0 0,0 0,0 0,0 0,0 0,-1 0,1-1,0 1,-1-1,1 1,-1-1,1 0,-1 0,0 1,0-1,0 0,0 0,0 0,0 0,0 0,-1-1,1 1,-1 0,0 0,1-2,-1-10,0 0,-1 0,0 0,-1 1,-1-1,0 0,-1 1,0 0,-1 0,0 0,-1 0,-1 1,0 0,-1 0,0 1,0 0,-2 1,1 0,-1 0,0 1,-1 0,-8-5,17 12,0 0,0 0,-1 0,1 0,0 1,-1-1,1 1,-1-1,1 1,-1 0,0 0,1 0,-1 1,0-1,0 1,0-1,1 1,-1 0,0 0,0 0,0 0,0 1,1-1,-1 1,0 0,0-1,1 1,-1 1,0-1,1 0,-1 1,1-1,0 1,-1-1,1 1,0 0,0 0,0 0,0 1,1-1,-1 0,1 1,-1-1,1 1,-1 0,0 4,1-1,-1 1,1-1,0 1,0 0,1-1,0 1,0 0,1-1,0 1,0 0,0-1,1 1,2 3,3 10</inkml:trace>
  <inkml:trace contextRef="#ctx0" brushRef="#br0" timeOffset="69741.311">2851 3105,'5'-5,"6"-1,6-5,6 0,-3-4,2 2,-4-3,-9 2,-7 4</inkml:trace>
  <inkml:trace contextRef="#ctx0" brushRef="#br0" timeOffset="70274.617">2795 2738,'0'-5,"0"-6,0-6,0-5,0-4,0-2,0-1,0 0,-5 4,-2 2,1 0,1 4</inkml:trace>
  <inkml:trace contextRef="#ctx0" brushRef="#br0" timeOffset="73859.395">2964 2766,'0'-5,"0"-6,0-6,0-5,0-4,0-2,0-1,0 0,0 0,0-1,0 6</inkml:trace>
  <inkml:trace contextRef="#ctx0" brushRef="#br0" timeOffset="75324.7">2569 2174,'-1'0,"1"-1,-1 1,1-1,0 1,-1 0,1-1,0 1,-1-1,1 1,0-1,0 1,0-1,-1 0,1 1,0-1,0 1,0-1,0 1,0-1,0 1,0-1,0 0,0 1,0-1,1 1,-1-1,0 1,0-1,0 1,1-1,-1 1,0-1,0 1,1-1,-1 1,1-1,-1 1,0 0,1-1,-1 1,1 0,-1-1,1 1,-1 0,1-1,-1 1,1 0,-1 0,1 0,-1 0,1-1,-1 1,1 0,0 0,-1 0,1 0,-1 0,1 0,-1 1,1-1,-1 0,1 0,0 0,40-1,101 23,-9 17,-131-39,1-1,-1 1,1-1,-1 0,0 0,0 0,1 0,-1 0,0-1,0 1,0-1,0 1,-1-1,1 0,0 0,-1 1,1-1,-1 0,1-1,-1 1,0 0,0 0,0 0,0-1,-1 1,1 0,-1-1,1 1,-1-1,0 1,0-1,0 1,0-1,0 1,0 0,-1-1,1 1,-1-1,0 1,0 0,-1-3,2-3,0-21,-1 4</inkml:trace>
  <inkml:trace contextRef="#ctx0" brushRef="#br0" timeOffset="75791.333">2851 1751,'2'3,"-1"0,1 1,0-1,0 0,0 0,0 0,1 0,-1-1,1 1,0 0,0-1,0 0,0 0,0 0,0 0,0 0,1-1,-1 1,1-1,-1 0,1 0,-1 0,1-1,0 1,0-1,-1 0,2 0,-3 0,1 0,-1 0,0 0,1 0,-1 0,0-1,0 1,1-1,-1 0,0 0,0 1,0-2,0 1,0 0,0 0,0 0,0-1,0 1,-1-1,1 0,0 1,-1-1,1 0,-1 0,0 0,0 0,0 0,0 0,0 0,0-1,0 1,-1 0,1 0,-1-1,0 1,0 0,0-1,0 0,1-4,-1 0,0 0,-1 0,0 0,0 0,0 0,-1 0,0 0,0 0,-1 0,0 1,-1-2,-1 0,1 1,-1-1,-1 1,0 0,0 1,0 0,-1 0,1 0,-1 0,-1 1,1 0,-1 1,0 0,0 0,6 4,0-1,1 1,-1 0,0 0,1 0,-1 0,0 0,0 0,1 0,-1 0,0 1,1-1,-1 1,0-1,1 1,-1 0,1 0,-1 0,1-1,-1 1,1 1,0-1,-1 0,1 0,0 0,0 1,0-1,0 1,0-1,0 1,0-1,0 1,1-1,-1 1,1 0,-1-1,1 1,0 0,-1-1,1 1,0 0,0 0,0 0,5 77,2-54</inkml:trace>
  <inkml:trace contextRef="#ctx0" brushRef="#br0" timeOffset="76460.606">2822 1440,'0'-5,"0"-6,0-6,0-6,0-2,0-3,0-1,0 0,0-1,-4 6,-3 6</inkml:trace>
  <inkml:trace contextRef="#ctx0" brushRef="#br0" timeOffset="76741.635">2625 1271,'34'4,"20"3,6 3,-2 2,-7-3,-11 3,-8-1,-10-7,-8-9,-7-4</inkml:trace>
  <inkml:trace contextRef="#ctx0" brushRef="#br0" timeOffset="77439.67">2654 847,'-3'1,"0"1,1-1,-1 1,0-1,1 1,-1 0,1 0,0 0,0 0,-1 0,1 1,1-1,-1 1,0-1,1 1,-1 0,1 0,0-1,0 1,0 0,0 0,0 0,1 0,0 0,-1 0,1 1,0-1,0 0,1 0,-1 0,1 0,-1 0,1 0,0 0,0 0,0 0,1-1,-1 1,1 0,-1-1,0 0,-1 0,1-1,0 1,1-1,-1 1,0-1,0 0,1 1,-1-1,0 0,1 0,0 0,-1 0,1 0,-1 0,1 0,0 0,0-1,-1 1,1-1,0 1,0-1,0 0,0 0,0 0,0 0,-1 0,1 0,0 0,0-1,0 1,0-1,-1 1,1-1,0 0,0 1,-1-1,1 0,-1 0,1 0,0-1,64-58,-59 52,100-83,-104 89,1 0,-1 0,1 1,0-1,-1 1,1-1,0 1,0 0,0 1,0-1,0 1,0-1,0 1,0 1,0-1,0 0,0 1,0 0,0 0,0 0,0 0,0 1,0 0,-1 0,1 0,-1 0,1 0,-1 0,0 1,0 0,0 0,0 0,0 0,3 4,-1 0,1 0,-1 0,0 1,-1 0,1 0,-2 0,1 1,-1-1,0 1,-1-1,0 1,-1 0,0 0,0 0,0 0,-1 0,-1 0,0 0,0 0,0 0,-1 0,-1 0,0-1,0 1,0-1,-1 0,-2 4,4-10,1 0,0 0,-1-1,1 1,-1-1,0 1,1-1,-1 1,0-1,0 0,0 0,0 0,0 0,0 0,0 0,0-1,0 1,-1-1,1 1,0-1,0 0,0 0,-1 0,1 0,0 0,0 0,-1-1,1 1,0-1,0 0,0 1,0-1,0 0,0 0,0-1,0 1,0 0,0 0,1-1,-1 1,1-1,-1 0,1 1,-1-2,-53-87,26-48,27 113</inkml:trace>
</inkml:ink>
</file>

<file path=ppt/ink/ink7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40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0,'22'87,"-15"137,-36-53,29 25,15-80,-18-98,-31 125,4-166,18 10,-1 1,-1 0,0 0,0 2,-1 0,-1 1,0 0,0 1,0 1,-1 0,-32-16,48 23,-1 0,1-1,-1 0,1 1,-1-1,1 0,-1 0,1 0,0 0,0 0,-1 0,1 0,0 0,0 0,0-1,0 1,0 0,0-1,1 1,-1-1,0 1,1-1,-1 1,1-1,0 1,-1-1,1 0,0 1,0-1,0 1,0-1,0 0,0 1,1-1,-1 1,0-1,1 0,-1 1,1-1,0 1,0-1,-1 1,1 0,0-1,0 1,0 0,0 0,0 0,1-1,-1 1,0 0,1 0,14-11,1 1,0 0,1 1,0 1,0 1,1 1,0 0,0 2,14-3,-7 0,4 2,1 1,0 1,1 1,-1 2,0 1,3 2,1-2,-34 0,1-1,0 1,-1-1,1 0,0 1,-1-1,1 1,0 0,-1-1,1 1,0 0,0 0,0 0,-1 0,1 1,0-1,-1 0,1 1,0-1,0 1,-1-1,1 1,-1 0,1 0,-1 0,1 0,-1 0,1 0,-1 0,0 0,0 1,1-1,-1 0,0 1,0-1,-1 1,1-1,0 1,0 0,-1-1,1 1,-1 0,1-1,-1 1,0 0,0 0,1-1,-1 1,-1 1,-86 100,-60 40,133-133,-55 25,54-36</inkml:trace>
</inkml:ink>
</file>

<file path=ppt/ink/ink7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21.3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1,'-34'12,"-72"-5,-65 4,123-2,-36-3,68-10,-1 0,0 1,0 1,0 0,-1 2,1 0,0 0,0 2,0 0,-8 3,-132 11,77-13,77-3,0 1,0-1,0 1,1 0,-1 0,0 0,1 0,-1 0,0 0,1 1,0-1,-1 1,1 0,0 0,0 0,0 0,0 0,0 0,0 0,1 1,-1-1,1 1,-1-1,1 1,0-1,0 1,0 0,1 0,-1-1,1 1,-1 2,0 99,4-74,4 171,-12 52,4-216,13 113,-4-113,-2 1,-1 0,-3 0,-1 0,-1 0,-2 2,0 31,-16-92,12-2,-1 0,-1 0,-1 1,-1 0,-2 1,-6-11,-87-92,104 123,0 0,-1 0,1 1,-1-1,1 0,0 0,0 0,-1 0,1-1,0 1,0 0,0 0,0-1,0 1,1-1,-1 1,0 0,1-1,-1 0,1 1,-1-1,1 1,0-1,0 1,-1-1,1 0,0 1,1-1,-1 0,0 1,0-1,1 1,-1-1,1 1,-1-1,1 1,0-1,-1 1,1-1,0 1,0 0,0-1,0 1,0 0,0 0,1 0,-1 0,0 0,1 0,-1 0,2 0,150-18,-120 13,0 0,0 3,0 1,1 1,-1 2,7 1,-38-1,0-1,1 0,-1 1,0 0,0 0,1-1,-1 1,0 1,0-1,0 0,0 0,0 1,0-1,-1 1,1-1,0 1,-1 0,1 0,-1 0,0 0,0 0,1 0,-1 0,-1 0,1 0,0 1,0-1,-1 0,1 1,-1-1,0 0,0 1,0-1,0 0,0 1,0-1,-1 0,1 1,-1-1,1 0,-1 0,0 1,0-1,0 0,0 0,-1 0,1 0,0 0,-1 0,1-1,-1 1,0 0,0 0,-109 111,36-44,-2 14,67-70</inkml:trace>
  <inkml:trace contextRef="#ctx0" brushRef="#br0" timeOffset="1017.138">406 1412,'-33'82,"24"-64,0 0,2 1,0 0,2 0,0 1,1-1,1 1,0 0,1 10,2-25,-1-2,0 1,0-1,0 0,1 0,-1 0,1 1,0-1,0 0,0 1,0-1,0 0,1 0,0 1,-1-1,1 0,0 0,1 0,-1 0,0 0,1 0,0 0,0 0,-1-1,2 1,-1-1,0 1,0-1,1 0,-1 0,1 0,0 0,0 0,0-1,0 1,0-1,0 0,0 0,0 0,0 0,2 0,7-5,0-1,0 0,0 0,-1-1,0-1,0 0,0 0,-1-1,0-1,0 1,-1-2,-1 1,1-1,-1 0,-1-1,0 0,-1 0,1-3,0 4,87-155,-76 136,-7 51,-10 2,23 153,-3-116,-9-32,-1 0,-1 1,-2 0,-1 0,-1 1,-2 0,0 0,-3 0,0 1,-5 27,1-42,-1-1,-1 0,-1-1,0 1,-1-1,0 0,-1-1,-1 0,-1 0,0-1,0 0,-1 0,-1-1,0-1,-9 6,19-15,0 0,0 0,0 0,-1-1,1 1,0-1,-1 1,1-1,-1 0,1 0,-1 0,0 0,1-1,-1 1,0-1,0 1,1-1,-1 0,0 0,0 0,0-1,1 1,-1-1,0 1,1-1,-1 0,0 0,1 0,-1 0,1-1,-1 1,1-1,0 1,0-1,0 0,0 0,0 0,0 0,0 0,1 0,-1-1,1 1,-1-1,1 1,0-1,0 1,0-1,0 0,0-1,0-5,0 0,1 0,0 0,0 0,1 0,0 1,1-1,0 0,0 0,1 1,0-1,0 1,1 0,0 0,1 0,-1 1,2-1,0 0,119-114,-102 105,1 1,0 1,2 1,-1 1,2 1,24-7,-26 12</inkml:trace>
  <inkml:trace contextRef="#ctx0" brushRef="#br1" timeOffset="51238.566">12 2908,'0'28,"0"16,-5-1,-2-7</inkml:trace>
  <inkml:trace contextRef="#ctx0" brushRef="#br1" timeOffset="51403.624">68 2597,'0'0</inkml:trace>
  <inkml:trace contextRef="#ctx0" brushRef="#br1" timeOffset="51902.738">237 3219,'124'-194,"-124"195,0 0,0 0,0-1,0 1,0 0,0 0,0 0,0-1,1 1,-1 0,0 0,0-1,1 1,-1 0,1 0,-1-1,0 1,1 0,-1-1,1 1,0-1,-1 1,1 0,-1-1,1 1,0-1,0 0,-1 1,1-1,0 0,0 1,-1-1,1 0,0 0,0 0,-1 1,1-1,0 0,0 0,0 0,0 0,-1-1,1 1,0 0,0 0,0 0,-1-1,1 1,0 0,0-1,-1 1,1-1,0 1,-1 0,1-1,-1 0,1 1,0-1,-1 1,1-1,-1 0,1 1,35 102,-35-99,0-1,1 1,-1-1,1 1,-1-1,1 0,0 1,0-1,0 0,0 0,0-1,0 1,1 0,-1-1,1 1,-1-1,1 0,-1 0,1 0,0 0,0 0,-1 0,1-1,0 1,0-1,0 0,0 0,-1 0,1 0,0-1,0 1,0-1,0 0,-1 0,4-1,4-3,0-2,0 1,0-2,-1 1,0-1,-1 0,0-1,0 0,0-1,-1 1,-1-1,0-1,0 1,-1-1,0 0,-1 0,1-4,-2-30,-7 29</inkml:trace>
  <inkml:trace contextRef="#ctx0" brushRef="#br1" timeOffset="52518.045">971 2513,'-31'56,"3"2,3 1,2 1,3 1,2 0,-1 24,16-74,1 1,0-1,1 1,0 0,1 0,1-1,0 1,0 0,1-1,0 1,1-1,1 1,0-1,0 0,1-1,0 1,1-1,0 0,1 0,0-1,1 0,0 0,0 0,5 3,-7-7,1 1,-1-1,1 0,0-1,1 0,-1 0,1 0,0-1,0 0,0-1,0 0,0 0,0 0,1-1,-1-1,5 1,11-1</inkml:trace>
  <inkml:trace contextRef="#ctx0" brushRef="#br1" timeOffset="53335.517">1084 3134,'13'-7,"-1"0,1 0,-1-1,0-1,-1 0,0 0,0-1,-1 0,-1-1,0-1,0 1,-1-1,0-1,-1 1,-1-1,0-1,0 1,-1-3,-5 16,-1 0,1 0,0 0,-1 0,1 0,0-1,-1 1,1 0,0 0,-1 0,1-1,0 1,0 0,-1 0,1-1,0 1,0 0,-1 0,1-1,0 1,0 0,0-1,0 1,-1 0,1-1,0 1,0 0,0-1,0 1,0-1,0 1,0 0,0-1,0 1,0 0,0-1,0 1,0 0,1-1,-1 1,0 0,0-1,0 1,0 0,1-1,-1 1,0 0,0 0,1-1,-1 1,0 0,-22 23,17-15,0 0,1 0,0 0,0 1,1-1,0 1,0 0,1 0,1 0,-2 9,3-14,0-1,-1 1,2-1,-1 0,0 1,0-1,1 1,0-1,0 0,0 1,0-1,0 0,1 0,-1 0,1 0,0 0,0 0,0 0,0-1,1 1,-1-1,1 1,-1-1,1 0,0 0,0 0,0-1,0 1,0-1,1 1,2 0,0 1,1-1,-1-1,0 1,1-1,-1-1,1 1,-1-1,1 0,-1 0,1-1,-1 0,1 0,-1 0,0-1,0 0,0 0,0-1,0 0,0 0,0 0,-1-1,0 1,1-1,-1-1,-1 1,1-1,-1 0,0 0,3-4,57-146,-78 263,14-105,-1-1,1 1,0 0,0 0,0 0,1-1,-1 1,1 0,-1 0,1 0,0-1,0 1,0-1,0 1,1 0,-1-1,1 0,-1 1,1-1,0 0,0 0,0 0,0 0,0 0,1-1,-1 1,0-1,1 1,-1-1,1 0,0 0,-1 0,1 0,0 0,-1-1,1 1,0-1,0 0,0 0,0 0,-1 0,3 0,6-5,-1 1,1-2,-1 1,0-2,0 1,0-1,-1-1,0 1,-1-2,0 1,0-1,-1 0,0-1,0 0,-1 0,-1 0,1-1,-2 1,1-3,12-18,-9 18,-4 9,-1 0,1 0,-1-1,-1 1,1-1,0 0,-1 0,0 0,0 0,-1 0,1 0,-1-1,0 1,-1 0,1-1,-1 1,0-1,0 1,-1 0,0-1,0-2,-1 7,0 1,0 0,0-1,0 1,0 0,0 0,1 0,-1 0,0 1,0-1,0 0,0 1,0-1,1 1,-1 0,0-1,0 1,1 0,-1 0,0 0,1 0,-1 1,1-1,0 0,-1 1,1-1,0 1,0-1,0 1,0-1,0 1,0 0,0 0,1-1,-1 3,-2 0,-8 7,2 1,-1 0,2 0,-1 1,2 0,0 1,0 0,2 0,-1 0,2 1,0 0,1 0,0 0,1 0,1 0,0 0,1 1,1-1,1 5,16 18,-6-25</inkml:trace>
  <inkml:trace contextRef="#ctx0" brushRef="#br1" timeOffset="64276.357">1874 3134,'0'-5,"0"4,0 6,0 7,0 7,0 4,0 4,0 1,-5 2,-1-1,-1 1,2-1,2 0,-4 0,0-10,5-9,3-5</inkml:trace>
  <inkml:trace contextRef="#ctx0" brushRef="#br1" timeOffset="64744.628">1845 3134,'5'0,"6"0,7 0,4 0,4 0,2 0,1 0,0 0,1 0,-6 0</inkml:trace>
  <inkml:trace contextRef="#ctx0" brushRef="#br1" timeOffset="65174.405">1931 3331,'4'0,"3"5,3 2,7-1,3-1,5-7,2-2,1-1,1 1,-5 0</inkml:trace>
  <inkml:trace contextRef="#ctx0" brushRef="#br1" timeOffset="66075.358">2269 2513,'-125'344,"120"-326,1 0,0 0,1 1,1-1,1 1,1 0,2 17,-2-32,1 0,-1 0,1-1,1 1,-1 0,0-1,1 1,-1-1,1 0,0 1,0-1,1 0,-1 0,1 0,-1-1,1 1,0 0,0-1,0 0,0 0,1 0,-1 0,0 0,1-1,0 1,-1-1,1 0,2 0,111 8,-107-9,42-7,-33 0</inkml:trace>
  <inkml:trace contextRef="#ctx0" brushRef="#br1" timeOffset="66393.784">2015 2796,'19'9,"16"4,7-1,1-2,-2-3,-3-3,-3-1,-3-2,-2-1,-2-1,0 1,0-1,-5 1</inkml:trace>
  <inkml:trace contextRef="#ctx0" brushRef="#br1" timeOffset="66824.575">2551 2372,'18'35,"-1"1,-2 1,-2 0,-2 1,-1 0,-1 1,-3 0,-1 0,-2 1,-1-1,-3 1,-1-1,-2 1,-1-1,-3 1,-4 13,-61 198,61-225,-2 0,0-1,-2-1,0 0,-2-1,-1-1,0 0,-2-2,0 0,-9 5,5-8</inkml:trace>
</inkml:ink>
</file>

<file path=ppt/ink/ink7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1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1242 791,'38'-34,"59"-81,-95 114,-1 0,0 0,0 0,1 1,-1-1,1 0,-1 0,1 1,-1-1,1 1,-1-1,1 1,-1 0,1-1,-1 1,1 0,0 0,-1 0,1 0,-1 1,1-1,0 0,-1 1,1-1,-1 1,1-1,-1 1,0 0,1-1,-1 1,1 0,-1 0,0 0,0 0,0 0,0 1,0-1,0 0,0 0,0 1,0-1,0 0,-1 1,1-1,0 1,-1-1,1 1,-1 0,0-1,0 1,1-1,-1 1,0-1,0 1,-1 0,1 0,1 0,-1 0,0 0,0 0,1 0,-1 0,1-1,0 1,-1 0,1 0,0 0,0-1,0 1,0-1,1 1,-1-1,0 1,1-1,-1 0,1 1,-1-1,1 0,0 0,-1 0,1 0,0-1,0 1,-1 0,1-1,0 1,0-1,0 1,0-1,0 0,0 0,0 0,0 0,0 0,-1-1,1 1,0-1,0 1,0-1,0 1,0-1,-1 0,1 0,0 0,-1 0,1 0,-1 0,1-1,0 0,85-86,-86 88,-1-1,1 1,0-1,0 1,-1 0,1-1,0 1,0 0,0-1,0 1,-1 0,1 0,0 0,0 0,0 0,0 0,0 0,0 0,-1 0,1 0,0 0,0 1,0-1,0 0,-1 1,1-1,0 1,0-1,0 0,-1 1,1 0,0-1,-1 1,1-1,-1 1,1 0,-1-1,1 1,-1 0,1 0,-1 0,1-1,-1 1,0 0,0 0,1 0,-1 0,0-1,0 1,0 0,0 0,0 0,0 0,0 0,0 0,4 58,-4-55,0 21</inkml:trace>
  <inkml:trace contextRef="#ctx0" brushRef="#br0" timeOffset="682.117">2060 283,'-9'-1,"1"1,0 0,0 0,-1 1,1 0,0 0,0 1,0 0,0 1,0-1,0 2,1-1,-1 1,1 0,0 0,0 1,1 0,-1 0,1 1,0 0,1 0,-1 0,1 1,0-1,-3 8,7-12,0 0,0 0,0 1,1-1,-1 0,1 0,-1 1,1-1,0 1,-1-1,1 0,1 1,-1-1,0 0,1 1,-1-1,1 0,-1 1,1-1,0 0,0 0,0 0,0 0,1 0,-1 0,0 0,1 0,0 0,-1-1,1 1,0 0,71 34,-24-15,-45-19,-1 0,0 0,-1 0,1 0,0 0,-1 1,1-1,-1 1,0 0,1 0,-1 0,-1 0,1 0,0 0,-1 0,0 0,1 1,-1-1,-1 0,1 1,0-1,-1 1,0-1,0 1,0 0,0-1,0 1,-1-1,1 1,-1-1,0 0,0 1,-1-1,1 0,0 0,-3 3,1 1,0 0,0 0,-1 0,0 0,-1-1,0 0,0 0,0 0,0-1,-1 1,0-1,0-1,0 1,-1-1,0 0,1 0,-1-1,-1 0,1 0,0-1,-1 0,1 0,-1-1,0 0,1 0,-1-1,-1 0,-10-5</inkml:trace>
  <inkml:trace contextRef="#ctx0" brushRef="#br0" timeOffset="23445.89">1044 0,'0'426,"-27"-229,15-1,8-172,14-28,-1-13,1-2</inkml:trace>
  <inkml:trace contextRef="#ctx0" brushRef="#br0" timeOffset="24157.954">1044 114,'226'0,"-219"1,0 0,0 0,0 0,1 1,-1 0,0 0,-1 1,1 0,0 0,-1 1,0 0,0 0,0 0,0 1,-1-1,1 1,-1 1,-1-1,1 1,-1 0,0 0,0 0,0 1,-1-1,0 1,-1 0,1 0,-1 0,-1 0,1 0,-1 0,0 0,-1 1,0-1,0 0,0 1,-1-1,0 0,-1 0,1 0,-2 2,-2 1,-1 0,0 0,-1 0,1-1,-2-1,1 1,-1-1,-1 0,1-1,-1 0,-1 0,1-1,-1 0,0-1,-1 0,1 0,-1-1,0-1,0 0,0 0,0-1,0-1,-1 1,-6-2,-23-15,29 2</inkml:trace>
</inkml:ink>
</file>

<file path=ppt/ink/ink7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2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1,5 0,5-1,3-2,3-1,1-1,1 0,0-1,0 0,1-1,-2 1,1 0,-1 0,-4 0</inkml:trace>
</inkml:ink>
</file>

<file path=ppt/ink/ink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20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1 441,'172'400,"-170"-395,35 69,-36-72,0 0,0-1,0 1,1 0,-1-1,1 0,-1 1,1-1,-1 0,1 1,0-1,-1 0,1 0,0-1,0 1,0 0,0-1,0 1,0-1,0 1,0-1,0 0,0 0,0 0,0 0,0 0,0 0,0-1,0 1,0-1,0 1,0-1,-1 0,1 0,0 1,0-2,1 1,110-119,-110 116,100-179,-34 50,-10 81,-39 45</inkml:trace>
  <inkml:trace contextRef="#ctx0" brushRef="#br0" timeOffset="662.25">1074 441,'-28'22,"1"2,1 0,1 2,1 1,1 0,2 2,1 1,1 0,-12 28,30-56,0 0,0 0,0 0,0 0,0 0,0 0,1 0,-1 0,1 0,-1 0,1 0,0 0,0 1,0-1,0 0,0 0,0 0,1 0,-1 0,1 0,0 0,-1 0,1 0,0 0,0 0,0 0,0 0,1 0,-1-1,0 1,1-1,-1 1,1-1,0 1,-1-1,1 0,0 0,0 0,0 0,0 0,0 0,0 0,0-1,0 1,0-1,0 1,1-1,9-1,0-1,-1-1,1 0,-1 0,0-1,0-1,0 0,-1 0,0-1,0 0,0-1,-1 0,1 0,-2-1,1-1,-1 1,-1-1,1-1,1-3,-9 13,87-137,-86 136,-1 1,0-1,1 0,-1 1,1-1,-1 1,1-1,-1 1,1-1,-1 1,1-1,-1 1,1-1,0 1,-1 0,1-1,0 1,-1 0,1 0,0-1,-1 1,1 0,0 0,0 0,-1 0,1 0,0 0,0 0,-1 0,1 0,0 0,0 0,-1 1,1-1,0 0,-1 0,1 1,0-1,-1 1,1-1,-1 0,1 1,0-1,-1 1,1-1,-1 1,1 0,-1-1,0 1,1-1,-1 1,0 0,1-1,-1 1,0 0,0-1,1 1,-1 0,0 0,0-1,0 1,0 0,0 0,0-1,0 1,0 0,0 0,-1-1,6 59,-5-56,-1 1,1 1,-1-1,1 1,0 0,0-1,0 1,1 0,-1-1,1 1,0-1,1 1,-1-1,1 1,0-1,0 0,0 0,0 0,1 0,0 0,-1 0,2-1,-1 0,0 1,1-1,-1 0,1-1,0 1,0-1,2 2,4-2,-1 0,1 0,0-1,-1-1,1 1,0-1,0-1,-1 0,1-1,0 1,-1-2,0 1,1-1,-1-1,0 0,0 0,-1-1,1 0,-1 0,1-2,21-17,-3 0,0-2,-1-1,16-22,-13 16,-13 16,0-1,-1 0,-1-1,-1 0,0-1,-2 0,0-1,-1-1,-2 0,0 0,-1 0,-1-1,-1 0,-2 0,1-12,-2 27,-1-1,0 0,-1 0,0 0,-1 0,1 1,-2-1,1 0,-1 0,-1 1,1-1,-1 1,-1 0,0 0,0 0,0 0,-1 1,0 0,-1 0,-4-5,4 10,1 1,-1 0,0 0,1 1,-1 0,0 0,0 0,1 0,-1 1,0 0,1 0,-1 1,1 0,-1 0,1 0,0 0,0 1,0 0,0 0,1 0,-1 1,1-1,-1 1,1 0,1 1,-1-1,0 0,0 4,-8 7,1 1,0 1,2 0,0 0,1 1,1 0,0 0,2 1,0-1,1 1,0 1,2-1,1 0,0 1,1-1,1 1,1-1,1 0,2 11,-1-17,1 0,0 0,1-1,0 1,1-1,0-1,1 1,0-1,1 0,0-1,1 0,0-1,0 0,1 0,0-1,1-1,0 0,0 0,1-1,-1-1,1 0,0 0,1-2,-1 1,1-2,-1 0,1-1,0 0,0-1,-1 0,3-1,-5-2,0 1,0-2,0 1,0-1,-1-1,0 0,0 0,0-1,-1-1,0 1,0-2,0 1,-1-1,4-2,7-5</inkml:trace>
  <inkml:trace contextRef="#ctx0" brushRef="#br0" timeOffset="9470.462">2089 385,'2'1,"-1"-1,0 1,1 1,-1-1,0 0,0 0,1 0,-1 1,0-1,0 0,0 1,-1-1,1 1,0-1,0 1,-1 0,1-1,-1 1,0 0,1-1,-1 1,0 0,0-1,0 1,0 0,0-1,-1 1,1 0,0-1,-1 1,1 0,-1-1,0 1,0 0,1 2,-4 23,-1-4,2-1,0 1,2-1,0 1,2 0,0-1,4 15,-5-34,1 0,0 0,0 0,0 0,0-1,0 1,1 0,-1-1,1 1,-1-1,1 1,0-1,0 0,0 0,1 0,-1 0,0 0,1 0,0-1,-1 1,1-1,0 1,-1-1,1 0,0 0,0-1,0 1,0-1,0 1,0-1,0 0,0 0,0 0,0 0,0-1,0 1,0-1,0 0,0 0,0 0,-1 0,1 0,0-1,-1 1,1-1,-1 0,1 0,20-16,-2-2,0-1,-1 0,-1-1,-1-1,-1-1,-1-1,-1 0,-1-1,3-12,-6 8,-12 33,1 0,0 1,1-1,-1 1,1-1,-1 0,1 1,0-1,0 0,0 0,1 1,-1-1,1 0,0-1,-1 1,1 0,1 0,-1-1,0 1,1-1,-1 0,1 1,0-1,-1-1,1 1,0 0,2 0,10 5,0 0,1-1,-1-1,1 0,1-1,-1-1,0 0,1-1,-1-1,1-1,0 0,-1-1,1-1,5-2,0-1,-1-1,1-1,-1 0,0-2,-1-1,0 0,-1-2,12-8,39-42,-69 60,1 0,-1 0,1-1,-1 1,0 0,0-1,0 1,0 0,0-1,0 1,-1-1,1 0,-1 1,0-1,0 1,0-1,0 0,0 1,-1-1,1 1,-1-1,1 1,-1-1,0 1,0-1,0 1,0 0,-1-1,1 1,-1 0,1 0,-1 0,0 0,0 0,-1-1,-1 0,1 1,-1-1,0 1,0 0,0 0,0 0,0 0,0 1,0 0,-1 0,1 0,0 0,-1 1,1-1,-1 1,1 0,-1 1,1-1,0 1,-1 0,1 0,0 0,-3 1,-94 52,84-39,0 0,1 1,1 1,1 0,0 1,2 1,0 0,1 0,1 2,0-1,-2 10,11-24,-1-1,1 0,1 1,-1-1,1 1,-1-1,2 1,-1-1,1 1,-1-1,2 1,-1-1,0 0,1 0,0 1,0-1,1 0,-1-1,1 1,0 0,1-1,-1 0,1 0,0 0,-1 0,2 0,-1-1,1 1,5 3,0 0,1-1,0 0,0 0,0-1,1-1,-1 0,1 0,0-1,0-1,1 0,0-1,203-3,-134-21,-64 12</inkml:trace>
</inkml:ink>
</file>

<file path=ppt/ink/ink7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0,-9 0,-9 0</inkml:trace>
</inkml:ink>
</file>

<file path=ppt/ink/ink7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85 120,'45'93,"-39"-66,-2 0,0 0,-2 1,-1-1,-1 1,-3 17,1 22,2 295,0-362</inkml:trace>
  <inkml:trace contextRef="#ctx0" brushRef="#br0" timeOffset="466.808">1 177,'41'-27,"2"2,0 2,2 2,0 2,1 2,1 2,24-3,-65 15,1 1,-1 0,1 1,0 0,-1 0,1 0,0 1,0 0,-1 0,1 1,0-1,0 2,-1-1,1 1,-1 0,1 0,-1 1,0-1,0 2,0-1,0 1,-1-1,1 2,-1-1,0 0,0 1,-1 0,1 0,-1 1,0-1,0 1,-1 0,2 4,-2 2,-1 0,0 1,-1 0,-1-1,0 1,0 0,-1-1,-1 1,0-1,-1 0,0 1,-1-1,0 0,-1-1,-1 1,1-1,-2 0,1 0,-2-1,1 0,-2 0,-5 4,4-4,0 0,-1-2,-1 1,1-1,-1-1,-1 0,0-1,1 0,-2-1,1 0,-2-1,-96 24,91-23</inkml:trace>
</inkml:ink>
</file>

<file path=ppt/ink/ink7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1,'5'5,"1"6,5 1,0-1</inkml:trace>
</inkml:ink>
</file>

<file path=ppt/ink/ink7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1,'-5'5,"-2"1</inkml:trace>
</inkml:ink>
</file>

<file path=ppt/ink/ink7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0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564 168,'2'-1,"0"-1,-1 1,1 0,-1 0,1 0,-1-1,1 1,-1-1,0 1,0-1,0 0,0 1,0-1,0 0,0 0,-1 0,1 1,-1-1,1 0,-1 0,0 0,0 0,1 0,-1 0,-1 0,1 0,0 0,0 0,-1 0,1 0,-2-1,0-4,-2 0,1 0,-1 1,0-1,0 1,-1 0,0 0,0 1,0-1,-1 1,1 0,-1 1,-1-1,1 1,0 0,-1 1,0 0,0 0,0 0,0 1,-1 0,1 0,0 1,-1 0,1 0,-1 1,0 0,1 0,-1 0,1 1,-1 1,1-1,0 1,-1 0,1 1,0 0,0 0,-1 2,-15 5,2 2,-1 0,2 1,-1 1,2 2,0-1,1 2,1 1,0 0,1 1,-3 7,16-23,1 0,-1 0,1 1,0-1,0 1,0-1,1 1,-1 0,1 0,0 0,0 0,0 0,0 0,1 0,0 0,-1 0,2 0,-1 0,0 0,1 0,0 0,0 0,0 0,0 0,1 0,-1-1,1 1,0 0,0-1,1 1,-1-1,1 0,-1 0,1 0,0 0,0 0,0-1,1 1,-1-1,0 0,1 0,0 0,3 1,129 2,-48-7,-86 2,-1 0,0 0,0 0,1 0,-1 0,0 0,0 0,1 0,-1 0,0 1,0-1,1 0,-1 1,0-1,0 1,0-1,0 1,0 0,0 0,0-1,0 1,0 0,0 0,0 0,0 0,-1 0,1 0,0 0,-1 0,1 0,-1 1,1-1,-1 0,1 0,-1 0,0 1,0-1,0 0,1 0,-1 1,0-1,-1 0,1 0,0 1,0-1,0 0,-1 0,1 1,-1-1,1 0,-1 0,1 0,-1 0,0 0,0 0,1 0,-1 0,0 0,0 0,0 0,0 0,0-1,0 1,0 0,0-1,-223 207,191-176,16-17,1 0,0 2,1 0,1 1,1 0,0 1,0 3,11-18,1-1,-1 1,1 0,0-1,0 1,0 0,0 0,0 0,0 0,1 0,0 0,-1 0,1 0,0 0,1-1,-1 1,0 0,1 0,0 0,0 0,-1 0,2 0,-1-1,0 1,0 0,1-1,0 1,-1-1,1 1,0-1,0 0,1 0,-1 0,0 0,0 0,1-1,0 1,-1-1,1 1,0-1,-1 0,1 0,0 0,19 2,0 0,1-1,-1-1,0-2,0 0,0-1,0-1,0-1,20-7,-20 6,174-48,-172 47</inkml:trace>
  <inkml:trace contextRef="#ctx0" brushRef="#br0" timeOffset="1363.618">1214 534,'-6'-3,"-1"-1,0 1,0 0,0 1,0 0,0 0,0 0,0 1,-1 0,1 1,-1-1,1 1,0 1,-1-1,1 1,0 1,-1-1,1 1,0 1,0-1,-6 4,-2 3,0 0,0 2,1 0,0 0,1 2,0-1,1 2,1-1,0 2,1-1,0 2,1-1,-2 8,-15 19,24-40,0-1,1 1,0-1,-1 1,1 0,0 0,0-1,0 1,0 0,0 0,0 0,0 0,1 0,-1 0,1 1,0-1,-1 0,1 0,0 0,0 0,1 0,-1 1,0-1,1 0,-1 0,1 0,-1 0,1 0,0 0,0 0,0 0,0-1,1 1,-1 0,0 0,1-1,-1 1,1-1,-1 1,1-1,0 0,0 0,-1 1,1-1,0-1,0 1,0 0,0 0,1-1,8 1,0-2,1 0,-1 0,0-1,0-1,0 0,0 0,0-1,-1 0,0-1,0 0,0-1,0 0,-1 0,0-1,0 0,-1-1,0 0,4-5,1 1,12-9,-2-2,0-1,-2-1,-1 0,-1-2,-1 0,-1-1,9-23,-89 189,29 83,7 100,27-45,13-228,-13-47,0-1,0 1,1 0,-1-1,0 1,1 0,-1-1,1 1,-1-1,1 1,-1-1,1 1,-1-1,1 1,-1-1,1 0,0 1,-1-1,1 0,0 1,-1-1,1 0,0 0,-1 0,1 1,0-1,0 0,-1 0,1 0,0 0,-1 0,1-1,0 1,0 0,-1 0,1 0,0-1,-1 1,1 0,0 0,-1-1,1 1,-1-1,1 1,0-1,-1 1,1-1,-1 1,1-1,-1 1,0-1,1 0,-1 1,0-1,1 1,-1-1,0 0,1 0,-1 1,0-2,7-7,0 0,0-1,-1-1,0 1,-1-1,0 0,-1 0,0 0,-1 0,0-1,-1 0,0 1,-1-1,0 0,-1 0,0-3,-4 7,0 0,-1 1,0-1,0 1,0 1,-1-1,0 1,-1-1,1 2,-1-1,0 1,0 0,-1 0,1 1,-1 0,0 1,-1-1,1 2,0-1,-1 1,1 0,-1 1,0 0,0 0,1 1,-3 0,-93 1,104-1,0-1,0 1,0-1,-1 1,1-1,0 1,0-1,0 1,0-1,0 1,0-1,0 1,0-1,0 1,1-1,-1 1,0-1,0 1,0-1,0 1,1-1,-1 1,0 0,0-1,1 1,-1-1,0 1,1 0,-1-1,1 1,-1 0,0-1,1 1,-1 0,1 0,-1-1,1 1,-1 0,1 0,-1 0,1 0,-1 0,1 0,-1 0,1 0,-1 0,1 0,-1 0,1 0,-1 0,1 0,-1 0,1 0,-1 0,1 1,229-107,-151 62,-61 32</inkml:trace>
  <inkml:trace contextRef="#ctx0" brushRef="#br0" timeOffset="1666.677">1496 704,'-1'27,"10"83,-8-106,0-1,0 1,1-1,-1 0,1 1,0-1,0 0,0 0,0 0,0 0,1-1,0 1,-1-1,1 1,0-1,0 0,0 0,0 0,1-1,-1 1,0-1,1 1,-1-1,1 0,-1-1,1 1,3 0,3-1,0-1,0 0,0-1,-1 0,1 0,0-1,-1 0,1-1,-1 0,0 0,0-1,-1 0,0-1,1 0,-2 0,1-1,-1 0,0 0,0-1,-1 0,0 0,-1 0,1-1,-2 1,1-2,-1 1,-1 0,1-1,-2 1,1-1,-1 0,-1 0,0 0,0-7,-5-7,-2 6</inkml:trace>
  <inkml:trace contextRef="#ctx0" brushRef="#br0" timeOffset="1912.212">2003 704,'-4'34,"-3"10</inkml:trace>
  <inkml:trace contextRef="#ctx0" brushRef="#br0" timeOffset="2184.259">1919 366,'0'0</inkml:trace>
  <inkml:trace contextRef="#ctx0" brushRef="#br0" timeOffset="2438.076">2258 27,'-16'110,"6"-54,3 1,2-1,3 1,2 13,12 316,-23-314,4-54</inkml:trace>
  <inkml:trace contextRef="#ctx0" brushRef="#br0" timeOffset="3084.118">2483 620,'0'28,"0"15,0 5,0-1,-4-9,-3-10</inkml:trace>
  <inkml:trace contextRef="#ctx0" brushRef="#br0" timeOffset="3346.861">2483 309,'-4'-5,"-3"-1</inkml:trace>
  <inkml:trace contextRef="#ctx0" brushRef="#br0" timeOffset="3904.374">2709 56,'0'623,"-5"-533,31-104,6-24,-10 10,1 0,1 2,1 1,1 1,1 1,1 1,1 1,15-6,-41 26,-1-1,1 1,0 0,-1 0,1 1,0-1,0 1,-1-1,1 1,0 0,0 0,0 0,0 0,-1 1,1-1,0 1,0-1,-1 1,1 0,0 0,-1 1,1-1,-1 0,1 1,-1-1,0 1,0 0,0 0,0 0,0 0,0 0,0 0,0 1,-1-1,0 1,1-1,-1 1,0-1,0 1,0 0,0-1,-1 1,1 0,-1 0,0 0,1-1,-1 1,-1 0,1 0,0 0,0 13,0 0,-1 0,0 0,-1-1,-1 1,-1 0,0-1,-1 0,-1 0,0 0,-1-1,0 0,-1 0,-1-1,0 0,-1 0,0-1,-1-1,-1 0,1 0,-4 1,10-8,0 0,1 0,-1-1,-1 0,1 0,0 0,-1-1,1 0,-1 0,0 0,0-1,0 0,0 0,0 0,0-1,0 0,0 0,0 0,0-1,1 0,-1 0,0 0,0-1,0 0,1 0,-1 0,1-1,0 0,-1 0,1 0,1-1,-3-1,-5-14</inkml:trace>
  <inkml:trace contextRef="#ctx0" brushRef="#br0" timeOffset="4433.36">3133 817,'27'-12,"-1"-1,-1-2,0 0,-1-2,-1 0,0-2,-2-1,0 0,-1-1,-1-2,-1 0,-1 0,-1-2,7-15,-21 34,0 0,0-1,-1 1,1-1,-2 0,1 1,0-1,-1 0,-1 1,1-1,-1 0,0 1,-2-6,3 9,-1 0,0 1,0-1,0 1,0-1,-1 1,1 0,-1-1,1 1,-1 0,0 0,0 0,0 0,0 0,0 1,0-1,0 1,-1-1,1 1,0 0,-1 0,0 0,1 0,-1 0,1 0,-1 1,0-1,1 1,-1 0,0 0,0 0,1 0,-1 0,-1 1,-2 1,0 0,0 0,0 1,0-1,1 1,-1 1,1-1,0 1,0 0,0 0,0 1,1-1,0 1,0 0,0 0,0 0,1 1,0-1,0 1,0 0,1 0,0 0,1-4,0 0,1-1,-1 1,1 0,-1 0,1 0,0 0,0 0,0 0,0 0,0 0,0 0,1 0,-1-1,0 1,1 0,0 0,-1 0,1 0,0-1,0 1,0 0,0-1,0 1,0-1,1 1,-1-1,1 0,-1 1,1-1,-1 0,1 0,-1 0,1 0,0 0,72 24,-51-19,-19-5,0 0,0 1,0 0,-1-1,1 1,-1 1,1-1,-1 0,0 1,0 0,0 0,0 0,0 0,-1 0,1 0,-1 1,0-1,0 1,0-1,-1 1,1 0,-1 0,0 0,0 0,0 0,-1 0,1 0,-1 0,0 0,0 0,0 0,-1 0,0 1,0 1,-45 138,45-141,-8 13,8-14,-1 0,0 0,1 0,0 1,-1-1,1 0,0 1,0-1,0 1,1-1,-1 1,0-1,1 1,0 0,-1-1,1 1,0-1,1 1,-1 0,0-1,1 1,0 2,1-5,0 1,0-1,-1 0,1 1,0-1,0 0,0 0,0 0,0-1,0 1,-1 0,1-1,0 1,0-1,0 0,-1 1,1-1,0 0,-1 0,1 0,-1 0,1-1,-1 1,1 0,-1-1,1 0,4-2,9-7</inkml:trace>
  <inkml:trace contextRef="#ctx0" brushRef="#br0" timeOffset="4681.773">3754 478,'-15'38,"-4"23,-4 5,2-3,4-8,6-8,9-13,4-11</inkml:trace>
  <inkml:trace contextRef="#ctx0" brushRef="#br0" timeOffset="4929.254">3754 224,'0'0</inkml:trace>
  <inkml:trace contextRef="#ctx0" brushRef="#br0" timeOffset="5117.167">3923 507,'-11'22,"2"1,0 0,1 1,1 0,1 0,2 0,0 1,1 0,2-1,0 1,3 15,-2-37,0-1,0 1,1 0,-1-1,0 1,1-1,0 1,0-1,0 0,0 1,0-1,0 0,0 1,1-1,-1 0,1 0,0 0,-1 0,1-1,0 1,0 0,0-1,0 1,1-1,-1 0,0 0,1 0,-1 0,0 0,1 0,-1 0,1-1,-1 0,1 1,0-1,-1 0,1 0,-1 0,1-1,-1 1,1 0,-1-1,1 0,-1 0,1 0,-1 0,0 0,1 0,-1 0,0-1,0 1,1-1,12-12,-1 0,0 0,-1-1,0-1,-1-1,-1 1,-1-2,0 1,-1-2,-1 1,-1-1,-1 0,0 0,-2-1,0 0,-1 0,-1 0,-1 0,-1-15,1 22</inkml:trace>
  <inkml:trace contextRef="#ctx0" brushRef="#br0" timeOffset="5598.06">4177 788,'180'-271,"-134"224,-45 46,0 0,0 0,0 0,0 1,0-1,0 0,0 1,0-1,1 0,-1 1,0 0,0-1,0 1,1 0,-1-1,0 1,0 0,1 0,-1 0,0 0,1 0,-1 1,0-1,0 0,1 1,-1-1,0 0,0 1,0 0,0-1,0 1,1-1,-1 1,0 0,0 0,-1 0,1 0,0 0,0 0,0 0,-1 0,1 0,0 0,-1 0,1 0,-1 0,1 1,7 45,-9-45,0 1,0 0,1 0,0 0,0 0,0 0,0 0,0 0,0 0,1 0,-1-1,1 1,0 0,0 0,0 0,0-1,0 1,1-1,-1 1,1-1,0 1,0-1,0 0,0 0,0 0,0 0,0 0,1 0,-1-1,1 1,-1-1,1 1,-1-1,1 0,0 0,0 0,0-1,2 1,8-4,0-1,-1 0,1-1,-1-1,0 0,-1 0,0-1,0-1,0 0,-1 0,8-9,33-23,-40 33,-7 3,0 0,0 1,0 0,1 0,-1 0,1 0,0 1,0 0,0 0,0 0,0 1,0-1,0 1,0 0,1 1,4-1,-8 4,0-1,0 1,0 0,0-1,0 1,0 0,-1 0,0 0,1 0,-1 1,0-1,0 0,-1 0,1 1,-1-1,0 0,0 1,0-1,0 0,0 1,-1-1,0 1,1 3,-2 37,0-34,1 1,1-1,-1 0,2 1,-1-1,2 0,-1 1,1-1,1 0,0 0,2 6,7 3</inkml:trace>
  <inkml:trace contextRef="#ctx0" brushRef="#br0" timeOffset="9337.052">84 1241,'102'-24,"-22"4,1 3,1 4,71-2,510 18,118-3,-637-7,0-6,93-23,165-16,111 18,220 35,-390-29,-113-1,-217 29,64 12,-71-6</inkml:trace>
</inkml:ink>
</file>

<file path=ppt/ink/ink7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21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60 733,'-1'0,"1"-1,0 1,-1-1,1 1,-1 0,1 0,-1-1,1 1,-1 0,1 0,-1 0,0-1,1 1,-1 0,1 0,-1 0,1 0,-1 0,1 0,-1 0,0 0,1 0,-1 1,1-1,-1 0,1 0,-1 0,1 1,-1-1,1 0,-1 0,1 1,-1-1,1 1,-1-1,1 0,0 1,-1-1,1 1,0-1,-1 1,1-1,0 1,0-1,-1 1,1-1,0 1,0-1,0 1,0-1,0 1,0 0,0-1,0 1,0-1,0 1,0-1,0 1,0 0,-5 39,5-39,-1 473,1 300,-26-618,22-194,4 15</inkml:trace>
  <inkml:trace contextRef="#ctx0" brushRef="#br0" timeOffset="1786.647">32 789,'1'-2,"1"1,-1-1,1 0,-1 0,1 1,0-1,0 1,0-1,-1 1,1 0,1 0,-1-1,0 2,0-1,0 0,0 0,1 1,-1-1,0 1,1 0,-1-1,0 1,1 0,-1 1,1-1,0-1,337-1,-279 3,160-14,-67-22,-4 45,-148-10,-1 1,1 0,0 0,-1 0,1 0,-1 0,1 0,-1 0,1 1,-1-1,0 0,0 1,1-1,-1 1,0-1,-1 1,1 0,0-1,0 1,-1 0,1 0,-1 0,1-1,-1 1,0 0,0 0,0 0,0 0,0 0,0-1,0 1,-1 0,1 0,0 0,-1-1,0 1,1 0,-1 0,0-1,0 1,0-1,0 1,-1 0,-3 19,-32 312,38 182,28-284,-29 50,1-278,-1-1,1 0,-1 1,1-1,-1 0,0 1,0-1,0 1,0-1,0 0,-1 1,1-1,-1 1,1-1,-1 0,0 0,0 1,0-1,0 0,0 0,-1 0,1 0,-1 0,1 0,-1-1,0 1,1 0,-1-1,0 1,0-1,0 0,0 0,0 0,-1 0,1 0,0 0,0 0,-1-1,1 1,-1-1,-189-19,-80 19,73-29,3 30,90 25,96-24</inkml:trace>
  <inkml:trace contextRef="#ctx0" brushRef="#br0" timeOffset="3047.925">456 2286,'-18'73,"15"-51,0 0,1 1,2-1,0 1,1-1,1 1,2-1,2 10,2 27,-2 1,-3 0,-2 0,-4 14,1 37,2-39,-19-93,10 4,-2 0,0 1,-1 0,0 1,-1 0,-1 1,0 0,-1 1,-1 1,0 0,0 1,-1 1,-1 1,1 0,-19-5,37 14,-1-1,0 1,0 0,0 0,1-1,-1 1,0 0,0 0,0-1,0 1,0 0,0 0,1-1,-1 1,0 0,0-1,0 1,0 0,0 0,0-1,0 1,0 0,0-1,0 1,-1 0,1 0,0-1,0 1,0 0,0 0,0-1,0 1,-1 0,1 0,0-1,0 1,0 0,-1 0,1 0,0-1,0 1,-1 0,45-1,-27 1,150-23,-40 7,-88 10,1 0,0 3,0 1,27 3,-66-1,0-1,1 1,-1-1,1 1,-1 0,1 0,-1-1,1 1,-1 0,0 0,1 0,-1 0,1 1,-1-1,1 0,-1 1,1-1,-1 1,0-1,1 1,-1 0,0-1,1 1,-1 0,0 0,0 0,0 0,0 0,0 0,0 0,0 1,0-1,0 0,-1 0,1 1,-1-1,1 0,0 1,-1-1,0 1,1-1,-1 1,0-1,0 0,0 1,0-1,0 1,0-1,0 1,-1-1,1 1,0-1,-1 1,1-1,-1 0,0 1,0 0,-93 46,60-35,-222 93,228-79,28-18</inkml:trace>
  <inkml:trace contextRef="#ctx0" brushRef="#br0" timeOffset="5951.121">821 2991,'-25'142,"-5"45,39-224,2 2,1 0,2 0,2 1,0 1,3 0,1 1,55-86,-74 118,0 0,1 0,-1-1,0 1,1 0,-1 0,0 0,1 0,-1 0,0 1,1-1,-1 0,0 1,1-1,-1 1,0-1,0 1,1 0,-1-1,0 1,0 0,0 0,0 0,0 0,0 0,0 0,0 0,0 0,-1 0,1 0,0 0,-1 1,1-1,-1 0,1 1,-1-1,0 0,1 1,-1-1,0 0,0 1,0-1,0 0,0 1,0-1,-1 0,1 1,0-1,-1 0,1 1,-1-1,1 0,-1 1,0-1,2 8,26 167,-28-175,1 0,-1 0,1 0,0 0,-1 0,1-1,0 1,0 0,0 0,-1 0,1 0,0 0,0 0,1 0,-1 0,0 0,0 0,0 0,1-1,-1 1,0 0,1 0,-1 0,1 0,-1-1,1 1,-1 0,1 0,-1-1,1 1,0 0,-1-1,1 1,0-1,0 1,0-1,-1 1,1-1,0 0,0 1,0-1,0 0,0 1,0-1,-1 0,1 0,0 0,0 0,0 0,0 0,0 0,0 0,0-1,0 1,0 0,0-1,-1 1,1 0,0-1,0 1,0-1,-1 1,1-1,0 1,0-1,-1 0,143-211,-143 210,1 1,0 0,0-1,0 1,0 0,0 0,0 0,0 0,0 0,0 0,0 0,0 0,1 0,-1 1,0-1,1 0,-1 1,1-1,-1 1,1 0,-1-1,1 1,-1 0,1 0,-1 0,1 0,-1 0,1 0,-1 0,1 1,-1-1,0 1,1-1,-1 1,1-1,-1 1,0 0,1-1,-1 1,0 0,0 0,0 0,0 0,0 0,0 0,0 1,0-1,0 0,0 0,-1 1,1-1,0 1,-1-1,1 0,-1 1,0-1,1 1,-1-1,0 2,12 122,-6-25,-1-81</inkml:trace>
  <inkml:trace contextRef="#ctx0" brushRef="#br0" timeOffset="6570.82">1697 2991,'-22'6,"-1"2,2 0,-1 1,1 1,0 1,1 1,-14 11,29-19,1 1,0-1,-1 1,2 0,-1 0,1 0,-1 0,1 1,1 0,-1-1,1 1,0 0,0 0,1 0,0 0,0 1,0-1,1 0,0 0,0 1,0-1,1 0,0 0,1 0,-1 1,1-2,1 3,-3-6,1 0,1 0,-1 0,0 0,0 0,1 0,-1-1,1 1,0 0,-1-1,1 1,0-1,0 0,0 0,0 1,0-1,0-1,0 1,0 0,0 0,1-1,-1 1,0-1,0 0,1 0,-1 0,0 0,1 0,-1 0,0 0,0-1,1 1,-1-1,0 0,0 1,0-1,0 0,0-1,0 1,0 0,0 0,0-1,0 0,79-68,41-61,-121 129,0 0,1 0,-1 0,1 1,-1-1,1 0,0 1,0-1,0 1,0-1,0 1,0 0,0 0,0 0,0 0,1 0,-1 0,0 1,1-1,-1 1,1 0,-1 0,0-1,1 1,-1 1,1-1,-1 0,0 1,1-1,-1 1,0 0,0 0,1-1,-1 2,0-1,0 0,0 0,0 1,0-1,0 1,-1-1,1 1,0 0,-1 0,1 0,-1 0,0 0,0 0,1 0,-2 0,1 0,0 1,0-1,-1 0,1 3,6 174,-9-114,2-11,1-30,-1 0,0 1,-2-1,-1 0,-1 0,-1 0,-1 0,-1-1,-2 3,-49 74,56-97,0 0,0 0,-1 0,1-1,-1 1,0-1,0 1,0-1,0 0,0 0,-1 0,1-1,0 1,-1-1,1 0,-1 0,0 0,1 0,-1 0,0-1,0 0,1 0,-1 0,0 0,0 0,1-1,-1 0,0 0,0 0,2 0,0 0,1 0,-1 0,0-1,1 1,-1 0,1-1,-1 1,1-1,0 0,0 1,0-1,0 0,0 0,0 0,0 0,0 0,1 0,-1 0,1 0,-1 0,1 0,0 0,0 0,0 0,0 0,0 0,1 0,-1 0,0 0,1 0,0 0,-1 0,2-1,29-69,-18 50,1 0,1 2,1 0,1 0,1 2,1 0,0 1,1 1,10-5,-6 5</inkml:trace>
  <inkml:trace contextRef="#ctx0" brushRef="#br0" timeOffset="11700.618">483 169,'0'-1,"-1"1,1 0,0-1,-1 1,1 0,-1-1,1 1,-1 0,1 0,-1-1,0 1,1 0,-1 0,1 0,-1 0,1 0,-1 0,1 0,-1 0,0 0,1 0,-1 0,1 0,-1 0,1 1,-1-1,1 0,-1 0,1 1,-1-1,1 0,-1 1,1-1,-1 0,1 1,0-1,-1 1,1-1,-1 0,1 1,0-1,0 1,-1-1,1 1,0-1,0 1,0-1,-1 1,1 0,0-1,0 1,0-1,0 1,0-1,0 1,0 0,0-1,0 1,1 0,-7 39,6-39,0 457,0-380,0-79</inkml:trace>
  <inkml:trace contextRef="#ctx0" brushRef="#br0" timeOffset="12273.043">511 112,'-218'97,"206"-92,2 1,-1 1,1 0,0 0,0 1,1 1,0-1,0 1,-4 7,12-15,1 0,-1 0,1 0,-1 0,1 0,-1 0,1 0,-1 1,1-1,0 0,0 0,0 0,-1 1,1-1,0 0,0 0,1 0,-1 0,0 1,0-1,1 0,-1 0,0 0,1 0,-1 0,1 0,0 0,-1 0,1 0,0 0,0 0,-1 0,1 0,0 0,0-1,0 1,0 0,0-1,0 1,0 0,0-1,0 0,0 1,1-1,-1 0,0 1,0-1,0 0,1 0,63 7,-62-7,253-21,-239 17,0 1,-1 1,1 0,0 1,0 1,0 0,0 2,0 0,-1 0,8 3,-14 6,-30-9,-4-10,0-1,1-1,0-1,1-1,0-1,-12-10,-1 1,-43-40,65 56,3 5</inkml:trace>
  <inkml:trace contextRef="#ctx0" brushRef="#br0" timeOffset="12838.154">1133 0,'0'14,"5"20,1 8,0 2,-1-2,-2-2,-1-5,-5-2,-3-3,0-1,-4-1,0 0,-4-6,2 0,2-6</inkml:trace>
  <inkml:trace contextRef="#ctx0" brushRef="#br0" timeOffset="13251.654">1414 28,'-185'132,"182"-131,0 0,0 1,1-1,-1 1,1 0,-1-1,1 1,0 0,0 1,0-1,0 0,0 1,0-1,1 1,-1-1,1 1,0 0,0 0,0-1,0 1,0 0,0 0,1 0,-1 0,1 0,0 0,0 0,0 0,1 0,-1 0,1 0,-1 0,1 0,0 0,1 1,65 44,-60-45,0 0,-1 1,0-1,1 1,-1 0,-1 1,1 0,-1 0,0 0,0 0,0 1,-1 0,1 0,-1 0,-1 0,0 1,1-1,0 6,19 44,-12-50</inkml:trace>
  <inkml:trace contextRef="#ctx0" brushRef="#br0" timeOffset="13836.362">1754 0,'-81'39,"12"29,68-66,-1-1,1 1,0 1,0-1,0 0,0 0,0 0,0 0,1 1,-1-1,1 0,-1 1,1-1,0 0,0 1,0-1,0 1,1-1,-1 0,0 1,1-1,0 0,-1 0,1 1,0-1,0 0,1 0,-1 0,0 0,1 0,-1 0,1-1,-1 1,1 0,0-1,0 1,2 0,98 38,-91-38,0 0,-1 1,0 0,0 1,0 0,0 0,0 1,-1 1,6 4,-12-8,0 1,0 0,-1 0,1 0,-1 1,0-1,0 1,0-1,-1 1,1-1,-1 1,0 0,0 0,0 0,0 0,-1-1,0 1,1 0,-1 0,-1 0,1 0,-1 0,1 0,-1 0,0 0,-1 0,1-1,0 1,-2 1,-1 3,0 1,0 0,-1-1,-1 0,1 0,-1-1,-1 1,1-1,-1 0,0-1,-7 5,6-5,0 0,0 0,-1-1,1 0,-1-1,-1 0,1 0,-1-1,1 0,-1-1,0 0,0 0,0-1,0 0,-5-1,14-1,-1 1,0-1,1 0,-1 0,1 0,-1 0,1 0,-1 0,1-1,0 1,0 0,-1-1,1 1,0-1,0 1,0-1,1 1,-1-1,0 0,1 1,-1-1,1 0,-1 0,1 1,0-1,0 0,-1 0,1 0,1 0,-1 1,0-1,0 0,1 0,-1 1,1-1,-1 0,1 0,0 1,0-1,30-69,-17 50,1 1,0 1,1 0,1 1,1 1,18-13,-15 14</inkml:trace>
</inkml:ink>
</file>

<file path=ppt/ink/ink7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4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80,'-108'11,"-134"53,241-64,1-1,-1 1,0 0,1 0,-1 0,0 0,1 0,-1 0,0 1,1-1,-1 0,0 0,1 0,-1 1,1-1,-1 0,0 0,1 1,-1-1,1 1,-1-1,1 0,-1 1,1-1,-1 1,1-1,0 1,-1 0,1-1,0 1,-1-1,1 1,0-1,0 1,0 0,-1-1,1 1,0 0,0-1,0 1,0 0,0-1,0 1,0 0,0-1,1 1,-1 0,0-1,0 1,0-1,1 1,-1 0,0-1,1 1,-1-1,0 1,1-1,-1 1,1-1,-1 1,1-1,-1 1,1-1,-1 0,1 1,0-1,45 25,-38-22,185 60,-194-63,0 1,0-1,0 1,0-1,1 1,-1-1,0 1,1 0,-1 0,0-1,1 1,-1 0,1 0,-1 0,1 0,-1-1,1 1,0 0,0 0,-1 0,1 0,0 0,0 0,0 0,0 0,0 0,0 0,0 0,0 0,0 0,1 0,-1 0,0 0,1 0,-1 0,0-1,1 1,-1 0,1 0,0 0,-1-1,1 1,-1 0,1 0,0-1,0 1,0-1,-1 1,1-1,0 1,0-1,0 1,0-1,0 0,0 1,0-1,-1 0,1 0,0 0,0 0,0 0,0 0,0 0,0 0,0 0,0 0,0 0,1-1,-217 97,183-80,18-11,-1 1,1 1,1 1,-1 0,1 0,1 1,0 1,0 0,1 1,-4 5,14-15,0 0,0 0,0 1,1-1,-1 0,0 0,1 0,-1 1,1-1,0 0,-1 1,1-1,0 0,0 1,0-1,0 1,0-1,0 0,0 1,0-1,1 0,-1 1,0-1,1 0,-1 0,1 1,0-1,-1 0,1 0,0 0,0 0,0 0,-1 0,1 0,0 0,0 0,1 0,-1 0,0 0,0-1,0 1,0 0,1-1,-1 0,0 1,1-1,-1 1,1-1,67 13,135-33,-148 12,-31 5</inkml:trace>
  <inkml:trace contextRef="#ctx0" brushRef="#br0" timeOffset="335.419">864 51,'-14'29,"-5"24,-4 7,2-1,4-6,5-7,5-7,4-5,-3-8,0-4,1-11,1-11,1-12,2-2</inkml:trace>
  <inkml:trace contextRef="#ctx0" brushRef="#br0" timeOffset="601.064">751 51,'29'0,"24"-5,7-1,-1 0,-11-4,-9 1,-6 0,-4 3,-7 7,-11 3,-9 6,-9 1,-3 4,-4-1,-1-3</inkml:trace>
  <inkml:trace contextRef="#ctx0" brushRef="#br0" timeOffset="848.444">723 362,'34'0,"15"0,5 0,-7-5,-7-1,-10 0</inkml:trace>
  <inkml:trace contextRef="#ctx0" brushRef="#br0" timeOffset="1479.716">1090 390,'-41'152,"41"-150,0 0,1 0,-1 0,1 0,-1 0,1 0,0 0,0-1,0 1,0 0,0 0,0-1,0 1,1-1,-1 1,1-1,-1 0,1 1,-1-1,1 0,0 0,-1 0,1 0,0 0,0-1,0 1,0 0,0-1,0 1,0-1,0 0,0 0,0 0,0 0,0 0,0 0,0-1,0 1,0 0,0-1,0 0,0 1,-1-1,1 0,0 0,0 0,-1 0,1 0,0-1,-1 1,1 0,-1-1,0 1,1-1,-1 0,0 1,1-2,101-126,-103 128,0 0,0 0,0 0,0 0,1 0,-1 1,0-1,0 0,1 0,-1 0,0 0,1 1,-1-1,1 0,-1 1,1-1,-1 0,1 1,0-1,-1 0,1 1,0-1,-1 1,1-1,0 1,0 0,0-1,-1 1,1 0,0-1,0 1,0 0,0 0,0 0,-1 0,1 0,0 0,0 0,0 0,0 0,0 0,0 0,-1 1,1-1,0 0,0 1,0-1,-1 0,1 1,0-1,0 1,-1-1,1 1,0 0,-1-1,1 1,-1 0,1-1,-1 1,1 0,-1 0,1-1,-1 2,-18 161,17-95,4-56,-2 0,0 0,0 0,-1 0,-1 0,0 0,0 0,-1 0,-1-1,0 1,-1-1,0 1,0-1,-1 0,-1 0,0-1,0 0,-1 0,0 0,-1-1,-8 7,14-14,0-1,0 0,0 0,-1 0,1 0,0-1,-1 1,1-1,-1 1,1-1,0 0,-1 0,1 0,-1 0,1 0,-1-1,1 1,0-1,-1 1,1-1,0 0,-1 0,1 0,0 0,0 0,0-1,0 1,0-1,0 1,0-1,1 0,-1 0,0 0,1 0,0 0,-1 0,1 0,0 0,0 0,0-1,0 1,1 0,-1-1,1 1,-1 0,1-1,0 1,0-1,0 1,0-1,0 1,1-2,0-12,1 1,1 0,0 0,1 1,1-1,0 1,1 0,1 0,0 0,0 1,2 0,0 1,0 0,8-8,0 1</inkml:trace>
  <inkml:trace contextRef="#ctx0" brushRef="#br0" timeOffset="1732.798">1485 277,'38'0,"18"0,4 0,-3 0,-12 0</inkml:trace>
  <inkml:trace contextRef="#ctx0" brushRef="#br0" timeOffset="1965.279">1485 503,'43'-4,"34"-8,8 0,-6 1,-10-2,-14 0,-10-1,-13 1</inkml:trace>
  <inkml:trace contextRef="#ctx0" brushRef="#br0" timeOffset="2270.384">2303 137,'-15'20,"1"-4,0 0,2 1,0 1,0 1,2-1,1 1,0 1,1 0,1 0,1 1,-1 9,7-27,-1 1,1-1,0 0,0 1,1-1,-1 1,1-1,0 0,0 1,0-1,0 0,1 0,-1 1,1-1,0 0,-1-1,1 1,1 0,-1-1,0 1,1-1,-1 1,1-1,0 0,0 0,0 0,0-1,0 1,0-1,0 0,0 1,1-2,-1 1,0 0,1 0,-1-1,1 0,0 0,8 1,0-1,0 0,0-1,-1 0,1 0,0-2,0 0,-1 0,0-1,9-3,-2-1,-1-1,0 0,0-2,-1 0,0 0,-1-1,0-1,-1-1,-1 0,0-1,-1 0,-1-1,0 0,-1-1,0 0,-2 0,0-1,1-5,-8 17,-1 0,1-1,-1 1,0 0,0 0,-1 0,0 0,0 0,-1 0,1 0,-1 0,0 0,-1 0,1 1,-1-1,0 1,-1 0,1 0,-1 0,0 0,0 1,-1 0,0 0,1 0,-1 0,0 1,-1-1,1 1,0 0,-1 1,0 0,0 0,1 0,-1 0,0 1,-1 0,1 0,0 1,-2 0,-27-4,4 2</inkml:trace>
  <inkml:trace contextRef="#ctx0" brushRef="#br0" timeOffset="2433.121">2135 305,'52'0,"52"-5,22-1,-1 0,-12 1,-15 2,-15 1,-17 1,-15 0,-11 1,-8 0,-9 1</inkml:trace>
</inkml:ink>
</file>

<file path=ppt/ink/ink7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9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1,'22'59,"-14"158,-10-144,-26 162,64-361,-27 100</inkml:trace>
  <inkml:trace contextRef="#ctx0" brushRef="#br0" timeOffset="365.577">226 143,'-40'18,"-66"43,104-58,-1-1,1 1,0 0,-1 0,1 0,1 0,-1 1,0-1,1 0,0 1,0-1,0 1,0-1,0 1,1 0,-1-1,1 1,0 0,0-1,1 1,-1-1,1 1,-1 0,1-1,1 1,-1-1,0 1,1-1,-1 0,1 0,1 1,79 88,-70-81,29 61,-33-56</inkml:trace>
  <inkml:trace contextRef="#ctx0" brushRef="#br0" timeOffset="888.228">537 30,'-12'5,"0"0,1 1,0 1,0 0,0 0,1 1,0 0,1 1,-1 0,2 1,0 0,0 0,0 1,-1 4,8-11,1 0,0 0,0 0,0 0,0 0,1 0,0 0,0 0,0 0,0-1,0 1,1 0,-1 0,1-1,0 1,0-1,1 0,-1 1,1-1,0 0,-1-1,1 1,0 0,1-1,-1 1,0-1,1 0,-1 0,1-1,0 1,0-1,-1 0,1 1,0-2,0 1,1 0,27 15,-26-12,1 0,-1 0,0 1,0 0,-1 0,1 1,-1 0,0 0,-1 0,0 0,0 1,0-1,0 1,-1 0,0 0,-1 1,0-1,0 1,0-1,-1 1,0-1,-1 1,1 0,-2-1,1 1,-1 0,0-1,0 1,-1-1,0 1,-1-1,0 0,0 0,0 0,-1 0,0-1,-4 6,2-3,-1 0,0 0,0-1,-1 0,0 0,-1-1,1 0,-1-1,-1 0,1 0,-1-1,0 0,0-1,-1 0,1 0,-1-1,0-1,0 0,-8 1,17-3,1 0,-1 0,0 0,1 0,-1 0,1 0,-1 0,1 0,-1-1,1 1,-1-1,1 1,-1-1,1 0,-1 1,1-1,0 0,-1 0,1 0,0 0,0 0,0 0,0 0,0-1,0 1,0 0,0 0,0-1,1 1,-1-1,0 1,1-1,-1 1,1-1,0 1,0-1,-1 1,1-1,0 1,0-1,0-1,26-60,112-115,-118 162</inkml:trace>
  <inkml:trace contextRef="#ctx0" brushRef="#br0" timeOffset="1368.658">819 284,'34'4,"25"-2,7-2,-2-2,-8 1,-12 0</inkml:trace>
  <inkml:trace contextRef="#ctx0" brushRef="#br0" timeOffset="1618.598">847 537,'39'0,"26"-4,8-3,-5-4,-13 0</inkml:trace>
  <inkml:trace contextRef="#ctx0" brushRef="#br0" timeOffset="1966.359">1553 171,'-18'19,"1"1,0 1,2 1,0 0,2 1,0 1,1 0,2 1,1 0,0 0,2 1,1 0,5-22,1-1,-1 1,1 0,0-1,0 1,0 0,0 0,1-1,0 1,-1 0,1-1,0 1,1-1,-1 1,1-1,0 1,0-1,0 0,0 0,0 0,0 0,1 0,0-1,-1 1,1-1,0 0,0 1,1-1,-1-1,0 1,1 0,-1-1,1 0,-1 0,1 0,-1 0,1 0,0-1,0 1,-1-1,1 0,0 0,0-1,18-1,0-1,0 0,-1-2,1-1,-1-1,-1 0,1-1,-1-2,-1 0,0-1,0-1,-1 0,0-2,-2 0,1-1,12-15,-24 27,-1-1,0 1,1-1,-1 0,-1 0,1 0,-1-1,1 1,-1-1,0 0,-1 0,1 0,-1 0,0 0,0-1,-1 1,0-1,0 1,0-1,0 1,-1-1,0 0,0 1,-1-1,1 1,-1-1,0 1,-1-1,1 1,-1 0,0-1,-1 1,1 0,-1 0,0 1,0-1,-1 0,1 1,-1 0,0 0,0 0,0 0,-2 0,-5-1,-1 0,0 0,0 2,0-1,0 2,-1-1,1 2,-1-1,-12 2,-4-1</inkml:trace>
  <inkml:trace contextRef="#ctx0" brushRef="#br0" timeOffset="2282.1">1271 227,'29'16,"1"-1,0-1,1-1,1-2,0-2,6 1,54 17,131 28,-7 39,-200-86</inkml:trace>
</inkml:ink>
</file>

<file path=ppt/ink/ink7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1 198,'9'0,"9"0,5 0,4 0,2 0,1 0,0 0,0 0,-1 0,1 0,-2 0,1 0,-1 0,0 0,-4 5,-7 1</inkml:trace>
  <inkml:trace contextRef="#ctx0" brushRef="#br0" timeOffset="328.846">28 395,'20'0,"20"0,8 0,1 0,-3 0,-5 0,-4 0,-4-4,-2-3,-3 1,0 2,-5 0</inkml:trace>
  <inkml:trace contextRef="#ctx0" brushRef="#br0" timeOffset="950.216">226 1,'6'12,"0"-1,1 1,0-1,1-1,1 1,-1-1,2-1,-1 1,1-2,1 1,-1-1,1-1,1 0,-1-1,1 0,0 0,1-2,-1 1,1-1,0-1,3 0,85 25,-99-27,1 0,-1 0,0 1,0-1,0 0,-1 1,1-1,0 1,0 0,-1 0,1 0,-1-1,0 1,1 0,-1 1,0-1,0 0,0 0,-1 0,1 1,0-1,-1 0,0 1,1-1,-1 1,0-1,0 0,0 1,-1-1,1 0,0 1,-1-1,0 0,1 1,-1-1,0 0,0 0,0 0,-1 0,1 0,0 0,-1 0,-10 14,-2-1,1 0,-2-1,0 0,0-1,-1-1,-16 9,-62 54,-5 26,92-86,6-2</inkml:trace>
  <inkml:trace contextRef="#ctx0" brushRef="#br0" timeOffset="5128.976">678 649,'9'-37,"1"1,1 0,2 1,2 0,1 1,2 0,5-4,-19 32,-3 1,2 1,-1 0,0 0,1-1,0 2,-1-1,2 0,-1 0,0 1,1 0,0 0,-1 0,1 0,0 0,1 1,-1-1,0 1,1 1,-1-1,1 0,1 1,-3 3,0 1,0 0,0 0,-1 0,1 0,-1 0,0 1,0-1,0 1,-1-1,1 1,-1 0,1-1,-1 1,-1 0,1 0,0 0,-1 0,0 0,0 0,0 0,0 0,-1 0,0 3,1 0,3 106,-3-112,0 0,0-1,0 1,0 0,0 0,0-1,0 1,0 0,1-1,-1 1,0 0,1-1,-1 1,0 0,1-1,-1 1,1-1,-1 1,1 0,-1-1,1 0,0 1,-1-1,1 1,-1-1,1 0,0 1,0-1,-1 0,1 0,0 1,-1-1,1 0,0 0,0 0,-1 0,1 0,0 0,0 0,-1 0,1 0,0 0,-1-1,1 1,0 0,0 0,-1-1,1 1,-1 0,1-1,0 1,-1-1,1 1,-1-1,1 1,29-32,113-157,-142 187,0 0,0 1,0-1,0 1,0 0,0-1,1 1,-1 0,0 0,1 0,-1 0,1 0,-1 0,1 0,0 0,-1 1,1-1,0 0,0 1,-1 0,1-1,0 1,0 0,0 0,-1 0,1 0,0 0,0 1,0-1,-1 0,1 1,0-1,-1 1,1 0,0 0,-1-1,1 1,-1 0,1 0,-1 0,1 1,-1-1,1 1,1 8,-1 0,0 0,-1-1,0 1,0 0,-1 0,-1 0,1 0,-2 0,1 0,-2 0,1-1,-1 1,-4 8,-4 25,4-17,-1-3</inkml:trace>
  <inkml:trace contextRef="#ctx0" brushRef="#br0" timeOffset="5848.559">1496 368,'-4'4,"-9"6,1 1,0 1,0 0,1 1,1 0,0 1,1-1,1 2,0 0,1 0,0 0,1 1,1-1,-3 15,8-28,-1-1,1 1,0-1,-1 1,1 0,0-1,0 1,0 0,0-1,0 1,1 0,-1-1,0 1,1-1,-1 1,1-1,0 1,0-1,-1 1,1-1,0 1,0-1,0 0,0 0,0 1,1-1,-1 0,0 0,1 0,-1 0,0-1,1 1,-1 0,1 0,-1-1,1 1,-1-1,1 1,0-1,-1 0,1 0,0 0,-1 0,1 0,0 0,0 0,72-35,31-102,-63 75,-42 62,0 1,0-1,0 0,0 1,1-1,-1 1,0-1,0 0,0 1,1-1,-1 1,0-1,1 0,-1 1,0-1,1 0,-1 0,0 1,1-1,-1 0,1 0,-1 0,0 1,1-1,-1 0,1 0,-1 0,1 0,-1 0,0 0,1 0,-1 0,1 0,-1 0,1 0,-1 0,1 0,-1 0,0 0,1 0,-1-1,1 1,-1 0,0 0,1-1,-1 1,1 0,-1 0,0-1,1 1,-1 0,0-1,0 1,1 0,-1-1,0 1,0-1,0 1,1 0,-1-1,0 1,0-1,0 1,0-1,0 1,0 0,0-1,0 1,0-1,0 1,3 37,-3-33,55 316,-55-303,-1 0,0 0,-2 0,0 0,0 0,-2-1,0 1,-1-1,-4 6,8-15,-2-1,1 1,-1-1,0 0,0 0,-1 0,1 0,-2-1,1 0,0 0,-1 0,0-1,0 0,0 0,-1 0,1-1,-1 0,0 0,0-1,0 0,0 0,0 0,0-1,4-1,1 0,-1 0,1 0,0 0,-1 0,1-1,-1 1,1-1,0 1,0-1,-1 0,1 0,0 0,0 0,0-1,0 1,0-1,0 1,0-1,1 1,-1-1,0 0,1 0,0 0,-1 0,1 0,0 0,0 0,0 0,0-1,0 1,1 0,-1-1,1 1,-1 0,1-1,0 1,0-1,0 1,0-1,11-100,-7 84,2 0,0 0,0 0,2 1,0 1,1-1,1 1,1 1,9-12,-2 10</inkml:trace>
  <inkml:trace contextRef="#ctx0" brushRef="#br0" timeOffset="6118.477">1863 508,'43'-4,"19"-3,4 1,-4 2,-14 0</inkml:trace>
</inkml:ink>
</file>

<file path=ppt/ink/ink7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0 142,'431'-1,"-21"-43,134 4,299 30,-91-25,-99 24,-469 11,-84 12,-85-8,1-1,0-1,0-1,-1 0,1-1,0 0,0-2,7-1,6-2,-24 7</inkml:trace>
</inkml:ink>
</file>

<file path=ppt/ink/ink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38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0 756,'45'91,"72"245,-96-289,-20-46,-1 0,1 0,-1 0,1 0,-1-1,1 1,0 0,-1 0,1 0,0-1,0 1,0 0,-1-1,1 1,0-1,0 1,0-1,0 1,0-1,0 0,0 1,0-1,0 0,0 0,0 0,0 0,0 0,0 0,0 0,1 0,-1 0,0 0,0-1,0 1,0 0,0-1,0 1,-1-1,1 1,0-1,0 1,0-1,0 0,0 1,-1-1,1 0,56-114,-48 90,133-347,-126 327,-12 34</inkml:trace>
  <inkml:trace contextRef="#ctx0" brushRef="#br0" timeOffset="951.41">876 729,'0'-1,"-1"1,1-1,0 1,-1 0,1-1,-1 1,1 0,-1 0,1-1,-1 1,0 0,1 0,-1 0,1 0,-1-1,1 1,-1 0,1 0,-1 0,0 0,1 0,-1 1,1-1,-1 0,1 0,-1 0,0 0,1 1,-1-1,1 0,-1 0,1 1,0-1,-1 0,1 1,-1-1,1 1,-1-1,1 0,0 1,-1-1,1 1,0-1,0 1,-1-1,1 1,0 0,0-1,0 1,0-1,0 1,-1-1,1 1,0-1,0 1,0 0,1-1,-1 1,0 0,-6 39,6-39,-12 171,8-162,1 0,1 0,-1 0,1 0,1 0,0 1,1-1,-1 0,2 1,0-1,0 0,1 0,0 1,1-1,0-1,0 1,1 0,0-1,1 0,0 0,1 0,5 6,-8-12,1-1,-1 1,1-1,0 0,0 0,0 0,0-1,1 1,-1-1,0 0,1-1,-1 1,1 0,-1-1,0 0,1 0,-1-1,1 1,-1-1,0 0,1 0,-1 0,0-1,0 0,0 0,0 0,0 0,0 0,-1-1,4-2,96-95,-51 27,-3-2,-3-1,-4-3,18-50,-55 118,13-22,-1-1,-2-1,-2 0,-1-1,-1 0,-2-1,-2 0,-1 0,-2-1,-1-32,-3 69,1 1,-1-1,0 0,1 0,-1 1,0-1,0 0,1 0,-1 0,0 0,0 1,0-1,0 0,0 0,0 0,0 0,-1 0,1 1,0-1,0 0,-1 0,1 0,0 1,-1-1,1 0,-1 0,1 1,-1-1,1 0,-1 1,1-1,-1 1,0-1,1 1,-1-1,0 1,1-1,-1 1,0 0,0-1,0 1,1 0,-1-1,0 1,0 0,0 0,0 0,1 0,-1 0,0 0,0 0,0 0,0 0,1 1,-1-1,0 0,0 0,0 1,1-1,-1 0,0 1,0-1,1 1,-2 0,-73 153,55-105,3 1,1 1,3 0,2 0,2 2,3-1,2 1,2 35,4-72,1 0,0 0,1-1,1 1,0-1,1 0,1 0,0-1,1 0,1 0,0-1,1 0,10 11,-11-16,1-1,0 0,1-1,0 0,0-1,0 0,0 0,1-1,-1-1,1 0,0-1,0 0,1-1,-1 0,0 0,0-2,11-1,-15 1,-1-1,0-1,0 0,0 0,0 0,0 0,-1-1,1 0,-1-1,0 0,0 0,-1 0,1 0,-1-1,-1 0,1 0,-1 0,0-1,0 1,-1-1,1 0,-2 0,1 0,-1-1,0 1,0-1,-1 1,0-1,-1 1,1-1,-2 1,1-1,-1 0,0 1,0-1,-1 1,-1-2,-1-5,0 1,-1 0,-1 0,0 0,-1 1,0 0,-1 0,-1 1,1 0,-2 0,1 1,-2 1,1-1,-9-4,12 9,-1-1,1 2,-1-1,0 1,-1 0,1 1,-1 0,1 0,-1 1,0 0,0 1,0 0,0 0,0 1,0 0,0 0,-1 1,1 1,1-1,-1 1,0 1,-8 3,-8 6</inkml:trace>
  <inkml:trace contextRef="#ctx0" brushRef="#br0" timeOffset="1239.438">678 333,'9'-5,"9"4,1 1</inkml:trace>
  <inkml:trace contextRef="#ctx0" brushRef="#br0" timeOffset="2020.786">1864 1151,'37'-18,"-1"-1,-1-2,-1-1,-1-2,0-2,19-20,-41 35,0-1,0 0,-1-1,0 0,-2-1,1 1,-2-2,1 1,1-8,-7 16,0 0,0 1,0-1,0 0,-1 0,0 0,-1-1,1 1,-1 0,0 0,-1 0,1 0,-1 0,-1 0,1 0,-1 0,0 0,0 0,0 1,-1-1,0 1,0 0,-1-1,1 1,-5-3,5 5,1 0,-1 1,0-1,0 1,0 0,-1 0,1 0,0 0,-1 1,1-1,-1 1,0 0,1 0,-1 0,0 1,0-1,0 1,1 0,-1 0,0 0,0 1,0-1,1 1,-1 0,0 0,1 0,-1 1,1-1,-1 1,1 0,0 0,-1 0,1 0,0 0,1 1,-1 0,0-1,1 1,-1 0,1 0,0 0,0 1,0-1,0 0,1 1,-1-1,1 1,0 0,0 0,0 2,0 0,1 1,0-1,0 1,0-1,1 1,-1-1,2 0,-1 1,1-1,0 0,0 0,0 0,1 0,0-1,1 1,-1-1,1 1,0-1,0 0,0-1,1 1,0-1,0 0,0 0,0 0,1-1,-1 1,1-1,0-1,0 1,0-1,0 0,0-1,1 1,3-1,163 31,-170-33,0 1,0 1,0-1,0 0,0 1,0-1,0 1,0 0,-1 0,1 0,0 1,0-1,-1 0,1 1,-1 0,1 0,-1 0,0 0,1 0,-1 0,0 0,-1 1,1-1,0 1,-1 0,1-1,-1 1,0 0,0 0,0 0,0-1,0 1,-1 0,1 0,-1 0,0 1,0-1,0 0,0 0,-1 0,1 0,-1 0,0 0,0-1,0 1,0 0,-1 2,-55 85,52-74,7-5</inkml:trace>
  <inkml:trace contextRef="#ctx0" brushRef="#br0" timeOffset="2734.325">2795 756,'-23'18,"1"1,1 1,1 0,0 2,2 0,0 2,2-1,0 2,2 1,12-24,1-1,0 1,0 0,1-1,-1 1,0 0,1 0,-1 0,1 0,-1 0,1 0,0 0,0-1,0 1,0 0,0 0,0 0,1 0,-1 0,1 0,-1 0,1 0,0-1,-1 1,1 0,0 0,0-1,0 1,1-1,-1 1,0-1,0 1,1-1,-1 0,1 1,0-1,-1 0,1 0,0 0,-1-1,1 1,0 0,0-1,0 1,0-1,0 1,-1-1,1 0,2 0,10-1,1-2,-1 0,0 0,0-1,-1-1,1 0,-1-1,0 0,-1-1,1-1,-1 0,-1-1,0 0,0 0,0-1,-1-1,7-10,-11 15,-6 5,0 0,1 0,-1-1,1 1,-1 0,0 0,1 0,0 0,-1 0,1 0,0 0,-1 0,1 0,0 0,0 0,0 1,0-1,0 0,0 0,0 1,0-1,0 1,0-1,0 1,0-1,0 1,1 0,-1 0,0-1,0 1,0 0,1 0,-1 0,0 0,0 0,0 1,1-1,-1 0,0 1,0-1,0 0,0 1,0-1,0 1,0 0,0-1,0 1,0 0,0 0,0-1,0 1,0 0,-1 0,1 0,0 0,0 1,8 59,-10-56,1 1,0-1,1 1,-1 0,1-1,0 1,1-1,-1 1,1-1,0 0,0 0,1 0,0 0,-1 0,2 0,-1-1,0 1,1-1,0 0,0 0,0 0,2 0,-1-1,1 1,0-2,0 1,1-1,-1 1,0-2,1 1,-1-1,1 0,0 0,-1-1,1 0,0 0,-1-1,1 1,-1-2,1 1,-1-1,1 0,-1 0,0 0,0-1,0 0,0 0,0-1,-1 0,1 0,16-12,0-2,-1-1,0 0,-2-2,13-16,-12 12,0-2,-1-1,-2 0,-1-1,-1 0,-2-2,-1 0,3-13,-11 32,20-57,-4-1,-2 0,-4-2,-2 1,-4-2,-2-35,-5 101,-1 1,0-1,-1 1,1-1,-1 1,0-1,-1 1,0-1,0 1,0 0,0 0,-1 0,0 0,-1 1,1-1,-1 1,0 0,-1-1,4 5,0 1,0-1,-1 1,1-1,0 1,0 0,-1-1,1 1,0 0,0 0,-1 0,1 0,0 0,-1 0,1 0,0 0,-1 0,1 1,0-1,0 0,-1 1,1-1,0 1,0 0,0-1,0 1,0 0,0 0,0 0,0-1,0 1,0 0,0 0,0 0,1 1,-1-1,0 0,1 0,-1 1,-21 49,15-13,2 0,2 1,1-1,2 1,3 20,0 19,3 10,4-1,5 0,2-1,9 13,-24-89,12 40,10 85,-24-134,1 1,-1-1,0 0,0 0,0 1,0-1,0 0,0 0,0 1,0-1,-1 0,1 0,0 0,-1 1,1-1,-1 0,1 0,-1 0,0 0,1 0,-1 0,0 0,0 0,0 0,0 0,0-1,0 1,0 0,0 0,0-1,0 1,0-1,0 1,0-1,-1 1,1-1,0 0,0 0,0 0,-1 1,1-1,0 0,0 0,-1-1,1 1,0 0,0 0,-1-1,1 1,-53-36,15-11,22 28</inkml:trace>
  <inkml:trace contextRef="#ctx0" brushRef="#br0" timeOffset="2918.827">3077 587,'53'0,"26"0,6 0,-3 0,-5 0,-11 0,-8 0,-8 0,-4 0,-4 0,-5 0,-3 0,-4 0,-1 0,-6 0</inkml:trace>
  <inkml:trace contextRef="#ctx0" brushRef="#br0" timeOffset="3084.989">3951 700,'0'38,"0"18,0 4,0-3,0-12</inkml:trace>
  <inkml:trace contextRef="#ctx0" brushRef="#br0" timeOffset="3333.707">3980 418,'0'0</inkml:trace>
  <inkml:trace contextRef="#ctx0" brushRef="#br0" timeOffset="3571.336">4263 729,'-1'7,"1"1,0 0,0 0,0 0,1 0,0-1,1 1,0 0,0-1,1 1,0-1,0 0,0 0,1 0,0 0,1-1,0 1,0-1,0 0,0-1,1 1,0-1,0 0,1-1,-1 1,1-1,0 0,2 0,-5-4,1 0,-1 0,0 0,0 0,1-1,-1 0,0 0,0 0,0 0,0-1,0 1,0-1,-1 0,1-1,0 1,-1 0,0-1,1 0,-1 0,0 0,0 0,-1 0,1-1,-1 1,0-1,0 0,0 1,1-3,1-4,0 0,0 0,-1 0,0 0,-1 0,0-1,-1 1,0-1,0 1,-1-1,-1 0,0 4,0 1,-1 0,0-1,0 1,0 0,-1 0,1 0,-2 0,1 1,-1-1,1 1,-2 0,1 0,0 0,-1 0,0 1,0 0,0 0,-1 0,1 1,-1 0,0 0,0 0,0 1,0 0,-1 0,1 0,0 1,-1 0,1 0,-1 1,1-1,-1 2,1-1,-1 1,1 0,-1 0,1 0,-5 3,-9 11,1 1</inkml:trace>
  <inkml:trace contextRef="#ctx0" brushRef="#br0" timeOffset="3899.745">4629 869,'11'-25,"1"0,1 1,1 0,1 1,1 0,1 2,2 0,14-14,-32 34,0 0,0-1,0 1,0 0,0 0,1 0,-1 0,0 1,0-1,1 0,-1 0,0 1,1-1,-1 1,0-1,1 1,-1 0,1-1,-1 1,1 0,-1 0,1 0,-1 0,1 0,-1 0,1 1,-1-1,0 0,1 1,-1-1,1 1,-1 0,0-1,1 1,-1 0,0 0,0 0,0 0,0 0,0 0,0 0,0 0,0 0,0 0,0 1,0-1,-1 0,1 1,-1-1,1 0,-1 1,1-1,-1 1,0 0,8 18,-6-12,-1 0,2 0,-1 0,1-1,0 1,1-1,0 1,0-1,0 0,1-1,0 1,0-1,1 0,0 0,0 0,0-1,1 0,0 0,0-1,0 0,0 0,1-1,-1 0,1 0,0-1,3 1,-1-4,-1 0,0-1,1-1,-1 1,0-2,0 1,0-1,-1 0,1-1,-1 0,0 0,-1-1,1 0,-1 0,0-1,0 0,-1 0,0-1,-1 0,1 0,-1 0,-1 0,0-1,0 0,0 0,-1 0,-1 0,1 0,-2-1,1 0,6-14,-1 5</inkml:trace>
</inkml:ink>
</file>

<file path=ppt/ink/ink7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0,'0'5,"0"7,0 0</inkml:trace>
</inkml:ink>
</file>

<file path=ppt/ink/ink7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1,'-9'9,"1"4,2-1</inkml:trace>
</inkml:ink>
</file>

<file path=ppt/ink/ink7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20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396 142,'-5'8,"0"-1,0 1,1 0,0 0,1 0,-1 1,2-1,-1 1,1-1,-1 8,-2 7,-18 57,-4-2,-2 0,-6 2,-146 249,168-306</inkml:trace>
  <inkml:trace contextRef="#ctx0" brushRef="#br0" timeOffset="477.813">283 170,'0'20,"1"-1,1 1,0-1,2 1,0-1,1 0,1 0,1-1,0 0,9 16,69 166,-83-189,1 0,0 0,0 0,1 0,1-1,0 0,0 0,1 0,0 0,0-1,1 0,1 0,0-1,-6-6,0-1,0 0,0 0,1 0,-1-1,0 1,0 0,1-1,-1 1,1-1,-1 0,0 0,1 0,-1 0,1 0,-1-1,0 1,1-1,-1 1,0-1,1 0,-1 0,0 0,0 0,0 0,0-1,0 1,0-1,0 1,0-1,-1 0,2 0,46-65,-27 21,-2-2,-2 0,-3-1,-1 0,-3-1,-2-1,-2 0,-2 0,-3 0,-2 0,-2-7,1 58,1 0,0 1,-1-1,1 0,-1 1,1-1,-1 0,1 0,-1 1,1-1,0 0,-1 0,1 0,-1 0,0 0,1 0,-1 0,1 0,-1 0,1 0,-1 0,1 0,-1 0,1 0,-1 0,1 0,-1 0,1-1,-1 1,1 0,0 0,-1-1,1 1,-1 0,1-1,-1 1,1 0,0-1,-5 20</inkml:trace>
  <inkml:trace contextRef="#ctx0" brushRef="#br0" timeOffset="4394.222">2061 537,'29'0,"19"5,6 1,-6 5,-7 1,-9-3</inkml:trace>
  <inkml:trace contextRef="#ctx0" brushRef="#br0" timeOffset="6879.049">4375 1,'-13'73,"4"1,2 0,4 0,6 57,-2-55,13 18,-11-81,0 0,0 1,-1-1,-1 1,0-1,-1 1,-1 0,-1 12,-4-8</inkml:trace>
  <inkml:trace contextRef="#ctx0" brushRef="#br0" timeOffset="7449.961">4572 566,'0'33,"0"17,0 3,0-6</inkml:trace>
  <inkml:trace contextRef="#ctx0" brushRef="#br0" timeOffset="7697.258">4629 227</inkml:trace>
  <inkml:trace contextRef="#ctx0" brushRef="#br0" timeOffset="8812.449">5843 621,'-5'29,"3"14,3 0</inkml:trace>
  <inkml:trace contextRef="#ctx0" brushRef="#br0" timeOffset="8967.396">5927 255,'0'0</inkml:trace>
  <inkml:trace contextRef="#ctx0" brushRef="#br0" timeOffset="9200.076">6069 509,'-3'9,"1"0,0 0,1 1,-1-1,2 0,-1 0,2 1,-1-1,1 0,0 0,1 1,0-1,1 0,0-1,0 1,1 0,0-1,0 0,1 0,0 0,0 0,1-1,0 0,3 2,-7-8,1 0,-1 0,1 0,0 0,-1 0,1-1,0 1,-1-1,1 0,0 0,0 0,-1 0,1 0,0-1,0 1,-1-1,1 0,0 0,-1 0,1 0,-1 0,1 0,-1-1,0 1,1-1,-1 1,0-1,0 0,0-1,52-68,-45 57,30-73,-36 70</inkml:trace>
  <inkml:trace contextRef="#ctx0" brushRef="#br0" timeOffset="9648.586">6492 678,'18'-22,"0"1,1 1,1 1,1 1,1 0,20-12,-41 29,1 0,0-1,-1 1,1 0,0 0,0 0,0 0,0 0,0 1,0-1,0 1,0-1,0 1,0-1,0 1,0 0,0 0,1 0,-1 1,0-1,0 0,0 1,0-1,0 1,0 0,0 0,0-1,0 1,0 1,-1-1,1 0,0 0,-1 1,1-1,-1 1,1-1,-1 1,0-1,1 1,-1 0,0 0,0 0,0 1,1 0,0-1,1 0,-1 0,0 1,1-2,-1 1,1 0,0 0,-1-1,1 0,0 1,0-1,0 0,0-1,0 1,0 0,0-1,1 0,-1 1,0-1,0-1,0 1,0 0,0-1,0 1,0-1,0 0,0 0,0 0,1-1,86-46,-86 46,-3 0,1 0,-1 0,1 0,-1 1,1-1,-1 1,1-1,0 1,0 0,0 0,0 0,0 0,0 0,0 0,0 0,0 1,0-1,1 1,-1-1,0 1,0 0,1 0,-1 0,0 0,0 0,0 1,1-1,-1 1,0-1,0 1,0 0,0 0,0 0,0 0,0 0,0 0,0 1,0-1,-1 0,1 1,0 0,-1 0,12 66,-7-48</inkml:trace>
  <inkml:trace contextRef="#ctx0" brushRef="#br0" timeOffset="8069.808">4883 29,'14'119,"-5"-1,-5 26,-29 75,24-218,1 0,0 0,0 0,0 0,-1-1,1 1,0 0,0 0,0 0,1 0,-1 0,0 0,0 0,0 0,1 0,-1-1,0 1,1 0,-1 0,1 0,-1 0,1-1,-1 1,1 0,0-1,-1 1,1 0,0-1,0 1,-1-1,1 1,0-1,0 1,0-1,0 0,-1 1,1-1,0 0,0 0,0 0,1 0,36-19,16-23,-42 30,1 1,0 0,0 1,1 0,1 1,-1 1,2 0,-1 1,1 0,0 1,0 1,1 1,-1 0,1 2,15-2,-29 4,-1 0,0 0,1 1,-1-1,1 1,-1-1,0 1,1 0,-1 0,0 0,0 0,0 0,0 1,0-1,0 0,0 1,0 0,0-1,-1 1,1 0,0 0,-1 0,0 0,0 0,1 0,-1 0,0 1,-1-1,1 0,0 1,-1-1,1 0,-1 1,0-1,0 1,0-1,0 1,0-1,0 1,-1 0,-34 94,25-85,0 1,-1-2,0 1,-1-2,0 1,0-2,-2 0,1 0,-1-1,0-1,0 0,-1-1,0 0,0-2,0 0,-1 0,0-1,-14 0,-17-16,33 1</inkml:trace>
  <inkml:trace contextRef="#ctx0" brushRef="#br0" timeOffset="8564.834">5278 791,'43'-26,"-1"-3,-1-1,-2-1,-1-3,18-21,-47 46,-1-1,0-1,0 1,-1-1,0-1,-1 1,0-1,-1 0,-1-1,0 1,0-1,-1-1,-3 11,0 1,-1-1,1 0,-1 0,0 1,0-1,0 1,0-1,0 1,0-1,0 1,-1 0,0-1,1 1,-1 0,0 0,0 0,0 0,0 1,0-1,-1 1,1-1,0 1,-1 0,1-1,-1 1,1 1,-1-1,0 0,1 1,-1-1,0 1,1 0,-1 0,0 0,0 0,1 0,-1 0,0 1,1 0,-1-1,0 1,1 0,-1 0,1 0,-1 1,1-1,0 1,0-1,-1 1,0 1,-67 62,68-63,0 0,1 0,0 1,0-1,0 0,0 1,0-1,0 1,0-1,1 1,-1 0,1-1,0 1,0-1,0 1,0 0,0-1,1 1,-1 0,1-1,0 1,-1-1,1 1,0-1,1 0,-1 1,0-1,1 0,-1 0,1 0,0 0,-1 0,1 0,1 1,77 39,-73-40,-1 0,1 0,0 1,-1 0,0 0,1 0,-1 1,-1 0,1 1,0-1,-1 1,0 0,0 0,-1 0,1 1,-1 0,0 0,-1 0,1 0,0 2,-2 0,0 0,-1 0,0 0,0 0,0 0,-1 0,0 0,-1 0,0 0,0 0,-1-1,0 1,-1 2,-4 15</inkml:trace>
  <inkml:trace contextRef="#ctx0" brushRef="#br0" timeOffset="4998.668">2964 199,'51'-64,"-50"64,-1 0,0 0,1-1,-1 1,0 0,0-1,1 1,-1-1,0 1,0 0,0-1,0 1,1-1,-1 1,0 0,0-1,0 1,0-1,0 1,0-1,0 1,0 0,0-1,0 1,0-1,-1 1,1 0,0-1,0 1,0-1,0 1,-1 0,1-1,0 1,0 0,-1-1,1 1,0 0,-1-1,1 1,0 0,-1 0,1-1,0 1,-1 0,1 0,-1 0,1-1,0 1,-1 0,1 0,-1 0,1 0,-1 0,1 0,0 0,-1 0,1 0,-1 0,1 0,-1 0,1 0,0 1,-1-1,1 0,-1 0,1 1,-33 9,32-9,-231 131,229-131,0 0,0 0,0 0,1 0,-1 1,1-1,-1 1,1 0,0 0,-1 0,1 0,0 0,0 0,0 0,1 1,-1-1,1 1,-1-1,1 1,0 0,0 0,0-1,0 1,0 0,1 0,-1 0,1 0,0 0,0 0,0 0,0 0,0 0,1-1,-1 1,1 0,0 0,0 0,0 0,0-1,1 1,-1 0,1-1,-1 0,1 1,0-1,0 0,0 0,1 1,6 3,2 0,-1 0,1-1,-1 0,1-1,1 0,-1-1,0-1,1 1,11-1,-17-1,-4-1,0 0,0 0,0 0,1 1,-1-1,0 0,0 1,0 0,0-1,0 1,0 0,0 0,0 0,0 0,0 1,0-1,0 0,-1 1,1-1,-1 1,1 0,-1-1,0 1,1 0,-1 0,0 0,0 0,0 0,-1 0,1 0,0 0,-1 0,1 0,-1 1,0-1,0 0,0 0,0 0,0 1,0-1,-1 0,1 0,-1 0,1 0,-1 0,0 1,0-1,0 1,-121 137,89-106,0-2,19-19,0 0,1 0,1 1,0 1,1 0,1 0,-6 12,15-24,0 0,1 1,-1-1,1 0,0 0,0 1,0-1,0 0,0 0,1 1,0-1,-1 0,1 0,1 0,-1 0,0 0,1 0,-1 0,1 0,0-1,0 1,0 0,0-1,0 0,1 1,-1-1,1 0,0 0,-1-1,1 1,0-1,0 1,0-1,0 0,0 0,0 0,1 0,-1 0,0-1,0 0,1 0,-1 0,0 0,0 0,1 0,-1-1,0 0,0 1,0-1,0 0,3-2,20-3,-1-1,0-1,0-2,-1 0,0-1,-1-2,0 0,-1-2,0 0,12-13,-17 12,-4 1</inkml:trace>
  <inkml:trace contextRef="#ctx0" brushRef="#br0" timeOffset="5881.076">3331 566,'-6'-3,"0"0,0 1,0-1,0 1,0 1,0-1,-1 1,1 0,-1 0,1 1,-1 0,1 0,0 1,-1 0,1 0,-1 0,1 1,0 0,0 0,0 0,0 1,0 0,1 0,-1 0,1 1,0 0,0 0,0 0,0 1,-1 2,-2-2,1 0,1 0,-1 0,1 1,0 0,0 0,0 1,1 0,0-1,1 2,-1-1,1 1,1-1,-1 1,1 0,1 0,0 0,0 1,0-1,1 0,0 1,1-1,0 1,1 6,1-11,2-1,-1 0,0 0,1 0,-1 0,1 0,0-1,0 1,0-1,0 0,0-1,0 1,1-1,-1 0,1 0,-1 0,1 0,-1-1,1 0,-1 0,1 0,-1 0,1-1,-1 0,1 0,-1 0,1 0,-1-1,0 1,0-1,0 0,0-1,0 1,0-1,0 0,23-10,-1-2,-1 0,0-2,-1-1,-1-1,-1-1,-1 0,0-2,-2-1,0 0,3-8,-13 17,-14 20,-12 25,9-15,1 0,0 0,2 0,0 1,1 0,0 0,1 0,2 1,-1 7,-8 146,-67 168,73-280,5-58,-1 1,0-1,1 0,0 0,-1 0,1 1,-1-1,1 0,0 0,0 0,0 0,0 0,0 0,0-1,0 1,0 0,0 0,0-1,0 1,0-1,0 1,1-1,-1 1,0-1,0 0,1 1,-1-1,0 0,0 0,1 0,-1 0,0 0,1 0,-1-1,0 1,0 0,1-1,-1 1,0-1,0 1,0-1,1 1,-1-1,0 0,0 0,2-1,0 0,0-1,-1 1,1-1,0 0,-1 1,0-1,0 0,0-1,0 1,0 0,-1-1,1 1,-1-1,0 1,0-1,0 1,-1-1,1 0,-1 0,0 1,0-1,0 0,0 1,-1-1,1 0,-1 1,0-1,0 0,-1 1,1 0,-1-1,0 1,1 0,-2 0,1-1,0 2,0-1,-1 0,0 0,1 1,-1 0,0-1,0 1,0 0,-1 0,1 1,-3-2,-14-5,0 1,-1 0,0 2,0 0,-1 2,1 0,-2 1,0 0,22 2,0 0,0 1,0-1,0 0,0 0,0 0,-1 0,1 0,0 0,0 0,0 0,0 0,0-1,0 1,0 0,0-1,0 1,0-1,0 1,0-1,0 1,0-1,0 0,0 1,1-1,-1 0,0 0,1 0,-1 1,0-1,1 0,-1 0,1 0,-1 0,1 0,0 0,-1 0,1 0,0 0,0-1,-1 1,1 0,0 0,0 0,0 0,1 0,-1 0,0 0,0 0,1 0,-1 0,0 0,1 0,-1 0,1 0,-1 0,1 0,0 0,-1 0,1 0,0 0,-1 1,1-1,115-59,-90 50,83-27,-85 29</inkml:trace>
  <inkml:trace contextRef="#ctx0" brushRef="#br0" timeOffset="6212.893">3613 678,'-1'6,"0"0,1 1,-1-1,1 0,1 0,-1 1,1-1,0 0,0 0,1 0,0 0,0 0,0 0,1 0,0-1,0 1,0-1,1 0,-1 0,1 0,1 0,-1-1,1 1,-1-1,1 0,0-1,1 1,-1-1,1 0,-1 0,1-1,0 0,0 0,5 1,-1-4,0 0,1-1,-1 0,0 0,0-1,0-1,0 1,-1-2,1 1,-1-1,0-1,0 0,-1 0,0-1,0 0,-1 0,1 0,-2-1,1-1,-1 1,0-1,-1 0,0 0,0 0,2-9,-6 16,0 0,0 0,0 0,0 0,0 0,0 0,-1 0,1 0,-1-1,0 1,1 0,-1 0,0-1,0 1,-1 0,1 0,0 0,-1-1,1 1,-1 0,0 0,0 0,0 0,0 0,0-1,-10-7</inkml:trace>
  <inkml:trace contextRef="#ctx0" brushRef="#br0" timeOffset="6463.069">4037 707,'-5'24,"-2"7</inkml:trace>
  <inkml:trace contextRef="#ctx0" brushRef="#br0" timeOffset="6731.266">4037 424,'0'0</inkml:trace>
  <inkml:trace contextRef="#ctx0" brushRef="#br0" timeOffset="816.619">961 453,'-1'18,"0"0,2 0,0 0,1 0,1 0,1-1,1 1,0-1,1 0,0 0,2 0,8 14,-13-28,-1-1,0 1,1-1,-1 1,1-1,0 0,0 0,0 0,0 0,0 0,0-1,1 1,-1-1,0 0,1 0,-1 0,1-1,-1 1,1-1,-1 0,1 0,-1 0,1 0,-1-1,1 1,-1-1,1 0,-1 0,0 0,1 0,-1-1,0 0,0 1,0-1,0 0,0 0,0-1,-1 1,1-1,-1 1,1-1,-1 0,0 0,0 0,8-9,0-1,-1 0,-1-1,0 0,0 0,-2-1,0 1,0-2,-2 1,0 0,0-1,-2 0,1-7,-3 18,0-1,-1 1,1-1,-1 1,0-1,0 1,-1 0,0-1,0 1,0 0,0 0,-1 0,0 0,0 1,0-1,-1 1,1 0,-1 0,0 0,0 0,0 1,-1-1,0 1,1 0,-1 1,0-1,0 1,0 0,-1 0,1 1,0-1,-1 1,1 0,-1 1,1-1,-1 1,1 0,-1 1,1-1,-1 1,1 0,-5 2,-66 57,57-42</inkml:trace>
  <inkml:trace contextRef="#ctx0" brushRef="#br0" timeOffset="3643.779">1468 453,'-4'2,"-1"0,1 1,-1 0,1 0,0 0,0 0,0 1,0 0,1 0,0 0,-1 0,1 0,1 0,-1 1,1 0,0-1,-2 5,-62 192,117-305,22-3,-73 106,1 0,0 0,-1 0,1 1,0-1,-1 1,1-1,0 0,0 1,0-1,-1 1,1-1,0 1,0 0,0-1,0 1,0 0,0 0,0 0,0 0,0 0,0-1,0 2,0-1,0 0,-1 0,1 0,0 0,0 1,0-1,0 0,0 1,0-1,0 1,-1-1,1 1,0-1,0 1,-1-1,1 1,0 0,-1 0,1-1,0 1,-1 0,1 0,-1 0,0-1,1 1,-1 0,1 0,-1 0,0 0,0 1,19 57,-18-54,-1 1,1 1,-1 0,1 0,0-1,1 1,0-1,0 1,0-1,1 0,0 1,0-1,1-1,-1 1,1 0,1-1,-1 0,1 0,-1 0,1-1,1 1,-1-1,1-1,0 1,-1-1,1 0,1 0,-1 0,0-1,3 0,-1-1,0-1,0 0,0-1,0 0,0 0,0 0,0-1,-1-1,1 1,-1-1,1 0,-1-1,0 0,-1 0,1 0,-1-1,1 0,-1 0,-1-1,1 0,-1 0,0 0,0-1,-1 1,0-1,0 0,0 0,-1-1,0 1,-1-1,0 1,0-1,0 0,-1 0,0 0,-1 0,1 0,-2 0,1 0,-1 0,0 1,-1-1,0 0,-2-6,-7-4,-1 5</inkml:trace>
  <inkml:trace contextRef="#ctx0" brushRef="#br0" timeOffset="11713.314">1 1101,'428'-22,"238"-40,-175 32,212 31,-278-29,563 29,-683-30,-129 18,-72-1,0 5,0 4,28 6,13-1,619-2,-540-28,115 28,-170-28,57 16,-172 4,0 2,0 3,1 2,1 2,-19-1,40-10,32 4,26 40,-93-30,-26-8</inkml:trace>
</inkml:ink>
</file>

<file path=ppt/ink/ink7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5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642 48,'-256'1,"121"29,134-30,0 0,0 1,0-1,1 1,-1-1,0 1,0-1,0 1,1-1,-1 1,0 0,0-1,1 1,-1 0,1-1,-1 1,1 0,-1 0,1 0,-1 0,1 0,0 0,-1-1,1 1,0 0,0 0,0 0,-1 0,1 0,0 0,0 0,1 0,-1 0,0 0,0 0,0 0,1 0,-1 0,0 0,1-1,-1 1,1 0,-1 0,1 0,-1-1,1 1,0 0,-1 0,1-1,0 1,0-1,-1 1,1-1,0 1,0-1,0 1,0-1,0 0,0 1,56 28,85 6,-141-35,1 0,-1 0,1 0,-1 0,1 0,-1 1,1-1,-1 1,1-1,-1 1,0-1,1 1,-1 0,0-1,1 1,-1 0,0 0,0 0,0 0,0 0,0 0,0 1,0-1,0 0,0 0,-1 1,1-1,-1 0,1 1,-1-1,1 1,-1-1,1 1,-1-1,0 1,0-1,0 1,0-1,0 1,0-1,-1 1,1-1,0 0,-1 1,1-1,-1 1,1-1,-1 0,0 1,0-1,1 0,-1 0,0 1,0-1,0 0,0 0,-1 0,1 0,0 0,-1 0,-223 127,22 17,166-103,36-41,1 0,-1 0,1 0,-1 0,1 0,-1 0,1 0,0 0,0 1,-1-1,1 0,0 0,0 0,0 0,0 0,1 1,-1-1,0 0,0 0,1 0,-1 0,0 0,1 0,-1 0,1 0,0 0,-1 0,1 0,0 0,-1 0,1 0,0-1,0 1,0 0,0 0,0-1,0 1,0-1,0 1,0-1,0 1,0-1,0 0,0 1,0-1,1 0,19 4,1 0,-1-2,0-1,1 0,-1-2,0 0,0-2,1 0,1-1,-8 1,281-45,-336 66,-12-4,31-6</inkml:trace>
  <inkml:trace contextRef="#ctx0" brushRef="#br0" timeOffset="420.433">952 105,'-14'23,"-6"19,2 6,3 0,5-4,3-4,-1-9,0-4,2-4,2 1,-3-4,-1-11,6-11,4-11,1-2</inkml:trace>
  <inkml:trace contextRef="#ctx0" brushRef="#br0" timeOffset="682.001">896 77,'28'-5,"25"-2,8-4,-3 0,-5 2,-7 2,-12-3,-6 1,-9 2</inkml:trace>
  <inkml:trace contextRef="#ctx0" brushRef="#br0" timeOffset="903.999">867 331,'33'0,"27"-5,6-2,-6 1</inkml:trace>
  <inkml:trace contextRef="#ctx0" brushRef="#br0" timeOffset="1867.697">1178 444,'-17'56,"24"21,-7-76,1 1,0-1,0 1,0-1,0 0,0 1,0-1,0 0,1 0,-1 1,0-1,1 0,-1 0,1-1,-1 1,1 0,-1 0,1-1,0 1,-1-1,1 1,0-1,-1 0,1 0,0 0,0 0,-1 0,1 0,0 0,0 0,-1-1,1 1,0-1,-1 1,1-1,-1 1,1-1,-1 0,1 0,-1 0,1 0,-1 0,1-1,92-96,-50 42,-40 51,-4 4,0 1,0-1,1 0,-1 1,0-1,0 0,0 1,0-1,0 1,1-1,-1 0,0 1,1-1,-1 1,0-1,1 1,-1-1,1 1,-1-1,0 1,1-1,-1 1,1-1,0 1,-1 0,1-1,-1 1,1 0,0 0,-1-1,1 1,-1 0,1 0,0 0,-1 0,1 0,0 0,-1 0,1 0,0 0,-1 0,1 0,0 0,-1 1,1-1,-1 0,1 0,0 1,-1-1,1 0,-1 1,1-1,-1 0,1 1,-1-1,1 1,-1-1,1 1,-1-1,0 1,1 0,-1-1,0 1,0-1,1 1,-13 120,-1-54,10-1,4-58,0 1,0-1,0 1,-1-1,-1 1,1-1,-1 1,-1-1,0 0,0 1,0-1,-1 0,0 0,-1-1,0 1,0-1,-1 1,1-1,-2-1,1 1,-1-1,0 0,0 0,0 0,-1-1,-3 1,7-3,-1-1,0 0,0 0,0 0,0 0,0-1,0 1,0-1,-1 0,1 0,0-1,-1 1,1-1,-1 0,1 0,0-1,-1 1,1-1,0 0,-1 0,1-1,0 1,0-1,0 0,0 0,0 0,0 0,1-1,-1 0,1 1,0-1,0-1,-1 1,10-35,5 20</inkml:trace>
  <inkml:trace contextRef="#ctx0" brushRef="#br0" timeOffset="2204.723">1742 245,'34'-4,"15"-3,5 1,-2 2,-15 0,-14 2</inkml:trace>
  <inkml:trace contextRef="#ctx0" brushRef="#br0" timeOffset="2451.681">1686 500,'38'-5,"23"-6,5-1,-4 1,-7 2,-13 4</inkml:trace>
</inkml:ink>
</file>

<file path=ppt/ink/ink7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22,'-56'338,"36"-273,11-95,13 5,2 0,1 1,1 0,0 0,2 1,1 0,1 1,1 0,1 1,6-7,-18 23,0 0,1 0,-1 1,1-1,1 1,-1 0,0 0,1 0,0 0,0 0,0 1,0 0,1 0,-1 0,1 0,0 1,0 0,0 0,0 0,0 0,0 1,0 0,1 0,-1 1,0-1,1 1,-1 0,0 0,1 1,-1 0,0 0,0 0,1 0,-1 1,0 0,0 0,-1 0,1 1,0 0,-1 0,1 0,-1 1,2 5,-1 0,0 1,-1 0,0 0,-1 0,0 1,0-1,-1 1,-1 0,0-1,0 1,-1 0,0 0,-1-1,0 1,-1 0,0-1,-1 1,0-1,2 12,10-27,19-33,-24 33,28-39,3 2,2 1,1 2,36-28,-28 38,-45 28,0 1,0-1,0 1,0-1,0 1,0 0,1-1,-1 1,0 0,0 0,0 0,0 0,0 0,0 0,1 0,-1 0,0 1,0-1,0 0,0 1,0-1,0 1,0-1,0 1,0-1,0 1,0 0,0-1,0 1,-1 0,1 0,0 0,0 0,-1-1,1 1,-1 0,1 0,-1 0,1 0,-1 1,0-1,1 0,-1 0,0 1,1 8,-1 0,0-1,0 1,-1 0,-1-1,0 1,0 0,-1-1,0 0,0 0,-4 6,-8 31,12-39,1 1,-1-1,1 1,1-1,0 1,0 0,0 0,1 0,1-1,-1 1,1 0,0 0,1-1,0 1,0-1,0 1,1-1,3 6,6 0</inkml:trace>
</inkml:ink>
</file>

<file path=ppt/ink/ink7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9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1,'-10'43,"3"1,1 0,2 0,2 33,1-74,1-1,-1 1,1 0,0-1,0 1,0-1,0 1,0 0,0-1,1 1,-1-1,1 1,0 0,0-1,0 0,0 1,0-1,0 0,1 1,-1-1,1 0,-1 0,1 0,0 0,0-1,0 1,0 0,0-1,1 1,-1-1,0 0,1 0,-1 0,0 0,1 0,-1 0,1-1,0 1,-1-1,1 0,-1 0,1 1,0-2,-1 1,1 0,0-1,-1 1,1-1,-1 0,1 0,-1 0,0 0,2-1,18-16,0 0,-2-2,0-1,-1 0,-2-2,0 0,-1 0,5-14,0 6,-21 30,0-1,0 1,0 0,1 0,-1 0,0 0,1 0,-1 0,1 0,-1 1,1-1,-1 0,1 0,0 0,-1 0,1 1,0-1,0 0,0 1,-1-1,1 0,0 1,0-1,0 1,0-1,0 1,0 0,0-1,0 1,0 0,0 0,0 0,0 0,0 0,1 0,-1 0,0 0,0 0,0 0,0 1,0-1,0 0,0 1,0-1,0 1,0-1,-1 1,1-1,0 1,0 0,0-1,0 1,-1 0,1 0,0 0,-1-1,1 1,-1 0,1 0,-1 0,1 0,-1 0,0 0,1 1,3 15,0 1,-1 0,-1 0,-1 0,-1 1,0-1,-3 14,1 15,27 255,-26-269,-2 1,-2-1,-1 0,-2 0,-1-1,-1 0,-13 26,22-55,0 0,0-1,0 1,-1 0,1-1,-1 1,0-1,0 1,1-1,-2 0,1 0,0 1,0-2,-1 1,1 0,-1 0,0-1,1 1,-1-1,0 0,0 0,0 0,0 0,1-1,-1 1,-1-1,1 0,0 0,0 0,0 0,0 0,0 0,0-1,0 0,0 1,1-1,-1 0,0-1,0 1,0 0,1-1,-1 0,1 1,-1-1,1 0,0 0,0 0,0-1,0 1,-1-1,-5-10,0 0,1-1,0 0,1 0,0 0,1-1,1 0,1 0,0 0,0-5,-1-5</inkml:trace>
</inkml:ink>
</file>

<file path=ppt/ink/ink7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0,'-5'10,"3"3,2-1</inkml:trace>
</inkml:ink>
</file>

<file path=ppt/ink/ink7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1,'-5'5,"-1"6,-5 1,0 4,6-1,9-4,4-7,0-5</inkml:trace>
</inkml:ink>
</file>

<file path=ppt/ink/ink7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8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0 282,'34'-5,"15"-1,5 0,-2 1,-6-3,-5-1,-5 2,-4 1,-2 3,-2 1,-1 1,0 0,0 2,1-1,-1 0,-3 6,-12 0,-8 1</inkml:trace>
  <inkml:trace contextRef="#ctx0" brushRef="#br0" timeOffset="320.62">0 451,'34'0,"25"-5,7-1,-2 0,-3 1,-6 1,-9 2,-6 1,-7 0,-2 1,-3 0,-1 1,-6-1</inkml:trace>
  <inkml:trace contextRef="#ctx0" brushRef="#br0" timeOffset="868.905">310 0,'82'94,"50"-4,-68-55,32 24,-95-58,0-1,-1 1,1 0,0 0,-1 0,1 0,0 0,-1-1,1 1,-1 0,0 0,1 1,-1-1,0 0,1 0,-1 0,0 0,0 0,0 0,0 0,0 0,0 0,0 1,0-1,-1 0,1 0,0 0,-1 0,1 0,-1 0,1 0,-1 0,1 0,-1 0,0-1,1 1,-1 0,0 0,0 0,0-1,1 1,-1 0,-1-1,-49 25,32-17,-7 7,1 1,0 1,1 1,1 2,1 0,-8 11,7-5,1 1,1 1,1 1,2 0,-9 20,16-25</inkml:trace>
</inkml:ink>
</file>

<file path=ppt/ink/ink7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2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69,'0'54,"-12"146,-16-97,28-104,0 1,0 0,0 0,0-1,0 1,0 0,0 0,0 0,-1-1,1 1,0 0,0 0,0 0,0 0,-1-1,1 1,0 0,0 0,0 0,-1 0,1 0,0 0,0-1,-1 1,1 0,0 0,0 0,0 0,-1 0,1 0,0 0,0 0,-1 0,1 0,0 0,0 0,-1 0,1 0,0 1,0-1,-1 0,1 0,0 0,0 0,0 0,-1 0,1 1,0-1,0 0,2-25,3 6,1-12,1 0,1 1,2-1,1 2,2 0,0 0,2 1,1 1,15-20,35 0,-65 46,1 0,0 0,0 1,0-1,-1 0,1 1,0-1,0 1,0 0,0-1,0 1,0 0,0 0,0 0,0 1,0-1,0 0,0 1,0-1,-1 1,1 0,0 0,0 0,0 0,-1 0,1 0,-1 0,1 0,-1 0,1 1,-1-1,0 1,1-1,-1 1,0 0,0-1,0 1,0 0,3 12,-1-1,0 1,-1 0,0 0,-1 0,-1-1,0 1,-1 0,-3 13,1 20,17 27,-14-72,1-1,0 1,-1-1,1 0,0 0,0 1,0-1,0 0,0 0,0 0,1 0,-1 0,0 0,0 0,1 0,-1-1,1 1,-1-1,0 1,1-1,-1 1,1-1,-1 0,1 1,-1-1,1 0,-1 0,1 0,0 0,-1-1,1 1,-1 0,1-1,-1 1,0-1,1 1,-1-1,1 0,-1 1,0-1,1 0,-1 0,0 0,0 0,0 0,1-1,77-103,67-68,-92 133,-53 39,0 1,1-1,-1 1,0-1,0 1,0 0,0-1,1 1,-1 0,0 0,0 0,0 0,1 0,-1 0,0 0,0 1,1-1,-1 0,0 1,0-1,0 1,0-1,0 1,0 0,0-1,0 1,0 0,0 0,0-1,0 1,0 0,-1 0,1 0,0 0,-1 0,1 0,0 0,-1 1,0-1,1 0,-1 0,0 0,1 0,-1 1,0-1,0 0,0 0,0 0,0 1,0-1,0 0,-1 1,-22 142,21-33,9-93</inkml:trace>
  <inkml:trace contextRef="#ctx0" brushRef="#br0" timeOffset="754.054">1122 69,'-13'2,"1"0,0 1,0 1,1 0,-1 0,1 1,0 1,0 0,1 1,-1 0,1 0,1 1,-8 7,10-9,0-1,0 1,0 1,1-1,0 1,0 0,1 0,0 1,0 0,0 0,1 0,1 0,-1 1,1-1,1 1,0 0,0 0,0 0,1 0,1 0,0 0,0 0,0 0,1 0,1 0,0 3,-1-10,0 0,1 1,-1-1,0 0,1 0,0 0,-1-1,1 1,0 0,0 0,0-1,0 0,0 1,0-1,1 0,-1 0,0 0,1 0,-1 0,1-1,-1 1,1-1,-1 0,1 1,-1-1,1 0,-1 0,1-1,-1 1,1-1,-1 1,1-1,-1 0,0 0,1 0,79-43,-68 33,-1 1,0-2,0 1,-1-2,-1 0,0 0,-1-1,0 0,-1-1,0-3,-4 9,-5 7,0 1,-1 0,1 0,0 0,0 0,0-1,0 1,0 0,1 0,-1 0,0 0,1-1,-1 1,0 0,1 0,-1 0,1 0,0 0,-1 0,1 0,0 0,-1 0,1 0,0 1,0-1,0 0,0 0,0 1,0-1,0 1,0-1,0 1,0-1,0 1,1-1,-1 1,0 0,0 0,0 0,0 0,1 0,-1 0,0 0,0 0,0 0,0 0,1 1,-1-1,0 0,0 1,0-1,0 1,0-1,0 1,0 0,0-1,0 1,0 0,0 0,0 0,4 14,1 0,-2 0,0 0,-1 1,0 0,-1-1,-1 1,-1 0,0 0,-1 0,-1 5,1 21,-1 212,1-241,1-1,-2 0,0 0,0-1,-1 1,0 0,-1-1,-1 1,1-1,-2-1,0 1,0-1,-1 0,0 0,0 0,-1-1,-7 5,14-13,-1 0,0 0,1 0,-1 0,0-1,0 1,1 0,-1-1,0 0,0 1,0-1,0 0,0 0,1 0,-1 0,0 0,0-1,0 1,0 0,1-1,-1 1,0-1,0 0,1 0,-1 0,0 0,1 0,-1 0,1 0,-1 0,1 0,0-1,-1 1,1-1,0 1,0-1,0 1,0-1,0 0,1 1,-1-1,0 0,1 0,-1 0,-16-85,19 71,1 1,0-1,1 1,1-1,1 1,0 1,0-1,1 1,1 0,1 1,0 0,0 0,4-3,8-8</inkml:trace>
  <inkml:trace contextRef="#ctx0" brushRef="#br0" timeOffset="1125.031">1488 209,'34'-5,"20"-1,6 0,-2 1,-7 1,-11 2</inkml:trace>
</inkml:ink>
</file>

<file path=ppt/ink/ink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37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171 252,'16'9,"1"-1,0 0,0-1,1-1,0 0,0-2,0 0,1-1,-1-1,1 0,0-2,0 0,-1-1,1-1,-1 0,1-2,-1 0,0-1,0-1,-1-1,1 0,-1-1,-1-1,7-5,-7 6,-1-1,-1-1,0 0,0-1,-1-1,-1 0,0 0,0-1,-1-1,-1 0,0 0,-1-1,-1-1,0 1,-1-1,0-1,-8 17,0 1,1-1,-1 0,0 1,1-1,-1 0,0 0,0 0,1 1,-1-1,0 0,0 0,1 0,-1 0,0-1,0 1,1 0,-1 0,0 0,0 0,1-1,-1 1,0 0,1-1,-1 1,0-1,1 1,-1-1,1 1,-1-1,1 1,-1-1,1 1,-1-1,1 0,-1 1,1-1,0 0,-1 1,1-1,0 0,0 1,0-1,-1 0,1 0,0 1,0-1,0 0,0 0,0 1,0-1,0 0,1 0,-1 1,0-1,0 0,1 0,-1 1,1-1,-13 18,1 0,2 1,-1 0,2 1,1 0,0 0,1 1,-1 11,0-8,-36 142,7 1,-10 137,38-233,3 7,-5 0,-2-1,-4 0,-3-1,-4-1,-13 26,29-87,0 1,0-1,-2-1,1 1,-2-1,0-1,0 0,-1 0,0-1,-1-1,0 0,0 0,5-5,0 0,0 0,0-1,0 0,0 0,-1-1,1 0,-1 0,1-1,-1 0,0 0,0-1,1 0,-1 0,0-1,0 0,1 0,-1-1,1 0,-1-1,1 1,0-1,0 0,0-1,-5-4,1-1,0 0,1-1,0 0,1 0,0-1,0 0,1-1,1 0,0 0,1-1,0 0,1 0,0 0,1 0,0-1,1 0,1 0,0 0,1 0,1-7,1 5,1 1,0-1,2 0,0 1,0 0,1 0,1 0,1 1,0-1,1 2,0-1,1 1,1 0,0 1,1 0,0 1,0 0,1 1,1 0,0 0,0 2,1 0,0 0,0 1,1 1,0 0,2 1,334-102,-317 97,-4 3,0-1,-1-2,1-1,-2-1,0-1,0-2,-1-1,-1-1,-1-1,-1-1,5-6,-51 59,0 0,3 2,1 0,2 1,1 0,2 1,-5 25,16-56,-1 1,1-1,1 1,0 0,0 0,0 0,1 0,0 0,1 0,0-1,1 9,3 2</inkml:trace>
  <inkml:trace contextRef="#ctx0" brushRef="#br0" timeOffset="898.413">1328 1042,'-15'28,"1"1,2 1,0 0,2 1,2 0,1 0,1 1,0 6,6-34,-1-1,1 0,-1 1,1-1,0 1,0-1,1 1,-1-1,1 1,-1-1,1 0,0 1,0-1,1 0,-1 0,1 0,0 0,-1 0,1 0,0 0,1 0,-1-1,0 1,1-1,0 0,-1 0,1 0,0 0,0 0,0 0,0-1,1 0,-1 1,0-1,1-1,-1 1,0 0,1-1,-1 1,1-1,-1 0,1 0,6-1,0-1,0 0,-1 0,1-1,-1 0,0 0,1-1,-2 0,1-1,0 0,-1 0,0-1,0 0,-1-1,0 0,0 0,0 0,-1-1,0 0,0 0,-1 0,0-1,-1 0,0 0,0 0,-1 0,0-1,-1 1,1-1,-2 0,0 1,0-1,-1 0,0-5,1 9,-1 0,1-1,-1 1,0 0,-1-1,0 1,0 0,0 0,-1-1,0 1,0 0,0 0,-1 1,0-1,0 0,0 1,-1 0,0 0,0 0,0 0,0 1,-1-1,0 1,0 0,0 1,0-1,-1 1,0 0,-1 0,3 1,0 0,0 0,0 1,0 0,-1 0,1 0,-1 0,1 1,0-1,-1 1,1 0,-1 1,1-1,-1 1,1 0,0 0,-1 0,1 0,0 1,0 0,0 0,0 0,0 0,0 1,1-1,-1 1,1 0,0 0,0 0,0 1,0-1,0 1,1 0,0-1,0 1,0 0,0 0,0 1,1-1,-1 0,1 0,1 1,-1-1,0 1,1-1,0 0,0 2,0-3,1-1,-1 1,0 0,1-1,0 1,-1 0,1-1,0 1,1-1,-1 1,0-1,1 0,-1 0,1 1,0-1,-1 0,1 0,0-1,0 1,1 0,-1-1,0 1,1-1,-1 1,0-1,1 0,-1 0,1-1,0 1,-1 0,2-1,92 6,-81-6,13-2,-1-1,0-2,0 0,-1-2,1-1,-2 0,1-3,-1 0,-1-1,0-1,0-1,-2-2,0 0,0-1,7-9,-22 20,0-1,-1 0,1 0,-1 0,-1 0,1-1,-1 0,-1 0,1-1,-2 1,1-1,-1 0,0 0,-1 0,0 0,0-1,-1-1,-2 8,0 1,-1 0,1 0,-1 0,0 0,0 0,0 0,0 1,0-1,0 1,0-1,0 1,0 0,-1-1,1 1,-1 0,1 1,-1-1,1 0,-1 1,1-1,-1 1,1 0,-1 0,0 0,1 0,-1 1,1-1,-1 1,1-1,-1 1,1 0,-1 0,1 0,-1 0,1 0,0 1,0-1,0 1,0-1,0 1,0 0,0 0,0 0,1 0,-1 0,1 0,0 0,-1 1,0 1,0-2,1 0,-1 0,0 0,1 1,-1-1,1 0,0 1,0-1,0 1,0-1,0 1,1-1,-1 1,1 0,0-1,-1 1,1 0,0-1,1 1,-1 0,0-1,1 1,-1-1,1 1,0-1,0 1,0-1,0 1,1-1,-1 0,0 1,1-1,0 0,-1 0,1 0,0 0,0-1,0 1,1 0,0 0,104 46,-92-43,-11-4,0 0,0 0,0 1,0-1,0 1,0 0,0 0,-1 0,1 1,-1-1,1 1,-1 0,0 0,0 0,-1 0,1 1,0-1,-1 1,0-1,0 1,0 0,0 0,-1 0,0 0,0 0,0 0,0 1,0-1,-1 0,0 0,0 1,0-1,0 0,-1 0,1 1,-1-1,0 0,-1 0,0 2,-7 67,10-71,-1 0,0 0,1 0,-1-1,1 1,0 0,0 0,0 0,0-1,0 1,0-1,0 1,0-1,1 1,-1-1,1 0,-1 1,1-1,-1 0,1 0,0 0,-1 0,1-1,0 1,0 0,-1-1,1 1,0-1,0 0,0 1,0-1,0 0,0 0,0 0,0 0,1-1,20-2</inkml:trace>
</inkml:ink>
</file>

<file path=ppt/ink/ink7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4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0,'0'425,"-1"-398,-2-1,-1 0,-2 0,0 0,-1-1,-3 4,10-29,0 1,0-1,1 0,-1 0,0 0,0 0,1 0,-1 0,0 0,0 0,1 1,-1-1,0 0,0 0,0 0,1 1,-1-1,0 0,0 0,0 0,0 1,0-1,1 0,-1 0,0 1,9-14</inkml:trace>
  <inkml:trace contextRef="#ctx0" brushRef="#br0" timeOffset="325.475">321 141,'-34'29,"-20"19,-7 1,9-2,16-5,20-10,17-10,14-8,8-7,6-1,3 0,-5 4,-2-1,-5 3,-5 5,-7 4,-3-1</inkml:trace>
  <inkml:trace contextRef="#ctx0" brushRef="#br0" timeOffset="845.223">631 113,'-11'2,"0"0,-1 0,1 1,0 0,1 1,-1 1,1-1,-1 2,1-1,1 1,-1 1,-5 5,-35 53,49-63,1 0,-1-1,0 1,0 0,1 0,-1 0,1 0,-1 0,1 0,0 0,0 0,0 0,0 0,0 0,0 0,1 0,-1-1,1 1,-1 0,1 0,0 0,-1 0,1 0,0-1,0 1,0 0,1-1,-1 1,0-1,1 1,-1-1,1 0,-1 0,1 1,-1-1,1 0,0 0,1 0,82 22,23 12,-104-32,-1 0,1 1,-1-1,0 1,0 0,0-1,0 1,-1 1,0-1,1 0,-2 0,1 1,0 0,-1-1,0 1,0 0,0-1,-1 1,1 0,-1 0,0-1,-1 1,1 0,-2 3,1 3,-1 0,-1 0,0 0,0-1,-1 1,0-1,-1 0,0 0,-1 0,-1 1,3-5,0 0,0 0,0 0,-1 0,0 0,0-1,0 0,-1 0,0-1,0 1,0-1,0 0,-1-1,1 0,-1 0,0 0,0-1,0 0,0 0,0-1,-1 0,1 0,0-1,-1 1,1-2,-1 1,1-1,-3-1,6-1,0-1,1 0,0 1,0-2,0 1,0 0,0 0,1-1,0 0,0 1,0-1,1 0,-1 0,1 0,0 0,1 0,-1 0,1 0,0 0,0 0,1 0,-1 0,1 0,0 0,1 0,-1 0,1 0,0 1,0-1,1 0,-1 1,1 0,2-3,11-11,1 5</inkml:trace>
  <inkml:trace contextRef="#ctx0" brushRef="#br0" timeOffset="1227.445">856 424,'34'0,"20"0,6 0,-2-5,-11-2</inkml:trace>
</inkml:ink>
</file>

<file path=ppt/ink/ink7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1,'1'0,"0"0,-1-1,1 1,0 0,0 0,0 0,-1 0,1 0,0 0,0 0,0 0,-1 0,1 1,0-1,0 0,-1 0,1 1,0-1,0 1,-1-1,1 0,0 1,-1-1,1 1,-1-1,1 1,0 0,-1-1,1 1,-1 0,0-1,1 1,-1 0,0 0,1-1,-1 1,0 0,0 0,1-1,-1 1,0 0,0 0,0 0,0-1,0 1,0 0,0 0,-1 0,1-1,0 1,0 0,-1 0,1 0,0-1,-1 1,1 0,-1-1,1 1,-1 0,-20 166,-4-19,-5 63,28-199</inkml:trace>
  <inkml:trace contextRef="#ctx0" brushRef="#br0" timeOffset="450.582">255 142,'-68'38,"57"-34,-1 1,1 1,0 0,0 1,1 0,0 0,0 1,1 1,0 0,0 0,1 0,0 1,-1 2,8-9,0-1,0 1,0-1,0 1,0 0,0 0,1-1,-1 1,1 0,0 0,0 0,0-1,0 1,1 0,-1 0,1-1,-1 1,1 0,0-1,0 1,0 0,1-1,-1 1,1-1,-1 0,1 1,0-1,-1 0,1 0,0 0,3 1,81 48,-55-36,-28-14,-1 1,1-1,-1 1,0 0,1 0,-1 0,0 0,0 0,0 0,-1 1,1-1,-1 0,1 1,-1-1,0 1,1 0,-1 0,-1-1,1 1,0 0,-1 0,1 0,-1 0,0 0,0-1,0 1,-1 0,1 0,-1 0,1 0,-1 0,0-1,0 1,-1 1,-2 7</inkml:trace>
  <inkml:trace contextRef="#ctx0" brushRef="#br0" timeOffset="1215.456">481 255,'-68'87,"65"-83,1 0,0 0,1-1,-1 1,1 0,-1 0,1 1,0-1,1 0,-1 0,1 0,0 1,0-1,0 0,0 0,1 1,0-1,0 0,0 0,0 0,1 0,-1 0,1 0,1 2,-1-4,0 0,0 0,0 0,0 0,0-1,0 1,1-1,-1 1,0-1,1 0,-1 0,1 0,0 0,-1 0,1 0,0-1,-1 1,1-1,0 0,0 0,-1 0,1 0,0 0,0-1,-1 1,1-1,0 0,-1 0,1 0,-1 0,1 0,-1-1,77-51,15-88,-94 140,0 1,1-1,-1 1,0-1,1 1,-1-1,1 1,-1-1,1 1,-1 0,1-1,-1 1,1 0,0-1,-1 1,1 0,-1-1,1 1,0 0,-1 0,1 0,-1 0,1 0,0 0,-1 0,1 0,0 0,-1 0,1 0,0 0,-1 0,1 0,0 1,-1-1,1 0,-1 1,1-1,-1 0,1 1,-1-1,1 0,-1 1,1-1,-1 1,1-1,-1 1,0-1,1 1,-1-1,0 1,1 0,-1-1,0 1,0-1,1 1,-1 0,11 36,22 222,-33-238,1-5,-1 0,0-1,-1 1,0-1,-2 1,0-1,0 0,-1 0,-1 0,-4 8,-3-1,10-15,-1 0,0 0,0 0,0-1,-1 1,0-1,-1 0,1 0,-1 0,0-1,-1 1,1-1,-1-1,0 1,0-1,-1 0,1 0,-1-1,0 0,-3 1,8-3,0-1,0 0,0 0,0 0,0 0,0-1,0 1,0-1,0 1,0-1,1 1,-1-1,0 0,0 0,1 0,-1 0,0 0,1-1,-1 1,1 0,-1-1,1 1,0-1,0 1,0-1,-1 0,2 1,-1-1,0 0,0 0,0 0,1 1,-1-1,1 0,0 0,-1 0,1 0,0 0,0-2,8-80,-4 67,1 0,1 1,0 0,1 0,1 1,1-1,0 2,1-1,0 2,1-1,2-1,1 5</inkml:trace>
</inkml:ink>
</file>

<file path=ppt/ink/ink7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5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1,'-9'14,"2"1,-1-1,2 2,0-1,1 1,0-1,1 1,1 1,1-1,0 0,1 1,1-1,2 14,-2-28,0 0,0 1,1-1,-1 0,1 0,0 1,0-1,-1 0,1 0,1 0,-1 0,0 0,0 0,1 0,-1-1,1 1,0 0,0-1,-1 1,1-1,0 0,0 1,0-1,0 0,0 0,1 0,-1-1,0 1,0 0,1-1,-1 0,0 1,1-1,-1 0,0 0,1 0,-1 0,0-1,0 1,1-1,-1 1,2-2,89-44,-81 36,0-1,-1 0,0 0,0-1,-1-1,-1 1,-1-2,1 1,-1-2,33-48,-41 61,1 0,-1 0,1 0,0 0,-1 0,1 1,0-1,1 0,-1 1,0-1,0 1,1-1,-1 1,1-1,-1 1,1 0,-1 0,1 0,0 0,0 0,-1 0,1 0,0 1,0-1,0 0,0 1,0 0,0-1,0 1,0 0,0 0,0 0,0 1,0-1,0 0,0 1,0-1,0 1,-1-1,1 1,0 0,0 0,0 0,-1 0,1 0,-1 1,1-1,-1 0,1 1,-1-1,1 1,6 15,-1 1,0-1,-2 1,0 0,-1 0,0 1,-2-1,0 4,7 37,30 168,-46-34,6-189,-1 1,0-1,0 1,0-1,0 1,-1-1,0 0,0 0,0 0,0-1,-1 1,1-1,-1 0,0 0,0 0,0 0,0 0,-1-1,1 0,-1 0,1 0,-1-1,0 1,0-1,1 0,-1-1,0 1,0-1,0 0,0 0,0-1,0 1,0-1,0 0,1 0,-1-1,0 1,1-1,-1 0,1 0,0-1,-1 1,1-1,0 0,1 0,-2-1,-79-104,70 94</inkml:trace>
</inkml:ink>
</file>

<file path=ppt/ink/ink7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7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7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3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31,'-5'43,"-1"43,0 12,1-6,2-9,0-14,2-14,1-11,0-9,0-10</inkml:trace>
  <inkml:trace contextRef="#ctx0" brushRef="#br0" timeOffset="316.041">1 3,'36'0,"-8"-2,1 1,-1 2,0 0,0 2,0 2,0 0,0 2,-1 0,0 2,3 3,-27-11,0 1,0-1,0 1,0 0,-1-1,1 1,-1 0,1 1,-1-1,0 0,0 1,0-1,0 1,0 0,0 0,-1 0,1 0,-1 0,0 0,0 0,0 0,0 0,-1 0,1 1,-1-1,0 0,0 0,0 1,0-1,-1 0,1 0,-1 1,0-1,0 0,0 0,0 0,0 0,-1 0,1 0,-1-1,-2 3,-4 4,0-1,0 0,-1 0,-1-1,1 0,-1-1,0 0,0 0,-1-1,0-1,0 0,0 0,0-1,-1 0,1-1,-1-1,0 1,1-2,-3 0,-10 1</inkml:trace>
</inkml:ink>
</file>

<file path=ppt/ink/ink7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0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0 171,'0'4,"5"2,6 0,6-1,1-6,1-3,3-1,2 1,2 0,1 2,-3-4,-2-2,0 2,-3 6,-5 8,-9 2,-7 0</inkml:trace>
  <inkml:trace contextRef="#ctx0" brushRef="#br0" timeOffset="2270.818">226 1,'-26'38,"21"-25,-33 179,33-174,1 1,0-1,1 1,2 0,0 0,0 0,2 0,1 1,9-9,-5-15</inkml:trace>
</inkml:ink>
</file>

<file path=ppt/ink/ink7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0 154,'29'0,"18"0,7 0,-1 0,-5 0,-6 0,-5 0,-4 0,-8 0</inkml:trace>
  <inkml:trace contextRef="#ctx0" brushRef="#br0" timeOffset="248.879">84 323,'48'-14,"16"-5</inkml:trace>
  <inkml:trace contextRef="#ctx0" brushRef="#br0" timeOffset="848.828">479 380,'47'-84,"-34"56,2 1,0 1,2 0,1 1,1 1,0 1,2 1,12-10,-26 27,-1 0,1 0,0 1,0-1,0 2,1-1,0 1,-1 0,1 1,0 0,0 0,0 0,0 1,1 1,-1-1,0 1,8 1,-13 2,0-1,1 0,-1 1,0 0,-1 0,1 0,0 0,-1 0,0 1,0-1,0 1,0-1,0 1,-1 0,0 0,1-1,-1 1,-1 0,1 0,-1 0,1 0,-1 0,0 0,-1 0,1 1,-1-1,1-1,-2 3,6 47,-4-52,1 1,-1-1,0 0,1 1,-1-1,1 0,0 0,-1 1,1-1,0 0,0 0,-1 0,1 0,0 0,0 0,0 0,0 0,1 0,-1-1,0 1,0 0,0-1,1 1,-1-1,0 1,1-1,-1 0,0 1,1-1,-1 0,0 0,1 0,-1 0,0 0,1 0,-1-1,1 1,-1 0,0-1,0 1,1-1,-1 1,0-1,0 1,1-1,-1 0,0 0,0 0,0 0,0 1,0-2,55-52,-47 42,103-103,-112 114,1 0,0 1,0-1,-1 0,1 1,0-1,0 1,0-1,0 1,0 0,0-1,0 1,0 0,0-1,0 1,0 0,0 0,0 0,0 0,0 0,0 0,0 0,0 0,0 1,0-1,0 0,-1 0,1 1,0-1,0 1,0-1,0 1,0-1,0 1,-1 0,1-1,0 1,-1 0,1 0,0-1,-1 1,1 0,-1 0,1 0,-1 0,1 0,-1 0,0 0,1 0,-1-1,0 1,0 0,0 0,0 0,0 1,-1 58,-6-31,4-19,-1 1,2 0,0-1,0 1,1 0,0 0,1 0,0 1,0-1,2 0,-1 0,1-1,4 9</inkml:trace>
  <inkml:trace contextRef="#ctx0" brushRef="#br0" timeOffset="3283.311">282 323,'-5'0,"-6"0,-6 0,-6 0,-2 0,2 5,0 1,4 0</inkml:trace>
  <inkml:trace contextRef="#ctx0" brushRef="#br0" timeOffset="5181.575">310 295,'-4'0,"-8"0,0 4,-4 3,-4-1,-3-1,-2-1,-3-2,0-1,-1 0,5 3,2 2,-1 0,0-1,2-2</inkml:trace>
</inkml:ink>
</file>

<file path=ppt/ink/ink7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38.9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57,'6'-4,"0"1,0 0,0 0,1 1,-1 0,1 0,0 0,-1 1,1 0,0 0,0 0,0 1,0 0,0 1,0 0,0 0,-1 0,1 1,0-1,5 4,-7-4,8 2,0-2,0 1,0-1,0-1,0 0,0-1,-1 0,1-1,0-1,2-1,29-3,1 2,0 2,0 1,42 5,4-1,755-2,-648-28,282 28,-113 0,-277 14,-79-10,0-1,1-1,-1 0,1-1,0 0,0 0,-1-1,1-1,0 0,1-1,15-5,-17 3,1 1,0 0,0 0,0 1,0 1,1 0,-1 1,0 0,1 1,7 2,-2 3</inkml:trace>
</inkml:ink>
</file>

<file path=ppt/ink/ink7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47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29 141,'0'5,"5"2,6-1,7-1,4-2,3 0,3-2,1-1,0 5,1 1,-1 0,0-2,0-1,-1-1,-9-1,-8 0</inkml:trace>
  <inkml:trace contextRef="#ctx0" brushRef="#br0" timeOffset="285.125">1 339,'38'-5,"18"-1,4 0,-4 1,-5 1,-13 2</inkml:trace>
  <inkml:trace contextRef="#ctx0" brushRef="#br0" timeOffset="1099.337">227 0,'61'48,"104"75,-160-120,-3-3,0 0,1 1,-1-1,0 1,0-1,1 1,-1 0,0 0,0 0,0 0,0 1,0-1,0 0,0 1,-1 0,1-1,-1 1,1 0,-1 0,1 0,-1 0,0 0,0 0,0 0,0 0,0 0,0 0,-1 1,1-1,-1 0,0 1,1-1,-1 0,0 1,-1-1,1 0,0 1,0-1,-1 0,0 0,1 1,-1-1,0 0,0 0,0 0,-1 2,-155 90,135-82,2 1,0 1,0 1,2 1,0 0,0 1,2 1,-7 10,3 14,15-22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0,'10'43,"21"169,-22-153,-3 0,-3 1,-4 56,0-42,27 58,-33-174,-9-44,14 60</inkml:trace>
</inkml:ink>
</file>

<file path=ppt/ink/ink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49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0,'0'24,"0"8</inkml:trace>
</inkml:ink>
</file>

<file path=ppt/ink/ink7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5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0,'-4'5,"1"0,0 1,0-1,1 1,-1-1,1 1,0 0,1-1,0 1,0 0,0 0,0 0,1 0,0 3,-7 36,-16 77,-2-18,26-140,7 7,1 0,1 1,1 1,1 0,12-18,-14 29,-6 8,0 0,1 0,0 0,0 1,0-1,1 1,0 1,1-1,-1 1,1 0,1 1,-1-1,1 1,0 1,7-4,-13 8,0-1,1 1,-1 0,0 0,0 0,0 0,0 0,0 0,0 1,0-1,0 1,0-1,0 1,0 0,0 0,0 0,-1 0,1 0,0 0,-1 0,1 1,0-1,-1 0,0 1,1 0,-1-1,0 1,0 0,0-1,0 1,0 0,0 0,0 0,-1 0,1 0,-1 0,1 0,-1 0,0 2,5 91,-5-84,-1 6,0-10,1-1,-1 1,1 0,0 0,1 0,-1-1,2 1,-1 0,1-1,-1 1,2-1,-1 1,1-1,0 0,1 1,-2-7,1 0,-1 0,1 0,-1 0,1 0,-1-1,1 1,-1-1,1 1,-1-1,1 0,-1 0,0 0,1 0,-1 0,0-1,0 1,0-1,0 0,0 1,0-1,-1 0,1 0,0 0,-1 0,0 0,1-1,-1 1,0 0,0 0,0-1,0-2,3-1,25-35,-13 17,0 0,2 1,0 1,2 0,0 2,1 0,6-2,-26 21,0 0,0 0,0 0,0 0,0 0,0 1,0-1,0 0,1 1,-1-1,0 1,1-1,-1 1,0-1,1 1,-1 0,0 0,1 0,-1 0,0 0,1 0,-1 0,1 0,-1 0,0 1,1-1,-1 0,0 1,0-1,1 1,-1 0,0-1,0 1,0 0,0 0,0 0,0 0,0 0,0 0,0 0,0 0,0 0,-1 0,1 0,0 1,-1-1,1 0,-1 0,1 1,-1-1,10 73,-8 97,4-152</inkml:trace>
</inkml:ink>
</file>

<file path=ppt/ink/ink7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6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0,'0'224,"0"-222,0 0,0 0,0 0,0 0,1 0,-1 0,0 0,1 0,-1 0,1 0,0 0,0-1,0 1,0 0,0 0,0-1,0 1,0-1,1 1,-1-1,1 1,-1-1,1 0,-1 1,1-1,0 0,0 0,-1 0,1-1,0 1,0 0,0-1,0 1,0-1,0 0,0 0,0 1,0-1,0 0,0-1,0 1,0 0,0-1,0 1,0-1,0 1,0-1,0 0,-1 0,1 0,0 0,-1 0,1 0,18-14,-1 0,0-1,-1-1,-1 0,-1-2,-1 0,13-20,21-23,-49 61,0 0,1 1,-1-1,0 0,1 0,-1 1,1-1,-1 0,1 1,-1-1,1 1,0-1,-1 1,1-1,0 1,-1-1,1 1,0-1,0 1,-1 0,1 0,0-1,0 1,0 0,-1 0,1 0,0 0,0 0,0 0,0 0,-1 0,1 0,0 0,0 0,0 1,-1-1,1 0,0 1,0-1,-1 0,1 1,0-1,-1 1,1-1,0 1,-1 0,17 37,-4 18,-2 0,-2 1,-3 0,-3 0,-3 35,1-47,1-30,-1 0,0 0,-1 1,-1-1,0 0,-1 0,0 0,-2 0,0 0,0 0,-1-1,-1 0,-1 0,0 0,0-1,-10 12,14-22,0 0,0-1,-1 1,1-1,-1 0,0 0,0 0,0-1,0 1,0-1,0 0,0 0,0 0,0-1,-1 1,1-1,0 0,0 0,0-1,-1 1,1-1,0 0,0 0,0 0,0-1,0 1,0-1,1 0,-1 0,0-1,1 1,-1-1,1 1,0-1,0 0,0 0,1-1,-1 1,1 0,-1-1,1 0,0 1,1-1,-1 0,0 0,1 0,-1-4,-3-15</inkml:trace>
</inkml:ink>
</file>

<file path=ppt/ink/ink7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6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1</inkml:trace>
</inkml:ink>
</file>

<file path=ppt/ink/ink7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7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7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8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0 170,'19'0,"21"0,8 0,1 0,-3 0,-4 0,-6 0,-2 0,-4-5,-1-1,-7 0</inkml:trace>
  <inkml:trace contextRef="#ctx0" brushRef="#br0" timeOffset="380.453">169 0,'0'24,"0"13,0 5,0 0,0-3,0-2,0-4,0-2,0-1,0-2,0 0,-5-5,-1-6</inkml:trace>
</inkml:ink>
</file>

<file path=ppt/ink/ink7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2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1,'-1'49,"-1"-33,1 0,1 0,0 0,1 1,1-1,1 0,0 0,1-1,4 9,-7-21,0-1,0 0,1 0,-1 0,1 0,-1 0,1 0,0 0,0-1,0 1,0-1,0 1,0-1,0 0,1 1,-1-1,0 0,1-1,-1 1,0 0,1-1,-1 1,1-1,-1 0,1 0,0 0,-1 0,1 0,-1-1,1 1,-1-1,0 1,1-1,-1 0,1 0,-1 0,0 0,0-1,0 1,0 0,1-2,82-72,11-60,-84 117,-10 25,-7 11,1 1,0 0,2 1,0-1,1 0,1 1,1-1,1 0,0 1,2-1,1 5,0 9,3 221,-7-248,-1 0,1 0,-1 0,0 0,-1 0,1 0,-1 0,0 0,0 0,-1 0,0-1,0 1,0-1,-1 1,0-1,0 0,0 0,-1 0,0 0,1 0,-2-1,1 0,0 0,-1 0,0 0,0-1,0 0,0 0,-1 0,1-1,-1 0,1 0,-1 0,0 0,0-1,0 0,0 0,0-1,-3 0,5-1,1 1,0-1,0-1,0 1,0 0,0-1,0 0,0 1,1-1,-1 0,0-1,1 1,0 0,-1-1,1 1,0-1,0 0,1 1,-1-1,1 0,-1 0,1 0,0 0,0-1,0 1,0 0,1 0,-1-1,1 1,0 0,-1-6,1 1,0-1,1 1,0 0,0-1,1 1,0 0,0 0,1 0,0 0,2-3,10-13,1 1,1 1,1 1,0 0,2 1,1 1,9-6,-15 11,1 0</inkml:trace>
</inkml:ink>
</file>

<file path=ppt/ink/ink7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3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30,'5'0,"6"0,6 0,6 0,2 0,3 0,1 0,-4-5,-2-1,0 0,1 1,1 1,2 2,0 1,-4 1</inkml:trace>
</inkml:ink>
</file>

<file path=ppt/ink/ink7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3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27,'34'-5,"20"-2,6 1,-2 1,-11 1</inkml:trace>
</inkml:ink>
</file>

<file path=ppt/ink/ink7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1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1,'28'225,"-27"88,-19-218,13-76</inkml:trace>
  <inkml:trace contextRef="#ctx0" brushRef="#br0" timeOffset="566.954">255 142,'-18'23,"-2"0,0-2,-1 0,-1-1,-21 14,-17 16,58-49,0 0,0 0,0 0,1 0,-1 0,0 0,0 0,1 1,-1-1,1 1,-1-1,1 1,0 0,0-1,-1 1,1 0,0 0,1 0,-1 0,0 0,0 0,1 0,-1 0,1 0,0 0,0 0,0 0,0 0,0 0,0 1,0-1,0 0,1 0,0 0,-1 0,1 0,0 0,0 0,0 0,0-1,0 1,0 0,0 0,1-1,0 2,20 14,1-1,0-1,1 0,0-2,1-1,15 4,-16-6,17 33,-35-25</inkml:trace>
</inkml:ink>
</file>

<file path=ppt/ink/ink7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4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1 120,'0'425,"4"-378,-4-46,0-1,0 1,0-1,0 1,0 0,1-1,-1 1,0 0,0-1,0 1,0-1,1 1,-1-1,0 1,1-1,-1 1,0-1,1 1,-1-1,1 1,-1-1,0 1,1-1,-1 0,1 1,0-1,-1 0,1 1,-1-1,1 0,-1 0,1 1,0-1,-1 0,1 0,-1 0,1 0,0 0,-1 0,1 0,0 0,-1 0,1 0,-1-1,1 1,0 0,-1 0,1 0,-1-1,1 1,-1 0,1-1,-1 1,1 0,-1-1,1 1,-1-1,1 1,-1-1,0 1,1-1,-1 1,0-1,1 1,-1-1,0 0,0 1,0-1,1 1,8-15</inkml:trace>
  <inkml:trace contextRef="#ctx0" brushRef="#br0" timeOffset="321.489">28 36,'96'-14,"-52"5,0 3,1 2,-1 2,1 1,34 5,-76-4,1 0,0 0,0 0,-1 0,1 1,0 0,-1-1,1 1,0 1,-1-1,0 0,1 1,-1 0,0-1,1 2,-1-1,0 0,-1 0,1 1,0 0,-1-1,1 1,-1 0,0 0,0 0,0 1,0-1,-1 0,0 1,1-1,-1 1,0-1,0 1,-1 0,1 0,-1-1,0 3,-4 7,0 0,-1-1,0 1,-1-1,-1-1,0 1,0-1,-1 0,-1-1,0 0,0 0,-1-1,0 0,-9 6,3-2,-1 0,0-1,0-1,-2 0,1-2,-1 0,-1-1,1-1,-1-1,-1 0,-8 0,-45-12,56 0</inkml:trace>
</inkml:ink>
</file>

<file path=ppt/ink/ink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45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543 160,'-22'16,"1"1,0 1,2 1,0 1,1 0,-15 23,20-26,-164 213,129-161,34-46,-1-1,-1 0,-1-1,-1-1,-1 0,-16 12,18-20</inkml:trace>
  <inkml:trace contextRef="#ctx0" brushRef="#br0" timeOffset="284.452">35 217,'15'29,"18"19,9 6,3-2,-3-8,-3-9,-8-4,-5-7,-1-4,-2 0,2-4,-5 1,0-3,-3 1,-1-2,-2-3</inkml:trace>
  <inkml:trace contextRef="#ctx0" brushRef="#br0" timeOffset="553.733">826 330,'52'-5,"23"-1,3 0,-6 1,-12 2,-10 0,-10 2,-11 1</inkml:trace>
  <inkml:trace contextRef="#ctx0" brushRef="#br0" timeOffset="803.37">826 584,'43'0,"29"-5,6-1,-4 0,-11 1,-11-3,-9-1,-8 2,-4 1,-4 3,-5 0</inkml:trace>
  <inkml:trace contextRef="#ctx0" brushRef="#br0" timeOffset="1332.51">1644 48,'0'-1,"1"1,-1-1,1 1,-1-1,1 0,-1 1,1-1,-1 1,1-1,0 1,-1-1,1 1,0 0,-1-1,1 1,0 0,0 0,-1-1,1 1,0 0,0 0,0 0,-1 0,1 0,0 0,0 0,0 0,-1 0,1 0,0 1,0-1,-1 0,1 0,0 1,0-1,-1 1,1-1,0 0,-1 1,1-1,-1 1,1 0,-1-1,1 1,-1-1,1 1,-1 0,1-1,-1 1,0 0,1 0,-1-1,0 1,0 0,1 0,-1-1,0 1,0 0,173 298,-75-201,-80-72,-17-16</inkml:trace>
  <inkml:trace contextRef="#ctx0" brushRef="#br0" timeOffset="1666.677">2038 19,'-83'63,"2"4,-35 39,-46 83,89-88,63-84</inkml:trace>
  <inkml:trace contextRef="#ctx0" brushRef="#br0" timeOffset="2336.691">2038 669,'87'-112,"-74"92,0 1,1 0,1 0,1 2,1 0,0 1,8-5,-23 19,0 1,0-1,0 1,0 0,1 0,-1 0,0 0,0 0,1 0,-1 1,0-1,1 1,-1 0,1 0,-1-1,1 2,-1-1,0 0,1 0,-1 1,0-1,1 1,-1 0,0 0,1 0,-1 0,0 0,0 0,0 0,0 1,0-1,0 1,-1 0,1-1,0 1,-1 0,1 0,-1 0,0 0,1 0,-1 0,0 1,-1-1,1 0,0 1,0-1,-1 2,3 5,-4-7,1 0,0 0,-1 0,1 0,0 0,0 1,1-1,-1 0,0 0,1 0,-1 0,1 0,0 0,0 0,-1 0,1-1,1 1,-1 0,0 0,0-1,1 1,-1-1,0 1,1-1,0 1,-1-1,1 0,0 0,0 0,-1 0,1 0,0 0,0-1,0 1,0 0,0-1,0 0,1 1,-1-1,0 0,0 0,0 0,0-1,0 1,0 0,0-1,1 0,104-74,-101 71,-6 3,1 0,-1 0,1 0,0 0,0 0,0 0,-1 0,1 0,0 0,0 0,0 1,0-1,0 0,1 0,-1 1,0-1,0 1,0-1,0 1,1 0,-1-1,0 1,1 0,-1 0,0 0,0 0,1 0,-1 0,0 0,0 0,1 1,-1-1,0 0,0 1,1-1,-1 1,0 0,0-1,0 1,0 0,0-1,0 1,0 0,0 0,0 0,0 0,-1 0,1 0,0 0,-1 0,1 0,0 1,-1-1,0 0,1 0,-1 0,0 1,1-1,-1 0,0 0,0 2,2 28,20 80,-13-96</inkml:trace>
  <inkml:trace contextRef="#ctx0" brushRef="#br0" timeOffset="4199.886">3139 19,'-9'-3,"-1"-1,1 1,-1 1,0 0,0 0,0 1,0 0,0 0,0 1,0 1,0 0,0 0,0 1,0 0,1 1,-1 0,1 1,-8 3,6-3,1 1,-1 1,1 0,0 1,0-1,1 2,0 0,0 0,-6 8,12-13,1-1,-1 1,1-1,0 1,0 0,0 0,0 0,1 0,-1 1,1-1,0 0,-1 1,2-1,-1 1,0-1,1 1,0-1,-1 1,1-1,1 1,-1-1,0 1,1-1,0 1,0-1,0 1,0-1,1 0,-1 0,1 1,0-1,0 0,0 0,0 0,8 4,0 0,0 0,1-1,-1-1,1 0,1 0,-1-1,1 0,-1-1,1 0,0-1,0-1,0 0,7 0,113 3,-131-4,0-1,0 1,1 0,-1 0,0 0,0 0,0 0,1 0,-1 0,0 0,0 0,0 0,0 1,1-1,-1 0,0 1,0-1,0 1,0 0,0-1,0 1,0 0,0-1,0 1,-1 0,1 0,0 0,0 0,-1 0,1 0,0 0,-1 0,1 0,-1 0,1 0,-1 0,0 0,0 1,1-1,-1 0,0 0,0 0,0 1,0-1,0 0,0 0,-1 0,1 0,0 1,-1-1,1 0,0 0,-1 0,1 0,-1 0,0 0,0 1,-9 10,0 0,-1 0,-1-1,0-1,0 0,-1 0,-1-1,1-1,-1 0,-1-1,-2 0,-17 11,-122 64,121-76,29-8</inkml:trace>
  <inkml:trace contextRef="#ctx0" brushRef="#br0" timeOffset="4436.78">3365 330,'-4'33,"-3"17,1 4,2-8</inkml:trace>
  <inkml:trace contextRef="#ctx0" brushRef="#br0" timeOffset="5018.807">3619 527,'6'-29,"2"0,1 1,1 0,1 0,1 1,1 1,2 0,1 1,2-1,-17 23,0 1,0 0,0 0,1 0,-1 0,1 0,-1 0,1 0,0 0,0 0,0 1,0-1,0 1,0-1,0 1,0 0,1 0,-1 0,0 0,1 1,-1-1,1 0,-1 1,1 0,-1-1,1 1,-1 0,1 0,-1 1,1-1,-1 1,1-1,-1 1,0 0,1-1,-1 1,0 1,1-1,-1 0,0 0,0 1,0-1,0 1,0 0,-1-1,1 1,0 0,-1 0,2 2,14 34,36 60,-51-96,0 1,0 0,1-1,-1 0,1 0,0 1,-1-2,1 1,0 0,0 0,0-1,0 0,1 0,-1 1,0-2,0 1,1 0,-1-1,1 0,-1 1,0-1,1-1,-1 1,0 0,1-1,-1 0,0 1,1-1,1-2,3-1,-1-2,0 1,0-1,0 0,-1-1,0 0,0 0,0 0,-1 0,0-1,-1 0,0 0,0 0,-1-1,0 1,0-1,-1 0,0 1,0-1,-1 0,0 0,-1 0,0-9,10-66,-5 60</inkml:trace>
</inkml:ink>
</file>

<file path=ppt/ink/ink7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2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40 509,'-5'24,"-1"13,0 4,1 1,-4-3,1-7</inkml:trace>
  <inkml:trace contextRef="#ctx0" brushRef="#br0" timeOffset="253.915">68 142,'0'0</inkml:trace>
  <inkml:trace contextRef="#ctx0" brushRef="#br0" timeOffset="752.72">181 791,'120'-186,"-63"123,-57 63,0-1,1 1,-1-1,1 1,-1 0,1-1,-1 1,0 0,1-1,0 1,-1 0,1 0,-1 0,1-1,-1 1,1 0,-1 0,1 0,0 0,-1 0,1 0,-1 0,1 0,-1 0,1 0,0 0,-1 1,1-1,-1 0,1 0,-1 0,1 1,-1-1,1 0,-1 1,1-1,-1 0,1 1,-1-1,0 1,1-1,-1 1,0-1,1 1,-1-1,0 1,0-1,1 1,-1-1,0 1,0-1,0 1,0-1,0 1,0 0,0-1,0 1,0-1,0 1,0 0,0-1,0 1,0-1,0 1,-1-1,1 1,0-1,1 53,-1-47,-1-2,0 1,1-1,-1 0,1 0,0 0,0 1,0-1,0 0,1 0,0 0,0 0,0 0,0 0,1 0,0 0,-1 0,1 0,1-1,-1 1,0-1,1 1,0-1,0 0,0 0,0 0,0-1,1 1,-1-1,1 0,-1 0,1 0,0 0,0 0,0-1,0 0,0 0,0 0,1 0,4-3,0-1,-1 1,1-1,0-1,-1 0,0 0,0-1,0 0,0 0,-1 0,0-1,0 0,-1-1,1 0,-1 0,-1 0,1-1,-1 1,-1-1,1 0,-1-1,-1 1,0-1,0 0,0 0,-1 0,-1 0,1 0,-1-8,0-6</inkml:trace>
  <inkml:trace contextRef="#ctx0" brushRef="#br0" timeOffset="1169.301">999 1,'-74'155,"-46"142,113-281,0 1,1 0,1 0,1 0,0 1,1 0,1 0,0-1,2 1,0 0,1 0,1 0,0 0,2-1,0 1,1-1,0 0,1 0,2 0,2 4,62 29,-48-44</inkml:trace>
  <inkml:trace contextRef="#ctx0" brushRef="#br0" timeOffset="2250.872">943 706,'15'-1,"0"-1,0 0,0-1,0 0,0-1,-1-1,1-1,-1 0,0 0,-1-2,0 0,0 0,-1-1,0 0,0-1,-1-1,0 0,-1 0,-1-1,1-1,-2 1,0-1,0-1,-2 1,1-1,-2-1,0 1,0-1,0-9,-4 23,0 1,0-1,0 0,0 0,-1 0,1 0,0 0,-1 0,1 0,-1 0,1 0,-1 0,1 0,-1 0,0 0,0 0,1 0,-1 0,0 0,0-1,0 1,0 0,0 0,-1 0,1 0,0 0,0 0,-1-1,1 1,-1 0,1 0,-1 0,1 0,-1 0,1 0,-1 1,0-1,0 0,1 0,-1 0,0 1,0-1,0 0,0 1,0-1,0 1,0-1,0 1,0-1,0 1,0 0,-1-1,1 1,0 0,0 0,0 0,0 0,0 0,0 0,-1 0,1 1,0-1,-12 10,1 1,1 0,0 1,0 0,1 0,1 1,0 1,1-1,0 2,1-1,-2 7,7-15,0-1,0 0,0 1,1-1,0 1,0-1,0 1,1-1,0 1,0 0,0-1,1 1,-1-1,2 1,-1-1,0 1,1-1,0 0,0 1,1-1,-1 0,1 0,0-1,1 1,-1-1,1 0,0 1,0-1,0-1,0 1,2 0,-1 0,1 0,0 0,-1-1,1 0,1 0,-1 0,0-1,0 0,1 0,0 0,-1-1,1 0,0 0,-1-1,1 0,0 0,0-1,-1 0,1 0,0 0,-1-1,1 0,-1 0,0 0,0-1,2-1,12-9,-2 0,1-1,-2-1,0 0,0-1,-2-1,0-1,-1 0,-1-1,0-1,2-7,-13 24,0 0,-1 0,1 0,-1 0,0 0,1 0,-1-1,-1 1,1 0,0-1,-1 1,0-1,0 1,0-1,0 1,0 0,-1-1,0-1,-1 5,0-1,0 1,0 0,1 0,-1 0,0 0,0 0,0 0,0 1,0-1,0 1,1-1,-1 1,0 0,0 0,1-1,-1 1,0 0,1 0,-1 1,1-1,-1 0,1 1,0-1,0 0,-1 1,1-1,0 1,0 0,-6 5,0-1,0 2,0-1,1 1,1 0,-1 0,1 0,0 1,1 0,0 0,0 0,1 0,1 1,-1-1,1 1,1 0,0 0,0-1,1 1,0 0,1 0,0 0,1-1,1 7,0-12,1-1,0 1,0-1,0 0,0 0,0 0,1 0,-1-1,1 1,0-1,0 0,0-1,0 1,0-1,0 0,0-1,0 1,0-1,0 0,1 0,-1 0,0-1,0 0,0 0,0 0,0-1,0 1,0-1,-1 0,1-1,0 1,-1-1,0 0,0 0,0 0,0-1,1-1,20-16,-2-2,-1 0,0-1,-2-2,-1 0,-1-1,13-25,-16 27,34-71,-102 156,36-38,2 1,1 1,0 0,2 1,1 0,1 1,1 0,1 1,-2 15,10-38,-1-1,0 1,1-1,0 1,-1-1,1 1,1-1,-1 1,0-1,1 1,0-1,0 1,0-1,0 0,1 0,-1 1,1-1,0 0,-1 0,1 0,1-1,-1 1,0 0,1-1,-1 0,1 1,0-1,0 0,0 0,0-1,0 1,0-1,1 1,1 0,8-3</inkml:trace>
  <inkml:trace contextRef="#ctx0" brushRef="#br0" timeOffset="2599.199">1987 678,'-19'34,"-11"15,-1 5,5-2,8-6,5-5,7-9</inkml:trace>
  <inkml:trace contextRef="#ctx0" brushRef="#br0" timeOffset="2886.765">1930 651,'25'4,"16"-2,7-3,0 0,-8-5,-6-2,-4 1,-13 1,-8 2</inkml:trace>
  <inkml:trace contextRef="#ctx0" brushRef="#br0" timeOffset="3137.615">1930 876,'39'-5,"12"-1</inkml:trace>
  <inkml:trace contextRef="#ctx0" brushRef="#br0" timeOffset="3917.713">2580 284,'-106'229,"101"-221,0 0,1 1,0 0,0 0,1 0,0 1,1-1,0 1,1-1,-1 1,2 0,-1-1,2 1,-1 0,1 0,1 2,1-8,1-1,0 1,-1-1,1 1,1-1,-1-1,0 1,1 0,-1-1,1 0,0 0,0-1,0 1,0-1,0 0,0 0,0-1,0 1,0-1,0 0,0-1,0 1,0-1,0 0,2-1,6 2,115-22,-109 17</inkml:trace>
  <inkml:trace contextRef="#ctx0" brushRef="#br0" timeOffset="4181.614">2270 509,'52'0,"23"0,3 0,-6 0,-12-5,-10-1,-15 0</inkml:trace>
  <inkml:trace contextRef="#ctx0" brushRef="#br0" timeOffset="4550.229">2834 57,'31'36,"-2"2,-2 0,-1 2,-2 1,-2 1,-2 0,0 7,-16-37,-1 0,0 0,-1 0,0 1,-1-1,-1 1,0 0,0-1,-2 1,1-1,-2 1,1-1,-2 0,1 0,-2 0,0-1,0 1,-1-1,-2 3,-2 6,-2 0,0 0,0-1,-2-1,-1 0,0-1,-1-1,0 0,-2-1,0-1,0-1,-1 0,-1-1,0-1,-11 3,0-2</inkml:trace>
</inkml:ink>
</file>

<file path=ppt/ink/ink7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17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22 548,'-17'136,"13"-110,4-27,0 1,0 0,0 0,1 0,-1-1,0 1,0 0,0 0,0 0,1 0,-1-1,0 1,0 0,0 0,1 0,-1 0,0 0,0 0,1-1,-1 1,0 0,0 0,0 0,1 0,-1 0,0 0,0 0,1 0,-1 0,0 0,0 0,1 0,-1 1,0-1,0 0,1 0,-1 0,0 0,0 0,0 0,1 0,-1 1,0-1,0 0,0 0,0 0,1 1,28-51,50-61,-78 109,1 1,-1-1,1 1,0 0,0 0,-1 0,1 0,0 0,0 0,0 0,0 0,1 1,-1-1,0 1,0 0,0-1,0 1,0 0,1 0,-1 1,0-1,0 0,0 1,0-1,0 1,0 0,0-1,0 1,0 0,0 0,0 1,0-1,-1 0,1 1,0-1,-1 1,1-1,-1 1,0-1,1 1,-1 0,0 0,0 0,0 0,0 0,-1 0,1 0,0 1,46 83,-45-86,1 0,-1 0,1 0,-1 0,1-1,-1 1,1-1,-1 1,1-1,-1 0,0 0,1 0,-1 0,0 0,0-1,0 1,0-1,0 1,0-1,0 0,0 0,-1 0,2-2,7-4,87-73,-97 80,1 1,0-1,0 1,-1-1,1 1,0 0,0-1,0 1,0 0,-1-1,1 1,0 0,0 0,0 0,0 0,0 0,0 0,0 0,0 0,-1 0,1 1,0-1,0 0,0 0,0 1,0-1,-1 1,1-1,0 1,0-1,-1 1,1-1,0 1,-1-1,1 1,0 0,-1 0,1-1,-1 1,1 0,-1 0,0 0,1-1,-1 1,0 0,0 0,1 0,-1 0,0 0,0 0,0 0,0-1,0 1,0 0,4 59,-4-54,9 61,-4-59</inkml:trace>
  <inkml:trace contextRef="#ctx0" brushRef="#br0" timeOffset="7204.365">812 40,'1'-1,"-1"-1,0 1,0-1,0 1,0-1,0 1,-1 0,1-1,0 1,-1-1,1 1,-1 0,1-1,-1 1,0 0,1-1,-1 1,0 0,0 0,0 0,0 0,0 0,0 0,0 0,0 0,-1 0,1 0,0 1,0-1,-1 0,1 1,-1 0,1-1,0 1,-1-1,1 1,-1 0,1 0,-1 0,1 0,-1 0,1 0,0 1,-1-1,0 1,-64 25,63-25,0 0,0 1,-1-1,1 1,0 0,0 0,0 0,1 0,-1 1,1-1,-1 1,1 0,0-1,0 1,0 0,0 0,0 1,1-1,-1 0,1 0,0 1,0-1,0 1,0-1,1 1,0-1,-1 1,1-1,1 1,-1 0,0-1,1 1,0-1,0 1,0-1,0 0,0 1,1-1,-1 0,1 0,0 0,0 0,0 0,0 0,1-1,-1 1,3 1,23 10,-24-13,1 1,-1 0,1 0,-1 0,0 0,0 1,0-1,0 1,0 0,-1 0,1 1,-1-1,0 1,0 0,0 0,-1 0,1 0,-1 0,0 0,0 1,0-1,-1 1,1 3,-1 1,-1 0,0 0,-1 0,0 0,0 0,-1 0,0 0,-1 0,0-1,0 1,0-1,-1 0,-1 0,0 0,0-1,0 1,-1-1,0-1,0 1,0-1,-1 0,0 0,-1-1,1 0,-1 0,0-1,0 0,0 0,-6 1,13-4,0-1,0 1,0-1,-1 1,1-1,0 0,0 0,-1 1,1-1,0 0,-1 0,1 0,0-1,0 1,-1 0,1 0,0-1,0 1,-1 0,1-1,0 1,0-1,0 0,0 1,0-1,0 0,0 0,0 0,0 1,0-1,0 0,0-1,0-8</inkml:trace>
</inkml:ink>
</file>

<file path=ppt/ink/ink7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36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537 137,'-27'239,"20"-145,-4 0,-5-1,-3-1,-31 87,-6-89,54-87,4-2</inkml:trace>
  <inkml:trace contextRef="#ctx0" brushRef="#br0" timeOffset="388.56">875 53,'-17'171,"6"117,24-192,-2 28,-36-19,25-104,0 0,-1 0,1-1,0 1,-1 0,1-1,-1 1,1 0,-1-1,1 1,-1-1,1 1,-1-1,1 1,-1-1,0 1,1-1,-1 0,0 1,1-1,-1 0,0 0,0 1,1-1,-1 0,0 0,0 0,1 0,-1 0,0 0,0 0,1 0,-1 0,0 0,0-1,1 1,-1 0,0 0,0-1,1 1,-1-1,0 1,1 0,-1-1,1 1,-1-1,1 1,-1-1,1 0,-1 1,1-1,-1 0,-28-39,25 34,-14-22,-86-111,98 132,-1 1,0-1,0 2,-1-1,0 1,1 0,-2 0,1 1,-1 1,1-1,-1 1,0 0,0 1,0 0,0 1,-1 0,-2 0,7 1,-1 1,1-1,0 1,0 0,0 1,0-1,0 1,0 0,1 0,-1 0,0 1,1 0,0-1,0 2,-4 2,-10 12</inkml:trace>
  <inkml:trace contextRef="#ctx0" brushRef="#br0" timeOffset="737.753">1215 560,'-10'13,"1"0,0 1,1 0,1 0,0 1,1 0,0 0,1 0,1 1,1 0,0 0,1 0,0 13,2-24,0-1,0 0,1 0,0 0,-1 1,1-1,1 0,-1 0,1 0,-1-1,1 1,0 0,1 0,-1-1,0 0,1 1,0-1,0 0,0 0,0 0,1-1,-1 1,0-1,1 0,0 0,0 0,0 0,0-1,0 1,0-1,0 0,0-1,0 1,0-1,1 1,-1-1,0 0,0-1,0 1,1-1,2-1,0 1,-1 0,0 0,0-1,0 0,0 0,0 0,0-1,-1 0,1 0,-1 0,0-1,0 0,0 0,-1 0,1-1,-1 0,0 1,0-1,-1-1,1 1,-1 0,0-1,-1 0,1 0,-1 1,0-2,-1 1,1 0,-1 0,0 0,-1-1,0 1,0 0,0 0,-1-1,1 1,-1 0,-1 0,0 0,1 0,-2 0,1 0,-1 0,0 1,0-1,0 1,-4-4,3 4,-1 0,0 0,0 0,0 1,-1-1,1 1,-1 0,0 1,0 0,-1 0,1 0,-5-1,-14-3</inkml:trace>
  <inkml:trace contextRef="#ctx0" brushRef="#br0" timeOffset="1203.946">1496 899,'163'-233,"-163"231,1 0,-1 1,1-1,-1 1,1-1,0 1,0-1,0 1,-1 0,1-1,0 1,1 0,-1 0,0-1,0 1,0 0,1 0,-1 0,1 1,-1-1,0 0,1 0,0 1,-1-1,1 1,-1 0,1-1,0 1,-1 0,1 0,-1 0,1 0,0 0,-1 0,1 0,0 1,-1-1,1 0,-1 1,1 0,-1-1,1 1,-1 0,1 0,-1 0,0 0,2 0,1 44,-5-42,0 0,1 0,-1 1,1-1,-1 0,1 0,0 0,0 0,1 0,-1 0,1 1,-1-1,1 0,0 0,0 0,0-1,1 1,-1 0,1 0,-1-1,1 1,0 0,0-1,0 0,0 1,1-1,-1 0,1 0,-1-1,1 1,0 0,-1-1,1 0,0 1,0-1,0 0,4-3,1 0,-1-1,0 1,0-1,-1 0,1-1,-1 0,1 0,-1 0,0-1,-1 0,1 0,-1-1,4-4,12-10,44-33,-64 53,0 1,1-1,-1 1,0-1,0 1,0-1,1 1,-1-1,0 1,0 0,0 0,0 0,0 0,-1-1,1 1,0 0,0 1,0-1,-1 0,1 0,-1 0,1 0,-1 0,1 1,-1-1,0 0,1 0,-1 1,0-1,0 0,0 1,0-1,0 0,0 0,-1 1,1-1,0 0,-1 0,1 1,0-1,-1 0,0 0,1 0,-1 0,0 0,0 1,-2 12,1-6,0 1,0-1,1 1,0 0,0-1,1 1,0 0,1 0,0 0,2 6,6 11</inkml:trace>
  <inkml:trace contextRef="#ctx0" brushRef="#br0" timeOffset="1537.621">2400 617,'-19'21,"1"2,1 0,1 0,1 2,1 0,1 1,-1 6,12-30,1 0,0 0,-1 0,1 0,0 0,0 0,0 0,0 0,1 0,-1 0,1 1,-1-1,1 0,0 0,-1 1,1-1,0 0,1 1,-1-1,0 0,1 0,-1 1,1-1,0 0,0 0,-1 0,1 0,1 0,-1 0,0 0,0 0,1 0,-1-1,1 1,0-1,-1 1,1-1,0 1,0-1,0 0,0 0,0 0,0 0,0 0,0 0,1-1,-1 1,1-1,11-3,-1-1,1-1,-1 0,0-1,0 0,0-1,-1 0,0-1,0-1,-1 0,0 0,-1-1,0 0,-1-1,0 0,6-10,-8 13,0-1,-1 0,0 0,0-1,-1 0,0 0,-1 0,0-1,-1 1,0-1,0 0,-1 0,-1 0,0 0,0-12,-1 21,0 0,0 0,0 0,0 0,0 0,-1 0,1 0,-1 0,1 0,-1 0,0 0,0 1,0-1,0 0,0 0,0 1,0-1,-1 1,1-1,-1 1,1-1,-1 1,1 0,-1 0,0 0,0 0,1 0,-1 0,0 0,0 0,0 1,0-1,0 1,0-1,0 1,0 0,0 0,0 0,0 0,0 0,-2 1,-76 33,60-18</inkml:trace>
  <inkml:trace contextRef="#ctx0" brushRef="#br0" timeOffset="2253.121">2823 645,'-6'1,"-1"1,1-1,0 1,0 1,0 0,0-1,0 2,1-1,-1 1,1-1,0 2,0-1,-2 3,-1-1,7-5,-5 2,1 1,0-1,0 1,0 0,0 1,1-1,-1 1,1 0,0 0,1 0,-1 0,1 1,0-1,1 1,-1 0,1 0,0 0,0 0,1 0,0 0,0 4,3-7,1 0,0 0,0 0,0 0,0-1,0 1,0-1,1 0,-1 0,1 0,-1 0,1-1,0 1,0-1,0 0,0 0,0-1,0 1,0-1,0 0,0 0,0 0,0 0,0-1,0 1,0-1,0 0,0-1,-1 1,1-1,0 1,2-3,25-10,-1-3,0 0,-1-2,-1-1,-1-1,-1-1,-1-2,-1-1,5-8,-29 33,0 0,1-1,-1 1,0-1,0 1,0 0,1-1,-1 1,0-1,0 1,1 0,-1-1,0 1,1 0,-1-1,0 1,1 0,-1 0,1-1,-1 1,0 0,1 0,-1 0,1 0,-1 0,0-1,1 1,-1 0,1 0,-1 0,1 0,-1 0,1 0,-1 0,0 0,1 1,-1-1,1 0,-1 0,1 0,-1 0,0 1,1-1,-1 0,1 0,-1 1,0-1,1 0,-1 1,0-1,0 0,1 1,-1-1,0 0,0 1,1-1,-1 1,6 30,-5-17,9 54,-3 1,-3 0,-4 64,-1-70,1-46,-1 0,-1 0,0 0,-2-1,1 1,-2-1,0 0,-2 0,1 0,-2-1,0 0,-4 5,10-17,-1 0,1-1,-1 1,0-1,0 0,0 1,0-1,0 0,0-1,-1 1,1-1,-1 1,1-1,-1 0,1-1,-1 1,0 0,1-1,-1 0,0 0,0 0,1 0,-1-1,0 1,1-1,-1 0,1 0,-1 0,1-1,-1 1,1-1,0 0,0 0,0 0,0 0,0-1,0 1,0-1,1 1,-1-1,1 0,0 0,0 0,0-1,0 1,1 0,-1-1,1 1,0-1,0 1,0-1,1 0,-1-2,-2-7,0-1,1 0,1-1,0 1,1 0,1 0,0 0,1 0,0 0,1 0,1 0,0 1,1-1,0 1,1 0,1 1,0 0,0 0,1 0,1 1,0 0,1 0,0 1,10-8,28-11,-25 21</inkml:trace>
  <inkml:trace contextRef="#ctx0" brushRef="#br0" timeOffset="2623.497">3274 871,'44'-21,"-2"-1,0-3,-2-1,0-1,6-10,7-36,-52 72,0-1,0 0,0-1,0 1,-1 0,1 0,-1 0,1 0,-1 0,0-1,0 1,0 0,0 0,0 0,-1-1,1 1,-1 0,1 0,-1 0,0 0,0 0,0 0,0 0,0 0,0 0,0 0,-1 1,1-1,-1 0,1 1,-1-1,0 1,1 0,-1-1,0 1,0 0,0 0,-1 0,-4-2,0 0,0 1,0 0,0 0,0 0,0 1,0 0,0 1,-1-1,1 1,0 1,0 0,-1 0,1 0,0 1,0 0,0 0,0 0,1 1,-1 0,1 1,0 0,-1 0,2 0,-1 0,0 1,1 0,0 0,0 1,-3 3,5-3,0 0,0 0,0 0,1 0,0 0,0 1,0-1,1 1,0-1,0 1,1-1,0 1,0-1,0 1,1 0,0-1,0 1,1-1,0 0,0 1,0-1,1 0,0 0,0 0,0-1,1 1,0-1,0 0,1 0,-1 0,1 0,0-1,4 3,8 1,0-1,1-1,0 0,-1-2,2 0,-1-1,0 0,1-2,-1 0,1-1,-1-1,1-1,-1 0,0-2,0 0,0-1,0 0,-1-2,8-4,-20 10,-1-1,0 1,0-1,0 0,0-1,0 1,0-1,0 1,-1-1,0 0,1-1,-1 1,0 0,-1-1,1 0,0 1,-1-1,0 0,0 0,0-2,0-10</inkml:trace>
  <inkml:trace contextRef="#ctx0" brushRef="#br0" timeOffset="3156.18">3867 843,'22'-21,"2"-1,-1-2,-1 0,-1-1,-1-2,-1 0,-2-1,7-13,-22 31,-12 31,8-16,1 1,0 0,0 0,0-1,1 1,0 0,0 0,0 0,1 0,0 0,0-1,1 1,-1 0,1-1,0 1,1-1,-1 0,1 1,0-1,0-1,1 1,0 0,0-1,0 0,0 0,0 0,1 0,0-1,0 1,0-1,0-1,0 1,0-1,1 1,0-2,-1 1,1-1,0 1,-1-2,1 1,0-1,0 0,0 0,0 0,0-1,0 0,4-1,-1-1,1-1,-1 0,0 0,0-1,-1 0,1 0,-1-1,0 0,0 0,-1-1,0 0,0-1,-1 1,0-1,0 0,-1-1,0 0,0 1,0-3,2-5</inkml:trace>
  <inkml:trace contextRef="#ctx0" brushRef="#br0" timeOffset="6802.652">4573 730,'5'6,"1"-1,0 0,0 0,0 0,0-1,1 1,0-2,0 1,0-1,1 0,-1-1,1 1,-1-1,1-1,0 0,-1 0,1 0,0-1,0 0,0-1,0 1,-1-2,1 1,0-1,-1 0,1-1,-1 1,0-2,6-2,-10 5,0 0,0 0,1-1,-1 0,0 1,0-1,0 0,-1 0,1-1,0 1,-1 0,1-1,-1 0,0 0,0 1,0-1,0 0,-1-1,1 1,-1 0,0 0,1-1,-2 1,1-1,0 1,-1-1,1 1,-1-1,0 1,0-1,-1 1,1-1,-1 1,0-1,1 1,-1 0,-1-1,1 1,-1 0,1 0,-1 0,-2-3,-1 3,0-1,-1 1,1 0,-1 1,0-1,0 1,0 0,0 1,0 0,-1 0,1 0,0 0,-1 1,1 0,0 0,-1 1,1 0,0 0,0 1,0-1,0 1,0 1,0-1,0 1,0 0,1 0,0 0,0 1,0 0,-3 3,-2 3,0 0,0 0,1 1,1 0,0 1,0 0,1 0,1 1,0 0,0 0,2 0,0 1,0 0,1 0,1 0,-1 7,3-16,0-1,1 1,-1 0,1-1,0 1,0-1,0 1,0-1,1 1,0-1,0 0,0 0,0 0,1 0,0 0,0 0,0-1,0 1,0-1,1 0,-1 0,1 0,0-1,0 1,0-1,0 0,0 0,1 0,-1 0,1-1,-1 0,1 0,-1 0,1-1,4 1,6 0,0 0,0-1,1-1,-1-1,0 0,0-1,-1 0,1-1,-1-1,10-4,20-14,-25 10</inkml:trace>
  <inkml:trace contextRef="#ctx0" brushRef="#br0" timeOffset="7340.671">5193 588,'-14'18,"1"0,0 0,1 1,1 1,1 0,1 0,0 1,2 1,0-1,2 1,0 0,4-19,1-1,-1 1,1-1,0 1,-1-1,1 1,0 0,0-1,1 1,-1-1,1 1,-1 0,1-1,0 1,0-1,0 0,0 1,0-1,0 0,1 0,-1 1,1-1,0 0,0-1,-1 1,1 0,0 0,0-1,1 1,-1-1,0 0,0 1,1-1,-1 0,1-1,-1 1,1 0,-1-1,1 1,0-1,3 1,1 0,-1 0,0-1,1 0,-1 0,0 0,1-1,-1 0,0 0,0-1,0 0,0 0,0 0,0-1,0 0,-1 0,1 0,-1-1,0 0,0 0,0 0,-1 0,1-1,-1 0,0 0,-1 0,1 0,-1-1,0 1,0-1,-1 0,1 0,-1 0,-1 0,1 0,-1 0,0-1,1 2,0-1,-1 1,1-1,-1 1,0-1,-1 0,1 1,-1-1,-1 0,1 1,-1-1,0 0,0 1,0-1,-1 1,0-1,0 1,0 0,-1 0,1 0,-1 0,-1 0,1 1,-1-1,1 1,-1 0,0 0,-1 0,1 1,-1-1,0 1,-1 0,-17-2,0 3</inkml:trace>
  <inkml:trace contextRef="#ctx0" brushRef="#br0" timeOffset="7638.15">5504 645,'-4'9,"1"1,1 0,0-1,0 1,1 0,0 0,1 0,0 1,0-1,1 0,1 0,0 0,0-1,0 1,2 0,-1-1,1 0,0 0,1 0,0 0,1-1,0 1,0-1,0-1,3 2,-5-6,0-1,1 0,-1 0,1-1,0 1,-1-1,1 0,0-1,0 1,0-1,0 0,0 0,-1 0,1 0,0-1,0 0,0 0,-1-1,1 1,0-1,-1 0,1 0,-1 0,0-1,3-1,4-3,-1-1,0 0,0 0,0-1,-1 0,-1-1,1 0,-2-1,2-1,-3 2,0 1,-1-2,0 1,0-1,-1 0,-1 0,0 0,0 0,-1 0,0-1,-1 1,-1-7,0-6</inkml:trace>
  <inkml:trace contextRef="#ctx0" brushRef="#br0" timeOffset="8041.838">6153 532,'-12'3,"-1"2,0-1,1 2,0-1,0 2,1 0,0 0,0 1,1 0,0 1,0 0,-3 4,12-12,0 1,1-1,-1 0,0 0,0 1,1-1,-1 0,1 1,-1-1,1 1,0-1,0 0,-1 1,1-1,0 1,0-1,0 1,1-1,-1 0,0 1,0-1,1 1,-1-1,1 0,-1 1,1-1,0 0,0 1,-1-1,1 0,0 0,0 0,0 0,0 0,0 0,0 0,0 0,1 0,-1-1,0 1,0 0,2 0,61 21,-57-20,-3-2,0 0,-1 0,1 1,0 0,0-1,0 1,-1 1,1-1,0 0,-1 1,1 0,-1 0,0 0,0 0,1 0,-2 1,1 0,0-1,0 1,-1 0,1 0,-1 0,0 1,0-1,0 0,-1 1,1 0,-1-1,0 1,0 0,0-1,0 1,-1 0,1 4,-3 1,-1 0,0 0,0 0,-1 0,0-1,-1 0,0 1,0-2,-1 1,0 0,0-1,0 0,-1-1,0 0,-1 0,1 0,-1-1,0 0,-1 0,1-1,-1 0,0-1,0 1,0-2,0 0,0 0,-1 0,1-1,-1 0,1-1,-1 0,-14 0</inkml:trace>
  <inkml:trace contextRef="#ctx0" brushRef="#br0" timeOffset="9189.647">6802 532,'40'91,"-29"-58,-1 0,-2 1,-1 0,-2 1,-1-1,-2 1,-1 0,-3 27,2-60,0-1,0 1,0-1,0 1,0-1,0 1,0-1,0 1,-1-1,1 1,-1-1,1 1,-1-1,1 1,-1-1,0 0,0 1,0-1,0 0,0 0,0 0,0 1,0-1,0 0,0-1,-1 1,1 0,0 0,-1 0,1-1,-1 1,1-1,-1 1,1-1,-1 1,1-1,-1 0,1 0,-1 0,1 0,-1 0,1 0,-1 0,0-1,1 1,-1 0,1-1,0 1,-1-1,1 0,-1 1,1-1,0 0,-1 0,1 0,0 0,0 0,0 0,0 0,0-1,0 1,-1-1,-2-9,-1 0,2 0,-1-1,2 1,0-1,0 1,1-1,0 0,1 1,0-1,1 0,0 1,1-1,1 0,-1 1,2-1,1-17,2 1,0 0,2 0,1 1,1 0,2 1,0 0,2 1,1 0,0 1,2 1,1 1,1 1,0 0,2 2,0 0,2 1,-1 2,2 0,21-9,-43 23,0 0,0 0,1 0,-1 1,1-1,-1 1,1 0,0 0,0 0,0 0,-1 1,1-1,0 1,0 0,0 0,0 1,-1-1,1 1,0 0,0 0,-1 0,1 0,0 1,-1-1,1 1,-1 0,0 0,0 1,0-1,0 0,0 1,0 0,0 0,-1 0,0 0,1 0,-1 0,0 0,-1 1,1-1,-1 1,1 0,-1-1,0 1,0 0,-1 0,1 1,-3 9,-1 1,0 0,-1-1,-1 0,0 0,-1 0,0-1,-1 1,-1-1,0-1,0 0,-2 0,1-1,-2 0,1 0,-1-1,-1-1,-7 6,-96 66,95-71</inkml:trace>
  <inkml:trace contextRef="#ctx0" brushRef="#br0" timeOffset="10510.192">7705 532,'-40'15,"-12"3,0 2,2 2,0 3,2 2,-12 11,-2 28,61-65,0 1,0-1,0 1,0 0,0 0,0 0,0-1,1 1,-1 0,1 0,-1 0,1 0,0 0,0 0,0 0,0 0,0 0,0 0,0 0,1 0,-1 0,1 0,-1 0,1-1,0 1,0 0,0 0,0-1,0 1,0 0,0-1,1 1,-1-1,1 1,-1-1,1 0,-1 0,1 0,0 0,-1 0,1 0,0 0,0 0,7 1,-1-1,1 0,0 0,0-1,-1 0,1 0,0-1,0 0,-1-1,1 0,-1 0,1-1,-1 0,0 0,0-1,0 0,2-3,-9 7,181-107,-72 29,-109 77,-1 1,0-1,0 0,1 1,-1-1,0 1,1-1,-1 0,1 1,-1-1,1 1,-1 0,1-1,-1 1,1-1,0 1,-1 0,1-1,0 1,-1 0,1 0,0-1,-1 1,1 0,0 0,-1 0,1 0,0 0,-1 0,1 0,0 0,0 0,-1 0,1 0,0 1,-1-1,1 0,0 0,-1 1,1-1,-1 0,1 1,-1-1,1 1,0-1,-1 1,1-1,-1 1,0-1,1 1,-1-1,1 1,-1 0,0-1,0 1,1 0,-1-1,0 1,0 0,0-1,1 1,-1 0,0-1,0 1,0 0,-10 52,7-41,1-8,1-1,0 1,-1 0,2-1,-1 1,0 0,1-1,0 1,0 0,0 0,0 0,0-1,1 1,0 0,0-1,0 1,0 0,0-1,1 1,0-1,-1 0,1 1,1-1,-1 0,0 0,1-1,-1 1,1 0,0-1,0 1,0-1,0 0,0 0,1 0,-1-1,0 1,1-1,0 0,-1 0,1 0,0 0,5 0,1 0,-1-1,0 0,1-1,-1 0,0-1,0 1,0-2,0 1,0-1,0-1,-1 0,1 0,-1 0,0-1,0-1,-1 1,1-1,-1-1,119-136,-112 124,0-1,-2 0,0-1,-1-1,-1 0,-1 0,-1-3,-7 23,0 0,0 0,0 0,-1 0,1 0,-1-1,0 1,1 0,-1 0,0-1,0 1,-1 0,1 0,0-1,-1 1,1 0,-1 0,0 0,0 0,1 0,-2 0,1 0,0 0,0 0,0 0,-1 0,1 1,-1-1,0 0,1 1,-1 0,0-1,0 1,0 0,0 0,0 0,0 0,0 0,0 0,-1 1,1-1,0 1,0 0,0-1,-1 1,1 0,0 0,-1 1,1-1,0 0,0 1,0-1,-1 1,1 0,0 0,0-1,0 1,0 1,-1 0,-7 4,1 0,0 1,1 0,0 0,0 1,0 0,1 1,0 0,1 0,0 0,-2 5,6-11,1 0,-1 0,1 1,0-1,0 0,0 1,0-1,1 1,-1 0,1-1,0 1,0-1,1 1,-1 0,1-1,-1 1,1-1,0 1,0-1,1 0,-1 1,1-1,-1 0,1 0,0 0,1 0,-1 0,0-1,1 1,-1-1,1 1,0-1,0 0,0 0,0 0,1 0,6 3,-1-1,1 0,1-1,-1 0,0 0,1-1,-1 0,1-1,0-1,-1 1,11-2,18 2,-36-1,0 0,-1 1,1-1,0 1,-1 0,1 0,-1 0,1 0,-1 1,0-1,1 0,-1 1,0 0,0 0,0-1,0 1,0 0,-1 0,1 1,0-1,-1 0,0 1,0-1,1 1,-1-1,-1 1,1-1,0 1,-1 0,1-1,-1 1,0 0,0-1,0 1,0 0,0 0,0-1,-1 1,0 0,1-1,-1 1,0-1,0 1,-1-1,1 1,0-1,-1 0,1 0,-1 1,0-1,-46 104,47-105,0 0,0-1,0 1,0 0,0 0,1 1,-1-1,0 0,0 0,1 0,-1 1,1-1,-1 0,1 0,-1 1,1-1,0 0,0 1,0-1,-1 0,1 1,1-1,-1 1,0-1,0 0,0 1,1-1,-1 0,1 1,-1-1,1 0,-1 0,1 1,0-1,0 0,-1 0,1 0,0 0,0 0,0 0,0 0,0 0,0-1,1 1,-1 0,0-1,0 1,1 0,-1-1,0 0,0 1,1-1,-1 0,1 1,-1-1,0 0,1 0,-1 0,13-7,-1-1,-1 0,1-1,-2 0,1-1,-1 0,-1-1,1 0,-2-1,8-11,159-273,-160 272,-1-1,-1 0,-1-1,-1 0,-2-1,0 0,-2-3,3-11,-6 29,-1 0,-1-1,0 1,-1-1,0 0,0 0,-2 0,0 0,0 0,-1 0,-1 1,0-1,0 0,-2 0,3 11,-1-1,0 1,0 0,0 0,0-1,0 1,0 1,0-1,-1 0,1 0,-1 1,0-1,1 1,-1 0,0 0,0 0,1 0,-1 1,0-1,0 1,0-1,0 1,0 0,0 0,0 1,0-1,0 0,0 1,0 0,1 0,-1 0,0 0,0 0,1 0,-1 1,1-1,-1 1,1 0,-1 0,1 0,0 0,0 0,0 0,0 1,1-1,-1 1,0-1,1 1,0 0,0-1,-1 3,-5 11,0-1,1 0,1 1,0 0,1 1,1-1,1 0,0 1,1 0,1-1,0 1,2 0,-1-1,2 1,1-1,0 0,0 0,2 0,0 0,4 5,8 14,-1 1,-2 0,-2 1,-1 0,-2 1,-1 1,-2 0,1 31,-9-19,1-51</inkml:trace>
  <inkml:trace contextRef="#ctx0" brushRef="#br0" timeOffset="10759.723">8326 334,'43'10,"39"3,14-1,1-2,-11-3,-11-3,-14-2,-11-5,-6-4,-4 1,-11 1</inkml:trace>
  <inkml:trace contextRef="#ctx0" brushRef="#br0" timeOffset="30332.508">1 1266,'194'-62,"-18"36,-36 2,142 24,-113 27,254-26,-225 27,553-29,-402 1,-151 28,62-28,-39-29,495 30,-293-1,-171-27,201 26,-209 30,-172-28,-1-4,0-2,19-6,3 2,0 3,0 5,4 4,41-1,990-2,-901-28,-87 17,-74 1,-1 3,1 3,0 2,31 6,19-2,340-2,-259-38,-174 35,-5 4</inkml:trace>
  <inkml:trace contextRef="#ctx0" brushRef="#br0" timeOffset="31497.528">9314 476,'0'0</inkml:trace>
  <inkml:trace contextRef="#ctx0" brushRef="#br0" timeOffset="31678.62">9286 787,'0'0</inkml:trace>
</inkml:ink>
</file>

<file path=ppt/ink/ink7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7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7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7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2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7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7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7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51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28,'-45'52,"2"2,3 1,2 3,3 0,-3 13,31-61,1 1,1 0,0-1,0 2,1-1,1 1,0-1,0 1,1 0,1 0,0 0,0 0,1 0,1 0,0 0,1 0,0 0,1 0,0-1,1 1,0-1,1 0,3 6,6 2,0-1,2 0,0-1,1-1,1-1,0 0,1-1,0-1,1-1,5 2,-1-4</inkml:trace>
  <inkml:trace contextRef="#ctx0" brushRef="#br0" timeOffset="835.391">341 734,'35'-13,"0"-2,0-1,-2-2,0-1,-1-2,-1-1,-1-1,-1-2,-1-1,-1-1,-2-1,-1-1,0-3,6-41,-30 73,0-1,0 1,0-1,0 1,0-1,0 1,0 0,0-1,0 1,0-1,0 1,0-1,0 1,0 0,-1-1,1 1,0-1,0 1,-1 0,1-1,0 1,-1 0,1-1,0 1,-1 0,1 0,0-1,-1 1,1 0,0 0,-1 0,1-1,-1 1,1 0,0 0,-1 0,1 0,-1 0,1 0,-1 0,1 0,-1 0,1 0,0 0,-1 0,1 0,-1 0,1 0,0 1,-1-1,1 0,-1 0,1 0,0 1,-1-1,1 0,0 1,-1-1,1 0,0 1,-1-1,1 0,0 1,0-1,-1 0,1 1,0-1,0 1,0-1,-28 23,20-14,1 0,0 1,1 0,0 0,0 0,1 1,0 0,1 0,1 0,0 1,0-1,1 1,0-1,1 1,0 0,1 0,1 4,-1-13,1 0,-1 0,1-1,0 1,0 0,0 0,0 0,1-1,-1 1,1-1,0 1,-1-1,1 1,0-1,0 0,1 0,-1 0,0 0,1 0,-1-1,1 1,-1-1,1 0,0 1,0-1,-1 0,1-1,0 1,0 0,0-1,0 0,1 0,99-2,-85-3,-1-1,-1 0,1-1,-1-1,-1-1,1 0,-2-1,1-1,-1 0,-1-1,0 0,-1-1,0-1,-1 0,0 0,-1-1,-1 0,0-1,-2 0,1-1,-2 0,-5 15,1-1,0 0,0 1,-1-1,1 0,-1-1,0 1,0 0,0 0,0 0,-1-1,1 1,-1 0,0 0,0-1,0 1,0 0,-1-1,1 1,-1-2,-1 5,0-1,0 1,0 0,0 0,0 0,0 0,0 1,0-1,0 0,0 1,1-1,-1 1,0 0,0 0,0-1,1 1,-1 0,0 1,1-1,-1 0,1 0,-1 1,1-1,0 1,0-1,-1 1,1-1,0 1,0 0,1 0,-1-1,0 1,1 0,-1 0,-4 6,0 0,0 1,0 0,2-1,-1 1,1 0,0 1,1-1,0 1,0-1,1 1,0-1,1 1,0 0,1-1,0 1,0-1,1 1,3 8,-3-15,0 1,1-1,-1 0,1 0,0 0,0 0,0-1,0 1,0-1,1 0,-1 1,1-2,0 1,-1 0,1-1,0 0,0 1,0-2,0 1,0 0,0-1,0 0,3 0,97-8,-89 2,1 0,-1 0,0-2,-1 1,1-2,-2 0,1-1,-1 0,-1-1,0 0,0-1,-1-1,-1 0,0 0,-1-1,0 0,-1 0,5-13,-11 24,0 1,0-1,0 0,0 0,0 0,-1-1,0 1,1 0,-1-1,0 1,-1 0,1-1,-1 1,1-1,-1 1,0-1,0 1,-1-1,1 1,-1-1,1 1,-1-1,0 1,-1 0,1-1,0 1,-1 0,0 0,0 0,0 0,0 0,0 1,0-1,-1 1,0-1,-1 0,-1 3,1 1,-1 0,1 0,-1 1,1-1,0 1,0 0,0 0,0 0,0 1,0 0,0-1,1 1,-1 0,1 1,0-1,0 1,0-1,1 1,-1 0,1 0,0 0,0 0,0 1,1-1,-2 3,-5 11,1 0,0 1,1-1,1 1,1 1,0-1,0 17,4-28,0-1,0 1,1-1,0 0,0 1,0-1,1 0,0 1,1-1,0 0,0-1,0 1,1 0,0-1,0 0,0 0,1 0,0 0,0-1,1 0,0 0,0 0,37 15,-21-16</inkml:trace>
  <inkml:trace contextRef="#ctx0" brushRef="#br0" timeOffset="1304.52">1695 594,'-87'76,"133"-105,47-53,-91 81,0 0,0 0,0 0,0 0,0 0,0 0,0 1,0-1,1 1,-1 0,0-1,0 1,0 0,0 0,1 1,-1-1,0 0,0 1,0-1,0 1,0 0,0 0,0-1,0 2,0-1,0 0,0 0,0 0,-1 1,1-1,-1 1,1-1,-1 1,1 0,-1 0,0 0,0-1,0 1,0 0,0 0,0 0,-1 1,1-1,0 0,46 46,-42-48,0 0,0-1,0 1,0-1,0 0,0 0,-1 0,1-1,0 0,-1 0,1 0,-1 0,1-1,-1 0,0 0,0 0,0 0,-1-1,1 1,-1-1,0 0,0 0,0 0,0 0,-1-1,0 1,0-1,0 0,0 1,-1-1,0 0,1-4,7-15</inkml:trace>
  <inkml:trace contextRef="#ctx0" brushRef="#br0" timeOffset="1717.815">2373 85,'-18'77,"-3"0,-4-2,-5 5,3-21,-16 57,43-113,-1 0,1 0,0 0,1 0,-1 0,0 0,1 0,-1 0,1 0,0-1,0 1,0 0,1 0,-1-1,1 1,-1-1,1 1,0-1,0 1,0-1,0 0,0 0,1 0,-1 0,0-1,1 1,0-1,-1 1,1-1,0 0,0 0,-1 0,1 0,0-1,0 1,0-1,0 0,0 1,0-1,0-1,0 1,0 0,0-1,0 0,0 1,1-2,7 1,0-1,0-1,0 0,0 0,0-1,-1-1,1 0,-1 0,0-1,-1 0,0 0,0-1,0-1,1-7</inkml:trace>
  <inkml:trace contextRef="#ctx0" brushRef="#br0" timeOffset="1962.879">2119 395,'43'-5,"24"-1,10-5,-3 0,-9 1,-11 3,-11 3,-6 1,-11 2</inkml:trace>
  <inkml:trace contextRef="#ctx0" brushRef="#br0" timeOffset="2200.647">2740 424,'38'5,"28"1,6-5,-3-2,-9-2,-10 1,-8-1,-8-3,-8-2</inkml:trace>
  <inkml:trace contextRef="#ctx0" brushRef="#br0" timeOffset="2415.949">2995 254,'-5'44,"-2"23,1 5,1-4,1-10,2-9,1-9,1-6,0-8</inkml:trace>
  <inkml:trace contextRef="#ctx0" brushRef="#br0" timeOffset="2970.334">3474 339,'-21'28,"1"1,2 0,1 2,1 0,2 1,-7 22,20-51,0 0,0 1,0-1,1 1,-1-1,1 1,-1-1,1 1,1-1,-1 1,0 0,1-1,-1 1,1-1,0 0,1 1,-1-1,0 0,1 1,0-1,0 0,0 0,0-1,0 1,0 0,1-1,-1 1,1-1,0 0,0 1,0-1,0-1,0 1,0 0,0-1,1 0,-1 0,1 0,-1 0,0 0,1-1,0 1,-1-1,1 0,-1 0,1 0,-1-1,1 1,11-3,0-1,-1 0,1-1,-1 0,0-2,0 1,-1-2,0 1,0-2,-1 0,0 0,-1-1,0-1,0 0,-1 0,0-1,-1 0,-1-1,0 0,-1 0,0-1,-1 0,2-8,-2 7,-2 0,0 0,0 0,-2-1,0 1,-1-1,0 0,-1 1,-1-1,-1 0,2 13,0 0,-1 0,1 0,-1 1,0-1,0 0,0 1,-1-1,1 0,0 1,-1 0,0-1,0 1,1 0,-1 0,-1 0,1 0,0 0,0 0,-1 1,1-1,-1 1,1-1,-1 1,0 0,1 0,-1 0,0 1,0-1,0 1,1-1,-1 1,0 0,0 0,0 0,0 1,-1-1,-6 1,0 1,0-1,0 2,1-1,-1 1,1 1,0-1,-1 2,2-1,-5 4,4 0,1 0,-1 0,2 1,-1 0,1 1,1 0,-1 0,2 0,0 1,0 0,1 0,0 0,0 0,2 1,-2 11,3-6,2 0,0 1,1-1,1 0,0 0,1 0,1 0,1-1,0 0,6 9,-2 2,87 163,-88-154,-12-22</inkml:trace>
  <inkml:trace contextRef="#ctx0" brushRef="#br0" timeOffset="3301.362">3926 1,'21'43,"-2"0,-2 2,-2 0,-2 1,-2 1,4 38,-12-58,-1 0,-1 1,-1-1,-1 0,-2 0,-1 0,-1 0,-1-1,-1 0,-2 0,0 0,-9 14,7-17,-2-1,0-1,-1 0,-1-1,-1 0,-1-1,-1-1,0-1,-1 0,-16 9,-7-8,22-14</inkml:trace>
  <inkml:trace contextRef="#ctx0" brushRef="#br0" timeOffset="5987.079">4461 678,'-19'33,"-16"27,-7 1,0-8,5-9,11-12</inkml:trace>
</inkml:ink>
</file>

<file path=ppt/ink/ink7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7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7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6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7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5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7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7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7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7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7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1,'-90'136,"56"-76,0-2,5-8,-2 0,-2-2,-3-2,-16 16,9-15,29-29,-1-1,-1 0,0-2,-2 0,1 0,-2-2,0 0,-2-1,-2-2</inkml:trace>
</inkml:ink>
</file>

<file path=ppt/ink/ink7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0,'28'34,"1"-2,1-1,1-1,2-1,1-2,2-2,0-1,1-2,5 1,-20-13,0 2,-1 1,-1 0,0 2,-1 0,-1 1,0 1,-1 1,12 17,-17-15,-3-1</inkml:trace>
</inkml:ink>
</file>

<file path=ppt/ink/ink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02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0 508,'1'284,"-1"-281,0 0,0 0,0 0,1 0,-1 0,1 0,0 0,0 0,0 0,0 0,0 0,1-1,-1 1,1 0,0-1,-1 1,1-1,0 0,1 0,-1 0,0 0,1 0,-1 0,1 0,-1-1,1 1,0-1,-1 0,1 0,0 0,0 0,0-1,0 1,0-1,0 1,0-1,0 0,0 0,0-1,0 1,0-1,0 1,0-1,0 0,0 0,0 0,0 0,-1-1,89-68,-89 69,1 0,-1 1,1-1,0 1,-1-1,1 1,0 0,0 0,-1 0,1 1,0-1,-1 1,1-1,0 1,-1 0,1 0,-1 0,1 0,-1 0,0 1,0-1,1 1,-1 0,0-1,0 1,0 0,0 2,22 12,-19-14,-1 0,1-1,-1 0,1 1,-1-1,1-1,0 1,-1-1,1 0,0 0,0 0,-1-1,1 1,0-1,-1 0,1-1,-1 1,1-1,-1 0,0 0,0 0,0-1,0 1,0-1,0 0,82-92,-47-25,-34 96</inkml:trace>
  <inkml:trace contextRef="#ctx0" brushRef="#br0" timeOffset="1380.746">762 0,'-21'114,"4"0,6 0,4 2,8 78,-2-192,0 0,0 0,1 0,-1 1,1-1,0 0,-1 0,1 0,0 0,0 0,1 0,-1 1,0-1,1 0,-1 0,1 0,0 0,0 0,-1 0,1 0,0 0,1-1,-1 1,0 0,1-1,-1 1,0 0,1-1,0 0,-1 1,1-1,0 0,0 0,0 0,0 0,0 0,0 0,0-1,0 1,0-1,0 1,0-1,0 0,0 0,0 0,1 0,-1 0,0 0,1-1,170-112,-172 112,1 1,-1-1,0 1,1-1,-1 1,1-1,-1 1,1 0,-1 0,1 0,0 0,-1 0,1 0,-1 0,1 1,-1-1,1 0,-1 1,1-1,-1 1,0 0,1-1,-1 1,0 0,1 0,-1 0,0 0,0 0,0 0,0 0,0 0,0 0,0 1,0-1,0 0,-1 1,1-1,-1 1,1-1,-1 1,1-1,-1 1,7 73,-7-53,1-19,-1-1,0 1,1 0,0 0,0 0,0-1,0 1,0 0,0-1,1 1,-1-1,1 1,0-1,-1 0,1 0,0 0,0 0,1 0,-1 0,0 0,1-1,-1 1,1-1,-1 0,1 0,0 0,-1 0,1 0,0 0,0-1,0 0,-1 1,1-1,0 0,0 0,0 0,0-1,0 1,0-1,-1 0,1 1,0-1,-1 0,1-1,0 1,-1 0,2-2,10 0,0-1,0 0,-1-1,0 0,0-1,0-1,-1 0,0-1,0 0,0 0,-1-2,-1 1,0-1,0-1,-1 0,0 0,-1-1,0 0,-1 0,0-1,-1 0,-1 0,0 0,3-13,-8 24,1 1,-1-1,0 1,1-1,-1 1,0-1,0 0,0 1,0-1,-1 1,1-1,0 0,-1 1,1-1,-1 1,1-1,-1 1,0 0,1-1,-1 1,0 0,0-1,0 1,0 0,0 0,-1 0,1 0,0 0,0 0,-1 0,1 0,0 0,-1 1,1-1,-1 1,1-1,-1 1,1-1,-1 1,0 0,1 0,-1 0,1 0,-1 0,0 0,1 0,-1 0,1 1,-1-1,1 1,-1-1,1 1,-1-1,1 1,-1 0,1 0,0 0,-1 0,-10 8,1 0,1 1,-1 1,2-1,-1 1,1 1,1 0,0 0,1 1,0 0,1 0,1 0,-2 7,6-17,0 0,0 0,0-1,0 1,1 0,-1 0,1 0,0 0,0 0,0 0,1 0,-1 0,1 0,-1-1,1 1,0 0,0 0,0 0,0-1,1 1,-1-1,1 1,-1-1,1 1,0-1,0 0,0 0,1 0,-1 0,0 0,1-1,-1 1,1-1,-1 1,1-1,0 0,-1 0,1 0,0 0,0-1,0 1,0-1,0 0,2 0,25 5,1-2,-1-2,1-1,-1-1,22-4,-35 3,0 0,0-2,0 0,0 0,-1-2,0 0,0-1,-1-1,0 0,0-1,-1 0,0-2,0 1,-1-2,-1 0,0 0,0-1,-2 0,1-1,-2-1,0 1,-1-1,5-13,-12 26,0-1,0 0,0 0,0 0,-1 1,0-1,1 0,-1 0,0 0,-1 0,1 0,0 0,-1 1,0-1,1 0,-1 0,0 0,0 1,-1-1,1 1,-1-1,1 1,-1-1,0 1,0 0,0 0,0 0,0 0,0 0,0 0,-1 1,1-1,-1 1,1-1,-1 1,0 0,1 0,-1 0,0 1,0-1,0 1,0-1,0 1,1 0,-1 0,0 0,0 1,0-1,0 1,0-1,1 1,-1 0,0 0,0 0,1 0,-1 1,-2 0,0-1,0 1,0 1,0-1,0 1,1 0,-1 0,1 0,0 0,0 1,0 0,1-1,-1 2,1-1,0 0,0 1,0-1,1 1,-1 0,1 0,0 0,1 0,-2 5,5-7,1 0,0 0,-1-1,1 1,0 0,0-1,1 0,-1 0,0 0,1 0,-1-1,1 1,0-1,-1 0,1 0,0 0,0 0,0-1,0 1,-1-1,1 0,0-1,0 1,0 0,2-2,1 2,47-7,-48 5,0 0,0 1,0 0,0 0,1 0,-1 1,0 0,1 0,-1 0,0 1,0 0,1 0,-1 1,0 0,0 0,-4 1,-1 0,1-1,-1 1,0 0,0 0,0 1,0-1,-1 0,1 0,-1 0,0 0,0 1,0-1,0 0,0 0,-1 1,1-1,-1 0,0 0,0 0,-1 2,-2 12,3-15,1 1,-1 0,0 0,1 0,0-1,-1 1,1 0,0 0,1 0,-1 0,0-1,1 1,-1 0,1 0,0-1,0 1,0 0,1-1,-1 1,0-1,1 0,0 1,-1-1,1 0,0 0,0 0,0 0,1 0,-1-1,0 1,1-1,-1 1,1-1,-1 0,1 0,0 0,-1 0,2 0,9 0,0 0,0-1,0 0,-1-1,1 0,0-1,-1-1,1 0,-1 0,0-2,0 1,0-2,-1 1,1-1,-1-1,-1 0,1-1,-1 0,-1 0,0-1,0-1,0 1,-1-1,-1-1,0 1,0-2,22-47,-29 58,1 0,-1-1,0 1,0-1,0 1,0 0,0-1,0 1,0 0,0-1,-1 1,1 0,0-1,-1 1,1 0,-1-1,0 1,1 0,-1 0,0 0,0 0,1 0,-1 0,0 0,0 0,0 0,0 0,-1 0,1 0,0 1,0-1,0 0,-1 1,1-1,0 1,-1 0,1-1,0 1,-1 0,1 0,0 0,-1 0,1 0,0 0,-2 0,-5 1,-1 1,1 0,0 0,-1 1,1 0,1 1,-1-1,0 1,1 1,0 0,0 0,0 0,1 1,-1-1,1 2,1-1,-1 1,1 0,0 0,1 0,0 1,0-1,0 1,-1 5,3-7,0 0,0 0,0 1,0-1,1 0,0 1,1 0,-1-1,1 1,0-1,1 1,0-1,0 1,0-1,1 1,0-1,0 0,0 0,1 0,0 0,0 0,1 0,0-1,0 0,0 0,0 0,1 0,0 0,0-1,1 1,11 5,0 0,0-1,1-1,0 0,1-1,0-1,0-1,0-1,0-1,1 0,0-2,-1 0,1-1,0-1,8-2,58 2,-62 0</inkml:trace>
</inkml:ink>
</file>

<file path=ppt/ink/ink7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0,'6'39,"4"40,3-1,4-1,14 37,-14-54,-2 0,-3 1,-3 0,-2 8,-2 83,-5-128</inkml:trace>
</inkml:ink>
</file>

<file path=ppt/ink/ink7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65 357,'-29'427,"29"-418,1 9,0-1,-2 1,0 0,-1-1,-1 1,0-1,-2 0,0 0,-3 6,-2-5</inkml:trace>
  <inkml:trace contextRef="#ctx0" brushRef="#br0" timeOffset="3086.014">65 385,'0'0</inkml:trace>
  <inkml:trace contextRef="#ctx0" brushRef="#br0" timeOffset="3587.167">65 385,'-2'0,"0"0,0 0,0 0,-1 0,1 0,0 0,0-1,0 1,0-1,0 1,0-1,0 0,0 0,0 0,0 0,0 0,0 0,1-1,-1 1,0-1,1 1,-1-1,1 1,-1-1,1 0,0 0,0 0,0 1,0-1,0 0,0 0,1 0,-1-1,1 1,-1 0,1 0,0 0,0 0,0 0,0-1,0 1,0 0,1 0,-1 0,1 0,-1 0,1 0,0 0,0 0,0 0,0 0,0 0,0 0,1 0,-1 1,0-1,1 1,0-1,0 0,9-11,2 0,0 1,0 1,1 0,1 0,0 1,15-7,-21 12,2-1,0 0,0 1,1 1,-1 0,1 0,0 1,0 1,0 0,1 1,-1 0,0 1,1 0,-1 1,0 0,0 1,0 0,0 1,8 3,-17-5,0 1,0 0,0 1,-1-1,1 0,0 1,-1-1,1 1,-1 0,0 0,0 0,0 0,-1 0,1 1,-1-1,1 0,-1 1,0-1,0 1,-1-1,1 1,-1-1,0 1,0 0,0-1,0 1,0 0,-24 97,19-89,0 0,0 0,-1-1,-1 0,0 0,0 0,-1-1,0 0,-1 0,0-1,-1 0,0-1,0 0,-1 0,0-1,0-1,-1 0,1-1,-1 0,-1 0,1-1,-1-1,1 0,-1-1,0 0,-1-1,9-1,-1-1,1 0,0 0,-1-1,1 1,0-1,0 0,0-1,0 1,0-1,0 0,1 0,-1 0,1-1,0 0,0 1,0-2,1 1,-1 0,1-1,0 1,0-1,-5-14</inkml:trace>
  <inkml:trace contextRef="#ctx0" brushRef="#br0" timeOffset="4838.397">771 582,'-16'3,"1"1,-1 0,1 2,0-1,0 2,0 0,1 1,0 0,0 1,1 1,1 0,-1 1,2 0,-1 1,2 0,0 0,0 1,1 1,0 0,2 0,-1 1,2-1,0 1,0 1,4-13,1-1,-1 0,0 1,0-1,1 1,0 0,-1-1,1 1,0 0,0 0,1 0,-1 0,0-1,1 1,0 0,0 0,0 0,0 0,0 0,1 0,-1 0,1 0,0 0,-1 0,1 0,1 0,-1-1,0 1,1-1,-1 1,1-1,0 1,0-1,0 0,0 0,0 0,1 0,-1 0,0 0,1-1,0 1,-1-1,1 0,0 1,0-1,2 0,8-2,-1-1,1-1,-1 0,1 0,-1-1,0-1,0 0,-1-1,0 0,0-1,0 0,-1 0,0-1,0-1,-1 1,4-6,22-16,85-86,-120 115,0 0,1 0,-1 0,0 0,1 0,-1 0,1 0,-1 0,1 0,0 0,-1 0,1 1,0-1,0 0,-1 0,1 1,0-1,0 0,0 1,0-1,0 1,0-1,0 1,0 0,0-1,0 1,0 0,0 0,1 0,-1 0,0 0,0 0,0 0,0 0,0 0,0 0,0 0,0 1,0-1,0 0,0 1,0-1,0 1,0-1,0 1,0 0,0-1,0 1,0 0,-1 0,1 0,0-1,-1 1,1 0,0 1,18 63,-19-59,0 0,1-1,0 1,0 0,1 0,-1-1,1 1,0-1,1 0,-1 1,1-1,0 0,0 0,1-1,0 1,-1-1,1 0,1 0,-1 0,1 0,-1-1,1 0,0 0,0 0,1 0,-1-1,5 2,-2-3,-1 0,1-1,-1 0,1 0,-1 0,1-1,0 0,-1-1,0 0,1 0,-1 0,0-1,0 0,0-1,-1 1,1-1,-1 0,0-1,0 0,0 0,102-117,-91 97,-6 12,0 0,-1-1,-1 0,0-1,-1 0,-1 0,-1 0,0-1,0 0,-2-1,0 1,-1-1,0 0,-2-2,-1 17,-1-1,1 1,-1-1,0 1,0-1,0 1,0-1,0 1,-1 0,1 0,-1-1,1 1,-1 0,0 0,0 1,0-1,0 0,0 1,0-1,-1 1,1 0,0-1,-1 1,1 0,-1 1,1-1,-1 0,0 1,1-1,-1 1,0 0,1 0,-1 0,1 0,-1 0,0 1,1-1,-1 1,1 0,-1 0,1 0,-1 0,1 0,-1 0,1 1,0-1,0 1,0-1,0 1,0 0,0 0,0 0,-1 2,-5 2,0 1,0 0,1 0,-1 0,2 1,-1 0,1 1,0 0,1 0,-4 8,7-13,1-1,0 1,0-1,0 1,0 0,1 0,-1-1,1 1,0 0,0 0,0 0,1-1,-1 1,1 0,0 0,0-1,0 1,1 0,-1-1,1 0,0 1,0-1,0 0,0 0,1 0,-1 0,1 0,0-1,0 1,0-1,0 0,4 3,1-1,0 0,0-1,1 0,-1 0,1-1,-1 0,1 0,0-1,0 0,-1-1,1 0,0 0,7-2,-10 0,-1 1,1 0,0 0,-1 1,1 0,0 0,0 0,-1 0,1 1,0 0,-1 0,1 1,-1-1,1 1,-1 0,0 1,0-1,0 1,0 0,0 1,-1-1,1 1,-1 0,0 0,0 0,-1 0,1 1,-1-1,0 1,0 0,0 0,1 4,-9 73,-4-22,10-59,0 0,-1 0,1 0,0-1,0 1,0 0,0 0,0-1,0 1,0 0,0-1,0 1,0-1,0 1,0-1,0 1,0-1,0 0,0 0,1 0,-1 1,0-1,0 0,0-1,0 1,1 0,-1 0,0 0,0-1,0 1,0 0,0-1,0 1,0-1,1 1,-2-1,1 0,0 0,0 1,0-1,0 0,0 0,-1 0,1 0,0 0,-1 0,1 0,0 0,-1 0,0 1,21-19,-1-1,-1-1,-1 0,-1-2,-1 0,0 0,5-16,6-4,109-211,-111 199,-3 0,-2-1,-3-1,3-22,-19 77,0-1,0 1,-1 0,1 0,0 0,-1 0,1-1,-1 1,0 0,0 0,0-1,0 1,0 0,0-1,-1 1,1 0,-1 0,1 0,-1-1,0 1,0 0,0 0,0 0,0 0,0 0,-1 1,1-1,-1 0,1 0,-3 0,1 4,0 0,-1 0,1 1,0-1,0 1,1 0,-1 0,1 0,-1 0,1 1,0-1,0 1,1-1,-1 1,1 0,-1-1,1 4,-3 1,-15 50,2 2,3 0,2 1,3 1,3-1,3 1,2 0,6 43,-4-85,1-1,0 1,2 0,0-1,2 0,0 0,6 11,-56-70,8-1,19 21</inkml:trace>
  <inkml:trace contextRef="#ctx0" brushRef="#br0" timeOffset="5083.276">1618 413,'24'-5,"13"-1,9 0,2 6,-2 3,-5 1,1-1,-2 0,-3 0,-3-2,-3 0,-2-1,-5 0</inkml:trace>
  <inkml:trace contextRef="#ctx0" brushRef="#br0" timeOffset="6716.137">2154 667,'-10'29,"-3"14,1 5,7-7,9-9,5-11</inkml:trace>
  <inkml:trace contextRef="#ctx0" brushRef="#br0" timeOffset="6965.5">2239 328,'0'0</inkml:trace>
  <inkml:trace contextRef="#ctx0" brushRef="#br0" timeOffset="7450.334">2549 554,'-3'-2,"-1"1,0-1,-1 1,1 0,0 0,0 0,-1 0,1 1,0 0,0 0,-1 0,1 0,0 1,-1 0,1-1,0 2,0-1,0 0,0 1,0 0,0 0,0 0,1 0,-1 1,1-1,-1 1,1 0,0 0,0 0,0 0,1 1,-1-1,0 3,-69 130,70-131,-1-1,1 1,0-1,1 1,-1 0,1-1,0 1,0 0,1 0,-1 0,1 0,0 0,0 0,1 0,-1-1,1 1,0 0,1 0,-1 0,1-1,0 1,0-1,0 1,1-1,0 0,-1 0,1 0,1 0,-1-1,1 1,-1-1,1 0,0 0,3 2,5 1,0 0,0-1,1 0,0-1,0 0,0-1,0 0,0-1,1-1,-1 0,1-1,-1-1,1 0,-1 0,1-1,-1-1,0 0,0-1,0-1,-1 0,1 0,6-6,6-5</inkml:trace>
  <inkml:trace contextRef="#ctx0" brushRef="#br0" timeOffset="8234.92">2831 525,'-3'20,"0"-1,1 1,2 0,0 0,0-1,2 1,1 0,0-1,2 0,0 0,1 0,5 11,-9-26,0-1,0 0,0 0,1 0,-1 0,1 0,-1 0,1 0,0-1,0 0,1 1,-1-1,0 0,1 0,-1-1,1 1,-1-1,1 0,0 0,0 0,0 0,-1-1,1 0,0 1,0-1,0-1,0 1,0 0,-1-1,1 0,0 0,0 0,-1 0,1-1,0 0,-1 1,0-1,1 0,-1-1,0 1,2-2,9-6,1 0,-2-1,1-1,-2 0,1-1,-2 0,0 0,0-2,-1 1,-1-1,-1-1,3-4,3 3,-23 55,4-14,3-20,1-1,1 1,-1 0,0 0,1-1,0 1,0 0,0 0,0 0,1-1,-1 1,1 0,0 0,0-1,0 1,1 0,-1-1,1 0,0 1,0-1,0 0,1 0,-1 0,1 0,-1 0,1-1,0 1,0-1,0 0,0 0,0 0,1 0,-1 0,1-1,-1 1,1-1,0 0,-1 0,1-1,0 1,1-1,10-3,-1 0,0-2,0 0,0 0,0-2,-1 1,0-2,0 0,-1 0,0-1,-1-1,0 0,0 0,5-8,40-44,-2-3,-3-2,-4-2,-1-4,-37 57,0-1,-1 0,-1 0,-1-1,-1 0,0 0,-1 0,-1 0,0-1,-2 0,0 1,-2-15,2 29,-1 0,0-1,0 1,-1 0,1 0,-1 0,0 0,0 0,0 0,-1 0,1 0,-1 1,0-1,0 1,0-1,-1 1,1-1,-1 1,0 0,1 0,-2 1,1-1,0 0,0 1,-1 0,1 0,-1 0,0 0,0 1,1-1,-1 1,0 0,0 0,0 0,-1 1,1-1,0 1,0 0,0 0,0 1,0-1,0 1,-1 0,-11 9,0 2,1-1,1 2,0 0,1 0,0 2,1-1,0 2,1-1,1 2,1-1,0 1,1 1,1-1,-2 9,0-7,0 0,1 1,1 0,1 0,1 1,1-1,0 1,2 0,0 0,1 1,2-1,0 0,1 0,1 0,1 0,1 0,0-1,2 0,0 0,2 0,2 2,-6-10,1-2,1 1,-1-1,2 0,-1 0,1-1,1 0,0 0,0-1,0 0,1-1,0 0,1-1,0 0,0 0,0-1,0-1,1 0,0 0,0-1,0-1,0 0,0 0,1-1,-1-1,3 0,29-18,-25 6</inkml:trace>
  <inkml:trace contextRef="#ctx0" brushRef="#br0" timeOffset="8917.742">4129 498,'-24'3,"-137"31,152-32,2 1,-1 1,0-1,1 1,-1 0,1 1,0 0,1 0,-1 1,1-1,0 1,1 1,-1-1,1 1,0 0,1 0,-4 8,6-10,1-1,0 1,0 0,1 0,-1 0,1 0,0 0,1 0,-1 0,1-1,0 1,0 0,0 0,1-1,-1 1,1 0,0-1,1 0,-1 1,1-1,0 0,0 0,0-1,0 1,1-1,-1 1,1-1,0 0,0 0,0-1,1 1,-1-1,0 0,1 0,0-1,-1 1,1-1,0 0,0 0,0-1,0 1,0-1,-1 0,1 0,0-1,0 1,0-1,1-1,20-5,0-1,-1-2,0 0,-1-2,-1-1,1 0,-2-2,0-1,-1 0,-1-2,0 0,-1-1,-1-1,-1-1,7-12,-9 16,-22 29,-6 10,13-21,-8 10,2 0,-1 1,2 0,0 0,0 0,1 0,0 1,1 0,1-1,0 1,1 0,0 4,1-15,1 0,0 1,0-1,0 1,0-1,1 0,-1 0,1 0,-1 0,1 0,0 0,0 0,0 0,0-1,0 1,0-1,0 1,0-1,1 0,-1 0,0 0,1 0,-1 0,1-1,-1 1,1-1,-1 1,1-1,-1 0,1 0,2 0,81-12,-62 1,0 0,0-2,-1 0,-1-2,0 0,18-18,9-5,-36 29,0 0,0-1,-1 0,0-1,-1-1,0 1,-1-2,-1 0,0 0,0 0,-1-1,-1 0,-1-1,0 0,0 0,-2 0,0-1,0 1,-1-9,-2 23,-1-1,0 1,0 0,1-1,-1 1,0 0,0 0,-1-1,1 1,0 0,0-1,0 1,-1 0,1 0,-1 0,1-1,-1 1,0 0,1 0,-1 0,0 0,0 0,1 0,-1 0,0 0,0 0,0 0,0 1,0-1,-1 0,1 1,0-1,0 1,0-1,0 1,-1-1,1 1,0 0,-1 0,1 0,0 0,0 0,-1 0,1 0,0 0,-1 0,-49 36,45-25,2 1,-1 0,2 0,-1 0,2 0,0 0,0 1,1-1,0 1,1-1,1 1,0-1,1 1,0-1,1 0,0 0,1 0,0 0,1 0,0-1,1 0,7 10,0 10,-1 1,-1 0,-2 0,-1 1,-1 0,1 27,-9-54,2-1,-1 0,1 1,0-1,0 0,0 0,1 0,-1 0,1 0,1 0,-1 0,1-1,0 1,0-1,0 1,0-1,1 0,-1-1,1 1,0 0,1-1,-1 0,2 1,13 1</inkml:trace>
</inkml:ink>
</file>

<file path=ppt/ink/ink7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0 411,'16'-3,"0"-1,0 0,-1-1,0-1,0 0,0-1,-1-1,0 0,0-1,-1-1,0 0,-1 0,0-1,-1-1,0 0,-1-1,4-6,23-20,152-161,-187 198,1 1,-1-1,0 1,1-1,0 1,-1 0,1 0,-1 0,1 0,0 1,0-1,0 1,-1-1,1 1,0 0,0 0,0 0,0 1,-1-1,1 1,0-1,0 1,-1 0,1 0,-1 0,1 1,-1-1,1 1,-1-1,1 1,67 66,-55-50,-10-14,0 0,0 0,0 0,-1 1,0-1,0 1,0 0,-1 1,0-1,1 0,-2 1,1 0,-1-1,0 1,0 0,0 0,-1 0,0 1,-1-1,1 0,-1 0,0 1,0-1,-1 0,0 0,0 0,-1 0,1 0,-3 4,-3 1,-1 0,0-1,-1 0,0-1,-1 0,0 0,0-1,-1-1,0 1,0-2,-1 1,1-2,-1 0,-1 0,1-1,-1 0,0-1,-8 1,-66-7,85 2,-1 1,1-1,0 0,0 1,-1-1,1 0,0 0,0-1,0 1,0 0,0-1,0 1,1-1,-1 0,0 1,1-1,-1 0,1 0,0 0,0 0,0 0,0 0,0-1,0 1,0 0,1-1,-1 1,1 0,-1-1,1 1,0 0,0-1,0 1,0-1,4-13</inkml:trace>
</inkml:ink>
</file>

<file path=ppt/ink/ink7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119 571,'-14'16,"0"1,2 0,0 1,1 0,1 1,0 0,2 0,0 1,1 0,-2 17,8-34,0 0,0 0,1 1,0-1,0 1,0-1,0 0,0 1,1-1,-1 0,1 1,0-1,0 0,0 0,1 0,-1 0,1 0,-1 0,1 0,0 0,0 0,1-1,-1 1,0-1,1 0,-1 0,1 0,0 0,0 0,0 0,0-1,0 1,0-1,0 0,0 0,1 0,-1 0,0-1,1 1,-1-1,0 0,1 0,2-1,4 2,-1-1,1 0,-1-1,1 0,-1 0,1-1,-1 0,0-1,0 0,0 0,0-1,0-1,-1 1,0-1,0 0,0-1,-1 0,1 0,-1-1,-1 0,1 0,-1-1,-1 1,1-1,-1 0,-1-1,0 1,0-1,0-1,-1 4,0 0,0-1,0 1,-1-1,0 0,0 0,-1 0,0 0,0 0,-1 0,0 0,0 0,-1 0,1 0,-1 0,-1 1,0-1,0 0,0 0,0 1,-1-1,0 1,-1 0,0 0,1 0,-2 1,1-1,-1 1,0 0,0 0,0 0,-1 1,-1-1,3 2,1 1,-1 0,0 1,1-1,-1 0,0 1,0 0,-1 0,1 0,0 1,0-1,0 1,0 0,-1 0,1 1,0-1,0 1,0 0,0 0,0 0,0 0,0 1,3-1,0-1,1 1,-1-1,1 1,-1 0,1-1,0 1,-1 0,1-1,0 1,-1 0,1 0,0 0,0-1,0 1,-1 0,1 0,0-1,0 1,0 0,0 0,1 0,-1-1,0 1,0 0,0 0,1 0,-1-1,0 1,1 0,-1-1,0 1,1 0,-1-1,1 1,-1 0,1-1,0 1,-1-1,1 1,0-1,-1 1,1-1,0 0,-1 1,1-1,0 0,0 1,-1-1,1 0,0 0,0 0,0 0,43 15,-18-12,1 0,0-2,0-1,-1-1,1-1,18-4,-37 4,-1 0,1 0,0-1,-1 0,1 0,-1 0,0-1,0-1,-1 1,1-1,-1 0,0 0,0-1,-1 0,1 0,-1 0,3-7,83-131,-81 118,-2-1,-1 0,-1 0,-2 0,0-1,-2 0,-1 1,-1-1,-2-6,2 32,1 0,-1 0,1 0,-1 0,0 0,0 0,0 0,0 0,0 0,-1 0,1 0,-1 0,1 0,-1 0,0 0,1 1,-1-1,0 0,0 0,0 1,-1-1,1 0,0 1,-1-1,1 1,-1 0,1-1,-1 1,1 0,-1 0,0 0,0 0,0 0,0 1,1-1,-1 0,0 1,0-1,0 1,0 0,0 0,0 0,0 0,0 0,0 0,0 0,0 1,0-1,0 1,0 0,0-1,0 1,0 0,0 0,1 0,-1 0,0 0,1 1,-1-1,-9 16,1 1,1 0,1 0,0 1,1 0,1 0,1 1,1-1,0 1,2 0,0 1,1-1,1 0,1 0,1 0,3 14,-2 49,27 251,-30-328,-1-4,1 1,0-1,-1 1,1-1,0 1,0-1,0 1,0-1,1 1,-1-1,1 1,0-1,-1 0,1 1,0-1,0 0,1 0,-1 1,0-1,1 0,-1 0,1 0,0-1,-1 1,1 0,1 0,8-1</inkml:trace>
  <inkml:trace contextRef="#ctx0" brushRef="#br0" timeOffset="935.031">853 431,'-6'14,"1"2,1-1,1 1,0-1,1 1,0 0,2 0,0 0,0 0,2 0,0 0,0-1,2 1,0-1,1 1,5 10,-9-23,1 0,0 0,1-1,-1 1,0-1,1 1,-1-1,1 0,0 0,0 0,0 0,0 0,0 0,0-1,0 0,0 0,1 0,-1 0,1 0,-1 0,0-1,1 0,-1 0,1 0,-1 0,1 0,-1-1,1 1,-1-1,2-1,3 0,0-1,1 0,-1 0,-1-1,1 0,-1-1,1 0,-1 0,0 0,-1-1,5-4,-1-2,0 0,-1-1,-1 1,0-2,0 1,-1-1,-1 0,-1-1,0 1,1-8,-6 22,-1 0,1 1,-1-1,1 0,-1 0,1 0,-1 0,1 1,-1-1,1 0,-1 0,1 0,-1 0,0 0,1 0,-1-1,1 1,-1 0,1 0,-1 0,1 0,-1-1,1 1,-1 0,1 0,-1-1,1 1,-1 0,1-1,0 1,-1-1,1 1,-1 0,1-1,0 1,0-1,-1 1,1-1,0 1,0-1,-1 1,1-1,0 0,0 1,0-1,0 1,0-1,0 1,0-1,0 1,0-1,0 0,0 1,0-1,1 1,-1-1,0 1,0-1,0 1,1-1,-1 0,-3 7,-1-1,1 0,0 1,1-1,-1 1,1 0,1 0,-1 0,1 0,0 0,0 0,0 1,1-1,0 0,0 0,1 0,0 1,0-1,0 0,1 0,0 0,0 0,0-1,1 1,0-1,0 1,0-1,1 0,0 0,0 0,0-1,0 1,1-1,0 0,0 0,0-1,0 1,0-1,1 0,0-1,-1 0,1 1,2-1,1 0,1 0,-1-1,0 0,1 0,-1-1,0 0,1-1,-1 0,0-1,0 1,1-2,-1 1,-1-2,1 1,0-1,-1 0,0-1,0 0,0 0,4-4,12-11,-1 0,-2-2,0 0,-1-1,12-19,-13 21,-1-2,0 0,-2 0,0-2,-2 0,0 0,-2-2,-1 1,-2-2,0 1,-2-1,0 0,-3-1,0 1,-1-1,-2-12,-1 40,0-1,0 0,0 0,0 0,0 1,0-1,0 0,-1 0,1 1,0-1,-1 0,0 1,1-1,-1 0,0 1,0-1,0 1,0-1,0 1,0 0,-1-1,1 1,0 0,-1 0,1 0,-1 0,1 0,-1 0,1 0,-1 0,0 1,1-1,-1 1,0-1,1 1,-1 0,0-1,0 1,0 0,1 0,-1 0,0 1,0-1,1 0,-1 1,0-1,0 1,1-1,-1 1,0 0,1 0,-1 0,1 0,-1 0,1 0,0 0,-1 0,1 1,0-1,0 0,0 1,0-1,0 1,0 0,-1 6,0 1,1-1,1 1,-1-1,1 1,1-1,-1 0,1 1,1-1,0 0,0 1,3 6,2 12,26 170,-34 85,21-147,-19-135,-1 1,0-1,0 1,0-1,0 0,0 1,0-1,0 1,0-1,0 1,0-1,0 0,0 1,0-1,-1 1,1-1,0 0,0 1,0-1,-1 0,1 1,0-1,0 0,-1 1,1-1,0 0,-1 1,1-1,0 0,-1 0,1 1,0-1,-1 0,1 0,-1 0,1 0,0 1,-1-1,1 0,-1 0,1 0,0 0,-1 0,1 0,-1 0,1 0,-1 0,1 0,0 0,-1-1,1 1,-1 0,1 0,0 0,-1 0,1-1,0 1,-1 0,1 0,0-1,-1 1,1 0,0-1,-1 1,1 0,0-1,0 1,0 0,-1-1,-8-7</inkml:trace>
  <inkml:trace contextRef="#ctx0" brushRef="#br0" timeOffset="1184.889">1333 403,'33'-5,"21"-2,7 1,-4 1,-5-3,-8-1,-6 2,-5 2,-3 2,-2 1,-5 1</inkml:trace>
  <inkml:trace contextRef="#ctx0" brushRef="#br0" timeOffset="1435.456">1953 544,'0'28,"0"11</inkml:trace>
  <inkml:trace contextRef="#ctx0" brushRef="#br0" timeOffset="1683.261">2038 261,'0'0</inkml:trace>
  <inkml:trace contextRef="#ctx0" brushRef="#br0" timeOffset="1871.951">2264 544,'1'4,"0"1,0 0,0-1,1 1,0-1,0 0,0 1,1-1,-1 0,1 0,0-1,0 1,1-1,-1 1,1-1,-1 0,1 0,0 0,0-1,0 1,0-1,1 0,-1-1,1 1,-1-1,1 1,0-1,-1-1,1 1,0-1,0 1,0-2,-1 1,1 0,0-1,-1 0,1 0,0 0,-1-1,1 1,-1-1,1 0,-1-1,0 1,0-1,0 1,0-1,2-3,-1 0,0 0,-1 0,1 0,-1-1,-1 0,1 1,-1-1,0-1,-1 1,0 0,0-1,0 1,-1-1,0 1,-1-1,1 0,-2 1,1-1,-1 0,0 1,-1-1,1 1,-1 0,-1-1,0 1,0 0,0 0,-2-2,1 7,0 0,0 0,0 0,0 1,0 0,0 0,0 0,0 0,0 1,0-1,-1 1,1 0,0 0,0 1,-1-1,1 1,0 0,0 0,0 1,0-1,0 1,0 0,1 0,-1 0,0 0,1 0,0 1,-1 0,1 0,0 0,-1 2,-10 10</inkml:trace>
  <inkml:trace contextRef="#ctx0" brushRef="#br0" timeOffset="2270.058">2658 628,'187'-221,"-186"220,-1 0,1 0,0 0,0 0,0 0,0 0,0 0,0 0,0 0,0 1,1-1,-1 1,0-1,0 1,0-1,1 1,-1-1,0 1,1 0,-1 0,0 0,1 0,-1 0,0 0,1 0,-1 0,0 0,0 1,1-1,-1 1,0-1,0 1,1-1,-1 1,0 0,0-1,0 1,0 0,0 0,0 0,0 0,0 0,0 0,-1 0,1 0,0 0,0 0,-1 0,1 1,-1-1,1 0,-1 0,0 1,1-1,-1 0,0 1,5 7,0 0,0 0,1-1,1 0,-1-1,1 1,0-1,1-1,0 1,0-1,0 0,1-1,0 0,0-1,0 1,0-2,1 1,0-2,-1 1,1-1,0 0,0-1,1 0,-1-1,0 0,0-1,0 0,0 0,0-1,0-1,-1 1,1-2,3-3,-2-1,1 0,-1-1,-1-1,1 1,-2-2,1 1,-1-1,-1-1,0 0,-1 0,0 0,2-7,-1 3</inkml:trace>
</inkml:ink>
</file>

<file path=ppt/ink/ink7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0,'0'5,"4"2,8-1,0-1</inkml:trace>
</inkml:ink>
</file>

<file path=ppt/ink/ink7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1,'-4'0,"2"0,2 0</inkml:trace>
</inkml:ink>
</file>

<file path=ppt/ink/ink7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1 632,'75'-91,"221"-247,-124 150,-171 187,0 0,0 0,0-1,1 1,-1 0,0 0,1 0,-1 1,0-1,1 0,-1 0,1 1,-1-1,1 1,0-1,-1 1,1 0,-1-1,1 1,0 0,-1 0,1 0,0 1,-1-1,1 0,-1 0,1 1,0-1,-1 1,1 0,-1-1,1 1,-1 0,0 0,1 0,-1 0,0 0,0 0,1 0,-1 0,0 1,0-1,0 0,-1 1,1-1,0 1,0-1,-1 1,1-1,-1 1,1-1,-1 1,0 0,1 1,23 140,-17-105,-2 0,-2 1,-1 0,-1 0,-5 24,5-62,-1 1,0-1,0 0,0 0,1 0,-1 1,-1-1,1 0,0 0,0 1,0-1,-1 0,1 0,0 0,-1 1,1-1,-1 0,1 0,-1 0,0 0,1 0,-1 0,0 0,0 0,0 0,0-1,0 1,0 0,0 0,0-1,0 1,0-1,0 1,0-1,-1 1,1-1,0 0,0 1,0-1,-1 0,1 0,0 0,0 0,-1 0,1 0,0-1,0 1,-1 0,1 0,0-1,0 1,0-1,0 1,0-1,0 0,0 1,0-1,0 0,0 0,0 0,0 0,-370-186,310 161,35 17</inkml:trace>
</inkml:ink>
</file>

<file path=ppt/ink/ink7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1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183 150,'-5'-3,"0"0,-1 0,0 1,0 0,1 0,-1 0,0 1,-1 0,1 0,0 0,0 1,0 0,0 0,-1 1,1-1,0 1,0 1,0-1,0 1,1 0,-1 1,0-1,1 1,-1 0,1 0,0 1,0 0,0 0,-2 2,6-4,0-1,0 1,0-1,1 1,-1-1,0 1,1 0,-1 0,1-1,-1 1,1 0,0 0,0-1,0 1,0 0,0 0,0 0,0-1,1 1,-1 0,0 0,1-1,0 1,-1 0,1-1,0 1,0 0,0-1,0 1,0-1,0 0,1 1,-1-1,0 0,1 1,53 38,32 6,-87-46,1 1,0 0,-1-1,1 1,-1 0,1 0,-1-1,1 1,-1 0,1 0,-1 0,0 0,1 0,-1-1,0 1,0 0,0 0,0 0,0 0,0 0,0 0,0 0,0 0,0 0,0 0,-1-1,1 1,0 0,-1 0,1 0,0 0,-1-1,1 1,-1 0,1 0,-1-1,0 1,1 0,-1-1,0 1,0 0,1-1,-1 1,0-1,0 0,0 1,0-1,-45 23,41-21,4-2,-4 3,-1 0,1-1,-1 0,1 0,-1 0,0-1,0 0,0 0,0-1,0 1,0-1,1-1,-1 1,-4-2,3-2</inkml:trace>
  <inkml:trace contextRef="#ctx0" brushRef="#br0" timeOffset="602.82">579 93,'-9'-1,"-1"1,1 0,0 0,-1 1,1 0,0 1,0 0,0 0,0 1,0 0,0 1,1 0,0 0,-1 0,2 1,-4 3,10-7,1 0,-1 1,0 0,0-1,1 1,-1-1,1 1,-1 0,1-1,-1 1,1 0,0-1,0 1,0 0,0 0,0-1,1 1,-1 0,0-1,1 1,-1 0,1-1,0 1,-1 0,1-1,0 1,0-1,0 0,0 1,0-1,0 0,1 1,-1-1,0 0,1 0,-1 0,1 0,59 32,-58-33,0 0,-1 0,1 0,-1 0,1 0,0 1,-1-1,1 1,-1 0,1 0,-1 0,1 0,-1 0,1 0,-1 1,0-1,0 1,0-1,0 1,0 0,0 0,0 0,-1 0,1 0,-1 0,1 1,-1-1,0 0,0 1,0-1,0 1,0-1,-1 1,1 0,-1-1,0 1,1 0,-1-1,0 1,-1 0,1-1,0 1,-1-1,0 1,0 0,-7 6,-1 0,0-1,-1 0,0-1,0 0,-1 0,1-1,-1-1,-1 1,1-2,-1 0,0 0,0-1,-7 1,-22-3,41-1,1-1,-1 1,1 0,-1 0,1 0,-1 0,1 0,-1-1,1 1,-1 0,1 0,-1-1,1 1,-1 0,1-1,-1 1,0 0,1-1,-1 1,0-1,1 1,-1 0,0-1,0 1,1-1,-1 1,0-1,0 1,0-1,0 1,1-1,-1 1,0-1,0 0,0 1,0-1,0 1,0-1,-1 1,1-1,0 1,0-1,0 1,0-1,-1 1,1-1,0 1,0-1,-1 1,1 0,0-1,-1 1,1-1,-1 1,1 0,0-1,-1 1,1 0,-1-1,1 1,-1 0,1 0,-1 0,1-1,-1 1,1 0,-1 0,1 0,-1 0,0 0,16-10</inkml:trace>
  <inkml:trace contextRef="#ctx0" brushRef="#br0" timeOffset="1019.689">776 178,'40'180,"-39"-178,0 0,0 0,0 1,0-1,0 0,0 0,1 0,-1 0,1-1,-1 1,1 0,0 0,-1-1,1 1,0-1,0 0,0 0,0 1,1-1,-1 0,0-1,0 1,1 0,-1-1,0 1,1-1,-1 0,0 0,1 0,-1 0,0 0,1 0,-1-1,1 1,-1-1,0 1,0-1,1 0,-1 0,0 0,0 0,1-1,80-66,-67 49,0-1,-2 0,0 0,-2-2,0 0,-2 0,0-1,1-7,-8 5,-6 25</inkml:trace>
  <inkml:trace contextRef="#ctx0" brushRef="#br0" timeOffset="7783.505">1397 64,'-25'113,"-22"76,47-189,0 0,0 0,1 0,-1 0,0 0,0 0,1 0,-1 0,0 0,0 0,0 0,1 0,-1 1,0-1,0 0,0 0,1 0,-1 0,0 1,0-1,0 0,0 0,0 0,0 1,1-1,-1 0,0 0,0 0,0 1,0-1,0 0,0 1,14-23,12-34,-10 18,2 1,1 0,2 2,1 0,2 1,3-1,-25 33,-1 0,1 0,0 1,-1-1,1 1,0-1,0 1,0 0,0 0,0-1,0 1,1 1,-1-1,0 0,0 1,1-1,-1 1,0-1,1 1,-1 0,0 0,1 0,-1 1,0-1,1 0,-1 1,0 0,0-1,1 1,-1 0,0 0,0 0,0 0,0 1,0-1,0 0,0 1,-1 0,1-1,-1 1,1 0,-1 0,1 0,-1 0,0 0,0 0,0 0,0 0,0 0,-1 1,1-1,-1 0,1 1,-1 0,4 11,-2 1,0 0,0 0,-1 0,-1 0,-1 0,0 0,-1 0,-1 0,0 0,-3 9,-1 8,12-12,17-43,-13 12,22-23,-3 0,0-2,-2-1,6-16,-31 51,-1 0,1 0,-1 0,1 0,0 1,0-1,0 0,0 0,0 1,0-1,1 0,-1 1,0-1,1 1,-1 0,1-1,0 1,-1 0,1 0,0 0,0 0,-1 0,1 0,0 1,0-1,0 1,0-1,0 1,0 0,0 0,0 0,0 0,0 0,0 0,0 0,0 1,0-1,0 1,0-1,0 1,0 0,0 0,0 0,0 0,-1 0,1 0,-1 1,1-1,-1 0,1 1,-1-1,0 1,1 0,0 1,2 12,-1 0,0 1,-1-1,0 1,-2 0,0-1,0 1,-3 12,1 16,1 2,0-33</inkml:trace>
  <inkml:trace contextRef="#ctx0" brushRef="#br0" timeOffset="8636.367">2075 150,'7'6,"0"-1,0 1,1-1,0-1,0 1,1-2,-1 1,1-1,-1 0,1-1,0 0,0 0,0-1,1 0,-1 0,0-1,0-1,0 1,0-2,0 1,0-1,0 0,0-1,0 0,-1-1,1 0,-1 0,0 0,0-1,-1-1,0 1,1-1,-2 0,1-1,-1 1,0-1,0-1,-1 1,0-1,0-1,-3 7,-1 0,0 0,0 0,0 0,0 0,0 0,0-1,-1 1,1 0,-1 0,1-1,-1 1,0 0,0-1,0 1,0 0,-1-1,1 1,0 0,-1-1,0 1,1 0,-1 0,0 0,0-1,0 1,-1 0,1 0,0 1,-1-1,1 0,-1 0,0 1,0-1,1 1,-1-1,0 1,0 0,0 0,0 0,-1 0,1 0,0 0,0 1,-1-1,1 1,-1-1,-7-1,1 0,0 1,-1 0,1 1,-1 0,1 0,-1 1,1 0,-1 1,1 0,0 0,0 1,0 0,0 1,1 0,-1 0,1 1,0 0,0 1,1-1,-1 1,1 1,-1 1,0 1,1 0,0 0,0 1,1 0,0 0,1 0,0 1,1 0,0 0,1 0,0 0,0 0,1 1,1-1,0 1,1 0,0-1,1 1,0 0,0-1,2 1,1-7,1 0,0 0,1-1,-1 0,1 0,-1-1,1 0,0 0,1 0,-1 0,0-1,1 0,-1-1,1 1,0-1,0 0,-1-1,1 0,0 0,0 0,-1-1,1 0,0 0,5-3,14 3,60-1,-61 1</inkml:trace>
</inkml:ink>
</file>

<file path=ppt/ink/ink7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1,'-95'166,"-113"148,122-220,72-84</inkml:trace>
  <inkml:trace contextRef="#ctx0" brushRef="#br0" timeOffset="294.551">65 30,'14'24,"10"22,6 4,-3-3,-1-3,0-6,1-3,-1-4,-3-2,-2-6,-4-2,-5 1,0-5,-1 1,-3-3</inkml:trace>
  <inkml:trace contextRef="#ctx0" brushRef="#br0" timeOffset="1019.508">460 707,'5'-16,"0"0,1 1,1-1,1 1,0 1,1-1,0 2,1-1,10-10,-18 23,0-1,0 1,-1-1,1 1,0 0,0 0,1 0,-1 0,0 0,0 0,0 0,1 1,-1-1,0 1,1 0,-1-1,0 1,1 0,-1 1,0-1,1 0,-1 1,0-1,1 1,-1-1,0 1,0 0,0 0,0 0,0 1,0-1,0 0,0 1,0-1,0 1,-1 0,2 1,0-1,-1 0,0 0,1 0,0-1,-1 1,1-1,0 0,0 0,-1 0,1 0,0 0,0-1,0 1,0-1,0 0,0 0,0 0,0 0,0 0,0-1,0 1,0-1,0 0,0 0,0 0,0 0,-1 0,1-1,0 1,-1-1,0 0,1 0,-1 0,0 0,1-1,-2 1,1 0,-1 0,1 0,0 1,-1-1,1 0,0 1,0 0,0-1,0 1,0 0,0 0,0 0,1 0,-1 0,0 0,1 1,-1-1,0 1,1 0,-1 0,1-1,-1 2,0-1,1 0,-1 0,0 1,1-1,-1 1,0 0,1 0,-1 0,0 0,0 0,0 0,0 0,0 1,0-1,0 1,0-1,-1 1,1 0,-1 0,1 0,-1 0,0 0,0 0,1 0,-1 0,-1 1,2 0,2 50,-4-28</inkml:trace>
</inkml:ink>
</file>

<file path=ppt/ink/ink7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3,'-29'29,"-197"340,153-267,66-97,3-7</inkml:trace>
  <inkml:trace contextRef="#ctx0" brushRef="#br0" timeOffset="448.229">0 3,'4'-1,"-1"0,0 1,1 0,-1 0,0 0,1 0,-1 0,0 1,1-1,-1 1,0 0,0 0,0 0,0 1,1-1,-2 1,1-1,0 1,0 0,0 0,-1 0,0 1,1-1,-1 1,1 0,0-1,50 46,-2 2,-3 3,-1 1,9 19,-34-45,78 111,-94-131,-5-5</inkml:trace>
  <inkml:trace contextRef="#ctx0" brushRef="#br0" timeOffset="851.524">593 510,'5'34,"1"21,0 5,-1-2,-1-7,-7-11,-2-18,-1-12</inkml:trace>
  <inkml:trace contextRef="#ctx0" brushRef="#br0" timeOffset="1202.754">650 426,'28'0,"-4"-1,1 1,-1 1,1 1,-1 1,0 1,0 1,11 4,-34-9,1 0,-1 0,1 1,0-1,-1 0,1 1,-1-1,1 1,-1-1,1 1,-1-1,0 1,1 0,-1 0,0 0,1 0,-1 0,0 0,0 0,0 0,0 1,0-1,0 0,0 1,-1-1,1 0,0 1,-1-1,1 1,-1-1,0 1,1 0,-1-1,0 1,0-1,0 1,0-1,0 1,0 0,0-1,-1 1,1-1,-1 1,1-1,-1 1,1-1,-1 1,0-1,0 0,1 1,-1-1,0 0,-1 0,1 1,0-1,0 0,0 0,-1 0,1-1,0 1,-1 0,1 0,-1 0,-14 7,1-1,-2 0,1-1,-1-1,1 0,-1-1,-1-1,1-1,0 0,-1-2,-17 0,11-1</inkml:trace>
  <inkml:trace contextRef="#ctx0" brushRef="#br0" timeOffset="1682.296">1101 172,'14'0,"15"0,7 0,2 0,0 0,-3 0,-1-5,-3-1,-1 0,-1 1,-1 2,0 1,0 1,-5-5,-6 0</inkml:trace>
  <inkml:trace contextRef="#ctx0" brushRef="#br0" timeOffset="1947.023">1130 370,'43'-5,"33"-6,9-2,0-3,-11 2,-17 2</inkml:trace>
</inkml:ink>
</file>

<file path=ppt/ink/ink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07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57,'-3'0,"0"-1,0 1,0 0,0 0,0 0,0 0,0 0,0 1,1-1,-1 1,0 0,0 0,0 0,0 0,1 0,-1 1,1-1,-1 1,1 0,-1 0,1-1,0 2,0-1,0 0,0 0,0 1,0-1,1 1,-2 2,2-4,-42 54,1 2,3 2,-20 44,-20 30,-70 97,139-216</inkml:trace>
  <inkml:trace contextRef="#ctx0" brushRef="#br0" timeOffset="279.775">0 1,'53'101,"4"-2,56 73,16 39,-84-142,-35-56</inkml:trace>
  <inkml:trace contextRef="#ctx0" brushRef="#br0" timeOffset="848.733">509 764,'142'-212,"-142"210,0 1,1 0,-1 0,0-1,1 1,-1 0,1 0,0 0,-1-1,1 1,0 0,-1 0,1 0,0 0,0 0,0 1,0-1,0 0,0 0,0 0,0 1,1-1,-1 1,0-1,0 1,0-1,1 1,-1 0,0 0,1-1,-1 1,0 0,0 0,1 0,-1 0,0 1,1-1,-1 0,0 0,0 1,1-1,-1 1,0-1,0 1,0 0,0-1,0 1,0 0,0 0,0 0,0 0,0 0,0 0,0 0,-1 2,0 1,1-1,-1 1,1-1,0 1,0-1,0 0,0 1,1-1,-1 0,1 0,0 0,0 0,0 0,0 0,0-1,1 1,-1-1,1 0,0 1,-1-1,1 0,0 0,1-1,-1 1,0-1,0 0,1 1,-1-1,0-1,1 1,-1 0,1-1,-1 0,1 0,-1 0,134-16,-98 56,-16-8,-12-26</inkml:trace>
  <inkml:trace contextRef="#ctx0" brushRef="#br0" timeOffset="1145.65">1243 198,'24'0,"22"0,8 0,0 0,-4 0,-7 0,-5 0,-4 0,-4 0,-1 0,-2 0,0 0,0 0,-4 0</inkml:trace>
  <inkml:trace contextRef="#ctx0" brushRef="#br0" timeOffset="1399.575">1355 424,'43'0,"29"-4,7-3,-5 1,-11 2,-20 0,-18 7,-13 2</inkml:trace>
  <inkml:trace contextRef="#ctx0" brushRef="#br0" timeOffset="1647.357">1300 678,'38'0,"22"0,7 0,-5 0,-7 0,-9-4,-6-3,-7 1,-3 1,-7 2</inkml:trace>
</inkml:ink>
</file>

<file path=ppt/ink/ink7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1,'-5'0,"-111"11,112-10,0 0,0 0,1 0,-1 1,0-1,1 1,-1 0,1 0,0 1,0-1,-1 1,2-1,-1 1,0 0,0 0,1 0,0 0,-1 1,1-1,1 1,-1-1,0 1,1 0,0 0,0-1,0 1,0 2,1 0,1-1,0 1,0-1,0 0,1 1,0-1,0 0,0 0,1 0,0 0,0 0,0-1,0 1,1-1,0 0,-1 0,2 0,-1 0,0-1,1 0,-1 0,1 0,0 0,0-1,2 1,24 18,-20-12,-1-3,-1 0,0 1,-1 0,1 0,-2 1,1 0,-1 0,0 1,0 0,-1 0,-1 0,1 1,-1 0,-1 0,0 1,-4-7,0 1,0-1,0 0,-1 0,1 0,-1 1,0-1,-1 0,1 0,-1 0,1 0,-1-1,-1 1,1 0,0-1,-1 0,1 1,-1-1,0 0,0 0,-1 0,1-1,0 1,-4 1,-95 41,90-42,1 0,-1-1,0 0,0-1,-1-1,1 1,0-2,0 0,0 0,-7-3,18 4,0 0,0 0,1 0,-1-1,0 1,0 0,1-1,-1 1,0 0,0-1,1 1,-1-1,0 1,1-1,-1 0,1 1,-1-1,1 1,-1-1,1 0,-1 0,1 1,0-1,-1 0,1 0,0 1,0-1,-1 0,1 0,0 0,0 1,0-1,0 0,0 0,0 0,0 0,0 1,1-1,-1 0,0 0,0 0,1 1,-1-1,0 0,1 0,0 0,7-9</inkml:trace>
</inkml:ink>
</file>

<file path=ppt/ink/ink7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0,'0'15,"0"18,-5 9,-1 2,0-1,1-4,2-4,-4-7,-1-4,1-6</inkml:trace>
</inkml:ink>
</file>

<file path=ppt/ink/ink7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7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1 308,'5'0,"1"0,0 0,-1-1,1 1,-1-1,1-1,-1 1,0-1,0 0,1 0,-1 0,0-1,-1 0,1 0,0 0,-1 0,0-1,0 1,0-1,0-1,0 1,-1 0,0-1,0 0,0 1,0-1,-1 0,0 0,0-1,0 1,99-152,-100 157,-1-1,0 1,0-1,1 1,-1 0,0-1,0 1,1-1,-1 1,1 0,-1-1,0 1,1 0,-1-1,1 1,-1 0,1 0,-1 0,1-1,-1 1,1 0,-1 0,1 0,-1 0,1 0,-1 0,1 0,-1 0,1 0,-1 0,1 0,-1 0,1 0,-1 0,1 1,-1-1,1 0,-1 0,1 1,-1-1,0 0,1 0,-1 1,1-1,-1 0,0 1,1-1,-1 1,0-1,1 1,-1-1,0 0,0 1,0-1,1 1,-1-1,0 1,0-1,0 1,0-1,0 1,0-1,0 1,0-1,0 1,0-1,0 1,0 0,0-1,2 51,-2-39,0-4,0 0,1 0,0 0,0-1,1 1,0 0,0-1,0 1,1-1,0 0,1 0,0 0,0 0,0-1,1 0,0 0,0 0,1 0,-1-1,1 0,0 0,1 0,-1-1,1 0,0 0,4 1,-6-5,-1 0,0-1,0 0,1 0,-1-1,0 1,0-1,0 0,0 0,-1 0,1 0,0 0,-1-1,1 0,-1 0,0 0,0 0,0 0,-1-1,1 1,-1-1,0 0,0 0,0 0,0 0,-1 0,1 0,-1 0,0 0,-1-1,11-17,48-149,-54 146</inkml:trace>
</inkml:ink>
</file>

<file path=ppt/ink/ink7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5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1,'-18'19,"0"1,1 0,1 2,1 0,1 0,1 1,1 1,1 0,1 1,-5 21,13-25,1 1,1 0,0 0,2-1,0 1,2 0,0-1,2 0,0 0,1 0,1-1,3 5,7 22,-8-13,-7-22,0-1,1 0,0 0,0 0,1-1,1 1,0-1,0 0,5 4,21 1,-19-16</inkml:trace>
  <inkml:trace contextRef="#ctx0" brushRef="#br0" timeOffset="847.653">276 593,'19'2,"-1"-1,0-1,1 0,-1-2,1 0,-1-1,0-1,0 0,-1-2,1 0,-1-1,0 0,-1-2,0 0,0 0,-1-2,0 0,-1 0,0-2,-1 0,0 0,-1-1,1-2,-12 15,5-8,0 0,0 0,-1 0,0-1,-1 1,0-1,0 0,-1 0,0-1,-1 1,0-1,0-9,-4 19,1-1,0 1,-1-1,1 1,-1 0,1 0,-1 0,0 0,1 0,-1 0,0 0,0 1,0-1,0 0,0 1,1 0,-1-1,0 1,0 0,0 0,0 0,0 0,0 1,0-1,0 0,0 1,0-1,0 1,1 0,-1 0,0 0,0 0,1 0,-1 0,0 0,1 0,0 1,-1-1,1 0,-1 1,-4 2,0-1,1 0,-1 1,1 0,0 0,0 1,0-1,1 1,-1 0,1 1,0-1,1 1,-1-1,1 1,1 0,-1 0,1 1,0-1,0 0,0 1,1-1,0 1,1 0,-1-1,1 1,0-1,1 1,0 0,0-1,0 1,1-1,0 1,0-1,1 0,-1 0,1 0,4 5,0-3,1 0,0 0,1-1,-1 0,1-1,1 0,-1 0,1-1,0 0,0 0,1-1,-1-1,1 0,0 0,0-1,0-1,0 0,0 0,0-1,1 0,-1-1,0 0,0-1,0 0,0-1,-1 0,1-1,-1 0,0-1,0 0,4-3,2 0,-1-2,-1 0,0 0,0-2,-1 0,-1 0,0-1,0 0,-1-1,-1 0,-1-1,0 0,0-1,-2 0,0 0,-1-1,2-9,-7 24,0-1,-1 1,1 0,-1-1,0 1,0-1,0 1,0-1,0 1,0 0,-1-1,1 1,-1 0,1-1,-1 1,0 0,0 0,0-1,0 1,-1 0,1 0,0 0,-1 0,0 1,1-1,-1 0,0 1,0-1,0 1,0-1,0 1,0 0,0 0,0 0,-1 0,1 0,0 1,-1-1,1 1,0-1,-1 1,1 0,-1 0,1 0,0 0,-1 1,1-1,-1 1,1-1,0 1,-1 0,1 0,0 0,0 0,0 0,0 0,0 0,0 1,0-1,0 1,-1 1,-2 1,0-1,1 1,-1 0,1 0,0 0,0 0,1 1,-1 0,1-1,0 1,0 1,1-1,-1 0,1 1,0-1,1 1,-1-1,1 1,0 0,1 0,-1 0,1-1,0 1,1 0,-1 0,1 0,0-1,1 1,-1 0,1-1,0 1,1-1,-1 0,1 0,0 0,1 0,-1 0,1-1,0 1,0-1,3 2,-1 0,1-1,1-1,-1 1,1-1,0-1,0 1,0-2,0 1,0-1,1 0,-1 0,1-1,-1 0,1-1,-1 0,1 0,0-1,-1 0,1-1,-1 1,0-2,1 1,-1-1,0-1,0 1,-1-1,4-2,7-5,-1 0,0-1,-1 0,0-2,-1 0,0 0,-1-2,-1 0,0 0,10-19,-19 28,-2 5,1 0,-1 0,0-1,0 1,0-1,0 1,0-1,0 0,-1 0,1 0,-1 0,0 0,0 0,0 0,-1 0,1 0,-1-1,1 1,-1 0,0 0,0-1,-1 1,1 0,-1 0,1-1,-1 1,0 0,0 0,-1 0,1 0,0 0,-1 0,-1-2,-1 5,0 1,1-1,-1 0,0 1,1 0,-1 0,1 0,0 0,-1 1,1-1,0 1,0 0,0 0,0 0,0 0,0 0,0 1,1-1,-1 1,1 0,0 0,0 0,0 0,-1 2,-4 4,2 0,-1 1,1-1,1 1,0 0,0 1,1-1,0 0,1 1,0 0,0-1,2 1,-1 0,1 0,1 0,0 0,0-1,1 1,0 0,1-1,1 1,-1-1,1 0,1 0,3 5,34 47,-31-46</inkml:trace>
  <inkml:trace contextRef="#ctx0" brushRef="#br0" timeOffset="7114.969">1631 509,'0'4,"0"8,5 5,1 5,-4-1,-4 0,-1 2,1 2,-1 1,-3 1,-2 1,2 0,1-9,6-9,3-9,1-6</inkml:trace>
  <inkml:trace contextRef="#ctx0" brushRef="#br0" timeOffset="7520.004">1660 536,'14'-4,"10"-3,5 1,-2 6,-1 3,0 1,1 0,-5-6,-1-2,-4-1</inkml:trace>
  <inkml:trace contextRef="#ctx0" brushRef="#br0" timeOffset="13565.958">1744 706,'-5'0,"3"0,-2 0,-2-5,-3-1,4 0,7 1,9 2,7 1,6 1,2 0,-2 1</inkml:trace>
  <inkml:trace contextRef="#ctx0" brushRef="#br0" timeOffset="14667.858">2308 113,'-17'56,"-46"143,40-124,-13 76,36-147,1 0,-1 0,1 0,0 0,0 0,0 0,0 0,1 0,0-1,-1 1,1-1,1 1,-1-1,0 0,1 1,0-1,-1-1,1 1,1 0,-1-1,0 1,0-1,1 0,0 0,-1 0,1-1,0 1,0-1,-1 0,1 0,0 0,0-1,0 0,1 1,-1-1,0 0,0-1,0 1,0-1,0 0,0 0,-1 0,1 0,2-2,3 1,0 0,0-1,0-1,0 0,-1 0,1 0,-1-1,0 0,0-1,-1 0,1 0,-1-1,0-1,7-9</inkml:trace>
  <inkml:trace contextRef="#ctx0" brushRef="#br0" timeOffset="15016.157">2054 339,'15'5,"13"2,8-1,2-1,0-2,-2 0,-3-2,-1-1,-3 0,-5 0</inkml:trace>
  <inkml:trace contextRef="#ctx0" brushRef="#br0" timeOffset="19106.673">2591 1,'27'54,"2"-4,-5-12,-2 1,-2 0,-2 1,2 12,-11-32,-2 1,-1 0,-1 1,0-1,-2 1,0 0,-2-1,0 1,-1 0,-2 0,-3 19,0-28,0 0,-1 0,0-1,-1 0,-1 0,0-1,0 0,-1 0,-1-1,0 0,0 0,-1-1,0-1,0 0,-1 0,0-1,-13 5,5-4</inkml:trace>
</inkml:ink>
</file>

<file path=ppt/ink/ink7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0 622,'324'0,"-99"-27,139 15,-29-7,-73 10,11-7,76 14,-211 3,135 26,456-26,-364-18,-234 7,1 5,34 7,-14 0,1331-2,-1144-28,-145 27,132-10,-127-4,1 9,16 9,-15-1,1299-2,-1172-29,450 29,775 0,-1089-29,100 0,346 29,-469-26,-211 25,201-10,-154-3,61 13,75-2,42-25,-111 18,-113-5,148 12,-204 4,111-31,303 31,-366-28,404 27,-41 0,-241-29,-189 21,-1-8,-1-6,41-17,167-27,-278 54,1 4,-1 4,1 4,2 3,43-1,800-2,-694-28,639 29,-632 24,46 7,-179-18,-91-10,0 0,1-2,0 0,-1-1,1-1,0-1,13-2,148-40,-159 38,-1 2</inkml:trace>
</inkml:ink>
</file>

<file path=ppt/ink/ink7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113,'-6'-9,"-1"2,0-1,0 1,-1 0,0 0,0 1,0 0,-1 1,0 0,0 0,0 1,-1 0,1 0,-1 1,0 1,0 0,0 0,-1 1,1 0,0 0,0 1,-1 1,1 0,0 0,0 1,-3 1,-23-2,-10 3,0 2,0 1,1 3,0 2,1 2,-23 10,63-23,0 0,0 1,1-1,-1 1,0-1,1 1,-1 1,1-1,-1 0,1 1,0 0,0-1,0 1,1 1,-1-1,1 0,0 0,-1 1,1 0,1-1,-1 1,1 0,-1 0,1 0,0 0,0 0,1 0,-1 0,1 0,0 0,0 0,0 0,1 0,0 0,-1 0,1 0,1 0,-1 0,0 0,1 0,3 6,1-1,-1 0,2 0,-1-1,1 0,0 0,1 0,0-1,0 0,1-1,0 0,0 0,0-1,1 0,-1 0,1-1,0 0,1-1,-1-1,1 1,-1-1,1-1,-1 0,1-1,10 0,13 1,1-2,0-1,-1-1,0-3,0 0,4-3,-54 8,-49 23,1 3,2 3,0 2,2 3,2 3,-50 39,30 14,76-86,1-1,-1 1,1 0,0 0,0 0,0 0,0 0,1 0,-1 0,1 0,-1 0,1 0,0 0,0 0,1 0,-1 0,1 0,-1 0,1 0,0 0,0 0,0 0,0 0,1-1,-1 1,1 0,0-1,0 1,0-1,0 0,0 0,0 1,1-1,-1-1,3 3,10 3,0-1,0 0,0-1,1-1,0 0,0-1,0 0,0-2,0 0,1-1,-1 0,0-2,0 1,0-2,0 0,0-2,0 1,6-4,109-60,-114 57</inkml:trace>
  <inkml:trace contextRef="#ctx0" brushRef="#br0" timeOffset="251.855">1384 452,'-34'33,"-20"26,-6 8,7-4,8-6,11-9,8-8,7-6,7-3,6-8</inkml:trace>
  <inkml:trace contextRef="#ctx0" brushRef="#br0" timeOffset="498.05">1074 395,'14'29,"5"14,4 5,-2-1,0-9,2-6,-4-3,0-7,2-3,2 1,-3 2,0-4,1-4,-2 0,-1-2,3-8,-3-5</inkml:trace>
  <inkml:trace contextRef="#ctx0" brushRef="#br0" timeOffset="1018.903">1892 508,'-27'8,"0"0,1 2,0 0,0 2,1 1,1 1,-16 13,29-19,1 2,0-1,0 2,1-1,0 1,1 0,0 1,1 0,0 0,1 1,-3 9,8-20,-1 1,1-1,0 1,1 0,-1-1,0 1,1 0,-1-1,1 1,0 0,0 0,0-1,0 1,1 0,-1 0,1-1,-1 1,1 0,0-1,0 1,0-1,1 1,-1-1,0 0,1 1,0-1,-1 0,1 0,0 0,0 0,0 0,0-1,1 1,-1 0,0-1,1 0,-1 0,1 0,-1 0,1 0,0 0,-1 0,1-1,0 1,0-1,-1 0,1 0,0 0,0 0,-1-1,1 1,0-1,-1 1,1-1,0 0,-1 0,2-1,13-7,0 0,-1-1,0 0,0-2,-1 0,-1 0,0-1,-1-1,0-1,5-8,26-26,46-43,-88 92,-1 0,1 1,-1-1,0 1,1-1,-1 1,0-1,1 1,-1 0,0 0,0 0,0-1,0 1,0 0,0 0,0 1,0-1,0 0,0 0,0 0,-1 1,1-1,-1 0,1 1,-1-1,1 0,-1 1,0-1,1 1,-1-1,0 1,0-1,0 1,0-1,0 0,-1 1,1-1,0 1,-1-1,0 1,2 6,-1 0,1 0,-1 0,1 0,1 0,0 0,0-1,0 1,1-1,0 1,0-1,1 0,0 0,0-1,1 1,0-1,0 0,0 0,1 0,0-1,0 0,0 0,1-1,0 1,0-2,5 4,14-1,-2-2</inkml:trace>
  <inkml:trace contextRef="#ctx0" brushRef="#br0" timeOffset="1563.943">2286 846,'31'-66,"-25"49,1 1,0-1,1 1,1 1,0-1,1 2,1-1,1 2,0-1,0 1,9-6,-19 17,0 1,0-1,0 1,0 0,0-1,0 1,1 0,-1 0,0 1,1-1,-1 0,0 1,1-1,-1 1,1 0,-1 0,1 0,-1 0,0 0,1 0,-1 1,1-1,-1 1,0 0,1-1,-1 1,0 0,0 1,1-1,-1 0,0 1,0-1,0 1,-1-1,1 1,0 0,-1 0,1 0,-1 0,1 0,-1 0,0 0,0 0,0 1,0-1,4 15,-5-15,0 0,0 0,0 1,1-1,-1 0,1 0,-1 0,1 0,-1 0,1 0,0 0,0 0,0 0,0 0,1 0,-1 0,0-1,1 1,-1-1,1 1,0-1,-1 1,1-1,0 0,0 0,0 0,0 0,0 0,0 0,0 0,0-1,0 1,0-1,0 0,1 1,-1-1,0 0,0 0,0-1,0 1,2 0,99-68,-93 59,1 0,0 0,1 1,0 1,0-1,0 2,1 0,0 1,1-1,-12 6,-1-1,0 0,1 1,-1 0,1-1,-1 1,1 0,-1-1,1 1,-1 0,1 0,-1 0,1 0,-1 1,0-1,1 0,-1 1,1-1,-1 1,1-1,-1 1,0-1,1 1,-1 0,0 0,0 0,0 0,1 0,-1 0,0 0,0 0,-1 0,1 1,0-1,0 0,0 0,-1 1,1-1,-1 1,1-1,-1 1,0-1,1 0,-1 1,0 1,-8 75,4-60,-1 65,10-64</inkml:trace>
  <inkml:trace contextRef="#ctx0" brushRef="#br0" timeOffset="2096.955">3162 536,'17'354,"-16"-346,1-1,1 0,-2 1,1-1,-1 1,0-1,-1 1,0-1,0 1,0 0,-1-1,0 1,-1-1,1 1,-2-1,1 0,-1 0,0 0,0 0,-1 0,0-1,0 1,-1-1,1 0,-1-1,-1 1,-1 0,5-5,-1 0,0-1,0 1,0-1,0 0,-1 0,1 0,0-1,0 1,1-1,-1 1,0-1,0 0,0 0,0 0,0-1,1 1,-1-1,1 1,-1-1,1 0,0 0,-1 0,1 0,0-1,0 1,1 0,-1-1,0 1,1-1,0 0,-1 0,1 1,0-1,0 0,1 0,-1 0,1 0,-1 0,1 0,0 0,0 0,0 0,0 0,1 0,-1 0,1 0,0 0,0 0,1-1,5-26,2 1,1 1,1-1,2 2,0 0,2 0,1 1,5-4,0-4,-12 16,1-1,1 1,0 1,1 0,1 1,1 0,0 1,1 0,0 2,1-1,1 2,0 0,1 1,0 1,1 1,0 0,0 2,2-1,-19 8,1-1,0 0,0 1,-1-1,1 1,0 0,0 0,0 0,-1 0,1 1,0-1,0 1,-1-1,1 1,0 0,-1 0,1 1,-1-1,1 0,-1 1,1-1,-1 1,0 0,0 0,0 0,0 0,0 0,-1 0,1 0,0 1,-1-1,0 1,1-1,-1 1,0 0,-1-1,1 1,0 0,-1-1,1 1,-1 0,0 0,0 0,0-1,0 1,-1 0,1 0,-1 0,0 1,-3 12,-1-1,-1 1,0-1,-1-1,-1 1,0-1,-1-1,0 0,-1 0,-1-1,0 0,0 0,-1-1,-1-1,0 0,0-1,-1 0,-2-1,8-2,0-1,0 0,-1 0,0-1,0-1,0 1,0-1,-1-1,1 0,-1 0,0-1,-2 0,-6-4</inkml:trace>
  <inkml:trace contextRef="#ctx0" brushRef="#br0" timeOffset="2412.01">3840 1,'-88'325,"23"-50,37-180,27-94,1-1,-1 1,1-1,0 1,-1 0,1-1,0 1,0-1,-1 1,1 0,0-1,0 1,0 0,0-1,0 1,0 0,0-1,0 1,0 0,0-1,0 1,0 0,1-1,-1 1,0 0,0-1,1 1,-1-1,0 1,1 0,-1-1,1 1,-1-1,1 1,-1-1,1 0,-1 1,1-1,-1 1,1-1,0 0,-1 1,1-1,8-2</inkml:trace>
  <inkml:trace contextRef="#ctx0" brushRef="#br0" timeOffset="2779.6">3840 621,'31'4,"0"-2,0-2,0 0,1-2,-1-2,-1-1,1-1,-1-1,0-2,15-7,-37 12,1 0,-1 0,0-1,0-1,0 1,-1-1,0-1,0 1,0-1,3-6,-8 11,0 0,-1 0,1-1,-1 1,0 0,1 0,-1-1,0 1,-1-1,1 1,0-1,-1 1,1-1,-1 0,0 1,0-1,0 1,0-1,-1 0,1 1,0-1,-1 1,0-1,0 1,0-1,0 1,0 0,0-1,0 1,-1 0,0 0,1 0,-1 0,0 0,0 0,0 0,0 1,0-1,0 1,-1-1,-3-2,0 1,-1 0,1 0,-1 0,1 1,-1 0,0 0,0 0,0 1,0 0,0 1,0 0,0 0,0 0,0 1,0 0,0 0,0 1,0 0,0 0,1 1,-7 2,-7 5,0 0,1 2,0 0,0 1,1 1,-9 9,16-14,1 0,-1 1,2 0,-1 0,1 1,1 0,0 1,1 0,0 0,1 0,0 1,1 0,0 1,1-1,0 1,1 5,3-14,0-1,1 1,0 0,0 0,0 0,1-1,-1 1,1 0,0-1,1 0,-1 1,1-1,-1 0,1 0,1-1,-1 1,0 0,1-1,0 0,0 0,0 0,0-1,0 1,1-1,3 2,120 31,-96-32,-1-2,0-1,1-1,-1-2,15-4,-11 1</inkml:trace>
  <inkml:trace contextRef="#ctx0" brushRef="#br0" timeOffset="4030.495">1 1073,'599'-29,"148"29,-333-27,10 15,154-23,8 23,-408 13,112 29,547-31,-837 1</inkml:trace>
  <inkml:trace contextRef="#ctx0" brushRef="#br0" timeOffset="5669.236">4798 452,'0'4,"0"3</inkml:trace>
  <inkml:trace contextRef="#ctx0" brushRef="#br0" timeOffset="5914.208">4771 790,'0'0</inkml:trace>
</inkml:ink>
</file>

<file path=ppt/ink/ink7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4:14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0 537,'307'-11,"128"-46,-121 22,-46 7,-68 5,-152 16,0 1,1 3,-1 1,3 3,-50 5,-11 0</inkml:trace>
  <inkml:trace contextRef="#ctx0" brushRef="#br0" timeOffset="432.145">763 0,'-452'366,"315"-265,120-81,33-13,30-23,-22 6</inkml:trace>
  <inkml:trace contextRef="#ctx0" brushRef="#br0" timeOffset="732.486">1130 57,'-441'276,"291"-147,151-129,-1-1,1 1,-1 0,1 0,-1 0,0 0,1 0,-1 0,1 0,-1 0,1 0,-1 1,0-1,1 0,-1 0,1 0,-1 0,0 1,1-1,-1 0,1 0,-1 1,0-1,1 0,-1 0,0 1,0-1,1 1,-1-1,0 0,0 1,1-1,-1 0,0 1,0-1,0 1,0-1,0 1,0-1,0 0,1 1,-1-1,0 1,-1-1,1 1,0-1,0 0,0 1,0-1,0 1,0-1,0 0,-1 1,1-1,0 1,0-1,-1 0,1 1,0-1,0 0,-1 1,39-8,-15 1</inkml:trace>
  <inkml:trace contextRef="#ctx0" brushRef="#br0" timeOffset="948.749">1553 29,'-58'34,"-28"15,-5 0,9-4,18-4,15-10,11-5,8-3,3-4,7-1,2-4,3 1,10-2,6-4</inkml:trace>
  <inkml:trace contextRef="#ctx0" brushRef="#br0" timeOffset="1173.74">1920 86,'-38'23,"-28"19,-7 6,5 0,8-4,10-4,8-4,12-4,11-6</inkml:trace>
  <inkml:trace contextRef="#ctx0" brushRef="#br0" timeOffset="6267.452">565 480,'0'18,"-2"1,1 1,1 0,1-1,0 1,2-1,0 1,1-1,1 0,1 0,0 0,2-1,0 0,1-1,7 11,-11-21,0 0,0-1,1 1,0-1,1 0,-1 0,1-1,0 0,1 0,-1-1,1 0,0 0,0-1,0 0,0 0,1-1,-1 0,1-1,-1 0,1 0,-1 0,1-1,0-1,-1 1,1-1,0-1,2-1,187-73,-173 64,0-1,-1-1,0-2,-1 0,-1-1,-1-1,0-1,11-15,-26 29,-1-1,-1 1,1-1,-1 0,0 0,0 0,-1 0,1-1,-1 0,-1 0,0 1,1-1,-2-1,1 1,-1 0,-1 0,1-1,-1 1,0 0,-1 0,1-1,-2 1,1 0,-1 0,0 0,0 0,-1 0,0 1,0-1,-3-3,4 6,0 0,-1 1,0-1,1 0,-1 1,-1 0,1-1,0 1,-1 1,0-1,0 0,0 1,0 0,0 0,0 0,0 0,-1 1,1-1,-1 1,1 1,-1-1,1 0,-1 1,1 0,-1 0,0 0,1 1,-1 0,1 0,-1 0,1 0,-3 1,-17 10</inkml:trace>
  <inkml:trace contextRef="#ctx0" brushRef="#br0" timeOffset="8437.442">876 763,'0'566,"-1"-562,1-1,0 1,0 0,0-1,0 1,1-1,-1 1,1 0,0-1,0 0,1 1,-1-1,1 1,-1-1,1 0,0 0,0 0,0 0,1 0,-1-1,1 1,-1-1,3 2,-4-3,0-1,0 1,0 0,0 0,0-1,0 1,-1 0,1 0,0 0,0 0,-1 0,1 0,-1 0,1 1,-1-1,0 0,1 0,-1 0,0 0,0 1,1-1,-1 0,0 0,0 0,0 1,-1-1,1 0,0 0,0 0,-1 1,1-1,-1 0,1 0,-1 0,1 0,-1 0,0 0,1 0,-1 0,0 0,0 0,0 0,1-1,-2 1,-48 37,44-34,-137 54,57-29,83-28,2-1,0 0,0 0,0 0,0-1,0 1,0 0,0 0,0 0,1 1,-1-1,0 0,0 0,0 0,0 1,0-1,0 0,0 1,1-1,-1 1,0-1,0 1,1-1,-1 1,0 0,1-1,-1 1,0 0,1-1,-1 1,1 0,0 0,-1 0,1 0,-1-1,1 1,0 0,0 0,-1 0,1 0,0 0,0 0,0 0,0 0,0-1,0 1,0 0,1 0,-1 0,0 0,0 0,1 0,-1 0,1-1,-1 1,1 0,-1 0,1 0,-1-1,1 2,93 18,-53-16,214 19,-199-6,-55-16,0-1,0 1,-1 0,1-1,0 1,0 0,-1-1,1 1,0 0,-1 0,1 0,-1 0,1-1,-1 1,1 0,-1 0,0 0,0 0,1 0,-1 0,0 0,0 0,0 0,0 0,0 0,0 0,0 0,0 0,-1 0,1 0,0 0,0 0,-1 0,1 0,-1 0,1 0,-1 0,1 0,-1 0,0-1,1 1,-1 0,0 0,0-1,1 1,-1-1,0 1,0 0,0-1,0 0,0 1,0-1,-38 28,-2-1,-1-3,-1-1,0-2,-16 3,-1 2,59-26,-1 0,0 1,0-1,0 0,1 1,-1-1,0 1,0 0,1-1,-1 1,0 0,1 0,-1 0,1 0,0 0,-1 1,1-1,0 0,-1 1,1-1,0 1,0-1,0 1,0-1,1 1,-1 0,0-1,1 1,-1 0,1 0,0-1,-1 1,1 0,0 0,0 0,0-1,0 1,0 0,1 0,-1 0,1-1,-1 1,1 0,-1 0,2 1,6 3,0 0,0 0,1-1,0 0,0-1,0 0,0 0,1-1,0 0,-1-1,5 1,41 13,-39-10,-7-3,1 0,-1 0,1 1,-1 0,-1 1,1 0,-1 1,1 0,-2 0,1 0,6 8,-13-10,-1-1,1 1,-1 0,0 0,0-1,-1 1,1 0,-1 0,1-1,-1 1,0 0,-1-1,1 1,0-1,-1 0,0 1,0-1,0 0,0 0,-1 0,1 0,-1 0,0-1,1 1,-1-1,0 0,-1 0,1 0,0 0,-1 0,1-1,-1 1,1-1,-1 0,-1 0,-7 7,-196 90,208-98,-1 0,0 1,0-1,1 0,-1 1,0-1,1 1,-1-1,0 1,1-1,-1 1,1 0,-1-1,1 1,-1-1,1 1,-1 0,1 0,0-1,-1 1,1 0,0 0,0-1,-1 1,1 0,0 0,0 0,0-1,0 1,0 0,0 0,0 0,1 0,-1-1,0 1,0 0,0 0,1-1,-1 1,1 0,-1 0,0-1,1 1,-1-1,1 1,-1 0,1-1,0 1,-1-1,1 1,0-1,-1 1,1-1,0 0,-1 1,1-1,0 0,1 1,48 17,-34-15,-11-3,0 0,0 0,0 1,0-1,0 1,0 0,-1 1,1-1,0 1,-1 0,1 0,-1 0,1 0,-1 1,0 0,0 0,0 0,0 1,-1-1,1 1,-1 0,0-1,0 2,-1-1,1 0,-1 1,0-1,0 1,0-1,0 1,0 4,-3-4,0-1,0 1,-1 0,1-1,-1 1,0 0,0-1,-1 0,1 0,-1 0,0 0,0 0,-1 0,1-1,-1 1,1-1,-1 0,0 0,0-1,0 1,-1-1,1 0,-1 0,1 0,-2 0,-8 5,12-6,1 0,-1 0,0 1,1-1,-1 0,1 1,-1-1,1 1,0-1,-1 1,1 0,0-1,0 1,0 0,0 0,1 0,-1-1,0 1,1 0,0 0,-1 0,1 0,0 0,0 0,0 1,0-1,0 0,0 0,1 0,-1 0,1 0,-1-1,1 1,0 0,0 0,0 0,0 0,0-1,0 1,0 0,1-1,-1 1,1-1,-1 0,1 1,0 0,5 7,-2 0,1 1,-1-1,-1 2,1-1,-2 0,1 1,-2-1,1 1,-2 0,1 7,-20 136,7 14,9-66,-2-78,-2-6</inkml:trace>
  <inkml:trace contextRef="#ctx0" brushRef="#br0" timeOffset="20288.265">367 3275,'-13'0,"34"0,-3 0,297-1,-146-26,170 26,-336 1,-1-1,0 1,0-1,1 1,-1 0,0 0,0 0,1 0,-1 0,0 0,0 0,0 1,0-1,1 1,-1 0,0-1,0 1,0 0,0 0,0 0,0 1,-1-1,1 0,0 1,-1-1,1 1,-1-1,1 1,-1 0,0 0,1 0,-1 0,0 0,0 0,-1 0,2 1,-14 160,-18 65,31 224,-1-439,-1 0,0 0,-1 0,-1 0,0 0,0 0,-1-1,-1 1,-5 9,7-19,0-1,0 1,0-1,0 0,0 0,-1 0,1 0,-1-1,1 1,-1-1,1 0,-1 0,0 0,0-1,0 1,1-1,-1 0,0 0,0 0,0 0,0-1,1 0,-1 0,0 0,1 0,-1 0,0-1,-2-1,-27-5,-193-27,-198 36,421-1,0 1,0-1,0 0,-1 0,1 0,0 0,0 0,0-1,0 0,0 1,0-1,0 0,0-1,0 1,0 0,0-1,0 0,1 1,-1-1,1 0,-1 0,1-1,0 1,0 0,0-1,0 1,0-1,1 0,-1 0,1 1,0-1,0 0,0 0,0 0,0 0,0-1,1 1,0 0,0 0,-1 0,2 0,-1-3,28-114,-24-132,-32 26,45 74,-9 104,-5 26</inkml:trace>
  <inkml:trace contextRef="#ctx0" brushRef="#br0" timeOffset="31313.515">537 3952,'-2'-19,"2"1,1-1,0 0,1 0,1 1,1-1,0 1,2 0,0 0,1 0,1 1,0 0,1 1,1 0,1 0,0 1,6-5,-16 17,1 0,0 0,0 1,0-1,0 1,1 0,-1-1,1 1,-1 0,1 0,0 0,-1 1,1-1,0 1,0 0,0-1,1 1,-1 1,0-1,0 0,1 1,-1-1,0 1,0 0,1 0,-1 1,0-1,1 1,-1-1,0 1,0 0,0 0,0 0,0 1,0-1,0 1,0 0,0 0,-1 0,1 0,-1 0,0 0,1 1,-1-1,0 1,1 1,4 9,0-1,-1 1,-1 0,0 0,0 0,-1 1,-1 0,-1-1,0 1,0 0,-2 0,1 0,-2 1,0-1,-1 0,0 0,-1-1,0 1,-1-1,-4 9,1-44,10 5,1-1,1 1,0 0,1 1,1-1,1 1,0 1,1-1,1 1,0 1,1 0,9-9,60-36,-78 58,0 0,-1 0,1 0,0 1,0-1,0 1,0 0,0-1,0 1,0 0,0 0,0 0,0 1,0-1,0 0,0 1,0-1,0 1,0 0,0-1,0 1,-1 0,1 0,0 0,-1 0,1 1,0-1,-1 0,0 1,1-1,-1 1,0 0,0-1,1 1,-1 0,-1-1,1 1,0 0,0 0,-1 0,1 0,-1 0,1 0,-1 0,0 0,0 1,12 160,-7-148,-2 1,0 0,0-1,-2 1,0 0,0 0,-2 0,0 0,-1 0,0 0,-3 7,-2-5</inkml:trace>
  <inkml:trace contextRef="#ctx0" brushRef="#br0" timeOffset="56000.276">2287 424,'-48'-22,"65"28,0-1,0-1,1 0,-1-1,1-1,0-1,0 0,0-2,11-1,1 2,225-2,-225-5,-38 6,-7 4</inkml:trace>
  <inkml:trace contextRef="#ctx0" brushRef="#br0" timeOffset="57624.886">1750 3105,'23'8,"0"-1,0-1,1-2,-1 0,1-1,0-2,0 0,0-2,18-2,17 1,70-9,-95 4,-1 2,1 1,0 2,-1 1,22 2,-53 0,11-1</inkml:trace>
  <inkml:trace contextRef="#ctx0" brushRef="#br0" timeOffset="59253.398">2371 199,'-3'55,"3"-53,3 34,-2-1,-1 1,-2-1,-1 1,-4 12,0-3,1 1,3 0,1 0,4 16,-4 78,-11-49,3 66,34 188,-25-75,-27-49,28 144,-28-167,29-109,-12 104,-9-24,-4-53,-7 79,32-8,-1-175</inkml:trace>
  <inkml:trace contextRef="#ctx0" brushRef="#br0" timeOffset="59573.604">2428 2766,'-39'53,"-17"22,-3 8,2-10,7-13,12-11,7-10,4-7,3-3,4-3,2-5,3-6</inkml:trace>
  <inkml:trace contextRef="#ctx0" brushRef="#br0" timeOffset="60538.602">2569 142,'-15'14,"-13"15,-3 7,-1 2,0 4,2 0,0-2,0-4,6 2,2 0,0-3,4-2,0-1,3-3,-1 0,3-1,3-5</inkml:trace>
  <inkml:trace contextRef="#ctx0" brushRef="#br0" timeOffset="67635.633">2371 3923,'54'28,"232"108,-284-135,-1 1,1-1,-1 1,1-1,0 0,0 0,0 1,-1-1,1 0,0-1,0 1,0 0,1-1,-1 1,0-1,0 1,0-1,0 0,0 0,1 0,-1 0,0-1,0 1,0 0,0-1,0 0,0 1,0-1,0 0,0 0,0 0,0 0,0 0,0-1,-1 1,1-1,-1 1,1-1,-1 1,1-1,-1 0,0 0,0 0,0 1,0-1,0 0,0 0,0-2,1-13,0-1,-1 1,0 0,-2-1,0 1,-1 0,0 0,-4-11,-1 9</inkml:trace>
  <inkml:trace contextRef="#ctx0" brushRef="#br0" timeOffset="68686.886">2654 3472,'-1'23,"0"-17,0 0,0 0,0 0,1 0,0 0,0 0,1 0,0 0,0 0,0 0,0-1,1 1,0 0,0 0,1-1,0 0,0 1,0-1,0 0,1 0,0-1,0 1,1 0,-2-4,0 0,0-1,-1 1,1-1,0 0,0 0,-1 0,1 0,0 0,0-1,0 1,-1-1,1 0,0 0,-1 0,1 0,-1 0,1 0,-1-1,1 1,-1-1,0 0,0 0,2-1,29-16,-30 19,0 1,0 0,0 0,0 0,0 0,0 1,-1-1,1 1,0-1,-1 1,1 0,-1 0,1 0,-1 1,0-1,0 1,0-1,0 1,-1-1,1 1,-1 0,1 0,-1 0,0 0,10 13,-10-14,0 1,0-1,1 0,-1 0,1 0,-1-1,1 1,0 0,-1 0,1-1,0 1,0-1,0 0,1 0,-1 1,0-1,0-1,1 1,-1 0,0 0,1-1,-1 0,0 1,1-1,-1 0,1 0,-1 0,1-1,-1 1,1 0,-1-1,0 0,1 1,-1-1,0 0,0 0,0 0,1-1,-1 1,0 0,-1-1,1 0,0 1,0-1,-1 0,1 0,0 0,1-8,-1 1,0 0,-1-1,0 0,0 1,-1-1,0 0,-1 0,0 1,0-1,-1 1,0-1,-1 1,0 0,-1 0,0 0,0 0,-1 1,-5-8,-6-10</inkml:trace>
  <inkml:trace contextRef="#ctx0" brushRef="#br0" timeOffset="69244.294">2738 3162,'40'51,"47"2,-85-52,0 0,0-1,1 1,-1-1,0 1,0-1,0 0,0 0,1 0,-1 0,0 0,0 0,0 0,1-1,-1 1,0-1,0 0,0 0,0 0,0 0,0 0,0 0,0 0,-1 0,1-1,0 1,-1-1,1 1,-1-1,1 0,-1 0,0 1,0-1,0 0,0 0,0 0,0 0,0 0,-1-1,1 1,-1 0,0 0,1-2,-1-10,0 0,-1 0,0 0,-1 1,-1-1,0 0,-1 1,0 0,-1 0,0 0,-1 0,-1 1,0 0,-1 0,0 1,0 0,-2 1,1 0,-1 0,0 1,-1 0,-8-5,17 12,0 0,0 0,-1 0,1 0,0 1,-1-1,1 1,-1-1,1 1,-1 0,0 0,1 0,-1 1,0-1,0 1,0-1,1 1,-1 0,0 0,0 0,0 0,0 1,1-1,-1 1,0 0,0-1,1 1,-1 1,0-1,1 0,-1 1,1-1,0 1,-1-1,1 1,0 0,0 0,0 0,0 1,1-1,-1 0,1 1,-1-1,1 1,-1 0,0 4,1-1,-1 1,1-1,0 1,0 0,1-1,0 1,0 0,1-1,0 1,0 0,0-1,1 1,2 3,3 10</inkml:trace>
  <inkml:trace contextRef="#ctx0" brushRef="#br0" timeOffset="69741.311">2851 3105,'5'-5,"6"-1,6-5,6 0,-3-4,2 2,-4-3,-9 2,-7 4</inkml:trace>
  <inkml:trace contextRef="#ctx0" brushRef="#br0" timeOffset="70274.617">2795 2738,'0'-5,"0"-6,0-6,0-5,0-4,0-2,0-1,0 0,-5 4,-2 2,1 0,1 4</inkml:trace>
  <inkml:trace contextRef="#ctx0" brushRef="#br0" timeOffset="73859.395">2964 2766,'0'-5,"0"-6,0-6,0-5,0-4,0-2,0-1,0 0,0 0,0-1,0 6</inkml:trace>
  <inkml:trace contextRef="#ctx0" brushRef="#br0" timeOffset="75324.7">2569 2174,'-1'0,"1"-1,-1 1,1-1,0 1,-1 0,1-1,0 1,-1-1,1 1,0-1,0 1,0-1,-1 0,1 1,0-1,0 1,0-1,0 1,0-1,0 1,0-1,0 0,0 1,0-1,1 1,-1-1,0 1,0-1,0 1,1-1,-1 1,0-1,0 1,1-1,-1 1,1-1,-1 1,0 0,1-1,-1 1,1 0,-1-1,1 1,-1 0,1-1,-1 1,1 0,-1 0,1 0,-1 0,1-1,-1 1,1 0,0 0,-1 0,1 0,-1 0,1 0,-1 1,1-1,-1 0,1 0,0 0,40-1,101 23,-9 17,-131-39,1-1,-1 1,1-1,-1 0,0 0,0 0,1 0,-1 0,0-1,0 1,0-1,0 1,-1-1,1 0,0 0,-1 1,1-1,-1 0,1-1,-1 1,0 0,0 0,0 0,0-1,-1 1,1 0,-1-1,1 1,-1-1,0 1,0-1,0 1,0-1,0 1,0 0,-1-1,1 1,-1-1,0 1,0 0,-1-3,2-3,0-21,-1 4</inkml:trace>
  <inkml:trace contextRef="#ctx0" brushRef="#br0" timeOffset="75791.333">2851 1751,'2'3,"-1"0,1 1,0-1,0 0,0 0,0 0,1 0,-1-1,1 1,0 0,0-1,0 0,0 0,0 0,0 0,0 0,1-1,-1 1,1-1,-1 0,1 0,-1 0,1-1,0 1,0-1,-1 0,2 0,-3 0,1 0,-1 0,0 0,1 0,-1 0,0-1,0 1,1-1,-1 0,0 0,0 1,0-2,0 1,0 0,0 0,0 0,0-1,0 1,-1-1,1 0,0 1,-1-1,1 0,-1 0,0 0,0 0,0 0,0 0,0 0,0-1,0 1,-1 0,1 0,-1-1,0 1,0 0,0-1,0 0,1-4,-1 0,0 0,-1 0,0 0,0 0,0 0,-1 0,0 0,0 0,-1 0,0 1,-1-2,-1 0,1 1,-1-1,-1 1,0 0,0 1,0 0,-1 0,1 0,-1 0,-1 1,1 0,-1 1,0 0,0 0,6 4,0-1,1 1,-1 0,0 0,1 0,-1 0,0 0,0 0,1 0,-1 0,0 1,1-1,-1 1,0-1,1 1,-1 0,1 0,-1 0,1-1,-1 1,1 1,0-1,-1 0,1 0,0 0,0 1,0-1,0 1,0-1,0 1,0-1,0 1,1-1,-1 1,1 0,-1-1,1 1,0 0,-1-1,1 1,0 0,0 0,0 0,5 77,2-54</inkml:trace>
  <inkml:trace contextRef="#ctx0" brushRef="#br0" timeOffset="76460.606">2822 1440,'0'-5,"0"-6,0-6,0-6,0-2,0-3,0-1,0 0,0-1,-4 6,-3 6</inkml:trace>
  <inkml:trace contextRef="#ctx0" brushRef="#br0" timeOffset="76741.635">2625 1271,'34'4,"20"3,6 3,-2 2,-7-3,-11 3,-8-1,-10-7,-8-9,-7-4</inkml:trace>
  <inkml:trace contextRef="#ctx0" brushRef="#br0" timeOffset="77439.67">2654 847,'-3'1,"0"1,1-1,-1 1,0-1,1 1,-1 0,1 0,0 0,0 0,-1 0,1 1,1-1,-1 1,0-1,1 1,-1 0,1 0,0-1,0 1,0 0,0 0,0 0,1 0,0 0,-1 0,1 1,0-1,0 0,1 0,-1 0,1 0,-1 0,1 0,0 0,0 0,0 0,1-1,-1 1,1 0,-1-1,0 0,-1 0,1-1,0 1,1-1,-1 1,0-1,0 0,1 1,-1-1,0 0,1 0,0 0,-1 0,1 0,-1 0,1 0,0 0,0-1,-1 1,1-1,0 1,0-1,0 0,0 0,0 0,0 0,-1 0,1 0,0 0,0-1,0 1,0-1,-1 1,1-1,0 0,0 1,-1-1,1 0,-1 0,1 0,0-1,64-58,-59 52,100-83,-104 89,1 0,-1 0,1 1,0-1,-1 1,1-1,0 1,0 0,0 1,0-1,0 1,0-1,0 1,0 1,0-1,0 0,0 1,0 0,0 0,0 0,0 0,0 1,0 0,-1 0,1 0,-1 0,1 0,-1 0,0 1,0 0,0 0,0 0,0 0,3 4,-1 0,1 0,-1 0,0 1,-1 0,1 0,-2 0,1 1,-1-1,0 1,-1-1,0 1,-1 0,0 0,0 0,0 0,-1 0,-1 0,0 0,0 0,0 0,-1 0,-1 0,0-1,0 1,0-1,-1 0,-2 4,4-10,1 0,0 0,-1-1,1 1,-1-1,0 1,1-1,-1 1,0-1,0 0,0 0,0 0,0 0,0 0,0 0,0-1,0 1,-1-1,1 1,0-1,0 0,0 0,-1 0,1 0,0 0,0 0,-1-1,1 1,0-1,0 0,0 1,0-1,0 0,0 0,0-1,0 1,0 0,0 0,1-1,-1 1,1-1,-1 0,1 1,-1-2,-53-87,26-48,27 113</inkml:trace>
</inkml:ink>
</file>

<file path=ppt/ink/ink7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40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0,'22'87,"-15"137,-36-53,29 25,15-80,-18-98,-31 125,4-166,18 10,-1 1,-1 0,0 0,0 2,-1 0,-1 1,0 0,0 1,0 1,-1 0,-32-16,48 23,-1 0,1-1,-1 0,1 1,-1-1,1 0,-1 0,1 0,0 0,0 0,-1 0,1 0,0 0,0 0,0-1,0 1,0 0,0-1,1 1,-1-1,0 1,1-1,-1 1,1-1,0 1,-1-1,1 0,0 1,0-1,0 1,0-1,0 0,0 1,1-1,-1 1,0-1,1 0,-1 1,1-1,0 1,0-1,-1 1,1 0,0-1,0 1,0 0,0 0,0 0,1-1,-1 1,0 0,1 0,14-11,1 1,0 0,1 1,0 1,0 1,1 1,0 0,0 2,14-3,-7 0,4 2,1 1,0 1,1 1,-1 2,0 1,3 2,1-2,-34 0,1-1,0 1,-1-1,1 0,0 1,-1-1,1 1,0 0,-1-1,1 1,0 0,0 0,0 0,-1 0,1 1,0-1,-1 0,1 1,0-1,0 1,-1-1,1 1,-1 0,1 0,-1 0,1 0,-1 0,1 0,-1 0,0 0,0 1,1-1,-1 0,0 1,0-1,-1 1,1-1,0 1,0 0,-1-1,1 1,-1 0,1-1,-1 1,0 0,0 0,1-1,-1 1,-1 1,-86 100,-60 40,133-133,-55 25,54-36</inkml:trace>
</inkml:ink>
</file>

<file path=ppt/ink/ink7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21.3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1,'-34'12,"-72"-5,-65 4,123-2,-36-3,68-10,-1 0,0 1,0 1,0 0,-1 2,1 0,0 0,0 2,0 0,-8 3,-132 11,77-13,77-3,0 1,0-1,0 1,1 0,-1 0,0 0,1 0,-1 0,0 0,1 1,0-1,-1 1,1 0,0 0,0 0,0 0,0 0,0 0,0 0,1 1,-1-1,1 1,-1-1,1 1,0-1,0 1,0 0,1 0,-1-1,1 1,-1 2,0 99,4-74,4 171,-12 52,4-216,13 113,-4-113,-2 1,-1 0,-3 0,-1 0,-1 0,-2 2,0 31,-16-92,12-2,-1 0,-1 0,-1 1,-1 0,-2 1,-6-11,-87-92,104 123,0 0,-1 0,1 1,-1-1,1 0,0 0,0 0,-1 0,1-1,0 1,0 0,0 0,0-1,0 1,1-1,-1 1,0 0,1-1,-1 0,1 1,-1-1,1 1,0-1,0 1,-1-1,1 0,0 1,1-1,-1 0,0 1,0-1,1 1,-1-1,1 1,-1-1,1 1,0-1,-1 1,1-1,0 1,0 0,0-1,0 1,0 0,0 0,1 0,-1 0,0 0,1 0,-1 0,2 0,150-18,-120 13,0 0,0 3,0 1,1 1,-1 2,7 1,-38-1,0-1,1 0,-1 1,0 0,0 0,1-1,-1 1,0 1,0-1,0 0,0 0,0 1,0-1,-1 1,1-1,0 1,-1 0,1 0,-1 0,0 0,0 0,1 0,-1 0,-1 0,1 0,0 1,0-1,-1 0,1 1,-1-1,0 0,0 1,0-1,0 0,0 1,0-1,-1 0,1 1,-1-1,1 0,-1 0,0 1,0-1,0 0,0 0,-1 0,1 0,0 0,-1 0,1-1,-1 1,0 0,0 0,-109 111,36-44,-2 14,67-70</inkml:trace>
  <inkml:trace contextRef="#ctx0" brushRef="#br0" timeOffset="1017.138">406 1412,'-33'82,"24"-64,0 0,2 1,0 0,2 0,0 1,1-1,1 1,0 0,1 10,2-25,-1-2,0 1,0-1,0 0,1 0,-1 0,1 1,0-1,0 0,0 1,0-1,0 0,1 0,0 1,-1-1,1 0,0 0,1 0,-1 0,0 0,1 0,0 0,0 0,-1-1,2 1,-1-1,0 1,0-1,1 0,-1 0,1 0,0 0,0 0,0-1,0 1,0-1,0 0,0 0,0 0,0 0,2 0,7-5,0-1,0 0,0 0,-1-1,0-1,0 0,0 0,-1-1,0-1,0 1,-1-2,-1 1,1-1,-1 0,-1-1,0 0,-1 0,1-3,0 4,87-155,-76 136,-7 51,-10 2,23 153,-3-116,-9-32,-1 0,-1 1,-2 0,-1 0,-1 1,-2 0,0 0,-3 0,0 1,-5 27,1-42,-1-1,-1 0,-1-1,0 1,-1-1,0 0,-1-1,-1 0,-1 0,0-1,0 0,-1 0,-1-1,0-1,-9 6,19-15,0 0,0 0,0 0,-1-1,1 1,0-1,-1 1,1-1,-1 0,1 0,-1 0,0 0,1-1,-1 1,0-1,0 1,1-1,-1 0,0 0,0 0,0-1,1 1,-1-1,0 1,1-1,-1 0,0 0,1 0,-1 0,1-1,-1 1,1-1,0 1,0-1,0 0,0 0,0 0,0 0,0 0,1 0,-1-1,1 1,-1-1,1 1,0-1,0 1,0-1,0 0,0-1,0-5,0 0,1 0,0 0,0 0,1 0,0 1,1-1,0 0,0 0,1 1,0-1,0 1,1 0,0 0,1 0,-1 1,2-1,0 0,119-114,-102 105,1 1,0 1,2 1,-1 1,2 1,24-7,-26 12</inkml:trace>
  <inkml:trace contextRef="#ctx0" brushRef="#br1" timeOffset="51238.566">12 2908,'0'28,"0"16,-5-1,-2-7</inkml:trace>
  <inkml:trace contextRef="#ctx0" brushRef="#br1" timeOffset="51403.624">68 2597,'0'0</inkml:trace>
  <inkml:trace contextRef="#ctx0" brushRef="#br1" timeOffset="51902.738">237 3219,'124'-194,"-124"195,0 0,0 0,0-1,0 1,0 0,0 0,0 0,0-1,1 1,-1 0,0 0,0-1,1 1,-1 0,1 0,-1-1,0 1,1 0,-1-1,1 1,0-1,-1 1,1 0,-1-1,1 1,0-1,0 0,-1 1,1-1,0 0,0 1,-1-1,1 0,0 0,0 0,-1 1,1-1,0 0,0 0,0 0,0 0,-1-1,1 1,0 0,0 0,0 0,-1-1,1 1,0 0,0-1,-1 1,1-1,0 1,-1 0,1-1,-1 0,1 1,0-1,-1 1,1-1,-1 0,1 1,35 102,-35-99,0-1,1 1,-1-1,1 1,-1-1,1 0,0 1,0-1,0 0,0 0,0-1,0 1,1 0,-1-1,1 1,-1-1,1 0,-1 0,1 0,0 0,0 0,-1 0,1-1,0 1,0-1,0 0,0 0,-1 0,1 0,0-1,0 1,0-1,0 0,-1 0,4-1,4-3,0-2,0 1,0-2,-1 1,0-1,-1 0,0-1,0 0,0-1,-1 1,-1-1,0-1,0 1,-1-1,0 0,-1 0,1-4,-2-30,-7 29</inkml:trace>
  <inkml:trace contextRef="#ctx0" brushRef="#br1" timeOffset="52518.045">971 2513,'-31'56,"3"2,3 1,2 1,3 1,2 0,-1 24,16-74,1 1,0-1,1 1,0 0,1 0,1-1,0 1,0 0,1-1,0 1,1-1,1 1,0-1,0 0,1-1,0 1,1-1,0 0,1 0,0-1,1 0,0 0,0 0,5 3,-7-7,1 1,-1-1,1 0,0-1,1 0,-1 0,1 0,0-1,0 0,0-1,0 0,0 0,0 0,1-1,-1-1,5 1,11-1</inkml:trace>
  <inkml:trace contextRef="#ctx0" brushRef="#br1" timeOffset="53335.517">1084 3134,'13'-7,"-1"0,1 0,-1-1,0-1,-1 0,0 0,0-1,-1 0,-1-1,0-1,0 1,-1-1,0-1,-1 1,-1-1,0-1,0 1,-1-3,-5 16,-1 0,1 0,0 0,-1 0,1 0,0-1,-1 1,1 0,0 0,-1 0,1-1,0 1,0 0,-1 0,1-1,0 1,0 0,-1 0,1-1,0 1,0 0,0-1,0 1,-1 0,1-1,0 1,0 0,0-1,0 1,0-1,0 1,0 0,0-1,0 1,0 0,0-1,0 1,0 0,1-1,-1 1,0 0,0-1,0 1,0 0,1-1,-1 1,0 0,0 0,1-1,-1 1,0 0,-22 23,17-15,0 0,1 0,0 0,0 1,1-1,0 1,0 0,1 0,1 0,-2 9,3-14,0-1,-1 1,2-1,-1 0,0 1,0-1,1 1,0-1,0 0,0 1,0-1,0 0,1 0,-1 0,1 0,0 0,0 0,0 0,0-1,1 1,-1-1,1 1,-1-1,1 0,0 0,0 0,0-1,0 1,0-1,1 1,2 0,0 1,1-1,-1-1,0 1,1-1,-1-1,1 1,-1-1,1 0,-1 0,1-1,-1 0,1 0,-1 0,0-1,0 0,0 0,0-1,0 0,0 0,0 0,-1-1,0 1,1-1,-1-1,-1 1,1-1,-1 0,0 0,3-4,57-146,-78 263,14-105,-1-1,1 1,0 0,0 0,0 0,1-1,-1 1,1 0,-1 0,1 0,0-1,0 1,0-1,0 1,1 0,-1-1,1 0,-1 1,1-1,0 0,0 0,0 0,0 0,0 0,1-1,-1 1,0-1,1 1,-1-1,1 0,0 0,-1 0,1 0,0 0,-1-1,1 1,0-1,0 0,0 0,0 0,-1 0,3 0,6-5,-1 1,1-2,-1 1,0-2,0 1,0-1,-1-1,0 1,-1-2,0 1,0-1,-1 0,0-1,0 0,-1 0,-1 0,1-1,-2 1,1-3,12-18,-9 18,-4 9,-1 0,1 0,-1-1,-1 1,1-1,0 0,-1 0,0 0,0 0,-1 0,1 0,-1-1,0 1,-1 0,1-1,-1 1,0-1,0 1,-1 0,0-1,0-2,-1 7,0 1,0 0,0-1,0 1,0 0,0 0,1 0,-1 0,0 1,0-1,0 0,0 1,0-1,1 1,-1 0,0-1,0 1,1 0,-1 0,0 0,1 0,-1 1,1-1,0 0,-1 1,1-1,0 1,0-1,0 1,0-1,0 1,0 0,0 0,1-1,-1 3,-2 0,-8 7,2 1,-1 0,2 0,-1 1,2 0,0 1,0 0,2 0,-1 0,2 1,0 0,1 0,0 0,1 0,1 0,0 0,1 1,1-1,1 5,16 18,-6-25</inkml:trace>
  <inkml:trace contextRef="#ctx0" brushRef="#br1" timeOffset="64276.357">1874 3134,'0'-5,"0"4,0 6,0 7,0 7,0 4,0 4,0 1,-5 2,-1-1,-1 1,2-1,2 0,-4 0,0-10,5-9,3-5</inkml:trace>
  <inkml:trace contextRef="#ctx0" brushRef="#br1" timeOffset="64744.628">1845 3134,'5'0,"6"0,7 0,4 0,4 0,2 0,1 0,0 0,1 0,-6 0</inkml:trace>
  <inkml:trace contextRef="#ctx0" brushRef="#br1" timeOffset="65174.405">1931 3331,'4'0,"3"5,3 2,7-1,3-1,5-7,2-2,1-1,1 1,-5 0</inkml:trace>
  <inkml:trace contextRef="#ctx0" brushRef="#br1" timeOffset="66075.358">2269 2513,'-125'344,"120"-326,1 0,0 0,1 1,1-1,1 1,1 0,2 17,-2-32,1 0,-1 0,1-1,1 1,-1 0,0-1,1 1,-1-1,1 0,0 1,0-1,1 0,-1 0,1 0,-1-1,1 1,0 0,0-1,0 0,0 0,1 0,-1 0,0 0,1-1,0 1,-1-1,1 0,2 0,111 8,-107-9,42-7,-33 0</inkml:trace>
  <inkml:trace contextRef="#ctx0" brushRef="#br1" timeOffset="66393.784">2015 2796,'19'9,"16"4,7-1,1-2,-2-3,-3-3,-3-1,-3-2,-2-1,-2-1,0 1,0-1,-5 1</inkml:trace>
  <inkml:trace contextRef="#ctx0" brushRef="#br1" timeOffset="66824.575">2551 2372,'18'35,"-1"1,-2 1,-2 0,-2 1,-1 0,-1 1,-3 0,-1 0,-2 1,-1-1,-3 1,-1-1,-2 1,-1-1,-3 1,-4 13,-61 198,61-225,-2 0,0-1,-2-1,0 0,-2-1,-1-1,0 0,-2-2,0 0,-9 5,5-8</inkml:trace>
</inkml:ink>
</file>

<file path=ppt/ink/ink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5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37,'10'-6,"-1"1,2 1,-1-1,0 2,1-1,0 2,-1-1,1 1,0 1,0 0,1 1,-1 0,0 0,0 1,0 1,0 0,0 0,-1 1,3 1,-8 3,1 1,-1-1,0 1,0 0,-1 0,0 1,-1-1,0 1,0 0,-1 0,0 0,0 0,-1 0,-1 0,1 0,-1 1,-1-1,0 0,0 0,-1 0,0 1,0 23,0 16,-2-1,-3 1,-1-2,-3 1,-9 26,10-43,5-11,-1 0,-1-1,-1 0,0 0,-1-1,-1 0,-1 0,-8 9,33-90,20-10,3 2,3 1,7-4,-5 7,24-54,-64 120,-1 0,0 0,1 0,-1 0,1 0,-1 0,1 0,0 1,-1-1,1 1,0-1,-1 1,1-1,0 1,-1 0,1 0,0 0,0 0,-1 0,1 0,0 0,0 1,-1-1,1 1,0-1,-1 1,1 0,0-1,-1 1,1 0,-1 0,0 0,1 0,-1 0,0 1,1-1,-1 0,0 1,0-1,0 0,0 1,0-1,0 2,36 72,-29-56,-2 1,-1-1,0 1,-1 0,-1 1,-1-1,-1 0,-1 1,-1-1,-2 14,-8 11,8-61,14-17,2 0,1 1,1 1,2 0,1 1,1 1,22-25,3-8,-26 34,-3 6,0-1,1 2,1 0,1 1,1 1,8-6,-26 24,0 0,-1 0,1 0,0 0,0 0,0 0,0 1,0-1,0 0,0 1,0-1,0 0,0 1,1-1,-1 1,0 0,0-1,0 1,1 0,-1 0,0 0,0 0,1 0,-1 0,0 0,0 0,0 0,1 1,-1-1,0 0,0 1,0-1,0 1,1 0,-1-1,0 1,0 0,0-1,0 1,-1 0,1 0,0 0,0 0,0 0,-1 0,1 0,0 0,-1 0,1 0,-1 1,1-1,-1 0,0 0,0 0,1 1,-1-1,0 0,0 0,0 1,0-1,0 0,-1 0,1 0,0 1,0-1,-1 0,1 0,-1 1,-54 190,44-168,2 1,0 1,2 0,0 0,2 0,1 1,1-1,2 1,0 7,18 5,-5-27</inkml:trace>
</inkml:ink>
</file>

<file path=ppt/ink/ink7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1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1242 791,'38'-34,"59"-81,-95 114,-1 0,0 0,0 0,1 1,-1-1,1 0,-1 0,1 1,-1-1,1 1,-1-1,1 1,-1 0,1-1,-1 1,1 0,0 0,-1 0,1 0,-1 1,1-1,0 0,-1 1,1-1,-1 1,1-1,-1 1,0 0,1-1,-1 1,1 0,-1 0,0 0,0 0,0 0,0 1,0-1,0 0,0 0,0 1,0-1,0 0,-1 1,1-1,0 1,-1-1,1 1,-1 0,0-1,0 1,1-1,-1 1,0-1,0 1,-1 0,1 0,1 0,-1 0,0 0,0 0,1 0,-1 0,1-1,0 1,-1 0,1 0,0 0,0-1,0 1,0-1,1 1,-1-1,0 1,1-1,-1 0,1 1,-1-1,1 0,0 0,-1 0,1 0,0-1,0 1,-1 0,1-1,0 1,0-1,0 1,0-1,0 0,0 0,0 0,0 0,0 0,-1-1,1 1,0-1,0 1,0-1,0 1,0-1,-1 0,1 0,0 0,-1 0,1 0,-1 0,1-1,0 0,85-86,-86 88,-1-1,1 1,0-1,0 1,-1 0,1-1,0 1,0 0,0-1,0 1,-1 0,1 0,0 0,0 0,0 0,0 0,0 0,0 0,-1 0,1 0,0 0,0 1,0-1,0 0,-1 1,1-1,0 1,0-1,0 0,-1 1,1 0,0-1,-1 1,1-1,-1 1,1 0,-1-1,1 1,-1 0,1 0,-1 0,1-1,-1 1,0 0,0 0,1 0,-1 0,0-1,0 1,0 0,0 0,0 0,0 0,0 0,0 0,4 58,-4-55,0 21</inkml:trace>
  <inkml:trace contextRef="#ctx0" brushRef="#br0" timeOffset="682.117">2060 283,'-9'-1,"1"1,0 0,0 0,-1 1,1 0,0 0,0 1,0 0,0 1,0-1,0 2,1-1,-1 1,1 0,0 0,0 1,1 0,-1 0,1 1,0 0,1 0,-1 0,1 1,0-1,-3 8,7-12,0 0,0 0,0 1,1-1,-1 0,1 0,-1 1,1-1,0 1,-1-1,1 0,1 1,-1-1,0 0,1 1,-1-1,1 0,-1 1,1-1,0 0,0 0,0 0,0 0,1 0,-1 0,0 0,1 0,0 0,-1-1,1 1,0 0,71 34,-24-15,-45-19,-1 0,0 0,-1 0,1 0,0 0,-1 1,1-1,-1 1,0 0,1 0,-1 0,-1 0,1 0,0 0,-1 0,0 0,1 1,-1-1,-1 0,1 1,0-1,-1 1,0-1,0 1,0 0,0-1,0 1,-1-1,1 1,-1-1,0 0,0 1,-1-1,1 0,0 0,-3 3,1 1,0 0,0 0,-1 0,0 0,-1-1,0 0,0 0,0 0,0-1,-1 1,0-1,0-1,0 1,-1-1,0 0,1 0,-1-1,-1 0,1 0,0-1,-1 0,1 0,-1-1,0 0,1 0,-1-1,-1 0,-10-5</inkml:trace>
  <inkml:trace contextRef="#ctx0" brushRef="#br0" timeOffset="23445.89">1044 0,'0'426,"-27"-229,15-1,8-172,14-28,-1-13,1-2</inkml:trace>
  <inkml:trace contextRef="#ctx0" brushRef="#br0" timeOffset="24157.954">1044 114,'226'0,"-219"1,0 0,0 0,0 0,1 1,-1 0,0 0,-1 1,1 0,0 0,-1 1,0 0,0 0,0 0,0 1,-1-1,1 1,-1 1,-1-1,1 1,-1 0,0 0,0 0,0 1,-1-1,0 1,-1 0,1 0,-1 0,-1 0,1 0,-1 0,0 0,-1 1,0-1,0 0,0 1,-1-1,0 0,-1 0,1 0,-2 2,-2 1,-1 0,0 0,-1 0,1-1,-2-1,1 1,-1-1,-1 0,1-1,-1 0,-1 0,1-1,-1 0,0-1,-1 0,1 0,-1-1,0-1,0 0,0 0,0-1,0-1,-1 1,-6-2,-23-15,29 2</inkml:trace>
</inkml:ink>
</file>

<file path=ppt/ink/ink7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2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1,5 0,5-1,3-2,3-1,1-1,1 0,0-1,0 0,1-1,-2 1,1 0,-1 0,-4 0</inkml:trace>
</inkml:ink>
</file>

<file path=ppt/ink/ink7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0,-9 0,-9 0</inkml:trace>
</inkml:ink>
</file>

<file path=ppt/ink/ink7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85 120,'45'93,"-39"-66,-2 0,0 0,-2 1,-1-1,-1 1,-3 17,1 22,2 295,0-362</inkml:trace>
  <inkml:trace contextRef="#ctx0" brushRef="#br0" timeOffset="466.808">1 177,'41'-27,"2"2,0 2,2 2,0 2,1 2,1 2,24-3,-65 15,1 1,-1 0,1 1,0 0,-1 0,1 0,0 1,0 0,-1 0,1 1,0-1,0 2,-1-1,1 1,-1 0,1 0,-1 1,0-1,0 2,0-1,0 1,-1-1,1 2,-1-1,0 0,0 1,-1 0,1 0,-1 1,0-1,0 1,-1 0,2 4,-2 2,-1 0,0 1,-1 0,-1-1,0 1,0 0,-1-1,-1 1,0-1,-1 0,0 1,-1-1,0 0,-1-1,-1 1,1-1,-2 0,1 0,-2-1,1 0,-2 0,-5 4,4-4,0 0,-1-2,-1 1,1-1,-1-1,-1 0,0-1,1 0,-2-1,1 0,-2-1,-96 24,91-23</inkml:trace>
</inkml:ink>
</file>

<file path=ppt/ink/ink7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1,'5'5,"1"6,5 1,0-1</inkml:trace>
</inkml:ink>
</file>

<file path=ppt/ink/ink7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1,'-5'5,"-2"1</inkml:trace>
</inkml:ink>
</file>

<file path=ppt/ink/ink7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0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564 168,'2'-1,"0"-1,-1 1,1 0,-1 0,1 0,-1-1,1 1,-1-1,0 1,0-1,0 0,0 1,0-1,0 0,0 0,-1 0,1 1,-1-1,1 0,-1 0,0 0,0 0,1 0,-1 0,-1 0,1 0,0 0,0 0,-1 0,1 0,-2-1,0-4,-2 0,1 0,-1 1,0-1,0 1,-1 0,0 0,0 1,0-1,-1 1,1 0,-1 1,-1-1,1 1,0 0,-1 1,0 0,0 0,0 0,0 1,-1 0,1 0,0 1,-1 0,1 0,-1 1,0 0,1 0,-1 0,1 1,-1 1,1-1,0 1,-1 0,1 1,0 0,0 0,-1 2,-15 5,2 2,-1 0,2 1,-1 1,2 2,0-1,1 2,1 1,0 0,1 1,-3 7,16-23,1 0,-1 0,1 1,0-1,0 1,0-1,1 1,-1 0,1 0,0 0,0 0,0 0,0 0,1 0,0 0,-1 0,2 0,-1 0,0 0,1 0,0 0,0 0,0 0,0 0,1 0,-1-1,1 1,0 0,0-1,1 1,-1-1,1 0,-1 0,1 0,0 0,0 0,0-1,1 1,-1-1,0 0,1 0,0 0,3 1,129 2,-48-7,-86 2,-1 0,0 0,0 0,1 0,-1 0,0 0,0 0,1 0,-1 0,0 1,0-1,1 0,-1 1,0-1,0 1,0-1,0 1,0 0,0 0,0-1,0 1,0 0,0 0,0 0,0 0,-1 0,1 0,0 0,-1 0,1 0,-1 1,1-1,-1 0,1 0,-1 0,0 1,0-1,0 0,1 0,-1 1,0-1,-1 0,1 0,0 1,0-1,0 0,-1 0,1 1,-1-1,1 0,-1 0,1 0,-1 0,0 0,0 0,1 0,-1 0,0 0,0 0,0 0,0 0,0-1,0 1,0 0,0-1,-223 207,191-176,16-17,1 0,0 2,1 0,1 1,1 0,0 1,0 3,11-18,1-1,-1 1,1 0,0-1,0 1,0 0,0 0,0 0,0 0,1 0,0 0,-1 0,1 0,0 0,1-1,-1 1,0 0,1 0,0 0,0 0,-1 0,2 0,-1-1,0 1,0 0,1-1,0 1,-1-1,1 1,0-1,0 0,1 0,-1 0,0 0,0 0,1-1,0 1,-1-1,1 1,0-1,-1 0,1 0,0 0,19 2,0 0,1-1,-1-1,0-2,0 0,0-1,0-1,0-1,20-7,-20 6,174-48,-172 47</inkml:trace>
  <inkml:trace contextRef="#ctx0" brushRef="#br0" timeOffset="1363.618">1214 534,'-6'-3,"-1"-1,0 1,0 0,0 1,0 0,0 0,0 0,0 1,-1 0,1 1,-1-1,1 1,0 1,-1-1,1 1,0 1,-1-1,1 1,0 1,0-1,-6 4,-2 3,0 0,0 2,1 0,0 0,1 2,0-1,1 2,1-1,0 2,1-1,0 2,1-1,-2 8,-15 19,24-40,0-1,1 1,0-1,-1 1,1 0,0 0,0-1,0 1,0 0,0 0,0 0,0 0,1 0,-1 0,1 1,0-1,-1 0,1 0,0 0,0 0,1 0,-1 1,0-1,1 0,-1 0,1 0,-1 0,1 0,0 0,0 0,0 0,0-1,1 1,-1 0,0 0,1-1,-1 1,1-1,-1 1,1-1,0 0,0 0,-1 1,1-1,0-1,0 1,0 0,0 0,1-1,8 1,0-2,1 0,-1 0,0-1,0-1,0 0,0 0,0-1,-1 0,0-1,0 0,0-1,0 0,-1 0,0-1,0 0,-1-1,0 0,4-5,1 1,12-9,-2-2,0-1,-2-1,-1 0,-1-2,-1 0,-1-1,9-23,-89 189,29 83,7 100,27-45,13-228,-13-47,0-1,0 1,1 0,-1-1,0 1,1 0,-1-1,1 1,-1-1,1 1,-1-1,1 1,-1-1,1 1,-1-1,1 0,0 1,-1-1,1 0,0 1,-1-1,1 0,0 0,-1 0,1 1,0-1,0 0,-1 0,1 0,0 0,-1 0,1-1,0 1,0 0,-1 0,1 0,0-1,-1 1,1 0,0 0,-1-1,1 1,-1-1,1 1,0-1,-1 1,1-1,-1 1,1-1,-1 1,0-1,1 0,-1 1,0-1,1 1,-1-1,0 0,1 0,-1 1,0-2,7-7,0 0,0-1,-1-1,0 1,-1-1,0 0,-1 0,0 0,-1 0,0-1,-1 0,0 1,-1-1,0 0,-1 0,0-3,-4 7,0 0,-1 1,0-1,0 1,0 1,-1-1,0 1,-1-1,1 2,-1-1,0 1,0 0,-1 0,1 1,-1 0,0 1,-1-1,1 2,0-1,-1 1,1 0,-1 1,0 0,0 0,1 1,-3 0,-93 1,104-1,0-1,0 1,0-1,-1 1,1-1,0 1,0-1,0 1,0-1,0 1,0-1,0 1,0-1,0 1,1-1,-1 1,0-1,0 1,0-1,0 1,1-1,-1 1,0 0,0-1,1 1,-1-1,0 1,1 0,-1-1,1 1,-1 0,0-1,1 1,-1 0,1 0,-1-1,1 1,-1 0,1 0,-1 0,1 0,-1 0,1 0,-1 0,1 0,-1 0,1 0,-1 0,1 0,-1 0,1 0,-1 0,1 0,-1 0,1 1,229-107,-151 62,-61 32</inkml:trace>
  <inkml:trace contextRef="#ctx0" brushRef="#br0" timeOffset="1666.677">1496 704,'-1'27,"10"83,-8-106,0-1,0 1,1-1,-1 0,1 1,0-1,0 0,0 0,0 0,0 0,1-1,0 1,-1-1,1 1,0-1,0 0,0 0,0 0,1-1,-1 1,0-1,1 1,-1-1,1 0,-1-1,1 1,3 0,3-1,0-1,0 0,0-1,-1 0,1 0,0-1,-1 0,1-1,-1 0,0 0,0-1,-1 0,0-1,1 0,-2 0,1-1,-1 0,0 0,0-1,-1 0,0 0,-1 0,1-1,-2 1,1-2,-1 1,-1 0,1-1,-2 1,1-1,-1 0,-1 0,0 0,0-7,-5-7,-2 6</inkml:trace>
  <inkml:trace contextRef="#ctx0" brushRef="#br0" timeOffset="1912.212">2003 704,'-4'34,"-3"10</inkml:trace>
  <inkml:trace contextRef="#ctx0" brushRef="#br0" timeOffset="2184.259">1919 366,'0'0</inkml:trace>
  <inkml:trace contextRef="#ctx0" brushRef="#br0" timeOffset="2438.076">2258 27,'-16'110,"6"-54,3 1,2-1,3 1,2 13,12 316,-23-314,4-54</inkml:trace>
  <inkml:trace contextRef="#ctx0" brushRef="#br0" timeOffset="3084.118">2483 620,'0'28,"0"15,0 5,0-1,-4-9,-3-10</inkml:trace>
  <inkml:trace contextRef="#ctx0" brushRef="#br0" timeOffset="3346.861">2483 309,'-4'-5,"-3"-1</inkml:trace>
  <inkml:trace contextRef="#ctx0" brushRef="#br0" timeOffset="3904.374">2709 56,'0'623,"-5"-533,31-104,6-24,-10 10,1 0,1 2,1 1,1 1,1 1,1 1,1 1,15-6,-41 26,-1-1,1 1,0 0,-1 0,1 1,0-1,0 1,-1-1,1 1,0 0,0 0,0 0,0 0,-1 1,1-1,0 1,0-1,-1 1,1 0,0 0,-1 1,1-1,-1 0,1 1,-1-1,0 1,0 0,0 0,0 0,0 0,0 0,0 0,0 1,-1-1,0 1,1-1,-1 1,0-1,0 1,0 0,0-1,-1 1,1 0,-1 0,0 0,1-1,-1 1,-1 0,1 0,0 0,0 13,0 0,-1 0,0 0,-1-1,-1 1,-1 0,0-1,-1 0,-1 0,0 0,-1-1,0 0,-1 0,-1-1,0 0,-1 0,0-1,-1-1,-1 0,1 0,-4 1,10-8,0 0,1 0,-1-1,-1 0,1 0,0 0,-1-1,1 0,-1 0,0 0,0-1,0 0,0 0,0 0,0-1,0 0,0 0,0 0,0-1,1 0,-1 0,0 0,0-1,0 0,1 0,-1 0,1-1,0 0,-1 0,1 0,1-1,-3-1,-5-14</inkml:trace>
  <inkml:trace contextRef="#ctx0" brushRef="#br0" timeOffset="4433.36">3133 817,'27'-12,"-1"-1,-1-2,0 0,-1-2,-1 0,0-2,-2-1,0 0,-1-1,-1-2,-1 0,-1 0,-1-2,7-15,-21 34,0 0,0-1,-1 1,1-1,-2 0,1 1,0-1,-1 0,-1 1,1-1,-1 0,0 1,-2-6,3 9,-1 0,0 1,0-1,0 1,0-1,-1 1,1 0,-1-1,1 1,-1 0,0 0,0 0,0 0,0 0,0 1,0-1,0 1,-1-1,1 1,0 0,-1 0,0 0,1 0,-1 0,1 0,-1 1,0-1,1 1,-1 0,0 0,0 0,1 0,-1 0,-1 1,-2 1,0 0,0 0,0 1,0-1,1 1,-1 1,1-1,0 1,0 0,0 0,0 1,1-1,0 1,0 0,0 0,0 0,1 1,0-1,0 1,0 0,1 0,0 0,1-4,0 0,1-1,-1 1,1 0,-1 0,1 0,0 0,0 0,0 0,0 0,0 0,0 0,1 0,-1-1,0 1,1 0,0 0,-1 0,1 0,0-1,0 1,0 0,0-1,0 1,0-1,1 1,-1-1,1 0,-1 1,1-1,-1 0,1 0,-1 0,1 0,0 0,72 24,-51-19,-19-5,0 0,0 1,0 0,-1-1,1 1,-1 1,1-1,-1 0,0 1,0 0,0 0,0 0,0 0,-1 0,1 0,-1 1,0-1,0 1,0-1,-1 1,1 0,-1 0,0 0,0 0,0 0,-1 0,1 0,-1 0,0 0,0 0,0 0,-1 0,0 1,0 1,-45 138,45-141,-8 13,8-14,-1 0,0 0,1 0,0 1,-1-1,1 0,0 1,0-1,0 1,1-1,-1 1,0-1,1 1,0 0,-1-1,1 1,0-1,1 1,-1 0,0-1,1 1,0 2,1-5,0 1,0-1,-1 0,1 1,0-1,0 0,0 0,0 0,0-1,0 1,-1 0,1-1,0 1,0-1,0 0,-1 1,1-1,0 0,-1 0,1 0,-1 0,1-1,-1 1,1 0,-1-1,1 0,4-2,9-7</inkml:trace>
  <inkml:trace contextRef="#ctx0" brushRef="#br0" timeOffset="4681.773">3754 478,'-15'38,"-4"23,-4 5,2-3,4-8,6-8,9-13,4-11</inkml:trace>
  <inkml:trace contextRef="#ctx0" brushRef="#br0" timeOffset="4929.254">3754 224,'0'0</inkml:trace>
  <inkml:trace contextRef="#ctx0" brushRef="#br0" timeOffset="5117.167">3923 507,'-11'22,"2"1,0 0,1 1,1 0,1 0,2 0,0 1,1 0,2-1,0 1,3 15,-2-37,0-1,0 1,1 0,-1-1,0 1,1-1,0 1,0-1,0 0,0 1,0-1,0 0,0 1,1-1,-1 0,1 0,0 0,-1 0,1-1,0 1,0 0,0-1,0 1,1-1,-1 0,0 0,1 0,-1 0,0 0,1 0,-1 0,1-1,-1 0,1 1,0-1,-1 0,1 0,-1 0,1-1,-1 1,1 0,-1-1,1 0,-1 0,1 0,-1 0,0 0,1 0,-1 0,0-1,0 1,1-1,12-12,-1 0,0 0,-1-1,0-1,-1-1,-1 1,-1-2,0 1,-1-2,-1 1,-1-1,-1 0,0 0,-2-1,0 0,-1 0,-1 0,-1 0,-1-15,1 22</inkml:trace>
  <inkml:trace contextRef="#ctx0" brushRef="#br0" timeOffset="5598.06">4177 788,'180'-271,"-134"224,-45 46,0 0,0 0,0 0,0 1,0-1,0 0,0 1,0-1,1 0,-1 1,0 0,0-1,0 1,1 0,-1-1,0 1,0 0,1 0,-1 0,0 0,1 0,-1 1,0-1,0 0,1 1,-1-1,0 0,0 1,0 0,0-1,0 1,1-1,-1 1,0 0,0 0,-1 0,1 0,0 0,0 0,0 0,-1 0,1 0,0 0,-1 0,1 0,-1 0,1 1,7 45,-9-45,0 1,0 0,1 0,0 0,0 0,0 0,0 0,0 0,0 0,1 0,-1-1,1 1,0 0,0 0,0 0,0-1,0 1,1-1,-1 1,1-1,0 1,0-1,0 0,0 0,0 0,0 0,0 0,1 0,-1-1,1 1,-1-1,1 1,-1-1,1 0,0 0,0 0,0-1,2 1,8-4,0-1,-1 0,1-1,-1-1,0 0,-1 0,0-1,0-1,0 0,-1 0,8-9,33-23,-40 33,-7 3,0 0,0 1,0 0,1 0,-1 0,1 0,0 1,0 0,0 0,0 0,0 1,0-1,0 1,0 0,1 1,4-1,-8 4,0-1,0 1,0 0,0-1,0 1,0 0,-1 0,0 0,1 0,-1 1,0-1,0 0,-1 0,1 1,-1-1,0 0,0 1,0-1,0 0,0 1,-1-1,0 1,1 3,-2 37,0-34,1 1,1-1,-1 0,2 1,-1-1,2 0,-1 1,1-1,1 0,0 0,2 6,7 3</inkml:trace>
  <inkml:trace contextRef="#ctx0" brushRef="#br0" timeOffset="9337.052">84 1241,'102'-24,"-22"4,1 3,1 4,71-2,510 18,118-3,-637-7,0-6,93-23,165-16,111 18,220 35,-390-29,-113-1,-217 29,64 12,-71-6</inkml:trace>
</inkml:ink>
</file>

<file path=ppt/ink/ink7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21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60 733,'-1'0,"1"-1,0 1,-1-1,1 1,-1 0,1 0,-1-1,1 1,-1 0,1 0,-1 0,0-1,1 1,-1 0,1 0,-1 0,1 0,-1 0,1 0,-1 0,0 0,1 0,-1 1,1-1,-1 0,1 0,-1 0,1 1,-1-1,1 0,-1 0,1 1,-1-1,1 1,-1-1,1 0,0 1,-1-1,1 1,0-1,-1 1,1-1,0 1,0-1,-1 1,1-1,0 1,0-1,0 1,0-1,0 1,0 0,0-1,0 1,0-1,0 1,0-1,0 1,0 0,-5 39,5-39,-1 473,1 300,-26-618,22-194,4 15</inkml:trace>
  <inkml:trace contextRef="#ctx0" brushRef="#br0" timeOffset="1786.647">32 789,'1'-2,"1"1,-1-1,1 0,-1 0,1 1,0-1,0 1,0-1,-1 1,1 0,1 0,-1-1,0 2,0-1,0 0,0 0,1 1,-1-1,0 1,1 0,-1-1,0 1,1 0,-1 1,1-1,0-1,337-1,-279 3,160-14,-67-22,-4 45,-148-10,-1 1,1 0,0 0,-1 0,1 0,-1 0,1 0,-1 0,1 1,-1-1,0 0,0 1,1-1,-1 1,0-1,-1 1,1 0,0-1,0 1,-1 0,1 0,-1 0,1-1,-1 1,0 0,0 0,0 0,0 0,0 0,0-1,0 1,-1 0,1 0,0 0,-1-1,0 1,1 0,-1 0,0-1,0 1,0-1,0 1,-1 0,-3 19,-32 312,38 182,28-284,-29 50,1-278,-1-1,1 0,-1 1,1-1,-1 0,0 1,0-1,0 1,0-1,0 0,-1 1,1-1,-1 1,1-1,-1 0,0 0,0 1,0-1,0 0,0 0,-1 0,1 0,-1 0,1 0,-1-1,0 1,1 0,-1-1,0 1,0-1,0 0,0 0,0 0,-1 0,1 0,0 0,0 0,-1-1,1 1,-1-1,-189-19,-80 19,73-29,3 30,90 25,96-24</inkml:trace>
  <inkml:trace contextRef="#ctx0" brushRef="#br0" timeOffset="3047.925">456 2286,'-18'73,"15"-51,0 0,1 1,2-1,0 1,1-1,1 1,2-1,2 10,2 27,-2 1,-3 0,-2 0,-4 14,1 37,2-39,-19-93,10 4,-2 0,0 1,-1 0,0 1,-1 0,-1 1,0 0,-1 1,-1 1,0 0,0 1,-1 1,-1 1,1 0,-19-5,37 14,-1-1,0 1,0 0,0 0,1-1,-1 1,0 0,0 0,0-1,0 1,0 0,0 0,1-1,-1 1,0 0,0-1,0 1,0 0,0 0,0-1,0 1,0 0,0-1,0 1,-1 0,1 0,0-1,0 1,0 0,0 0,0-1,0 1,-1 0,1 0,0-1,0 1,0 0,-1 0,1 0,0-1,0 1,-1 0,45-1,-27 1,150-23,-40 7,-88 10,1 0,0 3,0 1,27 3,-66-1,0-1,1 1,-1-1,1 1,-1 0,1 0,-1-1,1 1,-1 0,0 0,1 0,-1 0,1 1,-1-1,1 0,-1 1,1-1,-1 1,0-1,1 1,-1 0,0-1,1 1,-1 0,0 0,0 0,0 0,0 0,0 0,0 0,0 1,0-1,0 0,-1 0,1 1,-1-1,1 0,0 1,-1-1,0 1,1-1,-1 1,0-1,0 0,0 1,0-1,0 1,0-1,0 1,-1-1,1 1,0-1,-1 1,1-1,-1 0,0 1,0 0,-93 46,60-35,-222 93,228-79,28-18</inkml:trace>
  <inkml:trace contextRef="#ctx0" brushRef="#br0" timeOffset="5951.121">821 2991,'-25'142,"-5"45,39-224,2 2,1 0,2 0,2 1,0 1,3 0,1 1,55-86,-74 118,0 0,1 0,-1-1,0 1,1 0,-1 0,0 0,1 0,-1 0,0 1,1-1,-1 0,0 1,1-1,-1 1,0-1,0 1,1 0,-1-1,0 1,0 0,0 0,0 0,0 0,0 0,0 0,0 0,0 0,-1 0,1 0,0 0,-1 1,1-1,-1 0,1 1,-1-1,0 0,1 1,-1-1,0 0,0 1,0-1,0 0,0 1,0-1,-1 0,1 1,0-1,-1 0,1 1,-1-1,1 0,-1 1,0-1,2 8,26 167,-28-175,1 0,-1 0,1 0,0 0,-1 0,1-1,0 1,0 0,0 0,-1 0,1 0,0 0,0 0,1 0,-1 0,0 0,0 0,0 0,1-1,-1 1,0 0,1 0,-1 0,1 0,-1-1,1 1,-1 0,1 0,-1-1,1 1,0 0,-1-1,1 1,0-1,0 1,0-1,-1 1,1-1,0 0,0 1,0-1,0 0,0 1,0-1,-1 0,1 0,0 0,0 0,0 0,0 0,0 0,0 0,0-1,0 1,0 0,0-1,-1 1,1 0,0-1,0 1,0-1,-1 1,1-1,0 1,0-1,-1 0,143-211,-143 210,1 1,0 0,0-1,0 1,0 0,0 0,0 0,0 0,0 0,0 0,0 0,0 0,1 0,-1 1,0-1,1 0,-1 1,1-1,-1 1,1 0,-1-1,1 1,-1 0,1 0,-1 0,1 0,-1 0,1 0,-1 0,1 1,-1-1,0 1,1-1,-1 1,1-1,-1 1,0 0,1-1,-1 1,0 0,0 0,0 0,0 0,0 0,0 0,0 1,0-1,0 0,0 0,-1 1,1-1,0 1,-1-1,1 0,-1 1,0-1,1 1,-1-1,0 2,12 122,-6-25,-1-81</inkml:trace>
  <inkml:trace contextRef="#ctx0" brushRef="#br0" timeOffset="6570.82">1697 2991,'-22'6,"-1"2,2 0,-1 1,1 1,0 1,1 1,-14 11,29-19,1 1,0-1,-1 1,2 0,-1 0,1 0,-1 0,1 1,1 0,-1-1,1 1,0 0,0 0,1 0,0 0,0 1,0-1,1 0,0 0,0 1,0-1,1 0,0 0,1 0,-1 1,1-2,1 3,-3-6,1 0,1 0,-1 0,0 0,0 0,1 0,-1-1,1 1,0 0,-1-1,1 1,0-1,0 0,0 0,0 1,0-1,0-1,0 1,0 0,0 0,1-1,-1 1,0-1,0 0,1 0,-1 0,0 0,1 0,-1 0,0 0,0-1,1 1,-1-1,0 0,0 1,0-1,0 0,0-1,0 1,0 0,0 0,0-1,0 0,79-68,41-61,-121 129,0 0,1 0,-1 0,1 1,-1-1,1 0,0 1,0-1,0 1,0-1,0 1,0 0,0 0,0 0,0 0,1 0,-1 0,0 1,1-1,-1 1,1 0,-1 0,0-1,1 1,-1 1,1-1,-1 0,0 1,1-1,-1 1,0 0,0 0,1-1,-1 2,0-1,0 0,0 0,0 1,0-1,0 1,-1-1,1 1,0 0,-1 0,1 0,-1 0,0 0,0 0,1 0,-2 0,1 0,0 1,0-1,-1 0,1 3,6 174,-9-114,2-11,1-30,-1 0,0 1,-2-1,-1 0,-1 0,-1 0,-1 0,-1-1,-2 3,-49 74,56-97,0 0,0 0,-1 0,1-1,-1 1,0-1,0 1,0-1,0 0,0 0,-1 0,1-1,0 1,-1-1,1 0,-1 0,0 0,1 0,-1 0,0-1,0 0,1 0,-1 0,0 0,0 0,1-1,-1 0,0 0,0 0,2 0,0 0,1 0,-1 0,0-1,1 1,-1 0,1-1,-1 1,1-1,0 0,0 1,0-1,0 0,0 0,0 0,0 0,0 0,1 0,-1 0,1 0,-1 0,1 0,0 0,0 0,0 0,0 0,0 0,1 0,-1 0,0 0,1 0,0 0,-1 0,2-1,29-69,-18 50,1 0,1 2,1 0,1 0,1 2,1 0,0 1,1 1,10-5,-6 5</inkml:trace>
  <inkml:trace contextRef="#ctx0" brushRef="#br0" timeOffset="11700.618">483 169,'0'-1,"-1"1,1 0,0-1,-1 1,1 0,-1-1,1 1,-1 0,1 0,-1-1,0 1,1 0,-1 0,1 0,-1 0,1 0,-1 0,1 0,-1 0,0 0,1 0,-1 0,1 0,-1 0,1 1,-1-1,1 0,-1 0,1 1,-1-1,1 0,-1 1,1-1,-1 0,1 1,0-1,-1 1,1-1,-1 0,1 1,0-1,0 1,-1-1,1 1,0-1,0 1,0-1,-1 1,1 0,0-1,0 1,0-1,0 1,0-1,0 1,0 0,0-1,0 1,1 0,-7 39,6-39,0 457,0-380,0-79</inkml:trace>
  <inkml:trace contextRef="#ctx0" brushRef="#br0" timeOffset="12273.043">511 112,'-218'97,"206"-92,2 1,-1 1,1 0,0 0,0 1,1 1,0-1,0 1,-4 7,12-15,1 0,-1 0,1 0,-1 0,1 0,-1 0,1 0,-1 1,1-1,0 0,0 0,0 0,-1 1,1-1,0 0,0 0,1 0,-1 0,0 1,0-1,1 0,-1 0,0 0,1 0,-1 0,1 0,0 0,-1 0,1 0,0 0,0 0,-1 0,1 0,0 0,0-1,0 1,0 0,0-1,0 1,0 0,0-1,0 0,0 1,1-1,-1 0,0 1,0-1,0 0,1 0,63 7,-62-7,253-21,-239 17,0 1,-1 1,1 0,0 1,0 1,0 0,0 2,0 0,-1 0,8 3,-14 6,-30-9,-4-10,0-1,1-1,0-1,1-1,0-1,-12-10,-1 1,-43-40,65 56,3 5</inkml:trace>
  <inkml:trace contextRef="#ctx0" brushRef="#br0" timeOffset="12838.154">1133 0,'0'14,"5"20,1 8,0 2,-1-2,-2-2,-1-5,-5-2,-3-3,0-1,-4-1,0 0,-4-6,2 0,2-6</inkml:trace>
  <inkml:trace contextRef="#ctx0" brushRef="#br0" timeOffset="13251.654">1414 28,'-185'132,"182"-131,0 0,0 1,1-1,-1 1,1 0,-1-1,1 1,0 0,0 1,0-1,0 0,0 1,0-1,1 1,-1-1,1 1,0 0,0 0,0-1,0 1,0 0,0 0,1 0,-1 0,1 0,0 0,0 0,0 0,1 0,-1 0,1 0,-1 0,1 0,0 0,1 1,65 44,-60-45,0 0,-1 1,0-1,1 1,-1 0,-1 1,1 0,-1 0,0 0,0 0,0 1,-1 0,1 0,-1 0,-1 0,0 1,1-1,0 6,19 44,-12-50</inkml:trace>
  <inkml:trace contextRef="#ctx0" brushRef="#br0" timeOffset="13836.362">1754 0,'-81'39,"12"29,68-66,-1-1,1 1,0 1,0-1,0 0,0 0,0 0,0 0,1 1,-1-1,1 0,-1 1,1-1,0 0,0 1,0-1,0 1,1-1,-1 0,0 1,1-1,0 0,-1 0,1 1,0-1,0 0,1 0,-1 0,0 0,1 0,-1 0,1-1,-1 1,1 0,0-1,0 1,2 0,98 38,-91-38,0 0,-1 1,0 0,0 1,0 0,0 0,0 1,-1 1,6 4,-12-8,0 1,0 0,-1 0,1 0,-1 1,0-1,0 1,0-1,-1 1,1-1,-1 1,0 0,0 0,0 0,0 0,-1-1,0 1,1 0,-1 0,-1 0,1 0,-1 0,1 0,-1 0,0 0,-1 0,1-1,0 1,-2 1,-1 3,0 1,0 0,-1-1,-1 0,1 0,-1-1,-1 1,1-1,-1 0,0-1,-7 5,6-5,0 0,0 0,-1-1,1 0,-1-1,-1 0,1 0,-1-1,1 0,-1-1,0 0,0 0,0-1,0 0,-5-1,14-1,-1 1,0-1,1 0,-1 0,1 0,-1 0,1 0,-1 0,1-1,0 1,0 0,-1-1,1 1,0-1,0 1,0-1,1 1,-1-1,0 0,1 1,-1-1,1 0,-1 0,1 1,0-1,0 0,-1 0,1 0,1 0,-1 1,0-1,0 0,1 0,-1 1,1-1,-1 0,1 0,0 1,0-1,30-69,-17 50,1 1,0 1,1 0,1 1,1 1,18-13,-15 14</inkml:trace>
</inkml:ink>
</file>

<file path=ppt/ink/ink7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4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80,'-108'11,"-134"53,241-64,1-1,-1 1,0 0,1 0,-1 0,0 0,1 0,-1 0,0 1,1-1,-1 0,0 0,1 0,-1 1,1-1,-1 0,0 0,1 1,-1-1,1 1,-1-1,1 0,-1 1,1-1,-1 1,1-1,0 1,-1 0,1-1,0 1,-1-1,1 1,0-1,0 1,0 0,-1-1,1 1,0 0,0-1,0 1,0 0,0-1,0 1,0 0,0-1,1 1,-1 0,0-1,0 1,0-1,1 1,-1 0,0-1,1 1,-1-1,0 1,1-1,-1 1,1-1,-1 1,1-1,-1 1,1-1,-1 0,1 1,0-1,45 25,-38-22,185 60,-194-63,0 1,0-1,0 1,0-1,1 1,-1-1,0 1,1 0,-1 0,0-1,1 1,-1 0,1 0,-1 0,1 0,-1-1,1 1,0 0,0 0,-1 0,1 0,0 0,0 0,0 0,0 0,0 0,0 0,0 0,0 0,0 0,1 0,-1 0,0 0,1 0,-1 0,0-1,1 1,-1 0,1 0,0 0,-1-1,1 1,-1 0,1 0,0-1,0 1,0-1,-1 1,1-1,0 1,0-1,0 1,0-1,0 0,0 1,0-1,-1 0,1 0,0 0,0 0,0 0,0 0,0 0,0 0,0 0,0 0,0 0,1-1,-217 97,183-80,18-11,-1 1,1 1,1 1,-1 0,1 0,1 1,0 1,0 0,1 1,-4 5,14-15,0 0,0 0,0 1,1-1,-1 0,0 0,1 0,-1 1,1-1,0 0,-1 1,1-1,0 0,0 1,0-1,0 1,0-1,0 0,0 1,0-1,1 0,-1 1,0-1,1 0,-1 0,1 1,0-1,-1 0,1 0,0 0,0 0,0 0,-1 0,1 0,0 0,0 0,1 0,-1 0,0 0,0-1,0 1,0 0,1-1,-1 0,0 1,1-1,-1 1,1-1,67 13,135-33,-148 12,-31 5</inkml:trace>
  <inkml:trace contextRef="#ctx0" brushRef="#br0" timeOffset="335.419">864 51,'-14'29,"-5"24,-4 7,2-1,4-6,5-7,5-7,4-5,-3-8,0-4,1-11,1-11,1-12,2-2</inkml:trace>
  <inkml:trace contextRef="#ctx0" brushRef="#br0" timeOffset="601.064">751 51,'29'0,"24"-5,7-1,-1 0,-11-4,-9 1,-6 0,-4 3,-7 7,-11 3,-9 6,-9 1,-3 4,-4-1,-1-3</inkml:trace>
  <inkml:trace contextRef="#ctx0" brushRef="#br0" timeOffset="848.444">723 362,'34'0,"15"0,5 0,-7-5,-7-1,-10 0</inkml:trace>
  <inkml:trace contextRef="#ctx0" brushRef="#br0" timeOffset="1479.716">1090 390,'-41'152,"41"-150,0 0,1 0,-1 0,1 0,-1 0,1 0,0 0,0-1,0 1,0 0,0 0,0-1,0 1,1-1,-1 1,1-1,-1 0,1 1,-1-1,1 0,0 0,-1 0,1 0,0 0,0-1,0 1,0 0,0-1,0 1,0-1,0 0,0 0,0 0,0 0,0 0,0 0,0-1,0 1,0 0,0-1,0 0,0 1,-1-1,1 0,0 0,0 0,-1 0,1 0,0-1,-1 1,1 0,-1-1,0 1,1-1,-1 0,0 1,1-2,101-126,-103 128,0 0,0 0,0 0,0 0,1 0,-1 1,0-1,0 0,1 0,-1 0,0 0,1 1,-1-1,1 0,-1 1,1-1,-1 0,1 1,0-1,-1 0,1 1,0-1,-1 1,1-1,0 1,0 0,0-1,-1 1,1 0,0-1,0 1,0 0,0 0,0 0,-1 0,1 0,0 0,0 0,0 0,0 0,0 0,0 0,-1 1,1-1,0 0,0 1,0-1,-1 0,1 1,0-1,0 1,-1-1,1 1,0 0,-1-1,1 1,-1 0,1-1,-1 1,1 0,-1 0,1-1,-1 2,-18 161,17-95,4-56,-2 0,0 0,0 0,-1 0,-1 0,0 0,0 0,-1 0,-1-1,0 1,-1-1,0 1,0-1,-1 0,-1 0,0-1,0 0,-1 0,0 0,-1-1,-8 7,14-14,0-1,0 0,0 0,-1 0,1 0,0-1,-1 1,1-1,-1 1,1-1,0 0,-1 0,1 0,-1 0,1 0,-1-1,1 1,0-1,-1 1,1-1,0 0,-1 0,1 0,0 0,0 0,0-1,0 1,0-1,0 1,0-1,1 0,-1 0,0 0,1 0,0 0,-1 0,1 0,0 0,0 0,0-1,0 1,1 0,-1-1,1 1,-1 0,1-1,0 1,0-1,0 1,0-1,0 1,1-2,0-12,1 1,1 0,0 0,1 1,1-1,0 1,1 0,1 0,0 0,0 1,2 0,0 1,0 0,8-8,0 1</inkml:trace>
  <inkml:trace contextRef="#ctx0" brushRef="#br0" timeOffset="1732.798">1485 277,'38'0,"18"0,4 0,-3 0,-12 0</inkml:trace>
  <inkml:trace contextRef="#ctx0" brushRef="#br0" timeOffset="1965.279">1485 503,'43'-4,"34"-8,8 0,-6 1,-10-2,-14 0,-10-1,-13 1</inkml:trace>
  <inkml:trace contextRef="#ctx0" brushRef="#br0" timeOffset="2270.384">2303 137,'-15'20,"1"-4,0 0,2 1,0 1,0 1,2-1,1 1,0 1,1 0,1 0,1 1,-1 9,7-27,-1 1,1-1,0 0,0 1,1-1,-1 1,1-1,0 0,0 1,0-1,0 0,1 0,-1 1,1-1,0 0,-1-1,1 1,1 0,-1-1,0 1,1-1,-1 1,1-1,0 0,0 0,0 0,0-1,0 1,0-1,0 0,0 1,1-2,-1 1,0 0,1 0,-1-1,1 0,0 0,8 1,0-1,0 0,0-1,-1 0,1 0,0-2,0 0,-1 0,0-1,9-3,-2-1,-1-1,0 0,0-2,-1 0,0 0,-1-1,0-1,-1-1,-1 0,0-1,-1 0,-1-1,0 0,-1-1,0 0,-2 0,0-1,1-5,-8 17,-1 0,1-1,-1 1,0 0,0 0,-1 0,0 0,0 0,-1 0,1 0,-1 0,0 0,-1 0,1 1,-1-1,0 1,-1 0,1 0,-1 0,0 0,0 1,-1 0,0 0,1 0,-1 0,0 1,-1-1,1 1,0 0,-1 1,0 0,0 0,1 0,-1 0,0 1,-1 0,1 0,0 1,-2 0,-27-4,4 2</inkml:trace>
  <inkml:trace contextRef="#ctx0" brushRef="#br0" timeOffset="2433.121">2135 305,'52'0,"52"-5,22-1,-1 0,-12 1,-15 2,-15 1,-17 1,-15 0,-11 1,-8 0,-9 1</inkml:trace>
</inkml:ink>
</file>

<file path=ppt/ink/ink7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9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1,'22'59,"-14"158,-10-144,-26 162,64-361,-27 100</inkml:trace>
  <inkml:trace contextRef="#ctx0" brushRef="#br0" timeOffset="365.577">226 143,'-40'18,"-66"43,104-58,-1-1,1 1,0 0,-1 0,1 0,1 0,-1 1,0-1,1 0,0 1,0-1,0 1,0-1,0 1,1 0,-1-1,1 1,0 0,0-1,1 1,-1-1,1 1,-1 0,1-1,1 1,-1-1,0 1,1-1,-1 0,1 0,1 1,79 88,-70-81,29 61,-33-56</inkml:trace>
  <inkml:trace contextRef="#ctx0" brushRef="#br0" timeOffset="888.228">537 30,'-12'5,"0"0,1 1,0 1,0 0,0 0,1 1,0 0,1 1,-1 0,2 1,0 0,0 0,0 1,-1 4,8-11,1 0,0 0,0 0,0 0,0 0,1 0,0 0,0 0,0 0,0-1,0 1,1 0,-1 0,1-1,0 1,0-1,1 0,-1 1,1-1,0 0,-1-1,1 1,0 0,1-1,-1 1,0-1,1 0,-1 0,1-1,0 1,0-1,-1 0,1 1,0-2,0 1,1 0,27 15,-26-12,1 0,-1 0,0 1,0 0,-1 0,1 1,-1 0,0 0,-1 0,0 0,0 1,0-1,0 1,-1 0,0 0,-1 1,0-1,0 1,0-1,-1 1,0-1,-1 1,1 0,-2-1,1 1,-1 0,0-1,0 1,-1-1,0 1,-1-1,0 0,0 0,0 0,-1 0,0-1,-4 6,2-3,-1 0,0 0,0-1,-1 0,0 0,-1-1,1 0,-1-1,-1 0,1 0,-1-1,0 0,0-1,-1 0,1 0,-1-1,0-1,0 0,-8 1,17-3,1 0,-1 0,0 0,1 0,-1 0,1 0,-1 0,1 0,-1-1,1 1,-1-1,1 1,-1-1,1 0,-1 1,1-1,0 0,-1 0,1 0,0 0,0 0,0 0,0 0,0-1,0 1,0 0,0 0,0-1,1 1,-1-1,0 1,1-1,-1 1,1-1,0 1,0-1,-1 1,1-1,0 1,0-1,0-1,26-60,112-115,-118 162</inkml:trace>
  <inkml:trace contextRef="#ctx0" brushRef="#br0" timeOffset="1368.658">819 284,'34'4,"25"-2,7-2,-2-2,-8 1,-12 0</inkml:trace>
  <inkml:trace contextRef="#ctx0" brushRef="#br0" timeOffset="1618.598">847 537,'39'0,"26"-4,8-3,-5-4,-13 0</inkml:trace>
  <inkml:trace contextRef="#ctx0" brushRef="#br0" timeOffset="1966.359">1553 171,'-18'19,"1"1,0 1,2 1,0 0,2 1,0 1,1 0,2 1,1 0,0 0,2 1,1 0,5-22,1-1,-1 1,1 0,0-1,0 1,0 0,0 0,1-1,0 1,-1 0,1-1,0 1,1-1,-1 1,1-1,0 1,0-1,0 0,0 0,0 0,0 0,1 0,0-1,-1 1,1-1,0 0,0 1,1-1,-1-1,0 1,1 0,-1-1,1 0,-1 0,1 0,-1 0,1 0,0-1,0 1,-1-1,1 0,0 0,0-1,18-1,0-1,0 0,-1-2,1-1,-1-1,-1 0,1-1,-1-2,-1 0,0-1,0-1,-1 0,0-2,-2 0,1-1,12-15,-24 27,-1-1,0 1,1-1,-1 0,-1 0,1 0,-1-1,1 1,-1-1,0 0,-1 0,1 0,-1 0,0 0,0-1,-1 1,0-1,0 1,0-1,0 1,-1-1,0 0,0 1,-1-1,1 1,-1-1,0 1,-1-1,1 1,-1 0,0-1,-1 1,1 0,-1 0,0 1,0-1,-1 0,1 1,-1 0,0 0,0 0,0 0,-2 0,-5-1,-1 0,0 0,0 2,0-1,0 2,-1-1,1 2,-1-1,-12 2,-4-1</inkml:trace>
  <inkml:trace contextRef="#ctx0" brushRef="#br0" timeOffset="2282.1">1271 227,'29'16,"1"-1,0-1,1-1,1-2,0-2,6 1,54 17,131 28,-7 39,-200-86</inkml:trace>
</inkml:ink>
</file>

<file path=ppt/ink/ink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58,'-14'2,"0"0,0 2,0 0,1 0,-1 2,1-1,1 2,-1 0,1 0,0 1,1 0,-10 10,10-8,1 1,-1 1,2 0,0 1,1-1,0 2,0-1,2 1,0 0,0 0,1 1,1 0,0 0,2 0,-1 0,2 0,0 0,1 1,0-1,1 0,2 9,-3-21,0 0,0 0,0-1,0 1,0 0,0 0,1 0,0 0,-1-1,1 1,0 0,0-1,1 1,-1-1,0 1,1-1,0 1,-1-1,1 0,0 0,0 0,0 0,0 0,1 0,-1-1,1 1,-1-1,1 0,-1 1,1-1,-1 0,1 0,0-1,0 1,0-1,-1 1,1-1,0 0,0 0,0 0,2-1,13-8,0-1,-1-1,0 0,-1-1,0-1,-1-1,0 0,-1-1,-1 0,0-1,-2-1,1 0,-2 0,0-1,5-16,17-21,-26 45,-1-1,0-1,-1 1,0-1,-1 1,0-1,-1 0,0 0,-1-1,0 1,-1 0,0 0,-1-1,-1 1,-1-6,2 17,1 0,0 0,-1 0,1 0,0 0,-1 0,1 1,0-1,0 0,0 0,0 0,0 0,0 0,0 0,0 0,0 0,0 0,0 0,1 0,-1 0,0 0,1 0,-1 1,1-1,-1 0,1 0,-1 0,1 1,0-1,-1 0,1 1,0-1,-1 0,1 1,0-1,0 1,0-1,0 1,-1 0,1-1,0 1,0 0,0-1,0 1,0 0,0 0,0 0,0 0,0 0,0 0,0 0,0 0,0 1,0-1,0 0,1 4,0 0,0 0,0 0,-1 0,0 0,1 0,-2 0,1 0,0 0,-1 0,0 1,0-1,0 0,0 0,-1 0,0 1,0-1,0 0,-57 229,53-215,3-16,1 0,0 1,-1-1,1 0,0 0,0 0,1 1,-1-1,0 1,1-1,-1 0,1 1,0-1,0 1,0-1,0 1,0-1,1 1,-1-1,1 1,-1-1,1 0,0 1,0-1,0 0,0 0,0 0,1 1,-1-1,1 0,-1-1,1 1,0 0,0 0,0-1,0 1,0-1,0 0,0 1,0-1,0 0,1 0,0 0,3 0,-1 0,1 0,-1 0,1-1,0 0,-1 0,1 0,0-1,-1 1,1-1,-1-1,1 1,-1-1,0 0,0 0,0-1,0 1,0-1,0 0,-1-1,3-1,0-6</inkml:trace>
</inkml:ink>
</file>

<file path=ppt/ink/ink7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1 198,'9'0,"9"0,5 0,4 0,2 0,1 0,0 0,0 0,-1 0,1 0,-2 0,1 0,-1 0,0 0,-4 5,-7 1</inkml:trace>
  <inkml:trace contextRef="#ctx0" brushRef="#br0" timeOffset="328.846">28 395,'20'0,"20"0,8 0,1 0,-3 0,-5 0,-4 0,-4-4,-2-3,-3 1,0 2,-5 0</inkml:trace>
  <inkml:trace contextRef="#ctx0" brushRef="#br0" timeOffset="950.216">226 1,'6'12,"0"-1,1 1,0-1,1-1,1 1,-1-1,2-1,-1 1,1-2,1 1,-1-1,1-1,1 0,-1-1,1 0,0 0,1-2,-1 1,1-1,0-1,3 0,85 25,-99-27,1 0,-1 0,0 1,0-1,0 0,-1 1,1-1,0 1,0 0,-1 0,1 0,-1-1,0 1,1 0,-1 1,0-1,0 0,0 0,-1 0,1 1,0-1,-1 0,0 1,1-1,-1 1,0-1,0 0,0 1,-1-1,1 0,0 1,-1-1,0 0,1 1,-1-1,0 0,0 0,0 0,-1 0,1 0,0 0,-1 0,-10 14,-2-1,1 0,-2-1,0 0,0-1,-1-1,-16 9,-62 54,-5 26,92-86,6-2</inkml:trace>
  <inkml:trace contextRef="#ctx0" brushRef="#br0" timeOffset="5128.976">678 649,'9'-37,"1"1,1 0,2 1,2 0,1 1,2 0,5-4,-19 32,-3 1,2 1,-1 0,0 0,1-1,0 2,-1-1,2 0,-1 0,0 1,1 0,0 0,-1 0,1 0,0 0,1 1,-1-1,0 1,1 1,-1-1,1 0,1 1,-3 3,0 1,0 0,0 0,-1 0,1 0,-1 0,0 1,0-1,0 1,-1-1,1 1,-1 0,1-1,-1 1,-1 0,1 0,0 0,-1 0,0 0,0 0,0 0,0 0,-1 0,0 3,1 0,3 106,-3-112,0 0,0-1,0 1,0 0,0 0,0-1,0 1,0 0,1-1,-1 1,0 0,1-1,-1 1,0 0,1-1,-1 1,1-1,-1 1,1 0,-1-1,1 0,0 1,-1-1,1 1,-1-1,1 0,0 1,0-1,-1 0,1 0,0 1,-1-1,1 0,0 0,0 0,-1 0,1 0,0 0,0 0,-1 0,1 0,0 0,-1-1,1 1,0 0,0 0,-1-1,1 1,-1 0,1-1,0 1,-1-1,1 1,-1-1,1 1,29-32,113-157,-142 187,0 0,0 1,0-1,0 1,0 0,0-1,1 1,-1 0,0 0,1 0,-1 0,1 0,-1 0,1 0,0 0,-1 1,1-1,0 0,0 1,-1 0,1-1,0 1,0 0,0 0,-1 0,1 0,0 0,0 1,0-1,-1 0,1 1,0-1,-1 1,1 0,0 0,-1-1,1 1,-1 0,1 0,-1 0,1 1,-1-1,1 1,1 8,-1 0,0 0,-1-1,0 1,0 0,-1 0,-1 0,1 0,-2 0,1 0,-2 0,1-1,-1 1,-4 8,-4 25,4-17,-1-3</inkml:trace>
  <inkml:trace contextRef="#ctx0" brushRef="#br0" timeOffset="5848.559">1496 368,'-4'4,"-9"6,1 1,0 1,0 0,1 1,1 0,0 1,1-1,1 2,0 0,1 0,0 0,1 1,1-1,-3 15,8-28,-1-1,1 1,0-1,-1 1,1 0,0-1,0 1,0 0,0-1,0 1,1 0,-1-1,0 1,1-1,-1 1,1-1,0 1,0-1,-1 1,1-1,0 1,0-1,0 0,0 0,0 1,1-1,-1 0,0 0,1 0,-1 0,0-1,1 1,-1 0,1 0,-1-1,1 1,-1-1,1 1,0-1,-1 0,1 0,0 0,-1 0,1 0,0 0,0 0,72-35,31-102,-63 75,-42 62,0 1,0-1,0 0,0 1,1-1,-1 1,0-1,0 0,0 1,1-1,-1 1,0-1,1 0,-1 1,0-1,1 0,-1 0,0 1,1-1,-1 0,1 0,-1 0,0 1,1-1,-1 0,1 0,-1 0,1 0,-1 0,0 0,1 0,-1 0,1 0,-1 0,1 0,-1 0,1 0,-1 0,0 0,1 0,-1-1,1 1,-1 0,0 0,1-1,-1 1,1 0,-1 0,0-1,1 1,-1 0,0-1,0 1,1 0,-1-1,0 1,0-1,0 1,1 0,-1-1,0 1,0-1,0 1,0-1,0 1,0 0,0-1,0 1,0-1,0 1,3 37,-3-33,55 316,-55-303,-1 0,0 0,-2 0,0 0,0 0,-2-1,0 1,-1-1,-4 6,8-15,-2-1,1 1,-1-1,0 0,0 0,-1 0,1 0,-2-1,1 0,0 0,-1 0,0-1,0 0,0 0,-1 0,1-1,-1 0,0 0,0-1,0 0,0 0,0 0,0-1,4-1,1 0,-1 0,1 0,0 0,-1 0,1-1,-1 1,1-1,0 1,0-1,-1 0,1 0,0 0,0 0,0-1,0 1,0-1,0 1,0-1,1 1,-1-1,0 0,1 0,0 0,-1 0,1 0,0 0,0 0,0 0,0-1,0 1,1 0,-1-1,1 1,-1 0,1-1,0 1,0-1,0 1,0-1,11-100,-7 84,2 0,0 0,0 0,2 1,0 1,1-1,1 1,1 1,9-12,-2 10</inkml:trace>
  <inkml:trace contextRef="#ctx0" brushRef="#br0" timeOffset="6118.477">1863 508,'43'-4,"19"-3,4 1,-4 2,-14 0</inkml:trace>
</inkml:ink>
</file>

<file path=ppt/ink/ink7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0 142,'431'-1,"-21"-43,134 4,299 30,-91-25,-99 24,-469 11,-84 12,-85-8,1-1,0-1,0-1,-1 0,1-1,0 0,0-2,7-1,6-2,-24 7</inkml:trace>
</inkml:ink>
</file>

<file path=ppt/ink/ink7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0,'0'5,"0"7,0 0</inkml:trace>
</inkml:ink>
</file>

<file path=ppt/ink/ink7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1,'-9'9,"1"4,2-1</inkml:trace>
</inkml:ink>
</file>

<file path=ppt/ink/ink7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20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396 142,'-5'8,"0"-1,0 1,1 0,0 0,1 0,-1 1,2-1,-1 1,1-1,-1 8,-2 7,-18 57,-4-2,-2 0,-6 2,-146 249,168-306</inkml:trace>
  <inkml:trace contextRef="#ctx0" brushRef="#br0" timeOffset="477.813">283 170,'0'20,"1"-1,1 1,0-1,2 1,0-1,1 0,1 0,1-1,0 0,9 16,69 166,-83-189,1 0,0 0,0 0,1 0,1-1,0 0,0 0,1 0,0 0,0-1,1 0,1 0,0-1,-6-6,0-1,0 0,0 0,1 0,-1-1,0 1,0 0,1-1,-1 1,1-1,-1 0,0 0,1 0,-1 0,1 0,-1-1,0 1,1-1,-1 1,0-1,1 0,-1 0,0 0,0 0,0 0,0-1,0 1,0-1,0 1,0-1,-1 0,2 0,46-65,-27 21,-2-2,-2 0,-3-1,-1 0,-3-1,-2-1,-2 0,-2 0,-3 0,-2 0,-2-7,1 58,1 0,0 1,-1-1,1 0,-1 1,1-1,-1 0,1 0,-1 1,1-1,0 0,-1 0,1 0,-1 0,0 0,1 0,-1 0,1 0,-1 0,1 0,-1 0,1 0,-1 0,1 0,-1 0,1 0,-1 0,1-1,-1 1,1 0,0 0,-1-1,1 1,-1 0,1-1,-1 1,1 0,0-1,-5 20</inkml:trace>
  <inkml:trace contextRef="#ctx0" brushRef="#br0" timeOffset="4394.222">2061 537,'29'0,"19"5,6 1,-6 5,-7 1,-9-3</inkml:trace>
  <inkml:trace contextRef="#ctx0" brushRef="#br0" timeOffset="6879.049">4375 1,'-13'73,"4"1,2 0,4 0,6 57,-2-55,13 18,-11-81,0 0,0 1,-1-1,-1 1,0-1,-1 1,-1 0,-1 12,-4-8</inkml:trace>
  <inkml:trace contextRef="#ctx0" brushRef="#br0" timeOffset="7449.961">4572 566,'0'33,"0"17,0 3,0-6</inkml:trace>
  <inkml:trace contextRef="#ctx0" brushRef="#br0" timeOffset="7697.258">4629 227</inkml:trace>
  <inkml:trace contextRef="#ctx0" brushRef="#br0" timeOffset="8812.449">5843 621,'-5'29,"3"14,3 0</inkml:trace>
  <inkml:trace contextRef="#ctx0" brushRef="#br0" timeOffset="8967.396">5927 255,'0'0</inkml:trace>
  <inkml:trace contextRef="#ctx0" brushRef="#br0" timeOffset="9200.076">6069 509,'-3'9,"1"0,0 0,1 1,-1-1,2 0,-1 0,2 1,-1-1,1 0,0 0,1 1,0-1,1 0,0-1,0 1,1 0,0-1,0 0,1 0,0 0,0 0,1-1,0 0,3 2,-7-8,1 0,-1 0,1 0,0 0,-1 0,1-1,0 1,-1-1,1 0,0 0,0 0,-1 0,1 0,0-1,0 1,-1-1,1 0,0 0,-1 0,1 0,-1 0,1 0,-1-1,0 1,1-1,-1 1,0-1,0 0,0-1,52-68,-45 57,30-73,-36 70</inkml:trace>
  <inkml:trace contextRef="#ctx0" brushRef="#br0" timeOffset="9648.586">6492 678,'18'-22,"0"1,1 1,1 1,1 1,1 0,20-12,-41 29,1 0,0-1,-1 1,1 0,0 0,0 0,0 0,0 0,0 1,0-1,0 1,0-1,0 1,0-1,0 1,0 0,0 0,1 0,-1 1,0-1,0 0,0 1,0-1,0 1,0 0,0 0,0-1,0 1,0 1,-1-1,1 0,0 0,-1 1,1-1,-1 1,1-1,-1 1,0-1,1 1,-1 0,0 0,0 0,0 1,1 0,0-1,1 0,-1 0,0 1,1-2,-1 1,1 0,0 0,-1-1,1 0,0 1,0-1,0 0,0-1,0 1,0 0,0-1,1 0,-1 1,0-1,0-1,0 1,0 0,0-1,0 1,0-1,0 0,0 0,0 0,1-1,86-46,-86 46,-3 0,1 0,-1 0,1 0,-1 1,1-1,-1 1,1-1,0 1,0 0,0 0,0 0,0 0,0 0,0 0,0 0,0 1,0-1,1 1,-1-1,0 1,0 0,1 0,-1 0,0 0,0 0,0 1,1-1,-1 1,0-1,0 1,0 0,0 0,0 0,0 0,0 0,0 0,0 1,0-1,-1 0,1 1,0 0,-1 0,12 66,-7-48</inkml:trace>
  <inkml:trace contextRef="#ctx0" brushRef="#br0" timeOffset="8069.808">4883 29,'14'119,"-5"-1,-5 26,-29 75,24-218,1 0,0 0,0 0,0 0,-1-1,1 1,0 0,0 0,0 0,1 0,-1 0,0 0,0 0,0 0,1 0,-1-1,0 1,1 0,-1 0,1 0,-1 0,1-1,-1 1,1 0,0-1,-1 1,1 0,0-1,0 1,-1-1,1 1,0-1,0 1,0-1,0 0,-1 1,1-1,0 0,0 0,0 0,1 0,36-19,16-23,-42 30,1 1,0 0,0 1,1 0,1 1,-1 1,2 0,-1 1,1 0,0 1,0 1,1 1,-1 0,1 2,15-2,-29 4,-1 0,0 0,1 1,-1-1,1 1,-1-1,0 1,1 0,-1 0,0 0,0 0,0 0,0 1,0-1,0 0,0 1,0 0,0-1,-1 1,1 0,0 0,-1 0,0 0,0 0,1 0,-1 0,0 1,-1-1,1 0,0 1,-1-1,1 0,-1 1,0-1,0 1,0-1,0 1,0-1,0 1,-1 0,-34 94,25-85,0 1,-1-2,0 1,-1-2,0 1,0-2,-2 0,1 0,-1-1,0-1,0 0,-1-1,0 0,0-2,0 0,-1 0,0-1,-14 0,-17-16,33 1</inkml:trace>
  <inkml:trace contextRef="#ctx0" brushRef="#br0" timeOffset="8564.834">5278 791,'43'-26,"-1"-3,-1-1,-2-1,-1-3,18-21,-47 46,-1-1,0-1,0 1,-1-1,0-1,-1 1,0-1,-1 0,-1-1,0 1,0-1,-1-1,-3 11,0 1,-1-1,1 0,-1 0,0 1,0-1,0 1,0-1,0 1,0-1,0 1,-1 0,0-1,1 1,-1 0,0 0,0 0,0 0,0 1,0-1,-1 1,1-1,0 1,-1 0,1-1,-1 1,1 1,-1-1,0 0,1 1,-1-1,0 1,1 0,-1 0,0 0,0 0,1 0,-1 0,0 1,1 0,-1-1,0 1,1 0,-1 0,1 0,-1 1,1-1,0 1,0-1,-1 1,0 1,-67 62,68-63,0 0,1 0,0 1,0-1,0 0,0 1,0-1,0 1,0-1,1 1,-1 0,1-1,0 1,0-1,0 1,0 0,0-1,1 1,-1 0,1-1,0 1,-1-1,1 1,0-1,1 0,-1 1,0-1,1 0,-1 0,1 0,0 0,-1 0,1 0,1 1,77 39,-73-40,-1 0,1 0,0 1,-1 0,0 0,1 0,-1 1,-1 0,1 1,0-1,-1 1,0 0,0 0,-1 0,1 1,-1 0,0 0,-1 0,1 0,0 2,-2 0,0 0,-1 0,0 0,0 0,0 0,-1 0,0 0,-1 0,0 0,0 0,-1-1,0 1,-1 2,-4 15</inkml:trace>
  <inkml:trace contextRef="#ctx0" brushRef="#br0" timeOffset="4998.668">2964 199,'51'-64,"-50"64,-1 0,0 0,1-1,-1 1,0 0,0-1,1 1,-1-1,0 1,0 0,0-1,0 1,1-1,-1 1,0 0,0-1,0 1,0-1,0 1,0-1,0 1,0 0,0-1,0 1,0-1,-1 1,1 0,0-1,0 1,0-1,0 1,-1 0,1-1,0 1,0 0,-1-1,1 1,0 0,-1-1,1 1,0 0,-1 0,1-1,0 1,-1 0,1 0,-1 0,1-1,0 1,-1 0,1 0,-1 0,1 0,-1 0,1 0,0 0,-1 0,1 0,-1 0,1 0,-1 0,1 0,0 1,-1-1,1 0,-1 0,1 1,-33 9,32-9,-231 131,229-131,0 0,0 0,0 0,1 0,-1 1,1-1,-1 1,1 0,0 0,-1 0,1 0,0 0,0 0,0 0,1 1,-1-1,1 1,-1-1,1 1,0 0,0 0,0-1,0 1,0 0,1 0,-1 0,1 0,0 0,0 0,0 0,0 0,0 0,1-1,-1 1,1 0,0 0,0 0,0 0,0-1,1 1,-1 0,1-1,-1 0,1 1,0-1,0 0,0 0,1 1,6 3,2 0,-1 0,1-1,-1 0,1-1,1 0,-1-1,0-1,1 1,11-1,-17-1,-4-1,0 0,0 0,0 0,1 1,-1-1,0 0,0 1,0 0,0-1,0 1,0 0,0 0,0 0,0 0,0 1,0-1,0 0,-1 1,1-1,-1 1,1 0,-1-1,0 1,1 0,-1 0,0 0,0 0,0 0,-1 0,1 0,0 0,-1 0,1 0,-1 1,0-1,0 0,0 0,0 0,0 1,0-1,-1 0,1 0,-1 0,1 0,-1 0,0 1,0-1,0 1,-121 137,89-106,0-2,19-19,0 0,1 0,1 1,0 1,1 0,1 0,-6 12,15-24,0 0,1 1,-1-1,1 0,0 0,0 1,0-1,0 0,0 0,1 1,0-1,-1 0,1 0,1 0,-1 0,0 0,1 0,-1 0,1 0,0-1,0 1,0 0,0-1,0 0,1 1,-1-1,1 0,0 0,-1-1,1 1,0-1,0 1,0-1,0 0,0 0,0 0,1 0,-1 0,0-1,0 0,1 0,-1 0,0 0,0 0,1 0,-1-1,0 0,0 1,0-1,0 0,3-2,20-3,-1-1,0-1,0-2,-1 0,0-1,-1-2,0 0,-1-2,0 0,12-13,-17 12,-4 1</inkml:trace>
  <inkml:trace contextRef="#ctx0" brushRef="#br0" timeOffset="5881.076">3331 566,'-6'-3,"0"0,0 1,0-1,0 1,0 1,0-1,-1 1,1 0,-1 0,1 1,-1 0,1 0,0 1,-1 0,1 0,-1 0,1 1,0 0,0 0,0 0,0 1,0 0,1 0,-1 0,1 1,0 0,0 0,0 0,0 1,-1 2,-2-2,1 0,1 0,-1 0,1 1,0 0,0 0,0 1,1 0,0-1,1 2,-1-1,1 1,1-1,-1 1,1 0,1 0,0 0,0 1,0-1,1 0,0 1,1-1,0 1,1 6,1-11,2-1,-1 0,0 0,1 0,-1 0,1 0,0-1,0 1,0-1,0 0,0-1,0 1,1-1,-1 0,1 0,-1 0,1 0,-1-1,1 0,-1 0,1 0,-1 0,1-1,-1 0,1 0,-1 0,1 0,-1-1,0 1,0-1,0 0,0-1,0 1,0-1,0 0,23-10,-1-2,-1 0,0-2,-1-1,-1-1,-1-1,-1 0,0-2,-2-1,0 0,3-8,-13 17,-14 20,-12 25,9-15,1 0,0 0,2 0,0 1,1 0,0 0,1 0,2 1,-1 7,-8 146,-67 168,73-280,5-58,-1 1,0-1,1 0,0 0,-1 0,1 1,-1-1,1 0,0 0,0 0,0 0,0 0,0 0,0-1,0 1,0 0,0 0,0-1,0 1,0-1,0 1,1-1,-1 1,0-1,0 0,1 1,-1-1,0 0,0 0,1 0,-1 0,0 0,1 0,-1-1,0 1,0 0,1-1,-1 1,0-1,0 1,0-1,1 1,-1-1,0 0,0 0,2-1,0 0,0-1,-1 1,1-1,0 0,-1 1,0-1,0 0,0-1,0 1,0 0,-1-1,1 1,-1-1,0 1,0-1,0 1,-1-1,1 0,-1 0,0 1,0-1,0 0,0 1,-1-1,1 0,-1 1,0-1,0 0,-1 1,1 0,-1-1,0 1,1 0,-2 0,1-1,0 2,0-1,-1 0,0 0,1 1,-1 0,0-1,0 1,0 0,-1 0,1 1,-3-2,-14-5,0 1,-1 0,0 2,0 0,-1 2,1 0,-2 1,0 0,22 2,0 0,0 1,0-1,0 0,0 0,0 0,-1 0,1 0,0 0,0 0,0 0,0 0,0-1,0 1,0 0,0-1,0 1,0-1,0 1,0-1,0 1,0-1,0 0,0 1,1-1,-1 0,0 0,1 0,-1 1,0-1,1 0,-1 0,1 0,-1 0,1 0,0 0,-1 0,1 0,0 0,0-1,-1 1,1 0,0 0,0 0,0 0,1 0,-1 0,0 0,0 0,1 0,-1 0,0 0,1 0,-1 0,1 0,-1 0,1 0,0 0,-1 0,1 0,0 0,-1 1,1-1,115-59,-90 50,83-27,-85 29</inkml:trace>
  <inkml:trace contextRef="#ctx0" brushRef="#br0" timeOffset="6212.893">3613 678,'-1'6,"0"0,1 1,-1-1,1 0,1 0,-1 1,1-1,0 0,0 0,1 0,0 0,0 0,0 0,1 0,0-1,0 1,0-1,1 0,-1 0,1 0,1 0,-1-1,1 1,-1-1,1 0,0-1,1 1,-1-1,1 0,-1 0,1-1,0 0,0 0,5 1,-1-4,0 0,1-1,-1 0,0 0,0-1,0-1,0 1,-1-2,1 1,-1-1,0-1,0 0,-1 0,0-1,0 0,-1 0,1 0,-2-1,1-1,-1 1,0-1,-1 0,0 0,0 0,2-9,-6 16,0 0,0 0,0 0,0 0,0 0,0 0,-1 0,1 0,-1-1,0 1,1 0,-1 0,0-1,0 1,-1 0,1 0,0 0,-1-1,1 1,-1 0,0 0,0 0,0 0,0 0,0-1,-10-7</inkml:trace>
  <inkml:trace contextRef="#ctx0" brushRef="#br0" timeOffset="6463.069">4037 707,'-5'24,"-2"7</inkml:trace>
  <inkml:trace contextRef="#ctx0" brushRef="#br0" timeOffset="6731.266">4037 424,'0'0</inkml:trace>
  <inkml:trace contextRef="#ctx0" brushRef="#br0" timeOffset="816.619">961 453,'-1'18,"0"0,2 0,0 0,1 0,1 0,1-1,1 1,0-1,1 0,0 0,2 0,8 14,-13-28,-1-1,0 1,1-1,-1 1,1-1,0 0,0 0,0 0,0 0,0 0,0-1,1 1,-1-1,0 0,1 0,-1 0,1-1,-1 1,1-1,-1 0,1 0,-1 0,1 0,-1-1,1 1,-1-1,1 0,-1 0,0 0,1 0,-1-1,0 0,0 1,0-1,0 0,0 0,0-1,-1 1,1-1,-1 1,1-1,-1 0,0 0,0 0,8-9,0-1,-1 0,-1-1,0 0,0 0,-2-1,0 1,0-2,-2 1,0 0,0-1,-2 0,1-7,-3 18,0-1,-1 1,1-1,-1 1,0-1,0 1,-1 0,0-1,0 1,0 0,0 0,-1 0,0 0,0 1,0-1,-1 1,1 0,-1 0,0 0,0 0,0 1,-1-1,0 1,1 0,-1 1,0-1,0 1,0 0,-1 0,1 1,0-1,-1 1,1 0,-1 1,1-1,-1 1,1 0,-1 1,1-1,-1 1,1 0,-5 2,-66 57,57-42</inkml:trace>
  <inkml:trace contextRef="#ctx0" brushRef="#br0" timeOffset="3643.779">1468 453,'-4'2,"-1"0,1 1,-1 0,1 0,0 0,0 0,0 1,0 0,1 0,0 0,-1 0,1 0,1 0,-1 1,1 0,0-1,-2 5,-62 192,117-305,22-3,-73 106,1 0,0 0,-1 0,1 1,0-1,-1 1,1-1,0 0,0 1,0-1,-1 1,1-1,0 1,0 0,0-1,0 1,0 0,0 0,0 0,0 0,0 0,0-1,0 2,0-1,0 0,-1 0,1 0,0 0,0 1,0-1,0 0,0 1,0-1,0 1,-1-1,1 1,0-1,0 1,-1-1,1 1,0 0,-1 0,1-1,0 1,-1 0,1 0,-1 0,0-1,1 1,-1 0,1 0,-1 0,0 0,0 1,19 57,-18-54,-1 1,1 1,-1 0,1 0,0-1,1 1,0-1,0 1,0-1,1 0,0 1,0-1,1-1,-1 1,1 0,1-1,-1 0,1 0,-1 0,1-1,1 1,-1-1,1-1,0 1,-1-1,1 0,1 0,-1 0,0-1,3 0,-1-1,0-1,0 0,0-1,0 0,0 0,0 0,0-1,-1-1,1 1,-1-1,1 0,-1-1,0 0,-1 0,1 0,-1-1,1 0,-1 0,-1-1,1 0,-1 0,0 0,0-1,-1 1,0-1,0 0,0 0,-1-1,0 1,-1-1,0 1,0-1,0 0,-1 0,0 0,-1 0,1 0,-2 0,1 0,-1 0,0 1,-1-1,0 0,-2-6,-7-4,-1 5</inkml:trace>
  <inkml:trace contextRef="#ctx0" brushRef="#br0" timeOffset="11713.314">1 1101,'428'-22,"238"-40,-175 32,212 31,-278-29,563 29,-683-30,-129 18,-72-1,0 5,0 4,28 6,13-1,619-2,-540-28,115 28,-170-28,57 16,-172 4,0 2,0 3,1 2,1 2,-19-1,40-10,32 4,26 40,-93-30,-26-8</inkml:trace>
</inkml:ink>
</file>

<file path=ppt/ink/ink7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5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642 48,'-256'1,"121"29,134-30,0 0,0 1,0-1,1 1,-1-1,0 1,0-1,0 1,1-1,-1 1,0 0,0-1,1 1,-1 0,1-1,-1 1,1 0,-1 0,1 0,-1 0,1 0,0 0,-1-1,1 1,0 0,0 0,0 0,-1 0,1 0,0 0,0 0,1 0,-1 0,0 0,0 0,0 0,1 0,-1 0,0 0,1-1,-1 1,1 0,-1 0,1 0,-1-1,1 1,0 0,-1 0,1-1,0 1,0-1,-1 1,1-1,0 1,0-1,0 1,0-1,0 0,0 1,56 28,85 6,-141-35,1 0,-1 0,1 0,-1 0,1 0,-1 1,1-1,-1 1,1-1,-1 1,0-1,1 1,-1 0,0-1,1 1,-1 0,0 0,0 0,0 0,0 0,0 0,0 1,0-1,0 0,0 0,-1 1,1-1,-1 0,1 1,-1-1,1 1,-1-1,1 1,-1-1,0 1,0-1,0 1,0-1,0 1,0-1,-1 1,1-1,0 0,-1 1,1-1,-1 1,1-1,-1 0,0 1,0-1,1 0,-1 0,0 1,0-1,0 0,0 0,-1 0,1 0,0 0,-1 0,-223 127,22 17,166-103,36-41,1 0,-1 0,1 0,-1 0,1 0,-1 0,1 0,0 0,0 1,-1-1,1 0,0 0,0 0,0 0,0 0,1 1,-1-1,0 0,0 0,1 0,-1 0,0 0,1 0,-1 0,1 0,0 0,-1 0,1 0,0 0,-1 0,1 0,0-1,0 1,0 0,0 0,0-1,0 1,0-1,0 1,0-1,0 1,0-1,0 0,0 1,0-1,1 0,19 4,1 0,-1-2,0-1,1 0,-1-2,0 0,0-2,1 0,1-1,-8 1,281-45,-336 66,-12-4,31-6</inkml:trace>
  <inkml:trace contextRef="#ctx0" brushRef="#br0" timeOffset="420.433">952 105,'-14'23,"-6"19,2 6,3 0,5-4,3-4,-1-9,0-4,2-4,2 1,-3-4,-1-11,6-11,4-11,1-2</inkml:trace>
  <inkml:trace contextRef="#ctx0" brushRef="#br0" timeOffset="682.001">896 77,'28'-5,"25"-2,8-4,-3 0,-5 2,-7 2,-12-3,-6 1,-9 2</inkml:trace>
  <inkml:trace contextRef="#ctx0" brushRef="#br0" timeOffset="903.999">867 331,'33'0,"27"-5,6-2,-6 1</inkml:trace>
  <inkml:trace contextRef="#ctx0" brushRef="#br0" timeOffset="1867.697">1178 444,'-17'56,"24"21,-7-76,1 1,0-1,0 1,0-1,0 0,0 1,0-1,0 0,1 0,-1 1,0-1,1 0,-1 0,1-1,-1 1,1 0,-1 0,1-1,0 1,-1-1,1 1,0-1,-1 0,1 0,0 0,0 0,-1 0,1 0,0 0,0 0,-1-1,1 1,0-1,-1 1,1-1,-1 1,1-1,-1 0,1 0,-1 0,1 0,-1 0,1-1,92-96,-50 42,-40 51,-4 4,0 1,0-1,1 0,-1 1,0-1,0 0,0 1,0-1,0 1,1-1,-1 0,0 1,1-1,-1 1,0-1,1 1,-1-1,1 1,-1-1,0 1,1-1,-1 1,1-1,0 1,-1 0,1-1,-1 1,1 0,0 0,-1-1,1 1,-1 0,1 0,0 0,-1 0,1 0,0 0,-1 0,1 0,0 0,-1 0,1 0,0 0,-1 1,1-1,-1 0,1 0,0 1,-1-1,1 0,-1 1,1-1,-1 0,1 1,-1-1,1 1,-1-1,1 1,-1-1,0 1,1 0,-1-1,0 1,0-1,1 1,-13 120,-1-54,10-1,4-58,0 1,0-1,0 1,-1-1,-1 1,1-1,-1 1,-1-1,0 0,0 1,0-1,-1 0,0 0,-1-1,0 1,0-1,-1 1,1-1,-2-1,1 1,-1-1,0 0,0 0,0 0,-1-1,-3 1,7-3,-1-1,0 0,0 0,0 0,0 0,0-1,0 1,0-1,-1 0,1 0,0-1,-1 1,1-1,-1 0,1 0,0-1,-1 1,1-1,0 0,-1 0,1-1,0 1,0-1,0 0,0 0,0 0,0 0,1-1,-1 0,1 1,0-1,0-1,-1 1,10-35,5 20</inkml:trace>
  <inkml:trace contextRef="#ctx0" brushRef="#br0" timeOffset="2204.723">1742 245,'34'-4,"15"-3,5 1,-2 2,-15 0,-14 2</inkml:trace>
  <inkml:trace contextRef="#ctx0" brushRef="#br0" timeOffset="2451.681">1686 500,'38'-5,"23"-6,5-1,-4 1,-7 2,-13 4</inkml:trace>
</inkml:ink>
</file>

<file path=ppt/ink/ink7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22,'-56'338,"36"-273,11-95,13 5,2 0,1 1,1 0,0 0,2 1,1 0,1 1,1 0,1 1,6-7,-18 23,0 0,1 0,-1 1,1-1,1 1,-1 0,0 0,1 0,0 0,0 0,0 1,0 0,1 0,-1 0,1 0,0 1,0 0,0 0,0 0,0 0,0 1,0 0,1 0,-1 1,0-1,1 1,-1 0,0 0,1 1,-1 0,0 0,0 0,1 0,-1 1,0 0,0 0,-1 0,1 1,0 0,-1 0,1 0,-1 1,2 5,-1 0,0 1,-1 0,0 0,-1 0,0 1,0-1,-1 1,-1 0,0-1,0 1,-1 0,0 0,-1-1,0 1,-1 0,0-1,-1 1,0-1,2 12,10-27,19-33,-24 33,28-39,3 2,2 1,1 2,36-28,-28 38,-45 28,0 1,0-1,0 1,0-1,0 1,0 0,1-1,-1 1,0 0,0 0,0 0,0 0,0 0,0 0,1 0,-1 0,0 1,0-1,0 0,0 1,0-1,0 1,0-1,0 1,0-1,0 1,0 0,0-1,0 1,-1 0,1 0,0 0,0 0,-1-1,1 1,-1 0,1 0,-1 0,1 0,-1 1,0-1,1 0,-1 0,0 1,1 8,-1 0,0-1,0 1,-1 0,-1-1,0 1,0 0,-1-1,0 0,0 0,-4 6,-8 31,12-39,1 1,-1-1,1 1,1-1,0 1,0 0,0 0,1 0,1-1,-1 1,1 0,0 0,1-1,0 1,0-1,0 1,1-1,3 6,6 0</inkml:trace>
</inkml:ink>
</file>

<file path=ppt/ink/ink7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9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1,'-10'43,"3"1,1 0,2 0,2 33,1-74,1-1,-1 1,1 0,0-1,0 1,0-1,0 1,0 0,0-1,1 1,-1-1,1 1,0 0,0-1,0 0,0 1,0-1,0 0,1 1,-1-1,1 0,-1 0,1 0,0 0,0-1,0 1,0 0,0-1,1 1,-1-1,0 0,1 0,-1 0,0 0,1 0,-1 0,1-1,0 1,-1-1,1 0,-1 0,1 1,0-2,-1 1,1 0,0-1,-1 1,1-1,-1 0,1 0,-1 0,0 0,2-1,18-16,0 0,-2-2,0-1,-1 0,-2-2,0 0,-1 0,5-14,0 6,-21 30,0-1,0 1,0 0,1 0,-1 0,0 0,1 0,-1 0,1 0,-1 1,1-1,-1 0,1 0,0 0,-1 0,1 1,0-1,0 0,0 1,-1-1,1 0,0 1,0-1,0 1,0-1,0 1,0 0,0-1,0 1,0 0,0 0,0 0,0 0,0 0,1 0,-1 0,0 0,0 0,0 0,0 1,0-1,0 0,0 1,0-1,0 1,0-1,-1 1,1-1,0 1,0 0,0-1,0 1,-1 0,1 0,0 0,-1-1,1 1,-1 0,1 0,-1 0,1 0,-1 0,0 0,1 1,3 15,0 1,-1 0,-1 0,-1 0,-1 1,0-1,-3 14,1 15,27 255,-26-269,-2 1,-2-1,-1 0,-2 0,-1-1,-1 0,-13 26,22-55,0 0,0-1,0 1,-1 0,1-1,-1 1,0-1,0 1,1-1,-2 0,1 0,0 1,0-2,-1 1,1 0,-1 0,0-1,1 1,-1-1,0 0,0 0,0 0,0 0,1-1,-1 1,-1-1,1 0,0 0,0 0,0 0,0 0,0 0,0-1,0 0,0 1,1-1,-1 0,0-1,0 1,0 0,1-1,-1 0,1 1,-1-1,1 0,0 0,0 0,0-1,0 1,-1-1,-5-10,0 0,1-1,0 0,1 0,0 0,1-1,1 0,1 0,0 0,0-5,-1-5</inkml:trace>
</inkml:ink>
</file>

<file path=ppt/ink/ink7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0,'-5'10,"3"3,2-1</inkml:trace>
</inkml:ink>
</file>

<file path=ppt/ink/ink7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1,'-5'5,"-1"6,-5 1,0 4,6-1,9-4,4-7,0-5</inkml:trace>
</inkml:ink>
</file>

<file path=ppt/ink/ink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1,'3'0,"0"1,0 0,-1 0,1 0,0 0,-1 0,1 0,-1 1,1-1,-1 1,1 0,-1 0,0-1,0 2,0-1,0 0,0 0,-1 1,1-1,-1 0,1 1,-1 0,0-1,0 1,0 0,0 0,-1-1,1 1,-1 0,1 0,-1 0,0 0,0 0,-1 0,1-1,-1 1,1 0,-1 0,0 0,0-1,0 1,0 0,0-1,-1 1,1-1,-1 1,0-1,-1 2,-149 225,137-208,0 0,-1-1,-1-1,0-1,-2 0,-18 13,20-21,0-3</inkml:trace>
</inkml:ink>
</file>

<file path=ppt/ink/ink7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8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0 282,'34'-5,"15"-1,5 0,-2 1,-6-3,-5-1,-5 2,-4 1,-2 3,-2 1,-1 1,0 0,0 2,1-1,-1 0,-3 6,-12 0,-8 1</inkml:trace>
  <inkml:trace contextRef="#ctx0" brushRef="#br0" timeOffset="320.62">0 451,'34'0,"25"-5,7-1,-2 0,-3 1,-6 1,-9 2,-6 1,-7 0,-2 1,-3 0,-1 1,-6-1</inkml:trace>
  <inkml:trace contextRef="#ctx0" brushRef="#br0" timeOffset="868.905">310 0,'82'94,"50"-4,-68-55,32 24,-95-58,0-1,-1 1,1 0,0 0,-1 0,1 0,0 0,-1-1,1 1,-1 0,0 0,1 1,-1-1,0 0,1 0,-1 0,0 0,0 0,0 0,0 0,0 0,0 0,0 1,0-1,-1 0,1 0,0 0,-1 0,1 0,-1 0,1 0,-1 0,1 0,-1 0,0-1,1 1,-1 0,0 0,0 0,0-1,1 1,-1 0,-1-1,-49 25,32-17,-7 7,1 1,0 1,1 1,1 2,1 0,-8 11,7-5,1 1,1 1,1 1,2 0,-9 20,16-25</inkml:trace>
</inkml:ink>
</file>

<file path=ppt/ink/ink7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2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69,'0'54,"-12"146,-16-97,28-104,0 1,0 0,0 0,0-1,0 1,0 0,0 0,0 0,-1-1,1 1,0 0,0 0,0 0,0 0,-1-1,1 1,0 0,0 0,0 0,-1 0,1 0,0 0,0-1,-1 1,1 0,0 0,0 0,0 0,-1 0,1 0,0 0,0 0,-1 0,1 0,0 0,0 0,-1 0,1 0,0 1,0-1,-1 0,1 0,0 0,0 0,0 0,-1 0,1 1,0-1,0 0,2-25,3 6,1-12,1 0,1 1,2-1,1 2,2 0,0 0,2 1,1 1,15-20,35 0,-65 46,1 0,0 0,0 1,0-1,-1 0,1 1,0-1,0 1,0 0,0-1,0 1,0 0,0 0,0 0,0 1,0-1,0 0,0 1,0-1,-1 1,1 0,0 0,0 0,0 0,-1 0,1 0,-1 0,1 0,-1 0,1 1,-1-1,0 1,1-1,-1 1,0 0,0-1,0 1,0 0,3 12,-1-1,0 1,-1 0,0 0,-1 0,-1-1,0 1,-1 0,-3 13,1 20,17 27,-14-72,1-1,0 1,-1-1,1 0,0 0,0 1,0-1,0 0,0 0,0 0,1 0,-1 0,0 0,0 0,1 0,-1-1,1 1,-1-1,0 1,1-1,-1 1,1-1,-1 0,1 1,-1-1,1 0,-1 0,1 0,0 0,-1-1,1 1,-1 0,1-1,-1 1,0-1,1 1,-1-1,1 0,-1 1,0-1,1 0,-1 0,0 0,0 0,0 0,1-1,77-103,67-68,-92 133,-53 39,0 1,1-1,-1 1,0-1,0 1,0 0,0-1,1 1,-1 0,0 0,0 0,0 0,1 0,-1 0,0 0,0 1,1-1,-1 0,0 1,0-1,0 1,0-1,0 1,0 0,0-1,0 1,0 0,0 0,0-1,0 1,0 0,-1 0,1 0,0 0,-1 0,1 0,0 0,-1 1,0-1,1 0,-1 0,0 0,1 0,-1 1,0-1,0 0,0 0,0 0,0 1,0-1,0 0,-1 1,-22 142,21-33,9-93</inkml:trace>
  <inkml:trace contextRef="#ctx0" brushRef="#br0" timeOffset="754.054">1122 69,'-13'2,"1"0,0 1,0 1,1 0,-1 0,1 1,0 1,0 0,1 1,-1 0,1 0,1 1,-8 7,10-9,0-1,0 1,0 1,1-1,0 1,0 0,1 0,0 1,0 0,0 0,1 0,1 0,-1 1,1-1,1 1,0 0,0 0,0 0,1 0,1 0,0 0,0 0,0 0,1 0,1 0,0 3,-1-10,0 0,1 1,-1-1,0 0,1 0,0 0,-1-1,1 1,0 0,0 0,0-1,0 0,0 1,0-1,1 0,-1 0,0 0,1 0,-1 0,1-1,-1 1,1-1,-1 0,1 1,-1-1,1 0,-1 0,1-1,-1 1,1-1,-1 1,1-1,-1 0,0 0,1 0,79-43,-68 33,-1 1,0-2,0 1,-1-2,-1 0,0 0,-1-1,0 0,-1-1,0-3,-4 9,-5 7,0 1,-1 0,1 0,0 0,0 0,0-1,0 1,0 0,1 0,-1 0,0 0,1-1,-1 1,0 0,1 0,-1 0,1 0,0 0,-1 0,1 0,0 0,-1 0,1 0,0 1,0-1,0 0,0 0,0 1,0-1,0 1,0-1,0 1,0-1,0 1,1-1,-1 1,0 0,0 0,0 0,0 0,1 0,-1 0,0 0,0 0,0 0,0 0,1 1,-1-1,0 0,0 1,0-1,0 1,0-1,0 1,0 0,0-1,0 1,0 0,0 0,0 0,4 14,1 0,-2 0,0 0,-1 1,0 0,-1-1,-1 1,-1 0,0 0,-1 0,-1 5,1 21,-1 212,1-241,1-1,-2 0,0 0,0-1,-1 1,0 0,-1-1,-1 1,1-1,-2-1,0 1,0-1,-1 0,0 0,0 0,-1-1,-7 5,14-13,-1 0,0 0,1 0,-1 0,0-1,0 1,1 0,-1-1,0 0,0 1,0-1,0 0,0 0,1 0,-1 0,0 0,0-1,0 1,0 0,1-1,-1 1,0-1,0 0,1 0,-1 0,0 0,1 0,-1 0,1 0,-1 0,1 0,0-1,-1 1,1-1,0 1,0-1,0 1,0-1,0 0,1 1,-1-1,0 0,1 0,-1 0,-16-85,19 71,1 1,0-1,1 1,1-1,1 1,0 1,0-1,1 1,1 0,1 1,0 0,0 0,4-3,8-8</inkml:trace>
  <inkml:trace contextRef="#ctx0" brushRef="#br0" timeOffset="1125.031">1488 209,'34'-5,"20"-1,6 0,-2 1,-7 1,-11 2</inkml:trace>
</inkml:ink>
</file>

<file path=ppt/ink/ink7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4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0,'0'425,"-1"-398,-2-1,-1 0,-2 0,0 0,-1-1,-3 4,10-29,0 1,0-1,1 0,-1 0,0 0,0 0,1 0,-1 0,0 0,0 0,1 1,-1-1,0 0,0 0,0 0,1 1,-1-1,0 0,0 0,0 0,0 1,0-1,1 0,-1 0,0 1,9-14</inkml:trace>
  <inkml:trace contextRef="#ctx0" brushRef="#br0" timeOffset="325.475">321 141,'-34'29,"-20"19,-7 1,9-2,16-5,20-10,17-10,14-8,8-7,6-1,3 0,-5 4,-2-1,-5 3,-5 5,-7 4,-3-1</inkml:trace>
  <inkml:trace contextRef="#ctx0" brushRef="#br0" timeOffset="845.223">631 113,'-11'2,"0"0,-1 0,1 1,0 0,1 1,-1 1,1-1,-1 2,1-1,1 1,-1 1,-5 5,-35 53,49-63,1 0,-1-1,0 1,0 0,1 0,-1 0,1 0,-1 0,1 0,0 0,0 0,0 0,0 0,0 0,0 0,1 0,-1-1,1 1,-1 0,1 0,0 0,-1 0,1 0,0-1,0 1,0 0,1-1,-1 1,0-1,1 1,-1-1,1 0,-1 0,1 1,-1-1,1 0,0 0,1 0,82 22,23 12,-104-32,-1 0,1 1,-1-1,0 1,0 0,0-1,0 1,-1 1,0-1,1 0,-2 0,1 1,0 0,-1-1,0 1,0 0,0-1,-1 1,1 0,-1 0,0-1,-1 1,1 0,-2 3,1 3,-1 0,-1 0,0 0,0-1,-1 1,0-1,-1 0,0 0,-1 0,-1 1,3-5,0 0,0 0,0 0,-1 0,0 0,0-1,0 0,-1 0,0-1,0 1,0-1,0 0,-1-1,1 0,-1 0,0 0,0-1,0 0,0 0,0-1,-1 0,1 0,0-1,-1 1,1-2,-1 1,1-1,-3-1,6-1,0-1,1 0,0 1,0-2,0 1,0 0,0 0,1-1,0 0,0 1,0-1,1 0,-1 0,1 0,0 0,1 0,-1 0,1 0,0 0,0 0,1 0,-1 0,1 0,0 0,1 0,-1 0,1 0,0 1,0-1,1 0,-1 1,1 0,2-3,11-11,1 5</inkml:trace>
  <inkml:trace contextRef="#ctx0" brushRef="#br0" timeOffset="1227.445">856 424,'34'0,"20"0,6 0,-2-5,-11-2</inkml:trace>
</inkml:ink>
</file>

<file path=ppt/ink/ink7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1,'1'0,"0"0,-1-1,1 1,0 0,0 0,0 0,-1 0,1 0,0 0,0 0,0 0,-1 0,1 1,0-1,0 0,-1 0,1 1,0-1,0 1,-1-1,1 0,0 1,-1-1,1 1,-1-1,1 1,0 0,-1-1,1 1,-1 0,0-1,1 1,-1 0,0 0,1-1,-1 1,0 0,0 0,1-1,-1 1,0 0,0 0,0 0,0-1,0 1,0 0,0 0,-1 0,1-1,0 1,0 0,-1 0,1 0,0-1,-1 1,1 0,-1-1,1 1,-1 0,-20 166,-4-19,-5 63,28-199</inkml:trace>
  <inkml:trace contextRef="#ctx0" brushRef="#br0" timeOffset="450.582">255 142,'-68'38,"57"-34,-1 1,1 1,0 0,0 1,1 0,0 0,0 1,1 1,0 0,0 0,1 0,0 1,-1 2,8-9,0-1,0 1,0-1,0 1,0 0,0 0,1-1,-1 1,1 0,0 0,0 0,0-1,0 1,1 0,-1 0,1-1,-1 1,1 0,0-1,0 1,0 0,1-1,-1 1,1-1,-1 0,1 1,0-1,-1 0,1 0,0 0,3 1,81 48,-55-36,-28-14,-1 1,1-1,-1 1,0 0,1 0,-1 0,0 0,0 0,0 0,-1 1,1-1,-1 0,1 1,-1-1,0 1,1 0,-1 0,-1-1,1 1,0 0,-1 0,1 0,-1 0,0 0,0-1,0 1,-1 0,1 0,-1 0,1 0,-1 0,0-1,0 1,-1 1,-2 7</inkml:trace>
  <inkml:trace contextRef="#ctx0" brushRef="#br0" timeOffset="1215.456">481 255,'-68'87,"65"-83,1 0,0 0,1-1,-1 1,1 0,-1 0,1 1,0-1,1 0,-1 0,1 0,0 1,0-1,0 0,0 0,1 1,0-1,0 0,0 0,0 0,1 0,-1 0,1 0,1 2,-1-4,0 0,0 0,0 0,0 0,0-1,0 1,1-1,-1 1,0-1,1 0,-1 0,1 0,0 0,-1 0,1 0,0-1,-1 1,1-1,0 0,0 0,-1 0,1 0,0 0,0-1,-1 1,1-1,0 0,-1 0,1 0,-1 0,1 0,-1-1,77-51,15-88,-94 140,0 1,1-1,-1 1,0-1,1 1,-1-1,1 1,-1-1,1 1,-1 0,1-1,-1 1,1 0,0-1,-1 1,1 0,-1-1,1 1,0 0,-1 0,1 0,-1 0,1 0,0 0,-1 0,1 0,0 0,-1 0,1 0,0 0,-1 0,1 0,0 1,-1-1,1 0,-1 1,1-1,-1 0,1 1,-1-1,1 0,-1 1,1-1,-1 1,1-1,-1 1,0-1,1 1,-1-1,0 1,1 0,-1-1,0 1,0-1,1 1,-1 0,11 36,22 222,-33-238,1-5,-1 0,0-1,-1 1,0-1,-2 1,0-1,0 0,-1 0,-1 0,-4 8,-3-1,10-15,-1 0,0 0,0 0,0-1,-1 1,0-1,-1 0,1 0,-1 0,0-1,-1 1,1-1,-1-1,0 1,0-1,-1 0,1 0,-1-1,0 0,-3 1,8-3,0-1,0 0,0 0,0 0,0 0,0-1,0 1,0-1,0 1,0-1,1 1,-1-1,0 0,0 0,1 0,-1 0,0 0,1-1,-1 1,1 0,-1-1,1 1,0-1,0 1,0-1,-1 0,2 1,-1-1,0 0,0 0,0 0,1 1,-1-1,1 0,0 0,-1 0,1 0,0 0,0-2,8-80,-4 67,1 0,1 1,0 0,1 0,1 1,1-1,0 2,1-1,0 2,1-1,2-1,1 5</inkml:trace>
</inkml:ink>
</file>

<file path=ppt/ink/ink7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5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1,'-9'14,"2"1,-1-1,2 2,0-1,1 1,0-1,1 1,1 1,1-1,0 0,1 1,1-1,2 14,-2-28,0 0,0 1,1-1,-1 0,1 0,0 1,0-1,-1 0,1 0,1 0,-1 0,0 0,0 0,1 0,-1-1,1 1,0 0,0-1,-1 1,1-1,0 0,0 1,0-1,0 0,0 0,1 0,-1-1,0 1,0 0,1-1,-1 0,0 1,1-1,-1 0,0 0,1 0,-1 0,0-1,0 1,1-1,-1 1,2-2,89-44,-81 36,0-1,-1 0,0 0,0-1,-1-1,-1 1,-1-2,1 1,-1-2,33-48,-41 61,1 0,-1 0,1 0,0 0,-1 0,1 1,0-1,1 0,-1 1,0-1,0 1,1-1,-1 1,1-1,-1 1,1 0,-1 0,1 0,0 0,0 0,-1 0,1 0,0 1,0-1,0 0,0 1,0 0,0-1,0 1,0 0,0 0,0 0,0 1,0-1,0 0,0 1,0-1,0 1,-1-1,1 1,0 0,0 0,0 0,-1 0,1 0,-1 1,1-1,-1 0,1 1,-1-1,1 1,6 15,-1 1,0-1,-2 1,0 0,-1 0,0 1,-2-1,0 4,7 37,30 168,-46-34,6-189,-1 1,0-1,0 1,0-1,0 1,-1-1,0 0,0 0,0 0,0-1,-1 1,1-1,-1 0,0 0,0 0,0 0,0 0,-1-1,1 0,-1 0,1 0,-1-1,0 1,0-1,1 0,-1-1,0 1,0-1,0 0,0 0,0-1,0 1,0-1,0 0,1 0,-1-1,0 1,1-1,-1 0,1 0,0-1,-1 1,1-1,0 0,1 0,-2-1,-79-104,70 94</inkml:trace>
</inkml:ink>
</file>

<file path=ppt/ink/ink7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7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7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3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31,'-5'43,"-1"43,0 12,1-6,2-9,0-14,2-14,1-11,0-9,0-10</inkml:trace>
  <inkml:trace contextRef="#ctx0" brushRef="#br0" timeOffset="316.041">1 3,'36'0,"-8"-2,1 1,-1 2,0 0,0 2,0 2,0 0,0 2,-1 0,0 2,3 3,-27-11,0 1,0-1,0 1,0 0,-1-1,1 1,-1 0,1 1,-1-1,0 0,0 1,0-1,0 1,0 0,0 0,-1 0,1 0,-1 0,0 0,0 0,0 0,0 0,-1 0,1 1,-1-1,0 0,0 0,0 1,0-1,-1 0,1 0,-1 1,0-1,0 0,0 0,0 0,0 0,-1 0,1 0,-1-1,-2 3,-4 4,0-1,0 0,-1 0,-1-1,1 0,-1-1,0 0,0 0,-1-1,0-1,0 0,0 0,0-1,-1 0,1-1,-1-1,0 1,1-2,-3 0,-10 1</inkml:trace>
</inkml:ink>
</file>

<file path=ppt/ink/ink7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0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0 171,'0'4,"5"2,6 0,6-1,1-6,1-3,3-1,2 1,2 0,1 2,-3-4,-2-2,0 2,-3 6,-5 8,-9 2,-7 0</inkml:trace>
  <inkml:trace contextRef="#ctx0" brushRef="#br0" timeOffset="2270.818">226 1,'-26'38,"21"-25,-33 179,33-174,1 1,0-1,1 1,2 0,0 0,0 0,2 0,1 1,9-9,-5-15</inkml:trace>
</inkml:ink>
</file>

<file path=ppt/ink/ink7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0 154,'29'0,"18"0,7 0,-1 0,-5 0,-6 0,-5 0,-4 0,-8 0</inkml:trace>
  <inkml:trace contextRef="#ctx0" brushRef="#br0" timeOffset="248.879">84 323,'48'-14,"16"-5</inkml:trace>
  <inkml:trace contextRef="#ctx0" brushRef="#br0" timeOffset="848.828">479 380,'47'-84,"-34"56,2 1,0 1,2 0,1 1,1 1,0 1,2 1,12-10,-26 27,-1 0,1 0,0 1,0-1,0 2,1-1,0 1,-1 0,1 1,0 0,0 0,0 0,0 1,1 1,-1-1,0 1,8 1,-13 2,0-1,1 0,-1 1,0 0,-1 0,1 0,0 0,-1 0,0 1,0-1,0 1,0-1,0 1,-1 0,0 0,1-1,-1 1,-1 0,1 0,-1 0,1 0,-1 0,0 0,-1 0,1 1,-1-1,1-1,-2 3,6 47,-4-52,1 1,-1-1,0 0,1 1,-1-1,1 0,0 0,-1 1,1-1,0 0,0 0,-1 0,1 0,0 0,0 0,0 0,0 0,1 0,-1-1,0 1,0 0,0-1,1 1,-1-1,0 1,1-1,-1 0,0 1,1-1,-1 0,0 0,1 0,-1 0,0 0,1 0,-1-1,1 1,-1 0,0-1,0 1,1-1,-1 1,0-1,0 1,1-1,-1 0,0 0,0 0,0 0,0 1,0-2,55-52,-47 42,103-103,-112 114,1 0,0 1,0-1,-1 0,1 1,0-1,0 1,0-1,0 1,0 0,0-1,0 1,0 0,0-1,0 1,0 0,0 0,0 0,0 0,0 0,0 0,0 0,0 0,0 1,0-1,0 0,-1 0,1 1,0-1,0 1,0-1,0 1,0-1,0 1,-1 0,1-1,0 1,-1 0,1 0,0-1,-1 1,1 0,-1 0,1 0,-1 0,1 0,-1 0,0 0,1 0,-1-1,0 1,0 0,0 0,0 0,0 1,-1 58,-6-31,4-19,-1 1,2 0,0-1,0 1,1 0,0 0,1 0,0 1,0-1,2 0,-1 0,1-1,4 9</inkml:trace>
  <inkml:trace contextRef="#ctx0" brushRef="#br0" timeOffset="3283.311">282 323,'-5'0,"-6"0,-6 0,-6 0,-2 0,2 5,0 1,4 0</inkml:trace>
  <inkml:trace contextRef="#ctx0" brushRef="#br0" timeOffset="5181.575">310 295,'-4'0,"-8"0,0 4,-4 3,-4-1,-3-1,-2-1,-3-2,0-1,-1 0,5 3,2 2,-1 0,0-1,2-2</inkml:trace>
</inkml:ink>
</file>

<file path=ppt/ink/ink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1,'24'28,"13"20,4 1,1-2,-2-5,-3-10,-4-10,-6-4,-4-4,-1-1,1-2,1-4,-3-2</inkml:trace>
</inkml:ink>
</file>

<file path=ppt/ink/ink7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38.9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57,'6'-4,"0"1,0 0,0 0,1 1,-1 0,1 0,0 0,-1 1,1 0,0 0,0 0,0 1,0 0,0 1,0 0,0 0,-1 0,1 1,0-1,5 4,-7-4,8 2,0-2,0 1,0-1,0-1,0 0,0-1,-1 0,1-1,0-1,2-1,29-3,1 2,0 2,0 1,42 5,4-1,755-2,-648-28,282 28,-113 0,-277 14,-79-10,0-1,1-1,-1 0,1-1,0 0,0 0,-1-1,1-1,0 0,1-1,15-5,-17 3,1 1,0 0,0 0,0 1,0 1,1 0,-1 1,0 0,1 1,7 2,-2 3</inkml:trace>
</inkml:ink>
</file>

<file path=ppt/ink/ink7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47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29 141,'0'5,"5"2,6-1,7-1,4-2,3 0,3-2,1-1,0 5,1 1,-1 0,0-2,0-1,-1-1,-9-1,-8 0</inkml:trace>
  <inkml:trace contextRef="#ctx0" brushRef="#br0" timeOffset="285.125">1 339,'38'-5,"18"-1,4 0,-4 1,-5 1,-13 2</inkml:trace>
  <inkml:trace contextRef="#ctx0" brushRef="#br0" timeOffset="1099.337">227 0,'61'48,"104"75,-160-120,-3-3,0 0,1 1,-1-1,0 1,0-1,1 1,-1 0,0 0,0 0,0 0,0 1,0-1,0 0,0 1,-1 0,1-1,-1 1,1 0,-1 0,1 0,-1 0,0 0,0 0,0 0,0 0,0 0,0 0,-1 1,1-1,-1 0,0 1,1-1,-1 0,0 1,-1-1,1 0,0 1,0-1,-1 0,0 0,1 1,-1-1,0 0,0 0,0 0,-1 2,-155 90,135-82,2 1,0 1,0 1,2 1,0 0,0 1,2 1,-7 10,3 14,15-22</inkml:trace>
</inkml:ink>
</file>

<file path=ppt/ink/ink7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5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0,'-4'5,"1"0,0 1,0-1,1 1,-1-1,1 1,0 0,1-1,0 1,0 0,0 0,0 0,1 0,0 3,-7 36,-16 77,-2-18,26-140,7 7,1 0,1 1,1 1,1 0,12-18,-14 29,-6 8,0 0,1 0,0 0,0 1,0-1,1 1,0 1,1-1,-1 1,1 0,1 1,-1-1,1 1,0 1,7-4,-13 8,0-1,1 1,-1 0,0 0,0 0,0 0,0 0,0 0,0 1,0-1,0 1,0-1,0 1,0 0,0 0,0 0,-1 0,1 0,0 0,-1 0,1 1,0-1,-1 0,0 1,1 0,-1-1,0 1,0 0,0-1,0 1,0 0,0 0,0 0,-1 0,1 0,-1 0,1 0,-1 0,0 2,5 91,-5-84,-1 6,0-10,1-1,-1 1,1 0,0 0,1 0,-1-1,2 1,-1 0,1-1,-1 1,2-1,-1 1,1-1,0 0,1 1,-2-7,1 0,-1 0,1 0,-1 0,1 0,-1-1,1 1,-1-1,1 1,-1-1,1 0,-1 0,0 0,1 0,-1 0,0-1,0 1,0-1,0 0,0 1,0-1,-1 0,1 0,0 0,-1 0,0 0,1-1,-1 1,0 0,0 0,0-1,0-2,3-1,25-35,-13 17,0 0,2 1,0 1,2 0,0 2,1 0,6-2,-26 21,0 0,0 0,0 0,0 0,0 0,0 1,0-1,0 0,1 1,-1-1,0 1,1-1,-1 1,0-1,1 1,-1 0,0 0,1 0,-1 0,0 0,1 0,-1 0,1 0,-1 0,0 1,1-1,-1 0,0 1,0-1,1 1,-1 0,0-1,0 1,0 0,0 0,0 0,0 0,0 0,0 0,0 0,0 0,0 0,-1 0,1 0,0 1,-1-1,1 0,-1 0,1 1,-1-1,10 73,-8 97,4-152</inkml:trace>
</inkml:ink>
</file>

<file path=ppt/ink/ink7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6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0,'0'224,"0"-222,0 0,0 0,0 0,0 0,1 0,-1 0,0 0,1 0,-1 0,1 0,0 0,0-1,0 1,0 0,0 0,0-1,0 1,0-1,1 1,-1-1,1 1,-1-1,1 0,-1 1,1-1,0 0,0 0,-1 0,1-1,0 1,0 0,0-1,0 1,0-1,0 0,0 0,0 1,0-1,0 0,0-1,0 1,0 0,0-1,0 1,0-1,0 1,0-1,0 0,-1 0,1 0,0 0,-1 0,1 0,18-14,-1 0,0-1,-1-1,-1 0,-1-2,-1 0,13-20,21-23,-49 61,0 0,1 1,-1-1,0 0,1 0,-1 1,1-1,-1 0,1 1,-1-1,1 1,0-1,-1 1,1-1,0 1,-1-1,1 1,0-1,0 1,-1 0,1 0,0-1,0 1,0 0,-1 0,1 0,0 0,0 0,0 0,0 0,-1 0,1 0,0 0,0 0,0 1,-1-1,1 0,0 1,0-1,-1 0,1 1,0-1,-1 1,1-1,0 1,-1 0,17 37,-4 18,-2 0,-2 1,-3 0,-3 0,-3 35,1-47,1-30,-1 0,0 0,-1 1,-1-1,0 0,-1 0,0 0,-2 0,0 0,0 0,-1-1,-1 0,-1 0,0 0,0-1,-10 12,14-22,0 0,0-1,-1 1,1-1,-1 0,0 0,0 0,0-1,0 1,0-1,0 0,0 0,0 0,0-1,-1 1,1-1,0 0,0 0,0-1,-1 1,1-1,0 0,0 0,0 0,0-1,0 1,0-1,1 0,-1 0,0-1,1 1,-1-1,1 1,0-1,0 0,0 0,1-1,-1 1,1 0,-1-1,1 0,0 1,1-1,-1 0,0 0,1 0,-1-4,-3-15</inkml:trace>
</inkml:ink>
</file>

<file path=ppt/ink/ink7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6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1</inkml:trace>
</inkml:ink>
</file>

<file path=ppt/ink/ink7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7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7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8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0 170,'19'0,"21"0,8 0,1 0,-3 0,-4 0,-6 0,-2 0,-4-5,-1-1,-7 0</inkml:trace>
  <inkml:trace contextRef="#ctx0" brushRef="#br0" timeOffset="380.453">169 0,'0'24,"0"13,0 5,0 0,0-3,0-2,0-4,0-2,0-1,0-2,0 0,-5-5,-1-6</inkml:trace>
</inkml:ink>
</file>

<file path=ppt/ink/ink7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2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1,'-1'49,"-1"-33,1 0,1 0,0 0,1 1,1-1,1 0,0 0,1-1,4 9,-7-21,0-1,0 0,1 0,-1 0,1 0,-1 0,1 0,0 0,0-1,0 1,0-1,0 1,0-1,0 0,1 1,-1-1,0 0,1-1,-1 1,0 0,1-1,-1 1,1-1,-1 0,1 0,0 0,-1 0,1 0,-1-1,1 1,-1-1,0 1,1-1,-1 0,1 0,-1 0,0 0,0-1,0 1,0 0,1-2,82-72,11-60,-84 117,-10 25,-7 11,1 1,0 0,2 1,0-1,1 0,1 1,1-1,1 0,0 1,2-1,1 5,0 9,3 221,-7-248,-1 0,1 0,-1 0,0 0,-1 0,1 0,-1 0,0 0,0 0,-1 0,0-1,0 1,0-1,-1 1,0-1,0 0,0 0,-1 0,0 0,1 0,-2-1,1 0,0 0,-1 0,0 0,0-1,0 0,0 0,-1 0,1-1,-1 0,1 0,-1 0,0 0,0-1,0 0,0 0,0-1,-3 0,5-1,1 1,0-1,0-1,0 1,0 0,0-1,0 0,0 1,1-1,-1 0,0-1,1 1,0 0,-1-1,1 1,0-1,0 0,1 1,-1-1,1 0,-1 0,1 0,0 0,0-1,0 1,0 0,1 0,-1-1,1 1,0 0,-1-6,1 1,0-1,1 1,0 0,0-1,1 1,0 0,0 0,1 0,0 0,2-3,10-13,1 1,1 1,1 1,0 0,2 1,1 1,9-6,-15 11,1 0</inkml:trace>
</inkml:ink>
</file>

<file path=ppt/ink/ink7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3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30,'5'0,"6"0,6 0,6 0,2 0,3 0,1 0,-4-5,-2-1,0 0,1 1,1 1,2 2,0 1,-4 1</inkml:trace>
</inkml:ink>
</file>

<file path=ppt/ink/ink7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3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27,'34'-5,"20"-2,6 1,-2 1,-11 1</inkml:trace>
</inkml:ink>
</file>

<file path=ppt/ink/ink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0,'4'34,"3"20,-1 6,-1-2,-2-7,-1-7,-1-10</inkml:trace>
</inkml:ink>
</file>

<file path=ppt/ink/ink7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1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1,'28'225,"-27"88,-19-218,13-76</inkml:trace>
  <inkml:trace contextRef="#ctx0" brushRef="#br0" timeOffset="566.954">255 142,'-18'23,"-2"0,0-2,-1 0,-1-1,-21 14,-17 16,58-49,0 0,0 0,0 0,1 0,-1 0,0 0,0 0,1 1,-1-1,1 1,-1-1,1 1,0 0,0-1,-1 1,1 0,0 0,1 0,-1 0,0 0,0 0,1 0,-1 0,1 0,0 0,0 0,0 0,0 0,0 0,0 1,0-1,0 0,1 0,0 0,-1 0,1 0,0 0,0 0,0 0,0-1,0 1,0 0,0 0,1-1,0 2,20 14,1-1,0-1,1 0,0-2,1-1,15 4,-16-6,17 33,-35-25</inkml:trace>
</inkml:ink>
</file>

<file path=ppt/ink/ink7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4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1 120,'0'425,"4"-378,-4-46,0-1,0 1,0-1,0 1,0 0,1-1,-1 1,0 0,0-1,0 1,0-1,1 1,-1-1,0 1,1-1,-1 1,0-1,1 1,-1-1,1 1,-1-1,0 1,1-1,-1 0,1 1,0-1,-1 0,1 1,-1-1,1 0,-1 0,1 1,0-1,-1 0,1 0,-1 0,1 0,0 0,-1 0,1 0,0 0,-1 0,1 0,-1-1,1 1,0 0,-1 0,1 0,-1-1,1 1,-1 0,1-1,-1 1,1 0,-1-1,1 1,-1-1,1 1,-1-1,0 1,1-1,-1 1,0-1,1 1,-1-1,0 0,0 1,0-1,1 1,8-15</inkml:trace>
  <inkml:trace contextRef="#ctx0" brushRef="#br0" timeOffset="321.489">28 36,'96'-14,"-52"5,0 3,1 2,-1 2,1 1,34 5,-76-4,1 0,0 0,0 0,-1 0,1 1,0 0,-1-1,1 1,0 1,-1-1,0 0,1 1,-1 0,0-1,1 2,-1-1,0 0,-1 0,1 1,0 0,-1-1,1 1,-1 0,0 0,0 0,0 1,0-1,-1 0,0 1,1-1,-1 1,0-1,0 1,-1 0,1 0,-1-1,0 3,-4 7,0 0,-1-1,0 1,-1-1,-1-1,0 1,0-1,-1 0,-1-1,0 0,0 0,-1-1,0 0,-9 6,3-2,-1 0,0-1,0-1,-2 0,1-2,-1 0,-1-1,1-1,-1-1,-1 0,-8 0,-45-12,56 0</inkml:trace>
</inkml:ink>
</file>

<file path=ppt/ink/ink7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2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40 509,'-5'24,"-1"13,0 4,1 1,-4-3,1-7</inkml:trace>
  <inkml:trace contextRef="#ctx0" brushRef="#br0" timeOffset="253.915">68 142,'0'0</inkml:trace>
  <inkml:trace contextRef="#ctx0" brushRef="#br0" timeOffset="752.72">181 791,'120'-186,"-63"123,-57 63,0-1,1 1,-1-1,1 1,-1 0,1-1,-1 1,0 0,1-1,0 1,-1 0,1 0,-1 0,1-1,-1 1,1 0,-1 0,1 0,0 0,-1 0,1 0,-1 0,1 0,-1 0,1 0,0 0,-1 1,1-1,-1 0,1 0,-1 0,1 1,-1-1,1 0,-1 1,1-1,-1 0,1 1,-1-1,0 1,1-1,-1 1,0-1,1 1,-1-1,0 1,0-1,1 1,-1-1,0 1,0-1,0 1,0-1,0 1,0 0,0-1,0 1,0-1,0 1,0 0,0-1,0 1,0-1,0 1,-1-1,1 1,0-1,1 53,-1-47,-1-2,0 1,1-1,-1 0,1 0,0 0,0 1,0-1,0 0,1 0,0 0,0 0,0 0,0 0,1 0,0 0,-1 0,1 0,1-1,-1 1,0-1,1 1,0-1,0 0,0 0,0 0,0-1,1 1,-1-1,1 0,-1 0,1 0,0 0,0 0,0-1,0 0,0 0,0 0,1 0,4-3,0-1,-1 1,1-1,0-1,-1 0,0 0,0-1,0 0,0 0,-1 0,0-1,0 0,-1-1,1 0,-1 0,-1 0,1-1,-1 1,-1-1,1 0,-1-1,-1 1,0-1,0 0,0 0,-1 0,-1 0,1 0,-1-8,0-6</inkml:trace>
  <inkml:trace contextRef="#ctx0" brushRef="#br0" timeOffset="1169.301">999 1,'-74'155,"-46"142,113-281,0 1,1 0,1 0,1 0,0 1,1 0,1 0,0-1,2 1,0 0,1 0,1 0,0 0,2-1,0 1,1-1,0 0,1 0,2 0,2 4,62 29,-48-44</inkml:trace>
  <inkml:trace contextRef="#ctx0" brushRef="#br0" timeOffset="2250.872">943 706,'15'-1,"0"-1,0 0,0-1,0 0,0-1,-1-1,1-1,-1 0,0 0,-1-2,0 0,0 0,-1-1,0 0,0-1,-1-1,0 0,-1 0,-1-1,1-1,-2 1,0-1,0-1,-2 1,1-1,-2-1,0 1,0-1,0-9,-4 23,0 1,0-1,0 0,0 0,-1 0,1 0,0 0,-1 0,1 0,-1 0,1 0,-1 0,1 0,-1 0,0 0,0 0,1 0,-1 0,0 0,0-1,0 1,0 0,0 0,-1 0,1 0,0 0,0 0,-1-1,1 1,-1 0,1 0,-1 0,1 0,-1 0,1 0,-1 1,0-1,0 0,1 0,-1 0,0 1,0-1,0 0,0 1,0-1,0 1,0-1,0 1,0-1,0 1,0 0,-1-1,1 1,0 0,0 0,0 0,0 0,0 0,0 0,-1 0,1 1,0-1,-12 10,1 1,1 0,0 1,0 0,1 0,1 1,0 1,1-1,0 2,1-1,-2 7,7-15,0-1,0 0,0 1,1-1,0 1,0-1,0 1,1-1,0 1,0 0,0-1,1 1,-1-1,2 1,-1-1,0 1,1-1,0 0,0 1,1-1,-1 0,1 0,0-1,1 1,-1-1,1 0,0 1,0-1,0-1,0 1,2 0,-1 0,1 0,0 0,-1-1,1 0,1 0,-1 0,0-1,0 0,1 0,0 0,-1-1,1 0,0 0,-1-1,1 0,0 0,0-1,-1 0,1 0,0 0,-1-1,1 0,-1 0,0 0,0-1,2-1,12-9,-2 0,1-1,-2-1,0 0,0-1,-2-1,0-1,-1 0,-1-1,0-1,2-7,-13 24,0 0,-1 0,1 0,-1 0,0 0,1 0,-1-1,-1 1,1 0,0-1,-1 1,0-1,0 1,0-1,0 1,0 0,-1-1,0-1,-1 5,0-1,0 1,0 0,1 0,-1 0,0 0,0 0,0 0,0 1,0-1,0 1,1-1,-1 1,0 0,0 0,1-1,-1 1,0 0,1 0,-1 1,1-1,-1 0,1 1,0-1,0 0,-1 1,1-1,0 1,0 0,-6 5,0-1,0 2,0-1,1 1,1 0,-1 0,1 0,0 1,1 0,0 0,0 0,1 0,1 1,-1-1,1 1,1 0,0 0,0-1,1 1,0 0,1 0,0 0,1-1,1 7,0-12,1-1,0 1,0-1,0 0,0 0,0 0,1 0,-1-1,1 1,0-1,0 0,0-1,0 1,0-1,0 0,0-1,0 1,0-1,0 0,1 0,-1 0,0-1,0 0,0 0,0 0,0-1,0 1,0-1,-1 0,1-1,0 1,-1-1,0 0,0 0,0 0,0-1,1-1,20-16,-2-2,-1 0,0-1,-2-2,-1 0,-1-1,13-25,-16 27,34-71,-102 156,36-38,2 1,1 1,0 0,2 1,1 0,1 1,1 0,1 1,-2 15,10-38,-1-1,0 1,1-1,0 1,-1-1,1 1,1-1,-1 1,0-1,1 1,0-1,0 1,0-1,0 0,1 0,-1 1,1-1,0 0,-1 0,1 0,1-1,-1 1,0 0,1-1,-1 0,1 1,0-1,0 0,0 0,0-1,0 1,0-1,1 1,1 0,8-3</inkml:trace>
  <inkml:trace contextRef="#ctx0" brushRef="#br0" timeOffset="2599.199">1987 678,'-19'34,"-11"15,-1 5,5-2,8-6,5-5,7-9</inkml:trace>
  <inkml:trace contextRef="#ctx0" brushRef="#br0" timeOffset="2886.765">1930 651,'25'4,"16"-2,7-3,0 0,-8-5,-6-2,-4 1,-13 1,-8 2</inkml:trace>
  <inkml:trace contextRef="#ctx0" brushRef="#br0" timeOffset="3137.615">1930 876,'39'-5,"12"-1</inkml:trace>
  <inkml:trace contextRef="#ctx0" brushRef="#br0" timeOffset="3917.713">2580 284,'-106'229,"101"-221,0 0,1 1,0 0,0 0,1 0,0 1,1-1,0 1,1-1,-1 1,2 0,-1-1,2 1,-1 0,1 0,1 2,1-8,1-1,0 1,-1-1,1 1,1-1,-1-1,0 1,1 0,-1-1,1 0,0 0,0-1,0 1,0-1,0 0,0 0,0-1,0 1,0-1,0 0,0-1,0 1,0-1,0 0,2-1,6 2,115-22,-109 17</inkml:trace>
  <inkml:trace contextRef="#ctx0" brushRef="#br0" timeOffset="4181.614">2270 509,'52'0,"23"0,3 0,-6 0,-12-5,-10-1,-15 0</inkml:trace>
  <inkml:trace contextRef="#ctx0" brushRef="#br0" timeOffset="4550.229">2834 57,'31'36,"-2"2,-2 0,-1 2,-2 1,-2 1,-2 0,0 7,-16-37,-1 0,0 0,-1 0,0 1,-1-1,-1 1,0 0,0-1,-2 1,1-1,-2 1,1-1,-2 0,1 0,-2 0,0-1,0 1,-1-1,-2 3,-2 6,-2 0,0 0,0-1,-2-1,-1 0,0-1,-1-1,0 0,-2-1,0-1,0-1,-1 0,-1-1,0-1,-11 3,0-2</inkml:trace>
</inkml:ink>
</file>

<file path=ppt/ink/ink7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17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22 548,'-17'136,"13"-110,4-27,0 1,0 0,0 0,1 0,-1-1,0 1,0 0,0 0,0 0,1 0,-1-1,0 1,0 0,0 0,1 0,-1 0,0 0,0 0,1-1,-1 1,0 0,0 0,0 0,1 0,-1 0,0 0,0 0,1 0,-1 0,0 0,0 0,1 0,-1 1,0-1,0 0,1 0,-1 0,0 0,0 0,0 0,1 0,-1 1,0-1,0 0,0 0,0 0,1 1,28-51,50-61,-78 109,1 1,-1-1,1 1,0 0,0 0,-1 0,1 0,0 0,0 0,0 0,0 0,1 1,-1-1,0 1,0 0,0-1,0 1,0 0,1 0,-1 1,0-1,0 0,0 1,0-1,0 1,0 0,0-1,0 1,0 0,0 0,0 1,0-1,-1 0,1 1,0-1,-1 1,1-1,-1 1,0-1,1 1,-1 0,0 0,0 0,0 0,0 0,-1 0,1 0,0 1,46 83,-45-86,1 0,-1 0,1 0,-1 0,1-1,-1 1,1-1,-1 1,1-1,-1 0,0 0,1 0,-1 0,0 0,0-1,0 1,0-1,0 1,0-1,0 0,0 0,-1 0,2-2,7-4,87-73,-97 80,1 1,0-1,0 1,-1-1,1 1,0 0,0-1,0 1,0 0,-1-1,1 1,0 0,0 0,0 0,0 0,0 0,0 0,0 0,0 0,-1 0,1 1,0-1,0 0,0 0,0 1,0-1,-1 1,1-1,0 1,0-1,-1 1,1-1,0 1,-1-1,1 1,0 0,-1 0,1-1,-1 1,1 0,-1 0,0 0,1-1,-1 1,0 0,0 0,1 0,-1 0,0 0,0 0,0 0,0-1,0 1,0 0,4 59,-4-54,9 61,-4-59</inkml:trace>
  <inkml:trace contextRef="#ctx0" brushRef="#br0" timeOffset="7204.365">812 40,'1'-1,"-1"-1,0 1,0-1,0 1,0-1,0 1,-1 0,1-1,0 1,-1-1,1 1,-1 0,1-1,-1 1,0 0,1-1,-1 1,0 0,0 0,0 0,0 0,0 0,0 0,0 0,0 0,-1 0,1 0,0 1,0-1,-1 0,1 1,-1 0,1-1,0 1,-1-1,1 1,-1 0,1 0,-1 0,1 0,-1 0,1 0,0 1,-1-1,0 1,-64 25,63-25,0 0,0 1,-1-1,1 1,0 0,0 0,0 0,1 0,-1 1,1-1,-1 1,1 0,0-1,0 1,0 0,0 0,0 1,1-1,-1 0,1 0,0 1,0-1,0 1,0-1,1 1,0-1,-1 1,1-1,1 1,-1 0,0-1,1 1,0-1,0 1,0-1,0 0,0 1,1-1,-1 0,1 0,0 0,0 0,0 0,0 0,1-1,-1 1,3 1,23 10,-24-13,1 1,-1 0,1 0,-1 0,0 0,0 1,0-1,0 1,0 0,-1 0,1 1,-1-1,0 1,0 0,0 0,-1 0,1 0,-1 0,0 0,0 1,0-1,-1 1,1 3,-1 1,-1 0,0 0,-1 0,0 0,0 0,-1 0,0 0,-1 0,0-1,0 1,0-1,-1 0,-1 0,0 0,0-1,0 1,-1-1,0-1,0 1,0-1,-1 0,0 0,-1-1,1 0,-1 0,0-1,0 0,0 0,-6 1,13-4,0-1,0 1,0-1,-1 1,1-1,0 0,0 0,-1 1,1-1,0 0,-1 0,1 0,0-1,0 1,-1 0,1 0,0-1,0 1,-1 0,1-1,0 1,0-1,0 0,0 1,0-1,0 0,0 0,0 0,0 1,0-1,0 0,0-1,0-8</inkml:trace>
</inkml:ink>
</file>

<file path=ppt/ink/ink7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36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537 137,'-27'239,"20"-145,-4 0,-5-1,-3-1,-31 87,-6-89,54-87,4-2</inkml:trace>
  <inkml:trace contextRef="#ctx0" brushRef="#br0" timeOffset="388.56">875 53,'-17'171,"6"117,24-192,-2 28,-36-19,25-104,0 0,-1 0,1-1,0 1,-1 0,1-1,-1 1,1 0,-1-1,1 1,-1-1,1 1,-1-1,1 1,-1-1,0 1,1-1,-1 0,0 1,1-1,-1 0,0 0,0 1,1-1,-1 0,0 0,0 0,1 0,-1 0,0 0,0 0,1 0,-1 0,0 0,0-1,1 1,-1 0,0 0,0-1,1 1,-1-1,0 1,1 0,-1-1,1 1,-1-1,1 1,-1-1,1 0,-1 1,1-1,-1 0,-28-39,25 34,-14-22,-86-111,98 132,-1 1,0-1,0 2,-1-1,0 1,1 0,-2 0,1 1,-1 1,1-1,-1 1,0 0,0 1,0 0,0 1,-1 0,-2 0,7 1,-1 1,1-1,0 1,0 0,0 1,0-1,0 1,0 0,1 0,-1 0,0 1,1 0,0-1,0 2,-4 2,-10 12</inkml:trace>
  <inkml:trace contextRef="#ctx0" brushRef="#br0" timeOffset="737.753">1215 560,'-10'13,"1"0,0 1,1 0,1 0,0 1,1 0,0 0,1 0,1 1,1 0,0 0,1 0,0 13,2-24,0-1,0 0,1 0,0 0,-1 1,1-1,1 0,-1 0,1 0,-1-1,1 1,0 0,1 0,-1-1,0 0,1 1,0-1,0 0,0 0,0 0,1-1,-1 1,0-1,1 0,0 0,0 0,0 0,0-1,0 1,0-1,0 0,0-1,0 1,0-1,1 1,-1-1,0 0,0-1,0 1,1-1,2-1,0 1,-1 0,0 0,0-1,0 0,0 0,0 0,0-1,-1 0,1 0,-1 0,0-1,0 0,0 0,-1 0,1-1,-1 0,0 1,0-1,-1-1,1 1,-1 0,0-1,-1 0,1 0,-1 1,0-2,-1 1,1 0,-1 0,0 0,-1-1,0 1,0 0,0 0,-1-1,1 1,-1 0,-1 0,0 0,1 0,-2 0,1 0,-1 0,0 1,0-1,0 1,-4-4,3 4,-1 0,0 0,0 0,0 1,-1-1,1 1,-1 0,0 1,0 0,-1 0,1 0,-5-1,-14-3</inkml:trace>
  <inkml:trace contextRef="#ctx0" brushRef="#br0" timeOffset="1203.946">1496 899,'163'-233,"-163"231,1 0,-1 1,1-1,-1 1,1-1,0 1,0-1,0 1,-1 0,1-1,0 1,1 0,-1 0,0-1,0 1,0 0,1 0,-1 0,1 1,-1-1,0 0,1 0,0 1,-1-1,1 1,-1 0,1-1,0 1,-1 0,1 0,-1 0,1 0,0 0,-1 0,1 0,0 1,-1-1,1 0,-1 1,1 0,-1-1,1 1,-1 0,1 0,-1 0,0 0,2 0,1 44,-5-42,0 0,1 0,-1 1,1-1,-1 0,1 0,0 0,0 0,1 0,-1 0,1 1,-1-1,1 0,0 0,0 0,0-1,1 1,-1 0,1 0,-1-1,1 1,0 0,0-1,0 0,0 1,1-1,-1 0,1 0,-1-1,1 1,0 0,-1-1,1 0,0 1,0-1,0 0,4-3,1 0,-1-1,0 1,0-1,-1 0,1-1,-1 0,1 0,-1 0,0-1,-1 0,1 0,-1-1,4-4,12-10,44-33,-64 53,0 1,1-1,-1 1,0-1,0 1,0-1,1 1,-1-1,0 1,0 0,0 0,0 0,0 0,-1-1,1 1,0 0,0 1,0-1,-1 0,1 0,-1 0,1 0,-1 0,1 1,-1-1,0 0,1 0,-1 1,0-1,0 0,0 1,0-1,0 0,0 0,-1 1,1-1,0 0,-1 0,1 1,0-1,-1 0,0 0,1 0,-1 0,0 0,0 1,-2 12,1-6,0 1,0-1,1 1,0 0,0-1,1 1,0 0,1 0,0 0,2 6,6 11</inkml:trace>
  <inkml:trace contextRef="#ctx0" brushRef="#br0" timeOffset="1537.621">2400 617,'-19'21,"1"2,1 0,1 0,1 2,1 0,1 1,-1 6,12-30,1 0,0 0,-1 0,1 0,0 0,0 0,0 0,0 0,1 0,-1 0,1 1,-1-1,1 0,0 0,-1 1,1-1,0 0,1 1,-1-1,0 0,1 0,-1 1,1-1,0 0,0 0,-1 0,1 0,1 0,-1 0,0 0,0 0,1 0,-1-1,1 1,0-1,-1 1,1-1,0 1,0-1,0 0,0 0,0 0,0 0,0 0,0 0,1-1,-1 1,1-1,11-3,-1-1,1-1,-1 0,0-1,0 0,0-1,-1 0,0-1,0-1,-1 0,0 0,-1-1,0 0,-1-1,0 0,6-10,-8 13,0-1,-1 0,0 0,0-1,-1 0,0 0,-1 0,0-1,-1 1,0-1,0 0,-1 0,-1 0,0 0,0-12,-1 21,0 0,0 0,0 0,0 0,0 0,-1 0,1 0,-1 0,1 0,-1 0,0 0,0 1,0-1,0 0,0 0,0 1,0-1,-1 1,1-1,-1 1,1-1,-1 1,1 0,-1 0,0 0,0 0,1 0,-1 0,0 0,0 0,0 1,0-1,0 1,0-1,0 1,0 0,0 0,0 0,0 0,0 0,-2 1,-76 33,60-18</inkml:trace>
  <inkml:trace contextRef="#ctx0" brushRef="#br0" timeOffset="2253.121">2823 645,'-6'1,"-1"1,1-1,0 1,0 1,0 0,0-1,0 2,1-1,-1 1,1-1,0 2,0-1,-2 3,-1-1,7-5,-5 2,1 1,0-1,0 1,0 0,0 1,1-1,-1 1,1 0,0 0,1 0,-1 0,1 1,0-1,1 1,-1 0,1 0,0 0,0 0,1 0,0 0,0 4,3-7,1 0,0 0,0 0,0 0,0-1,0 1,0-1,1 0,-1 0,1 0,-1 0,1-1,0 1,0-1,0 0,0 0,0-1,0 1,0-1,0 0,0 0,0 0,0 0,0-1,0 1,0-1,0 0,0-1,-1 1,1-1,0 1,2-3,25-10,-1-3,0 0,-1-2,-1-1,-1-1,-1-1,-1-2,-1-1,5-8,-29 33,0 0,1-1,-1 1,0-1,0 1,0 0,1-1,-1 1,0-1,0 1,1 0,-1-1,0 1,1 0,-1-1,0 1,1 0,-1 0,1-1,-1 1,0 0,1 0,-1 0,1 0,-1 0,0-1,1 1,-1 0,1 0,-1 0,1 0,-1 0,1 0,-1 0,0 0,1 1,-1-1,1 0,-1 0,1 0,-1 0,0 1,1-1,-1 0,1 0,-1 1,0-1,1 0,-1 1,0-1,0 0,1 1,-1-1,0 0,0 1,1-1,-1 1,6 30,-5-17,9 54,-3 1,-3 0,-4 64,-1-70,1-46,-1 0,-1 0,0 0,-2-1,1 1,-2-1,0 0,-2 0,1 0,-2-1,0 0,-4 5,10-17,-1 0,1-1,-1 1,0-1,0 0,0 1,0-1,0 0,0-1,-1 1,1-1,-1 1,1-1,-1 0,1-1,-1 1,0 0,1-1,-1 0,0 0,0 0,1 0,-1-1,0 1,1-1,-1 0,1 0,-1 0,1-1,-1 1,1-1,0 0,0 0,0 0,0 0,0-1,0 1,0-1,1 1,-1-1,1 0,0 0,0 0,0-1,0 1,1 0,-1-1,1 1,0-1,0 1,0-1,1 0,-1-2,-2-7,0-1,1 0,1-1,0 1,1 0,1 0,0 0,1 0,0 0,1 0,1 0,0 1,1-1,0 1,1 0,1 1,0 0,0 0,1 0,1 1,0 0,1 0,0 1,10-8,28-11,-25 21</inkml:trace>
  <inkml:trace contextRef="#ctx0" brushRef="#br0" timeOffset="2623.497">3274 871,'44'-21,"-2"-1,0-3,-2-1,0-1,6-10,7-36,-52 72,0-1,0 0,0-1,0 1,-1 0,1 0,-1 0,1 0,-1 0,0-1,0 1,0 0,0 0,0 0,-1-1,1 1,-1 0,1 0,-1 0,0 0,0 0,0 0,0 0,0 0,0 0,0 0,-1 1,1-1,-1 0,1 1,-1-1,0 1,1 0,-1-1,0 1,0 0,0 0,-1 0,-4-2,0 0,0 1,0 0,0 0,0 0,0 1,0 0,0 1,-1-1,1 1,0 1,0 0,-1 0,1 0,0 1,0 0,0 0,0 0,1 1,-1 0,1 1,0 0,-1 0,2 0,-1 0,0 1,1 0,0 0,0 1,-3 3,5-3,0 0,0 0,0 0,1 0,0 0,0 1,0-1,1 1,0-1,0 1,1-1,0 1,0-1,0 1,1 0,0-1,0 1,1-1,0 0,0 1,0-1,1 0,0 0,0 0,0-1,1 1,0-1,0 0,1 0,-1 0,1 0,0-1,4 3,8 1,0-1,1-1,0 0,-1-2,2 0,-1-1,0 0,1-2,-1 0,1-1,-1-1,1-1,-1 0,0-2,0 0,0-1,0 0,-1-2,8-4,-20 10,-1-1,0 1,0-1,0 0,0-1,0 1,0-1,0 1,-1-1,0 0,1-1,-1 1,0 0,-1-1,1 0,0 1,-1-1,0 0,0 0,0-2,0-10</inkml:trace>
  <inkml:trace contextRef="#ctx0" brushRef="#br0" timeOffset="3156.18">3867 843,'22'-21,"2"-1,-1-2,-1 0,-1-1,-1-2,-1 0,-2-1,7-13,-22 31,-12 31,8-16,1 1,0 0,0 0,0-1,1 1,0 0,0 0,0 0,1 0,0 0,0-1,1 1,-1 0,1-1,0 1,1-1,-1 0,1 1,0-1,0-1,1 1,0 0,0-1,0 0,0 0,0 0,1 0,0-1,0 1,0-1,0-1,0 1,0-1,1 1,0-2,-1 1,1-1,0 1,-1-2,1 1,0-1,0 0,0 0,0 0,0-1,0 0,4-1,-1-1,1-1,-1 0,0 0,0-1,-1 0,1 0,-1-1,0 0,0 0,-1-1,0 0,0-1,-1 1,0-1,0 0,-1-1,0 0,0 1,0-3,2-5</inkml:trace>
  <inkml:trace contextRef="#ctx0" brushRef="#br0" timeOffset="6802.652">4573 730,'5'6,"1"-1,0 0,0 0,0 0,0-1,1 1,0-2,0 1,0-1,1 0,-1-1,1 1,-1-1,1-1,0 0,-1 0,1 0,0-1,0 0,0-1,0 1,-1-2,1 1,0-1,-1 0,1-1,-1 1,0-2,6-2,-10 5,0 0,0 0,1-1,-1 0,0 1,0-1,0 0,-1 0,1-1,0 1,-1 0,1-1,-1 0,0 0,0 1,0-1,0 0,-1-1,1 1,-1 0,0 0,1-1,-2 1,1-1,0 1,-1-1,1 1,-1-1,0 1,0-1,-1 1,1-1,-1 1,0-1,1 1,-1 0,-1-1,1 1,-1 0,1 0,-1 0,-2-3,-1 3,0-1,-1 1,1 0,-1 1,0-1,0 1,0 0,0 1,0 0,-1 0,1 0,0 0,-1 1,1 0,0 0,-1 1,1 0,0 0,0 1,0-1,0 1,0 1,0-1,0 1,0 0,1 0,0 0,0 1,0 0,-3 3,-2 3,0 0,0 0,1 1,1 0,0 1,0 0,1 0,1 1,0 0,0 0,2 0,0 1,0 0,1 0,1 0,-1 7,3-16,0-1,1 1,-1 0,1-1,0 1,0-1,0 1,0-1,1 1,0-1,0 0,0 0,0 0,1 0,0 0,0 0,0-1,0 1,0-1,1 0,-1 0,1 0,0-1,0 1,0-1,0 0,0 0,1 0,-1 0,1-1,-1 0,1 0,-1 0,1-1,4 1,6 0,0 0,0-1,1-1,-1-1,0 0,0-1,-1 0,1-1,-1-1,10-4,20-14,-25 10</inkml:trace>
  <inkml:trace contextRef="#ctx0" brushRef="#br0" timeOffset="7340.671">5193 588,'-14'18,"1"0,0 0,1 1,1 1,1 0,1 0,0 1,2 1,0-1,2 1,0 0,4-19,1-1,-1 1,1-1,0 1,-1-1,1 1,0 0,0-1,1 1,-1-1,1 1,-1 0,1-1,0 1,0-1,0 0,0 1,0-1,0 0,1 0,-1 1,1-1,0 0,0-1,-1 1,1 0,0 0,0-1,1 1,-1-1,0 0,0 1,1-1,-1 0,1-1,-1 1,1 0,-1-1,1 1,0-1,3 1,1 0,-1 0,0-1,1 0,-1 0,0 0,1-1,-1 0,0 0,0-1,0 0,0 0,0 0,0-1,0 0,-1 0,1 0,-1-1,0 0,0 0,0 0,-1 0,1-1,-1 0,0 0,-1 0,1 0,-1-1,0 1,0-1,-1 0,1 0,-1 0,-1 0,1 0,-1 0,0-1,1 2,0-1,-1 1,1-1,-1 1,0-1,-1 0,1 1,-1-1,-1 0,1 1,-1-1,0 0,0 1,0-1,-1 1,0-1,0 1,0 0,-1 0,1 0,-1 0,-1 0,1 1,-1-1,1 1,-1 0,0 0,-1 0,1 1,-1-1,0 1,-1 0,-17-2,0 3</inkml:trace>
  <inkml:trace contextRef="#ctx0" brushRef="#br0" timeOffset="7638.15">5504 645,'-4'9,"1"1,1 0,0-1,0 1,1 0,0 0,1 0,0 1,0-1,1 0,1 0,0 0,0-1,0 1,2 0,-1-1,1 0,0 0,1 0,0 0,1-1,0 1,0-1,0-1,3 2,-5-6,0-1,1 0,-1 0,1-1,0 1,-1-1,1 0,0-1,0 1,0-1,0 0,0 0,-1 0,1 0,0-1,0 0,0 0,-1-1,1 1,0-1,-1 0,1 0,-1 0,0-1,3-1,4-3,-1-1,0 0,0 0,0-1,-1 0,-1-1,1 0,-2-1,2-1,-3 2,0 1,-1-2,0 1,0-1,-1 0,-1 0,0 0,0 0,-1 0,0-1,-1 1,-1-7,0-6</inkml:trace>
  <inkml:trace contextRef="#ctx0" brushRef="#br0" timeOffset="8041.838">6153 532,'-12'3,"-1"2,0-1,1 2,0-1,0 2,1 0,0 0,0 1,1 0,0 1,0 0,-3 4,12-12,0 1,1-1,-1 0,0 0,0 1,1-1,-1 0,1 1,-1-1,1 1,0-1,0 0,-1 1,1-1,0 1,0-1,0 1,1-1,-1 0,0 1,0-1,1 1,-1-1,1 0,-1 1,1-1,0 0,0 1,-1-1,1 0,0 0,0 0,0 0,0 0,0 0,0 0,0 0,1 0,-1-1,0 1,0 0,2 0,61 21,-57-20,-3-2,0 0,-1 0,1 1,0 0,0-1,0 1,-1 1,1-1,0 0,-1 1,1 0,-1 0,0 0,0 0,1 0,-2 1,1 0,0-1,0 1,-1 0,1 0,-1 0,0 1,0-1,0 0,-1 1,1 0,-1-1,0 1,0 0,0-1,0 1,-1 0,1 4,-3 1,-1 0,0 0,0 0,-1 0,0-1,-1 0,0 1,0-2,-1 1,0 0,0-1,0 0,-1-1,0 0,-1 0,1 0,-1-1,0 0,-1 0,1-1,-1 0,0-1,0 1,0-2,0 0,0 0,-1 0,1-1,-1 0,1-1,-1 0,-14 0</inkml:trace>
  <inkml:trace contextRef="#ctx0" brushRef="#br0" timeOffset="9189.647">6802 532,'40'91,"-29"-58,-1 0,-2 1,-1 0,-2 1,-1-1,-2 1,-1 0,-3 27,2-60,0-1,0 1,0-1,0 1,0-1,0 1,0-1,0 1,-1-1,1 1,-1-1,1 1,-1-1,1 1,-1-1,0 0,0 1,0-1,0 0,0 0,0 0,0 1,0-1,0 0,0-1,-1 1,1 0,0 0,-1 0,1-1,-1 1,1-1,-1 1,1-1,-1 1,1-1,-1 0,1 0,-1 0,1 0,-1 0,1 0,-1 0,0-1,1 1,-1 0,1-1,0 1,-1-1,1 0,-1 1,1-1,0 0,-1 0,1 0,0 0,0 0,0 0,0 0,0-1,0 1,-1-1,-2-9,-1 0,2 0,-1-1,2 1,0-1,0 1,1-1,0 0,1 1,0-1,1 0,0 1,1-1,1 0,-1 1,2-1,1-17,2 1,0 0,2 0,1 1,1 0,2 1,0 0,2 1,1 0,0 1,2 1,1 1,1 1,0 0,2 2,0 0,2 1,-1 2,2 0,21-9,-43 23,0 0,0 0,1 0,-1 1,1-1,-1 1,1 0,0 0,0 0,0 0,-1 1,1-1,0 1,0 0,0 0,0 1,-1-1,1 1,0 0,0 0,-1 0,1 0,0 1,-1-1,1 1,-1 0,0 0,0 1,0-1,0 0,0 1,0 0,0 0,-1 0,0 0,1 0,-1 0,0 0,-1 1,1-1,-1 1,1 0,-1-1,0 1,0 0,-1 0,1 1,-3 9,-1 1,0 0,-1-1,-1 0,0 0,-1 0,0-1,-1 1,-1-1,0-1,0 0,-2 0,1-1,-2 0,1 0,-1-1,-1-1,-7 6,-96 66,95-71</inkml:trace>
  <inkml:trace contextRef="#ctx0" brushRef="#br0" timeOffset="10510.192">7705 532,'-40'15,"-12"3,0 2,2 2,0 3,2 2,-12 11,-2 28,61-65,0 1,0-1,0 1,0 0,0 0,0 0,0-1,1 1,-1 0,1 0,-1 0,1 0,0 0,0 0,0 0,0 0,0 0,0 0,0 0,1 0,-1 0,1 0,-1 0,1-1,0 1,0 0,0 0,0-1,0 1,0 0,0-1,1 1,-1-1,1 1,-1-1,1 0,-1 0,1 0,0 0,-1 0,1 0,0 0,0 0,7 1,-1-1,1 0,0 0,0-1,-1 0,1 0,0-1,0 0,-1-1,1 0,-1 0,1-1,-1 0,0 0,0-1,0 0,2-3,-9 7,181-107,-72 29,-109 77,-1 1,0-1,0 0,1 1,-1-1,0 1,1-1,-1 0,1 1,-1-1,1 1,-1 0,1-1,-1 1,1-1,0 1,-1 0,1-1,0 1,-1 0,1 0,0-1,-1 1,1 0,0 0,-1 0,1 0,0 0,-1 0,1 0,0 0,0 0,-1 0,1 0,0 1,-1-1,1 0,0 0,-1 1,1-1,-1 0,1 1,-1-1,1 1,0-1,-1 1,1-1,-1 1,0-1,1 1,-1-1,1 1,-1 0,0-1,0 1,1 0,-1-1,0 1,0 0,0-1,1 1,-1 0,0-1,0 1,0 0,-10 52,7-41,1-8,1-1,0 1,-1 0,2-1,-1 1,0 0,1-1,0 1,0 0,0 0,0 0,0-1,1 1,0 0,0-1,0 1,0 0,0-1,1 1,0-1,-1 0,1 1,1-1,-1 0,0 0,1-1,-1 1,1 0,0-1,0 1,0-1,0 0,0 0,1 0,-1-1,0 1,1-1,0 0,-1 0,1 0,0 0,5 0,1 0,-1-1,0 0,1-1,-1 0,0-1,0 1,0-2,0 1,0-1,0-1,-1 0,1 0,-1 0,0-1,0-1,-1 1,1-1,-1-1,119-136,-112 124,0-1,-2 0,0-1,-1-1,-1 0,-1 0,-1-3,-7 23,0 0,0 0,0 0,-1 0,1 0,-1-1,0 1,1 0,-1 0,0-1,0 1,-1 0,1 0,0-1,-1 1,1 0,-1 0,0 0,0 0,1 0,-2 0,1 0,0 0,0 0,0 0,-1 0,1 1,-1-1,0 0,1 1,-1 0,0-1,0 1,0 0,0 0,0 0,0 0,0 0,0 0,-1 1,1-1,0 1,0 0,0-1,-1 1,1 0,0 0,-1 1,1-1,0 0,0 1,0-1,-1 1,1 0,0 0,0-1,0 1,0 1,-1 0,-7 4,1 0,0 1,1 0,0 0,0 1,0 0,1 1,0 0,1 0,0 0,-2 5,6-11,1 0,-1 0,1 1,0-1,0 0,0 1,0-1,1 1,-1 0,1-1,0 1,0-1,1 1,-1 0,1-1,-1 1,1-1,0 1,0-1,1 0,-1 1,1-1,-1 0,1 0,0 0,1 0,-1 0,0-1,1 1,-1-1,1 1,0-1,0 0,0 0,0 0,1 0,6 3,-1-1,1 0,1-1,-1 0,0 0,1-1,-1 0,1-1,0-1,-1 1,11-2,18 2,-36-1,0 0,-1 1,1-1,0 1,-1 0,1 0,-1 0,1 0,-1 1,0-1,1 0,-1 1,0 0,0 0,0-1,0 1,0 0,-1 0,1 1,0-1,-1 0,0 1,0-1,1 1,-1-1,-1 1,1-1,0 1,-1 0,1-1,-1 1,0 0,0-1,0 1,0 0,0 0,0-1,-1 1,0 0,1-1,-1 1,0-1,0 1,-1-1,1 1,0-1,-1 0,1 0,-1 1,0-1,-46 104,47-105,0 0,0-1,0 1,0 0,0 0,1 1,-1-1,0 0,0 0,1 0,-1 1,1-1,-1 0,1 0,-1 1,1-1,0 0,0 1,0-1,-1 0,1 1,1-1,-1 1,0-1,0 0,0 1,1-1,-1 0,1 1,-1-1,1 0,-1 0,1 1,0-1,0 0,-1 0,1 0,0 0,0 0,0 0,0 0,0 0,0-1,1 1,-1 0,0-1,0 1,1 0,-1-1,0 0,0 1,1-1,-1 0,1 1,-1-1,0 0,1 0,-1 0,13-7,-1-1,-1 0,1-1,-2 0,1-1,-1 0,-1-1,1 0,-2-1,8-11,159-273,-160 272,-1-1,-1 0,-1-1,-1 0,-2-1,0 0,-2-3,3-11,-6 29,-1 0,-1-1,0 1,-1-1,0 0,0 0,-2 0,0 0,0 0,-1 0,-1 1,0-1,0 0,-2 0,3 11,-1-1,0 1,0 0,0 0,0-1,0 1,0 1,0-1,-1 0,1 0,-1 1,0-1,1 1,-1 0,0 0,0 0,1 0,-1 1,0-1,0 1,0-1,0 1,0 0,0 0,0 1,0-1,0 0,0 1,0 0,1 0,-1 0,0 0,0 0,1 0,-1 1,1-1,-1 1,1 0,-1 0,1 0,0 0,0 0,0 0,0 1,1-1,-1 1,0-1,1 1,0 0,0-1,-1 3,-5 11,0-1,1 0,1 1,0 0,1 1,1-1,1 0,0 1,1 0,1-1,0 1,2 0,-1-1,2 1,1-1,0 0,0 0,2 0,0 0,4 5,8 14,-1 1,-2 0,-2 1,-1 0,-2 1,-1 1,-2 0,1 31,-9-19,1-51</inkml:trace>
  <inkml:trace contextRef="#ctx0" brushRef="#br0" timeOffset="10759.723">8326 334,'43'10,"39"3,14-1,1-2,-11-3,-11-3,-14-2,-11-5,-6-4,-4 1,-11 1</inkml:trace>
  <inkml:trace contextRef="#ctx0" brushRef="#br0" timeOffset="30332.508">1 1266,'194'-62,"-18"36,-36 2,142 24,-113 27,254-26,-225 27,553-29,-402 1,-151 28,62-28,-39-29,495 30,-293-1,-171-27,201 26,-209 30,-172-28,-1-4,0-2,19-6,3 2,0 3,0 5,4 4,41-1,990-2,-901-28,-87 17,-74 1,-1 3,1 3,0 2,31 6,19-2,340-2,-259-38,-174 35,-5 4</inkml:trace>
  <inkml:trace contextRef="#ctx0" brushRef="#br0" timeOffset="31497.528">9314 476,'0'0</inkml:trace>
  <inkml:trace contextRef="#ctx0" brushRef="#br0" timeOffset="31678.62">9286 787,'0'0</inkml:trace>
</inkml:ink>
</file>

<file path=ppt/ink/ink7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16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367 123,'2'2,"0"-1,0 1,0-1,-1 1,1 0,-1-1,1 1,-1 0,1 0,-1 0,0 0,0 1,0-1,0 0,0 0,-1 0,1 1,-1-1,1 1,-1-1,0 0,0 1,0-1,0 3,0-2,3 371,-3-17,0-357</inkml:trace>
  <inkml:trace contextRef="#ctx0" brushRef="#br0" timeOffset="2068.455">0 264,'29'-4,"18"-7,7-2,4-2,-4 0,-1-2,1-2,-6 1,-5 0,0 2,-3 0,-4 1,-2 0,-3 2,-2-2,0 2,-1 3,-6 3</inkml:trace>
  <inkml:trace contextRef="#ctx0" brushRef="#br0" timeOffset="3035.428">875 717,'-4'-2,"0"1,0 0,-1 0,1 1,0 0,0-1,0 1,-1 0,1 1,0-1,0 1,0 0,0 0,0 0,0 1,0-1,0 1,0 0,1 0,-1 1,-10 2,1 1,1 1,-1 0,1 0,0 1,1 1,0 0,0 1,1 0,0 0,1 1,0 1,1-1,0 1,1 1,1-1,-6 14,11-23,0-1,1 1,-1-1,1 1,-1 0,1-1,0 1,0 0,0-1,1 1,-1 0,1-1,-1 1,1-1,0 1,0-1,0 1,0-1,0 0,1 1,-1-1,1 0,-1 0,1 0,0 0,0 0,0 0,0-1,0 1,0 0,0-1,1 0,-1 0,0 0,1 0,-1 0,1 0,0 0,0-1,6 2,0 0,-1-1,1 0,0-1,0 0,0 0,0-1,0 0,0 0,0-1,3-2,9-5,0-1,0-1,-1-1,0-1,-1 0,0-2,-2 0,1-1,-2-1,0 0,-1-1,-1-1,9-16,-23 36,-1 0,1 0,0 0,1-1,-1 1,0 0,0 0,0 0,0-1,0 1,1 0,-1 0,0-1,1 1,-1 0,1-1,-1 1,1 0,-1-1,1 1,-1-1,1 1,-1-1,1 1,0-1,-1 1,1-1,0 0,-1 1,1-1,0 0,0 1,-1-1,1 0,0 0,0 0,0 0,-1 0,1 0,0 0,0 0,0 0,-1 0,1 0,0-1,0 1,-1 0,1 0,0-1,-1 1,1-1,0 1,-1 0,1-1,0 1,-1-1,1 0,-1 1,1-1,1 10,-2-5,1 1,0-1,0 1,0-1,0 0,1 0,0 0,0 0,0 0,0 0,1 0,-1 0,1-1,0 0,0 1,0-1,1 0,-1 0,1-1,-1 1,1-1,0 0,0 0,0 0,0 0,1-1,-1 1,0-1,1 0,-1-1,0 1,1-1,-1 0,1 0,-1 0,1 0,-1-1,1 0,5-3,0-1,-1 0,0 0,0-1,0 0,-1 0,0-1,0-1,-1 1,1-1,-2 0,1-1,-1 1,-1-1,1-1,-1 1,0-4,13-15,-3 4,12-18,-1 0,-2-2,-3 0,10-29,-14 28,-2 0,-2-1,-2-1,-2 0,-2 0,-2 0,-2-48,-11 64,8 30,0 1,-1-1,1 1,0 0,-1-1,1 1,0 0,-1-1,1 1,-1 0,1 0,-1-1,1 1,-1 0,1 0,-1 0,1 0,-1 0,1-1,-1 1,1 0,-1 0,1 0,-1 0,1 1,-1-1,1 0,-1 0,1 0,-1 0,1 0,-1 1,1-1,0 0,-1 0,1 1,-1-1,1 0,-1 1,1-1,0 0,-1 1,1-1,0 1,0-1,-1 0,1 1,0-1,0 1,-1-1,1 1,0-1,0 1,0-1,0 1,0-1,0 1,-14 24,2 1,0 1,2-1,1 2,1-1,1 1,2 1,1-1,1 1,1 17,1 2,3 0,1 0,3-1,1 0,12 37,28 153,-51-179,4-57,0 1,0-1,0 0,-1 1,1-1,0 0,-1 0,1 0,0 1,-1-1,1 0,-1 0,0 0,1 0,-1 0,0 0,0 0,0 0,0 0,0 0,1 0,-2-1,1 1,0 0,0-1,0 1,0-1,0 1,0-1,-1 1,1-1,0 0,0 0,-1 1,1-1,0 0,0 0,-1 0,1-1,0 1,0 0,-2-1,-23-28,17 9</inkml:trace>
  <inkml:trace contextRef="#ctx0" brushRef="#br0" timeOffset="3633.526">1834 434,'-203'176,"154"-117,50-58,-1 0,0 0,1 0,-1 0,1 0,-1-1,1 1,-1 0,1 0,0 0,-1-1,1 1,0 0,-1-1,1 1,0-1,0 1,0-1,0 1,-1-1,1 0,0 1,0-1,0 0,0 0,0 1,0-1,0 0,0 0,0 0,0 0,0 0,0 0,0-1,0 1,0 0,0 0,-1-1,1 1,0-1,0 1,0-1,0 1,-1-1,1 1,3-1,7-1,-1-1,1 1,1 0,-1 1,0 0,0 0,0 1,1 1,-1 0,0 0,0 1,0 1,0 0,-1 0,1 1,4 3,28 20,-33-20,0-1,0 1,1-2,-1 1,1-1,0-1,1 0,-1-1,1 0,2 0,182-3,-176-4,-1 0,1-1,-1-1,0 0,0-2,-1 0,0-1,0-1,-1 0,0-2,-1 0,7-7,-21 17,1 0,0 0,-1 0,1 0,-1 0,0-1,0 1,0-1,0 0,0 1,0-1,-1 0,0 0,1 0,-1 0,0 0,0 0,-1-1,1 1,-1 0,1 0,-1-1,0 1,0 0,-1 0,1-1,-1 1,1 0,-1 0,0 0,0 0,-1 0,1 0,0 0,-1 0,0 0,0 1,0-1,0 0,0 1,0 0,-1 0,1-1,-1 1,1 1,-1-1,0 0,0 1,0-1,-2 0,-6 1,0 0,0 1,1 0,-1 0,0 1,0 1,1 0,-1 0,0 1,1 1,0-1,0 2,0-1,1 1,-1 1,1 0,0 0,-1 2,0 0,0 1,1 0,0 0,1 1,0 0,0 0,1 0,0 1,1 1,0-1,1 1,1 0,-1 0,2 0,0 1,1-6,1-1,-1 0,1 0,1 1,-1-1,1 1,1-1,-1 1,1-1,0 0,0 1,1-1,0 0,0 0,0 0,1 0,0 0,0-1,1 1,-1-1,1 0,0 0,0 0,1-1,0 1,0-1,0 0,0 0,0-1,2 1,9 2,1 0,1-2,-1 0,0-1,1 0,0-2,0 0,0-1,-1 0,19-4,5 2,-12 1</inkml:trace>
</inkml:ink>
</file>

<file path=ppt/ink/ink7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21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95,'0'24,"-5"37,-1 17,0 1,-4-4,0-10,2-6,2-8,2-9,2-5,1-6,0-2,-3-7,-2-2,1-4</inkml:trace>
  <inkml:trace contextRef="#ctx0" brushRef="#br0" timeOffset="312.645">0 124,'53'-24,"1"2,1 2,1 3,53-9,-95 22,0 1,1 0,-1 1,1 0,-1 2,1-1,0 2,-1 0,1 0,-1 2,1 0,-1 0,0 1,0 1,4 2,-15-5,0 0,0 1,0-1,0 1,0-1,0 1,-1 0,1 0,-1 0,0 0,0 0,0 1,0-1,0 1,-1-1,0 1,0 0,0-1,0 1,0 0,-1 0,0 0,0-1,0 1,0 0,0 0,-1 0,1 0,-2 3,-1 1,1 0,-1 0,0 0,-1-1,0 1,0-1,-1 0,1 0,-2 0,1 0,-1-1,0 0,-2 1,-7 7,-2-2,1 0,-2 0,1-2,-2 0,1-1,-1-1,-1-1,1 0,-1-2,0 0,0-1,-1-1,1-1,-16-1,13-6,5-2</inkml:trace>
  <inkml:trace contextRef="#ctx0" brushRef="#br0" timeOffset="2121.743">311 688,'-79'192,"73"-173,205-270,-159 220,-39 30,0 1,0-1,0 1,0-1,0 1,0 0,0-1,-1 1,1 0,0 0,1 0,-1-1,0 1,0 0,0 0,0 1,0-1,0 0,0 0,0 0,0 1,0-1,-1 0,1 1,0-1,0 1,0-1,0 1,0 0,-1-1,1 1,0 0,0-1,-1 1,1 0,-1 0,1 0,0 0,-1 0,0-1,1 1,-1 0,0 0,1 0,-1 0,0 0,0 1,-6 62,5-60,-1 0,1 0,0 1,0-1,0 0,1 0,0 1,-1-1,2 1,-1-1,0 0,1 1,0-1,0 0,0 0,0 1,1-1,-1 0,2 0,-2-3,1 1,-1-1,1 1,0-1,-1 0,1 0,0 0,0 0,0 0,0 0,0-1,0 1,0 0,0-1,0 0,0 0,0 1,0-1,1 0,-1-1,0 1,0 0,0-1,0 1,0-1,0 1,0-1,0 0,0 0,0 0,0-1,64-39,-57 35,133-109,-142 115,0-1,1 1,-1-1,1 0,-1 1,1-1,-1 1,1-1,0 1,-1-1,1 1,0 0,-1-1,1 1,0 0,-1 0,1-1,0 1,0 0,-1 0,1 0,0 0,0 0,-1 0,1 0,0 0,0 0,-1 0,1 0,0 0,-1 1,1-1,0 0,0 1,-1-1,1 0,-1 1,1-1,0 1,-1-1,1 1,-1-1,1 1,-1-1,1 1,-1 0,1-1,-1 1,0 0,1-1,-1 1,0 0,0-1,1 1,-1 0,0 0,0-1,0 1,0 0,0 0,0 0,-7 55,4-42,2-9,0-1,0 1,1-1,-1 1,1-1,0 0,1 1,-1-1,1 1,-1-1,1 1,1-1,-1 0,1 0,1 3,8 7</inkml:trace>
  <inkml:trace contextRef="#ctx0" brushRef="#br0" timeOffset="2404.685">959 378,'39'0,"36"-5,10-1,1 0,-10 1,-13-3,-12-1,-10 2,-8 1,-9 8,-8 2</inkml:trace>
  <inkml:trace contextRef="#ctx0" brushRef="#br0" timeOffset="2651.817">1044 661,'39'-5,"31"-2,9 1,-4 1,-11-3,-10-1,-10 2,-8 2,-10 1</inkml:trace>
  <inkml:trace contextRef="#ctx0" brushRef="#br0" timeOffset="2952.836">2173 208,'-28'22,"1"0,2 2,0 1,1 1,2 0,-19 29,38-51,-1 0,1 0,-1 1,1-1,0 1,1-1,-1 1,1 0,0 0,0 0,1 1,-1-1,1 0,0 0,1 1,-1-1,1 1,0-1,0 1,1-1,0 0,0 1,0-1,0 0,1 0,0 0,0 0,0 0,1 0,0 0,0-1,0 1,0-1,1 0,-1 0,1 0,4 2,9 0,1-2,0 0,0-1,0-1,0 0,0-2,0 0,0-1,1-1,-1 0,0-1,-1-2,5-1,17-5,-1-2,-1-2,-1-2,0 0,-1-3,-1-1,24-20,-51 37,0 1,-1-1,0-1,0 1,0-1,-1 0,1 0,-1-1,0 1,-1-1,1 0,-1-1,0 1,-1-1,0 1,0-1,0 0,-1 0,0-1,0 1,-1 0,0-1,0 1,-1-1,0 1,0-1,0 1,-1-1,-1 1,1 0,-1-1,0 1,-1 0,-2-5,-12-10,-2 4</inkml:trace>
  <inkml:trace contextRef="#ctx0" brushRef="#br0" timeOffset="3197.532">1636 434,'44'0,"47"-4,23-3,6 1,-2 1,-8-3,-12-1,-9 2,-5 2,-7-4,-7 1,-6 1,-4 2,-8 2,-7 1,-7 2,-10 0</inkml:trace>
  <inkml:trace contextRef="#ctx0" brushRef="#br0" timeOffset="4752.951">2625 237,'-1'-3,"-1"-1,0 1,0 0,0 0,0 0,-1 0,1 0,-1 0,1 0,-1 1,0 0,0-1,0 1,-1 0,1 1,0-1,-1 0,1 1,-1 0,0 0,1 0,-1 0,0 1,1-1,-1 1,-2 0,-33-5,-1 2,0 2,0 2,-31 4,62-4,0 0,0 1,0 0,0 0,1 1,-1 1,1-1,0 1,-1 1,2-1,-1 1,1 1,-3 1,-2 6</inkml:trace>
</inkml:ink>
</file>

<file path=ppt/ink/ink7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7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7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1 173,'22'-19,"2"1,0 1,1 1,1 1,1 2,0 1,0 0,1 2,0 2,2 0,-4 1,1 1,0 1,1 2,-1 1,0 1,1 1,4 1,-23 2,1 0,-1 1,0 0,0 1,0 0,-1 0,0 1,0 0,0 0,-1 1,1 0,-2 0,1 0,-1 1,0 0,-1 1,0-1,0 1,-1 0,0 0,0 1,-1-1,0 1,-1-1,0 1,-1 0,0 0,0 0,-1 4,-2-2,1-1,-2-1,1 1,-1 0,-1-1,0 1,-1-1,0 0,0 0,-1-1,0 0,-1 0,0 0,0-1,-1 0,0 0,0-1,-1 0,0 0,-1-1,1 0,-1-1,0 0,-10 3,-38 22,58-27,0-1,1 0,-1 0,1 0,0 0,0 0,-1 0,1-1,0 1,1 0,-1 0,0-1,0 1,1 0,-1-1,1 0,0 1,-1-1,1 0,0 0,0 1,-1-2,1 1,0 0,2 1,-1 0,186 104,-40-27,-121-63,-17-15</inkml:trace>
</inkml:ink>
</file>

<file path=ppt/ink/ink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7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2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7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7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7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7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7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7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6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7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5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7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7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1 358,'1'-11,"2"-1,-1 1,1 0,1 0,0 1,1-1,0 1,1 0,-1 0,3-1,7-15,99-158,-114 182,1 0,0 0,0 1,0-1,0 0,0 1,0-1,1 1,-1 0,0-1,1 1,-1 0,1 0,0 0,-1 0,1 0,0 0,-1 0,1 0,0 1,0-1,0 1,0-1,-1 1,1 0,0 0,0 0,0 0,0 0,0 0,0 0,0 1,0-1,0 1,-1-1,1 1,0 0,0 0,-1 0,1 0,0 0,-1 0,1 0,-1 0,0 1,1-1,-1 1,0-1,1 2,17 36,-18-36,-1 0,1 0,0 0,0 0,0 0,0 0,0 0,1 0,-1 0,1-1,0 1,0 0,0-1,0 0,0 1,1-1,-1 0,1 0,-1 0,1-1,0 1,-1-1,1 1,0-1,0 0,0 0,0 0,0 0,1-1,-1 0,0 1,0-1,0 0,1 0,0-1,92-49,-50 19,-45 30,1 0,-1 0,0 0,1 0,-1 1,0-1,1 0,-1 1,1-1,-1 1,1 0,-1-1,1 1,-1 0,1 0,-1 0,1 0,0 0,-1 0,1 0,-1 1,1-1,-1 1,1-1,-1 1,0-1,1 1,-1 0,1 0,-1-1,0 1,0 0,0 0,1 0,-1 1,0-1,0 0,0 0,-1 1,1-1,0 0,0 2,15 71,-13-48,18 57,-12-64</inkml:trace>
</inkml:ink>
</file>

<file path=ppt/ink/ink7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7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7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1,'-90'136,"56"-76,0-2,5-8,-2 0,-2-2,-3-2,-16 16,9-15,29-29,-1-1,-1 0,0-2,-2 0,1 0,-2-2,0 0,-2-1,-2-2</inkml:trace>
</inkml:ink>
</file>

<file path=ppt/ink/ink7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0,'28'34,"1"-2,1-1,1-1,2-1,1-2,2-2,0-1,1-2,5 1,-20-13,0 2,-1 1,-1 0,0 2,-1 0,-1 1,0 1,-1 1,12 17,-17-15,-3-1</inkml:trace>
</inkml:ink>
</file>

<file path=ppt/ink/ink7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0,'6'39,"4"40,3-1,4-1,14 37,-14-54,-2 0,-3 1,-3 0,-2 8,-2 83,-5-128</inkml:trace>
</inkml:ink>
</file>

<file path=ppt/ink/ink7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65 357,'-29'427,"29"-418,1 9,0-1,-2 1,0 0,-1-1,-1 1,0-1,-2 0,0 0,-3 6,-2-5</inkml:trace>
  <inkml:trace contextRef="#ctx0" brushRef="#br0" timeOffset="3086.014">65 385,'0'0</inkml:trace>
  <inkml:trace contextRef="#ctx0" brushRef="#br0" timeOffset="3587.167">65 385,'-2'0,"0"0,0 0,0 0,-1 0,1 0,0 0,0-1,0 1,0-1,0 1,0-1,0 0,0 0,0 0,0 0,0 0,0 0,1-1,-1 1,0-1,1 1,-1-1,1 1,-1-1,1 0,0 0,0 0,0 1,0-1,0 0,0 0,1 0,-1-1,1 1,-1 0,1 0,0 0,0 0,0 0,0-1,0 1,0 0,1 0,-1 0,1 0,-1 0,1 0,0 0,0 0,0 0,0 0,0 0,0 0,1 0,-1 1,0-1,1 1,0-1,0 0,9-11,2 0,0 1,0 1,1 0,1 0,0 1,15-7,-21 12,2-1,0 0,0 1,1 1,-1 0,1 0,0 1,0 1,0 0,1 1,-1 0,0 1,1 0,-1 1,0 0,0 1,0 0,0 1,8 3,-17-5,0 1,0 0,0 1,-1-1,1 0,0 1,-1-1,1 1,-1 0,0 0,0 0,0 0,-1 0,1 1,-1-1,1 0,-1 1,0-1,0 1,-1-1,1 1,-1-1,0 1,0 0,0-1,0 1,0 0,-24 97,19-89,0 0,0 0,-1-1,-1 0,0 0,0 0,-1-1,0 0,-1 0,0-1,-1 0,0-1,0 0,-1 0,0-1,0-1,-1 0,1-1,-1 0,-1 0,1-1,-1-1,1 0,-1-1,0 0,-1-1,9-1,-1-1,1 0,0 0,-1-1,1 1,0-1,0 0,0-1,0 1,0-1,0 0,1 0,-1 0,1-1,0 0,0 1,0-2,1 1,-1 0,1-1,0 1,0-1,-5-14</inkml:trace>
  <inkml:trace contextRef="#ctx0" brushRef="#br0" timeOffset="4838.397">771 582,'-16'3,"1"1,-1 0,1 2,0-1,0 2,0 0,1 1,0 0,0 1,1 1,1 0,-1 1,2 0,-1 1,2 0,0 0,0 1,1 1,0 0,2 0,-1 1,2-1,0 1,0 1,4-13,1-1,-1 0,0 1,0-1,1 1,0 0,-1-1,1 1,0 0,0 0,1 0,-1 0,0-1,1 1,0 0,0 0,0 0,0 0,0 0,1 0,-1 0,1 0,0 0,-1 0,1 0,1 0,-1-1,0 1,1-1,-1 1,1-1,0 1,0-1,0 0,0 0,0 0,1 0,-1 0,0 0,1-1,0 1,-1-1,1 0,0 1,0-1,2 0,8-2,-1-1,1-1,-1 0,1 0,-1-1,0-1,0 0,-1-1,0 0,0-1,0 0,-1 0,0-1,0-1,-1 1,4-6,22-16,85-86,-120 115,0 0,1 0,-1 0,0 0,1 0,-1 0,1 0,-1 0,1 0,0 0,-1 0,1 1,0-1,0 0,-1 0,1 1,0-1,0 0,0 1,0-1,0 1,0-1,0 1,0 0,0-1,0 1,0 0,0 0,1 0,-1 0,0 0,0 0,0 0,0 0,0 0,0 0,0 0,0 1,0-1,0 0,0 1,0-1,0 1,0-1,0 1,0 0,0-1,0 1,0 0,-1 0,1 0,0-1,-1 1,1 0,0 1,18 63,-19-59,0 0,1-1,0 1,0 0,1 0,-1-1,1 1,0-1,1 0,-1 1,1-1,0 0,0 0,1-1,0 1,-1-1,1 0,1 0,-1 0,1 0,-1-1,1 0,0 0,0 0,1 0,-1-1,5 2,-2-3,-1 0,1-1,-1 0,1 0,-1 0,1-1,0 0,-1-1,0 0,1 0,-1 0,0-1,0 0,0-1,-1 1,1-1,-1 0,0-1,0 0,0 0,102-117,-91 97,-6 12,0 0,-1-1,-1 0,0-1,-1 0,-1 0,-1 0,0-1,0 0,-2-1,0 1,-1-1,0 0,-2-2,-1 17,-1-1,1 1,-1-1,0 1,0-1,0 1,0-1,0 1,-1 0,1 0,-1-1,1 1,-1 0,0 0,0 1,0-1,0 0,0 1,0-1,-1 1,1 0,0-1,-1 1,1 0,-1 1,1-1,-1 0,0 1,1-1,-1 1,0 0,1 0,-1 0,1 0,-1 0,0 1,1-1,-1 1,1 0,-1 0,1 0,-1 0,1 0,-1 0,1 1,0-1,0 1,0-1,0 1,0 0,0 0,0 0,-1 2,-5 2,0 1,0 0,1 0,-1 0,2 1,-1 0,1 1,0 0,1 0,-4 8,7-13,1-1,0 1,0-1,0 1,0 0,1 0,-1-1,1 1,0 0,0 0,0 0,1-1,-1 1,1 0,0 0,0-1,0 1,1 0,-1-1,1 0,0 1,0-1,0 0,0 0,1 0,-1 0,1 0,0-1,0 1,0-1,0 0,4 3,1-1,0 0,0-1,1 0,-1 0,1-1,-1 0,1 0,0-1,0 0,-1-1,1 0,0 0,7-2,-10 0,-1 1,1 0,0 0,-1 1,1 0,0 0,0 0,-1 0,1 1,0 0,-1 0,1 1,-1-1,1 1,-1 0,0 1,0-1,0 1,0 0,0 1,-1-1,1 1,-1 0,0 0,0 0,-1 0,1 1,-1-1,0 1,0 0,0 0,1 4,-9 73,-4-22,10-59,0 0,-1 0,1 0,0-1,0 1,0 0,0 0,0-1,0 1,0 0,0-1,0 1,0-1,0 1,0-1,0 1,0-1,0 0,0 0,1 0,-1 1,0-1,0 0,0-1,0 1,1 0,-1 0,0 0,0-1,0 1,0 0,0-1,0 1,0-1,1 1,-2-1,1 0,0 0,0 1,0-1,0 0,0 0,-1 0,1 0,0 0,-1 0,1 0,0 0,-1 0,0 1,21-19,-1-1,-1-1,-1 0,-1-2,-1 0,0 0,5-16,6-4,109-211,-111 199,-3 0,-2-1,-3-1,3-22,-19 77,0-1,0 1,-1 0,1 0,0 0,-1 0,1-1,-1 1,0 0,0 0,0-1,0 1,0 0,0-1,-1 1,1 0,-1 0,1 0,-1-1,0 1,0 0,0 0,0 0,0 0,0 0,-1 1,1-1,-1 0,1 0,-3 0,1 4,0 0,-1 0,1 1,0-1,0 1,1 0,-1 0,1 0,-1 0,1 1,0-1,0 1,1-1,-1 1,1 0,-1-1,1 4,-3 1,-15 50,2 2,3 0,2 1,3 1,3-1,3 1,2 0,6 43,-4-85,1-1,0 1,2 0,0-1,2 0,0 0,6 11,-56-70,8-1,19 21</inkml:trace>
  <inkml:trace contextRef="#ctx0" brushRef="#br0" timeOffset="5083.276">1618 413,'24'-5,"13"-1,9 0,2 6,-2 3,-5 1,1-1,-2 0,-3 0,-3-2,-3 0,-2-1,-5 0</inkml:trace>
  <inkml:trace contextRef="#ctx0" brushRef="#br0" timeOffset="6716.137">2154 667,'-10'29,"-3"14,1 5,7-7,9-9,5-11</inkml:trace>
  <inkml:trace contextRef="#ctx0" brushRef="#br0" timeOffset="6965.5">2239 328,'0'0</inkml:trace>
  <inkml:trace contextRef="#ctx0" brushRef="#br0" timeOffset="7450.334">2549 554,'-3'-2,"-1"1,0-1,-1 1,1 0,0 0,0 0,-1 0,1 1,0 0,0 0,-1 0,1 0,0 1,-1 0,1-1,0 2,0-1,0 0,0 1,0 0,0 0,0 0,1 0,-1 1,1-1,-1 1,1 0,0 0,0 0,0 0,1 1,-1-1,0 3,-69 130,70-131,-1-1,1 1,0-1,1 1,-1 0,1-1,0 1,0 0,1 0,-1 0,1 0,0 0,0 0,1 0,-1-1,1 1,0 0,1 0,-1 0,1-1,0 1,0-1,0 1,1-1,0 0,-1 0,1 0,1 0,-1-1,1 1,-1-1,1 0,0 0,3 2,5 1,0 0,0-1,1 0,0-1,0 0,0-1,0 0,0-1,1-1,-1 0,1-1,-1-1,1 0,-1 0,1-1,-1-1,0 0,0-1,0-1,-1 0,1 0,6-6,6-5</inkml:trace>
  <inkml:trace contextRef="#ctx0" brushRef="#br0" timeOffset="8234.92">2831 525,'-3'20,"0"-1,1 1,2 0,0 0,0-1,2 1,1 0,0-1,2 0,0 0,1 0,5 11,-9-26,0-1,0 0,0 0,1 0,-1 0,1 0,-1 0,1 0,0-1,0 0,1 1,-1-1,0 0,1 0,-1-1,1 1,-1-1,1 0,0 0,0 0,0 0,-1-1,1 0,0 1,0-1,0-1,0 1,0 0,-1-1,1 0,0 0,0 0,-1 0,1-1,0 0,-1 1,0-1,1 0,-1-1,0 1,2-2,9-6,1 0,-2-1,1-1,-2 0,1-1,-2 0,0 0,0-2,-1 1,-1-1,-1-1,3-4,3 3,-23 55,4-14,3-20,1-1,1 1,-1 0,0 0,1-1,0 1,0 0,0 0,0 0,1-1,-1 1,1 0,0 0,0-1,0 1,1 0,-1-1,1 0,0 1,0-1,0 0,1 0,-1 0,1 0,-1 0,1-1,0 1,0-1,0 0,0 0,0 0,1 0,-1 0,1-1,-1 1,1-1,0 0,-1 0,1-1,0 1,1-1,10-3,-1 0,0-2,0 0,0 0,0-2,-1 1,0-2,0 0,-1 0,0-1,-1-1,0 0,0 0,5-8,40-44,-2-3,-3-2,-4-2,-1-4,-37 57,0-1,-1 0,-1 0,-1-1,-1 0,0 0,-1 0,-1 0,0-1,-2 0,0 1,-2-15,2 29,-1 0,0-1,0 1,-1 0,1 0,-1 0,0 0,0 0,0 0,-1 0,1 0,-1 1,0-1,0 1,0-1,-1 1,1-1,-1 1,0 0,1 0,-2 1,1-1,0 0,0 1,-1 0,1 0,-1 0,0 0,0 1,1-1,-1 1,0 0,0 0,0 0,-1 1,1-1,0 1,0 0,0 0,0 1,0-1,0 1,-1 0,-11 9,0 2,1-1,1 2,0 0,1 0,0 2,1-1,0 2,1-1,1 2,1-1,0 1,1 1,1-1,-2 9,0-7,0 0,1 1,1 0,1 0,1 1,1-1,0 1,2 0,0 0,1 1,2-1,0 0,1 0,1 0,1 0,1 0,0-1,2 0,0 0,2 0,2 2,-6-10,1-2,1 1,-1-1,2 0,-1 0,1-1,1 0,0 0,0-1,0 0,1-1,0 0,1-1,0 0,0 0,0-1,0-1,1 0,0 0,0-1,0-1,0 0,0 0,1-1,-1-1,3 0,29-18,-25 6</inkml:trace>
  <inkml:trace contextRef="#ctx0" brushRef="#br0" timeOffset="8917.742">4129 498,'-24'3,"-137"31,152-32,2 1,-1 1,0-1,1 1,-1 0,1 1,0 0,1 0,-1 1,1-1,0 1,1 1,-1-1,1 1,0 0,1 0,-4 8,6-10,1-1,0 1,0 0,1 0,-1 0,1 0,0 0,1 0,-1 0,1-1,0 1,0 0,0 0,1-1,-1 1,1 0,0-1,1 0,-1 1,1-1,0 0,0 0,0-1,0 1,1-1,-1 1,1-1,0 0,0 0,0-1,1 1,-1-1,0 0,1 0,0-1,-1 1,1-1,0 0,0 0,0-1,0 1,0-1,-1 0,1 0,0-1,0 1,0-1,1-1,20-5,0-1,-1-2,0 0,-1-2,-1-1,1 0,-2-2,0-1,-1 0,-1-2,0 0,-1-1,-1-1,-1-1,7-12,-9 16,-22 29,-6 10,13-21,-8 10,2 0,-1 1,2 0,0 0,0 0,1 0,0 1,1 0,1-1,0 1,1 0,0 4,1-15,1 0,0 1,0-1,0 1,0-1,1 0,-1 0,1 0,-1 0,1 0,0 0,0 0,0 0,0-1,0 1,0-1,0 1,0-1,1 0,-1 0,0 0,1 0,-1 0,1-1,-1 1,1-1,-1 1,1-1,-1 0,1 0,2 0,81-12,-62 1,0 0,0-2,-1 0,-1-2,0 0,18-18,9-5,-36 29,0 0,0-1,-1 0,0-1,-1-1,0 1,-1-2,-1 0,0 0,0 0,-1-1,-1 0,-1-1,0 0,0 0,-2 0,0-1,0 1,-1-9,-2 23,-1-1,0 1,0 0,1-1,-1 1,0 0,0 0,-1-1,1 1,0 0,0-1,0 1,-1 0,1 0,-1 0,1-1,-1 1,0 0,1 0,-1 0,0 0,0 0,1 0,-1 0,0 0,0 0,0 0,0 1,0-1,-1 0,1 1,0-1,0 1,0-1,0 1,-1-1,1 1,0 0,-1 0,1 0,0 0,0 0,-1 0,1 0,0 0,-1 0,-49 36,45-25,2 1,-1 0,2 0,-1 0,2 0,0 0,0 1,1-1,0 1,1-1,1 1,0-1,1 1,0-1,1 0,0 0,1 0,0 0,1 0,0-1,1 0,7 10,0 10,-1 1,-1 0,-2 0,-1 1,-1 0,1 27,-9-54,2-1,-1 0,1 1,0-1,0 0,0 0,1 0,-1 0,1 0,1 0,-1 0,1-1,0 1,0-1,0 1,0-1,1 0,-1-1,1 1,0 0,1-1,-1 0,2 1,13 1</inkml:trace>
</inkml:ink>
</file>

<file path=ppt/ink/ink7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0 411,'16'-3,"0"-1,0 0,-1-1,0-1,0 0,0-1,-1-1,0 0,0-1,-1-1,0 0,-1 0,0-1,-1-1,0 0,-1-1,4-6,23-20,152-161,-187 198,1 1,-1-1,0 1,1-1,0 1,-1 0,1 0,-1 0,1 0,0 1,0-1,0 1,-1-1,1 1,0 0,0 0,0 0,0 1,-1-1,1 1,0-1,0 1,-1 0,1 0,-1 0,1 1,-1-1,1 1,-1-1,1 1,67 66,-55-50,-10-14,0 0,0 0,0 0,-1 1,0-1,0 1,0 0,-1 1,0-1,1 0,-2 1,1 0,-1-1,0 1,0 0,0 0,-1 0,0 1,-1-1,1 0,-1 0,0 1,0-1,-1 0,0 0,0 0,-1 0,1 0,-3 4,-3 1,-1 0,0-1,-1 0,0-1,-1 0,0 0,0-1,-1-1,0 1,0-2,-1 1,1-2,-1 0,-1 0,1-1,-1 0,0-1,-8 1,-66-7,85 2,-1 1,1-1,0 0,0 1,-1-1,1 0,0 0,0-1,0 1,0 0,0-1,0 1,1-1,-1 0,0 1,1-1,-1 0,1 0,0 0,0 0,0 0,0 0,0-1,0 1,0 0,1-1,-1 1,1 0,-1-1,1 1,0 0,0-1,0 1,0-1,4-13</inkml:trace>
</inkml:ink>
</file>

<file path=ppt/ink/ink7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119 571,'-14'16,"0"1,2 0,0 1,1 0,1 1,0 0,2 0,0 1,1 0,-2 17,8-34,0 0,0 0,1 1,0-1,0 1,0-1,0 0,0 1,1-1,-1 0,1 1,0-1,0 0,0 0,1 0,-1 0,1 0,-1 0,1 0,0 0,0 0,1-1,-1 1,0-1,1 0,-1 0,1 0,0 0,0 0,0 0,0-1,0 1,0-1,0 0,0 0,1 0,-1 0,0-1,1 1,-1-1,0 0,1 0,2-1,4 2,-1-1,1 0,-1-1,1 0,-1 0,1-1,-1 0,0-1,0 0,0 0,0-1,0-1,-1 1,0-1,0 0,0-1,-1 0,1 0,-1-1,-1 0,1 0,-1-1,-1 1,1-1,-1 0,-1-1,0 1,0-1,0-1,-1 4,0 0,0-1,0 1,-1-1,0 0,0 0,-1 0,0 0,0 0,-1 0,0 0,0 0,-1 0,1 0,-1 0,-1 1,0-1,0 0,0 0,0 1,-1-1,0 1,-1 0,0 0,1 0,-2 1,1-1,-1 1,0 0,0 0,0 0,-1 1,-1-1,3 2,1 1,-1 0,0 1,1-1,-1 0,0 1,0 0,-1 0,1 0,0 1,0-1,0 1,0 0,-1 0,1 1,0-1,0 1,0 0,0 0,0 0,0 0,0 1,3-1,0-1,1 1,-1-1,1 1,-1 0,1-1,0 1,-1 0,1-1,0 1,-1 0,1 0,0 0,0-1,0 1,-1 0,1 0,0-1,0 1,0 0,0 0,1 0,-1-1,0 1,0 0,0 0,1 0,-1-1,0 1,1 0,-1-1,0 1,1 0,-1-1,1 1,-1 0,1-1,0 1,-1-1,1 1,0-1,-1 1,1-1,0 0,-1 1,1-1,0 0,0 1,-1-1,1 0,0 0,0 0,0 0,43 15,-18-12,1 0,0-2,0-1,-1-1,1-1,18-4,-37 4,-1 0,1 0,0-1,-1 0,1 0,-1 0,0-1,0-1,-1 1,1-1,-1 0,0 0,0-1,-1 0,1 0,-1 0,3-7,83-131,-81 118,-2-1,-1 0,-1 0,-2 0,0-1,-2 0,-1 1,-1-1,-2-6,2 32,1 0,-1 0,1 0,-1 0,0 0,0 0,0 0,0 0,0 0,-1 0,1 0,-1 0,1 0,-1 0,0 0,1 1,-1-1,0 0,0 0,0 1,-1-1,1 0,0 1,-1-1,1 1,-1 0,1-1,-1 1,1 0,-1 0,0 0,0 0,0 0,0 1,1-1,-1 0,0 1,0-1,0 1,0 0,0 0,0 0,0 0,0 0,0 0,0 0,0 1,0-1,0 1,0 0,0-1,0 1,0 0,0 0,1 0,-1 0,0 0,1 1,-1-1,-9 16,1 1,1 0,1 0,0 1,1 0,1 0,1 1,1-1,0 1,2 0,0 1,1-1,1 0,1 0,1 0,3 14,-2 49,27 251,-30-328,-1-4,1 1,0-1,-1 1,1-1,0 1,0-1,0 1,0-1,1 1,-1-1,1 1,0-1,-1 0,1 1,0-1,0 0,1 0,-1 1,0-1,1 0,-1 0,1 0,0-1,-1 1,1 0,1 0,8-1</inkml:trace>
  <inkml:trace contextRef="#ctx0" brushRef="#br0" timeOffset="935.031">853 431,'-6'14,"1"2,1-1,1 1,0-1,1 1,0 0,2 0,0 0,0 0,2 0,0 0,0-1,2 1,0-1,1 1,5 10,-9-23,1 0,0 0,1-1,-1 1,0-1,1 1,-1-1,1 0,0 0,0 0,0 0,0 0,0 0,0-1,0 0,0 0,1 0,-1 0,1 0,-1 0,0-1,1 0,-1 0,1 0,-1 0,1 0,-1-1,1 1,-1-1,2-1,3 0,0-1,1 0,-1 0,-1-1,1 0,-1-1,1 0,-1 0,0 0,-1-1,5-4,-1-2,0 0,-1-1,-1 1,0-2,0 1,-1-1,-1 0,-1-1,0 1,1-8,-6 22,-1 0,1 1,-1-1,1 0,-1 0,1 0,-1 0,1 1,-1-1,1 0,-1 0,1 0,-1 0,0 0,1 0,-1-1,1 1,-1 0,1 0,-1 0,1 0,-1-1,1 1,-1 0,1 0,-1-1,1 1,-1 0,1-1,0 1,-1-1,1 1,-1 0,1-1,0 1,0-1,-1 1,1-1,0 1,0-1,-1 1,1-1,0 0,0 1,0-1,0 1,0-1,0 1,0-1,0 1,0-1,0 0,0 1,0-1,1 1,-1-1,0 1,0-1,0 1,1-1,-1 0,-3 7,-1-1,1 0,0 1,1-1,-1 1,1 0,1 0,-1 0,1 0,0 0,0 0,0 1,1-1,0 0,0 0,1 0,0 1,0-1,0 0,1 0,0 0,0 0,0-1,1 1,0-1,0 1,0-1,1 0,0 0,0 0,0-1,0 1,1-1,0 0,0 0,0-1,0 1,0-1,1 0,0-1,-1 0,1 1,2-1,1 0,1 0,-1-1,0 0,1 0,-1-1,0 0,1-1,-1 0,0-1,0 1,1-2,-1 1,-1-2,1 1,0-1,-1 0,0-1,0 0,0 0,4-4,12-11,-1 0,-2-2,0 0,-1-1,12-19,-13 21,-1-2,0 0,-2 0,0-2,-2 0,0 0,-2-2,-1 1,-2-2,0 1,-2-1,0 0,-3-1,0 1,-1-1,-2-12,-1 40,0-1,0 0,0 0,0 0,0 1,0-1,0 0,-1 0,1 1,0-1,-1 0,0 1,1-1,-1 0,0 1,0-1,0 1,0-1,0 1,0 0,-1-1,1 1,0 0,-1 0,1 0,-1 0,1 0,-1 0,1 0,-1 0,0 1,1-1,-1 1,0-1,1 1,-1 0,0-1,0 1,0 0,1 0,-1 0,0 1,0-1,1 0,-1 1,0-1,0 1,1-1,-1 1,0 0,1 0,-1 0,1 0,-1 0,1 0,0 0,-1 0,1 1,0-1,0 0,0 1,0-1,0 1,0 0,-1 6,0 1,1-1,1 1,-1-1,1 1,1-1,-1 0,1 1,1-1,0 0,0 1,3 6,2 12,26 170,-34 85,21-147,-19-135,-1 1,0-1,0 1,0-1,0 0,0 1,0-1,0 1,0-1,0 1,0-1,0 0,0 1,0-1,-1 1,1-1,0 0,0 1,0-1,-1 0,1 1,0-1,0 0,-1 1,1-1,0 0,-1 1,1-1,0 0,-1 0,1 1,0-1,-1 0,1 0,-1 0,1 0,0 1,-1-1,1 0,-1 0,1 0,0 0,-1 0,1 0,-1 0,1 0,-1 0,1 0,0 0,-1-1,1 1,-1 0,1 0,0 0,-1 0,1-1,0 1,-1 0,1 0,0-1,-1 1,1 0,0-1,-1 1,1 0,0-1,0 1,0 0,-1-1,-8-7</inkml:trace>
  <inkml:trace contextRef="#ctx0" brushRef="#br0" timeOffset="1184.889">1333 403,'33'-5,"21"-2,7 1,-4 1,-5-3,-8-1,-6 2,-5 2,-3 2,-2 1,-5 1</inkml:trace>
  <inkml:trace contextRef="#ctx0" brushRef="#br0" timeOffset="1435.456">1953 544,'0'28,"0"11</inkml:trace>
  <inkml:trace contextRef="#ctx0" brushRef="#br0" timeOffset="1683.261">2038 261,'0'0</inkml:trace>
  <inkml:trace contextRef="#ctx0" brushRef="#br0" timeOffset="1871.951">2264 544,'1'4,"0"1,0 0,0-1,1 1,0-1,0 0,0 1,1-1,-1 0,1 0,0-1,0 1,1-1,-1 1,1-1,-1 0,1 0,0 0,0-1,0 1,0-1,1 0,-1-1,1 1,-1-1,1 1,0-1,-1-1,1 1,0-1,0 1,0-2,-1 1,1 0,0-1,-1 0,1 0,0 0,-1-1,1 1,-1-1,1 0,-1-1,0 1,0-1,0 1,0-1,2-3,-1 0,0 0,-1 0,1 0,-1-1,-1 0,1 1,-1-1,0-1,-1 1,0 0,0-1,0 1,-1-1,0 1,-1-1,1 0,-2 1,1-1,-1 0,0 1,-1-1,1 1,-1 0,-1-1,0 1,0 0,0 0,-2-2,1 7,0 0,0 0,0 0,0 1,0 0,0 0,0 0,0 0,0 1,0-1,-1 1,1 0,0 0,0 1,-1-1,1 1,0 0,0 0,0 1,0-1,0 1,0 0,1 0,-1 0,0 0,1 0,0 1,-1 0,1 0,0 0,-1 2,-10 10</inkml:trace>
  <inkml:trace contextRef="#ctx0" brushRef="#br0" timeOffset="2270.058">2658 628,'187'-221,"-186"220,-1 0,1 0,0 0,0 0,0 0,0 0,0 0,0 0,0 0,0 1,1-1,-1 1,0-1,0 1,0-1,1 1,-1-1,0 1,1 0,-1 0,0 0,1 0,-1 0,0 0,1 0,-1 0,0 0,0 1,1-1,-1 1,0-1,0 1,1-1,-1 1,0 0,0-1,0 1,0 0,0 0,0 0,0 0,0 0,0 0,-1 0,1 0,0 0,0 0,-1 0,1 1,-1-1,1 0,-1 0,0 1,1-1,-1 0,0 1,5 7,0 0,0 0,1-1,1 0,-1-1,1 1,0-1,1-1,0 1,0-1,0 0,1-1,0 0,0-1,0 1,0-2,1 1,0-2,-1 1,1-1,0 0,0-1,1 0,-1-1,0 0,0-1,0 0,0 0,0-1,0-1,-1 1,1-2,3-3,-2-1,1 0,-1-1,-1-1,1 1,-2-2,1 1,-1-1,-1-1,0 0,-1 0,0 0,2-7,-1 3</inkml:trace>
</inkml:ink>
</file>

<file path=ppt/ink/ink7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0,'0'5,"4"2,8-1,0-1</inkml:trace>
</inkml:ink>
</file>

<file path=ppt/ink/ink7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1,'-4'0,"2"0,2 0</inkml:trace>
</inkml:ink>
</file>

<file path=ppt/ink/ink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9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1,'1'205,"-2"-201,1 0,-1 0,1 0,0 0,1 0,-1 0,1 0,0 0,0 0,0 0,1 0,-1 0,1 0,0-1,0 1,0-1,0 1,1-1,-1 0,1 0,0 0,0 0,0 0,0-1,1 1,-1-1,1 0,-1 0,1 0,0-1,0 1,0-1,0 0,0 0,0 0,0-1,0 1,0-1,0 0,0 0,1-1,12-4,-1-2,0 0,-1 0,0-2,0 0,0 0,-1-2,-1 0,0 0,0-1,-1-1,-1 0,0 0,5-10,-3 5</inkml:trace>
</inkml:ink>
</file>

<file path=ppt/ink/ink7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1 632,'75'-91,"221"-247,-124 150,-171 187,0 0,0 0,0-1,1 1,-1 0,0 0,1 0,-1 1,0-1,1 0,-1 0,1 1,-1-1,1 1,0-1,-1 1,1 0,-1-1,1 1,0 0,-1 0,1 0,0 1,-1-1,1 0,-1 0,1 1,0-1,-1 1,1 0,-1-1,1 1,-1 0,0 0,1 0,-1 0,0 0,0 0,1 0,-1 0,0 1,0-1,0 0,-1 1,1-1,0 1,0-1,-1 1,1-1,-1 1,1-1,-1 1,0 0,1 1,23 140,-17-105,-2 0,-2 1,-1 0,-1 0,-5 24,5-62,-1 1,0-1,0 0,0 0,1 0,-1 1,-1-1,1 0,0 0,0 1,0-1,-1 0,1 0,0 0,-1 1,1-1,-1 0,1 0,-1 0,0 0,1 0,-1 0,0 0,0 0,0 0,0-1,0 1,0 0,0 0,0-1,0 1,0-1,0 1,0-1,-1 1,1-1,0 0,0 1,0-1,-1 0,1 0,0 0,0 0,-1 0,1 0,0-1,0 1,-1 0,1 0,0-1,0 1,0-1,0 1,0-1,0 0,0 1,0-1,0 0,0 0,0 0,0 0,-370-186,310 161,35 17</inkml:trace>
</inkml:ink>
</file>

<file path=ppt/ink/ink7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1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183 150,'-5'-3,"0"0,-1 0,0 1,0 0,1 0,-1 0,0 1,-1 0,1 0,0 0,0 1,0 0,0 0,-1 1,1-1,0 1,0 1,0-1,0 1,1 0,-1 1,0-1,1 1,-1 0,1 0,0 1,0 0,0 0,-2 2,6-4,0-1,0 1,0-1,1 1,-1-1,0 1,1 0,-1 0,1-1,-1 1,1 0,0 0,0-1,0 1,0 0,0 0,0 0,0-1,1 1,-1 0,0 0,1-1,0 1,-1 0,1-1,0 1,0 0,0-1,0 1,0-1,0 0,1 1,-1-1,0 0,1 1,53 38,32 6,-87-46,1 1,0 0,-1-1,1 1,-1 0,1 0,-1-1,1 1,-1 0,1 0,-1 0,0 0,1 0,-1-1,0 1,0 0,0 0,0 0,0 0,0 0,0 0,0 0,0 0,0 0,0 0,-1-1,1 1,0 0,-1 0,1 0,0 0,-1-1,1 1,-1 0,1 0,-1-1,0 1,1 0,-1-1,0 1,0 0,1-1,-1 1,0-1,0 0,0 1,0-1,-45 23,41-21,4-2,-4 3,-1 0,1-1,-1 0,1 0,-1 0,0-1,0 0,0 0,0-1,0 1,0-1,1-1,-1 1,-4-2,3-2</inkml:trace>
  <inkml:trace contextRef="#ctx0" brushRef="#br0" timeOffset="602.82">579 93,'-9'-1,"-1"1,1 0,0 0,-1 1,1 0,0 1,0 0,0 0,0 1,0 0,0 1,1 0,0 0,-1 0,2 1,-4 3,10-7,1 0,-1 1,0 0,0-1,1 1,-1-1,1 1,-1 0,1-1,-1 1,1 0,0-1,0 1,0 0,0 0,0-1,1 1,-1 0,0-1,1 1,-1 0,1-1,0 1,-1 0,1-1,0 1,0-1,0 0,0 1,0-1,0 0,1 1,-1-1,0 0,1 0,-1 0,1 0,59 32,-58-33,0 0,-1 0,1 0,-1 0,1 0,0 1,-1-1,1 1,-1 0,1 0,-1 0,1 0,-1 0,1 0,-1 1,0-1,0 1,0-1,0 1,0 0,0 0,0 0,-1 0,1 0,-1 0,1 1,-1-1,0 0,0 1,0-1,0 1,0-1,-1 1,1 0,-1-1,0 1,1 0,-1-1,0 1,-1 0,1-1,0 1,-1-1,0 1,0 0,-7 6,-1 0,0-1,-1 0,0-1,0 0,-1 0,1-1,-1-1,-1 1,1-2,-1 0,0 0,0-1,-7 1,-22-3,41-1,1-1,-1 1,1 0,-1 0,1 0,-1 0,1 0,-1-1,1 1,-1 0,1 0,-1-1,1 1,-1 0,1-1,-1 1,0 0,1-1,-1 1,0-1,1 1,-1 0,0-1,0 1,1-1,-1 1,0-1,0 1,0-1,0 1,1-1,-1 1,0-1,0 0,0 1,0-1,0 1,0-1,-1 1,1-1,0 1,0-1,0 1,0-1,-1 1,1-1,0 1,0-1,-1 1,1 0,0-1,-1 1,1-1,-1 1,1 0,0-1,-1 1,1 0,-1-1,1 1,-1 0,1 0,-1 0,1-1,-1 1,1 0,-1 0,1 0,-1 0,0 0,16-10</inkml:trace>
  <inkml:trace contextRef="#ctx0" brushRef="#br0" timeOffset="1019.689">776 178,'40'180,"-39"-178,0 0,0 0,0 1,0-1,0 0,0 0,1 0,-1 0,1-1,-1 1,1 0,0 0,-1-1,1 1,0-1,0 0,0 0,0 1,1-1,-1 0,0-1,0 1,1 0,-1-1,0 1,1-1,-1 0,0 0,1 0,-1 0,0 0,1 0,-1-1,1 1,-1-1,0 1,0-1,1 0,-1 0,0 0,0 0,1-1,80-66,-67 49,0-1,-2 0,0 0,-2-2,0 0,-2 0,0-1,1-7,-8 5,-6 25</inkml:trace>
  <inkml:trace contextRef="#ctx0" brushRef="#br0" timeOffset="7783.505">1397 64,'-25'113,"-22"76,47-189,0 0,0 0,1 0,-1 0,0 0,0 0,1 0,-1 0,0 0,0 0,0 0,1 0,-1 1,0-1,0 0,0 0,1 0,-1 0,0 1,0-1,0 0,0 0,0 0,0 1,1-1,-1 0,0 0,0 0,0 1,0-1,0 0,0 1,14-23,12-34,-10 18,2 1,1 0,2 2,1 0,2 1,3-1,-25 33,-1 0,1 0,0 1,-1-1,1 1,0-1,0 1,0 0,0 0,0-1,0 1,1 1,-1-1,0 0,0 1,1-1,-1 1,0-1,1 1,-1 0,0 0,1 0,-1 1,0-1,1 0,-1 1,0 0,0-1,1 1,-1 0,0 0,0 0,0 0,0 1,0-1,0 0,0 1,-1 0,1-1,-1 1,1 0,-1 0,1 0,-1 0,0 0,0 0,0 0,0 0,0 0,-1 1,1-1,-1 0,1 1,-1 0,4 11,-2 1,0 0,0 0,-1 0,-1 0,-1 0,0 0,-1 0,-1 0,0 0,-3 9,-1 8,12-12,17-43,-13 12,22-23,-3 0,0-2,-2-1,6-16,-31 51,-1 0,1 0,-1 0,1 0,0 1,0-1,0 0,0 0,0 1,0-1,1 0,-1 1,0-1,1 1,-1 0,1-1,0 1,-1 0,1 0,0 0,0 0,-1 0,1 0,0 1,0-1,0 1,0-1,0 1,0 0,0 0,0 0,0 0,0 0,0 0,0 0,0 1,0-1,0 1,0-1,0 1,0 0,0 0,0 0,0 0,-1 0,1 0,-1 1,1-1,-1 0,1 1,-1-1,0 1,1 0,0 1,2 12,-1 0,0 1,-1-1,0 1,-2 0,0-1,0 1,-3 12,1 16,1 2,0-33</inkml:trace>
  <inkml:trace contextRef="#ctx0" brushRef="#br0" timeOffset="8636.367">2075 150,'7'6,"0"-1,0 1,1-1,0-1,0 1,1-2,-1 1,1-1,-1 0,1-1,0 0,0 0,0-1,1 0,-1 0,0-1,0-1,0 1,0-2,0 1,0-1,0 0,0-1,0 0,-1-1,1 0,-1 0,0 0,0-1,-1-1,0 1,1-1,-2 0,1-1,-1 1,0-1,0-1,-1 1,0-1,0-1,-3 7,-1 0,0 0,0 0,0 0,0 0,0 0,0-1,-1 1,1 0,-1 0,1-1,-1 1,0 0,0-1,0 1,0 0,-1-1,1 1,0 0,-1-1,0 1,1 0,-1 0,0 0,0-1,0 1,-1 0,1 0,0 1,-1-1,1 0,-1 0,0 1,0-1,1 1,-1-1,0 1,0 0,0 0,0 0,-1 0,1 0,0 0,0 1,-1-1,1 1,-1-1,-7-1,1 0,0 1,-1 0,1 1,-1 0,1 0,-1 1,1 0,-1 1,1 0,0 0,0 1,0 0,0 1,1 0,-1 0,1 1,0 0,0 1,1-1,-1 1,1 1,-1 1,0 1,1 0,0 0,0 1,1 0,0 0,1 0,0 1,1 0,0 0,1 0,0 0,0 0,1 1,1-1,0 1,1 0,0-1,1 1,0 0,0-1,2 1,1-7,1 0,0 0,1-1,-1 0,1 0,-1-1,1 0,0 0,1 0,-1 0,0-1,1 0,-1-1,1 1,0-1,0 0,-1-1,1 0,0 0,0 0,-1-1,1 0,0 0,5-3,14 3,60-1,-61 1</inkml:trace>
</inkml:ink>
</file>

<file path=ppt/ink/ink7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1,'-95'166,"-113"148,122-220,72-84</inkml:trace>
  <inkml:trace contextRef="#ctx0" brushRef="#br0" timeOffset="294.551">65 30,'14'24,"10"22,6 4,-3-3,-1-3,0-6,1-3,-1-4,-3-2,-2-6,-4-2,-5 1,0-5,-1 1,-3-3</inkml:trace>
  <inkml:trace contextRef="#ctx0" brushRef="#br0" timeOffset="1019.508">460 707,'5'-16,"0"0,1 1,1-1,1 1,0 1,1-1,0 2,1-1,10-10,-18 23,0-1,0 1,-1-1,1 1,0 0,0 0,1 0,-1 0,0 0,0 0,0 0,1 1,-1-1,0 1,1 0,-1-1,0 1,1 0,-1 1,0-1,1 0,-1 1,0-1,1 1,-1-1,0 1,0 0,0 0,0 0,0 1,0-1,0 0,0 1,0-1,0 1,-1 0,2 1,0-1,-1 0,0 0,1 0,0-1,-1 1,1-1,0 0,0 0,-1 0,1 0,0 0,0-1,0 1,0-1,0 0,0 0,0 0,0 0,0 0,0-1,0 1,0-1,0 0,0 0,0 0,0 0,-1 0,1-1,0 1,-1-1,0 0,1 0,-1 0,0 0,1-1,-2 1,1 0,-1 0,1 0,0 1,-1-1,1 0,0 1,0 0,0-1,0 1,0 0,0 0,0 0,1 0,-1 0,0 0,1 1,-1-1,0 1,1 0,-1 0,1-1,-1 2,0-1,1 0,-1 0,0 1,1-1,-1 1,0 0,1 0,-1 0,0 0,0 0,0 0,0 0,0 1,0-1,0 1,0-1,-1 1,1 0,-1 0,1 0,-1 0,0 0,0 0,1 0,-1 0,-1 1,2 0,2 50,-4-28</inkml:trace>
</inkml:ink>
</file>

<file path=ppt/ink/ink7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3,'-29'29,"-197"340,153-267,66-97,3-7</inkml:trace>
  <inkml:trace contextRef="#ctx0" brushRef="#br0" timeOffset="448.229">0 3,'4'-1,"-1"0,0 1,1 0,-1 0,0 0,1 0,-1 0,0 1,1-1,-1 1,0 0,0 0,0 0,0 1,1-1,-2 1,1-1,0 1,0 0,0 0,-1 0,0 1,1-1,-1 1,1 0,0-1,50 46,-2 2,-3 3,-1 1,9 19,-34-45,78 111,-94-131,-5-5</inkml:trace>
  <inkml:trace contextRef="#ctx0" brushRef="#br0" timeOffset="851.524">593 510,'5'34,"1"21,0 5,-1-2,-1-7,-7-11,-2-18,-1-12</inkml:trace>
  <inkml:trace contextRef="#ctx0" brushRef="#br0" timeOffset="1202.754">650 426,'28'0,"-4"-1,1 1,-1 1,1 1,-1 1,0 1,0 1,11 4,-34-9,1 0,-1 0,1 1,0-1,-1 0,1 1,-1-1,1 1,-1-1,1 1,-1-1,0 1,1 0,-1 0,0 0,1 0,-1 0,0 0,0 0,0 0,0 1,0-1,0 0,0 1,-1-1,1 0,0 1,-1-1,1 1,-1-1,0 1,1 0,-1-1,0 1,0-1,0 1,0-1,0 1,0 0,0-1,-1 1,1-1,-1 1,1-1,-1 1,1-1,-1 1,0-1,0 0,1 1,-1-1,0 0,-1 0,1 1,0-1,0 0,0 0,-1 0,1-1,0 1,-1 0,1 0,-1 0,-14 7,1-1,-2 0,1-1,-1-1,1 0,-1-1,-1-1,1-1,0 0,-1-2,-17 0,11-1</inkml:trace>
  <inkml:trace contextRef="#ctx0" brushRef="#br0" timeOffset="1682.296">1101 172,'14'0,"15"0,7 0,2 0,0 0,-3 0,-1-5,-3-1,-1 0,-1 1,-1 2,0 1,0 1,-5-5,-6 0</inkml:trace>
  <inkml:trace contextRef="#ctx0" brushRef="#br0" timeOffset="1947.023">1130 370,'43'-5,"33"-6,9-2,0-3,-11 2,-17 2</inkml:trace>
</inkml:ink>
</file>

<file path=ppt/ink/ink7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1,'-5'0,"-111"11,112-10,0 0,0 0,1 0,-1 1,0-1,1 1,-1 0,1 0,0 1,0-1,-1 1,2-1,-1 1,0 0,0 0,1 0,0 0,-1 1,1-1,1 1,-1-1,0 1,1 0,0 0,0-1,0 1,0 2,1 0,1-1,0 1,0-1,0 0,1 1,0-1,0 0,0 0,1 0,0 0,0 0,0-1,0 1,1-1,0 0,-1 0,2 0,-1 0,0-1,1 0,-1 0,1 0,0 0,0-1,2 1,24 18,-20-12,-1-3,-1 0,0 1,-1 0,1 0,-2 1,1 0,-1 0,0 1,0 0,-1 0,-1 0,1 1,-1 0,-1 0,0 1,-4-7,0 1,0-1,0 0,-1 0,1 0,-1 1,0-1,-1 0,1 0,-1 0,1 0,-1-1,-1 1,1 0,0-1,-1 0,1 1,-1-1,0 0,0 0,-1 0,1-1,0 1,-4 1,-95 41,90-42,1 0,-1-1,0 0,0-1,-1-1,1 1,0-2,0 0,0 0,-7-3,18 4,0 0,0 0,1 0,-1-1,0 1,0 0,1-1,-1 1,0 0,0-1,1 1,-1-1,0 1,1-1,-1 0,1 1,-1-1,1 1,-1-1,1 0,-1 0,1 1,0-1,-1 0,1 0,0 1,0-1,-1 0,1 0,0 0,0 1,0-1,0 0,0 0,0 0,0 0,0 1,1-1,-1 0,0 0,0 0,1 1,-1-1,0 0,1 0,0 0,7-9</inkml:trace>
</inkml:ink>
</file>

<file path=ppt/ink/ink7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0,'0'15,"0"18,-5 9,-1 2,0-1,1-4,2-4,-4-7,-1-4,1-6</inkml:trace>
</inkml:ink>
</file>

<file path=ppt/ink/ink7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7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1 308,'5'0,"1"0,0 0,-1-1,1 1,-1-1,1-1,-1 1,0-1,0 0,1 0,-1 0,0-1,-1 0,1 0,0 0,-1 0,0-1,0 1,0-1,0-1,0 1,-1 0,0-1,0 0,0 1,0-1,-1 0,0 0,0-1,0 1,99-152,-100 157,-1-1,0 1,0-1,1 1,-1 0,0-1,0 1,1-1,-1 1,1 0,-1-1,0 1,1 0,-1-1,1 1,-1 0,1 0,-1 0,1-1,-1 1,1 0,-1 0,1 0,-1 0,1 0,-1 0,1 0,-1 0,1 0,-1 0,1 0,-1 0,1 0,-1 0,1 1,-1-1,1 0,-1 0,1 1,-1-1,0 0,1 0,-1 1,1-1,-1 0,0 1,1-1,-1 1,0-1,1 1,-1-1,0 0,0 1,0-1,1 1,-1-1,0 1,0-1,0 1,0-1,0 1,0-1,0 1,0-1,0 1,0-1,0 1,0 0,0-1,2 51,-2-39,0-4,0 0,1 0,0 0,0-1,1 1,0 0,0-1,0 1,1-1,0 0,1 0,0 0,0 0,0-1,1 0,0 0,0 0,1 0,-1-1,1 0,0 0,1 0,-1-1,1 0,0 0,4 1,-6-5,-1 0,0-1,0 0,1 0,-1-1,0 1,0-1,0 0,0 0,-1 0,1 0,0 0,-1-1,1 0,-1 0,0 0,0 0,0 0,-1-1,1 1,-1-1,0 0,0 0,0 0,0 0,-1 0,1 0,-1 0,0 0,-1-1,11-17,48-149,-54 146</inkml:trace>
</inkml:ink>
</file>

<file path=ppt/ink/ink7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5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1,'-18'19,"0"1,1 0,1 2,1 0,1 0,1 1,1 1,1 0,1 1,-5 21,13-25,1 1,1 0,0 0,2-1,0 1,2 0,0-1,2 0,0 0,1 0,1-1,3 5,7 22,-8-13,-7-22,0-1,1 0,0 0,0 0,1-1,1 1,0-1,0 0,5 4,21 1,-19-16</inkml:trace>
  <inkml:trace contextRef="#ctx0" brushRef="#br0" timeOffset="847.653">276 593,'19'2,"-1"-1,0-1,1 0,-1-2,1 0,-1-1,0-1,0 0,-1-2,1 0,-1-1,0 0,-1-2,0 0,0 0,-1-2,0 0,-1 0,0-2,-1 0,0 0,-1-1,1-2,-12 15,5-8,0 0,0 0,-1 0,0-1,-1 1,0-1,0 0,-1 0,0-1,-1 1,0-1,0-9,-4 19,1-1,0 1,-1-1,1 1,-1 0,1 0,-1 0,0 0,1 0,-1 0,0 0,0 1,0-1,0 0,0 1,1 0,-1-1,0 1,0 0,0 0,0 0,0 0,0 1,0-1,0 0,0 1,0-1,0 1,1 0,-1 0,0 0,0 0,1 0,-1 0,0 0,1 0,0 1,-1-1,1 0,-1 1,-4 2,0-1,1 0,-1 1,1 0,0 0,0 1,0-1,1 1,-1 0,1 1,0-1,1 1,-1-1,1 1,1 0,-1 0,1 1,0-1,0 0,0 1,1-1,0 1,1 0,-1-1,1 1,0-1,1 1,0 0,0-1,0 1,1-1,0 1,0-1,1 0,-1 0,1 0,4 5,0-3,1 0,0 0,1-1,-1 0,1-1,1 0,-1 0,1-1,0 0,0 0,1-1,-1-1,1 0,0 0,0-1,0-1,0 0,0 0,0-1,1 0,-1-1,0 0,0-1,0 0,0-1,-1 0,1-1,-1 0,0-1,0 0,4-3,2 0,-1-2,-1 0,0 0,0-2,-1 0,-1 0,0-1,0 0,-1-1,-1 0,-1-1,0 0,0-1,-2 0,0 0,-1-1,2-9,-7 24,0-1,-1 1,1 0,-1-1,0 1,0-1,0 1,0-1,0 1,0 0,-1-1,1 1,-1 0,1-1,-1 1,0 0,0 0,0-1,0 1,-1 0,1 0,0 0,-1 0,0 1,1-1,-1 0,0 1,0-1,0 1,0-1,0 1,0 0,0 0,0 0,-1 0,1 0,0 1,-1-1,1 1,0-1,-1 1,1 0,-1 0,1 0,0 0,-1 1,1-1,-1 1,1-1,0 1,-1 0,1 0,0 0,0 0,0 0,0 0,0 0,0 1,0-1,0 1,-1 1,-2 1,0-1,1 1,-1 0,1 0,0 0,0 0,1 1,-1 0,1-1,0 1,0 1,1-1,-1 0,1 1,0-1,1 1,-1-1,1 1,0 0,1 0,-1 0,1-1,0 1,1 0,-1 0,1 0,0-1,1 1,-1 0,1-1,0 1,1-1,-1 0,1 0,0 0,1 0,-1 0,1-1,0 1,0-1,3 2,-1 0,1-1,1-1,-1 1,1-1,0-1,0 1,0-2,0 1,0-1,1 0,-1 0,1-1,-1 0,1-1,-1 0,1 0,0-1,-1 0,1-1,-1 1,0-2,1 1,-1-1,0-1,0 1,-1-1,4-2,7-5,-1 0,0-1,-1 0,0-2,-1 0,0 0,-1-2,-1 0,0 0,10-19,-19 28,-2 5,1 0,-1 0,0-1,0 1,0-1,0 1,0-1,0 0,-1 0,1 0,-1 0,0 0,0 0,0 0,-1 0,1 0,-1-1,1 1,-1 0,0 0,0-1,-1 1,1 0,-1 0,1-1,-1 1,0 0,0 0,-1 0,1 0,0 0,-1 0,-1-2,-1 5,0 1,1-1,-1 0,0 1,1 0,-1 0,1 0,0 0,-1 1,1-1,0 1,0 0,0 0,0 0,0 0,0 0,0 1,1-1,-1 1,1 0,0 0,0 0,0 0,-1 2,-4 4,2 0,-1 1,1-1,1 1,0 0,0 1,1-1,0 0,1 1,0 0,0-1,2 1,-1 0,1 0,1 0,0 0,0-1,1 1,0 0,1-1,1 1,-1-1,1 0,1 0,3 5,34 47,-31-46</inkml:trace>
  <inkml:trace contextRef="#ctx0" brushRef="#br0" timeOffset="7114.969">1631 509,'0'4,"0"8,5 5,1 5,-4-1,-4 0,-1 2,1 2,-1 1,-3 1,-2 1,2 0,1-9,6-9,3-9,1-6</inkml:trace>
  <inkml:trace contextRef="#ctx0" brushRef="#br0" timeOffset="7520.004">1660 536,'14'-4,"10"-3,5 1,-2 6,-1 3,0 1,1 0,-5-6,-1-2,-4-1</inkml:trace>
  <inkml:trace contextRef="#ctx0" brushRef="#br0" timeOffset="13565.958">1744 706,'-5'0,"3"0,-2 0,-2-5,-3-1,4 0,7 1,9 2,7 1,6 1,2 0,-2 1</inkml:trace>
  <inkml:trace contextRef="#ctx0" brushRef="#br0" timeOffset="14667.858">2308 113,'-17'56,"-46"143,40-124,-13 76,36-147,1 0,-1 0,1 0,0 0,0 0,0 0,0 0,1 0,0-1,-1 1,1-1,1 1,-1-1,0 0,1 1,0-1,-1-1,1 1,1 0,-1-1,0 1,0-1,1 0,0 0,-1 0,1-1,0 1,0-1,-1 0,1 0,0 0,0-1,0 0,1 1,-1-1,0 0,0-1,0 1,0-1,0 0,0 0,-1 0,1 0,2-2,3 1,0 0,0-1,0-1,0 0,-1 0,1 0,-1-1,0 0,0-1,-1 0,1 0,-1-1,0-1,7-9</inkml:trace>
  <inkml:trace contextRef="#ctx0" brushRef="#br0" timeOffset="15016.157">2054 339,'15'5,"13"2,8-1,2-1,0-2,-2 0,-3-2,-1-1,-3 0,-5 0</inkml:trace>
  <inkml:trace contextRef="#ctx0" brushRef="#br0" timeOffset="19106.673">2591 1,'27'54,"2"-4,-5-12,-2 1,-2 0,-2 1,2 12,-11-32,-2 1,-1 0,-1 1,0-1,-2 1,0 0,-2-1,0 1,-1 0,-2 0,-3 19,0-28,0 0,-1 0,0-1,-1 0,-1 0,0-1,0 0,-1 0,-1-1,0 0,0 0,-1-1,0-1,0 0,-1 0,0-1,-13 5,5-4</inkml:trace>
</inkml:ink>
</file>

<file path=ppt/ink/ink7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0 622,'324'0,"-99"-27,139 15,-29-7,-73 10,11-7,76 14,-211 3,135 26,456-26,-364-18,-234 7,1 5,34 7,-14 0,1331-2,-1144-28,-145 27,132-10,-127-4,1 9,16 9,-15-1,1299-2,-1172-29,450 29,775 0,-1089-29,100 0,346 29,-469-26,-211 25,201-10,-154-3,61 13,75-2,42-25,-111 18,-113-5,148 12,-204 4,111-31,303 31,-366-28,404 27,-41 0,-241-29,-189 21,-1-8,-1-6,41-17,167-27,-278 54,1 4,-1 4,1 4,2 3,43-1,800-2,-694-28,639 29,-632 24,46 7,-179-18,-91-10,0 0,1-2,0 0,-1-1,1-1,0-1,13-2,148-40,-159 38,-1 2</inkml:trace>
</inkml:ink>
</file>

<file path=ppt/ink/ink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20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0 327,'37'-31,"-3"-1,0-2,-2-1,3-8,58-63,-92 105,0 0,0 1,0-1,0 0,0 0,0 0,0 0,0 1,0-1,0 1,0-1,0 1,0-1,1 1,-1-1,0 1,0 0,1 0,-1 0,0 0,0 0,1 0,-1 0,0 0,0 0,1 0,-1 1,0-1,0 1,0-1,0 1,1-1,-1 1,0-1,0 1,0 0,0 0,0 0,0-1,-1 1,1 0,0 0,0 0,-1 0,1 1,0-1,-1 0,1 0,-1 0,0 0,1 1,-1-1,0 0,0 0,0 1,1-1,-1 0,-1 1,36 41,-29-43,0 0,0 0,1 0,-1-1,0 1,0-2,0 1,0-1,-1 0,1 0,0 0,-1-1,1 0,-1 0,0 0,3-3,17-7,15-11,-33 19,0 0,0 0,0 1,1 0,-1 1,1-1,0 1,0 1,0 0,1 0,5 0,-11 3,0 1,0-1,0 1,-1 0,1 0,-1 0,0 0,0 1,0-1,0 1,0-1,0 1,0 0,-1 0,1-1,-1 1,0 0,0 0,0 1,0-1,-1 0,1 0,-1 0,0 0,0 1,0-1,0 0,-1 0,1 0,-1 0,0 3,1 0,-1 11,0-14,-1-1,1 1,1 0,-1 0,0 0,1 0,-1-1,1 1,0 0,0 0,0 0,0 0,1 0,-1 0,1 0,0 0,0-1,0 1,0 0,0-1,1 1,-1 0,1-1,-1 0,1 1,0-1,0 0,0 0,0 0,1 0,-1 0,0-1,1 1,-1-1,1 1,0-1,-1 0,1 0,12-3</inkml:trace>
</inkml:ink>
</file>

<file path=ppt/ink/ink7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113,'-6'-9,"-1"2,0-1,0 1,-1 0,0 0,0 1,0 0,-1 1,0 0,0 0,0 1,-1 0,1 0,-1 1,0 1,0 0,0 0,-1 1,1 0,0 0,0 1,-1 1,1 0,0 0,0 1,-3 1,-23-2,-10 3,0 2,0 1,1 3,0 2,1 2,-23 10,63-23,0 0,0 1,1-1,-1 1,0-1,1 1,-1 1,1-1,-1 0,1 1,0 0,0-1,0 1,1 1,-1-1,1 0,0 0,-1 1,1 0,1-1,-1 1,1 0,-1 0,1 0,0 0,0 0,1 0,-1 0,1 0,0 0,0 0,0 0,1 0,0 0,-1 0,1 0,1 0,-1 0,0 0,1 0,3 6,1-1,-1 0,2 0,-1-1,1 0,0 0,1 0,0-1,0 0,1-1,0 0,0 0,0-1,1 0,-1 0,1-1,0 0,1-1,-1-1,1 1,-1-1,1-1,-1 0,1-1,10 0,13 1,1-2,0-1,-1-1,0-3,0 0,4-3,-54 8,-49 23,1 3,2 3,0 2,2 3,2 3,-50 39,30 14,76-86,1-1,-1 1,1 0,0 0,0 0,0 0,0 0,1 0,-1 0,1 0,-1 0,1 0,0 0,0 0,1 0,-1 0,1 0,-1 0,1 0,0 0,0 0,0 0,0 0,1-1,-1 1,1 0,0-1,0 1,0-1,0 0,0 0,0 1,1-1,-1-1,3 3,10 3,0-1,0 0,0-1,1-1,0 0,0-1,0 0,0-2,0 0,1-1,-1 0,0-2,0 1,0-2,0 0,0-2,0 1,6-4,109-60,-114 57</inkml:trace>
  <inkml:trace contextRef="#ctx0" brushRef="#br0" timeOffset="251.855">1384 452,'-34'33,"-20"26,-6 8,7-4,8-6,11-9,8-8,7-6,7-3,6-8</inkml:trace>
  <inkml:trace contextRef="#ctx0" brushRef="#br0" timeOffset="498.05">1074 395,'14'29,"5"14,4 5,-2-1,0-9,2-6,-4-3,0-7,2-3,2 1,-3 2,0-4,1-4,-2 0,-1-2,3-8,-3-5</inkml:trace>
  <inkml:trace contextRef="#ctx0" brushRef="#br0" timeOffset="1018.903">1892 508,'-27'8,"0"0,1 2,0 0,0 2,1 1,1 1,-16 13,29-19,1 2,0-1,0 2,1-1,0 1,1 0,0 1,1 0,0 0,1 1,-3 9,8-20,-1 1,1-1,0 1,1 0,-1-1,0 1,1 0,-1-1,1 1,0 0,0 0,0-1,0 1,1 0,-1 0,1-1,-1 1,1 0,0-1,0 1,0-1,1 1,-1-1,0 0,1 1,0-1,-1 0,1 0,0 0,0 0,0 0,0-1,1 1,-1 0,0-1,1 0,-1 0,1 0,-1 0,1 0,0 0,-1 0,1-1,0 1,0-1,-1 0,1 0,0 0,0 0,-1-1,1 1,0-1,-1 1,1-1,0 0,-1 0,2-1,13-7,0 0,-1-1,0 0,0-2,-1 0,-1 0,0-1,-1-1,0-1,5-8,26-26,46-43,-88 92,-1 0,1 1,-1-1,0 1,1-1,-1 1,0-1,1 1,-1 0,0 0,0 0,0-1,0 1,0 0,0 0,0 1,0-1,0 0,0 0,0 0,-1 1,1-1,-1 0,1 1,-1-1,1 0,-1 1,0-1,1 1,-1-1,0 1,0-1,0 1,0-1,0 0,-1 1,1-1,0 1,-1-1,0 1,2 6,-1 0,1 0,-1 0,1 0,1 0,0 0,0-1,0 1,1-1,0 1,0-1,1 0,0 0,0-1,1 1,0-1,0 0,0 0,1 0,0-1,0 0,0 0,1-1,0 1,0-2,5 4,14-1,-2-2</inkml:trace>
  <inkml:trace contextRef="#ctx0" brushRef="#br0" timeOffset="1563.943">2286 846,'31'-66,"-25"49,1 1,0-1,1 1,1 1,0-1,1 2,1-1,1 2,0-1,0 1,9-6,-19 17,0 1,0-1,0 1,0 0,0-1,0 1,1 0,-1 0,0 1,1-1,-1 0,0 1,1-1,-1 1,1 0,-1 0,1 0,-1 0,0 0,1 0,-1 1,1-1,-1 1,0 0,1-1,-1 1,0 0,0 1,1-1,-1 0,0 1,0-1,0 1,-1-1,1 1,0 0,-1 0,1 0,-1 0,1 0,-1 0,0 0,0 0,0 1,0-1,4 15,-5-15,0 0,0 0,0 1,1-1,-1 0,1 0,-1 0,1 0,-1 0,1 0,0 0,0 0,0 0,0 0,1 0,-1 0,0-1,1 1,-1-1,1 1,0-1,-1 1,1-1,0 0,0 0,0 0,0 0,0 0,0 0,0 0,0-1,0 1,0-1,0 0,1 1,-1-1,0 0,0 0,0-1,0 1,2 0,99-68,-93 59,1 0,0 0,1 1,0 1,0-1,0 2,1 0,0 1,1-1,-12 6,-1-1,0 0,1 1,-1 0,1-1,-1 1,1 0,-1-1,1 1,-1 0,1 0,-1 0,1 0,-1 1,0-1,1 0,-1 1,1-1,-1 1,1-1,-1 1,0-1,1 1,-1 0,0 0,0 0,0 0,1 0,-1 0,0 0,0 0,-1 0,1 1,0-1,0 0,0 0,-1 1,1-1,-1 1,1-1,-1 1,0-1,1 0,-1 1,0 1,-8 75,4-60,-1 65,10-64</inkml:trace>
  <inkml:trace contextRef="#ctx0" brushRef="#br0" timeOffset="2096.955">3162 536,'17'354,"-16"-346,1-1,1 0,-2 1,1-1,-1 1,0-1,-1 1,0-1,0 1,0 0,-1-1,0 1,-1-1,1 1,-2-1,1 0,-1 0,0 0,0 0,-1 0,0-1,0 1,-1-1,1 0,-1-1,-1 1,-1 0,5-5,-1 0,0-1,0 1,0-1,0 0,-1 0,1 0,0-1,0 1,1-1,-1 1,0-1,0 0,0 0,0 0,0-1,1 1,-1-1,1 1,-1-1,1 0,0 0,-1 0,1 0,0-1,0 1,1 0,-1-1,0 1,1-1,0 0,-1 0,1 1,0-1,0 0,1 0,-1 0,1 0,-1 0,1 0,0 0,0 0,0 0,0 0,1 0,-1 0,1 0,0 0,0 0,1-1,5-26,2 1,1 1,1-1,2 2,0 0,2 0,1 1,5-4,0-4,-12 16,1-1,1 1,0 1,1 0,1 1,1 0,0 1,1 0,0 2,1-1,1 2,0 0,1 1,0 1,1 1,0 0,0 2,2-1,-19 8,1-1,0 0,0 1,-1-1,1 1,0 0,0 0,0 0,-1 0,1 1,0-1,0 1,-1-1,1 1,0 0,-1 0,1 1,-1-1,1 0,-1 1,1-1,-1 1,0 0,0 0,0 0,0 0,0 0,-1 0,1 0,0 1,-1-1,0 1,1-1,-1 1,0 0,-1-1,1 1,0 0,-1-1,1 1,-1 0,0 0,0 0,0-1,0 1,-1 0,1 0,-1 0,0 1,-3 12,-1-1,-1 1,0-1,-1-1,-1 1,0-1,-1-1,0 0,-1 0,-1-1,0 0,0 0,-1-1,-1-1,0 0,0-1,-1 0,-2-1,8-2,0-1,0 0,-1 0,0-1,0-1,0 1,0-1,-1-1,1 0,-1 0,0-1,-2 0,-6-4</inkml:trace>
  <inkml:trace contextRef="#ctx0" brushRef="#br0" timeOffset="2412.01">3840 1,'-88'325,"23"-50,37-180,27-94,1-1,-1 1,1-1,0 1,-1 0,1-1,0 1,0-1,-1 1,1 0,0-1,0 1,0 0,0-1,0 1,0 0,0-1,0 1,0 0,0-1,0 1,0 0,1-1,-1 1,0 0,0-1,1 1,-1-1,0 1,1 0,-1-1,1 1,-1-1,1 1,-1-1,1 0,-1 1,1-1,-1 1,1-1,0 0,-1 1,1-1,8-2</inkml:trace>
  <inkml:trace contextRef="#ctx0" brushRef="#br0" timeOffset="2779.6">3840 621,'31'4,"0"-2,0-2,0 0,1-2,-1-2,-1-1,1-1,-1-1,0-2,15-7,-37 12,1 0,-1 0,0-1,0-1,0 1,-1-1,0-1,0 1,0-1,3-6,-8 11,0 0,-1 0,1-1,-1 1,0 0,1 0,-1-1,0 1,-1-1,1 1,0-1,-1 1,1-1,-1 0,0 1,0-1,0 1,0-1,-1 0,1 1,0-1,-1 1,0-1,0 1,0-1,0 1,0 0,0-1,0 1,-1 0,0 0,1 0,-1 0,0 0,0 0,0 0,0 1,0-1,0 1,-1-1,-3-2,0 1,-1 0,1 0,-1 0,1 1,-1 0,0 0,0 0,0 1,0 0,0 1,0 0,0 0,0 0,0 1,0 0,0 0,0 1,0 0,0 0,1 1,-7 2,-7 5,0 0,1 2,0 0,0 1,1 1,-9 9,16-14,1 0,-1 1,2 0,-1 0,1 1,1 0,0 1,1 0,0 0,1 0,0 1,1 0,0 1,1-1,0 1,1 5,3-14,0-1,1 1,0 0,0 0,0 0,1-1,-1 1,1 0,0-1,1 0,-1 1,1-1,-1 0,1 0,1-1,-1 1,0 0,1-1,0 0,0 0,0 0,0-1,0 1,1-1,3 2,120 31,-96-32,-1-2,0-1,1-1,-1-2,15-4,-11 1</inkml:trace>
  <inkml:trace contextRef="#ctx0" brushRef="#br0" timeOffset="4030.495">1 1073,'599'-29,"148"29,-333-27,10 15,154-23,8 23,-408 13,112 29,547-31,-837 1</inkml:trace>
  <inkml:trace contextRef="#ctx0" brushRef="#br0" timeOffset="5669.236">4798 452,'0'4,"0"3</inkml:trace>
  <inkml:trace contextRef="#ctx0" brushRef="#br0" timeOffset="5914.208">4771 790,'0'0</inkml:trace>
</inkml:ink>
</file>

<file path=ppt/ink/ink7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4:14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0 537,'307'-11,"128"-46,-121 22,-46 7,-68 5,-152 16,0 1,1 3,-1 1,3 3,-50 5,-11 0</inkml:trace>
  <inkml:trace contextRef="#ctx0" brushRef="#br0" timeOffset="432.145">763 0,'-452'366,"315"-265,120-81,33-13,30-23,-22 6</inkml:trace>
  <inkml:trace contextRef="#ctx0" brushRef="#br0" timeOffset="732.486">1130 57,'-441'276,"291"-147,151-129,-1-1,1 1,-1 0,1 0,-1 0,0 0,1 0,-1 0,1 0,-1 0,1 0,-1 1,0-1,1 0,-1 0,1 0,-1 0,0 1,1-1,-1 0,1 0,-1 1,0-1,1 0,-1 0,0 1,0-1,1 1,-1-1,0 0,0 1,1-1,-1 0,0 1,0-1,0 1,0-1,0 1,0-1,0 0,1 1,-1-1,0 1,-1-1,1 1,0-1,0 0,0 1,0-1,0 1,0-1,0 0,-1 1,1-1,0 1,0-1,-1 0,1 1,0-1,0 0,-1 1,39-8,-15 1</inkml:trace>
  <inkml:trace contextRef="#ctx0" brushRef="#br0" timeOffset="948.749">1553 29,'-58'34,"-28"15,-5 0,9-4,18-4,15-10,11-5,8-3,3-4,7-1,2-4,3 1,10-2,6-4</inkml:trace>
  <inkml:trace contextRef="#ctx0" brushRef="#br0" timeOffset="1173.74">1920 86,'-38'23,"-28"19,-7 6,5 0,8-4,10-4,8-4,12-4,11-6</inkml:trace>
  <inkml:trace contextRef="#ctx0" brushRef="#br0" timeOffset="6267.452">565 480,'0'18,"-2"1,1 1,1 0,1-1,0 1,2-1,0 1,1-1,1 0,1 0,0 0,2-1,0 0,1-1,7 11,-11-21,0 0,0-1,1 1,0-1,1 0,-1 0,1-1,0 0,1 0,-1-1,1 0,0 0,0-1,0 0,0 0,1-1,-1 0,1-1,-1 0,1 0,-1 0,1-1,0-1,-1 1,1-1,0-1,2-1,187-73,-173 64,0-1,-1-1,0-2,-1 0,-1-1,-1-1,0-1,11-15,-26 29,-1-1,-1 1,1-1,-1 0,0 0,0 0,-1 0,1-1,-1 0,-1 0,0 1,1-1,-2-1,1 1,-1 0,-1 0,1-1,-1 1,0 0,-1 0,1-1,-2 1,1 0,-1 0,0 0,0 0,-1 0,0 1,0-1,-3-3,4 6,0 0,-1 1,0-1,1 0,-1 1,-1 0,1-1,0 1,-1 1,0-1,0 0,0 1,0 0,0 0,0 0,0 0,-1 1,1-1,-1 1,1 1,-1-1,1 0,-1 1,1 0,-1 0,0 0,1 1,-1 0,1 0,-1 0,1 0,-3 1,-17 10</inkml:trace>
  <inkml:trace contextRef="#ctx0" brushRef="#br0" timeOffset="8437.442">876 763,'0'566,"-1"-562,1-1,0 1,0 0,0-1,0 1,1-1,-1 1,1 0,0-1,0 0,1 1,-1-1,1 1,-1-1,1 0,0 0,0 0,0 0,1 0,-1-1,1 1,-1-1,3 2,-4-3,0-1,0 1,0 0,0 0,0-1,0 1,-1 0,1 0,0 0,0 0,-1 0,1 0,-1 0,1 1,-1-1,0 0,1 0,-1 0,0 0,0 1,1-1,-1 0,0 0,0 0,0 1,-1-1,1 0,0 0,0 0,-1 1,1-1,-1 0,1 0,-1 0,1 0,-1 0,0 0,1 0,-1 0,0 0,0 0,0 0,1-1,-2 1,-48 37,44-34,-137 54,57-29,83-28,2-1,0 0,0 0,0 0,0-1,0 1,0 0,0 0,0 0,1 1,-1-1,0 0,0 0,0 0,0 1,0-1,0 0,0 1,1-1,-1 1,0-1,0 1,1-1,-1 1,0 0,1-1,-1 1,0 0,1-1,-1 1,1 0,0 0,-1 0,1 0,-1-1,1 1,0 0,0 0,-1 0,1 0,0 0,0 0,0 0,0 0,0-1,0 1,0 0,1 0,-1 0,0 0,0 0,1 0,-1 0,1-1,-1 1,1 0,-1 0,1 0,-1-1,1 2,93 18,-53-16,214 19,-199-6,-55-16,0-1,0 1,-1 0,1-1,0 1,0 0,-1-1,1 1,0 0,-1 0,1 0,-1 0,1-1,-1 1,1 0,-1 0,0 0,0 0,1 0,-1 0,0 0,0 0,0 0,0 0,0 0,0 0,0 0,0 0,-1 0,1 0,0 0,0 0,-1 0,1 0,-1 0,1 0,-1 0,1 0,-1 0,0-1,1 1,-1 0,0 0,0-1,1 1,-1-1,0 1,0 0,0-1,0 0,0 1,0-1,-38 28,-2-1,-1-3,-1-1,0-2,-16 3,-1 2,59-26,-1 0,0 1,0-1,0 0,1 1,-1-1,0 1,0 0,1-1,-1 1,0 0,1 0,-1 0,1 0,0 0,-1 1,1-1,0 0,-1 1,1-1,0 1,0-1,0 1,0-1,1 1,-1 0,0-1,1 1,-1 0,1 0,0-1,-1 1,1 0,0 0,0 0,0-1,0 1,0 0,1 0,-1 0,1-1,-1 1,1 0,-1 0,2 1,6 3,0 0,0 0,1-1,0 0,0-1,0 0,0 0,1-1,0 0,-1-1,5 1,41 13,-39-10,-7-3,1 0,-1 0,1 1,-1 0,-1 1,1 0,-1 1,1 0,-2 0,1 0,6 8,-13-10,-1-1,1 1,-1 0,0 0,0-1,-1 1,1 0,-1 0,1-1,-1 1,0 0,-1-1,1 1,0-1,-1 0,0 1,0-1,0 0,0 0,-1 0,1 0,-1 0,0-1,1 1,-1-1,0 0,-1 0,1 0,0 0,-1 0,1-1,-1 1,1-1,-1 0,-1 0,-7 7,-196 90,208-98,-1 0,0 1,0-1,1 0,-1 1,0-1,1 1,-1-1,0 1,1-1,-1 1,1 0,-1-1,1 1,-1-1,1 1,-1 0,1 0,0-1,-1 1,1 0,0 0,0-1,-1 1,1 0,0 0,0 0,0-1,0 1,0 0,0 0,0 0,1 0,-1-1,0 1,0 0,0 0,1-1,-1 1,1 0,-1 0,0-1,1 1,-1-1,1 1,-1 0,1-1,0 1,-1-1,1 1,0-1,-1 1,1-1,0 0,-1 1,1-1,0 0,1 1,48 17,-34-15,-11-3,0 0,0 0,0 1,0-1,0 1,0 0,-1 1,1-1,0 1,-1 0,1 0,-1 0,1 0,-1 1,0 0,0 0,0 0,0 1,-1-1,1 1,-1 0,0-1,0 2,-1-1,1 0,-1 1,0-1,0 1,0-1,0 1,0 4,-3-4,0-1,0 1,-1 0,1-1,-1 1,0 0,0-1,-1 0,1 0,-1 0,0 0,0 0,-1 0,1-1,-1 1,1-1,-1 0,0 0,0-1,0 1,-1-1,1 0,-1 0,1 0,-2 0,-8 5,12-6,1 0,-1 0,0 1,1-1,-1 0,1 1,-1-1,1 1,0-1,-1 1,1 0,0-1,0 1,0 0,0 0,1 0,-1-1,0 1,1 0,0 0,-1 0,1 0,0 0,0 0,0 1,0-1,0 0,0 0,1 0,-1 0,1 0,-1-1,1 1,0 0,0 0,0 0,0 0,0-1,0 1,0 0,1-1,-1 1,1-1,-1 0,1 1,0 0,5 7,-2 0,1 1,-1-1,-1 2,1-1,-2 0,1 1,-2-1,1 1,-2 0,1 7,-20 136,7 14,9-66,-2-78,-2-6</inkml:trace>
  <inkml:trace contextRef="#ctx0" brushRef="#br0" timeOffset="20288.265">367 3275,'-13'0,"34"0,-3 0,297-1,-146-26,170 26,-336 1,-1-1,0 1,0-1,1 1,-1 0,0 0,0 0,1 0,-1 0,0 0,0 0,0 1,0-1,1 1,-1 0,0-1,0 1,0 0,0 0,0 0,0 1,-1-1,1 0,0 1,-1-1,1 1,-1-1,1 1,-1 0,0 0,1 0,-1 0,0 0,0 0,-1 0,2 1,-14 160,-18 65,31 224,-1-439,-1 0,0 0,-1 0,-1 0,0 0,0 0,-1-1,-1 1,-5 9,7-19,0-1,0 1,0-1,0 0,0 0,-1 0,1 0,-1-1,1 1,-1-1,1 0,-1 0,0 0,0-1,0 1,1-1,-1 0,0 0,0 0,0 0,0-1,1 0,-1 0,0 0,1 0,-1 0,0-1,-2-1,-27-5,-193-27,-198 36,421-1,0 1,0-1,0 0,-1 0,1 0,0 0,0 0,0-1,0 0,0 1,0-1,0 0,0-1,0 1,0 0,0-1,0 0,1 1,-1-1,1 0,-1 0,1-1,0 1,0 0,0-1,0 1,0-1,1 0,-1 0,1 1,0-1,0 0,0 0,0 0,0 0,0-1,1 1,0 0,0 0,-1 0,2 0,-1-3,28-114,-24-132,-32 26,45 74,-9 104,-5 26</inkml:trace>
  <inkml:trace contextRef="#ctx0" brushRef="#br0" timeOffset="31313.515">537 3952,'-2'-19,"2"1,1-1,0 0,1 0,1 1,1-1,0 1,2 0,0 0,1 0,1 1,0 0,1 1,1 0,1 0,0 1,6-5,-16 17,1 0,0 0,0 1,0-1,0 1,1 0,-1-1,1 1,-1 0,1 0,0 0,-1 1,1-1,0 1,0 0,0-1,1 1,-1 1,0-1,0 0,1 1,-1-1,0 1,0 0,1 0,-1 1,0-1,1 1,-1-1,0 1,0 0,0 0,0 0,0 1,0-1,0 1,0 0,0 0,-1 0,1 0,-1 0,0 0,1 1,-1-1,0 1,1 1,4 9,0-1,-1 1,-1 0,0 0,0 0,-1 1,-1 0,-1-1,0 1,0 0,-2 0,1 0,-2 1,0-1,-1 0,0 0,-1-1,0 1,-1-1,-4 9,1-44,10 5,1-1,1 1,0 0,1 1,1-1,1 1,0 1,1-1,1 1,0 1,1 0,9-9,60-36,-78 58,0 0,-1 0,1 0,0 1,0-1,0 1,0 0,0-1,0 1,0 0,0 0,0 0,0 1,0-1,0 0,0 1,0-1,0 1,0 0,0-1,0 1,-1 0,1 0,0 0,-1 0,1 1,0-1,-1 0,0 1,1-1,-1 1,0 0,0-1,1 1,-1 0,-1-1,1 1,0 0,0 0,-1 0,1 0,-1 0,1 0,-1 0,0 0,0 1,12 160,-7-148,-2 1,0 0,0-1,-2 1,0 0,0 0,-2 0,0 0,-1 0,0 0,-3 7,-2-5</inkml:trace>
  <inkml:trace contextRef="#ctx0" brushRef="#br0" timeOffset="56000.276">2287 424,'-48'-22,"65"28,0-1,0-1,1 0,-1-1,1-1,0-1,0 0,0-2,11-1,1 2,225-2,-225-5,-38 6,-7 4</inkml:trace>
  <inkml:trace contextRef="#ctx0" brushRef="#br0" timeOffset="57624.886">1750 3105,'23'8,"0"-1,0-1,1-2,-1 0,1-1,0-2,0 0,0-2,18-2,17 1,70-9,-95 4,-1 2,1 1,0 2,-1 1,22 2,-53 0,11-1</inkml:trace>
  <inkml:trace contextRef="#ctx0" brushRef="#br0" timeOffset="59253.398">2371 199,'-3'55,"3"-53,3 34,-2-1,-1 1,-2-1,-1 1,-4 12,0-3,1 1,3 0,1 0,4 16,-4 78,-11-49,3 66,34 188,-25-75,-27-49,28 144,-28-167,29-109,-12 104,-9-24,-4-53,-7 79,32-8,-1-175</inkml:trace>
  <inkml:trace contextRef="#ctx0" brushRef="#br0" timeOffset="59573.604">2428 2766,'-39'53,"-17"22,-3 8,2-10,7-13,12-11,7-10,4-7,3-3,4-3,2-5,3-6</inkml:trace>
  <inkml:trace contextRef="#ctx0" brushRef="#br0" timeOffset="60538.602">2569 142,'-15'14,"-13"15,-3 7,-1 2,0 4,2 0,0-2,0-4,6 2,2 0,0-3,4-2,0-1,3-3,-1 0,3-1,3-5</inkml:trace>
  <inkml:trace contextRef="#ctx0" brushRef="#br0" timeOffset="67635.633">2371 3923,'54'28,"232"108,-284-135,-1 1,1-1,-1 1,1-1,0 0,0 0,0 1,-1-1,1 0,0-1,0 1,0 0,1-1,-1 1,0-1,0 1,0-1,0 0,0 0,1 0,-1 0,0-1,0 1,0 0,0-1,0 0,0 1,0-1,0 0,0 0,0 0,0 0,0 0,0-1,-1 1,1-1,-1 1,1-1,-1 1,1-1,-1 0,0 0,0 0,0 1,0-1,0 0,0 0,0-2,1-13,0-1,-1 1,0 0,-2-1,0 1,-1 0,0 0,-4-11,-1 9</inkml:trace>
  <inkml:trace contextRef="#ctx0" brushRef="#br0" timeOffset="68686.886">2654 3472,'-1'23,"0"-17,0 0,0 0,0 0,1 0,0 0,0 0,1 0,0 0,0 0,0 0,0-1,1 1,0 0,0 0,1-1,0 0,0 1,0-1,0 0,1 0,0-1,0 1,1 0,-2-4,0 0,0-1,-1 1,1-1,0 0,0 0,-1 0,1 0,0 0,0-1,0 1,-1-1,1 0,0 0,-1 0,1 0,-1 0,1 0,-1-1,1 1,-1-1,0 0,0 0,2-1,29-16,-30 19,0 1,0 0,0 0,0 0,0 0,0 1,-1-1,1 1,0-1,-1 1,1 0,-1 0,1 0,-1 1,0-1,0 1,0-1,0 1,-1-1,1 1,-1 0,1 0,-1 0,0 0,10 13,-10-14,0 1,0-1,1 0,-1 0,1 0,-1-1,1 1,0 0,-1 0,1-1,0 1,0-1,0 0,1 0,-1 1,0-1,0-1,1 1,-1 0,0 0,1-1,-1 0,0 1,1-1,-1 0,1 0,-1 0,1-1,-1 1,1 0,-1-1,0 0,1 1,-1-1,0 0,0 0,0 0,1-1,-1 1,0 0,-1-1,1 0,0 1,0-1,-1 0,1 0,0 0,1-8,-1 1,0 0,-1-1,0 0,0 1,-1-1,0 0,-1 0,0 1,0-1,-1 1,0-1,-1 1,0 0,-1 0,0 0,0 0,-1 1,-5-8,-6-10</inkml:trace>
  <inkml:trace contextRef="#ctx0" brushRef="#br0" timeOffset="69244.294">2738 3162,'40'51,"47"2,-85-52,0 0,0-1,1 1,-1-1,0 1,0-1,0 0,0 0,1 0,-1 0,0 0,0 0,0 0,1-1,-1 1,0-1,0 0,0 0,0 0,0 0,0 0,0 0,0 0,-1 0,1-1,0 1,-1-1,1 1,-1-1,1 0,-1 0,0 1,0-1,0 0,0 0,0 0,0 0,0 0,-1-1,1 1,-1 0,0 0,1-2,-1-10,0 0,-1 0,0 0,-1 1,-1-1,0 0,-1 1,0 0,-1 0,0 0,-1 0,-1 1,0 0,-1 0,0 1,0 0,-2 1,1 0,-1 0,0 1,-1 0,-8-5,17 12,0 0,0 0,-1 0,1 0,0 1,-1-1,1 1,-1-1,1 1,-1 0,0 0,1 0,-1 1,0-1,0 1,0-1,1 1,-1 0,0 0,0 0,0 0,0 1,1-1,-1 1,0 0,0-1,1 1,-1 1,0-1,1 0,-1 1,1-1,0 1,-1-1,1 1,0 0,0 0,0 0,0 1,1-1,-1 0,1 1,-1-1,1 1,-1 0,0 4,1-1,-1 1,1-1,0 1,0 0,1-1,0 1,0 0,1-1,0 1,0 0,0-1,1 1,2 3,3 10</inkml:trace>
  <inkml:trace contextRef="#ctx0" brushRef="#br0" timeOffset="69741.311">2851 3105,'5'-5,"6"-1,6-5,6 0,-3-4,2 2,-4-3,-9 2,-7 4</inkml:trace>
  <inkml:trace contextRef="#ctx0" brushRef="#br0" timeOffset="70274.617">2795 2738,'0'-5,"0"-6,0-6,0-5,0-4,0-2,0-1,0 0,-5 4,-2 2,1 0,1 4</inkml:trace>
  <inkml:trace contextRef="#ctx0" brushRef="#br0" timeOffset="73859.395">2964 2766,'0'-5,"0"-6,0-6,0-5,0-4,0-2,0-1,0 0,0 0,0-1,0 6</inkml:trace>
  <inkml:trace contextRef="#ctx0" brushRef="#br0" timeOffset="75324.7">2569 2174,'-1'0,"1"-1,-1 1,1-1,0 1,-1 0,1-1,0 1,-1-1,1 1,0-1,0 1,0-1,-1 0,1 1,0-1,0 1,0-1,0 1,0-1,0 1,0-1,0 0,0 1,0-1,1 1,-1-1,0 1,0-1,0 1,1-1,-1 1,0-1,0 1,1-1,-1 1,1-1,-1 1,0 0,1-1,-1 1,1 0,-1-1,1 1,-1 0,1-1,-1 1,1 0,-1 0,1 0,-1 0,1-1,-1 1,1 0,0 0,-1 0,1 0,-1 0,1 0,-1 1,1-1,-1 0,1 0,0 0,40-1,101 23,-9 17,-131-39,1-1,-1 1,1-1,-1 0,0 0,0 0,1 0,-1 0,0-1,0 1,0-1,0 1,-1-1,1 0,0 0,-1 1,1-1,-1 0,1-1,-1 1,0 0,0 0,0 0,0-1,-1 1,1 0,-1-1,1 1,-1-1,0 1,0-1,0 1,0-1,0 1,0 0,-1-1,1 1,-1-1,0 1,0 0,-1-3,2-3,0-21,-1 4</inkml:trace>
  <inkml:trace contextRef="#ctx0" brushRef="#br0" timeOffset="75791.333">2851 1751,'2'3,"-1"0,1 1,0-1,0 0,0 0,0 0,1 0,-1-1,1 1,0 0,0-1,0 0,0 0,0 0,0 0,0 0,1-1,-1 1,1-1,-1 0,1 0,-1 0,1-1,0 1,0-1,-1 0,2 0,-3 0,1 0,-1 0,0 0,1 0,-1 0,0-1,0 1,1-1,-1 0,0 0,0 1,0-2,0 1,0 0,0 0,0 0,0-1,0 1,-1-1,1 0,0 1,-1-1,1 0,-1 0,0 0,0 0,0 0,0 0,0 0,0-1,0 1,-1 0,1 0,-1-1,0 1,0 0,0-1,0 0,1-4,-1 0,0 0,-1 0,0 0,0 0,0 0,-1 0,0 0,0 0,-1 0,0 1,-1-2,-1 0,1 1,-1-1,-1 1,0 0,0 1,0 0,-1 0,1 0,-1 0,-1 1,1 0,-1 1,0 0,0 0,6 4,0-1,1 1,-1 0,0 0,1 0,-1 0,0 0,0 0,1 0,-1 0,0 1,1-1,-1 1,0-1,1 1,-1 0,1 0,-1 0,1-1,-1 1,1 1,0-1,-1 0,1 0,0 0,0 1,0-1,0 1,0-1,0 1,0-1,0 1,1-1,-1 1,1 0,-1-1,1 1,0 0,-1-1,1 1,0 0,0 0,0 0,5 77,2-54</inkml:trace>
  <inkml:trace contextRef="#ctx0" brushRef="#br0" timeOffset="76460.606">2822 1440,'0'-5,"0"-6,0-6,0-6,0-2,0-3,0-1,0 0,0-1,-4 6,-3 6</inkml:trace>
  <inkml:trace contextRef="#ctx0" brushRef="#br0" timeOffset="76741.635">2625 1271,'34'4,"20"3,6 3,-2 2,-7-3,-11 3,-8-1,-10-7,-8-9,-7-4</inkml:trace>
  <inkml:trace contextRef="#ctx0" brushRef="#br0" timeOffset="77439.67">2654 847,'-3'1,"0"1,1-1,-1 1,0-1,1 1,-1 0,1 0,0 0,0 0,-1 0,1 1,1-1,-1 1,0-1,1 1,-1 0,1 0,0-1,0 1,0 0,0 0,0 0,1 0,0 0,-1 0,1 1,0-1,0 0,1 0,-1 0,1 0,-1 0,1 0,0 0,0 0,0 0,1-1,-1 1,1 0,-1-1,0 0,-1 0,1-1,0 1,1-1,-1 1,0-1,0 0,1 1,-1-1,0 0,1 0,0 0,-1 0,1 0,-1 0,1 0,0 0,0-1,-1 1,1-1,0 1,0-1,0 0,0 0,0 0,0 0,-1 0,1 0,0 0,0-1,0 1,0-1,-1 1,1-1,0 0,0 1,-1-1,1 0,-1 0,1 0,0-1,64-58,-59 52,100-83,-104 89,1 0,-1 0,1 1,0-1,-1 1,1-1,0 1,0 0,0 1,0-1,0 1,0-1,0 1,0 1,0-1,0 0,0 1,0 0,0 0,0 0,0 0,0 1,0 0,-1 0,1 0,-1 0,1 0,-1 0,0 1,0 0,0 0,0 0,0 0,3 4,-1 0,1 0,-1 0,0 1,-1 0,1 0,-2 0,1 1,-1-1,0 1,-1-1,0 1,-1 0,0 0,0 0,0 0,-1 0,-1 0,0 0,0 0,0 0,-1 0,-1 0,0-1,0 1,0-1,-1 0,-2 4,4-10,1 0,0 0,-1-1,1 1,-1-1,0 1,1-1,-1 1,0-1,0 0,0 0,0 0,0 0,0 0,0 0,0-1,0 1,-1-1,1 1,0-1,0 0,0 0,-1 0,1 0,0 0,0 0,-1-1,1 1,0-1,0 0,0 1,0-1,0 0,0 0,0-1,0 1,0 0,0 0,1-1,-1 1,1-1,-1 0,1 1,-1-2,-53-87,26-48,27 113</inkml:trace>
</inkml:ink>
</file>

<file path=ppt/ink/ink7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40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0,'22'87,"-15"137,-36-53,29 25,15-80,-18-98,-31 125,4-166,18 10,-1 1,-1 0,0 0,0 2,-1 0,-1 1,0 0,0 1,0 1,-1 0,-32-16,48 23,-1 0,1-1,-1 0,1 1,-1-1,1 0,-1 0,1 0,0 0,0 0,-1 0,1 0,0 0,0 0,0-1,0 1,0 0,0-1,1 1,-1-1,0 1,1-1,-1 1,1-1,0 1,-1-1,1 0,0 1,0-1,0 1,0-1,0 0,0 1,1-1,-1 1,0-1,1 0,-1 1,1-1,0 1,0-1,-1 1,1 0,0-1,0 1,0 0,0 0,0 0,1-1,-1 1,0 0,1 0,14-11,1 1,0 0,1 1,0 1,0 1,1 1,0 0,0 2,14-3,-7 0,4 2,1 1,0 1,1 1,-1 2,0 1,3 2,1-2,-34 0,1-1,0 1,-1-1,1 0,0 1,-1-1,1 1,0 0,-1-1,1 1,0 0,0 0,0 0,-1 0,1 1,0-1,-1 0,1 1,0-1,0 1,-1-1,1 1,-1 0,1 0,-1 0,1 0,-1 0,1 0,-1 0,0 0,0 1,1-1,-1 0,0 1,0-1,-1 1,1-1,0 1,0 0,-1-1,1 1,-1 0,1-1,-1 1,0 0,0 0,1-1,-1 1,-1 1,-86 100,-60 40,133-133,-55 25,54-36</inkml:trace>
</inkml:ink>
</file>

<file path=ppt/ink/ink7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21.3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1,'-34'12,"-72"-5,-65 4,123-2,-36-3,68-10,-1 0,0 1,0 1,0 0,-1 2,1 0,0 0,0 2,0 0,-8 3,-132 11,77-13,77-3,0 1,0-1,0 1,1 0,-1 0,0 0,1 0,-1 0,0 0,1 1,0-1,-1 1,1 0,0 0,0 0,0 0,0 0,0 0,0 0,1 1,-1-1,1 1,-1-1,1 1,0-1,0 1,0 0,1 0,-1-1,1 1,-1 2,0 99,4-74,4 171,-12 52,4-216,13 113,-4-113,-2 1,-1 0,-3 0,-1 0,-1 0,-2 2,0 31,-16-92,12-2,-1 0,-1 0,-1 1,-1 0,-2 1,-6-11,-87-92,104 123,0 0,-1 0,1 1,-1-1,1 0,0 0,0 0,-1 0,1-1,0 1,0 0,0 0,0-1,0 1,1-1,-1 1,0 0,1-1,-1 0,1 1,-1-1,1 1,0-1,0 1,-1-1,1 0,0 1,1-1,-1 0,0 1,0-1,1 1,-1-1,1 1,-1-1,1 1,0-1,-1 1,1-1,0 1,0 0,0-1,0 1,0 0,0 0,1 0,-1 0,0 0,1 0,-1 0,2 0,150-18,-120 13,0 0,0 3,0 1,1 1,-1 2,7 1,-38-1,0-1,1 0,-1 1,0 0,0 0,1-1,-1 1,0 1,0-1,0 0,0 0,0 1,0-1,-1 1,1-1,0 1,-1 0,1 0,-1 0,0 0,0 0,1 0,-1 0,-1 0,1 0,0 1,0-1,-1 0,1 1,-1-1,0 0,0 1,0-1,0 0,0 1,0-1,-1 0,1 1,-1-1,1 0,-1 0,0 1,0-1,0 0,0 0,-1 0,1 0,0 0,-1 0,1-1,-1 1,0 0,0 0,-109 111,36-44,-2 14,67-70</inkml:trace>
  <inkml:trace contextRef="#ctx0" brushRef="#br0" timeOffset="1017.138">406 1412,'-33'82,"24"-64,0 0,2 1,0 0,2 0,0 1,1-1,1 1,0 0,1 10,2-25,-1-2,0 1,0-1,0 0,1 0,-1 0,1 1,0-1,0 0,0 1,0-1,0 0,1 0,0 1,-1-1,1 0,0 0,1 0,-1 0,0 0,1 0,0 0,0 0,-1-1,2 1,-1-1,0 1,0-1,1 0,-1 0,1 0,0 0,0 0,0-1,0 1,0-1,0 0,0 0,0 0,0 0,2 0,7-5,0-1,0 0,0 0,-1-1,0-1,0 0,0 0,-1-1,0-1,0 1,-1-2,-1 1,1-1,-1 0,-1-1,0 0,-1 0,1-3,0 4,87-155,-76 136,-7 51,-10 2,23 153,-3-116,-9-32,-1 0,-1 1,-2 0,-1 0,-1 1,-2 0,0 0,-3 0,0 1,-5 27,1-42,-1-1,-1 0,-1-1,0 1,-1-1,0 0,-1-1,-1 0,-1 0,0-1,0 0,-1 0,-1-1,0-1,-9 6,19-15,0 0,0 0,0 0,-1-1,1 1,0-1,-1 1,1-1,-1 0,1 0,-1 0,0 0,1-1,-1 1,0-1,0 1,1-1,-1 0,0 0,0 0,0-1,1 1,-1-1,0 1,1-1,-1 0,0 0,1 0,-1 0,1-1,-1 1,1-1,0 1,0-1,0 0,0 0,0 0,0 0,0 0,1 0,-1-1,1 1,-1-1,1 1,0-1,0 1,0-1,0 0,0-1,0-5,0 0,1 0,0 0,0 0,1 0,0 1,1-1,0 0,0 0,1 1,0-1,0 1,1 0,0 0,1 0,-1 1,2-1,0 0,119-114,-102 105,1 1,0 1,2 1,-1 1,2 1,24-7,-26 12</inkml:trace>
  <inkml:trace contextRef="#ctx0" brushRef="#br1" timeOffset="51238.566">12 2908,'0'28,"0"16,-5-1,-2-7</inkml:trace>
  <inkml:trace contextRef="#ctx0" brushRef="#br1" timeOffset="51403.624">68 2597,'0'0</inkml:trace>
  <inkml:trace contextRef="#ctx0" brushRef="#br1" timeOffset="51902.738">237 3219,'124'-194,"-124"195,0 0,0 0,0-1,0 1,0 0,0 0,0 0,0-1,1 1,-1 0,0 0,0-1,1 1,-1 0,1 0,-1-1,0 1,1 0,-1-1,1 1,0-1,-1 1,1 0,-1-1,1 1,0-1,0 0,-1 1,1-1,0 0,0 1,-1-1,1 0,0 0,0 0,-1 1,1-1,0 0,0 0,0 0,0 0,-1-1,1 1,0 0,0 0,0 0,-1-1,1 1,0 0,0-1,-1 1,1-1,0 1,-1 0,1-1,-1 0,1 1,0-1,-1 1,1-1,-1 0,1 1,35 102,-35-99,0-1,1 1,-1-1,1 1,-1-1,1 0,0 1,0-1,0 0,0 0,0-1,0 1,1 0,-1-1,1 1,-1-1,1 0,-1 0,1 0,0 0,0 0,-1 0,1-1,0 1,0-1,0 0,0 0,-1 0,1 0,0-1,0 1,0-1,0 0,-1 0,4-1,4-3,0-2,0 1,0-2,-1 1,0-1,-1 0,0-1,0 0,0-1,-1 1,-1-1,0-1,0 1,-1-1,0 0,-1 0,1-4,-2-30,-7 29</inkml:trace>
  <inkml:trace contextRef="#ctx0" brushRef="#br1" timeOffset="52518.045">971 2513,'-31'56,"3"2,3 1,2 1,3 1,2 0,-1 24,16-74,1 1,0-1,1 1,0 0,1 0,1-1,0 1,0 0,1-1,0 1,1-1,1 1,0-1,0 0,1-1,0 1,1-1,0 0,1 0,0-1,1 0,0 0,0 0,5 3,-7-7,1 1,-1-1,1 0,0-1,1 0,-1 0,1 0,0-1,0 0,0-1,0 0,0 0,0 0,1-1,-1-1,5 1,11-1</inkml:trace>
  <inkml:trace contextRef="#ctx0" brushRef="#br1" timeOffset="53335.517">1084 3134,'13'-7,"-1"0,1 0,-1-1,0-1,-1 0,0 0,0-1,-1 0,-1-1,0-1,0 1,-1-1,0-1,-1 1,-1-1,0-1,0 1,-1-3,-5 16,-1 0,1 0,0 0,-1 0,1 0,0-1,-1 1,1 0,0 0,-1 0,1-1,0 1,0 0,-1 0,1-1,0 1,0 0,-1 0,1-1,0 1,0 0,0-1,0 1,-1 0,1-1,0 1,0 0,0-1,0 1,0-1,0 1,0 0,0-1,0 1,0 0,0-1,0 1,0 0,1-1,-1 1,0 0,0-1,0 1,0 0,1-1,-1 1,0 0,0 0,1-1,-1 1,0 0,-22 23,17-15,0 0,1 0,0 0,0 1,1-1,0 1,0 0,1 0,1 0,-2 9,3-14,0-1,-1 1,2-1,-1 0,0 1,0-1,1 1,0-1,0 0,0 1,0-1,0 0,1 0,-1 0,1 0,0 0,0 0,0 0,0-1,1 1,-1-1,1 1,-1-1,1 0,0 0,0 0,0-1,0 1,0-1,1 1,2 0,0 1,1-1,-1-1,0 1,1-1,-1-1,1 1,-1-1,1 0,-1 0,1-1,-1 0,1 0,-1 0,0-1,0 0,0 0,0-1,0 0,0 0,0 0,-1-1,0 1,1-1,-1-1,-1 1,1-1,-1 0,0 0,3-4,57-146,-78 263,14-105,-1-1,1 1,0 0,0 0,0 0,1-1,-1 1,1 0,-1 0,1 0,0-1,0 1,0-1,0 1,1 0,-1-1,1 0,-1 1,1-1,0 0,0 0,0 0,0 0,0 0,1-1,-1 1,0-1,1 1,-1-1,1 0,0 0,-1 0,1 0,0 0,-1-1,1 1,0-1,0 0,0 0,0 0,-1 0,3 0,6-5,-1 1,1-2,-1 1,0-2,0 1,0-1,-1-1,0 1,-1-2,0 1,0-1,-1 0,0-1,0 0,-1 0,-1 0,1-1,-2 1,1-3,12-18,-9 18,-4 9,-1 0,1 0,-1-1,-1 1,1-1,0 0,-1 0,0 0,0 0,-1 0,1 0,-1-1,0 1,-1 0,1-1,-1 1,0-1,0 1,-1 0,0-1,0-2,-1 7,0 1,0 0,0-1,0 1,0 0,0 0,1 0,-1 0,0 1,0-1,0 0,0 1,0-1,1 1,-1 0,0-1,0 1,1 0,-1 0,0 0,1 0,-1 1,1-1,0 0,-1 1,1-1,0 1,0-1,0 1,0-1,0 1,0 0,0 0,1-1,-1 3,-2 0,-8 7,2 1,-1 0,2 0,-1 1,2 0,0 1,0 0,2 0,-1 0,2 1,0 0,1 0,0 0,1 0,1 0,0 0,1 1,1-1,1 5,16 18,-6-25</inkml:trace>
  <inkml:trace contextRef="#ctx0" brushRef="#br1" timeOffset="64276.357">1874 3134,'0'-5,"0"4,0 6,0 7,0 7,0 4,0 4,0 1,-5 2,-1-1,-1 1,2-1,2 0,-4 0,0-10,5-9,3-5</inkml:trace>
  <inkml:trace contextRef="#ctx0" brushRef="#br1" timeOffset="64744.628">1845 3134,'5'0,"6"0,7 0,4 0,4 0,2 0,1 0,0 0,1 0,-6 0</inkml:trace>
  <inkml:trace contextRef="#ctx0" brushRef="#br1" timeOffset="65174.405">1931 3331,'4'0,"3"5,3 2,7-1,3-1,5-7,2-2,1-1,1 1,-5 0</inkml:trace>
  <inkml:trace contextRef="#ctx0" brushRef="#br1" timeOffset="66075.358">2269 2513,'-125'344,"120"-326,1 0,0 0,1 1,1-1,1 1,1 0,2 17,-2-32,1 0,-1 0,1-1,1 1,-1 0,0-1,1 1,-1-1,1 0,0 1,0-1,1 0,-1 0,1 0,-1-1,1 1,0 0,0-1,0 0,0 0,1 0,-1 0,0 0,1-1,0 1,-1-1,1 0,2 0,111 8,-107-9,42-7,-33 0</inkml:trace>
  <inkml:trace contextRef="#ctx0" brushRef="#br1" timeOffset="66393.784">2015 2796,'19'9,"16"4,7-1,1-2,-2-3,-3-3,-3-1,-3-2,-2-1,-2-1,0 1,0-1,-5 1</inkml:trace>
  <inkml:trace contextRef="#ctx0" brushRef="#br1" timeOffset="66824.575">2551 2372,'18'35,"-1"1,-2 1,-2 0,-2 1,-1 0,-1 1,-3 0,-1 0,-2 1,-1-1,-3 1,-1-1,-2 1,-1-1,-3 1,-4 13,-61 198,61-225,-2 0,0-1,-2-1,0 0,-2-1,-1-1,0 0,-2-2,0 0,-9 5,5-8</inkml:trace>
</inkml:ink>
</file>

<file path=ppt/ink/ink7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1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1242 791,'38'-34,"59"-81,-95 114,-1 0,0 0,0 0,1 1,-1-1,1 0,-1 0,1 1,-1-1,1 1,-1-1,1 1,-1 0,1-1,-1 1,1 0,0 0,-1 0,1 0,-1 1,1-1,0 0,-1 1,1-1,-1 1,1-1,-1 1,0 0,1-1,-1 1,1 0,-1 0,0 0,0 0,0 0,0 1,0-1,0 0,0 0,0 1,0-1,0 0,-1 1,1-1,0 1,-1-1,1 1,-1 0,0-1,0 1,1-1,-1 1,0-1,0 1,-1 0,1 0,1 0,-1 0,0 0,0 0,1 0,-1 0,1-1,0 1,-1 0,1 0,0 0,0-1,0 1,0-1,1 1,-1-1,0 1,1-1,-1 0,1 1,-1-1,1 0,0 0,-1 0,1 0,0-1,0 1,-1 0,1-1,0 1,0-1,0 1,0-1,0 0,0 0,0 0,0 0,0 0,-1-1,1 1,0-1,0 1,0-1,0 1,0-1,-1 0,1 0,0 0,-1 0,1 0,-1 0,1-1,0 0,85-86,-86 88,-1-1,1 1,0-1,0 1,-1 0,1-1,0 1,0 0,0-1,0 1,-1 0,1 0,0 0,0 0,0 0,0 0,0 0,0 0,-1 0,1 0,0 0,0 1,0-1,0 0,-1 1,1-1,0 1,0-1,0 0,-1 1,1 0,0-1,-1 1,1-1,-1 1,1 0,-1-1,1 1,-1 0,1 0,-1 0,1-1,-1 1,0 0,0 0,1 0,-1 0,0-1,0 1,0 0,0 0,0 0,0 0,0 0,0 0,4 58,-4-55,0 21</inkml:trace>
  <inkml:trace contextRef="#ctx0" brushRef="#br0" timeOffset="682.117">2060 283,'-9'-1,"1"1,0 0,0 0,-1 1,1 0,0 0,0 1,0 0,0 1,0-1,0 2,1-1,-1 1,1 0,0 0,0 1,1 0,-1 0,1 1,0 0,1 0,-1 0,1 1,0-1,-3 8,7-12,0 0,0 0,0 1,1-1,-1 0,1 0,-1 1,1-1,0 1,-1-1,1 0,1 1,-1-1,0 0,1 1,-1-1,1 0,-1 1,1-1,0 0,0 0,0 0,0 0,1 0,-1 0,0 0,1 0,0 0,-1-1,1 1,0 0,71 34,-24-15,-45-19,-1 0,0 0,-1 0,1 0,0 0,-1 1,1-1,-1 1,0 0,1 0,-1 0,-1 0,1 0,0 0,-1 0,0 0,1 1,-1-1,-1 0,1 1,0-1,-1 1,0-1,0 1,0 0,0-1,0 1,-1-1,1 1,-1-1,0 0,0 1,-1-1,1 0,0 0,-3 3,1 1,0 0,0 0,-1 0,0 0,-1-1,0 0,0 0,0 0,0-1,-1 1,0-1,0-1,0 1,-1-1,0 0,1 0,-1-1,-1 0,1 0,0-1,-1 0,1 0,-1-1,0 0,1 0,-1-1,-1 0,-10-5</inkml:trace>
  <inkml:trace contextRef="#ctx0" brushRef="#br0" timeOffset="23445.89">1044 0,'0'426,"-27"-229,15-1,8-172,14-28,-1-13,1-2</inkml:trace>
  <inkml:trace contextRef="#ctx0" brushRef="#br0" timeOffset="24157.954">1044 114,'226'0,"-219"1,0 0,0 0,0 0,1 1,-1 0,0 0,-1 1,1 0,0 0,-1 1,0 0,0 0,0 0,0 1,-1-1,1 1,-1 1,-1-1,1 1,-1 0,0 0,0 0,0 1,-1-1,0 1,-1 0,1 0,-1 0,-1 0,1 0,-1 0,0 0,-1 1,0-1,0 0,0 1,-1-1,0 0,-1 0,1 0,-2 2,-2 1,-1 0,0 0,-1 0,1-1,-2-1,1 1,-1-1,-1 0,1-1,-1 0,-1 0,1-1,-1 0,0-1,-1 0,1 0,-1-1,0-1,0 0,0 0,0-1,0-1,-1 1,-6-2,-23-15,29 2</inkml:trace>
</inkml:ink>
</file>

<file path=ppt/ink/ink7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2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1,5 0,5-1,3-2,3-1,1-1,1 0,0-1,0 0,1-1,-2 1,1 0,-1 0,-4 0</inkml:trace>
</inkml:ink>
</file>

<file path=ppt/ink/ink7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0,-9 0,-9 0</inkml:trace>
</inkml:ink>
</file>

<file path=ppt/ink/ink7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85 120,'45'93,"-39"-66,-2 0,0 0,-2 1,-1-1,-1 1,-3 17,1 22,2 295,0-362</inkml:trace>
  <inkml:trace contextRef="#ctx0" brushRef="#br0" timeOffset="466.808">1 177,'41'-27,"2"2,0 2,2 2,0 2,1 2,1 2,24-3,-65 15,1 1,-1 0,1 1,0 0,-1 0,1 0,0 1,0 0,-1 0,1 1,0-1,0 2,-1-1,1 1,-1 0,1 0,-1 1,0-1,0 2,0-1,0 1,-1-1,1 2,-1-1,0 0,0 1,-1 0,1 0,-1 1,0-1,0 1,-1 0,2 4,-2 2,-1 0,0 1,-1 0,-1-1,0 1,0 0,-1-1,-1 1,0-1,-1 0,0 1,-1-1,0 0,-1-1,-1 1,1-1,-2 0,1 0,-2-1,1 0,-2 0,-5 4,4-4,0 0,-1-2,-1 1,1-1,-1-1,-1 0,0-1,1 0,-2-1,1 0,-2-1,-96 24,91-23</inkml:trace>
</inkml:ink>
</file>

<file path=ppt/ink/ink7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1,'5'5,"1"6,5 1,0-1</inkml:trace>
</inkml:ink>
</file>

<file path=ppt/ink/ink7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1,'-5'5,"-2"1</inkml:trace>
</inkml:ink>
</file>

<file path=ppt/ink/ink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31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143 470,'-14'13,"1"0,0 1,1 0,1 0,0 1,1 1,1 0,1 0,0 1,1 0,0 1,2-1,0 1,-1 7,5-22,0 0,1 1,-1-1,1 0,-1 1,1-1,0 0,0 1,1-1,-1 0,1 1,-1-1,1 0,0 0,0 1,1-1,-1 0,1 0,-1 0,1 0,0-1,0 1,0 0,1-1,-1 1,0-1,1 0,0 0,-1 0,1 0,0 0,0-1,0 1,0-1,1 0,-1 0,0 0,0 0,1-1,-1 1,0-1,1 0,2 0,2 0,0 0,0-1,0 1,-1-2,1 1,0-1,-1 0,0-1,1 1,-1-2,0 1,0-1,0 0,-1 0,0-1,0 0,0 0,0 0,-1-1,1 0,-2 0,1 0,-1-1,0 1,0-1,0 0,-1 0,2-6,-1 2,0-1,0 0,-1 1,-1-1,0-1,0 1,-1 0,-1 0,0 0,-1-1,0 1,-1 0,0 0,-1 0,0 1,-1-1,0 0,-3-3,-67-68,72 81,-1 0,0 0,0 0,0 0,0 1,0-1,0 1,0 0,0-1,-1 1,1 1,-1-1,1 1,0-1,-1 1,1 0,-1 0,1 0,-1 1,1-1,0 1,-1 0,1 0,0 0,-1 0,1 0,0 1,0 0,0 0,-1 1,3-3,0 1,0 0,0-1,0 1,0 0,0 0,1-1,-1 1,0 0,1 0,-1 0,1 0,-1 0,1 0,-1 0,1 0,-1 0,1 0,0 0,0 0,0 0,-1 1,1-1,0 0,1 0,-1 0,0 0,0 0,0 0,0 0,1 0,-1 0,1 0,-1 0,1 0,-1 0,1 0,-1 0,1 0,0 0,0 0,-1 0,1-1,0 1,0 0,0-1,0 1,0-1,0 1,0-1,0 1,0-1,56 20,-35-23,0-1,-1-1,1-1,-1-1,0 0,0-2,-1 0,0-2,-1 0,0-1,-1 0,0-2,-1 0,-1-1,10-12,-8 12,0-1,-1-1,-1 0,0-2,-1 0,-1 0,-1-1,-1-1,-1 0,0-1,-2 0,0 0,-2-2,-8 153,7 8,6-1,5-1,7 0,17 48,-25-105,-3 0,-4 1,-4 0,-3 0,-5 40,-30 36,31-148,0-1,-1 0,0 0,0 0,-1 0,0 0,0-1,0 0,0 0,-1 0,0 0,0-1,0 1,-1-1,0-1,1 1,-1-1,0 0,-1 0,1-1,-6 2,8-3,0-1,1 1,-1-1,1 0,-1 0,0 0,1-1,-1 1,0-1,1 0,-1 0,1 0,0 0,-1-1,1 1,0-1,0 0,0 0,0 0,0 0,0-1,0 1,1-1,0 0,-1 1,1-1,0 0,0-1,0 1,1 0,-1 0,1-1,0 1,0-1,0 0,-19-131,20 89,3 1,1 0,3 0,1 0,3 0,1 2,2-1,2 2,2 0,2 1,17-27,21 10,-38 49</inkml:trace>
</inkml:ink>
</file>

<file path=ppt/ink/ink7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0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564 168,'2'-1,"0"-1,-1 1,1 0,-1 0,1 0,-1-1,1 1,-1-1,0 1,0-1,0 0,0 1,0-1,0 0,0 0,-1 0,1 1,-1-1,1 0,-1 0,0 0,0 0,1 0,-1 0,-1 0,1 0,0 0,0 0,-1 0,1 0,-2-1,0-4,-2 0,1 0,-1 1,0-1,0 1,-1 0,0 0,0 1,0-1,-1 1,1 0,-1 1,-1-1,1 1,0 0,-1 1,0 0,0 0,0 0,0 1,-1 0,1 0,0 1,-1 0,1 0,-1 1,0 0,1 0,-1 0,1 1,-1 1,1-1,0 1,-1 0,1 1,0 0,0 0,-1 2,-15 5,2 2,-1 0,2 1,-1 1,2 2,0-1,1 2,1 1,0 0,1 1,-3 7,16-23,1 0,-1 0,1 1,0-1,0 1,0-1,1 1,-1 0,1 0,0 0,0 0,0 0,0 0,1 0,0 0,-1 0,2 0,-1 0,0 0,1 0,0 0,0 0,0 0,0 0,1 0,-1-1,1 1,0 0,0-1,1 1,-1-1,1 0,-1 0,1 0,0 0,0 0,0-1,1 1,-1-1,0 0,1 0,0 0,3 1,129 2,-48-7,-86 2,-1 0,0 0,0 0,1 0,-1 0,0 0,0 0,1 0,-1 0,0 1,0-1,1 0,-1 1,0-1,0 1,0-1,0 1,0 0,0 0,0-1,0 1,0 0,0 0,0 0,0 0,-1 0,1 0,0 0,-1 0,1 0,-1 1,1-1,-1 0,1 0,-1 0,0 1,0-1,0 0,1 0,-1 1,0-1,-1 0,1 0,0 1,0-1,0 0,-1 0,1 1,-1-1,1 0,-1 0,1 0,-1 0,0 0,0 0,1 0,-1 0,0 0,0 0,0 0,0 0,0-1,0 1,0 0,0-1,-223 207,191-176,16-17,1 0,0 2,1 0,1 1,1 0,0 1,0 3,11-18,1-1,-1 1,1 0,0-1,0 1,0 0,0 0,0 0,0 0,1 0,0 0,-1 0,1 0,0 0,1-1,-1 1,0 0,1 0,0 0,0 0,-1 0,2 0,-1-1,0 1,0 0,1-1,0 1,-1-1,1 1,0-1,0 0,1 0,-1 0,0 0,0 0,1-1,0 1,-1-1,1 1,0-1,-1 0,1 0,0 0,19 2,0 0,1-1,-1-1,0-2,0 0,0-1,0-1,0-1,20-7,-20 6,174-48,-172 47</inkml:trace>
  <inkml:trace contextRef="#ctx0" brushRef="#br0" timeOffset="1363.618">1214 534,'-6'-3,"-1"-1,0 1,0 0,0 1,0 0,0 0,0 0,0 1,-1 0,1 1,-1-1,1 1,0 1,-1-1,1 1,0 1,-1-1,1 1,0 1,0-1,-6 4,-2 3,0 0,0 2,1 0,0 0,1 2,0-1,1 2,1-1,0 2,1-1,0 2,1-1,-2 8,-15 19,24-40,0-1,1 1,0-1,-1 1,1 0,0 0,0-1,0 1,0 0,0 0,0 0,0 0,1 0,-1 0,1 1,0-1,-1 0,1 0,0 0,0 0,1 0,-1 1,0-1,1 0,-1 0,1 0,-1 0,1 0,0 0,0 0,0 0,0-1,1 1,-1 0,0 0,1-1,-1 1,1-1,-1 1,1-1,0 0,0 0,-1 1,1-1,0-1,0 1,0 0,0 0,1-1,8 1,0-2,1 0,-1 0,0-1,0-1,0 0,0 0,0-1,-1 0,0-1,0 0,0-1,0 0,-1 0,0-1,0 0,-1-1,0 0,4-5,1 1,12-9,-2-2,0-1,-2-1,-1 0,-1-2,-1 0,-1-1,9-23,-89 189,29 83,7 100,27-45,13-228,-13-47,0-1,0 1,1 0,-1-1,0 1,1 0,-1-1,1 1,-1-1,1 1,-1-1,1 1,-1-1,1 1,-1-1,1 0,0 1,-1-1,1 0,0 1,-1-1,1 0,0 0,-1 0,1 1,0-1,0 0,-1 0,1 0,0 0,-1 0,1-1,0 1,0 0,-1 0,1 0,0-1,-1 1,1 0,0 0,-1-1,1 1,-1-1,1 1,0-1,-1 1,1-1,-1 1,1-1,-1 1,0-1,1 0,-1 1,0-1,1 1,-1-1,0 0,1 0,-1 1,0-2,7-7,0 0,0-1,-1-1,0 1,-1-1,0 0,-1 0,0 0,-1 0,0-1,-1 0,0 1,-1-1,0 0,-1 0,0-3,-4 7,0 0,-1 1,0-1,0 1,0 1,-1-1,0 1,-1-1,1 2,-1-1,0 1,0 0,-1 0,1 1,-1 0,0 1,-1-1,1 2,0-1,-1 1,1 0,-1 1,0 0,0 0,1 1,-3 0,-93 1,104-1,0-1,0 1,0-1,-1 1,1-1,0 1,0-1,0 1,0-1,0 1,0-1,0 1,0-1,0 1,1-1,-1 1,0-1,0 1,0-1,0 1,1-1,-1 1,0 0,0-1,1 1,-1-1,0 1,1 0,-1-1,1 1,-1 0,0-1,1 1,-1 0,1 0,-1-1,1 1,-1 0,1 0,-1 0,1 0,-1 0,1 0,-1 0,1 0,-1 0,1 0,-1 0,1 0,-1 0,1 0,-1 0,1 0,-1 0,1 1,229-107,-151 62,-61 32</inkml:trace>
  <inkml:trace contextRef="#ctx0" brushRef="#br0" timeOffset="1666.677">1496 704,'-1'27,"10"83,-8-106,0-1,0 1,1-1,-1 0,1 1,0-1,0 0,0 0,0 0,0 0,1-1,0 1,-1-1,1 1,0-1,0 0,0 0,0 0,1-1,-1 1,0-1,1 1,-1-1,1 0,-1-1,1 1,3 0,3-1,0-1,0 0,0-1,-1 0,1 0,0-1,-1 0,1-1,-1 0,0 0,0-1,-1 0,0-1,1 0,-2 0,1-1,-1 0,0 0,0-1,-1 0,0 0,-1 0,1-1,-2 1,1-2,-1 1,-1 0,1-1,-2 1,1-1,-1 0,-1 0,0 0,0-7,-5-7,-2 6</inkml:trace>
  <inkml:trace contextRef="#ctx0" brushRef="#br0" timeOffset="1912.212">2003 704,'-4'34,"-3"10</inkml:trace>
  <inkml:trace contextRef="#ctx0" brushRef="#br0" timeOffset="2184.259">1919 366,'0'0</inkml:trace>
  <inkml:trace contextRef="#ctx0" brushRef="#br0" timeOffset="2438.076">2258 27,'-16'110,"6"-54,3 1,2-1,3 1,2 13,12 316,-23-314,4-54</inkml:trace>
  <inkml:trace contextRef="#ctx0" brushRef="#br0" timeOffset="3084.118">2483 620,'0'28,"0"15,0 5,0-1,-4-9,-3-10</inkml:trace>
  <inkml:trace contextRef="#ctx0" brushRef="#br0" timeOffset="3346.861">2483 309,'-4'-5,"-3"-1</inkml:trace>
  <inkml:trace contextRef="#ctx0" brushRef="#br0" timeOffset="3904.374">2709 56,'0'623,"-5"-533,31-104,6-24,-10 10,1 0,1 2,1 1,1 1,1 1,1 1,1 1,15-6,-41 26,-1-1,1 1,0 0,-1 0,1 1,0-1,0 1,-1-1,1 1,0 0,0 0,0 0,0 0,-1 1,1-1,0 1,0-1,-1 1,1 0,0 0,-1 1,1-1,-1 0,1 1,-1-1,0 1,0 0,0 0,0 0,0 0,0 0,0 0,0 1,-1-1,0 1,1-1,-1 1,0-1,0 1,0 0,0-1,-1 1,1 0,-1 0,0 0,1-1,-1 1,-1 0,1 0,0 0,0 13,0 0,-1 0,0 0,-1-1,-1 1,-1 0,0-1,-1 0,-1 0,0 0,-1-1,0 0,-1 0,-1-1,0 0,-1 0,0-1,-1-1,-1 0,1 0,-4 1,10-8,0 0,1 0,-1-1,-1 0,1 0,0 0,-1-1,1 0,-1 0,0 0,0-1,0 0,0 0,0 0,0-1,0 0,0 0,0 0,0-1,1 0,-1 0,0 0,0-1,0 0,1 0,-1 0,1-1,0 0,-1 0,1 0,1-1,-3-1,-5-14</inkml:trace>
  <inkml:trace contextRef="#ctx0" brushRef="#br0" timeOffset="4433.36">3133 817,'27'-12,"-1"-1,-1-2,0 0,-1-2,-1 0,0-2,-2-1,0 0,-1-1,-1-2,-1 0,-1 0,-1-2,7-15,-21 34,0 0,0-1,-1 1,1-1,-2 0,1 1,0-1,-1 0,-1 1,1-1,-1 0,0 1,-2-6,3 9,-1 0,0 1,0-1,0 1,0-1,-1 1,1 0,-1-1,1 1,-1 0,0 0,0 0,0 0,0 0,0 1,0-1,0 1,-1-1,1 1,0 0,-1 0,0 0,1 0,-1 0,1 0,-1 1,0-1,1 1,-1 0,0 0,0 0,1 0,-1 0,-1 1,-2 1,0 0,0 0,0 1,0-1,1 1,-1 1,1-1,0 1,0 0,0 0,0 1,1-1,0 1,0 0,0 0,0 0,1 1,0-1,0 1,0 0,1 0,0 0,1-4,0 0,1-1,-1 1,1 0,-1 0,1 0,0 0,0 0,0 0,0 0,0 0,0 0,1 0,-1-1,0 1,1 0,0 0,-1 0,1 0,0-1,0 1,0 0,0-1,0 1,0-1,1 1,-1-1,1 0,-1 1,1-1,-1 0,1 0,-1 0,1 0,0 0,72 24,-51-19,-19-5,0 0,0 1,0 0,-1-1,1 1,-1 1,1-1,-1 0,0 1,0 0,0 0,0 0,0 0,-1 0,1 0,-1 1,0-1,0 1,0-1,-1 1,1 0,-1 0,0 0,0 0,0 0,-1 0,1 0,-1 0,0 0,0 0,0 0,-1 0,0 1,0 1,-45 138,45-141,-8 13,8-14,-1 0,0 0,1 0,0 1,-1-1,1 0,0 1,0-1,0 1,1-1,-1 1,0-1,1 1,0 0,-1-1,1 1,0-1,1 1,-1 0,0-1,1 1,0 2,1-5,0 1,0-1,-1 0,1 1,0-1,0 0,0 0,0 0,0-1,0 1,-1 0,1-1,0 1,0-1,0 0,-1 1,1-1,0 0,-1 0,1 0,-1 0,1-1,-1 1,1 0,-1-1,1 0,4-2,9-7</inkml:trace>
  <inkml:trace contextRef="#ctx0" brushRef="#br0" timeOffset="4681.773">3754 478,'-15'38,"-4"23,-4 5,2-3,4-8,6-8,9-13,4-11</inkml:trace>
  <inkml:trace contextRef="#ctx0" brushRef="#br0" timeOffset="4929.254">3754 224,'0'0</inkml:trace>
  <inkml:trace contextRef="#ctx0" brushRef="#br0" timeOffset="5117.167">3923 507,'-11'22,"2"1,0 0,1 1,1 0,1 0,2 0,0 1,1 0,2-1,0 1,3 15,-2-37,0-1,0 1,1 0,-1-1,0 1,1-1,0 1,0-1,0 0,0 1,0-1,0 0,0 1,1-1,-1 0,1 0,0 0,-1 0,1-1,0 1,0 0,0-1,0 1,1-1,-1 0,0 0,1 0,-1 0,0 0,1 0,-1 0,1-1,-1 0,1 1,0-1,-1 0,1 0,-1 0,1-1,-1 1,1 0,-1-1,1 0,-1 0,1 0,-1 0,0 0,1 0,-1 0,0-1,0 1,1-1,12-12,-1 0,0 0,-1-1,0-1,-1-1,-1 1,-1-2,0 1,-1-2,-1 1,-1-1,-1 0,0 0,-2-1,0 0,-1 0,-1 0,-1 0,-1-15,1 22</inkml:trace>
  <inkml:trace contextRef="#ctx0" brushRef="#br0" timeOffset="5598.06">4177 788,'180'-271,"-134"224,-45 46,0 0,0 0,0 0,0 1,0-1,0 0,0 1,0-1,1 0,-1 1,0 0,0-1,0 1,1 0,-1-1,0 1,0 0,1 0,-1 0,0 0,1 0,-1 1,0-1,0 0,1 1,-1-1,0 0,0 1,0 0,0-1,0 1,1-1,-1 1,0 0,0 0,-1 0,1 0,0 0,0 0,0 0,-1 0,1 0,0 0,-1 0,1 0,-1 0,1 1,7 45,-9-45,0 1,0 0,1 0,0 0,0 0,0 0,0 0,0 0,0 0,1 0,-1-1,1 1,0 0,0 0,0 0,0-1,0 1,1-1,-1 1,1-1,0 1,0-1,0 0,0 0,0 0,0 0,0 0,1 0,-1-1,1 1,-1-1,1 1,-1-1,1 0,0 0,0 0,0-1,2 1,8-4,0-1,-1 0,1-1,-1-1,0 0,-1 0,0-1,0-1,0 0,-1 0,8-9,33-23,-40 33,-7 3,0 0,0 1,0 0,1 0,-1 0,1 0,0 1,0 0,0 0,0 0,0 1,0-1,0 1,0 0,1 1,4-1,-8 4,0-1,0 1,0 0,0-1,0 1,0 0,-1 0,0 0,1 0,-1 1,0-1,0 0,-1 0,1 1,-1-1,0 0,0 1,0-1,0 0,0 1,-1-1,0 1,1 3,-2 37,0-34,1 1,1-1,-1 0,2 1,-1-1,2 0,-1 1,1-1,1 0,0 0,2 6,7 3</inkml:trace>
  <inkml:trace contextRef="#ctx0" brushRef="#br0" timeOffset="9337.052">84 1241,'102'-24,"-22"4,1 3,1 4,71-2,510 18,118-3,-637-7,0-6,93-23,165-16,111 18,220 35,-390-29,-113-1,-217 29,64 12,-71-6</inkml:trace>
</inkml:ink>
</file>

<file path=ppt/ink/ink7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21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60 733,'-1'0,"1"-1,0 1,-1-1,1 1,-1 0,1 0,-1-1,1 1,-1 0,1 0,-1 0,0-1,1 1,-1 0,1 0,-1 0,1 0,-1 0,1 0,-1 0,0 0,1 0,-1 1,1-1,-1 0,1 0,-1 0,1 1,-1-1,1 0,-1 0,1 1,-1-1,1 1,-1-1,1 0,0 1,-1-1,1 1,0-1,-1 1,1-1,0 1,0-1,-1 1,1-1,0 1,0-1,0 1,0-1,0 1,0 0,0-1,0 1,0-1,0 1,0-1,0 1,0 0,-5 39,5-39,-1 473,1 300,-26-618,22-194,4 15</inkml:trace>
  <inkml:trace contextRef="#ctx0" brushRef="#br0" timeOffset="1786.647">32 789,'1'-2,"1"1,-1-1,1 0,-1 0,1 1,0-1,0 1,0-1,-1 1,1 0,1 0,-1-1,0 2,0-1,0 0,0 0,1 1,-1-1,0 1,1 0,-1-1,0 1,1 0,-1 1,1-1,0-1,337-1,-279 3,160-14,-67-22,-4 45,-148-10,-1 1,1 0,0 0,-1 0,1 0,-1 0,1 0,-1 0,1 1,-1-1,0 0,0 1,1-1,-1 1,0-1,-1 1,1 0,0-1,0 1,-1 0,1 0,-1 0,1-1,-1 1,0 0,0 0,0 0,0 0,0 0,0-1,0 1,-1 0,1 0,0 0,-1-1,0 1,1 0,-1 0,0-1,0 1,0-1,0 1,-1 0,-3 19,-32 312,38 182,28-284,-29 50,1-278,-1-1,1 0,-1 1,1-1,-1 0,0 1,0-1,0 1,0-1,0 0,-1 1,1-1,-1 1,1-1,-1 0,0 0,0 1,0-1,0 0,0 0,-1 0,1 0,-1 0,1 0,-1-1,0 1,1 0,-1-1,0 1,0-1,0 0,0 0,0 0,-1 0,1 0,0 0,0 0,-1-1,1 1,-1-1,-189-19,-80 19,73-29,3 30,90 25,96-24</inkml:trace>
  <inkml:trace contextRef="#ctx0" brushRef="#br0" timeOffset="3047.925">456 2286,'-18'73,"15"-51,0 0,1 1,2-1,0 1,1-1,1 1,2-1,2 10,2 27,-2 1,-3 0,-2 0,-4 14,1 37,2-39,-19-93,10 4,-2 0,0 1,-1 0,0 1,-1 0,-1 1,0 0,-1 1,-1 1,0 0,0 1,-1 1,-1 1,1 0,-19-5,37 14,-1-1,0 1,0 0,0 0,1-1,-1 1,0 0,0 0,0-1,0 1,0 0,0 0,1-1,-1 1,0 0,0-1,0 1,0 0,0 0,0-1,0 1,0 0,0-1,0 1,-1 0,1 0,0-1,0 1,0 0,0 0,0-1,0 1,-1 0,1 0,0-1,0 1,0 0,-1 0,1 0,0-1,0 1,-1 0,45-1,-27 1,150-23,-40 7,-88 10,1 0,0 3,0 1,27 3,-66-1,0-1,1 1,-1-1,1 1,-1 0,1 0,-1-1,1 1,-1 0,0 0,1 0,-1 0,1 1,-1-1,1 0,-1 1,1-1,-1 1,0-1,1 1,-1 0,0-1,1 1,-1 0,0 0,0 0,0 0,0 0,0 0,0 0,0 1,0-1,0 0,-1 0,1 1,-1-1,1 0,0 1,-1-1,0 1,1-1,-1 1,0-1,0 0,0 1,0-1,0 1,0-1,0 1,-1-1,1 1,0-1,-1 1,1-1,-1 0,0 1,0 0,-93 46,60-35,-222 93,228-79,28-18</inkml:trace>
  <inkml:trace contextRef="#ctx0" brushRef="#br0" timeOffset="5951.121">821 2991,'-25'142,"-5"45,39-224,2 2,1 0,2 0,2 1,0 1,3 0,1 1,55-86,-74 118,0 0,1 0,-1-1,0 1,1 0,-1 0,0 0,1 0,-1 0,0 1,1-1,-1 0,0 1,1-1,-1 1,0-1,0 1,1 0,-1-1,0 1,0 0,0 0,0 0,0 0,0 0,0 0,0 0,0 0,-1 0,1 0,0 0,-1 1,1-1,-1 0,1 1,-1-1,0 0,1 1,-1-1,0 0,0 1,0-1,0 0,0 1,0-1,-1 0,1 1,0-1,-1 0,1 1,-1-1,1 0,-1 1,0-1,2 8,26 167,-28-175,1 0,-1 0,1 0,0 0,-1 0,1-1,0 1,0 0,0 0,-1 0,1 0,0 0,0 0,1 0,-1 0,0 0,0 0,0 0,1-1,-1 1,0 0,1 0,-1 0,1 0,-1-1,1 1,-1 0,1 0,-1-1,1 1,0 0,-1-1,1 1,0-1,0 1,0-1,-1 1,1-1,0 0,0 1,0-1,0 0,0 1,0-1,-1 0,1 0,0 0,0 0,0 0,0 0,0 0,0 0,0-1,0 1,0 0,0-1,-1 1,1 0,0-1,0 1,0-1,-1 1,1-1,0 1,0-1,-1 0,143-211,-143 210,1 1,0 0,0-1,0 1,0 0,0 0,0 0,0 0,0 0,0 0,0 0,0 0,1 0,-1 1,0-1,1 0,-1 1,1-1,-1 1,1 0,-1-1,1 1,-1 0,1 0,-1 0,1 0,-1 0,1 0,-1 0,1 1,-1-1,0 1,1-1,-1 1,1-1,-1 1,0 0,1-1,-1 1,0 0,0 0,0 0,0 0,0 0,0 0,0 1,0-1,0 0,0 0,-1 1,1-1,0 1,-1-1,1 0,-1 1,0-1,1 1,-1-1,0 2,12 122,-6-25,-1-81</inkml:trace>
  <inkml:trace contextRef="#ctx0" brushRef="#br0" timeOffset="6570.82">1697 2991,'-22'6,"-1"2,2 0,-1 1,1 1,0 1,1 1,-14 11,29-19,1 1,0-1,-1 1,2 0,-1 0,1 0,-1 0,1 1,1 0,-1-1,1 1,0 0,0 0,1 0,0 0,0 1,0-1,1 0,0 0,0 1,0-1,1 0,0 0,1 0,-1 1,1-2,1 3,-3-6,1 0,1 0,-1 0,0 0,0 0,1 0,-1-1,1 1,0 0,-1-1,1 1,0-1,0 0,0 0,0 1,0-1,0-1,0 1,0 0,0 0,1-1,-1 1,0-1,0 0,1 0,-1 0,0 0,1 0,-1 0,0 0,0-1,1 1,-1-1,0 0,0 1,0-1,0 0,0-1,0 1,0 0,0 0,0-1,0 0,79-68,41-61,-121 129,0 0,1 0,-1 0,1 1,-1-1,1 0,0 1,0-1,0 1,0-1,0 1,0 0,0 0,0 0,0 0,1 0,-1 0,0 1,1-1,-1 1,1 0,-1 0,0-1,1 1,-1 1,1-1,-1 0,0 1,1-1,-1 1,0 0,0 0,1-1,-1 2,0-1,0 0,0 0,0 1,0-1,0 1,-1-1,1 1,0 0,-1 0,1 0,-1 0,0 0,0 0,1 0,-2 0,1 0,0 1,0-1,-1 0,1 3,6 174,-9-114,2-11,1-30,-1 0,0 1,-2-1,-1 0,-1 0,-1 0,-1 0,-1-1,-2 3,-49 74,56-97,0 0,0 0,-1 0,1-1,-1 1,0-1,0 1,0-1,0 0,0 0,-1 0,1-1,0 1,-1-1,1 0,-1 0,0 0,1 0,-1 0,0-1,0 0,1 0,-1 0,0 0,0 0,1-1,-1 0,0 0,0 0,2 0,0 0,1 0,-1 0,0-1,1 1,-1 0,1-1,-1 1,1-1,0 0,0 1,0-1,0 0,0 0,0 0,0 0,0 0,1 0,-1 0,1 0,-1 0,1 0,0 0,0 0,0 0,0 0,0 0,1 0,-1 0,0 0,1 0,0 0,-1 0,2-1,29-69,-18 50,1 0,1 2,1 0,1 0,1 2,1 0,0 1,1 1,10-5,-6 5</inkml:trace>
  <inkml:trace contextRef="#ctx0" brushRef="#br0" timeOffset="11700.618">483 169,'0'-1,"-1"1,1 0,0-1,-1 1,1 0,-1-1,1 1,-1 0,1 0,-1-1,0 1,1 0,-1 0,1 0,-1 0,1 0,-1 0,1 0,-1 0,0 0,1 0,-1 0,1 0,-1 0,1 1,-1-1,1 0,-1 0,1 1,-1-1,1 0,-1 1,1-1,-1 0,1 1,0-1,-1 1,1-1,-1 0,1 1,0-1,0 1,-1-1,1 1,0-1,0 1,0-1,-1 1,1 0,0-1,0 1,0-1,0 1,0-1,0 1,0 0,0-1,0 1,1 0,-7 39,6-39,0 457,0-380,0-79</inkml:trace>
  <inkml:trace contextRef="#ctx0" brushRef="#br0" timeOffset="12273.043">511 112,'-218'97,"206"-92,2 1,-1 1,1 0,0 0,0 1,1 1,0-1,0 1,-4 7,12-15,1 0,-1 0,1 0,-1 0,1 0,-1 0,1 0,-1 1,1-1,0 0,0 0,0 0,-1 1,1-1,0 0,0 0,1 0,-1 0,0 1,0-1,1 0,-1 0,0 0,1 0,-1 0,1 0,0 0,-1 0,1 0,0 0,0 0,-1 0,1 0,0 0,0-1,0 1,0 0,0-1,0 1,0 0,0-1,0 0,0 1,1-1,-1 0,0 1,0-1,0 0,1 0,63 7,-62-7,253-21,-239 17,0 1,-1 1,1 0,0 1,0 1,0 0,0 2,0 0,-1 0,8 3,-14 6,-30-9,-4-10,0-1,1-1,0-1,1-1,0-1,-12-10,-1 1,-43-40,65 56,3 5</inkml:trace>
  <inkml:trace contextRef="#ctx0" brushRef="#br0" timeOffset="12838.154">1133 0,'0'14,"5"20,1 8,0 2,-1-2,-2-2,-1-5,-5-2,-3-3,0-1,-4-1,0 0,-4-6,2 0,2-6</inkml:trace>
  <inkml:trace contextRef="#ctx0" brushRef="#br0" timeOffset="13251.654">1414 28,'-185'132,"182"-131,0 0,0 1,1-1,-1 1,1 0,-1-1,1 1,0 0,0 1,0-1,0 0,0 1,0-1,1 1,-1-1,1 1,0 0,0 0,0-1,0 1,0 0,0 0,1 0,-1 0,1 0,0 0,0 0,0 0,1 0,-1 0,1 0,-1 0,1 0,0 0,1 1,65 44,-60-45,0 0,-1 1,0-1,1 1,-1 0,-1 1,1 0,-1 0,0 0,0 0,0 1,-1 0,1 0,-1 0,-1 0,0 1,1-1,0 6,19 44,-12-50</inkml:trace>
  <inkml:trace contextRef="#ctx0" brushRef="#br0" timeOffset="13836.362">1754 0,'-81'39,"12"29,68-66,-1-1,1 1,0 1,0-1,0 0,0 0,0 0,0 0,1 1,-1-1,1 0,-1 1,1-1,0 0,0 1,0-1,0 1,1-1,-1 0,0 1,1-1,0 0,-1 0,1 1,0-1,0 0,1 0,-1 0,0 0,1 0,-1 0,1-1,-1 1,1 0,0-1,0 1,2 0,98 38,-91-38,0 0,-1 1,0 0,0 1,0 0,0 0,0 1,-1 1,6 4,-12-8,0 1,0 0,-1 0,1 0,-1 1,0-1,0 1,0-1,-1 1,1-1,-1 1,0 0,0 0,0 0,0 0,-1-1,0 1,1 0,-1 0,-1 0,1 0,-1 0,1 0,-1 0,0 0,-1 0,1-1,0 1,-2 1,-1 3,0 1,0 0,-1-1,-1 0,1 0,-1-1,-1 1,1-1,-1 0,0-1,-7 5,6-5,0 0,0 0,-1-1,1 0,-1-1,-1 0,1 0,-1-1,1 0,-1-1,0 0,0 0,0-1,0 0,-5-1,14-1,-1 1,0-1,1 0,-1 0,1 0,-1 0,1 0,-1 0,1-1,0 1,0 0,-1-1,1 1,0-1,0 1,0-1,1 1,-1-1,0 0,1 1,-1-1,1 0,-1 0,1 1,0-1,0 0,-1 0,1 0,1 0,-1 1,0-1,0 0,1 0,-1 1,1-1,-1 0,1 0,0 1,0-1,30-69,-17 50,1 1,0 1,1 0,1 1,1 1,18-13,-15 14</inkml:trace>
</inkml:ink>
</file>

<file path=ppt/ink/ink7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4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80,'-108'11,"-134"53,241-64,1-1,-1 1,0 0,1 0,-1 0,0 0,1 0,-1 0,0 1,1-1,-1 0,0 0,1 0,-1 1,1-1,-1 0,0 0,1 1,-1-1,1 1,-1-1,1 0,-1 1,1-1,-1 1,1-1,0 1,-1 0,1-1,0 1,-1-1,1 1,0-1,0 1,0 0,-1-1,1 1,0 0,0-1,0 1,0 0,0-1,0 1,0 0,0-1,1 1,-1 0,0-1,0 1,0-1,1 1,-1 0,0-1,1 1,-1-1,0 1,1-1,-1 1,1-1,-1 1,1-1,-1 1,1-1,-1 0,1 1,0-1,45 25,-38-22,185 60,-194-63,0 1,0-1,0 1,0-1,1 1,-1-1,0 1,1 0,-1 0,0-1,1 1,-1 0,1 0,-1 0,1 0,-1-1,1 1,0 0,0 0,-1 0,1 0,0 0,0 0,0 0,0 0,0 0,0 0,0 0,0 0,0 0,1 0,-1 0,0 0,1 0,-1 0,0-1,1 1,-1 0,1 0,0 0,-1-1,1 1,-1 0,1 0,0-1,0 1,0-1,-1 1,1-1,0 1,0-1,0 1,0-1,0 0,0 1,0-1,-1 0,1 0,0 0,0 0,0 0,0 0,0 0,0 0,0 0,0 0,0 0,1-1,-217 97,183-80,18-11,-1 1,1 1,1 1,-1 0,1 0,1 1,0 1,0 0,1 1,-4 5,14-15,0 0,0 0,0 1,1-1,-1 0,0 0,1 0,-1 1,1-1,0 0,-1 1,1-1,0 0,0 1,0-1,0 1,0-1,0 0,0 1,0-1,1 0,-1 1,0-1,1 0,-1 0,1 1,0-1,-1 0,1 0,0 0,0 0,0 0,-1 0,1 0,0 0,0 0,1 0,-1 0,0 0,0-1,0 1,0 0,1-1,-1 0,0 1,1-1,-1 1,1-1,67 13,135-33,-148 12,-31 5</inkml:trace>
  <inkml:trace contextRef="#ctx0" brushRef="#br0" timeOffset="335.419">864 51,'-14'29,"-5"24,-4 7,2-1,4-6,5-7,5-7,4-5,-3-8,0-4,1-11,1-11,1-12,2-2</inkml:trace>
  <inkml:trace contextRef="#ctx0" brushRef="#br0" timeOffset="601.064">751 51,'29'0,"24"-5,7-1,-1 0,-11-4,-9 1,-6 0,-4 3,-7 7,-11 3,-9 6,-9 1,-3 4,-4-1,-1-3</inkml:trace>
  <inkml:trace contextRef="#ctx0" brushRef="#br0" timeOffset="848.444">723 362,'34'0,"15"0,5 0,-7-5,-7-1,-10 0</inkml:trace>
  <inkml:trace contextRef="#ctx0" brushRef="#br0" timeOffset="1479.716">1090 390,'-41'152,"41"-150,0 0,1 0,-1 0,1 0,-1 0,1 0,0 0,0-1,0 1,0 0,0 0,0-1,0 1,1-1,-1 1,1-1,-1 0,1 1,-1-1,1 0,0 0,-1 0,1 0,0 0,0-1,0 1,0 0,0-1,0 1,0-1,0 0,0 0,0 0,0 0,0 0,0 0,0-1,0 1,0 0,0-1,0 0,0 1,-1-1,1 0,0 0,0 0,-1 0,1 0,0-1,-1 1,1 0,-1-1,0 1,1-1,-1 0,0 1,1-2,101-126,-103 128,0 0,0 0,0 0,0 0,1 0,-1 1,0-1,0 0,1 0,-1 0,0 0,1 1,-1-1,1 0,-1 1,1-1,-1 0,1 1,0-1,-1 0,1 1,0-1,-1 1,1-1,0 1,0 0,0-1,-1 1,1 0,0-1,0 1,0 0,0 0,0 0,-1 0,1 0,0 0,0 0,0 0,0 0,0 0,0 0,-1 1,1-1,0 0,0 1,0-1,-1 0,1 1,0-1,0 1,-1-1,1 1,0 0,-1-1,1 1,-1 0,1-1,-1 1,1 0,-1 0,1-1,-1 2,-18 161,17-95,4-56,-2 0,0 0,0 0,-1 0,-1 0,0 0,0 0,-1 0,-1-1,0 1,-1-1,0 1,0-1,-1 0,-1 0,0-1,0 0,-1 0,0 0,-1-1,-8 7,14-14,0-1,0 0,0 0,-1 0,1 0,0-1,-1 1,1-1,-1 1,1-1,0 0,-1 0,1 0,-1 0,1 0,-1-1,1 1,0-1,-1 1,1-1,0 0,-1 0,1 0,0 0,0 0,0-1,0 1,0-1,0 1,0-1,1 0,-1 0,0 0,1 0,0 0,-1 0,1 0,0 0,0 0,0-1,0 1,1 0,-1-1,1 1,-1 0,1-1,0 1,0-1,0 1,0-1,0 1,1-2,0-12,1 1,1 0,0 0,1 1,1-1,0 1,1 0,1 0,0 0,0 1,2 0,0 1,0 0,8-8,0 1</inkml:trace>
  <inkml:trace contextRef="#ctx0" brushRef="#br0" timeOffset="1732.798">1485 277,'38'0,"18"0,4 0,-3 0,-12 0</inkml:trace>
  <inkml:trace contextRef="#ctx0" brushRef="#br0" timeOffset="1965.279">1485 503,'43'-4,"34"-8,8 0,-6 1,-10-2,-14 0,-10-1,-13 1</inkml:trace>
  <inkml:trace contextRef="#ctx0" brushRef="#br0" timeOffset="2270.384">2303 137,'-15'20,"1"-4,0 0,2 1,0 1,0 1,2-1,1 1,0 1,1 0,1 0,1 1,-1 9,7-27,-1 1,1-1,0 0,0 1,1-1,-1 1,1-1,0 0,0 1,0-1,0 0,1 0,-1 1,1-1,0 0,-1-1,1 1,1 0,-1-1,0 1,1-1,-1 1,1-1,0 0,0 0,0 0,0-1,0 1,0-1,0 0,0 1,1-2,-1 1,0 0,1 0,-1-1,1 0,0 0,8 1,0-1,0 0,0-1,-1 0,1 0,0-2,0 0,-1 0,0-1,9-3,-2-1,-1-1,0 0,0-2,-1 0,0 0,-1-1,0-1,-1-1,-1 0,0-1,-1 0,-1-1,0 0,-1-1,0 0,-2 0,0-1,1-5,-8 17,-1 0,1-1,-1 1,0 0,0 0,-1 0,0 0,0 0,-1 0,1 0,-1 0,0 0,-1 0,1 1,-1-1,0 1,-1 0,1 0,-1 0,0 0,0 1,-1 0,0 0,1 0,-1 0,0 1,-1-1,1 1,0 0,-1 1,0 0,0 0,1 0,-1 0,0 1,-1 0,1 0,0 1,-2 0,-27-4,4 2</inkml:trace>
  <inkml:trace contextRef="#ctx0" brushRef="#br0" timeOffset="2433.121">2135 305,'52'0,"52"-5,22-1,-1 0,-12 1,-15 2,-15 1,-17 1,-15 0,-11 1,-8 0,-9 1</inkml:trace>
</inkml:ink>
</file>

<file path=ppt/ink/ink7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9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1,'22'59,"-14"158,-10-144,-26 162,64-361,-27 100</inkml:trace>
  <inkml:trace contextRef="#ctx0" brushRef="#br0" timeOffset="365.577">226 143,'-40'18,"-66"43,104-58,-1-1,1 1,0 0,-1 0,1 0,1 0,-1 1,0-1,1 0,0 1,0-1,0 1,0-1,0 1,1 0,-1-1,1 1,0 0,0-1,1 1,-1-1,1 1,-1 0,1-1,1 1,-1-1,0 1,1-1,-1 0,1 0,1 1,79 88,-70-81,29 61,-33-56</inkml:trace>
  <inkml:trace contextRef="#ctx0" brushRef="#br0" timeOffset="888.228">537 30,'-12'5,"0"0,1 1,0 1,0 0,0 0,1 1,0 0,1 1,-1 0,2 1,0 0,0 0,0 1,-1 4,8-11,1 0,0 0,0 0,0 0,0 0,1 0,0 0,0 0,0 0,0-1,0 1,1 0,-1 0,1-1,0 1,0-1,1 0,-1 1,1-1,0 0,-1-1,1 1,0 0,1-1,-1 1,0-1,1 0,-1 0,1-1,0 1,0-1,-1 0,1 1,0-2,0 1,1 0,27 15,-26-12,1 0,-1 0,0 1,0 0,-1 0,1 1,-1 0,0 0,-1 0,0 0,0 1,0-1,0 1,-1 0,0 0,-1 1,0-1,0 1,0-1,-1 1,0-1,-1 1,1 0,-2-1,1 1,-1 0,0-1,0 1,-1-1,0 1,-1-1,0 0,0 0,0 0,-1 0,0-1,-4 6,2-3,-1 0,0 0,0-1,-1 0,0 0,-1-1,1 0,-1-1,-1 0,1 0,-1-1,0 0,0-1,-1 0,1 0,-1-1,0-1,0 0,-8 1,17-3,1 0,-1 0,0 0,1 0,-1 0,1 0,-1 0,1 0,-1-1,1 1,-1-1,1 1,-1-1,1 0,-1 1,1-1,0 0,-1 0,1 0,0 0,0 0,0 0,0 0,0-1,0 1,0 0,0 0,0-1,1 1,-1-1,0 1,1-1,-1 1,1-1,0 1,0-1,-1 1,1-1,0 1,0-1,0-1,26-60,112-115,-118 162</inkml:trace>
  <inkml:trace contextRef="#ctx0" brushRef="#br0" timeOffset="1368.658">819 284,'34'4,"25"-2,7-2,-2-2,-8 1,-12 0</inkml:trace>
  <inkml:trace contextRef="#ctx0" brushRef="#br0" timeOffset="1618.598">847 537,'39'0,"26"-4,8-3,-5-4,-13 0</inkml:trace>
  <inkml:trace contextRef="#ctx0" brushRef="#br0" timeOffset="1966.359">1553 171,'-18'19,"1"1,0 1,2 1,0 0,2 1,0 1,1 0,2 1,1 0,0 0,2 1,1 0,5-22,1-1,-1 1,1 0,0-1,0 1,0 0,0 0,1-1,0 1,-1 0,1-1,0 1,1-1,-1 1,1-1,0 1,0-1,0 0,0 0,0 0,0 0,1 0,0-1,-1 1,1-1,0 0,0 1,1-1,-1-1,0 1,1 0,-1-1,1 0,-1 0,1 0,-1 0,1 0,0-1,0 1,-1-1,1 0,0 0,0-1,18-1,0-1,0 0,-1-2,1-1,-1-1,-1 0,1-1,-1-2,-1 0,0-1,0-1,-1 0,0-2,-2 0,1-1,12-15,-24 27,-1-1,0 1,1-1,-1 0,-1 0,1 0,-1-1,1 1,-1-1,0 0,-1 0,1 0,-1 0,0 0,0-1,-1 1,0-1,0 1,0-1,0 1,-1-1,0 0,0 1,-1-1,1 1,-1-1,0 1,-1-1,1 1,-1 0,0-1,-1 1,1 0,-1 0,0 1,0-1,-1 0,1 1,-1 0,0 0,0 0,0 0,-2 0,-5-1,-1 0,0 0,0 2,0-1,0 2,-1-1,1 2,-1-1,-12 2,-4-1</inkml:trace>
  <inkml:trace contextRef="#ctx0" brushRef="#br0" timeOffset="2282.1">1271 227,'29'16,"1"-1,0-1,1-1,1-2,0-2,6 1,54 17,131 28,-7 39,-200-86</inkml:trace>
</inkml:ink>
</file>

<file path=ppt/ink/ink7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1 198,'9'0,"9"0,5 0,4 0,2 0,1 0,0 0,0 0,-1 0,1 0,-2 0,1 0,-1 0,0 0,-4 5,-7 1</inkml:trace>
  <inkml:trace contextRef="#ctx0" brushRef="#br0" timeOffset="328.846">28 395,'20'0,"20"0,8 0,1 0,-3 0,-5 0,-4 0,-4-4,-2-3,-3 1,0 2,-5 0</inkml:trace>
  <inkml:trace contextRef="#ctx0" brushRef="#br0" timeOffset="950.216">226 1,'6'12,"0"-1,1 1,0-1,1-1,1 1,-1-1,2-1,-1 1,1-2,1 1,-1-1,1-1,1 0,-1-1,1 0,0 0,1-2,-1 1,1-1,0-1,3 0,85 25,-99-27,1 0,-1 0,0 1,0-1,0 0,-1 1,1-1,0 1,0 0,-1 0,1 0,-1-1,0 1,1 0,-1 1,0-1,0 0,0 0,-1 0,1 1,0-1,-1 0,0 1,1-1,-1 1,0-1,0 0,0 1,-1-1,1 0,0 1,-1-1,0 0,1 1,-1-1,0 0,0 0,0 0,-1 0,1 0,0 0,-1 0,-10 14,-2-1,1 0,-2-1,0 0,0-1,-1-1,-16 9,-62 54,-5 26,92-86,6-2</inkml:trace>
  <inkml:trace contextRef="#ctx0" brushRef="#br0" timeOffset="5128.976">678 649,'9'-37,"1"1,1 0,2 1,2 0,1 1,2 0,5-4,-19 32,-3 1,2 1,-1 0,0 0,1-1,0 2,-1-1,2 0,-1 0,0 1,1 0,0 0,-1 0,1 0,0 0,1 1,-1-1,0 1,1 1,-1-1,1 0,1 1,-3 3,0 1,0 0,0 0,-1 0,1 0,-1 0,0 1,0-1,0 1,-1-1,1 1,-1 0,1-1,-1 1,-1 0,1 0,0 0,-1 0,0 0,0 0,0 0,0 0,-1 0,0 3,1 0,3 106,-3-112,0 0,0-1,0 1,0 0,0 0,0-1,0 1,0 0,1-1,-1 1,0 0,1-1,-1 1,0 0,1-1,-1 1,1-1,-1 1,1 0,-1-1,1 0,0 1,-1-1,1 1,-1-1,1 0,0 1,0-1,-1 0,1 0,0 1,-1-1,1 0,0 0,0 0,-1 0,1 0,0 0,0 0,-1 0,1 0,0 0,-1-1,1 1,0 0,0 0,-1-1,1 1,-1 0,1-1,0 1,-1-1,1 1,-1-1,1 1,29-32,113-157,-142 187,0 0,0 1,0-1,0 1,0 0,0-1,1 1,-1 0,0 0,1 0,-1 0,1 0,-1 0,1 0,0 0,-1 1,1-1,0 0,0 1,-1 0,1-1,0 1,0 0,0 0,-1 0,1 0,0 0,0 1,0-1,-1 0,1 1,0-1,-1 1,1 0,0 0,-1-1,1 1,-1 0,1 0,-1 0,1 1,-1-1,1 1,1 8,-1 0,0 0,-1-1,0 1,0 0,-1 0,-1 0,1 0,-2 0,1 0,-2 0,1-1,-1 1,-4 8,-4 25,4-17,-1-3</inkml:trace>
  <inkml:trace contextRef="#ctx0" brushRef="#br0" timeOffset="5848.559">1496 368,'-4'4,"-9"6,1 1,0 1,0 0,1 1,1 0,0 1,1-1,1 2,0 0,1 0,0 0,1 1,1-1,-3 15,8-28,-1-1,1 1,0-1,-1 1,1 0,0-1,0 1,0 0,0-1,0 1,1 0,-1-1,0 1,1-1,-1 1,1-1,0 1,0-1,-1 1,1-1,0 1,0-1,0 0,0 0,0 1,1-1,-1 0,0 0,1 0,-1 0,0-1,1 1,-1 0,1 0,-1-1,1 1,-1-1,1 1,0-1,-1 0,1 0,0 0,-1 0,1 0,0 0,0 0,72-35,31-102,-63 75,-42 62,0 1,0-1,0 0,0 1,1-1,-1 1,0-1,0 0,0 1,1-1,-1 1,0-1,1 0,-1 1,0-1,1 0,-1 0,0 1,1-1,-1 0,1 0,-1 0,0 1,1-1,-1 0,1 0,-1 0,1 0,-1 0,0 0,1 0,-1 0,1 0,-1 0,1 0,-1 0,1 0,-1 0,0 0,1 0,-1-1,1 1,-1 0,0 0,1-1,-1 1,1 0,-1 0,0-1,1 1,-1 0,0-1,0 1,1 0,-1-1,0 1,0-1,0 1,1 0,-1-1,0 1,0-1,0 1,0-1,0 1,0 0,0-1,0 1,0-1,0 1,3 37,-3-33,55 316,-55-303,-1 0,0 0,-2 0,0 0,0 0,-2-1,0 1,-1-1,-4 6,8-15,-2-1,1 1,-1-1,0 0,0 0,-1 0,1 0,-2-1,1 0,0 0,-1 0,0-1,0 0,0 0,-1 0,1-1,-1 0,0 0,0-1,0 0,0 0,0 0,0-1,4-1,1 0,-1 0,1 0,0 0,-1 0,1-1,-1 1,1-1,0 1,0-1,-1 0,1 0,0 0,0 0,0-1,0 1,0-1,0 1,0-1,1 1,-1-1,0 0,1 0,0 0,-1 0,1 0,0 0,0 0,0 0,0-1,0 1,1 0,-1-1,1 1,-1 0,1-1,0 1,0-1,0 1,0-1,11-100,-7 84,2 0,0 0,0 0,2 1,0 1,1-1,1 1,1 1,9-12,-2 10</inkml:trace>
  <inkml:trace contextRef="#ctx0" brushRef="#br0" timeOffset="6118.477">1863 508,'43'-4,"19"-3,4 1,-4 2,-14 0</inkml:trace>
</inkml:ink>
</file>

<file path=ppt/ink/ink7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0 142,'431'-1,"-21"-43,134 4,299 30,-91-25,-99 24,-469 11,-84 12,-85-8,1-1,0-1,0-1,-1 0,1-1,0 0,0-2,7-1,6-2,-24 7</inkml:trace>
</inkml:ink>
</file>

<file path=ppt/ink/ink7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0,'0'5,"0"7,0 0</inkml:trace>
</inkml:ink>
</file>

<file path=ppt/ink/ink7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1,'-9'9,"1"4,2-1</inkml:trace>
</inkml:ink>
</file>

<file path=ppt/ink/ink7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20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396 142,'-5'8,"0"-1,0 1,1 0,0 0,1 0,-1 1,2-1,-1 1,1-1,-1 8,-2 7,-18 57,-4-2,-2 0,-6 2,-146 249,168-306</inkml:trace>
  <inkml:trace contextRef="#ctx0" brushRef="#br0" timeOffset="477.813">283 170,'0'20,"1"-1,1 1,0-1,2 1,0-1,1 0,1 0,1-1,0 0,9 16,69 166,-83-189,1 0,0 0,0 0,1 0,1-1,0 0,0 0,1 0,0 0,0-1,1 0,1 0,0-1,-6-6,0-1,0 0,0 0,1 0,-1-1,0 1,0 0,1-1,-1 1,1-1,-1 0,0 0,1 0,-1 0,1 0,-1-1,0 1,1-1,-1 1,0-1,1 0,-1 0,0 0,0 0,0 0,0-1,0 1,0-1,0 1,0-1,-1 0,2 0,46-65,-27 21,-2-2,-2 0,-3-1,-1 0,-3-1,-2-1,-2 0,-2 0,-3 0,-2 0,-2-7,1 58,1 0,0 1,-1-1,1 0,-1 1,1-1,-1 0,1 0,-1 1,1-1,0 0,-1 0,1 0,-1 0,0 0,1 0,-1 0,1 0,-1 0,1 0,-1 0,1 0,-1 0,1 0,-1 0,1 0,-1 0,1-1,-1 1,1 0,0 0,-1-1,1 1,-1 0,1-1,-1 1,1 0,0-1,-5 20</inkml:trace>
  <inkml:trace contextRef="#ctx0" brushRef="#br0" timeOffset="4394.222">2061 537,'29'0,"19"5,6 1,-6 5,-7 1,-9-3</inkml:trace>
  <inkml:trace contextRef="#ctx0" brushRef="#br0" timeOffset="6879.049">4375 1,'-13'73,"4"1,2 0,4 0,6 57,-2-55,13 18,-11-81,0 0,0 1,-1-1,-1 1,0-1,-1 1,-1 0,-1 12,-4-8</inkml:trace>
  <inkml:trace contextRef="#ctx0" brushRef="#br0" timeOffset="7449.961">4572 566,'0'33,"0"17,0 3,0-6</inkml:trace>
  <inkml:trace contextRef="#ctx0" brushRef="#br0" timeOffset="7697.258">4629 227</inkml:trace>
  <inkml:trace contextRef="#ctx0" brushRef="#br0" timeOffset="8812.449">5843 621,'-5'29,"3"14,3 0</inkml:trace>
  <inkml:trace contextRef="#ctx0" brushRef="#br0" timeOffset="8967.396">5927 255,'0'0</inkml:trace>
  <inkml:trace contextRef="#ctx0" brushRef="#br0" timeOffset="9200.076">6069 509,'-3'9,"1"0,0 0,1 1,-1-1,2 0,-1 0,2 1,-1-1,1 0,0 0,1 1,0-1,1 0,0-1,0 1,1 0,0-1,0 0,1 0,0 0,0 0,1-1,0 0,3 2,-7-8,1 0,-1 0,1 0,0 0,-1 0,1-1,0 1,-1-1,1 0,0 0,0 0,-1 0,1 0,0-1,0 1,-1-1,1 0,0 0,-1 0,1 0,-1 0,1 0,-1-1,0 1,1-1,-1 1,0-1,0 0,0-1,52-68,-45 57,30-73,-36 70</inkml:trace>
  <inkml:trace contextRef="#ctx0" brushRef="#br0" timeOffset="9648.586">6492 678,'18'-22,"0"1,1 1,1 1,1 1,1 0,20-12,-41 29,1 0,0-1,-1 1,1 0,0 0,0 0,0 0,0 0,0 1,0-1,0 1,0-1,0 1,0-1,0 1,0 0,0 0,1 0,-1 1,0-1,0 0,0 1,0-1,0 1,0 0,0 0,0-1,0 1,0 1,-1-1,1 0,0 0,-1 1,1-1,-1 1,1-1,-1 1,0-1,1 1,-1 0,0 0,0 0,0 1,1 0,0-1,1 0,-1 0,0 1,1-2,-1 1,1 0,0 0,-1-1,1 0,0 1,0-1,0 0,0-1,0 1,0 0,0-1,1 0,-1 1,0-1,0-1,0 1,0 0,0-1,0 1,0-1,0 0,0 0,0 0,1-1,86-46,-86 46,-3 0,1 0,-1 0,1 0,-1 1,1-1,-1 1,1-1,0 1,0 0,0 0,0 0,0 0,0 0,0 0,0 0,0 1,0-1,1 1,-1-1,0 1,0 0,1 0,-1 0,0 0,0 0,0 1,1-1,-1 1,0-1,0 1,0 0,0 0,0 0,0 0,0 0,0 0,0 1,0-1,-1 0,1 1,0 0,-1 0,12 66,-7-48</inkml:trace>
  <inkml:trace contextRef="#ctx0" brushRef="#br0" timeOffset="8069.808">4883 29,'14'119,"-5"-1,-5 26,-29 75,24-218,1 0,0 0,0 0,0 0,-1-1,1 1,0 0,0 0,0 0,1 0,-1 0,0 0,0 0,0 0,1 0,-1-1,0 1,1 0,-1 0,1 0,-1 0,1-1,-1 1,1 0,0-1,-1 1,1 0,0-1,0 1,-1-1,1 1,0-1,0 1,0-1,0 0,-1 1,1-1,0 0,0 0,0 0,1 0,36-19,16-23,-42 30,1 1,0 0,0 1,1 0,1 1,-1 1,2 0,-1 1,1 0,0 1,0 1,1 1,-1 0,1 2,15-2,-29 4,-1 0,0 0,1 1,-1-1,1 1,-1-1,0 1,1 0,-1 0,0 0,0 0,0 0,0 1,0-1,0 0,0 1,0 0,0-1,-1 1,1 0,0 0,-1 0,0 0,0 0,1 0,-1 0,0 1,-1-1,1 0,0 1,-1-1,1 0,-1 1,0-1,0 1,0-1,0 1,0-1,0 1,-1 0,-34 94,25-85,0 1,-1-2,0 1,-1-2,0 1,0-2,-2 0,1 0,-1-1,0-1,0 0,-1-1,0 0,0-2,0 0,-1 0,0-1,-14 0,-17-16,33 1</inkml:trace>
  <inkml:trace contextRef="#ctx0" brushRef="#br0" timeOffset="8564.834">5278 791,'43'-26,"-1"-3,-1-1,-2-1,-1-3,18-21,-47 46,-1-1,0-1,0 1,-1-1,0-1,-1 1,0-1,-1 0,-1-1,0 1,0-1,-1-1,-3 11,0 1,-1-1,1 0,-1 0,0 1,0-1,0 1,0-1,0 1,0-1,0 1,-1 0,0-1,1 1,-1 0,0 0,0 0,0 0,0 1,0-1,-1 1,1-1,0 1,-1 0,1-1,-1 1,1 1,-1-1,0 0,1 1,-1-1,0 1,1 0,-1 0,0 0,0 0,1 0,-1 0,0 1,1 0,-1-1,0 1,1 0,-1 0,1 0,-1 1,1-1,0 1,0-1,-1 1,0 1,-67 62,68-63,0 0,1 0,0 1,0-1,0 0,0 1,0-1,0 1,0-1,1 1,-1 0,1-1,0 1,0-1,0 1,0 0,0-1,1 1,-1 0,1-1,0 1,-1-1,1 1,0-1,1 0,-1 1,0-1,1 0,-1 0,1 0,0 0,-1 0,1 0,1 1,77 39,-73-40,-1 0,1 0,0 1,-1 0,0 0,1 0,-1 1,-1 0,1 1,0-1,-1 1,0 0,0 0,-1 0,1 1,-1 0,0 0,-1 0,1 0,0 2,-2 0,0 0,-1 0,0 0,0 0,0 0,-1 0,0 0,-1 0,0 0,0 0,-1-1,0 1,-1 2,-4 15</inkml:trace>
  <inkml:trace contextRef="#ctx0" brushRef="#br0" timeOffset="4998.668">2964 199,'51'-64,"-50"64,-1 0,0 0,1-1,-1 1,0 0,0-1,1 1,-1-1,0 1,0 0,0-1,0 1,1-1,-1 1,0 0,0-1,0 1,0-1,0 1,0-1,0 1,0 0,0-1,0 1,0-1,-1 1,1 0,0-1,0 1,0-1,0 1,-1 0,1-1,0 1,0 0,-1-1,1 1,0 0,-1-1,1 1,0 0,-1 0,1-1,0 1,-1 0,1 0,-1 0,1-1,0 1,-1 0,1 0,-1 0,1 0,-1 0,1 0,0 0,-1 0,1 0,-1 0,1 0,-1 0,1 0,0 1,-1-1,1 0,-1 0,1 1,-33 9,32-9,-231 131,229-131,0 0,0 0,0 0,1 0,-1 1,1-1,-1 1,1 0,0 0,-1 0,1 0,0 0,0 0,0 0,1 1,-1-1,1 1,-1-1,1 1,0 0,0 0,0-1,0 1,0 0,1 0,-1 0,1 0,0 0,0 0,0 0,0 0,0 0,1-1,-1 1,1 0,0 0,0 0,0 0,0-1,1 1,-1 0,1-1,-1 0,1 1,0-1,0 0,0 0,1 1,6 3,2 0,-1 0,1-1,-1 0,1-1,1 0,-1-1,0-1,1 1,11-1,-17-1,-4-1,0 0,0 0,0 0,1 1,-1-1,0 0,0 1,0 0,0-1,0 1,0 0,0 0,0 0,0 0,0 1,0-1,0 0,-1 1,1-1,-1 1,1 0,-1-1,0 1,1 0,-1 0,0 0,0 0,0 0,-1 0,1 0,0 0,-1 0,1 0,-1 1,0-1,0 0,0 0,0 0,0 1,0-1,-1 0,1 0,-1 0,1 0,-1 0,0 1,0-1,0 1,-121 137,89-106,0-2,19-19,0 0,1 0,1 1,0 1,1 0,1 0,-6 12,15-24,0 0,1 1,-1-1,1 0,0 0,0 1,0-1,0 0,0 0,1 1,0-1,-1 0,1 0,1 0,-1 0,0 0,1 0,-1 0,1 0,0-1,0 1,0 0,0-1,0 0,1 1,-1-1,1 0,0 0,-1-1,1 1,0-1,0 1,0-1,0 0,0 0,0 0,1 0,-1 0,0-1,0 0,1 0,-1 0,0 0,0 0,1 0,-1-1,0 0,0 1,0-1,0 0,3-2,20-3,-1-1,0-1,0-2,-1 0,0-1,-1-2,0 0,-1-2,0 0,12-13,-17 12,-4 1</inkml:trace>
  <inkml:trace contextRef="#ctx0" brushRef="#br0" timeOffset="5881.076">3331 566,'-6'-3,"0"0,0 1,0-1,0 1,0 1,0-1,-1 1,1 0,-1 0,1 1,-1 0,1 0,0 1,-1 0,1 0,-1 0,1 1,0 0,0 0,0 0,0 1,0 0,1 0,-1 0,1 1,0 0,0 0,0 0,0 1,-1 2,-2-2,1 0,1 0,-1 0,1 1,0 0,0 0,0 1,1 0,0-1,1 2,-1-1,1 1,1-1,-1 1,1 0,1 0,0 0,0 1,0-1,1 0,0 1,1-1,0 1,1 6,1-11,2-1,-1 0,0 0,1 0,-1 0,1 0,0-1,0 1,0-1,0 0,0-1,0 1,1-1,-1 0,1 0,-1 0,1 0,-1-1,1 0,-1 0,1 0,-1 0,1-1,-1 0,1 0,-1 0,1 0,-1-1,0 1,0-1,0 0,0-1,0 1,0-1,0 0,23-10,-1-2,-1 0,0-2,-1-1,-1-1,-1-1,-1 0,0-2,-2-1,0 0,3-8,-13 17,-14 20,-12 25,9-15,1 0,0 0,2 0,0 1,1 0,0 0,1 0,2 1,-1 7,-8 146,-67 168,73-280,5-58,-1 1,0-1,1 0,0 0,-1 0,1 1,-1-1,1 0,0 0,0 0,0 0,0 0,0 0,0-1,0 1,0 0,0 0,0-1,0 1,0-1,0 1,1-1,-1 1,0-1,0 0,1 1,-1-1,0 0,0 0,1 0,-1 0,0 0,1 0,-1-1,0 1,0 0,1-1,-1 1,0-1,0 1,0-1,1 1,-1-1,0 0,0 0,2-1,0 0,0-1,-1 1,1-1,0 0,-1 1,0-1,0 0,0-1,0 1,0 0,-1-1,1 1,-1-1,0 1,0-1,0 1,-1-1,1 0,-1 0,0 1,0-1,0 0,0 1,-1-1,1 0,-1 1,0-1,0 0,-1 1,1 0,-1-1,0 1,1 0,-2 0,1-1,0 2,0-1,-1 0,0 0,1 1,-1 0,0-1,0 1,0 0,-1 0,1 1,-3-2,-14-5,0 1,-1 0,0 2,0 0,-1 2,1 0,-2 1,0 0,22 2,0 0,0 1,0-1,0 0,0 0,0 0,-1 0,1 0,0 0,0 0,0 0,0 0,0-1,0 1,0 0,0-1,0 1,0-1,0 1,0-1,0 1,0-1,0 0,0 1,1-1,-1 0,0 0,1 0,-1 1,0-1,1 0,-1 0,1 0,-1 0,1 0,0 0,-1 0,1 0,0 0,0-1,-1 1,1 0,0 0,0 0,0 0,1 0,-1 0,0 0,0 0,1 0,-1 0,0 0,1 0,-1 0,1 0,-1 0,1 0,0 0,-1 0,1 0,0 0,-1 1,1-1,115-59,-90 50,83-27,-85 29</inkml:trace>
  <inkml:trace contextRef="#ctx0" brushRef="#br0" timeOffset="6212.893">3613 678,'-1'6,"0"0,1 1,-1-1,1 0,1 0,-1 1,1-1,0 0,0 0,1 0,0 0,0 0,0 0,1 0,0-1,0 1,0-1,1 0,-1 0,1 0,1 0,-1-1,1 1,-1-1,1 0,0-1,1 1,-1-1,1 0,-1 0,1-1,0 0,0 0,5 1,-1-4,0 0,1-1,-1 0,0 0,0-1,0-1,0 1,-1-2,1 1,-1-1,0-1,0 0,-1 0,0-1,0 0,-1 0,1 0,-2-1,1-1,-1 1,0-1,-1 0,0 0,0 0,2-9,-6 16,0 0,0 0,0 0,0 0,0 0,0 0,-1 0,1 0,-1-1,0 1,1 0,-1 0,0-1,0 1,-1 0,1 0,0 0,-1-1,1 1,-1 0,0 0,0 0,0 0,0 0,0-1,-10-7</inkml:trace>
  <inkml:trace contextRef="#ctx0" brushRef="#br0" timeOffset="6463.069">4037 707,'-5'24,"-2"7</inkml:trace>
  <inkml:trace contextRef="#ctx0" brushRef="#br0" timeOffset="6731.266">4037 424,'0'0</inkml:trace>
  <inkml:trace contextRef="#ctx0" brushRef="#br0" timeOffset="816.619">961 453,'-1'18,"0"0,2 0,0 0,1 0,1 0,1-1,1 1,0-1,1 0,0 0,2 0,8 14,-13-28,-1-1,0 1,1-1,-1 1,1-1,0 0,0 0,0 0,0 0,0 0,0-1,1 1,-1-1,0 0,1 0,-1 0,1-1,-1 1,1-1,-1 0,1 0,-1 0,1 0,-1-1,1 1,-1-1,1 0,-1 0,0 0,1 0,-1-1,0 0,0 1,0-1,0 0,0 0,0-1,-1 1,1-1,-1 1,1-1,-1 0,0 0,0 0,8-9,0-1,-1 0,-1-1,0 0,0 0,-2-1,0 1,0-2,-2 1,0 0,0-1,-2 0,1-7,-3 18,0-1,-1 1,1-1,-1 1,0-1,0 1,-1 0,0-1,0 1,0 0,0 0,-1 0,0 0,0 1,0-1,-1 1,1 0,-1 0,0 0,0 0,0 1,-1-1,0 1,1 0,-1 1,0-1,0 1,0 0,-1 0,1 1,0-1,-1 1,1 0,-1 1,1-1,-1 1,1 0,-1 1,1-1,-1 1,1 0,-5 2,-66 57,57-42</inkml:trace>
  <inkml:trace contextRef="#ctx0" brushRef="#br0" timeOffset="3643.779">1468 453,'-4'2,"-1"0,1 1,-1 0,1 0,0 0,0 0,0 1,0 0,1 0,0 0,-1 0,1 0,1 0,-1 1,1 0,0-1,-2 5,-62 192,117-305,22-3,-73 106,1 0,0 0,-1 0,1 1,0-1,-1 1,1-1,0 0,0 1,0-1,-1 1,1-1,0 1,0 0,0-1,0 1,0 0,0 0,0 0,0 0,0 0,0-1,0 2,0-1,0 0,-1 0,1 0,0 0,0 1,0-1,0 0,0 1,0-1,0 1,-1-1,1 1,0-1,0 1,-1-1,1 1,0 0,-1 0,1-1,0 1,-1 0,1 0,-1 0,0-1,1 1,-1 0,1 0,-1 0,0 0,0 1,19 57,-18-54,-1 1,1 1,-1 0,1 0,0-1,1 1,0-1,0 1,0-1,1 0,0 1,0-1,1-1,-1 1,1 0,1-1,-1 0,1 0,-1 0,1-1,1 1,-1-1,1-1,0 1,-1-1,1 0,1 0,-1 0,0-1,3 0,-1-1,0-1,0 0,0-1,0 0,0 0,0 0,0-1,-1-1,1 1,-1-1,1 0,-1-1,0 0,-1 0,1 0,-1-1,1 0,-1 0,-1-1,1 0,-1 0,0 0,0-1,-1 1,0-1,0 0,0 0,-1-1,0 1,-1-1,0 1,0-1,0 0,-1 0,0 0,-1 0,1 0,-2 0,1 0,-1 0,0 1,-1-1,0 0,-2-6,-7-4,-1 5</inkml:trace>
  <inkml:trace contextRef="#ctx0" brushRef="#br0" timeOffset="11713.314">1 1101,'428'-22,"238"-40,-175 32,212 31,-278-29,563 29,-683-30,-129 18,-72-1,0 5,0 4,28 6,13-1,619-2,-540-28,115 28,-170-28,57 16,-172 4,0 2,0 3,1 2,1 2,-19-1,40-10,32 4,26 40,-93-30,-26-8</inkml:trace>
</inkml:ink>
</file>

<file path=ppt/ink/ink7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5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642 48,'-256'1,"121"29,134-30,0 0,0 1,0-1,1 1,-1-1,0 1,0-1,0 1,1-1,-1 1,0 0,0-1,1 1,-1 0,1-1,-1 1,1 0,-1 0,1 0,-1 0,1 0,0 0,-1-1,1 1,0 0,0 0,0 0,-1 0,1 0,0 0,0 0,1 0,-1 0,0 0,0 0,0 0,1 0,-1 0,0 0,1-1,-1 1,1 0,-1 0,1 0,-1-1,1 1,0 0,-1 0,1-1,0 1,0-1,-1 1,1-1,0 1,0-1,0 1,0-1,0 0,0 1,56 28,85 6,-141-35,1 0,-1 0,1 0,-1 0,1 0,-1 1,1-1,-1 1,1-1,-1 1,0-1,1 1,-1 0,0-1,1 1,-1 0,0 0,0 0,0 0,0 0,0 0,0 1,0-1,0 0,0 0,-1 1,1-1,-1 0,1 1,-1-1,1 1,-1-1,1 1,-1-1,0 1,0-1,0 1,0-1,0 1,0-1,-1 1,1-1,0 0,-1 1,1-1,-1 1,1-1,-1 0,0 1,0-1,1 0,-1 0,0 1,0-1,0 0,0 0,-1 0,1 0,0 0,-1 0,-223 127,22 17,166-103,36-41,1 0,-1 0,1 0,-1 0,1 0,-1 0,1 0,0 0,0 1,-1-1,1 0,0 0,0 0,0 0,0 0,1 1,-1-1,0 0,0 0,1 0,-1 0,0 0,1 0,-1 0,1 0,0 0,-1 0,1 0,0 0,-1 0,1 0,0-1,0 1,0 0,0 0,0-1,0 1,0-1,0 1,0-1,0 1,0-1,0 0,0 1,0-1,1 0,19 4,1 0,-1-2,0-1,1 0,-1-2,0 0,0-2,1 0,1-1,-8 1,281-45,-336 66,-12-4,31-6</inkml:trace>
  <inkml:trace contextRef="#ctx0" brushRef="#br0" timeOffset="420.433">952 105,'-14'23,"-6"19,2 6,3 0,5-4,3-4,-1-9,0-4,2-4,2 1,-3-4,-1-11,6-11,4-11,1-2</inkml:trace>
  <inkml:trace contextRef="#ctx0" brushRef="#br0" timeOffset="682.001">896 77,'28'-5,"25"-2,8-4,-3 0,-5 2,-7 2,-12-3,-6 1,-9 2</inkml:trace>
  <inkml:trace contextRef="#ctx0" brushRef="#br0" timeOffset="903.999">867 331,'33'0,"27"-5,6-2,-6 1</inkml:trace>
  <inkml:trace contextRef="#ctx0" brushRef="#br0" timeOffset="1867.697">1178 444,'-17'56,"24"21,-7-76,1 1,0-1,0 1,0-1,0 0,0 1,0-1,0 0,1 0,-1 1,0-1,1 0,-1 0,1-1,-1 1,1 0,-1 0,1-1,0 1,-1-1,1 1,0-1,-1 0,1 0,0 0,0 0,-1 0,1 0,0 0,0 0,-1-1,1 1,0-1,-1 1,1-1,-1 1,1-1,-1 0,1 0,-1 0,1 0,-1 0,1-1,92-96,-50 42,-40 51,-4 4,0 1,0-1,1 0,-1 1,0-1,0 0,0 1,0-1,0 1,1-1,-1 0,0 1,1-1,-1 1,0-1,1 1,-1-1,1 1,-1-1,0 1,1-1,-1 1,1-1,0 1,-1 0,1-1,-1 1,1 0,0 0,-1-1,1 1,-1 0,1 0,0 0,-1 0,1 0,0 0,-1 0,1 0,0 0,-1 0,1 0,0 0,-1 1,1-1,-1 0,1 0,0 1,-1-1,1 0,-1 1,1-1,-1 0,1 1,-1-1,1 1,-1-1,1 1,-1-1,0 1,1 0,-1-1,0 1,0-1,1 1,-13 120,-1-54,10-1,4-58,0 1,0-1,0 1,-1-1,-1 1,1-1,-1 1,-1-1,0 0,0 1,0-1,-1 0,0 0,-1-1,0 1,0-1,-1 1,1-1,-2-1,1 1,-1-1,0 0,0 0,0 0,-1-1,-3 1,7-3,-1-1,0 0,0 0,0 0,0 0,0-1,0 1,0-1,-1 0,1 0,0-1,-1 1,1-1,-1 0,1 0,0-1,-1 1,1-1,0 0,-1 0,1-1,0 1,0-1,0 0,0 0,0 0,0 0,1-1,-1 0,1 1,0-1,0-1,-1 1,10-35,5 20</inkml:trace>
  <inkml:trace contextRef="#ctx0" brushRef="#br0" timeOffset="2204.723">1742 245,'34'-4,"15"-3,5 1,-2 2,-15 0,-14 2</inkml:trace>
  <inkml:trace contextRef="#ctx0" brushRef="#br0" timeOffset="2451.681">1686 500,'38'-5,"23"-6,5-1,-4 1,-7 2,-13 4</inkml:trace>
</inkml:ink>
</file>

<file path=ppt/ink/ink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31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0,'-19'39,"-21"31,-8 14,-2-3,9-10,6-7,5-11,6-9,4-7,4-5,1-8,2-4,-1 0,-2-3,0-10,-1-5,2-4</inkml:trace>
  <inkml:trace contextRef="#ctx0" brushRef="#br0" timeOffset="238.03">5 0,'34'39,"20"26,7 8,-4 1,-5-8,-8-10,-6-10,-4-12,-4-8,-7-3,-3-5,1-2,-4 2,1-2,-4 0,2-2,-3-3</inkml:trace>
</inkml:ink>
</file>

<file path=ppt/ink/ink7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22,'-56'338,"36"-273,11-95,13 5,2 0,1 1,1 0,0 0,2 1,1 0,1 1,1 0,1 1,6-7,-18 23,0 0,1 0,-1 1,1-1,1 1,-1 0,0 0,1 0,0 0,0 0,0 1,0 0,1 0,-1 0,1 0,0 1,0 0,0 0,0 0,0 0,0 1,0 0,1 0,-1 1,0-1,1 1,-1 0,0 0,1 1,-1 0,0 0,0 0,1 0,-1 1,0 0,0 0,-1 0,1 1,0 0,-1 0,1 0,-1 1,2 5,-1 0,0 1,-1 0,0 0,-1 0,0 1,0-1,-1 1,-1 0,0-1,0 1,-1 0,0 0,-1-1,0 1,-1 0,0-1,-1 1,0-1,2 12,10-27,19-33,-24 33,28-39,3 2,2 1,1 2,36-28,-28 38,-45 28,0 1,0-1,0 1,0-1,0 1,0 0,1-1,-1 1,0 0,0 0,0 0,0 0,0 0,0 0,1 0,-1 0,0 1,0-1,0 0,0 1,0-1,0 1,0-1,0 1,0-1,0 1,0 0,0-1,0 1,-1 0,1 0,0 0,0 0,-1-1,1 1,-1 0,1 0,-1 0,1 0,-1 1,0-1,1 0,-1 0,0 1,1 8,-1 0,0-1,0 1,-1 0,-1-1,0 1,0 0,-1-1,0 0,0 0,-4 6,-8 31,12-39,1 1,-1-1,1 1,1-1,0 1,0 0,0 0,1 0,1-1,-1 1,1 0,0 0,1-1,0 1,0-1,0 1,1-1,3 6,6 0</inkml:trace>
</inkml:ink>
</file>

<file path=ppt/ink/ink7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9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1,'-10'43,"3"1,1 0,2 0,2 33,1-74,1-1,-1 1,1 0,0-1,0 1,0-1,0 1,0 0,0-1,1 1,-1-1,1 1,0 0,0-1,0 0,0 1,0-1,0 0,1 1,-1-1,1 0,-1 0,1 0,0 0,0-1,0 1,0 0,0-1,1 1,-1-1,0 0,1 0,-1 0,0 0,1 0,-1 0,1-1,0 1,-1-1,1 0,-1 0,1 1,0-2,-1 1,1 0,0-1,-1 1,1-1,-1 0,1 0,-1 0,0 0,2-1,18-16,0 0,-2-2,0-1,-1 0,-2-2,0 0,-1 0,5-14,0 6,-21 30,0-1,0 1,0 0,1 0,-1 0,0 0,1 0,-1 0,1 0,-1 1,1-1,-1 0,1 0,0 0,-1 0,1 1,0-1,0 0,0 1,-1-1,1 0,0 1,0-1,0 1,0-1,0 1,0 0,0-1,0 1,0 0,0 0,0 0,0 0,0 0,1 0,-1 0,0 0,0 0,0 0,0 1,0-1,0 0,0 1,0-1,0 1,0-1,-1 1,1-1,0 1,0 0,0-1,0 1,-1 0,1 0,0 0,-1-1,1 1,-1 0,1 0,-1 0,1 0,-1 0,0 0,1 1,3 15,0 1,-1 0,-1 0,-1 0,-1 1,0-1,-3 14,1 15,27 255,-26-269,-2 1,-2-1,-1 0,-2 0,-1-1,-1 0,-13 26,22-55,0 0,0-1,0 1,-1 0,1-1,-1 1,0-1,0 1,1-1,-2 0,1 0,0 1,0-2,-1 1,1 0,-1 0,0-1,1 1,-1-1,0 0,0 0,0 0,0 0,1-1,-1 1,-1-1,1 0,0 0,0 0,0 0,0 0,0 0,0-1,0 0,0 1,1-1,-1 0,0-1,0 1,0 0,1-1,-1 0,1 1,-1-1,1 0,0 0,0 0,0-1,0 1,-1-1,-5-10,0 0,1-1,0 0,1 0,0 0,1-1,1 0,1 0,0 0,0-5,-1-5</inkml:trace>
</inkml:ink>
</file>

<file path=ppt/ink/ink7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0,'-5'10,"3"3,2-1</inkml:trace>
</inkml:ink>
</file>

<file path=ppt/ink/ink7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1,'-5'5,"-1"6,-5 1,0 4,6-1,9-4,4-7,0-5</inkml:trace>
</inkml:ink>
</file>

<file path=ppt/ink/ink7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8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0 282,'34'-5,"15"-1,5 0,-2 1,-6-3,-5-1,-5 2,-4 1,-2 3,-2 1,-1 1,0 0,0 2,1-1,-1 0,-3 6,-12 0,-8 1</inkml:trace>
  <inkml:trace contextRef="#ctx0" brushRef="#br0" timeOffset="320.62">0 451,'34'0,"25"-5,7-1,-2 0,-3 1,-6 1,-9 2,-6 1,-7 0,-2 1,-3 0,-1 1,-6-1</inkml:trace>
  <inkml:trace contextRef="#ctx0" brushRef="#br0" timeOffset="868.905">310 0,'82'94,"50"-4,-68-55,32 24,-95-58,0-1,-1 1,1 0,0 0,-1 0,1 0,0 0,-1-1,1 1,-1 0,0 0,1 1,-1-1,0 0,1 0,-1 0,0 0,0 0,0 0,0 0,0 0,0 0,0 1,0-1,-1 0,1 0,0 0,-1 0,1 0,-1 0,1 0,-1 0,1 0,-1 0,0-1,1 1,-1 0,0 0,0 0,0-1,1 1,-1 0,-1-1,-49 25,32-17,-7 7,1 1,0 1,1 1,1 2,1 0,-8 11,7-5,1 1,1 1,1 1,2 0,-9 20,16-25</inkml:trace>
</inkml:ink>
</file>

<file path=ppt/ink/ink7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2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69,'0'54,"-12"146,-16-97,28-104,0 1,0 0,0 0,0-1,0 1,0 0,0 0,0 0,-1-1,1 1,0 0,0 0,0 0,0 0,-1-1,1 1,0 0,0 0,0 0,-1 0,1 0,0 0,0-1,-1 1,1 0,0 0,0 0,0 0,-1 0,1 0,0 0,0 0,-1 0,1 0,0 0,0 0,-1 0,1 0,0 1,0-1,-1 0,1 0,0 0,0 0,0 0,-1 0,1 1,0-1,0 0,2-25,3 6,1-12,1 0,1 1,2-1,1 2,2 0,0 0,2 1,1 1,15-20,35 0,-65 46,1 0,0 0,0 1,0-1,-1 0,1 1,0-1,0 1,0 0,0-1,0 1,0 0,0 0,0 0,0 1,0-1,0 0,0 1,0-1,-1 1,1 0,0 0,0 0,0 0,-1 0,1 0,-1 0,1 0,-1 0,1 1,-1-1,0 1,1-1,-1 1,0 0,0-1,0 1,0 0,3 12,-1-1,0 1,-1 0,0 0,-1 0,-1-1,0 1,-1 0,-3 13,1 20,17 27,-14-72,1-1,0 1,-1-1,1 0,0 0,0 1,0-1,0 0,0 0,0 0,1 0,-1 0,0 0,0 0,1 0,-1-1,1 1,-1-1,0 1,1-1,-1 1,1-1,-1 0,1 1,-1-1,1 0,-1 0,1 0,0 0,-1-1,1 1,-1 0,1-1,-1 1,0-1,1 1,-1-1,1 0,-1 1,0-1,1 0,-1 0,0 0,0 0,0 0,1-1,77-103,67-68,-92 133,-53 39,0 1,1-1,-1 1,0-1,0 1,0 0,0-1,1 1,-1 0,0 0,0 0,0 0,1 0,-1 0,0 0,0 1,1-1,-1 0,0 1,0-1,0 1,0-1,0 1,0 0,0-1,0 1,0 0,0 0,0-1,0 1,0 0,-1 0,1 0,0 0,-1 0,1 0,0 0,-1 1,0-1,1 0,-1 0,0 0,1 0,-1 1,0-1,0 0,0 0,0 0,0 1,0-1,0 0,-1 1,-22 142,21-33,9-93</inkml:trace>
  <inkml:trace contextRef="#ctx0" brushRef="#br0" timeOffset="754.054">1122 69,'-13'2,"1"0,0 1,0 1,1 0,-1 0,1 1,0 1,0 0,1 1,-1 0,1 0,1 1,-8 7,10-9,0-1,0 1,0 1,1-1,0 1,0 0,1 0,0 1,0 0,0 0,1 0,1 0,-1 1,1-1,1 1,0 0,0 0,0 0,1 0,1 0,0 0,0 0,0 0,1 0,1 0,0 3,-1-10,0 0,1 1,-1-1,0 0,1 0,0 0,-1-1,1 1,0 0,0 0,0-1,0 0,0 1,0-1,1 0,-1 0,0 0,1 0,-1 0,1-1,-1 1,1-1,-1 0,1 1,-1-1,1 0,-1 0,1-1,-1 1,1-1,-1 1,1-1,-1 0,0 0,1 0,79-43,-68 33,-1 1,0-2,0 1,-1-2,-1 0,0 0,-1-1,0 0,-1-1,0-3,-4 9,-5 7,0 1,-1 0,1 0,0 0,0 0,0-1,0 1,0 0,1 0,-1 0,0 0,1-1,-1 1,0 0,1 0,-1 0,1 0,0 0,-1 0,1 0,0 0,-1 0,1 0,0 1,0-1,0 0,0 0,0 1,0-1,0 1,0-1,0 1,0-1,0 1,1-1,-1 1,0 0,0 0,0 0,0 0,1 0,-1 0,0 0,0 0,0 0,0 0,1 1,-1-1,0 0,0 1,0-1,0 1,0-1,0 1,0 0,0-1,0 1,0 0,0 0,0 0,4 14,1 0,-2 0,0 0,-1 1,0 0,-1-1,-1 1,-1 0,0 0,-1 0,-1 5,1 21,-1 212,1-241,1-1,-2 0,0 0,0-1,-1 1,0 0,-1-1,-1 1,1-1,-2-1,0 1,0-1,-1 0,0 0,0 0,-1-1,-7 5,14-13,-1 0,0 0,1 0,-1 0,0-1,0 1,1 0,-1-1,0 0,0 1,0-1,0 0,0 0,1 0,-1 0,0 0,0-1,0 1,0 0,1-1,-1 1,0-1,0 0,1 0,-1 0,0 0,1 0,-1 0,1 0,-1 0,1 0,0-1,-1 1,1-1,0 1,0-1,0 1,0-1,0 0,1 1,-1-1,0 0,1 0,-1 0,-16-85,19 71,1 1,0-1,1 1,1-1,1 1,0 1,0-1,1 1,1 0,1 1,0 0,0 0,4-3,8-8</inkml:trace>
  <inkml:trace contextRef="#ctx0" brushRef="#br0" timeOffset="1125.031">1488 209,'34'-5,"20"-1,6 0,-2 1,-7 1,-11 2</inkml:trace>
</inkml:ink>
</file>

<file path=ppt/ink/ink7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4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0,'0'425,"-1"-398,-2-1,-1 0,-2 0,0 0,-1-1,-3 4,10-29,0 1,0-1,1 0,-1 0,0 0,0 0,1 0,-1 0,0 0,0 0,1 1,-1-1,0 0,0 0,0 0,1 1,-1-1,0 0,0 0,0 0,0 1,0-1,1 0,-1 0,0 1,9-14</inkml:trace>
  <inkml:trace contextRef="#ctx0" brushRef="#br0" timeOffset="325.475">321 141,'-34'29,"-20"19,-7 1,9-2,16-5,20-10,17-10,14-8,8-7,6-1,3 0,-5 4,-2-1,-5 3,-5 5,-7 4,-3-1</inkml:trace>
  <inkml:trace contextRef="#ctx0" brushRef="#br0" timeOffset="845.223">631 113,'-11'2,"0"0,-1 0,1 1,0 0,1 1,-1 1,1-1,-1 2,1-1,1 1,-1 1,-5 5,-35 53,49-63,1 0,-1-1,0 1,0 0,1 0,-1 0,1 0,-1 0,1 0,0 0,0 0,0 0,0 0,0 0,0 0,1 0,-1-1,1 1,-1 0,1 0,0 0,-1 0,1 0,0-1,0 1,0 0,1-1,-1 1,0-1,1 1,-1-1,1 0,-1 0,1 1,-1-1,1 0,0 0,1 0,82 22,23 12,-104-32,-1 0,1 1,-1-1,0 1,0 0,0-1,0 1,-1 1,0-1,1 0,-2 0,1 1,0 0,-1-1,0 1,0 0,0-1,-1 1,1 0,-1 0,0-1,-1 1,1 0,-2 3,1 3,-1 0,-1 0,0 0,0-1,-1 1,0-1,-1 0,0 0,-1 0,-1 1,3-5,0 0,0 0,0 0,-1 0,0 0,0-1,0 0,-1 0,0-1,0 1,0-1,0 0,-1-1,1 0,-1 0,0 0,0-1,0 0,0 0,0-1,-1 0,1 0,0-1,-1 1,1-2,-1 1,1-1,-3-1,6-1,0-1,1 0,0 1,0-2,0 1,0 0,0 0,1-1,0 0,0 1,0-1,1 0,-1 0,1 0,0 0,1 0,-1 0,1 0,0 0,0 0,1 0,-1 0,1 0,0 0,1 0,-1 0,1 0,0 1,0-1,1 0,-1 1,1 0,2-3,11-11,1 5</inkml:trace>
  <inkml:trace contextRef="#ctx0" brushRef="#br0" timeOffset="1227.445">856 424,'34'0,"20"0,6 0,-2-5,-11-2</inkml:trace>
</inkml:ink>
</file>

<file path=ppt/ink/ink7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1,'1'0,"0"0,-1-1,1 1,0 0,0 0,0 0,-1 0,1 0,0 0,0 0,0 0,-1 0,1 1,0-1,0 0,-1 0,1 1,0-1,0 1,-1-1,1 0,0 1,-1-1,1 1,-1-1,1 1,0 0,-1-1,1 1,-1 0,0-1,1 1,-1 0,0 0,1-1,-1 1,0 0,0 0,1-1,-1 1,0 0,0 0,0 0,0-1,0 1,0 0,0 0,-1 0,1-1,0 1,0 0,-1 0,1 0,0-1,-1 1,1 0,-1-1,1 1,-1 0,-20 166,-4-19,-5 63,28-199</inkml:trace>
  <inkml:trace contextRef="#ctx0" brushRef="#br0" timeOffset="450.582">255 142,'-68'38,"57"-34,-1 1,1 1,0 0,0 1,1 0,0 0,0 1,1 1,0 0,0 0,1 0,0 1,-1 2,8-9,0-1,0 1,0-1,0 1,0 0,0 0,1-1,-1 1,1 0,0 0,0 0,0-1,0 1,1 0,-1 0,1-1,-1 1,1 0,0-1,0 1,0 0,1-1,-1 1,1-1,-1 0,1 1,0-1,-1 0,1 0,0 0,3 1,81 48,-55-36,-28-14,-1 1,1-1,-1 1,0 0,1 0,-1 0,0 0,0 0,0 0,-1 1,1-1,-1 0,1 1,-1-1,0 1,1 0,-1 0,-1-1,1 1,0 0,-1 0,1 0,-1 0,0 0,0-1,0 1,-1 0,1 0,-1 0,1 0,-1 0,0-1,0 1,-1 1,-2 7</inkml:trace>
  <inkml:trace contextRef="#ctx0" brushRef="#br0" timeOffset="1215.456">481 255,'-68'87,"65"-83,1 0,0 0,1-1,-1 1,1 0,-1 0,1 1,0-1,1 0,-1 0,1 0,0 1,0-1,0 0,0 0,1 1,0-1,0 0,0 0,0 0,1 0,-1 0,1 0,1 2,-1-4,0 0,0 0,0 0,0 0,0-1,0 1,1-1,-1 1,0-1,1 0,-1 0,1 0,0 0,-1 0,1 0,0-1,-1 1,1-1,0 0,0 0,-1 0,1 0,0 0,0-1,-1 1,1-1,0 0,-1 0,1 0,-1 0,1 0,-1-1,77-51,15-88,-94 140,0 1,1-1,-1 1,0-1,1 1,-1-1,1 1,-1-1,1 1,-1 0,1-1,-1 1,1 0,0-1,-1 1,1 0,-1-1,1 1,0 0,-1 0,1 0,-1 0,1 0,0 0,-1 0,1 0,0 0,-1 0,1 0,0 0,-1 0,1 0,0 1,-1-1,1 0,-1 1,1-1,-1 0,1 1,-1-1,1 0,-1 1,1-1,-1 1,1-1,-1 1,0-1,1 1,-1-1,0 1,1 0,-1-1,0 1,0-1,1 1,-1 0,11 36,22 222,-33-238,1-5,-1 0,0-1,-1 1,0-1,-2 1,0-1,0 0,-1 0,-1 0,-4 8,-3-1,10-15,-1 0,0 0,0 0,0-1,-1 1,0-1,-1 0,1 0,-1 0,0-1,-1 1,1-1,-1-1,0 1,0-1,-1 0,1 0,-1-1,0 0,-3 1,8-3,0-1,0 0,0 0,0 0,0 0,0-1,0 1,0-1,0 1,0-1,1 1,-1-1,0 0,0 0,1 0,-1 0,0 0,1-1,-1 1,1 0,-1-1,1 1,0-1,0 1,0-1,-1 0,2 1,-1-1,0 0,0 0,0 0,1 1,-1-1,1 0,0 0,-1 0,1 0,0 0,0-2,8-80,-4 67,1 0,1 1,0 0,1 0,1 1,1-1,0 2,1-1,0 2,1-1,2-1,1 5</inkml:trace>
</inkml:ink>
</file>

<file path=ppt/ink/ink7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5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1,'-9'14,"2"1,-1-1,2 2,0-1,1 1,0-1,1 1,1 1,1-1,0 0,1 1,1-1,2 14,-2-28,0 0,0 1,1-1,-1 0,1 0,0 1,0-1,-1 0,1 0,1 0,-1 0,0 0,0 0,1 0,-1-1,1 1,0 0,0-1,-1 1,1-1,0 0,0 1,0-1,0 0,0 0,1 0,-1-1,0 1,0 0,1-1,-1 0,0 1,1-1,-1 0,0 0,1 0,-1 0,0-1,0 1,1-1,-1 1,2-2,89-44,-81 36,0-1,-1 0,0 0,0-1,-1-1,-1 1,-1-2,1 1,-1-2,33-48,-41 61,1 0,-1 0,1 0,0 0,-1 0,1 1,0-1,1 0,-1 1,0-1,0 1,1-1,-1 1,1-1,-1 1,1 0,-1 0,1 0,0 0,0 0,-1 0,1 0,0 1,0-1,0 0,0 1,0 0,0-1,0 1,0 0,0 0,0 0,0 1,0-1,0 0,0 1,0-1,0 1,-1-1,1 1,0 0,0 0,0 0,-1 0,1 0,-1 1,1-1,-1 0,1 1,-1-1,1 1,6 15,-1 1,0-1,-2 1,0 0,-1 0,0 1,-2-1,0 4,7 37,30 168,-46-34,6-189,-1 1,0-1,0 1,0-1,0 1,-1-1,0 0,0 0,0 0,0-1,-1 1,1-1,-1 0,0 0,0 0,0 0,0 0,-1-1,1 0,-1 0,1 0,-1-1,0 1,0-1,1 0,-1-1,0 1,0-1,0 0,0 0,0-1,0 1,0-1,0 0,1 0,-1-1,0 1,1-1,-1 0,1 0,0-1,-1 1,1-1,0 0,1 0,-2-1,-79-104,70 94</inkml:trace>
</inkml:ink>
</file>

<file path=ppt/ink/ink7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20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1 441,'172'400,"-170"-395,35 69,-36-72,0 0,0-1,0 1,1 0,-1-1,1 0,-1 1,1-1,-1 0,1 1,0-1,-1 0,1 0,0-1,0 1,0 0,0-1,0 1,0-1,0 1,0-1,0 0,0 0,0 0,0 0,0 0,0 0,0-1,0 1,0-1,0 1,0-1,-1 0,1 0,0 1,0-2,1 1,110-119,-110 116,100-179,-34 50,-10 81,-39 45</inkml:trace>
  <inkml:trace contextRef="#ctx0" brushRef="#br0" timeOffset="662.25">1074 441,'-28'22,"1"2,1 0,1 2,1 1,1 0,2 2,1 1,1 0,-12 28,30-56,0 0,0 0,0 0,0 0,0 0,0 0,1 0,-1 0,1 0,-1 0,1 0,0 0,0 1,0-1,0 0,0 0,0 0,1 0,-1 0,1 0,0 0,-1 0,1 0,0 0,0 0,0 0,0 0,1 0,-1-1,0 1,1-1,-1 1,1-1,0 1,-1-1,1 0,0 0,0 0,0 0,0 0,0 0,0 0,0-1,0 1,0-1,0 1,1-1,9-1,0-1,-1-1,1 0,-1 0,0-1,0-1,0 0,-1 0,0-1,0 0,0-1,-1 0,1 0,-2-1,1-1,-1 1,-1-1,1-1,1-3,-9 13,87-137,-86 136,-1 1,0-1,1 0,-1 1,1-1,-1 1,1-1,-1 1,1-1,-1 1,1-1,-1 1,1-1,0 1,-1 0,1-1,0 1,-1 0,1 0,0-1,-1 1,1 0,0 0,0 0,-1 0,1 0,0 0,0 0,-1 0,1 0,0 0,0 0,-1 1,1-1,0 0,-1 0,1 1,0-1,-1 1,1-1,-1 0,1 1,0-1,-1 1,1-1,-1 1,1 0,-1-1,0 1,1-1,-1 1,0 0,1-1,-1 1,0 0,0-1,1 1,-1 0,0 0,0-1,0 1,0 0,0 0,0-1,0 1,0 0,0 0,-1-1,6 59,-5-56,-1 1,1 1,-1-1,1 1,0 0,0-1,0 1,1 0,-1-1,1 1,0-1,1 1,-1-1,1 1,0-1,0 0,0 0,0 0,1 0,0 0,-1 0,2-1,-1 0,0 1,1-1,-1 0,1-1,0 1,0-1,2 2,4-2,-1 0,1 0,0-1,-1-1,1 1,0-1,0-1,-1 0,1-1,0 1,-1-2,0 1,1-1,-1-1,0 0,0 0,-1-1,1 0,-1 0,1-2,21-17,-3 0,0-2,-1-1,16-22,-13 16,-13 16,0-1,-1 0,-1-1,-1 0,0-1,-2 0,0-1,-1-1,-2 0,0 0,-1 0,-1-1,-1 0,-2 0,1-12,-2 27,-1-1,0 0,-1 0,0 0,-1 0,1 1,-2-1,1 0,-1 0,-1 1,1-1,-1 1,-1 0,0 0,0 0,0 0,-1 1,0 0,-1 0,-4-5,4 10,1 1,-1 0,0 0,1 1,-1 0,0 0,0 0,1 0,-1 1,0 0,1 0,-1 1,1 0,-1 0,1 0,0 0,0 1,0 0,0 0,1 0,-1 1,1-1,-1 1,1 0,1 1,-1-1,0 0,0 4,-8 7,1 1,0 1,2 0,0 0,1 1,1 0,0 0,2 1,0-1,1 1,0 1,2-1,1 0,0 1,1-1,1 1,1-1,1 0,2 11,-1-17,1 0,0 0,1-1,0 1,1-1,0-1,1 1,0-1,1 0,0-1,1 0,0-1,0 0,1 0,0-1,1-1,0 0,0 0,1-1,-1-1,1 0,0 0,1-2,-1 1,1-2,-1 0,1-1,0 0,0-1,-1 0,3-1,-5-2,0 1,0-2,0 1,0-1,-1-1,0 0,0 0,0-1,-1-1,0 1,0-2,0 1,-1-1,4-2,7-5</inkml:trace>
  <inkml:trace contextRef="#ctx0" brushRef="#br0" timeOffset="9470.462">2089 385,'2'1,"-1"-1,0 1,1 1,-1-1,0 0,0 0,1 0,-1 1,0-1,0 0,0 1,-1-1,1 1,0-1,0 1,-1 0,1-1,-1 1,0 0,1-1,-1 1,0 0,0-1,0 1,0 0,0-1,-1 1,1 0,0-1,-1 1,1 0,-1-1,0 1,0 0,1 2,-4 23,-1-4,2-1,0 1,2-1,0 1,2 0,0-1,4 15,-5-34,1 0,0 0,0 0,0 0,0-1,0 1,1 0,-1-1,1 1,-1-1,1 1,0-1,0 0,0 0,1 0,-1 0,0 0,1 0,0-1,-1 1,1-1,0 1,-1-1,1 0,0 0,0-1,0 1,0-1,0 1,0-1,0 0,0 0,0 0,0 0,0-1,0 1,0-1,0 0,0 0,0 0,-1 0,1 0,0-1,-1 1,1-1,-1 0,1 0,20-16,-2-2,0-1,-1 0,-1-1,-1-1,-1-1,-1-1,-1 0,-1-1,3-12,-6 8,-12 33,1 0,0 1,1-1,-1 1,1-1,-1 0,1 1,0-1,0 0,0 0,1 1,-1-1,1 0,0-1,-1 1,1 0,1 0,-1-1,0 1,1-1,-1 0,1 1,0-1,-1-1,1 1,0 0,2 0,10 5,0 0,1-1,-1-1,1 0,1-1,-1-1,0 0,1-1,-1-1,1-1,0 0,-1-1,1-1,5-2,0-1,-1-1,1-1,-1 0,0-2,-1-1,0 0,-1-2,12-8,39-42,-69 60,1 0,-1 0,1-1,-1 1,0 0,0-1,0 1,0 0,0-1,0 1,-1-1,1 0,-1 1,0-1,0 1,0-1,0 0,0 1,-1-1,1 1,-1-1,1 1,-1-1,0 1,0-1,0 1,0 0,-1-1,1 1,-1 0,1 0,-1 0,0 0,0 0,-1-1,-1 0,1 1,-1-1,0 1,0 0,0 0,0 0,0 0,0 1,0 0,-1 0,1 0,0 0,-1 1,1-1,-1 1,1 0,-1 1,1-1,0 1,-1 0,1 0,0 0,-3 1,-94 52,84-39,0 0,1 1,1 1,1 0,0 1,2 1,0 0,1 0,1 2,0-1,-2 10,11-24,-1-1,1 0,1 1,-1-1,1 1,-1-1,2 1,-1-1,1 1,-1-1,2 1,-1-1,0 0,1 0,0 1,0-1,1 0,-1-1,1 1,0 0,1-1,-1 0,1 0,0 0,-1 0,2 0,-1-1,1 1,5 3,0 0,1-1,0 0,0 0,0-1,1-1,-1 0,1 0,0-1,0-1,1 0,0-1,203-3,-134-21,-64 12</inkml:trace>
</inkml:ink>
</file>

<file path=ppt/ink/ink7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7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3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31,'-5'43,"-1"43,0 12,1-6,2-9,0-14,2-14,1-11,0-9,0-10</inkml:trace>
  <inkml:trace contextRef="#ctx0" brushRef="#br0" timeOffset="316.041">1 3,'36'0,"-8"-2,1 1,-1 2,0 0,0 2,0 2,0 0,0 2,-1 0,0 2,3 3,-27-11,0 1,0-1,0 1,0 0,-1-1,1 1,-1 0,1 1,-1-1,0 0,0 1,0-1,0 1,0 0,0 0,-1 0,1 0,-1 0,0 0,0 0,0 0,0 0,-1 0,1 1,-1-1,0 0,0 0,0 1,0-1,-1 0,1 0,-1 1,0-1,0 0,0 0,0 0,0 0,-1 0,1 0,-1-1,-2 3,-4 4,0-1,0 0,-1 0,-1-1,1 0,-1-1,0 0,0 0,-1-1,0-1,0 0,0 0,0-1,-1 0,1-1,-1-1,0 1,1-2,-3 0,-10 1</inkml:trace>
</inkml:ink>
</file>

<file path=ppt/ink/ink7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0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0 171,'0'4,"5"2,6 0,6-1,1-6,1-3,3-1,2 1,2 0,1 2,-3-4,-2-2,0 2,-3 6,-5 8,-9 2,-7 0</inkml:trace>
  <inkml:trace contextRef="#ctx0" brushRef="#br0" timeOffset="2270.818">226 1,'-26'38,"21"-25,-33 179,33-174,1 1,0-1,1 1,2 0,0 0,0 0,2 0,1 1,9-9,-5-15</inkml:trace>
</inkml:ink>
</file>

<file path=ppt/ink/ink7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0 154,'29'0,"18"0,7 0,-1 0,-5 0,-6 0,-5 0,-4 0,-8 0</inkml:trace>
  <inkml:trace contextRef="#ctx0" brushRef="#br0" timeOffset="248.879">84 323,'48'-14,"16"-5</inkml:trace>
  <inkml:trace contextRef="#ctx0" brushRef="#br0" timeOffset="848.828">479 380,'47'-84,"-34"56,2 1,0 1,2 0,1 1,1 1,0 1,2 1,12-10,-26 27,-1 0,1 0,0 1,0-1,0 2,1-1,0 1,-1 0,1 1,0 0,0 0,0 0,0 1,1 1,-1-1,0 1,8 1,-13 2,0-1,1 0,-1 1,0 0,-1 0,1 0,0 0,-1 0,0 1,0-1,0 1,0-1,0 1,-1 0,0 0,1-1,-1 1,-1 0,1 0,-1 0,1 0,-1 0,0 0,-1 0,1 1,-1-1,1-1,-2 3,6 47,-4-52,1 1,-1-1,0 0,1 1,-1-1,1 0,0 0,-1 1,1-1,0 0,0 0,-1 0,1 0,0 0,0 0,0 0,0 0,1 0,-1-1,0 1,0 0,0-1,1 1,-1-1,0 1,1-1,-1 0,0 1,1-1,-1 0,0 0,1 0,-1 0,0 0,1 0,-1-1,1 1,-1 0,0-1,0 1,1-1,-1 1,0-1,0 1,1-1,-1 0,0 0,0 0,0 0,0 1,0-2,55-52,-47 42,103-103,-112 114,1 0,0 1,0-1,-1 0,1 1,0-1,0 1,0-1,0 1,0 0,0-1,0 1,0 0,0-1,0 1,0 0,0 0,0 0,0 0,0 0,0 0,0 0,0 0,0 1,0-1,0 0,-1 0,1 1,0-1,0 1,0-1,0 1,0-1,0 1,-1 0,1-1,0 1,-1 0,1 0,0-1,-1 1,1 0,-1 0,1 0,-1 0,1 0,-1 0,0 0,1 0,-1-1,0 1,0 0,0 0,0 0,0 1,-1 58,-6-31,4-19,-1 1,2 0,0-1,0 1,1 0,0 0,1 0,0 1,0-1,2 0,-1 0,1-1,4 9</inkml:trace>
  <inkml:trace contextRef="#ctx0" brushRef="#br0" timeOffset="3283.311">282 323,'-5'0,"-6"0,-6 0,-6 0,-2 0,2 5,0 1,4 0</inkml:trace>
  <inkml:trace contextRef="#ctx0" brushRef="#br0" timeOffset="5181.575">310 295,'-4'0,"-8"0,0 4,-4 3,-4-1,-3-1,-2-1,-3-2,0-1,-1 0,5 3,2 2,-1 0,0-1,2-2</inkml:trace>
</inkml:ink>
</file>

<file path=ppt/ink/ink7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38.9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57,'6'-4,"0"1,0 0,0 0,1 1,-1 0,1 0,0 0,-1 1,1 0,0 0,0 0,0 1,0 0,0 1,0 0,0 0,-1 0,1 1,0-1,5 4,-7-4,8 2,0-2,0 1,0-1,0-1,0 0,0-1,-1 0,1-1,0-1,2-1,29-3,1 2,0 2,0 1,42 5,4-1,755-2,-648-28,282 28,-113 0,-277 14,-79-10,0-1,1-1,-1 0,1-1,0 0,0 0,-1-1,1-1,0 0,1-1,15-5,-17 3,1 1,0 0,0 0,0 1,0 1,1 0,-1 1,0 0,1 1,7 2,-2 3</inkml:trace>
</inkml:ink>
</file>

<file path=ppt/ink/ink7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47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29 141,'0'5,"5"2,6-1,7-1,4-2,3 0,3-2,1-1,0 5,1 1,-1 0,0-2,0-1,-1-1,-9-1,-8 0</inkml:trace>
  <inkml:trace contextRef="#ctx0" brushRef="#br0" timeOffset="285.125">1 339,'38'-5,"18"-1,4 0,-4 1,-5 1,-13 2</inkml:trace>
  <inkml:trace contextRef="#ctx0" brushRef="#br0" timeOffset="1099.337">227 0,'61'48,"104"75,-160-120,-3-3,0 0,1 1,-1-1,0 1,0-1,1 1,-1 0,0 0,0 0,0 0,0 1,0-1,0 0,0 1,-1 0,1-1,-1 1,1 0,-1 0,1 0,-1 0,0 0,0 0,0 0,0 0,0 0,0 0,-1 1,1-1,-1 0,0 1,1-1,-1 0,0 1,-1-1,1 0,0 1,0-1,-1 0,0 0,1 1,-1-1,0 0,0 0,0 0,-1 2,-155 90,135-82,2 1,0 1,0 1,2 1,0 0,0 1,2 1,-7 10,3 14,15-22</inkml:trace>
</inkml:ink>
</file>

<file path=ppt/ink/ink7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5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0,'-4'5,"1"0,0 1,0-1,1 1,-1-1,1 1,0 0,1-1,0 1,0 0,0 0,0 0,1 0,0 3,-7 36,-16 77,-2-18,26-140,7 7,1 0,1 1,1 1,1 0,12-18,-14 29,-6 8,0 0,1 0,0 0,0 1,0-1,1 1,0 1,1-1,-1 1,1 0,1 1,-1-1,1 1,0 1,7-4,-13 8,0-1,1 1,-1 0,0 0,0 0,0 0,0 0,0 0,0 1,0-1,0 1,0-1,0 1,0 0,0 0,0 0,-1 0,1 0,0 0,-1 0,1 1,0-1,-1 0,0 1,1 0,-1-1,0 1,0 0,0-1,0 1,0 0,0 0,0 0,-1 0,1 0,-1 0,1 0,-1 0,0 2,5 91,-5-84,-1 6,0-10,1-1,-1 1,1 0,0 0,1 0,-1-1,2 1,-1 0,1-1,-1 1,2-1,-1 1,1-1,0 0,1 1,-2-7,1 0,-1 0,1 0,-1 0,1 0,-1-1,1 1,-1-1,1 1,-1-1,1 0,-1 0,0 0,1 0,-1 0,0-1,0 1,0-1,0 0,0 1,0-1,-1 0,1 0,0 0,-1 0,0 0,1-1,-1 1,0 0,0 0,0-1,0-2,3-1,25-35,-13 17,0 0,2 1,0 1,2 0,0 2,1 0,6-2,-26 21,0 0,0 0,0 0,0 0,0 0,0 1,0-1,0 0,1 1,-1-1,0 1,1-1,-1 1,0-1,1 1,-1 0,0 0,1 0,-1 0,0 0,1 0,-1 0,1 0,-1 0,0 1,1-1,-1 0,0 1,0-1,1 1,-1 0,0-1,0 1,0 0,0 0,0 0,0 0,0 0,0 0,0 0,0 0,0 0,-1 0,1 0,0 1,-1-1,1 0,-1 0,1 1,-1-1,10 73,-8 97,4-152</inkml:trace>
</inkml:ink>
</file>

<file path=ppt/ink/ink7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6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0,'0'224,"0"-222,0 0,0 0,0 0,0 0,1 0,-1 0,0 0,1 0,-1 0,1 0,0 0,0-1,0 1,0 0,0 0,0-1,0 1,0-1,1 1,-1-1,1 1,-1-1,1 0,-1 1,1-1,0 0,0 0,-1 0,1-1,0 1,0 0,0-1,0 1,0-1,0 0,0 0,0 1,0-1,0 0,0-1,0 1,0 0,0-1,0 1,0-1,0 1,0-1,0 0,-1 0,1 0,0 0,-1 0,1 0,18-14,-1 0,0-1,-1-1,-1 0,-1-2,-1 0,13-20,21-23,-49 61,0 0,1 1,-1-1,0 0,1 0,-1 1,1-1,-1 0,1 1,-1-1,1 1,0-1,-1 1,1-1,0 1,-1-1,1 1,0-1,0 1,-1 0,1 0,0-1,0 1,0 0,-1 0,1 0,0 0,0 0,0 0,0 0,-1 0,1 0,0 0,0 0,0 1,-1-1,1 0,0 1,0-1,-1 0,1 1,0-1,-1 1,1-1,0 1,-1 0,17 37,-4 18,-2 0,-2 1,-3 0,-3 0,-3 35,1-47,1-30,-1 0,0 0,-1 1,-1-1,0 0,-1 0,0 0,-2 0,0 0,0 0,-1-1,-1 0,-1 0,0 0,0-1,-10 12,14-22,0 0,0-1,-1 1,1-1,-1 0,0 0,0 0,0-1,0 1,0-1,0 0,0 0,0 0,0-1,-1 1,1-1,0 0,0 0,0-1,-1 1,1-1,0 0,0 0,0 0,0-1,0 1,0-1,1 0,-1 0,0-1,1 1,-1-1,1 1,0-1,0 0,0 0,1-1,-1 1,1 0,-1-1,1 0,0 1,1-1,-1 0,0 0,1 0,-1-4,-3-15</inkml:trace>
</inkml:ink>
</file>

<file path=ppt/ink/ink7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6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1</inkml:trace>
</inkml:ink>
</file>

<file path=ppt/ink/ink7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7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2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731 27,'-1'-2,"-1"0,1 0,-1 1,1-1,-1 0,0 1,1-1,-1 1,0-1,0 1,0 0,0 0,0 0,0 0,-1 0,1 0,0 1,0-1,-1 1,1-1,0 1,-1 0,1 0,0 0,-2 0,1 0,-32-1,1 2,0 0,-1 3,1 1,0 1,1 2,-24 9,16-6,-188 65,230-76,0 0,0 1,0-1,0 0,-1 0,1 1,0-1,0 1,0-1,-1 1,1-1,0 1,-1-1,1 1,0 0,-1-1,1 1,-1 0,1-1,-1 1,1 0,-1 0,0 0,1-1,-1 1,0 0,0 0,1 0,-1 0,0 0,0-1,0 1,0 0,0 0,0 0,0 0,-1 0,1 0,0-1,0 1,-1 0,1 0,0 0,-1 0,1-1,-1 1,1 0,-1-1,1 1,-1 0,0-1,1 1,-1-1,0 1,0-1,1 1,-1-1,0 1,0-1,0 0,1 1,-1-1,0 0,0 0,0 0,0 1,0-1,0 0,18 6,0 0,1-1,-1-1,1-1,0 0,0-2,0 0,1 0,-1-2,10-1,111 7,-137-5,-1-1,1 1,0 0,-1 0,1 0,0 0,-1 0,1 0,0 1,-1-1,1 1,0-1,-1 1,1-1,-1 1,1 0,-1 0,1 0,-1 0,0 0,1 0,-1 0,0 0,0 0,0 1,0-1,0 0,0 1,0-1,0 1,-1-1,1 1,-1-1,1 1,-1 0,1-1,-1 1,0 0,0-1,0 1,0 0,0-1,0 1,0 0,0-1,-1 1,1 0,-1-1,1 1,-1 0,-11 12,0-1,0 0,-1-1,-1 0,0-1,0-1,-1 0,-1-1,-9 4,-8 7,-229 147,259-166,0 0,0 1,0 0,0-1,0 1,0 0,0 1,1-1,-1 0,1 1,-1 0,1-1,0 1,0 0,0 0,0 0,1 0,0 1,-1-1,1 0,0 0,0 1,1-1,-1 1,1-1,-1 1,1-1,0 1,1-1,-1 1,1-1,-1 1,1-1,0 1,0-1,1 0,0 2,3 2,0 0,0-1,1 0,0 0,0 0,1 0,-1-1,1 0,1-1,-1 0,0 0,1 0,0-1,0 0,0-1,0 1,0-2,1 1,-1-1,1 0,-1-1,0 0,1 0,2-1,-8 0,0 0,0 0,0 0,0-1,0 1,0-1,0 0,-1 1,1-1,-1-1,1 1,-1 0,0 0,1-1,-1 0,-1 1,1-1,0 0,-1 0,1 0,0-2,5-17</inkml:trace>
</inkml:ink>
</file>

<file path=ppt/ink/ink7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8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0 170,'19'0,"21"0,8 0,1 0,-3 0,-4 0,-6 0,-2 0,-4-5,-1-1,-7 0</inkml:trace>
  <inkml:trace contextRef="#ctx0" brushRef="#br0" timeOffset="380.453">169 0,'0'24,"0"13,0 5,0 0,0-3,0-2,0-4,0-2,0-1,0-2,0 0,-5-5,-1-6</inkml:trace>
</inkml:ink>
</file>

<file path=ppt/ink/ink7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2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1,'-1'49,"-1"-33,1 0,1 0,0 0,1 1,1-1,1 0,0 0,1-1,4 9,-7-21,0-1,0 0,1 0,-1 0,1 0,-1 0,1 0,0 0,0-1,0 1,0-1,0 1,0-1,0 0,1 1,-1-1,0 0,1-1,-1 1,0 0,1-1,-1 1,1-1,-1 0,1 0,0 0,-1 0,1 0,-1-1,1 1,-1-1,0 1,1-1,-1 0,1 0,-1 0,0 0,0-1,0 1,0 0,1-2,82-72,11-60,-84 117,-10 25,-7 11,1 1,0 0,2 1,0-1,1 0,1 1,1-1,1 0,0 1,2-1,1 5,0 9,3 221,-7-248,-1 0,1 0,-1 0,0 0,-1 0,1 0,-1 0,0 0,0 0,-1 0,0-1,0 1,0-1,-1 1,0-1,0 0,0 0,-1 0,0 0,1 0,-2-1,1 0,0 0,-1 0,0 0,0-1,0 0,0 0,-1 0,1-1,-1 0,1 0,-1 0,0 0,0-1,0 0,0 0,0-1,-3 0,5-1,1 1,0-1,0-1,0 1,0 0,0-1,0 0,0 1,1-1,-1 0,0-1,1 1,0 0,-1-1,1 1,0-1,0 0,1 1,-1-1,1 0,-1 0,1 0,0 0,0-1,0 1,0 0,1 0,-1-1,1 1,0 0,-1-6,1 1,0-1,1 1,0 0,0-1,1 1,0 0,0 0,1 0,0 0,2-3,10-13,1 1,1 1,1 1,0 0,2 1,1 1,9-6,-15 11,1 0</inkml:trace>
</inkml:ink>
</file>

<file path=ppt/ink/ink7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3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30,'5'0,"6"0,6 0,6 0,2 0,3 0,1 0,-4-5,-2-1,0 0,1 1,1 1,2 2,0 1,-4 1</inkml:trace>
</inkml:ink>
</file>

<file path=ppt/ink/ink7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3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27,'34'-5,"20"-2,6 1,-2 1,-11 1</inkml:trace>
</inkml:ink>
</file>

<file path=ppt/ink/ink7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1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1,'28'225,"-27"88,-19-218,13-76</inkml:trace>
  <inkml:trace contextRef="#ctx0" brushRef="#br0" timeOffset="566.954">255 142,'-18'23,"-2"0,0-2,-1 0,-1-1,-21 14,-17 16,58-49,0 0,0 0,0 0,1 0,-1 0,0 0,0 0,1 1,-1-1,1 1,-1-1,1 1,0 0,0-1,-1 1,1 0,0 0,1 0,-1 0,0 0,0 0,1 0,-1 0,1 0,0 0,0 0,0 0,0 0,0 0,0 1,0-1,0 0,1 0,0 0,-1 0,1 0,0 0,0 0,0 0,0-1,0 1,0 0,0 0,1-1,0 2,20 14,1-1,0-1,1 0,0-2,1-1,15 4,-16-6,17 33,-35-25</inkml:trace>
</inkml:ink>
</file>

<file path=ppt/ink/ink7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4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1 120,'0'425,"4"-378,-4-46,0-1,0 1,0-1,0 1,0 0,1-1,-1 1,0 0,0-1,0 1,0-1,1 1,-1-1,0 1,1-1,-1 1,0-1,1 1,-1-1,1 1,-1-1,0 1,1-1,-1 0,1 1,0-1,-1 0,1 1,-1-1,1 0,-1 0,1 1,0-1,-1 0,1 0,-1 0,1 0,0 0,-1 0,1 0,0 0,-1 0,1 0,-1-1,1 1,0 0,-1 0,1 0,-1-1,1 1,-1 0,1-1,-1 1,1 0,-1-1,1 1,-1-1,1 1,-1-1,0 1,1-1,-1 1,0-1,1 1,-1-1,0 0,0 1,0-1,1 1,8-15</inkml:trace>
  <inkml:trace contextRef="#ctx0" brushRef="#br0" timeOffset="321.489">28 36,'96'-14,"-52"5,0 3,1 2,-1 2,1 1,34 5,-76-4,1 0,0 0,0 0,-1 0,1 1,0 0,-1-1,1 1,0 1,-1-1,0 0,1 1,-1 0,0-1,1 2,-1-1,0 0,-1 0,1 1,0 0,-1-1,1 1,-1 0,0 0,0 0,0 1,0-1,-1 0,0 1,1-1,-1 1,0-1,0 1,-1 0,1 0,-1-1,0 3,-4 7,0 0,-1-1,0 1,-1-1,-1-1,0 1,0-1,-1 0,-1-1,0 0,0 0,-1-1,0 0,-9 6,3-2,-1 0,0-1,0-1,-2 0,1-2,-1 0,-1-1,1-1,-1-1,-1 0,-8 0,-45-12,56 0</inkml:trace>
</inkml:ink>
</file>

<file path=ppt/ink/ink7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2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40 509,'-5'24,"-1"13,0 4,1 1,-4-3,1-7</inkml:trace>
  <inkml:trace contextRef="#ctx0" brushRef="#br0" timeOffset="253.915">68 142,'0'0</inkml:trace>
  <inkml:trace contextRef="#ctx0" brushRef="#br0" timeOffset="752.72">181 791,'120'-186,"-63"123,-57 63,0-1,1 1,-1-1,1 1,-1 0,1-1,-1 1,0 0,1-1,0 1,-1 0,1 0,-1 0,1-1,-1 1,1 0,-1 0,1 0,0 0,-1 0,1 0,-1 0,1 0,-1 0,1 0,0 0,-1 1,1-1,-1 0,1 0,-1 0,1 1,-1-1,1 0,-1 1,1-1,-1 0,1 1,-1-1,0 1,1-1,-1 1,0-1,1 1,-1-1,0 1,0-1,1 1,-1-1,0 1,0-1,0 1,0-1,0 1,0 0,0-1,0 1,0-1,0 1,0 0,0-1,0 1,0-1,0 1,-1-1,1 1,0-1,1 53,-1-47,-1-2,0 1,1-1,-1 0,1 0,0 0,0 1,0-1,0 0,1 0,0 0,0 0,0 0,0 0,1 0,0 0,-1 0,1 0,1-1,-1 1,0-1,1 1,0-1,0 0,0 0,0 0,0-1,1 1,-1-1,1 0,-1 0,1 0,0 0,0 0,0-1,0 0,0 0,0 0,1 0,4-3,0-1,-1 1,1-1,0-1,-1 0,0 0,0-1,0 0,0 0,-1 0,0-1,0 0,-1-1,1 0,-1 0,-1 0,1-1,-1 1,-1-1,1 0,-1-1,-1 1,0-1,0 0,0 0,-1 0,-1 0,1 0,-1-8,0-6</inkml:trace>
  <inkml:trace contextRef="#ctx0" brushRef="#br0" timeOffset="1169.301">999 1,'-74'155,"-46"142,113-281,0 1,1 0,1 0,1 0,0 1,1 0,1 0,0-1,2 1,0 0,1 0,1 0,0 0,2-1,0 1,1-1,0 0,1 0,2 0,2 4,62 29,-48-44</inkml:trace>
  <inkml:trace contextRef="#ctx0" brushRef="#br0" timeOffset="2250.872">943 706,'15'-1,"0"-1,0 0,0-1,0 0,0-1,-1-1,1-1,-1 0,0 0,-1-2,0 0,0 0,-1-1,0 0,0-1,-1-1,0 0,-1 0,-1-1,1-1,-2 1,0-1,0-1,-2 1,1-1,-2-1,0 1,0-1,0-9,-4 23,0 1,0-1,0 0,0 0,-1 0,1 0,0 0,-1 0,1 0,-1 0,1 0,-1 0,1 0,-1 0,0 0,0 0,1 0,-1 0,0 0,0-1,0 1,0 0,0 0,-1 0,1 0,0 0,0 0,-1-1,1 1,-1 0,1 0,-1 0,1 0,-1 0,1 0,-1 1,0-1,0 0,1 0,-1 0,0 1,0-1,0 0,0 1,0-1,0 1,0-1,0 1,0-1,0 1,0 0,-1-1,1 1,0 0,0 0,0 0,0 0,0 0,0 0,-1 0,1 1,0-1,-12 10,1 1,1 0,0 1,0 0,1 0,1 1,0 1,1-1,0 2,1-1,-2 7,7-15,0-1,0 0,0 1,1-1,0 1,0-1,0 1,1-1,0 1,0 0,0-1,1 1,-1-1,2 1,-1-1,0 1,1-1,0 0,0 1,1-1,-1 0,1 0,0-1,1 1,-1-1,1 0,0 1,0-1,0-1,0 1,2 0,-1 0,1 0,0 0,-1-1,1 0,1 0,-1 0,0-1,0 0,1 0,0 0,-1-1,1 0,0 0,-1-1,1 0,0 0,0-1,-1 0,1 0,0 0,-1-1,1 0,-1 0,0 0,0-1,2-1,12-9,-2 0,1-1,-2-1,0 0,0-1,-2-1,0-1,-1 0,-1-1,0-1,2-7,-13 24,0 0,-1 0,1 0,-1 0,0 0,1 0,-1-1,-1 1,1 0,0-1,-1 1,0-1,0 1,0-1,0 1,0 0,-1-1,0-1,-1 5,0-1,0 1,0 0,1 0,-1 0,0 0,0 0,0 0,0 1,0-1,0 1,1-1,-1 1,0 0,0 0,1-1,-1 1,0 0,1 0,-1 1,1-1,-1 0,1 1,0-1,0 0,-1 1,1-1,0 1,0 0,-6 5,0-1,0 2,0-1,1 1,1 0,-1 0,1 0,0 1,1 0,0 0,0 0,1 0,1 1,-1-1,1 1,1 0,0 0,0-1,1 1,0 0,1 0,0 0,1-1,1 7,0-12,1-1,0 1,0-1,0 0,0 0,0 0,1 0,-1-1,1 1,0-1,0 0,0-1,0 1,0-1,0 0,0-1,0 1,0-1,0 0,1 0,-1 0,0-1,0 0,0 0,0 0,0-1,0 1,0-1,-1 0,1-1,0 1,-1-1,0 0,0 0,0 0,0-1,1-1,20-16,-2-2,-1 0,0-1,-2-2,-1 0,-1-1,13-25,-16 27,34-71,-102 156,36-38,2 1,1 1,0 0,2 1,1 0,1 1,1 0,1 1,-2 15,10-38,-1-1,0 1,1-1,0 1,-1-1,1 1,1-1,-1 1,0-1,1 1,0-1,0 1,0-1,0 0,1 0,-1 1,1-1,0 0,-1 0,1 0,1-1,-1 1,0 0,1-1,-1 0,1 1,0-1,0 0,0 0,0-1,0 1,0-1,1 1,1 0,8-3</inkml:trace>
  <inkml:trace contextRef="#ctx0" brushRef="#br0" timeOffset="2599.199">1987 678,'-19'34,"-11"15,-1 5,5-2,8-6,5-5,7-9</inkml:trace>
  <inkml:trace contextRef="#ctx0" brushRef="#br0" timeOffset="2886.765">1930 651,'25'4,"16"-2,7-3,0 0,-8-5,-6-2,-4 1,-13 1,-8 2</inkml:trace>
  <inkml:trace contextRef="#ctx0" brushRef="#br0" timeOffset="3137.615">1930 876,'39'-5,"12"-1</inkml:trace>
  <inkml:trace contextRef="#ctx0" brushRef="#br0" timeOffset="3917.713">2580 284,'-106'229,"101"-221,0 0,1 1,0 0,0 0,1 0,0 1,1-1,0 1,1-1,-1 1,2 0,-1-1,2 1,-1 0,1 0,1 2,1-8,1-1,0 1,-1-1,1 1,1-1,-1-1,0 1,1 0,-1-1,1 0,0 0,0-1,0 1,0-1,0 0,0 0,0-1,0 1,0-1,0 0,0-1,0 1,0-1,0 0,2-1,6 2,115-22,-109 17</inkml:trace>
  <inkml:trace contextRef="#ctx0" brushRef="#br0" timeOffset="4181.614">2270 509,'52'0,"23"0,3 0,-6 0,-12-5,-10-1,-15 0</inkml:trace>
  <inkml:trace contextRef="#ctx0" brushRef="#br0" timeOffset="4550.229">2834 57,'31'36,"-2"2,-2 0,-1 2,-2 1,-2 1,-2 0,0 7,-16-37,-1 0,0 0,-1 0,0 1,-1-1,-1 1,0 0,0-1,-2 1,1-1,-2 1,1-1,-2 0,1 0,-2 0,0-1,0 1,-1-1,-2 3,-2 6,-2 0,0 0,0-1,-2-1,-1 0,0-1,-1-1,0 0,-2-1,0-1,0-1,-1 0,-1-1,0-1,-11 3,0-2</inkml:trace>
</inkml:ink>
</file>

<file path=ppt/ink/ink7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17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22 548,'-17'136,"13"-110,4-27,0 1,0 0,0 0,1 0,-1-1,0 1,0 0,0 0,0 0,1 0,-1-1,0 1,0 0,0 0,1 0,-1 0,0 0,0 0,1-1,-1 1,0 0,0 0,0 0,1 0,-1 0,0 0,0 0,1 0,-1 0,0 0,0 0,1 0,-1 1,0-1,0 0,1 0,-1 0,0 0,0 0,0 0,1 0,-1 1,0-1,0 0,0 0,0 0,1 1,28-51,50-61,-78 109,1 1,-1-1,1 1,0 0,0 0,-1 0,1 0,0 0,0 0,0 0,0 0,1 1,-1-1,0 1,0 0,0-1,0 1,0 0,1 0,-1 1,0-1,0 0,0 1,0-1,0 1,0 0,0-1,0 1,0 0,0 0,0 1,0-1,-1 0,1 1,0-1,-1 1,1-1,-1 1,0-1,1 1,-1 0,0 0,0 0,0 0,0 0,-1 0,1 0,0 1,46 83,-45-86,1 0,-1 0,1 0,-1 0,1-1,-1 1,1-1,-1 1,1-1,-1 0,0 0,1 0,-1 0,0 0,0-1,0 1,0-1,0 1,0-1,0 0,0 0,-1 0,2-2,7-4,87-73,-97 80,1 1,0-1,0 1,-1-1,1 1,0 0,0-1,0 1,0 0,-1-1,1 1,0 0,0 0,0 0,0 0,0 0,0 0,0 0,0 0,-1 0,1 1,0-1,0 0,0 0,0 1,0-1,-1 1,1-1,0 1,0-1,-1 1,1-1,0 1,-1-1,1 1,0 0,-1 0,1-1,-1 1,1 0,-1 0,0 0,1-1,-1 1,0 0,0 0,1 0,-1 0,0 0,0 0,0 0,0-1,0 1,0 0,4 59,-4-54,9 61,-4-59</inkml:trace>
  <inkml:trace contextRef="#ctx0" brushRef="#br0" timeOffset="7204.365">812 40,'1'-1,"-1"-1,0 1,0-1,0 1,0-1,0 1,-1 0,1-1,0 1,-1-1,1 1,-1 0,1-1,-1 1,0 0,1-1,-1 1,0 0,0 0,0 0,0 0,0 0,0 0,0 0,0 0,-1 0,1 0,0 1,0-1,-1 0,1 1,-1 0,1-1,0 1,-1-1,1 1,-1 0,1 0,-1 0,1 0,-1 0,1 0,0 1,-1-1,0 1,-64 25,63-25,0 0,0 1,-1-1,1 1,0 0,0 0,0 0,1 0,-1 1,1-1,-1 1,1 0,0-1,0 1,0 0,0 0,0 1,1-1,-1 0,1 0,0 1,0-1,0 1,0-1,1 1,0-1,-1 1,1-1,1 1,-1 0,0-1,1 1,0-1,0 1,0-1,0 0,0 1,1-1,-1 0,1 0,0 0,0 0,0 0,0 0,1-1,-1 1,3 1,23 10,-24-13,1 1,-1 0,1 0,-1 0,0 0,0 1,0-1,0 1,0 0,-1 0,1 1,-1-1,0 1,0 0,0 0,-1 0,1 0,-1 0,0 0,0 1,0-1,-1 1,1 3,-1 1,-1 0,0 0,-1 0,0 0,0 0,-1 0,0 0,-1 0,0-1,0 1,0-1,-1 0,-1 0,0 0,0-1,0 1,-1-1,0-1,0 1,0-1,-1 0,0 0,-1-1,1 0,-1 0,0-1,0 0,0 0,-6 1,13-4,0-1,0 1,0-1,-1 1,1-1,0 0,0 0,-1 1,1-1,0 0,-1 0,1 0,0-1,0 1,-1 0,1 0,0-1,0 1,-1 0,1-1,0 1,0-1,0 0,0 1,0-1,0 0,0 0,0 0,0 1,0-1,0 0,0-1,0-8</inkml:trace>
</inkml:ink>
</file>

<file path=ppt/ink/ink7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36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537 137,'-27'239,"20"-145,-4 0,-5-1,-3-1,-31 87,-6-89,54-87,4-2</inkml:trace>
  <inkml:trace contextRef="#ctx0" brushRef="#br0" timeOffset="388.56">875 53,'-17'171,"6"117,24-192,-2 28,-36-19,25-104,0 0,-1 0,1-1,0 1,-1 0,1-1,-1 1,1 0,-1-1,1 1,-1-1,1 1,-1-1,1 1,-1-1,0 1,1-1,-1 0,0 1,1-1,-1 0,0 0,0 1,1-1,-1 0,0 0,0 0,1 0,-1 0,0 0,0 0,1 0,-1 0,0 0,0-1,1 1,-1 0,0 0,0-1,1 1,-1-1,0 1,1 0,-1-1,1 1,-1-1,1 1,-1-1,1 0,-1 1,1-1,-1 0,-28-39,25 34,-14-22,-86-111,98 132,-1 1,0-1,0 2,-1-1,0 1,1 0,-2 0,1 1,-1 1,1-1,-1 1,0 0,0 1,0 0,0 1,-1 0,-2 0,7 1,-1 1,1-1,0 1,0 0,0 1,0-1,0 1,0 0,1 0,-1 0,0 1,1 0,0-1,0 2,-4 2,-10 12</inkml:trace>
  <inkml:trace contextRef="#ctx0" brushRef="#br0" timeOffset="737.753">1215 560,'-10'13,"1"0,0 1,1 0,1 0,0 1,1 0,0 0,1 0,1 1,1 0,0 0,1 0,0 13,2-24,0-1,0 0,1 0,0 0,-1 1,1-1,1 0,-1 0,1 0,-1-1,1 1,0 0,1 0,-1-1,0 0,1 1,0-1,0 0,0 0,0 0,1-1,-1 1,0-1,1 0,0 0,0 0,0 0,0-1,0 1,0-1,0 0,0-1,0 1,0-1,1 1,-1-1,0 0,0-1,0 1,1-1,2-1,0 1,-1 0,0 0,0-1,0 0,0 0,0 0,0-1,-1 0,1 0,-1 0,0-1,0 0,0 0,-1 0,1-1,-1 0,0 1,0-1,-1-1,1 1,-1 0,0-1,-1 0,1 0,-1 1,0-2,-1 1,1 0,-1 0,0 0,-1-1,0 1,0 0,0 0,-1-1,1 1,-1 0,-1 0,0 0,1 0,-2 0,1 0,-1 0,0 1,0-1,0 1,-4-4,3 4,-1 0,0 0,0 0,0 1,-1-1,1 1,-1 0,0 1,0 0,-1 0,1 0,-5-1,-14-3</inkml:trace>
  <inkml:trace contextRef="#ctx0" brushRef="#br0" timeOffset="1203.946">1496 899,'163'-233,"-163"231,1 0,-1 1,1-1,-1 1,1-1,0 1,0-1,0 1,-1 0,1-1,0 1,1 0,-1 0,0-1,0 1,0 0,1 0,-1 0,1 1,-1-1,0 0,1 0,0 1,-1-1,1 1,-1 0,1-1,0 1,-1 0,1 0,-1 0,1 0,0 0,-1 0,1 0,0 1,-1-1,1 0,-1 1,1 0,-1-1,1 1,-1 0,1 0,-1 0,0 0,2 0,1 44,-5-42,0 0,1 0,-1 1,1-1,-1 0,1 0,0 0,0 0,1 0,-1 0,1 1,-1-1,1 0,0 0,0 0,0-1,1 1,-1 0,1 0,-1-1,1 1,0 0,0-1,0 0,0 1,1-1,-1 0,1 0,-1-1,1 1,0 0,-1-1,1 0,0 1,0-1,0 0,4-3,1 0,-1-1,0 1,0-1,-1 0,1-1,-1 0,1 0,-1 0,0-1,-1 0,1 0,-1-1,4-4,12-10,44-33,-64 53,0 1,1-1,-1 1,0-1,0 1,0-1,1 1,-1-1,0 1,0 0,0 0,0 0,0 0,-1-1,1 1,0 0,0 1,0-1,-1 0,1 0,-1 0,1 0,-1 0,1 1,-1-1,0 0,1 0,-1 1,0-1,0 0,0 1,0-1,0 0,0 0,-1 1,1-1,0 0,-1 0,1 1,0-1,-1 0,0 0,1 0,-1 0,0 0,0 1,-2 12,1-6,0 1,0-1,1 1,0 0,0-1,1 1,0 0,1 0,0 0,2 6,6 11</inkml:trace>
  <inkml:trace contextRef="#ctx0" brushRef="#br0" timeOffset="1537.621">2400 617,'-19'21,"1"2,1 0,1 0,1 2,1 0,1 1,-1 6,12-30,1 0,0 0,-1 0,1 0,0 0,0 0,0 0,0 0,1 0,-1 0,1 1,-1-1,1 0,0 0,-1 1,1-1,0 0,1 1,-1-1,0 0,1 0,-1 1,1-1,0 0,0 0,-1 0,1 0,1 0,-1 0,0 0,0 0,1 0,-1-1,1 1,0-1,-1 1,1-1,0 1,0-1,0 0,0 0,0 0,0 0,0 0,0 0,1-1,-1 1,1-1,11-3,-1-1,1-1,-1 0,0-1,0 0,0-1,-1 0,0-1,0-1,-1 0,0 0,-1-1,0 0,-1-1,0 0,6-10,-8 13,0-1,-1 0,0 0,0-1,-1 0,0 0,-1 0,0-1,-1 1,0-1,0 0,-1 0,-1 0,0 0,0-12,-1 21,0 0,0 0,0 0,0 0,0 0,-1 0,1 0,-1 0,1 0,-1 0,0 0,0 1,0-1,0 0,0 0,0 1,0-1,-1 1,1-1,-1 1,1-1,-1 1,1 0,-1 0,0 0,0 0,1 0,-1 0,0 0,0 0,0 1,0-1,0 1,0-1,0 1,0 0,0 0,0 0,0 0,0 0,-2 1,-76 33,60-18</inkml:trace>
  <inkml:trace contextRef="#ctx0" brushRef="#br0" timeOffset="2253.121">2823 645,'-6'1,"-1"1,1-1,0 1,0 1,0 0,0-1,0 2,1-1,-1 1,1-1,0 2,0-1,-2 3,-1-1,7-5,-5 2,1 1,0-1,0 1,0 0,0 1,1-1,-1 1,1 0,0 0,1 0,-1 0,1 1,0-1,1 1,-1 0,1 0,0 0,0 0,1 0,0 0,0 4,3-7,1 0,0 0,0 0,0 0,0-1,0 1,0-1,1 0,-1 0,1 0,-1 0,1-1,0 1,0-1,0 0,0 0,0-1,0 1,0-1,0 0,0 0,0 0,0 0,0-1,0 1,0-1,0 0,0-1,-1 1,1-1,0 1,2-3,25-10,-1-3,0 0,-1-2,-1-1,-1-1,-1-1,-1-2,-1-1,5-8,-29 33,0 0,1-1,-1 1,0-1,0 1,0 0,1-1,-1 1,0-1,0 1,1 0,-1-1,0 1,1 0,-1-1,0 1,1 0,-1 0,1-1,-1 1,0 0,1 0,-1 0,1 0,-1 0,0-1,1 1,-1 0,1 0,-1 0,1 0,-1 0,1 0,-1 0,0 0,1 1,-1-1,1 0,-1 0,1 0,-1 0,0 1,1-1,-1 0,1 0,-1 1,0-1,1 0,-1 1,0-1,0 0,1 1,-1-1,0 0,0 1,1-1,-1 1,6 30,-5-17,9 54,-3 1,-3 0,-4 64,-1-70,1-46,-1 0,-1 0,0 0,-2-1,1 1,-2-1,0 0,-2 0,1 0,-2-1,0 0,-4 5,10-17,-1 0,1-1,-1 1,0-1,0 0,0 1,0-1,0 0,0-1,-1 1,1-1,-1 1,1-1,-1 0,1-1,-1 1,0 0,1-1,-1 0,0 0,0 0,1 0,-1-1,0 1,1-1,-1 0,1 0,-1 0,1-1,-1 1,1-1,0 0,0 0,0 0,0 0,0-1,0 1,0-1,1 1,-1-1,1 0,0 0,0 0,0-1,0 1,1 0,-1-1,1 1,0-1,0 1,0-1,1 0,-1-2,-2-7,0-1,1 0,1-1,0 1,1 0,1 0,0 0,1 0,0 0,1 0,1 0,0 1,1-1,0 1,1 0,1 1,0 0,0 0,1 0,1 1,0 0,1 0,0 1,10-8,28-11,-25 21</inkml:trace>
  <inkml:trace contextRef="#ctx0" brushRef="#br0" timeOffset="2623.497">3274 871,'44'-21,"-2"-1,0-3,-2-1,0-1,6-10,7-36,-52 72,0-1,0 0,0-1,0 1,-1 0,1 0,-1 0,1 0,-1 0,0-1,0 1,0 0,0 0,0 0,-1-1,1 1,-1 0,1 0,-1 0,0 0,0 0,0 0,0 0,0 0,0 0,0 0,-1 1,1-1,-1 0,1 1,-1-1,0 1,1 0,-1-1,0 1,0 0,0 0,-1 0,-4-2,0 0,0 1,0 0,0 0,0 0,0 1,0 0,0 1,-1-1,1 1,0 1,0 0,-1 0,1 0,0 1,0 0,0 0,0 0,1 1,-1 0,1 1,0 0,-1 0,2 0,-1 0,0 1,1 0,0 0,0 1,-3 3,5-3,0 0,0 0,0 0,1 0,0 0,0 1,0-1,1 1,0-1,0 1,1-1,0 1,0-1,0 1,1 0,0-1,0 1,1-1,0 0,0 1,0-1,1 0,0 0,0 0,0-1,1 1,0-1,0 0,1 0,-1 0,1 0,0-1,4 3,8 1,0-1,1-1,0 0,-1-2,2 0,-1-1,0 0,1-2,-1 0,1-1,-1-1,1-1,-1 0,0-2,0 0,0-1,0 0,-1-2,8-4,-20 10,-1-1,0 1,0-1,0 0,0-1,0 1,0-1,0 1,-1-1,0 0,1-1,-1 1,0 0,-1-1,1 0,0 1,-1-1,0 0,0 0,0-2,0-10</inkml:trace>
  <inkml:trace contextRef="#ctx0" brushRef="#br0" timeOffset="3156.18">3867 843,'22'-21,"2"-1,-1-2,-1 0,-1-1,-1-2,-1 0,-2-1,7-13,-22 31,-12 31,8-16,1 1,0 0,0 0,0-1,1 1,0 0,0 0,0 0,1 0,0 0,0-1,1 1,-1 0,1-1,0 1,1-1,-1 0,1 1,0-1,0-1,1 1,0 0,0-1,0 0,0 0,0 0,1 0,0-1,0 1,0-1,0-1,0 1,0-1,1 1,0-2,-1 1,1-1,0 1,-1-2,1 1,0-1,0 0,0 0,0 0,0-1,0 0,4-1,-1-1,1-1,-1 0,0 0,0-1,-1 0,1 0,-1-1,0 0,0 0,-1-1,0 0,0-1,-1 1,0-1,0 0,-1-1,0 0,0 1,0-3,2-5</inkml:trace>
  <inkml:trace contextRef="#ctx0" brushRef="#br0" timeOffset="6802.652">4573 730,'5'6,"1"-1,0 0,0 0,0 0,0-1,1 1,0-2,0 1,0-1,1 0,-1-1,1 1,-1-1,1-1,0 0,-1 0,1 0,0-1,0 0,0-1,0 1,-1-2,1 1,0-1,-1 0,1-1,-1 1,0-2,6-2,-10 5,0 0,0 0,1-1,-1 0,0 1,0-1,0 0,-1 0,1-1,0 1,-1 0,1-1,-1 0,0 0,0 1,0-1,0 0,-1-1,1 1,-1 0,0 0,1-1,-2 1,1-1,0 1,-1-1,1 1,-1-1,0 1,0-1,-1 1,1-1,-1 1,0-1,1 1,-1 0,-1-1,1 1,-1 0,1 0,-1 0,-2-3,-1 3,0-1,-1 1,1 0,-1 1,0-1,0 1,0 0,0 1,0 0,-1 0,1 0,0 0,-1 1,1 0,0 0,-1 1,1 0,0 0,0 1,0-1,0 1,0 1,0-1,0 1,0 0,1 0,0 0,0 1,0 0,-3 3,-2 3,0 0,0 0,1 1,1 0,0 1,0 0,1 0,1 1,0 0,0 0,2 0,0 1,0 0,1 0,1 0,-1 7,3-16,0-1,1 1,-1 0,1-1,0 1,0-1,0 1,0-1,1 1,0-1,0 0,0 0,0 0,1 0,0 0,0 0,0-1,0 1,0-1,1 0,-1 0,1 0,0-1,0 1,0-1,0 0,0 0,1 0,-1 0,1-1,-1 0,1 0,-1 0,1-1,4 1,6 0,0 0,0-1,1-1,-1-1,0 0,0-1,-1 0,1-1,-1-1,10-4,20-14,-25 10</inkml:trace>
  <inkml:trace contextRef="#ctx0" brushRef="#br0" timeOffset="7340.671">5193 588,'-14'18,"1"0,0 0,1 1,1 1,1 0,1 0,0 1,2 1,0-1,2 1,0 0,4-19,1-1,-1 1,1-1,0 1,-1-1,1 1,0 0,0-1,1 1,-1-1,1 1,-1 0,1-1,0 1,0-1,0 0,0 1,0-1,0 0,1 0,-1 1,1-1,0 0,0-1,-1 1,1 0,0 0,0-1,1 1,-1-1,0 0,0 1,1-1,-1 0,1-1,-1 1,1 0,-1-1,1 1,0-1,3 1,1 0,-1 0,0-1,1 0,-1 0,0 0,1-1,-1 0,0 0,0-1,0 0,0 0,0 0,0-1,0 0,-1 0,1 0,-1-1,0 0,0 0,0 0,-1 0,1-1,-1 0,0 0,-1 0,1 0,-1-1,0 1,0-1,-1 0,1 0,-1 0,-1 0,1 0,-1 0,0-1,1 2,0-1,-1 1,1-1,-1 1,0-1,-1 0,1 1,-1-1,-1 0,1 1,-1-1,0 0,0 1,0-1,-1 1,0-1,0 1,0 0,-1 0,1 0,-1 0,-1 0,1 1,-1-1,1 1,-1 0,0 0,-1 0,1 1,-1-1,0 1,-1 0,-17-2,0 3</inkml:trace>
  <inkml:trace contextRef="#ctx0" brushRef="#br0" timeOffset="7638.15">5504 645,'-4'9,"1"1,1 0,0-1,0 1,1 0,0 0,1 0,0 1,0-1,1 0,1 0,0 0,0-1,0 1,2 0,-1-1,1 0,0 0,1 0,0 0,1-1,0 1,0-1,0-1,3 2,-5-6,0-1,1 0,-1 0,1-1,0 1,-1-1,1 0,0-1,0 1,0-1,0 0,0 0,-1 0,1 0,0-1,0 0,0 0,-1-1,1 1,0-1,-1 0,1 0,-1 0,0-1,3-1,4-3,-1-1,0 0,0 0,0-1,-1 0,-1-1,1 0,-2-1,2-1,-3 2,0 1,-1-2,0 1,0-1,-1 0,-1 0,0 0,0 0,-1 0,0-1,-1 1,-1-7,0-6</inkml:trace>
  <inkml:trace contextRef="#ctx0" brushRef="#br0" timeOffset="8041.838">6153 532,'-12'3,"-1"2,0-1,1 2,0-1,0 2,1 0,0 0,0 1,1 0,0 1,0 0,-3 4,12-12,0 1,1-1,-1 0,0 0,0 1,1-1,-1 0,1 1,-1-1,1 1,0-1,0 0,-1 1,1-1,0 1,0-1,0 1,1-1,-1 0,0 1,0-1,1 1,-1-1,1 0,-1 1,1-1,0 0,0 1,-1-1,1 0,0 0,0 0,0 0,0 0,0 0,0 0,0 0,1 0,-1-1,0 1,0 0,2 0,61 21,-57-20,-3-2,0 0,-1 0,1 1,0 0,0-1,0 1,-1 1,1-1,0 0,-1 1,1 0,-1 0,0 0,0 0,1 0,-2 1,1 0,0-1,0 1,-1 0,1 0,-1 0,0 1,0-1,0 0,-1 1,1 0,-1-1,0 1,0 0,0-1,0 1,-1 0,1 4,-3 1,-1 0,0 0,0 0,-1 0,0-1,-1 0,0 1,0-2,-1 1,0 0,0-1,0 0,-1-1,0 0,-1 0,1 0,-1-1,0 0,-1 0,1-1,-1 0,0-1,0 1,0-2,0 0,0 0,-1 0,1-1,-1 0,1-1,-1 0,-14 0</inkml:trace>
  <inkml:trace contextRef="#ctx0" brushRef="#br0" timeOffset="9189.647">6802 532,'40'91,"-29"-58,-1 0,-2 1,-1 0,-2 1,-1-1,-2 1,-1 0,-3 27,2-60,0-1,0 1,0-1,0 1,0-1,0 1,0-1,0 1,-1-1,1 1,-1-1,1 1,-1-1,1 1,-1-1,0 0,0 1,0-1,0 0,0 0,0 0,0 1,0-1,0 0,0-1,-1 1,1 0,0 0,-1 0,1-1,-1 1,1-1,-1 1,1-1,-1 1,1-1,-1 0,1 0,-1 0,1 0,-1 0,1 0,-1 0,0-1,1 1,-1 0,1-1,0 1,-1-1,1 0,-1 1,1-1,0 0,-1 0,1 0,0 0,0 0,0 0,0 0,0-1,0 1,-1-1,-2-9,-1 0,2 0,-1-1,2 1,0-1,0 1,1-1,0 0,1 1,0-1,1 0,0 1,1-1,1 0,-1 1,2-1,1-17,2 1,0 0,2 0,1 1,1 0,2 1,0 0,2 1,1 0,0 1,2 1,1 1,1 1,0 0,2 2,0 0,2 1,-1 2,2 0,21-9,-43 23,0 0,0 0,1 0,-1 1,1-1,-1 1,1 0,0 0,0 0,0 0,-1 1,1-1,0 1,0 0,0 0,0 1,-1-1,1 1,0 0,0 0,-1 0,1 0,0 1,-1-1,1 1,-1 0,0 0,0 1,0-1,0 0,0 1,0 0,0 0,-1 0,0 0,1 0,-1 0,0 0,-1 1,1-1,-1 1,1 0,-1-1,0 1,0 0,-1 0,1 1,-3 9,-1 1,0 0,-1-1,-1 0,0 0,-1 0,0-1,-1 1,-1-1,0-1,0 0,-2 0,1-1,-2 0,1 0,-1-1,-1-1,-7 6,-96 66,95-71</inkml:trace>
  <inkml:trace contextRef="#ctx0" brushRef="#br0" timeOffset="10510.192">7705 532,'-40'15,"-12"3,0 2,2 2,0 3,2 2,-12 11,-2 28,61-65,0 1,0-1,0 1,0 0,0 0,0 0,0-1,1 1,-1 0,1 0,-1 0,1 0,0 0,0 0,0 0,0 0,0 0,0 0,0 0,1 0,-1 0,1 0,-1 0,1-1,0 1,0 0,0 0,0-1,0 1,0 0,0-1,1 1,-1-1,1 1,-1-1,1 0,-1 0,1 0,0 0,-1 0,1 0,0 0,0 0,7 1,-1-1,1 0,0 0,0-1,-1 0,1 0,0-1,0 0,-1-1,1 0,-1 0,1-1,-1 0,0 0,0-1,0 0,2-3,-9 7,181-107,-72 29,-109 77,-1 1,0-1,0 0,1 1,-1-1,0 1,1-1,-1 0,1 1,-1-1,1 1,-1 0,1-1,-1 1,1-1,0 1,-1 0,1-1,0 1,-1 0,1 0,0-1,-1 1,1 0,0 0,-1 0,1 0,0 0,-1 0,1 0,0 0,0 0,-1 0,1 0,0 1,-1-1,1 0,0 0,-1 1,1-1,-1 0,1 1,-1-1,1 1,0-1,-1 1,1-1,-1 1,0-1,1 1,-1-1,1 1,-1 0,0-1,0 1,1 0,-1-1,0 1,0 0,0-1,1 1,-1 0,0-1,0 1,0 0,-10 52,7-41,1-8,1-1,0 1,-1 0,2-1,-1 1,0 0,1-1,0 1,0 0,0 0,0 0,0-1,1 1,0 0,0-1,0 1,0 0,0-1,1 1,0-1,-1 0,1 1,1-1,-1 0,0 0,1-1,-1 1,1 0,0-1,0 1,0-1,0 0,0 0,1 0,-1-1,0 1,1-1,0 0,-1 0,1 0,0 0,5 0,1 0,-1-1,0 0,1-1,-1 0,0-1,0 1,0-2,0 1,0-1,0-1,-1 0,1 0,-1 0,0-1,0-1,-1 1,1-1,-1-1,119-136,-112 124,0-1,-2 0,0-1,-1-1,-1 0,-1 0,-1-3,-7 23,0 0,0 0,0 0,-1 0,1 0,-1-1,0 1,1 0,-1 0,0-1,0 1,-1 0,1 0,0-1,-1 1,1 0,-1 0,0 0,0 0,1 0,-2 0,1 0,0 0,0 0,0 0,-1 0,1 1,-1-1,0 0,1 1,-1 0,0-1,0 1,0 0,0 0,0 0,0 0,0 0,0 0,-1 1,1-1,0 1,0 0,0-1,-1 1,1 0,0 0,-1 1,1-1,0 0,0 1,0-1,-1 1,1 0,0 0,0-1,0 1,0 1,-1 0,-7 4,1 0,0 1,1 0,0 0,0 1,0 0,1 1,0 0,1 0,0 0,-2 5,6-11,1 0,-1 0,1 1,0-1,0 0,0 1,0-1,1 1,-1 0,1-1,0 1,0-1,1 1,-1 0,1-1,-1 1,1-1,0 1,0-1,1 0,-1 1,1-1,-1 0,1 0,0 0,1 0,-1 0,0-1,1 1,-1-1,1 1,0-1,0 0,0 0,0 0,1 0,6 3,-1-1,1 0,1-1,-1 0,0 0,1-1,-1 0,1-1,0-1,-1 1,11-2,18 2,-36-1,0 0,-1 1,1-1,0 1,-1 0,1 0,-1 0,1 0,-1 1,0-1,1 0,-1 1,0 0,0 0,0-1,0 1,0 0,-1 0,1 1,0-1,-1 0,0 1,0-1,1 1,-1-1,-1 1,1-1,0 1,-1 0,1-1,-1 1,0 0,0-1,0 1,0 0,0 0,0-1,-1 1,0 0,1-1,-1 1,0-1,0 1,-1-1,1 1,0-1,-1 0,1 0,-1 1,0-1,-46 104,47-105,0 0,0-1,0 1,0 0,0 0,1 1,-1-1,0 0,0 0,1 0,-1 1,1-1,-1 0,1 0,-1 1,1-1,0 0,0 1,0-1,-1 0,1 1,1-1,-1 1,0-1,0 0,0 1,1-1,-1 0,1 1,-1-1,1 0,-1 0,1 1,0-1,0 0,-1 0,1 0,0 0,0 0,0 0,0 0,0 0,0-1,1 1,-1 0,0-1,0 1,1 0,-1-1,0 0,0 1,1-1,-1 0,1 1,-1-1,0 0,1 0,-1 0,13-7,-1-1,-1 0,1-1,-2 0,1-1,-1 0,-1-1,1 0,-2-1,8-11,159-273,-160 272,-1-1,-1 0,-1-1,-1 0,-2-1,0 0,-2-3,3-11,-6 29,-1 0,-1-1,0 1,-1-1,0 0,0 0,-2 0,0 0,0 0,-1 0,-1 1,0-1,0 0,-2 0,3 11,-1-1,0 1,0 0,0 0,0-1,0 1,0 1,0-1,-1 0,1 0,-1 1,0-1,1 1,-1 0,0 0,0 0,1 0,-1 1,0-1,0 1,0-1,0 1,0 0,0 0,0 1,0-1,0 0,0 1,0 0,1 0,-1 0,0 0,0 0,1 0,-1 1,1-1,-1 1,1 0,-1 0,1 0,0 0,0 0,0 0,0 1,1-1,-1 1,0-1,1 1,0 0,0-1,-1 3,-5 11,0-1,1 0,1 1,0 0,1 1,1-1,1 0,0 1,1 0,1-1,0 1,2 0,-1-1,2 1,1-1,0 0,0 0,2 0,0 0,4 5,8 14,-1 1,-2 0,-2 1,-1 0,-2 1,-1 1,-2 0,1 31,-9-19,1-51</inkml:trace>
  <inkml:trace contextRef="#ctx0" brushRef="#br0" timeOffset="10759.723">8326 334,'43'10,"39"3,14-1,1-2,-11-3,-11-3,-14-2,-11-5,-6-4,-4 1,-11 1</inkml:trace>
  <inkml:trace contextRef="#ctx0" brushRef="#br0" timeOffset="30332.508">1 1266,'194'-62,"-18"36,-36 2,142 24,-113 27,254-26,-225 27,553-29,-402 1,-151 28,62-28,-39-29,495 30,-293-1,-171-27,201 26,-209 30,-172-28,-1-4,0-2,19-6,3 2,0 3,0 5,4 4,41-1,990-2,-901-28,-87 17,-74 1,-1 3,1 3,0 2,31 6,19-2,340-2,-259-38,-174 35,-5 4</inkml:trace>
  <inkml:trace contextRef="#ctx0" brushRef="#br0" timeOffset="31497.528">9314 476,'0'0</inkml:trace>
  <inkml:trace contextRef="#ctx0" brushRef="#br0" timeOffset="31678.62">9286 787,'0'0</inkml:trace>
</inkml:ink>
</file>

<file path=ppt/ink/ink7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16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367 123,'2'2,"0"-1,0 1,0-1,-1 1,1 0,-1-1,1 1,-1 0,1 0,-1 0,0 0,0 1,0-1,0 0,0 0,-1 0,1 1,-1-1,1 1,-1-1,0 0,0 1,0-1,0 3,0-2,3 371,-3-17,0-357</inkml:trace>
  <inkml:trace contextRef="#ctx0" brushRef="#br0" timeOffset="2068.455">0 264,'29'-4,"18"-7,7-2,4-2,-4 0,-1-2,1-2,-6 1,-5 0,0 2,-3 0,-4 1,-2 0,-3 2,-2-2,0 2,-1 3,-6 3</inkml:trace>
  <inkml:trace contextRef="#ctx0" brushRef="#br0" timeOffset="3035.428">875 717,'-4'-2,"0"1,0 0,-1 0,1 1,0 0,0-1,0 1,-1 0,1 1,0-1,0 1,0 0,0 0,0 0,0 1,0-1,0 1,0 0,1 0,-1 1,-10 2,1 1,1 1,-1 0,1 0,0 1,1 1,0 0,0 1,1 0,0 0,1 1,0 1,1-1,0 1,1 1,1-1,-6 14,11-23,0-1,1 1,-1-1,1 1,-1 0,1-1,0 1,0 0,0-1,1 1,-1 0,1-1,-1 1,1-1,0 1,0-1,0 1,0-1,0 0,1 1,-1-1,1 0,-1 0,1 0,0 0,0 0,0 0,0-1,0 1,0 0,0-1,1 0,-1 0,0 0,1 0,-1 0,1 0,0 0,0-1,6 2,0 0,-1-1,1 0,0-1,0 0,0 0,0-1,0 0,0 0,0-1,3-2,9-5,0-1,0-1,-1-1,0-1,-1 0,0-2,-2 0,1-1,-2-1,0 0,-1-1,-1-1,9-16,-23 36,-1 0,1 0,0 0,1-1,-1 1,0 0,0 0,0 0,0-1,0 1,1 0,-1 0,0-1,1 1,-1 0,1-1,-1 1,1 0,-1-1,1 1,-1-1,1 1,-1-1,1 1,0-1,-1 1,1-1,0 0,-1 1,1-1,0 0,0 1,-1-1,1 0,0 0,0 0,0 0,-1 0,1 0,0 0,0 0,0 0,-1 0,1 0,0-1,0 1,-1 0,1 0,0-1,-1 1,1-1,0 1,-1 0,1-1,0 1,-1-1,1 0,-1 1,1-1,1 10,-2-5,1 1,0-1,0 1,0-1,0 0,1 0,0 0,0 0,0 0,0 0,1 0,-1 0,1-1,0 0,0 1,0-1,1 0,-1 0,1-1,-1 1,1-1,0 0,0 0,0 0,0 0,1-1,-1 1,0-1,1 0,-1-1,0 1,1-1,-1 0,1 0,-1 0,1 0,-1-1,1 0,5-3,0-1,-1 0,0 0,0-1,0 0,-1 0,0-1,0-1,-1 1,1-1,-2 0,1-1,-1 1,-1-1,1-1,-1 1,0-4,13-15,-3 4,12-18,-1 0,-2-2,-3 0,10-29,-14 28,-2 0,-2-1,-2-1,-2 0,-2 0,-2 0,-2-48,-11 64,8 30,0 1,-1-1,1 1,0 0,-1-1,1 1,0 0,-1-1,1 1,-1 0,1 0,-1-1,1 1,-1 0,1 0,-1 0,1 0,-1 0,1-1,-1 1,1 0,-1 0,1 0,-1 0,1 1,-1-1,1 0,-1 0,1 0,-1 0,1 0,-1 1,1-1,0 0,-1 0,1 1,-1-1,1 0,-1 1,1-1,0 0,-1 1,1-1,0 1,0-1,-1 0,1 1,0-1,0 1,-1-1,1 1,0-1,0 1,0-1,0 1,0-1,0 1,-14 24,2 1,0 1,2-1,1 2,1-1,1 1,2 1,1-1,1 1,1 17,1 2,3 0,1 0,3-1,1 0,12 37,28 153,-51-179,4-57,0 1,0-1,0 0,-1 1,1-1,0 0,-1 0,1 0,0 1,-1-1,1 0,-1 0,0 0,1 0,-1 0,0 0,0 0,0 0,0 0,0 0,1 0,-2-1,1 1,0 0,0-1,0 1,0-1,0 1,0-1,-1 1,1-1,0 0,0 0,-1 1,1-1,0 0,0 0,-1 0,1-1,0 1,0 0,-2-1,-23-28,17 9</inkml:trace>
  <inkml:trace contextRef="#ctx0" brushRef="#br0" timeOffset="3633.526">1834 434,'-203'176,"154"-117,50-58,-1 0,0 0,1 0,-1 0,1 0,-1-1,1 1,-1 0,1 0,0 0,-1-1,1 1,0 0,-1-1,1 1,0-1,0 1,0-1,0 1,-1-1,1 0,0 1,0-1,0 0,0 0,0 1,0-1,0 0,0 0,0 0,0 0,0 0,0 0,0-1,0 1,0 0,0 0,-1-1,1 1,0-1,0 1,0-1,0 1,-1-1,1 1,3-1,7-1,-1-1,1 1,1 0,-1 1,0 0,0 0,0 1,1 1,-1 0,0 0,0 1,0 1,0 0,-1 0,1 1,4 3,28 20,-33-20,0-1,0 1,1-2,-1 1,1-1,0-1,1 0,-1-1,1 0,2 0,182-3,-176-4,-1 0,1-1,-1-1,0 0,0-2,-1 0,0-1,0-1,-1 0,0-2,-1 0,7-7,-21 17,1 0,0 0,-1 0,1 0,-1 0,0-1,0 1,0-1,0 0,0 1,0-1,-1 0,0 0,1 0,-1 0,0 0,0 0,-1-1,1 1,-1 0,1 0,-1-1,0 1,0 0,-1 0,1-1,-1 1,1 0,-1 0,0 0,0 0,-1 0,1 0,0 0,-1 0,0 0,0 1,0-1,0 0,0 1,0 0,-1 0,1-1,-1 1,1 1,-1-1,0 0,0 1,0-1,-2 0,-6 1,0 0,0 1,1 0,-1 0,0 1,0 1,1 0,-1 0,0 1,1 1,0-1,0 2,0-1,1 1,-1 1,1 0,0 0,-1 2,0 0,0 1,1 0,0 0,1 1,0 0,0 0,1 0,0 1,1 1,0-1,1 1,1 0,-1 0,2 0,0 1,1-6,1-1,-1 0,1 0,1 1,-1-1,1 1,1-1,-1 1,1-1,0 0,0 1,1-1,0 0,0 0,0 0,1 0,0 0,0-1,1 1,-1-1,1 0,0 0,0 0,1-1,0 1,0-1,0 0,0 0,0-1,2 1,9 2,1 0,1-2,-1 0,0-1,1 0,0-2,0 0,0-1,-1 0,19-4,5 2,-12 1</inkml:trace>
</inkml:ink>
</file>

<file path=ppt/ink/ink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2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0,'-10'44,"-18"77,6 1,1 39,-13 296,7-154,2-125,22-155</inkml:trace>
</inkml:ink>
</file>

<file path=ppt/ink/ink7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21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95,'0'24,"-5"37,-1 17,0 1,-4-4,0-10,2-6,2-8,2-9,2-5,1-6,0-2,-3-7,-2-2,1-4</inkml:trace>
  <inkml:trace contextRef="#ctx0" brushRef="#br0" timeOffset="312.645">0 124,'53'-24,"1"2,1 2,1 3,53-9,-95 22,0 1,1 0,-1 1,1 0,-1 2,1-1,0 2,-1 0,1 0,-1 2,1 0,-1 0,0 1,0 1,4 2,-15-5,0 0,0 1,0-1,0 1,0-1,0 1,-1 0,1 0,-1 0,0 0,0 0,0 1,0-1,0 1,-1-1,0 1,0 0,0-1,0 1,0 0,-1 0,0 0,0-1,0 1,0 0,0 0,-1 0,1 0,-2 3,-1 1,1 0,-1 0,0 0,-1-1,0 1,0-1,-1 0,1 0,-2 0,1 0,-1-1,0 0,-2 1,-7 7,-2-2,1 0,-2 0,1-2,-2 0,1-1,-1-1,-1-1,1 0,-1-2,0 0,0-1,-1-1,1-1,-16-1,13-6,5-2</inkml:trace>
  <inkml:trace contextRef="#ctx0" brushRef="#br0" timeOffset="2121.743">311 688,'-79'192,"73"-173,205-270,-159 220,-39 30,0 1,0-1,0 1,0-1,0 1,0 0,0-1,-1 1,1 0,0 0,1 0,-1-1,0 1,0 0,0 0,0 1,0-1,0 0,0 0,0 0,0 1,0-1,-1 0,1 1,0-1,0 1,0-1,0 1,0 0,-1-1,1 1,0 0,0-1,-1 1,1 0,-1 0,1 0,0 0,-1 0,0-1,1 1,-1 0,0 0,1 0,-1 0,0 0,0 1,-6 62,5-60,-1 0,1 0,0 1,0-1,0 0,1 0,0 1,-1-1,2 1,-1-1,0 0,1 1,0-1,0 0,0 0,0 1,1-1,-1 0,2 0,-2-3,1 1,-1-1,1 1,0-1,-1 0,1 0,0 0,0 0,0 0,0 0,0-1,0 1,0 0,0-1,0 0,0 0,0 1,0-1,1 0,-1-1,0 1,0 0,0-1,0 1,0-1,0 1,0-1,0 0,0 0,0 0,0-1,64-39,-57 35,133-109,-142 115,0-1,1 1,-1-1,1 0,-1 1,1-1,-1 1,1-1,0 1,-1-1,1 1,0 0,-1-1,1 1,0 0,-1 0,1-1,0 1,0 0,-1 0,1 0,0 0,0 0,-1 0,1 0,0 0,0 0,-1 0,1 0,0 0,-1 1,1-1,0 0,0 1,-1-1,1 0,-1 1,1-1,0 1,-1-1,1 1,-1-1,1 1,-1-1,1 1,-1 0,1-1,-1 1,0 0,1-1,-1 1,0 0,0-1,1 1,-1 0,0 0,0-1,0 1,0 0,0 0,0 0,-7 55,4-42,2-9,0-1,0 1,1-1,-1 1,1-1,0 0,1 1,-1-1,1 1,-1-1,1 1,1-1,-1 0,1 0,1 3,8 7</inkml:trace>
  <inkml:trace contextRef="#ctx0" brushRef="#br0" timeOffset="2404.685">959 378,'39'0,"36"-5,10-1,1 0,-10 1,-13-3,-12-1,-10 2,-8 1,-9 8,-8 2</inkml:trace>
  <inkml:trace contextRef="#ctx0" brushRef="#br0" timeOffset="2651.817">1044 661,'39'-5,"31"-2,9 1,-4 1,-11-3,-10-1,-10 2,-8 2,-10 1</inkml:trace>
  <inkml:trace contextRef="#ctx0" brushRef="#br0" timeOffset="2952.836">2173 208,'-28'22,"1"0,2 2,0 1,1 1,2 0,-19 29,38-51,-1 0,1 0,-1 1,1-1,0 1,1-1,-1 1,1 0,0 0,0 0,1 1,-1-1,1 0,0 0,1 1,-1-1,1 1,0-1,0 1,1-1,0 0,0 1,0-1,0 0,1 0,0 0,0 0,0 0,1 0,0 0,0-1,0 1,0-1,1 0,-1 0,1 0,4 2,9 0,1-2,0 0,0-1,0-1,0 0,0-2,0 0,0-1,1-1,-1 0,0-1,-1-2,5-1,17-5,-1-2,-1-2,-1-2,0 0,-1-3,-1-1,24-20,-51 37,0 1,-1-1,0-1,0 1,0-1,-1 0,1 0,-1-1,0 1,-1-1,1 0,-1-1,0 1,-1-1,0 1,0-1,0 0,-1 0,0-1,0 1,-1 0,0-1,0 1,-1-1,0 1,0-1,0 1,-1-1,-1 1,1 0,-1-1,0 1,-1 0,-2-5,-12-10,-2 4</inkml:trace>
  <inkml:trace contextRef="#ctx0" brushRef="#br0" timeOffset="3197.532">1636 434,'44'0,"47"-4,23-3,6 1,-2 1,-8-3,-12-1,-9 2,-5 2,-7-4,-7 1,-6 1,-4 2,-8 2,-7 1,-7 2,-10 0</inkml:trace>
  <inkml:trace contextRef="#ctx0" brushRef="#br0" timeOffset="4752.951">2625 237,'-1'-3,"-1"-1,0 1,0 0,0 0,0 0,-1 0,1 0,-1 0,1 0,-1 1,0 0,0-1,0 1,-1 0,1 1,0-1,-1 0,1 1,-1 0,0 0,1 0,-1 0,0 1,1-1,-1 1,-2 0,-33-5,-1 2,0 2,0 2,-31 4,62-4,0 0,0 1,0 0,0 0,1 1,-1 1,1-1,0 1,-1 1,2-1,-1 1,1 1,-3 1,-2 6</inkml:trace>
</inkml:ink>
</file>

<file path=ppt/ink/ink7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1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1 227,'33'-5,"21"-2,7 1,-4 1,-5 2,-8 0,-6 7,-4 2,-4 0,-2 0,-1-3,0 0,0-2,0 0,0-6,-4-6,-6-2</inkml:trace>
  <inkml:trace contextRef="#ctx0" brushRef="#br0" timeOffset="322.84">1 452,'14'0,"24"0,11 0,1 0,-2 0,-6 0,-4 0,-4 0,-3 0,-2 0,-2 0,1 0,-1 0,0 0,1 0,-5-5,-6-1</inkml:trace>
  <inkml:trace contextRef="#ctx0" brushRef="#br0" timeOffset="951.45">311 1,'10'1,"0"1,-1 1,1-1,-1 2,1-1,-1 1,0 1,-1 0,1 0,-1 1,4 3,25 14,91 46,-62-22,-65-45,1-1,-1 1,1 0,-1-1,0 1,0 0,0 0,0 0,0 0,0 0,0 0,-1 0,1 1,-1-1,1 0,-1 0,0 0,0 1,0-1,0 0,0 0,-1 0,1 1,-1-1,1 0,-1 0,0 0,0 0,0 0,0 0,0 0,0 0,-1 0,0 0,-175 162,0-3,165-145</inkml:trace>
</inkml:ink>
</file>

<file path=ppt/ink/ink7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7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17 133,'0'-1,"1"1,-1-1,1 1,-1 0,1-1,-1 1,1 0,-1 0,1-1,-1 1,1 0,0 0,-1 0,1 0,-1 0,1 0,-1 0,1 0,0 0,-1 0,1 0,-1 0,1 0,-1 0,1 0,0 1,-1-1,1 0,-1 0,1 1,-1-1,1 0,-1 1,0-1,1 0,-1 1,1-1,-1 1,0-1,1 1,-1-1,0 1,1-1,-1 1,0-1,0 1,0-1,0 1,1-1,-1 1,0 0,0-1,0 1,0-1,0 1,0-1,0 1,-1 0,7 40,-6-40,3 20,0 1,-2 0,-1 0,-1 0,0 0,-2 0,0-1,-2 1,0-1,-2 0,0 0,-1-1,-3 4,20-64,83-166,-75 177,1 1,1 0,2 2,0 0,18-15,-38 39,1 0,-1 0,1 0,0 0,-1 0,1 0,0 1,0-1,0 1,0-1,0 1,0 0,1 0,-1 0,0 0,1 0,-1 1,0-1,1 0,-1 1,1 0,-1 0,1 0,-1 0,1 0,-1 0,1 1,-1-1,0 1,1 0,-1-1,0 1,1 0,-1 0,0 1,0-1,0 0,0 1,0-1,0 1,0 0,-1 0,1-1,1 3,2 7,0-1,-1 1,0 0,0 1,-2-1,1 0,-1 1,-1 0,0-1,-1 1,0 0,-1-1,0 1,-1 5,0 19,1-19,0-13,0 1,1 0,0 0,-1-1,2 1,-1 0,0-1,1 1,0 0,0-1,1 1,-1-1,1 1,0-1,1 2,-1-5,1-1,-1 0,1 0,-1 0,0 0,1-1,-1 1,0-1,1 1,-1-1,0 0,0 0,1 0,-1 0,0 0,0 0,0-1,0 1,0-1,-1 1,1-1,0 0,-1 0,1 1,-1-1,0 0,0-1,1 1,-1-2,5-2,188-215,-185 210,1 0,-1 0,2 1,0 1,0 0,0 0,1 1,0 1,1 0,2-1,-13 7,-1 0,1 1,-1-1,1 1,-1-1,1 1,-1 0,1-1,0 1,-1 0,1 0,0 0,-1 0,1 0,-1 1,1-1,0 0,-1 1,1-1,-1 1,1 0,-1-1,1 1,-1 0,0 0,1 0,-1 0,0 0,0 0,0 0,0 0,0 1,0-1,0 0,0 1,0-1,0 1,-1-1,1 1,-1-1,1 1,-1-1,1 1,-1 0,0-1,0 2,-6 76,-14-22,14-43,1-1,1 1,0 0,0 0,1 1,1-1,1 1,0 1,1-14,0 0,0 0,0 0,0 1,0-1,1 0,-1 0,1 0,0 0,-1 0,1 0,0 0,0 0,0 0,0-1,1 1,-1 0,0-1,1 1,-1-1,1 1,0-1,-1 0,1 1,0-1,0 0,0 0,0 0,-1-1,2 1,-1 0,0-1,0 1,0-1,0 0,0 0,1 0,13-3</inkml:trace>
</inkml:ink>
</file>

<file path=ppt/ink/ink7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8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0,'-15'27,"1"0,2 0,1 1,1 1,1-1,2 2,0-1,2 5,5-30,-1 0,1 0,0 0,0 0,0 1,1-1,-1 0,1 0,0 0,0 0,1 0,-1 0,1 0,0 0,0-1,0 1,0-1,1 1,-1-1,1 0,0 0,0 0,0 0,1-1,-1 1,0-1,1 0,0 0,-1 0,1 0,0-1,0 1,0-1,0 0,0 0,1-1,-1 1,0-1,0 0,0 0,0 0,1-1,0 0,15-6,0-1,-1 0,1-2,-2 0,0-1,0-1,-1-1,0-1,-1 0,-1-1,0 0,-1-1,-1-1,0 0,2-7,-5 12,-6 7,20-20,-23 25,-1 0,1 0,0 0,-1 0,1 0,-1 0,1 0,0 0,-1 1,1-1,-1 0,1 0,0 1,-1-1,1 0,-1 1,1-1,-1 0,1 1,-1-1,1 1,-1-1,0 1,1-1,-1 1,0-1,1 1,-1-1,0 1,0 0,1-1,-1 1,0-1,0 1,0 0,0-1,0 1,0 0,0-1,0 1,0-1,0 1,0 0,0-1,-1 1,1 0,0-1,0 1,-1-1,1 1,0-1,-3 372,9-328,-4-40,0 1,0-1,-1 1,0 0,0 0,0-1,-1 1,1 0,-1 0,0 0,-1 0,1 0,-1-1,0 1,0 0,-1 0,1-1,-1 1,0-1,0 1,-1-1,1 0,-1 0,0 0,0 0,0-1,-1 1,1-1,-1 0,0 1,-4-1,0-1,-1 0,1 0,0-1,0 0,-1 0,1-1,-1 0,1 0,0-1,-1 0,1-1,0 0,0 0,0-1,0 1,0-2,1 1,-1-1,1-1,0 1,0-1,0 0,1-1,0 0,0 0,0 0,1 0,0-1,0 0,1 0,-9-12</inkml:trace>
</inkml:ink>
</file>

<file path=ppt/ink/ink7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9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0,'33'0,"26"0,8 0,-3 0,-8 0,-8 0,-13 0</inkml:trace>
</inkml:ink>
</file>

<file path=ppt/ink/ink7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9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1,'38'4,"32"3,9-6,-4-3,-15 0</inkml:trace>
</inkml:ink>
</file>

<file path=ppt/ink/ink7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9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23,'43'0,"24"0,6-5,-6-1,-8 0,-15 1</inkml:trace>
</inkml:ink>
</file>

<file path=ppt/ink/ink7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8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1,'-4'4,"-3"8,-3 0,-2 4,7-1,5-8,6-5,3-3</inkml:trace>
  <inkml:trace contextRef="#ctx0" brushRef="#br0" timeOffset="300.984">322 86,'-5'5,"-1"6,-5 1,-1 4,8-1,3-4</inkml:trace>
</inkml:ink>
</file>

<file path=ppt/ink/ink7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4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1,'0'532,"0"-532</inkml:trace>
  <inkml:trace contextRef="#ctx0" brushRef="#br0" timeOffset="550.065">311 1,'-205'229,"201"-227,1 1,0 0,1 1,-1-1,1 0,-1 1,1 0,0-1,0 1,1 0,-1 0,1 0,0 0,0 0,0 0,1 0,-1 1,1-1,0 0,0 0,0 1,1-1,0 0,-1 0,1 0,1 0,-1 0,1 0,1 3,93 99,-54-67,-29-28,-2-4</inkml:trace>
  <inkml:trace contextRef="#ctx0" brushRef="#br0" timeOffset="1336.187">537 198,'-11'138,"10"-134,-1-1,0 0,1 0,-1-1,1 1,0 0,0 1,0-1,0 0,0 0,1 0,0 1,-1-1,1 0,0 0,1 1,-1-1,1 0,-1 0,1 0,0 0,0 1,0-1,1 0,-1-1,1 1,-1 0,1 0,0-1,0 1,0-1,1 1,-1-1,0 0,1 0,0 0,-1 0,1-1,0 1,0-1,0 1,1-1,6-2,0-2,-1 1,1-1,-1-1,0 0,0 0,-1-1,1 0,-1 0,0-1,0 0,-1 0,1-1,-2 0,1-1,-1 1,0-1,0 0,-1-1,0 0,83-126,-87 135,-1-1,0 0,0 1,1-1,-1 1,0-1,1 1,-1-1,1 1,-1-1,1 1,-1-1,1 1,-1-1,1 1,-1 0,1 0,-1-1,1 1,0 0,-1 0,1-1,-1 1,1 0,0 0,-1 0,1 0,0 0,-1 0,1 0,0 0,-1 0,1 0,-1 0,1 1,0-1,-1 0,1 0,-1 1,1-1,0 0,-1 1,1-1,-1 0,1 1,-1-1,1 1,-1-1,0 1,1-1,-1 1,1 0,10 36,-9-26,71 281,-70-270,0 0,-2 0,-1 0,-1 1,0-1,-5 20,5-35,0-1,-1 0,0 1,0-1,0 0,-1-1,1 1,-1 0,-1-1,1 1,-1-1,0 0,0 0,-1-1,1 1,-1-1,0 0,0 0,0 0,-1-1,1 0,-1 0,0-1,0 1,-6 1,10-4,0 1,0-1,0 0,0 0,0 0,1 0,-1 0,0 0,0 0,0-1,0 1,0-1,0 1,0-1,0 0,0 0,1 0,-1 0,0 0,1 0,-1 0,1-1,-1 1,1 0,-1-1,1 1,0-1,0 0,0 1,0-1,0 0,0 0,0 0,1 1,-1-1,1 0,-1 0,1 0,0-2,1-81,10 57,1 1,2 1,0 0,1 0,2 2,16-19,10-17,-27 36</inkml:trace>
</inkml:ink>
</file>

<file path=ppt/ink/ink7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8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1 740,'30'2,"1"-2,0 0,-1-2,1-2,-1 0,0-2,0-2,-1 0,0-2,0-1,-1-2,19-11,-6-8,-1-2,-3-2,0-1,-3-1,-1-3,-2 0,-1-2,19-40,99-153,-148 234,0 1,1 0,-1-1,0 1,0 0,1 0,-1-1,1 1,-1 0,1 0,-1 0,1-1,0 1,0 0,-1 0,1 0,0 0,0 0,0 0,0 1,0-1,0 0,0 0,1 1,-1-1,0 1,0-1,0 1,1-1,-1 1,0 0,1 0,-1 0,0-1,0 1,1 0,-1 1,0-1,1 0,-1 0,0 0,1 1,-1-1,0 1,0-1,0 1,1-1,-1 1,0 0,0 0,0-1,0 1,0 0,0 0,0 0,-1 0,1 0,0 0,0 0,-1 1,1-1,35 137,-30-81,-1 0,-4 0,-4 54,3-91,-1 1,-1-1,-1 1,0-1,-2 0,0 0,-1 0,-2-1,1 0,-2 0,-1-1,0 0,-1 0,-1-2,-1 1,0-1,-1-1,-1-1,0 0,-1-1,-4 3,6-11,1 0,-2 0,1-1,0-1,-1-1,0 0,1 0,-1-2,0 0,0 0,1-2,-1 0,0 0,-4-3,14 2,0 0,0 0,0-1,1 1,0-1,0 0,0-1,0 1,0-1,1 0,0 0,0 0,0 0,1 0,-1 0,1-1,1 1,-1-1,1 0,0 0,0 1,1-1,-1 0,1 0,1 0,-1 1,1-1,0 0,0 0,1 1,-1-1,1 1,1-1,-1 1,1 0,0 0,0-1,10-19</inkml:trace>
</inkml:ink>
</file>

<file path=ppt/ink/ink7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7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7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2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7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7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7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7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7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7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6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7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5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14,'0'-1,"-1"1,1 0,-1 0,1-1,0 1,-1 0,1-1,0 1,-1 0,1-1,0 1,0 0,-1-1,1 1,0-1,0 1,0-1,-1 1,1-1,0 1,0 0,0-1,0 1,0-1,0 1,0-1,0 1,0-1,0 1,0-1,1 0,-46 15,1 1,1 3,1 1,0 2,-38 26,79-46,0-1,0 1,-1 0,1-1,0 1,0 0,0 0,0 0,0 0,0 0,0 0,0 0,0 0,0 0,1 0,-1 0,0 1,1-1,-1 0,1 0,-1 1,1-1,0 0,0 1,-1-1,1 0,0 1,0-1,0 1,0-1,1 0,-1 1,0-1,1 0,-1 1,0-1,1 0,0 1,-1-1,1 0,0 0,0 0,-1 0,1 0,0 0,0 0,0 0,0 0,0 0,1 0,-1-1,0 1,0 0,0-1,1 1,-1-1,1 1,124 29,-101-26,49 23,-74-23,1 0,-1 0,0 0,0 0,-1 0,1-1,-1 1,0 0,0 0,0 0,0-1,0 1,-1 0,0-1,0 0,0 1,0-1,0 0,-1 0,0 0,1 0,-1-1,0 1,0-1,0 1,-2 0,-191 163,193-163,0 0,1 0,0 0,0 0,0 0,0 1,0-1,1 0,0 1,-1-1,1 1,0 0,1-1,-1 1,1 0,0 0,-1-1,2 1,-1 0,0 0,1-1,0 1,-1 0,2-1,-1 1,0-1,1 1,-1-1,1 1,0-1,0 0,0 0,1 0,-1 0,1-1,0 1,-1-1,1 1,0-1,1 0,-1 0,0 0,1 0,-1-1,0 0,1 1,0-1,-1 0,1-1,0 1,-1-1,3 1,10 1,0 0,1-1,-1 0,0-1,0-1,1-1,-1 0,0-1,0-1,-1 0,1-1,-1-1,0 0,4-3,11-21,-22 13</inkml:trace>
</inkml:ink>
</file>

<file path=ppt/ink/ink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8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7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7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7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7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7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1,'-90'136,"56"-76,0-2,5-8,-2 0,-2-2,-3-2,-16 16,9-15,29-29,-1-1,-1 0,0-2,-2 0,1 0,-2-2,0 0,-2-1,-2-2</inkml:trace>
</inkml:ink>
</file>

<file path=ppt/ink/ink7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0,'28'34,"1"-2,1-1,1-1,2-1,1-2,2-2,0-1,1-2,5 1,-20-13,0 2,-1 1,-1 0,0 2,-1 0,-1 1,0 1,-1 1,12 17,-17-15,-3-1</inkml:trace>
</inkml:ink>
</file>

<file path=ppt/ink/ink7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0,'6'39,"4"40,3-1,4-1,14 37,-14-54,-2 0,-3 1,-3 0,-2 8,-2 83,-5-128</inkml:trace>
</inkml:ink>
</file>

<file path=ppt/ink/ink7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65 357,'-29'427,"29"-418,1 9,0-1,-2 1,0 0,-1-1,-1 1,0-1,-2 0,0 0,-3 6,-2-5</inkml:trace>
  <inkml:trace contextRef="#ctx0" brushRef="#br0" timeOffset="3086.014">65 385,'0'0</inkml:trace>
  <inkml:trace contextRef="#ctx0" brushRef="#br0" timeOffset="3587.167">65 385,'-2'0,"0"0,0 0,0 0,-1 0,1 0,0 0,0-1,0 1,0-1,0 1,0-1,0 0,0 0,0 0,0 0,0 0,0 0,1-1,-1 1,0-1,1 1,-1-1,1 1,-1-1,1 0,0 0,0 0,0 1,0-1,0 0,0 0,1 0,-1-1,1 1,-1 0,1 0,0 0,0 0,0 0,0-1,0 1,0 0,1 0,-1 0,1 0,-1 0,1 0,0 0,0 0,0 0,0 0,0 0,0 0,1 0,-1 1,0-1,1 1,0-1,0 0,9-11,2 0,0 1,0 1,1 0,1 0,0 1,15-7,-21 12,2-1,0 0,0 1,1 1,-1 0,1 0,0 1,0 1,0 0,1 1,-1 0,0 1,1 0,-1 1,0 0,0 1,0 0,0 1,8 3,-17-5,0 1,0 0,0 1,-1-1,1 0,0 1,-1-1,1 1,-1 0,0 0,0 0,0 0,-1 0,1 1,-1-1,1 0,-1 1,0-1,0 1,-1-1,1 1,-1-1,0 1,0 0,0-1,0 1,0 0,-24 97,19-89,0 0,0 0,-1-1,-1 0,0 0,0 0,-1-1,0 0,-1 0,0-1,-1 0,0-1,0 0,-1 0,0-1,0-1,-1 0,1-1,-1 0,-1 0,1-1,-1-1,1 0,-1-1,0 0,-1-1,9-1,-1-1,1 0,0 0,-1-1,1 1,0-1,0 0,0-1,0 1,0-1,0 0,1 0,-1 0,1-1,0 0,0 1,0-2,1 1,-1 0,1-1,0 1,0-1,-5-14</inkml:trace>
  <inkml:trace contextRef="#ctx0" brushRef="#br0" timeOffset="4838.397">771 582,'-16'3,"1"1,-1 0,1 2,0-1,0 2,0 0,1 1,0 0,0 1,1 1,1 0,-1 1,2 0,-1 1,2 0,0 0,0 1,1 1,0 0,2 0,-1 1,2-1,0 1,0 1,4-13,1-1,-1 0,0 1,0-1,1 1,0 0,-1-1,1 1,0 0,0 0,1 0,-1 0,0-1,1 1,0 0,0 0,0 0,0 0,0 0,1 0,-1 0,1 0,0 0,-1 0,1 0,1 0,-1-1,0 1,1-1,-1 1,1-1,0 1,0-1,0 0,0 0,0 0,1 0,-1 0,0 0,1-1,0 1,-1-1,1 0,0 1,0-1,2 0,8-2,-1-1,1-1,-1 0,1 0,-1-1,0-1,0 0,-1-1,0 0,0-1,0 0,-1 0,0-1,0-1,-1 1,4-6,22-16,85-86,-120 115,0 0,1 0,-1 0,0 0,1 0,-1 0,1 0,-1 0,1 0,0 0,-1 0,1 1,0-1,0 0,-1 0,1 1,0-1,0 0,0 1,0-1,0 1,0-1,0 1,0 0,0-1,0 1,0 0,0 0,1 0,-1 0,0 0,0 0,0 0,0 0,0 0,0 0,0 0,0 1,0-1,0 0,0 1,0-1,0 1,0-1,0 1,0 0,0-1,0 1,0 0,-1 0,1 0,0-1,-1 1,1 0,0 1,18 63,-19-59,0 0,1-1,0 1,0 0,1 0,-1-1,1 1,0-1,1 0,-1 1,1-1,0 0,0 0,1-1,0 1,-1-1,1 0,1 0,-1 0,1 0,-1-1,1 0,0 0,0 0,1 0,-1-1,5 2,-2-3,-1 0,1-1,-1 0,1 0,-1 0,1-1,0 0,-1-1,0 0,1 0,-1 0,0-1,0 0,0-1,-1 1,1-1,-1 0,0-1,0 0,0 0,102-117,-91 97,-6 12,0 0,-1-1,-1 0,0-1,-1 0,-1 0,-1 0,0-1,0 0,-2-1,0 1,-1-1,0 0,-2-2,-1 17,-1-1,1 1,-1-1,0 1,0-1,0 1,0-1,0 1,-1 0,1 0,-1-1,1 1,-1 0,0 0,0 1,0-1,0 0,0 1,0-1,-1 1,1 0,0-1,-1 1,1 0,-1 1,1-1,-1 0,0 1,1-1,-1 1,0 0,1 0,-1 0,1 0,-1 0,0 1,1-1,-1 1,1 0,-1 0,1 0,-1 0,1 0,-1 0,1 1,0-1,0 1,0-1,0 1,0 0,0 0,0 0,-1 2,-5 2,0 1,0 0,1 0,-1 0,2 1,-1 0,1 1,0 0,1 0,-4 8,7-13,1-1,0 1,0-1,0 1,0 0,1 0,-1-1,1 1,0 0,0 0,0 0,1-1,-1 1,1 0,0 0,0-1,0 1,1 0,-1-1,1 0,0 1,0-1,0 0,0 0,1 0,-1 0,1 0,0-1,0 1,0-1,0 0,4 3,1-1,0 0,0-1,1 0,-1 0,1-1,-1 0,1 0,0-1,0 0,-1-1,1 0,0 0,7-2,-10 0,-1 1,1 0,0 0,-1 1,1 0,0 0,0 0,-1 0,1 1,0 0,-1 0,1 1,-1-1,1 1,-1 0,0 1,0-1,0 1,0 0,0 1,-1-1,1 1,-1 0,0 0,0 0,-1 0,1 1,-1-1,0 1,0 0,0 0,1 4,-9 73,-4-22,10-59,0 0,-1 0,1 0,0-1,0 1,0 0,0 0,0-1,0 1,0 0,0-1,0 1,0-1,0 1,0-1,0 1,0-1,0 0,0 0,1 0,-1 1,0-1,0 0,0-1,0 1,1 0,-1 0,0 0,0-1,0 1,0 0,0-1,0 1,0-1,1 1,-2-1,1 0,0 0,0 1,0-1,0 0,0 0,-1 0,1 0,0 0,-1 0,1 0,0 0,-1 0,0 1,21-19,-1-1,-1-1,-1 0,-1-2,-1 0,0 0,5-16,6-4,109-211,-111 199,-3 0,-2-1,-3-1,3-22,-19 77,0-1,0 1,-1 0,1 0,0 0,-1 0,1-1,-1 1,0 0,0 0,0-1,0 1,0 0,0-1,-1 1,1 0,-1 0,1 0,-1-1,0 1,0 0,0 0,0 0,0 0,0 0,-1 1,1-1,-1 0,1 0,-3 0,1 4,0 0,-1 0,1 1,0-1,0 1,1 0,-1 0,1 0,-1 0,1 1,0-1,0 1,1-1,-1 1,1 0,-1-1,1 4,-3 1,-15 50,2 2,3 0,2 1,3 1,3-1,3 1,2 0,6 43,-4-85,1-1,0 1,2 0,0-1,2 0,0 0,6 11,-56-70,8-1,19 21</inkml:trace>
  <inkml:trace contextRef="#ctx0" brushRef="#br0" timeOffset="5083.276">1618 413,'24'-5,"13"-1,9 0,2 6,-2 3,-5 1,1-1,-2 0,-3 0,-3-2,-3 0,-2-1,-5 0</inkml:trace>
  <inkml:trace contextRef="#ctx0" brushRef="#br0" timeOffset="6716.137">2154 667,'-10'29,"-3"14,1 5,7-7,9-9,5-11</inkml:trace>
  <inkml:trace contextRef="#ctx0" brushRef="#br0" timeOffset="6965.5">2239 328,'0'0</inkml:trace>
  <inkml:trace contextRef="#ctx0" brushRef="#br0" timeOffset="7450.334">2549 554,'-3'-2,"-1"1,0-1,-1 1,1 0,0 0,0 0,-1 0,1 1,0 0,0 0,-1 0,1 0,0 1,-1 0,1-1,0 2,0-1,0 0,0 1,0 0,0 0,0 0,1 0,-1 1,1-1,-1 1,1 0,0 0,0 0,0 0,1 1,-1-1,0 3,-69 130,70-131,-1-1,1 1,0-1,1 1,-1 0,1-1,0 1,0 0,1 0,-1 0,1 0,0 0,0 0,1 0,-1-1,1 1,0 0,1 0,-1 0,1-1,0 1,0-1,0 1,1-1,0 0,-1 0,1 0,1 0,-1-1,1 1,-1-1,1 0,0 0,3 2,5 1,0 0,0-1,1 0,0-1,0 0,0-1,0 0,0-1,1-1,-1 0,1-1,-1-1,1 0,-1 0,1-1,-1-1,0 0,0-1,0-1,-1 0,1 0,6-6,6-5</inkml:trace>
  <inkml:trace contextRef="#ctx0" brushRef="#br0" timeOffset="8234.92">2831 525,'-3'20,"0"-1,1 1,2 0,0 0,0-1,2 1,1 0,0-1,2 0,0 0,1 0,5 11,-9-26,0-1,0 0,0 0,1 0,-1 0,1 0,-1 0,1 0,0-1,0 0,1 1,-1-1,0 0,1 0,-1-1,1 1,-1-1,1 0,0 0,0 0,0 0,-1-1,1 0,0 1,0-1,0-1,0 1,0 0,-1-1,1 0,0 0,0 0,-1 0,1-1,0 0,-1 1,0-1,1 0,-1-1,0 1,2-2,9-6,1 0,-2-1,1-1,-2 0,1-1,-2 0,0 0,0-2,-1 1,-1-1,-1-1,3-4,3 3,-23 55,4-14,3-20,1-1,1 1,-1 0,0 0,1-1,0 1,0 0,0 0,0 0,1-1,-1 1,1 0,0 0,0-1,0 1,1 0,-1-1,1 0,0 1,0-1,0 0,1 0,-1 0,1 0,-1 0,1-1,0 1,0-1,0 0,0 0,0 0,1 0,-1 0,1-1,-1 1,1-1,0 0,-1 0,1-1,0 1,1-1,10-3,-1 0,0-2,0 0,0 0,0-2,-1 1,0-2,0 0,-1 0,0-1,-1-1,0 0,0 0,5-8,40-44,-2-3,-3-2,-4-2,-1-4,-37 57,0-1,-1 0,-1 0,-1-1,-1 0,0 0,-1 0,-1 0,0-1,-2 0,0 1,-2-15,2 29,-1 0,0-1,0 1,-1 0,1 0,-1 0,0 0,0 0,0 0,-1 0,1 0,-1 1,0-1,0 1,0-1,-1 1,1-1,-1 1,0 0,1 0,-2 1,1-1,0 0,0 1,-1 0,1 0,-1 0,0 0,0 1,1-1,-1 1,0 0,0 0,0 0,-1 1,1-1,0 1,0 0,0 0,0 1,0-1,0 1,-1 0,-11 9,0 2,1-1,1 2,0 0,1 0,0 2,1-1,0 2,1-1,1 2,1-1,0 1,1 1,1-1,-2 9,0-7,0 0,1 1,1 0,1 0,1 1,1-1,0 1,2 0,0 0,1 1,2-1,0 0,1 0,1 0,1 0,1 0,0-1,2 0,0 0,2 0,2 2,-6-10,1-2,1 1,-1-1,2 0,-1 0,1-1,1 0,0 0,0-1,0 0,1-1,0 0,1-1,0 0,0 0,0-1,0-1,1 0,0 0,0-1,0-1,0 0,0 0,1-1,-1-1,3 0,29-18,-25 6</inkml:trace>
  <inkml:trace contextRef="#ctx0" brushRef="#br0" timeOffset="8917.742">4129 498,'-24'3,"-137"31,152-32,2 1,-1 1,0-1,1 1,-1 0,1 1,0 0,1 0,-1 1,1-1,0 1,1 1,-1-1,1 1,0 0,1 0,-4 8,6-10,1-1,0 1,0 0,1 0,-1 0,1 0,0 0,1 0,-1 0,1-1,0 1,0 0,0 0,1-1,-1 1,1 0,0-1,1 0,-1 1,1-1,0 0,0 0,0-1,0 1,1-1,-1 1,1-1,0 0,0 0,0-1,1 1,-1-1,0 0,1 0,0-1,-1 1,1-1,0 0,0 0,0-1,0 1,0-1,-1 0,1 0,0-1,0 1,0-1,1-1,20-5,0-1,-1-2,0 0,-1-2,-1-1,1 0,-2-2,0-1,-1 0,-1-2,0 0,-1-1,-1-1,-1-1,7-12,-9 16,-22 29,-6 10,13-21,-8 10,2 0,-1 1,2 0,0 0,0 0,1 0,0 1,1 0,1-1,0 1,1 0,0 4,1-15,1 0,0 1,0-1,0 1,0-1,1 0,-1 0,1 0,-1 0,1 0,0 0,0 0,0 0,0-1,0 1,0-1,0 1,0-1,1 0,-1 0,0 0,1 0,-1 0,1-1,-1 1,1-1,-1 1,1-1,-1 0,1 0,2 0,81-12,-62 1,0 0,0-2,-1 0,-1-2,0 0,18-18,9-5,-36 29,0 0,0-1,-1 0,0-1,-1-1,0 1,-1-2,-1 0,0 0,0 0,-1-1,-1 0,-1-1,0 0,0 0,-2 0,0-1,0 1,-1-9,-2 23,-1-1,0 1,0 0,1-1,-1 1,0 0,0 0,-1-1,1 1,0 0,0-1,0 1,-1 0,1 0,-1 0,1-1,-1 1,0 0,1 0,-1 0,0 0,0 0,1 0,-1 0,0 0,0 0,0 0,0 1,0-1,-1 0,1 1,0-1,0 1,0-1,0 1,-1-1,1 1,0 0,-1 0,1 0,0 0,0 0,-1 0,1 0,0 0,-1 0,-49 36,45-25,2 1,-1 0,2 0,-1 0,2 0,0 0,0 1,1-1,0 1,1-1,1 1,0-1,1 1,0-1,1 0,0 0,1 0,0 0,1 0,0-1,1 0,7 10,0 10,-1 1,-1 0,-2 0,-1 1,-1 0,1 27,-9-54,2-1,-1 0,1 1,0-1,0 0,0 0,1 0,-1 0,1 0,1 0,-1 0,1-1,0 1,0-1,0 1,0-1,1 0,-1-1,1 1,0 0,1-1,-1 0,2 1,13 1</inkml:trace>
</inkml:ink>
</file>

<file path=ppt/ink/ink7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0 411,'16'-3,"0"-1,0 0,-1-1,0-1,0 0,0-1,-1-1,0 0,0-1,-1-1,0 0,-1 0,0-1,-1-1,0 0,-1-1,4-6,23-20,152-161,-187 198,1 1,-1-1,0 1,1-1,0 1,-1 0,1 0,-1 0,1 0,0 1,0-1,0 1,-1-1,1 1,0 0,0 0,0 0,0 1,-1-1,1 1,0-1,0 1,-1 0,1 0,-1 0,1 1,-1-1,1 1,-1-1,1 1,67 66,-55-50,-10-14,0 0,0 0,0 0,-1 1,0-1,0 1,0 0,-1 1,0-1,1 0,-2 1,1 0,-1-1,0 1,0 0,0 0,-1 0,0 1,-1-1,1 0,-1 0,0 1,0-1,-1 0,0 0,0 0,-1 0,1 0,-3 4,-3 1,-1 0,0-1,-1 0,0-1,-1 0,0 0,0-1,-1-1,0 1,0-2,-1 1,1-2,-1 0,-1 0,1-1,-1 0,0-1,-8 1,-66-7,85 2,-1 1,1-1,0 0,0 1,-1-1,1 0,0 0,0-1,0 1,0 0,0-1,0 1,1-1,-1 0,0 1,1-1,-1 0,1 0,0 0,0 0,0 0,0 0,0-1,0 1,0 0,1-1,-1 1,1 0,-1-1,1 1,0 0,0-1,0 1,0-1,4-13</inkml:trace>
</inkml:ink>
</file>

<file path=ppt/ink/ink7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119 571,'-14'16,"0"1,2 0,0 1,1 0,1 1,0 0,2 0,0 1,1 0,-2 17,8-34,0 0,0 0,1 1,0-1,0 1,0-1,0 0,0 1,1-1,-1 0,1 1,0-1,0 0,0 0,1 0,-1 0,1 0,-1 0,1 0,0 0,0 0,1-1,-1 1,0-1,1 0,-1 0,1 0,0 0,0 0,0 0,0-1,0 1,0-1,0 0,0 0,1 0,-1 0,0-1,1 1,-1-1,0 0,1 0,2-1,4 2,-1-1,1 0,-1-1,1 0,-1 0,1-1,-1 0,0-1,0 0,0 0,0-1,0-1,-1 1,0-1,0 0,0-1,-1 0,1 0,-1-1,-1 0,1 0,-1-1,-1 1,1-1,-1 0,-1-1,0 1,0-1,0-1,-1 4,0 0,0-1,0 1,-1-1,0 0,0 0,-1 0,0 0,0 0,-1 0,0 0,0 0,-1 0,1 0,-1 0,-1 1,0-1,0 0,0 0,0 1,-1-1,0 1,-1 0,0 0,1 0,-2 1,1-1,-1 1,0 0,0 0,0 0,-1 1,-1-1,3 2,1 1,-1 0,0 1,1-1,-1 0,0 1,0 0,-1 0,1 0,0 1,0-1,0 1,0 0,-1 0,1 1,0-1,0 1,0 0,0 0,0 0,0 0,0 1,3-1,0-1,1 1,-1-1,1 1,-1 0,1-1,0 1,-1 0,1-1,0 1,-1 0,1 0,0 0,0-1,0 1,-1 0,1 0,0-1,0 1,0 0,0 0,1 0,-1-1,0 1,0 0,0 0,1 0,-1-1,0 1,1 0,-1-1,0 1,1 0,-1-1,1 1,-1 0,1-1,0 1,-1-1,1 1,0-1,-1 1,1-1,0 0,-1 1,1-1,0 0,0 1,-1-1,1 0,0 0,0 0,0 0,43 15,-18-12,1 0,0-2,0-1,-1-1,1-1,18-4,-37 4,-1 0,1 0,0-1,-1 0,1 0,-1 0,0-1,0-1,-1 1,1-1,-1 0,0 0,0-1,-1 0,1 0,-1 0,3-7,83-131,-81 118,-2-1,-1 0,-1 0,-2 0,0-1,-2 0,-1 1,-1-1,-2-6,2 32,1 0,-1 0,1 0,-1 0,0 0,0 0,0 0,0 0,0 0,-1 0,1 0,-1 0,1 0,-1 0,0 0,1 1,-1-1,0 0,0 0,0 1,-1-1,1 0,0 1,-1-1,1 1,-1 0,1-1,-1 1,1 0,-1 0,0 0,0 0,0 0,0 1,1-1,-1 0,0 1,0-1,0 1,0 0,0 0,0 0,0 0,0 0,0 0,0 0,0 1,0-1,0 1,0 0,0-1,0 1,0 0,0 0,1 0,-1 0,0 0,1 1,-1-1,-9 16,1 1,1 0,1 0,0 1,1 0,1 0,1 1,1-1,0 1,2 0,0 1,1-1,1 0,1 0,1 0,3 14,-2 49,27 251,-30-328,-1-4,1 1,0-1,-1 1,1-1,0 1,0-1,0 1,0-1,1 1,-1-1,1 1,0-1,-1 0,1 1,0-1,0 0,1 0,-1 1,0-1,1 0,-1 0,1 0,0-1,-1 1,1 0,1 0,8-1</inkml:trace>
  <inkml:trace contextRef="#ctx0" brushRef="#br0" timeOffset="935.031">853 431,'-6'14,"1"2,1-1,1 1,0-1,1 1,0 0,2 0,0 0,0 0,2 0,0 0,0-1,2 1,0-1,1 1,5 10,-9-23,1 0,0 0,1-1,-1 1,0-1,1 1,-1-1,1 0,0 0,0 0,0 0,0 0,0 0,0-1,0 0,0 0,1 0,-1 0,1 0,-1 0,0-1,1 0,-1 0,1 0,-1 0,1 0,-1-1,1 1,-1-1,2-1,3 0,0-1,1 0,-1 0,-1-1,1 0,-1-1,1 0,-1 0,0 0,-1-1,5-4,-1-2,0 0,-1-1,-1 1,0-2,0 1,-1-1,-1 0,-1-1,0 1,1-8,-6 22,-1 0,1 1,-1-1,1 0,-1 0,1 0,-1 0,1 1,-1-1,1 0,-1 0,1 0,-1 0,0 0,1 0,-1-1,1 1,-1 0,1 0,-1 0,1 0,-1-1,1 1,-1 0,1 0,-1-1,1 1,-1 0,1-1,0 1,-1-1,1 1,-1 0,1-1,0 1,0-1,-1 1,1-1,0 1,0-1,-1 1,1-1,0 0,0 1,0-1,0 1,0-1,0 1,0-1,0 1,0-1,0 0,0 1,0-1,1 1,-1-1,0 1,0-1,0 1,1-1,-1 0,-3 7,-1-1,1 0,0 1,1-1,-1 1,1 0,1 0,-1 0,1 0,0 0,0 0,0 1,1-1,0 0,0 0,1 0,0 1,0-1,0 0,1 0,0 0,0 0,0-1,1 1,0-1,0 1,0-1,1 0,0 0,0 0,0-1,0 1,1-1,0 0,0 0,0-1,0 1,0-1,1 0,0-1,-1 0,1 1,2-1,1 0,1 0,-1-1,0 0,1 0,-1-1,0 0,1-1,-1 0,0-1,0 1,1-2,-1 1,-1-2,1 1,0-1,-1 0,0-1,0 0,0 0,4-4,12-11,-1 0,-2-2,0 0,-1-1,12-19,-13 21,-1-2,0 0,-2 0,0-2,-2 0,0 0,-2-2,-1 1,-2-2,0 1,-2-1,0 0,-3-1,0 1,-1-1,-2-12,-1 40,0-1,0 0,0 0,0 0,0 1,0-1,0 0,-1 0,1 1,0-1,-1 0,0 1,1-1,-1 0,0 1,0-1,0 1,0-1,0 1,0 0,-1-1,1 1,0 0,-1 0,1 0,-1 0,1 0,-1 0,1 0,-1 0,0 1,1-1,-1 1,0-1,1 1,-1 0,0-1,0 1,0 0,1 0,-1 0,0 1,0-1,1 0,-1 1,0-1,0 1,1-1,-1 1,0 0,1 0,-1 0,1 0,-1 0,1 0,0 0,-1 0,1 1,0-1,0 0,0 1,0-1,0 1,0 0,-1 6,0 1,1-1,1 1,-1-1,1 1,1-1,-1 0,1 1,1-1,0 0,0 1,3 6,2 12,26 170,-34 85,21-147,-19-135,-1 1,0-1,0 1,0-1,0 0,0 1,0-1,0 1,0-1,0 1,0-1,0 0,0 1,0-1,-1 1,1-1,0 0,0 1,0-1,-1 0,1 1,0-1,0 0,-1 1,1-1,0 0,-1 1,1-1,0 0,-1 0,1 1,0-1,-1 0,1 0,-1 0,1 0,0 1,-1-1,1 0,-1 0,1 0,0 0,-1 0,1 0,-1 0,1 0,-1 0,1 0,0 0,-1-1,1 1,-1 0,1 0,0 0,-1 0,1-1,0 1,-1 0,1 0,0-1,-1 1,1 0,0-1,-1 1,1 0,0-1,0 1,0 0,-1-1,-8-7</inkml:trace>
  <inkml:trace contextRef="#ctx0" brushRef="#br0" timeOffset="1184.889">1333 403,'33'-5,"21"-2,7 1,-4 1,-5-3,-8-1,-6 2,-5 2,-3 2,-2 1,-5 1</inkml:trace>
  <inkml:trace contextRef="#ctx0" brushRef="#br0" timeOffset="1435.456">1953 544,'0'28,"0"11</inkml:trace>
  <inkml:trace contextRef="#ctx0" brushRef="#br0" timeOffset="1683.261">2038 261,'0'0</inkml:trace>
  <inkml:trace contextRef="#ctx0" brushRef="#br0" timeOffset="1871.951">2264 544,'1'4,"0"1,0 0,0-1,1 1,0-1,0 0,0 1,1-1,-1 0,1 0,0-1,0 1,1-1,-1 1,1-1,-1 0,1 0,0 0,0-1,0 1,0-1,1 0,-1-1,1 1,-1-1,1 1,0-1,-1-1,1 1,0-1,0 1,0-2,-1 1,1 0,0-1,-1 0,1 0,0 0,-1-1,1 1,-1-1,1 0,-1-1,0 1,0-1,0 1,0-1,2-3,-1 0,0 0,-1 0,1 0,-1-1,-1 0,1 1,-1-1,0-1,-1 1,0 0,0-1,0 1,-1-1,0 1,-1-1,1 0,-2 1,1-1,-1 0,0 1,-1-1,1 1,-1 0,-1-1,0 1,0 0,0 0,-2-2,1 7,0 0,0 0,0 0,0 1,0 0,0 0,0 0,0 0,0 1,0-1,-1 1,1 0,0 0,0 1,-1-1,1 1,0 0,0 0,0 1,0-1,0 1,0 0,1 0,-1 0,0 0,1 0,0 1,-1 0,1 0,0 0,-1 2,-10 10</inkml:trace>
  <inkml:trace contextRef="#ctx0" brushRef="#br0" timeOffset="2270.058">2658 628,'187'-221,"-186"220,-1 0,1 0,0 0,0 0,0 0,0 0,0 0,0 0,0 0,0 1,1-1,-1 1,0-1,0 1,0-1,1 1,-1-1,0 1,1 0,-1 0,0 0,1 0,-1 0,0 0,1 0,-1 0,0 0,0 1,1-1,-1 1,0-1,0 1,1-1,-1 1,0 0,0-1,0 1,0 0,0 0,0 0,0 0,0 0,0 0,-1 0,1 0,0 0,0 0,-1 0,1 1,-1-1,1 0,-1 0,0 1,1-1,-1 0,0 1,5 7,0 0,0 0,1-1,1 0,-1-1,1 1,0-1,1-1,0 1,0-1,0 0,1-1,0 0,0-1,0 1,0-2,1 1,0-2,-1 1,1-1,0 0,0-1,1 0,-1-1,0 0,0-1,0 0,0 0,0-1,0-1,-1 1,1-2,3-3,-2-1,1 0,-1-1,-1-1,1 1,-2-2,1 1,-1-1,-1-1,0 0,-1 0,0 0,2-7,-1 3</inkml:trace>
</inkml:ink>
</file>

<file path=ppt/ink/ink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8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29,'-10'38,"-2"22,-1 7,4-5,2-7,-2-13,0-9,2-5,2-3,2-6</inkml:trace>
  <inkml:trace contextRef="#ctx0" brushRef="#br0" timeOffset="666.995">168 452,'178'-282,"-116"174,-62 107,1 0,-1 0,0 1,0-1,0 0,0 0,1 1,-1-1,0 0,0 1,1-1,-1 0,1 1,-1-1,1 1,-1-1,1 0,-1 1,1-1,-1 1,1-1,0 1,-1 0,1-1,0 1,-1 0,1-1,0 1,-1 0,1 0,0 0,0-1,-1 1,1 0,0 0,0 0,0 0,-1 1,1-1,0 0,0 0,-1 0,1 0,0 1,-1-1,1 0,0 1,-1-1,1 1,0-1,-1 1,1-1,-1 1,1-1,-1 1,1-1,-1 1,1 0,-1-1,0 1,1 0,-1 0,10 49,-10-37,1 0,0 0,1 0,0 0,1 0,0-1,1 1,0-1,1 0,0 0,1-1,1 1,0-1,0-1,1 1,0-1,1-1,0 0,1 0,5 4,-13-12,2 3,-1-1,1 0,0 0,0 0,0-1,0 0,1 1,-1-2,1 1,-1 0,1-1,-1 0,1 0,0 0,0 0,0-1,-1 0,1 0,0 0,0-1,0 0,-1 1,3-2,6-6,0-1,-1 0,0-1,-1 0,0 0,0-1,-1-1,-1 0,0 0,0-1,-2 0,1 0,-2-1,0 0,0 0,-1-1,-1 0,-1 1,0-1,1-9,-4-68,-2 72</inkml:trace>
</inkml:ink>
</file>

<file path=ppt/ink/ink7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0,'0'5,"4"2,8-1,0-1</inkml:trace>
</inkml:ink>
</file>

<file path=ppt/ink/ink7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1,'-4'0,"2"0,2 0</inkml:trace>
</inkml:ink>
</file>

<file path=ppt/ink/ink7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1 632,'75'-91,"221"-247,-124 150,-171 187,0 0,0 0,0-1,1 1,-1 0,0 0,1 0,-1 1,0-1,1 0,-1 0,1 1,-1-1,1 1,0-1,-1 1,1 0,-1-1,1 1,0 0,-1 0,1 0,0 1,-1-1,1 0,-1 0,1 1,0-1,-1 1,1 0,-1-1,1 1,-1 0,0 0,1 0,-1 0,0 0,0 0,1 0,-1 0,0 1,0-1,0 0,-1 1,1-1,0 1,0-1,-1 1,1-1,-1 1,1-1,-1 1,0 0,1 1,23 140,-17-105,-2 0,-2 1,-1 0,-1 0,-5 24,5-62,-1 1,0-1,0 0,0 0,1 0,-1 1,-1-1,1 0,0 0,0 1,0-1,-1 0,1 0,0 0,-1 1,1-1,-1 0,1 0,-1 0,0 0,1 0,-1 0,0 0,0 0,0 0,0-1,0 1,0 0,0 0,0-1,0 1,0-1,0 1,0-1,-1 1,1-1,0 0,0 1,0-1,-1 0,1 0,0 0,0 0,-1 0,1 0,0-1,0 1,-1 0,1 0,0-1,0 1,0-1,0 1,0-1,0 0,0 1,0-1,0 0,0 0,0 0,0 0,-370-186,310 161,35 17</inkml:trace>
</inkml:ink>
</file>

<file path=ppt/ink/ink7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1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183 150,'-5'-3,"0"0,-1 0,0 1,0 0,1 0,-1 0,0 1,-1 0,1 0,0 0,0 1,0 0,0 0,-1 1,1-1,0 1,0 1,0-1,0 1,1 0,-1 1,0-1,1 1,-1 0,1 0,0 1,0 0,0 0,-2 2,6-4,0-1,0 1,0-1,1 1,-1-1,0 1,1 0,-1 0,1-1,-1 1,1 0,0 0,0-1,0 1,0 0,0 0,0 0,0-1,1 1,-1 0,0 0,1-1,0 1,-1 0,1-1,0 1,0 0,0-1,0 1,0-1,0 0,1 1,-1-1,0 0,1 1,53 38,32 6,-87-46,1 1,0 0,-1-1,1 1,-1 0,1 0,-1-1,1 1,-1 0,1 0,-1 0,0 0,1 0,-1-1,0 1,0 0,0 0,0 0,0 0,0 0,0 0,0 0,0 0,0 0,0 0,-1-1,1 1,0 0,-1 0,1 0,0 0,-1-1,1 1,-1 0,1 0,-1-1,0 1,1 0,-1-1,0 1,0 0,1-1,-1 1,0-1,0 0,0 1,0-1,-45 23,41-21,4-2,-4 3,-1 0,1-1,-1 0,1 0,-1 0,0-1,0 0,0 0,0-1,0 1,0-1,1-1,-1 1,-4-2,3-2</inkml:trace>
  <inkml:trace contextRef="#ctx0" brushRef="#br0" timeOffset="602.82">579 93,'-9'-1,"-1"1,1 0,0 0,-1 1,1 0,0 1,0 0,0 0,0 1,0 0,0 1,1 0,0 0,-1 0,2 1,-4 3,10-7,1 0,-1 1,0 0,0-1,1 1,-1-1,1 1,-1 0,1-1,-1 1,1 0,0-1,0 1,0 0,0 0,0-1,1 1,-1 0,0-1,1 1,-1 0,1-1,0 1,-1 0,1-1,0 1,0-1,0 0,0 1,0-1,0 0,1 1,-1-1,0 0,1 0,-1 0,1 0,59 32,-58-33,0 0,-1 0,1 0,-1 0,1 0,0 1,-1-1,1 1,-1 0,1 0,-1 0,1 0,-1 0,1 0,-1 1,0-1,0 1,0-1,0 1,0 0,0 0,0 0,-1 0,1 0,-1 0,1 1,-1-1,0 0,0 1,0-1,0 1,0-1,-1 1,1 0,-1-1,0 1,1 0,-1-1,0 1,-1 0,1-1,0 1,-1-1,0 1,0 0,-7 6,-1 0,0-1,-1 0,0-1,0 0,-1 0,1-1,-1-1,-1 1,1-2,-1 0,0 0,0-1,-7 1,-22-3,41-1,1-1,-1 1,1 0,-1 0,1 0,-1 0,1 0,-1-1,1 1,-1 0,1 0,-1-1,1 1,-1 0,1-1,-1 1,0 0,1-1,-1 1,0-1,1 1,-1 0,0-1,0 1,1-1,-1 1,0-1,0 1,0-1,0 1,1-1,-1 1,0-1,0 0,0 1,0-1,0 1,0-1,-1 1,1-1,0 1,0-1,0 1,0-1,-1 1,1-1,0 1,0-1,-1 1,1 0,0-1,-1 1,1-1,-1 1,1 0,0-1,-1 1,1 0,-1-1,1 1,-1 0,1 0,-1 0,1-1,-1 1,1 0,-1 0,1 0,-1 0,0 0,16-10</inkml:trace>
  <inkml:trace contextRef="#ctx0" brushRef="#br0" timeOffset="1019.689">776 178,'40'180,"-39"-178,0 0,0 0,0 1,0-1,0 0,0 0,1 0,-1 0,1-1,-1 1,1 0,0 0,-1-1,1 1,0-1,0 0,0 0,0 1,1-1,-1 0,0-1,0 1,1 0,-1-1,0 1,1-1,-1 0,0 0,1 0,-1 0,0 0,1 0,-1-1,1 1,-1-1,0 1,0-1,1 0,-1 0,0 0,0 0,1-1,80-66,-67 49,0-1,-2 0,0 0,-2-2,0 0,-2 0,0-1,1-7,-8 5,-6 25</inkml:trace>
  <inkml:trace contextRef="#ctx0" brushRef="#br0" timeOffset="7783.505">1397 64,'-25'113,"-22"76,47-189,0 0,0 0,1 0,-1 0,0 0,0 0,1 0,-1 0,0 0,0 0,0 0,1 0,-1 1,0-1,0 0,0 0,1 0,-1 0,0 1,0-1,0 0,0 0,0 0,0 1,1-1,-1 0,0 0,0 0,0 1,0-1,0 0,0 1,14-23,12-34,-10 18,2 1,1 0,2 2,1 0,2 1,3-1,-25 33,-1 0,1 0,0 1,-1-1,1 1,0-1,0 1,0 0,0 0,0-1,0 1,1 1,-1-1,0 0,0 1,1-1,-1 1,0-1,1 1,-1 0,0 0,1 0,-1 1,0-1,1 0,-1 1,0 0,0-1,1 1,-1 0,0 0,0 0,0 0,0 1,0-1,0 0,0 1,-1 0,1-1,-1 1,1 0,-1 0,1 0,-1 0,0 0,0 0,0 0,0 0,0 0,-1 1,1-1,-1 0,1 1,-1 0,4 11,-2 1,0 0,0 0,-1 0,-1 0,-1 0,0 0,-1 0,-1 0,0 0,-3 9,-1 8,12-12,17-43,-13 12,22-23,-3 0,0-2,-2-1,6-16,-31 51,-1 0,1 0,-1 0,1 0,0 1,0-1,0 0,0 0,0 1,0-1,1 0,-1 1,0-1,1 1,-1 0,1-1,0 1,-1 0,1 0,0 0,0 0,-1 0,1 0,0 1,0-1,0 1,0-1,0 1,0 0,0 0,0 0,0 0,0 0,0 0,0 0,0 1,0-1,0 1,0-1,0 1,0 0,0 0,0 0,0 0,-1 0,1 0,-1 1,1-1,-1 0,1 1,-1-1,0 1,1 0,0 1,2 12,-1 0,0 1,-1-1,0 1,-2 0,0-1,0 1,-3 12,1 16,1 2,0-33</inkml:trace>
  <inkml:trace contextRef="#ctx0" brushRef="#br0" timeOffset="8636.367">2075 150,'7'6,"0"-1,0 1,1-1,0-1,0 1,1-2,-1 1,1-1,-1 0,1-1,0 0,0 0,0-1,1 0,-1 0,0-1,0-1,0 1,0-2,0 1,0-1,0 0,0-1,0 0,-1-1,1 0,-1 0,0 0,0-1,-1-1,0 1,1-1,-2 0,1-1,-1 1,0-1,0-1,-1 1,0-1,0-1,-3 7,-1 0,0 0,0 0,0 0,0 0,0 0,0-1,-1 1,1 0,-1 0,1-1,-1 1,0 0,0-1,0 1,0 0,-1-1,1 1,0 0,-1-1,0 1,1 0,-1 0,0 0,0-1,0 1,-1 0,1 0,0 1,-1-1,1 0,-1 0,0 1,0-1,1 1,-1-1,0 1,0 0,0 0,0 0,-1 0,1 0,0 0,0 1,-1-1,1 1,-1-1,-7-1,1 0,0 1,-1 0,1 1,-1 0,1 0,-1 1,1 0,-1 1,1 0,0 0,0 1,0 0,0 1,1 0,-1 0,1 1,0 0,0 1,1-1,-1 1,1 1,-1 1,0 1,1 0,0 0,0 1,1 0,0 0,1 0,0 1,1 0,0 0,1 0,0 0,0 0,1 1,1-1,0 1,1 0,0-1,1 1,0 0,0-1,2 1,1-7,1 0,0 0,1-1,-1 0,1 0,-1-1,1 0,0 0,1 0,-1 0,0-1,1 0,-1-1,1 1,0-1,0 0,-1-1,1 0,0 0,0 0,-1-1,1 0,0 0,5-3,14 3,60-1,-61 1</inkml:trace>
</inkml:ink>
</file>

<file path=ppt/ink/ink7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1,'-95'166,"-113"148,122-220,72-84</inkml:trace>
  <inkml:trace contextRef="#ctx0" brushRef="#br0" timeOffset="294.551">65 30,'14'24,"10"22,6 4,-3-3,-1-3,0-6,1-3,-1-4,-3-2,-2-6,-4-2,-5 1,0-5,-1 1,-3-3</inkml:trace>
  <inkml:trace contextRef="#ctx0" brushRef="#br0" timeOffset="1019.508">460 707,'5'-16,"0"0,1 1,1-1,1 1,0 1,1-1,0 2,1-1,10-10,-18 23,0-1,0 1,-1-1,1 1,0 0,0 0,1 0,-1 0,0 0,0 0,0 0,1 1,-1-1,0 1,1 0,-1-1,0 1,1 0,-1 1,0-1,1 0,-1 1,0-1,1 1,-1-1,0 1,0 0,0 0,0 0,0 1,0-1,0 0,0 1,0-1,0 1,-1 0,2 1,0-1,-1 0,0 0,1 0,0-1,-1 1,1-1,0 0,0 0,-1 0,1 0,0 0,0-1,0 1,0-1,0 0,0 0,0 0,0 0,0 0,0-1,0 1,0-1,0 0,0 0,0 0,0 0,-1 0,1-1,0 1,-1-1,0 0,1 0,-1 0,0 0,1-1,-2 1,1 0,-1 0,1 0,0 1,-1-1,1 0,0 1,0 0,0-1,0 1,0 0,0 0,0 0,1 0,-1 0,0 0,1 1,-1-1,0 1,1 0,-1 0,1-1,-1 2,0-1,1 0,-1 0,0 1,1-1,-1 1,0 0,1 0,-1 0,0 0,0 0,0 0,0 0,0 1,0-1,0 1,0-1,-1 1,1 0,-1 0,1 0,-1 0,0 0,0 0,1 0,-1 0,-1 1,2 0,2 50,-4-28</inkml:trace>
</inkml:ink>
</file>

<file path=ppt/ink/ink7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3,'-29'29,"-197"340,153-267,66-97,3-7</inkml:trace>
  <inkml:trace contextRef="#ctx0" brushRef="#br0" timeOffset="448.229">0 3,'4'-1,"-1"0,0 1,1 0,-1 0,0 0,1 0,-1 0,0 1,1-1,-1 1,0 0,0 0,0 0,0 1,1-1,-2 1,1-1,0 1,0 0,0 0,-1 0,0 1,1-1,-1 1,1 0,0-1,50 46,-2 2,-3 3,-1 1,9 19,-34-45,78 111,-94-131,-5-5</inkml:trace>
  <inkml:trace contextRef="#ctx0" brushRef="#br0" timeOffset="851.524">593 510,'5'34,"1"21,0 5,-1-2,-1-7,-7-11,-2-18,-1-12</inkml:trace>
  <inkml:trace contextRef="#ctx0" brushRef="#br0" timeOffset="1202.754">650 426,'28'0,"-4"-1,1 1,-1 1,1 1,-1 1,0 1,0 1,11 4,-34-9,1 0,-1 0,1 1,0-1,-1 0,1 1,-1-1,1 1,-1-1,1 1,-1-1,0 1,1 0,-1 0,0 0,1 0,-1 0,0 0,0 0,0 0,0 1,0-1,0 0,0 1,-1-1,1 0,0 1,-1-1,1 1,-1-1,0 1,1 0,-1-1,0 1,0-1,0 1,0-1,0 1,0 0,0-1,-1 1,1-1,-1 1,1-1,-1 1,1-1,-1 1,0-1,0 0,1 1,-1-1,0 0,-1 0,1 1,0-1,0 0,0 0,-1 0,1-1,0 1,-1 0,1 0,-1 0,-14 7,1-1,-2 0,1-1,-1-1,1 0,-1-1,-1-1,1-1,0 0,-1-2,-17 0,11-1</inkml:trace>
  <inkml:trace contextRef="#ctx0" brushRef="#br0" timeOffset="1682.296">1101 172,'14'0,"15"0,7 0,2 0,0 0,-3 0,-1-5,-3-1,-1 0,-1 1,-1 2,0 1,0 1,-5-5,-6 0</inkml:trace>
  <inkml:trace contextRef="#ctx0" brushRef="#br0" timeOffset="1947.023">1130 370,'43'-5,"33"-6,9-2,0-3,-11 2,-17 2</inkml:trace>
</inkml:ink>
</file>

<file path=ppt/ink/ink7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1,'-5'0,"-111"11,112-10,0 0,0 0,1 0,-1 1,0-1,1 1,-1 0,1 0,0 1,0-1,-1 1,2-1,-1 1,0 0,0 0,1 0,0 0,-1 1,1-1,1 1,-1-1,0 1,1 0,0 0,0-1,0 1,0 2,1 0,1-1,0 1,0-1,0 0,1 1,0-1,0 0,0 0,1 0,0 0,0 0,0-1,0 1,1-1,0 0,-1 0,2 0,-1 0,0-1,1 0,-1 0,1 0,0 0,0-1,2 1,24 18,-20-12,-1-3,-1 0,0 1,-1 0,1 0,-2 1,1 0,-1 0,0 1,0 0,-1 0,-1 0,1 1,-1 0,-1 0,0 1,-4-7,0 1,0-1,0 0,-1 0,1 0,-1 1,0-1,-1 0,1 0,-1 0,1 0,-1-1,-1 1,1 0,0-1,-1 0,1 1,-1-1,0 0,0 0,-1 0,1-1,0 1,-4 1,-95 41,90-42,1 0,-1-1,0 0,0-1,-1-1,1 1,0-2,0 0,0 0,-7-3,18 4,0 0,0 0,1 0,-1-1,0 1,0 0,1-1,-1 1,0 0,0-1,1 1,-1-1,0 1,1-1,-1 0,1 1,-1-1,1 1,-1-1,1 0,-1 0,1 1,0-1,-1 0,1 0,0 1,0-1,-1 0,1 0,0 0,0 1,0-1,0 0,0 0,0 0,0 0,0 1,1-1,-1 0,0 0,0 0,1 1,-1-1,0 0,1 0,0 0,7-9</inkml:trace>
</inkml:ink>
</file>

<file path=ppt/ink/ink7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0,'0'15,"0"18,-5 9,-1 2,0-1,1-4,2-4,-4-7,-1-4,1-6</inkml:trace>
</inkml:ink>
</file>

<file path=ppt/ink/ink7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7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1 308,'5'0,"1"0,0 0,-1-1,1 1,-1-1,1-1,-1 1,0-1,0 0,1 0,-1 0,0-1,-1 0,1 0,0 0,-1 0,0-1,0 1,0-1,0-1,0 1,-1 0,0-1,0 0,0 1,0-1,-1 0,0 0,0-1,0 1,99-152,-100 157,-1-1,0 1,0-1,1 1,-1 0,0-1,0 1,1-1,-1 1,1 0,-1-1,0 1,1 0,-1-1,1 1,-1 0,1 0,-1 0,1-1,-1 1,1 0,-1 0,1 0,-1 0,1 0,-1 0,1 0,-1 0,1 0,-1 0,1 0,-1 0,1 0,-1 0,1 1,-1-1,1 0,-1 0,1 1,-1-1,0 0,1 0,-1 1,1-1,-1 0,0 1,1-1,-1 1,0-1,1 1,-1-1,0 0,0 1,0-1,1 1,-1-1,0 1,0-1,0 1,0-1,0 1,0-1,0 1,0-1,0 1,0-1,0 1,0 0,0-1,2 51,-2-39,0-4,0 0,1 0,0 0,0-1,1 1,0 0,0-1,0 1,1-1,0 0,1 0,0 0,0 0,0-1,1 0,0 0,0 0,1 0,-1-1,1 0,0 0,1 0,-1-1,1 0,0 0,4 1,-6-5,-1 0,0-1,0 0,1 0,-1-1,0 1,0-1,0 0,0 0,-1 0,1 0,0 0,-1-1,1 0,-1 0,0 0,0 0,0 0,-1-1,1 1,-1-1,0 0,0 0,0 0,0 0,-1 0,1 0,-1 0,0 0,-1-1,11-17,48-149,-54 146</inkml:trace>
</inkml:ink>
</file>

<file path=ppt/ink/ink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9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86,'-16'4,"0"0,1 0,0 2,0 0,0 0,0 2,1 0,0 0,1 1,0 1,0 0,1 1,-10 12,16-17,1 0,0 0,1 0,-1 1,1 0,0 0,1 0,0 0,0 0,0 1,1-1,0 1,1 0,-1 0,1 0,1 0,0 0,0-1,1 1,-1 0,2 0,-1 0,1 0,0-1,1 1,0-1,0 0,4 7,-3-7,1-1,0 0,0 0,0 0,0-1,1 1,0-1,0-1,1 1,-1-1,1 0,0-1,0 1,0-1,0-1,1 0,-1 0,1 0,-1-1,1 0,0 0,0-1,-1 0,1 0,0-1,0 0,-1 0,1-1,-1 0,1 0,-1-1,0 0,6-3,140-71,-134 69</inkml:trace>
  <inkml:trace contextRef="#ctx0" brushRef="#br0" timeOffset="385.287">516 340,'29'7,"0"-2,0-1,0-1,1-2,-1-1,1-1,-1-1,0-2,10-3,-29 5,1-1,-1 0,0 0,-1-1,1-1,-1 0,1 0,-2 0,1-1,0-1,-1 0,-1 0,1 0,-1-1,0 0,-1 0,0-1,0 0,-1 0,0 0,0-1,-1 0,0 1,-1-2,0 1,-1 0,0 0,-1-1,0 1,0-1,-1 1,-1-8,-1 13,1 0,-1 1,0-1,0 1,0-1,-1 1,1 0,-1 0,0 0,0 0,-1 1,1-1,-1 1,1 0,-1 0,0 0,-1 0,1 1,0-1,-1 1,1 1,-1-1,0 0,1 1,-1 0,0 0,0 1,0-1,0 1,0 0,-4 1,-2-1,0 1,0 1,1 0,-1 1,1 0,-1 0,1 1,0 0,0 1,1 0,0 1,0 0,0 0,0 2,-2 2,0 1,2 0,-1 1,1 0,1 0,0 1,1 0,0 1,1 0,1 0,0 0,1 0,0 1,1 0,1-1,1 1,0 0,0 0,2 8,1-12,0 0,1-1,0 0,0 1,1-1,1 0,0-1,0 1,1-1,0 0,0 0,1-1,0 0,1 0,0-1,0 0,0 0,1-1,0 0,0 0,5 1,1 0,1 0,0 0,0-2,1 0,0-1,0-1,0 0,0-1,0-1,1-1,-1 0,0-1,2-1,5-1,1-1,-1 0,0-2,-1-1,0-1,0 0,0-2,9-6,-7-1</inkml:trace>
</inkml:ink>
</file>

<file path=ppt/ink/ink7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5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1,'-18'19,"0"1,1 0,1 2,1 0,1 0,1 1,1 1,1 0,1 1,-5 21,13-25,1 1,1 0,0 0,2-1,0 1,2 0,0-1,2 0,0 0,1 0,1-1,3 5,7 22,-8-13,-7-22,0-1,1 0,0 0,0 0,1-1,1 1,0-1,0 0,5 4,21 1,-19-16</inkml:trace>
  <inkml:trace contextRef="#ctx0" brushRef="#br0" timeOffset="847.653">276 593,'19'2,"-1"-1,0-1,1 0,-1-2,1 0,-1-1,0-1,0 0,-1-2,1 0,-1-1,0 0,-1-2,0 0,0 0,-1-2,0 0,-1 0,0-2,-1 0,0 0,-1-1,1-2,-12 15,5-8,0 0,0 0,-1 0,0-1,-1 1,0-1,0 0,-1 0,0-1,-1 1,0-1,0-9,-4 19,1-1,0 1,-1-1,1 1,-1 0,1 0,-1 0,0 0,1 0,-1 0,0 0,0 1,0-1,0 0,0 1,1 0,-1-1,0 1,0 0,0 0,0 0,0 0,0 1,0-1,0 0,0 1,0-1,0 1,1 0,-1 0,0 0,0 0,1 0,-1 0,0 0,1 0,0 1,-1-1,1 0,-1 1,-4 2,0-1,1 0,-1 1,1 0,0 0,0 1,0-1,1 1,-1 0,1 1,0-1,1 1,-1-1,1 1,1 0,-1 0,1 1,0-1,0 0,0 1,1-1,0 1,1 0,-1-1,1 1,0-1,1 1,0 0,0-1,0 1,1-1,0 1,0-1,1 0,-1 0,1 0,4 5,0-3,1 0,0 0,1-1,-1 0,1-1,1 0,-1 0,1-1,0 0,0 0,1-1,-1-1,1 0,0 0,0-1,0-1,0 0,0 0,0-1,1 0,-1-1,0 0,0-1,0 0,0-1,-1 0,1-1,-1 0,0-1,0 0,4-3,2 0,-1-2,-1 0,0 0,0-2,-1 0,-1 0,0-1,0 0,-1-1,-1 0,-1-1,0 0,0-1,-2 0,0 0,-1-1,2-9,-7 24,0-1,-1 1,1 0,-1-1,0 1,0-1,0 1,0-1,0 1,0 0,-1-1,1 1,-1 0,1-1,-1 1,0 0,0 0,0-1,0 1,-1 0,1 0,0 0,-1 0,0 1,1-1,-1 0,0 1,0-1,0 1,0-1,0 1,0 0,0 0,0 0,-1 0,1 0,0 1,-1-1,1 1,0-1,-1 1,1 0,-1 0,1 0,0 0,-1 1,1-1,-1 1,1-1,0 1,-1 0,1 0,0 0,0 0,0 0,0 0,0 0,0 1,0-1,0 1,-1 1,-2 1,0-1,1 1,-1 0,1 0,0 0,0 0,1 1,-1 0,1-1,0 1,0 1,1-1,-1 0,1 1,0-1,1 1,-1-1,1 1,0 0,1 0,-1 0,1-1,0 1,1 0,-1 0,1 0,0-1,1 1,-1 0,1-1,0 1,1-1,-1 0,1 0,0 0,1 0,-1 0,1-1,0 1,0-1,3 2,-1 0,1-1,1-1,-1 1,1-1,0-1,0 1,0-2,0 1,0-1,1 0,-1 0,1-1,-1 0,1-1,-1 0,1 0,0-1,-1 0,1-1,-1 1,0-2,1 1,-1-1,0-1,0 1,-1-1,4-2,7-5,-1 0,0-1,-1 0,0-2,-1 0,0 0,-1-2,-1 0,0 0,10-19,-19 28,-2 5,1 0,-1 0,0-1,0 1,0-1,0 1,0-1,0 0,-1 0,1 0,-1 0,0 0,0 0,0 0,-1 0,1 0,-1-1,1 1,-1 0,0 0,0-1,-1 1,1 0,-1 0,1-1,-1 1,0 0,0 0,-1 0,1 0,0 0,-1 0,-1-2,-1 5,0 1,1-1,-1 0,0 1,1 0,-1 0,1 0,0 0,-1 1,1-1,0 1,0 0,0 0,0 0,0 0,0 0,0 1,1-1,-1 1,1 0,0 0,0 0,0 0,-1 2,-4 4,2 0,-1 1,1-1,1 1,0 0,0 1,1-1,0 0,1 1,0 0,0-1,2 1,-1 0,1 0,1 0,0 0,0-1,1 1,0 0,1-1,1 1,-1-1,1 0,1 0,3 5,34 47,-31-46</inkml:trace>
  <inkml:trace contextRef="#ctx0" brushRef="#br0" timeOffset="7114.969">1631 509,'0'4,"0"8,5 5,1 5,-4-1,-4 0,-1 2,1 2,-1 1,-3 1,-2 1,2 0,1-9,6-9,3-9,1-6</inkml:trace>
  <inkml:trace contextRef="#ctx0" brushRef="#br0" timeOffset="7520.004">1660 536,'14'-4,"10"-3,5 1,-2 6,-1 3,0 1,1 0,-5-6,-1-2,-4-1</inkml:trace>
  <inkml:trace contextRef="#ctx0" brushRef="#br0" timeOffset="13565.958">1744 706,'-5'0,"3"0,-2 0,-2-5,-3-1,4 0,7 1,9 2,7 1,6 1,2 0,-2 1</inkml:trace>
  <inkml:trace contextRef="#ctx0" brushRef="#br0" timeOffset="14667.858">2308 113,'-17'56,"-46"143,40-124,-13 76,36-147,1 0,-1 0,1 0,0 0,0 0,0 0,0 0,1 0,0-1,-1 1,1-1,1 1,-1-1,0 0,1 1,0-1,-1-1,1 1,1 0,-1-1,0 1,0-1,1 0,0 0,-1 0,1-1,0 1,0-1,-1 0,1 0,0 0,0-1,0 0,1 1,-1-1,0 0,0-1,0 1,0-1,0 0,0 0,-1 0,1 0,2-2,3 1,0 0,0-1,0-1,0 0,-1 0,1 0,-1-1,0 0,0-1,-1 0,1 0,-1-1,0-1,7-9</inkml:trace>
  <inkml:trace contextRef="#ctx0" brushRef="#br0" timeOffset="15016.157">2054 339,'15'5,"13"2,8-1,2-1,0-2,-2 0,-3-2,-1-1,-3 0,-5 0</inkml:trace>
  <inkml:trace contextRef="#ctx0" brushRef="#br0" timeOffset="19106.673">2591 1,'27'54,"2"-4,-5-12,-2 1,-2 0,-2 1,2 12,-11-32,-2 1,-1 0,-1 1,0-1,-2 1,0 0,-2-1,0 1,-1 0,-2 0,-3 19,0-28,0 0,-1 0,0-1,-1 0,-1 0,0-1,0 0,-1 0,-1-1,0 0,0 0,-1-1,0-1,0 0,-1 0,0-1,-13 5,5-4</inkml:trace>
</inkml:ink>
</file>

<file path=ppt/ink/ink7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0 622,'324'0,"-99"-27,139 15,-29-7,-73 10,11-7,76 14,-211 3,135 26,456-26,-364-18,-234 7,1 5,34 7,-14 0,1331-2,-1144-28,-145 27,132-10,-127-4,1 9,16 9,-15-1,1299-2,-1172-29,450 29,775 0,-1089-29,100 0,346 29,-469-26,-211 25,201-10,-154-3,61 13,75-2,42-25,-111 18,-113-5,148 12,-204 4,111-31,303 31,-366-28,404 27,-41 0,-241-29,-189 21,-1-8,-1-6,41-17,167-27,-278 54,1 4,-1 4,1 4,2 3,43-1,800-2,-694-28,639 29,-632 24,46 7,-179-18,-91-10,0 0,1-2,0 0,-1-1,1-1,0-1,13-2,148-40,-159 38,-1 2</inkml:trace>
</inkml:ink>
</file>

<file path=ppt/ink/ink7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113,'-6'-9,"-1"2,0-1,0 1,-1 0,0 0,0 1,0 0,-1 1,0 0,0 0,0 1,-1 0,1 0,-1 1,0 1,0 0,0 0,-1 1,1 0,0 0,0 1,-1 1,1 0,0 0,0 1,-3 1,-23-2,-10 3,0 2,0 1,1 3,0 2,1 2,-23 10,63-23,0 0,0 1,1-1,-1 1,0-1,1 1,-1 1,1-1,-1 0,1 1,0 0,0-1,0 1,1 1,-1-1,1 0,0 0,-1 1,1 0,1-1,-1 1,1 0,-1 0,1 0,0 0,0 0,1 0,-1 0,1 0,0 0,0 0,0 0,1 0,0 0,-1 0,1 0,1 0,-1 0,0 0,1 0,3 6,1-1,-1 0,2 0,-1-1,1 0,0 0,1 0,0-1,0 0,1-1,0 0,0 0,0-1,1 0,-1 0,1-1,0 0,1-1,-1-1,1 1,-1-1,1-1,-1 0,1-1,10 0,13 1,1-2,0-1,-1-1,0-3,0 0,4-3,-54 8,-49 23,1 3,2 3,0 2,2 3,2 3,-50 39,30 14,76-86,1-1,-1 1,1 0,0 0,0 0,0 0,0 0,1 0,-1 0,1 0,-1 0,1 0,0 0,0 0,1 0,-1 0,1 0,-1 0,1 0,0 0,0 0,0 0,0 0,1-1,-1 1,1 0,0-1,0 1,0-1,0 0,0 0,0 1,1-1,-1-1,3 3,10 3,0-1,0 0,0-1,1-1,0 0,0-1,0 0,0-2,0 0,1-1,-1 0,0-2,0 1,0-2,0 0,0-2,0 1,6-4,109-60,-114 57</inkml:trace>
  <inkml:trace contextRef="#ctx0" brushRef="#br0" timeOffset="251.855">1384 452,'-34'33,"-20"26,-6 8,7-4,8-6,11-9,8-8,7-6,7-3,6-8</inkml:trace>
  <inkml:trace contextRef="#ctx0" brushRef="#br0" timeOffset="498.05">1074 395,'14'29,"5"14,4 5,-2-1,0-9,2-6,-4-3,0-7,2-3,2 1,-3 2,0-4,1-4,-2 0,-1-2,3-8,-3-5</inkml:trace>
  <inkml:trace contextRef="#ctx0" brushRef="#br0" timeOffset="1018.903">1892 508,'-27'8,"0"0,1 2,0 0,0 2,1 1,1 1,-16 13,29-19,1 2,0-1,0 2,1-1,0 1,1 0,0 1,1 0,0 0,1 1,-3 9,8-20,-1 1,1-1,0 1,1 0,-1-1,0 1,1 0,-1-1,1 1,0 0,0 0,0-1,0 1,1 0,-1 0,1-1,-1 1,1 0,0-1,0 1,0-1,1 1,-1-1,0 0,1 1,0-1,-1 0,1 0,0 0,0 0,0 0,0-1,1 1,-1 0,0-1,1 0,-1 0,1 0,-1 0,1 0,0 0,-1 0,1-1,0 1,0-1,-1 0,1 0,0 0,0 0,-1-1,1 1,0-1,-1 1,1-1,0 0,-1 0,2-1,13-7,0 0,-1-1,0 0,0-2,-1 0,-1 0,0-1,-1-1,0-1,5-8,26-26,46-43,-88 92,-1 0,1 1,-1-1,0 1,1-1,-1 1,0-1,1 1,-1 0,0 0,0 0,0-1,0 1,0 0,0 0,0 1,0-1,0 0,0 0,0 0,-1 1,1-1,-1 0,1 1,-1-1,1 0,-1 1,0-1,1 1,-1-1,0 1,0-1,0 1,0-1,0 0,-1 1,1-1,0 1,-1-1,0 1,2 6,-1 0,1 0,-1 0,1 0,1 0,0 0,0-1,0 1,1-1,0 1,0-1,1 0,0 0,0-1,1 1,0-1,0 0,0 0,1 0,0-1,0 0,0 0,1-1,0 1,0-2,5 4,14-1,-2-2</inkml:trace>
  <inkml:trace contextRef="#ctx0" brushRef="#br0" timeOffset="1563.943">2286 846,'31'-66,"-25"49,1 1,0-1,1 1,1 1,0-1,1 2,1-1,1 2,0-1,0 1,9-6,-19 17,0 1,0-1,0 1,0 0,0-1,0 1,1 0,-1 0,0 1,1-1,-1 0,0 1,1-1,-1 1,1 0,-1 0,1 0,-1 0,0 0,1 0,-1 1,1-1,-1 1,0 0,1-1,-1 1,0 0,0 1,1-1,-1 0,0 1,0-1,0 1,-1-1,1 1,0 0,-1 0,1 0,-1 0,1 0,-1 0,0 0,0 0,0 1,0-1,4 15,-5-15,0 0,0 0,0 1,1-1,-1 0,1 0,-1 0,1 0,-1 0,1 0,0 0,0 0,0 0,0 0,1 0,-1 0,0-1,1 1,-1-1,1 1,0-1,-1 1,1-1,0 0,0 0,0 0,0 0,0 0,0 0,0 0,0-1,0 1,0-1,0 0,1 1,-1-1,0 0,0 0,0-1,0 1,2 0,99-68,-93 59,1 0,0 0,1 1,0 1,0-1,0 2,1 0,0 1,1-1,-12 6,-1-1,0 0,1 1,-1 0,1-1,-1 1,1 0,-1-1,1 1,-1 0,1 0,-1 0,1 0,-1 1,0-1,1 0,-1 1,1-1,-1 1,1-1,-1 1,0-1,1 1,-1 0,0 0,0 0,0 0,1 0,-1 0,0 0,0 0,-1 0,1 1,0-1,0 0,0 0,-1 1,1-1,-1 1,1-1,-1 1,0-1,1 0,-1 1,0 1,-8 75,4-60,-1 65,10-64</inkml:trace>
  <inkml:trace contextRef="#ctx0" brushRef="#br0" timeOffset="2096.955">3162 536,'17'354,"-16"-346,1-1,1 0,-2 1,1-1,-1 1,0-1,-1 1,0-1,0 1,0 0,-1-1,0 1,-1-1,1 1,-2-1,1 0,-1 0,0 0,0 0,-1 0,0-1,0 1,-1-1,1 0,-1-1,-1 1,-1 0,5-5,-1 0,0-1,0 1,0-1,0 0,-1 0,1 0,0-1,0 1,1-1,-1 1,0-1,0 0,0 0,0 0,0-1,1 1,-1-1,1 1,-1-1,1 0,0 0,-1 0,1 0,0-1,0 1,1 0,-1-1,0 1,1-1,0 0,-1 0,1 1,0-1,0 0,1 0,-1 0,1 0,-1 0,1 0,0 0,0 0,0 0,0 0,1 0,-1 0,1 0,0 0,0 0,1-1,5-26,2 1,1 1,1-1,2 2,0 0,2 0,1 1,5-4,0-4,-12 16,1-1,1 1,0 1,1 0,1 1,1 0,0 1,1 0,0 2,1-1,1 2,0 0,1 1,0 1,1 1,0 0,0 2,2-1,-19 8,1-1,0 0,0 1,-1-1,1 1,0 0,0 0,0 0,-1 0,1 1,0-1,0 1,-1-1,1 1,0 0,-1 0,1 1,-1-1,1 0,-1 1,1-1,-1 1,0 0,0 0,0 0,0 0,0 0,-1 0,1 0,0 1,-1-1,0 1,1-1,-1 1,0 0,-1-1,1 1,0 0,-1-1,1 1,-1 0,0 0,0 0,0-1,0 1,-1 0,1 0,-1 0,0 1,-3 12,-1-1,-1 1,0-1,-1-1,-1 1,0-1,-1-1,0 0,-1 0,-1-1,0 0,0 0,-1-1,-1-1,0 0,0-1,-1 0,-2-1,8-2,0-1,0 0,-1 0,0-1,0-1,0 1,0-1,-1-1,1 0,-1 0,0-1,-2 0,-6-4</inkml:trace>
  <inkml:trace contextRef="#ctx0" brushRef="#br0" timeOffset="2412.01">3840 1,'-88'325,"23"-50,37-180,27-94,1-1,-1 1,1-1,0 1,-1 0,1-1,0 1,0-1,-1 1,1 0,0-1,0 1,0 0,0-1,0 1,0 0,0-1,0 1,0 0,0-1,0 1,0 0,1-1,-1 1,0 0,0-1,1 1,-1-1,0 1,1 0,-1-1,1 1,-1-1,1 1,-1-1,1 0,-1 1,1-1,-1 1,1-1,0 0,-1 1,1-1,8-2</inkml:trace>
  <inkml:trace contextRef="#ctx0" brushRef="#br0" timeOffset="2779.6">3840 621,'31'4,"0"-2,0-2,0 0,1-2,-1-2,-1-1,1-1,-1-1,0-2,15-7,-37 12,1 0,-1 0,0-1,0-1,0 1,-1-1,0-1,0 1,0-1,3-6,-8 11,0 0,-1 0,1-1,-1 1,0 0,1 0,-1-1,0 1,-1-1,1 1,0-1,-1 1,1-1,-1 0,0 1,0-1,0 1,0-1,-1 0,1 1,0-1,-1 1,0-1,0 1,0-1,0 1,0 0,0-1,0 1,-1 0,0 0,1 0,-1 0,0 0,0 0,0 0,0 1,0-1,0 1,-1-1,-3-2,0 1,-1 0,1 0,-1 0,1 1,-1 0,0 0,0 0,0 1,0 0,0 1,0 0,0 0,0 0,0 1,0 0,0 0,0 1,0 0,0 0,1 1,-7 2,-7 5,0 0,1 2,0 0,0 1,1 1,-9 9,16-14,1 0,-1 1,2 0,-1 0,1 1,1 0,0 1,1 0,0 0,1 0,0 1,1 0,0 1,1-1,0 1,1 5,3-14,0-1,1 1,0 0,0 0,0 0,1-1,-1 1,1 0,0-1,1 0,-1 1,1-1,-1 0,1 0,1-1,-1 1,0 0,1-1,0 0,0 0,0 0,0-1,0 1,1-1,3 2,120 31,-96-32,-1-2,0-1,1-1,-1-2,15-4,-11 1</inkml:trace>
  <inkml:trace contextRef="#ctx0" brushRef="#br0" timeOffset="4030.495">1 1073,'599'-29,"148"29,-333-27,10 15,154-23,8 23,-408 13,112 29,547-31,-837 1</inkml:trace>
  <inkml:trace contextRef="#ctx0" brushRef="#br0" timeOffset="5669.236">4798 452,'0'4,"0"3</inkml:trace>
  <inkml:trace contextRef="#ctx0" brushRef="#br0" timeOffset="5914.208">4771 790,'0'0</inkml:trace>
</inkml:ink>
</file>

<file path=ppt/ink/ink7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4:14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0 537,'307'-11,"128"-46,-121 22,-46 7,-68 5,-152 16,0 1,1 3,-1 1,3 3,-50 5,-11 0</inkml:trace>
  <inkml:trace contextRef="#ctx0" brushRef="#br0" timeOffset="432.145">763 0,'-452'366,"315"-265,120-81,33-13,30-23,-22 6</inkml:trace>
  <inkml:trace contextRef="#ctx0" brushRef="#br0" timeOffset="732.486">1130 57,'-441'276,"291"-147,151-129,-1-1,1 1,-1 0,1 0,-1 0,0 0,1 0,-1 0,1 0,-1 0,1 0,-1 1,0-1,1 0,-1 0,1 0,-1 0,0 1,1-1,-1 0,1 0,-1 1,0-1,1 0,-1 0,0 1,0-1,1 1,-1-1,0 0,0 1,1-1,-1 0,0 1,0-1,0 1,0-1,0 1,0-1,0 0,1 1,-1-1,0 1,-1-1,1 1,0-1,0 0,0 1,0-1,0 1,0-1,0 0,-1 1,1-1,0 1,0-1,-1 0,1 1,0-1,0 0,-1 1,39-8,-15 1</inkml:trace>
  <inkml:trace contextRef="#ctx0" brushRef="#br0" timeOffset="948.749">1553 29,'-58'34,"-28"15,-5 0,9-4,18-4,15-10,11-5,8-3,3-4,7-1,2-4,3 1,10-2,6-4</inkml:trace>
  <inkml:trace contextRef="#ctx0" brushRef="#br0" timeOffset="1173.74">1920 86,'-38'23,"-28"19,-7 6,5 0,8-4,10-4,8-4,12-4,11-6</inkml:trace>
  <inkml:trace contextRef="#ctx0" brushRef="#br0" timeOffset="6267.452">565 480,'0'18,"-2"1,1 1,1 0,1-1,0 1,2-1,0 1,1-1,1 0,1 0,0 0,2-1,0 0,1-1,7 11,-11-21,0 0,0-1,1 1,0-1,1 0,-1 0,1-1,0 0,1 0,-1-1,1 0,0 0,0-1,0 0,0 0,1-1,-1 0,1-1,-1 0,1 0,-1 0,1-1,0-1,-1 1,1-1,0-1,2-1,187-73,-173 64,0-1,-1-1,0-2,-1 0,-1-1,-1-1,0-1,11-15,-26 29,-1-1,-1 1,1-1,-1 0,0 0,0 0,-1 0,1-1,-1 0,-1 0,0 1,1-1,-2-1,1 1,-1 0,-1 0,1-1,-1 1,0 0,-1 0,1-1,-2 1,1 0,-1 0,0 0,0 0,-1 0,0 1,0-1,-3-3,4 6,0 0,-1 1,0-1,1 0,-1 1,-1 0,1-1,0 1,-1 1,0-1,0 0,0 1,0 0,0 0,0 0,0 0,-1 1,1-1,-1 1,1 1,-1-1,1 0,-1 1,1 0,-1 0,0 0,1 1,-1 0,1 0,-1 0,1 0,-3 1,-17 10</inkml:trace>
  <inkml:trace contextRef="#ctx0" brushRef="#br0" timeOffset="8437.442">876 763,'0'566,"-1"-562,1-1,0 1,0 0,0-1,0 1,1-1,-1 1,1 0,0-1,0 0,1 1,-1-1,1 1,-1-1,1 0,0 0,0 0,0 0,1 0,-1-1,1 1,-1-1,3 2,-4-3,0-1,0 1,0 0,0 0,0-1,0 1,-1 0,1 0,0 0,0 0,-1 0,1 0,-1 0,1 1,-1-1,0 0,1 0,-1 0,0 0,0 1,1-1,-1 0,0 0,0 0,0 1,-1-1,1 0,0 0,0 0,-1 1,1-1,-1 0,1 0,-1 0,1 0,-1 0,0 0,1 0,-1 0,0 0,0 0,0 0,1-1,-2 1,-48 37,44-34,-137 54,57-29,83-28,2-1,0 0,0 0,0 0,0-1,0 1,0 0,0 0,0 0,1 1,-1-1,0 0,0 0,0 0,0 1,0-1,0 0,0 1,1-1,-1 1,0-1,0 1,1-1,-1 1,0 0,1-1,-1 1,0 0,1-1,-1 1,1 0,0 0,-1 0,1 0,-1-1,1 1,0 0,0 0,-1 0,1 0,0 0,0 0,0 0,0 0,0-1,0 1,0 0,1 0,-1 0,0 0,0 0,1 0,-1 0,1-1,-1 1,1 0,-1 0,1 0,-1-1,1 2,93 18,-53-16,214 19,-199-6,-55-16,0-1,0 1,-1 0,1-1,0 1,0 0,-1-1,1 1,0 0,-1 0,1 0,-1 0,1-1,-1 1,1 0,-1 0,0 0,0 0,1 0,-1 0,0 0,0 0,0 0,0 0,0 0,0 0,0 0,0 0,-1 0,1 0,0 0,0 0,-1 0,1 0,-1 0,1 0,-1 0,1 0,-1 0,0-1,1 1,-1 0,0 0,0-1,1 1,-1-1,0 1,0 0,0-1,0 0,0 1,0-1,-38 28,-2-1,-1-3,-1-1,0-2,-16 3,-1 2,59-26,-1 0,0 1,0-1,0 0,1 1,-1-1,0 1,0 0,1-1,-1 1,0 0,1 0,-1 0,1 0,0 0,-1 1,1-1,0 0,-1 1,1-1,0 1,0-1,0 1,0-1,1 1,-1 0,0-1,1 1,-1 0,1 0,0-1,-1 1,1 0,0 0,0 0,0-1,0 1,0 0,1 0,-1 0,1-1,-1 1,1 0,-1 0,2 1,6 3,0 0,0 0,1-1,0 0,0-1,0 0,0 0,1-1,0 0,-1-1,5 1,41 13,-39-10,-7-3,1 0,-1 0,1 1,-1 0,-1 1,1 0,-1 1,1 0,-2 0,1 0,6 8,-13-10,-1-1,1 1,-1 0,0 0,0-1,-1 1,1 0,-1 0,1-1,-1 1,0 0,-1-1,1 1,0-1,-1 0,0 1,0-1,0 0,0 0,-1 0,1 0,-1 0,0-1,1 1,-1-1,0 0,-1 0,1 0,0 0,-1 0,1-1,-1 1,1-1,-1 0,-1 0,-7 7,-196 90,208-98,-1 0,0 1,0-1,1 0,-1 1,0-1,1 1,-1-1,0 1,1-1,-1 1,1 0,-1-1,1 1,-1-1,1 1,-1 0,1 0,0-1,-1 1,1 0,0 0,0-1,-1 1,1 0,0 0,0 0,0-1,0 1,0 0,0 0,0 0,1 0,-1-1,0 1,0 0,0 0,1-1,-1 1,1 0,-1 0,0-1,1 1,-1-1,1 1,-1 0,1-1,0 1,-1-1,1 1,0-1,-1 1,1-1,0 0,-1 1,1-1,0 0,1 1,48 17,-34-15,-11-3,0 0,0 0,0 1,0-1,0 1,0 0,-1 1,1-1,0 1,-1 0,1 0,-1 0,1 0,-1 1,0 0,0 0,0 0,0 1,-1-1,1 1,-1 0,0-1,0 2,-1-1,1 0,-1 1,0-1,0 1,0-1,0 1,0 4,-3-4,0-1,0 1,-1 0,1-1,-1 1,0 0,0-1,-1 0,1 0,-1 0,0 0,0 0,-1 0,1-1,-1 1,1-1,-1 0,0 0,0-1,0 1,-1-1,1 0,-1 0,1 0,-2 0,-8 5,12-6,1 0,-1 0,0 1,1-1,-1 0,1 1,-1-1,1 1,0-1,-1 1,1 0,0-1,0 1,0 0,0 0,1 0,-1-1,0 1,1 0,0 0,-1 0,1 0,0 0,0 0,0 1,0-1,0 0,0 0,1 0,-1 0,1 0,-1-1,1 1,0 0,0 0,0 0,0 0,0-1,0 1,0 0,1-1,-1 1,1-1,-1 0,1 1,0 0,5 7,-2 0,1 1,-1-1,-1 2,1-1,-2 0,1 1,-2-1,1 1,-2 0,1 7,-20 136,7 14,9-66,-2-78,-2-6</inkml:trace>
  <inkml:trace contextRef="#ctx0" brushRef="#br0" timeOffset="20288.265">367 3275,'-13'0,"34"0,-3 0,297-1,-146-26,170 26,-336 1,-1-1,0 1,0-1,1 1,-1 0,0 0,0 0,1 0,-1 0,0 0,0 0,0 1,0-1,1 1,-1 0,0-1,0 1,0 0,0 0,0 0,0 1,-1-1,1 0,0 1,-1-1,1 1,-1-1,1 1,-1 0,0 0,1 0,-1 0,0 0,0 0,-1 0,2 1,-14 160,-18 65,31 224,-1-439,-1 0,0 0,-1 0,-1 0,0 0,0 0,-1-1,-1 1,-5 9,7-19,0-1,0 1,0-1,0 0,0 0,-1 0,1 0,-1-1,1 1,-1-1,1 0,-1 0,0 0,0-1,0 1,1-1,-1 0,0 0,0 0,0 0,0-1,1 0,-1 0,0 0,1 0,-1 0,0-1,-2-1,-27-5,-193-27,-198 36,421-1,0 1,0-1,0 0,-1 0,1 0,0 0,0 0,0-1,0 0,0 1,0-1,0 0,0-1,0 1,0 0,0-1,0 0,1 1,-1-1,1 0,-1 0,1-1,0 1,0 0,0-1,0 1,0-1,1 0,-1 0,1 1,0-1,0 0,0 0,0 0,0 0,0-1,1 1,0 0,0 0,-1 0,2 0,-1-3,28-114,-24-132,-32 26,45 74,-9 104,-5 26</inkml:trace>
  <inkml:trace contextRef="#ctx0" brushRef="#br0" timeOffset="31313.515">537 3952,'-2'-19,"2"1,1-1,0 0,1 0,1 1,1-1,0 1,2 0,0 0,1 0,1 1,0 0,1 1,1 0,1 0,0 1,6-5,-16 17,1 0,0 0,0 1,0-1,0 1,1 0,-1-1,1 1,-1 0,1 0,0 0,-1 1,1-1,0 1,0 0,0-1,1 1,-1 1,0-1,0 0,1 1,-1-1,0 1,0 0,1 0,-1 1,0-1,1 1,-1-1,0 1,0 0,0 0,0 0,0 1,0-1,0 1,0 0,0 0,-1 0,1 0,-1 0,0 0,1 1,-1-1,0 1,1 1,4 9,0-1,-1 1,-1 0,0 0,0 0,-1 1,-1 0,-1-1,0 1,0 0,-2 0,1 0,-2 1,0-1,-1 0,0 0,-1-1,0 1,-1-1,-4 9,1-44,10 5,1-1,1 1,0 0,1 1,1-1,1 1,0 1,1-1,1 1,0 1,1 0,9-9,60-36,-78 58,0 0,-1 0,1 0,0 1,0-1,0 1,0 0,0-1,0 1,0 0,0 0,0 0,0 1,0-1,0 0,0 1,0-1,0 1,0 0,0-1,0 1,-1 0,1 0,0 0,-1 0,1 1,0-1,-1 0,0 1,1-1,-1 1,0 0,0-1,1 1,-1 0,-1-1,1 1,0 0,0 0,-1 0,1 0,-1 0,1 0,-1 0,0 0,0 1,12 160,-7-148,-2 1,0 0,0-1,-2 1,0 0,0 0,-2 0,0 0,-1 0,0 0,-3 7,-2-5</inkml:trace>
  <inkml:trace contextRef="#ctx0" brushRef="#br0" timeOffset="56000.276">2287 424,'-48'-22,"65"28,0-1,0-1,1 0,-1-1,1-1,0-1,0 0,0-2,11-1,1 2,225-2,-225-5,-38 6,-7 4</inkml:trace>
  <inkml:trace contextRef="#ctx0" brushRef="#br0" timeOffset="57624.886">1750 3105,'23'8,"0"-1,0-1,1-2,-1 0,1-1,0-2,0 0,0-2,18-2,17 1,70-9,-95 4,-1 2,1 1,0 2,-1 1,22 2,-53 0,11-1</inkml:trace>
  <inkml:trace contextRef="#ctx0" brushRef="#br0" timeOffset="59253.398">2371 199,'-3'55,"3"-53,3 34,-2-1,-1 1,-2-1,-1 1,-4 12,0-3,1 1,3 0,1 0,4 16,-4 78,-11-49,3 66,34 188,-25-75,-27-49,28 144,-28-167,29-109,-12 104,-9-24,-4-53,-7 79,32-8,-1-175</inkml:trace>
  <inkml:trace contextRef="#ctx0" brushRef="#br0" timeOffset="59573.604">2428 2766,'-39'53,"-17"22,-3 8,2-10,7-13,12-11,7-10,4-7,3-3,4-3,2-5,3-6</inkml:trace>
  <inkml:trace contextRef="#ctx0" brushRef="#br0" timeOffset="60538.602">2569 142,'-15'14,"-13"15,-3 7,-1 2,0 4,2 0,0-2,0-4,6 2,2 0,0-3,4-2,0-1,3-3,-1 0,3-1,3-5</inkml:trace>
  <inkml:trace contextRef="#ctx0" brushRef="#br0" timeOffset="67635.633">2371 3923,'54'28,"232"108,-284-135,-1 1,1-1,-1 1,1-1,0 0,0 0,0 1,-1-1,1 0,0-1,0 1,0 0,1-1,-1 1,0-1,0 1,0-1,0 0,0 0,1 0,-1 0,0-1,0 1,0 0,0-1,0 0,0 1,0-1,0 0,0 0,0 0,0 0,0 0,0-1,-1 1,1-1,-1 1,1-1,-1 1,1-1,-1 0,0 0,0 0,0 1,0-1,0 0,0 0,0-2,1-13,0-1,-1 1,0 0,-2-1,0 1,-1 0,0 0,-4-11,-1 9</inkml:trace>
  <inkml:trace contextRef="#ctx0" brushRef="#br0" timeOffset="68686.886">2654 3472,'-1'23,"0"-17,0 0,0 0,0 0,1 0,0 0,0 0,1 0,0 0,0 0,0 0,0-1,1 1,0 0,0 0,1-1,0 0,0 1,0-1,0 0,1 0,0-1,0 1,1 0,-2-4,0 0,0-1,-1 1,1-1,0 0,0 0,-1 0,1 0,0 0,0-1,0 1,-1-1,1 0,0 0,-1 0,1 0,-1 0,1 0,-1-1,1 1,-1-1,0 0,0 0,2-1,29-16,-30 19,0 1,0 0,0 0,0 0,0 0,0 1,-1-1,1 1,0-1,-1 1,1 0,-1 0,1 0,-1 1,0-1,0 1,0-1,0 1,-1-1,1 1,-1 0,1 0,-1 0,0 0,10 13,-10-14,0 1,0-1,1 0,-1 0,1 0,-1-1,1 1,0 0,-1 0,1-1,0 1,0-1,0 0,1 0,-1 1,0-1,0-1,1 1,-1 0,0 0,1-1,-1 0,0 1,1-1,-1 0,1 0,-1 0,1-1,-1 1,1 0,-1-1,0 0,1 1,-1-1,0 0,0 0,0 0,1-1,-1 1,0 0,-1-1,1 0,0 1,0-1,-1 0,1 0,0 0,1-8,-1 1,0 0,-1-1,0 0,0 1,-1-1,0 0,-1 0,0 1,0-1,-1 1,0-1,-1 1,0 0,-1 0,0 0,0 0,-1 1,-5-8,-6-10</inkml:trace>
  <inkml:trace contextRef="#ctx0" brushRef="#br0" timeOffset="69244.294">2738 3162,'40'51,"47"2,-85-52,0 0,0-1,1 1,-1-1,0 1,0-1,0 0,0 0,1 0,-1 0,0 0,0 0,0 0,1-1,-1 1,0-1,0 0,0 0,0 0,0 0,0 0,0 0,0 0,-1 0,1-1,0 1,-1-1,1 1,-1-1,1 0,-1 0,0 1,0-1,0 0,0 0,0 0,0 0,0 0,-1-1,1 1,-1 0,0 0,1-2,-1-10,0 0,-1 0,0 0,-1 1,-1-1,0 0,-1 1,0 0,-1 0,0 0,-1 0,-1 1,0 0,-1 0,0 1,0 0,-2 1,1 0,-1 0,0 1,-1 0,-8-5,17 12,0 0,0 0,-1 0,1 0,0 1,-1-1,1 1,-1-1,1 1,-1 0,0 0,1 0,-1 1,0-1,0 1,0-1,1 1,-1 0,0 0,0 0,0 0,0 1,1-1,-1 1,0 0,0-1,1 1,-1 1,0-1,1 0,-1 1,1-1,0 1,-1-1,1 1,0 0,0 0,0 0,0 1,1-1,-1 0,1 1,-1-1,1 1,-1 0,0 4,1-1,-1 1,1-1,0 1,0 0,1-1,0 1,0 0,1-1,0 1,0 0,0-1,1 1,2 3,3 10</inkml:trace>
  <inkml:trace contextRef="#ctx0" brushRef="#br0" timeOffset="69741.311">2851 3105,'5'-5,"6"-1,6-5,6 0,-3-4,2 2,-4-3,-9 2,-7 4</inkml:trace>
  <inkml:trace contextRef="#ctx0" brushRef="#br0" timeOffset="70274.617">2795 2738,'0'-5,"0"-6,0-6,0-5,0-4,0-2,0-1,0 0,-5 4,-2 2,1 0,1 4</inkml:trace>
  <inkml:trace contextRef="#ctx0" brushRef="#br0" timeOffset="73859.395">2964 2766,'0'-5,"0"-6,0-6,0-5,0-4,0-2,0-1,0 0,0 0,0-1,0 6</inkml:trace>
  <inkml:trace contextRef="#ctx0" brushRef="#br0" timeOffset="75324.7">2569 2174,'-1'0,"1"-1,-1 1,1-1,0 1,-1 0,1-1,0 1,-1-1,1 1,0-1,0 1,0-1,-1 0,1 1,0-1,0 1,0-1,0 1,0-1,0 1,0-1,0 0,0 1,0-1,1 1,-1-1,0 1,0-1,0 1,1-1,-1 1,0-1,0 1,1-1,-1 1,1-1,-1 1,0 0,1-1,-1 1,1 0,-1-1,1 1,-1 0,1-1,-1 1,1 0,-1 0,1 0,-1 0,1-1,-1 1,1 0,0 0,-1 0,1 0,-1 0,1 0,-1 1,1-1,-1 0,1 0,0 0,40-1,101 23,-9 17,-131-39,1-1,-1 1,1-1,-1 0,0 0,0 0,1 0,-1 0,0-1,0 1,0-1,0 1,-1-1,1 0,0 0,-1 1,1-1,-1 0,1-1,-1 1,0 0,0 0,0 0,0-1,-1 1,1 0,-1-1,1 1,-1-1,0 1,0-1,0 1,0-1,0 1,0 0,-1-1,1 1,-1-1,0 1,0 0,-1-3,2-3,0-21,-1 4</inkml:trace>
  <inkml:trace contextRef="#ctx0" brushRef="#br0" timeOffset="75791.333">2851 1751,'2'3,"-1"0,1 1,0-1,0 0,0 0,0 0,1 0,-1-1,1 1,0 0,0-1,0 0,0 0,0 0,0 0,0 0,1-1,-1 1,1-1,-1 0,1 0,-1 0,1-1,0 1,0-1,-1 0,2 0,-3 0,1 0,-1 0,0 0,1 0,-1 0,0-1,0 1,1-1,-1 0,0 0,0 1,0-2,0 1,0 0,0 0,0 0,0-1,0 1,-1-1,1 0,0 1,-1-1,1 0,-1 0,0 0,0 0,0 0,0 0,0 0,0-1,0 1,-1 0,1 0,-1-1,0 1,0 0,0-1,0 0,1-4,-1 0,0 0,-1 0,0 0,0 0,0 0,-1 0,0 0,0 0,-1 0,0 1,-1-2,-1 0,1 1,-1-1,-1 1,0 0,0 1,0 0,-1 0,1 0,-1 0,-1 1,1 0,-1 1,0 0,0 0,6 4,0-1,1 1,-1 0,0 0,1 0,-1 0,0 0,0 0,1 0,-1 0,0 1,1-1,-1 1,0-1,1 1,-1 0,1 0,-1 0,1-1,-1 1,1 1,0-1,-1 0,1 0,0 0,0 1,0-1,0 1,0-1,0 1,0-1,0 1,1-1,-1 1,1 0,-1-1,1 1,0 0,-1-1,1 1,0 0,0 0,0 0,5 77,2-54</inkml:trace>
  <inkml:trace contextRef="#ctx0" brushRef="#br0" timeOffset="76460.606">2822 1440,'0'-5,"0"-6,0-6,0-6,0-2,0-3,0-1,0 0,0-1,-4 6,-3 6</inkml:trace>
  <inkml:trace contextRef="#ctx0" brushRef="#br0" timeOffset="76741.635">2625 1271,'34'4,"20"3,6 3,-2 2,-7-3,-11 3,-8-1,-10-7,-8-9,-7-4</inkml:trace>
  <inkml:trace contextRef="#ctx0" brushRef="#br0" timeOffset="77439.67">2654 847,'-3'1,"0"1,1-1,-1 1,0-1,1 1,-1 0,1 0,0 0,0 0,-1 0,1 1,1-1,-1 1,0-1,1 1,-1 0,1 0,0-1,0 1,0 0,0 0,0 0,1 0,0 0,-1 0,1 1,0-1,0 0,1 0,-1 0,1 0,-1 0,1 0,0 0,0 0,0 0,1-1,-1 1,1 0,-1-1,0 0,-1 0,1-1,0 1,1-1,-1 1,0-1,0 0,1 1,-1-1,0 0,1 0,0 0,-1 0,1 0,-1 0,1 0,0 0,0-1,-1 1,1-1,0 1,0-1,0 0,0 0,0 0,0 0,-1 0,1 0,0 0,0-1,0 1,0-1,-1 1,1-1,0 0,0 1,-1-1,1 0,-1 0,1 0,0-1,64-58,-59 52,100-83,-104 89,1 0,-1 0,1 1,0-1,-1 1,1-1,0 1,0 0,0 1,0-1,0 1,0-1,0 1,0 1,0-1,0 0,0 1,0 0,0 0,0 0,0 0,0 1,0 0,-1 0,1 0,-1 0,1 0,-1 0,0 1,0 0,0 0,0 0,0 0,3 4,-1 0,1 0,-1 0,0 1,-1 0,1 0,-2 0,1 1,-1-1,0 1,-1-1,0 1,-1 0,0 0,0 0,0 0,-1 0,-1 0,0 0,0 0,0 0,-1 0,-1 0,0-1,0 1,0-1,-1 0,-2 4,4-10,1 0,0 0,-1-1,1 1,-1-1,0 1,1-1,-1 1,0-1,0 0,0 0,0 0,0 0,0 0,0 0,0-1,0 1,-1-1,1 1,0-1,0 0,0 0,-1 0,1 0,0 0,0 0,-1-1,1 1,0-1,0 0,0 1,0-1,0 0,0 0,0-1,0 1,0 0,0 0,1-1,-1 1,1-1,-1 0,1 1,-1-2,-53-87,26-48,27 113</inkml:trace>
</inkml:ink>
</file>

<file path=ppt/ink/ink7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40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0,'22'87,"-15"137,-36-53,29 25,15-80,-18-98,-31 125,4-166,18 10,-1 1,-1 0,0 0,0 2,-1 0,-1 1,0 0,0 1,0 1,-1 0,-32-16,48 23,-1 0,1-1,-1 0,1 1,-1-1,1 0,-1 0,1 0,0 0,0 0,-1 0,1 0,0 0,0 0,0-1,0 1,0 0,0-1,1 1,-1-1,0 1,1-1,-1 1,1-1,0 1,-1-1,1 0,0 1,0-1,0 1,0-1,0 0,0 1,1-1,-1 1,0-1,1 0,-1 1,1-1,0 1,0-1,-1 1,1 0,0-1,0 1,0 0,0 0,0 0,1-1,-1 1,0 0,1 0,14-11,1 1,0 0,1 1,0 1,0 1,1 1,0 0,0 2,14-3,-7 0,4 2,1 1,0 1,1 1,-1 2,0 1,3 2,1-2,-34 0,1-1,0 1,-1-1,1 0,0 1,-1-1,1 1,0 0,-1-1,1 1,0 0,0 0,0 0,-1 0,1 1,0-1,-1 0,1 1,0-1,0 1,-1-1,1 1,-1 0,1 0,-1 0,1 0,-1 0,1 0,-1 0,0 0,0 1,1-1,-1 0,0 1,0-1,-1 1,1-1,0 1,0 0,-1-1,1 1,-1 0,1-1,-1 1,0 0,0 0,1-1,-1 1,-1 1,-86 100,-60 40,133-133,-55 25,54-36</inkml:trace>
</inkml:ink>
</file>

<file path=ppt/ink/ink7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21.3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1,'-34'12,"-72"-5,-65 4,123-2,-36-3,68-10,-1 0,0 1,0 1,0 0,-1 2,1 0,0 0,0 2,0 0,-8 3,-132 11,77-13,77-3,0 1,0-1,0 1,1 0,-1 0,0 0,1 0,-1 0,0 0,1 1,0-1,-1 1,1 0,0 0,0 0,0 0,0 0,0 0,0 0,1 1,-1-1,1 1,-1-1,1 1,0-1,0 1,0 0,1 0,-1-1,1 1,-1 2,0 99,4-74,4 171,-12 52,4-216,13 113,-4-113,-2 1,-1 0,-3 0,-1 0,-1 0,-2 2,0 31,-16-92,12-2,-1 0,-1 0,-1 1,-1 0,-2 1,-6-11,-87-92,104 123,0 0,-1 0,1 1,-1-1,1 0,0 0,0 0,-1 0,1-1,0 1,0 0,0 0,0-1,0 1,1-1,-1 1,0 0,1-1,-1 0,1 1,-1-1,1 1,0-1,0 1,-1-1,1 0,0 1,1-1,-1 0,0 1,0-1,1 1,-1-1,1 1,-1-1,1 1,0-1,-1 1,1-1,0 1,0 0,0-1,0 1,0 0,0 0,1 0,-1 0,0 0,1 0,-1 0,2 0,150-18,-120 13,0 0,0 3,0 1,1 1,-1 2,7 1,-38-1,0-1,1 0,-1 1,0 0,0 0,1-1,-1 1,0 1,0-1,0 0,0 0,0 1,0-1,-1 1,1-1,0 1,-1 0,1 0,-1 0,0 0,0 0,1 0,-1 0,-1 0,1 0,0 1,0-1,-1 0,1 1,-1-1,0 0,0 1,0-1,0 0,0 1,0-1,-1 0,1 1,-1-1,1 0,-1 0,0 1,0-1,0 0,0 0,-1 0,1 0,0 0,-1 0,1-1,-1 1,0 0,0 0,-109 111,36-44,-2 14,67-70</inkml:trace>
  <inkml:trace contextRef="#ctx0" brushRef="#br0" timeOffset="1017.138">406 1412,'-33'82,"24"-64,0 0,2 1,0 0,2 0,0 1,1-1,1 1,0 0,1 10,2-25,-1-2,0 1,0-1,0 0,1 0,-1 0,1 1,0-1,0 0,0 1,0-1,0 0,1 0,0 1,-1-1,1 0,0 0,1 0,-1 0,0 0,1 0,0 0,0 0,-1-1,2 1,-1-1,0 1,0-1,1 0,-1 0,1 0,0 0,0 0,0-1,0 1,0-1,0 0,0 0,0 0,0 0,2 0,7-5,0-1,0 0,0 0,-1-1,0-1,0 0,0 0,-1-1,0-1,0 1,-1-2,-1 1,1-1,-1 0,-1-1,0 0,-1 0,1-3,0 4,87-155,-76 136,-7 51,-10 2,23 153,-3-116,-9-32,-1 0,-1 1,-2 0,-1 0,-1 1,-2 0,0 0,-3 0,0 1,-5 27,1-42,-1-1,-1 0,-1-1,0 1,-1-1,0 0,-1-1,-1 0,-1 0,0-1,0 0,-1 0,-1-1,0-1,-9 6,19-15,0 0,0 0,0 0,-1-1,1 1,0-1,-1 1,1-1,-1 0,1 0,-1 0,0 0,1-1,-1 1,0-1,0 1,1-1,-1 0,0 0,0 0,0-1,1 1,-1-1,0 1,1-1,-1 0,0 0,1 0,-1 0,1-1,-1 1,1-1,0 1,0-1,0 0,0 0,0 0,0 0,0 0,1 0,-1-1,1 1,-1-1,1 1,0-1,0 1,0-1,0 0,0-1,0-5,0 0,1 0,0 0,0 0,1 0,0 1,1-1,0 0,0 0,1 1,0-1,0 1,1 0,0 0,1 0,-1 1,2-1,0 0,119-114,-102 105,1 1,0 1,2 1,-1 1,2 1,24-7,-26 12</inkml:trace>
  <inkml:trace contextRef="#ctx0" brushRef="#br1" timeOffset="51238.566">12 2908,'0'28,"0"16,-5-1,-2-7</inkml:trace>
  <inkml:trace contextRef="#ctx0" brushRef="#br1" timeOffset="51403.624">68 2597,'0'0</inkml:trace>
  <inkml:trace contextRef="#ctx0" brushRef="#br1" timeOffset="51902.738">237 3219,'124'-194,"-124"195,0 0,0 0,0-1,0 1,0 0,0 0,0 0,0-1,1 1,-1 0,0 0,0-1,1 1,-1 0,1 0,-1-1,0 1,1 0,-1-1,1 1,0-1,-1 1,1 0,-1-1,1 1,0-1,0 0,-1 1,1-1,0 0,0 1,-1-1,1 0,0 0,0 0,-1 1,1-1,0 0,0 0,0 0,0 0,-1-1,1 1,0 0,0 0,0 0,-1-1,1 1,0 0,0-1,-1 1,1-1,0 1,-1 0,1-1,-1 0,1 1,0-1,-1 1,1-1,-1 0,1 1,35 102,-35-99,0-1,1 1,-1-1,1 1,-1-1,1 0,0 1,0-1,0 0,0 0,0-1,0 1,1 0,-1-1,1 1,-1-1,1 0,-1 0,1 0,0 0,0 0,-1 0,1-1,0 1,0-1,0 0,0 0,-1 0,1 0,0-1,0 1,0-1,0 0,-1 0,4-1,4-3,0-2,0 1,0-2,-1 1,0-1,-1 0,0-1,0 0,0-1,-1 1,-1-1,0-1,0 1,-1-1,0 0,-1 0,1-4,-2-30,-7 29</inkml:trace>
  <inkml:trace contextRef="#ctx0" brushRef="#br1" timeOffset="52518.045">971 2513,'-31'56,"3"2,3 1,2 1,3 1,2 0,-1 24,16-74,1 1,0-1,1 1,0 0,1 0,1-1,0 1,0 0,1-1,0 1,1-1,1 1,0-1,0 0,1-1,0 1,1-1,0 0,1 0,0-1,1 0,0 0,0 0,5 3,-7-7,1 1,-1-1,1 0,0-1,1 0,-1 0,1 0,0-1,0 0,0-1,0 0,0 0,0 0,1-1,-1-1,5 1,11-1</inkml:trace>
  <inkml:trace contextRef="#ctx0" brushRef="#br1" timeOffset="53335.517">1084 3134,'13'-7,"-1"0,1 0,-1-1,0-1,-1 0,0 0,0-1,-1 0,-1-1,0-1,0 1,-1-1,0-1,-1 1,-1-1,0-1,0 1,-1-3,-5 16,-1 0,1 0,0 0,-1 0,1 0,0-1,-1 1,1 0,0 0,-1 0,1-1,0 1,0 0,-1 0,1-1,0 1,0 0,-1 0,1-1,0 1,0 0,0-1,0 1,-1 0,1-1,0 1,0 0,0-1,0 1,0-1,0 1,0 0,0-1,0 1,0 0,0-1,0 1,0 0,1-1,-1 1,0 0,0-1,0 1,0 0,1-1,-1 1,0 0,0 0,1-1,-1 1,0 0,-22 23,17-15,0 0,1 0,0 0,0 1,1-1,0 1,0 0,1 0,1 0,-2 9,3-14,0-1,-1 1,2-1,-1 0,0 1,0-1,1 1,0-1,0 0,0 1,0-1,0 0,1 0,-1 0,1 0,0 0,0 0,0 0,0-1,1 1,-1-1,1 1,-1-1,1 0,0 0,0 0,0-1,0 1,0-1,1 1,2 0,0 1,1-1,-1-1,0 1,1-1,-1-1,1 1,-1-1,1 0,-1 0,1-1,-1 0,1 0,-1 0,0-1,0 0,0 0,0-1,0 0,0 0,0 0,-1-1,0 1,1-1,-1-1,-1 1,1-1,-1 0,0 0,3-4,57-146,-78 263,14-105,-1-1,1 1,0 0,0 0,0 0,1-1,-1 1,1 0,-1 0,1 0,0-1,0 1,0-1,0 1,1 0,-1-1,1 0,-1 1,1-1,0 0,0 0,0 0,0 0,0 0,1-1,-1 1,0-1,1 1,-1-1,1 0,0 0,-1 0,1 0,0 0,-1-1,1 1,0-1,0 0,0 0,0 0,-1 0,3 0,6-5,-1 1,1-2,-1 1,0-2,0 1,0-1,-1-1,0 1,-1-2,0 1,0-1,-1 0,0-1,0 0,-1 0,-1 0,1-1,-2 1,1-3,12-18,-9 18,-4 9,-1 0,1 0,-1-1,-1 1,1-1,0 0,-1 0,0 0,0 0,-1 0,1 0,-1-1,0 1,-1 0,1-1,-1 1,0-1,0 1,-1 0,0-1,0-2,-1 7,0 1,0 0,0-1,0 1,0 0,0 0,1 0,-1 0,0 1,0-1,0 0,0 1,0-1,1 1,-1 0,0-1,0 1,1 0,-1 0,0 0,1 0,-1 1,1-1,0 0,-1 1,1-1,0 1,0-1,0 1,0-1,0 1,0 0,0 0,1-1,-1 3,-2 0,-8 7,2 1,-1 0,2 0,-1 1,2 0,0 1,0 0,2 0,-1 0,2 1,0 0,1 0,0 0,1 0,1 0,0 0,1 1,1-1,1 5,16 18,-6-25</inkml:trace>
  <inkml:trace contextRef="#ctx0" brushRef="#br1" timeOffset="64276.357">1874 3134,'0'-5,"0"4,0 6,0 7,0 7,0 4,0 4,0 1,-5 2,-1-1,-1 1,2-1,2 0,-4 0,0-10,5-9,3-5</inkml:trace>
  <inkml:trace contextRef="#ctx0" brushRef="#br1" timeOffset="64744.628">1845 3134,'5'0,"6"0,7 0,4 0,4 0,2 0,1 0,0 0,1 0,-6 0</inkml:trace>
  <inkml:trace contextRef="#ctx0" brushRef="#br1" timeOffset="65174.405">1931 3331,'4'0,"3"5,3 2,7-1,3-1,5-7,2-2,1-1,1 1,-5 0</inkml:trace>
  <inkml:trace contextRef="#ctx0" brushRef="#br1" timeOffset="66075.358">2269 2513,'-125'344,"120"-326,1 0,0 0,1 1,1-1,1 1,1 0,2 17,-2-32,1 0,-1 0,1-1,1 1,-1 0,0-1,1 1,-1-1,1 0,0 1,0-1,1 0,-1 0,1 0,-1-1,1 1,0 0,0-1,0 0,0 0,1 0,-1 0,0 0,1-1,0 1,-1-1,1 0,2 0,111 8,-107-9,42-7,-33 0</inkml:trace>
  <inkml:trace contextRef="#ctx0" brushRef="#br1" timeOffset="66393.784">2015 2796,'19'9,"16"4,7-1,1-2,-2-3,-3-3,-3-1,-3-2,-2-1,-2-1,0 1,0-1,-5 1</inkml:trace>
  <inkml:trace contextRef="#ctx0" brushRef="#br1" timeOffset="66824.575">2551 2372,'18'35,"-1"1,-2 1,-2 0,-2 1,-1 0,-1 1,-3 0,-1 0,-2 1,-1-1,-3 1,-1-1,-2 1,-1-1,-3 1,-4 13,-61 198,61-225,-2 0,0-1,-2-1,0 0,-2-1,-1-1,0 0,-2-2,0 0,-9 5,5-8</inkml:trace>
</inkml:ink>
</file>

<file path=ppt/ink/ink7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1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1242 791,'38'-34,"59"-81,-95 114,-1 0,0 0,0 0,1 1,-1-1,1 0,-1 0,1 1,-1-1,1 1,-1-1,1 1,-1 0,1-1,-1 1,1 0,0 0,-1 0,1 0,-1 1,1-1,0 0,-1 1,1-1,-1 1,1-1,-1 1,0 0,1-1,-1 1,1 0,-1 0,0 0,0 0,0 0,0 1,0-1,0 0,0 0,0 1,0-1,0 0,-1 1,1-1,0 1,-1-1,1 1,-1 0,0-1,0 1,1-1,-1 1,0-1,0 1,-1 0,1 0,1 0,-1 0,0 0,0 0,1 0,-1 0,1-1,0 1,-1 0,1 0,0 0,0-1,0 1,0-1,1 1,-1-1,0 1,1-1,-1 0,1 1,-1-1,1 0,0 0,-1 0,1 0,0-1,0 1,-1 0,1-1,0 1,0-1,0 1,0-1,0 0,0 0,0 0,0 0,0 0,-1-1,1 1,0-1,0 1,0-1,0 1,0-1,-1 0,1 0,0 0,-1 0,1 0,-1 0,1-1,0 0,85-86,-86 88,-1-1,1 1,0-1,0 1,-1 0,1-1,0 1,0 0,0-1,0 1,-1 0,1 0,0 0,0 0,0 0,0 0,0 0,0 0,-1 0,1 0,0 0,0 1,0-1,0 0,-1 1,1-1,0 1,0-1,0 0,-1 1,1 0,0-1,-1 1,1-1,-1 1,1 0,-1-1,1 1,-1 0,1 0,-1 0,1-1,-1 1,0 0,0 0,1 0,-1 0,0-1,0 1,0 0,0 0,0 0,0 0,0 0,0 0,4 58,-4-55,0 21</inkml:trace>
  <inkml:trace contextRef="#ctx0" brushRef="#br0" timeOffset="682.117">2060 283,'-9'-1,"1"1,0 0,0 0,-1 1,1 0,0 0,0 1,0 0,0 1,0-1,0 2,1-1,-1 1,1 0,0 0,0 1,1 0,-1 0,1 1,0 0,1 0,-1 0,1 1,0-1,-3 8,7-12,0 0,0 0,0 1,1-1,-1 0,1 0,-1 1,1-1,0 1,-1-1,1 0,1 1,-1-1,0 0,1 1,-1-1,1 0,-1 1,1-1,0 0,0 0,0 0,0 0,1 0,-1 0,0 0,1 0,0 0,-1-1,1 1,0 0,71 34,-24-15,-45-19,-1 0,0 0,-1 0,1 0,0 0,-1 1,1-1,-1 1,0 0,1 0,-1 0,-1 0,1 0,0 0,-1 0,0 0,1 1,-1-1,-1 0,1 1,0-1,-1 1,0-1,0 1,0 0,0-1,0 1,-1-1,1 1,-1-1,0 0,0 1,-1-1,1 0,0 0,-3 3,1 1,0 0,0 0,-1 0,0 0,-1-1,0 0,0 0,0 0,0-1,-1 1,0-1,0-1,0 1,-1-1,0 0,1 0,-1-1,-1 0,1 0,0-1,-1 0,1 0,-1-1,0 0,1 0,-1-1,-1 0,-10-5</inkml:trace>
  <inkml:trace contextRef="#ctx0" brushRef="#br0" timeOffset="23445.89">1044 0,'0'426,"-27"-229,15-1,8-172,14-28,-1-13,1-2</inkml:trace>
  <inkml:trace contextRef="#ctx0" brushRef="#br0" timeOffset="24157.954">1044 114,'226'0,"-219"1,0 0,0 0,0 0,1 1,-1 0,0 0,-1 1,1 0,0 0,-1 1,0 0,0 0,0 0,0 1,-1-1,1 1,-1 1,-1-1,1 1,-1 0,0 0,0 0,0 1,-1-1,0 1,-1 0,1 0,-1 0,-1 0,1 0,-1 0,0 0,-1 1,0-1,0 0,0 1,-1-1,0 0,-1 0,1 0,-2 2,-2 1,-1 0,0 0,-1 0,1-1,-2-1,1 1,-1-1,-1 0,1-1,-1 0,-1 0,1-1,-1 0,0-1,-1 0,1 0,-1-1,0-1,0 0,0 0,0-1,0-1,-1 1,-6-2,-23-15,29 2</inkml:trace>
</inkml:ink>
</file>

<file path=ppt/ink/ink7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2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1,5 0,5-1,3-2,3-1,1-1,1 0,0-1,0 0,1-1,-2 1,1 0,-1 0,-4 0</inkml:trace>
</inkml:ink>
</file>

<file path=ppt/ink/ink7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0,-9 0,-9 0</inkml:trace>
</inkml:ink>
</file>

<file path=ppt/ink/ink7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85 120,'45'93,"-39"-66,-2 0,0 0,-2 1,-1-1,-1 1,-3 17,1 22,2 295,0-362</inkml:trace>
  <inkml:trace contextRef="#ctx0" brushRef="#br0" timeOffset="466.808">1 177,'41'-27,"2"2,0 2,2 2,0 2,1 2,1 2,24-3,-65 15,1 1,-1 0,1 1,0 0,-1 0,1 0,0 1,0 0,-1 0,1 1,0-1,0 2,-1-1,1 1,-1 0,1 0,-1 1,0-1,0 2,0-1,0 1,-1-1,1 2,-1-1,0 0,0 1,-1 0,1 0,-1 1,0-1,0 1,-1 0,2 4,-2 2,-1 0,0 1,-1 0,-1-1,0 1,0 0,-1-1,-1 1,0-1,-1 0,0 1,-1-1,0 0,-1-1,-1 1,1-1,-2 0,1 0,-2-1,1 0,-2 0,-5 4,4-4,0 0,-1-2,-1 1,1-1,-1-1,-1 0,0-1,1 0,-2-1,1 0,-2-1,-96 24,91-23</inkml:trace>
</inkml:ink>
</file>

<file path=ppt/ink/ink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1 345,'78'-37,"-31"16,-1-2,-1-2,-1-2,33-28,45-83,-122 137,0 0,0 1,1-1,-1 1,0-1,0 1,0-1,1 1,-1-1,0 1,1-1,-1 1,0 0,1-1,-1 1,1-1,-1 1,0 0,1-1,-1 1,1 0,-1-1,1 1,-1 0,1 0,-1 0,1 0,0-1,-1 1,1 0,-1 0,1 0,-1 0,1 0,-1 0,1 0,0 0,-1 1,1-1,-1 0,1 0,-1 0,1 1,-1-1,1 0,-1 0,1 1,-1-1,1 0,-1 1,0-1,1 1,-1-1,0 1,1-1,-1 1,0-1,1 0,-1 1,9 39,-7-29,24 219,-17-168,-4-12,2-2,2 1,3-1,1-1,3 0,3 3,-19-49,0 0,0 0,0 0,0 0,1 0,-1-1,0 1,0 0,0 0,1 0,-1 0,0-1,1 1,-1 0,1 0,-1-1,1 1,-1 0,1-1,0 1,-1 0,1-1,0 1,-1-1,1 1,0-1,0 0,0 1,-1-1,1 0,0 1,0-1,0 0,0 0,0 0,-1 0,1 0,0 0,0 0,0 0,0 0,0 0,0 0,-1 0,1-1,0 1,0 0,0-1,0 1,-1-1,1 1,0-1,-1 1,1-1,0 1,-1-1,1 0,-1 1,1-1,0 0,-1 1,0-1,1 0,50-145,86-327,-126 396,-11 65</inkml:trace>
</inkml:ink>
</file>

<file path=ppt/ink/ink7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1,'5'5,"1"6,5 1,0-1</inkml:trace>
</inkml:ink>
</file>

<file path=ppt/ink/ink7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1,'-5'5,"-2"1</inkml:trace>
</inkml:ink>
</file>

<file path=ppt/ink/ink7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0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564 168,'2'-1,"0"-1,-1 1,1 0,-1 0,1 0,-1-1,1 1,-1-1,0 1,0-1,0 0,0 1,0-1,0 0,0 0,-1 0,1 1,-1-1,1 0,-1 0,0 0,0 0,1 0,-1 0,-1 0,1 0,0 0,0 0,-1 0,1 0,-2-1,0-4,-2 0,1 0,-1 1,0-1,0 1,-1 0,0 0,0 1,0-1,-1 1,1 0,-1 1,-1-1,1 1,0 0,-1 1,0 0,0 0,0 0,0 1,-1 0,1 0,0 1,-1 0,1 0,-1 1,0 0,1 0,-1 0,1 1,-1 1,1-1,0 1,-1 0,1 1,0 0,0 0,-1 2,-15 5,2 2,-1 0,2 1,-1 1,2 2,0-1,1 2,1 1,0 0,1 1,-3 7,16-23,1 0,-1 0,1 1,0-1,0 1,0-1,1 1,-1 0,1 0,0 0,0 0,0 0,0 0,1 0,0 0,-1 0,2 0,-1 0,0 0,1 0,0 0,0 0,0 0,0 0,1 0,-1-1,1 1,0 0,0-1,1 1,-1-1,1 0,-1 0,1 0,0 0,0 0,0-1,1 1,-1-1,0 0,1 0,0 0,3 1,129 2,-48-7,-86 2,-1 0,0 0,0 0,1 0,-1 0,0 0,0 0,1 0,-1 0,0 1,0-1,1 0,-1 1,0-1,0 1,0-1,0 1,0 0,0 0,0-1,0 1,0 0,0 0,0 0,0 0,-1 0,1 0,0 0,-1 0,1 0,-1 1,1-1,-1 0,1 0,-1 0,0 1,0-1,0 0,1 0,-1 1,0-1,-1 0,1 0,0 1,0-1,0 0,-1 0,1 1,-1-1,1 0,-1 0,1 0,-1 0,0 0,0 0,1 0,-1 0,0 0,0 0,0 0,0 0,0-1,0 1,0 0,0-1,-223 207,191-176,16-17,1 0,0 2,1 0,1 1,1 0,0 1,0 3,11-18,1-1,-1 1,1 0,0-1,0 1,0 0,0 0,0 0,0 0,1 0,0 0,-1 0,1 0,0 0,1-1,-1 1,0 0,1 0,0 0,0 0,-1 0,2 0,-1-1,0 1,0 0,1-1,0 1,-1-1,1 1,0-1,0 0,1 0,-1 0,0 0,0 0,1-1,0 1,-1-1,1 1,0-1,-1 0,1 0,0 0,19 2,0 0,1-1,-1-1,0-2,0 0,0-1,0-1,0-1,20-7,-20 6,174-48,-172 47</inkml:trace>
  <inkml:trace contextRef="#ctx0" brushRef="#br0" timeOffset="1363.618">1214 534,'-6'-3,"-1"-1,0 1,0 0,0 1,0 0,0 0,0 0,0 1,-1 0,1 1,-1-1,1 1,0 1,-1-1,1 1,0 1,-1-1,1 1,0 1,0-1,-6 4,-2 3,0 0,0 2,1 0,0 0,1 2,0-1,1 2,1-1,0 2,1-1,0 2,1-1,-2 8,-15 19,24-40,0-1,1 1,0-1,-1 1,1 0,0 0,0-1,0 1,0 0,0 0,0 0,0 0,1 0,-1 0,1 1,0-1,-1 0,1 0,0 0,0 0,1 0,-1 1,0-1,1 0,-1 0,1 0,-1 0,1 0,0 0,0 0,0 0,0-1,1 1,-1 0,0 0,1-1,-1 1,1-1,-1 1,1-1,0 0,0 0,-1 1,1-1,0-1,0 1,0 0,0 0,1-1,8 1,0-2,1 0,-1 0,0-1,0-1,0 0,0 0,0-1,-1 0,0-1,0 0,0-1,0 0,-1 0,0-1,0 0,-1-1,0 0,4-5,1 1,12-9,-2-2,0-1,-2-1,-1 0,-1-2,-1 0,-1-1,9-23,-89 189,29 83,7 100,27-45,13-228,-13-47,0-1,0 1,1 0,-1-1,0 1,1 0,-1-1,1 1,-1-1,1 1,-1-1,1 1,-1-1,1 1,-1-1,1 0,0 1,-1-1,1 0,0 1,-1-1,1 0,0 0,-1 0,1 1,0-1,0 0,-1 0,1 0,0 0,-1 0,1-1,0 1,0 0,-1 0,1 0,0-1,-1 1,1 0,0 0,-1-1,1 1,-1-1,1 1,0-1,-1 1,1-1,-1 1,1-1,-1 1,0-1,1 0,-1 1,0-1,1 1,-1-1,0 0,1 0,-1 1,0-2,7-7,0 0,0-1,-1-1,0 1,-1-1,0 0,-1 0,0 0,-1 0,0-1,-1 0,0 1,-1-1,0 0,-1 0,0-3,-4 7,0 0,-1 1,0-1,0 1,0 1,-1-1,0 1,-1-1,1 2,-1-1,0 1,0 0,-1 0,1 1,-1 0,0 1,-1-1,1 2,0-1,-1 1,1 0,-1 1,0 0,0 0,1 1,-3 0,-93 1,104-1,0-1,0 1,0-1,-1 1,1-1,0 1,0-1,0 1,0-1,0 1,0-1,0 1,0-1,0 1,1-1,-1 1,0-1,0 1,0-1,0 1,1-1,-1 1,0 0,0-1,1 1,-1-1,0 1,1 0,-1-1,1 1,-1 0,0-1,1 1,-1 0,1 0,-1-1,1 1,-1 0,1 0,-1 0,1 0,-1 0,1 0,-1 0,1 0,-1 0,1 0,-1 0,1 0,-1 0,1 0,-1 0,1 0,-1 0,1 1,229-107,-151 62,-61 32</inkml:trace>
  <inkml:trace contextRef="#ctx0" brushRef="#br0" timeOffset="1666.677">1496 704,'-1'27,"10"83,-8-106,0-1,0 1,1-1,-1 0,1 1,0-1,0 0,0 0,0 0,0 0,1-1,0 1,-1-1,1 1,0-1,0 0,0 0,0 0,1-1,-1 1,0-1,1 1,-1-1,1 0,-1-1,1 1,3 0,3-1,0-1,0 0,0-1,-1 0,1 0,0-1,-1 0,1-1,-1 0,0 0,0-1,-1 0,0-1,1 0,-2 0,1-1,-1 0,0 0,0-1,-1 0,0 0,-1 0,1-1,-2 1,1-2,-1 1,-1 0,1-1,-2 1,1-1,-1 0,-1 0,0 0,0-7,-5-7,-2 6</inkml:trace>
  <inkml:trace contextRef="#ctx0" brushRef="#br0" timeOffset="1912.212">2003 704,'-4'34,"-3"10</inkml:trace>
  <inkml:trace contextRef="#ctx0" brushRef="#br0" timeOffset="2184.259">1919 366,'0'0</inkml:trace>
  <inkml:trace contextRef="#ctx0" brushRef="#br0" timeOffset="2438.076">2258 27,'-16'110,"6"-54,3 1,2-1,3 1,2 13,12 316,-23-314,4-54</inkml:trace>
  <inkml:trace contextRef="#ctx0" brushRef="#br0" timeOffset="3084.118">2483 620,'0'28,"0"15,0 5,0-1,-4-9,-3-10</inkml:trace>
  <inkml:trace contextRef="#ctx0" brushRef="#br0" timeOffset="3346.861">2483 309,'-4'-5,"-3"-1</inkml:trace>
  <inkml:trace contextRef="#ctx0" brushRef="#br0" timeOffset="3904.374">2709 56,'0'623,"-5"-533,31-104,6-24,-10 10,1 0,1 2,1 1,1 1,1 1,1 1,1 1,15-6,-41 26,-1-1,1 1,0 0,-1 0,1 1,0-1,0 1,-1-1,1 1,0 0,0 0,0 0,0 0,-1 1,1-1,0 1,0-1,-1 1,1 0,0 0,-1 1,1-1,-1 0,1 1,-1-1,0 1,0 0,0 0,0 0,0 0,0 0,0 0,0 1,-1-1,0 1,1-1,-1 1,0-1,0 1,0 0,0-1,-1 1,1 0,-1 0,0 0,1-1,-1 1,-1 0,1 0,0 0,0 13,0 0,-1 0,0 0,-1-1,-1 1,-1 0,0-1,-1 0,-1 0,0 0,-1-1,0 0,-1 0,-1-1,0 0,-1 0,0-1,-1-1,-1 0,1 0,-4 1,10-8,0 0,1 0,-1-1,-1 0,1 0,0 0,-1-1,1 0,-1 0,0 0,0-1,0 0,0 0,0 0,0-1,0 0,0 0,0 0,0-1,1 0,-1 0,0 0,0-1,0 0,1 0,-1 0,1-1,0 0,-1 0,1 0,1-1,-3-1,-5-14</inkml:trace>
  <inkml:trace contextRef="#ctx0" brushRef="#br0" timeOffset="4433.36">3133 817,'27'-12,"-1"-1,-1-2,0 0,-1-2,-1 0,0-2,-2-1,0 0,-1-1,-1-2,-1 0,-1 0,-1-2,7-15,-21 34,0 0,0-1,-1 1,1-1,-2 0,1 1,0-1,-1 0,-1 1,1-1,-1 0,0 1,-2-6,3 9,-1 0,0 1,0-1,0 1,0-1,-1 1,1 0,-1-1,1 1,-1 0,0 0,0 0,0 0,0 0,0 1,0-1,0 1,-1-1,1 1,0 0,-1 0,0 0,1 0,-1 0,1 0,-1 1,0-1,1 1,-1 0,0 0,0 0,1 0,-1 0,-1 1,-2 1,0 0,0 0,0 1,0-1,1 1,-1 1,1-1,0 1,0 0,0 0,0 1,1-1,0 1,0 0,0 0,0 0,1 1,0-1,0 1,0 0,1 0,0 0,1-4,0 0,1-1,-1 1,1 0,-1 0,1 0,0 0,0 0,0 0,0 0,0 0,0 0,1 0,-1-1,0 1,1 0,0 0,-1 0,1 0,0-1,0 1,0 0,0-1,0 1,0-1,1 1,-1-1,1 0,-1 1,1-1,-1 0,1 0,-1 0,1 0,0 0,72 24,-51-19,-19-5,0 0,0 1,0 0,-1-1,1 1,-1 1,1-1,-1 0,0 1,0 0,0 0,0 0,0 0,-1 0,1 0,-1 1,0-1,0 1,0-1,-1 1,1 0,-1 0,0 0,0 0,0 0,-1 0,1 0,-1 0,0 0,0 0,0 0,-1 0,0 1,0 1,-45 138,45-141,-8 13,8-14,-1 0,0 0,1 0,0 1,-1-1,1 0,0 1,0-1,0 1,1-1,-1 1,0-1,1 1,0 0,-1-1,1 1,0-1,1 1,-1 0,0-1,1 1,0 2,1-5,0 1,0-1,-1 0,1 1,0-1,0 0,0 0,0 0,0-1,0 1,-1 0,1-1,0 1,0-1,0 0,-1 1,1-1,0 0,-1 0,1 0,-1 0,1-1,-1 1,1 0,-1-1,1 0,4-2,9-7</inkml:trace>
  <inkml:trace contextRef="#ctx0" brushRef="#br0" timeOffset="4681.773">3754 478,'-15'38,"-4"23,-4 5,2-3,4-8,6-8,9-13,4-11</inkml:trace>
  <inkml:trace contextRef="#ctx0" brushRef="#br0" timeOffset="4929.254">3754 224,'0'0</inkml:trace>
  <inkml:trace contextRef="#ctx0" brushRef="#br0" timeOffset="5117.167">3923 507,'-11'22,"2"1,0 0,1 1,1 0,1 0,2 0,0 1,1 0,2-1,0 1,3 15,-2-37,0-1,0 1,1 0,-1-1,0 1,1-1,0 1,0-1,0 0,0 1,0-1,0 0,0 1,1-1,-1 0,1 0,0 0,-1 0,1-1,0 1,0 0,0-1,0 1,1-1,-1 0,0 0,1 0,-1 0,0 0,1 0,-1 0,1-1,-1 0,1 1,0-1,-1 0,1 0,-1 0,1-1,-1 1,1 0,-1-1,1 0,-1 0,1 0,-1 0,0 0,1 0,-1 0,0-1,0 1,1-1,12-12,-1 0,0 0,-1-1,0-1,-1-1,-1 1,-1-2,0 1,-1-2,-1 1,-1-1,-1 0,0 0,-2-1,0 0,-1 0,-1 0,-1 0,-1-15,1 22</inkml:trace>
  <inkml:trace contextRef="#ctx0" brushRef="#br0" timeOffset="5598.06">4177 788,'180'-271,"-134"224,-45 46,0 0,0 0,0 0,0 1,0-1,0 0,0 1,0-1,1 0,-1 1,0 0,0-1,0 1,1 0,-1-1,0 1,0 0,1 0,-1 0,0 0,1 0,-1 1,0-1,0 0,1 1,-1-1,0 0,0 1,0 0,0-1,0 1,1-1,-1 1,0 0,0 0,-1 0,1 0,0 0,0 0,0 0,-1 0,1 0,0 0,-1 0,1 0,-1 0,1 1,7 45,-9-45,0 1,0 0,1 0,0 0,0 0,0 0,0 0,0 0,0 0,1 0,-1-1,1 1,0 0,0 0,0 0,0-1,0 1,1-1,-1 1,1-1,0 1,0-1,0 0,0 0,0 0,0 0,0 0,1 0,-1-1,1 1,-1-1,1 1,-1-1,1 0,0 0,0 0,0-1,2 1,8-4,0-1,-1 0,1-1,-1-1,0 0,-1 0,0-1,0-1,0 0,-1 0,8-9,33-23,-40 33,-7 3,0 0,0 1,0 0,1 0,-1 0,1 0,0 1,0 0,0 0,0 0,0 1,0-1,0 1,0 0,1 1,4-1,-8 4,0-1,0 1,0 0,0-1,0 1,0 0,-1 0,0 0,1 0,-1 1,0-1,0 0,-1 0,1 1,-1-1,0 0,0 1,0-1,0 0,0 1,-1-1,0 1,1 3,-2 37,0-34,1 1,1-1,-1 0,2 1,-1-1,2 0,-1 1,1-1,1 0,0 0,2 6,7 3</inkml:trace>
  <inkml:trace contextRef="#ctx0" brushRef="#br0" timeOffset="9337.052">84 1241,'102'-24,"-22"4,1 3,1 4,71-2,510 18,118-3,-637-7,0-6,93-23,165-16,111 18,220 35,-390-29,-113-1,-217 29,64 12,-71-6</inkml:trace>
</inkml:ink>
</file>

<file path=ppt/ink/ink7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21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60 733,'-1'0,"1"-1,0 1,-1-1,1 1,-1 0,1 0,-1-1,1 1,-1 0,1 0,-1 0,0-1,1 1,-1 0,1 0,-1 0,1 0,-1 0,1 0,-1 0,0 0,1 0,-1 1,1-1,-1 0,1 0,-1 0,1 1,-1-1,1 0,-1 0,1 1,-1-1,1 1,-1-1,1 0,0 1,-1-1,1 1,0-1,-1 1,1-1,0 1,0-1,-1 1,1-1,0 1,0-1,0 1,0-1,0 1,0 0,0-1,0 1,0-1,0 1,0-1,0 1,0 0,-5 39,5-39,-1 473,1 300,-26-618,22-194,4 15</inkml:trace>
  <inkml:trace contextRef="#ctx0" brushRef="#br0" timeOffset="1786.647">32 789,'1'-2,"1"1,-1-1,1 0,-1 0,1 1,0-1,0 1,0-1,-1 1,1 0,1 0,-1-1,0 2,0-1,0 0,0 0,1 1,-1-1,0 1,1 0,-1-1,0 1,1 0,-1 1,1-1,0-1,337-1,-279 3,160-14,-67-22,-4 45,-148-10,-1 1,1 0,0 0,-1 0,1 0,-1 0,1 0,-1 0,1 1,-1-1,0 0,0 1,1-1,-1 1,0-1,-1 1,1 0,0-1,0 1,-1 0,1 0,-1 0,1-1,-1 1,0 0,0 0,0 0,0 0,0 0,0-1,0 1,-1 0,1 0,0 0,-1-1,0 1,1 0,-1 0,0-1,0 1,0-1,0 1,-1 0,-3 19,-32 312,38 182,28-284,-29 50,1-278,-1-1,1 0,-1 1,1-1,-1 0,0 1,0-1,0 1,0-1,0 0,-1 1,1-1,-1 1,1-1,-1 0,0 0,0 1,0-1,0 0,0 0,-1 0,1 0,-1 0,1 0,-1-1,0 1,1 0,-1-1,0 1,0-1,0 0,0 0,0 0,-1 0,1 0,0 0,0 0,-1-1,1 1,-1-1,-189-19,-80 19,73-29,3 30,90 25,96-24</inkml:trace>
  <inkml:trace contextRef="#ctx0" brushRef="#br0" timeOffset="3047.925">456 2286,'-18'73,"15"-51,0 0,1 1,2-1,0 1,1-1,1 1,2-1,2 10,2 27,-2 1,-3 0,-2 0,-4 14,1 37,2-39,-19-93,10 4,-2 0,0 1,-1 0,0 1,-1 0,-1 1,0 0,-1 1,-1 1,0 0,0 1,-1 1,-1 1,1 0,-19-5,37 14,-1-1,0 1,0 0,0 0,1-1,-1 1,0 0,0 0,0-1,0 1,0 0,0 0,1-1,-1 1,0 0,0-1,0 1,0 0,0 0,0-1,0 1,0 0,0-1,0 1,-1 0,1 0,0-1,0 1,0 0,0 0,0-1,0 1,-1 0,1 0,0-1,0 1,0 0,-1 0,1 0,0-1,0 1,-1 0,45-1,-27 1,150-23,-40 7,-88 10,1 0,0 3,0 1,27 3,-66-1,0-1,1 1,-1-1,1 1,-1 0,1 0,-1-1,1 1,-1 0,0 0,1 0,-1 0,1 1,-1-1,1 0,-1 1,1-1,-1 1,0-1,1 1,-1 0,0-1,1 1,-1 0,0 0,0 0,0 0,0 0,0 0,0 0,0 1,0-1,0 0,-1 0,1 1,-1-1,1 0,0 1,-1-1,0 1,1-1,-1 1,0-1,0 0,0 1,0-1,0 1,0-1,0 1,-1-1,1 1,0-1,-1 1,1-1,-1 0,0 1,0 0,-93 46,60-35,-222 93,228-79,28-18</inkml:trace>
  <inkml:trace contextRef="#ctx0" brushRef="#br0" timeOffset="5951.121">821 2991,'-25'142,"-5"45,39-224,2 2,1 0,2 0,2 1,0 1,3 0,1 1,55-86,-74 118,0 0,1 0,-1-1,0 1,1 0,-1 0,0 0,1 0,-1 0,0 1,1-1,-1 0,0 1,1-1,-1 1,0-1,0 1,1 0,-1-1,0 1,0 0,0 0,0 0,0 0,0 0,0 0,0 0,0 0,-1 0,1 0,0 0,-1 1,1-1,-1 0,1 1,-1-1,0 0,1 1,-1-1,0 0,0 1,0-1,0 0,0 1,0-1,-1 0,1 1,0-1,-1 0,1 1,-1-1,1 0,-1 1,0-1,2 8,26 167,-28-175,1 0,-1 0,1 0,0 0,-1 0,1-1,0 1,0 0,0 0,-1 0,1 0,0 0,0 0,1 0,-1 0,0 0,0 0,0 0,1-1,-1 1,0 0,1 0,-1 0,1 0,-1-1,1 1,-1 0,1 0,-1-1,1 1,0 0,-1-1,1 1,0-1,0 1,0-1,-1 1,1-1,0 0,0 1,0-1,0 0,0 1,0-1,-1 0,1 0,0 0,0 0,0 0,0 0,0 0,0 0,0-1,0 1,0 0,0-1,-1 1,1 0,0-1,0 1,0-1,-1 1,1-1,0 1,0-1,-1 0,143-211,-143 210,1 1,0 0,0-1,0 1,0 0,0 0,0 0,0 0,0 0,0 0,0 0,0 0,1 0,-1 1,0-1,1 0,-1 1,1-1,-1 1,1 0,-1-1,1 1,-1 0,1 0,-1 0,1 0,-1 0,1 0,-1 0,1 1,-1-1,0 1,1-1,-1 1,1-1,-1 1,0 0,1-1,-1 1,0 0,0 0,0 0,0 0,0 0,0 0,0 1,0-1,0 0,0 0,-1 1,1-1,0 1,-1-1,1 0,-1 1,0-1,1 1,-1-1,0 2,12 122,-6-25,-1-81</inkml:trace>
  <inkml:trace contextRef="#ctx0" brushRef="#br0" timeOffset="6570.82">1697 2991,'-22'6,"-1"2,2 0,-1 1,1 1,0 1,1 1,-14 11,29-19,1 1,0-1,-1 1,2 0,-1 0,1 0,-1 0,1 1,1 0,-1-1,1 1,0 0,0 0,1 0,0 0,0 1,0-1,1 0,0 0,0 1,0-1,1 0,0 0,1 0,-1 1,1-2,1 3,-3-6,1 0,1 0,-1 0,0 0,0 0,1 0,-1-1,1 1,0 0,-1-1,1 1,0-1,0 0,0 0,0 1,0-1,0-1,0 1,0 0,0 0,1-1,-1 1,0-1,0 0,1 0,-1 0,0 0,1 0,-1 0,0 0,0-1,1 1,-1-1,0 0,0 1,0-1,0 0,0-1,0 1,0 0,0 0,0-1,0 0,79-68,41-61,-121 129,0 0,1 0,-1 0,1 1,-1-1,1 0,0 1,0-1,0 1,0-1,0 1,0 0,0 0,0 0,0 0,1 0,-1 0,0 1,1-1,-1 1,1 0,-1 0,0-1,1 1,-1 1,1-1,-1 0,0 1,1-1,-1 1,0 0,0 0,1-1,-1 2,0-1,0 0,0 0,0 1,0-1,0 1,-1-1,1 1,0 0,-1 0,1 0,-1 0,0 0,0 0,1 0,-2 0,1 0,0 1,0-1,-1 0,1 3,6 174,-9-114,2-11,1-30,-1 0,0 1,-2-1,-1 0,-1 0,-1 0,-1 0,-1-1,-2 3,-49 74,56-97,0 0,0 0,-1 0,1-1,-1 1,0-1,0 1,0-1,0 0,0 0,-1 0,1-1,0 1,-1-1,1 0,-1 0,0 0,1 0,-1 0,0-1,0 0,1 0,-1 0,0 0,0 0,1-1,-1 0,0 0,0 0,2 0,0 0,1 0,-1 0,0-1,1 1,-1 0,1-1,-1 1,1-1,0 0,0 1,0-1,0 0,0 0,0 0,0 0,0 0,1 0,-1 0,1 0,-1 0,1 0,0 0,0 0,0 0,0 0,0 0,1 0,-1 0,0 0,1 0,0 0,-1 0,2-1,29-69,-18 50,1 0,1 2,1 0,1 0,1 2,1 0,0 1,1 1,10-5,-6 5</inkml:trace>
  <inkml:trace contextRef="#ctx0" brushRef="#br0" timeOffset="11700.618">483 169,'0'-1,"-1"1,1 0,0-1,-1 1,1 0,-1-1,1 1,-1 0,1 0,-1-1,0 1,1 0,-1 0,1 0,-1 0,1 0,-1 0,1 0,-1 0,0 0,1 0,-1 0,1 0,-1 0,1 1,-1-1,1 0,-1 0,1 1,-1-1,1 0,-1 1,1-1,-1 0,1 1,0-1,-1 1,1-1,-1 0,1 1,0-1,0 1,-1-1,1 1,0-1,0 1,0-1,-1 1,1 0,0-1,0 1,0-1,0 1,0-1,0 1,0 0,0-1,0 1,1 0,-7 39,6-39,0 457,0-380,0-79</inkml:trace>
  <inkml:trace contextRef="#ctx0" brushRef="#br0" timeOffset="12273.043">511 112,'-218'97,"206"-92,2 1,-1 1,1 0,0 0,0 1,1 1,0-1,0 1,-4 7,12-15,1 0,-1 0,1 0,-1 0,1 0,-1 0,1 0,-1 1,1-1,0 0,0 0,0 0,-1 1,1-1,0 0,0 0,1 0,-1 0,0 1,0-1,1 0,-1 0,0 0,1 0,-1 0,1 0,0 0,-1 0,1 0,0 0,0 0,-1 0,1 0,0 0,0-1,0 1,0 0,0-1,0 1,0 0,0-1,0 0,0 1,1-1,-1 0,0 1,0-1,0 0,1 0,63 7,-62-7,253-21,-239 17,0 1,-1 1,1 0,0 1,0 1,0 0,0 2,0 0,-1 0,8 3,-14 6,-30-9,-4-10,0-1,1-1,0-1,1-1,0-1,-12-10,-1 1,-43-40,65 56,3 5</inkml:trace>
  <inkml:trace contextRef="#ctx0" brushRef="#br0" timeOffset="12838.154">1133 0,'0'14,"5"20,1 8,0 2,-1-2,-2-2,-1-5,-5-2,-3-3,0-1,-4-1,0 0,-4-6,2 0,2-6</inkml:trace>
  <inkml:trace contextRef="#ctx0" brushRef="#br0" timeOffset="13251.654">1414 28,'-185'132,"182"-131,0 0,0 1,1-1,-1 1,1 0,-1-1,1 1,0 0,0 1,0-1,0 0,0 1,0-1,1 1,-1-1,1 1,0 0,0 0,0-1,0 1,0 0,0 0,1 0,-1 0,1 0,0 0,0 0,0 0,1 0,-1 0,1 0,-1 0,1 0,0 0,1 1,65 44,-60-45,0 0,-1 1,0-1,1 1,-1 0,-1 1,1 0,-1 0,0 0,0 0,0 1,-1 0,1 0,-1 0,-1 0,0 1,1-1,0 6,19 44,-12-50</inkml:trace>
  <inkml:trace contextRef="#ctx0" brushRef="#br0" timeOffset="13836.362">1754 0,'-81'39,"12"29,68-66,-1-1,1 1,0 1,0-1,0 0,0 0,0 0,0 0,1 1,-1-1,1 0,-1 1,1-1,0 0,0 1,0-1,0 1,1-1,-1 0,0 1,1-1,0 0,-1 0,1 1,0-1,0 0,1 0,-1 0,0 0,1 0,-1 0,1-1,-1 1,1 0,0-1,0 1,2 0,98 38,-91-38,0 0,-1 1,0 0,0 1,0 0,0 0,0 1,-1 1,6 4,-12-8,0 1,0 0,-1 0,1 0,-1 1,0-1,0 1,0-1,-1 1,1-1,-1 1,0 0,0 0,0 0,0 0,-1-1,0 1,1 0,-1 0,-1 0,1 0,-1 0,1 0,-1 0,0 0,-1 0,1-1,0 1,-2 1,-1 3,0 1,0 0,-1-1,-1 0,1 0,-1-1,-1 1,1-1,-1 0,0-1,-7 5,6-5,0 0,0 0,-1-1,1 0,-1-1,-1 0,1 0,-1-1,1 0,-1-1,0 0,0 0,0-1,0 0,-5-1,14-1,-1 1,0-1,1 0,-1 0,1 0,-1 0,1 0,-1 0,1-1,0 1,0 0,-1-1,1 1,0-1,0 1,0-1,1 1,-1-1,0 0,1 1,-1-1,1 0,-1 0,1 1,0-1,0 0,-1 0,1 0,1 0,-1 1,0-1,0 0,1 0,-1 1,1-1,-1 0,1 0,0 1,0-1,30-69,-17 50,1 1,0 1,1 0,1 1,1 1,18-13,-15 14</inkml:trace>
</inkml:ink>
</file>

<file path=ppt/ink/ink7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4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80,'-108'11,"-134"53,241-64,1-1,-1 1,0 0,1 0,-1 0,0 0,1 0,-1 0,0 1,1-1,-1 0,0 0,1 0,-1 1,1-1,-1 0,0 0,1 1,-1-1,1 1,-1-1,1 0,-1 1,1-1,-1 1,1-1,0 1,-1 0,1-1,0 1,-1-1,1 1,0-1,0 1,0 0,-1-1,1 1,0 0,0-1,0 1,0 0,0-1,0 1,0 0,0-1,1 1,-1 0,0-1,0 1,0-1,1 1,-1 0,0-1,1 1,-1-1,0 1,1-1,-1 1,1-1,-1 1,1-1,-1 1,1-1,-1 0,1 1,0-1,45 25,-38-22,185 60,-194-63,0 1,0-1,0 1,0-1,1 1,-1-1,0 1,1 0,-1 0,0-1,1 1,-1 0,1 0,-1 0,1 0,-1-1,1 1,0 0,0 0,-1 0,1 0,0 0,0 0,0 0,0 0,0 0,0 0,0 0,0 0,0 0,1 0,-1 0,0 0,1 0,-1 0,0-1,1 1,-1 0,1 0,0 0,-1-1,1 1,-1 0,1 0,0-1,0 1,0-1,-1 1,1-1,0 1,0-1,0 1,0-1,0 0,0 1,0-1,-1 0,1 0,0 0,0 0,0 0,0 0,0 0,0 0,0 0,0 0,0 0,1-1,-217 97,183-80,18-11,-1 1,1 1,1 1,-1 0,1 0,1 1,0 1,0 0,1 1,-4 5,14-15,0 0,0 0,0 1,1-1,-1 0,0 0,1 0,-1 1,1-1,0 0,-1 1,1-1,0 0,0 1,0-1,0 1,0-1,0 0,0 1,0-1,1 0,-1 1,0-1,1 0,-1 0,1 1,0-1,-1 0,1 0,0 0,0 0,0 0,-1 0,1 0,0 0,0 0,1 0,-1 0,0 0,0-1,0 1,0 0,1-1,-1 0,0 1,1-1,-1 1,1-1,67 13,135-33,-148 12,-31 5</inkml:trace>
  <inkml:trace contextRef="#ctx0" brushRef="#br0" timeOffset="335.419">864 51,'-14'29,"-5"24,-4 7,2-1,4-6,5-7,5-7,4-5,-3-8,0-4,1-11,1-11,1-12,2-2</inkml:trace>
  <inkml:trace contextRef="#ctx0" brushRef="#br0" timeOffset="601.064">751 51,'29'0,"24"-5,7-1,-1 0,-11-4,-9 1,-6 0,-4 3,-7 7,-11 3,-9 6,-9 1,-3 4,-4-1,-1-3</inkml:trace>
  <inkml:trace contextRef="#ctx0" brushRef="#br0" timeOffset="848.444">723 362,'34'0,"15"0,5 0,-7-5,-7-1,-10 0</inkml:trace>
  <inkml:trace contextRef="#ctx0" brushRef="#br0" timeOffset="1479.716">1090 390,'-41'152,"41"-150,0 0,1 0,-1 0,1 0,-1 0,1 0,0 0,0-1,0 1,0 0,0 0,0-1,0 1,1-1,-1 1,1-1,-1 0,1 1,-1-1,1 0,0 0,-1 0,1 0,0 0,0-1,0 1,0 0,0-1,0 1,0-1,0 0,0 0,0 0,0 0,0 0,0 0,0-1,0 1,0 0,0-1,0 0,0 1,-1-1,1 0,0 0,0 0,-1 0,1 0,0-1,-1 1,1 0,-1-1,0 1,1-1,-1 0,0 1,1-2,101-126,-103 128,0 0,0 0,0 0,0 0,1 0,-1 1,0-1,0 0,1 0,-1 0,0 0,1 1,-1-1,1 0,-1 1,1-1,-1 0,1 1,0-1,-1 0,1 1,0-1,-1 1,1-1,0 1,0 0,0-1,-1 1,1 0,0-1,0 1,0 0,0 0,0 0,-1 0,1 0,0 0,0 0,0 0,0 0,0 0,0 0,-1 1,1-1,0 0,0 1,0-1,-1 0,1 1,0-1,0 1,-1-1,1 1,0 0,-1-1,1 1,-1 0,1-1,-1 1,1 0,-1 0,1-1,-1 2,-18 161,17-95,4-56,-2 0,0 0,0 0,-1 0,-1 0,0 0,0 0,-1 0,-1-1,0 1,-1-1,0 1,0-1,-1 0,-1 0,0-1,0 0,-1 0,0 0,-1-1,-8 7,14-14,0-1,0 0,0 0,-1 0,1 0,0-1,-1 1,1-1,-1 1,1-1,0 0,-1 0,1 0,-1 0,1 0,-1-1,1 1,0-1,-1 1,1-1,0 0,-1 0,1 0,0 0,0 0,0-1,0 1,0-1,0 1,0-1,1 0,-1 0,0 0,1 0,0 0,-1 0,1 0,0 0,0 0,0-1,0 1,1 0,-1-1,1 1,-1 0,1-1,0 1,0-1,0 1,0-1,0 1,1-2,0-12,1 1,1 0,0 0,1 1,1-1,0 1,1 0,1 0,0 0,0 1,2 0,0 1,0 0,8-8,0 1</inkml:trace>
  <inkml:trace contextRef="#ctx0" brushRef="#br0" timeOffset="1732.798">1485 277,'38'0,"18"0,4 0,-3 0,-12 0</inkml:trace>
  <inkml:trace contextRef="#ctx0" brushRef="#br0" timeOffset="1965.279">1485 503,'43'-4,"34"-8,8 0,-6 1,-10-2,-14 0,-10-1,-13 1</inkml:trace>
  <inkml:trace contextRef="#ctx0" brushRef="#br0" timeOffset="2270.384">2303 137,'-15'20,"1"-4,0 0,2 1,0 1,0 1,2-1,1 1,0 1,1 0,1 0,1 1,-1 9,7-27,-1 1,1-1,0 0,0 1,1-1,-1 1,1-1,0 0,0 1,0-1,0 0,1 0,-1 1,1-1,0 0,-1-1,1 1,1 0,-1-1,0 1,1-1,-1 1,1-1,0 0,0 0,0 0,0-1,0 1,0-1,0 0,0 1,1-2,-1 1,0 0,1 0,-1-1,1 0,0 0,8 1,0-1,0 0,0-1,-1 0,1 0,0-2,0 0,-1 0,0-1,9-3,-2-1,-1-1,0 0,0-2,-1 0,0 0,-1-1,0-1,-1-1,-1 0,0-1,-1 0,-1-1,0 0,-1-1,0 0,-2 0,0-1,1-5,-8 17,-1 0,1-1,-1 1,0 0,0 0,-1 0,0 0,0 0,-1 0,1 0,-1 0,0 0,-1 0,1 1,-1-1,0 1,-1 0,1 0,-1 0,0 0,0 1,-1 0,0 0,1 0,-1 0,0 1,-1-1,1 1,0 0,-1 1,0 0,0 0,1 0,-1 0,0 1,-1 0,1 0,0 1,-2 0,-27-4,4 2</inkml:trace>
  <inkml:trace contextRef="#ctx0" brushRef="#br0" timeOffset="2433.121">2135 305,'52'0,"52"-5,22-1,-1 0,-12 1,-15 2,-15 1,-17 1,-15 0,-11 1,-8 0,-9 1</inkml:trace>
</inkml:ink>
</file>

<file path=ppt/ink/ink7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9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1,'22'59,"-14"158,-10-144,-26 162,64-361,-27 100</inkml:trace>
  <inkml:trace contextRef="#ctx0" brushRef="#br0" timeOffset="365.577">226 143,'-40'18,"-66"43,104-58,-1-1,1 1,0 0,-1 0,1 0,1 0,-1 1,0-1,1 0,0 1,0-1,0 1,0-1,0 1,1 0,-1-1,1 1,0 0,0-1,1 1,-1-1,1 1,-1 0,1-1,1 1,-1-1,0 1,1-1,-1 0,1 0,1 1,79 88,-70-81,29 61,-33-56</inkml:trace>
  <inkml:trace contextRef="#ctx0" brushRef="#br0" timeOffset="888.228">537 30,'-12'5,"0"0,1 1,0 1,0 0,0 0,1 1,0 0,1 1,-1 0,2 1,0 0,0 0,0 1,-1 4,8-11,1 0,0 0,0 0,0 0,0 0,1 0,0 0,0 0,0 0,0-1,0 1,1 0,-1 0,1-1,0 1,0-1,1 0,-1 1,1-1,0 0,-1-1,1 1,0 0,1-1,-1 1,0-1,1 0,-1 0,1-1,0 1,0-1,-1 0,1 1,0-2,0 1,1 0,27 15,-26-12,1 0,-1 0,0 1,0 0,-1 0,1 1,-1 0,0 0,-1 0,0 0,0 1,0-1,0 1,-1 0,0 0,-1 1,0-1,0 1,0-1,-1 1,0-1,-1 1,1 0,-2-1,1 1,-1 0,0-1,0 1,-1-1,0 1,-1-1,0 0,0 0,0 0,-1 0,0-1,-4 6,2-3,-1 0,0 0,0-1,-1 0,0 0,-1-1,1 0,-1-1,-1 0,1 0,-1-1,0 0,0-1,-1 0,1 0,-1-1,0-1,0 0,-8 1,17-3,1 0,-1 0,0 0,1 0,-1 0,1 0,-1 0,1 0,-1-1,1 1,-1-1,1 1,-1-1,1 0,-1 1,1-1,0 0,-1 0,1 0,0 0,0 0,0 0,0 0,0-1,0 1,0 0,0 0,0-1,1 1,-1-1,0 1,1-1,-1 1,1-1,0 1,0-1,-1 1,1-1,0 1,0-1,0-1,26-60,112-115,-118 162</inkml:trace>
  <inkml:trace contextRef="#ctx0" brushRef="#br0" timeOffset="1368.658">819 284,'34'4,"25"-2,7-2,-2-2,-8 1,-12 0</inkml:trace>
  <inkml:trace contextRef="#ctx0" brushRef="#br0" timeOffset="1618.598">847 537,'39'0,"26"-4,8-3,-5-4,-13 0</inkml:trace>
  <inkml:trace contextRef="#ctx0" brushRef="#br0" timeOffset="1966.359">1553 171,'-18'19,"1"1,0 1,2 1,0 0,2 1,0 1,1 0,2 1,1 0,0 0,2 1,1 0,5-22,1-1,-1 1,1 0,0-1,0 1,0 0,0 0,1-1,0 1,-1 0,1-1,0 1,1-1,-1 1,1-1,0 1,0-1,0 0,0 0,0 0,0 0,1 0,0-1,-1 1,1-1,0 0,0 1,1-1,-1-1,0 1,1 0,-1-1,1 0,-1 0,1 0,-1 0,1 0,0-1,0 1,-1-1,1 0,0 0,0-1,18-1,0-1,0 0,-1-2,1-1,-1-1,-1 0,1-1,-1-2,-1 0,0-1,0-1,-1 0,0-2,-2 0,1-1,12-15,-24 27,-1-1,0 1,1-1,-1 0,-1 0,1 0,-1-1,1 1,-1-1,0 0,-1 0,1 0,-1 0,0 0,0-1,-1 1,0-1,0 1,0-1,0 1,-1-1,0 0,0 1,-1-1,1 1,-1-1,0 1,-1-1,1 1,-1 0,0-1,-1 1,1 0,-1 0,0 1,0-1,-1 0,1 1,-1 0,0 0,0 0,0 0,-2 0,-5-1,-1 0,0 0,0 2,0-1,0 2,-1-1,1 2,-1-1,-12 2,-4-1</inkml:trace>
  <inkml:trace contextRef="#ctx0" brushRef="#br0" timeOffset="2282.1">1271 227,'29'16,"1"-1,0-1,1-1,1-2,0-2,6 1,54 17,131 28,-7 39,-200-86</inkml:trace>
</inkml:ink>
</file>

<file path=ppt/ink/ink7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1 198,'9'0,"9"0,5 0,4 0,2 0,1 0,0 0,0 0,-1 0,1 0,-2 0,1 0,-1 0,0 0,-4 5,-7 1</inkml:trace>
  <inkml:trace contextRef="#ctx0" brushRef="#br0" timeOffset="328.846">28 395,'20'0,"20"0,8 0,1 0,-3 0,-5 0,-4 0,-4-4,-2-3,-3 1,0 2,-5 0</inkml:trace>
  <inkml:trace contextRef="#ctx0" brushRef="#br0" timeOffset="950.216">226 1,'6'12,"0"-1,1 1,0-1,1-1,1 1,-1-1,2-1,-1 1,1-2,1 1,-1-1,1-1,1 0,-1-1,1 0,0 0,1-2,-1 1,1-1,0-1,3 0,85 25,-99-27,1 0,-1 0,0 1,0-1,0 0,-1 1,1-1,0 1,0 0,-1 0,1 0,-1-1,0 1,1 0,-1 1,0-1,0 0,0 0,-1 0,1 1,0-1,-1 0,0 1,1-1,-1 1,0-1,0 0,0 1,-1-1,1 0,0 1,-1-1,0 0,1 1,-1-1,0 0,0 0,0 0,-1 0,1 0,0 0,-1 0,-10 14,-2-1,1 0,-2-1,0 0,0-1,-1-1,-16 9,-62 54,-5 26,92-86,6-2</inkml:trace>
  <inkml:trace contextRef="#ctx0" brushRef="#br0" timeOffset="5128.976">678 649,'9'-37,"1"1,1 0,2 1,2 0,1 1,2 0,5-4,-19 32,-3 1,2 1,-1 0,0 0,1-1,0 2,-1-1,2 0,-1 0,0 1,1 0,0 0,-1 0,1 0,0 0,1 1,-1-1,0 1,1 1,-1-1,1 0,1 1,-3 3,0 1,0 0,0 0,-1 0,1 0,-1 0,0 1,0-1,0 1,-1-1,1 1,-1 0,1-1,-1 1,-1 0,1 0,0 0,-1 0,0 0,0 0,0 0,0 0,-1 0,0 3,1 0,3 106,-3-112,0 0,0-1,0 1,0 0,0 0,0-1,0 1,0 0,1-1,-1 1,0 0,1-1,-1 1,0 0,1-1,-1 1,1-1,-1 1,1 0,-1-1,1 0,0 1,-1-1,1 1,-1-1,1 0,0 1,0-1,-1 0,1 0,0 1,-1-1,1 0,0 0,0 0,-1 0,1 0,0 0,0 0,-1 0,1 0,0 0,-1-1,1 1,0 0,0 0,-1-1,1 1,-1 0,1-1,0 1,-1-1,1 1,-1-1,1 1,29-32,113-157,-142 187,0 0,0 1,0-1,0 1,0 0,0-1,1 1,-1 0,0 0,1 0,-1 0,1 0,-1 0,1 0,0 0,-1 1,1-1,0 0,0 1,-1 0,1-1,0 1,0 0,0 0,-1 0,1 0,0 0,0 1,0-1,-1 0,1 1,0-1,-1 1,1 0,0 0,-1-1,1 1,-1 0,1 0,-1 0,1 1,-1-1,1 1,1 8,-1 0,0 0,-1-1,0 1,0 0,-1 0,-1 0,1 0,-2 0,1 0,-2 0,1-1,-1 1,-4 8,-4 25,4-17,-1-3</inkml:trace>
  <inkml:trace contextRef="#ctx0" brushRef="#br0" timeOffset="5848.559">1496 368,'-4'4,"-9"6,1 1,0 1,0 0,1 1,1 0,0 1,1-1,1 2,0 0,1 0,0 0,1 1,1-1,-3 15,8-28,-1-1,1 1,0-1,-1 1,1 0,0-1,0 1,0 0,0-1,0 1,1 0,-1-1,0 1,1-1,-1 1,1-1,0 1,0-1,-1 1,1-1,0 1,0-1,0 0,0 0,0 1,1-1,-1 0,0 0,1 0,-1 0,0-1,1 1,-1 0,1 0,-1-1,1 1,-1-1,1 1,0-1,-1 0,1 0,0 0,-1 0,1 0,0 0,0 0,72-35,31-102,-63 75,-42 62,0 1,0-1,0 0,0 1,1-1,-1 1,0-1,0 0,0 1,1-1,-1 1,0-1,1 0,-1 1,0-1,1 0,-1 0,0 1,1-1,-1 0,1 0,-1 0,0 1,1-1,-1 0,1 0,-1 0,1 0,-1 0,0 0,1 0,-1 0,1 0,-1 0,1 0,-1 0,1 0,-1 0,0 0,1 0,-1-1,1 1,-1 0,0 0,1-1,-1 1,1 0,-1 0,0-1,1 1,-1 0,0-1,0 1,1 0,-1-1,0 1,0-1,0 1,1 0,-1-1,0 1,0-1,0 1,0-1,0 1,0 0,0-1,0 1,0-1,0 1,3 37,-3-33,55 316,-55-303,-1 0,0 0,-2 0,0 0,0 0,-2-1,0 1,-1-1,-4 6,8-15,-2-1,1 1,-1-1,0 0,0 0,-1 0,1 0,-2-1,1 0,0 0,-1 0,0-1,0 0,0 0,-1 0,1-1,-1 0,0 0,0-1,0 0,0 0,0 0,0-1,4-1,1 0,-1 0,1 0,0 0,-1 0,1-1,-1 1,1-1,0 1,0-1,-1 0,1 0,0 0,0 0,0-1,0 1,0-1,0 1,0-1,1 1,-1-1,0 0,1 0,0 0,-1 0,1 0,0 0,0 0,0 0,0-1,0 1,1 0,-1-1,1 1,-1 0,1-1,0 1,0-1,0 1,0-1,11-100,-7 84,2 0,0 0,0 0,2 1,0 1,1-1,1 1,1 1,9-12,-2 10</inkml:trace>
  <inkml:trace contextRef="#ctx0" brushRef="#br0" timeOffset="6118.477">1863 508,'43'-4,"19"-3,4 1,-4 2,-14 0</inkml:trace>
</inkml:ink>
</file>

<file path=ppt/ink/ink7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0 142,'431'-1,"-21"-43,134 4,299 30,-91-25,-99 24,-469 11,-84 12,-85-8,1-1,0-1,0-1,-1 0,1-1,0 0,0-2,7-1,6-2,-24 7</inkml:trace>
</inkml:ink>
</file>

<file path=ppt/ink/ink7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0,'0'5,"0"7,0 0</inkml:trace>
</inkml:ink>
</file>

<file path=ppt/ink/ink7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1,'-9'9,"1"4,2-1</inkml:trace>
</inkml:ink>
</file>

<file path=ppt/ink/ink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3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0,'0'5,"0"1</inkml:trace>
</inkml:ink>
</file>

<file path=ppt/ink/ink7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20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396 142,'-5'8,"0"-1,0 1,1 0,0 0,1 0,-1 1,2-1,-1 1,1-1,-1 8,-2 7,-18 57,-4-2,-2 0,-6 2,-146 249,168-306</inkml:trace>
  <inkml:trace contextRef="#ctx0" brushRef="#br0" timeOffset="477.813">283 170,'0'20,"1"-1,1 1,0-1,2 1,0-1,1 0,1 0,1-1,0 0,9 16,69 166,-83-189,1 0,0 0,0 0,1 0,1-1,0 0,0 0,1 0,0 0,0-1,1 0,1 0,0-1,-6-6,0-1,0 0,0 0,1 0,-1-1,0 1,0 0,1-1,-1 1,1-1,-1 0,0 0,1 0,-1 0,1 0,-1-1,0 1,1-1,-1 1,0-1,1 0,-1 0,0 0,0 0,0 0,0-1,0 1,0-1,0 1,0-1,-1 0,2 0,46-65,-27 21,-2-2,-2 0,-3-1,-1 0,-3-1,-2-1,-2 0,-2 0,-3 0,-2 0,-2-7,1 58,1 0,0 1,-1-1,1 0,-1 1,1-1,-1 0,1 0,-1 1,1-1,0 0,-1 0,1 0,-1 0,0 0,1 0,-1 0,1 0,-1 0,1 0,-1 0,1 0,-1 0,1 0,-1 0,1 0,-1 0,1-1,-1 1,1 0,0 0,-1-1,1 1,-1 0,1-1,-1 1,1 0,0-1,-5 20</inkml:trace>
  <inkml:trace contextRef="#ctx0" brushRef="#br0" timeOffset="4394.222">2061 537,'29'0,"19"5,6 1,-6 5,-7 1,-9-3</inkml:trace>
  <inkml:trace contextRef="#ctx0" brushRef="#br0" timeOffset="6879.049">4375 1,'-13'73,"4"1,2 0,4 0,6 57,-2-55,13 18,-11-81,0 0,0 1,-1-1,-1 1,0-1,-1 1,-1 0,-1 12,-4-8</inkml:trace>
  <inkml:trace contextRef="#ctx0" brushRef="#br0" timeOffset="7449.961">4572 566,'0'33,"0"17,0 3,0-6</inkml:trace>
  <inkml:trace contextRef="#ctx0" brushRef="#br0" timeOffset="7697.258">4629 227</inkml:trace>
  <inkml:trace contextRef="#ctx0" brushRef="#br0" timeOffset="8812.449">5843 621,'-5'29,"3"14,3 0</inkml:trace>
  <inkml:trace contextRef="#ctx0" brushRef="#br0" timeOffset="8967.396">5927 255,'0'0</inkml:trace>
  <inkml:trace contextRef="#ctx0" brushRef="#br0" timeOffset="9200.076">6069 509,'-3'9,"1"0,0 0,1 1,-1-1,2 0,-1 0,2 1,-1-1,1 0,0 0,1 1,0-1,1 0,0-1,0 1,1 0,0-1,0 0,1 0,0 0,0 0,1-1,0 0,3 2,-7-8,1 0,-1 0,1 0,0 0,-1 0,1-1,0 1,-1-1,1 0,0 0,0 0,-1 0,1 0,0-1,0 1,-1-1,1 0,0 0,-1 0,1 0,-1 0,1 0,-1-1,0 1,1-1,-1 1,0-1,0 0,0-1,52-68,-45 57,30-73,-36 70</inkml:trace>
  <inkml:trace contextRef="#ctx0" brushRef="#br0" timeOffset="9648.586">6492 678,'18'-22,"0"1,1 1,1 1,1 1,1 0,20-12,-41 29,1 0,0-1,-1 1,1 0,0 0,0 0,0 0,0 0,0 1,0-1,0 1,0-1,0 1,0-1,0 1,0 0,0 0,1 0,-1 1,0-1,0 0,0 1,0-1,0 1,0 0,0 0,0-1,0 1,0 1,-1-1,1 0,0 0,-1 1,1-1,-1 1,1-1,-1 1,0-1,1 1,-1 0,0 0,0 0,0 1,1 0,0-1,1 0,-1 0,0 1,1-2,-1 1,1 0,0 0,-1-1,1 0,0 1,0-1,0 0,0-1,0 1,0 0,0-1,1 0,-1 1,0-1,0-1,0 1,0 0,0-1,0 1,0-1,0 0,0 0,0 0,1-1,86-46,-86 46,-3 0,1 0,-1 0,1 0,-1 1,1-1,-1 1,1-1,0 1,0 0,0 0,0 0,0 0,0 0,0 0,0 0,0 1,0-1,1 1,-1-1,0 1,0 0,1 0,-1 0,0 0,0 0,0 1,1-1,-1 1,0-1,0 1,0 0,0 0,0 0,0 0,0 0,0 0,0 1,0-1,-1 0,1 1,0 0,-1 0,12 66,-7-48</inkml:trace>
  <inkml:trace contextRef="#ctx0" brushRef="#br0" timeOffset="8069.808">4883 29,'14'119,"-5"-1,-5 26,-29 75,24-218,1 0,0 0,0 0,0 0,-1-1,1 1,0 0,0 0,0 0,1 0,-1 0,0 0,0 0,0 0,1 0,-1-1,0 1,1 0,-1 0,1 0,-1 0,1-1,-1 1,1 0,0-1,-1 1,1 0,0-1,0 1,-1-1,1 1,0-1,0 1,0-1,0 0,-1 1,1-1,0 0,0 0,0 0,1 0,36-19,16-23,-42 30,1 1,0 0,0 1,1 0,1 1,-1 1,2 0,-1 1,1 0,0 1,0 1,1 1,-1 0,1 2,15-2,-29 4,-1 0,0 0,1 1,-1-1,1 1,-1-1,0 1,1 0,-1 0,0 0,0 0,0 0,0 1,0-1,0 0,0 1,0 0,0-1,-1 1,1 0,0 0,-1 0,0 0,0 0,1 0,-1 0,0 1,-1-1,1 0,0 1,-1-1,1 0,-1 1,0-1,0 1,0-1,0 1,0-1,0 1,-1 0,-34 94,25-85,0 1,-1-2,0 1,-1-2,0 1,0-2,-2 0,1 0,-1-1,0-1,0 0,-1-1,0 0,0-2,0 0,-1 0,0-1,-14 0,-17-16,33 1</inkml:trace>
  <inkml:trace contextRef="#ctx0" brushRef="#br0" timeOffset="8564.834">5278 791,'43'-26,"-1"-3,-1-1,-2-1,-1-3,18-21,-47 46,-1-1,0-1,0 1,-1-1,0-1,-1 1,0-1,-1 0,-1-1,0 1,0-1,-1-1,-3 11,0 1,-1-1,1 0,-1 0,0 1,0-1,0 1,0-1,0 1,0-1,0 1,-1 0,0-1,1 1,-1 0,0 0,0 0,0 0,0 1,0-1,-1 1,1-1,0 1,-1 0,1-1,-1 1,1 1,-1-1,0 0,1 1,-1-1,0 1,1 0,-1 0,0 0,0 0,1 0,-1 0,0 1,1 0,-1-1,0 1,1 0,-1 0,1 0,-1 1,1-1,0 1,0-1,-1 1,0 1,-67 62,68-63,0 0,1 0,0 1,0-1,0 0,0 1,0-1,0 1,0-1,1 1,-1 0,1-1,0 1,0-1,0 1,0 0,0-1,1 1,-1 0,1-1,0 1,-1-1,1 1,0-1,1 0,-1 1,0-1,1 0,-1 0,1 0,0 0,-1 0,1 0,1 1,77 39,-73-40,-1 0,1 0,0 1,-1 0,0 0,1 0,-1 1,-1 0,1 1,0-1,-1 1,0 0,0 0,-1 0,1 1,-1 0,0 0,-1 0,1 0,0 2,-2 0,0 0,-1 0,0 0,0 0,0 0,-1 0,0 0,-1 0,0 0,0 0,-1-1,0 1,-1 2,-4 15</inkml:trace>
  <inkml:trace contextRef="#ctx0" brushRef="#br0" timeOffset="4998.668">2964 199,'51'-64,"-50"64,-1 0,0 0,1-1,-1 1,0 0,0-1,1 1,-1-1,0 1,0 0,0-1,0 1,1-1,-1 1,0 0,0-1,0 1,0-1,0 1,0-1,0 1,0 0,0-1,0 1,0-1,-1 1,1 0,0-1,0 1,0-1,0 1,-1 0,1-1,0 1,0 0,-1-1,1 1,0 0,-1-1,1 1,0 0,-1 0,1-1,0 1,-1 0,1 0,-1 0,1-1,0 1,-1 0,1 0,-1 0,1 0,-1 0,1 0,0 0,-1 0,1 0,-1 0,1 0,-1 0,1 0,0 1,-1-1,1 0,-1 0,1 1,-33 9,32-9,-231 131,229-131,0 0,0 0,0 0,1 0,-1 1,1-1,-1 1,1 0,0 0,-1 0,1 0,0 0,0 0,0 0,1 1,-1-1,1 1,-1-1,1 1,0 0,0 0,0-1,0 1,0 0,1 0,-1 0,1 0,0 0,0 0,0 0,0 0,0 0,1-1,-1 1,1 0,0 0,0 0,0 0,0-1,1 1,-1 0,1-1,-1 0,1 1,0-1,0 0,0 0,1 1,6 3,2 0,-1 0,1-1,-1 0,1-1,1 0,-1-1,0-1,1 1,11-1,-17-1,-4-1,0 0,0 0,0 0,1 1,-1-1,0 0,0 1,0 0,0-1,0 1,0 0,0 0,0 0,0 0,0 1,0-1,0 0,-1 1,1-1,-1 1,1 0,-1-1,0 1,1 0,-1 0,0 0,0 0,0 0,-1 0,1 0,0 0,-1 0,1 0,-1 1,0-1,0 0,0 0,0 0,0 1,0-1,-1 0,1 0,-1 0,1 0,-1 0,0 1,0-1,0 1,-121 137,89-106,0-2,19-19,0 0,1 0,1 1,0 1,1 0,1 0,-6 12,15-24,0 0,1 1,-1-1,1 0,0 0,0 1,0-1,0 0,0 0,1 1,0-1,-1 0,1 0,1 0,-1 0,0 0,1 0,-1 0,1 0,0-1,0 1,0 0,0-1,0 0,1 1,-1-1,1 0,0 0,-1-1,1 1,0-1,0 1,0-1,0 0,0 0,0 0,1 0,-1 0,0-1,0 0,1 0,-1 0,0 0,0 0,1 0,-1-1,0 0,0 1,0-1,0 0,3-2,20-3,-1-1,0-1,0-2,-1 0,0-1,-1-2,0 0,-1-2,0 0,12-13,-17 12,-4 1</inkml:trace>
  <inkml:trace contextRef="#ctx0" brushRef="#br0" timeOffset="5881.076">3331 566,'-6'-3,"0"0,0 1,0-1,0 1,0 1,0-1,-1 1,1 0,-1 0,1 1,-1 0,1 0,0 1,-1 0,1 0,-1 0,1 1,0 0,0 0,0 0,0 1,0 0,1 0,-1 0,1 1,0 0,0 0,0 0,0 1,-1 2,-2-2,1 0,1 0,-1 0,1 1,0 0,0 0,0 1,1 0,0-1,1 2,-1-1,1 1,1-1,-1 1,1 0,1 0,0 0,0 1,0-1,1 0,0 1,1-1,0 1,1 6,1-11,2-1,-1 0,0 0,1 0,-1 0,1 0,0-1,0 1,0-1,0 0,0-1,0 1,1-1,-1 0,1 0,-1 0,1 0,-1-1,1 0,-1 0,1 0,-1 0,1-1,-1 0,1 0,-1 0,1 0,-1-1,0 1,0-1,0 0,0-1,0 1,0-1,0 0,23-10,-1-2,-1 0,0-2,-1-1,-1-1,-1-1,-1 0,0-2,-2-1,0 0,3-8,-13 17,-14 20,-12 25,9-15,1 0,0 0,2 0,0 1,1 0,0 0,1 0,2 1,-1 7,-8 146,-67 168,73-280,5-58,-1 1,0-1,1 0,0 0,-1 0,1 1,-1-1,1 0,0 0,0 0,0 0,0 0,0 0,0-1,0 1,0 0,0 0,0-1,0 1,0-1,0 1,1-1,-1 1,0-1,0 0,1 1,-1-1,0 0,0 0,1 0,-1 0,0 0,1 0,-1-1,0 1,0 0,1-1,-1 1,0-1,0 1,0-1,1 1,-1-1,0 0,0 0,2-1,0 0,0-1,-1 1,1-1,0 0,-1 1,0-1,0 0,0-1,0 1,0 0,-1-1,1 1,-1-1,0 1,0-1,0 1,-1-1,1 0,-1 0,0 1,0-1,0 0,0 1,-1-1,1 0,-1 1,0-1,0 0,-1 1,1 0,-1-1,0 1,1 0,-2 0,1-1,0 2,0-1,-1 0,0 0,1 1,-1 0,0-1,0 1,0 0,-1 0,1 1,-3-2,-14-5,0 1,-1 0,0 2,0 0,-1 2,1 0,-2 1,0 0,22 2,0 0,0 1,0-1,0 0,0 0,0 0,-1 0,1 0,0 0,0 0,0 0,0 0,0-1,0 1,0 0,0-1,0 1,0-1,0 1,0-1,0 1,0-1,0 0,0 1,1-1,-1 0,0 0,1 0,-1 1,0-1,1 0,-1 0,1 0,-1 0,1 0,0 0,-1 0,1 0,0 0,0-1,-1 1,1 0,0 0,0 0,0 0,1 0,-1 0,0 0,0 0,1 0,-1 0,0 0,1 0,-1 0,1 0,-1 0,1 0,0 0,-1 0,1 0,0 0,-1 1,1-1,115-59,-90 50,83-27,-85 29</inkml:trace>
  <inkml:trace contextRef="#ctx0" brushRef="#br0" timeOffset="6212.893">3613 678,'-1'6,"0"0,1 1,-1-1,1 0,1 0,-1 1,1-1,0 0,0 0,1 0,0 0,0 0,0 0,1 0,0-1,0 1,0-1,1 0,-1 0,1 0,1 0,-1-1,1 1,-1-1,1 0,0-1,1 1,-1-1,1 0,-1 0,1-1,0 0,0 0,5 1,-1-4,0 0,1-1,-1 0,0 0,0-1,0-1,0 1,-1-2,1 1,-1-1,0-1,0 0,-1 0,0-1,0 0,-1 0,1 0,-2-1,1-1,-1 1,0-1,-1 0,0 0,0 0,2-9,-6 16,0 0,0 0,0 0,0 0,0 0,0 0,-1 0,1 0,-1-1,0 1,1 0,-1 0,0-1,0 1,-1 0,1 0,0 0,-1-1,1 1,-1 0,0 0,0 0,0 0,0 0,0-1,-10-7</inkml:trace>
  <inkml:trace contextRef="#ctx0" brushRef="#br0" timeOffset="6463.069">4037 707,'-5'24,"-2"7</inkml:trace>
  <inkml:trace contextRef="#ctx0" brushRef="#br0" timeOffset="6731.266">4037 424,'0'0</inkml:trace>
  <inkml:trace contextRef="#ctx0" brushRef="#br0" timeOffset="816.619">961 453,'-1'18,"0"0,2 0,0 0,1 0,1 0,1-1,1 1,0-1,1 0,0 0,2 0,8 14,-13-28,-1-1,0 1,1-1,-1 1,1-1,0 0,0 0,0 0,0 0,0 0,0-1,1 1,-1-1,0 0,1 0,-1 0,1-1,-1 1,1-1,-1 0,1 0,-1 0,1 0,-1-1,1 1,-1-1,1 0,-1 0,0 0,1 0,-1-1,0 0,0 1,0-1,0 0,0 0,0-1,-1 1,1-1,-1 1,1-1,-1 0,0 0,0 0,8-9,0-1,-1 0,-1-1,0 0,0 0,-2-1,0 1,0-2,-2 1,0 0,0-1,-2 0,1-7,-3 18,0-1,-1 1,1-1,-1 1,0-1,0 1,-1 0,0-1,0 1,0 0,0 0,-1 0,0 0,0 1,0-1,-1 1,1 0,-1 0,0 0,0 0,0 1,-1-1,0 1,1 0,-1 1,0-1,0 1,0 0,-1 0,1 1,0-1,-1 1,1 0,-1 1,1-1,-1 1,1 0,-1 1,1-1,-1 1,1 0,-5 2,-66 57,57-42</inkml:trace>
  <inkml:trace contextRef="#ctx0" brushRef="#br0" timeOffset="3643.779">1468 453,'-4'2,"-1"0,1 1,-1 0,1 0,0 0,0 0,0 1,0 0,1 0,0 0,-1 0,1 0,1 0,-1 1,1 0,0-1,-2 5,-62 192,117-305,22-3,-73 106,1 0,0 0,-1 0,1 1,0-1,-1 1,1-1,0 0,0 1,0-1,-1 1,1-1,0 1,0 0,0-1,0 1,0 0,0 0,0 0,0 0,0 0,0-1,0 2,0-1,0 0,-1 0,1 0,0 0,0 1,0-1,0 0,0 1,0-1,0 1,-1-1,1 1,0-1,0 1,-1-1,1 1,0 0,-1 0,1-1,0 1,-1 0,1 0,-1 0,0-1,1 1,-1 0,1 0,-1 0,0 0,0 1,19 57,-18-54,-1 1,1 1,-1 0,1 0,0-1,1 1,0-1,0 1,0-1,1 0,0 1,0-1,1-1,-1 1,1 0,1-1,-1 0,1 0,-1 0,1-1,1 1,-1-1,1-1,0 1,-1-1,1 0,1 0,-1 0,0-1,3 0,-1-1,0-1,0 0,0-1,0 0,0 0,0 0,0-1,-1-1,1 1,-1-1,1 0,-1-1,0 0,-1 0,1 0,-1-1,1 0,-1 0,-1-1,1 0,-1 0,0 0,0-1,-1 1,0-1,0 0,0 0,-1-1,0 1,-1-1,0 1,0-1,0 0,-1 0,0 0,-1 0,1 0,-2 0,1 0,-1 0,0 1,-1-1,0 0,-2-6,-7-4,-1 5</inkml:trace>
  <inkml:trace contextRef="#ctx0" brushRef="#br0" timeOffset="11713.314">1 1101,'428'-22,"238"-40,-175 32,212 31,-278-29,563 29,-683-30,-129 18,-72-1,0 5,0 4,28 6,13-1,619-2,-540-28,115 28,-170-28,57 16,-172 4,0 2,0 3,1 2,1 2,-19-1,40-10,32 4,26 40,-93-30,-26-8</inkml:trace>
</inkml:ink>
</file>

<file path=ppt/ink/ink7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5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642 48,'-256'1,"121"29,134-30,0 0,0 1,0-1,1 1,-1-1,0 1,0-1,0 1,1-1,-1 1,0 0,0-1,1 1,-1 0,1-1,-1 1,1 0,-1 0,1 0,-1 0,1 0,0 0,-1-1,1 1,0 0,0 0,0 0,-1 0,1 0,0 0,0 0,1 0,-1 0,0 0,0 0,0 0,1 0,-1 0,0 0,1-1,-1 1,1 0,-1 0,1 0,-1-1,1 1,0 0,-1 0,1-1,0 1,0-1,-1 1,1-1,0 1,0-1,0 1,0-1,0 0,0 1,56 28,85 6,-141-35,1 0,-1 0,1 0,-1 0,1 0,-1 1,1-1,-1 1,1-1,-1 1,0-1,1 1,-1 0,0-1,1 1,-1 0,0 0,0 0,0 0,0 0,0 0,0 1,0-1,0 0,0 0,-1 1,1-1,-1 0,1 1,-1-1,1 1,-1-1,1 1,-1-1,0 1,0-1,0 1,0-1,0 1,0-1,-1 1,1-1,0 0,-1 1,1-1,-1 1,1-1,-1 0,0 1,0-1,1 0,-1 0,0 1,0-1,0 0,0 0,-1 0,1 0,0 0,-1 0,-223 127,22 17,166-103,36-41,1 0,-1 0,1 0,-1 0,1 0,-1 0,1 0,0 0,0 1,-1-1,1 0,0 0,0 0,0 0,0 0,1 1,-1-1,0 0,0 0,1 0,-1 0,0 0,1 0,-1 0,1 0,0 0,-1 0,1 0,0 0,-1 0,1 0,0-1,0 1,0 0,0 0,0-1,0 1,0-1,0 1,0-1,0 1,0-1,0 0,0 1,0-1,1 0,19 4,1 0,-1-2,0-1,1 0,-1-2,0 0,0-2,1 0,1-1,-8 1,281-45,-336 66,-12-4,31-6</inkml:trace>
  <inkml:trace contextRef="#ctx0" brushRef="#br0" timeOffset="420.433">952 105,'-14'23,"-6"19,2 6,3 0,5-4,3-4,-1-9,0-4,2-4,2 1,-3-4,-1-11,6-11,4-11,1-2</inkml:trace>
  <inkml:trace contextRef="#ctx0" brushRef="#br0" timeOffset="682.001">896 77,'28'-5,"25"-2,8-4,-3 0,-5 2,-7 2,-12-3,-6 1,-9 2</inkml:trace>
  <inkml:trace contextRef="#ctx0" brushRef="#br0" timeOffset="903.999">867 331,'33'0,"27"-5,6-2,-6 1</inkml:trace>
  <inkml:trace contextRef="#ctx0" brushRef="#br0" timeOffset="1867.697">1178 444,'-17'56,"24"21,-7-76,1 1,0-1,0 1,0-1,0 0,0 1,0-1,0 0,1 0,-1 1,0-1,1 0,-1 0,1-1,-1 1,1 0,-1 0,1-1,0 1,-1-1,1 1,0-1,-1 0,1 0,0 0,0 0,-1 0,1 0,0 0,0 0,-1-1,1 1,0-1,-1 1,1-1,-1 1,1-1,-1 0,1 0,-1 0,1 0,-1 0,1-1,92-96,-50 42,-40 51,-4 4,0 1,0-1,1 0,-1 1,0-1,0 0,0 1,0-1,0 1,1-1,-1 0,0 1,1-1,-1 1,0-1,1 1,-1-1,1 1,-1-1,0 1,1-1,-1 1,1-1,0 1,-1 0,1-1,-1 1,1 0,0 0,-1-1,1 1,-1 0,1 0,0 0,-1 0,1 0,0 0,-1 0,1 0,0 0,-1 0,1 0,0 0,-1 1,1-1,-1 0,1 0,0 1,-1-1,1 0,-1 1,1-1,-1 0,1 1,-1-1,1 1,-1-1,1 1,-1-1,0 1,1 0,-1-1,0 1,0-1,1 1,-13 120,-1-54,10-1,4-58,0 1,0-1,0 1,-1-1,-1 1,1-1,-1 1,-1-1,0 0,0 1,0-1,-1 0,0 0,-1-1,0 1,0-1,-1 1,1-1,-2-1,1 1,-1-1,0 0,0 0,0 0,-1-1,-3 1,7-3,-1-1,0 0,0 0,0 0,0 0,0-1,0 1,0-1,-1 0,1 0,0-1,-1 1,1-1,-1 0,1 0,0-1,-1 1,1-1,0 0,-1 0,1-1,0 1,0-1,0 0,0 0,0 0,0 0,1-1,-1 0,1 1,0-1,0-1,-1 1,10-35,5 20</inkml:trace>
  <inkml:trace contextRef="#ctx0" brushRef="#br0" timeOffset="2204.723">1742 245,'34'-4,"15"-3,5 1,-2 2,-15 0,-14 2</inkml:trace>
  <inkml:trace contextRef="#ctx0" brushRef="#br0" timeOffset="2451.681">1686 500,'38'-5,"23"-6,5-1,-4 1,-7 2,-13 4</inkml:trace>
</inkml:ink>
</file>

<file path=ppt/ink/ink7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22,'-56'338,"36"-273,11-95,13 5,2 0,1 1,1 0,0 0,2 1,1 0,1 1,1 0,1 1,6-7,-18 23,0 0,1 0,-1 1,1-1,1 1,-1 0,0 0,1 0,0 0,0 0,0 1,0 0,1 0,-1 0,1 0,0 1,0 0,0 0,0 0,0 0,0 1,0 0,1 0,-1 1,0-1,1 1,-1 0,0 0,1 1,-1 0,0 0,0 0,1 0,-1 1,0 0,0 0,-1 0,1 1,0 0,-1 0,1 0,-1 1,2 5,-1 0,0 1,-1 0,0 0,-1 0,0 1,0-1,-1 1,-1 0,0-1,0 1,-1 0,0 0,-1-1,0 1,-1 0,0-1,-1 1,0-1,2 12,10-27,19-33,-24 33,28-39,3 2,2 1,1 2,36-28,-28 38,-45 28,0 1,0-1,0 1,0-1,0 1,0 0,1-1,-1 1,0 0,0 0,0 0,0 0,0 0,0 0,1 0,-1 0,0 1,0-1,0 0,0 1,0-1,0 1,0-1,0 1,0-1,0 1,0 0,0-1,0 1,-1 0,1 0,0 0,0 0,-1-1,1 1,-1 0,1 0,-1 0,1 0,-1 1,0-1,1 0,-1 0,0 1,1 8,-1 0,0-1,0 1,-1 0,-1-1,0 1,0 0,-1-1,0 0,0 0,-4 6,-8 31,12-39,1 1,-1-1,1 1,1-1,0 1,0 0,0 0,1 0,1-1,-1 1,1 0,0 0,1-1,0 1,0-1,0 1,1-1,3 6,6 0</inkml:trace>
</inkml:ink>
</file>

<file path=ppt/ink/ink7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9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1,'-10'43,"3"1,1 0,2 0,2 33,1-74,1-1,-1 1,1 0,0-1,0 1,0-1,0 1,0 0,0-1,1 1,-1-1,1 1,0 0,0-1,0 0,0 1,0-1,0 0,1 1,-1-1,1 0,-1 0,1 0,0 0,0-1,0 1,0 0,0-1,1 1,-1-1,0 0,1 0,-1 0,0 0,1 0,-1 0,1-1,0 1,-1-1,1 0,-1 0,1 1,0-2,-1 1,1 0,0-1,-1 1,1-1,-1 0,1 0,-1 0,0 0,2-1,18-16,0 0,-2-2,0-1,-1 0,-2-2,0 0,-1 0,5-14,0 6,-21 30,0-1,0 1,0 0,1 0,-1 0,0 0,1 0,-1 0,1 0,-1 1,1-1,-1 0,1 0,0 0,-1 0,1 1,0-1,0 0,0 1,-1-1,1 0,0 1,0-1,0 1,0-1,0 1,0 0,0-1,0 1,0 0,0 0,0 0,0 0,0 0,1 0,-1 0,0 0,0 0,0 0,0 1,0-1,0 0,0 1,0-1,0 1,0-1,-1 1,1-1,0 1,0 0,0-1,0 1,-1 0,1 0,0 0,-1-1,1 1,-1 0,1 0,-1 0,1 0,-1 0,0 0,1 1,3 15,0 1,-1 0,-1 0,-1 0,-1 1,0-1,-3 14,1 15,27 255,-26-269,-2 1,-2-1,-1 0,-2 0,-1-1,-1 0,-13 26,22-55,0 0,0-1,0 1,-1 0,1-1,-1 1,0-1,0 1,1-1,-2 0,1 0,0 1,0-2,-1 1,1 0,-1 0,0-1,1 1,-1-1,0 0,0 0,0 0,0 0,1-1,-1 1,-1-1,1 0,0 0,0 0,0 0,0 0,0 0,0-1,0 0,0 1,1-1,-1 0,0-1,0 1,0 0,1-1,-1 0,1 1,-1-1,1 0,0 0,0 0,0-1,0 1,-1-1,-5-10,0 0,1-1,0 0,1 0,0 0,1-1,1 0,1 0,0 0,0-5,-1-5</inkml:trace>
</inkml:ink>
</file>

<file path=ppt/ink/ink7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0,'-5'10,"3"3,2-1</inkml:trace>
</inkml:ink>
</file>

<file path=ppt/ink/ink7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1,'-5'5,"-1"6,-5 1,0 4,6-1,9-4,4-7,0-5</inkml:trace>
</inkml:ink>
</file>

<file path=ppt/ink/ink7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8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0 282,'34'-5,"15"-1,5 0,-2 1,-6-3,-5-1,-5 2,-4 1,-2 3,-2 1,-1 1,0 0,0 2,1-1,-1 0,-3 6,-12 0,-8 1</inkml:trace>
  <inkml:trace contextRef="#ctx0" brushRef="#br0" timeOffset="320.62">0 451,'34'0,"25"-5,7-1,-2 0,-3 1,-6 1,-9 2,-6 1,-7 0,-2 1,-3 0,-1 1,-6-1</inkml:trace>
  <inkml:trace contextRef="#ctx0" brushRef="#br0" timeOffset="868.905">310 0,'82'94,"50"-4,-68-55,32 24,-95-58,0-1,-1 1,1 0,0 0,-1 0,1 0,0 0,-1-1,1 1,-1 0,0 0,1 1,-1-1,0 0,1 0,-1 0,0 0,0 0,0 0,0 0,0 0,0 0,0 1,0-1,-1 0,1 0,0 0,-1 0,1 0,-1 0,1 0,-1 0,1 0,-1 0,0-1,1 1,-1 0,0 0,0 0,0-1,1 1,-1 0,-1-1,-49 25,32-17,-7 7,1 1,0 1,1 1,1 2,1 0,-8 11,7-5,1 1,1 1,1 1,2 0,-9 20,16-25</inkml:trace>
</inkml:ink>
</file>

<file path=ppt/ink/ink7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2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69,'0'54,"-12"146,-16-97,28-104,0 1,0 0,0 0,0-1,0 1,0 0,0 0,0 0,-1-1,1 1,0 0,0 0,0 0,0 0,-1-1,1 1,0 0,0 0,0 0,-1 0,1 0,0 0,0-1,-1 1,1 0,0 0,0 0,0 0,-1 0,1 0,0 0,0 0,-1 0,1 0,0 0,0 0,-1 0,1 0,0 1,0-1,-1 0,1 0,0 0,0 0,0 0,-1 0,1 1,0-1,0 0,2-25,3 6,1-12,1 0,1 1,2-1,1 2,2 0,0 0,2 1,1 1,15-20,35 0,-65 46,1 0,0 0,0 1,0-1,-1 0,1 1,0-1,0 1,0 0,0-1,0 1,0 0,0 0,0 0,0 1,0-1,0 0,0 1,0-1,-1 1,1 0,0 0,0 0,0 0,-1 0,1 0,-1 0,1 0,-1 0,1 1,-1-1,0 1,1-1,-1 1,0 0,0-1,0 1,0 0,3 12,-1-1,0 1,-1 0,0 0,-1 0,-1-1,0 1,-1 0,-3 13,1 20,17 27,-14-72,1-1,0 1,-1-1,1 0,0 0,0 1,0-1,0 0,0 0,0 0,1 0,-1 0,0 0,0 0,1 0,-1-1,1 1,-1-1,0 1,1-1,-1 1,1-1,-1 0,1 1,-1-1,1 0,-1 0,1 0,0 0,-1-1,1 1,-1 0,1-1,-1 1,0-1,1 1,-1-1,1 0,-1 1,0-1,1 0,-1 0,0 0,0 0,0 0,1-1,77-103,67-68,-92 133,-53 39,0 1,1-1,-1 1,0-1,0 1,0 0,0-1,1 1,-1 0,0 0,0 0,0 0,1 0,-1 0,0 0,0 1,1-1,-1 0,0 1,0-1,0 1,0-1,0 1,0 0,0-1,0 1,0 0,0 0,0-1,0 1,0 0,-1 0,1 0,0 0,-1 0,1 0,0 0,-1 1,0-1,1 0,-1 0,0 0,1 0,-1 1,0-1,0 0,0 0,0 0,0 1,0-1,0 0,-1 1,-22 142,21-33,9-93</inkml:trace>
  <inkml:trace contextRef="#ctx0" brushRef="#br0" timeOffset="754.054">1122 69,'-13'2,"1"0,0 1,0 1,1 0,-1 0,1 1,0 1,0 0,1 1,-1 0,1 0,1 1,-8 7,10-9,0-1,0 1,0 1,1-1,0 1,0 0,1 0,0 1,0 0,0 0,1 0,1 0,-1 1,1-1,1 1,0 0,0 0,0 0,1 0,1 0,0 0,0 0,0 0,1 0,1 0,0 3,-1-10,0 0,1 1,-1-1,0 0,1 0,0 0,-1-1,1 1,0 0,0 0,0-1,0 0,0 1,0-1,1 0,-1 0,0 0,1 0,-1 0,1-1,-1 1,1-1,-1 0,1 1,-1-1,1 0,-1 0,1-1,-1 1,1-1,-1 1,1-1,-1 0,0 0,1 0,79-43,-68 33,-1 1,0-2,0 1,-1-2,-1 0,0 0,-1-1,0 0,-1-1,0-3,-4 9,-5 7,0 1,-1 0,1 0,0 0,0 0,0-1,0 1,0 0,1 0,-1 0,0 0,1-1,-1 1,0 0,1 0,-1 0,1 0,0 0,-1 0,1 0,0 0,-1 0,1 0,0 1,0-1,0 0,0 0,0 1,0-1,0 1,0-1,0 1,0-1,0 1,1-1,-1 1,0 0,0 0,0 0,0 0,1 0,-1 0,0 0,0 0,0 0,0 0,1 1,-1-1,0 0,0 1,0-1,0 1,0-1,0 1,0 0,0-1,0 1,0 0,0 0,0 0,4 14,1 0,-2 0,0 0,-1 1,0 0,-1-1,-1 1,-1 0,0 0,-1 0,-1 5,1 21,-1 212,1-241,1-1,-2 0,0 0,0-1,-1 1,0 0,-1-1,-1 1,1-1,-2-1,0 1,0-1,-1 0,0 0,0 0,-1-1,-7 5,14-13,-1 0,0 0,1 0,-1 0,0-1,0 1,1 0,-1-1,0 0,0 1,0-1,0 0,0 0,1 0,-1 0,0 0,0-1,0 1,0 0,1-1,-1 1,0-1,0 0,1 0,-1 0,0 0,1 0,-1 0,1 0,-1 0,1 0,0-1,-1 1,1-1,0 1,0-1,0 1,0-1,0 0,1 1,-1-1,0 0,1 0,-1 0,-16-85,19 71,1 1,0-1,1 1,1-1,1 1,0 1,0-1,1 1,1 0,1 1,0 0,0 0,4-3,8-8</inkml:trace>
  <inkml:trace contextRef="#ctx0" brushRef="#br0" timeOffset="1125.031">1488 209,'34'-5,"20"-1,6 0,-2 1,-7 1,-11 2</inkml:trace>
</inkml:ink>
</file>

<file path=ppt/ink/ink7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4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0,'0'425,"-1"-398,-2-1,-1 0,-2 0,0 0,-1-1,-3 4,10-29,0 1,0-1,1 0,-1 0,0 0,0 0,1 0,-1 0,0 0,0 0,1 1,-1-1,0 0,0 0,0 0,1 1,-1-1,0 0,0 0,0 0,0 1,0-1,1 0,-1 0,0 1,9-14</inkml:trace>
  <inkml:trace contextRef="#ctx0" brushRef="#br0" timeOffset="325.475">321 141,'-34'29,"-20"19,-7 1,9-2,16-5,20-10,17-10,14-8,8-7,6-1,3 0,-5 4,-2-1,-5 3,-5 5,-7 4,-3-1</inkml:trace>
  <inkml:trace contextRef="#ctx0" brushRef="#br0" timeOffset="845.223">631 113,'-11'2,"0"0,-1 0,1 1,0 0,1 1,-1 1,1-1,-1 2,1-1,1 1,-1 1,-5 5,-35 53,49-63,1 0,-1-1,0 1,0 0,1 0,-1 0,1 0,-1 0,1 0,0 0,0 0,0 0,0 0,0 0,0 0,1 0,-1-1,1 1,-1 0,1 0,0 0,-1 0,1 0,0-1,0 1,0 0,1-1,-1 1,0-1,1 1,-1-1,1 0,-1 0,1 1,-1-1,1 0,0 0,1 0,82 22,23 12,-104-32,-1 0,1 1,-1-1,0 1,0 0,0-1,0 1,-1 1,0-1,1 0,-2 0,1 1,0 0,-1-1,0 1,0 0,0-1,-1 1,1 0,-1 0,0-1,-1 1,1 0,-2 3,1 3,-1 0,-1 0,0 0,0-1,-1 1,0-1,-1 0,0 0,-1 0,-1 1,3-5,0 0,0 0,0 0,-1 0,0 0,0-1,0 0,-1 0,0-1,0 1,0-1,0 0,-1-1,1 0,-1 0,0 0,0-1,0 0,0 0,0-1,-1 0,1 0,0-1,-1 1,1-2,-1 1,1-1,-3-1,6-1,0-1,1 0,0 1,0-2,0 1,0 0,0 0,1-1,0 0,0 1,0-1,1 0,-1 0,1 0,0 0,1 0,-1 0,1 0,0 0,0 0,1 0,-1 0,1 0,0 0,1 0,-1 0,1 0,0 1,0-1,1 0,-1 1,1 0,2-3,11-11,1 5</inkml:trace>
  <inkml:trace contextRef="#ctx0" brushRef="#br0" timeOffset="1227.445">856 424,'34'0,"20"0,6 0,-2-5,-11-2</inkml:trace>
</inkml:ink>
</file>

<file path=ppt/ink/ink7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1,'1'0,"0"0,-1-1,1 1,0 0,0 0,0 0,-1 0,1 0,0 0,0 0,0 0,-1 0,1 1,0-1,0 0,-1 0,1 1,0-1,0 1,-1-1,1 0,0 1,-1-1,1 1,-1-1,1 1,0 0,-1-1,1 1,-1 0,0-1,1 1,-1 0,0 0,1-1,-1 1,0 0,0 0,1-1,-1 1,0 0,0 0,0 0,0-1,0 1,0 0,0 0,-1 0,1-1,0 1,0 0,-1 0,1 0,0-1,-1 1,1 0,-1-1,1 1,-1 0,-20 166,-4-19,-5 63,28-199</inkml:trace>
  <inkml:trace contextRef="#ctx0" brushRef="#br0" timeOffset="450.582">255 142,'-68'38,"57"-34,-1 1,1 1,0 0,0 1,1 0,0 0,0 1,1 1,0 0,0 0,1 0,0 1,-1 2,8-9,0-1,0 1,0-1,0 1,0 0,0 0,1-1,-1 1,1 0,0 0,0 0,0-1,0 1,1 0,-1 0,1-1,-1 1,1 0,0-1,0 1,0 0,1-1,-1 1,1-1,-1 0,1 1,0-1,-1 0,1 0,0 0,3 1,81 48,-55-36,-28-14,-1 1,1-1,-1 1,0 0,1 0,-1 0,0 0,0 0,0 0,-1 1,1-1,-1 0,1 1,-1-1,0 1,1 0,-1 0,-1-1,1 1,0 0,-1 0,1 0,-1 0,0 0,0-1,0 1,-1 0,1 0,-1 0,1 0,-1 0,0-1,0 1,-1 1,-2 7</inkml:trace>
  <inkml:trace contextRef="#ctx0" brushRef="#br0" timeOffset="1215.456">481 255,'-68'87,"65"-83,1 0,0 0,1-1,-1 1,1 0,-1 0,1 1,0-1,1 0,-1 0,1 0,0 1,0-1,0 0,0 0,1 1,0-1,0 0,0 0,0 0,1 0,-1 0,1 0,1 2,-1-4,0 0,0 0,0 0,0 0,0-1,0 1,1-1,-1 1,0-1,1 0,-1 0,1 0,0 0,-1 0,1 0,0-1,-1 1,1-1,0 0,0 0,-1 0,1 0,0 0,0-1,-1 1,1-1,0 0,-1 0,1 0,-1 0,1 0,-1-1,77-51,15-88,-94 140,0 1,1-1,-1 1,0-1,1 1,-1-1,1 1,-1-1,1 1,-1 0,1-1,-1 1,1 0,0-1,-1 1,1 0,-1-1,1 1,0 0,-1 0,1 0,-1 0,1 0,0 0,-1 0,1 0,0 0,-1 0,1 0,0 0,-1 0,1 0,0 1,-1-1,1 0,-1 1,1-1,-1 0,1 1,-1-1,1 0,-1 1,1-1,-1 1,1-1,-1 1,0-1,1 1,-1-1,0 1,1 0,-1-1,0 1,0-1,1 1,-1 0,11 36,22 222,-33-238,1-5,-1 0,0-1,-1 1,0-1,-2 1,0-1,0 0,-1 0,-1 0,-4 8,-3-1,10-15,-1 0,0 0,0 0,0-1,-1 1,0-1,-1 0,1 0,-1 0,0-1,-1 1,1-1,-1-1,0 1,0-1,-1 0,1 0,-1-1,0 0,-3 1,8-3,0-1,0 0,0 0,0 0,0 0,0-1,0 1,0-1,0 1,0-1,1 1,-1-1,0 0,0 0,1 0,-1 0,0 0,1-1,-1 1,1 0,-1-1,1 1,0-1,0 1,0-1,-1 0,2 1,-1-1,0 0,0 0,0 0,1 1,-1-1,1 0,0 0,-1 0,1 0,0 0,0-2,8-80,-4 67,1 0,1 1,0 0,1 0,1 1,1-1,0 2,1-1,0 2,1-1,2-1,1 5</inkml:trace>
</inkml:ink>
</file>

<file path=ppt/ink/ink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1,'-19'38,"-11"27,-5 8,3-5,2-8,7-10,1-8,6-7,0-9,3-5,-1 0,-4-5,2-4</inkml:trace>
  <inkml:trace contextRef="#ctx0" brushRef="#br0" timeOffset="254.624">0 28,'20'39,"15"26,7 8,0-4,-1-9,-3-15,-8-10,-5-11,-6-10</inkml:trace>
</inkml:ink>
</file>

<file path=ppt/ink/ink7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5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1,'-9'14,"2"1,-1-1,2 2,0-1,1 1,0-1,1 1,1 1,1-1,0 0,1 1,1-1,2 14,-2-28,0 0,0 1,1-1,-1 0,1 0,0 1,0-1,-1 0,1 0,1 0,-1 0,0 0,0 0,1 0,-1-1,1 1,0 0,0-1,-1 1,1-1,0 0,0 1,0-1,0 0,0 0,1 0,-1-1,0 1,0 0,1-1,-1 0,0 1,1-1,-1 0,0 0,1 0,-1 0,0-1,0 1,1-1,-1 1,2-2,89-44,-81 36,0-1,-1 0,0 0,0-1,-1-1,-1 1,-1-2,1 1,-1-2,33-48,-41 61,1 0,-1 0,1 0,0 0,-1 0,1 1,0-1,1 0,-1 1,0-1,0 1,1-1,-1 1,1-1,-1 1,1 0,-1 0,1 0,0 0,0 0,-1 0,1 0,0 1,0-1,0 0,0 1,0 0,0-1,0 1,0 0,0 0,0 0,0 1,0-1,0 0,0 1,0-1,0 1,-1-1,1 1,0 0,0 0,0 0,-1 0,1 0,-1 1,1-1,-1 0,1 1,-1-1,1 1,6 15,-1 1,0-1,-2 1,0 0,-1 0,0 1,-2-1,0 4,7 37,30 168,-46-34,6-189,-1 1,0-1,0 1,0-1,0 1,-1-1,0 0,0 0,0 0,0-1,-1 1,1-1,-1 0,0 0,0 0,0 0,0 0,-1-1,1 0,-1 0,1 0,-1-1,0 1,0-1,1 0,-1-1,0 1,0-1,0 0,0 0,0-1,0 1,0-1,0 0,1 0,-1-1,0 1,1-1,-1 0,1 0,0-1,-1 1,1-1,0 0,1 0,-2-1,-79-104,70 94</inkml:trace>
</inkml:ink>
</file>

<file path=ppt/ink/ink7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7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7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3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31,'-5'43,"-1"43,0 12,1-6,2-9,0-14,2-14,1-11,0-9,0-10</inkml:trace>
  <inkml:trace contextRef="#ctx0" brushRef="#br0" timeOffset="316.041">1 3,'36'0,"-8"-2,1 1,-1 2,0 0,0 2,0 2,0 0,0 2,-1 0,0 2,3 3,-27-11,0 1,0-1,0 1,0 0,-1-1,1 1,-1 0,1 1,-1-1,0 0,0 1,0-1,0 1,0 0,0 0,-1 0,1 0,-1 0,0 0,0 0,0 0,0 0,-1 0,1 1,-1-1,0 0,0 0,0 1,0-1,-1 0,1 0,-1 1,0-1,0 0,0 0,0 0,0 0,-1 0,1 0,-1-1,-2 3,-4 4,0-1,0 0,-1 0,-1-1,1 0,-1-1,0 0,0 0,-1-1,0-1,0 0,0 0,0-1,-1 0,1-1,-1-1,0 1,1-2,-3 0,-10 1</inkml:trace>
</inkml:ink>
</file>

<file path=ppt/ink/ink7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0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0 171,'0'4,"5"2,6 0,6-1,1-6,1-3,3-1,2 1,2 0,1 2,-3-4,-2-2,0 2,-3 6,-5 8,-9 2,-7 0</inkml:trace>
  <inkml:trace contextRef="#ctx0" brushRef="#br0" timeOffset="2270.818">226 1,'-26'38,"21"-25,-33 179,33-174,1 1,0-1,1 1,2 0,0 0,0 0,2 0,1 1,9-9,-5-15</inkml:trace>
</inkml:ink>
</file>

<file path=ppt/ink/ink7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0 154,'29'0,"18"0,7 0,-1 0,-5 0,-6 0,-5 0,-4 0,-8 0</inkml:trace>
  <inkml:trace contextRef="#ctx0" brushRef="#br0" timeOffset="248.879">84 323,'48'-14,"16"-5</inkml:trace>
  <inkml:trace contextRef="#ctx0" brushRef="#br0" timeOffset="848.828">479 380,'47'-84,"-34"56,2 1,0 1,2 0,1 1,1 1,0 1,2 1,12-10,-26 27,-1 0,1 0,0 1,0-1,0 2,1-1,0 1,-1 0,1 1,0 0,0 0,0 0,0 1,1 1,-1-1,0 1,8 1,-13 2,0-1,1 0,-1 1,0 0,-1 0,1 0,0 0,-1 0,0 1,0-1,0 1,0-1,0 1,-1 0,0 0,1-1,-1 1,-1 0,1 0,-1 0,1 0,-1 0,0 0,-1 0,1 1,-1-1,1-1,-2 3,6 47,-4-52,1 1,-1-1,0 0,1 1,-1-1,1 0,0 0,-1 1,1-1,0 0,0 0,-1 0,1 0,0 0,0 0,0 0,0 0,1 0,-1-1,0 1,0 0,0-1,1 1,-1-1,0 1,1-1,-1 0,0 1,1-1,-1 0,0 0,1 0,-1 0,0 0,1 0,-1-1,1 1,-1 0,0-1,0 1,1-1,-1 1,0-1,0 1,1-1,-1 0,0 0,0 0,0 0,0 1,0-2,55-52,-47 42,103-103,-112 114,1 0,0 1,0-1,-1 0,1 1,0-1,0 1,0-1,0 1,0 0,0-1,0 1,0 0,0-1,0 1,0 0,0 0,0 0,0 0,0 0,0 0,0 0,0 0,0 1,0-1,0 0,-1 0,1 1,0-1,0 1,0-1,0 1,0-1,0 1,-1 0,1-1,0 1,-1 0,1 0,0-1,-1 1,1 0,-1 0,1 0,-1 0,1 0,-1 0,0 0,1 0,-1-1,0 1,0 0,0 0,0 0,0 1,-1 58,-6-31,4-19,-1 1,2 0,0-1,0 1,1 0,0 0,1 0,0 1,0-1,2 0,-1 0,1-1,4 9</inkml:trace>
  <inkml:trace contextRef="#ctx0" brushRef="#br0" timeOffset="3283.311">282 323,'-5'0,"-6"0,-6 0,-6 0,-2 0,2 5,0 1,4 0</inkml:trace>
  <inkml:trace contextRef="#ctx0" brushRef="#br0" timeOffset="5181.575">310 295,'-4'0,"-8"0,0 4,-4 3,-4-1,-3-1,-2-1,-3-2,0-1,-1 0,5 3,2 2,-1 0,0-1,2-2</inkml:trace>
</inkml:ink>
</file>

<file path=ppt/ink/ink7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38.9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57,'6'-4,"0"1,0 0,0 0,1 1,-1 0,1 0,0 0,-1 1,1 0,0 0,0 0,0 1,0 0,0 1,0 0,0 0,-1 0,1 1,0-1,5 4,-7-4,8 2,0-2,0 1,0-1,0-1,0 0,0-1,-1 0,1-1,0-1,2-1,29-3,1 2,0 2,0 1,42 5,4-1,755-2,-648-28,282 28,-113 0,-277 14,-79-10,0-1,1-1,-1 0,1-1,0 0,0 0,-1-1,1-1,0 0,1-1,15-5,-17 3,1 1,0 0,0 0,0 1,0 1,1 0,-1 1,0 0,1 1,7 2,-2 3</inkml:trace>
</inkml:ink>
</file>

<file path=ppt/ink/ink7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47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29 141,'0'5,"5"2,6-1,7-1,4-2,3 0,3-2,1-1,0 5,1 1,-1 0,0-2,0-1,-1-1,-9-1,-8 0</inkml:trace>
  <inkml:trace contextRef="#ctx0" brushRef="#br0" timeOffset="285.125">1 339,'38'-5,"18"-1,4 0,-4 1,-5 1,-13 2</inkml:trace>
  <inkml:trace contextRef="#ctx0" brushRef="#br0" timeOffset="1099.337">227 0,'61'48,"104"75,-160-120,-3-3,0 0,1 1,-1-1,0 1,0-1,1 1,-1 0,0 0,0 0,0 0,0 1,0-1,0 0,0 1,-1 0,1-1,-1 1,1 0,-1 0,1 0,-1 0,0 0,0 0,0 0,0 0,0 0,0 0,-1 1,1-1,-1 0,0 1,1-1,-1 0,0 1,-1-1,1 0,0 1,0-1,-1 0,0 0,1 1,-1-1,0 0,0 0,0 0,-1 2,-155 90,135-82,2 1,0 1,0 1,2 1,0 0,0 1,2 1,-7 10,3 14,15-22</inkml:trace>
</inkml:ink>
</file>

<file path=ppt/ink/ink7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5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0,'-4'5,"1"0,0 1,0-1,1 1,-1-1,1 1,0 0,1-1,0 1,0 0,0 0,0 0,1 0,0 3,-7 36,-16 77,-2-18,26-140,7 7,1 0,1 1,1 1,1 0,12-18,-14 29,-6 8,0 0,1 0,0 0,0 1,0-1,1 1,0 1,1-1,-1 1,1 0,1 1,-1-1,1 1,0 1,7-4,-13 8,0-1,1 1,-1 0,0 0,0 0,0 0,0 0,0 0,0 1,0-1,0 1,0-1,0 1,0 0,0 0,0 0,-1 0,1 0,0 0,-1 0,1 1,0-1,-1 0,0 1,1 0,-1-1,0 1,0 0,0-1,0 1,0 0,0 0,0 0,-1 0,1 0,-1 0,1 0,-1 0,0 2,5 91,-5-84,-1 6,0-10,1-1,-1 1,1 0,0 0,1 0,-1-1,2 1,-1 0,1-1,-1 1,2-1,-1 1,1-1,0 0,1 1,-2-7,1 0,-1 0,1 0,-1 0,1 0,-1-1,1 1,-1-1,1 1,-1-1,1 0,-1 0,0 0,1 0,-1 0,0-1,0 1,0-1,0 0,0 1,0-1,-1 0,1 0,0 0,-1 0,0 0,1-1,-1 1,0 0,0 0,0-1,0-2,3-1,25-35,-13 17,0 0,2 1,0 1,2 0,0 2,1 0,6-2,-26 21,0 0,0 0,0 0,0 0,0 0,0 1,0-1,0 0,1 1,-1-1,0 1,1-1,-1 1,0-1,1 1,-1 0,0 0,1 0,-1 0,0 0,1 0,-1 0,1 0,-1 0,0 1,1-1,-1 0,0 1,0-1,1 1,-1 0,0-1,0 1,0 0,0 0,0 0,0 0,0 0,0 0,0 0,0 0,0 0,-1 0,1 0,0 1,-1-1,1 0,-1 0,1 1,-1-1,10 73,-8 97,4-152</inkml:trace>
</inkml:ink>
</file>

<file path=ppt/ink/ink7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6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0,'0'224,"0"-222,0 0,0 0,0 0,0 0,1 0,-1 0,0 0,1 0,-1 0,1 0,0 0,0-1,0 1,0 0,0 0,0-1,0 1,0-1,1 1,-1-1,1 1,-1-1,1 0,-1 1,1-1,0 0,0 0,-1 0,1-1,0 1,0 0,0-1,0 1,0-1,0 0,0 0,0 1,0-1,0 0,0-1,0 1,0 0,0-1,0 1,0-1,0 1,0-1,0 0,-1 0,1 0,0 0,-1 0,1 0,18-14,-1 0,0-1,-1-1,-1 0,-1-2,-1 0,13-20,21-23,-49 61,0 0,1 1,-1-1,0 0,1 0,-1 1,1-1,-1 0,1 1,-1-1,1 1,0-1,-1 1,1-1,0 1,-1-1,1 1,0-1,0 1,-1 0,1 0,0-1,0 1,0 0,-1 0,1 0,0 0,0 0,0 0,0 0,-1 0,1 0,0 0,0 0,0 1,-1-1,1 0,0 1,0-1,-1 0,1 1,0-1,-1 1,1-1,0 1,-1 0,17 37,-4 18,-2 0,-2 1,-3 0,-3 0,-3 35,1-47,1-30,-1 0,0 0,-1 1,-1-1,0 0,-1 0,0 0,-2 0,0 0,0 0,-1-1,-1 0,-1 0,0 0,0-1,-10 12,14-22,0 0,0-1,-1 1,1-1,-1 0,0 0,0 0,0-1,0 1,0-1,0 0,0 0,0 0,0-1,-1 1,1-1,0 0,0 0,0-1,-1 1,1-1,0 0,0 0,0 0,0-1,0 1,0-1,1 0,-1 0,0-1,1 1,-1-1,1 1,0-1,0 0,0 0,1-1,-1 1,1 0,-1-1,1 0,0 1,1-1,-1 0,0 0,1 0,-1-4,-3-15</inkml:trace>
</inkml:ink>
</file>

<file path=ppt/ink/ink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59,'47'-9,"22"-4,3 1,-6 2,-9 3,-9 3,-9 1,-10 2</inkml:trace>
  <inkml:trace contextRef="#ctx0" brushRef="#br0" timeOffset="245.512">0 257,'38'-5,"28"-1,11-5,-2 0,-9 1,-11-2,-5 1,-7 2,-5-1,-5-1,-8 3</inkml:trace>
</inkml:ink>
</file>

<file path=ppt/ink/ink7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6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1</inkml:trace>
</inkml:ink>
</file>

<file path=ppt/ink/ink7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7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7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8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0 170,'19'0,"21"0,8 0,1 0,-3 0,-4 0,-6 0,-2 0,-4-5,-1-1,-7 0</inkml:trace>
  <inkml:trace contextRef="#ctx0" brushRef="#br0" timeOffset="380.453">169 0,'0'24,"0"13,0 5,0 0,0-3,0-2,0-4,0-2,0-1,0-2,0 0,-5-5,-1-6</inkml:trace>
</inkml:ink>
</file>

<file path=ppt/ink/ink7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2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1,'-1'49,"-1"-33,1 0,1 0,0 0,1 1,1-1,1 0,0 0,1-1,4 9,-7-21,0-1,0 0,1 0,-1 0,1 0,-1 0,1 0,0 0,0-1,0 1,0-1,0 1,0-1,0 0,1 1,-1-1,0 0,1-1,-1 1,0 0,1-1,-1 1,1-1,-1 0,1 0,0 0,-1 0,1 0,-1-1,1 1,-1-1,0 1,1-1,-1 0,1 0,-1 0,0 0,0-1,0 1,0 0,1-2,82-72,11-60,-84 117,-10 25,-7 11,1 1,0 0,2 1,0-1,1 0,1 1,1-1,1 0,0 1,2-1,1 5,0 9,3 221,-7-248,-1 0,1 0,-1 0,0 0,-1 0,1 0,-1 0,0 0,0 0,-1 0,0-1,0 1,0-1,-1 1,0-1,0 0,0 0,-1 0,0 0,1 0,-2-1,1 0,0 0,-1 0,0 0,0-1,0 0,0 0,-1 0,1-1,-1 0,1 0,-1 0,0 0,0-1,0 0,0 0,0-1,-3 0,5-1,1 1,0-1,0-1,0 1,0 0,0-1,0 0,0 1,1-1,-1 0,0-1,1 1,0 0,-1-1,1 1,0-1,0 0,1 1,-1-1,1 0,-1 0,1 0,0 0,0-1,0 1,0 0,1 0,-1-1,1 1,0 0,-1-6,1 1,0-1,1 1,0 0,0-1,1 1,0 0,0 0,1 0,0 0,2-3,10-13,1 1,1 1,1 1,0 0,2 1,1 1,9-6,-15 11,1 0</inkml:trace>
</inkml:ink>
</file>

<file path=ppt/ink/ink7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3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30,'5'0,"6"0,6 0,6 0,2 0,3 0,1 0,-4-5,-2-1,0 0,1 1,1 1,2 2,0 1,-4 1</inkml:trace>
</inkml:ink>
</file>

<file path=ppt/ink/ink7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3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27,'34'-5,"20"-2,6 1,-2 1,-11 1</inkml:trace>
</inkml:ink>
</file>

<file path=ppt/ink/ink7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1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1,'28'225,"-27"88,-19-218,13-76</inkml:trace>
  <inkml:trace contextRef="#ctx0" brushRef="#br0" timeOffset="566.954">255 142,'-18'23,"-2"0,0-2,-1 0,-1-1,-21 14,-17 16,58-49,0 0,0 0,0 0,1 0,-1 0,0 0,0 0,1 1,-1-1,1 1,-1-1,1 1,0 0,0-1,-1 1,1 0,0 0,1 0,-1 0,0 0,0 0,1 0,-1 0,1 0,0 0,0 0,0 0,0 0,0 0,0 1,0-1,0 0,1 0,0 0,-1 0,1 0,0 0,0 0,0 0,0-1,0 1,0 0,0 0,1-1,0 2,20 14,1-1,0-1,1 0,0-2,1-1,15 4,-16-6,17 33,-35-25</inkml:trace>
</inkml:ink>
</file>

<file path=ppt/ink/ink7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4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1 120,'0'425,"4"-378,-4-46,0-1,0 1,0-1,0 1,0 0,1-1,-1 1,0 0,0-1,0 1,0-1,1 1,-1-1,0 1,1-1,-1 1,0-1,1 1,-1-1,1 1,-1-1,0 1,1-1,-1 0,1 1,0-1,-1 0,1 1,-1-1,1 0,-1 0,1 1,0-1,-1 0,1 0,-1 0,1 0,0 0,-1 0,1 0,0 0,-1 0,1 0,-1-1,1 1,0 0,-1 0,1 0,-1-1,1 1,-1 0,1-1,-1 1,1 0,-1-1,1 1,-1-1,1 1,-1-1,0 1,1-1,-1 1,0-1,1 1,-1-1,0 0,0 1,0-1,1 1,8-15</inkml:trace>
  <inkml:trace contextRef="#ctx0" brushRef="#br0" timeOffset="321.489">28 36,'96'-14,"-52"5,0 3,1 2,-1 2,1 1,34 5,-76-4,1 0,0 0,0 0,-1 0,1 1,0 0,-1-1,1 1,0 1,-1-1,0 0,1 1,-1 0,0-1,1 2,-1-1,0 0,-1 0,1 1,0 0,-1-1,1 1,-1 0,0 0,0 0,0 1,0-1,-1 0,0 1,1-1,-1 1,0-1,0 1,-1 0,1 0,-1-1,0 3,-4 7,0 0,-1-1,0 1,-1-1,-1-1,0 1,0-1,-1 0,-1-1,0 0,0 0,-1-1,0 0,-9 6,3-2,-1 0,0-1,0-1,-2 0,1-2,-1 0,-1-1,1-1,-1-1,-1 0,-8 0,-45-12,56 0</inkml:trace>
</inkml:ink>
</file>

<file path=ppt/ink/ink7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2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40 509,'-5'24,"-1"13,0 4,1 1,-4-3,1-7</inkml:trace>
  <inkml:trace contextRef="#ctx0" brushRef="#br0" timeOffset="253.915">68 142,'0'0</inkml:trace>
  <inkml:trace contextRef="#ctx0" brushRef="#br0" timeOffset="752.72">181 791,'120'-186,"-63"123,-57 63,0-1,1 1,-1-1,1 1,-1 0,1-1,-1 1,0 0,1-1,0 1,-1 0,1 0,-1 0,1-1,-1 1,1 0,-1 0,1 0,0 0,-1 0,1 0,-1 0,1 0,-1 0,1 0,0 0,-1 1,1-1,-1 0,1 0,-1 0,1 1,-1-1,1 0,-1 1,1-1,-1 0,1 1,-1-1,0 1,1-1,-1 1,0-1,1 1,-1-1,0 1,0-1,1 1,-1-1,0 1,0-1,0 1,0-1,0 1,0 0,0-1,0 1,0-1,0 1,0 0,0-1,0 1,0-1,0 1,-1-1,1 1,0-1,1 53,-1-47,-1-2,0 1,1-1,-1 0,1 0,0 0,0 1,0-1,0 0,1 0,0 0,0 0,0 0,0 0,1 0,0 0,-1 0,1 0,1-1,-1 1,0-1,1 1,0-1,0 0,0 0,0 0,0-1,1 1,-1-1,1 0,-1 0,1 0,0 0,0 0,0-1,0 0,0 0,0 0,1 0,4-3,0-1,-1 1,1-1,0-1,-1 0,0 0,0-1,0 0,0 0,-1 0,0-1,0 0,-1-1,1 0,-1 0,-1 0,1-1,-1 1,-1-1,1 0,-1-1,-1 1,0-1,0 0,0 0,-1 0,-1 0,1 0,-1-8,0-6</inkml:trace>
  <inkml:trace contextRef="#ctx0" brushRef="#br0" timeOffset="1169.301">999 1,'-74'155,"-46"142,113-281,0 1,1 0,1 0,1 0,0 1,1 0,1 0,0-1,2 1,0 0,1 0,1 0,0 0,2-1,0 1,1-1,0 0,1 0,2 0,2 4,62 29,-48-44</inkml:trace>
  <inkml:trace contextRef="#ctx0" brushRef="#br0" timeOffset="2250.872">943 706,'15'-1,"0"-1,0 0,0-1,0 0,0-1,-1-1,1-1,-1 0,0 0,-1-2,0 0,0 0,-1-1,0 0,0-1,-1-1,0 0,-1 0,-1-1,1-1,-2 1,0-1,0-1,-2 1,1-1,-2-1,0 1,0-1,0-9,-4 23,0 1,0-1,0 0,0 0,-1 0,1 0,0 0,-1 0,1 0,-1 0,1 0,-1 0,1 0,-1 0,0 0,0 0,1 0,-1 0,0 0,0-1,0 1,0 0,0 0,-1 0,1 0,0 0,0 0,-1-1,1 1,-1 0,1 0,-1 0,1 0,-1 0,1 0,-1 1,0-1,0 0,1 0,-1 0,0 1,0-1,0 0,0 1,0-1,0 1,0-1,0 1,0-1,0 1,0 0,-1-1,1 1,0 0,0 0,0 0,0 0,0 0,0 0,-1 0,1 1,0-1,-12 10,1 1,1 0,0 1,0 0,1 0,1 1,0 1,1-1,0 2,1-1,-2 7,7-15,0-1,0 0,0 1,1-1,0 1,0-1,0 1,1-1,0 1,0 0,0-1,1 1,-1-1,2 1,-1-1,0 1,1-1,0 0,0 1,1-1,-1 0,1 0,0-1,1 1,-1-1,1 0,0 1,0-1,0-1,0 1,2 0,-1 0,1 0,0 0,-1-1,1 0,1 0,-1 0,0-1,0 0,1 0,0 0,-1-1,1 0,0 0,-1-1,1 0,0 0,0-1,-1 0,1 0,0 0,-1-1,1 0,-1 0,0 0,0-1,2-1,12-9,-2 0,1-1,-2-1,0 0,0-1,-2-1,0-1,-1 0,-1-1,0-1,2-7,-13 24,0 0,-1 0,1 0,-1 0,0 0,1 0,-1-1,-1 1,1 0,0-1,-1 1,0-1,0 1,0-1,0 1,0 0,-1-1,0-1,-1 5,0-1,0 1,0 0,1 0,-1 0,0 0,0 0,0 0,0 1,0-1,0 1,1-1,-1 1,0 0,0 0,1-1,-1 1,0 0,1 0,-1 1,1-1,-1 0,1 1,0-1,0 0,-1 1,1-1,0 1,0 0,-6 5,0-1,0 2,0-1,1 1,1 0,-1 0,1 0,0 1,1 0,0 0,0 0,1 0,1 1,-1-1,1 1,1 0,0 0,0-1,1 1,0 0,1 0,0 0,1-1,1 7,0-12,1-1,0 1,0-1,0 0,0 0,0 0,1 0,-1-1,1 1,0-1,0 0,0-1,0 1,0-1,0 0,0-1,0 1,0-1,0 0,1 0,-1 0,0-1,0 0,0 0,0 0,0-1,0 1,0-1,-1 0,1-1,0 1,-1-1,0 0,0 0,0 0,0-1,1-1,20-16,-2-2,-1 0,0-1,-2-2,-1 0,-1-1,13-25,-16 27,34-71,-102 156,36-38,2 1,1 1,0 0,2 1,1 0,1 1,1 0,1 1,-2 15,10-38,-1-1,0 1,1-1,0 1,-1-1,1 1,1-1,-1 1,0-1,1 1,0-1,0 1,0-1,0 0,1 0,-1 1,1-1,0 0,-1 0,1 0,1-1,-1 1,0 0,1-1,-1 0,1 1,0-1,0 0,0 0,0-1,0 1,0-1,1 1,1 0,8-3</inkml:trace>
  <inkml:trace contextRef="#ctx0" brushRef="#br0" timeOffset="2599.199">1987 678,'-19'34,"-11"15,-1 5,5-2,8-6,5-5,7-9</inkml:trace>
  <inkml:trace contextRef="#ctx0" brushRef="#br0" timeOffset="2886.765">1930 651,'25'4,"16"-2,7-3,0 0,-8-5,-6-2,-4 1,-13 1,-8 2</inkml:trace>
  <inkml:trace contextRef="#ctx0" brushRef="#br0" timeOffset="3137.615">1930 876,'39'-5,"12"-1</inkml:trace>
  <inkml:trace contextRef="#ctx0" brushRef="#br0" timeOffset="3917.713">2580 284,'-106'229,"101"-221,0 0,1 1,0 0,0 0,1 0,0 1,1-1,0 1,1-1,-1 1,2 0,-1-1,2 1,-1 0,1 0,1 2,1-8,1-1,0 1,-1-1,1 1,1-1,-1-1,0 1,1 0,-1-1,1 0,0 0,0-1,0 1,0-1,0 0,0 0,0-1,0 1,0-1,0 0,0-1,0 1,0-1,0 0,2-1,6 2,115-22,-109 17</inkml:trace>
  <inkml:trace contextRef="#ctx0" brushRef="#br0" timeOffset="4181.614">2270 509,'52'0,"23"0,3 0,-6 0,-12-5,-10-1,-15 0</inkml:trace>
  <inkml:trace contextRef="#ctx0" brushRef="#br0" timeOffset="4550.229">2834 57,'31'36,"-2"2,-2 0,-1 2,-2 1,-2 1,-2 0,0 7,-16-37,-1 0,0 0,-1 0,0 1,-1-1,-1 1,0 0,0-1,-2 1,1-1,-2 1,1-1,-2 0,1 0,-2 0,0-1,0 1,-1-1,-2 3,-2 6,-2 0,0 0,0-1,-2-1,-1 0,0-1,-1-1,0 0,-2-1,0-1,0-1,-1 0,-1-1,0-1,-11 3,0-2</inkml:trace>
</inkml:ink>
</file>

<file path=ppt/ink/ink7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17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22 548,'-17'136,"13"-110,4-27,0 1,0 0,0 0,1 0,-1-1,0 1,0 0,0 0,0 0,1 0,-1-1,0 1,0 0,0 0,1 0,-1 0,0 0,0 0,1-1,-1 1,0 0,0 0,0 0,1 0,-1 0,0 0,0 0,1 0,-1 0,0 0,0 0,1 0,-1 1,0-1,0 0,1 0,-1 0,0 0,0 0,0 0,1 0,-1 1,0-1,0 0,0 0,0 0,1 1,28-51,50-61,-78 109,1 1,-1-1,1 1,0 0,0 0,-1 0,1 0,0 0,0 0,0 0,0 0,1 1,-1-1,0 1,0 0,0-1,0 1,0 0,1 0,-1 1,0-1,0 0,0 1,0-1,0 1,0 0,0-1,0 1,0 0,0 0,0 1,0-1,-1 0,1 1,0-1,-1 1,1-1,-1 1,0-1,1 1,-1 0,0 0,0 0,0 0,0 0,-1 0,1 0,0 1,46 83,-45-86,1 0,-1 0,1 0,-1 0,1-1,-1 1,1-1,-1 1,1-1,-1 0,0 0,1 0,-1 0,0 0,0-1,0 1,0-1,0 1,0-1,0 0,0 0,-1 0,2-2,7-4,87-73,-97 80,1 1,0-1,0 1,-1-1,1 1,0 0,0-1,0 1,0 0,-1-1,1 1,0 0,0 0,0 0,0 0,0 0,0 0,0 0,0 0,-1 0,1 1,0-1,0 0,0 0,0 1,0-1,-1 1,1-1,0 1,0-1,-1 1,1-1,0 1,-1-1,1 1,0 0,-1 0,1-1,-1 1,1 0,-1 0,0 0,1-1,-1 1,0 0,0 0,1 0,-1 0,0 0,0 0,0 0,0-1,0 1,0 0,4 59,-4-54,9 61,-4-59</inkml:trace>
  <inkml:trace contextRef="#ctx0" brushRef="#br0" timeOffset="7204.365">812 40,'1'-1,"-1"-1,0 1,0-1,0 1,0-1,0 1,-1 0,1-1,0 1,-1-1,1 1,-1 0,1-1,-1 1,0 0,1-1,-1 1,0 0,0 0,0 0,0 0,0 0,0 0,0 0,0 0,-1 0,1 0,0 1,0-1,-1 0,1 1,-1 0,1-1,0 1,-1-1,1 1,-1 0,1 0,-1 0,1 0,-1 0,1 0,0 1,-1-1,0 1,-64 25,63-25,0 0,0 1,-1-1,1 1,0 0,0 0,0 0,1 0,-1 1,1-1,-1 1,1 0,0-1,0 1,0 0,0 0,0 1,1-1,-1 0,1 0,0 1,0-1,0 1,0-1,1 1,0-1,-1 1,1-1,1 1,-1 0,0-1,1 1,0-1,0 1,0-1,0 0,0 1,1-1,-1 0,1 0,0 0,0 0,0 0,0 0,1-1,-1 1,3 1,23 10,-24-13,1 1,-1 0,1 0,-1 0,0 0,0 1,0-1,0 1,0 0,-1 0,1 1,-1-1,0 1,0 0,0 0,-1 0,1 0,-1 0,0 0,0 1,0-1,-1 1,1 3,-1 1,-1 0,0 0,-1 0,0 0,0 0,-1 0,0 0,-1 0,0-1,0 1,0-1,-1 0,-1 0,0 0,0-1,0 1,-1-1,0-1,0 1,0-1,-1 0,0 0,-1-1,1 0,-1 0,0-1,0 0,0 0,-6 1,13-4,0-1,0 1,0-1,-1 1,1-1,0 0,0 0,-1 1,1-1,0 0,-1 0,1 0,0-1,0 1,-1 0,1 0,0-1,0 1,-1 0,1-1,0 1,0-1,0 0,0 1,0-1,0 0,0 0,0 0,0 1,0-1,0 0,0-1,0-8</inkml:trace>
</inkml:ink>
</file>

<file path=ppt/ink/ink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38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0 756,'45'91,"72"245,-96-289,-20-46,-1 0,1 0,-1 0,1 0,-1-1,1 1,0 0,-1 0,1 0,0-1,0 1,0 0,-1-1,1 1,0-1,0 1,0-1,0 1,0-1,0 0,0 1,0-1,0 0,0 0,0 0,0 0,0 0,0 0,0 0,1 0,-1 0,0 0,0-1,0 1,0 0,0-1,0 1,-1-1,1 1,0-1,0 1,0-1,0 0,0 1,-1-1,1 0,56-114,-48 90,133-347,-126 327,-12 34</inkml:trace>
  <inkml:trace contextRef="#ctx0" brushRef="#br0" timeOffset="951.41">876 729,'0'-1,"-1"1,1-1,0 1,-1 0,1-1,-1 1,1 0,-1 0,1-1,-1 1,0 0,1 0,-1 0,1 0,-1-1,1 1,-1 0,1 0,-1 0,0 0,1 0,-1 1,1-1,-1 0,1 0,-1 0,0 0,1 1,-1-1,1 0,-1 0,1 1,0-1,-1 0,1 1,-1-1,1 1,-1-1,1 0,0 1,-1-1,1 1,0-1,0 1,-1-1,1 1,0 0,0-1,0 1,0-1,0 1,-1-1,1 1,0-1,0 1,0 0,1-1,-1 1,0 0,-6 39,6-39,-12 171,8-162,1 0,1 0,-1 0,1 0,1 0,0 1,1-1,-1 0,2 1,0-1,0 0,1 0,0 1,1-1,0-1,0 1,1 0,0-1,1 0,0 0,1 0,5 6,-8-12,1-1,-1 1,1-1,0 0,0 0,0 0,0-1,1 1,-1-1,0 0,1-1,-1 1,1 0,-1-1,0 0,1 0,-1-1,1 1,-1-1,0 0,1 0,-1 0,0-1,0 0,0 0,0 0,0 0,0 0,-1-1,4-2,96-95,-51 27,-3-2,-3-1,-4-3,18-50,-55 118,13-22,-1-1,-2-1,-2 0,-1-1,-1 0,-2-1,-2 0,-1 0,-2-1,-1-32,-3 69,1 1,-1-1,0 0,1 0,-1 1,0-1,0 0,1 0,-1 0,0 0,0 1,0-1,0 0,0 0,0 0,0 0,-1 0,1 1,0-1,0 0,-1 0,1 0,0 1,-1-1,1 0,-1 0,1 1,-1-1,1 0,-1 1,1-1,-1 1,0-1,1 1,-1-1,0 1,1-1,-1 1,0 0,0-1,0 1,1 0,-1-1,0 1,0 0,0 0,0 0,1 0,-1 0,0 0,0 0,0 0,0 0,1 1,-1-1,0 0,0 0,0 1,1-1,-1 0,0 1,0-1,1 1,-2 0,-73 153,55-105,3 1,1 1,3 0,2 0,2 2,3-1,2 1,2 35,4-72,1 0,0 0,1-1,1 1,0-1,1 0,1 0,0-1,1 0,1 0,0-1,1 0,10 11,-11-16,1-1,0 0,1-1,0 0,0-1,0 0,0 0,1-1,-1-1,1 0,0-1,0 0,1-1,-1 0,0 0,0-2,11-1,-15 1,-1-1,0-1,0 0,0 0,0 0,0 0,-1-1,1 0,-1-1,0 0,0 0,-1 0,1 0,-1-1,-1 0,1 0,-1 0,0-1,0 1,-1-1,1 0,-2 0,1 0,-1-1,0 1,0-1,-1 1,0-1,-1 1,1-1,-2 1,1-1,-1 0,0 1,0-1,-1 1,-1-2,-1-5,0 1,-1 0,-1 0,0 0,-1 1,0 0,-1 0,-1 1,1 0,-2 0,1 1,-2 1,1-1,-9-4,12 9,-1-1,1 2,-1-1,0 1,-1 0,1 1,-1 0,1 0,-1 1,0 0,0 1,0 0,0 0,0 1,0 0,0 0,-1 1,1 1,1-1,-1 1,0 1,-8 3,-8 6</inkml:trace>
  <inkml:trace contextRef="#ctx0" brushRef="#br0" timeOffset="1239.438">678 333,'9'-5,"9"4,1 1</inkml:trace>
  <inkml:trace contextRef="#ctx0" brushRef="#br0" timeOffset="2020.786">1864 1151,'37'-18,"-1"-1,-1-2,-1-1,-1-2,0-2,19-20,-41 35,0-1,0 0,-1-1,0 0,-2-1,1 1,-2-2,1 1,1-8,-7 16,0 0,0 1,0-1,0 0,-1 0,0 0,-1-1,1 1,-1 0,0 0,-1 0,1 0,-1 0,-1 0,1 0,-1 0,0 0,0 0,0 1,-1-1,0 1,0 0,-1-1,1 1,-5-3,5 5,1 0,-1 1,0-1,0 1,0 0,-1 0,1 0,0 0,-1 1,1-1,-1 1,0 0,1 0,-1 0,0 1,0-1,0 1,1 0,-1 0,0 0,0 1,0-1,1 1,-1 0,0 0,1 0,-1 1,1-1,-1 1,1 0,0 0,-1 0,1 0,0 0,1 1,-1 0,0-1,1 1,-1 0,1 0,0 0,0 1,0-1,0 0,1 1,-1-1,1 1,0 0,0 0,0 2,0 0,1 1,0-1,0 1,0-1,1 1,-1-1,2 0,-1 1,1-1,0 0,0 0,0 0,1 0,0-1,1 1,-1-1,1 1,0-1,0 0,0-1,1 1,0-1,0 0,0 0,0 0,1-1,-1 1,1-1,0-1,0 1,0-1,0 0,0-1,1 1,3-1,163 31,-170-33,0 1,0 1,0-1,0 0,0 1,0-1,0 1,0 0,-1 0,1 0,0 1,0-1,-1 0,1 1,-1 0,1 0,-1 0,0 0,1 0,-1 0,0 0,-1 1,1-1,0 1,-1 0,1-1,-1 1,0 0,0 0,0 0,0-1,0 1,-1 0,1 0,-1 0,0 1,0-1,0 0,0 0,-1 0,1 0,-1 0,0 0,0-1,0 1,0 0,-1 2,-55 85,52-74,7-5</inkml:trace>
  <inkml:trace contextRef="#ctx0" brushRef="#br0" timeOffset="2734.325">2795 756,'-23'18,"1"1,1 1,1 0,0 2,2 0,0 2,2-1,0 2,2 1,12-24,1-1,0 1,0 0,1-1,-1 1,0 0,1 0,-1 0,1 0,-1 0,1 0,0 0,0-1,0 1,0 0,0 0,0 0,1 0,-1 0,1 0,-1 0,1 0,0-1,-1 1,1 0,0 0,0-1,0 1,1-1,-1 1,0-1,0 1,1-1,-1 0,1 1,0-1,-1 0,1 0,0 0,-1-1,1 1,0 0,0-1,0 1,0-1,0 1,-1-1,1 0,2 0,10-1,1-2,-1 0,0 0,0-1,-1-1,1 0,-1-1,0 0,-1-1,1-1,-1 0,-1-1,0 0,0 0,0-1,-1-1,7-10,-11 15,-6 5,0 0,1 0,-1-1,1 1,-1 0,0 0,1 0,0 0,-1 0,1 0,0 0,-1 0,1 0,0 0,0 0,0 1,0-1,0 0,0 0,0 1,0-1,0 1,0-1,0 1,0-1,0 1,1 0,-1 0,0-1,0 1,0 0,1 0,-1 0,0 0,0 0,0 1,1-1,-1 0,0 1,0-1,0 0,0 1,0-1,0 1,0 0,0-1,0 1,0 0,0 0,0-1,0 1,0 0,-1 0,1 0,0 0,0 1,8 59,-10-56,1 1,0-1,1 1,-1 0,1-1,0 1,1-1,-1 1,1-1,0 0,0 0,1 0,0 0,-1 0,2 0,-1-1,0 1,1-1,0 0,0 0,0 0,2 0,-1-1,1 1,0-2,0 1,1-1,-1 1,0-2,1 1,-1-1,1 0,0 0,-1-1,1 0,0 0,-1-1,1 1,-1-2,1 1,-1-1,1 0,-1 0,0 0,0-1,0 0,0 0,0-1,-1 0,1 0,16-12,0-2,-1-1,0 0,-2-2,13-16,-12 12,0-2,-1-1,-2 0,-1-1,-1 0,-2-2,-1 0,3-13,-11 32,20-57,-4-1,-2 0,-4-2,-2 1,-4-2,-2-35,-5 101,-1 1,0-1,-1 1,1-1,-1 1,0-1,-1 1,0-1,0 1,0 0,0 0,-1 0,0 0,-1 1,1-1,-1 1,0 0,-1-1,4 5,0 1,0-1,-1 1,1-1,0 1,0 0,-1-1,1 1,0 0,0 0,-1 0,1 0,0 0,-1 0,1 0,0 0,-1 0,1 1,0-1,0 0,-1 1,1-1,0 1,0 0,0-1,0 1,0 0,0 0,0 0,0-1,0 1,0 0,0 0,0 0,1 1,-1-1,0 0,1 0,-1 1,-21 49,15-13,2 0,2 1,1-1,2 1,3 20,0 19,3 10,4-1,5 0,2-1,9 13,-24-89,12 40,10 85,-24-134,1 1,-1-1,0 0,0 0,0 1,0-1,0 0,0 0,0 1,0-1,-1 0,1 0,0 0,-1 1,1-1,-1 0,1 0,-1 0,0 0,1 0,-1 0,0 0,0 0,0 0,0 0,0-1,0 1,0 0,0 0,0-1,0 1,0-1,0 1,0-1,-1 1,1-1,0 0,0 0,0 0,-1 1,1-1,0 0,0 0,-1-1,1 1,0 0,0 0,-1-1,1 1,-53-36,15-11,22 28</inkml:trace>
  <inkml:trace contextRef="#ctx0" brushRef="#br0" timeOffset="2918.827">3077 587,'53'0,"26"0,6 0,-3 0,-5 0,-11 0,-8 0,-8 0,-4 0,-4 0,-5 0,-3 0,-4 0,-1 0,-6 0</inkml:trace>
  <inkml:trace contextRef="#ctx0" brushRef="#br0" timeOffset="3084.989">3951 700,'0'38,"0"18,0 4,0-3,0-12</inkml:trace>
  <inkml:trace contextRef="#ctx0" brushRef="#br0" timeOffset="3333.707">3980 418,'0'0</inkml:trace>
  <inkml:trace contextRef="#ctx0" brushRef="#br0" timeOffset="3571.336">4263 729,'-1'7,"1"1,0 0,0 0,0 0,1 0,0-1,1 1,0 0,0-1,1 1,0-1,0 0,0 0,1 0,0 0,1-1,0 1,0-1,0 0,0-1,1 1,0-1,0 0,1-1,-1 1,1-1,0 0,2 0,-5-4,1 0,-1 0,0 0,0 0,1-1,-1 0,0 0,0 0,0 0,0-1,0 1,0-1,-1 0,1-1,0 1,-1 0,0-1,1 0,-1 0,0 0,0 0,-1 0,1-1,-1 1,0-1,0 0,0 1,1-3,1-4,0 0,0 0,-1 0,0 0,-1 0,0-1,-1 1,0-1,0 1,-1-1,-1 0,0 4,0 1,-1 0,0-1,0 1,0 0,-1 0,1 0,-2 0,1 1,-1-1,1 1,-2 0,1 0,0 0,-1 0,0 1,0 0,0 0,-1 0,1 1,-1 0,0 0,0 0,0 1,0 0,-1 0,1 0,0 1,-1 0,1 0,-1 1,1-1,-1 2,1-1,-1 1,1 0,-1 0,1 0,-5 3,-9 11,1 1</inkml:trace>
  <inkml:trace contextRef="#ctx0" brushRef="#br0" timeOffset="3899.745">4629 869,'11'-25,"1"0,1 1,1 0,1 1,1 0,1 2,2 0,14-14,-32 34,0 0,0-1,0 1,0 0,0 0,1 0,-1 0,0 1,0-1,1 0,-1 0,0 1,1-1,-1 1,0-1,1 1,-1 0,1-1,-1 1,1 0,-1 0,1 0,-1 0,1 0,-1 0,1 1,-1-1,0 0,1 1,-1-1,1 1,-1 0,0-1,1 1,-1 0,0 0,0 0,0 0,0 0,0 0,0 0,0 0,0 0,0 0,0 1,0-1,-1 0,1 1,-1-1,1 0,-1 1,1-1,-1 1,0 0,8 18,-6-12,-1 0,2 0,-1 0,1-1,0 1,1-1,0 1,0-1,0 0,1-1,0 1,0-1,1 0,0 0,0 0,0-1,1 0,0 0,0-1,0 0,0 0,1-1,-1 0,1 0,0-1,3 1,-1-4,-1 0,0-1,1-1,-1 1,0-2,0 1,0-1,-1 0,1-1,-1 0,0 0,-1-1,1 0,-1 0,0-1,0 0,-1 0,0-1,-1 0,1 0,-1 0,-1 0,0-1,0 0,0 0,-1 0,-1 0,1 0,-2-1,1 0,6-14,-1 5</inkml:trace>
</inkml:ink>
</file>

<file path=ppt/ink/ink7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36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537 137,'-27'239,"20"-145,-4 0,-5-1,-3-1,-31 87,-6-89,54-87,4-2</inkml:trace>
  <inkml:trace contextRef="#ctx0" brushRef="#br0" timeOffset="388.56">875 53,'-17'171,"6"117,24-192,-2 28,-36-19,25-104,0 0,-1 0,1-1,0 1,-1 0,1-1,-1 1,1 0,-1-1,1 1,-1-1,1 1,-1-1,1 1,-1-1,0 1,1-1,-1 0,0 1,1-1,-1 0,0 0,0 1,1-1,-1 0,0 0,0 0,1 0,-1 0,0 0,0 0,1 0,-1 0,0 0,0-1,1 1,-1 0,0 0,0-1,1 1,-1-1,0 1,1 0,-1-1,1 1,-1-1,1 1,-1-1,1 0,-1 1,1-1,-1 0,-28-39,25 34,-14-22,-86-111,98 132,-1 1,0-1,0 2,-1-1,0 1,1 0,-2 0,1 1,-1 1,1-1,-1 1,0 0,0 1,0 0,0 1,-1 0,-2 0,7 1,-1 1,1-1,0 1,0 0,0 1,0-1,0 1,0 0,1 0,-1 0,0 1,1 0,0-1,0 2,-4 2,-10 12</inkml:trace>
  <inkml:trace contextRef="#ctx0" brushRef="#br0" timeOffset="737.753">1215 560,'-10'13,"1"0,0 1,1 0,1 0,0 1,1 0,0 0,1 0,1 1,1 0,0 0,1 0,0 13,2-24,0-1,0 0,1 0,0 0,-1 1,1-1,1 0,-1 0,1 0,-1-1,1 1,0 0,1 0,-1-1,0 0,1 1,0-1,0 0,0 0,0 0,1-1,-1 1,0-1,1 0,0 0,0 0,0 0,0-1,0 1,0-1,0 0,0-1,0 1,0-1,1 1,-1-1,0 0,0-1,0 1,1-1,2-1,0 1,-1 0,0 0,0-1,0 0,0 0,0 0,0-1,-1 0,1 0,-1 0,0-1,0 0,0 0,-1 0,1-1,-1 0,0 1,0-1,-1-1,1 1,-1 0,0-1,-1 0,1 0,-1 1,0-2,-1 1,1 0,-1 0,0 0,-1-1,0 1,0 0,0 0,-1-1,1 1,-1 0,-1 0,0 0,1 0,-2 0,1 0,-1 0,0 1,0-1,0 1,-4-4,3 4,-1 0,0 0,0 0,0 1,-1-1,1 1,-1 0,0 1,0 0,-1 0,1 0,-5-1,-14-3</inkml:trace>
  <inkml:trace contextRef="#ctx0" brushRef="#br0" timeOffset="1203.946">1496 899,'163'-233,"-163"231,1 0,-1 1,1-1,-1 1,1-1,0 1,0-1,0 1,-1 0,1-1,0 1,1 0,-1 0,0-1,0 1,0 0,1 0,-1 0,1 1,-1-1,0 0,1 0,0 1,-1-1,1 1,-1 0,1-1,0 1,-1 0,1 0,-1 0,1 0,0 0,-1 0,1 0,0 1,-1-1,1 0,-1 1,1 0,-1-1,1 1,-1 0,1 0,-1 0,0 0,2 0,1 44,-5-42,0 0,1 0,-1 1,1-1,-1 0,1 0,0 0,0 0,1 0,-1 0,1 1,-1-1,1 0,0 0,0 0,0-1,1 1,-1 0,1 0,-1-1,1 1,0 0,0-1,0 0,0 1,1-1,-1 0,1 0,-1-1,1 1,0 0,-1-1,1 0,0 1,0-1,0 0,4-3,1 0,-1-1,0 1,0-1,-1 0,1-1,-1 0,1 0,-1 0,0-1,-1 0,1 0,-1-1,4-4,12-10,44-33,-64 53,0 1,1-1,-1 1,0-1,0 1,0-1,1 1,-1-1,0 1,0 0,0 0,0 0,0 0,-1-1,1 1,0 0,0 1,0-1,-1 0,1 0,-1 0,1 0,-1 0,1 1,-1-1,0 0,1 0,-1 1,0-1,0 0,0 1,0-1,0 0,0 0,-1 1,1-1,0 0,-1 0,1 1,0-1,-1 0,0 0,1 0,-1 0,0 0,0 1,-2 12,1-6,0 1,0-1,1 1,0 0,0-1,1 1,0 0,1 0,0 0,2 6,6 11</inkml:trace>
  <inkml:trace contextRef="#ctx0" brushRef="#br0" timeOffset="1537.621">2400 617,'-19'21,"1"2,1 0,1 0,1 2,1 0,1 1,-1 6,12-30,1 0,0 0,-1 0,1 0,0 0,0 0,0 0,0 0,1 0,-1 0,1 1,-1-1,1 0,0 0,-1 1,1-1,0 0,1 1,-1-1,0 0,1 0,-1 1,1-1,0 0,0 0,-1 0,1 0,1 0,-1 0,0 0,0 0,1 0,-1-1,1 1,0-1,-1 1,1-1,0 1,0-1,0 0,0 0,0 0,0 0,0 0,0 0,1-1,-1 1,1-1,11-3,-1-1,1-1,-1 0,0-1,0 0,0-1,-1 0,0-1,0-1,-1 0,0 0,-1-1,0 0,-1-1,0 0,6-10,-8 13,0-1,-1 0,0 0,0-1,-1 0,0 0,-1 0,0-1,-1 1,0-1,0 0,-1 0,-1 0,0 0,0-12,-1 21,0 0,0 0,0 0,0 0,0 0,-1 0,1 0,-1 0,1 0,-1 0,0 0,0 1,0-1,0 0,0 0,0 1,0-1,-1 1,1-1,-1 1,1-1,-1 1,1 0,-1 0,0 0,0 0,1 0,-1 0,0 0,0 0,0 1,0-1,0 1,0-1,0 1,0 0,0 0,0 0,0 0,0 0,-2 1,-76 33,60-18</inkml:trace>
  <inkml:trace contextRef="#ctx0" brushRef="#br0" timeOffset="2253.121">2823 645,'-6'1,"-1"1,1-1,0 1,0 1,0 0,0-1,0 2,1-1,-1 1,1-1,0 2,0-1,-2 3,-1-1,7-5,-5 2,1 1,0-1,0 1,0 0,0 1,1-1,-1 1,1 0,0 0,1 0,-1 0,1 1,0-1,1 1,-1 0,1 0,0 0,0 0,1 0,0 0,0 4,3-7,1 0,0 0,0 0,0 0,0-1,0 1,0-1,1 0,-1 0,1 0,-1 0,1-1,0 1,0-1,0 0,0 0,0-1,0 1,0-1,0 0,0 0,0 0,0 0,0-1,0 1,0-1,0 0,0-1,-1 1,1-1,0 1,2-3,25-10,-1-3,0 0,-1-2,-1-1,-1-1,-1-1,-1-2,-1-1,5-8,-29 33,0 0,1-1,-1 1,0-1,0 1,0 0,1-1,-1 1,0-1,0 1,1 0,-1-1,0 1,1 0,-1-1,0 1,1 0,-1 0,1-1,-1 1,0 0,1 0,-1 0,1 0,-1 0,0-1,1 1,-1 0,1 0,-1 0,1 0,-1 0,1 0,-1 0,0 0,1 1,-1-1,1 0,-1 0,1 0,-1 0,0 1,1-1,-1 0,1 0,-1 1,0-1,1 0,-1 1,0-1,0 0,1 1,-1-1,0 0,0 1,1-1,-1 1,6 30,-5-17,9 54,-3 1,-3 0,-4 64,-1-70,1-46,-1 0,-1 0,0 0,-2-1,1 1,-2-1,0 0,-2 0,1 0,-2-1,0 0,-4 5,10-17,-1 0,1-1,-1 1,0-1,0 0,0 1,0-1,0 0,0-1,-1 1,1-1,-1 1,1-1,-1 0,1-1,-1 1,0 0,1-1,-1 0,0 0,0 0,1 0,-1-1,0 1,1-1,-1 0,1 0,-1 0,1-1,-1 1,1-1,0 0,0 0,0 0,0 0,0-1,0 1,0-1,1 1,-1-1,1 0,0 0,0 0,0-1,0 1,1 0,-1-1,1 1,0-1,0 1,0-1,1 0,-1-2,-2-7,0-1,1 0,1-1,0 1,1 0,1 0,0 0,1 0,0 0,1 0,1 0,0 1,1-1,0 1,1 0,1 1,0 0,0 0,1 0,1 1,0 0,1 0,0 1,10-8,28-11,-25 21</inkml:trace>
  <inkml:trace contextRef="#ctx0" brushRef="#br0" timeOffset="2623.497">3274 871,'44'-21,"-2"-1,0-3,-2-1,0-1,6-10,7-36,-52 72,0-1,0 0,0-1,0 1,-1 0,1 0,-1 0,1 0,-1 0,0-1,0 1,0 0,0 0,0 0,-1-1,1 1,-1 0,1 0,-1 0,0 0,0 0,0 0,0 0,0 0,0 0,0 0,-1 1,1-1,-1 0,1 1,-1-1,0 1,1 0,-1-1,0 1,0 0,0 0,-1 0,-4-2,0 0,0 1,0 0,0 0,0 0,0 1,0 0,0 1,-1-1,1 1,0 1,0 0,-1 0,1 0,0 1,0 0,0 0,0 0,1 1,-1 0,1 1,0 0,-1 0,2 0,-1 0,0 1,1 0,0 0,0 1,-3 3,5-3,0 0,0 0,0 0,1 0,0 0,0 1,0-1,1 1,0-1,0 1,1-1,0 1,0-1,0 1,1 0,0-1,0 1,1-1,0 0,0 1,0-1,1 0,0 0,0 0,0-1,1 1,0-1,0 0,1 0,-1 0,1 0,0-1,4 3,8 1,0-1,1-1,0 0,-1-2,2 0,-1-1,0 0,1-2,-1 0,1-1,-1-1,1-1,-1 0,0-2,0 0,0-1,0 0,-1-2,8-4,-20 10,-1-1,0 1,0-1,0 0,0-1,0 1,0-1,0 1,-1-1,0 0,1-1,-1 1,0 0,-1-1,1 0,0 1,-1-1,0 0,0 0,0-2,0-10</inkml:trace>
  <inkml:trace contextRef="#ctx0" brushRef="#br0" timeOffset="3156.18">3867 843,'22'-21,"2"-1,-1-2,-1 0,-1-1,-1-2,-1 0,-2-1,7-13,-22 31,-12 31,8-16,1 1,0 0,0 0,0-1,1 1,0 0,0 0,0 0,1 0,0 0,0-1,1 1,-1 0,1-1,0 1,1-1,-1 0,1 1,0-1,0-1,1 1,0 0,0-1,0 0,0 0,0 0,1 0,0-1,0 1,0-1,0-1,0 1,0-1,1 1,0-2,-1 1,1-1,0 1,-1-2,1 1,0-1,0 0,0 0,0 0,0-1,0 0,4-1,-1-1,1-1,-1 0,0 0,0-1,-1 0,1 0,-1-1,0 0,0 0,-1-1,0 0,0-1,-1 1,0-1,0 0,-1-1,0 0,0 1,0-3,2-5</inkml:trace>
  <inkml:trace contextRef="#ctx0" brushRef="#br0" timeOffset="6802.652">4573 730,'5'6,"1"-1,0 0,0 0,0 0,0-1,1 1,0-2,0 1,0-1,1 0,-1-1,1 1,-1-1,1-1,0 0,-1 0,1 0,0-1,0 0,0-1,0 1,-1-2,1 1,0-1,-1 0,1-1,-1 1,0-2,6-2,-10 5,0 0,0 0,1-1,-1 0,0 1,0-1,0 0,-1 0,1-1,0 1,-1 0,1-1,-1 0,0 0,0 1,0-1,0 0,-1-1,1 1,-1 0,0 0,1-1,-2 1,1-1,0 1,-1-1,1 1,-1-1,0 1,0-1,-1 1,1-1,-1 1,0-1,1 1,-1 0,-1-1,1 1,-1 0,1 0,-1 0,-2-3,-1 3,0-1,-1 1,1 0,-1 1,0-1,0 1,0 0,0 1,0 0,-1 0,1 0,0 0,-1 1,1 0,0 0,-1 1,1 0,0 0,0 1,0-1,0 1,0 1,0-1,0 1,0 0,1 0,0 0,0 1,0 0,-3 3,-2 3,0 0,0 0,1 1,1 0,0 1,0 0,1 0,1 1,0 0,0 0,2 0,0 1,0 0,1 0,1 0,-1 7,3-16,0-1,1 1,-1 0,1-1,0 1,0-1,0 1,0-1,1 1,0-1,0 0,0 0,0 0,1 0,0 0,0 0,0-1,0 1,0-1,1 0,-1 0,1 0,0-1,0 1,0-1,0 0,0 0,1 0,-1 0,1-1,-1 0,1 0,-1 0,1-1,4 1,6 0,0 0,0-1,1-1,-1-1,0 0,0-1,-1 0,1-1,-1-1,10-4,20-14,-25 10</inkml:trace>
  <inkml:trace contextRef="#ctx0" brushRef="#br0" timeOffset="7340.671">5193 588,'-14'18,"1"0,0 0,1 1,1 1,1 0,1 0,0 1,2 1,0-1,2 1,0 0,4-19,1-1,-1 1,1-1,0 1,-1-1,1 1,0 0,0-1,1 1,-1-1,1 1,-1 0,1-1,0 1,0-1,0 0,0 1,0-1,0 0,1 0,-1 1,1-1,0 0,0-1,-1 1,1 0,0 0,0-1,1 1,-1-1,0 0,0 1,1-1,-1 0,1-1,-1 1,1 0,-1-1,1 1,0-1,3 1,1 0,-1 0,0-1,1 0,-1 0,0 0,1-1,-1 0,0 0,0-1,0 0,0 0,0 0,0-1,0 0,-1 0,1 0,-1-1,0 0,0 0,0 0,-1 0,1-1,-1 0,0 0,-1 0,1 0,-1-1,0 1,0-1,-1 0,1 0,-1 0,-1 0,1 0,-1 0,0-1,1 2,0-1,-1 1,1-1,-1 1,0-1,-1 0,1 1,-1-1,-1 0,1 1,-1-1,0 0,0 1,0-1,-1 1,0-1,0 1,0 0,-1 0,1 0,-1 0,-1 0,1 1,-1-1,1 1,-1 0,0 0,-1 0,1 1,-1-1,0 1,-1 0,-17-2,0 3</inkml:trace>
  <inkml:trace contextRef="#ctx0" brushRef="#br0" timeOffset="7638.15">5504 645,'-4'9,"1"1,1 0,0-1,0 1,1 0,0 0,1 0,0 1,0-1,1 0,1 0,0 0,0-1,0 1,2 0,-1-1,1 0,0 0,1 0,0 0,1-1,0 1,0-1,0-1,3 2,-5-6,0-1,1 0,-1 0,1-1,0 1,-1-1,1 0,0-1,0 1,0-1,0 0,0 0,-1 0,1 0,0-1,0 0,0 0,-1-1,1 1,0-1,-1 0,1 0,-1 0,0-1,3-1,4-3,-1-1,0 0,0 0,0-1,-1 0,-1-1,1 0,-2-1,2-1,-3 2,0 1,-1-2,0 1,0-1,-1 0,-1 0,0 0,0 0,-1 0,0-1,-1 1,-1-7,0-6</inkml:trace>
  <inkml:trace contextRef="#ctx0" brushRef="#br0" timeOffset="8041.838">6153 532,'-12'3,"-1"2,0-1,1 2,0-1,0 2,1 0,0 0,0 1,1 0,0 1,0 0,-3 4,12-12,0 1,1-1,-1 0,0 0,0 1,1-1,-1 0,1 1,-1-1,1 1,0-1,0 0,-1 1,1-1,0 1,0-1,0 1,1-1,-1 0,0 1,0-1,1 1,-1-1,1 0,-1 1,1-1,0 0,0 1,-1-1,1 0,0 0,0 0,0 0,0 0,0 0,0 0,0 0,1 0,-1-1,0 1,0 0,2 0,61 21,-57-20,-3-2,0 0,-1 0,1 1,0 0,0-1,0 1,-1 1,1-1,0 0,-1 1,1 0,-1 0,0 0,0 0,1 0,-2 1,1 0,0-1,0 1,-1 0,1 0,-1 0,0 1,0-1,0 0,-1 1,1 0,-1-1,0 1,0 0,0-1,0 1,-1 0,1 4,-3 1,-1 0,0 0,0 0,-1 0,0-1,-1 0,0 1,0-2,-1 1,0 0,0-1,0 0,-1-1,0 0,-1 0,1 0,-1-1,0 0,-1 0,1-1,-1 0,0-1,0 1,0-2,0 0,0 0,-1 0,1-1,-1 0,1-1,-1 0,-14 0</inkml:trace>
  <inkml:trace contextRef="#ctx0" brushRef="#br0" timeOffset="9189.647">6802 532,'40'91,"-29"-58,-1 0,-2 1,-1 0,-2 1,-1-1,-2 1,-1 0,-3 27,2-60,0-1,0 1,0-1,0 1,0-1,0 1,0-1,0 1,-1-1,1 1,-1-1,1 1,-1-1,1 1,-1-1,0 0,0 1,0-1,0 0,0 0,0 0,0 1,0-1,0 0,0-1,-1 1,1 0,0 0,-1 0,1-1,-1 1,1-1,-1 1,1-1,-1 1,1-1,-1 0,1 0,-1 0,1 0,-1 0,1 0,-1 0,0-1,1 1,-1 0,1-1,0 1,-1-1,1 0,-1 1,1-1,0 0,-1 0,1 0,0 0,0 0,0 0,0 0,0-1,0 1,-1-1,-2-9,-1 0,2 0,-1-1,2 1,0-1,0 1,1-1,0 0,1 1,0-1,1 0,0 1,1-1,1 0,-1 1,2-1,1-17,2 1,0 0,2 0,1 1,1 0,2 1,0 0,2 1,1 0,0 1,2 1,1 1,1 1,0 0,2 2,0 0,2 1,-1 2,2 0,21-9,-43 23,0 0,0 0,1 0,-1 1,1-1,-1 1,1 0,0 0,0 0,0 0,-1 1,1-1,0 1,0 0,0 0,0 1,-1-1,1 1,0 0,0 0,-1 0,1 0,0 1,-1-1,1 1,-1 0,0 0,0 1,0-1,0 0,0 1,0 0,0 0,-1 0,0 0,1 0,-1 0,0 0,-1 1,1-1,-1 1,1 0,-1-1,0 1,0 0,-1 0,1 1,-3 9,-1 1,0 0,-1-1,-1 0,0 0,-1 0,0-1,-1 1,-1-1,0-1,0 0,-2 0,1-1,-2 0,1 0,-1-1,-1-1,-7 6,-96 66,95-71</inkml:trace>
  <inkml:trace contextRef="#ctx0" brushRef="#br0" timeOffset="10510.192">7705 532,'-40'15,"-12"3,0 2,2 2,0 3,2 2,-12 11,-2 28,61-65,0 1,0-1,0 1,0 0,0 0,0 0,0-1,1 1,-1 0,1 0,-1 0,1 0,0 0,0 0,0 0,0 0,0 0,0 0,0 0,1 0,-1 0,1 0,-1 0,1-1,0 1,0 0,0 0,0-1,0 1,0 0,0-1,1 1,-1-1,1 1,-1-1,1 0,-1 0,1 0,0 0,-1 0,1 0,0 0,0 0,7 1,-1-1,1 0,0 0,0-1,-1 0,1 0,0-1,0 0,-1-1,1 0,-1 0,1-1,-1 0,0 0,0-1,0 0,2-3,-9 7,181-107,-72 29,-109 77,-1 1,0-1,0 0,1 1,-1-1,0 1,1-1,-1 0,1 1,-1-1,1 1,-1 0,1-1,-1 1,1-1,0 1,-1 0,1-1,0 1,-1 0,1 0,0-1,-1 1,1 0,0 0,-1 0,1 0,0 0,-1 0,1 0,0 0,0 0,-1 0,1 0,0 1,-1-1,1 0,0 0,-1 1,1-1,-1 0,1 1,-1-1,1 1,0-1,-1 1,1-1,-1 1,0-1,1 1,-1-1,1 1,-1 0,0-1,0 1,1 0,-1-1,0 1,0 0,0-1,1 1,-1 0,0-1,0 1,0 0,-10 52,7-41,1-8,1-1,0 1,-1 0,2-1,-1 1,0 0,1-1,0 1,0 0,0 0,0 0,0-1,1 1,0 0,0-1,0 1,0 0,0-1,1 1,0-1,-1 0,1 1,1-1,-1 0,0 0,1-1,-1 1,1 0,0-1,0 1,0-1,0 0,0 0,1 0,-1-1,0 1,1-1,0 0,-1 0,1 0,0 0,5 0,1 0,-1-1,0 0,1-1,-1 0,0-1,0 1,0-2,0 1,0-1,0-1,-1 0,1 0,-1 0,0-1,0-1,-1 1,1-1,-1-1,119-136,-112 124,0-1,-2 0,0-1,-1-1,-1 0,-1 0,-1-3,-7 23,0 0,0 0,0 0,-1 0,1 0,-1-1,0 1,1 0,-1 0,0-1,0 1,-1 0,1 0,0-1,-1 1,1 0,-1 0,0 0,0 0,1 0,-2 0,1 0,0 0,0 0,0 0,-1 0,1 1,-1-1,0 0,1 1,-1 0,0-1,0 1,0 0,0 0,0 0,0 0,0 0,0 0,-1 1,1-1,0 1,0 0,0-1,-1 1,1 0,0 0,-1 1,1-1,0 0,0 1,0-1,-1 1,1 0,0 0,0-1,0 1,0 1,-1 0,-7 4,1 0,0 1,1 0,0 0,0 1,0 0,1 1,0 0,1 0,0 0,-2 5,6-11,1 0,-1 0,1 1,0-1,0 0,0 1,0-1,1 1,-1 0,1-1,0 1,0-1,1 1,-1 0,1-1,-1 1,1-1,0 1,0-1,1 0,-1 1,1-1,-1 0,1 0,0 0,1 0,-1 0,0-1,1 1,-1-1,1 1,0-1,0 0,0 0,0 0,1 0,6 3,-1-1,1 0,1-1,-1 0,0 0,1-1,-1 0,1-1,0-1,-1 1,11-2,18 2,-36-1,0 0,-1 1,1-1,0 1,-1 0,1 0,-1 0,1 0,-1 1,0-1,1 0,-1 1,0 0,0 0,0-1,0 1,0 0,-1 0,1 1,0-1,-1 0,0 1,0-1,1 1,-1-1,-1 1,1-1,0 1,-1 0,1-1,-1 1,0 0,0-1,0 1,0 0,0 0,0-1,-1 1,0 0,1-1,-1 1,0-1,0 1,-1-1,1 1,0-1,-1 0,1 0,-1 1,0-1,-46 104,47-105,0 0,0-1,0 1,0 0,0 0,1 1,-1-1,0 0,0 0,1 0,-1 1,1-1,-1 0,1 0,-1 1,1-1,0 0,0 1,0-1,-1 0,1 1,1-1,-1 1,0-1,0 0,0 1,1-1,-1 0,1 1,-1-1,1 0,-1 0,1 1,0-1,0 0,-1 0,1 0,0 0,0 0,0 0,0 0,0 0,0-1,1 1,-1 0,0-1,0 1,1 0,-1-1,0 0,0 1,1-1,-1 0,1 1,-1-1,0 0,1 0,-1 0,13-7,-1-1,-1 0,1-1,-2 0,1-1,-1 0,-1-1,1 0,-2-1,8-11,159-273,-160 272,-1-1,-1 0,-1-1,-1 0,-2-1,0 0,-2-3,3-11,-6 29,-1 0,-1-1,0 1,-1-1,0 0,0 0,-2 0,0 0,0 0,-1 0,-1 1,0-1,0 0,-2 0,3 11,-1-1,0 1,0 0,0 0,0-1,0 1,0 1,0-1,-1 0,1 0,-1 1,0-1,1 1,-1 0,0 0,0 0,1 0,-1 1,0-1,0 1,0-1,0 1,0 0,0 0,0 1,0-1,0 0,0 1,0 0,1 0,-1 0,0 0,0 0,1 0,-1 1,1-1,-1 1,1 0,-1 0,1 0,0 0,0 0,0 0,0 1,1-1,-1 1,0-1,1 1,0 0,0-1,-1 3,-5 11,0-1,1 0,1 1,0 0,1 1,1-1,1 0,0 1,1 0,1-1,0 1,2 0,-1-1,2 1,1-1,0 0,0 0,2 0,0 0,4 5,8 14,-1 1,-2 0,-2 1,-1 0,-2 1,-1 1,-2 0,1 31,-9-19,1-51</inkml:trace>
  <inkml:trace contextRef="#ctx0" brushRef="#br0" timeOffset="10759.723">8326 334,'43'10,"39"3,14-1,1-2,-11-3,-11-3,-14-2,-11-5,-6-4,-4 1,-11 1</inkml:trace>
  <inkml:trace contextRef="#ctx0" brushRef="#br0" timeOffset="30332.508">1 1266,'194'-62,"-18"36,-36 2,142 24,-113 27,254-26,-225 27,553-29,-402 1,-151 28,62-28,-39-29,495 30,-293-1,-171-27,201 26,-209 30,-172-28,-1-4,0-2,19-6,3 2,0 3,0 5,4 4,41-1,990-2,-901-28,-87 17,-74 1,-1 3,1 3,0 2,31 6,19-2,340-2,-259-38,-174 35,-5 4</inkml:trace>
  <inkml:trace contextRef="#ctx0" brushRef="#br0" timeOffset="31497.528">9314 476,'0'0</inkml:trace>
  <inkml:trace contextRef="#ctx0" brushRef="#br0" timeOffset="31678.62">9286 787,'0'0</inkml:trace>
</inkml:ink>
</file>

<file path=ppt/ink/ink7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16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367 123,'2'2,"0"-1,0 1,0-1,-1 1,1 0,-1-1,1 1,-1 0,1 0,-1 0,0 0,0 1,0-1,0 0,0 0,-1 0,1 1,-1-1,1 1,-1-1,0 0,0 1,0-1,0 3,0-2,3 371,-3-17,0-357</inkml:trace>
  <inkml:trace contextRef="#ctx0" brushRef="#br0" timeOffset="2068.455">0 264,'29'-4,"18"-7,7-2,4-2,-4 0,-1-2,1-2,-6 1,-5 0,0 2,-3 0,-4 1,-2 0,-3 2,-2-2,0 2,-1 3,-6 3</inkml:trace>
  <inkml:trace contextRef="#ctx0" brushRef="#br0" timeOffset="3035.428">875 717,'-4'-2,"0"1,0 0,-1 0,1 1,0 0,0-1,0 1,-1 0,1 1,0-1,0 1,0 0,0 0,0 0,0 1,0-1,0 1,0 0,1 0,-1 1,-10 2,1 1,1 1,-1 0,1 0,0 1,1 1,0 0,0 1,1 0,0 0,1 1,0 1,1-1,0 1,1 1,1-1,-6 14,11-23,0-1,1 1,-1-1,1 1,-1 0,1-1,0 1,0 0,0-1,1 1,-1 0,1-1,-1 1,1-1,0 1,0-1,0 1,0-1,0 0,1 1,-1-1,1 0,-1 0,1 0,0 0,0 0,0 0,0-1,0 1,0 0,0-1,1 0,-1 0,0 0,1 0,-1 0,1 0,0 0,0-1,6 2,0 0,-1-1,1 0,0-1,0 0,0 0,0-1,0 0,0 0,0-1,3-2,9-5,0-1,0-1,-1-1,0-1,-1 0,0-2,-2 0,1-1,-2-1,0 0,-1-1,-1-1,9-16,-23 36,-1 0,1 0,0 0,1-1,-1 1,0 0,0 0,0 0,0-1,0 1,1 0,-1 0,0-1,1 1,-1 0,1-1,-1 1,1 0,-1-1,1 1,-1-1,1 1,-1-1,1 1,0-1,-1 1,1-1,0 0,-1 1,1-1,0 0,0 1,-1-1,1 0,0 0,0 0,0 0,-1 0,1 0,0 0,0 0,0 0,-1 0,1 0,0-1,0 1,-1 0,1 0,0-1,-1 1,1-1,0 1,-1 0,1-1,0 1,-1-1,1 0,-1 1,1-1,1 10,-2-5,1 1,0-1,0 1,0-1,0 0,1 0,0 0,0 0,0 0,0 0,1 0,-1 0,1-1,0 0,0 1,0-1,1 0,-1 0,1-1,-1 1,1-1,0 0,0 0,0 0,0 0,1-1,-1 1,0-1,1 0,-1-1,0 1,1-1,-1 0,1 0,-1 0,1 0,-1-1,1 0,5-3,0-1,-1 0,0 0,0-1,0 0,-1 0,0-1,0-1,-1 1,1-1,-2 0,1-1,-1 1,-1-1,1-1,-1 1,0-4,13-15,-3 4,12-18,-1 0,-2-2,-3 0,10-29,-14 28,-2 0,-2-1,-2-1,-2 0,-2 0,-2 0,-2-48,-11 64,8 30,0 1,-1-1,1 1,0 0,-1-1,1 1,0 0,-1-1,1 1,-1 0,1 0,-1-1,1 1,-1 0,1 0,-1 0,1 0,-1 0,1-1,-1 1,1 0,-1 0,1 0,-1 0,1 1,-1-1,1 0,-1 0,1 0,-1 0,1 0,-1 1,1-1,0 0,-1 0,1 1,-1-1,1 0,-1 1,1-1,0 0,-1 1,1-1,0 1,0-1,-1 0,1 1,0-1,0 1,-1-1,1 1,0-1,0 1,0-1,0 1,0-1,0 1,-14 24,2 1,0 1,2-1,1 2,1-1,1 1,2 1,1-1,1 1,1 17,1 2,3 0,1 0,3-1,1 0,12 37,28 153,-51-179,4-57,0 1,0-1,0 0,-1 1,1-1,0 0,-1 0,1 0,0 1,-1-1,1 0,-1 0,0 0,1 0,-1 0,0 0,0 0,0 0,0 0,0 0,1 0,-2-1,1 1,0 0,0-1,0 1,0-1,0 1,0-1,-1 1,1-1,0 0,0 0,-1 1,1-1,0 0,0 0,-1 0,1-1,0 1,0 0,-2-1,-23-28,17 9</inkml:trace>
  <inkml:trace contextRef="#ctx0" brushRef="#br0" timeOffset="3633.526">1834 434,'-203'176,"154"-117,50-58,-1 0,0 0,1 0,-1 0,1 0,-1-1,1 1,-1 0,1 0,0 0,-1-1,1 1,0 0,-1-1,1 1,0-1,0 1,0-1,0 1,-1-1,1 0,0 1,0-1,0 0,0 0,0 1,0-1,0 0,0 0,0 0,0 0,0 0,0 0,0-1,0 1,0 0,0 0,-1-1,1 1,0-1,0 1,0-1,0 1,-1-1,1 1,3-1,7-1,-1-1,1 1,1 0,-1 1,0 0,0 0,0 1,1 1,-1 0,0 0,0 1,0 1,0 0,-1 0,1 1,4 3,28 20,-33-20,0-1,0 1,1-2,-1 1,1-1,0-1,1 0,-1-1,1 0,2 0,182-3,-176-4,-1 0,1-1,-1-1,0 0,0-2,-1 0,0-1,0-1,-1 0,0-2,-1 0,7-7,-21 17,1 0,0 0,-1 0,1 0,-1 0,0-1,0 1,0-1,0 0,0 1,0-1,-1 0,0 0,1 0,-1 0,0 0,0 0,-1-1,1 1,-1 0,1 0,-1-1,0 1,0 0,-1 0,1-1,-1 1,1 0,-1 0,0 0,0 0,-1 0,1 0,0 0,-1 0,0 0,0 1,0-1,0 0,0 1,0 0,-1 0,1-1,-1 1,1 1,-1-1,0 0,0 1,0-1,-2 0,-6 1,0 0,0 1,1 0,-1 0,0 1,0 1,1 0,-1 0,0 1,1 1,0-1,0 2,0-1,1 1,-1 1,1 0,0 0,-1 2,0 0,0 1,1 0,0 0,1 1,0 0,0 0,1 0,0 1,1 1,0-1,1 1,1 0,-1 0,2 0,0 1,1-6,1-1,-1 0,1 0,1 1,-1-1,1 1,1-1,-1 1,1-1,0 0,0 1,1-1,0 0,0 0,0 0,1 0,0 0,0-1,1 1,-1-1,1 0,0 0,0 0,1-1,0 1,0-1,0 0,0 0,0-1,2 1,9 2,1 0,1-2,-1 0,0-1,1 0,0-2,0 0,0-1,-1 0,19-4,5 2,-12 1</inkml:trace>
</inkml:ink>
</file>

<file path=ppt/ink/ink7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21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95,'0'24,"-5"37,-1 17,0 1,-4-4,0-10,2-6,2-8,2-9,2-5,1-6,0-2,-3-7,-2-2,1-4</inkml:trace>
  <inkml:trace contextRef="#ctx0" brushRef="#br0" timeOffset="312.645">0 124,'53'-24,"1"2,1 2,1 3,53-9,-95 22,0 1,1 0,-1 1,1 0,-1 2,1-1,0 2,-1 0,1 0,-1 2,1 0,-1 0,0 1,0 1,4 2,-15-5,0 0,0 1,0-1,0 1,0-1,0 1,-1 0,1 0,-1 0,0 0,0 0,0 1,0-1,0 1,-1-1,0 1,0 0,0-1,0 1,0 0,-1 0,0 0,0-1,0 1,0 0,0 0,-1 0,1 0,-2 3,-1 1,1 0,-1 0,0 0,-1-1,0 1,0-1,-1 0,1 0,-2 0,1 0,-1-1,0 0,-2 1,-7 7,-2-2,1 0,-2 0,1-2,-2 0,1-1,-1-1,-1-1,1 0,-1-2,0 0,0-1,-1-1,1-1,-16-1,13-6,5-2</inkml:trace>
  <inkml:trace contextRef="#ctx0" brushRef="#br0" timeOffset="2121.743">311 688,'-79'192,"73"-173,205-270,-159 220,-39 30,0 1,0-1,0 1,0-1,0 1,0 0,0-1,-1 1,1 0,0 0,1 0,-1-1,0 1,0 0,0 0,0 1,0-1,0 0,0 0,0 0,0 1,0-1,-1 0,1 1,0-1,0 1,0-1,0 1,0 0,-1-1,1 1,0 0,0-1,-1 1,1 0,-1 0,1 0,0 0,-1 0,0-1,1 1,-1 0,0 0,1 0,-1 0,0 0,0 1,-6 62,5-60,-1 0,1 0,0 1,0-1,0 0,1 0,0 1,-1-1,2 1,-1-1,0 0,1 1,0-1,0 0,0 0,0 1,1-1,-1 0,2 0,-2-3,1 1,-1-1,1 1,0-1,-1 0,1 0,0 0,0 0,0 0,0 0,0-1,0 1,0 0,0-1,0 0,0 0,0 1,0-1,1 0,-1-1,0 1,0 0,0-1,0 1,0-1,0 1,0-1,0 0,0 0,0 0,0-1,64-39,-57 35,133-109,-142 115,0-1,1 1,-1-1,1 0,-1 1,1-1,-1 1,1-1,0 1,-1-1,1 1,0 0,-1-1,1 1,0 0,-1 0,1-1,0 1,0 0,-1 0,1 0,0 0,0 0,-1 0,1 0,0 0,0 0,-1 0,1 0,0 0,-1 1,1-1,0 0,0 1,-1-1,1 0,-1 1,1-1,0 1,-1-1,1 1,-1-1,1 1,-1-1,1 1,-1 0,1-1,-1 1,0 0,1-1,-1 1,0 0,0-1,1 1,-1 0,0 0,0-1,0 1,0 0,0 0,0 0,-7 55,4-42,2-9,0-1,0 1,1-1,-1 1,1-1,0 0,1 1,-1-1,1 1,-1-1,1 1,1-1,-1 0,1 0,1 3,8 7</inkml:trace>
  <inkml:trace contextRef="#ctx0" brushRef="#br0" timeOffset="2404.685">959 378,'39'0,"36"-5,10-1,1 0,-10 1,-13-3,-12-1,-10 2,-8 1,-9 8,-8 2</inkml:trace>
  <inkml:trace contextRef="#ctx0" brushRef="#br0" timeOffset="2651.817">1044 661,'39'-5,"31"-2,9 1,-4 1,-11-3,-10-1,-10 2,-8 2,-10 1</inkml:trace>
  <inkml:trace contextRef="#ctx0" brushRef="#br0" timeOffset="2952.836">2173 208,'-28'22,"1"0,2 2,0 1,1 1,2 0,-19 29,38-51,-1 0,1 0,-1 1,1-1,0 1,1-1,-1 1,1 0,0 0,0 0,1 1,-1-1,1 0,0 0,1 1,-1-1,1 1,0-1,0 1,1-1,0 0,0 1,0-1,0 0,1 0,0 0,0 0,0 0,1 0,0 0,0-1,0 1,0-1,1 0,-1 0,1 0,4 2,9 0,1-2,0 0,0-1,0-1,0 0,0-2,0 0,0-1,1-1,-1 0,0-1,-1-2,5-1,17-5,-1-2,-1-2,-1-2,0 0,-1-3,-1-1,24-20,-51 37,0 1,-1-1,0-1,0 1,0-1,-1 0,1 0,-1-1,0 1,-1-1,1 0,-1-1,0 1,-1-1,0 1,0-1,0 0,-1 0,0-1,0 1,-1 0,0-1,0 1,-1-1,0 1,0-1,0 1,-1-1,-1 1,1 0,-1-1,0 1,-1 0,-2-5,-12-10,-2 4</inkml:trace>
  <inkml:trace contextRef="#ctx0" brushRef="#br0" timeOffset="3197.532">1636 434,'44'0,"47"-4,23-3,6 1,-2 1,-8-3,-12-1,-9 2,-5 2,-7-4,-7 1,-6 1,-4 2,-8 2,-7 1,-7 2,-10 0</inkml:trace>
  <inkml:trace contextRef="#ctx0" brushRef="#br0" timeOffset="4752.951">2625 237,'-1'-3,"-1"-1,0 1,0 0,0 0,0 0,-1 0,1 0,-1 0,1 0,-1 1,0 0,0-1,0 1,-1 0,1 1,0-1,-1 0,1 1,-1 0,0 0,1 0,-1 0,0 1,1-1,-1 1,-2 0,-33-5,-1 2,0 2,0 2,-31 4,62-4,0 0,0 1,0 0,0 0,1 1,-1 1,1-1,0 1,-1 1,2-1,-1 1,1 1,-3 1,-2 6</inkml:trace>
</inkml:ink>
</file>

<file path=ppt/ink/ink7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1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1 227,'33'-5,"21"-2,7 1,-4 1,-5 2,-8 0,-6 7,-4 2,-4 0,-2 0,-1-3,0 0,0-2,0 0,0-6,-4-6,-6-2</inkml:trace>
  <inkml:trace contextRef="#ctx0" brushRef="#br0" timeOffset="322.84">1 452,'14'0,"24"0,11 0,1 0,-2 0,-6 0,-4 0,-4 0,-3 0,-2 0,-2 0,1 0,-1 0,0 0,1 0,-5-5,-6-1</inkml:trace>
  <inkml:trace contextRef="#ctx0" brushRef="#br0" timeOffset="951.45">311 1,'10'1,"0"1,-1 1,1-1,-1 2,1-1,-1 1,0 1,-1 0,1 0,-1 1,4 3,25 14,91 46,-62-22,-65-45,1-1,-1 1,1 0,-1-1,0 1,0 0,0 0,0 0,0 0,0 0,0 0,-1 0,1 1,-1-1,1 0,-1 0,0 0,0 1,0-1,0 0,0 0,-1 0,1 1,-1-1,1 0,-1 0,0 0,0 0,0 0,0 0,0 0,0 0,-1 0,0 0,-175 162,0-3,165-145</inkml:trace>
</inkml:ink>
</file>

<file path=ppt/ink/ink7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7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17 133,'0'-1,"1"1,-1-1,1 1,-1 0,1-1,-1 1,1 0,-1 0,1-1,-1 1,1 0,0 0,-1 0,1 0,-1 0,1 0,-1 0,1 0,0 0,-1 0,1 0,-1 0,1 0,-1 0,1 0,0 1,-1-1,1 0,-1 0,1 1,-1-1,1 0,-1 1,0-1,1 0,-1 1,1-1,-1 1,0-1,1 1,-1-1,0 1,1-1,-1 1,0-1,0 1,0-1,0 1,1-1,-1 1,0 0,0-1,0 1,0-1,0 1,0-1,0 1,-1 0,7 40,-6-40,3 20,0 1,-2 0,-1 0,-1 0,0 0,-2 0,0-1,-2 1,0-1,-2 0,0 0,-1-1,-3 4,20-64,83-166,-75 177,1 1,1 0,2 2,0 0,18-15,-38 39,1 0,-1 0,1 0,0 0,-1 0,1 0,0 1,0-1,0 1,0-1,0 1,0 0,1 0,-1 0,0 0,1 0,-1 1,0-1,1 0,-1 1,1 0,-1 0,1 0,-1 0,1 0,-1 0,1 1,-1-1,0 1,1 0,-1-1,0 1,1 0,-1 0,0 1,0-1,0 0,0 1,0-1,0 1,0 0,-1 0,1-1,1 3,2 7,0-1,-1 1,0 0,0 1,-2-1,1 0,-1 1,-1 0,0-1,-1 1,0 0,-1-1,0 1,-1 5,0 19,1-19,0-13,0 1,1 0,0 0,-1-1,2 1,-1 0,0-1,1 1,0 0,0-1,1 1,-1-1,1 1,0-1,1 2,-1-5,1-1,-1 0,1 0,-1 0,0 0,1-1,-1 1,0-1,1 1,-1-1,0 0,0 0,1 0,-1 0,0 0,0 0,0-1,0 1,0-1,-1 1,1-1,0 0,-1 0,1 1,-1-1,0 0,0-1,1 1,-1-2,5-2,188-215,-185 210,1 0,-1 0,2 1,0 1,0 0,0 0,1 1,0 1,1 0,2-1,-13 7,-1 0,1 1,-1-1,1 1,-1-1,1 1,-1 0,1-1,0 1,-1 0,1 0,0 0,-1 0,1 0,-1 1,1-1,0 0,-1 1,1-1,-1 1,1 0,-1-1,1 1,-1 0,0 0,1 0,-1 0,0 0,0 0,0 0,0 0,0 1,0-1,0 0,0 1,0-1,0 1,-1-1,1 1,-1-1,1 1,-1-1,1 1,-1 0,0-1,0 2,-6 76,-14-22,14-43,1-1,1 1,0 0,0 0,1 1,1-1,1 1,0 1,1-14,0 0,0 0,0 0,0 1,0-1,1 0,-1 0,1 0,0 0,-1 0,1 0,0 0,0 0,0 0,0-1,1 1,-1 0,0-1,1 1,-1-1,1 1,0-1,-1 0,1 1,0-1,0 0,0 0,0 0,-1-1,2 1,-1 0,0-1,0 1,0-1,0 0,0 0,1 0,13-3</inkml:trace>
</inkml:ink>
</file>

<file path=ppt/ink/ink7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8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0,'-15'27,"1"0,2 0,1 1,1 1,1-1,2 2,0-1,2 5,5-30,-1 0,1 0,0 0,0 0,0 1,1-1,-1 0,1 0,0 0,0 0,1 0,-1 0,1 0,0 0,0-1,0 1,0-1,1 1,-1-1,1 0,0 0,0 0,0 0,1-1,-1 1,0-1,1 0,0 0,-1 0,1 0,0-1,0 1,0-1,0 0,0 0,1-1,-1 1,0-1,0 0,0 0,0 0,1-1,0 0,15-6,0-1,-1 0,1-2,-2 0,0-1,0-1,-1-1,0-1,-1 0,-1-1,0 0,-1-1,-1-1,0 0,2-7,-5 12,-6 7,20-20,-23 25,-1 0,1 0,0 0,-1 0,1 0,-1 0,1 0,0 0,-1 1,1-1,-1 0,1 0,0 1,-1-1,1 0,-1 1,1-1,-1 0,1 1,-1-1,1 1,-1-1,0 1,1-1,-1 1,0-1,1 1,-1-1,0 1,0 0,1-1,-1 1,0-1,0 1,0 0,0-1,0 1,0 0,0-1,0 1,0-1,0 1,0 0,0-1,-1 1,1 0,0-1,0 1,-1-1,1 1,0-1,-3 372,9-328,-4-40,0 1,0-1,-1 1,0 0,0 0,0-1,-1 1,1 0,-1 0,0 0,-1 0,1 0,-1-1,0 1,0 0,-1 0,1-1,-1 1,0-1,0 1,-1-1,1 0,-1 0,0 0,0 0,0-1,-1 1,1-1,-1 0,0 1,-4-1,0-1,-1 0,1 0,0-1,0 0,-1 0,1-1,-1 0,1 0,0-1,-1 0,1-1,0 0,0 0,0-1,0 1,0-2,1 1,-1-1,1-1,0 1,0-1,0 0,1-1,0 0,0 0,0 0,1 0,0-1,0 0,1 0,-9-12</inkml:trace>
</inkml:ink>
</file>

<file path=ppt/ink/ink7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9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0,'33'0,"26"0,8 0,-3 0,-8 0,-8 0,-13 0</inkml:trace>
</inkml:ink>
</file>

<file path=ppt/ink/ink7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9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1,'38'4,"32"3,9-6,-4-3,-15 0</inkml:trace>
</inkml:ink>
</file>

<file path=ppt/ink/ink7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9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23,'43'0,"24"0,6-5,-6-1,-8 0,-15 1</inkml:trace>
</inkml:ink>
</file>

<file path=ppt/ink/ink7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8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1,'-4'4,"-3"8,-3 0,-2 4,7-1,5-8,6-5,3-3</inkml:trace>
  <inkml:trace contextRef="#ctx0" brushRef="#br0" timeOffset="300.984">322 86,'-5'5,"-1"6,-5 1,-1 4,8-1,3-4</inkml:trace>
</inkml:ink>
</file>

<file path=ppt/ink/ink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37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171 252,'16'9,"1"-1,0 0,0-1,1-1,0 0,0-2,0 0,1-1,-1-1,1 0,0-2,0 0,-1-1,1-1,-1 0,1-2,-1 0,0-1,0-1,-1-1,1 0,-1-1,-1-1,7-5,-7 6,-1-1,-1-1,0 0,0-1,-1-1,-1 0,0 0,0-1,-1-1,-1 0,0 0,-1-1,-1-1,0 1,-1-1,0-1,-8 17,0 1,1-1,-1 0,0 1,1-1,-1 0,0 0,0 0,1 1,-1-1,0 0,0 0,1 0,-1 0,0-1,0 1,1 0,-1 0,0 0,0 0,1-1,-1 1,0 0,1-1,-1 1,0-1,1 1,-1-1,1 1,-1-1,1 1,-1-1,1 1,-1-1,1 0,-1 1,1-1,0 0,-1 1,1-1,0 0,0 1,0-1,-1 0,1 0,0 1,0-1,0 0,0 0,0 1,0-1,0 0,1 0,-1 1,0-1,0 0,1 0,-1 1,1-1,-13 18,1 0,2 1,-1 0,2 1,1 0,0 0,1 1,-1 11,0-8,-36 142,7 1,-10 137,38-233,3 7,-5 0,-2-1,-4 0,-3-1,-4-1,-13 26,29-87,0 1,0-1,-2-1,1 1,-2-1,0-1,0 0,-1 0,0-1,-1-1,0 0,0 0,5-5,0 0,0 0,0-1,0 0,0 0,-1-1,1 0,-1 0,1-1,-1 0,0 0,0-1,1 0,-1 0,0-1,0 0,1 0,-1-1,1 0,-1-1,1 1,0-1,0 0,0-1,-5-4,1-1,0 0,1-1,0 0,1 0,0-1,0 0,1-1,1 0,0 0,1-1,0 0,1 0,0 0,1 0,0-1,1 0,1 0,0 0,1 0,1-7,1 5,1 1,0-1,2 0,0 1,0 0,1 0,1 0,1 1,0-1,1 2,0-1,1 1,1 0,0 1,1 0,0 1,0 0,1 1,1 0,0 0,0 2,1 0,0 0,0 1,1 1,0 0,2 1,334-102,-317 97,-4 3,0-1,-1-2,1-1,-2-1,0-1,0-2,-1-1,-1-1,-1-1,-1-1,5-6,-51 59,0 0,3 2,1 0,2 1,1 0,2 1,-5 25,16-56,-1 1,1-1,1 1,0 0,0 0,0 0,1 0,0 0,1 0,0-1,1 9,3 2</inkml:trace>
  <inkml:trace contextRef="#ctx0" brushRef="#br0" timeOffset="898.413">1328 1042,'-15'28,"1"1,2 1,0 0,2 1,2 0,1 0,1 1,0 6,6-34,-1-1,1 0,-1 1,1-1,0 1,0-1,1 1,-1-1,1 1,-1-1,1 0,0 1,0-1,1 0,-1 0,1 0,0 0,-1 0,1 0,0 0,1 0,-1-1,0 1,1-1,0 0,-1 0,1 0,0 0,0 0,0 0,0-1,1 0,-1 1,0-1,1-1,-1 1,0 0,1-1,-1 1,1-1,-1 0,1 0,6-1,0-1,0 0,-1 0,1-1,-1 0,0 0,1-1,-2 0,1-1,0 0,-1 0,0-1,0 0,-1-1,0 0,0 0,0 0,-1-1,0 0,0 0,-1 0,0-1,-1 0,0 0,0 0,-1 0,0-1,-1 1,1-1,-2 0,0 1,0-1,-1 0,0-5,1 9,-1 0,1-1,-1 1,0 0,-1-1,0 1,0 0,0 0,-1-1,0 1,0 0,0 0,-1 1,0-1,0 0,0 1,-1 0,0 0,0 0,0 0,0 1,-1-1,0 1,0 0,0 1,0-1,-1 1,0 0,-1 0,3 1,0 0,0 0,0 1,0 0,-1 0,1 0,-1 0,1 1,0-1,-1 1,1 0,-1 1,1-1,-1 1,1 0,0 0,-1 0,1 0,0 1,0 0,0 0,0 0,0 0,0 1,1-1,-1 1,1 0,0 0,0 0,0 1,0-1,0 1,1 0,0-1,0 1,0 0,0 0,0 1,1-1,-1 0,1 0,1 1,-1-1,0 1,1-1,0 0,0 2,0-3,1-1,-1 1,0 0,1-1,0 1,-1 0,1-1,0 1,1-1,-1 1,0-1,1 0,-1 0,1 1,0-1,-1 0,1 0,0-1,0 1,1 0,-1-1,0 1,1-1,-1 1,0-1,1 0,-1 0,1-1,0 1,-1 0,2-1,92 6,-81-6,13-2,-1-1,0-2,0 0,-1-2,1-1,-2 0,1-3,-1 0,-1-1,0-1,0-1,-2-2,0 0,0-1,7-9,-22 20,0-1,-1 0,1 0,-1 0,-1 0,1-1,-1 0,-1 0,1-1,-2 1,1-1,-1 0,0 0,-1 0,0 0,0-1,-1-1,-2 8,0 1,-1 0,1 0,-1 0,0 0,0 0,0 0,0 1,0-1,0 1,0-1,0 1,0 0,-1-1,1 1,-1 0,1 1,-1-1,1 0,-1 1,1-1,-1 1,1 0,-1 0,0 0,1 0,-1 1,1-1,-1 1,1-1,-1 1,1 0,-1 0,1 0,-1 0,1 0,0 1,0-1,0 1,0-1,0 1,0 0,0 0,0 0,1 0,-1 0,1 0,0 0,-1 1,0 1,0-2,1 0,-1 0,0 0,1 1,-1-1,1 0,0 1,0-1,0 1,0-1,0 1,1-1,-1 1,1 0,0-1,-1 1,1 0,0-1,1 1,-1 0,0-1,1 1,-1-1,1 1,0-1,0 1,0-1,0 1,1-1,-1 0,0 1,1-1,0 0,-1 0,1 0,0 0,0-1,0 1,1 0,0 0,104 46,-92-43,-11-4,0 0,0 0,0 1,0-1,0 1,0 0,0 0,-1 0,1 1,-1-1,1 1,-1 0,0 0,0 0,-1 0,1 1,0-1,-1 1,0-1,0 1,0 0,0 0,-1 0,0 0,0 0,0 0,0 1,0-1,-1 0,0 0,0 1,0-1,0 0,-1 0,1 1,-1-1,0 0,-1 0,0 2,-7 67,10-71,-1 0,0 0,1 0,-1-1,1 1,0 0,0 0,0 0,0-1,0 1,0-1,0 1,0-1,1 1,-1-1,1 0,-1 1,1-1,-1 0,1 0,0 0,-1 0,1-1,0 1,0 0,-1-1,1 1,0-1,0 0,0 1,0-1,0 0,0 0,0 0,0 0,1-1,20-2</inkml:trace>
</inkml:ink>
</file>

<file path=ppt/ink/ink7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4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1,'0'532,"0"-532</inkml:trace>
  <inkml:trace contextRef="#ctx0" brushRef="#br0" timeOffset="550.065">311 1,'-205'229,"201"-227,1 1,0 0,1 1,-1-1,1 0,-1 1,1 0,0-1,0 1,1 0,-1 0,1 0,0 0,0 0,0 0,1 0,-1 1,1-1,0 0,0 0,0 1,1-1,0 0,-1 0,1 0,1 0,-1 0,1 0,1 3,93 99,-54-67,-29-28,-2-4</inkml:trace>
  <inkml:trace contextRef="#ctx0" brushRef="#br0" timeOffset="1336.187">537 198,'-11'138,"10"-134,-1-1,0 0,1 0,-1-1,1 1,0 0,0 1,0-1,0 0,0 0,1 0,0 1,-1-1,1 0,0 0,1 1,-1-1,1 0,-1 0,1 0,0 0,0 1,0-1,1 0,-1-1,1 1,-1 0,1 0,0-1,0 1,0-1,1 1,-1-1,0 0,1 0,0 0,-1 0,1-1,0 1,0-1,0 1,1-1,6-2,0-2,-1 1,1-1,-1-1,0 0,0 0,-1-1,1 0,-1 0,0-1,0 0,-1 0,1-1,-2 0,1-1,-1 1,0-1,0 0,-1-1,0 0,83-126,-87 135,-1-1,0 0,0 1,1-1,-1 1,0-1,1 1,-1-1,1 1,-1-1,1 1,-1-1,1 1,-1-1,1 1,-1 0,1 0,-1-1,1 1,0 0,-1 0,1-1,-1 1,1 0,0 0,-1 0,1 0,0 0,-1 0,1 0,0 0,-1 0,1 0,-1 0,1 1,0-1,-1 0,1 0,-1 1,1-1,0 0,-1 1,1-1,-1 0,1 1,-1-1,1 1,-1-1,0 1,1-1,-1 1,1 0,10 36,-9-26,71 281,-70-270,0 0,-2 0,-1 0,-1 1,0-1,-5 20,5-35,0-1,-1 0,0 1,0-1,0 0,-1-1,1 1,-1 0,-1-1,1 1,-1-1,0 0,0 0,-1-1,1 1,-1-1,0 0,0 0,0 0,-1-1,1 0,-1 0,0-1,0 1,-6 1,10-4,0 1,0-1,0 0,0 0,0 0,1 0,-1 0,0 0,0 0,0-1,0 1,0-1,0 1,0-1,0 0,0 0,1 0,-1 0,0 0,1 0,-1 0,1-1,-1 1,1 0,-1-1,1 1,0-1,0 0,0 1,0-1,0 0,0 0,0 0,1 1,-1-1,1 0,-1 0,1 0,0-2,1-81,10 57,1 1,2 1,0 0,1 0,2 2,16-19,10-17,-27 36</inkml:trace>
</inkml:ink>
</file>

<file path=ppt/ink/ink7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46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1 226,'227'-17,"-29"-6,-57 6,-106 33,-30-4</inkml:trace>
  <inkml:trace contextRef="#ctx0" brushRef="#br0" timeOffset="311.335">30 396,'19'0,"21"0,8 0,1 0,-3 0,-5 0,1 0,-3 0,-2 0,-4-5,-1-1,-3 0,-1 1,0 1,-5 2</inkml:trace>
  <inkml:trace contextRef="#ctx0" brushRef="#br0" timeOffset="844.81">283 1,'29'33,"3"-9,2-2,1-2,1-1,1-1,0-3,38 12,6 3,-77-29,-1 0,0-1,1 1,-1 0,1 1,-1-1,0 1,0-1,0 1,0 0,0 0,0 1,-1-1,1 0,-1 1,1 0,-1-1,0 1,0 0,0 0,0 0,-1 1,1-1,-1 0,0 0,0 1,0-1,0 1,-1-1,0 1,1-1,-1 1,0-1,-1 1,1 0,0-1,-1 0,0 1,0 0,-8 9,-1-1,0-1,0 0,-1 0,-1-1,1 0,-2-1,1-1,-1 0,-1 0,-41 29,-70 59,106-81</inkml:trace>
</inkml:ink>
</file>

<file path=ppt/ink/ink7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49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1,'-6'21,"0"1,2 0,0 1,2-1,0 1,1-1,2 1,0-1,1 1,2-1,0 0,3 6,-5-23,0 0,1 0,0-1,0 1,0-1,0 1,1-1,0 0,0 0,0-1,0 1,1-1,-1 0,1 0,0-1,0 1,0-1,0 0,0 0,0 0,0-1,1 0,-1 0,1-1,-1 1,1-1,-1 0,1-1,-1 1,1-1,-1 0,0 0,1-1,-1 0,0 0,0 0,0 0,0-1,-1 0,1 0,-1 0,1 0,2-4,13-10,-1-2,0 0,-2-2,0 0,-1 0,-1-2,-2 1,0-2,-1 0,-1-1,6-21,2 11,-22 121,25 222,-24-14,2-290,0 0,0 0,0 0,0 0,-1 0,0 0,0 0,0 0,0 0,0 0,-1 0,0 0,0-1,0 1,0-1,-1 1,1-1,-1 0,0 0,0 0,0-1,0 1,0-1,-1 1,1-1,-1 0,1 0,-1-1,0 1,0-1,0 1,0-1,0-1,0 1,0-1,0 1,0-1,0 0,0 0,0-1,0 1,0-1,0 0,0 0,0-1,0 1,0-1,0 1,1-1,-1-1,1 1,-1 0,0-2,-51-91,47 75</inkml:trace>
</inkml:ink>
</file>

<file path=ppt/ink/ink7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50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31,'39'-5,"16"-2,5 1,-3 1,-7 2,-7 0,-6 2,-9 1</inkml:trace>
</inkml:ink>
</file>

<file path=ppt/ink/ink7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5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6,'34'5,"30"-3,9-7,-8-3</inkml:trace>
</inkml:ink>
</file>

<file path=ppt/ink/ink7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51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0 509,'24'0,"18"0,6 0,0 0,-9 0</inkml:trace>
  <inkml:trace contextRef="#ctx0" brushRef="#br0" timeOffset="782.023">254 679,'46'-6,"-2"-2,1-2,-1-2,-1-2,0-1,-1-3,0-1,-1-3,-21 11,-2-2,0 0,0-1,-1-1,-1-1,0 0,-2-1,1 0,-2-1,8-15,-22 33,0 1,0-1,0 1,0-1,0 1,0-1,0 0,0 1,0-1,0 0,0 0,0 0,0 0,0 0,0 0,0 0,0 0,0-1,0 1,0 0,0-1,0 1,0 0,0-1,0 1,0-1,0 0,0 1,0-1,1 0,-1 1,0-1,0 0,1 0,-1 0,1 1,-1-1,1 0,-1 0,1 0,-1 0,1 0,0 0,-1 0,1 0,0 0,0 0,0-1,0 1,0 0,0 0,0 0,0 0,1 0,-1 0,0 0,1 0,-1 0,0 0,1 0,-1 0,1 0,0 0,-1 1,1-1,0 0,-12 6,1 2,-1 0,2 0,-1 0,1 1,0 1,0 0,1 0,0 0,1 1,0 1,1-1,0 1,0 0,1 0,1 0,0 1,1 0,0 0,0 0,1 0,1 0,0 0,1 11,0-19,1 0,0 0,0 0,0 0,1 0,-1 0,1 0,0 0,0-1,0 1,1-1,-1 0,1 1,0-1,0 0,0-1,0 1,0 0,1-1,-1 0,1 0,0 0,-1 0,1 0,0-1,0 0,0 0,0 0,0 0,0-1,1 1,8 1,1-1,0 0,-1-1,1-1,0 0,-1-1,1 0,-1-1,1-1,24-9,-1-2,-1-1,0-2,-1-2,-1-1,-1-1,-1-2,3-5,-17 13,0-1,-2-1,0-1,0 0,-2-1,6-12,-2-19,-18 50,0 0,1 0,-1 0,0 0,0 0,0-1,0 1,0 0,0 0,0 0,0 0,-1 0,1 0,0-1,-1 1,1 0,-1 0,1 0,-1 0,0 0,1 0,-1 1,0-1,1 0,-1 0,0 0,0 1,0-1,0 0,0 1,0-1,0 1,0-1,0 1,0-1,0 1,0 0,0 0,-1-1,1 1,0 0,0 0,0 0,0 0,-11 3,1 1,0 0,-1 0,2 1,-1 0,1 1,0 1,0-1,0 1,1 1,0 0,1 0,0 1,0 0,0 0,2 1,-4 6,4-9,0 1,1 0,0 0,1 0,0 1,0 0,1 0,0 0,0 0,1 4,1-11,1 1,-1 0,1-1,0 1,0 0,0-1,1 1,-1 0,1-1,-1 1,1-1,0 1,0-1,0 1,0-1,0 0,1 1,-1-1,1 0,0 0,-1 0,1 0,0 0,0-1,0 1,0 0,0-1,1 0,-1 1,0-1,1 0,-1 0,1 0,-1-1,1 1,0 0,-1-1,2 0,21 3,0-2,0 0,0-2,0-1,-1-1,1-1,-1-1,0-1,0-2,0 0,-1-1,0-2,-1 0,0-1,-1-1,-1-1,0-1,0-1,-2-1,0 0,-1-1,11-16,-23 28,1 0,-1-1,0 0,0 0,-1 0,0 0,0-1,-1 0,0 0,-1 0,1 0,-1 0,-1 0,1-2,-3 9,1 0,0 0,0 0,-1 0,1 1,-1-1,1 0,-1 0,1 0,-1 1,1-1,-1 0,0 1,1-1,-1 0,0 1,1-1,-1 1,0-1,0 1,0-1,0 1,1 0,-1-1,0 1,0 0,0 0,0 0,0-1,0 1,0 0,0 0,0 0,0 1,1-1,-1 0,0 0,0 0,0 1,0-1,0 0,0 1,1-1,-1 1,0-1,0 1,1 0,-42 21,29-10,1 0,0 1,0 0,2 0,-1 2,2-1,0 1,1 0,0 1,1 0,1 0,0 1,2-1,0 1,0 0,1 11,0-1</inkml:trace>
  <inkml:trace contextRef="#ctx0" brushRef="#br0" timeOffset="1348.169">1919 481,'-174'219,"342"-368,-84 95,-83 53,0 1,-1-1,1 1,0-1,0 1,0 0,-1-1,1 1,0 0,0 0,0 0,0 0,0 0,-1 0,1 0,0 0,0 0,0 0,0 0,0 1,0-1,-1 0,1 0,0 1,0-1,0 1,-1-1,1 1,0-1,-1 1,1-1,0 1,-1 0,1-1,-1 1,1 0,-1-1,1 1,-1 0,0 0,1 0,-1-1,0 1,1 0,-1 0,0 0,0 0,0 0,0 0,0-1,0 1,0 1,-6 55,3-42,2-11,0 0,1 0,-1 0,1 0,0 0,0 0,1 0,-1 0,1-1,-1 1,1 0,1 0,-1 0,0 0,1-1,0 1,0-1,0 1,0-1,0 0,1 0,-1 0,1 0,0 0,0-1,0 1,0-1,1 0,-1 0,1 0,-1 0,1 0,0-1,-1 0,1 0,0 0,0 0,0 0,0-1,0 0,0 0,0 0,0 0,0-1,0 1,3-2,7-5,-1-1,1 0,-2-1,1-1,-1 0,-1 0,0-1,0-1,-1 0,4-7,-6 10,25-56,-35 50</inkml:trace>
  <inkml:trace contextRef="#ctx0" brushRef="#br0" timeOffset="2050.342">1919 29,'74'-17,"-62"15,-6 0,0 0,1 0,-1 1,1 0,0 0,-1 0,1 1,0 0,-1 1,1-1,0 1,-1 1,1-1,-1 1,0 0,1 0,-1 1,0 0,-5 1,0-1,0 1,0 0,-1-1,1 1,-1 0,0 0,0 0,-1-1,1 1,-1 0,1 0,-1-1,-1 1,1-1,0 1,-1-1,1 1,-1-1,0 0,-1 0,1 0,0 0,-1 0,1 0,-1-1,-8 15,10-16,0 1,0-1,0 0,1 1,-1-1,0 1,1-1,-1 1,1 0,-1-1,1 1,0 0,0-1,0 1,0 0,0-1,0 1,0 0,0-1,1 1,-1-1,1 1,-1 0,1-1,-1 1,1-1,0 1,0-1,0 0,0 1,0-1,0 0,0 0,0 1,1-1,-1 0,0 0,1-1,-1 1,1 0,-1 0,1-1,-1 1,1 0,-1-1,2 1,79 11,34-13,-91 0</inkml:trace>
  <inkml:trace contextRef="#ctx0" brushRef="#br0" timeOffset="3132.033">2626 227,'-18'56,"15"-45,0-1,0 1,1-1,1 1,0 0,0 0,1 0,1-1,-1 1,2 0,-1 0,2-1,-1 1,2-1,-1 1,1-1,1 0,0-1,0 1,1-1,4 5,-8-12,0 0,1-1,-1 1,0-1,1 0,-1 1,1-1,0-1,-1 1,1 0,0 0,-1-1,1 0,0 1,0-1,-1 0,1 0,0-1,0 1,-1-1,1 1,0-1,-1 0,1 0,0 0,-1 0,1 0,-1-1,0 1,0-1,1 0,-1 1,0-1,0 0,0-1,63-77,26-120,-57 139,-33 61,0 1,0-1,-1 0,1 1,0-1,0 1,-1-1,1 1,-1-1,1 1,0 0,-1-1,1 1,-1 0,1-1,-1 1,1 0,-1 0,0-1,1 1,-1 0,0 0,0 0,0-1,1 1,-1 0,0 0,0 0,0 0,0-1,0 1,-1 0,1 0,0 0,0 0,-1-1,1 2,-24 182,76 1,0-8,-50-162,1 0,-2 0,0 1,-1-1,0 1,-2-1,1 0,-2 0,0 0,-1 0,-1 0,0 0,0-1,-2 0,0 0,0-1,-6 7,9-14,0 0,0 0,0 0,-1 0,0-1,0 1,-1-1,1-1,-1 1,0-1,0 0,-1 0,1-1,-1 0,0 0,0 0,0-1,0 0,0-1,0 1,-1-1,1-1,0 1,-1-1,-2-1,7-2,0 1,0-1,0-1,0 1,1 0,-1-1,1 0,0 1,0-1,0 0,1 0,-1 0,1 0,0 0,0 0,0-1,1 1,-1 0,1 0,0-1,0 1,1 0,-1 0,1-1,0 1,0 0,1 0,-1 0,1 0,0 0,0 0,0 1,0-1,1 0,13-22,0 1,2 0,0 1,2 2,0 0,2 0,13-8,37-40,-3 2,-39 39</inkml:trace>
</inkml:ink>
</file>

<file path=ppt/ink/ink7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49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1,'-10'4,"2"3,7-1,4-1</inkml:trace>
  <inkml:trace contextRef="#ctx0" brushRef="#br0" timeOffset="250.168">244 1,'0'4,"5"3,6-1,2-1</inkml:trace>
</inkml:ink>
</file>

<file path=ppt/ink/ink7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7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7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49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0,'0'24,"0"8</inkml:trace>
</inkml:ink>
</file>

<file path=ppt/ink/ink7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2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7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7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7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7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7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7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6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7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5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7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7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1,'42'106,"-6"2,-4 2,13 85,-11 57,-25 23,-4-225,1-32</inkml:trace>
</inkml:ink>
</file>

<file path=ppt/ink/ink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45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543 160,'-22'16,"1"1,0 1,2 1,0 1,1 0,-15 23,20-26,-164 213,129-161,34-46,-1-1,-1 0,-1-1,-1-1,-1 0,-16 12,18-20</inkml:trace>
  <inkml:trace contextRef="#ctx0" brushRef="#br0" timeOffset="284.452">35 217,'15'29,"18"19,9 6,3-2,-3-8,-3-9,-8-4,-5-7,-1-4,-2 0,2-4,-5 1,0-3,-3 1,-1-2,-2-3</inkml:trace>
  <inkml:trace contextRef="#ctx0" brushRef="#br0" timeOffset="553.733">826 330,'52'-5,"23"-1,3 0,-6 1,-12 2,-10 0,-10 2,-11 1</inkml:trace>
  <inkml:trace contextRef="#ctx0" brushRef="#br0" timeOffset="803.37">826 584,'43'0,"29"-5,6-1,-4 0,-11 1,-11-3,-9-1,-8 2,-4 1,-4 3,-5 0</inkml:trace>
  <inkml:trace contextRef="#ctx0" brushRef="#br0" timeOffset="1332.51">1644 48,'0'-1,"1"1,-1-1,1 1,-1-1,1 0,-1 1,1-1,-1 1,1-1,0 1,-1-1,1 1,0 0,-1-1,1 1,0 0,0 0,-1-1,1 1,0 0,0 0,0 0,-1 0,1 0,0 0,0 0,0 0,-1 0,1 0,0 1,0-1,-1 0,1 0,0 1,0-1,-1 1,1-1,0 0,-1 1,1-1,-1 1,1 0,-1-1,1 1,-1-1,1 1,-1 0,1-1,-1 1,0 0,1 0,-1-1,0 1,0 0,1 0,-1-1,0 1,0 0,173 298,-75-201,-80-72,-17-16</inkml:trace>
  <inkml:trace contextRef="#ctx0" brushRef="#br0" timeOffset="1666.677">2038 19,'-83'63,"2"4,-35 39,-46 83,89-88,63-84</inkml:trace>
  <inkml:trace contextRef="#ctx0" brushRef="#br0" timeOffset="2336.691">2038 669,'87'-112,"-74"92,0 1,1 0,1 0,1 2,1 0,0 1,8-5,-23 19,0 1,0-1,0 1,0 0,1 0,-1 0,0 0,0 0,1 0,-1 1,0-1,1 1,-1 0,1 0,-1-1,1 2,-1-1,0 0,1 0,-1 1,0-1,1 1,-1 0,0 0,1 0,-1 0,0 0,0 0,0 0,0 1,0-1,0 1,-1 0,1-1,0 1,-1 0,1 0,-1 0,0 0,1 0,-1 0,0 1,-1-1,1 0,0 1,0-1,-1 2,3 5,-4-7,1 0,0 0,-1 0,1 0,0 0,0 1,1-1,-1 0,0 0,1 0,-1 0,1 0,0 0,0 0,-1 0,1-1,1 1,-1 0,0 0,0-1,1 1,-1-1,0 1,1-1,0 1,-1-1,1 0,0 0,0 0,-1 0,1 0,0 0,0-1,0 1,0 0,0-1,0 0,1 1,-1-1,0 0,0 0,0 0,0-1,0 1,0 0,0-1,1 0,104-74,-101 71,-6 3,1 0,-1 0,1 0,0 0,0 0,0 0,-1 0,1 0,0 0,0 0,0 1,0-1,0 0,1 0,-1 1,0-1,0 1,0-1,0 1,1 0,-1-1,0 1,1 0,-1 0,0 0,0 0,1 0,-1 0,0 0,0 0,1 1,-1-1,0 0,0 1,1-1,-1 1,0 0,0-1,0 1,0 0,0-1,0 1,0 0,0 0,0 0,0 0,-1 0,1 0,0 0,-1 0,1 0,0 1,-1-1,0 0,1 0,-1 0,0 1,1-1,-1 0,0 0,0 2,2 28,20 80,-13-96</inkml:trace>
  <inkml:trace contextRef="#ctx0" brushRef="#br0" timeOffset="4199.886">3139 19,'-9'-3,"-1"-1,1 1,-1 1,0 0,0 0,0 1,0 0,0 0,0 1,0 1,0 0,0 0,0 1,0 0,1 1,-1 0,1 1,-8 3,6-3,1 1,-1 1,1 0,0 1,0-1,1 2,0 0,0 0,-6 8,12-13,1-1,-1 1,1-1,0 1,0 0,0 0,0 0,1 0,-1 1,1-1,0 0,-1 1,2-1,-1 1,0-1,1 1,0-1,-1 1,1-1,1 1,-1-1,0 1,1-1,0 1,0-1,0 1,0-1,1 0,-1 0,1 1,0-1,0 0,0 0,0 0,8 4,0 0,0 0,1-1,-1-1,1 0,1 0,-1-1,1 0,-1-1,1 0,0-1,0-1,0 0,7 0,113 3,-131-4,0-1,0 1,1 0,-1 0,0 0,0 0,0 0,1 0,-1 0,0 0,0 0,0 0,0 1,1-1,-1 0,0 1,0-1,0 1,0 0,0-1,0 1,0 0,0-1,0 1,-1 0,1 0,0 0,0 0,-1 0,1 0,0 0,-1 0,1 0,-1 0,1 0,-1 0,0 0,0 1,1-1,-1 0,0 0,0 0,0 1,0-1,0 0,0 0,-1 0,1 0,0 1,-1-1,1 0,0 0,-1 0,1 0,-1 0,0 0,0 1,-9 10,0 0,-1 0,-1-1,0-1,0 0,-1 0,-1-1,1-1,-1 0,-1-1,-2 0,-17 11,-122 64,121-76,29-8</inkml:trace>
  <inkml:trace contextRef="#ctx0" brushRef="#br0" timeOffset="4436.78">3365 330,'-4'33,"-3"17,1 4,2-8</inkml:trace>
  <inkml:trace contextRef="#ctx0" brushRef="#br0" timeOffset="5018.807">3619 527,'6'-29,"2"0,1 1,1 0,1 0,1 1,1 1,2 0,1 1,2-1,-17 23,0 1,0 0,0 0,1 0,-1 0,1 0,-1 0,1 0,0 0,0 0,0 1,0-1,0 1,0-1,0 1,0 0,1 0,-1 0,0 0,1 1,-1-1,1 0,-1 1,1 0,-1-1,1 1,-1 0,1 0,-1 1,1-1,-1 1,1-1,-1 1,0 0,1-1,-1 1,0 1,1-1,-1 0,0 0,0 1,0-1,0 1,0 0,-1-1,1 1,0 0,-1 0,2 2,14 34,36 60,-51-96,0 1,0 0,1-1,-1 0,1 0,0 1,-1-2,1 1,0 0,0 0,0-1,0 0,1 0,-1 1,0-2,0 1,1 0,-1-1,1 0,-1 1,0-1,1-1,-1 1,0 0,1-1,-1 0,0 1,1-1,1-2,3-1,-1-2,0 1,0-1,0 0,-1-1,0 0,0 0,0 0,-1 0,0-1,-1 0,0 0,0 0,-1-1,0 1,0-1,-1 0,0 1,0-1,-1 0,0 0,-1 0,0-9,10-66,-5 60</inkml:trace>
</inkml:ink>
</file>

<file path=ppt/ink/ink7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7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7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1,'-90'136,"56"-76,0-2,5-8,-2 0,-2-2,-3-2,-16 16,9-15,29-29,-1-1,-1 0,0-2,-2 0,1 0,-2-2,0 0,-2-1,-2-2</inkml:trace>
</inkml:ink>
</file>

<file path=ppt/ink/ink7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0,'28'34,"1"-2,1-1,1-1,2-1,1-2,2-2,0-1,1-2,5 1,-20-13,0 2,-1 1,-1 0,0 2,-1 0,-1 1,0 1,-1 1,12 17,-17-15,-3-1</inkml:trace>
</inkml:ink>
</file>

<file path=ppt/ink/ink7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0,'6'39,"4"40,3-1,4-1,14 37,-14-54,-2 0,-3 1,-3 0,-2 8,-2 83,-5-128</inkml:trace>
</inkml:ink>
</file>

<file path=ppt/ink/ink7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65 357,'-29'427,"29"-418,1 9,0-1,-2 1,0 0,-1-1,-1 1,0-1,-2 0,0 0,-3 6,-2-5</inkml:trace>
  <inkml:trace contextRef="#ctx0" brushRef="#br0" timeOffset="3086.014">65 385,'0'0</inkml:trace>
  <inkml:trace contextRef="#ctx0" brushRef="#br0" timeOffset="3587.167">65 385,'-2'0,"0"0,0 0,0 0,-1 0,1 0,0 0,0-1,0 1,0-1,0 1,0-1,0 0,0 0,0 0,0 0,0 0,0 0,1-1,-1 1,0-1,1 1,-1-1,1 1,-1-1,1 0,0 0,0 0,0 1,0-1,0 0,0 0,1 0,-1-1,1 1,-1 0,1 0,0 0,0 0,0 0,0-1,0 1,0 0,1 0,-1 0,1 0,-1 0,1 0,0 0,0 0,0 0,0 0,0 0,0 0,1 0,-1 1,0-1,1 1,0-1,0 0,9-11,2 0,0 1,0 1,1 0,1 0,0 1,15-7,-21 12,2-1,0 0,0 1,1 1,-1 0,1 0,0 1,0 1,0 0,1 1,-1 0,0 1,1 0,-1 1,0 0,0 1,0 0,0 1,8 3,-17-5,0 1,0 0,0 1,-1-1,1 0,0 1,-1-1,1 1,-1 0,0 0,0 0,0 0,-1 0,1 1,-1-1,1 0,-1 1,0-1,0 1,-1-1,1 1,-1-1,0 1,0 0,0-1,0 1,0 0,-24 97,19-89,0 0,0 0,-1-1,-1 0,0 0,0 0,-1-1,0 0,-1 0,0-1,-1 0,0-1,0 0,-1 0,0-1,0-1,-1 0,1-1,-1 0,-1 0,1-1,-1-1,1 0,-1-1,0 0,-1-1,9-1,-1-1,1 0,0 0,-1-1,1 1,0-1,0 0,0-1,0 1,0-1,0 0,1 0,-1 0,1-1,0 0,0 1,0-2,1 1,-1 0,1-1,0 1,0-1,-5-14</inkml:trace>
  <inkml:trace contextRef="#ctx0" brushRef="#br0" timeOffset="4838.397">771 582,'-16'3,"1"1,-1 0,1 2,0-1,0 2,0 0,1 1,0 0,0 1,1 1,1 0,-1 1,2 0,-1 1,2 0,0 0,0 1,1 1,0 0,2 0,-1 1,2-1,0 1,0 1,4-13,1-1,-1 0,0 1,0-1,1 1,0 0,-1-1,1 1,0 0,0 0,1 0,-1 0,0-1,1 1,0 0,0 0,0 0,0 0,0 0,1 0,-1 0,1 0,0 0,-1 0,1 0,1 0,-1-1,0 1,1-1,-1 1,1-1,0 1,0-1,0 0,0 0,0 0,1 0,-1 0,0 0,1-1,0 1,-1-1,1 0,0 1,0-1,2 0,8-2,-1-1,1-1,-1 0,1 0,-1-1,0-1,0 0,-1-1,0 0,0-1,0 0,-1 0,0-1,0-1,-1 1,4-6,22-16,85-86,-120 115,0 0,1 0,-1 0,0 0,1 0,-1 0,1 0,-1 0,1 0,0 0,-1 0,1 1,0-1,0 0,-1 0,1 1,0-1,0 0,0 1,0-1,0 1,0-1,0 1,0 0,0-1,0 1,0 0,0 0,1 0,-1 0,0 0,0 0,0 0,0 0,0 0,0 0,0 0,0 1,0-1,0 0,0 1,0-1,0 1,0-1,0 1,0 0,0-1,0 1,0 0,-1 0,1 0,0-1,-1 1,1 0,0 1,18 63,-19-59,0 0,1-1,0 1,0 0,1 0,-1-1,1 1,0-1,1 0,-1 1,1-1,0 0,0 0,1-1,0 1,-1-1,1 0,1 0,-1 0,1 0,-1-1,1 0,0 0,0 0,1 0,-1-1,5 2,-2-3,-1 0,1-1,-1 0,1 0,-1 0,1-1,0 0,-1-1,0 0,1 0,-1 0,0-1,0 0,0-1,-1 1,1-1,-1 0,0-1,0 0,0 0,102-117,-91 97,-6 12,0 0,-1-1,-1 0,0-1,-1 0,-1 0,-1 0,0-1,0 0,-2-1,0 1,-1-1,0 0,-2-2,-1 17,-1-1,1 1,-1-1,0 1,0-1,0 1,0-1,0 1,-1 0,1 0,-1-1,1 1,-1 0,0 0,0 1,0-1,0 0,0 1,0-1,-1 1,1 0,0-1,-1 1,1 0,-1 1,1-1,-1 0,0 1,1-1,-1 1,0 0,1 0,-1 0,1 0,-1 0,0 1,1-1,-1 1,1 0,-1 0,1 0,-1 0,1 0,-1 0,1 1,0-1,0 1,0-1,0 1,0 0,0 0,0 0,-1 2,-5 2,0 1,0 0,1 0,-1 0,2 1,-1 0,1 1,0 0,1 0,-4 8,7-13,1-1,0 1,0-1,0 1,0 0,1 0,-1-1,1 1,0 0,0 0,0 0,1-1,-1 1,1 0,0 0,0-1,0 1,1 0,-1-1,1 0,0 1,0-1,0 0,0 0,1 0,-1 0,1 0,0-1,0 1,0-1,0 0,4 3,1-1,0 0,0-1,1 0,-1 0,1-1,-1 0,1 0,0-1,0 0,-1-1,1 0,0 0,7-2,-10 0,-1 1,1 0,0 0,-1 1,1 0,0 0,0 0,-1 0,1 1,0 0,-1 0,1 1,-1-1,1 1,-1 0,0 1,0-1,0 1,0 0,0 1,-1-1,1 1,-1 0,0 0,0 0,-1 0,1 1,-1-1,0 1,0 0,0 0,1 4,-9 73,-4-22,10-59,0 0,-1 0,1 0,0-1,0 1,0 0,0 0,0-1,0 1,0 0,0-1,0 1,0-1,0 1,0-1,0 1,0-1,0 0,0 0,1 0,-1 1,0-1,0 0,0-1,0 1,1 0,-1 0,0 0,0-1,0 1,0 0,0-1,0 1,0-1,1 1,-2-1,1 0,0 0,0 1,0-1,0 0,0 0,-1 0,1 0,0 0,-1 0,1 0,0 0,-1 0,0 1,21-19,-1-1,-1-1,-1 0,-1-2,-1 0,0 0,5-16,6-4,109-211,-111 199,-3 0,-2-1,-3-1,3-22,-19 77,0-1,0 1,-1 0,1 0,0 0,-1 0,1-1,-1 1,0 0,0 0,0-1,0 1,0 0,0-1,-1 1,1 0,-1 0,1 0,-1-1,0 1,0 0,0 0,0 0,0 0,0 0,-1 1,1-1,-1 0,1 0,-3 0,1 4,0 0,-1 0,1 1,0-1,0 1,1 0,-1 0,1 0,-1 0,1 1,0-1,0 1,1-1,-1 1,1 0,-1-1,1 4,-3 1,-15 50,2 2,3 0,2 1,3 1,3-1,3 1,2 0,6 43,-4-85,1-1,0 1,2 0,0-1,2 0,0 0,6 11,-56-70,8-1,19 21</inkml:trace>
  <inkml:trace contextRef="#ctx0" brushRef="#br0" timeOffset="5083.276">1618 413,'24'-5,"13"-1,9 0,2 6,-2 3,-5 1,1-1,-2 0,-3 0,-3-2,-3 0,-2-1,-5 0</inkml:trace>
  <inkml:trace contextRef="#ctx0" brushRef="#br0" timeOffset="6716.137">2154 667,'-10'29,"-3"14,1 5,7-7,9-9,5-11</inkml:trace>
  <inkml:trace contextRef="#ctx0" brushRef="#br0" timeOffset="6965.5">2239 328,'0'0</inkml:trace>
  <inkml:trace contextRef="#ctx0" brushRef="#br0" timeOffset="7450.334">2549 554,'-3'-2,"-1"1,0-1,-1 1,1 0,0 0,0 0,-1 0,1 1,0 0,0 0,-1 0,1 0,0 1,-1 0,1-1,0 2,0-1,0 0,0 1,0 0,0 0,0 0,1 0,-1 1,1-1,-1 1,1 0,0 0,0 0,0 0,1 1,-1-1,0 3,-69 130,70-131,-1-1,1 1,0-1,1 1,-1 0,1-1,0 1,0 0,1 0,-1 0,1 0,0 0,0 0,1 0,-1-1,1 1,0 0,1 0,-1 0,1-1,0 1,0-1,0 1,1-1,0 0,-1 0,1 0,1 0,-1-1,1 1,-1-1,1 0,0 0,3 2,5 1,0 0,0-1,1 0,0-1,0 0,0-1,0 0,0-1,1-1,-1 0,1-1,-1-1,1 0,-1 0,1-1,-1-1,0 0,0-1,0-1,-1 0,1 0,6-6,6-5</inkml:trace>
  <inkml:trace contextRef="#ctx0" brushRef="#br0" timeOffset="8234.92">2831 525,'-3'20,"0"-1,1 1,2 0,0 0,0-1,2 1,1 0,0-1,2 0,0 0,1 0,5 11,-9-26,0-1,0 0,0 0,1 0,-1 0,1 0,-1 0,1 0,0-1,0 0,1 1,-1-1,0 0,1 0,-1-1,1 1,-1-1,1 0,0 0,0 0,0 0,-1-1,1 0,0 1,0-1,0-1,0 1,0 0,-1-1,1 0,0 0,0 0,-1 0,1-1,0 0,-1 1,0-1,1 0,-1-1,0 1,2-2,9-6,1 0,-2-1,1-1,-2 0,1-1,-2 0,0 0,0-2,-1 1,-1-1,-1-1,3-4,3 3,-23 55,4-14,3-20,1-1,1 1,-1 0,0 0,1-1,0 1,0 0,0 0,0 0,1-1,-1 1,1 0,0 0,0-1,0 1,1 0,-1-1,1 0,0 1,0-1,0 0,1 0,-1 0,1 0,-1 0,1-1,0 1,0-1,0 0,0 0,0 0,1 0,-1 0,1-1,-1 1,1-1,0 0,-1 0,1-1,0 1,1-1,10-3,-1 0,0-2,0 0,0 0,0-2,-1 1,0-2,0 0,-1 0,0-1,-1-1,0 0,0 0,5-8,40-44,-2-3,-3-2,-4-2,-1-4,-37 57,0-1,-1 0,-1 0,-1-1,-1 0,0 0,-1 0,-1 0,0-1,-2 0,0 1,-2-15,2 29,-1 0,0-1,0 1,-1 0,1 0,-1 0,0 0,0 0,0 0,-1 0,1 0,-1 1,0-1,0 1,0-1,-1 1,1-1,-1 1,0 0,1 0,-2 1,1-1,0 0,0 1,-1 0,1 0,-1 0,0 0,0 1,1-1,-1 1,0 0,0 0,0 0,-1 1,1-1,0 1,0 0,0 0,0 1,0-1,0 1,-1 0,-11 9,0 2,1-1,1 2,0 0,1 0,0 2,1-1,0 2,1-1,1 2,1-1,0 1,1 1,1-1,-2 9,0-7,0 0,1 1,1 0,1 0,1 1,1-1,0 1,2 0,0 0,1 1,2-1,0 0,1 0,1 0,1 0,1 0,0-1,2 0,0 0,2 0,2 2,-6-10,1-2,1 1,-1-1,2 0,-1 0,1-1,1 0,0 0,0-1,0 0,1-1,0 0,1-1,0 0,0 0,0-1,0-1,1 0,0 0,0-1,0-1,0 0,0 0,1-1,-1-1,3 0,29-18,-25 6</inkml:trace>
  <inkml:trace contextRef="#ctx0" brushRef="#br0" timeOffset="8917.742">4129 498,'-24'3,"-137"31,152-32,2 1,-1 1,0-1,1 1,-1 0,1 1,0 0,1 0,-1 1,1-1,0 1,1 1,-1-1,1 1,0 0,1 0,-4 8,6-10,1-1,0 1,0 0,1 0,-1 0,1 0,0 0,1 0,-1 0,1-1,0 1,0 0,0 0,1-1,-1 1,1 0,0-1,1 0,-1 1,1-1,0 0,0 0,0-1,0 1,1-1,-1 1,1-1,0 0,0 0,0-1,1 1,-1-1,0 0,1 0,0-1,-1 1,1-1,0 0,0 0,0-1,0 1,0-1,-1 0,1 0,0-1,0 1,0-1,1-1,20-5,0-1,-1-2,0 0,-1-2,-1-1,1 0,-2-2,0-1,-1 0,-1-2,0 0,-1-1,-1-1,-1-1,7-12,-9 16,-22 29,-6 10,13-21,-8 10,2 0,-1 1,2 0,0 0,0 0,1 0,0 1,1 0,1-1,0 1,1 0,0 4,1-15,1 0,0 1,0-1,0 1,0-1,1 0,-1 0,1 0,-1 0,1 0,0 0,0 0,0 0,0-1,0 1,0-1,0 1,0-1,1 0,-1 0,0 0,1 0,-1 0,1-1,-1 1,1-1,-1 1,1-1,-1 0,1 0,2 0,81-12,-62 1,0 0,0-2,-1 0,-1-2,0 0,18-18,9-5,-36 29,0 0,0-1,-1 0,0-1,-1-1,0 1,-1-2,-1 0,0 0,0 0,-1-1,-1 0,-1-1,0 0,0 0,-2 0,0-1,0 1,-1-9,-2 23,-1-1,0 1,0 0,1-1,-1 1,0 0,0 0,-1-1,1 1,0 0,0-1,0 1,-1 0,1 0,-1 0,1-1,-1 1,0 0,1 0,-1 0,0 0,0 0,1 0,-1 0,0 0,0 0,0 0,0 1,0-1,-1 0,1 1,0-1,0 1,0-1,0 1,-1-1,1 1,0 0,-1 0,1 0,0 0,0 0,-1 0,1 0,0 0,-1 0,-49 36,45-25,2 1,-1 0,2 0,-1 0,2 0,0 0,0 1,1-1,0 1,1-1,1 1,0-1,1 1,0-1,1 0,0 0,1 0,0 0,1 0,0-1,1 0,7 10,0 10,-1 1,-1 0,-2 0,-1 1,-1 0,1 27,-9-54,2-1,-1 0,1 1,0-1,0 0,0 0,1 0,-1 0,1 0,1 0,-1 0,1-1,0 1,0-1,0 1,0-1,1 0,-1-1,1 1,0 0,1-1,-1 0,2 1,13 1</inkml:trace>
</inkml:ink>
</file>

<file path=ppt/ink/ink7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0 411,'16'-3,"0"-1,0 0,-1-1,0-1,0 0,0-1,-1-1,0 0,0-1,-1-1,0 0,-1 0,0-1,-1-1,0 0,-1-1,4-6,23-20,152-161,-187 198,1 1,-1-1,0 1,1-1,0 1,-1 0,1 0,-1 0,1 0,0 1,0-1,0 1,-1-1,1 1,0 0,0 0,0 0,0 1,-1-1,1 1,0-1,0 1,-1 0,1 0,-1 0,1 1,-1-1,1 1,-1-1,1 1,67 66,-55-50,-10-14,0 0,0 0,0 0,-1 1,0-1,0 1,0 0,-1 1,0-1,1 0,-2 1,1 0,-1-1,0 1,0 0,0 0,-1 0,0 1,-1-1,1 0,-1 0,0 1,0-1,-1 0,0 0,0 0,-1 0,1 0,-3 4,-3 1,-1 0,0-1,-1 0,0-1,-1 0,0 0,0-1,-1-1,0 1,0-2,-1 1,1-2,-1 0,-1 0,1-1,-1 0,0-1,-8 1,-66-7,85 2,-1 1,1-1,0 0,0 1,-1-1,1 0,0 0,0-1,0 1,0 0,0-1,0 1,1-1,-1 0,0 1,1-1,-1 0,1 0,0 0,0 0,0 0,0 0,0-1,0 1,0 0,1-1,-1 1,1 0,-1-1,1 1,0 0,0-1,0 1,0-1,4-13</inkml:trace>
</inkml:ink>
</file>

<file path=ppt/ink/ink7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119 571,'-14'16,"0"1,2 0,0 1,1 0,1 1,0 0,2 0,0 1,1 0,-2 17,8-34,0 0,0 0,1 1,0-1,0 1,0-1,0 0,0 1,1-1,-1 0,1 1,0-1,0 0,0 0,1 0,-1 0,1 0,-1 0,1 0,0 0,0 0,1-1,-1 1,0-1,1 0,-1 0,1 0,0 0,0 0,0 0,0-1,0 1,0-1,0 0,0 0,1 0,-1 0,0-1,1 1,-1-1,0 0,1 0,2-1,4 2,-1-1,1 0,-1-1,1 0,-1 0,1-1,-1 0,0-1,0 0,0 0,0-1,0-1,-1 1,0-1,0 0,0-1,-1 0,1 0,-1-1,-1 0,1 0,-1-1,-1 1,1-1,-1 0,-1-1,0 1,0-1,0-1,-1 4,0 0,0-1,0 1,-1-1,0 0,0 0,-1 0,0 0,0 0,-1 0,0 0,0 0,-1 0,1 0,-1 0,-1 1,0-1,0 0,0 0,0 1,-1-1,0 1,-1 0,0 0,1 0,-2 1,1-1,-1 1,0 0,0 0,0 0,-1 1,-1-1,3 2,1 1,-1 0,0 1,1-1,-1 0,0 1,0 0,-1 0,1 0,0 1,0-1,0 1,0 0,-1 0,1 1,0-1,0 1,0 0,0 0,0 0,0 0,0 1,3-1,0-1,1 1,-1-1,1 1,-1 0,1-1,0 1,-1 0,1-1,0 1,-1 0,1 0,0 0,0-1,0 1,-1 0,1 0,0-1,0 1,0 0,0 0,1 0,-1-1,0 1,0 0,0 0,1 0,-1-1,0 1,1 0,-1-1,0 1,1 0,-1-1,1 1,-1 0,1-1,0 1,-1-1,1 1,0-1,-1 1,1-1,0 0,-1 1,1-1,0 0,0 1,-1-1,1 0,0 0,0 0,0 0,43 15,-18-12,1 0,0-2,0-1,-1-1,1-1,18-4,-37 4,-1 0,1 0,0-1,-1 0,1 0,-1 0,0-1,0-1,-1 1,1-1,-1 0,0 0,0-1,-1 0,1 0,-1 0,3-7,83-131,-81 118,-2-1,-1 0,-1 0,-2 0,0-1,-2 0,-1 1,-1-1,-2-6,2 32,1 0,-1 0,1 0,-1 0,0 0,0 0,0 0,0 0,0 0,-1 0,1 0,-1 0,1 0,-1 0,0 0,1 1,-1-1,0 0,0 0,0 1,-1-1,1 0,0 1,-1-1,1 1,-1 0,1-1,-1 1,1 0,-1 0,0 0,0 0,0 0,0 1,1-1,-1 0,0 1,0-1,0 1,0 0,0 0,0 0,0 0,0 0,0 0,0 0,0 1,0-1,0 1,0 0,0-1,0 1,0 0,0 0,1 0,-1 0,0 0,1 1,-1-1,-9 16,1 1,1 0,1 0,0 1,1 0,1 0,1 1,1-1,0 1,2 0,0 1,1-1,1 0,1 0,1 0,3 14,-2 49,27 251,-30-328,-1-4,1 1,0-1,-1 1,1-1,0 1,0-1,0 1,0-1,1 1,-1-1,1 1,0-1,-1 0,1 1,0-1,0 0,1 0,-1 1,0-1,1 0,-1 0,1 0,0-1,-1 1,1 0,1 0,8-1</inkml:trace>
  <inkml:trace contextRef="#ctx0" brushRef="#br0" timeOffset="935.031">853 431,'-6'14,"1"2,1-1,1 1,0-1,1 1,0 0,2 0,0 0,0 0,2 0,0 0,0-1,2 1,0-1,1 1,5 10,-9-23,1 0,0 0,1-1,-1 1,0-1,1 1,-1-1,1 0,0 0,0 0,0 0,0 0,0 0,0-1,0 0,0 0,1 0,-1 0,1 0,-1 0,0-1,1 0,-1 0,1 0,-1 0,1 0,-1-1,1 1,-1-1,2-1,3 0,0-1,1 0,-1 0,-1-1,1 0,-1-1,1 0,-1 0,0 0,-1-1,5-4,-1-2,0 0,-1-1,-1 1,0-2,0 1,-1-1,-1 0,-1-1,0 1,1-8,-6 22,-1 0,1 1,-1-1,1 0,-1 0,1 0,-1 0,1 1,-1-1,1 0,-1 0,1 0,-1 0,0 0,1 0,-1-1,1 1,-1 0,1 0,-1 0,1 0,-1-1,1 1,-1 0,1 0,-1-1,1 1,-1 0,1-1,0 1,-1-1,1 1,-1 0,1-1,0 1,0-1,-1 1,1-1,0 1,0-1,-1 1,1-1,0 0,0 1,0-1,0 1,0-1,0 1,0-1,0 1,0-1,0 0,0 1,0-1,1 1,-1-1,0 1,0-1,0 1,1-1,-1 0,-3 7,-1-1,1 0,0 1,1-1,-1 1,1 0,1 0,-1 0,1 0,0 0,0 0,0 1,1-1,0 0,0 0,1 0,0 1,0-1,0 0,1 0,0 0,0 0,0-1,1 1,0-1,0 1,0-1,1 0,0 0,0 0,0-1,0 1,1-1,0 0,0 0,0-1,0 1,0-1,1 0,0-1,-1 0,1 1,2-1,1 0,1 0,-1-1,0 0,1 0,-1-1,0 0,1-1,-1 0,0-1,0 1,1-2,-1 1,-1-2,1 1,0-1,-1 0,0-1,0 0,0 0,4-4,12-11,-1 0,-2-2,0 0,-1-1,12-19,-13 21,-1-2,0 0,-2 0,0-2,-2 0,0 0,-2-2,-1 1,-2-2,0 1,-2-1,0 0,-3-1,0 1,-1-1,-2-12,-1 40,0-1,0 0,0 0,0 0,0 1,0-1,0 0,-1 0,1 1,0-1,-1 0,0 1,1-1,-1 0,0 1,0-1,0 1,0-1,0 1,0 0,-1-1,1 1,0 0,-1 0,1 0,-1 0,1 0,-1 0,1 0,-1 0,0 1,1-1,-1 1,0-1,1 1,-1 0,0-1,0 1,0 0,1 0,-1 0,0 1,0-1,1 0,-1 1,0-1,0 1,1-1,-1 1,0 0,1 0,-1 0,1 0,-1 0,1 0,0 0,-1 0,1 1,0-1,0 0,0 1,0-1,0 1,0 0,-1 6,0 1,1-1,1 1,-1-1,1 1,1-1,-1 0,1 1,1-1,0 0,0 1,3 6,2 12,26 170,-34 85,21-147,-19-135,-1 1,0-1,0 1,0-1,0 0,0 1,0-1,0 1,0-1,0 1,0-1,0 0,0 1,0-1,-1 1,1-1,0 0,0 1,0-1,-1 0,1 1,0-1,0 0,-1 1,1-1,0 0,-1 1,1-1,0 0,-1 0,1 1,0-1,-1 0,1 0,-1 0,1 0,0 1,-1-1,1 0,-1 0,1 0,0 0,-1 0,1 0,-1 0,1 0,-1 0,1 0,0 0,-1-1,1 1,-1 0,1 0,0 0,-1 0,1-1,0 1,-1 0,1 0,0-1,-1 1,1 0,0-1,-1 1,1 0,0-1,0 1,0 0,-1-1,-8-7</inkml:trace>
  <inkml:trace contextRef="#ctx0" brushRef="#br0" timeOffset="1184.889">1333 403,'33'-5,"21"-2,7 1,-4 1,-5-3,-8-1,-6 2,-5 2,-3 2,-2 1,-5 1</inkml:trace>
  <inkml:trace contextRef="#ctx0" brushRef="#br0" timeOffset="1435.456">1953 544,'0'28,"0"11</inkml:trace>
  <inkml:trace contextRef="#ctx0" brushRef="#br0" timeOffset="1683.261">2038 261,'0'0</inkml:trace>
  <inkml:trace contextRef="#ctx0" brushRef="#br0" timeOffset="1871.951">2264 544,'1'4,"0"1,0 0,0-1,1 1,0-1,0 0,0 1,1-1,-1 0,1 0,0-1,0 1,1-1,-1 1,1-1,-1 0,1 0,0 0,0-1,0 1,0-1,1 0,-1-1,1 1,-1-1,1 1,0-1,-1-1,1 1,0-1,0 1,0-2,-1 1,1 0,0-1,-1 0,1 0,0 0,-1-1,1 1,-1-1,1 0,-1-1,0 1,0-1,0 1,0-1,2-3,-1 0,0 0,-1 0,1 0,-1-1,-1 0,1 1,-1-1,0-1,-1 1,0 0,0-1,0 1,-1-1,0 1,-1-1,1 0,-2 1,1-1,-1 0,0 1,-1-1,1 1,-1 0,-1-1,0 1,0 0,0 0,-2-2,1 7,0 0,0 0,0 0,0 1,0 0,0 0,0 0,0 0,0 1,0-1,-1 1,1 0,0 0,0 1,-1-1,1 1,0 0,0 0,0 1,0-1,0 1,0 0,1 0,-1 0,0 0,1 0,0 1,-1 0,1 0,0 0,-1 2,-10 10</inkml:trace>
  <inkml:trace contextRef="#ctx0" brushRef="#br0" timeOffset="2270.058">2658 628,'187'-221,"-186"220,-1 0,1 0,0 0,0 0,0 0,0 0,0 0,0 0,0 0,0 1,1-1,-1 1,0-1,0 1,0-1,1 1,-1-1,0 1,1 0,-1 0,0 0,1 0,-1 0,0 0,1 0,-1 0,0 0,0 1,1-1,-1 1,0-1,0 1,1-1,-1 1,0 0,0-1,0 1,0 0,0 0,0 0,0 0,0 0,0 0,-1 0,1 0,0 0,0 0,-1 0,1 1,-1-1,1 0,-1 0,0 1,1-1,-1 0,0 1,5 7,0 0,0 0,1-1,1 0,-1-1,1 1,0-1,1-1,0 1,0-1,0 0,1-1,0 0,0-1,0 1,0-2,1 1,0-2,-1 1,1-1,0 0,0-1,1 0,-1-1,0 0,0-1,0 0,0 0,0-1,0-1,-1 1,1-2,3-3,-2-1,1 0,-1-1,-1-1,1 1,-2-2,1 1,-1-1,-1-1,0 0,-1 0,0 0,2-7,-1 3</inkml:trace>
</inkml:ink>
</file>

<file path=ppt/ink/ink7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0,'0'5,"4"2,8-1,0-1</inkml:trace>
</inkml:ink>
</file>

<file path=ppt/ink/ink7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1,'-4'0,"2"0,2 0</inkml:trace>
</inkml:ink>
</file>

<file path=ppt/ink/ink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51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28,'-45'52,"2"2,3 1,2 3,3 0,-3 13,31-61,1 1,1 0,0-1,0 2,1-1,1 1,0-1,0 1,1 0,1 0,0 0,0 0,1 0,1 0,0 0,1 0,0 0,1 0,0-1,1 1,0-1,1 0,3 6,6 2,0-1,2 0,0-1,1-1,1-1,0 0,1-1,0-1,1-1,5 2,-1-4</inkml:trace>
  <inkml:trace contextRef="#ctx0" brushRef="#br0" timeOffset="835.391">341 734,'35'-13,"0"-2,0-1,-2-2,0-1,-1-2,-1-1,-1-1,-1-2,-1-1,-1-1,-2-1,-1-1,0-3,6-41,-30 73,0-1,0 1,0-1,0 1,0-1,0 1,0 0,0-1,0 1,0-1,0 1,0-1,0 1,0 0,-1-1,1 1,0-1,0 1,-1 0,1-1,0 1,-1 0,1-1,0 1,-1 0,1 0,0-1,-1 1,1 0,0 0,-1 0,1-1,-1 1,1 0,0 0,-1 0,1 0,-1 0,1 0,-1 0,1 0,-1 0,1 0,0 0,-1 0,1 0,-1 0,1 0,0 1,-1-1,1 0,-1 0,1 0,0 1,-1-1,1 0,0 1,-1-1,1 0,0 1,-1-1,1 0,0 1,0-1,-1 0,1 1,0-1,0 1,0-1,-28 23,20-14,1 0,0 1,1 0,0 0,0 0,1 1,0 0,1 0,1 0,0 1,0-1,1 1,0-1,1 1,0 0,1 0,1 4,-1-13,1 0,-1 0,1-1,0 1,0 0,0 0,0 0,1-1,-1 1,1-1,0 1,-1-1,1 1,0-1,0 0,1 0,-1 0,0 0,1 0,-1-1,1 1,-1-1,1 0,0 1,0-1,-1 0,1-1,0 1,0 0,0-1,0 0,1 0,99-2,-85-3,-1-1,-1 0,1-1,-1-1,-1-1,1 0,-2-1,1-1,-1 0,-1-1,0 0,-1-1,0-1,-1 0,0 0,-1-1,-1 0,0-1,-2 0,1-1,-2 0,-5 15,1-1,0 0,0 1,-1-1,1 0,-1-1,0 1,0 0,0 0,0 0,-1-1,1 1,-1 0,0 0,0-1,0 1,0 0,-1-1,1 1,-1-2,-1 5,0-1,0 1,0 0,0 0,0 0,0 0,0 1,0-1,0 0,0 1,1-1,-1 1,0 0,0 0,0-1,1 1,-1 0,0 1,1-1,-1 0,1 0,-1 1,1-1,0 1,0-1,-1 1,1-1,0 1,0 0,1 0,-1-1,0 1,1 0,-1 0,-4 6,0 0,0 1,0 0,2-1,-1 1,1 0,0 1,1-1,0 1,0-1,1 1,0-1,1 1,0 0,1-1,0 1,0-1,1 1,3 8,-3-15,0 1,1-1,-1 0,1 0,0 0,0 0,0-1,0 1,0-1,1 0,-1 1,1-2,0 1,-1 0,1-1,0 0,0 1,0-2,0 1,0 0,0-1,0 0,3 0,97-8,-89 2,1 0,-1 0,0-2,-1 1,1-2,-2 0,1-1,-1 0,-1-1,0 0,0-1,-1-1,-1 0,0 0,-1-1,0 0,-1 0,5-13,-11 24,0 1,0-1,0 0,0 0,0 0,-1-1,0 1,1 0,-1-1,0 1,-1 0,1-1,-1 1,1-1,-1 1,0-1,0 1,-1-1,1 1,-1-1,1 1,-1-1,0 1,-1 0,1-1,0 1,-1 0,0 0,0 0,0 0,0 0,0 1,0-1,-1 1,0-1,-1 0,-1 3,1 1,-1 0,1 0,-1 1,1-1,0 1,0 0,0 0,0 0,0 1,0 0,0-1,1 1,-1 0,1 1,0-1,0 1,0-1,1 1,-1 0,1 0,0 0,0 0,0 1,1-1,-2 3,-5 11,1 0,0 1,1-1,1 1,1 1,0-1,0 17,4-28,0-1,0 1,1-1,0 0,0 1,0-1,1 0,0 1,1-1,0 0,0-1,0 1,1 0,0-1,0 0,0 0,1 0,0 0,0-1,1 0,0 0,0 0,37 15,-21-16</inkml:trace>
  <inkml:trace contextRef="#ctx0" brushRef="#br0" timeOffset="1304.52">1695 594,'-87'76,"133"-105,47-53,-91 81,0 0,0 0,0 0,0 0,0 0,0 0,0 1,0-1,1 1,-1 0,0-1,0 1,0 0,0 0,1 1,-1-1,0 0,0 1,0-1,0 1,0 0,0 0,0-1,0 2,0-1,0 0,0 0,0 0,-1 1,1-1,-1 1,1-1,-1 1,1 0,-1 0,0 0,0-1,0 1,0 0,0 0,0 0,-1 1,1-1,0 0,46 46,-42-48,0 0,0-1,0 1,0-1,0 0,0 0,-1 0,1-1,0 0,-1 0,1 0,-1 0,1-1,-1 0,0 0,0 0,0 0,-1-1,1 1,-1-1,0 0,0 0,0 0,0 0,-1-1,0 1,0-1,0 0,0 1,-1-1,0 0,1-4,7-15</inkml:trace>
  <inkml:trace contextRef="#ctx0" brushRef="#br0" timeOffset="1717.815">2373 85,'-18'77,"-3"0,-4-2,-5 5,3-21,-16 57,43-113,-1 0,1 0,0 0,1 0,-1 0,0 0,1 0,-1 0,1 0,0-1,0 1,0 0,1 0,-1-1,1 1,-1-1,1 1,0-1,0 1,0-1,0 0,0 0,1 0,-1 0,0-1,1 1,0-1,-1 1,1-1,0 0,0 0,-1 0,1 0,0-1,0 1,0-1,0 0,0 1,0-1,0-1,0 1,0 0,0-1,0 0,0 1,1-2,7 1,0-1,0-1,0 0,0 0,0-1,-1-1,1 0,-1 0,0-1,-1 0,0 0,0-1,0-1,1-7</inkml:trace>
  <inkml:trace contextRef="#ctx0" brushRef="#br0" timeOffset="1962.879">2119 395,'43'-5,"24"-1,10-5,-3 0,-9 1,-11 3,-11 3,-6 1,-11 2</inkml:trace>
  <inkml:trace contextRef="#ctx0" brushRef="#br0" timeOffset="2200.647">2740 424,'38'5,"28"1,6-5,-3-2,-9-2,-10 1,-8-1,-8-3,-8-2</inkml:trace>
  <inkml:trace contextRef="#ctx0" brushRef="#br0" timeOffset="2415.949">2995 254,'-5'44,"-2"23,1 5,1-4,1-10,2-9,1-9,1-6,0-8</inkml:trace>
  <inkml:trace contextRef="#ctx0" brushRef="#br0" timeOffset="2970.334">3474 339,'-21'28,"1"1,2 0,1 2,1 0,2 1,-7 22,20-51,0 0,0 1,0-1,1 1,-1-1,1 1,-1-1,1 1,1-1,-1 1,0 0,1-1,-1 1,1-1,0 0,1 1,-1-1,0 0,1 1,0-1,0 0,0 0,0-1,0 1,0 0,1-1,-1 1,1-1,0 0,0 1,0-1,0-1,0 1,0 0,0-1,1 0,-1 0,1 0,-1 0,0 0,1-1,0 1,-1-1,1 0,-1 0,1 0,-1-1,1 1,11-3,0-1,-1 0,1-1,-1 0,0-2,0 1,-1-2,0 1,0-2,-1 0,0 0,-1-1,0-1,0 0,-1 0,0-1,-1 0,-1-1,0 0,-1 0,0-1,-1 0,2-8,-2 7,-2 0,0 0,0 0,-2-1,0 1,-1-1,0 0,-1 1,-1-1,-1 0,2 13,0 0,-1 0,1 0,-1 1,0-1,0 0,0 1,-1-1,1 0,0 1,-1 0,0-1,0 1,1 0,-1 0,-1 0,1 0,0 0,0 0,-1 1,1-1,-1 1,1-1,-1 1,0 0,1 0,-1 0,0 1,0-1,0 1,1-1,-1 1,0 0,0 0,0 0,0 1,-1-1,-6 1,0 1,0-1,0 2,1-1,-1 1,1 1,0-1,-1 2,2-1,-5 4,4 0,1 0,-1 0,2 1,-1 0,1 1,1 0,-1 0,2 0,0 1,0 0,1 0,0 0,0 0,2 1,-2 11,3-6,2 0,0 1,1-1,1 0,0 0,1 0,1 0,1-1,0 0,6 9,-2 2,87 163,-88-154,-12-22</inkml:trace>
  <inkml:trace contextRef="#ctx0" brushRef="#br0" timeOffset="3301.362">3926 1,'21'43,"-2"0,-2 2,-2 0,-2 1,-2 1,4 38,-12-58,-1 0,-1 1,-1-1,-1 0,-2 0,-1 0,-1 0,-1-1,-1 0,-2 0,0 0,-9 14,7-17,-2-1,0-1,-1 0,-1-1,-1 0,-1-1,-1-1,0-1,-1 0,-16 9,-7-8,22-14</inkml:trace>
  <inkml:trace contextRef="#ctx0" brushRef="#br0" timeOffset="5987.079">4461 678,'-19'33,"-16"27,-7 1,0-8,5-9,11-12</inkml:trace>
</inkml:ink>
</file>

<file path=ppt/ink/ink7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1 632,'75'-91,"221"-247,-124 150,-171 187,0 0,0 0,0-1,1 1,-1 0,0 0,1 0,-1 1,0-1,1 0,-1 0,1 1,-1-1,1 1,0-1,-1 1,1 0,-1-1,1 1,0 0,-1 0,1 0,0 1,-1-1,1 0,-1 0,1 1,0-1,-1 1,1 0,-1-1,1 1,-1 0,0 0,1 0,-1 0,0 0,0 0,1 0,-1 0,0 1,0-1,0 0,-1 1,1-1,0 1,0-1,-1 1,1-1,-1 1,1-1,-1 1,0 0,1 1,23 140,-17-105,-2 0,-2 1,-1 0,-1 0,-5 24,5-62,-1 1,0-1,0 0,0 0,1 0,-1 1,-1-1,1 0,0 0,0 1,0-1,-1 0,1 0,0 0,-1 1,1-1,-1 0,1 0,-1 0,0 0,1 0,-1 0,0 0,0 0,0 0,0-1,0 1,0 0,0 0,0-1,0 1,0-1,0 1,0-1,-1 1,1-1,0 0,0 1,0-1,-1 0,1 0,0 0,0 0,-1 0,1 0,0-1,0 1,-1 0,1 0,0-1,0 1,0-1,0 1,0-1,0 0,0 1,0-1,0 0,0 0,0 0,0 0,-370-186,310 161,35 17</inkml:trace>
</inkml:ink>
</file>

<file path=ppt/ink/ink7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1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183 150,'-5'-3,"0"0,-1 0,0 1,0 0,1 0,-1 0,0 1,-1 0,1 0,0 0,0 1,0 0,0 0,-1 1,1-1,0 1,0 1,0-1,0 1,1 0,-1 1,0-1,1 1,-1 0,1 0,0 1,0 0,0 0,-2 2,6-4,0-1,0 1,0-1,1 1,-1-1,0 1,1 0,-1 0,1-1,-1 1,1 0,0 0,0-1,0 1,0 0,0 0,0 0,0-1,1 1,-1 0,0 0,1-1,0 1,-1 0,1-1,0 1,0 0,0-1,0 1,0-1,0 0,1 1,-1-1,0 0,1 1,53 38,32 6,-87-46,1 1,0 0,-1-1,1 1,-1 0,1 0,-1-1,1 1,-1 0,1 0,-1 0,0 0,1 0,-1-1,0 1,0 0,0 0,0 0,0 0,0 0,0 0,0 0,0 0,0 0,0 0,-1-1,1 1,0 0,-1 0,1 0,0 0,-1-1,1 1,-1 0,1 0,-1-1,0 1,1 0,-1-1,0 1,0 0,1-1,-1 1,0-1,0 0,0 1,0-1,-45 23,41-21,4-2,-4 3,-1 0,1-1,-1 0,1 0,-1 0,0-1,0 0,0 0,0-1,0 1,0-1,1-1,-1 1,-4-2,3-2</inkml:trace>
  <inkml:trace contextRef="#ctx0" brushRef="#br0" timeOffset="602.82">579 93,'-9'-1,"-1"1,1 0,0 0,-1 1,1 0,0 1,0 0,0 0,0 1,0 0,0 1,1 0,0 0,-1 0,2 1,-4 3,10-7,1 0,-1 1,0 0,0-1,1 1,-1-1,1 1,-1 0,1-1,-1 1,1 0,0-1,0 1,0 0,0 0,0-1,1 1,-1 0,0-1,1 1,-1 0,1-1,0 1,-1 0,1-1,0 1,0-1,0 0,0 1,0-1,0 0,1 1,-1-1,0 0,1 0,-1 0,1 0,59 32,-58-33,0 0,-1 0,1 0,-1 0,1 0,0 1,-1-1,1 1,-1 0,1 0,-1 0,1 0,-1 0,1 0,-1 1,0-1,0 1,0-1,0 1,0 0,0 0,0 0,-1 0,1 0,-1 0,1 1,-1-1,0 0,0 1,0-1,0 1,0-1,-1 1,1 0,-1-1,0 1,1 0,-1-1,0 1,-1 0,1-1,0 1,-1-1,0 1,0 0,-7 6,-1 0,0-1,-1 0,0-1,0 0,-1 0,1-1,-1-1,-1 1,1-2,-1 0,0 0,0-1,-7 1,-22-3,41-1,1-1,-1 1,1 0,-1 0,1 0,-1 0,1 0,-1-1,1 1,-1 0,1 0,-1-1,1 1,-1 0,1-1,-1 1,0 0,1-1,-1 1,0-1,1 1,-1 0,0-1,0 1,1-1,-1 1,0-1,0 1,0-1,0 1,1-1,-1 1,0-1,0 0,0 1,0-1,0 1,0-1,-1 1,1-1,0 1,0-1,0 1,0-1,-1 1,1-1,0 1,0-1,-1 1,1 0,0-1,-1 1,1-1,-1 1,1 0,0-1,-1 1,1 0,-1-1,1 1,-1 0,1 0,-1 0,1-1,-1 1,1 0,-1 0,1 0,-1 0,0 0,16-10</inkml:trace>
  <inkml:trace contextRef="#ctx0" brushRef="#br0" timeOffset="1019.689">776 178,'40'180,"-39"-178,0 0,0 0,0 1,0-1,0 0,0 0,1 0,-1 0,1-1,-1 1,1 0,0 0,-1-1,1 1,0-1,0 0,0 0,0 1,1-1,-1 0,0-1,0 1,1 0,-1-1,0 1,1-1,-1 0,0 0,1 0,-1 0,0 0,1 0,-1-1,1 1,-1-1,0 1,0-1,1 0,-1 0,0 0,0 0,1-1,80-66,-67 49,0-1,-2 0,0 0,-2-2,0 0,-2 0,0-1,1-7,-8 5,-6 25</inkml:trace>
  <inkml:trace contextRef="#ctx0" brushRef="#br0" timeOffset="7783.505">1397 64,'-25'113,"-22"76,47-189,0 0,0 0,1 0,-1 0,0 0,0 0,1 0,-1 0,0 0,0 0,0 0,1 0,-1 1,0-1,0 0,0 0,1 0,-1 0,0 1,0-1,0 0,0 0,0 0,0 1,1-1,-1 0,0 0,0 0,0 1,0-1,0 0,0 1,14-23,12-34,-10 18,2 1,1 0,2 2,1 0,2 1,3-1,-25 33,-1 0,1 0,0 1,-1-1,1 1,0-1,0 1,0 0,0 0,0-1,0 1,1 1,-1-1,0 0,0 1,1-1,-1 1,0-1,1 1,-1 0,0 0,1 0,-1 1,0-1,1 0,-1 1,0 0,0-1,1 1,-1 0,0 0,0 0,0 0,0 1,0-1,0 0,0 1,-1 0,1-1,-1 1,1 0,-1 0,1 0,-1 0,0 0,0 0,0 0,0 0,0 0,-1 1,1-1,-1 0,1 1,-1 0,4 11,-2 1,0 0,0 0,-1 0,-1 0,-1 0,0 0,-1 0,-1 0,0 0,-3 9,-1 8,12-12,17-43,-13 12,22-23,-3 0,0-2,-2-1,6-16,-31 51,-1 0,1 0,-1 0,1 0,0 1,0-1,0 0,0 0,0 1,0-1,1 0,-1 1,0-1,1 1,-1 0,1-1,0 1,-1 0,1 0,0 0,0 0,-1 0,1 0,0 1,0-1,0 1,0-1,0 1,0 0,0 0,0 0,0 0,0 0,0 0,0 0,0 1,0-1,0 1,0-1,0 1,0 0,0 0,0 0,0 0,-1 0,1 0,-1 1,1-1,-1 0,1 1,-1-1,0 1,1 0,0 1,2 12,-1 0,0 1,-1-1,0 1,-2 0,0-1,0 1,-3 12,1 16,1 2,0-33</inkml:trace>
  <inkml:trace contextRef="#ctx0" brushRef="#br0" timeOffset="8636.367">2075 150,'7'6,"0"-1,0 1,1-1,0-1,0 1,1-2,-1 1,1-1,-1 0,1-1,0 0,0 0,0-1,1 0,-1 0,0-1,0-1,0 1,0-2,0 1,0-1,0 0,0-1,0 0,-1-1,1 0,-1 0,0 0,0-1,-1-1,0 1,1-1,-2 0,1-1,-1 1,0-1,0-1,-1 1,0-1,0-1,-3 7,-1 0,0 0,0 0,0 0,0 0,0 0,0-1,-1 1,1 0,-1 0,1-1,-1 1,0 0,0-1,0 1,0 0,-1-1,1 1,0 0,-1-1,0 1,1 0,-1 0,0 0,0-1,0 1,-1 0,1 0,0 1,-1-1,1 0,-1 0,0 1,0-1,1 1,-1-1,0 1,0 0,0 0,0 0,-1 0,1 0,0 0,0 1,-1-1,1 1,-1-1,-7-1,1 0,0 1,-1 0,1 1,-1 0,1 0,-1 1,1 0,-1 1,1 0,0 0,0 1,0 0,0 1,1 0,-1 0,1 1,0 0,0 1,1-1,-1 1,1 1,-1 1,0 1,1 0,0 0,0 1,1 0,0 0,1 0,0 1,1 0,0 0,1 0,0 0,0 0,1 1,1-1,0 1,1 0,0-1,1 1,0 0,0-1,2 1,1-7,1 0,0 0,1-1,-1 0,1 0,-1-1,1 0,0 0,1 0,-1 0,0-1,1 0,-1-1,1 1,0-1,0 0,-1-1,1 0,0 0,0 0,-1-1,1 0,0 0,5-3,14 3,60-1,-61 1</inkml:trace>
</inkml:ink>
</file>

<file path=ppt/ink/ink7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1,'-95'166,"-113"148,122-220,72-84</inkml:trace>
  <inkml:trace contextRef="#ctx0" brushRef="#br0" timeOffset="294.551">65 30,'14'24,"10"22,6 4,-3-3,-1-3,0-6,1-3,-1-4,-3-2,-2-6,-4-2,-5 1,0-5,-1 1,-3-3</inkml:trace>
  <inkml:trace contextRef="#ctx0" brushRef="#br0" timeOffset="1019.508">460 707,'5'-16,"0"0,1 1,1-1,1 1,0 1,1-1,0 2,1-1,10-10,-18 23,0-1,0 1,-1-1,1 1,0 0,0 0,1 0,-1 0,0 0,0 0,0 0,1 1,-1-1,0 1,1 0,-1-1,0 1,1 0,-1 1,0-1,1 0,-1 1,0-1,1 1,-1-1,0 1,0 0,0 0,0 0,0 1,0-1,0 0,0 1,0-1,0 1,-1 0,2 1,0-1,-1 0,0 0,1 0,0-1,-1 1,1-1,0 0,0 0,-1 0,1 0,0 0,0-1,0 1,0-1,0 0,0 0,0 0,0 0,0 0,0-1,0 1,0-1,0 0,0 0,0 0,0 0,-1 0,1-1,0 1,-1-1,0 0,1 0,-1 0,0 0,1-1,-2 1,1 0,-1 0,1 0,0 1,-1-1,1 0,0 1,0 0,0-1,0 1,0 0,0 0,0 0,1 0,-1 0,0 0,1 1,-1-1,0 1,1 0,-1 0,1-1,-1 2,0-1,1 0,-1 0,0 1,1-1,-1 1,0 0,1 0,-1 0,0 0,0 0,0 0,0 0,0 1,0-1,0 1,0-1,-1 1,1 0,-1 0,1 0,-1 0,0 0,0 0,1 0,-1 0,-1 1,2 0,2 50,-4-28</inkml:trace>
</inkml:ink>
</file>

<file path=ppt/ink/ink7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3,'-29'29,"-197"340,153-267,66-97,3-7</inkml:trace>
  <inkml:trace contextRef="#ctx0" brushRef="#br0" timeOffset="448.229">0 3,'4'-1,"-1"0,0 1,1 0,-1 0,0 0,1 0,-1 0,0 1,1-1,-1 1,0 0,0 0,0 0,0 1,1-1,-2 1,1-1,0 1,0 0,0 0,-1 0,0 1,1-1,-1 1,1 0,0-1,50 46,-2 2,-3 3,-1 1,9 19,-34-45,78 111,-94-131,-5-5</inkml:trace>
  <inkml:trace contextRef="#ctx0" brushRef="#br0" timeOffset="851.524">593 510,'5'34,"1"21,0 5,-1-2,-1-7,-7-11,-2-18,-1-12</inkml:trace>
  <inkml:trace contextRef="#ctx0" brushRef="#br0" timeOffset="1202.754">650 426,'28'0,"-4"-1,1 1,-1 1,1 1,-1 1,0 1,0 1,11 4,-34-9,1 0,-1 0,1 1,0-1,-1 0,1 1,-1-1,1 1,-1-1,1 1,-1-1,0 1,1 0,-1 0,0 0,1 0,-1 0,0 0,0 0,0 0,0 1,0-1,0 0,0 1,-1-1,1 0,0 1,-1-1,1 1,-1-1,0 1,1 0,-1-1,0 1,0-1,0 1,0-1,0 1,0 0,0-1,-1 1,1-1,-1 1,1-1,-1 1,1-1,-1 1,0-1,0 0,1 1,-1-1,0 0,-1 0,1 1,0-1,0 0,0 0,-1 0,1-1,0 1,-1 0,1 0,-1 0,-14 7,1-1,-2 0,1-1,-1-1,1 0,-1-1,-1-1,1-1,0 0,-1-2,-17 0,11-1</inkml:trace>
  <inkml:trace contextRef="#ctx0" brushRef="#br0" timeOffset="1682.296">1101 172,'14'0,"15"0,7 0,2 0,0 0,-3 0,-1-5,-3-1,-1 0,-1 1,-1 2,0 1,0 1,-5-5,-6 0</inkml:trace>
  <inkml:trace contextRef="#ctx0" brushRef="#br0" timeOffset="1947.023">1130 370,'43'-5,"33"-6,9-2,0-3,-11 2,-17 2</inkml:trace>
</inkml:ink>
</file>

<file path=ppt/ink/ink7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1,'-5'0,"-111"11,112-10,0 0,0 0,1 0,-1 1,0-1,1 1,-1 0,1 0,0 1,0-1,-1 1,2-1,-1 1,0 0,0 0,1 0,0 0,-1 1,1-1,1 1,-1-1,0 1,1 0,0 0,0-1,0 1,0 2,1 0,1-1,0 1,0-1,0 0,1 1,0-1,0 0,0 0,1 0,0 0,0 0,0-1,0 1,1-1,0 0,-1 0,2 0,-1 0,0-1,1 0,-1 0,1 0,0 0,0-1,2 1,24 18,-20-12,-1-3,-1 0,0 1,-1 0,1 0,-2 1,1 0,-1 0,0 1,0 0,-1 0,-1 0,1 1,-1 0,-1 0,0 1,-4-7,0 1,0-1,0 0,-1 0,1 0,-1 1,0-1,-1 0,1 0,-1 0,1 0,-1-1,-1 1,1 0,0-1,-1 0,1 1,-1-1,0 0,0 0,-1 0,1-1,0 1,-4 1,-95 41,90-42,1 0,-1-1,0 0,0-1,-1-1,1 1,0-2,0 0,0 0,-7-3,18 4,0 0,0 0,1 0,-1-1,0 1,0 0,1-1,-1 1,0 0,0-1,1 1,-1-1,0 1,1-1,-1 0,1 1,-1-1,1 1,-1-1,1 0,-1 0,1 1,0-1,-1 0,1 0,0 1,0-1,-1 0,1 0,0 0,0 1,0-1,0 0,0 0,0 0,0 0,0 1,1-1,-1 0,0 0,0 0,1 1,-1-1,0 0,1 0,0 0,7-9</inkml:trace>
</inkml:ink>
</file>

<file path=ppt/ink/ink7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0,'0'15,"0"18,-5 9,-1 2,0-1,1-4,2-4,-4-7,-1-4,1-6</inkml:trace>
</inkml:ink>
</file>

<file path=ppt/ink/ink7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7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1 308,'5'0,"1"0,0 0,-1-1,1 1,-1-1,1-1,-1 1,0-1,0 0,1 0,-1 0,0-1,-1 0,1 0,0 0,-1 0,0-1,0 1,0-1,0-1,0 1,-1 0,0-1,0 0,0 1,0-1,-1 0,0 0,0-1,0 1,99-152,-100 157,-1-1,0 1,0-1,1 1,-1 0,0-1,0 1,1-1,-1 1,1 0,-1-1,0 1,1 0,-1-1,1 1,-1 0,1 0,-1 0,1-1,-1 1,1 0,-1 0,1 0,-1 0,1 0,-1 0,1 0,-1 0,1 0,-1 0,1 0,-1 0,1 0,-1 0,1 1,-1-1,1 0,-1 0,1 1,-1-1,0 0,1 0,-1 1,1-1,-1 0,0 1,1-1,-1 1,0-1,1 1,-1-1,0 0,0 1,0-1,1 1,-1-1,0 1,0-1,0 1,0-1,0 1,0-1,0 1,0-1,0 1,0-1,0 1,0 0,0-1,2 51,-2-39,0-4,0 0,1 0,0 0,0-1,1 1,0 0,0-1,0 1,1-1,0 0,1 0,0 0,0 0,0-1,1 0,0 0,0 0,1 0,-1-1,1 0,0 0,1 0,-1-1,1 0,0 0,4 1,-6-5,-1 0,0-1,0 0,1 0,-1-1,0 1,0-1,0 0,0 0,-1 0,1 0,0 0,-1-1,1 0,-1 0,0 0,0 0,0 0,-1-1,1 1,-1-1,0 0,0 0,0 0,0 0,-1 0,1 0,-1 0,0 0,-1-1,11-17,48-149,-54 146</inkml:trace>
</inkml:ink>
</file>

<file path=ppt/ink/ink7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5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1,'-18'19,"0"1,1 0,1 2,1 0,1 0,1 1,1 1,1 0,1 1,-5 21,13-25,1 1,1 0,0 0,2-1,0 1,2 0,0-1,2 0,0 0,1 0,1-1,3 5,7 22,-8-13,-7-22,0-1,1 0,0 0,0 0,1-1,1 1,0-1,0 0,5 4,21 1,-19-16</inkml:trace>
  <inkml:trace contextRef="#ctx0" brushRef="#br0" timeOffset="847.653">276 593,'19'2,"-1"-1,0-1,1 0,-1-2,1 0,-1-1,0-1,0 0,-1-2,1 0,-1-1,0 0,-1-2,0 0,0 0,-1-2,0 0,-1 0,0-2,-1 0,0 0,-1-1,1-2,-12 15,5-8,0 0,0 0,-1 0,0-1,-1 1,0-1,0 0,-1 0,0-1,-1 1,0-1,0-9,-4 19,1-1,0 1,-1-1,1 1,-1 0,1 0,-1 0,0 0,1 0,-1 0,0 0,0 1,0-1,0 0,0 1,1 0,-1-1,0 1,0 0,0 0,0 0,0 0,0 1,0-1,0 0,0 1,0-1,0 1,1 0,-1 0,0 0,0 0,1 0,-1 0,0 0,1 0,0 1,-1-1,1 0,-1 1,-4 2,0-1,1 0,-1 1,1 0,0 0,0 1,0-1,1 1,-1 0,1 1,0-1,1 1,-1-1,1 1,1 0,-1 0,1 1,0-1,0 0,0 1,1-1,0 1,1 0,-1-1,1 1,0-1,1 1,0 0,0-1,0 1,1-1,0 1,0-1,1 0,-1 0,1 0,4 5,0-3,1 0,0 0,1-1,-1 0,1-1,1 0,-1 0,1-1,0 0,0 0,1-1,-1-1,1 0,0 0,0-1,0-1,0 0,0 0,0-1,1 0,-1-1,0 0,0-1,0 0,0-1,-1 0,1-1,-1 0,0-1,0 0,4-3,2 0,-1-2,-1 0,0 0,0-2,-1 0,-1 0,0-1,0 0,-1-1,-1 0,-1-1,0 0,0-1,-2 0,0 0,-1-1,2-9,-7 24,0-1,-1 1,1 0,-1-1,0 1,0-1,0 1,0-1,0 1,0 0,-1-1,1 1,-1 0,1-1,-1 1,0 0,0 0,0-1,0 1,-1 0,1 0,0 0,-1 0,0 1,1-1,-1 0,0 1,0-1,0 1,0-1,0 1,0 0,0 0,0 0,-1 0,1 0,0 1,-1-1,1 1,0-1,-1 1,1 0,-1 0,1 0,0 0,-1 1,1-1,-1 1,1-1,0 1,-1 0,1 0,0 0,0 0,0 0,0 0,0 0,0 1,0-1,0 1,-1 1,-2 1,0-1,1 1,-1 0,1 0,0 0,0 0,1 1,-1 0,1-1,0 1,0 1,1-1,-1 0,1 1,0-1,1 1,-1-1,1 1,0 0,1 0,-1 0,1-1,0 1,1 0,-1 0,1 0,0-1,1 1,-1 0,1-1,0 1,1-1,-1 0,1 0,0 0,1 0,-1 0,1-1,0 1,0-1,3 2,-1 0,1-1,1-1,-1 1,1-1,0-1,0 1,0-2,0 1,0-1,1 0,-1 0,1-1,-1 0,1-1,-1 0,1 0,0-1,-1 0,1-1,-1 1,0-2,1 1,-1-1,0-1,0 1,-1-1,4-2,7-5,-1 0,0-1,-1 0,0-2,-1 0,0 0,-1-2,-1 0,0 0,10-19,-19 28,-2 5,1 0,-1 0,0-1,0 1,0-1,0 1,0-1,0 0,-1 0,1 0,-1 0,0 0,0 0,0 0,-1 0,1 0,-1-1,1 1,-1 0,0 0,0-1,-1 1,1 0,-1 0,1-1,-1 1,0 0,0 0,-1 0,1 0,0 0,-1 0,-1-2,-1 5,0 1,1-1,-1 0,0 1,1 0,-1 0,1 0,0 0,-1 1,1-1,0 1,0 0,0 0,0 0,0 0,0 0,0 1,1-1,-1 1,1 0,0 0,0 0,0 0,-1 2,-4 4,2 0,-1 1,1-1,1 1,0 0,0 1,1-1,0 0,1 1,0 0,0-1,2 1,-1 0,1 0,1 0,0 0,0-1,1 1,0 0,1-1,1 1,-1-1,1 0,1 0,3 5,34 47,-31-46</inkml:trace>
  <inkml:trace contextRef="#ctx0" brushRef="#br0" timeOffset="7114.969">1631 509,'0'4,"0"8,5 5,1 5,-4-1,-4 0,-1 2,1 2,-1 1,-3 1,-2 1,2 0,1-9,6-9,3-9,1-6</inkml:trace>
  <inkml:trace contextRef="#ctx0" brushRef="#br0" timeOffset="7520.004">1660 536,'14'-4,"10"-3,5 1,-2 6,-1 3,0 1,1 0,-5-6,-1-2,-4-1</inkml:trace>
  <inkml:trace contextRef="#ctx0" brushRef="#br0" timeOffset="13565.958">1744 706,'-5'0,"3"0,-2 0,-2-5,-3-1,4 0,7 1,9 2,7 1,6 1,2 0,-2 1</inkml:trace>
  <inkml:trace contextRef="#ctx0" brushRef="#br0" timeOffset="14667.858">2308 113,'-17'56,"-46"143,40-124,-13 76,36-147,1 0,-1 0,1 0,0 0,0 0,0 0,0 0,1 0,0-1,-1 1,1-1,1 1,-1-1,0 0,1 1,0-1,-1-1,1 1,1 0,-1-1,0 1,0-1,1 0,0 0,-1 0,1-1,0 1,0-1,-1 0,1 0,0 0,0-1,0 0,1 1,-1-1,0 0,0-1,0 1,0-1,0 0,0 0,-1 0,1 0,2-2,3 1,0 0,0-1,0-1,0 0,-1 0,1 0,-1-1,0 0,0-1,-1 0,1 0,-1-1,0-1,7-9</inkml:trace>
  <inkml:trace contextRef="#ctx0" brushRef="#br0" timeOffset="15016.157">2054 339,'15'5,"13"2,8-1,2-1,0-2,-2 0,-3-2,-1-1,-3 0,-5 0</inkml:trace>
  <inkml:trace contextRef="#ctx0" brushRef="#br0" timeOffset="19106.673">2591 1,'27'54,"2"-4,-5-12,-2 1,-2 0,-2 1,2 12,-11-32,-2 1,-1 0,-1 1,0-1,-2 1,0 0,-2-1,0 1,-1 0,-2 0,-3 19,0-28,0 0,-1 0,0-1,-1 0,-1 0,0-1,0 0,-1 0,-1-1,0 0,0 0,-1-1,0-1,0 0,-1 0,0-1,-13 5,5-4</inkml:trace>
</inkml:ink>
</file>

<file path=ppt/ink/ink7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0 622,'324'0,"-99"-27,139 15,-29-7,-73 10,11-7,76 14,-211 3,135 26,456-26,-364-18,-234 7,1 5,34 7,-14 0,1331-2,-1144-28,-145 27,132-10,-127-4,1 9,16 9,-15-1,1299-2,-1172-29,450 29,775 0,-1089-29,100 0,346 29,-469-26,-211 25,201-10,-154-3,61 13,75-2,42-25,-111 18,-113-5,148 12,-204 4,111-31,303 31,-366-28,404 27,-41 0,-241-29,-189 21,-1-8,-1-6,41-17,167-27,-278 54,1 4,-1 4,1 4,2 3,43-1,800-2,-694-28,639 29,-632 24,46 7,-179-18,-91-10,0 0,1-2,0 0,-1-1,1-1,0-1,13-2,148-40,-159 38,-1 2</inkml:trace>
</inkml:ink>
</file>

<file path=ppt/ink/ink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02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0 508,'1'284,"-1"-281,0 0,0 0,0 0,1 0,-1 0,1 0,0 0,0 0,0 0,0 0,0 0,1-1,-1 1,1 0,0-1,-1 1,1-1,0 0,1 0,-1 0,0 0,1 0,-1 0,1 0,-1-1,1 1,0-1,-1 0,1 0,0 0,0 0,0-1,0 1,0-1,0 1,0-1,0 0,0 0,0-1,0 1,0-1,0 1,0-1,0 0,0 0,0 0,0 0,-1-1,89-68,-89 69,1 0,-1 1,1-1,0 1,-1-1,1 1,0 0,0 0,-1 0,1 1,0-1,-1 1,1-1,0 1,-1 0,1 0,-1 0,1 0,-1 0,0 1,0-1,1 1,-1 0,0-1,0 1,0 0,0 2,22 12,-19-14,-1 0,1-1,-1 0,1 1,-1-1,1-1,0 1,-1-1,1 0,0 0,0 0,-1-1,1 1,0-1,-1 0,1-1,-1 1,1-1,-1 0,0 0,0 0,0-1,0 1,0-1,0 0,82-92,-47-25,-34 96</inkml:trace>
  <inkml:trace contextRef="#ctx0" brushRef="#br0" timeOffset="1380.746">762 0,'-21'114,"4"0,6 0,4 2,8 78,-2-192,0 0,0 0,1 0,-1 1,1-1,0 0,-1 0,1 0,0 0,0 0,1 0,-1 1,0-1,1 0,-1 0,1 0,0 0,0 0,-1 0,1 0,0 0,1-1,-1 1,0 0,1-1,-1 1,0 0,1-1,0 0,-1 1,1-1,0 0,0 0,0 0,0 0,0 0,0 0,0-1,0 1,0-1,0 1,0-1,0 0,0 0,0 0,1 0,-1 0,0 0,1-1,170-112,-172 112,1 1,-1-1,0 1,1-1,-1 1,1-1,-1 1,1 0,-1 0,1 0,0 0,-1 0,1 0,-1 0,1 1,-1-1,1 0,-1 1,1-1,-1 1,0 0,1-1,-1 1,0 0,1 0,-1 0,0 0,0 0,0 0,0 0,0 0,0 0,0 1,0-1,0 0,-1 1,1-1,-1 1,1-1,-1 1,1-1,-1 1,7 73,-7-53,1-19,-1-1,0 1,1 0,0 0,0 0,0-1,0 1,0 0,0-1,1 1,-1-1,1 1,0-1,-1 0,1 0,0 0,0 0,1 0,-1 0,0 0,1-1,-1 1,1-1,-1 0,1 0,0 0,-1 0,1 0,0 0,0-1,0 0,-1 1,1-1,0 0,0 0,0 0,0-1,0 1,0-1,-1 0,1 1,0-1,-1 0,1-1,0 1,-1 0,2-2,10 0,0-1,0 0,-1-1,0 0,0-1,0-1,-1 0,0-1,0 0,0 0,-1-2,-1 1,0-1,0-1,-1 0,0 0,-1-1,0 0,-1 0,0-1,-1 0,-1 0,0 0,3-13,-8 24,1 1,-1-1,0 1,1-1,-1 1,0-1,0 0,0 1,0-1,-1 1,1-1,0 0,-1 1,1-1,-1 1,1-1,-1 1,0 0,1-1,-1 1,0 0,0-1,0 1,0 0,0 0,-1 0,1 0,0 0,0 0,-1 0,1 0,0 0,-1 1,1-1,-1 1,1-1,-1 1,1-1,-1 1,0 0,1 0,-1 0,1 0,-1 0,0 0,1 0,-1 0,1 1,-1-1,1 1,-1-1,1 1,-1-1,1 1,-1 0,1 0,0 0,-1 0,-10 8,1 0,1 1,-1 1,2-1,-1 1,1 1,1 0,0 0,1 1,0 0,1 0,1 0,-2 7,6-17,0 0,0 0,0-1,0 1,1 0,-1 0,1 0,0 0,0 0,0 0,1 0,-1 0,1 0,-1-1,1 1,0 0,0 0,0 0,0-1,1 1,-1-1,1 1,-1-1,1 1,0-1,0 0,0 0,1 0,-1 0,0 0,1-1,-1 1,1-1,-1 1,1-1,0 0,-1 0,1 0,0 0,0-1,0 1,0-1,0 0,2 0,25 5,1-2,-1-2,1-1,-1-1,22-4,-35 3,0 0,0-2,0 0,0 0,-1-2,0 0,0-1,-1-1,0 0,0-1,-1 0,0-2,0 1,-1-2,-1 0,0 0,0-1,-2 0,1-1,-2-1,0 1,-1-1,5-13,-12 26,0-1,0 0,0 0,0 0,-1 1,0-1,1 0,-1 0,0 0,-1 0,1 0,0 0,-1 1,0-1,1 0,-1 0,0 0,0 1,-1-1,1 1,-1-1,1 1,-1-1,0 1,0 0,0 0,0 0,0 0,0 0,0 0,-1 1,1-1,-1 1,1-1,-1 1,0 0,1 0,-1 0,0 1,0-1,0 1,0-1,0 1,1 0,-1 0,0 0,0 1,0-1,0 1,0-1,1 1,-1 0,0 0,0 0,1 0,-1 1,-2 0,0-1,0 1,0 1,0-1,0 1,1 0,-1 0,1 0,0 0,0 1,0 0,1-1,-1 2,1-1,0 0,0 1,0-1,1 1,-1 0,1 0,0 0,1 0,-2 5,5-7,1 0,0 0,-1-1,1 1,0 0,0-1,1 0,-1 0,0 0,1 0,-1-1,1 1,0-1,-1 0,1 0,0 0,0 0,0-1,0 1,-1-1,1 0,0-1,0 1,0 0,2-2,1 2,47-7,-48 5,0 0,0 1,0 0,0 0,1 0,-1 1,0 0,1 0,-1 0,0 1,0 0,1 0,-1 1,0 0,0 0,-4 1,-1 0,1-1,-1 1,0 0,0 0,0 1,0-1,-1 0,1 0,-1 0,0 0,0 1,0-1,0 0,0 0,-1 1,1-1,-1 0,0 0,0 0,-1 2,-2 12,3-15,1 1,-1 0,0 0,1 0,0-1,-1 1,1 0,0 0,1 0,-1 0,0-1,1 1,-1 0,1 0,0-1,0 1,0 0,1-1,-1 1,0-1,1 0,0 1,-1-1,1 0,0 0,0 0,0 0,1 0,-1-1,0 1,1-1,-1 1,1-1,-1 0,1 0,0 0,-1 0,2 0,9 0,0 0,0-1,0 0,-1-1,1 0,0-1,-1-1,1 0,-1 0,0-2,0 1,0-2,-1 1,1-1,-1-1,-1 0,1-1,-1 0,-1 0,0-1,0-1,0 1,-1-1,-1-1,0 1,0-2,22-47,-29 58,1 0,-1-1,0 1,0-1,0 1,0 0,0-1,0 1,0 0,0-1,-1 1,1 0,0-1,-1 1,1 0,-1-1,0 1,1 0,-1 0,0 0,0 0,1 0,-1 0,0 0,0 0,0 0,0 0,-1 0,1 0,0 1,0-1,0 0,-1 1,1-1,0 1,-1 0,1-1,0 1,-1 0,1 0,0 0,-1 0,1 0,0 0,-2 0,-5 1,-1 1,1 0,0 0,-1 1,1 0,1 1,-1-1,0 1,1 1,0 0,0 0,0 0,1 1,-1-1,1 2,1-1,-1 1,1 0,0 0,1 0,0 1,0-1,0 1,-1 5,3-7,0 0,0 0,0 1,0-1,1 0,0 1,1 0,-1-1,1 1,0-1,1 1,0-1,0 1,0-1,1 1,0-1,0 0,0 0,1 0,0 0,0 0,1 0,0-1,0 0,0 0,0 0,1 0,0 0,0-1,1 1,11 5,0 0,0-1,1-1,0 0,1-1,0-1,0-1,0-1,0-1,1 0,0-2,-1 0,1-1,0-1,8-2,58 2,-62 0</inkml:trace>
</inkml:ink>
</file>

<file path=ppt/ink/ink7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113,'-6'-9,"-1"2,0-1,0 1,-1 0,0 0,0 1,0 0,-1 1,0 0,0 0,0 1,-1 0,1 0,-1 1,0 1,0 0,0 0,-1 1,1 0,0 0,0 1,-1 1,1 0,0 0,0 1,-3 1,-23-2,-10 3,0 2,0 1,1 3,0 2,1 2,-23 10,63-23,0 0,0 1,1-1,-1 1,0-1,1 1,-1 1,1-1,-1 0,1 1,0 0,0-1,0 1,1 1,-1-1,1 0,0 0,-1 1,1 0,1-1,-1 1,1 0,-1 0,1 0,0 0,0 0,1 0,-1 0,1 0,0 0,0 0,0 0,1 0,0 0,-1 0,1 0,1 0,-1 0,0 0,1 0,3 6,1-1,-1 0,2 0,-1-1,1 0,0 0,1 0,0-1,0 0,1-1,0 0,0 0,0-1,1 0,-1 0,1-1,0 0,1-1,-1-1,1 1,-1-1,1-1,-1 0,1-1,10 0,13 1,1-2,0-1,-1-1,0-3,0 0,4-3,-54 8,-49 23,1 3,2 3,0 2,2 3,2 3,-50 39,30 14,76-86,1-1,-1 1,1 0,0 0,0 0,0 0,0 0,1 0,-1 0,1 0,-1 0,1 0,0 0,0 0,1 0,-1 0,1 0,-1 0,1 0,0 0,0 0,0 0,0 0,1-1,-1 1,1 0,0-1,0 1,0-1,0 0,0 0,0 1,1-1,-1-1,3 3,10 3,0-1,0 0,0-1,1-1,0 0,0-1,0 0,0-2,0 0,1-1,-1 0,0-2,0 1,0-2,0 0,0-2,0 1,6-4,109-60,-114 57</inkml:trace>
  <inkml:trace contextRef="#ctx0" brushRef="#br0" timeOffset="251.855">1384 452,'-34'33,"-20"26,-6 8,7-4,8-6,11-9,8-8,7-6,7-3,6-8</inkml:trace>
  <inkml:trace contextRef="#ctx0" brushRef="#br0" timeOffset="498.05">1074 395,'14'29,"5"14,4 5,-2-1,0-9,2-6,-4-3,0-7,2-3,2 1,-3 2,0-4,1-4,-2 0,-1-2,3-8,-3-5</inkml:trace>
  <inkml:trace contextRef="#ctx0" brushRef="#br0" timeOffset="1018.903">1892 508,'-27'8,"0"0,1 2,0 0,0 2,1 1,1 1,-16 13,29-19,1 2,0-1,0 2,1-1,0 1,1 0,0 1,1 0,0 0,1 1,-3 9,8-20,-1 1,1-1,0 1,1 0,-1-1,0 1,1 0,-1-1,1 1,0 0,0 0,0-1,0 1,1 0,-1 0,1-1,-1 1,1 0,0-1,0 1,0-1,1 1,-1-1,0 0,1 1,0-1,-1 0,1 0,0 0,0 0,0 0,0-1,1 1,-1 0,0-1,1 0,-1 0,1 0,-1 0,1 0,0 0,-1 0,1-1,0 1,0-1,-1 0,1 0,0 0,0 0,-1-1,1 1,0-1,-1 1,1-1,0 0,-1 0,2-1,13-7,0 0,-1-1,0 0,0-2,-1 0,-1 0,0-1,-1-1,0-1,5-8,26-26,46-43,-88 92,-1 0,1 1,-1-1,0 1,1-1,-1 1,0-1,1 1,-1 0,0 0,0 0,0-1,0 1,0 0,0 0,0 1,0-1,0 0,0 0,0 0,-1 1,1-1,-1 0,1 1,-1-1,1 0,-1 1,0-1,1 1,-1-1,0 1,0-1,0 1,0-1,0 0,-1 1,1-1,0 1,-1-1,0 1,2 6,-1 0,1 0,-1 0,1 0,1 0,0 0,0-1,0 1,1-1,0 1,0-1,1 0,0 0,0-1,1 1,0-1,0 0,0 0,1 0,0-1,0 0,0 0,1-1,0 1,0-2,5 4,14-1,-2-2</inkml:trace>
  <inkml:trace contextRef="#ctx0" brushRef="#br0" timeOffset="1563.943">2286 846,'31'-66,"-25"49,1 1,0-1,1 1,1 1,0-1,1 2,1-1,1 2,0-1,0 1,9-6,-19 17,0 1,0-1,0 1,0 0,0-1,0 1,1 0,-1 0,0 1,1-1,-1 0,0 1,1-1,-1 1,1 0,-1 0,1 0,-1 0,0 0,1 0,-1 1,1-1,-1 1,0 0,1-1,-1 1,0 0,0 1,1-1,-1 0,0 1,0-1,0 1,-1-1,1 1,0 0,-1 0,1 0,-1 0,1 0,-1 0,0 0,0 0,0 1,0-1,4 15,-5-15,0 0,0 0,0 1,1-1,-1 0,1 0,-1 0,1 0,-1 0,1 0,0 0,0 0,0 0,0 0,1 0,-1 0,0-1,1 1,-1-1,1 1,0-1,-1 1,1-1,0 0,0 0,0 0,0 0,0 0,0 0,0 0,0-1,0 1,0-1,0 0,1 1,-1-1,0 0,0 0,0-1,0 1,2 0,99-68,-93 59,1 0,0 0,1 1,0 1,0-1,0 2,1 0,0 1,1-1,-12 6,-1-1,0 0,1 1,-1 0,1-1,-1 1,1 0,-1-1,1 1,-1 0,1 0,-1 0,1 0,-1 1,0-1,1 0,-1 1,1-1,-1 1,1-1,-1 1,0-1,1 1,-1 0,0 0,0 0,0 0,1 0,-1 0,0 0,0 0,-1 0,1 1,0-1,0 0,0 0,-1 1,1-1,-1 1,1-1,-1 1,0-1,1 0,-1 1,0 1,-8 75,4-60,-1 65,10-64</inkml:trace>
  <inkml:trace contextRef="#ctx0" brushRef="#br0" timeOffset="2096.955">3162 536,'17'354,"-16"-346,1-1,1 0,-2 1,1-1,-1 1,0-1,-1 1,0-1,0 1,0 0,-1-1,0 1,-1-1,1 1,-2-1,1 0,-1 0,0 0,0 0,-1 0,0-1,0 1,-1-1,1 0,-1-1,-1 1,-1 0,5-5,-1 0,0-1,0 1,0-1,0 0,-1 0,1 0,0-1,0 1,1-1,-1 1,0-1,0 0,0 0,0 0,0-1,1 1,-1-1,1 1,-1-1,1 0,0 0,-1 0,1 0,0-1,0 1,1 0,-1-1,0 1,1-1,0 0,-1 0,1 1,0-1,0 0,1 0,-1 0,1 0,-1 0,1 0,0 0,0 0,0 0,0 0,1 0,-1 0,1 0,0 0,0 0,1-1,5-26,2 1,1 1,1-1,2 2,0 0,2 0,1 1,5-4,0-4,-12 16,1-1,1 1,0 1,1 0,1 1,1 0,0 1,1 0,0 2,1-1,1 2,0 0,1 1,0 1,1 1,0 0,0 2,2-1,-19 8,1-1,0 0,0 1,-1-1,1 1,0 0,0 0,0 0,-1 0,1 1,0-1,0 1,-1-1,1 1,0 0,-1 0,1 1,-1-1,1 0,-1 1,1-1,-1 1,0 0,0 0,0 0,0 0,0 0,-1 0,1 0,0 1,-1-1,0 1,1-1,-1 1,0 0,-1-1,1 1,0 0,-1-1,1 1,-1 0,0 0,0 0,0-1,0 1,-1 0,1 0,-1 0,0 1,-3 12,-1-1,-1 1,0-1,-1-1,-1 1,0-1,-1-1,0 0,-1 0,-1-1,0 0,0 0,-1-1,-1-1,0 0,0-1,-1 0,-2-1,8-2,0-1,0 0,-1 0,0-1,0-1,0 1,0-1,-1-1,1 0,-1 0,0-1,-2 0,-6-4</inkml:trace>
  <inkml:trace contextRef="#ctx0" brushRef="#br0" timeOffset="2412.01">3840 1,'-88'325,"23"-50,37-180,27-94,1-1,-1 1,1-1,0 1,-1 0,1-1,0 1,0-1,-1 1,1 0,0-1,0 1,0 0,0-1,0 1,0 0,0-1,0 1,0 0,0-1,0 1,0 0,1-1,-1 1,0 0,0-1,1 1,-1-1,0 1,1 0,-1-1,1 1,-1-1,1 1,-1-1,1 0,-1 1,1-1,-1 1,1-1,0 0,-1 1,1-1,8-2</inkml:trace>
  <inkml:trace contextRef="#ctx0" brushRef="#br0" timeOffset="2779.6">3840 621,'31'4,"0"-2,0-2,0 0,1-2,-1-2,-1-1,1-1,-1-1,0-2,15-7,-37 12,1 0,-1 0,0-1,0-1,0 1,-1-1,0-1,0 1,0-1,3-6,-8 11,0 0,-1 0,1-1,-1 1,0 0,1 0,-1-1,0 1,-1-1,1 1,0-1,-1 1,1-1,-1 0,0 1,0-1,0 1,0-1,-1 0,1 1,0-1,-1 1,0-1,0 1,0-1,0 1,0 0,0-1,0 1,-1 0,0 0,1 0,-1 0,0 0,0 0,0 0,0 1,0-1,0 1,-1-1,-3-2,0 1,-1 0,1 0,-1 0,1 1,-1 0,0 0,0 0,0 1,0 0,0 1,0 0,0 0,0 0,0 1,0 0,0 0,0 1,0 0,0 0,1 1,-7 2,-7 5,0 0,1 2,0 0,0 1,1 1,-9 9,16-14,1 0,-1 1,2 0,-1 0,1 1,1 0,0 1,1 0,0 0,1 0,0 1,1 0,0 1,1-1,0 1,1 5,3-14,0-1,1 1,0 0,0 0,0 0,1-1,-1 1,1 0,0-1,1 0,-1 1,1-1,-1 0,1 0,1-1,-1 1,0 0,1-1,0 0,0 0,0 0,0-1,0 1,1-1,3 2,120 31,-96-32,-1-2,0-1,1-1,-1-2,15-4,-11 1</inkml:trace>
  <inkml:trace contextRef="#ctx0" brushRef="#br0" timeOffset="4030.495">1 1073,'599'-29,"148"29,-333-27,10 15,154-23,8 23,-408 13,112 29,547-31,-837 1</inkml:trace>
  <inkml:trace contextRef="#ctx0" brushRef="#br0" timeOffset="5669.236">4798 452,'0'4,"0"3</inkml:trace>
  <inkml:trace contextRef="#ctx0" brushRef="#br0" timeOffset="5914.208">4771 790,'0'0</inkml:trace>
</inkml:ink>
</file>

<file path=ppt/ink/ink7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4:14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0 537,'307'-11,"128"-46,-121 22,-46 7,-68 5,-152 16,0 1,1 3,-1 1,3 3,-50 5,-11 0</inkml:trace>
  <inkml:trace contextRef="#ctx0" brushRef="#br0" timeOffset="432.145">763 0,'-452'366,"315"-265,120-81,33-13,30-23,-22 6</inkml:trace>
  <inkml:trace contextRef="#ctx0" brushRef="#br0" timeOffset="732.486">1130 57,'-441'276,"291"-147,151-129,-1-1,1 1,-1 0,1 0,-1 0,0 0,1 0,-1 0,1 0,-1 0,1 0,-1 1,0-1,1 0,-1 0,1 0,-1 0,0 1,1-1,-1 0,1 0,-1 1,0-1,1 0,-1 0,0 1,0-1,1 1,-1-1,0 0,0 1,1-1,-1 0,0 1,0-1,0 1,0-1,0 1,0-1,0 0,1 1,-1-1,0 1,-1-1,1 1,0-1,0 0,0 1,0-1,0 1,0-1,0 0,-1 1,1-1,0 1,0-1,-1 0,1 1,0-1,0 0,-1 1,39-8,-15 1</inkml:trace>
  <inkml:trace contextRef="#ctx0" brushRef="#br0" timeOffset="948.749">1553 29,'-58'34,"-28"15,-5 0,9-4,18-4,15-10,11-5,8-3,3-4,7-1,2-4,3 1,10-2,6-4</inkml:trace>
  <inkml:trace contextRef="#ctx0" brushRef="#br0" timeOffset="1173.74">1920 86,'-38'23,"-28"19,-7 6,5 0,8-4,10-4,8-4,12-4,11-6</inkml:trace>
  <inkml:trace contextRef="#ctx0" brushRef="#br0" timeOffset="6267.452">565 480,'0'18,"-2"1,1 1,1 0,1-1,0 1,2-1,0 1,1-1,1 0,1 0,0 0,2-1,0 0,1-1,7 11,-11-21,0 0,0-1,1 1,0-1,1 0,-1 0,1-1,0 0,1 0,-1-1,1 0,0 0,0-1,0 0,0 0,1-1,-1 0,1-1,-1 0,1 0,-1 0,1-1,0-1,-1 1,1-1,0-1,2-1,187-73,-173 64,0-1,-1-1,0-2,-1 0,-1-1,-1-1,0-1,11-15,-26 29,-1-1,-1 1,1-1,-1 0,0 0,0 0,-1 0,1-1,-1 0,-1 0,0 1,1-1,-2-1,1 1,-1 0,-1 0,1-1,-1 1,0 0,-1 0,1-1,-2 1,1 0,-1 0,0 0,0 0,-1 0,0 1,0-1,-3-3,4 6,0 0,-1 1,0-1,1 0,-1 1,-1 0,1-1,0 1,-1 1,0-1,0 0,0 1,0 0,0 0,0 0,0 0,-1 1,1-1,-1 1,1 1,-1-1,1 0,-1 1,1 0,-1 0,0 0,1 1,-1 0,1 0,-1 0,1 0,-3 1,-17 10</inkml:trace>
  <inkml:trace contextRef="#ctx0" brushRef="#br0" timeOffset="8437.442">876 763,'0'566,"-1"-562,1-1,0 1,0 0,0-1,0 1,1-1,-1 1,1 0,0-1,0 0,1 1,-1-1,1 1,-1-1,1 0,0 0,0 0,0 0,1 0,-1-1,1 1,-1-1,3 2,-4-3,0-1,0 1,0 0,0 0,0-1,0 1,-1 0,1 0,0 0,0 0,-1 0,1 0,-1 0,1 1,-1-1,0 0,1 0,-1 0,0 0,0 1,1-1,-1 0,0 0,0 0,0 1,-1-1,1 0,0 0,0 0,-1 1,1-1,-1 0,1 0,-1 0,1 0,-1 0,0 0,1 0,-1 0,0 0,0 0,0 0,1-1,-2 1,-48 37,44-34,-137 54,57-29,83-28,2-1,0 0,0 0,0 0,0-1,0 1,0 0,0 0,0 0,1 1,-1-1,0 0,0 0,0 0,0 1,0-1,0 0,0 1,1-1,-1 1,0-1,0 1,1-1,-1 1,0 0,1-1,-1 1,0 0,1-1,-1 1,1 0,0 0,-1 0,1 0,-1-1,1 1,0 0,0 0,-1 0,1 0,0 0,0 0,0 0,0 0,0-1,0 1,0 0,1 0,-1 0,0 0,0 0,1 0,-1 0,1-1,-1 1,1 0,-1 0,1 0,-1-1,1 2,93 18,-53-16,214 19,-199-6,-55-16,0-1,0 1,-1 0,1-1,0 1,0 0,-1-1,1 1,0 0,-1 0,1 0,-1 0,1-1,-1 1,1 0,-1 0,0 0,0 0,1 0,-1 0,0 0,0 0,0 0,0 0,0 0,0 0,0 0,0 0,-1 0,1 0,0 0,0 0,-1 0,1 0,-1 0,1 0,-1 0,1 0,-1 0,0-1,1 1,-1 0,0 0,0-1,1 1,-1-1,0 1,0 0,0-1,0 0,0 1,0-1,-38 28,-2-1,-1-3,-1-1,0-2,-16 3,-1 2,59-26,-1 0,0 1,0-1,0 0,1 1,-1-1,0 1,0 0,1-1,-1 1,0 0,1 0,-1 0,1 0,0 0,-1 1,1-1,0 0,-1 1,1-1,0 1,0-1,0 1,0-1,1 1,-1 0,0-1,1 1,-1 0,1 0,0-1,-1 1,1 0,0 0,0 0,0-1,0 1,0 0,1 0,-1 0,1-1,-1 1,1 0,-1 0,2 1,6 3,0 0,0 0,1-1,0 0,0-1,0 0,0 0,1-1,0 0,-1-1,5 1,41 13,-39-10,-7-3,1 0,-1 0,1 1,-1 0,-1 1,1 0,-1 1,1 0,-2 0,1 0,6 8,-13-10,-1-1,1 1,-1 0,0 0,0-1,-1 1,1 0,-1 0,1-1,-1 1,0 0,-1-1,1 1,0-1,-1 0,0 1,0-1,0 0,0 0,-1 0,1 0,-1 0,0-1,1 1,-1-1,0 0,-1 0,1 0,0 0,-1 0,1-1,-1 1,1-1,-1 0,-1 0,-7 7,-196 90,208-98,-1 0,0 1,0-1,1 0,-1 1,0-1,1 1,-1-1,0 1,1-1,-1 1,1 0,-1-1,1 1,-1-1,1 1,-1 0,1 0,0-1,-1 1,1 0,0 0,0-1,-1 1,1 0,0 0,0 0,0-1,0 1,0 0,0 0,0 0,1 0,-1-1,0 1,0 0,0 0,1-1,-1 1,1 0,-1 0,0-1,1 1,-1-1,1 1,-1 0,1-1,0 1,-1-1,1 1,0-1,-1 1,1-1,0 0,-1 1,1-1,0 0,1 1,48 17,-34-15,-11-3,0 0,0 0,0 1,0-1,0 1,0 0,-1 1,1-1,0 1,-1 0,1 0,-1 0,1 0,-1 1,0 0,0 0,0 0,0 1,-1-1,1 1,-1 0,0-1,0 2,-1-1,1 0,-1 1,0-1,0 1,0-1,0 1,0 4,-3-4,0-1,0 1,-1 0,1-1,-1 1,0 0,0-1,-1 0,1 0,-1 0,0 0,0 0,-1 0,1-1,-1 1,1-1,-1 0,0 0,0-1,0 1,-1-1,1 0,-1 0,1 0,-2 0,-8 5,12-6,1 0,-1 0,0 1,1-1,-1 0,1 1,-1-1,1 1,0-1,-1 1,1 0,0-1,0 1,0 0,0 0,1 0,-1-1,0 1,1 0,0 0,-1 0,1 0,0 0,0 0,0 1,0-1,0 0,0 0,1 0,-1 0,1 0,-1-1,1 1,0 0,0 0,0 0,0 0,0-1,0 1,0 0,1-1,-1 1,1-1,-1 0,1 1,0 0,5 7,-2 0,1 1,-1-1,-1 2,1-1,-2 0,1 1,-2-1,1 1,-2 0,1 7,-20 136,7 14,9-66,-2-78,-2-6</inkml:trace>
  <inkml:trace contextRef="#ctx0" brushRef="#br0" timeOffset="20288.265">367 3275,'-13'0,"34"0,-3 0,297-1,-146-26,170 26,-336 1,-1-1,0 1,0-1,1 1,-1 0,0 0,0 0,1 0,-1 0,0 0,0 0,0 1,0-1,1 1,-1 0,0-1,0 1,0 0,0 0,0 0,0 1,-1-1,1 0,0 1,-1-1,1 1,-1-1,1 1,-1 0,0 0,1 0,-1 0,0 0,0 0,-1 0,2 1,-14 160,-18 65,31 224,-1-439,-1 0,0 0,-1 0,-1 0,0 0,0 0,-1-1,-1 1,-5 9,7-19,0-1,0 1,0-1,0 0,0 0,-1 0,1 0,-1-1,1 1,-1-1,1 0,-1 0,0 0,0-1,0 1,1-1,-1 0,0 0,0 0,0 0,0-1,1 0,-1 0,0 0,1 0,-1 0,0-1,-2-1,-27-5,-193-27,-198 36,421-1,0 1,0-1,0 0,-1 0,1 0,0 0,0 0,0-1,0 0,0 1,0-1,0 0,0-1,0 1,0 0,0-1,0 0,1 1,-1-1,1 0,-1 0,1-1,0 1,0 0,0-1,0 1,0-1,1 0,-1 0,1 1,0-1,0 0,0 0,0 0,0 0,0-1,1 1,0 0,0 0,-1 0,2 0,-1-3,28-114,-24-132,-32 26,45 74,-9 104,-5 26</inkml:trace>
  <inkml:trace contextRef="#ctx0" brushRef="#br0" timeOffset="31313.515">537 3952,'-2'-19,"2"1,1-1,0 0,1 0,1 1,1-1,0 1,2 0,0 0,1 0,1 1,0 0,1 1,1 0,1 0,0 1,6-5,-16 17,1 0,0 0,0 1,0-1,0 1,1 0,-1-1,1 1,-1 0,1 0,0 0,-1 1,1-1,0 1,0 0,0-1,1 1,-1 1,0-1,0 0,1 1,-1-1,0 1,0 0,1 0,-1 1,0-1,1 1,-1-1,0 1,0 0,0 0,0 0,0 1,0-1,0 1,0 0,0 0,-1 0,1 0,-1 0,0 0,1 1,-1-1,0 1,1 1,4 9,0-1,-1 1,-1 0,0 0,0 0,-1 1,-1 0,-1-1,0 1,0 0,-2 0,1 0,-2 1,0-1,-1 0,0 0,-1-1,0 1,-1-1,-4 9,1-44,10 5,1-1,1 1,0 0,1 1,1-1,1 1,0 1,1-1,1 1,0 1,1 0,9-9,60-36,-78 58,0 0,-1 0,1 0,0 1,0-1,0 1,0 0,0-1,0 1,0 0,0 0,0 0,0 1,0-1,0 0,0 1,0-1,0 1,0 0,0-1,0 1,-1 0,1 0,0 0,-1 0,1 1,0-1,-1 0,0 1,1-1,-1 1,0 0,0-1,1 1,-1 0,-1-1,1 1,0 0,0 0,-1 0,1 0,-1 0,1 0,-1 0,0 0,0 1,12 160,-7-148,-2 1,0 0,0-1,-2 1,0 0,0 0,-2 0,0 0,-1 0,0 0,-3 7,-2-5</inkml:trace>
  <inkml:trace contextRef="#ctx0" brushRef="#br0" timeOffset="56000.276">2287 424,'-48'-22,"65"28,0-1,0-1,1 0,-1-1,1-1,0-1,0 0,0-2,11-1,1 2,225-2,-225-5,-38 6,-7 4</inkml:trace>
  <inkml:trace contextRef="#ctx0" brushRef="#br0" timeOffset="57624.886">1750 3105,'23'8,"0"-1,0-1,1-2,-1 0,1-1,0-2,0 0,0-2,18-2,17 1,70-9,-95 4,-1 2,1 1,0 2,-1 1,22 2,-53 0,11-1</inkml:trace>
  <inkml:trace contextRef="#ctx0" brushRef="#br0" timeOffset="59253.398">2371 199,'-3'55,"3"-53,3 34,-2-1,-1 1,-2-1,-1 1,-4 12,0-3,1 1,3 0,1 0,4 16,-4 78,-11-49,3 66,34 188,-25-75,-27-49,28 144,-28-167,29-109,-12 104,-9-24,-4-53,-7 79,32-8,-1-175</inkml:trace>
  <inkml:trace contextRef="#ctx0" brushRef="#br0" timeOffset="59573.604">2428 2766,'-39'53,"-17"22,-3 8,2-10,7-13,12-11,7-10,4-7,3-3,4-3,2-5,3-6</inkml:trace>
  <inkml:trace contextRef="#ctx0" brushRef="#br0" timeOffset="60538.602">2569 142,'-15'14,"-13"15,-3 7,-1 2,0 4,2 0,0-2,0-4,6 2,2 0,0-3,4-2,0-1,3-3,-1 0,3-1,3-5</inkml:trace>
  <inkml:trace contextRef="#ctx0" brushRef="#br0" timeOffset="67635.633">2371 3923,'54'28,"232"108,-284-135,-1 1,1-1,-1 1,1-1,0 0,0 0,0 1,-1-1,1 0,0-1,0 1,0 0,1-1,-1 1,0-1,0 1,0-1,0 0,0 0,1 0,-1 0,0-1,0 1,0 0,0-1,0 0,0 1,0-1,0 0,0 0,0 0,0 0,0 0,0-1,-1 1,1-1,-1 1,1-1,-1 1,1-1,-1 0,0 0,0 0,0 1,0-1,0 0,0 0,0-2,1-13,0-1,-1 1,0 0,-2-1,0 1,-1 0,0 0,-4-11,-1 9</inkml:trace>
  <inkml:trace contextRef="#ctx0" brushRef="#br0" timeOffset="68686.886">2654 3472,'-1'23,"0"-17,0 0,0 0,0 0,1 0,0 0,0 0,1 0,0 0,0 0,0 0,0-1,1 1,0 0,0 0,1-1,0 0,0 1,0-1,0 0,1 0,0-1,0 1,1 0,-2-4,0 0,0-1,-1 1,1-1,0 0,0 0,-1 0,1 0,0 0,0-1,0 1,-1-1,1 0,0 0,-1 0,1 0,-1 0,1 0,-1-1,1 1,-1-1,0 0,0 0,2-1,29-16,-30 19,0 1,0 0,0 0,0 0,0 0,0 1,-1-1,1 1,0-1,-1 1,1 0,-1 0,1 0,-1 1,0-1,0 1,0-1,0 1,-1-1,1 1,-1 0,1 0,-1 0,0 0,10 13,-10-14,0 1,0-1,1 0,-1 0,1 0,-1-1,1 1,0 0,-1 0,1-1,0 1,0-1,0 0,1 0,-1 1,0-1,0-1,1 1,-1 0,0 0,1-1,-1 0,0 1,1-1,-1 0,1 0,-1 0,1-1,-1 1,1 0,-1-1,0 0,1 1,-1-1,0 0,0 0,0 0,1-1,-1 1,0 0,-1-1,1 0,0 1,0-1,-1 0,1 0,0 0,1-8,-1 1,0 0,-1-1,0 0,0 1,-1-1,0 0,-1 0,0 1,0-1,-1 1,0-1,-1 1,0 0,-1 0,0 0,0 0,-1 1,-5-8,-6-10</inkml:trace>
  <inkml:trace contextRef="#ctx0" brushRef="#br0" timeOffset="69244.294">2738 3162,'40'51,"47"2,-85-52,0 0,0-1,1 1,-1-1,0 1,0-1,0 0,0 0,1 0,-1 0,0 0,0 0,0 0,1-1,-1 1,0-1,0 0,0 0,0 0,0 0,0 0,0 0,0 0,-1 0,1-1,0 1,-1-1,1 1,-1-1,1 0,-1 0,0 1,0-1,0 0,0 0,0 0,0 0,0 0,-1-1,1 1,-1 0,0 0,1-2,-1-10,0 0,-1 0,0 0,-1 1,-1-1,0 0,-1 1,0 0,-1 0,0 0,-1 0,-1 1,0 0,-1 0,0 1,0 0,-2 1,1 0,-1 0,0 1,-1 0,-8-5,17 12,0 0,0 0,-1 0,1 0,0 1,-1-1,1 1,-1-1,1 1,-1 0,0 0,1 0,-1 1,0-1,0 1,0-1,1 1,-1 0,0 0,0 0,0 0,0 1,1-1,-1 1,0 0,0-1,1 1,-1 1,0-1,1 0,-1 1,1-1,0 1,-1-1,1 1,0 0,0 0,0 0,0 1,1-1,-1 0,1 1,-1-1,1 1,-1 0,0 4,1-1,-1 1,1-1,0 1,0 0,1-1,0 1,0 0,1-1,0 1,0 0,0-1,1 1,2 3,3 10</inkml:trace>
  <inkml:trace contextRef="#ctx0" brushRef="#br0" timeOffset="69741.311">2851 3105,'5'-5,"6"-1,6-5,6 0,-3-4,2 2,-4-3,-9 2,-7 4</inkml:trace>
  <inkml:trace contextRef="#ctx0" brushRef="#br0" timeOffset="70274.617">2795 2738,'0'-5,"0"-6,0-6,0-5,0-4,0-2,0-1,0 0,-5 4,-2 2,1 0,1 4</inkml:trace>
  <inkml:trace contextRef="#ctx0" brushRef="#br0" timeOffset="73859.395">2964 2766,'0'-5,"0"-6,0-6,0-5,0-4,0-2,0-1,0 0,0 0,0-1,0 6</inkml:trace>
  <inkml:trace contextRef="#ctx0" brushRef="#br0" timeOffset="75324.7">2569 2174,'-1'0,"1"-1,-1 1,1-1,0 1,-1 0,1-1,0 1,-1-1,1 1,0-1,0 1,0-1,-1 0,1 1,0-1,0 1,0-1,0 1,0-1,0 1,0-1,0 0,0 1,0-1,1 1,-1-1,0 1,0-1,0 1,1-1,-1 1,0-1,0 1,1-1,-1 1,1-1,-1 1,0 0,1-1,-1 1,1 0,-1-1,1 1,-1 0,1-1,-1 1,1 0,-1 0,1 0,-1 0,1-1,-1 1,1 0,0 0,-1 0,1 0,-1 0,1 0,-1 1,1-1,-1 0,1 0,0 0,40-1,101 23,-9 17,-131-39,1-1,-1 1,1-1,-1 0,0 0,0 0,1 0,-1 0,0-1,0 1,0-1,0 1,-1-1,1 0,0 0,-1 1,1-1,-1 0,1-1,-1 1,0 0,0 0,0 0,0-1,-1 1,1 0,-1-1,1 1,-1-1,0 1,0-1,0 1,0-1,0 1,0 0,-1-1,1 1,-1-1,0 1,0 0,-1-3,2-3,0-21,-1 4</inkml:trace>
  <inkml:trace contextRef="#ctx0" brushRef="#br0" timeOffset="75791.333">2851 1751,'2'3,"-1"0,1 1,0-1,0 0,0 0,0 0,1 0,-1-1,1 1,0 0,0-1,0 0,0 0,0 0,0 0,0 0,1-1,-1 1,1-1,-1 0,1 0,-1 0,1-1,0 1,0-1,-1 0,2 0,-3 0,1 0,-1 0,0 0,1 0,-1 0,0-1,0 1,1-1,-1 0,0 0,0 1,0-2,0 1,0 0,0 0,0 0,0-1,0 1,-1-1,1 0,0 1,-1-1,1 0,-1 0,0 0,0 0,0 0,0 0,0 0,0-1,0 1,-1 0,1 0,-1-1,0 1,0 0,0-1,0 0,1-4,-1 0,0 0,-1 0,0 0,0 0,0 0,-1 0,0 0,0 0,-1 0,0 1,-1-2,-1 0,1 1,-1-1,-1 1,0 0,0 1,0 0,-1 0,1 0,-1 0,-1 1,1 0,-1 1,0 0,0 0,6 4,0-1,1 1,-1 0,0 0,1 0,-1 0,0 0,0 0,1 0,-1 0,0 1,1-1,-1 1,0-1,1 1,-1 0,1 0,-1 0,1-1,-1 1,1 1,0-1,-1 0,1 0,0 0,0 1,0-1,0 1,0-1,0 1,0-1,0 1,1-1,-1 1,1 0,-1-1,1 1,0 0,-1-1,1 1,0 0,0 0,0 0,5 77,2-54</inkml:trace>
  <inkml:trace contextRef="#ctx0" brushRef="#br0" timeOffset="76460.606">2822 1440,'0'-5,"0"-6,0-6,0-6,0-2,0-3,0-1,0 0,0-1,-4 6,-3 6</inkml:trace>
  <inkml:trace contextRef="#ctx0" brushRef="#br0" timeOffset="76741.635">2625 1271,'34'4,"20"3,6 3,-2 2,-7-3,-11 3,-8-1,-10-7,-8-9,-7-4</inkml:trace>
  <inkml:trace contextRef="#ctx0" brushRef="#br0" timeOffset="77439.67">2654 847,'-3'1,"0"1,1-1,-1 1,0-1,1 1,-1 0,1 0,0 0,0 0,-1 0,1 1,1-1,-1 1,0-1,1 1,-1 0,1 0,0-1,0 1,0 0,0 0,0 0,1 0,0 0,-1 0,1 1,0-1,0 0,1 0,-1 0,1 0,-1 0,1 0,0 0,0 0,0 0,1-1,-1 1,1 0,-1-1,0 0,-1 0,1-1,0 1,1-1,-1 1,0-1,0 0,1 1,-1-1,0 0,1 0,0 0,-1 0,1 0,-1 0,1 0,0 0,0-1,-1 1,1-1,0 1,0-1,0 0,0 0,0 0,0 0,-1 0,1 0,0 0,0-1,0 1,0-1,-1 1,1-1,0 0,0 1,-1-1,1 0,-1 0,1 0,0-1,64-58,-59 52,100-83,-104 89,1 0,-1 0,1 1,0-1,-1 1,1-1,0 1,0 0,0 1,0-1,0 1,0-1,0 1,0 1,0-1,0 0,0 1,0 0,0 0,0 0,0 0,0 1,0 0,-1 0,1 0,-1 0,1 0,-1 0,0 1,0 0,0 0,0 0,0 0,3 4,-1 0,1 0,-1 0,0 1,-1 0,1 0,-2 0,1 1,-1-1,0 1,-1-1,0 1,-1 0,0 0,0 0,0 0,-1 0,-1 0,0 0,0 0,0 0,-1 0,-1 0,0-1,0 1,0-1,-1 0,-2 4,4-10,1 0,0 0,-1-1,1 1,-1-1,0 1,1-1,-1 1,0-1,0 0,0 0,0 0,0 0,0 0,0 0,0-1,0 1,-1-1,1 1,0-1,0 0,0 0,-1 0,1 0,0 0,0 0,-1-1,1 1,0-1,0 0,0 1,0-1,0 0,0 0,0-1,0 1,0 0,0 0,1-1,-1 1,1-1,-1 0,1 1,-1-2,-53-87,26-48,27 113</inkml:trace>
</inkml:ink>
</file>

<file path=ppt/ink/ink7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40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0,'22'87,"-15"137,-36-53,29 25,15-80,-18-98,-31 125,4-166,18 10,-1 1,-1 0,0 0,0 2,-1 0,-1 1,0 0,0 1,0 1,-1 0,-32-16,48 23,-1 0,1-1,-1 0,1 1,-1-1,1 0,-1 0,1 0,0 0,0 0,-1 0,1 0,0 0,0 0,0-1,0 1,0 0,0-1,1 1,-1-1,0 1,1-1,-1 1,1-1,0 1,-1-1,1 0,0 1,0-1,0 1,0-1,0 0,0 1,1-1,-1 1,0-1,1 0,-1 1,1-1,0 1,0-1,-1 1,1 0,0-1,0 1,0 0,0 0,0 0,1-1,-1 1,0 0,1 0,14-11,1 1,0 0,1 1,0 1,0 1,1 1,0 0,0 2,14-3,-7 0,4 2,1 1,0 1,1 1,-1 2,0 1,3 2,1-2,-34 0,1-1,0 1,-1-1,1 0,0 1,-1-1,1 1,0 0,-1-1,1 1,0 0,0 0,0 0,-1 0,1 1,0-1,-1 0,1 1,0-1,0 1,-1-1,1 1,-1 0,1 0,-1 0,1 0,-1 0,1 0,-1 0,0 0,0 1,1-1,-1 0,0 1,0-1,-1 1,1-1,0 1,0 0,-1-1,1 1,-1 0,1-1,-1 1,0 0,0 0,1-1,-1 1,-1 1,-86 100,-60 40,133-133,-55 25,54-36</inkml:trace>
</inkml:ink>
</file>

<file path=ppt/ink/ink7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21.3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1,'-34'12,"-72"-5,-65 4,123-2,-36-3,68-10,-1 0,0 1,0 1,0 0,-1 2,1 0,0 0,0 2,0 0,-8 3,-132 11,77-13,77-3,0 1,0-1,0 1,1 0,-1 0,0 0,1 0,-1 0,0 0,1 1,0-1,-1 1,1 0,0 0,0 0,0 0,0 0,0 0,0 0,1 1,-1-1,1 1,-1-1,1 1,0-1,0 1,0 0,1 0,-1-1,1 1,-1 2,0 99,4-74,4 171,-12 52,4-216,13 113,-4-113,-2 1,-1 0,-3 0,-1 0,-1 0,-2 2,0 31,-16-92,12-2,-1 0,-1 0,-1 1,-1 0,-2 1,-6-11,-87-92,104 123,0 0,-1 0,1 1,-1-1,1 0,0 0,0 0,-1 0,1-1,0 1,0 0,0 0,0-1,0 1,1-1,-1 1,0 0,1-1,-1 0,1 1,-1-1,1 1,0-1,0 1,-1-1,1 0,0 1,1-1,-1 0,0 1,0-1,1 1,-1-1,1 1,-1-1,1 1,0-1,-1 1,1-1,0 1,0 0,0-1,0 1,0 0,0 0,1 0,-1 0,0 0,1 0,-1 0,2 0,150-18,-120 13,0 0,0 3,0 1,1 1,-1 2,7 1,-38-1,0-1,1 0,-1 1,0 0,0 0,1-1,-1 1,0 1,0-1,0 0,0 0,0 1,0-1,-1 1,1-1,0 1,-1 0,1 0,-1 0,0 0,0 0,1 0,-1 0,-1 0,1 0,0 1,0-1,-1 0,1 1,-1-1,0 0,0 1,0-1,0 0,0 1,0-1,-1 0,1 1,-1-1,1 0,-1 0,0 1,0-1,0 0,0 0,-1 0,1 0,0 0,-1 0,1-1,-1 1,0 0,0 0,-109 111,36-44,-2 14,67-70</inkml:trace>
  <inkml:trace contextRef="#ctx0" brushRef="#br0" timeOffset="1017.138">406 1412,'-33'82,"24"-64,0 0,2 1,0 0,2 0,0 1,1-1,1 1,0 0,1 10,2-25,-1-2,0 1,0-1,0 0,1 0,-1 0,1 1,0-1,0 0,0 1,0-1,0 0,1 0,0 1,-1-1,1 0,0 0,1 0,-1 0,0 0,1 0,0 0,0 0,-1-1,2 1,-1-1,0 1,0-1,1 0,-1 0,1 0,0 0,0 0,0-1,0 1,0-1,0 0,0 0,0 0,0 0,2 0,7-5,0-1,0 0,0 0,-1-1,0-1,0 0,0 0,-1-1,0-1,0 1,-1-2,-1 1,1-1,-1 0,-1-1,0 0,-1 0,1-3,0 4,87-155,-76 136,-7 51,-10 2,23 153,-3-116,-9-32,-1 0,-1 1,-2 0,-1 0,-1 1,-2 0,0 0,-3 0,0 1,-5 27,1-42,-1-1,-1 0,-1-1,0 1,-1-1,0 0,-1-1,-1 0,-1 0,0-1,0 0,-1 0,-1-1,0-1,-9 6,19-15,0 0,0 0,0 0,-1-1,1 1,0-1,-1 1,1-1,-1 0,1 0,-1 0,0 0,1-1,-1 1,0-1,0 1,1-1,-1 0,0 0,0 0,0-1,1 1,-1-1,0 1,1-1,-1 0,0 0,1 0,-1 0,1-1,-1 1,1-1,0 1,0-1,0 0,0 0,0 0,0 0,0 0,1 0,-1-1,1 1,-1-1,1 1,0-1,0 1,0-1,0 0,0-1,0-5,0 0,1 0,0 0,0 0,1 0,0 1,1-1,0 0,0 0,1 1,0-1,0 1,1 0,0 0,1 0,-1 1,2-1,0 0,119-114,-102 105,1 1,0 1,2 1,-1 1,2 1,24-7,-26 12</inkml:trace>
  <inkml:trace contextRef="#ctx0" brushRef="#br1" timeOffset="51238.566">12 2908,'0'28,"0"16,-5-1,-2-7</inkml:trace>
  <inkml:trace contextRef="#ctx0" brushRef="#br1" timeOffset="51403.624">68 2597,'0'0</inkml:trace>
  <inkml:trace contextRef="#ctx0" brushRef="#br1" timeOffset="51902.738">237 3219,'124'-194,"-124"195,0 0,0 0,0-1,0 1,0 0,0 0,0 0,0-1,1 1,-1 0,0 0,0-1,1 1,-1 0,1 0,-1-1,0 1,1 0,-1-1,1 1,0-1,-1 1,1 0,-1-1,1 1,0-1,0 0,-1 1,1-1,0 0,0 1,-1-1,1 0,0 0,0 0,-1 1,1-1,0 0,0 0,0 0,0 0,-1-1,1 1,0 0,0 0,0 0,-1-1,1 1,0 0,0-1,-1 1,1-1,0 1,-1 0,1-1,-1 0,1 1,0-1,-1 1,1-1,-1 0,1 1,35 102,-35-99,0-1,1 1,-1-1,1 1,-1-1,1 0,0 1,0-1,0 0,0 0,0-1,0 1,1 0,-1-1,1 1,-1-1,1 0,-1 0,1 0,0 0,0 0,-1 0,1-1,0 1,0-1,0 0,0 0,-1 0,1 0,0-1,0 1,0-1,0 0,-1 0,4-1,4-3,0-2,0 1,0-2,-1 1,0-1,-1 0,0-1,0 0,0-1,-1 1,-1-1,0-1,0 1,-1-1,0 0,-1 0,1-4,-2-30,-7 29</inkml:trace>
  <inkml:trace contextRef="#ctx0" brushRef="#br1" timeOffset="52518.045">971 2513,'-31'56,"3"2,3 1,2 1,3 1,2 0,-1 24,16-74,1 1,0-1,1 1,0 0,1 0,1-1,0 1,0 0,1-1,0 1,1-1,1 1,0-1,0 0,1-1,0 1,1-1,0 0,1 0,0-1,1 0,0 0,0 0,5 3,-7-7,1 1,-1-1,1 0,0-1,1 0,-1 0,1 0,0-1,0 0,0-1,0 0,0 0,0 0,1-1,-1-1,5 1,11-1</inkml:trace>
  <inkml:trace contextRef="#ctx0" brushRef="#br1" timeOffset="53335.517">1084 3134,'13'-7,"-1"0,1 0,-1-1,0-1,-1 0,0 0,0-1,-1 0,-1-1,0-1,0 1,-1-1,0-1,-1 1,-1-1,0-1,0 1,-1-3,-5 16,-1 0,1 0,0 0,-1 0,1 0,0-1,-1 1,1 0,0 0,-1 0,1-1,0 1,0 0,-1 0,1-1,0 1,0 0,-1 0,1-1,0 1,0 0,0-1,0 1,-1 0,1-1,0 1,0 0,0-1,0 1,0-1,0 1,0 0,0-1,0 1,0 0,0-1,0 1,0 0,1-1,-1 1,0 0,0-1,0 1,0 0,1-1,-1 1,0 0,0 0,1-1,-1 1,0 0,-22 23,17-15,0 0,1 0,0 0,0 1,1-1,0 1,0 0,1 0,1 0,-2 9,3-14,0-1,-1 1,2-1,-1 0,0 1,0-1,1 1,0-1,0 0,0 1,0-1,0 0,1 0,-1 0,1 0,0 0,0 0,0 0,0-1,1 1,-1-1,1 1,-1-1,1 0,0 0,0 0,0-1,0 1,0-1,1 1,2 0,0 1,1-1,-1-1,0 1,1-1,-1-1,1 1,-1-1,1 0,-1 0,1-1,-1 0,1 0,-1 0,0-1,0 0,0 0,0-1,0 0,0 0,0 0,-1-1,0 1,1-1,-1-1,-1 1,1-1,-1 0,0 0,3-4,57-146,-78 263,14-105,-1-1,1 1,0 0,0 0,0 0,1-1,-1 1,1 0,-1 0,1 0,0-1,0 1,0-1,0 1,1 0,-1-1,1 0,-1 1,1-1,0 0,0 0,0 0,0 0,0 0,1-1,-1 1,0-1,1 1,-1-1,1 0,0 0,-1 0,1 0,0 0,-1-1,1 1,0-1,0 0,0 0,0 0,-1 0,3 0,6-5,-1 1,1-2,-1 1,0-2,0 1,0-1,-1-1,0 1,-1-2,0 1,0-1,-1 0,0-1,0 0,-1 0,-1 0,1-1,-2 1,1-3,12-18,-9 18,-4 9,-1 0,1 0,-1-1,-1 1,1-1,0 0,-1 0,0 0,0 0,-1 0,1 0,-1-1,0 1,-1 0,1-1,-1 1,0-1,0 1,-1 0,0-1,0-2,-1 7,0 1,0 0,0-1,0 1,0 0,0 0,1 0,-1 0,0 1,0-1,0 0,0 1,0-1,1 1,-1 0,0-1,0 1,1 0,-1 0,0 0,1 0,-1 1,1-1,0 0,-1 1,1-1,0 1,0-1,0 1,0-1,0 1,0 0,0 0,1-1,-1 3,-2 0,-8 7,2 1,-1 0,2 0,-1 1,2 0,0 1,0 0,2 0,-1 0,2 1,0 0,1 0,0 0,1 0,1 0,0 0,1 1,1-1,1 5,16 18,-6-25</inkml:trace>
  <inkml:trace contextRef="#ctx0" brushRef="#br1" timeOffset="64276.357">1874 3134,'0'-5,"0"4,0 6,0 7,0 7,0 4,0 4,0 1,-5 2,-1-1,-1 1,2-1,2 0,-4 0,0-10,5-9,3-5</inkml:trace>
  <inkml:trace contextRef="#ctx0" brushRef="#br1" timeOffset="64744.628">1845 3134,'5'0,"6"0,7 0,4 0,4 0,2 0,1 0,0 0,1 0,-6 0</inkml:trace>
  <inkml:trace contextRef="#ctx0" brushRef="#br1" timeOffset="65174.405">1931 3331,'4'0,"3"5,3 2,7-1,3-1,5-7,2-2,1-1,1 1,-5 0</inkml:trace>
  <inkml:trace contextRef="#ctx0" brushRef="#br1" timeOffset="66075.358">2269 2513,'-125'344,"120"-326,1 0,0 0,1 1,1-1,1 1,1 0,2 17,-2-32,1 0,-1 0,1-1,1 1,-1 0,0-1,1 1,-1-1,1 0,0 1,0-1,1 0,-1 0,1 0,-1-1,1 1,0 0,0-1,0 0,0 0,1 0,-1 0,0 0,1-1,0 1,-1-1,1 0,2 0,111 8,-107-9,42-7,-33 0</inkml:trace>
  <inkml:trace contextRef="#ctx0" brushRef="#br1" timeOffset="66393.784">2015 2796,'19'9,"16"4,7-1,1-2,-2-3,-3-3,-3-1,-3-2,-2-1,-2-1,0 1,0-1,-5 1</inkml:trace>
  <inkml:trace contextRef="#ctx0" brushRef="#br1" timeOffset="66824.575">2551 2372,'18'35,"-1"1,-2 1,-2 0,-2 1,-1 0,-1 1,-3 0,-1 0,-2 1,-1-1,-3 1,-1-1,-2 1,-1-1,-3 1,-4 13,-61 198,61-225,-2 0,0-1,-2-1,0 0,-2-1,-1-1,0 0,-2-2,0 0,-9 5,5-8</inkml:trace>
</inkml:ink>
</file>

<file path=ppt/ink/ink7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1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1242 791,'38'-34,"59"-81,-95 114,-1 0,0 0,0 0,1 1,-1-1,1 0,-1 0,1 1,-1-1,1 1,-1-1,1 1,-1 0,1-1,-1 1,1 0,0 0,-1 0,1 0,-1 1,1-1,0 0,-1 1,1-1,-1 1,1-1,-1 1,0 0,1-1,-1 1,1 0,-1 0,0 0,0 0,0 0,0 1,0-1,0 0,0 0,0 1,0-1,0 0,-1 1,1-1,0 1,-1-1,1 1,-1 0,0-1,0 1,1-1,-1 1,0-1,0 1,-1 0,1 0,1 0,-1 0,0 0,0 0,1 0,-1 0,1-1,0 1,-1 0,1 0,0 0,0-1,0 1,0-1,1 1,-1-1,0 1,1-1,-1 0,1 1,-1-1,1 0,0 0,-1 0,1 0,0-1,0 1,-1 0,1-1,0 1,0-1,0 1,0-1,0 0,0 0,0 0,0 0,0 0,-1-1,1 1,0-1,0 1,0-1,0 1,0-1,-1 0,1 0,0 0,-1 0,1 0,-1 0,1-1,0 0,85-86,-86 88,-1-1,1 1,0-1,0 1,-1 0,1-1,0 1,0 0,0-1,0 1,-1 0,1 0,0 0,0 0,0 0,0 0,0 0,0 0,-1 0,1 0,0 0,0 1,0-1,0 0,-1 1,1-1,0 1,0-1,0 0,-1 1,1 0,0-1,-1 1,1-1,-1 1,1 0,-1-1,1 1,-1 0,1 0,-1 0,1-1,-1 1,0 0,0 0,1 0,-1 0,0-1,0 1,0 0,0 0,0 0,0 0,0 0,0 0,4 58,-4-55,0 21</inkml:trace>
  <inkml:trace contextRef="#ctx0" brushRef="#br0" timeOffset="682.117">2060 283,'-9'-1,"1"1,0 0,0 0,-1 1,1 0,0 0,0 1,0 0,0 1,0-1,0 2,1-1,-1 1,1 0,0 0,0 1,1 0,-1 0,1 1,0 0,1 0,-1 0,1 1,0-1,-3 8,7-12,0 0,0 0,0 1,1-1,-1 0,1 0,-1 1,1-1,0 1,-1-1,1 0,1 1,-1-1,0 0,1 1,-1-1,1 0,-1 1,1-1,0 0,0 0,0 0,0 0,1 0,-1 0,0 0,1 0,0 0,-1-1,1 1,0 0,71 34,-24-15,-45-19,-1 0,0 0,-1 0,1 0,0 0,-1 1,1-1,-1 1,0 0,1 0,-1 0,-1 0,1 0,0 0,-1 0,0 0,1 1,-1-1,-1 0,1 1,0-1,-1 1,0-1,0 1,0 0,0-1,0 1,-1-1,1 1,-1-1,0 0,0 1,-1-1,1 0,0 0,-3 3,1 1,0 0,0 0,-1 0,0 0,-1-1,0 0,0 0,0 0,0-1,-1 1,0-1,0-1,0 1,-1-1,0 0,1 0,-1-1,-1 0,1 0,0-1,-1 0,1 0,-1-1,0 0,1 0,-1-1,-1 0,-10-5</inkml:trace>
  <inkml:trace contextRef="#ctx0" brushRef="#br0" timeOffset="23445.89">1044 0,'0'426,"-27"-229,15-1,8-172,14-28,-1-13,1-2</inkml:trace>
  <inkml:trace contextRef="#ctx0" brushRef="#br0" timeOffset="24157.954">1044 114,'226'0,"-219"1,0 0,0 0,0 0,1 1,-1 0,0 0,-1 1,1 0,0 0,-1 1,0 0,0 0,0 0,0 1,-1-1,1 1,-1 1,-1-1,1 1,-1 0,0 0,0 0,0 1,-1-1,0 1,-1 0,1 0,-1 0,-1 0,1 0,-1 0,0 0,-1 1,0-1,0 0,0 1,-1-1,0 0,-1 0,1 0,-2 2,-2 1,-1 0,0 0,-1 0,1-1,-2-1,1 1,-1-1,-1 0,1-1,-1 0,-1 0,1-1,-1 0,0-1,-1 0,1 0,-1-1,0-1,0 0,0 0,0-1,0-1,-1 1,-6-2,-23-15,29 2</inkml:trace>
</inkml:ink>
</file>

<file path=ppt/ink/ink7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2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1,5 0,5-1,3-2,3-1,1-1,1 0,0-1,0 0,1-1,-2 1,1 0,-1 0,-4 0</inkml:trace>
</inkml:ink>
</file>

<file path=ppt/ink/ink7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0,-9 0,-9 0</inkml:trace>
</inkml:ink>
</file>

<file path=ppt/ink/ink7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85 120,'45'93,"-39"-66,-2 0,0 0,-2 1,-1-1,-1 1,-3 17,1 22,2 295,0-362</inkml:trace>
  <inkml:trace contextRef="#ctx0" brushRef="#br0" timeOffset="466.808">1 177,'41'-27,"2"2,0 2,2 2,0 2,1 2,1 2,24-3,-65 15,1 1,-1 0,1 1,0 0,-1 0,1 0,0 1,0 0,-1 0,1 1,0-1,0 2,-1-1,1 1,-1 0,1 0,-1 1,0-1,0 2,0-1,0 1,-1-1,1 2,-1-1,0 0,0 1,-1 0,1 0,-1 1,0-1,0 1,-1 0,2 4,-2 2,-1 0,0 1,-1 0,-1-1,0 1,0 0,-1-1,-1 1,0-1,-1 0,0 1,-1-1,0 0,-1-1,-1 1,1-1,-2 0,1 0,-2-1,1 0,-2 0,-5 4,4-4,0 0,-1-2,-1 1,1-1,-1-1,-1 0,0-1,1 0,-2-1,1 0,-2-1,-96 24,91-23</inkml:trace>
</inkml:ink>
</file>

<file path=ppt/ink/ink7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1,'5'5,"1"6,5 1,0-1</inkml:trace>
</inkml:ink>
</file>

<file path=ppt/ink/ink7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1,'-5'5,"-2"1</inkml:trace>
</inkml:ink>
</file>

<file path=ppt/ink/ink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07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57,'-3'0,"0"-1,0 1,0 0,0 0,0 0,0 0,0 0,0 1,1-1,-1 1,0 0,0 0,0 0,0 0,1 0,-1 1,1-1,-1 1,1 0,-1 0,1-1,0 2,0-1,0 0,0 0,0 1,0-1,1 1,-2 2,2-4,-42 54,1 2,3 2,-20 44,-20 30,-70 97,139-216</inkml:trace>
  <inkml:trace contextRef="#ctx0" brushRef="#br0" timeOffset="279.775">0 1,'53'101,"4"-2,56 73,16 39,-84-142,-35-56</inkml:trace>
  <inkml:trace contextRef="#ctx0" brushRef="#br0" timeOffset="848.733">509 764,'142'-212,"-142"210,0 1,1 0,-1 0,0-1,1 1,-1 0,1 0,0 0,-1-1,1 1,0 0,-1 0,1 0,0 0,0 0,0 1,0-1,0 0,0 0,0 0,0 1,1-1,-1 1,0-1,0 1,0-1,1 1,-1 0,0 0,1-1,-1 1,0 0,0 0,1 0,-1 0,0 1,1-1,-1 0,0 0,0 1,1-1,-1 1,0-1,0 1,0 0,0-1,0 1,0 0,0 0,0 0,0 0,0 0,0 0,0 0,-1 2,0 1,1-1,-1 1,1-1,0 1,0-1,0 0,0 1,1-1,-1 0,1 0,0 0,0 0,0 0,0 0,0-1,1 1,-1-1,1 0,0 1,-1-1,1 0,0 0,1-1,-1 1,0-1,0 0,1 1,-1-1,0-1,1 1,-1 0,1-1,-1 0,1 0,-1 0,134-16,-98 56,-16-8,-12-26</inkml:trace>
  <inkml:trace contextRef="#ctx0" brushRef="#br0" timeOffset="1145.65">1243 198,'24'0,"22"0,8 0,0 0,-4 0,-7 0,-5 0,-4 0,-4 0,-1 0,-2 0,0 0,0 0,-4 0</inkml:trace>
  <inkml:trace contextRef="#ctx0" brushRef="#br0" timeOffset="1399.575">1355 424,'43'0,"29"-4,7-3,-5 1,-11 2,-20 0,-18 7,-13 2</inkml:trace>
  <inkml:trace contextRef="#ctx0" brushRef="#br0" timeOffset="1647.357">1300 678,'38'0,"22"0,7 0,-5 0,-7 0,-9-4,-6-3,-7 1,-3 1,-7 2</inkml:trace>
</inkml:ink>
</file>

<file path=ppt/ink/ink7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0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564 168,'2'-1,"0"-1,-1 1,1 0,-1 0,1 0,-1-1,1 1,-1-1,0 1,0-1,0 0,0 1,0-1,0 0,0 0,-1 0,1 1,-1-1,1 0,-1 0,0 0,0 0,1 0,-1 0,-1 0,1 0,0 0,0 0,-1 0,1 0,-2-1,0-4,-2 0,1 0,-1 1,0-1,0 1,-1 0,0 0,0 1,0-1,-1 1,1 0,-1 1,-1-1,1 1,0 0,-1 1,0 0,0 0,0 0,0 1,-1 0,1 0,0 1,-1 0,1 0,-1 1,0 0,1 0,-1 0,1 1,-1 1,1-1,0 1,-1 0,1 1,0 0,0 0,-1 2,-15 5,2 2,-1 0,2 1,-1 1,2 2,0-1,1 2,1 1,0 0,1 1,-3 7,16-23,1 0,-1 0,1 1,0-1,0 1,0-1,1 1,-1 0,1 0,0 0,0 0,0 0,0 0,1 0,0 0,-1 0,2 0,-1 0,0 0,1 0,0 0,0 0,0 0,0 0,1 0,-1-1,1 1,0 0,0-1,1 1,-1-1,1 0,-1 0,1 0,0 0,0 0,0-1,1 1,-1-1,0 0,1 0,0 0,3 1,129 2,-48-7,-86 2,-1 0,0 0,0 0,1 0,-1 0,0 0,0 0,1 0,-1 0,0 1,0-1,1 0,-1 1,0-1,0 1,0-1,0 1,0 0,0 0,0-1,0 1,0 0,0 0,0 0,0 0,-1 0,1 0,0 0,-1 0,1 0,-1 1,1-1,-1 0,1 0,-1 0,0 1,0-1,0 0,1 0,-1 1,0-1,-1 0,1 0,0 1,0-1,0 0,-1 0,1 1,-1-1,1 0,-1 0,1 0,-1 0,0 0,0 0,1 0,-1 0,0 0,0 0,0 0,0 0,0-1,0 1,0 0,0-1,-223 207,191-176,16-17,1 0,0 2,1 0,1 1,1 0,0 1,0 3,11-18,1-1,-1 1,1 0,0-1,0 1,0 0,0 0,0 0,0 0,1 0,0 0,-1 0,1 0,0 0,1-1,-1 1,0 0,1 0,0 0,0 0,-1 0,2 0,-1-1,0 1,0 0,1-1,0 1,-1-1,1 1,0-1,0 0,1 0,-1 0,0 0,0 0,1-1,0 1,-1-1,1 1,0-1,-1 0,1 0,0 0,19 2,0 0,1-1,-1-1,0-2,0 0,0-1,0-1,0-1,20-7,-20 6,174-48,-172 47</inkml:trace>
  <inkml:trace contextRef="#ctx0" brushRef="#br0" timeOffset="1363.618">1214 534,'-6'-3,"-1"-1,0 1,0 0,0 1,0 0,0 0,0 0,0 1,-1 0,1 1,-1-1,1 1,0 1,-1-1,1 1,0 1,-1-1,1 1,0 1,0-1,-6 4,-2 3,0 0,0 2,1 0,0 0,1 2,0-1,1 2,1-1,0 2,1-1,0 2,1-1,-2 8,-15 19,24-40,0-1,1 1,0-1,-1 1,1 0,0 0,0-1,0 1,0 0,0 0,0 0,0 0,1 0,-1 0,1 1,0-1,-1 0,1 0,0 0,0 0,1 0,-1 1,0-1,1 0,-1 0,1 0,-1 0,1 0,0 0,0 0,0 0,0-1,1 1,-1 0,0 0,1-1,-1 1,1-1,-1 1,1-1,0 0,0 0,-1 1,1-1,0-1,0 1,0 0,0 0,1-1,8 1,0-2,1 0,-1 0,0-1,0-1,0 0,0 0,0-1,-1 0,0-1,0 0,0-1,0 0,-1 0,0-1,0 0,-1-1,0 0,4-5,1 1,12-9,-2-2,0-1,-2-1,-1 0,-1-2,-1 0,-1-1,9-23,-89 189,29 83,7 100,27-45,13-228,-13-47,0-1,0 1,1 0,-1-1,0 1,1 0,-1-1,1 1,-1-1,1 1,-1-1,1 1,-1-1,1 1,-1-1,1 0,0 1,-1-1,1 0,0 1,-1-1,1 0,0 0,-1 0,1 1,0-1,0 0,-1 0,1 0,0 0,-1 0,1-1,0 1,0 0,-1 0,1 0,0-1,-1 1,1 0,0 0,-1-1,1 1,-1-1,1 1,0-1,-1 1,1-1,-1 1,1-1,-1 1,0-1,1 0,-1 1,0-1,1 1,-1-1,0 0,1 0,-1 1,0-2,7-7,0 0,0-1,-1-1,0 1,-1-1,0 0,-1 0,0 0,-1 0,0-1,-1 0,0 1,-1-1,0 0,-1 0,0-3,-4 7,0 0,-1 1,0-1,0 1,0 1,-1-1,0 1,-1-1,1 2,-1-1,0 1,0 0,-1 0,1 1,-1 0,0 1,-1-1,1 2,0-1,-1 1,1 0,-1 1,0 0,0 0,1 1,-3 0,-93 1,104-1,0-1,0 1,0-1,-1 1,1-1,0 1,0-1,0 1,0-1,0 1,0-1,0 1,0-1,0 1,1-1,-1 1,0-1,0 1,0-1,0 1,1-1,-1 1,0 0,0-1,1 1,-1-1,0 1,1 0,-1-1,1 1,-1 0,0-1,1 1,-1 0,1 0,-1-1,1 1,-1 0,1 0,-1 0,1 0,-1 0,1 0,-1 0,1 0,-1 0,1 0,-1 0,1 0,-1 0,1 0,-1 0,1 0,-1 0,1 1,229-107,-151 62,-61 32</inkml:trace>
  <inkml:trace contextRef="#ctx0" brushRef="#br0" timeOffset="1666.677">1496 704,'-1'27,"10"83,-8-106,0-1,0 1,1-1,-1 0,1 1,0-1,0 0,0 0,0 0,0 0,1-1,0 1,-1-1,1 1,0-1,0 0,0 0,0 0,1-1,-1 1,0-1,1 1,-1-1,1 0,-1-1,1 1,3 0,3-1,0-1,0 0,0-1,-1 0,1 0,0-1,-1 0,1-1,-1 0,0 0,0-1,-1 0,0-1,1 0,-2 0,1-1,-1 0,0 0,0-1,-1 0,0 0,-1 0,1-1,-2 1,1-2,-1 1,-1 0,1-1,-2 1,1-1,-1 0,-1 0,0 0,0-7,-5-7,-2 6</inkml:trace>
  <inkml:trace contextRef="#ctx0" brushRef="#br0" timeOffset="1912.212">2003 704,'-4'34,"-3"10</inkml:trace>
  <inkml:trace contextRef="#ctx0" brushRef="#br0" timeOffset="2184.259">1919 366,'0'0</inkml:trace>
  <inkml:trace contextRef="#ctx0" brushRef="#br0" timeOffset="2438.076">2258 27,'-16'110,"6"-54,3 1,2-1,3 1,2 13,12 316,-23-314,4-54</inkml:trace>
  <inkml:trace contextRef="#ctx0" brushRef="#br0" timeOffset="3084.118">2483 620,'0'28,"0"15,0 5,0-1,-4-9,-3-10</inkml:trace>
  <inkml:trace contextRef="#ctx0" brushRef="#br0" timeOffset="3346.861">2483 309,'-4'-5,"-3"-1</inkml:trace>
  <inkml:trace contextRef="#ctx0" brushRef="#br0" timeOffset="3904.374">2709 56,'0'623,"-5"-533,31-104,6-24,-10 10,1 0,1 2,1 1,1 1,1 1,1 1,1 1,15-6,-41 26,-1-1,1 1,0 0,-1 0,1 1,0-1,0 1,-1-1,1 1,0 0,0 0,0 0,0 0,-1 1,1-1,0 1,0-1,-1 1,1 0,0 0,-1 1,1-1,-1 0,1 1,-1-1,0 1,0 0,0 0,0 0,0 0,0 0,0 0,0 1,-1-1,0 1,1-1,-1 1,0-1,0 1,0 0,0-1,-1 1,1 0,-1 0,0 0,1-1,-1 1,-1 0,1 0,0 0,0 13,0 0,-1 0,0 0,-1-1,-1 1,-1 0,0-1,-1 0,-1 0,0 0,-1-1,0 0,-1 0,-1-1,0 0,-1 0,0-1,-1-1,-1 0,1 0,-4 1,10-8,0 0,1 0,-1-1,-1 0,1 0,0 0,-1-1,1 0,-1 0,0 0,0-1,0 0,0 0,0 0,0-1,0 0,0 0,0 0,0-1,1 0,-1 0,0 0,0-1,0 0,1 0,-1 0,1-1,0 0,-1 0,1 0,1-1,-3-1,-5-14</inkml:trace>
  <inkml:trace contextRef="#ctx0" brushRef="#br0" timeOffset="4433.36">3133 817,'27'-12,"-1"-1,-1-2,0 0,-1-2,-1 0,0-2,-2-1,0 0,-1-1,-1-2,-1 0,-1 0,-1-2,7-15,-21 34,0 0,0-1,-1 1,1-1,-2 0,1 1,0-1,-1 0,-1 1,1-1,-1 0,0 1,-2-6,3 9,-1 0,0 1,0-1,0 1,0-1,-1 1,1 0,-1-1,1 1,-1 0,0 0,0 0,0 0,0 0,0 1,0-1,0 1,-1-1,1 1,0 0,-1 0,0 0,1 0,-1 0,1 0,-1 1,0-1,1 1,-1 0,0 0,0 0,1 0,-1 0,-1 1,-2 1,0 0,0 0,0 1,0-1,1 1,-1 1,1-1,0 1,0 0,0 0,0 1,1-1,0 1,0 0,0 0,0 0,1 1,0-1,0 1,0 0,1 0,0 0,1-4,0 0,1-1,-1 1,1 0,-1 0,1 0,0 0,0 0,0 0,0 0,0 0,0 0,1 0,-1-1,0 1,1 0,0 0,-1 0,1 0,0-1,0 1,0 0,0-1,0 1,0-1,1 1,-1-1,1 0,-1 1,1-1,-1 0,1 0,-1 0,1 0,0 0,72 24,-51-19,-19-5,0 0,0 1,0 0,-1-1,1 1,-1 1,1-1,-1 0,0 1,0 0,0 0,0 0,0 0,-1 0,1 0,-1 1,0-1,0 1,0-1,-1 1,1 0,-1 0,0 0,0 0,0 0,-1 0,1 0,-1 0,0 0,0 0,0 0,-1 0,0 1,0 1,-45 138,45-141,-8 13,8-14,-1 0,0 0,1 0,0 1,-1-1,1 0,0 1,0-1,0 1,1-1,-1 1,0-1,1 1,0 0,-1-1,1 1,0-1,1 1,-1 0,0-1,1 1,0 2,1-5,0 1,0-1,-1 0,1 1,0-1,0 0,0 0,0 0,0-1,0 1,-1 0,1-1,0 1,0-1,0 0,-1 1,1-1,0 0,-1 0,1 0,-1 0,1-1,-1 1,1 0,-1-1,1 0,4-2,9-7</inkml:trace>
  <inkml:trace contextRef="#ctx0" brushRef="#br0" timeOffset="4681.773">3754 478,'-15'38,"-4"23,-4 5,2-3,4-8,6-8,9-13,4-11</inkml:trace>
  <inkml:trace contextRef="#ctx0" brushRef="#br0" timeOffset="4929.254">3754 224,'0'0</inkml:trace>
  <inkml:trace contextRef="#ctx0" brushRef="#br0" timeOffset="5117.167">3923 507,'-11'22,"2"1,0 0,1 1,1 0,1 0,2 0,0 1,1 0,2-1,0 1,3 15,-2-37,0-1,0 1,1 0,-1-1,0 1,1-1,0 1,0-1,0 0,0 1,0-1,0 0,0 1,1-1,-1 0,1 0,0 0,-1 0,1-1,0 1,0 0,0-1,0 1,1-1,-1 0,0 0,1 0,-1 0,0 0,1 0,-1 0,1-1,-1 0,1 1,0-1,-1 0,1 0,-1 0,1-1,-1 1,1 0,-1-1,1 0,-1 0,1 0,-1 0,0 0,1 0,-1 0,0-1,0 1,1-1,12-12,-1 0,0 0,-1-1,0-1,-1-1,-1 1,-1-2,0 1,-1-2,-1 1,-1-1,-1 0,0 0,-2-1,0 0,-1 0,-1 0,-1 0,-1-15,1 22</inkml:trace>
  <inkml:trace contextRef="#ctx0" brushRef="#br0" timeOffset="5598.06">4177 788,'180'-271,"-134"224,-45 46,0 0,0 0,0 0,0 1,0-1,0 0,0 1,0-1,1 0,-1 1,0 0,0-1,0 1,1 0,-1-1,0 1,0 0,1 0,-1 0,0 0,1 0,-1 1,0-1,0 0,1 1,-1-1,0 0,0 1,0 0,0-1,0 1,1-1,-1 1,0 0,0 0,-1 0,1 0,0 0,0 0,0 0,-1 0,1 0,0 0,-1 0,1 0,-1 0,1 1,7 45,-9-45,0 1,0 0,1 0,0 0,0 0,0 0,0 0,0 0,0 0,1 0,-1-1,1 1,0 0,0 0,0 0,0-1,0 1,1-1,-1 1,1-1,0 1,0-1,0 0,0 0,0 0,0 0,0 0,1 0,-1-1,1 1,-1-1,1 1,-1-1,1 0,0 0,0 0,0-1,2 1,8-4,0-1,-1 0,1-1,-1-1,0 0,-1 0,0-1,0-1,0 0,-1 0,8-9,33-23,-40 33,-7 3,0 0,0 1,0 0,1 0,-1 0,1 0,0 1,0 0,0 0,0 0,0 1,0-1,0 1,0 0,1 1,4-1,-8 4,0-1,0 1,0 0,0-1,0 1,0 0,-1 0,0 0,1 0,-1 1,0-1,0 0,-1 0,1 1,-1-1,0 0,0 1,0-1,0 0,0 1,-1-1,0 1,1 3,-2 37,0-34,1 1,1-1,-1 0,2 1,-1-1,2 0,-1 1,1-1,1 0,0 0,2 6,7 3</inkml:trace>
  <inkml:trace contextRef="#ctx0" brushRef="#br0" timeOffset="9337.052">84 1241,'102'-24,"-22"4,1 3,1 4,71-2,510 18,118-3,-637-7,0-6,93-23,165-16,111 18,220 35,-390-29,-113-1,-217 29,64 12,-71-6</inkml:trace>
</inkml:ink>
</file>

<file path=ppt/ink/ink7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21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60 733,'-1'0,"1"-1,0 1,-1-1,1 1,-1 0,1 0,-1-1,1 1,-1 0,1 0,-1 0,0-1,1 1,-1 0,1 0,-1 0,1 0,-1 0,1 0,-1 0,0 0,1 0,-1 1,1-1,-1 0,1 0,-1 0,1 1,-1-1,1 0,-1 0,1 1,-1-1,1 1,-1-1,1 0,0 1,-1-1,1 1,0-1,-1 1,1-1,0 1,0-1,-1 1,1-1,0 1,0-1,0 1,0-1,0 1,0 0,0-1,0 1,0-1,0 1,0-1,0 1,0 0,-5 39,5-39,-1 473,1 300,-26-618,22-194,4 15</inkml:trace>
  <inkml:trace contextRef="#ctx0" brushRef="#br0" timeOffset="1786.647">32 789,'1'-2,"1"1,-1-1,1 0,-1 0,1 1,0-1,0 1,0-1,-1 1,1 0,1 0,-1-1,0 2,0-1,0 0,0 0,1 1,-1-1,0 1,1 0,-1-1,0 1,1 0,-1 1,1-1,0-1,337-1,-279 3,160-14,-67-22,-4 45,-148-10,-1 1,1 0,0 0,-1 0,1 0,-1 0,1 0,-1 0,1 1,-1-1,0 0,0 1,1-1,-1 1,0-1,-1 1,1 0,0-1,0 1,-1 0,1 0,-1 0,1-1,-1 1,0 0,0 0,0 0,0 0,0 0,0-1,0 1,-1 0,1 0,0 0,-1-1,0 1,1 0,-1 0,0-1,0 1,0-1,0 1,-1 0,-3 19,-32 312,38 182,28-284,-29 50,1-278,-1-1,1 0,-1 1,1-1,-1 0,0 1,0-1,0 1,0-1,0 0,-1 1,1-1,-1 1,1-1,-1 0,0 0,0 1,0-1,0 0,0 0,-1 0,1 0,-1 0,1 0,-1-1,0 1,1 0,-1-1,0 1,0-1,0 0,0 0,0 0,-1 0,1 0,0 0,0 0,-1-1,1 1,-1-1,-189-19,-80 19,73-29,3 30,90 25,96-24</inkml:trace>
  <inkml:trace contextRef="#ctx0" brushRef="#br0" timeOffset="3047.925">456 2286,'-18'73,"15"-51,0 0,1 1,2-1,0 1,1-1,1 1,2-1,2 10,2 27,-2 1,-3 0,-2 0,-4 14,1 37,2-39,-19-93,10 4,-2 0,0 1,-1 0,0 1,-1 0,-1 1,0 0,-1 1,-1 1,0 0,0 1,-1 1,-1 1,1 0,-19-5,37 14,-1-1,0 1,0 0,0 0,1-1,-1 1,0 0,0 0,0-1,0 1,0 0,0 0,1-1,-1 1,0 0,0-1,0 1,0 0,0 0,0-1,0 1,0 0,0-1,0 1,-1 0,1 0,0-1,0 1,0 0,0 0,0-1,0 1,-1 0,1 0,0-1,0 1,0 0,-1 0,1 0,0-1,0 1,-1 0,45-1,-27 1,150-23,-40 7,-88 10,1 0,0 3,0 1,27 3,-66-1,0-1,1 1,-1-1,1 1,-1 0,1 0,-1-1,1 1,-1 0,0 0,1 0,-1 0,1 1,-1-1,1 0,-1 1,1-1,-1 1,0-1,1 1,-1 0,0-1,1 1,-1 0,0 0,0 0,0 0,0 0,0 0,0 0,0 1,0-1,0 0,-1 0,1 1,-1-1,1 0,0 1,-1-1,0 1,1-1,-1 1,0-1,0 0,0 1,0-1,0 1,0-1,0 1,-1-1,1 1,0-1,-1 1,1-1,-1 0,0 1,0 0,-93 46,60-35,-222 93,228-79,28-18</inkml:trace>
  <inkml:trace contextRef="#ctx0" brushRef="#br0" timeOffset="5951.121">821 2991,'-25'142,"-5"45,39-224,2 2,1 0,2 0,2 1,0 1,3 0,1 1,55-86,-74 118,0 0,1 0,-1-1,0 1,1 0,-1 0,0 0,1 0,-1 0,0 1,1-1,-1 0,0 1,1-1,-1 1,0-1,0 1,1 0,-1-1,0 1,0 0,0 0,0 0,0 0,0 0,0 0,0 0,0 0,-1 0,1 0,0 0,-1 1,1-1,-1 0,1 1,-1-1,0 0,1 1,-1-1,0 0,0 1,0-1,0 0,0 1,0-1,-1 0,1 1,0-1,-1 0,1 1,-1-1,1 0,-1 1,0-1,2 8,26 167,-28-175,1 0,-1 0,1 0,0 0,-1 0,1-1,0 1,0 0,0 0,-1 0,1 0,0 0,0 0,1 0,-1 0,0 0,0 0,0 0,1-1,-1 1,0 0,1 0,-1 0,1 0,-1-1,1 1,-1 0,1 0,-1-1,1 1,0 0,-1-1,1 1,0-1,0 1,0-1,-1 1,1-1,0 0,0 1,0-1,0 0,0 1,0-1,-1 0,1 0,0 0,0 0,0 0,0 0,0 0,0 0,0-1,0 1,0 0,0-1,-1 1,1 0,0-1,0 1,0-1,-1 1,1-1,0 1,0-1,-1 0,143-211,-143 210,1 1,0 0,0-1,0 1,0 0,0 0,0 0,0 0,0 0,0 0,0 0,0 0,1 0,-1 1,0-1,1 0,-1 1,1-1,-1 1,1 0,-1-1,1 1,-1 0,1 0,-1 0,1 0,-1 0,1 0,-1 0,1 1,-1-1,0 1,1-1,-1 1,1-1,-1 1,0 0,1-1,-1 1,0 0,0 0,0 0,0 0,0 0,0 0,0 1,0-1,0 0,0 0,-1 1,1-1,0 1,-1-1,1 0,-1 1,0-1,1 1,-1-1,0 2,12 122,-6-25,-1-81</inkml:trace>
  <inkml:trace contextRef="#ctx0" brushRef="#br0" timeOffset="6570.82">1697 2991,'-22'6,"-1"2,2 0,-1 1,1 1,0 1,1 1,-14 11,29-19,1 1,0-1,-1 1,2 0,-1 0,1 0,-1 0,1 1,1 0,-1-1,1 1,0 0,0 0,1 0,0 0,0 1,0-1,1 0,0 0,0 1,0-1,1 0,0 0,1 0,-1 1,1-2,1 3,-3-6,1 0,1 0,-1 0,0 0,0 0,1 0,-1-1,1 1,0 0,-1-1,1 1,0-1,0 0,0 0,0 1,0-1,0-1,0 1,0 0,0 0,1-1,-1 1,0-1,0 0,1 0,-1 0,0 0,1 0,-1 0,0 0,0-1,1 1,-1-1,0 0,0 1,0-1,0 0,0-1,0 1,0 0,0 0,0-1,0 0,79-68,41-61,-121 129,0 0,1 0,-1 0,1 1,-1-1,1 0,0 1,0-1,0 1,0-1,0 1,0 0,0 0,0 0,0 0,1 0,-1 0,0 1,1-1,-1 1,1 0,-1 0,0-1,1 1,-1 1,1-1,-1 0,0 1,1-1,-1 1,0 0,0 0,1-1,-1 2,0-1,0 0,0 0,0 1,0-1,0 1,-1-1,1 1,0 0,-1 0,1 0,-1 0,0 0,0 0,1 0,-2 0,1 0,0 1,0-1,-1 0,1 3,6 174,-9-114,2-11,1-30,-1 0,0 1,-2-1,-1 0,-1 0,-1 0,-1 0,-1-1,-2 3,-49 74,56-97,0 0,0 0,-1 0,1-1,-1 1,0-1,0 1,0-1,0 0,0 0,-1 0,1-1,0 1,-1-1,1 0,-1 0,0 0,1 0,-1 0,0-1,0 0,1 0,-1 0,0 0,0 0,1-1,-1 0,0 0,0 0,2 0,0 0,1 0,-1 0,0-1,1 1,-1 0,1-1,-1 1,1-1,0 0,0 1,0-1,0 0,0 0,0 0,0 0,0 0,1 0,-1 0,1 0,-1 0,1 0,0 0,0 0,0 0,0 0,0 0,1 0,-1 0,0 0,1 0,0 0,-1 0,2-1,29-69,-18 50,1 0,1 2,1 0,1 0,1 2,1 0,0 1,1 1,10-5,-6 5</inkml:trace>
  <inkml:trace contextRef="#ctx0" brushRef="#br0" timeOffset="11700.618">483 169,'0'-1,"-1"1,1 0,0-1,-1 1,1 0,-1-1,1 1,-1 0,1 0,-1-1,0 1,1 0,-1 0,1 0,-1 0,1 0,-1 0,1 0,-1 0,0 0,1 0,-1 0,1 0,-1 0,1 1,-1-1,1 0,-1 0,1 1,-1-1,1 0,-1 1,1-1,-1 0,1 1,0-1,-1 1,1-1,-1 0,1 1,0-1,0 1,-1-1,1 1,0-1,0 1,0-1,-1 1,1 0,0-1,0 1,0-1,0 1,0-1,0 1,0 0,0-1,0 1,1 0,-7 39,6-39,0 457,0-380,0-79</inkml:trace>
  <inkml:trace contextRef="#ctx0" brushRef="#br0" timeOffset="12273.043">511 112,'-218'97,"206"-92,2 1,-1 1,1 0,0 0,0 1,1 1,0-1,0 1,-4 7,12-15,1 0,-1 0,1 0,-1 0,1 0,-1 0,1 0,-1 1,1-1,0 0,0 0,0 0,-1 1,1-1,0 0,0 0,1 0,-1 0,0 1,0-1,1 0,-1 0,0 0,1 0,-1 0,1 0,0 0,-1 0,1 0,0 0,0 0,-1 0,1 0,0 0,0-1,0 1,0 0,0-1,0 1,0 0,0-1,0 0,0 1,1-1,-1 0,0 1,0-1,0 0,1 0,63 7,-62-7,253-21,-239 17,0 1,-1 1,1 0,0 1,0 1,0 0,0 2,0 0,-1 0,8 3,-14 6,-30-9,-4-10,0-1,1-1,0-1,1-1,0-1,-12-10,-1 1,-43-40,65 56,3 5</inkml:trace>
  <inkml:trace contextRef="#ctx0" brushRef="#br0" timeOffset="12838.154">1133 0,'0'14,"5"20,1 8,0 2,-1-2,-2-2,-1-5,-5-2,-3-3,0-1,-4-1,0 0,-4-6,2 0,2-6</inkml:trace>
  <inkml:trace contextRef="#ctx0" brushRef="#br0" timeOffset="13251.654">1414 28,'-185'132,"182"-131,0 0,0 1,1-1,-1 1,1 0,-1-1,1 1,0 0,0 1,0-1,0 0,0 1,0-1,1 1,-1-1,1 1,0 0,0 0,0-1,0 1,0 0,0 0,1 0,-1 0,1 0,0 0,0 0,0 0,1 0,-1 0,1 0,-1 0,1 0,0 0,1 1,65 44,-60-45,0 0,-1 1,0-1,1 1,-1 0,-1 1,1 0,-1 0,0 0,0 0,0 1,-1 0,1 0,-1 0,-1 0,0 1,1-1,0 6,19 44,-12-50</inkml:trace>
  <inkml:trace contextRef="#ctx0" brushRef="#br0" timeOffset="13836.362">1754 0,'-81'39,"12"29,68-66,-1-1,1 1,0 1,0-1,0 0,0 0,0 0,0 0,1 1,-1-1,1 0,-1 1,1-1,0 0,0 1,0-1,0 1,1-1,-1 0,0 1,1-1,0 0,-1 0,1 1,0-1,0 0,1 0,-1 0,0 0,1 0,-1 0,1-1,-1 1,1 0,0-1,0 1,2 0,98 38,-91-38,0 0,-1 1,0 0,0 1,0 0,0 0,0 1,-1 1,6 4,-12-8,0 1,0 0,-1 0,1 0,-1 1,0-1,0 1,0-1,-1 1,1-1,-1 1,0 0,0 0,0 0,0 0,-1-1,0 1,1 0,-1 0,-1 0,1 0,-1 0,1 0,-1 0,0 0,-1 0,1-1,0 1,-2 1,-1 3,0 1,0 0,-1-1,-1 0,1 0,-1-1,-1 1,1-1,-1 0,0-1,-7 5,6-5,0 0,0 0,-1-1,1 0,-1-1,-1 0,1 0,-1-1,1 0,-1-1,0 0,0 0,0-1,0 0,-5-1,14-1,-1 1,0-1,1 0,-1 0,1 0,-1 0,1 0,-1 0,1-1,0 1,0 0,-1-1,1 1,0-1,0 1,0-1,1 1,-1-1,0 0,1 1,-1-1,1 0,-1 0,1 1,0-1,0 0,-1 0,1 0,1 0,-1 1,0-1,0 0,1 0,-1 1,1-1,-1 0,1 0,0 1,0-1,30-69,-17 50,1 1,0 1,1 0,1 1,1 1,18-13,-15 14</inkml:trace>
</inkml:ink>
</file>

<file path=ppt/ink/ink7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4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80,'-108'11,"-134"53,241-64,1-1,-1 1,0 0,1 0,-1 0,0 0,1 0,-1 0,0 1,1-1,-1 0,0 0,1 0,-1 1,1-1,-1 0,0 0,1 1,-1-1,1 1,-1-1,1 0,-1 1,1-1,-1 1,1-1,0 1,-1 0,1-1,0 1,-1-1,1 1,0-1,0 1,0 0,-1-1,1 1,0 0,0-1,0 1,0 0,0-1,0 1,0 0,0-1,1 1,-1 0,0-1,0 1,0-1,1 1,-1 0,0-1,1 1,-1-1,0 1,1-1,-1 1,1-1,-1 1,1-1,-1 1,1-1,-1 0,1 1,0-1,45 25,-38-22,185 60,-194-63,0 1,0-1,0 1,0-1,1 1,-1-1,0 1,1 0,-1 0,0-1,1 1,-1 0,1 0,-1 0,1 0,-1-1,1 1,0 0,0 0,-1 0,1 0,0 0,0 0,0 0,0 0,0 0,0 0,0 0,0 0,0 0,1 0,-1 0,0 0,1 0,-1 0,0-1,1 1,-1 0,1 0,0 0,-1-1,1 1,-1 0,1 0,0-1,0 1,0-1,-1 1,1-1,0 1,0-1,0 1,0-1,0 0,0 1,0-1,-1 0,1 0,0 0,0 0,0 0,0 0,0 0,0 0,0 0,0 0,0 0,1-1,-217 97,183-80,18-11,-1 1,1 1,1 1,-1 0,1 0,1 1,0 1,0 0,1 1,-4 5,14-15,0 0,0 0,0 1,1-1,-1 0,0 0,1 0,-1 1,1-1,0 0,-1 1,1-1,0 0,0 1,0-1,0 1,0-1,0 0,0 1,0-1,1 0,-1 1,0-1,1 0,-1 0,1 1,0-1,-1 0,1 0,0 0,0 0,0 0,-1 0,1 0,0 0,0 0,1 0,-1 0,0 0,0-1,0 1,0 0,1-1,-1 0,0 1,1-1,-1 1,1-1,67 13,135-33,-148 12,-31 5</inkml:trace>
  <inkml:trace contextRef="#ctx0" brushRef="#br0" timeOffset="335.419">864 51,'-14'29,"-5"24,-4 7,2-1,4-6,5-7,5-7,4-5,-3-8,0-4,1-11,1-11,1-12,2-2</inkml:trace>
  <inkml:trace contextRef="#ctx0" brushRef="#br0" timeOffset="601.064">751 51,'29'0,"24"-5,7-1,-1 0,-11-4,-9 1,-6 0,-4 3,-7 7,-11 3,-9 6,-9 1,-3 4,-4-1,-1-3</inkml:trace>
  <inkml:trace contextRef="#ctx0" brushRef="#br0" timeOffset="848.444">723 362,'34'0,"15"0,5 0,-7-5,-7-1,-10 0</inkml:trace>
  <inkml:trace contextRef="#ctx0" brushRef="#br0" timeOffset="1479.716">1090 390,'-41'152,"41"-150,0 0,1 0,-1 0,1 0,-1 0,1 0,0 0,0-1,0 1,0 0,0 0,0-1,0 1,1-1,-1 1,1-1,-1 0,1 1,-1-1,1 0,0 0,-1 0,1 0,0 0,0-1,0 1,0 0,0-1,0 1,0-1,0 0,0 0,0 0,0 0,0 0,0 0,0-1,0 1,0 0,0-1,0 0,0 1,-1-1,1 0,0 0,0 0,-1 0,1 0,0-1,-1 1,1 0,-1-1,0 1,1-1,-1 0,0 1,1-2,101-126,-103 128,0 0,0 0,0 0,0 0,1 0,-1 1,0-1,0 0,1 0,-1 0,0 0,1 1,-1-1,1 0,-1 1,1-1,-1 0,1 1,0-1,-1 0,1 1,0-1,-1 1,1-1,0 1,0 0,0-1,-1 1,1 0,0-1,0 1,0 0,0 0,0 0,-1 0,1 0,0 0,0 0,0 0,0 0,0 0,0 0,-1 1,1-1,0 0,0 1,0-1,-1 0,1 1,0-1,0 1,-1-1,1 1,0 0,-1-1,1 1,-1 0,1-1,-1 1,1 0,-1 0,1-1,-1 2,-18 161,17-95,4-56,-2 0,0 0,0 0,-1 0,-1 0,0 0,0 0,-1 0,-1-1,0 1,-1-1,0 1,0-1,-1 0,-1 0,0-1,0 0,-1 0,0 0,-1-1,-8 7,14-14,0-1,0 0,0 0,-1 0,1 0,0-1,-1 1,1-1,-1 1,1-1,0 0,-1 0,1 0,-1 0,1 0,-1-1,1 1,0-1,-1 1,1-1,0 0,-1 0,1 0,0 0,0 0,0-1,0 1,0-1,0 1,0-1,1 0,-1 0,0 0,1 0,0 0,-1 0,1 0,0 0,0 0,0-1,0 1,1 0,-1-1,1 1,-1 0,1-1,0 1,0-1,0 1,0-1,0 1,1-2,0-12,1 1,1 0,0 0,1 1,1-1,0 1,1 0,1 0,0 0,0 1,2 0,0 1,0 0,8-8,0 1</inkml:trace>
  <inkml:trace contextRef="#ctx0" brushRef="#br0" timeOffset="1732.798">1485 277,'38'0,"18"0,4 0,-3 0,-12 0</inkml:trace>
  <inkml:trace contextRef="#ctx0" brushRef="#br0" timeOffset="1965.279">1485 503,'43'-4,"34"-8,8 0,-6 1,-10-2,-14 0,-10-1,-13 1</inkml:trace>
  <inkml:trace contextRef="#ctx0" brushRef="#br0" timeOffset="2270.384">2303 137,'-15'20,"1"-4,0 0,2 1,0 1,0 1,2-1,1 1,0 1,1 0,1 0,1 1,-1 9,7-27,-1 1,1-1,0 0,0 1,1-1,-1 1,1-1,0 0,0 1,0-1,0 0,1 0,-1 1,1-1,0 0,-1-1,1 1,1 0,-1-1,0 1,1-1,-1 1,1-1,0 0,0 0,0 0,0-1,0 1,0-1,0 0,0 1,1-2,-1 1,0 0,1 0,-1-1,1 0,0 0,8 1,0-1,0 0,0-1,-1 0,1 0,0-2,0 0,-1 0,0-1,9-3,-2-1,-1-1,0 0,0-2,-1 0,0 0,-1-1,0-1,-1-1,-1 0,0-1,-1 0,-1-1,0 0,-1-1,0 0,-2 0,0-1,1-5,-8 17,-1 0,1-1,-1 1,0 0,0 0,-1 0,0 0,0 0,-1 0,1 0,-1 0,0 0,-1 0,1 1,-1-1,0 1,-1 0,1 0,-1 0,0 0,0 1,-1 0,0 0,1 0,-1 0,0 1,-1-1,1 1,0 0,-1 1,0 0,0 0,1 0,-1 0,0 1,-1 0,1 0,0 1,-2 0,-27-4,4 2</inkml:trace>
  <inkml:trace contextRef="#ctx0" brushRef="#br0" timeOffset="2433.121">2135 305,'52'0,"52"-5,22-1,-1 0,-12 1,-15 2,-15 1,-17 1,-15 0,-11 1,-8 0,-9 1</inkml:trace>
</inkml:ink>
</file>

<file path=ppt/ink/ink7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9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1,'22'59,"-14"158,-10-144,-26 162,64-361,-27 100</inkml:trace>
  <inkml:trace contextRef="#ctx0" brushRef="#br0" timeOffset="365.577">226 143,'-40'18,"-66"43,104-58,-1-1,1 1,0 0,-1 0,1 0,1 0,-1 1,0-1,1 0,0 1,0-1,0 1,0-1,0 1,1 0,-1-1,1 1,0 0,0-1,1 1,-1-1,1 1,-1 0,1-1,1 1,-1-1,0 1,1-1,-1 0,1 0,1 1,79 88,-70-81,29 61,-33-56</inkml:trace>
  <inkml:trace contextRef="#ctx0" brushRef="#br0" timeOffset="888.228">537 30,'-12'5,"0"0,1 1,0 1,0 0,0 0,1 1,0 0,1 1,-1 0,2 1,0 0,0 0,0 1,-1 4,8-11,1 0,0 0,0 0,0 0,0 0,1 0,0 0,0 0,0 0,0-1,0 1,1 0,-1 0,1-1,0 1,0-1,1 0,-1 1,1-1,0 0,-1-1,1 1,0 0,1-1,-1 1,0-1,1 0,-1 0,1-1,0 1,0-1,-1 0,1 1,0-2,0 1,1 0,27 15,-26-12,1 0,-1 0,0 1,0 0,-1 0,1 1,-1 0,0 0,-1 0,0 0,0 1,0-1,0 1,-1 0,0 0,-1 1,0-1,0 1,0-1,-1 1,0-1,-1 1,1 0,-2-1,1 1,-1 0,0-1,0 1,-1-1,0 1,-1-1,0 0,0 0,0 0,-1 0,0-1,-4 6,2-3,-1 0,0 0,0-1,-1 0,0 0,-1-1,1 0,-1-1,-1 0,1 0,-1-1,0 0,0-1,-1 0,1 0,-1-1,0-1,0 0,-8 1,17-3,1 0,-1 0,0 0,1 0,-1 0,1 0,-1 0,1 0,-1-1,1 1,-1-1,1 1,-1-1,1 0,-1 1,1-1,0 0,-1 0,1 0,0 0,0 0,0 0,0 0,0-1,0 1,0 0,0 0,0-1,1 1,-1-1,0 1,1-1,-1 1,1-1,0 1,0-1,-1 1,1-1,0 1,0-1,0-1,26-60,112-115,-118 162</inkml:trace>
  <inkml:trace contextRef="#ctx0" brushRef="#br0" timeOffset="1368.658">819 284,'34'4,"25"-2,7-2,-2-2,-8 1,-12 0</inkml:trace>
  <inkml:trace contextRef="#ctx0" brushRef="#br0" timeOffset="1618.598">847 537,'39'0,"26"-4,8-3,-5-4,-13 0</inkml:trace>
  <inkml:trace contextRef="#ctx0" brushRef="#br0" timeOffset="1966.359">1553 171,'-18'19,"1"1,0 1,2 1,0 0,2 1,0 1,1 0,2 1,1 0,0 0,2 1,1 0,5-22,1-1,-1 1,1 0,0-1,0 1,0 0,0 0,1-1,0 1,-1 0,1-1,0 1,1-1,-1 1,1-1,0 1,0-1,0 0,0 0,0 0,0 0,1 0,0-1,-1 1,1-1,0 0,0 1,1-1,-1-1,0 1,1 0,-1-1,1 0,-1 0,1 0,-1 0,1 0,0-1,0 1,-1-1,1 0,0 0,0-1,18-1,0-1,0 0,-1-2,1-1,-1-1,-1 0,1-1,-1-2,-1 0,0-1,0-1,-1 0,0-2,-2 0,1-1,12-15,-24 27,-1-1,0 1,1-1,-1 0,-1 0,1 0,-1-1,1 1,-1-1,0 0,-1 0,1 0,-1 0,0 0,0-1,-1 1,0-1,0 1,0-1,0 1,-1-1,0 0,0 1,-1-1,1 1,-1-1,0 1,-1-1,1 1,-1 0,0-1,-1 1,1 0,-1 0,0 1,0-1,-1 0,1 1,-1 0,0 0,0 0,0 0,-2 0,-5-1,-1 0,0 0,0 2,0-1,0 2,-1-1,1 2,-1-1,-12 2,-4-1</inkml:trace>
  <inkml:trace contextRef="#ctx0" brushRef="#br0" timeOffset="2282.1">1271 227,'29'16,"1"-1,0-1,1-1,1-2,0-2,6 1,54 17,131 28,-7 39,-200-86</inkml:trace>
</inkml:ink>
</file>

<file path=ppt/ink/ink7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1 198,'9'0,"9"0,5 0,4 0,2 0,1 0,0 0,0 0,-1 0,1 0,-2 0,1 0,-1 0,0 0,-4 5,-7 1</inkml:trace>
  <inkml:trace contextRef="#ctx0" brushRef="#br0" timeOffset="328.846">28 395,'20'0,"20"0,8 0,1 0,-3 0,-5 0,-4 0,-4-4,-2-3,-3 1,0 2,-5 0</inkml:trace>
  <inkml:trace contextRef="#ctx0" brushRef="#br0" timeOffset="950.216">226 1,'6'12,"0"-1,1 1,0-1,1-1,1 1,-1-1,2-1,-1 1,1-2,1 1,-1-1,1-1,1 0,-1-1,1 0,0 0,1-2,-1 1,1-1,0-1,3 0,85 25,-99-27,1 0,-1 0,0 1,0-1,0 0,-1 1,1-1,0 1,0 0,-1 0,1 0,-1-1,0 1,1 0,-1 1,0-1,0 0,0 0,-1 0,1 1,0-1,-1 0,0 1,1-1,-1 1,0-1,0 0,0 1,-1-1,1 0,0 1,-1-1,0 0,1 1,-1-1,0 0,0 0,0 0,-1 0,1 0,0 0,-1 0,-10 14,-2-1,1 0,-2-1,0 0,0-1,-1-1,-16 9,-62 54,-5 26,92-86,6-2</inkml:trace>
  <inkml:trace contextRef="#ctx0" brushRef="#br0" timeOffset="5128.976">678 649,'9'-37,"1"1,1 0,2 1,2 0,1 1,2 0,5-4,-19 32,-3 1,2 1,-1 0,0 0,1-1,0 2,-1-1,2 0,-1 0,0 1,1 0,0 0,-1 0,1 0,0 0,1 1,-1-1,0 1,1 1,-1-1,1 0,1 1,-3 3,0 1,0 0,0 0,-1 0,1 0,-1 0,0 1,0-1,0 1,-1-1,1 1,-1 0,1-1,-1 1,-1 0,1 0,0 0,-1 0,0 0,0 0,0 0,0 0,-1 0,0 3,1 0,3 106,-3-112,0 0,0-1,0 1,0 0,0 0,0-1,0 1,0 0,1-1,-1 1,0 0,1-1,-1 1,0 0,1-1,-1 1,1-1,-1 1,1 0,-1-1,1 0,0 1,-1-1,1 1,-1-1,1 0,0 1,0-1,-1 0,1 0,0 1,-1-1,1 0,0 0,0 0,-1 0,1 0,0 0,0 0,-1 0,1 0,0 0,-1-1,1 1,0 0,0 0,-1-1,1 1,-1 0,1-1,0 1,-1-1,1 1,-1-1,1 1,29-32,113-157,-142 187,0 0,0 1,0-1,0 1,0 0,0-1,1 1,-1 0,0 0,1 0,-1 0,1 0,-1 0,1 0,0 0,-1 1,1-1,0 0,0 1,-1 0,1-1,0 1,0 0,0 0,-1 0,1 0,0 0,0 1,0-1,-1 0,1 1,0-1,-1 1,1 0,0 0,-1-1,1 1,-1 0,1 0,-1 0,1 1,-1-1,1 1,1 8,-1 0,0 0,-1-1,0 1,0 0,-1 0,-1 0,1 0,-2 0,1 0,-2 0,1-1,-1 1,-4 8,-4 25,4-17,-1-3</inkml:trace>
  <inkml:trace contextRef="#ctx0" brushRef="#br0" timeOffset="5848.559">1496 368,'-4'4,"-9"6,1 1,0 1,0 0,1 1,1 0,0 1,1-1,1 2,0 0,1 0,0 0,1 1,1-1,-3 15,8-28,-1-1,1 1,0-1,-1 1,1 0,0-1,0 1,0 0,0-1,0 1,1 0,-1-1,0 1,1-1,-1 1,1-1,0 1,0-1,-1 1,1-1,0 1,0-1,0 0,0 0,0 1,1-1,-1 0,0 0,1 0,-1 0,0-1,1 1,-1 0,1 0,-1-1,1 1,-1-1,1 1,0-1,-1 0,1 0,0 0,-1 0,1 0,0 0,0 0,72-35,31-102,-63 75,-42 62,0 1,0-1,0 0,0 1,1-1,-1 1,0-1,0 0,0 1,1-1,-1 1,0-1,1 0,-1 1,0-1,1 0,-1 0,0 1,1-1,-1 0,1 0,-1 0,0 1,1-1,-1 0,1 0,-1 0,1 0,-1 0,0 0,1 0,-1 0,1 0,-1 0,1 0,-1 0,1 0,-1 0,0 0,1 0,-1-1,1 1,-1 0,0 0,1-1,-1 1,1 0,-1 0,0-1,1 1,-1 0,0-1,0 1,1 0,-1-1,0 1,0-1,0 1,1 0,-1-1,0 1,0-1,0 1,0-1,0 1,0 0,0-1,0 1,0-1,0 1,3 37,-3-33,55 316,-55-303,-1 0,0 0,-2 0,0 0,0 0,-2-1,0 1,-1-1,-4 6,8-15,-2-1,1 1,-1-1,0 0,0 0,-1 0,1 0,-2-1,1 0,0 0,-1 0,0-1,0 0,0 0,-1 0,1-1,-1 0,0 0,0-1,0 0,0 0,0 0,0-1,4-1,1 0,-1 0,1 0,0 0,-1 0,1-1,-1 1,1-1,0 1,0-1,-1 0,1 0,0 0,0 0,0-1,0 1,0-1,0 1,0-1,1 1,-1-1,0 0,1 0,0 0,-1 0,1 0,0 0,0 0,0 0,0-1,0 1,1 0,-1-1,1 1,-1 0,1-1,0 1,0-1,0 1,0-1,11-100,-7 84,2 0,0 0,0 0,2 1,0 1,1-1,1 1,1 1,9-12,-2 10</inkml:trace>
  <inkml:trace contextRef="#ctx0" brushRef="#br0" timeOffset="6118.477">1863 508,'43'-4,"19"-3,4 1,-4 2,-14 0</inkml:trace>
</inkml:ink>
</file>

<file path=ppt/ink/ink7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0 142,'431'-1,"-21"-43,134 4,299 30,-91-25,-99 24,-469 11,-84 12,-85-8,1-1,0-1,0-1,-1 0,1-1,0 0,0-2,7-1,6-2,-24 7</inkml:trace>
</inkml:ink>
</file>

<file path=ppt/ink/ink7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0,'0'5,"0"7,0 0</inkml:trace>
</inkml:ink>
</file>

<file path=ppt/ink/ink7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1,'-9'9,"1"4,2-1</inkml:trace>
</inkml:ink>
</file>

<file path=ppt/ink/ink7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20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396 142,'-5'8,"0"-1,0 1,1 0,0 0,1 0,-1 1,2-1,-1 1,1-1,-1 8,-2 7,-18 57,-4-2,-2 0,-6 2,-146 249,168-306</inkml:trace>
  <inkml:trace contextRef="#ctx0" brushRef="#br0" timeOffset="477.813">283 170,'0'20,"1"-1,1 1,0-1,2 1,0-1,1 0,1 0,1-1,0 0,9 16,69 166,-83-189,1 0,0 0,0 0,1 0,1-1,0 0,0 0,1 0,0 0,0-1,1 0,1 0,0-1,-6-6,0-1,0 0,0 0,1 0,-1-1,0 1,0 0,1-1,-1 1,1-1,-1 0,0 0,1 0,-1 0,1 0,-1-1,0 1,1-1,-1 1,0-1,1 0,-1 0,0 0,0 0,0 0,0-1,0 1,0-1,0 1,0-1,-1 0,2 0,46-65,-27 21,-2-2,-2 0,-3-1,-1 0,-3-1,-2-1,-2 0,-2 0,-3 0,-2 0,-2-7,1 58,1 0,0 1,-1-1,1 0,-1 1,1-1,-1 0,1 0,-1 1,1-1,0 0,-1 0,1 0,-1 0,0 0,1 0,-1 0,1 0,-1 0,1 0,-1 0,1 0,-1 0,1 0,-1 0,1 0,-1 0,1-1,-1 1,1 0,0 0,-1-1,1 1,-1 0,1-1,-1 1,1 0,0-1,-5 20</inkml:trace>
  <inkml:trace contextRef="#ctx0" brushRef="#br0" timeOffset="4394.222">2061 537,'29'0,"19"5,6 1,-6 5,-7 1,-9-3</inkml:trace>
  <inkml:trace contextRef="#ctx0" brushRef="#br0" timeOffset="6879.049">4375 1,'-13'73,"4"1,2 0,4 0,6 57,-2-55,13 18,-11-81,0 0,0 1,-1-1,-1 1,0-1,-1 1,-1 0,-1 12,-4-8</inkml:trace>
  <inkml:trace contextRef="#ctx0" brushRef="#br0" timeOffset="7449.961">4572 566,'0'33,"0"17,0 3,0-6</inkml:trace>
  <inkml:trace contextRef="#ctx0" brushRef="#br0" timeOffset="7697.258">4629 227</inkml:trace>
  <inkml:trace contextRef="#ctx0" brushRef="#br0" timeOffset="8812.449">5843 621,'-5'29,"3"14,3 0</inkml:trace>
  <inkml:trace contextRef="#ctx0" brushRef="#br0" timeOffset="8967.396">5927 255,'0'0</inkml:trace>
  <inkml:trace contextRef="#ctx0" brushRef="#br0" timeOffset="9200.076">6069 509,'-3'9,"1"0,0 0,1 1,-1-1,2 0,-1 0,2 1,-1-1,1 0,0 0,1 1,0-1,1 0,0-1,0 1,1 0,0-1,0 0,1 0,0 0,0 0,1-1,0 0,3 2,-7-8,1 0,-1 0,1 0,0 0,-1 0,1-1,0 1,-1-1,1 0,0 0,0 0,-1 0,1 0,0-1,0 1,-1-1,1 0,0 0,-1 0,1 0,-1 0,1 0,-1-1,0 1,1-1,-1 1,0-1,0 0,0-1,52-68,-45 57,30-73,-36 70</inkml:trace>
  <inkml:trace contextRef="#ctx0" brushRef="#br0" timeOffset="9648.586">6492 678,'18'-22,"0"1,1 1,1 1,1 1,1 0,20-12,-41 29,1 0,0-1,-1 1,1 0,0 0,0 0,0 0,0 0,0 1,0-1,0 1,0-1,0 1,0-1,0 1,0 0,0 0,1 0,-1 1,0-1,0 0,0 1,0-1,0 1,0 0,0 0,0-1,0 1,0 1,-1-1,1 0,0 0,-1 1,1-1,-1 1,1-1,-1 1,0-1,1 1,-1 0,0 0,0 0,0 1,1 0,0-1,1 0,-1 0,0 1,1-2,-1 1,1 0,0 0,-1-1,1 0,0 1,0-1,0 0,0-1,0 1,0 0,0-1,1 0,-1 1,0-1,0-1,0 1,0 0,0-1,0 1,0-1,0 0,0 0,0 0,1-1,86-46,-86 46,-3 0,1 0,-1 0,1 0,-1 1,1-1,-1 1,1-1,0 1,0 0,0 0,0 0,0 0,0 0,0 0,0 0,0 1,0-1,1 1,-1-1,0 1,0 0,1 0,-1 0,0 0,0 0,0 1,1-1,-1 1,0-1,0 1,0 0,0 0,0 0,0 0,0 0,0 0,0 1,0-1,-1 0,1 1,0 0,-1 0,12 66,-7-48</inkml:trace>
  <inkml:trace contextRef="#ctx0" brushRef="#br0" timeOffset="8069.808">4883 29,'14'119,"-5"-1,-5 26,-29 75,24-218,1 0,0 0,0 0,0 0,-1-1,1 1,0 0,0 0,0 0,1 0,-1 0,0 0,0 0,0 0,1 0,-1-1,0 1,1 0,-1 0,1 0,-1 0,1-1,-1 1,1 0,0-1,-1 1,1 0,0-1,0 1,-1-1,1 1,0-1,0 1,0-1,0 0,-1 1,1-1,0 0,0 0,0 0,1 0,36-19,16-23,-42 30,1 1,0 0,0 1,1 0,1 1,-1 1,2 0,-1 1,1 0,0 1,0 1,1 1,-1 0,1 2,15-2,-29 4,-1 0,0 0,1 1,-1-1,1 1,-1-1,0 1,1 0,-1 0,0 0,0 0,0 0,0 1,0-1,0 0,0 1,0 0,0-1,-1 1,1 0,0 0,-1 0,0 0,0 0,1 0,-1 0,0 1,-1-1,1 0,0 1,-1-1,1 0,-1 1,0-1,0 1,0-1,0 1,0-1,0 1,-1 0,-34 94,25-85,0 1,-1-2,0 1,-1-2,0 1,0-2,-2 0,1 0,-1-1,0-1,0 0,-1-1,0 0,0-2,0 0,-1 0,0-1,-14 0,-17-16,33 1</inkml:trace>
  <inkml:trace contextRef="#ctx0" brushRef="#br0" timeOffset="8564.834">5278 791,'43'-26,"-1"-3,-1-1,-2-1,-1-3,18-21,-47 46,-1-1,0-1,0 1,-1-1,0-1,-1 1,0-1,-1 0,-1-1,0 1,0-1,-1-1,-3 11,0 1,-1-1,1 0,-1 0,0 1,0-1,0 1,0-1,0 1,0-1,0 1,-1 0,0-1,1 1,-1 0,0 0,0 0,0 0,0 1,0-1,-1 1,1-1,0 1,-1 0,1-1,-1 1,1 1,-1-1,0 0,1 1,-1-1,0 1,1 0,-1 0,0 0,0 0,1 0,-1 0,0 1,1 0,-1-1,0 1,1 0,-1 0,1 0,-1 1,1-1,0 1,0-1,-1 1,0 1,-67 62,68-63,0 0,1 0,0 1,0-1,0 0,0 1,0-1,0 1,0-1,1 1,-1 0,1-1,0 1,0-1,0 1,0 0,0-1,1 1,-1 0,1-1,0 1,-1-1,1 1,0-1,1 0,-1 1,0-1,1 0,-1 0,1 0,0 0,-1 0,1 0,1 1,77 39,-73-40,-1 0,1 0,0 1,-1 0,0 0,1 0,-1 1,-1 0,1 1,0-1,-1 1,0 0,0 0,-1 0,1 1,-1 0,0 0,-1 0,1 0,0 2,-2 0,0 0,-1 0,0 0,0 0,0 0,-1 0,0 0,-1 0,0 0,0 0,-1-1,0 1,-1 2,-4 15</inkml:trace>
  <inkml:trace contextRef="#ctx0" brushRef="#br0" timeOffset="4998.668">2964 199,'51'-64,"-50"64,-1 0,0 0,1-1,-1 1,0 0,0-1,1 1,-1-1,0 1,0 0,0-1,0 1,1-1,-1 1,0 0,0-1,0 1,0-1,0 1,0-1,0 1,0 0,0-1,0 1,0-1,-1 1,1 0,0-1,0 1,0-1,0 1,-1 0,1-1,0 1,0 0,-1-1,1 1,0 0,-1-1,1 1,0 0,-1 0,1-1,0 1,-1 0,1 0,-1 0,1-1,0 1,-1 0,1 0,-1 0,1 0,-1 0,1 0,0 0,-1 0,1 0,-1 0,1 0,-1 0,1 0,0 1,-1-1,1 0,-1 0,1 1,-33 9,32-9,-231 131,229-131,0 0,0 0,0 0,1 0,-1 1,1-1,-1 1,1 0,0 0,-1 0,1 0,0 0,0 0,0 0,1 1,-1-1,1 1,-1-1,1 1,0 0,0 0,0-1,0 1,0 0,1 0,-1 0,1 0,0 0,0 0,0 0,0 0,0 0,1-1,-1 1,1 0,0 0,0 0,0 0,0-1,1 1,-1 0,1-1,-1 0,1 1,0-1,0 0,0 0,1 1,6 3,2 0,-1 0,1-1,-1 0,1-1,1 0,-1-1,0-1,1 1,11-1,-17-1,-4-1,0 0,0 0,0 0,1 1,-1-1,0 0,0 1,0 0,0-1,0 1,0 0,0 0,0 0,0 0,0 1,0-1,0 0,-1 1,1-1,-1 1,1 0,-1-1,0 1,1 0,-1 0,0 0,0 0,0 0,-1 0,1 0,0 0,-1 0,1 0,-1 1,0-1,0 0,0 0,0 0,0 1,0-1,-1 0,1 0,-1 0,1 0,-1 0,0 1,0-1,0 1,-121 137,89-106,0-2,19-19,0 0,1 0,1 1,0 1,1 0,1 0,-6 12,15-24,0 0,1 1,-1-1,1 0,0 0,0 1,0-1,0 0,0 0,1 1,0-1,-1 0,1 0,1 0,-1 0,0 0,1 0,-1 0,1 0,0-1,0 1,0 0,0-1,0 0,1 1,-1-1,1 0,0 0,-1-1,1 1,0-1,0 1,0-1,0 0,0 0,0 0,1 0,-1 0,0-1,0 0,1 0,-1 0,0 0,0 0,1 0,-1-1,0 0,0 1,0-1,0 0,3-2,20-3,-1-1,0-1,0-2,-1 0,0-1,-1-2,0 0,-1-2,0 0,12-13,-17 12,-4 1</inkml:trace>
  <inkml:trace contextRef="#ctx0" brushRef="#br0" timeOffset="5881.076">3331 566,'-6'-3,"0"0,0 1,0-1,0 1,0 1,0-1,-1 1,1 0,-1 0,1 1,-1 0,1 0,0 1,-1 0,1 0,-1 0,1 1,0 0,0 0,0 0,0 1,0 0,1 0,-1 0,1 1,0 0,0 0,0 0,0 1,-1 2,-2-2,1 0,1 0,-1 0,1 1,0 0,0 0,0 1,1 0,0-1,1 2,-1-1,1 1,1-1,-1 1,1 0,1 0,0 0,0 1,0-1,1 0,0 1,1-1,0 1,1 6,1-11,2-1,-1 0,0 0,1 0,-1 0,1 0,0-1,0 1,0-1,0 0,0-1,0 1,1-1,-1 0,1 0,-1 0,1 0,-1-1,1 0,-1 0,1 0,-1 0,1-1,-1 0,1 0,-1 0,1 0,-1-1,0 1,0-1,0 0,0-1,0 1,0-1,0 0,23-10,-1-2,-1 0,0-2,-1-1,-1-1,-1-1,-1 0,0-2,-2-1,0 0,3-8,-13 17,-14 20,-12 25,9-15,1 0,0 0,2 0,0 1,1 0,0 0,1 0,2 1,-1 7,-8 146,-67 168,73-280,5-58,-1 1,0-1,1 0,0 0,-1 0,1 1,-1-1,1 0,0 0,0 0,0 0,0 0,0 0,0-1,0 1,0 0,0 0,0-1,0 1,0-1,0 1,1-1,-1 1,0-1,0 0,1 1,-1-1,0 0,0 0,1 0,-1 0,0 0,1 0,-1-1,0 1,0 0,1-1,-1 1,0-1,0 1,0-1,1 1,-1-1,0 0,0 0,2-1,0 0,0-1,-1 1,1-1,0 0,-1 1,0-1,0 0,0-1,0 1,0 0,-1-1,1 1,-1-1,0 1,0-1,0 1,-1-1,1 0,-1 0,0 1,0-1,0 0,0 1,-1-1,1 0,-1 1,0-1,0 0,-1 1,1 0,-1-1,0 1,1 0,-2 0,1-1,0 2,0-1,-1 0,0 0,1 1,-1 0,0-1,0 1,0 0,-1 0,1 1,-3-2,-14-5,0 1,-1 0,0 2,0 0,-1 2,1 0,-2 1,0 0,22 2,0 0,0 1,0-1,0 0,0 0,0 0,-1 0,1 0,0 0,0 0,0 0,0 0,0-1,0 1,0 0,0-1,0 1,0-1,0 1,0-1,0 1,0-1,0 0,0 1,1-1,-1 0,0 0,1 0,-1 1,0-1,1 0,-1 0,1 0,-1 0,1 0,0 0,-1 0,1 0,0 0,0-1,-1 1,1 0,0 0,0 0,0 0,1 0,-1 0,0 0,0 0,1 0,-1 0,0 0,1 0,-1 0,1 0,-1 0,1 0,0 0,-1 0,1 0,0 0,-1 1,1-1,115-59,-90 50,83-27,-85 29</inkml:trace>
  <inkml:trace contextRef="#ctx0" brushRef="#br0" timeOffset="6212.893">3613 678,'-1'6,"0"0,1 1,-1-1,1 0,1 0,-1 1,1-1,0 0,0 0,1 0,0 0,0 0,0 0,1 0,0-1,0 1,0-1,1 0,-1 0,1 0,1 0,-1-1,1 1,-1-1,1 0,0-1,1 1,-1-1,1 0,-1 0,1-1,0 0,0 0,5 1,-1-4,0 0,1-1,-1 0,0 0,0-1,0-1,0 1,-1-2,1 1,-1-1,0-1,0 0,-1 0,0-1,0 0,-1 0,1 0,-2-1,1-1,-1 1,0-1,-1 0,0 0,0 0,2-9,-6 16,0 0,0 0,0 0,0 0,0 0,0 0,-1 0,1 0,-1-1,0 1,1 0,-1 0,0-1,0 1,-1 0,1 0,0 0,-1-1,1 1,-1 0,0 0,0 0,0 0,0 0,0-1,-10-7</inkml:trace>
  <inkml:trace contextRef="#ctx0" brushRef="#br0" timeOffset="6463.069">4037 707,'-5'24,"-2"7</inkml:trace>
  <inkml:trace contextRef="#ctx0" brushRef="#br0" timeOffset="6731.266">4037 424,'0'0</inkml:trace>
  <inkml:trace contextRef="#ctx0" brushRef="#br0" timeOffset="816.619">961 453,'-1'18,"0"0,2 0,0 0,1 0,1 0,1-1,1 1,0-1,1 0,0 0,2 0,8 14,-13-28,-1-1,0 1,1-1,-1 1,1-1,0 0,0 0,0 0,0 0,0 0,0-1,1 1,-1-1,0 0,1 0,-1 0,1-1,-1 1,1-1,-1 0,1 0,-1 0,1 0,-1-1,1 1,-1-1,1 0,-1 0,0 0,1 0,-1-1,0 0,0 1,0-1,0 0,0 0,0-1,-1 1,1-1,-1 1,1-1,-1 0,0 0,0 0,8-9,0-1,-1 0,-1-1,0 0,0 0,-2-1,0 1,0-2,-2 1,0 0,0-1,-2 0,1-7,-3 18,0-1,-1 1,1-1,-1 1,0-1,0 1,-1 0,0-1,0 1,0 0,0 0,-1 0,0 0,0 1,0-1,-1 1,1 0,-1 0,0 0,0 0,0 1,-1-1,0 1,1 0,-1 1,0-1,0 1,0 0,-1 0,1 1,0-1,-1 1,1 0,-1 1,1-1,-1 1,1 0,-1 1,1-1,-1 1,1 0,-5 2,-66 57,57-42</inkml:trace>
  <inkml:trace contextRef="#ctx0" brushRef="#br0" timeOffset="3643.779">1468 453,'-4'2,"-1"0,1 1,-1 0,1 0,0 0,0 0,0 1,0 0,1 0,0 0,-1 0,1 0,1 0,-1 1,1 0,0-1,-2 5,-62 192,117-305,22-3,-73 106,1 0,0 0,-1 0,1 1,0-1,-1 1,1-1,0 0,0 1,0-1,-1 1,1-1,0 1,0 0,0-1,0 1,0 0,0 0,0 0,0 0,0 0,0-1,0 2,0-1,0 0,-1 0,1 0,0 0,0 1,0-1,0 0,0 1,0-1,0 1,-1-1,1 1,0-1,0 1,-1-1,1 1,0 0,-1 0,1-1,0 1,-1 0,1 0,-1 0,0-1,1 1,-1 0,1 0,-1 0,0 0,0 1,19 57,-18-54,-1 1,1 1,-1 0,1 0,0-1,1 1,0-1,0 1,0-1,1 0,0 1,0-1,1-1,-1 1,1 0,1-1,-1 0,1 0,-1 0,1-1,1 1,-1-1,1-1,0 1,-1-1,1 0,1 0,-1 0,0-1,3 0,-1-1,0-1,0 0,0-1,0 0,0 0,0 0,0-1,-1-1,1 1,-1-1,1 0,-1-1,0 0,-1 0,1 0,-1-1,1 0,-1 0,-1-1,1 0,-1 0,0 0,0-1,-1 1,0-1,0 0,0 0,-1-1,0 1,-1-1,0 1,0-1,0 0,-1 0,0 0,-1 0,1 0,-2 0,1 0,-1 0,0 1,-1-1,0 0,-2-6,-7-4,-1 5</inkml:trace>
  <inkml:trace contextRef="#ctx0" brushRef="#br0" timeOffset="11713.314">1 1101,'428'-22,"238"-40,-175 32,212 31,-278-29,563 29,-683-30,-129 18,-72-1,0 5,0 4,28 6,13-1,619-2,-540-28,115 28,-170-28,57 16,-172 4,0 2,0 3,1 2,1 2,-19-1,40-10,32 4,26 40,-93-30,-26-8</inkml:trace>
</inkml:ink>
</file>

<file path=ppt/ink/ink7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5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642 48,'-256'1,"121"29,134-30,0 0,0 1,0-1,1 1,-1-1,0 1,0-1,0 1,1-1,-1 1,0 0,0-1,1 1,-1 0,1-1,-1 1,1 0,-1 0,1 0,-1 0,1 0,0 0,-1-1,1 1,0 0,0 0,0 0,-1 0,1 0,0 0,0 0,1 0,-1 0,0 0,0 0,0 0,1 0,-1 0,0 0,1-1,-1 1,1 0,-1 0,1 0,-1-1,1 1,0 0,-1 0,1-1,0 1,0-1,-1 1,1-1,0 1,0-1,0 1,0-1,0 0,0 1,56 28,85 6,-141-35,1 0,-1 0,1 0,-1 0,1 0,-1 1,1-1,-1 1,1-1,-1 1,0-1,1 1,-1 0,0-1,1 1,-1 0,0 0,0 0,0 0,0 0,0 0,0 1,0-1,0 0,0 0,-1 1,1-1,-1 0,1 1,-1-1,1 1,-1-1,1 1,-1-1,0 1,0-1,0 1,0-1,0 1,0-1,-1 1,1-1,0 0,-1 1,1-1,-1 1,1-1,-1 0,0 1,0-1,1 0,-1 0,0 1,0-1,0 0,0 0,-1 0,1 0,0 0,-1 0,-223 127,22 17,166-103,36-41,1 0,-1 0,1 0,-1 0,1 0,-1 0,1 0,0 0,0 1,-1-1,1 0,0 0,0 0,0 0,0 0,1 1,-1-1,0 0,0 0,1 0,-1 0,0 0,1 0,-1 0,1 0,0 0,-1 0,1 0,0 0,-1 0,1 0,0-1,0 1,0 0,0 0,0-1,0 1,0-1,0 1,0-1,0 1,0-1,0 0,0 1,0-1,1 0,19 4,1 0,-1-2,0-1,1 0,-1-2,0 0,0-2,1 0,1-1,-8 1,281-45,-336 66,-12-4,31-6</inkml:trace>
  <inkml:trace contextRef="#ctx0" brushRef="#br0" timeOffset="420.433">952 105,'-14'23,"-6"19,2 6,3 0,5-4,3-4,-1-9,0-4,2-4,2 1,-3-4,-1-11,6-11,4-11,1-2</inkml:trace>
  <inkml:trace contextRef="#ctx0" brushRef="#br0" timeOffset="682.001">896 77,'28'-5,"25"-2,8-4,-3 0,-5 2,-7 2,-12-3,-6 1,-9 2</inkml:trace>
  <inkml:trace contextRef="#ctx0" brushRef="#br0" timeOffset="903.999">867 331,'33'0,"27"-5,6-2,-6 1</inkml:trace>
  <inkml:trace contextRef="#ctx0" brushRef="#br0" timeOffset="1867.697">1178 444,'-17'56,"24"21,-7-76,1 1,0-1,0 1,0-1,0 0,0 1,0-1,0 0,1 0,-1 1,0-1,1 0,-1 0,1-1,-1 1,1 0,-1 0,1-1,0 1,-1-1,1 1,0-1,-1 0,1 0,0 0,0 0,-1 0,1 0,0 0,0 0,-1-1,1 1,0-1,-1 1,1-1,-1 1,1-1,-1 0,1 0,-1 0,1 0,-1 0,1-1,92-96,-50 42,-40 51,-4 4,0 1,0-1,1 0,-1 1,0-1,0 0,0 1,0-1,0 1,1-1,-1 0,0 1,1-1,-1 1,0-1,1 1,-1-1,1 1,-1-1,0 1,1-1,-1 1,1-1,0 1,-1 0,1-1,-1 1,1 0,0 0,-1-1,1 1,-1 0,1 0,0 0,-1 0,1 0,0 0,-1 0,1 0,0 0,-1 0,1 0,0 0,-1 1,1-1,-1 0,1 0,0 1,-1-1,1 0,-1 1,1-1,-1 0,1 1,-1-1,1 1,-1-1,1 1,-1-1,0 1,1 0,-1-1,0 1,0-1,1 1,-13 120,-1-54,10-1,4-58,0 1,0-1,0 1,-1-1,-1 1,1-1,-1 1,-1-1,0 0,0 1,0-1,-1 0,0 0,-1-1,0 1,0-1,-1 1,1-1,-2-1,1 1,-1-1,0 0,0 0,0 0,-1-1,-3 1,7-3,-1-1,0 0,0 0,0 0,0 0,0-1,0 1,0-1,-1 0,1 0,0-1,-1 1,1-1,-1 0,1 0,0-1,-1 1,1-1,0 0,-1 0,1-1,0 1,0-1,0 0,0 0,0 0,0 0,1-1,-1 0,1 1,0-1,0-1,-1 1,10-35,5 20</inkml:trace>
  <inkml:trace contextRef="#ctx0" brushRef="#br0" timeOffset="2204.723">1742 245,'34'-4,"15"-3,5 1,-2 2,-15 0,-14 2</inkml:trace>
  <inkml:trace contextRef="#ctx0" brushRef="#br0" timeOffset="2451.681">1686 500,'38'-5,"23"-6,5-1,-4 1,-7 2,-13 4</inkml:trace>
</inkml:ink>
</file>

<file path=ppt/ink/ink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5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37,'10'-6,"-1"1,2 1,-1-1,0 2,1-1,0 2,-1-1,1 1,0 1,0 0,1 1,-1 0,0 0,0 1,0 1,0 0,0 0,-1 1,3 1,-8 3,1 1,-1-1,0 1,0 0,-1 0,0 1,-1-1,0 1,0 0,-1 0,0 0,0 0,-1 0,-1 0,1 0,-1 1,-1-1,0 0,0 0,-1 0,0 1,0 23,0 16,-2-1,-3 1,-1-2,-3 1,-9 26,10-43,5-11,-1 0,-1-1,-1 0,0 0,-1-1,-1 0,-1 0,-8 9,33-90,20-10,3 2,3 1,7-4,-5 7,24-54,-64 120,-1 0,0 0,1 0,-1 0,1 0,-1 0,1 0,0 1,-1-1,1 1,0-1,-1 1,1-1,0 1,-1 0,1 0,0 0,0 0,-1 0,1 0,0 0,0 1,-1-1,1 1,0-1,-1 1,1 0,0-1,-1 1,1 0,-1 0,0 0,1 0,-1 0,0 1,1-1,-1 0,0 1,0-1,0 0,0 1,0-1,0 2,36 72,-29-56,-2 1,-1-1,0 1,-1 0,-1 1,-1-1,-1 0,-1 1,-1-1,-2 14,-8 11,8-61,14-17,2 0,1 1,1 1,2 0,1 1,1 1,22-25,3-8,-26 34,-3 6,0-1,1 2,1 0,1 1,1 1,8-6,-26 24,0 0,-1 0,1 0,0 0,0 0,0 0,0 1,0-1,0 0,0 1,0-1,0 0,0 1,1-1,-1 1,0 0,0-1,0 1,1 0,-1 0,0 0,0 0,1 0,-1 0,0 0,0 0,0 0,1 1,-1-1,0 0,0 1,0-1,0 1,1 0,-1-1,0 1,0 0,0-1,0 1,-1 0,1 0,0 0,0 0,0 0,-1 0,1 0,0 0,-1 0,1 0,-1 1,1-1,-1 0,0 0,0 0,1 1,-1-1,0 0,0 0,0 1,0-1,0 0,-1 0,1 0,0 1,0-1,-1 0,1 0,-1 1,-54 190,44-168,2 1,0 1,2 0,0 0,2 0,1 1,1-1,2 1,0 7,18 5,-5-27</inkml:trace>
</inkml:ink>
</file>

<file path=ppt/ink/ink7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22,'-56'338,"36"-273,11-95,13 5,2 0,1 1,1 0,0 0,2 1,1 0,1 1,1 0,1 1,6-7,-18 23,0 0,1 0,-1 1,1-1,1 1,-1 0,0 0,1 0,0 0,0 0,0 1,0 0,1 0,-1 0,1 0,0 1,0 0,0 0,0 0,0 0,0 1,0 0,1 0,-1 1,0-1,1 1,-1 0,0 0,1 1,-1 0,0 0,0 0,1 0,-1 1,0 0,0 0,-1 0,1 1,0 0,-1 0,1 0,-1 1,2 5,-1 0,0 1,-1 0,0 0,-1 0,0 1,0-1,-1 1,-1 0,0-1,0 1,-1 0,0 0,-1-1,0 1,-1 0,0-1,-1 1,0-1,2 12,10-27,19-33,-24 33,28-39,3 2,2 1,1 2,36-28,-28 38,-45 28,0 1,0-1,0 1,0-1,0 1,0 0,1-1,-1 1,0 0,0 0,0 0,0 0,0 0,0 0,1 0,-1 0,0 1,0-1,0 0,0 1,0-1,0 1,0-1,0 1,0-1,0 1,0 0,0-1,0 1,-1 0,1 0,0 0,0 0,-1-1,1 1,-1 0,1 0,-1 0,1 0,-1 1,0-1,1 0,-1 0,0 1,1 8,-1 0,0-1,0 1,-1 0,-1-1,0 1,0 0,-1-1,0 0,0 0,-4 6,-8 31,12-39,1 1,-1-1,1 1,1-1,0 1,0 0,0 0,1 0,1-1,-1 1,1 0,0 0,1-1,0 1,0-1,0 1,1-1,3 6,6 0</inkml:trace>
</inkml:ink>
</file>

<file path=ppt/ink/ink7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9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1,'-10'43,"3"1,1 0,2 0,2 33,1-74,1-1,-1 1,1 0,0-1,0 1,0-1,0 1,0 0,0-1,1 1,-1-1,1 1,0 0,0-1,0 0,0 1,0-1,0 0,1 1,-1-1,1 0,-1 0,1 0,0 0,0-1,0 1,0 0,0-1,1 1,-1-1,0 0,1 0,-1 0,0 0,1 0,-1 0,1-1,0 1,-1-1,1 0,-1 0,1 1,0-2,-1 1,1 0,0-1,-1 1,1-1,-1 0,1 0,-1 0,0 0,2-1,18-16,0 0,-2-2,0-1,-1 0,-2-2,0 0,-1 0,5-14,0 6,-21 30,0-1,0 1,0 0,1 0,-1 0,0 0,1 0,-1 0,1 0,-1 1,1-1,-1 0,1 0,0 0,-1 0,1 1,0-1,0 0,0 1,-1-1,1 0,0 1,0-1,0 1,0-1,0 1,0 0,0-1,0 1,0 0,0 0,0 0,0 0,0 0,1 0,-1 0,0 0,0 0,0 0,0 1,0-1,0 0,0 1,0-1,0 1,0-1,-1 1,1-1,0 1,0 0,0-1,0 1,-1 0,1 0,0 0,-1-1,1 1,-1 0,1 0,-1 0,1 0,-1 0,0 0,1 1,3 15,0 1,-1 0,-1 0,-1 0,-1 1,0-1,-3 14,1 15,27 255,-26-269,-2 1,-2-1,-1 0,-2 0,-1-1,-1 0,-13 26,22-55,0 0,0-1,0 1,-1 0,1-1,-1 1,0-1,0 1,1-1,-2 0,1 0,0 1,0-2,-1 1,1 0,-1 0,0-1,1 1,-1-1,0 0,0 0,0 0,0 0,1-1,-1 1,-1-1,1 0,0 0,0 0,0 0,0 0,0 0,0-1,0 0,0 1,1-1,-1 0,0-1,0 1,0 0,1-1,-1 0,1 1,-1-1,1 0,0 0,0 0,0-1,0 1,-1-1,-5-10,0 0,1-1,0 0,1 0,0 0,1-1,1 0,1 0,0 0,0-5,-1-5</inkml:trace>
</inkml:ink>
</file>

<file path=ppt/ink/ink7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0,'-5'10,"3"3,2-1</inkml:trace>
</inkml:ink>
</file>

<file path=ppt/ink/ink7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1,'-5'5,"-1"6,-5 1,0 4,6-1,9-4,4-7,0-5</inkml:trace>
</inkml:ink>
</file>

<file path=ppt/ink/ink7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8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0 282,'34'-5,"15"-1,5 0,-2 1,-6-3,-5-1,-5 2,-4 1,-2 3,-2 1,-1 1,0 0,0 2,1-1,-1 0,-3 6,-12 0,-8 1</inkml:trace>
  <inkml:trace contextRef="#ctx0" brushRef="#br0" timeOffset="320.62">0 451,'34'0,"25"-5,7-1,-2 0,-3 1,-6 1,-9 2,-6 1,-7 0,-2 1,-3 0,-1 1,-6-1</inkml:trace>
  <inkml:trace contextRef="#ctx0" brushRef="#br0" timeOffset="868.905">310 0,'82'94,"50"-4,-68-55,32 24,-95-58,0-1,-1 1,1 0,0 0,-1 0,1 0,0 0,-1-1,1 1,-1 0,0 0,1 1,-1-1,0 0,1 0,-1 0,0 0,0 0,0 0,0 0,0 0,0 0,0 1,0-1,-1 0,1 0,0 0,-1 0,1 0,-1 0,1 0,-1 0,1 0,-1 0,0-1,1 1,-1 0,0 0,0 0,0-1,1 1,-1 0,-1-1,-49 25,32-17,-7 7,1 1,0 1,1 1,1 2,1 0,-8 11,7-5,1 1,1 1,1 1,2 0,-9 20,16-25</inkml:trace>
</inkml:ink>
</file>

<file path=ppt/ink/ink7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2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69,'0'54,"-12"146,-16-97,28-104,0 1,0 0,0 0,0-1,0 1,0 0,0 0,0 0,-1-1,1 1,0 0,0 0,0 0,0 0,-1-1,1 1,0 0,0 0,0 0,-1 0,1 0,0 0,0-1,-1 1,1 0,0 0,0 0,0 0,-1 0,1 0,0 0,0 0,-1 0,1 0,0 0,0 0,-1 0,1 0,0 1,0-1,-1 0,1 0,0 0,0 0,0 0,-1 0,1 1,0-1,0 0,2-25,3 6,1-12,1 0,1 1,2-1,1 2,2 0,0 0,2 1,1 1,15-20,35 0,-65 46,1 0,0 0,0 1,0-1,-1 0,1 1,0-1,0 1,0 0,0-1,0 1,0 0,0 0,0 0,0 1,0-1,0 0,0 1,0-1,-1 1,1 0,0 0,0 0,0 0,-1 0,1 0,-1 0,1 0,-1 0,1 1,-1-1,0 1,1-1,-1 1,0 0,0-1,0 1,0 0,3 12,-1-1,0 1,-1 0,0 0,-1 0,-1-1,0 1,-1 0,-3 13,1 20,17 27,-14-72,1-1,0 1,-1-1,1 0,0 0,0 1,0-1,0 0,0 0,0 0,1 0,-1 0,0 0,0 0,1 0,-1-1,1 1,-1-1,0 1,1-1,-1 1,1-1,-1 0,1 1,-1-1,1 0,-1 0,1 0,0 0,-1-1,1 1,-1 0,1-1,-1 1,0-1,1 1,-1-1,1 0,-1 1,0-1,1 0,-1 0,0 0,0 0,0 0,1-1,77-103,67-68,-92 133,-53 39,0 1,1-1,-1 1,0-1,0 1,0 0,0-1,1 1,-1 0,0 0,0 0,0 0,1 0,-1 0,0 0,0 1,1-1,-1 0,0 1,0-1,0 1,0-1,0 1,0 0,0-1,0 1,0 0,0 0,0-1,0 1,0 0,-1 0,1 0,0 0,-1 0,1 0,0 0,-1 1,0-1,1 0,-1 0,0 0,1 0,-1 1,0-1,0 0,0 0,0 0,0 1,0-1,0 0,-1 1,-22 142,21-33,9-93</inkml:trace>
  <inkml:trace contextRef="#ctx0" brushRef="#br0" timeOffset="754.054">1122 69,'-13'2,"1"0,0 1,0 1,1 0,-1 0,1 1,0 1,0 0,1 1,-1 0,1 0,1 1,-8 7,10-9,0-1,0 1,0 1,1-1,0 1,0 0,1 0,0 1,0 0,0 0,1 0,1 0,-1 1,1-1,1 1,0 0,0 0,0 0,1 0,1 0,0 0,0 0,0 0,1 0,1 0,0 3,-1-10,0 0,1 1,-1-1,0 0,1 0,0 0,-1-1,1 1,0 0,0 0,0-1,0 0,0 1,0-1,1 0,-1 0,0 0,1 0,-1 0,1-1,-1 1,1-1,-1 0,1 1,-1-1,1 0,-1 0,1-1,-1 1,1-1,-1 1,1-1,-1 0,0 0,1 0,79-43,-68 33,-1 1,0-2,0 1,-1-2,-1 0,0 0,-1-1,0 0,-1-1,0-3,-4 9,-5 7,0 1,-1 0,1 0,0 0,0 0,0-1,0 1,0 0,1 0,-1 0,0 0,1-1,-1 1,0 0,1 0,-1 0,1 0,0 0,-1 0,1 0,0 0,-1 0,1 0,0 1,0-1,0 0,0 0,0 1,0-1,0 1,0-1,0 1,0-1,0 1,1-1,-1 1,0 0,0 0,0 0,0 0,1 0,-1 0,0 0,0 0,0 0,0 0,1 1,-1-1,0 0,0 1,0-1,0 1,0-1,0 1,0 0,0-1,0 1,0 0,0 0,0 0,4 14,1 0,-2 0,0 0,-1 1,0 0,-1-1,-1 1,-1 0,0 0,-1 0,-1 5,1 21,-1 212,1-241,1-1,-2 0,0 0,0-1,-1 1,0 0,-1-1,-1 1,1-1,-2-1,0 1,0-1,-1 0,0 0,0 0,-1-1,-7 5,14-13,-1 0,0 0,1 0,-1 0,0-1,0 1,1 0,-1-1,0 0,0 1,0-1,0 0,0 0,1 0,-1 0,0 0,0-1,0 1,0 0,1-1,-1 1,0-1,0 0,1 0,-1 0,0 0,1 0,-1 0,1 0,-1 0,1 0,0-1,-1 1,1-1,0 1,0-1,0 1,0-1,0 0,1 1,-1-1,0 0,1 0,-1 0,-16-85,19 71,1 1,0-1,1 1,1-1,1 1,0 1,0-1,1 1,1 0,1 1,0 0,0 0,4-3,8-8</inkml:trace>
  <inkml:trace contextRef="#ctx0" brushRef="#br0" timeOffset="1125.031">1488 209,'34'-5,"20"-1,6 0,-2 1,-7 1,-11 2</inkml:trace>
</inkml:ink>
</file>

<file path=ppt/ink/ink7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4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0,'0'425,"-1"-398,-2-1,-1 0,-2 0,0 0,-1-1,-3 4,10-29,0 1,0-1,1 0,-1 0,0 0,0 0,1 0,-1 0,0 0,0 0,1 1,-1-1,0 0,0 0,0 0,1 1,-1-1,0 0,0 0,0 0,0 1,0-1,1 0,-1 0,0 1,9-14</inkml:trace>
  <inkml:trace contextRef="#ctx0" brushRef="#br0" timeOffset="325.475">321 141,'-34'29,"-20"19,-7 1,9-2,16-5,20-10,17-10,14-8,8-7,6-1,3 0,-5 4,-2-1,-5 3,-5 5,-7 4,-3-1</inkml:trace>
  <inkml:trace contextRef="#ctx0" brushRef="#br0" timeOffset="845.223">631 113,'-11'2,"0"0,-1 0,1 1,0 0,1 1,-1 1,1-1,-1 2,1-1,1 1,-1 1,-5 5,-35 53,49-63,1 0,-1-1,0 1,0 0,1 0,-1 0,1 0,-1 0,1 0,0 0,0 0,0 0,0 0,0 0,0 0,1 0,-1-1,1 1,-1 0,1 0,0 0,-1 0,1 0,0-1,0 1,0 0,1-1,-1 1,0-1,1 1,-1-1,1 0,-1 0,1 1,-1-1,1 0,0 0,1 0,82 22,23 12,-104-32,-1 0,1 1,-1-1,0 1,0 0,0-1,0 1,-1 1,0-1,1 0,-2 0,1 1,0 0,-1-1,0 1,0 0,0-1,-1 1,1 0,-1 0,0-1,-1 1,1 0,-2 3,1 3,-1 0,-1 0,0 0,0-1,-1 1,0-1,-1 0,0 0,-1 0,-1 1,3-5,0 0,0 0,0 0,-1 0,0 0,0-1,0 0,-1 0,0-1,0 1,0-1,0 0,-1-1,1 0,-1 0,0 0,0-1,0 0,0 0,0-1,-1 0,1 0,0-1,-1 1,1-2,-1 1,1-1,-3-1,6-1,0-1,1 0,0 1,0-2,0 1,0 0,0 0,1-1,0 0,0 1,0-1,1 0,-1 0,1 0,0 0,1 0,-1 0,1 0,0 0,0 0,1 0,-1 0,1 0,0 0,1 0,-1 0,1 0,0 1,0-1,1 0,-1 1,1 0,2-3,11-11,1 5</inkml:trace>
  <inkml:trace contextRef="#ctx0" brushRef="#br0" timeOffset="1227.445">856 424,'34'0,"20"0,6 0,-2-5,-11-2</inkml:trace>
</inkml:ink>
</file>

<file path=ppt/ink/ink7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1,'1'0,"0"0,-1-1,1 1,0 0,0 0,0 0,-1 0,1 0,0 0,0 0,0 0,-1 0,1 1,0-1,0 0,-1 0,1 1,0-1,0 1,-1-1,1 0,0 1,-1-1,1 1,-1-1,1 1,0 0,-1-1,1 1,-1 0,0-1,1 1,-1 0,0 0,1-1,-1 1,0 0,0 0,1-1,-1 1,0 0,0 0,0 0,0-1,0 1,0 0,0 0,-1 0,1-1,0 1,0 0,-1 0,1 0,0-1,-1 1,1 0,-1-1,1 1,-1 0,-20 166,-4-19,-5 63,28-199</inkml:trace>
  <inkml:trace contextRef="#ctx0" brushRef="#br0" timeOffset="450.582">255 142,'-68'38,"57"-34,-1 1,1 1,0 0,0 1,1 0,0 0,0 1,1 1,0 0,0 0,1 0,0 1,-1 2,8-9,0-1,0 1,0-1,0 1,0 0,0 0,1-1,-1 1,1 0,0 0,0 0,0-1,0 1,1 0,-1 0,1-1,-1 1,1 0,0-1,0 1,0 0,1-1,-1 1,1-1,-1 0,1 1,0-1,-1 0,1 0,0 0,3 1,81 48,-55-36,-28-14,-1 1,1-1,-1 1,0 0,1 0,-1 0,0 0,0 0,0 0,-1 1,1-1,-1 0,1 1,-1-1,0 1,1 0,-1 0,-1-1,1 1,0 0,-1 0,1 0,-1 0,0 0,0-1,0 1,-1 0,1 0,-1 0,1 0,-1 0,0-1,0 1,-1 1,-2 7</inkml:trace>
  <inkml:trace contextRef="#ctx0" brushRef="#br0" timeOffset="1215.456">481 255,'-68'87,"65"-83,1 0,0 0,1-1,-1 1,1 0,-1 0,1 1,0-1,1 0,-1 0,1 0,0 1,0-1,0 0,0 0,1 1,0-1,0 0,0 0,0 0,1 0,-1 0,1 0,1 2,-1-4,0 0,0 0,0 0,0 0,0-1,0 1,1-1,-1 1,0-1,1 0,-1 0,1 0,0 0,-1 0,1 0,0-1,-1 1,1-1,0 0,0 0,-1 0,1 0,0 0,0-1,-1 1,1-1,0 0,-1 0,1 0,-1 0,1 0,-1-1,77-51,15-88,-94 140,0 1,1-1,-1 1,0-1,1 1,-1-1,1 1,-1-1,1 1,-1 0,1-1,-1 1,1 0,0-1,-1 1,1 0,-1-1,1 1,0 0,-1 0,1 0,-1 0,1 0,0 0,-1 0,1 0,0 0,-1 0,1 0,0 0,-1 0,1 0,0 1,-1-1,1 0,-1 1,1-1,-1 0,1 1,-1-1,1 0,-1 1,1-1,-1 1,1-1,-1 1,0-1,1 1,-1-1,0 1,1 0,-1-1,0 1,0-1,1 1,-1 0,11 36,22 222,-33-238,1-5,-1 0,0-1,-1 1,0-1,-2 1,0-1,0 0,-1 0,-1 0,-4 8,-3-1,10-15,-1 0,0 0,0 0,0-1,-1 1,0-1,-1 0,1 0,-1 0,0-1,-1 1,1-1,-1-1,0 1,0-1,-1 0,1 0,-1-1,0 0,-3 1,8-3,0-1,0 0,0 0,0 0,0 0,0-1,0 1,0-1,0 1,0-1,1 1,-1-1,0 0,0 0,1 0,-1 0,0 0,1-1,-1 1,1 0,-1-1,1 1,0-1,0 1,0-1,-1 0,2 1,-1-1,0 0,0 0,0 0,1 1,-1-1,1 0,0 0,-1 0,1 0,0 0,0-2,8-80,-4 67,1 0,1 1,0 0,1 0,1 1,1-1,0 2,1-1,0 2,1-1,2-1,1 5</inkml:trace>
</inkml:ink>
</file>

<file path=ppt/ink/ink7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5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1,'-9'14,"2"1,-1-1,2 2,0-1,1 1,0-1,1 1,1 1,1-1,0 0,1 1,1-1,2 14,-2-28,0 0,0 1,1-1,-1 0,1 0,0 1,0-1,-1 0,1 0,1 0,-1 0,0 0,0 0,1 0,-1-1,1 1,0 0,0-1,-1 1,1-1,0 0,0 1,0-1,0 0,0 0,1 0,-1-1,0 1,0 0,1-1,-1 0,0 1,1-1,-1 0,0 0,1 0,-1 0,0-1,0 1,1-1,-1 1,2-2,89-44,-81 36,0-1,-1 0,0 0,0-1,-1-1,-1 1,-1-2,1 1,-1-2,33-48,-41 61,1 0,-1 0,1 0,0 0,-1 0,1 1,0-1,1 0,-1 1,0-1,0 1,1-1,-1 1,1-1,-1 1,1 0,-1 0,1 0,0 0,0 0,-1 0,1 0,0 1,0-1,0 0,0 1,0 0,0-1,0 1,0 0,0 0,0 0,0 1,0-1,0 0,0 1,0-1,0 1,-1-1,1 1,0 0,0 0,0 0,-1 0,1 0,-1 1,1-1,-1 0,1 1,-1-1,1 1,6 15,-1 1,0-1,-2 1,0 0,-1 0,0 1,-2-1,0 4,7 37,30 168,-46-34,6-189,-1 1,0-1,0 1,0-1,0 1,-1-1,0 0,0 0,0 0,0-1,-1 1,1-1,-1 0,0 0,0 0,0 0,0 0,-1-1,1 0,-1 0,1 0,-1-1,0 1,0-1,1 0,-1-1,0 1,0-1,0 0,0 0,0-1,0 1,0-1,0 0,1 0,-1-1,0 1,1-1,-1 0,1 0,0-1,-1 1,1-1,0 0,1 0,-2-1,-79-104,70 94</inkml:trace>
</inkml:ink>
</file>

<file path=ppt/ink/ink7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58,'-14'2,"0"0,0 2,0 0,1 0,-1 2,1-1,1 2,-1 0,1 0,0 1,1 0,-10 10,10-8,1 1,-1 1,2 0,0 1,1-1,0 2,0-1,2 1,0 0,0 0,1 1,1 0,0 0,2 0,-1 0,2 0,0 0,1 1,0-1,1 0,2 9,-3-21,0 0,0 0,0-1,0 1,0 0,0 0,1 0,0 0,-1-1,1 1,0 0,0-1,1 1,-1-1,0 1,1-1,0 1,-1-1,1 0,0 0,0 0,0 0,0 0,1 0,-1-1,1 1,-1-1,1 0,-1 1,1-1,-1 0,1 0,0-1,0 1,0-1,-1 1,1-1,0 0,0 0,0 0,2-1,13-8,0-1,-1-1,0 0,-1-1,0-1,-1-1,0 0,-1-1,-1 0,0-1,-2-1,1 0,-2 0,0-1,5-16,17-21,-26 45,-1-1,0-1,-1 1,0-1,-1 1,0-1,-1 0,0 0,-1-1,0 1,-1 0,0 0,-1-1,-1 1,-1-6,2 17,1 0,0 0,-1 0,1 0,0 0,-1 0,1 1,0-1,0 0,0 0,0 0,0 0,0 0,0 0,0 0,0 0,0 0,0 0,1 0,-1 0,0 0,1 0,-1 1,1-1,-1 0,1 0,-1 0,1 1,0-1,-1 0,1 1,0-1,-1 0,1 1,0-1,0 1,0-1,0 1,-1 0,1-1,0 1,0 0,0-1,0 1,0 0,0 0,0 0,0 0,0 0,0 0,0 0,0 0,0 1,0-1,0 0,1 4,0 0,0 0,0 0,-1 0,0 0,1 0,-2 0,1 0,0 0,-1 0,0 1,0-1,0 0,0 0,-1 0,0 1,0-1,0 0,-57 229,53-215,3-16,1 0,0 1,-1-1,1 0,0 0,0 0,1 1,-1-1,0 1,1-1,-1 0,1 1,0-1,0 1,0-1,0 1,0-1,1 1,-1-1,1 1,-1-1,1 0,0 1,0-1,0 0,0 0,0 0,1 1,-1-1,1 0,-1-1,1 1,0 0,0 0,0-1,0 1,0-1,0 0,0 1,0-1,0 0,1 0,0 0,3 0,-1 0,1 0,-1 0,1-1,0 0,-1 0,1 0,0-1,-1 1,1-1,-1-1,1 1,-1-1,0 0,0 0,0-1,0 1,0-1,0 0,-1-1,3-1,0-6</inkml:trace>
</inkml:ink>
</file>

<file path=ppt/ink/ink7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7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3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31,'-5'43,"-1"43,0 12,1-6,2-9,0-14,2-14,1-11,0-9,0-10</inkml:trace>
  <inkml:trace contextRef="#ctx0" brushRef="#br0" timeOffset="316.041">1 3,'36'0,"-8"-2,1 1,-1 2,0 0,0 2,0 2,0 0,0 2,-1 0,0 2,3 3,-27-11,0 1,0-1,0 1,0 0,-1-1,1 1,-1 0,1 1,-1-1,0 0,0 1,0-1,0 1,0 0,0 0,-1 0,1 0,-1 0,0 0,0 0,0 0,0 0,-1 0,1 1,-1-1,0 0,0 0,0 1,0-1,-1 0,1 0,-1 1,0-1,0 0,0 0,0 0,0 0,-1 0,1 0,-1-1,-2 3,-4 4,0-1,0 0,-1 0,-1-1,1 0,-1-1,0 0,0 0,-1-1,0-1,0 0,0 0,0-1,-1 0,1-1,-1-1,0 1,1-2,-3 0,-10 1</inkml:trace>
</inkml:ink>
</file>

<file path=ppt/ink/ink7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0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0 171,'0'4,"5"2,6 0,6-1,1-6,1-3,3-1,2 1,2 0,1 2,-3-4,-2-2,0 2,-3 6,-5 8,-9 2,-7 0</inkml:trace>
  <inkml:trace contextRef="#ctx0" brushRef="#br0" timeOffset="2270.818">226 1,'-26'38,"21"-25,-33 179,33-174,1 1,0-1,1 1,2 0,0 0,0 0,2 0,1 1,9-9,-5-15</inkml:trace>
</inkml:ink>
</file>

<file path=ppt/ink/ink7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0 154,'29'0,"18"0,7 0,-1 0,-5 0,-6 0,-5 0,-4 0,-8 0</inkml:trace>
  <inkml:trace contextRef="#ctx0" brushRef="#br0" timeOffset="248.879">84 323,'48'-14,"16"-5</inkml:trace>
  <inkml:trace contextRef="#ctx0" brushRef="#br0" timeOffset="848.828">479 380,'47'-84,"-34"56,2 1,0 1,2 0,1 1,1 1,0 1,2 1,12-10,-26 27,-1 0,1 0,0 1,0-1,0 2,1-1,0 1,-1 0,1 1,0 0,0 0,0 0,0 1,1 1,-1-1,0 1,8 1,-13 2,0-1,1 0,-1 1,0 0,-1 0,1 0,0 0,-1 0,0 1,0-1,0 1,0-1,0 1,-1 0,0 0,1-1,-1 1,-1 0,1 0,-1 0,1 0,-1 0,0 0,-1 0,1 1,-1-1,1-1,-2 3,6 47,-4-52,1 1,-1-1,0 0,1 1,-1-1,1 0,0 0,-1 1,1-1,0 0,0 0,-1 0,1 0,0 0,0 0,0 0,0 0,1 0,-1-1,0 1,0 0,0-1,1 1,-1-1,0 1,1-1,-1 0,0 1,1-1,-1 0,0 0,1 0,-1 0,0 0,1 0,-1-1,1 1,-1 0,0-1,0 1,1-1,-1 1,0-1,0 1,1-1,-1 0,0 0,0 0,0 0,0 1,0-2,55-52,-47 42,103-103,-112 114,1 0,0 1,0-1,-1 0,1 1,0-1,0 1,0-1,0 1,0 0,0-1,0 1,0 0,0-1,0 1,0 0,0 0,0 0,0 0,0 0,0 0,0 0,0 0,0 1,0-1,0 0,-1 0,1 1,0-1,0 1,0-1,0 1,0-1,0 1,-1 0,1-1,0 1,-1 0,1 0,0-1,-1 1,1 0,-1 0,1 0,-1 0,1 0,-1 0,0 0,1 0,-1-1,0 1,0 0,0 0,0 0,0 1,-1 58,-6-31,4-19,-1 1,2 0,0-1,0 1,1 0,0 0,1 0,0 1,0-1,2 0,-1 0,1-1,4 9</inkml:trace>
  <inkml:trace contextRef="#ctx0" brushRef="#br0" timeOffset="3283.311">282 323,'-5'0,"-6"0,-6 0,-6 0,-2 0,2 5,0 1,4 0</inkml:trace>
  <inkml:trace contextRef="#ctx0" brushRef="#br0" timeOffset="5181.575">310 295,'-4'0,"-8"0,0 4,-4 3,-4-1,-3-1,-2-1,-3-2,0-1,-1 0,5 3,2 2,-1 0,0-1,2-2</inkml:trace>
</inkml:ink>
</file>

<file path=ppt/ink/ink7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38.9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57,'6'-4,"0"1,0 0,0 0,1 1,-1 0,1 0,0 0,-1 1,1 0,0 0,0 0,0 1,0 0,0 1,0 0,0 0,-1 0,1 1,0-1,5 4,-7-4,8 2,0-2,0 1,0-1,0-1,0 0,0-1,-1 0,1-1,0-1,2-1,29-3,1 2,0 2,0 1,42 5,4-1,755-2,-648-28,282 28,-113 0,-277 14,-79-10,0-1,1-1,-1 0,1-1,0 0,0 0,-1-1,1-1,0 0,1-1,15-5,-17 3,1 1,0 0,0 0,0 1,0 1,1 0,-1 1,0 0,1 1,7 2,-2 3</inkml:trace>
</inkml:ink>
</file>

<file path=ppt/ink/ink7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47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29 141,'0'5,"5"2,6-1,7-1,4-2,3 0,3-2,1-1,0 5,1 1,-1 0,0-2,0-1,-1-1,-9-1,-8 0</inkml:trace>
  <inkml:trace contextRef="#ctx0" brushRef="#br0" timeOffset="285.125">1 339,'38'-5,"18"-1,4 0,-4 1,-5 1,-13 2</inkml:trace>
  <inkml:trace contextRef="#ctx0" brushRef="#br0" timeOffset="1099.337">227 0,'61'48,"104"75,-160-120,-3-3,0 0,1 1,-1-1,0 1,0-1,1 1,-1 0,0 0,0 0,0 0,0 1,0-1,0 0,0 1,-1 0,1-1,-1 1,1 0,-1 0,1 0,-1 0,0 0,0 0,0 0,0 0,0 0,0 0,-1 1,1-1,-1 0,0 1,1-1,-1 0,0 1,-1-1,1 0,0 1,0-1,-1 0,0 0,1 1,-1-1,0 0,0 0,0 0,-1 2,-155 90,135-82,2 1,0 1,0 1,2 1,0 0,0 1,2 1,-7 10,3 14,15-22</inkml:trace>
</inkml:ink>
</file>

<file path=ppt/ink/ink7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5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0,'-4'5,"1"0,0 1,0-1,1 1,-1-1,1 1,0 0,1-1,0 1,0 0,0 0,0 0,1 0,0 3,-7 36,-16 77,-2-18,26-140,7 7,1 0,1 1,1 1,1 0,12-18,-14 29,-6 8,0 0,1 0,0 0,0 1,0-1,1 1,0 1,1-1,-1 1,1 0,1 1,-1-1,1 1,0 1,7-4,-13 8,0-1,1 1,-1 0,0 0,0 0,0 0,0 0,0 0,0 1,0-1,0 1,0-1,0 1,0 0,0 0,0 0,-1 0,1 0,0 0,-1 0,1 1,0-1,-1 0,0 1,1 0,-1-1,0 1,0 0,0-1,0 1,0 0,0 0,0 0,-1 0,1 0,-1 0,1 0,-1 0,0 2,5 91,-5-84,-1 6,0-10,1-1,-1 1,1 0,0 0,1 0,-1-1,2 1,-1 0,1-1,-1 1,2-1,-1 1,1-1,0 0,1 1,-2-7,1 0,-1 0,1 0,-1 0,1 0,-1-1,1 1,-1-1,1 1,-1-1,1 0,-1 0,0 0,1 0,-1 0,0-1,0 1,0-1,0 0,0 1,0-1,-1 0,1 0,0 0,-1 0,0 0,1-1,-1 1,0 0,0 0,0-1,0-2,3-1,25-35,-13 17,0 0,2 1,0 1,2 0,0 2,1 0,6-2,-26 21,0 0,0 0,0 0,0 0,0 0,0 1,0-1,0 0,1 1,-1-1,0 1,1-1,-1 1,0-1,1 1,-1 0,0 0,1 0,-1 0,0 0,1 0,-1 0,1 0,-1 0,0 1,1-1,-1 0,0 1,0-1,1 1,-1 0,0-1,0 1,0 0,0 0,0 0,0 0,0 0,0 0,0 0,0 0,0 0,-1 0,1 0,0 1,-1-1,1 0,-1 0,1 1,-1-1,10 73,-8 97,4-152</inkml:trace>
</inkml:ink>
</file>

<file path=ppt/ink/ink7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6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0,'0'224,"0"-222,0 0,0 0,0 0,0 0,1 0,-1 0,0 0,1 0,-1 0,1 0,0 0,0-1,0 1,0 0,0 0,0-1,0 1,0-1,1 1,-1-1,1 1,-1-1,1 0,-1 1,1-1,0 0,0 0,-1 0,1-1,0 1,0 0,0-1,0 1,0-1,0 0,0 0,0 1,0-1,0 0,0-1,0 1,0 0,0-1,0 1,0-1,0 1,0-1,0 0,-1 0,1 0,0 0,-1 0,1 0,18-14,-1 0,0-1,-1-1,-1 0,-1-2,-1 0,13-20,21-23,-49 61,0 0,1 1,-1-1,0 0,1 0,-1 1,1-1,-1 0,1 1,-1-1,1 1,0-1,-1 1,1-1,0 1,-1-1,1 1,0-1,0 1,-1 0,1 0,0-1,0 1,0 0,-1 0,1 0,0 0,0 0,0 0,0 0,-1 0,1 0,0 0,0 0,0 1,-1-1,1 0,0 1,0-1,-1 0,1 1,0-1,-1 1,1-1,0 1,-1 0,17 37,-4 18,-2 0,-2 1,-3 0,-3 0,-3 35,1-47,1-30,-1 0,0 0,-1 1,-1-1,0 0,-1 0,0 0,-2 0,0 0,0 0,-1-1,-1 0,-1 0,0 0,0-1,-10 12,14-22,0 0,0-1,-1 1,1-1,-1 0,0 0,0 0,0-1,0 1,0-1,0 0,0 0,0 0,0-1,-1 1,1-1,0 0,0 0,0-1,-1 1,1-1,0 0,0 0,0 0,0-1,0 1,0-1,1 0,-1 0,0-1,1 1,-1-1,1 1,0-1,0 0,0 0,1-1,-1 1,1 0,-1-1,1 0,0 1,1-1,-1 0,0 0,1 0,-1-4,-3-15</inkml:trace>
</inkml:ink>
</file>

<file path=ppt/ink/ink7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6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1</inkml:trace>
</inkml:ink>
</file>

<file path=ppt/ink/ink7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7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1,'3'0,"0"1,0 0,-1 0,1 0,0 0,-1 0,1 0,-1 1,1-1,-1 1,1 0,-1 0,0-1,0 2,0-1,0 0,0 0,-1 1,1-1,-1 0,1 1,-1 0,0-1,0 1,0 0,0 0,-1-1,1 1,-1 0,1 0,-1 0,0 0,0 0,-1 0,1-1,-1 1,1 0,-1 0,0 0,0-1,0 1,0 0,0-1,-1 1,1-1,-1 1,0-1,-1 2,-149 225,137-208,0 0,-1-1,-1-1,0-1,-2 0,-18 13,20-21,0-3</inkml:trace>
</inkml:ink>
</file>

<file path=ppt/ink/ink7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8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0 170,'19'0,"21"0,8 0,1 0,-3 0,-4 0,-6 0,-2 0,-4-5,-1-1,-7 0</inkml:trace>
  <inkml:trace contextRef="#ctx0" brushRef="#br0" timeOffset="380.453">169 0,'0'24,"0"13,0 5,0 0,0-3,0-2,0-4,0-2,0-1,0-2,0 0,-5-5,-1-6</inkml:trace>
</inkml:ink>
</file>

<file path=ppt/ink/ink7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2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1,'-1'49,"-1"-33,1 0,1 0,0 0,1 1,1-1,1 0,0 0,1-1,4 9,-7-21,0-1,0 0,1 0,-1 0,1 0,-1 0,1 0,0 0,0-1,0 1,0-1,0 1,0-1,0 0,1 1,-1-1,0 0,1-1,-1 1,0 0,1-1,-1 1,1-1,-1 0,1 0,0 0,-1 0,1 0,-1-1,1 1,-1-1,0 1,1-1,-1 0,1 0,-1 0,0 0,0-1,0 1,0 0,1-2,82-72,11-60,-84 117,-10 25,-7 11,1 1,0 0,2 1,0-1,1 0,1 1,1-1,1 0,0 1,2-1,1 5,0 9,3 221,-7-248,-1 0,1 0,-1 0,0 0,-1 0,1 0,-1 0,0 0,0 0,-1 0,0-1,0 1,0-1,-1 1,0-1,0 0,0 0,-1 0,0 0,1 0,-2-1,1 0,0 0,-1 0,0 0,0-1,0 0,0 0,-1 0,1-1,-1 0,1 0,-1 0,0 0,0-1,0 0,0 0,0-1,-3 0,5-1,1 1,0-1,0-1,0 1,0 0,0-1,0 0,0 1,1-1,-1 0,0-1,1 1,0 0,-1-1,1 1,0-1,0 0,1 1,-1-1,1 0,-1 0,1 0,0 0,0-1,0 1,0 0,1 0,-1-1,1 1,0 0,-1-6,1 1,0-1,1 1,0 0,0-1,1 1,0 0,0 0,1 0,0 0,2-3,10-13,1 1,1 1,1 1,0 0,2 1,1 1,9-6,-15 11,1 0</inkml:trace>
</inkml:ink>
</file>

<file path=ppt/ink/ink7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3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30,'5'0,"6"0,6 0,6 0,2 0,3 0,1 0,-4-5,-2-1,0 0,1 1,1 1,2 2,0 1,-4 1</inkml:trace>
</inkml:ink>
</file>

<file path=ppt/ink/ink7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3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27,'34'-5,"20"-2,6 1,-2 1,-11 1</inkml:trace>
</inkml:ink>
</file>

<file path=ppt/ink/ink7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1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1,'28'225,"-27"88,-19-218,13-76</inkml:trace>
  <inkml:trace contextRef="#ctx0" brushRef="#br0" timeOffset="566.954">255 142,'-18'23,"-2"0,0-2,-1 0,-1-1,-21 14,-17 16,58-49,0 0,0 0,0 0,1 0,-1 0,0 0,0 0,1 1,-1-1,1 1,-1-1,1 1,0 0,0-1,-1 1,1 0,0 0,1 0,-1 0,0 0,0 0,1 0,-1 0,1 0,0 0,0 0,0 0,0 0,0 0,0 1,0-1,0 0,1 0,0 0,-1 0,1 0,0 0,0 0,0 0,0-1,0 1,0 0,0 0,1-1,0 2,20 14,1-1,0-1,1 0,0-2,1-1,15 4,-16-6,17 33,-35-25</inkml:trace>
</inkml:ink>
</file>

<file path=ppt/ink/ink7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4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1 120,'0'425,"4"-378,-4-46,0-1,0 1,0-1,0 1,0 0,1-1,-1 1,0 0,0-1,0 1,0-1,1 1,-1-1,0 1,1-1,-1 1,0-1,1 1,-1-1,1 1,-1-1,0 1,1-1,-1 0,1 1,0-1,-1 0,1 1,-1-1,1 0,-1 0,1 1,0-1,-1 0,1 0,-1 0,1 0,0 0,-1 0,1 0,0 0,-1 0,1 0,-1-1,1 1,0 0,-1 0,1 0,-1-1,1 1,-1 0,1-1,-1 1,1 0,-1-1,1 1,-1-1,1 1,-1-1,0 1,1-1,-1 1,0-1,1 1,-1-1,0 0,0 1,0-1,1 1,8-15</inkml:trace>
  <inkml:trace contextRef="#ctx0" brushRef="#br0" timeOffset="321.489">28 36,'96'-14,"-52"5,0 3,1 2,-1 2,1 1,34 5,-76-4,1 0,0 0,0 0,-1 0,1 1,0 0,-1-1,1 1,0 1,-1-1,0 0,1 1,-1 0,0-1,1 2,-1-1,0 0,-1 0,1 1,0 0,-1-1,1 1,-1 0,0 0,0 0,0 1,0-1,-1 0,0 1,1-1,-1 1,0-1,0 1,-1 0,1 0,-1-1,0 3,-4 7,0 0,-1-1,0 1,-1-1,-1-1,0 1,0-1,-1 0,-1-1,0 0,0 0,-1-1,0 0,-9 6,3-2,-1 0,0-1,0-1,-2 0,1-2,-1 0,-1-1,1-1,-1-1,-1 0,-8 0,-45-12,56 0</inkml:trace>
</inkml:ink>
</file>

<file path=ppt/ink/ink7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2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40 509,'-5'24,"-1"13,0 4,1 1,-4-3,1-7</inkml:trace>
  <inkml:trace contextRef="#ctx0" brushRef="#br0" timeOffset="253.915">68 142,'0'0</inkml:trace>
  <inkml:trace contextRef="#ctx0" brushRef="#br0" timeOffset="752.72">181 791,'120'-186,"-63"123,-57 63,0-1,1 1,-1-1,1 1,-1 0,1-1,-1 1,0 0,1-1,0 1,-1 0,1 0,-1 0,1-1,-1 1,1 0,-1 0,1 0,0 0,-1 0,1 0,-1 0,1 0,-1 0,1 0,0 0,-1 1,1-1,-1 0,1 0,-1 0,1 1,-1-1,1 0,-1 1,1-1,-1 0,1 1,-1-1,0 1,1-1,-1 1,0-1,1 1,-1-1,0 1,0-1,1 1,-1-1,0 1,0-1,0 1,0-1,0 1,0 0,0-1,0 1,0-1,0 1,0 0,0-1,0 1,0-1,0 1,-1-1,1 1,0-1,1 53,-1-47,-1-2,0 1,1-1,-1 0,1 0,0 0,0 1,0-1,0 0,1 0,0 0,0 0,0 0,0 0,1 0,0 0,-1 0,1 0,1-1,-1 1,0-1,1 1,0-1,0 0,0 0,0 0,0-1,1 1,-1-1,1 0,-1 0,1 0,0 0,0 0,0-1,0 0,0 0,0 0,1 0,4-3,0-1,-1 1,1-1,0-1,-1 0,0 0,0-1,0 0,0 0,-1 0,0-1,0 0,-1-1,1 0,-1 0,-1 0,1-1,-1 1,-1-1,1 0,-1-1,-1 1,0-1,0 0,0 0,-1 0,-1 0,1 0,-1-8,0-6</inkml:trace>
  <inkml:trace contextRef="#ctx0" brushRef="#br0" timeOffset="1169.301">999 1,'-74'155,"-46"142,113-281,0 1,1 0,1 0,1 0,0 1,1 0,1 0,0-1,2 1,0 0,1 0,1 0,0 0,2-1,0 1,1-1,0 0,1 0,2 0,2 4,62 29,-48-44</inkml:trace>
  <inkml:trace contextRef="#ctx0" brushRef="#br0" timeOffset="2250.872">943 706,'15'-1,"0"-1,0 0,0-1,0 0,0-1,-1-1,1-1,-1 0,0 0,-1-2,0 0,0 0,-1-1,0 0,0-1,-1-1,0 0,-1 0,-1-1,1-1,-2 1,0-1,0-1,-2 1,1-1,-2-1,0 1,0-1,0-9,-4 23,0 1,0-1,0 0,0 0,-1 0,1 0,0 0,-1 0,1 0,-1 0,1 0,-1 0,1 0,-1 0,0 0,0 0,1 0,-1 0,0 0,0-1,0 1,0 0,0 0,-1 0,1 0,0 0,0 0,-1-1,1 1,-1 0,1 0,-1 0,1 0,-1 0,1 0,-1 1,0-1,0 0,1 0,-1 0,0 1,0-1,0 0,0 1,0-1,0 1,0-1,0 1,0-1,0 1,0 0,-1-1,1 1,0 0,0 0,0 0,0 0,0 0,0 0,-1 0,1 1,0-1,-12 10,1 1,1 0,0 1,0 0,1 0,1 1,0 1,1-1,0 2,1-1,-2 7,7-15,0-1,0 0,0 1,1-1,0 1,0-1,0 1,1-1,0 1,0 0,0-1,1 1,-1-1,2 1,-1-1,0 1,1-1,0 0,0 1,1-1,-1 0,1 0,0-1,1 1,-1-1,1 0,0 1,0-1,0-1,0 1,2 0,-1 0,1 0,0 0,-1-1,1 0,1 0,-1 0,0-1,0 0,1 0,0 0,-1-1,1 0,0 0,-1-1,1 0,0 0,0-1,-1 0,1 0,0 0,-1-1,1 0,-1 0,0 0,0-1,2-1,12-9,-2 0,1-1,-2-1,0 0,0-1,-2-1,0-1,-1 0,-1-1,0-1,2-7,-13 24,0 0,-1 0,1 0,-1 0,0 0,1 0,-1-1,-1 1,1 0,0-1,-1 1,0-1,0 1,0-1,0 1,0 0,-1-1,0-1,-1 5,0-1,0 1,0 0,1 0,-1 0,0 0,0 0,0 0,0 1,0-1,0 1,1-1,-1 1,0 0,0 0,1-1,-1 1,0 0,1 0,-1 1,1-1,-1 0,1 1,0-1,0 0,-1 1,1-1,0 1,0 0,-6 5,0-1,0 2,0-1,1 1,1 0,-1 0,1 0,0 1,1 0,0 0,0 0,1 0,1 1,-1-1,1 1,1 0,0 0,0-1,1 1,0 0,1 0,0 0,1-1,1 7,0-12,1-1,0 1,0-1,0 0,0 0,0 0,1 0,-1-1,1 1,0-1,0 0,0-1,0 1,0-1,0 0,0-1,0 1,0-1,0 0,1 0,-1 0,0-1,0 0,0 0,0 0,0-1,0 1,0-1,-1 0,1-1,0 1,-1-1,0 0,0 0,0 0,0-1,1-1,20-16,-2-2,-1 0,0-1,-2-2,-1 0,-1-1,13-25,-16 27,34-71,-102 156,36-38,2 1,1 1,0 0,2 1,1 0,1 1,1 0,1 1,-2 15,10-38,-1-1,0 1,1-1,0 1,-1-1,1 1,1-1,-1 1,0-1,1 1,0-1,0 1,0-1,0 0,1 0,-1 1,1-1,0 0,-1 0,1 0,1-1,-1 1,0 0,1-1,-1 0,1 1,0-1,0 0,0 0,0-1,0 1,0-1,1 1,1 0,8-3</inkml:trace>
  <inkml:trace contextRef="#ctx0" brushRef="#br0" timeOffset="2599.199">1987 678,'-19'34,"-11"15,-1 5,5-2,8-6,5-5,7-9</inkml:trace>
  <inkml:trace contextRef="#ctx0" brushRef="#br0" timeOffset="2886.765">1930 651,'25'4,"16"-2,7-3,0 0,-8-5,-6-2,-4 1,-13 1,-8 2</inkml:trace>
  <inkml:trace contextRef="#ctx0" brushRef="#br0" timeOffset="3137.615">1930 876,'39'-5,"12"-1</inkml:trace>
  <inkml:trace contextRef="#ctx0" brushRef="#br0" timeOffset="3917.713">2580 284,'-106'229,"101"-221,0 0,1 1,0 0,0 0,1 0,0 1,1-1,0 1,1-1,-1 1,2 0,-1-1,2 1,-1 0,1 0,1 2,1-8,1-1,0 1,-1-1,1 1,1-1,-1-1,0 1,1 0,-1-1,1 0,0 0,0-1,0 1,0-1,0 0,0 0,0-1,0 1,0-1,0 0,0-1,0 1,0-1,0 0,2-1,6 2,115-22,-109 17</inkml:trace>
  <inkml:trace contextRef="#ctx0" brushRef="#br0" timeOffset="4181.614">2270 509,'52'0,"23"0,3 0,-6 0,-12-5,-10-1,-15 0</inkml:trace>
  <inkml:trace contextRef="#ctx0" brushRef="#br0" timeOffset="4550.229">2834 57,'31'36,"-2"2,-2 0,-1 2,-2 1,-2 1,-2 0,0 7,-16-37,-1 0,0 0,-1 0,0 1,-1-1,-1 1,0 0,0-1,-2 1,1-1,-2 1,1-1,-2 0,1 0,-2 0,0-1,0 1,-1-1,-2 3,-2 6,-2 0,0 0,0-1,-2-1,-1 0,0-1,-1-1,0 0,-2-1,0-1,0-1,-1 0,-1-1,0-1,-11 3,0-2</inkml:trace>
</inkml:ink>
</file>

<file path=ppt/ink/ink7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17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22 548,'-17'136,"13"-110,4-27,0 1,0 0,0 0,1 0,-1-1,0 1,0 0,0 0,0 0,1 0,-1-1,0 1,0 0,0 0,1 0,-1 0,0 0,0 0,1-1,-1 1,0 0,0 0,0 0,1 0,-1 0,0 0,0 0,1 0,-1 0,0 0,0 0,1 0,-1 1,0-1,0 0,1 0,-1 0,0 0,0 0,0 0,1 0,-1 1,0-1,0 0,0 0,0 0,1 1,28-51,50-61,-78 109,1 1,-1-1,1 1,0 0,0 0,-1 0,1 0,0 0,0 0,0 0,0 0,1 1,-1-1,0 1,0 0,0-1,0 1,0 0,1 0,-1 1,0-1,0 0,0 1,0-1,0 1,0 0,0-1,0 1,0 0,0 0,0 1,0-1,-1 0,1 1,0-1,-1 1,1-1,-1 1,0-1,1 1,-1 0,0 0,0 0,0 0,0 0,-1 0,1 0,0 1,46 83,-45-86,1 0,-1 0,1 0,-1 0,1-1,-1 1,1-1,-1 1,1-1,-1 0,0 0,1 0,-1 0,0 0,0-1,0 1,0-1,0 1,0-1,0 0,0 0,-1 0,2-2,7-4,87-73,-97 80,1 1,0-1,0 1,-1-1,1 1,0 0,0-1,0 1,0 0,-1-1,1 1,0 0,0 0,0 0,0 0,0 0,0 0,0 0,0 0,-1 0,1 1,0-1,0 0,0 0,0 1,0-1,-1 1,1-1,0 1,0-1,-1 1,1-1,0 1,-1-1,1 1,0 0,-1 0,1-1,-1 1,1 0,-1 0,0 0,1-1,-1 1,0 0,0 0,1 0,-1 0,0 0,0 0,0 0,0-1,0 1,0 0,4 59,-4-54,9 61,-4-59</inkml:trace>
  <inkml:trace contextRef="#ctx0" brushRef="#br0" timeOffset="7204.365">812 40,'1'-1,"-1"-1,0 1,0-1,0 1,0-1,0 1,-1 0,1-1,0 1,-1-1,1 1,-1 0,1-1,-1 1,0 0,1-1,-1 1,0 0,0 0,0 0,0 0,0 0,0 0,0 0,0 0,-1 0,1 0,0 1,0-1,-1 0,1 1,-1 0,1-1,0 1,-1-1,1 1,-1 0,1 0,-1 0,1 0,-1 0,1 0,0 1,-1-1,0 1,-64 25,63-25,0 0,0 1,-1-1,1 1,0 0,0 0,0 0,1 0,-1 1,1-1,-1 1,1 0,0-1,0 1,0 0,0 0,0 1,1-1,-1 0,1 0,0 1,0-1,0 1,0-1,1 1,0-1,-1 1,1-1,1 1,-1 0,0-1,1 1,0-1,0 1,0-1,0 0,0 1,1-1,-1 0,1 0,0 0,0 0,0 0,0 0,1-1,-1 1,3 1,23 10,-24-13,1 1,-1 0,1 0,-1 0,0 0,0 1,0-1,0 1,0 0,-1 0,1 1,-1-1,0 1,0 0,0 0,-1 0,1 0,-1 0,0 0,0 1,0-1,-1 1,1 3,-1 1,-1 0,0 0,-1 0,0 0,0 0,-1 0,0 0,-1 0,0-1,0 1,0-1,-1 0,-1 0,0 0,0-1,0 1,-1-1,0-1,0 1,0-1,-1 0,0 0,-1-1,1 0,-1 0,0-1,0 0,0 0,-6 1,13-4,0-1,0 1,0-1,-1 1,1-1,0 0,0 0,-1 1,1-1,0 0,-1 0,1 0,0-1,0 1,-1 0,1 0,0-1,0 1,-1 0,1-1,0 1,0-1,0 0,0 1,0-1,0 0,0 0,0 0,0 1,0-1,0 0,0-1,0-8</inkml:trace>
</inkml:ink>
</file>

<file path=ppt/ink/ink7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36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537 137,'-27'239,"20"-145,-4 0,-5-1,-3-1,-31 87,-6-89,54-87,4-2</inkml:trace>
  <inkml:trace contextRef="#ctx0" brushRef="#br0" timeOffset="388.56">875 53,'-17'171,"6"117,24-192,-2 28,-36-19,25-104,0 0,-1 0,1-1,0 1,-1 0,1-1,-1 1,1 0,-1-1,1 1,-1-1,1 1,-1-1,1 1,-1-1,0 1,1-1,-1 0,0 1,1-1,-1 0,0 0,0 1,1-1,-1 0,0 0,0 0,1 0,-1 0,0 0,0 0,1 0,-1 0,0 0,0-1,1 1,-1 0,0 0,0-1,1 1,-1-1,0 1,1 0,-1-1,1 1,-1-1,1 1,-1-1,1 0,-1 1,1-1,-1 0,-28-39,25 34,-14-22,-86-111,98 132,-1 1,0-1,0 2,-1-1,0 1,1 0,-2 0,1 1,-1 1,1-1,-1 1,0 0,0 1,0 0,0 1,-1 0,-2 0,7 1,-1 1,1-1,0 1,0 0,0 1,0-1,0 1,0 0,1 0,-1 0,0 1,1 0,0-1,0 2,-4 2,-10 12</inkml:trace>
  <inkml:trace contextRef="#ctx0" brushRef="#br0" timeOffset="737.753">1215 560,'-10'13,"1"0,0 1,1 0,1 0,0 1,1 0,0 0,1 0,1 1,1 0,0 0,1 0,0 13,2-24,0-1,0 0,1 0,0 0,-1 1,1-1,1 0,-1 0,1 0,-1-1,1 1,0 0,1 0,-1-1,0 0,1 1,0-1,0 0,0 0,0 0,1-1,-1 1,0-1,1 0,0 0,0 0,0 0,0-1,0 1,0-1,0 0,0-1,0 1,0-1,1 1,-1-1,0 0,0-1,0 1,1-1,2-1,0 1,-1 0,0 0,0-1,0 0,0 0,0 0,0-1,-1 0,1 0,-1 0,0-1,0 0,0 0,-1 0,1-1,-1 0,0 1,0-1,-1-1,1 1,-1 0,0-1,-1 0,1 0,-1 1,0-2,-1 1,1 0,-1 0,0 0,-1-1,0 1,0 0,0 0,-1-1,1 1,-1 0,-1 0,0 0,1 0,-2 0,1 0,-1 0,0 1,0-1,0 1,-4-4,3 4,-1 0,0 0,0 0,0 1,-1-1,1 1,-1 0,0 1,0 0,-1 0,1 0,-5-1,-14-3</inkml:trace>
  <inkml:trace contextRef="#ctx0" brushRef="#br0" timeOffset="1203.946">1496 899,'163'-233,"-163"231,1 0,-1 1,1-1,-1 1,1-1,0 1,0-1,0 1,-1 0,1-1,0 1,1 0,-1 0,0-1,0 1,0 0,1 0,-1 0,1 1,-1-1,0 0,1 0,0 1,-1-1,1 1,-1 0,1-1,0 1,-1 0,1 0,-1 0,1 0,0 0,-1 0,1 0,0 1,-1-1,1 0,-1 1,1 0,-1-1,1 1,-1 0,1 0,-1 0,0 0,2 0,1 44,-5-42,0 0,1 0,-1 1,1-1,-1 0,1 0,0 0,0 0,1 0,-1 0,1 1,-1-1,1 0,0 0,0 0,0-1,1 1,-1 0,1 0,-1-1,1 1,0 0,0-1,0 0,0 1,1-1,-1 0,1 0,-1-1,1 1,0 0,-1-1,1 0,0 1,0-1,0 0,4-3,1 0,-1-1,0 1,0-1,-1 0,1-1,-1 0,1 0,-1 0,0-1,-1 0,1 0,-1-1,4-4,12-10,44-33,-64 53,0 1,1-1,-1 1,0-1,0 1,0-1,1 1,-1-1,0 1,0 0,0 0,0 0,0 0,-1-1,1 1,0 0,0 1,0-1,-1 0,1 0,-1 0,1 0,-1 0,1 1,-1-1,0 0,1 0,-1 1,0-1,0 0,0 1,0-1,0 0,0 0,-1 1,1-1,0 0,-1 0,1 1,0-1,-1 0,0 0,1 0,-1 0,0 0,0 1,-2 12,1-6,0 1,0-1,1 1,0 0,0-1,1 1,0 0,1 0,0 0,2 6,6 11</inkml:trace>
  <inkml:trace contextRef="#ctx0" brushRef="#br0" timeOffset="1537.621">2400 617,'-19'21,"1"2,1 0,1 0,1 2,1 0,1 1,-1 6,12-30,1 0,0 0,-1 0,1 0,0 0,0 0,0 0,0 0,1 0,-1 0,1 1,-1-1,1 0,0 0,-1 1,1-1,0 0,1 1,-1-1,0 0,1 0,-1 1,1-1,0 0,0 0,-1 0,1 0,1 0,-1 0,0 0,0 0,1 0,-1-1,1 1,0-1,-1 1,1-1,0 1,0-1,0 0,0 0,0 0,0 0,0 0,0 0,1-1,-1 1,1-1,11-3,-1-1,1-1,-1 0,0-1,0 0,0-1,-1 0,0-1,0-1,-1 0,0 0,-1-1,0 0,-1-1,0 0,6-10,-8 13,0-1,-1 0,0 0,0-1,-1 0,0 0,-1 0,0-1,-1 1,0-1,0 0,-1 0,-1 0,0 0,0-12,-1 21,0 0,0 0,0 0,0 0,0 0,-1 0,1 0,-1 0,1 0,-1 0,0 0,0 1,0-1,0 0,0 0,0 1,0-1,-1 1,1-1,-1 1,1-1,-1 1,1 0,-1 0,0 0,0 0,1 0,-1 0,0 0,0 0,0 1,0-1,0 1,0-1,0 1,0 0,0 0,0 0,0 0,0 0,-2 1,-76 33,60-18</inkml:trace>
  <inkml:trace contextRef="#ctx0" brushRef="#br0" timeOffset="2253.121">2823 645,'-6'1,"-1"1,1-1,0 1,0 1,0 0,0-1,0 2,1-1,-1 1,1-1,0 2,0-1,-2 3,-1-1,7-5,-5 2,1 1,0-1,0 1,0 0,0 1,1-1,-1 1,1 0,0 0,1 0,-1 0,1 1,0-1,1 1,-1 0,1 0,0 0,0 0,1 0,0 0,0 4,3-7,1 0,0 0,0 0,0 0,0-1,0 1,0-1,1 0,-1 0,1 0,-1 0,1-1,0 1,0-1,0 0,0 0,0-1,0 1,0-1,0 0,0 0,0 0,0 0,0-1,0 1,0-1,0 0,0-1,-1 1,1-1,0 1,2-3,25-10,-1-3,0 0,-1-2,-1-1,-1-1,-1-1,-1-2,-1-1,5-8,-29 33,0 0,1-1,-1 1,0-1,0 1,0 0,1-1,-1 1,0-1,0 1,1 0,-1-1,0 1,1 0,-1-1,0 1,1 0,-1 0,1-1,-1 1,0 0,1 0,-1 0,1 0,-1 0,0-1,1 1,-1 0,1 0,-1 0,1 0,-1 0,1 0,-1 0,0 0,1 1,-1-1,1 0,-1 0,1 0,-1 0,0 1,1-1,-1 0,1 0,-1 1,0-1,1 0,-1 1,0-1,0 0,1 1,-1-1,0 0,0 1,1-1,-1 1,6 30,-5-17,9 54,-3 1,-3 0,-4 64,-1-70,1-46,-1 0,-1 0,0 0,-2-1,1 1,-2-1,0 0,-2 0,1 0,-2-1,0 0,-4 5,10-17,-1 0,1-1,-1 1,0-1,0 0,0 1,0-1,0 0,0-1,-1 1,1-1,-1 1,1-1,-1 0,1-1,-1 1,0 0,1-1,-1 0,0 0,0 0,1 0,-1-1,0 1,1-1,-1 0,1 0,-1 0,1-1,-1 1,1-1,0 0,0 0,0 0,0 0,0-1,0 1,0-1,1 1,-1-1,1 0,0 0,0 0,0-1,0 1,1 0,-1-1,1 1,0-1,0 1,0-1,1 0,-1-2,-2-7,0-1,1 0,1-1,0 1,1 0,1 0,0 0,1 0,0 0,1 0,1 0,0 1,1-1,0 1,1 0,1 1,0 0,0 0,1 0,1 1,0 0,1 0,0 1,10-8,28-11,-25 21</inkml:trace>
  <inkml:trace contextRef="#ctx0" brushRef="#br0" timeOffset="2623.497">3274 871,'44'-21,"-2"-1,0-3,-2-1,0-1,6-10,7-36,-52 72,0-1,0 0,0-1,0 1,-1 0,1 0,-1 0,1 0,-1 0,0-1,0 1,0 0,0 0,0 0,-1-1,1 1,-1 0,1 0,-1 0,0 0,0 0,0 0,0 0,0 0,0 0,0 0,-1 1,1-1,-1 0,1 1,-1-1,0 1,1 0,-1-1,0 1,0 0,0 0,-1 0,-4-2,0 0,0 1,0 0,0 0,0 0,0 1,0 0,0 1,-1-1,1 1,0 1,0 0,-1 0,1 0,0 1,0 0,0 0,0 0,1 1,-1 0,1 1,0 0,-1 0,2 0,-1 0,0 1,1 0,0 0,0 1,-3 3,5-3,0 0,0 0,0 0,1 0,0 0,0 1,0-1,1 1,0-1,0 1,1-1,0 1,0-1,0 1,1 0,0-1,0 1,1-1,0 0,0 1,0-1,1 0,0 0,0 0,0-1,1 1,0-1,0 0,1 0,-1 0,1 0,0-1,4 3,8 1,0-1,1-1,0 0,-1-2,2 0,-1-1,0 0,1-2,-1 0,1-1,-1-1,1-1,-1 0,0-2,0 0,0-1,0 0,-1-2,8-4,-20 10,-1-1,0 1,0-1,0 0,0-1,0 1,0-1,0 1,-1-1,0 0,1-1,-1 1,0 0,-1-1,1 0,0 1,-1-1,0 0,0 0,0-2,0-10</inkml:trace>
  <inkml:trace contextRef="#ctx0" brushRef="#br0" timeOffset="3156.18">3867 843,'22'-21,"2"-1,-1-2,-1 0,-1-1,-1-2,-1 0,-2-1,7-13,-22 31,-12 31,8-16,1 1,0 0,0 0,0-1,1 1,0 0,0 0,0 0,1 0,0 0,0-1,1 1,-1 0,1-1,0 1,1-1,-1 0,1 1,0-1,0-1,1 1,0 0,0-1,0 0,0 0,0 0,1 0,0-1,0 1,0-1,0-1,0 1,0-1,1 1,0-2,-1 1,1-1,0 1,-1-2,1 1,0-1,0 0,0 0,0 0,0-1,0 0,4-1,-1-1,1-1,-1 0,0 0,0-1,-1 0,1 0,-1-1,0 0,0 0,-1-1,0 0,0-1,-1 1,0-1,0 0,-1-1,0 0,0 1,0-3,2-5</inkml:trace>
  <inkml:trace contextRef="#ctx0" brushRef="#br0" timeOffset="6802.652">4573 730,'5'6,"1"-1,0 0,0 0,0 0,0-1,1 1,0-2,0 1,0-1,1 0,-1-1,1 1,-1-1,1-1,0 0,-1 0,1 0,0-1,0 0,0-1,0 1,-1-2,1 1,0-1,-1 0,1-1,-1 1,0-2,6-2,-10 5,0 0,0 0,1-1,-1 0,0 1,0-1,0 0,-1 0,1-1,0 1,-1 0,1-1,-1 0,0 0,0 1,0-1,0 0,-1-1,1 1,-1 0,0 0,1-1,-2 1,1-1,0 1,-1-1,1 1,-1-1,0 1,0-1,-1 1,1-1,-1 1,0-1,1 1,-1 0,-1-1,1 1,-1 0,1 0,-1 0,-2-3,-1 3,0-1,-1 1,1 0,-1 1,0-1,0 1,0 0,0 1,0 0,-1 0,1 0,0 0,-1 1,1 0,0 0,-1 1,1 0,0 0,0 1,0-1,0 1,0 1,0-1,0 1,0 0,1 0,0 0,0 1,0 0,-3 3,-2 3,0 0,0 0,1 1,1 0,0 1,0 0,1 0,1 1,0 0,0 0,2 0,0 1,0 0,1 0,1 0,-1 7,3-16,0-1,1 1,-1 0,1-1,0 1,0-1,0 1,0-1,1 1,0-1,0 0,0 0,0 0,1 0,0 0,0 0,0-1,0 1,0-1,1 0,-1 0,1 0,0-1,0 1,0-1,0 0,0 0,1 0,-1 0,1-1,-1 0,1 0,-1 0,1-1,4 1,6 0,0 0,0-1,1-1,-1-1,0 0,0-1,-1 0,1-1,-1-1,10-4,20-14,-25 10</inkml:trace>
  <inkml:trace contextRef="#ctx0" brushRef="#br0" timeOffset="7340.671">5193 588,'-14'18,"1"0,0 0,1 1,1 1,1 0,1 0,0 1,2 1,0-1,2 1,0 0,4-19,1-1,-1 1,1-1,0 1,-1-1,1 1,0 0,0-1,1 1,-1-1,1 1,-1 0,1-1,0 1,0-1,0 0,0 1,0-1,0 0,1 0,-1 1,1-1,0 0,0-1,-1 1,1 0,0 0,0-1,1 1,-1-1,0 0,0 1,1-1,-1 0,1-1,-1 1,1 0,-1-1,1 1,0-1,3 1,1 0,-1 0,0-1,1 0,-1 0,0 0,1-1,-1 0,0 0,0-1,0 0,0 0,0 0,0-1,0 0,-1 0,1 0,-1-1,0 0,0 0,0 0,-1 0,1-1,-1 0,0 0,-1 0,1 0,-1-1,0 1,0-1,-1 0,1 0,-1 0,-1 0,1 0,-1 0,0-1,1 2,0-1,-1 1,1-1,-1 1,0-1,-1 0,1 1,-1-1,-1 0,1 1,-1-1,0 0,0 1,0-1,-1 1,0-1,0 1,0 0,-1 0,1 0,-1 0,-1 0,1 1,-1-1,1 1,-1 0,0 0,-1 0,1 1,-1-1,0 1,-1 0,-17-2,0 3</inkml:trace>
  <inkml:trace contextRef="#ctx0" brushRef="#br0" timeOffset="7638.15">5504 645,'-4'9,"1"1,1 0,0-1,0 1,1 0,0 0,1 0,0 1,0-1,1 0,1 0,0 0,0-1,0 1,2 0,-1-1,1 0,0 0,1 0,0 0,1-1,0 1,0-1,0-1,3 2,-5-6,0-1,1 0,-1 0,1-1,0 1,-1-1,1 0,0-1,0 1,0-1,0 0,0 0,-1 0,1 0,0-1,0 0,0 0,-1-1,1 1,0-1,-1 0,1 0,-1 0,0-1,3-1,4-3,-1-1,0 0,0 0,0-1,-1 0,-1-1,1 0,-2-1,2-1,-3 2,0 1,-1-2,0 1,0-1,-1 0,-1 0,0 0,0 0,-1 0,0-1,-1 1,-1-7,0-6</inkml:trace>
  <inkml:trace contextRef="#ctx0" brushRef="#br0" timeOffset="8041.838">6153 532,'-12'3,"-1"2,0-1,1 2,0-1,0 2,1 0,0 0,0 1,1 0,0 1,0 0,-3 4,12-12,0 1,1-1,-1 0,0 0,0 1,1-1,-1 0,1 1,-1-1,1 1,0-1,0 0,-1 1,1-1,0 1,0-1,0 1,1-1,-1 0,0 1,0-1,1 1,-1-1,1 0,-1 1,1-1,0 0,0 1,-1-1,1 0,0 0,0 0,0 0,0 0,0 0,0 0,0 0,1 0,-1-1,0 1,0 0,2 0,61 21,-57-20,-3-2,0 0,-1 0,1 1,0 0,0-1,0 1,-1 1,1-1,0 0,-1 1,1 0,-1 0,0 0,0 0,1 0,-2 1,1 0,0-1,0 1,-1 0,1 0,-1 0,0 1,0-1,0 0,-1 1,1 0,-1-1,0 1,0 0,0-1,0 1,-1 0,1 4,-3 1,-1 0,0 0,0 0,-1 0,0-1,-1 0,0 1,0-2,-1 1,0 0,0-1,0 0,-1-1,0 0,-1 0,1 0,-1-1,0 0,-1 0,1-1,-1 0,0-1,0 1,0-2,0 0,0 0,-1 0,1-1,-1 0,1-1,-1 0,-14 0</inkml:trace>
  <inkml:trace contextRef="#ctx0" brushRef="#br0" timeOffset="9189.647">6802 532,'40'91,"-29"-58,-1 0,-2 1,-1 0,-2 1,-1-1,-2 1,-1 0,-3 27,2-60,0-1,0 1,0-1,0 1,0-1,0 1,0-1,0 1,-1-1,1 1,-1-1,1 1,-1-1,1 1,-1-1,0 0,0 1,0-1,0 0,0 0,0 0,0 1,0-1,0 0,0-1,-1 1,1 0,0 0,-1 0,1-1,-1 1,1-1,-1 1,1-1,-1 1,1-1,-1 0,1 0,-1 0,1 0,-1 0,1 0,-1 0,0-1,1 1,-1 0,1-1,0 1,-1-1,1 0,-1 1,1-1,0 0,-1 0,1 0,0 0,0 0,0 0,0 0,0-1,0 1,-1-1,-2-9,-1 0,2 0,-1-1,2 1,0-1,0 1,1-1,0 0,1 1,0-1,1 0,0 1,1-1,1 0,-1 1,2-1,1-17,2 1,0 0,2 0,1 1,1 0,2 1,0 0,2 1,1 0,0 1,2 1,1 1,1 1,0 0,2 2,0 0,2 1,-1 2,2 0,21-9,-43 23,0 0,0 0,1 0,-1 1,1-1,-1 1,1 0,0 0,0 0,0 0,-1 1,1-1,0 1,0 0,0 0,0 1,-1-1,1 1,0 0,0 0,-1 0,1 0,0 1,-1-1,1 1,-1 0,0 0,0 1,0-1,0 0,0 1,0 0,0 0,-1 0,0 0,1 0,-1 0,0 0,-1 1,1-1,-1 1,1 0,-1-1,0 1,0 0,-1 0,1 1,-3 9,-1 1,0 0,-1-1,-1 0,0 0,-1 0,0-1,-1 1,-1-1,0-1,0 0,-2 0,1-1,-2 0,1 0,-1-1,-1-1,-7 6,-96 66,95-71</inkml:trace>
  <inkml:trace contextRef="#ctx0" brushRef="#br0" timeOffset="10510.192">7705 532,'-40'15,"-12"3,0 2,2 2,0 3,2 2,-12 11,-2 28,61-65,0 1,0-1,0 1,0 0,0 0,0 0,0-1,1 1,-1 0,1 0,-1 0,1 0,0 0,0 0,0 0,0 0,0 0,0 0,0 0,1 0,-1 0,1 0,-1 0,1-1,0 1,0 0,0 0,0-1,0 1,0 0,0-1,1 1,-1-1,1 1,-1-1,1 0,-1 0,1 0,0 0,-1 0,1 0,0 0,0 0,7 1,-1-1,1 0,0 0,0-1,-1 0,1 0,0-1,0 0,-1-1,1 0,-1 0,1-1,-1 0,0 0,0-1,0 0,2-3,-9 7,181-107,-72 29,-109 77,-1 1,0-1,0 0,1 1,-1-1,0 1,1-1,-1 0,1 1,-1-1,1 1,-1 0,1-1,-1 1,1-1,0 1,-1 0,1-1,0 1,-1 0,1 0,0-1,-1 1,1 0,0 0,-1 0,1 0,0 0,-1 0,1 0,0 0,0 0,-1 0,1 0,0 1,-1-1,1 0,0 0,-1 1,1-1,-1 0,1 1,-1-1,1 1,0-1,-1 1,1-1,-1 1,0-1,1 1,-1-1,1 1,-1 0,0-1,0 1,1 0,-1-1,0 1,0 0,0-1,1 1,-1 0,0-1,0 1,0 0,-10 52,7-41,1-8,1-1,0 1,-1 0,2-1,-1 1,0 0,1-1,0 1,0 0,0 0,0 0,0-1,1 1,0 0,0-1,0 1,0 0,0-1,1 1,0-1,-1 0,1 1,1-1,-1 0,0 0,1-1,-1 1,1 0,0-1,0 1,0-1,0 0,0 0,1 0,-1-1,0 1,1-1,0 0,-1 0,1 0,0 0,5 0,1 0,-1-1,0 0,1-1,-1 0,0-1,0 1,0-2,0 1,0-1,0-1,-1 0,1 0,-1 0,0-1,0-1,-1 1,1-1,-1-1,119-136,-112 124,0-1,-2 0,0-1,-1-1,-1 0,-1 0,-1-3,-7 23,0 0,0 0,0 0,-1 0,1 0,-1-1,0 1,1 0,-1 0,0-1,0 1,-1 0,1 0,0-1,-1 1,1 0,-1 0,0 0,0 0,1 0,-2 0,1 0,0 0,0 0,0 0,-1 0,1 1,-1-1,0 0,1 1,-1 0,0-1,0 1,0 0,0 0,0 0,0 0,0 0,0 0,-1 1,1-1,0 1,0 0,0-1,-1 1,1 0,0 0,-1 1,1-1,0 0,0 1,0-1,-1 1,1 0,0 0,0-1,0 1,0 1,-1 0,-7 4,1 0,0 1,1 0,0 0,0 1,0 0,1 1,0 0,1 0,0 0,-2 5,6-11,1 0,-1 0,1 1,0-1,0 0,0 1,0-1,1 1,-1 0,1-1,0 1,0-1,1 1,-1 0,1-1,-1 1,1-1,0 1,0-1,1 0,-1 1,1-1,-1 0,1 0,0 0,1 0,-1 0,0-1,1 1,-1-1,1 1,0-1,0 0,0 0,0 0,1 0,6 3,-1-1,1 0,1-1,-1 0,0 0,1-1,-1 0,1-1,0-1,-1 1,11-2,18 2,-36-1,0 0,-1 1,1-1,0 1,-1 0,1 0,-1 0,1 0,-1 1,0-1,1 0,-1 1,0 0,0 0,0-1,0 1,0 0,-1 0,1 1,0-1,-1 0,0 1,0-1,1 1,-1-1,-1 1,1-1,0 1,-1 0,1-1,-1 1,0 0,0-1,0 1,0 0,0 0,0-1,-1 1,0 0,1-1,-1 1,0-1,0 1,-1-1,1 1,0-1,-1 0,1 0,-1 1,0-1,-46 104,47-105,0 0,0-1,0 1,0 0,0 0,1 1,-1-1,0 0,0 0,1 0,-1 1,1-1,-1 0,1 0,-1 1,1-1,0 0,0 1,0-1,-1 0,1 1,1-1,-1 1,0-1,0 0,0 1,1-1,-1 0,1 1,-1-1,1 0,-1 0,1 1,0-1,0 0,-1 0,1 0,0 0,0 0,0 0,0 0,0 0,0-1,1 1,-1 0,0-1,0 1,1 0,-1-1,0 0,0 1,1-1,-1 0,1 1,-1-1,0 0,1 0,-1 0,13-7,-1-1,-1 0,1-1,-2 0,1-1,-1 0,-1-1,1 0,-2-1,8-11,159-273,-160 272,-1-1,-1 0,-1-1,-1 0,-2-1,0 0,-2-3,3-11,-6 29,-1 0,-1-1,0 1,-1-1,0 0,0 0,-2 0,0 0,0 0,-1 0,-1 1,0-1,0 0,-2 0,3 11,-1-1,0 1,0 0,0 0,0-1,0 1,0 1,0-1,-1 0,1 0,-1 1,0-1,1 1,-1 0,0 0,0 0,1 0,-1 1,0-1,0 1,0-1,0 1,0 0,0 0,0 1,0-1,0 0,0 1,0 0,1 0,-1 0,0 0,0 0,1 0,-1 1,1-1,-1 1,1 0,-1 0,1 0,0 0,0 0,0 0,0 1,1-1,-1 1,0-1,1 1,0 0,0-1,-1 3,-5 11,0-1,1 0,1 1,0 0,1 1,1-1,1 0,0 1,1 0,1-1,0 1,2 0,-1-1,2 1,1-1,0 0,0 0,2 0,0 0,4 5,8 14,-1 1,-2 0,-2 1,-1 0,-2 1,-1 1,-2 0,1 31,-9-19,1-51</inkml:trace>
  <inkml:trace contextRef="#ctx0" brushRef="#br0" timeOffset="10759.723">8326 334,'43'10,"39"3,14-1,1-2,-11-3,-11-3,-14-2,-11-5,-6-4,-4 1,-11 1</inkml:trace>
  <inkml:trace contextRef="#ctx0" brushRef="#br0" timeOffset="30332.508">1 1266,'194'-62,"-18"36,-36 2,142 24,-113 27,254-26,-225 27,553-29,-402 1,-151 28,62-28,-39-29,495 30,-293-1,-171-27,201 26,-209 30,-172-28,-1-4,0-2,19-6,3 2,0 3,0 5,4 4,41-1,990-2,-901-28,-87 17,-74 1,-1 3,1 3,0 2,31 6,19-2,340-2,-259-38,-174 35,-5 4</inkml:trace>
  <inkml:trace contextRef="#ctx0" brushRef="#br0" timeOffset="31497.528">9314 476,'0'0</inkml:trace>
  <inkml:trace contextRef="#ctx0" brushRef="#br0" timeOffset="31678.62">9286 787,'0'0</inkml:trace>
</inkml:ink>
</file>

<file path=ppt/ink/ink7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16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367 123,'2'2,"0"-1,0 1,0-1,-1 1,1 0,-1-1,1 1,-1 0,1 0,-1 0,0 0,0 1,0-1,0 0,0 0,-1 0,1 1,-1-1,1 1,-1-1,0 0,0 1,0-1,0 3,0-2,3 371,-3-17,0-357</inkml:trace>
  <inkml:trace contextRef="#ctx0" brushRef="#br0" timeOffset="2068.455">0 264,'29'-4,"18"-7,7-2,4-2,-4 0,-1-2,1-2,-6 1,-5 0,0 2,-3 0,-4 1,-2 0,-3 2,-2-2,0 2,-1 3,-6 3</inkml:trace>
  <inkml:trace contextRef="#ctx0" brushRef="#br0" timeOffset="3035.428">875 717,'-4'-2,"0"1,0 0,-1 0,1 1,0 0,0-1,0 1,-1 0,1 1,0-1,0 1,0 0,0 0,0 0,0 1,0-1,0 1,0 0,1 0,-1 1,-10 2,1 1,1 1,-1 0,1 0,0 1,1 1,0 0,0 1,1 0,0 0,1 1,0 1,1-1,0 1,1 1,1-1,-6 14,11-23,0-1,1 1,-1-1,1 1,-1 0,1-1,0 1,0 0,0-1,1 1,-1 0,1-1,-1 1,1-1,0 1,0-1,0 1,0-1,0 0,1 1,-1-1,1 0,-1 0,1 0,0 0,0 0,0 0,0-1,0 1,0 0,0-1,1 0,-1 0,0 0,1 0,-1 0,1 0,0 0,0-1,6 2,0 0,-1-1,1 0,0-1,0 0,0 0,0-1,0 0,0 0,0-1,3-2,9-5,0-1,0-1,-1-1,0-1,-1 0,0-2,-2 0,1-1,-2-1,0 0,-1-1,-1-1,9-16,-23 36,-1 0,1 0,0 0,1-1,-1 1,0 0,0 0,0 0,0-1,0 1,1 0,-1 0,0-1,1 1,-1 0,1-1,-1 1,1 0,-1-1,1 1,-1-1,1 1,-1-1,1 1,0-1,-1 1,1-1,0 0,-1 1,1-1,0 0,0 1,-1-1,1 0,0 0,0 0,0 0,-1 0,1 0,0 0,0 0,0 0,-1 0,1 0,0-1,0 1,-1 0,1 0,0-1,-1 1,1-1,0 1,-1 0,1-1,0 1,-1-1,1 0,-1 1,1-1,1 10,-2-5,1 1,0-1,0 1,0-1,0 0,1 0,0 0,0 0,0 0,0 0,1 0,-1 0,1-1,0 0,0 1,0-1,1 0,-1 0,1-1,-1 1,1-1,0 0,0 0,0 0,0 0,1-1,-1 1,0-1,1 0,-1-1,0 1,1-1,-1 0,1 0,-1 0,1 0,-1-1,1 0,5-3,0-1,-1 0,0 0,0-1,0 0,-1 0,0-1,0-1,-1 1,1-1,-2 0,1-1,-1 1,-1-1,1-1,-1 1,0-4,13-15,-3 4,12-18,-1 0,-2-2,-3 0,10-29,-14 28,-2 0,-2-1,-2-1,-2 0,-2 0,-2 0,-2-48,-11 64,8 30,0 1,-1-1,1 1,0 0,-1-1,1 1,0 0,-1-1,1 1,-1 0,1 0,-1-1,1 1,-1 0,1 0,-1 0,1 0,-1 0,1-1,-1 1,1 0,-1 0,1 0,-1 0,1 1,-1-1,1 0,-1 0,1 0,-1 0,1 0,-1 1,1-1,0 0,-1 0,1 1,-1-1,1 0,-1 1,1-1,0 0,-1 1,1-1,0 1,0-1,-1 0,1 1,0-1,0 1,-1-1,1 1,0-1,0 1,0-1,0 1,0-1,0 1,-14 24,2 1,0 1,2-1,1 2,1-1,1 1,2 1,1-1,1 1,1 17,1 2,3 0,1 0,3-1,1 0,12 37,28 153,-51-179,4-57,0 1,0-1,0 0,-1 1,1-1,0 0,-1 0,1 0,0 1,-1-1,1 0,-1 0,0 0,1 0,-1 0,0 0,0 0,0 0,0 0,0 0,1 0,-2-1,1 1,0 0,0-1,0 1,0-1,0 1,0-1,-1 1,1-1,0 0,0 0,-1 1,1-1,0 0,0 0,-1 0,1-1,0 1,0 0,-2-1,-23-28,17 9</inkml:trace>
  <inkml:trace contextRef="#ctx0" brushRef="#br0" timeOffset="3633.526">1834 434,'-203'176,"154"-117,50-58,-1 0,0 0,1 0,-1 0,1 0,-1-1,1 1,-1 0,1 0,0 0,-1-1,1 1,0 0,-1-1,1 1,0-1,0 1,0-1,0 1,-1-1,1 0,0 1,0-1,0 0,0 0,0 1,0-1,0 0,0 0,0 0,0 0,0 0,0 0,0-1,0 1,0 0,0 0,-1-1,1 1,0-1,0 1,0-1,0 1,-1-1,1 1,3-1,7-1,-1-1,1 1,1 0,-1 1,0 0,0 0,0 1,1 1,-1 0,0 0,0 1,0 1,0 0,-1 0,1 1,4 3,28 20,-33-20,0-1,0 1,1-2,-1 1,1-1,0-1,1 0,-1-1,1 0,2 0,182-3,-176-4,-1 0,1-1,-1-1,0 0,0-2,-1 0,0-1,0-1,-1 0,0-2,-1 0,7-7,-21 17,1 0,0 0,-1 0,1 0,-1 0,0-1,0 1,0-1,0 0,0 1,0-1,-1 0,0 0,1 0,-1 0,0 0,0 0,-1-1,1 1,-1 0,1 0,-1-1,0 1,0 0,-1 0,1-1,-1 1,1 0,-1 0,0 0,0 0,-1 0,1 0,0 0,-1 0,0 0,0 1,0-1,0 0,0 1,0 0,-1 0,1-1,-1 1,1 1,-1-1,0 0,0 1,0-1,-2 0,-6 1,0 0,0 1,1 0,-1 0,0 1,0 1,1 0,-1 0,0 1,1 1,0-1,0 2,0-1,1 1,-1 1,1 0,0 0,-1 2,0 0,0 1,1 0,0 0,1 1,0 0,0 0,1 0,0 1,1 1,0-1,1 1,1 0,-1 0,2 0,0 1,1-6,1-1,-1 0,1 0,1 1,-1-1,1 1,1-1,-1 1,1-1,0 0,0 1,1-1,0 0,0 0,0 0,1 0,0 0,0-1,1 1,-1-1,1 0,0 0,0 0,1-1,0 1,0-1,0 0,0 0,0-1,2 1,9 2,1 0,1-2,-1 0,0-1,1 0,0-2,0 0,0-1,-1 0,19-4,5 2,-12 1</inkml:trace>
</inkml:ink>
</file>

<file path=ppt/ink/ink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1,'24'28,"13"20,4 1,1-2,-2-5,-3-10,-4-10,-6-4,-4-4,-1-1,1-2,1-4,-3-2</inkml:trace>
</inkml:ink>
</file>

<file path=ppt/ink/ink7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21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95,'0'24,"-5"37,-1 17,0 1,-4-4,0-10,2-6,2-8,2-9,2-5,1-6,0-2,-3-7,-2-2,1-4</inkml:trace>
  <inkml:trace contextRef="#ctx0" brushRef="#br0" timeOffset="312.645">0 124,'53'-24,"1"2,1 2,1 3,53-9,-95 22,0 1,1 0,-1 1,1 0,-1 2,1-1,0 2,-1 0,1 0,-1 2,1 0,-1 0,0 1,0 1,4 2,-15-5,0 0,0 1,0-1,0 1,0-1,0 1,-1 0,1 0,-1 0,0 0,0 0,0 1,0-1,0 1,-1-1,0 1,0 0,0-1,0 1,0 0,-1 0,0 0,0-1,0 1,0 0,0 0,-1 0,1 0,-2 3,-1 1,1 0,-1 0,0 0,-1-1,0 1,0-1,-1 0,1 0,-2 0,1 0,-1-1,0 0,-2 1,-7 7,-2-2,1 0,-2 0,1-2,-2 0,1-1,-1-1,-1-1,1 0,-1-2,0 0,0-1,-1-1,1-1,-16-1,13-6,5-2</inkml:trace>
  <inkml:trace contextRef="#ctx0" brushRef="#br0" timeOffset="2121.743">311 688,'-79'192,"73"-173,205-270,-159 220,-39 30,0 1,0-1,0 1,0-1,0 1,0 0,0-1,-1 1,1 0,0 0,1 0,-1-1,0 1,0 0,0 0,0 1,0-1,0 0,0 0,0 0,0 1,0-1,-1 0,1 1,0-1,0 1,0-1,0 1,0 0,-1-1,1 1,0 0,0-1,-1 1,1 0,-1 0,1 0,0 0,-1 0,0-1,1 1,-1 0,0 0,1 0,-1 0,0 0,0 1,-6 62,5-60,-1 0,1 0,0 1,0-1,0 0,1 0,0 1,-1-1,2 1,-1-1,0 0,1 1,0-1,0 0,0 0,0 1,1-1,-1 0,2 0,-2-3,1 1,-1-1,1 1,0-1,-1 0,1 0,0 0,0 0,0 0,0 0,0-1,0 1,0 0,0-1,0 0,0 0,0 1,0-1,1 0,-1-1,0 1,0 0,0-1,0 1,0-1,0 1,0-1,0 0,0 0,0 0,0-1,64-39,-57 35,133-109,-142 115,0-1,1 1,-1-1,1 0,-1 1,1-1,-1 1,1-1,0 1,-1-1,1 1,0 0,-1-1,1 1,0 0,-1 0,1-1,0 1,0 0,-1 0,1 0,0 0,0 0,-1 0,1 0,0 0,0 0,-1 0,1 0,0 0,-1 1,1-1,0 0,0 1,-1-1,1 0,-1 1,1-1,0 1,-1-1,1 1,-1-1,1 1,-1-1,1 1,-1 0,1-1,-1 1,0 0,1-1,-1 1,0 0,0-1,1 1,-1 0,0 0,0-1,0 1,0 0,0 0,0 0,-7 55,4-42,2-9,0-1,0 1,1-1,-1 1,1-1,0 0,1 1,-1-1,1 1,-1-1,1 1,1-1,-1 0,1 0,1 3,8 7</inkml:trace>
  <inkml:trace contextRef="#ctx0" brushRef="#br0" timeOffset="2404.685">959 378,'39'0,"36"-5,10-1,1 0,-10 1,-13-3,-12-1,-10 2,-8 1,-9 8,-8 2</inkml:trace>
  <inkml:trace contextRef="#ctx0" brushRef="#br0" timeOffset="2651.817">1044 661,'39'-5,"31"-2,9 1,-4 1,-11-3,-10-1,-10 2,-8 2,-10 1</inkml:trace>
  <inkml:trace contextRef="#ctx0" brushRef="#br0" timeOffset="2952.836">2173 208,'-28'22,"1"0,2 2,0 1,1 1,2 0,-19 29,38-51,-1 0,1 0,-1 1,1-1,0 1,1-1,-1 1,1 0,0 0,0 0,1 1,-1-1,1 0,0 0,1 1,-1-1,1 1,0-1,0 1,1-1,0 0,0 1,0-1,0 0,1 0,0 0,0 0,0 0,1 0,0 0,0-1,0 1,0-1,1 0,-1 0,1 0,4 2,9 0,1-2,0 0,0-1,0-1,0 0,0-2,0 0,0-1,1-1,-1 0,0-1,-1-2,5-1,17-5,-1-2,-1-2,-1-2,0 0,-1-3,-1-1,24-20,-51 37,0 1,-1-1,0-1,0 1,0-1,-1 0,1 0,-1-1,0 1,-1-1,1 0,-1-1,0 1,-1-1,0 1,0-1,0 0,-1 0,0-1,0 1,-1 0,0-1,0 1,-1-1,0 1,0-1,0 1,-1-1,-1 1,1 0,-1-1,0 1,-1 0,-2-5,-12-10,-2 4</inkml:trace>
  <inkml:trace contextRef="#ctx0" brushRef="#br0" timeOffset="3197.532">1636 434,'44'0,"47"-4,23-3,6 1,-2 1,-8-3,-12-1,-9 2,-5 2,-7-4,-7 1,-6 1,-4 2,-8 2,-7 1,-7 2,-10 0</inkml:trace>
  <inkml:trace contextRef="#ctx0" brushRef="#br0" timeOffset="4752.951">2625 237,'-1'-3,"-1"-1,0 1,0 0,0 0,0 0,-1 0,1 0,-1 0,1 0,-1 1,0 0,0-1,0 1,-1 0,1 1,0-1,-1 0,1 1,-1 0,0 0,1 0,-1 0,0 1,1-1,-1 1,-2 0,-33-5,-1 2,0 2,0 2,-31 4,62-4,0 0,0 1,0 0,0 0,1 1,-1 1,1-1,0 1,-1 1,2-1,-1 1,1 1,-3 1,-2 6</inkml:trace>
</inkml:ink>
</file>

<file path=ppt/ink/ink7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1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1 227,'33'-5,"21"-2,7 1,-4 1,-5 2,-8 0,-6 7,-4 2,-4 0,-2 0,-1-3,0 0,0-2,0 0,0-6,-4-6,-6-2</inkml:trace>
  <inkml:trace contextRef="#ctx0" brushRef="#br0" timeOffset="322.84">1 452,'14'0,"24"0,11 0,1 0,-2 0,-6 0,-4 0,-4 0,-3 0,-2 0,-2 0,1 0,-1 0,0 0,1 0,-5-5,-6-1</inkml:trace>
  <inkml:trace contextRef="#ctx0" brushRef="#br0" timeOffset="951.45">311 1,'10'1,"0"1,-1 1,1-1,-1 2,1-1,-1 1,0 1,-1 0,1 0,-1 1,4 3,25 14,91 46,-62-22,-65-45,1-1,-1 1,1 0,-1-1,0 1,0 0,0 0,0 0,0 0,0 0,0 0,-1 0,1 1,-1-1,1 0,-1 0,0 0,0 1,0-1,0 0,0 0,-1 0,1 1,-1-1,1 0,-1 0,0 0,0 0,0 0,0 0,0 0,0 0,-1 0,0 0,-175 162,0-3,165-145</inkml:trace>
</inkml:ink>
</file>

<file path=ppt/ink/ink7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7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17 133,'0'-1,"1"1,-1-1,1 1,-1 0,1-1,-1 1,1 0,-1 0,1-1,-1 1,1 0,0 0,-1 0,1 0,-1 0,1 0,-1 0,1 0,0 0,-1 0,1 0,-1 0,1 0,-1 0,1 0,0 1,-1-1,1 0,-1 0,1 1,-1-1,1 0,-1 1,0-1,1 0,-1 1,1-1,-1 1,0-1,1 1,-1-1,0 1,1-1,-1 1,0-1,0 1,0-1,0 1,1-1,-1 1,0 0,0-1,0 1,0-1,0 1,0-1,0 1,-1 0,7 40,-6-40,3 20,0 1,-2 0,-1 0,-1 0,0 0,-2 0,0-1,-2 1,0-1,-2 0,0 0,-1-1,-3 4,20-64,83-166,-75 177,1 1,1 0,2 2,0 0,18-15,-38 39,1 0,-1 0,1 0,0 0,-1 0,1 0,0 1,0-1,0 1,0-1,0 1,0 0,1 0,-1 0,0 0,1 0,-1 1,0-1,1 0,-1 1,1 0,-1 0,1 0,-1 0,1 0,-1 0,1 1,-1-1,0 1,1 0,-1-1,0 1,1 0,-1 0,0 1,0-1,0 0,0 1,0-1,0 1,0 0,-1 0,1-1,1 3,2 7,0-1,-1 1,0 0,0 1,-2-1,1 0,-1 1,-1 0,0-1,-1 1,0 0,-1-1,0 1,-1 5,0 19,1-19,0-13,0 1,1 0,0 0,-1-1,2 1,-1 0,0-1,1 1,0 0,0-1,1 1,-1-1,1 1,0-1,1 2,-1-5,1-1,-1 0,1 0,-1 0,0 0,1-1,-1 1,0-1,1 1,-1-1,0 0,0 0,1 0,-1 0,0 0,0 0,0-1,0 1,0-1,-1 1,1-1,0 0,-1 0,1 1,-1-1,0 0,0-1,1 1,-1-2,5-2,188-215,-185 210,1 0,-1 0,2 1,0 1,0 0,0 0,1 1,0 1,1 0,2-1,-13 7,-1 0,1 1,-1-1,1 1,-1-1,1 1,-1 0,1-1,0 1,-1 0,1 0,0 0,-1 0,1 0,-1 1,1-1,0 0,-1 1,1-1,-1 1,1 0,-1-1,1 1,-1 0,0 0,1 0,-1 0,0 0,0 0,0 0,0 0,0 1,0-1,0 0,0 1,0-1,0 1,-1-1,1 1,-1-1,1 1,-1-1,1 1,-1 0,0-1,0 2,-6 76,-14-22,14-43,1-1,1 1,0 0,0 0,1 1,1-1,1 1,0 1,1-14,0 0,0 0,0 0,0 1,0-1,1 0,-1 0,1 0,0 0,-1 0,1 0,0 0,0 0,0 0,0-1,1 1,-1 0,0-1,1 1,-1-1,1 1,0-1,-1 0,1 1,0-1,0 0,0 0,0 0,-1-1,2 1,-1 0,0-1,0 1,0-1,0 0,0 0,1 0,13-3</inkml:trace>
</inkml:ink>
</file>

<file path=ppt/ink/ink7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8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0,'-15'27,"1"0,2 0,1 1,1 1,1-1,2 2,0-1,2 5,5-30,-1 0,1 0,0 0,0 0,0 1,1-1,-1 0,1 0,0 0,0 0,1 0,-1 0,1 0,0 0,0-1,0 1,0-1,1 1,-1-1,1 0,0 0,0 0,0 0,1-1,-1 1,0-1,1 0,0 0,-1 0,1 0,0-1,0 1,0-1,0 0,0 0,1-1,-1 1,0-1,0 0,0 0,0 0,1-1,0 0,15-6,0-1,-1 0,1-2,-2 0,0-1,0-1,-1-1,0-1,-1 0,-1-1,0 0,-1-1,-1-1,0 0,2-7,-5 12,-6 7,20-20,-23 25,-1 0,1 0,0 0,-1 0,1 0,-1 0,1 0,0 0,-1 1,1-1,-1 0,1 0,0 1,-1-1,1 0,-1 1,1-1,-1 0,1 1,-1-1,1 1,-1-1,0 1,1-1,-1 1,0-1,1 1,-1-1,0 1,0 0,1-1,-1 1,0-1,0 1,0 0,0-1,0 1,0 0,0-1,0 1,0-1,0 1,0 0,0-1,-1 1,1 0,0-1,0 1,-1-1,1 1,0-1,-3 372,9-328,-4-40,0 1,0-1,-1 1,0 0,0 0,0-1,-1 1,1 0,-1 0,0 0,-1 0,1 0,-1-1,0 1,0 0,-1 0,1-1,-1 1,0-1,0 1,-1-1,1 0,-1 0,0 0,0 0,0-1,-1 1,1-1,-1 0,0 1,-4-1,0-1,-1 0,1 0,0-1,0 0,-1 0,1-1,-1 0,1 0,0-1,-1 0,1-1,0 0,0 0,0-1,0 1,0-2,1 1,-1-1,1-1,0 1,0-1,0 0,1-1,0 0,0 0,0 0,1 0,0-1,0 0,1 0,-9-12</inkml:trace>
</inkml:ink>
</file>

<file path=ppt/ink/ink7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9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0,'33'0,"26"0,8 0,-3 0,-8 0,-8 0,-13 0</inkml:trace>
</inkml:ink>
</file>

<file path=ppt/ink/ink7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9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1,'38'4,"32"3,9-6,-4-3,-15 0</inkml:trace>
</inkml:ink>
</file>

<file path=ppt/ink/ink7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9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23,'43'0,"24"0,6-5,-6-1,-8 0,-15 1</inkml:trace>
</inkml:ink>
</file>

<file path=ppt/ink/ink7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8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1,'-4'4,"-3"8,-3 0,-2 4,7-1,5-8,6-5,3-3</inkml:trace>
  <inkml:trace contextRef="#ctx0" brushRef="#br0" timeOffset="300.984">322 86,'-5'5,"-1"6,-5 1,-1 4,8-1,3-4</inkml:trace>
</inkml:ink>
</file>

<file path=ppt/ink/ink7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4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1,'0'532,"0"-532</inkml:trace>
  <inkml:trace contextRef="#ctx0" brushRef="#br0" timeOffset="550.065">311 1,'-205'229,"201"-227,1 1,0 0,1 1,-1-1,1 0,-1 1,1 0,0-1,0 1,1 0,-1 0,1 0,0 0,0 0,0 0,1 0,-1 1,1-1,0 0,0 0,0 1,1-1,0 0,-1 0,1 0,1 0,-1 0,1 0,1 3,93 99,-54-67,-29-28,-2-4</inkml:trace>
  <inkml:trace contextRef="#ctx0" brushRef="#br0" timeOffset="1336.187">537 198,'-11'138,"10"-134,-1-1,0 0,1 0,-1-1,1 1,0 0,0 1,0-1,0 0,0 0,1 0,0 1,-1-1,1 0,0 0,1 1,-1-1,1 0,-1 0,1 0,0 0,0 1,0-1,1 0,-1-1,1 1,-1 0,1 0,0-1,0 1,0-1,1 1,-1-1,0 0,1 0,0 0,-1 0,1-1,0 1,0-1,0 1,1-1,6-2,0-2,-1 1,1-1,-1-1,0 0,0 0,-1-1,1 0,-1 0,0-1,0 0,-1 0,1-1,-2 0,1-1,-1 1,0-1,0 0,-1-1,0 0,83-126,-87 135,-1-1,0 0,0 1,1-1,-1 1,0-1,1 1,-1-1,1 1,-1-1,1 1,-1-1,1 1,-1-1,1 1,-1 0,1 0,-1-1,1 1,0 0,-1 0,1-1,-1 1,1 0,0 0,-1 0,1 0,0 0,-1 0,1 0,0 0,-1 0,1 0,-1 0,1 1,0-1,-1 0,1 0,-1 1,1-1,0 0,-1 1,1-1,-1 0,1 1,-1-1,1 1,-1-1,0 1,1-1,-1 1,1 0,10 36,-9-26,71 281,-70-270,0 0,-2 0,-1 0,-1 1,0-1,-5 20,5-35,0-1,-1 0,0 1,0-1,0 0,-1-1,1 1,-1 0,-1-1,1 1,-1-1,0 0,0 0,-1-1,1 1,-1-1,0 0,0 0,0 0,-1-1,1 0,-1 0,0-1,0 1,-6 1,10-4,0 1,0-1,0 0,0 0,0 0,1 0,-1 0,0 0,0 0,0-1,0 1,0-1,0 1,0-1,0 0,0 0,1 0,-1 0,0 0,1 0,-1 0,1-1,-1 1,1 0,-1-1,1 1,0-1,0 0,0 1,0-1,0 0,0 0,0 0,1 1,-1-1,1 0,-1 0,1 0,0-2,1-81,10 57,1 1,2 1,0 0,1 0,2 2,16-19,10-17,-27 36</inkml:trace>
</inkml:ink>
</file>

<file path=ppt/ink/ink7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46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1 226,'227'-17,"-29"-6,-57 6,-106 33,-30-4</inkml:trace>
  <inkml:trace contextRef="#ctx0" brushRef="#br0" timeOffset="311.335">30 396,'19'0,"21"0,8 0,1 0,-3 0,-5 0,1 0,-3 0,-2 0,-4-5,-1-1,-3 0,-1 1,0 1,-5 2</inkml:trace>
  <inkml:trace contextRef="#ctx0" brushRef="#br0" timeOffset="844.81">283 1,'29'33,"3"-9,2-2,1-2,1-1,1-1,0-3,38 12,6 3,-77-29,-1 0,0-1,1 1,-1 0,1 1,-1-1,0 1,0-1,0 1,0 0,0 0,0 1,-1-1,1 0,-1 1,1 0,-1-1,0 1,0 0,0 0,0 0,-1 1,1-1,-1 0,0 0,0 1,0-1,0 1,-1-1,0 1,1-1,-1 1,0-1,-1 1,1 0,0-1,-1 0,0 1,0 0,-8 9,-1-1,0-1,0 0,-1 0,-1-1,1 0,-2-1,1-1,-1 0,-1 0,-41 29,-70 59,106-81</inkml:trace>
</inkml:ink>
</file>

<file path=ppt/ink/ink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0,'4'34,"3"20,-1 6,-1-2,-2-7,-1-7,-1-10</inkml:trace>
</inkml:ink>
</file>

<file path=ppt/ink/ink7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49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1,'-6'21,"0"1,2 0,0 1,2-1,0 1,1-1,2 1,0-1,1 1,2-1,0 0,3 6,-5-23,0 0,1 0,0-1,0 1,0-1,0 1,1-1,0 0,0 0,0-1,0 1,1-1,-1 0,1 0,0-1,0 1,0-1,0 0,0 0,0 0,0-1,1 0,-1 0,1-1,-1 1,1-1,-1 0,1-1,-1 1,1-1,-1 0,0 0,1-1,-1 0,0 0,0 0,0 0,0-1,-1 0,1 0,-1 0,1 0,2-4,13-10,-1-2,0 0,-2-2,0 0,-1 0,-1-2,-2 1,0-2,-1 0,-1-1,6-21,2 11,-22 121,25 222,-24-14,2-290,0 0,0 0,0 0,0 0,-1 0,0 0,0 0,0 0,0 0,0 0,-1 0,0 0,0-1,0 1,0-1,-1 1,1-1,-1 0,0 0,0 0,0-1,0 1,0-1,-1 1,1-1,-1 0,1 0,-1-1,0 1,0-1,0 1,0-1,0-1,0 1,0-1,0 1,0-1,0 0,0 0,0-1,0 1,0-1,0 0,0 0,0-1,0 1,0-1,0 1,1-1,-1-1,1 1,-1 0,0-2,-51-91,47 75</inkml:trace>
</inkml:ink>
</file>

<file path=ppt/ink/ink7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50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31,'39'-5,"16"-2,5 1,-3 1,-7 2,-7 0,-6 2,-9 1</inkml:trace>
</inkml:ink>
</file>

<file path=ppt/ink/ink7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5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6,'34'5,"30"-3,9-7,-8-3</inkml:trace>
</inkml:ink>
</file>

<file path=ppt/ink/ink7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51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0 509,'24'0,"18"0,6 0,0 0,-9 0</inkml:trace>
  <inkml:trace contextRef="#ctx0" brushRef="#br0" timeOffset="782.023">254 679,'46'-6,"-2"-2,1-2,-1-2,-1-2,0-1,-1-3,0-1,-1-3,-21 11,-2-2,0 0,0-1,-1-1,-1-1,0 0,-2-1,1 0,-2-1,8-15,-22 33,0 1,0-1,0 1,0-1,0 1,0-1,0 0,0 1,0-1,0 0,0 0,0 0,0 0,0 0,0 0,0 0,0 0,0-1,0 1,0 0,0-1,0 1,0 0,0-1,0 1,0-1,0 0,0 1,0-1,1 0,-1 1,0-1,0 0,1 0,-1 0,1 1,-1-1,1 0,-1 0,1 0,-1 0,1 0,0 0,-1 0,1 0,0 0,0 0,0-1,0 1,0 0,0 0,0 0,0 0,1 0,-1 0,0 0,1 0,-1 0,0 0,1 0,-1 0,1 0,0 0,-1 1,1-1,0 0,-12 6,1 2,-1 0,2 0,-1 0,1 1,0 1,0 0,1 0,0 0,1 1,0 1,1-1,0 1,0 0,1 0,1 0,0 1,1 0,0 0,0 0,1 0,1 0,0 0,1 11,0-19,1 0,0 0,0 0,0 0,1 0,-1 0,1 0,0 0,0-1,0 1,1-1,-1 0,1 1,0-1,0 0,0-1,0 1,0 0,1-1,-1 0,1 0,0 0,-1 0,1 0,0-1,0 0,0 0,0 0,0 0,0-1,1 1,8 1,1-1,0 0,-1-1,1-1,0 0,-1-1,1 0,-1-1,1-1,24-9,-1-2,-1-1,0-2,-1-2,-1-1,-1-1,-1-2,3-5,-17 13,0-1,-2-1,0-1,0 0,-2-1,6-12,-2-19,-18 50,0 0,1 0,-1 0,0 0,0 0,0-1,0 1,0 0,0 0,0 0,0 0,-1 0,1 0,0-1,-1 1,1 0,-1 0,1 0,-1 0,0 0,1 0,-1 1,0-1,1 0,-1 0,0 0,0 1,0-1,0 0,0 1,0-1,0 1,0-1,0 1,0-1,0 1,0 0,0 0,-1-1,1 1,0 0,0 0,0 0,0 0,-11 3,1 1,0 0,-1 0,2 1,-1 0,1 1,0 1,0-1,0 1,1 1,0 0,1 0,0 1,0 0,0 0,2 1,-4 6,4-9,0 1,1 0,0 0,1 0,0 1,0 0,1 0,0 0,0 0,1 4,1-11,1 1,-1 0,1-1,0 1,0 0,0-1,1 1,-1 0,1-1,-1 1,1-1,0 1,0-1,0 1,0-1,0 0,1 1,-1-1,1 0,0 0,-1 0,1 0,0 0,0-1,0 1,0 0,0-1,1 0,-1 1,0-1,1 0,-1 0,1 0,-1-1,1 1,0 0,-1-1,2 0,21 3,0-2,0 0,0-2,0-1,-1-1,1-1,-1-1,0-1,0-2,0 0,-1-1,0-2,-1 0,0-1,-1-1,-1-1,0-1,0-1,-2-1,0 0,-1-1,11-16,-23 28,1 0,-1-1,0 0,0 0,-1 0,0 0,0-1,-1 0,0 0,-1 0,1 0,-1 0,-1 0,1-2,-3 9,1 0,0 0,0 0,-1 0,1 1,-1-1,1 0,-1 0,1 0,-1 1,1-1,-1 0,0 1,1-1,-1 0,0 1,1-1,-1 1,0-1,0 1,0-1,0 1,1 0,-1-1,0 1,0 0,0 0,0 0,0-1,0 1,0 0,0 0,0 0,0 1,1-1,-1 0,0 0,0 0,0 1,0-1,0 0,0 1,1-1,-1 1,0-1,0 1,1 0,-42 21,29-10,1 0,0 1,0 0,2 0,-1 2,2-1,0 1,1 0,0 1,1 0,1 0,0 1,2-1,0 1,0 0,1 11,0-1</inkml:trace>
  <inkml:trace contextRef="#ctx0" brushRef="#br0" timeOffset="1348.169">1919 481,'-174'219,"342"-368,-84 95,-83 53,0 1,-1-1,1 1,0-1,0 1,0 0,-1-1,1 1,0 0,0 0,0 0,0 0,0 0,-1 0,1 0,0 0,0 0,0 0,0 0,0 1,0-1,-1 0,1 0,0 1,0-1,0 1,-1-1,1 1,0-1,-1 1,1-1,0 1,-1 0,1-1,-1 1,1 0,-1-1,1 1,-1 0,0 0,1 0,-1-1,0 1,1 0,-1 0,0 0,0 0,0 0,0 0,0-1,0 1,0 1,-6 55,3-42,2-11,0 0,1 0,-1 0,1 0,0 0,0 0,1 0,-1 0,1-1,-1 1,1 0,1 0,-1 0,0 0,1-1,0 1,0-1,0 1,0-1,0 0,1 0,-1 0,1 0,0 0,0-1,0 1,0-1,1 0,-1 0,1 0,-1 0,1 0,0-1,-1 0,1 0,0 0,0 0,0 0,0-1,0 0,0 0,0 0,0 0,0-1,0 1,3-2,7-5,-1-1,1 0,-2-1,1-1,-1 0,-1 0,0-1,0-1,-1 0,4-7,-6 10,25-56,-35 50</inkml:trace>
  <inkml:trace contextRef="#ctx0" brushRef="#br0" timeOffset="2050.342">1919 29,'74'-17,"-62"15,-6 0,0 0,1 0,-1 1,1 0,0 0,-1 0,1 1,0 0,-1 1,1-1,0 1,-1 1,1-1,-1 1,0 0,1 0,-1 1,0 0,-5 1,0-1,0 1,0 0,-1-1,1 1,-1 0,0 0,0 0,-1-1,1 1,-1 0,1 0,-1-1,-1 1,1-1,0 1,-1-1,1 1,-1-1,0 0,-1 0,1 0,0 0,-1 0,1 0,-1-1,-8 15,10-16,0 1,0-1,0 0,1 1,-1-1,0 1,1-1,-1 1,1 0,-1-1,1 1,0 0,0-1,0 1,0 0,0-1,0 1,0 0,0-1,1 1,-1-1,1 1,-1 0,1-1,-1 1,1-1,0 1,0-1,0 0,0 1,0-1,0 0,0 0,0 1,1-1,-1 0,0 0,1-1,-1 1,1 0,-1 0,1-1,-1 1,1 0,-1-1,2 1,79 11,34-13,-91 0</inkml:trace>
  <inkml:trace contextRef="#ctx0" brushRef="#br0" timeOffset="3132.033">2626 227,'-18'56,"15"-45,0-1,0 1,1-1,1 1,0 0,0 0,1 0,1-1,-1 1,2 0,-1 0,2-1,-1 1,2-1,-1 1,1-1,1 0,0-1,0 1,1-1,4 5,-8-12,0 0,1-1,-1 1,0-1,1 0,-1 1,1-1,0-1,-1 1,1 0,0 0,-1-1,1 0,0 1,0-1,-1 0,1 0,0-1,0 1,-1-1,1 1,0-1,-1 0,1 0,0 0,-1 0,1 0,-1-1,0 1,0-1,1 0,-1 1,0-1,0 0,0-1,63-77,26-120,-57 139,-33 61,0 1,0-1,-1 0,1 1,0-1,0 1,-1-1,1 1,-1-1,1 1,0 0,-1-1,1 1,-1 0,1-1,-1 1,1 0,-1 0,0-1,1 1,-1 0,0 0,0 0,0-1,1 1,-1 0,0 0,0 0,0 0,0-1,0 1,-1 0,1 0,0 0,0 0,-1-1,1 2,-24 182,76 1,0-8,-50-162,1 0,-2 0,0 1,-1-1,0 1,-2-1,1 0,-2 0,0 0,-1 0,-1 0,0 0,0-1,-2 0,0 0,0-1,-6 7,9-14,0 0,0 0,0 0,-1 0,0-1,0 1,-1-1,1-1,-1 1,0-1,0 0,-1 0,1-1,-1 0,0 0,0 0,0-1,0 0,0-1,0 1,-1-1,1-1,0 1,-1-1,-2-1,7-2,0 1,0-1,0-1,0 1,1 0,-1-1,1 0,0 1,0-1,0 0,1 0,-1 0,1 0,0 0,0 0,0-1,1 1,-1 0,1 0,0-1,0 1,1 0,-1 0,1-1,0 1,0 0,1 0,-1 0,1 0,0 0,0 0,0 1,0-1,1 0,13-22,0 1,2 0,0 1,2 2,0 0,2 0,13-8,37-40,-3 2,-39 39</inkml:trace>
</inkml:ink>
</file>

<file path=ppt/ink/ink7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49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1,'-10'4,"2"3,7-1,4-1</inkml:trace>
  <inkml:trace contextRef="#ctx0" brushRef="#br0" timeOffset="250.168">244 1,'0'4,"5"3,6-1,2-1</inkml:trace>
</inkml:ink>
</file>

<file path=ppt/ink/ink7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58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113 650,'0'19,"-5"7,-1 3,-5-3,0-2,-4-4,2-1,-2 1,-4 2,2-2</inkml:trace>
  <inkml:trace contextRef="#ctx0" brushRef="#br0" timeOffset="1063.692">451 508,'0'25,"-1"-7,0 0,1 0,1 0,1 0,1-1,0 1,1 0,1-1,0 0,3 2,-8-17,2 0,-1 0,0 0,0 0,1 0,-1 0,1-1,-1 1,1-1,0 1,-1-1,1 1,0-1,0 0,0 0,0 0,0 0,0 0,1-1,-1 1,0 0,0-1,0 0,1 1,-1-1,0 0,1 0,-1-1,0 1,0 0,1-1,-1 1,0-1,0 0,0 0,0 0,0 0,2-1,71-59,-65 51,102-88,-110 98,1-1,-1 1,1 0,0 1,-1-1,1 0,-1 1,1-1,-1 1,1 0,-1 0,1 0,-1 0,0 0,0 0,1 1,-1-1,0 1,0 0,-1-1,1 1,0 0,0 0,-1 0,1 0,-1 1,0-1,0 0,1 0,-2 1,1-1,0 1,0-1,0 3,15 22,-13-24,-1 0,1 0,-1-1,1 1,0-1,0 1,1-1,-1 0,0 0,1-1,-1 1,1-1,-1 0,1 0,0 0,-1 0,1 0,0-1,0 0,0 1,-1-2,1 1,0 0,0-1,0 0,-1 1,1-1,0-1,-1 1,1-1,-1 1,0-1,1 0,-1 0,0 0,0-1,0 1,0-1,-1 0,1 0,-1 0,2-1,6-8,0 0,-1 0,0-1,-1 0,0 0,-1-1,0 0,-2-1,1 1,-2-1,0 0,-1 0,0-1,-1 1,-1-9,0 0</inkml:trace>
  <inkml:trace contextRef="#ctx0" brushRef="#br0" timeOffset="5519.386">1384 1,'0'0,"0"1,0-1,1 1,-1-1,0 1,0-1,1 0,-1 1,0-1,1 1,-1-1,1 0,-1 1,1-1,-1 0,1 1,-1-1,1 0,-1 0,1 0,-1 1,1-1,-1 0,1 0,-1 0,1 0,-1 0,1 0,-1 0,1 0,-1 0,1 0,-1 0,1-1,0 1,-1 0,1 0,-1 0,0-1,1 1,-1 0,1-1,-1 1,1 0,-1-1,0 1,1 0,-1-1,0 1,1-1,-1 1,0-1,1 1,-1-1,0 1,5 51,-5-51,0 318,28-121,-29-180,1-13,-1-1,1 1,-1 0,1-1,0 1,0 0,1-1,-1 1,1 0,0-1,0 1,0-1,0 1,0-1,1 0,0 1,0-1,0 0,0 0,0 0,41-24,-39 17,165-203,-125 173,-43 34,0 0,0-1,0 1,0 0,0 0,0 0,1 0,-1 0,0 0,0 0,0 0,0 0,0 0,1 1,-1-1,0 1,0-1,0 0,0 1,0 0,0-1,0 1,0 0,0-1,-1 1,1 0,0 0,0 0,-1-1,1 1,0 0,-1 0,1 0,-1 0,1 0,-1 1,0-1,1 0,-1 0,0 0,0 0,0 0,0 0,0 1,0 0,2 171,12-130,-3-31</inkml:trace>
  <inkml:trace contextRef="#ctx0" brushRef="#br0" timeOffset="6748.535">2004 565,'13'-2,"0"-1,-1-1,0 0,0 0,0-1,0-1,-1 0,0-1,0 0,-1 0,0-1,0-1,-1 1,8-10,-16 16,1 1,-1-1,1 0,-1 0,0 0,1 0,-1 0,0 0,-1 0,1 0,0 0,0 0,-1-1,0 1,1 0,-1-1,0 1,0 0,0 0,0-1,0 1,-1 0,1 0,-1-1,0 1,1 0,-1 0,0 0,0 0,0 0,-1 0,1 0,0 0,-1 0,1 1,-1-1,0 0,0 1,1-1,-1 1,0 0,0 0,0 0,0 0,0 0,-1 0,1 0,0 1,0-1,0 1,-1 0,1-1,0 1,-1 0,1 0,0 1,-1-1,1 0,0 1,0-1,-1 1,-5 1,0 1,-1-1,1 2,0-1,1 1,-1 0,1 1,0-1,0 2,0-1,0 1,1 0,0 0,0 1,1-1,0 1,0 1,1-1,0 1,0-1,0 1,1 0,0 1,3-5,0 0,1 0,-1 1,1-1,0 0,0 0,0 0,0 0,1 0,0 0,0 0,0 0,0-1,0 1,1-1,-1 1,1-1,0 0,0 0,0 0,1-1,-1 1,1-1,0 0,2 2,102 37,-96-38,-1-1,1 0,0-1,0-1,0 1,0-2,0 0,-1 0,1-1,0 0,-1-1,1-1,-1 1,0-2,0 0,0 0,-1-1,0 0,0-1,0 0,-1 0,0-1,2-3,69-76,-55 63,-2 0,0-2,-2-1,-1 0,-1-1,-1-2,5-14,-21 42,-1 0,1 1,-1-1,0 0,0 0,0 0,0 1,0-1,-1 0,1 0,0 0,-1 0,0-1,1 1,-1 0,0 0,0 0,0 0,0 0,-1 0,1 0,0 0,-1 0,0 0,1 0,-1 0,0 0,0 0,0 0,0 0,0 0,-1 1,1-1,0 1,-1-1,0 1,1-1,-1 1,0 0,1 0,-1 0,0 0,0 0,0 0,0 0,0 1,0-1,0 1,0-1,-9 4,1 0,0 1,-1 0,2 1,-1 0,1 0,-1 1,2 0,-1 1,1 0,0 0,0 1,0 0,-1 3,9-11,-48 69,47-67,1 0,-1-1,0 1,1 0,-1-1,1 1,0 0,-1 0,1 0,0-1,0 1,0 0,1 0,-1 0,0-1,1 1,-1 0,1 0,-1-1,1 1,0 0,0-1,0 1,0-1,0 1,0-1,0 0,0 1,1-1,-1 0,0 0,1 0,-1 0,1 0,-1 0,1 0,0 0,-1-1,1 1,0 0,-1-1,1 0,1 1,12 2,1 0,-1-1,0-1,1 0,-1-2,0 1,1-2,-1 0,0-1,11-3,54-6,-78 11,0 1,0-1,0 1,-1 0,1 0,0 0,0 0,0 0,0 1,0-1,-1 0,1 1,0-1,0 1,-1 0,1 0,0-1,-1 1,1 0,-1 1,1-1,-1 0,1 0,-1 1,0-1,0 0,0 1,1-1,-1 1,-1 0,1-1,0 1,0 0,-1-1,1 1,-1 0,1 0,-1 0,0 0,0-1,0 1,0 0,0 0,0 0,0 0,0 0,-1-1,0 2,-28 90,29-93,-2 2,0 1,0-1,1 0,-1 1,1-1,0 1,0-1,0 1,0-1,0 1,0 0,1-1,0 1,-1 0,1 0,0 0,0-1,0 1,1 0,-1 0,1-1,-1 1,1 0,0-1,0 1,0 0,1-1,-1 0,0 1,1-1,0 0,-1 1,1-1,0 0,0 0,2 1,3-1,-1 0,1-1,0 0,-1 0,1 0,0-1,0 0,-1 0,1-1,0 0,-1 0,1-1,0 1,-1-1,0-1,1 1,-1-1,0 0,0-1,0 0,108-86,-96 74,-1-1,-1 0,-1-2,0 0,-1 0,-2-1,6-11,-17 30,0 0,0 0,0 0,-1-1,1 1,0 0,0-1,-1 1,1 0,-1-1,1 1,-1-1,1 1,-1-1,0 1,0-1,0 1,0-1,0 1,0-1,0 1,0 0,-1-1,1 1,-1-1,1 1,-1-1,1 1,-1 0,0-1,0 1,1 0,-1 0,0 0,0-1,0 1,0 0,-1 0,1 0,0 1,0-1,-1 0,1 0,0 1,-1-1,1 1,0-1,-1 1,1-1,-1 1,1 0,-1 0,1 0,-1 0,1 0,-1 0,1 0,-1 0,1 1,-1-1,1 1,-2 0,-4-1,-1 2,0-1,0 1,1 0,-1 1,1 0,0 0,0 0,0 1,0 0,1 0,-1 1,1 0,0 0,1 1,-1-1,1 1,0 0,1 1,-1-1,1 1,0 0,1 0,0 0,0 0,0 1,1-1,0 1,1 0,0 0,0-1,0 1,1 0,0 0,1 0,0 0,0-1,0 1,1 0,2 4,2-3,0 0,1 0,0 0,1-1,0 0,0 0,0-1,1 0,0-1,1 0,-1 0,1-1,1 0,-1-1,0 0,1-1,0 0,0 0,0-1,0-1,0 0,0 0,0-1,0-1,1 0,-1 0,0-1,0 0,-1-1,1 0,0-1,-1 0,0-1,2-1,6-4</inkml:trace>
</inkml:ink>
</file>

<file path=ppt/ink/ink7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3:09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0 763,'39'17,"-29"-15,1 0,-1 0,0-1,1 0,-1-1,0-1,1 1,-1-1,0-1,0 0,0-1,0 0,0 0,0-1,-1 0,1-1,-1 0,0 0,-1-1,1 0,-1 0,-1-1,1-1,-1 1,2-4,10-8,-6 7,1 0,-2-1,0 0,0-1,-1 0,-1-1,0 0,-1 0,-1-1,-1-1,0 1,-1-1,0 0,-2-1,3-13,-7 29,0 1,1-1,-1 1,0-1,0 0,0 1,0-1,-1 0,1 1,0-1,-1 1,1-1,-1 0,1 1,-1-1,0 1,1-1,-1 1,0 0,0-1,0 1,0 0,-1 0,1 0,0 0,0-1,-1 2,1-1,0 0,-1 0,1 0,-1 1,1-1,-1 1,0-1,1 1,-1-1,0 1,1 0,-1 0,1 0,-1 0,0 0,1 0,-1 1,-69 31,65-28,0 0,0 1,1 0,0 0,0 0,0 1,0-1,1 1,0 1,1-1,-1 0,1 1,0 0,1-1,0 1,0 0,0 1,1-1,0 0,0 0,1 0,0 1,0-1,1 0,0 1,0-1,0 0,1 0,0 0,1 0,0-1,0 1,0 0,1-1,-1 0,2 0,1 3,1-2,1 1,-1-1,1 0,0-1,1 0,0 0,0-1,0 0,0 0,1-1,0-1,0 0,0 0,0 0,0-2,1 1,-1-1,1-1,-1 1,0-2,1 0,-1 0,1-1,-1 0,0-1,0 0,3-1,3-2,0 0,0-1,0-1,-1 0,0-1,0-1,-1 0,-1-1,0 0,0-1,-1-1,-1 0,0 0,0-1,-2-1,3-4,7-41,-18 59,-1-1,0 1,1 0,-1-1,0 1,0 0,0-1,0 1,0-1,0 1,0 0,0-1,0 1,-1-1,1 1,-1 0,1 0,-1-1,1 1,-1 0,0 0,0-1,1 1,-1 0,0 0,0 0,0 0,0 0,0 1,0-1,-1 0,1 0,0 1,0-1,-1 0,1 1,0 0,-1-1,1 1,0 0,-1-1,0 1,-4 2,0-1,0 1,1 1,-1-1,0 1,1 0,0 0,-1 0,1 1,1 0,-1 0,0 0,1 1,0-1,0 1,0 0,1 0,0 1,0-1,0 1,0-1,1 1,0 0,0 0,1 0,0 0,-1 6,-1-4,1 0,0 0,1 0,0 0,0 0,1 0,0 1,0-1,0 0,2 0,-1 0,1 1,0-2,0 1,1 0,0 0,0-1,1 1,0-1,1 0,-1 0,4 2,3-2,0-1,0 0,1 0,0-2,0 1,0-1,1-1,-1 0,1-1,0-1,0 0,0 0,-1-1,1-1,0 0,11-3,1 0,-1-2,0-1,0-1,0 0,-1-2,0-1,-1-1,4-4,-2 1,-2-1,0-1,-2-1,1-1,-2-1,-1 0,0-2,-2 0,0-1,-2 0,0-2,-7 12,-5 11,1-1,-1 0,1 0,-1 0,0 0,0 0,0-1,0 1,-1-1,1 1,-1-1,0 1,0-1,-1 0,1 0,-1 1,1-1,-1 0,0 0,-1 0,1 1,-1-1,1 0,-1 1,0-1,-1 0,1 1,-1-1,1 1,-1 0,0-1,0 1,0 0,-1 0,-1-1,-1 4,-1-1,1 1,-1 0,1 1,-1 0,1-1,0 2,-1-1,1 1,0-1,0 2,0-1,0 0,0 1,0 0,1 0,0 0,-1 1,1 0,0-1,1 1,-1 1,1-1,-1 1,1-1,1 1,-1 0,1 0,-4 1,1 1,1 0,0 0,-1 0,2 1,-1 0,1-1,1 1,-1 0,1 0,1 0,0 1,0-1,0 0,1 0,0 1,1-1,-1 0,2 0,-1 1,1-1,1 0,-1 0,1-1,1 1,-1-1,1 1,1-1,-1 0,1-1,0 1,1-1,0 0,0 0,0-1,0 1,1-1,0-1,0 0,0 0,8 3,-8-4,-1-1,2-1,-1 1,0-1,0-1,0 1,0-1,1 0,-1-1,0 0,0 0,0 0,6-3,6-3</inkml:trace>
  <inkml:trace contextRef="#ctx0" brushRef="#br0" timeOffset="600.339">1750 622,'-31'35,"-126"167,153-183,27-41,153-201,-176 223,0-1,1 0,-1 0,1 1,0-1,-1 0,1 1,0-1,-1 0,1 1,0-1,-1 1,1-1,0 1,0-1,0 1,0 0,-1-1,1 1,0 0,0 0,0 0,0 0,0 0,0 0,0 0,0 0,-1 0,1 0,0 0,0 0,0 1,0-1,0 0,0 1,-1-1,1 1,0-1,0 1,-1-1,1 1,0-1,-1 1,1 0,0 0,26 42,-16-22,-9-17,1 0,-1 0,1 0,0 0,0 0,0-1,1 1,-1-1,1 0,0 0,0 0,0 0,0-1,0 1,1-1,-1 0,1-1,0 1,-1-1,1 0,0 0,0 0,-1-1,1 0,0 0,0 0,0 0,0-1,0 0,-1 0,1 0,0 0,-1-1,1 0,-1 0,1 0,-1 0,0-1,2-2,2-3,-1-1,0 0,0-1,-1 0,-1 0,0 0,0-1,-1 1,0-1,-1 0,0-1,-1 1,0 0,-1-1,0 1,0-1,-2 1,1-1,-2 1,1-1,0-13</inkml:trace>
  <inkml:trace contextRef="#ctx0" brushRef="#br0" timeOffset="1467.214">2428 424,'397'0,"-347"-5,-32-1</inkml:trace>
  <inkml:trace contextRef="#ctx0" brushRef="#br0" timeOffset="1769.841">2569 679,'38'0,"23"0,5 0,-3-5,-9-2,-12 1</inkml:trace>
  <inkml:trace contextRef="#ctx0" brushRef="#br0" timeOffset="5489.466">3584 142,'-11'226,"-24"-72,36-113,4-43</inkml:trace>
  <inkml:trace contextRef="#ctx0" brushRef="#br0" timeOffset="6009.03">3782 227,'-135'106,"134"-106,0 1,0 0,0 0,1-1,-1 1,0 0,0 0,1 0,-1 0,1-1,-1 1,1 0,-1 0,1 0,0 0,-1 1,1-1,0 0,0 0,0 0,0 0,0 0,0 0,0 0,0 0,0 0,0 0,0 0,1 1,-1-1,1 0,-1 0,1 0,-1-1,1 1,-1 0,1 0,0 0,-1 0,1 0,0-1,0 1,0 0,50 31,-23-17,19 34,26 15,-55-55,-2 0</inkml:trace>
  <inkml:trace contextRef="#ctx0" brushRef="#br0" timeOffset="6370.188">4261 255,'-19'24,"-11"13,-1 4,1 1,5-2,2-4,0-2,4-3,1-1,-2-2,-2 0,2 0,0-5,-1-2,-2 0,3-2</inkml:trace>
  <inkml:trace contextRef="#ctx0" brushRef="#br0" timeOffset="7037.376">4149 876,'26'-40,"2"1,1 1,2 1,1 2,2 1,24-18,-57 51,0 0,0-1,0 1,1 0,-1-1,0 1,0 0,1 0,-1 0,1 0,-1 1,1-1,-1 0,1 0,0 1,-1-1,1 1,0 0,-1-1,1 1,0 0,-1 0,1 0,0 0,0 0,-1 1,1-1,0 0,-1 1,1-1,-1 1,1 0,0-1,-1 1,1 0,-1 0,0 0,1 0,-1 0,0 0,1 1,-1-1,0 0,0 1,0-1,0 1,-1-1,1 1,0-1,0 1,-1-1,1 1,-1 0,0-1,1 1,-1 0,15 88,-13-89,1 0,-1 0,1 0,0 0,-1-1,1 1,0-1,0 0,-1 0,1 0,0 0,0 0,-1 0,1-1,0 0,-1 1,1-1,0 0,-1 0,1 0,-1-1,0 1,1-1,-1 1,0-1,2-1,2 0,28-18,-30 17,0 0,1 0,0 0,0 1,0-1,0 1,0 0,1 0,-1 1,1 0,0 0,0 0,0 1,0 0,0 0,0 0,0 1,0 0,0 0,0 0,0 1,0 0,0 0,0 1,0 0,-1 0,6 2,19 56,-22-37</inkml:trace>
  <inkml:trace contextRef="#ctx0" brushRef="#br0" timeOffset="8655.695">2936 86,'48'-2,"-32"1,0 0,1 1,-1 0,0 1,0 1,0 1,-1 0,1 1,9 4,-20-4,-1 1,1 0,-1 0,1 1,-1-1,-1 1,1 0,-1 0,0 0,-1 1,1-1,-1 1,0-1,-1 1,0 0,0-1,0 1,-1 0,0 0,0 0,-1-1,0 1,0 0,0 0,-1-1,-2 5,1 26,25 145,-7-69,-10-85,0 1,-2 0,0-1,-3 1,0 0,-2 0,-1 0,-1-1,-4 14,8-41,0 1,-1 0,1-1,-1 1,1 0,-1-1,1 1,-1-1,0 1,0-1,0 1,0-1,0 0,0 1,0-1,-1 0,1 0,0 0,-1 0,1 0,0 0,-1 0,0 0,1 0,-2 0,7-57,34-98,-8-89,-13-16,-17 250,1 0,0 0,0 0,1 1,0-1,0 0,1 1,0-1,1 1,0 0,0 0,1 1,0-1,0 1,0 0,1 0,0 1,1 0,0 0,-1 0,2 1,-1 0,1 0,-1 1,1 0,1 0,-1 1,8-3,185-24,138 32,-113 26,-136-29,102 12,-139-3,-1-2,1-2,0-3,8-2,-22 0,-36 1,0-1,0 1,0-1,0 1,0 0,0 1,0-1,0 0,0 1,0-1,0 1,0 0,0 0,0 0,0 1,-1-1,1 1,0-1,-1 1,1 0,-1 0,0 0,0 0,0 1,0-1,0 0,0 1,0 0,-1-1,0 1,1 0,-1 0,0-1,0 1,0 0,-1 1,2 10,-2 0,0 0,0 0,-2 0,1-1,-2 1,0 0,-3 8,-8 44,11-41</inkml:trace>
</inkml:ink>
</file>

<file path=ppt/ink/ink7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7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7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7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2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7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7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7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7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7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7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6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7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5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7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7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4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85 170,'-1'1,"-1"0,1 0,0 0,0 0,0 0,0 1,0-1,1 0,-1 1,0-1,1 0,-1 1,0-1,1 1,0-1,-1 1,1-1,0 1,0-1,0 1,0 0,0-1,0 1,0-1,1 1,-1-1,0 1,1-1,-1 1,1-1,0 0,-1 1,2 0,0 9,33 270,-37-60,2-221</inkml:trace>
  <inkml:trace contextRef="#ctx0" brushRef="#br0" timeOffset="7467.906">28 254,'2'-3,"0"0,0-1,0 1,0 0,1 1,-1-1,1 0,-1 1,1-1,0 1,0 0,0 0,1 0,-1 0,0 0,4 0,0-2,34-20,-13 5,1 2,1 0,0 3,1 0,1 2,0 1,1 1,22-2,-53 11,0 0,0 1,0-1,1 0,-1 1,0 0,0-1,1 1,-1 0,0 0,0 0,1 1,-1-1,0 0,0 1,0 0,1-1,-1 1,0 0,0 0,0 0,0 0,0 0,-1 1,1-1,0 1,-1-1,1 1,0 0,-1-1,0 1,1 0,-1 0,0 0,0 0,0 0,-1 0,1 0,0 0,-1 1,1-1,-1 0,0 0,1 1,-1-1,0 0,-1 3,-2 3,0 1,0-1,-1 1,0-1,-1 0,0-1,0 1,-1-1,0 0,0 0,0-1,-1 0,0 0,-6 4,-42 44,53-51,1-1,-1 1,1-1,0 1,0 0,0-1,0 1,1 0,-1 0,1 0,-1-1,1 1,0 0,0 0,1 0,-1 0,0 0,1-1,0 1,0 0,0 0,0-1,0 1,0 0,1-1,-1 1,1-1,-1 0,1 0,0 1,0-1,0 0,2 0,77 63,-77-63,77 63,-79-63,-1 0,1 0,-1 0,0 0,0 0,1 1,-1-1,-1 0,1 0,0 1,0-1,-1 1,0-1,1 0,-1 1,0-1,0 1,0-1,0 1,-1-1,1 1,-1-1,1 0,-1 1,0-1,0 0,0 0,0 1,-1-1,1 0,0 0,-1 0,1 0,-1-1,0 1,0 0,0-1,0 1,-1 0,-25 17,-1-1,-1-1,0-2,-1-1,-1-2,0-1,-12 2,18-4,-7 2,-1-1,0-1,0-2,-1-1,-34 1,62-7,8-1</inkml:trace>
  <inkml:trace contextRef="#ctx0" brushRef="#br0" timeOffset="7817.292">1157 0,'-152'140,"121"-106,-13 13,3 3,1 2,3 1,-3 10,2-7,-2-1,-3-3,-39 37,-1 2,74-80</inkml:trace>
  <inkml:trace contextRef="#ctx0" brushRef="#br0" timeOffset="9852.231">1186 254,'-165'190,"-43"101,206-287,-15 20,24-28,230-245,-31 29,-206 219,0 0,1 0,0 0,-1 0,1 0,0 0,-1 0,1 0,0 0,0 0,0 0,0 1,0-1,0 0,0 1,0-1,0 1,0-1,0 1,0-1,1 1,-1 0,0-1,0 1,0 0,0 0,1 0,-1 0,0 0,0 0,1 0,-1 1,0-1,0 0,0 1,0-1,0 1,1-1,-1 1,0-1,0 1,0 0,0-1,-1 1,1 0,0 0,0 0,0 0,-1 0,1 0,0 0,0 0,10 102,36 130,-7-76,-40-157,-1 0,1 0,-1 0,1 0,0 0,-1 0,1 0,-1 0,1 0,-1 0,1 1,0-1,-1 0,1 0,-1 0,1 0,0 1,-1-1,1 0,-1 0,1 1,0-1,-1 0,1 1,0-1,0 0,-1 1,1-1,0 0,0 1,0-1,-1 1,1-1,0 0,0 1,0-1,0 1,0-1,0 1,0-1,0 1,0-1,0 0,0 1,0-1,0 1,0-1,0 1,0-1,1 0,-1 1,0-1,0 1,0-1,1 0,-1 1,0-1,1 0,-1 1,0-1,1 0,-1 1,0-1,1 0,-29-26,23 20,-24-23,0 2,-2 1,0 2,-2 0,-1 3,-1 0,-26-10,48 25,0 1,-1 1,0 0,0 1,0 0,0 1,0 0,-1 1,1 1,0 1,-1 0,1 0,0 2,-10 3</inkml:trace>
</inkml:ink>
</file>

<file path=ppt/ink/ink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1 358,'1'-11,"2"-1,-1 1,1 0,1 0,0 1,1-1,0 1,1 0,-1 0,3-1,7-15,99-158,-114 182,1 0,0 0,0 1,0-1,0 0,0 1,0-1,1 1,-1 0,0-1,1 1,-1 0,1 0,0 0,-1 0,1 0,0 0,-1 0,1 0,0 1,0-1,0 1,0-1,-1 1,1 0,0 0,0 0,0 0,0 0,0 0,0 0,0 1,0-1,0 1,-1-1,1 1,0 0,0 0,-1 0,1 0,0 0,-1 0,1 0,-1 0,0 1,1-1,-1 1,0-1,1 2,17 36,-18-36,-1 0,1 0,0 0,0 0,0 0,0 0,0 0,1 0,-1 0,1-1,0 1,0 0,0-1,0 0,0 1,1-1,-1 0,1 0,-1 0,1-1,0 1,-1-1,1 1,0-1,0 0,0 0,0 0,0 0,1-1,-1 0,0 1,0-1,0 0,1 0,0-1,92-49,-50 19,-45 30,1 0,-1 0,0 0,1 0,-1 1,0-1,1 0,-1 1,1-1,-1 1,1 0,-1-1,1 1,-1 0,1 0,-1 0,1 0,0 0,-1 0,1 0,-1 1,1-1,-1 1,1-1,-1 1,0-1,1 1,-1 0,1 0,-1-1,0 1,0 0,0 0,1 0,-1 1,0-1,0 0,0 0,-1 1,1-1,0 0,0 2,15 71,-13-48,18 57,-12-64</inkml:trace>
</inkml:ink>
</file>

<file path=ppt/ink/ink7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7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7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1,'-90'136,"56"-76,0-2,5-8,-2 0,-2-2,-3-2,-16 16,9-15,29-29,-1-1,-1 0,0-2,-2 0,1 0,-2-2,0 0,-2-1,-2-2</inkml:trace>
</inkml:ink>
</file>

<file path=ppt/ink/ink7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0,'28'34,"1"-2,1-1,1-1,2-1,1-2,2-2,0-1,1-2,5 1,-20-13,0 2,-1 1,-1 0,0 2,-1 0,-1 1,0 1,-1 1,12 17,-17-15,-3-1</inkml:trace>
</inkml:ink>
</file>

<file path=ppt/ink/ink7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0,'6'39,"4"40,3-1,4-1,14 37,-14-54,-2 0,-3 1,-3 0,-2 8,-2 83,-5-128</inkml:trace>
</inkml:ink>
</file>

<file path=ppt/ink/ink7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65 357,'-29'427,"29"-418,1 9,0-1,-2 1,0 0,-1-1,-1 1,0-1,-2 0,0 0,-3 6,-2-5</inkml:trace>
  <inkml:trace contextRef="#ctx0" brushRef="#br0" timeOffset="3086.014">65 385,'0'0</inkml:trace>
  <inkml:trace contextRef="#ctx0" brushRef="#br0" timeOffset="3587.167">65 385,'-2'0,"0"0,0 0,0 0,-1 0,1 0,0 0,0-1,0 1,0-1,0 1,0-1,0 0,0 0,0 0,0 0,0 0,0 0,1-1,-1 1,0-1,1 1,-1-1,1 1,-1-1,1 0,0 0,0 0,0 1,0-1,0 0,0 0,1 0,-1-1,1 1,-1 0,1 0,0 0,0 0,0 0,0-1,0 1,0 0,1 0,-1 0,1 0,-1 0,1 0,0 0,0 0,0 0,0 0,0 0,0 0,1 0,-1 1,0-1,1 1,0-1,0 0,9-11,2 0,0 1,0 1,1 0,1 0,0 1,15-7,-21 12,2-1,0 0,0 1,1 1,-1 0,1 0,0 1,0 1,0 0,1 1,-1 0,0 1,1 0,-1 1,0 0,0 1,0 0,0 1,8 3,-17-5,0 1,0 0,0 1,-1-1,1 0,0 1,-1-1,1 1,-1 0,0 0,0 0,0 0,-1 0,1 1,-1-1,1 0,-1 1,0-1,0 1,-1-1,1 1,-1-1,0 1,0 0,0-1,0 1,0 0,-24 97,19-89,0 0,0 0,-1-1,-1 0,0 0,0 0,-1-1,0 0,-1 0,0-1,-1 0,0-1,0 0,-1 0,0-1,0-1,-1 0,1-1,-1 0,-1 0,1-1,-1-1,1 0,-1-1,0 0,-1-1,9-1,-1-1,1 0,0 0,-1-1,1 1,0-1,0 0,0-1,0 1,0-1,0 0,1 0,-1 0,1-1,0 0,0 1,0-2,1 1,-1 0,1-1,0 1,0-1,-5-14</inkml:trace>
  <inkml:trace contextRef="#ctx0" brushRef="#br0" timeOffset="4838.397">771 582,'-16'3,"1"1,-1 0,1 2,0-1,0 2,0 0,1 1,0 0,0 1,1 1,1 0,-1 1,2 0,-1 1,2 0,0 0,0 1,1 1,0 0,2 0,-1 1,2-1,0 1,0 1,4-13,1-1,-1 0,0 1,0-1,1 1,0 0,-1-1,1 1,0 0,0 0,1 0,-1 0,0-1,1 1,0 0,0 0,0 0,0 0,0 0,1 0,-1 0,1 0,0 0,-1 0,1 0,1 0,-1-1,0 1,1-1,-1 1,1-1,0 1,0-1,0 0,0 0,0 0,1 0,-1 0,0 0,1-1,0 1,-1-1,1 0,0 1,0-1,2 0,8-2,-1-1,1-1,-1 0,1 0,-1-1,0-1,0 0,-1-1,0 0,0-1,0 0,-1 0,0-1,0-1,-1 1,4-6,22-16,85-86,-120 115,0 0,1 0,-1 0,0 0,1 0,-1 0,1 0,-1 0,1 0,0 0,-1 0,1 1,0-1,0 0,-1 0,1 1,0-1,0 0,0 1,0-1,0 1,0-1,0 1,0 0,0-1,0 1,0 0,0 0,1 0,-1 0,0 0,0 0,0 0,0 0,0 0,0 0,0 0,0 1,0-1,0 0,0 1,0-1,0 1,0-1,0 1,0 0,0-1,0 1,0 0,-1 0,1 0,0-1,-1 1,1 0,0 1,18 63,-19-59,0 0,1-1,0 1,0 0,1 0,-1-1,1 1,0-1,1 0,-1 1,1-1,0 0,0 0,1-1,0 1,-1-1,1 0,1 0,-1 0,1 0,-1-1,1 0,0 0,0 0,1 0,-1-1,5 2,-2-3,-1 0,1-1,-1 0,1 0,-1 0,1-1,0 0,-1-1,0 0,1 0,-1 0,0-1,0 0,0-1,-1 1,1-1,-1 0,0-1,0 0,0 0,102-117,-91 97,-6 12,0 0,-1-1,-1 0,0-1,-1 0,-1 0,-1 0,0-1,0 0,-2-1,0 1,-1-1,0 0,-2-2,-1 17,-1-1,1 1,-1-1,0 1,0-1,0 1,0-1,0 1,-1 0,1 0,-1-1,1 1,-1 0,0 0,0 1,0-1,0 0,0 1,0-1,-1 1,1 0,0-1,-1 1,1 0,-1 1,1-1,-1 0,0 1,1-1,-1 1,0 0,1 0,-1 0,1 0,-1 0,0 1,1-1,-1 1,1 0,-1 0,1 0,-1 0,1 0,-1 0,1 1,0-1,0 1,0-1,0 1,0 0,0 0,0 0,-1 2,-5 2,0 1,0 0,1 0,-1 0,2 1,-1 0,1 1,0 0,1 0,-4 8,7-13,1-1,0 1,0-1,0 1,0 0,1 0,-1-1,1 1,0 0,0 0,0 0,1-1,-1 1,1 0,0 0,0-1,0 1,1 0,-1-1,1 0,0 1,0-1,0 0,0 0,1 0,-1 0,1 0,0-1,0 1,0-1,0 0,4 3,1-1,0 0,0-1,1 0,-1 0,1-1,-1 0,1 0,0-1,0 0,-1-1,1 0,0 0,7-2,-10 0,-1 1,1 0,0 0,-1 1,1 0,0 0,0 0,-1 0,1 1,0 0,-1 0,1 1,-1-1,1 1,-1 0,0 1,0-1,0 1,0 0,0 1,-1-1,1 1,-1 0,0 0,0 0,-1 0,1 1,-1-1,0 1,0 0,0 0,1 4,-9 73,-4-22,10-59,0 0,-1 0,1 0,0-1,0 1,0 0,0 0,0-1,0 1,0 0,0-1,0 1,0-1,0 1,0-1,0 1,0-1,0 0,0 0,1 0,-1 1,0-1,0 0,0-1,0 1,1 0,-1 0,0 0,0-1,0 1,0 0,0-1,0 1,0-1,1 1,-2-1,1 0,0 0,0 1,0-1,0 0,0 0,-1 0,1 0,0 0,-1 0,1 0,0 0,-1 0,0 1,21-19,-1-1,-1-1,-1 0,-1-2,-1 0,0 0,5-16,6-4,109-211,-111 199,-3 0,-2-1,-3-1,3-22,-19 77,0-1,0 1,-1 0,1 0,0 0,-1 0,1-1,-1 1,0 0,0 0,0-1,0 1,0 0,0-1,-1 1,1 0,-1 0,1 0,-1-1,0 1,0 0,0 0,0 0,0 0,0 0,-1 1,1-1,-1 0,1 0,-3 0,1 4,0 0,-1 0,1 1,0-1,0 1,1 0,-1 0,1 0,-1 0,1 1,0-1,0 1,1-1,-1 1,1 0,-1-1,1 4,-3 1,-15 50,2 2,3 0,2 1,3 1,3-1,3 1,2 0,6 43,-4-85,1-1,0 1,2 0,0-1,2 0,0 0,6 11,-56-70,8-1,19 21</inkml:trace>
  <inkml:trace contextRef="#ctx0" brushRef="#br0" timeOffset="5083.276">1618 413,'24'-5,"13"-1,9 0,2 6,-2 3,-5 1,1-1,-2 0,-3 0,-3-2,-3 0,-2-1,-5 0</inkml:trace>
  <inkml:trace contextRef="#ctx0" brushRef="#br0" timeOffset="6716.137">2154 667,'-10'29,"-3"14,1 5,7-7,9-9,5-11</inkml:trace>
  <inkml:trace contextRef="#ctx0" brushRef="#br0" timeOffset="6965.5">2239 328,'0'0</inkml:trace>
  <inkml:trace contextRef="#ctx0" brushRef="#br0" timeOffset="7450.334">2549 554,'-3'-2,"-1"1,0-1,-1 1,1 0,0 0,0 0,-1 0,1 1,0 0,0 0,-1 0,1 0,0 1,-1 0,1-1,0 2,0-1,0 0,0 1,0 0,0 0,0 0,1 0,-1 1,1-1,-1 1,1 0,0 0,0 0,0 0,1 1,-1-1,0 3,-69 130,70-131,-1-1,1 1,0-1,1 1,-1 0,1-1,0 1,0 0,1 0,-1 0,1 0,0 0,0 0,1 0,-1-1,1 1,0 0,1 0,-1 0,1-1,0 1,0-1,0 1,1-1,0 0,-1 0,1 0,1 0,-1-1,1 1,-1-1,1 0,0 0,3 2,5 1,0 0,0-1,1 0,0-1,0 0,0-1,0 0,0-1,1-1,-1 0,1-1,-1-1,1 0,-1 0,1-1,-1-1,0 0,0-1,0-1,-1 0,1 0,6-6,6-5</inkml:trace>
  <inkml:trace contextRef="#ctx0" brushRef="#br0" timeOffset="8234.92">2831 525,'-3'20,"0"-1,1 1,2 0,0 0,0-1,2 1,1 0,0-1,2 0,0 0,1 0,5 11,-9-26,0-1,0 0,0 0,1 0,-1 0,1 0,-1 0,1 0,0-1,0 0,1 1,-1-1,0 0,1 0,-1-1,1 1,-1-1,1 0,0 0,0 0,0 0,-1-1,1 0,0 1,0-1,0-1,0 1,0 0,-1-1,1 0,0 0,0 0,-1 0,1-1,0 0,-1 1,0-1,1 0,-1-1,0 1,2-2,9-6,1 0,-2-1,1-1,-2 0,1-1,-2 0,0 0,0-2,-1 1,-1-1,-1-1,3-4,3 3,-23 55,4-14,3-20,1-1,1 1,-1 0,0 0,1-1,0 1,0 0,0 0,0 0,1-1,-1 1,1 0,0 0,0-1,0 1,1 0,-1-1,1 0,0 1,0-1,0 0,1 0,-1 0,1 0,-1 0,1-1,0 1,0-1,0 0,0 0,0 0,1 0,-1 0,1-1,-1 1,1-1,0 0,-1 0,1-1,0 1,1-1,10-3,-1 0,0-2,0 0,0 0,0-2,-1 1,0-2,0 0,-1 0,0-1,-1-1,0 0,0 0,5-8,40-44,-2-3,-3-2,-4-2,-1-4,-37 57,0-1,-1 0,-1 0,-1-1,-1 0,0 0,-1 0,-1 0,0-1,-2 0,0 1,-2-15,2 29,-1 0,0-1,0 1,-1 0,1 0,-1 0,0 0,0 0,0 0,-1 0,1 0,-1 1,0-1,0 1,0-1,-1 1,1-1,-1 1,0 0,1 0,-2 1,1-1,0 0,0 1,-1 0,1 0,-1 0,0 0,0 1,1-1,-1 1,0 0,0 0,0 0,-1 1,1-1,0 1,0 0,0 0,0 1,0-1,0 1,-1 0,-11 9,0 2,1-1,1 2,0 0,1 0,0 2,1-1,0 2,1-1,1 2,1-1,0 1,1 1,1-1,-2 9,0-7,0 0,1 1,1 0,1 0,1 1,1-1,0 1,2 0,0 0,1 1,2-1,0 0,1 0,1 0,1 0,1 0,0-1,2 0,0 0,2 0,2 2,-6-10,1-2,1 1,-1-1,2 0,-1 0,1-1,1 0,0 0,0-1,0 0,1-1,0 0,1-1,0 0,0 0,0-1,0-1,1 0,0 0,0-1,0-1,0 0,0 0,1-1,-1-1,3 0,29-18,-25 6</inkml:trace>
  <inkml:trace contextRef="#ctx0" brushRef="#br0" timeOffset="8917.742">4129 498,'-24'3,"-137"31,152-32,2 1,-1 1,0-1,1 1,-1 0,1 1,0 0,1 0,-1 1,1-1,0 1,1 1,-1-1,1 1,0 0,1 0,-4 8,6-10,1-1,0 1,0 0,1 0,-1 0,1 0,0 0,1 0,-1 0,1-1,0 1,0 0,0 0,1-1,-1 1,1 0,0-1,1 0,-1 1,1-1,0 0,0 0,0-1,0 1,1-1,-1 1,1-1,0 0,0 0,0-1,1 1,-1-1,0 0,1 0,0-1,-1 1,1-1,0 0,0 0,0-1,0 1,0-1,-1 0,1 0,0-1,0 1,0-1,1-1,20-5,0-1,-1-2,0 0,-1-2,-1-1,1 0,-2-2,0-1,-1 0,-1-2,0 0,-1-1,-1-1,-1-1,7-12,-9 16,-22 29,-6 10,13-21,-8 10,2 0,-1 1,2 0,0 0,0 0,1 0,0 1,1 0,1-1,0 1,1 0,0 4,1-15,1 0,0 1,0-1,0 1,0-1,1 0,-1 0,1 0,-1 0,1 0,0 0,0 0,0 0,0-1,0 1,0-1,0 1,0-1,1 0,-1 0,0 0,1 0,-1 0,1-1,-1 1,1-1,-1 1,1-1,-1 0,1 0,2 0,81-12,-62 1,0 0,0-2,-1 0,-1-2,0 0,18-18,9-5,-36 29,0 0,0-1,-1 0,0-1,-1-1,0 1,-1-2,-1 0,0 0,0 0,-1-1,-1 0,-1-1,0 0,0 0,-2 0,0-1,0 1,-1-9,-2 23,-1-1,0 1,0 0,1-1,-1 1,0 0,0 0,-1-1,1 1,0 0,0-1,0 1,-1 0,1 0,-1 0,1-1,-1 1,0 0,1 0,-1 0,0 0,0 0,1 0,-1 0,0 0,0 0,0 0,0 1,0-1,-1 0,1 1,0-1,0 1,0-1,0 1,-1-1,1 1,0 0,-1 0,1 0,0 0,0 0,-1 0,1 0,0 0,-1 0,-49 36,45-25,2 1,-1 0,2 0,-1 0,2 0,0 0,0 1,1-1,0 1,1-1,1 1,0-1,1 1,0-1,1 0,0 0,1 0,0 0,1 0,0-1,1 0,7 10,0 10,-1 1,-1 0,-2 0,-1 1,-1 0,1 27,-9-54,2-1,-1 0,1 1,0-1,0 0,0 0,1 0,-1 0,1 0,1 0,-1 0,1-1,0 1,0-1,0 1,0-1,1 0,-1-1,1 1,0 0,1-1,-1 0,2 1,13 1</inkml:trace>
</inkml:ink>
</file>

<file path=ppt/ink/ink7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0 411,'16'-3,"0"-1,0 0,-1-1,0-1,0 0,0-1,-1-1,0 0,0-1,-1-1,0 0,-1 0,0-1,-1-1,0 0,-1-1,4-6,23-20,152-161,-187 198,1 1,-1-1,0 1,1-1,0 1,-1 0,1 0,-1 0,1 0,0 1,0-1,0 1,-1-1,1 1,0 0,0 0,0 0,0 1,-1-1,1 1,0-1,0 1,-1 0,1 0,-1 0,1 1,-1-1,1 1,-1-1,1 1,67 66,-55-50,-10-14,0 0,0 0,0 0,-1 1,0-1,0 1,0 0,-1 1,0-1,1 0,-2 1,1 0,-1-1,0 1,0 0,0 0,-1 0,0 1,-1-1,1 0,-1 0,0 1,0-1,-1 0,0 0,0 0,-1 0,1 0,-3 4,-3 1,-1 0,0-1,-1 0,0-1,-1 0,0 0,0-1,-1-1,0 1,0-2,-1 1,1-2,-1 0,-1 0,1-1,-1 0,0-1,-8 1,-66-7,85 2,-1 1,1-1,0 0,0 1,-1-1,1 0,0 0,0-1,0 1,0 0,0-1,0 1,1-1,-1 0,0 1,1-1,-1 0,1 0,0 0,0 0,0 0,0 0,0-1,0 1,0 0,1-1,-1 1,1 0,-1-1,1 1,0 0,0-1,0 1,0-1,4-13</inkml:trace>
</inkml:ink>
</file>

<file path=ppt/ink/ink7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119 571,'-14'16,"0"1,2 0,0 1,1 0,1 1,0 0,2 0,0 1,1 0,-2 17,8-34,0 0,0 0,1 1,0-1,0 1,0-1,0 0,0 1,1-1,-1 0,1 1,0-1,0 0,0 0,1 0,-1 0,1 0,-1 0,1 0,0 0,0 0,1-1,-1 1,0-1,1 0,-1 0,1 0,0 0,0 0,0 0,0-1,0 1,0-1,0 0,0 0,1 0,-1 0,0-1,1 1,-1-1,0 0,1 0,2-1,4 2,-1-1,1 0,-1-1,1 0,-1 0,1-1,-1 0,0-1,0 0,0 0,0-1,0-1,-1 1,0-1,0 0,0-1,-1 0,1 0,-1-1,-1 0,1 0,-1-1,-1 1,1-1,-1 0,-1-1,0 1,0-1,0-1,-1 4,0 0,0-1,0 1,-1-1,0 0,0 0,-1 0,0 0,0 0,-1 0,0 0,0 0,-1 0,1 0,-1 0,-1 1,0-1,0 0,0 0,0 1,-1-1,0 1,-1 0,0 0,1 0,-2 1,1-1,-1 1,0 0,0 0,0 0,-1 1,-1-1,3 2,1 1,-1 0,0 1,1-1,-1 0,0 1,0 0,-1 0,1 0,0 1,0-1,0 1,0 0,-1 0,1 1,0-1,0 1,0 0,0 0,0 0,0 0,0 1,3-1,0-1,1 1,-1-1,1 1,-1 0,1-1,0 1,-1 0,1-1,0 1,-1 0,1 0,0 0,0-1,0 1,-1 0,1 0,0-1,0 1,0 0,0 0,1 0,-1-1,0 1,0 0,0 0,1 0,-1-1,0 1,1 0,-1-1,0 1,1 0,-1-1,1 1,-1 0,1-1,0 1,-1-1,1 1,0-1,-1 1,1-1,0 0,-1 1,1-1,0 0,0 1,-1-1,1 0,0 0,0 0,0 0,43 15,-18-12,1 0,0-2,0-1,-1-1,1-1,18-4,-37 4,-1 0,1 0,0-1,-1 0,1 0,-1 0,0-1,0-1,-1 1,1-1,-1 0,0 0,0-1,-1 0,1 0,-1 0,3-7,83-131,-81 118,-2-1,-1 0,-1 0,-2 0,0-1,-2 0,-1 1,-1-1,-2-6,2 32,1 0,-1 0,1 0,-1 0,0 0,0 0,0 0,0 0,0 0,-1 0,1 0,-1 0,1 0,-1 0,0 0,1 1,-1-1,0 0,0 0,0 1,-1-1,1 0,0 1,-1-1,1 1,-1 0,1-1,-1 1,1 0,-1 0,0 0,0 0,0 0,0 1,1-1,-1 0,0 1,0-1,0 1,0 0,0 0,0 0,0 0,0 0,0 0,0 0,0 1,0-1,0 1,0 0,0-1,0 1,0 0,0 0,1 0,-1 0,0 0,1 1,-1-1,-9 16,1 1,1 0,1 0,0 1,1 0,1 0,1 1,1-1,0 1,2 0,0 1,1-1,1 0,1 0,1 0,3 14,-2 49,27 251,-30-328,-1-4,1 1,0-1,-1 1,1-1,0 1,0-1,0 1,0-1,1 1,-1-1,1 1,0-1,-1 0,1 1,0-1,0 0,1 0,-1 1,0-1,1 0,-1 0,1 0,0-1,-1 1,1 0,1 0,8-1</inkml:trace>
  <inkml:trace contextRef="#ctx0" brushRef="#br0" timeOffset="935.031">853 431,'-6'14,"1"2,1-1,1 1,0-1,1 1,0 0,2 0,0 0,0 0,2 0,0 0,0-1,2 1,0-1,1 1,5 10,-9-23,1 0,0 0,1-1,-1 1,0-1,1 1,-1-1,1 0,0 0,0 0,0 0,0 0,0 0,0-1,0 0,0 0,1 0,-1 0,1 0,-1 0,0-1,1 0,-1 0,1 0,-1 0,1 0,-1-1,1 1,-1-1,2-1,3 0,0-1,1 0,-1 0,-1-1,1 0,-1-1,1 0,-1 0,0 0,-1-1,5-4,-1-2,0 0,-1-1,-1 1,0-2,0 1,-1-1,-1 0,-1-1,0 1,1-8,-6 22,-1 0,1 1,-1-1,1 0,-1 0,1 0,-1 0,1 1,-1-1,1 0,-1 0,1 0,-1 0,0 0,1 0,-1-1,1 1,-1 0,1 0,-1 0,1 0,-1-1,1 1,-1 0,1 0,-1-1,1 1,-1 0,1-1,0 1,-1-1,1 1,-1 0,1-1,0 1,0-1,-1 1,1-1,0 1,0-1,-1 1,1-1,0 0,0 1,0-1,0 1,0-1,0 1,0-1,0 1,0-1,0 0,0 1,0-1,1 1,-1-1,0 1,0-1,0 1,1-1,-1 0,-3 7,-1-1,1 0,0 1,1-1,-1 1,1 0,1 0,-1 0,1 0,0 0,0 0,0 1,1-1,0 0,0 0,1 0,0 1,0-1,0 0,1 0,0 0,0 0,0-1,1 1,0-1,0 1,0-1,1 0,0 0,0 0,0-1,0 1,1-1,0 0,0 0,0-1,0 1,0-1,1 0,0-1,-1 0,1 1,2-1,1 0,1 0,-1-1,0 0,1 0,-1-1,0 0,1-1,-1 0,0-1,0 1,1-2,-1 1,-1-2,1 1,0-1,-1 0,0-1,0 0,0 0,4-4,12-11,-1 0,-2-2,0 0,-1-1,12-19,-13 21,-1-2,0 0,-2 0,0-2,-2 0,0 0,-2-2,-1 1,-2-2,0 1,-2-1,0 0,-3-1,0 1,-1-1,-2-12,-1 40,0-1,0 0,0 0,0 0,0 1,0-1,0 0,-1 0,1 1,0-1,-1 0,0 1,1-1,-1 0,0 1,0-1,0 1,0-1,0 1,0 0,-1-1,1 1,0 0,-1 0,1 0,-1 0,1 0,-1 0,1 0,-1 0,0 1,1-1,-1 1,0-1,1 1,-1 0,0-1,0 1,0 0,1 0,-1 0,0 1,0-1,1 0,-1 1,0-1,0 1,1-1,-1 1,0 0,1 0,-1 0,1 0,-1 0,1 0,0 0,-1 0,1 1,0-1,0 0,0 1,0-1,0 1,0 0,-1 6,0 1,1-1,1 1,-1-1,1 1,1-1,-1 0,1 1,1-1,0 0,0 1,3 6,2 12,26 170,-34 85,21-147,-19-135,-1 1,0-1,0 1,0-1,0 0,0 1,0-1,0 1,0-1,0 1,0-1,0 0,0 1,0-1,-1 1,1-1,0 0,0 1,0-1,-1 0,1 1,0-1,0 0,-1 1,1-1,0 0,-1 1,1-1,0 0,-1 0,1 1,0-1,-1 0,1 0,-1 0,1 0,0 1,-1-1,1 0,-1 0,1 0,0 0,-1 0,1 0,-1 0,1 0,-1 0,1 0,0 0,-1-1,1 1,-1 0,1 0,0 0,-1 0,1-1,0 1,-1 0,1 0,0-1,-1 1,1 0,0-1,-1 1,1 0,0-1,0 1,0 0,-1-1,-8-7</inkml:trace>
  <inkml:trace contextRef="#ctx0" brushRef="#br0" timeOffset="1184.889">1333 403,'33'-5,"21"-2,7 1,-4 1,-5-3,-8-1,-6 2,-5 2,-3 2,-2 1,-5 1</inkml:trace>
  <inkml:trace contextRef="#ctx0" brushRef="#br0" timeOffset="1435.456">1953 544,'0'28,"0"11</inkml:trace>
  <inkml:trace contextRef="#ctx0" brushRef="#br0" timeOffset="1683.261">2038 261,'0'0</inkml:trace>
  <inkml:trace contextRef="#ctx0" brushRef="#br0" timeOffset="1871.951">2264 544,'1'4,"0"1,0 0,0-1,1 1,0-1,0 0,0 1,1-1,-1 0,1 0,0-1,0 1,1-1,-1 1,1-1,-1 0,1 0,0 0,0-1,0 1,0-1,1 0,-1-1,1 1,-1-1,1 1,0-1,-1-1,1 1,0-1,0 1,0-2,-1 1,1 0,0-1,-1 0,1 0,0 0,-1-1,1 1,-1-1,1 0,-1-1,0 1,0-1,0 1,0-1,2-3,-1 0,0 0,-1 0,1 0,-1-1,-1 0,1 1,-1-1,0-1,-1 1,0 0,0-1,0 1,-1-1,0 1,-1-1,1 0,-2 1,1-1,-1 0,0 1,-1-1,1 1,-1 0,-1-1,0 1,0 0,0 0,-2-2,1 7,0 0,0 0,0 0,0 1,0 0,0 0,0 0,0 0,0 1,0-1,-1 1,1 0,0 0,0 1,-1-1,1 1,0 0,0 0,0 1,0-1,0 1,0 0,1 0,-1 0,0 0,1 0,0 1,-1 0,1 0,0 0,-1 2,-10 10</inkml:trace>
  <inkml:trace contextRef="#ctx0" brushRef="#br0" timeOffset="2270.058">2658 628,'187'-221,"-186"220,-1 0,1 0,0 0,0 0,0 0,0 0,0 0,0 0,0 0,0 1,1-1,-1 1,0-1,0 1,0-1,1 1,-1-1,0 1,1 0,-1 0,0 0,1 0,-1 0,0 0,1 0,-1 0,0 0,0 1,1-1,-1 1,0-1,0 1,1-1,-1 1,0 0,0-1,0 1,0 0,0 0,0 0,0 0,0 0,0 0,-1 0,1 0,0 0,0 0,-1 0,1 1,-1-1,1 0,-1 0,0 1,1-1,-1 0,0 1,5 7,0 0,0 0,1-1,1 0,-1-1,1 1,0-1,1-1,0 1,0-1,0 0,1-1,0 0,0-1,0 1,0-2,1 1,0-2,-1 1,1-1,0 0,0-1,1 0,-1-1,0 0,0-1,0 0,0 0,0-1,0-1,-1 1,1-2,3-3,-2-1,1 0,-1-1,-1-1,1 1,-2-2,1 1,-1-1,-1-1,0 0,-1 0,0 0,2-7,-1 3</inkml:trace>
</inkml:ink>
</file>

<file path=ppt/ink/ink7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0,'0'5,"4"2,8-1,0-1</inkml:trace>
</inkml:ink>
</file>

<file path=ppt/ink/ink7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1,'-4'0,"2"0,2 0</inkml:trace>
</inkml:ink>
</file>

<file path=ppt/ink/ink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9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1,'1'205,"-2"-201,1 0,-1 0,1 0,0 0,1 0,-1 0,1 0,0 0,0 0,0 0,1 0,-1 0,1 0,0-1,0 1,0-1,0 1,1-1,-1 0,1 0,0 0,0 0,0 0,0-1,1 1,-1-1,1 0,-1 0,1 0,0-1,0 1,0-1,0 0,0 0,0 0,0-1,0 1,0-1,0 0,0 0,1-1,12-4,-1-2,0 0,-1 0,0-2,0 0,0 0,-1-2,-1 0,0 0,0-1,-1-1,-1 0,0 0,5-10,-3 5</inkml:trace>
</inkml:ink>
</file>

<file path=ppt/ink/ink7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1 632,'75'-91,"221"-247,-124 150,-171 187,0 0,0 0,0-1,1 1,-1 0,0 0,1 0,-1 1,0-1,1 0,-1 0,1 1,-1-1,1 1,0-1,-1 1,1 0,-1-1,1 1,0 0,-1 0,1 0,0 1,-1-1,1 0,-1 0,1 1,0-1,-1 1,1 0,-1-1,1 1,-1 0,0 0,1 0,-1 0,0 0,0 0,1 0,-1 0,0 1,0-1,0 0,-1 1,1-1,0 1,0-1,-1 1,1-1,-1 1,1-1,-1 1,0 0,1 1,23 140,-17-105,-2 0,-2 1,-1 0,-1 0,-5 24,5-62,-1 1,0-1,0 0,0 0,1 0,-1 1,-1-1,1 0,0 0,0 1,0-1,-1 0,1 0,0 0,-1 1,1-1,-1 0,1 0,-1 0,0 0,1 0,-1 0,0 0,0 0,0 0,0-1,0 1,0 0,0 0,0-1,0 1,0-1,0 1,0-1,-1 1,1-1,0 0,0 1,0-1,-1 0,1 0,0 0,0 0,-1 0,1 0,0-1,0 1,-1 0,1 0,0-1,0 1,0-1,0 1,0-1,0 0,0 1,0-1,0 0,0 0,0 0,0 0,-370-186,310 161,35 17</inkml:trace>
</inkml:ink>
</file>

<file path=ppt/ink/ink7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1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183 150,'-5'-3,"0"0,-1 0,0 1,0 0,1 0,-1 0,0 1,-1 0,1 0,0 0,0 1,0 0,0 0,-1 1,1-1,0 1,0 1,0-1,0 1,1 0,-1 1,0-1,1 1,-1 0,1 0,0 1,0 0,0 0,-2 2,6-4,0-1,0 1,0-1,1 1,-1-1,0 1,1 0,-1 0,1-1,-1 1,1 0,0 0,0-1,0 1,0 0,0 0,0 0,0-1,1 1,-1 0,0 0,1-1,0 1,-1 0,1-1,0 1,0 0,0-1,0 1,0-1,0 0,1 1,-1-1,0 0,1 1,53 38,32 6,-87-46,1 1,0 0,-1-1,1 1,-1 0,1 0,-1-1,1 1,-1 0,1 0,-1 0,0 0,1 0,-1-1,0 1,0 0,0 0,0 0,0 0,0 0,0 0,0 0,0 0,0 0,0 0,-1-1,1 1,0 0,-1 0,1 0,0 0,-1-1,1 1,-1 0,1 0,-1-1,0 1,1 0,-1-1,0 1,0 0,1-1,-1 1,0-1,0 0,0 1,0-1,-45 23,41-21,4-2,-4 3,-1 0,1-1,-1 0,1 0,-1 0,0-1,0 0,0 0,0-1,0 1,0-1,1-1,-1 1,-4-2,3-2</inkml:trace>
  <inkml:trace contextRef="#ctx0" brushRef="#br0" timeOffset="602.82">579 93,'-9'-1,"-1"1,1 0,0 0,-1 1,1 0,0 1,0 0,0 0,0 1,0 0,0 1,1 0,0 0,-1 0,2 1,-4 3,10-7,1 0,-1 1,0 0,0-1,1 1,-1-1,1 1,-1 0,1-1,-1 1,1 0,0-1,0 1,0 0,0 0,0-1,1 1,-1 0,0-1,1 1,-1 0,1-1,0 1,-1 0,1-1,0 1,0-1,0 0,0 1,0-1,0 0,1 1,-1-1,0 0,1 0,-1 0,1 0,59 32,-58-33,0 0,-1 0,1 0,-1 0,1 0,0 1,-1-1,1 1,-1 0,1 0,-1 0,1 0,-1 0,1 0,-1 1,0-1,0 1,0-1,0 1,0 0,0 0,0 0,-1 0,1 0,-1 0,1 1,-1-1,0 0,0 1,0-1,0 1,0-1,-1 1,1 0,-1-1,0 1,1 0,-1-1,0 1,-1 0,1-1,0 1,-1-1,0 1,0 0,-7 6,-1 0,0-1,-1 0,0-1,0 0,-1 0,1-1,-1-1,-1 1,1-2,-1 0,0 0,0-1,-7 1,-22-3,41-1,1-1,-1 1,1 0,-1 0,1 0,-1 0,1 0,-1-1,1 1,-1 0,1 0,-1-1,1 1,-1 0,1-1,-1 1,0 0,1-1,-1 1,0-1,1 1,-1 0,0-1,0 1,1-1,-1 1,0-1,0 1,0-1,0 1,1-1,-1 1,0-1,0 0,0 1,0-1,0 1,0-1,-1 1,1-1,0 1,0-1,0 1,0-1,-1 1,1-1,0 1,0-1,-1 1,1 0,0-1,-1 1,1-1,-1 1,1 0,0-1,-1 1,1 0,-1-1,1 1,-1 0,1 0,-1 0,1-1,-1 1,1 0,-1 0,1 0,-1 0,0 0,16-10</inkml:trace>
  <inkml:trace contextRef="#ctx0" brushRef="#br0" timeOffset="1019.689">776 178,'40'180,"-39"-178,0 0,0 0,0 1,0-1,0 0,0 0,1 0,-1 0,1-1,-1 1,1 0,0 0,-1-1,1 1,0-1,0 0,0 0,0 1,1-1,-1 0,0-1,0 1,1 0,-1-1,0 1,1-1,-1 0,0 0,1 0,-1 0,0 0,1 0,-1-1,1 1,-1-1,0 1,0-1,1 0,-1 0,0 0,0 0,1-1,80-66,-67 49,0-1,-2 0,0 0,-2-2,0 0,-2 0,0-1,1-7,-8 5,-6 25</inkml:trace>
  <inkml:trace contextRef="#ctx0" brushRef="#br0" timeOffset="7783.505">1397 64,'-25'113,"-22"76,47-189,0 0,0 0,1 0,-1 0,0 0,0 0,1 0,-1 0,0 0,0 0,0 0,1 0,-1 1,0-1,0 0,0 0,1 0,-1 0,0 1,0-1,0 0,0 0,0 0,0 1,1-1,-1 0,0 0,0 0,0 1,0-1,0 0,0 1,14-23,12-34,-10 18,2 1,1 0,2 2,1 0,2 1,3-1,-25 33,-1 0,1 0,0 1,-1-1,1 1,0-1,0 1,0 0,0 0,0-1,0 1,1 1,-1-1,0 0,0 1,1-1,-1 1,0-1,1 1,-1 0,0 0,1 0,-1 1,0-1,1 0,-1 1,0 0,0-1,1 1,-1 0,0 0,0 0,0 0,0 1,0-1,0 0,0 1,-1 0,1-1,-1 1,1 0,-1 0,1 0,-1 0,0 0,0 0,0 0,0 0,0 0,-1 1,1-1,-1 0,1 1,-1 0,4 11,-2 1,0 0,0 0,-1 0,-1 0,-1 0,0 0,-1 0,-1 0,0 0,-3 9,-1 8,12-12,17-43,-13 12,22-23,-3 0,0-2,-2-1,6-16,-31 51,-1 0,1 0,-1 0,1 0,0 1,0-1,0 0,0 0,0 1,0-1,1 0,-1 1,0-1,1 1,-1 0,1-1,0 1,-1 0,1 0,0 0,0 0,-1 0,1 0,0 1,0-1,0 1,0-1,0 1,0 0,0 0,0 0,0 0,0 0,0 0,0 0,0 1,0-1,0 1,0-1,0 1,0 0,0 0,0 0,0 0,-1 0,1 0,-1 1,1-1,-1 0,1 1,-1-1,0 1,1 0,0 1,2 12,-1 0,0 1,-1-1,0 1,-2 0,0-1,0 1,-3 12,1 16,1 2,0-33</inkml:trace>
  <inkml:trace contextRef="#ctx0" brushRef="#br0" timeOffset="8636.367">2075 150,'7'6,"0"-1,0 1,1-1,0-1,0 1,1-2,-1 1,1-1,-1 0,1-1,0 0,0 0,0-1,1 0,-1 0,0-1,0-1,0 1,0-2,0 1,0-1,0 0,0-1,0 0,-1-1,1 0,-1 0,0 0,0-1,-1-1,0 1,1-1,-2 0,1-1,-1 1,0-1,0-1,-1 1,0-1,0-1,-3 7,-1 0,0 0,0 0,0 0,0 0,0 0,0-1,-1 1,1 0,-1 0,1-1,-1 1,0 0,0-1,0 1,0 0,-1-1,1 1,0 0,-1-1,0 1,1 0,-1 0,0 0,0-1,0 1,-1 0,1 0,0 1,-1-1,1 0,-1 0,0 1,0-1,1 1,-1-1,0 1,0 0,0 0,0 0,-1 0,1 0,0 0,0 1,-1-1,1 1,-1-1,-7-1,1 0,0 1,-1 0,1 1,-1 0,1 0,-1 1,1 0,-1 1,1 0,0 0,0 1,0 0,0 1,1 0,-1 0,1 1,0 0,0 1,1-1,-1 1,1 1,-1 1,0 1,1 0,0 0,0 1,1 0,0 0,1 0,0 1,1 0,0 0,1 0,0 0,0 0,1 1,1-1,0 1,1 0,0-1,1 1,0 0,0-1,2 1,1-7,1 0,0 0,1-1,-1 0,1 0,-1-1,1 0,0 0,1 0,-1 0,0-1,1 0,-1-1,1 1,0-1,0 0,-1-1,1 0,0 0,0 0,-1-1,1 0,0 0,5-3,14 3,60-1,-61 1</inkml:trace>
</inkml:ink>
</file>

<file path=ppt/ink/ink7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1,'-95'166,"-113"148,122-220,72-84</inkml:trace>
  <inkml:trace contextRef="#ctx0" brushRef="#br0" timeOffset="294.551">65 30,'14'24,"10"22,6 4,-3-3,-1-3,0-6,1-3,-1-4,-3-2,-2-6,-4-2,-5 1,0-5,-1 1,-3-3</inkml:trace>
  <inkml:trace contextRef="#ctx0" brushRef="#br0" timeOffset="1019.508">460 707,'5'-16,"0"0,1 1,1-1,1 1,0 1,1-1,0 2,1-1,10-10,-18 23,0-1,0 1,-1-1,1 1,0 0,0 0,1 0,-1 0,0 0,0 0,0 0,1 1,-1-1,0 1,1 0,-1-1,0 1,1 0,-1 1,0-1,1 0,-1 1,0-1,1 1,-1-1,0 1,0 0,0 0,0 0,0 1,0-1,0 0,0 1,0-1,0 1,-1 0,2 1,0-1,-1 0,0 0,1 0,0-1,-1 1,1-1,0 0,0 0,-1 0,1 0,0 0,0-1,0 1,0-1,0 0,0 0,0 0,0 0,0 0,0-1,0 1,0-1,0 0,0 0,0 0,0 0,-1 0,1-1,0 1,-1-1,0 0,1 0,-1 0,0 0,1-1,-2 1,1 0,-1 0,1 0,0 1,-1-1,1 0,0 1,0 0,0-1,0 1,0 0,0 0,0 0,1 0,-1 0,0 0,1 1,-1-1,0 1,1 0,-1 0,1-1,-1 2,0-1,1 0,-1 0,0 1,1-1,-1 1,0 0,1 0,-1 0,0 0,0 0,0 0,0 0,0 1,0-1,0 1,0-1,-1 1,1 0,-1 0,1 0,-1 0,0 0,0 0,1 0,-1 0,-1 1,2 0,2 50,-4-28</inkml:trace>
</inkml:ink>
</file>

<file path=ppt/ink/ink7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3,'-29'29,"-197"340,153-267,66-97,3-7</inkml:trace>
  <inkml:trace contextRef="#ctx0" brushRef="#br0" timeOffset="448.229">0 3,'4'-1,"-1"0,0 1,1 0,-1 0,0 0,1 0,-1 0,0 1,1-1,-1 1,0 0,0 0,0 0,0 1,1-1,-2 1,1-1,0 1,0 0,0 0,-1 0,0 1,1-1,-1 1,1 0,0-1,50 46,-2 2,-3 3,-1 1,9 19,-34-45,78 111,-94-131,-5-5</inkml:trace>
  <inkml:trace contextRef="#ctx0" brushRef="#br0" timeOffset="851.524">593 510,'5'34,"1"21,0 5,-1-2,-1-7,-7-11,-2-18,-1-12</inkml:trace>
  <inkml:trace contextRef="#ctx0" brushRef="#br0" timeOffset="1202.754">650 426,'28'0,"-4"-1,1 1,-1 1,1 1,-1 1,0 1,0 1,11 4,-34-9,1 0,-1 0,1 1,0-1,-1 0,1 1,-1-1,1 1,-1-1,1 1,-1-1,0 1,1 0,-1 0,0 0,1 0,-1 0,0 0,0 0,0 0,0 1,0-1,0 0,0 1,-1-1,1 0,0 1,-1-1,1 1,-1-1,0 1,1 0,-1-1,0 1,0-1,0 1,0-1,0 1,0 0,0-1,-1 1,1-1,-1 1,1-1,-1 1,1-1,-1 1,0-1,0 0,1 1,-1-1,0 0,-1 0,1 1,0-1,0 0,0 0,-1 0,1-1,0 1,-1 0,1 0,-1 0,-14 7,1-1,-2 0,1-1,-1-1,1 0,-1-1,-1-1,1-1,0 0,-1-2,-17 0,11-1</inkml:trace>
  <inkml:trace contextRef="#ctx0" brushRef="#br0" timeOffset="1682.296">1101 172,'14'0,"15"0,7 0,2 0,0 0,-3 0,-1-5,-3-1,-1 0,-1 1,-1 2,0 1,0 1,-5-5,-6 0</inkml:trace>
  <inkml:trace contextRef="#ctx0" brushRef="#br0" timeOffset="1947.023">1130 370,'43'-5,"33"-6,9-2,0-3,-11 2,-17 2</inkml:trace>
</inkml:ink>
</file>

<file path=ppt/ink/ink7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1,'-5'0,"-111"11,112-10,0 0,0 0,1 0,-1 1,0-1,1 1,-1 0,1 0,0 1,0-1,-1 1,2-1,-1 1,0 0,0 0,1 0,0 0,-1 1,1-1,1 1,-1-1,0 1,1 0,0 0,0-1,0 1,0 2,1 0,1-1,0 1,0-1,0 0,1 1,0-1,0 0,0 0,1 0,0 0,0 0,0-1,0 1,1-1,0 0,-1 0,2 0,-1 0,0-1,1 0,-1 0,1 0,0 0,0-1,2 1,24 18,-20-12,-1-3,-1 0,0 1,-1 0,1 0,-2 1,1 0,-1 0,0 1,0 0,-1 0,-1 0,1 1,-1 0,-1 0,0 1,-4-7,0 1,0-1,0 0,-1 0,1 0,-1 1,0-1,-1 0,1 0,-1 0,1 0,-1-1,-1 1,1 0,0-1,-1 0,1 1,-1-1,0 0,0 0,-1 0,1-1,0 1,-4 1,-95 41,90-42,1 0,-1-1,0 0,0-1,-1-1,1 1,0-2,0 0,0 0,-7-3,18 4,0 0,0 0,1 0,-1-1,0 1,0 0,1-1,-1 1,0 0,0-1,1 1,-1-1,0 1,1-1,-1 0,1 1,-1-1,1 1,-1-1,1 0,-1 0,1 1,0-1,-1 0,1 0,0 1,0-1,-1 0,1 0,0 0,0 1,0-1,0 0,0 0,0 0,0 0,0 1,1-1,-1 0,0 0,0 0,1 1,-1-1,0 0,1 0,0 0,7-9</inkml:trace>
</inkml:ink>
</file>

<file path=ppt/ink/ink7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0,'0'15,"0"18,-5 9,-1 2,0-1,1-4,2-4,-4-7,-1-4,1-6</inkml:trace>
</inkml:ink>
</file>

<file path=ppt/ink/ink7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7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1 308,'5'0,"1"0,0 0,-1-1,1 1,-1-1,1-1,-1 1,0-1,0 0,1 0,-1 0,0-1,-1 0,1 0,0 0,-1 0,0-1,0 1,0-1,0-1,0 1,-1 0,0-1,0 0,0 1,0-1,-1 0,0 0,0-1,0 1,99-152,-100 157,-1-1,0 1,0-1,1 1,-1 0,0-1,0 1,1-1,-1 1,1 0,-1-1,0 1,1 0,-1-1,1 1,-1 0,1 0,-1 0,1-1,-1 1,1 0,-1 0,1 0,-1 0,1 0,-1 0,1 0,-1 0,1 0,-1 0,1 0,-1 0,1 0,-1 0,1 1,-1-1,1 0,-1 0,1 1,-1-1,0 0,1 0,-1 1,1-1,-1 0,0 1,1-1,-1 1,0-1,1 1,-1-1,0 0,0 1,0-1,1 1,-1-1,0 1,0-1,0 1,0-1,0 1,0-1,0 1,0-1,0 1,0-1,0 1,0 0,0-1,2 51,-2-39,0-4,0 0,1 0,0 0,0-1,1 1,0 0,0-1,0 1,1-1,0 0,1 0,0 0,0 0,0-1,1 0,0 0,0 0,1 0,-1-1,1 0,0 0,1 0,-1-1,1 0,0 0,4 1,-6-5,-1 0,0-1,0 0,1 0,-1-1,0 1,0-1,0 0,0 0,-1 0,1 0,0 0,-1-1,1 0,-1 0,0 0,0 0,0 0,-1-1,1 1,-1-1,0 0,0 0,0 0,0 0,-1 0,1 0,-1 0,0 0,-1-1,11-17,48-149,-54 146</inkml:trace>
</inkml:ink>
</file>

<file path=ppt/ink/ink7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5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1,'-18'19,"0"1,1 0,1 2,1 0,1 0,1 1,1 1,1 0,1 1,-5 21,13-25,1 1,1 0,0 0,2-1,0 1,2 0,0-1,2 0,0 0,1 0,1-1,3 5,7 22,-8-13,-7-22,0-1,1 0,0 0,0 0,1-1,1 1,0-1,0 0,5 4,21 1,-19-16</inkml:trace>
  <inkml:trace contextRef="#ctx0" brushRef="#br0" timeOffset="847.653">276 593,'19'2,"-1"-1,0-1,1 0,-1-2,1 0,-1-1,0-1,0 0,-1-2,1 0,-1-1,0 0,-1-2,0 0,0 0,-1-2,0 0,-1 0,0-2,-1 0,0 0,-1-1,1-2,-12 15,5-8,0 0,0 0,-1 0,0-1,-1 1,0-1,0 0,-1 0,0-1,-1 1,0-1,0-9,-4 19,1-1,0 1,-1-1,1 1,-1 0,1 0,-1 0,0 0,1 0,-1 0,0 0,0 1,0-1,0 0,0 1,1 0,-1-1,0 1,0 0,0 0,0 0,0 0,0 1,0-1,0 0,0 1,0-1,0 1,1 0,-1 0,0 0,0 0,1 0,-1 0,0 0,1 0,0 1,-1-1,1 0,-1 1,-4 2,0-1,1 0,-1 1,1 0,0 0,0 1,0-1,1 1,-1 0,1 1,0-1,1 1,-1-1,1 1,1 0,-1 0,1 1,0-1,0 0,0 1,1-1,0 1,1 0,-1-1,1 1,0-1,1 1,0 0,0-1,0 1,1-1,0 1,0-1,1 0,-1 0,1 0,4 5,0-3,1 0,0 0,1-1,-1 0,1-1,1 0,-1 0,1-1,0 0,0 0,1-1,-1-1,1 0,0 0,0-1,0-1,0 0,0 0,0-1,1 0,-1-1,0 0,0-1,0 0,0-1,-1 0,1-1,-1 0,0-1,0 0,4-3,2 0,-1-2,-1 0,0 0,0-2,-1 0,-1 0,0-1,0 0,-1-1,-1 0,-1-1,0 0,0-1,-2 0,0 0,-1-1,2-9,-7 24,0-1,-1 1,1 0,-1-1,0 1,0-1,0 1,0-1,0 1,0 0,-1-1,1 1,-1 0,1-1,-1 1,0 0,0 0,0-1,0 1,-1 0,1 0,0 0,-1 0,0 1,1-1,-1 0,0 1,0-1,0 1,0-1,0 1,0 0,0 0,0 0,-1 0,1 0,0 1,-1-1,1 1,0-1,-1 1,1 0,-1 0,1 0,0 0,-1 1,1-1,-1 1,1-1,0 1,-1 0,1 0,0 0,0 0,0 0,0 0,0 0,0 1,0-1,0 1,-1 1,-2 1,0-1,1 1,-1 0,1 0,0 0,0 0,1 1,-1 0,1-1,0 1,0 1,1-1,-1 0,1 1,0-1,1 1,-1-1,1 1,0 0,1 0,-1 0,1-1,0 1,1 0,-1 0,1 0,0-1,1 1,-1 0,1-1,0 1,1-1,-1 0,1 0,0 0,1 0,-1 0,1-1,0 1,0-1,3 2,-1 0,1-1,1-1,-1 1,1-1,0-1,0 1,0-2,0 1,0-1,1 0,-1 0,1-1,-1 0,1-1,-1 0,1 0,0-1,-1 0,1-1,-1 1,0-2,1 1,-1-1,0-1,0 1,-1-1,4-2,7-5,-1 0,0-1,-1 0,0-2,-1 0,0 0,-1-2,-1 0,0 0,10-19,-19 28,-2 5,1 0,-1 0,0-1,0 1,0-1,0 1,0-1,0 0,-1 0,1 0,-1 0,0 0,0 0,0 0,-1 0,1 0,-1-1,1 1,-1 0,0 0,0-1,-1 1,1 0,-1 0,1-1,-1 1,0 0,0 0,-1 0,1 0,0 0,-1 0,-1-2,-1 5,0 1,1-1,-1 0,0 1,1 0,-1 0,1 0,0 0,-1 1,1-1,0 1,0 0,0 0,0 0,0 0,0 0,0 1,1-1,-1 1,1 0,0 0,0 0,0 0,-1 2,-4 4,2 0,-1 1,1-1,1 1,0 0,0 1,1-1,0 0,1 1,0 0,0-1,2 1,-1 0,1 0,1 0,0 0,0-1,1 1,0 0,1-1,1 1,-1-1,1 0,1 0,3 5,34 47,-31-46</inkml:trace>
  <inkml:trace contextRef="#ctx0" brushRef="#br0" timeOffset="7114.969">1631 509,'0'4,"0"8,5 5,1 5,-4-1,-4 0,-1 2,1 2,-1 1,-3 1,-2 1,2 0,1-9,6-9,3-9,1-6</inkml:trace>
  <inkml:trace contextRef="#ctx0" brushRef="#br0" timeOffset="7520.004">1660 536,'14'-4,"10"-3,5 1,-2 6,-1 3,0 1,1 0,-5-6,-1-2,-4-1</inkml:trace>
  <inkml:trace contextRef="#ctx0" brushRef="#br0" timeOffset="13565.958">1744 706,'-5'0,"3"0,-2 0,-2-5,-3-1,4 0,7 1,9 2,7 1,6 1,2 0,-2 1</inkml:trace>
  <inkml:trace contextRef="#ctx0" brushRef="#br0" timeOffset="14667.858">2308 113,'-17'56,"-46"143,40-124,-13 76,36-147,1 0,-1 0,1 0,0 0,0 0,0 0,0 0,1 0,0-1,-1 1,1-1,1 1,-1-1,0 0,1 1,0-1,-1-1,1 1,1 0,-1-1,0 1,0-1,1 0,0 0,-1 0,1-1,0 1,0-1,-1 0,1 0,0 0,0-1,0 0,1 1,-1-1,0 0,0-1,0 1,0-1,0 0,0 0,-1 0,1 0,2-2,3 1,0 0,0-1,0-1,0 0,-1 0,1 0,-1-1,0 0,0-1,-1 0,1 0,-1-1,0-1,7-9</inkml:trace>
  <inkml:trace contextRef="#ctx0" brushRef="#br0" timeOffset="15016.157">2054 339,'15'5,"13"2,8-1,2-1,0-2,-2 0,-3-2,-1-1,-3 0,-5 0</inkml:trace>
  <inkml:trace contextRef="#ctx0" brushRef="#br0" timeOffset="19106.673">2591 1,'27'54,"2"-4,-5-12,-2 1,-2 0,-2 1,2 12,-11-32,-2 1,-1 0,-1 1,0-1,-2 1,0 0,-2-1,0 1,-1 0,-2 0,-3 19,0-28,0 0,-1 0,0-1,-1 0,-1 0,0-1,0 0,-1 0,-1-1,0 0,0 0,-1-1,0-1,0 0,-1 0,0-1,-13 5,5-4</inkml:trace>
</inkml:ink>
</file>

<file path=ppt/ink/ink7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0 622,'324'0,"-99"-27,139 15,-29-7,-73 10,11-7,76 14,-211 3,135 26,456-26,-364-18,-234 7,1 5,34 7,-14 0,1331-2,-1144-28,-145 27,132-10,-127-4,1 9,16 9,-15-1,1299-2,-1172-29,450 29,775 0,-1089-29,100 0,346 29,-469-26,-211 25,201-10,-154-3,61 13,75-2,42-25,-111 18,-113-5,148 12,-204 4,111-31,303 31,-366-28,404 27,-41 0,-241-29,-189 21,-1-8,-1-6,41-17,167-27,-278 54,1 4,-1 4,1 4,2 3,43-1,800-2,-694-28,639 29,-632 24,46 7,-179-18,-91-10,0 0,1-2,0 0,-1-1,1-1,0-1,13-2,148-40,-159 38,-1 2</inkml:trace>
</inkml:ink>
</file>

<file path=ppt/ink/ink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20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0 327,'37'-31,"-3"-1,0-2,-2-1,3-8,58-63,-92 105,0 0,0 1,0-1,0 0,0 0,0 0,0 0,0 1,0-1,0 1,0-1,0 1,0-1,1 1,-1-1,0 1,0 0,1 0,-1 0,0 0,0 0,1 0,-1 0,0 0,0 0,1 0,-1 1,0-1,0 1,0-1,0 1,1-1,-1 1,0-1,0 1,0 0,0 0,0 0,0-1,-1 1,1 0,0 0,0 0,-1 0,1 1,0-1,-1 0,1 0,-1 0,0 0,1 1,-1-1,0 0,0 0,0 1,1-1,-1 0,-1 1,36 41,-29-43,0 0,0 0,1 0,-1-1,0 1,0-2,0 1,0-1,-1 0,1 0,0 0,-1-1,1 0,-1 0,0 0,3-3,17-7,15-11,-33 19,0 0,0 0,0 1,1 0,-1 1,1-1,0 1,0 1,0 0,1 0,5 0,-11 3,0 1,0-1,0 1,-1 0,1 0,-1 0,0 0,0 1,0-1,0 1,0-1,0 1,0 0,-1 0,1-1,-1 1,0 0,0 0,0 1,0-1,-1 0,1 0,-1 0,0 0,0 1,0-1,0 0,-1 0,1 0,-1 0,0 3,1 0,-1 11,0-14,-1-1,1 1,1 0,-1 0,0 0,1 0,-1-1,1 1,0 0,0 0,0 0,0 0,1 0,-1 0,1 0,0 0,0-1,0 1,0 0,0-1,1 1,-1 0,1-1,-1 0,1 1,0-1,0 0,0 0,0 0,1 0,-1 0,0-1,1 1,-1-1,1 1,0-1,-1 0,1 0,12-3</inkml:trace>
</inkml:ink>
</file>

<file path=ppt/ink/ink7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113,'-6'-9,"-1"2,0-1,0 1,-1 0,0 0,0 1,0 0,-1 1,0 0,0 0,0 1,-1 0,1 0,-1 1,0 1,0 0,0 0,-1 1,1 0,0 0,0 1,-1 1,1 0,0 0,0 1,-3 1,-23-2,-10 3,0 2,0 1,1 3,0 2,1 2,-23 10,63-23,0 0,0 1,1-1,-1 1,0-1,1 1,-1 1,1-1,-1 0,1 1,0 0,0-1,0 1,1 1,-1-1,1 0,0 0,-1 1,1 0,1-1,-1 1,1 0,-1 0,1 0,0 0,0 0,1 0,-1 0,1 0,0 0,0 0,0 0,1 0,0 0,-1 0,1 0,1 0,-1 0,0 0,1 0,3 6,1-1,-1 0,2 0,-1-1,1 0,0 0,1 0,0-1,0 0,1-1,0 0,0 0,0-1,1 0,-1 0,1-1,0 0,1-1,-1-1,1 1,-1-1,1-1,-1 0,1-1,10 0,13 1,1-2,0-1,-1-1,0-3,0 0,4-3,-54 8,-49 23,1 3,2 3,0 2,2 3,2 3,-50 39,30 14,76-86,1-1,-1 1,1 0,0 0,0 0,0 0,0 0,1 0,-1 0,1 0,-1 0,1 0,0 0,0 0,1 0,-1 0,1 0,-1 0,1 0,0 0,0 0,0 0,0 0,1-1,-1 1,1 0,0-1,0 1,0-1,0 0,0 0,0 1,1-1,-1-1,3 3,10 3,0-1,0 0,0-1,1-1,0 0,0-1,0 0,0-2,0 0,1-1,-1 0,0-2,0 1,0-2,0 0,0-2,0 1,6-4,109-60,-114 57</inkml:trace>
  <inkml:trace contextRef="#ctx0" brushRef="#br0" timeOffset="251.855">1384 452,'-34'33,"-20"26,-6 8,7-4,8-6,11-9,8-8,7-6,7-3,6-8</inkml:trace>
  <inkml:trace contextRef="#ctx0" brushRef="#br0" timeOffset="498.05">1074 395,'14'29,"5"14,4 5,-2-1,0-9,2-6,-4-3,0-7,2-3,2 1,-3 2,0-4,1-4,-2 0,-1-2,3-8,-3-5</inkml:trace>
  <inkml:trace contextRef="#ctx0" brushRef="#br0" timeOffset="1018.903">1892 508,'-27'8,"0"0,1 2,0 0,0 2,1 1,1 1,-16 13,29-19,1 2,0-1,0 2,1-1,0 1,1 0,0 1,1 0,0 0,1 1,-3 9,8-20,-1 1,1-1,0 1,1 0,-1-1,0 1,1 0,-1-1,1 1,0 0,0 0,0-1,0 1,1 0,-1 0,1-1,-1 1,1 0,0-1,0 1,0-1,1 1,-1-1,0 0,1 1,0-1,-1 0,1 0,0 0,0 0,0 0,0-1,1 1,-1 0,0-1,1 0,-1 0,1 0,-1 0,1 0,0 0,-1 0,1-1,0 1,0-1,-1 0,1 0,0 0,0 0,-1-1,1 1,0-1,-1 1,1-1,0 0,-1 0,2-1,13-7,0 0,-1-1,0 0,0-2,-1 0,-1 0,0-1,-1-1,0-1,5-8,26-26,46-43,-88 92,-1 0,1 1,-1-1,0 1,1-1,-1 1,0-1,1 1,-1 0,0 0,0 0,0-1,0 1,0 0,0 0,0 1,0-1,0 0,0 0,0 0,-1 1,1-1,-1 0,1 1,-1-1,1 0,-1 1,0-1,1 1,-1-1,0 1,0-1,0 1,0-1,0 0,-1 1,1-1,0 1,-1-1,0 1,2 6,-1 0,1 0,-1 0,1 0,1 0,0 0,0-1,0 1,1-1,0 1,0-1,1 0,0 0,0-1,1 1,0-1,0 0,0 0,1 0,0-1,0 0,0 0,1-1,0 1,0-2,5 4,14-1,-2-2</inkml:trace>
  <inkml:trace contextRef="#ctx0" brushRef="#br0" timeOffset="1563.943">2286 846,'31'-66,"-25"49,1 1,0-1,1 1,1 1,0-1,1 2,1-1,1 2,0-1,0 1,9-6,-19 17,0 1,0-1,0 1,0 0,0-1,0 1,1 0,-1 0,0 1,1-1,-1 0,0 1,1-1,-1 1,1 0,-1 0,1 0,-1 0,0 0,1 0,-1 1,1-1,-1 1,0 0,1-1,-1 1,0 0,0 1,1-1,-1 0,0 1,0-1,0 1,-1-1,1 1,0 0,-1 0,1 0,-1 0,1 0,-1 0,0 0,0 0,0 1,0-1,4 15,-5-15,0 0,0 0,0 1,1-1,-1 0,1 0,-1 0,1 0,-1 0,1 0,0 0,0 0,0 0,0 0,1 0,-1 0,0-1,1 1,-1-1,1 1,0-1,-1 1,1-1,0 0,0 0,0 0,0 0,0 0,0 0,0 0,0-1,0 1,0-1,0 0,1 1,-1-1,0 0,0 0,0-1,0 1,2 0,99-68,-93 59,1 0,0 0,1 1,0 1,0-1,0 2,1 0,0 1,1-1,-12 6,-1-1,0 0,1 1,-1 0,1-1,-1 1,1 0,-1-1,1 1,-1 0,1 0,-1 0,1 0,-1 1,0-1,1 0,-1 1,1-1,-1 1,1-1,-1 1,0-1,1 1,-1 0,0 0,0 0,0 0,1 0,-1 0,0 0,0 0,-1 0,1 1,0-1,0 0,0 0,-1 1,1-1,-1 1,1-1,-1 1,0-1,1 0,-1 1,0 1,-8 75,4-60,-1 65,10-64</inkml:trace>
  <inkml:trace contextRef="#ctx0" brushRef="#br0" timeOffset="2096.955">3162 536,'17'354,"-16"-346,1-1,1 0,-2 1,1-1,-1 1,0-1,-1 1,0-1,0 1,0 0,-1-1,0 1,-1-1,1 1,-2-1,1 0,-1 0,0 0,0 0,-1 0,0-1,0 1,-1-1,1 0,-1-1,-1 1,-1 0,5-5,-1 0,0-1,0 1,0-1,0 0,-1 0,1 0,0-1,0 1,1-1,-1 1,0-1,0 0,0 0,0 0,0-1,1 1,-1-1,1 1,-1-1,1 0,0 0,-1 0,1 0,0-1,0 1,1 0,-1-1,0 1,1-1,0 0,-1 0,1 1,0-1,0 0,1 0,-1 0,1 0,-1 0,1 0,0 0,0 0,0 0,0 0,1 0,-1 0,1 0,0 0,0 0,1-1,5-26,2 1,1 1,1-1,2 2,0 0,2 0,1 1,5-4,0-4,-12 16,1-1,1 1,0 1,1 0,1 1,1 0,0 1,1 0,0 2,1-1,1 2,0 0,1 1,0 1,1 1,0 0,0 2,2-1,-19 8,1-1,0 0,0 1,-1-1,1 1,0 0,0 0,0 0,-1 0,1 1,0-1,0 1,-1-1,1 1,0 0,-1 0,1 1,-1-1,1 0,-1 1,1-1,-1 1,0 0,0 0,0 0,0 0,0 0,-1 0,1 0,0 1,-1-1,0 1,1-1,-1 1,0 0,-1-1,1 1,0 0,-1-1,1 1,-1 0,0 0,0 0,0-1,0 1,-1 0,1 0,-1 0,0 1,-3 12,-1-1,-1 1,0-1,-1-1,-1 1,0-1,-1-1,0 0,-1 0,-1-1,0 0,0 0,-1-1,-1-1,0 0,0-1,-1 0,-2-1,8-2,0-1,0 0,-1 0,0-1,0-1,0 1,0-1,-1-1,1 0,-1 0,0-1,-2 0,-6-4</inkml:trace>
  <inkml:trace contextRef="#ctx0" brushRef="#br0" timeOffset="2412.01">3840 1,'-88'325,"23"-50,37-180,27-94,1-1,-1 1,1-1,0 1,-1 0,1-1,0 1,0-1,-1 1,1 0,0-1,0 1,0 0,0-1,0 1,0 0,0-1,0 1,0 0,0-1,0 1,0 0,1-1,-1 1,0 0,0-1,1 1,-1-1,0 1,1 0,-1-1,1 1,-1-1,1 1,-1-1,1 0,-1 1,1-1,-1 1,1-1,0 0,-1 1,1-1,8-2</inkml:trace>
  <inkml:trace contextRef="#ctx0" brushRef="#br0" timeOffset="2779.6">3840 621,'31'4,"0"-2,0-2,0 0,1-2,-1-2,-1-1,1-1,-1-1,0-2,15-7,-37 12,1 0,-1 0,0-1,0-1,0 1,-1-1,0-1,0 1,0-1,3-6,-8 11,0 0,-1 0,1-1,-1 1,0 0,1 0,-1-1,0 1,-1-1,1 1,0-1,-1 1,1-1,-1 0,0 1,0-1,0 1,0-1,-1 0,1 1,0-1,-1 1,0-1,0 1,0-1,0 1,0 0,0-1,0 1,-1 0,0 0,1 0,-1 0,0 0,0 0,0 0,0 1,0-1,0 1,-1-1,-3-2,0 1,-1 0,1 0,-1 0,1 1,-1 0,0 0,0 0,0 1,0 0,0 1,0 0,0 0,0 0,0 1,0 0,0 0,0 1,0 0,0 0,1 1,-7 2,-7 5,0 0,1 2,0 0,0 1,1 1,-9 9,16-14,1 0,-1 1,2 0,-1 0,1 1,1 0,0 1,1 0,0 0,1 0,0 1,1 0,0 1,1-1,0 1,1 5,3-14,0-1,1 1,0 0,0 0,0 0,1-1,-1 1,1 0,0-1,1 0,-1 1,1-1,-1 0,1 0,1-1,-1 1,0 0,1-1,0 0,0 0,0 0,0-1,0 1,1-1,3 2,120 31,-96-32,-1-2,0-1,1-1,-1-2,15-4,-11 1</inkml:trace>
  <inkml:trace contextRef="#ctx0" brushRef="#br0" timeOffset="4030.495">1 1073,'599'-29,"148"29,-333-27,10 15,154-23,8 23,-408 13,112 29,547-31,-837 1</inkml:trace>
  <inkml:trace contextRef="#ctx0" brushRef="#br0" timeOffset="5669.236">4798 452,'0'4,"0"3</inkml:trace>
  <inkml:trace contextRef="#ctx0" brushRef="#br0" timeOffset="5914.208">4771 790,'0'0</inkml:trace>
</inkml:ink>
</file>

<file path=ppt/ink/ink7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4:14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0 537,'307'-11,"128"-46,-121 22,-46 7,-68 5,-152 16,0 1,1 3,-1 1,3 3,-50 5,-11 0</inkml:trace>
  <inkml:trace contextRef="#ctx0" brushRef="#br0" timeOffset="432.145">763 0,'-452'366,"315"-265,120-81,33-13,30-23,-22 6</inkml:trace>
  <inkml:trace contextRef="#ctx0" brushRef="#br0" timeOffset="732.486">1130 57,'-441'276,"291"-147,151-129,-1-1,1 1,-1 0,1 0,-1 0,0 0,1 0,-1 0,1 0,-1 0,1 0,-1 1,0-1,1 0,-1 0,1 0,-1 0,0 1,1-1,-1 0,1 0,-1 1,0-1,1 0,-1 0,0 1,0-1,1 1,-1-1,0 0,0 1,1-1,-1 0,0 1,0-1,0 1,0-1,0 1,0-1,0 0,1 1,-1-1,0 1,-1-1,1 1,0-1,0 0,0 1,0-1,0 1,0-1,0 0,-1 1,1-1,0 1,0-1,-1 0,1 1,0-1,0 0,-1 1,39-8,-15 1</inkml:trace>
  <inkml:trace contextRef="#ctx0" brushRef="#br0" timeOffset="948.749">1553 29,'-58'34,"-28"15,-5 0,9-4,18-4,15-10,11-5,8-3,3-4,7-1,2-4,3 1,10-2,6-4</inkml:trace>
  <inkml:trace contextRef="#ctx0" brushRef="#br0" timeOffset="1173.74">1920 86,'-38'23,"-28"19,-7 6,5 0,8-4,10-4,8-4,12-4,11-6</inkml:trace>
  <inkml:trace contextRef="#ctx0" brushRef="#br0" timeOffset="6267.452">565 480,'0'18,"-2"1,1 1,1 0,1-1,0 1,2-1,0 1,1-1,1 0,1 0,0 0,2-1,0 0,1-1,7 11,-11-21,0 0,0-1,1 1,0-1,1 0,-1 0,1-1,0 0,1 0,-1-1,1 0,0 0,0-1,0 0,0 0,1-1,-1 0,1-1,-1 0,1 0,-1 0,1-1,0-1,-1 1,1-1,0-1,2-1,187-73,-173 64,0-1,-1-1,0-2,-1 0,-1-1,-1-1,0-1,11-15,-26 29,-1-1,-1 1,1-1,-1 0,0 0,0 0,-1 0,1-1,-1 0,-1 0,0 1,1-1,-2-1,1 1,-1 0,-1 0,1-1,-1 1,0 0,-1 0,1-1,-2 1,1 0,-1 0,0 0,0 0,-1 0,0 1,0-1,-3-3,4 6,0 0,-1 1,0-1,1 0,-1 1,-1 0,1-1,0 1,-1 1,0-1,0 0,0 1,0 0,0 0,0 0,0 0,-1 1,1-1,-1 1,1 1,-1-1,1 0,-1 1,1 0,-1 0,0 0,1 1,-1 0,1 0,-1 0,1 0,-3 1,-17 10</inkml:trace>
  <inkml:trace contextRef="#ctx0" brushRef="#br0" timeOffset="8437.442">876 763,'0'566,"-1"-562,1-1,0 1,0 0,0-1,0 1,1-1,-1 1,1 0,0-1,0 0,1 1,-1-1,1 1,-1-1,1 0,0 0,0 0,0 0,1 0,-1-1,1 1,-1-1,3 2,-4-3,0-1,0 1,0 0,0 0,0-1,0 1,-1 0,1 0,0 0,0 0,-1 0,1 0,-1 0,1 1,-1-1,0 0,1 0,-1 0,0 0,0 1,1-1,-1 0,0 0,0 0,0 1,-1-1,1 0,0 0,0 0,-1 1,1-1,-1 0,1 0,-1 0,1 0,-1 0,0 0,1 0,-1 0,0 0,0 0,0 0,1-1,-2 1,-48 37,44-34,-137 54,57-29,83-28,2-1,0 0,0 0,0 0,0-1,0 1,0 0,0 0,0 0,1 1,-1-1,0 0,0 0,0 0,0 1,0-1,0 0,0 1,1-1,-1 1,0-1,0 1,1-1,-1 1,0 0,1-1,-1 1,0 0,1-1,-1 1,1 0,0 0,-1 0,1 0,-1-1,1 1,0 0,0 0,-1 0,1 0,0 0,0 0,0 0,0 0,0-1,0 1,0 0,1 0,-1 0,0 0,0 0,1 0,-1 0,1-1,-1 1,1 0,-1 0,1 0,-1-1,1 2,93 18,-53-16,214 19,-199-6,-55-16,0-1,0 1,-1 0,1-1,0 1,0 0,-1-1,1 1,0 0,-1 0,1 0,-1 0,1-1,-1 1,1 0,-1 0,0 0,0 0,1 0,-1 0,0 0,0 0,0 0,0 0,0 0,0 0,0 0,0 0,-1 0,1 0,0 0,0 0,-1 0,1 0,-1 0,1 0,-1 0,1 0,-1 0,0-1,1 1,-1 0,0 0,0-1,1 1,-1-1,0 1,0 0,0-1,0 0,0 1,0-1,-38 28,-2-1,-1-3,-1-1,0-2,-16 3,-1 2,59-26,-1 0,0 1,0-1,0 0,1 1,-1-1,0 1,0 0,1-1,-1 1,0 0,1 0,-1 0,1 0,0 0,-1 1,1-1,0 0,-1 1,1-1,0 1,0-1,0 1,0-1,1 1,-1 0,0-1,1 1,-1 0,1 0,0-1,-1 1,1 0,0 0,0 0,0-1,0 1,0 0,1 0,-1 0,1-1,-1 1,1 0,-1 0,2 1,6 3,0 0,0 0,1-1,0 0,0-1,0 0,0 0,1-1,0 0,-1-1,5 1,41 13,-39-10,-7-3,1 0,-1 0,1 1,-1 0,-1 1,1 0,-1 1,1 0,-2 0,1 0,6 8,-13-10,-1-1,1 1,-1 0,0 0,0-1,-1 1,1 0,-1 0,1-1,-1 1,0 0,-1-1,1 1,0-1,-1 0,0 1,0-1,0 0,0 0,-1 0,1 0,-1 0,0-1,1 1,-1-1,0 0,-1 0,1 0,0 0,-1 0,1-1,-1 1,1-1,-1 0,-1 0,-7 7,-196 90,208-98,-1 0,0 1,0-1,1 0,-1 1,0-1,1 1,-1-1,0 1,1-1,-1 1,1 0,-1-1,1 1,-1-1,1 1,-1 0,1 0,0-1,-1 1,1 0,0 0,0-1,-1 1,1 0,0 0,0 0,0-1,0 1,0 0,0 0,0 0,1 0,-1-1,0 1,0 0,0 0,1-1,-1 1,1 0,-1 0,0-1,1 1,-1-1,1 1,-1 0,1-1,0 1,-1-1,1 1,0-1,-1 1,1-1,0 0,-1 1,1-1,0 0,1 1,48 17,-34-15,-11-3,0 0,0 0,0 1,0-1,0 1,0 0,-1 1,1-1,0 1,-1 0,1 0,-1 0,1 0,-1 1,0 0,0 0,0 0,0 1,-1-1,1 1,-1 0,0-1,0 2,-1-1,1 0,-1 1,0-1,0 1,0-1,0 1,0 4,-3-4,0-1,0 1,-1 0,1-1,-1 1,0 0,0-1,-1 0,1 0,-1 0,0 0,0 0,-1 0,1-1,-1 1,1-1,-1 0,0 0,0-1,0 1,-1-1,1 0,-1 0,1 0,-2 0,-8 5,12-6,1 0,-1 0,0 1,1-1,-1 0,1 1,-1-1,1 1,0-1,-1 1,1 0,0-1,0 1,0 0,0 0,1 0,-1-1,0 1,1 0,0 0,-1 0,1 0,0 0,0 0,0 1,0-1,0 0,0 0,1 0,-1 0,1 0,-1-1,1 1,0 0,0 0,0 0,0 0,0-1,0 1,0 0,1-1,-1 1,1-1,-1 0,1 1,0 0,5 7,-2 0,1 1,-1-1,-1 2,1-1,-2 0,1 1,-2-1,1 1,-2 0,1 7,-20 136,7 14,9-66,-2-78,-2-6</inkml:trace>
  <inkml:trace contextRef="#ctx0" brushRef="#br0" timeOffset="20288.265">367 3275,'-13'0,"34"0,-3 0,297-1,-146-26,170 26,-336 1,-1-1,0 1,0-1,1 1,-1 0,0 0,0 0,1 0,-1 0,0 0,0 0,0 1,0-1,1 1,-1 0,0-1,0 1,0 0,0 0,0 0,0 1,-1-1,1 0,0 1,-1-1,1 1,-1-1,1 1,-1 0,0 0,1 0,-1 0,0 0,0 0,-1 0,2 1,-14 160,-18 65,31 224,-1-439,-1 0,0 0,-1 0,-1 0,0 0,0 0,-1-1,-1 1,-5 9,7-19,0-1,0 1,0-1,0 0,0 0,-1 0,1 0,-1-1,1 1,-1-1,1 0,-1 0,0 0,0-1,0 1,1-1,-1 0,0 0,0 0,0 0,0-1,1 0,-1 0,0 0,1 0,-1 0,0-1,-2-1,-27-5,-193-27,-198 36,421-1,0 1,0-1,0 0,-1 0,1 0,0 0,0 0,0-1,0 0,0 1,0-1,0 0,0-1,0 1,0 0,0-1,0 0,1 1,-1-1,1 0,-1 0,1-1,0 1,0 0,0-1,0 1,0-1,1 0,-1 0,1 1,0-1,0 0,0 0,0 0,0 0,0-1,1 1,0 0,0 0,-1 0,2 0,-1-3,28-114,-24-132,-32 26,45 74,-9 104,-5 26</inkml:trace>
  <inkml:trace contextRef="#ctx0" brushRef="#br0" timeOffset="31313.515">537 3952,'-2'-19,"2"1,1-1,0 0,1 0,1 1,1-1,0 1,2 0,0 0,1 0,1 1,0 0,1 1,1 0,1 0,0 1,6-5,-16 17,1 0,0 0,0 1,0-1,0 1,1 0,-1-1,1 1,-1 0,1 0,0 0,-1 1,1-1,0 1,0 0,0-1,1 1,-1 1,0-1,0 0,1 1,-1-1,0 1,0 0,1 0,-1 1,0-1,1 1,-1-1,0 1,0 0,0 0,0 0,0 1,0-1,0 1,0 0,0 0,-1 0,1 0,-1 0,0 0,1 1,-1-1,0 1,1 1,4 9,0-1,-1 1,-1 0,0 0,0 0,-1 1,-1 0,-1-1,0 1,0 0,-2 0,1 0,-2 1,0-1,-1 0,0 0,-1-1,0 1,-1-1,-4 9,1-44,10 5,1-1,1 1,0 0,1 1,1-1,1 1,0 1,1-1,1 1,0 1,1 0,9-9,60-36,-78 58,0 0,-1 0,1 0,0 1,0-1,0 1,0 0,0-1,0 1,0 0,0 0,0 0,0 1,0-1,0 0,0 1,0-1,0 1,0 0,0-1,0 1,-1 0,1 0,0 0,-1 0,1 1,0-1,-1 0,0 1,1-1,-1 1,0 0,0-1,1 1,-1 0,-1-1,1 1,0 0,0 0,-1 0,1 0,-1 0,1 0,-1 0,0 0,0 1,12 160,-7-148,-2 1,0 0,0-1,-2 1,0 0,0 0,-2 0,0 0,-1 0,0 0,-3 7,-2-5</inkml:trace>
  <inkml:trace contextRef="#ctx0" brushRef="#br0" timeOffset="56000.276">2287 424,'-48'-22,"65"28,0-1,0-1,1 0,-1-1,1-1,0-1,0 0,0-2,11-1,1 2,225-2,-225-5,-38 6,-7 4</inkml:trace>
  <inkml:trace contextRef="#ctx0" brushRef="#br0" timeOffset="57624.886">1750 3105,'23'8,"0"-1,0-1,1-2,-1 0,1-1,0-2,0 0,0-2,18-2,17 1,70-9,-95 4,-1 2,1 1,0 2,-1 1,22 2,-53 0,11-1</inkml:trace>
  <inkml:trace contextRef="#ctx0" brushRef="#br0" timeOffset="59253.398">2371 199,'-3'55,"3"-53,3 34,-2-1,-1 1,-2-1,-1 1,-4 12,0-3,1 1,3 0,1 0,4 16,-4 78,-11-49,3 66,34 188,-25-75,-27-49,28 144,-28-167,29-109,-12 104,-9-24,-4-53,-7 79,32-8,-1-175</inkml:trace>
  <inkml:trace contextRef="#ctx0" brushRef="#br0" timeOffset="59573.604">2428 2766,'-39'53,"-17"22,-3 8,2-10,7-13,12-11,7-10,4-7,3-3,4-3,2-5,3-6</inkml:trace>
  <inkml:trace contextRef="#ctx0" brushRef="#br0" timeOffset="60538.602">2569 142,'-15'14,"-13"15,-3 7,-1 2,0 4,2 0,0-2,0-4,6 2,2 0,0-3,4-2,0-1,3-3,-1 0,3-1,3-5</inkml:trace>
  <inkml:trace contextRef="#ctx0" brushRef="#br0" timeOffset="67635.633">2371 3923,'54'28,"232"108,-284-135,-1 1,1-1,-1 1,1-1,0 0,0 0,0 1,-1-1,1 0,0-1,0 1,0 0,1-1,-1 1,0-1,0 1,0-1,0 0,0 0,1 0,-1 0,0-1,0 1,0 0,0-1,0 0,0 1,0-1,0 0,0 0,0 0,0 0,0 0,0-1,-1 1,1-1,-1 1,1-1,-1 1,1-1,-1 0,0 0,0 0,0 1,0-1,0 0,0 0,0-2,1-13,0-1,-1 1,0 0,-2-1,0 1,-1 0,0 0,-4-11,-1 9</inkml:trace>
  <inkml:trace contextRef="#ctx0" brushRef="#br0" timeOffset="68686.886">2654 3472,'-1'23,"0"-17,0 0,0 0,0 0,1 0,0 0,0 0,1 0,0 0,0 0,0 0,0-1,1 1,0 0,0 0,1-1,0 0,0 1,0-1,0 0,1 0,0-1,0 1,1 0,-2-4,0 0,0-1,-1 1,1-1,0 0,0 0,-1 0,1 0,0 0,0-1,0 1,-1-1,1 0,0 0,-1 0,1 0,-1 0,1 0,-1-1,1 1,-1-1,0 0,0 0,2-1,29-16,-30 19,0 1,0 0,0 0,0 0,0 0,0 1,-1-1,1 1,0-1,-1 1,1 0,-1 0,1 0,-1 1,0-1,0 1,0-1,0 1,-1-1,1 1,-1 0,1 0,-1 0,0 0,10 13,-10-14,0 1,0-1,1 0,-1 0,1 0,-1-1,1 1,0 0,-1 0,1-1,0 1,0-1,0 0,1 0,-1 1,0-1,0-1,1 1,-1 0,0 0,1-1,-1 0,0 1,1-1,-1 0,1 0,-1 0,1-1,-1 1,1 0,-1-1,0 0,1 1,-1-1,0 0,0 0,0 0,1-1,-1 1,0 0,-1-1,1 0,0 1,0-1,-1 0,1 0,0 0,1-8,-1 1,0 0,-1-1,0 0,0 1,-1-1,0 0,-1 0,0 1,0-1,-1 1,0-1,-1 1,0 0,-1 0,0 0,0 0,-1 1,-5-8,-6-10</inkml:trace>
  <inkml:trace contextRef="#ctx0" brushRef="#br0" timeOffset="69244.294">2738 3162,'40'51,"47"2,-85-52,0 0,0-1,1 1,-1-1,0 1,0-1,0 0,0 0,1 0,-1 0,0 0,0 0,0 0,1-1,-1 1,0-1,0 0,0 0,0 0,0 0,0 0,0 0,0 0,-1 0,1-1,0 1,-1-1,1 1,-1-1,1 0,-1 0,0 1,0-1,0 0,0 0,0 0,0 0,0 0,-1-1,1 1,-1 0,0 0,1-2,-1-10,0 0,-1 0,0 0,-1 1,-1-1,0 0,-1 1,0 0,-1 0,0 0,-1 0,-1 1,0 0,-1 0,0 1,0 0,-2 1,1 0,-1 0,0 1,-1 0,-8-5,17 12,0 0,0 0,-1 0,1 0,0 1,-1-1,1 1,-1-1,1 1,-1 0,0 0,1 0,-1 1,0-1,0 1,0-1,1 1,-1 0,0 0,0 0,0 0,0 1,1-1,-1 1,0 0,0-1,1 1,-1 1,0-1,1 0,-1 1,1-1,0 1,-1-1,1 1,0 0,0 0,0 0,0 1,1-1,-1 0,1 1,-1-1,1 1,-1 0,0 4,1-1,-1 1,1-1,0 1,0 0,1-1,0 1,0 0,1-1,0 1,0 0,0-1,1 1,2 3,3 10</inkml:trace>
  <inkml:trace contextRef="#ctx0" brushRef="#br0" timeOffset="69741.311">2851 3105,'5'-5,"6"-1,6-5,6 0,-3-4,2 2,-4-3,-9 2,-7 4</inkml:trace>
  <inkml:trace contextRef="#ctx0" brushRef="#br0" timeOffset="70274.617">2795 2738,'0'-5,"0"-6,0-6,0-5,0-4,0-2,0-1,0 0,-5 4,-2 2,1 0,1 4</inkml:trace>
  <inkml:trace contextRef="#ctx0" brushRef="#br0" timeOffset="73859.395">2964 2766,'0'-5,"0"-6,0-6,0-5,0-4,0-2,0-1,0 0,0 0,0-1,0 6</inkml:trace>
  <inkml:trace contextRef="#ctx0" brushRef="#br0" timeOffset="75324.7">2569 2174,'-1'0,"1"-1,-1 1,1-1,0 1,-1 0,1-1,0 1,-1-1,1 1,0-1,0 1,0-1,-1 0,1 1,0-1,0 1,0-1,0 1,0-1,0 1,0-1,0 0,0 1,0-1,1 1,-1-1,0 1,0-1,0 1,1-1,-1 1,0-1,0 1,1-1,-1 1,1-1,-1 1,0 0,1-1,-1 1,1 0,-1-1,1 1,-1 0,1-1,-1 1,1 0,-1 0,1 0,-1 0,1-1,-1 1,1 0,0 0,-1 0,1 0,-1 0,1 0,-1 1,1-1,-1 0,1 0,0 0,40-1,101 23,-9 17,-131-39,1-1,-1 1,1-1,-1 0,0 0,0 0,1 0,-1 0,0-1,0 1,0-1,0 1,-1-1,1 0,0 0,-1 1,1-1,-1 0,1-1,-1 1,0 0,0 0,0 0,0-1,-1 1,1 0,-1-1,1 1,-1-1,0 1,0-1,0 1,0-1,0 1,0 0,-1-1,1 1,-1-1,0 1,0 0,-1-3,2-3,0-21,-1 4</inkml:trace>
  <inkml:trace contextRef="#ctx0" brushRef="#br0" timeOffset="75791.333">2851 1751,'2'3,"-1"0,1 1,0-1,0 0,0 0,0 0,1 0,-1-1,1 1,0 0,0-1,0 0,0 0,0 0,0 0,0 0,1-1,-1 1,1-1,-1 0,1 0,-1 0,1-1,0 1,0-1,-1 0,2 0,-3 0,1 0,-1 0,0 0,1 0,-1 0,0-1,0 1,1-1,-1 0,0 0,0 1,0-2,0 1,0 0,0 0,0 0,0-1,0 1,-1-1,1 0,0 1,-1-1,1 0,-1 0,0 0,0 0,0 0,0 0,0 0,0-1,0 1,-1 0,1 0,-1-1,0 1,0 0,0-1,0 0,1-4,-1 0,0 0,-1 0,0 0,0 0,0 0,-1 0,0 0,0 0,-1 0,0 1,-1-2,-1 0,1 1,-1-1,-1 1,0 0,0 1,0 0,-1 0,1 0,-1 0,-1 1,1 0,-1 1,0 0,0 0,6 4,0-1,1 1,-1 0,0 0,1 0,-1 0,0 0,0 0,1 0,-1 0,0 1,1-1,-1 1,0-1,1 1,-1 0,1 0,-1 0,1-1,-1 1,1 1,0-1,-1 0,1 0,0 0,0 1,0-1,0 1,0-1,0 1,0-1,0 1,1-1,-1 1,1 0,-1-1,1 1,0 0,-1-1,1 1,0 0,0 0,0 0,5 77,2-54</inkml:trace>
  <inkml:trace contextRef="#ctx0" brushRef="#br0" timeOffset="76460.606">2822 1440,'0'-5,"0"-6,0-6,0-6,0-2,0-3,0-1,0 0,0-1,-4 6,-3 6</inkml:trace>
  <inkml:trace contextRef="#ctx0" brushRef="#br0" timeOffset="76741.635">2625 1271,'34'4,"20"3,6 3,-2 2,-7-3,-11 3,-8-1,-10-7,-8-9,-7-4</inkml:trace>
  <inkml:trace contextRef="#ctx0" brushRef="#br0" timeOffset="77439.67">2654 847,'-3'1,"0"1,1-1,-1 1,0-1,1 1,-1 0,1 0,0 0,0 0,-1 0,1 1,1-1,-1 1,0-1,1 1,-1 0,1 0,0-1,0 1,0 0,0 0,0 0,1 0,0 0,-1 0,1 1,0-1,0 0,1 0,-1 0,1 0,-1 0,1 0,0 0,0 0,0 0,1-1,-1 1,1 0,-1-1,0 0,-1 0,1-1,0 1,1-1,-1 1,0-1,0 0,1 1,-1-1,0 0,1 0,0 0,-1 0,1 0,-1 0,1 0,0 0,0-1,-1 1,1-1,0 1,0-1,0 0,0 0,0 0,0 0,-1 0,1 0,0 0,0-1,0 1,0-1,-1 1,1-1,0 0,0 1,-1-1,1 0,-1 0,1 0,0-1,64-58,-59 52,100-83,-104 89,1 0,-1 0,1 1,0-1,-1 1,1-1,0 1,0 0,0 1,0-1,0 1,0-1,0 1,0 1,0-1,0 0,0 1,0 0,0 0,0 0,0 0,0 1,0 0,-1 0,1 0,-1 0,1 0,-1 0,0 1,0 0,0 0,0 0,0 0,3 4,-1 0,1 0,-1 0,0 1,-1 0,1 0,-2 0,1 1,-1-1,0 1,-1-1,0 1,-1 0,0 0,0 0,0 0,-1 0,-1 0,0 0,0 0,0 0,-1 0,-1 0,0-1,0 1,0-1,-1 0,-2 4,4-10,1 0,0 0,-1-1,1 1,-1-1,0 1,1-1,-1 1,0-1,0 0,0 0,0 0,0 0,0 0,0 0,0-1,0 1,-1-1,1 1,0-1,0 0,0 0,-1 0,1 0,0 0,0 0,-1-1,1 1,0-1,0 0,0 1,0-1,0 0,0 0,0-1,0 1,0 0,0 0,1-1,-1 1,1-1,-1 0,1 1,-1-2,-53-87,26-48,27 113</inkml:trace>
</inkml:ink>
</file>

<file path=ppt/ink/ink7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40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0,'22'87,"-15"137,-36-53,29 25,15-80,-18-98,-31 125,4-166,18 10,-1 1,-1 0,0 0,0 2,-1 0,-1 1,0 0,0 1,0 1,-1 0,-32-16,48 23,-1 0,1-1,-1 0,1 1,-1-1,1 0,-1 0,1 0,0 0,0 0,-1 0,1 0,0 0,0 0,0-1,0 1,0 0,0-1,1 1,-1-1,0 1,1-1,-1 1,1-1,0 1,-1-1,1 0,0 1,0-1,0 1,0-1,0 0,0 1,1-1,-1 1,0-1,1 0,-1 1,1-1,0 1,0-1,-1 1,1 0,0-1,0 1,0 0,0 0,0 0,1-1,-1 1,0 0,1 0,14-11,1 1,0 0,1 1,0 1,0 1,1 1,0 0,0 2,14-3,-7 0,4 2,1 1,0 1,1 1,-1 2,0 1,3 2,1-2,-34 0,1-1,0 1,-1-1,1 0,0 1,-1-1,1 1,0 0,-1-1,1 1,0 0,0 0,0 0,-1 0,1 1,0-1,-1 0,1 1,0-1,0 1,-1-1,1 1,-1 0,1 0,-1 0,1 0,-1 0,1 0,-1 0,0 0,0 1,1-1,-1 0,0 1,0-1,-1 1,1-1,0 1,0 0,-1-1,1 1,-1 0,1-1,-1 1,0 0,0 0,1-1,-1 1,-1 1,-86 100,-60 40,133-133,-55 25,54-36</inkml:trace>
</inkml:ink>
</file>

<file path=ppt/ink/ink7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21.3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1,'-34'12,"-72"-5,-65 4,123-2,-36-3,68-10,-1 0,0 1,0 1,0 0,-1 2,1 0,0 0,0 2,0 0,-8 3,-132 11,77-13,77-3,0 1,0-1,0 1,1 0,-1 0,0 0,1 0,-1 0,0 0,1 1,0-1,-1 1,1 0,0 0,0 0,0 0,0 0,0 0,0 0,1 1,-1-1,1 1,-1-1,1 1,0-1,0 1,0 0,1 0,-1-1,1 1,-1 2,0 99,4-74,4 171,-12 52,4-216,13 113,-4-113,-2 1,-1 0,-3 0,-1 0,-1 0,-2 2,0 31,-16-92,12-2,-1 0,-1 0,-1 1,-1 0,-2 1,-6-11,-87-92,104 123,0 0,-1 0,1 1,-1-1,1 0,0 0,0 0,-1 0,1-1,0 1,0 0,0 0,0-1,0 1,1-1,-1 1,0 0,1-1,-1 0,1 1,-1-1,1 1,0-1,0 1,-1-1,1 0,0 1,1-1,-1 0,0 1,0-1,1 1,-1-1,1 1,-1-1,1 1,0-1,-1 1,1-1,0 1,0 0,0-1,0 1,0 0,0 0,1 0,-1 0,0 0,1 0,-1 0,2 0,150-18,-120 13,0 0,0 3,0 1,1 1,-1 2,7 1,-38-1,0-1,1 0,-1 1,0 0,0 0,1-1,-1 1,0 1,0-1,0 0,0 0,0 1,0-1,-1 1,1-1,0 1,-1 0,1 0,-1 0,0 0,0 0,1 0,-1 0,-1 0,1 0,0 1,0-1,-1 0,1 1,-1-1,0 0,0 1,0-1,0 0,0 1,0-1,-1 0,1 1,-1-1,1 0,-1 0,0 1,0-1,0 0,0 0,-1 0,1 0,0 0,-1 0,1-1,-1 1,0 0,0 0,-109 111,36-44,-2 14,67-70</inkml:trace>
  <inkml:trace contextRef="#ctx0" brushRef="#br0" timeOffset="1017.138">406 1412,'-33'82,"24"-64,0 0,2 1,0 0,2 0,0 1,1-1,1 1,0 0,1 10,2-25,-1-2,0 1,0-1,0 0,1 0,-1 0,1 1,0-1,0 0,0 1,0-1,0 0,1 0,0 1,-1-1,1 0,0 0,1 0,-1 0,0 0,1 0,0 0,0 0,-1-1,2 1,-1-1,0 1,0-1,1 0,-1 0,1 0,0 0,0 0,0-1,0 1,0-1,0 0,0 0,0 0,0 0,2 0,7-5,0-1,0 0,0 0,-1-1,0-1,0 0,0 0,-1-1,0-1,0 1,-1-2,-1 1,1-1,-1 0,-1-1,0 0,-1 0,1-3,0 4,87-155,-76 136,-7 51,-10 2,23 153,-3-116,-9-32,-1 0,-1 1,-2 0,-1 0,-1 1,-2 0,0 0,-3 0,0 1,-5 27,1-42,-1-1,-1 0,-1-1,0 1,-1-1,0 0,-1-1,-1 0,-1 0,0-1,0 0,-1 0,-1-1,0-1,-9 6,19-15,0 0,0 0,0 0,-1-1,1 1,0-1,-1 1,1-1,-1 0,1 0,-1 0,0 0,1-1,-1 1,0-1,0 1,1-1,-1 0,0 0,0 0,0-1,1 1,-1-1,0 1,1-1,-1 0,0 0,1 0,-1 0,1-1,-1 1,1-1,0 1,0-1,0 0,0 0,0 0,0 0,0 0,1 0,-1-1,1 1,-1-1,1 1,0-1,0 1,0-1,0 0,0-1,0-5,0 0,1 0,0 0,0 0,1 0,0 1,1-1,0 0,0 0,1 1,0-1,0 1,1 0,0 0,1 0,-1 1,2-1,0 0,119-114,-102 105,1 1,0 1,2 1,-1 1,2 1,24-7,-26 12</inkml:trace>
  <inkml:trace contextRef="#ctx0" brushRef="#br1" timeOffset="51238.566">12 2908,'0'28,"0"16,-5-1,-2-7</inkml:trace>
  <inkml:trace contextRef="#ctx0" brushRef="#br1" timeOffset="51403.624">68 2597,'0'0</inkml:trace>
  <inkml:trace contextRef="#ctx0" brushRef="#br1" timeOffset="51902.738">237 3219,'124'-194,"-124"195,0 0,0 0,0-1,0 1,0 0,0 0,0 0,0-1,1 1,-1 0,0 0,0-1,1 1,-1 0,1 0,-1-1,0 1,1 0,-1-1,1 1,0-1,-1 1,1 0,-1-1,1 1,0-1,0 0,-1 1,1-1,0 0,0 1,-1-1,1 0,0 0,0 0,-1 1,1-1,0 0,0 0,0 0,0 0,-1-1,1 1,0 0,0 0,0 0,-1-1,1 1,0 0,0-1,-1 1,1-1,0 1,-1 0,1-1,-1 0,1 1,0-1,-1 1,1-1,-1 0,1 1,35 102,-35-99,0-1,1 1,-1-1,1 1,-1-1,1 0,0 1,0-1,0 0,0 0,0-1,0 1,1 0,-1-1,1 1,-1-1,1 0,-1 0,1 0,0 0,0 0,-1 0,1-1,0 1,0-1,0 0,0 0,-1 0,1 0,0-1,0 1,0-1,0 0,-1 0,4-1,4-3,0-2,0 1,0-2,-1 1,0-1,-1 0,0-1,0 0,0-1,-1 1,-1-1,0-1,0 1,-1-1,0 0,-1 0,1-4,-2-30,-7 29</inkml:trace>
  <inkml:trace contextRef="#ctx0" brushRef="#br1" timeOffset="52518.045">971 2513,'-31'56,"3"2,3 1,2 1,3 1,2 0,-1 24,16-74,1 1,0-1,1 1,0 0,1 0,1-1,0 1,0 0,1-1,0 1,1-1,1 1,0-1,0 0,1-1,0 1,1-1,0 0,1 0,0-1,1 0,0 0,0 0,5 3,-7-7,1 1,-1-1,1 0,0-1,1 0,-1 0,1 0,0-1,0 0,0-1,0 0,0 0,0 0,1-1,-1-1,5 1,11-1</inkml:trace>
  <inkml:trace contextRef="#ctx0" brushRef="#br1" timeOffset="53335.517">1084 3134,'13'-7,"-1"0,1 0,-1-1,0-1,-1 0,0 0,0-1,-1 0,-1-1,0-1,0 1,-1-1,0-1,-1 1,-1-1,0-1,0 1,-1-3,-5 16,-1 0,1 0,0 0,-1 0,1 0,0-1,-1 1,1 0,0 0,-1 0,1-1,0 1,0 0,-1 0,1-1,0 1,0 0,-1 0,1-1,0 1,0 0,0-1,0 1,-1 0,1-1,0 1,0 0,0-1,0 1,0-1,0 1,0 0,0-1,0 1,0 0,0-1,0 1,0 0,1-1,-1 1,0 0,0-1,0 1,0 0,1-1,-1 1,0 0,0 0,1-1,-1 1,0 0,-22 23,17-15,0 0,1 0,0 0,0 1,1-1,0 1,0 0,1 0,1 0,-2 9,3-14,0-1,-1 1,2-1,-1 0,0 1,0-1,1 1,0-1,0 0,0 1,0-1,0 0,1 0,-1 0,1 0,0 0,0 0,0 0,0-1,1 1,-1-1,1 1,-1-1,1 0,0 0,0 0,0-1,0 1,0-1,1 1,2 0,0 1,1-1,-1-1,0 1,1-1,-1-1,1 1,-1-1,1 0,-1 0,1-1,-1 0,1 0,-1 0,0-1,0 0,0 0,0-1,0 0,0 0,0 0,-1-1,0 1,1-1,-1-1,-1 1,1-1,-1 0,0 0,3-4,57-146,-78 263,14-105,-1-1,1 1,0 0,0 0,0 0,1-1,-1 1,1 0,-1 0,1 0,0-1,0 1,0-1,0 1,1 0,-1-1,1 0,-1 1,1-1,0 0,0 0,0 0,0 0,0 0,1-1,-1 1,0-1,1 1,-1-1,1 0,0 0,-1 0,1 0,0 0,-1-1,1 1,0-1,0 0,0 0,0 0,-1 0,3 0,6-5,-1 1,1-2,-1 1,0-2,0 1,0-1,-1-1,0 1,-1-2,0 1,0-1,-1 0,0-1,0 0,-1 0,-1 0,1-1,-2 1,1-3,12-18,-9 18,-4 9,-1 0,1 0,-1-1,-1 1,1-1,0 0,-1 0,0 0,0 0,-1 0,1 0,-1-1,0 1,-1 0,1-1,-1 1,0-1,0 1,-1 0,0-1,0-2,-1 7,0 1,0 0,0-1,0 1,0 0,0 0,1 0,-1 0,0 1,0-1,0 0,0 1,0-1,1 1,-1 0,0-1,0 1,1 0,-1 0,0 0,1 0,-1 1,1-1,0 0,-1 1,1-1,0 1,0-1,0 1,0-1,0 1,0 0,0 0,1-1,-1 3,-2 0,-8 7,2 1,-1 0,2 0,-1 1,2 0,0 1,0 0,2 0,-1 0,2 1,0 0,1 0,0 0,1 0,1 0,0 0,1 1,1-1,1 5,16 18,-6-25</inkml:trace>
  <inkml:trace contextRef="#ctx0" brushRef="#br1" timeOffset="64276.357">1874 3134,'0'-5,"0"4,0 6,0 7,0 7,0 4,0 4,0 1,-5 2,-1-1,-1 1,2-1,2 0,-4 0,0-10,5-9,3-5</inkml:trace>
  <inkml:trace contextRef="#ctx0" brushRef="#br1" timeOffset="64744.628">1845 3134,'5'0,"6"0,7 0,4 0,4 0,2 0,1 0,0 0,1 0,-6 0</inkml:trace>
  <inkml:trace contextRef="#ctx0" brushRef="#br1" timeOffset="65174.405">1931 3331,'4'0,"3"5,3 2,7-1,3-1,5-7,2-2,1-1,1 1,-5 0</inkml:trace>
  <inkml:trace contextRef="#ctx0" brushRef="#br1" timeOffset="66075.358">2269 2513,'-125'344,"120"-326,1 0,0 0,1 1,1-1,1 1,1 0,2 17,-2-32,1 0,-1 0,1-1,1 1,-1 0,0-1,1 1,-1-1,1 0,0 1,0-1,1 0,-1 0,1 0,-1-1,1 1,0 0,0-1,0 0,0 0,1 0,-1 0,0 0,1-1,0 1,-1-1,1 0,2 0,111 8,-107-9,42-7,-33 0</inkml:trace>
  <inkml:trace contextRef="#ctx0" brushRef="#br1" timeOffset="66393.784">2015 2796,'19'9,"16"4,7-1,1-2,-2-3,-3-3,-3-1,-3-2,-2-1,-2-1,0 1,0-1,-5 1</inkml:trace>
  <inkml:trace contextRef="#ctx0" brushRef="#br1" timeOffset="66824.575">2551 2372,'18'35,"-1"1,-2 1,-2 0,-2 1,-1 0,-1 1,-3 0,-1 0,-2 1,-1-1,-3 1,-1-1,-2 1,-1-1,-3 1,-4 13,-61 198,61-225,-2 0,0-1,-2-1,0 0,-2-1,-1-1,0 0,-2-2,0 0,-9 5,5-8</inkml:trace>
</inkml:ink>
</file>

<file path=ppt/ink/ink7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1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1242 791,'38'-34,"59"-81,-95 114,-1 0,0 0,0 0,1 1,-1-1,1 0,-1 0,1 1,-1-1,1 1,-1-1,1 1,-1 0,1-1,-1 1,1 0,0 0,-1 0,1 0,-1 1,1-1,0 0,-1 1,1-1,-1 1,1-1,-1 1,0 0,1-1,-1 1,1 0,-1 0,0 0,0 0,0 0,0 1,0-1,0 0,0 0,0 1,0-1,0 0,-1 1,1-1,0 1,-1-1,1 1,-1 0,0-1,0 1,1-1,-1 1,0-1,0 1,-1 0,1 0,1 0,-1 0,0 0,0 0,1 0,-1 0,1-1,0 1,-1 0,1 0,0 0,0-1,0 1,0-1,1 1,-1-1,0 1,1-1,-1 0,1 1,-1-1,1 0,0 0,-1 0,1 0,0-1,0 1,-1 0,1-1,0 1,0-1,0 1,0-1,0 0,0 0,0 0,0 0,0 0,-1-1,1 1,0-1,0 1,0-1,0 1,0-1,-1 0,1 0,0 0,-1 0,1 0,-1 0,1-1,0 0,85-86,-86 88,-1-1,1 1,0-1,0 1,-1 0,1-1,0 1,0 0,0-1,0 1,-1 0,1 0,0 0,0 0,0 0,0 0,0 0,0 0,-1 0,1 0,0 0,0 1,0-1,0 0,-1 1,1-1,0 1,0-1,0 0,-1 1,1 0,0-1,-1 1,1-1,-1 1,1 0,-1-1,1 1,-1 0,1 0,-1 0,1-1,-1 1,0 0,0 0,1 0,-1 0,0-1,0 1,0 0,0 0,0 0,0 0,0 0,0 0,4 58,-4-55,0 21</inkml:trace>
  <inkml:trace contextRef="#ctx0" brushRef="#br0" timeOffset="682.117">2060 283,'-9'-1,"1"1,0 0,0 0,-1 1,1 0,0 0,0 1,0 0,0 1,0-1,0 2,1-1,-1 1,1 0,0 0,0 1,1 0,-1 0,1 1,0 0,1 0,-1 0,1 1,0-1,-3 8,7-12,0 0,0 0,0 1,1-1,-1 0,1 0,-1 1,1-1,0 1,-1-1,1 0,1 1,-1-1,0 0,1 1,-1-1,1 0,-1 1,1-1,0 0,0 0,0 0,0 0,1 0,-1 0,0 0,1 0,0 0,-1-1,1 1,0 0,71 34,-24-15,-45-19,-1 0,0 0,-1 0,1 0,0 0,-1 1,1-1,-1 1,0 0,1 0,-1 0,-1 0,1 0,0 0,-1 0,0 0,1 1,-1-1,-1 0,1 1,0-1,-1 1,0-1,0 1,0 0,0-1,0 1,-1-1,1 1,-1-1,0 0,0 1,-1-1,1 0,0 0,-3 3,1 1,0 0,0 0,-1 0,0 0,-1-1,0 0,0 0,0 0,0-1,-1 1,0-1,0-1,0 1,-1-1,0 0,1 0,-1-1,-1 0,1 0,0-1,-1 0,1 0,-1-1,0 0,1 0,-1-1,-1 0,-10-5</inkml:trace>
  <inkml:trace contextRef="#ctx0" brushRef="#br0" timeOffset="23445.89">1044 0,'0'426,"-27"-229,15-1,8-172,14-28,-1-13,1-2</inkml:trace>
  <inkml:trace contextRef="#ctx0" brushRef="#br0" timeOffset="24157.954">1044 114,'226'0,"-219"1,0 0,0 0,0 0,1 1,-1 0,0 0,-1 1,1 0,0 0,-1 1,0 0,0 0,0 0,0 1,-1-1,1 1,-1 1,-1-1,1 1,-1 0,0 0,0 0,0 1,-1-1,0 1,-1 0,1 0,-1 0,-1 0,1 0,-1 0,0 0,-1 1,0-1,0 0,0 1,-1-1,0 0,-1 0,1 0,-2 2,-2 1,-1 0,0 0,-1 0,1-1,-2-1,1 1,-1-1,-1 0,1-1,-1 0,-1 0,1-1,-1 0,0-1,-1 0,1 0,-1-1,0-1,0 0,0 0,0-1,0-1,-1 1,-6-2,-23-15,29 2</inkml:trace>
</inkml:ink>
</file>

<file path=ppt/ink/ink7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2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1,5 0,5-1,3-2,3-1,1-1,1 0,0-1,0 0,1-1,-2 1,1 0,-1 0,-4 0</inkml:trace>
</inkml:ink>
</file>

<file path=ppt/ink/ink7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0,-9 0,-9 0</inkml:trace>
</inkml:ink>
</file>

<file path=ppt/ink/ink7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85 120,'45'93,"-39"-66,-2 0,0 0,-2 1,-1-1,-1 1,-3 17,1 22,2 295,0-362</inkml:trace>
  <inkml:trace contextRef="#ctx0" brushRef="#br0" timeOffset="466.808">1 177,'41'-27,"2"2,0 2,2 2,0 2,1 2,1 2,24-3,-65 15,1 1,-1 0,1 1,0 0,-1 0,1 0,0 1,0 0,-1 0,1 1,0-1,0 2,-1-1,1 1,-1 0,1 0,-1 1,0-1,0 2,0-1,0 1,-1-1,1 2,-1-1,0 0,0 1,-1 0,1 0,-1 1,0-1,0 1,-1 0,2 4,-2 2,-1 0,0 1,-1 0,-1-1,0 1,0 0,-1-1,-1 1,0-1,-1 0,0 1,-1-1,0 0,-1-1,-1 1,1-1,-2 0,1 0,-2-1,1 0,-2 0,-5 4,4-4,0 0,-1-2,-1 1,1-1,-1-1,-1 0,0-1,1 0,-2-1,1 0,-2-1,-96 24,91-23</inkml:trace>
</inkml:ink>
</file>

<file path=ppt/ink/ink7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1,'5'5,"1"6,5 1,0-1</inkml:trace>
</inkml:ink>
</file>

<file path=ppt/ink/ink7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1,'-5'5,"-2"1</inkml:trace>
</inkml:ink>
</file>

<file path=ppt/ink/ink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31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143 470,'-14'13,"1"0,0 1,1 0,1 0,0 1,1 1,1 0,1 0,0 1,1 0,0 1,2-1,0 1,-1 7,5-22,0 0,1 1,-1-1,1 0,-1 1,1-1,0 0,0 1,1-1,-1 0,1 1,-1-1,1 0,0 0,0 1,1-1,-1 0,1 0,-1 0,1 0,0-1,0 1,0 0,1-1,-1 1,0-1,1 0,0 0,-1 0,1 0,0 0,0-1,0 1,0-1,1 0,-1 0,0 0,0 0,1-1,-1 1,0-1,1 0,2 0,2 0,0 0,0-1,0 1,-1-2,1 1,0-1,-1 0,0-1,1 1,-1-2,0 1,0-1,0 0,-1 0,0-1,0 0,0 0,0 0,-1-1,1 0,-2 0,1 0,-1-1,0 1,0-1,0 0,-1 0,2-6,-1 2,0-1,0 0,-1 1,-1-1,0-1,0 1,-1 0,-1 0,0 0,-1-1,0 1,-1 0,0 0,-1 0,0 1,-1-1,0 0,-3-3,-67-68,72 81,-1 0,0 0,0 0,0 0,0 1,0-1,0 1,0 0,0-1,-1 1,1 1,-1-1,1 1,0-1,-1 1,1 0,-1 0,1 0,-1 1,1-1,0 1,-1 0,1 0,0 0,-1 0,1 0,0 1,0 0,0 0,-1 1,3-3,0 1,0 0,0-1,0 1,0 0,0 0,1-1,-1 1,0 0,1 0,-1 0,1 0,-1 0,1 0,-1 0,1 0,-1 0,1 0,0 0,0 0,0 0,-1 1,1-1,0 0,1 0,-1 0,0 0,0 0,0 0,0 0,1 0,-1 0,1 0,-1 0,1 0,-1 0,1 0,-1 0,1 0,0 0,0 0,-1 0,1-1,0 1,0 0,0-1,0 1,0-1,0 1,0-1,0 1,0-1,56 20,-35-23,0-1,-1-1,1-1,-1-1,0 0,0-2,-1 0,0-2,-1 0,0-1,-1 0,0-2,-1 0,-1-1,10-12,-8 12,0-1,-1-1,-1 0,0-2,-1 0,-1 0,-1-1,-1-1,-1 0,0-1,-2 0,0 0,-2-2,-8 153,7 8,6-1,5-1,7 0,17 48,-25-105,-3 0,-4 1,-4 0,-3 0,-5 40,-30 36,31-148,0-1,-1 0,0 0,0 0,-1 0,0 0,0-1,0 0,0 0,-1 0,0 0,0-1,0 1,-1-1,0-1,1 1,-1-1,0 0,-1 0,1-1,-6 2,8-3,0-1,1 1,-1-1,1 0,-1 0,0 0,1-1,-1 1,0-1,1 0,-1 0,1 0,0 0,-1-1,1 1,0-1,0 0,0 0,0 0,0 0,0-1,0 1,1-1,0 0,-1 1,1-1,0 0,0-1,0 1,1 0,-1 0,1-1,0 1,0-1,0 0,-19-131,20 89,3 1,1 0,3 0,1 0,3 0,1 2,2-1,2 2,2 0,2 1,17-27,21 10,-38 49</inkml:trace>
</inkml:ink>
</file>

<file path=ppt/ink/ink7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0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564 168,'2'-1,"0"-1,-1 1,1 0,-1 0,1 0,-1-1,1 1,-1-1,0 1,0-1,0 0,0 1,0-1,0 0,0 0,-1 0,1 1,-1-1,1 0,-1 0,0 0,0 0,1 0,-1 0,-1 0,1 0,0 0,0 0,-1 0,1 0,-2-1,0-4,-2 0,1 0,-1 1,0-1,0 1,-1 0,0 0,0 1,0-1,-1 1,1 0,-1 1,-1-1,1 1,0 0,-1 1,0 0,0 0,0 0,0 1,-1 0,1 0,0 1,-1 0,1 0,-1 1,0 0,1 0,-1 0,1 1,-1 1,1-1,0 1,-1 0,1 1,0 0,0 0,-1 2,-15 5,2 2,-1 0,2 1,-1 1,2 2,0-1,1 2,1 1,0 0,1 1,-3 7,16-23,1 0,-1 0,1 1,0-1,0 1,0-1,1 1,-1 0,1 0,0 0,0 0,0 0,0 0,1 0,0 0,-1 0,2 0,-1 0,0 0,1 0,0 0,0 0,0 0,0 0,1 0,-1-1,1 1,0 0,0-1,1 1,-1-1,1 0,-1 0,1 0,0 0,0 0,0-1,1 1,-1-1,0 0,1 0,0 0,3 1,129 2,-48-7,-86 2,-1 0,0 0,0 0,1 0,-1 0,0 0,0 0,1 0,-1 0,0 1,0-1,1 0,-1 1,0-1,0 1,0-1,0 1,0 0,0 0,0-1,0 1,0 0,0 0,0 0,0 0,-1 0,1 0,0 0,-1 0,1 0,-1 1,1-1,-1 0,1 0,-1 0,0 1,0-1,0 0,1 0,-1 1,0-1,-1 0,1 0,0 1,0-1,0 0,-1 0,1 1,-1-1,1 0,-1 0,1 0,-1 0,0 0,0 0,1 0,-1 0,0 0,0 0,0 0,0 0,0-1,0 1,0 0,0-1,-223 207,191-176,16-17,1 0,0 2,1 0,1 1,1 0,0 1,0 3,11-18,1-1,-1 1,1 0,0-1,0 1,0 0,0 0,0 0,0 0,1 0,0 0,-1 0,1 0,0 0,1-1,-1 1,0 0,1 0,0 0,0 0,-1 0,2 0,-1-1,0 1,0 0,1-1,0 1,-1-1,1 1,0-1,0 0,1 0,-1 0,0 0,0 0,1-1,0 1,-1-1,1 1,0-1,-1 0,1 0,0 0,19 2,0 0,1-1,-1-1,0-2,0 0,0-1,0-1,0-1,20-7,-20 6,174-48,-172 47</inkml:trace>
  <inkml:trace contextRef="#ctx0" brushRef="#br0" timeOffset="1363.618">1214 534,'-6'-3,"-1"-1,0 1,0 0,0 1,0 0,0 0,0 0,0 1,-1 0,1 1,-1-1,1 1,0 1,-1-1,1 1,0 1,-1-1,1 1,0 1,0-1,-6 4,-2 3,0 0,0 2,1 0,0 0,1 2,0-1,1 2,1-1,0 2,1-1,0 2,1-1,-2 8,-15 19,24-40,0-1,1 1,0-1,-1 1,1 0,0 0,0-1,0 1,0 0,0 0,0 0,0 0,1 0,-1 0,1 1,0-1,-1 0,1 0,0 0,0 0,1 0,-1 1,0-1,1 0,-1 0,1 0,-1 0,1 0,0 0,0 0,0 0,0-1,1 1,-1 0,0 0,1-1,-1 1,1-1,-1 1,1-1,0 0,0 0,-1 1,1-1,0-1,0 1,0 0,0 0,1-1,8 1,0-2,1 0,-1 0,0-1,0-1,0 0,0 0,0-1,-1 0,0-1,0 0,0-1,0 0,-1 0,0-1,0 0,-1-1,0 0,4-5,1 1,12-9,-2-2,0-1,-2-1,-1 0,-1-2,-1 0,-1-1,9-23,-89 189,29 83,7 100,27-45,13-228,-13-47,0-1,0 1,1 0,-1-1,0 1,1 0,-1-1,1 1,-1-1,1 1,-1-1,1 1,-1-1,1 1,-1-1,1 0,0 1,-1-1,1 0,0 1,-1-1,1 0,0 0,-1 0,1 1,0-1,0 0,-1 0,1 0,0 0,-1 0,1-1,0 1,0 0,-1 0,1 0,0-1,-1 1,1 0,0 0,-1-1,1 1,-1-1,1 1,0-1,-1 1,1-1,-1 1,1-1,-1 1,0-1,1 0,-1 1,0-1,1 1,-1-1,0 0,1 0,-1 1,0-2,7-7,0 0,0-1,-1-1,0 1,-1-1,0 0,-1 0,0 0,-1 0,0-1,-1 0,0 1,-1-1,0 0,-1 0,0-3,-4 7,0 0,-1 1,0-1,0 1,0 1,-1-1,0 1,-1-1,1 2,-1-1,0 1,0 0,-1 0,1 1,-1 0,0 1,-1-1,1 2,0-1,-1 1,1 0,-1 1,0 0,0 0,1 1,-3 0,-93 1,104-1,0-1,0 1,0-1,-1 1,1-1,0 1,0-1,0 1,0-1,0 1,0-1,0 1,0-1,0 1,1-1,-1 1,0-1,0 1,0-1,0 1,1-1,-1 1,0 0,0-1,1 1,-1-1,0 1,1 0,-1-1,1 1,-1 0,0-1,1 1,-1 0,1 0,-1-1,1 1,-1 0,1 0,-1 0,1 0,-1 0,1 0,-1 0,1 0,-1 0,1 0,-1 0,1 0,-1 0,1 0,-1 0,1 0,-1 0,1 1,229-107,-151 62,-61 32</inkml:trace>
  <inkml:trace contextRef="#ctx0" brushRef="#br0" timeOffset="1666.677">1496 704,'-1'27,"10"83,-8-106,0-1,0 1,1-1,-1 0,1 1,0-1,0 0,0 0,0 0,0 0,1-1,0 1,-1-1,1 1,0-1,0 0,0 0,0 0,1-1,-1 1,0-1,1 1,-1-1,1 0,-1-1,1 1,3 0,3-1,0-1,0 0,0-1,-1 0,1 0,0-1,-1 0,1-1,-1 0,0 0,0-1,-1 0,0-1,1 0,-2 0,1-1,-1 0,0 0,0-1,-1 0,0 0,-1 0,1-1,-2 1,1-2,-1 1,-1 0,1-1,-2 1,1-1,-1 0,-1 0,0 0,0-7,-5-7,-2 6</inkml:trace>
  <inkml:trace contextRef="#ctx0" brushRef="#br0" timeOffset="1912.212">2003 704,'-4'34,"-3"10</inkml:trace>
  <inkml:trace contextRef="#ctx0" brushRef="#br0" timeOffset="2184.259">1919 366,'0'0</inkml:trace>
  <inkml:trace contextRef="#ctx0" brushRef="#br0" timeOffset="2438.076">2258 27,'-16'110,"6"-54,3 1,2-1,3 1,2 13,12 316,-23-314,4-54</inkml:trace>
  <inkml:trace contextRef="#ctx0" brushRef="#br0" timeOffset="3084.118">2483 620,'0'28,"0"15,0 5,0-1,-4-9,-3-10</inkml:trace>
  <inkml:trace contextRef="#ctx0" brushRef="#br0" timeOffset="3346.861">2483 309,'-4'-5,"-3"-1</inkml:trace>
  <inkml:trace contextRef="#ctx0" brushRef="#br0" timeOffset="3904.374">2709 56,'0'623,"-5"-533,31-104,6-24,-10 10,1 0,1 2,1 1,1 1,1 1,1 1,1 1,15-6,-41 26,-1-1,1 1,0 0,-1 0,1 1,0-1,0 1,-1-1,1 1,0 0,0 0,0 0,0 0,-1 1,1-1,0 1,0-1,-1 1,1 0,0 0,-1 1,1-1,-1 0,1 1,-1-1,0 1,0 0,0 0,0 0,0 0,0 0,0 0,0 1,-1-1,0 1,1-1,-1 1,0-1,0 1,0 0,0-1,-1 1,1 0,-1 0,0 0,1-1,-1 1,-1 0,1 0,0 0,0 13,0 0,-1 0,0 0,-1-1,-1 1,-1 0,0-1,-1 0,-1 0,0 0,-1-1,0 0,-1 0,-1-1,0 0,-1 0,0-1,-1-1,-1 0,1 0,-4 1,10-8,0 0,1 0,-1-1,-1 0,1 0,0 0,-1-1,1 0,-1 0,0 0,0-1,0 0,0 0,0 0,0-1,0 0,0 0,0 0,0-1,1 0,-1 0,0 0,0-1,0 0,1 0,-1 0,1-1,0 0,-1 0,1 0,1-1,-3-1,-5-14</inkml:trace>
  <inkml:trace contextRef="#ctx0" brushRef="#br0" timeOffset="4433.36">3133 817,'27'-12,"-1"-1,-1-2,0 0,-1-2,-1 0,0-2,-2-1,0 0,-1-1,-1-2,-1 0,-1 0,-1-2,7-15,-21 34,0 0,0-1,-1 1,1-1,-2 0,1 1,0-1,-1 0,-1 1,1-1,-1 0,0 1,-2-6,3 9,-1 0,0 1,0-1,0 1,0-1,-1 1,1 0,-1-1,1 1,-1 0,0 0,0 0,0 0,0 0,0 1,0-1,0 1,-1-1,1 1,0 0,-1 0,0 0,1 0,-1 0,1 0,-1 1,0-1,1 1,-1 0,0 0,0 0,1 0,-1 0,-1 1,-2 1,0 0,0 0,0 1,0-1,1 1,-1 1,1-1,0 1,0 0,0 0,0 1,1-1,0 1,0 0,0 0,0 0,1 1,0-1,0 1,0 0,1 0,0 0,1-4,0 0,1-1,-1 1,1 0,-1 0,1 0,0 0,0 0,0 0,0 0,0 0,0 0,1 0,-1-1,0 1,1 0,0 0,-1 0,1 0,0-1,0 1,0 0,0-1,0 1,0-1,1 1,-1-1,1 0,-1 1,1-1,-1 0,1 0,-1 0,1 0,0 0,72 24,-51-19,-19-5,0 0,0 1,0 0,-1-1,1 1,-1 1,1-1,-1 0,0 1,0 0,0 0,0 0,0 0,-1 0,1 0,-1 1,0-1,0 1,0-1,-1 1,1 0,-1 0,0 0,0 0,0 0,-1 0,1 0,-1 0,0 0,0 0,0 0,-1 0,0 1,0 1,-45 138,45-141,-8 13,8-14,-1 0,0 0,1 0,0 1,-1-1,1 0,0 1,0-1,0 1,1-1,-1 1,0-1,1 1,0 0,-1-1,1 1,0-1,1 1,-1 0,0-1,1 1,0 2,1-5,0 1,0-1,-1 0,1 1,0-1,0 0,0 0,0 0,0-1,0 1,-1 0,1-1,0 1,0-1,0 0,-1 1,1-1,0 0,-1 0,1 0,-1 0,1-1,-1 1,1 0,-1-1,1 0,4-2,9-7</inkml:trace>
  <inkml:trace contextRef="#ctx0" brushRef="#br0" timeOffset="4681.773">3754 478,'-15'38,"-4"23,-4 5,2-3,4-8,6-8,9-13,4-11</inkml:trace>
  <inkml:trace contextRef="#ctx0" brushRef="#br0" timeOffset="4929.254">3754 224,'0'0</inkml:trace>
  <inkml:trace contextRef="#ctx0" brushRef="#br0" timeOffset="5117.167">3923 507,'-11'22,"2"1,0 0,1 1,1 0,1 0,2 0,0 1,1 0,2-1,0 1,3 15,-2-37,0-1,0 1,1 0,-1-1,0 1,1-1,0 1,0-1,0 0,0 1,0-1,0 0,0 1,1-1,-1 0,1 0,0 0,-1 0,1-1,0 1,0 0,0-1,0 1,1-1,-1 0,0 0,1 0,-1 0,0 0,1 0,-1 0,1-1,-1 0,1 1,0-1,-1 0,1 0,-1 0,1-1,-1 1,1 0,-1-1,1 0,-1 0,1 0,-1 0,0 0,1 0,-1 0,0-1,0 1,1-1,12-12,-1 0,0 0,-1-1,0-1,-1-1,-1 1,-1-2,0 1,-1-2,-1 1,-1-1,-1 0,0 0,-2-1,0 0,-1 0,-1 0,-1 0,-1-15,1 22</inkml:trace>
  <inkml:trace contextRef="#ctx0" brushRef="#br0" timeOffset="5598.06">4177 788,'180'-271,"-134"224,-45 46,0 0,0 0,0 0,0 1,0-1,0 0,0 1,0-1,1 0,-1 1,0 0,0-1,0 1,1 0,-1-1,0 1,0 0,1 0,-1 0,0 0,1 0,-1 1,0-1,0 0,1 1,-1-1,0 0,0 1,0 0,0-1,0 1,1-1,-1 1,0 0,0 0,-1 0,1 0,0 0,0 0,0 0,-1 0,1 0,0 0,-1 0,1 0,-1 0,1 1,7 45,-9-45,0 1,0 0,1 0,0 0,0 0,0 0,0 0,0 0,0 0,1 0,-1-1,1 1,0 0,0 0,0 0,0-1,0 1,1-1,-1 1,1-1,0 1,0-1,0 0,0 0,0 0,0 0,0 0,1 0,-1-1,1 1,-1-1,1 1,-1-1,1 0,0 0,0 0,0-1,2 1,8-4,0-1,-1 0,1-1,-1-1,0 0,-1 0,0-1,0-1,0 0,-1 0,8-9,33-23,-40 33,-7 3,0 0,0 1,0 0,1 0,-1 0,1 0,0 1,0 0,0 0,0 0,0 1,0-1,0 1,0 0,1 1,4-1,-8 4,0-1,0 1,0 0,0-1,0 1,0 0,-1 0,0 0,1 0,-1 1,0-1,0 0,-1 0,1 1,-1-1,0 0,0 1,0-1,0 0,0 1,-1-1,0 1,1 3,-2 37,0-34,1 1,1-1,-1 0,2 1,-1-1,2 0,-1 1,1-1,1 0,0 0,2 6,7 3</inkml:trace>
  <inkml:trace contextRef="#ctx0" brushRef="#br0" timeOffset="9337.052">84 1241,'102'-24,"-22"4,1 3,1 4,71-2,510 18,118-3,-637-7,0-6,93-23,165-16,111 18,220 35,-390-29,-113-1,-217 29,64 12,-71-6</inkml:trace>
</inkml:ink>
</file>

<file path=ppt/ink/ink7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21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60 733,'-1'0,"1"-1,0 1,-1-1,1 1,-1 0,1 0,-1-1,1 1,-1 0,1 0,-1 0,0-1,1 1,-1 0,1 0,-1 0,1 0,-1 0,1 0,-1 0,0 0,1 0,-1 1,1-1,-1 0,1 0,-1 0,1 1,-1-1,1 0,-1 0,1 1,-1-1,1 1,-1-1,1 0,0 1,-1-1,1 1,0-1,-1 1,1-1,0 1,0-1,-1 1,1-1,0 1,0-1,0 1,0-1,0 1,0 0,0-1,0 1,0-1,0 1,0-1,0 1,0 0,-5 39,5-39,-1 473,1 300,-26-618,22-194,4 15</inkml:trace>
  <inkml:trace contextRef="#ctx0" brushRef="#br0" timeOffset="1786.647">32 789,'1'-2,"1"1,-1-1,1 0,-1 0,1 1,0-1,0 1,0-1,-1 1,1 0,1 0,-1-1,0 2,0-1,0 0,0 0,1 1,-1-1,0 1,1 0,-1-1,0 1,1 0,-1 1,1-1,0-1,337-1,-279 3,160-14,-67-22,-4 45,-148-10,-1 1,1 0,0 0,-1 0,1 0,-1 0,1 0,-1 0,1 1,-1-1,0 0,0 1,1-1,-1 1,0-1,-1 1,1 0,0-1,0 1,-1 0,1 0,-1 0,1-1,-1 1,0 0,0 0,0 0,0 0,0 0,0-1,0 1,-1 0,1 0,0 0,-1-1,0 1,1 0,-1 0,0-1,0 1,0-1,0 1,-1 0,-3 19,-32 312,38 182,28-284,-29 50,1-278,-1-1,1 0,-1 1,1-1,-1 0,0 1,0-1,0 1,0-1,0 0,-1 1,1-1,-1 1,1-1,-1 0,0 0,0 1,0-1,0 0,0 0,-1 0,1 0,-1 0,1 0,-1-1,0 1,1 0,-1-1,0 1,0-1,0 0,0 0,0 0,-1 0,1 0,0 0,0 0,-1-1,1 1,-1-1,-189-19,-80 19,73-29,3 30,90 25,96-24</inkml:trace>
  <inkml:trace contextRef="#ctx0" brushRef="#br0" timeOffset="3047.925">456 2286,'-18'73,"15"-51,0 0,1 1,2-1,0 1,1-1,1 1,2-1,2 10,2 27,-2 1,-3 0,-2 0,-4 14,1 37,2-39,-19-93,10 4,-2 0,0 1,-1 0,0 1,-1 0,-1 1,0 0,-1 1,-1 1,0 0,0 1,-1 1,-1 1,1 0,-19-5,37 14,-1-1,0 1,0 0,0 0,1-1,-1 1,0 0,0 0,0-1,0 1,0 0,0 0,1-1,-1 1,0 0,0-1,0 1,0 0,0 0,0-1,0 1,0 0,0-1,0 1,-1 0,1 0,0-1,0 1,0 0,0 0,0-1,0 1,-1 0,1 0,0-1,0 1,0 0,-1 0,1 0,0-1,0 1,-1 0,45-1,-27 1,150-23,-40 7,-88 10,1 0,0 3,0 1,27 3,-66-1,0-1,1 1,-1-1,1 1,-1 0,1 0,-1-1,1 1,-1 0,0 0,1 0,-1 0,1 1,-1-1,1 0,-1 1,1-1,-1 1,0-1,1 1,-1 0,0-1,1 1,-1 0,0 0,0 0,0 0,0 0,0 0,0 0,0 1,0-1,0 0,-1 0,1 1,-1-1,1 0,0 1,-1-1,0 1,1-1,-1 1,0-1,0 0,0 1,0-1,0 1,0-1,0 1,-1-1,1 1,0-1,-1 1,1-1,-1 0,0 1,0 0,-93 46,60-35,-222 93,228-79,28-18</inkml:trace>
  <inkml:trace contextRef="#ctx0" brushRef="#br0" timeOffset="5951.121">821 2991,'-25'142,"-5"45,39-224,2 2,1 0,2 0,2 1,0 1,3 0,1 1,55-86,-74 118,0 0,1 0,-1-1,0 1,1 0,-1 0,0 0,1 0,-1 0,0 1,1-1,-1 0,0 1,1-1,-1 1,0-1,0 1,1 0,-1-1,0 1,0 0,0 0,0 0,0 0,0 0,0 0,0 0,0 0,-1 0,1 0,0 0,-1 1,1-1,-1 0,1 1,-1-1,0 0,1 1,-1-1,0 0,0 1,0-1,0 0,0 1,0-1,-1 0,1 1,0-1,-1 0,1 1,-1-1,1 0,-1 1,0-1,2 8,26 167,-28-175,1 0,-1 0,1 0,0 0,-1 0,1-1,0 1,0 0,0 0,-1 0,1 0,0 0,0 0,1 0,-1 0,0 0,0 0,0 0,1-1,-1 1,0 0,1 0,-1 0,1 0,-1-1,1 1,-1 0,1 0,-1-1,1 1,0 0,-1-1,1 1,0-1,0 1,0-1,-1 1,1-1,0 0,0 1,0-1,0 0,0 1,0-1,-1 0,1 0,0 0,0 0,0 0,0 0,0 0,0 0,0-1,0 1,0 0,0-1,-1 1,1 0,0-1,0 1,0-1,-1 1,1-1,0 1,0-1,-1 0,143-211,-143 210,1 1,0 0,0-1,0 1,0 0,0 0,0 0,0 0,0 0,0 0,0 0,0 0,1 0,-1 1,0-1,1 0,-1 1,1-1,-1 1,1 0,-1-1,1 1,-1 0,1 0,-1 0,1 0,-1 0,1 0,-1 0,1 1,-1-1,0 1,1-1,-1 1,1-1,-1 1,0 0,1-1,-1 1,0 0,0 0,0 0,0 0,0 0,0 0,0 1,0-1,0 0,0 0,-1 1,1-1,0 1,-1-1,1 0,-1 1,0-1,1 1,-1-1,0 2,12 122,-6-25,-1-81</inkml:trace>
  <inkml:trace contextRef="#ctx0" brushRef="#br0" timeOffset="6570.82">1697 2991,'-22'6,"-1"2,2 0,-1 1,1 1,0 1,1 1,-14 11,29-19,1 1,0-1,-1 1,2 0,-1 0,1 0,-1 0,1 1,1 0,-1-1,1 1,0 0,0 0,1 0,0 0,0 1,0-1,1 0,0 0,0 1,0-1,1 0,0 0,1 0,-1 1,1-2,1 3,-3-6,1 0,1 0,-1 0,0 0,0 0,1 0,-1-1,1 1,0 0,-1-1,1 1,0-1,0 0,0 0,0 1,0-1,0-1,0 1,0 0,0 0,1-1,-1 1,0-1,0 0,1 0,-1 0,0 0,1 0,-1 0,0 0,0-1,1 1,-1-1,0 0,0 1,0-1,0 0,0-1,0 1,0 0,0 0,0-1,0 0,79-68,41-61,-121 129,0 0,1 0,-1 0,1 1,-1-1,1 0,0 1,0-1,0 1,0-1,0 1,0 0,0 0,0 0,0 0,1 0,-1 0,0 1,1-1,-1 1,1 0,-1 0,0-1,1 1,-1 1,1-1,-1 0,0 1,1-1,-1 1,0 0,0 0,1-1,-1 2,0-1,0 0,0 0,0 1,0-1,0 1,-1-1,1 1,0 0,-1 0,1 0,-1 0,0 0,0 0,1 0,-2 0,1 0,0 1,0-1,-1 0,1 3,6 174,-9-114,2-11,1-30,-1 0,0 1,-2-1,-1 0,-1 0,-1 0,-1 0,-1-1,-2 3,-49 74,56-97,0 0,0 0,-1 0,1-1,-1 1,0-1,0 1,0-1,0 0,0 0,-1 0,1-1,0 1,-1-1,1 0,-1 0,0 0,1 0,-1 0,0-1,0 0,1 0,-1 0,0 0,0 0,1-1,-1 0,0 0,0 0,2 0,0 0,1 0,-1 0,0-1,1 1,-1 0,1-1,-1 1,1-1,0 0,0 1,0-1,0 0,0 0,0 0,0 0,0 0,1 0,-1 0,1 0,-1 0,1 0,0 0,0 0,0 0,0 0,0 0,1 0,-1 0,0 0,1 0,0 0,-1 0,2-1,29-69,-18 50,1 0,1 2,1 0,1 0,1 2,1 0,0 1,1 1,10-5,-6 5</inkml:trace>
  <inkml:trace contextRef="#ctx0" brushRef="#br0" timeOffset="11700.618">483 169,'0'-1,"-1"1,1 0,0-1,-1 1,1 0,-1-1,1 1,-1 0,1 0,-1-1,0 1,1 0,-1 0,1 0,-1 0,1 0,-1 0,1 0,-1 0,0 0,1 0,-1 0,1 0,-1 0,1 1,-1-1,1 0,-1 0,1 1,-1-1,1 0,-1 1,1-1,-1 0,1 1,0-1,-1 1,1-1,-1 0,1 1,0-1,0 1,-1-1,1 1,0-1,0 1,0-1,-1 1,1 0,0-1,0 1,0-1,0 1,0-1,0 1,0 0,0-1,0 1,1 0,-7 39,6-39,0 457,0-380,0-79</inkml:trace>
  <inkml:trace contextRef="#ctx0" brushRef="#br0" timeOffset="12273.043">511 112,'-218'97,"206"-92,2 1,-1 1,1 0,0 0,0 1,1 1,0-1,0 1,-4 7,12-15,1 0,-1 0,1 0,-1 0,1 0,-1 0,1 0,-1 1,1-1,0 0,0 0,0 0,-1 1,1-1,0 0,0 0,1 0,-1 0,0 1,0-1,1 0,-1 0,0 0,1 0,-1 0,1 0,0 0,-1 0,1 0,0 0,0 0,-1 0,1 0,0 0,0-1,0 1,0 0,0-1,0 1,0 0,0-1,0 0,0 1,1-1,-1 0,0 1,0-1,0 0,1 0,63 7,-62-7,253-21,-239 17,0 1,-1 1,1 0,0 1,0 1,0 0,0 2,0 0,-1 0,8 3,-14 6,-30-9,-4-10,0-1,1-1,0-1,1-1,0-1,-12-10,-1 1,-43-40,65 56,3 5</inkml:trace>
  <inkml:trace contextRef="#ctx0" brushRef="#br0" timeOffset="12838.154">1133 0,'0'14,"5"20,1 8,0 2,-1-2,-2-2,-1-5,-5-2,-3-3,0-1,-4-1,0 0,-4-6,2 0,2-6</inkml:trace>
  <inkml:trace contextRef="#ctx0" brushRef="#br0" timeOffset="13251.654">1414 28,'-185'132,"182"-131,0 0,0 1,1-1,-1 1,1 0,-1-1,1 1,0 0,0 1,0-1,0 0,0 1,0-1,1 1,-1-1,1 1,0 0,0 0,0-1,0 1,0 0,0 0,1 0,-1 0,1 0,0 0,0 0,0 0,1 0,-1 0,1 0,-1 0,1 0,0 0,1 1,65 44,-60-45,0 0,-1 1,0-1,1 1,-1 0,-1 1,1 0,-1 0,0 0,0 0,0 1,-1 0,1 0,-1 0,-1 0,0 1,1-1,0 6,19 44,-12-50</inkml:trace>
  <inkml:trace contextRef="#ctx0" brushRef="#br0" timeOffset="13836.362">1754 0,'-81'39,"12"29,68-66,-1-1,1 1,0 1,0-1,0 0,0 0,0 0,0 0,1 1,-1-1,1 0,-1 1,1-1,0 0,0 1,0-1,0 1,1-1,-1 0,0 1,1-1,0 0,-1 0,1 1,0-1,0 0,1 0,-1 0,0 0,1 0,-1 0,1-1,-1 1,1 0,0-1,0 1,2 0,98 38,-91-38,0 0,-1 1,0 0,0 1,0 0,0 0,0 1,-1 1,6 4,-12-8,0 1,0 0,-1 0,1 0,-1 1,0-1,0 1,0-1,-1 1,1-1,-1 1,0 0,0 0,0 0,0 0,-1-1,0 1,1 0,-1 0,-1 0,1 0,-1 0,1 0,-1 0,0 0,-1 0,1-1,0 1,-2 1,-1 3,0 1,0 0,-1-1,-1 0,1 0,-1-1,-1 1,1-1,-1 0,0-1,-7 5,6-5,0 0,0 0,-1-1,1 0,-1-1,-1 0,1 0,-1-1,1 0,-1-1,0 0,0 0,0-1,0 0,-5-1,14-1,-1 1,0-1,1 0,-1 0,1 0,-1 0,1 0,-1 0,1-1,0 1,0 0,-1-1,1 1,0-1,0 1,0-1,1 1,-1-1,0 0,1 1,-1-1,1 0,-1 0,1 1,0-1,0 0,-1 0,1 0,1 0,-1 1,0-1,0 0,1 0,-1 1,1-1,-1 0,1 0,0 1,0-1,30-69,-17 50,1 1,0 1,1 0,1 1,1 1,18-13,-15 14</inkml:trace>
</inkml:ink>
</file>

<file path=ppt/ink/ink7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4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80,'-108'11,"-134"53,241-64,1-1,-1 1,0 0,1 0,-1 0,0 0,1 0,-1 0,0 1,1-1,-1 0,0 0,1 0,-1 1,1-1,-1 0,0 0,1 1,-1-1,1 1,-1-1,1 0,-1 1,1-1,-1 1,1-1,0 1,-1 0,1-1,0 1,-1-1,1 1,0-1,0 1,0 0,-1-1,1 1,0 0,0-1,0 1,0 0,0-1,0 1,0 0,0-1,1 1,-1 0,0-1,0 1,0-1,1 1,-1 0,0-1,1 1,-1-1,0 1,1-1,-1 1,1-1,-1 1,1-1,-1 1,1-1,-1 0,1 1,0-1,45 25,-38-22,185 60,-194-63,0 1,0-1,0 1,0-1,1 1,-1-1,0 1,1 0,-1 0,0-1,1 1,-1 0,1 0,-1 0,1 0,-1-1,1 1,0 0,0 0,-1 0,1 0,0 0,0 0,0 0,0 0,0 0,0 0,0 0,0 0,0 0,1 0,-1 0,0 0,1 0,-1 0,0-1,1 1,-1 0,1 0,0 0,-1-1,1 1,-1 0,1 0,0-1,0 1,0-1,-1 1,1-1,0 1,0-1,0 1,0-1,0 0,0 1,0-1,-1 0,1 0,0 0,0 0,0 0,0 0,0 0,0 0,0 0,0 0,0 0,1-1,-217 97,183-80,18-11,-1 1,1 1,1 1,-1 0,1 0,1 1,0 1,0 0,1 1,-4 5,14-15,0 0,0 0,0 1,1-1,-1 0,0 0,1 0,-1 1,1-1,0 0,-1 1,1-1,0 0,0 1,0-1,0 1,0-1,0 0,0 1,0-1,1 0,-1 1,0-1,1 0,-1 0,1 1,0-1,-1 0,1 0,0 0,0 0,0 0,-1 0,1 0,0 0,0 0,1 0,-1 0,0 0,0-1,0 1,0 0,1-1,-1 0,0 1,1-1,-1 1,1-1,67 13,135-33,-148 12,-31 5</inkml:trace>
  <inkml:trace contextRef="#ctx0" brushRef="#br0" timeOffset="335.419">864 51,'-14'29,"-5"24,-4 7,2-1,4-6,5-7,5-7,4-5,-3-8,0-4,1-11,1-11,1-12,2-2</inkml:trace>
  <inkml:trace contextRef="#ctx0" brushRef="#br0" timeOffset="601.064">751 51,'29'0,"24"-5,7-1,-1 0,-11-4,-9 1,-6 0,-4 3,-7 7,-11 3,-9 6,-9 1,-3 4,-4-1,-1-3</inkml:trace>
  <inkml:trace contextRef="#ctx0" brushRef="#br0" timeOffset="848.444">723 362,'34'0,"15"0,5 0,-7-5,-7-1,-10 0</inkml:trace>
  <inkml:trace contextRef="#ctx0" brushRef="#br0" timeOffset="1479.716">1090 390,'-41'152,"41"-150,0 0,1 0,-1 0,1 0,-1 0,1 0,0 0,0-1,0 1,0 0,0 0,0-1,0 1,1-1,-1 1,1-1,-1 0,1 1,-1-1,1 0,0 0,-1 0,1 0,0 0,0-1,0 1,0 0,0-1,0 1,0-1,0 0,0 0,0 0,0 0,0 0,0 0,0-1,0 1,0 0,0-1,0 0,0 1,-1-1,1 0,0 0,0 0,-1 0,1 0,0-1,-1 1,1 0,-1-1,0 1,1-1,-1 0,0 1,1-2,101-126,-103 128,0 0,0 0,0 0,0 0,1 0,-1 1,0-1,0 0,1 0,-1 0,0 0,1 1,-1-1,1 0,-1 1,1-1,-1 0,1 1,0-1,-1 0,1 1,0-1,-1 1,1-1,0 1,0 0,0-1,-1 1,1 0,0-1,0 1,0 0,0 0,0 0,-1 0,1 0,0 0,0 0,0 0,0 0,0 0,0 0,-1 1,1-1,0 0,0 1,0-1,-1 0,1 1,0-1,0 1,-1-1,1 1,0 0,-1-1,1 1,-1 0,1-1,-1 1,1 0,-1 0,1-1,-1 2,-18 161,17-95,4-56,-2 0,0 0,0 0,-1 0,-1 0,0 0,0 0,-1 0,-1-1,0 1,-1-1,0 1,0-1,-1 0,-1 0,0-1,0 0,-1 0,0 0,-1-1,-8 7,14-14,0-1,0 0,0 0,-1 0,1 0,0-1,-1 1,1-1,-1 1,1-1,0 0,-1 0,1 0,-1 0,1 0,-1-1,1 1,0-1,-1 1,1-1,0 0,-1 0,1 0,0 0,0 0,0-1,0 1,0-1,0 1,0-1,1 0,-1 0,0 0,1 0,0 0,-1 0,1 0,0 0,0 0,0-1,0 1,1 0,-1-1,1 1,-1 0,1-1,0 1,0-1,0 1,0-1,0 1,1-2,0-12,1 1,1 0,0 0,1 1,1-1,0 1,1 0,1 0,0 0,0 1,2 0,0 1,0 0,8-8,0 1</inkml:trace>
  <inkml:trace contextRef="#ctx0" brushRef="#br0" timeOffset="1732.798">1485 277,'38'0,"18"0,4 0,-3 0,-12 0</inkml:trace>
  <inkml:trace contextRef="#ctx0" brushRef="#br0" timeOffset="1965.279">1485 503,'43'-4,"34"-8,8 0,-6 1,-10-2,-14 0,-10-1,-13 1</inkml:trace>
  <inkml:trace contextRef="#ctx0" brushRef="#br0" timeOffset="2270.384">2303 137,'-15'20,"1"-4,0 0,2 1,0 1,0 1,2-1,1 1,0 1,1 0,1 0,1 1,-1 9,7-27,-1 1,1-1,0 0,0 1,1-1,-1 1,1-1,0 0,0 1,0-1,0 0,1 0,-1 1,1-1,0 0,-1-1,1 1,1 0,-1-1,0 1,1-1,-1 1,1-1,0 0,0 0,0 0,0-1,0 1,0-1,0 0,0 1,1-2,-1 1,0 0,1 0,-1-1,1 0,0 0,8 1,0-1,0 0,0-1,-1 0,1 0,0-2,0 0,-1 0,0-1,9-3,-2-1,-1-1,0 0,0-2,-1 0,0 0,-1-1,0-1,-1-1,-1 0,0-1,-1 0,-1-1,0 0,-1-1,0 0,-2 0,0-1,1-5,-8 17,-1 0,1-1,-1 1,0 0,0 0,-1 0,0 0,0 0,-1 0,1 0,-1 0,0 0,-1 0,1 1,-1-1,0 1,-1 0,1 0,-1 0,0 0,0 1,-1 0,0 0,1 0,-1 0,0 1,-1-1,1 1,0 0,-1 1,0 0,0 0,1 0,-1 0,0 1,-1 0,1 0,0 1,-2 0,-27-4,4 2</inkml:trace>
  <inkml:trace contextRef="#ctx0" brushRef="#br0" timeOffset="2433.121">2135 305,'52'0,"52"-5,22-1,-1 0,-12 1,-15 2,-15 1,-17 1,-15 0,-11 1,-8 0,-9 1</inkml:trace>
</inkml:ink>
</file>

<file path=ppt/ink/ink7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9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1,'22'59,"-14"158,-10-144,-26 162,64-361,-27 100</inkml:trace>
  <inkml:trace contextRef="#ctx0" brushRef="#br0" timeOffset="365.577">226 143,'-40'18,"-66"43,104-58,-1-1,1 1,0 0,-1 0,1 0,1 0,-1 1,0-1,1 0,0 1,0-1,0 1,0-1,0 1,1 0,-1-1,1 1,0 0,0-1,1 1,-1-1,1 1,-1 0,1-1,1 1,-1-1,0 1,1-1,-1 0,1 0,1 1,79 88,-70-81,29 61,-33-56</inkml:trace>
  <inkml:trace contextRef="#ctx0" brushRef="#br0" timeOffset="888.228">537 30,'-12'5,"0"0,1 1,0 1,0 0,0 0,1 1,0 0,1 1,-1 0,2 1,0 0,0 0,0 1,-1 4,8-11,1 0,0 0,0 0,0 0,0 0,1 0,0 0,0 0,0 0,0-1,0 1,1 0,-1 0,1-1,0 1,0-1,1 0,-1 1,1-1,0 0,-1-1,1 1,0 0,1-1,-1 1,0-1,1 0,-1 0,1-1,0 1,0-1,-1 0,1 1,0-2,0 1,1 0,27 15,-26-12,1 0,-1 0,0 1,0 0,-1 0,1 1,-1 0,0 0,-1 0,0 0,0 1,0-1,0 1,-1 0,0 0,-1 1,0-1,0 1,0-1,-1 1,0-1,-1 1,1 0,-2-1,1 1,-1 0,0-1,0 1,-1-1,0 1,-1-1,0 0,0 0,0 0,-1 0,0-1,-4 6,2-3,-1 0,0 0,0-1,-1 0,0 0,-1-1,1 0,-1-1,-1 0,1 0,-1-1,0 0,0-1,-1 0,1 0,-1-1,0-1,0 0,-8 1,17-3,1 0,-1 0,0 0,1 0,-1 0,1 0,-1 0,1 0,-1-1,1 1,-1-1,1 1,-1-1,1 0,-1 1,1-1,0 0,-1 0,1 0,0 0,0 0,0 0,0 0,0-1,0 1,0 0,0 0,0-1,1 1,-1-1,0 1,1-1,-1 1,1-1,0 1,0-1,-1 1,1-1,0 1,0-1,0-1,26-60,112-115,-118 162</inkml:trace>
  <inkml:trace contextRef="#ctx0" brushRef="#br0" timeOffset="1368.658">819 284,'34'4,"25"-2,7-2,-2-2,-8 1,-12 0</inkml:trace>
  <inkml:trace contextRef="#ctx0" brushRef="#br0" timeOffset="1618.598">847 537,'39'0,"26"-4,8-3,-5-4,-13 0</inkml:trace>
  <inkml:trace contextRef="#ctx0" brushRef="#br0" timeOffset="1966.359">1553 171,'-18'19,"1"1,0 1,2 1,0 0,2 1,0 1,1 0,2 1,1 0,0 0,2 1,1 0,5-22,1-1,-1 1,1 0,0-1,0 1,0 0,0 0,1-1,0 1,-1 0,1-1,0 1,1-1,-1 1,1-1,0 1,0-1,0 0,0 0,0 0,0 0,1 0,0-1,-1 1,1-1,0 0,0 1,1-1,-1-1,0 1,1 0,-1-1,1 0,-1 0,1 0,-1 0,1 0,0-1,0 1,-1-1,1 0,0 0,0-1,18-1,0-1,0 0,-1-2,1-1,-1-1,-1 0,1-1,-1-2,-1 0,0-1,0-1,-1 0,0-2,-2 0,1-1,12-15,-24 27,-1-1,0 1,1-1,-1 0,-1 0,1 0,-1-1,1 1,-1-1,0 0,-1 0,1 0,-1 0,0 0,0-1,-1 1,0-1,0 1,0-1,0 1,-1-1,0 0,0 1,-1-1,1 1,-1-1,0 1,-1-1,1 1,-1 0,0-1,-1 1,1 0,-1 0,0 1,0-1,-1 0,1 1,-1 0,0 0,0 0,0 0,-2 0,-5-1,-1 0,0 0,0 2,0-1,0 2,-1-1,1 2,-1-1,-12 2,-4-1</inkml:trace>
  <inkml:trace contextRef="#ctx0" brushRef="#br0" timeOffset="2282.1">1271 227,'29'16,"1"-1,0-1,1-1,1-2,0-2,6 1,54 17,131 28,-7 39,-200-86</inkml:trace>
</inkml:ink>
</file>

<file path=ppt/ink/ink7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1 198,'9'0,"9"0,5 0,4 0,2 0,1 0,0 0,0 0,-1 0,1 0,-2 0,1 0,-1 0,0 0,-4 5,-7 1</inkml:trace>
  <inkml:trace contextRef="#ctx0" brushRef="#br0" timeOffset="328.846">28 395,'20'0,"20"0,8 0,1 0,-3 0,-5 0,-4 0,-4-4,-2-3,-3 1,0 2,-5 0</inkml:trace>
  <inkml:trace contextRef="#ctx0" brushRef="#br0" timeOffset="950.216">226 1,'6'12,"0"-1,1 1,0-1,1-1,1 1,-1-1,2-1,-1 1,1-2,1 1,-1-1,1-1,1 0,-1-1,1 0,0 0,1-2,-1 1,1-1,0-1,3 0,85 25,-99-27,1 0,-1 0,0 1,0-1,0 0,-1 1,1-1,0 1,0 0,-1 0,1 0,-1-1,0 1,1 0,-1 1,0-1,0 0,0 0,-1 0,1 1,0-1,-1 0,0 1,1-1,-1 1,0-1,0 0,0 1,-1-1,1 0,0 1,-1-1,0 0,1 1,-1-1,0 0,0 0,0 0,-1 0,1 0,0 0,-1 0,-10 14,-2-1,1 0,-2-1,0 0,0-1,-1-1,-16 9,-62 54,-5 26,92-86,6-2</inkml:trace>
  <inkml:trace contextRef="#ctx0" brushRef="#br0" timeOffset="5128.976">678 649,'9'-37,"1"1,1 0,2 1,2 0,1 1,2 0,5-4,-19 32,-3 1,2 1,-1 0,0 0,1-1,0 2,-1-1,2 0,-1 0,0 1,1 0,0 0,-1 0,1 0,0 0,1 1,-1-1,0 1,1 1,-1-1,1 0,1 1,-3 3,0 1,0 0,0 0,-1 0,1 0,-1 0,0 1,0-1,0 1,-1-1,1 1,-1 0,1-1,-1 1,-1 0,1 0,0 0,-1 0,0 0,0 0,0 0,0 0,-1 0,0 3,1 0,3 106,-3-112,0 0,0-1,0 1,0 0,0 0,0-1,0 1,0 0,1-1,-1 1,0 0,1-1,-1 1,0 0,1-1,-1 1,1-1,-1 1,1 0,-1-1,1 0,0 1,-1-1,1 1,-1-1,1 0,0 1,0-1,-1 0,1 0,0 1,-1-1,1 0,0 0,0 0,-1 0,1 0,0 0,0 0,-1 0,1 0,0 0,-1-1,1 1,0 0,0 0,-1-1,1 1,-1 0,1-1,0 1,-1-1,1 1,-1-1,1 1,29-32,113-157,-142 187,0 0,0 1,0-1,0 1,0 0,0-1,1 1,-1 0,0 0,1 0,-1 0,1 0,-1 0,1 0,0 0,-1 1,1-1,0 0,0 1,-1 0,1-1,0 1,0 0,0 0,-1 0,1 0,0 0,0 1,0-1,-1 0,1 1,0-1,-1 1,1 0,0 0,-1-1,1 1,-1 0,1 0,-1 0,1 1,-1-1,1 1,1 8,-1 0,0 0,-1-1,0 1,0 0,-1 0,-1 0,1 0,-2 0,1 0,-2 0,1-1,-1 1,-4 8,-4 25,4-17,-1-3</inkml:trace>
  <inkml:trace contextRef="#ctx0" brushRef="#br0" timeOffset="5848.559">1496 368,'-4'4,"-9"6,1 1,0 1,0 0,1 1,1 0,0 1,1-1,1 2,0 0,1 0,0 0,1 1,1-1,-3 15,8-28,-1-1,1 1,0-1,-1 1,1 0,0-1,0 1,0 0,0-1,0 1,1 0,-1-1,0 1,1-1,-1 1,1-1,0 1,0-1,-1 1,1-1,0 1,0-1,0 0,0 0,0 1,1-1,-1 0,0 0,1 0,-1 0,0-1,1 1,-1 0,1 0,-1-1,1 1,-1-1,1 1,0-1,-1 0,1 0,0 0,-1 0,1 0,0 0,0 0,72-35,31-102,-63 75,-42 62,0 1,0-1,0 0,0 1,1-1,-1 1,0-1,0 0,0 1,1-1,-1 1,0-1,1 0,-1 1,0-1,1 0,-1 0,0 1,1-1,-1 0,1 0,-1 0,0 1,1-1,-1 0,1 0,-1 0,1 0,-1 0,0 0,1 0,-1 0,1 0,-1 0,1 0,-1 0,1 0,-1 0,0 0,1 0,-1-1,1 1,-1 0,0 0,1-1,-1 1,1 0,-1 0,0-1,1 1,-1 0,0-1,0 1,1 0,-1-1,0 1,0-1,0 1,1 0,-1-1,0 1,0-1,0 1,0-1,0 1,0 0,0-1,0 1,0-1,0 1,3 37,-3-33,55 316,-55-303,-1 0,0 0,-2 0,0 0,0 0,-2-1,0 1,-1-1,-4 6,8-15,-2-1,1 1,-1-1,0 0,0 0,-1 0,1 0,-2-1,1 0,0 0,-1 0,0-1,0 0,0 0,-1 0,1-1,-1 0,0 0,0-1,0 0,0 0,0 0,0-1,4-1,1 0,-1 0,1 0,0 0,-1 0,1-1,-1 1,1-1,0 1,0-1,-1 0,1 0,0 0,0 0,0-1,0 1,0-1,0 1,0-1,1 1,-1-1,0 0,1 0,0 0,-1 0,1 0,0 0,0 0,0 0,0-1,0 1,1 0,-1-1,1 1,-1 0,1-1,0 1,0-1,0 1,0-1,11-100,-7 84,2 0,0 0,0 0,2 1,0 1,1-1,1 1,1 1,9-12,-2 10</inkml:trace>
  <inkml:trace contextRef="#ctx0" brushRef="#br0" timeOffset="6118.477">1863 508,'43'-4,"19"-3,4 1,-4 2,-14 0</inkml:trace>
</inkml:ink>
</file>

<file path=ppt/ink/ink7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0 142,'431'-1,"-21"-43,134 4,299 30,-91-25,-99 24,-469 11,-84 12,-85-8,1-1,0-1,0-1,-1 0,1-1,0 0,0-2,7-1,6-2,-24 7</inkml:trace>
</inkml:ink>
</file>

<file path=ppt/ink/ink7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0,'0'5,"0"7,0 0</inkml:trace>
</inkml:ink>
</file>

<file path=ppt/ink/ink7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1,'-9'9,"1"4,2-1</inkml:trace>
</inkml:ink>
</file>

<file path=ppt/ink/ink7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20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396 142,'-5'8,"0"-1,0 1,1 0,0 0,1 0,-1 1,2-1,-1 1,1-1,-1 8,-2 7,-18 57,-4-2,-2 0,-6 2,-146 249,168-306</inkml:trace>
  <inkml:trace contextRef="#ctx0" brushRef="#br0" timeOffset="477.813">283 170,'0'20,"1"-1,1 1,0-1,2 1,0-1,1 0,1 0,1-1,0 0,9 16,69 166,-83-189,1 0,0 0,0 0,1 0,1-1,0 0,0 0,1 0,0 0,0-1,1 0,1 0,0-1,-6-6,0-1,0 0,0 0,1 0,-1-1,0 1,0 0,1-1,-1 1,1-1,-1 0,0 0,1 0,-1 0,1 0,-1-1,0 1,1-1,-1 1,0-1,1 0,-1 0,0 0,0 0,0 0,0-1,0 1,0-1,0 1,0-1,-1 0,2 0,46-65,-27 21,-2-2,-2 0,-3-1,-1 0,-3-1,-2-1,-2 0,-2 0,-3 0,-2 0,-2-7,1 58,1 0,0 1,-1-1,1 0,-1 1,1-1,-1 0,1 0,-1 1,1-1,0 0,-1 0,1 0,-1 0,0 0,1 0,-1 0,1 0,-1 0,1 0,-1 0,1 0,-1 0,1 0,-1 0,1 0,-1 0,1-1,-1 1,1 0,0 0,-1-1,1 1,-1 0,1-1,-1 1,1 0,0-1,-5 20</inkml:trace>
  <inkml:trace contextRef="#ctx0" brushRef="#br0" timeOffset="4394.222">2061 537,'29'0,"19"5,6 1,-6 5,-7 1,-9-3</inkml:trace>
  <inkml:trace contextRef="#ctx0" brushRef="#br0" timeOffset="6879.049">4375 1,'-13'73,"4"1,2 0,4 0,6 57,-2-55,13 18,-11-81,0 0,0 1,-1-1,-1 1,0-1,-1 1,-1 0,-1 12,-4-8</inkml:trace>
  <inkml:trace contextRef="#ctx0" brushRef="#br0" timeOffset="7449.961">4572 566,'0'33,"0"17,0 3,0-6</inkml:trace>
  <inkml:trace contextRef="#ctx0" brushRef="#br0" timeOffset="7697.258">4629 227</inkml:trace>
  <inkml:trace contextRef="#ctx0" brushRef="#br0" timeOffset="8812.449">5843 621,'-5'29,"3"14,3 0</inkml:trace>
  <inkml:trace contextRef="#ctx0" brushRef="#br0" timeOffset="8967.396">5927 255,'0'0</inkml:trace>
  <inkml:trace contextRef="#ctx0" brushRef="#br0" timeOffset="9200.076">6069 509,'-3'9,"1"0,0 0,1 1,-1-1,2 0,-1 0,2 1,-1-1,1 0,0 0,1 1,0-1,1 0,0-1,0 1,1 0,0-1,0 0,1 0,0 0,0 0,1-1,0 0,3 2,-7-8,1 0,-1 0,1 0,0 0,-1 0,1-1,0 1,-1-1,1 0,0 0,0 0,-1 0,1 0,0-1,0 1,-1-1,1 0,0 0,-1 0,1 0,-1 0,1 0,-1-1,0 1,1-1,-1 1,0-1,0 0,0-1,52-68,-45 57,30-73,-36 70</inkml:trace>
  <inkml:trace contextRef="#ctx0" brushRef="#br0" timeOffset="9648.586">6492 678,'18'-22,"0"1,1 1,1 1,1 1,1 0,20-12,-41 29,1 0,0-1,-1 1,1 0,0 0,0 0,0 0,0 0,0 1,0-1,0 1,0-1,0 1,0-1,0 1,0 0,0 0,1 0,-1 1,0-1,0 0,0 1,0-1,0 1,0 0,0 0,0-1,0 1,0 1,-1-1,1 0,0 0,-1 1,1-1,-1 1,1-1,-1 1,0-1,1 1,-1 0,0 0,0 0,0 1,1 0,0-1,1 0,-1 0,0 1,1-2,-1 1,1 0,0 0,-1-1,1 0,0 1,0-1,0 0,0-1,0 1,0 0,0-1,1 0,-1 1,0-1,0-1,0 1,0 0,0-1,0 1,0-1,0 0,0 0,0 0,1-1,86-46,-86 46,-3 0,1 0,-1 0,1 0,-1 1,1-1,-1 1,1-1,0 1,0 0,0 0,0 0,0 0,0 0,0 0,0 0,0 1,0-1,1 1,-1-1,0 1,0 0,1 0,-1 0,0 0,0 0,0 1,1-1,-1 1,0-1,0 1,0 0,0 0,0 0,0 0,0 0,0 0,0 1,0-1,-1 0,1 1,0 0,-1 0,12 66,-7-48</inkml:trace>
  <inkml:trace contextRef="#ctx0" brushRef="#br0" timeOffset="8069.808">4883 29,'14'119,"-5"-1,-5 26,-29 75,24-218,1 0,0 0,0 0,0 0,-1-1,1 1,0 0,0 0,0 0,1 0,-1 0,0 0,0 0,0 0,1 0,-1-1,0 1,1 0,-1 0,1 0,-1 0,1-1,-1 1,1 0,0-1,-1 1,1 0,0-1,0 1,-1-1,1 1,0-1,0 1,0-1,0 0,-1 1,1-1,0 0,0 0,0 0,1 0,36-19,16-23,-42 30,1 1,0 0,0 1,1 0,1 1,-1 1,2 0,-1 1,1 0,0 1,0 1,1 1,-1 0,1 2,15-2,-29 4,-1 0,0 0,1 1,-1-1,1 1,-1-1,0 1,1 0,-1 0,0 0,0 0,0 0,0 1,0-1,0 0,0 1,0 0,0-1,-1 1,1 0,0 0,-1 0,0 0,0 0,1 0,-1 0,0 1,-1-1,1 0,0 1,-1-1,1 0,-1 1,0-1,0 1,0-1,0 1,0-1,0 1,-1 0,-34 94,25-85,0 1,-1-2,0 1,-1-2,0 1,0-2,-2 0,1 0,-1-1,0-1,0 0,-1-1,0 0,0-2,0 0,-1 0,0-1,-14 0,-17-16,33 1</inkml:trace>
  <inkml:trace contextRef="#ctx0" brushRef="#br0" timeOffset="8564.834">5278 791,'43'-26,"-1"-3,-1-1,-2-1,-1-3,18-21,-47 46,-1-1,0-1,0 1,-1-1,0-1,-1 1,0-1,-1 0,-1-1,0 1,0-1,-1-1,-3 11,0 1,-1-1,1 0,-1 0,0 1,0-1,0 1,0-1,0 1,0-1,0 1,-1 0,0-1,1 1,-1 0,0 0,0 0,0 0,0 1,0-1,-1 1,1-1,0 1,-1 0,1-1,-1 1,1 1,-1-1,0 0,1 1,-1-1,0 1,1 0,-1 0,0 0,0 0,1 0,-1 0,0 1,1 0,-1-1,0 1,1 0,-1 0,1 0,-1 1,1-1,0 1,0-1,-1 1,0 1,-67 62,68-63,0 0,1 0,0 1,0-1,0 0,0 1,0-1,0 1,0-1,1 1,-1 0,1-1,0 1,0-1,0 1,0 0,0-1,1 1,-1 0,1-1,0 1,-1-1,1 1,0-1,1 0,-1 1,0-1,1 0,-1 0,1 0,0 0,-1 0,1 0,1 1,77 39,-73-40,-1 0,1 0,0 1,-1 0,0 0,1 0,-1 1,-1 0,1 1,0-1,-1 1,0 0,0 0,-1 0,1 1,-1 0,0 0,-1 0,1 0,0 2,-2 0,0 0,-1 0,0 0,0 0,0 0,-1 0,0 0,-1 0,0 0,0 0,-1-1,0 1,-1 2,-4 15</inkml:trace>
  <inkml:trace contextRef="#ctx0" brushRef="#br0" timeOffset="4998.668">2964 199,'51'-64,"-50"64,-1 0,0 0,1-1,-1 1,0 0,0-1,1 1,-1-1,0 1,0 0,0-1,0 1,1-1,-1 1,0 0,0-1,0 1,0-1,0 1,0-1,0 1,0 0,0-1,0 1,0-1,-1 1,1 0,0-1,0 1,0-1,0 1,-1 0,1-1,0 1,0 0,-1-1,1 1,0 0,-1-1,1 1,0 0,-1 0,1-1,0 1,-1 0,1 0,-1 0,1-1,0 1,-1 0,1 0,-1 0,1 0,-1 0,1 0,0 0,-1 0,1 0,-1 0,1 0,-1 0,1 0,0 1,-1-1,1 0,-1 0,1 1,-33 9,32-9,-231 131,229-131,0 0,0 0,0 0,1 0,-1 1,1-1,-1 1,1 0,0 0,-1 0,1 0,0 0,0 0,0 0,1 1,-1-1,1 1,-1-1,1 1,0 0,0 0,0-1,0 1,0 0,1 0,-1 0,1 0,0 0,0 0,0 0,0 0,0 0,1-1,-1 1,1 0,0 0,0 0,0 0,0-1,1 1,-1 0,1-1,-1 0,1 1,0-1,0 0,0 0,1 1,6 3,2 0,-1 0,1-1,-1 0,1-1,1 0,-1-1,0-1,1 1,11-1,-17-1,-4-1,0 0,0 0,0 0,1 1,-1-1,0 0,0 1,0 0,0-1,0 1,0 0,0 0,0 0,0 0,0 1,0-1,0 0,-1 1,1-1,-1 1,1 0,-1-1,0 1,1 0,-1 0,0 0,0 0,0 0,-1 0,1 0,0 0,-1 0,1 0,-1 1,0-1,0 0,0 0,0 0,0 1,0-1,-1 0,1 0,-1 0,1 0,-1 0,0 1,0-1,0 1,-121 137,89-106,0-2,19-19,0 0,1 0,1 1,0 1,1 0,1 0,-6 12,15-24,0 0,1 1,-1-1,1 0,0 0,0 1,0-1,0 0,0 0,1 1,0-1,-1 0,1 0,1 0,-1 0,0 0,1 0,-1 0,1 0,0-1,0 1,0 0,0-1,0 0,1 1,-1-1,1 0,0 0,-1-1,1 1,0-1,0 1,0-1,0 0,0 0,0 0,1 0,-1 0,0-1,0 0,1 0,-1 0,0 0,0 0,1 0,-1-1,0 0,0 1,0-1,0 0,3-2,20-3,-1-1,0-1,0-2,-1 0,0-1,-1-2,0 0,-1-2,0 0,12-13,-17 12,-4 1</inkml:trace>
  <inkml:trace contextRef="#ctx0" brushRef="#br0" timeOffset="5881.076">3331 566,'-6'-3,"0"0,0 1,0-1,0 1,0 1,0-1,-1 1,1 0,-1 0,1 1,-1 0,1 0,0 1,-1 0,1 0,-1 0,1 1,0 0,0 0,0 0,0 1,0 0,1 0,-1 0,1 1,0 0,0 0,0 0,0 1,-1 2,-2-2,1 0,1 0,-1 0,1 1,0 0,0 0,0 1,1 0,0-1,1 2,-1-1,1 1,1-1,-1 1,1 0,1 0,0 0,0 1,0-1,1 0,0 1,1-1,0 1,1 6,1-11,2-1,-1 0,0 0,1 0,-1 0,1 0,0-1,0 1,0-1,0 0,0-1,0 1,1-1,-1 0,1 0,-1 0,1 0,-1-1,1 0,-1 0,1 0,-1 0,1-1,-1 0,1 0,-1 0,1 0,-1-1,0 1,0-1,0 0,0-1,0 1,0-1,0 0,23-10,-1-2,-1 0,0-2,-1-1,-1-1,-1-1,-1 0,0-2,-2-1,0 0,3-8,-13 17,-14 20,-12 25,9-15,1 0,0 0,2 0,0 1,1 0,0 0,1 0,2 1,-1 7,-8 146,-67 168,73-280,5-58,-1 1,0-1,1 0,0 0,-1 0,1 1,-1-1,1 0,0 0,0 0,0 0,0 0,0 0,0-1,0 1,0 0,0 0,0-1,0 1,0-1,0 1,1-1,-1 1,0-1,0 0,1 1,-1-1,0 0,0 0,1 0,-1 0,0 0,1 0,-1-1,0 1,0 0,1-1,-1 1,0-1,0 1,0-1,1 1,-1-1,0 0,0 0,2-1,0 0,0-1,-1 1,1-1,0 0,-1 1,0-1,0 0,0-1,0 1,0 0,-1-1,1 1,-1-1,0 1,0-1,0 1,-1-1,1 0,-1 0,0 1,0-1,0 0,0 1,-1-1,1 0,-1 1,0-1,0 0,-1 1,1 0,-1-1,0 1,1 0,-2 0,1-1,0 2,0-1,-1 0,0 0,1 1,-1 0,0-1,0 1,0 0,-1 0,1 1,-3-2,-14-5,0 1,-1 0,0 2,0 0,-1 2,1 0,-2 1,0 0,22 2,0 0,0 1,0-1,0 0,0 0,0 0,-1 0,1 0,0 0,0 0,0 0,0 0,0-1,0 1,0 0,0-1,0 1,0-1,0 1,0-1,0 1,0-1,0 0,0 1,1-1,-1 0,0 0,1 0,-1 1,0-1,1 0,-1 0,1 0,-1 0,1 0,0 0,-1 0,1 0,0 0,0-1,-1 1,1 0,0 0,0 0,0 0,1 0,-1 0,0 0,0 0,1 0,-1 0,0 0,1 0,-1 0,1 0,-1 0,1 0,0 0,-1 0,1 0,0 0,-1 1,1-1,115-59,-90 50,83-27,-85 29</inkml:trace>
  <inkml:trace contextRef="#ctx0" brushRef="#br0" timeOffset="6212.893">3613 678,'-1'6,"0"0,1 1,-1-1,1 0,1 0,-1 1,1-1,0 0,0 0,1 0,0 0,0 0,0 0,1 0,0-1,0 1,0-1,1 0,-1 0,1 0,1 0,-1-1,1 1,-1-1,1 0,0-1,1 1,-1-1,1 0,-1 0,1-1,0 0,0 0,5 1,-1-4,0 0,1-1,-1 0,0 0,0-1,0-1,0 1,-1-2,1 1,-1-1,0-1,0 0,-1 0,0-1,0 0,-1 0,1 0,-2-1,1-1,-1 1,0-1,-1 0,0 0,0 0,2-9,-6 16,0 0,0 0,0 0,0 0,0 0,0 0,-1 0,1 0,-1-1,0 1,1 0,-1 0,0-1,0 1,-1 0,1 0,0 0,-1-1,1 1,-1 0,0 0,0 0,0 0,0 0,0-1,-10-7</inkml:trace>
  <inkml:trace contextRef="#ctx0" brushRef="#br0" timeOffset="6463.069">4037 707,'-5'24,"-2"7</inkml:trace>
  <inkml:trace contextRef="#ctx0" brushRef="#br0" timeOffset="6731.266">4037 424,'0'0</inkml:trace>
  <inkml:trace contextRef="#ctx0" brushRef="#br0" timeOffset="816.619">961 453,'-1'18,"0"0,2 0,0 0,1 0,1 0,1-1,1 1,0-1,1 0,0 0,2 0,8 14,-13-28,-1-1,0 1,1-1,-1 1,1-1,0 0,0 0,0 0,0 0,0 0,0-1,1 1,-1-1,0 0,1 0,-1 0,1-1,-1 1,1-1,-1 0,1 0,-1 0,1 0,-1-1,1 1,-1-1,1 0,-1 0,0 0,1 0,-1-1,0 0,0 1,0-1,0 0,0 0,0-1,-1 1,1-1,-1 1,1-1,-1 0,0 0,0 0,8-9,0-1,-1 0,-1-1,0 0,0 0,-2-1,0 1,0-2,-2 1,0 0,0-1,-2 0,1-7,-3 18,0-1,-1 1,1-1,-1 1,0-1,0 1,-1 0,0-1,0 1,0 0,0 0,-1 0,0 0,0 1,0-1,-1 1,1 0,-1 0,0 0,0 0,0 1,-1-1,0 1,1 0,-1 1,0-1,0 1,0 0,-1 0,1 1,0-1,-1 1,1 0,-1 1,1-1,-1 1,1 0,-1 1,1-1,-1 1,1 0,-5 2,-66 57,57-42</inkml:trace>
  <inkml:trace contextRef="#ctx0" brushRef="#br0" timeOffset="3643.779">1468 453,'-4'2,"-1"0,1 1,-1 0,1 0,0 0,0 0,0 1,0 0,1 0,0 0,-1 0,1 0,1 0,-1 1,1 0,0-1,-2 5,-62 192,117-305,22-3,-73 106,1 0,0 0,-1 0,1 1,0-1,-1 1,1-1,0 0,0 1,0-1,-1 1,1-1,0 1,0 0,0-1,0 1,0 0,0 0,0 0,0 0,0 0,0-1,0 2,0-1,0 0,-1 0,1 0,0 0,0 1,0-1,0 0,0 1,0-1,0 1,-1-1,1 1,0-1,0 1,-1-1,1 1,0 0,-1 0,1-1,0 1,-1 0,1 0,-1 0,0-1,1 1,-1 0,1 0,-1 0,0 0,0 1,19 57,-18-54,-1 1,1 1,-1 0,1 0,0-1,1 1,0-1,0 1,0-1,1 0,0 1,0-1,1-1,-1 1,1 0,1-1,-1 0,1 0,-1 0,1-1,1 1,-1-1,1-1,0 1,-1-1,1 0,1 0,-1 0,0-1,3 0,-1-1,0-1,0 0,0-1,0 0,0 0,0 0,0-1,-1-1,1 1,-1-1,1 0,-1-1,0 0,-1 0,1 0,-1-1,1 0,-1 0,-1-1,1 0,-1 0,0 0,0-1,-1 1,0-1,0 0,0 0,-1-1,0 1,-1-1,0 1,0-1,0 0,-1 0,0 0,-1 0,1 0,-2 0,1 0,-1 0,0 1,-1-1,0 0,-2-6,-7-4,-1 5</inkml:trace>
  <inkml:trace contextRef="#ctx0" brushRef="#br0" timeOffset="11713.314">1 1101,'428'-22,"238"-40,-175 32,212 31,-278-29,563 29,-683-30,-129 18,-72-1,0 5,0 4,28 6,13-1,619-2,-540-28,115 28,-170-28,57 16,-172 4,0 2,0 3,1 2,1 2,-19-1,40-10,32 4,26 40,-93-30,-26-8</inkml:trace>
</inkml:ink>
</file>

<file path=ppt/ink/ink7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5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642 48,'-256'1,"121"29,134-30,0 0,0 1,0-1,1 1,-1-1,0 1,0-1,0 1,1-1,-1 1,0 0,0-1,1 1,-1 0,1-1,-1 1,1 0,-1 0,1 0,-1 0,1 0,0 0,-1-1,1 1,0 0,0 0,0 0,-1 0,1 0,0 0,0 0,1 0,-1 0,0 0,0 0,0 0,1 0,-1 0,0 0,1-1,-1 1,1 0,-1 0,1 0,-1-1,1 1,0 0,-1 0,1-1,0 1,0-1,-1 1,1-1,0 1,0-1,0 1,0-1,0 0,0 1,56 28,85 6,-141-35,1 0,-1 0,1 0,-1 0,1 0,-1 1,1-1,-1 1,1-1,-1 1,0-1,1 1,-1 0,0-1,1 1,-1 0,0 0,0 0,0 0,0 0,0 0,0 1,0-1,0 0,0 0,-1 1,1-1,-1 0,1 1,-1-1,1 1,-1-1,1 1,-1-1,0 1,0-1,0 1,0-1,0 1,0-1,-1 1,1-1,0 0,-1 1,1-1,-1 1,1-1,-1 0,0 1,0-1,1 0,-1 0,0 1,0-1,0 0,0 0,-1 0,1 0,0 0,-1 0,-223 127,22 17,166-103,36-41,1 0,-1 0,1 0,-1 0,1 0,-1 0,1 0,0 0,0 1,-1-1,1 0,0 0,0 0,0 0,0 0,1 1,-1-1,0 0,0 0,1 0,-1 0,0 0,1 0,-1 0,1 0,0 0,-1 0,1 0,0 0,-1 0,1 0,0-1,0 1,0 0,0 0,0-1,0 1,0-1,0 1,0-1,0 1,0-1,0 0,0 1,0-1,1 0,19 4,1 0,-1-2,0-1,1 0,-1-2,0 0,0-2,1 0,1-1,-8 1,281-45,-336 66,-12-4,31-6</inkml:trace>
  <inkml:trace contextRef="#ctx0" brushRef="#br0" timeOffset="420.433">952 105,'-14'23,"-6"19,2 6,3 0,5-4,3-4,-1-9,0-4,2-4,2 1,-3-4,-1-11,6-11,4-11,1-2</inkml:trace>
  <inkml:trace contextRef="#ctx0" brushRef="#br0" timeOffset="682.001">896 77,'28'-5,"25"-2,8-4,-3 0,-5 2,-7 2,-12-3,-6 1,-9 2</inkml:trace>
  <inkml:trace contextRef="#ctx0" brushRef="#br0" timeOffset="903.999">867 331,'33'0,"27"-5,6-2,-6 1</inkml:trace>
  <inkml:trace contextRef="#ctx0" brushRef="#br0" timeOffset="1867.697">1178 444,'-17'56,"24"21,-7-76,1 1,0-1,0 1,0-1,0 0,0 1,0-1,0 0,1 0,-1 1,0-1,1 0,-1 0,1-1,-1 1,1 0,-1 0,1-1,0 1,-1-1,1 1,0-1,-1 0,1 0,0 0,0 0,-1 0,1 0,0 0,0 0,-1-1,1 1,0-1,-1 1,1-1,-1 1,1-1,-1 0,1 0,-1 0,1 0,-1 0,1-1,92-96,-50 42,-40 51,-4 4,0 1,0-1,1 0,-1 1,0-1,0 0,0 1,0-1,0 1,1-1,-1 0,0 1,1-1,-1 1,0-1,1 1,-1-1,1 1,-1-1,0 1,1-1,-1 1,1-1,0 1,-1 0,1-1,-1 1,1 0,0 0,-1-1,1 1,-1 0,1 0,0 0,-1 0,1 0,0 0,-1 0,1 0,0 0,-1 0,1 0,0 0,-1 1,1-1,-1 0,1 0,0 1,-1-1,1 0,-1 1,1-1,-1 0,1 1,-1-1,1 1,-1-1,1 1,-1-1,0 1,1 0,-1-1,0 1,0-1,1 1,-13 120,-1-54,10-1,4-58,0 1,0-1,0 1,-1-1,-1 1,1-1,-1 1,-1-1,0 0,0 1,0-1,-1 0,0 0,-1-1,0 1,0-1,-1 1,1-1,-2-1,1 1,-1-1,0 0,0 0,0 0,-1-1,-3 1,7-3,-1-1,0 0,0 0,0 0,0 0,0-1,0 1,0-1,-1 0,1 0,0-1,-1 1,1-1,-1 0,1 0,0-1,-1 1,1-1,0 0,-1 0,1-1,0 1,0-1,0 0,0 0,0 0,0 0,1-1,-1 0,1 1,0-1,0-1,-1 1,10-35,5 20</inkml:trace>
  <inkml:trace contextRef="#ctx0" brushRef="#br0" timeOffset="2204.723">1742 245,'34'-4,"15"-3,5 1,-2 2,-15 0,-14 2</inkml:trace>
  <inkml:trace contextRef="#ctx0" brushRef="#br0" timeOffset="2451.681">1686 500,'38'-5,"23"-6,5-1,-4 1,-7 2,-13 4</inkml:trace>
</inkml:ink>
</file>

<file path=ppt/ink/ink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31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0,'-19'39,"-21"31,-8 14,-2-3,9-10,6-7,5-11,6-9,4-7,4-5,1-8,2-4,-1 0,-2-3,0-10,-1-5,2-4</inkml:trace>
  <inkml:trace contextRef="#ctx0" brushRef="#br0" timeOffset="238.03">5 0,'34'39,"20"26,7 8,-4 1,-5-8,-8-10,-6-10,-4-12,-4-8,-7-3,-3-5,1-2,-4 2,1-2,-4 0,2-2,-3-3</inkml:trace>
</inkml:ink>
</file>

<file path=ppt/ink/ink7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22,'-56'338,"36"-273,11-95,13 5,2 0,1 1,1 0,0 0,2 1,1 0,1 1,1 0,1 1,6-7,-18 23,0 0,1 0,-1 1,1-1,1 1,-1 0,0 0,1 0,0 0,0 0,0 1,0 0,1 0,-1 0,1 0,0 1,0 0,0 0,0 0,0 0,0 1,0 0,1 0,-1 1,0-1,1 1,-1 0,0 0,1 1,-1 0,0 0,0 0,1 0,-1 1,0 0,0 0,-1 0,1 1,0 0,-1 0,1 0,-1 1,2 5,-1 0,0 1,-1 0,0 0,-1 0,0 1,0-1,-1 1,-1 0,0-1,0 1,-1 0,0 0,-1-1,0 1,-1 0,0-1,-1 1,0-1,2 12,10-27,19-33,-24 33,28-39,3 2,2 1,1 2,36-28,-28 38,-45 28,0 1,0-1,0 1,0-1,0 1,0 0,1-1,-1 1,0 0,0 0,0 0,0 0,0 0,0 0,1 0,-1 0,0 1,0-1,0 0,0 1,0-1,0 1,0-1,0 1,0-1,0 1,0 0,0-1,0 1,-1 0,1 0,0 0,0 0,-1-1,1 1,-1 0,1 0,-1 0,1 0,-1 1,0-1,1 0,-1 0,0 1,1 8,-1 0,0-1,0 1,-1 0,-1-1,0 1,0 0,-1-1,0 0,0 0,-4 6,-8 31,12-39,1 1,-1-1,1 1,1-1,0 1,0 0,0 0,1 0,1-1,-1 1,1 0,0 0,1-1,0 1,0-1,0 1,1-1,3 6,6 0</inkml:trace>
</inkml:ink>
</file>

<file path=ppt/ink/ink7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9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1,'-10'43,"3"1,1 0,2 0,2 33,1-74,1-1,-1 1,1 0,0-1,0 1,0-1,0 1,0 0,0-1,1 1,-1-1,1 1,0 0,0-1,0 0,0 1,0-1,0 0,1 1,-1-1,1 0,-1 0,1 0,0 0,0-1,0 1,0 0,0-1,1 1,-1-1,0 0,1 0,-1 0,0 0,1 0,-1 0,1-1,0 1,-1-1,1 0,-1 0,1 1,0-2,-1 1,1 0,0-1,-1 1,1-1,-1 0,1 0,-1 0,0 0,2-1,18-16,0 0,-2-2,0-1,-1 0,-2-2,0 0,-1 0,5-14,0 6,-21 30,0-1,0 1,0 0,1 0,-1 0,0 0,1 0,-1 0,1 0,-1 1,1-1,-1 0,1 0,0 0,-1 0,1 1,0-1,0 0,0 1,-1-1,1 0,0 1,0-1,0 1,0-1,0 1,0 0,0-1,0 1,0 0,0 0,0 0,0 0,0 0,1 0,-1 0,0 0,0 0,0 0,0 1,0-1,0 0,0 1,0-1,0 1,0-1,-1 1,1-1,0 1,0 0,0-1,0 1,-1 0,1 0,0 0,-1-1,1 1,-1 0,1 0,-1 0,1 0,-1 0,0 0,1 1,3 15,0 1,-1 0,-1 0,-1 0,-1 1,0-1,-3 14,1 15,27 255,-26-269,-2 1,-2-1,-1 0,-2 0,-1-1,-1 0,-13 26,22-55,0 0,0-1,0 1,-1 0,1-1,-1 1,0-1,0 1,1-1,-2 0,1 0,0 1,0-2,-1 1,1 0,-1 0,0-1,1 1,-1-1,0 0,0 0,0 0,0 0,1-1,-1 1,-1-1,1 0,0 0,0 0,0 0,0 0,0 0,0-1,0 0,0 1,1-1,-1 0,0-1,0 1,0 0,1-1,-1 0,1 1,-1-1,1 0,0 0,0 0,0-1,0 1,-1-1,-5-10,0 0,1-1,0 0,1 0,0 0,1-1,1 0,1 0,0 0,0-5,-1-5</inkml:trace>
</inkml:ink>
</file>

<file path=ppt/ink/ink7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0,'-5'10,"3"3,2-1</inkml:trace>
</inkml:ink>
</file>

<file path=ppt/ink/ink7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1,'-5'5,"-1"6,-5 1,0 4,6-1,9-4,4-7,0-5</inkml:trace>
</inkml:ink>
</file>

<file path=ppt/ink/ink7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8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0 282,'34'-5,"15"-1,5 0,-2 1,-6-3,-5-1,-5 2,-4 1,-2 3,-2 1,-1 1,0 0,0 2,1-1,-1 0,-3 6,-12 0,-8 1</inkml:trace>
  <inkml:trace contextRef="#ctx0" brushRef="#br0" timeOffset="320.62">0 451,'34'0,"25"-5,7-1,-2 0,-3 1,-6 1,-9 2,-6 1,-7 0,-2 1,-3 0,-1 1,-6-1</inkml:trace>
  <inkml:trace contextRef="#ctx0" brushRef="#br0" timeOffset="868.905">310 0,'82'94,"50"-4,-68-55,32 24,-95-58,0-1,-1 1,1 0,0 0,-1 0,1 0,0 0,-1-1,1 1,-1 0,0 0,1 1,-1-1,0 0,1 0,-1 0,0 0,0 0,0 0,0 0,0 0,0 0,0 1,0-1,-1 0,1 0,0 0,-1 0,1 0,-1 0,1 0,-1 0,1 0,-1 0,0-1,1 1,-1 0,0 0,0 0,0-1,1 1,-1 0,-1-1,-49 25,32-17,-7 7,1 1,0 1,1 1,1 2,1 0,-8 11,7-5,1 1,1 1,1 1,2 0,-9 20,16-25</inkml:trace>
</inkml:ink>
</file>

<file path=ppt/ink/ink7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2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69,'0'54,"-12"146,-16-97,28-104,0 1,0 0,0 0,0-1,0 1,0 0,0 0,0 0,-1-1,1 1,0 0,0 0,0 0,0 0,-1-1,1 1,0 0,0 0,0 0,-1 0,1 0,0 0,0-1,-1 1,1 0,0 0,0 0,0 0,-1 0,1 0,0 0,0 0,-1 0,1 0,0 0,0 0,-1 0,1 0,0 1,0-1,-1 0,1 0,0 0,0 0,0 0,-1 0,1 1,0-1,0 0,2-25,3 6,1-12,1 0,1 1,2-1,1 2,2 0,0 0,2 1,1 1,15-20,35 0,-65 46,1 0,0 0,0 1,0-1,-1 0,1 1,0-1,0 1,0 0,0-1,0 1,0 0,0 0,0 0,0 1,0-1,0 0,0 1,0-1,-1 1,1 0,0 0,0 0,0 0,-1 0,1 0,-1 0,1 0,-1 0,1 1,-1-1,0 1,1-1,-1 1,0 0,0-1,0 1,0 0,3 12,-1-1,0 1,-1 0,0 0,-1 0,-1-1,0 1,-1 0,-3 13,1 20,17 27,-14-72,1-1,0 1,-1-1,1 0,0 0,0 1,0-1,0 0,0 0,0 0,1 0,-1 0,0 0,0 0,1 0,-1-1,1 1,-1-1,0 1,1-1,-1 1,1-1,-1 0,1 1,-1-1,1 0,-1 0,1 0,0 0,-1-1,1 1,-1 0,1-1,-1 1,0-1,1 1,-1-1,1 0,-1 1,0-1,1 0,-1 0,0 0,0 0,0 0,1-1,77-103,67-68,-92 133,-53 39,0 1,1-1,-1 1,0-1,0 1,0 0,0-1,1 1,-1 0,0 0,0 0,0 0,1 0,-1 0,0 0,0 1,1-1,-1 0,0 1,0-1,0 1,0-1,0 1,0 0,0-1,0 1,0 0,0 0,0-1,0 1,0 0,-1 0,1 0,0 0,-1 0,1 0,0 0,-1 1,0-1,1 0,-1 0,0 0,1 0,-1 1,0-1,0 0,0 0,0 0,0 1,0-1,0 0,-1 1,-22 142,21-33,9-93</inkml:trace>
  <inkml:trace contextRef="#ctx0" brushRef="#br0" timeOffset="754.054">1122 69,'-13'2,"1"0,0 1,0 1,1 0,-1 0,1 1,0 1,0 0,1 1,-1 0,1 0,1 1,-8 7,10-9,0-1,0 1,0 1,1-1,0 1,0 0,1 0,0 1,0 0,0 0,1 0,1 0,-1 1,1-1,1 1,0 0,0 0,0 0,1 0,1 0,0 0,0 0,0 0,1 0,1 0,0 3,-1-10,0 0,1 1,-1-1,0 0,1 0,0 0,-1-1,1 1,0 0,0 0,0-1,0 0,0 1,0-1,1 0,-1 0,0 0,1 0,-1 0,1-1,-1 1,1-1,-1 0,1 1,-1-1,1 0,-1 0,1-1,-1 1,1-1,-1 1,1-1,-1 0,0 0,1 0,79-43,-68 33,-1 1,0-2,0 1,-1-2,-1 0,0 0,-1-1,0 0,-1-1,0-3,-4 9,-5 7,0 1,-1 0,1 0,0 0,0 0,0-1,0 1,0 0,1 0,-1 0,0 0,1-1,-1 1,0 0,1 0,-1 0,1 0,0 0,-1 0,1 0,0 0,-1 0,1 0,0 1,0-1,0 0,0 0,0 1,0-1,0 1,0-1,0 1,0-1,0 1,1-1,-1 1,0 0,0 0,0 0,0 0,1 0,-1 0,0 0,0 0,0 0,0 0,1 1,-1-1,0 0,0 1,0-1,0 1,0-1,0 1,0 0,0-1,0 1,0 0,0 0,0 0,4 14,1 0,-2 0,0 0,-1 1,0 0,-1-1,-1 1,-1 0,0 0,-1 0,-1 5,1 21,-1 212,1-241,1-1,-2 0,0 0,0-1,-1 1,0 0,-1-1,-1 1,1-1,-2-1,0 1,0-1,-1 0,0 0,0 0,-1-1,-7 5,14-13,-1 0,0 0,1 0,-1 0,0-1,0 1,1 0,-1-1,0 0,0 1,0-1,0 0,0 0,1 0,-1 0,0 0,0-1,0 1,0 0,1-1,-1 1,0-1,0 0,1 0,-1 0,0 0,1 0,-1 0,1 0,-1 0,1 0,0-1,-1 1,1-1,0 1,0-1,0 1,0-1,0 0,1 1,-1-1,0 0,1 0,-1 0,-16-85,19 71,1 1,0-1,1 1,1-1,1 1,0 1,0-1,1 1,1 0,1 1,0 0,0 0,4-3,8-8</inkml:trace>
  <inkml:trace contextRef="#ctx0" brushRef="#br0" timeOffset="1125.031">1488 209,'34'-5,"20"-1,6 0,-2 1,-7 1,-11 2</inkml:trace>
</inkml:ink>
</file>

<file path=ppt/ink/ink7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4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0,'0'425,"-1"-398,-2-1,-1 0,-2 0,0 0,-1-1,-3 4,10-29,0 1,0-1,1 0,-1 0,0 0,0 0,1 0,-1 0,0 0,0 0,1 1,-1-1,0 0,0 0,0 0,1 1,-1-1,0 0,0 0,0 0,0 1,0-1,1 0,-1 0,0 1,9-14</inkml:trace>
  <inkml:trace contextRef="#ctx0" brushRef="#br0" timeOffset="325.475">321 141,'-34'29,"-20"19,-7 1,9-2,16-5,20-10,17-10,14-8,8-7,6-1,3 0,-5 4,-2-1,-5 3,-5 5,-7 4,-3-1</inkml:trace>
  <inkml:trace contextRef="#ctx0" brushRef="#br0" timeOffset="845.223">631 113,'-11'2,"0"0,-1 0,1 1,0 0,1 1,-1 1,1-1,-1 2,1-1,1 1,-1 1,-5 5,-35 53,49-63,1 0,-1-1,0 1,0 0,1 0,-1 0,1 0,-1 0,1 0,0 0,0 0,0 0,0 0,0 0,0 0,1 0,-1-1,1 1,-1 0,1 0,0 0,-1 0,1 0,0-1,0 1,0 0,1-1,-1 1,0-1,1 1,-1-1,1 0,-1 0,1 1,-1-1,1 0,0 0,1 0,82 22,23 12,-104-32,-1 0,1 1,-1-1,0 1,0 0,0-1,0 1,-1 1,0-1,1 0,-2 0,1 1,0 0,-1-1,0 1,0 0,0-1,-1 1,1 0,-1 0,0-1,-1 1,1 0,-2 3,1 3,-1 0,-1 0,0 0,0-1,-1 1,0-1,-1 0,0 0,-1 0,-1 1,3-5,0 0,0 0,0 0,-1 0,0 0,0-1,0 0,-1 0,0-1,0 1,0-1,0 0,-1-1,1 0,-1 0,0 0,0-1,0 0,0 0,0-1,-1 0,1 0,0-1,-1 1,1-2,-1 1,1-1,-3-1,6-1,0-1,1 0,0 1,0-2,0 1,0 0,0 0,1-1,0 0,0 1,0-1,1 0,-1 0,1 0,0 0,1 0,-1 0,1 0,0 0,0 0,1 0,-1 0,1 0,0 0,1 0,-1 0,1 0,0 1,0-1,1 0,-1 1,1 0,2-3,11-11,1 5</inkml:trace>
  <inkml:trace contextRef="#ctx0" brushRef="#br0" timeOffset="1227.445">856 424,'34'0,"20"0,6 0,-2-5,-11-2</inkml:trace>
</inkml:ink>
</file>

<file path=ppt/ink/ink7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1,'1'0,"0"0,-1-1,1 1,0 0,0 0,0 0,-1 0,1 0,0 0,0 0,0 0,-1 0,1 1,0-1,0 0,-1 0,1 1,0-1,0 1,-1-1,1 0,0 1,-1-1,1 1,-1-1,1 1,0 0,-1-1,1 1,-1 0,0-1,1 1,-1 0,0 0,1-1,-1 1,0 0,0 0,1-1,-1 1,0 0,0 0,0 0,0-1,0 1,0 0,0 0,-1 0,1-1,0 1,0 0,-1 0,1 0,0-1,-1 1,1 0,-1-1,1 1,-1 0,-20 166,-4-19,-5 63,28-199</inkml:trace>
  <inkml:trace contextRef="#ctx0" brushRef="#br0" timeOffset="450.582">255 142,'-68'38,"57"-34,-1 1,1 1,0 0,0 1,1 0,0 0,0 1,1 1,0 0,0 0,1 0,0 1,-1 2,8-9,0-1,0 1,0-1,0 1,0 0,0 0,1-1,-1 1,1 0,0 0,0 0,0-1,0 1,1 0,-1 0,1-1,-1 1,1 0,0-1,0 1,0 0,1-1,-1 1,1-1,-1 0,1 1,0-1,-1 0,1 0,0 0,3 1,81 48,-55-36,-28-14,-1 1,1-1,-1 1,0 0,1 0,-1 0,0 0,0 0,0 0,-1 1,1-1,-1 0,1 1,-1-1,0 1,1 0,-1 0,-1-1,1 1,0 0,-1 0,1 0,-1 0,0 0,0-1,0 1,-1 0,1 0,-1 0,1 0,-1 0,0-1,0 1,-1 1,-2 7</inkml:trace>
  <inkml:trace contextRef="#ctx0" brushRef="#br0" timeOffset="1215.456">481 255,'-68'87,"65"-83,1 0,0 0,1-1,-1 1,1 0,-1 0,1 1,0-1,1 0,-1 0,1 0,0 1,0-1,0 0,0 0,1 1,0-1,0 0,0 0,0 0,1 0,-1 0,1 0,1 2,-1-4,0 0,0 0,0 0,0 0,0-1,0 1,1-1,-1 1,0-1,1 0,-1 0,1 0,0 0,-1 0,1 0,0-1,-1 1,1-1,0 0,0 0,-1 0,1 0,0 0,0-1,-1 1,1-1,0 0,-1 0,1 0,-1 0,1 0,-1-1,77-51,15-88,-94 140,0 1,1-1,-1 1,0-1,1 1,-1-1,1 1,-1-1,1 1,-1 0,1-1,-1 1,1 0,0-1,-1 1,1 0,-1-1,1 1,0 0,-1 0,1 0,-1 0,1 0,0 0,-1 0,1 0,0 0,-1 0,1 0,0 0,-1 0,1 0,0 1,-1-1,1 0,-1 1,1-1,-1 0,1 1,-1-1,1 0,-1 1,1-1,-1 1,1-1,-1 1,0-1,1 1,-1-1,0 1,1 0,-1-1,0 1,0-1,1 1,-1 0,11 36,22 222,-33-238,1-5,-1 0,0-1,-1 1,0-1,-2 1,0-1,0 0,-1 0,-1 0,-4 8,-3-1,10-15,-1 0,0 0,0 0,0-1,-1 1,0-1,-1 0,1 0,-1 0,0-1,-1 1,1-1,-1-1,0 1,0-1,-1 0,1 0,-1-1,0 0,-3 1,8-3,0-1,0 0,0 0,0 0,0 0,0-1,0 1,0-1,0 1,0-1,1 1,-1-1,0 0,0 0,1 0,-1 0,0 0,1-1,-1 1,1 0,-1-1,1 1,0-1,0 1,0-1,-1 0,2 1,-1-1,0 0,0 0,0 0,1 1,-1-1,1 0,0 0,-1 0,1 0,0 0,0-2,8-80,-4 67,1 0,1 1,0 0,1 0,1 1,1-1,0 2,1-1,0 2,1-1,2-1,1 5</inkml:trace>
</inkml:ink>
</file>

<file path=ppt/ink/ink7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5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1,'-9'14,"2"1,-1-1,2 2,0-1,1 1,0-1,1 1,1 1,1-1,0 0,1 1,1-1,2 14,-2-28,0 0,0 1,1-1,-1 0,1 0,0 1,0-1,-1 0,1 0,1 0,-1 0,0 0,0 0,1 0,-1-1,1 1,0 0,0-1,-1 1,1-1,0 0,0 1,0-1,0 0,0 0,1 0,-1-1,0 1,0 0,1-1,-1 0,0 1,1-1,-1 0,0 0,1 0,-1 0,0-1,0 1,1-1,-1 1,2-2,89-44,-81 36,0-1,-1 0,0 0,0-1,-1-1,-1 1,-1-2,1 1,-1-2,33-48,-41 61,1 0,-1 0,1 0,0 0,-1 0,1 1,0-1,1 0,-1 1,0-1,0 1,1-1,-1 1,1-1,-1 1,1 0,-1 0,1 0,0 0,0 0,-1 0,1 0,0 1,0-1,0 0,0 1,0 0,0-1,0 1,0 0,0 0,0 0,0 1,0-1,0 0,0 1,0-1,0 1,-1-1,1 1,0 0,0 0,0 0,-1 0,1 0,-1 1,1-1,-1 0,1 1,-1-1,1 1,6 15,-1 1,0-1,-2 1,0 0,-1 0,0 1,-2-1,0 4,7 37,30 168,-46-34,6-189,-1 1,0-1,0 1,0-1,0 1,-1-1,0 0,0 0,0 0,0-1,-1 1,1-1,-1 0,0 0,0 0,0 0,0 0,-1-1,1 0,-1 0,1 0,-1-1,0 1,0-1,1 0,-1-1,0 1,0-1,0 0,0 0,0-1,0 1,0-1,0 0,1 0,-1-1,0 1,1-1,-1 0,1 0,0-1,-1 1,1-1,0 0,1 0,-2-1,-79-104,70 94</inkml:trace>
</inkml:ink>
</file>

<file path=ppt/ink/ink7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20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1 441,'172'400,"-170"-395,35 69,-36-72,0 0,0-1,0 1,1 0,-1-1,1 0,-1 1,1-1,-1 0,1 1,0-1,-1 0,1 0,0-1,0 1,0 0,0-1,0 1,0-1,0 1,0-1,0 0,0 0,0 0,0 0,0 0,0 0,0-1,0 1,0-1,0 1,0-1,-1 0,1 0,0 1,0-2,1 1,110-119,-110 116,100-179,-34 50,-10 81,-39 45</inkml:trace>
  <inkml:trace contextRef="#ctx0" brushRef="#br0" timeOffset="662.25">1074 441,'-28'22,"1"2,1 0,1 2,1 1,1 0,2 2,1 1,1 0,-12 28,30-56,0 0,0 0,0 0,0 0,0 0,0 0,1 0,-1 0,1 0,-1 0,1 0,0 0,0 1,0-1,0 0,0 0,0 0,1 0,-1 0,1 0,0 0,-1 0,1 0,0 0,0 0,0 0,0 0,1 0,-1-1,0 1,1-1,-1 1,1-1,0 1,-1-1,1 0,0 0,0 0,0 0,0 0,0 0,0 0,0-1,0 1,0-1,0 1,1-1,9-1,0-1,-1-1,1 0,-1 0,0-1,0-1,0 0,-1 0,0-1,0 0,0-1,-1 0,1 0,-2-1,1-1,-1 1,-1-1,1-1,1-3,-9 13,87-137,-86 136,-1 1,0-1,1 0,-1 1,1-1,-1 1,1-1,-1 1,1-1,-1 1,1-1,-1 1,1-1,0 1,-1 0,1-1,0 1,-1 0,1 0,0-1,-1 1,1 0,0 0,0 0,-1 0,1 0,0 0,0 0,-1 0,1 0,0 0,0 0,-1 1,1-1,0 0,-1 0,1 1,0-1,-1 1,1-1,-1 0,1 1,0-1,-1 1,1-1,-1 1,1 0,-1-1,0 1,1-1,-1 1,0 0,1-1,-1 1,0 0,0-1,1 1,-1 0,0 0,0-1,0 1,0 0,0 0,0-1,0 1,0 0,0 0,-1-1,6 59,-5-56,-1 1,1 1,-1-1,1 1,0 0,0-1,0 1,1 0,-1-1,1 1,0-1,1 1,-1-1,1 1,0-1,0 0,0 0,0 0,1 0,0 0,-1 0,2-1,-1 0,0 1,1-1,-1 0,1-1,0 1,0-1,2 2,4-2,-1 0,1 0,0-1,-1-1,1 1,0-1,0-1,-1 0,1-1,0 1,-1-2,0 1,1-1,-1-1,0 0,0 0,-1-1,1 0,-1 0,1-2,21-17,-3 0,0-2,-1-1,16-22,-13 16,-13 16,0-1,-1 0,-1-1,-1 0,0-1,-2 0,0-1,-1-1,-2 0,0 0,-1 0,-1-1,-1 0,-2 0,1-12,-2 27,-1-1,0 0,-1 0,0 0,-1 0,1 1,-2-1,1 0,-1 0,-1 1,1-1,-1 1,-1 0,0 0,0 0,0 0,-1 1,0 0,-1 0,-4-5,4 10,1 1,-1 0,0 0,1 1,-1 0,0 0,0 0,1 0,-1 1,0 0,1 0,-1 1,1 0,-1 0,1 0,0 0,0 1,0 0,0 0,1 0,-1 1,1-1,-1 1,1 0,1 1,-1-1,0 0,0 4,-8 7,1 1,0 1,2 0,0 0,1 1,1 0,0 0,2 1,0-1,1 1,0 1,2-1,1 0,0 1,1-1,1 1,1-1,1 0,2 11,-1-17,1 0,0 0,1-1,0 1,1-1,0-1,1 1,0-1,1 0,0-1,1 0,0-1,0 0,1 0,0-1,1-1,0 0,0 0,1-1,-1-1,1 0,0 0,1-2,-1 1,1-2,-1 0,1-1,0 0,0-1,-1 0,3-1,-5-2,0 1,0-2,0 1,0-1,-1-1,0 0,0 0,0-1,-1-1,0 1,0-2,0 1,-1-1,4-2,7-5</inkml:trace>
  <inkml:trace contextRef="#ctx0" brushRef="#br0" timeOffset="9470.462">2089 385,'2'1,"-1"-1,0 1,1 1,-1-1,0 0,0 0,1 0,-1 1,0-1,0 0,0 1,-1-1,1 1,0-1,0 1,-1 0,1-1,-1 1,0 0,1-1,-1 1,0 0,0-1,0 1,0 0,0-1,-1 1,1 0,0-1,-1 1,1 0,-1-1,0 1,0 0,1 2,-4 23,-1-4,2-1,0 1,2-1,0 1,2 0,0-1,4 15,-5-34,1 0,0 0,0 0,0 0,0-1,0 1,1 0,-1-1,1 1,-1-1,1 1,0-1,0 0,0 0,1 0,-1 0,0 0,1 0,0-1,-1 1,1-1,0 1,-1-1,1 0,0 0,0-1,0 1,0-1,0 1,0-1,0 0,0 0,0 0,0 0,0-1,0 1,0-1,0 0,0 0,0 0,-1 0,1 0,0-1,-1 1,1-1,-1 0,1 0,20-16,-2-2,0-1,-1 0,-1-1,-1-1,-1-1,-1-1,-1 0,-1-1,3-12,-6 8,-12 33,1 0,0 1,1-1,-1 1,1-1,-1 0,1 1,0-1,0 0,0 0,1 1,-1-1,1 0,0-1,-1 1,1 0,1 0,-1-1,0 1,1-1,-1 0,1 1,0-1,-1-1,1 1,0 0,2 0,10 5,0 0,1-1,-1-1,1 0,1-1,-1-1,0 0,1-1,-1-1,1-1,0 0,-1-1,1-1,5-2,0-1,-1-1,1-1,-1 0,0-2,-1-1,0 0,-1-2,12-8,39-42,-69 60,1 0,-1 0,1-1,-1 1,0 0,0-1,0 1,0 0,0-1,0 1,-1-1,1 0,-1 1,0-1,0 1,0-1,0 0,0 1,-1-1,1 1,-1-1,1 1,-1-1,0 1,0-1,0 1,0 0,-1-1,1 1,-1 0,1 0,-1 0,0 0,0 0,-1-1,-1 0,1 1,-1-1,0 1,0 0,0 0,0 0,0 0,0 1,0 0,-1 0,1 0,0 0,-1 1,1-1,-1 1,1 0,-1 1,1-1,0 1,-1 0,1 0,0 0,-3 1,-94 52,84-39,0 0,1 1,1 1,1 0,0 1,2 1,0 0,1 0,1 2,0-1,-2 10,11-24,-1-1,1 0,1 1,-1-1,1 1,-1-1,2 1,-1-1,1 1,-1-1,2 1,-1-1,0 0,1 0,0 1,0-1,1 0,-1-1,1 1,0 0,1-1,-1 0,1 0,0 0,-1 0,2 0,-1-1,1 1,5 3,0 0,1-1,0 0,0 0,0-1,1-1,-1 0,1 0,0-1,0-1,1 0,0-1,203-3,-134-21,-64 12</inkml:trace>
</inkml:ink>
</file>

<file path=ppt/ink/ink7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7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3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31,'-5'43,"-1"43,0 12,1-6,2-9,0-14,2-14,1-11,0-9,0-10</inkml:trace>
  <inkml:trace contextRef="#ctx0" brushRef="#br0" timeOffset="316.041">1 3,'36'0,"-8"-2,1 1,-1 2,0 0,0 2,0 2,0 0,0 2,-1 0,0 2,3 3,-27-11,0 1,0-1,0 1,0 0,-1-1,1 1,-1 0,1 1,-1-1,0 0,0 1,0-1,0 1,0 0,0 0,-1 0,1 0,-1 0,0 0,0 0,0 0,0 0,-1 0,1 1,-1-1,0 0,0 0,0 1,0-1,-1 0,1 0,-1 1,0-1,0 0,0 0,0 0,0 0,-1 0,1 0,-1-1,-2 3,-4 4,0-1,0 0,-1 0,-1-1,1 0,-1-1,0 0,0 0,-1-1,0-1,0 0,0 0,0-1,-1 0,1-1,-1-1,0 1,1-2,-3 0,-10 1</inkml:trace>
</inkml:ink>
</file>

<file path=ppt/ink/ink7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0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0 171,'0'4,"5"2,6 0,6-1,1-6,1-3,3-1,2 1,2 0,1 2,-3-4,-2-2,0 2,-3 6,-5 8,-9 2,-7 0</inkml:trace>
  <inkml:trace contextRef="#ctx0" brushRef="#br0" timeOffset="2270.818">226 1,'-26'38,"21"-25,-33 179,33-174,1 1,0-1,1 1,2 0,0 0,0 0,2 0,1 1,9-9,-5-15</inkml:trace>
</inkml:ink>
</file>

<file path=ppt/ink/ink7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0 154,'29'0,"18"0,7 0,-1 0,-5 0,-6 0,-5 0,-4 0,-8 0</inkml:trace>
  <inkml:trace contextRef="#ctx0" brushRef="#br0" timeOffset="248.879">84 323,'48'-14,"16"-5</inkml:trace>
  <inkml:trace contextRef="#ctx0" brushRef="#br0" timeOffset="848.828">479 380,'47'-84,"-34"56,2 1,0 1,2 0,1 1,1 1,0 1,2 1,12-10,-26 27,-1 0,1 0,0 1,0-1,0 2,1-1,0 1,-1 0,1 1,0 0,0 0,0 0,0 1,1 1,-1-1,0 1,8 1,-13 2,0-1,1 0,-1 1,0 0,-1 0,1 0,0 0,-1 0,0 1,0-1,0 1,0-1,0 1,-1 0,0 0,1-1,-1 1,-1 0,1 0,-1 0,1 0,-1 0,0 0,-1 0,1 1,-1-1,1-1,-2 3,6 47,-4-52,1 1,-1-1,0 0,1 1,-1-1,1 0,0 0,-1 1,1-1,0 0,0 0,-1 0,1 0,0 0,0 0,0 0,0 0,1 0,-1-1,0 1,0 0,0-1,1 1,-1-1,0 1,1-1,-1 0,0 1,1-1,-1 0,0 0,1 0,-1 0,0 0,1 0,-1-1,1 1,-1 0,0-1,0 1,1-1,-1 1,0-1,0 1,1-1,-1 0,0 0,0 0,0 0,0 1,0-2,55-52,-47 42,103-103,-112 114,1 0,0 1,0-1,-1 0,1 1,0-1,0 1,0-1,0 1,0 0,0-1,0 1,0 0,0-1,0 1,0 0,0 0,0 0,0 0,0 0,0 0,0 0,0 0,0 1,0-1,0 0,-1 0,1 1,0-1,0 1,0-1,0 1,0-1,0 1,-1 0,1-1,0 1,-1 0,1 0,0-1,-1 1,1 0,-1 0,1 0,-1 0,1 0,-1 0,0 0,1 0,-1-1,0 1,0 0,0 0,0 0,0 1,-1 58,-6-31,4-19,-1 1,2 0,0-1,0 1,1 0,0 0,1 0,0 1,0-1,2 0,-1 0,1-1,4 9</inkml:trace>
  <inkml:trace contextRef="#ctx0" brushRef="#br0" timeOffset="3283.311">282 323,'-5'0,"-6"0,-6 0,-6 0,-2 0,2 5,0 1,4 0</inkml:trace>
  <inkml:trace contextRef="#ctx0" brushRef="#br0" timeOffset="5181.575">310 295,'-4'0,"-8"0,0 4,-4 3,-4-1,-3-1,-2-1,-3-2,0-1,-1 0,5 3,2 2,-1 0,0-1,2-2</inkml:trace>
</inkml:ink>
</file>

<file path=ppt/ink/ink7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38.9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57,'6'-4,"0"1,0 0,0 0,1 1,-1 0,1 0,0 0,-1 1,1 0,0 0,0 0,0 1,0 0,0 1,0 0,0 0,-1 0,1 1,0-1,5 4,-7-4,8 2,0-2,0 1,0-1,0-1,0 0,0-1,-1 0,1-1,0-1,2-1,29-3,1 2,0 2,0 1,42 5,4-1,755-2,-648-28,282 28,-113 0,-277 14,-79-10,0-1,1-1,-1 0,1-1,0 0,0 0,-1-1,1-1,0 0,1-1,15-5,-17 3,1 1,0 0,0 0,0 1,0 1,1 0,-1 1,0 0,1 1,7 2,-2 3</inkml:trace>
</inkml:ink>
</file>

<file path=ppt/ink/ink7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47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29 141,'0'5,"5"2,6-1,7-1,4-2,3 0,3-2,1-1,0 5,1 1,-1 0,0-2,0-1,-1-1,-9-1,-8 0</inkml:trace>
  <inkml:trace contextRef="#ctx0" brushRef="#br0" timeOffset="285.125">1 339,'38'-5,"18"-1,4 0,-4 1,-5 1,-13 2</inkml:trace>
  <inkml:trace contextRef="#ctx0" brushRef="#br0" timeOffset="1099.337">227 0,'61'48,"104"75,-160-120,-3-3,0 0,1 1,-1-1,0 1,0-1,1 1,-1 0,0 0,0 0,0 0,0 1,0-1,0 0,0 1,-1 0,1-1,-1 1,1 0,-1 0,1 0,-1 0,0 0,0 0,0 0,0 0,0 0,0 0,-1 1,1-1,-1 0,0 1,1-1,-1 0,0 1,-1-1,1 0,0 1,0-1,-1 0,0 0,1 1,-1-1,0 0,0 0,0 0,-1 2,-155 90,135-82,2 1,0 1,0 1,2 1,0 0,0 1,2 1,-7 10,3 14,15-22</inkml:trace>
</inkml:ink>
</file>

<file path=ppt/ink/ink7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5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0,'-4'5,"1"0,0 1,0-1,1 1,-1-1,1 1,0 0,1-1,0 1,0 0,0 0,0 0,1 0,0 3,-7 36,-16 77,-2-18,26-140,7 7,1 0,1 1,1 1,1 0,12-18,-14 29,-6 8,0 0,1 0,0 0,0 1,0-1,1 1,0 1,1-1,-1 1,1 0,1 1,-1-1,1 1,0 1,7-4,-13 8,0-1,1 1,-1 0,0 0,0 0,0 0,0 0,0 0,0 1,0-1,0 1,0-1,0 1,0 0,0 0,0 0,-1 0,1 0,0 0,-1 0,1 1,0-1,-1 0,0 1,1 0,-1-1,0 1,0 0,0-1,0 1,0 0,0 0,0 0,-1 0,1 0,-1 0,1 0,-1 0,0 2,5 91,-5-84,-1 6,0-10,1-1,-1 1,1 0,0 0,1 0,-1-1,2 1,-1 0,1-1,-1 1,2-1,-1 1,1-1,0 0,1 1,-2-7,1 0,-1 0,1 0,-1 0,1 0,-1-1,1 1,-1-1,1 1,-1-1,1 0,-1 0,0 0,1 0,-1 0,0-1,0 1,0-1,0 0,0 1,0-1,-1 0,1 0,0 0,-1 0,0 0,1-1,-1 1,0 0,0 0,0-1,0-2,3-1,25-35,-13 17,0 0,2 1,0 1,2 0,0 2,1 0,6-2,-26 21,0 0,0 0,0 0,0 0,0 0,0 1,0-1,0 0,1 1,-1-1,0 1,1-1,-1 1,0-1,1 1,-1 0,0 0,1 0,-1 0,0 0,1 0,-1 0,1 0,-1 0,0 1,1-1,-1 0,0 1,0-1,1 1,-1 0,0-1,0 1,0 0,0 0,0 0,0 0,0 0,0 0,0 0,0 0,0 0,-1 0,1 0,0 1,-1-1,1 0,-1 0,1 1,-1-1,10 73,-8 97,4-152</inkml:trace>
</inkml:ink>
</file>

<file path=ppt/ink/ink7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6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0,'0'224,"0"-222,0 0,0 0,0 0,0 0,1 0,-1 0,0 0,1 0,-1 0,1 0,0 0,0-1,0 1,0 0,0 0,0-1,0 1,0-1,1 1,-1-1,1 1,-1-1,1 0,-1 1,1-1,0 0,0 0,-1 0,1-1,0 1,0 0,0-1,0 1,0-1,0 0,0 0,0 1,0-1,0 0,0-1,0 1,0 0,0-1,0 1,0-1,0 1,0-1,0 0,-1 0,1 0,0 0,-1 0,1 0,18-14,-1 0,0-1,-1-1,-1 0,-1-2,-1 0,13-20,21-23,-49 61,0 0,1 1,-1-1,0 0,1 0,-1 1,1-1,-1 0,1 1,-1-1,1 1,0-1,-1 1,1-1,0 1,-1-1,1 1,0-1,0 1,-1 0,1 0,0-1,0 1,0 0,-1 0,1 0,0 0,0 0,0 0,0 0,-1 0,1 0,0 0,0 0,0 1,-1-1,1 0,0 1,0-1,-1 0,1 1,0-1,-1 1,1-1,0 1,-1 0,17 37,-4 18,-2 0,-2 1,-3 0,-3 0,-3 35,1-47,1-30,-1 0,0 0,-1 1,-1-1,0 0,-1 0,0 0,-2 0,0 0,0 0,-1-1,-1 0,-1 0,0 0,0-1,-10 12,14-22,0 0,0-1,-1 1,1-1,-1 0,0 0,0 0,0-1,0 1,0-1,0 0,0 0,0 0,0-1,-1 1,1-1,0 0,0 0,0-1,-1 1,1-1,0 0,0 0,0 0,0-1,0 1,0-1,1 0,-1 0,0-1,1 1,-1-1,1 1,0-1,0 0,0 0,1-1,-1 1,1 0,-1-1,1 0,0 1,1-1,-1 0,0 0,1 0,-1-4,-3-15</inkml:trace>
</inkml:ink>
</file>

<file path=ppt/ink/ink7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6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1</inkml:trace>
</inkml:ink>
</file>

<file path=ppt/ink/ink7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7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2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731 27,'-1'-2,"-1"0,1 0,-1 1,1-1,-1 0,0 1,1-1,-1 1,0-1,0 1,0 0,0 0,0 0,0 0,-1 0,1 0,0 1,0-1,-1 1,1-1,0 1,-1 0,1 0,0 0,-2 0,1 0,-32-1,1 2,0 0,-1 3,1 1,0 1,1 2,-24 9,16-6,-188 65,230-76,0 0,0 1,0-1,0 0,-1 0,1 1,0-1,0 1,0-1,-1 1,1-1,0 1,-1-1,1 1,0 0,-1-1,1 1,-1 0,1-1,-1 1,1 0,-1 0,0 0,1-1,-1 1,0 0,0 0,1 0,-1 0,0 0,0-1,0 1,0 0,0 0,0 0,0 0,-1 0,1 0,0-1,0 1,-1 0,1 0,0 0,-1 0,1-1,-1 1,1 0,-1-1,1 1,-1 0,0-1,1 1,-1-1,0 1,0-1,1 1,-1-1,0 1,0-1,0 0,1 1,-1-1,0 0,0 0,0 0,0 1,0-1,0 0,18 6,0 0,1-1,-1-1,1-1,0 0,0-2,0 0,1 0,-1-2,10-1,111 7,-137-5,-1-1,1 1,0 0,-1 0,1 0,0 0,-1 0,1 0,0 1,-1-1,1 1,0-1,-1 1,1-1,-1 1,1 0,-1 0,1 0,-1 0,0 0,1 0,-1 0,0 0,0 0,0 1,0-1,0 0,0 1,0-1,0 1,-1-1,1 1,-1-1,1 1,-1 0,1-1,-1 1,0 0,0-1,0 1,0 0,0-1,0 1,0 0,0-1,-1 1,1 0,-1-1,1 1,-1 0,-11 12,0-1,0 0,-1-1,-1 0,0-1,0-1,-1 0,-1-1,-9 4,-8 7,-229 147,259-166,0 0,0 1,0 0,0-1,0 1,0 0,0 1,1-1,-1 0,1 1,-1 0,1-1,0 1,0 0,0 0,0 0,1 0,0 1,-1-1,1 0,0 0,0 1,1-1,-1 1,1-1,-1 1,1-1,0 1,1-1,-1 1,1-1,-1 1,1-1,0 1,0-1,1 0,0 2,3 2,0 0,0-1,1 0,0 0,0 0,1 0,-1-1,1 0,1-1,-1 0,0 0,1 0,0-1,0 0,0-1,0 1,0-2,1 1,-1-1,1 0,-1-1,0 0,1 0,2-1,-8 0,0 0,0 0,0 0,0-1,0 1,0-1,0 0,-1 1,1-1,-1-1,1 1,-1 0,0 0,1-1,-1 0,-1 1,1-1,0 0,-1 0,1 0,0-2,5-17</inkml:trace>
</inkml:ink>
</file>

<file path=ppt/ink/ink7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8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0 170,'19'0,"21"0,8 0,1 0,-3 0,-4 0,-6 0,-2 0,-4-5,-1-1,-7 0</inkml:trace>
  <inkml:trace contextRef="#ctx0" brushRef="#br0" timeOffset="380.453">169 0,'0'24,"0"13,0 5,0 0,0-3,0-2,0-4,0-2,0-1,0-2,0 0,-5-5,-1-6</inkml:trace>
</inkml:ink>
</file>

<file path=ppt/ink/ink7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2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1,'-1'49,"-1"-33,1 0,1 0,0 0,1 1,1-1,1 0,0 0,1-1,4 9,-7-21,0-1,0 0,1 0,-1 0,1 0,-1 0,1 0,0 0,0-1,0 1,0-1,0 1,0-1,0 0,1 1,-1-1,0 0,1-1,-1 1,0 0,1-1,-1 1,1-1,-1 0,1 0,0 0,-1 0,1 0,-1-1,1 1,-1-1,0 1,1-1,-1 0,1 0,-1 0,0 0,0-1,0 1,0 0,1-2,82-72,11-60,-84 117,-10 25,-7 11,1 1,0 0,2 1,0-1,1 0,1 1,1-1,1 0,0 1,2-1,1 5,0 9,3 221,-7-248,-1 0,1 0,-1 0,0 0,-1 0,1 0,-1 0,0 0,0 0,-1 0,0-1,0 1,0-1,-1 1,0-1,0 0,0 0,-1 0,0 0,1 0,-2-1,1 0,0 0,-1 0,0 0,0-1,0 0,0 0,-1 0,1-1,-1 0,1 0,-1 0,0 0,0-1,0 0,0 0,0-1,-3 0,5-1,1 1,0-1,0-1,0 1,0 0,0-1,0 0,0 1,1-1,-1 0,0-1,1 1,0 0,-1-1,1 1,0-1,0 0,1 1,-1-1,1 0,-1 0,1 0,0 0,0-1,0 1,0 0,1 0,-1-1,1 1,0 0,-1-6,1 1,0-1,1 1,0 0,0-1,1 1,0 0,0 0,1 0,0 0,2-3,10-13,1 1,1 1,1 1,0 0,2 1,1 1,9-6,-15 11,1 0</inkml:trace>
</inkml:ink>
</file>

<file path=ppt/ink/ink7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3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30,'5'0,"6"0,6 0,6 0,2 0,3 0,1 0,-4-5,-2-1,0 0,1 1,1 1,2 2,0 1,-4 1</inkml:trace>
</inkml:ink>
</file>

<file path=ppt/ink/ink7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3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27,'34'-5,"20"-2,6 1,-2 1,-11 1</inkml:trace>
</inkml:ink>
</file>

<file path=ppt/ink/ink7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1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1,'28'225,"-27"88,-19-218,13-76</inkml:trace>
  <inkml:trace contextRef="#ctx0" brushRef="#br0" timeOffset="566.954">255 142,'-18'23,"-2"0,0-2,-1 0,-1-1,-21 14,-17 16,58-49,0 0,0 0,0 0,1 0,-1 0,0 0,0 0,1 1,-1-1,1 1,-1-1,1 1,0 0,0-1,-1 1,1 0,0 0,1 0,-1 0,0 0,0 0,1 0,-1 0,1 0,0 0,0 0,0 0,0 0,0 0,0 1,0-1,0 0,1 0,0 0,-1 0,1 0,0 0,0 0,0 0,0-1,0 1,0 0,0 0,1-1,0 2,20 14,1-1,0-1,1 0,0-2,1-1,15 4,-16-6,17 33,-35-25</inkml:trace>
</inkml:ink>
</file>

<file path=ppt/ink/ink7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4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1 120,'0'425,"4"-378,-4-46,0-1,0 1,0-1,0 1,0 0,1-1,-1 1,0 0,0-1,0 1,0-1,1 1,-1-1,0 1,1-1,-1 1,0-1,1 1,-1-1,1 1,-1-1,0 1,1-1,-1 0,1 1,0-1,-1 0,1 1,-1-1,1 0,-1 0,1 1,0-1,-1 0,1 0,-1 0,1 0,0 0,-1 0,1 0,0 0,-1 0,1 0,-1-1,1 1,0 0,-1 0,1 0,-1-1,1 1,-1 0,1-1,-1 1,1 0,-1-1,1 1,-1-1,1 1,-1-1,0 1,1-1,-1 1,0-1,1 1,-1-1,0 0,0 1,0-1,1 1,8-15</inkml:trace>
  <inkml:trace contextRef="#ctx0" brushRef="#br0" timeOffset="321.489">28 36,'96'-14,"-52"5,0 3,1 2,-1 2,1 1,34 5,-76-4,1 0,0 0,0 0,-1 0,1 1,0 0,-1-1,1 1,0 1,-1-1,0 0,1 1,-1 0,0-1,1 2,-1-1,0 0,-1 0,1 1,0 0,-1-1,1 1,-1 0,0 0,0 0,0 1,0-1,-1 0,0 1,1-1,-1 1,0-1,0 1,-1 0,1 0,-1-1,0 3,-4 7,0 0,-1-1,0 1,-1-1,-1-1,0 1,0-1,-1 0,-1-1,0 0,0 0,-1-1,0 0,-9 6,3-2,-1 0,0-1,0-1,-2 0,1-2,-1 0,-1-1,1-1,-1-1,-1 0,-8 0,-45-12,56 0</inkml:trace>
</inkml:ink>
</file>

<file path=ppt/ink/ink7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2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40 509,'-5'24,"-1"13,0 4,1 1,-4-3,1-7</inkml:trace>
  <inkml:trace contextRef="#ctx0" brushRef="#br0" timeOffset="253.915">68 142,'0'0</inkml:trace>
  <inkml:trace contextRef="#ctx0" brushRef="#br0" timeOffset="752.72">181 791,'120'-186,"-63"123,-57 63,0-1,1 1,-1-1,1 1,-1 0,1-1,-1 1,0 0,1-1,0 1,-1 0,1 0,-1 0,1-1,-1 1,1 0,-1 0,1 0,0 0,-1 0,1 0,-1 0,1 0,-1 0,1 0,0 0,-1 1,1-1,-1 0,1 0,-1 0,1 1,-1-1,1 0,-1 1,1-1,-1 0,1 1,-1-1,0 1,1-1,-1 1,0-1,1 1,-1-1,0 1,0-1,1 1,-1-1,0 1,0-1,0 1,0-1,0 1,0 0,0-1,0 1,0-1,0 1,0 0,0-1,0 1,0-1,0 1,-1-1,1 1,0-1,1 53,-1-47,-1-2,0 1,1-1,-1 0,1 0,0 0,0 1,0-1,0 0,1 0,0 0,0 0,0 0,0 0,1 0,0 0,-1 0,1 0,1-1,-1 1,0-1,1 1,0-1,0 0,0 0,0 0,0-1,1 1,-1-1,1 0,-1 0,1 0,0 0,0 0,0-1,0 0,0 0,0 0,1 0,4-3,0-1,-1 1,1-1,0-1,-1 0,0 0,0-1,0 0,0 0,-1 0,0-1,0 0,-1-1,1 0,-1 0,-1 0,1-1,-1 1,-1-1,1 0,-1-1,-1 1,0-1,0 0,0 0,-1 0,-1 0,1 0,-1-8,0-6</inkml:trace>
  <inkml:trace contextRef="#ctx0" brushRef="#br0" timeOffset="1169.301">999 1,'-74'155,"-46"142,113-281,0 1,1 0,1 0,1 0,0 1,1 0,1 0,0-1,2 1,0 0,1 0,1 0,0 0,2-1,0 1,1-1,0 0,1 0,2 0,2 4,62 29,-48-44</inkml:trace>
  <inkml:trace contextRef="#ctx0" brushRef="#br0" timeOffset="2250.872">943 706,'15'-1,"0"-1,0 0,0-1,0 0,0-1,-1-1,1-1,-1 0,0 0,-1-2,0 0,0 0,-1-1,0 0,0-1,-1-1,0 0,-1 0,-1-1,1-1,-2 1,0-1,0-1,-2 1,1-1,-2-1,0 1,0-1,0-9,-4 23,0 1,0-1,0 0,0 0,-1 0,1 0,0 0,-1 0,1 0,-1 0,1 0,-1 0,1 0,-1 0,0 0,0 0,1 0,-1 0,0 0,0-1,0 1,0 0,0 0,-1 0,1 0,0 0,0 0,-1-1,1 1,-1 0,1 0,-1 0,1 0,-1 0,1 0,-1 1,0-1,0 0,1 0,-1 0,0 1,0-1,0 0,0 1,0-1,0 1,0-1,0 1,0-1,0 1,0 0,-1-1,1 1,0 0,0 0,0 0,0 0,0 0,0 0,-1 0,1 1,0-1,-12 10,1 1,1 0,0 1,0 0,1 0,1 1,0 1,1-1,0 2,1-1,-2 7,7-15,0-1,0 0,0 1,1-1,0 1,0-1,0 1,1-1,0 1,0 0,0-1,1 1,-1-1,2 1,-1-1,0 1,1-1,0 0,0 1,1-1,-1 0,1 0,0-1,1 1,-1-1,1 0,0 1,0-1,0-1,0 1,2 0,-1 0,1 0,0 0,-1-1,1 0,1 0,-1 0,0-1,0 0,1 0,0 0,-1-1,1 0,0 0,-1-1,1 0,0 0,0-1,-1 0,1 0,0 0,-1-1,1 0,-1 0,0 0,0-1,2-1,12-9,-2 0,1-1,-2-1,0 0,0-1,-2-1,0-1,-1 0,-1-1,0-1,2-7,-13 24,0 0,-1 0,1 0,-1 0,0 0,1 0,-1-1,-1 1,1 0,0-1,-1 1,0-1,0 1,0-1,0 1,0 0,-1-1,0-1,-1 5,0-1,0 1,0 0,1 0,-1 0,0 0,0 0,0 0,0 1,0-1,0 1,1-1,-1 1,0 0,0 0,1-1,-1 1,0 0,1 0,-1 1,1-1,-1 0,1 1,0-1,0 0,-1 1,1-1,0 1,0 0,-6 5,0-1,0 2,0-1,1 1,1 0,-1 0,1 0,0 1,1 0,0 0,0 0,1 0,1 1,-1-1,1 1,1 0,0 0,0-1,1 1,0 0,1 0,0 0,1-1,1 7,0-12,1-1,0 1,0-1,0 0,0 0,0 0,1 0,-1-1,1 1,0-1,0 0,0-1,0 1,0-1,0 0,0-1,0 1,0-1,0 0,1 0,-1 0,0-1,0 0,0 0,0 0,0-1,0 1,0-1,-1 0,1-1,0 1,-1-1,0 0,0 0,0 0,0-1,1-1,20-16,-2-2,-1 0,0-1,-2-2,-1 0,-1-1,13-25,-16 27,34-71,-102 156,36-38,2 1,1 1,0 0,2 1,1 0,1 1,1 0,1 1,-2 15,10-38,-1-1,0 1,1-1,0 1,-1-1,1 1,1-1,-1 1,0-1,1 1,0-1,0 1,0-1,0 0,1 0,-1 1,1-1,0 0,-1 0,1 0,1-1,-1 1,0 0,1-1,-1 0,1 1,0-1,0 0,0 0,0-1,0 1,0-1,1 1,1 0,8-3</inkml:trace>
  <inkml:trace contextRef="#ctx0" brushRef="#br0" timeOffset="2599.199">1987 678,'-19'34,"-11"15,-1 5,5-2,8-6,5-5,7-9</inkml:trace>
  <inkml:trace contextRef="#ctx0" brushRef="#br0" timeOffset="2886.765">1930 651,'25'4,"16"-2,7-3,0 0,-8-5,-6-2,-4 1,-13 1,-8 2</inkml:trace>
  <inkml:trace contextRef="#ctx0" brushRef="#br0" timeOffset="3137.615">1930 876,'39'-5,"12"-1</inkml:trace>
  <inkml:trace contextRef="#ctx0" brushRef="#br0" timeOffset="3917.713">2580 284,'-106'229,"101"-221,0 0,1 1,0 0,0 0,1 0,0 1,1-1,0 1,1-1,-1 1,2 0,-1-1,2 1,-1 0,1 0,1 2,1-8,1-1,0 1,-1-1,1 1,1-1,-1-1,0 1,1 0,-1-1,1 0,0 0,0-1,0 1,0-1,0 0,0 0,0-1,0 1,0-1,0 0,0-1,0 1,0-1,0 0,2-1,6 2,115-22,-109 17</inkml:trace>
  <inkml:trace contextRef="#ctx0" brushRef="#br0" timeOffset="4181.614">2270 509,'52'0,"23"0,3 0,-6 0,-12-5,-10-1,-15 0</inkml:trace>
  <inkml:trace contextRef="#ctx0" brushRef="#br0" timeOffset="4550.229">2834 57,'31'36,"-2"2,-2 0,-1 2,-2 1,-2 1,-2 0,0 7,-16-37,-1 0,0 0,-1 0,0 1,-1-1,-1 1,0 0,0-1,-2 1,1-1,-2 1,1-1,-2 0,1 0,-2 0,0-1,0 1,-1-1,-2 3,-2 6,-2 0,0 0,0-1,-2-1,-1 0,0-1,-1-1,0 0,-2-1,0-1,0-1,-1 0,-1-1,0-1,-11 3,0-2</inkml:trace>
</inkml:ink>
</file>

<file path=ppt/ink/ink7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17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22 548,'-17'136,"13"-110,4-27,0 1,0 0,0 0,1 0,-1-1,0 1,0 0,0 0,0 0,1 0,-1-1,0 1,0 0,0 0,1 0,-1 0,0 0,0 0,1-1,-1 1,0 0,0 0,0 0,1 0,-1 0,0 0,0 0,1 0,-1 0,0 0,0 0,1 0,-1 1,0-1,0 0,1 0,-1 0,0 0,0 0,0 0,1 0,-1 1,0-1,0 0,0 0,0 0,1 1,28-51,50-61,-78 109,1 1,-1-1,1 1,0 0,0 0,-1 0,1 0,0 0,0 0,0 0,0 0,1 1,-1-1,0 1,0 0,0-1,0 1,0 0,1 0,-1 1,0-1,0 0,0 1,0-1,0 1,0 0,0-1,0 1,0 0,0 0,0 1,0-1,-1 0,1 1,0-1,-1 1,1-1,-1 1,0-1,1 1,-1 0,0 0,0 0,0 0,0 0,-1 0,1 0,0 1,46 83,-45-86,1 0,-1 0,1 0,-1 0,1-1,-1 1,1-1,-1 1,1-1,-1 0,0 0,1 0,-1 0,0 0,0-1,0 1,0-1,0 1,0-1,0 0,0 0,-1 0,2-2,7-4,87-73,-97 80,1 1,0-1,0 1,-1-1,1 1,0 0,0-1,0 1,0 0,-1-1,1 1,0 0,0 0,0 0,0 0,0 0,0 0,0 0,0 0,-1 0,1 1,0-1,0 0,0 0,0 1,0-1,-1 1,1-1,0 1,0-1,-1 1,1-1,0 1,-1-1,1 1,0 0,-1 0,1-1,-1 1,1 0,-1 0,0 0,1-1,-1 1,0 0,0 0,1 0,-1 0,0 0,0 0,0 0,0-1,0 1,0 0,4 59,-4-54,9 61,-4-59</inkml:trace>
  <inkml:trace contextRef="#ctx0" brushRef="#br0" timeOffset="7204.365">812 40,'1'-1,"-1"-1,0 1,0-1,0 1,0-1,0 1,-1 0,1-1,0 1,-1-1,1 1,-1 0,1-1,-1 1,0 0,1-1,-1 1,0 0,0 0,0 0,0 0,0 0,0 0,0 0,0 0,-1 0,1 0,0 1,0-1,-1 0,1 1,-1 0,1-1,0 1,-1-1,1 1,-1 0,1 0,-1 0,1 0,-1 0,1 0,0 1,-1-1,0 1,-64 25,63-25,0 0,0 1,-1-1,1 1,0 0,0 0,0 0,1 0,-1 1,1-1,-1 1,1 0,0-1,0 1,0 0,0 0,0 1,1-1,-1 0,1 0,0 1,0-1,0 1,0-1,1 1,0-1,-1 1,1-1,1 1,-1 0,0-1,1 1,0-1,0 1,0-1,0 0,0 1,1-1,-1 0,1 0,0 0,0 0,0 0,0 0,1-1,-1 1,3 1,23 10,-24-13,1 1,-1 0,1 0,-1 0,0 0,0 1,0-1,0 1,0 0,-1 0,1 1,-1-1,0 1,0 0,0 0,-1 0,1 0,-1 0,0 0,0 1,0-1,-1 1,1 3,-1 1,-1 0,0 0,-1 0,0 0,0 0,-1 0,0 0,-1 0,0-1,0 1,0-1,-1 0,-1 0,0 0,0-1,0 1,-1-1,0-1,0 1,0-1,-1 0,0 0,-1-1,1 0,-1 0,0-1,0 0,0 0,-6 1,13-4,0-1,0 1,0-1,-1 1,1-1,0 0,0 0,-1 1,1-1,0 0,-1 0,1 0,0-1,0 1,-1 0,1 0,0-1,0 1,-1 0,1-1,0 1,0-1,0 0,0 1,0-1,0 0,0 0,0 0,0 1,0-1,0 0,0-1,0-8</inkml:trace>
</inkml:ink>
</file>

<file path=ppt/ink/ink7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36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537 137,'-27'239,"20"-145,-4 0,-5-1,-3-1,-31 87,-6-89,54-87,4-2</inkml:trace>
  <inkml:trace contextRef="#ctx0" brushRef="#br0" timeOffset="388.56">875 53,'-17'171,"6"117,24-192,-2 28,-36-19,25-104,0 0,-1 0,1-1,0 1,-1 0,1-1,-1 1,1 0,-1-1,1 1,-1-1,1 1,-1-1,1 1,-1-1,0 1,1-1,-1 0,0 1,1-1,-1 0,0 0,0 1,1-1,-1 0,0 0,0 0,1 0,-1 0,0 0,0 0,1 0,-1 0,0 0,0-1,1 1,-1 0,0 0,0-1,1 1,-1-1,0 1,1 0,-1-1,1 1,-1-1,1 1,-1-1,1 0,-1 1,1-1,-1 0,-28-39,25 34,-14-22,-86-111,98 132,-1 1,0-1,0 2,-1-1,0 1,1 0,-2 0,1 1,-1 1,1-1,-1 1,0 0,0 1,0 0,0 1,-1 0,-2 0,7 1,-1 1,1-1,0 1,0 0,0 1,0-1,0 1,0 0,1 0,-1 0,0 1,1 0,0-1,0 2,-4 2,-10 12</inkml:trace>
  <inkml:trace contextRef="#ctx0" brushRef="#br0" timeOffset="737.753">1215 560,'-10'13,"1"0,0 1,1 0,1 0,0 1,1 0,0 0,1 0,1 1,1 0,0 0,1 0,0 13,2-24,0-1,0 0,1 0,0 0,-1 1,1-1,1 0,-1 0,1 0,-1-1,1 1,0 0,1 0,-1-1,0 0,1 1,0-1,0 0,0 0,0 0,1-1,-1 1,0-1,1 0,0 0,0 0,0 0,0-1,0 1,0-1,0 0,0-1,0 1,0-1,1 1,-1-1,0 0,0-1,0 1,1-1,2-1,0 1,-1 0,0 0,0-1,0 0,0 0,0 0,0-1,-1 0,1 0,-1 0,0-1,0 0,0 0,-1 0,1-1,-1 0,0 1,0-1,-1-1,1 1,-1 0,0-1,-1 0,1 0,-1 1,0-2,-1 1,1 0,-1 0,0 0,-1-1,0 1,0 0,0 0,-1-1,1 1,-1 0,-1 0,0 0,1 0,-2 0,1 0,-1 0,0 1,0-1,0 1,-4-4,3 4,-1 0,0 0,0 0,0 1,-1-1,1 1,-1 0,0 1,0 0,-1 0,1 0,-5-1,-14-3</inkml:trace>
  <inkml:trace contextRef="#ctx0" brushRef="#br0" timeOffset="1203.946">1496 899,'163'-233,"-163"231,1 0,-1 1,1-1,-1 1,1-1,0 1,0-1,0 1,-1 0,1-1,0 1,1 0,-1 0,0-1,0 1,0 0,1 0,-1 0,1 1,-1-1,0 0,1 0,0 1,-1-1,1 1,-1 0,1-1,0 1,-1 0,1 0,-1 0,1 0,0 0,-1 0,1 0,0 1,-1-1,1 0,-1 1,1 0,-1-1,1 1,-1 0,1 0,-1 0,0 0,2 0,1 44,-5-42,0 0,1 0,-1 1,1-1,-1 0,1 0,0 0,0 0,1 0,-1 0,1 1,-1-1,1 0,0 0,0 0,0-1,1 1,-1 0,1 0,-1-1,1 1,0 0,0-1,0 0,0 1,1-1,-1 0,1 0,-1-1,1 1,0 0,-1-1,1 0,0 1,0-1,0 0,4-3,1 0,-1-1,0 1,0-1,-1 0,1-1,-1 0,1 0,-1 0,0-1,-1 0,1 0,-1-1,4-4,12-10,44-33,-64 53,0 1,1-1,-1 1,0-1,0 1,0-1,1 1,-1-1,0 1,0 0,0 0,0 0,0 0,-1-1,1 1,0 0,0 1,0-1,-1 0,1 0,-1 0,1 0,-1 0,1 1,-1-1,0 0,1 0,-1 1,0-1,0 0,0 1,0-1,0 0,0 0,-1 1,1-1,0 0,-1 0,1 1,0-1,-1 0,0 0,1 0,-1 0,0 0,0 1,-2 12,1-6,0 1,0-1,1 1,0 0,0-1,1 1,0 0,1 0,0 0,2 6,6 11</inkml:trace>
  <inkml:trace contextRef="#ctx0" brushRef="#br0" timeOffset="1537.621">2400 617,'-19'21,"1"2,1 0,1 0,1 2,1 0,1 1,-1 6,12-30,1 0,0 0,-1 0,1 0,0 0,0 0,0 0,0 0,1 0,-1 0,1 1,-1-1,1 0,0 0,-1 1,1-1,0 0,1 1,-1-1,0 0,1 0,-1 1,1-1,0 0,0 0,-1 0,1 0,1 0,-1 0,0 0,0 0,1 0,-1-1,1 1,0-1,-1 1,1-1,0 1,0-1,0 0,0 0,0 0,0 0,0 0,0 0,1-1,-1 1,1-1,11-3,-1-1,1-1,-1 0,0-1,0 0,0-1,-1 0,0-1,0-1,-1 0,0 0,-1-1,0 0,-1-1,0 0,6-10,-8 13,0-1,-1 0,0 0,0-1,-1 0,0 0,-1 0,0-1,-1 1,0-1,0 0,-1 0,-1 0,0 0,0-12,-1 21,0 0,0 0,0 0,0 0,0 0,-1 0,1 0,-1 0,1 0,-1 0,0 0,0 1,0-1,0 0,0 0,0 1,0-1,-1 1,1-1,-1 1,1-1,-1 1,1 0,-1 0,0 0,0 0,1 0,-1 0,0 0,0 0,0 1,0-1,0 1,0-1,0 1,0 0,0 0,0 0,0 0,0 0,-2 1,-76 33,60-18</inkml:trace>
  <inkml:trace contextRef="#ctx0" brushRef="#br0" timeOffset="2253.121">2823 645,'-6'1,"-1"1,1-1,0 1,0 1,0 0,0-1,0 2,1-1,-1 1,1-1,0 2,0-1,-2 3,-1-1,7-5,-5 2,1 1,0-1,0 1,0 0,0 1,1-1,-1 1,1 0,0 0,1 0,-1 0,1 1,0-1,1 1,-1 0,1 0,0 0,0 0,1 0,0 0,0 4,3-7,1 0,0 0,0 0,0 0,0-1,0 1,0-1,1 0,-1 0,1 0,-1 0,1-1,0 1,0-1,0 0,0 0,0-1,0 1,0-1,0 0,0 0,0 0,0 0,0-1,0 1,0-1,0 0,0-1,-1 1,1-1,0 1,2-3,25-10,-1-3,0 0,-1-2,-1-1,-1-1,-1-1,-1-2,-1-1,5-8,-29 33,0 0,1-1,-1 1,0-1,0 1,0 0,1-1,-1 1,0-1,0 1,1 0,-1-1,0 1,1 0,-1-1,0 1,1 0,-1 0,1-1,-1 1,0 0,1 0,-1 0,1 0,-1 0,0-1,1 1,-1 0,1 0,-1 0,1 0,-1 0,1 0,-1 0,0 0,1 1,-1-1,1 0,-1 0,1 0,-1 0,0 1,1-1,-1 0,1 0,-1 1,0-1,1 0,-1 1,0-1,0 0,1 1,-1-1,0 0,0 1,1-1,-1 1,6 30,-5-17,9 54,-3 1,-3 0,-4 64,-1-70,1-46,-1 0,-1 0,0 0,-2-1,1 1,-2-1,0 0,-2 0,1 0,-2-1,0 0,-4 5,10-17,-1 0,1-1,-1 1,0-1,0 0,0 1,0-1,0 0,0-1,-1 1,1-1,-1 1,1-1,-1 0,1-1,-1 1,0 0,1-1,-1 0,0 0,0 0,1 0,-1-1,0 1,1-1,-1 0,1 0,-1 0,1-1,-1 1,1-1,0 0,0 0,0 0,0 0,0-1,0 1,0-1,1 1,-1-1,1 0,0 0,0 0,0-1,0 1,1 0,-1-1,1 1,0-1,0 1,0-1,1 0,-1-2,-2-7,0-1,1 0,1-1,0 1,1 0,1 0,0 0,1 0,0 0,1 0,1 0,0 1,1-1,0 1,1 0,1 1,0 0,0 0,1 0,1 1,0 0,1 0,0 1,10-8,28-11,-25 21</inkml:trace>
  <inkml:trace contextRef="#ctx0" brushRef="#br0" timeOffset="2623.497">3274 871,'44'-21,"-2"-1,0-3,-2-1,0-1,6-10,7-36,-52 72,0-1,0 0,0-1,0 1,-1 0,1 0,-1 0,1 0,-1 0,0-1,0 1,0 0,0 0,0 0,-1-1,1 1,-1 0,1 0,-1 0,0 0,0 0,0 0,0 0,0 0,0 0,0 0,-1 1,1-1,-1 0,1 1,-1-1,0 1,1 0,-1-1,0 1,0 0,0 0,-1 0,-4-2,0 0,0 1,0 0,0 0,0 0,0 1,0 0,0 1,-1-1,1 1,0 1,0 0,-1 0,1 0,0 1,0 0,0 0,0 0,1 1,-1 0,1 1,0 0,-1 0,2 0,-1 0,0 1,1 0,0 0,0 1,-3 3,5-3,0 0,0 0,0 0,1 0,0 0,0 1,0-1,1 1,0-1,0 1,1-1,0 1,0-1,0 1,1 0,0-1,0 1,1-1,0 0,0 1,0-1,1 0,0 0,0 0,0-1,1 1,0-1,0 0,1 0,-1 0,1 0,0-1,4 3,8 1,0-1,1-1,0 0,-1-2,2 0,-1-1,0 0,1-2,-1 0,1-1,-1-1,1-1,-1 0,0-2,0 0,0-1,0 0,-1-2,8-4,-20 10,-1-1,0 1,0-1,0 0,0-1,0 1,0-1,0 1,-1-1,0 0,1-1,-1 1,0 0,-1-1,1 0,0 1,-1-1,0 0,0 0,0-2,0-10</inkml:trace>
  <inkml:trace contextRef="#ctx0" brushRef="#br0" timeOffset="3156.18">3867 843,'22'-21,"2"-1,-1-2,-1 0,-1-1,-1-2,-1 0,-2-1,7-13,-22 31,-12 31,8-16,1 1,0 0,0 0,0-1,1 1,0 0,0 0,0 0,1 0,0 0,0-1,1 1,-1 0,1-1,0 1,1-1,-1 0,1 1,0-1,0-1,1 1,0 0,0-1,0 0,0 0,0 0,1 0,0-1,0 1,0-1,0-1,0 1,0-1,1 1,0-2,-1 1,1-1,0 1,-1-2,1 1,0-1,0 0,0 0,0 0,0-1,0 0,4-1,-1-1,1-1,-1 0,0 0,0-1,-1 0,1 0,-1-1,0 0,0 0,-1-1,0 0,0-1,-1 1,0-1,0 0,-1-1,0 0,0 1,0-3,2-5</inkml:trace>
  <inkml:trace contextRef="#ctx0" brushRef="#br0" timeOffset="6802.652">4573 730,'5'6,"1"-1,0 0,0 0,0 0,0-1,1 1,0-2,0 1,0-1,1 0,-1-1,1 1,-1-1,1-1,0 0,-1 0,1 0,0-1,0 0,0-1,0 1,-1-2,1 1,0-1,-1 0,1-1,-1 1,0-2,6-2,-10 5,0 0,0 0,1-1,-1 0,0 1,0-1,0 0,-1 0,1-1,0 1,-1 0,1-1,-1 0,0 0,0 1,0-1,0 0,-1-1,1 1,-1 0,0 0,1-1,-2 1,1-1,0 1,-1-1,1 1,-1-1,0 1,0-1,-1 1,1-1,-1 1,0-1,1 1,-1 0,-1-1,1 1,-1 0,1 0,-1 0,-2-3,-1 3,0-1,-1 1,1 0,-1 1,0-1,0 1,0 0,0 1,0 0,-1 0,1 0,0 0,-1 1,1 0,0 0,-1 1,1 0,0 0,0 1,0-1,0 1,0 1,0-1,0 1,0 0,1 0,0 0,0 1,0 0,-3 3,-2 3,0 0,0 0,1 1,1 0,0 1,0 0,1 0,1 1,0 0,0 0,2 0,0 1,0 0,1 0,1 0,-1 7,3-16,0-1,1 1,-1 0,1-1,0 1,0-1,0 1,0-1,1 1,0-1,0 0,0 0,0 0,1 0,0 0,0 0,0-1,0 1,0-1,1 0,-1 0,1 0,0-1,0 1,0-1,0 0,0 0,1 0,-1 0,1-1,-1 0,1 0,-1 0,1-1,4 1,6 0,0 0,0-1,1-1,-1-1,0 0,0-1,-1 0,1-1,-1-1,10-4,20-14,-25 10</inkml:trace>
  <inkml:trace contextRef="#ctx0" brushRef="#br0" timeOffset="7340.671">5193 588,'-14'18,"1"0,0 0,1 1,1 1,1 0,1 0,0 1,2 1,0-1,2 1,0 0,4-19,1-1,-1 1,1-1,0 1,-1-1,1 1,0 0,0-1,1 1,-1-1,1 1,-1 0,1-1,0 1,0-1,0 0,0 1,0-1,0 0,1 0,-1 1,1-1,0 0,0-1,-1 1,1 0,0 0,0-1,1 1,-1-1,0 0,0 1,1-1,-1 0,1-1,-1 1,1 0,-1-1,1 1,0-1,3 1,1 0,-1 0,0-1,1 0,-1 0,0 0,1-1,-1 0,0 0,0-1,0 0,0 0,0 0,0-1,0 0,-1 0,1 0,-1-1,0 0,0 0,0 0,-1 0,1-1,-1 0,0 0,-1 0,1 0,-1-1,0 1,0-1,-1 0,1 0,-1 0,-1 0,1 0,-1 0,0-1,1 2,0-1,-1 1,1-1,-1 1,0-1,-1 0,1 1,-1-1,-1 0,1 1,-1-1,0 0,0 1,0-1,-1 1,0-1,0 1,0 0,-1 0,1 0,-1 0,-1 0,1 1,-1-1,1 1,-1 0,0 0,-1 0,1 1,-1-1,0 1,-1 0,-17-2,0 3</inkml:trace>
  <inkml:trace contextRef="#ctx0" brushRef="#br0" timeOffset="7638.15">5504 645,'-4'9,"1"1,1 0,0-1,0 1,1 0,0 0,1 0,0 1,0-1,1 0,1 0,0 0,0-1,0 1,2 0,-1-1,1 0,0 0,1 0,0 0,1-1,0 1,0-1,0-1,3 2,-5-6,0-1,1 0,-1 0,1-1,0 1,-1-1,1 0,0-1,0 1,0-1,0 0,0 0,-1 0,1 0,0-1,0 0,0 0,-1-1,1 1,0-1,-1 0,1 0,-1 0,0-1,3-1,4-3,-1-1,0 0,0 0,0-1,-1 0,-1-1,1 0,-2-1,2-1,-3 2,0 1,-1-2,0 1,0-1,-1 0,-1 0,0 0,0 0,-1 0,0-1,-1 1,-1-7,0-6</inkml:trace>
  <inkml:trace contextRef="#ctx0" brushRef="#br0" timeOffset="8041.838">6153 532,'-12'3,"-1"2,0-1,1 2,0-1,0 2,1 0,0 0,0 1,1 0,0 1,0 0,-3 4,12-12,0 1,1-1,-1 0,0 0,0 1,1-1,-1 0,1 1,-1-1,1 1,0-1,0 0,-1 1,1-1,0 1,0-1,0 1,1-1,-1 0,0 1,0-1,1 1,-1-1,1 0,-1 1,1-1,0 0,0 1,-1-1,1 0,0 0,0 0,0 0,0 0,0 0,0 0,0 0,1 0,-1-1,0 1,0 0,2 0,61 21,-57-20,-3-2,0 0,-1 0,1 1,0 0,0-1,0 1,-1 1,1-1,0 0,-1 1,1 0,-1 0,0 0,0 0,1 0,-2 1,1 0,0-1,0 1,-1 0,1 0,-1 0,0 1,0-1,0 0,-1 1,1 0,-1-1,0 1,0 0,0-1,0 1,-1 0,1 4,-3 1,-1 0,0 0,0 0,-1 0,0-1,-1 0,0 1,0-2,-1 1,0 0,0-1,0 0,-1-1,0 0,-1 0,1 0,-1-1,0 0,-1 0,1-1,-1 0,0-1,0 1,0-2,0 0,0 0,-1 0,1-1,-1 0,1-1,-1 0,-14 0</inkml:trace>
  <inkml:trace contextRef="#ctx0" brushRef="#br0" timeOffset="9189.647">6802 532,'40'91,"-29"-58,-1 0,-2 1,-1 0,-2 1,-1-1,-2 1,-1 0,-3 27,2-60,0-1,0 1,0-1,0 1,0-1,0 1,0-1,0 1,-1-1,1 1,-1-1,1 1,-1-1,1 1,-1-1,0 0,0 1,0-1,0 0,0 0,0 0,0 1,0-1,0 0,0-1,-1 1,1 0,0 0,-1 0,1-1,-1 1,1-1,-1 1,1-1,-1 1,1-1,-1 0,1 0,-1 0,1 0,-1 0,1 0,-1 0,0-1,1 1,-1 0,1-1,0 1,-1-1,1 0,-1 1,1-1,0 0,-1 0,1 0,0 0,0 0,0 0,0 0,0-1,0 1,-1-1,-2-9,-1 0,2 0,-1-1,2 1,0-1,0 1,1-1,0 0,1 1,0-1,1 0,0 1,1-1,1 0,-1 1,2-1,1-17,2 1,0 0,2 0,1 1,1 0,2 1,0 0,2 1,1 0,0 1,2 1,1 1,1 1,0 0,2 2,0 0,2 1,-1 2,2 0,21-9,-43 23,0 0,0 0,1 0,-1 1,1-1,-1 1,1 0,0 0,0 0,0 0,-1 1,1-1,0 1,0 0,0 0,0 1,-1-1,1 1,0 0,0 0,-1 0,1 0,0 1,-1-1,1 1,-1 0,0 0,0 1,0-1,0 0,0 1,0 0,0 0,-1 0,0 0,1 0,-1 0,0 0,-1 1,1-1,-1 1,1 0,-1-1,0 1,0 0,-1 0,1 1,-3 9,-1 1,0 0,-1-1,-1 0,0 0,-1 0,0-1,-1 1,-1-1,0-1,0 0,-2 0,1-1,-2 0,1 0,-1-1,-1-1,-7 6,-96 66,95-71</inkml:trace>
  <inkml:trace contextRef="#ctx0" brushRef="#br0" timeOffset="10510.192">7705 532,'-40'15,"-12"3,0 2,2 2,0 3,2 2,-12 11,-2 28,61-65,0 1,0-1,0 1,0 0,0 0,0 0,0-1,1 1,-1 0,1 0,-1 0,1 0,0 0,0 0,0 0,0 0,0 0,0 0,0 0,1 0,-1 0,1 0,-1 0,1-1,0 1,0 0,0 0,0-1,0 1,0 0,0-1,1 1,-1-1,1 1,-1-1,1 0,-1 0,1 0,0 0,-1 0,1 0,0 0,0 0,7 1,-1-1,1 0,0 0,0-1,-1 0,1 0,0-1,0 0,-1-1,1 0,-1 0,1-1,-1 0,0 0,0-1,0 0,2-3,-9 7,181-107,-72 29,-109 77,-1 1,0-1,0 0,1 1,-1-1,0 1,1-1,-1 0,1 1,-1-1,1 1,-1 0,1-1,-1 1,1-1,0 1,-1 0,1-1,0 1,-1 0,1 0,0-1,-1 1,1 0,0 0,-1 0,1 0,0 0,-1 0,1 0,0 0,0 0,-1 0,1 0,0 1,-1-1,1 0,0 0,-1 1,1-1,-1 0,1 1,-1-1,1 1,0-1,-1 1,1-1,-1 1,0-1,1 1,-1-1,1 1,-1 0,0-1,0 1,1 0,-1-1,0 1,0 0,0-1,1 1,-1 0,0-1,0 1,0 0,-10 52,7-41,1-8,1-1,0 1,-1 0,2-1,-1 1,0 0,1-1,0 1,0 0,0 0,0 0,0-1,1 1,0 0,0-1,0 1,0 0,0-1,1 1,0-1,-1 0,1 1,1-1,-1 0,0 0,1-1,-1 1,1 0,0-1,0 1,0-1,0 0,0 0,1 0,-1-1,0 1,1-1,0 0,-1 0,1 0,0 0,5 0,1 0,-1-1,0 0,1-1,-1 0,0-1,0 1,0-2,0 1,0-1,0-1,-1 0,1 0,-1 0,0-1,0-1,-1 1,1-1,-1-1,119-136,-112 124,0-1,-2 0,0-1,-1-1,-1 0,-1 0,-1-3,-7 23,0 0,0 0,0 0,-1 0,1 0,-1-1,0 1,1 0,-1 0,0-1,0 1,-1 0,1 0,0-1,-1 1,1 0,-1 0,0 0,0 0,1 0,-2 0,1 0,0 0,0 0,0 0,-1 0,1 1,-1-1,0 0,1 1,-1 0,0-1,0 1,0 0,0 0,0 0,0 0,0 0,0 0,-1 1,1-1,0 1,0 0,0-1,-1 1,1 0,0 0,-1 1,1-1,0 0,0 1,0-1,-1 1,1 0,0 0,0-1,0 1,0 1,-1 0,-7 4,1 0,0 1,1 0,0 0,0 1,0 0,1 1,0 0,1 0,0 0,-2 5,6-11,1 0,-1 0,1 1,0-1,0 0,0 1,0-1,1 1,-1 0,1-1,0 1,0-1,1 1,-1 0,1-1,-1 1,1-1,0 1,0-1,1 0,-1 1,1-1,-1 0,1 0,0 0,1 0,-1 0,0-1,1 1,-1-1,1 1,0-1,0 0,0 0,0 0,1 0,6 3,-1-1,1 0,1-1,-1 0,0 0,1-1,-1 0,1-1,0-1,-1 1,11-2,18 2,-36-1,0 0,-1 1,1-1,0 1,-1 0,1 0,-1 0,1 0,-1 1,0-1,1 0,-1 1,0 0,0 0,0-1,0 1,0 0,-1 0,1 1,0-1,-1 0,0 1,0-1,1 1,-1-1,-1 1,1-1,0 1,-1 0,1-1,-1 1,0 0,0-1,0 1,0 0,0 0,0-1,-1 1,0 0,1-1,-1 1,0-1,0 1,-1-1,1 1,0-1,-1 0,1 0,-1 1,0-1,-46 104,47-105,0 0,0-1,0 1,0 0,0 0,1 1,-1-1,0 0,0 0,1 0,-1 1,1-1,-1 0,1 0,-1 1,1-1,0 0,0 1,0-1,-1 0,1 1,1-1,-1 1,0-1,0 0,0 1,1-1,-1 0,1 1,-1-1,1 0,-1 0,1 1,0-1,0 0,-1 0,1 0,0 0,0 0,0 0,0 0,0 0,0-1,1 1,-1 0,0-1,0 1,1 0,-1-1,0 0,0 1,1-1,-1 0,1 1,-1-1,0 0,1 0,-1 0,13-7,-1-1,-1 0,1-1,-2 0,1-1,-1 0,-1-1,1 0,-2-1,8-11,159-273,-160 272,-1-1,-1 0,-1-1,-1 0,-2-1,0 0,-2-3,3-11,-6 29,-1 0,-1-1,0 1,-1-1,0 0,0 0,-2 0,0 0,0 0,-1 0,-1 1,0-1,0 0,-2 0,3 11,-1-1,0 1,0 0,0 0,0-1,0 1,0 1,0-1,-1 0,1 0,-1 1,0-1,1 1,-1 0,0 0,0 0,1 0,-1 1,0-1,0 1,0-1,0 1,0 0,0 0,0 1,0-1,0 0,0 1,0 0,1 0,-1 0,0 0,0 0,1 0,-1 1,1-1,-1 1,1 0,-1 0,1 0,0 0,0 0,0 0,0 1,1-1,-1 1,0-1,1 1,0 0,0-1,-1 3,-5 11,0-1,1 0,1 1,0 0,1 1,1-1,1 0,0 1,1 0,1-1,0 1,2 0,-1-1,2 1,1-1,0 0,0 0,2 0,0 0,4 5,8 14,-1 1,-2 0,-2 1,-1 0,-2 1,-1 1,-2 0,1 31,-9-19,1-51</inkml:trace>
  <inkml:trace contextRef="#ctx0" brushRef="#br0" timeOffset="10759.723">8326 334,'43'10,"39"3,14-1,1-2,-11-3,-11-3,-14-2,-11-5,-6-4,-4 1,-11 1</inkml:trace>
  <inkml:trace contextRef="#ctx0" brushRef="#br0" timeOffset="30332.508">1 1266,'194'-62,"-18"36,-36 2,142 24,-113 27,254-26,-225 27,553-29,-402 1,-151 28,62-28,-39-29,495 30,-293-1,-171-27,201 26,-209 30,-172-28,-1-4,0-2,19-6,3 2,0 3,0 5,4 4,41-1,990-2,-901-28,-87 17,-74 1,-1 3,1 3,0 2,31 6,19-2,340-2,-259-38,-174 35,-5 4</inkml:trace>
  <inkml:trace contextRef="#ctx0" brushRef="#br0" timeOffset="31497.528">9314 476,'0'0</inkml:trace>
  <inkml:trace contextRef="#ctx0" brushRef="#br0" timeOffset="31678.62">9286 787,'0'0</inkml:trace>
</inkml:ink>
</file>

<file path=ppt/ink/ink7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16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367 123,'2'2,"0"-1,0 1,0-1,-1 1,1 0,-1-1,1 1,-1 0,1 0,-1 0,0 0,0 1,0-1,0 0,0 0,-1 0,1 1,-1-1,1 1,-1-1,0 0,0 1,0-1,0 3,0-2,3 371,-3-17,0-357</inkml:trace>
  <inkml:trace contextRef="#ctx0" brushRef="#br0" timeOffset="2068.455">0 264,'29'-4,"18"-7,7-2,4-2,-4 0,-1-2,1-2,-6 1,-5 0,0 2,-3 0,-4 1,-2 0,-3 2,-2-2,0 2,-1 3,-6 3</inkml:trace>
  <inkml:trace contextRef="#ctx0" brushRef="#br0" timeOffset="3035.428">875 717,'-4'-2,"0"1,0 0,-1 0,1 1,0 0,0-1,0 1,-1 0,1 1,0-1,0 1,0 0,0 0,0 0,0 1,0-1,0 1,0 0,1 0,-1 1,-10 2,1 1,1 1,-1 0,1 0,0 1,1 1,0 0,0 1,1 0,0 0,1 1,0 1,1-1,0 1,1 1,1-1,-6 14,11-23,0-1,1 1,-1-1,1 1,-1 0,1-1,0 1,0 0,0-1,1 1,-1 0,1-1,-1 1,1-1,0 1,0-1,0 1,0-1,0 0,1 1,-1-1,1 0,-1 0,1 0,0 0,0 0,0 0,0-1,0 1,0 0,0-1,1 0,-1 0,0 0,1 0,-1 0,1 0,0 0,0-1,6 2,0 0,-1-1,1 0,0-1,0 0,0 0,0-1,0 0,0 0,0-1,3-2,9-5,0-1,0-1,-1-1,0-1,-1 0,0-2,-2 0,1-1,-2-1,0 0,-1-1,-1-1,9-16,-23 36,-1 0,1 0,0 0,1-1,-1 1,0 0,0 0,0 0,0-1,0 1,1 0,-1 0,0-1,1 1,-1 0,1-1,-1 1,1 0,-1-1,1 1,-1-1,1 1,-1-1,1 1,0-1,-1 1,1-1,0 0,-1 1,1-1,0 0,0 1,-1-1,1 0,0 0,0 0,0 0,-1 0,1 0,0 0,0 0,0 0,-1 0,1 0,0-1,0 1,-1 0,1 0,0-1,-1 1,1-1,0 1,-1 0,1-1,0 1,-1-1,1 0,-1 1,1-1,1 10,-2-5,1 1,0-1,0 1,0-1,0 0,1 0,0 0,0 0,0 0,0 0,1 0,-1 0,1-1,0 0,0 1,0-1,1 0,-1 0,1-1,-1 1,1-1,0 0,0 0,0 0,0 0,1-1,-1 1,0-1,1 0,-1-1,0 1,1-1,-1 0,1 0,-1 0,1 0,-1-1,1 0,5-3,0-1,-1 0,0 0,0-1,0 0,-1 0,0-1,0-1,-1 1,1-1,-2 0,1-1,-1 1,-1-1,1-1,-1 1,0-4,13-15,-3 4,12-18,-1 0,-2-2,-3 0,10-29,-14 28,-2 0,-2-1,-2-1,-2 0,-2 0,-2 0,-2-48,-11 64,8 30,0 1,-1-1,1 1,0 0,-1-1,1 1,0 0,-1-1,1 1,-1 0,1 0,-1-1,1 1,-1 0,1 0,-1 0,1 0,-1 0,1-1,-1 1,1 0,-1 0,1 0,-1 0,1 1,-1-1,1 0,-1 0,1 0,-1 0,1 0,-1 1,1-1,0 0,-1 0,1 1,-1-1,1 0,-1 1,1-1,0 0,-1 1,1-1,0 1,0-1,-1 0,1 1,0-1,0 1,-1-1,1 1,0-1,0 1,0-1,0 1,0-1,0 1,-14 24,2 1,0 1,2-1,1 2,1-1,1 1,2 1,1-1,1 1,1 17,1 2,3 0,1 0,3-1,1 0,12 37,28 153,-51-179,4-57,0 1,0-1,0 0,-1 1,1-1,0 0,-1 0,1 0,0 1,-1-1,1 0,-1 0,0 0,1 0,-1 0,0 0,0 0,0 0,0 0,0 0,1 0,-2-1,1 1,0 0,0-1,0 1,0-1,0 1,0-1,-1 1,1-1,0 0,0 0,-1 1,1-1,0 0,0 0,-1 0,1-1,0 1,0 0,-2-1,-23-28,17 9</inkml:trace>
  <inkml:trace contextRef="#ctx0" brushRef="#br0" timeOffset="3633.526">1834 434,'-203'176,"154"-117,50-58,-1 0,0 0,1 0,-1 0,1 0,-1-1,1 1,-1 0,1 0,0 0,-1-1,1 1,0 0,-1-1,1 1,0-1,0 1,0-1,0 1,-1-1,1 0,0 1,0-1,0 0,0 0,0 1,0-1,0 0,0 0,0 0,0 0,0 0,0 0,0-1,0 1,0 0,0 0,-1-1,1 1,0-1,0 1,0-1,0 1,-1-1,1 1,3-1,7-1,-1-1,1 1,1 0,-1 1,0 0,0 0,0 1,1 1,-1 0,0 0,0 1,0 1,0 0,-1 0,1 1,4 3,28 20,-33-20,0-1,0 1,1-2,-1 1,1-1,0-1,1 0,-1-1,1 0,2 0,182-3,-176-4,-1 0,1-1,-1-1,0 0,0-2,-1 0,0-1,0-1,-1 0,0-2,-1 0,7-7,-21 17,1 0,0 0,-1 0,1 0,-1 0,0-1,0 1,0-1,0 0,0 1,0-1,-1 0,0 0,1 0,-1 0,0 0,0 0,-1-1,1 1,-1 0,1 0,-1-1,0 1,0 0,-1 0,1-1,-1 1,1 0,-1 0,0 0,0 0,-1 0,1 0,0 0,-1 0,0 0,0 1,0-1,0 0,0 1,0 0,-1 0,1-1,-1 1,1 1,-1-1,0 0,0 1,0-1,-2 0,-6 1,0 0,0 1,1 0,-1 0,0 1,0 1,1 0,-1 0,0 1,1 1,0-1,0 2,0-1,1 1,-1 1,1 0,0 0,-1 2,0 0,0 1,1 0,0 0,1 1,0 0,0 0,1 0,0 1,1 1,0-1,1 1,1 0,-1 0,2 0,0 1,1-6,1-1,-1 0,1 0,1 1,-1-1,1 1,1-1,-1 1,1-1,0 0,0 1,1-1,0 0,0 0,0 0,1 0,0 0,0-1,1 1,-1-1,1 0,0 0,0 0,1-1,0 1,0-1,0 0,0 0,0-1,2 1,9 2,1 0,1-2,-1 0,0-1,1 0,0-2,0 0,0-1,-1 0,19-4,5 2,-12 1</inkml:trace>
</inkml:ink>
</file>

<file path=ppt/ink/ink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2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0,'-10'44,"-18"77,6 1,1 39,-13 296,7-154,2-125,22-155</inkml:trace>
</inkml:ink>
</file>

<file path=ppt/ink/ink7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21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95,'0'24,"-5"37,-1 17,0 1,-4-4,0-10,2-6,2-8,2-9,2-5,1-6,0-2,-3-7,-2-2,1-4</inkml:trace>
  <inkml:trace contextRef="#ctx0" brushRef="#br0" timeOffset="312.645">0 124,'53'-24,"1"2,1 2,1 3,53-9,-95 22,0 1,1 0,-1 1,1 0,-1 2,1-1,0 2,-1 0,1 0,-1 2,1 0,-1 0,0 1,0 1,4 2,-15-5,0 0,0 1,0-1,0 1,0-1,0 1,-1 0,1 0,-1 0,0 0,0 0,0 1,0-1,0 1,-1-1,0 1,0 0,0-1,0 1,0 0,-1 0,0 0,0-1,0 1,0 0,0 0,-1 0,1 0,-2 3,-1 1,1 0,-1 0,0 0,-1-1,0 1,0-1,-1 0,1 0,-2 0,1 0,-1-1,0 0,-2 1,-7 7,-2-2,1 0,-2 0,1-2,-2 0,1-1,-1-1,-1-1,1 0,-1-2,0 0,0-1,-1-1,1-1,-16-1,13-6,5-2</inkml:trace>
  <inkml:trace contextRef="#ctx0" brushRef="#br0" timeOffset="2121.743">311 688,'-79'192,"73"-173,205-270,-159 220,-39 30,0 1,0-1,0 1,0-1,0 1,0 0,0-1,-1 1,1 0,0 0,1 0,-1-1,0 1,0 0,0 0,0 1,0-1,0 0,0 0,0 0,0 1,0-1,-1 0,1 1,0-1,0 1,0-1,0 1,0 0,-1-1,1 1,0 0,0-1,-1 1,1 0,-1 0,1 0,0 0,-1 0,0-1,1 1,-1 0,0 0,1 0,-1 0,0 0,0 1,-6 62,5-60,-1 0,1 0,0 1,0-1,0 0,1 0,0 1,-1-1,2 1,-1-1,0 0,1 1,0-1,0 0,0 0,0 1,1-1,-1 0,2 0,-2-3,1 1,-1-1,1 1,0-1,-1 0,1 0,0 0,0 0,0 0,0 0,0-1,0 1,0 0,0-1,0 0,0 0,0 1,0-1,1 0,-1-1,0 1,0 0,0-1,0 1,0-1,0 1,0-1,0 0,0 0,0 0,0-1,64-39,-57 35,133-109,-142 115,0-1,1 1,-1-1,1 0,-1 1,1-1,-1 1,1-1,0 1,-1-1,1 1,0 0,-1-1,1 1,0 0,-1 0,1-1,0 1,0 0,-1 0,1 0,0 0,0 0,-1 0,1 0,0 0,0 0,-1 0,1 0,0 0,-1 1,1-1,0 0,0 1,-1-1,1 0,-1 1,1-1,0 1,-1-1,1 1,-1-1,1 1,-1-1,1 1,-1 0,1-1,-1 1,0 0,1-1,-1 1,0 0,0-1,1 1,-1 0,0 0,0-1,0 1,0 0,0 0,0 0,-7 55,4-42,2-9,0-1,0 1,1-1,-1 1,1-1,0 0,1 1,-1-1,1 1,-1-1,1 1,1-1,-1 0,1 0,1 3,8 7</inkml:trace>
  <inkml:trace contextRef="#ctx0" brushRef="#br0" timeOffset="2404.685">959 378,'39'0,"36"-5,10-1,1 0,-10 1,-13-3,-12-1,-10 2,-8 1,-9 8,-8 2</inkml:trace>
  <inkml:trace contextRef="#ctx0" brushRef="#br0" timeOffset="2651.817">1044 661,'39'-5,"31"-2,9 1,-4 1,-11-3,-10-1,-10 2,-8 2,-10 1</inkml:trace>
  <inkml:trace contextRef="#ctx0" brushRef="#br0" timeOffset="2952.836">2173 208,'-28'22,"1"0,2 2,0 1,1 1,2 0,-19 29,38-51,-1 0,1 0,-1 1,1-1,0 1,1-1,-1 1,1 0,0 0,0 0,1 1,-1-1,1 0,0 0,1 1,-1-1,1 1,0-1,0 1,1-1,0 0,0 1,0-1,0 0,1 0,0 0,0 0,0 0,1 0,0 0,0-1,0 1,0-1,1 0,-1 0,1 0,4 2,9 0,1-2,0 0,0-1,0-1,0 0,0-2,0 0,0-1,1-1,-1 0,0-1,-1-2,5-1,17-5,-1-2,-1-2,-1-2,0 0,-1-3,-1-1,24-20,-51 37,0 1,-1-1,0-1,0 1,0-1,-1 0,1 0,-1-1,0 1,-1-1,1 0,-1-1,0 1,-1-1,0 1,0-1,0 0,-1 0,0-1,0 1,-1 0,0-1,0 1,-1-1,0 1,0-1,0 1,-1-1,-1 1,1 0,-1-1,0 1,-1 0,-2-5,-12-10,-2 4</inkml:trace>
  <inkml:trace contextRef="#ctx0" brushRef="#br0" timeOffset="3197.532">1636 434,'44'0,"47"-4,23-3,6 1,-2 1,-8-3,-12-1,-9 2,-5 2,-7-4,-7 1,-6 1,-4 2,-8 2,-7 1,-7 2,-10 0</inkml:trace>
  <inkml:trace contextRef="#ctx0" brushRef="#br0" timeOffset="4752.951">2625 237,'-1'-3,"-1"-1,0 1,0 0,0 0,0 0,-1 0,1 0,-1 0,1 0,-1 1,0 0,0-1,0 1,-1 0,1 1,0-1,-1 0,1 1,-1 0,0 0,1 0,-1 0,0 1,1-1,-1 1,-2 0,-33-5,-1 2,0 2,0 2,-31 4,62-4,0 0,0 1,0 0,0 0,1 1,-1 1,1-1,0 1,-1 1,2-1,-1 1,1 1,-3 1,-2 6</inkml:trace>
</inkml:ink>
</file>

<file path=ppt/ink/ink7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1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1 227,'33'-5,"21"-2,7 1,-4 1,-5 2,-8 0,-6 7,-4 2,-4 0,-2 0,-1-3,0 0,0-2,0 0,0-6,-4-6,-6-2</inkml:trace>
  <inkml:trace contextRef="#ctx0" brushRef="#br0" timeOffset="322.84">1 452,'14'0,"24"0,11 0,1 0,-2 0,-6 0,-4 0,-4 0,-3 0,-2 0,-2 0,1 0,-1 0,0 0,1 0,-5-5,-6-1</inkml:trace>
  <inkml:trace contextRef="#ctx0" brushRef="#br0" timeOffset="951.45">311 1,'10'1,"0"1,-1 1,1-1,-1 2,1-1,-1 1,0 1,-1 0,1 0,-1 1,4 3,25 14,91 46,-62-22,-65-45,1-1,-1 1,1 0,-1-1,0 1,0 0,0 0,0 0,0 0,0 0,0 0,-1 0,1 1,-1-1,1 0,-1 0,0 0,0 1,0-1,0 0,0 0,-1 0,1 1,-1-1,1 0,-1 0,0 0,0 0,0 0,0 0,0 0,0 0,-1 0,0 0,-175 162,0-3,165-145</inkml:trace>
</inkml:ink>
</file>

<file path=ppt/ink/ink7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7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17 133,'0'-1,"1"1,-1-1,1 1,-1 0,1-1,-1 1,1 0,-1 0,1-1,-1 1,1 0,0 0,-1 0,1 0,-1 0,1 0,-1 0,1 0,0 0,-1 0,1 0,-1 0,1 0,-1 0,1 0,0 1,-1-1,1 0,-1 0,1 1,-1-1,1 0,-1 1,0-1,1 0,-1 1,1-1,-1 1,0-1,1 1,-1-1,0 1,1-1,-1 1,0-1,0 1,0-1,0 1,1-1,-1 1,0 0,0-1,0 1,0-1,0 1,0-1,0 1,-1 0,7 40,-6-40,3 20,0 1,-2 0,-1 0,-1 0,0 0,-2 0,0-1,-2 1,0-1,-2 0,0 0,-1-1,-3 4,20-64,83-166,-75 177,1 1,1 0,2 2,0 0,18-15,-38 39,1 0,-1 0,1 0,0 0,-1 0,1 0,0 1,0-1,0 1,0-1,0 1,0 0,1 0,-1 0,0 0,1 0,-1 1,0-1,1 0,-1 1,1 0,-1 0,1 0,-1 0,1 0,-1 0,1 1,-1-1,0 1,1 0,-1-1,0 1,1 0,-1 0,0 1,0-1,0 0,0 1,0-1,0 1,0 0,-1 0,1-1,1 3,2 7,0-1,-1 1,0 0,0 1,-2-1,1 0,-1 1,-1 0,0-1,-1 1,0 0,-1-1,0 1,-1 5,0 19,1-19,0-13,0 1,1 0,0 0,-1-1,2 1,-1 0,0-1,1 1,0 0,0-1,1 1,-1-1,1 1,0-1,1 2,-1-5,1-1,-1 0,1 0,-1 0,0 0,1-1,-1 1,0-1,1 1,-1-1,0 0,0 0,1 0,-1 0,0 0,0 0,0-1,0 1,0-1,-1 1,1-1,0 0,-1 0,1 1,-1-1,0 0,0-1,1 1,-1-2,5-2,188-215,-185 210,1 0,-1 0,2 1,0 1,0 0,0 0,1 1,0 1,1 0,2-1,-13 7,-1 0,1 1,-1-1,1 1,-1-1,1 1,-1 0,1-1,0 1,-1 0,1 0,0 0,-1 0,1 0,-1 1,1-1,0 0,-1 1,1-1,-1 1,1 0,-1-1,1 1,-1 0,0 0,1 0,-1 0,0 0,0 0,0 0,0 0,0 1,0-1,0 0,0 1,0-1,0 1,-1-1,1 1,-1-1,1 1,-1-1,1 1,-1 0,0-1,0 2,-6 76,-14-22,14-43,1-1,1 1,0 0,0 0,1 1,1-1,1 1,0 1,1-14,0 0,0 0,0 0,0 1,0-1,1 0,-1 0,1 0,0 0,-1 0,1 0,0 0,0 0,0 0,0-1,1 1,-1 0,0-1,1 1,-1-1,1 1,0-1,-1 0,1 1,0-1,0 0,0 0,0 0,-1-1,2 1,-1 0,0-1,0 1,0-1,0 0,0 0,1 0,13-3</inkml:trace>
</inkml:ink>
</file>

<file path=ppt/ink/ink7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8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0,'-15'27,"1"0,2 0,1 1,1 1,1-1,2 2,0-1,2 5,5-30,-1 0,1 0,0 0,0 0,0 1,1-1,-1 0,1 0,0 0,0 0,1 0,-1 0,1 0,0 0,0-1,0 1,0-1,1 1,-1-1,1 0,0 0,0 0,0 0,1-1,-1 1,0-1,1 0,0 0,-1 0,1 0,0-1,0 1,0-1,0 0,0 0,1-1,-1 1,0-1,0 0,0 0,0 0,1-1,0 0,15-6,0-1,-1 0,1-2,-2 0,0-1,0-1,-1-1,0-1,-1 0,-1-1,0 0,-1-1,-1-1,0 0,2-7,-5 12,-6 7,20-20,-23 25,-1 0,1 0,0 0,-1 0,1 0,-1 0,1 0,0 0,-1 1,1-1,-1 0,1 0,0 1,-1-1,1 0,-1 1,1-1,-1 0,1 1,-1-1,1 1,-1-1,0 1,1-1,-1 1,0-1,1 1,-1-1,0 1,0 0,1-1,-1 1,0-1,0 1,0 0,0-1,0 1,0 0,0-1,0 1,0-1,0 1,0 0,0-1,-1 1,1 0,0-1,0 1,-1-1,1 1,0-1,-3 372,9-328,-4-40,0 1,0-1,-1 1,0 0,0 0,0-1,-1 1,1 0,-1 0,0 0,-1 0,1 0,-1-1,0 1,0 0,-1 0,1-1,-1 1,0-1,0 1,-1-1,1 0,-1 0,0 0,0 0,0-1,-1 1,1-1,-1 0,0 1,-4-1,0-1,-1 0,1 0,0-1,0 0,-1 0,1-1,-1 0,1 0,0-1,-1 0,1-1,0 0,0 0,0-1,0 1,0-2,1 1,-1-1,1-1,0 1,0-1,0 0,1-1,0 0,0 0,0 0,1 0,0-1,0 0,1 0,-9-12</inkml:trace>
</inkml:ink>
</file>

<file path=ppt/ink/ink7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9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0,'33'0,"26"0,8 0,-3 0,-8 0,-8 0,-13 0</inkml:trace>
</inkml:ink>
</file>

<file path=ppt/ink/ink7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9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1,'38'4,"32"3,9-6,-4-3,-15 0</inkml:trace>
</inkml:ink>
</file>

<file path=ppt/ink/ink7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9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23,'43'0,"24"0,6-5,-6-1,-8 0,-15 1</inkml:trace>
</inkml:ink>
</file>

<file path=ppt/ink/ink7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8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1,'-4'4,"-3"8,-3 0,-2 4,7-1,5-8,6-5,3-3</inkml:trace>
  <inkml:trace contextRef="#ctx0" brushRef="#br0" timeOffset="300.984">322 86,'-5'5,"-1"6,-5 1,-1 4,8-1,3-4</inkml:trace>
</inkml:ink>
</file>

<file path=ppt/ink/ink7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4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1,'0'532,"0"-532</inkml:trace>
  <inkml:trace contextRef="#ctx0" brushRef="#br0" timeOffset="550.065">311 1,'-205'229,"201"-227,1 1,0 0,1 1,-1-1,1 0,-1 1,1 0,0-1,0 1,1 0,-1 0,1 0,0 0,0 0,0 0,1 0,-1 1,1-1,0 0,0 0,0 1,1-1,0 0,-1 0,1 0,1 0,-1 0,1 0,1 3,93 99,-54-67,-29-28,-2-4</inkml:trace>
  <inkml:trace contextRef="#ctx0" brushRef="#br0" timeOffset="1336.187">537 198,'-11'138,"10"-134,-1-1,0 0,1 0,-1-1,1 1,0 0,0 1,0-1,0 0,0 0,1 0,0 1,-1-1,1 0,0 0,1 1,-1-1,1 0,-1 0,1 0,0 0,0 1,0-1,1 0,-1-1,1 1,-1 0,1 0,0-1,0 1,0-1,1 1,-1-1,0 0,1 0,0 0,-1 0,1-1,0 1,0-1,0 1,1-1,6-2,0-2,-1 1,1-1,-1-1,0 0,0 0,-1-1,1 0,-1 0,0-1,0 0,-1 0,1-1,-2 0,1-1,-1 1,0-1,0 0,-1-1,0 0,83-126,-87 135,-1-1,0 0,0 1,1-1,-1 1,0-1,1 1,-1-1,1 1,-1-1,1 1,-1-1,1 1,-1-1,1 1,-1 0,1 0,-1-1,1 1,0 0,-1 0,1-1,-1 1,1 0,0 0,-1 0,1 0,0 0,-1 0,1 0,0 0,-1 0,1 0,-1 0,1 1,0-1,-1 0,1 0,-1 1,1-1,0 0,-1 1,1-1,-1 0,1 1,-1-1,1 1,-1-1,0 1,1-1,-1 1,1 0,10 36,-9-26,71 281,-70-270,0 0,-2 0,-1 0,-1 1,0-1,-5 20,5-35,0-1,-1 0,0 1,0-1,0 0,-1-1,1 1,-1 0,-1-1,1 1,-1-1,0 0,0 0,-1-1,1 1,-1-1,0 0,0 0,0 0,-1-1,1 0,-1 0,0-1,0 1,-6 1,10-4,0 1,0-1,0 0,0 0,0 0,1 0,-1 0,0 0,0 0,0-1,0 1,0-1,0 1,0-1,0 0,0 0,1 0,-1 0,0 0,1 0,-1 0,1-1,-1 1,1 0,-1-1,1 1,0-1,0 0,0 1,0-1,0 0,0 0,0 0,1 1,-1-1,1 0,-1 0,1 0,0-2,1-81,10 57,1 1,2 1,0 0,1 0,2 2,16-19,10-17,-27 36</inkml:trace>
</inkml:ink>
</file>

<file path=ppt/ink/ink7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46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1 226,'227'-17,"-29"-6,-57 6,-106 33,-30-4</inkml:trace>
  <inkml:trace contextRef="#ctx0" brushRef="#br0" timeOffset="311.335">30 396,'19'0,"21"0,8 0,1 0,-3 0,-5 0,1 0,-3 0,-2 0,-4-5,-1-1,-3 0,-1 1,0 1,-5 2</inkml:trace>
  <inkml:trace contextRef="#ctx0" brushRef="#br0" timeOffset="844.81">283 1,'29'33,"3"-9,2-2,1-2,1-1,1-1,0-3,38 12,6 3,-77-29,-1 0,0-1,1 1,-1 0,1 1,-1-1,0 1,0-1,0 1,0 0,0 0,0 1,-1-1,1 0,-1 1,1 0,-1-1,0 1,0 0,0 0,0 0,-1 1,1-1,-1 0,0 0,0 1,0-1,0 1,-1-1,0 1,1-1,-1 1,0-1,-1 1,1 0,0-1,-1 0,0 1,0 0,-8 9,-1-1,0-1,0 0,-1 0,-1-1,1 0,-2-1,1-1,-1 0,-1 0,-41 29,-70 59,106-81</inkml:trace>
</inkml:ink>
</file>

<file path=ppt/ink/ink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8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1 740,'30'2,"1"-2,0 0,-1-2,1-2,-1 0,0-2,0-2,-1 0,0-2,0-1,-1-2,19-11,-6-8,-1-2,-3-2,0-1,-3-1,-1-3,-2 0,-1-2,19-40,99-153,-148 234,0 1,1 0,-1-1,0 1,0 0,1 0,-1-1,1 1,-1 0,1 0,-1 0,1-1,0 1,0 0,-1 0,1 0,0 0,0 0,0 0,0 1,0-1,0 0,0 0,1 1,-1-1,0 1,0-1,0 1,1-1,-1 1,0 0,1 0,-1 0,0-1,0 1,1 0,-1 1,0-1,1 0,-1 0,0 0,1 1,-1-1,0 1,0-1,0 1,1-1,-1 1,0 0,0 0,0-1,0 1,0 0,0 0,0 0,-1 0,1 0,0 0,0 0,-1 1,1-1,35 137,-30-81,-1 0,-4 0,-4 54,3-91,-1 1,-1-1,-1 1,0-1,-2 0,0 0,-1 0,-2-1,1 0,-2 0,-1-1,0 0,-1 0,-1-2,-1 1,0-1,-1-1,-1-1,0 0,-1-1,-4 3,6-11,1 0,-2 0,1-1,0-1,-1-1,0 0,1 0,-1-2,0 0,0 0,1-2,-1 0,0 0,-4-3,14 2,0 0,0 0,0-1,1 1,0-1,0 0,0-1,0 1,0-1,1 0,0 0,0 0,0 0,1 0,-1 0,1-1,1 1,-1-1,1 0,0 0,0 1,1-1,-1 0,1 0,1 0,-1 1,1-1,0 0,0 0,1 1,-1-1,1 1,1-1,-1 1,1 0,0 0,0-1,10-19</inkml:trace>
</inkml:ink>
</file>

<file path=ppt/ink/ink7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49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1,'-6'21,"0"1,2 0,0 1,2-1,0 1,1-1,2 1,0-1,1 1,2-1,0 0,3 6,-5-23,0 0,1 0,0-1,0 1,0-1,0 1,1-1,0 0,0 0,0-1,0 1,1-1,-1 0,1 0,0-1,0 1,0-1,0 0,0 0,0 0,0-1,1 0,-1 0,1-1,-1 1,1-1,-1 0,1-1,-1 1,1-1,-1 0,0 0,1-1,-1 0,0 0,0 0,0 0,0-1,-1 0,1 0,-1 0,1 0,2-4,13-10,-1-2,0 0,-2-2,0 0,-1 0,-1-2,-2 1,0-2,-1 0,-1-1,6-21,2 11,-22 121,25 222,-24-14,2-290,0 0,0 0,0 0,0 0,-1 0,0 0,0 0,0 0,0 0,0 0,-1 0,0 0,0-1,0 1,0-1,-1 1,1-1,-1 0,0 0,0 0,0-1,0 1,0-1,-1 1,1-1,-1 0,1 0,-1-1,0 1,0-1,0 1,0-1,0-1,0 1,0-1,0 1,0-1,0 0,0 0,0-1,0 1,0-1,0 0,0 0,0-1,0 1,0-1,0 1,1-1,-1-1,1 1,-1 0,0-2,-51-91,47 75</inkml:trace>
</inkml:ink>
</file>

<file path=ppt/ink/ink7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50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31,'39'-5,"16"-2,5 1,-3 1,-7 2,-7 0,-6 2,-9 1</inkml:trace>
</inkml:ink>
</file>

<file path=ppt/ink/ink7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5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6,'34'5,"30"-3,9-7,-8-3</inkml:trace>
</inkml:ink>
</file>

<file path=ppt/ink/ink7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51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0 509,'24'0,"18"0,6 0,0 0,-9 0</inkml:trace>
  <inkml:trace contextRef="#ctx0" brushRef="#br0" timeOffset="782.023">254 679,'46'-6,"-2"-2,1-2,-1-2,-1-2,0-1,-1-3,0-1,-1-3,-21 11,-2-2,0 0,0-1,-1-1,-1-1,0 0,-2-1,1 0,-2-1,8-15,-22 33,0 1,0-1,0 1,0-1,0 1,0-1,0 0,0 1,0-1,0 0,0 0,0 0,0 0,0 0,0 0,0 0,0 0,0-1,0 1,0 0,0-1,0 1,0 0,0-1,0 1,0-1,0 0,0 1,0-1,1 0,-1 1,0-1,0 0,1 0,-1 0,1 1,-1-1,1 0,-1 0,1 0,-1 0,1 0,0 0,-1 0,1 0,0 0,0 0,0-1,0 1,0 0,0 0,0 0,0 0,1 0,-1 0,0 0,1 0,-1 0,0 0,1 0,-1 0,1 0,0 0,-1 1,1-1,0 0,-12 6,1 2,-1 0,2 0,-1 0,1 1,0 1,0 0,1 0,0 0,1 1,0 1,1-1,0 1,0 0,1 0,1 0,0 1,1 0,0 0,0 0,1 0,1 0,0 0,1 11,0-19,1 0,0 0,0 0,0 0,1 0,-1 0,1 0,0 0,0-1,0 1,1-1,-1 0,1 1,0-1,0 0,0-1,0 1,0 0,1-1,-1 0,1 0,0 0,-1 0,1 0,0-1,0 0,0 0,0 0,0 0,0-1,1 1,8 1,1-1,0 0,-1-1,1-1,0 0,-1-1,1 0,-1-1,1-1,24-9,-1-2,-1-1,0-2,-1-2,-1-1,-1-1,-1-2,3-5,-17 13,0-1,-2-1,0-1,0 0,-2-1,6-12,-2-19,-18 50,0 0,1 0,-1 0,0 0,0 0,0-1,0 1,0 0,0 0,0 0,0 0,-1 0,1 0,0-1,-1 1,1 0,-1 0,1 0,-1 0,0 0,1 0,-1 1,0-1,1 0,-1 0,0 0,0 1,0-1,0 0,0 1,0-1,0 1,0-1,0 1,0-1,0 1,0 0,0 0,-1-1,1 1,0 0,0 0,0 0,0 0,-11 3,1 1,0 0,-1 0,2 1,-1 0,1 1,0 1,0-1,0 1,1 1,0 0,1 0,0 1,0 0,0 0,2 1,-4 6,4-9,0 1,1 0,0 0,1 0,0 1,0 0,1 0,0 0,0 0,1 4,1-11,1 1,-1 0,1-1,0 1,0 0,0-1,1 1,-1 0,1-1,-1 1,1-1,0 1,0-1,0 1,0-1,0 0,1 1,-1-1,1 0,0 0,-1 0,1 0,0 0,0-1,0 1,0 0,0-1,1 0,-1 1,0-1,1 0,-1 0,1 0,-1-1,1 1,0 0,-1-1,2 0,21 3,0-2,0 0,0-2,0-1,-1-1,1-1,-1-1,0-1,0-2,0 0,-1-1,0-2,-1 0,0-1,-1-1,-1-1,0-1,0-1,-2-1,0 0,-1-1,11-16,-23 28,1 0,-1-1,0 0,0 0,-1 0,0 0,0-1,-1 0,0 0,-1 0,1 0,-1 0,-1 0,1-2,-3 9,1 0,0 0,0 0,-1 0,1 1,-1-1,1 0,-1 0,1 0,-1 1,1-1,-1 0,0 1,1-1,-1 0,0 1,1-1,-1 1,0-1,0 1,0-1,0 1,1 0,-1-1,0 1,0 0,0 0,0 0,0-1,0 1,0 0,0 0,0 0,0 1,1-1,-1 0,0 0,0 0,0 1,0-1,0 0,0 1,1-1,-1 1,0-1,0 1,1 0,-42 21,29-10,1 0,0 1,0 0,2 0,-1 2,2-1,0 1,1 0,0 1,1 0,1 0,0 1,2-1,0 1,0 0,1 11,0-1</inkml:trace>
  <inkml:trace contextRef="#ctx0" brushRef="#br0" timeOffset="1348.169">1919 481,'-174'219,"342"-368,-84 95,-83 53,0 1,-1-1,1 1,0-1,0 1,0 0,-1-1,1 1,0 0,0 0,0 0,0 0,0 0,-1 0,1 0,0 0,0 0,0 0,0 0,0 1,0-1,-1 0,1 0,0 1,0-1,0 1,-1-1,1 1,0-1,-1 1,1-1,0 1,-1 0,1-1,-1 1,1 0,-1-1,1 1,-1 0,0 0,1 0,-1-1,0 1,1 0,-1 0,0 0,0 0,0 0,0 0,0-1,0 1,0 1,-6 55,3-42,2-11,0 0,1 0,-1 0,1 0,0 0,0 0,1 0,-1 0,1-1,-1 1,1 0,1 0,-1 0,0 0,1-1,0 1,0-1,0 1,0-1,0 0,1 0,-1 0,1 0,0 0,0-1,0 1,0-1,1 0,-1 0,1 0,-1 0,1 0,0-1,-1 0,1 0,0 0,0 0,0 0,0-1,0 0,0 0,0 0,0 0,0-1,0 1,3-2,7-5,-1-1,1 0,-2-1,1-1,-1 0,-1 0,0-1,0-1,-1 0,4-7,-6 10,25-56,-35 50</inkml:trace>
  <inkml:trace contextRef="#ctx0" brushRef="#br0" timeOffset="2050.342">1919 29,'74'-17,"-62"15,-6 0,0 0,1 0,-1 1,1 0,0 0,-1 0,1 1,0 0,-1 1,1-1,0 1,-1 1,1-1,-1 1,0 0,1 0,-1 1,0 0,-5 1,0-1,0 1,0 0,-1-1,1 1,-1 0,0 0,0 0,-1-1,1 1,-1 0,1 0,-1-1,-1 1,1-1,0 1,-1-1,1 1,-1-1,0 0,-1 0,1 0,0 0,-1 0,1 0,-1-1,-8 15,10-16,0 1,0-1,0 0,1 1,-1-1,0 1,1-1,-1 1,1 0,-1-1,1 1,0 0,0-1,0 1,0 0,0-1,0 1,0 0,0-1,1 1,-1-1,1 1,-1 0,1-1,-1 1,1-1,0 1,0-1,0 0,0 1,0-1,0 0,0 0,0 1,1-1,-1 0,0 0,1-1,-1 1,1 0,-1 0,1-1,-1 1,1 0,-1-1,2 1,79 11,34-13,-91 0</inkml:trace>
  <inkml:trace contextRef="#ctx0" brushRef="#br0" timeOffset="3132.033">2626 227,'-18'56,"15"-45,0-1,0 1,1-1,1 1,0 0,0 0,1 0,1-1,-1 1,2 0,-1 0,2-1,-1 1,2-1,-1 1,1-1,1 0,0-1,0 1,1-1,4 5,-8-12,0 0,1-1,-1 1,0-1,1 0,-1 1,1-1,0-1,-1 1,1 0,0 0,-1-1,1 0,0 1,0-1,-1 0,1 0,0-1,0 1,-1-1,1 1,0-1,-1 0,1 0,0 0,-1 0,1 0,-1-1,0 1,0-1,1 0,-1 1,0-1,0 0,0-1,63-77,26-120,-57 139,-33 61,0 1,0-1,-1 0,1 1,0-1,0 1,-1-1,1 1,-1-1,1 1,0 0,-1-1,1 1,-1 0,1-1,-1 1,1 0,-1 0,0-1,1 1,-1 0,0 0,0 0,0-1,1 1,-1 0,0 0,0 0,0 0,0-1,0 1,-1 0,1 0,0 0,0 0,-1-1,1 2,-24 182,76 1,0-8,-50-162,1 0,-2 0,0 1,-1-1,0 1,-2-1,1 0,-2 0,0 0,-1 0,-1 0,0 0,0-1,-2 0,0 0,0-1,-6 7,9-14,0 0,0 0,0 0,-1 0,0-1,0 1,-1-1,1-1,-1 1,0-1,0 0,-1 0,1-1,-1 0,0 0,0 0,0-1,0 0,0-1,0 1,-1-1,1-1,0 1,-1-1,-2-1,7-2,0 1,0-1,0-1,0 1,1 0,-1-1,1 0,0 1,0-1,0 0,1 0,-1 0,1 0,0 0,0 0,0-1,1 1,-1 0,1 0,0-1,0 1,1 0,-1 0,1-1,0 1,0 0,1 0,-1 0,1 0,0 0,0 0,0 1,0-1,1 0,13-22,0 1,2 0,0 1,2 2,0 0,2 0,13-8,37-40,-3 2,-39 39</inkml:trace>
</inkml:ink>
</file>

<file path=ppt/ink/ink7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49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1,'-10'4,"2"3,7-1,4-1</inkml:trace>
  <inkml:trace contextRef="#ctx0" brushRef="#br0" timeOffset="250.168">244 1,'0'4,"5"3,6-1,2-1</inkml:trace>
</inkml:ink>
</file>

<file path=ppt/ink/ink7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58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113 650,'0'19,"-5"7,-1 3,-5-3,0-2,-4-4,2-1,-2 1,-4 2,2-2</inkml:trace>
  <inkml:trace contextRef="#ctx0" brushRef="#br0" timeOffset="1063.692">451 508,'0'25,"-1"-7,0 0,1 0,1 0,1 0,1-1,0 1,1 0,1-1,0 0,3 2,-8-17,2 0,-1 0,0 0,0 0,1 0,-1 0,1-1,-1 1,1-1,0 1,-1-1,1 1,0-1,0 0,0 0,0 0,0 0,0 0,1-1,-1 1,0 0,0-1,0 0,1 1,-1-1,0 0,1 0,-1-1,0 1,0 0,1-1,-1 1,0-1,0 0,0 0,0 0,0 0,2-1,71-59,-65 51,102-88,-110 98,1-1,-1 1,1 0,0 1,-1-1,1 0,-1 1,1-1,-1 1,1 0,-1 0,1 0,-1 0,0 0,0 0,1 1,-1-1,0 1,0 0,-1-1,1 1,0 0,0 0,-1 0,1 0,-1 1,0-1,0 0,1 0,-2 1,1-1,0 1,0-1,0 3,15 22,-13-24,-1 0,1 0,-1-1,1 1,0-1,0 1,1-1,-1 0,0 0,1-1,-1 1,1-1,-1 0,1 0,0 0,-1 0,1 0,0-1,0 0,0 1,-1-2,1 1,0 0,0-1,0 0,-1 1,1-1,0-1,-1 1,1-1,-1 1,0-1,1 0,-1 0,0 0,0-1,0 1,0-1,-1 0,1 0,-1 0,2-1,6-8,0 0,-1 0,0-1,-1 0,0 0,-1-1,0 0,-2-1,1 1,-2-1,0 0,-1 0,0-1,-1 1,-1-9,0 0</inkml:trace>
  <inkml:trace contextRef="#ctx0" brushRef="#br0" timeOffset="5519.386">1384 1,'0'0,"0"1,0-1,1 1,-1-1,0 1,0-1,1 0,-1 1,0-1,1 1,-1-1,1 0,-1 1,1-1,-1 0,1 1,-1-1,1 0,-1 0,1 0,-1 1,1-1,-1 0,1 0,-1 0,1 0,-1 0,1 0,-1 0,1 0,-1 0,1 0,-1 0,1-1,0 1,-1 0,1 0,-1 0,0-1,1 1,-1 0,1-1,-1 1,1 0,-1-1,0 1,1 0,-1-1,0 1,1-1,-1 1,0-1,1 1,-1-1,0 1,5 51,-5-51,0 318,28-121,-29-180,1-13,-1-1,1 1,-1 0,1-1,0 1,0 0,1-1,-1 1,1 0,0-1,0 1,0-1,0 1,0-1,1 0,0 1,0-1,0 0,0 0,0 0,41-24,-39 17,165-203,-125 173,-43 34,0 0,0-1,0 1,0 0,0 0,0 0,1 0,-1 0,0 0,0 0,0 0,0 0,0 0,1 1,-1-1,0 1,0-1,0 0,0 1,0 0,0-1,0 1,0 0,0-1,-1 1,1 0,0 0,0 0,-1-1,1 1,0 0,-1 0,1 0,-1 0,1 0,-1 1,0-1,1 0,-1 0,0 0,0 0,0 0,0 0,0 1,0 0,2 171,12-130,-3-31</inkml:trace>
  <inkml:trace contextRef="#ctx0" brushRef="#br0" timeOffset="6748.535">2004 565,'13'-2,"0"-1,-1-1,0 0,0 0,0-1,0-1,-1 0,0-1,0 0,-1 0,0-1,0-1,-1 1,8-10,-16 16,1 1,-1-1,1 0,-1 0,0 0,1 0,-1 0,0 0,-1 0,1 0,0 0,0 0,-1-1,0 1,1 0,-1-1,0 1,0 0,0 0,0-1,0 1,-1 0,1 0,-1-1,0 1,1 0,-1 0,0 0,0 0,0 0,-1 0,1 0,0 0,-1 0,1 1,-1-1,0 0,0 1,1-1,-1 1,0 0,0 0,0 0,0 0,0 0,-1 0,1 0,0 1,0-1,0 1,-1 0,1-1,0 1,-1 0,1 0,0 1,-1-1,1 0,0 1,0-1,-1 1,-5 1,0 1,-1-1,1 2,0-1,1 1,-1 0,1 1,0-1,0 2,0-1,0 1,1 0,0 0,0 1,1-1,0 1,0 1,1-1,0 1,0-1,0 1,1 0,0 1,3-5,0 0,1 0,-1 1,1-1,0 0,0 0,0 0,0 0,1 0,0 0,0 0,0 0,0-1,0 1,1-1,-1 1,1-1,0 0,0 0,0 0,1-1,-1 1,1-1,0 0,2 2,102 37,-96-38,-1-1,1 0,0-1,0-1,0 1,0-2,0 0,-1 0,1-1,0 0,-1-1,1-1,-1 1,0-2,0 0,0 0,-1-1,0 0,0-1,0 0,-1 0,0-1,2-3,69-76,-55 63,-2 0,0-2,-2-1,-1 0,-1-1,-1-2,5-14,-21 42,-1 0,1 1,-1-1,0 0,0 0,0 0,0 1,0-1,-1 0,1 0,0 0,-1 0,0-1,1 1,-1 0,0 0,0 0,0 0,0 0,-1 0,1 0,0 0,-1 0,0 0,1 0,-1 0,0 0,0 0,0 0,0 0,0 0,-1 1,1-1,0 1,-1-1,0 1,1-1,-1 1,0 0,1 0,-1 0,0 0,0 0,0 0,0 0,0 1,0-1,0 1,0-1,-9 4,1 0,0 1,-1 0,2 1,-1 0,1 0,-1 1,2 0,-1 1,1 0,0 0,0 1,0 0,-1 3,9-11,-48 69,47-67,1 0,-1-1,0 1,1 0,-1-1,1 1,0 0,-1 0,1 0,0-1,0 1,0 0,1 0,-1 0,0-1,1 1,-1 0,1 0,-1-1,1 1,0 0,0-1,0 1,0-1,0 1,0-1,0 0,0 1,1-1,-1 0,0 0,1 0,-1 0,1 0,-1 0,1 0,0 0,-1-1,1 1,0 0,-1-1,1 0,1 1,12 2,1 0,-1-1,0-1,1 0,-1-2,0 1,1-2,-1 0,0-1,11-3,54-6,-78 11,0 1,0-1,0 1,-1 0,1 0,0 0,0 0,0 0,0 1,0-1,-1 0,1 1,0-1,0 1,-1 0,1 0,0-1,-1 1,1 0,-1 1,1-1,-1 0,1 0,-1 1,0-1,0 0,0 1,1-1,-1 1,-1 0,1-1,0 1,0 0,-1-1,1 1,-1 0,1 0,-1 0,0 0,0-1,0 1,0 0,0 0,0 0,0 0,0 0,-1-1,0 2,-28 90,29-93,-2 2,0 1,0-1,1 0,-1 1,1-1,0 1,0-1,0 1,0-1,0 1,0 0,1-1,0 1,-1 0,1 0,0 0,0-1,0 1,1 0,-1 0,1-1,-1 1,1 0,0-1,0 1,0 0,1-1,-1 0,0 1,1-1,0 0,-1 1,1-1,0 0,0 0,2 1,3-1,-1 0,1-1,0 0,-1 0,1 0,0-1,0 0,-1 0,1-1,0 0,-1 0,1-1,0 1,-1-1,0-1,1 1,-1-1,0 0,0-1,0 0,108-86,-96 74,-1-1,-1 0,-1-2,0 0,-1 0,-2-1,6-11,-17 30,0 0,0 0,0 0,-1-1,1 1,0 0,0-1,-1 1,1 0,-1-1,1 1,-1-1,1 1,-1-1,0 1,0-1,0 1,0-1,0 1,0-1,0 1,0 0,-1-1,1 1,-1-1,1 1,-1-1,1 1,-1 0,0-1,0 1,1 0,-1 0,0 0,0-1,0 1,0 0,-1 0,1 0,0 1,0-1,-1 0,1 0,0 1,-1-1,1 1,0-1,-1 1,1-1,-1 1,1 0,-1 0,1 0,-1 0,1 0,-1 0,1 0,-1 0,1 1,-1-1,1 1,-2 0,-4-1,-1 2,0-1,0 1,1 0,-1 1,1 0,0 0,0 0,0 1,0 0,1 0,-1 1,1 0,0 0,1 1,-1-1,1 1,0 0,1 1,-1-1,1 1,0 0,1 0,0 0,0 0,0 1,1-1,0 1,1 0,0 0,0-1,0 1,1 0,0 0,1 0,0 0,0-1,0 1,1 0,2 4,2-3,0 0,1 0,0 0,1-1,0 0,0 0,0-1,1 0,0-1,1 0,-1 0,1-1,1 0,-1-1,0 0,1-1,0 0,0 0,0-1,0-1,0 0,0 0,0-1,0-1,1 0,-1 0,0-1,0 0,-1-1,1 0,0-1,-1 0,0-1,2-1,6-4</inkml:trace>
</inkml:ink>
</file>

<file path=ppt/ink/ink7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3:09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0 763,'39'17,"-29"-15,1 0,-1 0,0-1,1 0,-1-1,0-1,1 1,-1-1,0-1,0 0,0-1,0 0,0 0,0-1,-1 0,1-1,-1 0,0 0,-1-1,1 0,-1 0,-1-1,1-1,-1 1,2-4,10-8,-6 7,1 0,-2-1,0 0,0-1,-1 0,-1-1,0 0,-1 0,-1-1,-1-1,0 1,-1-1,0 0,-2-1,3-13,-7 29,0 1,1-1,-1 1,0-1,0 0,0 1,0-1,-1 0,1 1,0-1,-1 1,1-1,-1 0,1 1,-1-1,0 1,1-1,-1 1,0 0,0-1,0 1,0 0,-1 0,1 0,0 0,0-1,-1 2,1-1,0 0,-1 0,1 0,-1 1,1-1,-1 1,0-1,1 1,-1-1,0 1,1 0,-1 0,1 0,-1 0,0 0,1 0,-1 1,-69 31,65-28,0 0,0 1,1 0,0 0,0 0,0 1,0-1,1 1,0 1,1-1,-1 0,1 1,0 0,1-1,0 1,0 0,0 1,1-1,0 0,0 0,1 0,0 1,0-1,1 0,0 1,0-1,0 0,1 0,0 0,1 0,0-1,0 1,0 0,1-1,-1 0,2 0,1 3,1-2,1 1,-1-1,1 0,0-1,1 0,0 0,0-1,0 0,0 0,1-1,0-1,0 0,0 0,0 0,0-2,1 1,-1-1,1-1,-1 1,0-2,1 0,-1 0,1-1,-1 0,0-1,0 0,3-1,3-2,0 0,0-1,0-1,-1 0,0-1,0-1,-1 0,-1-1,0 0,0-1,-1-1,-1 0,0 0,0-1,-2-1,3-4,7-41,-18 59,-1-1,0 1,1 0,-1-1,0 1,0 0,0-1,0 1,0-1,0 1,0 0,0-1,0 1,-1-1,1 1,-1 0,1 0,-1-1,1 1,-1 0,0 0,0-1,1 1,-1 0,0 0,0 0,0 0,0 0,0 1,0-1,-1 0,1 0,0 1,0-1,-1 0,1 1,0 0,-1-1,1 1,0 0,-1-1,0 1,-4 2,0-1,0 1,1 1,-1-1,0 1,1 0,0 0,-1 0,1 1,1 0,-1 0,0 0,1 1,0-1,0 1,0 0,1 0,0 1,0-1,0 1,0-1,1 1,0 0,0 0,1 0,0 0,-1 6,-1-4,1 0,0 0,1 0,0 0,0 0,1 0,0 1,0-1,0 0,2 0,-1 0,1 1,0-2,0 1,1 0,0 0,0-1,1 1,0-1,1 0,-1 0,4 2,3-2,0-1,0 0,1 0,0-2,0 1,0-1,1-1,-1 0,1-1,0-1,0 0,0 0,-1-1,1-1,0 0,11-3,1 0,-1-2,0-1,0-1,0 0,-1-2,0-1,-1-1,4-4,-2 1,-2-1,0-1,-2-1,1-1,-2-1,-1 0,0-2,-2 0,0-1,-2 0,0-2,-7 12,-5 11,1-1,-1 0,1 0,-1 0,0 0,0 0,0-1,0 1,-1-1,1 1,-1-1,0 1,0-1,-1 0,1 0,-1 1,1-1,-1 0,0 0,-1 0,1 1,-1-1,1 0,-1 1,0-1,-1 0,1 1,-1-1,1 1,-1 0,0-1,0 1,0 0,-1 0,-1-1,-1 4,-1-1,1 1,-1 0,1 1,-1 0,1-1,0 2,-1-1,1 1,0-1,0 2,0-1,0 0,0 1,0 0,1 0,0 0,-1 1,1 0,0-1,1 1,-1 1,1-1,-1 1,1-1,1 1,-1 0,1 0,-4 1,1 1,1 0,0 0,-1 0,2 1,-1 0,1-1,1 1,-1 0,1 0,1 0,0 1,0-1,0 0,1 0,0 1,1-1,-1 0,2 0,-1 1,1-1,1 0,-1 0,1-1,1 1,-1-1,1 1,1-1,-1 0,1-1,0 1,1-1,0 0,0 0,0-1,0 1,1-1,0-1,0 0,0 0,8 3,-8-4,-1-1,2-1,-1 1,0-1,0-1,0 1,0-1,1 0,-1-1,0 0,0 0,0 0,6-3,6-3</inkml:trace>
  <inkml:trace contextRef="#ctx0" brushRef="#br0" timeOffset="600.339">1750 622,'-31'35,"-126"167,153-183,27-41,153-201,-176 223,0-1,1 0,-1 0,1 1,0-1,-1 0,1 1,0-1,-1 0,1 1,0-1,-1 1,1-1,0 1,0-1,0 1,0 0,-1-1,1 1,0 0,0 0,0 0,0 0,0 0,0 0,0 0,0 0,-1 0,1 0,0 0,0 0,0 1,0-1,0 0,0 1,-1-1,1 1,0-1,0 1,-1-1,1 1,0-1,-1 1,1 0,0 0,26 42,-16-22,-9-17,1 0,-1 0,1 0,0 0,0 0,0-1,1 1,-1-1,1 0,0 0,0 0,0 0,0-1,0 1,1-1,-1 0,1-1,0 1,-1-1,1 0,0 0,0 0,-1-1,1 0,0 0,0 0,0 0,0-1,0 0,-1 0,1 0,0 0,-1-1,1 0,-1 0,1 0,-1 0,0-1,2-2,2-3,-1-1,0 0,0-1,-1 0,-1 0,0 0,0-1,-1 1,0-1,-1 0,0-1,-1 1,0 0,-1-1,0 1,0-1,-2 1,1-1,-2 1,1-1,0-13</inkml:trace>
  <inkml:trace contextRef="#ctx0" brushRef="#br0" timeOffset="1467.214">2428 424,'397'0,"-347"-5,-32-1</inkml:trace>
  <inkml:trace contextRef="#ctx0" brushRef="#br0" timeOffset="1769.841">2569 679,'38'0,"23"0,5 0,-3-5,-9-2,-12 1</inkml:trace>
  <inkml:trace contextRef="#ctx0" brushRef="#br0" timeOffset="5489.466">3584 142,'-11'226,"-24"-72,36-113,4-43</inkml:trace>
  <inkml:trace contextRef="#ctx0" brushRef="#br0" timeOffset="6009.03">3782 227,'-135'106,"134"-106,0 1,0 0,0 0,1-1,-1 1,0 0,0 0,1 0,-1 0,1-1,-1 1,1 0,-1 0,1 0,0 0,-1 1,1-1,0 0,0 0,0 0,0 0,0 0,0 0,0 0,0 0,0 0,0 0,0 0,1 1,-1-1,1 0,-1 0,1 0,-1-1,1 1,-1 0,1 0,0 0,-1 0,1 0,0-1,0 1,0 0,50 31,-23-17,19 34,26 15,-55-55,-2 0</inkml:trace>
  <inkml:trace contextRef="#ctx0" brushRef="#br0" timeOffset="6370.188">4261 255,'-19'24,"-11"13,-1 4,1 1,5-2,2-4,0-2,4-3,1-1,-2-2,-2 0,2 0,0-5,-1-2,-2 0,3-2</inkml:trace>
  <inkml:trace contextRef="#ctx0" brushRef="#br0" timeOffset="7037.376">4149 876,'26'-40,"2"1,1 1,2 1,1 2,2 1,24-18,-57 51,0 0,0-1,0 1,1 0,-1-1,0 1,0 0,1 0,-1 0,1 0,-1 1,1-1,-1 0,1 0,0 1,-1-1,1 1,0 0,-1-1,1 1,0 0,-1 0,1 0,0 0,0 0,-1 1,1-1,0 0,-1 1,1-1,-1 1,1 0,0-1,-1 1,1 0,-1 0,0 0,1 0,-1 0,0 0,1 1,-1-1,0 0,0 1,0-1,0 1,-1-1,1 1,0-1,0 1,-1-1,1 1,-1 0,0-1,1 1,-1 0,15 88,-13-89,1 0,-1 0,1 0,0 0,-1-1,1 1,0-1,0 0,-1 0,1 0,0 0,0 0,-1 0,1-1,0 0,-1 1,1-1,0 0,-1 0,1 0,-1-1,0 1,1-1,-1 1,0-1,2-1,2 0,28-18,-30 17,0 0,1 0,0 0,0 1,0-1,0 1,0 0,1 0,-1 1,1 0,0 0,0 0,0 1,0 0,0 0,0 0,0 1,0 0,0 0,0 0,0 1,0 0,0 0,0 1,0 0,-1 0,6 2,19 56,-22-37</inkml:trace>
  <inkml:trace contextRef="#ctx0" brushRef="#br0" timeOffset="8655.695">2936 86,'48'-2,"-32"1,0 0,1 1,-1 0,0 1,0 1,0 1,-1 0,1 1,9 4,-20-4,-1 1,1 0,-1 0,1 1,-1-1,-1 1,1 0,-1 0,0 0,-1 1,1-1,-1 1,0-1,-1 1,0 0,0-1,0 1,-1 0,0 0,0 0,-1-1,0 1,0 0,0 0,-1-1,-2 5,1 26,25 145,-7-69,-10-85,0 1,-2 0,0-1,-3 1,0 0,-2 0,-1 0,-1-1,-4 14,8-41,0 1,-1 0,1-1,-1 1,1 0,-1-1,1 1,-1-1,0 1,0-1,0 1,0-1,0 0,0 1,0-1,-1 0,1 0,0 0,-1 0,1 0,0 0,-1 0,0 0,1 0,-2 0,7-57,34-98,-8-89,-13-16,-17 250,1 0,0 0,0 0,1 1,0-1,0 0,1 1,0-1,1 1,0 0,0 0,1 1,0-1,0 1,0 0,1 0,0 1,1 0,0 0,-1 0,2 1,-1 0,1 0,-1 1,1 0,1 0,-1 1,8-3,185-24,138 32,-113 26,-136-29,102 12,-139-3,-1-2,1-2,0-3,8-2,-22 0,-36 1,0-1,0 1,0-1,0 1,0 0,0 1,0-1,0 0,0 1,0-1,0 1,0 0,0 0,0 0,0 1,-1-1,1 1,0-1,-1 1,1 0,-1 0,0 0,0 0,0 1,0-1,0 0,0 1,0 0,-1-1,0 1,1 0,-1 0,0-1,0 1,0 0,-1 1,2 10,-2 0,0 0,0 0,-2 0,1-1,-2 1,0 0,-3 8,-8 44,11-41</inkml:trace>
</inkml:ink>
</file>

<file path=ppt/ink/ink7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3:35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170 447,'0'0,"0"-1,0 1,0-1,0 1,0-1,0 1,0-1,0 1,0-1,0 1,1-1,-1 1,0-1,0 1,0-1,1 1,-1-1,0 1,1-1,-1 1,0 0,1-1,-1 1,0-1,1 1,-1 0,1-1,-1 1,1 0,-1 0,1-1,-1 1,1 0,-1 0,1 0,-1 0,1 0,-1 0,1 0,-1 0,1 0,-1 0,1 0,-1 0,1 0,-1 0,1 0,-1 0,1 0,-1 1,1-1,-1 0,1 0,-1 1,1-1,-1 0,0 1,1-1,-1 0,1 1,-1-1,0 1,0-1,1 1,-1-1,0 1,0-1,1 1,-1-1,13 46,-10-34,5 31,-1 1,-3 0,-2 0,-1 1,-4 21,2 11,-1 219,-2-269,-3-4</inkml:trace>
  <inkml:trace contextRef="#ctx0" brushRef="#br0" timeOffset="330.815">1 588,'21'-31,"2"0,1 2,1 1,1 1,2 1,1 1,18-11,-28 18,1 1,0 0,2 2,0 1,0 1,1 0,1 2,0 1,1 0,0 2,0 1,0 1,1 1,0 2,24-1,-44 5,0 0,0 1,-1 0,1 0,-1 0,0 1,0-1,0 1,0 1,0-1,0 1,-1-1,0 2,0-1,0 0,0 1,-1-1,1 1,-1 0,0 0,-1 1,1-1,-1 0,0 1,-1-1,1 1,-1 0,0 0,0-1,-1 1,0 0,0 0,0 0,-1 0,0-1,0 1,0 0,-1 0,0-1,0 1,0-1,-1 0,0 1,-11 25,-2-1,-1 0,-1-1,-1-1,-2-1,-1-1,-1-1,-18 15,40-38,-16 16,0 0,-1 0,-1-2,0 0,-1-2,-1 0,0-1,-1-1,-1-1,1-1,-15 4,31-14,5-1</inkml:trace>
  <inkml:trace contextRef="#ctx0" brushRef="#br0" timeOffset="1416.668">1129 617,'-38'19,"13"-9,1 1,0 2,1 0,0 2,1 0,1 2,0 0,1 2,1 0,-7 9,18-19,0 0,1 0,-1 1,2 0,0 0,0 1,0 0,2 0,-1 0,1 0,1 1,0-1,1 1,0 0,0 0,2 0,-1 0,2 0,0 9,0-18,0-1,0 1,0-1,0 1,0-1,0 0,1 0,-1 1,1-1,-1 0,1 0,0 0,0 0,0-1,0 1,0-1,0 1,1-1,-1 0,0 1,1-1,-1 0,1-1,-1 1,1 0,0-1,-1 1,1-1,-1 0,1 0,0 0,-1 0,1 0,0-1,-1 1,1-1,87-43,-53 11,-1 0,-2-3,-2-1,-1-1,-2-1,-1-2,5-15,11 2,-32 99,-13-11,0-28,0-1,0 0,1 0,-1 1,1-1,0 0,1 1,-1-1,1 0,0 0,0 0,1 1,-1-1,1 0,0-1,1 1,-1 0,1-1,0 1,0-1,0 0,1 0,0 0,-1 0,1-1,1 1,-1-1,1 0,4 1,0-2,0 1,0-1,0-1,1 1,-1-1,0-1,1 0,-1 0,0-1,1 0,-1-1,0 0,0-1,0 1,0-2,-1 1,1-1,3-3,13-7,-1 0,0-2,-2-1,0-1,17-18,-17 16,-1-2,-1 0,-1-1,-2-1,0-1,-1 0,5-13,-7-36,-14 72,0 0,-1 1,1-1,0 0,-1 1,1-1,-1 1,1-1,-1 0,0 1,1-1,-1 1,0 0,0-1,0 1,0 0,-1-1,1 1,0 0,0 0,-1 0,1 0,-1 0,1 0,-1 1,1-1,-1 0,1 1,-1-1,0 1,1 0,-1-1,0 1,1 0,-1 0,0 0,0 0,1 0,-1 1,0-1,1 0,-2 1,-8 4,-1 0,1 0,0 1,0 1,1 0,0 0,0 1,1 0,0 1,0 0,1 0,0 1,1 0,0 0,0 1,1 0,1 0,-2 5,4-13,1 0,0 0,0 1,0-1,1 1,-1-1,1 1,0-1,0 1,0 0,0-1,0 1,1 0,0 0,0 0,0 0,0-1,1 1,-1 0,1 0,0-1,0 1,1 0,-1-1,1 1,-1-1,1 0,0 1,0-1,1 0,-1 0,1 0,-1-1,1 1,0 0,0-1,0 0,0 0,1 0,2 1,15 2,0-2,1 0,-1-1,1-1,-1-2,0 0,1-1,-1-1,0-1,0 0,4-4,18-5,-34 9,0 1,0 0,0 0,0 1,1 1,-1-1,1 1,-1 1,1 0,7 0,-13 3,-1-1,0 1,0-1,0 1,-1 0,1 0,-1 0,1 0,-1 0,0 1,0-1,0 1,-1-1,1 1,-1 0,0 0,0 0,0-1,-1 1,1 0,-1 0,0 0,0 0,0 0,-1 0,1 0,-1 0,0 0,0 0,0 21,1-21,1 0,-1 1,1-1,0 0,0 0,0 0,0 0,0-1,1 1,0 0,0-1,0 1,0-1,1 1,-1-1,1 0,0 0,0 0,0 0,0-1,0 1,1-1,-1 0,1 0,0 0,-1 0,1-1,0 0,0 1,0-1,0-1,0 1,0-1,0 1,1-1,-1 0,1-1,15-1,0-2,0 0,0-1,-1-1,1-1,-1-1,-1-1,0 0,0-1,-1-1,0-1,-1 0,0-1,-1-1,-1-1,0 0,1-2,11-9,-1-2,-1-1,-1 0,-1-2,-2-1,-2 0,0-2,-2 0,-2 0,-1-1,-2-1,2-17,-11 42,0 0,-2 0,1 0,-1-1,-1 1,0 0,0 0,-2 0,1 0,-2-3,3 10,0 1,0 0,0-1,0 1,-1 0,0 0,1 0,-1 0,0 0,-1 1,1-1,0 0,-1 1,1 0,-1 0,0-1,0 2,0-1,0 0,0 0,0 1,0 0,0 0,-1 0,1 0,0 0,-1 0,1 1,-1 0,1 0,-1 0,1 0,-1 0,-1 1,1 0,0 0,-1 1,1-1,0 1,0 0,0 0,0 1,0-1,1 1,-1-1,1 1,-1 1,1-1,0 0,0 1,0-1,1 1,0 0,-1 0,1 0,0 0,1 0,-1 1,1-1,-1 5,-11 114,13-123,0 64,3-1,2 0,7 24,-8-68,0 0,1 0,2-1,-1 0,2 0,1-1,0 0,1-1,0 0,1 0,1-1,1 0,5 3,21 3,-57-61,3 19</inkml:trace>
  <inkml:trace contextRef="#ctx0" brushRef="#br0" timeOffset="1666.671">2202 447,'39'0,"31"0,13 0,-2 0,-10 0,-8 0,-9 0,-10 0,-7 5,-5 1,-8 0</inkml:trace>
  <inkml:trace contextRef="#ctx0" brushRef="#br0" timeOffset="1919.465">3077 814,'10'34,"2"10</inkml:trace>
  <inkml:trace contextRef="#ctx0" brushRef="#br0" timeOffset="2089.62">3077 504,'0'0</inkml:trace>
  <inkml:trace contextRef="#ctx0" brushRef="#br0" timeOffset="2331.882">3669 617,'-30'12,"0"1,1 2,0 1,2 1,0 2,1 0,-12 13,35-31,1 0,-1 1,1 0,0-1,-1 1,1 0,0 0,0 0,0 1,0-1,1 0,-1 1,1-1,-1 1,1-1,0 1,0 0,0 0,0 0,1-1,-1 1,1 0,-1 0,1 0,0 0,0 0,1 0,-1 0,0-1,1 1,0 0,0 0,0 0,0-1,0 1,0 0,1-1,-1 1,1-1,0 0,0 1,-1-1,2 0,14 10,-1-2,2 0,-1-1,1-1,1-1,0 0,0-1,0-1,0-1,1-1,9 0,-20-2,0-1,0 1,0-2,0 0,0 0,0 0,-1-1,1 0,0-1,-1 0,4-2,12-7</inkml:trace>
  <inkml:trace contextRef="#ctx0" brushRef="#br0" timeOffset="3131.21">4065 617,'6'19,"0"0,1-1,2 0,0 0,0-1,2 0,1 0,-9-11,1-1,1 1,-1-1,1 0,0 0,0 0,1-1,-1 0,1 0,0 0,0-1,0 0,0 0,1-1,-1 1,1-1,0-1,0 1,-1-1,1 0,3-1,0-1,-1-1,0-1,1 0,-1 0,-1-1,1 0,0 0,-1-1,0 0,0-1,-1 1,1-1,-1-1,0 0,0-1,54-40,-60 48,1 0,0-1,-1 1,1 0,0 0,0 0,-1 0,1 0,0 0,0 1,-1-1,1 1,0-1,-1 1,1-1,-1 1,1 0,0 0,-1 0,0 0,1 0,-1 0,0 0,1 0,-1 1,0-1,0 0,0 1,0-1,0 1,0-1,-1 1,1 0,-1-1,1 1,-1 0,1-1,-1 1,0 0,0-1,0 1,0 0,9 17,-5-13,0 0,1 0,0-1,0 0,0 0,0 0,1-1,0 1,0-1,0-1,0 1,0-1,1 0,0 0,-1-1,1 0,0 0,0-1,0 0,1 0,-1-1,0 1,0-2,0 1,1-1,7 0,0-1,-1-1,1 0,0-1,-1-1,0 0,0-1,0 0,-1-1,0-1,8-6,4-5,0-1,-1-2,-1 0,-1-2,-1 0,-2-2,0 0,-2-1,0 0,-2-2,-2 0,0 0,5-22,-11 32,-1 0,-1-1,-1 1,0-1,-1 0,-2 0,0 0,-1-1,-1 1,-1 0,-1-6,2 23,1 0,-1 0,0 0,0 0,0 1,0-1,0 1,0-1,-1 0,1 1,-1 0,0-1,0 1,0 0,0 0,0 0,0 0,0 1,-1-1,1 0,-1 1,1 0,-1-1,0 1,1 0,-1 1,0-1,0 0,0 1,0-1,1 1,-1 0,0 0,0 0,0 0,0 1,-1 0,-3 0,0 1,0 0,1 1,-1 0,1 0,-1 0,1 1,0 0,1 0,-1 0,1 1,-1 0,1 0,1 0,-1 1,-9 16,1 2,1 0,1 0,1 1,1 0,1 1,1 0,2 0,1 0,0 1,2 0,1-1,2 1,0 0,2-1,1 1,5 19,-5-32,0 0,1-1,1 1,0-1,0-1,2 1,-1-1,2 0,-1-1,2 0,-1 0,2-1,-1 0,1-1,1 0,0-1,0 0,0-1,1-1,0 0,0 0,3 0,-6-4,0-1,1 0,-1 0,0 0,1-2,-1 1,0-1,1-1,-1 0,0 0,0-1,0 0,0-1,-1 0,1-1,-1 0,0 0,-1-1,1 0,6-7,-1 4,11-5</inkml:trace>
  <inkml:trace contextRef="#ctx0" brushRef="#br0" timeOffset="3714.962">5730 504,'-70'45,"3"3,2 3,-51 51,114-101,-1 0,1 0,-1 0,1 0,-1 0,1 1,0 0,0-1,0 1,0 0,0 0,0 0,0 0,1 0,-1 0,1 1,0-1,-1 0,1 1,0-1,0 1,0-1,1 1,-1 0,1-1,-1 1,1 0,0-1,0 1,0 0,1-1,-1 1,1 0,-1-1,1 1,0 0,0-1,0 1,0-1,0 0,1 1,-1-1,1 0,-1 0,1 0,1 1,10 1,0-2,0 1,0-2,0 0,1 0,-1-1,0-1,0 0,1-1,-1-1,0 0,-1 0,1-1,0-1,-1 0,0-1,0 0,-1-1,3-2,115-84,-47 28,-81 64,0 0,-1 0,1 0,0 1,0-1,0 0,0 1,0-1,0 1,0-1,0 1,0 0,0-1,0 1,0 0,0 0,1-1,-1 1,0 0,0 0,0 0,0 0,0 1,0-1,1 0,-1 0,0 1,0-1,0 1,0-1,0 1,0-1,0 1,0 0,0-1,-1 1,1 0,0 0,0-1,0 1,-1 0,1 0,-1 0,1 0,-1 0,1 0,-1 0,1 0,-1 0,0 0,1 1,-1-1,0 0,0 0,0 0,0 0,0 1,1 6,-1-3,0 1,1 0,0-1,0 1,0-1,1 1,0-1,0 0,0 0,0 1,1-1,0-1,0 1,0 0,1-1,0 0,0 0,0 0,0 0,0 0,4 1,-1-1,1 0,0-1,0 0,0 0,0-1,0 0,1-1,-1 1,1-2,-1 1,1-1,-1 0,1-1,-1 0,1 0,-1-1,0 0,1-1,-1 0,5-2,12-7,-1-1,0-1,0-1,-2-1,17-15,-26 20,-1 1,-1-2,0 0,0 0,-1-1,0 0,-2-1,1 0,-2 0,0-1,0 0,-2 0,0 0,0-1,-2 0,0 0,0 0,-1-10,-2 24,0-1,0 1,0 0,0 0,-1 0,1-1,-1 1,1 0,-1 0,0 0,0 0,1 0,-2 0,1 0,0 0,0 0,-1 0,1 1,-1-1,1 1,-1-1,0 1,1-1,-1 1,0 0,0 0,0 0,0 0,0 0,0 0,0 1,0-1,-1 1,1-1,0 1,0 0,-1 0,1 0,0 0,-1 0,-3 1,-1 0,1 0,-1 1,1-1,0 1,0 1,0-1,0 1,0 0,0 1,1-1,-1 1,0 1,1-1,0 0,1 1,-1 0,1-1,0 1,0 1,1-1,-1 1,1-1,0 1,1 0,0 0,0 0,0 0,0 1,1-1,0 0,0 1,1-1,0 1,0-1,0 0,1 1,0-1,1 1,-1-1,1 0,0 0,0 0,1 0,2 4,7 8,0-1,1-1,1 0,0-1,1 0,0-1,12 7,65 66,-28-11,-35-45,-14-21</inkml:trace>
  <inkml:trace contextRef="#ctx0" brushRef="#br0" timeOffset="13684.66">7254 447,'11'27,"-2"0,0 0,-2 1,-1 0,2 25,-5-8,-1 0,-2 1,-2-1,-2 0,-2 0,-2 0,-2-1,-2 0,-2 0,-8 14,15-96,13 1,2 0,2 1,1 0,1 1,7-9,3-9,3 1,1 2,3 0,3 2,1 2,2 1,22-20,-45 51,0 0,2 2,-1-1,2 2,-1 0,2 1,-1 0,1 1,1 1,-1 0,11-2,-24 10,-1-1,1 1,0 0,-1 0,1 0,0 0,0 0,-1 0,1 1,0 0,-1-1,1 1,0 0,-1 0,1 0,-1 1,0-1,1 0,-1 1,0 0,0 0,0-1,0 1,0 0,0 1,0-1,-1 0,1 0,-1 1,0-1,0 1,0-1,0 1,0-1,0 1,-1 0,1 2,3 105,-10-85,-2-1,-1 0,0 0,-2 0,-1-2,-1 1,-1-2,-1 0,0 0,-2-2,0 0,-1 0,-1-2,-1 0,0-2,-1 0,-1-1,0-1,-1-1,-2-1,20-8,0 0,0 0,0-1,0 0,-1 0,1 0,-1-1,1 1,-1-1,1-1,-1 1,0-1,1 0,-1 0,0-1,1 1,-1-1,1-1,-1 1,1-1,0 0,-5-2,-1-9</inkml:trace>
  <inkml:trace contextRef="#ctx0" brushRef="#br0" timeOffset="14736.79">8298 475,'-98'64,"72"-46,1 1,1 2,1 0,1 1,1 2,-18 24,37-46,1 0,-1 0,1 0,-1 1,1-1,0 0,-1 1,1-1,1 1,-1-1,0 1,1-1,-1 1,1 0,-1-1,1 1,0 0,0-1,1 1,-1 0,1-1,-1 1,1-1,0 1,-1-1,1 1,1-1,-1 1,0-1,1 0,-1 0,1 0,-1 0,1 0,0 0,0 0,0 0,0-1,0 1,1-1,-1 1,0-1,1 0,-1 0,1 0,-1 0,1-1,-1 1,1-1,0 1,-1-1,1 0,0 0,12 0,1-2,0 1,-1-2,1 0,-1-1,0-1,0 0,-1-1,1 0,-1-1,0-1,-1 0,0-1,0-1,-1 0,4-5,-1 5,0-3,-1-1,0 0,-1 0,-1-1,0-1,-1 0,0-1,-1 0,-1-1,6-17,-21 48,-25 72,30-82,1 0,-1 0,1 0,0 0,0 0,0 0,0 0,1 0,-1 0,1 0,-1-1,1 1,0 0,0 0,1 0,-1-1,0 1,1-1,0 1,-1-1,1 0,0 1,0-1,1 0,-1 0,0-1,1 1,-1 0,1-1,2 2,8 0,0-1,1-1,-1 0,0 0,1-2,-1 1,0-2,1 0,-1 0,0-1,0-1,0 0,-1-1,0 0,0-1,0 0,0-1,6-6,6 0,-1 0,-1-2,0 0,-1-2,-1 0,-1-1,0-1,-1-1,-2 0,0-2,6-10,35-75,-57 108,-1-1,1 1,0-1,0 0,-1 1,1-1,0 1,-1-1,1 0,-1 1,1-1,-1 0,1 1,-1-1,1 0,-1 0,1 1,-1-1,1 0,-1 0,1 0,-1 0,1 0,-1 0,1 0,-1 0,1 0,-1 0,0 0,1 0,-1 0,1 0,-1 0,1 0,-1-1,1 1,-1 0,1 0,-1-1,1 1,0 0,-1-1,1 1,-1-1,1 1,0 0,-1-1,1 1,0-1,-1 1,1-1,0 1,0-1,0 1,-1-1,1 1,0-1,0 1,0-1,0 1,0-1,0 0,0 1,0-1,0 1,0-1,-39 30,25-17,0-1,0 2,1 0,1 1,0 0,1 1,1 0,0 1,1 0,-6 16,14-30,0 0,0 1,1-1,0 1,-1 0,1-1,0 1,0-1,0 1,0-1,1 1,-1-1,1 1,-1-1,1 1,0-1,0 1,0-1,1 0,-1 0,0 0,1 1,-1-1,1 0,0-1,0 1,-1 0,1 0,1-1,-1 1,0-1,0 0,0 0,1 0,-1 0,0 0,1 0,-1 0,1-1,0 1,105 10,-99-12,-2 0,-1 0,0 0,1 1,-1 0,1 0,-1 0,1 1,-1 0,0 0,1 1,-1-1,0 2,0-1,0 0,0 1,-1 0,1 1,-1-1,0 1,0 0,0 0,0 1,-1-1,3 5,11 25,-17-30,0 1,1-1,-1 0,1 0,0 0,1 0,-1 0,1 0,0 0,-1-1,2 1,-1-1,0 0,1 0,-1 0,1-1,0 1,0-1,0 0,0 0,0 0,0-1,1 1,-1-1,3 1,8-4,1 0,-1-1,0 0,0-1,0-1,0 0,-1-1,0-1,0 0,0-1,-1 0,7-7,-17 13,14-8,5-2,-1-1,-1-1,0 0,-1-1,-1-2,0 0,-1 0,4-8,3-13,-1-1,-2-1,-2-1,-2-1,-1 0,-3-1,-1-1,-2 1,-1-11,-10-19,1 71,0 1,0 0,0 0,-1-1,1 1,-1 0,1 0,-1 0,1-1,-1 1,0 0,1 0,-1 0,0 0,0 0,0 0,0 0,0 1,0-1,0 0,0 0,0 1,0-1,0 1,-1-1,1 1,0-1,0 1,0 0,-1 0,1-1,0 1,-1 0,1 0,0 0,0 0,-1 1,1-1,0 0,-1 0,1 1,0-1,0 1,0-1,-1 1,1 0,0-1,0 1,0 0,0 0,0-1,0 1,0 1,-10 8,1 1,1 0,0 1,0 0,1 0,1 1,0 0,0 0,2 1,-1 0,2 0,0 0,1 0,0 1,0 11,-5 1,1 0,1 1,2-1,1 1,1 0,1 0,2 1,1-1,1 0,1-1,1 1,2-1,1 0,1 0,2 1,-9-23,0 0,0 0,1 0,-1-1,1 1,0-1,1 0,-1 0,1 0,0 0,0-1,0 1,0-1,0 0,1 0,0-1,-1 1,1-1,0 0,0 0,0-1,4 1,-8-2,0-1,0 0,0 1,0-1,1 0,-1 0,-1 1,1-1,0 0,0 0,0 0,0 0,-1 0,1-1,0 1,-1 0,1 0,-1 0,1 0,-1-1,0 1,1 0,-1 0,0-1,0 1,0 0,0-1,0 1,0 0,0-1,-1 1,1 0,0 0,-1-1,1 1,-1 0,1 0,-1 0,0-1,-23-51,23 52,-14-25</inkml:trace>
  <inkml:trace contextRef="#ctx0" brushRef="#br0" timeOffset="14983.539">9286 363,'48'0,"40"-5,14-1,0-1,-9 2,-9 2,-10 1,-8 1,-11 0,-9 1,-13 0</inkml:trace>
  <inkml:trace contextRef="#ctx0" brushRef="#br0" timeOffset="16502.489">57 1406,'34'-8,"0"1,1 1,-1 2,1 1,10 2,89-9,326-38,-386 40,318-35,227 11,-34 4,833 29,-899-29,355 28,-469-26,33-5,96 2,-137 19,57-25,198-5,-330 16,22-6,-68 3,96-5,-348 33</inkml:trace>
  <inkml:trace contextRef="#ctx0" brushRef="#br0" timeOffset="17517.389">10387 363,'0'5,"0"1</inkml:trace>
  <inkml:trace contextRef="#ctx0" brushRef="#br0" timeOffset="17670.198">10528 701,'0'0</inkml:trace>
</inkml:ink>
</file>

<file path=ppt/ink/ink7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4:02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9 898,'0'0,"0"-1,0 1,0 0,0 0,0 0,-1-1,1 1,0 0,0 0,0 0,-1 0,1-1,0 1,0 0,0 0,-1 0,1 0,0 0,0 0,-1 0,1-1,0 1,0 0,-1 0,1 0,0 0,0 0,-1 0,1 0,0 0,0 1,-1-1,1 0,0 0,0 0,-1 0,1 0,14-28,-14 27,138-182,291-326,-307 335,-132 199,1 1,1 0,1 1,2-1,0 1,2 0,1 0,1 1,1-1,3 17,1-16,2-1,1 1,1-1,1 0,1-1,2 0,1 0,0-2,13 17,87 121,-112-161,-1-1,1 1,-1 0,0-1,1 1,-1 0,0 0,1-1,-1 1,0 0,0 0,0-1,1 1,-1 0,0 0,0 0,0-1,0 1,-1 0,1 0,0-1,0 1,0 0,-1 0,1-1,0 1,-1 0,1 0,0-1,-1 1,1 0,-1-1,1 1,-1-1,0 1,1-1,-1 1,1-1,-1 1,0-1,1 1,-1-1,0 0,0 0,1 1,-1-1,0 0,0 0,0 0,1 0,-1 0,0 0,0 0,0 0,1 0,-1 0,0 0,0 0,1 0,-2-1,-48-12,-460-259,490 262,0 2,-1 0,0 1,0 2,-1 0,0 1,1 1,-1 1,0 1,-1 1,21 0,0 0,-1 0,1 1,0-1,0 1,0-1,0 1,0 0,0 0,0 0,0 0,0 0,0 0,0 0,1 1,-1-1,1 1,-1-1,1 1,-1-1,1 1,0 0,0 0,-1 0,2 0,-1 0,0 0,0 0,0 0,1 0,0 0,-1 0,1 0,0 1,0-1,0 0,3 14</inkml:trace>
  <inkml:trace contextRef="#ctx0" brushRef="#br0" timeOffset="717.67">1505 305,'-138'35,"125"-32,1 1,1 1,-1 0,0 0,1 1,0 0,1 1,-1 1,-4 4,15-12,-1 0,0 1,0-1,1 1,-1 0,0-1,1 1,-1-1,1 1,-1 0,1 0,-1-1,1 1,-1 0,1 0,-1-1,1 1,0 0,0 0,0 0,-1 0,1 0,0 0,0-1,0 1,0 0,0 0,0 0,1 0,-1 0,0 0,0-1,1 1,-1 0,0 0,1 0,-1-1,1 1,-1 0,1 0,-1-1,1 1,0-1,-1 1,1 0,0-1,-1 1,1-1,0 1,0-1,0 1,51 12,-33-10,-13-1,-1-3,0 1,-1 1,1-1,0 1,-1-1,1 1,0 1,-1-1,1 1,-1-1,0 1,1 1,-1-1,0 1,0-1,0 1,-1 0,1 0,-1 1,0-1,0 1,0 0,0-1,0 1,-1 1,0-1,0 0,0 0,0 1,-1-1,0 1,0 0,0-1,0 1,0 2,-6 4,0-1,-1 1,0-1,0 0,-1-1,0 1,-1-2,0 1,0-1,-1 0,0-1,0 1,-1-2,0 0,0 0,-1-1,1 0,-1 0,0-1,-1-1,-4 1,-69 21,84-25,1 0,-1 0,1 0,-1 0,1 0,-1 0,1 0,-1-1,1 1,-1 0,1 0,-1-1,1 1,-1 0,1-1,0 1,-1 0,1-1,-1 1,1-1,0 1,-1 0,1-1,0 1,0-1,0 1,-1-1,1 1,0-1,0 1,0-1,0 1,0-1,0 1,0-1,0 0,0 1,0-1,0 1,0-1,0 1,0-1,0 1,1-1,-1 1,0-1,0 1,1-1,-1 1,0 0,1-1,-1 1,0-1,1 1,-1 0,0-1,1 1,8-10</inkml:trace>
  <inkml:trace contextRef="#ctx0" brushRef="#br0" timeOffset="1256.357">1956 333,'-194'47,"191"-47,0 0,1 1,-1-1,1 1,-1 0,1 0,-1 0,1 0,0 0,-1 1,1-1,0 1,0-1,0 1,0 0,0 0,1 0,-1 0,0 0,1 0,0 1,-1-1,1 0,0 1,0-1,0 1,1-1,-1 1,0-1,1 1,0-1,-1 1,1 0,0-1,1 1,-1 0,0-1,1 1,-1-1,1 1,0-1,0 1,0-1,0 1,0-1,1 0,-1 0,1 1,92 54,-92-56,0 1,0-1,0 1,0-1,-1 1,1 0,0 0,-1 0,1 0,-1 0,0 0,0 0,0 0,0 1,0-1,0 0,0 1,-1-1,1 0,-1 1,0-1,1 1,-1-1,-1 1,1-1,0 1,0-1,-1 1,0-1,1 0,-1 1,0-1,0 0,0 0,0 1,-1-1,1 0,0 0,-1 0,0-1,-1 3,-82 65,61-55,18-9,0-1,0 0,-1 0,0 0,0-1,0 0,0 0,0-1,0 0,-1 0,1-1,-8 1,14-2,0-1,0 1,0-1,0 1,0-1,0 0,0 0,0 1,0-1,1 0,-1 0,0 0,0 0,1 0,-1 0,0 0,1 0,-1 0,1 0,0-1,-1 1,1 0,0 0,-1 0,1-1,0 1,0 0,0 0,0 0,1-1,-1 1,0 0,0 0,1 0,-1 0,0-1,1 1,-1 0,1 0,0 0,-1 0,1 0,9-20</inkml:trace>
  <inkml:trace contextRef="#ctx0" brushRef="#br0" timeOffset="1638.039">2041 418,'18'73,"-14"-58,0 0,1-1,1 1,0-1,1-1,1 1,0-1,0 0,9 9,-15-20,0 0,1 0,-1 0,0 0,1-1,-1 1,1-1,0 0,-1 1,1-1,0 0,0-1,-1 1,1 0,0-1,0 0,0 0,0 0,0 0,0 0,0 0,0-1,0 1,-1-1,1 0,0 0,0 0,-1 0,1 0,0-1,-1 1,1-1,-1 0,0 0,2-2,71-79,-67 69,-1 1,0-2,-2 1,1 0,-2-1,0 0,0 0,-2-1,1-10,-2 13</inkml:trace>
  <inkml:trace contextRef="#ctx0" brushRef="#br0" timeOffset="2168.213">2549 700,'6'-25,"1"1,1 0,1 1,1-1,1 2,1 0,1 0,13-15,32-12,-57 48,1 0,-1 0,1 0,-1 0,1 1,0-1,-1 1,1-1,-1 1,1-1,0 1,0 0,-1 0,1 0,0 0,-1 0,1 0,0 1,-1-1,1 0,0 1,-1 0,1-1,0 1,-1 0,1 0,-1-1,0 1,1 0,-1 1,0-1,1 0,-1 0,0 0,0 1,0-1,0 1,0-1,-1 1,1-1,0 2,6 13,-7-14,0 1,0 0,1-1,-1 1,1-1,0 1,0-1,0 1,0-1,0 0,0 1,1-1,-1 0,1 0,-1 0,1 0,0 0,0 0,0-1,0 1,0-1,0 1,0-1,1 0,-1 0,0 1,1-2,-1 1,1 0,-1 0,1-1,0 0,-1 1,1-1,-1 0,1 0,0-1,-1 1,1 0,-1-1,1 1,-1-1,3-1,131-97,-134 99,0 0,0 1,0-1,0 0,0 1,0-1,0 1,0 0,-1 0,1 0,0 0,0 0,-1 0,1 0,-1 0,1 1,-1-1,1 0,-1 1,0 0,0-1,0 1,1 0,-2-1,1 1,0 0,0 0,-1 0,1 0,-1 0,1 0,-1 0,0 0,0 0,0 0,0 0,0 0,0 0,0 0,-1-1,1 1,-1 1,3 13,32 77,-13-88,-13-12</inkml:trace>
  <inkml:trace contextRef="#ctx0" brushRef="#br0" timeOffset="2534.947">3283 502,'22'-1,"0"-1,0-1,0-1,-1-2,1 0,-1 0,-1-2,1-1,-1-1,-1 0,0-1,0-1,-1-1,-1-1,9-9,-24 22,0 0,0-1,-1 0,1 1,0-1,-1 0,1 0,-1 0,1 0,-1 0,0 0,0 0,0 0,0 0,0-1,0 1,-1 0,1-1,-1 1,0-1,1 1,-1 0,0-1,-1 1,1-1,0 1,-1 0,1-1,-1 1,0 0,1-1,-1 1,0 0,-1 0,1 0,0 0,-1 0,1 0,-1 0,1 0,-1 1,0-1,0 1,0-1,0 1,0-1,0 1,0 0,0 0,-3 0,-6 0,-1 0,0 1,0 1,0 0,1 1,-1 0,1 0,-1 1,1 1,0 0,0 1,0 0,1 0,0 1,0 1,0-1,1 2,0-1,0 1,1 1,-3 3,-1-1,0 1,1 1,0-1,1 2,0-1,1 1,1 1,0 0,1 0,5-10,0-1,1 1,-1-1,1 1,0-1,0 1,1 0,-1-1,1 1,0 0,1 0,-1-1,1 1,-1 0,2-1,-1 1,0-1,1 1,0-1,0 0,0 0,0 1,1-1,0-1,0 1,0 0,0-1,0 0,1 1,-1-1,1 0,0-1,2 2,14 4,-1 0,1-1,0-1,1-2,-1 1,1-2,0-1,0-1,0 0,0-2,-1 0,6-2,25 1,-21 1,0-1,0-1,0-2,-1 0,1-3,20-7,-28 6</inkml:trace>
</inkml:ink>
</file>

<file path=ppt/ink/ink7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4:07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51,'0'-1,"-1"0,0 0,1 1,-1-1,0 1,0-1,0 1,1-1,-1 1,0-1,0 1,0 0,0-1,0 1,0 0,0 0,0 0,0 0,0 0,0 0,0 0,0 0,1 0,-1 0,0 1,0-1,0 0,0 0,0 1,0-1,0 1,1-1,-1 1,0-1,0 1,0 0,1-1,-1 1,0 0,1-1,-1 1,1 0,-1 0,1 0,-1 0,1-1,0 1,-1 1,-15 45,12-20,2 0,1 0,1 0,1 0,2 1,2 9,-5-33,1 0,0 0,-1 0,1-1,0 1,1 0,-1-1,1 1,-1 0,1-1,0 0,1 1,-1-1,0 0,1 0,0-1,0 1,0 0,0-1,0 0,0 0,0 0,1 0,-1 0,1 0,0-1,-1 0,1 0,0 0,0 0,0-1,-1 1,1-1,0 0,0 0,0 0,0-1,0 1,11-5,-1-1,0 0,0 0,0-1,-1-1,0-1,0 0,-1 0,0-1,-1-1,0 0,0 0,-1-1,-1-1,0 1,-1-1,0-2,75-141,-63 96,-18 129,2-40,2-1,1 0,1 0,2-1,0 0,5 6,-12-25,6 12,-1 1,0 0,-2 1,-1 0,0-1,-1 11,8 59,-7-60,-1 1,-2-1,-1 1,-1-1,-1 1,-2-1,2-27,-33 132,32-130,0-1,0 1,-1-1,0 1,0-1,-1 0,1 0,-1-1,0 1,-1-1,1 0,-1 0,1 0,-1-1,0 1,-1-1,1 0,0-1,-1 1,0-1,-2 0,6-1,0 0,-1 0,1-1,-1 1,0-1,1 0,-1 0,1 0,-1 0,1 0,-1 0,0-1,1 0,-1 1,1-1,-1 0,1 0,0 0,-1 0,1 0,0-1,0 1,0-1,0 0,0 1,0-1,0 0,1 0,-1 0,1 0,-1 0,1-1,0 1,0 0,0-1,-1 0,0-93,86-106,-73 177</inkml:trace>
</inkml:ink>
</file>

<file path=ppt/ink/ink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8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7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4:10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14,'-9'-4,"-1"2,1 0,0 0,-1 0,1 1,0 1,-1-1,1 2,-1-1,1 1,-1 1,1 0,0 0,-1 1,1 0,1 0,-1 1,0 0,1 1,0 0,0 0,-5 5,10-8,1 0,0 0,0 0,0 0,0 0,1 0,-1 0,0 1,1-1,0 1,0-1,-1 1,1-1,1 1,-1 0,0-1,1 1,-1 0,1 0,0-1,0 1,0 0,0 0,1 0,-1-1,1 1,-1 0,1-1,0 1,0 0,0-1,0 1,1-1,-1 1,1-1,0 0,-1 0,1 0,0 0,0 0,0 0,1 0,-1-1,0 1,1-1,-1 1,1-1,0 0,88 31,-84-31,1-1,-1 1,1 1,-1-1,1 1,-1 1,0-1,0 1,0 1,-1-1,1 1,-1 0,1 1,-1-1,-1 1,1 0,-1 1,0-1,0 1,0 0,-1 0,0 1,0-1,-1 1,0 0,0 0,0 0,-1 2,-3 1,0-1,-1 1,-1 0,0 0,0-1,-1 0,0 1,0-1,-1-1,0 1,-1-1,0 0,0 0,-1 0,0-1,0 0,-1-1,1 1,-1-1,-9 4,9-4,-1 0,0 0,-1-1,1 0,-1-1,0 0,0-1,0 0,-1 0,1-1,-1-1,1 1,-1-2,0 0,1 0,-1 0,-7-3,17 3,0 0,0 0,0 0,1 0,-1-1,0 1,0 0,1-1,-1 1,0 0,1-1,-1 1,0-1,1 1,-1-1,0 1,1-1,-1 0,1 1,-1-1,1 0,0 1,-1-1,1 0,0 0,-1 1,1-1,0 0,0 0,0 0,-1 1,1-1,0 0,0 0,0 0,0 1,1-1,-1 0,0 0,0 0,0 1,1-1,-1 0,0 0,1 1,-1-1,1 0,7-9</inkml:trace>
</inkml:ink>
</file>

<file path=ppt/ink/ink7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4:10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113 451,'-10'34,"-2"20,0 6,2-2,3-11</inkml:trace>
  <inkml:trace contextRef="#ctx0" brushRef="#br0" timeOffset="265.888">0 28,'0'0</inkml:trace>
  <inkml:trace contextRef="#ctx0" brushRef="#br0" timeOffset="498.742">283 790,'110'-275,"-66"187,-43 87,-1 0,1 0,-1 1,1-1,-1 0,1 0,0 1,0-1,-1 1,1-1,0 0,0 1,0 0,0-1,-1 1,1-1,0 1,0 0,0 0,0-1,0 1,0 0,0 0,0 0,0 0,0 0,0 0,0 0,0 1,0-1,0 0,0 1,0-1,-1 0,1 1,0-1,0 1,0-1,0 1,-1 0,1-1,0 1,-1 0,1-1,0 1,-1 0,1 0,-1 0,25 49,-19-35,1-2,0 0,0 0,1-1,1 0,0-1,1 0,0 0,1-1,0-1,0 0,2 1,-10-8,1 1,0-1,0 1,0-1,1 0,-1 0,0-1,1 0,-1 1,1-1,0-1,-1 1,1-1,-1 0,1 0,0 0,-1 0,1-1,0 0,-1 0,1 0,-1-1,0 1,1-1,-1 0,0 0,0-1,0 1,0-1,-1 0,1 0,-1 0,1 0,-1-1,0 1,0-2,4-4,-1-1,-1-1,1 1,-1-1,-1 0,0 0,-1 0,0-1,0 1,-2-1,1 0,-1 0,-1 1,0-1,-1-1,1-12</inkml:trace>
  <inkml:trace contextRef="#ctx0" brushRef="#br0" timeOffset="886.165">1186 84,'-25'30,"2"1,0 1,3 1,0 0,2 2,2 0,1 1,1 4,10-26,1 0,0 0,1 1,1-1,0 0,1 1,1-1,0 1,1-1,0 0,2 0,-1 0,2 0,-1-1,2 1,0-1,1-1,0 1,0-1,2 0,-1-1,2 0,-1 0,2 0,76 60,-74-60</inkml:trace>
  <inkml:trace contextRef="#ctx0" brushRef="#br0" timeOffset="1699.516">1299 790,'41'-27,"-2"-1,-1-1,-1-2,-2-2,-1-1,-2-2,-1-1,-30 35,1 1,0 0,-1-1,1 1,-1-1,0 0,0 0,1 1,-1-1,0 0,0 0,-1 0,1 0,0 0,-1 0,1 0,-1 0,1 0,-1-1,0 1,0 0,0 0,0 0,-1 0,1 0,-1-1,1 1,-1 0,1 0,-1 0,0 0,0 1,0-1,0 0,-4 3,1 0,0 0,0 1,0-1,0 1,0 0,1 0,-1 1,1-1,-1 1,1 0,0 0,0 0,0 0,0 0,1 1,-1-1,1 1,0 0,0 0,-3 2,-2 3,0 1,1 0,0 0,0 1,1 0,1 0,0 0,0 0,-1 8,5-15,-1 0,1 1,0-1,0 0,0 0,0 0,1 0,-1 0,1 0,0 0,0 0,1 0,-1 0,1 0,0 0,0-1,0 1,1-1,-1 0,1 1,0-1,-1 0,1-1,1 1,-1 0,0-1,1 0,-1 0,2 1,2 0,0 1,1-1,0-1,-1 1,1-1,0 0,0-1,0 0,1-1,-1 1,0-1,0-1,0 0,0 0,0 0,0-1,0 0,0-1,0 0,-1 0,4-2,6-4,-1 0,0-1,0-1,-1-1,-1 0,0-1,0 0,9-13,55-97,-65 69,-13 53,0 0,0 0,0 0,-1 0,1 0,0 1,0-1,0 0,-1 0,1 0,-1 0,1 0,0 0,-1 1,0-1,1 0,-1 0,1 1,-1-1,0 0,1 1,-1-1,0 1,0-1,0 1,1-1,-1 1,0-1,0 1,0 0,0 0,0-1,0 1,0 0,0 0,0 0,0 0,1 0,-1 0,0 0,0 0,0 1,0-1,0 0,0 0,0 1,0-1,1 1,-1-1,0 1,0-1,0 1,1-1,-1 1,0 0,-7 5,1-1,0 2,0-1,0 1,1 0,0 0,0 1,1-1,0 1,0 1,1-1,0 1,0-1,1 1,0 0,1 0,0 1,0-1,1 0,1 1,-1-1,1 1,1-1,1 7,-2-12,0 0,1 0,0 0,0 0,0 0,1 0,-1 0,1 0,0 0,0-1,0 1,0-1,1 0,0 1,-1-1,1 0,0 0,0-1,1 1,-1-1,1 0,-1 1,1-1,0-1,-1 1,1-1,0 1,0-1,0 0,0-1,0 1,1-1,-1 1,0-1,0 0,7 0,-1 0,1-1,-1 0,1-1,-1 0,0 0,0-1,0-1,0 0,0 0,-1 0,0-1,7-5,14-18,-2 0,0-2,-2-1,-1-1,-2-1,-1-1,-1-1,-2-1,0-6,-18 40,5-7,10-50,-17 58,-1 0,0 1,1-1,-1 1,0 0,0-1,1 1,-1 0,0 0,0 0,0 0,1 0,-1 1,0-1,0 0,1 1,-1-1,0 1,1 0,-1 0,0-1,1 1,-1 0,1 0,-1 1,1-1,0 0,-1 0,1 1,0-1,0 0,-10 8,0 2,1-1,0 1,0 0,2 1,-1 0,1 1,1-1,0 1,1 1,1-1,0 1,0 0,2 1,-1-1,2 1,0-1,1 1,0 0,2-1,-1 1,3 10,0-10,1 0,0 0,1-1,1 0,1 0,-1 0,2-1,0 0,1 0,0-1,2 1,2 3</inkml:trace>
  <inkml:trace contextRef="#ctx0" brushRef="#br0" timeOffset="1939.378">2455 649,'-19'38,"-11"28,-1 6,6-3,6-9,12-15,6-14</inkml:trace>
  <inkml:trace contextRef="#ctx0" brushRef="#br0" timeOffset="2156.779">2371 592,'39'0,"21"0,7 0,-10 5,-13 2</inkml:trace>
  <inkml:trace contextRef="#ctx0" brushRef="#br0" timeOffset="2337.219">2399 931,'38'-9,"28"-9,7-1,-9-1,-16 1</inkml:trace>
  <inkml:trace contextRef="#ctx0" brushRef="#br0" timeOffset="2821.265">3049 282,'-151'228,"148"-225,0 1,1 0,-1-1,1 1,0 0,0 0,1 0,-1 1,1-1,0 0,0 1,1-1,-1 0,1 1,0-1,0 1,0-1,0 0,1 1,0-1,0 0,0 1,1-1,-1 0,1 0,0 0,0 0,0 0,1-1,-1 1,1-1,0 1,0-1,0 0,1 0,-1 0,1-1,-1 1,1-1,0 0,0 0,0 0,2 0,9 1,1-1,-1-1,1 0,-1-1,1-1,0 0,-1-1,0-1,1 0,-1-1,0-1,-1 0,2-2,24-14,-27 9</inkml:trace>
  <inkml:trace contextRef="#ctx0" brushRef="#br0" timeOffset="3066.46">2709 479,'34'-5,"35"-1,15 0,-2-4,-4 0,-12 2,-12 2,-10-3,-8 1,-10 1</inkml:trace>
  <inkml:trace contextRef="#ctx0" brushRef="#br0" timeOffset="3299.249">3302 0,'29'43,"10"43,-3 17,-6 0,-9-13,-8-11,-6-10,-10-8,-3-8,-1-5,-5-4,1-7,-4-3,2-3,-2-3,1-5</inkml:trace>
</inkml:ink>
</file>

<file path=ppt/ink/ink7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4:07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57 318,'43'-9,"20"-4,3 1,-5 2,-12 8,-15 4</inkml:trace>
  <inkml:trace contextRef="#ctx0" brushRef="#br0" timeOffset="247.859">1 572,'43'-14,"29"-10,7-6,-6 3,-9 6,-12 6,-14 6</inkml:trace>
  <inkml:trace contextRef="#ctx0" brushRef="#br0" timeOffset="1185.375">707 92,'-18'56,"-21"116,38-158,-1-10,1 0,0 0,0 0,0 0,1 1,-1-1,1 0,0 0,0 1,1-1,-1 0,1 0,0 0,0 0,0 1,1-1,-1-1,1 1,0 0,0 0,0-1,1 1,-1-1,1 1,0-1,0 0,0 0,0-1,0 1,1-1,-1 1,1-1,0 0,0 0,2 0,3-1,1 0,0-1,-1 0,1-1,-1 0,1 0,-1-1,0 0,1-1,-1 0,0 0,-1-1,1 0,-1-1,1 0,-2 0,1-1,0 1,1-4,125-138,-134 147,142-225,-132 195,-10 31,0-1,0 0,-1 1,1-1,0 0,0 1,0-1,-1 0,1 0,0 1,0-1,-1 0,1 0,0 1,-1-1,1 0,0 0,-1 0,1 1,0-1,-1 0,1 0,0 0,-1 0,1 0,-1 0,1 0,0 0,-1 0,1 0,0 0,-1 0,1 0,-1 0,1 0,0 0,-1-1,1 1,0 0,-1 0,1 0,0-1,-1 1,1 0,0 0,0-1,-1 1,1 0,0 0,0-1,-1 1,1 0,0-1,0 1,0 0,0-1,0 1,-1 0,1-1,-9 13,0 0,0 1,1 0,1 0,0 1,1 0,1 0,0 0,1 1,0 0,-1 11,-2 4,1-8,1 0,1 0,1 1,1 0,1-1,1 1,1 0,1-1,2 9,33 166,-34-175,-1 1,-1-1,-1 1,-1-1,-1 1,-1-1,-1 0,-1 0,-1 0,0-1,-2 0,-1 0,0-1,-2 0,0 0,-1-1,-1-1,-12 13,-34 15,57-45,1 0,-1 0,1 0,-1 0,1-1,-1 1,0-1,1 1,-1-1,0 1,1-1,-1 0,0 0,0 0,1 0,-1 0,0 0,0-1,1 1,-1-1,0 1,1-1,-1 1,1-1,-1 0,1 0,-1 0,1 0,-1 0,1 0,0 0,0 0,-1-1,1 1,0 0,0-1,0 1,0-1,1 1,-2-2,1-5,0 0,0 1,1-1,0 0,0 0,1 0,0 0,0 0,1 1,0-1,0 0,1 1,0 0,0 0,0-1,1 2,1-1,-1 0,1 1,5-6,15-28,34-73,-46 90</inkml:trace>
  <inkml:trace contextRef="#ctx0" brushRef="#br0" timeOffset="1833.182">1243 713,'96'-133,"-12"28,-82 104,-1 1,1-1,-1 1,1-1,-1 1,1 0,-1 0,1 0,0 0,-1 0,1 0,-1 0,1 0,-1 0,1 1,-1-1,1 1,-1-1,1 1,-1 0,0-1,1 1,-1 0,0 0,1 0,-1 0,0 0,0 0,0 0,0 1,0-1,0 0,0 1,-1-1,1 0,0 1,-1-1,1 1,-1-1,1 1,-1-1,0 1,0-1,0 1,0 0,0-1,0 1,0 1,16 30,-14-31,0 0,1 0,-1 0,1 0,-1-1,1 1,0-1,-1 0,1 0,0 0,0 0,0-1,0 1,0-1,0 1,0-1,0 0,0 0,0-1,0 1,0-1,0 1,0-1,0 0,0 0,-1 0,1 0,0-1,-1 1,1-1,-1 0,2-1,76-65,-75 63,-5 3,0 1,0 0,1 0,-1 0,0 0,1-1,-1 1,1 0,0 0,-1 0,1 0,0 0,-1 0,1 0,0 0,0 1,0-1,0 0,0 0,0 1,0-1,0 0,0 1,0-1,0 1,1 0,-1-1,0 1,0 0,0 0,1 0,-1-1,0 1,0 1,1-1,-1 0,0 0,0 0,0 1,0-1,1 0,-1 1,0-1,0 1,0-1,0 1,0 0,0 0,0-1,0 1,0 0,0 0,-1 0,1 0,0 0,0 0,21 84,-10-71</inkml:trace>
</inkml:ink>
</file>

<file path=ppt/ink/ink7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7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7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7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2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7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7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7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0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30,'1'0,"-1"0,1 1,0-1,-1 0,1 1,0-1,-1 1,1-1,-1 1,1-1,0 1,-1-1,1 1,-1-1,0 1,1 0,-1-1,1 1,-1 0,0-1,0 1,1 0,-1 0,0-1,0 1,0 0,0 0,0-1,0 1,0 0,0 0,0-1,0 1,0 0,0 0,-1-1,1 1,0 0,-1 0,1-1,0 1,-1-1,1 1,-1 0,1-1,-1 1,1-1,-1 1,1-1,-1 1,0-1,1 1,-1-1,0 0,1 1,-1-1,0 0,0 0,1 1,-1-1,0 0,0 0,1 0,-1 0,0 0,0 0,1 0,15 12,0-2,2 1,-1-2,1 0,0-1,1-1,0-1,3 1,0 0,10 5,0 1,0 1,-1 1,-1 2,-1 1,0 1,14 14,-40-31,0 0,0 0,0 0,0 1,-1-1,1 0,-1 1,1-1,-1 1,0-1,0 1,0 0,0-1,-1 1,1 0,-1 0,1-1,-1 1,0 0,0 0,0 0,-1-1,1 1,-1 0,1 0,-1-1,0 1,0 0,0-1,-1 1,1-1,0 1,-1-1,0 0,1 0,-1 0,0 0,0 0,0 0,-1 0,1 0,0-1,-1 1,1-1,-1 0,-2 1,-271 115,260-108,7-5,-1 0,1 1,1 0,-1 0,1 1,0 0,0 1,0 0,1 0,0 0,1 1,0 0,0 0,0 1,1 0,1 0,-3 6,17 14,1-24</inkml:trace>
  <inkml:trace contextRef="#ctx0" brushRef="#br0" timeOffset="401.109">1267 30,'-42'21,"1"2,0 1,2 3,1 1,1 2,2 1,1 2,1 1,-10 17,38-47,1 1,0-1,0 1,0 0,1 0,-1 0,1 1,1-1,-1 1,1 0,0-1,0 1,0 0,1 0,0 0,0 1,1-1,0 0,0 0,0 0,1 0,0 0,0 1,0-1,1 0,0-1,0 1,0 0,1-1,0 1,0-1,1 0,-1 0,1 0,0 0,0-1,1 1,-1-1,1 0,0 0,8 2,-1 0,1-1,-1 0,2-1,-1-1,0 0,1-1,-1 0,1-1,-1 0,1-1,0-1,-1 0,1-1,-1 0,1-1,-1-1,2-1,21-7,-1-1,-1-2,0-2,-1-1,-1-2,1-1,-18 10,0 0,-1-1,-1-1,0 0,0-1,-1 0,-1-1,0 0,-2 0,6-12,-10 18,-1 1,-1-1,0 0,0 0,0 0,-1 0,-1 0,1-1,-1 1,-1 0,0-1,0 1,-1-1,0 1,-1 0,0 0,-1 0,1 0,-2 0,1 0,-5-6,4 8,-1 0,0 1,-1 0,0 0,0 0,0 1,0-1,-1 1,0 1,0 0,0 0,-1 0,1 1,-1 0,0 0,0 1,0 0,0 0,0 1,-1 0,-11-1,-1 0,1 2,-1 0,0 2,1 0,0 1,-11 3,-64 24,58-14</inkml:trace>
  <inkml:trace contextRef="#ctx0" brushRef="#br0" timeOffset="3200.112">477 623,'53'-24,"51"-22,22-9,4 1,-1 5,-8 5,-10 6,-9 5,-9 2,-4 3,-9 0,-8 6,-11 1,-16 5</inkml:trace>
</inkml:ink>
</file>

<file path=ppt/ink/ink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8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29,'-10'38,"-2"22,-1 7,4-5,2-7,-2-13,0-9,2-5,2-3,2-6</inkml:trace>
  <inkml:trace contextRef="#ctx0" brushRef="#br0" timeOffset="666.995">168 452,'178'-282,"-116"174,-62 107,1 0,-1 0,0 1,0-1,0 0,0 0,1 1,-1-1,0 0,0 1,1-1,-1 0,1 1,-1-1,1 1,-1-1,1 0,-1 1,1-1,-1 1,1-1,0 1,-1 0,1-1,0 1,-1 0,1-1,0 1,-1 0,1 0,0 0,0-1,-1 1,1 0,0 0,0 0,0 0,-1 1,1-1,0 0,0 0,-1 0,1 0,0 1,-1-1,1 0,0 1,-1-1,1 1,0-1,-1 1,1-1,-1 1,1-1,-1 1,1-1,-1 1,1 0,-1-1,0 1,1 0,-1 0,10 49,-10-37,1 0,0 0,1 0,0 0,1 0,0-1,1 1,0-1,1 0,0 0,1-1,1 1,0-1,0-1,1 1,0-1,1-1,0 0,1 0,5 4,-13-12,2 3,-1-1,1 0,0 0,0 0,0-1,0 0,1 1,-1-2,1 1,-1 0,1-1,-1 0,1 0,0 0,0 0,0-1,-1 0,1 0,0 0,0-1,0 0,-1 1,3-2,6-6,0-1,-1 0,0-1,-1 0,0 0,0-1,-1-1,-1 0,0 0,0-1,-2 0,1 0,-2-1,0 0,0 0,-1-1,-1 0,-1 1,0-1,1-9,-4-68,-2 72</inkml:trace>
</inkml:ink>
</file>

<file path=ppt/ink/ink7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7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7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6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7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5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7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7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7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7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7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1,'-90'136,"56"-76,0-2,5-8,-2 0,-2-2,-3-2,-16 16,9-15,29-29,-1-1,-1 0,0-2,-2 0,1 0,-2-2,0 0,-2-1,-2-2</inkml:trace>
</inkml:ink>
</file>

<file path=ppt/ink/ink7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0,'28'34,"1"-2,1-1,1-1,2-1,1-2,2-2,0-1,1-2,5 1,-20-13,0 2,-1 1,-1 0,0 2,-1 0,-1 1,0 1,-1 1,12 17,-17-15,-3-1</inkml:trace>
</inkml:ink>
</file>

<file path=ppt/ink/ink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9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86,'-16'4,"0"0,1 0,0 2,0 0,0 0,0 2,1 0,0 0,1 1,0 1,0 0,1 1,-10 12,16-17,1 0,0 0,1 0,-1 1,1 0,0 0,1 0,0 0,0 0,0 1,1-1,0 1,1 0,-1 0,1 0,1 0,0 0,0-1,1 1,-1 0,2 0,-1 0,1 0,0-1,1 1,0-1,0 0,4 7,-3-7,1-1,0 0,0 0,0 0,0-1,1 1,0-1,0-1,1 1,-1-1,1 0,0-1,0 1,0-1,0-1,1 0,-1 0,1 0,-1-1,1 0,0 0,0-1,-1 0,1 0,0-1,0 0,-1 0,1-1,-1 0,1 0,-1-1,0 0,6-3,140-71,-134 69</inkml:trace>
  <inkml:trace contextRef="#ctx0" brushRef="#br0" timeOffset="385.287">516 340,'29'7,"0"-2,0-1,0-1,1-2,-1-1,1-1,-1-1,0-2,10-3,-29 5,1-1,-1 0,0 0,-1-1,1-1,-1 0,1 0,-2 0,1-1,0-1,-1 0,-1 0,1 0,-1-1,0 0,-1 0,0-1,0 0,-1 0,0 0,0-1,-1 0,0 1,-1-2,0 1,-1 0,0 0,-1-1,0 1,0-1,-1 1,-1-8,-1 13,1 0,-1 1,0-1,0 1,0-1,-1 1,1 0,-1 0,0 0,0 0,-1 1,1-1,-1 1,1 0,-1 0,0 0,-1 0,1 1,0-1,-1 1,1 1,-1-1,0 0,1 1,-1 0,0 0,0 1,0-1,0 1,0 0,-4 1,-2-1,0 1,0 1,1 0,-1 1,1 0,-1 0,1 1,0 0,0 1,1 0,0 1,0 0,0 0,0 2,-2 2,0 1,2 0,-1 1,1 0,1 0,0 1,1 0,0 1,1 0,1 0,0 0,1 0,0 1,1 0,1-1,1 1,0 0,0 0,2 8,1-12,0 0,1-1,0 0,0 1,1-1,1 0,0-1,0 1,1-1,0 0,0 0,1-1,0 0,1 0,0-1,0 0,0 0,1-1,0 0,0 0,5 1,1 0,1 0,0 0,0-2,1 0,0-1,0-1,0 0,0-1,0-1,1-1,-1 0,0-1,2-1,5-1,1-1,-1 0,0-2,-1-1,0-1,0 0,0-2,9-6,-7-1</inkml:trace>
</inkml:ink>
</file>

<file path=ppt/ink/ink7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0,'6'39,"4"40,3-1,4-1,14 37,-14-54,-2 0,-3 1,-3 0,-2 8,-2 83,-5-128</inkml:trace>
</inkml:ink>
</file>

<file path=ppt/ink/ink7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65 357,'-29'427,"29"-418,1 9,0-1,-2 1,0 0,-1-1,-1 1,0-1,-2 0,0 0,-3 6,-2-5</inkml:trace>
  <inkml:trace contextRef="#ctx0" brushRef="#br0" timeOffset="3086.014">65 385,'0'0</inkml:trace>
  <inkml:trace contextRef="#ctx0" brushRef="#br0" timeOffset="3587.167">65 385,'-2'0,"0"0,0 0,0 0,-1 0,1 0,0 0,0-1,0 1,0-1,0 1,0-1,0 0,0 0,0 0,0 0,0 0,0 0,1-1,-1 1,0-1,1 1,-1-1,1 1,-1-1,1 0,0 0,0 0,0 1,0-1,0 0,0 0,1 0,-1-1,1 1,-1 0,1 0,0 0,0 0,0 0,0-1,0 1,0 0,1 0,-1 0,1 0,-1 0,1 0,0 0,0 0,0 0,0 0,0 0,0 0,1 0,-1 1,0-1,1 1,0-1,0 0,9-11,2 0,0 1,0 1,1 0,1 0,0 1,15-7,-21 12,2-1,0 0,0 1,1 1,-1 0,1 0,0 1,0 1,0 0,1 1,-1 0,0 1,1 0,-1 1,0 0,0 1,0 0,0 1,8 3,-17-5,0 1,0 0,0 1,-1-1,1 0,0 1,-1-1,1 1,-1 0,0 0,0 0,0 0,-1 0,1 1,-1-1,1 0,-1 1,0-1,0 1,-1-1,1 1,-1-1,0 1,0 0,0-1,0 1,0 0,-24 97,19-89,0 0,0 0,-1-1,-1 0,0 0,0 0,-1-1,0 0,-1 0,0-1,-1 0,0-1,0 0,-1 0,0-1,0-1,-1 0,1-1,-1 0,-1 0,1-1,-1-1,1 0,-1-1,0 0,-1-1,9-1,-1-1,1 0,0 0,-1-1,1 1,0-1,0 0,0-1,0 1,0-1,0 0,1 0,-1 0,1-1,0 0,0 1,0-2,1 1,-1 0,1-1,0 1,0-1,-5-14</inkml:trace>
  <inkml:trace contextRef="#ctx0" brushRef="#br0" timeOffset="4838.397">771 582,'-16'3,"1"1,-1 0,1 2,0-1,0 2,0 0,1 1,0 0,0 1,1 1,1 0,-1 1,2 0,-1 1,2 0,0 0,0 1,1 1,0 0,2 0,-1 1,2-1,0 1,0 1,4-13,1-1,-1 0,0 1,0-1,1 1,0 0,-1-1,1 1,0 0,0 0,1 0,-1 0,0-1,1 1,0 0,0 0,0 0,0 0,0 0,1 0,-1 0,1 0,0 0,-1 0,1 0,1 0,-1-1,0 1,1-1,-1 1,1-1,0 1,0-1,0 0,0 0,0 0,1 0,-1 0,0 0,1-1,0 1,-1-1,1 0,0 1,0-1,2 0,8-2,-1-1,1-1,-1 0,1 0,-1-1,0-1,0 0,-1-1,0 0,0-1,0 0,-1 0,0-1,0-1,-1 1,4-6,22-16,85-86,-120 115,0 0,1 0,-1 0,0 0,1 0,-1 0,1 0,-1 0,1 0,0 0,-1 0,1 1,0-1,0 0,-1 0,1 1,0-1,0 0,0 1,0-1,0 1,0-1,0 1,0 0,0-1,0 1,0 0,0 0,1 0,-1 0,0 0,0 0,0 0,0 0,0 0,0 0,0 0,0 1,0-1,0 0,0 1,0-1,0 1,0-1,0 1,0 0,0-1,0 1,0 0,-1 0,1 0,0-1,-1 1,1 0,0 1,18 63,-19-59,0 0,1-1,0 1,0 0,1 0,-1-1,1 1,0-1,1 0,-1 1,1-1,0 0,0 0,1-1,0 1,-1-1,1 0,1 0,-1 0,1 0,-1-1,1 0,0 0,0 0,1 0,-1-1,5 2,-2-3,-1 0,1-1,-1 0,1 0,-1 0,1-1,0 0,-1-1,0 0,1 0,-1 0,0-1,0 0,0-1,-1 1,1-1,-1 0,0-1,0 0,0 0,102-117,-91 97,-6 12,0 0,-1-1,-1 0,0-1,-1 0,-1 0,-1 0,0-1,0 0,-2-1,0 1,-1-1,0 0,-2-2,-1 17,-1-1,1 1,-1-1,0 1,0-1,0 1,0-1,0 1,-1 0,1 0,-1-1,1 1,-1 0,0 0,0 1,0-1,0 0,0 1,0-1,-1 1,1 0,0-1,-1 1,1 0,-1 1,1-1,-1 0,0 1,1-1,-1 1,0 0,1 0,-1 0,1 0,-1 0,0 1,1-1,-1 1,1 0,-1 0,1 0,-1 0,1 0,-1 0,1 1,0-1,0 1,0-1,0 1,0 0,0 0,0 0,-1 2,-5 2,0 1,0 0,1 0,-1 0,2 1,-1 0,1 1,0 0,1 0,-4 8,7-13,1-1,0 1,0-1,0 1,0 0,1 0,-1-1,1 1,0 0,0 0,0 0,1-1,-1 1,1 0,0 0,0-1,0 1,1 0,-1-1,1 0,0 1,0-1,0 0,0 0,1 0,-1 0,1 0,0-1,0 1,0-1,0 0,4 3,1-1,0 0,0-1,1 0,-1 0,1-1,-1 0,1 0,0-1,0 0,-1-1,1 0,0 0,7-2,-10 0,-1 1,1 0,0 0,-1 1,1 0,0 0,0 0,-1 0,1 1,0 0,-1 0,1 1,-1-1,1 1,-1 0,0 1,0-1,0 1,0 0,0 1,-1-1,1 1,-1 0,0 0,0 0,-1 0,1 1,-1-1,0 1,0 0,0 0,1 4,-9 73,-4-22,10-59,0 0,-1 0,1 0,0-1,0 1,0 0,0 0,0-1,0 1,0 0,0-1,0 1,0-1,0 1,0-1,0 1,0-1,0 0,0 0,1 0,-1 1,0-1,0 0,0-1,0 1,1 0,-1 0,0 0,0-1,0 1,0 0,0-1,0 1,0-1,1 1,-2-1,1 0,0 0,0 1,0-1,0 0,0 0,-1 0,1 0,0 0,-1 0,1 0,0 0,-1 0,0 1,21-19,-1-1,-1-1,-1 0,-1-2,-1 0,0 0,5-16,6-4,109-211,-111 199,-3 0,-2-1,-3-1,3-22,-19 77,0-1,0 1,-1 0,1 0,0 0,-1 0,1-1,-1 1,0 0,0 0,0-1,0 1,0 0,0-1,-1 1,1 0,-1 0,1 0,-1-1,0 1,0 0,0 0,0 0,0 0,0 0,-1 1,1-1,-1 0,1 0,-3 0,1 4,0 0,-1 0,1 1,0-1,0 1,1 0,-1 0,1 0,-1 0,1 1,0-1,0 1,1-1,-1 1,1 0,-1-1,1 4,-3 1,-15 50,2 2,3 0,2 1,3 1,3-1,3 1,2 0,6 43,-4-85,1-1,0 1,2 0,0-1,2 0,0 0,6 11,-56-70,8-1,19 21</inkml:trace>
  <inkml:trace contextRef="#ctx0" brushRef="#br0" timeOffset="5083.276">1618 413,'24'-5,"13"-1,9 0,2 6,-2 3,-5 1,1-1,-2 0,-3 0,-3-2,-3 0,-2-1,-5 0</inkml:trace>
  <inkml:trace contextRef="#ctx0" brushRef="#br0" timeOffset="6716.137">2154 667,'-10'29,"-3"14,1 5,7-7,9-9,5-11</inkml:trace>
  <inkml:trace contextRef="#ctx0" brushRef="#br0" timeOffset="6965.5">2239 328,'0'0</inkml:trace>
  <inkml:trace contextRef="#ctx0" brushRef="#br0" timeOffset="7450.334">2549 554,'-3'-2,"-1"1,0-1,-1 1,1 0,0 0,0 0,-1 0,1 1,0 0,0 0,-1 0,1 0,0 1,-1 0,1-1,0 2,0-1,0 0,0 1,0 0,0 0,0 0,1 0,-1 1,1-1,-1 1,1 0,0 0,0 0,0 0,1 1,-1-1,0 3,-69 130,70-131,-1-1,1 1,0-1,1 1,-1 0,1-1,0 1,0 0,1 0,-1 0,1 0,0 0,0 0,1 0,-1-1,1 1,0 0,1 0,-1 0,1-1,0 1,0-1,0 1,1-1,0 0,-1 0,1 0,1 0,-1-1,1 1,-1-1,1 0,0 0,3 2,5 1,0 0,0-1,1 0,0-1,0 0,0-1,0 0,0-1,1-1,-1 0,1-1,-1-1,1 0,-1 0,1-1,-1-1,0 0,0-1,0-1,-1 0,1 0,6-6,6-5</inkml:trace>
  <inkml:trace contextRef="#ctx0" brushRef="#br0" timeOffset="8234.92">2831 525,'-3'20,"0"-1,1 1,2 0,0 0,0-1,2 1,1 0,0-1,2 0,0 0,1 0,5 11,-9-26,0-1,0 0,0 0,1 0,-1 0,1 0,-1 0,1 0,0-1,0 0,1 1,-1-1,0 0,1 0,-1-1,1 1,-1-1,1 0,0 0,0 0,0 0,-1-1,1 0,0 1,0-1,0-1,0 1,0 0,-1-1,1 0,0 0,0 0,-1 0,1-1,0 0,-1 1,0-1,1 0,-1-1,0 1,2-2,9-6,1 0,-2-1,1-1,-2 0,1-1,-2 0,0 0,0-2,-1 1,-1-1,-1-1,3-4,3 3,-23 55,4-14,3-20,1-1,1 1,-1 0,0 0,1-1,0 1,0 0,0 0,0 0,1-1,-1 1,1 0,0 0,0-1,0 1,1 0,-1-1,1 0,0 1,0-1,0 0,1 0,-1 0,1 0,-1 0,1-1,0 1,0-1,0 0,0 0,0 0,1 0,-1 0,1-1,-1 1,1-1,0 0,-1 0,1-1,0 1,1-1,10-3,-1 0,0-2,0 0,0 0,0-2,-1 1,0-2,0 0,-1 0,0-1,-1-1,0 0,0 0,5-8,40-44,-2-3,-3-2,-4-2,-1-4,-37 57,0-1,-1 0,-1 0,-1-1,-1 0,0 0,-1 0,-1 0,0-1,-2 0,0 1,-2-15,2 29,-1 0,0-1,0 1,-1 0,1 0,-1 0,0 0,0 0,0 0,-1 0,1 0,-1 1,0-1,0 1,0-1,-1 1,1-1,-1 1,0 0,1 0,-2 1,1-1,0 0,0 1,-1 0,1 0,-1 0,0 0,0 1,1-1,-1 1,0 0,0 0,0 0,-1 1,1-1,0 1,0 0,0 0,0 1,0-1,0 1,-1 0,-11 9,0 2,1-1,1 2,0 0,1 0,0 2,1-1,0 2,1-1,1 2,1-1,0 1,1 1,1-1,-2 9,0-7,0 0,1 1,1 0,1 0,1 1,1-1,0 1,2 0,0 0,1 1,2-1,0 0,1 0,1 0,1 0,1 0,0-1,2 0,0 0,2 0,2 2,-6-10,1-2,1 1,-1-1,2 0,-1 0,1-1,1 0,0 0,0-1,0 0,1-1,0 0,1-1,0 0,0 0,0-1,0-1,1 0,0 0,0-1,0-1,0 0,0 0,1-1,-1-1,3 0,29-18,-25 6</inkml:trace>
  <inkml:trace contextRef="#ctx0" brushRef="#br0" timeOffset="8917.742">4129 498,'-24'3,"-137"31,152-32,2 1,-1 1,0-1,1 1,-1 0,1 1,0 0,1 0,-1 1,1-1,0 1,1 1,-1-1,1 1,0 0,1 0,-4 8,6-10,1-1,0 1,0 0,1 0,-1 0,1 0,0 0,1 0,-1 0,1-1,0 1,0 0,0 0,1-1,-1 1,1 0,0-1,1 0,-1 1,1-1,0 0,0 0,0-1,0 1,1-1,-1 1,1-1,0 0,0 0,0-1,1 1,-1-1,0 0,1 0,0-1,-1 1,1-1,0 0,0 0,0-1,0 1,0-1,-1 0,1 0,0-1,0 1,0-1,1-1,20-5,0-1,-1-2,0 0,-1-2,-1-1,1 0,-2-2,0-1,-1 0,-1-2,0 0,-1-1,-1-1,-1-1,7-12,-9 16,-22 29,-6 10,13-21,-8 10,2 0,-1 1,2 0,0 0,0 0,1 0,0 1,1 0,1-1,0 1,1 0,0 4,1-15,1 0,0 1,0-1,0 1,0-1,1 0,-1 0,1 0,-1 0,1 0,0 0,0 0,0 0,0-1,0 1,0-1,0 1,0-1,1 0,-1 0,0 0,1 0,-1 0,1-1,-1 1,1-1,-1 1,1-1,-1 0,1 0,2 0,81-12,-62 1,0 0,0-2,-1 0,-1-2,0 0,18-18,9-5,-36 29,0 0,0-1,-1 0,0-1,-1-1,0 1,-1-2,-1 0,0 0,0 0,-1-1,-1 0,-1-1,0 0,0 0,-2 0,0-1,0 1,-1-9,-2 23,-1-1,0 1,0 0,1-1,-1 1,0 0,0 0,-1-1,1 1,0 0,0-1,0 1,-1 0,1 0,-1 0,1-1,-1 1,0 0,1 0,-1 0,0 0,0 0,1 0,-1 0,0 0,0 0,0 0,0 1,0-1,-1 0,1 1,0-1,0 1,0-1,0 1,-1-1,1 1,0 0,-1 0,1 0,0 0,0 0,-1 0,1 0,0 0,-1 0,-49 36,45-25,2 1,-1 0,2 0,-1 0,2 0,0 0,0 1,1-1,0 1,1-1,1 1,0-1,1 1,0-1,1 0,0 0,1 0,0 0,1 0,0-1,1 0,7 10,0 10,-1 1,-1 0,-2 0,-1 1,-1 0,1 27,-9-54,2-1,-1 0,1 1,0-1,0 0,0 0,1 0,-1 0,1 0,1 0,-1 0,1-1,0 1,0-1,0 1,0-1,1 0,-1-1,1 1,0 0,1-1,-1 0,2 1,13 1</inkml:trace>
</inkml:ink>
</file>

<file path=ppt/ink/ink7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0 411,'16'-3,"0"-1,0 0,-1-1,0-1,0 0,0-1,-1-1,0 0,0-1,-1-1,0 0,-1 0,0-1,-1-1,0 0,-1-1,4-6,23-20,152-161,-187 198,1 1,-1-1,0 1,1-1,0 1,-1 0,1 0,-1 0,1 0,0 1,0-1,0 1,-1-1,1 1,0 0,0 0,0 0,0 1,-1-1,1 1,0-1,0 1,-1 0,1 0,-1 0,1 1,-1-1,1 1,-1-1,1 1,67 66,-55-50,-10-14,0 0,0 0,0 0,-1 1,0-1,0 1,0 0,-1 1,0-1,1 0,-2 1,1 0,-1-1,0 1,0 0,0 0,-1 0,0 1,-1-1,1 0,-1 0,0 1,0-1,-1 0,0 0,0 0,-1 0,1 0,-3 4,-3 1,-1 0,0-1,-1 0,0-1,-1 0,0 0,0-1,-1-1,0 1,0-2,-1 1,1-2,-1 0,-1 0,1-1,-1 0,0-1,-8 1,-66-7,85 2,-1 1,1-1,0 0,0 1,-1-1,1 0,0 0,0-1,0 1,0 0,0-1,0 1,1-1,-1 0,0 1,1-1,-1 0,1 0,0 0,0 0,0 0,0 0,0-1,0 1,0 0,1-1,-1 1,1 0,-1-1,1 1,0 0,0-1,0 1,0-1,4-13</inkml:trace>
</inkml:ink>
</file>

<file path=ppt/ink/ink7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119 571,'-14'16,"0"1,2 0,0 1,1 0,1 1,0 0,2 0,0 1,1 0,-2 17,8-34,0 0,0 0,1 1,0-1,0 1,0-1,0 0,0 1,1-1,-1 0,1 1,0-1,0 0,0 0,1 0,-1 0,1 0,-1 0,1 0,0 0,0 0,1-1,-1 1,0-1,1 0,-1 0,1 0,0 0,0 0,0 0,0-1,0 1,0-1,0 0,0 0,1 0,-1 0,0-1,1 1,-1-1,0 0,1 0,2-1,4 2,-1-1,1 0,-1-1,1 0,-1 0,1-1,-1 0,0-1,0 0,0 0,0-1,0-1,-1 1,0-1,0 0,0-1,-1 0,1 0,-1-1,-1 0,1 0,-1-1,-1 1,1-1,-1 0,-1-1,0 1,0-1,0-1,-1 4,0 0,0-1,0 1,-1-1,0 0,0 0,-1 0,0 0,0 0,-1 0,0 0,0 0,-1 0,1 0,-1 0,-1 1,0-1,0 0,0 0,0 1,-1-1,0 1,-1 0,0 0,1 0,-2 1,1-1,-1 1,0 0,0 0,0 0,-1 1,-1-1,3 2,1 1,-1 0,0 1,1-1,-1 0,0 1,0 0,-1 0,1 0,0 1,0-1,0 1,0 0,-1 0,1 1,0-1,0 1,0 0,0 0,0 0,0 0,0 1,3-1,0-1,1 1,-1-1,1 1,-1 0,1-1,0 1,-1 0,1-1,0 1,-1 0,1 0,0 0,0-1,0 1,-1 0,1 0,0-1,0 1,0 0,0 0,1 0,-1-1,0 1,0 0,0 0,1 0,-1-1,0 1,1 0,-1-1,0 1,1 0,-1-1,1 1,-1 0,1-1,0 1,-1-1,1 1,0-1,-1 1,1-1,0 0,-1 1,1-1,0 0,0 1,-1-1,1 0,0 0,0 0,0 0,43 15,-18-12,1 0,0-2,0-1,-1-1,1-1,18-4,-37 4,-1 0,1 0,0-1,-1 0,1 0,-1 0,0-1,0-1,-1 1,1-1,-1 0,0 0,0-1,-1 0,1 0,-1 0,3-7,83-131,-81 118,-2-1,-1 0,-1 0,-2 0,0-1,-2 0,-1 1,-1-1,-2-6,2 32,1 0,-1 0,1 0,-1 0,0 0,0 0,0 0,0 0,0 0,-1 0,1 0,-1 0,1 0,-1 0,0 0,1 1,-1-1,0 0,0 0,0 1,-1-1,1 0,0 1,-1-1,1 1,-1 0,1-1,-1 1,1 0,-1 0,0 0,0 0,0 0,0 1,1-1,-1 0,0 1,0-1,0 1,0 0,0 0,0 0,0 0,0 0,0 0,0 0,0 1,0-1,0 1,0 0,0-1,0 1,0 0,0 0,1 0,-1 0,0 0,1 1,-1-1,-9 16,1 1,1 0,1 0,0 1,1 0,1 0,1 1,1-1,0 1,2 0,0 1,1-1,1 0,1 0,1 0,3 14,-2 49,27 251,-30-328,-1-4,1 1,0-1,-1 1,1-1,0 1,0-1,0 1,0-1,1 1,-1-1,1 1,0-1,-1 0,1 1,0-1,0 0,1 0,-1 1,0-1,1 0,-1 0,1 0,0-1,-1 1,1 0,1 0,8-1</inkml:trace>
  <inkml:trace contextRef="#ctx0" brushRef="#br0" timeOffset="935.031">853 431,'-6'14,"1"2,1-1,1 1,0-1,1 1,0 0,2 0,0 0,0 0,2 0,0 0,0-1,2 1,0-1,1 1,5 10,-9-23,1 0,0 0,1-1,-1 1,0-1,1 1,-1-1,1 0,0 0,0 0,0 0,0 0,0 0,0-1,0 0,0 0,1 0,-1 0,1 0,-1 0,0-1,1 0,-1 0,1 0,-1 0,1 0,-1-1,1 1,-1-1,2-1,3 0,0-1,1 0,-1 0,-1-1,1 0,-1-1,1 0,-1 0,0 0,-1-1,5-4,-1-2,0 0,-1-1,-1 1,0-2,0 1,-1-1,-1 0,-1-1,0 1,1-8,-6 22,-1 0,1 1,-1-1,1 0,-1 0,1 0,-1 0,1 1,-1-1,1 0,-1 0,1 0,-1 0,0 0,1 0,-1-1,1 1,-1 0,1 0,-1 0,1 0,-1-1,1 1,-1 0,1 0,-1-1,1 1,-1 0,1-1,0 1,-1-1,1 1,-1 0,1-1,0 1,0-1,-1 1,1-1,0 1,0-1,-1 1,1-1,0 0,0 1,0-1,0 1,0-1,0 1,0-1,0 1,0-1,0 0,0 1,0-1,1 1,-1-1,0 1,0-1,0 1,1-1,-1 0,-3 7,-1-1,1 0,0 1,1-1,-1 1,1 0,1 0,-1 0,1 0,0 0,0 0,0 1,1-1,0 0,0 0,1 0,0 1,0-1,0 0,1 0,0 0,0 0,0-1,1 1,0-1,0 1,0-1,1 0,0 0,0 0,0-1,0 1,1-1,0 0,0 0,0-1,0 1,0-1,1 0,0-1,-1 0,1 1,2-1,1 0,1 0,-1-1,0 0,1 0,-1-1,0 0,1-1,-1 0,0-1,0 1,1-2,-1 1,-1-2,1 1,0-1,-1 0,0-1,0 0,0 0,4-4,12-11,-1 0,-2-2,0 0,-1-1,12-19,-13 21,-1-2,0 0,-2 0,0-2,-2 0,0 0,-2-2,-1 1,-2-2,0 1,-2-1,0 0,-3-1,0 1,-1-1,-2-12,-1 40,0-1,0 0,0 0,0 0,0 1,0-1,0 0,-1 0,1 1,0-1,-1 0,0 1,1-1,-1 0,0 1,0-1,0 1,0-1,0 1,0 0,-1-1,1 1,0 0,-1 0,1 0,-1 0,1 0,-1 0,1 0,-1 0,0 1,1-1,-1 1,0-1,1 1,-1 0,0-1,0 1,0 0,1 0,-1 0,0 1,0-1,1 0,-1 1,0-1,0 1,1-1,-1 1,0 0,1 0,-1 0,1 0,-1 0,1 0,0 0,-1 0,1 1,0-1,0 0,0 1,0-1,0 1,0 0,-1 6,0 1,1-1,1 1,-1-1,1 1,1-1,-1 0,1 1,1-1,0 0,0 1,3 6,2 12,26 170,-34 85,21-147,-19-135,-1 1,0-1,0 1,0-1,0 0,0 1,0-1,0 1,0-1,0 1,0-1,0 0,0 1,0-1,-1 1,1-1,0 0,0 1,0-1,-1 0,1 1,0-1,0 0,-1 1,1-1,0 0,-1 1,1-1,0 0,-1 0,1 1,0-1,-1 0,1 0,-1 0,1 0,0 1,-1-1,1 0,-1 0,1 0,0 0,-1 0,1 0,-1 0,1 0,-1 0,1 0,0 0,-1-1,1 1,-1 0,1 0,0 0,-1 0,1-1,0 1,-1 0,1 0,0-1,-1 1,1 0,0-1,-1 1,1 0,0-1,0 1,0 0,-1-1,-8-7</inkml:trace>
  <inkml:trace contextRef="#ctx0" brushRef="#br0" timeOffset="1184.889">1333 403,'33'-5,"21"-2,7 1,-4 1,-5-3,-8-1,-6 2,-5 2,-3 2,-2 1,-5 1</inkml:trace>
  <inkml:trace contextRef="#ctx0" brushRef="#br0" timeOffset="1435.456">1953 544,'0'28,"0"11</inkml:trace>
  <inkml:trace contextRef="#ctx0" brushRef="#br0" timeOffset="1683.261">2038 261,'0'0</inkml:trace>
  <inkml:trace contextRef="#ctx0" brushRef="#br0" timeOffset="1871.951">2264 544,'1'4,"0"1,0 0,0-1,1 1,0-1,0 0,0 1,1-1,-1 0,1 0,0-1,0 1,1-1,-1 1,1-1,-1 0,1 0,0 0,0-1,0 1,0-1,1 0,-1-1,1 1,-1-1,1 1,0-1,-1-1,1 1,0-1,0 1,0-2,-1 1,1 0,0-1,-1 0,1 0,0 0,-1-1,1 1,-1-1,1 0,-1-1,0 1,0-1,0 1,0-1,2-3,-1 0,0 0,-1 0,1 0,-1-1,-1 0,1 1,-1-1,0-1,-1 1,0 0,0-1,0 1,-1-1,0 1,-1-1,1 0,-2 1,1-1,-1 0,0 1,-1-1,1 1,-1 0,-1-1,0 1,0 0,0 0,-2-2,1 7,0 0,0 0,0 0,0 1,0 0,0 0,0 0,0 0,0 1,0-1,-1 1,1 0,0 0,0 1,-1-1,1 1,0 0,0 0,0 1,0-1,0 1,0 0,1 0,-1 0,0 0,1 0,0 1,-1 0,1 0,0 0,-1 2,-10 10</inkml:trace>
  <inkml:trace contextRef="#ctx0" brushRef="#br0" timeOffset="2270.058">2658 628,'187'-221,"-186"220,-1 0,1 0,0 0,0 0,0 0,0 0,0 0,0 0,0 0,0 1,1-1,-1 1,0-1,0 1,0-1,1 1,-1-1,0 1,1 0,-1 0,0 0,1 0,-1 0,0 0,1 0,-1 0,0 0,0 1,1-1,-1 1,0-1,0 1,1-1,-1 1,0 0,0-1,0 1,0 0,0 0,0 0,0 0,0 0,0 0,-1 0,1 0,0 0,0 0,-1 0,1 1,-1-1,1 0,-1 0,0 1,1-1,-1 0,0 1,5 7,0 0,0 0,1-1,1 0,-1-1,1 1,0-1,1-1,0 1,0-1,0 0,1-1,0 0,0-1,0 1,0-2,1 1,0-2,-1 1,1-1,0 0,0-1,1 0,-1-1,0 0,0-1,0 0,0 0,0-1,0-1,-1 1,1-2,3-3,-2-1,1 0,-1-1,-1-1,1 1,-2-2,1 1,-1-1,-1-1,0 0,-1 0,0 0,2-7,-1 3</inkml:trace>
</inkml:ink>
</file>

<file path=ppt/ink/ink7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0,'0'5,"4"2,8-1,0-1</inkml:trace>
</inkml:ink>
</file>

<file path=ppt/ink/ink7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1,'-4'0,"2"0,2 0</inkml:trace>
</inkml:ink>
</file>

<file path=ppt/ink/ink7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1 632,'75'-91,"221"-247,-124 150,-171 187,0 0,0 0,0-1,1 1,-1 0,0 0,1 0,-1 1,0-1,1 0,-1 0,1 1,-1-1,1 1,0-1,-1 1,1 0,-1-1,1 1,0 0,-1 0,1 0,0 1,-1-1,1 0,-1 0,1 1,0-1,-1 1,1 0,-1-1,1 1,-1 0,0 0,1 0,-1 0,0 0,0 0,1 0,-1 0,0 1,0-1,0 0,-1 1,1-1,0 1,0-1,-1 1,1-1,-1 1,1-1,-1 1,0 0,1 1,23 140,-17-105,-2 0,-2 1,-1 0,-1 0,-5 24,5-62,-1 1,0-1,0 0,0 0,1 0,-1 1,-1-1,1 0,0 0,0 1,0-1,-1 0,1 0,0 0,-1 1,1-1,-1 0,1 0,-1 0,0 0,1 0,-1 0,0 0,0 0,0 0,0-1,0 1,0 0,0 0,0-1,0 1,0-1,0 1,0-1,-1 1,1-1,0 0,0 1,0-1,-1 0,1 0,0 0,0 0,-1 0,1 0,0-1,0 1,-1 0,1 0,0-1,0 1,0-1,0 1,0-1,0 0,0 1,0-1,0 0,0 0,0 0,0 0,-370-186,310 161,35 17</inkml:trace>
</inkml:ink>
</file>

<file path=ppt/ink/ink7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1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183 150,'-5'-3,"0"0,-1 0,0 1,0 0,1 0,-1 0,0 1,-1 0,1 0,0 0,0 1,0 0,0 0,-1 1,1-1,0 1,0 1,0-1,0 1,1 0,-1 1,0-1,1 1,-1 0,1 0,0 1,0 0,0 0,-2 2,6-4,0-1,0 1,0-1,1 1,-1-1,0 1,1 0,-1 0,1-1,-1 1,1 0,0 0,0-1,0 1,0 0,0 0,0 0,0-1,1 1,-1 0,0 0,1-1,0 1,-1 0,1-1,0 1,0 0,0-1,0 1,0-1,0 0,1 1,-1-1,0 0,1 1,53 38,32 6,-87-46,1 1,0 0,-1-1,1 1,-1 0,1 0,-1-1,1 1,-1 0,1 0,-1 0,0 0,1 0,-1-1,0 1,0 0,0 0,0 0,0 0,0 0,0 0,0 0,0 0,0 0,0 0,-1-1,1 1,0 0,-1 0,1 0,0 0,-1-1,1 1,-1 0,1 0,-1-1,0 1,1 0,-1-1,0 1,0 0,1-1,-1 1,0-1,0 0,0 1,0-1,-45 23,41-21,4-2,-4 3,-1 0,1-1,-1 0,1 0,-1 0,0-1,0 0,0 0,0-1,0 1,0-1,1-1,-1 1,-4-2,3-2</inkml:trace>
  <inkml:trace contextRef="#ctx0" brushRef="#br0" timeOffset="602.82">579 93,'-9'-1,"-1"1,1 0,0 0,-1 1,1 0,0 1,0 0,0 0,0 1,0 0,0 1,1 0,0 0,-1 0,2 1,-4 3,10-7,1 0,-1 1,0 0,0-1,1 1,-1-1,1 1,-1 0,1-1,-1 1,1 0,0-1,0 1,0 0,0 0,0-1,1 1,-1 0,0-1,1 1,-1 0,1-1,0 1,-1 0,1-1,0 1,0-1,0 0,0 1,0-1,0 0,1 1,-1-1,0 0,1 0,-1 0,1 0,59 32,-58-33,0 0,-1 0,1 0,-1 0,1 0,0 1,-1-1,1 1,-1 0,1 0,-1 0,1 0,-1 0,1 0,-1 1,0-1,0 1,0-1,0 1,0 0,0 0,0 0,-1 0,1 0,-1 0,1 1,-1-1,0 0,0 1,0-1,0 1,0-1,-1 1,1 0,-1-1,0 1,1 0,-1-1,0 1,-1 0,1-1,0 1,-1-1,0 1,0 0,-7 6,-1 0,0-1,-1 0,0-1,0 0,-1 0,1-1,-1-1,-1 1,1-2,-1 0,0 0,0-1,-7 1,-22-3,41-1,1-1,-1 1,1 0,-1 0,1 0,-1 0,1 0,-1-1,1 1,-1 0,1 0,-1-1,1 1,-1 0,1-1,-1 1,0 0,1-1,-1 1,0-1,1 1,-1 0,0-1,0 1,1-1,-1 1,0-1,0 1,0-1,0 1,1-1,-1 1,0-1,0 0,0 1,0-1,0 1,0-1,-1 1,1-1,0 1,0-1,0 1,0-1,-1 1,1-1,0 1,0-1,-1 1,1 0,0-1,-1 1,1-1,-1 1,1 0,0-1,-1 1,1 0,-1-1,1 1,-1 0,1 0,-1 0,1-1,-1 1,1 0,-1 0,1 0,-1 0,0 0,16-10</inkml:trace>
  <inkml:trace contextRef="#ctx0" brushRef="#br0" timeOffset="1019.689">776 178,'40'180,"-39"-178,0 0,0 0,0 1,0-1,0 0,0 0,1 0,-1 0,1-1,-1 1,1 0,0 0,-1-1,1 1,0-1,0 0,0 0,0 1,1-1,-1 0,0-1,0 1,1 0,-1-1,0 1,1-1,-1 0,0 0,1 0,-1 0,0 0,1 0,-1-1,1 1,-1-1,0 1,0-1,1 0,-1 0,0 0,0 0,1-1,80-66,-67 49,0-1,-2 0,0 0,-2-2,0 0,-2 0,0-1,1-7,-8 5,-6 25</inkml:trace>
  <inkml:trace contextRef="#ctx0" brushRef="#br0" timeOffset="7783.505">1397 64,'-25'113,"-22"76,47-189,0 0,0 0,1 0,-1 0,0 0,0 0,1 0,-1 0,0 0,0 0,0 0,1 0,-1 1,0-1,0 0,0 0,1 0,-1 0,0 1,0-1,0 0,0 0,0 0,0 1,1-1,-1 0,0 0,0 0,0 1,0-1,0 0,0 1,14-23,12-34,-10 18,2 1,1 0,2 2,1 0,2 1,3-1,-25 33,-1 0,1 0,0 1,-1-1,1 1,0-1,0 1,0 0,0 0,0-1,0 1,1 1,-1-1,0 0,0 1,1-1,-1 1,0-1,1 1,-1 0,0 0,1 0,-1 1,0-1,1 0,-1 1,0 0,0-1,1 1,-1 0,0 0,0 0,0 0,0 1,0-1,0 0,0 1,-1 0,1-1,-1 1,1 0,-1 0,1 0,-1 0,0 0,0 0,0 0,0 0,0 0,-1 1,1-1,-1 0,1 1,-1 0,4 11,-2 1,0 0,0 0,-1 0,-1 0,-1 0,0 0,-1 0,-1 0,0 0,-3 9,-1 8,12-12,17-43,-13 12,22-23,-3 0,0-2,-2-1,6-16,-31 51,-1 0,1 0,-1 0,1 0,0 1,0-1,0 0,0 0,0 1,0-1,1 0,-1 1,0-1,1 1,-1 0,1-1,0 1,-1 0,1 0,0 0,0 0,-1 0,1 0,0 1,0-1,0 1,0-1,0 1,0 0,0 0,0 0,0 0,0 0,0 0,0 0,0 1,0-1,0 1,0-1,0 1,0 0,0 0,0 0,0 0,-1 0,1 0,-1 1,1-1,-1 0,1 1,-1-1,0 1,1 0,0 1,2 12,-1 0,0 1,-1-1,0 1,-2 0,0-1,0 1,-3 12,1 16,1 2,0-33</inkml:trace>
  <inkml:trace contextRef="#ctx0" brushRef="#br0" timeOffset="8636.367">2075 150,'7'6,"0"-1,0 1,1-1,0-1,0 1,1-2,-1 1,1-1,-1 0,1-1,0 0,0 0,0-1,1 0,-1 0,0-1,0-1,0 1,0-2,0 1,0-1,0 0,0-1,0 0,-1-1,1 0,-1 0,0 0,0-1,-1-1,0 1,1-1,-2 0,1-1,-1 1,0-1,0-1,-1 1,0-1,0-1,-3 7,-1 0,0 0,0 0,0 0,0 0,0 0,0-1,-1 1,1 0,-1 0,1-1,-1 1,0 0,0-1,0 1,0 0,-1-1,1 1,0 0,-1-1,0 1,1 0,-1 0,0 0,0-1,0 1,-1 0,1 0,0 1,-1-1,1 0,-1 0,0 1,0-1,1 1,-1-1,0 1,0 0,0 0,0 0,-1 0,1 0,0 0,0 1,-1-1,1 1,-1-1,-7-1,1 0,0 1,-1 0,1 1,-1 0,1 0,-1 1,1 0,-1 1,1 0,0 0,0 1,0 0,0 1,1 0,-1 0,1 1,0 0,0 1,1-1,-1 1,1 1,-1 1,0 1,1 0,0 0,0 1,1 0,0 0,1 0,0 1,1 0,0 0,1 0,0 0,0 0,1 1,1-1,0 1,1 0,0-1,1 1,0 0,0-1,2 1,1-7,1 0,0 0,1-1,-1 0,1 0,-1-1,1 0,0 0,1 0,-1 0,0-1,1 0,-1-1,1 1,0-1,0 0,-1-1,1 0,0 0,0 0,-1-1,1 0,0 0,5-3,14 3,60-1,-61 1</inkml:trace>
</inkml:ink>
</file>

<file path=ppt/ink/ink7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1,'-95'166,"-113"148,122-220,72-84</inkml:trace>
  <inkml:trace contextRef="#ctx0" brushRef="#br0" timeOffset="294.551">65 30,'14'24,"10"22,6 4,-3-3,-1-3,0-6,1-3,-1-4,-3-2,-2-6,-4-2,-5 1,0-5,-1 1,-3-3</inkml:trace>
  <inkml:trace contextRef="#ctx0" brushRef="#br0" timeOffset="1019.508">460 707,'5'-16,"0"0,1 1,1-1,1 1,0 1,1-1,0 2,1-1,10-10,-18 23,0-1,0 1,-1-1,1 1,0 0,0 0,1 0,-1 0,0 0,0 0,0 0,1 1,-1-1,0 1,1 0,-1-1,0 1,1 0,-1 1,0-1,1 0,-1 1,0-1,1 1,-1-1,0 1,0 0,0 0,0 0,0 1,0-1,0 0,0 1,0-1,0 1,-1 0,2 1,0-1,-1 0,0 0,1 0,0-1,-1 1,1-1,0 0,0 0,-1 0,1 0,0 0,0-1,0 1,0-1,0 0,0 0,0 0,0 0,0 0,0-1,0 1,0-1,0 0,0 0,0 0,0 0,-1 0,1-1,0 1,-1-1,0 0,1 0,-1 0,0 0,1-1,-2 1,1 0,-1 0,1 0,0 1,-1-1,1 0,0 1,0 0,0-1,0 1,0 0,0 0,0 0,1 0,-1 0,0 0,1 1,-1-1,0 1,1 0,-1 0,1-1,-1 2,0-1,1 0,-1 0,0 1,1-1,-1 1,0 0,1 0,-1 0,0 0,0 0,0 0,0 0,0 1,0-1,0 1,0-1,-1 1,1 0,-1 0,1 0,-1 0,0 0,0 0,1 0,-1 0,-1 1,2 0,2 50,-4-28</inkml:trace>
</inkml:ink>
</file>

<file path=ppt/ink/ink7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3,'-29'29,"-197"340,153-267,66-97,3-7</inkml:trace>
  <inkml:trace contextRef="#ctx0" brushRef="#br0" timeOffset="448.229">0 3,'4'-1,"-1"0,0 1,1 0,-1 0,0 0,1 0,-1 0,0 1,1-1,-1 1,0 0,0 0,0 0,0 1,1-1,-2 1,1-1,0 1,0 0,0 0,-1 0,0 1,1-1,-1 1,1 0,0-1,50 46,-2 2,-3 3,-1 1,9 19,-34-45,78 111,-94-131,-5-5</inkml:trace>
  <inkml:trace contextRef="#ctx0" brushRef="#br0" timeOffset="851.524">593 510,'5'34,"1"21,0 5,-1-2,-1-7,-7-11,-2-18,-1-12</inkml:trace>
  <inkml:trace contextRef="#ctx0" brushRef="#br0" timeOffset="1202.754">650 426,'28'0,"-4"-1,1 1,-1 1,1 1,-1 1,0 1,0 1,11 4,-34-9,1 0,-1 0,1 1,0-1,-1 0,1 1,-1-1,1 1,-1-1,1 1,-1-1,0 1,1 0,-1 0,0 0,1 0,-1 0,0 0,0 0,0 0,0 1,0-1,0 0,0 1,-1-1,1 0,0 1,-1-1,1 1,-1-1,0 1,1 0,-1-1,0 1,0-1,0 1,0-1,0 1,0 0,0-1,-1 1,1-1,-1 1,1-1,-1 1,1-1,-1 1,0-1,0 0,1 1,-1-1,0 0,-1 0,1 1,0-1,0 0,0 0,-1 0,1-1,0 1,-1 0,1 0,-1 0,-14 7,1-1,-2 0,1-1,-1-1,1 0,-1-1,-1-1,1-1,0 0,-1-2,-17 0,11-1</inkml:trace>
  <inkml:trace contextRef="#ctx0" brushRef="#br0" timeOffset="1682.296">1101 172,'14'0,"15"0,7 0,2 0,0 0,-3 0,-1-5,-3-1,-1 0,-1 1,-1 2,0 1,0 1,-5-5,-6 0</inkml:trace>
  <inkml:trace contextRef="#ctx0" brushRef="#br0" timeOffset="1947.023">1130 370,'43'-5,"33"-6,9-2,0-3,-11 2,-17 2</inkml:trace>
</inkml:ink>
</file>

<file path=ppt/ink/ink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1 345,'78'-37,"-31"16,-1-2,-1-2,-1-2,33-28,45-83,-122 137,0 0,0 1,1-1,-1 1,0-1,0 1,0-1,1 1,-1-1,0 1,1-1,-1 1,0 0,1-1,-1 1,1-1,-1 1,0 0,1-1,-1 1,1 0,-1-1,1 1,-1 0,1 0,-1 0,1 0,0-1,-1 1,1 0,-1 0,1 0,-1 0,1 0,-1 0,1 0,0 0,-1 1,1-1,-1 0,1 0,-1 0,1 1,-1-1,1 0,-1 0,1 1,-1-1,1 0,-1 1,0-1,1 1,-1-1,0 1,1-1,-1 1,0-1,1 0,-1 1,9 39,-7-29,24 219,-17-168,-4-12,2-2,2 1,3-1,1-1,3 0,3 3,-19-49,0 0,0 0,0 0,0 0,1 0,-1-1,0 1,0 0,0 0,1 0,-1 0,0-1,1 1,-1 0,1 0,-1-1,1 1,-1 0,1-1,0 1,-1 0,1-1,0 1,-1-1,1 1,0-1,0 0,0 1,-1-1,1 0,0 1,0-1,0 0,0 0,0 0,-1 0,1 0,0 0,0 0,0 0,0 0,0 0,0 0,-1 0,1-1,0 1,0 0,0-1,0 1,-1-1,1 1,0-1,-1 1,1-1,0 1,-1-1,1 0,-1 1,1-1,0 0,-1 1,0-1,1 0,50-145,86-327,-126 396,-11 65</inkml:trace>
</inkml:ink>
</file>

<file path=ppt/ink/ink7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1,'-5'0,"-111"11,112-10,0 0,0 0,1 0,-1 1,0-1,1 1,-1 0,1 0,0 1,0-1,-1 1,2-1,-1 1,0 0,0 0,1 0,0 0,-1 1,1-1,1 1,-1-1,0 1,1 0,0 0,0-1,0 1,0 2,1 0,1-1,0 1,0-1,0 0,1 1,0-1,0 0,0 0,1 0,0 0,0 0,0-1,0 1,1-1,0 0,-1 0,2 0,-1 0,0-1,1 0,-1 0,1 0,0 0,0-1,2 1,24 18,-20-12,-1-3,-1 0,0 1,-1 0,1 0,-2 1,1 0,-1 0,0 1,0 0,-1 0,-1 0,1 1,-1 0,-1 0,0 1,-4-7,0 1,0-1,0 0,-1 0,1 0,-1 1,0-1,-1 0,1 0,-1 0,1 0,-1-1,-1 1,1 0,0-1,-1 0,1 1,-1-1,0 0,0 0,-1 0,1-1,0 1,-4 1,-95 41,90-42,1 0,-1-1,0 0,0-1,-1-1,1 1,0-2,0 0,0 0,-7-3,18 4,0 0,0 0,1 0,-1-1,0 1,0 0,1-1,-1 1,0 0,0-1,1 1,-1-1,0 1,1-1,-1 0,1 1,-1-1,1 1,-1-1,1 0,-1 0,1 1,0-1,-1 0,1 0,0 1,0-1,-1 0,1 0,0 0,0 1,0-1,0 0,0 0,0 0,0 0,0 1,1-1,-1 0,0 0,0 0,1 1,-1-1,0 0,1 0,0 0,7-9</inkml:trace>
</inkml:ink>
</file>

<file path=ppt/ink/ink7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0,'0'15,"0"18,-5 9,-1 2,0-1,1-4,2-4,-4-7,-1-4,1-6</inkml:trace>
</inkml:ink>
</file>

<file path=ppt/ink/ink7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7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1 308,'5'0,"1"0,0 0,-1-1,1 1,-1-1,1-1,-1 1,0-1,0 0,1 0,-1 0,0-1,-1 0,1 0,0 0,-1 0,0-1,0 1,0-1,0-1,0 1,-1 0,0-1,0 0,0 1,0-1,-1 0,0 0,0-1,0 1,99-152,-100 157,-1-1,0 1,0-1,1 1,-1 0,0-1,0 1,1-1,-1 1,1 0,-1-1,0 1,1 0,-1-1,1 1,-1 0,1 0,-1 0,1-1,-1 1,1 0,-1 0,1 0,-1 0,1 0,-1 0,1 0,-1 0,1 0,-1 0,1 0,-1 0,1 0,-1 0,1 1,-1-1,1 0,-1 0,1 1,-1-1,0 0,1 0,-1 1,1-1,-1 0,0 1,1-1,-1 1,0-1,1 1,-1-1,0 0,0 1,0-1,1 1,-1-1,0 1,0-1,0 1,0-1,0 1,0-1,0 1,0-1,0 1,0-1,0 1,0 0,0-1,2 51,-2-39,0-4,0 0,1 0,0 0,0-1,1 1,0 0,0-1,0 1,1-1,0 0,1 0,0 0,0 0,0-1,1 0,0 0,0 0,1 0,-1-1,1 0,0 0,1 0,-1-1,1 0,0 0,4 1,-6-5,-1 0,0-1,0 0,1 0,-1-1,0 1,0-1,0 0,0 0,-1 0,1 0,0 0,-1-1,1 0,-1 0,0 0,0 0,0 0,-1-1,1 1,-1-1,0 0,0 0,0 0,0 0,-1 0,1 0,-1 0,0 0,-1-1,11-17,48-149,-54 146</inkml:trace>
</inkml:ink>
</file>

<file path=ppt/ink/ink7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5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1,'-18'19,"0"1,1 0,1 2,1 0,1 0,1 1,1 1,1 0,1 1,-5 21,13-25,1 1,1 0,0 0,2-1,0 1,2 0,0-1,2 0,0 0,1 0,1-1,3 5,7 22,-8-13,-7-22,0-1,1 0,0 0,0 0,1-1,1 1,0-1,0 0,5 4,21 1,-19-16</inkml:trace>
  <inkml:trace contextRef="#ctx0" brushRef="#br0" timeOffset="847.653">276 593,'19'2,"-1"-1,0-1,1 0,-1-2,1 0,-1-1,0-1,0 0,-1-2,1 0,-1-1,0 0,-1-2,0 0,0 0,-1-2,0 0,-1 0,0-2,-1 0,0 0,-1-1,1-2,-12 15,5-8,0 0,0 0,-1 0,0-1,-1 1,0-1,0 0,-1 0,0-1,-1 1,0-1,0-9,-4 19,1-1,0 1,-1-1,1 1,-1 0,1 0,-1 0,0 0,1 0,-1 0,0 0,0 1,0-1,0 0,0 1,1 0,-1-1,0 1,0 0,0 0,0 0,0 0,0 1,0-1,0 0,0 1,0-1,0 1,1 0,-1 0,0 0,0 0,1 0,-1 0,0 0,1 0,0 1,-1-1,1 0,-1 1,-4 2,0-1,1 0,-1 1,1 0,0 0,0 1,0-1,1 1,-1 0,1 1,0-1,1 1,-1-1,1 1,1 0,-1 0,1 1,0-1,0 0,0 1,1-1,0 1,1 0,-1-1,1 1,0-1,1 1,0 0,0-1,0 1,1-1,0 1,0-1,1 0,-1 0,1 0,4 5,0-3,1 0,0 0,1-1,-1 0,1-1,1 0,-1 0,1-1,0 0,0 0,1-1,-1-1,1 0,0 0,0-1,0-1,0 0,0 0,0-1,1 0,-1-1,0 0,0-1,0 0,0-1,-1 0,1-1,-1 0,0-1,0 0,4-3,2 0,-1-2,-1 0,0 0,0-2,-1 0,-1 0,0-1,0 0,-1-1,-1 0,-1-1,0 0,0-1,-2 0,0 0,-1-1,2-9,-7 24,0-1,-1 1,1 0,-1-1,0 1,0-1,0 1,0-1,0 1,0 0,-1-1,1 1,-1 0,1-1,-1 1,0 0,0 0,0-1,0 1,-1 0,1 0,0 0,-1 0,0 1,1-1,-1 0,0 1,0-1,0 1,0-1,0 1,0 0,0 0,0 0,-1 0,1 0,0 1,-1-1,1 1,0-1,-1 1,1 0,-1 0,1 0,0 0,-1 1,1-1,-1 1,1-1,0 1,-1 0,1 0,0 0,0 0,0 0,0 0,0 0,0 1,0-1,0 1,-1 1,-2 1,0-1,1 1,-1 0,1 0,0 0,0 0,1 1,-1 0,1-1,0 1,0 1,1-1,-1 0,1 1,0-1,1 1,-1-1,1 1,0 0,1 0,-1 0,1-1,0 1,1 0,-1 0,1 0,0-1,1 1,-1 0,1-1,0 1,1-1,-1 0,1 0,0 0,1 0,-1 0,1-1,0 1,0-1,3 2,-1 0,1-1,1-1,-1 1,1-1,0-1,0 1,0-2,0 1,0-1,1 0,-1 0,1-1,-1 0,1-1,-1 0,1 0,0-1,-1 0,1-1,-1 1,0-2,1 1,-1-1,0-1,0 1,-1-1,4-2,7-5,-1 0,0-1,-1 0,0-2,-1 0,0 0,-1-2,-1 0,0 0,10-19,-19 28,-2 5,1 0,-1 0,0-1,0 1,0-1,0 1,0-1,0 0,-1 0,1 0,-1 0,0 0,0 0,0 0,-1 0,1 0,-1-1,1 1,-1 0,0 0,0-1,-1 1,1 0,-1 0,1-1,-1 1,0 0,0 0,-1 0,1 0,0 0,-1 0,-1-2,-1 5,0 1,1-1,-1 0,0 1,1 0,-1 0,1 0,0 0,-1 1,1-1,0 1,0 0,0 0,0 0,0 0,0 0,0 1,1-1,-1 1,1 0,0 0,0 0,0 0,-1 2,-4 4,2 0,-1 1,1-1,1 1,0 0,0 1,1-1,0 0,1 1,0 0,0-1,2 1,-1 0,1 0,1 0,0 0,0-1,1 1,0 0,1-1,1 1,-1-1,1 0,1 0,3 5,34 47,-31-46</inkml:trace>
  <inkml:trace contextRef="#ctx0" brushRef="#br0" timeOffset="7114.969">1631 509,'0'4,"0"8,5 5,1 5,-4-1,-4 0,-1 2,1 2,-1 1,-3 1,-2 1,2 0,1-9,6-9,3-9,1-6</inkml:trace>
  <inkml:trace contextRef="#ctx0" brushRef="#br0" timeOffset="7520.004">1660 536,'14'-4,"10"-3,5 1,-2 6,-1 3,0 1,1 0,-5-6,-1-2,-4-1</inkml:trace>
  <inkml:trace contextRef="#ctx0" brushRef="#br0" timeOffset="13565.958">1744 706,'-5'0,"3"0,-2 0,-2-5,-3-1,4 0,7 1,9 2,7 1,6 1,2 0,-2 1</inkml:trace>
  <inkml:trace contextRef="#ctx0" brushRef="#br0" timeOffset="14667.858">2308 113,'-17'56,"-46"143,40-124,-13 76,36-147,1 0,-1 0,1 0,0 0,0 0,0 0,0 0,1 0,0-1,-1 1,1-1,1 1,-1-1,0 0,1 1,0-1,-1-1,1 1,1 0,-1-1,0 1,0-1,1 0,0 0,-1 0,1-1,0 1,0-1,-1 0,1 0,0 0,0-1,0 0,1 1,-1-1,0 0,0-1,0 1,0-1,0 0,0 0,-1 0,1 0,2-2,3 1,0 0,0-1,0-1,0 0,-1 0,1 0,-1-1,0 0,0-1,-1 0,1 0,-1-1,0-1,7-9</inkml:trace>
  <inkml:trace contextRef="#ctx0" brushRef="#br0" timeOffset="15016.157">2054 339,'15'5,"13"2,8-1,2-1,0-2,-2 0,-3-2,-1-1,-3 0,-5 0</inkml:trace>
  <inkml:trace contextRef="#ctx0" brushRef="#br0" timeOffset="19106.673">2591 1,'27'54,"2"-4,-5-12,-2 1,-2 0,-2 1,2 12,-11-32,-2 1,-1 0,-1 1,0-1,-2 1,0 0,-2-1,0 1,-1 0,-2 0,-3 19,0-28,0 0,-1 0,0-1,-1 0,-1 0,0-1,0 0,-1 0,-1-1,0 0,0 0,-1-1,0-1,0 0,-1 0,0-1,-13 5,5-4</inkml:trace>
</inkml:ink>
</file>

<file path=ppt/ink/ink7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0 622,'324'0,"-99"-27,139 15,-29-7,-73 10,11-7,76 14,-211 3,135 26,456-26,-364-18,-234 7,1 5,34 7,-14 0,1331-2,-1144-28,-145 27,132-10,-127-4,1 9,16 9,-15-1,1299-2,-1172-29,450 29,775 0,-1089-29,100 0,346 29,-469-26,-211 25,201-10,-154-3,61 13,75-2,42-25,-111 18,-113-5,148 12,-204 4,111-31,303 31,-366-28,404 27,-41 0,-241-29,-189 21,-1-8,-1-6,41-17,167-27,-278 54,1 4,-1 4,1 4,2 3,43-1,800-2,-694-28,639 29,-632 24,46 7,-179-18,-91-10,0 0,1-2,0 0,-1-1,1-1,0-1,13-2,148-40,-159 38,-1 2</inkml:trace>
</inkml:ink>
</file>

<file path=ppt/ink/ink7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113,'-6'-9,"-1"2,0-1,0 1,-1 0,0 0,0 1,0 0,-1 1,0 0,0 0,0 1,-1 0,1 0,-1 1,0 1,0 0,0 0,-1 1,1 0,0 0,0 1,-1 1,1 0,0 0,0 1,-3 1,-23-2,-10 3,0 2,0 1,1 3,0 2,1 2,-23 10,63-23,0 0,0 1,1-1,-1 1,0-1,1 1,-1 1,1-1,-1 0,1 1,0 0,0-1,0 1,1 1,-1-1,1 0,0 0,-1 1,1 0,1-1,-1 1,1 0,-1 0,1 0,0 0,0 0,1 0,-1 0,1 0,0 0,0 0,0 0,1 0,0 0,-1 0,1 0,1 0,-1 0,0 0,1 0,3 6,1-1,-1 0,2 0,-1-1,1 0,0 0,1 0,0-1,0 0,1-1,0 0,0 0,0-1,1 0,-1 0,1-1,0 0,1-1,-1-1,1 1,-1-1,1-1,-1 0,1-1,10 0,13 1,1-2,0-1,-1-1,0-3,0 0,4-3,-54 8,-49 23,1 3,2 3,0 2,2 3,2 3,-50 39,30 14,76-86,1-1,-1 1,1 0,0 0,0 0,0 0,0 0,1 0,-1 0,1 0,-1 0,1 0,0 0,0 0,1 0,-1 0,1 0,-1 0,1 0,0 0,0 0,0 0,0 0,1-1,-1 1,1 0,0-1,0 1,0-1,0 0,0 0,0 1,1-1,-1-1,3 3,10 3,0-1,0 0,0-1,1-1,0 0,0-1,0 0,0-2,0 0,1-1,-1 0,0-2,0 1,0-2,0 0,0-2,0 1,6-4,109-60,-114 57</inkml:trace>
  <inkml:trace contextRef="#ctx0" brushRef="#br0" timeOffset="251.855">1384 452,'-34'33,"-20"26,-6 8,7-4,8-6,11-9,8-8,7-6,7-3,6-8</inkml:trace>
  <inkml:trace contextRef="#ctx0" brushRef="#br0" timeOffset="498.05">1074 395,'14'29,"5"14,4 5,-2-1,0-9,2-6,-4-3,0-7,2-3,2 1,-3 2,0-4,1-4,-2 0,-1-2,3-8,-3-5</inkml:trace>
  <inkml:trace contextRef="#ctx0" brushRef="#br0" timeOffset="1018.903">1892 508,'-27'8,"0"0,1 2,0 0,0 2,1 1,1 1,-16 13,29-19,1 2,0-1,0 2,1-1,0 1,1 0,0 1,1 0,0 0,1 1,-3 9,8-20,-1 1,1-1,0 1,1 0,-1-1,0 1,1 0,-1-1,1 1,0 0,0 0,0-1,0 1,1 0,-1 0,1-1,-1 1,1 0,0-1,0 1,0-1,1 1,-1-1,0 0,1 1,0-1,-1 0,1 0,0 0,0 0,0 0,0-1,1 1,-1 0,0-1,1 0,-1 0,1 0,-1 0,1 0,0 0,-1 0,1-1,0 1,0-1,-1 0,1 0,0 0,0 0,-1-1,1 1,0-1,-1 1,1-1,0 0,-1 0,2-1,13-7,0 0,-1-1,0 0,0-2,-1 0,-1 0,0-1,-1-1,0-1,5-8,26-26,46-43,-88 92,-1 0,1 1,-1-1,0 1,1-1,-1 1,0-1,1 1,-1 0,0 0,0 0,0-1,0 1,0 0,0 0,0 1,0-1,0 0,0 0,0 0,-1 1,1-1,-1 0,1 1,-1-1,1 0,-1 1,0-1,1 1,-1-1,0 1,0-1,0 1,0-1,0 0,-1 1,1-1,0 1,-1-1,0 1,2 6,-1 0,1 0,-1 0,1 0,1 0,0 0,0-1,0 1,1-1,0 1,0-1,1 0,0 0,0-1,1 1,0-1,0 0,0 0,1 0,0-1,0 0,0 0,1-1,0 1,0-2,5 4,14-1,-2-2</inkml:trace>
  <inkml:trace contextRef="#ctx0" brushRef="#br0" timeOffset="1563.943">2286 846,'31'-66,"-25"49,1 1,0-1,1 1,1 1,0-1,1 2,1-1,1 2,0-1,0 1,9-6,-19 17,0 1,0-1,0 1,0 0,0-1,0 1,1 0,-1 0,0 1,1-1,-1 0,0 1,1-1,-1 1,1 0,-1 0,1 0,-1 0,0 0,1 0,-1 1,1-1,-1 1,0 0,1-1,-1 1,0 0,0 1,1-1,-1 0,0 1,0-1,0 1,-1-1,1 1,0 0,-1 0,1 0,-1 0,1 0,-1 0,0 0,0 0,0 1,0-1,4 15,-5-15,0 0,0 0,0 1,1-1,-1 0,1 0,-1 0,1 0,-1 0,1 0,0 0,0 0,0 0,0 0,1 0,-1 0,0-1,1 1,-1-1,1 1,0-1,-1 1,1-1,0 0,0 0,0 0,0 0,0 0,0 0,0 0,0-1,0 1,0-1,0 0,1 1,-1-1,0 0,0 0,0-1,0 1,2 0,99-68,-93 59,1 0,0 0,1 1,0 1,0-1,0 2,1 0,0 1,1-1,-12 6,-1-1,0 0,1 1,-1 0,1-1,-1 1,1 0,-1-1,1 1,-1 0,1 0,-1 0,1 0,-1 1,0-1,1 0,-1 1,1-1,-1 1,1-1,-1 1,0-1,1 1,-1 0,0 0,0 0,0 0,1 0,-1 0,0 0,0 0,-1 0,1 1,0-1,0 0,0 0,-1 1,1-1,-1 1,1-1,-1 1,0-1,1 0,-1 1,0 1,-8 75,4-60,-1 65,10-64</inkml:trace>
  <inkml:trace contextRef="#ctx0" brushRef="#br0" timeOffset="2096.955">3162 536,'17'354,"-16"-346,1-1,1 0,-2 1,1-1,-1 1,0-1,-1 1,0-1,0 1,0 0,-1-1,0 1,-1-1,1 1,-2-1,1 0,-1 0,0 0,0 0,-1 0,0-1,0 1,-1-1,1 0,-1-1,-1 1,-1 0,5-5,-1 0,0-1,0 1,0-1,0 0,-1 0,1 0,0-1,0 1,1-1,-1 1,0-1,0 0,0 0,0 0,0-1,1 1,-1-1,1 1,-1-1,1 0,0 0,-1 0,1 0,0-1,0 1,1 0,-1-1,0 1,1-1,0 0,-1 0,1 1,0-1,0 0,1 0,-1 0,1 0,-1 0,1 0,0 0,0 0,0 0,0 0,1 0,-1 0,1 0,0 0,0 0,1-1,5-26,2 1,1 1,1-1,2 2,0 0,2 0,1 1,5-4,0-4,-12 16,1-1,1 1,0 1,1 0,1 1,1 0,0 1,1 0,0 2,1-1,1 2,0 0,1 1,0 1,1 1,0 0,0 2,2-1,-19 8,1-1,0 0,0 1,-1-1,1 1,0 0,0 0,0 0,-1 0,1 1,0-1,0 1,-1-1,1 1,0 0,-1 0,1 1,-1-1,1 0,-1 1,1-1,-1 1,0 0,0 0,0 0,0 0,0 0,-1 0,1 0,0 1,-1-1,0 1,1-1,-1 1,0 0,-1-1,1 1,0 0,-1-1,1 1,-1 0,0 0,0 0,0-1,0 1,-1 0,1 0,-1 0,0 1,-3 12,-1-1,-1 1,0-1,-1-1,-1 1,0-1,-1-1,0 0,-1 0,-1-1,0 0,0 0,-1-1,-1-1,0 0,0-1,-1 0,-2-1,8-2,0-1,0 0,-1 0,0-1,0-1,0 1,0-1,-1-1,1 0,-1 0,0-1,-2 0,-6-4</inkml:trace>
  <inkml:trace contextRef="#ctx0" brushRef="#br0" timeOffset="2412.01">3840 1,'-88'325,"23"-50,37-180,27-94,1-1,-1 1,1-1,0 1,-1 0,1-1,0 1,0-1,-1 1,1 0,0-1,0 1,0 0,0-1,0 1,0 0,0-1,0 1,0 0,0-1,0 1,0 0,1-1,-1 1,0 0,0-1,1 1,-1-1,0 1,1 0,-1-1,1 1,-1-1,1 1,-1-1,1 0,-1 1,1-1,-1 1,1-1,0 0,-1 1,1-1,8-2</inkml:trace>
  <inkml:trace contextRef="#ctx0" brushRef="#br0" timeOffset="2779.6">3840 621,'31'4,"0"-2,0-2,0 0,1-2,-1-2,-1-1,1-1,-1-1,0-2,15-7,-37 12,1 0,-1 0,0-1,0-1,0 1,-1-1,0-1,0 1,0-1,3-6,-8 11,0 0,-1 0,1-1,-1 1,0 0,1 0,-1-1,0 1,-1-1,1 1,0-1,-1 1,1-1,-1 0,0 1,0-1,0 1,0-1,-1 0,1 1,0-1,-1 1,0-1,0 1,0-1,0 1,0 0,0-1,0 1,-1 0,0 0,1 0,-1 0,0 0,0 0,0 0,0 1,0-1,0 1,-1-1,-3-2,0 1,-1 0,1 0,-1 0,1 1,-1 0,0 0,0 0,0 1,0 0,0 1,0 0,0 0,0 0,0 1,0 0,0 0,0 1,0 0,0 0,1 1,-7 2,-7 5,0 0,1 2,0 0,0 1,1 1,-9 9,16-14,1 0,-1 1,2 0,-1 0,1 1,1 0,0 1,1 0,0 0,1 0,0 1,1 0,0 1,1-1,0 1,1 5,3-14,0-1,1 1,0 0,0 0,0 0,1-1,-1 1,1 0,0-1,1 0,-1 1,1-1,-1 0,1 0,1-1,-1 1,0 0,1-1,0 0,0 0,0 0,0-1,0 1,1-1,3 2,120 31,-96-32,-1-2,0-1,1-1,-1-2,15-4,-11 1</inkml:trace>
  <inkml:trace contextRef="#ctx0" brushRef="#br0" timeOffset="4030.495">1 1073,'599'-29,"148"29,-333-27,10 15,154-23,8 23,-408 13,112 29,547-31,-837 1</inkml:trace>
  <inkml:trace contextRef="#ctx0" brushRef="#br0" timeOffset="5669.236">4798 452,'0'4,"0"3</inkml:trace>
  <inkml:trace contextRef="#ctx0" brushRef="#br0" timeOffset="5914.208">4771 790,'0'0</inkml:trace>
</inkml:ink>
</file>

<file path=ppt/ink/ink7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4:14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0 537,'307'-11,"128"-46,-121 22,-46 7,-68 5,-152 16,0 1,1 3,-1 1,3 3,-50 5,-11 0</inkml:trace>
  <inkml:trace contextRef="#ctx0" brushRef="#br0" timeOffset="432.145">763 0,'-452'366,"315"-265,120-81,33-13,30-23,-22 6</inkml:trace>
  <inkml:trace contextRef="#ctx0" brushRef="#br0" timeOffset="732.486">1130 57,'-441'276,"291"-147,151-129,-1-1,1 1,-1 0,1 0,-1 0,0 0,1 0,-1 0,1 0,-1 0,1 0,-1 1,0-1,1 0,-1 0,1 0,-1 0,0 1,1-1,-1 0,1 0,-1 1,0-1,1 0,-1 0,0 1,0-1,1 1,-1-1,0 0,0 1,1-1,-1 0,0 1,0-1,0 1,0-1,0 1,0-1,0 0,1 1,-1-1,0 1,-1-1,1 1,0-1,0 0,0 1,0-1,0 1,0-1,0 0,-1 1,1-1,0 1,0-1,-1 0,1 1,0-1,0 0,-1 1,39-8,-15 1</inkml:trace>
  <inkml:trace contextRef="#ctx0" brushRef="#br0" timeOffset="948.749">1553 29,'-58'34,"-28"15,-5 0,9-4,18-4,15-10,11-5,8-3,3-4,7-1,2-4,3 1,10-2,6-4</inkml:trace>
  <inkml:trace contextRef="#ctx0" brushRef="#br0" timeOffset="1173.74">1920 86,'-38'23,"-28"19,-7 6,5 0,8-4,10-4,8-4,12-4,11-6</inkml:trace>
  <inkml:trace contextRef="#ctx0" brushRef="#br0" timeOffset="6267.452">565 480,'0'18,"-2"1,1 1,1 0,1-1,0 1,2-1,0 1,1-1,1 0,1 0,0 0,2-1,0 0,1-1,7 11,-11-21,0 0,0-1,1 1,0-1,1 0,-1 0,1-1,0 0,1 0,-1-1,1 0,0 0,0-1,0 0,0 0,1-1,-1 0,1-1,-1 0,1 0,-1 0,1-1,0-1,-1 1,1-1,0-1,2-1,187-73,-173 64,0-1,-1-1,0-2,-1 0,-1-1,-1-1,0-1,11-15,-26 29,-1-1,-1 1,1-1,-1 0,0 0,0 0,-1 0,1-1,-1 0,-1 0,0 1,1-1,-2-1,1 1,-1 0,-1 0,1-1,-1 1,0 0,-1 0,1-1,-2 1,1 0,-1 0,0 0,0 0,-1 0,0 1,0-1,-3-3,4 6,0 0,-1 1,0-1,1 0,-1 1,-1 0,1-1,0 1,-1 1,0-1,0 0,0 1,0 0,0 0,0 0,0 0,-1 1,1-1,-1 1,1 1,-1-1,1 0,-1 1,1 0,-1 0,0 0,1 1,-1 0,1 0,-1 0,1 0,-3 1,-17 10</inkml:trace>
  <inkml:trace contextRef="#ctx0" brushRef="#br0" timeOffset="8437.442">876 763,'0'566,"-1"-562,1-1,0 1,0 0,0-1,0 1,1-1,-1 1,1 0,0-1,0 0,1 1,-1-1,1 1,-1-1,1 0,0 0,0 0,0 0,1 0,-1-1,1 1,-1-1,3 2,-4-3,0-1,0 1,0 0,0 0,0-1,0 1,-1 0,1 0,0 0,0 0,-1 0,1 0,-1 0,1 1,-1-1,0 0,1 0,-1 0,0 0,0 1,1-1,-1 0,0 0,0 0,0 1,-1-1,1 0,0 0,0 0,-1 1,1-1,-1 0,1 0,-1 0,1 0,-1 0,0 0,1 0,-1 0,0 0,0 0,0 0,1-1,-2 1,-48 37,44-34,-137 54,57-29,83-28,2-1,0 0,0 0,0 0,0-1,0 1,0 0,0 0,0 0,1 1,-1-1,0 0,0 0,0 0,0 1,0-1,0 0,0 1,1-1,-1 1,0-1,0 1,1-1,-1 1,0 0,1-1,-1 1,0 0,1-1,-1 1,1 0,0 0,-1 0,1 0,-1-1,1 1,0 0,0 0,-1 0,1 0,0 0,0 0,0 0,0 0,0-1,0 1,0 0,1 0,-1 0,0 0,0 0,1 0,-1 0,1-1,-1 1,1 0,-1 0,1 0,-1-1,1 2,93 18,-53-16,214 19,-199-6,-55-16,0-1,0 1,-1 0,1-1,0 1,0 0,-1-1,1 1,0 0,-1 0,1 0,-1 0,1-1,-1 1,1 0,-1 0,0 0,0 0,1 0,-1 0,0 0,0 0,0 0,0 0,0 0,0 0,0 0,0 0,-1 0,1 0,0 0,0 0,-1 0,1 0,-1 0,1 0,-1 0,1 0,-1 0,0-1,1 1,-1 0,0 0,0-1,1 1,-1-1,0 1,0 0,0-1,0 0,0 1,0-1,-38 28,-2-1,-1-3,-1-1,0-2,-16 3,-1 2,59-26,-1 0,0 1,0-1,0 0,1 1,-1-1,0 1,0 0,1-1,-1 1,0 0,1 0,-1 0,1 0,0 0,-1 1,1-1,0 0,-1 1,1-1,0 1,0-1,0 1,0-1,1 1,-1 0,0-1,1 1,-1 0,1 0,0-1,-1 1,1 0,0 0,0 0,0-1,0 1,0 0,1 0,-1 0,1-1,-1 1,1 0,-1 0,2 1,6 3,0 0,0 0,1-1,0 0,0-1,0 0,0 0,1-1,0 0,-1-1,5 1,41 13,-39-10,-7-3,1 0,-1 0,1 1,-1 0,-1 1,1 0,-1 1,1 0,-2 0,1 0,6 8,-13-10,-1-1,1 1,-1 0,0 0,0-1,-1 1,1 0,-1 0,1-1,-1 1,0 0,-1-1,1 1,0-1,-1 0,0 1,0-1,0 0,0 0,-1 0,1 0,-1 0,0-1,1 1,-1-1,0 0,-1 0,1 0,0 0,-1 0,1-1,-1 1,1-1,-1 0,-1 0,-7 7,-196 90,208-98,-1 0,0 1,0-1,1 0,-1 1,0-1,1 1,-1-1,0 1,1-1,-1 1,1 0,-1-1,1 1,-1-1,1 1,-1 0,1 0,0-1,-1 1,1 0,0 0,0-1,-1 1,1 0,0 0,0 0,0-1,0 1,0 0,0 0,0 0,1 0,-1-1,0 1,0 0,0 0,1-1,-1 1,1 0,-1 0,0-1,1 1,-1-1,1 1,-1 0,1-1,0 1,-1-1,1 1,0-1,-1 1,1-1,0 0,-1 1,1-1,0 0,1 1,48 17,-34-15,-11-3,0 0,0 0,0 1,0-1,0 1,0 0,-1 1,1-1,0 1,-1 0,1 0,-1 0,1 0,-1 1,0 0,0 0,0 0,0 1,-1-1,1 1,-1 0,0-1,0 2,-1-1,1 0,-1 1,0-1,0 1,0-1,0 1,0 4,-3-4,0-1,0 1,-1 0,1-1,-1 1,0 0,0-1,-1 0,1 0,-1 0,0 0,0 0,-1 0,1-1,-1 1,1-1,-1 0,0 0,0-1,0 1,-1-1,1 0,-1 0,1 0,-2 0,-8 5,12-6,1 0,-1 0,0 1,1-1,-1 0,1 1,-1-1,1 1,0-1,-1 1,1 0,0-1,0 1,0 0,0 0,1 0,-1-1,0 1,1 0,0 0,-1 0,1 0,0 0,0 0,0 1,0-1,0 0,0 0,1 0,-1 0,1 0,-1-1,1 1,0 0,0 0,0 0,0 0,0-1,0 1,0 0,1-1,-1 1,1-1,-1 0,1 1,0 0,5 7,-2 0,1 1,-1-1,-1 2,1-1,-2 0,1 1,-2-1,1 1,-2 0,1 7,-20 136,7 14,9-66,-2-78,-2-6</inkml:trace>
  <inkml:trace contextRef="#ctx0" brushRef="#br0" timeOffset="20288.265">367 3275,'-13'0,"34"0,-3 0,297-1,-146-26,170 26,-336 1,-1-1,0 1,0-1,1 1,-1 0,0 0,0 0,1 0,-1 0,0 0,0 0,0 1,0-1,1 1,-1 0,0-1,0 1,0 0,0 0,0 0,0 1,-1-1,1 0,0 1,-1-1,1 1,-1-1,1 1,-1 0,0 0,1 0,-1 0,0 0,0 0,-1 0,2 1,-14 160,-18 65,31 224,-1-439,-1 0,0 0,-1 0,-1 0,0 0,0 0,-1-1,-1 1,-5 9,7-19,0-1,0 1,0-1,0 0,0 0,-1 0,1 0,-1-1,1 1,-1-1,1 0,-1 0,0 0,0-1,0 1,1-1,-1 0,0 0,0 0,0 0,0-1,1 0,-1 0,0 0,1 0,-1 0,0-1,-2-1,-27-5,-193-27,-198 36,421-1,0 1,0-1,0 0,-1 0,1 0,0 0,0 0,0-1,0 0,0 1,0-1,0 0,0-1,0 1,0 0,0-1,0 0,1 1,-1-1,1 0,-1 0,1-1,0 1,0 0,0-1,0 1,0-1,1 0,-1 0,1 1,0-1,0 0,0 0,0 0,0 0,0-1,1 1,0 0,0 0,-1 0,2 0,-1-3,28-114,-24-132,-32 26,45 74,-9 104,-5 26</inkml:trace>
  <inkml:trace contextRef="#ctx0" brushRef="#br0" timeOffset="31313.515">537 3952,'-2'-19,"2"1,1-1,0 0,1 0,1 1,1-1,0 1,2 0,0 0,1 0,1 1,0 0,1 1,1 0,1 0,0 1,6-5,-16 17,1 0,0 0,0 1,0-1,0 1,1 0,-1-1,1 1,-1 0,1 0,0 0,-1 1,1-1,0 1,0 0,0-1,1 1,-1 1,0-1,0 0,1 1,-1-1,0 1,0 0,1 0,-1 1,0-1,1 1,-1-1,0 1,0 0,0 0,0 0,0 1,0-1,0 1,0 0,0 0,-1 0,1 0,-1 0,0 0,1 1,-1-1,0 1,1 1,4 9,0-1,-1 1,-1 0,0 0,0 0,-1 1,-1 0,-1-1,0 1,0 0,-2 0,1 0,-2 1,0-1,-1 0,0 0,-1-1,0 1,-1-1,-4 9,1-44,10 5,1-1,1 1,0 0,1 1,1-1,1 1,0 1,1-1,1 1,0 1,1 0,9-9,60-36,-78 58,0 0,-1 0,1 0,0 1,0-1,0 1,0 0,0-1,0 1,0 0,0 0,0 0,0 1,0-1,0 0,0 1,0-1,0 1,0 0,0-1,0 1,-1 0,1 0,0 0,-1 0,1 1,0-1,-1 0,0 1,1-1,-1 1,0 0,0-1,1 1,-1 0,-1-1,1 1,0 0,0 0,-1 0,1 0,-1 0,1 0,-1 0,0 0,0 1,12 160,-7-148,-2 1,0 0,0-1,-2 1,0 0,0 0,-2 0,0 0,-1 0,0 0,-3 7,-2-5</inkml:trace>
  <inkml:trace contextRef="#ctx0" brushRef="#br0" timeOffset="56000.276">2287 424,'-48'-22,"65"28,0-1,0-1,1 0,-1-1,1-1,0-1,0 0,0-2,11-1,1 2,225-2,-225-5,-38 6,-7 4</inkml:trace>
  <inkml:trace contextRef="#ctx0" brushRef="#br0" timeOffset="57624.886">1750 3105,'23'8,"0"-1,0-1,1-2,-1 0,1-1,0-2,0 0,0-2,18-2,17 1,70-9,-95 4,-1 2,1 1,0 2,-1 1,22 2,-53 0,11-1</inkml:trace>
  <inkml:trace contextRef="#ctx0" brushRef="#br0" timeOffset="59253.398">2371 199,'-3'55,"3"-53,3 34,-2-1,-1 1,-2-1,-1 1,-4 12,0-3,1 1,3 0,1 0,4 16,-4 78,-11-49,3 66,34 188,-25-75,-27-49,28 144,-28-167,29-109,-12 104,-9-24,-4-53,-7 79,32-8,-1-175</inkml:trace>
  <inkml:trace contextRef="#ctx0" brushRef="#br0" timeOffset="59573.604">2428 2766,'-39'53,"-17"22,-3 8,2-10,7-13,12-11,7-10,4-7,3-3,4-3,2-5,3-6</inkml:trace>
  <inkml:trace contextRef="#ctx0" brushRef="#br0" timeOffset="60538.602">2569 142,'-15'14,"-13"15,-3 7,-1 2,0 4,2 0,0-2,0-4,6 2,2 0,0-3,4-2,0-1,3-3,-1 0,3-1,3-5</inkml:trace>
  <inkml:trace contextRef="#ctx0" brushRef="#br0" timeOffset="67635.633">2371 3923,'54'28,"232"108,-284-135,-1 1,1-1,-1 1,1-1,0 0,0 0,0 1,-1-1,1 0,0-1,0 1,0 0,1-1,-1 1,0-1,0 1,0-1,0 0,0 0,1 0,-1 0,0-1,0 1,0 0,0-1,0 0,0 1,0-1,0 0,0 0,0 0,0 0,0 0,0-1,-1 1,1-1,-1 1,1-1,-1 1,1-1,-1 0,0 0,0 0,0 1,0-1,0 0,0 0,0-2,1-13,0-1,-1 1,0 0,-2-1,0 1,-1 0,0 0,-4-11,-1 9</inkml:trace>
  <inkml:trace contextRef="#ctx0" brushRef="#br0" timeOffset="68686.886">2654 3472,'-1'23,"0"-17,0 0,0 0,0 0,1 0,0 0,0 0,1 0,0 0,0 0,0 0,0-1,1 1,0 0,0 0,1-1,0 0,0 1,0-1,0 0,1 0,0-1,0 1,1 0,-2-4,0 0,0-1,-1 1,1-1,0 0,0 0,-1 0,1 0,0 0,0-1,0 1,-1-1,1 0,0 0,-1 0,1 0,-1 0,1 0,-1-1,1 1,-1-1,0 0,0 0,2-1,29-16,-30 19,0 1,0 0,0 0,0 0,0 0,0 1,-1-1,1 1,0-1,-1 1,1 0,-1 0,1 0,-1 1,0-1,0 1,0-1,0 1,-1-1,1 1,-1 0,1 0,-1 0,0 0,10 13,-10-14,0 1,0-1,1 0,-1 0,1 0,-1-1,1 1,0 0,-1 0,1-1,0 1,0-1,0 0,1 0,-1 1,0-1,0-1,1 1,-1 0,0 0,1-1,-1 0,0 1,1-1,-1 0,1 0,-1 0,1-1,-1 1,1 0,-1-1,0 0,1 1,-1-1,0 0,0 0,0 0,1-1,-1 1,0 0,-1-1,1 0,0 1,0-1,-1 0,1 0,0 0,1-8,-1 1,0 0,-1-1,0 0,0 1,-1-1,0 0,-1 0,0 1,0-1,-1 1,0-1,-1 1,0 0,-1 0,0 0,0 0,-1 1,-5-8,-6-10</inkml:trace>
  <inkml:trace contextRef="#ctx0" brushRef="#br0" timeOffset="69244.294">2738 3162,'40'51,"47"2,-85-52,0 0,0-1,1 1,-1-1,0 1,0-1,0 0,0 0,1 0,-1 0,0 0,0 0,0 0,1-1,-1 1,0-1,0 0,0 0,0 0,0 0,0 0,0 0,0 0,-1 0,1-1,0 1,-1-1,1 1,-1-1,1 0,-1 0,0 1,0-1,0 0,0 0,0 0,0 0,0 0,-1-1,1 1,-1 0,0 0,1-2,-1-10,0 0,-1 0,0 0,-1 1,-1-1,0 0,-1 1,0 0,-1 0,0 0,-1 0,-1 1,0 0,-1 0,0 1,0 0,-2 1,1 0,-1 0,0 1,-1 0,-8-5,17 12,0 0,0 0,-1 0,1 0,0 1,-1-1,1 1,-1-1,1 1,-1 0,0 0,1 0,-1 1,0-1,0 1,0-1,1 1,-1 0,0 0,0 0,0 0,0 1,1-1,-1 1,0 0,0-1,1 1,-1 1,0-1,1 0,-1 1,1-1,0 1,-1-1,1 1,0 0,0 0,0 0,0 1,1-1,-1 0,1 1,-1-1,1 1,-1 0,0 4,1-1,-1 1,1-1,0 1,0 0,1-1,0 1,0 0,1-1,0 1,0 0,0-1,1 1,2 3,3 10</inkml:trace>
  <inkml:trace contextRef="#ctx0" brushRef="#br0" timeOffset="69741.311">2851 3105,'5'-5,"6"-1,6-5,6 0,-3-4,2 2,-4-3,-9 2,-7 4</inkml:trace>
  <inkml:trace contextRef="#ctx0" brushRef="#br0" timeOffset="70274.617">2795 2738,'0'-5,"0"-6,0-6,0-5,0-4,0-2,0-1,0 0,-5 4,-2 2,1 0,1 4</inkml:trace>
  <inkml:trace contextRef="#ctx0" brushRef="#br0" timeOffset="73859.395">2964 2766,'0'-5,"0"-6,0-6,0-5,0-4,0-2,0-1,0 0,0 0,0-1,0 6</inkml:trace>
  <inkml:trace contextRef="#ctx0" brushRef="#br0" timeOffset="75324.7">2569 2174,'-1'0,"1"-1,-1 1,1-1,0 1,-1 0,1-1,0 1,-1-1,1 1,0-1,0 1,0-1,-1 0,1 1,0-1,0 1,0-1,0 1,0-1,0 1,0-1,0 0,0 1,0-1,1 1,-1-1,0 1,0-1,0 1,1-1,-1 1,0-1,0 1,1-1,-1 1,1-1,-1 1,0 0,1-1,-1 1,1 0,-1-1,1 1,-1 0,1-1,-1 1,1 0,-1 0,1 0,-1 0,1-1,-1 1,1 0,0 0,-1 0,1 0,-1 0,1 0,-1 1,1-1,-1 0,1 0,0 0,40-1,101 23,-9 17,-131-39,1-1,-1 1,1-1,-1 0,0 0,0 0,1 0,-1 0,0-1,0 1,0-1,0 1,-1-1,1 0,0 0,-1 1,1-1,-1 0,1-1,-1 1,0 0,0 0,0 0,0-1,-1 1,1 0,-1-1,1 1,-1-1,0 1,0-1,0 1,0-1,0 1,0 0,-1-1,1 1,-1-1,0 1,0 0,-1-3,2-3,0-21,-1 4</inkml:trace>
  <inkml:trace contextRef="#ctx0" brushRef="#br0" timeOffset="75791.333">2851 1751,'2'3,"-1"0,1 1,0-1,0 0,0 0,0 0,1 0,-1-1,1 1,0 0,0-1,0 0,0 0,0 0,0 0,0 0,1-1,-1 1,1-1,-1 0,1 0,-1 0,1-1,0 1,0-1,-1 0,2 0,-3 0,1 0,-1 0,0 0,1 0,-1 0,0-1,0 1,1-1,-1 0,0 0,0 1,0-2,0 1,0 0,0 0,0 0,0-1,0 1,-1-1,1 0,0 1,-1-1,1 0,-1 0,0 0,0 0,0 0,0 0,0 0,0-1,0 1,-1 0,1 0,-1-1,0 1,0 0,0-1,0 0,1-4,-1 0,0 0,-1 0,0 0,0 0,0 0,-1 0,0 0,0 0,-1 0,0 1,-1-2,-1 0,1 1,-1-1,-1 1,0 0,0 1,0 0,-1 0,1 0,-1 0,-1 1,1 0,-1 1,0 0,0 0,6 4,0-1,1 1,-1 0,0 0,1 0,-1 0,0 0,0 0,1 0,-1 0,0 1,1-1,-1 1,0-1,1 1,-1 0,1 0,-1 0,1-1,-1 1,1 1,0-1,-1 0,1 0,0 0,0 1,0-1,0 1,0-1,0 1,0-1,0 1,1-1,-1 1,1 0,-1-1,1 1,0 0,-1-1,1 1,0 0,0 0,0 0,5 77,2-54</inkml:trace>
  <inkml:trace contextRef="#ctx0" brushRef="#br0" timeOffset="76460.606">2822 1440,'0'-5,"0"-6,0-6,0-6,0-2,0-3,0-1,0 0,0-1,-4 6,-3 6</inkml:trace>
  <inkml:trace contextRef="#ctx0" brushRef="#br0" timeOffset="76741.635">2625 1271,'34'4,"20"3,6 3,-2 2,-7-3,-11 3,-8-1,-10-7,-8-9,-7-4</inkml:trace>
  <inkml:trace contextRef="#ctx0" brushRef="#br0" timeOffset="77439.67">2654 847,'-3'1,"0"1,1-1,-1 1,0-1,1 1,-1 0,1 0,0 0,0 0,-1 0,1 1,1-1,-1 1,0-1,1 1,-1 0,1 0,0-1,0 1,0 0,0 0,0 0,1 0,0 0,-1 0,1 1,0-1,0 0,1 0,-1 0,1 0,-1 0,1 0,0 0,0 0,0 0,1-1,-1 1,1 0,-1-1,0 0,-1 0,1-1,0 1,1-1,-1 1,0-1,0 0,1 1,-1-1,0 0,1 0,0 0,-1 0,1 0,-1 0,1 0,0 0,0-1,-1 1,1-1,0 1,0-1,0 0,0 0,0 0,0 0,-1 0,1 0,0 0,0-1,0 1,0-1,-1 1,1-1,0 0,0 1,-1-1,1 0,-1 0,1 0,0-1,64-58,-59 52,100-83,-104 89,1 0,-1 0,1 1,0-1,-1 1,1-1,0 1,0 0,0 1,0-1,0 1,0-1,0 1,0 1,0-1,0 0,0 1,0 0,0 0,0 0,0 0,0 1,0 0,-1 0,1 0,-1 0,1 0,-1 0,0 1,0 0,0 0,0 0,0 0,3 4,-1 0,1 0,-1 0,0 1,-1 0,1 0,-2 0,1 1,-1-1,0 1,-1-1,0 1,-1 0,0 0,0 0,0 0,-1 0,-1 0,0 0,0 0,0 0,-1 0,-1 0,0-1,0 1,0-1,-1 0,-2 4,4-10,1 0,0 0,-1-1,1 1,-1-1,0 1,1-1,-1 1,0-1,0 0,0 0,0 0,0 0,0 0,0 0,0-1,0 1,-1-1,1 1,0-1,0 0,0 0,-1 0,1 0,0 0,0 0,-1-1,1 1,0-1,0 0,0 1,0-1,0 0,0 0,0-1,0 1,0 0,0 0,1-1,-1 1,1-1,-1 0,1 1,-1-2,-53-87,26-48,27 113</inkml:trace>
</inkml:ink>
</file>

<file path=ppt/ink/ink7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40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0,'22'87,"-15"137,-36-53,29 25,15-80,-18-98,-31 125,4-166,18 10,-1 1,-1 0,0 0,0 2,-1 0,-1 1,0 0,0 1,0 1,-1 0,-32-16,48 23,-1 0,1-1,-1 0,1 1,-1-1,1 0,-1 0,1 0,0 0,0 0,-1 0,1 0,0 0,0 0,0-1,0 1,0 0,0-1,1 1,-1-1,0 1,1-1,-1 1,1-1,0 1,-1-1,1 0,0 1,0-1,0 1,0-1,0 0,0 1,1-1,-1 1,0-1,1 0,-1 1,1-1,0 1,0-1,-1 1,1 0,0-1,0 1,0 0,0 0,0 0,1-1,-1 1,0 0,1 0,14-11,1 1,0 0,1 1,0 1,0 1,1 1,0 0,0 2,14-3,-7 0,4 2,1 1,0 1,1 1,-1 2,0 1,3 2,1-2,-34 0,1-1,0 1,-1-1,1 0,0 1,-1-1,1 1,0 0,-1-1,1 1,0 0,0 0,0 0,-1 0,1 1,0-1,-1 0,1 1,0-1,0 1,-1-1,1 1,-1 0,1 0,-1 0,1 0,-1 0,1 0,-1 0,0 0,0 1,1-1,-1 0,0 1,0-1,-1 1,1-1,0 1,0 0,-1-1,1 1,-1 0,1-1,-1 1,0 0,0 0,1-1,-1 1,-1 1,-86 100,-60 40,133-133,-55 25,54-36</inkml:trace>
</inkml:ink>
</file>

<file path=ppt/ink/ink7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21.3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1,'-34'12,"-72"-5,-65 4,123-2,-36-3,68-10,-1 0,0 1,0 1,0 0,-1 2,1 0,0 0,0 2,0 0,-8 3,-132 11,77-13,77-3,0 1,0-1,0 1,1 0,-1 0,0 0,1 0,-1 0,0 0,1 1,0-1,-1 1,1 0,0 0,0 0,0 0,0 0,0 0,0 0,1 1,-1-1,1 1,-1-1,1 1,0-1,0 1,0 0,1 0,-1-1,1 1,-1 2,0 99,4-74,4 171,-12 52,4-216,13 113,-4-113,-2 1,-1 0,-3 0,-1 0,-1 0,-2 2,0 31,-16-92,12-2,-1 0,-1 0,-1 1,-1 0,-2 1,-6-11,-87-92,104 123,0 0,-1 0,1 1,-1-1,1 0,0 0,0 0,-1 0,1-1,0 1,0 0,0 0,0-1,0 1,1-1,-1 1,0 0,1-1,-1 0,1 1,-1-1,1 1,0-1,0 1,-1-1,1 0,0 1,1-1,-1 0,0 1,0-1,1 1,-1-1,1 1,-1-1,1 1,0-1,-1 1,1-1,0 1,0 0,0-1,0 1,0 0,0 0,1 0,-1 0,0 0,1 0,-1 0,2 0,150-18,-120 13,0 0,0 3,0 1,1 1,-1 2,7 1,-38-1,0-1,1 0,-1 1,0 0,0 0,1-1,-1 1,0 1,0-1,0 0,0 0,0 1,0-1,-1 1,1-1,0 1,-1 0,1 0,-1 0,0 0,0 0,1 0,-1 0,-1 0,1 0,0 1,0-1,-1 0,1 1,-1-1,0 0,0 1,0-1,0 0,0 1,0-1,-1 0,1 1,-1-1,1 0,-1 0,0 1,0-1,0 0,0 0,-1 0,1 0,0 0,-1 0,1-1,-1 1,0 0,0 0,-109 111,36-44,-2 14,67-70</inkml:trace>
  <inkml:trace contextRef="#ctx0" brushRef="#br0" timeOffset="1017.138">406 1412,'-33'82,"24"-64,0 0,2 1,0 0,2 0,0 1,1-1,1 1,0 0,1 10,2-25,-1-2,0 1,0-1,0 0,1 0,-1 0,1 1,0-1,0 0,0 1,0-1,0 0,1 0,0 1,-1-1,1 0,0 0,1 0,-1 0,0 0,1 0,0 0,0 0,-1-1,2 1,-1-1,0 1,0-1,1 0,-1 0,1 0,0 0,0 0,0-1,0 1,0-1,0 0,0 0,0 0,0 0,2 0,7-5,0-1,0 0,0 0,-1-1,0-1,0 0,0 0,-1-1,0-1,0 1,-1-2,-1 1,1-1,-1 0,-1-1,0 0,-1 0,1-3,0 4,87-155,-76 136,-7 51,-10 2,23 153,-3-116,-9-32,-1 0,-1 1,-2 0,-1 0,-1 1,-2 0,0 0,-3 0,0 1,-5 27,1-42,-1-1,-1 0,-1-1,0 1,-1-1,0 0,-1-1,-1 0,-1 0,0-1,0 0,-1 0,-1-1,0-1,-9 6,19-15,0 0,0 0,0 0,-1-1,1 1,0-1,-1 1,1-1,-1 0,1 0,-1 0,0 0,1-1,-1 1,0-1,0 1,1-1,-1 0,0 0,0 0,0-1,1 1,-1-1,0 1,1-1,-1 0,0 0,1 0,-1 0,1-1,-1 1,1-1,0 1,0-1,0 0,0 0,0 0,0 0,0 0,1 0,-1-1,1 1,-1-1,1 1,0-1,0 1,0-1,0 0,0-1,0-5,0 0,1 0,0 0,0 0,1 0,0 1,1-1,0 0,0 0,1 1,0-1,0 1,1 0,0 0,1 0,-1 1,2-1,0 0,119-114,-102 105,1 1,0 1,2 1,-1 1,2 1,24-7,-26 12</inkml:trace>
  <inkml:trace contextRef="#ctx0" brushRef="#br1" timeOffset="51238.566">12 2908,'0'28,"0"16,-5-1,-2-7</inkml:trace>
  <inkml:trace contextRef="#ctx0" brushRef="#br1" timeOffset="51403.624">68 2597,'0'0</inkml:trace>
  <inkml:trace contextRef="#ctx0" brushRef="#br1" timeOffset="51902.738">237 3219,'124'-194,"-124"195,0 0,0 0,0-1,0 1,0 0,0 0,0 0,0-1,1 1,-1 0,0 0,0-1,1 1,-1 0,1 0,-1-1,0 1,1 0,-1-1,1 1,0-1,-1 1,1 0,-1-1,1 1,0-1,0 0,-1 1,1-1,0 0,0 1,-1-1,1 0,0 0,0 0,-1 1,1-1,0 0,0 0,0 0,0 0,-1-1,1 1,0 0,0 0,0 0,-1-1,1 1,0 0,0-1,-1 1,1-1,0 1,-1 0,1-1,-1 0,1 1,0-1,-1 1,1-1,-1 0,1 1,35 102,-35-99,0-1,1 1,-1-1,1 1,-1-1,1 0,0 1,0-1,0 0,0 0,0-1,0 1,1 0,-1-1,1 1,-1-1,1 0,-1 0,1 0,0 0,0 0,-1 0,1-1,0 1,0-1,0 0,0 0,-1 0,1 0,0-1,0 1,0-1,0 0,-1 0,4-1,4-3,0-2,0 1,0-2,-1 1,0-1,-1 0,0-1,0 0,0-1,-1 1,-1-1,0-1,0 1,-1-1,0 0,-1 0,1-4,-2-30,-7 29</inkml:trace>
  <inkml:trace contextRef="#ctx0" brushRef="#br1" timeOffset="52518.045">971 2513,'-31'56,"3"2,3 1,2 1,3 1,2 0,-1 24,16-74,1 1,0-1,1 1,0 0,1 0,1-1,0 1,0 0,1-1,0 1,1-1,1 1,0-1,0 0,1-1,0 1,1-1,0 0,1 0,0-1,1 0,0 0,0 0,5 3,-7-7,1 1,-1-1,1 0,0-1,1 0,-1 0,1 0,0-1,0 0,0-1,0 0,0 0,0 0,1-1,-1-1,5 1,11-1</inkml:trace>
  <inkml:trace contextRef="#ctx0" brushRef="#br1" timeOffset="53335.517">1084 3134,'13'-7,"-1"0,1 0,-1-1,0-1,-1 0,0 0,0-1,-1 0,-1-1,0-1,0 1,-1-1,0-1,-1 1,-1-1,0-1,0 1,-1-3,-5 16,-1 0,1 0,0 0,-1 0,1 0,0-1,-1 1,1 0,0 0,-1 0,1-1,0 1,0 0,-1 0,1-1,0 1,0 0,-1 0,1-1,0 1,0 0,0-1,0 1,-1 0,1-1,0 1,0 0,0-1,0 1,0-1,0 1,0 0,0-1,0 1,0 0,0-1,0 1,0 0,1-1,-1 1,0 0,0-1,0 1,0 0,1-1,-1 1,0 0,0 0,1-1,-1 1,0 0,-22 23,17-15,0 0,1 0,0 0,0 1,1-1,0 1,0 0,1 0,1 0,-2 9,3-14,0-1,-1 1,2-1,-1 0,0 1,0-1,1 1,0-1,0 0,0 1,0-1,0 0,1 0,-1 0,1 0,0 0,0 0,0 0,0-1,1 1,-1-1,1 1,-1-1,1 0,0 0,0 0,0-1,0 1,0-1,1 1,2 0,0 1,1-1,-1-1,0 1,1-1,-1-1,1 1,-1-1,1 0,-1 0,1-1,-1 0,1 0,-1 0,0-1,0 0,0 0,0-1,0 0,0 0,0 0,-1-1,0 1,1-1,-1-1,-1 1,1-1,-1 0,0 0,3-4,57-146,-78 263,14-105,-1-1,1 1,0 0,0 0,0 0,1-1,-1 1,1 0,-1 0,1 0,0-1,0 1,0-1,0 1,1 0,-1-1,1 0,-1 1,1-1,0 0,0 0,0 0,0 0,0 0,1-1,-1 1,0-1,1 1,-1-1,1 0,0 0,-1 0,1 0,0 0,-1-1,1 1,0-1,0 0,0 0,0 0,-1 0,3 0,6-5,-1 1,1-2,-1 1,0-2,0 1,0-1,-1-1,0 1,-1-2,0 1,0-1,-1 0,0-1,0 0,-1 0,-1 0,1-1,-2 1,1-3,12-18,-9 18,-4 9,-1 0,1 0,-1-1,-1 1,1-1,0 0,-1 0,0 0,0 0,-1 0,1 0,-1-1,0 1,-1 0,1-1,-1 1,0-1,0 1,-1 0,0-1,0-2,-1 7,0 1,0 0,0-1,0 1,0 0,0 0,1 0,-1 0,0 1,0-1,0 0,0 1,0-1,1 1,-1 0,0-1,0 1,1 0,-1 0,0 0,1 0,-1 1,1-1,0 0,-1 1,1-1,0 1,0-1,0 1,0-1,0 1,0 0,0 0,1-1,-1 3,-2 0,-8 7,2 1,-1 0,2 0,-1 1,2 0,0 1,0 0,2 0,-1 0,2 1,0 0,1 0,0 0,1 0,1 0,0 0,1 1,1-1,1 5,16 18,-6-25</inkml:trace>
  <inkml:trace contextRef="#ctx0" brushRef="#br1" timeOffset="64276.357">1874 3134,'0'-5,"0"4,0 6,0 7,0 7,0 4,0 4,0 1,-5 2,-1-1,-1 1,2-1,2 0,-4 0,0-10,5-9,3-5</inkml:trace>
  <inkml:trace contextRef="#ctx0" brushRef="#br1" timeOffset="64744.628">1845 3134,'5'0,"6"0,7 0,4 0,4 0,2 0,1 0,0 0,1 0,-6 0</inkml:trace>
  <inkml:trace contextRef="#ctx0" brushRef="#br1" timeOffset="65174.405">1931 3331,'4'0,"3"5,3 2,7-1,3-1,5-7,2-2,1-1,1 1,-5 0</inkml:trace>
  <inkml:trace contextRef="#ctx0" brushRef="#br1" timeOffset="66075.358">2269 2513,'-125'344,"120"-326,1 0,0 0,1 1,1-1,1 1,1 0,2 17,-2-32,1 0,-1 0,1-1,1 1,-1 0,0-1,1 1,-1-1,1 0,0 1,0-1,1 0,-1 0,1 0,-1-1,1 1,0 0,0-1,0 0,0 0,1 0,-1 0,0 0,1-1,0 1,-1-1,1 0,2 0,111 8,-107-9,42-7,-33 0</inkml:trace>
  <inkml:trace contextRef="#ctx0" brushRef="#br1" timeOffset="66393.784">2015 2796,'19'9,"16"4,7-1,1-2,-2-3,-3-3,-3-1,-3-2,-2-1,-2-1,0 1,0-1,-5 1</inkml:trace>
  <inkml:trace contextRef="#ctx0" brushRef="#br1" timeOffset="66824.575">2551 2372,'18'35,"-1"1,-2 1,-2 0,-2 1,-1 0,-1 1,-3 0,-1 0,-2 1,-1-1,-3 1,-1-1,-2 1,-1-1,-3 1,-4 13,-61 198,61-225,-2 0,0-1,-2-1,0 0,-2-1,-1-1,0 0,-2-2,0 0,-9 5,5-8</inkml:trace>
</inkml:ink>
</file>

<file path=ppt/ink/ink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3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0,'0'5,"0"1</inkml:trace>
</inkml:ink>
</file>

<file path=ppt/ink/ink7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1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1242 791,'38'-34,"59"-81,-95 114,-1 0,0 0,0 0,1 1,-1-1,1 0,-1 0,1 1,-1-1,1 1,-1-1,1 1,-1 0,1-1,-1 1,1 0,0 0,-1 0,1 0,-1 1,1-1,0 0,-1 1,1-1,-1 1,1-1,-1 1,0 0,1-1,-1 1,1 0,-1 0,0 0,0 0,0 0,0 1,0-1,0 0,0 0,0 1,0-1,0 0,-1 1,1-1,0 1,-1-1,1 1,-1 0,0-1,0 1,1-1,-1 1,0-1,0 1,-1 0,1 0,1 0,-1 0,0 0,0 0,1 0,-1 0,1-1,0 1,-1 0,1 0,0 0,0-1,0 1,0-1,1 1,-1-1,0 1,1-1,-1 0,1 1,-1-1,1 0,0 0,-1 0,1 0,0-1,0 1,-1 0,1-1,0 1,0-1,0 1,0-1,0 0,0 0,0 0,0 0,0 0,-1-1,1 1,0-1,0 1,0-1,0 1,0-1,-1 0,1 0,0 0,-1 0,1 0,-1 0,1-1,0 0,85-86,-86 88,-1-1,1 1,0-1,0 1,-1 0,1-1,0 1,0 0,0-1,0 1,-1 0,1 0,0 0,0 0,0 0,0 0,0 0,0 0,-1 0,1 0,0 0,0 1,0-1,0 0,-1 1,1-1,0 1,0-1,0 0,-1 1,1 0,0-1,-1 1,1-1,-1 1,1 0,-1-1,1 1,-1 0,1 0,-1 0,1-1,-1 1,0 0,0 0,1 0,-1 0,0-1,0 1,0 0,0 0,0 0,0 0,0 0,0 0,4 58,-4-55,0 21</inkml:trace>
  <inkml:trace contextRef="#ctx0" brushRef="#br0" timeOffset="682.117">2060 283,'-9'-1,"1"1,0 0,0 0,-1 1,1 0,0 0,0 1,0 0,0 1,0-1,0 2,1-1,-1 1,1 0,0 0,0 1,1 0,-1 0,1 1,0 0,1 0,-1 0,1 1,0-1,-3 8,7-12,0 0,0 0,0 1,1-1,-1 0,1 0,-1 1,1-1,0 1,-1-1,1 0,1 1,-1-1,0 0,1 1,-1-1,1 0,-1 1,1-1,0 0,0 0,0 0,0 0,1 0,-1 0,0 0,1 0,0 0,-1-1,1 1,0 0,71 34,-24-15,-45-19,-1 0,0 0,-1 0,1 0,0 0,-1 1,1-1,-1 1,0 0,1 0,-1 0,-1 0,1 0,0 0,-1 0,0 0,1 1,-1-1,-1 0,1 1,0-1,-1 1,0-1,0 1,0 0,0-1,0 1,-1-1,1 1,-1-1,0 0,0 1,-1-1,1 0,0 0,-3 3,1 1,0 0,0 0,-1 0,0 0,-1-1,0 0,0 0,0 0,0-1,-1 1,0-1,0-1,0 1,-1-1,0 0,1 0,-1-1,-1 0,1 0,0-1,-1 0,1 0,-1-1,0 0,1 0,-1-1,-1 0,-10-5</inkml:trace>
  <inkml:trace contextRef="#ctx0" brushRef="#br0" timeOffset="23445.89">1044 0,'0'426,"-27"-229,15-1,8-172,14-28,-1-13,1-2</inkml:trace>
  <inkml:trace contextRef="#ctx0" brushRef="#br0" timeOffset="24157.954">1044 114,'226'0,"-219"1,0 0,0 0,0 0,1 1,-1 0,0 0,-1 1,1 0,0 0,-1 1,0 0,0 0,0 0,0 1,-1-1,1 1,-1 1,-1-1,1 1,-1 0,0 0,0 0,0 1,-1-1,0 1,-1 0,1 0,-1 0,-1 0,1 0,-1 0,0 0,-1 1,0-1,0 0,0 1,-1-1,0 0,-1 0,1 0,-2 2,-2 1,-1 0,0 0,-1 0,1-1,-2-1,1 1,-1-1,-1 0,1-1,-1 0,-1 0,1-1,-1 0,0-1,-1 0,1 0,-1-1,0-1,0 0,0 0,0-1,0-1,-1 1,-6-2,-23-15,29 2</inkml:trace>
</inkml:ink>
</file>

<file path=ppt/ink/ink7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2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1,5 0,5-1,3-2,3-1,1-1,1 0,0-1,0 0,1-1,-2 1,1 0,-1 0,-4 0</inkml:trace>
</inkml:ink>
</file>

<file path=ppt/ink/ink7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0,-9 0,-9 0</inkml:trace>
</inkml:ink>
</file>

<file path=ppt/ink/ink7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85 120,'45'93,"-39"-66,-2 0,0 0,-2 1,-1-1,-1 1,-3 17,1 22,2 295,0-362</inkml:trace>
  <inkml:trace contextRef="#ctx0" brushRef="#br0" timeOffset="466.808">1 177,'41'-27,"2"2,0 2,2 2,0 2,1 2,1 2,24-3,-65 15,1 1,-1 0,1 1,0 0,-1 0,1 0,0 1,0 0,-1 0,1 1,0-1,0 2,-1-1,1 1,-1 0,1 0,-1 1,0-1,0 2,0-1,0 1,-1-1,1 2,-1-1,0 0,0 1,-1 0,1 0,-1 1,0-1,0 1,-1 0,2 4,-2 2,-1 0,0 1,-1 0,-1-1,0 1,0 0,-1-1,-1 1,0-1,-1 0,0 1,-1-1,0 0,-1-1,-1 1,1-1,-2 0,1 0,-2-1,1 0,-2 0,-5 4,4-4,0 0,-1-2,-1 1,1-1,-1-1,-1 0,0-1,1 0,-2-1,1 0,-2-1,-96 24,91-23</inkml:trace>
</inkml:ink>
</file>

<file path=ppt/ink/ink7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1,'5'5,"1"6,5 1,0-1</inkml:trace>
</inkml:ink>
</file>

<file path=ppt/ink/ink7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1,'-5'5,"-2"1</inkml:trace>
</inkml:ink>
</file>

<file path=ppt/ink/ink7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0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564 168,'2'-1,"0"-1,-1 1,1 0,-1 0,1 0,-1-1,1 1,-1-1,0 1,0-1,0 0,0 1,0-1,0 0,0 0,-1 0,1 1,-1-1,1 0,-1 0,0 0,0 0,1 0,-1 0,-1 0,1 0,0 0,0 0,-1 0,1 0,-2-1,0-4,-2 0,1 0,-1 1,0-1,0 1,-1 0,0 0,0 1,0-1,-1 1,1 0,-1 1,-1-1,1 1,0 0,-1 1,0 0,0 0,0 0,0 1,-1 0,1 0,0 1,-1 0,1 0,-1 1,0 0,1 0,-1 0,1 1,-1 1,1-1,0 1,-1 0,1 1,0 0,0 0,-1 2,-15 5,2 2,-1 0,2 1,-1 1,2 2,0-1,1 2,1 1,0 0,1 1,-3 7,16-23,1 0,-1 0,1 1,0-1,0 1,0-1,1 1,-1 0,1 0,0 0,0 0,0 0,0 0,1 0,0 0,-1 0,2 0,-1 0,0 0,1 0,0 0,0 0,0 0,0 0,1 0,-1-1,1 1,0 0,0-1,1 1,-1-1,1 0,-1 0,1 0,0 0,0 0,0-1,1 1,-1-1,0 0,1 0,0 0,3 1,129 2,-48-7,-86 2,-1 0,0 0,0 0,1 0,-1 0,0 0,0 0,1 0,-1 0,0 1,0-1,1 0,-1 1,0-1,0 1,0-1,0 1,0 0,0 0,0-1,0 1,0 0,0 0,0 0,0 0,-1 0,1 0,0 0,-1 0,1 0,-1 1,1-1,-1 0,1 0,-1 0,0 1,0-1,0 0,1 0,-1 1,0-1,-1 0,1 0,0 1,0-1,0 0,-1 0,1 1,-1-1,1 0,-1 0,1 0,-1 0,0 0,0 0,1 0,-1 0,0 0,0 0,0 0,0 0,0-1,0 1,0 0,0-1,-223 207,191-176,16-17,1 0,0 2,1 0,1 1,1 0,0 1,0 3,11-18,1-1,-1 1,1 0,0-1,0 1,0 0,0 0,0 0,0 0,1 0,0 0,-1 0,1 0,0 0,1-1,-1 1,0 0,1 0,0 0,0 0,-1 0,2 0,-1-1,0 1,0 0,1-1,0 1,-1-1,1 1,0-1,0 0,1 0,-1 0,0 0,0 0,1-1,0 1,-1-1,1 1,0-1,-1 0,1 0,0 0,19 2,0 0,1-1,-1-1,0-2,0 0,0-1,0-1,0-1,20-7,-20 6,174-48,-172 47</inkml:trace>
  <inkml:trace contextRef="#ctx0" brushRef="#br0" timeOffset="1363.618">1214 534,'-6'-3,"-1"-1,0 1,0 0,0 1,0 0,0 0,0 0,0 1,-1 0,1 1,-1-1,1 1,0 1,-1-1,1 1,0 1,-1-1,1 1,0 1,0-1,-6 4,-2 3,0 0,0 2,1 0,0 0,1 2,0-1,1 2,1-1,0 2,1-1,0 2,1-1,-2 8,-15 19,24-40,0-1,1 1,0-1,-1 1,1 0,0 0,0-1,0 1,0 0,0 0,0 0,0 0,1 0,-1 0,1 1,0-1,-1 0,1 0,0 0,0 0,1 0,-1 1,0-1,1 0,-1 0,1 0,-1 0,1 0,0 0,0 0,0 0,0-1,1 1,-1 0,0 0,1-1,-1 1,1-1,-1 1,1-1,0 0,0 0,-1 1,1-1,0-1,0 1,0 0,0 0,1-1,8 1,0-2,1 0,-1 0,0-1,0-1,0 0,0 0,0-1,-1 0,0-1,0 0,0-1,0 0,-1 0,0-1,0 0,-1-1,0 0,4-5,1 1,12-9,-2-2,0-1,-2-1,-1 0,-1-2,-1 0,-1-1,9-23,-89 189,29 83,7 100,27-45,13-228,-13-47,0-1,0 1,1 0,-1-1,0 1,1 0,-1-1,1 1,-1-1,1 1,-1-1,1 1,-1-1,1 1,-1-1,1 0,0 1,-1-1,1 0,0 1,-1-1,1 0,0 0,-1 0,1 1,0-1,0 0,-1 0,1 0,0 0,-1 0,1-1,0 1,0 0,-1 0,1 0,0-1,-1 1,1 0,0 0,-1-1,1 1,-1-1,1 1,0-1,-1 1,1-1,-1 1,1-1,-1 1,0-1,1 0,-1 1,0-1,1 1,-1-1,0 0,1 0,-1 1,0-2,7-7,0 0,0-1,-1-1,0 1,-1-1,0 0,-1 0,0 0,-1 0,0-1,-1 0,0 1,-1-1,0 0,-1 0,0-3,-4 7,0 0,-1 1,0-1,0 1,0 1,-1-1,0 1,-1-1,1 2,-1-1,0 1,0 0,-1 0,1 1,-1 0,0 1,-1-1,1 2,0-1,-1 1,1 0,-1 1,0 0,0 0,1 1,-3 0,-93 1,104-1,0-1,0 1,0-1,-1 1,1-1,0 1,0-1,0 1,0-1,0 1,0-1,0 1,0-1,0 1,1-1,-1 1,0-1,0 1,0-1,0 1,1-1,-1 1,0 0,0-1,1 1,-1-1,0 1,1 0,-1-1,1 1,-1 0,0-1,1 1,-1 0,1 0,-1-1,1 1,-1 0,1 0,-1 0,1 0,-1 0,1 0,-1 0,1 0,-1 0,1 0,-1 0,1 0,-1 0,1 0,-1 0,1 0,-1 0,1 1,229-107,-151 62,-61 32</inkml:trace>
  <inkml:trace contextRef="#ctx0" brushRef="#br0" timeOffset="1666.677">1496 704,'-1'27,"10"83,-8-106,0-1,0 1,1-1,-1 0,1 1,0-1,0 0,0 0,0 0,0 0,1-1,0 1,-1-1,1 1,0-1,0 0,0 0,0 0,1-1,-1 1,0-1,1 1,-1-1,1 0,-1-1,1 1,3 0,3-1,0-1,0 0,0-1,-1 0,1 0,0-1,-1 0,1-1,-1 0,0 0,0-1,-1 0,0-1,1 0,-2 0,1-1,-1 0,0 0,0-1,-1 0,0 0,-1 0,1-1,-2 1,1-2,-1 1,-1 0,1-1,-2 1,1-1,-1 0,-1 0,0 0,0-7,-5-7,-2 6</inkml:trace>
  <inkml:trace contextRef="#ctx0" brushRef="#br0" timeOffset="1912.212">2003 704,'-4'34,"-3"10</inkml:trace>
  <inkml:trace contextRef="#ctx0" brushRef="#br0" timeOffset="2184.259">1919 366,'0'0</inkml:trace>
  <inkml:trace contextRef="#ctx0" brushRef="#br0" timeOffset="2438.076">2258 27,'-16'110,"6"-54,3 1,2-1,3 1,2 13,12 316,-23-314,4-54</inkml:trace>
  <inkml:trace contextRef="#ctx0" brushRef="#br0" timeOffset="3084.118">2483 620,'0'28,"0"15,0 5,0-1,-4-9,-3-10</inkml:trace>
  <inkml:trace contextRef="#ctx0" brushRef="#br0" timeOffset="3346.861">2483 309,'-4'-5,"-3"-1</inkml:trace>
  <inkml:trace contextRef="#ctx0" brushRef="#br0" timeOffset="3904.374">2709 56,'0'623,"-5"-533,31-104,6-24,-10 10,1 0,1 2,1 1,1 1,1 1,1 1,1 1,15-6,-41 26,-1-1,1 1,0 0,-1 0,1 1,0-1,0 1,-1-1,1 1,0 0,0 0,0 0,0 0,-1 1,1-1,0 1,0-1,-1 1,1 0,0 0,-1 1,1-1,-1 0,1 1,-1-1,0 1,0 0,0 0,0 0,0 0,0 0,0 0,0 1,-1-1,0 1,1-1,-1 1,0-1,0 1,0 0,0-1,-1 1,1 0,-1 0,0 0,1-1,-1 1,-1 0,1 0,0 0,0 13,0 0,-1 0,0 0,-1-1,-1 1,-1 0,0-1,-1 0,-1 0,0 0,-1-1,0 0,-1 0,-1-1,0 0,-1 0,0-1,-1-1,-1 0,1 0,-4 1,10-8,0 0,1 0,-1-1,-1 0,1 0,0 0,-1-1,1 0,-1 0,0 0,0-1,0 0,0 0,0 0,0-1,0 0,0 0,0 0,0-1,1 0,-1 0,0 0,0-1,0 0,1 0,-1 0,1-1,0 0,-1 0,1 0,1-1,-3-1,-5-14</inkml:trace>
  <inkml:trace contextRef="#ctx0" brushRef="#br0" timeOffset="4433.36">3133 817,'27'-12,"-1"-1,-1-2,0 0,-1-2,-1 0,0-2,-2-1,0 0,-1-1,-1-2,-1 0,-1 0,-1-2,7-15,-21 34,0 0,0-1,-1 1,1-1,-2 0,1 1,0-1,-1 0,-1 1,1-1,-1 0,0 1,-2-6,3 9,-1 0,0 1,0-1,0 1,0-1,-1 1,1 0,-1-1,1 1,-1 0,0 0,0 0,0 0,0 0,0 1,0-1,0 1,-1-1,1 1,0 0,-1 0,0 0,1 0,-1 0,1 0,-1 1,0-1,1 1,-1 0,0 0,0 0,1 0,-1 0,-1 1,-2 1,0 0,0 0,0 1,0-1,1 1,-1 1,1-1,0 1,0 0,0 0,0 1,1-1,0 1,0 0,0 0,0 0,1 1,0-1,0 1,0 0,1 0,0 0,1-4,0 0,1-1,-1 1,1 0,-1 0,1 0,0 0,0 0,0 0,0 0,0 0,0 0,1 0,-1-1,0 1,1 0,0 0,-1 0,1 0,0-1,0 1,0 0,0-1,0 1,0-1,1 1,-1-1,1 0,-1 1,1-1,-1 0,1 0,-1 0,1 0,0 0,72 24,-51-19,-19-5,0 0,0 1,0 0,-1-1,1 1,-1 1,1-1,-1 0,0 1,0 0,0 0,0 0,0 0,-1 0,1 0,-1 1,0-1,0 1,0-1,-1 1,1 0,-1 0,0 0,0 0,0 0,-1 0,1 0,-1 0,0 0,0 0,0 0,-1 0,0 1,0 1,-45 138,45-141,-8 13,8-14,-1 0,0 0,1 0,0 1,-1-1,1 0,0 1,0-1,0 1,1-1,-1 1,0-1,1 1,0 0,-1-1,1 1,0-1,1 1,-1 0,0-1,1 1,0 2,1-5,0 1,0-1,-1 0,1 1,0-1,0 0,0 0,0 0,0-1,0 1,-1 0,1-1,0 1,0-1,0 0,-1 1,1-1,0 0,-1 0,1 0,-1 0,1-1,-1 1,1 0,-1-1,1 0,4-2,9-7</inkml:trace>
  <inkml:trace contextRef="#ctx0" brushRef="#br0" timeOffset="4681.773">3754 478,'-15'38,"-4"23,-4 5,2-3,4-8,6-8,9-13,4-11</inkml:trace>
  <inkml:trace contextRef="#ctx0" brushRef="#br0" timeOffset="4929.254">3754 224,'0'0</inkml:trace>
  <inkml:trace contextRef="#ctx0" brushRef="#br0" timeOffset="5117.167">3923 507,'-11'22,"2"1,0 0,1 1,1 0,1 0,2 0,0 1,1 0,2-1,0 1,3 15,-2-37,0-1,0 1,1 0,-1-1,0 1,1-1,0 1,0-1,0 0,0 1,0-1,0 0,0 1,1-1,-1 0,1 0,0 0,-1 0,1-1,0 1,0 0,0-1,0 1,1-1,-1 0,0 0,1 0,-1 0,0 0,1 0,-1 0,1-1,-1 0,1 1,0-1,-1 0,1 0,-1 0,1-1,-1 1,1 0,-1-1,1 0,-1 0,1 0,-1 0,0 0,1 0,-1 0,0-1,0 1,1-1,12-12,-1 0,0 0,-1-1,0-1,-1-1,-1 1,-1-2,0 1,-1-2,-1 1,-1-1,-1 0,0 0,-2-1,0 0,-1 0,-1 0,-1 0,-1-15,1 22</inkml:trace>
  <inkml:trace contextRef="#ctx0" brushRef="#br0" timeOffset="5598.06">4177 788,'180'-271,"-134"224,-45 46,0 0,0 0,0 0,0 1,0-1,0 0,0 1,0-1,1 0,-1 1,0 0,0-1,0 1,1 0,-1-1,0 1,0 0,1 0,-1 0,0 0,1 0,-1 1,0-1,0 0,1 1,-1-1,0 0,0 1,0 0,0-1,0 1,1-1,-1 1,0 0,0 0,-1 0,1 0,0 0,0 0,0 0,-1 0,1 0,0 0,-1 0,1 0,-1 0,1 1,7 45,-9-45,0 1,0 0,1 0,0 0,0 0,0 0,0 0,0 0,0 0,1 0,-1-1,1 1,0 0,0 0,0 0,0-1,0 1,1-1,-1 1,1-1,0 1,0-1,0 0,0 0,0 0,0 0,0 0,1 0,-1-1,1 1,-1-1,1 1,-1-1,1 0,0 0,0 0,0-1,2 1,8-4,0-1,-1 0,1-1,-1-1,0 0,-1 0,0-1,0-1,0 0,-1 0,8-9,33-23,-40 33,-7 3,0 0,0 1,0 0,1 0,-1 0,1 0,0 1,0 0,0 0,0 0,0 1,0-1,0 1,0 0,1 1,4-1,-8 4,0-1,0 1,0 0,0-1,0 1,0 0,-1 0,0 0,1 0,-1 1,0-1,0 0,-1 0,1 1,-1-1,0 0,0 1,0-1,0 0,0 1,-1-1,0 1,1 3,-2 37,0-34,1 1,1-1,-1 0,2 1,-1-1,2 0,-1 1,1-1,1 0,0 0,2 6,7 3</inkml:trace>
  <inkml:trace contextRef="#ctx0" brushRef="#br0" timeOffset="9337.052">84 1241,'102'-24,"-22"4,1 3,1 4,71-2,510 18,118-3,-637-7,0-6,93-23,165-16,111 18,220 35,-390-29,-113-1,-217 29,64 12,-71-6</inkml:trace>
</inkml:ink>
</file>

<file path=ppt/ink/ink7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21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60 733,'-1'0,"1"-1,0 1,-1-1,1 1,-1 0,1 0,-1-1,1 1,-1 0,1 0,-1 0,0-1,1 1,-1 0,1 0,-1 0,1 0,-1 0,1 0,-1 0,0 0,1 0,-1 1,1-1,-1 0,1 0,-1 0,1 1,-1-1,1 0,-1 0,1 1,-1-1,1 1,-1-1,1 0,0 1,-1-1,1 1,0-1,-1 1,1-1,0 1,0-1,-1 1,1-1,0 1,0-1,0 1,0-1,0 1,0 0,0-1,0 1,0-1,0 1,0-1,0 1,0 0,-5 39,5-39,-1 473,1 300,-26-618,22-194,4 15</inkml:trace>
  <inkml:trace contextRef="#ctx0" brushRef="#br0" timeOffset="1786.647">32 789,'1'-2,"1"1,-1-1,1 0,-1 0,1 1,0-1,0 1,0-1,-1 1,1 0,1 0,-1-1,0 2,0-1,0 0,0 0,1 1,-1-1,0 1,1 0,-1-1,0 1,1 0,-1 1,1-1,0-1,337-1,-279 3,160-14,-67-22,-4 45,-148-10,-1 1,1 0,0 0,-1 0,1 0,-1 0,1 0,-1 0,1 1,-1-1,0 0,0 1,1-1,-1 1,0-1,-1 1,1 0,0-1,0 1,-1 0,1 0,-1 0,1-1,-1 1,0 0,0 0,0 0,0 0,0 0,0-1,0 1,-1 0,1 0,0 0,-1-1,0 1,1 0,-1 0,0-1,0 1,0-1,0 1,-1 0,-3 19,-32 312,38 182,28-284,-29 50,1-278,-1-1,1 0,-1 1,1-1,-1 0,0 1,0-1,0 1,0-1,0 0,-1 1,1-1,-1 1,1-1,-1 0,0 0,0 1,0-1,0 0,0 0,-1 0,1 0,-1 0,1 0,-1-1,0 1,1 0,-1-1,0 1,0-1,0 0,0 0,0 0,-1 0,1 0,0 0,0 0,-1-1,1 1,-1-1,-189-19,-80 19,73-29,3 30,90 25,96-24</inkml:trace>
  <inkml:trace contextRef="#ctx0" brushRef="#br0" timeOffset="3047.925">456 2286,'-18'73,"15"-51,0 0,1 1,2-1,0 1,1-1,1 1,2-1,2 10,2 27,-2 1,-3 0,-2 0,-4 14,1 37,2-39,-19-93,10 4,-2 0,0 1,-1 0,0 1,-1 0,-1 1,0 0,-1 1,-1 1,0 0,0 1,-1 1,-1 1,1 0,-19-5,37 14,-1-1,0 1,0 0,0 0,1-1,-1 1,0 0,0 0,0-1,0 1,0 0,0 0,1-1,-1 1,0 0,0-1,0 1,0 0,0 0,0-1,0 1,0 0,0-1,0 1,-1 0,1 0,0-1,0 1,0 0,0 0,0-1,0 1,-1 0,1 0,0-1,0 1,0 0,-1 0,1 0,0-1,0 1,-1 0,45-1,-27 1,150-23,-40 7,-88 10,1 0,0 3,0 1,27 3,-66-1,0-1,1 1,-1-1,1 1,-1 0,1 0,-1-1,1 1,-1 0,0 0,1 0,-1 0,1 1,-1-1,1 0,-1 1,1-1,-1 1,0-1,1 1,-1 0,0-1,1 1,-1 0,0 0,0 0,0 0,0 0,0 0,0 0,0 1,0-1,0 0,-1 0,1 1,-1-1,1 0,0 1,-1-1,0 1,1-1,-1 1,0-1,0 0,0 1,0-1,0 1,0-1,0 1,-1-1,1 1,0-1,-1 1,1-1,-1 0,0 1,0 0,-93 46,60-35,-222 93,228-79,28-18</inkml:trace>
  <inkml:trace contextRef="#ctx0" brushRef="#br0" timeOffset="5951.121">821 2991,'-25'142,"-5"45,39-224,2 2,1 0,2 0,2 1,0 1,3 0,1 1,55-86,-74 118,0 0,1 0,-1-1,0 1,1 0,-1 0,0 0,1 0,-1 0,0 1,1-1,-1 0,0 1,1-1,-1 1,0-1,0 1,1 0,-1-1,0 1,0 0,0 0,0 0,0 0,0 0,0 0,0 0,0 0,-1 0,1 0,0 0,-1 1,1-1,-1 0,1 1,-1-1,0 0,1 1,-1-1,0 0,0 1,0-1,0 0,0 1,0-1,-1 0,1 1,0-1,-1 0,1 1,-1-1,1 0,-1 1,0-1,2 8,26 167,-28-175,1 0,-1 0,1 0,0 0,-1 0,1-1,0 1,0 0,0 0,-1 0,1 0,0 0,0 0,1 0,-1 0,0 0,0 0,0 0,1-1,-1 1,0 0,1 0,-1 0,1 0,-1-1,1 1,-1 0,1 0,-1-1,1 1,0 0,-1-1,1 1,0-1,0 1,0-1,-1 1,1-1,0 0,0 1,0-1,0 0,0 1,0-1,-1 0,1 0,0 0,0 0,0 0,0 0,0 0,0 0,0-1,0 1,0 0,0-1,-1 1,1 0,0-1,0 1,0-1,-1 1,1-1,0 1,0-1,-1 0,143-211,-143 210,1 1,0 0,0-1,0 1,0 0,0 0,0 0,0 0,0 0,0 0,0 0,0 0,1 0,-1 1,0-1,1 0,-1 1,1-1,-1 1,1 0,-1-1,1 1,-1 0,1 0,-1 0,1 0,-1 0,1 0,-1 0,1 1,-1-1,0 1,1-1,-1 1,1-1,-1 1,0 0,1-1,-1 1,0 0,0 0,0 0,0 0,0 0,0 0,0 1,0-1,0 0,0 0,-1 1,1-1,0 1,-1-1,1 0,-1 1,0-1,1 1,-1-1,0 2,12 122,-6-25,-1-81</inkml:trace>
  <inkml:trace contextRef="#ctx0" brushRef="#br0" timeOffset="6570.82">1697 2991,'-22'6,"-1"2,2 0,-1 1,1 1,0 1,1 1,-14 11,29-19,1 1,0-1,-1 1,2 0,-1 0,1 0,-1 0,1 1,1 0,-1-1,1 1,0 0,0 0,1 0,0 0,0 1,0-1,1 0,0 0,0 1,0-1,1 0,0 0,1 0,-1 1,1-2,1 3,-3-6,1 0,1 0,-1 0,0 0,0 0,1 0,-1-1,1 1,0 0,-1-1,1 1,0-1,0 0,0 0,0 1,0-1,0-1,0 1,0 0,0 0,1-1,-1 1,0-1,0 0,1 0,-1 0,0 0,1 0,-1 0,0 0,0-1,1 1,-1-1,0 0,0 1,0-1,0 0,0-1,0 1,0 0,0 0,0-1,0 0,79-68,41-61,-121 129,0 0,1 0,-1 0,1 1,-1-1,1 0,0 1,0-1,0 1,0-1,0 1,0 0,0 0,0 0,0 0,1 0,-1 0,0 1,1-1,-1 1,1 0,-1 0,0-1,1 1,-1 1,1-1,-1 0,0 1,1-1,-1 1,0 0,0 0,1-1,-1 2,0-1,0 0,0 0,0 1,0-1,0 1,-1-1,1 1,0 0,-1 0,1 0,-1 0,0 0,0 0,1 0,-2 0,1 0,0 1,0-1,-1 0,1 3,6 174,-9-114,2-11,1-30,-1 0,0 1,-2-1,-1 0,-1 0,-1 0,-1 0,-1-1,-2 3,-49 74,56-97,0 0,0 0,-1 0,1-1,-1 1,0-1,0 1,0-1,0 0,0 0,-1 0,1-1,0 1,-1-1,1 0,-1 0,0 0,1 0,-1 0,0-1,0 0,1 0,-1 0,0 0,0 0,1-1,-1 0,0 0,0 0,2 0,0 0,1 0,-1 0,0-1,1 1,-1 0,1-1,-1 1,1-1,0 0,0 1,0-1,0 0,0 0,0 0,0 0,0 0,1 0,-1 0,1 0,-1 0,1 0,0 0,0 0,0 0,0 0,0 0,1 0,-1 0,0 0,1 0,0 0,-1 0,2-1,29-69,-18 50,1 0,1 2,1 0,1 0,1 2,1 0,0 1,1 1,10-5,-6 5</inkml:trace>
  <inkml:trace contextRef="#ctx0" brushRef="#br0" timeOffset="11700.618">483 169,'0'-1,"-1"1,1 0,0-1,-1 1,1 0,-1-1,1 1,-1 0,1 0,-1-1,0 1,1 0,-1 0,1 0,-1 0,1 0,-1 0,1 0,-1 0,0 0,1 0,-1 0,1 0,-1 0,1 1,-1-1,1 0,-1 0,1 1,-1-1,1 0,-1 1,1-1,-1 0,1 1,0-1,-1 1,1-1,-1 0,1 1,0-1,0 1,-1-1,1 1,0-1,0 1,0-1,-1 1,1 0,0-1,0 1,0-1,0 1,0-1,0 1,0 0,0-1,0 1,1 0,-7 39,6-39,0 457,0-380,0-79</inkml:trace>
  <inkml:trace contextRef="#ctx0" brushRef="#br0" timeOffset="12273.043">511 112,'-218'97,"206"-92,2 1,-1 1,1 0,0 0,0 1,1 1,0-1,0 1,-4 7,12-15,1 0,-1 0,1 0,-1 0,1 0,-1 0,1 0,-1 1,1-1,0 0,0 0,0 0,-1 1,1-1,0 0,0 0,1 0,-1 0,0 1,0-1,1 0,-1 0,0 0,1 0,-1 0,1 0,0 0,-1 0,1 0,0 0,0 0,-1 0,1 0,0 0,0-1,0 1,0 0,0-1,0 1,0 0,0-1,0 0,0 1,1-1,-1 0,0 1,0-1,0 0,1 0,63 7,-62-7,253-21,-239 17,0 1,-1 1,1 0,0 1,0 1,0 0,0 2,0 0,-1 0,8 3,-14 6,-30-9,-4-10,0-1,1-1,0-1,1-1,0-1,-12-10,-1 1,-43-40,65 56,3 5</inkml:trace>
  <inkml:trace contextRef="#ctx0" brushRef="#br0" timeOffset="12838.154">1133 0,'0'14,"5"20,1 8,0 2,-1-2,-2-2,-1-5,-5-2,-3-3,0-1,-4-1,0 0,-4-6,2 0,2-6</inkml:trace>
  <inkml:trace contextRef="#ctx0" brushRef="#br0" timeOffset="13251.654">1414 28,'-185'132,"182"-131,0 0,0 1,1-1,-1 1,1 0,-1-1,1 1,0 0,0 1,0-1,0 0,0 1,0-1,1 1,-1-1,1 1,0 0,0 0,0-1,0 1,0 0,0 0,1 0,-1 0,1 0,0 0,0 0,0 0,1 0,-1 0,1 0,-1 0,1 0,0 0,1 1,65 44,-60-45,0 0,-1 1,0-1,1 1,-1 0,-1 1,1 0,-1 0,0 0,0 0,0 1,-1 0,1 0,-1 0,-1 0,0 1,1-1,0 6,19 44,-12-50</inkml:trace>
  <inkml:trace contextRef="#ctx0" brushRef="#br0" timeOffset="13836.362">1754 0,'-81'39,"12"29,68-66,-1-1,1 1,0 1,0-1,0 0,0 0,0 0,0 0,1 1,-1-1,1 0,-1 1,1-1,0 0,0 1,0-1,0 1,1-1,-1 0,0 1,1-1,0 0,-1 0,1 1,0-1,0 0,1 0,-1 0,0 0,1 0,-1 0,1-1,-1 1,1 0,0-1,0 1,2 0,98 38,-91-38,0 0,-1 1,0 0,0 1,0 0,0 0,0 1,-1 1,6 4,-12-8,0 1,0 0,-1 0,1 0,-1 1,0-1,0 1,0-1,-1 1,1-1,-1 1,0 0,0 0,0 0,0 0,-1-1,0 1,1 0,-1 0,-1 0,1 0,-1 0,1 0,-1 0,0 0,-1 0,1-1,0 1,-2 1,-1 3,0 1,0 0,-1-1,-1 0,1 0,-1-1,-1 1,1-1,-1 0,0-1,-7 5,6-5,0 0,0 0,-1-1,1 0,-1-1,-1 0,1 0,-1-1,1 0,-1-1,0 0,0 0,0-1,0 0,-5-1,14-1,-1 1,0-1,1 0,-1 0,1 0,-1 0,1 0,-1 0,1-1,0 1,0 0,-1-1,1 1,0-1,0 1,0-1,1 1,-1-1,0 0,1 1,-1-1,1 0,-1 0,1 1,0-1,0 0,-1 0,1 0,1 0,-1 1,0-1,0 0,1 0,-1 1,1-1,-1 0,1 0,0 1,0-1,30-69,-17 50,1 1,0 1,1 0,1 1,1 1,18-13,-15 14</inkml:trace>
</inkml:ink>
</file>

<file path=ppt/ink/ink7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4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80,'-108'11,"-134"53,241-64,1-1,-1 1,0 0,1 0,-1 0,0 0,1 0,-1 0,0 1,1-1,-1 0,0 0,1 0,-1 1,1-1,-1 0,0 0,1 1,-1-1,1 1,-1-1,1 0,-1 1,1-1,-1 1,1-1,0 1,-1 0,1-1,0 1,-1-1,1 1,0-1,0 1,0 0,-1-1,1 1,0 0,0-1,0 1,0 0,0-1,0 1,0 0,0-1,1 1,-1 0,0-1,0 1,0-1,1 1,-1 0,0-1,1 1,-1-1,0 1,1-1,-1 1,1-1,-1 1,1-1,-1 1,1-1,-1 0,1 1,0-1,45 25,-38-22,185 60,-194-63,0 1,0-1,0 1,0-1,1 1,-1-1,0 1,1 0,-1 0,0-1,1 1,-1 0,1 0,-1 0,1 0,-1-1,1 1,0 0,0 0,-1 0,1 0,0 0,0 0,0 0,0 0,0 0,0 0,0 0,0 0,0 0,1 0,-1 0,0 0,1 0,-1 0,0-1,1 1,-1 0,1 0,0 0,-1-1,1 1,-1 0,1 0,0-1,0 1,0-1,-1 1,1-1,0 1,0-1,0 1,0-1,0 0,0 1,0-1,-1 0,1 0,0 0,0 0,0 0,0 0,0 0,0 0,0 0,0 0,0 0,1-1,-217 97,183-80,18-11,-1 1,1 1,1 1,-1 0,1 0,1 1,0 1,0 0,1 1,-4 5,14-15,0 0,0 0,0 1,1-1,-1 0,0 0,1 0,-1 1,1-1,0 0,-1 1,1-1,0 0,0 1,0-1,0 1,0-1,0 0,0 1,0-1,1 0,-1 1,0-1,1 0,-1 0,1 1,0-1,-1 0,1 0,0 0,0 0,0 0,-1 0,1 0,0 0,0 0,1 0,-1 0,0 0,0-1,0 1,0 0,1-1,-1 0,0 1,1-1,-1 1,1-1,67 13,135-33,-148 12,-31 5</inkml:trace>
  <inkml:trace contextRef="#ctx0" brushRef="#br0" timeOffset="335.419">864 51,'-14'29,"-5"24,-4 7,2-1,4-6,5-7,5-7,4-5,-3-8,0-4,1-11,1-11,1-12,2-2</inkml:trace>
  <inkml:trace contextRef="#ctx0" brushRef="#br0" timeOffset="601.064">751 51,'29'0,"24"-5,7-1,-1 0,-11-4,-9 1,-6 0,-4 3,-7 7,-11 3,-9 6,-9 1,-3 4,-4-1,-1-3</inkml:trace>
  <inkml:trace contextRef="#ctx0" brushRef="#br0" timeOffset="848.444">723 362,'34'0,"15"0,5 0,-7-5,-7-1,-10 0</inkml:trace>
  <inkml:trace contextRef="#ctx0" brushRef="#br0" timeOffset="1479.716">1090 390,'-41'152,"41"-150,0 0,1 0,-1 0,1 0,-1 0,1 0,0 0,0-1,0 1,0 0,0 0,0-1,0 1,1-1,-1 1,1-1,-1 0,1 1,-1-1,1 0,0 0,-1 0,1 0,0 0,0-1,0 1,0 0,0-1,0 1,0-1,0 0,0 0,0 0,0 0,0 0,0 0,0-1,0 1,0 0,0-1,0 0,0 1,-1-1,1 0,0 0,0 0,-1 0,1 0,0-1,-1 1,1 0,-1-1,0 1,1-1,-1 0,0 1,1-2,101-126,-103 128,0 0,0 0,0 0,0 0,1 0,-1 1,0-1,0 0,1 0,-1 0,0 0,1 1,-1-1,1 0,-1 1,1-1,-1 0,1 1,0-1,-1 0,1 1,0-1,-1 1,1-1,0 1,0 0,0-1,-1 1,1 0,0-1,0 1,0 0,0 0,0 0,-1 0,1 0,0 0,0 0,0 0,0 0,0 0,0 0,-1 1,1-1,0 0,0 1,0-1,-1 0,1 1,0-1,0 1,-1-1,1 1,0 0,-1-1,1 1,-1 0,1-1,-1 1,1 0,-1 0,1-1,-1 2,-18 161,17-95,4-56,-2 0,0 0,0 0,-1 0,-1 0,0 0,0 0,-1 0,-1-1,0 1,-1-1,0 1,0-1,-1 0,-1 0,0-1,0 0,-1 0,0 0,-1-1,-8 7,14-14,0-1,0 0,0 0,-1 0,1 0,0-1,-1 1,1-1,-1 1,1-1,0 0,-1 0,1 0,-1 0,1 0,-1-1,1 1,0-1,-1 1,1-1,0 0,-1 0,1 0,0 0,0 0,0-1,0 1,0-1,0 1,0-1,1 0,-1 0,0 0,1 0,0 0,-1 0,1 0,0 0,0 0,0-1,0 1,1 0,-1-1,1 1,-1 0,1-1,0 1,0-1,0 1,0-1,0 1,1-2,0-12,1 1,1 0,0 0,1 1,1-1,0 1,1 0,1 0,0 0,0 1,2 0,0 1,0 0,8-8,0 1</inkml:trace>
  <inkml:trace contextRef="#ctx0" brushRef="#br0" timeOffset="1732.798">1485 277,'38'0,"18"0,4 0,-3 0,-12 0</inkml:trace>
  <inkml:trace contextRef="#ctx0" brushRef="#br0" timeOffset="1965.279">1485 503,'43'-4,"34"-8,8 0,-6 1,-10-2,-14 0,-10-1,-13 1</inkml:trace>
  <inkml:trace contextRef="#ctx0" brushRef="#br0" timeOffset="2270.384">2303 137,'-15'20,"1"-4,0 0,2 1,0 1,0 1,2-1,1 1,0 1,1 0,1 0,1 1,-1 9,7-27,-1 1,1-1,0 0,0 1,1-1,-1 1,1-1,0 0,0 1,0-1,0 0,1 0,-1 1,1-1,0 0,-1-1,1 1,1 0,-1-1,0 1,1-1,-1 1,1-1,0 0,0 0,0 0,0-1,0 1,0-1,0 0,0 1,1-2,-1 1,0 0,1 0,-1-1,1 0,0 0,8 1,0-1,0 0,0-1,-1 0,1 0,0-2,0 0,-1 0,0-1,9-3,-2-1,-1-1,0 0,0-2,-1 0,0 0,-1-1,0-1,-1-1,-1 0,0-1,-1 0,-1-1,0 0,-1-1,0 0,-2 0,0-1,1-5,-8 17,-1 0,1-1,-1 1,0 0,0 0,-1 0,0 0,0 0,-1 0,1 0,-1 0,0 0,-1 0,1 1,-1-1,0 1,-1 0,1 0,-1 0,0 0,0 1,-1 0,0 0,1 0,-1 0,0 1,-1-1,1 1,0 0,-1 1,0 0,0 0,1 0,-1 0,0 1,-1 0,1 0,0 1,-2 0,-27-4,4 2</inkml:trace>
  <inkml:trace contextRef="#ctx0" brushRef="#br0" timeOffset="2433.121">2135 305,'52'0,"52"-5,22-1,-1 0,-12 1,-15 2,-15 1,-17 1,-15 0,-11 1,-8 0,-9 1</inkml:trace>
</inkml:ink>
</file>

<file path=ppt/ink/ink7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9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1,'22'59,"-14"158,-10-144,-26 162,64-361,-27 100</inkml:trace>
  <inkml:trace contextRef="#ctx0" brushRef="#br0" timeOffset="365.577">226 143,'-40'18,"-66"43,104-58,-1-1,1 1,0 0,-1 0,1 0,1 0,-1 1,0-1,1 0,0 1,0-1,0 1,0-1,0 1,1 0,-1-1,1 1,0 0,0-1,1 1,-1-1,1 1,-1 0,1-1,1 1,-1-1,0 1,1-1,-1 0,1 0,1 1,79 88,-70-81,29 61,-33-56</inkml:trace>
  <inkml:trace contextRef="#ctx0" brushRef="#br0" timeOffset="888.228">537 30,'-12'5,"0"0,1 1,0 1,0 0,0 0,1 1,0 0,1 1,-1 0,2 1,0 0,0 0,0 1,-1 4,8-11,1 0,0 0,0 0,0 0,0 0,1 0,0 0,0 0,0 0,0-1,0 1,1 0,-1 0,1-1,0 1,0-1,1 0,-1 1,1-1,0 0,-1-1,1 1,0 0,1-1,-1 1,0-1,1 0,-1 0,1-1,0 1,0-1,-1 0,1 1,0-2,0 1,1 0,27 15,-26-12,1 0,-1 0,0 1,0 0,-1 0,1 1,-1 0,0 0,-1 0,0 0,0 1,0-1,0 1,-1 0,0 0,-1 1,0-1,0 1,0-1,-1 1,0-1,-1 1,1 0,-2-1,1 1,-1 0,0-1,0 1,-1-1,0 1,-1-1,0 0,0 0,0 0,-1 0,0-1,-4 6,2-3,-1 0,0 0,0-1,-1 0,0 0,-1-1,1 0,-1-1,-1 0,1 0,-1-1,0 0,0-1,-1 0,1 0,-1-1,0-1,0 0,-8 1,17-3,1 0,-1 0,0 0,1 0,-1 0,1 0,-1 0,1 0,-1-1,1 1,-1-1,1 1,-1-1,1 0,-1 1,1-1,0 0,-1 0,1 0,0 0,0 0,0 0,0 0,0-1,0 1,0 0,0 0,0-1,1 1,-1-1,0 1,1-1,-1 1,1-1,0 1,0-1,-1 1,1-1,0 1,0-1,0-1,26-60,112-115,-118 162</inkml:trace>
  <inkml:trace contextRef="#ctx0" brushRef="#br0" timeOffset="1368.658">819 284,'34'4,"25"-2,7-2,-2-2,-8 1,-12 0</inkml:trace>
  <inkml:trace contextRef="#ctx0" brushRef="#br0" timeOffset="1618.598">847 537,'39'0,"26"-4,8-3,-5-4,-13 0</inkml:trace>
  <inkml:trace contextRef="#ctx0" brushRef="#br0" timeOffset="1966.359">1553 171,'-18'19,"1"1,0 1,2 1,0 0,2 1,0 1,1 0,2 1,1 0,0 0,2 1,1 0,5-22,1-1,-1 1,1 0,0-1,0 1,0 0,0 0,1-1,0 1,-1 0,1-1,0 1,1-1,-1 1,1-1,0 1,0-1,0 0,0 0,0 0,0 0,1 0,0-1,-1 1,1-1,0 0,0 1,1-1,-1-1,0 1,1 0,-1-1,1 0,-1 0,1 0,-1 0,1 0,0-1,0 1,-1-1,1 0,0 0,0-1,18-1,0-1,0 0,-1-2,1-1,-1-1,-1 0,1-1,-1-2,-1 0,0-1,0-1,-1 0,0-2,-2 0,1-1,12-15,-24 27,-1-1,0 1,1-1,-1 0,-1 0,1 0,-1-1,1 1,-1-1,0 0,-1 0,1 0,-1 0,0 0,0-1,-1 1,0-1,0 1,0-1,0 1,-1-1,0 0,0 1,-1-1,1 1,-1-1,0 1,-1-1,1 1,-1 0,0-1,-1 1,1 0,-1 0,0 1,0-1,-1 0,1 1,-1 0,0 0,0 0,0 0,-2 0,-5-1,-1 0,0 0,0 2,0-1,0 2,-1-1,1 2,-1-1,-12 2,-4-1</inkml:trace>
  <inkml:trace contextRef="#ctx0" brushRef="#br0" timeOffset="2282.1">1271 227,'29'16,"1"-1,0-1,1-1,1-2,0-2,6 1,54 17,131 28,-7 39,-200-86</inkml:trace>
</inkml:ink>
</file>

<file path=ppt/ink/ink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1,'-19'38,"-11"27,-5 8,3-5,2-8,7-10,1-8,6-7,0-9,3-5,-1 0,-4-5,2-4</inkml:trace>
  <inkml:trace contextRef="#ctx0" brushRef="#br0" timeOffset="254.624">0 28,'20'39,"15"26,7 8,0-4,-1-9,-3-15,-8-10,-5-11,-6-10</inkml:trace>
</inkml:ink>
</file>

<file path=ppt/ink/ink7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1 198,'9'0,"9"0,5 0,4 0,2 0,1 0,0 0,0 0,-1 0,1 0,-2 0,1 0,-1 0,0 0,-4 5,-7 1</inkml:trace>
  <inkml:trace contextRef="#ctx0" brushRef="#br0" timeOffset="328.846">28 395,'20'0,"20"0,8 0,1 0,-3 0,-5 0,-4 0,-4-4,-2-3,-3 1,0 2,-5 0</inkml:trace>
  <inkml:trace contextRef="#ctx0" brushRef="#br0" timeOffset="950.216">226 1,'6'12,"0"-1,1 1,0-1,1-1,1 1,-1-1,2-1,-1 1,1-2,1 1,-1-1,1-1,1 0,-1-1,1 0,0 0,1-2,-1 1,1-1,0-1,3 0,85 25,-99-27,1 0,-1 0,0 1,0-1,0 0,-1 1,1-1,0 1,0 0,-1 0,1 0,-1-1,0 1,1 0,-1 1,0-1,0 0,0 0,-1 0,1 1,0-1,-1 0,0 1,1-1,-1 1,0-1,0 0,0 1,-1-1,1 0,0 1,-1-1,0 0,1 1,-1-1,0 0,0 0,0 0,-1 0,1 0,0 0,-1 0,-10 14,-2-1,1 0,-2-1,0 0,0-1,-1-1,-16 9,-62 54,-5 26,92-86,6-2</inkml:trace>
  <inkml:trace contextRef="#ctx0" brushRef="#br0" timeOffset="5128.976">678 649,'9'-37,"1"1,1 0,2 1,2 0,1 1,2 0,5-4,-19 32,-3 1,2 1,-1 0,0 0,1-1,0 2,-1-1,2 0,-1 0,0 1,1 0,0 0,-1 0,1 0,0 0,1 1,-1-1,0 1,1 1,-1-1,1 0,1 1,-3 3,0 1,0 0,0 0,-1 0,1 0,-1 0,0 1,0-1,0 1,-1-1,1 1,-1 0,1-1,-1 1,-1 0,1 0,0 0,-1 0,0 0,0 0,0 0,0 0,-1 0,0 3,1 0,3 106,-3-112,0 0,0-1,0 1,0 0,0 0,0-1,0 1,0 0,1-1,-1 1,0 0,1-1,-1 1,0 0,1-1,-1 1,1-1,-1 1,1 0,-1-1,1 0,0 1,-1-1,1 1,-1-1,1 0,0 1,0-1,-1 0,1 0,0 1,-1-1,1 0,0 0,0 0,-1 0,1 0,0 0,0 0,-1 0,1 0,0 0,-1-1,1 1,0 0,0 0,-1-1,1 1,-1 0,1-1,0 1,-1-1,1 1,-1-1,1 1,29-32,113-157,-142 187,0 0,0 1,0-1,0 1,0 0,0-1,1 1,-1 0,0 0,1 0,-1 0,1 0,-1 0,1 0,0 0,-1 1,1-1,0 0,0 1,-1 0,1-1,0 1,0 0,0 0,-1 0,1 0,0 0,0 1,0-1,-1 0,1 1,0-1,-1 1,1 0,0 0,-1-1,1 1,-1 0,1 0,-1 0,1 1,-1-1,1 1,1 8,-1 0,0 0,-1-1,0 1,0 0,-1 0,-1 0,1 0,-2 0,1 0,-2 0,1-1,-1 1,-4 8,-4 25,4-17,-1-3</inkml:trace>
  <inkml:trace contextRef="#ctx0" brushRef="#br0" timeOffset="5848.559">1496 368,'-4'4,"-9"6,1 1,0 1,0 0,1 1,1 0,0 1,1-1,1 2,0 0,1 0,0 0,1 1,1-1,-3 15,8-28,-1-1,1 1,0-1,-1 1,1 0,0-1,0 1,0 0,0-1,0 1,1 0,-1-1,0 1,1-1,-1 1,1-1,0 1,0-1,-1 1,1-1,0 1,0-1,0 0,0 0,0 1,1-1,-1 0,0 0,1 0,-1 0,0-1,1 1,-1 0,1 0,-1-1,1 1,-1-1,1 1,0-1,-1 0,1 0,0 0,-1 0,1 0,0 0,0 0,72-35,31-102,-63 75,-42 62,0 1,0-1,0 0,0 1,1-1,-1 1,0-1,0 0,0 1,1-1,-1 1,0-1,1 0,-1 1,0-1,1 0,-1 0,0 1,1-1,-1 0,1 0,-1 0,0 1,1-1,-1 0,1 0,-1 0,1 0,-1 0,0 0,1 0,-1 0,1 0,-1 0,1 0,-1 0,1 0,-1 0,0 0,1 0,-1-1,1 1,-1 0,0 0,1-1,-1 1,1 0,-1 0,0-1,1 1,-1 0,0-1,0 1,1 0,-1-1,0 1,0-1,0 1,1 0,-1-1,0 1,0-1,0 1,0-1,0 1,0 0,0-1,0 1,0-1,0 1,3 37,-3-33,55 316,-55-303,-1 0,0 0,-2 0,0 0,0 0,-2-1,0 1,-1-1,-4 6,8-15,-2-1,1 1,-1-1,0 0,0 0,-1 0,1 0,-2-1,1 0,0 0,-1 0,0-1,0 0,0 0,-1 0,1-1,-1 0,0 0,0-1,0 0,0 0,0 0,0-1,4-1,1 0,-1 0,1 0,0 0,-1 0,1-1,-1 1,1-1,0 1,0-1,-1 0,1 0,0 0,0 0,0-1,0 1,0-1,0 1,0-1,1 1,-1-1,0 0,1 0,0 0,-1 0,1 0,0 0,0 0,0 0,0-1,0 1,1 0,-1-1,1 1,-1 0,1-1,0 1,0-1,0 1,0-1,11-100,-7 84,2 0,0 0,0 0,2 1,0 1,1-1,1 1,1 1,9-12,-2 10</inkml:trace>
  <inkml:trace contextRef="#ctx0" brushRef="#br0" timeOffset="6118.477">1863 508,'43'-4,"19"-3,4 1,-4 2,-14 0</inkml:trace>
</inkml:ink>
</file>

<file path=ppt/ink/ink7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0 142,'431'-1,"-21"-43,134 4,299 30,-91-25,-99 24,-469 11,-84 12,-85-8,1-1,0-1,0-1,-1 0,1-1,0 0,0-2,7-1,6-2,-24 7</inkml:trace>
</inkml:ink>
</file>

<file path=ppt/ink/ink7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0,'0'5,"0"7,0 0</inkml:trace>
</inkml:ink>
</file>

<file path=ppt/ink/ink7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1,'-9'9,"1"4,2-1</inkml:trace>
</inkml:ink>
</file>

<file path=ppt/ink/ink7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20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396 142,'-5'8,"0"-1,0 1,1 0,0 0,1 0,-1 1,2-1,-1 1,1-1,-1 8,-2 7,-18 57,-4-2,-2 0,-6 2,-146 249,168-306</inkml:trace>
  <inkml:trace contextRef="#ctx0" brushRef="#br0" timeOffset="477.813">283 170,'0'20,"1"-1,1 1,0-1,2 1,0-1,1 0,1 0,1-1,0 0,9 16,69 166,-83-189,1 0,0 0,0 0,1 0,1-1,0 0,0 0,1 0,0 0,0-1,1 0,1 0,0-1,-6-6,0-1,0 0,0 0,1 0,-1-1,0 1,0 0,1-1,-1 1,1-1,-1 0,0 0,1 0,-1 0,1 0,-1-1,0 1,1-1,-1 1,0-1,1 0,-1 0,0 0,0 0,0 0,0-1,0 1,0-1,0 1,0-1,-1 0,2 0,46-65,-27 21,-2-2,-2 0,-3-1,-1 0,-3-1,-2-1,-2 0,-2 0,-3 0,-2 0,-2-7,1 58,1 0,0 1,-1-1,1 0,-1 1,1-1,-1 0,1 0,-1 1,1-1,0 0,-1 0,1 0,-1 0,0 0,1 0,-1 0,1 0,-1 0,1 0,-1 0,1 0,-1 0,1 0,-1 0,1 0,-1 0,1-1,-1 1,1 0,0 0,-1-1,1 1,-1 0,1-1,-1 1,1 0,0-1,-5 20</inkml:trace>
  <inkml:trace contextRef="#ctx0" brushRef="#br0" timeOffset="4394.222">2061 537,'29'0,"19"5,6 1,-6 5,-7 1,-9-3</inkml:trace>
  <inkml:trace contextRef="#ctx0" brushRef="#br0" timeOffset="6879.049">4375 1,'-13'73,"4"1,2 0,4 0,6 57,-2-55,13 18,-11-81,0 0,0 1,-1-1,-1 1,0-1,-1 1,-1 0,-1 12,-4-8</inkml:trace>
  <inkml:trace contextRef="#ctx0" brushRef="#br0" timeOffset="7449.961">4572 566,'0'33,"0"17,0 3,0-6</inkml:trace>
  <inkml:trace contextRef="#ctx0" brushRef="#br0" timeOffset="7697.258">4629 227</inkml:trace>
  <inkml:trace contextRef="#ctx0" brushRef="#br0" timeOffset="8812.449">5843 621,'-5'29,"3"14,3 0</inkml:trace>
  <inkml:trace contextRef="#ctx0" brushRef="#br0" timeOffset="8967.396">5927 255,'0'0</inkml:trace>
  <inkml:trace contextRef="#ctx0" brushRef="#br0" timeOffset="9200.076">6069 509,'-3'9,"1"0,0 0,1 1,-1-1,2 0,-1 0,2 1,-1-1,1 0,0 0,1 1,0-1,1 0,0-1,0 1,1 0,0-1,0 0,1 0,0 0,0 0,1-1,0 0,3 2,-7-8,1 0,-1 0,1 0,0 0,-1 0,1-1,0 1,-1-1,1 0,0 0,0 0,-1 0,1 0,0-1,0 1,-1-1,1 0,0 0,-1 0,1 0,-1 0,1 0,-1-1,0 1,1-1,-1 1,0-1,0 0,0-1,52-68,-45 57,30-73,-36 70</inkml:trace>
  <inkml:trace contextRef="#ctx0" brushRef="#br0" timeOffset="9648.586">6492 678,'18'-22,"0"1,1 1,1 1,1 1,1 0,20-12,-41 29,1 0,0-1,-1 1,1 0,0 0,0 0,0 0,0 0,0 1,0-1,0 1,0-1,0 1,0-1,0 1,0 0,0 0,1 0,-1 1,0-1,0 0,0 1,0-1,0 1,0 0,0 0,0-1,0 1,0 1,-1-1,1 0,0 0,-1 1,1-1,-1 1,1-1,-1 1,0-1,1 1,-1 0,0 0,0 0,0 1,1 0,0-1,1 0,-1 0,0 1,1-2,-1 1,1 0,0 0,-1-1,1 0,0 1,0-1,0 0,0-1,0 1,0 0,0-1,1 0,-1 1,0-1,0-1,0 1,0 0,0-1,0 1,0-1,0 0,0 0,0 0,1-1,86-46,-86 46,-3 0,1 0,-1 0,1 0,-1 1,1-1,-1 1,1-1,0 1,0 0,0 0,0 0,0 0,0 0,0 0,0 0,0 1,0-1,1 1,-1-1,0 1,0 0,1 0,-1 0,0 0,0 0,0 1,1-1,-1 1,0-1,0 1,0 0,0 0,0 0,0 0,0 0,0 0,0 1,0-1,-1 0,1 1,0 0,-1 0,12 66,-7-48</inkml:trace>
  <inkml:trace contextRef="#ctx0" brushRef="#br0" timeOffset="8069.808">4883 29,'14'119,"-5"-1,-5 26,-29 75,24-218,1 0,0 0,0 0,0 0,-1-1,1 1,0 0,0 0,0 0,1 0,-1 0,0 0,0 0,0 0,1 0,-1-1,0 1,1 0,-1 0,1 0,-1 0,1-1,-1 1,1 0,0-1,-1 1,1 0,0-1,0 1,-1-1,1 1,0-1,0 1,0-1,0 0,-1 1,1-1,0 0,0 0,0 0,1 0,36-19,16-23,-42 30,1 1,0 0,0 1,1 0,1 1,-1 1,2 0,-1 1,1 0,0 1,0 1,1 1,-1 0,1 2,15-2,-29 4,-1 0,0 0,1 1,-1-1,1 1,-1-1,0 1,1 0,-1 0,0 0,0 0,0 0,0 1,0-1,0 0,0 1,0 0,0-1,-1 1,1 0,0 0,-1 0,0 0,0 0,1 0,-1 0,0 1,-1-1,1 0,0 1,-1-1,1 0,-1 1,0-1,0 1,0-1,0 1,0-1,0 1,-1 0,-34 94,25-85,0 1,-1-2,0 1,-1-2,0 1,0-2,-2 0,1 0,-1-1,0-1,0 0,-1-1,0 0,0-2,0 0,-1 0,0-1,-14 0,-17-16,33 1</inkml:trace>
  <inkml:trace contextRef="#ctx0" brushRef="#br0" timeOffset="8564.834">5278 791,'43'-26,"-1"-3,-1-1,-2-1,-1-3,18-21,-47 46,-1-1,0-1,0 1,-1-1,0-1,-1 1,0-1,-1 0,-1-1,0 1,0-1,-1-1,-3 11,0 1,-1-1,1 0,-1 0,0 1,0-1,0 1,0-1,0 1,0-1,0 1,-1 0,0-1,1 1,-1 0,0 0,0 0,0 0,0 1,0-1,-1 1,1-1,0 1,-1 0,1-1,-1 1,1 1,-1-1,0 0,1 1,-1-1,0 1,1 0,-1 0,0 0,0 0,1 0,-1 0,0 1,1 0,-1-1,0 1,1 0,-1 0,1 0,-1 1,1-1,0 1,0-1,-1 1,0 1,-67 62,68-63,0 0,1 0,0 1,0-1,0 0,0 1,0-1,0 1,0-1,1 1,-1 0,1-1,0 1,0-1,0 1,0 0,0-1,1 1,-1 0,1-1,0 1,-1-1,1 1,0-1,1 0,-1 1,0-1,1 0,-1 0,1 0,0 0,-1 0,1 0,1 1,77 39,-73-40,-1 0,1 0,0 1,-1 0,0 0,1 0,-1 1,-1 0,1 1,0-1,-1 1,0 0,0 0,-1 0,1 1,-1 0,0 0,-1 0,1 0,0 2,-2 0,0 0,-1 0,0 0,0 0,0 0,-1 0,0 0,-1 0,0 0,0 0,-1-1,0 1,-1 2,-4 15</inkml:trace>
  <inkml:trace contextRef="#ctx0" brushRef="#br0" timeOffset="4998.668">2964 199,'51'-64,"-50"64,-1 0,0 0,1-1,-1 1,0 0,0-1,1 1,-1-1,0 1,0 0,0-1,0 1,1-1,-1 1,0 0,0-1,0 1,0-1,0 1,0-1,0 1,0 0,0-1,0 1,0-1,-1 1,1 0,0-1,0 1,0-1,0 1,-1 0,1-1,0 1,0 0,-1-1,1 1,0 0,-1-1,1 1,0 0,-1 0,1-1,0 1,-1 0,1 0,-1 0,1-1,0 1,-1 0,1 0,-1 0,1 0,-1 0,1 0,0 0,-1 0,1 0,-1 0,1 0,-1 0,1 0,0 1,-1-1,1 0,-1 0,1 1,-33 9,32-9,-231 131,229-131,0 0,0 0,0 0,1 0,-1 1,1-1,-1 1,1 0,0 0,-1 0,1 0,0 0,0 0,0 0,1 1,-1-1,1 1,-1-1,1 1,0 0,0 0,0-1,0 1,0 0,1 0,-1 0,1 0,0 0,0 0,0 0,0 0,0 0,1-1,-1 1,1 0,0 0,0 0,0 0,0-1,1 1,-1 0,1-1,-1 0,1 1,0-1,0 0,0 0,1 1,6 3,2 0,-1 0,1-1,-1 0,1-1,1 0,-1-1,0-1,1 1,11-1,-17-1,-4-1,0 0,0 0,0 0,1 1,-1-1,0 0,0 1,0 0,0-1,0 1,0 0,0 0,0 0,0 0,0 1,0-1,0 0,-1 1,1-1,-1 1,1 0,-1-1,0 1,1 0,-1 0,0 0,0 0,0 0,-1 0,1 0,0 0,-1 0,1 0,-1 1,0-1,0 0,0 0,0 0,0 1,0-1,-1 0,1 0,-1 0,1 0,-1 0,0 1,0-1,0 1,-121 137,89-106,0-2,19-19,0 0,1 0,1 1,0 1,1 0,1 0,-6 12,15-24,0 0,1 1,-1-1,1 0,0 0,0 1,0-1,0 0,0 0,1 1,0-1,-1 0,1 0,1 0,-1 0,0 0,1 0,-1 0,1 0,0-1,0 1,0 0,0-1,0 0,1 1,-1-1,1 0,0 0,-1-1,1 1,0-1,0 1,0-1,0 0,0 0,0 0,1 0,-1 0,0-1,0 0,1 0,-1 0,0 0,0 0,1 0,-1-1,0 0,0 1,0-1,0 0,3-2,20-3,-1-1,0-1,0-2,-1 0,0-1,-1-2,0 0,-1-2,0 0,12-13,-17 12,-4 1</inkml:trace>
  <inkml:trace contextRef="#ctx0" brushRef="#br0" timeOffset="5881.076">3331 566,'-6'-3,"0"0,0 1,0-1,0 1,0 1,0-1,-1 1,1 0,-1 0,1 1,-1 0,1 0,0 1,-1 0,1 0,-1 0,1 1,0 0,0 0,0 0,0 1,0 0,1 0,-1 0,1 1,0 0,0 0,0 0,0 1,-1 2,-2-2,1 0,1 0,-1 0,1 1,0 0,0 0,0 1,1 0,0-1,1 2,-1-1,1 1,1-1,-1 1,1 0,1 0,0 0,0 1,0-1,1 0,0 1,1-1,0 1,1 6,1-11,2-1,-1 0,0 0,1 0,-1 0,1 0,0-1,0 1,0-1,0 0,0-1,0 1,1-1,-1 0,1 0,-1 0,1 0,-1-1,1 0,-1 0,1 0,-1 0,1-1,-1 0,1 0,-1 0,1 0,-1-1,0 1,0-1,0 0,0-1,0 1,0-1,0 0,23-10,-1-2,-1 0,0-2,-1-1,-1-1,-1-1,-1 0,0-2,-2-1,0 0,3-8,-13 17,-14 20,-12 25,9-15,1 0,0 0,2 0,0 1,1 0,0 0,1 0,2 1,-1 7,-8 146,-67 168,73-280,5-58,-1 1,0-1,1 0,0 0,-1 0,1 1,-1-1,1 0,0 0,0 0,0 0,0 0,0 0,0-1,0 1,0 0,0 0,0-1,0 1,0-1,0 1,1-1,-1 1,0-1,0 0,1 1,-1-1,0 0,0 0,1 0,-1 0,0 0,1 0,-1-1,0 1,0 0,1-1,-1 1,0-1,0 1,0-1,1 1,-1-1,0 0,0 0,2-1,0 0,0-1,-1 1,1-1,0 0,-1 1,0-1,0 0,0-1,0 1,0 0,-1-1,1 1,-1-1,0 1,0-1,0 1,-1-1,1 0,-1 0,0 1,0-1,0 0,0 1,-1-1,1 0,-1 1,0-1,0 0,-1 1,1 0,-1-1,0 1,1 0,-2 0,1-1,0 2,0-1,-1 0,0 0,1 1,-1 0,0-1,0 1,0 0,-1 0,1 1,-3-2,-14-5,0 1,-1 0,0 2,0 0,-1 2,1 0,-2 1,0 0,22 2,0 0,0 1,0-1,0 0,0 0,0 0,-1 0,1 0,0 0,0 0,0 0,0 0,0-1,0 1,0 0,0-1,0 1,0-1,0 1,0-1,0 1,0-1,0 0,0 1,1-1,-1 0,0 0,1 0,-1 1,0-1,1 0,-1 0,1 0,-1 0,1 0,0 0,-1 0,1 0,0 0,0-1,-1 1,1 0,0 0,0 0,0 0,1 0,-1 0,0 0,0 0,1 0,-1 0,0 0,1 0,-1 0,1 0,-1 0,1 0,0 0,-1 0,1 0,0 0,-1 1,1-1,115-59,-90 50,83-27,-85 29</inkml:trace>
  <inkml:trace contextRef="#ctx0" brushRef="#br0" timeOffset="6212.893">3613 678,'-1'6,"0"0,1 1,-1-1,1 0,1 0,-1 1,1-1,0 0,0 0,1 0,0 0,0 0,0 0,1 0,0-1,0 1,0-1,1 0,-1 0,1 0,1 0,-1-1,1 1,-1-1,1 0,0-1,1 1,-1-1,1 0,-1 0,1-1,0 0,0 0,5 1,-1-4,0 0,1-1,-1 0,0 0,0-1,0-1,0 1,-1-2,1 1,-1-1,0-1,0 0,-1 0,0-1,0 0,-1 0,1 0,-2-1,1-1,-1 1,0-1,-1 0,0 0,0 0,2-9,-6 16,0 0,0 0,0 0,0 0,0 0,0 0,-1 0,1 0,-1-1,0 1,1 0,-1 0,0-1,0 1,-1 0,1 0,0 0,-1-1,1 1,-1 0,0 0,0 0,0 0,0 0,0-1,-10-7</inkml:trace>
  <inkml:trace contextRef="#ctx0" brushRef="#br0" timeOffset="6463.069">4037 707,'-5'24,"-2"7</inkml:trace>
  <inkml:trace contextRef="#ctx0" brushRef="#br0" timeOffset="6731.266">4037 424,'0'0</inkml:trace>
  <inkml:trace contextRef="#ctx0" brushRef="#br0" timeOffset="816.619">961 453,'-1'18,"0"0,2 0,0 0,1 0,1 0,1-1,1 1,0-1,1 0,0 0,2 0,8 14,-13-28,-1-1,0 1,1-1,-1 1,1-1,0 0,0 0,0 0,0 0,0 0,0-1,1 1,-1-1,0 0,1 0,-1 0,1-1,-1 1,1-1,-1 0,1 0,-1 0,1 0,-1-1,1 1,-1-1,1 0,-1 0,0 0,1 0,-1-1,0 0,0 1,0-1,0 0,0 0,0-1,-1 1,1-1,-1 1,1-1,-1 0,0 0,0 0,8-9,0-1,-1 0,-1-1,0 0,0 0,-2-1,0 1,0-2,-2 1,0 0,0-1,-2 0,1-7,-3 18,0-1,-1 1,1-1,-1 1,0-1,0 1,-1 0,0-1,0 1,0 0,0 0,-1 0,0 0,0 1,0-1,-1 1,1 0,-1 0,0 0,0 0,0 1,-1-1,0 1,1 0,-1 1,0-1,0 1,0 0,-1 0,1 1,0-1,-1 1,1 0,-1 1,1-1,-1 1,1 0,-1 1,1-1,-1 1,1 0,-5 2,-66 57,57-42</inkml:trace>
  <inkml:trace contextRef="#ctx0" brushRef="#br0" timeOffset="3643.779">1468 453,'-4'2,"-1"0,1 1,-1 0,1 0,0 0,0 0,0 1,0 0,1 0,0 0,-1 0,1 0,1 0,-1 1,1 0,0-1,-2 5,-62 192,117-305,22-3,-73 106,1 0,0 0,-1 0,1 1,0-1,-1 1,1-1,0 0,0 1,0-1,-1 1,1-1,0 1,0 0,0-1,0 1,0 0,0 0,0 0,0 0,0 0,0-1,0 2,0-1,0 0,-1 0,1 0,0 0,0 1,0-1,0 0,0 1,0-1,0 1,-1-1,1 1,0-1,0 1,-1-1,1 1,0 0,-1 0,1-1,0 1,-1 0,1 0,-1 0,0-1,1 1,-1 0,1 0,-1 0,0 0,0 1,19 57,-18-54,-1 1,1 1,-1 0,1 0,0-1,1 1,0-1,0 1,0-1,1 0,0 1,0-1,1-1,-1 1,1 0,1-1,-1 0,1 0,-1 0,1-1,1 1,-1-1,1-1,0 1,-1-1,1 0,1 0,-1 0,0-1,3 0,-1-1,0-1,0 0,0-1,0 0,0 0,0 0,0-1,-1-1,1 1,-1-1,1 0,-1-1,0 0,-1 0,1 0,-1-1,1 0,-1 0,-1-1,1 0,-1 0,0 0,0-1,-1 1,0-1,0 0,0 0,-1-1,0 1,-1-1,0 1,0-1,0 0,-1 0,0 0,-1 0,1 0,-2 0,1 0,-1 0,0 1,-1-1,0 0,-2-6,-7-4,-1 5</inkml:trace>
  <inkml:trace contextRef="#ctx0" brushRef="#br0" timeOffset="11713.314">1 1101,'428'-22,"238"-40,-175 32,212 31,-278-29,563 29,-683-30,-129 18,-72-1,0 5,0 4,28 6,13-1,619-2,-540-28,115 28,-170-28,57 16,-172 4,0 2,0 3,1 2,1 2,-19-1,40-10,32 4,26 40,-93-30,-26-8</inkml:trace>
</inkml:ink>
</file>

<file path=ppt/ink/ink7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5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642 48,'-256'1,"121"29,134-30,0 0,0 1,0-1,1 1,-1-1,0 1,0-1,0 1,1-1,-1 1,0 0,0-1,1 1,-1 0,1-1,-1 1,1 0,-1 0,1 0,-1 0,1 0,0 0,-1-1,1 1,0 0,0 0,0 0,-1 0,1 0,0 0,0 0,1 0,-1 0,0 0,0 0,0 0,1 0,-1 0,0 0,1-1,-1 1,1 0,-1 0,1 0,-1-1,1 1,0 0,-1 0,1-1,0 1,0-1,-1 1,1-1,0 1,0-1,0 1,0-1,0 0,0 1,56 28,85 6,-141-35,1 0,-1 0,1 0,-1 0,1 0,-1 1,1-1,-1 1,1-1,-1 1,0-1,1 1,-1 0,0-1,1 1,-1 0,0 0,0 0,0 0,0 0,0 0,0 1,0-1,0 0,0 0,-1 1,1-1,-1 0,1 1,-1-1,1 1,-1-1,1 1,-1-1,0 1,0-1,0 1,0-1,0 1,0-1,-1 1,1-1,0 0,-1 1,1-1,-1 1,1-1,-1 0,0 1,0-1,1 0,-1 0,0 1,0-1,0 0,0 0,-1 0,1 0,0 0,-1 0,-223 127,22 17,166-103,36-41,1 0,-1 0,1 0,-1 0,1 0,-1 0,1 0,0 0,0 1,-1-1,1 0,0 0,0 0,0 0,0 0,1 1,-1-1,0 0,0 0,1 0,-1 0,0 0,1 0,-1 0,1 0,0 0,-1 0,1 0,0 0,-1 0,1 0,0-1,0 1,0 0,0 0,0-1,0 1,0-1,0 1,0-1,0 1,0-1,0 0,0 1,0-1,1 0,19 4,1 0,-1-2,0-1,1 0,-1-2,0 0,0-2,1 0,1-1,-8 1,281-45,-336 66,-12-4,31-6</inkml:trace>
  <inkml:trace contextRef="#ctx0" brushRef="#br0" timeOffset="420.433">952 105,'-14'23,"-6"19,2 6,3 0,5-4,3-4,-1-9,0-4,2-4,2 1,-3-4,-1-11,6-11,4-11,1-2</inkml:trace>
  <inkml:trace contextRef="#ctx0" brushRef="#br0" timeOffset="682.001">896 77,'28'-5,"25"-2,8-4,-3 0,-5 2,-7 2,-12-3,-6 1,-9 2</inkml:trace>
  <inkml:trace contextRef="#ctx0" brushRef="#br0" timeOffset="903.999">867 331,'33'0,"27"-5,6-2,-6 1</inkml:trace>
  <inkml:trace contextRef="#ctx0" brushRef="#br0" timeOffset="1867.697">1178 444,'-17'56,"24"21,-7-76,1 1,0-1,0 1,0-1,0 0,0 1,0-1,0 0,1 0,-1 1,0-1,1 0,-1 0,1-1,-1 1,1 0,-1 0,1-1,0 1,-1-1,1 1,0-1,-1 0,1 0,0 0,0 0,-1 0,1 0,0 0,0 0,-1-1,1 1,0-1,-1 1,1-1,-1 1,1-1,-1 0,1 0,-1 0,1 0,-1 0,1-1,92-96,-50 42,-40 51,-4 4,0 1,0-1,1 0,-1 1,0-1,0 0,0 1,0-1,0 1,1-1,-1 0,0 1,1-1,-1 1,0-1,1 1,-1-1,1 1,-1-1,0 1,1-1,-1 1,1-1,0 1,-1 0,1-1,-1 1,1 0,0 0,-1-1,1 1,-1 0,1 0,0 0,-1 0,1 0,0 0,-1 0,1 0,0 0,-1 0,1 0,0 0,-1 1,1-1,-1 0,1 0,0 1,-1-1,1 0,-1 1,1-1,-1 0,1 1,-1-1,1 1,-1-1,1 1,-1-1,0 1,1 0,-1-1,0 1,0-1,1 1,-13 120,-1-54,10-1,4-58,0 1,0-1,0 1,-1-1,-1 1,1-1,-1 1,-1-1,0 0,0 1,0-1,-1 0,0 0,-1-1,0 1,0-1,-1 1,1-1,-2-1,1 1,-1-1,0 0,0 0,0 0,-1-1,-3 1,7-3,-1-1,0 0,0 0,0 0,0 0,0-1,0 1,0-1,-1 0,1 0,0-1,-1 1,1-1,-1 0,1 0,0-1,-1 1,1-1,0 0,-1 0,1-1,0 1,0-1,0 0,0 0,0 0,0 0,1-1,-1 0,1 1,0-1,0-1,-1 1,10-35,5 20</inkml:trace>
  <inkml:trace contextRef="#ctx0" brushRef="#br0" timeOffset="2204.723">1742 245,'34'-4,"15"-3,5 1,-2 2,-15 0,-14 2</inkml:trace>
  <inkml:trace contextRef="#ctx0" brushRef="#br0" timeOffset="2451.681">1686 500,'38'-5,"23"-6,5-1,-4 1,-7 2,-13 4</inkml:trace>
</inkml:ink>
</file>

<file path=ppt/ink/ink7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22,'-56'338,"36"-273,11-95,13 5,2 0,1 1,1 0,0 0,2 1,1 0,1 1,1 0,1 1,6-7,-18 23,0 0,1 0,-1 1,1-1,1 1,-1 0,0 0,1 0,0 0,0 0,0 1,0 0,1 0,-1 0,1 0,0 1,0 0,0 0,0 0,0 0,0 1,0 0,1 0,-1 1,0-1,1 1,-1 0,0 0,1 1,-1 0,0 0,0 0,1 0,-1 1,0 0,0 0,-1 0,1 1,0 0,-1 0,1 0,-1 1,2 5,-1 0,0 1,-1 0,0 0,-1 0,0 1,0-1,-1 1,-1 0,0-1,0 1,-1 0,0 0,-1-1,0 1,-1 0,0-1,-1 1,0-1,2 12,10-27,19-33,-24 33,28-39,3 2,2 1,1 2,36-28,-28 38,-45 28,0 1,0-1,0 1,0-1,0 1,0 0,1-1,-1 1,0 0,0 0,0 0,0 0,0 0,0 0,1 0,-1 0,0 1,0-1,0 0,0 1,0-1,0 1,0-1,0 1,0-1,0 1,0 0,0-1,0 1,-1 0,1 0,0 0,0 0,-1-1,1 1,-1 0,1 0,-1 0,1 0,-1 1,0-1,1 0,-1 0,0 1,1 8,-1 0,0-1,0 1,-1 0,-1-1,0 1,0 0,-1-1,0 0,0 0,-4 6,-8 31,12-39,1 1,-1-1,1 1,1-1,0 1,0 0,0 0,1 0,1-1,-1 1,1 0,0 0,1-1,0 1,0-1,0 1,1-1,3 6,6 0</inkml:trace>
</inkml:ink>
</file>

<file path=ppt/ink/ink7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9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1,'-10'43,"3"1,1 0,2 0,2 33,1-74,1-1,-1 1,1 0,0-1,0 1,0-1,0 1,0 0,0-1,1 1,-1-1,1 1,0 0,0-1,0 0,0 1,0-1,0 0,1 1,-1-1,1 0,-1 0,1 0,0 0,0-1,0 1,0 0,0-1,1 1,-1-1,0 0,1 0,-1 0,0 0,1 0,-1 0,1-1,0 1,-1-1,1 0,-1 0,1 1,0-2,-1 1,1 0,0-1,-1 1,1-1,-1 0,1 0,-1 0,0 0,2-1,18-16,0 0,-2-2,0-1,-1 0,-2-2,0 0,-1 0,5-14,0 6,-21 30,0-1,0 1,0 0,1 0,-1 0,0 0,1 0,-1 0,1 0,-1 1,1-1,-1 0,1 0,0 0,-1 0,1 1,0-1,0 0,0 1,-1-1,1 0,0 1,0-1,0 1,0-1,0 1,0 0,0-1,0 1,0 0,0 0,0 0,0 0,0 0,1 0,-1 0,0 0,0 0,0 0,0 1,0-1,0 0,0 1,0-1,0 1,0-1,-1 1,1-1,0 1,0 0,0-1,0 1,-1 0,1 0,0 0,-1-1,1 1,-1 0,1 0,-1 0,1 0,-1 0,0 0,1 1,3 15,0 1,-1 0,-1 0,-1 0,-1 1,0-1,-3 14,1 15,27 255,-26-269,-2 1,-2-1,-1 0,-2 0,-1-1,-1 0,-13 26,22-55,0 0,0-1,0 1,-1 0,1-1,-1 1,0-1,0 1,1-1,-2 0,1 0,0 1,0-2,-1 1,1 0,-1 0,0-1,1 1,-1-1,0 0,0 0,0 0,0 0,1-1,-1 1,-1-1,1 0,0 0,0 0,0 0,0 0,0 0,0-1,0 0,0 1,1-1,-1 0,0-1,0 1,0 0,1-1,-1 0,1 1,-1-1,1 0,0 0,0 0,0-1,0 1,-1-1,-5-10,0 0,1-1,0 0,1 0,0 0,1-1,1 0,1 0,0 0,0-5,-1-5</inkml:trace>
</inkml:ink>
</file>

<file path=ppt/ink/ink7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0,'-5'10,"3"3,2-1</inkml:trace>
</inkml:ink>
</file>

<file path=ppt/ink/ink7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1,'-5'5,"-1"6,-5 1,0 4,6-1,9-4,4-7,0-5</inkml:trace>
</inkml:ink>
</file>

<file path=ppt/ink/ink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59,'47'-9,"22"-4,3 1,-6 2,-9 3,-9 3,-9 1,-10 2</inkml:trace>
  <inkml:trace contextRef="#ctx0" brushRef="#br0" timeOffset="245.512">0 257,'38'-5,"28"-1,11-5,-2 0,-9 1,-11-2,-5 1,-7 2,-5-1,-5-1,-8 3</inkml:trace>
</inkml:ink>
</file>

<file path=ppt/ink/ink7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8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0 282,'34'-5,"15"-1,5 0,-2 1,-6-3,-5-1,-5 2,-4 1,-2 3,-2 1,-1 1,0 0,0 2,1-1,-1 0,-3 6,-12 0,-8 1</inkml:trace>
  <inkml:trace contextRef="#ctx0" brushRef="#br0" timeOffset="320.62">0 451,'34'0,"25"-5,7-1,-2 0,-3 1,-6 1,-9 2,-6 1,-7 0,-2 1,-3 0,-1 1,-6-1</inkml:trace>
  <inkml:trace contextRef="#ctx0" brushRef="#br0" timeOffset="868.905">310 0,'82'94,"50"-4,-68-55,32 24,-95-58,0-1,-1 1,1 0,0 0,-1 0,1 0,0 0,-1-1,1 1,-1 0,0 0,1 1,-1-1,0 0,1 0,-1 0,0 0,0 0,0 0,0 0,0 0,0 0,0 1,0-1,-1 0,1 0,0 0,-1 0,1 0,-1 0,1 0,-1 0,1 0,-1 0,0-1,1 1,-1 0,0 0,0 0,0-1,1 1,-1 0,-1-1,-49 25,32-17,-7 7,1 1,0 1,1 1,1 2,1 0,-8 11,7-5,1 1,1 1,1 1,2 0,-9 20,16-25</inkml:trace>
</inkml:ink>
</file>

<file path=ppt/ink/ink7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2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69,'0'54,"-12"146,-16-97,28-104,0 1,0 0,0 0,0-1,0 1,0 0,0 0,0 0,-1-1,1 1,0 0,0 0,0 0,0 0,-1-1,1 1,0 0,0 0,0 0,-1 0,1 0,0 0,0-1,-1 1,1 0,0 0,0 0,0 0,-1 0,1 0,0 0,0 0,-1 0,1 0,0 0,0 0,-1 0,1 0,0 1,0-1,-1 0,1 0,0 0,0 0,0 0,-1 0,1 1,0-1,0 0,2-25,3 6,1-12,1 0,1 1,2-1,1 2,2 0,0 0,2 1,1 1,15-20,35 0,-65 46,1 0,0 0,0 1,0-1,-1 0,1 1,0-1,0 1,0 0,0-1,0 1,0 0,0 0,0 0,0 1,0-1,0 0,0 1,0-1,-1 1,1 0,0 0,0 0,0 0,-1 0,1 0,-1 0,1 0,-1 0,1 1,-1-1,0 1,1-1,-1 1,0 0,0-1,0 1,0 0,3 12,-1-1,0 1,-1 0,0 0,-1 0,-1-1,0 1,-1 0,-3 13,1 20,17 27,-14-72,1-1,0 1,-1-1,1 0,0 0,0 1,0-1,0 0,0 0,0 0,1 0,-1 0,0 0,0 0,1 0,-1-1,1 1,-1-1,0 1,1-1,-1 1,1-1,-1 0,1 1,-1-1,1 0,-1 0,1 0,0 0,-1-1,1 1,-1 0,1-1,-1 1,0-1,1 1,-1-1,1 0,-1 1,0-1,1 0,-1 0,0 0,0 0,0 0,1-1,77-103,67-68,-92 133,-53 39,0 1,1-1,-1 1,0-1,0 1,0 0,0-1,1 1,-1 0,0 0,0 0,0 0,1 0,-1 0,0 0,0 1,1-1,-1 0,0 1,0-1,0 1,0-1,0 1,0 0,0-1,0 1,0 0,0 0,0-1,0 1,0 0,-1 0,1 0,0 0,-1 0,1 0,0 0,-1 1,0-1,1 0,-1 0,0 0,1 0,-1 1,0-1,0 0,0 0,0 0,0 1,0-1,0 0,-1 1,-22 142,21-33,9-93</inkml:trace>
  <inkml:trace contextRef="#ctx0" brushRef="#br0" timeOffset="754.054">1122 69,'-13'2,"1"0,0 1,0 1,1 0,-1 0,1 1,0 1,0 0,1 1,-1 0,1 0,1 1,-8 7,10-9,0-1,0 1,0 1,1-1,0 1,0 0,1 0,0 1,0 0,0 0,1 0,1 0,-1 1,1-1,1 1,0 0,0 0,0 0,1 0,1 0,0 0,0 0,0 0,1 0,1 0,0 3,-1-10,0 0,1 1,-1-1,0 0,1 0,0 0,-1-1,1 1,0 0,0 0,0-1,0 0,0 1,0-1,1 0,-1 0,0 0,1 0,-1 0,1-1,-1 1,1-1,-1 0,1 1,-1-1,1 0,-1 0,1-1,-1 1,1-1,-1 1,1-1,-1 0,0 0,1 0,79-43,-68 33,-1 1,0-2,0 1,-1-2,-1 0,0 0,-1-1,0 0,-1-1,0-3,-4 9,-5 7,0 1,-1 0,1 0,0 0,0 0,0-1,0 1,0 0,1 0,-1 0,0 0,1-1,-1 1,0 0,1 0,-1 0,1 0,0 0,-1 0,1 0,0 0,-1 0,1 0,0 1,0-1,0 0,0 0,0 1,0-1,0 1,0-1,0 1,0-1,0 1,1-1,-1 1,0 0,0 0,0 0,0 0,1 0,-1 0,0 0,0 0,0 0,0 0,1 1,-1-1,0 0,0 1,0-1,0 1,0-1,0 1,0 0,0-1,0 1,0 0,0 0,0 0,4 14,1 0,-2 0,0 0,-1 1,0 0,-1-1,-1 1,-1 0,0 0,-1 0,-1 5,1 21,-1 212,1-241,1-1,-2 0,0 0,0-1,-1 1,0 0,-1-1,-1 1,1-1,-2-1,0 1,0-1,-1 0,0 0,0 0,-1-1,-7 5,14-13,-1 0,0 0,1 0,-1 0,0-1,0 1,1 0,-1-1,0 0,0 1,0-1,0 0,0 0,1 0,-1 0,0 0,0-1,0 1,0 0,1-1,-1 1,0-1,0 0,1 0,-1 0,0 0,1 0,-1 0,1 0,-1 0,1 0,0-1,-1 1,1-1,0 1,0-1,0 1,0-1,0 0,1 1,-1-1,0 0,1 0,-1 0,-16-85,19 71,1 1,0-1,1 1,1-1,1 1,0 1,0-1,1 1,1 0,1 1,0 0,0 0,4-3,8-8</inkml:trace>
  <inkml:trace contextRef="#ctx0" brushRef="#br0" timeOffset="1125.031">1488 209,'34'-5,"20"-1,6 0,-2 1,-7 1,-11 2</inkml:trace>
</inkml:ink>
</file>

<file path=ppt/ink/ink7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4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0,'0'425,"-1"-398,-2-1,-1 0,-2 0,0 0,-1-1,-3 4,10-29,0 1,0-1,1 0,-1 0,0 0,0 0,1 0,-1 0,0 0,0 0,1 1,-1-1,0 0,0 0,0 0,1 1,-1-1,0 0,0 0,0 0,0 1,0-1,1 0,-1 0,0 1,9-14</inkml:trace>
  <inkml:trace contextRef="#ctx0" brushRef="#br0" timeOffset="325.475">321 141,'-34'29,"-20"19,-7 1,9-2,16-5,20-10,17-10,14-8,8-7,6-1,3 0,-5 4,-2-1,-5 3,-5 5,-7 4,-3-1</inkml:trace>
  <inkml:trace contextRef="#ctx0" brushRef="#br0" timeOffset="845.223">631 113,'-11'2,"0"0,-1 0,1 1,0 0,1 1,-1 1,1-1,-1 2,1-1,1 1,-1 1,-5 5,-35 53,49-63,1 0,-1-1,0 1,0 0,1 0,-1 0,1 0,-1 0,1 0,0 0,0 0,0 0,0 0,0 0,0 0,1 0,-1-1,1 1,-1 0,1 0,0 0,-1 0,1 0,0-1,0 1,0 0,1-1,-1 1,0-1,1 1,-1-1,1 0,-1 0,1 1,-1-1,1 0,0 0,1 0,82 22,23 12,-104-32,-1 0,1 1,-1-1,0 1,0 0,0-1,0 1,-1 1,0-1,1 0,-2 0,1 1,0 0,-1-1,0 1,0 0,0-1,-1 1,1 0,-1 0,0-1,-1 1,1 0,-2 3,1 3,-1 0,-1 0,0 0,0-1,-1 1,0-1,-1 0,0 0,-1 0,-1 1,3-5,0 0,0 0,0 0,-1 0,0 0,0-1,0 0,-1 0,0-1,0 1,0-1,0 0,-1-1,1 0,-1 0,0 0,0-1,0 0,0 0,0-1,-1 0,1 0,0-1,-1 1,1-2,-1 1,1-1,-3-1,6-1,0-1,1 0,0 1,0-2,0 1,0 0,0 0,1-1,0 0,0 1,0-1,1 0,-1 0,1 0,0 0,1 0,-1 0,1 0,0 0,0 0,1 0,-1 0,1 0,0 0,1 0,-1 0,1 0,0 1,0-1,1 0,-1 1,1 0,2-3,11-11,1 5</inkml:trace>
  <inkml:trace contextRef="#ctx0" brushRef="#br0" timeOffset="1227.445">856 424,'34'0,"20"0,6 0,-2-5,-11-2</inkml:trace>
</inkml:ink>
</file>

<file path=ppt/ink/ink7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1,'1'0,"0"0,-1-1,1 1,0 0,0 0,0 0,-1 0,1 0,0 0,0 0,0 0,-1 0,1 1,0-1,0 0,-1 0,1 1,0-1,0 1,-1-1,1 0,0 1,-1-1,1 1,-1-1,1 1,0 0,-1-1,1 1,-1 0,0-1,1 1,-1 0,0 0,1-1,-1 1,0 0,0 0,1-1,-1 1,0 0,0 0,0 0,0-1,0 1,0 0,0 0,-1 0,1-1,0 1,0 0,-1 0,1 0,0-1,-1 1,1 0,-1-1,1 1,-1 0,-20 166,-4-19,-5 63,28-199</inkml:trace>
  <inkml:trace contextRef="#ctx0" brushRef="#br0" timeOffset="450.582">255 142,'-68'38,"57"-34,-1 1,1 1,0 0,0 1,1 0,0 0,0 1,1 1,0 0,0 0,1 0,0 1,-1 2,8-9,0-1,0 1,0-1,0 1,0 0,0 0,1-1,-1 1,1 0,0 0,0 0,0-1,0 1,1 0,-1 0,1-1,-1 1,1 0,0-1,0 1,0 0,1-1,-1 1,1-1,-1 0,1 1,0-1,-1 0,1 0,0 0,3 1,81 48,-55-36,-28-14,-1 1,1-1,-1 1,0 0,1 0,-1 0,0 0,0 0,0 0,-1 1,1-1,-1 0,1 1,-1-1,0 1,1 0,-1 0,-1-1,1 1,0 0,-1 0,1 0,-1 0,0 0,0-1,0 1,-1 0,1 0,-1 0,1 0,-1 0,0-1,0 1,-1 1,-2 7</inkml:trace>
  <inkml:trace contextRef="#ctx0" brushRef="#br0" timeOffset="1215.456">481 255,'-68'87,"65"-83,1 0,0 0,1-1,-1 1,1 0,-1 0,1 1,0-1,1 0,-1 0,1 0,0 1,0-1,0 0,0 0,1 1,0-1,0 0,0 0,0 0,1 0,-1 0,1 0,1 2,-1-4,0 0,0 0,0 0,0 0,0-1,0 1,1-1,-1 1,0-1,1 0,-1 0,1 0,0 0,-1 0,1 0,0-1,-1 1,1-1,0 0,0 0,-1 0,1 0,0 0,0-1,-1 1,1-1,0 0,-1 0,1 0,-1 0,1 0,-1-1,77-51,15-88,-94 140,0 1,1-1,-1 1,0-1,1 1,-1-1,1 1,-1-1,1 1,-1 0,1-1,-1 1,1 0,0-1,-1 1,1 0,-1-1,1 1,0 0,-1 0,1 0,-1 0,1 0,0 0,-1 0,1 0,0 0,-1 0,1 0,0 0,-1 0,1 0,0 1,-1-1,1 0,-1 1,1-1,-1 0,1 1,-1-1,1 0,-1 1,1-1,-1 1,1-1,-1 1,0-1,1 1,-1-1,0 1,1 0,-1-1,0 1,0-1,1 1,-1 0,11 36,22 222,-33-238,1-5,-1 0,0-1,-1 1,0-1,-2 1,0-1,0 0,-1 0,-1 0,-4 8,-3-1,10-15,-1 0,0 0,0 0,0-1,-1 1,0-1,-1 0,1 0,-1 0,0-1,-1 1,1-1,-1-1,0 1,0-1,-1 0,1 0,-1-1,0 0,-3 1,8-3,0-1,0 0,0 0,0 0,0 0,0-1,0 1,0-1,0 1,0-1,1 1,-1-1,0 0,0 0,1 0,-1 0,0 0,1-1,-1 1,1 0,-1-1,1 1,0-1,0 1,0-1,-1 0,2 1,-1-1,0 0,0 0,0 0,1 1,-1-1,1 0,0 0,-1 0,1 0,0 0,0-2,8-80,-4 67,1 0,1 1,0 0,1 0,1 1,1-1,0 2,1-1,0 2,1-1,2-1,1 5</inkml:trace>
</inkml:ink>
</file>

<file path=ppt/ink/ink7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5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1,'-9'14,"2"1,-1-1,2 2,0-1,1 1,0-1,1 1,1 1,1-1,0 0,1 1,1-1,2 14,-2-28,0 0,0 1,1-1,-1 0,1 0,0 1,0-1,-1 0,1 0,1 0,-1 0,0 0,0 0,1 0,-1-1,1 1,0 0,0-1,-1 1,1-1,0 0,0 1,0-1,0 0,0 0,1 0,-1-1,0 1,0 0,1-1,-1 0,0 1,1-1,-1 0,0 0,1 0,-1 0,0-1,0 1,1-1,-1 1,2-2,89-44,-81 36,0-1,-1 0,0 0,0-1,-1-1,-1 1,-1-2,1 1,-1-2,33-48,-41 61,1 0,-1 0,1 0,0 0,-1 0,1 1,0-1,1 0,-1 1,0-1,0 1,1-1,-1 1,1-1,-1 1,1 0,-1 0,1 0,0 0,0 0,-1 0,1 0,0 1,0-1,0 0,0 1,0 0,0-1,0 1,0 0,0 0,0 0,0 1,0-1,0 0,0 1,0-1,0 1,-1-1,1 1,0 0,0 0,0 0,-1 0,1 0,-1 1,1-1,-1 0,1 1,-1-1,1 1,6 15,-1 1,0-1,-2 1,0 0,-1 0,0 1,-2-1,0 4,7 37,30 168,-46-34,6-189,-1 1,0-1,0 1,0-1,0 1,-1-1,0 0,0 0,0 0,0-1,-1 1,1-1,-1 0,0 0,0 0,0 0,0 0,-1-1,1 0,-1 0,1 0,-1-1,0 1,0-1,1 0,-1-1,0 1,0-1,0 0,0 0,0-1,0 1,0-1,0 0,1 0,-1-1,0 1,1-1,-1 0,1 0,0-1,-1 1,1-1,0 0,1 0,-2-1,-79-104,70 94</inkml:trace>
</inkml:ink>
</file>

<file path=ppt/ink/ink7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7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7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3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31,'-5'43,"-1"43,0 12,1-6,2-9,0-14,2-14,1-11,0-9,0-10</inkml:trace>
  <inkml:trace contextRef="#ctx0" brushRef="#br0" timeOffset="316.041">1 3,'36'0,"-8"-2,1 1,-1 2,0 0,0 2,0 2,0 0,0 2,-1 0,0 2,3 3,-27-11,0 1,0-1,0 1,0 0,-1-1,1 1,-1 0,1 1,-1-1,0 0,0 1,0-1,0 1,0 0,0 0,-1 0,1 0,-1 0,0 0,0 0,0 0,0 0,-1 0,1 1,-1-1,0 0,0 0,0 1,0-1,-1 0,1 0,-1 1,0-1,0 0,0 0,0 0,0 0,-1 0,1 0,-1-1,-2 3,-4 4,0-1,0 0,-1 0,-1-1,1 0,-1-1,0 0,0 0,-1-1,0-1,0 0,0 0,0-1,-1 0,1-1,-1-1,0 1,1-2,-3 0,-10 1</inkml:trace>
</inkml:ink>
</file>

<file path=ppt/ink/ink7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0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0 171,'0'4,"5"2,6 0,6-1,1-6,1-3,3-1,2 1,2 0,1 2,-3-4,-2-2,0 2,-3 6,-5 8,-9 2,-7 0</inkml:trace>
  <inkml:trace contextRef="#ctx0" brushRef="#br0" timeOffset="2270.818">226 1,'-26'38,"21"-25,-33 179,33-174,1 1,0-1,1 1,2 0,0 0,0 0,2 0,1 1,9-9,-5-15</inkml:trace>
</inkml:ink>
</file>

<file path=ppt/ink/ink7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0 154,'29'0,"18"0,7 0,-1 0,-5 0,-6 0,-5 0,-4 0,-8 0</inkml:trace>
  <inkml:trace contextRef="#ctx0" brushRef="#br0" timeOffset="248.879">84 323,'48'-14,"16"-5</inkml:trace>
  <inkml:trace contextRef="#ctx0" brushRef="#br0" timeOffset="848.828">479 380,'47'-84,"-34"56,2 1,0 1,2 0,1 1,1 1,0 1,2 1,12-10,-26 27,-1 0,1 0,0 1,0-1,0 2,1-1,0 1,-1 0,1 1,0 0,0 0,0 0,0 1,1 1,-1-1,0 1,8 1,-13 2,0-1,1 0,-1 1,0 0,-1 0,1 0,0 0,-1 0,0 1,0-1,0 1,0-1,0 1,-1 0,0 0,1-1,-1 1,-1 0,1 0,-1 0,1 0,-1 0,0 0,-1 0,1 1,-1-1,1-1,-2 3,6 47,-4-52,1 1,-1-1,0 0,1 1,-1-1,1 0,0 0,-1 1,1-1,0 0,0 0,-1 0,1 0,0 0,0 0,0 0,0 0,1 0,-1-1,0 1,0 0,0-1,1 1,-1-1,0 1,1-1,-1 0,0 1,1-1,-1 0,0 0,1 0,-1 0,0 0,1 0,-1-1,1 1,-1 0,0-1,0 1,1-1,-1 1,0-1,0 1,1-1,-1 0,0 0,0 0,0 0,0 1,0-2,55-52,-47 42,103-103,-112 114,1 0,0 1,0-1,-1 0,1 1,0-1,0 1,0-1,0 1,0 0,0-1,0 1,0 0,0-1,0 1,0 0,0 0,0 0,0 0,0 0,0 0,0 0,0 0,0 1,0-1,0 0,-1 0,1 1,0-1,0 1,0-1,0 1,0-1,0 1,-1 0,1-1,0 1,-1 0,1 0,0-1,-1 1,1 0,-1 0,1 0,-1 0,1 0,-1 0,0 0,1 0,-1-1,0 1,0 0,0 0,0 0,0 1,-1 58,-6-31,4-19,-1 1,2 0,0-1,0 1,1 0,0 0,1 0,0 1,0-1,2 0,-1 0,1-1,4 9</inkml:trace>
  <inkml:trace contextRef="#ctx0" brushRef="#br0" timeOffset="3283.311">282 323,'-5'0,"-6"0,-6 0,-6 0,-2 0,2 5,0 1,4 0</inkml:trace>
  <inkml:trace contextRef="#ctx0" brushRef="#br0" timeOffset="5181.575">310 295,'-4'0,"-8"0,0 4,-4 3,-4-1,-3-1,-2-1,-3-2,0-1,-1 0,5 3,2 2,-1 0,0-1,2-2</inkml:trace>
</inkml:ink>
</file>

<file path=ppt/ink/ink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9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339 141,'11'-43,"3"83,1 137,-7-127,-3 0,-1 0,-3 0,-2 0,-2 0,-2 0,-3-1,-13 48,-22 83,48-119,1-55</inkml:trace>
  <inkml:trace contextRef="#ctx0" brushRef="#br0" timeOffset="244.389">0 621,'43'-5,"39"-6,14-6,-3-5,-14 1,-10-1,-12 4,-11 5,-9-1,-5-2,-4-3,-2-4,-5 3</inkml:trace>
  <inkml:trace contextRef="#ctx0" brushRef="#br0" timeOffset="699.344">819 0,'-28'487,"10"-260,15-203,0-12,0 1,2 0,-1 0,2 0,0 0,0 0,1 0,1 0,0 0,1-1,1 4,-3-14,0-1,0 1,-1-1,1 0,0 1,0-1,0 0,0 0,1 1,-1-1,0 0,0 0,1 0,-1-1,1 1,-1 0,0 0,1-1,0 1,-1-1,1 1,-1-1,1 0,0 1,-1-1,1 0,-1 0,1 0,0 0,-1-1,1 1,0 0,-1-1,1 1,-1-1,1 0,-1 1,1-1,-1 0,1 0,-1 0,0 0,1 0,61-49,-59 45,35-33,-25 22,1 1,0 0,1 1,0 1,1 1,1 0,0 1,15-6,-32 16,0 0,1 0,-1 1,0-1,0 1,1-1,-1 1,0-1,1 1,-1 0,0 0,1-1,-1 1,1 0,-1 0,0 1,1-1,-1 0,0 0,1 1,-1-1,0 0,1 1,-1 0,0-1,0 1,1 0,-1-1,0 1,0 0,0 0,0 0,0 0,0 0,0 0,-1 0,1 0,0 1,-1-1,1 0,0 0,-1 1,1-1,-1 0,0 1,1-1,-1 0,0 1,0-1,0 1,-9 77,6-62,1-9,0-1,1 1,0-1,0 1,1 0,0 0,0-1,1 1,0 0,1-1,-1 1,1-1,1 0,-1 1,1-1,1 0,-1-1,3 3,4 6</inkml:trace>
  <inkml:trace contextRef="#ctx0" brushRef="#br0" timeOffset="1142.631">1411 791,'13'2,"0"0,0-1,0 0,0-1,0-1,-1 0,1 0,0-1,0-1,-1 0,1-1,-1 0,0-1,0 0,-1-1,1 0,0-2,-9 6,0 0,0-1,0 1,0 0,-1-1,1 1,-1-1,0 0,0 0,0 0,0 0,0 0,-1 0,1-1,-1 1,0 0,0-1,0 1,0-1,-1 0,1 1,-1-1,0 1,0-1,-1 1,1-1,-1 0,1 1,-1-1,0 1,0 0,-1-1,1 1,-1 0,0 0,0 0,0 0,0 0,0 0,0 0,-1 1,0-1,1 1,-1 0,0 0,0 0,0 0,0 0,-1 0,1 1,0 0,-1 0,1 0,-1 0,1 0,-1 1,1-1,-1 1,0 0,1 0,-1 1,-7 3,0 1,0 1,1 0,0 0,0 1,0 0,1 1,0 0,1 1,0-1,0 2,1-1,0 1,0 0,1 0,1 1,-1 1,3-8,0 0,0 0,0 1,1-1,-1 1,1 0,0 0,1 0,-1 0,1 0,0 0,0 1,1-1,0 0,-1 0,2 1,-1-1,1 0,-1 0,1 0,1 0,-1 1,1-1,0-1,0 1,0 0,1 0,0-1,0 0,0 1,0-1,1 0,-1-1,1 1,0-1,0 1,0-1,5 2,5-1,1 0,0-2,-1 1,1-2,0 0,0-1,0 0,0-2,0 1,0-2,-1 0,9-3,2-1</inkml:trace>
  <inkml:trace contextRef="#ctx0" brushRef="#br0" timeOffset="1580.703">1750 931,'42'-30,"-2"-2,-2-1,-1-2,-1-2,4-9,-40 45,0 1,0-1,0 1,0-1,1 0,-1 1,0-1,0 1,0-1,0 1,1-1,-1 1,0-1,1 1,-1-1,0 1,1 0,-1-1,0 1,1-1,-1 1,1 0,-1-1,1 1,-1 0,1 0,-1-1,1 1,-1 0,1 0,-1 0,1 0,-1-1,1 1,0 0,-1 0,1 0,-1 0,1 0,-1 1,1-1,-1 0,1 0,0 0,-1 0,1 1,-1-1,1 0,-1 0,0 1,1-1,-1 0,1 1,-1-1,1 1,-1-1,0 0,1 1,-1-1,0 1,1-1,-1 1,0-1,0 1,0-1,1 1,-1-1,0 1,0 0,1 47,-2-31,1-13,1 1,-1-1,1 0,0 0,0 0,0 0,1 0,0 0,-1 0,1 0,1 0,-1-1,0 1,1-1,0 0,0 0,0 0,0 0,0 0,0 0,1-1,0 0,-1 0,1 0,0 0,0 0,0-1,0 0,0 0,0 0,1 0,-1 0,0-1,2 0,2 1,1-1,0 0,-1 0,1-1,0-1,-1 1,1-1,-1 0,0-1,0 0,0-1,0 1,0-1,-1-1,1 0,4-4,-5 3,1-1,-2 0,1-1,-1 1,0-1,0-1,-1 1,-1-1,1 0,-1 0,-1 0,1 0,-2-1,1 1,-1-1,-1 0,0 0,0 0,-1 0,0 1,-1-1,0 0,0 0,-1 0,-2-3,-6-5</inkml:trace>
</inkml:ink>
</file>

<file path=ppt/ink/ink7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38.9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57,'6'-4,"0"1,0 0,0 0,1 1,-1 0,1 0,0 0,-1 1,1 0,0 0,0 0,0 1,0 0,0 1,0 0,0 0,-1 0,1 1,0-1,5 4,-7-4,8 2,0-2,0 1,0-1,0-1,0 0,0-1,-1 0,1-1,0-1,2-1,29-3,1 2,0 2,0 1,42 5,4-1,755-2,-648-28,282 28,-113 0,-277 14,-79-10,0-1,1-1,-1 0,1-1,0 0,0 0,-1-1,1-1,0 0,1-1,15-5,-17 3,1 1,0 0,0 0,0 1,0 1,1 0,-1 1,0 0,1 1,7 2,-2 3</inkml:trace>
</inkml:ink>
</file>

<file path=ppt/ink/ink7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47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29 141,'0'5,"5"2,6-1,7-1,4-2,3 0,3-2,1-1,0 5,1 1,-1 0,0-2,0-1,-1-1,-9-1,-8 0</inkml:trace>
  <inkml:trace contextRef="#ctx0" brushRef="#br0" timeOffset="285.125">1 339,'38'-5,"18"-1,4 0,-4 1,-5 1,-13 2</inkml:trace>
  <inkml:trace contextRef="#ctx0" brushRef="#br0" timeOffset="1099.337">227 0,'61'48,"104"75,-160-120,-3-3,0 0,1 1,-1-1,0 1,0-1,1 1,-1 0,0 0,0 0,0 0,0 1,0-1,0 0,0 1,-1 0,1-1,-1 1,1 0,-1 0,1 0,-1 0,0 0,0 0,0 0,0 0,0 0,0 0,-1 1,1-1,-1 0,0 1,1-1,-1 0,0 1,-1-1,1 0,0 1,0-1,-1 0,0 0,1 1,-1-1,0 0,0 0,0 0,-1 2,-155 90,135-82,2 1,0 1,0 1,2 1,0 0,0 1,2 1,-7 10,3 14,15-22</inkml:trace>
</inkml:ink>
</file>

<file path=ppt/ink/ink7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5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0,'-4'5,"1"0,0 1,0-1,1 1,-1-1,1 1,0 0,1-1,0 1,0 0,0 0,0 0,1 0,0 3,-7 36,-16 77,-2-18,26-140,7 7,1 0,1 1,1 1,1 0,12-18,-14 29,-6 8,0 0,1 0,0 0,0 1,0-1,1 1,0 1,1-1,-1 1,1 0,1 1,-1-1,1 1,0 1,7-4,-13 8,0-1,1 1,-1 0,0 0,0 0,0 0,0 0,0 0,0 1,0-1,0 1,0-1,0 1,0 0,0 0,0 0,-1 0,1 0,0 0,-1 0,1 1,0-1,-1 0,0 1,1 0,-1-1,0 1,0 0,0-1,0 1,0 0,0 0,0 0,-1 0,1 0,-1 0,1 0,-1 0,0 2,5 91,-5-84,-1 6,0-10,1-1,-1 1,1 0,0 0,1 0,-1-1,2 1,-1 0,1-1,-1 1,2-1,-1 1,1-1,0 0,1 1,-2-7,1 0,-1 0,1 0,-1 0,1 0,-1-1,1 1,-1-1,1 1,-1-1,1 0,-1 0,0 0,1 0,-1 0,0-1,0 1,0-1,0 0,0 1,0-1,-1 0,1 0,0 0,-1 0,0 0,1-1,-1 1,0 0,0 0,0-1,0-2,3-1,25-35,-13 17,0 0,2 1,0 1,2 0,0 2,1 0,6-2,-26 21,0 0,0 0,0 0,0 0,0 0,0 1,0-1,0 0,1 1,-1-1,0 1,1-1,-1 1,0-1,1 1,-1 0,0 0,1 0,-1 0,0 0,1 0,-1 0,1 0,-1 0,0 1,1-1,-1 0,0 1,0-1,1 1,-1 0,0-1,0 1,0 0,0 0,0 0,0 0,0 0,0 0,0 0,0 0,0 0,-1 0,1 0,0 1,-1-1,1 0,-1 0,1 1,-1-1,10 73,-8 97,4-152</inkml:trace>
</inkml:ink>
</file>

<file path=ppt/ink/ink7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6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0,'0'224,"0"-222,0 0,0 0,0 0,0 0,1 0,-1 0,0 0,1 0,-1 0,1 0,0 0,0-1,0 1,0 0,0 0,0-1,0 1,0-1,1 1,-1-1,1 1,-1-1,1 0,-1 1,1-1,0 0,0 0,-1 0,1-1,0 1,0 0,0-1,0 1,0-1,0 0,0 0,0 1,0-1,0 0,0-1,0 1,0 0,0-1,0 1,0-1,0 1,0-1,0 0,-1 0,1 0,0 0,-1 0,1 0,18-14,-1 0,0-1,-1-1,-1 0,-1-2,-1 0,13-20,21-23,-49 61,0 0,1 1,-1-1,0 0,1 0,-1 1,1-1,-1 0,1 1,-1-1,1 1,0-1,-1 1,1-1,0 1,-1-1,1 1,0-1,0 1,-1 0,1 0,0-1,0 1,0 0,-1 0,1 0,0 0,0 0,0 0,0 0,-1 0,1 0,0 0,0 0,0 1,-1-1,1 0,0 1,0-1,-1 0,1 1,0-1,-1 1,1-1,0 1,-1 0,17 37,-4 18,-2 0,-2 1,-3 0,-3 0,-3 35,1-47,1-30,-1 0,0 0,-1 1,-1-1,0 0,-1 0,0 0,-2 0,0 0,0 0,-1-1,-1 0,-1 0,0 0,0-1,-10 12,14-22,0 0,0-1,-1 1,1-1,-1 0,0 0,0 0,0-1,0 1,0-1,0 0,0 0,0 0,0-1,-1 1,1-1,0 0,0 0,0-1,-1 1,1-1,0 0,0 0,0 0,0-1,0 1,0-1,1 0,-1 0,0-1,1 1,-1-1,1 1,0-1,0 0,0 0,1-1,-1 1,1 0,-1-1,1 0,0 1,1-1,-1 0,0 0,1 0,-1-4,-3-15</inkml:trace>
</inkml:ink>
</file>

<file path=ppt/ink/ink7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6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1</inkml:trace>
</inkml:ink>
</file>

<file path=ppt/ink/ink7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7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7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8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0 170,'19'0,"21"0,8 0,1 0,-3 0,-4 0,-6 0,-2 0,-4-5,-1-1,-7 0</inkml:trace>
  <inkml:trace contextRef="#ctx0" brushRef="#br0" timeOffset="380.453">169 0,'0'24,"0"13,0 5,0 0,0-3,0-2,0-4,0-2,0-1,0-2,0 0,-5-5,-1-6</inkml:trace>
</inkml:ink>
</file>

<file path=ppt/ink/ink7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2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1,'-1'49,"-1"-33,1 0,1 0,0 0,1 1,1-1,1 0,0 0,1-1,4 9,-7-21,0-1,0 0,1 0,-1 0,1 0,-1 0,1 0,0 0,0-1,0 1,0-1,0 1,0-1,0 0,1 1,-1-1,0 0,1-1,-1 1,0 0,1-1,-1 1,1-1,-1 0,1 0,0 0,-1 0,1 0,-1-1,1 1,-1-1,0 1,1-1,-1 0,1 0,-1 0,0 0,0-1,0 1,0 0,1-2,82-72,11-60,-84 117,-10 25,-7 11,1 1,0 0,2 1,0-1,1 0,1 1,1-1,1 0,0 1,2-1,1 5,0 9,3 221,-7-248,-1 0,1 0,-1 0,0 0,-1 0,1 0,-1 0,0 0,0 0,-1 0,0-1,0 1,0-1,-1 1,0-1,0 0,0 0,-1 0,0 0,1 0,-2-1,1 0,0 0,-1 0,0 0,0-1,0 0,0 0,-1 0,1-1,-1 0,1 0,-1 0,0 0,0-1,0 0,0 0,0-1,-3 0,5-1,1 1,0-1,0-1,0 1,0 0,0-1,0 0,0 1,1-1,-1 0,0-1,1 1,0 0,-1-1,1 1,0-1,0 0,1 1,-1-1,1 0,-1 0,1 0,0 0,0-1,0 1,0 0,1 0,-1-1,1 1,0 0,-1-6,1 1,0-1,1 1,0 0,0-1,1 1,0 0,0 0,1 0,0 0,2-3,10-13,1 1,1 1,1 1,0 0,2 1,1 1,9-6,-15 11,1 0</inkml:trace>
</inkml:ink>
</file>

<file path=ppt/ink/ink7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3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30,'5'0,"6"0,6 0,6 0,2 0,3 0,1 0,-4-5,-2-1,0 0,1 1,1 1,2 2,0 1,-4 1</inkml:trace>
</inkml:ink>
</file>

<file path=ppt/ink/ink7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3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27,'34'-5,"20"-2,6 1,-2 1,-11 1</inkml:trace>
</inkml:ink>
</file>

<file path=ppt/ink/ink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3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1 177,'201'-150,"-199"148,0 1,0 0,0 0,0 0,0 0,0 1,1-1,-1 0,0 1,0 0,0-1,1 1,-1 0,0 0,1 0,-1 1,0-1,0 0,0 1,1-1,-1 1,0 0,0 0,0 0,0 0,0 0,0 0,0 1,-1-1,1 1,0-1,-1 1,1-1,-1 1,1 0,0 1,30 81,-27-65,41 192,25 72,-30-177,-39-106,-1 0,0 0,0 1,0-1,0 0,0 0,1 0,-1-1,0 1,0 0,0 0,0-1,0 1,0 0,0-1,0 1,0-1,0 0,0 1,0-1,0 0,0 1,0-1,0 0,-1 0,1 0,0 0,-1 0,1 0,0 0,-1 0,0 0,1 0,-1 0,1 0,-1 0,0 0,0-1,0 1,0 0,0 0,0 0,0 0,0 0,0-1,0 1,88-298,-69 239,4 2,2 0,2 2,3 1,6-5,-1 2,-31 50</inkml:trace>
</inkml:ink>
</file>

<file path=ppt/ink/ink7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1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1,'28'225,"-27"88,-19-218,13-76</inkml:trace>
  <inkml:trace contextRef="#ctx0" brushRef="#br0" timeOffset="566.954">255 142,'-18'23,"-2"0,0-2,-1 0,-1-1,-21 14,-17 16,58-49,0 0,0 0,0 0,1 0,-1 0,0 0,0 0,1 1,-1-1,1 1,-1-1,1 1,0 0,0-1,-1 1,1 0,0 0,1 0,-1 0,0 0,0 0,1 0,-1 0,1 0,0 0,0 0,0 0,0 0,0 0,0 1,0-1,0 0,1 0,0 0,-1 0,1 0,0 0,0 0,0 0,0-1,0 1,0 0,0 0,1-1,0 2,20 14,1-1,0-1,1 0,0-2,1-1,15 4,-16-6,17 33,-35-25</inkml:trace>
</inkml:ink>
</file>

<file path=ppt/ink/ink7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4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1 120,'0'425,"4"-378,-4-46,0-1,0 1,0-1,0 1,0 0,1-1,-1 1,0 0,0-1,0 1,0-1,1 1,-1-1,0 1,1-1,-1 1,0-1,1 1,-1-1,1 1,-1-1,0 1,1-1,-1 0,1 1,0-1,-1 0,1 1,-1-1,1 0,-1 0,1 1,0-1,-1 0,1 0,-1 0,1 0,0 0,-1 0,1 0,0 0,-1 0,1 0,-1-1,1 1,0 0,-1 0,1 0,-1-1,1 1,-1 0,1-1,-1 1,1 0,-1-1,1 1,-1-1,1 1,-1-1,0 1,1-1,-1 1,0-1,1 1,-1-1,0 0,0 1,0-1,1 1,8-15</inkml:trace>
  <inkml:trace contextRef="#ctx0" brushRef="#br0" timeOffset="321.489">28 36,'96'-14,"-52"5,0 3,1 2,-1 2,1 1,34 5,-76-4,1 0,0 0,0 0,-1 0,1 1,0 0,-1-1,1 1,0 1,-1-1,0 0,1 1,-1 0,0-1,1 2,-1-1,0 0,-1 0,1 1,0 0,-1-1,1 1,-1 0,0 0,0 0,0 1,0-1,-1 0,0 1,1-1,-1 1,0-1,0 1,-1 0,1 0,-1-1,0 3,-4 7,0 0,-1-1,0 1,-1-1,-1-1,0 1,0-1,-1 0,-1-1,0 0,0 0,-1-1,0 0,-9 6,3-2,-1 0,0-1,0-1,-2 0,1-2,-1 0,-1-1,1-1,-1-1,-1 0,-8 0,-45-12,56 0</inkml:trace>
</inkml:ink>
</file>

<file path=ppt/ink/ink7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2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40 509,'-5'24,"-1"13,0 4,1 1,-4-3,1-7</inkml:trace>
  <inkml:trace contextRef="#ctx0" brushRef="#br0" timeOffset="253.915">68 142,'0'0</inkml:trace>
  <inkml:trace contextRef="#ctx0" brushRef="#br0" timeOffset="752.72">181 791,'120'-186,"-63"123,-57 63,0-1,1 1,-1-1,1 1,-1 0,1-1,-1 1,0 0,1-1,0 1,-1 0,1 0,-1 0,1-1,-1 1,1 0,-1 0,1 0,0 0,-1 0,1 0,-1 0,1 0,-1 0,1 0,0 0,-1 1,1-1,-1 0,1 0,-1 0,1 1,-1-1,1 0,-1 1,1-1,-1 0,1 1,-1-1,0 1,1-1,-1 1,0-1,1 1,-1-1,0 1,0-1,1 1,-1-1,0 1,0-1,0 1,0-1,0 1,0 0,0-1,0 1,0-1,0 1,0 0,0-1,0 1,0-1,0 1,-1-1,1 1,0-1,1 53,-1-47,-1-2,0 1,1-1,-1 0,1 0,0 0,0 1,0-1,0 0,1 0,0 0,0 0,0 0,0 0,1 0,0 0,-1 0,1 0,1-1,-1 1,0-1,1 1,0-1,0 0,0 0,0 0,0-1,1 1,-1-1,1 0,-1 0,1 0,0 0,0 0,0-1,0 0,0 0,0 0,1 0,4-3,0-1,-1 1,1-1,0-1,-1 0,0 0,0-1,0 0,0 0,-1 0,0-1,0 0,-1-1,1 0,-1 0,-1 0,1-1,-1 1,-1-1,1 0,-1-1,-1 1,0-1,0 0,0 0,-1 0,-1 0,1 0,-1-8,0-6</inkml:trace>
  <inkml:trace contextRef="#ctx0" brushRef="#br0" timeOffset="1169.301">999 1,'-74'155,"-46"142,113-281,0 1,1 0,1 0,1 0,0 1,1 0,1 0,0-1,2 1,0 0,1 0,1 0,0 0,2-1,0 1,1-1,0 0,1 0,2 0,2 4,62 29,-48-44</inkml:trace>
  <inkml:trace contextRef="#ctx0" brushRef="#br0" timeOffset="2250.872">943 706,'15'-1,"0"-1,0 0,0-1,0 0,0-1,-1-1,1-1,-1 0,0 0,-1-2,0 0,0 0,-1-1,0 0,0-1,-1-1,0 0,-1 0,-1-1,1-1,-2 1,0-1,0-1,-2 1,1-1,-2-1,0 1,0-1,0-9,-4 23,0 1,0-1,0 0,0 0,-1 0,1 0,0 0,-1 0,1 0,-1 0,1 0,-1 0,1 0,-1 0,0 0,0 0,1 0,-1 0,0 0,0-1,0 1,0 0,0 0,-1 0,1 0,0 0,0 0,-1-1,1 1,-1 0,1 0,-1 0,1 0,-1 0,1 0,-1 1,0-1,0 0,1 0,-1 0,0 1,0-1,0 0,0 1,0-1,0 1,0-1,0 1,0-1,0 1,0 0,-1-1,1 1,0 0,0 0,0 0,0 0,0 0,0 0,-1 0,1 1,0-1,-12 10,1 1,1 0,0 1,0 0,1 0,1 1,0 1,1-1,0 2,1-1,-2 7,7-15,0-1,0 0,0 1,1-1,0 1,0-1,0 1,1-1,0 1,0 0,0-1,1 1,-1-1,2 1,-1-1,0 1,1-1,0 0,0 1,1-1,-1 0,1 0,0-1,1 1,-1-1,1 0,0 1,0-1,0-1,0 1,2 0,-1 0,1 0,0 0,-1-1,1 0,1 0,-1 0,0-1,0 0,1 0,0 0,-1-1,1 0,0 0,-1-1,1 0,0 0,0-1,-1 0,1 0,0 0,-1-1,1 0,-1 0,0 0,0-1,2-1,12-9,-2 0,1-1,-2-1,0 0,0-1,-2-1,0-1,-1 0,-1-1,0-1,2-7,-13 24,0 0,-1 0,1 0,-1 0,0 0,1 0,-1-1,-1 1,1 0,0-1,-1 1,0-1,0 1,0-1,0 1,0 0,-1-1,0-1,-1 5,0-1,0 1,0 0,1 0,-1 0,0 0,0 0,0 0,0 1,0-1,0 1,1-1,-1 1,0 0,0 0,1-1,-1 1,0 0,1 0,-1 1,1-1,-1 0,1 1,0-1,0 0,-1 1,1-1,0 1,0 0,-6 5,0-1,0 2,0-1,1 1,1 0,-1 0,1 0,0 1,1 0,0 0,0 0,1 0,1 1,-1-1,1 1,1 0,0 0,0-1,1 1,0 0,1 0,0 0,1-1,1 7,0-12,1-1,0 1,0-1,0 0,0 0,0 0,1 0,-1-1,1 1,0-1,0 0,0-1,0 1,0-1,0 0,0-1,0 1,0-1,0 0,1 0,-1 0,0-1,0 0,0 0,0 0,0-1,0 1,0-1,-1 0,1-1,0 1,-1-1,0 0,0 0,0 0,0-1,1-1,20-16,-2-2,-1 0,0-1,-2-2,-1 0,-1-1,13-25,-16 27,34-71,-102 156,36-38,2 1,1 1,0 0,2 1,1 0,1 1,1 0,1 1,-2 15,10-38,-1-1,0 1,1-1,0 1,-1-1,1 1,1-1,-1 1,0-1,1 1,0-1,0 1,0-1,0 0,1 0,-1 1,1-1,0 0,-1 0,1 0,1-1,-1 1,0 0,1-1,-1 0,1 1,0-1,0 0,0 0,0-1,0 1,0-1,1 1,1 0,8-3</inkml:trace>
  <inkml:trace contextRef="#ctx0" brushRef="#br0" timeOffset="2599.199">1987 678,'-19'34,"-11"15,-1 5,5-2,8-6,5-5,7-9</inkml:trace>
  <inkml:trace contextRef="#ctx0" brushRef="#br0" timeOffset="2886.765">1930 651,'25'4,"16"-2,7-3,0 0,-8-5,-6-2,-4 1,-13 1,-8 2</inkml:trace>
  <inkml:trace contextRef="#ctx0" brushRef="#br0" timeOffset="3137.615">1930 876,'39'-5,"12"-1</inkml:trace>
  <inkml:trace contextRef="#ctx0" brushRef="#br0" timeOffset="3917.713">2580 284,'-106'229,"101"-221,0 0,1 1,0 0,0 0,1 0,0 1,1-1,0 1,1-1,-1 1,2 0,-1-1,2 1,-1 0,1 0,1 2,1-8,1-1,0 1,-1-1,1 1,1-1,-1-1,0 1,1 0,-1-1,1 0,0 0,0-1,0 1,0-1,0 0,0 0,0-1,0 1,0-1,0 0,0-1,0 1,0-1,0 0,2-1,6 2,115-22,-109 17</inkml:trace>
  <inkml:trace contextRef="#ctx0" brushRef="#br0" timeOffset="4181.614">2270 509,'52'0,"23"0,3 0,-6 0,-12-5,-10-1,-15 0</inkml:trace>
  <inkml:trace contextRef="#ctx0" brushRef="#br0" timeOffset="4550.229">2834 57,'31'36,"-2"2,-2 0,-1 2,-2 1,-2 1,-2 0,0 7,-16-37,-1 0,0 0,-1 0,0 1,-1-1,-1 1,0 0,0-1,-2 1,1-1,-2 1,1-1,-2 0,1 0,-2 0,0-1,0 1,-1-1,-2 3,-2 6,-2 0,0 0,0-1,-2-1,-1 0,0-1,-1-1,0 0,-2-1,0-1,0-1,-1 0,-1-1,0-1,-11 3,0-2</inkml:trace>
</inkml:ink>
</file>

<file path=ppt/ink/ink7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17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22 548,'-17'136,"13"-110,4-27,0 1,0 0,0 0,1 0,-1-1,0 1,0 0,0 0,0 0,1 0,-1-1,0 1,0 0,0 0,1 0,-1 0,0 0,0 0,1-1,-1 1,0 0,0 0,0 0,1 0,-1 0,0 0,0 0,1 0,-1 0,0 0,0 0,1 0,-1 1,0-1,0 0,1 0,-1 0,0 0,0 0,0 0,1 0,-1 1,0-1,0 0,0 0,0 0,1 1,28-51,50-61,-78 109,1 1,-1-1,1 1,0 0,0 0,-1 0,1 0,0 0,0 0,0 0,0 0,1 1,-1-1,0 1,0 0,0-1,0 1,0 0,1 0,-1 1,0-1,0 0,0 1,0-1,0 1,0 0,0-1,0 1,0 0,0 0,0 1,0-1,-1 0,1 1,0-1,-1 1,1-1,-1 1,0-1,1 1,-1 0,0 0,0 0,0 0,0 0,-1 0,1 0,0 1,46 83,-45-86,1 0,-1 0,1 0,-1 0,1-1,-1 1,1-1,-1 1,1-1,-1 0,0 0,1 0,-1 0,0 0,0-1,0 1,0-1,0 1,0-1,0 0,0 0,-1 0,2-2,7-4,87-73,-97 80,1 1,0-1,0 1,-1-1,1 1,0 0,0-1,0 1,0 0,-1-1,1 1,0 0,0 0,0 0,0 0,0 0,0 0,0 0,0 0,-1 0,1 1,0-1,0 0,0 0,0 1,0-1,-1 1,1-1,0 1,0-1,-1 1,1-1,0 1,-1-1,1 1,0 0,-1 0,1-1,-1 1,1 0,-1 0,0 0,1-1,-1 1,0 0,0 0,1 0,-1 0,0 0,0 0,0 0,0-1,0 1,0 0,4 59,-4-54,9 61,-4-59</inkml:trace>
  <inkml:trace contextRef="#ctx0" brushRef="#br0" timeOffset="7204.365">812 40,'1'-1,"-1"-1,0 1,0-1,0 1,0-1,0 1,-1 0,1-1,0 1,-1-1,1 1,-1 0,1-1,-1 1,0 0,1-1,-1 1,0 0,0 0,0 0,0 0,0 0,0 0,0 0,0 0,-1 0,1 0,0 1,0-1,-1 0,1 1,-1 0,1-1,0 1,-1-1,1 1,-1 0,1 0,-1 0,1 0,-1 0,1 0,0 1,-1-1,0 1,-64 25,63-25,0 0,0 1,-1-1,1 1,0 0,0 0,0 0,1 0,-1 1,1-1,-1 1,1 0,0-1,0 1,0 0,0 0,0 1,1-1,-1 0,1 0,0 1,0-1,0 1,0-1,1 1,0-1,-1 1,1-1,1 1,-1 0,0-1,1 1,0-1,0 1,0-1,0 0,0 1,1-1,-1 0,1 0,0 0,0 0,0 0,0 0,1-1,-1 1,3 1,23 10,-24-13,1 1,-1 0,1 0,-1 0,0 0,0 1,0-1,0 1,0 0,-1 0,1 1,-1-1,0 1,0 0,0 0,-1 0,1 0,-1 0,0 0,0 1,0-1,-1 1,1 3,-1 1,-1 0,0 0,-1 0,0 0,0 0,-1 0,0 0,-1 0,0-1,0 1,0-1,-1 0,-1 0,0 0,0-1,0 1,-1-1,0-1,0 1,0-1,-1 0,0 0,-1-1,1 0,-1 0,0-1,0 0,0 0,-6 1,13-4,0-1,0 1,0-1,-1 1,1-1,0 0,0 0,-1 1,1-1,0 0,-1 0,1 0,0-1,0 1,-1 0,1 0,0-1,0 1,-1 0,1-1,0 1,0-1,0 0,0 1,0-1,0 0,0 0,0 0,0 1,0-1,0 0,0-1,0-8</inkml:trace>
</inkml:ink>
</file>

<file path=ppt/ink/ink7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36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537 137,'-27'239,"20"-145,-4 0,-5-1,-3-1,-31 87,-6-89,54-87,4-2</inkml:trace>
  <inkml:trace contextRef="#ctx0" brushRef="#br0" timeOffset="388.56">875 53,'-17'171,"6"117,24-192,-2 28,-36-19,25-104,0 0,-1 0,1-1,0 1,-1 0,1-1,-1 1,1 0,-1-1,1 1,-1-1,1 1,-1-1,1 1,-1-1,0 1,1-1,-1 0,0 1,1-1,-1 0,0 0,0 1,1-1,-1 0,0 0,0 0,1 0,-1 0,0 0,0 0,1 0,-1 0,0 0,0-1,1 1,-1 0,0 0,0-1,1 1,-1-1,0 1,1 0,-1-1,1 1,-1-1,1 1,-1-1,1 0,-1 1,1-1,-1 0,-28-39,25 34,-14-22,-86-111,98 132,-1 1,0-1,0 2,-1-1,0 1,1 0,-2 0,1 1,-1 1,1-1,-1 1,0 0,0 1,0 0,0 1,-1 0,-2 0,7 1,-1 1,1-1,0 1,0 0,0 1,0-1,0 1,0 0,1 0,-1 0,0 1,1 0,0-1,0 2,-4 2,-10 12</inkml:trace>
  <inkml:trace contextRef="#ctx0" brushRef="#br0" timeOffset="737.753">1215 560,'-10'13,"1"0,0 1,1 0,1 0,0 1,1 0,0 0,1 0,1 1,1 0,0 0,1 0,0 13,2-24,0-1,0 0,1 0,0 0,-1 1,1-1,1 0,-1 0,1 0,-1-1,1 1,0 0,1 0,-1-1,0 0,1 1,0-1,0 0,0 0,0 0,1-1,-1 1,0-1,1 0,0 0,0 0,0 0,0-1,0 1,0-1,0 0,0-1,0 1,0-1,1 1,-1-1,0 0,0-1,0 1,1-1,2-1,0 1,-1 0,0 0,0-1,0 0,0 0,0 0,0-1,-1 0,1 0,-1 0,0-1,0 0,0 0,-1 0,1-1,-1 0,0 1,0-1,-1-1,1 1,-1 0,0-1,-1 0,1 0,-1 1,0-2,-1 1,1 0,-1 0,0 0,-1-1,0 1,0 0,0 0,-1-1,1 1,-1 0,-1 0,0 0,1 0,-2 0,1 0,-1 0,0 1,0-1,0 1,-4-4,3 4,-1 0,0 0,0 0,0 1,-1-1,1 1,-1 0,0 1,0 0,-1 0,1 0,-5-1,-14-3</inkml:trace>
  <inkml:trace contextRef="#ctx0" brushRef="#br0" timeOffset="1203.946">1496 899,'163'-233,"-163"231,1 0,-1 1,1-1,-1 1,1-1,0 1,0-1,0 1,-1 0,1-1,0 1,1 0,-1 0,0-1,0 1,0 0,1 0,-1 0,1 1,-1-1,0 0,1 0,0 1,-1-1,1 1,-1 0,1-1,0 1,-1 0,1 0,-1 0,1 0,0 0,-1 0,1 0,0 1,-1-1,1 0,-1 1,1 0,-1-1,1 1,-1 0,1 0,-1 0,0 0,2 0,1 44,-5-42,0 0,1 0,-1 1,1-1,-1 0,1 0,0 0,0 0,1 0,-1 0,1 1,-1-1,1 0,0 0,0 0,0-1,1 1,-1 0,1 0,-1-1,1 1,0 0,0-1,0 0,0 1,1-1,-1 0,1 0,-1-1,1 1,0 0,-1-1,1 0,0 1,0-1,0 0,4-3,1 0,-1-1,0 1,0-1,-1 0,1-1,-1 0,1 0,-1 0,0-1,-1 0,1 0,-1-1,4-4,12-10,44-33,-64 53,0 1,1-1,-1 1,0-1,0 1,0-1,1 1,-1-1,0 1,0 0,0 0,0 0,0 0,-1-1,1 1,0 0,0 1,0-1,-1 0,1 0,-1 0,1 0,-1 0,1 1,-1-1,0 0,1 0,-1 1,0-1,0 0,0 1,0-1,0 0,0 0,-1 1,1-1,0 0,-1 0,1 1,0-1,-1 0,0 0,1 0,-1 0,0 0,0 1,-2 12,1-6,0 1,0-1,1 1,0 0,0-1,1 1,0 0,1 0,0 0,2 6,6 11</inkml:trace>
  <inkml:trace contextRef="#ctx0" brushRef="#br0" timeOffset="1537.621">2400 617,'-19'21,"1"2,1 0,1 0,1 2,1 0,1 1,-1 6,12-30,1 0,0 0,-1 0,1 0,0 0,0 0,0 0,0 0,1 0,-1 0,1 1,-1-1,1 0,0 0,-1 1,1-1,0 0,1 1,-1-1,0 0,1 0,-1 1,1-1,0 0,0 0,-1 0,1 0,1 0,-1 0,0 0,0 0,1 0,-1-1,1 1,0-1,-1 1,1-1,0 1,0-1,0 0,0 0,0 0,0 0,0 0,0 0,1-1,-1 1,1-1,11-3,-1-1,1-1,-1 0,0-1,0 0,0-1,-1 0,0-1,0-1,-1 0,0 0,-1-1,0 0,-1-1,0 0,6-10,-8 13,0-1,-1 0,0 0,0-1,-1 0,0 0,-1 0,0-1,-1 1,0-1,0 0,-1 0,-1 0,0 0,0-12,-1 21,0 0,0 0,0 0,0 0,0 0,-1 0,1 0,-1 0,1 0,-1 0,0 0,0 1,0-1,0 0,0 0,0 1,0-1,-1 1,1-1,-1 1,1-1,-1 1,1 0,-1 0,0 0,0 0,1 0,-1 0,0 0,0 0,0 1,0-1,0 1,0-1,0 1,0 0,0 0,0 0,0 0,0 0,-2 1,-76 33,60-18</inkml:trace>
  <inkml:trace contextRef="#ctx0" brushRef="#br0" timeOffset="2253.121">2823 645,'-6'1,"-1"1,1-1,0 1,0 1,0 0,0-1,0 2,1-1,-1 1,1-1,0 2,0-1,-2 3,-1-1,7-5,-5 2,1 1,0-1,0 1,0 0,0 1,1-1,-1 1,1 0,0 0,1 0,-1 0,1 1,0-1,1 1,-1 0,1 0,0 0,0 0,1 0,0 0,0 4,3-7,1 0,0 0,0 0,0 0,0-1,0 1,0-1,1 0,-1 0,1 0,-1 0,1-1,0 1,0-1,0 0,0 0,0-1,0 1,0-1,0 0,0 0,0 0,0 0,0-1,0 1,0-1,0 0,0-1,-1 1,1-1,0 1,2-3,25-10,-1-3,0 0,-1-2,-1-1,-1-1,-1-1,-1-2,-1-1,5-8,-29 33,0 0,1-1,-1 1,0-1,0 1,0 0,1-1,-1 1,0-1,0 1,1 0,-1-1,0 1,1 0,-1-1,0 1,1 0,-1 0,1-1,-1 1,0 0,1 0,-1 0,1 0,-1 0,0-1,1 1,-1 0,1 0,-1 0,1 0,-1 0,1 0,-1 0,0 0,1 1,-1-1,1 0,-1 0,1 0,-1 0,0 1,1-1,-1 0,1 0,-1 1,0-1,1 0,-1 1,0-1,0 0,1 1,-1-1,0 0,0 1,1-1,-1 1,6 30,-5-17,9 54,-3 1,-3 0,-4 64,-1-70,1-46,-1 0,-1 0,0 0,-2-1,1 1,-2-1,0 0,-2 0,1 0,-2-1,0 0,-4 5,10-17,-1 0,1-1,-1 1,0-1,0 0,0 1,0-1,0 0,0-1,-1 1,1-1,-1 1,1-1,-1 0,1-1,-1 1,0 0,1-1,-1 0,0 0,0 0,1 0,-1-1,0 1,1-1,-1 0,1 0,-1 0,1-1,-1 1,1-1,0 0,0 0,0 0,0 0,0-1,0 1,0-1,1 1,-1-1,1 0,0 0,0 0,0-1,0 1,1 0,-1-1,1 1,0-1,0 1,0-1,1 0,-1-2,-2-7,0-1,1 0,1-1,0 1,1 0,1 0,0 0,1 0,0 0,1 0,1 0,0 1,1-1,0 1,1 0,1 1,0 0,0 0,1 0,1 1,0 0,1 0,0 1,10-8,28-11,-25 21</inkml:trace>
  <inkml:trace contextRef="#ctx0" brushRef="#br0" timeOffset="2623.497">3274 871,'44'-21,"-2"-1,0-3,-2-1,0-1,6-10,7-36,-52 72,0-1,0 0,0-1,0 1,-1 0,1 0,-1 0,1 0,-1 0,0-1,0 1,0 0,0 0,0 0,-1-1,1 1,-1 0,1 0,-1 0,0 0,0 0,0 0,0 0,0 0,0 0,0 0,-1 1,1-1,-1 0,1 1,-1-1,0 1,1 0,-1-1,0 1,0 0,0 0,-1 0,-4-2,0 0,0 1,0 0,0 0,0 0,0 1,0 0,0 1,-1-1,1 1,0 1,0 0,-1 0,1 0,0 1,0 0,0 0,0 0,1 1,-1 0,1 1,0 0,-1 0,2 0,-1 0,0 1,1 0,0 0,0 1,-3 3,5-3,0 0,0 0,0 0,1 0,0 0,0 1,0-1,1 1,0-1,0 1,1-1,0 1,0-1,0 1,1 0,0-1,0 1,1-1,0 0,0 1,0-1,1 0,0 0,0 0,0-1,1 1,0-1,0 0,1 0,-1 0,1 0,0-1,4 3,8 1,0-1,1-1,0 0,-1-2,2 0,-1-1,0 0,1-2,-1 0,1-1,-1-1,1-1,-1 0,0-2,0 0,0-1,0 0,-1-2,8-4,-20 10,-1-1,0 1,0-1,0 0,0-1,0 1,0-1,0 1,-1-1,0 0,1-1,-1 1,0 0,-1-1,1 0,0 1,-1-1,0 0,0 0,0-2,0-10</inkml:trace>
  <inkml:trace contextRef="#ctx0" brushRef="#br0" timeOffset="3156.18">3867 843,'22'-21,"2"-1,-1-2,-1 0,-1-1,-1-2,-1 0,-2-1,7-13,-22 31,-12 31,8-16,1 1,0 0,0 0,0-1,1 1,0 0,0 0,0 0,1 0,0 0,0-1,1 1,-1 0,1-1,0 1,1-1,-1 0,1 1,0-1,0-1,1 1,0 0,0-1,0 0,0 0,0 0,1 0,0-1,0 1,0-1,0-1,0 1,0-1,1 1,0-2,-1 1,1-1,0 1,-1-2,1 1,0-1,0 0,0 0,0 0,0-1,0 0,4-1,-1-1,1-1,-1 0,0 0,0-1,-1 0,1 0,-1-1,0 0,0 0,-1-1,0 0,0-1,-1 1,0-1,0 0,-1-1,0 0,0 1,0-3,2-5</inkml:trace>
  <inkml:trace contextRef="#ctx0" brushRef="#br0" timeOffset="6802.652">4573 730,'5'6,"1"-1,0 0,0 0,0 0,0-1,1 1,0-2,0 1,0-1,1 0,-1-1,1 1,-1-1,1-1,0 0,-1 0,1 0,0-1,0 0,0-1,0 1,-1-2,1 1,0-1,-1 0,1-1,-1 1,0-2,6-2,-10 5,0 0,0 0,1-1,-1 0,0 1,0-1,0 0,-1 0,1-1,0 1,-1 0,1-1,-1 0,0 0,0 1,0-1,0 0,-1-1,1 1,-1 0,0 0,1-1,-2 1,1-1,0 1,-1-1,1 1,-1-1,0 1,0-1,-1 1,1-1,-1 1,0-1,1 1,-1 0,-1-1,1 1,-1 0,1 0,-1 0,-2-3,-1 3,0-1,-1 1,1 0,-1 1,0-1,0 1,0 0,0 1,0 0,-1 0,1 0,0 0,-1 1,1 0,0 0,-1 1,1 0,0 0,0 1,0-1,0 1,0 1,0-1,0 1,0 0,1 0,0 0,0 1,0 0,-3 3,-2 3,0 0,0 0,1 1,1 0,0 1,0 0,1 0,1 1,0 0,0 0,2 0,0 1,0 0,1 0,1 0,-1 7,3-16,0-1,1 1,-1 0,1-1,0 1,0-1,0 1,0-1,1 1,0-1,0 0,0 0,0 0,1 0,0 0,0 0,0-1,0 1,0-1,1 0,-1 0,1 0,0-1,0 1,0-1,0 0,0 0,1 0,-1 0,1-1,-1 0,1 0,-1 0,1-1,4 1,6 0,0 0,0-1,1-1,-1-1,0 0,0-1,-1 0,1-1,-1-1,10-4,20-14,-25 10</inkml:trace>
  <inkml:trace contextRef="#ctx0" brushRef="#br0" timeOffset="7340.671">5193 588,'-14'18,"1"0,0 0,1 1,1 1,1 0,1 0,0 1,2 1,0-1,2 1,0 0,4-19,1-1,-1 1,1-1,0 1,-1-1,1 1,0 0,0-1,1 1,-1-1,1 1,-1 0,1-1,0 1,0-1,0 0,0 1,0-1,0 0,1 0,-1 1,1-1,0 0,0-1,-1 1,1 0,0 0,0-1,1 1,-1-1,0 0,0 1,1-1,-1 0,1-1,-1 1,1 0,-1-1,1 1,0-1,3 1,1 0,-1 0,0-1,1 0,-1 0,0 0,1-1,-1 0,0 0,0-1,0 0,0 0,0 0,0-1,0 0,-1 0,1 0,-1-1,0 0,0 0,0 0,-1 0,1-1,-1 0,0 0,-1 0,1 0,-1-1,0 1,0-1,-1 0,1 0,-1 0,-1 0,1 0,-1 0,0-1,1 2,0-1,-1 1,1-1,-1 1,0-1,-1 0,1 1,-1-1,-1 0,1 1,-1-1,0 0,0 1,0-1,-1 1,0-1,0 1,0 0,-1 0,1 0,-1 0,-1 0,1 1,-1-1,1 1,-1 0,0 0,-1 0,1 1,-1-1,0 1,-1 0,-17-2,0 3</inkml:trace>
  <inkml:trace contextRef="#ctx0" brushRef="#br0" timeOffset="7638.15">5504 645,'-4'9,"1"1,1 0,0-1,0 1,1 0,0 0,1 0,0 1,0-1,1 0,1 0,0 0,0-1,0 1,2 0,-1-1,1 0,0 0,1 0,0 0,1-1,0 1,0-1,0-1,3 2,-5-6,0-1,1 0,-1 0,1-1,0 1,-1-1,1 0,0-1,0 1,0-1,0 0,0 0,-1 0,1 0,0-1,0 0,0 0,-1-1,1 1,0-1,-1 0,1 0,-1 0,0-1,3-1,4-3,-1-1,0 0,0 0,0-1,-1 0,-1-1,1 0,-2-1,2-1,-3 2,0 1,-1-2,0 1,0-1,-1 0,-1 0,0 0,0 0,-1 0,0-1,-1 1,-1-7,0-6</inkml:trace>
  <inkml:trace contextRef="#ctx0" brushRef="#br0" timeOffset="8041.838">6153 532,'-12'3,"-1"2,0-1,1 2,0-1,0 2,1 0,0 0,0 1,1 0,0 1,0 0,-3 4,12-12,0 1,1-1,-1 0,0 0,0 1,1-1,-1 0,1 1,-1-1,1 1,0-1,0 0,-1 1,1-1,0 1,0-1,0 1,1-1,-1 0,0 1,0-1,1 1,-1-1,1 0,-1 1,1-1,0 0,0 1,-1-1,1 0,0 0,0 0,0 0,0 0,0 0,0 0,0 0,1 0,-1-1,0 1,0 0,2 0,61 21,-57-20,-3-2,0 0,-1 0,1 1,0 0,0-1,0 1,-1 1,1-1,0 0,-1 1,1 0,-1 0,0 0,0 0,1 0,-2 1,1 0,0-1,0 1,-1 0,1 0,-1 0,0 1,0-1,0 0,-1 1,1 0,-1-1,0 1,0 0,0-1,0 1,-1 0,1 4,-3 1,-1 0,0 0,0 0,-1 0,0-1,-1 0,0 1,0-2,-1 1,0 0,0-1,0 0,-1-1,0 0,-1 0,1 0,-1-1,0 0,-1 0,1-1,-1 0,0-1,0 1,0-2,0 0,0 0,-1 0,1-1,-1 0,1-1,-1 0,-14 0</inkml:trace>
  <inkml:trace contextRef="#ctx0" brushRef="#br0" timeOffset="9189.647">6802 532,'40'91,"-29"-58,-1 0,-2 1,-1 0,-2 1,-1-1,-2 1,-1 0,-3 27,2-60,0-1,0 1,0-1,0 1,0-1,0 1,0-1,0 1,-1-1,1 1,-1-1,1 1,-1-1,1 1,-1-1,0 0,0 1,0-1,0 0,0 0,0 0,0 1,0-1,0 0,0-1,-1 1,1 0,0 0,-1 0,1-1,-1 1,1-1,-1 1,1-1,-1 1,1-1,-1 0,1 0,-1 0,1 0,-1 0,1 0,-1 0,0-1,1 1,-1 0,1-1,0 1,-1-1,1 0,-1 1,1-1,0 0,-1 0,1 0,0 0,0 0,0 0,0 0,0-1,0 1,-1-1,-2-9,-1 0,2 0,-1-1,2 1,0-1,0 1,1-1,0 0,1 1,0-1,1 0,0 1,1-1,1 0,-1 1,2-1,1-17,2 1,0 0,2 0,1 1,1 0,2 1,0 0,2 1,1 0,0 1,2 1,1 1,1 1,0 0,2 2,0 0,2 1,-1 2,2 0,21-9,-43 23,0 0,0 0,1 0,-1 1,1-1,-1 1,1 0,0 0,0 0,0 0,-1 1,1-1,0 1,0 0,0 0,0 1,-1-1,1 1,0 0,0 0,-1 0,1 0,0 1,-1-1,1 1,-1 0,0 0,0 1,0-1,0 0,0 1,0 0,0 0,-1 0,0 0,1 0,-1 0,0 0,-1 1,1-1,-1 1,1 0,-1-1,0 1,0 0,-1 0,1 1,-3 9,-1 1,0 0,-1-1,-1 0,0 0,-1 0,0-1,-1 1,-1-1,0-1,0 0,-2 0,1-1,-2 0,1 0,-1-1,-1-1,-7 6,-96 66,95-71</inkml:trace>
  <inkml:trace contextRef="#ctx0" brushRef="#br0" timeOffset="10510.192">7705 532,'-40'15,"-12"3,0 2,2 2,0 3,2 2,-12 11,-2 28,61-65,0 1,0-1,0 1,0 0,0 0,0 0,0-1,1 1,-1 0,1 0,-1 0,1 0,0 0,0 0,0 0,0 0,0 0,0 0,0 0,1 0,-1 0,1 0,-1 0,1-1,0 1,0 0,0 0,0-1,0 1,0 0,0-1,1 1,-1-1,1 1,-1-1,1 0,-1 0,1 0,0 0,-1 0,1 0,0 0,0 0,7 1,-1-1,1 0,0 0,0-1,-1 0,1 0,0-1,0 0,-1-1,1 0,-1 0,1-1,-1 0,0 0,0-1,0 0,2-3,-9 7,181-107,-72 29,-109 77,-1 1,0-1,0 0,1 1,-1-1,0 1,1-1,-1 0,1 1,-1-1,1 1,-1 0,1-1,-1 1,1-1,0 1,-1 0,1-1,0 1,-1 0,1 0,0-1,-1 1,1 0,0 0,-1 0,1 0,0 0,-1 0,1 0,0 0,0 0,-1 0,1 0,0 1,-1-1,1 0,0 0,-1 1,1-1,-1 0,1 1,-1-1,1 1,0-1,-1 1,1-1,-1 1,0-1,1 1,-1-1,1 1,-1 0,0-1,0 1,1 0,-1-1,0 1,0 0,0-1,1 1,-1 0,0-1,0 1,0 0,-10 52,7-41,1-8,1-1,0 1,-1 0,2-1,-1 1,0 0,1-1,0 1,0 0,0 0,0 0,0-1,1 1,0 0,0-1,0 1,0 0,0-1,1 1,0-1,-1 0,1 1,1-1,-1 0,0 0,1-1,-1 1,1 0,0-1,0 1,0-1,0 0,0 0,1 0,-1-1,0 1,1-1,0 0,-1 0,1 0,0 0,5 0,1 0,-1-1,0 0,1-1,-1 0,0-1,0 1,0-2,0 1,0-1,0-1,-1 0,1 0,-1 0,0-1,0-1,-1 1,1-1,-1-1,119-136,-112 124,0-1,-2 0,0-1,-1-1,-1 0,-1 0,-1-3,-7 23,0 0,0 0,0 0,-1 0,1 0,-1-1,0 1,1 0,-1 0,0-1,0 1,-1 0,1 0,0-1,-1 1,1 0,-1 0,0 0,0 0,1 0,-2 0,1 0,0 0,0 0,0 0,-1 0,1 1,-1-1,0 0,1 1,-1 0,0-1,0 1,0 0,0 0,0 0,0 0,0 0,0 0,-1 1,1-1,0 1,0 0,0-1,-1 1,1 0,0 0,-1 1,1-1,0 0,0 1,0-1,-1 1,1 0,0 0,0-1,0 1,0 1,-1 0,-7 4,1 0,0 1,1 0,0 0,0 1,0 0,1 1,0 0,1 0,0 0,-2 5,6-11,1 0,-1 0,1 1,0-1,0 0,0 1,0-1,1 1,-1 0,1-1,0 1,0-1,1 1,-1 0,1-1,-1 1,1-1,0 1,0-1,1 0,-1 1,1-1,-1 0,1 0,0 0,1 0,-1 0,0-1,1 1,-1-1,1 1,0-1,0 0,0 0,0 0,1 0,6 3,-1-1,1 0,1-1,-1 0,0 0,1-1,-1 0,1-1,0-1,-1 1,11-2,18 2,-36-1,0 0,-1 1,1-1,0 1,-1 0,1 0,-1 0,1 0,-1 1,0-1,1 0,-1 1,0 0,0 0,0-1,0 1,0 0,-1 0,1 1,0-1,-1 0,0 1,0-1,1 1,-1-1,-1 1,1-1,0 1,-1 0,1-1,-1 1,0 0,0-1,0 1,0 0,0 0,0-1,-1 1,0 0,1-1,-1 1,0-1,0 1,-1-1,1 1,0-1,-1 0,1 0,-1 1,0-1,-46 104,47-105,0 0,0-1,0 1,0 0,0 0,1 1,-1-1,0 0,0 0,1 0,-1 1,1-1,-1 0,1 0,-1 1,1-1,0 0,0 1,0-1,-1 0,1 1,1-1,-1 1,0-1,0 0,0 1,1-1,-1 0,1 1,-1-1,1 0,-1 0,1 1,0-1,0 0,-1 0,1 0,0 0,0 0,0 0,0 0,0 0,0-1,1 1,-1 0,0-1,0 1,1 0,-1-1,0 0,0 1,1-1,-1 0,1 1,-1-1,0 0,1 0,-1 0,13-7,-1-1,-1 0,1-1,-2 0,1-1,-1 0,-1-1,1 0,-2-1,8-11,159-273,-160 272,-1-1,-1 0,-1-1,-1 0,-2-1,0 0,-2-3,3-11,-6 29,-1 0,-1-1,0 1,-1-1,0 0,0 0,-2 0,0 0,0 0,-1 0,-1 1,0-1,0 0,-2 0,3 11,-1-1,0 1,0 0,0 0,0-1,0 1,0 1,0-1,-1 0,1 0,-1 1,0-1,1 1,-1 0,0 0,0 0,1 0,-1 1,0-1,0 1,0-1,0 1,0 0,0 0,0 1,0-1,0 0,0 1,0 0,1 0,-1 0,0 0,0 0,1 0,-1 1,1-1,-1 1,1 0,-1 0,1 0,0 0,0 0,0 0,0 1,1-1,-1 1,0-1,1 1,0 0,0-1,-1 3,-5 11,0-1,1 0,1 1,0 0,1 1,1-1,1 0,0 1,1 0,1-1,0 1,2 0,-1-1,2 1,1-1,0 0,0 0,2 0,0 0,4 5,8 14,-1 1,-2 0,-2 1,-1 0,-2 1,-1 1,-2 0,1 31,-9-19,1-51</inkml:trace>
  <inkml:trace contextRef="#ctx0" brushRef="#br0" timeOffset="10759.723">8326 334,'43'10,"39"3,14-1,1-2,-11-3,-11-3,-14-2,-11-5,-6-4,-4 1,-11 1</inkml:trace>
  <inkml:trace contextRef="#ctx0" brushRef="#br0" timeOffset="30332.508">1 1266,'194'-62,"-18"36,-36 2,142 24,-113 27,254-26,-225 27,553-29,-402 1,-151 28,62-28,-39-29,495 30,-293-1,-171-27,201 26,-209 30,-172-28,-1-4,0-2,19-6,3 2,0 3,0 5,4 4,41-1,990-2,-901-28,-87 17,-74 1,-1 3,1 3,0 2,31 6,19-2,340-2,-259-38,-174 35,-5 4</inkml:trace>
  <inkml:trace contextRef="#ctx0" brushRef="#br0" timeOffset="31497.528">9314 476,'0'0</inkml:trace>
  <inkml:trace contextRef="#ctx0" brushRef="#br0" timeOffset="31678.62">9286 787,'0'0</inkml:trace>
</inkml:ink>
</file>

<file path=ppt/ink/ink7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16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367 123,'2'2,"0"-1,0 1,0-1,-1 1,1 0,-1-1,1 1,-1 0,1 0,-1 0,0 0,0 1,0-1,0 0,0 0,-1 0,1 1,-1-1,1 1,-1-1,0 0,0 1,0-1,0 3,0-2,3 371,-3-17,0-357</inkml:trace>
  <inkml:trace contextRef="#ctx0" brushRef="#br0" timeOffset="2068.455">0 264,'29'-4,"18"-7,7-2,4-2,-4 0,-1-2,1-2,-6 1,-5 0,0 2,-3 0,-4 1,-2 0,-3 2,-2-2,0 2,-1 3,-6 3</inkml:trace>
  <inkml:trace contextRef="#ctx0" brushRef="#br0" timeOffset="3035.428">875 717,'-4'-2,"0"1,0 0,-1 0,1 1,0 0,0-1,0 1,-1 0,1 1,0-1,0 1,0 0,0 0,0 0,0 1,0-1,0 1,0 0,1 0,-1 1,-10 2,1 1,1 1,-1 0,1 0,0 1,1 1,0 0,0 1,1 0,0 0,1 1,0 1,1-1,0 1,1 1,1-1,-6 14,11-23,0-1,1 1,-1-1,1 1,-1 0,1-1,0 1,0 0,0-1,1 1,-1 0,1-1,-1 1,1-1,0 1,0-1,0 1,0-1,0 0,1 1,-1-1,1 0,-1 0,1 0,0 0,0 0,0 0,0-1,0 1,0 0,0-1,1 0,-1 0,0 0,1 0,-1 0,1 0,0 0,0-1,6 2,0 0,-1-1,1 0,0-1,0 0,0 0,0-1,0 0,0 0,0-1,3-2,9-5,0-1,0-1,-1-1,0-1,-1 0,0-2,-2 0,1-1,-2-1,0 0,-1-1,-1-1,9-16,-23 36,-1 0,1 0,0 0,1-1,-1 1,0 0,0 0,0 0,0-1,0 1,1 0,-1 0,0-1,1 1,-1 0,1-1,-1 1,1 0,-1-1,1 1,-1-1,1 1,-1-1,1 1,0-1,-1 1,1-1,0 0,-1 1,1-1,0 0,0 1,-1-1,1 0,0 0,0 0,0 0,-1 0,1 0,0 0,0 0,0 0,-1 0,1 0,0-1,0 1,-1 0,1 0,0-1,-1 1,1-1,0 1,-1 0,1-1,0 1,-1-1,1 0,-1 1,1-1,1 10,-2-5,1 1,0-1,0 1,0-1,0 0,1 0,0 0,0 0,0 0,0 0,1 0,-1 0,1-1,0 0,0 1,0-1,1 0,-1 0,1-1,-1 1,1-1,0 0,0 0,0 0,0 0,1-1,-1 1,0-1,1 0,-1-1,0 1,1-1,-1 0,1 0,-1 0,1 0,-1-1,1 0,5-3,0-1,-1 0,0 0,0-1,0 0,-1 0,0-1,0-1,-1 1,1-1,-2 0,1-1,-1 1,-1-1,1-1,-1 1,0-4,13-15,-3 4,12-18,-1 0,-2-2,-3 0,10-29,-14 28,-2 0,-2-1,-2-1,-2 0,-2 0,-2 0,-2-48,-11 64,8 30,0 1,-1-1,1 1,0 0,-1-1,1 1,0 0,-1-1,1 1,-1 0,1 0,-1-1,1 1,-1 0,1 0,-1 0,1 0,-1 0,1-1,-1 1,1 0,-1 0,1 0,-1 0,1 1,-1-1,1 0,-1 0,1 0,-1 0,1 0,-1 1,1-1,0 0,-1 0,1 1,-1-1,1 0,-1 1,1-1,0 0,-1 1,1-1,0 1,0-1,-1 0,1 1,0-1,0 1,-1-1,1 1,0-1,0 1,0-1,0 1,0-1,0 1,-14 24,2 1,0 1,2-1,1 2,1-1,1 1,2 1,1-1,1 1,1 17,1 2,3 0,1 0,3-1,1 0,12 37,28 153,-51-179,4-57,0 1,0-1,0 0,-1 1,1-1,0 0,-1 0,1 0,0 1,-1-1,1 0,-1 0,0 0,1 0,-1 0,0 0,0 0,0 0,0 0,0 0,1 0,-2-1,1 1,0 0,0-1,0 1,0-1,0 1,0-1,-1 1,1-1,0 0,0 0,-1 1,1-1,0 0,0 0,-1 0,1-1,0 1,0 0,-2-1,-23-28,17 9</inkml:trace>
  <inkml:trace contextRef="#ctx0" brushRef="#br0" timeOffset="3633.526">1834 434,'-203'176,"154"-117,50-58,-1 0,0 0,1 0,-1 0,1 0,-1-1,1 1,-1 0,1 0,0 0,-1-1,1 1,0 0,-1-1,1 1,0-1,0 1,0-1,0 1,-1-1,1 0,0 1,0-1,0 0,0 0,0 1,0-1,0 0,0 0,0 0,0 0,0 0,0 0,0-1,0 1,0 0,0 0,-1-1,1 1,0-1,0 1,0-1,0 1,-1-1,1 1,3-1,7-1,-1-1,1 1,1 0,-1 1,0 0,0 0,0 1,1 1,-1 0,0 0,0 1,0 1,0 0,-1 0,1 1,4 3,28 20,-33-20,0-1,0 1,1-2,-1 1,1-1,0-1,1 0,-1-1,1 0,2 0,182-3,-176-4,-1 0,1-1,-1-1,0 0,0-2,-1 0,0-1,0-1,-1 0,0-2,-1 0,7-7,-21 17,1 0,0 0,-1 0,1 0,-1 0,0-1,0 1,0-1,0 0,0 1,0-1,-1 0,0 0,1 0,-1 0,0 0,0 0,-1-1,1 1,-1 0,1 0,-1-1,0 1,0 0,-1 0,1-1,-1 1,1 0,-1 0,0 0,0 0,-1 0,1 0,0 0,-1 0,0 0,0 1,0-1,0 0,0 1,0 0,-1 0,1-1,-1 1,1 1,-1-1,0 0,0 1,0-1,-2 0,-6 1,0 0,0 1,1 0,-1 0,0 1,0 1,1 0,-1 0,0 1,1 1,0-1,0 2,0-1,1 1,-1 1,1 0,0 0,-1 2,0 0,0 1,1 0,0 0,1 1,0 0,0 0,1 0,0 1,1 1,0-1,1 1,1 0,-1 0,2 0,0 1,1-6,1-1,-1 0,1 0,1 1,-1-1,1 1,1-1,-1 1,1-1,0 0,0 1,1-1,0 0,0 0,0 0,1 0,0 0,0-1,1 1,-1-1,1 0,0 0,0 0,1-1,0 1,0-1,0 0,0 0,0-1,2 1,9 2,1 0,1-2,-1 0,0-1,1 0,0-2,0 0,0-1,-1 0,19-4,5 2,-12 1</inkml:trace>
</inkml:ink>
</file>

<file path=ppt/ink/ink7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21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95,'0'24,"-5"37,-1 17,0 1,-4-4,0-10,2-6,2-8,2-9,2-5,1-6,0-2,-3-7,-2-2,1-4</inkml:trace>
  <inkml:trace contextRef="#ctx0" brushRef="#br0" timeOffset="312.645">0 124,'53'-24,"1"2,1 2,1 3,53-9,-95 22,0 1,1 0,-1 1,1 0,-1 2,1-1,0 2,-1 0,1 0,-1 2,1 0,-1 0,0 1,0 1,4 2,-15-5,0 0,0 1,0-1,0 1,0-1,0 1,-1 0,1 0,-1 0,0 0,0 0,0 1,0-1,0 1,-1-1,0 1,0 0,0-1,0 1,0 0,-1 0,0 0,0-1,0 1,0 0,0 0,-1 0,1 0,-2 3,-1 1,1 0,-1 0,0 0,-1-1,0 1,0-1,-1 0,1 0,-2 0,1 0,-1-1,0 0,-2 1,-7 7,-2-2,1 0,-2 0,1-2,-2 0,1-1,-1-1,-1-1,1 0,-1-2,0 0,0-1,-1-1,1-1,-16-1,13-6,5-2</inkml:trace>
  <inkml:trace contextRef="#ctx0" brushRef="#br0" timeOffset="2121.743">311 688,'-79'192,"73"-173,205-270,-159 220,-39 30,0 1,0-1,0 1,0-1,0 1,0 0,0-1,-1 1,1 0,0 0,1 0,-1-1,0 1,0 0,0 0,0 1,0-1,0 0,0 0,0 0,0 1,0-1,-1 0,1 1,0-1,0 1,0-1,0 1,0 0,-1-1,1 1,0 0,0-1,-1 1,1 0,-1 0,1 0,0 0,-1 0,0-1,1 1,-1 0,0 0,1 0,-1 0,0 0,0 1,-6 62,5-60,-1 0,1 0,0 1,0-1,0 0,1 0,0 1,-1-1,2 1,-1-1,0 0,1 1,0-1,0 0,0 0,0 1,1-1,-1 0,2 0,-2-3,1 1,-1-1,1 1,0-1,-1 0,1 0,0 0,0 0,0 0,0 0,0-1,0 1,0 0,0-1,0 0,0 0,0 1,0-1,1 0,-1-1,0 1,0 0,0-1,0 1,0-1,0 1,0-1,0 0,0 0,0 0,0-1,64-39,-57 35,133-109,-142 115,0-1,1 1,-1-1,1 0,-1 1,1-1,-1 1,1-1,0 1,-1-1,1 1,0 0,-1-1,1 1,0 0,-1 0,1-1,0 1,0 0,-1 0,1 0,0 0,0 0,-1 0,1 0,0 0,0 0,-1 0,1 0,0 0,-1 1,1-1,0 0,0 1,-1-1,1 0,-1 1,1-1,0 1,-1-1,1 1,-1-1,1 1,-1-1,1 1,-1 0,1-1,-1 1,0 0,1-1,-1 1,0 0,0-1,1 1,-1 0,0 0,0-1,0 1,0 0,0 0,0 0,-7 55,4-42,2-9,0-1,0 1,1-1,-1 1,1-1,0 0,1 1,-1-1,1 1,-1-1,1 1,1-1,-1 0,1 0,1 3,8 7</inkml:trace>
  <inkml:trace contextRef="#ctx0" brushRef="#br0" timeOffset="2404.685">959 378,'39'0,"36"-5,10-1,1 0,-10 1,-13-3,-12-1,-10 2,-8 1,-9 8,-8 2</inkml:trace>
  <inkml:trace contextRef="#ctx0" brushRef="#br0" timeOffset="2651.817">1044 661,'39'-5,"31"-2,9 1,-4 1,-11-3,-10-1,-10 2,-8 2,-10 1</inkml:trace>
  <inkml:trace contextRef="#ctx0" brushRef="#br0" timeOffset="2952.836">2173 208,'-28'22,"1"0,2 2,0 1,1 1,2 0,-19 29,38-51,-1 0,1 0,-1 1,1-1,0 1,1-1,-1 1,1 0,0 0,0 0,1 1,-1-1,1 0,0 0,1 1,-1-1,1 1,0-1,0 1,1-1,0 0,0 1,0-1,0 0,1 0,0 0,0 0,0 0,1 0,0 0,0-1,0 1,0-1,1 0,-1 0,1 0,4 2,9 0,1-2,0 0,0-1,0-1,0 0,0-2,0 0,0-1,1-1,-1 0,0-1,-1-2,5-1,17-5,-1-2,-1-2,-1-2,0 0,-1-3,-1-1,24-20,-51 37,0 1,-1-1,0-1,0 1,0-1,-1 0,1 0,-1-1,0 1,-1-1,1 0,-1-1,0 1,-1-1,0 1,0-1,0 0,-1 0,0-1,0 1,-1 0,0-1,0 1,-1-1,0 1,0-1,0 1,-1-1,-1 1,1 0,-1-1,0 1,-1 0,-2-5,-12-10,-2 4</inkml:trace>
  <inkml:trace contextRef="#ctx0" brushRef="#br0" timeOffset="3197.532">1636 434,'44'0,"47"-4,23-3,6 1,-2 1,-8-3,-12-1,-9 2,-5 2,-7-4,-7 1,-6 1,-4 2,-8 2,-7 1,-7 2,-10 0</inkml:trace>
  <inkml:trace contextRef="#ctx0" brushRef="#br0" timeOffset="4752.951">2625 237,'-1'-3,"-1"-1,0 1,0 0,0 0,0 0,-1 0,1 0,-1 0,1 0,-1 1,0 0,0-1,0 1,-1 0,1 1,0-1,-1 0,1 1,-1 0,0 0,1 0,-1 0,0 1,1-1,-1 1,-2 0,-33-5,-1 2,0 2,0 2,-31 4,62-4,0 0,0 1,0 0,0 0,1 1,-1 1,1-1,0 1,-1 1,2-1,-1 1,1 1,-3 1,-2 6</inkml:trace>
</inkml:ink>
</file>

<file path=ppt/ink/ink7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1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1 227,'33'-5,"21"-2,7 1,-4 1,-5 2,-8 0,-6 7,-4 2,-4 0,-2 0,-1-3,0 0,0-2,0 0,0-6,-4-6,-6-2</inkml:trace>
  <inkml:trace contextRef="#ctx0" brushRef="#br0" timeOffset="322.84">1 452,'14'0,"24"0,11 0,1 0,-2 0,-6 0,-4 0,-4 0,-3 0,-2 0,-2 0,1 0,-1 0,0 0,1 0,-5-5,-6-1</inkml:trace>
  <inkml:trace contextRef="#ctx0" brushRef="#br0" timeOffset="951.45">311 1,'10'1,"0"1,-1 1,1-1,-1 2,1-1,-1 1,0 1,-1 0,1 0,-1 1,4 3,25 14,91 46,-62-22,-65-45,1-1,-1 1,1 0,-1-1,0 1,0 0,0 0,0 0,0 0,0 0,0 0,-1 0,1 1,-1-1,1 0,-1 0,0 0,0 1,0-1,0 0,0 0,-1 0,1 1,-1-1,1 0,-1 0,0 0,0 0,0 0,0 0,0 0,0 0,-1 0,0 0,-175 162,0-3,165-145</inkml:trace>
</inkml:ink>
</file>

<file path=ppt/ink/ink7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7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17 133,'0'-1,"1"1,-1-1,1 1,-1 0,1-1,-1 1,1 0,-1 0,1-1,-1 1,1 0,0 0,-1 0,1 0,-1 0,1 0,-1 0,1 0,0 0,-1 0,1 0,-1 0,1 0,-1 0,1 0,0 1,-1-1,1 0,-1 0,1 1,-1-1,1 0,-1 1,0-1,1 0,-1 1,1-1,-1 1,0-1,1 1,-1-1,0 1,1-1,-1 1,0-1,0 1,0-1,0 1,1-1,-1 1,0 0,0-1,0 1,0-1,0 1,0-1,0 1,-1 0,7 40,-6-40,3 20,0 1,-2 0,-1 0,-1 0,0 0,-2 0,0-1,-2 1,0-1,-2 0,0 0,-1-1,-3 4,20-64,83-166,-75 177,1 1,1 0,2 2,0 0,18-15,-38 39,1 0,-1 0,1 0,0 0,-1 0,1 0,0 1,0-1,0 1,0-1,0 1,0 0,1 0,-1 0,0 0,1 0,-1 1,0-1,1 0,-1 1,1 0,-1 0,1 0,-1 0,1 0,-1 0,1 1,-1-1,0 1,1 0,-1-1,0 1,1 0,-1 0,0 1,0-1,0 0,0 1,0-1,0 1,0 0,-1 0,1-1,1 3,2 7,0-1,-1 1,0 0,0 1,-2-1,1 0,-1 1,-1 0,0-1,-1 1,0 0,-1-1,0 1,-1 5,0 19,1-19,0-13,0 1,1 0,0 0,-1-1,2 1,-1 0,0-1,1 1,0 0,0-1,1 1,-1-1,1 1,0-1,1 2,-1-5,1-1,-1 0,1 0,-1 0,0 0,1-1,-1 1,0-1,1 1,-1-1,0 0,0 0,1 0,-1 0,0 0,0 0,0-1,0 1,0-1,-1 1,1-1,0 0,-1 0,1 1,-1-1,0 0,0-1,1 1,-1-2,5-2,188-215,-185 210,1 0,-1 0,2 1,0 1,0 0,0 0,1 1,0 1,1 0,2-1,-13 7,-1 0,1 1,-1-1,1 1,-1-1,1 1,-1 0,1-1,0 1,-1 0,1 0,0 0,-1 0,1 0,-1 1,1-1,0 0,-1 1,1-1,-1 1,1 0,-1-1,1 1,-1 0,0 0,1 0,-1 0,0 0,0 0,0 0,0 0,0 1,0-1,0 0,0 1,0-1,0 1,-1-1,1 1,-1-1,1 1,-1-1,1 1,-1 0,0-1,0 2,-6 76,-14-22,14-43,1-1,1 1,0 0,0 0,1 1,1-1,1 1,0 1,1-14,0 0,0 0,0 0,0 1,0-1,1 0,-1 0,1 0,0 0,-1 0,1 0,0 0,0 0,0 0,0-1,1 1,-1 0,0-1,1 1,-1-1,1 1,0-1,-1 0,1 1,0-1,0 0,0 0,0 0,-1-1,2 1,-1 0,0-1,0 1,0-1,0 0,0 0,1 0,13-3</inkml:trace>
</inkml:ink>
</file>

<file path=ppt/ink/ink7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8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0,'-15'27,"1"0,2 0,1 1,1 1,1-1,2 2,0-1,2 5,5-30,-1 0,1 0,0 0,0 0,0 1,1-1,-1 0,1 0,0 0,0 0,1 0,-1 0,1 0,0 0,0-1,0 1,0-1,1 1,-1-1,1 0,0 0,0 0,0 0,1-1,-1 1,0-1,1 0,0 0,-1 0,1 0,0-1,0 1,0-1,0 0,0 0,1-1,-1 1,0-1,0 0,0 0,0 0,1-1,0 0,15-6,0-1,-1 0,1-2,-2 0,0-1,0-1,-1-1,0-1,-1 0,-1-1,0 0,-1-1,-1-1,0 0,2-7,-5 12,-6 7,20-20,-23 25,-1 0,1 0,0 0,-1 0,1 0,-1 0,1 0,0 0,-1 1,1-1,-1 0,1 0,0 1,-1-1,1 0,-1 1,1-1,-1 0,1 1,-1-1,1 1,-1-1,0 1,1-1,-1 1,0-1,1 1,-1-1,0 1,0 0,1-1,-1 1,0-1,0 1,0 0,0-1,0 1,0 0,0-1,0 1,0-1,0 1,0 0,0-1,-1 1,1 0,0-1,0 1,-1-1,1 1,0-1,-3 372,9-328,-4-40,0 1,0-1,-1 1,0 0,0 0,0-1,-1 1,1 0,-1 0,0 0,-1 0,1 0,-1-1,0 1,0 0,-1 0,1-1,-1 1,0-1,0 1,-1-1,1 0,-1 0,0 0,0 0,0-1,-1 1,1-1,-1 0,0 1,-4-1,0-1,-1 0,1 0,0-1,0 0,-1 0,1-1,-1 0,1 0,0-1,-1 0,1-1,0 0,0 0,0-1,0 1,0-2,1 1,-1-1,1-1,0 1,0-1,0 0,1-1,0 0,0 0,0 0,1 0,0-1,0 0,1 0,-9-12</inkml:trace>
</inkml:ink>
</file>

<file path=ppt/ink/ink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3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85,'38'-5,"37"-6,11-1,-5 1,-12-2,-12 1,-11 2,-9 4,-10 2</inkml:trace>
</inkml:ink>
</file>

<file path=ppt/ink/ink7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9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0,'33'0,"26"0,8 0,-3 0,-8 0,-8 0,-13 0</inkml:trace>
</inkml:ink>
</file>

<file path=ppt/ink/ink7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9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1,'38'4,"32"3,9-6,-4-3,-15 0</inkml:trace>
</inkml:ink>
</file>

<file path=ppt/ink/ink7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9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23,'43'0,"24"0,6-5,-6-1,-8 0,-15 1</inkml:trace>
</inkml:ink>
</file>

<file path=ppt/ink/ink7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8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1,'-4'4,"-3"8,-3 0,-2 4,7-1,5-8,6-5,3-3</inkml:trace>
  <inkml:trace contextRef="#ctx0" brushRef="#br0" timeOffset="300.984">322 86,'-5'5,"-1"6,-5 1,-1 4,8-1,3-4</inkml:trace>
</inkml:ink>
</file>

<file path=ppt/ink/ink7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4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1,'0'532,"0"-532</inkml:trace>
  <inkml:trace contextRef="#ctx0" brushRef="#br0" timeOffset="550.065">311 1,'-205'229,"201"-227,1 1,0 0,1 1,-1-1,1 0,-1 1,1 0,0-1,0 1,1 0,-1 0,1 0,0 0,0 0,0 0,1 0,-1 1,1-1,0 0,0 0,0 1,1-1,0 0,-1 0,1 0,1 0,-1 0,1 0,1 3,93 99,-54-67,-29-28,-2-4</inkml:trace>
  <inkml:trace contextRef="#ctx0" brushRef="#br0" timeOffset="1336.187">537 198,'-11'138,"10"-134,-1-1,0 0,1 0,-1-1,1 1,0 0,0 1,0-1,0 0,0 0,1 0,0 1,-1-1,1 0,0 0,1 1,-1-1,1 0,-1 0,1 0,0 0,0 1,0-1,1 0,-1-1,1 1,-1 0,1 0,0-1,0 1,0-1,1 1,-1-1,0 0,1 0,0 0,-1 0,1-1,0 1,0-1,0 1,1-1,6-2,0-2,-1 1,1-1,-1-1,0 0,0 0,-1-1,1 0,-1 0,0-1,0 0,-1 0,1-1,-2 0,1-1,-1 1,0-1,0 0,-1-1,0 0,83-126,-87 135,-1-1,0 0,0 1,1-1,-1 1,0-1,1 1,-1-1,1 1,-1-1,1 1,-1-1,1 1,-1-1,1 1,-1 0,1 0,-1-1,1 1,0 0,-1 0,1-1,-1 1,1 0,0 0,-1 0,1 0,0 0,-1 0,1 0,0 0,-1 0,1 0,-1 0,1 1,0-1,-1 0,1 0,-1 1,1-1,0 0,-1 1,1-1,-1 0,1 1,-1-1,1 1,-1-1,0 1,1-1,-1 1,1 0,10 36,-9-26,71 281,-70-270,0 0,-2 0,-1 0,-1 1,0-1,-5 20,5-35,0-1,-1 0,0 1,0-1,0 0,-1-1,1 1,-1 0,-1-1,1 1,-1-1,0 0,0 0,-1-1,1 1,-1-1,0 0,0 0,0 0,-1-1,1 0,-1 0,0-1,0 1,-6 1,10-4,0 1,0-1,0 0,0 0,0 0,1 0,-1 0,0 0,0 0,0-1,0 1,0-1,0 1,0-1,0 0,0 0,1 0,-1 0,0 0,1 0,-1 0,1-1,-1 1,1 0,-1-1,1 1,0-1,0 0,0 1,0-1,0 0,0 0,0 0,1 1,-1-1,1 0,-1 0,1 0,0-2,1-81,10 57,1 1,2 1,0 0,1 0,2 2,16-19,10-17,-27 36</inkml:trace>
</inkml:ink>
</file>

<file path=ppt/ink/ink7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46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1 226,'227'-17,"-29"-6,-57 6,-106 33,-30-4</inkml:trace>
  <inkml:trace contextRef="#ctx0" brushRef="#br0" timeOffset="311.335">30 396,'19'0,"21"0,8 0,1 0,-3 0,-5 0,1 0,-3 0,-2 0,-4-5,-1-1,-3 0,-1 1,0 1,-5 2</inkml:trace>
  <inkml:trace contextRef="#ctx0" brushRef="#br0" timeOffset="844.81">283 1,'29'33,"3"-9,2-2,1-2,1-1,1-1,0-3,38 12,6 3,-77-29,-1 0,0-1,1 1,-1 0,1 1,-1-1,0 1,0-1,0 1,0 0,0 0,0 1,-1-1,1 0,-1 1,1 0,-1-1,0 1,0 0,0 0,0 0,-1 1,1-1,-1 0,0 0,0 1,0-1,0 1,-1-1,0 1,1-1,-1 1,0-1,-1 1,1 0,0-1,-1 0,0 1,0 0,-8 9,-1-1,0-1,0 0,-1 0,-1-1,1 0,-2-1,1-1,-1 0,-1 0,-41 29,-70 59,106-81</inkml:trace>
</inkml:ink>
</file>

<file path=ppt/ink/ink7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49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1,'-6'21,"0"1,2 0,0 1,2-1,0 1,1-1,2 1,0-1,1 1,2-1,0 0,3 6,-5-23,0 0,1 0,0-1,0 1,0-1,0 1,1-1,0 0,0 0,0-1,0 1,1-1,-1 0,1 0,0-1,0 1,0-1,0 0,0 0,0 0,0-1,1 0,-1 0,1-1,-1 1,1-1,-1 0,1-1,-1 1,1-1,-1 0,0 0,1-1,-1 0,0 0,0 0,0 0,0-1,-1 0,1 0,-1 0,1 0,2-4,13-10,-1-2,0 0,-2-2,0 0,-1 0,-1-2,-2 1,0-2,-1 0,-1-1,6-21,2 11,-22 121,25 222,-24-14,2-290,0 0,0 0,0 0,0 0,-1 0,0 0,0 0,0 0,0 0,0 0,-1 0,0 0,0-1,0 1,0-1,-1 1,1-1,-1 0,0 0,0 0,0-1,0 1,0-1,-1 1,1-1,-1 0,1 0,-1-1,0 1,0-1,0 1,0-1,0-1,0 1,0-1,0 1,0-1,0 0,0 0,0-1,0 1,0-1,0 0,0 0,0-1,0 1,0-1,0 1,1-1,-1-1,1 1,-1 0,0-2,-51-91,47 75</inkml:trace>
</inkml:ink>
</file>

<file path=ppt/ink/ink7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50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31,'39'-5,"16"-2,5 1,-3 1,-7 2,-7 0,-6 2,-9 1</inkml:trace>
</inkml:ink>
</file>

<file path=ppt/ink/ink7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5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6,'34'5,"30"-3,9-7,-8-3</inkml:trace>
</inkml:ink>
</file>

<file path=ppt/ink/ink7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51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0 509,'24'0,"18"0,6 0,0 0,-9 0</inkml:trace>
  <inkml:trace contextRef="#ctx0" brushRef="#br0" timeOffset="782.023">254 679,'46'-6,"-2"-2,1-2,-1-2,-1-2,0-1,-1-3,0-1,-1-3,-21 11,-2-2,0 0,0-1,-1-1,-1-1,0 0,-2-1,1 0,-2-1,8-15,-22 33,0 1,0-1,0 1,0-1,0 1,0-1,0 0,0 1,0-1,0 0,0 0,0 0,0 0,0 0,0 0,0 0,0 0,0-1,0 1,0 0,0-1,0 1,0 0,0-1,0 1,0-1,0 0,0 1,0-1,1 0,-1 1,0-1,0 0,1 0,-1 0,1 1,-1-1,1 0,-1 0,1 0,-1 0,1 0,0 0,-1 0,1 0,0 0,0 0,0-1,0 1,0 0,0 0,0 0,0 0,1 0,-1 0,0 0,1 0,-1 0,0 0,1 0,-1 0,1 0,0 0,-1 1,1-1,0 0,-12 6,1 2,-1 0,2 0,-1 0,1 1,0 1,0 0,1 0,0 0,1 1,0 1,1-1,0 1,0 0,1 0,1 0,0 1,1 0,0 0,0 0,1 0,1 0,0 0,1 11,0-19,1 0,0 0,0 0,0 0,1 0,-1 0,1 0,0 0,0-1,0 1,1-1,-1 0,1 1,0-1,0 0,0-1,0 1,0 0,1-1,-1 0,1 0,0 0,-1 0,1 0,0-1,0 0,0 0,0 0,0 0,0-1,1 1,8 1,1-1,0 0,-1-1,1-1,0 0,-1-1,1 0,-1-1,1-1,24-9,-1-2,-1-1,0-2,-1-2,-1-1,-1-1,-1-2,3-5,-17 13,0-1,-2-1,0-1,0 0,-2-1,6-12,-2-19,-18 50,0 0,1 0,-1 0,0 0,0 0,0-1,0 1,0 0,0 0,0 0,0 0,-1 0,1 0,0-1,-1 1,1 0,-1 0,1 0,-1 0,0 0,1 0,-1 1,0-1,1 0,-1 0,0 0,0 1,0-1,0 0,0 1,0-1,0 1,0-1,0 1,0-1,0 1,0 0,0 0,-1-1,1 1,0 0,0 0,0 0,0 0,-11 3,1 1,0 0,-1 0,2 1,-1 0,1 1,0 1,0-1,0 1,1 1,0 0,1 0,0 1,0 0,0 0,2 1,-4 6,4-9,0 1,1 0,0 0,1 0,0 1,0 0,1 0,0 0,0 0,1 4,1-11,1 1,-1 0,1-1,0 1,0 0,0-1,1 1,-1 0,1-1,-1 1,1-1,0 1,0-1,0 1,0-1,0 0,1 1,-1-1,1 0,0 0,-1 0,1 0,0 0,0-1,0 1,0 0,0-1,1 0,-1 1,0-1,1 0,-1 0,1 0,-1-1,1 1,0 0,-1-1,2 0,21 3,0-2,0 0,0-2,0-1,-1-1,1-1,-1-1,0-1,0-2,0 0,-1-1,0-2,-1 0,0-1,-1-1,-1-1,0-1,0-1,-2-1,0 0,-1-1,11-16,-23 28,1 0,-1-1,0 0,0 0,-1 0,0 0,0-1,-1 0,0 0,-1 0,1 0,-1 0,-1 0,1-2,-3 9,1 0,0 0,0 0,-1 0,1 1,-1-1,1 0,-1 0,1 0,-1 1,1-1,-1 0,0 1,1-1,-1 0,0 1,1-1,-1 1,0-1,0 1,0-1,0 1,1 0,-1-1,0 1,0 0,0 0,0 0,0-1,0 1,0 0,0 0,0 0,0 1,1-1,-1 0,0 0,0 0,0 1,0-1,0 0,0 1,1-1,-1 1,0-1,0 1,1 0,-42 21,29-10,1 0,0 1,0 0,2 0,-1 2,2-1,0 1,1 0,0 1,1 0,1 0,0 1,2-1,0 1,0 0,1 11,0-1</inkml:trace>
  <inkml:trace contextRef="#ctx0" brushRef="#br0" timeOffset="1348.169">1919 481,'-174'219,"342"-368,-84 95,-83 53,0 1,-1-1,1 1,0-1,0 1,0 0,-1-1,1 1,0 0,0 0,0 0,0 0,0 0,-1 0,1 0,0 0,0 0,0 0,0 0,0 1,0-1,-1 0,1 0,0 1,0-1,0 1,-1-1,1 1,0-1,-1 1,1-1,0 1,-1 0,1-1,-1 1,1 0,-1-1,1 1,-1 0,0 0,1 0,-1-1,0 1,1 0,-1 0,0 0,0 0,0 0,0 0,0-1,0 1,0 1,-6 55,3-42,2-11,0 0,1 0,-1 0,1 0,0 0,0 0,1 0,-1 0,1-1,-1 1,1 0,1 0,-1 0,0 0,1-1,0 1,0-1,0 1,0-1,0 0,1 0,-1 0,1 0,0 0,0-1,0 1,0-1,1 0,-1 0,1 0,-1 0,1 0,0-1,-1 0,1 0,0 0,0 0,0 0,0-1,0 0,0 0,0 0,0 0,0-1,0 1,3-2,7-5,-1-1,1 0,-2-1,1-1,-1 0,-1 0,0-1,0-1,-1 0,4-7,-6 10,25-56,-35 50</inkml:trace>
  <inkml:trace contextRef="#ctx0" brushRef="#br0" timeOffset="2050.342">1919 29,'74'-17,"-62"15,-6 0,0 0,1 0,-1 1,1 0,0 0,-1 0,1 1,0 0,-1 1,1-1,0 1,-1 1,1-1,-1 1,0 0,1 0,-1 1,0 0,-5 1,0-1,0 1,0 0,-1-1,1 1,-1 0,0 0,0 0,-1-1,1 1,-1 0,1 0,-1-1,-1 1,1-1,0 1,-1-1,1 1,-1-1,0 0,-1 0,1 0,0 0,-1 0,1 0,-1-1,-8 15,10-16,0 1,0-1,0 0,1 1,-1-1,0 1,1-1,-1 1,1 0,-1-1,1 1,0 0,0-1,0 1,0 0,0-1,0 1,0 0,0-1,1 1,-1-1,1 1,-1 0,1-1,-1 1,1-1,0 1,0-1,0 0,0 1,0-1,0 0,0 0,0 1,1-1,-1 0,0 0,1-1,-1 1,1 0,-1 0,1-1,-1 1,1 0,-1-1,2 1,79 11,34-13,-91 0</inkml:trace>
  <inkml:trace contextRef="#ctx0" brushRef="#br0" timeOffset="3132.033">2626 227,'-18'56,"15"-45,0-1,0 1,1-1,1 1,0 0,0 0,1 0,1-1,-1 1,2 0,-1 0,2-1,-1 1,2-1,-1 1,1-1,1 0,0-1,0 1,1-1,4 5,-8-12,0 0,1-1,-1 1,0-1,1 0,-1 1,1-1,0-1,-1 1,1 0,0 0,-1-1,1 0,0 1,0-1,-1 0,1 0,0-1,0 1,-1-1,1 1,0-1,-1 0,1 0,0 0,-1 0,1 0,-1-1,0 1,0-1,1 0,-1 1,0-1,0 0,0-1,63-77,26-120,-57 139,-33 61,0 1,0-1,-1 0,1 1,0-1,0 1,-1-1,1 1,-1-1,1 1,0 0,-1-1,1 1,-1 0,1-1,-1 1,1 0,-1 0,0-1,1 1,-1 0,0 0,0 0,0-1,1 1,-1 0,0 0,0 0,0 0,0-1,0 1,-1 0,1 0,0 0,0 0,-1-1,1 2,-24 182,76 1,0-8,-50-162,1 0,-2 0,0 1,-1-1,0 1,-2-1,1 0,-2 0,0 0,-1 0,-1 0,0 0,0-1,-2 0,0 0,0-1,-6 7,9-14,0 0,0 0,0 0,-1 0,0-1,0 1,-1-1,1-1,-1 1,0-1,0 0,-1 0,1-1,-1 0,0 0,0 0,0-1,0 0,0-1,0 1,-1-1,1-1,0 1,-1-1,-2-1,7-2,0 1,0-1,0-1,0 1,1 0,-1-1,1 0,0 1,0-1,0 0,1 0,-1 0,1 0,0 0,0 0,0-1,1 1,-1 0,1 0,0-1,0 1,1 0,-1 0,1-1,0 1,0 0,1 0,-1 0,1 0,0 0,0 0,0 1,0-1,1 0,13-22,0 1,2 0,0 1,2 2,0 0,2 0,13-8,37-40,-3 2,-39 39</inkml:trace>
</inkml:ink>
</file>

<file path=ppt/ink/ink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3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86,'39'-5,"40"-7,13 0,0-4,-11 1,-15 3,-13 4,-16 3</inkml:trace>
</inkml:ink>
</file>

<file path=ppt/ink/ink7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49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1,'-10'4,"2"3,7-1,4-1</inkml:trace>
  <inkml:trace contextRef="#ctx0" brushRef="#br0" timeOffset="250.168">244 1,'0'4,"5"3,6-1,2-1</inkml:trace>
</inkml:ink>
</file>

<file path=ppt/ink/ink7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58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113 650,'0'19,"-5"7,-1 3,-5-3,0-2,-4-4,2-1,-2 1,-4 2,2-2</inkml:trace>
  <inkml:trace contextRef="#ctx0" brushRef="#br0" timeOffset="1063.692">451 508,'0'25,"-1"-7,0 0,1 0,1 0,1 0,1-1,0 1,1 0,1-1,0 0,3 2,-8-17,2 0,-1 0,0 0,0 0,1 0,-1 0,1-1,-1 1,1-1,0 1,-1-1,1 1,0-1,0 0,0 0,0 0,0 0,0 0,1-1,-1 1,0 0,0-1,0 0,1 1,-1-1,0 0,1 0,-1-1,0 1,0 0,1-1,-1 1,0-1,0 0,0 0,0 0,0 0,2-1,71-59,-65 51,102-88,-110 98,1-1,-1 1,1 0,0 1,-1-1,1 0,-1 1,1-1,-1 1,1 0,-1 0,1 0,-1 0,0 0,0 0,1 1,-1-1,0 1,0 0,-1-1,1 1,0 0,0 0,-1 0,1 0,-1 1,0-1,0 0,1 0,-2 1,1-1,0 1,0-1,0 3,15 22,-13-24,-1 0,1 0,-1-1,1 1,0-1,0 1,1-1,-1 0,0 0,1-1,-1 1,1-1,-1 0,1 0,0 0,-1 0,1 0,0-1,0 0,0 1,-1-2,1 1,0 0,0-1,0 0,-1 1,1-1,0-1,-1 1,1-1,-1 1,0-1,1 0,-1 0,0 0,0-1,0 1,0-1,-1 0,1 0,-1 0,2-1,6-8,0 0,-1 0,0-1,-1 0,0 0,-1-1,0 0,-2-1,1 1,-2-1,0 0,-1 0,0-1,-1 1,-1-9,0 0</inkml:trace>
  <inkml:trace contextRef="#ctx0" brushRef="#br0" timeOffset="5519.386">1384 1,'0'0,"0"1,0-1,1 1,-1-1,0 1,0-1,1 0,-1 1,0-1,1 1,-1-1,1 0,-1 1,1-1,-1 0,1 1,-1-1,1 0,-1 0,1 0,-1 1,1-1,-1 0,1 0,-1 0,1 0,-1 0,1 0,-1 0,1 0,-1 0,1 0,-1 0,1-1,0 1,-1 0,1 0,-1 0,0-1,1 1,-1 0,1-1,-1 1,1 0,-1-1,0 1,1 0,-1-1,0 1,1-1,-1 1,0-1,1 1,-1-1,0 1,5 51,-5-51,0 318,28-121,-29-180,1-13,-1-1,1 1,-1 0,1-1,0 1,0 0,1-1,-1 1,1 0,0-1,0 1,0-1,0 1,0-1,1 0,0 1,0-1,0 0,0 0,0 0,41-24,-39 17,165-203,-125 173,-43 34,0 0,0-1,0 1,0 0,0 0,0 0,1 0,-1 0,0 0,0 0,0 0,0 0,0 0,1 1,-1-1,0 1,0-1,0 0,0 1,0 0,0-1,0 1,0 0,0-1,-1 1,1 0,0 0,0 0,-1-1,1 1,0 0,-1 0,1 0,-1 0,1 0,-1 1,0-1,1 0,-1 0,0 0,0 0,0 0,0 0,0 1,0 0,2 171,12-130,-3-31</inkml:trace>
  <inkml:trace contextRef="#ctx0" brushRef="#br0" timeOffset="6748.535">2004 565,'13'-2,"0"-1,-1-1,0 0,0 0,0-1,0-1,-1 0,0-1,0 0,-1 0,0-1,0-1,-1 1,8-10,-16 16,1 1,-1-1,1 0,-1 0,0 0,1 0,-1 0,0 0,-1 0,1 0,0 0,0 0,-1-1,0 1,1 0,-1-1,0 1,0 0,0 0,0-1,0 1,-1 0,1 0,-1-1,0 1,1 0,-1 0,0 0,0 0,0 0,-1 0,1 0,0 0,-1 0,1 1,-1-1,0 0,0 1,1-1,-1 1,0 0,0 0,0 0,0 0,0 0,-1 0,1 0,0 1,0-1,0 1,-1 0,1-1,0 1,-1 0,1 0,0 1,-1-1,1 0,0 1,0-1,-1 1,-5 1,0 1,-1-1,1 2,0-1,1 1,-1 0,1 1,0-1,0 2,0-1,0 1,1 0,0 0,0 1,1-1,0 1,0 1,1-1,0 1,0-1,0 1,1 0,0 1,3-5,0 0,1 0,-1 1,1-1,0 0,0 0,0 0,0 0,1 0,0 0,0 0,0 0,0-1,0 1,1-1,-1 1,1-1,0 0,0 0,0 0,1-1,-1 1,1-1,0 0,2 2,102 37,-96-38,-1-1,1 0,0-1,0-1,0 1,0-2,0 0,-1 0,1-1,0 0,-1-1,1-1,-1 1,0-2,0 0,0 0,-1-1,0 0,0-1,0 0,-1 0,0-1,2-3,69-76,-55 63,-2 0,0-2,-2-1,-1 0,-1-1,-1-2,5-14,-21 42,-1 0,1 1,-1-1,0 0,0 0,0 0,0 1,0-1,-1 0,1 0,0 0,-1 0,0-1,1 1,-1 0,0 0,0 0,0 0,0 0,-1 0,1 0,0 0,-1 0,0 0,1 0,-1 0,0 0,0 0,0 0,0 0,0 0,-1 1,1-1,0 1,-1-1,0 1,1-1,-1 1,0 0,1 0,-1 0,0 0,0 0,0 0,0 0,0 1,0-1,0 1,0-1,-9 4,1 0,0 1,-1 0,2 1,-1 0,1 0,-1 1,2 0,-1 1,1 0,0 0,0 1,0 0,-1 3,9-11,-48 69,47-67,1 0,-1-1,0 1,1 0,-1-1,1 1,0 0,-1 0,1 0,0-1,0 1,0 0,1 0,-1 0,0-1,1 1,-1 0,1 0,-1-1,1 1,0 0,0-1,0 1,0-1,0 1,0-1,0 0,0 1,1-1,-1 0,0 0,1 0,-1 0,1 0,-1 0,1 0,0 0,-1-1,1 1,0 0,-1-1,1 0,1 1,12 2,1 0,-1-1,0-1,1 0,-1-2,0 1,1-2,-1 0,0-1,11-3,54-6,-78 11,0 1,0-1,0 1,-1 0,1 0,0 0,0 0,0 0,0 1,0-1,-1 0,1 1,0-1,0 1,-1 0,1 0,0-1,-1 1,1 0,-1 1,1-1,-1 0,1 0,-1 1,0-1,0 0,0 1,1-1,-1 1,-1 0,1-1,0 1,0 0,-1-1,1 1,-1 0,1 0,-1 0,0 0,0-1,0 1,0 0,0 0,0 0,0 0,0 0,-1-1,0 2,-28 90,29-93,-2 2,0 1,0-1,1 0,-1 1,1-1,0 1,0-1,0 1,0-1,0 1,0 0,1-1,0 1,-1 0,1 0,0 0,0-1,0 1,1 0,-1 0,1-1,-1 1,1 0,0-1,0 1,0 0,1-1,-1 0,0 1,1-1,0 0,-1 1,1-1,0 0,0 0,2 1,3-1,-1 0,1-1,0 0,-1 0,1 0,0-1,0 0,-1 0,1-1,0 0,-1 0,1-1,0 1,-1-1,0-1,1 1,-1-1,0 0,0-1,0 0,108-86,-96 74,-1-1,-1 0,-1-2,0 0,-1 0,-2-1,6-11,-17 30,0 0,0 0,0 0,-1-1,1 1,0 0,0-1,-1 1,1 0,-1-1,1 1,-1-1,1 1,-1-1,0 1,0-1,0 1,0-1,0 1,0-1,0 1,0 0,-1-1,1 1,-1-1,1 1,-1-1,1 1,-1 0,0-1,0 1,1 0,-1 0,0 0,0-1,0 1,0 0,-1 0,1 0,0 1,0-1,-1 0,1 0,0 1,-1-1,1 1,0-1,-1 1,1-1,-1 1,1 0,-1 0,1 0,-1 0,1 0,-1 0,1 0,-1 0,1 1,-1-1,1 1,-2 0,-4-1,-1 2,0-1,0 1,1 0,-1 1,1 0,0 0,0 0,0 1,0 0,1 0,-1 1,1 0,0 0,1 1,-1-1,1 1,0 0,1 1,-1-1,1 1,0 0,1 0,0 0,0 0,0 1,1-1,0 1,1 0,0 0,0-1,0 1,1 0,0 0,1 0,0 0,0-1,0 1,1 0,2 4,2-3,0 0,1 0,0 0,1-1,0 0,0 0,0-1,1 0,0-1,1 0,-1 0,1-1,1 0,-1-1,0 0,1-1,0 0,0 0,0-1,0-1,0 0,0 0,0-1,0-1,1 0,-1 0,0-1,0 0,-1-1,1 0,0-1,-1 0,0-1,2-1,6-4</inkml:trace>
</inkml:ink>
</file>

<file path=ppt/ink/ink7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3:09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0 763,'39'17,"-29"-15,1 0,-1 0,0-1,1 0,-1-1,0-1,1 1,-1-1,0-1,0 0,0-1,0 0,0 0,0-1,-1 0,1-1,-1 0,0 0,-1-1,1 0,-1 0,-1-1,1-1,-1 1,2-4,10-8,-6 7,1 0,-2-1,0 0,0-1,-1 0,-1-1,0 0,-1 0,-1-1,-1-1,0 1,-1-1,0 0,-2-1,3-13,-7 29,0 1,1-1,-1 1,0-1,0 0,0 1,0-1,-1 0,1 1,0-1,-1 1,1-1,-1 0,1 1,-1-1,0 1,1-1,-1 1,0 0,0-1,0 1,0 0,-1 0,1 0,0 0,0-1,-1 2,1-1,0 0,-1 0,1 0,-1 1,1-1,-1 1,0-1,1 1,-1-1,0 1,1 0,-1 0,1 0,-1 0,0 0,1 0,-1 1,-69 31,65-28,0 0,0 1,1 0,0 0,0 0,0 1,0-1,1 1,0 1,1-1,-1 0,1 1,0 0,1-1,0 1,0 0,0 1,1-1,0 0,0 0,1 0,0 1,0-1,1 0,0 1,0-1,0 0,1 0,0 0,1 0,0-1,0 1,0 0,1-1,-1 0,2 0,1 3,1-2,1 1,-1-1,1 0,0-1,1 0,0 0,0-1,0 0,0 0,1-1,0-1,0 0,0 0,0 0,0-2,1 1,-1-1,1-1,-1 1,0-2,1 0,-1 0,1-1,-1 0,0-1,0 0,3-1,3-2,0 0,0-1,0-1,-1 0,0-1,0-1,-1 0,-1-1,0 0,0-1,-1-1,-1 0,0 0,0-1,-2-1,3-4,7-41,-18 59,-1-1,0 1,1 0,-1-1,0 1,0 0,0-1,0 1,0-1,0 1,0 0,0-1,0 1,-1-1,1 1,-1 0,1 0,-1-1,1 1,-1 0,0 0,0-1,1 1,-1 0,0 0,0 0,0 0,0 0,0 1,0-1,-1 0,1 0,0 1,0-1,-1 0,1 1,0 0,-1-1,1 1,0 0,-1-1,0 1,-4 2,0-1,0 1,1 1,-1-1,0 1,1 0,0 0,-1 0,1 1,1 0,-1 0,0 0,1 1,0-1,0 1,0 0,1 0,0 1,0-1,0 1,0-1,1 1,0 0,0 0,1 0,0 0,-1 6,-1-4,1 0,0 0,1 0,0 0,0 0,1 0,0 1,0-1,0 0,2 0,-1 0,1 1,0-2,0 1,1 0,0 0,0-1,1 1,0-1,1 0,-1 0,4 2,3-2,0-1,0 0,1 0,0-2,0 1,0-1,1-1,-1 0,1-1,0-1,0 0,0 0,-1-1,1-1,0 0,11-3,1 0,-1-2,0-1,0-1,0 0,-1-2,0-1,-1-1,4-4,-2 1,-2-1,0-1,-2-1,1-1,-2-1,-1 0,0-2,-2 0,0-1,-2 0,0-2,-7 12,-5 11,1-1,-1 0,1 0,-1 0,0 0,0 0,0-1,0 1,-1-1,1 1,-1-1,0 1,0-1,-1 0,1 0,-1 1,1-1,-1 0,0 0,-1 0,1 1,-1-1,1 0,-1 1,0-1,-1 0,1 1,-1-1,1 1,-1 0,0-1,0 1,0 0,-1 0,-1-1,-1 4,-1-1,1 1,-1 0,1 1,-1 0,1-1,0 2,-1-1,1 1,0-1,0 2,0-1,0 0,0 1,0 0,1 0,0 0,-1 1,1 0,0-1,1 1,-1 1,1-1,-1 1,1-1,1 1,-1 0,1 0,-4 1,1 1,1 0,0 0,-1 0,2 1,-1 0,1-1,1 1,-1 0,1 0,1 0,0 1,0-1,0 0,1 0,0 1,1-1,-1 0,2 0,-1 1,1-1,1 0,-1 0,1-1,1 1,-1-1,1 1,1-1,-1 0,1-1,0 1,1-1,0 0,0 0,0-1,0 1,1-1,0-1,0 0,0 0,8 3,-8-4,-1-1,2-1,-1 1,0-1,0-1,0 1,0-1,1 0,-1-1,0 0,0 0,0 0,6-3,6-3</inkml:trace>
  <inkml:trace contextRef="#ctx0" brushRef="#br0" timeOffset="600.339">1750 622,'-31'35,"-126"167,153-183,27-41,153-201,-176 223,0-1,1 0,-1 0,1 1,0-1,-1 0,1 1,0-1,-1 0,1 1,0-1,-1 1,1-1,0 1,0-1,0 1,0 0,-1-1,1 1,0 0,0 0,0 0,0 0,0 0,0 0,0 0,0 0,-1 0,1 0,0 0,0 0,0 1,0-1,0 0,0 1,-1-1,1 1,0-1,0 1,-1-1,1 1,0-1,-1 1,1 0,0 0,26 42,-16-22,-9-17,1 0,-1 0,1 0,0 0,0 0,0-1,1 1,-1-1,1 0,0 0,0 0,0 0,0-1,0 1,1-1,-1 0,1-1,0 1,-1-1,1 0,0 0,0 0,-1-1,1 0,0 0,0 0,0 0,0-1,0 0,-1 0,1 0,0 0,-1-1,1 0,-1 0,1 0,-1 0,0-1,2-2,2-3,-1-1,0 0,0-1,-1 0,-1 0,0 0,0-1,-1 1,0-1,-1 0,0-1,-1 1,0 0,-1-1,0 1,0-1,-2 1,1-1,-2 1,1-1,0-13</inkml:trace>
  <inkml:trace contextRef="#ctx0" brushRef="#br0" timeOffset="1467.214">2428 424,'397'0,"-347"-5,-32-1</inkml:trace>
  <inkml:trace contextRef="#ctx0" brushRef="#br0" timeOffset="1769.841">2569 679,'38'0,"23"0,5 0,-3-5,-9-2,-12 1</inkml:trace>
  <inkml:trace contextRef="#ctx0" brushRef="#br0" timeOffset="5489.466">3584 142,'-11'226,"-24"-72,36-113,4-43</inkml:trace>
  <inkml:trace contextRef="#ctx0" brushRef="#br0" timeOffset="6009.03">3782 227,'-135'106,"134"-106,0 1,0 0,0 0,1-1,-1 1,0 0,0 0,1 0,-1 0,1-1,-1 1,1 0,-1 0,1 0,0 0,-1 1,1-1,0 0,0 0,0 0,0 0,0 0,0 0,0 0,0 0,0 0,0 0,0 0,1 1,-1-1,1 0,-1 0,1 0,-1-1,1 1,-1 0,1 0,0 0,-1 0,1 0,0-1,0 1,0 0,50 31,-23-17,19 34,26 15,-55-55,-2 0</inkml:trace>
  <inkml:trace contextRef="#ctx0" brushRef="#br0" timeOffset="6370.188">4261 255,'-19'24,"-11"13,-1 4,1 1,5-2,2-4,0-2,4-3,1-1,-2-2,-2 0,2 0,0-5,-1-2,-2 0,3-2</inkml:trace>
  <inkml:trace contextRef="#ctx0" brushRef="#br0" timeOffset="7037.376">4149 876,'26'-40,"2"1,1 1,2 1,1 2,2 1,24-18,-57 51,0 0,0-1,0 1,1 0,-1-1,0 1,0 0,1 0,-1 0,1 0,-1 1,1-1,-1 0,1 0,0 1,-1-1,1 1,0 0,-1-1,1 1,0 0,-1 0,1 0,0 0,0 0,-1 1,1-1,0 0,-1 1,1-1,-1 1,1 0,0-1,-1 1,1 0,-1 0,0 0,1 0,-1 0,0 0,1 1,-1-1,0 0,0 1,0-1,0 1,-1-1,1 1,0-1,0 1,-1-1,1 1,-1 0,0-1,1 1,-1 0,15 88,-13-89,1 0,-1 0,1 0,0 0,-1-1,1 1,0-1,0 0,-1 0,1 0,0 0,0 0,-1 0,1-1,0 0,-1 1,1-1,0 0,-1 0,1 0,-1-1,0 1,1-1,-1 1,0-1,2-1,2 0,28-18,-30 17,0 0,1 0,0 0,0 1,0-1,0 1,0 0,1 0,-1 1,1 0,0 0,0 0,0 1,0 0,0 0,0 0,0 1,0 0,0 0,0 0,0 1,0 0,0 0,0 1,0 0,-1 0,6 2,19 56,-22-37</inkml:trace>
  <inkml:trace contextRef="#ctx0" brushRef="#br0" timeOffset="8655.695">2936 86,'48'-2,"-32"1,0 0,1 1,-1 0,0 1,0 1,0 1,-1 0,1 1,9 4,-20-4,-1 1,1 0,-1 0,1 1,-1-1,-1 1,1 0,-1 0,0 0,-1 1,1-1,-1 1,0-1,-1 1,0 0,0-1,0 1,-1 0,0 0,0 0,-1-1,0 1,0 0,0 0,-1-1,-2 5,1 26,25 145,-7-69,-10-85,0 1,-2 0,0-1,-3 1,0 0,-2 0,-1 0,-1-1,-4 14,8-41,0 1,-1 0,1-1,-1 1,1 0,-1-1,1 1,-1-1,0 1,0-1,0 1,0-1,0 0,0 1,0-1,-1 0,1 0,0 0,-1 0,1 0,0 0,-1 0,0 0,1 0,-2 0,7-57,34-98,-8-89,-13-16,-17 250,1 0,0 0,0 0,1 1,0-1,0 0,1 1,0-1,1 1,0 0,0 0,1 1,0-1,0 1,0 0,1 0,0 1,1 0,0 0,-1 0,2 1,-1 0,1 0,-1 1,1 0,1 0,-1 1,8-3,185-24,138 32,-113 26,-136-29,102 12,-139-3,-1-2,1-2,0-3,8-2,-22 0,-36 1,0-1,0 1,0-1,0 1,0 0,0 1,0-1,0 0,0 1,0-1,0 1,0 0,0 0,0 0,0 1,-1-1,1 1,0-1,-1 1,1 0,-1 0,0 0,0 0,0 1,0-1,0 0,0 1,0 0,-1-1,0 1,1 0,-1 0,0-1,0 1,0 0,-1 1,2 10,-2 0,0 0,0 0,-2 0,1-1,-2 1,0 0,-3 8,-8 44,11-41</inkml:trace>
</inkml:ink>
</file>

<file path=ppt/ink/ink7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3:35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170 447,'0'0,"0"-1,0 1,0-1,0 1,0-1,0 1,0-1,0 1,0-1,0 1,1-1,-1 1,0-1,0 1,0-1,1 1,-1-1,0 1,1-1,-1 1,0 0,1-1,-1 1,0-1,1 1,-1 0,1-1,-1 1,1 0,-1 0,1-1,-1 1,1 0,-1 0,1 0,-1 0,1 0,-1 0,1 0,-1 0,1 0,-1 0,1 0,-1 0,1 0,-1 0,1 0,-1 0,1 0,-1 1,1-1,-1 0,1 0,-1 1,1-1,-1 0,0 1,1-1,-1 0,1 1,-1-1,0 1,0-1,1 1,-1-1,0 1,0-1,1 1,-1-1,13 46,-10-34,5 31,-1 1,-3 0,-2 0,-1 1,-4 21,2 11,-1 219,-2-269,-3-4</inkml:trace>
  <inkml:trace contextRef="#ctx0" brushRef="#br0" timeOffset="330.815">1 588,'21'-31,"2"0,1 2,1 1,1 1,2 1,1 1,18-11,-28 18,1 1,0 0,2 2,0 1,0 1,1 0,1 2,0 1,1 0,0 2,0 1,0 1,1 1,0 2,24-1,-44 5,0 0,0 1,-1 0,1 0,-1 0,0 1,0-1,0 1,0 1,0-1,0 1,-1-1,0 2,0-1,0 0,0 1,-1-1,1 1,-1 0,0 0,-1 1,1-1,-1 0,0 1,-1-1,1 1,-1 0,0 0,0-1,-1 1,0 0,0 0,0 0,-1 0,0-1,0 1,0 0,-1 0,0-1,0 1,0-1,-1 0,0 1,-11 25,-2-1,-1 0,-1-1,-1-1,-2-1,-1-1,-1-1,-18 15,40-38,-16 16,0 0,-1 0,-1-2,0 0,-1-2,-1 0,0-1,-1-1,-1-1,1-1,-15 4,31-14,5-1</inkml:trace>
  <inkml:trace contextRef="#ctx0" brushRef="#br0" timeOffset="1416.668">1129 617,'-38'19,"13"-9,1 1,0 2,1 0,0 2,1 0,1 2,0 0,1 2,1 0,-7 9,18-19,0 0,1 0,-1 1,2 0,0 0,0 1,0 0,2 0,-1 0,1 0,1 1,0-1,1 1,0 0,0 0,2 0,-1 0,2 0,0 9,0-18,0-1,0 1,0-1,0 1,0-1,0 0,1 0,-1 1,1-1,-1 0,1 0,0 0,0 0,0-1,0 1,0-1,0 1,1-1,-1 0,0 1,1-1,-1 0,1-1,-1 1,1 0,0-1,-1 1,1-1,-1 0,1 0,0 0,-1 0,1 0,0-1,-1 1,1-1,87-43,-53 11,-1 0,-2-3,-2-1,-1-1,-2-1,-1-2,5-15,11 2,-32 99,-13-11,0-28,0-1,0 0,1 0,-1 1,1-1,0 0,1 1,-1-1,1 0,0 0,0 0,1 1,-1-1,1 0,0-1,1 1,-1 0,1-1,0 1,0-1,0 0,1 0,0 0,-1 0,1-1,1 1,-1-1,1 0,4 1,0-2,0 1,0-1,0-1,1 1,-1-1,0-1,1 0,-1 0,0-1,1 0,-1-1,0 0,0-1,0 1,0-2,-1 1,1-1,3-3,13-7,-1 0,0-2,-2-1,0-1,17-18,-17 16,-1-2,-1 0,-1-1,-2-1,0-1,-1 0,5-13,-7-36,-14 72,0 0,-1 1,1-1,0 0,-1 1,1-1,-1 1,1-1,-1 0,0 1,1-1,-1 1,0 0,0-1,0 1,0 0,-1-1,1 1,0 0,0 0,-1 0,1 0,-1 0,1 0,-1 1,1-1,-1 0,1 1,-1-1,0 1,1 0,-1-1,0 1,1 0,-1 0,0 0,0 0,1 0,-1 1,0-1,1 0,-2 1,-8 4,-1 0,1 0,0 1,0 1,1 0,0 0,0 1,1 0,0 1,0 0,1 0,0 1,1 0,0 0,0 1,1 0,1 0,-2 5,4-13,1 0,0 0,0 1,0-1,1 1,-1-1,1 1,0-1,0 1,0 0,0-1,0 1,1 0,0 0,0 0,0 0,0-1,1 1,-1 0,1 0,0-1,0 1,1 0,-1-1,1 1,-1-1,1 0,0 1,0-1,1 0,-1 0,1 0,-1-1,1 1,0 0,0-1,0 0,0 0,1 0,2 1,15 2,0-2,1 0,-1-1,1-1,-1-2,0 0,1-1,-1-1,0-1,0 0,4-4,18-5,-34 9,0 1,0 0,0 0,0 1,1 1,-1-1,1 1,-1 1,1 0,7 0,-13 3,-1-1,0 1,0-1,0 1,-1 0,1 0,-1 0,1 0,-1 0,0 1,0-1,0 1,-1-1,1 1,-1 0,0 0,0 0,0-1,-1 1,1 0,-1 0,0 0,0 0,0 0,-1 0,1 0,-1 0,0 0,0 0,0 21,1-21,1 0,-1 1,1-1,0 0,0 0,0 0,0 0,0-1,1 1,0 0,0-1,0 1,0-1,1 1,-1-1,1 0,0 0,0 0,0 0,0-1,0 1,1-1,-1 0,1 0,0 0,-1 0,1-1,0 0,0 1,0-1,0-1,0 1,0-1,0 1,1-1,-1 0,1-1,15-1,0-2,0 0,0-1,-1-1,1-1,-1-1,-1-1,0 0,0-1,-1-1,0-1,-1 0,0-1,-1-1,-1-1,0 0,1-2,11-9,-1-2,-1-1,-1 0,-1-2,-2-1,-2 0,0-2,-2 0,-2 0,-1-1,-2-1,2-17,-11 42,0 0,-2 0,1 0,-1-1,-1 1,0 0,0 0,-2 0,1 0,-2-3,3 10,0 1,0 0,0-1,0 1,-1 0,0 0,1 0,-1 0,0 0,-1 1,1-1,0 0,-1 1,1 0,-1 0,0-1,0 2,0-1,0 0,0 0,0 1,0 0,0 0,-1 0,1 0,0 0,-1 0,1 1,-1 0,1 0,-1 0,1 0,-1 0,-1 1,1 0,0 0,-1 1,1-1,0 1,0 0,0 0,0 1,0-1,1 1,-1-1,1 1,-1 1,1-1,0 0,0 1,0-1,1 1,0 0,-1 0,1 0,0 0,1 0,-1 1,1-1,-1 5,-11 114,13-123,0 64,3-1,2 0,7 24,-8-68,0 0,1 0,2-1,-1 0,2 0,1-1,0 0,1-1,0 0,1 0,1-1,1 0,5 3,21 3,-57-61,3 19</inkml:trace>
  <inkml:trace contextRef="#ctx0" brushRef="#br0" timeOffset="1666.671">2202 447,'39'0,"31"0,13 0,-2 0,-10 0,-8 0,-9 0,-10 0,-7 5,-5 1,-8 0</inkml:trace>
  <inkml:trace contextRef="#ctx0" brushRef="#br0" timeOffset="1919.465">3077 814,'10'34,"2"10</inkml:trace>
  <inkml:trace contextRef="#ctx0" brushRef="#br0" timeOffset="2089.62">3077 504,'0'0</inkml:trace>
  <inkml:trace contextRef="#ctx0" brushRef="#br0" timeOffset="2331.882">3669 617,'-30'12,"0"1,1 2,0 1,2 1,0 2,1 0,-12 13,35-31,1 0,-1 1,1 0,0-1,-1 1,1 0,0 0,0 0,0 1,0-1,1 0,-1 1,1-1,-1 1,1-1,0 1,0 0,0 0,0 0,1-1,-1 1,1 0,-1 0,1 0,0 0,0 0,1 0,-1 0,0-1,1 1,0 0,0 0,0 0,0-1,0 1,0 0,1-1,-1 1,1-1,0 0,0 1,-1-1,2 0,14 10,-1-2,2 0,-1-1,1-1,1-1,0 0,0-1,0-1,0-1,1-1,9 0,-20-2,0-1,0 1,0-2,0 0,0 0,0 0,-1-1,1 0,0-1,-1 0,4-2,12-7</inkml:trace>
  <inkml:trace contextRef="#ctx0" brushRef="#br0" timeOffset="3131.21">4065 617,'6'19,"0"0,1-1,2 0,0 0,0-1,2 0,1 0,-9-11,1-1,1 1,-1-1,1 0,0 0,0 0,1-1,-1 0,1 0,0 0,0-1,0 0,0 0,1-1,-1 1,1-1,0-1,0 1,-1-1,1 0,3-1,0-1,-1-1,0-1,1 0,-1 0,-1-1,1 0,0 0,-1-1,0 0,0-1,-1 1,1-1,-1-1,0 0,0-1,54-40,-60 48,1 0,0-1,-1 1,1 0,0 0,0 0,-1 0,1 0,0 0,0 1,-1-1,1 1,0-1,-1 1,1-1,-1 1,1 0,0 0,-1 0,0 0,1 0,-1 0,0 0,1 0,-1 1,0-1,0 0,0 1,0-1,0 1,0-1,-1 1,1 0,-1-1,1 1,-1 0,1-1,-1 1,0 0,0-1,0 1,0 0,9 17,-5-13,0 0,1 0,0-1,0 0,0 0,0 0,1-1,0 1,0-1,0-1,0 1,0-1,1 0,0 0,-1-1,1 0,0 0,0-1,0 0,1 0,-1-1,0 1,0-2,0 1,1-1,7 0,0-1,-1-1,1 0,0-1,-1-1,0 0,0-1,0 0,-1-1,0-1,8-6,4-5,0-1,-1-2,-1 0,-1-2,-1 0,-2-2,0 0,-2-1,0 0,-2-2,-2 0,0 0,5-22,-11 32,-1 0,-1-1,-1 1,0-1,-1 0,-2 0,0 0,-1-1,-1 1,-1 0,-1-6,2 23,1 0,-1 0,0 0,0 0,0 1,0-1,0 1,0-1,-1 0,1 1,-1 0,0-1,0 1,0 0,0 0,0 0,0 0,0 1,-1-1,1 0,-1 1,1 0,-1-1,0 1,1 0,-1 1,0-1,0 0,0 1,0-1,1 1,-1 0,0 0,0 0,0 0,0 1,-1 0,-3 0,0 1,0 0,1 1,-1 0,1 0,-1 0,1 1,0 0,1 0,-1 0,1 1,-1 0,1 0,1 0,-1 1,-9 16,1 2,1 0,1 0,1 1,1 0,1 1,1 0,2 0,1 0,0 1,2 0,1-1,2 1,0 0,2-1,1 1,5 19,-5-32,0 0,1-1,1 1,0-1,0-1,2 1,-1-1,2 0,-1-1,2 0,-1 0,2-1,-1 0,1-1,1 0,0-1,0 0,0-1,1-1,0 0,0 0,3 0,-6-4,0-1,1 0,-1 0,0 0,1-2,-1 1,0-1,1-1,-1 0,0 0,0-1,0 0,0-1,-1 0,1-1,-1 0,0 0,-1-1,1 0,6-7,-1 4,11-5</inkml:trace>
  <inkml:trace contextRef="#ctx0" brushRef="#br0" timeOffset="3714.962">5730 504,'-70'45,"3"3,2 3,-51 51,114-101,-1 0,1 0,-1 0,1 0,-1 0,1 1,0 0,0-1,0 1,0 0,0 0,0 0,0 0,1 0,-1 0,1 1,0-1,-1 0,1 1,0-1,0 1,0-1,1 1,-1 0,1-1,-1 1,1 0,0-1,0 1,0 0,1-1,-1 1,1 0,-1-1,1 1,0 0,0-1,0 1,0-1,0 0,1 1,-1-1,1 0,-1 0,1 0,1 1,10 1,0-2,0 1,0-2,0 0,1 0,-1-1,0-1,0 0,1-1,-1-1,0 0,-1 0,1-1,0-1,-1 0,0-1,0 0,-1-1,3-2,115-84,-47 28,-81 64,0 0,-1 0,1 0,0 1,0-1,0 0,0 1,0-1,0 1,0-1,0 1,0 0,0-1,0 1,0 0,0 0,1-1,-1 1,0 0,0 0,0 0,0 0,0 1,0-1,1 0,-1 0,0 1,0-1,0 1,0-1,0 1,0-1,0 1,0 0,0-1,-1 1,1 0,0 0,0-1,0 1,-1 0,1 0,-1 0,1 0,-1 0,1 0,-1 0,1 0,-1 0,0 0,1 1,-1-1,0 0,0 0,0 0,0 0,0 1,1 6,-1-3,0 1,1 0,0-1,0 1,0-1,1 1,0-1,0 0,0 0,0 1,1-1,0-1,0 1,0 0,1-1,0 0,0 0,0 0,0 0,0 0,4 1,-1-1,1 0,0-1,0 0,0 0,0-1,0 0,1-1,-1 1,1-2,-1 1,1-1,-1 0,1-1,-1 0,1 0,-1-1,0 0,1-1,-1 0,5-2,12-7,-1-1,0-1,0-1,-2-1,17-15,-26 20,-1 1,-1-2,0 0,0 0,-1-1,0 0,-2-1,1 0,-2 0,0-1,0 0,-2 0,0 0,0-1,-2 0,0 0,0 0,-1-10,-2 24,0-1,0 1,0 0,0 0,-1 0,1-1,-1 1,1 0,-1 0,0 0,0 0,1 0,-2 0,1 0,0 0,0 0,-1 0,1 1,-1-1,1 1,-1-1,0 1,1-1,-1 1,0 0,0 0,0 0,0 0,0 0,0 0,0 1,0-1,-1 1,1-1,0 1,0 0,-1 0,1 0,0 0,-1 0,-3 1,-1 0,1 0,-1 1,1-1,0 1,0 1,0-1,0 1,0 0,0 1,1-1,-1 1,0 1,1-1,0 0,1 1,-1 0,1-1,0 1,0 1,1-1,-1 1,1-1,0 1,1 0,0 0,0 0,0 0,0 1,1-1,0 0,0 1,1-1,0 1,0-1,0 0,1 1,0-1,1 1,-1-1,1 0,0 0,0 0,1 0,2 4,7 8,0-1,1-1,1 0,0-1,1 0,0-1,12 7,65 66,-28-11,-35-45,-14-21</inkml:trace>
  <inkml:trace contextRef="#ctx0" brushRef="#br0" timeOffset="13684.66">7254 447,'11'27,"-2"0,0 0,-2 1,-1 0,2 25,-5-8,-1 0,-2 1,-2-1,-2 0,-2 0,-2 0,-2-1,-2 0,-2 0,-8 14,15-96,13 1,2 0,2 1,1 0,1 1,7-9,3-9,3 1,1 2,3 0,3 2,1 2,2 1,22-20,-45 51,0 0,2 2,-1-1,2 2,-1 0,2 1,-1 0,1 1,1 1,-1 0,11-2,-24 10,-1-1,1 1,0 0,-1 0,1 0,0 0,0 0,-1 0,1 1,0 0,-1-1,1 1,0 0,-1 0,1 0,-1 1,0-1,1 0,-1 1,0 0,0 0,0-1,0 1,0 0,0 1,0-1,-1 0,1 0,-1 1,0-1,0 1,0-1,0 1,0-1,0 1,-1 0,1 2,3 105,-10-85,-2-1,-1 0,0 0,-2 0,-1-2,-1 1,-1-2,-1 0,0 0,-2-2,0 0,-1 0,-1-2,-1 0,0-2,-1 0,-1-1,0-1,-1-1,-2-1,20-8,0 0,0 0,0-1,0 0,-1 0,1 0,-1-1,1 1,-1-1,1-1,-1 1,0-1,1 0,-1 0,0-1,1 1,-1-1,1-1,-1 1,1-1,0 0,-5-2,-1-9</inkml:trace>
  <inkml:trace contextRef="#ctx0" brushRef="#br0" timeOffset="14736.79">8298 475,'-98'64,"72"-46,1 1,1 2,1 0,1 1,1 2,-18 24,37-46,1 0,-1 0,1 0,-1 1,1-1,0 0,-1 1,1-1,1 1,-1-1,0 1,1-1,-1 1,1 0,-1-1,1 1,0 0,0-1,1 1,-1 0,1-1,-1 1,1-1,0 1,-1-1,1 1,1-1,-1 1,0-1,1 0,-1 0,1 0,-1 0,1 0,0 0,0 0,0 0,0-1,0 1,1-1,-1 1,0-1,1 0,-1 0,1 0,-1 0,1-1,-1 1,1-1,0 1,-1-1,1 0,0 0,12 0,1-2,0 1,-1-2,1 0,-1-1,0-1,0 0,-1-1,1 0,-1-1,0-1,-1 0,0-1,0-1,-1 0,4-5,-1 5,0-3,-1-1,0 0,-1 0,-1-1,0-1,-1 0,0-1,-1 0,-1-1,6-17,-21 48,-25 72,30-82,1 0,-1 0,1 0,0 0,0 0,0 0,0 0,1 0,-1 0,1 0,-1-1,1 1,0 0,0 0,1 0,-1-1,0 1,1-1,0 1,-1-1,1 0,0 1,0-1,1 0,-1 0,0-1,1 1,-1 0,1-1,2 2,8 0,0-1,1-1,-1 0,0 0,1-2,-1 1,0-2,1 0,-1 0,0-1,0-1,0 0,-1-1,0 0,0-1,0 0,0-1,6-6,6 0,-1 0,-1-2,0 0,-1-2,-1 0,-1-1,0-1,-1-1,-2 0,0-2,6-10,35-75,-57 108,-1-1,1 1,0-1,0 0,-1 1,1-1,0 1,-1-1,1 0,-1 1,1-1,-1 0,1 1,-1-1,1 0,-1 0,1 1,-1-1,1 0,-1 0,1 0,-1 0,1 0,-1 0,1 0,-1 0,1 0,-1 0,0 0,1 0,-1 0,1 0,-1 0,1 0,-1-1,1 1,-1 0,1 0,-1-1,1 1,0 0,-1-1,1 1,-1-1,1 1,0 0,-1-1,1 1,0-1,-1 1,1-1,0 1,0-1,0 1,-1-1,1 1,0-1,0 1,0-1,0 1,0-1,0 0,0 1,0-1,0 1,0-1,-39 30,25-17,0-1,0 2,1 0,1 1,0 0,1 1,1 0,0 1,1 0,-6 16,14-30,0 0,0 1,1-1,0 1,-1 0,1-1,0 1,0-1,0 1,0-1,1 1,-1-1,1 1,-1-1,1 1,0-1,0 1,0-1,1 0,-1 0,0 0,1 1,-1-1,1 0,0-1,0 1,-1 0,1 0,1-1,-1 1,0-1,0 0,0 0,1 0,-1 0,0 0,1 0,-1 0,1-1,0 1,105 10,-99-12,-2 0,-1 0,0 0,1 1,-1 0,1 0,-1 0,1 1,-1 0,0 0,1 1,-1-1,0 2,0-1,0 0,0 1,-1 0,1 1,-1-1,0 1,0 0,0 0,0 1,-1-1,3 5,11 25,-17-30,0 1,1-1,-1 0,1 0,0 0,1 0,-1 0,1 0,0 0,-1-1,2 1,-1-1,0 0,1 0,-1 0,1-1,0 1,0-1,0 0,0 0,0 0,0-1,1 1,-1-1,3 1,8-4,1 0,-1-1,0 0,0-1,0-1,0 0,-1-1,0-1,0 0,0-1,-1 0,7-7,-17 13,14-8,5-2,-1-1,-1-1,0 0,-1-1,-1-2,0 0,-1 0,4-8,3-13,-1-1,-2-1,-2-1,-2-1,-1 0,-3-1,-1-1,-2 1,-1-11,-10-19,1 71,0 1,0 0,0 0,-1-1,1 1,-1 0,1 0,-1 0,1-1,-1 1,0 0,1 0,-1 0,0 0,0 0,0 0,0 0,0 1,0-1,0 0,0 0,0 1,0-1,0 1,-1-1,1 1,0-1,0 1,0 0,-1 0,1-1,0 1,-1 0,1 0,0 0,0 0,-1 1,1-1,0 0,-1 0,1 1,0-1,0 1,0-1,-1 1,1 0,0-1,0 1,0 0,0 0,0-1,0 1,0 1,-10 8,1 1,1 0,0 1,0 0,1 0,1 1,0 0,0 0,2 1,-1 0,2 0,0 0,1 0,0 1,0 11,-5 1,1 0,1 1,2-1,1 1,1 0,1 0,2 1,1-1,1 0,1-1,1 1,2-1,1 0,1 0,2 1,-9-23,0 0,0 0,1 0,-1-1,1 1,0-1,1 0,-1 0,1 0,0 0,0-1,0 1,0-1,0 0,1 0,0-1,-1 1,1-1,0 0,0 0,0-1,4 1,-8-2,0-1,0 0,0 1,0-1,1 0,-1 0,-1 1,1-1,0 0,0 0,0 0,0 0,-1 0,1-1,0 1,-1 0,1 0,-1 0,1 0,-1-1,0 1,1 0,-1 0,0-1,0 1,0 0,0-1,0 1,0 0,0-1,-1 1,1 0,0 0,-1-1,1 1,-1 0,1 0,-1 0,0-1,-23-51,23 52,-14-25</inkml:trace>
  <inkml:trace contextRef="#ctx0" brushRef="#br0" timeOffset="14983.539">9286 363,'48'0,"40"-5,14-1,0-1,-9 2,-9 2,-10 1,-8 1,-11 0,-9 1,-13 0</inkml:trace>
  <inkml:trace contextRef="#ctx0" brushRef="#br0" timeOffset="16502.489">57 1406,'34'-8,"0"1,1 1,-1 2,1 1,10 2,89-9,326-38,-386 40,318-35,227 11,-34 4,833 29,-899-29,355 28,-469-26,33-5,96 2,-137 19,57-25,198-5,-330 16,22-6,-68 3,96-5,-348 33</inkml:trace>
  <inkml:trace contextRef="#ctx0" brushRef="#br0" timeOffset="17517.389">10387 363,'0'5,"0"1</inkml:trace>
  <inkml:trace contextRef="#ctx0" brushRef="#br0" timeOffset="17670.198">10528 701,'0'0</inkml:trace>
</inkml:ink>
</file>

<file path=ppt/ink/ink7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4:02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9 898,'0'0,"0"-1,0 1,0 0,0 0,0 0,-1-1,1 1,0 0,0 0,0 0,-1 0,1-1,0 1,0 0,0 0,-1 0,1 0,0 0,0 0,-1 0,1-1,0 1,0 0,-1 0,1 0,0 0,0 0,-1 0,1 0,0 0,0 1,-1-1,1 0,0 0,0 0,-1 0,1 0,14-28,-14 27,138-182,291-326,-307 335,-132 199,1 1,1 0,1 1,2-1,0 1,2 0,1 0,1 1,1-1,3 17,1-16,2-1,1 1,1-1,1 0,1-1,2 0,1 0,0-2,13 17,87 121,-112-161,-1-1,1 1,-1 0,0-1,1 1,-1 0,0 0,1-1,-1 1,0 0,0 0,0-1,1 1,-1 0,0 0,0 0,0-1,0 1,-1 0,1 0,0-1,0 1,0 0,-1 0,1-1,0 1,-1 0,1 0,0-1,-1 1,1 0,-1-1,1 1,-1-1,0 1,1-1,-1 1,1-1,-1 1,0-1,1 1,-1-1,0 0,0 0,1 1,-1-1,0 0,0 0,0 0,1 0,-1 0,0 0,0 0,0 0,1 0,-1 0,0 0,0 0,1 0,-2-1,-48-12,-460-259,490 262,0 2,-1 0,0 1,0 2,-1 0,0 1,1 1,-1 1,0 1,-1 1,21 0,0 0,-1 0,1 1,0-1,0 1,0-1,0 1,0 0,0 0,0 0,0 0,0 0,0 0,0 0,1 1,-1-1,1 1,-1-1,1 1,-1-1,1 1,0 0,0 0,-1 0,2 0,-1 0,0 0,0 0,0 0,1 0,0 0,-1 0,1 0,0 1,0-1,0 0,3 14</inkml:trace>
  <inkml:trace contextRef="#ctx0" brushRef="#br0" timeOffset="717.67">1505 305,'-138'35,"125"-32,1 1,1 1,-1 0,0 0,1 1,0 0,1 1,-1 1,-4 4,15-12,-1 0,0 1,0-1,1 1,-1 0,0-1,1 1,-1-1,1 1,-1 0,1 0,-1-1,1 1,-1 0,1 0,-1-1,1 1,0 0,0 0,0 0,-1 0,1 0,0 0,0-1,0 1,0 0,0 0,0 0,1 0,-1 0,0 0,0-1,1 1,-1 0,0 0,1 0,-1-1,1 1,-1 0,1 0,-1-1,1 1,0-1,-1 1,1 0,0-1,-1 1,1-1,0 1,0-1,0 1,51 12,-33-10,-13-1,-1-3,0 1,-1 1,1-1,0 1,-1-1,1 1,0 1,-1-1,1 1,-1-1,0 1,1 1,-1-1,0 1,0-1,0 1,-1 0,1 0,-1 1,0-1,0 1,0 0,0-1,0 1,-1 1,0-1,0 0,0 0,0 1,-1-1,0 1,0 0,0-1,0 1,0 2,-6 4,0-1,-1 1,0-1,0 0,-1-1,0 1,-1-2,0 1,0-1,-1 0,0-1,0 1,-1-2,0 0,0 0,-1-1,1 0,-1 0,0-1,-1-1,-4 1,-69 21,84-25,1 0,-1 0,1 0,-1 0,1 0,-1 0,1 0,-1-1,1 1,-1 0,1 0,-1-1,1 1,-1 0,1-1,0 1,-1 0,1-1,-1 1,1-1,0 1,-1 0,1-1,0 1,0-1,0 1,-1-1,1 1,0-1,0 1,0-1,0 1,0-1,0 1,0-1,0 0,0 1,0-1,0 1,0-1,0 1,0-1,0 1,1-1,-1 1,0-1,0 1,1-1,-1 1,0 0,1-1,-1 1,0-1,1 1,-1 0,0-1,1 1,8-10</inkml:trace>
  <inkml:trace contextRef="#ctx0" brushRef="#br0" timeOffset="1256.357">1956 333,'-194'47,"191"-47,0 0,1 1,-1-1,1 1,-1 0,1 0,-1 0,1 0,0 0,-1 1,1-1,0 1,0-1,0 1,0 0,0 0,1 0,-1 0,0 0,1 0,0 1,-1-1,1 0,0 1,0-1,0 1,1-1,-1 1,0-1,1 1,0-1,-1 1,1 0,0-1,1 1,-1 0,0-1,1 1,-1-1,1 1,0-1,0 1,0-1,0 1,0-1,1 0,-1 0,1 1,92 54,-92-56,0 1,0-1,0 1,0-1,-1 1,1 0,0 0,-1 0,1 0,-1 0,0 0,0 0,0 0,0 1,0-1,0 0,0 1,-1-1,1 0,-1 1,0-1,1 1,-1-1,-1 1,1-1,0 1,0-1,-1 1,0-1,1 0,-1 1,0-1,0 0,0 0,0 1,-1-1,1 0,0 0,-1 0,0-1,-1 3,-82 65,61-55,18-9,0-1,0 0,-1 0,0 0,0-1,0 0,0 0,0-1,0 0,-1 0,1-1,-8 1,14-2,0-1,0 1,0-1,0 1,0-1,0 0,0 0,0 1,0-1,1 0,-1 0,0 0,0 0,1 0,-1 0,0 0,1 0,-1 0,1 0,0-1,-1 1,1 0,0 0,-1 0,1-1,0 1,0 0,0 0,0 0,1-1,-1 1,0 0,0 0,1 0,-1 0,0-1,1 1,-1 0,1 0,0 0,-1 0,1 0,9-20</inkml:trace>
  <inkml:trace contextRef="#ctx0" brushRef="#br0" timeOffset="1638.039">2041 418,'18'73,"-14"-58,0 0,1-1,1 1,0-1,1-1,1 1,0-1,0 0,9 9,-15-20,0 0,1 0,-1 0,0 0,1-1,-1 1,1-1,0 0,-1 1,1-1,0 0,0-1,-1 1,1 0,0-1,0 0,0 0,0 0,0 0,0 0,0 0,0-1,0 1,-1-1,1 0,0 0,0 0,-1 0,1 0,0-1,-1 1,1-1,-1 0,0 0,2-2,71-79,-67 69,-1 1,0-2,-2 1,1 0,-2-1,0 0,0 0,-2-1,1-10,-2 13</inkml:trace>
  <inkml:trace contextRef="#ctx0" brushRef="#br0" timeOffset="2168.213">2549 700,'6'-25,"1"1,1 0,1 1,1-1,1 2,1 0,1 0,13-15,32-12,-57 48,1 0,-1 0,1 0,-1 0,1 1,0-1,-1 1,1-1,-1 1,1-1,0 1,0 0,-1 0,1 0,0 0,-1 0,1 0,0 1,-1-1,1 0,0 1,-1 0,1-1,0 1,-1 0,1 0,-1-1,0 1,1 0,-1 1,0-1,1 0,-1 0,0 0,0 1,0-1,0 1,0-1,-1 1,1-1,0 2,6 13,-7-14,0 1,0 0,1-1,-1 1,1-1,0 1,0-1,0 1,0-1,0 0,0 1,1-1,-1 0,1 0,-1 0,1 0,0 0,0 0,0-1,0 1,0-1,0 1,0-1,1 0,-1 0,0 1,1-2,-1 1,1 0,-1 0,1-1,0 0,-1 1,1-1,-1 0,1 0,0-1,-1 1,1 0,-1-1,1 1,-1-1,3-1,131-97,-134 99,0 0,0 1,0-1,0 0,0 1,0-1,0 1,0 0,-1 0,1 0,0 0,0 0,-1 0,1 0,-1 0,1 1,-1-1,1 0,-1 1,0 0,0-1,0 1,1 0,-2-1,1 1,0 0,0 0,-1 0,1 0,-1 0,1 0,-1 0,0 0,0 0,0 0,0 0,0 0,0 0,0 0,-1-1,1 1,-1 1,3 13,32 77,-13-88,-13-12</inkml:trace>
  <inkml:trace contextRef="#ctx0" brushRef="#br0" timeOffset="2534.947">3283 502,'22'-1,"0"-1,0-1,0-1,-1-2,1 0,-1 0,-1-2,1-1,-1-1,-1 0,0-1,0-1,-1-1,-1-1,9-9,-24 22,0 0,0-1,-1 0,1 1,0-1,-1 0,1 0,-1 0,1 0,-1 0,0 0,0 0,0 0,0 0,0-1,0 1,-1 0,1-1,-1 1,0-1,1 1,-1 0,0-1,-1 1,1-1,0 1,-1 0,1-1,-1 1,0 0,1-1,-1 1,0 0,-1 0,1 0,0 0,-1 0,1 0,-1 0,1 0,-1 1,0-1,0 1,0-1,0 1,0-1,0 1,0 0,0 0,-3 0,-6 0,-1 0,0 1,0 1,0 0,1 1,-1 0,1 0,-1 1,1 1,0 0,0 1,0 0,1 0,0 1,0 1,0-1,1 2,0-1,0 1,1 1,-3 3,-1-1,0 1,1 1,0-1,1 2,0-1,1 1,1 1,0 0,1 0,5-10,0-1,1 1,-1-1,1 1,0-1,0 1,1 0,-1-1,1 1,0 0,1 0,-1-1,1 1,-1 0,2-1,-1 1,0-1,1 1,0-1,0 0,0 0,0 1,1-1,0-1,0 1,0 0,0-1,0 0,1 1,-1-1,1 0,0-1,2 2,14 4,-1 0,1-1,0-1,1-2,-1 1,1-2,0-1,0-1,0 0,0-2,-1 0,6-2,25 1,-21 1,0-1,0-1,0-2,-1 0,1-3,20-7,-28 6</inkml:trace>
</inkml:ink>
</file>

<file path=ppt/ink/ink7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4:07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51,'0'-1,"-1"0,0 0,1 1,-1-1,0 1,0-1,0 1,1-1,-1 1,0-1,0 1,0 0,0-1,0 1,0 0,0 0,0 0,0 0,0 0,0 0,0 0,0 0,1 0,-1 0,0 1,0-1,0 0,0 0,0 1,0-1,0 1,1-1,-1 1,0-1,0 1,0 0,1-1,-1 1,0 0,1-1,-1 1,1 0,-1 0,1 0,-1 0,1-1,0 1,-1 1,-15 45,12-20,2 0,1 0,1 0,1 0,2 1,2 9,-5-33,1 0,0 0,-1 0,1-1,0 1,1 0,-1-1,1 1,-1 0,1-1,0 0,1 1,-1-1,0 0,1 0,0-1,0 1,0 0,0-1,0 0,0 0,0 0,1 0,-1 0,1 0,0-1,-1 0,1 0,0 0,0 0,0-1,-1 1,1-1,0 0,0 0,0 0,0-1,0 1,11-5,-1-1,0 0,0 0,0-1,-1-1,0-1,0 0,-1 0,0-1,-1-1,0 0,0 0,-1-1,-1-1,0 1,-1-1,0-2,75-141,-63 96,-18 129,2-40,2-1,1 0,1 0,2-1,0 0,5 6,-12-25,6 12,-1 1,0 0,-2 1,-1 0,0-1,-1 11,8 59,-7-60,-1 1,-2-1,-1 1,-1-1,-1 1,-2-1,2-27,-33 132,32-130,0-1,0 1,-1-1,0 1,0-1,-1 0,1 0,-1-1,0 1,-1-1,1 0,-1 0,1 0,-1-1,0 1,-1-1,1 0,0-1,-1 1,0-1,-2 0,6-1,0 0,-1 0,1-1,-1 1,0-1,1 0,-1 0,1 0,-1 0,1 0,-1 0,0-1,1 0,-1 1,1-1,-1 0,1 0,0 0,-1 0,1 0,0-1,0 1,0-1,0 0,0 1,0-1,0 0,1 0,-1 0,1 0,-1 0,1-1,0 1,0 0,0-1,-1 0,0-93,86-106,-73 177</inkml:trace>
</inkml:ink>
</file>

<file path=ppt/ink/ink7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4:10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14,'-9'-4,"-1"2,1 0,0 0,-1 0,1 1,0 1,-1-1,1 2,-1-1,1 1,-1 1,1 0,0 0,-1 1,1 0,1 0,-1 1,0 0,1 1,0 0,0 0,-5 5,10-8,1 0,0 0,0 0,0 0,0 0,1 0,-1 0,0 1,1-1,0 1,0-1,-1 1,1-1,1 1,-1 0,0-1,1 1,-1 0,1 0,0-1,0 1,0 0,0 0,1 0,-1-1,1 1,-1 0,1-1,0 1,0 0,0-1,0 1,1-1,-1 1,1-1,0 0,-1 0,1 0,0 0,0 0,0 0,1 0,-1-1,0 1,1-1,-1 1,1-1,0 0,88 31,-84-31,1-1,-1 1,1 1,-1-1,1 1,-1 1,0-1,0 1,0 1,-1-1,1 1,-1 0,1 1,-1-1,-1 1,1 0,-1 1,0-1,0 1,0 0,-1 0,0 1,0-1,-1 1,0 0,0 0,0 0,-1 2,-3 1,0-1,-1 1,-1 0,0 0,0-1,-1 0,0 1,0-1,-1-1,0 1,-1-1,0 0,0 0,-1 0,0-1,0 0,-1-1,1 1,-1-1,-9 4,9-4,-1 0,0 0,-1-1,1 0,-1-1,0 0,0-1,0 0,-1 0,1-1,-1-1,1 1,-1-2,0 0,1 0,-1 0,-7-3,17 3,0 0,0 0,0 0,1 0,-1-1,0 1,0 0,1-1,-1 1,0 0,1-1,-1 1,0-1,1 1,-1-1,0 1,1-1,-1 0,1 1,-1-1,1 0,0 1,-1-1,1 0,0 0,-1 1,1-1,0 0,0 0,0 0,-1 1,1-1,0 0,0 0,0 0,0 1,1-1,-1 0,0 0,0 0,0 1,1-1,-1 0,0 0,1 1,-1-1,1 0,7-9</inkml:trace>
</inkml:ink>
</file>

<file path=ppt/ink/ink7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4:10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113 451,'-10'34,"-2"20,0 6,2-2,3-11</inkml:trace>
  <inkml:trace contextRef="#ctx0" brushRef="#br0" timeOffset="265.888">0 28,'0'0</inkml:trace>
  <inkml:trace contextRef="#ctx0" brushRef="#br0" timeOffset="498.742">283 790,'110'-275,"-66"187,-43 87,-1 0,1 0,-1 1,1-1,-1 0,1 0,0 1,0-1,-1 1,1-1,0 0,0 1,0 0,0-1,-1 1,1-1,0 1,0 0,0 0,0-1,0 1,0 0,0 0,0 0,0 0,0 0,0 0,0 0,0 1,0-1,0 0,0 1,0-1,-1 0,1 1,0-1,0 1,0-1,0 1,-1 0,1-1,0 1,-1 0,1-1,0 1,-1 0,1 0,-1 0,25 49,-19-35,1-2,0 0,0 0,1-1,1 0,0-1,1 0,0 0,1-1,0-1,0 0,2 1,-10-8,1 1,0-1,0 1,0-1,1 0,-1 0,0-1,1 0,-1 1,1-1,0-1,-1 1,1-1,-1 0,1 0,0 0,-1 0,1-1,0 0,-1 0,1 0,-1-1,0 1,1-1,-1 0,0 0,0-1,0 1,0-1,-1 0,1 0,-1 0,1 0,-1-1,0 1,0-2,4-4,-1-1,-1-1,1 1,-1-1,-1 0,0 0,-1 0,0-1,0 1,-2-1,1 0,-1 0,-1 1,0-1,-1-1,1-12</inkml:trace>
  <inkml:trace contextRef="#ctx0" brushRef="#br0" timeOffset="886.165">1186 84,'-25'30,"2"1,0 1,3 1,0 0,2 2,2 0,1 1,1 4,10-26,1 0,0 0,1 1,1-1,0 0,1 1,1-1,0 1,1-1,0 0,2 0,-1 0,2 0,-1-1,2 1,0-1,1-1,0 1,0-1,2 0,-1-1,2 0,-1 0,2 0,76 60,-74-60</inkml:trace>
  <inkml:trace contextRef="#ctx0" brushRef="#br0" timeOffset="1699.516">1299 790,'41'-27,"-2"-1,-1-1,-1-2,-2-2,-1-1,-2-2,-1-1,-30 35,1 1,0 0,-1-1,1 1,-1-1,0 0,0 0,1 1,-1-1,0 0,0 0,-1 0,1 0,0 0,-1 0,1 0,-1 0,1 0,-1-1,0 1,0 0,0 0,0 0,-1 0,1 0,-1-1,1 1,-1 0,1 0,-1 0,0 0,0 1,0-1,0 0,-4 3,1 0,0 0,0 1,0-1,0 1,0 0,1 0,-1 1,1-1,-1 1,1 0,0 0,0 0,0 0,0 0,1 1,-1-1,1 1,0 0,0 0,-3 2,-2 3,0 1,1 0,0 0,0 1,1 0,1 0,0 0,0 0,-1 8,5-15,-1 0,1 1,0-1,0 0,0 0,0 0,1 0,-1 0,1 0,0 0,0 0,1 0,-1 0,1 0,0 0,0-1,0 1,1-1,-1 0,1 1,0-1,-1 0,1-1,1 1,-1 0,0-1,1 0,-1 0,2 1,2 0,0 1,1-1,0-1,-1 1,1-1,0 0,0-1,0 0,1-1,-1 1,0-1,0-1,0 0,0 0,0 0,0-1,0 0,0-1,0 0,-1 0,4-2,6-4,-1 0,0-1,0-1,-1-1,-1 0,0-1,0 0,9-13,55-97,-65 69,-13 53,0 0,0 0,0 0,-1 0,1 0,0 1,0-1,0 0,-1 0,1 0,-1 0,1 0,0 0,-1 1,0-1,1 0,-1 0,1 1,-1-1,0 0,1 1,-1-1,0 1,0-1,0 1,1-1,-1 1,0-1,0 1,0 0,0 0,0-1,0 1,0 0,0 0,0 0,0 0,1 0,-1 0,0 0,0 0,0 1,0-1,0 0,0 0,0 1,0-1,1 1,-1-1,0 1,0-1,0 1,1-1,-1 1,0 0,-7 5,1-1,0 2,0-1,0 1,1 0,0 0,0 1,1-1,0 1,0 1,1-1,0 1,0-1,1 1,0 0,1 0,0 1,0-1,1 0,1 1,-1-1,1 1,1-1,1 7,-2-12,0 0,1 0,0 0,0 0,0 0,1 0,-1 0,1 0,0 0,0-1,0 1,0-1,1 0,0 1,-1-1,1 0,0 0,0-1,1 1,-1-1,1 0,-1 1,1-1,0-1,-1 1,1-1,0 1,0-1,0 0,0-1,0 1,1-1,-1 1,0-1,0 0,7 0,-1 0,1-1,-1 0,1-1,-1 0,0 0,0-1,0-1,0 0,0 0,-1 0,0-1,7-5,14-18,-2 0,0-2,-2-1,-1-1,-2-1,-1-1,-1-1,-2-1,0-6,-18 40,5-7,10-50,-17 58,-1 0,0 1,1-1,-1 1,0 0,0-1,1 1,-1 0,0 0,0 0,0 0,1 0,-1 1,0-1,0 0,1 1,-1-1,0 1,1 0,-1 0,0-1,1 1,-1 0,1 0,-1 1,1-1,0 0,-1 0,1 1,0-1,0 0,-10 8,0 2,1-1,0 1,0 0,2 1,-1 0,1 1,1-1,0 1,1 1,1-1,0 1,0 0,2 1,-1-1,2 1,0-1,1 1,0 0,2-1,-1 1,3 10,0-10,1 0,0 0,1-1,1 0,1 0,-1 0,2-1,0 0,1 0,0-1,2 1,2 3</inkml:trace>
  <inkml:trace contextRef="#ctx0" brushRef="#br0" timeOffset="1939.378">2455 649,'-19'38,"-11"28,-1 6,6-3,6-9,12-15,6-14</inkml:trace>
  <inkml:trace contextRef="#ctx0" brushRef="#br0" timeOffset="2156.779">2371 592,'39'0,"21"0,7 0,-10 5,-13 2</inkml:trace>
  <inkml:trace contextRef="#ctx0" brushRef="#br0" timeOffset="2337.219">2399 931,'38'-9,"28"-9,7-1,-9-1,-16 1</inkml:trace>
  <inkml:trace contextRef="#ctx0" brushRef="#br0" timeOffset="2821.265">3049 282,'-151'228,"148"-225,0 1,1 0,-1-1,1 1,0 0,0 0,1 0,-1 1,1-1,0 0,0 1,1-1,-1 0,1 1,0-1,0 1,0-1,0 0,1 1,0-1,0 0,0 1,1-1,-1 0,1 0,0 0,0 0,0 0,1-1,-1 1,1-1,0 1,0-1,0 0,1 0,-1 0,1-1,-1 1,1-1,0 0,0 0,0 0,2 0,9 1,1-1,-1-1,1 0,-1-1,1-1,0 0,-1-1,0-1,1 0,-1-1,0-1,-1 0,2-2,24-14,-27 9</inkml:trace>
  <inkml:trace contextRef="#ctx0" brushRef="#br0" timeOffset="3066.46">2709 479,'34'-5,"35"-1,15 0,-2-4,-4 0,-12 2,-12 2,-10-3,-8 1,-10 1</inkml:trace>
  <inkml:trace contextRef="#ctx0" brushRef="#br0" timeOffset="3299.249">3302 0,'29'43,"10"43,-3 17,-6 0,-9-13,-8-11,-6-10,-10-8,-3-8,-1-5,-5-4,1-7,-4-3,2-3,-2-3,1-5</inkml:trace>
</inkml:ink>
</file>

<file path=ppt/ink/ink7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4:07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57 318,'43'-9,"20"-4,3 1,-5 2,-12 8,-15 4</inkml:trace>
  <inkml:trace contextRef="#ctx0" brushRef="#br0" timeOffset="247.859">1 572,'43'-14,"29"-10,7-6,-6 3,-9 6,-12 6,-14 6</inkml:trace>
  <inkml:trace contextRef="#ctx0" brushRef="#br0" timeOffset="1185.375">707 92,'-18'56,"-21"116,38-158,-1-10,1 0,0 0,0 0,0 0,1 1,-1-1,1 0,0 0,0 1,1-1,-1 0,1 0,0 0,0 0,0 1,1-1,-1-1,1 1,0 0,0 0,0-1,1 1,-1-1,1 1,0-1,0 0,0 0,0-1,0 1,1-1,-1 1,1-1,0 0,0 0,2 0,3-1,1 0,0-1,-1 0,1-1,-1 0,1 0,-1-1,0 0,1-1,-1 0,0 0,-1-1,1 0,-1-1,1 0,-2 0,1-1,0 1,1-4,125-138,-134 147,142-225,-132 195,-10 31,0-1,0 0,-1 1,1-1,0 0,0 1,0-1,-1 0,1 0,0 1,0-1,-1 0,1 0,0 1,-1-1,1 0,0 0,-1 0,1 1,0-1,-1 0,1 0,0 0,-1 0,1 0,-1 0,1 0,0 0,-1 0,1 0,0 0,-1 0,1 0,-1 0,1 0,0 0,-1-1,1 1,0 0,-1 0,1 0,0-1,-1 1,1 0,0 0,0-1,-1 1,1 0,0 0,0-1,-1 1,1 0,0-1,0 1,0 0,0-1,0 1,-1 0,1-1,-9 13,0 0,0 1,1 0,1 0,0 1,1 0,1 0,0 0,1 1,0 0,-1 11,-2 4,1-8,1 0,1 0,1 1,1 0,1-1,1 1,1 0,1-1,2 9,33 166,-34-175,-1 1,-1-1,-1 1,-1-1,-1 1,-1-1,-1 0,-1 0,-1 0,0-1,-2 0,-1 0,0-1,-2 0,0 0,-1-1,-1-1,-12 13,-34 15,57-45,1 0,-1 0,1 0,-1 0,1-1,-1 1,0-1,1 1,-1-1,0 1,1-1,-1 0,0 0,0 0,1 0,-1 0,0 0,0-1,1 1,-1-1,0 1,1-1,-1 1,1-1,-1 0,1 0,-1 0,1 0,-1 0,1 0,0 0,0 0,-1-1,1 1,0 0,0-1,0 1,0-1,1 1,-2-2,1-5,0 0,0 1,1-1,0 0,0 0,1 0,0 0,0 0,1 1,0-1,0 0,1 1,0 0,0 0,0-1,1 2,1-1,-1 0,1 1,5-6,15-28,34-73,-46 90</inkml:trace>
  <inkml:trace contextRef="#ctx0" brushRef="#br0" timeOffset="1833.182">1243 713,'96'-133,"-12"28,-82 104,-1 1,1-1,-1 1,1-1,-1 1,1 0,-1 0,1 0,0 0,-1 0,1 0,-1 0,1 0,-1 0,1 1,-1-1,1 1,-1-1,1 1,-1 0,0-1,1 1,-1 0,0 0,1 0,-1 0,0 0,0 0,0 0,0 1,0-1,0 0,0 1,-1-1,1 0,0 1,-1-1,1 1,-1-1,1 1,-1-1,0 1,0-1,0 1,0 0,0-1,0 1,0 1,16 30,-14-31,0 0,1 0,-1 0,1 0,-1-1,1 1,0-1,-1 0,1 0,0 0,0 0,0-1,0 1,0-1,0 1,0-1,0 0,0 0,0-1,0 1,0-1,0 1,0-1,0 0,0 0,-1 0,1 0,0-1,-1 1,1-1,-1 0,2-1,76-65,-75 63,-5 3,0 1,0 0,1 0,-1 0,0 0,1-1,-1 1,1 0,0 0,-1 0,1 0,0 0,-1 0,1 0,0 0,0 1,0-1,0 0,0 0,0 1,0-1,0 0,0 1,0-1,0 1,1 0,-1-1,0 1,0 0,0 0,1 0,-1-1,0 1,0 1,1-1,-1 0,0 0,0 0,0 1,0-1,1 0,-1 1,0-1,0 1,0-1,0 1,0 0,0 0,0-1,0 1,0 0,0 0,-1 0,1 0,0 0,0 0,21 84,-10-71</inkml:trace>
</inkml:ink>
</file>

<file path=ppt/ink/ink7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4:27.581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1 143,'1'2,"0"0,1-1,-1 1,1 0,0 0,-1-1,1 1,0-1,0 0,0 1,0-1,0 0,0 0,1 0,-1-1,0 1,0 0,1-1,-1 0,0 1,1-1,-1 0,0 0,1 0,-1-1,1 2,63 3,-1-3,0-3,64-10,28-2,292-18,-193 50,-57 12,26-8,-159-13,0-2,0-2,1-4,29-5,24 2,274 2,-133-29,588 30,290-1,-783-29,680 30,-810-19,104-4,68 3,-73-8,-53 0,-39-2,525 29,-479 1,-238 14,-30-2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9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1,'-19'38,"-11"18,-1 4,0-4,1-10,5-10,3-5,-1-3,4-7</inkml:trace>
</inkml:ink>
</file>

<file path=ppt/ink/ink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4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368 396,'-20'38,"-10"28,-6 6,4 2,3-8,0-10,7-9,1-4,4-4,1-4,-2-3,2-2,4-2,-1-5,1-2,-1 0,1-3</inkml:trace>
  <inkml:trace contextRef="#ctx0" brushRef="#br0" timeOffset="211.253">1 453,'14'43,"15"28,2 8,0-5,1-11,-2-11,-4-9,-4-8,1-9,1-5,0 0,2 0,1-4,-4-3</inkml:trace>
  <inkml:trace contextRef="#ctx0" brushRef="#br0" timeOffset="3315.665">565 960,'-3'27,"0"-1,-2 0,-1-1,-1 1,-1-1,-2 0,0-1,-1 0,-11 15,36-67,0 1,2 0,2 1,0 1,1 1,2 0,0 2,23-19,-43 40,0 0,0 0,-1 1,1-1,0 1,0-1,0 1,0-1,0 1,0-1,-1 1,1 0,0 0,0-1,0 1,0 0,0 0,0 0,0 0,0 0,0 0,0 0,0 1,0-1,0 0,0 0,0 1,0-1,0 1,0-1,0 1,0-1,-1 1,1-1,0 1,0 0,-1 0,1-1,0 1,-1 0,1 0,-1 0,1 0,-1-1,1 1,-1 0,0 0,1 0,-1 0,0 0,0 0,0 0,1 1,3 59,-4-54,-1 14,0-16,0 0,1 0,-1 0,1 1,1-1,-1 0,1 0,0 0,0 0,0 0,1 0,-1 0,1 0,1 1,-1-6,0 1,0-1,0 0,0 1,0-1,0 0,0 0,0-1,0 1,1 0,-1-1,0 1,0-1,-1 0,1 1,0-1,0 0,0 0,0 0,-1-1,1 1,0 0,-1-1,0 1,1-1,-1 1,0-1,1 0,-1 1,0-1,0 0,0 0,-1 0,3-1,186-192,-189 194,0 0,1 0,-1 0,1 0,-1 1,1-1,-1 0,1 0,0 0,0 1,-1-1,1 0,0 0,0 1,0-1,0 1,0-1,0 1,-1-1,1 1,0 0,0-1,1 1,-1 0,0 0,0 0,0 0,0 0,0 0,0 0,0 0,0 0,0 0,0 1,0-1,0 0,0 1,0-1,0 1,0-1,0 1,0-1,-1 1,1-1,0 1,0 0,-1 0,1-1,0 1,-1 0,1 0,-1 0,1 0,-1 0,1 0,-1 0,10 156,-5-137</inkml:trace>
  <inkml:trace contextRef="#ctx0" brushRef="#br0" timeOffset="6095.976">1215 1045,'23'-2,"1"0,0-2,0 0,-1-1,0-2,0 0,-1-2,0 0,0-2,-1 0,0-1,-1-1,-1-1,0-1,-1-1,0-1,87-119,-94 124,-1-1,-1 0,0 0,-1-1,0-1,-2 1,1-1,-2 0,0 0,0-1,-2 0,0 0,1-12,-4 25,0-1,-1 1,1 0,0 0,-1-1,0 1,0 0,0 0,0 0,0-1,-1 2,1-1,-1 0,0 0,0 0,0 1,0-1,0 1,-1-1,1 1,-1 0,0 0,1 0,-1 0,0 1,0-1,0 1,0 0,0 0,-1 0,1 0,0 0,0 1,-1-1,1 1,0 0,-1 0,1 0,0 1,-1-1,1 1,0 0,0 0,-1 0,1 0,0 0,0 1,0-1,1 1,-1 0,0 0,0 0,1 0,0 0,-1 1,-10 12,0 0,2 0,-1 1,2 1,0 0,1 0,1 1,1 0,0 1,2-1,0 1,1 0,0 1,2-1,0 1,2 5,-1-18,0 1,1-1,0 1,0 0,0-1,1 1,1-1,-1 1,1-1,1 0,-1 1,1-1,0 0,1-1,-1 1,1-1,1 1,-1-1,1 0,0-1,1 1,-1-1,1 0,0-1,0 1,1-1,-1 0,1-1,0 1,0-1,1-1,8 3,1-2,0 0,0-1,0-1,0-1,0 0,0-1,0-1,0-1,0 0,-1-1,1 0,-1-2,0 0,0-1,11-7,-6 4,-1-1,1-1,-2-2,0 1,-1-2,0-1,-1 0,-1-1,0 0,-1-2,0-2,-9 13,0 1,-1-1,0 0,0-1,-1 1,0-1,-1 0,1 0,-2 0,1-1,-2 1,1 0,-1-1,0 1,-1-1,0 0,-1-4,0 12,0 0,0 0,0 0,0 0,0 0,0 0,0 1,-1-1,1 0,0 1,-1-1,0 1,1-1,-1 1,0 0,0 0,1 0,-1 0,0 0,0 0,0 0,0 1,-1-1,1 1,0-1,0 1,0 0,0 0,0 0,-1 0,1 0,0 0,0 1,0-1,0 1,-2 0,-68 40,63-33,1 1,0 1,1-1,0 1,1 1,0-1,0 1,1 0,1 0,0 1,0-1,1 1,1 0,0 0,0 0,1 0,1 0,0 0,1 0,0 0,1 0,1 4,0-9,0-1,1 1,-1-1,1 0,1 0,-1-1,1 0,0 1,1-1,-1-1,1 1,0-1,0 0,0-1,0 1,1-1,-1 0,1-1,0 1,0-2,3 2,8 1,0-1,0-1,0 0,1-2,-1 0,0-1,1 0,-1-2,10-5,0-1,-1-2,0-1,0 0,-2-3,1 0,-2-1,0-1,-1-2,-1 0,-1-1,0-1,14-21,-26 32,0 0,-1-1,-1 0,0 0,0-1,-1 0,-1 0,0-1,0 1,-1-1,-1 0,0 0,-1-4,-1 16,-1-1,1 0,-1 1,0-1,0 0,0 1,0-1,0 0,0 0,-1 1,1-1,0 0,-1 1,0-1,1 1,-1-1,0 0,0 1,1 0,-1-1,0 1,-1-1,1 1,0 0,0 0,0 0,-1 0,1 0,-1 0,1 0,-1 0,1 0,-1 1,1-1,-1 1,0-1,1 1,-1-1,0 1,1 0,-1 0,0 0,-1 0,-70 29,58-14,-1 1,2 0,0 1,1 1,1 0,1 0,0 2,1-1,1 1,1 0,1 1,0 4,5-19,0 0,0 0,0 0,1 0,0 0,0 1,1-1,0 1,0-1,0 0,1 1,0-1,0 0,1 0,-1 1,2-1,-1 0,0-1,1 1,0 0,1-1,-1 0,1 1,0-1,0-1,0 1,1-1,0 1,0-1,0-1,0 1,1-1,-1 0,1 0,0 0,4 0,14 6</inkml:trace>
  <inkml:trace contextRef="#ctx0" brushRef="#br0" timeOffset="6650.524">2851 847,'-159'234,"159"-234,1 0,-1 0,1 0,-1 0,1 1,-1-1,1 0,-1 0,1 0,-1 0,0 1,1-1,-1 0,1 0,-1 1,0-1,1 0,-1 1,1-1,-1 0,0 1,0-1,1 0,-1 1,0-1,0 1,1-1,-1 1,0-1,0 1,0-1,0 1,0-1,0 1,0-1,0 1,0-1,0 0,0 1,0-1,0 1,0-1,0 1,0-1,0 1,-1-1,1 1,0-1,0 1,-1-1,1 0,0 1,0-1,-1 0,1 1,-1-1,1 0,0 1,-1-1,1 0,-1 0,1 1,0-1,-1 0,34-22,142-147,-125 130,-33 77,-15-28,-1-5,-1-1,1 0,-1 0,1 0,0 0,0 0,0 0,0 0,1 0,-1 0,1-1,0 1,1-1,-1 1,0-1,1 0,0 0,0 0,0 0,0 0,0-1,1 1,-1-1,1 0,-1 0,1 0,0 0,0-1,0 0,3 1,-2-1,0 0,0-1,1 0,-1 0,0-1,1 1,-1-1,0 0,0-1,0 1,0-1,0 0,0 0,0 0,-1-1,1 0,-1 0,0 0,1 0,-2-1,1 1,0-1,-1 0,1 0,-1-1,0 1,-1-1,1 1,-1-2,5-7,0-1,-2 0,0-1,0 1,-1-1,-1 0,0 0,-2 0,1-11,-2-3,0 5</inkml:trace>
  <inkml:trace contextRef="#ctx0" brushRef="#br0" timeOffset="8636.302">3612 396,'1'-1,"-1"-1,0 1,0-1,0 1,0-1,-1 1,1-1,0 1,-1 0,1-1,-1 1,1 0,-1-1,0 1,1 0,-1-1,0 1,0 0,0 0,0 0,0 0,0 0,0 0,0 0,0 0,-1 1,1-1,0 0,-1 1,1-1,0 1,-1-1,1 1,-1 0,1-1,0 1,-1 0,1 0,-1 0,1 0,-1 0,1 0,-1 1,0-1,-64 24,49-11,0 0,0 2,2 0,0 0,1 2,0 0,1 0,1 1,1 1,1 0,0 0,1 1,1 3,3-12,1 0,1 1,0-1,0 1,1-1,1 1,0 0,1 0,0 0,0 0,1 0,1 0,0-1,1 1,0 0,5 9,-2-14,0 0,1 0,-1-1,1 0,1 0,-1-1,1 0,0-1,0 1,1-1,-1-1,1 0,0 0,0-1,0 0,0 0,0-1,0 0,0-1,1 0,-1 0,0-1,0 0,3-1,-1 0,0 1,0-2,0 0,0 0,0 0,-1-2,1 1,-1-1,7-5,7-7</inkml:trace>
  <inkml:trace contextRef="#ctx0" brushRef="#br0" timeOffset="8947.517">3952 453,'-27'40,"3"2,1 0,2 2,2 0,-11 42,28-84,0 1,1 0,0 0,0 0,0 0,0 1,0-1,1 0,-1 0,1 0,0 1,0-1,0 0,0 0,1 0,-1 1,1-1,0 0,0 0,0 0,0 0,0 0,1 0,-1 0,1-1,0 1,0 0,0-1,0 1,1-1,-1 0,0 0,1 0,0 0,2 1,9-1,0-1,0 0,1-1,-1 0,0-1,0-1,0 0,0-1,0-1,0 0,-1-1,1 0,-1-1,-1-1,5-2,1-3,-1 0,-1-1,1-1,-2-1,0 0,-1-1,-1 0,0-1,-1 0,-1-1,-1-1,0 0,-1 0,0-5,-7 20,0 1,0-1,-1 0,1 0,-1 0,0 0,-1 0,1 0,0 0,-1 0,0 0,0 0,0-1,-1 1,1 0,-1 0,0 0,0 0,-1 0,1 0,-1 1,0-1,0 0,0 1,0-1,-1 1,1 0,-1 0,0 0,0 0,0 0,0 1,0-1,-1 1,1 0,-1 0,0 0,1 0,-1 1,0-1,0 1,0 0,0 0,0 1,0-1,-2 1,-78 21,59-9</inkml:trace>
  <inkml:trace contextRef="#ctx0" brushRef="#br0" timeOffset="9313.946">4601 367,'-24'13,"0"1,1 0,0 2,1 1,1 0,1 2,0 0,1 1,-2 6,19-24,0-1,1 1,-1 0,1 0,0 0,0-1,-1 1,1 0,0 1,1-1,-1 0,0 0,1 0,-1 0,1 1,-1-1,1 0,0 0,0 1,0-1,1 0,-1 0,0 1,1-1,-1 0,1 0,0 0,0 0,0 0,0 1,0-2,0 1,1 0,-1 0,0 0,1-1,0 1,-1 0,1-1,0 0,0 1,0-1,1 1,71 23,-67-24,0-1,0 1,0 0,0 1,0 0,-1 0,1 0,-1 1,0 0,1 0,-1 1,0 0,-1 0,1 0,-1 1,0-1,0 1,0 1,-1-1,0 1,0-1,0 1,0 0,-1 0,0 1,0 1,-3-4,0 0,0 0,-1 0,1 0,-1 0,0 0,0-1,0 1,0 0,-1-1,0 1,0 0,0-1,0 0,0 1,0-1,-1 0,0 0,0-1,0 1,0 0,0-1,0 0,0 0,-4 2,-95 39,15-27,62-14</inkml:trace>
  <inkml:trace contextRef="#ctx0" brushRef="#br0" timeOffset="9670.114">4967 86,'-55'71,"3"2,3 2,4 3,-18 45,54-108,1 0,1 1,1 1,0-1,1 1,1 0,0 0,1 0,1 0,1 0,0 1,1-1,1 1,1-1,0 0,2 0,-1 0,2 0,6 14,-5-21,0 0,0-1,1 0,0 0,1-1,0 0,0 0,1-1,0 0,0 0,1-1,0 0,0-1,0 0,0-1,1 0,0-1,0 0,0 0,0-1,0-1,1 0,-1 0,3-1,10 0</inkml:trace>
  <inkml:trace contextRef="#ctx0" brushRef="#br0" timeOffset="10401.186">4883 847,'32'-15,"0"-2,-1-1,-1-2,-1-1,0-1,-2-1,-1-2,0 0,-2-2,3-7,-20 23,-1 0,0 0,0-1,-2 0,1 0,-2-1,1 1,-2-1,2-12,-4 23,-1 1,1 0,0-1,-1 1,1 0,-1-1,0 1,1 0,-1 0,0-1,0 1,0 0,0 0,1 0,-2 0,1 0,0 0,0 1,0-1,0 0,-1 0,1 1,0-1,0 1,-1-1,1 1,-1 0,1-1,0 1,-1 0,1 0,-1 0,1 0,0 0,-1 0,1 0,-1 1,1-1,0 0,-1 1,1-1,0 1,-1 0,1-1,0 1,0 0,0 0,0 0,0 0,0 0,0 0,0 0,0 0,0 0,0 0,1 0,-1 1,0 0,-8 6,0 1,1 0,0 1,0 0,1 0,1 1,-1-1,2 2,0-1,0 0,1 1,0 0,0 5,2-12,1 0,0 0,1 0,-1 0,1-1,-1 1,2 0,-1 0,0 0,1 0,0 0,0 0,1 0,-1-1,1 1,0-1,0 1,0-1,1 1,0-1,0 0,0 0,0-1,0 1,1-1,0 1,0-1,0 0,0-1,0 1,0-1,1 1,-1-1,2 0,0 0,1 0,-1-1,0 0,1 0,-1-1,1 0,-1 0,1 0,-1-1,0 0,1 0,-1 0,0-1,0 0,0 0,0-1,0 0,0 0,-1 0,1 0,-1-1,0 0,0 0,0-1,-1 1,1-1,1-2,4-5,-1 0,0-1,0 0,-1 0,-1-1,0 0,-1 0,0-1,-2 0,4-14,-8 29,1-1,-1 1,1 0,-1-1,0 1,1-1,-1 1,0-1,1 1,-1-1,0 1,0-1,0 1,0-1,1 1,-1-1,0 1,0-1,0 1,0-1,0 0,0 1,0-1,0 1,0-1,-1 1,1-1,0 1,0-1,0 1,-1-1,1 1,0-1,0 1,-1-1,1 1,0-1,-1 1,1 0,-1-1,1 1,-1 0,1-1,0 1,-1 0,1 0,-1-1,1 1,-1 0,0 0,1 0,-1 0,1 0,-1 0,1-1,-1 1,1 0,-1 1,0-1,-25 23,22-19,0 1,0 0,1-1,-1 1,1 1,1-1,-1 0,1 1,0-1,0 1,0 0,1 0,0-1,0 1,1 0,-1 0,1 0,0 0,1 0,0 0,0 0,0 0,0-1,1 1,0 0,0-1,1 1,-1-1,1 0,1 0,-1 0,1 0,-1-1,1 1,1-1,-1 0,0 0,1 0,0-1,0 0,0 0,0 0,5 2,3-5,0 0,0-1,-1 0,1-1,-1 0,1-1,-1 0,0-1,0 0,0-1,-1-1,1 0,-1 0,-1-1,1-1,-1 1,-1-2,5-4,1 0,-1-1,-1-1,0 0,-1-1,-1 0,-1 0,0-1,-1-1,-1 1,0-2,-1 1,2-12,-8 28,0 0,-1-1,1 1,0 0,-1-1,1 1,-1 0,0-1,1 1,-1 0,0-1,-1 1,1-1,0 1,-1 0,1-1,-1 1,0 0,0-1,0 1,0 0,0 0,0 0,-1 0,1 0,-1 0,1 0,-1 1,0-1,0 1,1-1,-1 1,0-1,0 1,-1 0,1 0,0 0,0 0,-1 0,1 1,0-1,-1 1,1-1,0 1,-1 0,0 0,-9 5,1 0,-1 1,1 0,0 1,1 0,-1 1,1 0,1 0,0 1,0 1,1-1,0 1,0 1,1-1,-2 7,-37 69,34-61</inkml:trace>
  <inkml:trace contextRef="#ctx0" brushRef="#br0" timeOffset="10905.48">5814 876,'0'-1,"-1"0,1 0,0 0,0 1,-1-1,1 0,0 0,0 0,0 0,0 0,0 0,0 0,0 0,1 0,-1 0,0 0,0 0,1 1,-1-1,1 0,-1 0,1 0,-1 0,1 1,-1-1,1 0,0 1,-1-1,1 0,0 1,-1-1,1 1,0-1,0 1,1-1,136-106,-138 106,1 0,0 0,0 0,0 0,-1 1,1-1,0 0,0 0,0 0,0 1,0-1,1 1,-1-1,0 1,0-1,0 1,0-1,1 1,-1 0,0 0,0 0,1 0,-1 0,0 0,0 0,1 0,-1 0,0 0,0 1,1-1,-1 0,0 1,0-1,0 1,0 0,0-1,0 1,0 0,0 0,0-1,0 1,0 0,0 0,-1 0,1 0,0 0,0 0,-1 1,1-1,-1 0,1 0,-1 0,0 0,1 1,-1-1,0 0,0 0,0 1,10 19,-10-18,1 1,0-1,0 1,0-1,1 1,-1-1,1 0,0 0,0 0,0 0,0 0,0 0,1-1,-1 1,1-1,0 1,-1-1,1 0,0 0,0 0,1-1,-1 1,0-1,1 0,-1 0,1 0,-1 0,1 0,-1-1,1 1,-1-1,1 0,-1 0,2-1,-1 0,0 0,0-1,-1 0,1 0,0 0,-1 0,0 0,1-1,-1 1,0-1,0 0,0 0,-1 0,1 0,-1-1,0 1,0-1,0 1,0-1,0 0,-1 0,0 0,0 0,0 0,0 0,-1 0,1 0,-1 0,0 0,0 0,-1 0,1-2,0-19</inkml:trace>
  <inkml:trace contextRef="#ctx0" brushRef="#br0" timeOffset="11951.414">6237 226,'-61'206,"54"-186,2 1,0-1,1 1,1 1,1-1,1 0,1 1,1-1,1 0,3 13,-3-29,0-1,0-1,1 1,0 0,0 0,0-1,0 0,0 0,1 0,-1 0,1 0,0 0,0-1,0 0,0 0,0 0,0 0,1-1,-1 0,1 0,-1 0,1 0,-1-1,1 1,-1-1,1 0,0-1,-1 1,1-1,-1 0,1 0,-1 0,0-1,1 1,-1-1,0 0,0-1,0 1,0-1,-1 1,1-1,-1 0,1 0,-1-1,0 1,0-1,8-12</inkml:trace>
  <inkml:trace contextRef="#ctx0" brushRef="#br0" timeOffset="12166.144">5927 453,'39'0,"26"0,8 0,-5-5,-8-2,-10 1,-8 1,-8 1,-3 2,-3 1,-6 1</inkml:trace>
  <inkml:trace contextRef="#ctx0" brushRef="#br0" timeOffset="12453.162">6548 537,'29'-10,"9"-7,-1-2</inkml:trace>
  <inkml:trace contextRef="#ctx0" brushRef="#br0" timeOffset="12674.296">6633 312,'0'38,"0"27,5 8,1-4,0-10,4-14,-1-10,0-6,-4-3,-1-7</inkml:trace>
  <inkml:trace contextRef="#ctx0" brushRef="#br0" timeOffset="13183.456">6944 453,'-23'27,"2"2,0 0,3 2,0 0,2 1,1 1,-1 9,14-40,1 0,0 1,0-1,0 1,0-1,1 1,-1-1,1 1,-1-1,1 1,0 0,0-1,0 1,0-1,0 1,1 0,-1-1,1 1,0-1,0 1,0-1,0 1,0-1,0 0,1 0,-1 1,1-1,-1 0,1 0,0-1,0 1,0 0,0 0,0-1,0 1,1-1,-1 0,0 0,1 0,-1 0,1 0,-1 0,1-1,-1 1,1-1,0 0,-1 0,1 0,0 0,12-2,-1-2,0 0,0 0,0-2,-1 1,0-2,0 0,0 0,-1-1,0-1,-1 0,1 0,-2-1,0-1,0 0,-1 0,0-1,-1 0,2-4,80-166,-71 96,-18 84,-1 0,0 0,0 1,0-1,0 0,0 1,0-1,-1 0,1 1,0-1,-1 0,1 1,-1-1,0 1,1-1,-1 1,0-1,0 1,0-1,0 1,0 0,-1 0,1-1,0 1,0 0,-1 0,1 0,-1 1,1-1,-1 0,1 0,-1 1,0-1,1 1,-1-1,0 1,1 0,-1 0,0-1,1 1,-1 1,0-1,1 0,-1 0,0 0,1 1,-1-1,0 1,-7 3,0 0,0 1,0 0,1 1,-1 0,2 0,-1 1,0 0,1 0,1 0,-1 1,1 0,1 1,-1 0,-11 16,2 0,1 2,2-1,0 2,1 0,2 0,1 0,-2 17,9-30,0 0,1 0,1 0,0-1,1 1,0 0,2-1,-1 0,2 0,0 0,0 0,2-1,1 4,17 44,-19-41</inkml:trace>
  <inkml:trace contextRef="#ctx0" brushRef="#br0" timeOffset="13532.384">7028 0,'29'38,"-2"1,-1 1,-2 1,-2 1,-2 1,-1 1,-3 0,-1 2,5 35,-17-62,-1-1,-2 0,0 1,0-1,-2 1,0-1,-2 0,0 0,0 0,-2 0,0-1,-1 0,-1 0,0-1,-11 15,-5 4,-2-1,-1-1,-1-2,-1 0,-2-2,-14 9,21-18,6-3</inkml:trace>
  <inkml:trace contextRef="#ctx0" brushRef="#br0" timeOffset="14221.197">6548 537,'33'-5,"22"-1,5 0,-7 1</inkml:trace>
</inkml:ink>
</file>

<file path=ppt/ink/ink7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4:43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1 198,'19'0,"16"0,7 0,1 0,-2 0,-3 0,-4 0,-2 0,-6-4,-4-3,-5 1</inkml:trace>
  <inkml:trace contextRef="#ctx0" brushRef="#br0" timeOffset="350.897">141 1,'0'19,"0"16,0 7,0 1,0-2,0-3,0-3,0-3,-4-7,-3-3,1 0,2 1,0 1,2-4</inkml:trace>
</inkml:ink>
</file>

<file path=ppt/ink/ink7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4:18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0 254,'108'-21,"221"12,-197 12,-77-3,-31 0</inkml:trace>
  <inkml:trace contextRef="#ctx0" brushRef="#br0" timeOffset="264.871">0 508,'39'0,"36"0,15-4,-3-3,-6 1,-13 1,-13 2,-10 1,-9-4,-6-1,-2 1,-2 1,-5 2</inkml:trace>
  <inkml:trace contextRef="#ctx0" brushRef="#br0" timeOffset="849.048">367 28,'35'14,"1"14,2-2,1-2,1-1,1-2,43 15,-81-36,1 0,-1 1,0 0,1-1,-1 1,0 0,0 1,1-1,-1 0,0 1,0 0,-1 0,1 0,0 0,-1 0,1 1,-1-1,1 1,-1-1,0 1,0 0,-1 0,1 0,0 0,-1 0,0 0,0 0,0 1,0-1,0 0,-1 1,1-1,-1 1,0-1,0 0,0 1,-1-1,1 1,-1-1,0 0,0 1,0-1,0 0,0 0,-1 1,-119 173,94-138,-1-2,-2 0,-2-3,-2 0,0-2,-12 6,42-35,-16 15</inkml:trace>
  <inkml:trace contextRef="#ctx0" brushRef="#br0" timeOffset="17870.673">1439 395,'-25'139,"-6"51,38-219,1 1,2-1,1 2,1 0,1 0,14-19,-26 43,108-167,-108 168,-1 1,0-1,1 1,0-1,-1 0,1 1,0 0,0-1,-1 1,1-1,0 1,0 0,1 0,-1-1,0 1,0 0,1 0,-1 0,0 1,1-1,-1 0,1 0,-1 1,1-1,-1 1,1-1,0 1,-1 0,1-1,0 1,-1 0,1 0,-1 0,1 0,0 1,-1-1,1 0,0 1,-1-1,1 1,-1 0,1-1,-1 1,1 0,-1 0,0 0,1 0,-1 0,0 0,0 0,0 0,0 1,1 0,27 113,-25-103,-2 1,0 0,0 0,-1 0,0 0,-1 0,-1 0,0 0,-1 0,0-1,-1 1,-1 0,2 20,2-32,0-1,0 1,1-1,-1 1,0-1,1 1,-1-1,0 0,1 1,-1-1,0 0,1 1,-1-1,1 0,-1 1,0-1,1 0,-1 0,1 0,-1 1,1-1,-1 0,1 0,-1 0,1 0,-1 0,1 0,-1 0,1 0,-1 0,1 0,-1 0,1 0,-1 0,1-1,-1 1,1 0,-1 0,1-1,-1 1,1 0,-1 0,0-1,1 1,-1 0,1-1,-1 1,0-1,1 1,-1 0,0-1,0 1,1-1,-1 1,0-1,0 1,0-1,0 1,0-1,1 1,-1-1,0 1,0-1,142-238,-68 172,-73 66,1 0,0-1,0 1,-1 0,1 0,0 0,0 0,0 0,0 0,0 1,0-1,0 1,1-1,-1 1,0 0,0 0,0 0,0 0,1 0,-1 1,0-1,0 0,0 1,0 0,0-1,0 1,0 0,0 0,0 0,0 1,-1-1,1 0,0 1,-1-1,1 1,-1-1,1 1,-1 0,0-1,0 1,0 0,0 0,0 0,30 114,-29-106,0 0,-1 1,0-1,0 1,-2 0,1-1,-1 1,0-1,-1 0,-2 7,-2 1</inkml:trace>
  <inkml:trace contextRef="#ctx0" brushRef="#br0" timeOffset="18634.967">1186 508,'-5'0,"-6"0,-7 0,-4 0,-3 0,-3 0,-1 0,0 0,-1 0,1 0,5 5,6-3,12-3,11 0,10 0,6-5,1-2</inkml:trace>
  <inkml:trace contextRef="#ctx0" brushRef="#br0" timeOffset="19974.042">2089 734,'40'-11,"-1"-2,0-1,-1-3,0-1,-2-1,1-3,-27 13,1 0,-1-1,-1-1,0 1,0-1,-1-1,-1 1,0-1,0-1,-2 1,1-1,-1 0,-1 0,2-14,-5 26,0-1,0 1,0-1,0 1,-1-1,1 1,-1-1,1 1,-1-1,1 0,-1 1,0-1,0 0,0 1,0-1,0 0,0 1,0-1,-1 0,1 1,-1-1,1 1,-1-1,0 1,1-1,-1 1,0-1,0 1,0-1,0 1,0 0,0 0,0 0,-1 0,1-1,0 2,-1-1,1 0,-1 0,1 0,-1 1,1-1,-1 0,1 1,-1 0,0-1,1 1,-1 0,0 0,1 0,-1 0,0 0,1 0,-1 0,0 1,1-1,-1 1,1-1,-1 1,1-1,-1 1,1 0,-1 0,1 0,-1 0,-6 5,0 0,1 0,0 1,0 0,0 1,1-1,0 1,0 0,1 1,0-1,1 1,0 0,0 1,1-1,0 0,0 1,1 0,1 0,-1-1,2 1,-1 0,1 0,2 7,-1-12,1 0,0 0,1 0,-1-1,1 1,0-1,0 1,1-1,-1 0,1 0,0-1,0 1,0-1,0 1,1-1,-1-1,1 1,0-1,0 0,0 0,0 0,0 0,0-1,0 0,6 0,2 1,1 0,-1-1,1-1,-1 0,1-1,-1-1,1 0,-1-1,12-3,6-4,-1-1,0-1,-1-2,0-1,8-6,-34 19,0 0,-1 0,1 0,0 0,-1 0,0 0,1-1,-1 1,0-1,0 1,-1-1,1 0,-1 0,1 0,-1 0,0 0,0 0,0 0,0 0,-1 0,1-1,-1 1,0 0,0 0,0-1,0 1,0 0,-1 0,0-1,0 1,1 0,-2 0,1 0,0 0,-1 0,1 0,-1 1,0-1,0 0,0 1,0-1,0 1,-1 0,1 0,-1 0,1 1,0 1,0 0,0 1,0-1,0 0,0 0,0 1,0 0,0-1,1 1,-1 0,0 0,0-1,1 2,-1-1,0 0,1 0,-1 0,1 1,0-1,-1 1,1-1,0 1,0-1,0 1,0 0,0 0,0-1,0 1,1 0,-1 0,1 0,-1 0,1 0,0 0,0 0,0 0,0 0,0 0,0-1,0 1,1 0,-1 0,1 0,0 0,-1 0,1 0,0-1,0 1,0 0,0-1,0 1,0 0,1-1,-1 1,6 4,0 1,0-1,0 0,1-1,0 0,0 0,1 0,-1-1,1-1,0 1,0-2,0 1,0-1,1 0,-1-1,1 0,-1-1,0 0,1 0,-1-1,1 0,-1-1,0 0,1 0,7-4,-2 3,-1-1,0-1,0 0,0-1,-1-1,0 0,0 0,-1-2,1 1,-2-1,0-1,0 0,0-1,-1 0,-1-1,0 0,-1 0,0-1,-1 0,0 0,1-6,-6 16,0 0,-1-1,0 1,1 0,-1-1,0 1,-1-1,1 1,-1-1,0 1,1-1,-1 1,-1-1,1 0,-1 1,1-1,-1 1,0 0,0-1,0 1,-1 0,1-1,-1 1,0 0,0 0,0 0,0 0,0 1,-1-1,1 1,-1-1,0 1,0 0,0 0,0 0,0 0,0 1,0-1,-1 1,1 0,0 0,-1 0,1 0,-1 0,1 1,-1 0,0 0,1 0,-1 0,1 0,-1 1,1-1,-5 5,1 1,-1-1,1 1,1 1,-1-1,1 1,0 0,1 1,0-1,0 1,0 0,1 0,0 0,1 1,0 0,0-1,1 1,0 0,1 0,-1 1,0-2,0-1,1 0,-1 0,2 1,-1-1,1 0,0 1,0-1,1 0,0 1,0-1,1 0,-1 0,2 0,-1 0,1 0,0 0,1-1,-1 1,1-1,1 0,-1 0,1 0,0-1,0 0,1 0,-1 0,3 1,71 27,-58-30</inkml:trace>
  <inkml:trace contextRef="#ctx0" brushRef="#br0" timeOffset="20524.005">3416 537,'-5'38,"-6"18,-2 4,2-4,3-10</inkml:trace>
  <inkml:trace contextRef="#ctx0" brushRef="#br0" timeOffset="20821.269">3359 565,'34'0,"15"0,5 0,-2 0,-11 5,-16 1,-13 0</inkml:trace>
  <inkml:trace contextRef="#ctx0" brushRef="#br0" timeOffset="21041.094">3387 734,'39'0,"16"-5,0-1</inkml:trace>
  <inkml:trace contextRef="#ctx0" brushRef="#br0" timeOffset="21625.174">3274 1,'174'5,"-172"-4,1-1,-1 0,0 1,0 0,1-1,-1 1,0 0,0 0,0 0,0 1,0-1,0 0,0 1,-1-1,1 1,0 0,-1-1,1 1,-1 0,0 0,1 0,-1 0,0 0,0 0,-1 0,1 1,0-1,-1 0,1 0,-1 1,0-1,1 0,-1 1,0-1,-1 0,1 1,0-1,-1 0,1 0,-1 1,0-1,0 0,1 0,-2 0,1 0,0 0,0 0,-1 0,-84 92,85-94,0 0,0 1,0-1,1 1,-1 0,0-1,0 1,1-1,-1 1,0 0,1 0,-1-1,0 1,1 0,-1 0,1 0,0 0,-1 0,1 0,0-1,-1 1,1 0,0 0,0 0,0 0,0 0,0 0,0 0,0 0,0 0,0 0,0 0,1 0,-1 0,0 0,1 0,-1 0,1 0,-1-1,1 1,-1 0,1 0,0 0,-1-1,1 1,0 0,-1-1,1 1,0-1,0 1,0-1,0 1,-1-1,1 1,0-1,0 0,0 1,0-1,0 0,0 0,0 0,0 0,0 0,0 0,0 0,1 0,123-14,-109 10,10-2</inkml:trace>
  <inkml:trace contextRef="#ctx0" brushRef="#br0" timeOffset="23288.784">3867 227,'-27'166,"15"-109,7-45,2 1,-1 0,2 0,0 0,0 0,1 0,1 0,0 0,1 0,0 0,1 0,1 0,2 9,-3-19,-1 0,1-1,0 1,0 0,0-1,1 1,-1-1,0 0,1 0,0 0,-1 0,1 0,0 0,0-1,0 1,0-1,0 0,1 0,-1 0,0-1,0 1,1-1,-1 1,0-1,1 0,-1 0,0-1,1 1,-1-1,0 0,96-36,-78 23,0 0,-1-2,-1 0,0-1,-2-1,0-1,-1 0,0-2,-2 1,-1-2,0 1,-2-2,0 0,-2 0,7-23,13-85,-29 131,0 0,-1 0,1 1,0-1,0 0,-1 0,1 0,0 0,0 0,-1 0,1 0,0 0,0 0,-1 0,1 0,0 0,0 0,-1 0,1 0,0 0,0 0,-1 0,1-1,0 1,0 0,-1 0,1 0,0 0,0-1,0 1,-1 0,1 0,0 0,0 0,0-1,0 1,0 0,-1 0,1-1,0 1,0 0,0 0,0-1,0 1,0 0,0 0,0-1,0 1,0 0,0 0,0-1,0 1,-10 23,4 16,2 0,2-1,1 1,4 22,-1 14,9 129,-8-171,-1-1,-2 0,-1 1,-1-1,-2 0,-2 1,6-30,-1 14,-1 0,-1 0,-1 0,0 0,-1-1,0 0,-2 0,0 0,-1-1,0 0,-1 0,-1-1,-9 11,17-23,0 0,0 0,0 0,-1-1,1 1,0-1,-1 0,1 1,-1-1,1 0,-1-1,0 1,1 0,-1-1,0 1,1-1,-1 0,0 0,0 0,1 0,-1-1,0 1,1-1,-1 1,0-1,1 0,-1 0,1 0,-1 0,1-1,-1 1,1-1,0 1,0-1,0 0,0 0,0 0,0 0,1 0,-1 0,0-1,1 1,0 0,0-1,0 1,0-1,0 0,0 1,0-1,1 0,-1 1,1-1,0 0,0-1,0-12,0 0,2 1,0-1,0 0,2 1,0 0,0-1,1 2,1-1,1 1,0-1,1 2,0-1,3-1,10-24,43-73,-54 88</inkml:trace>
  <inkml:trace contextRef="#ctx0" brushRef="#br0" timeOffset="24025.71">4488 706,'10'47,"-10"-46,1 0,-1-1,1 1,0 0,-1-1,1 1,0 0,-1-1,1 1,0-1,0 1,0-1,-1 1,1-1,0 1,0-1,0 0,0 0,0 1,0-1,0 0,0 0,0 0,0 0,0 0,0 0,0 0,-1-1,1 1,0 0,0 0,0-1,0 1,0-1,0 1,-1-1,1 1,0-1,0 1,0-1,-1 0,1 1,0-1,-1 0,1 1,-1-1,1-1,144-165,-143 165,-1 1,1 0,0 1,0-1,0 0,0 0,0 1,0-1,0 1,0 0,0 0,0-1,0 1,0 0,0 1,0-1,0 0,0 1,0-1,0 1,0-1,-1 1,1 0,0 0,0 0,0 0,-1 0,1 0,-1 1,1-1,-1 0,1 1,-1-1,0 1,1 0,-1-1,0 1,0 0,0 0,-1-1,1 1,0 0,-1 0,1 0,-1 0,0 0,1 0,-1 0,0 0,0 0,0 0,-1 1,1 0,1 0,-1 0,1-1,-1 1,1 0,0 0,0 0,0-1,1 1,-1-1,1 1,-1-1,1 1,0-1,0 0,0 0,0 0,0 0,0 0,1 0,-1-1,0 1,1-1,0 1,-1-1,1 0,0 0,-1 0,1-1,0 1,0-1,0 1,0-1,117-74,-105 64,-14 8,0 0,1-1,-1 1,1 0,-1 0,1 0,0 0,0 1,0-1,0 1,0-1,0 1,1-1,-1 1,0 0,1 0,-1 0,1 1,-1-1,1 0,0 1,-1 0,1-1,-1 1,1 0,0 1,-1-1,1 0,-1 1,1-1,-1 1,1 0,-1 0,1 0,-1 0,0 0,1 0,-1 1,0-1,0 1,0 0,2 1,30 104,-26-90</inkml:trace>
</inkml:ink>
</file>

<file path=ppt/ink/ink7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4:45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0,'3'2,"1"-1,-1 1,0 0,0 0,0 0,0 1,0-1,0 1,-1 0,1-1,-1 1,0 0,0 0,0 1,0-1,0 0,-1 1,1-1,-1 1,0-1,0 1,0 0,-1 0,1-1,-1 1,0 1,3 22,-1-1,-2 1,0-1,-2 1,-1-1,-1 1,-6 18,-14 150,11-107,11-64</inkml:trace>
  <inkml:trace contextRef="#ctx0" brushRef="#br0" timeOffset="550.065">282 84,'-165'218,"161"-214,2-2,-1-1,1 1,0-1,0 1,0 0,0 0,0 0,0 0,0 0,1 0,-1 0,1 1,-1-1,1 1,0-1,0 1,0-1,0 1,1 0,-1-1,1 1,0 0,-1-1,1 1,0 0,0 0,1-1,-1 1,1 0,-1-1,1 1,0 0,0-1,0 1,1 1,141 77,-138-77,-1 0,1 0,-1 0,0 0,0 1,0 0,-1 0,0 0,0 0,0 0,0 0,-1 1,0-1,0 1,0 0,-1 0,0 0,0 0,-1 0,1 0,-1 3,15 26,-4-29</inkml:trace>
</inkml:ink>
</file>

<file path=ppt/ink/ink7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4:50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50,'5'43,"-3"38,-3 11,0-1,0-12,-1-13,1-10,1-8,-1-9,1-5,0-4,-5-7,-1-3,0-4</inkml:trace>
  <inkml:trace contextRef="#ctx0" brushRef="#br0" timeOffset="316.297">1 106,'43'-20,"0"2,2 2,0 2,1 2,1 1,14 1,-45 8,1 0,0 2,0 0,-1 0,1 2,0 0,9 3,-21-4,-1 0,1 0,0 0,-1 1,1 0,-1 0,1 0,-1 1,0 0,0-1,0 1,-1 1,1-1,-1 0,1 1,-1 0,0 0,0 0,-1 0,1 0,-1 1,0-1,0 1,-1-1,1 1,-1 0,0 2,-2 3,-1 0,-1 0,1 0,-2 0,1 0,-2-1,1 1,-1-1,0 0,-1-1,0 0,-1 1,0-2,0 1,0-1,-1 0,0-1,0 0,-1 0,0 0,0-1,-4 1,-14 12,0 0,-1-2,-1-2,-1 0,0-2,0-1,-1-1,-25 3,31-9</inkml:trace>
  <inkml:trace contextRef="#ctx0" brushRef="#br0" timeOffset="1151.497">395 840,'25'-37,"-10"12,1 0,1 2,1 0,1 1,1 1,22-18,-40 37,-1 0,1 0,0 1,0-1,-1 1,1-1,0 1,0 0,1 0,-1 0,0 0,0 0,1 0,-1 0,0 1,1-1,-1 1,0 0,1 0,-1 0,0 0,1 0,-1 0,1 1,-1-1,0 1,1-1,-1 1,0 0,0 0,0 0,0 0,0 1,0-1,0 1,0-1,0 1,0-1,-1 1,1 0,-1 0,1 0,-1 0,0 0,0 0,0 0,0 0,6 12,-7-11,1 0,0 1,0-1,0 0,0 1,1-1,-1 0,1 0,0 0,0 0,0-1,0 1,0 0,1-1,-1 1,1-1,0 0,-1 0,1 0,0 0,0-1,1 1,-1-1,0 0,0 0,1 0,-1 0,0 0,1-1,-1 1,1-1,-1 0,1 0,-1 0,1-1,0 0,7-3,1 0,-1-1,0 0,0-1,-1 0,1-1,-2 0,10-9,46-28,-64 43,0 0,0 0,1 0,-1 1,0-1,1 0,-1 1,1-1,-1 1,1-1,-1 1,1-1,-1 1,1 0,-1 0,1 0,-1 0,1 0,-1 0,1 1,-1-1,1 0,-1 1,1-1,-1 1,1 0,-1-1,0 1,1 0,-1 0,0 0,0 0,0 0,1 0,-1 0,0 0,0 0,-1 1,1-1,0 0,0 1,-1-1,1 0,0 1,-1-1,0 1,1-1,-1 1,0-1,1 2,1 44,12 32,-3-66</inkml:trace>
</inkml:ink>
</file>

<file path=ppt/ink/ink7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4:4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0,'-21'109,"-14"67,33-154,9 90,-6-110,0-1,0 1,0 0,0-1,0 1,0-1,1 1,-1-1,0 0,1 1,-1-1,1 0,0 0,-1 0,1 0,0 0,0 0,-1-1,1 1,0-1,0 1,0-1,0 0,0 0,0 1,0-1,0-1,0 1,0 0,-1 0,1-1,0 1,0-1,0 1,0-1,0 0,-1 0,2 0,65-41,-52 29,-1-2,-1 0,0-1,-1 0,0-1,-2 0,0-1,-1-1,-1 1,0-1,-2-1,0 0,-1 0,-1 0,-1-3,28-84,-26 130,-7 516,-1-510,-1-1,-1 1,-1-1,-2 0,0-1,-2 0,-2 0,0-1,-1 0,-2 0,-7 8,-34 18,54-51,-1 0,1 0,-1 0,1-1,-1 1,1-1,-1 1,0-1,1 1,-1-1,1 0,-1 0,0 0,1 0,-1 0,0 0,1-1,-1 1,1 0,-1-1,0 1,1-1,-1 0,1 1,-1-1,1 0,0 0,-1 0,1 0,0 0,0 0,0-1,-1 1,1 0,0 0,1-1,-1 1,0-1,0 1,1-1,-1 1,1-1,-1-1,-1-12,0 0,1 0,1 0,1 0,0-1,0 1,2 0,0 0,1 1,0-1,1 1,1 0,0 0,1 0,0 1,4-3,-10 12,50-103,-40 89</inkml:trace>
  <inkml:trace contextRef="#ctx0" brushRef="#br0" timeOffset="885.766">538 565,'59'-96,"-54"85,0-1,1 1,0 0,1 1,0 0,0 0,1 0,8-7,-14 16,0-1,-1 1,1-1,0 1,1 0,-1-1,0 1,0 0,0 0,1 1,-1-1,0 0,1 1,-1 0,1-1,-1 1,0 0,1 0,-1 0,1 1,-1-1,1 0,-1 1,0 0,1 0,-1-1,0 1,0 0,0 1,0-1,0 0,0 1,0-1,0 1,0 0,0-1,-1 1,1 0,-1 0,1 0,-1 0,0 0,0 0,0 1,0-1,0 1,3 10,-4-12,0 0,0 1,0-1,0 0,0 1,0-1,1 0,-1 1,0-1,1 0,-1 1,1-1,-1 0,1 0,0 0,-1 1,1-1,0 0,0 0,0 0,0 0,0 0,0-1,0 1,0 0,0 0,1-1,-1 1,0 0,0-1,1 0,-1 1,0-1,1 0,-1 1,0-1,1 0,-1 0,0 0,1 0,-1 0,0-1,1 1,-1 0,2-1,91-66,-92 67,0 1,1-1,-1 1,0-1,0 1,0 0,0 0,0 0,0 0,0 0,0 0,0 1,0-1,0 1,-1-1,1 1,-1 0,1-1,-1 1,0 0,1 0,-1 0,0 0,0 0,0 0,-1 1,1-1,-1 0,1 0,-1 0,0 1,1-1,-1 0,0 1,0-1,-1 0,1 0,-1 1,1-1,-1 0,1 0,-2 1,5 21,2-4</inkml:trace>
  <inkml:trace contextRef="#ctx0" brushRef="#br0" timeOffset="1952.062">1188 29,'555'0,"-543"0</inkml:trace>
  <inkml:trace contextRef="#ctx0" brushRef="#br0" timeOffset="2250.46">1356 283,'29'5,"24"1,7 0,-1-1,-6-2,-7-1,-7 0,-5-7,-3-1,-8 0</inkml:trace>
</inkml:ink>
</file>

<file path=ppt/ink/ink7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5:10.16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57,'194'1,"504"-13,229-24,152 26,-242 53,53 0,79-14,-924-30,-1 2,1 2,-1 2,0 2,43 13,-86-20,0-1,-1 1,1 0,0 0,0 0,0 0,0 0,0 0,0 0,0 0,0 0,0 0,0 1,0-1,0 0,-1 1,1-1,0 0,0 1,0-1,0 1,-1-1,1 1,0 0,-1-1,1 1,0 0,-1-1,1 1,-1 0,1 0,-1 0,1 0,-1-1,0 1,1 0,-1 0,0 0,0 0,0 0,1 0,-1 0,0 0,0 0,-1 0,1 0,0 0,0-1,0 1,0 0,-1 0,1 0,-1 0,1 0,0 0,-1-1,1 1,-1 0,0 0,1-1,-1 1,0 0,1-1,-2 1,-148 47,103-38,-81 18,-226 66,-65 49,359-121,-109 52,167-72,-1 0,1 0,-1-1,1 2,0-1,0 0,0 0,0 1,0-1,0 1,1-1,-1 1,1 0,0-1,-1 1,1 0,1 0,-1 0,0 0,1 0,-1 0,1 0,0 0,0 0,0 0,1 0,-1 0,1 0,0 0,-1 0,1 0,0 0,1 0,-1 0,0-1,1 1,0-1,0 1,-1-1,1 1,1-1,-1 0,0 0,1 0,-1 0,1 0,14 8,0-1,1 0,0-1,0-1,1-1,0-1,0 0,0-1,1-2,-1 0,1 0,0-2,-1-1,11-1,-9 2,838-21,395 10,-478 63,-734-50,-16-1,-1 0,0 2,0 1,0 1,0 1,5 3,-54-19,1 2,0 0,0-2,1 0,1-2,0 0,0-2,1 0,1-1,0-1,-10-13,24 23,4 5,1-1,-1 1,0-1,1 1,-1 0,0-1,0 1,0 0,0 0,0 0,0-1,0 1,0 0,0 0,0 1,-1-1,1 0,0 0,-1 1,1-1,-1 1,1-1,-1 1,1-1,-1 1,1 0,-1 0,1 0,-1 0,1 0,-1 0,1 0,-1 0,1 1,-1-1,1 0,-1 1,1 0,0-1,-1 1,1 0,-7 7,2 1,-1 0,2 1,-1 0,1 0,0 0,1 0,1 0,-1 1,1 2,-13 32,5-17,-2 0,-1-1,-1 0,-1-2,-1 0,-2 0,-20 20,15-20,1 0,1 1,1 1,2 1,0 1,-2 9,19-36,0 1,1 0,-1 0,1 0,0 1,0-1,0 0,0 0,1 0,-1 1,1-1,0 0,0 1,0-1,0 0,1 1,-1-1,1 1,45-22,383-197,-130 77,-384 166,54-17</inkml:trace>
</inkml:ink>
</file>

<file path=ppt/ink/ink7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5:21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45,'11'7,"0"0,1 0,0-1,0 0,1-1,-1-1,1 0,0-1,0 0,1-1,-1 0,1-1,-1-1,11-1,-20 1,55-1,-1-4,0-1,0-4,-1-2,0-2,33-15,-45 16,-34 10,65-4,-76 8,1 1,0-1,-1 1,1-1,-1 1,1 0,-1-1,0 1,0 0,0-1,0 1,0 0,0-1,0 1,0 0,-1-1,1 1,-1 0,1-1,-1 1,0-1,1 1,-1-1,0 1,0-1,-1 1,-1 5,-27 65,13-34,1 0,3 1,1 1,-3 20,7-14,3 1,1 0,2 0,3 0,1 1,3 1,2-19,1-1,1 0,2 0,0-1,2 0,8 11,21 47,-7 36,-34-120,-1 0,1-1,-1 1,0 0,0-1,1 1,-1 0,0-1,-1 1,1 0,0 0,0-1,-1 1,1 0,-1-1,1 1,-1-1,0 1,0-1,1 1,-1-1,0 1,0-1,-1 0,1 1,0-1,0 0,-1 0,1 0,0 0,-1 0,1 0,-1-1,1 1,-1 0,0-1,1 1,-1-1,0 0,1 1,-1-1,0 0,1 0,-1 0,0 0,0 0,1-1,-1 1,0 0,-83-29,52 10,4 1,-2 1,0 2,0 1,-2 1,0 1,0 2,-1 2,0 1,15 5,0 0,1 2,-1 0,0 1,0 1,0 0,1 2,-1 0,1 1,0 1,0 1,1 0,0 1,0 1,1 1,0 0,1 1,0 1,-1 2,6-7,0 1,1 1,0 0,0 0,1 1,1 0,-1 0,2 1,-1 0,1 0,1 0,-4 11,8-3</inkml:trace>
  <inkml:trace contextRef="#ctx0" brushRef="#br0" timeOffset="402.1">311 553,'183'-23,"-2"-8,28-15,-180 39,0-2,-1-2,0 0,0-2,-2-1,12-8,-27 14,-11 9,0-1,0 1,1-1,-1 0,0 1,0-1,0 1,0-1,0 0,0 1,1-1,-1 0,0 1,0-1,1 0,-1 1,0-1,0 0,1 1,-1-1,0 0,1 0,-1 1,0-1,1 0,-1 0,0 0,1 0,-1 1,1-1,-1 0,0 0,1 0,-1 0,1 0,-1 0,0 0,1 0,-1 0,1 0,-1 0,0 0,1-1,-1 1,1 0,-1 0,0 0,1-1,-10 32,-26 154,34-180,0 0,0 0,0 0,1 0,-1 0,1 0,0 1,1-1,-1 0,1 0,0 0,1 0,-1 0,1 0,0 0,0-1,0 1,1-1,0 1,0-1,0 0,0 0,1 0,-1 0,1-1,0 0,0 1,0-1,1-1,3 3,12-1</inkml:trace>
  <inkml:trace contextRef="#ctx0" brushRef="#br0" timeOffset="982.132">1158 1202,'410'-303,"-396"293,-2-1,1 0,-2-1,1 0,-1-1,-1 0,-1-1,0 0,0-1,-2 0,0 0,0 0,-2-1,0 0,0 0,-2 0,0-1,-1 0,0 1,-1-1,-1-1,-1 14,0 0,1 0,-1 0,0 0,-1 0,1 0,-1 1,0-1,0 0,0 1,0 0,0-1,-1 1,0 0,1 0,-1 0,0 1,0-1,-1 1,1 0,0 0,-1 0,0 0,1 0,-1 1,0-1,0 1,0 0,0 1,0-1,0 0,0 1,0 0,0 0,0 0,0 1,0 0,0-1,0 1,0 0,0 1,1-1,-1 1,0 0,-1 0,-4 3,1 1,-1-1,1 1,0 1,0-1,1 2,0-1,0 1,0 0,1 0,1 0,-1 1,1 0,-2 6,5-11,1 0,-1 0,1 0,-1 1,1-1,1 0,-1 0,1 1,-1-1,1 1,0-1,1 0,-1 1,1-1,0 0,0 1,0-1,1 0,-1 0,1 0,0 0,0 0,1-1,-1 1,1-1,0 1,-1-1,2 0,-1 0,0 0,0 0,1-1,0 1,3 1,6 1,0 0,1 0,0-1,0-1,0 0,0-1,0-1,0 0,1-1,-1 0,0-1,12-3,68 2,-91 2,-1 0,0 0,0 0,1 0,-1 1,0-1,0 1,0-1,0 1,0 0,1 0,-1 0,-1 0,1 0,0 0,0 1,0-1,-1 1,1-1,0 1,-1 0,0-1,1 1,-1 0,0 0,0 0,0 0,0 0,0 0,-1 0,1 0,0 1,-1-1,0 0,1 0,-1 0,0 1,0-1,-1 1,-29 83,20-72,8-12,0 0,0 0,1 0,-1 0,0 0,1 0,-1 0,1 1,0-1,0 1,-1-1,2 1,-1-1,0 1,1-1,-1 1,1 0,0-1,-1 1,1 0,1-1,-1 2,20-2,-6-6</inkml:trace>
  <inkml:trace contextRef="#ctx0" brushRef="#br0" timeOffset="1264.041">2231 666,'-11'16,"0"1,2 1,0 0,1 0,1 1,0-1,2 2,0-1,1 1,1-1,1 1,0 16,2-33,1 0,-1 0,1 0,-1 0,1 0,0 0,0-1,0 1,1 0,-1-1,1 1,-1-1,1 1,0-1,0 0,0 0,0 0,0 0,1 0,-1 0,0-1,1 1,0-1,-1 1,1-1,0 0,-1 0,1 0,0-1,0 1,0-1,0 1,0-1,0 0,0 0,0 0,0-1,0 1,111-30,-103 27,-1-1,0-1,0 0,0 0,-1-1,0 0,0-1,0 0,-1 0,0-1,-1 0,1-1,-2 1,1-1,-1 0,0-1,-1 0,0 0,-1 0,0 0,0-1,-1 1,-1-1,1-8,-1 14,-1 1,0-1,-1 0,1 0,-1 0,0 0,0 1,-1-1,1 0,-1 0,0 0,0 1,-1-1,1 1,-1-1,0 1,-1-1,1 1,-1 0,1 0,-1 0,0 0,-1 1,1-1,-1 1,1 0,-1 0,0 0,0 1,0-1,-1 1,1 0,-1 0,1 0,-1 1,-3-2,-2 2,-1-1,1 1,0 1,0 0,0 0,-1 1,1 0,0 1,0 0,0 0,1 1,-1 1,-9 4,-4 4</inkml:trace>
  <inkml:trace contextRef="#ctx0" brushRef="#br0" timeOffset="1783.796">2626 976,'33'-55,"3"1,3 2,1 1,3 3,11-8,16 15,-68 40,0 1,-1 0,1-1,0 1,-1 0,1 0,0 0,-1 0,1 0,0 0,-1 0,1 1,-1-1,1 0,0 1,-1 0,1-1,-1 1,1 0,-1 0,1 0,-1 0,0 0,1 0,-1 0,0 0,0 0,0 1,0-1,0 0,0 1,0-1,-1 1,1-1,0 1,-1 0,1-1,-1 1,0-1,1 1,-1 0,0-1,0 1,0 0,0 1,-7 41,5-41,1 0,0 0,0 0,0 0,1 0,-1 0,1 1,-1-1,1 0,0 0,0 0,1 1,-1-1,1 0,-1 0,1 0,0 0,0 0,1 0,-1 1,2-3,0 0,-1 0,1 0,0 0,0 0,0 0,0-1,0 1,-1-1,1 0,0 0,0 0,0 0,0 0,0-1,0 1,0-1,0 0,0 0,-1 0,1 0,0-1,-1 1,1-1,-1 1,1-1,-1 0,1-1,2 1,198-124,-201 125,-1 0,1 1,-1-1,0 0,1 1,-1-1,1 1,0 0,-1-1,1 1,-1 0,1 0,-1 0,1 0,0 0,-1 0,1 1,-1-1,1 1,-1-1,1 1,-1-1,1 1,-1 0,0-1,1 1,-1 0,0 0,1 0,-1 0,0 0,0 1,0-1,0 0,0 0,0 1,-1-1,1 0,0 1,-1-1,1 1,-1-1,1 1,-1 1,5 76,-6-69,3 74,4-65</inkml:trace>
  <inkml:trace contextRef="#ctx0" brushRef="#br0" timeOffset="36212.855">4064 553,'18'57,"-5"167,-13-170,0-7,-1 0,-3-1,-2 1,-1-1,-3-1,-1 1,-15 33,25-75,-1 1,1-1,-1 0,0 1,-1-1,1 0,-1 0,1-1,-1 1,0-1,-1 1,1-1,-1 0,1 0,-1 0,-3 1,5-4,0-1,0 0,0 0,0 0,0-1,0 1,1 0,-1-1,0 1,1-1,-1 1,1-1,0 0,-1 1,1-1,0 0,0 0,0 0,0 0,1 0,-1 0,0 0,1-1,0 1,-1 0,1 0,0 0,0-1,0 1,0 0,1 0,-1 0,1 0,-1-1,0 0,3-39,2 1,2-1,1 1,2 0,2 1,2 0,2 1,1 1,2 0,1 2,12-15,-5 0,1 1,3 1,2 2,2 1,2 2,2 1,2 3,34-27,-74 65,1 0,0 0,-1 0,1 0,0 0,0 0,1 1,-1-1,0 1,0-1,1 1,-1 0,1 0,-1 0,1 0,0 0,-1 1,1-1,0 1,-1 0,1 0,0 0,-1 0,1 0,0 0,-1 1,1-1,0 1,-1 0,1 0,-1 0,1 0,-1 0,1 1,-1-1,0 1,0-1,0 1,0 0,0 0,0 0,0 0,0 0,-1 0,1 0,-1 1,0-1,0 1,0-1,0 1,0-1,0 1,0 1,-2 12,0-1,-1 1,0-1,-1 1,-1-1,-1 0,0-1,-1 1,0-1,-1 0,-1 0,0-1,-6 7,10-14,-16 30,-1-2,-2 0,-1-2,-2-1,-1-1,-1-1,-2-1,-1-2,-2 0,28-22,-1 0,0 0,0-1,0 1,-1-2,1 1,-1-1,0 0,1 0,-1-1,0 1,0-2,0 1,0-1,-3 0,-8-5</inkml:trace>
  <inkml:trace contextRef="#ctx0" brushRef="#br0" timeOffset="36708.395">4601 863,'84'-40,"155"-89,-223 118,0-1,-1 0,0-1,-1-1,0-1,-1 0,-1 0,0-1,-2-1,1 0,-2 0,3-9,-10 22,0 1,0 0,0-1,0 0,-1 1,0-1,0 0,0 0,0 1,0-1,-1 0,1 0,-1 0,0 0,-1 0,1 0,-1 0,1 0,-1 0,0 1,-1-1,1 0,-1 0,1 1,-1-1,0 1,-1 0,1 0,0-1,-1 1,0 1,0-1,1 0,-2 1,1-1,0 1,0 0,-1 0,1 0,-4 0,-1 0,-1 1,0 0,0 1,1 0,-1 0,0 1,0 0,0 0,1 1,-1 1,1-1,-1 1,1 0,0 1,0 0,1 1,-1-1,1 1,0 1,0-1,1 1,-1 0,1 1,1 0,-1 0,1 0,0 0,1 1,0 0,0 0,0 0,0 5,3-9,0 0,0 0,1 0,0 0,0 0,0 0,0 0,0 0,1 0,0 0,0 0,0 0,0 0,0 0,1 0,0-1,0 1,0-1,0 1,1-1,-1 0,1 0,0 0,-1 0,1 0,1-1,-1 1,0-1,1 0,-1 0,1 0,0-1,-1 1,1-1,0 0,0 0,0 0,0 0,0-1,0 0,0 1,0-1,1-1,246 1,-249-1,1 1,-1 0,0 0,0 0,0 1,0-1,1 1,-1-1,0 1,0-1,0 1,0 0,0 0,0 0,0 0,-1 0,1 1,0-1,-1 1,1-1,-1 1,1-1,-1 1,1 0,-1 0,0 0,0-1,0 1,0 0,-1 0,1 0,0 1,-1-1,1 0,-1 0,0 0,0 0,0 1,0-1,0 0,0 1,-35 84,-25-1,62-74,5-3</inkml:trace>
  <inkml:trace contextRef="#ctx0" brushRef="#br0" timeOffset="37064.748">5476 666,'11'6,"0"0,1-1,0 0,0 0,0-1,1-1,-1 0,1-1,0 0,0-1,0-1,8 0,-15 0,0-1,1 0,-1 0,0 0,0-1,-1 0,1 0,0 0,0-1,-1 0,0 0,1 0,-1-1,-1 0,1 0,0 0,-1 0,0-1,0 1,0-1,-1 0,1-1,-1 1,0 0,-1-1,3-5,-2 5,-1 0,1 0,-1 0,0 0,0-1,-1 1,0 0,0-1,0 1,-1-1,0 1,0-1,-1 1,0-1,0 1,0-1,-1 1,0 0,0 0,-1 0,1 0,-1 0,-1 0,1 1,-1 0,0-1,0 1,0 1,-6-5,4 8,-1 0,0 1,0 0,0 0,0 0,0 1,0 0,1 1,-1 0,0 0,1 0,-1 0,1 1,0 0,0 1,0-1,0 1,1 0,-6 5,-3 2,1 0,1 1,-1 0,2 1,0 0,0 1,1 0,1 0,1 1,0 1,0-1,2 1,0 0,1 1,0-1,2 1,-2 13,6-22,-1-1,2 0,-1 0,1 0,0 0,0 0,1-1,0 1,0-1,1 0,-1 1,1-1,1-1,-1 1,1-1,0 0,0 0,1 0,-1-1,1 1,0-1,0-1,1 1,-1-1,1 0,0-1,-1 0,1 0,0 0,0-1,1 0,-1 0,0 0,0-1,0-1,6 0,16 3</inkml:trace>
  <inkml:trace contextRef="#ctx0" brushRef="#br0" timeOffset="37409.632">6153 468,'1'31,"2"-1,0 1,3-1,0 0,2-1,1 1,1-2,11 21,-21-48,0 1,0-1,0 0,0 1,0-1,1 0,-1 0,1 1,-1-1,1 0,-1 0,1 0,0 0,-1 1,1-1,0 0,0 0,0-1,0 1,0 0,0 0,0 0,0 0,0-1,0 1,1-1,-1 1,0-1,0 1,1-1,-1 0,0 1,1-1,-1 0,0 0,0 0,1 0,-1 0,0 0,1-1,-1 1,0 0,1-1,-1 1,0-1,0 1,0-1,1 1,-1-1,0 0,0 0,0 0,0 1,0-1,0 0,70-165,25 5,-84 143</inkml:trace>
  <inkml:trace contextRef="#ctx0" brushRef="#br0" timeOffset="37578.782">6661 497,'-5'38,"-1"18,5-1,2-9</inkml:trace>
  <inkml:trace contextRef="#ctx0" brushRef="#br0" timeOffset="37746.974">6746 158,'0'0</inkml:trace>
  <inkml:trace contextRef="#ctx0" brushRef="#br0" timeOffset="38064.56">7113 384,'-15'10,"0"1,1 0,1 1,0 0,0 1,1 1,1 0,0 0,1 1,1 1,0-1,1 1,-5 15,12-27,0-1,0 1,1-1,-1 1,1 0,0-1,0 1,1 0,-1-1,1 1,-1 0,1-1,0 1,0-1,1 1,-1-1,1 0,0 0,0 1,0-1,0 0,0-1,1 1,-1 0,1-1,0 1,0-1,0 0,0 0,0 0,0 0,0-1,1 1,-1-1,1 0,-1 0,1 0,-1 0,1-1,0 1,-1-1,1 0,0 0,-1 0,1-1,0 1,-1-1,1 0,0 0,9-3,-1 0,1-1,-1 0,0-1,0 0,0-1,-1-1,0 0,0 0,-1-1,0 0,-1-1,0 0,0 0,-1-1,-1 0,0-1,0 0,-1 0,-1 0,0-1,0 1,-2-1,1 0,0-10,-4 20,0-1,0 0,-1 0,1 1,-1-1,0 0,0 1,0-1,-1 1,1-1,-1 1,0 0,0 0,0-1,0 1,0 0,-1 1,0-1,1 0,-1 1,0 0,0-1,0 1,-1 0,1 1,0-1,-1 0,1 1,-1 0,1 0,-1 0,0 0,1 1,-1-1,0 1,0 0,1 0,-1 0,0 1,0-1,1 1,-1 0,0 0,1 0,-1 1,1-1,0 1,-1 0,1 0,0 0,-23 11</inkml:trace>
  <inkml:trace contextRef="#ctx0" brushRef="#br0" timeOffset="38381.63">7451 468,'-1'10,"1"0,-1 0,2 0,0-1,0 1,0 0,1-1,1 1,-1-1,2 1,-1-1,1 0,1-1,0 1,0-1,0 1,1-2,0 1,1-1,0 0,7 6,-11-10,0-1,1 1,0-1,-1 0,1 0,0 0,0 0,0-1,0 0,0 1,0-1,1-1,-1 1,0-1,0 0,1 0,-1 0,0 0,0-1,1 1,-1-1,0-1,0 1,0 0,0-1,0 0,0 0,-1 0,1 0,0-1,2-2,3-2,0-1,-1-1,0 0,0 0,-1 0,0-1,-1 0,0-1,-1 1,5-12,33-75,-31 77</inkml:trace>
  <inkml:trace contextRef="#ctx0" brushRef="#br0" timeOffset="38743.522">8185 242,'-11'4,"0"0,0 0,0 1,1 1,0 0,0 0,0 1,1 0,0 0,0 1,1 1,0-1,0 1,-1 3,8-10,0 0,0 0,0 0,0 0,1 0,-1 0,1 0,-1 0,1 0,0 0,0 0,0 0,0 0,0 0,0 0,0 0,1 0,-1 0,1 0,-1 0,1 0,0 0,0 0,0 0,0 0,0-1,0 1,1 0,-1-1,1 1,-1-1,1 0,-1 1,1-1,1 1,75 33,-57-28,49 45,-69-50,0-1,1 1,-1 0,0 0,0 0,0-1,-1 1,1 0,0 0,-1 0,1 0,-1 1,0-1,1 0,-1 0,0 0,0 0,-1 0,1 0,0 0,-1 0,1 0,-1 0,0 0,1 0,-1 0,0 0,0 0,0-1,-1 1,1 0,0-1,-1 1,1 0,-1-1,1 0,-1 1,0-1,-1 1,-6 3,-1 0,1-1,-1 0,0 0,-1-1,1-1,0 0,-1 0,1-1,-1 0,0-1,-4 0,-11 0</inkml:trace>
  <inkml:trace contextRef="#ctx0" brushRef="#br0" timeOffset="40181.077">0 1513,'483'-54,"-141"24,457-26,-92 25,244-24,-162 26,-80 18,145-24,-672 27,870-23,-512 33,-130 26,-96-29,-290 1</inkml:trace>
</inkml:ink>
</file>

<file path=ppt/ink/ink7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14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1,'0'5,"5"1,6 1,6 2,6 1,2-2,3-2,1-2,1-2,-1-1,0-5,0-3,0 1,-1 1,1 1,-6 1</inkml:trace>
</inkml:ink>
</file>

<file path=ppt/ink/ink7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20,'154'-19,"-152"19,-1 1,1 0,0 0,0-1,0 1,-1 1,1-1,0 0,-1 0,1 1,-1-1,0 1,1-1,-1 1,0-1,0 1,0 0,0 0,0 0,0-1,-1 1,1 0,0 0,-1 0,0 0,1 0,-1 0,0 0,0 0,0 0,0 0,-1 0,1 0,-1 0,1 0,-1 0,1 0,-1 0,0 0,0-1,0 1,0 0,0 0,-4 48,8-45,1-1,0 0,1 0,-1 0,1-1,-1 1,1-1,0 0,0-1,0 1,1-1,-1 0,1 0,-1-1,1 1,-1-1,1-1,0 1,0-1,-1 0,1 0,0 0,0-1,-1 0,1 0,4-2,9 2,39-2,-33 2</inkml:trace>
</inkml:ink>
</file>

<file path=ppt/ink/ink7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16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110 273,'-22'177,"16"-126,-3 1,-2-1,-16 44,27-94,0 0,1 0,-1-1,0 1,0 0,0 0,1 0,-1 0,0 0,0-1,0 1,0 0,-1 0,1 0,0 0,0-1,0 1,-1 0,1 0,0 0,-1-1,1 1,-1 0,1 0,-1-1,1 1,-1 0,1-1,-1 1,0-1,1 1,-1-1,0 1,1-1,-1 1,0-1,0 0,0 1,1-1,-1 0,0 0,0 0,0 1,0-1,1 0,-1 0,0 0,0 0,0-1,0 1,0 0,1 0,-1 0,0-1,0 1,0 0,1-1,-1 1,0-1,0 1,1-1,-1 1,1-1,-1 0,-1-14,2 0,0-1,1 1,0 0,1-1,1 1,0 0,1 0,1 1,0-1,1 1,1 0,0 1,1-1,1 1,-2-2,99-164,-106 177,1 1,-1-1,1 1,-1 0,1 0,-1-1,1 1,0 0,-1 0,1 0,0 0,0 0,0 0,0 0,0 0,0 0,0 0,0 0,1 0,-1 1,0-1,0 1,1-1,-1 1,0-1,1 1,-1 0,0-1,1 1,-1 0,0 0,1 0,-1 0,1 0,-1 1,0-1,1 0,-1 1,0-1,1 0,-1 1,0 0,0-1,1 1,-1 0,0 0,0-1,0 1,0 0,0 0,0 0,38 124,-38-116,0-4,1 8,0 0,1 0,0-1,0 1,2-1,0 0,0 0,1 0,7 10,-12-22,0 1,0 0,0 0,1 0,-1 0,0-1,1 1,-1-1,0 1,1-1,-1 0,1 1,-1-1,1 0,-1 0,1 0,-1 0,1 0,-1 0,0 0,1-1,-1 1,1 0,-1-1,1 1,-1-1,0 0,1 1,-1-1,0 0,0 0,0 0,0 0,1 0,-1 0,0-1,41-44,-38 42,64-102,28-33,-95 138,0 0,-1 0,1 0,0 0,-1-1,1 1,0 0,0 1,0-1,0 0,0 0,0 0,0 1,0-1,1 0,-1 1,0-1,0 1,0-1,1 1,-1 0,0-1,1 1,-1 0,0 0,1 0,-1 0,0 0,0 0,1 1,-1-1,0 0,1 1,-1-1,0 1,0-1,0 1,1-1,-1 1,0 0,0 0,0-1,0 1,0 0,0 0,-1 0,1 0,0 0,0 0,-1 1,1-1,0 0,-1 1,15 70,-18 207,3-267</inkml:trace>
  <inkml:trace contextRef="#ctx0" brushRef="#br0" timeOffset="2578.384">900 132,'-17'66,"7"-32,1 1,2 0,1 0,2 0,1 1,2 1,0-35,1 1,0-1,-1 1,1 0,0-1,0 1,1-1,-1 1,1-1,-1 1,1-1,0 1,0-1,0 0,0 1,0-1,0 0,1 0,-1 0,1 0,-1 0,1 0,0 0,0-1,0 1,0 0,0-1,0 0,0 1,1-1,-1 0,0 0,1 0,-1-1,1 1,-1 0,1-1,10-7,1 0,-1 0,-1-2,0 0,0 0,0-1,-1 0,-1-1,0 0,0-1,-1 0,-1 0,0-1,0 0,-1-1,3-10,138-246,-141 257,2-4,-13 37,-8 16,2 0,1 1,2 0,1 0,0 37,8 424,-2-477,-1 0,-1 0,-1-1,-1 1,-1-1,0 0,-2 0,-6 14,10-27,-1-1,0 1,0-1,-1 0,0-1,0 1,0-1,-1 0,1 0,-1 0,0-1,-4 2,8-4,0-1,0 0,0-1,0 1,0 0,-1 0,1-1,0 1,0-1,-1 0,1 0,0 0,0 0,-1 0,1 0,0-1,0 1,0-1,-1 1,1-1,0 0,0 0,0 0,0 0,0 0,0 0,1-1,-1 1,0 0,1-1,-1 0,1 1,-1-1,1 0,0 0,-1 0,1 0,0 0,0 0,1 0,-1 0,0-2,-3-11,1-1,0 0,1 0,1 0,0 0,1 0,1 0,1 0,0 0,1 0,0 1,2-1,0 1,0 0,1 0,1 0,6-7,-1-2</inkml:trace>
  <inkml:trace contextRef="#ctx0" brushRef="#br0" timeOffset="3131.599">1324 669,'56'-91,"-40"67,0 1,2 1,1 0,1 1,0 1,11-6,-30 25,0 0,0-1,0 1,0 0,0 0,0 0,0 1,0-1,1 0,-1 0,0 1,1-1,-1 1,0-1,1 1,-1-1,1 1,-1 0,1 0,-1 0,1 0,-1 0,0 0,1 0,-1 0,1 1,-1-1,1 0,-1 1,0-1,1 1,-1 0,0-1,1 1,-1 0,0 0,0 0,0 0,0 0,0 0,0 0,0 0,0 0,0 1,0-1,-1 0,1 1,-1-1,1 0,-1 1,1-1,-1 1,0-1,1 1,-1 0,1 1,-1 0,1-1,0 1,0-1,0 1,0-1,0 0,1 1,-1-1,1 0,0 0,-1 0,1 0,0 0,0-1,0 1,0 0,1-1,-1 1,0-1,1 0,-1 0,0 0,1 0,0 0,-1-1,1 1,-1-1,1 0,0 1,-1-1,1 0,0-1,-1 1,1 0,0-1,-1 1,1-1,-1 0,1 0,-1 0,2-1,77-43,-80 45,1 1,-1 0,1-1,-1 1,1 0,-1 0,1 0,-1 0,0 0,1 0,-1 0,0 1,0-1,0 0,0 1,0-1,0 1,0-1,-1 1,1-1,0 1,-1-1,1 1,-1 0,0-1,0 1,1 0,-1-1,0 1,0 0,-1 0,1-1,0 1,-1 0,2 8,4 12,1-3</inkml:trace>
  <inkml:trace contextRef="#ctx0" brushRef="#br0" timeOffset="3911.6">2001 556,'46'-19,"0"-2,-2-1,0-3,-2-1,0-2,0-4,-22 14,-1-2,-1 0,-1-1,-1 0,0-2,-2 0,0 0,7-21,-9-14,-12 57,-1 0,1-1,-1 1,1 0,-1 0,1 0,-1 0,0 0,0 0,1 0,-1 0,0 0,0 0,0 1,0-1,0 0,0 1,0-1,0 0,-1 1,1 0,0-1,0 1,0-1,0 1,-1 0,1 0,0 0,0 0,-1 0,1 0,0 0,0 0,-1 0,1 1,0-1,0 0,0 1,0-1,-1 1,1 0,0-1,0 1,0 0,-1 0,-15 9,-1 0,1 1,1 1,0 0,1 1,0 1,1 0,1 1,0 1,0 1,-42 81,54-94,0-1,0 1,0 0,0-1,1 1,0 0,0 0,0 0,0-1,0 1,1 0,0 0,0-1,0 1,0 0,0-1,1 1,-1-1,1 0,0 1,0-1,1 0,-1 0,0 0,1-1,0 1,0 0,0-1,4 3,1 0,0-1,0 0,0-1,0 0,0 0,1-1,-1 0,1 0,0-1,0 0,-1 0,1-1,0-1,0 1,0-1,-1-1,1 0,1 0,159-59,-147 52,-1-1,0-1,0-1,-1-1,0 0,-2-2,1 0,-2-1,0-1,-1-1,-1 0,0-1,0-2,-14 19,0 1,1 0,-1-1,0 1,0-1,0 0,0 1,0-1,-1 0,1 1,0-1,-1 0,0 0,1 0,-1 1,0-1,0 0,0 0,0 0,0 0,0 0,0 0,-1 1,1-1,-1 0,0 0,1 1,-1-1,0 0,0 1,0-1,0 0,0 1,0-1,0 1,-1 0,1-1,-1 1,1 0,-1 0,1 0,-1 0,1 0,-1 0,0 1,0-1,1 0,-1 1,0-1,0 1,0 0,0 0,1 0,-1 0,0 0,0 0,0 0,0 0,0 1,-1 0,-8 7,0 0,0 1,1 0,0 1,0 0,2 0,-1 1,1 1,1-1,-2 4,5-11,0 1,1-1,0 0,0 1,0 0,1 0,-1 0,1 0,0 0,0 0,1 1,0-1,0 0,0 1,0-1,1 1,0-1,0 1,1-1,-1 1,1-1,1 1,-1-1,1 0,-1 1,1-1,1 0,-1 0,1-1,0 1,0 0,0-1,1 0,0 0,0 0,0 0,0 0,0-1,2 1,4-1,1 0,0 0,-1-2,1 1,0-1,0-1,0 0,-1 0,1-1,0-1,0 0,-1 0,1-1,-1 0,0-1,0 0,8-5,154-104,-144 91,-1-2,-1 0,-2-2,0-1,14-23,-32 43,-1-1,0 0,0 1,-1-2,0 1,0 0,-1-1,0 0,-1 1,0-1,1-8,-3 16,0 0,0 0,1 0,-1 0,-1 1,1-1,0 0,0 0,0 0,0 0,-1 0,1 1,0-1,-1 0,1 0,0 1,-1-1,1 0,-1 1,1-1,-1 0,0 1,1-1,-1 0,0 1,1-1,-1 1,0 0,0-1,1 1,-1 0,0-1,0 1,0 0,1 0,-1-1,0 1,0 0,0 0,0 0,0 0,1 0,-1 0,0 1,0-1,0 0,0 0,1 1,-1-1,0 0,0 1,0-1,1 1,-1-1,0 1,1-1,-1 1,0-1,1 1,-43 34,22-14,0 2,2 0,1 1,0 1,2 1,1 0,1 1,2 0,0 1,1 5,8-26,1-1,0 1,1 0,0 0,0 1,0-1,1 0,0 0,0 0,1 0,0 1,0-1,1 0,0 0,0-1,0 1,1 0,0-1,0 1,1-1,0 0,0 0,0-1,1 1,0-1,0 0,0 0,1 0,0-1,-1 0,2 0,-1-1,0 1,7 1,-5-1,-1-1,1 0,0-1,0 0,0 0,0-1,0 0,0-1,1 1,-1-1,0-1,6 0,5-5</inkml:trace>
  <inkml:trace contextRef="#ctx0" brushRef="#br0" timeOffset="4743.932">3385 386,'-5'29,"-7"24,0 7,1-1,3-6,2-7,3-12</inkml:trace>
  <inkml:trace contextRef="#ctx0" brushRef="#br0" timeOffset="5294.309">3385 386,'28'0,"20"0,6 0,-1 0,-5 0,-6 0,-10 0</inkml:trace>
  <inkml:trace contextRef="#ctx0" brushRef="#br0" timeOffset="5548.742">3385 584,'43'-5,"19"-1,-1 0</inkml:trace>
</inkml:ink>
</file>

<file path=ppt/ink/ink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38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0 756,'45'91,"72"245,-96-289,-20-46,-1 0,1 0,-1 0,1 0,-1-1,1 1,0 0,-1 0,1 0,0-1,0 1,0 0,-1-1,1 1,0-1,0 1,0-1,0 1,0-1,0 0,0 1,0-1,0 0,0 0,0 0,0 0,0 0,0 0,0 0,1 0,-1 0,0 0,0-1,0 1,0 0,0-1,0 1,-1-1,1 1,0-1,0 1,0-1,0 0,0 1,-1-1,1 0,56-114,-48 90,133-347,-126 327,-12 34</inkml:trace>
  <inkml:trace contextRef="#ctx0" brushRef="#br0" timeOffset="951.41">876 729,'0'-1,"-1"1,1-1,0 1,-1 0,1-1,-1 1,1 0,-1 0,1-1,-1 1,0 0,1 0,-1 0,1 0,-1-1,1 1,-1 0,1 0,-1 0,0 0,1 0,-1 1,1-1,-1 0,1 0,-1 0,0 0,1 1,-1-1,1 0,-1 0,1 1,0-1,-1 0,1 1,-1-1,1 1,-1-1,1 0,0 1,-1-1,1 1,0-1,0 1,-1-1,1 1,0 0,0-1,0 1,0-1,0 1,-1-1,1 1,0-1,0 1,0 0,1-1,-1 1,0 0,-6 39,6-39,-12 171,8-162,1 0,1 0,-1 0,1 0,1 0,0 1,1-1,-1 0,2 1,0-1,0 0,1 0,0 1,1-1,0-1,0 1,1 0,0-1,1 0,0 0,1 0,5 6,-8-12,1-1,-1 1,1-1,0 0,0 0,0 0,0-1,1 1,-1-1,0 0,1-1,-1 1,1 0,-1-1,0 0,1 0,-1-1,1 1,-1-1,0 0,1 0,-1 0,0-1,0 0,0 0,0 0,0 0,0 0,-1-1,4-2,96-95,-51 27,-3-2,-3-1,-4-3,18-50,-55 118,13-22,-1-1,-2-1,-2 0,-1-1,-1 0,-2-1,-2 0,-1 0,-2-1,-1-32,-3 69,1 1,-1-1,0 0,1 0,-1 1,0-1,0 0,1 0,-1 0,0 0,0 1,0-1,0 0,0 0,0 0,0 0,-1 0,1 1,0-1,0 0,-1 0,1 0,0 1,-1-1,1 0,-1 0,1 1,-1-1,1 0,-1 1,1-1,-1 1,0-1,1 1,-1-1,0 1,1-1,-1 1,0 0,0-1,0 1,1 0,-1-1,0 1,0 0,0 0,0 0,1 0,-1 0,0 0,0 0,0 0,0 0,1 1,-1-1,0 0,0 0,0 1,1-1,-1 0,0 1,0-1,1 1,-2 0,-73 153,55-105,3 1,1 1,3 0,2 0,2 2,3-1,2 1,2 35,4-72,1 0,0 0,1-1,1 1,0-1,1 0,1 0,0-1,1 0,1 0,0-1,1 0,10 11,-11-16,1-1,0 0,1-1,0 0,0-1,0 0,0 0,1-1,-1-1,1 0,0-1,0 0,1-1,-1 0,0 0,0-2,11-1,-15 1,-1-1,0-1,0 0,0 0,0 0,0 0,-1-1,1 0,-1-1,0 0,0 0,-1 0,1 0,-1-1,-1 0,1 0,-1 0,0-1,0 1,-1-1,1 0,-2 0,1 0,-1-1,0 1,0-1,-1 1,0-1,-1 1,1-1,-2 1,1-1,-1 0,0 1,0-1,-1 1,-1-2,-1-5,0 1,-1 0,-1 0,0 0,-1 1,0 0,-1 0,-1 1,1 0,-2 0,1 1,-2 1,1-1,-9-4,12 9,-1-1,1 2,-1-1,0 1,-1 0,1 1,-1 0,1 0,-1 1,0 0,0 1,0 0,0 0,0 1,0 0,0 0,-1 1,1 1,1-1,-1 1,0 1,-8 3,-8 6</inkml:trace>
  <inkml:trace contextRef="#ctx0" brushRef="#br0" timeOffset="1239.438">678 333,'9'-5,"9"4,1 1</inkml:trace>
  <inkml:trace contextRef="#ctx0" brushRef="#br0" timeOffset="2020.786">1864 1151,'37'-18,"-1"-1,-1-2,-1-1,-1-2,0-2,19-20,-41 35,0-1,0 0,-1-1,0 0,-2-1,1 1,-2-2,1 1,1-8,-7 16,0 0,0 1,0-1,0 0,-1 0,0 0,-1-1,1 1,-1 0,0 0,-1 0,1 0,-1 0,-1 0,1 0,-1 0,0 0,0 0,0 1,-1-1,0 1,0 0,-1-1,1 1,-5-3,5 5,1 0,-1 1,0-1,0 1,0 0,-1 0,1 0,0 0,-1 1,1-1,-1 1,0 0,1 0,-1 0,0 1,0-1,0 1,1 0,-1 0,0 0,0 1,0-1,1 1,-1 0,0 0,1 0,-1 1,1-1,-1 1,1 0,0 0,-1 0,1 0,0 0,1 1,-1 0,0-1,1 1,-1 0,1 0,0 0,0 1,0-1,0 0,1 1,-1-1,1 1,0 0,0 0,0 2,0 0,1 1,0-1,0 1,0-1,1 1,-1-1,2 0,-1 1,1-1,0 0,0 0,0 0,1 0,0-1,1 1,-1-1,1 1,0-1,0 0,0-1,1 1,0-1,0 0,0 0,0 0,1-1,-1 1,1-1,0-1,0 1,0-1,0 0,0-1,1 1,3-1,163 31,-170-33,0 1,0 1,0-1,0 0,0 1,0-1,0 1,0 0,-1 0,1 0,0 1,0-1,-1 0,1 1,-1 0,1 0,-1 0,0 0,1 0,-1 0,0 0,-1 1,1-1,0 1,-1 0,1-1,-1 1,0 0,0 0,0 0,0-1,0 1,-1 0,1 0,-1 0,0 1,0-1,0 0,0 0,-1 0,1 0,-1 0,0 0,0-1,0 1,0 0,-1 2,-55 85,52-74,7-5</inkml:trace>
  <inkml:trace contextRef="#ctx0" brushRef="#br0" timeOffset="2734.325">2795 756,'-23'18,"1"1,1 1,1 0,0 2,2 0,0 2,2-1,0 2,2 1,12-24,1-1,0 1,0 0,1-1,-1 1,0 0,1 0,-1 0,1 0,-1 0,1 0,0 0,0-1,0 1,0 0,0 0,0 0,1 0,-1 0,1 0,-1 0,1 0,0-1,-1 1,1 0,0 0,0-1,0 1,1-1,-1 1,0-1,0 1,1-1,-1 0,1 1,0-1,-1 0,1 0,0 0,-1-1,1 1,0 0,0-1,0 1,0-1,0 1,-1-1,1 0,2 0,10-1,1-2,-1 0,0 0,0-1,-1-1,1 0,-1-1,0 0,-1-1,1-1,-1 0,-1-1,0 0,0 0,0-1,-1-1,7-10,-11 15,-6 5,0 0,1 0,-1-1,1 1,-1 0,0 0,1 0,0 0,-1 0,1 0,0 0,-1 0,1 0,0 0,0 0,0 1,0-1,0 0,0 0,0 1,0-1,0 1,0-1,0 1,0-1,0 1,1 0,-1 0,0-1,0 1,0 0,1 0,-1 0,0 0,0 0,0 1,1-1,-1 0,0 1,0-1,0 0,0 1,0-1,0 1,0 0,0-1,0 1,0 0,0 0,0-1,0 1,0 0,-1 0,1 0,0 0,0 1,8 59,-10-56,1 1,0-1,1 1,-1 0,1-1,0 1,1-1,-1 1,1-1,0 0,0 0,1 0,0 0,-1 0,2 0,-1-1,0 1,1-1,0 0,0 0,0 0,2 0,-1-1,1 1,0-2,0 1,1-1,-1 1,0-2,1 1,-1-1,1 0,0 0,-1-1,1 0,0 0,-1-1,1 1,-1-2,1 1,-1-1,1 0,-1 0,0 0,0-1,0 0,0 0,0-1,-1 0,1 0,16-12,0-2,-1-1,0 0,-2-2,13-16,-12 12,0-2,-1-1,-2 0,-1-1,-1 0,-2-2,-1 0,3-13,-11 32,20-57,-4-1,-2 0,-4-2,-2 1,-4-2,-2-35,-5 101,-1 1,0-1,-1 1,1-1,-1 1,0-1,-1 1,0-1,0 1,0 0,0 0,-1 0,0 0,-1 1,1-1,-1 1,0 0,-1-1,4 5,0 1,0-1,-1 1,1-1,0 1,0 0,-1-1,1 1,0 0,0 0,-1 0,1 0,0 0,-1 0,1 0,0 0,-1 0,1 1,0-1,0 0,-1 1,1-1,0 1,0 0,0-1,0 1,0 0,0 0,0 0,0-1,0 1,0 0,0 0,0 0,1 1,-1-1,0 0,1 0,-1 1,-21 49,15-13,2 0,2 1,1-1,2 1,3 20,0 19,3 10,4-1,5 0,2-1,9 13,-24-89,12 40,10 85,-24-134,1 1,-1-1,0 0,0 0,0 1,0-1,0 0,0 0,0 1,0-1,-1 0,1 0,0 0,-1 1,1-1,-1 0,1 0,-1 0,0 0,1 0,-1 0,0 0,0 0,0 0,0 0,0-1,0 1,0 0,0 0,0-1,0 1,0-1,0 1,0-1,-1 1,1-1,0 0,0 0,0 0,-1 1,1-1,0 0,0 0,-1-1,1 1,0 0,0 0,-1-1,1 1,-53-36,15-11,22 28</inkml:trace>
  <inkml:trace contextRef="#ctx0" brushRef="#br0" timeOffset="2918.827">3077 587,'53'0,"26"0,6 0,-3 0,-5 0,-11 0,-8 0,-8 0,-4 0,-4 0,-5 0,-3 0,-4 0,-1 0,-6 0</inkml:trace>
  <inkml:trace contextRef="#ctx0" brushRef="#br0" timeOffset="3084.989">3951 700,'0'38,"0"18,0 4,0-3,0-12</inkml:trace>
  <inkml:trace contextRef="#ctx0" brushRef="#br0" timeOffset="3333.707">3980 418,'0'0</inkml:trace>
  <inkml:trace contextRef="#ctx0" brushRef="#br0" timeOffset="3571.336">4263 729,'-1'7,"1"1,0 0,0 0,0 0,1 0,0-1,1 1,0 0,0-1,1 1,0-1,0 0,0 0,1 0,0 0,1-1,0 1,0-1,0 0,0-1,1 1,0-1,0 0,1-1,-1 1,1-1,0 0,2 0,-5-4,1 0,-1 0,0 0,0 0,1-1,-1 0,0 0,0 0,0 0,0-1,0 1,0-1,-1 0,1-1,0 1,-1 0,0-1,1 0,-1 0,0 0,0 0,-1 0,1-1,-1 1,0-1,0 0,0 1,1-3,1-4,0 0,0 0,-1 0,0 0,-1 0,0-1,-1 1,0-1,0 1,-1-1,-1 0,0 4,0 1,-1 0,0-1,0 1,0 0,-1 0,1 0,-2 0,1 1,-1-1,1 1,-2 0,1 0,0 0,-1 0,0 1,0 0,0 0,-1 0,1 1,-1 0,0 0,0 0,0 1,0 0,-1 0,1 0,0 1,-1 0,1 0,-1 1,1-1,-1 2,1-1,-1 1,1 0,-1 0,1 0,-5 3,-9 11,1 1</inkml:trace>
  <inkml:trace contextRef="#ctx0" brushRef="#br0" timeOffset="3899.745">4629 869,'11'-25,"1"0,1 1,1 0,1 1,1 0,1 2,2 0,14-14,-32 34,0 0,0-1,0 1,0 0,0 0,1 0,-1 0,0 1,0-1,1 0,-1 0,0 1,1-1,-1 1,0-1,1 1,-1 0,1-1,-1 1,1 0,-1 0,1 0,-1 0,1 0,-1 0,1 1,-1-1,0 0,1 1,-1-1,1 1,-1 0,0-1,1 1,-1 0,0 0,0 0,0 0,0 0,0 0,0 0,0 0,0 0,0 0,0 1,0-1,-1 0,1 1,-1-1,1 0,-1 1,1-1,-1 1,0 0,8 18,-6-12,-1 0,2 0,-1 0,1-1,0 1,1-1,0 1,0-1,0 0,1-1,0 1,0-1,1 0,0 0,0 0,0-1,1 0,0 0,0-1,0 0,0 0,1-1,-1 0,1 0,0-1,3 1,-1-4,-1 0,0-1,1-1,-1 1,0-2,0 1,0-1,-1 0,1-1,-1 0,0 0,-1-1,1 0,-1 0,0-1,0 0,-1 0,0-1,-1 0,1 0,-1 0,-1 0,0-1,0 0,0 0,-1 0,-1 0,1 0,-2-1,1 0,6-14,-1 5</inkml:trace>
</inkml:ink>
</file>

<file path=ppt/ink/ink7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6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1,'33'0,"36"0,10 0,2 0,-4 0,-9 0,-8 0,-8 0,-9 0,-7 0,-4 0,-4 0,-1 0,-10 0,-8 0</inkml:trace>
</inkml:ink>
</file>

<file path=ppt/ink/ink7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6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0,'39'0,"36"0,15 0,2 0,-10 0,-9 0,-7 0,-11 0,-9 0,-8 0,-6 0,-3 0,-7 0</inkml:trace>
</inkml:ink>
</file>

<file path=ppt/ink/ink7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7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89 148,'-10'48,"-7"44,-2 12,3-3,5-8,3-16,3-16,3-13,2-10,5-7,2-4,0-7</inkml:trace>
  <inkml:trace contextRef="#ctx0" brushRef="#br0" timeOffset="250.227">89 6,'18'-3,"0"2,0 0,0 1,0 0,0 2,0 0,0 1,-1 1,1 1,-1 0,0 1,0 1,-1 1,0 0,0 1,-1 0,0 2,-1 0,1 0,-12-7,1-1,-1 1,0 0,0 0,0 0,-1 0,1 1,-1-1,0 1,-1-1,1 1,-1 0,1 0,-1-1,-1 1,1 0,-1 0,0 0,0 0,0 0,-1 0,0 0,1 0,-2-1,1 1,-1 0,1 0,-1-1,-1 0,1 1,-1-1,1 0,-1 0,-3 3,-7 8,-2 0,0-1,0 0,-1-1,-1-1,0-1,-1 0,0-1,-1-1,0-1,0-1,-1 0,1-2,-15 3,1-1</inkml:trace>
</inkml:ink>
</file>

<file path=ppt/ink/ink7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5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7,'-9'14,"2"1,0 1,1-1,1 1,0 0,1 1,1-1,0 1,1-1,1 1,1 0,0 0,1 0,1-1,1 4,-2-17,0 0,1-1,-1 1,1 0,-1-1,1 1,0-1,0 1,0-1,0 0,1 0,-1 0,1 0,-1 0,1-1,0 1,-1-1,1 1,0-1,0 0,0 0,0 0,0-1,0 1,0-1,0 0,0 0,0 0,0 0,1 0,-1-1,0 1,0-1,1 0,104-39,-83 26,-1-1,0-1,-1-2,0 0,-2-1,0-1,-2-1,0-1,-1 0,-1-2,2-5,9-6,-24 65,-15 91,5 1,8 60,0-42,-1-85,1-32,-1 0,-1 0,-1 1,-2-1,0 0,-1 0,-1-1,-1 1,-3 6,7-26,0 0,1 0,-1 0,0 0,0 0,0-1,-1 1,1-1,-1 1,1-1,-1 0,0 0,0 0,0 0,0-1,0 1,0-1,0 1,-1-1,1 0,0-1,-1 1,1-1,-1 1,1-1,-1 0,1 0,-1 0,1-1,-1 1,1-1,0 0,-1 0,1 0,0 0,0-1,0 1,0-1,0 0,0 0,0 0,0 0,1-1,-1 1,1-1,0 1,-1-1,1 0,0 0,1 0,-2-3,-2-6,1-1,0 0,1 0,1-1,0 1,1 0,0-1,1 1,0-1,1 1,1-1,0 1,1 0,1 0,0 0,0 0,1 1,1 0,0 0,0 0,3-2,4-13</inkml:trace>
  <inkml:trace contextRef="#ctx0" brushRef="#br0" timeOffset="482.657">673 516,'183'-223,"-177"216,-3 3,0 0,0 0,0 0,1 1,0-1,0 1,0 0,0 0,0 0,0 0,1 1,-1 0,1 0,0 0,0 0,1 1,-4 2,0 0,0 0,0 0,0 0,-1 1,1-1,0 1,-1-1,1 1,-1 0,1-1,-1 1,0 0,0 0,0 0,0 0,0 0,0 0,0 0,-1 1,1-1,-1 0,0 0,1 0,-1 1,0-1,0 0,-1 0,1 1,0-1,-1 0,2 9,-1-9,0-1,0 1,0 0,0 0,0-1,0 1,1 0,-1-1,0 1,1 0,-1-1,1 1,0-1,0 1,0-1,0 1,0-1,0 1,0-1,0 0,0 0,0 1,1-1,-1 0,1 0,-1 0,1-1,-1 1,1 0,-1 0,1-1,0 1,-1-1,1 0,0 1,-1-1,1 0,0 0,-1 0,1 0,0 0,0 0,-1-1,1 1,1-1,193-103,-195 103,0 0,1 0,-1 1,0-1,1 1,-1-1,1 1,-1 0,1-1,-1 1,1 0,-1 0,1 0,-1 0,1 0,-1 1,1-1,-1 0,1 1,-1-1,1 1,-1-1,0 1,1 0,-1-1,0 1,1 0,-1 0,0 0,0 0,0 0,0 0,0 0,0 1,0-1,0 0,-1 1,1-1,0 0,-1 1,1-1,-1 1,1 0,-7 68,4-56,0 10,3-1</inkml:trace>
</inkml:ink>
</file>

<file path=ppt/ink/ink7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1,'-15'43,"-9"43,0 17,3-5,6-9,4-15,1-10,6-12,4-9,2-8,0-5,0-2,0-2,0 0,-2 1,1-5</inkml:trace>
  <inkml:trace contextRef="#ctx0" brushRef="#br0" timeOffset="335.43">266 255,'-203'143,"157"-81,46-60,-1-1,1 1,0-1,-1 1,1 0,0-1,0 1,0 0,0-1,0 1,1 0,-1-1,0 1,1-1,-1 1,1-1,0 1,-1-1,1 1,0-1,0 1,0-1,0 0,0 0,0 1,1-1,-1 0,0 0,0 0,1 0,-1 0,1-1,-1 1,1 0,-1-1,1 1,-1-1,1 1,0-1,-1 0,1 0,-1 0,1 0,0 0,103 14,-88-14,1 1,-1 0,0 2,0 0,0 1,0 0,-1 1,0 1,0 1,0 0,-1 1,2 2,-13-6,-1 0,1 0,-1 1,0-1,0 1,0-1,-1 1,0 0,0 0,0 0,0 0,-1 1,0-1,0 0,0 0,-1 1,0-1,0 1,0-1,0 0,-1 1,0-1,0 0,-1 0,1 1,-1-1,-1 0,0 7,3-6</inkml:trace>
</inkml:ink>
</file>

<file path=ppt/ink/ink7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4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1 283,'19'0,"21"0,8 0,1 0,-3 0,-5 0,-4 0,-4 0,-3 0,-1 0,-1-4,-1-3,1 1,-6-3,-10-1,-8 1</inkml:trace>
  <inkml:trace contextRef="#ctx0" brushRef="#br0" timeOffset="232.534">198 1,'0'38,"0"42,0 12,0-5,0-12,5-15,1-12,1-9,-2-8,-2-3,-1-6</inkml:trace>
</inkml:ink>
</file>

<file path=ppt/ink/ink7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8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0 292,'336'-272,"-296"253,-40 19,1 0,0-1,0 1,0 0,-1 1,1-1,0 0,0 0,-1 0,1 0,0 1,0-1,-1 0,1 1,0-1,0 0,-1 1,1-1,-1 1,1-1,0 1,-1-1,1 1,-1 0,1-1,-1 1,1 0,-1-1,0 1,1 0,-1 0,0-1,0 1,1 0,-1 0,0-1,0 1,0 0,0 0,0 0,0-1,0 1,0 0,0 0,-1 0,1-1,0 1,0 0,-1 0,1-1,-1 1,1 0,0-1,-1 2,0 0,0-1,0 1,1 0,-1 0,1-1,-1 1,1 0,0 0,0 0,0-1,0 1,0 0,0 0,0 0,0 0,1-1,-1 1,1 0,0 0,-1-1,1 1,0 0,0-1,0 1,0-1,0 1,0-1,1 1,-1-1,0 0,1 0,-1 0,1 0,-1 0,1 0,-1 0,1 0,0 0,0-1,-1 1,1-1,0 1,0-1,0 0,8 0,0 0,-1-1,1-1,0 1,-1-2,1 1,-1-1,1-1,-1 0,3-2,78-20,-86 27,-1 0,0-1,0 2,1-1,-1 0,0 1,0-1,0 1,-1 0,1 0,0 0,-1 0,1 1,-1-1,0 1,0-1,0 1,0 0,0 0,-1 0,1 0,-1 0,0 0,0 0,0 0,0 1,0-1,-1 0,1 1,-1-1,0 0,0 1,0-1,-1 0,1 1,-1-1,0 0,0 1,-1 1,7 48,4-34,3-6</inkml:trace>
</inkml:ink>
</file>

<file path=ppt/ink/ink7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5:21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45,'11'7,"0"0,1 0,0-1,0 0,1-1,-1-1,1 0,0-1,0 0,1-1,-1 0,1-1,-1-1,11-1,-20 1,55-1,-1-4,0-1,0-4,-1-2,0-2,33-15,-45 16,-34 10,65-4,-76 8,1 1,0-1,-1 1,1-1,-1 1,1 0,-1-1,0 1,0 0,0-1,0 1,0 0,0-1,0 1,0 0,-1-1,1 1,-1 0,1-1,-1 1,0-1,1 1,-1-1,0 1,0-1,-1 1,-1 5,-27 65,13-34,1 0,3 1,1 1,-3 20,7-14,3 1,1 0,2 0,3 0,1 1,3 1,2-19,1-1,1 0,2 0,0-1,2 0,8 11,21 47,-7 36,-34-120,-1 0,1-1,-1 1,0 0,0-1,1 1,-1 0,0-1,-1 1,1 0,0 0,0-1,-1 1,1 0,-1-1,1 1,-1-1,0 1,0-1,1 1,-1-1,0 1,0-1,-1 0,1 1,0-1,0 0,-1 0,1 0,0 0,-1 0,1 0,-1-1,1 1,-1 0,0-1,1 1,-1-1,0 0,1 1,-1-1,0 0,1 0,-1 0,0 0,0 0,1-1,-1 1,0 0,-83-29,52 10,4 1,-2 1,0 2,0 1,-2 1,0 1,0 2,-1 2,0 1,15 5,0 0,1 2,-1 0,0 1,0 1,0 0,1 2,-1 0,1 1,0 1,0 1,1 0,0 1,0 1,1 1,0 0,1 1,0 1,-1 2,6-7,0 1,1 1,0 0,0 0,1 1,1 0,-1 0,2 1,-1 0,1 0,1 0,-4 11,8-3</inkml:trace>
  <inkml:trace contextRef="#ctx0" brushRef="#br0" timeOffset="402.1">311 553,'183'-23,"-2"-8,28-15,-180 39,0-2,-1-2,0 0,0-2,-2-1,12-8,-27 14,-11 9,0-1,0 1,1-1,-1 0,0 1,0-1,0 1,0-1,0 0,0 1,1-1,-1 0,0 1,0-1,1 0,-1 1,0-1,0 0,1 1,-1-1,0 0,1 0,-1 1,0-1,1 0,-1 0,0 0,1 0,-1 1,1-1,-1 0,0 0,1 0,-1 0,1 0,-1 0,0 0,1 0,-1 0,1 0,-1 0,0 0,1-1,-1 1,1 0,-1 0,0 0,1-1,-10 32,-26 154,34-180,0 0,0 0,0 0,1 0,-1 0,1 0,0 1,1-1,-1 0,1 0,0 0,1 0,-1 0,1 0,0 0,0-1,0 1,1-1,0 1,0-1,0 0,0 0,1 0,-1 0,1-1,0 0,0 1,0-1,1-1,3 3,12-1</inkml:trace>
  <inkml:trace contextRef="#ctx0" brushRef="#br0" timeOffset="982.132">1158 1202,'410'-303,"-396"293,-2-1,1 0,-2-1,1 0,-1-1,-1 0,-1-1,0 0,0-1,-2 0,0 0,0 0,-2-1,0 0,0 0,-2 0,0-1,-1 0,0 1,-1-1,-1-1,-1 14,0 0,1 0,-1 0,0 0,-1 0,1 0,-1 1,0-1,0 0,0 1,0 0,0-1,-1 1,0 0,1 0,-1 0,0 1,0-1,-1 1,1 0,0 0,-1 0,0 0,1 0,-1 1,0-1,0 1,0 0,0 1,0-1,0 0,0 1,0 0,0 0,0 0,0 1,0 0,0-1,0 1,0 0,0 1,1-1,-1 1,0 0,-1 0,-4 3,1 1,-1-1,1 1,0 1,0-1,1 2,0-1,0 1,0 0,1 0,1 0,-1 1,1 0,-2 6,5-11,1 0,-1 0,1 0,-1 1,1-1,1 0,-1 0,1 1,-1-1,1 1,0-1,1 0,-1 1,1-1,0 0,0 1,0-1,1 0,-1 0,1 0,0 0,0 0,1-1,-1 1,1-1,0 1,-1-1,2 0,-1 0,0 0,0 0,1-1,0 1,3 1,6 1,0 0,1 0,0-1,0-1,0 0,0-1,0-1,0 0,1-1,-1 0,0-1,12-3,68 2,-91 2,-1 0,0 0,0 0,1 0,-1 1,0-1,0 1,0-1,0 1,0 0,1 0,-1 0,-1 0,1 0,0 0,0 1,0-1,-1 1,1-1,0 1,-1 0,0-1,1 1,-1 0,0 0,0 0,0 0,0 0,0 0,-1 0,1 0,0 1,-1-1,0 0,1 0,-1 0,0 1,0-1,-1 1,-29 83,20-72,8-12,0 0,0 0,1 0,-1 0,0 0,1 0,-1 0,1 1,0-1,0 1,-1-1,2 1,-1-1,0 1,1-1,-1 1,1 0,0-1,-1 1,1 0,1-1,-1 2,20-2,-6-6</inkml:trace>
  <inkml:trace contextRef="#ctx0" brushRef="#br0" timeOffset="1264.041">2231 666,'-11'16,"0"1,2 1,0 0,1 0,1 1,0-1,2 2,0-1,1 1,1-1,1 1,0 16,2-33,1 0,-1 0,1 0,-1 0,1 0,0 0,0-1,0 1,1 0,-1-1,1 1,-1-1,1 1,0-1,0 0,0 0,0 0,0 0,1 0,-1 0,0-1,1 1,0-1,-1 1,1-1,0 0,-1 0,1 0,0-1,0 1,0-1,0 1,0-1,0 0,0 0,0 0,0-1,0 1,111-30,-103 27,-1-1,0-1,0 0,0 0,-1-1,0 0,0-1,0 0,-1 0,0-1,-1 0,1-1,-2 1,1-1,-1 0,0-1,-1 0,0 0,-1 0,0 0,0-1,-1 1,-1-1,1-8,-1 14,-1 1,0-1,-1 0,1 0,-1 0,0 0,0 1,-1-1,1 0,-1 0,0 0,0 1,-1-1,1 1,-1-1,0 1,-1-1,1 1,-1 0,1 0,-1 0,0 0,-1 1,1-1,-1 1,1 0,-1 0,0 0,0 1,0-1,-1 1,1 0,-1 0,1 0,-1 1,-3-2,-2 2,-1-1,1 1,0 1,0 0,0 0,-1 1,1 0,0 1,0 0,0 0,1 1,-1 1,-9 4,-4 4</inkml:trace>
  <inkml:trace contextRef="#ctx0" brushRef="#br0" timeOffset="1783.796">2626 976,'33'-55,"3"1,3 2,1 1,3 3,11-8,16 15,-68 40,0 1,-1 0,1-1,0 1,-1 0,1 0,0 0,-1 0,1 0,0 0,-1 0,1 1,-1-1,1 0,0 1,-1 0,1-1,-1 1,1 0,-1 0,1 0,-1 0,0 0,1 0,-1 0,0 0,0 0,0 1,0-1,0 0,0 1,0-1,-1 1,1-1,0 1,-1 0,1-1,-1 1,0-1,1 1,-1 0,0-1,0 1,0 0,0 1,-7 41,5-41,1 0,0 0,0 0,0 0,1 0,-1 0,1 1,-1-1,1 0,0 0,0 0,1 1,-1-1,1 0,-1 0,1 0,0 0,0 0,1 0,-1 1,2-3,0 0,-1 0,1 0,0 0,0 0,0 0,0-1,0 1,-1-1,1 0,0 0,0 0,0 0,0 0,0-1,0 1,0-1,0 0,0 0,-1 0,1 0,0-1,-1 1,1-1,-1 1,1-1,-1 0,1-1,2 1,198-124,-201 125,-1 0,1 1,-1-1,0 0,1 1,-1-1,1 1,0 0,-1-1,1 1,-1 0,1 0,-1 0,1 0,0 0,-1 0,1 1,-1-1,1 1,-1-1,1 1,-1-1,1 1,-1 0,0-1,1 1,-1 0,0 0,1 0,-1 0,0 0,0 1,0-1,0 0,0 0,0 1,-1-1,1 0,0 1,-1-1,1 1,-1-1,1 1,-1 1,5 76,-6-69,3 74,4-65</inkml:trace>
  <inkml:trace contextRef="#ctx0" brushRef="#br0" timeOffset="36212.855">4064 553,'18'57,"-5"167,-13-170,0-7,-1 0,-3-1,-2 1,-1-1,-3-1,-1 1,-15 33,25-75,-1 1,1-1,-1 0,0 1,-1-1,1 0,-1 0,1-1,-1 1,0-1,-1 1,1-1,-1 0,1 0,-1 0,-3 1,5-4,0-1,0 0,0 0,0 0,0-1,0 1,1 0,-1-1,0 1,1-1,-1 1,1-1,0 0,-1 1,1-1,0 0,0 0,0 0,0 0,1 0,-1 0,0 0,1-1,0 1,-1 0,1 0,0 0,0-1,0 1,0 0,1 0,-1 0,1 0,-1-1,0 0,3-39,2 1,2-1,1 1,2 0,2 1,2 0,2 1,1 1,2 0,1 2,12-15,-5 0,1 1,3 1,2 2,2 1,2 2,2 1,2 3,34-27,-74 65,1 0,0 0,-1 0,1 0,0 0,0 0,1 1,-1-1,0 1,0-1,1 1,-1 0,1 0,-1 0,1 0,0 0,-1 1,1-1,0 1,-1 0,1 0,0 0,-1 0,1 0,0 0,-1 1,1-1,0 1,-1 0,1 0,-1 0,1 0,-1 0,1 1,-1-1,0 1,0-1,0 1,0 0,0 0,0 0,0 0,0 0,-1 0,1 0,-1 1,0-1,0 1,0-1,0 1,0-1,0 1,0 1,-2 12,0-1,-1 1,0-1,-1 1,-1-1,-1 0,0-1,-1 1,0-1,-1 0,-1 0,0-1,-6 7,10-14,-16 30,-1-2,-2 0,-1-2,-2-1,-1-1,-1-1,-2-1,-1-2,-2 0,28-22,-1 0,0 0,0-1,0 1,-1-2,1 1,-1-1,0 0,1 0,-1-1,0 1,0-2,0 1,0-1,-3 0,-8-5</inkml:trace>
  <inkml:trace contextRef="#ctx0" brushRef="#br0" timeOffset="36708.395">4601 863,'84'-40,"155"-89,-223 118,0-1,-1 0,0-1,-1-1,0-1,-1 0,-1 0,0-1,-2-1,1 0,-2 0,3-9,-10 22,0 1,0 0,0-1,0 0,-1 1,0-1,0 0,0 0,0 1,0-1,-1 0,1 0,-1 0,0 0,-1 0,1 0,-1 0,1 0,-1 0,0 1,-1-1,1 0,-1 0,1 1,-1-1,0 1,-1 0,1 0,0-1,-1 1,0 1,0-1,1 0,-2 1,1-1,0 1,0 0,-1 0,1 0,-4 0,-1 0,-1 1,0 0,0 1,1 0,-1 0,0 1,0 0,0 0,1 1,-1 1,1-1,-1 1,1 0,0 1,0 0,1 1,-1-1,1 1,0 1,0-1,1 1,-1 0,1 1,1 0,-1 0,1 0,0 0,1 1,0 0,0 0,0 0,0 5,3-9,0 0,0 0,1 0,0 0,0 0,0 0,0 0,0 0,1 0,0 0,0 0,0 0,0 0,0 0,1 0,0-1,0 1,0-1,0 1,1-1,-1 0,1 0,0 0,-1 0,1 0,1-1,-1 1,0-1,1 0,-1 0,1 0,0-1,-1 1,1-1,0 0,0 0,0 0,0 0,0-1,0 0,0 1,0-1,1-1,246 1,-249-1,1 1,-1 0,0 0,0 0,0 1,0-1,1 1,-1-1,0 1,0-1,0 1,0 0,0 0,0 0,0 0,-1 0,1 1,0-1,-1 1,1-1,-1 1,1-1,-1 1,1 0,-1 0,0 0,0-1,0 1,0 0,-1 0,1 0,0 1,-1-1,1 0,-1 0,0 0,0 0,0 1,0-1,0 0,0 1,-35 84,-25-1,62-74,5-3</inkml:trace>
  <inkml:trace contextRef="#ctx0" brushRef="#br0" timeOffset="37064.748">5476 666,'11'6,"0"0,1-1,0 0,0 0,0-1,1-1,-1 0,1-1,0 0,0-1,0-1,8 0,-15 0,0-1,1 0,-1 0,0 0,0-1,-1 0,1 0,0 0,0-1,-1 0,0 0,1 0,-1-1,-1 0,1 0,0 0,-1 0,0-1,0 1,0-1,-1 0,1-1,-1 1,0 0,-1-1,3-5,-2 5,-1 0,1 0,-1 0,0 0,0-1,-1 1,0 0,0-1,0 1,-1-1,0 1,0-1,-1 1,0-1,0 1,0-1,-1 1,0 0,0 0,-1 0,1 0,-1 0,-1 0,1 1,-1 0,0-1,0 1,0 1,-6-5,4 8,-1 0,0 1,0 0,0 0,0 0,0 1,0 0,1 1,-1 0,0 0,1 0,-1 0,1 1,0 0,0 1,0-1,0 1,1 0,-6 5,-3 2,1 0,1 1,-1 0,2 1,0 0,0 1,1 0,1 0,1 1,0 1,0-1,2 1,0 0,1 1,0-1,2 1,-2 13,6-22,-1-1,2 0,-1 0,1 0,0 0,0 0,1-1,0 1,0-1,1 0,-1 1,1-1,1-1,-1 1,1-1,0 0,0 0,1 0,-1-1,1 1,0-1,0-1,1 1,-1-1,1 0,0-1,-1 0,1 0,0 0,0-1,1 0,-1 0,0 0,0-1,0-1,6 0,16 3</inkml:trace>
  <inkml:trace contextRef="#ctx0" brushRef="#br0" timeOffset="37409.632">6153 468,'1'31,"2"-1,0 1,3-1,0 0,2-1,1 1,1-2,11 21,-21-48,0 1,0-1,0 0,0 1,0-1,1 0,-1 0,1 1,-1-1,1 0,-1 0,1 0,0 0,-1 1,1-1,0 0,0 0,0-1,0 1,0 0,0 0,0 0,0 0,0-1,0 1,1-1,-1 1,0-1,0 1,1-1,-1 0,0 1,1-1,-1 0,0 0,0 0,1 0,-1 0,0 0,1-1,-1 1,0 0,1-1,-1 1,0-1,0 1,0-1,1 1,-1-1,0 0,0 0,0 0,0 1,0-1,0 0,70-165,25 5,-84 143</inkml:trace>
  <inkml:trace contextRef="#ctx0" brushRef="#br0" timeOffset="37578.782">6661 497,'-5'38,"-1"18,5-1,2-9</inkml:trace>
  <inkml:trace contextRef="#ctx0" brushRef="#br0" timeOffset="37746.974">6746 158,'0'0</inkml:trace>
  <inkml:trace contextRef="#ctx0" brushRef="#br0" timeOffset="38064.56">7113 384,'-15'10,"0"1,1 0,1 1,0 0,0 1,1 1,1 0,0 0,1 1,1 1,0-1,1 1,-5 15,12-27,0-1,0 1,1-1,-1 1,1 0,0-1,0 1,1 0,-1-1,1 1,-1 0,1-1,0 1,0-1,1 1,-1-1,1 0,0 0,0 1,0-1,0 0,0-1,1 1,-1 0,1-1,0 1,0-1,0 0,0 0,0 0,0 0,0-1,1 1,-1-1,1 0,-1 0,1 0,-1 0,1-1,0 1,-1-1,1 0,0 0,-1 0,1-1,0 1,-1-1,1 0,0 0,9-3,-1 0,1-1,-1 0,0-1,0 0,0-1,-1-1,0 0,0 0,-1-1,0 0,-1-1,0 0,0 0,-1-1,-1 0,0-1,0 0,-1 0,-1 0,0-1,0 1,-2-1,1 0,0-10,-4 20,0-1,0 0,-1 0,1 1,-1-1,0 0,0 1,0-1,-1 1,1-1,-1 1,0 0,0 0,0-1,0 1,0 0,-1 1,0-1,1 0,-1 1,0 0,0-1,0 1,-1 0,1 1,0-1,-1 0,1 1,-1 0,1 0,-1 0,0 0,1 1,-1-1,0 1,0 0,1 0,-1 0,0 1,0-1,1 1,-1 0,0 0,1 0,-1 1,1-1,0 1,-1 0,1 0,0 0,-23 11</inkml:trace>
  <inkml:trace contextRef="#ctx0" brushRef="#br0" timeOffset="38381.63">7451 468,'-1'10,"1"0,-1 0,2 0,0-1,0 1,0 0,1-1,1 1,-1-1,2 1,-1-1,1 0,1-1,0 1,0-1,0 1,1-2,0 1,1-1,0 0,7 6,-11-10,0-1,1 1,0-1,-1 0,1 0,0 0,0 0,0-1,0 0,0 1,0-1,1-1,-1 1,0-1,0 0,1 0,-1 0,0 0,0-1,1 1,-1-1,0-1,0 1,0 0,0-1,0 0,0 0,-1 0,1 0,0-1,2-2,3-2,0-1,-1-1,0 0,0 0,-1 0,0-1,-1 0,0-1,-1 1,5-12,33-75,-31 77</inkml:trace>
  <inkml:trace contextRef="#ctx0" brushRef="#br0" timeOffset="38743.522">8185 242,'-11'4,"0"0,0 0,0 1,1 1,0 0,0 0,0 1,1 0,0 0,0 1,1 1,0-1,0 1,-1 3,8-10,0 0,0 0,0 0,0 0,1 0,-1 0,1 0,-1 0,1 0,0 0,0 0,0 0,0 0,0 0,0 0,0 0,1 0,-1 0,1 0,-1 0,1 0,0 0,0 0,0 0,0 0,0-1,0 1,1 0,-1-1,1 1,-1-1,1 0,-1 1,1-1,1 1,75 33,-57-28,49 45,-69-50,0-1,1 1,-1 0,0 0,0 0,0-1,-1 1,1 0,0 0,-1 0,1 0,-1 1,0-1,1 0,-1 0,0 0,0 0,-1 0,1 0,0 0,-1 0,1 0,-1 0,0 0,1 0,-1 0,0 0,0 0,0-1,-1 1,1 0,0-1,-1 1,1 0,-1-1,1 0,-1 1,0-1,-1 1,-6 3,-1 0,1-1,-1 0,0 0,-1-1,1-1,0 0,-1 0,1-1,-1 0,0-1,-4 0,-11 0</inkml:trace>
  <inkml:trace contextRef="#ctx0" brushRef="#br0" timeOffset="40181.077">0 1513,'483'-54,"-141"24,457-26,-92 25,244-24,-162 26,-80 18,145-24,-672 27,870-23,-512 33,-130 26,-96-29,-290 1</inkml:trace>
</inkml:ink>
</file>

<file path=ppt/ink/ink7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14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1,'0'5,"5"1,6 1,6 2,6 1,2-2,3-2,1-2,1-2,-1-1,0-5,0-3,0 1,-1 1,1 1,-6 1</inkml:trace>
</inkml:ink>
</file>

<file path=ppt/ink/ink7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20,'154'-19,"-152"19,-1 1,1 0,0 0,0-1,0 1,-1 1,1-1,0 0,-1 0,1 1,-1-1,0 1,1-1,-1 1,0-1,0 1,0 0,0 0,0 0,0-1,-1 1,1 0,0 0,-1 0,0 0,1 0,-1 0,0 0,0 0,0 0,0 0,-1 0,1 0,-1 0,1 0,-1 0,1 0,-1 0,0 0,0-1,0 1,0 0,0 0,-4 48,8-45,1-1,0 0,1 0,-1 0,1-1,-1 1,1-1,0 0,0-1,0 1,1-1,-1 0,1 0,-1-1,1 1,-1-1,1-1,0 1,0-1,-1 0,1 0,0 0,0-1,-1 0,1 0,4-2,9 2,39-2,-33 2</inkml:trace>
</inkml:ink>
</file>

<file path=ppt/ink/ink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37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171 252,'16'9,"1"-1,0 0,0-1,1-1,0 0,0-2,0 0,1-1,-1-1,1 0,0-2,0 0,-1-1,1-1,-1 0,1-2,-1 0,0-1,0-1,-1-1,1 0,-1-1,-1-1,7-5,-7 6,-1-1,-1-1,0 0,0-1,-1-1,-1 0,0 0,0-1,-1-1,-1 0,0 0,-1-1,-1-1,0 1,-1-1,0-1,-8 17,0 1,1-1,-1 0,0 1,1-1,-1 0,0 0,0 0,1 1,-1-1,0 0,0 0,1 0,-1 0,0-1,0 1,1 0,-1 0,0 0,0 0,1-1,-1 1,0 0,1-1,-1 1,0-1,1 1,-1-1,1 1,-1-1,1 1,-1-1,1 1,-1-1,1 0,-1 1,1-1,0 0,-1 1,1-1,0 0,0 1,0-1,-1 0,1 0,0 1,0-1,0 0,0 0,0 1,0-1,0 0,1 0,-1 1,0-1,0 0,1 0,-1 1,1-1,-13 18,1 0,2 1,-1 0,2 1,1 0,0 0,1 1,-1 11,0-8,-36 142,7 1,-10 137,38-233,3 7,-5 0,-2-1,-4 0,-3-1,-4-1,-13 26,29-87,0 1,0-1,-2-1,1 1,-2-1,0-1,0 0,-1 0,0-1,-1-1,0 0,0 0,5-5,0 0,0 0,0-1,0 0,0 0,-1-1,1 0,-1 0,1-1,-1 0,0 0,0-1,1 0,-1 0,0-1,0 0,1 0,-1-1,1 0,-1-1,1 1,0-1,0 0,0-1,-5-4,1-1,0 0,1-1,0 0,1 0,0-1,0 0,1-1,1 0,0 0,1-1,0 0,1 0,0 0,1 0,0-1,1 0,1 0,0 0,1 0,1-7,1 5,1 1,0-1,2 0,0 1,0 0,1 0,1 0,1 1,0-1,1 2,0-1,1 1,1 0,0 1,1 0,0 1,0 0,1 1,1 0,0 0,0 2,1 0,0 0,0 1,1 1,0 0,2 1,334-102,-317 97,-4 3,0-1,-1-2,1-1,-2-1,0-1,0-2,-1-1,-1-1,-1-1,-1-1,5-6,-51 59,0 0,3 2,1 0,2 1,1 0,2 1,-5 25,16-56,-1 1,1-1,1 1,0 0,0 0,0 0,1 0,0 0,1 0,0-1,1 9,3 2</inkml:trace>
  <inkml:trace contextRef="#ctx0" brushRef="#br0" timeOffset="898.413">1328 1042,'-15'28,"1"1,2 1,0 0,2 1,2 0,1 0,1 1,0 6,6-34,-1-1,1 0,-1 1,1-1,0 1,0-1,1 1,-1-1,1 1,-1-1,1 0,0 1,0-1,1 0,-1 0,1 0,0 0,-1 0,1 0,0 0,1 0,-1-1,0 1,1-1,0 0,-1 0,1 0,0 0,0 0,0 0,0-1,1 0,-1 1,0-1,1-1,-1 1,0 0,1-1,-1 1,1-1,-1 0,1 0,6-1,0-1,0 0,-1 0,1-1,-1 0,0 0,1-1,-2 0,1-1,0 0,-1 0,0-1,0 0,-1-1,0 0,0 0,0 0,-1-1,0 0,0 0,-1 0,0-1,-1 0,0 0,0 0,-1 0,0-1,-1 1,1-1,-2 0,0 1,0-1,-1 0,0-5,1 9,-1 0,1-1,-1 1,0 0,-1-1,0 1,0 0,0 0,-1-1,0 1,0 0,0 0,-1 1,0-1,0 0,0 1,-1 0,0 0,0 0,0 0,0 1,-1-1,0 1,0 0,0 1,0-1,-1 1,0 0,-1 0,3 1,0 0,0 0,0 1,0 0,-1 0,1 0,-1 0,1 1,0-1,-1 1,1 0,-1 1,1-1,-1 1,1 0,0 0,-1 0,1 0,0 1,0 0,0 0,0 0,0 0,0 1,1-1,-1 1,1 0,0 0,0 0,0 1,0-1,0 1,1 0,0-1,0 1,0 0,0 0,0 1,1-1,-1 0,1 0,1 1,-1-1,0 1,1-1,0 0,0 2,0-3,1-1,-1 1,0 0,1-1,0 1,-1 0,1-1,0 1,1-1,-1 1,0-1,1 0,-1 0,1 1,0-1,-1 0,1 0,0-1,0 1,1 0,-1-1,0 1,1-1,-1 1,0-1,1 0,-1 0,1-1,0 1,-1 0,2-1,92 6,-81-6,13-2,-1-1,0-2,0 0,-1-2,1-1,-2 0,1-3,-1 0,-1-1,0-1,0-1,-2-2,0 0,0-1,7-9,-22 20,0-1,-1 0,1 0,-1 0,-1 0,1-1,-1 0,-1 0,1-1,-2 1,1-1,-1 0,0 0,-1 0,0 0,0-1,-1-1,-2 8,0 1,-1 0,1 0,-1 0,0 0,0 0,0 0,0 1,0-1,0 1,0-1,0 1,0 0,-1-1,1 1,-1 0,1 1,-1-1,1 0,-1 1,1-1,-1 1,1 0,-1 0,0 0,1 0,-1 1,1-1,-1 1,1-1,-1 1,1 0,-1 0,1 0,-1 0,1 0,0 1,0-1,0 1,0-1,0 1,0 0,0 0,0 0,1 0,-1 0,1 0,0 0,-1 1,0 1,0-2,1 0,-1 0,0 0,1 1,-1-1,1 0,0 1,0-1,0 1,0-1,0 1,1-1,-1 1,1 0,0-1,-1 1,1 0,0-1,1 1,-1 0,0-1,1 1,-1-1,1 1,0-1,0 1,0-1,0 1,1-1,-1 0,0 1,1-1,0 0,-1 0,1 0,0 0,0-1,0 1,1 0,0 0,104 46,-92-43,-11-4,0 0,0 0,0 1,0-1,0 1,0 0,0 0,-1 0,1 1,-1-1,1 1,-1 0,0 0,0 0,-1 0,1 1,0-1,-1 1,0-1,0 1,0 0,0 0,-1 0,0 0,0 0,0 0,0 1,0-1,-1 0,0 0,0 1,0-1,0 0,-1 0,1 1,-1-1,0 0,-1 0,0 2,-7 67,10-71,-1 0,0 0,1 0,-1-1,1 1,0 0,0 0,0 0,0-1,0 1,0-1,0 1,0-1,1 1,-1-1,1 0,-1 1,1-1,-1 0,1 0,0 0,-1 0,1-1,0 1,0 0,-1-1,1 1,0-1,0 0,0 1,0-1,0 0,0 0,0 0,0 0,1-1,20-2</inkml:trace>
</inkml:ink>
</file>

<file path=ppt/ink/ink7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16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110 273,'-22'177,"16"-126,-3 1,-2-1,-16 44,27-94,0 0,1 0,-1-1,0 1,0 0,0 0,1 0,-1 0,0 0,0-1,0 1,0 0,-1 0,1 0,0 0,0-1,0 1,-1 0,1 0,0 0,-1-1,1 1,-1 0,1 0,-1-1,1 1,-1 0,1-1,-1 1,0-1,1 1,-1-1,0 1,1-1,-1 1,0-1,0 0,0 1,1-1,-1 0,0 0,0 0,0 1,0-1,1 0,-1 0,0 0,0 0,0-1,0 1,0 0,1 0,-1 0,0-1,0 1,0 0,1-1,-1 1,0-1,0 1,1-1,-1 1,1-1,-1 0,-1-14,2 0,0-1,1 1,0 0,1-1,1 1,0 0,1 0,1 1,0-1,1 1,1 0,0 1,1-1,1 1,-2-2,99-164,-106 177,1 1,-1-1,1 1,-1 0,1 0,-1-1,1 1,0 0,-1 0,1 0,0 0,0 0,0 0,0 0,0 0,0 0,0 0,0 0,1 0,-1 1,0-1,0 1,1-1,-1 1,0-1,1 1,-1 0,0-1,1 1,-1 0,0 0,1 0,-1 0,1 0,-1 1,0-1,1 0,-1 1,0-1,1 0,-1 1,0 0,0-1,1 1,-1 0,0 0,0-1,0 1,0 0,0 0,0 0,38 124,-38-116,0-4,1 8,0 0,1 0,0-1,0 1,2-1,0 0,0 0,1 0,7 10,-12-22,0 1,0 0,0 0,1 0,-1 0,0-1,1 1,-1-1,0 1,1-1,-1 0,1 1,-1-1,1 0,-1 0,1 0,-1 0,1 0,-1 0,0 0,1-1,-1 1,1 0,-1-1,1 1,-1-1,0 0,1 1,-1-1,0 0,0 0,0 0,0 0,1 0,-1 0,0-1,41-44,-38 42,64-102,28-33,-95 138,0 0,-1 0,1 0,0 0,-1-1,1 1,0 0,0 1,0-1,0 0,0 0,0 0,0 1,0-1,1 0,-1 1,0-1,0 1,0-1,1 1,-1 0,0-1,1 1,-1 0,0 0,1 0,-1 0,0 0,0 0,1 1,-1-1,0 0,1 1,-1-1,0 1,0-1,0 1,1-1,-1 1,0 0,0 0,0-1,0 1,0 0,0 0,-1 0,1 0,0 0,0 0,-1 1,1-1,0 0,-1 1,15 70,-18 207,3-267</inkml:trace>
  <inkml:trace contextRef="#ctx0" brushRef="#br0" timeOffset="2578.384">900 132,'-17'66,"7"-32,1 1,2 0,1 0,2 0,1 1,2 1,0-35,1 1,0-1,-1 1,1 0,0-1,0 1,1-1,-1 1,1-1,-1 1,1-1,0 1,0-1,0 0,0 1,0-1,0 0,1 0,-1 0,1 0,-1 0,1 0,0 0,0-1,0 1,0 0,0-1,0 0,0 1,1-1,-1 0,0 0,1 0,-1-1,1 1,-1 0,1-1,10-7,1 0,-1 0,-1-2,0 0,0 0,0-1,-1 0,-1-1,0 0,0-1,-1 0,-1 0,0-1,0 0,-1-1,3-10,138-246,-141 257,2-4,-13 37,-8 16,2 0,1 1,2 0,1 0,0 37,8 424,-2-477,-1 0,-1 0,-1-1,-1 1,-1-1,0 0,-2 0,-6 14,10-27,-1-1,0 1,0-1,-1 0,0-1,0 1,0-1,-1 0,1 0,-1 0,0-1,-4 2,8-4,0-1,0 0,0-1,0 1,0 0,-1 0,1-1,0 1,0-1,-1 0,1 0,0 0,0 0,-1 0,1 0,0-1,0 1,0-1,-1 1,1-1,0 0,0 0,0 0,0 0,0 0,0 0,1-1,-1 1,0 0,1-1,-1 0,1 1,-1-1,1 0,0 0,-1 0,1 0,0 0,0 0,1 0,-1 0,0-2,-3-11,1-1,0 0,1 0,1 0,0 0,1 0,1 0,1 0,0 0,1 0,0 1,2-1,0 1,0 0,1 0,1 0,6-7,-1-2</inkml:trace>
  <inkml:trace contextRef="#ctx0" brushRef="#br0" timeOffset="3131.599">1324 669,'56'-91,"-40"67,0 1,2 1,1 0,1 1,0 1,11-6,-30 25,0 0,0-1,0 1,0 0,0 0,0 0,0 1,0-1,1 0,-1 0,0 1,1-1,-1 1,0-1,1 1,-1-1,1 1,-1 0,1 0,-1 0,1 0,-1 0,0 0,1 0,-1 0,1 1,-1-1,1 0,-1 1,0-1,1 1,-1 0,0-1,1 1,-1 0,0 0,0 0,0 0,0 0,0 0,0 0,0 0,0 0,0 1,0-1,-1 0,1 1,-1-1,1 0,-1 1,1-1,-1 1,0-1,1 1,-1 0,1 1,-1 0,1-1,0 1,0-1,0 1,0-1,0 0,1 1,-1-1,1 0,0 0,-1 0,1 0,0 0,0-1,0 1,0 0,1-1,-1 1,0-1,1 0,-1 0,0 0,1 0,0 0,-1-1,1 1,-1-1,1 0,0 1,-1-1,1 0,0-1,-1 1,1 0,0-1,-1 1,1-1,-1 0,1 0,-1 0,2-1,77-43,-80 45,1 1,-1 0,1-1,-1 1,1 0,-1 0,1 0,-1 0,0 0,1 0,-1 0,0 1,0-1,0 0,0 1,0-1,0 1,0-1,-1 1,1-1,0 1,-1-1,1 1,-1 0,0-1,0 1,1 0,-1-1,0 1,0 0,-1 0,1-1,0 1,-1 0,2 8,4 12,1-3</inkml:trace>
  <inkml:trace contextRef="#ctx0" brushRef="#br0" timeOffset="3911.6">2001 556,'46'-19,"0"-2,-2-1,0-3,-2-1,0-2,0-4,-22 14,-1-2,-1 0,-1-1,-1 0,0-2,-2 0,0 0,7-21,-9-14,-12 57,-1 0,1-1,-1 1,1 0,-1 0,1 0,-1 0,0 0,0 0,1 0,-1 0,0 0,0 0,0 1,0-1,0 0,0 1,0-1,0 0,-1 1,1 0,0-1,0 1,0-1,0 1,-1 0,1 0,0 0,0 0,-1 0,1 0,0 0,0 0,-1 0,1 1,0-1,0 0,0 1,0-1,-1 1,1 0,0-1,0 1,0 0,-1 0,-15 9,-1 0,1 1,1 1,0 0,1 1,0 1,1 0,1 1,0 1,0 1,-42 81,54-94,0-1,0 1,0 0,0-1,1 1,0 0,0 0,0 0,0-1,0 1,1 0,0 0,0-1,0 1,0 0,0-1,1 1,-1-1,1 0,0 1,0-1,1 0,-1 0,0 0,1-1,0 1,0 0,0-1,4 3,1 0,0-1,0 0,0-1,0 0,0 0,1-1,-1 0,1 0,0-1,0 0,-1 0,1-1,0-1,0 1,0-1,-1-1,1 0,1 0,159-59,-147 52,-1-1,0-1,0-1,-1-1,0 0,-2-2,1 0,-2-1,0-1,-1-1,-1 0,0-1,0-2,-14 19,0 1,1 0,-1-1,0 1,0-1,0 0,0 1,0-1,-1 0,1 1,0-1,-1 0,0 0,1 0,-1 1,0-1,0 0,0 0,0 0,0 0,0 0,0 0,-1 1,1-1,-1 0,0 0,1 1,-1-1,0 0,0 1,0-1,0 0,0 1,0-1,0 1,-1 0,1-1,-1 1,1 0,-1 0,1 0,-1 0,1 0,-1 0,0 1,0-1,1 0,-1 1,0-1,0 1,0 0,0 0,1 0,-1 0,0 0,0 0,0 0,0 0,0 1,-1 0,-8 7,0 0,0 1,1 0,0 1,0 0,2 0,-1 1,1 1,1-1,-2 4,5-11,0 1,1-1,0 0,0 1,0 0,1 0,-1 0,1 0,0 0,0 0,1 1,0-1,0 0,0 1,0-1,1 1,0-1,0 1,1-1,-1 1,1-1,1 1,-1-1,1 0,-1 1,1-1,1 0,-1 0,1-1,0 1,0 0,0-1,1 0,0 0,0 0,0 0,0 0,0-1,2 1,4-1,1 0,0 0,-1-2,1 1,0-1,0-1,0 0,-1 0,1-1,0-1,0 0,-1 0,1-1,-1 0,0-1,0 0,8-5,154-104,-144 91,-1-2,-1 0,-2-2,0-1,14-23,-32 43,-1-1,0 0,0 1,-1-2,0 1,0 0,-1-1,0 0,-1 1,0-1,1-8,-3 16,0 0,0 0,1 0,-1 0,-1 1,1-1,0 0,0 0,0 0,0 0,-1 0,1 1,0-1,-1 0,1 0,0 1,-1-1,1 0,-1 1,1-1,-1 0,0 1,1-1,-1 0,0 1,1-1,-1 1,0 0,0-1,1 1,-1 0,0-1,0 1,0 0,1 0,-1-1,0 1,0 0,0 0,0 0,0 0,1 0,-1 0,0 1,0-1,0 0,0 0,1 1,-1-1,0 0,0 1,0-1,1 1,-1-1,0 1,1-1,-1 1,0-1,1 1,-43 34,22-14,0 2,2 0,1 1,0 1,2 1,1 0,1 1,2 0,0 1,1 5,8-26,1-1,0 1,1 0,0 0,0 1,0-1,1 0,0 0,0 0,1 0,0 1,0-1,1 0,0 0,0-1,0 1,1 0,0-1,0 1,1-1,0 0,0 0,0-1,1 1,0-1,0 0,0 0,1 0,0-1,-1 0,2 0,-1-1,0 1,7 1,-5-1,-1-1,1 0,0-1,0 0,0 0,0-1,0 0,0-1,1 1,-1-1,0-1,6 0,5-5</inkml:trace>
  <inkml:trace contextRef="#ctx0" brushRef="#br0" timeOffset="4743.932">3385 386,'-5'29,"-7"24,0 7,1-1,3-6,2-7,3-12</inkml:trace>
  <inkml:trace contextRef="#ctx0" brushRef="#br0" timeOffset="5294.309">3385 386,'28'0,"20"0,6 0,-1 0,-5 0,-6 0,-10 0</inkml:trace>
  <inkml:trace contextRef="#ctx0" brushRef="#br0" timeOffset="5548.742">3385 584,'43'-5,"19"-1,-1 0</inkml:trace>
</inkml:ink>
</file>

<file path=ppt/ink/ink7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6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1,'33'0,"36"0,10 0,2 0,-4 0,-9 0,-8 0,-8 0,-9 0,-7 0,-4 0,-4 0,-1 0,-10 0,-8 0</inkml:trace>
</inkml:ink>
</file>

<file path=ppt/ink/ink7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6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0,'39'0,"36"0,15 0,2 0,-10 0,-9 0,-7 0,-11 0,-9 0,-8 0,-6 0,-3 0,-7 0</inkml:trace>
</inkml:ink>
</file>

<file path=ppt/ink/ink7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7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89 148,'-10'48,"-7"44,-2 12,3-3,5-8,3-16,3-16,3-13,2-10,5-7,2-4,0-7</inkml:trace>
  <inkml:trace contextRef="#ctx0" brushRef="#br0" timeOffset="250.227">89 6,'18'-3,"0"2,0 0,0 1,0 0,0 2,0 0,0 1,-1 1,1 1,-1 0,0 1,0 1,-1 1,0 0,0 1,-1 0,0 2,-1 0,1 0,-12-7,1-1,-1 1,0 0,0 0,0 0,-1 0,1 1,-1-1,0 1,-1-1,1 1,-1 0,1 0,-1-1,-1 1,1 0,-1 0,0 0,0 0,0 0,-1 0,0 0,1 0,-2-1,1 1,-1 0,1 0,-1-1,-1 0,1 1,-1-1,1 0,-1 0,-3 3,-7 8,-2 0,0-1,0 0,-1-1,-1-1,0-1,-1 0,0-1,-1-1,0-1,0-1,-1 0,1-2,-15 3,1-1</inkml:trace>
</inkml:ink>
</file>

<file path=ppt/ink/ink7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5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7,'-9'14,"2"1,0 1,1-1,1 1,0 0,1 1,1-1,0 1,1-1,1 1,1 0,0 0,1 0,1-1,1 4,-2-17,0 0,1-1,-1 1,1 0,-1-1,1 1,0-1,0 1,0-1,0 0,1 0,-1 0,1 0,-1 0,1-1,0 1,-1-1,1 1,0-1,0 0,0 0,0 0,0-1,0 1,0-1,0 0,0 0,0 0,0 0,1 0,-1-1,0 1,0-1,1 0,104-39,-83 26,-1-1,0-1,-1-2,0 0,-2-1,0-1,-2-1,0-1,-1 0,-1-2,2-5,9-6,-24 65,-15 91,5 1,8 60,0-42,-1-85,1-32,-1 0,-1 0,-1 1,-2-1,0 0,-1 0,-1-1,-1 1,-3 6,7-26,0 0,1 0,-1 0,0 0,0 0,0-1,-1 1,1-1,-1 1,1-1,-1 0,0 0,0 0,0 0,0-1,0 1,0-1,0 1,-1-1,1 0,0-1,-1 1,1-1,-1 1,1-1,-1 0,1 0,-1 0,1-1,-1 1,1-1,0 0,-1 0,1 0,0 0,0-1,0 1,0-1,0 0,0 0,0 0,0 0,1-1,-1 1,1-1,0 1,-1-1,1 0,0 0,1 0,-2-3,-2-6,1-1,0 0,1 0,1-1,0 1,1 0,0-1,1 1,0-1,1 1,1-1,0 1,1 0,1 0,0 0,0 0,1 1,1 0,0 0,0 0,3-2,4-13</inkml:trace>
  <inkml:trace contextRef="#ctx0" brushRef="#br0" timeOffset="482.657">673 516,'183'-223,"-177"216,-3 3,0 0,0 0,0 0,1 1,0-1,0 1,0 0,0 0,0 0,0 0,1 1,-1 0,1 0,0 0,0 0,1 1,-4 2,0 0,0 0,0 0,0 0,-1 1,1-1,0 1,-1-1,1 1,-1 0,1-1,-1 1,0 0,0 0,0 0,0 0,0 0,0 0,0 0,-1 1,1-1,-1 0,0 0,1 0,-1 1,0-1,0 0,-1 0,1 1,0-1,-1 0,2 9,-1-9,0-1,0 1,0 0,0 0,0-1,0 1,1 0,-1-1,0 1,1 0,-1-1,1 1,0-1,0 1,0-1,0 1,0-1,0 1,0-1,0 0,0 0,0 1,1-1,-1 0,1 0,-1 0,1-1,-1 1,1 0,-1 0,1-1,0 1,-1-1,1 0,0 1,-1-1,1 0,0 0,-1 0,1 0,0 0,0 0,-1-1,1 1,1-1,193-103,-195 103,0 0,1 0,-1 1,0-1,1 1,-1-1,1 1,-1 0,1-1,-1 1,1 0,-1 0,1 0,-1 0,1 0,-1 1,1-1,-1 0,1 1,-1-1,1 1,-1-1,0 1,1 0,-1-1,0 1,1 0,-1 0,0 0,0 0,0 0,0 0,0 0,0 1,0-1,0 0,-1 1,1-1,0 0,-1 1,1-1,-1 1,1 0,-7 68,4-56,0 10,3-1</inkml:trace>
</inkml:ink>
</file>

<file path=ppt/ink/ink7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1,'-15'43,"-9"43,0 17,3-5,6-9,4-15,1-10,6-12,4-9,2-8,0-5,0-2,0-2,0 0,-2 1,1-5</inkml:trace>
  <inkml:trace contextRef="#ctx0" brushRef="#br0" timeOffset="335.43">266 255,'-203'143,"157"-81,46-60,-1-1,1 1,0-1,-1 1,1 0,0-1,0 1,0 0,0-1,0 1,1 0,-1-1,0 1,1-1,-1 1,1-1,0 1,-1-1,1 1,0-1,0 1,0-1,0 0,0 0,0 1,1-1,-1 0,0 0,0 0,1 0,-1 0,1-1,-1 1,1 0,-1-1,1 1,-1-1,1 1,0-1,-1 0,1 0,-1 0,1 0,0 0,103 14,-88-14,1 1,-1 0,0 2,0 0,0 1,0 0,-1 1,0 1,0 1,0 0,-1 1,2 2,-13-6,-1 0,1 0,-1 1,0-1,0 1,0-1,-1 1,0 0,0 0,0 0,0 0,-1 1,0-1,0 0,0 0,-1 1,0-1,0 1,0-1,0 0,-1 1,0-1,0 0,-1 0,1 1,-1-1,-1 0,0 7,3-6</inkml:trace>
</inkml:ink>
</file>

<file path=ppt/ink/ink7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4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1 283,'19'0,"21"0,8 0,1 0,-3 0,-5 0,-4 0,-4 0,-3 0,-1 0,-1-4,-1-3,1 1,-6-3,-10-1,-8 1</inkml:trace>
  <inkml:trace contextRef="#ctx0" brushRef="#br0" timeOffset="232.534">198 1,'0'38,"0"42,0 12,0-5,0-12,5-15,1-12,1-9,-2-8,-2-3,-1-6</inkml:trace>
</inkml:ink>
</file>

<file path=ppt/ink/ink7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8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0 292,'336'-272,"-296"253,-40 19,1 0,0-1,0 1,0 0,-1 1,1-1,0 0,0 0,-1 0,1 0,0 1,0-1,-1 0,1 1,0-1,0 0,-1 1,1-1,-1 1,1-1,0 1,-1-1,1 1,-1 0,1-1,-1 1,1 0,-1-1,0 1,1 0,-1 0,0-1,0 1,1 0,-1 0,0-1,0 1,0 0,0 0,0 0,0-1,0 1,0 0,0 0,-1 0,1-1,0 1,0 0,-1 0,1-1,-1 1,1 0,0-1,-1 2,0 0,0-1,0 1,1 0,-1 0,1-1,-1 1,1 0,0 0,0 0,0-1,0 1,0 0,0 0,0 0,0 0,1-1,-1 1,1 0,0 0,-1-1,1 1,0 0,0-1,0 1,0-1,0 1,0-1,1 1,-1-1,0 0,1 0,-1 0,1 0,-1 0,1 0,-1 0,1 0,0 0,0-1,-1 1,1-1,0 1,0-1,0 0,8 0,0 0,-1-1,1-1,0 1,-1-2,1 1,-1-1,1-1,-1 0,3-2,78-20,-86 27,-1 0,0-1,0 2,1-1,-1 0,0 1,0-1,0 1,-1 0,1 0,0 0,-1 0,1 1,-1-1,0 1,0-1,0 1,0 0,0 0,-1 0,1 0,-1 0,0 0,0 0,0 0,0 1,0-1,-1 0,1 1,-1-1,0 0,0 1,0-1,-1 0,1 1,-1-1,0 0,0 1,-1 1,7 48,4-34,3-6</inkml:trace>
</inkml:ink>
</file>

<file path=ppt/ink/ink7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4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0 282,'7'4,"0"0,0 0,1-1,-1 0,1 0,0-1,-1 0,1 0,0-1,0 0,0 0,0-1,0 0,8-1,-1 1,461 0,-464 0</inkml:trace>
  <inkml:trace contextRef="#ctx0" brushRef="#br0" timeOffset="254.005">0 536,'39'0,"26"0,8 0,-5 0,-8 0,-10 0,-9 0,-6 0,-4 0,-4-5,-5-1</inkml:trace>
  <inkml:trace contextRef="#ctx0" brushRef="#br0" timeOffset="667.829">254 0,'427'158,"-325"-105,-99-50,0-1,0 1,0-1,-1 1,1 0,0 0,-1 1,0-1,0 0,0 1,0-1,-1 1,1 0,-1-1,0 1,0 0,0 0,0 0,-1 0,0 0,0 0,0 0,0-1,0 1,-1 0,0 0,0 1,-7 12,0 0,-1-1,-1 0,0-1,-1 0,-1-1,0 0,-1-1,0 0,-1-1,-1 0,0-1,0-1,-2 0,-26 23,-179 115,204-132</inkml:trace>
</inkml:ink>
</file>

<file path=ppt/ink/ink7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8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0,'-37'43,"2"2,2 1,1 1,3 2,2 1,3 2,1 0,-4 20,22-59,0 0,1 0,1 1,0-1,0 1,2 0,-1 0,2-1,0 1,1 0,0 0,1 0,0 0,1-1,1 1,0-1,1 0,0 0,1-1,0 1,1-1,1-1,0 1,7 6,-2-5,0-1,1-1,1 0,0-1,0-1,1 0,0-1,1-1,0 0,0-1,0-1,7 1,-14-5</inkml:trace>
</inkml:ink>
</file>

<file path=ppt/ink/ink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49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0,'0'24,"0"8</inkml:trace>
</inkml:ink>
</file>

<file path=ppt/ink/ink7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7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49,'-57'341,"56"-324,0-11,0 0,0 0,0-1,1 1,0 0,0 0,1 0,-1 0,1-1,1 1,-1 0,1-1,0 1,0-1,0 1,1-1,3 5,-2-9,0-1,0 1,-1-1,1 0,0 0,0 0,0 0,0-1,0 0,-1 1,1-2,0 1,-1 0,1-1,-1 1,1-1,-1 0,0 0,1 0,-1-1,-1 1,1-1,0 0,0 0,1-2,-3 4,34-33,-2-2,-1-1,-2-1,-2-2,-2-1,-1-1,-2-1,2-11,25-59,-50 113,-1 0,1 0,0 1,-1-1,1 0,0 0,0 1,-1-1,1 0,0 1,0-1,-1 0,1 1,0-1,0 0,0 1,0-1,0 0,0 1,-1-1,1 1,0-1,0 0,0 1,0-1,0 0,0 1,0-1,1 1,-1-1,0 0,0 1,0-1,0 0,0 1,0-1,1 0,-1 1,0-1,0 0,1 1,-1-1,0 0,0 0,1 1,-1-1,0 0,1 0,-1 1,0-1,1 0,-1 0,0 0,1 0,-1 0,1 0,-1 0,0 1,1-1,-1 0,1 0,-1 0,-7 24,2 1,0 1,2-1,1 1,1-1,1 1,1-1,1 1,2 6,6 33,-3 1,-3-1,-2 1,-7 46,0-50,-2 1,-4-1,-2-1,-17 47,26-93,0-1,-1 1,0-2,-1 1,0 0,-1-1,-1 0,0-1,-1 0,0 0,-1-1,0 0,-6 4,15-14,-1-1,1 1,-1 0,1 0,-1-1,0 1,1-1,-1 1,0-1,0 1,1-1,-1 0,0 0,0 0,1 0,-1-1,0 1,0 0,1-1,-1 1,0-1,1 1,-1-1,0 0,1 0,-1 0,1 0,-1 0,1 0,0 0,0 0,-1 0,1-1,0 1,0-1,0 1,0-1,0 1,0-1,1 0,-17-70,24 22,3 0,1 1,3 0,2 1,14-28,-14 21,-11 31</inkml:trace>
  <inkml:trace contextRef="#ctx0" brushRef="#br0" timeOffset="519.919">515 756,'200'-269,"-200"268,1 0,-1-1,0 1,1 0,-1 0,0-1,1 1,-1 0,1 0,0 0,-1 0,1 0,0 0,0 0,0 0,-1 0,1 0,0 0,0 1,0-1,0 0,1 1,-1-1,0 0,0 1,0 0,0-1,1 1,-1 0,0-1,0 1,1 0,-1 0,0 0,1 0,-1 0,0 0,0 1,1-1,-1 0,0 1,0-1,0 1,0-1,1 1,-1-1,0 1,0 0,0 0,0-1,0 1,0 0,-1 0,1 0,0 0,1 7,-2-5,0 0,0 0,1-1,-1 1,0 0,1 0,0-1,0 1,0 0,0-1,0 1,0-1,1 1,-1-1,1 0,-1 0,1 1,0-1,0-1,0 1,0 0,0 0,1-1,-1 1,1-1,-1 1,1-1,-1 0,1 0,-1 0,1-1,0 1,0-1,-1 1,1-1,0 0,0 0,1 0,133-63,-134 63,-1 1,1-1,0 1,0 0,0 0,-1 0,1 1,0-1,-1 1,0-1,1 1,-1 0,0 0,0 0,0 0,0 0,0 0,0 1,0-1,-1 1,0-1,1 1,-1 0,0-1,0 1,0 0,-1 0,1 0,-1 0,1 0,-1 0,0-1,0 1,0 0,-1 3,4 10,3 10</inkml:trace>
</inkml:ink>
</file>

<file path=ppt/ink/ink7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43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17,'12'-17,"-9"27,-9 37,4-36,-7 321,11-206,-1-86,-13 107,-9-57,20-91,1 1,0-1,0 1,0 0,0-1,0 1,-1-1,1 1,0 0,0-1,0 1,-1 0,1-1,0 1,-1 0,1 0,0-1,-1 1,1 0,0 0,-1-1,1 1,0 0,-1 0,1 0,-1 0,1 0,-1 0,1 0,0 0,-1 0,1 0,-1 0,1 0,0 0,-1 0,1 0,-1 0,1 0,0 0,-1 0,1 1,-1-1,1 0,0 0,-1 0,1 1,0-1,-1 0,1 0,0 1,0-1,-1 0,1 1,0-1,0 1,-1-1,1 0,0 1,0-1,0 0,0 1,0-1,0 1,-4-15</inkml:trace>
  <inkml:trace contextRef="#ctx0" brushRef="#br0" timeOffset="452.618">310 130,'-185'222,"184"-221,-1 1,0-1,1 1,-1-1,1 1,-1 0,1 0,0-1,0 1,0 0,0 0,0 0,0 0,1 1,-1-1,1 0,-1 0,1 0,0 0,0 1,0-1,0 0,0 0,0 0,1 1,-1-1,1 0,-1 0,1 0,0 0,0 0,0 0,0 0,0 0,0 0,1-1,-1 1,1 0,1 0,103 50,-98-48,0 0,-1 1,1 0,-1 0,0 0,-1 1,1 0,-1 1,-1 0,1-1,-1 2,0-1,0 1,-1-1,0 1,-1 0,0 1,1 3,20 74,-7-82,-9-11</inkml:trace>
</inkml:ink>
</file>

<file path=ppt/ink/ink7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44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1 678,'10'0,"17"0,9 0,3 0,5 0,-1 0,-2 0,-4 0,-4-5,-1-1,-3 0,0 1,-2 2,1 0,-1 2,-4 1</inkml:trace>
  <inkml:trace contextRef="#ctx0" brushRef="#br0" timeOffset="2764.199">678 960,'0'-1,"-1"0,0 0,1 0,-1 0,1 0,0-1,-1 1,1 0,0 0,0-1,0 1,0 0,0-1,0 1,0 0,0 0,0-1,0 1,1 0,-1 0,1 0,-1-1,1 1,-1 0,1 0,0 0,-1 0,1 0,0 0,0 0,0 0,0 0,2-6,23-44,1 1,3 1,3 1,1 2,22-22,-48 57,-7 9,-1 0,1 1,0-1,0 0,0 0,0 0,0 1,1-1,-1 0,0 1,1-1,-1 1,1 0,-1-1,1 1,0 0,0 0,-1 0,1 0,0 0,0 1,0-1,0 1,0-1,0 1,0-1,0 1,0 0,0 0,0 0,0 0,0 1,0-1,0 0,0 1,0 0,0-1,0 1,0 0,0 0,0 0,-1 0,1 0,0 0,-1 1,1-1,6 16,-1 0,-1 1,0-1,-1 1,-1 0,-1 1,-1-1,0 1,-2-1,0 1,-1-1,-2 10,3 5,0-34,1 1,-1 0,1-1,-1 1,1 0,0 0,-1-1,1 1,-1 0,1 0,0 0,-1 0,1 0,0 0,-1 0,1 0,0 0,-1 0,1 0,0 0,-1 0,1 0,-1 1,1-1,0 0,-1 0,1 1,-1-1,1 0,-1 1,1-1,-1 1,1-1,-1 1,1-1,-1 1,0-1,1 1,-1-1,0 1,1 0,-1-1,0 1,0-1,1 1,-1 0,0-1,0 1,0 0,0-1,0 1,0 0,0-1,0 1,0 0,-1-1,1 1,0-1,0 1,0 0,-1-1,1 1,0 0,119-160,68-38,-149 167,-37 29,0 1,0 0,0-1,-1 1,1 0,0 0,0 0,0 0,0 0,0 0,0 0,0 0,0 0,0 0,0 0,-1 1,1-1,0 0,0 1,0-1,0 1,0-1,-1 1,1-1,0 1,-1-1,1 1,0 0,-1-1,1 1,-1 0,1 0,-1 0,1-1,-1 1,1 0,-1 0,0 0,1 0,-1 0,0-1,0 1,0 0,0 0,0 0,0 0,0 0,0 0,0 1,1 15,-1 1,0 0,-2-1,1 1,-2 0,-1-1,0 0,-1 0,-5 11,3-8,1 0,1 0,1 1,0-1,2 1,0 15,17 31,-10-48</inkml:trace>
  <inkml:trace contextRef="#ctx0" brushRef="#br0" timeOffset="4131.611">1581 988,'53'-36,"-2"-2,-1-3,-2-2,-2-2,11-16,-51 55,0-1,-1-1,0 1,0-1,0 0,-1 0,-1 0,1 0,-1-1,-1 0,2-5,-4 13,0 1,0-1,0 1,0-1,0 1,0-1,0 1,0-1,0 0,0 1,0-1,0 1,0-1,-1 1,1-1,0 1,0-1,-1 1,1 0,0-1,0 1,-1-1,1 1,-1 0,1-1,0 1,-1 0,1-1,-1 1,1 0,-1-1,1 1,-1 0,1 0,-1 0,1 0,-1-1,1 1,-1 0,1 0,-1 0,1 0,-1 0,0 0,1 0,-1 1,1-1,-1 0,1 0,-1 0,1 0,-1 1,1-1,-1 0,1 1,0-1,-1 0,1 1,-1-1,1 0,0 1,-1-1,1 1,-31 22,15-8,0 2,2 0,0 1,1 1,1 0,0 0,-3 10,13-25,1 1,-1 0,1 0,-1 0,2 0,-1 0,0 0,1 0,0 0,0 0,1 0,-1 0,1 0,0 0,0 0,1 0,-1-1,1 1,0 0,1-1,-1 1,1-1,0 0,0 0,0 0,0 0,1-1,0 1,-1-1,1 0,1 0,-1 0,0 0,1-1,-1 0,1 0,0 0,-1-1,1 1,2-1,11 1,-1-1,1-1,-1-1,1-1,-1 0,0-1,1-1,-1 0,-1-1,1-1,-1-1,0-1,0 0,-1 0,0-2,4-4,86-77,-101 87,0-1,0 0,-1-1,1 1,-1 0,-1-1,1 0,-1 1,0-1,0 0,-1 0,1 0,-1-1,-1 1,1 0,-1 0,0-1,-1 1,1 0,-2-4,2 9,0 0,-1 0,1 0,0 0,-1 1,1-1,-1 0,1 0,-1 0,1 1,-1-1,1 0,-1 1,0-1,1 0,-1 1,0-1,1 1,-1-1,0 1,0 0,0-1,0 1,1 0,-1-1,0 1,0 0,0 0,0 0,0 0,0 0,0 0,1 0,-1 0,0 0,0 0,0 0,0 1,0-1,0 0,1 1,-1-1,0 0,0 1,0-1,1 1,-1 0,0-1,1 1,-1-1,0 1,1 0,-36 36,32-33,0 0,1 1,-1-1,1 1,0 0,1 0,-1 0,1 0,0 1,0-1,1 1,0-1,0 1,0-1,0 1,1 0,0-1,0 1,1 0,-1-1,1 1,0-1,1 1,0-1,-1 1,2-1,-1 0,0 0,1 0,0 0,1 0,-1-1,1 0,-1 1,1-1,0 0,1-1,-1 1,1-1,0 0,0 0,0 0,0-1,0 1,7-1,1 1,-1-2,0 1,0-2,1 0,-1 0,0-1,0-1,0 0,1 0,-2-1,1-1,0 0,-1 0,0-2,0 1,0-1,0-1,-1 0,0 0,-1-1,0 0,0-1,1-1,3-4,-1 0,0-1,-1-1,-1 1,0-2,-1 1,-1-1,-1-1,0 0,2-9,0 2,-6 19,0 0,0-1,0 1,-1 0,0-1,0 0,-1 0,0 1,0-1,0 0,-1 0,0 0,0 0,-1 0,0 0,0 1,-1-1,0 0,0 1,0-1,-3-5,3 11,1-1,-1 1,1 0,-1-1,0 1,0 0,1 0,-1 0,0 0,0 1,0-1,0 0,0 1,0-1,0 1,0 0,0 0,-1-1,1 1,0 1,0-1,0 0,0 1,0-1,0 1,0-1,0 1,0 0,0 0,0 0,1 0,-1 0,0 0,1 0,-1 1,1-1,-1 1,1-1,-1 1,0 1,-50 73,47-59,0 1,1-1,1 1,1 0,0 1,1-1,1 0,1 0,0 0,2 0,0 0,1 0,1 0,0-1,1 0,1 0,1 0,0-1,1 0,1-1,1 0,0 0,0-1,7 4,-8-8,-2-6</inkml:trace>
  <inkml:trace contextRef="#ctx0" brushRef="#br0" timeOffset="4384.839">2908 734,'-15'39,"-4"17,1 3,3-7</inkml:trace>
  <inkml:trace contextRef="#ctx0" brushRef="#br0" timeOffset="4630.85">2823 707,'24'4,"18"2,6 0,-1-1,-2-1,-10 3,-10 0</inkml:trace>
  <inkml:trace contextRef="#ctx0" brushRef="#br0" timeOffset="4798.833">2795 960,'43'-14,"14"-5</inkml:trace>
  <inkml:trace contextRef="#ctx0" brushRef="#br0" timeOffset="5651.797">2851 734,'0'10,"0"8,0 5,-5 4,-1 2,0 1,-4 0,0 0,-3 0,1-1,-3-1,2 1,7-6,5-10,7-9,4-4</inkml:trace>
  <inkml:trace contextRef="#ctx0" brushRef="#br0" timeOffset="5950.295">2823 960,'19'0,"16"0,7 0,1 0,-2 0,-8 0</inkml:trace>
  <inkml:trace contextRef="#ctx0" brushRef="#br0" timeOffset="6632.785">2880 57,'12'-4,"1"0,0 1,0 0,0 1,0 1,1 0,-1 1,0 0,0 1,1 0,-1 1,0 1,11 3,-22-5,0 0,0 0,0 1,0-1,0 0,0 1,-1-1,1 1,0 0,-1-1,1 1,-1 0,0 0,1 0,-1 0,0 0,0 0,-1 0,1 0,0 0,-1 1,1-1,-1 0,0 1,1-1,-1 0,0 0,-1 1,1-1,0 0,-1 1,1-1,-1 0,1 0,-1 0,0 0,-1 2,-54 78,41-64,-63 77,78-94,-1 0,0 0,1 0,-1 1,1-1,0 0,-1 0,1 0,0 1,0-1,-1 0,1 0,0 1,0-1,1 0,-1 0,0 1,0-1,0 0,1 0,-1 0,1 1,-1-1,1 0,-1 0,1 0,0 0,0 0,-1 0,1 0,0 0,0 0,0-1,0 1,0 0,0 0,0-1,0 1,0-1,0 1,1-1,-1 1,0-1,0 0,0 0,1 1,-1-1,0 0,1 0,64 0,82-38,-123 30</inkml:trace>
  <inkml:trace contextRef="#ctx0" brushRef="#br0" timeOffset="7000.618">3415 0,'47'124,"-5"1,15 91,-52-201,0 0,-1 0,-1 1,-1 0,0-1,-1 1,-1 0,0 0,-1 0,-1 0,0-1,-2 1,1-1,-2 1,0-1,-1-1,0 1,-1-1,-3 5,-10 4,0-1,-1 0,-1-2,-1 0,-1-2,-1-1,-7 4,12-8</inkml:trace>
</inkml:ink>
</file>

<file path=ppt/ink/ink7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2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0,'10'0,"22"0,10 0,4 0,-2 0,-4 0,-3 0,-4 0,-2 0,-2 0,-1 0,0 0,-1 0,-4 5,-7 1</inkml:trace>
</inkml:ink>
</file>

<file path=ppt/ink/ink7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3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1,'29'0,"28"0,10 0,-2 5,-8 1,-7 0,-9-1,-11-1</inkml:trace>
</inkml:ink>
</file>

<file path=ppt/ink/ink7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1,'-14'43,"-5"34,1 8,3 0,5-11,3-12,4-12,1-11,2-5,1-6,0-1,0-1,-6-5,-1-1,0-4</inkml:trace>
  <inkml:trace contextRef="#ctx0" brushRef="#br0" timeOffset="336.962">0 30,'41'1,"-1"2,1 2,-1 1,0 3,-1 1,0 2,1 2,-39-14,73 37,-72-36,0 0,-1 0,1 1,0-1,-1 1,1-1,-1 1,0-1,1 1,-1 0,0 0,0 0,0 0,0 0,0 0,-1 0,1 0,-1 0,1 0,-1 0,0 0,1 0,-1 0,0 0,0 1,-1-1,1 0,0 0,-1 0,1 0,-1 0,0 0,0 0,0 0,0 0,0 0,-8 9,0-1,-1 1,0-1,-1-1,0 0,0-1,-1 0,0 0,-1-2,1 1,-1-2,-9 3,-38 22,3 3,33-20</inkml:trace>
  <inkml:trace contextRef="#ctx0" brushRef="#br0" timeOffset="4355.393">310 509,'-11'126,"6"-89,27-46,11-36,42-36,-74 80,0 0,0 1,0-1,0 0,0 1,0-1,1 1,-1-1,0 1,0-1,1 1,-1 0,0 0,1 0,-1 0,0 0,0 0,1 0,-1 0,0 0,1 1,-1-1,0 0,0 1,1-1,-1 1,0 0,0-1,0 1,0 0,0-1,0 1,0 0,0 0,0 0,0 0,0 0,-1 0,1 0,0 1,-1-1,1 0,-1 0,1 0,-1 1,0-1,1 0,-1 1,10 71,-9-58,10 22,-10-36,-1-1,1 1,-1-1,1 1,0-1,-1 0,1 1,-1-1,1 0,0 1,-1-1,1 0,0 0,-1 0,1 1,0-1,0 0,-1 0,1 0,0 0,-1 0,1 0,0-1,-1 1,1 0,0 0,0 0,-1-1,1 1,-1 0,1-1,0 1,-1 0,1-1,-1 1,1-1,-1 1,1-1,-1 1,1-1,-1 1,1-1,-1 0,0 1,1-1,-1 0,0 1,0-1,1 0,-1 0,132-157,-131 157,-1 1,1-1,0 0,-1 1,1-1,0 1,0-1,-1 1,1-1,0 1,0 0,0-1,0 1,0 0,0 0,0 0,-1-1,1 1,0 0,0 0,0 0,0 1,0-1,0 0,0 0,0 0,0 1,-1-1,1 0,0 1,0-1,0 1,0-1,-1 1,1-1,0 1,-1 0,1-1,0 1,-1 0,1-1,-1 1,1 0,-1 0,1 0,-1-1,0 1,1 0,-1 0,0 0,0 0,0 0,1 0,-1 0,0-1,0 2,11 55,-10-31,16 50,-5-63</inkml:trace>
</inkml:ink>
</file>

<file path=ppt/ink/ink7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5:21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45,'11'7,"0"0,1 0,0-1,0 0,1-1,-1-1,1 0,0-1,0 0,1-1,-1 0,1-1,-1-1,11-1,-20 1,55-1,-1-4,0-1,0-4,-1-2,0-2,33-15,-45 16,-34 10,65-4,-76 8,1 1,0-1,-1 1,1-1,-1 1,1 0,-1-1,0 1,0 0,0-1,0 1,0 0,0-1,0 1,0 0,-1-1,1 1,-1 0,1-1,-1 1,0-1,1 1,-1-1,0 1,0-1,-1 1,-1 5,-27 65,13-34,1 0,3 1,1 1,-3 20,7-14,3 1,1 0,2 0,3 0,1 1,3 1,2-19,1-1,1 0,2 0,0-1,2 0,8 11,21 47,-7 36,-34-120,-1 0,1-1,-1 1,0 0,0-1,1 1,-1 0,0-1,-1 1,1 0,0 0,0-1,-1 1,1 0,-1-1,1 1,-1-1,0 1,0-1,1 1,-1-1,0 1,0-1,-1 0,1 1,0-1,0 0,-1 0,1 0,0 0,-1 0,1 0,-1-1,1 1,-1 0,0-1,1 1,-1-1,0 0,1 1,-1-1,0 0,1 0,-1 0,0 0,0 0,1-1,-1 1,0 0,-83-29,52 10,4 1,-2 1,0 2,0 1,-2 1,0 1,0 2,-1 2,0 1,15 5,0 0,1 2,-1 0,0 1,0 1,0 0,1 2,-1 0,1 1,0 1,0 1,1 0,0 1,0 1,1 1,0 0,1 1,0 1,-1 2,6-7,0 1,1 1,0 0,0 0,1 1,1 0,-1 0,2 1,-1 0,1 0,1 0,-4 11,8-3</inkml:trace>
  <inkml:trace contextRef="#ctx0" brushRef="#br0" timeOffset="402.1">311 553,'183'-23,"-2"-8,28-15,-180 39,0-2,-1-2,0 0,0-2,-2-1,12-8,-27 14,-11 9,0-1,0 1,1-1,-1 0,0 1,0-1,0 1,0-1,0 0,0 1,1-1,-1 0,0 1,0-1,1 0,-1 1,0-1,0 0,1 1,-1-1,0 0,1 0,-1 1,0-1,1 0,-1 0,0 0,1 0,-1 1,1-1,-1 0,0 0,1 0,-1 0,1 0,-1 0,0 0,1 0,-1 0,1 0,-1 0,0 0,1-1,-1 1,1 0,-1 0,0 0,1-1,-10 32,-26 154,34-180,0 0,0 0,0 0,1 0,-1 0,1 0,0 1,1-1,-1 0,1 0,0 0,1 0,-1 0,1 0,0 0,0-1,0 1,1-1,0 1,0-1,0 0,0 0,1 0,-1 0,1-1,0 0,0 1,0-1,1-1,3 3,12-1</inkml:trace>
  <inkml:trace contextRef="#ctx0" brushRef="#br0" timeOffset="982.132">1158 1202,'410'-303,"-396"293,-2-1,1 0,-2-1,1 0,-1-1,-1 0,-1-1,0 0,0-1,-2 0,0 0,0 0,-2-1,0 0,0 0,-2 0,0-1,-1 0,0 1,-1-1,-1-1,-1 14,0 0,1 0,-1 0,0 0,-1 0,1 0,-1 1,0-1,0 0,0 1,0 0,0-1,-1 1,0 0,1 0,-1 0,0 1,0-1,-1 1,1 0,0 0,-1 0,0 0,1 0,-1 1,0-1,0 1,0 0,0 1,0-1,0 0,0 1,0 0,0 0,0 0,0 1,0 0,0-1,0 1,0 0,0 1,1-1,-1 1,0 0,-1 0,-4 3,1 1,-1-1,1 1,0 1,0-1,1 2,0-1,0 1,0 0,1 0,1 0,-1 1,1 0,-2 6,5-11,1 0,-1 0,1 0,-1 1,1-1,1 0,-1 0,1 1,-1-1,1 1,0-1,1 0,-1 1,1-1,0 0,0 1,0-1,1 0,-1 0,1 0,0 0,0 0,1-1,-1 1,1-1,0 1,-1-1,2 0,-1 0,0 0,0 0,1-1,0 1,3 1,6 1,0 0,1 0,0-1,0-1,0 0,0-1,0-1,0 0,1-1,-1 0,0-1,12-3,68 2,-91 2,-1 0,0 0,0 0,1 0,-1 1,0-1,0 1,0-1,0 1,0 0,1 0,-1 0,-1 0,1 0,0 0,0 1,0-1,-1 1,1-1,0 1,-1 0,0-1,1 1,-1 0,0 0,0 0,0 0,0 0,0 0,-1 0,1 0,0 1,-1-1,0 0,1 0,-1 0,0 1,0-1,-1 1,-29 83,20-72,8-12,0 0,0 0,1 0,-1 0,0 0,1 0,-1 0,1 1,0-1,0 1,-1-1,2 1,-1-1,0 1,1-1,-1 1,1 0,0-1,-1 1,1 0,1-1,-1 2,20-2,-6-6</inkml:trace>
  <inkml:trace contextRef="#ctx0" brushRef="#br0" timeOffset="1264.041">2231 666,'-11'16,"0"1,2 1,0 0,1 0,1 1,0-1,2 2,0-1,1 1,1-1,1 1,0 16,2-33,1 0,-1 0,1 0,-1 0,1 0,0 0,0-1,0 1,1 0,-1-1,1 1,-1-1,1 1,0-1,0 0,0 0,0 0,0 0,1 0,-1 0,0-1,1 1,0-1,-1 1,1-1,0 0,-1 0,1 0,0-1,0 1,0-1,0 1,0-1,0 0,0 0,0 0,0-1,0 1,111-30,-103 27,-1-1,0-1,0 0,0 0,-1-1,0 0,0-1,0 0,-1 0,0-1,-1 0,1-1,-2 1,1-1,-1 0,0-1,-1 0,0 0,-1 0,0 0,0-1,-1 1,-1-1,1-8,-1 14,-1 1,0-1,-1 0,1 0,-1 0,0 0,0 1,-1-1,1 0,-1 0,0 0,0 1,-1-1,1 1,-1-1,0 1,-1-1,1 1,-1 0,1 0,-1 0,0 0,-1 1,1-1,-1 1,1 0,-1 0,0 0,0 1,0-1,-1 1,1 0,-1 0,1 0,-1 1,-3-2,-2 2,-1-1,1 1,0 1,0 0,0 0,-1 1,1 0,0 1,0 0,0 0,1 1,-1 1,-9 4,-4 4</inkml:trace>
  <inkml:trace contextRef="#ctx0" brushRef="#br0" timeOffset="1783.796">2626 976,'33'-55,"3"1,3 2,1 1,3 3,11-8,16 15,-68 40,0 1,-1 0,1-1,0 1,-1 0,1 0,0 0,-1 0,1 0,0 0,-1 0,1 1,-1-1,1 0,0 1,-1 0,1-1,-1 1,1 0,-1 0,1 0,-1 0,0 0,1 0,-1 0,0 0,0 0,0 1,0-1,0 0,0 1,0-1,-1 1,1-1,0 1,-1 0,1-1,-1 1,0-1,1 1,-1 0,0-1,0 1,0 0,0 1,-7 41,5-41,1 0,0 0,0 0,0 0,1 0,-1 0,1 1,-1-1,1 0,0 0,0 0,1 1,-1-1,1 0,-1 0,1 0,0 0,0 0,1 0,-1 1,2-3,0 0,-1 0,1 0,0 0,0 0,0 0,0-1,0 1,-1-1,1 0,0 0,0 0,0 0,0 0,0-1,0 1,0-1,0 0,0 0,-1 0,1 0,0-1,-1 1,1-1,-1 1,1-1,-1 0,1-1,2 1,198-124,-201 125,-1 0,1 1,-1-1,0 0,1 1,-1-1,1 1,0 0,-1-1,1 1,-1 0,1 0,-1 0,1 0,0 0,-1 0,1 1,-1-1,1 1,-1-1,1 1,-1-1,1 1,-1 0,0-1,1 1,-1 0,0 0,1 0,-1 0,0 0,0 1,0-1,0 0,0 0,0 1,-1-1,1 0,0 1,-1-1,1 1,-1-1,1 1,-1 1,5 76,-6-69,3 74,4-65</inkml:trace>
  <inkml:trace contextRef="#ctx0" brushRef="#br0" timeOffset="36212.855">4064 553,'18'57,"-5"167,-13-170,0-7,-1 0,-3-1,-2 1,-1-1,-3-1,-1 1,-15 33,25-75,-1 1,1-1,-1 0,0 1,-1-1,1 0,-1 0,1-1,-1 1,0-1,-1 1,1-1,-1 0,1 0,-1 0,-3 1,5-4,0-1,0 0,0 0,0 0,0-1,0 1,1 0,-1-1,0 1,1-1,-1 1,1-1,0 0,-1 1,1-1,0 0,0 0,0 0,0 0,1 0,-1 0,0 0,1-1,0 1,-1 0,1 0,0 0,0-1,0 1,0 0,1 0,-1 0,1 0,-1-1,0 0,3-39,2 1,2-1,1 1,2 0,2 1,2 0,2 1,1 1,2 0,1 2,12-15,-5 0,1 1,3 1,2 2,2 1,2 2,2 1,2 3,34-27,-74 65,1 0,0 0,-1 0,1 0,0 0,0 0,1 1,-1-1,0 1,0-1,1 1,-1 0,1 0,-1 0,1 0,0 0,-1 1,1-1,0 1,-1 0,1 0,0 0,-1 0,1 0,0 0,-1 1,1-1,0 1,-1 0,1 0,-1 0,1 0,-1 0,1 1,-1-1,0 1,0-1,0 1,0 0,0 0,0 0,0 0,0 0,-1 0,1 0,-1 1,0-1,0 1,0-1,0 1,0-1,0 1,0 1,-2 12,0-1,-1 1,0-1,-1 1,-1-1,-1 0,0-1,-1 1,0-1,-1 0,-1 0,0-1,-6 7,10-14,-16 30,-1-2,-2 0,-1-2,-2-1,-1-1,-1-1,-2-1,-1-2,-2 0,28-22,-1 0,0 0,0-1,0 1,-1-2,1 1,-1-1,0 0,1 0,-1-1,0 1,0-2,0 1,0-1,-3 0,-8-5</inkml:trace>
  <inkml:trace contextRef="#ctx0" brushRef="#br0" timeOffset="36708.395">4601 863,'84'-40,"155"-89,-223 118,0-1,-1 0,0-1,-1-1,0-1,-1 0,-1 0,0-1,-2-1,1 0,-2 0,3-9,-10 22,0 1,0 0,0-1,0 0,-1 1,0-1,0 0,0 0,0 1,0-1,-1 0,1 0,-1 0,0 0,-1 0,1 0,-1 0,1 0,-1 0,0 1,-1-1,1 0,-1 0,1 1,-1-1,0 1,-1 0,1 0,0-1,-1 1,0 1,0-1,1 0,-2 1,1-1,0 1,0 0,-1 0,1 0,-4 0,-1 0,-1 1,0 0,0 1,1 0,-1 0,0 1,0 0,0 0,1 1,-1 1,1-1,-1 1,1 0,0 1,0 0,1 1,-1-1,1 1,0 1,0-1,1 1,-1 0,1 1,1 0,-1 0,1 0,0 0,1 1,0 0,0 0,0 0,0 5,3-9,0 0,0 0,1 0,0 0,0 0,0 0,0 0,0 0,1 0,0 0,0 0,0 0,0 0,0 0,1 0,0-1,0 1,0-1,0 1,1-1,-1 0,1 0,0 0,-1 0,1 0,1-1,-1 1,0-1,1 0,-1 0,1 0,0-1,-1 1,1-1,0 0,0 0,0 0,0 0,0-1,0 0,0 1,0-1,1-1,246 1,-249-1,1 1,-1 0,0 0,0 0,0 1,0-1,1 1,-1-1,0 1,0-1,0 1,0 0,0 0,0 0,0 0,-1 0,1 1,0-1,-1 1,1-1,-1 1,1-1,-1 1,1 0,-1 0,0 0,0-1,0 1,0 0,-1 0,1 0,0 1,-1-1,1 0,-1 0,0 0,0 0,0 1,0-1,0 0,0 1,-35 84,-25-1,62-74,5-3</inkml:trace>
  <inkml:trace contextRef="#ctx0" brushRef="#br0" timeOffset="37064.748">5476 666,'11'6,"0"0,1-1,0 0,0 0,0-1,1-1,-1 0,1-1,0 0,0-1,0-1,8 0,-15 0,0-1,1 0,-1 0,0 0,0-1,-1 0,1 0,0 0,0-1,-1 0,0 0,1 0,-1-1,-1 0,1 0,0 0,-1 0,0-1,0 1,0-1,-1 0,1-1,-1 1,0 0,-1-1,3-5,-2 5,-1 0,1 0,-1 0,0 0,0-1,-1 1,0 0,0-1,0 1,-1-1,0 1,0-1,-1 1,0-1,0 1,0-1,-1 1,0 0,0 0,-1 0,1 0,-1 0,-1 0,1 1,-1 0,0-1,0 1,0 1,-6-5,4 8,-1 0,0 1,0 0,0 0,0 0,0 1,0 0,1 1,-1 0,0 0,1 0,-1 0,1 1,0 0,0 1,0-1,0 1,1 0,-6 5,-3 2,1 0,1 1,-1 0,2 1,0 0,0 1,1 0,1 0,1 1,0 1,0-1,2 1,0 0,1 1,0-1,2 1,-2 13,6-22,-1-1,2 0,-1 0,1 0,0 0,0 0,1-1,0 1,0-1,1 0,-1 1,1-1,1-1,-1 1,1-1,0 0,0 0,1 0,-1-1,1 1,0-1,0-1,1 1,-1-1,1 0,0-1,-1 0,1 0,0 0,0-1,1 0,-1 0,0 0,0-1,0-1,6 0,16 3</inkml:trace>
  <inkml:trace contextRef="#ctx0" brushRef="#br0" timeOffset="37409.632">6153 468,'1'31,"2"-1,0 1,3-1,0 0,2-1,1 1,1-2,11 21,-21-48,0 1,0-1,0 0,0 1,0-1,1 0,-1 0,1 1,-1-1,1 0,-1 0,1 0,0 0,-1 1,1-1,0 0,0 0,0-1,0 1,0 0,0 0,0 0,0 0,0-1,0 1,1-1,-1 1,0-1,0 1,1-1,-1 0,0 1,1-1,-1 0,0 0,0 0,1 0,-1 0,0 0,1-1,-1 1,0 0,1-1,-1 1,0-1,0 1,0-1,1 1,-1-1,0 0,0 0,0 0,0 1,0-1,0 0,70-165,25 5,-84 143</inkml:trace>
  <inkml:trace contextRef="#ctx0" brushRef="#br0" timeOffset="37578.782">6661 497,'-5'38,"-1"18,5-1,2-9</inkml:trace>
  <inkml:trace contextRef="#ctx0" brushRef="#br0" timeOffset="37746.974">6746 158,'0'0</inkml:trace>
  <inkml:trace contextRef="#ctx0" brushRef="#br0" timeOffset="38064.56">7113 384,'-15'10,"0"1,1 0,1 1,0 0,0 1,1 1,1 0,0 0,1 1,1 1,0-1,1 1,-5 15,12-27,0-1,0 1,1-1,-1 1,1 0,0-1,0 1,1 0,-1-1,1 1,-1 0,1-1,0 1,0-1,1 1,-1-1,1 0,0 0,0 1,0-1,0 0,0-1,1 1,-1 0,1-1,0 1,0-1,0 0,0 0,0 0,0 0,0-1,1 1,-1-1,1 0,-1 0,1 0,-1 0,1-1,0 1,-1-1,1 0,0 0,-1 0,1-1,0 1,-1-1,1 0,0 0,9-3,-1 0,1-1,-1 0,0-1,0 0,0-1,-1-1,0 0,0 0,-1-1,0 0,-1-1,0 0,0 0,-1-1,-1 0,0-1,0 0,-1 0,-1 0,0-1,0 1,-2-1,1 0,0-10,-4 20,0-1,0 0,-1 0,1 1,-1-1,0 0,0 1,0-1,-1 1,1-1,-1 1,0 0,0 0,0-1,0 1,0 0,-1 1,0-1,1 0,-1 1,0 0,0-1,0 1,-1 0,1 1,0-1,-1 0,1 1,-1 0,1 0,-1 0,0 0,1 1,-1-1,0 1,0 0,1 0,-1 0,0 1,0-1,1 1,-1 0,0 0,1 0,-1 1,1-1,0 1,-1 0,1 0,0 0,-23 11</inkml:trace>
  <inkml:trace contextRef="#ctx0" brushRef="#br0" timeOffset="38381.63">7451 468,'-1'10,"1"0,-1 0,2 0,0-1,0 1,0 0,1-1,1 1,-1-1,2 1,-1-1,1 0,1-1,0 1,0-1,0 1,1-2,0 1,1-1,0 0,7 6,-11-10,0-1,1 1,0-1,-1 0,1 0,0 0,0 0,0-1,0 0,0 1,0-1,1-1,-1 1,0-1,0 0,1 0,-1 0,0 0,0-1,1 1,-1-1,0-1,0 1,0 0,0-1,0 0,0 0,-1 0,1 0,0-1,2-2,3-2,0-1,-1-1,0 0,0 0,-1 0,0-1,-1 0,0-1,-1 1,5-12,33-75,-31 77</inkml:trace>
  <inkml:trace contextRef="#ctx0" brushRef="#br0" timeOffset="38743.522">8185 242,'-11'4,"0"0,0 0,0 1,1 1,0 0,0 0,0 1,1 0,0 0,0 1,1 1,0-1,0 1,-1 3,8-10,0 0,0 0,0 0,0 0,1 0,-1 0,1 0,-1 0,1 0,0 0,0 0,0 0,0 0,0 0,0 0,0 0,1 0,-1 0,1 0,-1 0,1 0,0 0,0 0,0 0,0 0,0-1,0 1,1 0,-1-1,1 1,-1-1,1 0,-1 1,1-1,1 1,75 33,-57-28,49 45,-69-50,0-1,1 1,-1 0,0 0,0 0,0-1,-1 1,1 0,0 0,-1 0,1 0,-1 1,0-1,1 0,-1 0,0 0,0 0,-1 0,1 0,0 0,-1 0,1 0,-1 0,0 0,1 0,-1 0,0 0,0 0,0-1,-1 1,1 0,0-1,-1 1,1 0,-1-1,1 0,-1 1,0-1,-1 1,-6 3,-1 0,1-1,-1 0,0 0,-1-1,1-1,0 0,-1 0,1-1,-1 0,0-1,-4 0,-11 0</inkml:trace>
  <inkml:trace contextRef="#ctx0" brushRef="#br0" timeOffset="40181.077">0 1513,'483'-54,"-141"24,457-26,-92 25,244-24,-162 26,-80 18,145-24,-672 27,870-23,-512 33,-130 26,-96-29,-290 1</inkml:trace>
</inkml:ink>
</file>

<file path=ppt/ink/ink7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14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1,'0'5,"5"1,6 1,6 2,6 1,2-2,3-2,1-2,1-2,-1-1,0-5,0-3,0 1,-1 1,1 1,-6 1</inkml:trace>
</inkml:ink>
</file>

<file path=ppt/ink/ink7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20,'154'-19,"-152"19,-1 1,1 0,0 0,0-1,0 1,-1 1,1-1,0 0,-1 0,1 1,-1-1,0 1,1-1,-1 1,0-1,0 1,0 0,0 0,0 0,0-1,-1 1,1 0,0 0,-1 0,0 0,1 0,-1 0,0 0,0 0,0 0,0 0,-1 0,1 0,-1 0,1 0,-1 0,1 0,-1 0,0 0,0-1,0 1,0 0,0 0,-4 48,8-45,1-1,0 0,1 0,-1 0,1-1,-1 1,1-1,0 0,0-1,0 1,1-1,-1 0,1 0,-1-1,1 1,-1-1,1-1,0 1,0-1,-1 0,1 0,0 0,0-1,-1 0,1 0,4-2,9 2,39-2,-33 2</inkml:trace>
</inkml:ink>
</file>

<file path=ppt/ink/ink7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16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110 273,'-22'177,"16"-126,-3 1,-2-1,-16 44,27-94,0 0,1 0,-1-1,0 1,0 0,0 0,1 0,-1 0,0 0,0-1,0 1,0 0,-1 0,1 0,0 0,0-1,0 1,-1 0,1 0,0 0,-1-1,1 1,-1 0,1 0,-1-1,1 1,-1 0,1-1,-1 1,0-1,1 1,-1-1,0 1,1-1,-1 1,0-1,0 0,0 1,1-1,-1 0,0 0,0 0,0 1,0-1,1 0,-1 0,0 0,0 0,0-1,0 1,0 0,1 0,-1 0,0-1,0 1,0 0,1-1,-1 1,0-1,0 1,1-1,-1 1,1-1,-1 0,-1-14,2 0,0-1,1 1,0 0,1-1,1 1,0 0,1 0,1 1,0-1,1 1,1 0,0 1,1-1,1 1,-2-2,99-164,-106 177,1 1,-1-1,1 1,-1 0,1 0,-1-1,1 1,0 0,-1 0,1 0,0 0,0 0,0 0,0 0,0 0,0 0,0 0,0 0,1 0,-1 1,0-1,0 1,1-1,-1 1,0-1,1 1,-1 0,0-1,1 1,-1 0,0 0,1 0,-1 0,1 0,-1 1,0-1,1 0,-1 1,0-1,1 0,-1 1,0 0,0-1,1 1,-1 0,0 0,0-1,0 1,0 0,0 0,0 0,38 124,-38-116,0-4,1 8,0 0,1 0,0-1,0 1,2-1,0 0,0 0,1 0,7 10,-12-22,0 1,0 0,0 0,1 0,-1 0,0-1,1 1,-1-1,0 1,1-1,-1 0,1 1,-1-1,1 0,-1 0,1 0,-1 0,1 0,-1 0,0 0,1-1,-1 1,1 0,-1-1,1 1,-1-1,0 0,1 1,-1-1,0 0,0 0,0 0,0 0,1 0,-1 0,0-1,41-44,-38 42,64-102,28-33,-95 138,0 0,-1 0,1 0,0 0,-1-1,1 1,0 0,0 1,0-1,0 0,0 0,0 0,0 1,0-1,1 0,-1 1,0-1,0 1,0-1,1 1,-1 0,0-1,1 1,-1 0,0 0,1 0,-1 0,0 0,0 0,1 1,-1-1,0 0,1 1,-1-1,0 1,0-1,0 1,1-1,-1 1,0 0,0 0,0-1,0 1,0 0,0 0,-1 0,1 0,0 0,0 0,-1 1,1-1,0 0,-1 1,15 70,-18 207,3-267</inkml:trace>
  <inkml:trace contextRef="#ctx0" brushRef="#br0" timeOffset="2578.384">900 132,'-17'66,"7"-32,1 1,2 0,1 0,2 0,1 1,2 1,0-35,1 1,0-1,-1 1,1 0,0-1,0 1,1-1,-1 1,1-1,-1 1,1-1,0 1,0-1,0 0,0 1,0-1,0 0,1 0,-1 0,1 0,-1 0,1 0,0 0,0-1,0 1,0 0,0-1,0 0,0 1,1-1,-1 0,0 0,1 0,-1-1,1 1,-1 0,1-1,10-7,1 0,-1 0,-1-2,0 0,0 0,0-1,-1 0,-1-1,0 0,0-1,-1 0,-1 0,0-1,0 0,-1-1,3-10,138-246,-141 257,2-4,-13 37,-8 16,2 0,1 1,2 0,1 0,0 37,8 424,-2-477,-1 0,-1 0,-1-1,-1 1,-1-1,0 0,-2 0,-6 14,10-27,-1-1,0 1,0-1,-1 0,0-1,0 1,0-1,-1 0,1 0,-1 0,0-1,-4 2,8-4,0-1,0 0,0-1,0 1,0 0,-1 0,1-1,0 1,0-1,-1 0,1 0,0 0,0 0,-1 0,1 0,0-1,0 1,0-1,-1 1,1-1,0 0,0 0,0 0,0 0,0 0,0 0,1-1,-1 1,0 0,1-1,-1 0,1 1,-1-1,1 0,0 0,-1 0,1 0,0 0,0 0,1 0,-1 0,0-2,-3-11,1-1,0 0,1 0,1 0,0 0,1 0,1 0,1 0,0 0,1 0,0 1,2-1,0 1,0 0,1 0,1 0,6-7,-1-2</inkml:trace>
  <inkml:trace contextRef="#ctx0" brushRef="#br0" timeOffset="3131.599">1324 669,'56'-91,"-40"67,0 1,2 1,1 0,1 1,0 1,11-6,-30 25,0 0,0-1,0 1,0 0,0 0,0 0,0 1,0-1,1 0,-1 0,0 1,1-1,-1 1,0-1,1 1,-1-1,1 1,-1 0,1 0,-1 0,1 0,-1 0,0 0,1 0,-1 0,1 1,-1-1,1 0,-1 1,0-1,1 1,-1 0,0-1,1 1,-1 0,0 0,0 0,0 0,0 0,0 0,0 0,0 0,0 0,0 1,0-1,-1 0,1 1,-1-1,1 0,-1 1,1-1,-1 1,0-1,1 1,-1 0,1 1,-1 0,1-1,0 1,0-1,0 1,0-1,0 0,1 1,-1-1,1 0,0 0,-1 0,1 0,0 0,0-1,0 1,0 0,1-1,-1 1,0-1,1 0,-1 0,0 0,1 0,0 0,-1-1,1 1,-1-1,1 0,0 1,-1-1,1 0,0-1,-1 1,1 0,0-1,-1 1,1-1,-1 0,1 0,-1 0,2-1,77-43,-80 45,1 1,-1 0,1-1,-1 1,1 0,-1 0,1 0,-1 0,0 0,1 0,-1 0,0 1,0-1,0 0,0 1,0-1,0 1,0-1,-1 1,1-1,0 1,-1-1,1 1,-1 0,0-1,0 1,1 0,-1-1,0 1,0 0,-1 0,1-1,0 1,-1 0,2 8,4 12,1-3</inkml:trace>
  <inkml:trace contextRef="#ctx0" brushRef="#br0" timeOffset="3911.6">2001 556,'46'-19,"0"-2,-2-1,0-3,-2-1,0-2,0-4,-22 14,-1-2,-1 0,-1-1,-1 0,0-2,-2 0,0 0,7-21,-9-14,-12 57,-1 0,1-1,-1 1,1 0,-1 0,1 0,-1 0,0 0,0 0,1 0,-1 0,0 0,0 0,0 1,0-1,0 0,0 1,0-1,0 0,-1 1,1 0,0-1,0 1,0-1,0 1,-1 0,1 0,0 0,0 0,-1 0,1 0,0 0,0 0,-1 0,1 1,0-1,0 0,0 1,0-1,-1 1,1 0,0-1,0 1,0 0,-1 0,-15 9,-1 0,1 1,1 1,0 0,1 1,0 1,1 0,1 1,0 1,0 1,-42 81,54-94,0-1,0 1,0 0,0-1,1 1,0 0,0 0,0 0,0-1,0 1,1 0,0 0,0-1,0 1,0 0,0-1,1 1,-1-1,1 0,0 1,0-1,1 0,-1 0,0 0,1-1,0 1,0 0,0-1,4 3,1 0,0-1,0 0,0-1,0 0,0 0,1-1,-1 0,1 0,0-1,0 0,-1 0,1-1,0-1,0 1,0-1,-1-1,1 0,1 0,159-59,-147 52,-1-1,0-1,0-1,-1-1,0 0,-2-2,1 0,-2-1,0-1,-1-1,-1 0,0-1,0-2,-14 19,0 1,1 0,-1-1,0 1,0-1,0 0,0 1,0-1,-1 0,1 1,0-1,-1 0,0 0,1 0,-1 1,0-1,0 0,0 0,0 0,0 0,0 0,0 0,-1 1,1-1,-1 0,0 0,1 1,-1-1,0 0,0 1,0-1,0 0,0 1,0-1,0 1,-1 0,1-1,-1 1,1 0,-1 0,1 0,-1 0,1 0,-1 0,0 1,0-1,1 0,-1 1,0-1,0 1,0 0,0 0,1 0,-1 0,0 0,0 0,0 0,0 0,0 1,-1 0,-8 7,0 0,0 1,1 0,0 1,0 0,2 0,-1 1,1 1,1-1,-2 4,5-11,0 1,1-1,0 0,0 1,0 0,1 0,-1 0,1 0,0 0,0 0,1 1,0-1,0 0,0 1,0-1,1 1,0-1,0 1,1-1,-1 1,1-1,1 1,-1-1,1 0,-1 1,1-1,1 0,-1 0,1-1,0 1,0 0,0-1,1 0,0 0,0 0,0 0,0 0,0-1,2 1,4-1,1 0,0 0,-1-2,1 1,0-1,0-1,0 0,-1 0,1-1,0-1,0 0,-1 0,1-1,-1 0,0-1,0 0,8-5,154-104,-144 91,-1-2,-1 0,-2-2,0-1,14-23,-32 43,-1-1,0 0,0 1,-1-2,0 1,0 0,-1-1,0 0,-1 1,0-1,1-8,-3 16,0 0,0 0,1 0,-1 0,-1 1,1-1,0 0,0 0,0 0,0 0,-1 0,1 1,0-1,-1 0,1 0,0 1,-1-1,1 0,-1 1,1-1,-1 0,0 1,1-1,-1 0,0 1,1-1,-1 1,0 0,0-1,1 1,-1 0,0-1,0 1,0 0,1 0,-1-1,0 1,0 0,0 0,0 0,0 0,1 0,-1 0,0 1,0-1,0 0,0 0,1 1,-1-1,0 0,0 1,0-1,1 1,-1-1,0 1,1-1,-1 1,0-1,1 1,-43 34,22-14,0 2,2 0,1 1,0 1,2 1,1 0,1 1,2 0,0 1,1 5,8-26,1-1,0 1,1 0,0 0,0 1,0-1,1 0,0 0,0 0,1 0,0 1,0-1,1 0,0 0,0-1,0 1,1 0,0-1,0 1,1-1,0 0,0 0,0-1,1 1,0-1,0 0,0 0,1 0,0-1,-1 0,2 0,-1-1,0 1,7 1,-5-1,-1-1,1 0,0-1,0 0,0 0,0-1,0 0,0-1,1 1,-1-1,0-1,6 0,5-5</inkml:trace>
  <inkml:trace contextRef="#ctx0" brushRef="#br0" timeOffset="4743.932">3385 386,'-5'29,"-7"24,0 7,1-1,3-6,2-7,3-12</inkml:trace>
  <inkml:trace contextRef="#ctx0" brushRef="#br0" timeOffset="5294.309">3385 386,'28'0,"20"0,6 0,-1 0,-5 0,-6 0,-10 0</inkml:trace>
  <inkml:trace contextRef="#ctx0" brushRef="#br0" timeOffset="5548.742">3385 584,'43'-5,"19"-1,-1 0</inkml:trace>
</inkml:ink>
</file>

<file path=ppt/ink/ink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45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543 160,'-22'16,"1"1,0 1,2 1,0 1,1 0,-15 23,20-26,-164 213,129-161,34-46,-1-1,-1 0,-1-1,-1-1,-1 0,-16 12,18-20</inkml:trace>
  <inkml:trace contextRef="#ctx0" brushRef="#br0" timeOffset="284.452">35 217,'15'29,"18"19,9 6,3-2,-3-8,-3-9,-8-4,-5-7,-1-4,-2 0,2-4,-5 1,0-3,-3 1,-1-2,-2-3</inkml:trace>
  <inkml:trace contextRef="#ctx0" brushRef="#br0" timeOffset="553.733">826 330,'52'-5,"23"-1,3 0,-6 1,-12 2,-10 0,-10 2,-11 1</inkml:trace>
  <inkml:trace contextRef="#ctx0" brushRef="#br0" timeOffset="803.37">826 584,'43'0,"29"-5,6-1,-4 0,-11 1,-11-3,-9-1,-8 2,-4 1,-4 3,-5 0</inkml:trace>
  <inkml:trace contextRef="#ctx0" brushRef="#br0" timeOffset="1332.51">1644 48,'0'-1,"1"1,-1-1,1 1,-1-1,1 0,-1 1,1-1,-1 1,1-1,0 1,-1-1,1 1,0 0,-1-1,1 1,0 0,0 0,-1-1,1 1,0 0,0 0,0 0,-1 0,1 0,0 0,0 0,0 0,-1 0,1 0,0 1,0-1,-1 0,1 0,0 1,0-1,-1 1,1-1,0 0,-1 1,1-1,-1 1,1 0,-1-1,1 1,-1-1,1 1,-1 0,1-1,-1 1,0 0,1 0,-1-1,0 1,0 0,1 0,-1-1,0 1,0 0,173 298,-75-201,-80-72,-17-16</inkml:trace>
  <inkml:trace contextRef="#ctx0" brushRef="#br0" timeOffset="1666.677">2038 19,'-83'63,"2"4,-35 39,-46 83,89-88,63-84</inkml:trace>
  <inkml:trace contextRef="#ctx0" brushRef="#br0" timeOffset="2336.691">2038 669,'87'-112,"-74"92,0 1,1 0,1 0,1 2,1 0,0 1,8-5,-23 19,0 1,0-1,0 1,0 0,1 0,-1 0,0 0,0 0,1 0,-1 1,0-1,1 1,-1 0,1 0,-1-1,1 2,-1-1,0 0,1 0,-1 1,0-1,1 1,-1 0,0 0,1 0,-1 0,0 0,0 0,0 0,0 1,0-1,0 1,-1 0,1-1,0 1,-1 0,1 0,-1 0,0 0,1 0,-1 0,0 1,-1-1,1 0,0 1,0-1,-1 2,3 5,-4-7,1 0,0 0,-1 0,1 0,0 0,0 1,1-1,-1 0,0 0,1 0,-1 0,1 0,0 0,0 0,-1 0,1-1,1 1,-1 0,0 0,0-1,1 1,-1-1,0 1,1-1,0 1,-1-1,1 0,0 0,0 0,-1 0,1 0,0 0,0-1,0 1,0 0,0-1,0 0,1 1,-1-1,0 0,0 0,0 0,0-1,0 1,0 0,0-1,1 0,104-74,-101 71,-6 3,1 0,-1 0,1 0,0 0,0 0,0 0,-1 0,1 0,0 0,0 0,0 1,0-1,0 0,1 0,-1 1,0-1,0 1,0-1,0 1,1 0,-1-1,0 1,1 0,-1 0,0 0,0 0,1 0,-1 0,0 0,0 0,1 1,-1-1,0 0,0 1,1-1,-1 1,0 0,0-1,0 1,0 0,0-1,0 1,0 0,0 0,0 0,0 0,-1 0,1 0,0 0,-1 0,1 0,0 1,-1-1,0 0,1 0,-1 0,0 1,1-1,-1 0,0 0,0 2,2 28,20 80,-13-96</inkml:trace>
  <inkml:trace contextRef="#ctx0" brushRef="#br0" timeOffset="4199.886">3139 19,'-9'-3,"-1"-1,1 1,-1 1,0 0,0 0,0 1,0 0,0 0,0 1,0 1,0 0,0 0,0 1,0 0,1 1,-1 0,1 1,-8 3,6-3,1 1,-1 1,1 0,0 1,0-1,1 2,0 0,0 0,-6 8,12-13,1-1,-1 1,1-1,0 1,0 0,0 0,0 0,1 0,-1 1,1-1,0 0,-1 1,2-1,-1 1,0-1,1 1,0-1,-1 1,1-1,1 1,-1-1,0 1,1-1,0 1,0-1,0 1,0-1,1 0,-1 0,1 1,0-1,0 0,0 0,0 0,8 4,0 0,0 0,1-1,-1-1,1 0,1 0,-1-1,1 0,-1-1,1 0,0-1,0-1,0 0,7 0,113 3,-131-4,0-1,0 1,1 0,-1 0,0 0,0 0,0 0,1 0,-1 0,0 0,0 0,0 0,0 1,1-1,-1 0,0 1,0-1,0 1,0 0,0-1,0 1,0 0,0-1,0 1,-1 0,1 0,0 0,0 0,-1 0,1 0,0 0,-1 0,1 0,-1 0,1 0,-1 0,0 0,0 1,1-1,-1 0,0 0,0 0,0 1,0-1,0 0,0 0,-1 0,1 0,0 1,-1-1,1 0,0 0,-1 0,1 0,-1 0,0 0,0 1,-9 10,0 0,-1 0,-1-1,0-1,0 0,-1 0,-1-1,1-1,-1 0,-1-1,-2 0,-17 11,-122 64,121-76,29-8</inkml:trace>
  <inkml:trace contextRef="#ctx0" brushRef="#br0" timeOffset="4436.78">3365 330,'-4'33,"-3"17,1 4,2-8</inkml:trace>
  <inkml:trace contextRef="#ctx0" brushRef="#br0" timeOffset="5018.807">3619 527,'6'-29,"2"0,1 1,1 0,1 0,1 1,1 1,2 0,1 1,2-1,-17 23,0 1,0 0,0 0,1 0,-1 0,1 0,-1 0,1 0,0 0,0 0,0 1,0-1,0 1,0-1,0 1,0 0,1 0,-1 0,0 0,1 1,-1-1,1 0,-1 1,1 0,-1-1,1 1,-1 0,1 0,-1 1,1-1,-1 1,1-1,-1 1,0 0,1-1,-1 1,0 1,1-1,-1 0,0 0,0 1,0-1,0 1,0 0,-1-1,1 1,0 0,-1 0,2 2,14 34,36 60,-51-96,0 1,0 0,1-1,-1 0,1 0,0 1,-1-2,1 1,0 0,0 0,0-1,0 0,1 0,-1 1,0-2,0 1,1 0,-1-1,1 0,-1 1,0-1,1-1,-1 1,0 0,1-1,-1 0,0 1,1-1,1-2,3-1,-1-2,0 1,0-1,0 0,-1-1,0 0,0 0,0 0,-1 0,0-1,-1 0,0 0,0 0,-1-1,0 1,0-1,-1 0,0 1,0-1,-1 0,0 0,-1 0,0-9,10-66,-5 60</inkml:trace>
</inkml:ink>
</file>

<file path=ppt/ink/ink7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6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1,'33'0,"36"0,10 0,2 0,-4 0,-9 0,-8 0,-8 0,-9 0,-7 0,-4 0,-4 0,-1 0,-10 0,-8 0</inkml:trace>
</inkml:ink>
</file>

<file path=ppt/ink/ink7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6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0,'39'0,"36"0,15 0,2 0,-10 0,-9 0,-7 0,-11 0,-9 0,-8 0,-6 0,-3 0,-7 0</inkml:trace>
</inkml:ink>
</file>

<file path=ppt/ink/ink7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7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89 148,'-10'48,"-7"44,-2 12,3-3,5-8,3-16,3-16,3-13,2-10,5-7,2-4,0-7</inkml:trace>
  <inkml:trace contextRef="#ctx0" brushRef="#br0" timeOffset="250.227">89 6,'18'-3,"0"2,0 0,0 1,0 0,0 2,0 0,0 1,-1 1,1 1,-1 0,0 1,0 1,-1 1,0 0,0 1,-1 0,0 2,-1 0,1 0,-12-7,1-1,-1 1,0 0,0 0,0 0,-1 0,1 1,-1-1,0 1,-1-1,1 1,-1 0,1 0,-1-1,-1 1,1 0,-1 0,0 0,0 0,0 0,-1 0,0 0,1 0,-2-1,1 1,-1 0,1 0,-1-1,-1 0,1 1,-1-1,1 0,-1 0,-3 3,-7 8,-2 0,0-1,0 0,-1-1,-1-1,0-1,-1 0,0-1,-1-1,0-1,0-1,-1 0,1-2,-15 3,1-1</inkml:trace>
</inkml:ink>
</file>

<file path=ppt/ink/ink7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5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7,'-9'14,"2"1,0 1,1-1,1 1,0 0,1 1,1-1,0 1,1-1,1 1,1 0,0 0,1 0,1-1,1 4,-2-17,0 0,1-1,-1 1,1 0,-1-1,1 1,0-1,0 1,0-1,0 0,1 0,-1 0,1 0,-1 0,1-1,0 1,-1-1,1 1,0-1,0 0,0 0,0 0,0-1,0 1,0-1,0 0,0 0,0 0,0 0,1 0,-1-1,0 1,0-1,1 0,104-39,-83 26,-1-1,0-1,-1-2,0 0,-2-1,0-1,-2-1,0-1,-1 0,-1-2,2-5,9-6,-24 65,-15 91,5 1,8 60,0-42,-1-85,1-32,-1 0,-1 0,-1 1,-2-1,0 0,-1 0,-1-1,-1 1,-3 6,7-26,0 0,1 0,-1 0,0 0,0 0,0-1,-1 1,1-1,-1 1,1-1,-1 0,0 0,0 0,0 0,0-1,0 1,0-1,0 1,-1-1,1 0,0-1,-1 1,1-1,-1 1,1-1,-1 0,1 0,-1 0,1-1,-1 1,1-1,0 0,-1 0,1 0,0 0,0-1,0 1,0-1,0 0,0 0,0 0,0 0,1-1,-1 1,1-1,0 1,-1-1,1 0,0 0,1 0,-2-3,-2-6,1-1,0 0,1 0,1-1,0 1,1 0,0-1,1 1,0-1,1 1,1-1,0 1,1 0,1 0,0 0,0 0,1 1,1 0,0 0,0 0,3-2,4-13</inkml:trace>
  <inkml:trace contextRef="#ctx0" brushRef="#br0" timeOffset="482.657">673 516,'183'-223,"-177"216,-3 3,0 0,0 0,0 0,1 1,0-1,0 1,0 0,0 0,0 0,0 0,1 1,-1 0,1 0,0 0,0 0,1 1,-4 2,0 0,0 0,0 0,0 0,-1 1,1-1,0 1,-1-1,1 1,-1 0,1-1,-1 1,0 0,0 0,0 0,0 0,0 0,0 0,0 0,-1 1,1-1,-1 0,0 0,1 0,-1 1,0-1,0 0,-1 0,1 1,0-1,-1 0,2 9,-1-9,0-1,0 1,0 0,0 0,0-1,0 1,1 0,-1-1,0 1,1 0,-1-1,1 1,0-1,0 1,0-1,0 1,0-1,0 1,0-1,0 0,0 0,0 1,1-1,-1 0,1 0,-1 0,1-1,-1 1,1 0,-1 0,1-1,0 1,-1-1,1 0,0 1,-1-1,1 0,0 0,-1 0,1 0,0 0,0 0,-1-1,1 1,1-1,193-103,-195 103,0 0,1 0,-1 1,0-1,1 1,-1-1,1 1,-1 0,1-1,-1 1,1 0,-1 0,1 0,-1 0,1 0,-1 1,1-1,-1 0,1 1,-1-1,1 1,-1-1,0 1,1 0,-1-1,0 1,1 0,-1 0,0 0,0 0,0 0,0 0,0 0,0 1,0-1,0 0,-1 1,1-1,0 0,-1 1,1-1,-1 1,1 0,-7 68,4-56,0 10,3-1</inkml:trace>
</inkml:ink>
</file>

<file path=ppt/ink/ink7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1,'-15'43,"-9"43,0 17,3-5,6-9,4-15,1-10,6-12,4-9,2-8,0-5,0-2,0-2,0 0,-2 1,1-5</inkml:trace>
  <inkml:trace contextRef="#ctx0" brushRef="#br0" timeOffset="335.43">266 255,'-203'143,"157"-81,46-60,-1-1,1 1,0-1,-1 1,1 0,0-1,0 1,0 0,0-1,0 1,1 0,-1-1,0 1,1-1,-1 1,1-1,0 1,-1-1,1 1,0-1,0 1,0-1,0 0,0 0,0 1,1-1,-1 0,0 0,0 0,1 0,-1 0,1-1,-1 1,1 0,-1-1,1 1,-1-1,1 1,0-1,-1 0,1 0,-1 0,1 0,0 0,103 14,-88-14,1 1,-1 0,0 2,0 0,0 1,0 0,-1 1,0 1,0 1,0 0,-1 1,2 2,-13-6,-1 0,1 0,-1 1,0-1,0 1,0-1,-1 1,0 0,0 0,0 0,0 0,-1 1,0-1,0 0,0 0,-1 1,0-1,0 1,0-1,0 0,-1 1,0-1,0 0,-1 0,1 1,-1-1,-1 0,0 7,3-6</inkml:trace>
</inkml:ink>
</file>

<file path=ppt/ink/ink7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4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1 283,'19'0,"21"0,8 0,1 0,-3 0,-5 0,-4 0,-4 0,-3 0,-1 0,-1-4,-1-3,1 1,-6-3,-10-1,-8 1</inkml:trace>
  <inkml:trace contextRef="#ctx0" brushRef="#br0" timeOffset="232.534">198 1,'0'38,"0"42,0 12,0-5,0-12,5-15,1-12,1-9,-2-8,-2-3,-1-6</inkml:trace>
</inkml:ink>
</file>

<file path=ppt/ink/ink7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8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0 292,'336'-272,"-296"253,-40 19,1 0,0-1,0 1,0 0,-1 1,1-1,0 0,0 0,-1 0,1 0,0 1,0-1,-1 0,1 1,0-1,0 0,-1 1,1-1,-1 1,1-1,0 1,-1-1,1 1,-1 0,1-1,-1 1,1 0,-1-1,0 1,1 0,-1 0,0-1,0 1,1 0,-1 0,0-1,0 1,0 0,0 0,0 0,0-1,0 1,0 0,0 0,-1 0,1-1,0 1,0 0,-1 0,1-1,-1 1,1 0,0-1,-1 2,0 0,0-1,0 1,1 0,-1 0,1-1,-1 1,1 0,0 0,0 0,0-1,0 1,0 0,0 0,0 0,0 0,1-1,-1 1,1 0,0 0,-1-1,1 1,0 0,0-1,0 1,0-1,0 1,0-1,1 1,-1-1,0 0,1 0,-1 0,1 0,-1 0,1 0,-1 0,1 0,0 0,0-1,-1 1,1-1,0 1,0-1,0 0,8 0,0 0,-1-1,1-1,0 1,-1-2,1 1,-1-1,1-1,-1 0,3-2,78-20,-86 27,-1 0,0-1,0 2,1-1,-1 0,0 1,0-1,0 1,-1 0,1 0,0 0,-1 0,1 1,-1-1,0 1,0-1,0 1,0 0,0 0,-1 0,1 0,-1 0,0 0,0 0,0 0,0 1,0-1,-1 0,1 1,-1-1,0 0,0 1,0-1,-1 0,1 1,-1-1,0 0,0 1,-1 1,7 48,4-34,3-6</inkml:trace>
</inkml:ink>
</file>

<file path=ppt/ink/ink7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4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0 282,'7'4,"0"0,0 0,1-1,-1 0,1 0,0-1,-1 0,1 0,0-1,0 0,0 0,0-1,0 0,8-1,-1 1,461 0,-464 0</inkml:trace>
  <inkml:trace contextRef="#ctx0" brushRef="#br0" timeOffset="254.005">0 536,'39'0,"26"0,8 0,-5 0,-8 0,-10 0,-9 0,-6 0,-4 0,-4-5,-5-1</inkml:trace>
  <inkml:trace contextRef="#ctx0" brushRef="#br0" timeOffset="667.829">254 0,'427'158,"-325"-105,-99-50,0-1,0 1,0-1,-1 1,1 0,0 0,-1 1,0-1,0 0,0 1,0-1,-1 1,1 0,-1-1,0 1,0 0,0 0,0 0,-1 0,0 0,0 0,0 0,0-1,0 1,-1 0,0 0,0 1,-7 12,0 0,-1-1,-1 0,0-1,-1 0,-1-1,0 0,-1-1,0 0,-1-1,-1 0,0-1,0-1,-2 0,-26 23,-179 115,204-132</inkml:trace>
</inkml:ink>
</file>

<file path=ppt/ink/ink7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8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0,'-37'43,"2"2,2 1,1 1,3 2,2 1,3 2,1 0,-4 20,22-59,0 0,1 0,1 1,0-1,0 1,2 0,-1 0,2-1,0 1,1 0,0 0,1 0,0 0,1-1,1 1,0-1,1 0,0 0,1-1,0 1,1-1,1-1,0 1,7 6,-2-5,0-1,1-1,1 0,0-1,0-1,1 0,0-1,1-1,0 0,0-1,0-1,7 1,-14-5</inkml:trace>
</inkml:ink>
</file>

<file path=ppt/ink/ink7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7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49,'-57'341,"56"-324,0-11,0 0,0 0,0-1,1 1,0 0,0 0,1 0,-1 0,1-1,1 1,-1 0,1-1,0 1,0-1,0 1,1-1,3 5,-2-9,0-1,0 1,-1-1,1 0,0 0,0 0,0 0,0-1,0 0,-1 1,1-2,0 1,-1 0,1-1,-1 1,1-1,-1 0,0 0,1 0,-1-1,-1 1,1-1,0 0,0 0,1-2,-3 4,34-33,-2-2,-1-1,-2-1,-2-2,-2-1,-1-1,-2-1,2-11,25-59,-50 113,-1 0,1 0,0 1,-1-1,1 0,0 0,0 1,-1-1,1 0,0 1,0-1,-1 0,1 1,0-1,0 0,0 1,0-1,0 0,0 1,-1-1,1 1,0-1,0 0,0 1,0-1,0 0,0 1,0-1,1 1,-1-1,0 0,0 1,0-1,0 0,0 1,0-1,1 0,-1 1,0-1,0 0,1 1,-1-1,0 0,0 0,1 1,-1-1,0 0,1 0,-1 1,0-1,1 0,-1 0,0 0,1 0,-1 0,1 0,-1 0,0 1,1-1,-1 0,1 0,-1 0,-7 24,2 1,0 1,2-1,1 1,1-1,1 1,1-1,1 1,2 6,6 33,-3 1,-3-1,-2 1,-7 46,0-50,-2 1,-4-1,-2-1,-17 47,26-93,0-1,-1 1,0-2,-1 1,0 0,-1-1,-1 0,0-1,-1 0,0 0,-1-1,0 0,-6 4,15-14,-1-1,1 1,-1 0,1 0,-1-1,0 1,1-1,-1 1,0-1,0 1,1-1,-1 0,0 0,0 0,1 0,-1-1,0 1,0 0,1-1,-1 1,0-1,1 1,-1-1,0 0,1 0,-1 0,1 0,-1 0,1 0,0 0,0 0,-1 0,1-1,0 1,0-1,0 1,0-1,0 1,0-1,1 0,-17-70,24 22,3 0,1 1,3 0,2 1,14-28,-14 21,-11 31</inkml:trace>
  <inkml:trace contextRef="#ctx0" brushRef="#br0" timeOffset="519.919">515 756,'200'-269,"-200"268,1 0,-1-1,0 1,1 0,-1 0,0-1,1 1,-1 0,1 0,0 0,-1 0,1 0,0 0,0 0,0 0,-1 0,1 0,0 0,0 1,0-1,0 0,1 1,-1-1,0 0,0 1,0 0,0-1,1 1,-1 0,0-1,0 1,1 0,-1 0,0 0,1 0,-1 0,0 0,0 1,1-1,-1 0,0 1,0-1,0 1,0-1,1 1,-1-1,0 1,0 0,0 0,0-1,0 1,0 0,-1 0,1 0,0 0,1 7,-2-5,0 0,0 0,1-1,-1 1,0 0,1 0,0-1,0 1,0 0,0-1,0 1,0-1,1 1,-1-1,1 0,-1 0,1 1,0-1,0-1,0 1,0 0,0 0,1-1,-1 1,1-1,-1 1,1-1,-1 0,1 0,-1 0,1-1,0 1,0-1,-1 1,1-1,0 0,0 0,1 0,133-63,-134 63,-1 1,1-1,0 1,0 0,0 0,-1 0,1 1,0-1,-1 1,0-1,1 1,-1 0,0 0,0 0,0 0,0 0,0 0,0 1,0-1,-1 1,0-1,1 1,-1 0,0-1,0 1,0 0,-1 0,1 0,-1 0,1 0,-1 0,0-1,0 1,0 0,-1 3,4 10,3 10</inkml:trace>
</inkml:ink>
</file>

<file path=ppt/ink/ink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51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28,'-45'52,"2"2,3 1,2 3,3 0,-3 13,31-61,1 1,1 0,0-1,0 2,1-1,1 1,0-1,0 1,1 0,1 0,0 0,0 0,1 0,1 0,0 0,1 0,0 0,1 0,0-1,1 1,0-1,1 0,3 6,6 2,0-1,2 0,0-1,1-1,1-1,0 0,1-1,0-1,1-1,5 2,-1-4</inkml:trace>
  <inkml:trace contextRef="#ctx0" brushRef="#br0" timeOffset="835.391">341 734,'35'-13,"0"-2,0-1,-2-2,0-1,-1-2,-1-1,-1-1,-1-2,-1-1,-1-1,-2-1,-1-1,0-3,6-41,-30 73,0-1,0 1,0-1,0 1,0-1,0 1,0 0,0-1,0 1,0-1,0 1,0-1,0 1,0 0,-1-1,1 1,0-1,0 1,-1 0,1-1,0 1,-1 0,1-1,0 1,-1 0,1 0,0-1,-1 1,1 0,0 0,-1 0,1-1,-1 1,1 0,0 0,-1 0,1 0,-1 0,1 0,-1 0,1 0,-1 0,1 0,0 0,-1 0,1 0,-1 0,1 0,0 1,-1-1,1 0,-1 0,1 0,0 1,-1-1,1 0,0 1,-1-1,1 0,0 1,-1-1,1 0,0 1,0-1,-1 0,1 1,0-1,0 1,0-1,-28 23,20-14,1 0,0 1,1 0,0 0,0 0,1 1,0 0,1 0,1 0,0 1,0-1,1 1,0-1,1 1,0 0,1 0,1 4,-1-13,1 0,-1 0,1-1,0 1,0 0,0 0,0 0,1-1,-1 1,1-1,0 1,-1-1,1 1,0-1,0 0,1 0,-1 0,0 0,1 0,-1-1,1 1,-1-1,1 0,0 1,0-1,-1 0,1-1,0 1,0 0,0-1,0 0,1 0,99-2,-85-3,-1-1,-1 0,1-1,-1-1,-1-1,1 0,-2-1,1-1,-1 0,-1-1,0 0,-1-1,0-1,-1 0,0 0,-1-1,-1 0,0-1,-2 0,1-1,-2 0,-5 15,1-1,0 0,0 1,-1-1,1 0,-1-1,0 1,0 0,0 0,0 0,-1-1,1 1,-1 0,0 0,0-1,0 1,0 0,-1-1,1 1,-1-2,-1 5,0-1,0 1,0 0,0 0,0 0,0 0,0 1,0-1,0 0,0 1,1-1,-1 1,0 0,0 0,0-1,1 1,-1 0,0 1,1-1,-1 0,1 0,-1 1,1-1,0 1,0-1,-1 1,1-1,0 1,0 0,1 0,-1-1,0 1,1 0,-1 0,-4 6,0 0,0 1,0 0,2-1,-1 1,1 0,0 1,1-1,0 1,0-1,1 1,0-1,1 1,0 0,1-1,0 1,0-1,1 1,3 8,-3-15,0 1,1-1,-1 0,1 0,0 0,0 0,0-1,0 1,0-1,1 0,-1 1,1-2,0 1,-1 0,1-1,0 0,0 1,0-2,0 1,0 0,0-1,0 0,3 0,97-8,-89 2,1 0,-1 0,0-2,-1 1,1-2,-2 0,1-1,-1 0,-1-1,0 0,0-1,-1-1,-1 0,0 0,-1-1,0 0,-1 0,5-13,-11 24,0 1,0-1,0 0,0 0,0 0,-1-1,0 1,1 0,-1-1,0 1,-1 0,1-1,-1 1,1-1,-1 1,0-1,0 1,-1-1,1 1,-1-1,1 1,-1-1,0 1,-1 0,1-1,0 1,-1 0,0 0,0 0,0 0,0 0,0 1,0-1,-1 1,0-1,-1 0,-1 3,1 1,-1 0,1 0,-1 1,1-1,0 1,0 0,0 0,0 0,0 1,0 0,0-1,1 1,-1 0,1 1,0-1,0 1,0-1,1 1,-1 0,1 0,0 0,0 0,0 1,1-1,-2 3,-5 11,1 0,0 1,1-1,1 1,1 1,0-1,0 17,4-28,0-1,0 1,1-1,0 0,0 1,0-1,1 0,0 1,1-1,0 0,0-1,0 1,1 0,0-1,0 0,0 0,1 0,0 0,0-1,1 0,0 0,0 0,37 15,-21-16</inkml:trace>
  <inkml:trace contextRef="#ctx0" brushRef="#br0" timeOffset="1304.52">1695 594,'-87'76,"133"-105,47-53,-91 81,0 0,0 0,0 0,0 0,0 0,0 0,0 1,0-1,1 1,-1 0,0-1,0 1,0 0,0 0,1 1,-1-1,0 0,0 1,0-1,0 1,0 0,0 0,0-1,0 2,0-1,0 0,0 0,0 0,-1 1,1-1,-1 1,1-1,-1 1,1 0,-1 0,0 0,0-1,0 1,0 0,0 0,0 0,-1 1,1-1,0 0,46 46,-42-48,0 0,0-1,0 1,0-1,0 0,0 0,-1 0,1-1,0 0,-1 0,1 0,-1 0,1-1,-1 0,0 0,0 0,0 0,-1-1,1 1,-1-1,0 0,0 0,0 0,0 0,-1-1,0 1,0-1,0 0,0 1,-1-1,0 0,1-4,7-15</inkml:trace>
  <inkml:trace contextRef="#ctx0" brushRef="#br0" timeOffset="1717.815">2373 85,'-18'77,"-3"0,-4-2,-5 5,3-21,-16 57,43-113,-1 0,1 0,0 0,1 0,-1 0,0 0,1 0,-1 0,1 0,0-1,0 1,0 0,1 0,-1-1,1 1,-1-1,1 1,0-1,0 1,0-1,0 0,0 0,1 0,-1 0,0-1,1 1,0-1,-1 1,1-1,0 0,0 0,-1 0,1 0,0-1,0 1,0-1,0 0,0 1,0-1,0-1,0 1,0 0,0-1,0 0,0 1,1-2,7 1,0-1,0-1,0 0,0 0,0-1,-1-1,1 0,-1 0,0-1,-1 0,0 0,0-1,0-1,1-7</inkml:trace>
  <inkml:trace contextRef="#ctx0" brushRef="#br0" timeOffset="1962.879">2119 395,'43'-5,"24"-1,10-5,-3 0,-9 1,-11 3,-11 3,-6 1,-11 2</inkml:trace>
  <inkml:trace contextRef="#ctx0" brushRef="#br0" timeOffset="2200.647">2740 424,'38'5,"28"1,6-5,-3-2,-9-2,-10 1,-8-1,-8-3,-8-2</inkml:trace>
  <inkml:trace contextRef="#ctx0" brushRef="#br0" timeOffset="2415.949">2995 254,'-5'44,"-2"23,1 5,1-4,1-10,2-9,1-9,1-6,0-8</inkml:trace>
  <inkml:trace contextRef="#ctx0" brushRef="#br0" timeOffset="2970.334">3474 339,'-21'28,"1"1,2 0,1 2,1 0,2 1,-7 22,20-51,0 0,0 1,0-1,1 1,-1-1,1 1,-1-1,1 1,1-1,-1 1,0 0,1-1,-1 1,1-1,0 0,1 1,-1-1,0 0,1 1,0-1,0 0,0 0,0-1,0 1,0 0,1-1,-1 1,1-1,0 0,0 1,0-1,0-1,0 1,0 0,0-1,1 0,-1 0,1 0,-1 0,0 0,1-1,0 1,-1-1,1 0,-1 0,1 0,-1-1,1 1,11-3,0-1,-1 0,1-1,-1 0,0-2,0 1,-1-2,0 1,0-2,-1 0,0 0,-1-1,0-1,0 0,-1 0,0-1,-1 0,-1-1,0 0,-1 0,0-1,-1 0,2-8,-2 7,-2 0,0 0,0 0,-2-1,0 1,-1-1,0 0,-1 1,-1-1,-1 0,2 13,0 0,-1 0,1 0,-1 1,0-1,0 0,0 1,-1-1,1 0,0 1,-1 0,0-1,0 1,1 0,-1 0,-1 0,1 0,0 0,0 0,-1 1,1-1,-1 1,1-1,-1 1,0 0,1 0,-1 0,0 1,0-1,0 1,1-1,-1 1,0 0,0 0,0 0,0 1,-1-1,-6 1,0 1,0-1,0 2,1-1,-1 1,1 1,0-1,-1 2,2-1,-5 4,4 0,1 0,-1 0,2 1,-1 0,1 1,1 0,-1 0,2 0,0 1,0 0,1 0,0 0,0 0,2 1,-2 11,3-6,2 0,0 1,1-1,1 0,0 0,1 0,1 0,1-1,0 0,6 9,-2 2,87 163,-88-154,-12-22</inkml:trace>
  <inkml:trace contextRef="#ctx0" brushRef="#br0" timeOffset="3301.362">3926 1,'21'43,"-2"0,-2 2,-2 0,-2 1,-2 1,4 38,-12-58,-1 0,-1 1,-1-1,-1 0,-2 0,-1 0,-1 0,-1-1,-1 0,-2 0,0 0,-9 14,7-17,-2-1,0-1,-1 0,-1-1,-1 0,-1-1,-1-1,0-1,-1 0,-16 9,-7-8,22-14</inkml:trace>
  <inkml:trace contextRef="#ctx0" brushRef="#br0" timeOffset="5987.079">4461 678,'-19'33,"-16"27,-7 1,0-8,5-9,11-12</inkml:trace>
</inkml:ink>
</file>

<file path=ppt/ink/ink7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43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17,'12'-17,"-9"27,-9 37,4-36,-7 321,11-206,-1-86,-13 107,-9-57,20-91,1 1,0-1,0 1,0 0,0-1,0 1,-1-1,1 1,0 0,0-1,0 1,-1 0,1-1,0 1,-1 0,1 0,0-1,-1 1,1 0,0 0,-1-1,1 1,0 0,-1 0,1 0,-1 0,1 0,-1 0,1 0,0 0,-1 0,1 0,-1 0,1 0,0 0,-1 0,1 0,-1 0,1 0,0 0,-1 0,1 1,-1-1,1 0,0 0,-1 0,1 1,0-1,-1 0,1 0,0 1,0-1,-1 0,1 1,0-1,0 1,-1-1,1 0,0 1,0-1,0 0,0 1,0-1,0 1,-4-15</inkml:trace>
  <inkml:trace contextRef="#ctx0" brushRef="#br0" timeOffset="452.618">310 130,'-185'222,"184"-221,-1 1,0-1,1 1,-1-1,1 1,-1 0,1 0,0-1,0 1,0 0,0 0,0 0,0 0,1 1,-1-1,1 0,-1 0,1 0,0 0,0 1,0-1,0 0,0 0,0 0,1 1,-1-1,1 0,-1 0,1 0,0 0,0 0,0 0,0 0,0 0,0 0,1-1,-1 1,1 0,1 0,103 50,-98-48,0 0,-1 1,1 0,-1 0,0 0,-1 1,1 0,-1 1,-1 0,1-1,-1 2,0-1,0 1,-1-1,0 1,-1 0,0 1,1 3,20 74,-7-82,-9-11</inkml:trace>
</inkml:ink>
</file>

<file path=ppt/ink/ink7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44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1 678,'10'0,"17"0,9 0,3 0,5 0,-1 0,-2 0,-4 0,-4-5,-1-1,-3 0,0 1,-2 2,1 0,-1 2,-4 1</inkml:trace>
  <inkml:trace contextRef="#ctx0" brushRef="#br0" timeOffset="2764.199">678 960,'0'-1,"-1"0,0 0,1 0,-1 0,1 0,0-1,-1 1,1 0,0 0,0-1,0 1,0 0,0-1,0 1,0 0,0 0,0-1,0 1,1 0,-1 0,1 0,-1-1,1 1,-1 0,1 0,0 0,-1 0,1 0,0 0,0 0,0 0,0 0,2-6,23-44,1 1,3 1,3 1,1 2,22-22,-48 57,-7 9,-1 0,1 1,0-1,0 0,0 0,0 0,0 1,1-1,-1 0,0 1,1-1,-1 1,1 0,-1-1,1 1,0 0,0 0,-1 0,1 0,0 0,0 1,0-1,0 1,0-1,0 1,0-1,0 1,0 0,0 0,0 0,0 0,0 1,0-1,0 0,0 1,0 0,0-1,0 1,0 0,0 0,0 0,-1 0,1 0,0 0,-1 1,1-1,6 16,-1 0,-1 1,0-1,-1 1,-1 0,-1 1,-1-1,0 1,-2-1,0 1,-1-1,-2 10,3 5,0-34,1 1,-1 0,1-1,-1 1,1 0,0 0,-1-1,1 1,-1 0,1 0,0 0,-1 0,1 0,0 0,-1 0,1 0,0 0,-1 0,1 0,0 0,-1 0,1 0,-1 1,1-1,0 0,-1 0,1 1,-1-1,1 0,-1 1,1-1,-1 1,1-1,-1 1,1-1,-1 1,0-1,1 1,-1-1,0 1,1 0,-1-1,0 1,0-1,1 1,-1 0,0-1,0 1,0 0,0-1,0 1,0 0,0-1,0 1,0 0,-1-1,1 1,0-1,0 1,0 0,-1-1,1 1,0 0,119-160,68-38,-149 167,-37 29,0 1,0 0,0-1,-1 1,1 0,0 0,0 0,0 0,0 0,0 0,0 0,0 0,0 0,0 0,0 0,-1 1,1-1,0 0,0 1,0-1,0 1,0-1,-1 1,1-1,0 1,-1-1,1 1,0 0,-1-1,1 1,-1 0,1 0,-1 0,1-1,-1 1,1 0,-1 0,0 0,1 0,-1 0,0-1,0 1,0 0,0 0,0 0,0 0,0 0,0 0,0 1,1 15,-1 1,0 0,-2-1,1 1,-2 0,-1-1,0 0,-1 0,-5 11,3-8,1 0,1 0,1 1,0-1,2 1,0 15,17 31,-10-48</inkml:trace>
  <inkml:trace contextRef="#ctx0" brushRef="#br0" timeOffset="4131.611">1581 988,'53'-36,"-2"-2,-1-3,-2-2,-2-2,11-16,-51 55,0-1,-1-1,0 1,0-1,0 0,-1 0,-1 0,1 0,-1-1,-1 0,2-5,-4 13,0 1,0-1,0 1,0-1,0 1,0-1,0 1,0-1,0 0,0 1,0-1,0 1,0-1,-1 1,1-1,0 1,0-1,-1 1,1 0,0-1,0 1,-1-1,1 1,-1 0,1-1,0 1,-1 0,1-1,-1 1,1 0,-1-1,1 1,-1 0,1 0,-1 0,1 0,-1-1,1 1,-1 0,1 0,-1 0,1 0,-1 0,0 0,1 0,-1 1,1-1,-1 0,1 0,-1 0,1 0,-1 1,1-1,-1 0,1 1,0-1,-1 0,1 1,-1-1,1 0,0 1,-1-1,1 1,-31 22,15-8,0 2,2 0,0 1,1 1,1 0,0 0,-3 10,13-25,1 1,-1 0,1 0,-1 0,2 0,-1 0,0 0,1 0,0 0,0 0,1 0,-1 0,1 0,0 0,0 0,1 0,-1-1,1 1,0 0,1-1,-1 1,1-1,0 0,0 0,0 0,0 0,1-1,0 1,-1-1,1 0,1 0,-1 0,0 0,1-1,-1 0,1 0,0 0,-1-1,1 1,2-1,11 1,-1-1,1-1,-1-1,1-1,-1 0,0-1,1-1,-1 0,-1-1,1-1,-1-1,0-1,0 0,-1 0,0-2,4-4,86-77,-101 87,0-1,0 0,-1-1,1 1,-1 0,-1-1,1 0,-1 1,0-1,0 0,-1 0,1 0,-1-1,-1 1,1 0,-1 0,0-1,-1 1,1 0,-2-4,2 9,0 0,-1 0,1 0,0 0,-1 1,1-1,-1 0,1 0,-1 0,1 1,-1-1,1 0,-1 1,0-1,1 0,-1 1,0-1,1 1,-1-1,0 1,0 0,0-1,0 1,1 0,-1-1,0 1,0 0,0 0,0 0,0 0,0 0,0 0,1 0,-1 0,0 0,0 0,0 0,0 1,0-1,0 0,1 1,-1-1,0 0,0 1,0-1,1 1,-1 0,0-1,1 1,-1-1,0 1,1 0,-36 36,32-33,0 0,1 1,-1-1,1 1,0 0,1 0,-1 0,1 0,0 1,0-1,1 1,0-1,0 1,0-1,0 1,1 0,0-1,0 1,1 0,-1-1,1 1,0-1,1 1,0-1,-1 1,2-1,-1 0,0 0,1 0,0 0,1 0,-1-1,1 0,-1 1,1-1,0 0,1-1,-1 1,1-1,0 0,0 0,0 0,0-1,0 1,7-1,1 1,-1-2,0 1,0-2,1 0,-1 0,0-1,0-1,0 0,1 0,-2-1,1-1,0 0,-1 0,0-2,0 1,0-1,0-1,-1 0,0 0,-1-1,0 0,0-1,1-1,3-4,-1 0,0-1,-1-1,-1 1,0-2,-1 1,-1-1,-1-1,0 0,2-9,0 2,-6 19,0 0,0-1,0 1,-1 0,0-1,0 0,-1 0,0 1,0-1,0 0,-1 0,0 0,0 0,-1 0,0 0,0 1,-1-1,0 0,0 1,0-1,-3-5,3 11,1-1,-1 1,1 0,-1-1,0 1,0 0,1 0,-1 0,0 0,0 1,0-1,0 0,0 1,0-1,0 1,0 0,0 0,-1-1,1 1,0 1,0-1,0 0,0 1,0-1,0 1,0-1,0 1,0 0,0 0,0 0,1 0,-1 0,0 0,1 0,-1 1,1-1,-1 1,1-1,-1 1,0 1,-50 73,47-59,0 1,1-1,1 1,1 0,0 1,1-1,1 0,1 0,0 0,2 0,0 0,1 0,1 0,0-1,1 0,1 0,1 0,0-1,1 0,1-1,1 0,0 0,0-1,7 4,-8-8,-2-6</inkml:trace>
  <inkml:trace contextRef="#ctx0" brushRef="#br0" timeOffset="4384.839">2908 734,'-15'39,"-4"17,1 3,3-7</inkml:trace>
  <inkml:trace contextRef="#ctx0" brushRef="#br0" timeOffset="4630.85">2823 707,'24'4,"18"2,6 0,-1-1,-2-1,-10 3,-10 0</inkml:trace>
  <inkml:trace contextRef="#ctx0" brushRef="#br0" timeOffset="4798.833">2795 960,'43'-14,"14"-5</inkml:trace>
  <inkml:trace contextRef="#ctx0" brushRef="#br0" timeOffset="5651.797">2851 734,'0'10,"0"8,0 5,-5 4,-1 2,0 1,-4 0,0 0,-3 0,1-1,-3-1,2 1,7-6,5-10,7-9,4-4</inkml:trace>
  <inkml:trace contextRef="#ctx0" brushRef="#br0" timeOffset="5950.295">2823 960,'19'0,"16"0,7 0,1 0,-2 0,-8 0</inkml:trace>
  <inkml:trace contextRef="#ctx0" brushRef="#br0" timeOffset="6632.785">2880 57,'12'-4,"1"0,0 1,0 0,0 1,0 1,1 0,-1 1,0 0,0 1,1 0,-1 1,0 1,11 3,-22-5,0 0,0 0,0 1,0-1,0 0,0 1,-1-1,1 1,0 0,-1-1,1 1,-1 0,0 0,1 0,-1 0,0 0,0 0,-1 0,1 0,0 0,-1 1,1-1,-1 0,0 1,1-1,-1 0,0 0,-1 1,1-1,0 0,-1 1,1-1,-1 0,1 0,-1 0,0 0,-1 2,-54 78,41-64,-63 77,78-94,-1 0,0 0,1 0,-1 1,1-1,0 0,-1 0,1 0,0 1,0-1,-1 0,1 0,0 1,0-1,1 0,-1 0,0 1,0-1,0 0,1 0,-1 0,1 1,-1-1,1 0,-1 0,1 0,0 0,0 0,-1 0,1 0,0 0,0 0,0-1,0 1,0 0,0 0,0-1,0 1,0-1,0 1,1-1,-1 1,0-1,0 0,0 0,1 1,-1-1,0 0,1 0,64 0,82-38,-123 30</inkml:trace>
  <inkml:trace contextRef="#ctx0" brushRef="#br0" timeOffset="7000.618">3415 0,'47'124,"-5"1,15 91,-52-201,0 0,-1 0,-1 1,-1 0,0-1,-1 1,-1 0,0 0,-1 0,-1 0,0-1,-2 1,1-1,-2 1,0-1,-1-1,0 1,-1-1,-3 5,-10 4,0-1,-1 0,-1-2,-1 0,-1-2,-1-1,-7 4,12-8</inkml:trace>
</inkml:ink>
</file>

<file path=ppt/ink/ink7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2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0,'10'0,"22"0,10 0,4 0,-2 0,-4 0,-3 0,-4 0,-2 0,-2 0,-1 0,0 0,-1 0,-4 5,-7 1</inkml:trace>
</inkml:ink>
</file>

<file path=ppt/ink/ink7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3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1,'29'0,"28"0,10 0,-2 5,-8 1,-7 0,-9-1,-11-1</inkml:trace>
</inkml:ink>
</file>

<file path=ppt/ink/ink7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1,'-14'43,"-5"34,1 8,3 0,5-11,3-12,4-12,1-11,2-5,1-6,0-1,0-1,-6-5,-1-1,0-4</inkml:trace>
  <inkml:trace contextRef="#ctx0" brushRef="#br0" timeOffset="336.962">0 30,'41'1,"-1"2,1 2,-1 1,0 3,-1 1,0 2,1 2,-39-14,73 37,-72-36,0 0,-1 0,1 1,0-1,-1 1,1-1,-1 1,0-1,1 1,-1 0,0 0,0 0,0 0,0 0,0 0,-1 0,1 0,-1 0,1 0,-1 0,0 0,1 0,-1 0,0 0,0 1,-1-1,1 0,0 0,-1 0,1 0,-1 0,0 0,0 0,0 0,0 0,0 0,-8 9,0-1,-1 1,0-1,-1-1,0 0,0-1,-1 0,0 0,-1-2,1 1,-1-2,-9 3,-38 22,3 3,33-20</inkml:trace>
  <inkml:trace contextRef="#ctx0" brushRef="#br0" timeOffset="4355.393">310 509,'-11'126,"6"-89,27-46,11-36,42-36,-74 80,0 0,0 1,0-1,0 0,0 1,0-1,1 1,-1-1,0 1,0-1,1 1,-1 0,0 0,1 0,-1 0,0 0,0 0,1 0,-1 0,0 0,1 1,-1-1,0 0,0 1,1-1,-1 1,0 0,0-1,0 1,0 0,0-1,0 1,0 0,0 0,0 0,0 0,0 0,-1 0,1 0,0 1,-1-1,1 0,-1 0,1 0,-1 1,0-1,1 0,-1 1,10 71,-9-58,10 22,-10-36,-1-1,1 1,-1-1,1 1,0-1,-1 0,1 1,-1-1,1 0,0 1,-1-1,1 0,0 0,-1 0,1 1,0-1,0 0,-1 0,1 0,0 0,-1 0,1 0,0-1,-1 1,1 0,0 0,0 0,-1-1,1 1,-1 0,1-1,0 1,-1 0,1-1,-1 1,1-1,-1 1,1-1,-1 1,1-1,-1 1,1-1,-1 0,0 1,1-1,-1 0,0 1,0-1,1 0,-1 0,132-157,-131 157,-1 1,1-1,0 0,-1 1,1-1,0 1,0-1,-1 1,1-1,0 1,0 0,0-1,0 1,0 0,0 0,0 0,-1-1,1 1,0 0,0 0,0 0,0 1,0-1,0 0,0 0,0 0,0 1,-1-1,1 0,0 1,0-1,0 1,0-1,-1 1,1-1,0 1,-1 0,1-1,0 1,-1 0,1-1,-1 1,1 0,-1 0,1 0,-1-1,0 1,1 0,-1 0,0 0,0 0,0 0,1 0,-1 0,0-1,0 2,11 55,-10-31,16 50,-5-63</inkml:trace>
</inkml:ink>
</file>

<file path=ppt/ink/ink7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2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0 198,'24'0,"13"0,5 0,-1 0,-1 0,-4 0,-2 0,-3 0,-1 0,-2 0,0 0,0 0,-1 0,1 0,0 0,0 0,0 0,-5 0</inkml:trace>
  <inkml:trace contextRef="#ctx0" brushRef="#br0" timeOffset="334.049">28 396,'43'9,"19"4,4-1,-4-2,-8-3,-9-3,-7-1,-5-2,-8-1</inkml:trace>
  <inkml:trace contextRef="#ctx0" brushRef="#br0" timeOffset="1127.348">311 1,'55'29,"115"77,-161-102,3 2,1 0,-2 0,1 1,-1 1,0 0,0 1,-1 0,0 0,2 4,-12-11,1 1,-1-1,1 0,-1 1,0-1,0 0,0 1,-1-1,1 1,0-1,-1 0,0 0,1 1,-1-1,0 0,0 0,-1 0,1 0,0 0,0 0,-1 0,0 0,1 0,-1-1,0 1,0-1,0 1,0-1,0 0,0 1,-4 3,-252 218,139-119,120-104,-1 0,1 0,-1 0,0 0,1 0,-1 0,1 0,-1 0,1 0,-1 0,1 0,-1 0,1 0,-1 0,1 0,-1 0,1 0,-1 1,1-1,-1 0,1 0,-1 1,0-1,1 0,-1 1,1-1,-1 0,0 1,1-1,-1 1,0-1,0 0,1 1,-1-1,0 1,0-1,0 1,0-1,1 1,-1-1,0 1,0-1,0 1,0-1,0 1,0-1,0 1,0-1,0 1,-1-1,1 1,0-1,0 0,0 1,0-1,-1 1,1-1,0 1,15-4</inkml:trace>
</inkml:ink>
</file>

<file path=ppt/ink/ink7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7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1,'15'5,"13"2,8-1,2-1,0-2,-2-5,-3-4,-1 1,-2 0,-1 1,-1 1,0 2,-1 0,-4 1</inkml:trace>
</inkml:ink>
</file>

<file path=ppt/ink/ink7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22,'20'0,"10"0,5 0,2 0,-1 0,-1 0,-3 0,-1 0,-1 0,-2 0,0 0,0-4,0-3,0 1,-5 2</inkml:trace>
</inkml:ink>
</file>

<file path=ppt/ink/ink7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5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1,'-8'10,"1"1,0 0,0 0,1 1,0 0,1 0,0 0,1 1,1 0,-3 4,-34 161,39-172,-2 5,1 1,0-1,0 1,2-1,-1 1,2 0,-1-1,1 1,1-1,1 3,-1-11,1 0,-1-1,1 1,0-1,0 1,0-1,0 0,0 0,0-1,0 1,1 0,-1-1,1 0,-1 0,1 0,0 0,-1-1,1 1,0-1,-1 0,1 0,0-1,-1 1,1-1,0 1,-1-1,1 0,-1 0,1-1,-1 1,1-1,-1 0,0 0,0 0,0 0,0 0,0-1,-1 1,1-1,-1 0,2-1,26-22,-1-2,-1-1,-1 0,-2-2,-1-1,-2-1,0-2,-3 1,-1-2,4-14,-4-23,-47 230,29 95,27-53,-43 2,10-171,5-14,-1-1,-1 1,-1-1,0 0,0 0,-2 0,0-1,-1 1,0-2,-1 1,0-1,-2 0,-3 4,-60 27,71-43,0 0,0-1,0 1,-1-1,1 1,0-1,0 0,-1 0,1 0,0 0,0-1,-1 1,1 0,0-1,0 1,-1-1,1 0,0 0,0 0,0 0,0 0,0-1,0 1,1 0,-1-1,0 1,1-1,-1 0,1 0,-1 1,1-1,0 0,0 0,0 0,0-1,-1-7,1 1,0-1,0 1,1-1,0 1,1-1,0 1,1-1,0 1,0 0,1 0,0 0,1 0,-1 0,2 0,-3 5,18-49,3 0,2 2,2 0,25-33,-42 70</inkml:trace>
  <inkml:trace contextRef="#ctx0" brushRef="#br0" timeOffset="951.654">651 452,'-17'56,"-21"77,93-252,-45 105,-8 9,0 0,1 0,-1 0,1 0,0 1,1-1,-1 1,1 0,0 0,-1 0,2 1,-1-1,0 1,1 0,0 0,-1 1,1-1,0 1,0 0,1 0,-1 1,0 0,1 0,-1 0,0 0,1 1,-1 0,2 0,-3 3,0 1,0 0,-1 0,1 0,-1 0,0 0,-1 1,1-1,-1 1,0 0,0 0,0 0,-1 0,1 0,-1 0,-1 0,1 0,-1 0,0 1,0-1,0 0,-1 0,1 0,-1 1,-1-1,2 7,-1 1,2 26,0-39,-1 1,1 0,-1-1,0 1,1-1,-1 1,1-1,-1 1,1-1,-1 1,1-1,0 1,-1-1,1 0,-1 1,1-1,0 0,-1 0,1 1,0-1,0 0,-1 0,1 0,0 0,-1 0,1 0,0 0,-1 0,1 0,0 0,0 0,-1-1,1 1,0 0,-1 0,1-1,0 1,-1-1,1 1,-1 0,1-1,-1 1,1-1,-1 1,1-1,-1 1,1-1,-1 0,0 1,1-1,143-126,-140 122,1 1,0-1,0 1,0 0,0 0,1 1,0-1,-1 1,1 0,0 1,1 0,-1 0,4-1,-8 4,0 1,0 0,0-1,0 1,0 0,0 0,-1 0,1 0,-1 0,0 1,1-1,-1 0,0 0,0 1,-1-1,1 1,0-1,-1 1,0-1,1 1,-1 0,0-1,0 1,0-1,-1 1,1 0,0 1,0 52,0-30</inkml:trace>
</inkml:ink>
</file>

<file path=ppt/ink/ink7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14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0 719,'28'0,"361"17,-92 12,-201-20,0-5,52-5,-53 0,283-29,390 31,-436-30,373 30,-508-29,-95 26,-90 3</inkml:trace>
  <inkml:trace contextRef="#ctx0" brushRef="#br0" timeOffset="-5085.526">959 98,'0'5,"0"16,0 9,0 4,0 1,0 0,0-2,-4-1,-3-1,1-2,2 0,-5-1,1 0,0 0,3-1,-4-3,1-8</inkml:trace>
  <inkml:trace contextRef="#ctx0" brushRef="#br0" timeOffset="-4764.676">875 13,'49'-6,"0"1,0 3,0 2,0 2,34 7,-79-9,0 0,0 0,0 0,0 1,0-1,0 1,0 0,0 0,0 1,-1-1,1 1,0 0,-1 0,1 0,-1 1,0-1,0 1,0-1,0 1,0 0,0 0,-1 1,0-1,1 0,-1 1,-1 0,1-1,0 1,-1 0,0 0,0 0,0 0,0 0,0 0,-1 0,0 0,0 0,0 0,0 0,-2 4,-3 1,0 0,-1-1,0 0,0 0,-1 0,0-1,-1 1,0-2,0 1,0-1,0-1,-1 1,0-1,0-1,-8 3,-8 7,15-8,0 0,-1 0,0 0,0-2,0 1,-1-1,1-1,-1 0,0-1,0 0,0-1,0 0,0-1,0 0,-4-1,-2-6</inkml:trace>
  <inkml:trace contextRef="#ctx0" brushRef="#br0" timeOffset="-1135.572">1298 380,'-1'27,"-2"0,-2 0,0 0,-2-1,-1 0,-9 22,89-140,-64 82,-5 4,0 0,0 0,1 0,0 1,0-1,0 1,1 0,-1 0,1 1,0-1,1 1,-1 0,1 1,0-1,0 1,0 0,0 1,1 0,-1-1,1 2,-1-1,7 0,-11 3,1 0,-1 1,1-1,-1 1,1-1,-1 1,0 0,0-1,0 1,0 0,0 1,0-1,-1 0,1 0,-1 1,0-1,1 1,-1-1,0 1,0 0,-1-1,1 1,0 0,-1 0,0-1,0 1,0 0,0 0,0 0,0 1,8 37,-7-40,-1 0,1 0,0 0,-1 0,1 0,0 0,-1 0,1 0,0-1,0 1,0 0,0-1,0 1,0 0,0-1,0 0,0 1,0-1,0 1,0-1,0 0,0 0,0 0,0 1,0-1,1 0,-1-1,0 1,0 0,0 0,0 0,0-1,0 1,0 0,0-1,0 1,0-1,0 1,0-1,0 0,0 1,0-1,43-35,-37 28,134-90,-139 96,-1 1,1 0,-1 0,1 0,-1 0,1 1,-1-1,1 0,0 1,-1-1,1 1,0-1,0 1,0 0,-1 0,1 0,0 0,0 0,-1 0,1 0,0 0,0 1,-1-1,1 1,0 0,0-1,-1 1,1 0,-1 0,1 0,-1 0,1 0,-1 0,0 0,1 1,-1-1,0 0,0 1,0-1,0 1,0-1,0 1,-1 0,1-1,0 1,-1 0,1 0,-1-1,0 1,0 0,1 0,-1-1,-1 2,9 75,-3-58</inkml:trace>
  <inkml:trace contextRef="#ctx0" brushRef="#br0" timeOffset="1235.553">395 860,'-1'284,"-25"-89,-4-6,29-178</inkml:trace>
  <inkml:trace contextRef="#ctx0" brushRef="#br0" timeOffset="1722.686">705 1057,'-276'225,"268"-220,7-5,0 0,0 0,1 0,-1 0,0 0,0 0,0 0,0 0,1 1,-1-1,0 0,0 1,0-1,1 0,-1 1,0-1,1 1,-1-1,0 1,1-1,-1 1,0 0,1-1,-1 1,1 0,-1-1,1 1,0 0,-1 0,1-1,0 1,-1 0,1 0,0 0,0-1,0 1,0 0,0 0,0 0,0 0,0-1,0 1,0 0,0 0,1 0,-1 0,0-1,0 1,1 0,-1 0,1-1,-1 1,1 0,-1-1,1 1,-1 0,1-1,-1 1,1-1,0 1,-1-1,1 1,0-1,0 1,0-1,163 39,-153-34,-1 0,1 1,-1 0,0 0,-1 1,0 0,0 1,0 0,-1 1,0 0,-1 0,3 5,13 13,-15-23</inkml:trace>
  <inkml:trace contextRef="#ctx0" brushRef="#br0" timeOffset="1988.14">1016 1227,'48'0,"21"0,-2-5,-7-1,-9 0,-9 1,-11 2</inkml:trace>
  <inkml:trace contextRef="#ctx0" brushRef="#br0" timeOffset="3215.163">1609 1396,'72'-104,"-51"78,2 0,0 2,1 0,2 2,0 1,1 1,7-3,-33 23,0-1,0 1,-1-1,1 1,0 0,0 0,0-1,0 1,0 0,0 0,0 0,0 0,0 0,0 0,0 0,0 0,0 1,0-1,0 0,0 1,-1-1,1 0,0 1,0-1,0 1,0-1,-1 1,1 0,0-1,-1 1,1 0,0-1,-1 1,1 0,-1 0,1 0,-1-1,1 1,-1 0,0 0,1 0,-1 0,0 0,0 0,0 0,0 0,1 0,-1 0,-1 0,1 0,4 57,-4-51,0 13,-1-14,0 1,1-1,0 1,0-1,0 0,1 1,0-1,0 0,1 0,0 0,0 0,0 0,0 0,1 0,3 5,-3-10,1 0,-1-1,0 1,0-1,0 1,0-1,0 0,1 0,-1 0,0 0,0-1,0 1,0-1,0 0,0 0,0 0,0-1,0 1,0 0,0-1,-1 0,1 0,-1 0,1 0,-1 0,0 0,0-1,0 1,1-2,-2 3,232-214,-232 215,1-3,1 1,-1 0,1 0,-1 0,1 0,0 1,-1-1,1 1,0 0,0 0,0 0,0 0,1 0,-1 0,0 1,0 0,0 0,0-1,1 2,0-1,-2 2,-1 0,0 0,0 0,0 0,-1 0,1 1,-1-1,1 0,-1 0,1 1,-1-1,0 0,0 0,0 1,-1-1,1 0,0 1,-1-1,0 0,1 0,-1 0,0 0,0 1,-2 7,1 6,-1-1,2 1,0 0,1 0,1-1,0 1,4 15,1-6</inkml:trace>
  <inkml:trace contextRef="#ctx0" brushRef="#br0" timeOffset="4653.6">2455 1396,'6'4,"0"-1,0 0,0 0,1-1,-1 1,1-2,-1 1,1-1,0 0,0 0,0 0,0-1,-1-1,1 1,0-1,0 0,0 0,-1-1,1 0,-1 0,1-1,-1 0,0 0,5-3,13-8,0 0,0-2,-2-1,0-1,-1-1,10-11,-25 24,1 0,-1 0,0 0,0 0,-1-1,1 0,-2 0,1-1,-1 1,0-1,-1 0,0 0,0 0,0-1,-1 1,-1-1,1 1,-1-1,-1 1,0-1,0-4,0 12,-1-1,1 1,-1-1,1 1,-1-1,1 1,-1 0,0-1,0 1,0 0,0 0,0 0,0 0,0-1,0 1,0 1,0-1,-1 0,1 0,0 0,-1 1,1-1,-1 0,1 1,-1-1,1 1,-1 0,1 0,-1-1,1 1,-1 0,1 0,-1 0,1 1,-1-1,1 0,-1 1,1-1,-1 0,1 1,0 0,-1-1,1 1,0 0,-1 0,1 0,-54 50,51-44,0 0,1 1,-1 0,2 0,-1 0,1 0,1 1,-1-1,1 0,1 1,0-1,0 0,0 1,1-1,1 1,-1-1,1 0,1 0,-1 0,1 0,1 0,-1-1,1 1,1-1,-1 0,1 0,1-1,-1 0,1 1,4 1,-4-4,0 0,1-1,0 0,0-1,0 0,0 0,0 0,0-1,0 0,1 0,-1 0,0-1,1-1,-1 1,0-1,0 0,1-1,-1 0,0 0,0 0,-1-1,2-1,11-5,-1-1,0-1,0-1,-1-1,-1 0,0-1,2-4,-14 14,-1 1,0-1,0 1,-1-1,1 0,-1 0,0 0,0-1,0 1,0 0,-1-1,0 1,0-1,0 0,-1 1,1-1,-1 0,0 1,0-1,-1 0,0-4,1 10,0-1,0 1,-1-1,1 0,0 1,0-1,0 0,-1 1,1-1,0 0,-1 1,1-1,0 0,0 0,-1 1,1-1,0 0,-1 0,1 0,-1 1,1-1,0 0,-1 0,1 0,0 0,-1 0,1 0,-1 0,1 0,-1 0,1 0,0 0,-1 0,1 0,0 0,-1 0,1 0,-1-1,1 1,0 0,-1 0,1 0,0-1,-1 1,1 0,0 0,-1-1,1 1,0 0,0-1,-1 1,1 0,0-1,0 1,0 0,-1-1,1 1,0 0,0-1,0 1,0-1,0 1,0 0,0-1,-12 34,11-29,1-1,-1 1,1-1,0 1,0 0,0-1,1 1,-1-1,1 1,0-1,0 1,0-1,1 1,-1-1,1 0,-1 0,1 1,0-1,0-1,1 1,-1 0,1 0,-1-1,1 0,0 1,0-1,0 0,0 0,0-1,0 1,1-1,-1 1,1-1,-1 0,3 0,4 1,1 0,0 0,0-1,0-1,0 0,0-1,-1 1,1-2,0 0,0 0,5-3,-3 1,-1-2,1 1,-1-1,-1-1,1 0,-1-1,-1 0,1-1,-1 0,7-9,-13 14,0 0,0-1,-1 0,1 0,-1 0,0 0,-1 0,1 0,-1-1,0 1,0-1,-1 0,0 0,0 1,0-1,-1 0,0 0,0 0,0 0,-1 0,0 0,0 1,0-1,-1 0,-1-4,2 8,1 1,-1-1,1 0,-1 0,0 1,0-1,0 1,0-1,0 1,0-1,0 1,-1-1,1 1,-1 0,1 0,0 0,-1 0,0 0,1 0,-1 0,0 0,1 1,-1-1,0 0,0 1,0 0,1-1,-1 1,0 0,0 0,0 0,0 0,1 0,-1 1,0-1,0 1,0-1,1 1,-1-1,0 1,0 0,1 0,-2 1,-52 61,52-51,0 0,1 0,0 0,1 0,1 1,0-1,0 0,1 0,1 1,0-1,1 0,0-1,1 1,0 0,1-1,0 0,1 0,2 3,22 58,-24-52</inkml:trace>
  <inkml:trace contextRef="#ctx0" brushRef="#br0" timeOffset="4903.1">3697 1283,'-14'39,"-5"21,0 7,4-10</inkml:trace>
  <inkml:trace contextRef="#ctx0" brushRef="#br0" timeOffset="5158.655">3641 1311,'19'5,"11"2,6-1,1-1,-1-2,-2 0,-2-2,-6-1</inkml:trace>
  <inkml:trace contextRef="#ctx0" brushRef="#br0" timeOffset="5366.581">3612 1481,'34'-5,"20"-1,1 0</inkml:trace>
  <inkml:trace contextRef="#ctx0" brushRef="#br0" timeOffset="6301.561">3584 944,'17'-5,"7"-3,1 1,-1 1,1 2,0 0,0 1,1 2,5 0,-29 1,0 0,0 0,0-1,0 1,0 0,0 1,0-1,0 0,0 1,0-1,-1 1,1-1,0 1,0 0,0 0,-1 0,1 0,0 0,-1 0,1 0,-1 1,1-1,-1 0,0 1,1-1,-1 1,0 0,0-1,0 1,0 0,-1 0,1-1,0 1,-1 0,1 0,-1 0,0 0,0 0,1 0,-1 0,0 0,-1 0,1 0,0 0,-1 0,1 0,-1-1,1 1,-1 0,0 0,0 0,0 0,0-1,1 0,-1-1,1 1,-1 0,1-1,0 1,-1 0,1 0,0-1,0 1,-1 0,1 0,0 0,0-1,0 1,0 0,0 0,0 0,0 0,0-1,1 1,-1 0,0 0,0-1,1 1,-1 0,0 0,1-1,-1 1,1 0,-1-1,1 1,-1 0,1-1,-1 1,1-1,0 1,-1-1,1 1,0-1,0 0,-1 1,1-1,0 0,0 1,-1-1,1 0,0 0,0 0,0 0,-1 0,1 0,0 0,0 0,0 0,59 0,-45-1,43 0,-32 0</inkml:trace>
  <inkml:trace contextRef="#ctx0" brushRef="#br0" timeOffset="7569.716">3641 1340,'0'10,"0"7,0 6,-5 0,-2-1,1 2,-3 2,-1 0,2 1,-3-4,0-1,-2 0,1 2,7-9,4-11,3-6</inkml:trace>
  <inkml:trace contextRef="#ctx0" brushRef="#br0" timeOffset="8110.823">3669 1481,'5'5,"6"1,6 0,5-1,4-1,-3 3,-6 0</inkml:trace>
</inkml:ink>
</file>

<file path=ppt/ink/ink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02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0 508,'1'284,"-1"-281,0 0,0 0,0 0,1 0,-1 0,1 0,0 0,0 0,0 0,0 0,0 0,1-1,-1 1,1 0,0-1,-1 1,1-1,0 0,1 0,-1 0,0 0,1 0,-1 0,1 0,-1-1,1 1,0-1,-1 0,1 0,0 0,0 0,0-1,0 1,0-1,0 1,0-1,0 0,0 0,0-1,0 1,0-1,0 1,0-1,0 0,0 0,0 0,0 0,-1-1,89-68,-89 69,1 0,-1 1,1-1,0 1,-1-1,1 1,0 0,0 0,-1 0,1 1,0-1,-1 1,1-1,0 1,-1 0,1 0,-1 0,1 0,-1 0,0 1,0-1,1 1,-1 0,0-1,0 1,0 0,0 2,22 12,-19-14,-1 0,1-1,-1 0,1 1,-1-1,1-1,0 1,-1-1,1 0,0 0,0 0,-1-1,1 1,0-1,-1 0,1-1,-1 1,1-1,-1 0,0 0,0 0,0-1,0 1,0-1,0 0,82-92,-47-25,-34 96</inkml:trace>
  <inkml:trace contextRef="#ctx0" brushRef="#br0" timeOffset="1380.746">762 0,'-21'114,"4"0,6 0,4 2,8 78,-2-192,0 0,0 0,1 0,-1 1,1-1,0 0,-1 0,1 0,0 0,0 0,1 0,-1 1,0-1,1 0,-1 0,1 0,0 0,0 0,-1 0,1 0,0 0,1-1,-1 1,0 0,1-1,-1 1,0 0,1-1,0 0,-1 1,1-1,0 0,0 0,0 0,0 0,0 0,0 0,0-1,0 1,0-1,0 1,0-1,0 0,0 0,0 0,1 0,-1 0,0 0,1-1,170-112,-172 112,1 1,-1-1,0 1,1-1,-1 1,1-1,-1 1,1 0,-1 0,1 0,0 0,-1 0,1 0,-1 0,1 1,-1-1,1 0,-1 1,1-1,-1 1,0 0,1-1,-1 1,0 0,1 0,-1 0,0 0,0 0,0 0,0 0,0 0,0 0,0 1,0-1,0 0,-1 1,1-1,-1 1,1-1,-1 1,1-1,-1 1,7 73,-7-53,1-19,-1-1,0 1,1 0,0 0,0 0,0-1,0 1,0 0,0-1,1 1,-1-1,1 1,0-1,-1 0,1 0,0 0,0 0,1 0,-1 0,0 0,1-1,-1 1,1-1,-1 0,1 0,0 0,-1 0,1 0,0 0,0-1,0 0,-1 1,1-1,0 0,0 0,0 0,0-1,0 1,0-1,-1 0,1 1,0-1,-1 0,1-1,0 1,-1 0,2-2,10 0,0-1,0 0,-1-1,0 0,0-1,0-1,-1 0,0-1,0 0,0 0,-1-2,-1 1,0-1,0-1,-1 0,0 0,-1-1,0 0,-1 0,0-1,-1 0,-1 0,0 0,3-13,-8 24,1 1,-1-1,0 1,1-1,-1 1,0-1,0 0,0 1,0-1,-1 1,1-1,0 0,-1 1,1-1,-1 1,1-1,-1 1,0 0,1-1,-1 1,0 0,0-1,0 1,0 0,0 0,-1 0,1 0,0 0,0 0,-1 0,1 0,0 0,-1 1,1-1,-1 1,1-1,-1 1,1-1,-1 1,0 0,1 0,-1 0,1 0,-1 0,0 0,1 0,-1 0,1 1,-1-1,1 1,-1-1,1 1,-1-1,1 1,-1 0,1 0,0 0,-1 0,-10 8,1 0,1 1,-1 1,2-1,-1 1,1 1,1 0,0 0,1 1,0 0,1 0,1 0,-2 7,6-17,0 0,0 0,0-1,0 1,1 0,-1 0,1 0,0 0,0 0,0 0,1 0,-1 0,1 0,-1-1,1 1,0 0,0 0,0 0,0-1,1 1,-1-1,1 1,-1-1,1 1,0-1,0 0,0 0,1 0,-1 0,0 0,1-1,-1 1,1-1,-1 1,1-1,0 0,-1 0,1 0,0 0,0-1,0 1,0-1,0 0,2 0,25 5,1-2,-1-2,1-1,-1-1,22-4,-35 3,0 0,0-2,0 0,0 0,-1-2,0 0,0-1,-1-1,0 0,0-1,-1 0,0-2,0 1,-1-2,-1 0,0 0,0-1,-2 0,1-1,-2-1,0 1,-1-1,5-13,-12 26,0-1,0 0,0 0,0 0,-1 1,0-1,1 0,-1 0,0 0,-1 0,1 0,0 0,-1 1,0-1,1 0,-1 0,0 0,0 1,-1-1,1 1,-1-1,1 1,-1-1,0 1,0 0,0 0,0 0,0 0,0 0,0 0,-1 1,1-1,-1 1,1-1,-1 1,0 0,1 0,-1 0,0 1,0-1,0 1,0-1,0 1,1 0,-1 0,0 0,0 1,0-1,0 1,0-1,1 1,-1 0,0 0,0 0,1 0,-1 1,-2 0,0-1,0 1,0 1,0-1,0 1,1 0,-1 0,1 0,0 0,0 1,0 0,1-1,-1 2,1-1,0 0,0 1,0-1,1 1,-1 0,1 0,0 0,1 0,-2 5,5-7,1 0,0 0,-1-1,1 1,0 0,0-1,1 0,-1 0,0 0,1 0,-1-1,1 1,0-1,-1 0,1 0,0 0,0 0,0-1,0 1,-1-1,1 0,0-1,0 1,0 0,2-2,1 2,47-7,-48 5,0 0,0 1,0 0,0 0,1 0,-1 1,0 0,1 0,-1 0,0 1,0 0,1 0,-1 1,0 0,0 0,-4 1,-1 0,1-1,-1 1,0 0,0 0,0 1,0-1,-1 0,1 0,-1 0,0 0,0 1,0-1,0 0,0 0,-1 1,1-1,-1 0,0 0,0 0,-1 2,-2 12,3-15,1 1,-1 0,0 0,1 0,0-1,-1 1,1 0,0 0,1 0,-1 0,0-1,1 1,-1 0,1 0,0-1,0 1,0 0,1-1,-1 1,0-1,1 0,0 1,-1-1,1 0,0 0,0 0,0 0,1 0,-1-1,0 1,1-1,-1 1,1-1,-1 0,1 0,0 0,-1 0,2 0,9 0,0 0,0-1,0 0,-1-1,1 0,0-1,-1-1,1 0,-1 0,0-2,0 1,0-2,-1 1,1-1,-1-1,-1 0,1-1,-1 0,-1 0,0-1,0-1,0 1,-1-1,-1-1,0 1,0-2,22-47,-29 58,1 0,-1-1,0 1,0-1,0 1,0 0,0-1,0 1,0 0,0-1,-1 1,1 0,0-1,-1 1,1 0,-1-1,0 1,1 0,-1 0,0 0,0 0,1 0,-1 0,0 0,0 0,0 0,0 0,-1 0,1 0,0 1,0-1,0 0,-1 1,1-1,0 1,-1 0,1-1,0 1,-1 0,1 0,0 0,-1 0,1 0,0 0,-2 0,-5 1,-1 1,1 0,0 0,-1 1,1 0,1 1,-1-1,0 1,1 1,0 0,0 0,0 0,1 1,-1-1,1 2,1-1,-1 1,1 0,0 0,1 0,0 1,0-1,0 1,-1 5,3-7,0 0,0 0,0 1,0-1,1 0,0 1,1 0,-1-1,1 1,0-1,1 1,0-1,0 1,0-1,1 1,0-1,0 0,0 0,1 0,0 0,0 0,1 0,0-1,0 0,0 0,0 0,1 0,0 0,0-1,1 1,11 5,0 0,0-1,1-1,0 0,1-1,0-1,0-1,0-1,0-1,1 0,0-2,-1 0,1-1,0-1,8-2,58 2,-62 0</inkml:trace>
</inkml:ink>
</file>

<file path=ppt/ink/ink7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5:21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45,'11'7,"0"0,1 0,0-1,0 0,1-1,-1-1,1 0,0-1,0 0,1-1,-1 0,1-1,-1-1,11-1,-20 1,55-1,-1-4,0-1,0-4,-1-2,0-2,33-15,-45 16,-34 10,65-4,-76 8,1 1,0-1,-1 1,1-1,-1 1,1 0,-1-1,0 1,0 0,0-1,0 1,0 0,0-1,0 1,0 0,-1-1,1 1,-1 0,1-1,-1 1,0-1,1 1,-1-1,0 1,0-1,-1 1,-1 5,-27 65,13-34,1 0,3 1,1 1,-3 20,7-14,3 1,1 0,2 0,3 0,1 1,3 1,2-19,1-1,1 0,2 0,0-1,2 0,8 11,21 47,-7 36,-34-120,-1 0,1-1,-1 1,0 0,0-1,1 1,-1 0,0-1,-1 1,1 0,0 0,0-1,-1 1,1 0,-1-1,1 1,-1-1,0 1,0-1,1 1,-1-1,0 1,0-1,-1 0,1 1,0-1,0 0,-1 0,1 0,0 0,-1 0,1 0,-1-1,1 1,-1 0,0-1,1 1,-1-1,0 0,1 1,-1-1,0 0,1 0,-1 0,0 0,0 0,1-1,-1 1,0 0,-83-29,52 10,4 1,-2 1,0 2,0 1,-2 1,0 1,0 2,-1 2,0 1,15 5,0 0,1 2,-1 0,0 1,0 1,0 0,1 2,-1 0,1 1,0 1,0 1,1 0,0 1,0 1,1 1,0 0,1 1,0 1,-1 2,6-7,0 1,1 1,0 0,0 0,1 1,1 0,-1 0,2 1,-1 0,1 0,1 0,-4 11,8-3</inkml:trace>
  <inkml:trace contextRef="#ctx0" brushRef="#br0" timeOffset="402.1">311 553,'183'-23,"-2"-8,28-15,-180 39,0-2,-1-2,0 0,0-2,-2-1,12-8,-27 14,-11 9,0-1,0 1,1-1,-1 0,0 1,0-1,0 1,0-1,0 0,0 1,1-1,-1 0,0 1,0-1,1 0,-1 1,0-1,0 0,1 1,-1-1,0 0,1 0,-1 1,0-1,1 0,-1 0,0 0,1 0,-1 1,1-1,-1 0,0 0,1 0,-1 0,1 0,-1 0,0 0,1 0,-1 0,1 0,-1 0,0 0,1-1,-1 1,1 0,-1 0,0 0,1-1,-10 32,-26 154,34-180,0 0,0 0,0 0,1 0,-1 0,1 0,0 1,1-1,-1 0,1 0,0 0,1 0,-1 0,1 0,0 0,0-1,0 1,1-1,0 1,0-1,0 0,0 0,1 0,-1 0,1-1,0 0,0 1,0-1,1-1,3 3,12-1</inkml:trace>
  <inkml:trace contextRef="#ctx0" brushRef="#br0" timeOffset="982.132">1158 1202,'410'-303,"-396"293,-2-1,1 0,-2-1,1 0,-1-1,-1 0,-1-1,0 0,0-1,-2 0,0 0,0 0,-2-1,0 0,0 0,-2 0,0-1,-1 0,0 1,-1-1,-1-1,-1 14,0 0,1 0,-1 0,0 0,-1 0,1 0,-1 1,0-1,0 0,0 1,0 0,0-1,-1 1,0 0,1 0,-1 0,0 1,0-1,-1 1,1 0,0 0,-1 0,0 0,1 0,-1 1,0-1,0 1,0 0,0 1,0-1,0 0,0 1,0 0,0 0,0 0,0 1,0 0,0-1,0 1,0 0,0 1,1-1,-1 1,0 0,-1 0,-4 3,1 1,-1-1,1 1,0 1,0-1,1 2,0-1,0 1,0 0,1 0,1 0,-1 1,1 0,-2 6,5-11,1 0,-1 0,1 0,-1 1,1-1,1 0,-1 0,1 1,-1-1,1 1,0-1,1 0,-1 1,1-1,0 0,0 1,0-1,1 0,-1 0,1 0,0 0,0 0,1-1,-1 1,1-1,0 1,-1-1,2 0,-1 0,0 0,0 0,1-1,0 1,3 1,6 1,0 0,1 0,0-1,0-1,0 0,0-1,0-1,0 0,1-1,-1 0,0-1,12-3,68 2,-91 2,-1 0,0 0,0 0,1 0,-1 1,0-1,0 1,0-1,0 1,0 0,1 0,-1 0,-1 0,1 0,0 0,0 1,0-1,-1 1,1-1,0 1,-1 0,0-1,1 1,-1 0,0 0,0 0,0 0,0 0,0 0,-1 0,1 0,0 1,-1-1,0 0,1 0,-1 0,0 1,0-1,-1 1,-29 83,20-72,8-12,0 0,0 0,1 0,-1 0,0 0,1 0,-1 0,1 1,0-1,0 1,-1-1,2 1,-1-1,0 1,1-1,-1 1,1 0,0-1,-1 1,1 0,1-1,-1 2,20-2,-6-6</inkml:trace>
  <inkml:trace contextRef="#ctx0" brushRef="#br0" timeOffset="1264.041">2231 666,'-11'16,"0"1,2 1,0 0,1 0,1 1,0-1,2 2,0-1,1 1,1-1,1 1,0 16,2-33,1 0,-1 0,1 0,-1 0,1 0,0 0,0-1,0 1,1 0,-1-1,1 1,-1-1,1 1,0-1,0 0,0 0,0 0,0 0,1 0,-1 0,0-1,1 1,0-1,-1 1,1-1,0 0,-1 0,1 0,0-1,0 1,0-1,0 1,0-1,0 0,0 0,0 0,0-1,0 1,111-30,-103 27,-1-1,0-1,0 0,0 0,-1-1,0 0,0-1,0 0,-1 0,0-1,-1 0,1-1,-2 1,1-1,-1 0,0-1,-1 0,0 0,-1 0,0 0,0-1,-1 1,-1-1,1-8,-1 14,-1 1,0-1,-1 0,1 0,-1 0,0 0,0 1,-1-1,1 0,-1 0,0 0,0 1,-1-1,1 1,-1-1,0 1,-1-1,1 1,-1 0,1 0,-1 0,0 0,-1 1,1-1,-1 1,1 0,-1 0,0 0,0 1,0-1,-1 1,1 0,-1 0,1 0,-1 1,-3-2,-2 2,-1-1,1 1,0 1,0 0,0 0,-1 1,1 0,0 1,0 0,0 0,1 1,-1 1,-9 4,-4 4</inkml:trace>
  <inkml:trace contextRef="#ctx0" brushRef="#br0" timeOffset="1783.796">2626 976,'33'-55,"3"1,3 2,1 1,3 3,11-8,16 15,-68 40,0 1,-1 0,1-1,0 1,-1 0,1 0,0 0,-1 0,1 0,0 0,-1 0,1 1,-1-1,1 0,0 1,-1 0,1-1,-1 1,1 0,-1 0,1 0,-1 0,0 0,1 0,-1 0,0 0,0 0,0 1,0-1,0 0,0 1,0-1,-1 1,1-1,0 1,-1 0,1-1,-1 1,0-1,1 1,-1 0,0-1,0 1,0 0,0 1,-7 41,5-41,1 0,0 0,0 0,0 0,1 0,-1 0,1 1,-1-1,1 0,0 0,0 0,1 1,-1-1,1 0,-1 0,1 0,0 0,0 0,1 0,-1 1,2-3,0 0,-1 0,1 0,0 0,0 0,0 0,0-1,0 1,-1-1,1 0,0 0,0 0,0 0,0 0,0-1,0 1,0-1,0 0,0 0,-1 0,1 0,0-1,-1 1,1-1,-1 1,1-1,-1 0,1-1,2 1,198-124,-201 125,-1 0,1 1,-1-1,0 0,1 1,-1-1,1 1,0 0,-1-1,1 1,-1 0,1 0,-1 0,1 0,0 0,-1 0,1 1,-1-1,1 1,-1-1,1 1,-1-1,1 1,-1 0,0-1,1 1,-1 0,0 0,1 0,-1 0,0 0,0 1,0-1,0 0,0 0,0 1,-1-1,1 0,0 1,-1-1,1 1,-1-1,1 1,-1 1,5 76,-6-69,3 74,4-65</inkml:trace>
  <inkml:trace contextRef="#ctx0" brushRef="#br0" timeOffset="36212.855">4064 553,'18'57,"-5"167,-13-170,0-7,-1 0,-3-1,-2 1,-1-1,-3-1,-1 1,-15 33,25-75,-1 1,1-1,-1 0,0 1,-1-1,1 0,-1 0,1-1,-1 1,0-1,-1 1,1-1,-1 0,1 0,-1 0,-3 1,5-4,0-1,0 0,0 0,0 0,0-1,0 1,1 0,-1-1,0 1,1-1,-1 1,1-1,0 0,-1 1,1-1,0 0,0 0,0 0,0 0,1 0,-1 0,0 0,1-1,0 1,-1 0,1 0,0 0,0-1,0 1,0 0,1 0,-1 0,1 0,-1-1,0 0,3-39,2 1,2-1,1 1,2 0,2 1,2 0,2 1,1 1,2 0,1 2,12-15,-5 0,1 1,3 1,2 2,2 1,2 2,2 1,2 3,34-27,-74 65,1 0,0 0,-1 0,1 0,0 0,0 0,1 1,-1-1,0 1,0-1,1 1,-1 0,1 0,-1 0,1 0,0 0,-1 1,1-1,0 1,-1 0,1 0,0 0,-1 0,1 0,0 0,-1 1,1-1,0 1,-1 0,1 0,-1 0,1 0,-1 0,1 1,-1-1,0 1,0-1,0 1,0 0,0 0,0 0,0 0,0 0,-1 0,1 0,-1 1,0-1,0 1,0-1,0 1,0-1,0 1,0 1,-2 12,0-1,-1 1,0-1,-1 1,-1-1,-1 0,0-1,-1 1,0-1,-1 0,-1 0,0-1,-6 7,10-14,-16 30,-1-2,-2 0,-1-2,-2-1,-1-1,-1-1,-2-1,-1-2,-2 0,28-22,-1 0,0 0,0-1,0 1,-1-2,1 1,-1-1,0 0,1 0,-1-1,0 1,0-2,0 1,0-1,-3 0,-8-5</inkml:trace>
  <inkml:trace contextRef="#ctx0" brushRef="#br0" timeOffset="36708.395">4601 863,'84'-40,"155"-89,-223 118,0-1,-1 0,0-1,-1-1,0-1,-1 0,-1 0,0-1,-2-1,1 0,-2 0,3-9,-10 22,0 1,0 0,0-1,0 0,-1 1,0-1,0 0,0 0,0 1,0-1,-1 0,1 0,-1 0,0 0,-1 0,1 0,-1 0,1 0,-1 0,0 1,-1-1,1 0,-1 0,1 1,-1-1,0 1,-1 0,1 0,0-1,-1 1,0 1,0-1,1 0,-2 1,1-1,0 1,0 0,-1 0,1 0,-4 0,-1 0,-1 1,0 0,0 1,1 0,-1 0,0 1,0 0,0 0,1 1,-1 1,1-1,-1 1,1 0,0 1,0 0,1 1,-1-1,1 1,0 1,0-1,1 1,-1 0,1 1,1 0,-1 0,1 0,0 0,1 1,0 0,0 0,0 0,0 5,3-9,0 0,0 0,1 0,0 0,0 0,0 0,0 0,0 0,1 0,0 0,0 0,0 0,0 0,0 0,1 0,0-1,0 1,0-1,0 1,1-1,-1 0,1 0,0 0,-1 0,1 0,1-1,-1 1,0-1,1 0,-1 0,1 0,0-1,-1 1,1-1,0 0,0 0,0 0,0 0,0-1,0 0,0 1,0-1,1-1,246 1,-249-1,1 1,-1 0,0 0,0 0,0 1,0-1,1 1,-1-1,0 1,0-1,0 1,0 0,0 0,0 0,0 0,-1 0,1 1,0-1,-1 1,1-1,-1 1,1-1,-1 1,1 0,-1 0,0 0,0-1,0 1,0 0,-1 0,1 0,0 1,-1-1,1 0,-1 0,0 0,0 0,0 1,0-1,0 0,0 1,-35 84,-25-1,62-74,5-3</inkml:trace>
  <inkml:trace contextRef="#ctx0" brushRef="#br0" timeOffset="37064.748">5476 666,'11'6,"0"0,1-1,0 0,0 0,0-1,1-1,-1 0,1-1,0 0,0-1,0-1,8 0,-15 0,0-1,1 0,-1 0,0 0,0-1,-1 0,1 0,0 0,0-1,-1 0,0 0,1 0,-1-1,-1 0,1 0,0 0,-1 0,0-1,0 1,0-1,-1 0,1-1,-1 1,0 0,-1-1,3-5,-2 5,-1 0,1 0,-1 0,0 0,0-1,-1 1,0 0,0-1,0 1,-1-1,0 1,0-1,-1 1,0-1,0 1,0-1,-1 1,0 0,0 0,-1 0,1 0,-1 0,-1 0,1 1,-1 0,0-1,0 1,0 1,-6-5,4 8,-1 0,0 1,0 0,0 0,0 0,0 1,0 0,1 1,-1 0,0 0,1 0,-1 0,1 1,0 0,0 1,0-1,0 1,1 0,-6 5,-3 2,1 0,1 1,-1 0,2 1,0 0,0 1,1 0,1 0,1 1,0 1,0-1,2 1,0 0,1 1,0-1,2 1,-2 13,6-22,-1-1,2 0,-1 0,1 0,0 0,0 0,1-1,0 1,0-1,1 0,-1 1,1-1,1-1,-1 1,1-1,0 0,0 0,1 0,-1-1,1 1,0-1,0-1,1 1,-1-1,1 0,0-1,-1 0,1 0,0 0,0-1,1 0,-1 0,0 0,0-1,0-1,6 0,16 3</inkml:trace>
  <inkml:trace contextRef="#ctx0" brushRef="#br0" timeOffset="37409.632">6153 468,'1'31,"2"-1,0 1,3-1,0 0,2-1,1 1,1-2,11 21,-21-48,0 1,0-1,0 0,0 1,0-1,1 0,-1 0,1 1,-1-1,1 0,-1 0,1 0,0 0,-1 1,1-1,0 0,0 0,0-1,0 1,0 0,0 0,0 0,0 0,0-1,0 1,1-1,-1 1,0-1,0 1,1-1,-1 0,0 1,1-1,-1 0,0 0,0 0,1 0,-1 0,0 0,1-1,-1 1,0 0,1-1,-1 1,0-1,0 1,0-1,1 1,-1-1,0 0,0 0,0 0,0 1,0-1,0 0,70-165,25 5,-84 143</inkml:trace>
  <inkml:trace contextRef="#ctx0" brushRef="#br0" timeOffset="37578.782">6661 497,'-5'38,"-1"18,5-1,2-9</inkml:trace>
  <inkml:trace contextRef="#ctx0" brushRef="#br0" timeOffset="37746.974">6746 158,'0'0</inkml:trace>
  <inkml:trace contextRef="#ctx0" brushRef="#br0" timeOffset="38064.56">7113 384,'-15'10,"0"1,1 0,1 1,0 0,0 1,1 1,1 0,0 0,1 1,1 1,0-1,1 1,-5 15,12-27,0-1,0 1,1-1,-1 1,1 0,0-1,0 1,1 0,-1-1,1 1,-1 0,1-1,0 1,0-1,1 1,-1-1,1 0,0 0,0 1,0-1,0 0,0-1,1 1,-1 0,1-1,0 1,0-1,0 0,0 0,0 0,0 0,0-1,1 1,-1-1,1 0,-1 0,1 0,-1 0,1-1,0 1,-1-1,1 0,0 0,-1 0,1-1,0 1,-1-1,1 0,0 0,9-3,-1 0,1-1,-1 0,0-1,0 0,0-1,-1-1,0 0,0 0,-1-1,0 0,-1-1,0 0,0 0,-1-1,-1 0,0-1,0 0,-1 0,-1 0,0-1,0 1,-2-1,1 0,0-10,-4 20,0-1,0 0,-1 0,1 1,-1-1,0 0,0 1,0-1,-1 1,1-1,-1 1,0 0,0 0,0-1,0 1,0 0,-1 1,0-1,1 0,-1 1,0 0,0-1,0 1,-1 0,1 1,0-1,-1 0,1 1,-1 0,1 0,-1 0,0 0,1 1,-1-1,0 1,0 0,1 0,-1 0,0 1,0-1,1 1,-1 0,0 0,1 0,-1 1,1-1,0 1,-1 0,1 0,0 0,-23 11</inkml:trace>
  <inkml:trace contextRef="#ctx0" brushRef="#br0" timeOffset="38381.63">7451 468,'-1'10,"1"0,-1 0,2 0,0-1,0 1,0 0,1-1,1 1,-1-1,2 1,-1-1,1 0,1-1,0 1,0-1,0 1,1-2,0 1,1-1,0 0,7 6,-11-10,0-1,1 1,0-1,-1 0,1 0,0 0,0 0,0-1,0 0,0 1,0-1,1-1,-1 1,0-1,0 0,1 0,-1 0,0 0,0-1,1 1,-1-1,0-1,0 1,0 0,0-1,0 0,0 0,-1 0,1 0,0-1,2-2,3-2,0-1,-1-1,0 0,0 0,-1 0,0-1,-1 0,0-1,-1 1,5-12,33-75,-31 77</inkml:trace>
  <inkml:trace contextRef="#ctx0" brushRef="#br0" timeOffset="38743.522">8185 242,'-11'4,"0"0,0 0,0 1,1 1,0 0,0 0,0 1,1 0,0 0,0 1,1 1,0-1,0 1,-1 3,8-10,0 0,0 0,0 0,0 0,1 0,-1 0,1 0,-1 0,1 0,0 0,0 0,0 0,0 0,0 0,0 0,0 0,1 0,-1 0,1 0,-1 0,1 0,0 0,0 0,0 0,0 0,0-1,0 1,1 0,-1-1,1 1,-1-1,1 0,-1 1,1-1,1 1,75 33,-57-28,49 45,-69-50,0-1,1 1,-1 0,0 0,0 0,0-1,-1 1,1 0,0 0,-1 0,1 0,-1 1,0-1,1 0,-1 0,0 0,0 0,-1 0,1 0,0 0,-1 0,1 0,-1 0,0 0,1 0,-1 0,0 0,0 0,0-1,-1 1,1 0,0-1,-1 1,1 0,-1-1,1 0,-1 1,0-1,-1 1,-6 3,-1 0,1-1,-1 0,0 0,-1-1,1-1,0 0,-1 0,1-1,-1 0,0-1,-4 0,-11 0</inkml:trace>
  <inkml:trace contextRef="#ctx0" brushRef="#br0" timeOffset="40181.077">0 1513,'483'-54,"-141"24,457-26,-92 25,244-24,-162 26,-80 18,145-24,-672 27,870-23,-512 33,-130 26,-96-29,-290 1</inkml:trace>
</inkml:ink>
</file>

<file path=ppt/ink/ink7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14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1,'0'5,"5"1,6 1,6 2,6 1,2-2,3-2,1-2,1-2,-1-1,0-5,0-3,0 1,-1 1,1 1,-6 1</inkml:trace>
</inkml:ink>
</file>

<file path=ppt/ink/ink7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20,'154'-19,"-152"19,-1 1,1 0,0 0,0-1,0 1,-1 1,1-1,0 0,-1 0,1 1,-1-1,0 1,1-1,-1 1,0-1,0 1,0 0,0 0,0 0,0-1,-1 1,1 0,0 0,-1 0,0 0,1 0,-1 0,0 0,0 0,0 0,0 0,-1 0,1 0,-1 0,1 0,-1 0,1 0,-1 0,0 0,0-1,0 1,0 0,0 0,-4 48,8-45,1-1,0 0,1 0,-1 0,1-1,-1 1,1-1,0 0,0-1,0 1,1-1,-1 0,1 0,-1-1,1 1,-1-1,1-1,0 1,0-1,-1 0,1 0,0 0,0-1,-1 0,1 0,4-2,9 2,39-2,-33 2</inkml:trace>
</inkml:ink>
</file>

<file path=ppt/ink/ink7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16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110 273,'-22'177,"16"-126,-3 1,-2-1,-16 44,27-94,0 0,1 0,-1-1,0 1,0 0,0 0,1 0,-1 0,0 0,0-1,0 1,0 0,-1 0,1 0,0 0,0-1,0 1,-1 0,1 0,0 0,-1-1,1 1,-1 0,1 0,-1-1,1 1,-1 0,1-1,-1 1,0-1,1 1,-1-1,0 1,1-1,-1 1,0-1,0 0,0 1,1-1,-1 0,0 0,0 0,0 1,0-1,1 0,-1 0,0 0,0 0,0-1,0 1,0 0,1 0,-1 0,0-1,0 1,0 0,1-1,-1 1,0-1,0 1,1-1,-1 1,1-1,-1 0,-1-14,2 0,0-1,1 1,0 0,1-1,1 1,0 0,1 0,1 1,0-1,1 1,1 0,0 1,1-1,1 1,-2-2,99-164,-106 177,1 1,-1-1,1 1,-1 0,1 0,-1-1,1 1,0 0,-1 0,1 0,0 0,0 0,0 0,0 0,0 0,0 0,0 0,0 0,1 0,-1 1,0-1,0 1,1-1,-1 1,0-1,1 1,-1 0,0-1,1 1,-1 0,0 0,1 0,-1 0,1 0,-1 1,0-1,1 0,-1 1,0-1,1 0,-1 1,0 0,0-1,1 1,-1 0,0 0,0-1,0 1,0 0,0 0,0 0,38 124,-38-116,0-4,1 8,0 0,1 0,0-1,0 1,2-1,0 0,0 0,1 0,7 10,-12-22,0 1,0 0,0 0,1 0,-1 0,0-1,1 1,-1-1,0 1,1-1,-1 0,1 1,-1-1,1 0,-1 0,1 0,-1 0,1 0,-1 0,0 0,1-1,-1 1,1 0,-1-1,1 1,-1-1,0 0,1 1,-1-1,0 0,0 0,0 0,0 0,1 0,-1 0,0-1,41-44,-38 42,64-102,28-33,-95 138,0 0,-1 0,1 0,0 0,-1-1,1 1,0 0,0 1,0-1,0 0,0 0,0 0,0 1,0-1,1 0,-1 1,0-1,0 1,0-1,1 1,-1 0,0-1,1 1,-1 0,0 0,1 0,-1 0,0 0,0 0,1 1,-1-1,0 0,1 1,-1-1,0 1,0-1,0 1,1-1,-1 1,0 0,0 0,0-1,0 1,0 0,0 0,-1 0,1 0,0 0,0 0,-1 1,1-1,0 0,-1 1,15 70,-18 207,3-267</inkml:trace>
  <inkml:trace contextRef="#ctx0" brushRef="#br0" timeOffset="2578.384">900 132,'-17'66,"7"-32,1 1,2 0,1 0,2 0,1 1,2 1,0-35,1 1,0-1,-1 1,1 0,0-1,0 1,1-1,-1 1,1-1,-1 1,1-1,0 1,0-1,0 0,0 1,0-1,0 0,1 0,-1 0,1 0,-1 0,1 0,0 0,0-1,0 1,0 0,0-1,0 0,0 1,1-1,-1 0,0 0,1 0,-1-1,1 1,-1 0,1-1,10-7,1 0,-1 0,-1-2,0 0,0 0,0-1,-1 0,-1-1,0 0,0-1,-1 0,-1 0,0-1,0 0,-1-1,3-10,138-246,-141 257,2-4,-13 37,-8 16,2 0,1 1,2 0,1 0,0 37,8 424,-2-477,-1 0,-1 0,-1-1,-1 1,-1-1,0 0,-2 0,-6 14,10-27,-1-1,0 1,0-1,-1 0,0-1,0 1,0-1,-1 0,1 0,-1 0,0-1,-4 2,8-4,0-1,0 0,0-1,0 1,0 0,-1 0,1-1,0 1,0-1,-1 0,1 0,0 0,0 0,-1 0,1 0,0-1,0 1,0-1,-1 1,1-1,0 0,0 0,0 0,0 0,0 0,0 0,1-1,-1 1,0 0,1-1,-1 0,1 1,-1-1,1 0,0 0,-1 0,1 0,0 0,0 0,1 0,-1 0,0-2,-3-11,1-1,0 0,1 0,1 0,0 0,1 0,1 0,1 0,0 0,1 0,0 1,2-1,0 1,0 0,1 0,1 0,6-7,-1-2</inkml:trace>
  <inkml:trace contextRef="#ctx0" brushRef="#br0" timeOffset="3131.599">1324 669,'56'-91,"-40"67,0 1,2 1,1 0,1 1,0 1,11-6,-30 25,0 0,0-1,0 1,0 0,0 0,0 0,0 1,0-1,1 0,-1 0,0 1,1-1,-1 1,0-1,1 1,-1-1,1 1,-1 0,1 0,-1 0,1 0,-1 0,0 0,1 0,-1 0,1 1,-1-1,1 0,-1 1,0-1,1 1,-1 0,0-1,1 1,-1 0,0 0,0 0,0 0,0 0,0 0,0 0,0 0,0 0,0 1,0-1,-1 0,1 1,-1-1,1 0,-1 1,1-1,-1 1,0-1,1 1,-1 0,1 1,-1 0,1-1,0 1,0-1,0 1,0-1,0 0,1 1,-1-1,1 0,0 0,-1 0,1 0,0 0,0-1,0 1,0 0,1-1,-1 1,0-1,1 0,-1 0,0 0,1 0,0 0,-1-1,1 1,-1-1,1 0,0 1,-1-1,1 0,0-1,-1 1,1 0,0-1,-1 1,1-1,-1 0,1 0,-1 0,2-1,77-43,-80 45,1 1,-1 0,1-1,-1 1,1 0,-1 0,1 0,-1 0,0 0,1 0,-1 0,0 1,0-1,0 0,0 1,0-1,0 1,0-1,-1 1,1-1,0 1,-1-1,1 1,-1 0,0-1,0 1,1 0,-1-1,0 1,0 0,-1 0,1-1,0 1,-1 0,2 8,4 12,1-3</inkml:trace>
  <inkml:trace contextRef="#ctx0" brushRef="#br0" timeOffset="3911.6">2001 556,'46'-19,"0"-2,-2-1,0-3,-2-1,0-2,0-4,-22 14,-1-2,-1 0,-1-1,-1 0,0-2,-2 0,0 0,7-21,-9-14,-12 57,-1 0,1-1,-1 1,1 0,-1 0,1 0,-1 0,0 0,0 0,1 0,-1 0,0 0,0 0,0 1,0-1,0 0,0 1,0-1,0 0,-1 1,1 0,0-1,0 1,0-1,0 1,-1 0,1 0,0 0,0 0,-1 0,1 0,0 0,0 0,-1 0,1 1,0-1,0 0,0 1,0-1,-1 1,1 0,0-1,0 1,0 0,-1 0,-15 9,-1 0,1 1,1 1,0 0,1 1,0 1,1 0,1 1,0 1,0 1,-42 81,54-94,0-1,0 1,0 0,0-1,1 1,0 0,0 0,0 0,0-1,0 1,1 0,0 0,0-1,0 1,0 0,0-1,1 1,-1-1,1 0,0 1,0-1,1 0,-1 0,0 0,1-1,0 1,0 0,0-1,4 3,1 0,0-1,0 0,0-1,0 0,0 0,1-1,-1 0,1 0,0-1,0 0,-1 0,1-1,0-1,0 1,0-1,-1-1,1 0,1 0,159-59,-147 52,-1-1,0-1,0-1,-1-1,0 0,-2-2,1 0,-2-1,0-1,-1-1,-1 0,0-1,0-2,-14 19,0 1,1 0,-1-1,0 1,0-1,0 0,0 1,0-1,-1 0,1 1,0-1,-1 0,0 0,1 0,-1 1,0-1,0 0,0 0,0 0,0 0,0 0,0 0,-1 1,1-1,-1 0,0 0,1 1,-1-1,0 0,0 1,0-1,0 0,0 1,0-1,0 1,-1 0,1-1,-1 1,1 0,-1 0,1 0,-1 0,1 0,-1 0,0 1,0-1,1 0,-1 1,0-1,0 1,0 0,0 0,1 0,-1 0,0 0,0 0,0 0,0 0,0 1,-1 0,-8 7,0 0,0 1,1 0,0 1,0 0,2 0,-1 1,1 1,1-1,-2 4,5-11,0 1,1-1,0 0,0 1,0 0,1 0,-1 0,1 0,0 0,0 0,1 1,0-1,0 0,0 1,0-1,1 1,0-1,0 1,1-1,-1 1,1-1,1 1,-1-1,1 0,-1 1,1-1,1 0,-1 0,1-1,0 1,0 0,0-1,1 0,0 0,0 0,0 0,0 0,0-1,2 1,4-1,1 0,0 0,-1-2,1 1,0-1,0-1,0 0,-1 0,1-1,0-1,0 0,-1 0,1-1,-1 0,0-1,0 0,8-5,154-104,-144 91,-1-2,-1 0,-2-2,0-1,14-23,-32 43,-1-1,0 0,0 1,-1-2,0 1,0 0,-1-1,0 0,-1 1,0-1,1-8,-3 16,0 0,0 0,1 0,-1 0,-1 1,1-1,0 0,0 0,0 0,0 0,-1 0,1 1,0-1,-1 0,1 0,0 1,-1-1,1 0,-1 1,1-1,-1 0,0 1,1-1,-1 0,0 1,1-1,-1 1,0 0,0-1,1 1,-1 0,0-1,0 1,0 0,1 0,-1-1,0 1,0 0,0 0,0 0,0 0,1 0,-1 0,0 1,0-1,0 0,0 0,1 1,-1-1,0 0,0 1,0-1,1 1,-1-1,0 1,1-1,-1 1,0-1,1 1,-43 34,22-14,0 2,2 0,1 1,0 1,2 1,1 0,1 1,2 0,0 1,1 5,8-26,1-1,0 1,1 0,0 0,0 1,0-1,1 0,0 0,0 0,1 0,0 1,0-1,1 0,0 0,0-1,0 1,1 0,0-1,0 1,1-1,0 0,0 0,0-1,1 1,0-1,0 0,0 0,1 0,0-1,-1 0,2 0,-1-1,0 1,7 1,-5-1,-1-1,1 0,0-1,0 0,0 0,0-1,0 0,0-1,1 1,-1-1,0-1,6 0,5-5</inkml:trace>
  <inkml:trace contextRef="#ctx0" brushRef="#br0" timeOffset="4743.932">3385 386,'-5'29,"-7"24,0 7,1-1,3-6,2-7,3-12</inkml:trace>
  <inkml:trace contextRef="#ctx0" brushRef="#br0" timeOffset="5294.309">3385 386,'28'0,"20"0,6 0,-1 0,-5 0,-6 0,-10 0</inkml:trace>
  <inkml:trace contextRef="#ctx0" brushRef="#br0" timeOffset="5548.742">3385 584,'43'-5,"19"-1,-1 0</inkml:trace>
</inkml:ink>
</file>

<file path=ppt/ink/ink7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6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1,'33'0,"36"0,10 0,2 0,-4 0,-9 0,-8 0,-8 0,-9 0,-7 0,-4 0,-4 0,-1 0,-10 0,-8 0</inkml:trace>
</inkml:ink>
</file>

<file path=ppt/ink/ink7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6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0,'39'0,"36"0,15 0,2 0,-10 0,-9 0,-7 0,-11 0,-9 0,-8 0,-6 0,-3 0,-7 0</inkml:trace>
</inkml:ink>
</file>

<file path=ppt/ink/ink7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7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89 148,'-10'48,"-7"44,-2 12,3-3,5-8,3-16,3-16,3-13,2-10,5-7,2-4,0-7</inkml:trace>
  <inkml:trace contextRef="#ctx0" brushRef="#br0" timeOffset="250.227">89 6,'18'-3,"0"2,0 0,0 1,0 0,0 2,0 0,0 1,-1 1,1 1,-1 0,0 1,0 1,-1 1,0 0,0 1,-1 0,0 2,-1 0,1 0,-12-7,1-1,-1 1,0 0,0 0,0 0,-1 0,1 1,-1-1,0 1,-1-1,1 1,-1 0,1 0,-1-1,-1 1,1 0,-1 0,0 0,0 0,0 0,-1 0,0 0,1 0,-2-1,1 1,-1 0,1 0,-1-1,-1 0,1 1,-1-1,1 0,-1 0,-3 3,-7 8,-2 0,0-1,0 0,-1-1,-1-1,0-1,-1 0,0-1,-1-1,0-1,0-1,-1 0,1-2,-15 3,1-1</inkml:trace>
</inkml:ink>
</file>

<file path=ppt/ink/ink7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5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7,'-9'14,"2"1,0 1,1-1,1 1,0 0,1 1,1-1,0 1,1-1,1 1,1 0,0 0,1 0,1-1,1 4,-2-17,0 0,1-1,-1 1,1 0,-1-1,1 1,0-1,0 1,0-1,0 0,1 0,-1 0,1 0,-1 0,1-1,0 1,-1-1,1 1,0-1,0 0,0 0,0 0,0-1,0 1,0-1,0 0,0 0,0 0,0 0,1 0,-1-1,0 1,0-1,1 0,104-39,-83 26,-1-1,0-1,-1-2,0 0,-2-1,0-1,-2-1,0-1,-1 0,-1-2,2-5,9-6,-24 65,-15 91,5 1,8 60,0-42,-1-85,1-32,-1 0,-1 0,-1 1,-2-1,0 0,-1 0,-1-1,-1 1,-3 6,7-26,0 0,1 0,-1 0,0 0,0 0,0-1,-1 1,1-1,-1 1,1-1,-1 0,0 0,0 0,0 0,0-1,0 1,0-1,0 1,-1-1,1 0,0-1,-1 1,1-1,-1 1,1-1,-1 0,1 0,-1 0,1-1,-1 1,1-1,0 0,-1 0,1 0,0 0,0-1,0 1,0-1,0 0,0 0,0 0,0 0,1-1,-1 1,1-1,0 1,-1-1,1 0,0 0,1 0,-2-3,-2-6,1-1,0 0,1 0,1-1,0 1,1 0,0-1,1 1,0-1,1 1,1-1,0 1,1 0,1 0,0 0,0 0,1 1,1 0,0 0,0 0,3-2,4-13</inkml:trace>
  <inkml:trace contextRef="#ctx0" brushRef="#br0" timeOffset="482.657">673 516,'183'-223,"-177"216,-3 3,0 0,0 0,0 0,1 1,0-1,0 1,0 0,0 0,0 0,0 0,1 1,-1 0,1 0,0 0,0 0,1 1,-4 2,0 0,0 0,0 0,0 0,-1 1,1-1,0 1,-1-1,1 1,-1 0,1-1,-1 1,0 0,0 0,0 0,0 0,0 0,0 0,0 0,-1 1,1-1,-1 0,0 0,1 0,-1 1,0-1,0 0,-1 0,1 1,0-1,-1 0,2 9,-1-9,0-1,0 1,0 0,0 0,0-1,0 1,1 0,-1-1,0 1,1 0,-1-1,1 1,0-1,0 1,0-1,0 1,0-1,0 1,0-1,0 0,0 0,0 1,1-1,-1 0,1 0,-1 0,1-1,-1 1,1 0,-1 0,1-1,0 1,-1-1,1 0,0 1,-1-1,1 0,0 0,-1 0,1 0,0 0,0 0,-1-1,1 1,1-1,193-103,-195 103,0 0,1 0,-1 1,0-1,1 1,-1-1,1 1,-1 0,1-1,-1 1,1 0,-1 0,1 0,-1 0,1 0,-1 1,1-1,-1 0,1 1,-1-1,1 1,-1-1,0 1,1 0,-1-1,0 1,1 0,-1 0,0 0,0 0,0 0,0 0,0 0,0 1,0-1,0 0,-1 1,1-1,0 0,-1 1,1-1,-1 1,1 0,-7 68,4-56,0 10,3-1</inkml:trace>
</inkml:ink>
</file>

<file path=ppt/ink/ink7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1,'-15'43,"-9"43,0 17,3-5,6-9,4-15,1-10,6-12,4-9,2-8,0-5,0-2,0-2,0 0,-2 1,1-5</inkml:trace>
  <inkml:trace contextRef="#ctx0" brushRef="#br0" timeOffset="335.43">266 255,'-203'143,"157"-81,46-60,-1-1,1 1,0-1,-1 1,1 0,0-1,0 1,0 0,0-1,0 1,1 0,-1-1,0 1,1-1,-1 1,1-1,0 1,-1-1,1 1,0-1,0 1,0-1,0 0,0 0,0 1,1-1,-1 0,0 0,0 0,1 0,-1 0,1-1,-1 1,1 0,-1-1,1 1,-1-1,1 1,0-1,-1 0,1 0,-1 0,1 0,0 0,103 14,-88-14,1 1,-1 0,0 2,0 0,0 1,0 0,-1 1,0 1,0 1,0 0,-1 1,2 2,-13-6,-1 0,1 0,-1 1,0-1,0 1,0-1,-1 1,0 0,0 0,0 0,0 0,-1 1,0-1,0 0,0 0,-1 1,0-1,0 1,0-1,0 0,-1 1,0-1,0 0,-1 0,1 1,-1-1,-1 0,0 7,3-6</inkml:trace>
</inkml:ink>
</file>

<file path=ppt/ink/ink7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4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1 283,'19'0,"21"0,8 0,1 0,-3 0,-5 0,-4 0,-4 0,-3 0,-1 0,-1-4,-1-3,1 1,-6-3,-10-1,-8 1</inkml:trace>
  <inkml:trace contextRef="#ctx0" brushRef="#br0" timeOffset="232.534">198 1,'0'38,"0"42,0 12,0-5,0-12,5-15,1-12,1-9,-2-8,-2-3,-1-6</inkml:trace>
</inkml:ink>
</file>

<file path=ppt/ink/ink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07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57,'-3'0,"0"-1,0 1,0 0,0 0,0 0,0 0,0 0,0 1,1-1,-1 1,0 0,0 0,0 0,0 0,1 0,-1 1,1-1,-1 1,1 0,-1 0,1-1,0 2,0-1,0 0,0 0,0 1,0-1,1 1,-2 2,2-4,-42 54,1 2,3 2,-20 44,-20 30,-70 97,139-216</inkml:trace>
  <inkml:trace contextRef="#ctx0" brushRef="#br0" timeOffset="279.775">0 1,'53'101,"4"-2,56 73,16 39,-84-142,-35-56</inkml:trace>
  <inkml:trace contextRef="#ctx0" brushRef="#br0" timeOffset="848.733">509 764,'142'-212,"-142"210,0 1,1 0,-1 0,0-1,1 1,-1 0,1 0,0 0,-1-1,1 1,0 0,-1 0,1 0,0 0,0 0,0 1,0-1,0 0,0 0,0 0,0 1,1-1,-1 1,0-1,0 1,0-1,1 1,-1 0,0 0,1-1,-1 1,0 0,0 0,1 0,-1 0,0 1,1-1,-1 0,0 0,0 1,1-1,-1 1,0-1,0 1,0 0,0-1,0 1,0 0,0 0,0 0,0 0,0 0,0 0,0 0,-1 2,0 1,1-1,-1 1,1-1,0 1,0-1,0 0,0 1,1-1,-1 0,1 0,0 0,0 0,0 0,0 0,0-1,1 1,-1-1,1 0,0 1,-1-1,1 0,0 0,1-1,-1 1,0-1,0 0,1 1,-1-1,0-1,1 1,-1 0,1-1,-1 0,1 0,-1 0,134-16,-98 56,-16-8,-12-26</inkml:trace>
  <inkml:trace contextRef="#ctx0" brushRef="#br0" timeOffset="1145.65">1243 198,'24'0,"22"0,8 0,0 0,-4 0,-7 0,-5 0,-4 0,-4 0,-1 0,-2 0,0 0,0 0,-4 0</inkml:trace>
  <inkml:trace contextRef="#ctx0" brushRef="#br0" timeOffset="1399.575">1355 424,'43'0,"29"-4,7-3,-5 1,-11 2,-20 0,-18 7,-13 2</inkml:trace>
  <inkml:trace contextRef="#ctx0" brushRef="#br0" timeOffset="1647.357">1300 678,'38'0,"22"0,7 0,-5 0,-7 0,-9-4,-6-3,-7 1,-3 1,-7 2</inkml:trace>
</inkml:ink>
</file>

<file path=ppt/ink/ink7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8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0 292,'336'-272,"-296"253,-40 19,1 0,0-1,0 1,0 0,-1 1,1-1,0 0,0 0,-1 0,1 0,0 1,0-1,-1 0,1 1,0-1,0 0,-1 1,1-1,-1 1,1-1,0 1,-1-1,1 1,-1 0,1-1,-1 1,1 0,-1-1,0 1,1 0,-1 0,0-1,0 1,1 0,-1 0,0-1,0 1,0 0,0 0,0 0,0-1,0 1,0 0,0 0,-1 0,1-1,0 1,0 0,-1 0,1-1,-1 1,1 0,0-1,-1 2,0 0,0-1,0 1,1 0,-1 0,1-1,-1 1,1 0,0 0,0 0,0-1,0 1,0 0,0 0,0 0,0 0,1-1,-1 1,1 0,0 0,-1-1,1 1,0 0,0-1,0 1,0-1,0 1,0-1,1 1,-1-1,0 0,1 0,-1 0,1 0,-1 0,1 0,-1 0,1 0,0 0,0-1,-1 1,1-1,0 1,0-1,0 0,8 0,0 0,-1-1,1-1,0 1,-1-2,1 1,-1-1,1-1,-1 0,3-2,78-20,-86 27,-1 0,0-1,0 2,1-1,-1 0,0 1,0-1,0 1,-1 0,1 0,0 0,-1 0,1 1,-1-1,0 1,0-1,0 1,0 0,0 0,-1 0,1 0,-1 0,0 0,0 0,0 0,0 1,0-1,-1 0,1 1,-1-1,0 0,0 1,0-1,-1 0,1 1,-1-1,0 0,0 1,-1 1,7 48,4-34,3-6</inkml:trace>
</inkml:ink>
</file>

<file path=ppt/ink/ink7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4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0 282,'7'4,"0"0,0 0,1-1,-1 0,1 0,0-1,-1 0,1 0,0-1,0 0,0 0,0-1,0 0,8-1,-1 1,461 0,-464 0</inkml:trace>
  <inkml:trace contextRef="#ctx0" brushRef="#br0" timeOffset="254.005">0 536,'39'0,"26"0,8 0,-5 0,-8 0,-10 0,-9 0,-6 0,-4 0,-4-5,-5-1</inkml:trace>
  <inkml:trace contextRef="#ctx0" brushRef="#br0" timeOffset="667.829">254 0,'427'158,"-325"-105,-99-50,0-1,0 1,0-1,-1 1,1 0,0 0,-1 1,0-1,0 0,0 1,0-1,-1 1,1 0,-1-1,0 1,0 0,0 0,0 0,-1 0,0 0,0 0,0 0,0-1,0 1,-1 0,0 0,0 1,-7 12,0 0,-1-1,-1 0,0-1,-1 0,-1-1,0 0,-1-1,0 0,-1-1,-1 0,0-1,0-1,-2 0,-26 23,-179 115,204-132</inkml:trace>
</inkml:ink>
</file>

<file path=ppt/ink/ink7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8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0,'-37'43,"2"2,2 1,1 1,3 2,2 1,3 2,1 0,-4 20,22-59,0 0,1 0,1 1,0-1,0 1,2 0,-1 0,2-1,0 1,1 0,0 0,1 0,0 0,1-1,1 1,0-1,1 0,0 0,1-1,0 1,1-1,1-1,0 1,7 6,-2-5,0-1,1-1,1 0,0-1,0-1,1 0,0-1,1-1,0 0,0-1,0-1,7 1,-14-5</inkml:trace>
</inkml:ink>
</file>

<file path=ppt/ink/ink7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7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49,'-57'341,"56"-324,0-11,0 0,0 0,0-1,1 1,0 0,0 0,1 0,-1 0,1-1,1 1,-1 0,1-1,0 1,0-1,0 1,1-1,3 5,-2-9,0-1,0 1,-1-1,1 0,0 0,0 0,0 0,0-1,0 0,-1 1,1-2,0 1,-1 0,1-1,-1 1,1-1,-1 0,0 0,1 0,-1-1,-1 1,1-1,0 0,0 0,1-2,-3 4,34-33,-2-2,-1-1,-2-1,-2-2,-2-1,-1-1,-2-1,2-11,25-59,-50 113,-1 0,1 0,0 1,-1-1,1 0,0 0,0 1,-1-1,1 0,0 1,0-1,-1 0,1 1,0-1,0 0,0 1,0-1,0 0,0 1,-1-1,1 1,0-1,0 0,0 1,0-1,0 0,0 1,0-1,1 1,-1-1,0 0,0 1,0-1,0 0,0 1,0-1,1 0,-1 1,0-1,0 0,1 1,-1-1,0 0,0 0,1 1,-1-1,0 0,1 0,-1 1,0-1,1 0,-1 0,0 0,1 0,-1 0,1 0,-1 0,0 1,1-1,-1 0,1 0,-1 0,-7 24,2 1,0 1,2-1,1 1,1-1,1 1,1-1,1 1,2 6,6 33,-3 1,-3-1,-2 1,-7 46,0-50,-2 1,-4-1,-2-1,-17 47,26-93,0-1,-1 1,0-2,-1 1,0 0,-1-1,-1 0,0-1,-1 0,0 0,-1-1,0 0,-6 4,15-14,-1-1,1 1,-1 0,1 0,-1-1,0 1,1-1,-1 1,0-1,0 1,1-1,-1 0,0 0,0 0,1 0,-1-1,0 1,0 0,1-1,-1 1,0-1,1 1,-1-1,0 0,1 0,-1 0,1 0,-1 0,1 0,0 0,0 0,-1 0,1-1,0 1,0-1,0 1,0-1,0 1,0-1,1 0,-17-70,24 22,3 0,1 1,3 0,2 1,14-28,-14 21,-11 31</inkml:trace>
  <inkml:trace contextRef="#ctx0" brushRef="#br0" timeOffset="519.919">515 756,'200'-269,"-200"268,1 0,-1-1,0 1,1 0,-1 0,0-1,1 1,-1 0,1 0,0 0,-1 0,1 0,0 0,0 0,0 0,-1 0,1 0,0 0,0 1,0-1,0 0,1 1,-1-1,0 0,0 1,0 0,0-1,1 1,-1 0,0-1,0 1,1 0,-1 0,0 0,1 0,-1 0,0 0,0 1,1-1,-1 0,0 1,0-1,0 1,0-1,1 1,-1-1,0 1,0 0,0 0,0-1,0 1,0 0,-1 0,1 0,0 0,1 7,-2-5,0 0,0 0,1-1,-1 1,0 0,1 0,0-1,0 1,0 0,0-1,0 1,0-1,1 1,-1-1,1 0,-1 0,1 1,0-1,0-1,0 1,0 0,0 0,1-1,-1 1,1-1,-1 1,1-1,-1 0,1 0,-1 0,1-1,0 1,0-1,-1 1,1-1,0 0,0 0,1 0,133-63,-134 63,-1 1,1-1,0 1,0 0,0 0,-1 0,1 1,0-1,-1 1,0-1,1 1,-1 0,0 0,0 0,0 0,0 0,0 0,0 1,0-1,-1 1,0-1,1 1,-1 0,0-1,0 1,0 0,-1 0,1 0,-1 0,1 0,-1 0,0-1,0 1,0 0,-1 3,4 10,3 10</inkml:trace>
</inkml:ink>
</file>

<file path=ppt/ink/ink7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43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17,'12'-17,"-9"27,-9 37,4-36,-7 321,11-206,-1-86,-13 107,-9-57,20-91,1 1,0-1,0 1,0 0,0-1,0 1,-1-1,1 1,0 0,0-1,0 1,-1 0,1-1,0 1,-1 0,1 0,0-1,-1 1,1 0,0 0,-1-1,1 1,0 0,-1 0,1 0,-1 0,1 0,-1 0,1 0,0 0,-1 0,1 0,-1 0,1 0,0 0,-1 0,1 0,-1 0,1 0,0 0,-1 0,1 1,-1-1,1 0,0 0,-1 0,1 1,0-1,-1 0,1 0,0 1,0-1,-1 0,1 1,0-1,0 1,-1-1,1 0,0 1,0-1,0 0,0 1,0-1,0 1,-4-15</inkml:trace>
  <inkml:trace contextRef="#ctx0" brushRef="#br0" timeOffset="452.618">310 130,'-185'222,"184"-221,-1 1,0-1,1 1,-1-1,1 1,-1 0,1 0,0-1,0 1,0 0,0 0,0 0,0 0,1 1,-1-1,1 0,-1 0,1 0,0 0,0 1,0-1,0 0,0 0,0 0,1 1,-1-1,1 0,-1 0,1 0,0 0,0 0,0 0,0 0,0 0,0 0,1-1,-1 1,1 0,1 0,103 50,-98-48,0 0,-1 1,1 0,-1 0,0 0,-1 1,1 0,-1 1,-1 0,1-1,-1 2,0-1,0 1,-1-1,0 1,-1 0,0 1,1 3,20 74,-7-82,-9-11</inkml:trace>
</inkml:ink>
</file>

<file path=ppt/ink/ink7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44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1 678,'10'0,"17"0,9 0,3 0,5 0,-1 0,-2 0,-4 0,-4-5,-1-1,-3 0,0 1,-2 2,1 0,-1 2,-4 1</inkml:trace>
  <inkml:trace contextRef="#ctx0" brushRef="#br0" timeOffset="2764.199">678 960,'0'-1,"-1"0,0 0,1 0,-1 0,1 0,0-1,-1 1,1 0,0 0,0-1,0 1,0 0,0-1,0 1,0 0,0 0,0-1,0 1,1 0,-1 0,1 0,-1-1,1 1,-1 0,1 0,0 0,-1 0,1 0,0 0,0 0,0 0,0 0,2-6,23-44,1 1,3 1,3 1,1 2,22-22,-48 57,-7 9,-1 0,1 1,0-1,0 0,0 0,0 0,0 1,1-1,-1 0,0 1,1-1,-1 1,1 0,-1-1,1 1,0 0,0 0,-1 0,1 0,0 0,0 1,0-1,0 1,0-1,0 1,0-1,0 1,0 0,0 0,0 0,0 0,0 1,0-1,0 0,0 1,0 0,0-1,0 1,0 0,0 0,0 0,-1 0,1 0,0 0,-1 1,1-1,6 16,-1 0,-1 1,0-1,-1 1,-1 0,-1 1,-1-1,0 1,-2-1,0 1,-1-1,-2 10,3 5,0-34,1 1,-1 0,1-1,-1 1,1 0,0 0,-1-1,1 1,-1 0,1 0,0 0,-1 0,1 0,0 0,-1 0,1 0,0 0,-1 0,1 0,0 0,-1 0,1 0,-1 1,1-1,0 0,-1 0,1 1,-1-1,1 0,-1 1,1-1,-1 1,1-1,-1 1,1-1,-1 1,0-1,1 1,-1-1,0 1,1 0,-1-1,0 1,0-1,1 1,-1 0,0-1,0 1,0 0,0-1,0 1,0 0,0-1,0 1,0 0,-1-1,1 1,0-1,0 1,0 0,-1-1,1 1,0 0,119-160,68-38,-149 167,-37 29,0 1,0 0,0-1,-1 1,1 0,0 0,0 0,0 0,0 0,0 0,0 0,0 0,0 0,0 0,0 0,-1 1,1-1,0 0,0 1,0-1,0 1,0-1,-1 1,1-1,0 1,-1-1,1 1,0 0,-1-1,1 1,-1 0,1 0,-1 0,1-1,-1 1,1 0,-1 0,0 0,1 0,-1 0,0-1,0 1,0 0,0 0,0 0,0 0,0 0,0 0,0 1,1 15,-1 1,0 0,-2-1,1 1,-2 0,-1-1,0 0,-1 0,-5 11,3-8,1 0,1 0,1 1,0-1,2 1,0 15,17 31,-10-48</inkml:trace>
  <inkml:trace contextRef="#ctx0" brushRef="#br0" timeOffset="4131.611">1581 988,'53'-36,"-2"-2,-1-3,-2-2,-2-2,11-16,-51 55,0-1,-1-1,0 1,0-1,0 0,-1 0,-1 0,1 0,-1-1,-1 0,2-5,-4 13,0 1,0-1,0 1,0-1,0 1,0-1,0 1,0-1,0 0,0 1,0-1,0 1,0-1,-1 1,1-1,0 1,0-1,-1 1,1 0,0-1,0 1,-1-1,1 1,-1 0,1-1,0 1,-1 0,1-1,-1 1,1 0,-1-1,1 1,-1 0,1 0,-1 0,1 0,-1-1,1 1,-1 0,1 0,-1 0,1 0,-1 0,0 0,1 0,-1 1,1-1,-1 0,1 0,-1 0,1 0,-1 1,1-1,-1 0,1 1,0-1,-1 0,1 1,-1-1,1 0,0 1,-1-1,1 1,-31 22,15-8,0 2,2 0,0 1,1 1,1 0,0 0,-3 10,13-25,1 1,-1 0,1 0,-1 0,2 0,-1 0,0 0,1 0,0 0,0 0,1 0,-1 0,1 0,0 0,0 0,1 0,-1-1,1 1,0 0,1-1,-1 1,1-1,0 0,0 0,0 0,0 0,1-1,0 1,-1-1,1 0,1 0,-1 0,0 0,1-1,-1 0,1 0,0 0,-1-1,1 1,2-1,11 1,-1-1,1-1,-1-1,1-1,-1 0,0-1,1-1,-1 0,-1-1,1-1,-1-1,0-1,0 0,-1 0,0-2,4-4,86-77,-101 87,0-1,0 0,-1-1,1 1,-1 0,-1-1,1 0,-1 1,0-1,0 0,-1 0,1 0,-1-1,-1 1,1 0,-1 0,0-1,-1 1,1 0,-2-4,2 9,0 0,-1 0,1 0,0 0,-1 1,1-1,-1 0,1 0,-1 0,1 1,-1-1,1 0,-1 1,0-1,1 0,-1 1,0-1,1 1,-1-1,0 1,0 0,0-1,0 1,1 0,-1-1,0 1,0 0,0 0,0 0,0 0,0 0,0 0,1 0,-1 0,0 0,0 0,0 0,0 1,0-1,0 0,1 1,-1-1,0 0,0 1,0-1,1 1,-1 0,0-1,1 1,-1-1,0 1,1 0,-36 36,32-33,0 0,1 1,-1-1,1 1,0 0,1 0,-1 0,1 0,0 1,0-1,1 1,0-1,0 1,0-1,0 1,1 0,0-1,0 1,1 0,-1-1,1 1,0-1,1 1,0-1,-1 1,2-1,-1 0,0 0,1 0,0 0,1 0,-1-1,1 0,-1 1,1-1,0 0,1-1,-1 1,1-1,0 0,0 0,0 0,0-1,0 1,7-1,1 1,-1-2,0 1,0-2,1 0,-1 0,0-1,0-1,0 0,1 0,-2-1,1-1,0 0,-1 0,0-2,0 1,0-1,0-1,-1 0,0 0,-1-1,0 0,0-1,1-1,3-4,-1 0,0-1,-1-1,-1 1,0-2,-1 1,-1-1,-1-1,0 0,2-9,0 2,-6 19,0 0,0-1,0 1,-1 0,0-1,0 0,-1 0,0 1,0-1,0 0,-1 0,0 0,0 0,-1 0,0 0,0 1,-1-1,0 0,0 1,0-1,-3-5,3 11,1-1,-1 1,1 0,-1-1,0 1,0 0,1 0,-1 0,0 0,0 1,0-1,0 0,0 1,0-1,0 1,0 0,0 0,-1-1,1 1,0 1,0-1,0 0,0 1,0-1,0 1,0-1,0 1,0 0,0 0,0 0,1 0,-1 0,0 0,1 0,-1 1,1-1,-1 1,1-1,-1 1,0 1,-50 73,47-59,0 1,1-1,1 1,1 0,0 1,1-1,1 0,1 0,0 0,2 0,0 0,1 0,1 0,0-1,1 0,1 0,1 0,0-1,1 0,1-1,1 0,0 0,0-1,7 4,-8-8,-2-6</inkml:trace>
  <inkml:trace contextRef="#ctx0" brushRef="#br0" timeOffset="4384.839">2908 734,'-15'39,"-4"17,1 3,3-7</inkml:trace>
  <inkml:trace contextRef="#ctx0" brushRef="#br0" timeOffset="4630.85">2823 707,'24'4,"18"2,6 0,-1-1,-2-1,-10 3,-10 0</inkml:trace>
  <inkml:trace contextRef="#ctx0" brushRef="#br0" timeOffset="4798.833">2795 960,'43'-14,"14"-5</inkml:trace>
  <inkml:trace contextRef="#ctx0" brushRef="#br0" timeOffset="5651.797">2851 734,'0'10,"0"8,0 5,-5 4,-1 2,0 1,-4 0,0 0,-3 0,1-1,-3-1,2 1,7-6,5-10,7-9,4-4</inkml:trace>
  <inkml:trace contextRef="#ctx0" brushRef="#br0" timeOffset="5950.295">2823 960,'19'0,"16"0,7 0,1 0,-2 0,-8 0</inkml:trace>
  <inkml:trace contextRef="#ctx0" brushRef="#br0" timeOffset="6632.785">2880 57,'12'-4,"1"0,0 1,0 0,0 1,0 1,1 0,-1 1,0 0,0 1,1 0,-1 1,0 1,11 3,-22-5,0 0,0 0,0 1,0-1,0 0,0 1,-1-1,1 1,0 0,-1-1,1 1,-1 0,0 0,1 0,-1 0,0 0,0 0,-1 0,1 0,0 0,-1 1,1-1,-1 0,0 1,1-1,-1 0,0 0,-1 1,1-1,0 0,-1 1,1-1,-1 0,1 0,-1 0,0 0,-1 2,-54 78,41-64,-63 77,78-94,-1 0,0 0,1 0,-1 1,1-1,0 0,-1 0,1 0,0 1,0-1,-1 0,1 0,0 1,0-1,1 0,-1 0,0 1,0-1,0 0,1 0,-1 0,1 1,-1-1,1 0,-1 0,1 0,0 0,0 0,-1 0,1 0,0 0,0 0,0-1,0 1,0 0,0 0,0-1,0 1,0-1,0 1,1-1,-1 1,0-1,0 0,0 0,1 1,-1-1,0 0,1 0,64 0,82-38,-123 30</inkml:trace>
  <inkml:trace contextRef="#ctx0" brushRef="#br0" timeOffset="7000.618">3415 0,'47'124,"-5"1,15 91,-52-201,0 0,-1 0,-1 1,-1 0,0-1,-1 1,-1 0,0 0,-1 0,-1 0,0-1,-2 1,1-1,-2 1,0-1,-1-1,0 1,-1-1,-3 5,-10 4,0-1,-1 0,-1-2,-1 0,-1-2,-1-1,-7 4,12-8</inkml:trace>
</inkml:ink>
</file>

<file path=ppt/ink/ink7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2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0,'10'0,"22"0,10 0,4 0,-2 0,-4 0,-3 0,-4 0,-2 0,-2 0,-1 0,0 0,-1 0,-4 5,-7 1</inkml:trace>
</inkml:ink>
</file>

<file path=ppt/ink/ink7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3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1,'29'0,"28"0,10 0,-2 5,-8 1,-7 0,-9-1,-11-1</inkml:trace>
</inkml:ink>
</file>

<file path=ppt/ink/ink7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1,'-14'43,"-5"34,1 8,3 0,5-11,3-12,4-12,1-11,2-5,1-6,0-1,0-1,-6-5,-1-1,0-4</inkml:trace>
  <inkml:trace contextRef="#ctx0" brushRef="#br0" timeOffset="336.962">0 30,'41'1,"-1"2,1 2,-1 1,0 3,-1 1,0 2,1 2,-39-14,73 37,-72-36,0 0,-1 0,1 1,0-1,-1 1,1-1,-1 1,0-1,1 1,-1 0,0 0,0 0,0 0,0 0,0 0,-1 0,1 0,-1 0,1 0,-1 0,0 0,1 0,-1 0,0 0,0 1,-1-1,1 0,0 0,-1 0,1 0,-1 0,0 0,0 0,0 0,0 0,0 0,-8 9,0-1,-1 1,0-1,-1-1,0 0,0-1,-1 0,0 0,-1-2,1 1,-1-2,-9 3,-38 22,3 3,33-20</inkml:trace>
  <inkml:trace contextRef="#ctx0" brushRef="#br0" timeOffset="4355.393">310 509,'-11'126,"6"-89,27-46,11-36,42-36,-74 80,0 0,0 1,0-1,0 0,0 1,0-1,1 1,-1-1,0 1,0-1,1 1,-1 0,0 0,1 0,-1 0,0 0,0 0,1 0,-1 0,0 0,1 1,-1-1,0 0,0 1,1-1,-1 1,0 0,0-1,0 1,0 0,0-1,0 1,0 0,0 0,0 0,0 0,0 0,-1 0,1 0,0 1,-1-1,1 0,-1 0,1 0,-1 1,0-1,1 0,-1 1,10 71,-9-58,10 22,-10-36,-1-1,1 1,-1-1,1 1,0-1,-1 0,1 1,-1-1,1 0,0 1,-1-1,1 0,0 0,-1 0,1 1,0-1,0 0,-1 0,1 0,0 0,-1 0,1 0,0-1,-1 1,1 0,0 0,0 0,-1-1,1 1,-1 0,1-1,0 1,-1 0,1-1,-1 1,1-1,-1 1,1-1,-1 1,1-1,-1 1,1-1,-1 0,0 1,1-1,-1 0,0 1,0-1,1 0,-1 0,132-157,-131 157,-1 1,1-1,0 0,-1 1,1-1,0 1,0-1,-1 1,1-1,0 1,0 0,0-1,0 1,0 0,0 0,0 0,-1-1,1 1,0 0,0 0,0 0,0 1,0-1,0 0,0 0,0 0,0 1,-1-1,1 0,0 1,0-1,0 1,0-1,-1 1,1-1,0 1,-1 0,1-1,0 1,-1 0,1-1,-1 1,1 0,-1 0,1 0,-1-1,0 1,1 0,-1 0,0 0,0 0,0 0,1 0,-1 0,0-1,0 2,11 55,-10-31,16 50,-5-63</inkml:trace>
</inkml:ink>
</file>

<file path=ppt/ink/ink7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2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0 198,'24'0,"13"0,5 0,-1 0,-1 0,-4 0,-2 0,-3 0,-1 0,-2 0,0 0,0 0,-1 0,1 0,0 0,0 0,0 0,-5 0</inkml:trace>
  <inkml:trace contextRef="#ctx0" brushRef="#br0" timeOffset="334.049">28 396,'43'9,"19"4,4-1,-4-2,-8-3,-9-3,-7-1,-5-2,-8-1</inkml:trace>
  <inkml:trace contextRef="#ctx0" brushRef="#br0" timeOffset="1127.348">311 1,'55'29,"115"77,-161-102,3 2,1 0,-2 0,1 1,-1 1,0 0,0 1,-1 0,0 0,2 4,-12-11,1 1,-1-1,1 0,-1 1,0-1,0 0,0 1,-1-1,1 1,0-1,-1 0,0 0,1 1,-1-1,0 0,0 0,-1 0,1 0,0 0,0 0,-1 0,0 0,1 0,-1-1,0 1,0-1,0 1,0-1,0 0,0 1,-4 3,-252 218,139-119,120-104,-1 0,1 0,-1 0,0 0,1 0,-1 0,1 0,-1 0,1 0,-1 0,1 0,-1 0,1 0,-1 0,1 0,-1 0,1 0,-1 1,1-1,-1 0,1 0,-1 1,0-1,1 0,-1 1,1-1,-1 0,0 1,1-1,-1 1,0-1,0 0,1 1,-1-1,0 1,0-1,0 1,0-1,1 1,-1-1,0 1,0-1,0 1,0-1,0 1,0-1,0 1,0-1,0 1,-1-1,1 1,0-1,0 0,0 1,0-1,-1 1,1-1,0 1,15-4</inkml:trace>
</inkml:ink>
</file>

<file path=ppt/ink/ink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5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37,'10'-6,"-1"1,2 1,-1-1,0 2,1-1,0 2,-1-1,1 1,0 1,0 0,1 1,-1 0,0 0,0 1,0 1,0 0,0 0,-1 1,3 1,-8 3,1 1,-1-1,0 1,0 0,-1 0,0 1,-1-1,0 1,0 0,-1 0,0 0,0 0,-1 0,-1 0,1 0,-1 1,-1-1,0 0,0 0,-1 0,0 1,0 23,0 16,-2-1,-3 1,-1-2,-3 1,-9 26,10-43,5-11,-1 0,-1-1,-1 0,0 0,-1-1,-1 0,-1 0,-8 9,33-90,20-10,3 2,3 1,7-4,-5 7,24-54,-64 120,-1 0,0 0,1 0,-1 0,1 0,-1 0,1 0,0 1,-1-1,1 1,0-1,-1 1,1-1,0 1,-1 0,1 0,0 0,0 0,-1 0,1 0,0 0,0 1,-1-1,1 1,0-1,-1 1,1 0,0-1,-1 1,1 0,-1 0,0 0,1 0,-1 0,0 1,1-1,-1 0,0 1,0-1,0 0,0 1,0-1,0 2,36 72,-29-56,-2 1,-1-1,0 1,-1 0,-1 1,-1-1,-1 0,-1 1,-1-1,-2 14,-8 11,8-61,14-17,2 0,1 1,1 1,2 0,1 1,1 1,22-25,3-8,-26 34,-3 6,0-1,1 2,1 0,1 1,1 1,8-6,-26 24,0 0,-1 0,1 0,0 0,0 0,0 0,0 1,0-1,0 0,0 1,0-1,0 0,0 1,1-1,-1 1,0 0,0-1,0 1,1 0,-1 0,0 0,0 0,1 0,-1 0,0 0,0 0,0 0,1 1,-1-1,0 0,0 1,0-1,0 1,1 0,-1-1,0 1,0 0,0-1,0 1,-1 0,1 0,0 0,0 0,0 0,-1 0,1 0,0 0,-1 0,1 0,-1 1,1-1,-1 0,0 0,0 0,1 1,-1-1,0 0,0 0,0 1,0-1,0 0,-1 0,1 0,0 1,0-1,-1 0,1 0,-1 1,-54 190,44-168,2 1,0 1,2 0,0 0,2 0,1 1,1-1,2 1,0 7,18 5,-5-27</inkml:trace>
</inkml:ink>
</file>

<file path=ppt/ink/ink7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7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1,'15'5,"13"2,8-1,2-1,0-2,-2-5,-3-4,-1 1,-2 0,-1 1,-1 1,0 2,-1 0,-4 1</inkml:trace>
</inkml:ink>
</file>

<file path=ppt/ink/ink7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22,'20'0,"10"0,5 0,2 0,-1 0,-1 0,-3 0,-1 0,-1 0,-2 0,0 0,0-4,0-3,0 1,-5 2</inkml:trace>
</inkml:ink>
</file>

<file path=ppt/ink/ink7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5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1,'-8'10,"1"1,0 0,0 0,1 1,0 0,1 0,0 0,1 1,1 0,-3 4,-34 161,39-172,-2 5,1 1,0-1,0 1,2-1,-1 1,2 0,-1-1,1 1,1-1,1 3,-1-11,1 0,-1-1,1 1,0-1,0 1,0-1,0 0,0 0,0-1,0 1,1 0,-1-1,1 0,-1 0,1 0,0 0,-1-1,1 1,0-1,-1 0,1 0,0-1,-1 1,1-1,0 1,-1-1,1 0,-1 0,1-1,-1 1,1-1,-1 0,0 0,0 0,0 0,0 0,0-1,-1 1,1-1,-1 0,2-1,26-22,-1-2,-1-1,-1 0,-2-2,-1-1,-2-1,0-2,-3 1,-1-2,4-14,-4-23,-47 230,29 95,27-53,-43 2,10-171,5-14,-1-1,-1 1,-1-1,0 0,0 0,-2 0,0-1,-1 1,0-2,-1 1,0-1,-2 0,-3 4,-60 27,71-43,0 0,0-1,0 1,-1-1,1 1,0-1,0 0,-1 0,1 0,0 0,0-1,-1 1,1 0,0-1,0 1,-1-1,1 0,0 0,0 0,0 0,0 0,0-1,0 1,1 0,-1-1,0 1,1-1,-1 0,1 0,-1 1,1-1,0 0,0 0,0 0,0-1,-1-7,1 1,0-1,0 1,1-1,0 1,1-1,0 1,1-1,0 1,0 0,1 0,0 0,1 0,-1 0,2 0,-3 5,18-49,3 0,2 2,2 0,25-33,-42 70</inkml:trace>
  <inkml:trace contextRef="#ctx0" brushRef="#br0" timeOffset="951.654">651 452,'-17'56,"-21"77,93-252,-45 105,-8 9,0 0,1 0,-1 0,1 0,0 1,1-1,-1 1,1 0,0 0,-1 0,2 1,-1-1,0 1,1 0,0 0,-1 1,1-1,0 1,0 0,1 0,-1 1,0 0,1 0,-1 0,0 0,1 1,-1 0,2 0,-3 3,0 1,0 0,-1 0,1 0,-1 0,0 0,-1 1,1-1,-1 1,0 0,0 0,0 0,-1 0,1 0,-1 0,-1 0,1 0,-1 0,0 1,0-1,0 0,-1 0,1 0,-1 1,-1-1,2 7,-1 1,2 26,0-39,-1 1,1 0,-1-1,0 1,1-1,-1 1,1-1,-1 1,1-1,-1 1,1-1,0 1,-1-1,1 0,-1 1,1-1,0 0,-1 0,1 1,0-1,0 0,-1 0,1 0,0 0,-1 0,1 0,0 0,-1 0,1 0,0 0,0 0,-1-1,1 1,0 0,-1 0,1-1,0 1,-1-1,1 1,-1 0,1-1,-1 1,1-1,-1 1,1-1,-1 1,1-1,-1 0,0 1,1-1,143-126,-140 122,1 1,0-1,0 1,0 0,0 0,1 1,0-1,-1 1,1 0,0 1,1 0,-1 0,4-1,-8 4,0 1,0 0,0-1,0 1,0 0,0 0,-1 0,1 0,-1 0,0 1,1-1,-1 0,0 0,0 1,-1-1,1 1,0-1,-1 1,0-1,1 1,-1 0,0-1,0 1,0-1,-1 1,1 0,0 1,0 52,0-30</inkml:trace>
</inkml:ink>
</file>

<file path=ppt/ink/ink7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14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0 719,'28'0,"361"17,-92 12,-201-20,0-5,52-5,-53 0,283-29,390 31,-436-30,373 30,-508-29,-95 26,-90 3</inkml:trace>
  <inkml:trace contextRef="#ctx0" brushRef="#br0" timeOffset="-5085.526">959 98,'0'5,"0"16,0 9,0 4,0 1,0 0,0-2,-4-1,-3-1,1-2,2 0,-5-1,1 0,0 0,3-1,-4-3,1-8</inkml:trace>
  <inkml:trace contextRef="#ctx0" brushRef="#br0" timeOffset="-4764.676">875 13,'49'-6,"0"1,0 3,0 2,0 2,34 7,-79-9,0 0,0 0,0 0,0 1,0-1,0 1,0 0,0 0,0 1,-1-1,1 1,0 0,-1 0,1 0,-1 1,0-1,0 1,0-1,0 1,0 0,0 0,-1 1,0-1,1 0,-1 1,-1 0,1-1,0 1,-1 0,0 0,0 0,0 0,0 0,0 0,-1 0,0 0,0 0,0 0,0 0,-2 4,-3 1,0 0,-1-1,0 0,0 0,-1 0,0-1,-1 1,0-2,0 1,0-1,0-1,-1 1,0-1,0-1,-8 3,-8 7,15-8,0 0,-1 0,0 0,0-2,0 1,-1-1,1-1,-1 0,0-1,0 0,0-1,0 0,0-1,0 0,-4-1,-2-6</inkml:trace>
  <inkml:trace contextRef="#ctx0" brushRef="#br0" timeOffset="-1135.572">1298 380,'-1'27,"-2"0,-2 0,0 0,-2-1,-1 0,-9 22,89-140,-64 82,-5 4,0 0,0 0,1 0,0 1,0-1,0 1,1 0,-1 0,1 1,0-1,1 1,-1 0,1 1,0-1,0 1,0 0,0 1,1 0,-1-1,1 2,-1-1,7 0,-11 3,1 0,-1 1,1-1,-1 1,1-1,-1 1,0 0,0-1,0 1,0 0,0 1,0-1,-1 0,1 0,-1 1,0-1,1 1,-1-1,0 1,0 0,-1-1,1 1,0 0,-1 0,0-1,0 1,0 0,0 0,0 0,0 1,8 37,-7-40,-1 0,1 0,0 0,-1 0,1 0,0 0,-1 0,1 0,0-1,0 1,0 0,0-1,0 1,0 0,0-1,0 0,0 1,0-1,0 1,0-1,0 0,0 0,0 0,0 1,0-1,1 0,-1-1,0 1,0 0,0 0,0 0,0-1,0 1,0 0,0-1,0 1,0-1,0 1,0-1,0 0,0 1,0-1,43-35,-37 28,134-90,-139 96,-1 1,1 0,-1 0,1 0,-1 0,1 1,-1-1,1 0,0 1,-1-1,1 1,0-1,0 1,0 0,-1 0,1 0,0 0,0 0,-1 0,1 0,0 0,0 1,-1-1,1 1,0 0,0-1,-1 1,1 0,-1 0,1 0,-1 0,1 0,-1 0,0 0,1 1,-1-1,0 0,0 1,0-1,0 1,0-1,0 1,-1 0,1-1,0 1,-1 0,1 0,-1-1,0 1,0 0,1 0,-1-1,-1 2,9 75,-3-58</inkml:trace>
  <inkml:trace contextRef="#ctx0" brushRef="#br0" timeOffset="1235.553">395 860,'-1'284,"-25"-89,-4-6,29-178</inkml:trace>
  <inkml:trace contextRef="#ctx0" brushRef="#br0" timeOffset="1722.686">705 1057,'-276'225,"268"-220,7-5,0 0,0 0,1 0,-1 0,0 0,0 0,0 0,0 0,1 1,-1-1,0 0,0 1,0-1,1 0,-1 1,0-1,1 1,-1-1,0 1,1-1,-1 1,0 0,1-1,-1 1,1 0,-1-1,1 1,0 0,-1 0,1-1,0 1,-1 0,1 0,0 0,0-1,0 1,0 0,0 0,0 0,0 0,0-1,0 1,0 0,0 0,1 0,-1 0,0-1,0 1,1 0,-1 0,1-1,-1 1,1 0,-1-1,1 1,-1 0,1-1,-1 1,1-1,0 1,-1-1,1 1,0-1,0 1,0-1,163 39,-153-34,-1 0,1 1,-1 0,0 0,-1 1,0 0,0 1,0 0,-1 1,0 0,-1 0,3 5,13 13,-15-23</inkml:trace>
  <inkml:trace contextRef="#ctx0" brushRef="#br0" timeOffset="1988.14">1016 1227,'48'0,"21"0,-2-5,-7-1,-9 0,-9 1,-11 2</inkml:trace>
  <inkml:trace contextRef="#ctx0" brushRef="#br0" timeOffset="3215.163">1609 1396,'72'-104,"-51"78,2 0,0 2,1 0,2 2,0 1,1 1,7-3,-33 23,0-1,0 1,-1-1,1 1,0 0,0 0,0-1,0 1,0 0,0 0,0 0,0 0,0 0,0 0,0 0,0 0,0 1,0-1,0 0,0 1,-1-1,1 0,0 1,0-1,0 1,0-1,-1 1,1 0,0-1,-1 1,1 0,0-1,-1 1,1 0,-1 0,1 0,-1-1,1 1,-1 0,0 0,1 0,-1 0,0 0,0 0,0 0,0 0,1 0,-1 0,-1 0,1 0,4 57,-4-51,0 13,-1-14,0 1,1-1,0 1,0-1,0 0,1 1,0-1,0 0,1 0,0 0,0 0,0 0,0 0,1 0,3 5,-3-10,1 0,-1-1,0 1,0-1,0 1,0-1,0 0,1 0,-1 0,0 0,0-1,0 1,0-1,0 0,0 0,0 0,0-1,0 1,0 0,0-1,-1 0,1 0,-1 0,1 0,-1 0,0 0,0-1,0 1,1-2,-2 3,232-214,-232 215,1-3,1 1,-1 0,1 0,-1 0,1 0,0 1,-1-1,1 1,0 0,0 0,0 0,0 0,1 0,-1 0,0 1,0 0,0 0,0-1,1 2,0-1,-2 2,-1 0,0 0,0 0,0 0,-1 0,1 1,-1-1,1 0,-1 0,1 1,-1-1,0 0,0 0,0 1,-1-1,1 0,0 1,-1-1,0 0,1 0,-1 0,0 0,0 1,-2 7,1 6,-1-1,2 1,0 0,1 0,1-1,0 1,4 15,1-6</inkml:trace>
  <inkml:trace contextRef="#ctx0" brushRef="#br0" timeOffset="4653.6">2455 1396,'6'4,"0"-1,0 0,0 0,1-1,-1 1,1-2,-1 1,1-1,0 0,0 0,0 0,0-1,-1-1,1 1,0-1,0 0,0 0,-1-1,1 0,-1 0,1-1,-1 0,0 0,5-3,13-8,0 0,0-2,-2-1,0-1,-1-1,10-11,-25 24,1 0,-1 0,0 0,0 0,-1-1,1 0,-2 0,1-1,-1 1,0-1,-1 0,0 0,0 0,0-1,-1 1,-1-1,1 1,-1-1,-1 1,0-1,0-4,0 12,-1-1,1 1,-1-1,1 1,-1-1,1 1,-1 0,0-1,0 1,0 0,0 0,0 0,0 0,0-1,0 1,0 1,0-1,-1 0,1 0,0 0,-1 1,1-1,-1 0,1 1,-1-1,1 1,-1 0,1 0,-1-1,1 1,-1 0,1 0,-1 0,1 1,-1-1,1 0,-1 1,1-1,-1 0,1 1,0 0,-1-1,1 1,0 0,-1 0,1 0,-54 50,51-44,0 0,1 1,-1 0,2 0,-1 0,1 0,1 1,-1-1,1 0,1 1,0-1,0 0,0 1,1-1,1 1,-1-1,1 0,1 0,-1 0,1 0,1 0,-1-1,1 1,1-1,-1 0,1 0,1-1,-1 0,1 1,4 1,-4-4,0 0,1-1,0 0,0-1,0 0,0 0,0 0,0-1,0 0,1 0,-1 0,0-1,1-1,-1 1,0-1,0 0,1-1,-1 0,0 0,0 0,-1-1,2-1,11-5,-1-1,0-1,0-1,-1-1,-1 0,0-1,2-4,-14 14,-1 1,0-1,0 1,-1-1,1 0,-1 0,0 0,0-1,0 1,0 0,-1-1,0 1,0-1,0 0,-1 1,1-1,-1 0,0 1,0-1,-1 0,0-4,1 10,0-1,0 1,-1-1,1 0,0 1,0-1,0 0,-1 1,1-1,0 0,-1 1,1-1,0 0,0 0,-1 1,1-1,0 0,-1 0,1 0,-1 1,1-1,0 0,-1 0,1 0,0 0,-1 0,1 0,-1 0,1 0,-1 0,1 0,0 0,-1 0,1 0,0 0,-1 0,1 0,-1-1,1 1,0 0,-1 0,1 0,0-1,-1 1,1 0,0 0,-1-1,1 1,0 0,0-1,-1 1,1 0,0-1,0 1,0 0,-1-1,1 1,0 0,0-1,0 1,0-1,0 1,0 0,0-1,-12 34,11-29,1-1,-1 1,1-1,0 1,0 0,0-1,1 1,-1-1,1 1,0-1,0 1,0-1,1 1,-1-1,1 0,-1 0,1 1,0-1,0-1,1 1,-1 0,1 0,-1-1,1 0,0 1,0-1,0 0,0 0,0-1,0 1,1-1,-1 1,1-1,-1 0,3 0,4 1,1 0,0 0,0-1,0-1,0 0,0-1,-1 1,1-2,0 0,0 0,5-3,-3 1,-1-2,1 1,-1-1,-1-1,1 0,-1-1,-1 0,1-1,-1 0,7-9,-13 14,0 0,0-1,-1 0,1 0,-1 0,0 0,-1 0,1 0,-1-1,0 1,0-1,-1 0,0 0,0 1,0-1,-1 0,0 0,0 0,0 0,-1 0,0 0,0 1,0-1,-1 0,-1-4,2 8,1 1,-1-1,1 0,-1 0,0 1,0-1,0 1,0-1,0 1,0-1,0 1,-1-1,1 1,-1 0,1 0,0 0,-1 0,0 0,1 0,-1 0,0 0,1 1,-1-1,0 0,0 1,0 0,1-1,-1 1,0 0,0 0,0 0,0 0,1 0,-1 1,0-1,0 1,0-1,1 1,-1-1,0 1,0 0,1 0,-2 1,-52 61,52-51,0 0,1 0,0 0,1 0,1 1,0-1,0 0,1 0,1 1,0-1,1 0,0-1,1 1,0 0,1-1,0 0,1 0,2 3,22 58,-24-52</inkml:trace>
  <inkml:trace contextRef="#ctx0" brushRef="#br0" timeOffset="4903.1">3697 1283,'-14'39,"-5"21,0 7,4-10</inkml:trace>
  <inkml:trace contextRef="#ctx0" brushRef="#br0" timeOffset="5158.655">3641 1311,'19'5,"11"2,6-1,1-1,-1-2,-2 0,-2-2,-6-1</inkml:trace>
  <inkml:trace contextRef="#ctx0" brushRef="#br0" timeOffset="5366.581">3612 1481,'34'-5,"20"-1,1 0</inkml:trace>
  <inkml:trace contextRef="#ctx0" brushRef="#br0" timeOffset="6301.561">3584 944,'17'-5,"7"-3,1 1,-1 1,1 2,0 0,0 1,1 2,5 0,-29 1,0 0,0 0,0-1,0 1,0 0,0 1,0-1,0 0,0 1,0-1,-1 1,1-1,0 1,0 0,0 0,-1 0,1 0,0 0,-1 0,1 0,-1 1,1-1,-1 0,0 1,1-1,-1 1,0 0,0-1,0 1,0 0,-1 0,1-1,0 1,-1 0,1 0,-1 0,0 0,0 0,1 0,-1 0,0 0,-1 0,1 0,0 0,-1 0,1 0,-1-1,1 1,-1 0,0 0,0 0,0 0,0-1,1 0,-1-1,1 1,-1 0,1-1,0 1,-1 0,1 0,0-1,0 1,-1 0,1 0,0 0,0-1,0 1,0 0,0 0,0 0,0 0,0-1,1 1,-1 0,0 0,0-1,1 1,-1 0,0 0,1-1,-1 1,1 0,-1-1,1 1,-1 0,1-1,-1 1,1-1,0 1,-1-1,1 1,0-1,0 0,-1 1,1-1,0 0,0 1,-1-1,1 0,0 0,0 0,0 0,-1 0,1 0,0 0,0 0,0 0,59 0,-45-1,43 0,-32 0</inkml:trace>
  <inkml:trace contextRef="#ctx0" brushRef="#br0" timeOffset="7569.716">3641 1340,'0'10,"0"7,0 6,-5 0,-2-1,1 2,-3 2,-1 0,2 1,-3-4,0-1,-2 0,1 2,7-9,4-11,3-6</inkml:trace>
  <inkml:trace contextRef="#ctx0" brushRef="#br0" timeOffset="8110.823">3669 1481,'5'5,"6"1,6 0,5-1,4-1,-3 3,-6 0</inkml:trace>
</inkml:ink>
</file>

<file path=ppt/ink/ink7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30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28,'-87'-22,"-108"16,192 7,0-1,0 1,0-1,1 1,-1 0,0 0,1 0,-1 1,0-1,1 1,-1-1,1 1,0 0,0 0,0 0,0 0,0 0,0 0,0 1,1-1,-1 1,1-1,-1 1,1 0,0-1,0 1,0 0,1 0,-1 0,1-1,0 2,-1 100,3-73,-10 231,-28 65,26-193,5 1,8 32,-1-5,-1 7,0-166,1 0,-1 0,1 0,0 0,0-1,0 1,0 0,1-1,-1 0,1 0,-1 1,1-1,0-1,0 1,-1 0,2-1,-1 1,0-1,0 0,0 0,0 0,1-1,-1 1,0-1,1 0,-1 0,0 0,1 0,-1 0,0-1,1 1,-1-1,0 0,0 0,0 0,0-1,0 1,2-2,20-1,1 2</inkml:trace>
</inkml:ink>
</file>

<file path=ppt/ink/ink7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35.6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34 283,'126'11,"115"18,-222-26,-15-3,0 0,0 0,0 1,0-1,0 1,0 0,0 0,0 0,0 1,0-1,-1 1,1 0,-1 0,1 0,-1 1,0-1,0 1,0 0,0-1,0 1,0 1,-1-1,0 0,1 1,-1-1,-1 1,1 0,0-1,-1 1,1 2,-4 232,-10-61,-52 196,15-114,30-36,-18-81,33-137,0 1,0-1,-1-1,0 1,0 0,0-1,0 0,-1 0,0-1,1 1,-1-1,0-1,-1 1,1-1,0 0,-1 0,1-1,-1 0,0 0,1 0,-1-1,0 0,1-1,-1 1,0-1,1 0,-1-1,-4-1,-80 4,33 11,50-15</inkml:trace>
  <inkml:trace contextRef="#ctx0" brushRef="#br1" timeOffset="5886.629">908 57,'-61'48,"41"-23,1 0,2 2,1 0,0 1,2 0,2 1,0 0,2 1,1 1,0 10,-5 21,4 0,2 1,3 0,2 20,4 393,33-268,-22-172,2-2,1 0,2-1,2 0,0-1,3-2,0 0,2-1,1-1,14 11,-28-29,-3-5</inkml:trace>
  <inkml:trace contextRef="#ctx0" brushRef="#br1" timeOffset="7065.885">1191 141,'-40'156,"24"16,14-76,-14-38,11-51</inkml:trace>
  <inkml:trace contextRef="#ctx0" brushRef="#br1" timeOffset="7634.916">1755 141,'-34'49,"-78"102,-104 110,159-191,61-81,3-1</inkml:trace>
  <inkml:trace contextRef="#ctx0" brushRef="#br1" timeOffset="25824.584">1925 226,'2'2,"0"-1,0 1,-1-1,1 1,0 0,-1 0,1 0,-1 0,1 0,-1 0,0 0,0 0,0 0,0 1,0-1,-1 0,1 1,-1-1,0 1,1-1,-1 1,0-1,0 0,-1 1,1 0,-23 167,22-135,1-22,0-1,-1 0,0 0,-1 0,0 0,-1-1,0 1,-1 0,0-1,-4 7,-1-4</inkml:trace>
  <inkml:trace contextRef="#ctx0" brushRef="#br1" timeOffset="26421.335">2150 283,'-176'108,"157"-95,-24 23,42-35,1 0,-1 0,1 0,-1 1,1-1,-1 0,1 1,0-1,0 0,-1 0,1 1,0-1,0 0,1 1,-1-1,0 0,0 1,0-1,1 0,-1 0,1 1,-1-1,1 0,0 0,-1 0,1 0,0 0,0 1,0-2,-1 1,1 0,0 0,0 0,1 0,-1 0,0-1,0 1,0-1,0 1,1-1,75 45,-65-40,0 1,0 0,-1 0,0 1,0 1,0 0,-1 0,-1 1,0 0,0 1,0 0,-1 0,1 3,-5-5</inkml:trace>
  <inkml:trace contextRef="#ctx0" brushRef="#br1" timeOffset="27322.498">908 904,'172'18,"1"-6,0-8,9-8,29 1,99 3,-88-28,-190 28,92-17,-117 12,-8 1</inkml:trace>
  <inkml:trace contextRef="#ctx0" brushRef="#br1" timeOffset="27977.505">1332 1101,'-29'158,"12"-90,-12 38,-10 70,39-175,-1 0,1-1,0 1,-1 0,1 0,0 0,0 0,0 0,0 0,-1 0,1 0,1 0,-1-1,0 1,0 0,0 0,0 0,1 0,-1 0,0 0,1 0,-1 0,0-1,1 1,-1 0,1 0,0-1,-1 1,1 0,0-1,-1 1,1 0,0-1,0 1,-1-1,1 1,0-1,6-4</inkml:trace>
  <inkml:trace contextRef="#ctx0" brushRef="#br1" timeOffset="28408.581">1839 1129,'2'4,"-1"1,0-1,0 1,0-1,0 1,-1 0,0-1,0 1,0 0,-1-1,0 1,0-1,0 1,0-1,0 1,-1-1,0 0,0 1,0-1,-1 0,1-1,-1 1,0 0,0-1,0 1,-1-1,1 0,-1 0,0 0,-1 1,-8 11,-172 183,60-74,62-60,120-101,-34 20</inkml:trace>
  <inkml:trace contextRef="#ctx0" brushRef="#br1" timeOffset="28808.573">2038 1214,'2'2,"0"0,0 0,-1 0,1 0,-1 0,1 0,-1 1,0-1,1 0,-1 1,0-1,-1 1,1-1,0 1,-1 0,0-1,1 1,-1 0,0-1,0 2,-2 21,-1 0,0 0,-2 0,-1 0,-1-1,-1 0,-1 0,-1-1,-13 21,10-16,-38 69,51-75,9-30</inkml:trace>
  <inkml:trace contextRef="#ctx0" brushRef="#br1" timeOffset="29422.525">2292 1214,'-187'144,"185"-143,0 1,0-1,0 0,0 0,1 1,-1-1,0 1,0-1,1 1,-1 0,1 0,0 0,0-1,-1 1,1 0,0 1,0-1,1 0,-1 0,0 0,1 1,0-1,-1 0,1 0,0 1,0-1,0 0,0 1,1-1,-1 0,0 0,1 1,0-1,0 0,-1 0,1 0,1 0,-1 0,0 0,0 0,1 0,-1 0,1-1,-1 1,2 1,53 40,-43-33,1 0,-1 1,0 0,-1 1,-1 0,0 1,7 10,16 53,-24-56,-3-21</inkml:trace>
  <inkml:trace contextRef="#ctx0" brushRef="#br1" timeOffset="30273.634">2573 0,'28'69,"69"214,-73-185,-5 1,-5 0,-3 1,-5 1,-7 86,-3-150,-1 0,-2 0,-2-1,-1 0,-1-1,-3 0,0-1,-3 0,0-2,-3 0,-9 13,11-21,-2-1,0 0,-1-1,-1-1,-1-1,-2-1,12-9</inkml:trace>
</inkml:ink>
</file>

<file path=ppt/ink/ink7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5:21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45,'11'7,"0"0,1 0,0-1,0 0,1-1,-1-1,1 0,0-1,0 0,1-1,-1 0,1-1,-1-1,11-1,-20 1,55-1,-1-4,0-1,0-4,-1-2,0-2,33-15,-45 16,-34 10,65-4,-76 8,1 1,0-1,-1 1,1-1,-1 1,1 0,-1-1,0 1,0 0,0-1,0 1,0 0,0-1,0 1,0 0,-1-1,1 1,-1 0,1-1,-1 1,0-1,1 1,-1-1,0 1,0-1,-1 1,-1 5,-27 65,13-34,1 0,3 1,1 1,-3 20,7-14,3 1,1 0,2 0,3 0,1 1,3 1,2-19,1-1,1 0,2 0,0-1,2 0,8 11,21 47,-7 36,-34-120,-1 0,1-1,-1 1,0 0,0-1,1 1,-1 0,0-1,-1 1,1 0,0 0,0-1,-1 1,1 0,-1-1,1 1,-1-1,0 1,0-1,1 1,-1-1,0 1,0-1,-1 0,1 1,0-1,0 0,-1 0,1 0,0 0,-1 0,1 0,-1-1,1 1,-1 0,0-1,1 1,-1-1,0 0,1 1,-1-1,0 0,1 0,-1 0,0 0,0 0,1-1,-1 1,0 0,-83-29,52 10,4 1,-2 1,0 2,0 1,-2 1,0 1,0 2,-1 2,0 1,15 5,0 0,1 2,-1 0,0 1,0 1,0 0,1 2,-1 0,1 1,0 1,0 1,1 0,0 1,0 1,1 1,0 0,1 1,0 1,-1 2,6-7,0 1,1 1,0 0,0 0,1 1,1 0,-1 0,2 1,-1 0,1 0,1 0,-4 11,8-3</inkml:trace>
  <inkml:trace contextRef="#ctx0" brushRef="#br0" timeOffset="402.1">311 553,'183'-23,"-2"-8,28-15,-180 39,0-2,-1-2,0 0,0-2,-2-1,12-8,-27 14,-11 9,0-1,0 1,1-1,-1 0,0 1,0-1,0 1,0-1,0 0,0 1,1-1,-1 0,0 1,0-1,1 0,-1 1,0-1,0 0,1 1,-1-1,0 0,1 0,-1 1,0-1,1 0,-1 0,0 0,1 0,-1 1,1-1,-1 0,0 0,1 0,-1 0,1 0,-1 0,0 0,1 0,-1 0,1 0,-1 0,0 0,1-1,-1 1,1 0,-1 0,0 0,1-1,-10 32,-26 154,34-180,0 0,0 0,0 0,1 0,-1 0,1 0,0 1,1-1,-1 0,1 0,0 0,1 0,-1 0,1 0,0 0,0-1,0 1,1-1,0 1,0-1,0 0,0 0,1 0,-1 0,1-1,0 0,0 1,0-1,1-1,3 3,12-1</inkml:trace>
  <inkml:trace contextRef="#ctx0" brushRef="#br0" timeOffset="982.132">1158 1202,'410'-303,"-396"293,-2-1,1 0,-2-1,1 0,-1-1,-1 0,-1-1,0 0,0-1,-2 0,0 0,0 0,-2-1,0 0,0 0,-2 0,0-1,-1 0,0 1,-1-1,-1-1,-1 14,0 0,1 0,-1 0,0 0,-1 0,1 0,-1 1,0-1,0 0,0 1,0 0,0-1,-1 1,0 0,1 0,-1 0,0 1,0-1,-1 1,1 0,0 0,-1 0,0 0,1 0,-1 1,0-1,0 1,0 0,0 1,0-1,0 0,0 1,0 0,0 0,0 0,0 1,0 0,0-1,0 1,0 0,0 1,1-1,-1 1,0 0,-1 0,-4 3,1 1,-1-1,1 1,0 1,0-1,1 2,0-1,0 1,0 0,1 0,1 0,-1 1,1 0,-2 6,5-11,1 0,-1 0,1 0,-1 1,1-1,1 0,-1 0,1 1,-1-1,1 1,0-1,1 0,-1 1,1-1,0 0,0 1,0-1,1 0,-1 0,1 0,0 0,0 0,1-1,-1 1,1-1,0 1,-1-1,2 0,-1 0,0 0,0 0,1-1,0 1,3 1,6 1,0 0,1 0,0-1,0-1,0 0,0-1,0-1,0 0,1-1,-1 0,0-1,12-3,68 2,-91 2,-1 0,0 0,0 0,1 0,-1 1,0-1,0 1,0-1,0 1,0 0,1 0,-1 0,-1 0,1 0,0 0,0 1,0-1,-1 1,1-1,0 1,-1 0,0-1,1 1,-1 0,0 0,0 0,0 0,0 0,0 0,-1 0,1 0,0 1,-1-1,0 0,1 0,-1 0,0 1,0-1,-1 1,-29 83,20-72,8-12,0 0,0 0,1 0,-1 0,0 0,1 0,-1 0,1 1,0-1,0 1,-1-1,2 1,-1-1,0 1,1-1,-1 1,1 0,0-1,-1 1,1 0,1-1,-1 2,20-2,-6-6</inkml:trace>
  <inkml:trace contextRef="#ctx0" brushRef="#br0" timeOffset="1264.041">2231 666,'-11'16,"0"1,2 1,0 0,1 0,1 1,0-1,2 2,0-1,1 1,1-1,1 1,0 16,2-33,1 0,-1 0,1 0,-1 0,1 0,0 0,0-1,0 1,1 0,-1-1,1 1,-1-1,1 1,0-1,0 0,0 0,0 0,0 0,1 0,-1 0,0-1,1 1,0-1,-1 1,1-1,0 0,-1 0,1 0,0-1,0 1,0-1,0 1,0-1,0 0,0 0,0 0,0-1,0 1,111-30,-103 27,-1-1,0-1,0 0,0 0,-1-1,0 0,0-1,0 0,-1 0,0-1,-1 0,1-1,-2 1,1-1,-1 0,0-1,-1 0,0 0,-1 0,0 0,0-1,-1 1,-1-1,1-8,-1 14,-1 1,0-1,-1 0,1 0,-1 0,0 0,0 1,-1-1,1 0,-1 0,0 0,0 1,-1-1,1 1,-1-1,0 1,-1-1,1 1,-1 0,1 0,-1 0,0 0,-1 1,1-1,-1 1,1 0,-1 0,0 0,0 1,0-1,-1 1,1 0,-1 0,1 0,-1 1,-3-2,-2 2,-1-1,1 1,0 1,0 0,0 0,-1 1,1 0,0 1,0 0,0 0,1 1,-1 1,-9 4,-4 4</inkml:trace>
  <inkml:trace contextRef="#ctx0" brushRef="#br0" timeOffset="1783.796">2626 976,'33'-55,"3"1,3 2,1 1,3 3,11-8,16 15,-68 40,0 1,-1 0,1-1,0 1,-1 0,1 0,0 0,-1 0,1 0,0 0,-1 0,1 1,-1-1,1 0,0 1,-1 0,1-1,-1 1,1 0,-1 0,1 0,-1 0,0 0,1 0,-1 0,0 0,0 0,0 1,0-1,0 0,0 1,0-1,-1 1,1-1,0 1,-1 0,1-1,-1 1,0-1,1 1,-1 0,0-1,0 1,0 0,0 1,-7 41,5-41,1 0,0 0,0 0,0 0,1 0,-1 0,1 1,-1-1,1 0,0 0,0 0,1 1,-1-1,1 0,-1 0,1 0,0 0,0 0,1 0,-1 1,2-3,0 0,-1 0,1 0,0 0,0 0,0 0,0-1,0 1,-1-1,1 0,0 0,0 0,0 0,0 0,0-1,0 1,0-1,0 0,0 0,-1 0,1 0,0-1,-1 1,1-1,-1 1,1-1,-1 0,1-1,2 1,198-124,-201 125,-1 0,1 1,-1-1,0 0,1 1,-1-1,1 1,0 0,-1-1,1 1,-1 0,1 0,-1 0,1 0,0 0,-1 0,1 1,-1-1,1 1,-1-1,1 1,-1-1,1 1,-1 0,0-1,1 1,-1 0,0 0,1 0,-1 0,0 0,0 1,0-1,0 0,0 0,0 1,-1-1,1 0,0 1,-1-1,1 1,-1-1,1 1,-1 1,5 76,-6-69,3 74,4-65</inkml:trace>
  <inkml:trace contextRef="#ctx0" brushRef="#br0" timeOffset="36212.855">4064 553,'18'57,"-5"167,-13-170,0-7,-1 0,-3-1,-2 1,-1-1,-3-1,-1 1,-15 33,25-75,-1 1,1-1,-1 0,0 1,-1-1,1 0,-1 0,1-1,-1 1,0-1,-1 1,1-1,-1 0,1 0,-1 0,-3 1,5-4,0-1,0 0,0 0,0 0,0-1,0 1,1 0,-1-1,0 1,1-1,-1 1,1-1,0 0,-1 1,1-1,0 0,0 0,0 0,0 0,1 0,-1 0,0 0,1-1,0 1,-1 0,1 0,0 0,0-1,0 1,0 0,1 0,-1 0,1 0,-1-1,0 0,3-39,2 1,2-1,1 1,2 0,2 1,2 0,2 1,1 1,2 0,1 2,12-15,-5 0,1 1,3 1,2 2,2 1,2 2,2 1,2 3,34-27,-74 65,1 0,0 0,-1 0,1 0,0 0,0 0,1 1,-1-1,0 1,0-1,1 1,-1 0,1 0,-1 0,1 0,0 0,-1 1,1-1,0 1,-1 0,1 0,0 0,-1 0,1 0,0 0,-1 1,1-1,0 1,-1 0,1 0,-1 0,1 0,-1 0,1 1,-1-1,0 1,0-1,0 1,0 0,0 0,0 0,0 0,0 0,-1 0,1 0,-1 1,0-1,0 1,0-1,0 1,0-1,0 1,0 1,-2 12,0-1,-1 1,0-1,-1 1,-1-1,-1 0,0-1,-1 1,0-1,-1 0,-1 0,0-1,-6 7,10-14,-16 30,-1-2,-2 0,-1-2,-2-1,-1-1,-1-1,-2-1,-1-2,-2 0,28-22,-1 0,0 0,0-1,0 1,-1-2,1 1,-1-1,0 0,1 0,-1-1,0 1,0-2,0 1,0-1,-3 0,-8-5</inkml:trace>
  <inkml:trace contextRef="#ctx0" brushRef="#br0" timeOffset="36708.395">4601 863,'84'-40,"155"-89,-223 118,0-1,-1 0,0-1,-1-1,0-1,-1 0,-1 0,0-1,-2-1,1 0,-2 0,3-9,-10 22,0 1,0 0,0-1,0 0,-1 1,0-1,0 0,0 0,0 1,0-1,-1 0,1 0,-1 0,0 0,-1 0,1 0,-1 0,1 0,-1 0,0 1,-1-1,1 0,-1 0,1 1,-1-1,0 1,-1 0,1 0,0-1,-1 1,0 1,0-1,1 0,-2 1,1-1,0 1,0 0,-1 0,1 0,-4 0,-1 0,-1 1,0 0,0 1,1 0,-1 0,0 1,0 0,0 0,1 1,-1 1,1-1,-1 1,1 0,0 1,0 0,1 1,-1-1,1 1,0 1,0-1,1 1,-1 0,1 1,1 0,-1 0,1 0,0 0,1 1,0 0,0 0,0 0,0 5,3-9,0 0,0 0,1 0,0 0,0 0,0 0,0 0,0 0,1 0,0 0,0 0,0 0,0 0,0 0,1 0,0-1,0 1,0-1,0 1,1-1,-1 0,1 0,0 0,-1 0,1 0,1-1,-1 1,0-1,1 0,-1 0,1 0,0-1,-1 1,1-1,0 0,0 0,0 0,0 0,0-1,0 0,0 1,0-1,1-1,246 1,-249-1,1 1,-1 0,0 0,0 0,0 1,0-1,1 1,-1-1,0 1,0-1,0 1,0 0,0 0,0 0,0 0,-1 0,1 1,0-1,-1 1,1-1,-1 1,1-1,-1 1,1 0,-1 0,0 0,0-1,0 1,0 0,-1 0,1 0,0 1,-1-1,1 0,-1 0,0 0,0 0,0 1,0-1,0 0,0 1,-35 84,-25-1,62-74,5-3</inkml:trace>
  <inkml:trace contextRef="#ctx0" brushRef="#br0" timeOffset="37064.748">5476 666,'11'6,"0"0,1-1,0 0,0 0,0-1,1-1,-1 0,1-1,0 0,0-1,0-1,8 0,-15 0,0-1,1 0,-1 0,0 0,0-1,-1 0,1 0,0 0,0-1,-1 0,0 0,1 0,-1-1,-1 0,1 0,0 0,-1 0,0-1,0 1,0-1,-1 0,1-1,-1 1,0 0,-1-1,3-5,-2 5,-1 0,1 0,-1 0,0 0,0-1,-1 1,0 0,0-1,0 1,-1-1,0 1,0-1,-1 1,0-1,0 1,0-1,-1 1,0 0,0 0,-1 0,1 0,-1 0,-1 0,1 1,-1 0,0-1,0 1,0 1,-6-5,4 8,-1 0,0 1,0 0,0 0,0 0,0 1,0 0,1 1,-1 0,0 0,1 0,-1 0,1 1,0 0,0 1,0-1,0 1,1 0,-6 5,-3 2,1 0,1 1,-1 0,2 1,0 0,0 1,1 0,1 0,1 1,0 1,0-1,2 1,0 0,1 1,0-1,2 1,-2 13,6-22,-1-1,2 0,-1 0,1 0,0 0,0 0,1-1,0 1,0-1,1 0,-1 1,1-1,1-1,-1 1,1-1,0 0,0 0,1 0,-1-1,1 1,0-1,0-1,1 1,-1-1,1 0,0-1,-1 0,1 0,0 0,0-1,1 0,-1 0,0 0,0-1,0-1,6 0,16 3</inkml:trace>
  <inkml:trace contextRef="#ctx0" brushRef="#br0" timeOffset="37409.632">6153 468,'1'31,"2"-1,0 1,3-1,0 0,2-1,1 1,1-2,11 21,-21-48,0 1,0-1,0 0,0 1,0-1,1 0,-1 0,1 1,-1-1,1 0,-1 0,1 0,0 0,-1 1,1-1,0 0,0 0,0-1,0 1,0 0,0 0,0 0,0 0,0-1,0 1,1-1,-1 1,0-1,0 1,1-1,-1 0,0 1,1-1,-1 0,0 0,0 0,1 0,-1 0,0 0,1-1,-1 1,0 0,1-1,-1 1,0-1,0 1,0-1,1 1,-1-1,0 0,0 0,0 0,0 1,0-1,0 0,70-165,25 5,-84 143</inkml:trace>
  <inkml:trace contextRef="#ctx0" brushRef="#br0" timeOffset="37578.782">6661 497,'-5'38,"-1"18,5-1,2-9</inkml:trace>
  <inkml:trace contextRef="#ctx0" brushRef="#br0" timeOffset="37746.974">6746 158,'0'0</inkml:trace>
  <inkml:trace contextRef="#ctx0" brushRef="#br0" timeOffset="38064.56">7113 384,'-15'10,"0"1,1 0,1 1,0 0,0 1,1 1,1 0,0 0,1 1,1 1,0-1,1 1,-5 15,12-27,0-1,0 1,1-1,-1 1,1 0,0-1,0 1,1 0,-1-1,1 1,-1 0,1-1,0 1,0-1,1 1,-1-1,1 0,0 0,0 1,0-1,0 0,0-1,1 1,-1 0,1-1,0 1,0-1,0 0,0 0,0 0,0 0,0-1,1 1,-1-1,1 0,-1 0,1 0,-1 0,1-1,0 1,-1-1,1 0,0 0,-1 0,1-1,0 1,-1-1,1 0,0 0,9-3,-1 0,1-1,-1 0,0-1,0 0,0-1,-1-1,0 0,0 0,-1-1,0 0,-1-1,0 0,0 0,-1-1,-1 0,0-1,0 0,-1 0,-1 0,0-1,0 1,-2-1,1 0,0-10,-4 20,0-1,0 0,-1 0,1 1,-1-1,0 0,0 1,0-1,-1 1,1-1,-1 1,0 0,0 0,0-1,0 1,0 0,-1 1,0-1,1 0,-1 1,0 0,0-1,0 1,-1 0,1 1,0-1,-1 0,1 1,-1 0,1 0,-1 0,0 0,1 1,-1-1,0 1,0 0,1 0,-1 0,0 1,0-1,1 1,-1 0,0 0,1 0,-1 1,1-1,0 1,-1 0,1 0,0 0,-23 11</inkml:trace>
  <inkml:trace contextRef="#ctx0" brushRef="#br0" timeOffset="38381.63">7451 468,'-1'10,"1"0,-1 0,2 0,0-1,0 1,0 0,1-1,1 1,-1-1,2 1,-1-1,1 0,1-1,0 1,0-1,0 1,1-2,0 1,1-1,0 0,7 6,-11-10,0-1,1 1,0-1,-1 0,1 0,0 0,0 0,0-1,0 0,0 1,0-1,1-1,-1 1,0-1,0 0,1 0,-1 0,0 0,0-1,1 1,-1-1,0-1,0 1,0 0,0-1,0 0,0 0,-1 0,1 0,0-1,2-2,3-2,0-1,-1-1,0 0,0 0,-1 0,0-1,-1 0,0-1,-1 1,5-12,33-75,-31 77</inkml:trace>
  <inkml:trace contextRef="#ctx0" brushRef="#br0" timeOffset="38743.522">8185 242,'-11'4,"0"0,0 0,0 1,1 1,0 0,0 0,0 1,1 0,0 0,0 1,1 1,0-1,0 1,-1 3,8-10,0 0,0 0,0 0,0 0,1 0,-1 0,1 0,-1 0,1 0,0 0,0 0,0 0,0 0,0 0,0 0,0 0,1 0,-1 0,1 0,-1 0,1 0,0 0,0 0,0 0,0 0,0-1,0 1,1 0,-1-1,1 1,-1-1,1 0,-1 1,1-1,1 1,75 33,-57-28,49 45,-69-50,0-1,1 1,-1 0,0 0,0 0,0-1,-1 1,1 0,0 0,-1 0,1 0,-1 1,0-1,1 0,-1 0,0 0,0 0,-1 0,1 0,0 0,-1 0,1 0,-1 0,0 0,1 0,-1 0,0 0,0 0,0-1,-1 1,1 0,0-1,-1 1,1 0,-1-1,1 0,-1 1,0-1,-1 1,-6 3,-1 0,1-1,-1 0,0 0,-1-1,1-1,0 0,-1 0,1-1,-1 0,0-1,-4 0,-11 0</inkml:trace>
  <inkml:trace contextRef="#ctx0" brushRef="#br0" timeOffset="40181.077">0 1513,'483'-54,"-141"24,457-26,-92 25,244-24,-162 26,-80 18,145-24,-672 27,870-23,-512 33,-130 26,-96-29,-290 1</inkml:trace>
</inkml:ink>
</file>

<file path=ppt/ink/ink7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14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1,'0'5,"5"1,6 1,6 2,6 1,2-2,3-2,1-2,1-2,-1-1,0-5,0-3,0 1,-1 1,1 1,-6 1</inkml:trace>
</inkml:ink>
</file>

<file path=ppt/ink/ink7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20,'154'-19,"-152"19,-1 1,1 0,0 0,0-1,0 1,-1 1,1-1,0 0,-1 0,1 1,-1-1,0 1,1-1,-1 1,0-1,0 1,0 0,0 0,0 0,0-1,-1 1,1 0,0 0,-1 0,0 0,1 0,-1 0,0 0,0 0,0 0,0 0,-1 0,1 0,-1 0,1 0,-1 0,1 0,-1 0,0 0,0-1,0 1,0 0,0 0,-4 48,8-45,1-1,0 0,1 0,-1 0,1-1,-1 1,1-1,0 0,0-1,0 1,1-1,-1 0,1 0,-1-1,1 1,-1-1,1-1,0 1,0-1,-1 0,1 0,0 0,0-1,-1 0,1 0,4-2,9 2,39-2,-33 2</inkml:trace>
</inkml:ink>
</file>

<file path=ppt/ink/ink7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16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110 273,'-22'177,"16"-126,-3 1,-2-1,-16 44,27-94,0 0,1 0,-1-1,0 1,0 0,0 0,1 0,-1 0,0 0,0-1,0 1,0 0,-1 0,1 0,0 0,0-1,0 1,-1 0,1 0,0 0,-1-1,1 1,-1 0,1 0,-1-1,1 1,-1 0,1-1,-1 1,0-1,1 1,-1-1,0 1,1-1,-1 1,0-1,0 0,0 1,1-1,-1 0,0 0,0 0,0 1,0-1,1 0,-1 0,0 0,0 0,0-1,0 1,0 0,1 0,-1 0,0-1,0 1,0 0,1-1,-1 1,0-1,0 1,1-1,-1 1,1-1,-1 0,-1-14,2 0,0-1,1 1,0 0,1-1,1 1,0 0,1 0,1 1,0-1,1 1,1 0,0 1,1-1,1 1,-2-2,99-164,-106 177,1 1,-1-1,1 1,-1 0,1 0,-1-1,1 1,0 0,-1 0,1 0,0 0,0 0,0 0,0 0,0 0,0 0,0 0,0 0,1 0,-1 1,0-1,0 1,1-1,-1 1,0-1,1 1,-1 0,0-1,1 1,-1 0,0 0,1 0,-1 0,1 0,-1 1,0-1,1 0,-1 1,0-1,1 0,-1 1,0 0,0-1,1 1,-1 0,0 0,0-1,0 1,0 0,0 0,0 0,38 124,-38-116,0-4,1 8,0 0,1 0,0-1,0 1,2-1,0 0,0 0,1 0,7 10,-12-22,0 1,0 0,0 0,1 0,-1 0,0-1,1 1,-1-1,0 1,1-1,-1 0,1 1,-1-1,1 0,-1 0,1 0,-1 0,1 0,-1 0,0 0,1-1,-1 1,1 0,-1-1,1 1,-1-1,0 0,1 1,-1-1,0 0,0 0,0 0,0 0,1 0,-1 0,0-1,41-44,-38 42,64-102,28-33,-95 138,0 0,-1 0,1 0,0 0,-1-1,1 1,0 0,0 1,0-1,0 0,0 0,0 0,0 1,0-1,1 0,-1 1,0-1,0 1,0-1,1 1,-1 0,0-1,1 1,-1 0,0 0,1 0,-1 0,0 0,0 0,1 1,-1-1,0 0,1 1,-1-1,0 1,0-1,0 1,1-1,-1 1,0 0,0 0,0-1,0 1,0 0,0 0,-1 0,1 0,0 0,0 0,-1 1,1-1,0 0,-1 1,15 70,-18 207,3-267</inkml:trace>
  <inkml:trace contextRef="#ctx0" brushRef="#br0" timeOffset="2578.384">900 132,'-17'66,"7"-32,1 1,2 0,1 0,2 0,1 1,2 1,0-35,1 1,0-1,-1 1,1 0,0-1,0 1,1-1,-1 1,1-1,-1 1,1-1,0 1,0-1,0 0,0 1,0-1,0 0,1 0,-1 0,1 0,-1 0,1 0,0 0,0-1,0 1,0 0,0-1,0 0,0 1,1-1,-1 0,0 0,1 0,-1-1,1 1,-1 0,1-1,10-7,1 0,-1 0,-1-2,0 0,0 0,0-1,-1 0,-1-1,0 0,0-1,-1 0,-1 0,0-1,0 0,-1-1,3-10,138-246,-141 257,2-4,-13 37,-8 16,2 0,1 1,2 0,1 0,0 37,8 424,-2-477,-1 0,-1 0,-1-1,-1 1,-1-1,0 0,-2 0,-6 14,10-27,-1-1,0 1,0-1,-1 0,0-1,0 1,0-1,-1 0,1 0,-1 0,0-1,-4 2,8-4,0-1,0 0,0-1,0 1,0 0,-1 0,1-1,0 1,0-1,-1 0,1 0,0 0,0 0,-1 0,1 0,0-1,0 1,0-1,-1 1,1-1,0 0,0 0,0 0,0 0,0 0,0 0,1-1,-1 1,0 0,1-1,-1 0,1 1,-1-1,1 0,0 0,-1 0,1 0,0 0,0 0,1 0,-1 0,0-2,-3-11,1-1,0 0,1 0,1 0,0 0,1 0,1 0,1 0,0 0,1 0,0 1,2-1,0 1,0 0,1 0,1 0,6-7,-1-2</inkml:trace>
  <inkml:trace contextRef="#ctx0" brushRef="#br0" timeOffset="3131.599">1324 669,'56'-91,"-40"67,0 1,2 1,1 0,1 1,0 1,11-6,-30 25,0 0,0-1,0 1,0 0,0 0,0 0,0 1,0-1,1 0,-1 0,0 1,1-1,-1 1,0-1,1 1,-1-1,1 1,-1 0,1 0,-1 0,1 0,-1 0,0 0,1 0,-1 0,1 1,-1-1,1 0,-1 1,0-1,1 1,-1 0,0-1,1 1,-1 0,0 0,0 0,0 0,0 0,0 0,0 0,0 0,0 0,0 1,0-1,-1 0,1 1,-1-1,1 0,-1 1,1-1,-1 1,0-1,1 1,-1 0,1 1,-1 0,1-1,0 1,0-1,0 1,0-1,0 0,1 1,-1-1,1 0,0 0,-1 0,1 0,0 0,0-1,0 1,0 0,1-1,-1 1,0-1,1 0,-1 0,0 0,1 0,0 0,-1-1,1 1,-1-1,1 0,0 1,-1-1,1 0,0-1,-1 1,1 0,0-1,-1 1,1-1,-1 0,1 0,-1 0,2-1,77-43,-80 45,1 1,-1 0,1-1,-1 1,1 0,-1 0,1 0,-1 0,0 0,1 0,-1 0,0 1,0-1,0 0,0 1,0-1,0 1,0-1,-1 1,1-1,0 1,-1-1,1 1,-1 0,0-1,0 1,1 0,-1-1,0 1,0 0,-1 0,1-1,0 1,-1 0,2 8,4 12,1-3</inkml:trace>
  <inkml:trace contextRef="#ctx0" brushRef="#br0" timeOffset="3911.6">2001 556,'46'-19,"0"-2,-2-1,0-3,-2-1,0-2,0-4,-22 14,-1-2,-1 0,-1-1,-1 0,0-2,-2 0,0 0,7-21,-9-14,-12 57,-1 0,1-1,-1 1,1 0,-1 0,1 0,-1 0,0 0,0 0,1 0,-1 0,0 0,0 0,0 1,0-1,0 0,0 1,0-1,0 0,-1 1,1 0,0-1,0 1,0-1,0 1,-1 0,1 0,0 0,0 0,-1 0,1 0,0 0,0 0,-1 0,1 1,0-1,0 0,0 1,0-1,-1 1,1 0,0-1,0 1,0 0,-1 0,-15 9,-1 0,1 1,1 1,0 0,1 1,0 1,1 0,1 1,0 1,0 1,-42 81,54-94,0-1,0 1,0 0,0-1,1 1,0 0,0 0,0 0,0-1,0 1,1 0,0 0,0-1,0 1,0 0,0-1,1 1,-1-1,1 0,0 1,0-1,1 0,-1 0,0 0,1-1,0 1,0 0,0-1,4 3,1 0,0-1,0 0,0-1,0 0,0 0,1-1,-1 0,1 0,0-1,0 0,-1 0,1-1,0-1,0 1,0-1,-1-1,1 0,1 0,159-59,-147 52,-1-1,0-1,0-1,-1-1,0 0,-2-2,1 0,-2-1,0-1,-1-1,-1 0,0-1,0-2,-14 19,0 1,1 0,-1-1,0 1,0-1,0 0,0 1,0-1,-1 0,1 1,0-1,-1 0,0 0,1 0,-1 1,0-1,0 0,0 0,0 0,0 0,0 0,0 0,-1 1,1-1,-1 0,0 0,1 1,-1-1,0 0,0 1,0-1,0 0,0 1,0-1,0 1,-1 0,1-1,-1 1,1 0,-1 0,1 0,-1 0,1 0,-1 0,0 1,0-1,1 0,-1 1,0-1,0 1,0 0,0 0,1 0,-1 0,0 0,0 0,0 0,0 0,0 1,-1 0,-8 7,0 0,0 1,1 0,0 1,0 0,2 0,-1 1,1 1,1-1,-2 4,5-11,0 1,1-1,0 0,0 1,0 0,1 0,-1 0,1 0,0 0,0 0,1 1,0-1,0 0,0 1,0-1,1 1,0-1,0 1,1-1,-1 1,1-1,1 1,-1-1,1 0,-1 1,1-1,1 0,-1 0,1-1,0 1,0 0,0-1,1 0,0 0,0 0,0 0,0 0,0-1,2 1,4-1,1 0,0 0,-1-2,1 1,0-1,0-1,0 0,-1 0,1-1,0-1,0 0,-1 0,1-1,-1 0,0-1,0 0,8-5,154-104,-144 91,-1-2,-1 0,-2-2,0-1,14-23,-32 43,-1-1,0 0,0 1,-1-2,0 1,0 0,-1-1,0 0,-1 1,0-1,1-8,-3 16,0 0,0 0,1 0,-1 0,-1 1,1-1,0 0,0 0,0 0,0 0,-1 0,1 1,0-1,-1 0,1 0,0 1,-1-1,1 0,-1 1,1-1,-1 0,0 1,1-1,-1 0,0 1,1-1,-1 1,0 0,0-1,1 1,-1 0,0-1,0 1,0 0,1 0,-1-1,0 1,0 0,0 0,0 0,0 0,1 0,-1 0,0 1,0-1,0 0,0 0,1 1,-1-1,0 0,0 1,0-1,1 1,-1-1,0 1,1-1,-1 1,0-1,1 1,-43 34,22-14,0 2,2 0,1 1,0 1,2 1,1 0,1 1,2 0,0 1,1 5,8-26,1-1,0 1,1 0,0 0,0 1,0-1,1 0,0 0,0 0,1 0,0 1,0-1,1 0,0 0,0-1,0 1,1 0,0-1,0 1,1-1,0 0,0 0,0-1,1 1,0-1,0 0,0 0,1 0,0-1,-1 0,2 0,-1-1,0 1,7 1,-5-1,-1-1,1 0,0-1,0 0,0 0,0-1,0 0,0-1,1 1,-1-1,0-1,6 0,5-5</inkml:trace>
  <inkml:trace contextRef="#ctx0" brushRef="#br0" timeOffset="4743.932">3385 386,'-5'29,"-7"24,0 7,1-1,3-6,2-7,3-12</inkml:trace>
  <inkml:trace contextRef="#ctx0" brushRef="#br0" timeOffset="5294.309">3385 386,'28'0,"20"0,6 0,-1 0,-5 0,-6 0,-10 0</inkml:trace>
  <inkml:trace contextRef="#ctx0" brushRef="#br0" timeOffset="5548.742">3385 584,'43'-5,"19"-1,-1 0</inkml:trace>
</inkml:ink>
</file>

<file path=ppt/ink/ink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58,'-14'2,"0"0,0 2,0 0,1 0,-1 2,1-1,1 2,-1 0,1 0,0 1,1 0,-10 10,10-8,1 1,-1 1,2 0,0 1,1-1,0 2,0-1,2 1,0 0,0 0,1 1,1 0,0 0,2 0,-1 0,2 0,0 0,1 1,0-1,1 0,2 9,-3-21,0 0,0 0,0-1,0 1,0 0,0 0,1 0,0 0,-1-1,1 1,0 0,0-1,1 1,-1-1,0 1,1-1,0 1,-1-1,1 0,0 0,0 0,0 0,0 0,1 0,-1-1,1 1,-1-1,1 0,-1 1,1-1,-1 0,1 0,0-1,0 1,0-1,-1 1,1-1,0 0,0 0,0 0,2-1,13-8,0-1,-1-1,0 0,-1-1,0-1,-1-1,0 0,-1-1,-1 0,0-1,-2-1,1 0,-2 0,0-1,5-16,17-21,-26 45,-1-1,0-1,-1 1,0-1,-1 1,0-1,-1 0,0 0,-1-1,0 1,-1 0,0 0,-1-1,-1 1,-1-6,2 17,1 0,0 0,-1 0,1 0,0 0,-1 0,1 1,0-1,0 0,0 0,0 0,0 0,0 0,0 0,0 0,0 0,0 0,0 0,1 0,-1 0,0 0,1 0,-1 1,1-1,-1 0,1 0,-1 0,1 1,0-1,-1 0,1 1,0-1,-1 0,1 1,0-1,0 1,0-1,0 1,-1 0,1-1,0 1,0 0,0-1,0 1,0 0,0 0,0 0,0 0,0 0,0 0,0 0,0 0,0 1,0-1,0 0,1 4,0 0,0 0,0 0,-1 0,0 0,1 0,-2 0,1 0,0 0,-1 0,0 1,0-1,0 0,0 0,-1 0,0 1,0-1,0 0,-57 229,53-215,3-16,1 0,0 1,-1-1,1 0,0 0,0 0,1 1,-1-1,0 1,1-1,-1 0,1 1,0-1,0 1,0-1,0 1,0-1,1 1,-1-1,1 1,-1-1,1 0,0 1,0-1,0 0,0 0,0 0,1 1,-1-1,1 0,-1-1,1 1,0 0,0 0,0-1,0 1,0-1,0 0,0 1,0-1,0 0,1 0,0 0,3 0,-1 0,1 0,-1 0,1-1,0 0,-1 0,1 0,0-1,-1 1,1-1,-1-1,1 1,-1-1,0 0,0 0,0-1,0 1,0-1,0 0,-1-1,3-1,0-6</inkml:trace>
</inkml:ink>
</file>

<file path=ppt/ink/ink7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6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1,'33'0,"36"0,10 0,2 0,-4 0,-9 0,-8 0,-8 0,-9 0,-7 0,-4 0,-4 0,-1 0,-10 0,-8 0</inkml:trace>
</inkml:ink>
</file>

<file path=ppt/ink/ink7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6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0,'39'0,"36"0,15 0,2 0,-10 0,-9 0,-7 0,-11 0,-9 0,-8 0,-6 0,-3 0,-7 0</inkml:trace>
</inkml:ink>
</file>

<file path=ppt/ink/ink7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7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89 148,'-10'48,"-7"44,-2 12,3-3,5-8,3-16,3-16,3-13,2-10,5-7,2-4,0-7</inkml:trace>
  <inkml:trace contextRef="#ctx0" brushRef="#br0" timeOffset="250.227">89 6,'18'-3,"0"2,0 0,0 1,0 0,0 2,0 0,0 1,-1 1,1 1,-1 0,0 1,0 1,-1 1,0 0,0 1,-1 0,0 2,-1 0,1 0,-12-7,1-1,-1 1,0 0,0 0,0 0,-1 0,1 1,-1-1,0 1,-1-1,1 1,-1 0,1 0,-1-1,-1 1,1 0,-1 0,0 0,0 0,0 0,-1 0,0 0,1 0,-2-1,1 1,-1 0,1 0,-1-1,-1 0,1 1,-1-1,1 0,-1 0,-3 3,-7 8,-2 0,0-1,0 0,-1-1,-1-1,0-1,-1 0,0-1,-1-1,0-1,0-1,-1 0,1-2,-15 3,1-1</inkml:trace>
</inkml:ink>
</file>

<file path=ppt/ink/ink7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5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7,'-9'14,"2"1,0 1,1-1,1 1,0 0,1 1,1-1,0 1,1-1,1 1,1 0,0 0,1 0,1-1,1 4,-2-17,0 0,1-1,-1 1,1 0,-1-1,1 1,0-1,0 1,0-1,0 0,1 0,-1 0,1 0,-1 0,1-1,0 1,-1-1,1 1,0-1,0 0,0 0,0 0,0-1,0 1,0-1,0 0,0 0,0 0,0 0,1 0,-1-1,0 1,0-1,1 0,104-39,-83 26,-1-1,0-1,-1-2,0 0,-2-1,0-1,-2-1,0-1,-1 0,-1-2,2-5,9-6,-24 65,-15 91,5 1,8 60,0-42,-1-85,1-32,-1 0,-1 0,-1 1,-2-1,0 0,-1 0,-1-1,-1 1,-3 6,7-26,0 0,1 0,-1 0,0 0,0 0,0-1,-1 1,1-1,-1 1,1-1,-1 0,0 0,0 0,0 0,0-1,0 1,0-1,0 1,-1-1,1 0,0-1,-1 1,1-1,-1 1,1-1,-1 0,1 0,-1 0,1-1,-1 1,1-1,0 0,-1 0,1 0,0 0,0-1,0 1,0-1,0 0,0 0,0 0,0 0,1-1,-1 1,1-1,0 1,-1-1,1 0,0 0,1 0,-2-3,-2-6,1-1,0 0,1 0,1-1,0 1,1 0,0-1,1 1,0-1,1 1,1-1,0 1,1 0,1 0,0 0,0 0,1 1,1 0,0 0,0 0,3-2,4-13</inkml:trace>
  <inkml:trace contextRef="#ctx0" brushRef="#br0" timeOffset="482.657">673 516,'183'-223,"-177"216,-3 3,0 0,0 0,0 0,1 1,0-1,0 1,0 0,0 0,0 0,0 0,1 1,-1 0,1 0,0 0,0 0,1 1,-4 2,0 0,0 0,0 0,0 0,-1 1,1-1,0 1,-1-1,1 1,-1 0,1-1,-1 1,0 0,0 0,0 0,0 0,0 0,0 0,0 0,-1 1,1-1,-1 0,0 0,1 0,-1 1,0-1,0 0,-1 0,1 1,0-1,-1 0,2 9,-1-9,0-1,0 1,0 0,0 0,0-1,0 1,1 0,-1-1,0 1,1 0,-1-1,1 1,0-1,0 1,0-1,0 1,0-1,0 1,0-1,0 0,0 0,0 1,1-1,-1 0,1 0,-1 0,1-1,-1 1,1 0,-1 0,1-1,0 1,-1-1,1 0,0 1,-1-1,1 0,0 0,-1 0,1 0,0 0,0 0,-1-1,1 1,1-1,193-103,-195 103,0 0,1 0,-1 1,0-1,1 1,-1-1,1 1,-1 0,1-1,-1 1,1 0,-1 0,1 0,-1 0,1 0,-1 1,1-1,-1 0,1 1,-1-1,1 1,-1-1,0 1,1 0,-1-1,0 1,1 0,-1 0,0 0,0 0,0 0,0 0,0 0,0 1,0-1,0 0,-1 1,1-1,0 0,-1 1,1-1,-1 1,1 0,-7 68,4-56,0 10,3-1</inkml:trace>
</inkml:ink>
</file>

<file path=ppt/ink/ink7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1,'-15'43,"-9"43,0 17,3-5,6-9,4-15,1-10,6-12,4-9,2-8,0-5,0-2,0-2,0 0,-2 1,1-5</inkml:trace>
  <inkml:trace contextRef="#ctx0" brushRef="#br0" timeOffset="335.43">266 255,'-203'143,"157"-81,46-60,-1-1,1 1,0-1,-1 1,1 0,0-1,0 1,0 0,0-1,0 1,1 0,-1-1,0 1,1-1,-1 1,1-1,0 1,-1-1,1 1,0-1,0 1,0-1,0 0,0 0,0 1,1-1,-1 0,0 0,0 0,1 0,-1 0,1-1,-1 1,1 0,-1-1,1 1,-1-1,1 1,0-1,-1 0,1 0,-1 0,1 0,0 0,103 14,-88-14,1 1,-1 0,0 2,0 0,0 1,0 0,-1 1,0 1,0 1,0 0,-1 1,2 2,-13-6,-1 0,1 0,-1 1,0-1,0 1,0-1,-1 1,0 0,0 0,0 0,0 0,-1 1,0-1,0 0,0 0,-1 1,0-1,0 1,0-1,0 0,-1 1,0-1,0 0,-1 0,1 1,-1-1,-1 0,0 7,3-6</inkml:trace>
</inkml:ink>
</file>

<file path=ppt/ink/ink7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4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1 283,'19'0,"21"0,8 0,1 0,-3 0,-5 0,-4 0,-4 0,-3 0,-1 0,-1-4,-1-3,1 1,-6-3,-10-1,-8 1</inkml:trace>
  <inkml:trace contextRef="#ctx0" brushRef="#br0" timeOffset="232.534">198 1,'0'38,"0"42,0 12,0-5,0-12,5-15,1-12,1-9,-2-8,-2-3,-1-6</inkml:trace>
</inkml:ink>
</file>

<file path=ppt/ink/ink7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8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0 292,'336'-272,"-296"253,-40 19,1 0,0-1,0 1,0 0,-1 1,1-1,0 0,0 0,-1 0,1 0,0 1,0-1,-1 0,1 1,0-1,0 0,-1 1,1-1,-1 1,1-1,0 1,-1-1,1 1,-1 0,1-1,-1 1,1 0,-1-1,0 1,1 0,-1 0,0-1,0 1,1 0,-1 0,0-1,0 1,0 0,0 0,0 0,0-1,0 1,0 0,0 0,-1 0,1-1,0 1,0 0,-1 0,1-1,-1 1,1 0,0-1,-1 2,0 0,0-1,0 1,1 0,-1 0,1-1,-1 1,1 0,0 0,0 0,0-1,0 1,0 0,0 0,0 0,0 0,1-1,-1 1,1 0,0 0,-1-1,1 1,0 0,0-1,0 1,0-1,0 1,0-1,1 1,-1-1,0 0,1 0,-1 0,1 0,-1 0,1 0,-1 0,1 0,0 0,0-1,-1 1,1-1,0 1,0-1,0 0,8 0,0 0,-1-1,1-1,0 1,-1-2,1 1,-1-1,1-1,-1 0,3-2,78-20,-86 27,-1 0,0-1,0 2,1-1,-1 0,0 1,0-1,0 1,-1 0,1 0,0 0,-1 0,1 1,-1-1,0 1,0-1,0 1,0 0,0 0,-1 0,1 0,-1 0,0 0,0 0,0 0,0 1,0-1,-1 0,1 1,-1-1,0 0,0 1,0-1,-1 0,1 1,-1-1,0 0,0 1,-1 1,7 48,4-34,3-6</inkml:trace>
</inkml:ink>
</file>

<file path=ppt/ink/ink7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4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0 282,'7'4,"0"0,0 0,1-1,-1 0,1 0,0-1,-1 0,1 0,0-1,0 0,0 0,0-1,0 0,8-1,-1 1,461 0,-464 0</inkml:trace>
  <inkml:trace contextRef="#ctx0" brushRef="#br0" timeOffset="254.005">0 536,'39'0,"26"0,8 0,-5 0,-8 0,-10 0,-9 0,-6 0,-4 0,-4-5,-5-1</inkml:trace>
  <inkml:trace contextRef="#ctx0" brushRef="#br0" timeOffset="667.829">254 0,'427'158,"-325"-105,-99-50,0-1,0 1,0-1,-1 1,1 0,0 0,-1 1,0-1,0 0,0 1,0-1,-1 1,1 0,-1-1,0 1,0 0,0 0,0 0,-1 0,0 0,0 0,0 0,0-1,0 1,-1 0,0 0,0 1,-7 12,0 0,-1-1,-1 0,0-1,-1 0,-1-1,0 0,-1-1,0 0,-1-1,-1 0,0-1,0-1,-2 0,-26 23,-179 115,204-132</inkml:trace>
</inkml:ink>
</file>

<file path=ppt/ink/ink7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8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0,'-37'43,"2"2,2 1,1 1,3 2,2 1,3 2,1 0,-4 20,22-59,0 0,1 0,1 1,0-1,0 1,2 0,-1 0,2-1,0 1,1 0,0 0,1 0,0 0,1-1,1 1,0-1,1 0,0 0,1-1,0 1,1-1,1-1,0 1,7 6,-2-5,0-1,1-1,1 0,0-1,0-1,1 0,0-1,1-1,0 0,0-1,0-1,7 1,-14-5</inkml:trace>
</inkml:ink>
</file>

<file path=ppt/ink/ink7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7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49,'-57'341,"56"-324,0-11,0 0,0 0,0-1,1 1,0 0,0 0,1 0,-1 0,1-1,1 1,-1 0,1-1,0 1,0-1,0 1,1-1,3 5,-2-9,0-1,0 1,-1-1,1 0,0 0,0 0,0 0,0-1,0 0,-1 1,1-2,0 1,-1 0,1-1,-1 1,1-1,-1 0,0 0,1 0,-1-1,-1 1,1-1,0 0,0 0,1-2,-3 4,34-33,-2-2,-1-1,-2-1,-2-2,-2-1,-1-1,-2-1,2-11,25-59,-50 113,-1 0,1 0,0 1,-1-1,1 0,0 0,0 1,-1-1,1 0,0 1,0-1,-1 0,1 1,0-1,0 0,0 1,0-1,0 0,0 1,-1-1,1 1,0-1,0 0,0 1,0-1,0 0,0 1,0-1,1 1,-1-1,0 0,0 1,0-1,0 0,0 1,0-1,1 0,-1 1,0-1,0 0,1 1,-1-1,0 0,0 0,1 1,-1-1,0 0,1 0,-1 1,0-1,1 0,-1 0,0 0,1 0,-1 0,1 0,-1 0,0 1,1-1,-1 0,1 0,-1 0,-7 24,2 1,0 1,2-1,1 1,1-1,1 1,1-1,1 1,2 6,6 33,-3 1,-3-1,-2 1,-7 46,0-50,-2 1,-4-1,-2-1,-17 47,26-93,0-1,-1 1,0-2,-1 1,0 0,-1-1,-1 0,0-1,-1 0,0 0,-1-1,0 0,-6 4,15-14,-1-1,1 1,-1 0,1 0,-1-1,0 1,1-1,-1 1,0-1,0 1,1-1,-1 0,0 0,0 0,1 0,-1-1,0 1,0 0,1-1,-1 1,0-1,1 1,-1-1,0 0,1 0,-1 0,1 0,-1 0,1 0,0 0,0 0,-1 0,1-1,0 1,0-1,0 1,0-1,0 1,0-1,1 0,-17-70,24 22,3 0,1 1,3 0,2 1,14-28,-14 21,-11 31</inkml:trace>
  <inkml:trace contextRef="#ctx0" brushRef="#br0" timeOffset="519.919">515 756,'200'-269,"-200"268,1 0,-1-1,0 1,1 0,-1 0,0-1,1 1,-1 0,1 0,0 0,-1 0,1 0,0 0,0 0,0 0,-1 0,1 0,0 0,0 1,0-1,0 0,1 1,-1-1,0 0,0 1,0 0,0-1,1 1,-1 0,0-1,0 1,1 0,-1 0,0 0,1 0,-1 0,0 0,0 1,1-1,-1 0,0 1,0-1,0 1,0-1,1 1,-1-1,0 1,0 0,0 0,0-1,0 1,0 0,-1 0,1 0,0 0,1 7,-2-5,0 0,0 0,1-1,-1 1,0 0,1 0,0-1,0 1,0 0,0-1,0 1,0-1,1 1,-1-1,1 0,-1 0,1 1,0-1,0-1,0 1,0 0,0 0,1-1,-1 1,1-1,-1 1,1-1,-1 0,1 0,-1 0,1-1,0 1,0-1,-1 1,1-1,0 0,0 0,1 0,133-63,-134 63,-1 1,1-1,0 1,0 0,0 0,-1 0,1 1,0-1,-1 1,0-1,1 1,-1 0,0 0,0 0,0 0,0 0,0 0,0 1,0-1,-1 1,0-1,1 1,-1 0,0-1,0 1,0 0,-1 0,1 0,-1 0,1 0,-1 0,0-1,0 1,0 0,-1 3,4 10,3 10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1:48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258 170,'0'650,"-29"-284,12-278,8-115,12 8,3 1</inkml:trace>
  <inkml:trace contextRef="#ctx0" brushRef="#br0" timeOffset="582.934">738 85,'-15'56,"3"1,2 0,-3 51,35 177,-22-213,11 115,6-58,-17-130,0 1,0-1,0 1,0 0,0-1,-1 1,1 0,0-1,0 1,0 0,-1-1,1 1,0 0,0 0,-1-1,1 1,0 0,-1 0,1-1,0 1,-1 0,1 0,0 0,-1 0,1-1,-1 1,1 0,0 0,-1 0,1 0,0 0,-1 0,1 0,-1 0,1 0,0 0,-1 0,1 0,-1 1,1-1,0 0,-1 0,1 0,0 0,-1 1,1-1,0 0,-1 0,1 1,0-1,0 0,-1 1,1-1,0 0,0 0,0 1,-1-1,1 1,0-1,0 0,0 1,0-1,0 0,-1 1,-17-31,-87-187,86 183,-1 1,-2 0,-1 2,-18-19,32 40,1 2,-1-1,0 1,-1 1,0-1,0 2,-1-1,0 2,0-1,0 1,0 1,-1 0,0 1,0 0,0 1,-12-1,11 4,-1 2,1 0,0 0,0 1,0 1,0 0,1 1,0 0,0 1,1 0,-1 1,2 0,-1 1,1 0,1 0,-1 1,2 1,-1 0,1 0,1 0,0 1,1 0,0 0,1 1,0 0,1-1,1 2,0-1,0 0,1 1,1-1,0 9,1 2</inkml:trace>
  <inkml:trace contextRef="#ctx0" brushRef="#br0" timeOffset="1664.649">1077 762,'-3'5,"-6"12,1-1,0 1,2 1,0 0,0-1,2 2,0-1,1 4,10 99,-6-117,0 0,0 0,1 0,-1 0,1 0,0-1,-1 1,2-1,-1 1,0-1,1 0,0 0,-1 0,1 0,1 0,-1-1,0 1,0-1,1 0,0 0,-1 0,1-1,0 1,0-1,0 0,0 0,0 0,0 0,6-3,-1 0,1 0,-1-1,0 0,0-1,0 0,0 0,-1-1,1 0,-1 0,0-1,-1 0,0-1,0 0,0 0,0 0,-1-1,-1 0,3-4,4-3,-1 0,-1 0,0-1,-2-1,0 1,0-1,-2-1,0 1,3-18,-8 32,0-1,-1 0,1 1,-1-1,0 0,0 0,-1 1,1-1,-1 0,1 0,-1 1,0-1,-1 1,1-1,-1 1,1-1,-1 1,0 0,0 0,0 0,-1 0,1 0,-1 1,0-1,0 1,0-1,0 1,0 0,0 0,0 0,-1 1,1-1,-1 1,1 0,-1 0,1 0,-1 0,0 1,0-1,1 1,-1 0,0 0,0 0,1 1,-1-1,0 1,-1 1,-5 0,0 0,0 1,0 1,1 0,-1 0,1 1,0 0,0 0,1 1,0 0,0 1,0 0,1 0,0 0,0 1,-4 6,10-13,0 1,0-1,0 0,0 0,0 1,1-1,-1 0,0 1,1-1,-1 1,1-1,-1 1,1-1,0 1,-1-1,1 1,0-1,0 1,0 0,0-1,1 1,-1-1,0 1,1-1,-1 1,1-1,-1 1,1-1,0 1,-1-1,1 0,0 1,0-1,0 0,0 0,0 0,0 0,1 0,-1 0,0 0,0 0,1 0,-1 0,1-1,0 1,70 14,-51-14,1-1,-1-2,0 0,0-1,-1-1,1 0,-1-2,0-1,0 0,-1-2,0 0,0-1,-1 0,0-2,-1 0,12-12,-10 10,0-1,-1-1,-1 0,-1-1,0-1,-1-1,-1 0,-1 0,0-2,-2 0,0 0,-2-1,0 0,-1 0,-2-1,0 0,1-13,-4-18,-2 1,-3 0,-8-52,9 93,-1 0,0 1,-1-1,0 1,-1 0,0 0,-1 0,-1 0,1 1,-3-3,7 12,0-1,0 1,0 0,0 0,0 0,0 1,0-1,0 0,0 0,0 1,0-1,0 0,0 1,-1-1,1 1,0-1,-1 1,1 0,0 0,-1-1,1 1,0 0,-1 0,1 0,0 1,-1-1,1 0,0 0,0 1,-1-1,1 1,0-1,0 1,-1-1,1 1,0 0,0 0,0-1,0 1,0 0,0 0,0 0,0 0,1 0,-1 0,0 0,1 1,-1-1,0 1,-28 64,23-31,2 0,1 1,1-1,2 0,4 19,-2 27,-2-5,11 159,-2-178,39 138,-41-183,-2-5</inkml:trace>
  <inkml:trace contextRef="#ctx0" brushRef="#br0" timeOffset="1918.955">1924 819,'4'29,"3"9</inkml:trace>
  <inkml:trace contextRef="#ctx0" brushRef="#br0" timeOffset="2068.633">1951 339,'0'0</inkml:trace>
  <inkml:trace contextRef="#ctx0" brushRef="#br0" timeOffset="2569.705">2460 537,'-24'10,"1"1,0 1,1 0,0 2,1 1,1 0,0 2,1 0,1 1,-13 17,27-32,1 1,-1 0,1 0,0 0,0 1,0-1,0 1,1-1,-1 1,1 0,1 0,-1 0,1 0,0 0,0 0,0 1,0-1,1 0,0 0,1 1,-1-1,1 0,0 0,0 1,0-1,1 0,-1 0,2-1,-1 1,0 0,1-1,0 1,0-1,0 0,2 3,4 0,-1 0,1 0,1 0,-1-1,1-1,0 0,1 0,-1-1,1 0,0-1,0 0,0 0,0-2,0 1,0-1,1-1,4 0,-3-4,0-1,-1 0,1 0,-1-2,0 1,-1-2,1 1,-1-1,-1-1,7-7,-6 8,12-16,-1-1,-1 0,-1-2,-1 0,-1-1,-2-1,0-1,0-7,10-14,-11 22,-1-1,-2-1,-1 0,-2-1,-1 1,-1-2,-2 1,-1-1,-1 0,-2 0,-3-16,3 42,-1 0,0 1,-1-1,1 0,-2 1,1-1,-1 0,1 1,-2-1,1 1,-1 0,0 0,0 0,-1 0,1 1,-1-1,-1 1,1 0,-1 0,0 0,0 1,0 0,-1 0,1 0,-1 1,0-1,0 2,0-1,-1 0,1 1,0 0,-1 1,0 0,1 0,-7-1,2 4,-1 0,1 0,-1 1,1 1,0 0,0 0,1 1,-1 0,1 1,0 0,0 1,1 0,0 0,0 1,1 0,0 1,0 0,1 0,0 1,1-1,-2 5,-3 4,2 2,-1-1,2 1,1 0,0 1,2 0,0 0,1 0,2 0,0 1,1 6,1-9,1-1,1 1,1 0,1-1,0 0,1 0,2 0,-1 0,2-1,0 0,1-1,1 0,0 0,1-1,1 0,1-1,0-1,0 0,1 0,1-2,0 1,1-2,11 6,-13-10,1-1,0-1,1 0,-1-1,1-1,-1 0,1-1,0-1,-1 0,1-1,14-3,-7-1,-5-2</inkml:trace>
  <inkml:trace contextRef="#ctx0" brushRef="#br0" timeOffset="8166.767">3194 593,'-14'-14,"12"11,0 0,0 1,0-1,0 1,-1 0,1 0,-1 0,0 0,0 0,1 0,-1 1,0 0,0-1,-1 1,1 0,0 0,0 1,0-1,-1 1,1 0,0-1,-1 1,-1 1,0 0,0 0,0 0,0 1,0 0,0 0,0 0,1 0,-1 1,1-1,0 1,0 0,0 1,0-1,0 1,1 0,-1 0,1 0,0 0,0 0,1 1,-1-1,1 1,0 0,0 1,-3 6,1 1,0-1,1 0,1 1,0 0,1-1,0 1,1 0,0 9,0-19,0 0,-1 0,1 0,1-1,-1 1,0 0,0 0,1 0,0 0,0-1,-1 1,2 0,-1-1,0 1,0-1,1 1,-1-1,1 0,0 1,0-1,0 0,0 0,0 0,0-1,1 1,-1 0,0-1,1 0,-1 1,1-1,0 0,-1 0,1 0,0-1,0 1,0-1,-1 0,1 1,0-1,0 0,0-1,0 1,-1 0,1-1,0 0,1 0,9-5,-1-1,-1-1,1 0,-1 0,-1-1,0 0,0-1,0 0,-2-1,1 0,-1 0,-1-1,4-8,4-2,72-142,-95 213,5-36,0-1,2 0,-1 1,1-1,1 1,0-1,1 1,1-1,0 1,0-1,1 0,1 0,0 0,0 0,1-1,1 0,0 0,0 0,1 0,1-1,0-1,3 4,-9-11,0-1,0 0,0 1,1-1,-1 0,0 0,1 0,-1-1,0 1,1-1,-1 1,1-1,-1 0,1 0,-1 0,1 0,-1 0,1 0,-1-1,1 1,-1-1,0 0,1 0,-1 0,0 0,0 0,1 0,-1 0,0-1,0 1,0-1,0-1,54-67,-44 52,78-126,-72 100,-16 45,-1-1,0 1,-1 0,1-1,0 1,0 0,0 0,0 0,-1 0,1 0,0 0,-1 0,1 0,-1 0,1 0,-1 0,1 0,-1 1,0-1,0 0,1 0,-1 0,0 1,0-1,0 0,0 0,-1 0,1 1,0-1,0 0,-1 0,1 0,-1 0,0 1,24 94,-22-94,0 0,0 0,0 0,0 0,0-1,1 1,-1 0,0 0,1-1,-1 1,1-1,0 1,-1-1,1 0,0 0,0 0,0 0,0 0,0 0,0 0,0-1,0 1,0-1,0 1,1-1,-1 0,0 0,0 0,0 0,0 0,0-1,1 1,-1 0,0-1,0 0,0 0,0 1,0-1,0 0,0 0,-1-1,1 1,1-1,2-3,1-1,-1 0,0-1,0 1,0-1,-1 0,0 0,-1 0,1 0,-1-1,-1 0,0 1,0-1,0 0,0-6,9-27,-7 26,26-42,-28 58,1 0,-1 0,0 0,1 0,-1 1,0-1,1 1,-1-1,0 1,0 0,-1 0,1 0,0 0,-1 0,1 0,-1 1,1-1,-1 0,0 1,0-1,0 1,-1 0,1-1,-1 1,1 1,2 2,15 46,-1 1,-3 0,-2 1,-3 1,-2 0,-1 21,7 183,-12-256,3 18,-1 1,-1 0,-1-1,-1 1,-1 0,-3 18,4-37,-2 11,0-1,0 0,-1 0,-1 0,0 0,-1-1,-1 1,1-1,-2 0,0-1,0 0,-8 9,13-18,0 0,0-1,0 1,0-1,-1 1,1-1,0 0,-1 0,1 0,-1 0,1 0,-1 0,1-1,-1 1,0-1,1 0,-1 0,1 0,-1 0,0 0,1-1,-1 1,1-1,-1 0,0 1,1-1,0 0,-1-1,1 1,0 0,-1-1,1 1,0-1,0 0,0 1,0-1,1 0,-1 0,0 0,1-1,0 1,-47-102,45 82,1 0,0 0,2 0,1 0,0 0,2 1,0-1,2 0,0 1,1 0,1 0,2 1,0 0,0 0,2 1,1 0,0 1,5-4,-5 11,1 1,0 0,0 1,1 1,1 0,-1 1,1 0,0 1,1 1,0 1,-1 0,1 1,0 0,1 2,-1 0,0 0,0 2,1 0,-1 1,16 3,39-2,-44-3,-2 0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1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1406,'354'-562,"-315"496,-3-3,-3-1,-4-1,10-38,69-214,-107 320,2-5,-1 0,0 0,0 0,-1 0,0 0,0 0,-1 0,0 0,0-1,-1 1,0 0,-2-5,2 12,0 0,-1 0,1 0,-1 0,1 0,-1 1,0-1,1 1,-1-1,0 1,1 0,-1 0,0-1,1 1,-1 0,0 1,1-1,-1 0,0 0,1 1,-1-1,0 1,1-1,-1 1,1 0,-1 0,1-1,-1 1,1 0,0 0,-1 1,1-1,0 0,0 0,0 1,0-1,0 0,0 1,0-1,0 1,1-1,-1 1,0 0,1-1,-1 1,-10 18,-1 0,2 0,1 2,1-1,0 1,2 0,1 0,0 1,0 17,-19 82,-7 73,6-26,-4 7,16-101,7-54,2 0,0 0,1 1,2-1,0 0,1 1,1-1,1 1,1-1,5 17,-7-34,0-1,0 0,1 0,-1 0,1 0,0 0,0 0,0 0,0 0,1-1,-1 1,1-1,-1 0,1 0,0 0,0 0,0 0,0 0,0-1,0 0,1 1,-1-1,0 0,1-1,-1 1,1-1,-1 1,1-1,-1 0,0 0,1 0,-1-1,1 0,-1 1,1-1,8-2,-1 0,1-1,-1-1,0 1,-1-2,1 0,-1 0,0 0,7-7,35-40,-2-3,-2-1,-3-2,-3-3,-2-1,-3-2,-3-1,-3-2,15-50,-25 71,-2 0,-2-1,-2-1,-2-1,-3 0,-2 0,-1-1,-3 0,-3-46,-1 95,1 0,-1 0,0 0,0 0,1 0,-2 0,1 0,0 1,0-1,0 0,-1 0,1 0,-1 0,0 0,0 1,1-1,-1 0,0 0,0 1,-1-1,1 1,0-1,0 1,-1 0,1-1,-1 1,1 0,-1 0,0 0,1 0,-1 0,0 0,0 1,1-1,-1 0,0 1,0 0,0-1,0 1,0 0,0 0,0 0,0 0,1 0,-1 1,0-1,0 0,0 1,0 0,0-1,1 1,-1 0,0 0,1 0,-1 0,0 0,1 0,-1 0,1 1,0-1,-1 1,1-1,0 1,-13 16,2 0,0 0,1 1,1 0,1 1,1 0,0 1,-4 19,3-11,-25 82,5 1,6 1,4 1,5 1,5 0,6 74,26-33,-23-154,0 0,1 0,-1 0,0-1,0 1,1 0,-1-1,1 1,0 0,-1-1,1 1,0-1,0 1,0-1,0 1,0-1,0 0,1 1,-1-1,0 0,1 0,-1 0,0 0,1 0,0 0,-1 0,1-1,-1 1,1 0,0-1,-1 0,1 1,0-1,0 0,0 0,-1 0,1 0,0 0,0 0,-1 0,1-1,0 1,-1-1,1 1,0-1,-1 0,1 1,-1-1,1 0,-1 0,1 0,-1 0,1-1,0 0,105-132,-84 103,1 2,2 1,1 0,1 3,29-22,-55 46,-1-1,1 0,0 1,0-1,0 1,0-1,0 1,0 0,0 0,0 0,1 0,-1 0,0 1,0-1,1 1,-1-1,1 1,-1 0,0 0,1 0,-1 0,1 1,-1-1,0 0,1 1,-1 0,0-1,0 1,1 0,-1 0,0 1,0-1,0 0,0 1,0-1,-1 1,1-1,0 1,-1 0,1 0,-1 0,1 0,-1 1,8 91,-10-88,0 1,1-1,-1 1,1-1,0 1,1-1,0 1,0-1,0 1,1-1,0 0,0 1,0-1,1 0,0 0,0-1,1 1,-1-1,1 1,1-1,-1 0,2 1,1-4,1-1,-1 0,0 0,0-1,1 0,-1 0,1 0,-1-1,0 0,0-1,0 1,0-2,0 1,0-1,0 0,0 0,-1 0,0-1,0 0,0-1,0 1,0-1,-1 0,2-3,-5 6,23-14,-1-2,-1-1,-1-1,0 0,-2-2,0 0,-2-2,0 0,-2-1,0 0,1-7,-15 29,-1 1,1 0,-1-1,1 1,-1-1,0 0,0 1,0-1,0 0,-1 0,1 1,-1-1,0 0,0 0,0 0,0 0,0 1,0-1,-1 0,1 0,-1 0,0 1,0-1,0 0,0 1,0-1,-1 1,1-1,-1 1,0 0,1 0,-1-1,0 1,-1 0,1 1,0-1,0 0,-1 1,1-1,-1 1,1 0,-1 0,0 0,1 0,-1 0,0 0,-8 4,1 0,-1 1,1 0,0 0,0 1,1 1,-1-1,1 2,0-1,1 1,-1 0,2 1,-1 0,1 0,0 1,0 0,1 0,1 1,-1-1,2 1,-1 0,1 1,1-1,0 1,0-1,1 1,0 4,0-9,1-1,0 1,0-1,0 1,0 0,1-1,0 1,0 0,1-1,0 1,0 0,0-1,0 1,1-1,0 1,0-1,0 0,1 0,0 0,0 0,0 0,1-1,-1 1,1-1,0 0,0 0,1-1,-1 1,1-1,0 0,0 0,0 0,0-1,0 0,5 2,5-1,0-1,1 0,-1-1,0-1,1 0,-1-2,1 1,-1-2,0 0,0 0,0-2,0 0,-1 0,0-2,0 0,0 0,-1-1,0-1,174-169,-135 131,-50 48,-1 0,0 0,1 0,-1 0,0 0,0 0,1 0,-1 0,0 0,0 1,0-1,-1 0,1 1,0-1,0 1,-1-1,1 1,-1-1,1 1,-1-1,0 1,1 0,-1-1,0 1,0-1,0 1,0 0,-1-1,1 1,0-1,-1 1,1 0,-1 0,1 1,-1 1,0 0,0 0,0-1,1 1,0 0,0 0,0 0,0 0,0 0,1-1,-1 1,1 0,0 0,1-1,-1 1,0-1,1 1,0-1,0 1,0-1,0 0,1 0,-1 0,1 0,0 0,-1-1,1 1,1-1,-1 0,0 0,0 0,1 0,-1-1,1 1,0-1,-1 0,1 0,0 0,0 0,3-1,7-4,1-1,-1-1,-1 0,1 0,-1-2,0 0,-1 0,0-1,0-1,2-2,69-47,-66 49,-14 7,-1 0,1 1,0-1,0 1,0-1,0 1,0 0,0 0,1 1,-1-1,1 1,-1-1,1 1,-1 0,1 0,0 1,0-1,-1 1,1 0,0 0,0 0,-1 0,1 1,0 0,-1-1,1 1,0 1,-1-1,1 0,-1 1,0 0,1 0,-1 0,0 0,0 0,0 1,0-1,-1 1,3 2,24 149,-15-102,-4-34</inkml:trace>
  <inkml:trace contextRef="#ctx0" brushRef="#br0" timeOffset="466.03">1 785,'53'-9,"60"-14,26-2,3-2,-8-1,-12 4,-13 2,-15-1,-19 4,-22 5</inkml:trace>
</inkml:ink>
</file>

<file path=ppt/ink/ink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1,'3'0,"0"1,0 0,-1 0,1 0,0 0,-1 0,1 0,-1 1,1-1,-1 1,1 0,-1 0,0-1,0 2,0-1,0 0,0 0,-1 1,1-1,-1 0,1 1,-1 0,0-1,0 1,0 0,0 0,-1-1,1 1,-1 0,1 0,-1 0,0 0,0 0,-1 0,1-1,-1 1,1 0,-1 0,0 0,0-1,0 1,0 0,0-1,-1 1,1-1,-1 1,0-1,-1 2,-149 225,137-208,0 0,-1-1,-1-1,0-1,-2 0,-18 13,20-21,0-3</inkml:trace>
</inkml:ink>
</file>

<file path=ppt/ink/ink8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43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17,'12'-17,"-9"27,-9 37,4-36,-7 321,11-206,-1-86,-13 107,-9-57,20-91,1 1,0-1,0 1,0 0,0-1,0 1,-1-1,1 1,0 0,0-1,0 1,-1 0,1-1,0 1,-1 0,1 0,0-1,-1 1,1 0,0 0,-1-1,1 1,0 0,-1 0,1 0,-1 0,1 0,-1 0,1 0,0 0,-1 0,1 0,-1 0,1 0,0 0,-1 0,1 0,-1 0,1 0,0 0,-1 0,1 1,-1-1,1 0,0 0,-1 0,1 1,0-1,-1 0,1 0,0 1,0-1,-1 0,1 1,0-1,0 1,-1-1,1 0,0 1,0-1,0 0,0 1,0-1,0 1,-4-15</inkml:trace>
  <inkml:trace contextRef="#ctx0" brushRef="#br0" timeOffset="452.618">310 130,'-185'222,"184"-221,-1 1,0-1,1 1,-1-1,1 1,-1 0,1 0,0-1,0 1,0 0,0 0,0 0,0 0,1 1,-1-1,1 0,-1 0,1 0,0 0,0 1,0-1,0 0,0 0,0 0,1 1,-1-1,1 0,-1 0,1 0,0 0,0 0,0 0,0 0,0 0,0 0,1-1,-1 1,1 0,1 0,103 50,-98-48,0 0,-1 1,1 0,-1 0,0 0,-1 1,1 0,-1 1,-1 0,1-1,-1 2,0-1,0 1,-1-1,0 1,-1 0,0 1,1 3,20 74,-7-82,-9-11</inkml:trace>
</inkml:ink>
</file>

<file path=ppt/ink/ink8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44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1 678,'10'0,"17"0,9 0,3 0,5 0,-1 0,-2 0,-4 0,-4-5,-1-1,-3 0,0 1,-2 2,1 0,-1 2,-4 1</inkml:trace>
  <inkml:trace contextRef="#ctx0" brushRef="#br0" timeOffset="2764.199">678 960,'0'-1,"-1"0,0 0,1 0,-1 0,1 0,0-1,-1 1,1 0,0 0,0-1,0 1,0 0,0-1,0 1,0 0,0 0,0-1,0 1,1 0,-1 0,1 0,-1-1,1 1,-1 0,1 0,0 0,-1 0,1 0,0 0,0 0,0 0,0 0,2-6,23-44,1 1,3 1,3 1,1 2,22-22,-48 57,-7 9,-1 0,1 1,0-1,0 0,0 0,0 0,0 1,1-1,-1 0,0 1,1-1,-1 1,1 0,-1-1,1 1,0 0,0 0,-1 0,1 0,0 0,0 1,0-1,0 1,0-1,0 1,0-1,0 1,0 0,0 0,0 0,0 0,0 1,0-1,0 0,0 1,0 0,0-1,0 1,0 0,0 0,0 0,-1 0,1 0,0 0,-1 1,1-1,6 16,-1 0,-1 1,0-1,-1 1,-1 0,-1 1,-1-1,0 1,-2-1,0 1,-1-1,-2 10,3 5,0-34,1 1,-1 0,1-1,-1 1,1 0,0 0,-1-1,1 1,-1 0,1 0,0 0,-1 0,1 0,0 0,-1 0,1 0,0 0,-1 0,1 0,0 0,-1 0,1 0,-1 1,1-1,0 0,-1 0,1 1,-1-1,1 0,-1 1,1-1,-1 1,1-1,-1 1,1-1,-1 1,0-1,1 1,-1-1,0 1,1 0,-1-1,0 1,0-1,1 1,-1 0,0-1,0 1,0 0,0-1,0 1,0 0,0-1,0 1,0 0,-1-1,1 1,0-1,0 1,0 0,-1-1,1 1,0 0,119-160,68-38,-149 167,-37 29,0 1,0 0,0-1,-1 1,1 0,0 0,0 0,0 0,0 0,0 0,0 0,0 0,0 0,0 0,0 0,-1 1,1-1,0 0,0 1,0-1,0 1,0-1,-1 1,1-1,0 1,-1-1,1 1,0 0,-1-1,1 1,-1 0,1 0,-1 0,1-1,-1 1,1 0,-1 0,0 0,1 0,-1 0,0-1,0 1,0 0,0 0,0 0,0 0,0 0,0 0,0 1,1 15,-1 1,0 0,-2-1,1 1,-2 0,-1-1,0 0,-1 0,-5 11,3-8,1 0,1 0,1 1,0-1,2 1,0 15,17 31,-10-48</inkml:trace>
  <inkml:trace contextRef="#ctx0" brushRef="#br0" timeOffset="4131.611">1581 988,'53'-36,"-2"-2,-1-3,-2-2,-2-2,11-16,-51 55,0-1,-1-1,0 1,0-1,0 0,-1 0,-1 0,1 0,-1-1,-1 0,2-5,-4 13,0 1,0-1,0 1,0-1,0 1,0-1,0 1,0-1,0 0,0 1,0-1,0 1,0-1,-1 1,1-1,0 1,0-1,-1 1,1 0,0-1,0 1,-1-1,1 1,-1 0,1-1,0 1,-1 0,1-1,-1 1,1 0,-1-1,1 1,-1 0,1 0,-1 0,1 0,-1-1,1 1,-1 0,1 0,-1 0,1 0,-1 0,0 0,1 0,-1 1,1-1,-1 0,1 0,-1 0,1 0,-1 1,1-1,-1 0,1 1,0-1,-1 0,1 1,-1-1,1 0,0 1,-1-1,1 1,-31 22,15-8,0 2,2 0,0 1,1 1,1 0,0 0,-3 10,13-25,1 1,-1 0,1 0,-1 0,2 0,-1 0,0 0,1 0,0 0,0 0,1 0,-1 0,1 0,0 0,0 0,1 0,-1-1,1 1,0 0,1-1,-1 1,1-1,0 0,0 0,0 0,0 0,1-1,0 1,-1-1,1 0,1 0,-1 0,0 0,1-1,-1 0,1 0,0 0,-1-1,1 1,2-1,11 1,-1-1,1-1,-1-1,1-1,-1 0,0-1,1-1,-1 0,-1-1,1-1,-1-1,0-1,0 0,-1 0,0-2,4-4,86-77,-101 87,0-1,0 0,-1-1,1 1,-1 0,-1-1,1 0,-1 1,0-1,0 0,-1 0,1 0,-1-1,-1 1,1 0,-1 0,0-1,-1 1,1 0,-2-4,2 9,0 0,-1 0,1 0,0 0,-1 1,1-1,-1 0,1 0,-1 0,1 1,-1-1,1 0,-1 1,0-1,1 0,-1 1,0-1,1 1,-1-1,0 1,0 0,0-1,0 1,1 0,-1-1,0 1,0 0,0 0,0 0,0 0,0 0,0 0,1 0,-1 0,0 0,0 0,0 0,0 1,0-1,0 0,1 1,-1-1,0 0,0 1,0-1,1 1,-1 0,0-1,1 1,-1-1,0 1,1 0,-36 36,32-33,0 0,1 1,-1-1,1 1,0 0,1 0,-1 0,1 0,0 1,0-1,1 1,0-1,0 1,0-1,0 1,1 0,0-1,0 1,1 0,-1-1,1 1,0-1,1 1,0-1,-1 1,2-1,-1 0,0 0,1 0,0 0,1 0,-1-1,1 0,-1 1,1-1,0 0,1-1,-1 1,1-1,0 0,0 0,0 0,0-1,0 1,7-1,1 1,-1-2,0 1,0-2,1 0,-1 0,0-1,0-1,0 0,1 0,-2-1,1-1,0 0,-1 0,0-2,0 1,0-1,0-1,-1 0,0 0,-1-1,0 0,0-1,1-1,3-4,-1 0,0-1,-1-1,-1 1,0-2,-1 1,-1-1,-1-1,0 0,2-9,0 2,-6 19,0 0,0-1,0 1,-1 0,0-1,0 0,-1 0,0 1,0-1,0 0,-1 0,0 0,0 0,-1 0,0 0,0 1,-1-1,0 0,0 1,0-1,-3-5,3 11,1-1,-1 1,1 0,-1-1,0 1,0 0,1 0,-1 0,0 0,0 1,0-1,0 0,0 1,0-1,0 1,0 0,0 0,-1-1,1 1,0 1,0-1,0 0,0 1,0-1,0 1,0-1,0 1,0 0,0 0,0 0,1 0,-1 0,0 0,1 0,-1 1,1-1,-1 1,1-1,-1 1,0 1,-50 73,47-59,0 1,1-1,1 1,1 0,0 1,1-1,1 0,1 0,0 0,2 0,0 0,1 0,1 0,0-1,1 0,1 0,1 0,0-1,1 0,1-1,1 0,0 0,0-1,7 4,-8-8,-2-6</inkml:trace>
  <inkml:trace contextRef="#ctx0" brushRef="#br0" timeOffset="4384.839">2908 734,'-15'39,"-4"17,1 3,3-7</inkml:trace>
  <inkml:trace contextRef="#ctx0" brushRef="#br0" timeOffset="4630.85">2823 707,'24'4,"18"2,6 0,-1-1,-2-1,-10 3,-10 0</inkml:trace>
  <inkml:trace contextRef="#ctx0" brushRef="#br0" timeOffset="4798.833">2795 960,'43'-14,"14"-5</inkml:trace>
  <inkml:trace contextRef="#ctx0" brushRef="#br0" timeOffset="5651.797">2851 734,'0'10,"0"8,0 5,-5 4,-1 2,0 1,-4 0,0 0,-3 0,1-1,-3-1,2 1,7-6,5-10,7-9,4-4</inkml:trace>
  <inkml:trace contextRef="#ctx0" brushRef="#br0" timeOffset="5950.295">2823 960,'19'0,"16"0,7 0,1 0,-2 0,-8 0</inkml:trace>
  <inkml:trace contextRef="#ctx0" brushRef="#br0" timeOffset="6632.785">2880 57,'12'-4,"1"0,0 1,0 0,0 1,0 1,1 0,-1 1,0 0,0 1,1 0,-1 1,0 1,11 3,-22-5,0 0,0 0,0 1,0-1,0 0,0 1,-1-1,1 1,0 0,-1-1,1 1,-1 0,0 0,1 0,-1 0,0 0,0 0,-1 0,1 0,0 0,-1 1,1-1,-1 0,0 1,1-1,-1 0,0 0,-1 1,1-1,0 0,-1 1,1-1,-1 0,1 0,-1 0,0 0,-1 2,-54 78,41-64,-63 77,78-94,-1 0,0 0,1 0,-1 1,1-1,0 0,-1 0,1 0,0 1,0-1,-1 0,1 0,0 1,0-1,1 0,-1 0,0 1,0-1,0 0,1 0,-1 0,1 1,-1-1,1 0,-1 0,1 0,0 0,0 0,-1 0,1 0,0 0,0 0,0-1,0 1,0 0,0 0,0-1,0 1,0-1,0 1,1-1,-1 1,0-1,0 0,0 0,1 1,-1-1,0 0,1 0,64 0,82-38,-123 30</inkml:trace>
  <inkml:trace contextRef="#ctx0" brushRef="#br0" timeOffset="7000.618">3415 0,'47'124,"-5"1,15 91,-52-201,0 0,-1 0,-1 1,-1 0,0-1,-1 1,-1 0,0 0,-1 0,-1 0,0-1,-2 1,1-1,-2 1,0-1,-1-1,0 1,-1-1,-3 5,-10 4,0-1,-1 0,-1-2,-1 0,-1-2,-1-1,-7 4,12-8</inkml:trace>
</inkml:ink>
</file>

<file path=ppt/ink/ink8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2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0,'10'0,"22"0,10 0,4 0,-2 0,-4 0,-3 0,-4 0,-2 0,-2 0,-1 0,0 0,-1 0,-4 5,-7 1</inkml:trace>
</inkml:ink>
</file>

<file path=ppt/ink/ink8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3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1,'29'0,"28"0,10 0,-2 5,-8 1,-7 0,-9-1,-11-1</inkml:trace>
</inkml:ink>
</file>

<file path=ppt/ink/ink8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1,'-14'43,"-5"34,1 8,3 0,5-11,3-12,4-12,1-11,2-5,1-6,0-1,0-1,-6-5,-1-1,0-4</inkml:trace>
  <inkml:trace contextRef="#ctx0" brushRef="#br0" timeOffset="336.962">0 30,'41'1,"-1"2,1 2,-1 1,0 3,-1 1,0 2,1 2,-39-14,73 37,-72-36,0 0,-1 0,1 1,0-1,-1 1,1-1,-1 1,0-1,1 1,-1 0,0 0,0 0,0 0,0 0,0 0,-1 0,1 0,-1 0,1 0,-1 0,0 0,1 0,-1 0,0 0,0 1,-1-1,1 0,0 0,-1 0,1 0,-1 0,0 0,0 0,0 0,0 0,0 0,-8 9,0-1,-1 1,0-1,-1-1,0 0,0-1,-1 0,0 0,-1-2,1 1,-1-2,-9 3,-38 22,3 3,33-20</inkml:trace>
  <inkml:trace contextRef="#ctx0" brushRef="#br0" timeOffset="4355.393">310 509,'-11'126,"6"-89,27-46,11-36,42-36,-74 80,0 0,0 1,0-1,0 0,0 1,0-1,1 1,-1-1,0 1,0-1,1 1,-1 0,0 0,1 0,-1 0,0 0,0 0,1 0,-1 0,0 0,1 1,-1-1,0 0,0 1,1-1,-1 1,0 0,0-1,0 1,0 0,0-1,0 1,0 0,0 0,0 0,0 0,0 0,-1 0,1 0,0 1,-1-1,1 0,-1 0,1 0,-1 1,0-1,1 0,-1 1,10 71,-9-58,10 22,-10-36,-1-1,1 1,-1-1,1 1,0-1,-1 0,1 1,-1-1,1 0,0 1,-1-1,1 0,0 0,-1 0,1 1,0-1,0 0,-1 0,1 0,0 0,-1 0,1 0,0-1,-1 1,1 0,0 0,0 0,-1-1,1 1,-1 0,1-1,0 1,-1 0,1-1,-1 1,1-1,-1 1,1-1,-1 1,1-1,-1 1,1-1,-1 0,0 1,1-1,-1 0,0 1,0-1,1 0,-1 0,132-157,-131 157,-1 1,1-1,0 0,-1 1,1-1,0 1,0-1,-1 1,1-1,0 1,0 0,0-1,0 1,0 0,0 0,0 0,-1-1,1 1,0 0,0 0,0 0,0 1,0-1,0 0,0 0,0 0,0 1,-1-1,1 0,0 1,0-1,0 1,0-1,-1 1,1-1,0 1,-1 0,1-1,0 1,-1 0,1-1,-1 1,1 0,-1 0,1 0,-1-1,0 1,1 0,-1 0,0 0,0 0,0 0,1 0,-1 0,0-1,0 2,11 55,-10-31,16 50,-5-63</inkml:trace>
</inkml:ink>
</file>

<file path=ppt/ink/ink8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2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0 198,'24'0,"13"0,5 0,-1 0,-1 0,-4 0,-2 0,-3 0,-1 0,-2 0,0 0,0 0,-1 0,1 0,0 0,0 0,0 0,-5 0</inkml:trace>
  <inkml:trace contextRef="#ctx0" brushRef="#br0" timeOffset="334.049">28 396,'43'9,"19"4,4-1,-4-2,-8-3,-9-3,-7-1,-5-2,-8-1</inkml:trace>
  <inkml:trace contextRef="#ctx0" brushRef="#br0" timeOffset="1127.348">311 1,'55'29,"115"77,-161-102,3 2,1 0,-2 0,1 1,-1 1,0 0,0 1,-1 0,0 0,2 4,-12-11,1 1,-1-1,1 0,-1 1,0-1,0 0,0 1,-1-1,1 1,0-1,-1 0,0 0,1 1,-1-1,0 0,0 0,-1 0,1 0,0 0,0 0,-1 0,0 0,1 0,-1-1,0 1,0-1,0 1,0-1,0 0,0 1,-4 3,-252 218,139-119,120-104,-1 0,1 0,-1 0,0 0,1 0,-1 0,1 0,-1 0,1 0,-1 0,1 0,-1 0,1 0,-1 0,1 0,-1 0,1 0,-1 1,1-1,-1 0,1 0,-1 1,0-1,1 0,-1 1,1-1,-1 0,0 1,1-1,-1 1,0-1,0 0,1 1,-1-1,0 1,0-1,0 1,0-1,1 1,-1-1,0 1,0-1,0 1,0-1,0 1,0-1,0 1,0-1,0 1,-1-1,1 1,0-1,0 0,0 1,0-1,-1 1,1-1,0 1,15-4</inkml:trace>
</inkml:ink>
</file>

<file path=ppt/ink/ink8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7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1,'15'5,"13"2,8-1,2-1,0-2,-2-5,-3-4,-1 1,-2 0,-1 1,-1 1,0 2,-1 0,-4 1</inkml:trace>
</inkml:ink>
</file>

<file path=ppt/ink/ink8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22,'20'0,"10"0,5 0,2 0,-1 0,-1 0,-3 0,-1 0,-1 0,-2 0,0 0,0-4,0-3,0 1,-5 2</inkml:trace>
</inkml:ink>
</file>

<file path=ppt/ink/ink8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5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1,'-8'10,"1"1,0 0,0 0,1 1,0 0,1 0,0 0,1 1,1 0,-3 4,-34 161,39-172,-2 5,1 1,0-1,0 1,2-1,-1 1,2 0,-1-1,1 1,1-1,1 3,-1-11,1 0,-1-1,1 1,0-1,0 1,0-1,0 0,0 0,0-1,0 1,1 0,-1-1,1 0,-1 0,1 0,0 0,-1-1,1 1,0-1,-1 0,1 0,0-1,-1 1,1-1,0 1,-1-1,1 0,-1 0,1-1,-1 1,1-1,-1 0,0 0,0 0,0 0,0 0,0-1,-1 1,1-1,-1 0,2-1,26-22,-1-2,-1-1,-1 0,-2-2,-1-1,-2-1,0-2,-3 1,-1-2,4-14,-4-23,-47 230,29 95,27-53,-43 2,10-171,5-14,-1-1,-1 1,-1-1,0 0,0 0,-2 0,0-1,-1 1,0-2,-1 1,0-1,-2 0,-3 4,-60 27,71-43,0 0,0-1,0 1,-1-1,1 1,0-1,0 0,-1 0,1 0,0 0,0-1,-1 1,1 0,0-1,0 1,-1-1,1 0,0 0,0 0,0 0,0 0,0-1,0 1,1 0,-1-1,0 1,1-1,-1 0,1 0,-1 1,1-1,0 0,0 0,0 0,0-1,-1-7,1 1,0-1,0 1,1-1,0 1,1-1,0 1,1-1,0 1,0 0,1 0,0 0,1 0,-1 0,2 0,-3 5,18-49,3 0,2 2,2 0,25-33,-42 70</inkml:trace>
  <inkml:trace contextRef="#ctx0" brushRef="#br0" timeOffset="951.654">651 452,'-17'56,"-21"77,93-252,-45 105,-8 9,0 0,1 0,-1 0,1 0,0 1,1-1,-1 1,1 0,0 0,-1 0,2 1,-1-1,0 1,1 0,0 0,-1 1,1-1,0 1,0 0,1 0,-1 1,0 0,1 0,-1 0,0 0,1 1,-1 0,2 0,-3 3,0 1,0 0,-1 0,1 0,-1 0,0 0,-1 1,1-1,-1 1,0 0,0 0,0 0,-1 0,1 0,-1 0,-1 0,1 0,-1 0,0 1,0-1,0 0,-1 0,1 0,-1 1,-1-1,2 7,-1 1,2 26,0-39,-1 1,1 0,-1-1,0 1,1-1,-1 1,1-1,-1 1,1-1,-1 1,1-1,0 1,-1-1,1 0,-1 1,1-1,0 0,-1 0,1 1,0-1,0 0,-1 0,1 0,0 0,-1 0,1 0,0 0,-1 0,1 0,0 0,0 0,-1-1,1 1,0 0,-1 0,1-1,0 1,-1-1,1 1,-1 0,1-1,-1 1,1-1,-1 1,1-1,-1 1,1-1,-1 0,0 1,1-1,143-126,-140 122,1 1,0-1,0 1,0 0,0 0,1 1,0-1,-1 1,1 0,0 1,1 0,-1 0,4-1,-8 4,0 1,0 0,0-1,0 1,0 0,0 0,-1 0,1 0,-1 0,0 1,1-1,-1 0,0 0,0 1,-1-1,1 1,0-1,-1 1,0-1,1 1,-1 0,0-1,0 1,0-1,-1 1,1 0,0 1,0 52,0-30</inkml:trace>
</inkml:ink>
</file>

<file path=ppt/ink/ink8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14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0 719,'28'0,"361"17,-92 12,-201-20,0-5,52-5,-53 0,283-29,390 31,-436-30,373 30,-508-29,-95 26,-90 3</inkml:trace>
  <inkml:trace contextRef="#ctx0" brushRef="#br0" timeOffset="-5085.526">959 98,'0'5,"0"16,0 9,0 4,0 1,0 0,0-2,-4-1,-3-1,1-2,2 0,-5-1,1 0,0 0,3-1,-4-3,1-8</inkml:trace>
  <inkml:trace contextRef="#ctx0" brushRef="#br0" timeOffset="-4764.676">875 13,'49'-6,"0"1,0 3,0 2,0 2,34 7,-79-9,0 0,0 0,0 0,0 1,0-1,0 1,0 0,0 0,0 1,-1-1,1 1,0 0,-1 0,1 0,-1 1,0-1,0 1,0-1,0 1,0 0,0 0,-1 1,0-1,1 0,-1 1,-1 0,1-1,0 1,-1 0,0 0,0 0,0 0,0 0,0 0,-1 0,0 0,0 0,0 0,0 0,-2 4,-3 1,0 0,-1-1,0 0,0 0,-1 0,0-1,-1 1,0-2,0 1,0-1,0-1,-1 1,0-1,0-1,-8 3,-8 7,15-8,0 0,-1 0,0 0,0-2,0 1,-1-1,1-1,-1 0,0-1,0 0,0-1,0 0,0-1,0 0,-4-1,-2-6</inkml:trace>
  <inkml:trace contextRef="#ctx0" brushRef="#br0" timeOffset="-1135.572">1298 380,'-1'27,"-2"0,-2 0,0 0,-2-1,-1 0,-9 22,89-140,-64 82,-5 4,0 0,0 0,1 0,0 1,0-1,0 1,1 0,-1 0,1 1,0-1,1 1,-1 0,1 1,0-1,0 1,0 0,0 1,1 0,-1-1,1 2,-1-1,7 0,-11 3,1 0,-1 1,1-1,-1 1,1-1,-1 1,0 0,0-1,0 1,0 0,0 1,0-1,-1 0,1 0,-1 1,0-1,1 1,-1-1,0 1,0 0,-1-1,1 1,0 0,-1 0,0-1,0 1,0 0,0 0,0 0,0 1,8 37,-7-40,-1 0,1 0,0 0,-1 0,1 0,0 0,-1 0,1 0,0-1,0 1,0 0,0-1,0 1,0 0,0-1,0 0,0 1,0-1,0 1,0-1,0 0,0 0,0 0,0 1,0-1,1 0,-1-1,0 1,0 0,0 0,0 0,0-1,0 1,0 0,0-1,0 1,0-1,0 1,0-1,0 0,0 1,0-1,43-35,-37 28,134-90,-139 96,-1 1,1 0,-1 0,1 0,-1 0,1 1,-1-1,1 0,0 1,-1-1,1 1,0-1,0 1,0 0,-1 0,1 0,0 0,0 0,-1 0,1 0,0 0,0 1,-1-1,1 1,0 0,0-1,-1 1,1 0,-1 0,1 0,-1 0,1 0,-1 0,0 0,1 1,-1-1,0 0,0 1,0-1,0 1,0-1,0 1,-1 0,1-1,0 1,-1 0,1 0,-1-1,0 1,0 0,1 0,-1-1,-1 2,9 75,-3-58</inkml:trace>
  <inkml:trace contextRef="#ctx0" brushRef="#br0" timeOffset="1235.553">395 860,'-1'284,"-25"-89,-4-6,29-178</inkml:trace>
  <inkml:trace contextRef="#ctx0" brushRef="#br0" timeOffset="1722.686">705 1057,'-276'225,"268"-220,7-5,0 0,0 0,1 0,-1 0,0 0,0 0,0 0,0 0,1 1,-1-1,0 0,0 1,0-1,1 0,-1 1,0-1,1 1,-1-1,0 1,1-1,-1 1,0 0,1-1,-1 1,1 0,-1-1,1 1,0 0,-1 0,1-1,0 1,-1 0,1 0,0 0,0-1,0 1,0 0,0 0,0 0,0 0,0-1,0 1,0 0,0 0,1 0,-1 0,0-1,0 1,1 0,-1 0,1-1,-1 1,1 0,-1-1,1 1,-1 0,1-1,-1 1,1-1,0 1,-1-1,1 1,0-1,0 1,0-1,163 39,-153-34,-1 0,1 1,-1 0,0 0,-1 1,0 0,0 1,0 0,-1 1,0 0,-1 0,3 5,13 13,-15-23</inkml:trace>
  <inkml:trace contextRef="#ctx0" brushRef="#br0" timeOffset="1988.14">1016 1227,'48'0,"21"0,-2-5,-7-1,-9 0,-9 1,-11 2</inkml:trace>
  <inkml:trace contextRef="#ctx0" brushRef="#br0" timeOffset="3215.163">1609 1396,'72'-104,"-51"78,2 0,0 2,1 0,2 2,0 1,1 1,7-3,-33 23,0-1,0 1,-1-1,1 1,0 0,0 0,0-1,0 1,0 0,0 0,0 0,0 0,0 0,0 0,0 0,0 0,0 1,0-1,0 0,0 1,-1-1,1 0,0 1,0-1,0 1,0-1,-1 1,1 0,0-1,-1 1,1 0,0-1,-1 1,1 0,-1 0,1 0,-1-1,1 1,-1 0,0 0,1 0,-1 0,0 0,0 0,0 0,0 0,1 0,-1 0,-1 0,1 0,4 57,-4-51,0 13,-1-14,0 1,1-1,0 1,0-1,0 0,1 1,0-1,0 0,1 0,0 0,0 0,0 0,0 0,1 0,3 5,-3-10,1 0,-1-1,0 1,0-1,0 1,0-1,0 0,1 0,-1 0,0 0,0-1,0 1,0-1,0 0,0 0,0 0,0-1,0 1,0 0,0-1,-1 0,1 0,-1 0,1 0,-1 0,0 0,0-1,0 1,1-2,-2 3,232-214,-232 215,1-3,1 1,-1 0,1 0,-1 0,1 0,0 1,-1-1,1 1,0 0,0 0,0 0,0 0,1 0,-1 0,0 1,0 0,0 0,0-1,1 2,0-1,-2 2,-1 0,0 0,0 0,0 0,-1 0,1 1,-1-1,1 0,-1 0,1 1,-1-1,0 0,0 0,0 1,-1-1,1 0,0 1,-1-1,0 0,1 0,-1 0,0 0,0 1,-2 7,1 6,-1-1,2 1,0 0,1 0,1-1,0 1,4 15,1-6</inkml:trace>
  <inkml:trace contextRef="#ctx0" brushRef="#br0" timeOffset="4653.6">2455 1396,'6'4,"0"-1,0 0,0 0,1-1,-1 1,1-2,-1 1,1-1,0 0,0 0,0 0,0-1,-1-1,1 1,0-1,0 0,0 0,-1-1,1 0,-1 0,1-1,-1 0,0 0,5-3,13-8,0 0,0-2,-2-1,0-1,-1-1,10-11,-25 24,1 0,-1 0,0 0,0 0,-1-1,1 0,-2 0,1-1,-1 1,0-1,-1 0,0 0,0 0,0-1,-1 1,-1-1,1 1,-1-1,-1 1,0-1,0-4,0 12,-1-1,1 1,-1-1,1 1,-1-1,1 1,-1 0,0-1,0 1,0 0,0 0,0 0,0 0,0-1,0 1,0 1,0-1,-1 0,1 0,0 0,-1 1,1-1,-1 0,1 1,-1-1,1 1,-1 0,1 0,-1-1,1 1,-1 0,1 0,-1 0,1 1,-1-1,1 0,-1 1,1-1,-1 0,1 1,0 0,-1-1,1 1,0 0,-1 0,1 0,-54 50,51-44,0 0,1 1,-1 0,2 0,-1 0,1 0,1 1,-1-1,1 0,1 1,0-1,0 0,0 1,1-1,1 1,-1-1,1 0,1 0,-1 0,1 0,1 0,-1-1,1 1,1-1,-1 0,1 0,1-1,-1 0,1 1,4 1,-4-4,0 0,1-1,0 0,0-1,0 0,0 0,0 0,0-1,0 0,1 0,-1 0,0-1,1-1,-1 1,0-1,0 0,1-1,-1 0,0 0,0 0,-1-1,2-1,11-5,-1-1,0-1,0-1,-1-1,-1 0,0-1,2-4,-14 14,-1 1,0-1,0 1,-1-1,1 0,-1 0,0 0,0-1,0 1,0 0,-1-1,0 1,0-1,0 0,-1 1,1-1,-1 0,0 1,0-1,-1 0,0-4,1 10,0-1,0 1,-1-1,1 0,0 1,0-1,0 0,-1 1,1-1,0 0,-1 1,1-1,0 0,0 0,-1 1,1-1,0 0,-1 0,1 0,-1 1,1-1,0 0,-1 0,1 0,0 0,-1 0,1 0,-1 0,1 0,-1 0,1 0,0 0,-1 0,1 0,0 0,-1 0,1 0,-1-1,1 1,0 0,-1 0,1 0,0-1,-1 1,1 0,0 0,-1-1,1 1,0 0,0-1,-1 1,1 0,0-1,0 1,0 0,-1-1,1 1,0 0,0-1,0 1,0-1,0 1,0 0,0-1,-12 34,11-29,1-1,-1 1,1-1,0 1,0 0,0-1,1 1,-1-1,1 1,0-1,0 1,0-1,1 1,-1-1,1 0,-1 0,1 1,0-1,0-1,1 1,-1 0,1 0,-1-1,1 0,0 1,0-1,0 0,0 0,0-1,0 1,1-1,-1 1,1-1,-1 0,3 0,4 1,1 0,0 0,0-1,0-1,0 0,0-1,-1 1,1-2,0 0,0 0,5-3,-3 1,-1-2,1 1,-1-1,-1-1,1 0,-1-1,-1 0,1-1,-1 0,7-9,-13 14,0 0,0-1,-1 0,1 0,-1 0,0 0,-1 0,1 0,-1-1,0 1,0-1,-1 0,0 0,0 1,0-1,-1 0,0 0,0 0,0 0,-1 0,0 0,0 1,0-1,-1 0,-1-4,2 8,1 1,-1-1,1 0,-1 0,0 1,0-1,0 1,0-1,0 1,0-1,0 1,-1-1,1 1,-1 0,1 0,0 0,-1 0,0 0,1 0,-1 0,0 0,1 1,-1-1,0 0,0 1,0 0,1-1,-1 1,0 0,0 0,0 0,0 0,1 0,-1 1,0-1,0 1,0-1,1 1,-1-1,0 1,0 0,1 0,-2 1,-52 61,52-51,0 0,1 0,0 0,1 0,1 1,0-1,0 0,1 0,1 1,0-1,1 0,0-1,1 1,0 0,1-1,0 0,1 0,2 3,22 58,-24-52</inkml:trace>
  <inkml:trace contextRef="#ctx0" brushRef="#br0" timeOffset="4903.1">3697 1283,'-14'39,"-5"21,0 7,4-10</inkml:trace>
  <inkml:trace contextRef="#ctx0" brushRef="#br0" timeOffset="5158.655">3641 1311,'19'5,"11"2,6-1,1-1,-1-2,-2 0,-2-2,-6-1</inkml:trace>
  <inkml:trace contextRef="#ctx0" brushRef="#br0" timeOffset="5366.581">3612 1481,'34'-5,"20"-1,1 0</inkml:trace>
  <inkml:trace contextRef="#ctx0" brushRef="#br0" timeOffset="6301.561">3584 944,'17'-5,"7"-3,1 1,-1 1,1 2,0 0,0 1,1 2,5 0,-29 1,0 0,0 0,0-1,0 1,0 0,0 1,0-1,0 0,0 1,0-1,-1 1,1-1,0 1,0 0,0 0,-1 0,1 0,0 0,-1 0,1 0,-1 1,1-1,-1 0,0 1,1-1,-1 1,0 0,0-1,0 1,0 0,-1 0,1-1,0 1,-1 0,1 0,-1 0,0 0,0 0,1 0,-1 0,0 0,-1 0,1 0,0 0,-1 0,1 0,-1-1,1 1,-1 0,0 0,0 0,0 0,0-1,1 0,-1-1,1 1,-1 0,1-1,0 1,-1 0,1 0,0-1,0 1,-1 0,1 0,0 0,0-1,0 1,0 0,0 0,0 0,0 0,0-1,1 1,-1 0,0 0,0-1,1 1,-1 0,0 0,1-1,-1 1,1 0,-1-1,1 1,-1 0,1-1,-1 1,1-1,0 1,-1-1,1 1,0-1,0 0,-1 1,1-1,0 0,0 1,-1-1,1 0,0 0,0 0,0 0,-1 0,1 0,0 0,0 0,0 0,59 0,-45-1,43 0,-32 0</inkml:trace>
  <inkml:trace contextRef="#ctx0" brushRef="#br0" timeOffset="7569.716">3641 1340,'0'10,"0"7,0 6,-5 0,-2-1,1 2,-3 2,-1 0,2 1,-3-4,0-1,-2 0,1 2,7-9,4-11,3-6</inkml:trace>
  <inkml:trace contextRef="#ctx0" brushRef="#br0" timeOffset="8110.823">3669 1481,'5'5,"6"1,6 0,5-1,4-1,-3 3,-6 0</inkml:trace>
</inkml:ink>
</file>

<file path=ppt/ink/ink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1,'24'28,"13"20,4 1,1-2,-2-5,-3-10,-4-10,-6-4,-4-4,-1-1,1-2,1-4,-3-2</inkml:trace>
</inkml:ink>
</file>

<file path=ppt/ink/ink8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30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28,'-87'-22,"-108"16,192 7,0-1,0 1,0-1,1 1,-1 0,0 0,1 0,-1 1,0-1,1 1,-1-1,1 1,0 0,0 0,0 0,0 0,0 0,0 0,0 1,1-1,-1 1,1-1,-1 1,1 0,0-1,0 1,0 0,1 0,-1 0,1-1,0 2,-1 100,3-73,-10 231,-28 65,26-193,5 1,8 32,-1-5,-1 7,0-166,1 0,-1 0,1 0,0 0,0-1,0 1,0 0,1-1,-1 0,1 0,-1 1,1-1,0-1,0 1,-1 0,2-1,-1 1,0-1,0 0,0 0,0 0,1-1,-1 1,0-1,1 0,-1 0,0 0,1 0,-1 0,0-1,1 1,-1-1,0 0,0 0,0 0,0-1,0 1,2-2,20-1,1 2</inkml:trace>
</inkml:ink>
</file>

<file path=ppt/ink/ink8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35.6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34 283,'126'11,"115"18,-222-26,-15-3,0 0,0 0,0 1,0-1,0 1,0 0,0 0,0 0,0 1,0-1,-1 1,1 0,-1 0,1 0,-1 1,0-1,0 1,0 0,0-1,0 1,0 1,-1-1,0 0,1 1,-1-1,-1 1,1 0,0-1,-1 1,1 2,-4 232,-10-61,-52 196,15-114,30-36,-18-81,33-137,0 1,0-1,-1-1,0 1,0 0,0-1,0 0,-1 0,0-1,1 1,-1-1,0-1,-1 1,1-1,0 0,-1 0,1-1,-1 0,0 0,1 0,-1-1,0 0,1-1,-1 1,0-1,1 0,-1-1,-4-1,-80 4,33 11,50-15</inkml:trace>
  <inkml:trace contextRef="#ctx0" brushRef="#br1" timeOffset="5886.629">908 57,'-61'48,"41"-23,1 0,2 2,1 0,0 1,2 0,2 1,0 0,2 1,1 1,0 10,-5 21,4 0,2 1,3 0,2 20,4 393,33-268,-22-172,2-2,1 0,2-1,2 0,0-1,3-2,0 0,2-1,1-1,14 11,-28-29,-3-5</inkml:trace>
  <inkml:trace contextRef="#ctx0" brushRef="#br1" timeOffset="7065.885">1191 141,'-40'156,"24"16,14-76,-14-38,11-51</inkml:trace>
  <inkml:trace contextRef="#ctx0" brushRef="#br1" timeOffset="7634.916">1755 141,'-34'49,"-78"102,-104 110,159-191,61-81,3-1</inkml:trace>
  <inkml:trace contextRef="#ctx0" brushRef="#br1" timeOffset="25824.584">1925 226,'2'2,"0"-1,0 1,-1-1,1 1,0 0,-1 0,1 0,-1 0,1 0,-1 0,0 0,0 0,0 0,0 1,0-1,-1 0,1 1,-1-1,0 1,1-1,-1 1,0-1,0 0,-1 1,1 0,-23 167,22-135,1-22,0-1,-1 0,0 0,-1 0,0 0,-1-1,0 1,-1 0,0-1,-4 7,-1-4</inkml:trace>
  <inkml:trace contextRef="#ctx0" brushRef="#br1" timeOffset="26421.335">2150 283,'-176'108,"157"-95,-24 23,42-35,1 0,-1 0,1 0,-1 1,1-1,-1 0,1 1,0-1,0 0,-1 0,1 1,0-1,0 0,1 1,-1-1,0 0,0 1,0-1,1 0,-1 0,1 1,-1-1,1 0,0 0,-1 0,1 0,0 0,0 1,0-2,-1 1,1 0,0 0,0 0,1 0,-1 0,0-1,0 1,0-1,0 1,1-1,75 45,-65-40,0 1,0 0,-1 0,0 1,0 1,0 0,-1 0,-1 1,0 0,0 1,0 0,-1 0,1 3,-5-5</inkml:trace>
  <inkml:trace contextRef="#ctx0" brushRef="#br1" timeOffset="27322.498">908 904,'172'18,"1"-6,0-8,9-8,29 1,99 3,-88-28,-190 28,92-17,-117 12,-8 1</inkml:trace>
  <inkml:trace contextRef="#ctx0" brushRef="#br1" timeOffset="27977.505">1332 1101,'-29'158,"12"-90,-12 38,-10 70,39-175,-1 0,1-1,0 1,-1 0,1 0,0 0,0 0,0 0,0 0,-1 0,1 0,1 0,-1-1,0 1,0 0,0 0,0 0,1 0,-1 0,0 0,1 0,-1 0,0-1,1 1,-1 0,1 0,0-1,-1 1,1 0,0-1,-1 1,1 0,0-1,0 1,-1-1,1 1,0-1,6-4</inkml:trace>
  <inkml:trace contextRef="#ctx0" brushRef="#br1" timeOffset="28408.581">1839 1129,'2'4,"-1"1,0-1,0 1,0-1,0 1,-1 0,0-1,0 1,0 0,-1-1,0 1,0-1,0 1,0-1,0 1,-1-1,0 0,0 1,0-1,-1 0,1-1,-1 1,0 0,0-1,0 1,-1-1,1 0,-1 0,0 0,-1 1,-8 11,-172 183,60-74,62-60,120-101,-34 20</inkml:trace>
  <inkml:trace contextRef="#ctx0" brushRef="#br1" timeOffset="28808.573">2038 1214,'2'2,"0"0,0 0,-1 0,1 0,-1 0,1 0,-1 1,0-1,1 0,-1 1,0-1,-1 1,1-1,0 1,-1 0,0-1,1 1,-1 0,0-1,0 2,-2 21,-1 0,0 0,-2 0,-1 0,-1-1,-1 0,-1 0,-1-1,-13 21,10-16,-38 69,51-75,9-30</inkml:trace>
  <inkml:trace contextRef="#ctx0" brushRef="#br1" timeOffset="29422.525">2292 1214,'-187'144,"185"-143,0 1,0-1,0 0,0 0,1 1,-1-1,0 1,0-1,1 1,-1 0,1 0,0 0,0-1,-1 1,1 0,0 1,0-1,1 0,-1 0,0 0,1 1,0-1,-1 0,1 0,0 1,0-1,0 0,0 1,1-1,-1 0,0 0,1 1,0-1,0 0,-1 0,1 0,1 0,-1 0,0 0,0 0,1 0,-1 0,1-1,-1 1,2 1,53 40,-43-33,1 0,-1 1,0 0,-1 1,-1 0,0 1,7 10,16 53,-24-56,-3-21</inkml:trace>
  <inkml:trace contextRef="#ctx0" brushRef="#br1" timeOffset="30273.634">2573 0,'28'69,"69"214,-73-185,-5 1,-5 0,-3 1,-5 1,-7 86,-3-150,-1 0,-2 0,-2-1,-1 0,-1-1,-3 0,0-1,-3 0,0-2,-3 0,-9 13,11-21,-2-1,0 0,-1-1,-1-1,-1-1,-2-1,12-9</inkml:trace>
</inkml:ink>
</file>

<file path=ppt/ink/ink8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10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0 283,'38'-7,"1"1,-1 2,1 1,0 2,0 2,-1 2,7 2,-5 1,-1-2,1-2,0-1,0-2,0-2,18-4,176-35,-209 35,-6-1</inkml:trace>
  <inkml:trace contextRef="#ctx0" brushRef="#br0" timeOffset="324.118">57 510,'347'44,"-302"-37,0-2,0-2,0-2,0-2,0-2,38-8,-82 11,22-4,0-1,0-1,0-1,0-1,-1-1,5-4,-9 3</inkml:trace>
  <inkml:trace contextRef="#ctx0" brushRef="#br0" timeOffset="890.145">367 1,'21'21,"2"0,0-1,1-2,0 0,2-1,0-2,1-1,0-1,6 1,-20-9,16 5,0 2,0 1,-1 1,-1 2,0 0,1 3,-26-16,1-1,0 0,-1 1,1-1,-1 1,0 0,0 0,0 0,0 0,0 0,-1 0,1 0,-1 0,0 1,0-1,0 1,0-1,-1 1,0-1,1 1,-1-1,0 1,-1-1,1 1,-1-1,1 1,-1-1,0 1,0-1,-1 0,1 1,-1-1,0 0,1 0,-1 0,-1 0,1-1,-3 4,-216 244,75-65,140-169,5-3</inkml:trace>
</inkml:ink>
</file>

<file path=ppt/ink/ink8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12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63 108,'-11'25,"2"2,1-1,2 1,0 0,2 1,0-1,2 5,1-17,-2 11,-1-3,2 1,0 0,2 0,0 0,2-1,0 1,2 3,-3-24,0 0,0 0,0 0,0 0,1 0,-1 0,1 0,0-1,-1 1,1-1,0 1,1-1,-1 0,0 0,1 0,-1 0,1 0,-1 0,1-1,0 1,0-1,0 0,0 0,0 0,0 0,0 0,0-1,0 0,0 1,1-1,-1 0,0 0,0-1,0 1,2-1,4-1,0 0,0 0,0-1,0 0,-1-1,1 0,-1 0,0-1,0 0,-1-1,5-3,20-24,-1-1,-2-1,-2-2,-1-1,-2-1,-2-1,44-66,64-91,-116 188,-15 42,1-23,-4 621,3-596,-1-1,-2 1,-1-1,-2 0,-1 0,-2-1,-1 0,-2 0,-1-2,-17 30,25-50,-1-1,-1 0,0 0,0 0,-1-1,0-1,0 1,-1-1,0-1,-1 0,1 0,-2-1,-9 4,19-9,1-1,-1 1,0-1,1 0,-1 0,0 0,1 1,-1-1,0-1,1 1,-1 0,0 0,1-1,-1 1,0-1,1 1,-1-1,1 0,-1 1,1-1,-1 0,1 0,0 0,-1 0,1 0,0-1,0 1,0 0,0-1,0 1,0 0,0-1,0 1,1-1,-1 0,0 1,1-2,-11-63,21 11,2 0,3 1,2 0,2 1,3 1,16-26,74-118,-98 179</inkml:trace>
  <inkml:trace contextRef="#ctx0" brushRef="#br0" timeOffset="532.508">824 672,'12'-18,"18"-30,3 1,1 1,2 2,3 2,7-5,19 11,-63 36,-1-1,1 1,-1 0,1 0,-1 0,1 0,-1 0,1 0,-1 0,1 0,-1 1,1-1,-1 0,1 1,-1 0,1-1,-1 1,0 0,1-1,-1 1,0 0,0 0,1 0,-1 0,0 0,0 1,0-1,0 0,-1 0,1 1,0-1,0 0,-1 1,1-1,-1 1,1-1,-1 1,0-1,1 1,-1-1,0 1,0-1,0 1,0-1,-1 2,-2 94,4-95,1-1,-1 0,1 0,0 0,-1 0,1 0,0-1,0 1,0 0,-1-1,1 0,0 1,0-1,0 0,0 0,0 0,0 0,0 0,0 0,-1-1,1 1,0 0,0-1,0 0,0 1,-1-1,1 0,0 0,-1 0,1 0,0-1,1 1,148-78,-149 78,-1 0,1 0,0 0,0 0,0 1,0-1,0 1,0-1,0 1,0 0,1-1,-1 1,0 0,0 0,0 1,0-1,0 0,0 1,0-1,0 1,0 0,0 0,0 0,0 0,0 0,-1 0,1 0,0 0,-1 1,1-1,-1 1,1-1,-1 1,0 0,0-1,1 1,-1 0,0 0,-1 0,1 0,0 0,-1 0,1 0,-1 0,1 0,-1 0,0 0,0 1,4 34,16 45,-10-73,-1-6</inkml:trace>
</inkml:ink>
</file>

<file path=ppt/ink/ink8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21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1722 1440,'-1'431,"-49"-125,48-294,2 77,1-89,-1 1,1-1,0 0,0 0,0 0,0 1,0-1,0 0,-1 0,1 0,0 0,0 0,0 0,0-1,0 1,0 0,-1 0,1-1,0 1,0 0,0-1,-1 1,1-1,0 1,0-1,-1 1,1-1,0 0,-1 1,1-1,-1 0,1 0,-1 1,1-1,-1 0,0 0,1 0,-1 1,0-1,0 0,1 0,-1 0,10-17</inkml:trace>
  <inkml:trace contextRef="#ctx0" brushRef="#br0" timeOffset="330.543">2258 1864,'10'4,"17"2,9 0,8-1,2-1,2-2,-3-6,-3-2,0 0,-2 1,-3 2,-3 0,-7-3,-4-1,0 1,0 1,-4 6,-4 4</inkml:trace>
  <inkml:trace contextRef="#ctx0" brushRef="#br0" timeOffset="-8433.767">0 1017,'34'4,"35"-2,10-2,-3-2,-10 1,-11 0,-10 0,-8 0,-11 1</inkml:trace>
  <inkml:trace contextRef="#ctx0" brushRef="#br0" timeOffset="-8176.456">29 1298,'43'0,"29"0,7 0,-6-5,-10-1,-10 0,-11 1,-11 2</inkml:trace>
  <inkml:trace contextRef="#ctx0" brushRef="#br0" timeOffset="-6764.979">1722 509,'0'5,"0"15,0 10,0 4,0 2,0-1,0-2,0-1,0 3,0 1,0-2,0-1,0-1,-5-7,-1-2,0-1,1-4</inkml:trace>
  <inkml:trace contextRef="#ctx0" brushRef="#br0" timeOffset="-6439.456">1638 424,'33'-19,"1"3,1 0,1 3,0 1,1 1,29-4,-61 14,-1-1,1 1,-1 0,1 0,-1 0,1 0,0 1,-1 0,1 0,0 0,-1 1,1-1,-1 1,1 0,-1 0,1 1,-1 0,0-1,1 1,-1 1,0-1,0 1,-1-1,1 1,0 0,-1 0,0 1,0-1,0 1,0-1,0 1,-1 0,1 0,-1 1,0-1,-1 0,1 0,-1 1,0-1,0 1,0 0,0 1,-5 5,-1 1,0-2,-1 1,0 0,-1-1,0 0,0-1,-1 1,-1-2,1 1,-1-1,-1 0,1-1,-1 0,-1-1,1 0,-1 0,-134 74,122-70</inkml:trace>
  <inkml:trace contextRef="#ctx0" brushRef="#br0" timeOffset="-5821.439">1948 1044,'7'-18,"1"0,1 0,1 0,0 1,1 1,1 0,1 0,0 2,6-6,-12 13,1 0,-1 0,1 1,0 0,0 1,1-1,0 2,0-1,0 1,6-1,-13 5,0 1,0 0,-1 0,1 0,0 0,-1 0,1 0,0 0,-1 1,0-1,1 0,-1 1,0-1,0 1,1 0,-1-1,-1 1,1 0,0 0,0 0,-1 0,1-1,-1 1,1 1,7 12,-7-13,1 0,0-1,-1 1,1-1,0 1,0-1,0 0,0 0,0 0,1 0,-1 0,0-1,0 1,1-1,-1 1,0-1,0 0,1 0,-1 0,0 0,1 0,-1 0,0-1,1 1,-1-1,0 0,0 1,1-1,-1 0,1-1,65-37,-63 36,14-10,-14 7,1 2,0-1,0 0,1 1,-1 0,1 1,0 0,0 0,0 0,0 1,0 0,1 0,-1 1,1-1,-1 2,1-1,0 1,-5 2,0-1,-1 1,1 0,-1 0,0 0,1 0,-1 0,0 1,0-1,-1 1,1-1,0 1,-1 0,1-1,-1 1,0 0,0 0,0 0,0 0,-1 0,1 0,-1 0,0 0,0 0,0 0,0 0,0 1,0 20</inkml:trace>
  <inkml:trace contextRef="#ctx0" brushRef="#br0" timeOffset="-5552.44">3275 226,'-29'39,"-29"36,-13 10,-1 1,8-10,5-8,8-11,8-11,6-7,5-6,2-5,3-1,0-1,0-4,6-2,0 1,4-4</inkml:trace>
  <inkml:trace contextRef="#ctx0" brushRef="#br0" timeOffset="-5256.043">3416 593,'-15'29,"-9"24,-1 7,5-1,0-11,3-9,6-6,-1-8,1-5,3 0,-1-4,-1 1,-2-3,-4-4,0-4</inkml:trace>
  <inkml:trace contextRef="#ctx0" brushRef="#br0" timeOffset="-4886.727">3726 509,'-342'233,"322"-216,21-16,-1 0,0 0,0-1,1 1,-1 0,1 0,-1 0,0-1,1 1,-1 0,1 0,0-1,-1 1,1-1,0 1,-1 0,1-1,0 1,0-1,-1 0,1 1,0-1,0 0,0 1,0-1,-1 0,1 0,0 0,0 0,0 0,0 0,0 0,0 0,0 0,-1 0,1 0,0 0,0-1,0 1,0 0,-1-1,2 1,2 0,5-1,0 2,0-1,0 1,0 0,-1 1,1 0,0 1,-1-1,1 2,-1-1,0 1,0 0,-1 1,1 0,-1 0,0 1,0 0,-1 0,0 0,0 1,0 0,-1 0,0 0,0 1,-1 0,0 0,1 2,0 7,-4-13,0-1,0 1,0-1,0 1,0-1,1 0,-1 0,1 1,0-1,0 0,0 0,0-1,1 1,-1 0,1-1,0 1,-1-1,1 0,3 2,5-3</inkml:trace>
  <inkml:trace contextRef="#ctx0" brushRef="#br0" timeOffset="-4540.215">3980 113,'24'57,"23"49,-5 2,-5 1,-5 3,-29-98,0 0,-1 0,-1 0,-1 0,0 1,0-1,-1 0,-1 0,-1 0,0 0,-1 0,0 0,-1-1,0 0,-1 0,-1 0,0-1,-1 0,0 0,-1-1,0 0,-1-1,0 0,0 0,-12 7,-92 45,89-54</inkml:trace>
  <inkml:trace contextRef="#ctx0" brushRef="#br0" timeOffset="-3688.371">3472 396,'0'4,"0"8,0 5,0 5,-5 4,-1 1,0 2,-4-4,0-2,2 0,-3-4,1-4</inkml:trace>
  <inkml:trace contextRef="#ctx0" brushRef="#br0" timeOffset="-2583.503">1468 0,'-30'34,"2"1,1 1,2 1,2 2,-4 10,2-1,2 2,2 0,2 1,2 1,3 0,2 1,3 1,1-1,3 2,3-1,3 42,0-82,0-1,0 0,2 0,-1-1,2 1,0 0,0-1,1 0,1 0,0 0,0-1,1 0,1 0,0 0,0-1,1-1,0 1,1-1,0-1,0 0,1 0,0-1,0-1,1 0,0 0,0-1,0 0,1-1,0-1,12 1</inkml:trace>
  <inkml:trace contextRef="#ctx0" brushRef="#br0" timeOffset="-1064.823">791 1270,'627'0,"-281"-26,150-5,-71 4,-251 27,210-11,103-24,47 13,-81 3,-69-7,660 26,-847-28,-185 27</inkml:trace>
  <inkml:trace contextRef="#ctx0" brushRef="#br0" timeOffset="1986.1">3303 1778,'36'-45,"-8"-11,-19 33,1 1,1 0,2 0,0 1,0 1,2 0,1 1,0 1,2 0,0 1,7-4,-24 20,0 0,0 0,1 1,-1-1,0 0,1 1,-1-1,0 1,1-1,-1 1,1 0,-1-1,0 1,1 0,-1 0,1 0,-1 0,1 0,-1 1,1-1,-1 0,1 1,-1-1,0 1,1-1,-1 1,0 0,1-1,-1 1,0 0,0 0,0 0,0 0,0 0,0 0,0 0,0 1,0-1,0 0,-1 0,1 1,-1-1,1 0,0 1,15 65,-14-46,11 68,-13-87,1 0,-1 0,1 0,0 0,0 0,0 0,0 0,0-1,0 1,1 0,-1-1,0 1,1-1,-1 1,1-1,0 0,0 0,-1 1,1-1,0 0,0-1,0 1,0 0,0-1,0 1,0-1,0 1,0-1,0 0,0 0,0 0,1 0,-1 0,0-1,0 1,0 0,2-2,6-3,1 0,-1-1,0-1,0 0,-1 0,0-1,0 0,-1 0,0-1,5-7,-12 15,8-9,14-17,1 0,1 1,2 2,0 0,2 2,0 1,7-2,-34 22,-1 0,1 0,-1 0,1 0,0 1,-1-1,1 1,0-1,-1 1,1-1,0 1,0 0,0 0,-1 0,1 0,0 0,0 1,-1-1,1 0,0 1,-1-1,1 1,0 0,-1-1,1 1,-1 0,1 0,-1 0,1 0,-1 0,0 1,1-1,-1 0,0 1,0-1,0 1,0-1,0 1,0-1,-1 1,1-1,0 1,-1 0,1 0,-1-1,0 1,1 0,-1 0,0-1,0 1,-1 1,4 48,-3-43,0 0,0 0,0-1,1 1,0 0,1-1,0 1,0 0,0-1,1 0,0 0,1 1,7 6</inkml:trace>
  <inkml:trace contextRef="#ctx0" brushRef="#br0" timeOffset="2332.609">3330 1835,'39'0,"36"0,15 0,2 0,-5-5,-8-1,-7 0,-12 1,-6 1,-7 2,-8 1,-5 1,-3 0,-3 0,0 0,-11 0,-8 1</inkml:trace>
  <inkml:trace contextRef="#ctx0" brushRef="#br0" timeOffset="2746.211">3783 1919,'-5'14,"-2"20,1 8,1 3,1-3,2-3,1-3,1-3,0-3,0-1,0-11,5-8,2-6</inkml:trace>
  <inkml:trace contextRef="#ctx0" brushRef="#br0" timeOffset="3249.159">3980 1976,'-24'14,"-13"10,-4 1,4 0,13-3,16-1,14-4,10-5,4 1,2-3,2 3,3-2,-5 3,0-2,-4 3,-1-2,-2-3</inkml:trace>
  <inkml:trace contextRef="#ctx0" brushRef="#br0" timeOffset="3781.514">4403 1270,'79'372,"-73"-317,-2 0,-3 0,-2 1,-3 5,0-39,-1-1,-1 1,-1-1,-1 0,-1-1,-1 0,-1-1,0 0,-1 0,-2-1,1-1,-2 0,0-1,-1 0,-1-2,0 0,-1 0,-1-1</inkml:trace>
  <inkml:trace contextRef="#ctx0" brushRef="#br0" timeOffset="4399.924">3246 1270,'-22'54,"1"0,4 0,1 2,3 0,3 1,2 0,3 0,1 15,-5 20,4-50,1 0,2 0,2 0,4 30,-3-61,1 0,0-1,1 1,0-1,0 0,1 0,1 0,-1 0,2-1,-1 1,1-1,1-1,-1 1,1-1,1 0,0-1,0 0,0 0,1-1,5 3,4-1,1-1,0-1,1 0,-1-2,1 0,0-1,0-1,0-1,0-1,0-1,18-3,6 3,13-5,-33 0</inkml:trace>
  <inkml:trace contextRef="#ctx0" brushRef="#br0" timeOffset="6646.687">4601 1919,'3'1,"1"0,-1 0,1 0,-1-1,1 1,0-1,-1 0,1 0,0-1,-1 1,1-1,-1 1,1-1,-1 0,1 0,-1-1,1 1,-1-1,0 0,0 0,0 0,0 0,0 0,2-3,32-24,0-2,-2-2,-2-2,-1 0,-1-3,13-23,-35 49,-2 3,1 0,-1-1,-1-1,0 1,0-1,-1 0,0 0,-1 0,-1-1,2-7,-4 18,-1-1,0 1,0 0,0 0,0 0,0 0,-1-1,1 1,0 0,0 0,-1 0,1 0,-1 0,1 0,-1 0,1 0,-1 0,0 0,0 0,1 0,-1 0,0 0,0 0,0 1,0-1,0 0,0 1,0-1,0 1,0-1,0 1,0-1,0 1,0 0,-1-1,1 1,0 0,0 0,0 0,0 0,-1 0,1 0,0 0,0 1,0-1,0 0,-1 1,1-1,0 1,0-1,0 1,0-1,-1 2,-57 31,51-24,-1 0,2 1,-1-1,1 2,1-1,0 1,0 0,1 0,0 1,1-1,1 1,-1 0,2 0,0 0,0 1,1-1,1 0,0 1,1-1,0 0,1 0,1 7,-1-14,0 0,1 0,-1 0,1-1,0 1,0-1,0 0,0 0,1 0,0 0,0-1,0 1,0-1,0 0,1 0,0-1,-1 1,1-1,0 0,0 0,0-1,0 1,2-1,5 2,1 0,0-1,0-1,0 0,0-1,0 0,0-1,0 0,1-1,8-2,-1 0,-1-1,1-1,-1-1,0-1,0-1,-1-1,0 0,-1-1,0-1,-1-1,0-1,12-12,-16 9,0 0,-2 0,0-2,-1 1,0-1,-2 0,0-1,-1 0,-1 0,2-20,-6 32,0 1,-1-1,0 1,-1-1,0 1,0-1,0 0,-1 1,0-1,-1 1,0-1,0 1,0 0,-1 0,0 0,0 0,-1 0,0 1,0-1,-2 0,4 7,-1-1,0 1,0 0,1 0,-1 0,0 1,1-1,-1 1,1-1,-1 1,0 0,1 0,0 0,-1 0,1 1,-1-1,1 1,0-1,0 1,0 0,0 0,0 0,1 0,-1 0,0 0,1 0,-1 0,1 1,0-1,0 1,0-1,0 1,0-1,1 1,-1 0,1-1,0 4,-1-5,-7 22,1 1,1-1,2 1,0 0,1 0,2 0,0 1,2-1,0 0,2 1,-3-18,1 0,0 0,0 0,0 0,1 0,0 0,1 0,-1-1,1 1,1-1,-1 1,1-1,0 0,0-1,1 1,0-1,0 0,0 0,0 0,1-1,0 0,0 0,0 0,0-1,1 0,-1 0,4 1,-1-2,0 0,0 0,1-1,-1-1,0 1,0-1,1-1,-1 1,0-2,0 1,0-1,0-1,0 0,0 0,-1 0,0-1,1-1,-1 1,-1-1,1-1,-1 1,1-2,16-10,0-2,-2 0,0-1,-1-2,-1 0,-1-1,-1-1,-2 0,5-11,-3 5,-2-2,-1 0,-2-1,-1 0,-2-1,5-24,-17 4,2 53,0 0,0 0,0 0,-1 0,1 0,0 0,0 0,-1 0,1 0,0 0,-1 1,1-1,-1 0,1 0,-1 0,1 1,-1-1,0 0,1 1,-1-1,0 0,0 1,0-1,1 1,-1-1,0 1,0 0,0-1,0 1,0 0,0 0,0-1,0 1,1 0,-1 0,0 0,0 0,0 0,0 0,0 0,0 1,0-1,0 0,0 0,0 1,0-1,0 1,1-1,-1 1,0-1,0 1,1-1,-1 1,-10 9,2 0,-1 0,2 1,-1 0,2 0,-1 1,1 0,1 0,0 1,-2 9,-2 4,2 0,0 0,2 1,1 0,1 0,2 0,0 0,2 1,1-1,2 11,-1-27,0-1,0 1,1-1,0 0,1 0,0 0,1 0,0-1,1 1,-1-1,2-1,-1 1,3 1,2 3</inkml:trace>
  <inkml:trace contextRef="#ctx0" brushRef="#br0" timeOffset="6903.921">6096 1609,'-19'38,"-11"23,-1 5,6-3,6-8,11-14,8-13</inkml:trace>
  <inkml:trace contextRef="#ctx0" brushRef="#br0" timeOffset="7153.385">6096 1553,'15'10,"14"2,7 0,2-2,-1-3,-1-3,-3-2,-1-6,-7-2</inkml:trace>
  <inkml:trace contextRef="#ctx0" brushRef="#br0" timeOffset="7410.172">6012 1778,'38'-5,"23"-6,5-1,-8 1</inkml:trace>
  <inkml:trace contextRef="#ctx0" brushRef="#br0" timeOffset="7781.299">6209 1101,'47'-1,"-31"-1,-1 1,0 1,0 0,0 2,1-1,-1 2,-1 0,1 1,12 4,-25-7,0 0,0 0,0 0,0 0,0 0,0 0,0 1,0-1,-1 1,1-1,-1 1,1 0,-1 0,1 0,-1 0,0 0,0 0,0 0,0 0,0 0,-1 0,1 0,-1 1,1-1,-1 0,0 0,0 1,0-1,0 0,0 1,0-1,-1 0,1 0,-1 0,1 1,-1-1,0 0,0 0,0 0,0 0,-1 0,1 0,0 0,-1-1,1 1,-1 0,-37 38,33-37,1 1,0 1,0-1,1 1,0 0,-1 0,1 0,1 0,-1 1,1-1,0 1,0 0,1 0,0 1,3-4,0-1,1 1,0 0,-1-1,1 0,0 1,0-1,1 0,-1 0,0 0,1 0,-1-1,1 1,0-1,-1 1,1-1,0 0,0 0,0 0,0-1,0 1,-1-1,2 1,-1-1,0 0,0 0,0 0,0-1,0 1,0-1,-1 0,3 0,2 1,132-14,-111 7</inkml:trace>
</inkml:ink>
</file>

<file path=ppt/ink/ink8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5:21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45,'11'7,"0"0,1 0,0-1,0 0,1-1,-1-1,1 0,0-1,0 0,1-1,-1 0,1-1,-1-1,11-1,-20 1,55-1,-1-4,0-1,0-4,-1-2,0-2,33-15,-45 16,-34 10,65-4,-76 8,1 1,0-1,-1 1,1-1,-1 1,1 0,-1-1,0 1,0 0,0-1,0 1,0 0,0-1,0 1,0 0,-1-1,1 1,-1 0,1-1,-1 1,0-1,1 1,-1-1,0 1,0-1,-1 1,-1 5,-27 65,13-34,1 0,3 1,1 1,-3 20,7-14,3 1,1 0,2 0,3 0,1 1,3 1,2-19,1-1,1 0,2 0,0-1,2 0,8 11,21 47,-7 36,-34-120,-1 0,1-1,-1 1,0 0,0-1,1 1,-1 0,0-1,-1 1,1 0,0 0,0-1,-1 1,1 0,-1-1,1 1,-1-1,0 1,0-1,1 1,-1-1,0 1,0-1,-1 0,1 1,0-1,0 0,-1 0,1 0,0 0,-1 0,1 0,-1-1,1 1,-1 0,0-1,1 1,-1-1,0 0,1 1,-1-1,0 0,1 0,-1 0,0 0,0 0,1-1,-1 1,0 0,-83-29,52 10,4 1,-2 1,0 2,0 1,-2 1,0 1,0 2,-1 2,0 1,15 5,0 0,1 2,-1 0,0 1,0 1,0 0,1 2,-1 0,1 1,0 1,0 1,1 0,0 1,0 1,1 1,0 0,1 1,0 1,-1 2,6-7,0 1,1 1,0 0,0 0,1 1,1 0,-1 0,2 1,-1 0,1 0,1 0,-4 11,8-3</inkml:trace>
  <inkml:trace contextRef="#ctx0" brushRef="#br0" timeOffset="402.1">311 553,'183'-23,"-2"-8,28-15,-180 39,0-2,-1-2,0 0,0-2,-2-1,12-8,-27 14,-11 9,0-1,0 1,1-1,-1 0,0 1,0-1,0 1,0-1,0 0,0 1,1-1,-1 0,0 1,0-1,1 0,-1 1,0-1,0 0,1 1,-1-1,0 0,1 0,-1 1,0-1,1 0,-1 0,0 0,1 0,-1 1,1-1,-1 0,0 0,1 0,-1 0,1 0,-1 0,0 0,1 0,-1 0,1 0,-1 0,0 0,1-1,-1 1,1 0,-1 0,0 0,1-1,-10 32,-26 154,34-180,0 0,0 0,0 0,1 0,-1 0,1 0,0 1,1-1,-1 0,1 0,0 0,1 0,-1 0,1 0,0 0,0-1,0 1,1-1,0 1,0-1,0 0,0 0,1 0,-1 0,1-1,0 0,0 1,0-1,1-1,3 3,12-1</inkml:trace>
  <inkml:trace contextRef="#ctx0" brushRef="#br0" timeOffset="982.132">1158 1202,'410'-303,"-396"293,-2-1,1 0,-2-1,1 0,-1-1,-1 0,-1-1,0 0,0-1,-2 0,0 0,0 0,-2-1,0 0,0 0,-2 0,0-1,-1 0,0 1,-1-1,-1-1,-1 14,0 0,1 0,-1 0,0 0,-1 0,1 0,-1 1,0-1,0 0,0 1,0 0,0-1,-1 1,0 0,1 0,-1 0,0 1,0-1,-1 1,1 0,0 0,-1 0,0 0,1 0,-1 1,0-1,0 1,0 0,0 1,0-1,0 0,0 1,0 0,0 0,0 0,0 1,0 0,0-1,0 1,0 0,0 1,1-1,-1 1,0 0,-1 0,-4 3,1 1,-1-1,1 1,0 1,0-1,1 2,0-1,0 1,0 0,1 0,1 0,-1 1,1 0,-2 6,5-11,1 0,-1 0,1 0,-1 1,1-1,1 0,-1 0,1 1,-1-1,1 1,0-1,1 0,-1 1,1-1,0 0,0 1,0-1,1 0,-1 0,1 0,0 0,0 0,1-1,-1 1,1-1,0 1,-1-1,2 0,-1 0,0 0,0 0,1-1,0 1,3 1,6 1,0 0,1 0,0-1,0-1,0 0,0-1,0-1,0 0,1-1,-1 0,0-1,12-3,68 2,-91 2,-1 0,0 0,0 0,1 0,-1 1,0-1,0 1,0-1,0 1,0 0,1 0,-1 0,-1 0,1 0,0 0,0 1,0-1,-1 1,1-1,0 1,-1 0,0-1,1 1,-1 0,0 0,0 0,0 0,0 0,0 0,-1 0,1 0,0 1,-1-1,0 0,1 0,-1 0,0 1,0-1,-1 1,-29 83,20-72,8-12,0 0,0 0,1 0,-1 0,0 0,1 0,-1 0,1 1,0-1,0 1,-1-1,2 1,-1-1,0 1,1-1,-1 1,1 0,0-1,-1 1,1 0,1-1,-1 2,20-2,-6-6</inkml:trace>
  <inkml:trace contextRef="#ctx0" brushRef="#br0" timeOffset="1264.041">2231 666,'-11'16,"0"1,2 1,0 0,1 0,1 1,0-1,2 2,0-1,1 1,1-1,1 1,0 16,2-33,1 0,-1 0,1 0,-1 0,1 0,0 0,0-1,0 1,1 0,-1-1,1 1,-1-1,1 1,0-1,0 0,0 0,0 0,0 0,1 0,-1 0,0-1,1 1,0-1,-1 1,1-1,0 0,-1 0,1 0,0-1,0 1,0-1,0 1,0-1,0 0,0 0,0 0,0-1,0 1,111-30,-103 27,-1-1,0-1,0 0,0 0,-1-1,0 0,0-1,0 0,-1 0,0-1,-1 0,1-1,-2 1,1-1,-1 0,0-1,-1 0,0 0,-1 0,0 0,0-1,-1 1,-1-1,1-8,-1 14,-1 1,0-1,-1 0,1 0,-1 0,0 0,0 1,-1-1,1 0,-1 0,0 0,0 1,-1-1,1 1,-1-1,0 1,-1-1,1 1,-1 0,1 0,-1 0,0 0,-1 1,1-1,-1 1,1 0,-1 0,0 0,0 1,0-1,-1 1,1 0,-1 0,1 0,-1 1,-3-2,-2 2,-1-1,1 1,0 1,0 0,0 0,-1 1,1 0,0 1,0 0,0 0,1 1,-1 1,-9 4,-4 4</inkml:trace>
  <inkml:trace contextRef="#ctx0" brushRef="#br0" timeOffset="1783.796">2626 976,'33'-55,"3"1,3 2,1 1,3 3,11-8,16 15,-68 40,0 1,-1 0,1-1,0 1,-1 0,1 0,0 0,-1 0,1 0,0 0,-1 0,1 1,-1-1,1 0,0 1,-1 0,1-1,-1 1,1 0,-1 0,1 0,-1 0,0 0,1 0,-1 0,0 0,0 0,0 1,0-1,0 0,0 1,0-1,-1 1,1-1,0 1,-1 0,1-1,-1 1,0-1,1 1,-1 0,0-1,0 1,0 0,0 1,-7 41,5-41,1 0,0 0,0 0,0 0,1 0,-1 0,1 1,-1-1,1 0,0 0,0 0,1 1,-1-1,1 0,-1 0,1 0,0 0,0 0,1 0,-1 1,2-3,0 0,-1 0,1 0,0 0,0 0,0 0,0-1,0 1,-1-1,1 0,0 0,0 0,0 0,0 0,0-1,0 1,0-1,0 0,0 0,-1 0,1 0,0-1,-1 1,1-1,-1 1,1-1,-1 0,1-1,2 1,198-124,-201 125,-1 0,1 1,-1-1,0 0,1 1,-1-1,1 1,0 0,-1-1,1 1,-1 0,1 0,-1 0,1 0,0 0,-1 0,1 1,-1-1,1 1,-1-1,1 1,-1-1,1 1,-1 0,0-1,1 1,-1 0,0 0,1 0,-1 0,0 0,0 1,0-1,0 0,0 0,0 1,-1-1,1 0,0 1,-1-1,1 1,-1-1,1 1,-1 1,5 76,-6-69,3 74,4-65</inkml:trace>
  <inkml:trace contextRef="#ctx0" brushRef="#br0" timeOffset="36212.855">4064 553,'18'57,"-5"167,-13-170,0-7,-1 0,-3-1,-2 1,-1-1,-3-1,-1 1,-15 33,25-75,-1 1,1-1,-1 0,0 1,-1-1,1 0,-1 0,1-1,-1 1,0-1,-1 1,1-1,-1 0,1 0,-1 0,-3 1,5-4,0-1,0 0,0 0,0 0,0-1,0 1,1 0,-1-1,0 1,1-1,-1 1,1-1,0 0,-1 1,1-1,0 0,0 0,0 0,0 0,1 0,-1 0,0 0,1-1,0 1,-1 0,1 0,0 0,0-1,0 1,0 0,1 0,-1 0,1 0,-1-1,0 0,3-39,2 1,2-1,1 1,2 0,2 1,2 0,2 1,1 1,2 0,1 2,12-15,-5 0,1 1,3 1,2 2,2 1,2 2,2 1,2 3,34-27,-74 65,1 0,0 0,-1 0,1 0,0 0,0 0,1 1,-1-1,0 1,0-1,1 1,-1 0,1 0,-1 0,1 0,0 0,-1 1,1-1,0 1,-1 0,1 0,0 0,-1 0,1 0,0 0,-1 1,1-1,0 1,-1 0,1 0,-1 0,1 0,-1 0,1 1,-1-1,0 1,0-1,0 1,0 0,0 0,0 0,0 0,0 0,-1 0,1 0,-1 1,0-1,0 1,0-1,0 1,0-1,0 1,0 1,-2 12,0-1,-1 1,0-1,-1 1,-1-1,-1 0,0-1,-1 1,0-1,-1 0,-1 0,0-1,-6 7,10-14,-16 30,-1-2,-2 0,-1-2,-2-1,-1-1,-1-1,-2-1,-1-2,-2 0,28-22,-1 0,0 0,0-1,0 1,-1-2,1 1,-1-1,0 0,1 0,-1-1,0 1,0-2,0 1,0-1,-3 0,-8-5</inkml:trace>
  <inkml:trace contextRef="#ctx0" brushRef="#br0" timeOffset="36708.395">4601 863,'84'-40,"155"-89,-223 118,0-1,-1 0,0-1,-1-1,0-1,-1 0,-1 0,0-1,-2-1,1 0,-2 0,3-9,-10 22,0 1,0 0,0-1,0 0,-1 1,0-1,0 0,0 0,0 1,0-1,-1 0,1 0,-1 0,0 0,-1 0,1 0,-1 0,1 0,-1 0,0 1,-1-1,1 0,-1 0,1 1,-1-1,0 1,-1 0,1 0,0-1,-1 1,0 1,0-1,1 0,-2 1,1-1,0 1,0 0,-1 0,1 0,-4 0,-1 0,-1 1,0 0,0 1,1 0,-1 0,0 1,0 0,0 0,1 1,-1 1,1-1,-1 1,1 0,0 1,0 0,1 1,-1-1,1 1,0 1,0-1,1 1,-1 0,1 1,1 0,-1 0,1 0,0 0,1 1,0 0,0 0,0 0,0 5,3-9,0 0,0 0,1 0,0 0,0 0,0 0,0 0,0 0,1 0,0 0,0 0,0 0,0 0,0 0,1 0,0-1,0 1,0-1,0 1,1-1,-1 0,1 0,0 0,-1 0,1 0,1-1,-1 1,0-1,1 0,-1 0,1 0,0-1,-1 1,1-1,0 0,0 0,0 0,0 0,0-1,0 0,0 1,0-1,1-1,246 1,-249-1,1 1,-1 0,0 0,0 0,0 1,0-1,1 1,-1-1,0 1,0-1,0 1,0 0,0 0,0 0,0 0,-1 0,1 1,0-1,-1 1,1-1,-1 1,1-1,-1 1,1 0,-1 0,0 0,0-1,0 1,0 0,-1 0,1 0,0 1,-1-1,1 0,-1 0,0 0,0 0,0 1,0-1,0 0,0 1,-35 84,-25-1,62-74,5-3</inkml:trace>
  <inkml:trace contextRef="#ctx0" brushRef="#br0" timeOffset="37064.748">5476 666,'11'6,"0"0,1-1,0 0,0 0,0-1,1-1,-1 0,1-1,0 0,0-1,0-1,8 0,-15 0,0-1,1 0,-1 0,0 0,0-1,-1 0,1 0,0 0,0-1,-1 0,0 0,1 0,-1-1,-1 0,1 0,0 0,-1 0,0-1,0 1,0-1,-1 0,1-1,-1 1,0 0,-1-1,3-5,-2 5,-1 0,1 0,-1 0,0 0,0-1,-1 1,0 0,0-1,0 1,-1-1,0 1,0-1,-1 1,0-1,0 1,0-1,-1 1,0 0,0 0,-1 0,1 0,-1 0,-1 0,1 1,-1 0,0-1,0 1,0 1,-6-5,4 8,-1 0,0 1,0 0,0 0,0 0,0 1,0 0,1 1,-1 0,0 0,1 0,-1 0,1 1,0 0,0 1,0-1,0 1,1 0,-6 5,-3 2,1 0,1 1,-1 0,2 1,0 0,0 1,1 0,1 0,1 1,0 1,0-1,2 1,0 0,1 1,0-1,2 1,-2 13,6-22,-1-1,2 0,-1 0,1 0,0 0,0 0,1-1,0 1,0-1,1 0,-1 1,1-1,1-1,-1 1,1-1,0 0,0 0,1 0,-1-1,1 1,0-1,0-1,1 1,-1-1,1 0,0-1,-1 0,1 0,0 0,0-1,1 0,-1 0,0 0,0-1,0-1,6 0,16 3</inkml:trace>
  <inkml:trace contextRef="#ctx0" brushRef="#br0" timeOffset="37409.632">6153 468,'1'31,"2"-1,0 1,3-1,0 0,2-1,1 1,1-2,11 21,-21-48,0 1,0-1,0 0,0 1,0-1,1 0,-1 0,1 1,-1-1,1 0,-1 0,1 0,0 0,-1 1,1-1,0 0,0 0,0-1,0 1,0 0,0 0,0 0,0 0,0-1,0 1,1-1,-1 1,0-1,0 1,1-1,-1 0,0 1,1-1,-1 0,0 0,0 0,1 0,-1 0,0 0,1-1,-1 1,0 0,1-1,-1 1,0-1,0 1,0-1,1 1,-1-1,0 0,0 0,0 0,0 1,0-1,0 0,70-165,25 5,-84 143</inkml:trace>
  <inkml:trace contextRef="#ctx0" brushRef="#br0" timeOffset="37578.782">6661 497,'-5'38,"-1"18,5-1,2-9</inkml:trace>
  <inkml:trace contextRef="#ctx0" brushRef="#br0" timeOffset="37746.974">6746 158,'0'0</inkml:trace>
  <inkml:trace contextRef="#ctx0" brushRef="#br0" timeOffset="38064.56">7113 384,'-15'10,"0"1,1 0,1 1,0 0,0 1,1 1,1 0,0 0,1 1,1 1,0-1,1 1,-5 15,12-27,0-1,0 1,1-1,-1 1,1 0,0-1,0 1,1 0,-1-1,1 1,-1 0,1-1,0 1,0-1,1 1,-1-1,1 0,0 0,0 1,0-1,0 0,0-1,1 1,-1 0,1-1,0 1,0-1,0 0,0 0,0 0,0 0,0-1,1 1,-1-1,1 0,-1 0,1 0,-1 0,1-1,0 1,-1-1,1 0,0 0,-1 0,1-1,0 1,-1-1,1 0,0 0,9-3,-1 0,1-1,-1 0,0-1,0 0,0-1,-1-1,0 0,0 0,-1-1,0 0,-1-1,0 0,0 0,-1-1,-1 0,0-1,0 0,-1 0,-1 0,0-1,0 1,-2-1,1 0,0-10,-4 20,0-1,0 0,-1 0,1 1,-1-1,0 0,0 1,0-1,-1 1,1-1,-1 1,0 0,0 0,0-1,0 1,0 0,-1 1,0-1,1 0,-1 1,0 0,0-1,0 1,-1 0,1 1,0-1,-1 0,1 1,-1 0,1 0,-1 0,0 0,1 1,-1-1,0 1,0 0,1 0,-1 0,0 1,0-1,1 1,-1 0,0 0,1 0,-1 1,1-1,0 1,-1 0,1 0,0 0,-23 11</inkml:trace>
  <inkml:trace contextRef="#ctx0" brushRef="#br0" timeOffset="38381.63">7451 468,'-1'10,"1"0,-1 0,2 0,0-1,0 1,0 0,1-1,1 1,-1-1,2 1,-1-1,1 0,1-1,0 1,0-1,0 1,1-2,0 1,1-1,0 0,7 6,-11-10,0-1,1 1,0-1,-1 0,1 0,0 0,0 0,0-1,0 0,0 1,0-1,1-1,-1 1,0-1,0 0,1 0,-1 0,0 0,0-1,1 1,-1-1,0-1,0 1,0 0,0-1,0 0,0 0,-1 0,1 0,0-1,2-2,3-2,0-1,-1-1,0 0,0 0,-1 0,0-1,-1 0,0-1,-1 1,5-12,33-75,-31 77</inkml:trace>
  <inkml:trace contextRef="#ctx0" brushRef="#br0" timeOffset="38743.522">8185 242,'-11'4,"0"0,0 0,0 1,1 1,0 0,0 0,0 1,1 0,0 0,0 1,1 1,0-1,0 1,-1 3,8-10,0 0,0 0,0 0,0 0,1 0,-1 0,1 0,-1 0,1 0,0 0,0 0,0 0,0 0,0 0,0 0,0 0,1 0,-1 0,1 0,-1 0,1 0,0 0,0 0,0 0,0 0,0-1,0 1,1 0,-1-1,1 1,-1-1,1 0,-1 1,1-1,1 1,75 33,-57-28,49 45,-69-50,0-1,1 1,-1 0,0 0,0 0,0-1,-1 1,1 0,0 0,-1 0,1 0,-1 1,0-1,1 0,-1 0,0 0,0 0,-1 0,1 0,0 0,-1 0,1 0,-1 0,0 0,1 0,-1 0,0 0,0 0,0-1,-1 1,1 0,0-1,-1 1,1 0,-1-1,1 0,-1 1,0-1,-1 1,-6 3,-1 0,1-1,-1 0,0 0,-1-1,1-1,0 0,-1 0,1-1,-1 0,0-1,-4 0,-11 0</inkml:trace>
  <inkml:trace contextRef="#ctx0" brushRef="#br0" timeOffset="40181.077">0 1513,'483'-54,"-141"24,457-26,-92 25,244-24,-162 26,-80 18,145-24,-672 27,870-23,-512 33,-130 26,-96-29,-290 1</inkml:trace>
</inkml:ink>
</file>

<file path=ppt/ink/ink8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14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1,'0'5,"5"1,6 1,6 2,6 1,2-2,3-2,1-2,1-2,-1-1,0-5,0-3,0 1,-1 1,1 1,-6 1</inkml:trace>
</inkml:ink>
</file>

<file path=ppt/ink/ink8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20,'154'-19,"-152"19,-1 1,1 0,0 0,0-1,0 1,-1 1,1-1,0 0,-1 0,1 1,-1-1,0 1,1-1,-1 1,0-1,0 1,0 0,0 0,0 0,0-1,-1 1,1 0,0 0,-1 0,0 0,1 0,-1 0,0 0,0 0,0 0,0 0,-1 0,1 0,-1 0,1 0,-1 0,1 0,-1 0,0 0,0-1,0 1,0 0,0 0,-4 48,8-45,1-1,0 0,1 0,-1 0,1-1,-1 1,1-1,0 0,0-1,0 1,1-1,-1 0,1 0,-1-1,1 1,-1-1,1-1,0 1,0-1,-1 0,1 0,0 0,0-1,-1 0,1 0,4-2,9 2,39-2,-33 2</inkml:trace>
</inkml:ink>
</file>

<file path=ppt/ink/ink8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16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110 273,'-22'177,"16"-126,-3 1,-2-1,-16 44,27-94,0 0,1 0,-1-1,0 1,0 0,0 0,1 0,-1 0,0 0,0-1,0 1,0 0,-1 0,1 0,0 0,0-1,0 1,-1 0,1 0,0 0,-1-1,1 1,-1 0,1 0,-1-1,1 1,-1 0,1-1,-1 1,0-1,1 1,-1-1,0 1,1-1,-1 1,0-1,0 0,0 1,1-1,-1 0,0 0,0 0,0 1,0-1,1 0,-1 0,0 0,0 0,0-1,0 1,0 0,1 0,-1 0,0-1,0 1,0 0,1-1,-1 1,0-1,0 1,1-1,-1 1,1-1,-1 0,-1-14,2 0,0-1,1 1,0 0,1-1,1 1,0 0,1 0,1 1,0-1,1 1,1 0,0 1,1-1,1 1,-2-2,99-164,-106 177,1 1,-1-1,1 1,-1 0,1 0,-1-1,1 1,0 0,-1 0,1 0,0 0,0 0,0 0,0 0,0 0,0 0,0 0,0 0,1 0,-1 1,0-1,0 1,1-1,-1 1,0-1,1 1,-1 0,0-1,1 1,-1 0,0 0,1 0,-1 0,1 0,-1 1,0-1,1 0,-1 1,0-1,1 0,-1 1,0 0,0-1,1 1,-1 0,0 0,0-1,0 1,0 0,0 0,0 0,38 124,-38-116,0-4,1 8,0 0,1 0,0-1,0 1,2-1,0 0,0 0,1 0,7 10,-12-22,0 1,0 0,0 0,1 0,-1 0,0-1,1 1,-1-1,0 1,1-1,-1 0,1 1,-1-1,1 0,-1 0,1 0,-1 0,1 0,-1 0,0 0,1-1,-1 1,1 0,-1-1,1 1,-1-1,0 0,1 1,-1-1,0 0,0 0,0 0,0 0,1 0,-1 0,0-1,41-44,-38 42,64-102,28-33,-95 138,0 0,-1 0,1 0,0 0,-1-1,1 1,0 0,0 1,0-1,0 0,0 0,0 0,0 1,0-1,1 0,-1 1,0-1,0 1,0-1,1 1,-1 0,0-1,1 1,-1 0,0 0,1 0,-1 0,0 0,0 0,1 1,-1-1,0 0,1 1,-1-1,0 1,0-1,0 1,1-1,-1 1,0 0,0 0,0-1,0 1,0 0,0 0,-1 0,1 0,0 0,0 0,-1 1,1-1,0 0,-1 1,15 70,-18 207,3-267</inkml:trace>
  <inkml:trace contextRef="#ctx0" brushRef="#br0" timeOffset="2578.384">900 132,'-17'66,"7"-32,1 1,2 0,1 0,2 0,1 1,2 1,0-35,1 1,0-1,-1 1,1 0,0-1,0 1,1-1,-1 1,1-1,-1 1,1-1,0 1,0-1,0 0,0 1,0-1,0 0,1 0,-1 0,1 0,-1 0,1 0,0 0,0-1,0 1,0 0,0-1,0 0,0 1,1-1,-1 0,0 0,1 0,-1-1,1 1,-1 0,1-1,10-7,1 0,-1 0,-1-2,0 0,0 0,0-1,-1 0,-1-1,0 0,0-1,-1 0,-1 0,0-1,0 0,-1-1,3-10,138-246,-141 257,2-4,-13 37,-8 16,2 0,1 1,2 0,1 0,0 37,8 424,-2-477,-1 0,-1 0,-1-1,-1 1,-1-1,0 0,-2 0,-6 14,10-27,-1-1,0 1,0-1,-1 0,0-1,0 1,0-1,-1 0,1 0,-1 0,0-1,-4 2,8-4,0-1,0 0,0-1,0 1,0 0,-1 0,1-1,0 1,0-1,-1 0,1 0,0 0,0 0,-1 0,1 0,0-1,0 1,0-1,-1 1,1-1,0 0,0 0,0 0,0 0,0 0,0 0,1-1,-1 1,0 0,1-1,-1 0,1 1,-1-1,1 0,0 0,-1 0,1 0,0 0,0 0,1 0,-1 0,0-2,-3-11,1-1,0 0,1 0,1 0,0 0,1 0,1 0,1 0,0 0,1 0,0 1,2-1,0 1,0 0,1 0,1 0,6-7,-1-2</inkml:trace>
  <inkml:trace contextRef="#ctx0" brushRef="#br0" timeOffset="3131.599">1324 669,'56'-91,"-40"67,0 1,2 1,1 0,1 1,0 1,11-6,-30 25,0 0,0-1,0 1,0 0,0 0,0 0,0 1,0-1,1 0,-1 0,0 1,1-1,-1 1,0-1,1 1,-1-1,1 1,-1 0,1 0,-1 0,1 0,-1 0,0 0,1 0,-1 0,1 1,-1-1,1 0,-1 1,0-1,1 1,-1 0,0-1,1 1,-1 0,0 0,0 0,0 0,0 0,0 0,0 0,0 0,0 0,0 1,0-1,-1 0,1 1,-1-1,1 0,-1 1,1-1,-1 1,0-1,1 1,-1 0,1 1,-1 0,1-1,0 1,0-1,0 1,0-1,0 0,1 1,-1-1,1 0,0 0,-1 0,1 0,0 0,0-1,0 1,0 0,1-1,-1 1,0-1,1 0,-1 0,0 0,1 0,0 0,-1-1,1 1,-1-1,1 0,0 1,-1-1,1 0,0-1,-1 1,1 0,0-1,-1 1,1-1,-1 0,1 0,-1 0,2-1,77-43,-80 45,1 1,-1 0,1-1,-1 1,1 0,-1 0,1 0,-1 0,0 0,1 0,-1 0,0 1,0-1,0 0,0 1,0-1,0 1,0-1,-1 1,1-1,0 1,-1-1,1 1,-1 0,0-1,0 1,1 0,-1-1,0 1,0 0,-1 0,1-1,0 1,-1 0,2 8,4 12,1-3</inkml:trace>
  <inkml:trace contextRef="#ctx0" brushRef="#br0" timeOffset="3911.6">2001 556,'46'-19,"0"-2,-2-1,0-3,-2-1,0-2,0-4,-22 14,-1-2,-1 0,-1-1,-1 0,0-2,-2 0,0 0,7-21,-9-14,-12 57,-1 0,1-1,-1 1,1 0,-1 0,1 0,-1 0,0 0,0 0,1 0,-1 0,0 0,0 0,0 1,0-1,0 0,0 1,0-1,0 0,-1 1,1 0,0-1,0 1,0-1,0 1,-1 0,1 0,0 0,0 0,-1 0,1 0,0 0,0 0,-1 0,1 1,0-1,0 0,0 1,0-1,-1 1,1 0,0-1,0 1,0 0,-1 0,-15 9,-1 0,1 1,1 1,0 0,1 1,0 1,1 0,1 1,0 1,0 1,-42 81,54-94,0-1,0 1,0 0,0-1,1 1,0 0,0 0,0 0,0-1,0 1,1 0,0 0,0-1,0 1,0 0,0-1,1 1,-1-1,1 0,0 1,0-1,1 0,-1 0,0 0,1-1,0 1,0 0,0-1,4 3,1 0,0-1,0 0,0-1,0 0,0 0,1-1,-1 0,1 0,0-1,0 0,-1 0,1-1,0-1,0 1,0-1,-1-1,1 0,1 0,159-59,-147 52,-1-1,0-1,0-1,-1-1,0 0,-2-2,1 0,-2-1,0-1,-1-1,-1 0,0-1,0-2,-14 19,0 1,1 0,-1-1,0 1,0-1,0 0,0 1,0-1,-1 0,1 1,0-1,-1 0,0 0,1 0,-1 1,0-1,0 0,0 0,0 0,0 0,0 0,0 0,-1 1,1-1,-1 0,0 0,1 1,-1-1,0 0,0 1,0-1,0 0,0 1,0-1,0 1,-1 0,1-1,-1 1,1 0,-1 0,1 0,-1 0,1 0,-1 0,0 1,0-1,1 0,-1 1,0-1,0 1,0 0,0 0,1 0,-1 0,0 0,0 0,0 0,0 0,0 1,-1 0,-8 7,0 0,0 1,1 0,0 1,0 0,2 0,-1 1,1 1,1-1,-2 4,5-11,0 1,1-1,0 0,0 1,0 0,1 0,-1 0,1 0,0 0,0 0,1 1,0-1,0 0,0 1,0-1,1 1,0-1,0 1,1-1,-1 1,1-1,1 1,-1-1,1 0,-1 1,1-1,1 0,-1 0,1-1,0 1,0 0,0-1,1 0,0 0,0 0,0 0,0 0,0-1,2 1,4-1,1 0,0 0,-1-2,1 1,0-1,0-1,0 0,-1 0,1-1,0-1,0 0,-1 0,1-1,-1 0,0-1,0 0,8-5,154-104,-144 91,-1-2,-1 0,-2-2,0-1,14-23,-32 43,-1-1,0 0,0 1,-1-2,0 1,0 0,-1-1,0 0,-1 1,0-1,1-8,-3 16,0 0,0 0,1 0,-1 0,-1 1,1-1,0 0,0 0,0 0,0 0,-1 0,1 1,0-1,-1 0,1 0,0 1,-1-1,1 0,-1 1,1-1,-1 0,0 1,1-1,-1 0,0 1,1-1,-1 1,0 0,0-1,1 1,-1 0,0-1,0 1,0 0,1 0,-1-1,0 1,0 0,0 0,0 0,0 0,1 0,-1 0,0 1,0-1,0 0,0 0,1 1,-1-1,0 0,0 1,0-1,1 1,-1-1,0 1,1-1,-1 1,0-1,1 1,-43 34,22-14,0 2,2 0,1 1,0 1,2 1,1 0,1 1,2 0,0 1,1 5,8-26,1-1,0 1,1 0,0 0,0 1,0-1,1 0,0 0,0 0,1 0,0 1,0-1,1 0,0 0,0-1,0 1,1 0,0-1,0 1,1-1,0 0,0 0,0-1,1 1,0-1,0 0,0 0,1 0,0-1,-1 0,2 0,-1-1,0 1,7 1,-5-1,-1-1,1 0,0-1,0 0,0 0,0-1,0 0,0-1,1 1,-1-1,0-1,6 0,5-5</inkml:trace>
  <inkml:trace contextRef="#ctx0" brushRef="#br0" timeOffset="4743.932">3385 386,'-5'29,"-7"24,0 7,1-1,3-6,2-7,3-12</inkml:trace>
  <inkml:trace contextRef="#ctx0" brushRef="#br0" timeOffset="5294.309">3385 386,'28'0,"20"0,6 0,-1 0,-5 0,-6 0,-10 0</inkml:trace>
  <inkml:trace contextRef="#ctx0" brushRef="#br0" timeOffset="5548.742">3385 584,'43'-5,"19"-1,-1 0</inkml:trace>
</inkml:ink>
</file>

<file path=ppt/ink/ink8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6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1,'33'0,"36"0,10 0,2 0,-4 0,-9 0,-8 0,-8 0,-9 0,-7 0,-4 0,-4 0,-1 0,-10 0,-8 0</inkml:trace>
</inkml:ink>
</file>

<file path=ppt/ink/ink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0,'4'34,"3"20,-1 6,-1-2,-2-7,-1-7,-1-10</inkml:trace>
</inkml:ink>
</file>

<file path=ppt/ink/ink8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6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0,'39'0,"36"0,15 0,2 0,-10 0,-9 0,-7 0,-11 0,-9 0,-8 0,-6 0,-3 0,-7 0</inkml:trace>
</inkml:ink>
</file>

<file path=ppt/ink/ink8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7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89 148,'-10'48,"-7"44,-2 12,3-3,5-8,3-16,3-16,3-13,2-10,5-7,2-4,0-7</inkml:trace>
  <inkml:trace contextRef="#ctx0" brushRef="#br0" timeOffset="250.227">89 6,'18'-3,"0"2,0 0,0 1,0 0,0 2,0 0,0 1,-1 1,1 1,-1 0,0 1,0 1,-1 1,0 0,0 1,-1 0,0 2,-1 0,1 0,-12-7,1-1,-1 1,0 0,0 0,0 0,-1 0,1 1,-1-1,0 1,-1-1,1 1,-1 0,1 0,-1-1,-1 1,1 0,-1 0,0 0,0 0,0 0,-1 0,0 0,1 0,-2-1,1 1,-1 0,1 0,-1-1,-1 0,1 1,-1-1,1 0,-1 0,-3 3,-7 8,-2 0,0-1,0 0,-1-1,-1-1,0-1,-1 0,0-1,-1-1,0-1,0-1,-1 0,1-2,-15 3,1-1</inkml:trace>
</inkml:ink>
</file>

<file path=ppt/ink/ink8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5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7,'-9'14,"2"1,0 1,1-1,1 1,0 0,1 1,1-1,0 1,1-1,1 1,1 0,0 0,1 0,1-1,1 4,-2-17,0 0,1-1,-1 1,1 0,-1-1,1 1,0-1,0 1,0-1,0 0,1 0,-1 0,1 0,-1 0,1-1,0 1,-1-1,1 1,0-1,0 0,0 0,0 0,0-1,0 1,0-1,0 0,0 0,0 0,0 0,1 0,-1-1,0 1,0-1,1 0,104-39,-83 26,-1-1,0-1,-1-2,0 0,-2-1,0-1,-2-1,0-1,-1 0,-1-2,2-5,9-6,-24 65,-15 91,5 1,8 60,0-42,-1-85,1-32,-1 0,-1 0,-1 1,-2-1,0 0,-1 0,-1-1,-1 1,-3 6,7-26,0 0,1 0,-1 0,0 0,0 0,0-1,-1 1,1-1,-1 1,1-1,-1 0,0 0,0 0,0 0,0-1,0 1,0-1,0 1,-1-1,1 0,0-1,-1 1,1-1,-1 1,1-1,-1 0,1 0,-1 0,1-1,-1 1,1-1,0 0,-1 0,1 0,0 0,0-1,0 1,0-1,0 0,0 0,0 0,0 0,1-1,-1 1,1-1,0 1,-1-1,1 0,0 0,1 0,-2-3,-2-6,1-1,0 0,1 0,1-1,0 1,1 0,0-1,1 1,0-1,1 1,1-1,0 1,1 0,1 0,0 0,0 0,1 1,1 0,0 0,0 0,3-2,4-13</inkml:trace>
  <inkml:trace contextRef="#ctx0" brushRef="#br0" timeOffset="482.657">673 516,'183'-223,"-177"216,-3 3,0 0,0 0,0 0,1 1,0-1,0 1,0 0,0 0,0 0,0 0,1 1,-1 0,1 0,0 0,0 0,1 1,-4 2,0 0,0 0,0 0,0 0,-1 1,1-1,0 1,-1-1,1 1,-1 0,1-1,-1 1,0 0,0 0,0 0,0 0,0 0,0 0,0 0,-1 1,1-1,-1 0,0 0,1 0,-1 1,0-1,0 0,-1 0,1 1,0-1,-1 0,2 9,-1-9,0-1,0 1,0 0,0 0,0-1,0 1,1 0,-1-1,0 1,1 0,-1-1,1 1,0-1,0 1,0-1,0 1,0-1,0 1,0-1,0 0,0 0,0 1,1-1,-1 0,1 0,-1 0,1-1,-1 1,1 0,-1 0,1-1,0 1,-1-1,1 0,0 1,-1-1,1 0,0 0,-1 0,1 0,0 0,0 0,-1-1,1 1,1-1,193-103,-195 103,0 0,1 0,-1 1,0-1,1 1,-1-1,1 1,-1 0,1-1,-1 1,1 0,-1 0,1 0,-1 0,1 0,-1 1,1-1,-1 0,1 1,-1-1,1 1,-1-1,0 1,1 0,-1-1,0 1,1 0,-1 0,0 0,0 0,0 0,0 0,0 0,0 1,0-1,0 0,-1 1,1-1,0 0,-1 1,1-1,-1 1,1 0,-7 68,4-56,0 10,3-1</inkml:trace>
</inkml:ink>
</file>

<file path=ppt/ink/ink8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1,'-15'43,"-9"43,0 17,3-5,6-9,4-15,1-10,6-12,4-9,2-8,0-5,0-2,0-2,0 0,-2 1,1-5</inkml:trace>
  <inkml:trace contextRef="#ctx0" brushRef="#br0" timeOffset="335.43">266 255,'-203'143,"157"-81,46-60,-1-1,1 1,0-1,-1 1,1 0,0-1,0 1,0 0,0-1,0 1,1 0,-1-1,0 1,1-1,-1 1,1-1,0 1,-1-1,1 1,0-1,0 1,0-1,0 0,0 0,0 1,1-1,-1 0,0 0,0 0,1 0,-1 0,1-1,-1 1,1 0,-1-1,1 1,-1-1,1 1,0-1,-1 0,1 0,-1 0,1 0,0 0,103 14,-88-14,1 1,-1 0,0 2,0 0,0 1,0 0,-1 1,0 1,0 1,0 0,-1 1,2 2,-13-6,-1 0,1 0,-1 1,0-1,0 1,0-1,-1 1,0 0,0 0,0 0,0 0,-1 1,0-1,0 0,0 0,-1 1,0-1,0 1,0-1,0 0,-1 1,0-1,0 0,-1 0,1 1,-1-1,-1 0,0 7,3-6</inkml:trace>
</inkml:ink>
</file>

<file path=ppt/ink/ink8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4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1 283,'19'0,"21"0,8 0,1 0,-3 0,-5 0,-4 0,-4 0,-3 0,-1 0,-1-4,-1-3,1 1,-6-3,-10-1,-8 1</inkml:trace>
  <inkml:trace contextRef="#ctx0" brushRef="#br0" timeOffset="232.534">198 1,'0'38,"0"42,0 12,0-5,0-12,5-15,1-12,1-9,-2-8,-2-3,-1-6</inkml:trace>
</inkml:ink>
</file>

<file path=ppt/ink/ink8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8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0 292,'336'-272,"-296"253,-40 19,1 0,0-1,0 1,0 0,-1 1,1-1,0 0,0 0,-1 0,1 0,0 1,0-1,-1 0,1 1,0-1,0 0,-1 1,1-1,-1 1,1-1,0 1,-1-1,1 1,-1 0,1-1,-1 1,1 0,-1-1,0 1,1 0,-1 0,0-1,0 1,1 0,-1 0,0-1,0 1,0 0,0 0,0 0,0-1,0 1,0 0,0 0,-1 0,1-1,0 1,0 0,-1 0,1-1,-1 1,1 0,0-1,-1 2,0 0,0-1,0 1,1 0,-1 0,1-1,-1 1,1 0,0 0,0 0,0-1,0 1,0 0,0 0,0 0,0 0,1-1,-1 1,1 0,0 0,-1-1,1 1,0 0,0-1,0 1,0-1,0 1,0-1,1 1,-1-1,0 0,1 0,-1 0,1 0,-1 0,1 0,-1 0,1 0,0 0,0-1,-1 1,1-1,0 1,0-1,0 0,8 0,0 0,-1-1,1-1,0 1,-1-2,1 1,-1-1,1-1,-1 0,3-2,78-20,-86 27,-1 0,0-1,0 2,1-1,-1 0,0 1,0-1,0 1,-1 0,1 0,0 0,-1 0,1 1,-1-1,0 1,0-1,0 1,0 0,0 0,-1 0,1 0,-1 0,0 0,0 0,0 0,0 1,0-1,-1 0,1 1,-1-1,0 0,0 1,0-1,-1 0,1 1,-1-1,0 0,0 1,-1 1,7 48,4-34,3-6</inkml:trace>
</inkml:ink>
</file>

<file path=ppt/ink/ink8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4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0 282,'7'4,"0"0,0 0,1-1,-1 0,1 0,0-1,-1 0,1 0,0-1,0 0,0 0,0-1,0 0,8-1,-1 1,461 0,-464 0</inkml:trace>
  <inkml:trace contextRef="#ctx0" brushRef="#br0" timeOffset="254.005">0 536,'39'0,"26"0,8 0,-5 0,-8 0,-10 0,-9 0,-6 0,-4 0,-4-5,-5-1</inkml:trace>
  <inkml:trace contextRef="#ctx0" brushRef="#br0" timeOffset="667.829">254 0,'427'158,"-325"-105,-99-50,0-1,0 1,0-1,-1 1,1 0,0 0,-1 1,0-1,0 0,0 1,0-1,-1 1,1 0,-1-1,0 1,0 0,0 0,0 0,-1 0,0 0,0 0,0 0,0-1,0 1,-1 0,0 0,0 1,-7 12,0 0,-1-1,-1 0,0-1,-1 0,-1-1,0 0,-1-1,0 0,-1-1,-1 0,0-1,0-1,-2 0,-26 23,-179 115,204-132</inkml:trace>
</inkml:ink>
</file>

<file path=ppt/ink/ink8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8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0,'-37'43,"2"2,2 1,1 1,3 2,2 1,3 2,1 0,-4 20,22-59,0 0,1 0,1 1,0-1,0 1,2 0,-1 0,2-1,0 1,1 0,0 0,1 0,0 0,1-1,1 1,0-1,1 0,0 0,1-1,0 1,1-1,1-1,0 1,7 6,-2-5,0-1,1-1,1 0,0-1,0-1,1 0,0-1,1-1,0 0,0-1,0-1,7 1,-14-5</inkml:trace>
</inkml:ink>
</file>

<file path=ppt/ink/ink8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7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49,'-57'341,"56"-324,0-11,0 0,0 0,0-1,1 1,0 0,0 0,1 0,-1 0,1-1,1 1,-1 0,1-1,0 1,0-1,0 1,1-1,3 5,-2-9,0-1,0 1,-1-1,1 0,0 0,0 0,0 0,0-1,0 0,-1 1,1-2,0 1,-1 0,1-1,-1 1,1-1,-1 0,0 0,1 0,-1-1,-1 1,1-1,0 0,0 0,1-2,-3 4,34-33,-2-2,-1-1,-2-1,-2-2,-2-1,-1-1,-2-1,2-11,25-59,-50 113,-1 0,1 0,0 1,-1-1,1 0,0 0,0 1,-1-1,1 0,0 1,0-1,-1 0,1 1,0-1,0 0,0 1,0-1,0 0,0 1,-1-1,1 1,0-1,0 0,0 1,0-1,0 0,0 1,0-1,1 1,-1-1,0 0,0 1,0-1,0 0,0 1,0-1,1 0,-1 1,0-1,0 0,1 1,-1-1,0 0,0 0,1 1,-1-1,0 0,1 0,-1 1,0-1,1 0,-1 0,0 0,1 0,-1 0,1 0,-1 0,0 1,1-1,-1 0,1 0,-1 0,-7 24,2 1,0 1,2-1,1 1,1-1,1 1,1-1,1 1,2 6,6 33,-3 1,-3-1,-2 1,-7 46,0-50,-2 1,-4-1,-2-1,-17 47,26-93,0-1,-1 1,0-2,-1 1,0 0,-1-1,-1 0,0-1,-1 0,0 0,-1-1,0 0,-6 4,15-14,-1-1,1 1,-1 0,1 0,-1-1,0 1,1-1,-1 1,0-1,0 1,1-1,-1 0,0 0,0 0,1 0,-1-1,0 1,0 0,1-1,-1 1,0-1,1 1,-1-1,0 0,1 0,-1 0,1 0,-1 0,1 0,0 0,0 0,-1 0,1-1,0 1,0-1,0 1,0-1,0 1,0-1,1 0,-17-70,24 22,3 0,1 1,3 0,2 1,14-28,-14 21,-11 31</inkml:trace>
  <inkml:trace contextRef="#ctx0" brushRef="#br0" timeOffset="519.919">515 756,'200'-269,"-200"268,1 0,-1-1,0 1,1 0,-1 0,0-1,1 1,-1 0,1 0,0 0,-1 0,1 0,0 0,0 0,0 0,-1 0,1 0,0 0,0 1,0-1,0 0,1 1,-1-1,0 0,0 1,0 0,0-1,1 1,-1 0,0-1,0 1,1 0,-1 0,0 0,1 0,-1 0,0 0,0 1,1-1,-1 0,0 1,0-1,0 1,0-1,1 1,-1-1,0 1,0 0,0 0,0-1,0 1,0 0,-1 0,1 0,0 0,1 7,-2-5,0 0,0 0,1-1,-1 1,0 0,1 0,0-1,0 1,0 0,0-1,0 1,0-1,1 1,-1-1,1 0,-1 0,1 1,0-1,0-1,0 1,0 0,0 0,1-1,-1 1,1-1,-1 1,1-1,-1 0,1 0,-1 0,1-1,0 1,0-1,-1 1,1-1,0 0,0 0,1 0,133-63,-134 63,-1 1,1-1,0 1,0 0,0 0,-1 0,1 1,0-1,-1 1,0-1,1 1,-1 0,0 0,0 0,0 0,0 0,0 0,0 1,0-1,-1 1,0-1,1 1,-1 0,0-1,0 1,0 0,-1 0,1 0,-1 0,1 0,-1 0,0-1,0 1,0 0,-1 3,4 10,3 10</inkml:trace>
</inkml:ink>
</file>

<file path=ppt/ink/ink8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43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17,'12'-17,"-9"27,-9 37,4-36,-7 321,11-206,-1-86,-13 107,-9-57,20-91,1 1,0-1,0 1,0 0,0-1,0 1,-1-1,1 1,0 0,0-1,0 1,-1 0,1-1,0 1,-1 0,1 0,0-1,-1 1,1 0,0 0,-1-1,1 1,0 0,-1 0,1 0,-1 0,1 0,-1 0,1 0,0 0,-1 0,1 0,-1 0,1 0,0 0,-1 0,1 0,-1 0,1 0,0 0,-1 0,1 1,-1-1,1 0,0 0,-1 0,1 1,0-1,-1 0,1 0,0 1,0-1,-1 0,1 1,0-1,0 1,-1-1,1 0,0 1,0-1,0 0,0 1,0-1,0 1,-4-15</inkml:trace>
  <inkml:trace contextRef="#ctx0" brushRef="#br0" timeOffset="452.618">310 130,'-185'222,"184"-221,-1 1,0-1,1 1,-1-1,1 1,-1 0,1 0,0-1,0 1,0 0,0 0,0 0,0 0,1 1,-1-1,1 0,-1 0,1 0,0 0,0 1,0-1,0 0,0 0,0 0,1 1,-1-1,1 0,-1 0,1 0,0 0,0 0,0 0,0 0,0 0,0 0,1-1,-1 1,1 0,1 0,103 50,-98-48,0 0,-1 1,1 0,-1 0,0 0,-1 1,1 0,-1 1,-1 0,1-1,-1 2,0-1,0 1,-1-1,0 1,-1 0,0 1,1 3,20 74,-7-82,-9-11</inkml:trace>
</inkml:ink>
</file>

<file path=ppt/ink/ink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8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44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1 678,'10'0,"17"0,9 0,3 0,5 0,-1 0,-2 0,-4 0,-4-5,-1-1,-3 0,0 1,-2 2,1 0,-1 2,-4 1</inkml:trace>
  <inkml:trace contextRef="#ctx0" brushRef="#br0" timeOffset="2764.199">678 960,'0'-1,"-1"0,0 0,1 0,-1 0,1 0,0-1,-1 1,1 0,0 0,0-1,0 1,0 0,0-1,0 1,0 0,0 0,0-1,0 1,1 0,-1 0,1 0,-1-1,1 1,-1 0,1 0,0 0,-1 0,1 0,0 0,0 0,0 0,0 0,2-6,23-44,1 1,3 1,3 1,1 2,22-22,-48 57,-7 9,-1 0,1 1,0-1,0 0,0 0,0 0,0 1,1-1,-1 0,0 1,1-1,-1 1,1 0,-1-1,1 1,0 0,0 0,-1 0,1 0,0 0,0 1,0-1,0 1,0-1,0 1,0-1,0 1,0 0,0 0,0 0,0 0,0 1,0-1,0 0,0 1,0 0,0-1,0 1,0 0,0 0,0 0,-1 0,1 0,0 0,-1 1,1-1,6 16,-1 0,-1 1,0-1,-1 1,-1 0,-1 1,-1-1,0 1,-2-1,0 1,-1-1,-2 10,3 5,0-34,1 1,-1 0,1-1,-1 1,1 0,0 0,-1-1,1 1,-1 0,1 0,0 0,-1 0,1 0,0 0,-1 0,1 0,0 0,-1 0,1 0,0 0,-1 0,1 0,-1 1,1-1,0 0,-1 0,1 1,-1-1,1 0,-1 1,1-1,-1 1,1-1,-1 1,1-1,-1 1,0-1,1 1,-1-1,0 1,1 0,-1-1,0 1,0-1,1 1,-1 0,0-1,0 1,0 0,0-1,0 1,0 0,0-1,0 1,0 0,-1-1,1 1,0-1,0 1,0 0,-1-1,1 1,0 0,119-160,68-38,-149 167,-37 29,0 1,0 0,0-1,-1 1,1 0,0 0,0 0,0 0,0 0,0 0,0 0,0 0,0 0,0 0,0 0,-1 1,1-1,0 0,0 1,0-1,0 1,0-1,-1 1,1-1,0 1,-1-1,1 1,0 0,-1-1,1 1,-1 0,1 0,-1 0,1-1,-1 1,1 0,-1 0,0 0,1 0,-1 0,0-1,0 1,0 0,0 0,0 0,0 0,0 0,0 0,0 1,1 15,-1 1,0 0,-2-1,1 1,-2 0,-1-1,0 0,-1 0,-5 11,3-8,1 0,1 0,1 1,0-1,2 1,0 15,17 31,-10-48</inkml:trace>
  <inkml:trace contextRef="#ctx0" brushRef="#br0" timeOffset="4131.611">1581 988,'53'-36,"-2"-2,-1-3,-2-2,-2-2,11-16,-51 55,0-1,-1-1,0 1,0-1,0 0,-1 0,-1 0,1 0,-1-1,-1 0,2-5,-4 13,0 1,0-1,0 1,0-1,0 1,0-1,0 1,0-1,0 0,0 1,0-1,0 1,0-1,-1 1,1-1,0 1,0-1,-1 1,1 0,0-1,0 1,-1-1,1 1,-1 0,1-1,0 1,-1 0,1-1,-1 1,1 0,-1-1,1 1,-1 0,1 0,-1 0,1 0,-1-1,1 1,-1 0,1 0,-1 0,1 0,-1 0,0 0,1 0,-1 1,1-1,-1 0,1 0,-1 0,1 0,-1 1,1-1,-1 0,1 1,0-1,-1 0,1 1,-1-1,1 0,0 1,-1-1,1 1,-31 22,15-8,0 2,2 0,0 1,1 1,1 0,0 0,-3 10,13-25,1 1,-1 0,1 0,-1 0,2 0,-1 0,0 0,1 0,0 0,0 0,1 0,-1 0,1 0,0 0,0 0,1 0,-1-1,1 1,0 0,1-1,-1 1,1-1,0 0,0 0,0 0,0 0,1-1,0 1,-1-1,1 0,1 0,-1 0,0 0,1-1,-1 0,1 0,0 0,-1-1,1 1,2-1,11 1,-1-1,1-1,-1-1,1-1,-1 0,0-1,1-1,-1 0,-1-1,1-1,-1-1,0-1,0 0,-1 0,0-2,4-4,86-77,-101 87,0-1,0 0,-1-1,1 1,-1 0,-1-1,1 0,-1 1,0-1,0 0,-1 0,1 0,-1-1,-1 1,1 0,-1 0,0-1,-1 1,1 0,-2-4,2 9,0 0,-1 0,1 0,0 0,-1 1,1-1,-1 0,1 0,-1 0,1 1,-1-1,1 0,-1 1,0-1,1 0,-1 1,0-1,1 1,-1-1,0 1,0 0,0-1,0 1,1 0,-1-1,0 1,0 0,0 0,0 0,0 0,0 0,0 0,1 0,-1 0,0 0,0 0,0 0,0 1,0-1,0 0,1 1,-1-1,0 0,0 1,0-1,1 1,-1 0,0-1,1 1,-1-1,0 1,1 0,-36 36,32-33,0 0,1 1,-1-1,1 1,0 0,1 0,-1 0,1 0,0 1,0-1,1 1,0-1,0 1,0-1,0 1,1 0,0-1,0 1,1 0,-1-1,1 1,0-1,1 1,0-1,-1 1,2-1,-1 0,0 0,1 0,0 0,1 0,-1-1,1 0,-1 1,1-1,0 0,1-1,-1 1,1-1,0 0,0 0,0 0,0-1,0 1,7-1,1 1,-1-2,0 1,0-2,1 0,-1 0,0-1,0-1,0 0,1 0,-2-1,1-1,0 0,-1 0,0-2,0 1,0-1,0-1,-1 0,0 0,-1-1,0 0,0-1,1-1,3-4,-1 0,0-1,-1-1,-1 1,0-2,-1 1,-1-1,-1-1,0 0,2-9,0 2,-6 19,0 0,0-1,0 1,-1 0,0-1,0 0,-1 0,0 1,0-1,0 0,-1 0,0 0,0 0,-1 0,0 0,0 1,-1-1,0 0,0 1,0-1,-3-5,3 11,1-1,-1 1,1 0,-1-1,0 1,0 0,1 0,-1 0,0 0,0 1,0-1,0 0,0 1,0-1,0 1,0 0,0 0,-1-1,1 1,0 1,0-1,0 0,0 1,0-1,0 1,0-1,0 1,0 0,0 0,0 0,1 0,-1 0,0 0,1 0,-1 1,1-1,-1 1,1-1,-1 1,0 1,-50 73,47-59,0 1,1-1,1 1,1 0,0 1,1-1,1 0,1 0,0 0,2 0,0 0,1 0,1 0,0-1,1 0,1 0,1 0,0-1,1 0,1-1,1 0,0 0,0-1,7 4,-8-8,-2-6</inkml:trace>
  <inkml:trace contextRef="#ctx0" brushRef="#br0" timeOffset="4384.839">2908 734,'-15'39,"-4"17,1 3,3-7</inkml:trace>
  <inkml:trace contextRef="#ctx0" brushRef="#br0" timeOffset="4630.85">2823 707,'24'4,"18"2,6 0,-1-1,-2-1,-10 3,-10 0</inkml:trace>
  <inkml:trace contextRef="#ctx0" brushRef="#br0" timeOffset="4798.833">2795 960,'43'-14,"14"-5</inkml:trace>
  <inkml:trace contextRef="#ctx0" brushRef="#br0" timeOffset="5651.797">2851 734,'0'10,"0"8,0 5,-5 4,-1 2,0 1,-4 0,0 0,-3 0,1-1,-3-1,2 1,7-6,5-10,7-9,4-4</inkml:trace>
  <inkml:trace contextRef="#ctx0" brushRef="#br0" timeOffset="5950.295">2823 960,'19'0,"16"0,7 0,1 0,-2 0,-8 0</inkml:trace>
  <inkml:trace contextRef="#ctx0" brushRef="#br0" timeOffset="6632.785">2880 57,'12'-4,"1"0,0 1,0 0,0 1,0 1,1 0,-1 1,0 0,0 1,1 0,-1 1,0 1,11 3,-22-5,0 0,0 0,0 1,0-1,0 0,0 1,-1-1,1 1,0 0,-1-1,1 1,-1 0,0 0,1 0,-1 0,0 0,0 0,-1 0,1 0,0 0,-1 1,1-1,-1 0,0 1,1-1,-1 0,0 0,-1 1,1-1,0 0,-1 1,1-1,-1 0,1 0,-1 0,0 0,-1 2,-54 78,41-64,-63 77,78-94,-1 0,0 0,1 0,-1 1,1-1,0 0,-1 0,1 0,0 1,0-1,-1 0,1 0,0 1,0-1,1 0,-1 0,0 1,0-1,0 0,1 0,-1 0,1 1,-1-1,1 0,-1 0,1 0,0 0,0 0,-1 0,1 0,0 0,0 0,0-1,0 1,0 0,0 0,0-1,0 1,0-1,0 1,1-1,-1 1,0-1,0 0,0 0,1 1,-1-1,0 0,1 0,64 0,82-38,-123 30</inkml:trace>
  <inkml:trace contextRef="#ctx0" brushRef="#br0" timeOffset="7000.618">3415 0,'47'124,"-5"1,15 91,-52-201,0 0,-1 0,-1 1,-1 0,0-1,-1 1,-1 0,0 0,-1 0,-1 0,0-1,-2 1,1-1,-2 1,0-1,-1-1,0 1,-1-1,-3 5,-10 4,0-1,-1 0,-1-2,-1 0,-1-2,-1-1,-7 4,12-8</inkml:trace>
</inkml:ink>
</file>

<file path=ppt/ink/ink8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2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0,'10'0,"22"0,10 0,4 0,-2 0,-4 0,-3 0,-4 0,-2 0,-2 0,-1 0,0 0,-1 0,-4 5,-7 1</inkml:trace>
</inkml:ink>
</file>

<file path=ppt/ink/ink8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3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1,'29'0,"28"0,10 0,-2 5,-8 1,-7 0,-9-1,-11-1</inkml:trace>
</inkml:ink>
</file>

<file path=ppt/ink/ink8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1,'-14'43,"-5"34,1 8,3 0,5-11,3-12,4-12,1-11,2-5,1-6,0-1,0-1,-6-5,-1-1,0-4</inkml:trace>
  <inkml:trace contextRef="#ctx0" brushRef="#br0" timeOffset="336.962">0 30,'41'1,"-1"2,1 2,-1 1,0 3,-1 1,0 2,1 2,-39-14,73 37,-72-36,0 0,-1 0,1 1,0-1,-1 1,1-1,-1 1,0-1,1 1,-1 0,0 0,0 0,0 0,0 0,0 0,-1 0,1 0,-1 0,1 0,-1 0,0 0,1 0,-1 0,0 0,0 1,-1-1,1 0,0 0,-1 0,1 0,-1 0,0 0,0 0,0 0,0 0,0 0,-8 9,0-1,-1 1,0-1,-1-1,0 0,0-1,-1 0,0 0,-1-2,1 1,-1-2,-9 3,-38 22,3 3,33-20</inkml:trace>
  <inkml:trace contextRef="#ctx0" brushRef="#br0" timeOffset="4355.393">310 509,'-11'126,"6"-89,27-46,11-36,42-36,-74 80,0 0,0 1,0-1,0 0,0 1,0-1,1 1,-1-1,0 1,0-1,1 1,-1 0,0 0,1 0,-1 0,0 0,0 0,1 0,-1 0,0 0,1 1,-1-1,0 0,0 1,1-1,-1 1,0 0,0-1,0 1,0 0,0-1,0 1,0 0,0 0,0 0,0 0,0 0,-1 0,1 0,0 1,-1-1,1 0,-1 0,1 0,-1 1,0-1,1 0,-1 1,10 71,-9-58,10 22,-10-36,-1-1,1 1,-1-1,1 1,0-1,-1 0,1 1,-1-1,1 0,0 1,-1-1,1 0,0 0,-1 0,1 1,0-1,0 0,-1 0,1 0,0 0,-1 0,1 0,0-1,-1 1,1 0,0 0,0 0,-1-1,1 1,-1 0,1-1,0 1,-1 0,1-1,-1 1,1-1,-1 1,1-1,-1 1,1-1,-1 1,1-1,-1 0,0 1,1-1,-1 0,0 1,0-1,1 0,-1 0,132-157,-131 157,-1 1,1-1,0 0,-1 1,1-1,0 1,0-1,-1 1,1-1,0 1,0 0,0-1,0 1,0 0,0 0,0 0,-1-1,1 1,0 0,0 0,0 0,0 1,0-1,0 0,0 0,0 0,0 1,-1-1,1 0,0 1,0-1,0 1,0-1,-1 1,1-1,0 1,-1 0,1-1,0 1,-1 0,1-1,-1 1,1 0,-1 0,1 0,-1-1,0 1,1 0,-1 0,0 0,0 0,0 0,1 0,-1 0,0-1,0 2,11 55,-10-31,16 50,-5-63</inkml:trace>
</inkml:ink>
</file>

<file path=ppt/ink/ink8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2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0 198,'24'0,"13"0,5 0,-1 0,-1 0,-4 0,-2 0,-3 0,-1 0,-2 0,0 0,0 0,-1 0,1 0,0 0,0 0,0 0,-5 0</inkml:trace>
  <inkml:trace contextRef="#ctx0" brushRef="#br0" timeOffset="334.049">28 396,'43'9,"19"4,4-1,-4-2,-8-3,-9-3,-7-1,-5-2,-8-1</inkml:trace>
  <inkml:trace contextRef="#ctx0" brushRef="#br0" timeOffset="1127.348">311 1,'55'29,"115"77,-161-102,3 2,1 0,-2 0,1 1,-1 1,0 0,0 1,-1 0,0 0,2 4,-12-11,1 1,-1-1,1 0,-1 1,0-1,0 0,0 1,-1-1,1 1,0-1,-1 0,0 0,1 1,-1-1,0 0,0 0,-1 0,1 0,0 0,0 0,-1 0,0 0,1 0,-1-1,0 1,0-1,0 1,0-1,0 0,0 1,-4 3,-252 218,139-119,120-104,-1 0,1 0,-1 0,0 0,1 0,-1 0,1 0,-1 0,1 0,-1 0,1 0,-1 0,1 0,-1 0,1 0,-1 0,1 0,-1 1,1-1,-1 0,1 0,-1 1,0-1,1 0,-1 1,1-1,-1 0,0 1,1-1,-1 1,0-1,0 0,1 1,-1-1,0 1,0-1,0 1,0-1,1 1,-1-1,0 1,0-1,0 1,0-1,0 1,0-1,0 1,0-1,0 1,-1-1,1 1,0-1,0 0,0 1,0-1,-1 1,1-1,0 1,15-4</inkml:trace>
</inkml:ink>
</file>

<file path=ppt/ink/ink8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7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1,'15'5,"13"2,8-1,2-1,0-2,-2-5,-3-4,-1 1,-2 0,-1 1,-1 1,0 2,-1 0,-4 1</inkml:trace>
</inkml:ink>
</file>

<file path=ppt/ink/ink8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22,'20'0,"10"0,5 0,2 0,-1 0,-1 0,-3 0,-1 0,-1 0,-2 0,0 0,0-4,0-3,0 1,-5 2</inkml:trace>
</inkml:ink>
</file>

<file path=ppt/ink/ink8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5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1,'-8'10,"1"1,0 0,0 0,1 1,0 0,1 0,0 0,1 1,1 0,-3 4,-34 161,39-172,-2 5,1 1,0-1,0 1,2-1,-1 1,2 0,-1-1,1 1,1-1,1 3,-1-11,1 0,-1-1,1 1,0-1,0 1,0-1,0 0,0 0,0-1,0 1,1 0,-1-1,1 0,-1 0,1 0,0 0,-1-1,1 1,0-1,-1 0,1 0,0-1,-1 1,1-1,0 1,-1-1,1 0,-1 0,1-1,-1 1,1-1,-1 0,0 0,0 0,0 0,0 0,0-1,-1 1,1-1,-1 0,2-1,26-22,-1-2,-1-1,-1 0,-2-2,-1-1,-2-1,0-2,-3 1,-1-2,4-14,-4-23,-47 230,29 95,27-53,-43 2,10-171,5-14,-1-1,-1 1,-1-1,0 0,0 0,-2 0,0-1,-1 1,0-2,-1 1,0-1,-2 0,-3 4,-60 27,71-43,0 0,0-1,0 1,-1-1,1 1,0-1,0 0,-1 0,1 0,0 0,0-1,-1 1,1 0,0-1,0 1,-1-1,1 0,0 0,0 0,0 0,0 0,0-1,0 1,1 0,-1-1,0 1,1-1,-1 0,1 0,-1 1,1-1,0 0,0 0,0 0,0-1,-1-7,1 1,0-1,0 1,1-1,0 1,1-1,0 1,1-1,0 1,0 0,1 0,0 0,1 0,-1 0,2 0,-3 5,18-49,3 0,2 2,2 0,25-33,-42 70</inkml:trace>
  <inkml:trace contextRef="#ctx0" brushRef="#br0" timeOffset="951.654">651 452,'-17'56,"-21"77,93-252,-45 105,-8 9,0 0,1 0,-1 0,1 0,0 1,1-1,-1 1,1 0,0 0,-1 0,2 1,-1-1,0 1,1 0,0 0,-1 1,1-1,0 1,0 0,1 0,-1 1,0 0,1 0,-1 0,0 0,1 1,-1 0,2 0,-3 3,0 1,0 0,-1 0,1 0,-1 0,0 0,-1 1,1-1,-1 1,0 0,0 0,0 0,-1 0,1 0,-1 0,-1 0,1 0,-1 0,0 1,0-1,0 0,-1 0,1 0,-1 1,-1-1,2 7,-1 1,2 26,0-39,-1 1,1 0,-1-1,0 1,1-1,-1 1,1-1,-1 1,1-1,-1 1,1-1,0 1,-1-1,1 0,-1 1,1-1,0 0,-1 0,1 1,0-1,0 0,-1 0,1 0,0 0,-1 0,1 0,0 0,-1 0,1 0,0 0,0 0,-1-1,1 1,0 0,-1 0,1-1,0 1,-1-1,1 1,-1 0,1-1,-1 1,1-1,-1 1,1-1,-1 1,1-1,-1 0,0 1,1-1,143-126,-140 122,1 1,0-1,0 1,0 0,0 0,1 1,0-1,-1 1,1 0,0 1,1 0,-1 0,4-1,-8 4,0 1,0 0,0-1,0 1,0 0,0 0,-1 0,1 0,-1 0,0 1,1-1,-1 0,0 0,0 1,-1-1,1 1,0-1,-1 1,0-1,1 1,-1 0,0-1,0 1,0-1,-1 1,1 0,0 1,0 52,0-30</inkml:trace>
</inkml:ink>
</file>

<file path=ppt/ink/ink8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14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0 719,'28'0,"361"17,-92 12,-201-20,0-5,52-5,-53 0,283-29,390 31,-436-30,373 30,-508-29,-95 26,-90 3</inkml:trace>
  <inkml:trace contextRef="#ctx0" brushRef="#br0" timeOffset="-5085.526">959 98,'0'5,"0"16,0 9,0 4,0 1,0 0,0-2,-4-1,-3-1,1-2,2 0,-5-1,1 0,0 0,3-1,-4-3,1-8</inkml:trace>
  <inkml:trace contextRef="#ctx0" brushRef="#br0" timeOffset="-4764.676">875 13,'49'-6,"0"1,0 3,0 2,0 2,34 7,-79-9,0 0,0 0,0 0,0 1,0-1,0 1,0 0,0 0,0 1,-1-1,1 1,0 0,-1 0,1 0,-1 1,0-1,0 1,0-1,0 1,0 0,0 0,-1 1,0-1,1 0,-1 1,-1 0,1-1,0 1,-1 0,0 0,0 0,0 0,0 0,0 0,-1 0,0 0,0 0,0 0,0 0,-2 4,-3 1,0 0,-1-1,0 0,0 0,-1 0,0-1,-1 1,0-2,0 1,0-1,0-1,-1 1,0-1,0-1,-8 3,-8 7,15-8,0 0,-1 0,0 0,0-2,0 1,-1-1,1-1,-1 0,0-1,0 0,0-1,0 0,0-1,0 0,-4-1,-2-6</inkml:trace>
  <inkml:trace contextRef="#ctx0" brushRef="#br0" timeOffset="-1135.572">1298 380,'-1'27,"-2"0,-2 0,0 0,-2-1,-1 0,-9 22,89-140,-64 82,-5 4,0 0,0 0,1 0,0 1,0-1,0 1,1 0,-1 0,1 1,0-1,1 1,-1 0,1 1,0-1,0 1,0 0,0 1,1 0,-1-1,1 2,-1-1,7 0,-11 3,1 0,-1 1,1-1,-1 1,1-1,-1 1,0 0,0-1,0 1,0 0,0 1,0-1,-1 0,1 0,-1 1,0-1,1 1,-1-1,0 1,0 0,-1-1,1 1,0 0,-1 0,0-1,0 1,0 0,0 0,0 0,0 1,8 37,-7-40,-1 0,1 0,0 0,-1 0,1 0,0 0,-1 0,1 0,0-1,0 1,0 0,0-1,0 1,0 0,0-1,0 0,0 1,0-1,0 1,0-1,0 0,0 0,0 0,0 1,0-1,1 0,-1-1,0 1,0 0,0 0,0 0,0-1,0 1,0 0,0-1,0 1,0-1,0 1,0-1,0 0,0 1,0-1,43-35,-37 28,134-90,-139 96,-1 1,1 0,-1 0,1 0,-1 0,1 1,-1-1,1 0,0 1,-1-1,1 1,0-1,0 1,0 0,-1 0,1 0,0 0,0 0,-1 0,1 0,0 0,0 1,-1-1,1 1,0 0,0-1,-1 1,1 0,-1 0,1 0,-1 0,1 0,-1 0,0 0,1 1,-1-1,0 0,0 1,0-1,0 1,0-1,0 1,-1 0,1-1,0 1,-1 0,1 0,-1-1,0 1,0 0,1 0,-1-1,-1 2,9 75,-3-58</inkml:trace>
  <inkml:trace contextRef="#ctx0" brushRef="#br0" timeOffset="1235.553">395 860,'-1'284,"-25"-89,-4-6,29-178</inkml:trace>
  <inkml:trace contextRef="#ctx0" brushRef="#br0" timeOffset="1722.686">705 1057,'-276'225,"268"-220,7-5,0 0,0 0,1 0,-1 0,0 0,0 0,0 0,0 0,1 1,-1-1,0 0,0 1,0-1,1 0,-1 1,0-1,1 1,-1-1,0 1,1-1,-1 1,0 0,1-1,-1 1,1 0,-1-1,1 1,0 0,-1 0,1-1,0 1,-1 0,1 0,0 0,0-1,0 1,0 0,0 0,0 0,0 0,0-1,0 1,0 0,0 0,1 0,-1 0,0-1,0 1,1 0,-1 0,1-1,-1 1,1 0,-1-1,1 1,-1 0,1-1,-1 1,1-1,0 1,-1-1,1 1,0-1,0 1,0-1,163 39,-153-34,-1 0,1 1,-1 0,0 0,-1 1,0 0,0 1,0 0,-1 1,0 0,-1 0,3 5,13 13,-15-23</inkml:trace>
  <inkml:trace contextRef="#ctx0" brushRef="#br0" timeOffset="1988.14">1016 1227,'48'0,"21"0,-2-5,-7-1,-9 0,-9 1,-11 2</inkml:trace>
  <inkml:trace contextRef="#ctx0" brushRef="#br0" timeOffset="3215.163">1609 1396,'72'-104,"-51"78,2 0,0 2,1 0,2 2,0 1,1 1,7-3,-33 23,0-1,0 1,-1-1,1 1,0 0,0 0,0-1,0 1,0 0,0 0,0 0,0 0,0 0,0 0,0 0,0 0,0 1,0-1,0 0,0 1,-1-1,1 0,0 1,0-1,0 1,0-1,-1 1,1 0,0-1,-1 1,1 0,0-1,-1 1,1 0,-1 0,1 0,-1-1,1 1,-1 0,0 0,1 0,-1 0,0 0,0 0,0 0,0 0,1 0,-1 0,-1 0,1 0,4 57,-4-51,0 13,-1-14,0 1,1-1,0 1,0-1,0 0,1 1,0-1,0 0,1 0,0 0,0 0,0 0,0 0,1 0,3 5,-3-10,1 0,-1-1,0 1,0-1,0 1,0-1,0 0,1 0,-1 0,0 0,0-1,0 1,0-1,0 0,0 0,0 0,0-1,0 1,0 0,0-1,-1 0,1 0,-1 0,1 0,-1 0,0 0,0-1,0 1,1-2,-2 3,232-214,-232 215,1-3,1 1,-1 0,1 0,-1 0,1 0,0 1,-1-1,1 1,0 0,0 0,0 0,0 0,1 0,-1 0,0 1,0 0,0 0,0-1,1 2,0-1,-2 2,-1 0,0 0,0 0,0 0,-1 0,1 1,-1-1,1 0,-1 0,1 1,-1-1,0 0,0 0,0 1,-1-1,1 0,0 1,-1-1,0 0,1 0,-1 0,0 0,0 1,-2 7,1 6,-1-1,2 1,0 0,1 0,1-1,0 1,4 15,1-6</inkml:trace>
  <inkml:trace contextRef="#ctx0" brushRef="#br0" timeOffset="4653.6">2455 1396,'6'4,"0"-1,0 0,0 0,1-1,-1 1,1-2,-1 1,1-1,0 0,0 0,0 0,0-1,-1-1,1 1,0-1,0 0,0 0,-1-1,1 0,-1 0,1-1,-1 0,0 0,5-3,13-8,0 0,0-2,-2-1,0-1,-1-1,10-11,-25 24,1 0,-1 0,0 0,0 0,-1-1,1 0,-2 0,1-1,-1 1,0-1,-1 0,0 0,0 0,0-1,-1 1,-1-1,1 1,-1-1,-1 1,0-1,0-4,0 12,-1-1,1 1,-1-1,1 1,-1-1,1 1,-1 0,0-1,0 1,0 0,0 0,0 0,0 0,0-1,0 1,0 1,0-1,-1 0,1 0,0 0,-1 1,1-1,-1 0,1 1,-1-1,1 1,-1 0,1 0,-1-1,1 1,-1 0,1 0,-1 0,1 1,-1-1,1 0,-1 1,1-1,-1 0,1 1,0 0,-1-1,1 1,0 0,-1 0,1 0,-54 50,51-44,0 0,1 1,-1 0,2 0,-1 0,1 0,1 1,-1-1,1 0,1 1,0-1,0 0,0 1,1-1,1 1,-1-1,1 0,1 0,-1 0,1 0,1 0,-1-1,1 1,1-1,-1 0,1 0,1-1,-1 0,1 1,4 1,-4-4,0 0,1-1,0 0,0-1,0 0,0 0,0 0,0-1,0 0,1 0,-1 0,0-1,1-1,-1 1,0-1,0 0,1-1,-1 0,0 0,0 0,-1-1,2-1,11-5,-1-1,0-1,0-1,-1-1,-1 0,0-1,2-4,-14 14,-1 1,0-1,0 1,-1-1,1 0,-1 0,0 0,0-1,0 1,0 0,-1-1,0 1,0-1,0 0,-1 1,1-1,-1 0,0 1,0-1,-1 0,0-4,1 10,0-1,0 1,-1-1,1 0,0 1,0-1,0 0,-1 1,1-1,0 0,-1 1,1-1,0 0,0 0,-1 1,1-1,0 0,-1 0,1 0,-1 1,1-1,0 0,-1 0,1 0,0 0,-1 0,1 0,-1 0,1 0,-1 0,1 0,0 0,-1 0,1 0,0 0,-1 0,1 0,-1-1,1 1,0 0,-1 0,1 0,0-1,-1 1,1 0,0 0,-1-1,1 1,0 0,0-1,-1 1,1 0,0-1,0 1,0 0,-1-1,1 1,0 0,0-1,0 1,0-1,0 1,0 0,0-1,-12 34,11-29,1-1,-1 1,1-1,0 1,0 0,0-1,1 1,-1-1,1 1,0-1,0 1,0-1,1 1,-1-1,1 0,-1 0,1 1,0-1,0-1,1 1,-1 0,1 0,-1-1,1 0,0 1,0-1,0 0,0 0,0-1,0 1,1-1,-1 1,1-1,-1 0,3 0,4 1,1 0,0 0,0-1,0-1,0 0,0-1,-1 1,1-2,0 0,0 0,5-3,-3 1,-1-2,1 1,-1-1,-1-1,1 0,-1-1,-1 0,1-1,-1 0,7-9,-13 14,0 0,0-1,-1 0,1 0,-1 0,0 0,-1 0,1 0,-1-1,0 1,0-1,-1 0,0 0,0 1,0-1,-1 0,0 0,0 0,0 0,-1 0,0 0,0 1,0-1,-1 0,-1-4,2 8,1 1,-1-1,1 0,-1 0,0 1,0-1,0 1,0-1,0 1,0-1,0 1,-1-1,1 1,-1 0,1 0,0 0,-1 0,0 0,1 0,-1 0,0 0,1 1,-1-1,0 0,0 1,0 0,1-1,-1 1,0 0,0 0,0 0,0 0,1 0,-1 1,0-1,0 1,0-1,1 1,-1-1,0 1,0 0,1 0,-2 1,-52 61,52-51,0 0,1 0,0 0,1 0,1 1,0-1,0 0,1 0,1 1,0-1,1 0,0-1,1 1,0 0,1-1,0 0,1 0,2 3,22 58,-24-52</inkml:trace>
  <inkml:trace contextRef="#ctx0" brushRef="#br0" timeOffset="4903.1">3697 1283,'-14'39,"-5"21,0 7,4-10</inkml:trace>
  <inkml:trace contextRef="#ctx0" brushRef="#br0" timeOffset="5158.655">3641 1311,'19'5,"11"2,6-1,1-1,-1-2,-2 0,-2-2,-6-1</inkml:trace>
  <inkml:trace contextRef="#ctx0" brushRef="#br0" timeOffset="5366.581">3612 1481,'34'-5,"20"-1,1 0</inkml:trace>
  <inkml:trace contextRef="#ctx0" brushRef="#br0" timeOffset="6301.561">3584 944,'17'-5,"7"-3,1 1,-1 1,1 2,0 0,0 1,1 2,5 0,-29 1,0 0,0 0,0-1,0 1,0 0,0 1,0-1,0 0,0 1,0-1,-1 1,1-1,0 1,0 0,0 0,-1 0,1 0,0 0,-1 0,1 0,-1 1,1-1,-1 0,0 1,1-1,-1 1,0 0,0-1,0 1,0 0,-1 0,1-1,0 1,-1 0,1 0,-1 0,0 0,0 0,1 0,-1 0,0 0,-1 0,1 0,0 0,-1 0,1 0,-1-1,1 1,-1 0,0 0,0 0,0 0,0-1,1 0,-1-1,1 1,-1 0,1-1,0 1,-1 0,1 0,0-1,0 1,-1 0,1 0,0 0,0-1,0 1,0 0,0 0,0 0,0 0,0-1,1 1,-1 0,0 0,0-1,1 1,-1 0,0 0,1-1,-1 1,1 0,-1-1,1 1,-1 0,1-1,-1 1,1-1,0 1,-1-1,1 1,0-1,0 0,-1 1,1-1,0 0,0 1,-1-1,1 0,0 0,0 0,0 0,-1 0,1 0,0 0,0 0,0 0,59 0,-45-1,43 0,-32 0</inkml:trace>
  <inkml:trace contextRef="#ctx0" brushRef="#br0" timeOffset="7569.716">3641 1340,'0'10,"0"7,0 6,-5 0,-2-1,1 2,-3 2,-1 0,2 1,-3-4,0-1,-2 0,1 2,7-9,4-11,3-6</inkml:trace>
  <inkml:trace contextRef="#ctx0" brushRef="#br0" timeOffset="8110.823">3669 1481,'5'5,"6"1,6 0,5-1,4-1,-3 3,-6 0</inkml:trace>
</inkml:ink>
</file>

<file path=ppt/ink/ink8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30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28,'-87'-22,"-108"16,192 7,0-1,0 1,0-1,1 1,-1 0,0 0,1 0,-1 1,0-1,1 1,-1-1,1 1,0 0,0 0,0 0,0 0,0 0,0 0,0 1,1-1,-1 1,1-1,-1 1,1 0,0-1,0 1,0 0,1 0,-1 0,1-1,0 2,-1 100,3-73,-10 231,-28 65,26-193,5 1,8 32,-1-5,-1 7,0-166,1 0,-1 0,1 0,0 0,0-1,0 1,0 0,1-1,-1 0,1 0,-1 1,1-1,0-1,0 1,-1 0,2-1,-1 1,0-1,0 0,0 0,0 0,1-1,-1 1,0-1,1 0,-1 0,0 0,1 0,-1 0,0-1,1 1,-1-1,0 0,0 0,0 0,0-1,0 1,2-2,20-1,1 2</inkml:trace>
</inkml:ink>
</file>

<file path=ppt/ink/ink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1 358,'1'-11,"2"-1,-1 1,1 0,1 0,0 1,1-1,0 1,1 0,-1 0,3-1,7-15,99-158,-114 182,1 0,0 0,0 1,0-1,0 0,0 1,0-1,1 1,-1 0,0-1,1 1,-1 0,1 0,0 0,-1 0,1 0,0 0,-1 0,1 0,0 1,0-1,0 1,0-1,-1 1,1 0,0 0,0 0,0 0,0 0,0 0,0 0,0 1,0-1,0 1,-1-1,1 1,0 0,0 0,-1 0,1 0,0 0,-1 0,1 0,-1 0,0 1,1-1,-1 1,0-1,1 2,17 36,-18-36,-1 0,1 0,0 0,0 0,0 0,0 0,0 0,1 0,-1 0,1-1,0 1,0 0,0-1,0 0,0 1,1-1,-1 0,1 0,-1 0,1-1,0 1,-1-1,1 1,0-1,0 0,0 0,0 0,0 0,1-1,-1 0,0 1,0-1,0 0,1 0,0-1,92-49,-50 19,-45 30,1 0,-1 0,0 0,1 0,-1 1,0-1,1 0,-1 1,1-1,-1 1,1 0,-1-1,1 1,-1 0,1 0,-1 0,1 0,0 0,-1 0,1 0,-1 1,1-1,-1 1,1-1,-1 1,0-1,1 1,-1 0,1 0,-1-1,0 1,0 0,0 0,1 0,-1 1,0-1,0 0,0 0,-1 1,1-1,0 0,0 2,15 71,-13-48,18 57,-12-64</inkml:trace>
</inkml:ink>
</file>

<file path=ppt/ink/ink8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35.6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34 283,'126'11,"115"18,-222-26,-15-3,0 0,0 0,0 1,0-1,0 1,0 0,0 0,0 0,0 1,0-1,-1 1,1 0,-1 0,1 0,-1 1,0-1,0 1,0 0,0-1,0 1,0 1,-1-1,0 0,1 1,-1-1,-1 1,1 0,0-1,-1 1,1 2,-4 232,-10-61,-52 196,15-114,30-36,-18-81,33-137,0 1,0-1,-1-1,0 1,0 0,0-1,0 0,-1 0,0-1,1 1,-1-1,0-1,-1 1,1-1,0 0,-1 0,1-1,-1 0,0 0,1 0,-1-1,0 0,1-1,-1 1,0-1,1 0,-1-1,-4-1,-80 4,33 11,50-15</inkml:trace>
  <inkml:trace contextRef="#ctx0" brushRef="#br1" timeOffset="5886.629">908 57,'-61'48,"41"-23,1 0,2 2,1 0,0 1,2 0,2 1,0 0,2 1,1 1,0 10,-5 21,4 0,2 1,3 0,2 20,4 393,33-268,-22-172,2-2,1 0,2-1,2 0,0-1,3-2,0 0,2-1,1-1,14 11,-28-29,-3-5</inkml:trace>
  <inkml:trace contextRef="#ctx0" brushRef="#br1" timeOffset="7065.885">1191 141,'-40'156,"24"16,14-76,-14-38,11-51</inkml:trace>
  <inkml:trace contextRef="#ctx0" brushRef="#br1" timeOffset="7634.916">1755 141,'-34'49,"-78"102,-104 110,159-191,61-81,3-1</inkml:trace>
  <inkml:trace contextRef="#ctx0" brushRef="#br1" timeOffset="25824.584">1925 226,'2'2,"0"-1,0 1,-1-1,1 1,0 0,-1 0,1 0,-1 0,1 0,-1 0,0 0,0 0,0 0,0 1,0-1,-1 0,1 1,-1-1,0 1,1-1,-1 1,0-1,0 0,-1 1,1 0,-23 167,22-135,1-22,0-1,-1 0,0 0,-1 0,0 0,-1-1,0 1,-1 0,0-1,-4 7,-1-4</inkml:trace>
  <inkml:trace contextRef="#ctx0" brushRef="#br1" timeOffset="26421.335">2150 283,'-176'108,"157"-95,-24 23,42-35,1 0,-1 0,1 0,-1 1,1-1,-1 0,1 1,0-1,0 0,-1 0,1 1,0-1,0 0,1 1,-1-1,0 0,0 1,0-1,1 0,-1 0,1 1,-1-1,1 0,0 0,-1 0,1 0,0 0,0 1,0-2,-1 1,1 0,0 0,0 0,1 0,-1 0,0-1,0 1,0-1,0 1,1-1,75 45,-65-40,0 1,0 0,-1 0,0 1,0 1,0 0,-1 0,-1 1,0 0,0 1,0 0,-1 0,1 3,-5-5</inkml:trace>
  <inkml:trace contextRef="#ctx0" brushRef="#br1" timeOffset="27322.498">908 904,'172'18,"1"-6,0-8,9-8,29 1,99 3,-88-28,-190 28,92-17,-117 12,-8 1</inkml:trace>
  <inkml:trace contextRef="#ctx0" brushRef="#br1" timeOffset="27977.505">1332 1101,'-29'158,"12"-90,-12 38,-10 70,39-175,-1 0,1-1,0 1,-1 0,1 0,0 0,0 0,0 0,0 0,-1 0,1 0,1 0,-1-1,0 1,0 0,0 0,0 0,1 0,-1 0,0 0,1 0,-1 0,0-1,1 1,-1 0,1 0,0-1,-1 1,1 0,0-1,-1 1,1 0,0-1,0 1,-1-1,1 1,0-1,6-4</inkml:trace>
  <inkml:trace contextRef="#ctx0" brushRef="#br1" timeOffset="28408.581">1839 1129,'2'4,"-1"1,0-1,0 1,0-1,0 1,-1 0,0-1,0 1,0 0,-1-1,0 1,0-1,0 1,0-1,0 1,-1-1,0 0,0 1,0-1,-1 0,1-1,-1 1,0 0,0-1,0 1,-1-1,1 0,-1 0,0 0,-1 1,-8 11,-172 183,60-74,62-60,120-101,-34 20</inkml:trace>
  <inkml:trace contextRef="#ctx0" brushRef="#br1" timeOffset="28808.573">2038 1214,'2'2,"0"0,0 0,-1 0,1 0,-1 0,1 0,-1 1,0-1,1 0,-1 1,0-1,-1 1,1-1,0 1,-1 0,0-1,1 1,-1 0,0-1,0 2,-2 21,-1 0,0 0,-2 0,-1 0,-1-1,-1 0,-1 0,-1-1,-13 21,10-16,-38 69,51-75,9-30</inkml:trace>
  <inkml:trace contextRef="#ctx0" brushRef="#br1" timeOffset="29422.525">2292 1214,'-187'144,"185"-143,0 1,0-1,0 0,0 0,1 1,-1-1,0 1,0-1,1 1,-1 0,1 0,0 0,0-1,-1 1,1 0,0 1,0-1,1 0,-1 0,0 0,1 1,0-1,-1 0,1 0,0 1,0-1,0 0,0 1,1-1,-1 0,0 0,1 1,0-1,0 0,-1 0,1 0,1 0,-1 0,0 0,0 0,1 0,-1 0,1-1,-1 1,2 1,53 40,-43-33,1 0,-1 1,0 0,-1 1,-1 0,0 1,7 10,16 53,-24-56,-3-21</inkml:trace>
  <inkml:trace contextRef="#ctx0" brushRef="#br1" timeOffset="30273.634">2573 0,'28'69,"69"214,-73-185,-5 1,-5 0,-3 1,-5 1,-7 86,-3-150,-1 0,-2 0,-2-1,-1 0,-1-1,-3 0,0-1,-3 0,0-2,-3 0,-9 13,11-21,-2-1,0 0,-1-1,-1-1,-1-1,-2-1,12-9</inkml:trace>
</inkml:ink>
</file>

<file path=ppt/ink/ink8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10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0 283,'38'-7,"1"1,-1 2,1 1,0 2,0 2,-1 2,7 2,-5 1,-1-2,1-2,0-1,0-2,0-2,18-4,176-35,-209 35,-6-1</inkml:trace>
  <inkml:trace contextRef="#ctx0" brushRef="#br0" timeOffset="324.118">57 510,'347'44,"-302"-37,0-2,0-2,0-2,0-2,0-2,38-8,-82 11,22-4,0-1,0-1,0-1,0-1,-1-1,5-4,-9 3</inkml:trace>
  <inkml:trace contextRef="#ctx0" brushRef="#br0" timeOffset="890.145">367 1,'21'21,"2"0,0-1,1-2,0 0,2-1,0-2,1-1,0-1,6 1,-20-9,16 5,0 2,0 1,-1 1,-1 2,0 0,1 3,-26-16,1-1,0 0,-1 1,1-1,-1 1,0 0,0 0,0 0,0 0,0 0,-1 0,1 0,-1 0,0 1,0-1,0 1,0-1,-1 1,0-1,1 1,-1-1,0 1,-1-1,1 1,-1-1,1 1,-1-1,0 1,0-1,-1 0,1 1,-1-1,0 0,1 0,-1 0,-1 0,1-1,-3 4,-216 244,75-65,140-169,5-3</inkml:trace>
</inkml:ink>
</file>

<file path=ppt/ink/ink8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12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63 108,'-11'25,"2"2,1-1,2 1,0 0,2 1,0-1,2 5,1-17,-2 11,-1-3,2 1,0 0,2 0,0 0,2-1,0 1,2 3,-3-24,0 0,0 0,0 0,0 0,1 0,-1 0,1 0,0-1,-1 1,1-1,0 1,1-1,-1 0,0 0,1 0,-1 0,1 0,-1 0,1-1,0 1,0-1,0 0,0 0,0 0,0 0,0 0,0-1,0 0,0 1,1-1,-1 0,0 0,0-1,0 1,2-1,4-1,0 0,0 0,0-1,0 0,-1-1,1 0,-1 0,0-1,0 0,-1-1,5-3,20-24,-1-1,-2-1,-2-2,-1-1,-2-1,-2-1,44-66,64-91,-116 188,-15 42,1-23,-4 621,3-596,-1-1,-2 1,-1-1,-2 0,-1 0,-2-1,-1 0,-2 0,-1-2,-17 30,25-50,-1-1,-1 0,0 0,0 0,-1-1,0-1,0 1,-1-1,0-1,-1 0,1 0,-2-1,-9 4,19-9,1-1,-1 1,0-1,1 0,-1 0,0 0,1 1,-1-1,0-1,1 1,-1 0,0 0,1-1,-1 1,0-1,1 1,-1-1,1 0,-1 1,1-1,-1 0,1 0,0 0,-1 0,1 0,0-1,0 1,0 0,0-1,0 1,0 0,0-1,0 1,1-1,-1 0,0 1,1-2,-11-63,21 11,2 0,3 1,2 0,2 1,3 1,16-26,74-118,-98 179</inkml:trace>
  <inkml:trace contextRef="#ctx0" brushRef="#br0" timeOffset="532.508">824 672,'12'-18,"18"-30,3 1,1 1,2 2,3 2,7-5,19 11,-63 36,-1-1,1 1,-1 0,1 0,-1 0,1 0,-1 0,1 0,-1 0,1 0,-1 1,1-1,-1 0,1 1,-1 0,1-1,-1 1,0 0,1-1,-1 1,0 0,0 0,1 0,-1 0,0 0,0 1,0-1,0 0,-1 0,1 1,0-1,0 0,-1 1,1-1,-1 1,1-1,-1 1,0-1,1 1,-1-1,0 1,0-1,0 1,0-1,-1 2,-2 94,4-95,1-1,-1 0,1 0,0 0,-1 0,1 0,0-1,0 1,0 0,-1-1,1 0,0 1,0-1,0 0,0 0,0 0,0 0,0 0,0 0,-1-1,1 1,0 0,0-1,0 0,0 1,-1-1,1 0,0 0,-1 0,1 0,0-1,1 1,148-78,-149 78,-1 0,1 0,0 0,0 0,0 1,0-1,0 1,0-1,0 1,0 0,1-1,-1 1,0 0,0 0,0 1,0-1,0 0,0 1,0-1,0 1,0 0,0 0,0 0,0 0,0 0,-1 0,1 0,0 0,-1 1,1-1,-1 1,1-1,-1 1,0 0,0-1,1 1,-1 0,0 0,-1 0,1 0,0 0,-1 0,1 0,-1 0,1 0,-1 0,0 0,0 1,4 34,16 45,-10-73,-1-6</inkml:trace>
</inkml:ink>
</file>

<file path=ppt/ink/ink8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21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1722 1440,'-1'431,"-49"-125,48-294,2 77,1-89,-1 1,1-1,0 0,0 0,0 0,0 1,0-1,0 0,-1 0,1 0,0 0,0 0,0 0,0-1,0 1,0 0,-1 0,1-1,0 1,0 0,0-1,-1 1,1-1,0 1,0-1,-1 1,1-1,0 0,-1 1,1-1,-1 0,1 0,-1 1,1-1,-1 0,0 0,1 0,-1 1,0-1,0 0,1 0,-1 0,10-17</inkml:trace>
  <inkml:trace contextRef="#ctx0" brushRef="#br0" timeOffset="330.543">2258 1864,'10'4,"17"2,9 0,8-1,2-1,2-2,-3-6,-3-2,0 0,-2 1,-3 2,-3 0,-7-3,-4-1,0 1,0 1,-4 6,-4 4</inkml:trace>
  <inkml:trace contextRef="#ctx0" brushRef="#br0" timeOffset="-8433.767">0 1017,'34'4,"35"-2,10-2,-3-2,-10 1,-11 0,-10 0,-8 0,-11 1</inkml:trace>
  <inkml:trace contextRef="#ctx0" brushRef="#br0" timeOffset="-8176.456">29 1298,'43'0,"29"0,7 0,-6-5,-10-1,-10 0,-11 1,-11 2</inkml:trace>
  <inkml:trace contextRef="#ctx0" brushRef="#br0" timeOffset="-6764.979">1722 509,'0'5,"0"15,0 10,0 4,0 2,0-1,0-2,0-1,0 3,0 1,0-2,0-1,0-1,-5-7,-1-2,0-1,1-4</inkml:trace>
  <inkml:trace contextRef="#ctx0" brushRef="#br0" timeOffset="-6439.456">1638 424,'33'-19,"1"3,1 0,1 3,0 1,1 1,29-4,-61 14,-1-1,1 1,-1 0,1 0,-1 0,1 0,0 1,-1 0,1 0,0 0,-1 1,1-1,-1 1,1 0,-1 0,1 1,-1 0,0-1,1 1,-1 1,0-1,0 1,-1-1,1 1,0 0,-1 0,0 1,0-1,0 1,0-1,0 1,-1 0,1 0,-1 1,0-1,-1 0,1 0,-1 1,0-1,0 1,0 0,0 1,-5 5,-1 1,0-2,-1 1,0 0,-1-1,0 0,0-1,-1 1,-1-2,1 1,-1-1,-1 0,1-1,-1 0,-1-1,1 0,-1 0,-134 74,122-70</inkml:trace>
  <inkml:trace contextRef="#ctx0" brushRef="#br0" timeOffset="-5821.439">1948 1044,'7'-18,"1"0,1 0,1 0,0 1,1 1,1 0,1 0,0 2,6-6,-12 13,1 0,-1 0,1 1,0 0,0 1,1-1,0 2,0-1,0 1,6-1,-13 5,0 1,0 0,-1 0,1 0,0 0,-1 0,1 0,0 0,-1 1,0-1,1 0,-1 1,0-1,0 1,1 0,-1-1,-1 1,1 0,0 0,0 0,-1 0,1-1,-1 1,1 1,7 12,-7-13,1 0,0-1,-1 1,1-1,0 1,0-1,0 0,0 0,0 0,1 0,-1 0,0-1,0 1,1-1,-1 1,0-1,0 0,1 0,-1 0,0 0,1 0,-1 0,0-1,1 1,-1-1,0 0,0 1,1-1,-1 0,1-1,65-37,-63 36,14-10,-14 7,1 2,0-1,0 0,1 1,-1 0,1 1,0 0,0 0,0 0,0 1,0 0,1 0,-1 1,1-1,-1 2,1-1,0 1,-5 2,0-1,-1 1,1 0,-1 0,0 0,1 0,-1 0,0 1,0-1,-1 1,1-1,0 1,-1 0,1-1,-1 1,0 0,0 0,0 0,0 0,-1 0,1 0,-1 0,0 0,0 0,0 0,0 0,0 1,0 20</inkml:trace>
  <inkml:trace contextRef="#ctx0" brushRef="#br0" timeOffset="-5552.44">3275 226,'-29'39,"-29"36,-13 10,-1 1,8-10,5-8,8-11,8-11,6-7,5-6,2-5,3-1,0-1,0-4,6-2,0 1,4-4</inkml:trace>
  <inkml:trace contextRef="#ctx0" brushRef="#br0" timeOffset="-5256.043">3416 593,'-15'29,"-9"24,-1 7,5-1,0-11,3-9,6-6,-1-8,1-5,3 0,-1-4,-1 1,-2-3,-4-4,0-4</inkml:trace>
  <inkml:trace contextRef="#ctx0" brushRef="#br0" timeOffset="-4886.727">3726 509,'-342'233,"322"-216,21-16,-1 0,0 0,0-1,1 1,-1 0,1 0,-1 0,0-1,1 1,-1 0,1 0,0-1,-1 1,1-1,0 1,-1 0,1-1,0 1,0-1,-1 0,1 1,0-1,0 0,0 1,0-1,-1 0,1 0,0 0,0 0,0 0,0 0,0 0,0 0,0 0,-1 0,1 0,0 0,0-1,0 1,0 0,-1-1,2 1,2 0,5-1,0 2,0-1,0 1,0 0,-1 1,1 0,0 1,-1-1,1 2,-1-1,0 1,0 0,-1 1,1 0,-1 0,0 1,0 0,-1 0,0 0,0 1,0 0,-1 0,0 0,0 1,-1 0,0 0,1 2,0 7,-4-13,0-1,0 1,0-1,0 1,0-1,1 0,-1 0,1 1,0-1,0 0,0 0,0-1,1 1,-1 0,1-1,0 1,-1-1,1 0,3 2,5-3</inkml:trace>
  <inkml:trace contextRef="#ctx0" brushRef="#br0" timeOffset="-4540.215">3980 113,'24'57,"23"49,-5 2,-5 1,-5 3,-29-98,0 0,-1 0,-1 0,-1 0,0 1,0-1,-1 0,-1 0,-1 0,0 0,-1 0,0 0,-1-1,0 0,-1 0,-1 0,0-1,-1 0,0 0,-1-1,0 0,-1-1,0 0,0 0,-12 7,-92 45,89-54</inkml:trace>
  <inkml:trace contextRef="#ctx0" brushRef="#br0" timeOffset="-3688.371">3472 396,'0'4,"0"8,0 5,0 5,-5 4,-1 1,0 2,-4-4,0-2,2 0,-3-4,1-4</inkml:trace>
  <inkml:trace contextRef="#ctx0" brushRef="#br0" timeOffset="-2583.503">1468 0,'-30'34,"2"1,1 1,2 1,2 2,-4 10,2-1,2 2,2 0,2 1,2 1,3 0,2 1,3 1,1-1,3 2,3-1,3 42,0-82,0-1,0 0,2 0,-1-1,2 1,0 0,0-1,1 0,1 0,0 0,0-1,1 0,1 0,0 0,0-1,1-1,0 1,1-1,0-1,0 0,1 0,0-1,0-1,1 0,0 0,0-1,0 0,1-1,0-1,12 1</inkml:trace>
  <inkml:trace contextRef="#ctx0" brushRef="#br0" timeOffset="-1064.823">791 1270,'627'0,"-281"-26,150-5,-71 4,-251 27,210-11,103-24,47 13,-81 3,-69-7,660 26,-847-28,-185 27</inkml:trace>
  <inkml:trace contextRef="#ctx0" brushRef="#br0" timeOffset="1986.1">3303 1778,'36'-45,"-8"-11,-19 33,1 1,1 0,2 0,0 1,0 1,2 0,1 1,0 1,2 0,0 1,7-4,-24 20,0 0,0 0,1 1,-1-1,0 0,1 1,-1-1,0 1,1-1,-1 1,1 0,-1-1,0 1,1 0,-1 0,1 0,-1 0,1 0,-1 1,1-1,-1 0,1 1,-1-1,0 1,1-1,-1 1,0 0,1-1,-1 1,0 0,0 0,0 0,0 0,0 0,0 0,0 0,0 1,0-1,0 0,-1 0,1 1,-1-1,1 0,0 1,15 65,-14-46,11 68,-13-87,1 0,-1 0,1 0,0 0,0 0,0 0,0 0,0-1,0 1,1 0,-1-1,0 1,1-1,-1 1,1-1,0 0,0 0,-1 1,1-1,0 0,0-1,0 1,0 0,0-1,0 1,0-1,0 1,0-1,0 0,0 0,0 0,1 0,-1 0,0-1,0 1,0 0,2-2,6-3,1 0,-1-1,0-1,0 0,-1 0,0-1,0 0,-1 0,0-1,5-7,-12 15,8-9,14-17,1 0,1 1,2 2,0 0,2 2,0 1,7-2,-34 22,-1 0,1 0,-1 0,1 0,0 1,-1-1,1 1,0-1,-1 1,1-1,0 1,0 0,0 0,-1 0,1 0,0 0,0 1,-1-1,1 0,0 1,-1-1,1 1,0 0,-1-1,1 1,-1 0,1 0,-1 0,1 0,-1 0,0 1,1-1,-1 0,0 1,0-1,0 1,0-1,0 1,0-1,-1 1,1-1,0 1,-1 0,1 0,-1-1,0 1,1 0,-1 0,0-1,0 1,-1 1,4 48,-3-43,0 0,0 0,0-1,1 1,0 0,1-1,0 1,0 0,0-1,1 0,0 0,1 1,7 6</inkml:trace>
  <inkml:trace contextRef="#ctx0" brushRef="#br0" timeOffset="2332.609">3330 1835,'39'0,"36"0,15 0,2 0,-5-5,-8-1,-7 0,-12 1,-6 1,-7 2,-8 1,-5 1,-3 0,-3 0,0 0,-11 0,-8 1</inkml:trace>
  <inkml:trace contextRef="#ctx0" brushRef="#br0" timeOffset="2746.211">3783 1919,'-5'14,"-2"20,1 8,1 3,1-3,2-3,1-3,1-3,0-3,0-1,0-11,5-8,2-6</inkml:trace>
  <inkml:trace contextRef="#ctx0" brushRef="#br0" timeOffset="3249.159">3980 1976,'-24'14,"-13"10,-4 1,4 0,13-3,16-1,14-4,10-5,4 1,2-3,2 3,3-2,-5 3,0-2,-4 3,-1-2,-2-3</inkml:trace>
  <inkml:trace contextRef="#ctx0" brushRef="#br0" timeOffset="3781.514">4403 1270,'79'372,"-73"-317,-2 0,-3 0,-2 1,-3 5,0-39,-1-1,-1 1,-1-1,-1 0,-1-1,-1 0,-1-1,0 0,-1 0,-2-1,1-1,-2 0,0-1,-1 0,-1-2,0 0,-1 0,-1-1</inkml:trace>
  <inkml:trace contextRef="#ctx0" brushRef="#br0" timeOffset="4399.924">3246 1270,'-22'54,"1"0,4 0,1 2,3 0,3 1,2 0,3 0,1 15,-5 20,4-50,1 0,2 0,2 0,4 30,-3-61,1 0,0-1,1 1,0-1,0 0,1 0,1 0,-1 0,2-1,-1 1,1-1,1-1,-1 1,1-1,1 0,0-1,0 0,0 0,1-1,5 3,4-1,1-1,0-1,1 0,-1-2,1 0,0-1,0-1,0-1,0-1,0-1,18-3,6 3,13-5,-33 0</inkml:trace>
  <inkml:trace contextRef="#ctx0" brushRef="#br0" timeOffset="6646.687">4601 1919,'3'1,"1"0,-1 0,1 0,-1-1,1 1,0-1,-1 0,1 0,0-1,-1 1,1-1,-1 1,1-1,-1 0,1 0,-1-1,1 1,-1-1,0 0,0 0,0 0,0 0,0 0,2-3,32-24,0-2,-2-2,-2-2,-1 0,-1-3,13-23,-35 49,-2 3,1 0,-1-1,-1-1,0 1,0-1,-1 0,0 0,-1 0,-1-1,2-7,-4 18,-1-1,0 1,0 0,0 0,0 0,0 0,-1-1,1 1,0 0,0 0,-1 0,1 0,-1 0,1 0,-1 0,1 0,-1 0,0 0,0 0,1 0,-1 0,0 0,0 0,0 1,0-1,0 0,0 1,0-1,0 1,0-1,0 1,0-1,0 1,0 0,-1-1,1 1,0 0,0 0,0 0,0 0,-1 0,1 0,0 0,0 1,0-1,0 0,-1 1,1-1,0 1,0-1,0 1,0-1,-1 2,-57 31,51-24,-1 0,2 1,-1-1,1 2,1-1,0 1,0 0,1 0,0 1,1-1,1 1,-1 0,2 0,0 0,0 1,1-1,1 0,0 1,1-1,0 0,1 0,1 7,-1-14,0 0,1 0,-1 0,1-1,0 1,0-1,0 0,0 0,1 0,0 0,0-1,0 1,0-1,0 0,1 0,0-1,-1 1,1-1,0 0,0 0,0-1,0 1,2-1,5 2,1 0,0-1,0-1,0 0,0-1,0 0,0-1,0 0,1-1,8-2,-1 0,-1-1,1-1,-1-1,0-1,0-1,-1-1,0 0,-1-1,0-1,-1-1,0-1,12-12,-16 9,0 0,-2 0,0-2,-1 1,0-1,-2 0,0-1,-1 0,-1 0,2-20,-6 32,0 1,-1-1,0 1,-1-1,0 1,0-1,0 0,-1 1,0-1,-1 1,0-1,0 1,0 0,-1 0,0 0,0 0,-1 0,0 1,0-1,-2 0,4 7,-1-1,0 1,0 0,1 0,-1 0,0 1,1-1,-1 1,1-1,-1 1,0 0,1 0,0 0,-1 0,1 1,-1-1,1 1,0-1,0 1,0 0,0 0,0 0,1 0,-1 0,0 0,1 0,-1 0,1 1,0-1,0 1,0-1,0 1,0-1,1 1,-1 0,1-1,0 4,-1-5,-7 22,1 1,1-1,2 1,0 0,1 0,2 0,0 1,2-1,0 0,2 1,-3-18,1 0,0 0,0 0,0 0,1 0,0 0,1 0,-1-1,1 1,1-1,-1 1,1-1,0 0,0-1,1 1,0-1,0 0,0 0,0 0,1-1,0 0,0 0,0 0,0-1,1 0,-1 0,4 1,-1-2,0 0,0 0,1-1,-1-1,0 1,0-1,1-1,-1 1,0-2,0 1,0-1,0-1,0 0,0 0,-1 0,0-1,1-1,-1 1,-1-1,1-1,-1 1,1-2,16-10,0-2,-2 0,0-1,-1-2,-1 0,-1-1,-1-1,-2 0,5-11,-3 5,-2-2,-1 0,-2-1,-1 0,-2-1,5-24,-17 4,2 53,0 0,0 0,0 0,-1 0,1 0,0 0,0 0,-1 0,1 0,0 0,-1 1,1-1,-1 0,1 0,-1 0,1 1,-1-1,0 0,1 1,-1-1,0 0,0 1,0-1,1 1,-1-1,0 1,0 0,0-1,0 1,0 0,0 0,0-1,0 1,1 0,-1 0,0 0,0 0,0 0,0 0,0 0,0 1,0-1,0 0,0 0,0 1,0-1,0 1,1-1,-1 1,0-1,0 1,1-1,-1 1,-10 9,2 0,-1 0,2 1,-1 0,2 0,-1 1,1 0,1 0,0 1,-2 9,-2 4,2 0,0 0,2 1,1 0,1 0,2 0,0 0,2 1,1-1,2 11,-1-27,0-1,0 1,1-1,0 0,1 0,0 0,1 0,0-1,1 1,-1-1,2-1,-1 1,3 1,2 3</inkml:trace>
  <inkml:trace contextRef="#ctx0" brushRef="#br0" timeOffset="6903.921">6096 1609,'-19'38,"-11"23,-1 5,6-3,6-8,11-14,8-13</inkml:trace>
  <inkml:trace contextRef="#ctx0" brushRef="#br0" timeOffset="7153.385">6096 1553,'15'10,"14"2,7 0,2-2,-1-3,-1-3,-3-2,-1-6,-7-2</inkml:trace>
  <inkml:trace contextRef="#ctx0" brushRef="#br0" timeOffset="7410.172">6012 1778,'38'-5,"23"-6,5-1,-8 1</inkml:trace>
  <inkml:trace contextRef="#ctx0" brushRef="#br0" timeOffset="7781.299">6209 1101,'47'-1,"-31"-1,-1 1,0 1,0 0,0 2,1-1,-1 2,-1 0,1 1,12 4,-25-7,0 0,0 0,0 0,0 0,0 0,0 0,0 1,0-1,-1 1,1-1,-1 1,1 0,-1 0,1 0,-1 0,0 0,0 0,0 0,0 0,0 0,-1 0,1 0,-1 1,1-1,-1 0,0 0,0 1,0-1,0 0,0 1,0-1,-1 0,1 0,-1 0,1 1,-1-1,0 0,0 0,0 0,0 0,-1 0,1 0,0 0,-1-1,1 1,-1 0,-37 38,33-37,1 1,0 1,0-1,1 1,0 0,-1 0,1 0,1 0,-1 1,1-1,0 1,0 0,1 0,0 1,3-4,0-1,1 1,0 0,-1-1,1 0,0 1,0-1,1 0,-1 0,0 0,1 0,-1-1,1 1,0-1,-1 1,1-1,0 0,0 0,0 0,0-1,0 1,-1-1,2 1,-1-1,0 0,0 0,0 0,0-1,0 1,0-1,-1 0,3 0,2 1,132-14,-111 7</inkml:trace>
</inkml:ink>
</file>

<file path=ppt/ink/ink8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49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0,'10'5,"17"1,9 0,3-1,0-2,-2 0,-3-2,-1-1,-3 0,-1 0,-1 0,-5-1</inkml:trace>
</inkml:ink>
</file>

<file path=ppt/ink/ink8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49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0,'29'10,"14"3,5-1,-2-2,-2-3,-6-8,-3-3,-3-2,-3 1,-1 2,0 0,-5 1</inkml:trace>
</inkml:ink>
</file>

<file path=ppt/ink/ink8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34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114 218,'-22'235,"10"-145,3-29,2 0,2 1,4 0,2-1,8 53,10 76,-18-167</inkml:trace>
  <inkml:trace contextRef="#ctx0" brushRef="#br0" timeOffset="3952.802">1 332,'13'-11,"1"1,1 1,-1 1,1 0,1 1,0 0,9-2,-7 2,21-7,0 1,1 2,0 2,1 1,-1 2,1 2,0 2,26 2,-64 0,-1-1,1 1,0 0,-1 0,1 0,0 1,-1-1,1 0,-1 1,1 0,0 0,-1-1,1 2,-1-1,0 0,1 0,-1 1,0-1,0 1,0 0,0 0,0-1,0 1,0 0,-1 1,1-1,-1 0,0 0,1 1,-1-1,0 1,0-1,-1 1,1-1,0 1,-1 0,0-1,1 1,-1 0,0-1,0 1,-1 0,1-1,-1 1,1 0,-1-1,0 3,-5 6,-1 0,0-1,-1 1,0-1,0-1,-1 1,0-1,0-1,-1 0,-7 4,4-1,-249 155,260-166,0 0,1 0,-1 1,0-1,0 1,1-1,-1 1,0 0,1 0,-1 0,1 0,-1 0,1 0,-1 0,1 0,0 1,-1-1,1 0,0 1,0-1,0 1,0-1,0 1,1 0,-1-1,0 1,1 0,-1 0,1-1,0 1,-1 0,1 0,0 0,0 0,0-1,0 1,1 0,-1 0,0 0,1-1,-1 1,1 0,0 0,0-1,-1 1,1-1,1 1,8 3,1-1,0-1,1 0,-1 0,1-1,-1-1,1 0,-1 0,1-1,7-1,4 1,-4-2,-1 1,1 1,0 0,0 2,0 0,-1 1,1 1,-1 1,0 0,0 2,-1 0,0 1,0 0,-1 1,0 1,0 1,-1 0,13 13,-25-20,-1 0,1 0,-1 0,1 0,-1 1,0-1,-1 1,1-1,-1 1,0-1,0 1,-1 0,1 0,-1-1,0 1,0 0,-1 0,1-1,-1 1,0 0,0-1,-1 1,1-1,-1 1,0-1,0 0,-1 1,1-1,-1 0,0-1,0 1,0 0,-1-1,-12 14,0-2,0 0,-2-1,0-1,0 0,-12 4,-6 5,-1-3,0 0,-2-3,0-1,-1-2,0-2,0-1,-1-2,-31 1,70-8,0-1,0 1,-1 0,1-1,0 1,0-1,0 0,-1 0,1 0,0 0,0 0,-1 0,1 0,0-1,0 1,0-1,-1 0,1 0,0 0,0 0,0 0,0 0,1 0,-1 0,0-1,0 1,1-1,-1 0,1 1,-1-1,1 0,0 0,0 0,-1 0,1 0,1 0,-1 0,0 0,0 0,1 0,0-1,-1 1,1-2,4-12</inkml:trace>
  <inkml:trace contextRef="#ctx0" brushRef="#br0" timeOffset="9289.183">1017 698,'21'48,"-20"-44,33 145,-34-143,0 1,1-1,0 0,0 0,0 0,1 0,0 0,0-1,1 1,-1 0,1-1,1 0,-1 1,1-1,-1 0,1-1,1 1,-1-1,1 0,0 0,-1 0,2-1,-1 0,0 0,1 0,-1 0,1-1,0 0,0 0,4 0,-1-1,1-2,0 1,-1-1,1 0,0-1,-1 0,1-1,-1 0,0 0,0-1,0 0,-1-1,1 1,-1-2,0 1,0-1,-1-1,0 1,5-7,6-6,-2 0,-1-1,0-1,-2 0,0-1,-1-1,0-3,0-16,-29 73,14-24,-1 0,1 1,0-1,1 1,0 0,0-1,1 1,-1 0,2 0,-1 0,1 0,1 0,-1 0,1 0,1 0,-1 0,1-1,1 1,-1 0,1-1,1 0,-1 0,1 0,0 0,1 0,0-1,0 0,2 2,-1-3,1-1,0 1,-1-2,1 1,0-1,1 0,-1 0,0-1,1 0,0 0,-1-1,1 0,0 0,0-1,0 0,-1 0,1-1,0 0,0 0,-1-1,6-2,6-2,1 0,-2-1,1-2,-1 1,-1-2,1-1,14-12,1-7,-2-1,-1-2,-1-1,-2-2,-2 0,-1-2,-2-1,-2 0,-1-2,-2 0,-2-1,-2 0,-2-1,-1 0,-3-1,-1 0,-2-1,-3 1,-2-34,2 70,-1-1,0 1,0 0,-1 0,0 0,0 0,-1 0,0 0,-1 0,1 0,-2 0,1 1,-3-5,5 11,0 1,0-1,0 0,1 0,-1 1,0-1,0 0,0 1,0-1,-1 1,1-1,0 1,0 0,0 0,0-1,0 1,-1 0,1 0,0 0,0 0,0 0,0 0,-1 0,1 1,0-1,0 0,0 1,0-1,0 1,0-1,0 1,0-1,0 1,0 0,0-1,0 1,0 0,0 0,1 0,-1 0,0 0,1 0,-1 0,-29 45,25-27,0 0,1 1,0-1,2 1,1 0,0-1,1 1,1 0,1-1,1 1,1-1,0 2,81 374,-37-151,-36-167,-13-77,1 0,0 0,0-1,-1 1,1 0,0 0,0 0,-1 0,1 0,0-1,-1 1,1 0,0 0,-1 0,1 0,0 0,-1 0,1 0,0 0,-1 0,1 0,0 0,-1 0,1 1,0-1,0 0,-1 0,1 0,0 0,-1 0,1 1,0-1,0 0,-1 0,1 0,0 1,0-1,-1 0,1 0,0 1,0-1,0 0,0 1,0-1,-1 0,1 0,0 1,0-1,0 0,0 1,0-1,0 0,0 1,0-1,0 0,0 1,0-1,0 0,0 1,-14-27,-3-21,8 27</inkml:trace>
  <inkml:trace contextRef="#ctx0" brushRef="#br0" timeOffset="9538.975">1722 388,'49'5,"48"-4,18-6,-1-3,-10-4,-13 0,-13 1,-10-1,-12 0,-10 3,-9 3,-10 3</inkml:trace>
  <inkml:trace contextRef="#ctx0" brushRef="#br0" timeOffset="12423.191">3049 981,'69'-34,"-2"-2,-2-4,-1-2,21-22,-63 42,0-2,-2 0,-1-1,-1-1,-1 0,-1-1,3-10,-15 30,0-1,0 1,0-1,-1 0,0 0,-1 0,0 0,0 0,-1 0,0-1,0 1,-1-1,0 1,-1 0,0-4,0 11,0 0,-1 0,1 0,-1 0,1 0,-1 0,1 1,-1-1,1 1,-1-1,0 1,1-1,-1 1,0 0,1 0,-1 0,0 0,1 0,-1 0,0 0,1 0,-1 1,0-1,1 1,-1-1,1 1,-1 0,0-1,1 1,0 0,-1 0,1 0,0 0,-1 1,1-1,0 0,0 0,0 1,0-1,0 1,0-1,0 1,1-1,-1 1,0 0,-15 22,0 1,2 0,1 1,0 0,2 1,2 1,0-1,2 1,1 1,-1 10,6-31,-1 1,1-1,0 1,1-1,0 1,0-1,1 1,0-1,1 1,0-1,0 0,0 1,1-1,1 0,-1-1,1 1,1-1,-1 0,1 0,0 0,1 0,0-1,0 0,0 0,1-1,0 1,0-2,0 1,0-1,1 0,0 0,0-1,0 0,0 0,0-1,0 0,1-1,-1 0,1 0,0-1,12-4,-1 0,1-2,-2 0,1-2,-1 0,0-1,0-1,-1 0,0-2,-1 0,-1-1,3-2,10-9,-1-1,-1-1,-1-1,-1-1,-2-2,-1 0,13-25,-33 51,27-57,-28 60,0-1,0 1,-1-1,1 1,-1-1,0 1,1-1,-1 0,0 1,0-1,0 1,0-1,0 1,0-1,0 0,-1 1,1-1,-1 1,1-1,-1 1,1-1,-1 1,0-1,0 1,0 0,0 0,0-1,0 1,0 0,0 0,0 0,-1 0,1 0,0 0,-1 0,0 0,-2 1,0 1,0-1,-1 1,1 0,0 0,0 0,0 1,0-1,0 1,0 0,1 0,-1 1,1-1,-1 1,1-1,0 1,0 0,0 0,0 1,1-1,-2 2,4-4,-8 7,0 1,1-1,0 2,0-1,1 1,1 0,0 0,0 1,1-1,0 1,0 0,2 1,-1-1,1 0,1 1,0-1,1 1,0-1,1 1,2 10,-2-17,1-1,0 1,1-1,-1 1,1-1,0 0,0 0,0 0,1 0,0-1,-1 0,1 1,0-1,0 0,1-1,-1 1,1-1,-1 0,1 0,0 0,-1-1,1 1,0-1,2 0,121-2,-102-5,0-2,0 0,0-2,-1 0,-1-2,0-1,0-1,-2 0,0-2,0-1,-2-1,0 0,-1-2,-1 0,3-5,-4 4,-3 7,-1-2,-1 1,-1-2,0 1,0-2,-2 1,0-1,-2-1,1 1,0-10,-7 24,-1 1,0-1,-1 1,1 0,0-1,-1 1,0-1,0 1,0 0,0-1,0 1,-1 0,1 0,-1 0,0 0,0 0,0 0,0 1,-1-1,1 1,-1-1,1 1,-1 0,0 0,0 0,0 1,0-1,0 1,0-1,-1 1,1 0,0 0,-1 0,1 1,-1-1,1 1,0 0,-1 0,1 0,-1 0,1 1,-1 0,1-1,0 1,-1 0,1 0,0 1,0-1,0 1,0 0,0 0,0 0,-1 0,-6 6,0 0,1 0,-1 1,1 0,1 1,0 0,0 0,1 1,1 0,-1 0,2 0,0 1,0 0,1 0,0 0,1 1,1-1,0 1,0 0,1 0,1-1,0 1,1 0,1 0,1 8,0-9,-1 0,2 0,0-1,0 1,1-1,1 0,-1 0,2-1,0 0,0 0,0 0,2-1,-1 0,1-1,0 1,4 1,5 0,-1-3</inkml:trace>
  <inkml:trace contextRef="#ctx0" brushRef="#br0" timeOffset="13016.188">4799 698,'-192'289,"184"-275,20-29,3-5,131-162,-145 181,0-1,0 1,-1-1,1 1,1-1,-1 1,0-1,0 1,0 0,1 0,-1-1,1 1,-1 0,1 0,-1 1,1-1,-1 0,1 0,0 1,-1-1,1 1,0 0,0-1,-1 1,1 0,0 0,0 0,0 0,-1 0,1 0,0 1,0-1,-1 1,1-1,0 1,-1 0,1-1,0 1,-1 0,1 0,-1 0,0 0,1 1,-1-1,0 0,1 0,-1 1,0-1,0 1,0-1,0 1,-1-1,2 2,8 47,-11-47,0 1,1 0,-1 0,1 0,0-1,1 1,-1 0,1 0,-1 0,1-1,0 1,0 0,1-1,-1 1,1-1,0 1,0-1,0 0,0 0,0 0,1 0,-1 0,1 0,0-1,0 1,0-1,0 0,1 0,-1 0,0 0,1-1,-1 1,1-1,0 0,-1 0,1 0,0-1,3 1,-1-4,1 0,-1 0,0-1,0 0,0 0,0-1,-1 1,1-1,-1-1,-1 1,1-1,-1 1,0-1,0-1,0 1,-1 0,0-1,0-2,13-19,36-90,-46 94</inkml:trace>
  <inkml:trace contextRef="#ctx0" brushRef="#br0" timeOffset="14233.849">4742 49,'65'-20,"-49"15,-1-1,1 2,0 0,0 1,0 0,1 2,-1 0,8 1,-22 0,1-1,-1 2,0-1,1 0,-1 0,0 1,1-1,-1 1,0 0,0 0,0 0,0 0,0 0,0 0,0 0,0 1,0-1,0 1,-1-1,1 1,0 0,-1 0,0-1,1 1,-1 0,0 0,0 1,0-1,0 0,0 0,-1 0,1 1,-1-1,1 0,-1 1,0-1,0 0,0 1,0-1,-1 0,1 0,0 1,-1-1,0 0,1 0,-1 1,0-1,0 0,0 0,-1 0,1 0,0 0,-1 0,1-1,-1 1,-1 1,-18 18,-18 26,39-46,-1 1,1-1,0 0,-1 1,1-1,0 1,0-1,0 1,0-1,1 0,-1 1,0-1,1 1,-1-1,0 0,1 1,0-1,-1 0,1 1,0-1,0 0,-1 0,1 0,0 0,0 0,0 0,1 0,-1 0,0 0,0 0,0-1,1 1,-1 0,0-1,1 1,-1-1,0 1,1-1,0 0,14 5,0-1,1-1,-1 0,0-2,1 1,-1-2,1 0,16-3,4 1,-12 1</inkml:trace>
</inkml:ink>
</file>

<file path=ppt/ink/ink8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52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4 381,'-4'6,"64"-70,122-121,-31 76,-150 109,0-1,0 1,0 0,0-1,1 1,-1 0,0 0,0 0,0 0,0 0,0 0,0 0,0 0,1 0,-1 1,0-1,0 0,0 1,0-1,0 1,0-1,0 1,0 0,0-1,-1 1,1 0,0 0,0-1,0 1,-1 0,1 0,0 0,-1 0,1 0,-1 0,1 0,-1 0,0 0,1 0,-1 0,0 0,0 0,0 1,0-1,0 0,0 0,0 0,0 0,-3 58,1-50,0-6,1-1,-1 1,1-1,-1 1,1 0,0-1,0 1,0 0,1 0,-1 0,1 0,-1 0,1 0,0 0,0-1,0 1,0 0,1 0,-1 0,1 0,0 0,0 0,0-1,0 1,0 0,1-1,-1 1,1-1,0 1,0-1,0 0,0 0,0 0,0 0,0 0,1 0,-1 0,0-1,1 1,0-1,-1 0,2 0,8-2,1-1,-1 0,1-1,-1-1,0 1,-1-2,1 0,-1 0,1-1,-2-1,1 0,-1 0,0-1,0 0,-1-1,2-3,-3 5,6-4,9-9,0 1,1 1,1 1,1 1,9-3,-34 18,0 0,0 0,1 1,-1-1,0 0,0 1,1-1,-1 1,0-1,1 1,-1 0,1 0,-1-1,0 1,1 0,-1 0,1 1,-1-1,0 0,1 0,-1 1,0-1,1 0,-1 1,0 0,1-1,-1 1,0 0,0-1,0 1,0 0,0 0,0 0,0 0,0 0,0 0,0 0,0 1,0-1,-1 0,1 0,-1 1,1-1,-1 0,1 1,-1-1,0 0,0 1,1-1,-1 1,0-1,0 1,0-1,-1 1,-10 68,7-61,2-1,-1 1,1 0,1 0,0 0,0-1,1 1,0 0,0 0,1 0,0 0,0 0,1 0,1-1,-1 1,1-1,1 1,0 0,8 4</inkml:trace>
</inkml:ink>
</file>

<file path=ppt/ink/ink8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51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1,'18'90,"-11"-39,-3-1,-1 0,-3 1,-3 21,2-56,-1 0,-1 0,0 0,-1 0,-1-1,0 0,-1 0,-1 0,0 0,-1-1,-1-1,0 1,0-1,-2-1,0 1,43-47,-18 22</inkml:trace>
  <inkml:trace contextRef="#ctx0" brushRef="#br0" timeOffset="433.292">621 171,'-32'13,"17"-8,1 0,0 1,0 0,0 1,1 1,0 0,0 1,1 0,0 1,1 1,0 0,-7 8,17-17,0-1,0 1,0 0,0-1,0 1,0 0,0 0,1 0,-1 0,1 0,-1 0,1 0,0 0,0 0,0 0,0 0,0 0,0 0,1 0,-1 0,1 0,-1 0,1 0,0 0,0 0,-1 0,1 0,1-1,-1 1,0 0,0-1,1 1,-1-1,1 1,-1-1,1 0,-1 1,1-1,0 0,1 0,83 30,-74-28,215 37,-223-39,0 0,-1 0,1 0,0 1,-1 0,1-1,-1 1,0 0,0 1,0-1,0 1,0-1,0 1,-1 0,1 0,-1 0,0 0,0 0,0 1,0-1,-1 1,1-1,1 6</inkml:trace>
  <inkml:trace contextRef="#ctx0" brushRef="#br0" timeOffset="738.888">0 678,'34'5,"44"2,19-1,2-1,-1-2,-7 0,-11-7,-13-2,-8 0,-10 0,-9 3,-5 0,-5 2,-7 5,-3 2,-4 1</inkml:trace>
</inkml:ink>
</file>

<file path=ppt/ink/ink8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5:21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45,'11'7,"0"0,1 0,0-1,0 0,1-1,-1-1,1 0,0-1,0 0,1-1,-1 0,1-1,-1-1,11-1,-20 1,55-1,-1-4,0-1,0-4,-1-2,0-2,33-15,-45 16,-34 10,65-4,-76 8,1 1,0-1,-1 1,1-1,-1 1,1 0,-1-1,0 1,0 0,0-1,0 1,0 0,0-1,0 1,0 0,-1-1,1 1,-1 0,1-1,-1 1,0-1,1 1,-1-1,0 1,0-1,-1 1,-1 5,-27 65,13-34,1 0,3 1,1 1,-3 20,7-14,3 1,1 0,2 0,3 0,1 1,3 1,2-19,1-1,1 0,2 0,0-1,2 0,8 11,21 47,-7 36,-34-120,-1 0,1-1,-1 1,0 0,0-1,1 1,-1 0,0-1,-1 1,1 0,0 0,0-1,-1 1,1 0,-1-1,1 1,-1-1,0 1,0-1,1 1,-1-1,0 1,0-1,-1 0,1 1,0-1,0 0,-1 0,1 0,0 0,-1 0,1 0,-1-1,1 1,-1 0,0-1,1 1,-1-1,0 0,1 1,-1-1,0 0,1 0,-1 0,0 0,0 0,1-1,-1 1,0 0,-83-29,52 10,4 1,-2 1,0 2,0 1,-2 1,0 1,0 2,-1 2,0 1,15 5,0 0,1 2,-1 0,0 1,0 1,0 0,1 2,-1 0,1 1,0 1,0 1,1 0,0 1,0 1,1 1,0 0,1 1,0 1,-1 2,6-7,0 1,1 1,0 0,0 0,1 1,1 0,-1 0,2 1,-1 0,1 0,1 0,-4 11,8-3</inkml:trace>
  <inkml:trace contextRef="#ctx0" brushRef="#br0" timeOffset="402.1">311 553,'183'-23,"-2"-8,28-15,-180 39,0-2,-1-2,0 0,0-2,-2-1,12-8,-27 14,-11 9,0-1,0 1,1-1,-1 0,0 1,0-1,0 1,0-1,0 0,0 1,1-1,-1 0,0 1,0-1,1 0,-1 1,0-1,0 0,1 1,-1-1,0 0,1 0,-1 1,0-1,1 0,-1 0,0 0,1 0,-1 1,1-1,-1 0,0 0,1 0,-1 0,1 0,-1 0,0 0,1 0,-1 0,1 0,-1 0,0 0,1-1,-1 1,1 0,-1 0,0 0,1-1,-10 32,-26 154,34-180,0 0,0 0,0 0,1 0,-1 0,1 0,0 1,1-1,-1 0,1 0,0 0,1 0,-1 0,1 0,0 0,0-1,0 1,1-1,0 1,0-1,0 0,0 0,1 0,-1 0,1-1,0 0,0 1,0-1,1-1,3 3,12-1</inkml:trace>
  <inkml:trace contextRef="#ctx0" brushRef="#br0" timeOffset="982.132">1158 1202,'410'-303,"-396"293,-2-1,1 0,-2-1,1 0,-1-1,-1 0,-1-1,0 0,0-1,-2 0,0 0,0 0,-2-1,0 0,0 0,-2 0,0-1,-1 0,0 1,-1-1,-1-1,-1 14,0 0,1 0,-1 0,0 0,-1 0,1 0,-1 1,0-1,0 0,0 1,0 0,0-1,-1 1,0 0,1 0,-1 0,0 1,0-1,-1 1,1 0,0 0,-1 0,0 0,1 0,-1 1,0-1,0 1,0 0,0 1,0-1,0 0,0 1,0 0,0 0,0 0,0 1,0 0,0-1,0 1,0 0,0 1,1-1,-1 1,0 0,-1 0,-4 3,1 1,-1-1,1 1,0 1,0-1,1 2,0-1,0 1,0 0,1 0,1 0,-1 1,1 0,-2 6,5-11,1 0,-1 0,1 0,-1 1,1-1,1 0,-1 0,1 1,-1-1,1 1,0-1,1 0,-1 1,1-1,0 0,0 1,0-1,1 0,-1 0,1 0,0 0,0 0,1-1,-1 1,1-1,0 1,-1-1,2 0,-1 0,0 0,0 0,1-1,0 1,3 1,6 1,0 0,1 0,0-1,0-1,0 0,0-1,0-1,0 0,1-1,-1 0,0-1,12-3,68 2,-91 2,-1 0,0 0,0 0,1 0,-1 1,0-1,0 1,0-1,0 1,0 0,1 0,-1 0,-1 0,1 0,0 0,0 1,0-1,-1 1,1-1,0 1,-1 0,0-1,1 1,-1 0,0 0,0 0,0 0,0 0,0 0,-1 0,1 0,0 1,-1-1,0 0,1 0,-1 0,0 1,0-1,-1 1,-29 83,20-72,8-12,0 0,0 0,1 0,-1 0,0 0,1 0,-1 0,1 1,0-1,0 1,-1-1,2 1,-1-1,0 1,1-1,-1 1,1 0,0-1,-1 1,1 0,1-1,-1 2,20-2,-6-6</inkml:trace>
  <inkml:trace contextRef="#ctx0" brushRef="#br0" timeOffset="1264.041">2231 666,'-11'16,"0"1,2 1,0 0,1 0,1 1,0-1,2 2,0-1,1 1,1-1,1 1,0 16,2-33,1 0,-1 0,1 0,-1 0,1 0,0 0,0-1,0 1,1 0,-1-1,1 1,-1-1,1 1,0-1,0 0,0 0,0 0,0 0,1 0,-1 0,0-1,1 1,0-1,-1 1,1-1,0 0,-1 0,1 0,0-1,0 1,0-1,0 1,0-1,0 0,0 0,0 0,0-1,0 1,111-30,-103 27,-1-1,0-1,0 0,0 0,-1-1,0 0,0-1,0 0,-1 0,0-1,-1 0,1-1,-2 1,1-1,-1 0,0-1,-1 0,0 0,-1 0,0 0,0-1,-1 1,-1-1,1-8,-1 14,-1 1,0-1,-1 0,1 0,-1 0,0 0,0 1,-1-1,1 0,-1 0,0 0,0 1,-1-1,1 1,-1-1,0 1,-1-1,1 1,-1 0,1 0,-1 0,0 0,-1 1,1-1,-1 1,1 0,-1 0,0 0,0 1,0-1,-1 1,1 0,-1 0,1 0,-1 1,-3-2,-2 2,-1-1,1 1,0 1,0 0,0 0,-1 1,1 0,0 1,0 0,0 0,1 1,-1 1,-9 4,-4 4</inkml:trace>
  <inkml:trace contextRef="#ctx0" brushRef="#br0" timeOffset="1783.796">2626 976,'33'-55,"3"1,3 2,1 1,3 3,11-8,16 15,-68 40,0 1,-1 0,1-1,0 1,-1 0,1 0,0 0,-1 0,1 0,0 0,-1 0,1 1,-1-1,1 0,0 1,-1 0,1-1,-1 1,1 0,-1 0,1 0,-1 0,0 0,1 0,-1 0,0 0,0 0,0 1,0-1,0 0,0 1,0-1,-1 1,1-1,0 1,-1 0,1-1,-1 1,0-1,1 1,-1 0,0-1,0 1,0 0,0 1,-7 41,5-41,1 0,0 0,0 0,0 0,1 0,-1 0,1 1,-1-1,1 0,0 0,0 0,1 1,-1-1,1 0,-1 0,1 0,0 0,0 0,1 0,-1 1,2-3,0 0,-1 0,1 0,0 0,0 0,0 0,0-1,0 1,-1-1,1 0,0 0,0 0,0 0,0 0,0-1,0 1,0-1,0 0,0 0,-1 0,1 0,0-1,-1 1,1-1,-1 1,1-1,-1 0,1-1,2 1,198-124,-201 125,-1 0,1 1,-1-1,0 0,1 1,-1-1,1 1,0 0,-1-1,1 1,-1 0,1 0,-1 0,1 0,0 0,-1 0,1 1,-1-1,1 1,-1-1,1 1,-1-1,1 1,-1 0,0-1,1 1,-1 0,0 0,1 0,-1 0,0 0,0 1,0-1,0 0,0 0,0 1,-1-1,1 0,0 1,-1-1,1 1,-1-1,1 1,-1 1,5 76,-6-69,3 74,4-65</inkml:trace>
  <inkml:trace contextRef="#ctx0" brushRef="#br0" timeOffset="36212.855">4064 553,'18'57,"-5"167,-13-170,0-7,-1 0,-3-1,-2 1,-1-1,-3-1,-1 1,-15 33,25-75,-1 1,1-1,-1 0,0 1,-1-1,1 0,-1 0,1-1,-1 1,0-1,-1 1,1-1,-1 0,1 0,-1 0,-3 1,5-4,0-1,0 0,0 0,0 0,0-1,0 1,1 0,-1-1,0 1,1-1,-1 1,1-1,0 0,-1 1,1-1,0 0,0 0,0 0,0 0,1 0,-1 0,0 0,1-1,0 1,-1 0,1 0,0 0,0-1,0 1,0 0,1 0,-1 0,1 0,-1-1,0 0,3-39,2 1,2-1,1 1,2 0,2 1,2 0,2 1,1 1,2 0,1 2,12-15,-5 0,1 1,3 1,2 2,2 1,2 2,2 1,2 3,34-27,-74 65,1 0,0 0,-1 0,1 0,0 0,0 0,1 1,-1-1,0 1,0-1,1 1,-1 0,1 0,-1 0,1 0,0 0,-1 1,1-1,0 1,-1 0,1 0,0 0,-1 0,1 0,0 0,-1 1,1-1,0 1,-1 0,1 0,-1 0,1 0,-1 0,1 1,-1-1,0 1,0-1,0 1,0 0,0 0,0 0,0 0,0 0,-1 0,1 0,-1 1,0-1,0 1,0-1,0 1,0-1,0 1,0 1,-2 12,0-1,-1 1,0-1,-1 1,-1-1,-1 0,0-1,-1 1,0-1,-1 0,-1 0,0-1,-6 7,10-14,-16 30,-1-2,-2 0,-1-2,-2-1,-1-1,-1-1,-2-1,-1-2,-2 0,28-22,-1 0,0 0,0-1,0 1,-1-2,1 1,-1-1,0 0,1 0,-1-1,0 1,0-2,0 1,0-1,-3 0,-8-5</inkml:trace>
  <inkml:trace contextRef="#ctx0" brushRef="#br0" timeOffset="36708.395">4601 863,'84'-40,"155"-89,-223 118,0-1,-1 0,0-1,-1-1,0-1,-1 0,-1 0,0-1,-2-1,1 0,-2 0,3-9,-10 22,0 1,0 0,0-1,0 0,-1 1,0-1,0 0,0 0,0 1,0-1,-1 0,1 0,-1 0,0 0,-1 0,1 0,-1 0,1 0,-1 0,0 1,-1-1,1 0,-1 0,1 1,-1-1,0 1,-1 0,1 0,0-1,-1 1,0 1,0-1,1 0,-2 1,1-1,0 1,0 0,-1 0,1 0,-4 0,-1 0,-1 1,0 0,0 1,1 0,-1 0,0 1,0 0,0 0,1 1,-1 1,1-1,-1 1,1 0,0 1,0 0,1 1,-1-1,1 1,0 1,0-1,1 1,-1 0,1 1,1 0,-1 0,1 0,0 0,1 1,0 0,0 0,0 0,0 5,3-9,0 0,0 0,1 0,0 0,0 0,0 0,0 0,0 0,1 0,0 0,0 0,0 0,0 0,0 0,1 0,0-1,0 1,0-1,0 1,1-1,-1 0,1 0,0 0,-1 0,1 0,1-1,-1 1,0-1,1 0,-1 0,1 0,0-1,-1 1,1-1,0 0,0 0,0 0,0 0,0-1,0 0,0 1,0-1,1-1,246 1,-249-1,1 1,-1 0,0 0,0 0,0 1,0-1,1 1,-1-1,0 1,0-1,0 1,0 0,0 0,0 0,0 0,-1 0,1 1,0-1,-1 1,1-1,-1 1,1-1,-1 1,1 0,-1 0,0 0,0-1,0 1,0 0,-1 0,1 0,0 1,-1-1,1 0,-1 0,0 0,0 0,0 1,0-1,0 0,0 1,-35 84,-25-1,62-74,5-3</inkml:trace>
  <inkml:trace contextRef="#ctx0" brushRef="#br0" timeOffset="37064.748">5476 666,'11'6,"0"0,1-1,0 0,0 0,0-1,1-1,-1 0,1-1,0 0,0-1,0-1,8 0,-15 0,0-1,1 0,-1 0,0 0,0-1,-1 0,1 0,0 0,0-1,-1 0,0 0,1 0,-1-1,-1 0,1 0,0 0,-1 0,0-1,0 1,0-1,-1 0,1-1,-1 1,0 0,-1-1,3-5,-2 5,-1 0,1 0,-1 0,0 0,0-1,-1 1,0 0,0-1,0 1,-1-1,0 1,0-1,-1 1,0-1,0 1,0-1,-1 1,0 0,0 0,-1 0,1 0,-1 0,-1 0,1 1,-1 0,0-1,0 1,0 1,-6-5,4 8,-1 0,0 1,0 0,0 0,0 0,0 1,0 0,1 1,-1 0,0 0,1 0,-1 0,1 1,0 0,0 1,0-1,0 1,1 0,-6 5,-3 2,1 0,1 1,-1 0,2 1,0 0,0 1,1 0,1 0,1 1,0 1,0-1,2 1,0 0,1 1,0-1,2 1,-2 13,6-22,-1-1,2 0,-1 0,1 0,0 0,0 0,1-1,0 1,0-1,1 0,-1 1,1-1,1-1,-1 1,1-1,0 0,0 0,1 0,-1-1,1 1,0-1,0-1,1 1,-1-1,1 0,0-1,-1 0,1 0,0 0,0-1,1 0,-1 0,0 0,0-1,0-1,6 0,16 3</inkml:trace>
  <inkml:trace contextRef="#ctx0" brushRef="#br0" timeOffset="37409.632">6153 468,'1'31,"2"-1,0 1,3-1,0 0,2-1,1 1,1-2,11 21,-21-48,0 1,0-1,0 0,0 1,0-1,1 0,-1 0,1 1,-1-1,1 0,-1 0,1 0,0 0,-1 1,1-1,0 0,0 0,0-1,0 1,0 0,0 0,0 0,0 0,0-1,0 1,1-1,-1 1,0-1,0 1,1-1,-1 0,0 1,1-1,-1 0,0 0,0 0,1 0,-1 0,0 0,1-1,-1 1,0 0,1-1,-1 1,0-1,0 1,0-1,1 1,-1-1,0 0,0 0,0 0,0 1,0-1,0 0,70-165,25 5,-84 143</inkml:trace>
  <inkml:trace contextRef="#ctx0" brushRef="#br0" timeOffset="37578.782">6661 497,'-5'38,"-1"18,5-1,2-9</inkml:trace>
  <inkml:trace contextRef="#ctx0" brushRef="#br0" timeOffset="37746.974">6746 158,'0'0</inkml:trace>
  <inkml:trace contextRef="#ctx0" brushRef="#br0" timeOffset="38064.56">7113 384,'-15'10,"0"1,1 0,1 1,0 0,0 1,1 1,1 0,0 0,1 1,1 1,0-1,1 1,-5 15,12-27,0-1,0 1,1-1,-1 1,1 0,0-1,0 1,1 0,-1-1,1 1,-1 0,1-1,0 1,0-1,1 1,-1-1,1 0,0 0,0 1,0-1,0 0,0-1,1 1,-1 0,1-1,0 1,0-1,0 0,0 0,0 0,0 0,0-1,1 1,-1-1,1 0,-1 0,1 0,-1 0,1-1,0 1,-1-1,1 0,0 0,-1 0,1-1,0 1,-1-1,1 0,0 0,9-3,-1 0,1-1,-1 0,0-1,0 0,0-1,-1-1,0 0,0 0,-1-1,0 0,-1-1,0 0,0 0,-1-1,-1 0,0-1,0 0,-1 0,-1 0,0-1,0 1,-2-1,1 0,0-10,-4 20,0-1,0 0,-1 0,1 1,-1-1,0 0,0 1,0-1,-1 1,1-1,-1 1,0 0,0 0,0-1,0 1,0 0,-1 1,0-1,1 0,-1 1,0 0,0-1,0 1,-1 0,1 1,0-1,-1 0,1 1,-1 0,1 0,-1 0,0 0,1 1,-1-1,0 1,0 0,1 0,-1 0,0 1,0-1,1 1,-1 0,0 0,1 0,-1 1,1-1,0 1,-1 0,1 0,0 0,-23 11</inkml:trace>
  <inkml:trace contextRef="#ctx0" brushRef="#br0" timeOffset="38381.63">7451 468,'-1'10,"1"0,-1 0,2 0,0-1,0 1,0 0,1-1,1 1,-1-1,2 1,-1-1,1 0,1-1,0 1,0-1,0 1,1-2,0 1,1-1,0 0,7 6,-11-10,0-1,1 1,0-1,-1 0,1 0,0 0,0 0,0-1,0 0,0 1,0-1,1-1,-1 1,0-1,0 0,1 0,-1 0,0 0,0-1,1 1,-1-1,0-1,0 1,0 0,0-1,0 0,0 0,-1 0,1 0,0-1,2-2,3-2,0-1,-1-1,0 0,0 0,-1 0,0-1,-1 0,0-1,-1 1,5-12,33-75,-31 77</inkml:trace>
  <inkml:trace contextRef="#ctx0" brushRef="#br0" timeOffset="38743.522">8185 242,'-11'4,"0"0,0 0,0 1,1 1,0 0,0 0,0 1,1 0,0 0,0 1,1 1,0-1,0 1,-1 3,8-10,0 0,0 0,0 0,0 0,1 0,-1 0,1 0,-1 0,1 0,0 0,0 0,0 0,0 0,0 0,0 0,0 0,1 0,-1 0,1 0,-1 0,1 0,0 0,0 0,0 0,0 0,0-1,0 1,1 0,-1-1,1 1,-1-1,1 0,-1 1,1-1,1 1,75 33,-57-28,49 45,-69-50,0-1,1 1,-1 0,0 0,0 0,0-1,-1 1,1 0,0 0,-1 0,1 0,-1 1,0-1,1 0,-1 0,0 0,0 0,-1 0,1 0,0 0,-1 0,1 0,-1 0,0 0,1 0,-1 0,0 0,0 0,0-1,-1 1,1 0,0-1,-1 1,1 0,-1-1,1 0,-1 1,0-1,-1 1,-6 3,-1 0,1-1,-1 0,0 0,-1-1,1-1,0 0,-1 0,1-1,-1 0,0-1,-4 0,-11 0</inkml:trace>
  <inkml:trace contextRef="#ctx0" brushRef="#br0" timeOffset="40181.077">0 1513,'483'-54,"-141"24,457-26,-92 25,244-24,-162 26,-80 18,145-24,-672 27,870-23,-512 33,-130 26,-96-29,-290 1</inkml:trace>
</inkml:ink>
</file>

<file path=ppt/ink/ink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9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1,'1'205,"-2"-201,1 0,-1 0,1 0,0 0,1 0,-1 0,1 0,0 0,0 0,0 0,1 0,-1 0,1 0,0-1,0 1,0-1,0 1,1-1,-1 0,1 0,0 0,0 0,0 0,0-1,1 1,-1-1,1 0,-1 0,1 0,0-1,0 1,0-1,0 0,0 0,0 0,0-1,0 1,0-1,0 0,0 0,1-1,12-4,-1-2,0 0,-1 0,0-2,0 0,0 0,-1-2,-1 0,0 0,0-1,-1-1,-1 0,0 0,5-10,-3 5</inkml:trace>
</inkml:ink>
</file>

<file path=ppt/ink/ink8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14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1,'0'5,"5"1,6 1,6 2,6 1,2-2,3-2,1-2,1-2,-1-1,0-5,0-3,0 1,-1 1,1 1,-6 1</inkml:trace>
</inkml:ink>
</file>

<file path=ppt/ink/ink8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20,'154'-19,"-152"19,-1 1,1 0,0 0,0-1,0 1,-1 1,1-1,0 0,-1 0,1 1,-1-1,0 1,1-1,-1 1,0-1,0 1,0 0,0 0,0 0,0-1,-1 1,1 0,0 0,-1 0,0 0,1 0,-1 0,0 0,0 0,0 0,0 0,-1 0,1 0,-1 0,1 0,-1 0,1 0,-1 0,0 0,0-1,0 1,0 0,0 0,-4 48,8-45,1-1,0 0,1 0,-1 0,1-1,-1 1,1-1,0 0,0-1,0 1,1-1,-1 0,1 0,-1-1,1 1,-1-1,1-1,0 1,0-1,-1 0,1 0,0 0,0-1,-1 0,1 0,4-2,9 2,39-2,-33 2</inkml:trace>
</inkml:ink>
</file>

<file path=ppt/ink/ink8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16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110 273,'-22'177,"16"-126,-3 1,-2-1,-16 44,27-94,0 0,1 0,-1-1,0 1,0 0,0 0,1 0,-1 0,0 0,0-1,0 1,0 0,-1 0,1 0,0 0,0-1,0 1,-1 0,1 0,0 0,-1-1,1 1,-1 0,1 0,-1-1,1 1,-1 0,1-1,-1 1,0-1,1 1,-1-1,0 1,1-1,-1 1,0-1,0 0,0 1,1-1,-1 0,0 0,0 0,0 1,0-1,1 0,-1 0,0 0,0 0,0-1,0 1,0 0,1 0,-1 0,0-1,0 1,0 0,1-1,-1 1,0-1,0 1,1-1,-1 1,1-1,-1 0,-1-14,2 0,0-1,1 1,0 0,1-1,1 1,0 0,1 0,1 1,0-1,1 1,1 0,0 1,1-1,1 1,-2-2,99-164,-106 177,1 1,-1-1,1 1,-1 0,1 0,-1-1,1 1,0 0,-1 0,1 0,0 0,0 0,0 0,0 0,0 0,0 0,0 0,0 0,1 0,-1 1,0-1,0 1,1-1,-1 1,0-1,1 1,-1 0,0-1,1 1,-1 0,0 0,1 0,-1 0,1 0,-1 1,0-1,1 0,-1 1,0-1,1 0,-1 1,0 0,0-1,1 1,-1 0,0 0,0-1,0 1,0 0,0 0,0 0,38 124,-38-116,0-4,1 8,0 0,1 0,0-1,0 1,2-1,0 0,0 0,1 0,7 10,-12-22,0 1,0 0,0 0,1 0,-1 0,0-1,1 1,-1-1,0 1,1-1,-1 0,1 1,-1-1,1 0,-1 0,1 0,-1 0,1 0,-1 0,0 0,1-1,-1 1,1 0,-1-1,1 1,-1-1,0 0,1 1,-1-1,0 0,0 0,0 0,0 0,1 0,-1 0,0-1,41-44,-38 42,64-102,28-33,-95 138,0 0,-1 0,1 0,0 0,-1-1,1 1,0 0,0 1,0-1,0 0,0 0,0 0,0 1,0-1,1 0,-1 1,0-1,0 1,0-1,1 1,-1 0,0-1,1 1,-1 0,0 0,1 0,-1 0,0 0,0 0,1 1,-1-1,0 0,1 1,-1-1,0 1,0-1,0 1,1-1,-1 1,0 0,0 0,0-1,0 1,0 0,0 0,-1 0,1 0,0 0,0 0,-1 1,1-1,0 0,-1 1,15 70,-18 207,3-267</inkml:trace>
  <inkml:trace contextRef="#ctx0" brushRef="#br0" timeOffset="2578.384">900 132,'-17'66,"7"-32,1 1,2 0,1 0,2 0,1 1,2 1,0-35,1 1,0-1,-1 1,1 0,0-1,0 1,1-1,-1 1,1-1,-1 1,1-1,0 1,0-1,0 0,0 1,0-1,0 0,1 0,-1 0,1 0,-1 0,1 0,0 0,0-1,0 1,0 0,0-1,0 0,0 1,1-1,-1 0,0 0,1 0,-1-1,1 1,-1 0,1-1,10-7,1 0,-1 0,-1-2,0 0,0 0,0-1,-1 0,-1-1,0 0,0-1,-1 0,-1 0,0-1,0 0,-1-1,3-10,138-246,-141 257,2-4,-13 37,-8 16,2 0,1 1,2 0,1 0,0 37,8 424,-2-477,-1 0,-1 0,-1-1,-1 1,-1-1,0 0,-2 0,-6 14,10-27,-1-1,0 1,0-1,-1 0,0-1,0 1,0-1,-1 0,1 0,-1 0,0-1,-4 2,8-4,0-1,0 0,0-1,0 1,0 0,-1 0,1-1,0 1,0-1,-1 0,1 0,0 0,0 0,-1 0,1 0,0-1,0 1,0-1,-1 1,1-1,0 0,0 0,0 0,0 0,0 0,0 0,1-1,-1 1,0 0,1-1,-1 0,1 1,-1-1,1 0,0 0,-1 0,1 0,0 0,0 0,1 0,-1 0,0-2,-3-11,1-1,0 0,1 0,1 0,0 0,1 0,1 0,1 0,0 0,1 0,0 1,2-1,0 1,0 0,1 0,1 0,6-7,-1-2</inkml:trace>
  <inkml:trace contextRef="#ctx0" brushRef="#br0" timeOffset="3131.599">1324 669,'56'-91,"-40"67,0 1,2 1,1 0,1 1,0 1,11-6,-30 25,0 0,0-1,0 1,0 0,0 0,0 0,0 1,0-1,1 0,-1 0,0 1,1-1,-1 1,0-1,1 1,-1-1,1 1,-1 0,1 0,-1 0,1 0,-1 0,0 0,1 0,-1 0,1 1,-1-1,1 0,-1 1,0-1,1 1,-1 0,0-1,1 1,-1 0,0 0,0 0,0 0,0 0,0 0,0 0,0 0,0 0,0 1,0-1,-1 0,1 1,-1-1,1 0,-1 1,1-1,-1 1,0-1,1 1,-1 0,1 1,-1 0,1-1,0 1,0-1,0 1,0-1,0 0,1 1,-1-1,1 0,0 0,-1 0,1 0,0 0,0-1,0 1,0 0,1-1,-1 1,0-1,1 0,-1 0,0 0,1 0,0 0,-1-1,1 1,-1-1,1 0,0 1,-1-1,1 0,0-1,-1 1,1 0,0-1,-1 1,1-1,-1 0,1 0,-1 0,2-1,77-43,-80 45,1 1,-1 0,1-1,-1 1,1 0,-1 0,1 0,-1 0,0 0,1 0,-1 0,0 1,0-1,0 0,0 1,0-1,0 1,0-1,-1 1,1-1,0 1,-1-1,1 1,-1 0,0-1,0 1,1 0,-1-1,0 1,0 0,-1 0,1-1,0 1,-1 0,2 8,4 12,1-3</inkml:trace>
  <inkml:trace contextRef="#ctx0" brushRef="#br0" timeOffset="3911.6">2001 556,'46'-19,"0"-2,-2-1,0-3,-2-1,0-2,0-4,-22 14,-1-2,-1 0,-1-1,-1 0,0-2,-2 0,0 0,7-21,-9-14,-12 57,-1 0,1-1,-1 1,1 0,-1 0,1 0,-1 0,0 0,0 0,1 0,-1 0,0 0,0 0,0 1,0-1,0 0,0 1,0-1,0 0,-1 1,1 0,0-1,0 1,0-1,0 1,-1 0,1 0,0 0,0 0,-1 0,1 0,0 0,0 0,-1 0,1 1,0-1,0 0,0 1,0-1,-1 1,1 0,0-1,0 1,0 0,-1 0,-15 9,-1 0,1 1,1 1,0 0,1 1,0 1,1 0,1 1,0 1,0 1,-42 81,54-94,0-1,0 1,0 0,0-1,1 1,0 0,0 0,0 0,0-1,0 1,1 0,0 0,0-1,0 1,0 0,0-1,1 1,-1-1,1 0,0 1,0-1,1 0,-1 0,0 0,1-1,0 1,0 0,0-1,4 3,1 0,0-1,0 0,0-1,0 0,0 0,1-1,-1 0,1 0,0-1,0 0,-1 0,1-1,0-1,0 1,0-1,-1-1,1 0,1 0,159-59,-147 52,-1-1,0-1,0-1,-1-1,0 0,-2-2,1 0,-2-1,0-1,-1-1,-1 0,0-1,0-2,-14 19,0 1,1 0,-1-1,0 1,0-1,0 0,0 1,0-1,-1 0,1 1,0-1,-1 0,0 0,1 0,-1 1,0-1,0 0,0 0,0 0,0 0,0 0,0 0,-1 1,1-1,-1 0,0 0,1 1,-1-1,0 0,0 1,0-1,0 0,0 1,0-1,0 1,-1 0,1-1,-1 1,1 0,-1 0,1 0,-1 0,1 0,-1 0,0 1,0-1,1 0,-1 1,0-1,0 1,0 0,0 0,1 0,-1 0,0 0,0 0,0 0,0 0,0 1,-1 0,-8 7,0 0,0 1,1 0,0 1,0 0,2 0,-1 1,1 1,1-1,-2 4,5-11,0 1,1-1,0 0,0 1,0 0,1 0,-1 0,1 0,0 0,0 0,1 1,0-1,0 0,0 1,0-1,1 1,0-1,0 1,1-1,-1 1,1-1,1 1,-1-1,1 0,-1 1,1-1,1 0,-1 0,1-1,0 1,0 0,0-1,1 0,0 0,0 0,0 0,0 0,0-1,2 1,4-1,1 0,0 0,-1-2,1 1,0-1,0-1,0 0,-1 0,1-1,0-1,0 0,-1 0,1-1,-1 0,0-1,0 0,8-5,154-104,-144 91,-1-2,-1 0,-2-2,0-1,14-23,-32 43,-1-1,0 0,0 1,-1-2,0 1,0 0,-1-1,0 0,-1 1,0-1,1-8,-3 16,0 0,0 0,1 0,-1 0,-1 1,1-1,0 0,0 0,0 0,0 0,-1 0,1 1,0-1,-1 0,1 0,0 1,-1-1,1 0,-1 1,1-1,-1 0,0 1,1-1,-1 0,0 1,1-1,-1 1,0 0,0-1,1 1,-1 0,0-1,0 1,0 0,1 0,-1-1,0 1,0 0,0 0,0 0,0 0,1 0,-1 0,0 1,0-1,0 0,0 0,1 1,-1-1,0 0,0 1,0-1,1 1,-1-1,0 1,1-1,-1 1,0-1,1 1,-43 34,22-14,0 2,2 0,1 1,0 1,2 1,1 0,1 1,2 0,0 1,1 5,8-26,1-1,0 1,1 0,0 0,0 1,0-1,1 0,0 0,0 0,1 0,0 1,0-1,1 0,0 0,0-1,0 1,1 0,0-1,0 1,1-1,0 0,0 0,0-1,1 1,0-1,0 0,0 0,1 0,0-1,-1 0,2 0,-1-1,0 1,7 1,-5-1,-1-1,1 0,0-1,0 0,0 0,0-1,0 0,0-1,1 1,-1-1,0-1,6 0,5-5</inkml:trace>
  <inkml:trace contextRef="#ctx0" brushRef="#br0" timeOffset="4743.932">3385 386,'-5'29,"-7"24,0 7,1-1,3-6,2-7,3-12</inkml:trace>
  <inkml:trace contextRef="#ctx0" brushRef="#br0" timeOffset="5294.309">3385 386,'28'0,"20"0,6 0,-1 0,-5 0,-6 0,-10 0</inkml:trace>
  <inkml:trace contextRef="#ctx0" brushRef="#br0" timeOffset="5548.742">3385 584,'43'-5,"19"-1,-1 0</inkml:trace>
</inkml:ink>
</file>

<file path=ppt/ink/ink8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6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1,'33'0,"36"0,10 0,2 0,-4 0,-9 0,-8 0,-8 0,-9 0,-7 0,-4 0,-4 0,-1 0,-10 0,-8 0</inkml:trace>
</inkml:ink>
</file>

<file path=ppt/ink/ink8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6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0,'39'0,"36"0,15 0,2 0,-10 0,-9 0,-7 0,-11 0,-9 0,-8 0,-6 0,-3 0,-7 0</inkml:trace>
</inkml:ink>
</file>

<file path=ppt/ink/ink8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7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89 148,'-10'48,"-7"44,-2 12,3-3,5-8,3-16,3-16,3-13,2-10,5-7,2-4,0-7</inkml:trace>
  <inkml:trace contextRef="#ctx0" brushRef="#br0" timeOffset="250.227">89 6,'18'-3,"0"2,0 0,0 1,0 0,0 2,0 0,0 1,-1 1,1 1,-1 0,0 1,0 1,-1 1,0 0,0 1,-1 0,0 2,-1 0,1 0,-12-7,1-1,-1 1,0 0,0 0,0 0,-1 0,1 1,-1-1,0 1,-1-1,1 1,-1 0,1 0,-1-1,-1 1,1 0,-1 0,0 0,0 0,0 0,-1 0,0 0,1 0,-2-1,1 1,-1 0,1 0,-1-1,-1 0,1 1,-1-1,1 0,-1 0,-3 3,-7 8,-2 0,0-1,0 0,-1-1,-1-1,0-1,-1 0,0-1,-1-1,0-1,0-1,-1 0,1-2,-15 3,1-1</inkml:trace>
</inkml:ink>
</file>

<file path=ppt/ink/ink8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5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7,'-9'14,"2"1,0 1,1-1,1 1,0 0,1 1,1-1,0 1,1-1,1 1,1 0,0 0,1 0,1-1,1 4,-2-17,0 0,1-1,-1 1,1 0,-1-1,1 1,0-1,0 1,0-1,0 0,1 0,-1 0,1 0,-1 0,1-1,0 1,-1-1,1 1,0-1,0 0,0 0,0 0,0-1,0 1,0-1,0 0,0 0,0 0,0 0,1 0,-1-1,0 1,0-1,1 0,104-39,-83 26,-1-1,0-1,-1-2,0 0,-2-1,0-1,-2-1,0-1,-1 0,-1-2,2-5,9-6,-24 65,-15 91,5 1,8 60,0-42,-1-85,1-32,-1 0,-1 0,-1 1,-2-1,0 0,-1 0,-1-1,-1 1,-3 6,7-26,0 0,1 0,-1 0,0 0,0 0,0-1,-1 1,1-1,-1 1,1-1,-1 0,0 0,0 0,0 0,0-1,0 1,0-1,0 1,-1-1,1 0,0-1,-1 1,1-1,-1 1,1-1,-1 0,1 0,-1 0,1-1,-1 1,1-1,0 0,-1 0,1 0,0 0,0-1,0 1,0-1,0 0,0 0,0 0,0 0,1-1,-1 1,1-1,0 1,-1-1,1 0,0 0,1 0,-2-3,-2-6,1-1,0 0,1 0,1-1,0 1,1 0,0-1,1 1,0-1,1 1,1-1,0 1,1 0,1 0,0 0,0 0,1 1,1 0,0 0,0 0,3-2,4-13</inkml:trace>
  <inkml:trace contextRef="#ctx0" brushRef="#br0" timeOffset="482.657">673 516,'183'-223,"-177"216,-3 3,0 0,0 0,0 0,1 1,0-1,0 1,0 0,0 0,0 0,0 0,1 1,-1 0,1 0,0 0,0 0,1 1,-4 2,0 0,0 0,0 0,0 0,-1 1,1-1,0 1,-1-1,1 1,-1 0,1-1,-1 1,0 0,0 0,0 0,0 0,0 0,0 0,0 0,-1 1,1-1,-1 0,0 0,1 0,-1 1,0-1,0 0,-1 0,1 1,0-1,-1 0,2 9,-1-9,0-1,0 1,0 0,0 0,0-1,0 1,1 0,-1-1,0 1,1 0,-1-1,1 1,0-1,0 1,0-1,0 1,0-1,0 1,0-1,0 0,0 0,0 1,1-1,-1 0,1 0,-1 0,1-1,-1 1,1 0,-1 0,1-1,0 1,-1-1,1 0,0 1,-1-1,1 0,0 0,-1 0,1 0,0 0,0 0,-1-1,1 1,1-1,193-103,-195 103,0 0,1 0,-1 1,0-1,1 1,-1-1,1 1,-1 0,1-1,-1 1,1 0,-1 0,1 0,-1 0,1 0,-1 1,1-1,-1 0,1 1,-1-1,1 1,-1-1,0 1,1 0,-1-1,0 1,1 0,-1 0,0 0,0 0,0 0,0 0,0 0,0 1,0-1,0 0,-1 1,1-1,0 0,-1 1,1-1,-1 1,1 0,-7 68,4-56,0 10,3-1</inkml:trace>
</inkml:ink>
</file>

<file path=ppt/ink/ink8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1,'-15'43,"-9"43,0 17,3-5,6-9,4-15,1-10,6-12,4-9,2-8,0-5,0-2,0-2,0 0,-2 1,1-5</inkml:trace>
  <inkml:trace contextRef="#ctx0" brushRef="#br0" timeOffset="335.43">266 255,'-203'143,"157"-81,46-60,-1-1,1 1,0-1,-1 1,1 0,0-1,0 1,0 0,0-1,0 1,1 0,-1-1,0 1,1-1,-1 1,1-1,0 1,-1-1,1 1,0-1,0 1,0-1,0 0,0 0,0 1,1-1,-1 0,0 0,0 0,1 0,-1 0,1-1,-1 1,1 0,-1-1,1 1,-1-1,1 1,0-1,-1 0,1 0,-1 0,1 0,0 0,103 14,-88-14,1 1,-1 0,0 2,0 0,0 1,0 0,-1 1,0 1,0 1,0 0,-1 1,2 2,-13-6,-1 0,1 0,-1 1,0-1,0 1,0-1,-1 1,0 0,0 0,0 0,0 0,-1 1,0-1,0 0,0 0,-1 1,0-1,0 1,0-1,0 0,-1 1,0-1,0 0,-1 0,1 1,-1-1,-1 0,0 7,3-6</inkml:trace>
</inkml:ink>
</file>

<file path=ppt/ink/ink8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4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1 283,'19'0,"21"0,8 0,1 0,-3 0,-5 0,-4 0,-4 0,-3 0,-1 0,-1-4,-1-3,1 1,-6-3,-10-1,-8 1</inkml:trace>
  <inkml:trace contextRef="#ctx0" brushRef="#br0" timeOffset="232.534">198 1,'0'38,"0"42,0 12,0-5,0-12,5-15,1-12,1-9,-2-8,-2-3,-1-6</inkml:trace>
</inkml:ink>
</file>

<file path=ppt/ink/ink8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8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0 292,'336'-272,"-296"253,-40 19,1 0,0-1,0 1,0 0,-1 1,1-1,0 0,0 0,-1 0,1 0,0 1,0-1,-1 0,1 1,0-1,0 0,-1 1,1-1,-1 1,1-1,0 1,-1-1,1 1,-1 0,1-1,-1 1,1 0,-1-1,0 1,1 0,-1 0,0-1,0 1,1 0,-1 0,0-1,0 1,0 0,0 0,0 0,0-1,0 1,0 0,0 0,-1 0,1-1,0 1,0 0,-1 0,1-1,-1 1,1 0,0-1,-1 2,0 0,0-1,0 1,1 0,-1 0,1-1,-1 1,1 0,0 0,0 0,0-1,0 1,0 0,0 0,0 0,0 0,1-1,-1 1,1 0,0 0,-1-1,1 1,0 0,0-1,0 1,0-1,0 1,0-1,1 1,-1-1,0 0,1 0,-1 0,1 0,-1 0,1 0,-1 0,1 0,0 0,0-1,-1 1,1-1,0 1,0-1,0 0,8 0,0 0,-1-1,1-1,0 1,-1-2,1 1,-1-1,1-1,-1 0,3-2,78-20,-86 27,-1 0,0-1,0 2,1-1,-1 0,0 1,0-1,0 1,-1 0,1 0,0 0,-1 0,1 1,-1-1,0 1,0-1,0 1,0 0,0 0,-1 0,1 0,-1 0,0 0,0 0,0 0,0 1,0-1,-1 0,1 1,-1-1,0 0,0 1,0-1,-1 0,1 1,-1-1,0 0,0 1,-1 1,7 48,4-34,3-6</inkml:trace>
</inkml:ink>
</file>

<file path=ppt/ink/ink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20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0 327,'37'-31,"-3"-1,0-2,-2-1,3-8,58-63,-92 105,0 0,0 1,0-1,0 0,0 0,0 0,0 0,0 1,0-1,0 1,0-1,0 1,0-1,1 1,-1-1,0 1,0 0,1 0,-1 0,0 0,0 0,1 0,-1 0,0 0,0 0,1 0,-1 1,0-1,0 1,0-1,0 1,1-1,-1 1,0-1,0 1,0 0,0 0,0 0,0-1,-1 1,1 0,0 0,0 0,-1 0,1 1,0-1,-1 0,1 0,-1 0,0 0,1 1,-1-1,0 0,0 0,0 1,1-1,-1 0,-1 1,36 41,-29-43,0 0,0 0,1 0,-1-1,0 1,0-2,0 1,0-1,-1 0,1 0,0 0,-1-1,1 0,-1 0,0 0,3-3,17-7,15-11,-33 19,0 0,0 0,0 1,1 0,-1 1,1-1,0 1,0 1,0 0,1 0,5 0,-11 3,0 1,0-1,0 1,-1 0,1 0,-1 0,0 0,0 1,0-1,0 1,0-1,0 1,0 0,-1 0,1-1,-1 1,0 0,0 0,0 1,0-1,-1 0,1 0,-1 0,0 0,0 1,0-1,0 0,-1 0,1 0,-1 0,0 3,1 0,-1 11,0-14,-1-1,1 1,1 0,-1 0,0 0,1 0,-1-1,1 1,0 0,0 0,0 0,0 0,1 0,-1 0,1 0,0 0,0-1,0 1,0 0,0-1,1 1,-1 0,1-1,-1 0,1 1,0-1,0 0,0 0,0 0,1 0,-1 0,0-1,1 1,-1-1,1 1,0-1,-1 0,1 0,12-3</inkml:trace>
</inkml:ink>
</file>

<file path=ppt/ink/ink8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4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0 282,'7'4,"0"0,0 0,1-1,-1 0,1 0,0-1,-1 0,1 0,0-1,0 0,0 0,0-1,0 0,8-1,-1 1,461 0,-464 0</inkml:trace>
  <inkml:trace contextRef="#ctx0" brushRef="#br0" timeOffset="254.005">0 536,'39'0,"26"0,8 0,-5 0,-8 0,-10 0,-9 0,-6 0,-4 0,-4-5,-5-1</inkml:trace>
  <inkml:trace contextRef="#ctx0" brushRef="#br0" timeOffset="667.829">254 0,'427'158,"-325"-105,-99-50,0-1,0 1,0-1,-1 1,1 0,0 0,-1 1,0-1,0 0,0 1,0-1,-1 1,1 0,-1-1,0 1,0 0,0 0,0 0,-1 0,0 0,0 0,0 0,0-1,0 1,-1 0,0 0,0 1,-7 12,0 0,-1-1,-1 0,0-1,-1 0,-1-1,0 0,-1-1,0 0,-1-1,-1 0,0-1,0-1,-2 0,-26 23,-179 115,204-132</inkml:trace>
</inkml:ink>
</file>

<file path=ppt/ink/ink8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8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0,'-37'43,"2"2,2 1,1 1,3 2,2 1,3 2,1 0,-4 20,22-59,0 0,1 0,1 1,0-1,0 1,2 0,-1 0,2-1,0 1,1 0,0 0,1 0,0 0,1-1,1 1,0-1,1 0,0 0,1-1,0 1,1-1,1-1,0 1,7 6,-2-5,0-1,1-1,1 0,0-1,0-1,1 0,0-1,1-1,0 0,0-1,0-1,7 1,-14-5</inkml:trace>
</inkml:ink>
</file>

<file path=ppt/ink/ink8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7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49,'-57'341,"56"-324,0-11,0 0,0 0,0-1,1 1,0 0,0 0,1 0,-1 0,1-1,1 1,-1 0,1-1,0 1,0-1,0 1,1-1,3 5,-2-9,0-1,0 1,-1-1,1 0,0 0,0 0,0 0,0-1,0 0,-1 1,1-2,0 1,-1 0,1-1,-1 1,1-1,-1 0,0 0,1 0,-1-1,-1 1,1-1,0 0,0 0,1-2,-3 4,34-33,-2-2,-1-1,-2-1,-2-2,-2-1,-1-1,-2-1,2-11,25-59,-50 113,-1 0,1 0,0 1,-1-1,1 0,0 0,0 1,-1-1,1 0,0 1,0-1,-1 0,1 1,0-1,0 0,0 1,0-1,0 0,0 1,-1-1,1 1,0-1,0 0,0 1,0-1,0 0,0 1,0-1,1 1,-1-1,0 0,0 1,0-1,0 0,0 1,0-1,1 0,-1 1,0-1,0 0,1 1,-1-1,0 0,0 0,1 1,-1-1,0 0,1 0,-1 1,0-1,1 0,-1 0,0 0,1 0,-1 0,1 0,-1 0,0 1,1-1,-1 0,1 0,-1 0,-7 24,2 1,0 1,2-1,1 1,1-1,1 1,1-1,1 1,2 6,6 33,-3 1,-3-1,-2 1,-7 46,0-50,-2 1,-4-1,-2-1,-17 47,26-93,0-1,-1 1,0-2,-1 1,0 0,-1-1,-1 0,0-1,-1 0,0 0,-1-1,0 0,-6 4,15-14,-1-1,1 1,-1 0,1 0,-1-1,0 1,1-1,-1 1,0-1,0 1,1-1,-1 0,0 0,0 0,1 0,-1-1,0 1,0 0,1-1,-1 1,0-1,1 1,-1-1,0 0,1 0,-1 0,1 0,-1 0,1 0,0 0,0 0,-1 0,1-1,0 1,0-1,0 1,0-1,0 1,0-1,1 0,-17-70,24 22,3 0,1 1,3 0,2 1,14-28,-14 21,-11 31</inkml:trace>
  <inkml:trace contextRef="#ctx0" brushRef="#br0" timeOffset="519.919">515 756,'200'-269,"-200"268,1 0,-1-1,0 1,1 0,-1 0,0-1,1 1,-1 0,1 0,0 0,-1 0,1 0,0 0,0 0,0 0,-1 0,1 0,0 0,0 1,0-1,0 0,1 1,-1-1,0 0,0 1,0 0,0-1,1 1,-1 0,0-1,0 1,1 0,-1 0,0 0,1 0,-1 0,0 0,0 1,1-1,-1 0,0 1,0-1,0 1,0-1,1 1,-1-1,0 1,0 0,0 0,0-1,0 1,0 0,-1 0,1 0,0 0,1 7,-2-5,0 0,0 0,1-1,-1 1,0 0,1 0,0-1,0 1,0 0,0-1,0 1,0-1,1 1,-1-1,1 0,-1 0,1 1,0-1,0-1,0 1,0 0,0 0,1-1,-1 1,1-1,-1 1,1-1,-1 0,1 0,-1 0,1-1,0 1,0-1,-1 1,1-1,0 0,0 0,1 0,133-63,-134 63,-1 1,1-1,0 1,0 0,0 0,-1 0,1 1,0-1,-1 1,0-1,1 1,-1 0,0 0,0 0,0 0,0 0,0 0,0 1,0-1,-1 1,0-1,1 1,-1 0,0-1,0 1,0 0,-1 0,1 0,-1 0,1 0,-1 0,0-1,0 1,0 0,-1 3,4 10,3 10</inkml:trace>
</inkml:ink>
</file>

<file path=ppt/ink/ink8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43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17,'12'-17,"-9"27,-9 37,4-36,-7 321,11-206,-1-86,-13 107,-9-57,20-91,1 1,0-1,0 1,0 0,0-1,0 1,-1-1,1 1,0 0,0-1,0 1,-1 0,1-1,0 1,-1 0,1 0,0-1,-1 1,1 0,0 0,-1-1,1 1,0 0,-1 0,1 0,-1 0,1 0,-1 0,1 0,0 0,-1 0,1 0,-1 0,1 0,0 0,-1 0,1 0,-1 0,1 0,0 0,-1 0,1 1,-1-1,1 0,0 0,-1 0,1 1,0-1,-1 0,1 0,0 1,0-1,-1 0,1 1,0-1,0 1,-1-1,1 0,0 1,0-1,0 0,0 1,0-1,0 1,-4-15</inkml:trace>
  <inkml:trace contextRef="#ctx0" brushRef="#br0" timeOffset="452.618">310 130,'-185'222,"184"-221,-1 1,0-1,1 1,-1-1,1 1,-1 0,1 0,0-1,0 1,0 0,0 0,0 0,0 0,1 1,-1-1,1 0,-1 0,1 0,0 0,0 1,0-1,0 0,0 0,0 0,1 1,-1-1,1 0,-1 0,1 0,0 0,0 0,0 0,0 0,0 0,0 0,1-1,-1 1,1 0,1 0,103 50,-98-48,0 0,-1 1,1 0,-1 0,0 0,-1 1,1 0,-1 1,-1 0,1-1,-1 2,0-1,0 1,-1-1,0 1,-1 0,0 1,1 3,20 74,-7-82,-9-11</inkml:trace>
</inkml:ink>
</file>

<file path=ppt/ink/ink8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44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1 678,'10'0,"17"0,9 0,3 0,5 0,-1 0,-2 0,-4 0,-4-5,-1-1,-3 0,0 1,-2 2,1 0,-1 2,-4 1</inkml:trace>
  <inkml:trace contextRef="#ctx0" brushRef="#br0" timeOffset="2764.199">678 960,'0'-1,"-1"0,0 0,1 0,-1 0,1 0,0-1,-1 1,1 0,0 0,0-1,0 1,0 0,0-1,0 1,0 0,0 0,0-1,0 1,1 0,-1 0,1 0,-1-1,1 1,-1 0,1 0,0 0,-1 0,1 0,0 0,0 0,0 0,0 0,2-6,23-44,1 1,3 1,3 1,1 2,22-22,-48 57,-7 9,-1 0,1 1,0-1,0 0,0 0,0 0,0 1,1-1,-1 0,0 1,1-1,-1 1,1 0,-1-1,1 1,0 0,0 0,-1 0,1 0,0 0,0 1,0-1,0 1,0-1,0 1,0-1,0 1,0 0,0 0,0 0,0 0,0 1,0-1,0 0,0 1,0 0,0-1,0 1,0 0,0 0,0 0,-1 0,1 0,0 0,-1 1,1-1,6 16,-1 0,-1 1,0-1,-1 1,-1 0,-1 1,-1-1,0 1,-2-1,0 1,-1-1,-2 10,3 5,0-34,1 1,-1 0,1-1,-1 1,1 0,0 0,-1-1,1 1,-1 0,1 0,0 0,-1 0,1 0,0 0,-1 0,1 0,0 0,-1 0,1 0,0 0,-1 0,1 0,-1 1,1-1,0 0,-1 0,1 1,-1-1,1 0,-1 1,1-1,-1 1,1-1,-1 1,1-1,-1 1,0-1,1 1,-1-1,0 1,1 0,-1-1,0 1,0-1,1 1,-1 0,0-1,0 1,0 0,0-1,0 1,0 0,0-1,0 1,0 0,-1-1,1 1,0-1,0 1,0 0,-1-1,1 1,0 0,119-160,68-38,-149 167,-37 29,0 1,0 0,0-1,-1 1,1 0,0 0,0 0,0 0,0 0,0 0,0 0,0 0,0 0,0 0,0 0,-1 1,1-1,0 0,0 1,0-1,0 1,0-1,-1 1,1-1,0 1,-1-1,1 1,0 0,-1-1,1 1,-1 0,1 0,-1 0,1-1,-1 1,1 0,-1 0,0 0,1 0,-1 0,0-1,0 1,0 0,0 0,0 0,0 0,0 0,0 0,0 1,1 15,-1 1,0 0,-2-1,1 1,-2 0,-1-1,0 0,-1 0,-5 11,3-8,1 0,1 0,1 1,0-1,2 1,0 15,17 31,-10-48</inkml:trace>
  <inkml:trace contextRef="#ctx0" brushRef="#br0" timeOffset="4131.611">1581 988,'53'-36,"-2"-2,-1-3,-2-2,-2-2,11-16,-51 55,0-1,-1-1,0 1,0-1,0 0,-1 0,-1 0,1 0,-1-1,-1 0,2-5,-4 13,0 1,0-1,0 1,0-1,0 1,0-1,0 1,0-1,0 0,0 1,0-1,0 1,0-1,-1 1,1-1,0 1,0-1,-1 1,1 0,0-1,0 1,-1-1,1 1,-1 0,1-1,0 1,-1 0,1-1,-1 1,1 0,-1-1,1 1,-1 0,1 0,-1 0,1 0,-1-1,1 1,-1 0,1 0,-1 0,1 0,-1 0,0 0,1 0,-1 1,1-1,-1 0,1 0,-1 0,1 0,-1 1,1-1,-1 0,1 1,0-1,-1 0,1 1,-1-1,1 0,0 1,-1-1,1 1,-31 22,15-8,0 2,2 0,0 1,1 1,1 0,0 0,-3 10,13-25,1 1,-1 0,1 0,-1 0,2 0,-1 0,0 0,1 0,0 0,0 0,1 0,-1 0,1 0,0 0,0 0,1 0,-1-1,1 1,0 0,1-1,-1 1,1-1,0 0,0 0,0 0,0 0,1-1,0 1,-1-1,1 0,1 0,-1 0,0 0,1-1,-1 0,1 0,0 0,-1-1,1 1,2-1,11 1,-1-1,1-1,-1-1,1-1,-1 0,0-1,1-1,-1 0,-1-1,1-1,-1-1,0-1,0 0,-1 0,0-2,4-4,86-77,-101 87,0-1,0 0,-1-1,1 1,-1 0,-1-1,1 0,-1 1,0-1,0 0,-1 0,1 0,-1-1,-1 1,1 0,-1 0,0-1,-1 1,1 0,-2-4,2 9,0 0,-1 0,1 0,0 0,-1 1,1-1,-1 0,1 0,-1 0,1 1,-1-1,1 0,-1 1,0-1,1 0,-1 1,0-1,1 1,-1-1,0 1,0 0,0-1,0 1,1 0,-1-1,0 1,0 0,0 0,0 0,0 0,0 0,0 0,1 0,-1 0,0 0,0 0,0 0,0 1,0-1,0 0,1 1,-1-1,0 0,0 1,0-1,1 1,-1 0,0-1,1 1,-1-1,0 1,1 0,-36 36,32-33,0 0,1 1,-1-1,1 1,0 0,1 0,-1 0,1 0,0 1,0-1,1 1,0-1,0 1,0-1,0 1,1 0,0-1,0 1,1 0,-1-1,1 1,0-1,1 1,0-1,-1 1,2-1,-1 0,0 0,1 0,0 0,1 0,-1-1,1 0,-1 1,1-1,0 0,1-1,-1 1,1-1,0 0,0 0,0 0,0-1,0 1,7-1,1 1,-1-2,0 1,0-2,1 0,-1 0,0-1,0-1,0 0,1 0,-2-1,1-1,0 0,-1 0,0-2,0 1,0-1,0-1,-1 0,0 0,-1-1,0 0,0-1,1-1,3-4,-1 0,0-1,-1-1,-1 1,0-2,-1 1,-1-1,-1-1,0 0,2-9,0 2,-6 19,0 0,0-1,0 1,-1 0,0-1,0 0,-1 0,0 1,0-1,0 0,-1 0,0 0,0 0,-1 0,0 0,0 1,-1-1,0 0,0 1,0-1,-3-5,3 11,1-1,-1 1,1 0,-1-1,0 1,0 0,1 0,-1 0,0 0,0 1,0-1,0 0,0 1,0-1,0 1,0 0,0 0,-1-1,1 1,0 1,0-1,0 0,0 1,0-1,0 1,0-1,0 1,0 0,0 0,0 0,1 0,-1 0,0 0,1 0,-1 1,1-1,-1 1,1-1,-1 1,0 1,-50 73,47-59,0 1,1-1,1 1,1 0,0 1,1-1,1 0,1 0,0 0,2 0,0 0,1 0,1 0,0-1,1 0,1 0,1 0,0-1,1 0,1-1,1 0,0 0,0-1,7 4,-8-8,-2-6</inkml:trace>
  <inkml:trace contextRef="#ctx0" brushRef="#br0" timeOffset="4384.839">2908 734,'-15'39,"-4"17,1 3,3-7</inkml:trace>
  <inkml:trace contextRef="#ctx0" brushRef="#br0" timeOffset="4630.85">2823 707,'24'4,"18"2,6 0,-1-1,-2-1,-10 3,-10 0</inkml:trace>
  <inkml:trace contextRef="#ctx0" brushRef="#br0" timeOffset="4798.833">2795 960,'43'-14,"14"-5</inkml:trace>
  <inkml:trace contextRef="#ctx0" brushRef="#br0" timeOffset="5651.797">2851 734,'0'10,"0"8,0 5,-5 4,-1 2,0 1,-4 0,0 0,-3 0,1-1,-3-1,2 1,7-6,5-10,7-9,4-4</inkml:trace>
  <inkml:trace contextRef="#ctx0" brushRef="#br0" timeOffset="5950.295">2823 960,'19'0,"16"0,7 0,1 0,-2 0,-8 0</inkml:trace>
  <inkml:trace contextRef="#ctx0" brushRef="#br0" timeOffset="6632.785">2880 57,'12'-4,"1"0,0 1,0 0,0 1,0 1,1 0,-1 1,0 0,0 1,1 0,-1 1,0 1,11 3,-22-5,0 0,0 0,0 1,0-1,0 0,0 1,-1-1,1 1,0 0,-1-1,1 1,-1 0,0 0,1 0,-1 0,0 0,0 0,-1 0,1 0,0 0,-1 1,1-1,-1 0,0 1,1-1,-1 0,0 0,-1 1,1-1,0 0,-1 1,1-1,-1 0,1 0,-1 0,0 0,-1 2,-54 78,41-64,-63 77,78-94,-1 0,0 0,1 0,-1 1,1-1,0 0,-1 0,1 0,0 1,0-1,-1 0,1 0,0 1,0-1,1 0,-1 0,0 1,0-1,0 0,1 0,-1 0,1 1,-1-1,1 0,-1 0,1 0,0 0,0 0,-1 0,1 0,0 0,0 0,0-1,0 1,0 0,0 0,0-1,0 1,0-1,0 1,1-1,-1 1,0-1,0 0,0 0,1 1,-1-1,0 0,1 0,64 0,82-38,-123 30</inkml:trace>
  <inkml:trace contextRef="#ctx0" brushRef="#br0" timeOffset="7000.618">3415 0,'47'124,"-5"1,15 91,-52-201,0 0,-1 0,-1 1,-1 0,0-1,-1 1,-1 0,0 0,-1 0,-1 0,0-1,-2 1,1-1,-2 1,0-1,-1-1,0 1,-1-1,-3 5,-10 4,0-1,-1 0,-1-2,-1 0,-1-2,-1-1,-7 4,12-8</inkml:trace>
</inkml:ink>
</file>

<file path=ppt/ink/ink8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2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0,'10'0,"22"0,10 0,4 0,-2 0,-4 0,-3 0,-4 0,-2 0,-2 0,-1 0,0 0,-1 0,-4 5,-7 1</inkml:trace>
</inkml:ink>
</file>

<file path=ppt/ink/ink8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3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1,'29'0,"28"0,10 0,-2 5,-8 1,-7 0,-9-1,-11-1</inkml:trace>
</inkml:ink>
</file>

<file path=ppt/ink/ink8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1,'-14'43,"-5"34,1 8,3 0,5-11,3-12,4-12,1-11,2-5,1-6,0-1,0-1,-6-5,-1-1,0-4</inkml:trace>
  <inkml:trace contextRef="#ctx0" brushRef="#br0" timeOffset="336.962">0 30,'41'1,"-1"2,1 2,-1 1,0 3,-1 1,0 2,1 2,-39-14,73 37,-72-36,0 0,-1 0,1 1,0-1,-1 1,1-1,-1 1,0-1,1 1,-1 0,0 0,0 0,0 0,0 0,0 0,-1 0,1 0,-1 0,1 0,-1 0,0 0,1 0,-1 0,0 0,0 1,-1-1,1 0,0 0,-1 0,1 0,-1 0,0 0,0 0,0 0,0 0,0 0,-8 9,0-1,-1 1,0-1,-1-1,0 0,0-1,-1 0,0 0,-1-2,1 1,-1-2,-9 3,-38 22,3 3,33-20</inkml:trace>
  <inkml:trace contextRef="#ctx0" brushRef="#br0" timeOffset="4355.393">310 509,'-11'126,"6"-89,27-46,11-36,42-36,-74 80,0 0,0 1,0-1,0 0,0 1,0-1,1 1,-1-1,0 1,0-1,1 1,-1 0,0 0,1 0,-1 0,0 0,0 0,1 0,-1 0,0 0,1 1,-1-1,0 0,0 1,1-1,-1 1,0 0,0-1,0 1,0 0,0-1,0 1,0 0,0 0,0 0,0 0,0 0,-1 0,1 0,0 1,-1-1,1 0,-1 0,1 0,-1 1,0-1,1 0,-1 1,10 71,-9-58,10 22,-10-36,-1-1,1 1,-1-1,1 1,0-1,-1 0,1 1,-1-1,1 0,0 1,-1-1,1 0,0 0,-1 0,1 1,0-1,0 0,-1 0,1 0,0 0,-1 0,1 0,0-1,-1 1,1 0,0 0,0 0,-1-1,1 1,-1 0,1-1,0 1,-1 0,1-1,-1 1,1-1,-1 1,1-1,-1 1,1-1,-1 1,1-1,-1 0,0 1,1-1,-1 0,0 1,0-1,1 0,-1 0,132-157,-131 157,-1 1,1-1,0 0,-1 1,1-1,0 1,0-1,-1 1,1-1,0 1,0 0,0-1,0 1,0 0,0 0,0 0,-1-1,1 1,0 0,0 0,0 0,0 1,0-1,0 0,0 0,0 0,0 1,-1-1,1 0,0 1,0-1,0 1,0-1,-1 1,1-1,0 1,-1 0,1-1,0 1,-1 0,1-1,-1 1,1 0,-1 0,1 0,-1-1,0 1,1 0,-1 0,0 0,0 0,0 0,1 0,-1 0,0-1,0 2,11 55,-10-31,16 50,-5-63</inkml:trace>
</inkml:ink>
</file>

<file path=ppt/ink/ink8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2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0 198,'24'0,"13"0,5 0,-1 0,-1 0,-4 0,-2 0,-3 0,-1 0,-2 0,0 0,0 0,-1 0,1 0,0 0,0 0,0 0,-5 0</inkml:trace>
  <inkml:trace contextRef="#ctx0" brushRef="#br0" timeOffset="334.049">28 396,'43'9,"19"4,4-1,-4-2,-8-3,-9-3,-7-1,-5-2,-8-1</inkml:trace>
  <inkml:trace contextRef="#ctx0" brushRef="#br0" timeOffset="1127.348">311 1,'55'29,"115"77,-161-102,3 2,1 0,-2 0,1 1,-1 1,0 0,0 1,-1 0,0 0,2 4,-12-11,1 1,-1-1,1 0,-1 1,0-1,0 0,0 1,-1-1,1 1,0-1,-1 0,0 0,1 1,-1-1,0 0,0 0,-1 0,1 0,0 0,0 0,-1 0,0 0,1 0,-1-1,0 1,0-1,0 1,0-1,0 0,0 1,-4 3,-252 218,139-119,120-104,-1 0,1 0,-1 0,0 0,1 0,-1 0,1 0,-1 0,1 0,-1 0,1 0,-1 0,1 0,-1 0,1 0,-1 0,1 0,-1 1,1-1,-1 0,1 0,-1 1,0-1,1 0,-1 1,1-1,-1 0,0 1,1-1,-1 1,0-1,0 0,1 1,-1-1,0 1,0-1,0 1,0-1,1 1,-1-1,0 1,0-1,0 1,0-1,0 1,0-1,0 1,0-1,0 1,-1-1,1 1,0-1,0 0,0 1,0-1,-1 1,1-1,0 1,15-4</inkml:trace>
</inkml:ink>
</file>

<file path=ppt/ink/ink8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7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1,'15'5,"13"2,8-1,2-1,0-2,-2-5,-3-4,-1 1,-2 0,-1 1,-1 1,0 2,-1 0,-4 1</inkml:trace>
</inkml:ink>
</file>

<file path=ppt/ink/ink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31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143 470,'-14'13,"1"0,0 1,1 0,1 0,0 1,1 1,1 0,1 0,0 1,1 0,0 1,2-1,0 1,-1 7,5-22,0 0,1 1,-1-1,1 0,-1 1,1-1,0 0,0 1,1-1,-1 0,1 1,-1-1,1 0,0 0,0 1,1-1,-1 0,1 0,-1 0,1 0,0-1,0 1,0 0,1-1,-1 1,0-1,1 0,0 0,-1 0,1 0,0 0,0-1,0 1,0-1,1 0,-1 0,0 0,0 0,1-1,-1 1,0-1,1 0,2 0,2 0,0 0,0-1,0 1,-1-2,1 1,0-1,-1 0,0-1,1 1,-1-2,0 1,0-1,0 0,-1 0,0-1,0 0,0 0,0 0,-1-1,1 0,-2 0,1 0,-1-1,0 1,0-1,0 0,-1 0,2-6,-1 2,0-1,0 0,-1 1,-1-1,0-1,0 1,-1 0,-1 0,0 0,-1-1,0 1,-1 0,0 0,-1 0,0 1,-1-1,0 0,-3-3,-67-68,72 81,-1 0,0 0,0 0,0 0,0 1,0-1,0 1,0 0,0-1,-1 1,1 1,-1-1,1 1,0-1,-1 1,1 0,-1 0,1 0,-1 1,1-1,0 1,-1 0,1 0,0 0,-1 0,1 0,0 1,0 0,0 0,-1 1,3-3,0 1,0 0,0-1,0 1,0 0,0 0,1-1,-1 1,0 0,1 0,-1 0,1 0,-1 0,1 0,-1 0,1 0,-1 0,1 0,0 0,0 0,0 0,-1 1,1-1,0 0,1 0,-1 0,0 0,0 0,0 0,0 0,1 0,-1 0,1 0,-1 0,1 0,-1 0,1 0,-1 0,1 0,0 0,0 0,-1 0,1-1,0 1,0 0,0-1,0 1,0-1,0 1,0-1,0 1,0-1,56 20,-35-23,0-1,-1-1,1-1,-1-1,0 0,0-2,-1 0,0-2,-1 0,0-1,-1 0,0-2,-1 0,-1-1,10-12,-8 12,0-1,-1-1,-1 0,0-2,-1 0,-1 0,-1-1,-1-1,-1 0,0-1,-2 0,0 0,-2-2,-8 153,7 8,6-1,5-1,7 0,17 48,-25-105,-3 0,-4 1,-4 0,-3 0,-5 40,-30 36,31-148,0-1,-1 0,0 0,0 0,-1 0,0 0,0-1,0 0,0 0,-1 0,0 0,0-1,0 1,-1-1,0-1,1 1,-1-1,0 0,-1 0,1-1,-6 2,8-3,0-1,1 1,-1-1,1 0,-1 0,0 0,1-1,-1 1,0-1,1 0,-1 0,1 0,0 0,-1-1,1 1,0-1,0 0,0 0,0 0,0 0,0-1,0 1,1-1,0 0,-1 1,1-1,0 0,0-1,0 1,1 0,-1 0,1-1,0 1,0-1,0 0,-19-131,20 89,3 1,1 0,3 0,1 0,3 0,1 2,2-1,2 2,2 0,2 1,17-27,21 10,-38 49</inkml:trace>
</inkml:ink>
</file>

<file path=ppt/ink/ink8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22,'20'0,"10"0,5 0,2 0,-1 0,-1 0,-3 0,-1 0,-1 0,-2 0,0 0,0-4,0-3,0 1,-5 2</inkml:trace>
</inkml:ink>
</file>

<file path=ppt/ink/ink8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5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1,'-8'10,"1"1,0 0,0 0,1 1,0 0,1 0,0 0,1 1,1 0,-3 4,-34 161,39-172,-2 5,1 1,0-1,0 1,2-1,-1 1,2 0,-1-1,1 1,1-1,1 3,-1-11,1 0,-1-1,1 1,0-1,0 1,0-1,0 0,0 0,0-1,0 1,1 0,-1-1,1 0,-1 0,1 0,0 0,-1-1,1 1,0-1,-1 0,1 0,0-1,-1 1,1-1,0 1,-1-1,1 0,-1 0,1-1,-1 1,1-1,-1 0,0 0,0 0,0 0,0 0,0-1,-1 1,1-1,-1 0,2-1,26-22,-1-2,-1-1,-1 0,-2-2,-1-1,-2-1,0-2,-3 1,-1-2,4-14,-4-23,-47 230,29 95,27-53,-43 2,10-171,5-14,-1-1,-1 1,-1-1,0 0,0 0,-2 0,0-1,-1 1,0-2,-1 1,0-1,-2 0,-3 4,-60 27,71-43,0 0,0-1,0 1,-1-1,1 1,0-1,0 0,-1 0,1 0,0 0,0-1,-1 1,1 0,0-1,0 1,-1-1,1 0,0 0,0 0,0 0,0 0,0-1,0 1,1 0,-1-1,0 1,1-1,-1 0,1 0,-1 1,1-1,0 0,0 0,0 0,0-1,-1-7,1 1,0-1,0 1,1-1,0 1,1-1,0 1,1-1,0 1,0 0,1 0,0 0,1 0,-1 0,2 0,-3 5,18-49,3 0,2 2,2 0,25-33,-42 70</inkml:trace>
  <inkml:trace contextRef="#ctx0" brushRef="#br0" timeOffset="951.654">651 452,'-17'56,"-21"77,93-252,-45 105,-8 9,0 0,1 0,-1 0,1 0,0 1,1-1,-1 1,1 0,0 0,-1 0,2 1,-1-1,0 1,1 0,0 0,-1 1,1-1,0 1,0 0,1 0,-1 1,0 0,1 0,-1 0,0 0,1 1,-1 0,2 0,-3 3,0 1,0 0,-1 0,1 0,-1 0,0 0,-1 1,1-1,-1 1,0 0,0 0,0 0,-1 0,1 0,-1 0,-1 0,1 0,-1 0,0 1,0-1,0 0,-1 0,1 0,-1 1,-1-1,2 7,-1 1,2 26,0-39,-1 1,1 0,-1-1,0 1,1-1,-1 1,1-1,-1 1,1-1,-1 1,1-1,0 1,-1-1,1 0,-1 1,1-1,0 0,-1 0,1 1,0-1,0 0,-1 0,1 0,0 0,-1 0,1 0,0 0,-1 0,1 0,0 0,0 0,-1-1,1 1,0 0,-1 0,1-1,0 1,-1-1,1 1,-1 0,1-1,-1 1,1-1,-1 1,1-1,-1 1,1-1,-1 0,0 1,1-1,143-126,-140 122,1 1,0-1,0 1,0 0,0 0,1 1,0-1,-1 1,1 0,0 1,1 0,-1 0,4-1,-8 4,0 1,0 0,0-1,0 1,0 0,0 0,-1 0,1 0,-1 0,0 1,1-1,-1 0,0 0,0 1,-1-1,1 1,0-1,-1 1,0-1,1 1,-1 0,0-1,0 1,0-1,-1 1,1 0,0 1,0 52,0-30</inkml:trace>
</inkml:ink>
</file>

<file path=ppt/ink/ink8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14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0 719,'28'0,"361"17,-92 12,-201-20,0-5,52-5,-53 0,283-29,390 31,-436-30,373 30,-508-29,-95 26,-90 3</inkml:trace>
  <inkml:trace contextRef="#ctx0" brushRef="#br0" timeOffset="-5085.526">959 98,'0'5,"0"16,0 9,0 4,0 1,0 0,0-2,-4-1,-3-1,1-2,2 0,-5-1,1 0,0 0,3-1,-4-3,1-8</inkml:trace>
  <inkml:trace contextRef="#ctx0" brushRef="#br0" timeOffset="-4764.676">875 13,'49'-6,"0"1,0 3,0 2,0 2,34 7,-79-9,0 0,0 0,0 0,0 1,0-1,0 1,0 0,0 0,0 1,-1-1,1 1,0 0,-1 0,1 0,-1 1,0-1,0 1,0-1,0 1,0 0,0 0,-1 1,0-1,1 0,-1 1,-1 0,1-1,0 1,-1 0,0 0,0 0,0 0,0 0,0 0,-1 0,0 0,0 0,0 0,0 0,-2 4,-3 1,0 0,-1-1,0 0,0 0,-1 0,0-1,-1 1,0-2,0 1,0-1,0-1,-1 1,0-1,0-1,-8 3,-8 7,15-8,0 0,-1 0,0 0,0-2,0 1,-1-1,1-1,-1 0,0-1,0 0,0-1,0 0,0-1,0 0,-4-1,-2-6</inkml:trace>
  <inkml:trace contextRef="#ctx0" brushRef="#br0" timeOffset="-1135.572">1298 380,'-1'27,"-2"0,-2 0,0 0,-2-1,-1 0,-9 22,89-140,-64 82,-5 4,0 0,0 0,1 0,0 1,0-1,0 1,1 0,-1 0,1 1,0-1,1 1,-1 0,1 1,0-1,0 1,0 0,0 1,1 0,-1-1,1 2,-1-1,7 0,-11 3,1 0,-1 1,1-1,-1 1,1-1,-1 1,0 0,0-1,0 1,0 0,0 1,0-1,-1 0,1 0,-1 1,0-1,1 1,-1-1,0 1,0 0,-1-1,1 1,0 0,-1 0,0-1,0 1,0 0,0 0,0 0,0 1,8 37,-7-40,-1 0,1 0,0 0,-1 0,1 0,0 0,-1 0,1 0,0-1,0 1,0 0,0-1,0 1,0 0,0-1,0 0,0 1,0-1,0 1,0-1,0 0,0 0,0 0,0 1,0-1,1 0,-1-1,0 1,0 0,0 0,0 0,0-1,0 1,0 0,0-1,0 1,0-1,0 1,0-1,0 0,0 1,0-1,43-35,-37 28,134-90,-139 96,-1 1,1 0,-1 0,1 0,-1 0,1 1,-1-1,1 0,0 1,-1-1,1 1,0-1,0 1,0 0,-1 0,1 0,0 0,0 0,-1 0,1 0,0 0,0 1,-1-1,1 1,0 0,0-1,-1 1,1 0,-1 0,1 0,-1 0,1 0,-1 0,0 0,1 1,-1-1,0 0,0 1,0-1,0 1,0-1,0 1,-1 0,1-1,0 1,-1 0,1 0,-1-1,0 1,0 0,1 0,-1-1,-1 2,9 75,-3-58</inkml:trace>
  <inkml:trace contextRef="#ctx0" brushRef="#br0" timeOffset="1235.553">395 860,'-1'284,"-25"-89,-4-6,29-178</inkml:trace>
  <inkml:trace contextRef="#ctx0" brushRef="#br0" timeOffset="1722.686">705 1057,'-276'225,"268"-220,7-5,0 0,0 0,1 0,-1 0,0 0,0 0,0 0,0 0,1 1,-1-1,0 0,0 1,0-1,1 0,-1 1,0-1,1 1,-1-1,0 1,1-1,-1 1,0 0,1-1,-1 1,1 0,-1-1,1 1,0 0,-1 0,1-1,0 1,-1 0,1 0,0 0,0-1,0 1,0 0,0 0,0 0,0 0,0-1,0 1,0 0,0 0,1 0,-1 0,0-1,0 1,1 0,-1 0,1-1,-1 1,1 0,-1-1,1 1,-1 0,1-1,-1 1,1-1,0 1,-1-1,1 1,0-1,0 1,0-1,163 39,-153-34,-1 0,1 1,-1 0,0 0,-1 1,0 0,0 1,0 0,-1 1,0 0,-1 0,3 5,13 13,-15-23</inkml:trace>
  <inkml:trace contextRef="#ctx0" brushRef="#br0" timeOffset="1988.14">1016 1227,'48'0,"21"0,-2-5,-7-1,-9 0,-9 1,-11 2</inkml:trace>
  <inkml:trace contextRef="#ctx0" brushRef="#br0" timeOffset="3215.163">1609 1396,'72'-104,"-51"78,2 0,0 2,1 0,2 2,0 1,1 1,7-3,-33 23,0-1,0 1,-1-1,1 1,0 0,0 0,0-1,0 1,0 0,0 0,0 0,0 0,0 0,0 0,0 0,0 0,0 1,0-1,0 0,0 1,-1-1,1 0,0 1,0-1,0 1,0-1,-1 1,1 0,0-1,-1 1,1 0,0-1,-1 1,1 0,-1 0,1 0,-1-1,1 1,-1 0,0 0,1 0,-1 0,0 0,0 0,0 0,0 0,1 0,-1 0,-1 0,1 0,4 57,-4-51,0 13,-1-14,0 1,1-1,0 1,0-1,0 0,1 1,0-1,0 0,1 0,0 0,0 0,0 0,0 0,1 0,3 5,-3-10,1 0,-1-1,0 1,0-1,0 1,0-1,0 0,1 0,-1 0,0 0,0-1,0 1,0-1,0 0,0 0,0 0,0-1,0 1,0 0,0-1,-1 0,1 0,-1 0,1 0,-1 0,0 0,0-1,0 1,1-2,-2 3,232-214,-232 215,1-3,1 1,-1 0,1 0,-1 0,1 0,0 1,-1-1,1 1,0 0,0 0,0 0,0 0,1 0,-1 0,0 1,0 0,0 0,0-1,1 2,0-1,-2 2,-1 0,0 0,0 0,0 0,-1 0,1 1,-1-1,1 0,-1 0,1 1,-1-1,0 0,0 0,0 1,-1-1,1 0,0 1,-1-1,0 0,1 0,-1 0,0 0,0 1,-2 7,1 6,-1-1,2 1,0 0,1 0,1-1,0 1,4 15,1-6</inkml:trace>
  <inkml:trace contextRef="#ctx0" brushRef="#br0" timeOffset="4653.6">2455 1396,'6'4,"0"-1,0 0,0 0,1-1,-1 1,1-2,-1 1,1-1,0 0,0 0,0 0,0-1,-1-1,1 1,0-1,0 0,0 0,-1-1,1 0,-1 0,1-1,-1 0,0 0,5-3,13-8,0 0,0-2,-2-1,0-1,-1-1,10-11,-25 24,1 0,-1 0,0 0,0 0,-1-1,1 0,-2 0,1-1,-1 1,0-1,-1 0,0 0,0 0,0-1,-1 1,-1-1,1 1,-1-1,-1 1,0-1,0-4,0 12,-1-1,1 1,-1-1,1 1,-1-1,1 1,-1 0,0-1,0 1,0 0,0 0,0 0,0 0,0-1,0 1,0 1,0-1,-1 0,1 0,0 0,-1 1,1-1,-1 0,1 1,-1-1,1 1,-1 0,1 0,-1-1,1 1,-1 0,1 0,-1 0,1 1,-1-1,1 0,-1 1,1-1,-1 0,1 1,0 0,-1-1,1 1,0 0,-1 0,1 0,-54 50,51-44,0 0,1 1,-1 0,2 0,-1 0,1 0,1 1,-1-1,1 0,1 1,0-1,0 0,0 1,1-1,1 1,-1-1,1 0,1 0,-1 0,1 0,1 0,-1-1,1 1,1-1,-1 0,1 0,1-1,-1 0,1 1,4 1,-4-4,0 0,1-1,0 0,0-1,0 0,0 0,0 0,0-1,0 0,1 0,-1 0,0-1,1-1,-1 1,0-1,0 0,1-1,-1 0,0 0,0 0,-1-1,2-1,11-5,-1-1,0-1,0-1,-1-1,-1 0,0-1,2-4,-14 14,-1 1,0-1,0 1,-1-1,1 0,-1 0,0 0,0-1,0 1,0 0,-1-1,0 1,0-1,0 0,-1 1,1-1,-1 0,0 1,0-1,-1 0,0-4,1 10,0-1,0 1,-1-1,1 0,0 1,0-1,0 0,-1 1,1-1,0 0,-1 1,1-1,0 0,0 0,-1 1,1-1,0 0,-1 0,1 0,-1 1,1-1,0 0,-1 0,1 0,0 0,-1 0,1 0,-1 0,1 0,-1 0,1 0,0 0,-1 0,1 0,0 0,-1 0,1 0,-1-1,1 1,0 0,-1 0,1 0,0-1,-1 1,1 0,0 0,-1-1,1 1,0 0,0-1,-1 1,1 0,0-1,0 1,0 0,-1-1,1 1,0 0,0-1,0 1,0-1,0 1,0 0,0-1,-12 34,11-29,1-1,-1 1,1-1,0 1,0 0,0-1,1 1,-1-1,1 1,0-1,0 1,0-1,1 1,-1-1,1 0,-1 0,1 1,0-1,0-1,1 1,-1 0,1 0,-1-1,1 0,0 1,0-1,0 0,0 0,0-1,0 1,1-1,-1 1,1-1,-1 0,3 0,4 1,1 0,0 0,0-1,0-1,0 0,0-1,-1 1,1-2,0 0,0 0,5-3,-3 1,-1-2,1 1,-1-1,-1-1,1 0,-1-1,-1 0,1-1,-1 0,7-9,-13 14,0 0,0-1,-1 0,1 0,-1 0,0 0,-1 0,1 0,-1-1,0 1,0-1,-1 0,0 0,0 1,0-1,-1 0,0 0,0 0,0 0,-1 0,0 0,0 1,0-1,-1 0,-1-4,2 8,1 1,-1-1,1 0,-1 0,0 1,0-1,0 1,0-1,0 1,0-1,0 1,-1-1,1 1,-1 0,1 0,0 0,-1 0,0 0,1 0,-1 0,0 0,1 1,-1-1,0 0,0 1,0 0,1-1,-1 1,0 0,0 0,0 0,0 0,1 0,-1 1,0-1,0 1,0-1,1 1,-1-1,0 1,0 0,1 0,-2 1,-52 61,52-51,0 0,1 0,0 0,1 0,1 1,0-1,0 0,1 0,1 1,0-1,1 0,0-1,1 1,0 0,1-1,0 0,1 0,2 3,22 58,-24-52</inkml:trace>
  <inkml:trace contextRef="#ctx0" brushRef="#br0" timeOffset="4903.1">3697 1283,'-14'39,"-5"21,0 7,4-10</inkml:trace>
  <inkml:trace contextRef="#ctx0" brushRef="#br0" timeOffset="5158.655">3641 1311,'19'5,"11"2,6-1,1-1,-1-2,-2 0,-2-2,-6-1</inkml:trace>
  <inkml:trace contextRef="#ctx0" brushRef="#br0" timeOffset="5366.581">3612 1481,'34'-5,"20"-1,1 0</inkml:trace>
  <inkml:trace contextRef="#ctx0" brushRef="#br0" timeOffset="6301.561">3584 944,'17'-5,"7"-3,1 1,-1 1,1 2,0 0,0 1,1 2,5 0,-29 1,0 0,0 0,0-1,0 1,0 0,0 1,0-1,0 0,0 1,0-1,-1 1,1-1,0 1,0 0,0 0,-1 0,1 0,0 0,-1 0,1 0,-1 1,1-1,-1 0,0 1,1-1,-1 1,0 0,0-1,0 1,0 0,-1 0,1-1,0 1,-1 0,1 0,-1 0,0 0,0 0,1 0,-1 0,0 0,-1 0,1 0,0 0,-1 0,1 0,-1-1,1 1,-1 0,0 0,0 0,0 0,0-1,1 0,-1-1,1 1,-1 0,1-1,0 1,-1 0,1 0,0-1,0 1,-1 0,1 0,0 0,0-1,0 1,0 0,0 0,0 0,0 0,0-1,1 1,-1 0,0 0,0-1,1 1,-1 0,0 0,1-1,-1 1,1 0,-1-1,1 1,-1 0,1-1,-1 1,1-1,0 1,-1-1,1 1,0-1,0 0,-1 1,1-1,0 0,0 1,-1-1,1 0,0 0,0 0,0 0,-1 0,1 0,0 0,0 0,0 0,59 0,-45-1,43 0,-32 0</inkml:trace>
  <inkml:trace contextRef="#ctx0" brushRef="#br0" timeOffset="7569.716">3641 1340,'0'10,"0"7,0 6,-5 0,-2-1,1 2,-3 2,-1 0,2 1,-3-4,0-1,-2 0,1 2,7-9,4-11,3-6</inkml:trace>
  <inkml:trace contextRef="#ctx0" brushRef="#br0" timeOffset="8110.823">3669 1481,'5'5,"6"1,6 0,5-1,4-1,-3 3,-6 0</inkml:trace>
</inkml:ink>
</file>

<file path=ppt/ink/ink8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30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28,'-87'-22,"-108"16,192 7,0-1,0 1,0-1,1 1,-1 0,0 0,1 0,-1 1,0-1,1 1,-1-1,1 1,0 0,0 0,0 0,0 0,0 0,0 0,0 1,1-1,-1 1,1-1,-1 1,1 0,0-1,0 1,0 0,1 0,-1 0,1-1,0 2,-1 100,3-73,-10 231,-28 65,26-193,5 1,8 32,-1-5,-1 7,0-166,1 0,-1 0,1 0,0 0,0-1,0 1,0 0,1-1,-1 0,1 0,-1 1,1-1,0-1,0 1,-1 0,2-1,-1 1,0-1,0 0,0 0,0 0,1-1,-1 1,0-1,1 0,-1 0,0 0,1 0,-1 0,0-1,1 1,-1-1,0 0,0 0,0 0,0-1,0 1,2-2,20-1,1 2</inkml:trace>
</inkml:ink>
</file>

<file path=ppt/ink/ink8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35.6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34 283,'126'11,"115"18,-222-26,-15-3,0 0,0 0,0 1,0-1,0 1,0 0,0 0,0 0,0 1,0-1,-1 1,1 0,-1 0,1 0,-1 1,0-1,0 1,0 0,0-1,0 1,0 1,-1-1,0 0,1 1,-1-1,-1 1,1 0,0-1,-1 1,1 2,-4 232,-10-61,-52 196,15-114,30-36,-18-81,33-137,0 1,0-1,-1-1,0 1,0 0,0-1,0 0,-1 0,0-1,1 1,-1-1,0-1,-1 1,1-1,0 0,-1 0,1-1,-1 0,0 0,1 0,-1-1,0 0,1-1,-1 1,0-1,1 0,-1-1,-4-1,-80 4,33 11,50-15</inkml:trace>
  <inkml:trace contextRef="#ctx0" brushRef="#br1" timeOffset="5886.629">908 57,'-61'48,"41"-23,1 0,2 2,1 0,0 1,2 0,2 1,0 0,2 1,1 1,0 10,-5 21,4 0,2 1,3 0,2 20,4 393,33-268,-22-172,2-2,1 0,2-1,2 0,0-1,3-2,0 0,2-1,1-1,14 11,-28-29,-3-5</inkml:trace>
  <inkml:trace contextRef="#ctx0" brushRef="#br1" timeOffset="7065.885">1191 141,'-40'156,"24"16,14-76,-14-38,11-51</inkml:trace>
  <inkml:trace contextRef="#ctx0" brushRef="#br1" timeOffset="7634.916">1755 141,'-34'49,"-78"102,-104 110,159-191,61-81,3-1</inkml:trace>
  <inkml:trace contextRef="#ctx0" brushRef="#br1" timeOffset="25824.584">1925 226,'2'2,"0"-1,0 1,-1-1,1 1,0 0,-1 0,1 0,-1 0,1 0,-1 0,0 0,0 0,0 0,0 1,0-1,-1 0,1 1,-1-1,0 1,1-1,-1 1,0-1,0 0,-1 1,1 0,-23 167,22-135,1-22,0-1,-1 0,0 0,-1 0,0 0,-1-1,0 1,-1 0,0-1,-4 7,-1-4</inkml:trace>
  <inkml:trace contextRef="#ctx0" brushRef="#br1" timeOffset="26421.335">2150 283,'-176'108,"157"-95,-24 23,42-35,1 0,-1 0,1 0,-1 1,1-1,-1 0,1 1,0-1,0 0,-1 0,1 1,0-1,0 0,1 1,-1-1,0 0,0 1,0-1,1 0,-1 0,1 1,-1-1,1 0,0 0,-1 0,1 0,0 0,0 1,0-2,-1 1,1 0,0 0,0 0,1 0,-1 0,0-1,0 1,0-1,0 1,1-1,75 45,-65-40,0 1,0 0,-1 0,0 1,0 1,0 0,-1 0,-1 1,0 0,0 1,0 0,-1 0,1 3,-5-5</inkml:trace>
  <inkml:trace contextRef="#ctx0" brushRef="#br1" timeOffset="27322.498">908 904,'172'18,"1"-6,0-8,9-8,29 1,99 3,-88-28,-190 28,92-17,-117 12,-8 1</inkml:trace>
  <inkml:trace contextRef="#ctx0" brushRef="#br1" timeOffset="27977.505">1332 1101,'-29'158,"12"-90,-12 38,-10 70,39-175,-1 0,1-1,0 1,-1 0,1 0,0 0,0 0,0 0,0 0,-1 0,1 0,1 0,-1-1,0 1,0 0,0 0,0 0,1 0,-1 0,0 0,1 0,-1 0,0-1,1 1,-1 0,1 0,0-1,-1 1,1 0,0-1,-1 1,1 0,0-1,0 1,-1-1,1 1,0-1,6-4</inkml:trace>
  <inkml:trace contextRef="#ctx0" brushRef="#br1" timeOffset="28408.581">1839 1129,'2'4,"-1"1,0-1,0 1,0-1,0 1,-1 0,0-1,0 1,0 0,-1-1,0 1,0-1,0 1,0-1,0 1,-1-1,0 0,0 1,0-1,-1 0,1-1,-1 1,0 0,0-1,0 1,-1-1,1 0,-1 0,0 0,-1 1,-8 11,-172 183,60-74,62-60,120-101,-34 20</inkml:trace>
  <inkml:trace contextRef="#ctx0" brushRef="#br1" timeOffset="28808.573">2038 1214,'2'2,"0"0,0 0,-1 0,1 0,-1 0,1 0,-1 1,0-1,1 0,-1 1,0-1,-1 1,1-1,0 1,-1 0,0-1,1 1,-1 0,0-1,0 2,-2 21,-1 0,0 0,-2 0,-1 0,-1-1,-1 0,-1 0,-1-1,-13 21,10-16,-38 69,51-75,9-30</inkml:trace>
  <inkml:trace contextRef="#ctx0" brushRef="#br1" timeOffset="29422.525">2292 1214,'-187'144,"185"-143,0 1,0-1,0 0,0 0,1 1,-1-1,0 1,0-1,1 1,-1 0,1 0,0 0,0-1,-1 1,1 0,0 1,0-1,1 0,-1 0,0 0,1 1,0-1,-1 0,1 0,0 1,0-1,0 0,0 1,1-1,-1 0,0 0,1 1,0-1,0 0,-1 0,1 0,1 0,-1 0,0 0,0 0,1 0,-1 0,1-1,-1 1,2 1,53 40,-43-33,1 0,-1 1,0 0,-1 1,-1 0,0 1,7 10,16 53,-24-56,-3-21</inkml:trace>
  <inkml:trace contextRef="#ctx0" brushRef="#br1" timeOffset="30273.634">2573 0,'28'69,"69"214,-73-185,-5 1,-5 0,-3 1,-5 1,-7 86,-3-150,-1 0,-2 0,-2-1,-1 0,-1-1,-3 0,0-1,-3 0,0-2,-3 0,-9 13,11-21,-2-1,0 0,-1-1,-1-1,-1-1,-2-1,12-9</inkml:trace>
</inkml:ink>
</file>

<file path=ppt/ink/ink8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10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0 283,'38'-7,"1"1,-1 2,1 1,0 2,0 2,-1 2,7 2,-5 1,-1-2,1-2,0-1,0-2,0-2,18-4,176-35,-209 35,-6-1</inkml:trace>
  <inkml:trace contextRef="#ctx0" brushRef="#br0" timeOffset="324.118">57 510,'347'44,"-302"-37,0-2,0-2,0-2,0-2,0-2,38-8,-82 11,22-4,0-1,0-1,0-1,0-1,-1-1,5-4,-9 3</inkml:trace>
  <inkml:trace contextRef="#ctx0" brushRef="#br0" timeOffset="890.145">367 1,'21'21,"2"0,0-1,1-2,0 0,2-1,0-2,1-1,0-1,6 1,-20-9,16 5,0 2,0 1,-1 1,-1 2,0 0,1 3,-26-16,1-1,0 0,-1 1,1-1,-1 1,0 0,0 0,0 0,0 0,0 0,-1 0,1 0,-1 0,0 1,0-1,0 1,0-1,-1 1,0-1,1 1,-1-1,0 1,-1-1,1 1,-1-1,1 1,-1-1,0 1,0-1,-1 0,1 1,-1-1,0 0,1 0,-1 0,-1 0,1-1,-3 4,-216 244,75-65,140-169,5-3</inkml:trace>
</inkml:ink>
</file>

<file path=ppt/ink/ink8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12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63 108,'-11'25,"2"2,1-1,2 1,0 0,2 1,0-1,2 5,1-17,-2 11,-1-3,2 1,0 0,2 0,0 0,2-1,0 1,2 3,-3-24,0 0,0 0,0 0,0 0,1 0,-1 0,1 0,0-1,-1 1,1-1,0 1,1-1,-1 0,0 0,1 0,-1 0,1 0,-1 0,1-1,0 1,0-1,0 0,0 0,0 0,0 0,0 0,0-1,0 0,0 1,1-1,-1 0,0 0,0-1,0 1,2-1,4-1,0 0,0 0,0-1,0 0,-1-1,1 0,-1 0,0-1,0 0,-1-1,5-3,20-24,-1-1,-2-1,-2-2,-1-1,-2-1,-2-1,44-66,64-91,-116 188,-15 42,1-23,-4 621,3-596,-1-1,-2 1,-1-1,-2 0,-1 0,-2-1,-1 0,-2 0,-1-2,-17 30,25-50,-1-1,-1 0,0 0,0 0,-1-1,0-1,0 1,-1-1,0-1,-1 0,1 0,-2-1,-9 4,19-9,1-1,-1 1,0-1,1 0,-1 0,0 0,1 1,-1-1,0-1,1 1,-1 0,0 0,1-1,-1 1,0-1,1 1,-1-1,1 0,-1 1,1-1,-1 0,1 0,0 0,-1 0,1 0,0-1,0 1,0 0,0-1,0 1,0 0,0-1,0 1,1-1,-1 0,0 1,1-2,-11-63,21 11,2 0,3 1,2 0,2 1,3 1,16-26,74-118,-98 179</inkml:trace>
  <inkml:trace contextRef="#ctx0" brushRef="#br0" timeOffset="532.508">824 672,'12'-18,"18"-30,3 1,1 1,2 2,3 2,7-5,19 11,-63 36,-1-1,1 1,-1 0,1 0,-1 0,1 0,-1 0,1 0,-1 0,1 0,-1 1,1-1,-1 0,1 1,-1 0,1-1,-1 1,0 0,1-1,-1 1,0 0,0 0,1 0,-1 0,0 0,0 1,0-1,0 0,-1 0,1 1,0-1,0 0,-1 1,1-1,-1 1,1-1,-1 1,0-1,1 1,-1-1,0 1,0-1,0 1,0-1,-1 2,-2 94,4-95,1-1,-1 0,1 0,0 0,-1 0,1 0,0-1,0 1,0 0,-1-1,1 0,0 1,0-1,0 0,0 0,0 0,0 0,0 0,0 0,-1-1,1 1,0 0,0-1,0 0,0 1,-1-1,1 0,0 0,-1 0,1 0,0-1,1 1,148-78,-149 78,-1 0,1 0,0 0,0 0,0 1,0-1,0 1,0-1,0 1,0 0,1-1,-1 1,0 0,0 0,0 1,0-1,0 0,0 1,0-1,0 1,0 0,0 0,0 0,0 0,0 0,-1 0,1 0,0 0,-1 1,1-1,-1 1,1-1,-1 1,0 0,0-1,1 1,-1 0,0 0,-1 0,1 0,0 0,-1 0,1 0,-1 0,1 0,-1 0,0 0,0 1,4 34,16 45,-10-73,-1-6</inkml:trace>
</inkml:ink>
</file>

<file path=ppt/ink/ink8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21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1722 1440,'-1'431,"-49"-125,48-294,2 77,1-89,-1 1,1-1,0 0,0 0,0 0,0 1,0-1,0 0,-1 0,1 0,0 0,0 0,0 0,0-1,0 1,0 0,-1 0,1-1,0 1,0 0,0-1,-1 1,1-1,0 1,0-1,-1 1,1-1,0 0,-1 1,1-1,-1 0,1 0,-1 1,1-1,-1 0,0 0,1 0,-1 1,0-1,0 0,1 0,-1 0,10-17</inkml:trace>
  <inkml:trace contextRef="#ctx0" brushRef="#br0" timeOffset="330.543">2258 1864,'10'4,"17"2,9 0,8-1,2-1,2-2,-3-6,-3-2,0 0,-2 1,-3 2,-3 0,-7-3,-4-1,0 1,0 1,-4 6,-4 4</inkml:trace>
  <inkml:trace contextRef="#ctx0" brushRef="#br0" timeOffset="-8433.767">0 1017,'34'4,"35"-2,10-2,-3-2,-10 1,-11 0,-10 0,-8 0,-11 1</inkml:trace>
  <inkml:trace contextRef="#ctx0" brushRef="#br0" timeOffset="-8176.456">29 1298,'43'0,"29"0,7 0,-6-5,-10-1,-10 0,-11 1,-11 2</inkml:trace>
  <inkml:trace contextRef="#ctx0" brushRef="#br0" timeOffset="-6764.979">1722 509,'0'5,"0"15,0 10,0 4,0 2,0-1,0-2,0-1,0 3,0 1,0-2,0-1,0-1,-5-7,-1-2,0-1,1-4</inkml:trace>
  <inkml:trace contextRef="#ctx0" brushRef="#br0" timeOffset="-6439.456">1638 424,'33'-19,"1"3,1 0,1 3,0 1,1 1,29-4,-61 14,-1-1,1 1,-1 0,1 0,-1 0,1 0,0 1,-1 0,1 0,0 0,-1 1,1-1,-1 1,1 0,-1 0,1 1,-1 0,0-1,1 1,-1 1,0-1,0 1,-1-1,1 1,0 0,-1 0,0 1,0-1,0 1,0-1,0 1,-1 0,1 0,-1 1,0-1,-1 0,1 0,-1 1,0-1,0 1,0 0,0 1,-5 5,-1 1,0-2,-1 1,0 0,-1-1,0 0,0-1,-1 1,-1-2,1 1,-1-1,-1 0,1-1,-1 0,-1-1,1 0,-1 0,-134 74,122-70</inkml:trace>
  <inkml:trace contextRef="#ctx0" brushRef="#br0" timeOffset="-5821.439">1948 1044,'7'-18,"1"0,1 0,1 0,0 1,1 1,1 0,1 0,0 2,6-6,-12 13,1 0,-1 0,1 1,0 0,0 1,1-1,0 2,0-1,0 1,6-1,-13 5,0 1,0 0,-1 0,1 0,0 0,-1 0,1 0,0 0,-1 1,0-1,1 0,-1 1,0-1,0 1,1 0,-1-1,-1 1,1 0,0 0,0 0,-1 0,1-1,-1 1,1 1,7 12,-7-13,1 0,0-1,-1 1,1-1,0 1,0-1,0 0,0 0,0 0,1 0,-1 0,0-1,0 1,1-1,-1 1,0-1,0 0,1 0,-1 0,0 0,1 0,-1 0,0-1,1 1,-1-1,0 0,0 1,1-1,-1 0,1-1,65-37,-63 36,14-10,-14 7,1 2,0-1,0 0,1 1,-1 0,1 1,0 0,0 0,0 0,0 1,0 0,1 0,-1 1,1-1,-1 2,1-1,0 1,-5 2,0-1,-1 1,1 0,-1 0,0 0,1 0,-1 0,0 1,0-1,-1 1,1-1,0 1,-1 0,1-1,-1 1,0 0,0 0,0 0,0 0,-1 0,1 0,-1 0,0 0,0 0,0 0,0 0,0 1,0 20</inkml:trace>
  <inkml:trace contextRef="#ctx0" brushRef="#br0" timeOffset="-5552.44">3275 226,'-29'39,"-29"36,-13 10,-1 1,8-10,5-8,8-11,8-11,6-7,5-6,2-5,3-1,0-1,0-4,6-2,0 1,4-4</inkml:trace>
  <inkml:trace contextRef="#ctx0" brushRef="#br0" timeOffset="-5256.043">3416 593,'-15'29,"-9"24,-1 7,5-1,0-11,3-9,6-6,-1-8,1-5,3 0,-1-4,-1 1,-2-3,-4-4,0-4</inkml:trace>
  <inkml:trace contextRef="#ctx0" brushRef="#br0" timeOffset="-4886.727">3726 509,'-342'233,"322"-216,21-16,-1 0,0 0,0-1,1 1,-1 0,1 0,-1 0,0-1,1 1,-1 0,1 0,0-1,-1 1,1-1,0 1,-1 0,1-1,0 1,0-1,-1 0,1 1,0-1,0 0,0 1,0-1,-1 0,1 0,0 0,0 0,0 0,0 0,0 0,0 0,0 0,-1 0,1 0,0 0,0-1,0 1,0 0,-1-1,2 1,2 0,5-1,0 2,0-1,0 1,0 0,-1 1,1 0,0 1,-1-1,1 2,-1-1,0 1,0 0,-1 1,1 0,-1 0,0 1,0 0,-1 0,0 0,0 1,0 0,-1 0,0 0,0 1,-1 0,0 0,1 2,0 7,-4-13,0-1,0 1,0-1,0 1,0-1,1 0,-1 0,1 1,0-1,0 0,0 0,0-1,1 1,-1 0,1-1,0 1,-1-1,1 0,3 2,5-3</inkml:trace>
  <inkml:trace contextRef="#ctx0" brushRef="#br0" timeOffset="-4540.215">3980 113,'24'57,"23"49,-5 2,-5 1,-5 3,-29-98,0 0,-1 0,-1 0,-1 0,0 1,0-1,-1 0,-1 0,-1 0,0 0,-1 0,0 0,-1-1,0 0,-1 0,-1 0,0-1,-1 0,0 0,-1-1,0 0,-1-1,0 0,0 0,-12 7,-92 45,89-54</inkml:trace>
  <inkml:trace contextRef="#ctx0" brushRef="#br0" timeOffset="-3688.371">3472 396,'0'4,"0"8,0 5,0 5,-5 4,-1 1,0 2,-4-4,0-2,2 0,-3-4,1-4</inkml:trace>
  <inkml:trace contextRef="#ctx0" brushRef="#br0" timeOffset="-2583.503">1468 0,'-30'34,"2"1,1 1,2 1,2 2,-4 10,2-1,2 2,2 0,2 1,2 1,3 0,2 1,3 1,1-1,3 2,3-1,3 42,0-82,0-1,0 0,2 0,-1-1,2 1,0 0,0-1,1 0,1 0,0 0,0-1,1 0,1 0,0 0,0-1,1-1,0 1,1-1,0-1,0 0,1 0,0-1,0-1,1 0,0 0,0-1,0 0,1-1,0-1,12 1</inkml:trace>
  <inkml:trace contextRef="#ctx0" brushRef="#br0" timeOffset="-1064.823">791 1270,'627'0,"-281"-26,150-5,-71 4,-251 27,210-11,103-24,47 13,-81 3,-69-7,660 26,-847-28,-185 27</inkml:trace>
  <inkml:trace contextRef="#ctx0" brushRef="#br0" timeOffset="1986.1">3303 1778,'36'-45,"-8"-11,-19 33,1 1,1 0,2 0,0 1,0 1,2 0,1 1,0 1,2 0,0 1,7-4,-24 20,0 0,0 0,1 1,-1-1,0 0,1 1,-1-1,0 1,1-1,-1 1,1 0,-1-1,0 1,1 0,-1 0,1 0,-1 0,1 0,-1 1,1-1,-1 0,1 1,-1-1,0 1,1-1,-1 1,0 0,1-1,-1 1,0 0,0 0,0 0,0 0,0 0,0 0,0 0,0 1,0-1,0 0,-1 0,1 1,-1-1,1 0,0 1,15 65,-14-46,11 68,-13-87,1 0,-1 0,1 0,0 0,0 0,0 0,0 0,0-1,0 1,1 0,-1-1,0 1,1-1,-1 1,1-1,0 0,0 0,-1 1,1-1,0 0,0-1,0 1,0 0,0-1,0 1,0-1,0 1,0-1,0 0,0 0,0 0,1 0,-1 0,0-1,0 1,0 0,2-2,6-3,1 0,-1-1,0-1,0 0,-1 0,0-1,0 0,-1 0,0-1,5-7,-12 15,8-9,14-17,1 0,1 1,2 2,0 0,2 2,0 1,7-2,-34 22,-1 0,1 0,-1 0,1 0,0 1,-1-1,1 1,0-1,-1 1,1-1,0 1,0 0,0 0,-1 0,1 0,0 0,0 1,-1-1,1 0,0 1,-1-1,1 1,0 0,-1-1,1 1,-1 0,1 0,-1 0,1 0,-1 0,0 1,1-1,-1 0,0 1,0-1,0 1,0-1,0 1,0-1,-1 1,1-1,0 1,-1 0,1 0,-1-1,0 1,1 0,-1 0,0-1,0 1,-1 1,4 48,-3-43,0 0,0 0,0-1,1 1,0 0,1-1,0 1,0 0,0-1,1 0,0 0,1 1,7 6</inkml:trace>
  <inkml:trace contextRef="#ctx0" brushRef="#br0" timeOffset="2332.609">3330 1835,'39'0,"36"0,15 0,2 0,-5-5,-8-1,-7 0,-12 1,-6 1,-7 2,-8 1,-5 1,-3 0,-3 0,0 0,-11 0,-8 1</inkml:trace>
  <inkml:trace contextRef="#ctx0" brushRef="#br0" timeOffset="2746.211">3783 1919,'-5'14,"-2"20,1 8,1 3,1-3,2-3,1-3,1-3,0-3,0-1,0-11,5-8,2-6</inkml:trace>
  <inkml:trace contextRef="#ctx0" brushRef="#br0" timeOffset="3249.159">3980 1976,'-24'14,"-13"10,-4 1,4 0,13-3,16-1,14-4,10-5,4 1,2-3,2 3,3-2,-5 3,0-2,-4 3,-1-2,-2-3</inkml:trace>
  <inkml:trace contextRef="#ctx0" brushRef="#br0" timeOffset="3781.514">4403 1270,'79'372,"-73"-317,-2 0,-3 0,-2 1,-3 5,0-39,-1-1,-1 1,-1-1,-1 0,-1-1,-1 0,-1-1,0 0,-1 0,-2-1,1-1,-2 0,0-1,-1 0,-1-2,0 0,-1 0,-1-1</inkml:trace>
  <inkml:trace contextRef="#ctx0" brushRef="#br0" timeOffset="4399.924">3246 1270,'-22'54,"1"0,4 0,1 2,3 0,3 1,2 0,3 0,1 15,-5 20,4-50,1 0,2 0,2 0,4 30,-3-61,1 0,0-1,1 1,0-1,0 0,1 0,1 0,-1 0,2-1,-1 1,1-1,1-1,-1 1,1-1,1 0,0-1,0 0,0 0,1-1,5 3,4-1,1-1,0-1,1 0,-1-2,1 0,0-1,0-1,0-1,0-1,0-1,18-3,6 3,13-5,-33 0</inkml:trace>
  <inkml:trace contextRef="#ctx0" brushRef="#br0" timeOffset="6646.687">4601 1919,'3'1,"1"0,-1 0,1 0,-1-1,1 1,0-1,-1 0,1 0,0-1,-1 1,1-1,-1 1,1-1,-1 0,1 0,-1-1,1 1,-1-1,0 0,0 0,0 0,0 0,0 0,2-3,32-24,0-2,-2-2,-2-2,-1 0,-1-3,13-23,-35 49,-2 3,1 0,-1-1,-1-1,0 1,0-1,-1 0,0 0,-1 0,-1-1,2-7,-4 18,-1-1,0 1,0 0,0 0,0 0,0 0,-1-1,1 1,0 0,0 0,-1 0,1 0,-1 0,1 0,-1 0,1 0,-1 0,0 0,0 0,1 0,-1 0,0 0,0 0,0 1,0-1,0 0,0 1,0-1,0 1,0-1,0 1,0-1,0 1,0 0,-1-1,1 1,0 0,0 0,0 0,0 0,-1 0,1 0,0 0,0 1,0-1,0 0,-1 1,1-1,0 1,0-1,0 1,0-1,-1 2,-57 31,51-24,-1 0,2 1,-1-1,1 2,1-1,0 1,0 0,1 0,0 1,1-1,1 1,-1 0,2 0,0 0,0 1,1-1,1 0,0 1,1-1,0 0,1 0,1 7,-1-14,0 0,1 0,-1 0,1-1,0 1,0-1,0 0,0 0,1 0,0 0,0-1,0 1,0-1,0 0,1 0,0-1,-1 1,1-1,0 0,0 0,0-1,0 1,2-1,5 2,1 0,0-1,0-1,0 0,0-1,0 0,0-1,0 0,1-1,8-2,-1 0,-1-1,1-1,-1-1,0-1,0-1,-1-1,0 0,-1-1,0-1,-1-1,0-1,12-12,-16 9,0 0,-2 0,0-2,-1 1,0-1,-2 0,0-1,-1 0,-1 0,2-20,-6 32,0 1,-1-1,0 1,-1-1,0 1,0-1,0 0,-1 1,0-1,-1 1,0-1,0 1,0 0,-1 0,0 0,0 0,-1 0,0 1,0-1,-2 0,4 7,-1-1,0 1,0 0,1 0,-1 0,0 1,1-1,-1 1,1-1,-1 1,0 0,1 0,0 0,-1 0,1 1,-1-1,1 1,0-1,0 1,0 0,0 0,0 0,1 0,-1 0,0 0,1 0,-1 0,1 1,0-1,0 1,0-1,0 1,0-1,1 1,-1 0,1-1,0 4,-1-5,-7 22,1 1,1-1,2 1,0 0,1 0,2 0,0 1,2-1,0 0,2 1,-3-18,1 0,0 0,0 0,0 0,1 0,0 0,1 0,-1-1,1 1,1-1,-1 1,1-1,0 0,0-1,1 1,0-1,0 0,0 0,0 0,1-1,0 0,0 0,0 0,0-1,1 0,-1 0,4 1,-1-2,0 0,0 0,1-1,-1-1,0 1,0-1,1-1,-1 1,0-2,0 1,0-1,0-1,0 0,0 0,-1 0,0-1,1-1,-1 1,-1-1,1-1,-1 1,1-2,16-10,0-2,-2 0,0-1,-1-2,-1 0,-1-1,-1-1,-2 0,5-11,-3 5,-2-2,-1 0,-2-1,-1 0,-2-1,5-24,-17 4,2 53,0 0,0 0,0 0,-1 0,1 0,0 0,0 0,-1 0,1 0,0 0,-1 1,1-1,-1 0,1 0,-1 0,1 1,-1-1,0 0,1 1,-1-1,0 0,0 1,0-1,1 1,-1-1,0 1,0 0,0-1,0 1,0 0,0 0,0-1,0 1,1 0,-1 0,0 0,0 0,0 0,0 0,0 0,0 1,0-1,0 0,0 0,0 1,0-1,0 1,1-1,-1 1,0-1,0 1,1-1,-1 1,-10 9,2 0,-1 0,2 1,-1 0,2 0,-1 1,1 0,1 0,0 1,-2 9,-2 4,2 0,0 0,2 1,1 0,1 0,2 0,0 0,2 1,1-1,2 11,-1-27,0-1,0 1,1-1,0 0,1 0,0 0,1 0,0-1,1 1,-1-1,2-1,-1 1,3 1,2 3</inkml:trace>
  <inkml:trace contextRef="#ctx0" brushRef="#br0" timeOffset="6903.921">6096 1609,'-19'38,"-11"23,-1 5,6-3,6-8,11-14,8-13</inkml:trace>
  <inkml:trace contextRef="#ctx0" brushRef="#br0" timeOffset="7153.385">6096 1553,'15'10,"14"2,7 0,2-2,-1-3,-1-3,-3-2,-1-6,-7-2</inkml:trace>
  <inkml:trace contextRef="#ctx0" brushRef="#br0" timeOffset="7410.172">6012 1778,'38'-5,"23"-6,5-1,-8 1</inkml:trace>
  <inkml:trace contextRef="#ctx0" brushRef="#br0" timeOffset="7781.299">6209 1101,'47'-1,"-31"-1,-1 1,0 1,0 0,0 2,1-1,-1 2,-1 0,1 1,12 4,-25-7,0 0,0 0,0 0,0 0,0 0,0 0,0 1,0-1,-1 1,1-1,-1 1,1 0,-1 0,1 0,-1 0,0 0,0 0,0 0,0 0,0 0,-1 0,1 0,-1 1,1-1,-1 0,0 0,0 1,0-1,0 0,0 1,0-1,-1 0,1 0,-1 0,1 1,-1-1,0 0,0 0,0 0,0 0,-1 0,1 0,0 0,-1-1,1 1,-1 0,-37 38,33-37,1 1,0 1,0-1,1 1,0 0,-1 0,1 0,1 0,-1 1,1-1,0 1,0 0,1 0,0 1,3-4,0-1,1 1,0 0,-1-1,1 0,0 1,0-1,1 0,-1 0,0 0,1 0,-1-1,1 1,0-1,-1 1,1-1,0 0,0 0,0 0,0-1,0 1,-1-1,2 1,-1-1,0 0,0 0,0 0,0-1,0 1,0-1,-1 0,3 0,2 1,132-14,-111 7</inkml:trace>
</inkml:ink>
</file>

<file path=ppt/ink/ink8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49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0,'10'5,"17"1,9 0,3-1,0-2,-2 0,-3-2,-1-1,-3 0,-1 0,-1 0,-5-1</inkml:trace>
</inkml:ink>
</file>

<file path=ppt/ink/ink8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49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0,'29'10,"14"3,5-1,-2-2,-2-3,-6-8,-3-3,-3-2,-3 1,-1 2,0 0,-5 1</inkml:trace>
</inkml:ink>
</file>

<file path=ppt/ink/ink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31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0,'-19'39,"-21"31,-8 14,-2-3,9-10,6-7,5-11,6-9,4-7,4-5,1-8,2-4,-1 0,-2-3,0-10,-1-5,2-4</inkml:trace>
  <inkml:trace contextRef="#ctx0" brushRef="#br0" timeOffset="238.03">5 0,'34'39,"20"26,7 8,-4 1,-5-8,-8-10,-6-10,-4-12,-4-8,-7-3,-3-5,1-2,-4 2,1-2,-4 0,2-2,-3-3</inkml:trace>
</inkml:ink>
</file>

<file path=ppt/ink/ink8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34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114 218,'-22'235,"10"-145,3-29,2 0,2 1,4 0,2-1,8 53,10 76,-18-167</inkml:trace>
  <inkml:trace contextRef="#ctx0" brushRef="#br0" timeOffset="3952.802">1 332,'13'-11,"1"1,1 1,-1 1,1 0,1 1,0 0,9-2,-7 2,21-7,0 1,1 2,0 2,1 1,-1 2,1 2,0 2,26 2,-64 0,-1-1,1 1,0 0,-1 0,1 0,0 1,-1-1,1 0,-1 1,1 0,0 0,-1-1,1 2,-1-1,0 0,1 0,-1 1,0-1,0 1,0 0,0 0,0-1,0 1,0 0,-1 1,1-1,-1 0,0 0,1 1,-1-1,0 1,0-1,-1 1,1-1,0 1,-1 0,0-1,1 1,-1 0,0-1,0 1,-1 0,1-1,-1 1,1 0,-1-1,0 3,-5 6,-1 0,0-1,-1 1,0-1,0-1,-1 1,0-1,0-1,-1 0,-7 4,4-1,-249 155,260-166,0 0,1 0,-1 1,0-1,0 1,1-1,-1 1,0 0,1 0,-1 0,1 0,-1 0,1 0,-1 0,1 0,0 1,-1-1,1 0,0 1,0-1,0 1,0-1,0 1,1 0,-1-1,0 1,1 0,-1 0,1-1,0 1,-1 0,1 0,0 0,0 0,0-1,0 1,1 0,-1 0,0 0,1-1,-1 1,1 0,0 0,0-1,-1 1,1-1,1 1,8 3,1-1,0-1,1 0,-1 0,1-1,-1-1,1 0,-1 0,1-1,7-1,4 1,-4-2,-1 1,1 1,0 0,0 2,0 0,-1 1,1 1,-1 1,0 0,0 2,-1 0,0 1,0 0,-1 1,0 1,0 1,-1 0,13 13,-25-20,-1 0,1 0,-1 0,1 0,-1 1,0-1,-1 1,1-1,-1 1,0-1,0 1,-1 0,1 0,-1-1,0 1,0 0,-1 0,1-1,-1 1,0 0,0-1,-1 1,1-1,-1 1,0-1,0 0,-1 1,1-1,-1 0,0-1,0 1,0 0,-1-1,-12 14,0-2,0 0,-2-1,0-1,0 0,-12 4,-6 5,-1-3,0 0,-2-3,0-1,-1-2,0-2,0-1,-1-2,-31 1,70-8,0-1,0 1,-1 0,1-1,0 1,0-1,0 0,-1 0,1 0,0 0,0 0,-1 0,1 0,0-1,0 1,0-1,-1 0,1 0,0 0,0 0,0 0,0 0,1 0,-1 0,0-1,0 1,1-1,-1 0,1 1,-1-1,1 0,0 0,0 0,-1 0,1 0,1 0,-1 0,0 0,0 0,1 0,0-1,-1 1,1-2,4-12</inkml:trace>
  <inkml:trace contextRef="#ctx0" brushRef="#br0" timeOffset="9289.183">1017 698,'21'48,"-20"-44,33 145,-34-143,0 1,1-1,0 0,0 0,0 0,1 0,0 0,0-1,1 1,-1 0,1-1,1 0,-1 1,1-1,-1 0,1-1,1 1,-1-1,1 0,0 0,-1 0,2-1,-1 0,0 0,1 0,-1 0,1-1,0 0,0 0,4 0,-1-1,1-2,0 1,-1-1,1 0,0-1,-1 0,1-1,-1 0,0 0,0-1,0 0,-1-1,1 1,-1-2,0 1,0-1,-1-1,0 1,5-7,6-6,-2 0,-1-1,0-1,-2 0,0-1,-1-1,0-3,0-16,-29 73,14-24,-1 0,1 1,0-1,1 1,0 0,0-1,1 1,-1 0,2 0,-1 0,1 0,1 0,-1 0,1 0,1 0,-1 0,1-1,1 1,-1 0,1-1,1 0,-1 0,1 0,0 0,1 0,0-1,0 0,2 2,-1-3,1-1,0 1,-1-2,1 1,0-1,1 0,-1 0,0-1,1 0,0 0,-1-1,1 0,0 0,0-1,0 0,-1 0,1-1,0 0,0 0,-1-1,6-2,6-2,1 0,-2-1,1-2,-1 1,-1-2,1-1,14-12,1-7,-2-1,-1-2,-1-1,-2-2,-2 0,-1-2,-2-1,-2 0,-1-2,-2 0,-2-1,-2 0,-2-1,-1 0,-3-1,-1 0,-2-1,-3 1,-2-34,2 70,-1-1,0 1,0 0,-1 0,0 0,0 0,-1 0,0 0,-1 0,1 0,-2 0,1 1,-3-5,5 11,0 1,0-1,0 0,1 0,-1 1,0-1,0 0,0 1,0-1,-1 1,1-1,0 1,0 0,0 0,0-1,0 1,-1 0,1 0,0 0,0 0,0 0,0 0,-1 0,1 1,0-1,0 0,0 1,0-1,0 1,0-1,0 1,0-1,0 1,0 0,0-1,0 1,0 0,0 0,1 0,-1 0,0 0,1 0,-1 0,-29 45,25-27,0 0,1 1,0-1,2 1,1 0,0-1,1 1,1 0,1-1,1 1,1-1,0 2,81 374,-37-151,-36-167,-13-77,1 0,0 0,0-1,-1 1,1 0,0 0,0 0,-1 0,1 0,0-1,-1 1,1 0,0 0,-1 0,1 0,0 0,-1 0,1 0,0 0,-1 0,1 0,0 0,-1 0,1 1,0-1,0 0,-1 0,1 0,0 0,-1 0,1 1,0-1,0 0,-1 0,1 0,0 1,0-1,-1 0,1 0,0 1,0-1,0 0,0 1,0-1,-1 0,1 0,0 1,0-1,0 0,0 1,0-1,0 0,0 1,0-1,0 0,0 1,0-1,0 0,0 1,-14-27,-3-21,8 27</inkml:trace>
  <inkml:trace contextRef="#ctx0" brushRef="#br0" timeOffset="9538.975">1722 388,'49'5,"48"-4,18-6,-1-3,-10-4,-13 0,-13 1,-10-1,-12 0,-10 3,-9 3,-10 3</inkml:trace>
  <inkml:trace contextRef="#ctx0" brushRef="#br0" timeOffset="12423.191">3049 981,'69'-34,"-2"-2,-2-4,-1-2,21-22,-63 42,0-2,-2 0,-1-1,-1-1,-1 0,-1-1,3-10,-15 30,0-1,0 1,0-1,-1 0,0 0,-1 0,0 0,0 0,-1 0,0-1,0 1,-1-1,0 1,-1 0,0-4,0 11,0 0,-1 0,1 0,-1 0,1 0,-1 0,1 1,-1-1,1 1,-1-1,0 1,1-1,-1 1,0 0,1 0,-1 0,0 0,1 0,-1 0,0 0,1 0,-1 1,0-1,1 1,-1-1,1 1,-1 0,0-1,1 1,0 0,-1 0,1 0,0 0,-1 1,1-1,0 0,0 0,0 1,0-1,0 1,0-1,0 1,1-1,-1 1,0 0,-15 22,0 1,2 0,1 1,0 0,2 1,2 1,0-1,2 1,1 1,-1 10,6-31,-1 1,1-1,0 1,1-1,0 1,0-1,1 1,0-1,1 1,0-1,0 0,0 1,1-1,1 0,-1-1,1 1,1-1,-1 0,1 0,0 0,1 0,0-1,0 0,0 0,1-1,0 1,0-2,0 1,0-1,1 0,0 0,0-1,0 0,0 0,0-1,0 0,1-1,-1 0,1 0,0-1,12-4,-1 0,1-2,-2 0,1-2,-1 0,0-1,0-1,-1 0,0-2,-1 0,-1-1,3-2,10-9,-1-1,-1-1,-1-1,-1-1,-2-2,-1 0,13-25,-33 51,27-57,-28 60,0-1,0 1,-1-1,1 1,-1-1,0 1,1-1,-1 0,0 1,0-1,0 1,0-1,0 1,0-1,0 0,-1 1,1-1,-1 1,1-1,-1 1,1-1,-1 1,0-1,0 1,0 0,0 0,0-1,0 1,0 0,0 0,0 0,-1 0,1 0,0 0,-1 0,0 0,-2 1,0 1,0-1,-1 1,1 0,0 0,0 0,0 1,0-1,0 1,0 0,1 0,-1 1,1-1,-1 1,1-1,0 1,0 0,0 0,0 1,1-1,-2 2,4-4,-8 7,0 1,1-1,0 2,0-1,1 1,1 0,0 0,0 1,1-1,0 1,0 0,2 1,-1-1,1 0,1 1,0-1,1 1,0-1,1 1,2 10,-2-17,1-1,0 1,1-1,-1 1,1-1,0 0,0 0,0 0,1 0,0-1,-1 0,1 1,0-1,0 0,1-1,-1 1,1-1,-1 0,1 0,0 0,-1-1,1 1,0-1,2 0,121-2,-102-5,0-2,0 0,0-2,-1 0,-1-2,0-1,0-1,-2 0,0-2,0-1,-2-1,0 0,-1-2,-1 0,3-5,-4 4,-3 7,-1-2,-1 1,-1-2,0 1,0-2,-2 1,0-1,-2-1,1 1,0-10,-7 24,-1 1,0-1,-1 1,1 0,0-1,-1 1,0-1,0 1,0 0,0-1,0 1,-1 0,1 0,-1 0,0 0,0 0,0 0,0 1,-1-1,1 1,-1-1,1 1,-1 0,0 0,0 0,0 1,0-1,0 1,0-1,-1 1,1 0,0 0,-1 0,1 1,-1-1,1 1,0 0,-1 0,1 0,-1 0,1 1,-1 0,1-1,0 1,-1 0,1 0,0 1,0-1,0 1,0 0,0 0,0 0,-1 0,-6 6,0 0,1 0,-1 1,1 0,1 1,0 0,0 0,1 1,1 0,-1 0,2 0,0 1,0 0,1 0,0 0,1 1,1-1,0 1,0 0,1 0,1-1,0 1,1 0,1 0,1 8,0-9,-1 0,2 0,0-1,0 1,1-1,1 0,-1 0,2-1,0 0,0 0,0 0,2-1,-1 0,1-1,0 1,4 1,5 0,-1-3</inkml:trace>
  <inkml:trace contextRef="#ctx0" brushRef="#br0" timeOffset="13016.188">4799 698,'-192'289,"184"-275,20-29,3-5,131-162,-145 181,0-1,0 1,-1-1,1 1,1-1,-1 1,0-1,0 1,0 0,1 0,-1-1,1 1,-1 0,1 0,-1 1,1-1,-1 0,1 0,0 1,-1-1,1 1,0 0,0-1,-1 1,1 0,0 0,0 0,0 0,-1 0,1 0,0 1,0-1,-1 1,1-1,0 1,-1 0,1-1,0 1,-1 0,1 0,-1 0,0 0,1 1,-1-1,0 0,1 0,-1 1,0-1,0 1,0-1,0 1,-1-1,2 2,8 47,-11-47,0 1,1 0,-1 0,1 0,0-1,1 1,-1 0,1 0,-1 0,1-1,0 1,0 0,1-1,-1 1,1-1,0 1,0-1,0 0,0 0,0 0,1 0,-1 0,1 0,0-1,0 1,0-1,0 0,1 0,-1 0,0 0,1-1,-1 1,1-1,0 0,-1 0,1 0,0-1,3 1,-1-4,1 0,-1 0,0-1,0 0,0 0,0-1,-1 1,1-1,-1-1,-1 1,1-1,-1 1,0-1,0-1,0 1,-1 0,0-1,0-2,13-19,36-90,-46 94</inkml:trace>
  <inkml:trace contextRef="#ctx0" brushRef="#br0" timeOffset="14233.849">4742 49,'65'-20,"-49"15,-1-1,1 2,0 0,0 1,0 0,1 2,-1 0,8 1,-22 0,1-1,-1 2,0-1,1 0,-1 0,0 1,1-1,-1 1,0 0,0 0,0 0,0 0,0 0,0 0,0 0,0 1,0-1,0 1,-1-1,1 1,0 0,-1 0,0-1,1 1,-1 0,0 0,0 1,0-1,0 0,0 0,-1 0,1 1,-1-1,1 0,-1 1,0-1,0 0,0 1,0-1,-1 0,1 0,0 1,-1-1,0 0,1 0,-1 1,0-1,0 0,0 0,-1 0,1 0,0 0,-1 0,1-1,-1 1,-1 1,-18 18,-18 26,39-46,-1 1,1-1,0 0,-1 1,1-1,0 1,0-1,0 1,0-1,1 0,-1 1,0-1,1 1,-1-1,0 0,1 1,0-1,-1 0,1 1,0-1,0 0,-1 0,1 0,0 0,0 0,0 0,1 0,-1 0,0 0,0 0,0-1,1 1,-1 0,0-1,1 1,-1-1,0 1,1-1,0 0,14 5,0-1,1-1,-1 0,0-2,1 1,-1-2,1 0,16-3,4 1,-12 1</inkml:trace>
</inkml:ink>
</file>

<file path=ppt/ink/ink8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52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4 381,'-4'6,"64"-70,122-121,-31 76,-150 109,0-1,0 1,0 0,0-1,1 1,-1 0,0 0,0 0,0 0,0 0,0 0,0 0,0 0,1 0,-1 1,0-1,0 0,0 1,0-1,0 1,0-1,0 1,0 0,0-1,-1 1,1 0,0 0,0-1,0 1,-1 0,1 0,0 0,-1 0,1 0,-1 0,1 0,-1 0,0 0,1 0,-1 0,0 0,0 0,0 1,0-1,0 0,0 0,0 0,0 0,-3 58,1-50,0-6,1-1,-1 1,1-1,-1 1,1 0,0-1,0 1,0 0,1 0,-1 0,1 0,-1 0,1 0,0 0,0-1,0 1,0 0,1 0,-1 0,1 0,0 0,0 0,0-1,0 1,0 0,1-1,-1 1,1-1,0 1,0-1,0 0,0 0,0 0,0 0,0 0,1 0,-1 0,0-1,1 1,0-1,-1 0,2 0,8-2,1-1,-1 0,1-1,-1-1,0 1,-1-2,1 0,-1 0,1-1,-2-1,1 0,-1 0,0-1,0 0,-1-1,2-3,-3 5,6-4,9-9,0 1,1 1,1 1,1 1,9-3,-34 18,0 0,0 0,1 1,-1-1,0 0,0 1,1-1,-1 1,0-1,1 1,-1 0,1 0,-1-1,0 1,1 0,-1 0,1 1,-1-1,0 0,1 0,-1 1,0-1,1 0,-1 1,0 0,1-1,-1 1,0 0,0-1,0 1,0 0,0 0,0 0,0 0,0 0,0 0,0 0,0 1,0-1,-1 0,1 0,-1 1,1-1,-1 0,1 1,-1-1,0 0,0 1,1-1,-1 1,0-1,0 1,0-1,-1 1,-10 68,7-61,2-1,-1 1,1 0,1 0,0 0,0-1,1 1,0 0,0 0,1 0,0 0,0 0,1 0,1-1,-1 1,1-1,1 1,0 0,8 4</inkml:trace>
</inkml:ink>
</file>

<file path=ppt/ink/ink8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51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1,'18'90,"-11"-39,-3-1,-1 0,-3 1,-3 21,2-56,-1 0,-1 0,0 0,-1 0,-1-1,0 0,-1 0,-1 0,0 0,-1-1,-1-1,0 1,0-1,-2-1,0 1,43-47,-18 22</inkml:trace>
  <inkml:trace contextRef="#ctx0" brushRef="#br0" timeOffset="433.292">621 171,'-32'13,"17"-8,1 0,0 1,0 0,0 1,1 1,0 0,0 1,1 0,0 1,1 1,0 0,-7 8,17-17,0-1,0 1,0 0,0-1,0 1,0 0,0 0,1 0,-1 0,1 0,-1 0,1 0,0 0,0 0,0 0,0 0,0 0,0 0,1 0,-1 0,1 0,-1 0,1 0,0 0,0 0,-1 0,1 0,1-1,-1 1,0 0,0-1,1 1,-1-1,1 1,-1-1,1 0,-1 1,1-1,0 0,1 0,83 30,-74-28,215 37,-223-39,0 0,-1 0,1 0,0 1,-1 0,1-1,-1 1,0 0,0 1,0-1,0 1,0-1,0 1,-1 0,1 0,-1 0,0 0,0 0,0 1,0-1,-1 1,1-1,1 6</inkml:trace>
  <inkml:trace contextRef="#ctx0" brushRef="#br0" timeOffset="738.888">0 678,'34'5,"44"2,19-1,2-1,-1-2,-7 0,-11-7,-13-2,-8 0,-10 0,-9 3,-5 0,-5 2,-7 5,-3 2,-4 1</inkml:trace>
</inkml:ink>
</file>

<file path=ppt/ink/ink8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56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1 713,'23'1,"-1"-1,1-1,0 0,0-2,-1-1,1-1,-1-1,0-1,-1 0,1-2,-2-1,1 0,-1-2,-1 0,9-8,-1-2,-2 0,0-2,-1-1,-2-1,0-1,-2 0,-1-2,-1 0,-1-1,-2-1,-1-1,1-7,6-9,2 2,2 0,2 1,2 1,-29 44,1-1,-1 0,1 0,-1 0,1 0,-1 1,1-1,-1 0,1 0,0 1,-1-1,1 1,0-1,0 0,0 1,-1 0,1-1,0 1,0-1,0 1,0 0,0 0,0-1,-1 1,1 0,0 0,0 0,0 0,0 0,0 0,0 0,0 0,0 1,0-1,0 0,0 1,0-1,-1 0,1 1,0-1,0 1,0-1,-1 1,1-1,0 1,-1 0,1 0,0-1,-1 1,1 0,-1 0,1-1,-1 2,26 55,-20-41,11 19,-3 2,0 0,-3 0,-1 2,-1-1,-3 1,-1 0,-2 0,-1 0,-2 1,-6 36,4-65,-1 0,-1 0,0-1,0 1,-1-1,0 0,-1 0,0-1,-1 1,0-1,0-1,-1 0,0 0,-1 0,1-1,-10 6,-7 3,-1-1,0-1,-1-1,0-1,-27 7,41-14,0-1,0 0,0-1,0-1,0 0,-1-1,1 0,-1-1,1-1,-1 0,-10-2,21 2,1 0,-1-1,1 1,-1-1,1 1,0-1,0 0,0 0,0 0,0 0,0 0,0 0,0 0,1-1,0 1,-1-1,1 1,0-1,0 0,0 1,0-1,1 0,-1 0,1 1,0-1,0 0,0 0,0 0,0 1,0-1,1 0,0-1,4-20</inkml:trace>
  <inkml:trace contextRef="#ctx0" brushRef="#br0" timeOffset="5220.549">1243 459,'-7'2,"0"0,0 0,0 1,0 0,0 0,1 1,-1 0,1 0,0 0,0 1,0 0,1 0,2-3,-7 7,0 0,1 1,0 0,0 1,1-1,1 2,0-1,0 1,1 0,1 0,0 1,0-1,1 1,-1 9,5-18,-1 0,1 0,0 0,0 0,1 0,-1 0,1 0,0 0,0 0,0 0,0 0,1-1,0 1,-1 0,1-1,1 1,-1-1,0 0,1 0,0 0,-1 0,1 0,1 0,-1-1,0 0,0 1,1-1,0 0,-1-1,1 1,0-1,6 3,-1-1,1-1,0 0,0 0,0-1,0 0,0-1,0 0,0-1,0 0,0 0,1-2,9-1,-1-1,1-2,-1 0,0-1,-1 0,0-2,0 0,0-1,-12 6,1 0,0 0,-1 0,0-1,-1 0,1 0,-1 0,0-1,-1 0,1 0,-1 0,-1 0,1-1,-1 0,-1 1,0-1,0 0,0 0,-1 0,0 0,0-2,-1 5,-1-1,1 1,-1 0,0 0,-1 0,1 0,-1 0,0 0,0 0,-1 1,1-1,-1 1,0-1,0 1,-1 0,1 0,-1 0,0 1,0-1,0 1,0 0,-1 0,1 1,-1-1,-1 0,-7-3,-1 0,0 1,0 1,-1 0,0 0,1 2,-1 0,-4 0,6 1,0 1,-1 0,1 1,0 0,0 1,0 1,1 0,-1 1,1 0,0 1,0 0,0 1,-8 5,-1 5</inkml:trace>
</inkml:ink>
</file>

<file path=ppt/ink/ink8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9:07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0,'19'0,"16"0,7 0,1 0,-2 0,-3 0,-3 0,-3 0,-2 0,-2 0,0 0,0 0,-5 0</inkml:trace>
</inkml:ink>
</file>

<file path=ppt/ink/ink8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9:07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28,'14'0,"10"0,6 0,2 0,0 0,1 0,-2 0,-1 0,-5-4,-2-3,-1 1,1 1,2 2,-4 1</inkml:trace>
</inkml:ink>
</file>

<file path=ppt/ink/ink8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9:05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1,'-11'220,"2"-153,3 0,2 1,4-1,3 10,-4-73,1 0,-1 1,1-1,1 0,-1 0,1 0,-1 1,1-1,0 0,1 0,-1 0,1 0,-1 0,1-1,0 1,1 0,-1-1,1 0,-1 1,1-1,0 0,0 0,1-1,-1 1,0-1,1 1,0-1,-1 0,1 0,0-1,0 1,0-1,0 0,0 0,1 0,-1-1,0 1,0-1,0 0,4-1,5-4,0-1,0 0,0-1,-1-1,0 0,0-1,-1 0,0 0,0-1,-1-1,-1 0,0 0,0-1,1-3,-1 3,43-59,-3-2,30-64,7-44,-86 182,1-1,-1 0,0 1,0-1,1 0,-1 0,0 1,1-1,-1 0,0 0,1 0,-1 1,0-1,1 0,-1 0,0 0,1 0,-1 0,0 0,1 0,-1 0,1 0,-1 0,0 0,1 0,-1 0,0 0,1 0,-1 0,1 0,-1 0,0 0,1-1,-1 1,0 0,1 0,-1 0,0-1,0 1,1 0,-1 0,0-1,1 1,-1 0,0-1,0 1,0 0,1-1,-1 1,0 0,0-1,0 1,0 0,0-1,0 0,2 40,-2-34,-2 773,0-735,-2-1,-2 1,-2-1,-2-1,-1 0,-2 0,-2-1,-2-1,-1-1,-2 0,-5 3,-37 29,60-71,1 0,-1 0,1 0,0-1,-1 1,1 0,0 0,0-1,0 1,0-1,0 1,0-1,0 1,0-1,0 0,1 1,-1-1,1 0,0 1,-1-1,1 0,0 0,0 0,0 1,0-1,0 0,0 0,1 1,-1-1,1 0,-1 0,0-1,1-62,2 1,3 1,3-1,3 1,2 0,7-11,20-68,-35 115</inkml:trace>
  <inkml:trace contextRef="#ctx0" brushRef="#br0" timeOffset="685.858">709 707,'3'-1,"1"-1,0 1,0-1,-1 0,1 0,-1 0,1-1,-1 1,0-1,0 0,0 0,-1 0,1 0,-1 0,1 0,0-3,7-6,163-176,-173 187,1 0,0 0,-1 0,1 1,0-1,0 0,-1 0,1 1,0-1,0 0,0 1,0-1,0 1,0 0,0-1,0 1,0 0,0-1,0 1,0 0,1 0,-1 0,0 0,0 0,0 0,0 0,0 0,0 1,0-1,0 0,0 1,0-1,0 0,0 1,0 0,0-1,0 1,0-1,0 1,0 0,-1 0,1-1,0 1,-1 0,1 0,0 0,-1 0,1 0,-1 0,1 0,-1 0,0 0,1 0,-1 0,0 0,0 0,0 0,0 0,0 1,0-1,7 135,-6-134,-1-1,1 1,0 0,0 0,0 0,0 0,0-1,0 1,1 0,-1-1,1 1,-1-1,1 0,-1 1,1-1,0 0,-1 0,1 0,0 0,0 0,0 0,0-1,0 1,0-1,0 1,0-1,0 0,0 0,0 0,0 0,0 0,0 0,0-1,0 1,0 0,0-1,0 0,0 1,1-2,74-39,88-87,-164 127,0 0,0 1,0-1,0 0,1 1,-1-1,0 1,0 0,1-1,-1 1,0 0,0 0,1 0,-1 0,0 0,1 0,-1 0,0 0,0 0,1 1,-1-1,0 0,0 1,1-1,-1 1,0 0,0-1,0 1,0 0,0 0,0 0,0-1,0 1,0 0,0 0,-1 0,1 1,0-1,-1 0,1 0,-1 0,1 0,-1 1,11 63,-9-36,8 8,-6-28</inkml:trace>
</inkml:ink>
</file>

<file path=ppt/ink/ink8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9:08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600 255,'17'57,"-7"29,-5 0,-3 0,-5 15,1 23,-3-74,-2-32</inkml:trace>
  <inkml:trace contextRef="#ctx0" brushRef="#br0" timeOffset="310.736">543 198,'27'-4,"0"1,1 2,-1 0,0 2,0 1,0 1,0 1,0 1,3 3,-26-7,1 0,-1 0,1 0,-1 0,0 1,0 0,1 0,-1 0,-1 0,1 1,0 0,0-1,-1 1,0 1,0-1,1 0,-2 1,1-1,0 1,-1 0,0 0,0 0,0 0,0 1,-1-1,1 0,-1 1,0-1,-1 1,1-1,-1 1,0-1,0 1,0 0,-1-1,1 1,-1-1,0 0,-1 1,1-1,-1 0,0 2,-6 4,1 0,-2-1,1 0,-1 0,-1-1,0 0,0 0,0-1,-1-1,0 0,0 0,-1-1,0-1,0 0,0 0,0-1,0-1,-1 0,1 0,-1-2,-5 1,-5-6,4-1</inkml:trace>
  <inkml:trace contextRef="#ctx0" brushRef="#br0" timeOffset="998.464">855 819,'86'-103,"-66"77,0 1,2 0,1 2,1 0,4-1,-27 23,0 0,0 0,0 0,-1 0,1 0,0 0,0 0,0 1,0-1,0 0,1 1,-1-1,0 1,0-1,0 1,0 0,1-1,-1 1,0 0,0 0,1 0,-1 0,0 0,0 0,1 0,-1 0,0 1,0-1,1 0,-1 1,0-1,0 1,0-1,0 1,0 0,0-1,0 1,0 0,0 0,0 0,0-1,0 1,0 0,-1 0,1 1,0-1,-1 0,1 0,-1 0,1 0,-1 0,0 1,1-1,-1 0,0 0,0 1,0-1,0 0,0 0,0 1,0-1,0 0,-1 1,-2 19,2-19,0 0,0 1,0-1,0 1,0-1,0 0,1 1,-1 0,1-1,0 1,-1-1,1 1,0-1,1 1,-1 0,0-1,1 1,0-1,-1 1,1-1,0 0,0 1,0-1,1 0,-1 1,0-1,1 0,-1 0,1 0,0 0,0-1,0 1,0 0,0-1,0 1,0-1,1 0,-1 0,0 0,3 1,3-4,0 0,0-1,0 0,-1-1,1 1,-1-2,0 1,0-1,0 0,-1 0,0 0,3-4,9-6,-8 7,-5 3,1 0,-1 1,1 0,-1 0,1 0,0 0,1 1,-1 0,1 0,-1 1,1 0,0 0,0 1,-1-1,4 1,-7 3,0 0,0 0,0 0,-1 1,1-1,-1 1,1 0,-1-1,0 1,0 0,0 0,0 0,-1 1,1-1,-1 0,0 1,0-1,0 1,0-1,-1 1,0-1,1 1,-1-1,0 1,-1 0,1-1,-1 1,1-1,-1 1,1 0,4 50,1-34</inkml:trace>
  <inkml:trace contextRef="#ctx0" brushRef="#br0" timeOffset="1262.2">2153 171,'-353'353,"121"-83,151-208,64-52</inkml:trace>
  <inkml:trace contextRef="#ctx0" brushRef="#br0" timeOffset="1917.777">2153 509,'-281'321,"210"-245,65-71,25-24,160-159,12-12,-160 161,-28 24,0 0,0 1,1-1,-1 1,1 0,0 0,0 0,0 0,1 1,-1 0,1 0,0 0,0 1,0-1,0 1,0 0,0 0,1 1,-1 0,1 0,-1 0,1 1,-1-1,1 1,-1 1,1-1,-1 1,1 0,-1 0,1 0,-1 1,0 0,0 0,2 1,1 6,0 0,0 0,-1 1,0 0,-1 0,0 0,-1 1,0 0,-1 0,0 1,0-1,-1 1,-1 0,0 0,-1 0,0 3,9 36,-4-24,-1-3</inkml:trace>
  <inkml:trace contextRef="#ctx0" brushRef="#br0" timeOffset="2184.619">1983 707,'39'0,"41"-5,11-1,-4-1,-12 2,-15-3,-12 0,-9 1,-12 1</inkml:trace>
  <inkml:trace contextRef="#ctx0" brushRef="#br0" timeOffset="2633.39">2774 30,'15'26,"19"28,-2 2,-3 2,-2 0,-3 2,-2 1,-3 0,-1 13,-16-59,-1 0,0 0,-2 0,0 0,0 0,-2 0,1 0,-2 0,0 0,-1-1,0 0,-2 0,1 0,-1-1,-1 0,-1 0,0-1,0 0,-1 0,-1-1,1-1,-2 0,0 0,-7 4,-137 81,132-84</inkml:trace>
  <inkml:trace contextRef="#ctx0" brushRef="#br0" timeOffset="3194.969">375 1,'-33'16,"1"1,1 1,0 2,2 1,0 2,-13 14,28-26,1 1,1 1,0 0,1 1,1 0,0 1,1 0,0 1,1 0,1 0,1 0,0 1,1 0,1 0,0 1,2-1,0 1,0 13,1-14,0-1,1 0,1 0,1 0,0 0,1 0,1-1,0 1,1-1,0 0,2 0,0 0,0-1,1 0,1-1,1 1,5 5,-1-5,0-1,2 0,-1-1,1-1,1 0,0-1,0-1,1-1,0 0,1-2,0 0,0-1,0 0,0-2,12 1,7 0</inkml:trace>
  <inkml:trace contextRef="#ctx0" brushRef="#br0" timeOffset="8248.832">36 1158,'442'0,"-223"-26,75-5,45 2,35 30,-98 27,48-16,-286-6,0-2,0-2,1-1,-1-2,24-4,192-15,43-8,788 29,-752-29,26 17,-98-24,-226 30,98-12,1 6,16 5,186-23,-288 30,93-12,-72-3,-47 12</inkml:trace>
  <inkml:trace contextRef="#ctx0" brushRef="#br0" timeOffset="9368.803">685 1328,'11'-46,"-9"47,-1 0,0 0,0 0,0 0,1 0,-1 0,0 0,0 0,-1 1,1-1,0 0,0 1,0-1,-1 1,1-1,-1 0,1 1,-1-1,0 1,1 0,-1-1,0 1,0-1,0 1,0-1,-1 1,1-1,0 1,-1-1,2 465,0-426,-2 1,-2 0,-1-1,-2 0,-11 36,-13 16,44-90,-1-11</inkml:trace>
  <inkml:trace contextRef="#ctx0" brushRef="#br0" timeOffset="9653.996">1165 1779,'39'0,"26"0,8 0,-5 0,-8 0,-10 0,-9 0,-6 0,-4 0,-8 0</inkml:trace>
  <inkml:trace contextRef="#ctx0" brushRef="#br0" timeOffset="10964.344">1843 1949,'13'4,"1"0,0-1,0 0,0-1,0-1,1 0,-1-1,0-1,1 0,-1-1,0 0,0-1,0-1,-1 0,1-1,-1 0,0-1,0-1,-1 0,4-3,19-20,-2-1,0-2,-3-1,0-1,-3-2,22-37,-46 70,0 0,0 0,0-1,0 1,-1-1,1 0,-1 0,0 0,-1 0,1 0,-1-1,0 1,0 0,-1-1,0 1,0 0,0-1,0 1,-1 0,0-1,0 1,-1 0,0-3,-2 7,1 0,-1 0,1 1,-1 0,1 0,-1 0,1 0,-1 0,1 1,-1-1,1 1,-1 0,1 0,-1 0,1 1,0-1,0 1,0 0,0-1,0 2,0-1,0 0,1 0,-1 1,1 0,-1-1,1 1,0 0,-1 3,-13 11,0 2,2 0,0 0,1 2,1 0,1 0,1 1,1 0,1 0,0 3,7-20,0 1,0-1,0 0,1 0,0 0,0 1,0-1,1 0,0 0,0 0,0 0,0 0,1 0,0 0,0 0,0 0,1-1,-1 1,1-1,0 1,0-1,1 0,-1-1,1 1,0-1,0 1,0-1,1 0,-1 0,1-1,0 1,6 2,0 0,0-1,0 0,1-1,-1 0,1-1,0 0,0-1,0 0,0-1,0 0,0-1,4-1,7-1,0-1,0-1,-1-1,0 0,0-2,0-1,-1 0,-1-2,1 0,-2-2,0 0,0-1,-1-1,-1 0,0-1,-2-1,0-1,9-13,-15 18,-3 5,0-1,0 1,-1-1,0 0,-1-1,0 1,0-1,-1 0,0 0,0 0,-1 0,-1-3,-1 12,0 1,0-1,0 0,0 1,-1-1,1 0,0 1,-1-1,1 1,0-1,-1 1,1-1,0 0,-1 1,1 0,-1-1,1 1,-1-1,1 1,-1 0,0-1,1 1,-1 0,1-1,-1 1,0 0,1 0,-1 0,0 0,1-1,-1 1,0 0,1 0,-1 0,0 0,1 1,-1-1,0 0,1 0,-1 0,0 0,1 1,-1-1,1 0,-1 1,0-1,1 0,-1 1,1-1,-1 1,1-1,0 1,-1-1,0 1,-30 25,24-18,0 0,1 1,0 0,0 0,1 0,0 0,1 1,0 0,0-1,1 2,1-1,0 0,0 1,1-1,0 1,1-1,0 1,0-1,1 1,1-1,1 5,-1-12,0 0,0 1,1-1,-1-1,1 1,0 0,-1-1,1 1,1-1,-1 0,0 0,0 0,1 0,-1-1,1 1,-1-1,1 0,0 0,0 0,-1-1,1 1,0-1,0 0,3 0,94-14,-74 4,1-1,-2-2,0 0,0-2,-2-1,18-14,-19 10,0-2,-2 0,0-1,-1-2,-2 0,0 0,1-8,-14 28,-2-1,1 0,-1 0,0 0,0-1,0 1,-1-1,0 0,0 1,-1-1,0 0,0 0,-1 0,0 0,0-3,-1 9,-1 0,0 0,1 0,-1 0,0 0,0 0,0 1,1-1,-1 1,0-1,0 1,0 0,0 0,0-1,0 1,0 1,0-1,0 0,0 0,0 1,0-1,1 1,-1 0,0-1,0 1,0 0,1 0,-1 0,1 0,-1 1,0-1,1 0,0 1,-1-1,1 0,0 1,0 0,0-1,0 1,0 0,0 0,-9 8,0 0,1 1,1 0,0 0,0 1,1 0,1 0,0 1,1 0,0 0,0 0,2 0,0 1,0 0,1 0,1-1,0 11,1-9,-1 0,2 0,0 0,1 0,0 0,2 0,-1-1,2 1,0-1,5 9,19 32,-19-41</inkml:trace>
  <inkml:trace contextRef="#ctx0" brushRef="#br0" timeOffset="11247.461">3535 1695,'-9'38,"-9"23,0 5,2-4,4-12</inkml:trace>
  <inkml:trace contextRef="#ctx0" brushRef="#br0" timeOffset="11529.804">3508 1750,'24'-4,"22"-3,8 1,-5 2</inkml:trace>
  <inkml:trace contextRef="#ctx0" brushRef="#br0" timeOffset="11803.054">3508 1892,'24'0,"17"0,7 0,0 0,-9 0</inkml:trace>
  <inkml:trace contextRef="#ctx0" brushRef="#br0" timeOffset="12554.439">3395 1215,'13'-5,"1"2,0 0,0 0,1 1,-1 1,0 0,1 1,-1 1,0 0,1 1,13 3,-26-4,0-1,0 1,-1 0,1 0,0 0,0 0,0 0,-1 0,1 0,-1 1,1-1,-1 0,1 1,-1 0,0-1,0 1,0 0,0-1,0 1,0 0,0 0,0 0,-1 0,1 0,-1 0,0 0,1 0,-1 0,0 0,0 0,0 0,-1 0,1 0,0 0,-1 0,1 0,-1 0,0 0,1 0,-1 0,0-1,-1 2,-11 18,11-19,0-1,0 1,-1 0,1 0,0 0,1 1,-1-1,0 0,1 1,-1-1,1 1,0-1,-1 1,2 0,-1 0,0-1,0 1,1 0,-1 0,1 0,0 0,0 0,0 0,0-1,1 1,-1 0,1 0,0 0,0 0,0-1,0 1,0 0,0-1,1 1,-1-1,1 1,0-1,0 0,-1 0,2 0,-1 0,2 2,10 0,0-1,1 0,-1-1,0-1,1 0,0-1,-1 0,1-1,7-2,25 0,10 1,-33 2</inkml:trace>
  <inkml:trace contextRef="#ctx0" brushRef="#br0" timeOffset="12850.846">4495 1243,'-15'44,"-3"1,-2-2,-2-1,-1 0,-2-2,-14 15,5-12,-2-2,-1-2,-2-1,-1-2,-6 0,-93 89,116-102,6-8,1 1,1 1,0 0,1 1,1 1,-11 19,17-20</inkml:trace>
  <inkml:trace contextRef="#ctx0" brushRef="#br0" timeOffset="14150.667">4242 1976,'7'4,"0"-1,1 0,0-1,0 0,0 0,0 0,0-1,0-1,0 1,0-1,0-1,0 1,0-1,0-1,0 1,0-2,0 1,-1-1,1 0,-1 0,139-92,-127 80,-2-2,0 0,0-1,-2-1,-1 0,0-1,-1-1,-1 0,-1 0,-1-2,-1 1,-1-1,-1 0,-1 0,-1-3,-4 25,0-1,0 1,0-1,0 0,-1 1,1-1,-1 0,1 0,-1 0,0 1,1-1,-1 0,0 0,0 0,0 0,-1 1,1-1,0 0,-1 0,1 0,-1 1,0-1,1 0,-1 1,0-1,0 0,0 1,0-1,0 1,-1 0,1-1,0 1,-1 0,1 0,0 0,-1 0,0 0,1 0,-1 0,0 0,1 0,-1 1,0-1,0 1,0-1,-7 6,1 1,0 0,1 0,-1 0,1 1,1 0,-1 0,1 0,0 1,1 0,0 1,0-1,1 1,0 0,0 0,1 0,0 0,1 1,0 1,-1-4,0-1,-1 0,1 1,0-1,1 1,0 0,0 0,0 0,1 0,0 1,0-1,1 0,0 0,0 0,1 1,0-1,0 0,0 0,1 0,0 0,1 0,0 0,0-1,0 1,1-1,-1 0,2 0,-1 0,1-1,-1 1,2-1,-1 0,0-1,1 1,4 2,-1-4,-1 1,1-2,-1 1,1-1,0-1,0 1,0-1,0-1,0 0,0 0,0-1,0 0,0-1,0 1,0-2,0 1,-1-1,1-1,-1 0,1 0,151-104,-150 100,0 0,-1 0,0-1,0-1,-1 1,0-1,-1-1,0 1,-1-1,0 0,-1-1,0 1,0-1,-1-1,-5 14,1 0,-1 0,0-1,1 1,-1 0,0-1,0 1,0-1,1 1,-1-1,0 1,0-1,0 0,0 1,0-1,0 0,1 0,-1 0,0 0,0 1,0-1,0 0,0-1,0 1,0 0,0 0,0 0,0-1,0 1,0 0,0-1,1 1,-1 0,0-1,0 0,0 1,1-1,-1 1,0-1,1 0,-1 1,0-1,1 0,-1 0,1 0,-1 1,1-1,0 0,-1 0,1 0,0 0,0 0,-1 0,1 0,0 0,0 0,0 0,0 1,0-1,0 0,0 0,1 0,-1 0,0 0,0 0,1 0,-1 0,1 0,-1 1,1-1,-9 10,0 2,1-1,0 1,1 0,0 0,1 1,0 0,1 0,1 0,-1 0,2 0,0 1,0 1,2-9,-1-1,1 0,0 0,0 1,1-1,-1 0,1 0,0 1,0-1,0 0,1 0,0 0,-1 0,1-1,0 1,1 0,-1-1,1 1,0-1,0 0,0 0,0 0,0 0,0-1,1 1,-1-1,1 0,0 0,0 0,0-1,0 1,0-1,0 0,0 0,1 0,7 1,0 0,-1-1,1-1,0 0,0-1,0 0,-1 0,1-1,-1-1,1 0,-1-1,5-2,9-7,-1-2,-1-1,0-1,-1 0,-1-2,-1-1,-1 0,15-20,-26 31,1 0,-1 0,-1-1,0 0,0-1,-1 1,-1-1,1 0,-2-1,0 1,0-1,-1 0,0 0,0-10,-2 20,-1 0,0 1,0-1,0 0,0 0,0 1,0-1,-1 0,1 1,-1-1,1 0,-1 1,1-1,-1 1,0-1,0 1,0-1,0 1,0 0,0-1,0 1,0 0,-1 0,1 0,0 0,-1 0,1 0,-1 0,1 0,-1 1,1-1,-1 0,0 1,1 0,-1-1,0 1,1 0,-1 0,0 0,-1 0,-66 25,50-9,1 1,1 2,0-1,2 2,0 0,1 1,1 1,1 0,1 0,1 1,1 1,1-1,-1 9,7-24,0 0,1-1,0 1,0 0,1 0,0 0,0 0,1 0,0 0,1 0,-1-1,2 1,-1 0,1-1,0 0,0 0,1 0,0 0,0 0,1-1,0 1,0-1,1-1,-1 1,1-1,0 0,1 0,-1 0,1-1,0 0,0-1,0 1,0-1,1-1,0 1,-1-1,1-1,2 1,15 2</inkml:trace>
  <inkml:trace contextRef="#ctx0" brushRef="#br0" timeOffset="14735.824">5680 1863,'-122'148,"114"-132,15-17,19-23,13-26,-31 37,0 1,1 1,0-1,1 1,0 1,1 0,0 0,1 1,-1 1,2 0,-1 1,7-3,-18 9,0 1,1-1,-1 1,1-1,-1 1,1-1,0 1,-1 0,1 0,-1 0,1 0,-1 0,1 0,0 0,-1 0,1 1,-1-1,1 1,-1-1,1 1,-1-1,0 1,1 0,-1 0,0 0,1 0,-1 0,0 0,0 0,0 0,0 0,0 0,0 1,0-1,0 0,-1 1,1-1,0 1,11 65,-9-36,-3-28,0-1,0 0,0 0,0 1,1-1,-1 0,1 0,-1 1,1-1,0 0,0 0,0 0,0 0,0 0,1 0,-1 0,0 0,1-1,-1 1,1 0,0-1,0 0,0 1,-1-1,1 0,0 0,1 0,-1 0,0 0,0 0,0-1,0 1,1-1,-1 1,0-1,1 0,-1 0,0 0,0 0,1 0,-1-1,0 1,0-1,1 1,-1-1,0 0,0 0,0 0,0 0,0 0,0-1,0 1,0 0,0-1,6-7,-1 0,0 0,0 0,-1-1,0 0,-1 0,0-1,-1 1,0-1,0 0,-1 0,-1 0,0-1,0 1,-1-1,0 1,-1-1,-1 0,2-13</inkml:trace>
  <inkml:trace contextRef="#ctx0" brushRef="#br0" timeOffset="15219.315">5878 1186,'27'-11,"0"1,1 1,0 2,1 1,14-1,-41 6,0 0,-1 1,1-1,0 1,0-1,-1 1,1 0,0 0,0 0,0 0,0 0,0 0,-1 0,1 0,0 1,0-1,0 1,-1-1,1 1,0 0,-1 0,1 0,-1 0,1 0,-1 0,1 0,-1 0,0 1,1-1,-1 0,0 1,0-1,0 1,0 0,0-1,0 1,-1 0,1-1,-1 1,1 0,-1 0,1-1,-1 1,0 0,0 0,0 0,0 0,0-1,0 1,-1 1,-111 171,111-173,1 1,-1-1,0 1,1-1,-1 1,1 0,0-1,0 1,-1 0,1-1,0 1,0 0,1 0,-1-1,0 1,1 0,-1-1,0 1,1-1,0 1,-1-1,1 1,0-1,0 1,0-1,0 1,0-1,0 0,0 0,1 0,-1 0,0 1,1-2,-1 1,1 0,-1 0,1 0,-1-1,1 1,-1-1,1 1,0-1,-1 0,1 1,0-1,0 0,83 2,33-27,-93 21</inkml:trace>
</inkml:ink>
</file>

<file path=ppt/ink/ink8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5:21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45,'11'7,"0"0,1 0,0-1,0 0,1-1,-1-1,1 0,0-1,0 0,1-1,-1 0,1-1,-1-1,11-1,-20 1,55-1,-1-4,0-1,0-4,-1-2,0-2,33-15,-45 16,-34 10,65-4,-76 8,1 1,0-1,-1 1,1-1,-1 1,1 0,-1-1,0 1,0 0,0-1,0 1,0 0,0-1,0 1,0 0,-1-1,1 1,-1 0,1-1,-1 1,0-1,1 1,-1-1,0 1,0-1,-1 1,-1 5,-27 65,13-34,1 0,3 1,1 1,-3 20,7-14,3 1,1 0,2 0,3 0,1 1,3 1,2-19,1-1,1 0,2 0,0-1,2 0,8 11,21 47,-7 36,-34-120,-1 0,1-1,-1 1,0 0,0-1,1 1,-1 0,0-1,-1 1,1 0,0 0,0-1,-1 1,1 0,-1-1,1 1,-1-1,0 1,0-1,1 1,-1-1,0 1,0-1,-1 0,1 1,0-1,0 0,-1 0,1 0,0 0,-1 0,1 0,-1-1,1 1,-1 0,0-1,1 1,-1-1,0 0,1 1,-1-1,0 0,1 0,-1 0,0 0,0 0,1-1,-1 1,0 0,-83-29,52 10,4 1,-2 1,0 2,0 1,-2 1,0 1,0 2,-1 2,0 1,15 5,0 0,1 2,-1 0,0 1,0 1,0 0,1 2,-1 0,1 1,0 1,0 1,1 0,0 1,0 1,1 1,0 0,1 1,0 1,-1 2,6-7,0 1,1 1,0 0,0 0,1 1,1 0,-1 0,2 1,-1 0,1 0,1 0,-4 11,8-3</inkml:trace>
  <inkml:trace contextRef="#ctx0" brushRef="#br0" timeOffset="402.1">311 553,'183'-23,"-2"-8,28-15,-180 39,0-2,-1-2,0 0,0-2,-2-1,12-8,-27 14,-11 9,0-1,0 1,1-1,-1 0,0 1,0-1,0 1,0-1,0 0,0 1,1-1,-1 0,0 1,0-1,1 0,-1 1,0-1,0 0,1 1,-1-1,0 0,1 0,-1 1,0-1,1 0,-1 0,0 0,1 0,-1 1,1-1,-1 0,0 0,1 0,-1 0,1 0,-1 0,0 0,1 0,-1 0,1 0,-1 0,0 0,1-1,-1 1,1 0,-1 0,0 0,1-1,-10 32,-26 154,34-180,0 0,0 0,0 0,1 0,-1 0,1 0,0 1,1-1,-1 0,1 0,0 0,1 0,-1 0,1 0,0 0,0-1,0 1,1-1,0 1,0-1,0 0,0 0,1 0,-1 0,1-1,0 0,0 1,0-1,1-1,3 3,12-1</inkml:trace>
  <inkml:trace contextRef="#ctx0" brushRef="#br0" timeOffset="982.132">1158 1202,'410'-303,"-396"293,-2-1,1 0,-2-1,1 0,-1-1,-1 0,-1-1,0 0,0-1,-2 0,0 0,0 0,-2-1,0 0,0 0,-2 0,0-1,-1 0,0 1,-1-1,-1-1,-1 14,0 0,1 0,-1 0,0 0,-1 0,1 0,-1 1,0-1,0 0,0 1,0 0,0-1,-1 1,0 0,1 0,-1 0,0 1,0-1,-1 1,1 0,0 0,-1 0,0 0,1 0,-1 1,0-1,0 1,0 0,0 1,0-1,0 0,0 1,0 0,0 0,0 0,0 1,0 0,0-1,0 1,0 0,0 1,1-1,-1 1,0 0,-1 0,-4 3,1 1,-1-1,1 1,0 1,0-1,1 2,0-1,0 1,0 0,1 0,1 0,-1 1,1 0,-2 6,5-11,1 0,-1 0,1 0,-1 1,1-1,1 0,-1 0,1 1,-1-1,1 1,0-1,1 0,-1 1,1-1,0 0,0 1,0-1,1 0,-1 0,1 0,0 0,0 0,1-1,-1 1,1-1,0 1,-1-1,2 0,-1 0,0 0,0 0,1-1,0 1,3 1,6 1,0 0,1 0,0-1,0-1,0 0,0-1,0-1,0 0,1-1,-1 0,0-1,12-3,68 2,-91 2,-1 0,0 0,0 0,1 0,-1 1,0-1,0 1,0-1,0 1,0 0,1 0,-1 0,-1 0,1 0,0 0,0 1,0-1,-1 1,1-1,0 1,-1 0,0-1,1 1,-1 0,0 0,0 0,0 0,0 0,0 0,-1 0,1 0,0 1,-1-1,0 0,1 0,-1 0,0 1,0-1,-1 1,-29 83,20-72,8-12,0 0,0 0,1 0,-1 0,0 0,1 0,-1 0,1 1,0-1,0 1,-1-1,2 1,-1-1,0 1,1-1,-1 1,1 0,0-1,-1 1,1 0,1-1,-1 2,20-2,-6-6</inkml:trace>
  <inkml:trace contextRef="#ctx0" brushRef="#br0" timeOffset="1264.041">2231 666,'-11'16,"0"1,2 1,0 0,1 0,1 1,0-1,2 2,0-1,1 1,1-1,1 1,0 16,2-33,1 0,-1 0,1 0,-1 0,1 0,0 0,0-1,0 1,1 0,-1-1,1 1,-1-1,1 1,0-1,0 0,0 0,0 0,0 0,1 0,-1 0,0-1,1 1,0-1,-1 1,1-1,0 0,-1 0,1 0,0-1,0 1,0-1,0 1,0-1,0 0,0 0,0 0,0-1,0 1,111-30,-103 27,-1-1,0-1,0 0,0 0,-1-1,0 0,0-1,0 0,-1 0,0-1,-1 0,1-1,-2 1,1-1,-1 0,0-1,-1 0,0 0,-1 0,0 0,0-1,-1 1,-1-1,1-8,-1 14,-1 1,0-1,-1 0,1 0,-1 0,0 0,0 1,-1-1,1 0,-1 0,0 0,0 1,-1-1,1 1,-1-1,0 1,-1-1,1 1,-1 0,1 0,-1 0,0 0,-1 1,1-1,-1 1,1 0,-1 0,0 0,0 1,0-1,-1 1,1 0,-1 0,1 0,-1 1,-3-2,-2 2,-1-1,1 1,0 1,0 0,0 0,-1 1,1 0,0 1,0 0,0 0,1 1,-1 1,-9 4,-4 4</inkml:trace>
  <inkml:trace contextRef="#ctx0" brushRef="#br0" timeOffset="1783.796">2626 976,'33'-55,"3"1,3 2,1 1,3 3,11-8,16 15,-68 40,0 1,-1 0,1-1,0 1,-1 0,1 0,0 0,-1 0,1 0,0 0,-1 0,1 1,-1-1,1 0,0 1,-1 0,1-1,-1 1,1 0,-1 0,1 0,-1 0,0 0,1 0,-1 0,0 0,0 0,0 1,0-1,0 0,0 1,0-1,-1 1,1-1,0 1,-1 0,1-1,-1 1,0-1,1 1,-1 0,0-1,0 1,0 0,0 1,-7 41,5-41,1 0,0 0,0 0,0 0,1 0,-1 0,1 1,-1-1,1 0,0 0,0 0,1 1,-1-1,1 0,-1 0,1 0,0 0,0 0,1 0,-1 1,2-3,0 0,-1 0,1 0,0 0,0 0,0 0,0-1,0 1,-1-1,1 0,0 0,0 0,0 0,0 0,0-1,0 1,0-1,0 0,0 0,-1 0,1 0,0-1,-1 1,1-1,-1 1,1-1,-1 0,1-1,2 1,198-124,-201 125,-1 0,1 1,-1-1,0 0,1 1,-1-1,1 1,0 0,-1-1,1 1,-1 0,1 0,-1 0,1 0,0 0,-1 0,1 1,-1-1,1 1,-1-1,1 1,-1-1,1 1,-1 0,0-1,1 1,-1 0,0 0,1 0,-1 0,0 0,0 1,0-1,0 0,0 0,0 1,-1-1,1 0,0 1,-1-1,1 1,-1-1,1 1,-1 1,5 76,-6-69,3 74,4-65</inkml:trace>
  <inkml:trace contextRef="#ctx0" brushRef="#br0" timeOffset="36212.855">4064 553,'18'57,"-5"167,-13-170,0-7,-1 0,-3-1,-2 1,-1-1,-3-1,-1 1,-15 33,25-75,-1 1,1-1,-1 0,0 1,-1-1,1 0,-1 0,1-1,-1 1,0-1,-1 1,1-1,-1 0,1 0,-1 0,-3 1,5-4,0-1,0 0,0 0,0 0,0-1,0 1,1 0,-1-1,0 1,1-1,-1 1,1-1,0 0,-1 1,1-1,0 0,0 0,0 0,0 0,1 0,-1 0,0 0,1-1,0 1,-1 0,1 0,0 0,0-1,0 1,0 0,1 0,-1 0,1 0,-1-1,0 0,3-39,2 1,2-1,1 1,2 0,2 1,2 0,2 1,1 1,2 0,1 2,12-15,-5 0,1 1,3 1,2 2,2 1,2 2,2 1,2 3,34-27,-74 65,1 0,0 0,-1 0,1 0,0 0,0 0,1 1,-1-1,0 1,0-1,1 1,-1 0,1 0,-1 0,1 0,0 0,-1 1,1-1,0 1,-1 0,1 0,0 0,-1 0,1 0,0 0,-1 1,1-1,0 1,-1 0,1 0,-1 0,1 0,-1 0,1 1,-1-1,0 1,0-1,0 1,0 0,0 0,0 0,0 0,0 0,-1 0,1 0,-1 1,0-1,0 1,0-1,0 1,0-1,0 1,0 1,-2 12,0-1,-1 1,0-1,-1 1,-1-1,-1 0,0-1,-1 1,0-1,-1 0,-1 0,0-1,-6 7,10-14,-16 30,-1-2,-2 0,-1-2,-2-1,-1-1,-1-1,-2-1,-1-2,-2 0,28-22,-1 0,0 0,0-1,0 1,-1-2,1 1,-1-1,0 0,1 0,-1-1,0 1,0-2,0 1,0-1,-3 0,-8-5</inkml:trace>
  <inkml:trace contextRef="#ctx0" brushRef="#br0" timeOffset="36708.395">4601 863,'84'-40,"155"-89,-223 118,0-1,-1 0,0-1,-1-1,0-1,-1 0,-1 0,0-1,-2-1,1 0,-2 0,3-9,-10 22,0 1,0 0,0-1,0 0,-1 1,0-1,0 0,0 0,0 1,0-1,-1 0,1 0,-1 0,0 0,-1 0,1 0,-1 0,1 0,-1 0,0 1,-1-1,1 0,-1 0,1 1,-1-1,0 1,-1 0,1 0,0-1,-1 1,0 1,0-1,1 0,-2 1,1-1,0 1,0 0,-1 0,1 0,-4 0,-1 0,-1 1,0 0,0 1,1 0,-1 0,0 1,0 0,0 0,1 1,-1 1,1-1,-1 1,1 0,0 1,0 0,1 1,-1-1,1 1,0 1,0-1,1 1,-1 0,1 1,1 0,-1 0,1 0,0 0,1 1,0 0,0 0,0 0,0 5,3-9,0 0,0 0,1 0,0 0,0 0,0 0,0 0,0 0,1 0,0 0,0 0,0 0,0 0,0 0,1 0,0-1,0 1,0-1,0 1,1-1,-1 0,1 0,0 0,-1 0,1 0,1-1,-1 1,0-1,1 0,-1 0,1 0,0-1,-1 1,1-1,0 0,0 0,0 0,0 0,0-1,0 0,0 1,0-1,1-1,246 1,-249-1,1 1,-1 0,0 0,0 0,0 1,0-1,1 1,-1-1,0 1,0-1,0 1,0 0,0 0,0 0,0 0,-1 0,1 1,0-1,-1 1,1-1,-1 1,1-1,-1 1,1 0,-1 0,0 0,0-1,0 1,0 0,-1 0,1 0,0 1,-1-1,1 0,-1 0,0 0,0 0,0 1,0-1,0 0,0 1,-35 84,-25-1,62-74,5-3</inkml:trace>
  <inkml:trace contextRef="#ctx0" brushRef="#br0" timeOffset="37064.748">5476 666,'11'6,"0"0,1-1,0 0,0 0,0-1,1-1,-1 0,1-1,0 0,0-1,0-1,8 0,-15 0,0-1,1 0,-1 0,0 0,0-1,-1 0,1 0,0 0,0-1,-1 0,0 0,1 0,-1-1,-1 0,1 0,0 0,-1 0,0-1,0 1,0-1,-1 0,1-1,-1 1,0 0,-1-1,3-5,-2 5,-1 0,1 0,-1 0,0 0,0-1,-1 1,0 0,0-1,0 1,-1-1,0 1,0-1,-1 1,0-1,0 1,0-1,-1 1,0 0,0 0,-1 0,1 0,-1 0,-1 0,1 1,-1 0,0-1,0 1,0 1,-6-5,4 8,-1 0,0 1,0 0,0 0,0 0,0 1,0 0,1 1,-1 0,0 0,1 0,-1 0,1 1,0 0,0 1,0-1,0 1,1 0,-6 5,-3 2,1 0,1 1,-1 0,2 1,0 0,0 1,1 0,1 0,1 1,0 1,0-1,2 1,0 0,1 1,0-1,2 1,-2 13,6-22,-1-1,2 0,-1 0,1 0,0 0,0 0,1-1,0 1,0-1,1 0,-1 1,1-1,1-1,-1 1,1-1,0 0,0 0,1 0,-1-1,1 1,0-1,0-1,1 1,-1-1,1 0,0-1,-1 0,1 0,0 0,0-1,1 0,-1 0,0 0,0-1,0-1,6 0,16 3</inkml:trace>
  <inkml:trace contextRef="#ctx0" brushRef="#br0" timeOffset="37409.632">6153 468,'1'31,"2"-1,0 1,3-1,0 0,2-1,1 1,1-2,11 21,-21-48,0 1,0-1,0 0,0 1,0-1,1 0,-1 0,1 1,-1-1,1 0,-1 0,1 0,0 0,-1 1,1-1,0 0,0 0,0-1,0 1,0 0,0 0,0 0,0 0,0-1,0 1,1-1,-1 1,0-1,0 1,1-1,-1 0,0 1,1-1,-1 0,0 0,0 0,1 0,-1 0,0 0,1-1,-1 1,0 0,1-1,-1 1,0-1,0 1,0-1,1 1,-1-1,0 0,0 0,0 0,0 1,0-1,0 0,70-165,25 5,-84 143</inkml:trace>
  <inkml:trace contextRef="#ctx0" brushRef="#br0" timeOffset="37578.782">6661 497,'-5'38,"-1"18,5-1,2-9</inkml:trace>
  <inkml:trace contextRef="#ctx0" brushRef="#br0" timeOffset="37746.974">6746 158,'0'0</inkml:trace>
  <inkml:trace contextRef="#ctx0" brushRef="#br0" timeOffset="38064.56">7113 384,'-15'10,"0"1,1 0,1 1,0 0,0 1,1 1,1 0,0 0,1 1,1 1,0-1,1 1,-5 15,12-27,0-1,0 1,1-1,-1 1,1 0,0-1,0 1,1 0,-1-1,1 1,-1 0,1-1,0 1,0-1,1 1,-1-1,1 0,0 0,0 1,0-1,0 0,0-1,1 1,-1 0,1-1,0 1,0-1,0 0,0 0,0 0,0 0,0-1,1 1,-1-1,1 0,-1 0,1 0,-1 0,1-1,0 1,-1-1,1 0,0 0,-1 0,1-1,0 1,-1-1,1 0,0 0,9-3,-1 0,1-1,-1 0,0-1,0 0,0-1,-1-1,0 0,0 0,-1-1,0 0,-1-1,0 0,0 0,-1-1,-1 0,0-1,0 0,-1 0,-1 0,0-1,0 1,-2-1,1 0,0-10,-4 20,0-1,0 0,-1 0,1 1,-1-1,0 0,0 1,0-1,-1 1,1-1,-1 1,0 0,0 0,0-1,0 1,0 0,-1 1,0-1,1 0,-1 1,0 0,0-1,0 1,-1 0,1 1,0-1,-1 0,1 1,-1 0,1 0,-1 0,0 0,1 1,-1-1,0 1,0 0,1 0,-1 0,0 1,0-1,1 1,-1 0,0 0,1 0,-1 1,1-1,0 1,-1 0,1 0,0 0,-23 11</inkml:trace>
  <inkml:trace contextRef="#ctx0" brushRef="#br0" timeOffset="38381.63">7451 468,'-1'10,"1"0,-1 0,2 0,0-1,0 1,0 0,1-1,1 1,-1-1,2 1,-1-1,1 0,1-1,0 1,0-1,0 1,1-2,0 1,1-1,0 0,7 6,-11-10,0-1,1 1,0-1,-1 0,1 0,0 0,0 0,0-1,0 0,0 1,0-1,1-1,-1 1,0-1,0 0,1 0,-1 0,0 0,0-1,1 1,-1-1,0-1,0 1,0 0,0-1,0 0,0 0,-1 0,1 0,0-1,2-2,3-2,0-1,-1-1,0 0,0 0,-1 0,0-1,-1 0,0-1,-1 1,5-12,33-75,-31 77</inkml:trace>
  <inkml:trace contextRef="#ctx0" brushRef="#br0" timeOffset="38743.522">8185 242,'-11'4,"0"0,0 0,0 1,1 1,0 0,0 0,0 1,1 0,0 0,0 1,1 1,0-1,0 1,-1 3,8-10,0 0,0 0,0 0,0 0,1 0,-1 0,1 0,-1 0,1 0,0 0,0 0,0 0,0 0,0 0,0 0,0 0,1 0,-1 0,1 0,-1 0,1 0,0 0,0 0,0 0,0 0,0-1,0 1,1 0,-1-1,1 1,-1-1,1 0,-1 1,1-1,1 1,75 33,-57-28,49 45,-69-50,0-1,1 1,-1 0,0 0,0 0,0-1,-1 1,1 0,0 0,-1 0,1 0,-1 1,0-1,1 0,-1 0,0 0,0 0,-1 0,1 0,0 0,-1 0,1 0,-1 0,0 0,1 0,-1 0,0 0,0 0,0-1,-1 1,1 0,0-1,-1 1,1 0,-1-1,1 0,-1 1,0-1,-1 1,-6 3,-1 0,1-1,-1 0,0 0,-1-1,1-1,0 0,-1 0,1-1,-1 0,0-1,-4 0,-11 0</inkml:trace>
  <inkml:trace contextRef="#ctx0" brushRef="#br0" timeOffset="40181.077">0 1513,'483'-54,"-141"24,457-26,-92 25,244-24,-162 26,-80 18,145-24,-672 27,870-23,-512 33,-130 26,-96-29,-290 1</inkml:trace>
</inkml:ink>
</file>

<file path=ppt/ink/ink8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14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1,'0'5,"5"1,6 1,6 2,6 1,2-2,3-2,1-2,1-2,-1-1,0-5,0-3,0 1,-1 1,1 1,-6 1</inkml:trace>
</inkml:ink>
</file>

<file path=ppt/ink/ink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20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1 441,'172'400,"-170"-395,35 69,-36-72,0 0,0-1,0 1,1 0,-1-1,1 0,-1 1,1-1,-1 0,1 1,0-1,-1 0,1 0,0-1,0 1,0 0,0-1,0 1,0-1,0 1,0-1,0 0,0 0,0 0,0 0,0 0,0 0,0-1,0 1,0-1,0 1,0-1,-1 0,1 0,0 1,0-2,1 1,110-119,-110 116,100-179,-34 50,-10 81,-39 45</inkml:trace>
  <inkml:trace contextRef="#ctx0" brushRef="#br0" timeOffset="662.25">1074 441,'-28'22,"1"2,1 0,1 2,1 1,1 0,2 2,1 1,1 0,-12 28,30-56,0 0,0 0,0 0,0 0,0 0,0 0,1 0,-1 0,1 0,-1 0,1 0,0 0,0 1,0-1,0 0,0 0,0 0,1 0,-1 0,1 0,0 0,-1 0,1 0,0 0,0 0,0 0,0 0,1 0,-1-1,0 1,1-1,-1 1,1-1,0 1,-1-1,1 0,0 0,0 0,0 0,0 0,0 0,0 0,0-1,0 1,0-1,0 1,1-1,9-1,0-1,-1-1,1 0,-1 0,0-1,0-1,0 0,-1 0,0-1,0 0,0-1,-1 0,1 0,-2-1,1-1,-1 1,-1-1,1-1,1-3,-9 13,87-137,-86 136,-1 1,0-1,1 0,-1 1,1-1,-1 1,1-1,-1 1,1-1,-1 1,1-1,-1 1,1-1,0 1,-1 0,1-1,0 1,-1 0,1 0,0-1,-1 1,1 0,0 0,0 0,-1 0,1 0,0 0,0 0,-1 0,1 0,0 0,0 0,-1 1,1-1,0 0,-1 0,1 1,0-1,-1 1,1-1,-1 0,1 1,0-1,-1 1,1-1,-1 1,1 0,-1-1,0 1,1-1,-1 1,0 0,1-1,-1 1,0 0,0-1,1 1,-1 0,0 0,0-1,0 1,0 0,0 0,0-1,0 1,0 0,0 0,-1-1,6 59,-5-56,-1 1,1 1,-1-1,1 1,0 0,0-1,0 1,1 0,-1-1,1 1,0-1,1 1,-1-1,1 1,0-1,0 0,0 0,0 0,1 0,0 0,-1 0,2-1,-1 0,0 1,1-1,-1 0,1-1,0 1,0-1,2 2,4-2,-1 0,1 0,0-1,-1-1,1 1,0-1,0-1,-1 0,1-1,0 1,-1-2,0 1,1-1,-1-1,0 0,0 0,-1-1,1 0,-1 0,1-2,21-17,-3 0,0-2,-1-1,16-22,-13 16,-13 16,0-1,-1 0,-1-1,-1 0,0-1,-2 0,0-1,-1-1,-2 0,0 0,-1 0,-1-1,-1 0,-2 0,1-12,-2 27,-1-1,0 0,-1 0,0 0,-1 0,1 1,-2-1,1 0,-1 0,-1 1,1-1,-1 1,-1 0,0 0,0 0,0 0,-1 1,0 0,-1 0,-4-5,4 10,1 1,-1 0,0 0,1 1,-1 0,0 0,0 0,1 0,-1 1,0 0,1 0,-1 1,1 0,-1 0,1 0,0 0,0 1,0 0,0 0,1 0,-1 1,1-1,-1 1,1 0,1 1,-1-1,0 0,0 4,-8 7,1 1,0 1,2 0,0 0,1 1,1 0,0 0,2 1,0-1,1 1,0 1,2-1,1 0,0 1,1-1,1 1,1-1,1 0,2 11,-1-17,1 0,0 0,1-1,0 1,1-1,0-1,1 1,0-1,1 0,0-1,1 0,0-1,0 0,1 0,0-1,1-1,0 0,0 0,1-1,-1-1,1 0,0 0,1-2,-1 1,1-2,-1 0,1-1,0 0,0-1,-1 0,3-1,-5-2,0 1,0-2,0 1,0-1,-1-1,0 0,0 0,0-1,-1-1,0 1,0-2,0 1,-1-1,4-2,7-5</inkml:trace>
  <inkml:trace contextRef="#ctx0" brushRef="#br0" timeOffset="9470.462">2089 385,'2'1,"-1"-1,0 1,1 1,-1-1,0 0,0 0,1 0,-1 1,0-1,0 0,0 1,-1-1,1 1,0-1,0 1,-1 0,1-1,-1 1,0 0,1-1,-1 1,0 0,0-1,0 1,0 0,0-1,-1 1,1 0,0-1,-1 1,1 0,-1-1,0 1,0 0,1 2,-4 23,-1-4,2-1,0 1,2-1,0 1,2 0,0-1,4 15,-5-34,1 0,0 0,0 0,0 0,0-1,0 1,1 0,-1-1,1 1,-1-1,1 1,0-1,0 0,0 0,1 0,-1 0,0 0,1 0,0-1,-1 1,1-1,0 1,-1-1,1 0,0 0,0-1,0 1,0-1,0 1,0-1,0 0,0 0,0 0,0 0,0-1,0 1,0-1,0 0,0 0,0 0,-1 0,1 0,0-1,-1 1,1-1,-1 0,1 0,20-16,-2-2,0-1,-1 0,-1-1,-1-1,-1-1,-1-1,-1 0,-1-1,3-12,-6 8,-12 33,1 0,0 1,1-1,-1 1,1-1,-1 0,1 1,0-1,0 0,0 0,1 1,-1-1,1 0,0-1,-1 1,1 0,1 0,-1-1,0 1,1-1,-1 0,1 1,0-1,-1-1,1 1,0 0,2 0,10 5,0 0,1-1,-1-1,1 0,1-1,-1-1,0 0,1-1,-1-1,1-1,0 0,-1-1,1-1,5-2,0-1,-1-1,1-1,-1 0,0-2,-1-1,0 0,-1-2,12-8,39-42,-69 60,1 0,-1 0,1-1,-1 1,0 0,0-1,0 1,0 0,0-1,0 1,-1-1,1 0,-1 1,0-1,0 1,0-1,0 0,0 1,-1-1,1 1,-1-1,1 1,-1-1,0 1,0-1,0 1,0 0,-1-1,1 1,-1 0,1 0,-1 0,0 0,0 0,-1-1,-1 0,1 1,-1-1,0 1,0 0,0 0,0 0,0 0,0 1,0 0,-1 0,1 0,0 0,-1 1,1-1,-1 1,1 0,-1 1,1-1,0 1,-1 0,1 0,0 0,-3 1,-94 52,84-39,0 0,1 1,1 1,1 0,0 1,2 1,0 0,1 0,1 2,0-1,-2 10,11-24,-1-1,1 0,1 1,-1-1,1 1,-1-1,2 1,-1-1,1 1,-1-1,2 1,-1-1,0 0,1 0,0 1,0-1,1 0,-1-1,1 1,0 0,1-1,-1 0,1 0,0 0,-1 0,2 0,-1-1,1 1,5 3,0 0,1-1,0 0,0 0,0-1,1-1,-1 0,1 0,0-1,0-1,1 0,0-1,203-3,-134-21,-64 12</inkml:trace>
</inkml:ink>
</file>

<file path=ppt/ink/ink8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20,'154'-19,"-152"19,-1 1,1 0,0 0,0-1,0 1,-1 1,1-1,0 0,-1 0,1 1,-1-1,0 1,1-1,-1 1,0-1,0 1,0 0,0 0,0 0,0-1,-1 1,1 0,0 0,-1 0,0 0,1 0,-1 0,0 0,0 0,0 0,0 0,-1 0,1 0,-1 0,1 0,-1 0,1 0,-1 0,0 0,0-1,0 1,0 0,0 0,-4 48,8-45,1-1,0 0,1 0,-1 0,1-1,-1 1,1-1,0 0,0-1,0 1,1-1,-1 0,1 0,-1-1,1 1,-1-1,1-1,0 1,0-1,-1 0,1 0,0 0,0-1,-1 0,1 0,4-2,9 2,39-2,-33 2</inkml:trace>
</inkml:ink>
</file>

<file path=ppt/ink/ink8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16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110 273,'-22'177,"16"-126,-3 1,-2-1,-16 44,27-94,0 0,1 0,-1-1,0 1,0 0,0 0,1 0,-1 0,0 0,0-1,0 1,0 0,-1 0,1 0,0 0,0-1,0 1,-1 0,1 0,0 0,-1-1,1 1,-1 0,1 0,-1-1,1 1,-1 0,1-1,-1 1,0-1,1 1,-1-1,0 1,1-1,-1 1,0-1,0 0,0 1,1-1,-1 0,0 0,0 0,0 1,0-1,1 0,-1 0,0 0,0 0,0-1,0 1,0 0,1 0,-1 0,0-1,0 1,0 0,1-1,-1 1,0-1,0 1,1-1,-1 1,1-1,-1 0,-1-14,2 0,0-1,1 1,0 0,1-1,1 1,0 0,1 0,1 1,0-1,1 1,1 0,0 1,1-1,1 1,-2-2,99-164,-106 177,1 1,-1-1,1 1,-1 0,1 0,-1-1,1 1,0 0,-1 0,1 0,0 0,0 0,0 0,0 0,0 0,0 0,0 0,0 0,1 0,-1 1,0-1,0 1,1-1,-1 1,0-1,1 1,-1 0,0-1,1 1,-1 0,0 0,1 0,-1 0,1 0,-1 1,0-1,1 0,-1 1,0-1,1 0,-1 1,0 0,0-1,1 1,-1 0,0 0,0-1,0 1,0 0,0 0,0 0,38 124,-38-116,0-4,1 8,0 0,1 0,0-1,0 1,2-1,0 0,0 0,1 0,7 10,-12-22,0 1,0 0,0 0,1 0,-1 0,0-1,1 1,-1-1,0 1,1-1,-1 0,1 1,-1-1,1 0,-1 0,1 0,-1 0,1 0,-1 0,0 0,1-1,-1 1,1 0,-1-1,1 1,-1-1,0 0,1 1,-1-1,0 0,0 0,0 0,0 0,1 0,-1 0,0-1,41-44,-38 42,64-102,28-33,-95 138,0 0,-1 0,1 0,0 0,-1-1,1 1,0 0,0 1,0-1,0 0,0 0,0 0,0 1,0-1,1 0,-1 1,0-1,0 1,0-1,1 1,-1 0,0-1,1 1,-1 0,0 0,1 0,-1 0,0 0,0 0,1 1,-1-1,0 0,1 1,-1-1,0 1,0-1,0 1,1-1,-1 1,0 0,0 0,0-1,0 1,0 0,0 0,-1 0,1 0,0 0,0 0,-1 1,1-1,0 0,-1 1,15 70,-18 207,3-267</inkml:trace>
  <inkml:trace contextRef="#ctx0" brushRef="#br0" timeOffset="2578.384">900 132,'-17'66,"7"-32,1 1,2 0,1 0,2 0,1 1,2 1,0-35,1 1,0-1,-1 1,1 0,0-1,0 1,1-1,-1 1,1-1,-1 1,1-1,0 1,0-1,0 0,0 1,0-1,0 0,1 0,-1 0,1 0,-1 0,1 0,0 0,0-1,0 1,0 0,0-1,0 0,0 1,1-1,-1 0,0 0,1 0,-1-1,1 1,-1 0,1-1,10-7,1 0,-1 0,-1-2,0 0,0 0,0-1,-1 0,-1-1,0 0,0-1,-1 0,-1 0,0-1,0 0,-1-1,3-10,138-246,-141 257,2-4,-13 37,-8 16,2 0,1 1,2 0,1 0,0 37,8 424,-2-477,-1 0,-1 0,-1-1,-1 1,-1-1,0 0,-2 0,-6 14,10-27,-1-1,0 1,0-1,-1 0,0-1,0 1,0-1,-1 0,1 0,-1 0,0-1,-4 2,8-4,0-1,0 0,0-1,0 1,0 0,-1 0,1-1,0 1,0-1,-1 0,1 0,0 0,0 0,-1 0,1 0,0-1,0 1,0-1,-1 1,1-1,0 0,0 0,0 0,0 0,0 0,0 0,1-1,-1 1,0 0,1-1,-1 0,1 1,-1-1,1 0,0 0,-1 0,1 0,0 0,0 0,1 0,-1 0,0-2,-3-11,1-1,0 0,1 0,1 0,0 0,1 0,1 0,1 0,0 0,1 0,0 1,2-1,0 1,0 0,1 0,1 0,6-7,-1-2</inkml:trace>
  <inkml:trace contextRef="#ctx0" brushRef="#br0" timeOffset="3131.599">1324 669,'56'-91,"-40"67,0 1,2 1,1 0,1 1,0 1,11-6,-30 25,0 0,0-1,0 1,0 0,0 0,0 0,0 1,0-1,1 0,-1 0,0 1,1-1,-1 1,0-1,1 1,-1-1,1 1,-1 0,1 0,-1 0,1 0,-1 0,0 0,1 0,-1 0,1 1,-1-1,1 0,-1 1,0-1,1 1,-1 0,0-1,1 1,-1 0,0 0,0 0,0 0,0 0,0 0,0 0,0 0,0 0,0 1,0-1,-1 0,1 1,-1-1,1 0,-1 1,1-1,-1 1,0-1,1 1,-1 0,1 1,-1 0,1-1,0 1,0-1,0 1,0-1,0 0,1 1,-1-1,1 0,0 0,-1 0,1 0,0 0,0-1,0 1,0 0,1-1,-1 1,0-1,1 0,-1 0,0 0,1 0,0 0,-1-1,1 1,-1-1,1 0,0 1,-1-1,1 0,0-1,-1 1,1 0,0-1,-1 1,1-1,-1 0,1 0,-1 0,2-1,77-43,-80 45,1 1,-1 0,1-1,-1 1,1 0,-1 0,1 0,-1 0,0 0,1 0,-1 0,0 1,0-1,0 0,0 1,0-1,0 1,0-1,-1 1,1-1,0 1,-1-1,1 1,-1 0,0-1,0 1,1 0,-1-1,0 1,0 0,-1 0,1-1,0 1,-1 0,2 8,4 12,1-3</inkml:trace>
  <inkml:trace contextRef="#ctx0" brushRef="#br0" timeOffset="3911.6">2001 556,'46'-19,"0"-2,-2-1,0-3,-2-1,0-2,0-4,-22 14,-1-2,-1 0,-1-1,-1 0,0-2,-2 0,0 0,7-21,-9-14,-12 57,-1 0,1-1,-1 1,1 0,-1 0,1 0,-1 0,0 0,0 0,1 0,-1 0,0 0,0 0,0 1,0-1,0 0,0 1,0-1,0 0,-1 1,1 0,0-1,0 1,0-1,0 1,-1 0,1 0,0 0,0 0,-1 0,1 0,0 0,0 0,-1 0,1 1,0-1,0 0,0 1,0-1,-1 1,1 0,0-1,0 1,0 0,-1 0,-15 9,-1 0,1 1,1 1,0 0,1 1,0 1,1 0,1 1,0 1,0 1,-42 81,54-94,0-1,0 1,0 0,0-1,1 1,0 0,0 0,0 0,0-1,0 1,1 0,0 0,0-1,0 1,0 0,0-1,1 1,-1-1,1 0,0 1,0-1,1 0,-1 0,0 0,1-1,0 1,0 0,0-1,4 3,1 0,0-1,0 0,0-1,0 0,0 0,1-1,-1 0,1 0,0-1,0 0,-1 0,1-1,0-1,0 1,0-1,-1-1,1 0,1 0,159-59,-147 52,-1-1,0-1,0-1,-1-1,0 0,-2-2,1 0,-2-1,0-1,-1-1,-1 0,0-1,0-2,-14 19,0 1,1 0,-1-1,0 1,0-1,0 0,0 1,0-1,-1 0,1 1,0-1,-1 0,0 0,1 0,-1 1,0-1,0 0,0 0,0 0,0 0,0 0,0 0,-1 1,1-1,-1 0,0 0,1 1,-1-1,0 0,0 1,0-1,0 0,0 1,0-1,0 1,-1 0,1-1,-1 1,1 0,-1 0,1 0,-1 0,1 0,-1 0,0 1,0-1,1 0,-1 1,0-1,0 1,0 0,0 0,1 0,-1 0,0 0,0 0,0 0,0 0,0 1,-1 0,-8 7,0 0,0 1,1 0,0 1,0 0,2 0,-1 1,1 1,1-1,-2 4,5-11,0 1,1-1,0 0,0 1,0 0,1 0,-1 0,1 0,0 0,0 0,1 1,0-1,0 0,0 1,0-1,1 1,0-1,0 1,1-1,-1 1,1-1,1 1,-1-1,1 0,-1 1,1-1,1 0,-1 0,1-1,0 1,0 0,0-1,1 0,0 0,0 0,0 0,0 0,0-1,2 1,4-1,1 0,0 0,-1-2,1 1,0-1,0-1,0 0,-1 0,1-1,0-1,0 0,-1 0,1-1,-1 0,0-1,0 0,8-5,154-104,-144 91,-1-2,-1 0,-2-2,0-1,14-23,-32 43,-1-1,0 0,0 1,-1-2,0 1,0 0,-1-1,0 0,-1 1,0-1,1-8,-3 16,0 0,0 0,1 0,-1 0,-1 1,1-1,0 0,0 0,0 0,0 0,-1 0,1 1,0-1,-1 0,1 0,0 1,-1-1,1 0,-1 1,1-1,-1 0,0 1,1-1,-1 0,0 1,1-1,-1 1,0 0,0-1,1 1,-1 0,0-1,0 1,0 0,1 0,-1-1,0 1,0 0,0 0,0 0,0 0,1 0,-1 0,0 1,0-1,0 0,0 0,1 1,-1-1,0 0,0 1,0-1,1 1,-1-1,0 1,1-1,-1 1,0-1,1 1,-43 34,22-14,0 2,2 0,1 1,0 1,2 1,1 0,1 1,2 0,0 1,1 5,8-26,1-1,0 1,1 0,0 0,0 1,0-1,1 0,0 0,0 0,1 0,0 1,0-1,1 0,0 0,0-1,0 1,1 0,0-1,0 1,1-1,0 0,0 0,0-1,1 1,0-1,0 0,0 0,1 0,0-1,-1 0,2 0,-1-1,0 1,7 1,-5-1,-1-1,1 0,0-1,0 0,0 0,0-1,0 0,0-1,1 1,-1-1,0-1,6 0,5-5</inkml:trace>
  <inkml:trace contextRef="#ctx0" brushRef="#br0" timeOffset="4743.932">3385 386,'-5'29,"-7"24,0 7,1-1,3-6,2-7,3-12</inkml:trace>
  <inkml:trace contextRef="#ctx0" brushRef="#br0" timeOffset="5294.309">3385 386,'28'0,"20"0,6 0,-1 0,-5 0,-6 0,-10 0</inkml:trace>
  <inkml:trace contextRef="#ctx0" brushRef="#br0" timeOffset="5548.742">3385 584,'43'-5,"19"-1,-1 0</inkml:trace>
</inkml:ink>
</file>

<file path=ppt/ink/ink8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6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1,'33'0,"36"0,10 0,2 0,-4 0,-9 0,-8 0,-8 0,-9 0,-7 0,-4 0,-4 0,-1 0,-10 0,-8 0</inkml:trace>
</inkml:ink>
</file>

<file path=ppt/ink/ink8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6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0,'39'0,"36"0,15 0,2 0,-10 0,-9 0,-7 0,-11 0,-9 0,-8 0,-6 0,-3 0,-7 0</inkml:trace>
</inkml:ink>
</file>

<file path=ppt/ink/ink8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7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89 148,'-10'48,"-7"44,-2 12,3-3,5-8,3-16,3-16,3-13,2-10,5-7,2-4,0-7</inkml:trace>
  <inkml:trace contextRef="#ctx0" brushRef="#br0" timeOffset="250.227">89 6,'18'-3,"0"2,0 0,0 1,0 0,0 2,0 0,0 1,-1 1,1 1,-1 0,0 1,0 1,-1 1,0 0,0 1,-1 0,0 2,-1 0,1 0,-12-7,1-1,-1 1,0 0,0 0,0 0,-1 0,1 1,-1-1,0 1,-1-1,1 1,-1 0,1 0,-1-1,-1 1,1 0,-1 0,0 0,0 0,0 0,-1 0,0 0,1 0,-2-1,1 1,-1 0,1 0,-1-1,-1 0,1 1,-1-1,1 0,-1 0,-3 3,-7 8,-2 0,0-1,0 0,-1-1,-1-1,0-1,-1 0,0-1,-1-1,0-1,0-1,-1 0,1-2,-15 3,1-1</inkml:trace>
</inkml:ink>
</file>

<file path=ppt/ink/ink8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5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7,'-9'14,"2"1,0 1,1-1,1 1,0 0,1 1,1-1,0 1,1-1,1 1,1 0,0 0,1 0,1-1,1 4,-2-17,0 0,1-1,-1 1,1 0,-1-1,1 1,0-1,0 1,0-1,0 0,1 0,-1 0,1 0,-1 0,1-1,0 1,-1-1,1 1,0-1,0 0,0 0,0 0,0-1,0 1,0-1,0 0,0 0,0 0,0 0,1 0,-1-1,0 1,0-1,1 0,104-39,-83 26,-1-1,0-1,-1-2,0 0,-2-1,0-1,-2-1,0-1,-1 0,-1-2,2-5,9-6,-24 65,-15 91,5 1,8 60,0-42,-1-85,1-32,-1 0,-1 0,-1 1,-2-1,0 0,-1 0,-1-1,-1 1,-3 6,7-26,0 0,1 0,-1 0,0 0,0 0,0-1,-1 1,1-1,-1 1,1-1,-1 0,0 0,0 0,0 0,0-1,0 1,0-1,0 1,-1-1,1 0,0-1,-1 1,1-1,-1 1,1-1,-1 0,1 0,-1 0,1-1,-1 1,1-1,0 0,-1 0,1 0,0 0,0-1,0 1,0-1,0 0,0 0,0 0,0 0,1-1,-1 1,1-1,0 1,-1-1,1 0,0 0,1 0,-2-3,-2-6,1-1,0 0,1 0,1-1,0 1,1 0,0-1,1 1,0-1,1 1,1-1,0 1,1 0,1 0,0 0,0 0,1 1,1 0,0 0,0 0,3-2,4-13</inkml:trace>
  <inkml:trace contextRef="#ctx0" brushRef="#br0" timeOffset="482.657">673 516,'183'-223,"-177"216,-3 3,0 0,0 0,0 0,1 1,0-1,0 1,0 0,0 0,0 0,0 0,1 1,-1 0,1 0,0 0,0 0,1 1,-4 2,0 0,0 0,0 0,0 0,-1 1,1-1,0 1,-1-1,1 1,-1 0,1-1,-1 1,0 0,0 0,0 0,0 0,0 0,0 0,0 0,-1 1,1-1,-1 0,0 0,1 0,-1 1,0-1,0 0,-1 0,1 1,0-1,-1 0,2 9,-1-9,0-1,0 1,0 0,0 0,0-1,0 1,1 0,-1-1,0 1,1 0,-1-1,1 1,0-1,0 1,0-1,0 1,0-1,0 1,0-1,0 0,0 0,0 1,1-1,-1 0,1 0,-1 0,1-1,-1 1,1 0,-1 0,1-1,0 1,-1-1,1 0,0 1,-1-1,1 0,0 0,-1 0,1 0,0 0,0 0,-1-1,1 1,1-1,193-103,-195 103,0 0,1 0,-1 1,0-1,1 1,-1-1,1 1,-1 0,1-1,-1 1,1 0,-1 0,1 0,-1 0,1 0,-1 1,1-1,-1 0,1 1,-1-1,1 1,-1-1,0 1,1 0,-1-1,0 1,1 0,-1 0,0 0,0 0,0 0,0 0,0 0,0 1,0-1,0 0,-1 1,1-1,0 0,-1 1,1-1,-1 1,1 0,-7 68,4-56,0 10,3-1</inkml:trace>
</inkml:ink>
</file>

<file path=ppt/ink/ink8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1,'-15'43,"-9"43,0 17,3-5,6-9,4-15,1-10,6-12,4-9,2-8,0-5,0-2,0-2,0 0,-2 1,1-5</inkml:trace>
  <inkml:trace contextRef="#ctx0" brushRef="#br0" timeOffset="335.43">266 255,'-203'143,"157"-81,46-60,-1-1,1 1,0-1,-1 1,1 0,0-1,0 1,0 0,0-1,0 1,1 0,-1-1,0 1,1-1,-1 1,1-1,0 1,-1-1,1 1,0-1,0 1,0-1,0 0,0 0,0 1,1-1,-1 0,0 0,0 0,1 0,-1 0,1-1,-1 1,1 0,-1-1,1 1,-1-1,1 1,0-1,-1 0,1 0,-1 0,1 0,0 0,103 14,-88-14,1 1,-1 0,0 2,0 0,0 1,0 0,-1 1,0 1,0 1,0 0,-1 1,2 2,-13-6,-1 0,1 0,-1 1,0-1,0 1,0-1,-1 1,0 0,0 0,0 0,0 0,-1 1,0-1,0 0,0 0,-1 1,0-1,0 1,0-1,0 0,-1 1,0-1,0 0,-1 0,1 1,-1-1,-1 0,0 7,3-6</inkml:trace>
</inkml:ink>
</file>

<file path=ppt/ink/ink8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4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1 283,'19'0,"21"0,8 0,1 0,-3 0,-5 0,-4 0,-4 0,-3 0,-1 0,-1-4,-1-3,1 1,-6-3,-10-1,-8 1</inkml:trace>
  <inkml:trace contextRef="#ctx0" brushRef="#br0" timeOffset="232.534">198 1,'0'38,"0"42,0 12,0-5,0-12,5-15,1-12,1-9,-2-8,-2-3,-1-6</inkml:trace>
</inkml:ink>
</file>

<file path=ppt/ink/ink8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8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0 292,'336'-272,"-296"253,-40 19,1 0,0-1,0 1,0 0,-1 1,1-1,0 0,0 0,-1 0,1 0,0 1,0-1,-1 0,1 1,0-1,0 0,-1 1,1-1,-1 1,1-1,0 1,-1-1,1 1,-1 0,1-1,-1 1,1 0,-1-1,0 1,1 0,-1 0,0-1,0 1,1 0,-1 0,0-1,0 1,0 0,0 0,0 0,0-1,0 1,0 0,0 0,-1 0,1-1,0 1,0 0,-1 0,1-1,-1 1,1 0,0-1,-1 2,0 0,0-1,0 1,1 0,-1 0,1-1,-1 1,1 0,0 0,0 0,0-1,0 1,0 0,0 0,0 0,0 0,1-1,-1 1,1 0,0 0,-1-1,1 1,0 0,0-1,0 1,0-1,0 1,0-1,1 1,-1-1,0 0,1 0,-1 0,1 0,-1 0,1 0,-1 0,1 0,0 0,0-1,-1 1,1-1,0 1,0-1,0 0,8 0,0 0,-1-1,1-1,0 1,-1-2,1 1,-1-1,1-1,-1 0,3-2,78-20,-86 27,-1 0,0-1,0 2,1-1,-1 0,0 1,0-1,0 1,-1 0,1 0,0 0,-1 0,1 1,-1-1,0 1,0-1,0 1,0 0,0 0,-1 0,1 0,-1 0,0 0,0 0,0 0,0 1,0-1,-1 0,1 1,-1-1,0 0,0 1,0-1,-1 0,1 1,-1-1,0 0,0 1,-1 1,7 48,4-34,3-6</inkml:trace>
</inkml:ink>
</file>

<file path=ppt/ink/ink8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4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0 282,'7'4,"0"0,0 0,1-1,-1 0,1 0,0-1,-1 0,1 0,0-1,0 0,0 0,0-1,0 0,8-1,-1 1,461 0,-464 0</inkml:trace>
  <inkml:trace contextRef="#ctx0" brushRef="#br0" timeOffset="254.005">0 536,'39'0,"26"0,8 0,-5 0,-8 0,-10 0,-9 0,-6 0,-4 0,-4-5,-5-1</inkml:trace>
  <inkml:trace contextRef="#ctx0" brushRef="#br0" timeOffset="667.829">254 0,'427'158,"-325"-105,-99-50,0-1,0 1,0-1,-1 1,1 0,0 0,-1 1,0-1,0 0,0 1,0-1,-1 1,1 0,-1-1,0 1,0 0,0 0,0 0,-1 0,0 0,0 0,0 0,0-1,0 1,-1 0,0 0,0 1,-7 12,0 0,-1-1,-1 0,0-1,-1 0,-1-1,0 0,-1-1,0 0,-1-1,-1 0,0-1,0-1,-2 0,-26 23,-179 115,204-132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9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0 585,'34'-9,"15"-4,5 1,-2 2,-6 3,-5 2,-10 3</inkml:trace>
  <inkml:trace contextRef="#ctx0" brushRef="#br0" timeOffset="251.183">0 811,'43'-9,"15"-4</inkml:trace>
  <inkml:trace contextRef="#ctx0" brushRef="#br0" timeOffset="1167.233">254 1009,'90'-66,"-3"-4,36-39,-110 97,-1 0,-1-1,0-1,0 0,-1 0,-1-1,-1 0,0 0,-1-1,5-15,-11 31,-1-1,0 0,1 1,-1-1,1 0,-1 1,0-1,0 0,1 1,-1-1,0 0,0 0,0 1,0-1,0 0,0 0,0 1,0-1,0 0,0 0,0 1,0-1,0 0,-1 1,1-1,0 0,-1 0,1 1,0-1,-1 1,1-1,-1 0,1 1,-1-1,1 1,-1-1,1 1,-1-1,0 1,1 0,-1-1,0 1,1 0,-1-1,0 1,1 0,-1 0,0 0,0 0,1-1,-1 1,0 0,0 0,1 0,-1 1,0-1,0 0,1 0,-1 0,0 1,-42 20,-47 100,87-118,1 1,-1 0,1 0,0 0,0 0,0 0,1 1,-1-1,1 0,0 1,0-1,1 1,0-1,-1 1,1 0,1-1,-1 1,1-1,-1 1,1-1,1 0,-1 1,1-1,-1 0,1 0,0 0,1 0,-1 0,1 0,0-1,0 1,0-1,0 0,0 0,3 2,1 0,0 0,0 0,0-1,0 0,1-1,0 0,0 0,0 0,0-1,0 0,0-1,0 0,1 0,-1 0,0-1,1-1,-1 0,0 0,1 0,-1-1,0 0,0 0,0-1,0-1,-1 1,1-1,-1 0,1-1,18-11,-1-2,0 0,-1-2,-1 0,-1-2,-1 0,1-3,-13 15,0 0,-1 0,0-1,0 0,-1 0,-1-1,0 0,0 0,-1-1,-1 1,0-1,-1 0,1-7,-4 19,0 1,0-1,0 0,0 1,0-1,0 0,0 0,0 1,0-1,0 0,-1 1,1-1,0 1,0-1,-1 0,1 1,-1-1,1 1,0-1,-1 1,1-1,-1 1,1-1,-1 1,0-1,1 1,-1 0,1-1,-1 1,0 0,1-1,-1 1,0 0,1 0,-1 0,0 0,1 0,-1 0,0-1,1 2,-1-1,0 0,0 0,1 0,-1 0,0 0,1 1,-1-1,0 0,1 0,-1 1,1-1,-1 1,1-1,-1 0,0 1,1-1,-1 1,1-1,0 1,-1 0,1-1,-1 1,1-1,0 1,0 0,-36 35,32-32,0 0,0 1,1-1,0 1,0 0,0 0,1 0,0 0,0 1,0-1,0 0,1 1,0 0,0-1,1 1,-1 0,1-1,0 1,1 0,0-1,-1 1,2 0,-1-1,1 1,0-1,0 0,0 0,1 1,-1-2,1 1,1 0,-1 0,1-1,-1 0,1 0,1 0,-1 0,0-1,1 1,0-1,0 0,0-1,2 2,6-2,-1 0,0-1,1-1,-1 0,0-1,1 0,-1-1,0 0,0-1,0 0,0-1,-1 0,1-1,-1-1,0 1,0-2,-1 1,0-2,0 1,0-2,6-6,-1 0,0-1,-1 0,-1-1,-1-1,0 0,-1-1,-1 0,-1 0,5-17,-13 34,0 1,0-1,0 0,0 1,0-1,0 0,0 0,0 0,-1 0,1 0,-1 0,0 0,1 0,-1 0,0 0,0 0,0 0,-1 0,1 0,0 0,-1 0,1 0,-1 0,0 0,0 1,1-1,-1 0,0 0,-1 1,1-1,0 0,0 1,-1-1,1 1,-1 0,1-1,-1 1,0 0,1 0,-1 0,0 0,0 0,0 0,0 1,1-1,-1 1,0-1,0 1,0 0,0 0,0 0,-1 0,1 0,0 0,0 0,0 1,0-1,-1 1,-5 4,1 1,0 0,0 0,0 1,1-1,0 1,0 1,1-1,0 1,0 0,1 0,0 0,0 1,1 0,0-1,-1 8,0-6,-2 4,0-1,1 1,1 1,0-1,1 0,0 1,2 0,-1 0,2 0,0-1,0 1,2 0,0 0,0-1,1 1,1-1,1 1,0-1,1-1,0 1,7 10,0-7</inkml:trace>
  <inkml:trace contextRef="#ctx0" brushRef="#br0" timeOffset="1817.397">1411 868,'-4'2,"0"0,0 1,0-1,1 1,-1 0,1 1,-1-1,1 0,0 1,0 0,0-1,1 1,0 0,-1 1,1-1,1 0,-1 1,1-1,-1 1,1-1,1 1,-1 4,1-8,1 0,0-1,0 1,1 0,-1-1,0 1,0-1,0 1,0-1,0 1,1-1,-1 0,0 0,0 1,1-1,-1 0,0 0,0 0,1 0,-1-1,0 1,0 0,1 0,-1-1,0 1,0-1,0 1,0-1,0 0,1 1,-1-1,0 0,-1 0,1 1,0-1,0 0,0 0,0 0,-1 0,1 0,0 0,-1-1,1 1,-1 0,92-128,-92 128,0 0,1 1,-1-1,0 1,1-1,-1 0,1 1,-1-1,1 1,-1-1,1 1,-1-1,1 1,-1 0,1-1,-1 1,1 0,0-1,-1 1,1 0,0 0,-1-1,1 1,0 0,-1 0,1 0,0 0,-1 0,1 0,0 0,0 0,-1 0,1 0,0 1,-1-1,1 0,-1 0,1 1,0-1,-1 0,1 1,-1-1,1 1,0-1,-1 0,1 1,-1-1,0 1,1 0,-1-1,1 1,-1-1,15 43,-10-24,-5-16,1-1,-1 1,1-1,-1 0,1 0,0 1,0-1,0 0,0 0,0 0,0 0,1 0,-1 0,1 0,-1 0,1-1,0 1,0-1,0 1,0-1,0 1,0-1,0 0,0 0,0 0,0-1,1 1,-1 0,0-1,1 1,-1-1,0 0,1 0,-1 0,1 0,-1 0,0 0,1-1,-1 1,0-1,1 0,-1 0,0 1,0-1,0-1,1 1,2-5,0 0,0-1,-1 1,0-1,0 0,-1 0,0 0,0-1,-1 1,0 0,0-1,-1 0,1 0,-2 1,1-1,-1 0,-1-1,2-17</inkml:trace>
  <inkml:trace contextRef="#ctx0" brushRef="#br0" timeOffset="2271.538">1637 50,'13'-7,"-3"1,1 0,0 1,0 0,0 1,1 0,-1 0,1 2,0-1,0 1,10 0,-20 2,-1 0,0 1,1-1,-1 0,1 0,-1 0,0 1,1-1,-1 1,0-1,1 1,-1 0,0-1,0 1,1 0,-1 0,0 0,0 0,0 0,0 0,0 0,-1 0,1 0,0 1,0-1,-1 0,1 0,0 1,-1-1,0 0,1 1,-1-1,0 1,0-1,1 0,-1 1,0-1,0 1,-1-1,1 1,0-1,0 0,-1 1,1-1,-1 0,1 1,-1-1,0 0,1 1,-34 65,25-55,6-10,0 1,-1 0,1 1,0-1,0 0,1 1,-1 0,1 0,-1-1,1 2,1-1,-1 0,0 0,1 0,0 1,0-1,0 1,1-1,-1 0,1 1,0-1,1 1,-1-1,1 1,0-1,0 1,0-1,0 0,1 1,0-1,-1 0,2 0,-1 0,0-1,2 2,5 0,0 0,1-1,-1 0,1-1,0 0,0-1,0 0,1 0,-1-1,0 0,1-1,5 0,10 0</inkml:trace>
  <inkml:trace contextRef="#ctx0" brushRef="#br0" timeOffset="2569.001">2202 360,'-10'34,"-8"29,-5 6,1-6,4-8,0-8,4-8,-1-11,2-4,-1-8,-4-5,2-5</inkml:trace>
  <inkml:trace contextRef="#ctx0" brushRef="#br0" timeOffset="2822.915">1948 417,'29'33,"18"26,7 8,-1-8,-5-10,-6-7,-5-11,-4-7,-3-1,-2-6,-5-6</inkml:trace>
  <inkml:trace contextRef="#ctx0" brushRef="#br0" timeOffset="3767.807">311 755,'-5'5,"-6"1,-7 0,-4-1,1 4,0-1,-2-1,-2-1,-1 2,9 0,7-1</inkml:trace>
</inkml:ink>
</file>

<file path=ppt/ink/ink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2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731 27,'-1'-2,"-1"0,1 0,-1 1,1-1,-1 0,0 1,1-1,-1 1,0-1,0 1,0 0,0 0,0 0,0 0,-1 0,1 0,0 1,0-1,-1 1,1-1,0 1,-1 0,1 0,0 0,-2 0,1 0,-32-1,1 2,0 0,-1 3,1 1,0 1,1 2,-24 9,16-6,-188 65,230-76,0 0,0 1,0-1,0 0,-1 0,1 1,0-1,0 1,0-1,-1 1,1-1,0 1,-1-1,1 1,0 0,-1-1,1 1,-1 0,1-1,-1 1,1 0,-1 0,0 0,1-1,-1 1,0 0,0 0,1 0,-1 0,0 0,0-1,0 1,0 0,0 0,0 0,0 0,-1 0,1 0,0-1,0 1,-1 0,1 0,0 0,-1 0,1-1,-1 1,1 0,-1-1,1 1,-1 0,0-1,1 1,-1-1,0 1,0-1,1 1,-1-1,0 1,0-1,0 0,1 1,-1-1,0 0,0 0,0 0,0 1,0-1,0 0,18 6,0 0,1-1,-1-1,1-1,0 0,0-2,0 0,1 0,-1-2,10-1,111 7,-137-5,-1-1,1 1,0 0,-1 0,1 0,0 0,-1 0,1 0,0 1,-1-1,1 1,0-1,-1 1,1-1,-1 1,1 0,-1 0,1 0,-1 0,0 0,1 0,-1 0,0 0,0 0,0 1,0-1,0 0,0 1,0-1,0 1,-1-1,1 1,-1-1,1 1,-1 0,1-1,-1 1,0 0,0-1,0 1,0 0,0-1,0 1,0 0,0-1,-1 1,1 0,-1-1,1 1,-1 0,-11 12,0-1,0 0,-1-1,-1 0,0-1,0-1,-1 0,-1-1,-9 4,-8 7,-229 147,259-166,0 0,0 1,0 0,0-1,0 1,0 0,0 1,1-1,-1 0,1 1,-1 0,1-1,0 1,0 0,0 0,0 0,1 0,0 1,-1-1,1 0,0 0,0 1,1-1,-1 1,1-1,-1 1,1-1,0 1,1-1,-1 1,1-1,-1 1,1-1,0 1,0-1,1 0,0 2,3 2,0 0,0-1,1 0,0 0,0 0,1 0,-1-1,1 0,1-1,-1 0,0 0,1 0,0-1,0 0,0-1,0 1,0-2,1 1,-1-1,1 0,-1-1,0 0,1 0,2-1,-8 0,0 0,0 0,0 0,0-1,0 1,0-1,0 0,-1 1,1-1,-1-1,1 1,-1 0,0 0,1-1,-1 0,-1 1,1-1,0 0,-1 0,1 0,0-2,5-17</inkml:trace>
</inkml:ink>
</file>

<file path=ppt/ink/ink8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8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0,'-37'43,"2"2,2 1,1 1,3 2,2 1,3 2,1 0,-4 20,22-59,0 0,1 0,1 1,0-1,0 1,2 0,-1 0,2-1,0 1,1 0,0 0,1 0,0 0,1-1,1 1,0-1,1 0,0 0,1-1,0 1,1-1,1-1,0 1,7 6,-2-5,0-1,1-1,1 0,0-1,0-1,1 0,0-1,1-1,0 0,0-1,0-1,7 1,-14-5</inkml:trace>
</inkml:ink>
</file>

<file path=ppt/ink/ink8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7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49,'-57'341,"56"-324,0-11,0 0,0 0,0-1,1 1,0 0,0 0,1 0,-1 0,1-1,1 1,-1 0,1-1,0 1,0-1,0 1,1-1,3 5,-2-9,0-1,0 1,-1-1,1 0,0 0,0 0,0 0,0-1,0 0,-1 1,1-2,0 1,-1 0,1-1,-1 1,1-1,-1 0,0 0,1 0,-1-1,-1 1,1-1,0 0,0 0,1-2,-3 4,34-33,-2-2,-1-1,-2-1,-2-2,-2-1,-1-1,-2-1,2-11,25-59,-50 113,-1 0,1 0,0 1,-1-1,1 0,0 0,0 1,-1-1,1 0,0 1,0-1,-1 0,1 1,0-1,0 0,0 1,0-1,0 0,0 1,-1-1,1 1,0-1,0 0,0 1,0-1,0 0,0 1,0-1,1 1,-1-1,0 0,0 1,0-1,0 0,0 1,0-1,1 0,-1 1,0-1,0 0,1 1,-1-1,0 0,0 0,1 1,-1-1,0 0,1 0,-1 1,0-1,1 0,-1 0,0 0,1 0,-1 0,1 0,-1 0,0 1,1-1,-1 0,1 0,-1 0,-7 24,2 1,0 1,2-1,1 1,1-1,1 1,1-1,1 1,2 6,6 33,-3 1,-3-1,-2 1,-7 46,0-50,-2 1,-4-1,-2-1,-17 47,26-93,0-1,-1 1,0-2,-1 1,0 0,-1-1,-1 0,0-1,-1 0,0 0,-1-1,0 0,-6 4,15-14,-1-1,1 1,-1 0,1 0,-1-1,0 1,1-1,-1 1,0-1,0 1,1-1,-1 0,0 0,0 0,1 0,-1-1,0 1,0 0,1-1,-1 1,0-1,1 1,-1-1,0 0,1 0,-1 0,1 0,-1 0,1 0,0 0,0 0,-1 0,1-1,0 1,0-1,0 1,0-1,0 1,0-1,1 0,-17-70,24 22,3 0,1 1,3 0,2 1,14-28,-14 21,-11 31</inkml:trace>
  <inkml:trace contextRef="#ctx0" brushRef="#br0" timeOffset="519.919">515 756,'200'-269,"-200"268,1 0,-1-1,0 1,1 0,-1 0,0-1,1 1,-1 0,1 0,0 0,-1 0,1 0,0 0,0 0,0 0,-1 0,1 0,0 0,0 1,0-1,0 0,1 1,-1-1,0 0,0 1,0 0,0-1,1 1,-1 0,0-1,0 1,1 0,-1 0,0 0,1 0,-1 0,0 0,0 1,1-1,-1 0,0 1,0-1,0 1,0-1,1 1,-1-1,0 1,0 0,0 0,0-1,0 1,0 0,-1 0,1 0,0 0,1 7,-2-5,0 0,0 0,1-1,-1 1,0 0,1 0,0-1,0 1,0 0,0-1,0 1,0-1,1 1,-1-1,1 0,-1 0,1 1,0-1,0-1,0 1,0 0,0 0,1-1,-1 1,1-1,-1 1,1-1,-1 0,1 0,-1 0,1-1,0 1,0-1,-1 1,1-1,0 0,0 0,1 0,133-63,-134 63,-1 1,1-1,0 1,0 0,0 0,-1 0,1 1,0-1,-1 1,0-1,1 1,-1 0,0 0,0 0,0 0,0 0,0 0,0 1,0-1,-1 1,0-1,1 1,-1 0,0-1,0 1,0 0,-1 0,1 0,-1 0,1 0,-1 0,0-1,0 1,0 0,-1 3,4 10,3 10</inkml:trace>
</inkml:ink>
</file>

<file path=ppt/ink/ink8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43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17,'12'-17,"-9"27,-9 37,4-36,-7 321,11-206,-1-86,-13 107,-9-57,20-91,1 1,0-1,0 1,0 0,0-1,0 1,-1-1,1 1,0 0,0-1,0 1,-1 0,1-1,0 1,-1 0,1 0,0-1,-1 1,1 0,0 0,-1-1,1 1,0 0,-1 0,1 0,-1 0,1 0,-1 0,1 0,0 0,-1 0,1 0,-1 0,1 0,0 0,-1 0,1 0,-1 0,1 0,0 0,-1 0,1 1,-1-1,1 0,0 0,-1 0,1 1,0-1,-1 0,1 0,0 1,0-1,-1 0,1 1,0-1,0 1,-1-1,1 0,0 1,0-1,0 0,0 1,0-1,0 1,-4-15</inkml:trace>
  <inkml:trace contextRef="#ctx0" brushRef="#br0" timeOffset="452.618">310 130,'-185'222,"184"-221,-1 1,0-1,1 1,-1-1,1 1,-1 0,1 0,0-1,0 1,0 0,0 0,0 0,0 0,1 1,-1-1,1 0,-1 0,1 0,0 0,0 1,0-1,0 0,0 0,0 0,1 1,-1-1,1 0,-1 0,1 0,0 0,0 0,0 0,0 0,0 0,0 0,1-1,-1 1,1 0,1 0,103 50,-98-48,0 0,-1 1,1 0,-1 0,0 0,-1 1,1 0,-1 1,-1 0,1-1,-1 2,0-1,0 1,-1-1,0 1,-1 0,0 1,1 3,20 74,-7-82,-9-11</inkml:trace>
</inkml:ink>
</file>

<file path=ppt/ink/ink8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44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1 678,'10'0,"17"0,9 0,3 0,5 0,-1 0,-2 0,-4 0,-4-5,-1-1,-3 0,0 1,-2 2,1 0,-1 2,-4 1</inkml:trace>
  <inkml:trace contextRef="#ctx0" brushRef="#br0" timeOffset="2764.199">678 960,'0'-1,"-1"0,0 0,1 0,-1 0,1 0,0-1,-1 1,1 0,0 0,0-1,0 1,0 0,0-1,0 1,0 0,0 0,0-1,0 1,1 0,-1 0,1 0,-1-1,1 1,-1 0,1 0,0 0,-1 0,1 0,0 0,0 0,0 0,0 0,2-6,23-44,1 1,3 1,3 1,1 2,22-22,-48 57,-7 9,-1 0,1 1,0-1,0 0,0 0,0 0,0 1,1-1,-1 0,0 1,1-1,-1 1,1 0,-1-1,1 1,0 0,0 0,-1 0,1 0,0 0,0 1,0-1,0 1,0-1,0 1,0-1,0 1,0 0,0 0,0 0,0 0,0 1,0-1,0 0,0 1,0 0,0-1,0 1,0 0,0 0,0 0,-1 0,1 0,0 0,-1 1,1-1,6 16,-1 0,-1 1,0-1,-1 1,-1 0,-1 1,-1-1,0 1,-2-1,0 1,-1-1,-2 10,3 5,0-34,1 1,-1 0,1-1,-1 1,1 0,0 0,-1-1,1 1,-1 0,1 0,0 0,-1 0,1 0,0 0,-1 0,1 0,0 0,-1 0,1 0,0 0,-1 0,1 0,-1 1,1-1,0 0,-1 0,1 1,-1-1,1 0,-1 1,1-1,-1 1,1-1,-1 1,1-1,-1 1,0-1,1 1,-1-1,0 1,1 0,-1-1,0 1,0-1,1 1,-1 0,0-1,0 1,0 0,0-1,0 1,0 0,0-1,0 1,0 0,-1-1,1 1,0-1,0 1,0 0,-1-1,1 1,0 0,119-160,68-38,-149 167,-37 29,0 1,0 0,0-1,-1 1,1 0,0 0,0 0,0 0,0 0,0 0,0 0,0 0,0 0,0 0,0 0,-1 1,1-1,0 0,0 1,0-1,0 1,0-1,-1 1,1-1,0 1,-1-1,1 1,0 0,-1-1,1 1,-1 0,1 0,-1 0,1-1,-1 1,1 0,-1 0,0 0,1 0,-1 0,0-1,0 1,0 0,0 0,0 0,0 0,0 0,0 0,0 1,1 15,-1 1,0 0,-2-1,1 1,-2 0,-1-1,0 0,-1 0,-5 11,3-8,1 0,1 0,1 1,0-1,2 1,0 15,17 31,-10-48</inkml:trace>
  <inkml:trace contextRef="#ctx0" brushRef="#br0" timeOffset="4131.611">1581 988,'53'-36,"-2"-2,-1-3,-2-2,-2-2,11-16,-51 55,0-1,-1-1,0 1,0-1,0 0,-1 0,-1 0,1 0,-1-1,-1 0,2-5,-4 13,0 1,0-1,0 1,0-1,0 1,0-1,0 1,0-1,0 0,0 1,0-1,0 1,0-1,-1 1,1-1,0 1,0-1,-1 1,1 0,0-1,0 1,-1-1,1 1,-1 0,1-1,0 1,-1 0,1-1,-1 1,1 0,-1-1,1 1,-1 0,1 0,-1 0,1 0,-1-1,1 1,-1 0,1 0,-1 0,1 0,-1 0,0 0,1 0,-1 1,1-1,-1 0,1 0,-1 0,1 0,-1 1,1-1,-1 0,1 1,0-1,-1 0,1 1,-1-1,1 0,0 1,-1-1,1 1,-31 22,15-8,0 2,2 0,0 1,1 1,1 0,0 0,-3 10,13-25,1 1,-1 0,1 0,-1 0,2 0,-1 0,0 0,1 0,0 0,0 0,1 0,-1 0,1 0,0 0,0 0,1 0,-1-1,1 1,0 0,1-1,-1 1,1-1,0 0,0 0,0 0,0 0,1-1,0 1,-1-1,1 0,1 0,-1 0,0 0,1-1,-1 0,1 0,0 0,-1-1,1 1,2-1,11 1,-1-1,1-1,-1-1,1-1,-1 0,0-1,1-1,-1 0,-1-1,1-1,-1-1,0-1,0 0,-1 0,0-2,4-4,86-77,-101 87,0-1,0 0,-1-1,1 1,-1 0,-1-1,1 0,-1 1,0-1,0 0,-1 0,1 0,-1-1,-1 1,1 0,-1 0,0-1,-1 1,1 0,-2-4,2 9,0 0,-1 0,1 0,0 0,-1 1,1-1,-1 0,1 0,-1 0,1 1,-1-1,1 0,-1 1,0-1,1 0,-1 1,0-1,1 1,-1-1,0 1,0 0,0-1,0 1,1 0,-1-1,0 1,0 0,0 0,0 0,0 0,0 0,0 0,1 0,-1 0,0 0,0 0,0 0,0 1,0-1,0 0,1 1,-1-1,0 0,0 1,0-1,1 1,-1 0,0-1,1 1,-1-1,0 1,1 0,-36 36,32-33,0 0,1 1,-1-1,1 1,0 0,1 0,-1 0,1 0,0 1,0-1,1 1,0-1,0 1,0-1,0 1,1 0,0-1,0 1,1 0,-1-1,1 1,0-1,1 1,0-1,-1 1,2-1,-1 0,0 0,1 0,0 0,1 0,-1-1,1 0,-1 1,1-1,0 0,1-1,-1 1,1-1,0 0,0 0,0 0,0-1,0 1,7-1,1 1,-1-2,0 1,0-2,1 0,-1 0,0-1,0-1,0 0,1 0,-2-1,1-1,0 0,-1 0,0-2,0 1,0-1,0-1,-1 0,0 0,-1-1,0 0,0-1,1-1,3-4,-1 0,0-1,-1-1,-1 1,0-2,-1 1,-1-1,-1-1,0 0,2-9,0 2,-6 19,0 0,0-1,0 1,-1 0,0-1,0 0,-1 0,0 1,0-1,0 0,-1 0,0 0,0 0,-1 0,0 0,0 1,-1-1,0 0,0 1,0-1,-3-5,3 11,1-1,-1 1,1 0,-1-1,0 1,0 0,1 0,-1 0,0 0,0 1,0-1,0 0,0 1,0-1,0 1,0 0,0 0,-1-1,1 1,0 1,0-1,0 0,0 1,0-1,0 1,0-1,0 1,0 0,0 0,0 0,1 0,-1 0,0 0,1 0,-1 1,1-1,-1 1,1-1,-1 1,0 1,-50 73,47-59,0 1,1-1,1 1,1 0,0 1,1-1,1 0,1 0,0 0,2 0,0 0,1 0,1 0,0-1,1 0,1 0,1 0,0-1,1 0,1-1,1 0,0 0,0-1,7 4,-8-8,-2-6</inkml:trace>
  <inkml:trace contextRef="#ctx0" brushRef="#br0" timeOffset="4384.839">2908 734,'-15'39,"-4"17,1 3,3-7</inkml:trace>
  <inkml:trace contextRef="#ctx0" brushRef="#br0" timeOffset="4630.85">2823 707,'24'4,"18"2,6 0,-1-1,-2-1,-10 3,-10 0</inkml:trace>
  <inkml:trace contextRef="#ctx0" brushRef="#br0" timeOffset="4798.833">2795 960,'43'-14,"14"-5</inkml:trace>
  <inkml:trace contextRef="#ctx0" brushRef="#br0" timeOffset="5651.797">2851 734,'0'10,"0"8,0 5,-5 4,-1 2,0 1,-4 0,0 0,-3 0,1-1,-3-1,2 1,7-6,5-10,7-9,4-4</inkml:trace>
  <inkml:trace contextRef="#ctx0" brushRef="#br0" timeOffset="5950.295">2823 960,'19'0,"16"0,7 0,1 0,-2 0,-8 0</inkml:trace>
  <inkml:trace contextRef="#ctx0" brushRef="#br0" timeOffset="6632.785">2880 57,'12'-4,"1"0,0 1,0 0,0 1,0 1,1 0,-1 1,0 0,0 1,1 0,-1 1,0 1,11 3,-22-5,0 0,0 0,0 1,0-1,0 0,0 1,-1-1,1 1,0 0,-1-1,1 1,-1 0,0 0,1 0,-1 0,0 0,0 0,-1 0,1 0,0 0,-1 1,1-1,-1 0,0 1,1-1,-1 0,0 0,-1 1,1-1,0 0,-1 1,1-1,-1 0,1 0,-1 0,0 0,-1 2,-54 78,41-64,-63 77,78-94,-1 0,0 0,1 0,-1 1,1-1,0 0,-1 0,1 0,0 1,0-1,-1 0,1 0,0 1,0-1,1 0,-1 0,0 1,0-1,0 0,1 0,-1 0,1 1,-1-1,1 0,-1 0,1 0,0 0,0 0,-1 0,1 0,0 0,0 0,0-1,0 1,0 0,0 0,0-1,0 1,0-1,0 1,1-1,-1 1,0-1,0 0,0 0,1 1,-1-1,0 0,1 0,64 0,82-38,-123 30</inkml:trace>
  <inkml:trace contextRef="#ctx0" brushRef="#br0" timeOffset="7000.618">3415 0,'47'124,"-5"1,15 91,-52-201,0 0,-1 0,-1 1,-1 0,0-1,-1 1,-1 0,0 0,-1 0,-1 0,0-1,-2 1,1-1,-2 1,0-1,-1-1,0 1,-1-1,-3 5,-10 4,0-1,-1 0,-1-2,-1 0,-1-2,-1-1,-7 4,12-8</inkml:trace>
</inkml:ink>
</file>

<file path=ppt/ink/ink8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2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0,'10'0,"22"0,10 0,4 0,-2 0,-4 0,-3 0,-4 0,-2 0,-2 0,-1 0,0 0,-1 0,-4 5,-7 1</inkml:trace>
</inkml:ink>
</file>

<file path=ppt/ink/ink8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3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1,'29'0,"28"0,10 0,-2 5,-8 1,-7 0,-9-1,-11-1</inkml:trace>
</inkml:ink>
</file>

<file path=ppt/ink/ink8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1,'-14'43,"-5"34,1 8,3 0,5-11,3-12,4-12,1-11,2-5,1-6,0-1,0-1,-6-5,-1-1,0-4</inkml:trace>
  <inkml:trace contextRef="#ctx0" brushRef="#br0" timeOffset="336.962">0 30,'41'1,"-1"2,1 2,-1 1,0 3,-1 1,0 2,1 2,-39-14,73 37,-72-36,0 0,-1 0,1 1,0-1,-1 1,1-1,-1 1,0-1,1 1,-1 0,0 0,0 0,0 0,0 0,0 0,-1 0,1 0,-1 0,1 0,-1 0,0 0,1 0,-1 0,0 0,0 1,-1-1,1 0,0 0,-1 0,1 0,-1 0,0 0,0 0,0 0,0 0,0 0,-8 9,0-1,-1 1,0-1,-1-1,0 0,0-1,-1 0,0 0,-1-2,1 1,-1-2,-9 3,-38 22,3 3,33-20</inkml:trace>
  <inkml:trace contextRef="#ctx0" brushRef="#br0" timeOffset="4355.393">310 509,'-11'126,"6"-89,27-46,11-36,42-36,-74 80,0 0,0 1,0-1,0 0,0 1,0-1,1 1,-1-1,0 1,0-1,1 1,-1 0,0 0,1 0,-1 0,0 0,0 0,1 0,-1 0,0 0,1 1,-1-1,0 0,0 1,1-1,-1 1,0 0,0-1,0 1,0 0,0-1,0 1,0 0,0 0,0 0,0 0,0 0,-1 0,1 0,0 1,-1-1,1 0,-1 0,1 0,-1 1,0-1,1 0,-1 1,10 71,-9-58,10 22,-10-36,-1-1,1 1,-1-1,1 1,0-1,-1 0,1 1,-1-1,1 0,0 1,-1-1,1 0,0 0,-1 0,1 1,0-1,0 0,-1 0,1 0,0 0,-1 0,1 0,0-1,-1 1,1 0,0 0,0 0,-1-1,1 1,-1 0,1-1,0 1,-1 0,1-1,-1 1,1-1,-1 1,1-1,-1 1,1-1,-1 1,1-1,-1 0,0 1,1-1,-1 0,0 1,0-1,1 0,-1 0,132-157,-131 157,-1 1,1-1,0 0,-1 1,1-1,0 1,0-1,-1 1,1-1,0 1,0 0,0-1,0 1,0 0,0 0,0 0,-1-1,1 1,0 0,0 0,0 0,0 1,0-1,0 0,0 0,0 0,0 1,-1-1,1 0,0 1,0-1,0 1,0-1,-1 1,1-1,0 1,-1 0,1-1,0 1,-1 0,1-1,-1 1,1 0,-1 0,1 0,-1-1,0 1,1 0,-1 0,0 0,0 0,0 0,1 0,-1 0,0-1,0 2,11 55,-10-31,16 50,-5-63</inkml:trace>
</inkml:ink>
</file>

<file path=ppt/ink/ink8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2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0 198,'24'0,"13"0,5 0,-1 0,-1 0,-4 0,-2 0,-3 0,-1 0,-2 0,0 0,0 0,-1 0,1 0,0 0,0 0,0 0,-5 0</inkml:trace>
  <inkml:trace contextRef="#ctx0" brushRef="#br0" timeOffset="334.049">28 396,'43'9,"19"4,4-1,-4-2,-8-3,-9-3,-7-1,-5-2,-8-1</inkml:trace>
  <inkml:trace contextRef="#ctx0" brushRef="#br0" timeOffset="1127.348">311 1,'55'29,"115"77,-161-102,3 2,1 0,-2 0,1 1,-1 1,0 0,0 1,-1 0,0 0,2 4,-12-11,1 1,-1-1,1 0,-1 1,0-1,0 0,0 1,-1-1,1 1,0-1,-1 0,0 0,1 1,-1-1,0 0,0 0,-1 0,1 0,0 0,0 0,-1 0,0 0,1 0,-1-1,0 1,0-1,0 1,0-1,0 0,0 1,-4 3,-252 218,139-119,120-104,-1 0,1 0,-1 0,0 0,1 0,-1 0,1 0,-1 0,1 0,-1 0,1 0,-1 0,1 0,-1 0,1 0,-1 0,1 0,-1 1,1-1,-1 0,1 0,-1 1,0-1,1 0,-1 1,1-1,-1 0,0 1,1-1,-1 1,0-1,0 0,1 1,-1-1,0 1,0-1,0 1,0-1,1 1,-1-1,0 1,0-1,0 1,0-1,0 1,0-1,0 1,0-1,0 1,-1-1,1 1,0-1,0 0,0 1,0-1,-1 1,1-1,0 1,15-4</inkml:trace>
</inkml:ink>
</file>

<file path=ppt/ink/ink8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7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1,'15'5,"13"2,8-1,2-1,0-2,-2-5,-3-4,-1 1,-2 0,-1 1,-1 1,0 2,-1 0,-4 1</inkml:trace>
</inkml:ink>
</file>

<file path=ppt/ink/ink8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22,'20'0,"10"0,5 0,2 0,-1 0,-1 0,-3 0,-1 0,-1 0,-2 0,0 0,0-4,0-3,0 1,-5 2</inkml:trace>
</inkml:ink>
</file>

<file path=ppt/ink/ink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2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0,'-10'44,"-18"77,6 1,1 39,-13 296,7-154,2-125,22-155</inkml:trace>
</inkml:ink>
</file>

<file path=ppt/ink/ink8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5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1,'-8'10,"1"1,0 0,0 0,1 1,0 0,1 0,0 0,1 1,1 0,-3 4,-34 161,39-172,-2 5,1 1,0-1,0 1,2-1,-1 1,2 0,-1-1,1 1,1-1,1 3,-1-11,1 0,-1-1,1 1,0-1,0 1,0-1,0 0,0 0,0-1,0 1,1 0,-1-1,1 0,-1 0,1 0,0 0,-1-1,1 1,0-1,-1 0,1 0,0-1,-1 1,1-1,0 1,-1-1,1 0,-1 0,1-1,-1 1,1-1,-1 0,0 0,0 0,0 0,0 0,0-1,-1 1,1-1,-1 0,2-1,26-22,-1-2,-1-1,-1 0,-2-2,-1-1,-2-1,0-2,-3 1,-1-2,4-14,-4-23,-47 230,29 95,27-53,-43 2,10-171,5-14,-1-1,-1 1,-1-1,0 0,0 0,-2 0,0-1,-1 1,0-2,-1 1,0-1,-2 0,-3 4,-60 27,71-43,0 0,0-1,0 1,-1-1,1 1,0-1,0 0,-1 0,1 0,0 0,0-1,-1 1,1 0,0-1,0 1,-1-1,1 0,0 0,0 0,0 0,0 0,0-1,0 1,1 0,-1-1,0 1,1-1,-1 0,1 0,-1 1,1-1,0 0,0 0,0 0,0-1,-1-7,1 1,0-1,0 1,1-1,0 1,1-1,0 1,1-1,0 1,0 0,1 0,0 0,1 0,-1 0,2 0,-3 5,18-49,3 0,2 2,2 0,25-33,-42 70</inkml:trace>
  <inkml:trace contextRef="#ctx0" brushRef="#br0" timeOffset="951.654">651 452,'-17'56,"-21"77,93-252,-45 105,-8 9,0 0,1 0,-1 0,1 0,0 1,1-1,-1 1,1 0,0 0,-1 0,2 1,-1-1,0 1,1 0,0 0,-1 1,1-1,0 1,0 0,1 0,-1 1,0 0,1 0,-1 0,0 0,1 1,-1 0,2 0,-3 3,0 1,0 0,-1 0,1 0,-1 0,0 0,-1 1,1-1,-1 1,0 0,0 0,0 0,-1 0,1 0,-1 0,-1 0,1 0,-1 0,0 1,0-1,0 0,-1 0,1 0,-1 1,-1-1,2 7,-1 1,2 26,0-39,-1 1,1 0,-1-1,0 1,1-1,-1 1,1-1,-1 1,1-1,-1 1,1-1,0 1,-1-1,1 0,-1 1,1-1,0 0,-1 0,1 1,0-1,0 0,-1 0,1 0,0 0,-1 0,1 0,0 0,-1 0,1 0,0 0,0 0,-1-1,1 1,0 0,-1 0,1-1,0 1,-1-1,1 1,-1 0,1-1,-1 1,1-1,-1 1,1-1,-1 1,1-1,-1 0,0 1,1-1,143-126,-140 122,1 1,0-1,0 1,0 0,0 0,1 1,0-1,-1 1,1 0,0 1,1 0,-1 0,4-1,-8 4,0 1,0 0,0-1,0 1,0 0,0 0,-1 0,1 0,-1 0,0 1,1-1,-1 0,0 0,0 1,-1-1,1 1,0-1,-1 1,0-1,1 1,-1 0,0-1,0 1,0-1,-1 1,1 0,0 1,0 52,0-30</inkml:trace>
</inkml:ink>
</file>

<file path=ppt/ink/ink8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14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0 719,'28'0,"361"17,-92 12,-201-20,0-5,52-5,-53 0,283-29,390 31,-436-30,373 30,-508-29,-95 26,-90 3</inkml:trace>
  <inkml:trace contextRef="#ctx0" brushRef="#br0" timeOffset="-5085.526">959 98,'0'5,"0"16,0 9,0 4,0 1,0 0,0-2,-4-1,-3-1,1-2,2 0,-5-1,1 0,0 0,3-1,-4-3,1-8</inkml:trace>
  <inkml:trace contextRef="#ctx0" brushRef="#br0" timeOffset="-4764.676">875 13,'49'-6,"0"1,0 3,0 2,0 2,34 7,-79-9,0 0,0 0,0 0,0 1,0-1,0 1,0 0,0 0,0 1,-1-1,1 1,0 0,-1 0,1 0,-1 1,0-1,0 1,0-1,0 1,0 0,0 0,-1 1,0-1,1 0,-1 1,-1 0,1-1,0 1,-1 0,0 0,0 0,0 0,0 0,0 0,-1 0,0 0,0 0,0 0,0 0,-2 4,-3 1,0 0,-1-1,0 0,0 0,-1 0,0-1,-1 1,0-2,0 1,0-1,0-1,-1 1,0-1,0-1,-8 3,-8 7,15-8,0 0,-1 0,0 0,0-2,0 1,-1-1,1-1,-1 0,0-1,0 0,0-1,0 0,0-1,0 0,-4-1,-2-6</inkml:trace>
  <inkml:trace contextRef="#ctx0" brushRef="#br0" timeOffset="-1135.572">1298 380,'-1'27,"-2"0,-2 0,0 0,-2-1,-1 0,-9 22,89-140,-64 82,-5 4,0 0,0 0,1 0,0 1,0-1,0 1,1 0,-1 0,1 1,0-1,1 1,-1 0,1 1,0-1,0 1,0 0,0 1,1 0,-1-1,1 2,-1-1,7 0,-11 3,1 0,-1 1,1-1,-1 1,1-1,-1 1,0 0,0-1,0 1,0 0,0 1,0-1,-1 0,1 0,-1 1,0-1,1 1,-1-1,0 1,0 0,-1-1,1 1,0 0,-1 0,0-1,0 1,0 0,0 0,0 0,0 1,8 37,-7-40,-1 0,1 0,0 0,-1 0,1 0,0 0,-1 0,1 0,0-1,0 1,0 0,0-1,0 1,0 0,0-1,0 0,0 1,0-1,0 1,0-1,0 0,0 0,0 0,0 1,0-1,1 0,-1-1,0 1,0 0,0 0,0 0,0-1,0 1,0 0,0-1,0 1,0-1,0 1,0-1,0 0,0 1,0-1,43-35,-37 28,134-90,-139 96,-1 1,1 0,-1 0,1 0,-1 0,1 1,-1-1,1 0,0 1,-1-1,1 1,0-1,0 1,0 0,-1 0,1 0,0 0,0 0,-1 0,1 0,0 0,0 1,-1-1,1 1,0 0,0-1,-1 1,1 0,-1 0,1 0,-1 0,1 0,-1 0,0 0,1 1,-1-1,0 0,0 1,0-1,0 1,0-1,0 1,-1 0,1-1,0 1,-1 0,1 0,-1-1,0 1,0 0,1 0,-1-1,-1 2,9 75,-3-58</inkml:trace>
  <inkml:trace contextRef="#ctx0" brushRef="#br0" timeOffset="1235.553">395 860,'-1'284,"-25"-89,-4-6,29-178</inkml:trace>
  <inkml:trace contextRef="#ctx0" brushRef="#br0" timeOffset="1722.686">705 1057,'-276'225,"268"-220,7-5,0 0,0 0,1 0,-1 0,0 0,0 0,0 0,0 0,1 1,-1-1,0 0,0 1,0-1,1 0,-1 1,0-1,1 1,-1-1,0 1,1-1,-1 1,0 0,1-1,-1 1,1 0,-1-1,1 1,0 0,-1 0,1-1,0 1,-1 0,1 0,0 0,0-1,0 1,0 0,0 0,0 0,0 0,0-1,0 1,0 0,0 0,1 0,-1 0,0-1,0 1,1 0,-1 0,1-1,-1 1,1 0,-1-1,1 1,-1 0,1-1,-1 1,1-1,0 1,-1-1,1 1,0-1,0 1,0-1,163 39,-153-34,-1 0,1 1,-1 0,0 0,-1 1,0 0,0 1,0 0,-1 1,0 0,-1 0,3 5,13 13,-15-23</inkml:trace>
  <inkml:trace contextRef="#ctx0" brushRef="#br0" timeOffset="1988.14">1016 1227,'48'0,"21"0,-2-5,-7-1,-9 0,-9 1,-11 2</inkml:trace>
  <inkml:trace contextRef="#ctx0" brushRef="#br0" timeOffset="3215.163">1609 1396,'72'-104,"-51"78,2 0,0 2,1 0,2 2,0 1,1 1,7-3,-33 23,0-1,0 1,-1-1,1 1,0 0,0 0,0-1,0 1,0 0,0 0,0 0,0 0,0 0,0 0,0 0,0 0,0 1,0-1,0 0,0 1,-1-1,1 0,0 1,0-1,0 1,0-1,-1 1,1 0,0-1,-1 1,1 0,0-1,-1 1,1 0,-1 0,1 0,-1-1,1 1,-1 0,0 0,1 0,-1 0,0 0,0 0,0 0,0 0,1 0,-1 0,-1 0,1 0,4 57,-4-51,0 13,-1-14,0 1,1-1,0 1,0-1,0 0,1 1,0-1,0 0,1 0,0 0,0 0,0 0,0 0,1 0,3 5,-3-10,1 0,-1-1,0 1,0-1,0 1,0-1,0 0,1 0,-1 0,0 0,0-1,0 1,0-1,0 0,0 0,0 0,0-1,0 1,0 0,0-1,-1 0,1 0,-1 0,1 0,-1 0,0 0,0-1,0 1,1-2,-2 3,232-214,-232 215,1-3,1 1,-1 0,1 0,-1 0,1 0,0 1,-1-1,1 1,0 0,0 0,0 0,0 0,1 0,-1 0,0 1,0 0,0 0,0-1,1 2,0-1,-2 2,-1 0,0 0,0 0,0 0,-1 0,1 1,-1-1,1 0,-1 0,1 1,-1-1,0 0,0 0,0 1,-1-1,1 0,0 1,-1-1,0 0,1 0,-1 0,0 0,0 1,-2 7,1 6,-1-1,2 1,0 0,1 0,1-1,0 1,4 15,1-6</inkml:trace>
  <inkml:trace contextRef="#ctx0" brushRef="#br0" timeOffset="4653.6">2455 1396,'6'4,"0"-1,0 0,0 0,1-1,-1 1,1-2,-1 1,1-1,0 0,0 0,0 0,0-1,-1-1,1 1,0-1,0 0,0 0,-1-1,1 0,-1 0,1-1,-1 0,0 0,5-3,13-8,0 0,0-2,-2-1,0-1,-1-1,10-11,-25 24,1 0,-1 0,0 0,0 0,-1-1,1 0,-2 0,1-1,-1 1,0-1,-1 0,0 0,0 0,0-1,-1 1,-1-1,1 1,-1-1,-1 1,0-1,0-4,0 12,-1-1,1 1,-1-1,1 1,-1-1,1 1,-1 0,0-1,0 1,0 0,0 0,0 0,0 0,0-1,0 1,0 1,0-1,-1 0,1 0,0 0,-1 1,1-1,-1 0,1 1,-1-1,1 1,-1 0,1 0,-1-1,1 1,-1 0,1 0,-1 0,1 1,-1-1,1 0,-1 1,1-1,-1 0,1 1,0 0,-1-1,1 1,0 0,-1 0,1 0,-54 50,51-44,0 0,1 1,-1 0,2 0,-1 0,1 0,1 1,-1-1,1 0,1 1,0-1,0 0,0 1,1-1,1 1,-1-1,1 0,1 0,-1 0,1 0,1 0,-1-1,1 1,1-1,-1 0,1 0,1-1,-1 0,1 1,4 1,-4-4,0 0,1-1,0 0,0-1,0 0,0 0,0 0,0-1,0 0,1 0,-1 0,0-1,1-1,-1 1,0-1,0 0,1-1,-1 0,0 0,0 0,-1-1,2-1,11-5,-1-1,0-1,0-1,-1-1,-1 0,0-1,2-4,-14 14,-1 1,0-1,0 1,-1-1,1 0,-1 0,0 0,0-1,0 1,0 0,-1-1,0 1,0-1,0 0,-1 1,1-1,-1 0,0 1,0-1,-1 0,0-4,1 10,0-1,0 1,-1-1,1 0,0 1,0-1,0 0,-1 1,1-1,0 0,-1 1,1-1,0 0,0 0,-1 1,1-1,0 0,-1 0,1 0,-1 1,1-1,0 0,-1 0,1 0,0 0,-1 0,1 0,-1 0,1 0,-1 0,1 0,0 0,-1 0,1 0,0 0,-1 0,1 0,-1-1,1 1,0 0,-1 0,1 0,0-1,-1 1,1 0,0 0,-1-1,1 1,0 0,0-1,-1 1,1 0,0-1,0 1,0 0,-1-1,1 1,0 0,0-1,0 1,0-1,0 1,0 0,0-1,-12 34,11-29,1-1,-1 1,1-1,0 1,0 0,0-1,1 1,-1-1,1 1,0-1,0 1,0-1,1 1,-1-1,1 0,-1 0,1 1,0-1,0-1,1 1,-1 0,1 0,-1-1,1 0,0 1,0-1,0 0,0 0,0-1,0 1,1-1,-1 1,1-1,-1 0,3 0,4 1,1 0,0 0,0-1,0-1,0 0,0-1,-1 1,1-2,0 0,0 0,5-3,-3 1,-1-2,1 1,-1-1,-1-1,1 0,-1-1,-1 0,1-1,-1 0,7-9,-13 14,0 0,0-1,-1 0,1 0,-1 0,0 0,-1 0,1 0,-1-1,0 1,0-1,-1 0,0 0,0 1,0-1,-1 0,0 0,0 0,0 0,-1 0,0 0,0 1,0-1,-1 0,-1-4,2 8,1 1,-1-1,1 0,-1 0,0 1,0-1,0 1,0-1,0 1,0-1,0 1,-1-1,1 1,-1 0,1 0,0 0,-1 0,0 0,1 0,-1 0,0 0,1 1,-1-1,0 0,0 1,0 0,1-1,-1 1,0 0,0 0,0 0,0 0,1 0,-1 1,0-1,0 1,0-1,1 1,-1-1,0 1,0 0,1 0,-2 1,-52 61,52-51,0 0,1 0,0 0,1 0,1 1,0-1,0 0,1 0,1 1,0-1,1 0,0-1,1 1,0 0,1-1,0 0,1 0,2 3,22 58,-24-52</inkml:trace>
  <inkml:trace contextRef="#ctx0" brushRef="#br0" timeOffset="4903.1">3697 1283,'-14'39,"-5"21,0 7,4-10</inkml:trace>
  <inkml:trace contextRef="#ctx0" brushRef="#br0" timeOffset="5158.655">3641 1311,'19'5,"11"2,6-1,1-1,-1-2,-2 0,-2-2,-6-1</inkml:trace>
  <inkml:trace contextRef="#ctx0" brushRef="#br0" timeOffset="5366.581">3612 1481,'34'-5,"20"-1,1 0</inkml:trace>
  <inkml:trace contextRef="#ctx0" brushRef="#br0" timeOffset="6301.561">3584 944,'17'-5,"7"-3,1 1,-1 1,1 2,0 0,0 1,1 2,5 0,-29 1,0 0,0 0,0-1,0 1,0 0,0 1,0-1,0 0,0 1,0-1,-1 1,1-1,0 1,0 0,0 0,-1 0,1 0,0 0,-1 0,1 0,-1 1,1-1,-1 0,0 1,1-1,-1 1,0 0,0-1,0 1,0 0,-1 0,1-1,0 1,-1 0,1 0,-1 0,0 0,0 0,1 0,-1 0,0 0,-1 0,1 0,0 0,-1 0,1 0,-1-1,1 1,-1 0,0 0,0 0,0 0,0-1,1 0,-1-1,1 1,-1 0,1-1,0 1,-1 0,1 0,0-1,0 1,-1 0,1 0,0 0,0-1,0 1,0 0,0 0,0 0,0 0,0-1,1 1,-1 0,0 0,0-1,1 1,-1 0,0 0,1-1,-1 1,1 0,-1-1,1 1,-1 0,1-1,-1 1,1-1,0 1,-1-1,1 1,0-1,0 0,-1 1,1-1,0 0,0 1,-1-1,1 0,0 0,0 0,0 0,-1 0,1 0,0 0,0 0,0 0,59 0,-45-1,43 0,-32 0</inkml:trace>
  <inkml:trace contextRef="#ctx0" brushRef="#br0" timeOffset="7569.716">3641 1340,'0'10,"0"7,0 6,-5 0,-2-1,1 2,-3 2,-1 0,2 1,-3-4,0-1,-2 0,1 2,7-9,4-11,3-6</inkml:trace>
  <inkml:trace contextRef="#ctx0" brushRef="#br0" timeOffset="8110.823">3669 1481,'5'5,"6"1,6 0,5-1,4-1,-3 3,-6 0</inkml:trace>
</inkml:ink>
</file>

<file path=ppt/ink/ink8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30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28,'-87'-22,"-108"16,192 7,0-1,0 1,0-1,1 1,-1 0,0 0,1 0,-1 1,0-1,1 1,-1-1,1 1,0 0,0 0,0 0,0 0,0 0,0 0,0 1,1-1,-1 1,1-1,-1 1,1 0,0-1,0 1,0 0,1 0,-1 0,1-1,0 2,-1 100,3-73,-10 231,-28 65,26-193,5 1,8 32,-1-5,-1 7,0-166,1 0,-1 0,1 0,0 0,0-1,0 1,0 0,1-1,-1 0,1 0,-1 1,1-1,0-1,0 1,-1 0,2-1,-1 1,0-1,0 0,0 0,0 0,1-1,-1 1,0-1,1 0,-1 0,0 0,1 0,-1 0,0-1,1 1,-1-1,0 0,0 0,0 0,0-1,0 1,2-2,20-1,1 2</inkml:trace>
</inkml:ink>
</file>

<file path=ppt/ink/ink8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35.6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34 283,'126'11,"115"18,-222-26,-15-3,0 0,0 0,0 1,0-1,0 1,0 0,0 0,0 0,0 1,0-1,-1 1,1 0,-1 0,1 0,-1 1,0-1,0 1,0 0,0-1,0 1,0 1,-1-1,0 0,1 1,-1-1,-1 1,1 0,0-1,-1 1,1 2,-4 232,-10-61,-52 196,15-114,30-36,-18-81,33-137,0 1,0-1,-1-1,0 1,0 0,0-1,0 0,-1 0,0-1,1 1,-1-1,0-1,-1 1,1-1,0 0,-1 0,1-1,-1 0,0 0,1 0,-1-1,0 0,1-1,-1 1,0-1,1 0,-1-1,-4-1,-80 4,33 11,50-15</inkml:trace>
  <inkml:trace contextRef="#ctx0" brushRef="#br1" timeOffset="5886.629">908 57,'-61'48,"41"-23,1 0,2 2,1 0,0 1,2 0,2 1,0 0,2 1,1 1,0 10,-5 21,4 0,2 1,3 0,2 20,4 393,33-268,-22-172,2-2,1 0,2-1,2 0,0-1,3-2,0 0,2-1,1-1,14 11,-28-29,-3-5</inkml:trace>
  <inkml:trace contextRef="#ctx0" brushRef="#br1" timeOffset="7065.885">1191 141,'-40'156,"24"16,14-76,-14-38,11-51</inkml:trace>
  <inkml:trace contextRef="#ctx0" brushRef="#br1" timeOffset="7634.916">1755 141,'-34'49,"-78"102,-104 110,159-191,61-81,3-1</inkml:trace>
  <inkml:trace contextRef="#ctx0" brushRef="#br1" timeOffset="25824.584">1925 226,'2'2,"0"-1,0 1,-1-1,1 1,0 0,-1 0,1 0,-1 0,1 0,-1 0,0 0,0 0,0 0,0 1,0-1,-1 0,1 1,-1-1,0 1,1-1,-1 1,0-1,0 0,-1 1,1 0,-23 167,22-135,1-22,0-1,-1 0,0 0,-1 0,0 0,-1-1,0 1,-1 0,0-1,-4 7,-1-4</inkml:trace>
  <inkml:trace contextRef="#ctx0" brushRef="#br1" timeOffset="26421.335">2150 283,'-176'108,"157"-95,-24 23,42-35,1 0,-1 0,1 0,-1 1,1-1,-1 0,1 1,0-1,0 0,-1 0,1 1,0-1,0 0,1 1,-1-1,0 0,0 1,0-1,1 0,-1 0,1 1,-1-1,1 0,0 0,-1 0,1 0,0 0,0 1,0-2,-1 1,1 0,0 0,0 0,1 0,-1 0,0-1,0 1,0-1,0 1,1-1,75 45,-65-40,0 1,0 0,-1 0,0 1,0 1,0 0,-1 0,-1 1,0 0,0 1,0 0,-1 0,1 3,-5-5</inkml:trace>
  <inkml:trace contextRef="#ctx0" brushRef="#br1" timeOffset="27322.498">908 904,'172'18,"1"-6,0-8,9-8,29 1,99 3,-88-28,-190 28,92-17,-117 12,-8 1</inkml:trace>
  <inkml:trace contextRef="#ctx0" brushRef="#br1" timeOffset="27977.505">1332 1101,'-29'158,"12"-90,-12 38,-10 70,39-175,-1 0,1-1,0 1,-1 0,1 0,0 0,0 0,0 0,0 0,-1 0,1 0,1 0,-1-1,0 1,0 0,0 0,0 0,1 0,-1 0,0 0,1 0,-1 0,0-1,1 1,-1 0,1 0,0-1,-1 1,1 0,0-1,-1 1,1 0,0-1,0 1,-1-1,1 1,0-1,6-4</inkml:trace>
  <inkml:trace contextRef="#ctx0" brushRef="#br1" timeOffset="28408.581">1839 1129,'2'4,"-1"1,0-1,0 1,0-1,0 1,-1 0,0-1,0 1,0 0,-1-1,0 1,0-1,0 1,0-1,0 1,-1-1,0 0,0 1,0-1,-1 0,1-1,-1 1,0 0,0-1,0 1,-1-1,1 0,-1 0,0 0,-1 1,-8 11,-172 183,60-74,62-60,120-101,-34 20</inkml:trace>
  <inkml:trace contextRef="#ctx0" brushRef="#br1" timeOffset="28808.573">2038 1214,'2'2,"0"0,0 0,-1 0,1 0,-1 0,1 0,-1 1,0-1,1 0,-1 1,0-1,-1 1,1-1,0 1,-1 0,0-1,1 1,-1 0,0-1,0 2,-2 21,-1 0,0 0,-2 0,-1 0,-1-1,-1 0,-1 0,-1-1,-13 21,10-16,-38 69,51-75,9-30</inkml:trace>
  <inkml:trace contextRef="#ctx0" brushRef="#br1" timeOffset="29422.525">2292 1214,'-187'144,"185"-143,0 1,0-1,0 0,0 0,1 1,-1-1,0 1,0-1,1 1,-1 0,1 0,0 0,0-1,-1 1,1 0,0 1,0-1,1 0,-1 0,0 0,1 1,0-1,-1 0,1 0,0 1,0-1,0 0,0 1,1-1,-1 0,0 0,1 1,0-1,0 0,-1 0,1 0,1 0,-1 0,0 0,0 0,1 0,-1 0,1-1,-1 1,2 1,53 40,-43-33,1 0,-1 1,0 0,-1 1,-1 0,0 1,7 10,16 53,-24-56,-3-21</inkml:trace>
  <inkml:trace contextRef="#ctx0" brushRef="#br1" timeOffset="30273.634">2573 0,'28'69,"69"214,-73-185,-5 1,-5 0,-3 1,-5 1,-7 86,-3-150,-1 0,-2 0,-2-1,-1 0,-1-1,-3 0,0-1,-3 0,0-2,-3 0,-9 13,11-21,-2-1,0 0,-1-1,-1-1,-1-1,-2-1,12-9</inkml:trace>
</inkml:ink>
</file>

<file path=ppt/ink/ink8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10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0 283,'38'-7,"1"1,-1 2,1 1,0 2,0 2,-1 2,7 2,-5 1,-1-2,1-2,0-1,0-2,0-2,18-4,176-35,-209 35,-6-1</inkml:trace>
  <inkml:trace contextRef="#ctx0" brushRef="#br0" timeOffset="324.118">57 510,'347'44,"-302"-37,0-2,0-2,0-2,0-2,0-2,38-8,-82 11,22-4,0-1,0-1,0-1,0-1,-1-1,5-4,-9 3</inkml:trace>
  <inkml:trace contextRef="#ctx0" brushRef="#br0" timeOffset="890.145">367 1,'21'21,"2"0,0-1,1-2,0 0,2-1,0-2,1-1,0-1,6 1,-20-9,16 5,0 2,0 1,-1 1,-1 2,0 0,1 3,-26-16,1-1,0 0,-1 1,1-1,-1 1,0 0,0 0,0 0,0 0,0 0,-1 0,1 0,-1 0,0 1,0-1,0 1,0-1,-1 1,0-1,1 1,-1-1,0 1,-1-1,1 1,-1-1,1 1,-1-1,0 1,0-1,-1 0,1 1,-1-1,0 0,1 0,-1 0,-1 0,1-1,-3 4,-216 244,75-65,140-169,5-3</inkml:trace>
</inkml:ink>
</file>

<file path=ppt/ink/ink8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12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63 108,'-11'25,"2"2,1-1,2 1,0 0,2 1,0-1,2 5,1-17,-2 11,-1-3,2 1,0 0,2 0,0 0,2-1,0 1,2 3,-3-24,0 0,0 0,0 0,0 0,1 0,-1 0,1 0,0-1,-1 1,1-1,0 1,1-1,-1 0,0 0,1 0,-1 0,1 0,-1 0,1-1,0 1,0-1,0 0,0 0,0 0,0 0,0 0,0-1,0 0,0 1,1-1,-1 0,0 0,0-1,0 1,2-1,4-1,0 0,0 0,0-1,0 0,-1-1,1 0,-1 0,0-1,0 0,-1-1,5-3,20-24,-1-1,-2-1,-2-2,-1-1,-2-1,-2-1,44-66,64-91,-116 188,-15 42,1-23,-4 621,3-596,-1-1,-2 1,-1-1,-2 0,-1 0,-2-1,-1 0,-2 0,-1-2,-17 30,25-50,-1-1,-1 0,0 0,0 0,-1-1,0-1,0 1,-1-1,0-1,-1 0,1 0,-2-1,-9 4,19-9,1-1,-1 1,0-1,1 0,-1 0,0 0,1 1,-1-1,0-1,1 1,-1 0,0 0,1-1,-1 1,0-1,1 1,-1-1,1 0,-1 1,1-1,-1 0,1 0,0 0,-1 0,1 0,0-1,0 1,0 0,0-1,0 1,0 0,0-1,0 1,1-1,-1 0,0 1,1-2,-11-63,21 11,2 0,3 1,2 0,2 1,3 1,16-26,74-118,-98 179</inkml:trace>
  <inkml:trace contextRef="#ctx0" brushRef="#br0" timeOffset="532.508">824 672,'12'-18,"18"-30,3 1,1 1,2 2,3 2,7-5,19 11,-63 36,-1-1,1 1,-1 0,1 0,-1 0,1 0,-1 0,1 0,-1 0,1 0,-1 1,1-1,-1 0,1 1,-1 0,1-1,-1 1,0 0,1-1,-1 1,0 0,0 0,1 0,-1 0,0 0,0 1,0-1,0 0,-1 0,1 1,0-1,0 0,-1 1,1-1,-1 1,1-1,-1 1,0-1,1 1,-1-1,0 1,0-1,0 1,0-1,-1 2,-2 94,4-95,1-1,-1 0,1 0,0 0,-1 0,1 0,0-1,0 1,0 0,-1-1,1 0,0 1,0-1,0 0,0 0,0 0,0 0,0 0,0 0,-1-1,1 1,0 0,0-1,0 0,0 1,-1-1,1 0,0 0,-1 0,1 0,0-1,1 1,148-78,-149 78,-1 0,1 0,0 0,0 0,0 1,0-1,0 1,0-1,0 1,0 0,1-1,-1 1,0 0,0 0,0 1,0-1,0 0,0 1,0-1,0 1,0 0,0 0,0 0,0 0,0 0,-1 0,1 0,0 0,-1 1,1-1,-1 1,1-1,-1 1,0 0,0-1,1 1,-1 0,0 0,-1 0,1 0,0 0,-1 0,1 0,-1 0,1 0,-1 0,0 0,0 1,4 34,16 45,-10-73,-1-6</inkml:trace>
</inkml:ink>
</file>

<file path=ppt/ink/ink8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21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1722 1440,'-1'431,"-49"-125,48-294,2 77,1-89,-1 1,1-1,0 0,0 0,0 0,0 1,0-1,0 0,-1 0,1 0,0 0,0 0,0 0,0-1,0 1,0 0,-1 0,1-1,0 1,0 0,0-1,-1 1,1-1,0 1,0-1,-1 1,1-1,0 0,-1 1,1-1,-1 0,1 0,-1 1,1-1,-1 0,0 0,1 0,-1 1,0-1,0 0,1 0,-1 0,10-17</inkml:trace>
  <inkml:trace contextRef="#ctx0" brushRef="#br0" timeOffset="330.543">2258 1864,'10'4,"17"2,9 0,8-1,2-1,2-2,-3-6,-3-2,0 0,-2 1,-3 2,-3 0,-7-3,-4-1,0 1,0 1,-4 6,-4 4</inkml:trace>
  <inkml:trace contextRef="#ctx0" brushRef="#br0" timeOffset="-8433.767">0 1017,'34'4,"35"-2,10-2,-3-2,-10 1,-11 0,-10 0,-8 0,-11 1</inkml:trace>
  <inkml:trace contextRef="#ctx0" brushRef="#br0" timeOffset="-8176.456">29 1298,'43'0,"29"0,7 0,-6-5,-10-1,-10 0,-11 1,-11 2</inkml:trace>
  <inkml:trace contextRef="#ctx0" brushRef="#br0" timeOffset="-6764.979">1722 509,'0'5,"0"15,0 10,0 4,0 2,0-1,0-2,0-1,0 3,0 1,0-2,0-1,0-1,-5-7,-1-2,0-1,1-4</inkml:trace>
  <inkml:trace contextRef="#ctx0" brushRef="#br0" timeOffset="-6439.456">1638 424,'33'-19,"1"3,1 0,1 3,0 1,1 1,29-4,-61 14,-1-1,1 1,-1 0,1 0,-1 0,1 0,0 1,-1 0,1 0,0 0,-1 1,1-1,-1 1,1 0,-1 0,1 1,-1 0,0-1,1 1,-1 1,0-1,0 1,-1-1,1 1,0 0,-1 0,0 1,0-1,0 1,0-1,0 1,-1 0,1 0,-1 1,0-1,-1 0,1 0,-1 1,0-1,0 1,0 0,0 1,-5 5,-1 1,0-2,-1 1,0 0,-1-1,0 0,0-1,-1 1,-1-2,1 1,-1-1,-1 0,1-1,-1 0,-1-1,1 0,-1 0,-134 74,122-70</inkml:trace>
  <inkml:trace contextRef="#ctx0" brushRef="#br0" timeOffset="-5821.439">1948 1044,'7'-18,"1"0,1 0,1 0,0 1,1 1,1 0,1 0,0 2,6-6,-12 13,1 0,-1 0,1 1,0 0,0 1,1-1,0 2,0-1,0 1,6-1,-13 5,0 1,0 0,-1 0,1 0,0 0,-1 0,1 0,0 0,-1 1,0-1,1 0,-1 1,0-1,0 1,1 0,-1-1,-1 1,1 0,0 0,0 0,-1 0,1-1,-1 1,1 1,7 12,-7-13,1 0,0-1,-1 1,1-1,0 1,0-1,0 0,0 0,0 0,1 0,-1 0,0-1,0 1,1-1,-1 1,0-1,0 0,1 0,-1 0,0 0,1 0,-1 0,0-1,1 1,-1-1,0 0,0 1,1-1,-1 0,1-1,65-37,-63 36,14-10,-14 7,1 2,0-1,0 0,1 1,-1 0,1 1,0 0,0 0,0 0,0 1,0 0,1 0,-1 1,1-1,-1 2,1-1,0 1,-5 2,0-1,-1 1,1 0,-1 0,0 0,1 0,-1 0,0 1,0-1,-1 1,1-1,0 1,-1 0,1-1,-1 1,0 0,0 0,0 0,0 0,-1 0,1 0,-1 0,0 0,0 0,0 0,0 0,0 1,0 20</inkml:trace>
  <inkml:trace contextRef="#ctx0" brushRef="#br0" timeOffset="-5552.44">3275 226,'-29'39,"-29"36,-13 10,-1 1,8-10,5-8,8-11,8-11,6-7,5-6,2-5,3-1,0-1,0-4,6-2,0 1,4-4</inkml:trace>
  <inkml:trace contextRef="#ctx0" brushRef="#br0" timeOffset="-5256.043">3416 593,'-15'29,"-9"24,-1 7,5-1,0-11,3-9,6-6,-1-8,1-5,3 0,-1-4,-1 1,-2-3,-4-4,0-4</inkml:trace>
  <inkml:trace contextRef="#ctx0" brushRef="#br0" timeOffset="-4886.727">3726 509,'-342'233,"322"-216,21-16,-1 0,0 0,0-1,1 1,-1 0,1 0,-1 0,0-1,1 1,-1 0,1 0,0-1,-1 1,1-1,0 1,-1 0,1-1,0 1,0-1,-1 0,1 1,0-1,0 0,0 1,0-1,-1 0,1 0,0 0,0 0,0 0,0 0,0 0,0 0,0 0,-1 0,1 0,0 0,0-1,0 1,0 0,-1-1,2 1,2 0,5-1,0 2,0-1,0 1,0 0,-1 1,1 0,0 1,-1-1,1 2,-1-1,0 1,0 0,-1 1,1 0,-1 0,0 1,0 0,-1 0,0 0,0 1,0 0,-1 0,0 0,0 1,-1 0,0 0,1 2,0 7,-4-13,0-1,0 1,0-1,0 1,0-1,1 0,-1 0,1 1,0-1,0 0,0 0,0-1,1 1,-1 0,1-1,0 1,-1-1,1 0,3 2,5-3</inkml:trace>
  <inkml:trace contextRef="#ctx0" brushRef="#br0" timeOffset="-4540.215">3980 113,'24'57,"23"49,-5 2,-5 1,-5 3,-29-98,0 0,-1 0,-1 0,-1 0,0 1,0-1,-1 0,-1 0,-1 0,0 0,-1 0,0 0,-1-1,0 0,-1 0,-1 0,0-1,-1 0,0 0,-1-1,0 0,-1-1,0 0,0 0,-12 7,-92 45,89-54</inkml:trace>
  <inkml:trace contextRef="#ctx0" brushRef="#br0" timeOffset="-3688.371">3472 396,'0'4,"0"8,0 5,0 5,-5 4,-1 1,0 2,-4-4,0-2,2 0,-3-4,1-4</inkml:trace>
  <inkml:trace contextRef="#ctx0" brushRef="#br0" timeOffset="-2583.503">1468 0,'-30'34,"2"1,1 1,2 1,2 2,-4 10,2-1,2 2,2 0,2 1,2 1,3 0,2 1,3 1,1-1,3 2,3-1,3 42,0-82,0-1,0 0,2 0,-1-1,2 1,0 0,0-1,1 0,1 0,0 0,0-1,1 0,1 0,0 0,0-1,1-1,0 1,1-1,0-1,0 0,1 0,0-1,0-1,1 0,0 0,0-1,0 0,1-1,0-1,12 1</inkml:trace>
  <inkml:trace contextRef="#ctx0" brushRef="#br0" timeOffset="-1064.823">791 1270,'627'0,"-281"-26,150-5,-71 4,-251 27,210-11,103-24,47 13,-81 3,-69-7,660 26,-847-28,-185 27</inkml:trace>
  <inkml:trace contextRef="#ctx0" brushRef="#br0" timeOffset="1986.1">3303 1778,'36'-45,"-8"-11,-19 33,1 1,1 0,2 0,0 1,0 1,2 0,1 1,0 1,2 0,0 1,7-4,-24 20,0 0,0 0,1 1,-1-1,0 0,1 1,-1-1,0 1,1-1,-1 1,1 0,-1-1,0 1,1 0,-1 0,1 0,-1 0,1 0,-1 1,1-1,-1 0,1 1,-1-1,0 1,1-1,-1 1,0 0,1-1,-1 1,0 0,0 0,0 0,0 0,0 0,0 0,0 0,0 1,0-1,0 0,-1 0,1 1,-1-1,1 0,0 1,15 65,-14-46,11 68,-13-87,1 0,-1 0,1 0,0 0,0 0,0 0,0 0,0-1,0 1,1 0,-1-1,0 1,1-1,-1 1,1-1,0 0,0 0,-1 1,1-1,0 0,0-1,0 1,0 0,0-1,0 1,0-1,0 1,0-1,0 0,0 0,0 0,1 0,-1 0,0-1,0 1,0 0,2-2,6-3,1 0,-1-1,0-1,0 0,-1 0,0-1,0 0,-1 0,0-1,5-7,-12 15,8-9,14-17,1 0,1 1,2 2,0 0,2 2,0 1,7-2,-34 22,-1 0,1 0,-1 0,1 0,0 1,-1-1,1 1,0-1,-1 1,1-1,0 1,0 0,0 0,-1 0,1 0,0 0,0 1,-1-1,1 0,0 1,-1-1,1 1,0 0,-1-1,1 1,-1 0,1 0,-1 0,1 0,-1 0,0 1,1-1,-1 0,0 1,0-1,0 1,0-1,0 1,0-1,-1 1,1-1,0 1,-1 0,1 0,-1-1,0 1,1 0,-1 0,0-1,0 1,-1 1,4 48,-3-43,0 0,0 0,0-1,1 1,0 0,1-1,0 1,0 0,0-1,1 0,0 0,1 1,7 6</inkml:trace>
  <inkml:trace contextRef="#ctx0" brushRef="#br0" timeOffset="2332.609">3330 1835,'39'0,"36"0,15 0,2 0,-5-5,-8-1,-7 0,-12 1,-6 1,-7 2,-8 1,-5 1,-3 0,-3 0,0 0,-11 0,-8 1</inkml:trace>
  <inkml:trace contextRef="#ctx0" brushRef="#br0" timeOffset="2746.211">3783 1919,'-5'14,"-2"20,1 8,1 3,1-3,2-3,1-3,1-3,0-3,0-1,0-11,5-8,2-6</inkml:trace>
  <inkml:trace contextRef="#ctx0" brushRef="#br0" timeOffset="3249.159">3980 1976,'-24'14,"-13"10,-4 1,4 0,13-3,16-1,14-4,10-5,4 1,2-3,2 3,3-2,-5 3,0-2,-4 3,-1-2,-2-3</inkml:trace>
  <inkml:trace contextRef="#ctx0" brushRef="#br0" timeOffset="3781.514">4403 1270,'79'372,"-73"-317,-2 0,-3 0,-2 1,-3 5,0-39,-1-1,-1 1,-1-1,-1 0,-1-1,-1 0,-1-1,0 0,-1 0,-2-1,1-1,-2 0,0-1,-1 0,-1-2,0 0,-1 0,-1-1</inkml:trace>
  <inkml:trace contextRef="#ctx0" brushRef="#br0" timeOffset="4399.924">3246 1270,'-22'54,"1"0,4 0,1 2,3 0,3 1,2 0,3 0,1 15,-5 20,4-50,1 0,2 0,2 0,4 30,-3-61,1 0,0-1,1 1,0-1,0 0,1 0,1 0,-1 0,2-1,-1 1,1-1,1-1,-1 1,1-1,1 0,0-1,0 0,0 0,1-1,5 3,4-1,1-1,0-1,1 0,-1-2,1 0,0-1,0-1,0-1,0-1,0-1,18-3,6 3,13-5,-33 0</inkml:trace>
  <inkml:trace contextRef="#ctx0" brushRef="#br0" timeOffset="6646.687">4601 1919,'3'1,"1"0,-1 0,1 0,-1-1,1 1,0-1,-1 0,1 0,0-1,-1 1,1-1,-1 1,1-1,-1 0,1 0,-1-1,1 1,-1-1,0 0,0 0,0 0,0 0,0 0,2-3,32-24,0-2,-2-2,-2-2,-1 0,-1-3,13-23,-35 49,-2 3,1 0,-1-1,-1-1,0 1,0-1,-1 0,0 0,-1 0,-1-1,2-7,-4 18,-1-1,0 1,0 0,0 0,0 0,0 0,-1-1,1 1,0 0,0 0,-1 0,1 0,-1 0,1 0,-1 0,1 0,-1 0,0 0,0 0,1 0,-1 0,0 0,0 0,0 1,0-1,0 0,0 1,0-1,0 1,0-1,0 1,0-1,0 1,0 0,-1-1,1 1,0 0,0 0,0 0,0 0,-1 0,1 0,0 0,0 1,0-1,0 0,-1 1,1-1,0 1,0-1,0 1,0-1,-1 2,-57 31,51-24,-1 0,2 1,-1-1,1 2,1-1,0 1,0 0,1 0,0 1,1-1,1 1,-1 0,2 0,0 0,0 1,1-1,1 0,0 1,1-1,0 0,1 0,1 7,-1-14,0 0,1 0,-1 0,1-1,0 1,0-1,0 0,0 0,1 0,0 0,0-1,0 1,0-1,0 0,1 0,0-1,-1 1,1-1,0 0,0 0,0-1,0 1,2-1,5 2,1 0,0-1,0-1,0 0,0-1,0 0,0-1,0 0,1-1,8-2,-1 0,-1-1,1-1,-1-1,0-1,0-1,-1-1,0 0,-1-1,0-1,-1-1,0-1,12-12,-16 9,0 0,-2 0,0-2,-1 1,0-1,-2 0,0-1,-1 0,-1 0,2-20,-6 32,0 1,-1-1,0 1,-1-1,0 1,0-1,0 0,-1 1,0-1,-1 1,0-1,0 1,0 0,-1 0,0 0,0 0,-1 0,0 1,0-1,-2 0,4 7,-1-1,0 1,0 0,1 0,-1 0,0 1,1-1,-1 1,1-1,-1 1,0 0,1 0,0 0,-1 0,1 1,-1-1,1 1,0-1,0 1,0 0,0 0,0 0,1 0,-1 0,0 0,1 0,-1 0,1 1,0-1,0 1,0-1,0 1,0-1,1 1,-1 0,1-1,0 4,-1-5,-7 22,1 1,1-1,2 1,0 0,1 0,2 0,0 1,2-1,0 0,2 1,-3-18,1 0,0 0,0 0,0 0,1 0,0 0,1 0,-1-1,1 1,1-1,-1 1,1-1,0 0,0-1,1 1,0-1,0 0,0 0,0 0,1-1,0 0,0 0,0 0,0-1,1 0,-1 0,4 1,-1-2,0 0,0 0,1-1,-1-1,0 1,0-1,1-1,-1 1,0-2,0 1,0-1,0-1,0 0,0 0,-1 0,0-1,1-1,-1 1,-1-1,1-1,-1 1,1-2,16-10,0-2,-2 0,0-1,-1-2,-1 0,-1-1,-1-1,-2 0,5-11,-3 5,-2-2,-1 0,-2-1,-1 0,-2-1,5-24,-17 4,2 53,0 0,0 0,0 0,-1 0,1 0,0 0,0 0,-1 0,1 0,0 0,-1 1,1-1,-1 0,1 0,-1 0,1 1,-1-1,0 0,1 1,-1-1,0 0,0 1,0-1,1 1,-1-1,0 1,0 0,0-1,0 1,0 0,0 0,0-1,0 1,1 0,-1 0,0 0,0 0,0 0,0 0,0 0,0 1,0-1,0 0,0 0,0 1,0-1,0 1,1-1,-1 1,0-1,0 1,1-1,-1 1,-10 9,2 0,-1 0,2 1,-1 0,2 0,-1 1,1 0,1 0,0 1,-2 9,-2 4,2 0,0 0,2 1,1 0,1 0,2 0,0 0,2 1,1-1,2 11,-1-27,0-1,0 1,1-1,0 0,1 0,0 0,1 0,0-1,1 1,-1-1,2-1,-1 1,3 1,2 3</inkml:trace>
  <inkml:trace contextRef="#ctx0" brushRef="#br0" timeOffset="6903.921">6096 1609,'-19'38,"-11"23,-1 5,6-3,6-8,11-14,8-13</inkml:trace>
  <inkml:trace contextRef="#ctx0" brushRef="#br0" timeOffset="7153.385">6096 1553,'15'10,"14"2,7 0,2-2,-1-3,-1-3,-3-2,-1-6,-7-2</inkml:trace>
  <inkml:trace contextRef="#ctx0" brushRef="#br0" timeOffset="7410.172">6012 1778,'38'-5,"23"-6,5-1,-8 1</inkml:trace>
  <inkml:trace contextRef="#ctx0" brushRef="#br0" timeOffset="7781.299">6209 1101,'47'-1,"-31"-1,-1 1,0 1,0 0,0 2,1-1,-1 2,-1 0,1 1,12 4,-25-7,0 0,0 0,0 0,0 0,0 0,0 0,0 1,0-1,-1 1,1-1,-1 1,1 0,-1 0,1 0,-1 0,0 0,0 0,0 0,0 0,0 0,-1 0,1 0,-1 1,1-1,-1 0,0 0,0 1,0-1,0 0,0 1,0-1,-1 0,1 0,-1 0,1 1,-1-1,0 0,0 0,0 0,0 0,-1 0,1 0,0 0,-1-1,1 1,-1 0,-37 38,33-37,1 1,0 1,0-1,1 1,0 0,-1 0,1 0,1 0,-1 1,1-1,0 1,0 0,1 0,0 1,3-4,0-1,1 1,0 0,-1-1,1 0,0 1,0-1,1 0,-1 0,0 0,1 0,-1-1,1 1,0-1,-1 1,1-1,0 0,0 0,0 0,0-1,0 1,-1-1,2 1,-1-1,0 0,0 0,0 0,0-1,0 1,0-1,-1 0,3 0,2 1,132-14,-111 7</inkml:trace>
</inkml:ink>
</file>

<file path=ppt/ink/ink8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49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0,'10'5,"17"1,9 0,3-1,0-2,-2 0,-3-2,-1-1,-3 0,-1 0,-1 0,-5-1</inkml:trace>
</inkml:ink>
</file>

<file path=ppt/ink/ink8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49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0,'29'10,"14"3,5-1,-2-2,-2-3,-6-8,-3-3,-3-2,-3 1,-1 2,0 0,-5 1</inkml:trace>
</inkml:ink>
</file>

<file path=ppt/ink/ink8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34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114 218,'-22'235,"10"-145,3-29,2 0,2 1,4 0,2-1,8 53,10 76,-18-167</inkml:trace>
  <inkml:trace contextRef="#ctx0" brushRef="#br0" timeOffset="3952.802">1 332,'13'-11,"1"1,1 1,-1 1,1 0,1 1,0 0,9-2,-7 2,21-7,0 1,1 2,0 2,1 1,-1 2,1 2,0 2,26 2,-64 0,-1-1,1 1,0 0,-1 0,1 0,0 1,-1-1,1 0,-1 1,1 0,0 0,-1-1,1 2,-1-1,0 0,1 0,-1 1,0-1,0 1,0 0,0 0,0-1,0 1,0 0,-1 1,1-1,-1 0,0 0,1 1,-1-1,0 1,0-1,-1 1,1-1,0 1,-1 0,0-1,1 1,-1 0,0-1,0 1,-1 0,1-1,-1 1,1 0,-1-1,0 3,-5 6,-1 0,0-1,-1 1,0-1,0-1,-1 1,0-1,0-1,-1 0,-7 4,4-1,-249 155,260-166,0 0,1 0,-1 1,0-1,0 1,1-1,-1 1,0 0,1 0,-1 0,1 0,-1 0,1 0,-1 0,1 0,0 1,-1-1,1 0,0 1,0-1,0 1,0-1,0 1,1 0,-1-1,0 1,1 0,-1 0,1-1,0 1,-1 0,1 0,0 0,0 0,0-1,0 1,1 0,-1 0,0 0,1-1,-1 1,1 0,0 0,0-1,-1 1,1-1,1 1,8 3,1-1,0-1,1 0,-1 0,1-1,-1-1,1 0,-1 0,1-1,7-1,4 1,-4-2,-1 1,1 1,0 0,0 2,0 0,-1 1,1 1,-1 1,0 0,0 2,-1 0,0 1,0 0,-1 1,0 1,0 1,-1 0,13 13,-25-20,-1 0,1 0,-1 0,1 0,-1 1,0-1,-1 1,1-1,-1 1,0-1,0 1,-1 0,1 0,-1-1,0 1,0 0,-1 0,1-1,-1 1,0 0,0-1,-1 1,1-1,-1 1,0-1,0 0,-1 1,1-1,-1 0,0-1,0 1,0 0,-1-1,-12 14,0-2,0 0,-2-1,0-1,0 0,-12 4,-6 5,-1-3,0 0,-2-3,0-1,-1-2,0-2,0-1,-1-2,-31 1,70-8,0-1,0 1,-1 0,1-1,0 1,0-1,0 0,-1 0,1 0,0 0,0 0,-1 0,1 0,0-1,0 1,0-1,-1 0,1 0,0 0,0 0,0 0,0 0,1 0,-1 0,0-1,0 1,1-1,-1 0,1 1,-1-1,1 0,0 0,0 0,-1 0,1 0,1 0,-1 0,0 0,0 0,1 0,0-1,-1 1,1-2,4-12</inkml:trace>
  <inkml:trace contextRef="#ctx0" brushRef="#br0" timeOffset="9289.183">1017 698,'21'48,"-20"-44,33 145,-34-143,0 1,1-1,0 0,0 0,0 0,1 0,0 0,0-1,1 1,-1 0,1-1,1 0,-1 1,1-1,-1 0,1-1,1 1,-1-1,1 0,0 0,-1 0,2-1,-1 0,0 0,1 0,-1 0,1-1,0 0,0 0,4 0,-1-1,1-2,0 1,-1-1,1 0,0-1,-1 0,1-1,-1 0,0 0,0-1,0 0,-1-1,1 1,-1-2,0 1,0-1,-1-1,0 1,5-7,6-6,-2 0,-1-1,0-1,-2 0,0-1,-1-1,0-3,0-16,-29 73,14-24,-1 0,1 1,0-1,1 1,0 0,0-1,1 1,-1 0,2 0,-1 0,1 0,1 0,-1 0,1 0,1 0,-1 0,1-1,1 1,-1 0,1-1,1 0,-1 0,1 0,0 0,1 0,0-1,0 0,2 2,-1-3,1-1,0 1,-1-2,1 1,0-1,1 0,-1 0,0-1,1 0,0 0,-1-1,1 0,0 0,0-1,0 0,-1 0,1-1,0 0,0 0,-1-1,6-2,6-2,1 0,-2-1,1-2,-1 1,-1-2,1-1,14-12,1-7,-2-1,-1-2,-1-1,-2-2,-2 0,-1-2,-2-1,-2 0,-1-2,-2 0,-2-1,-2 0,-2-1,-1 0,-3-1,-1 0,-2-1,-3 1,-2-34,2 70,-1-1,0 1,0 0,-1 0,0 0,0 0,-1 0,0 0,-1 0,1 0,-2 0,1 1,-3-5,5 11,0 1,0-1,0 0,1 0,-1 1,0-1,0 0,0 1,0-1,-1 1,1-1,0 1,0 0,0 0,0-1,0 1,-1 0,1 0,0 0,0 0,0 0,0 0,-1 0,1 1,0-1,0 0,0 1,0-1,0 1,0-1,0 1,0-1,0 1,0 0,0-1,0 1,0 0,0 0,1 0,-1 0,0 0,1 0,-1 0,-29 45,25-27,0 0,1 1,0-1,2 1,1 0,0-1,1 1,1 0,1-1,1 1,1-1,0 2,81 374,-37-151,-36-167,-13-77,1 0,0 0,0-1,-1 1,1 0,0 0,0 0,-1 0,1 0,0-1,-1 1,1 0,0 0,-1 0,1 0,0 0,-1 0,1 0,0 0,-1 0,1 0,0 0,-1 0,1 1,0-1,0 0,-1 0,1 0,0 0,-1 0,1 1,0-1,0 0,-1 0,1 0,0 1,0-1,-1 0,1 0,0 1,0-1,0 0,0 1,0-1,-1 0,1 0,0 1,0-1,0 0,0 1,0-1,0 0,0 1,0-1,0 0,0 1,0-1,0 0,0 1,-14-27,-3-21,8 27</inkml:trace>
  <inkml:trace contextRef="#ctx0" brushRef="#br0" timeOffset="9538.975">1722 388,'49'5,"48"-4,18-6,-1-3,-10-4,-13 0,-13 1,-10-1,-12 0,-10 3,-9 3,-10 3</inkml:trace>
  <inkml:trace contextRef="#ctx0" brushRef="#br0" timeOffset="12423.191">3049 981,'69'-34,"-2"-2,-2-4,-1-2,21-22,-63 42,0-2,-2 0,-1-1,-1-1,-1 0,-1-1,3-10,-15 30,0-1,0 1,0-1,-1 0,0 0,-1 0,0 0,0 0,-1 0,0-1,0 1,-1-1,0 1,-1 0,0-4,0 11,0 0,-1 0,1 0,-1 0,1 0,-1 0,1 1,-1-1,1 1,-1-1,0 1,1-1,-1 1,0 0,1 0,-1 0,0 0,1 0,-1 0,0 0,1 0,-1 1,0-1,1 1,-1-1,1 1,-1 0,0-1,1 1,0 0,-1 0,1 0,0 0,-1 1,1-1,0 0,0 0,0 1,0-1,0 1,0-1,0 1,1-1,-1 1,0 0,-15 22,0 1,2 0,1 1,0 0,2 1,2 1,0-1,2 1,1 1,-1 10,6-31,-1 1,1-1,0 1,1-1,0 1,0-1,1 1,0-1,1 1,0-1,0 0,0 1,1-1,1 0,-1-1,1 1,1-1,-1 0,1 0,0 0,1 0,0-1,0 0,0 0,1-1,0 1,0-2,0 1,0-1,1 0,0 0,0-1,0 0,0 0,0-1,0 0,1-1,-1 0,1 0,0-1,12-4,-1 0,1-2,-2 0,1-2,-1 0,0-1,0-1,-1 0,0-2,-1 0,-1-1,3-2,10-9,-1-1,-1-1,-1-1,-1-1,-2-2,-1 0,13-25,-33 51,27-57,-28 60,0-1,0 1,-1-1,1 1,-1-1,0 1,1-1,-1 0,0 1,0-1,0 1,0-1,0 1,0-1,0 0,-1 1,1-1,-1 1,1-1,-1 1,1-1,-1 1,0-1,0 1,0 0,0 0,0-1,0 1,0 0,0 0,0 0,-1 0,1 0,0 0,-1 0,0 0,-2 1,0 1,0-1,-1 1,1 0,0 0,0 0,0 1,0-1,0 1,0 0,1 0,-1 1,1-1,-1 1,1-1,0 1,0 0,0 0,0 1,1-1,-2 2,4-4,-8 7,0 1,1-1,0 2,0-1,1 1,1 0,0 0,0 1,1-1,0 1,0 0,2 1,-1-1,1 0,1 1,0-1,1 1,0-1,1 1,2 10,-2-17,1-1,0 1,1-1,-1 1,1-1,0 0,0 0,0 0,1 0,0-1,-1 0,1 1,0-1,0 0,1-1,-1 1,1-1,-1 0,1 0,0 0,-1-1,1 1,0-1,2 0,121-2,-102-5,0-2,0 0,0-2,-1 0,-1-2,0-1,0-1,-2 0,0-2,0-1,-2-1,0 0,-1-2,-1 0,3-5,-4 4,-3 7,-1-2,-1 1,-1-2,0 1,0-2,-2 1,0-1,-2-1,1 1,0-10,-7 24,-1 1,0-1,-1 1,1 0,0-1,-1 1,0-1,0 1,0 0,0-1,0 1,-1 0,1 0,-1 0,0 0,0 0,0 0,0 1,-1-1,1 1,-1-1,1 1,-1 0,0 0,0 0,0 1,0-1,0 1,0-1,-1 1,1 0,0 0,-1 0,1 1,-1-1,1 1,0 0,-1 0,1 0,-1 0,1 1,-1 0,1-1,0 1,-1 0,1 0,0 1,0-1,0 1,0 0,0 0,0 0,-1 0,-6 6,0 0,1 0,-1 1,1 0,1 1,0 0,0 0,1 1,1 0,-1 0,2 0,0 1,0 0,1 0,0 0,1 1,1-1,0 1,0 0,1 0,1-1,0 1,1 0,1 0,1 8,0-9,-1 0,2 0,0-1,0 1,1-1,1 0,-1 0,2-1,0 0,0 0,0 0,2-1,-1 0,1-1,0 1,4 1,5 0,-1-3</inkml:trace>
  <inkml:trace contextRef="#ctx0" brushRef="#br0" timeOffset="13016.188">4799 698,'-192'289,"184"-275,20-29,3-5,131-162,-145 181,0-1,0 1,-1-1,1 1,1-1,-1 1,0-1,0 1,0 0,1 0,-1-1,1 1,-1 0,1 0,-1 1,1-1,-1 0,1 0,0 1,-1-1,1 1,0 0,0-1,-1 1,1 0,0 0,0 0,0 0,-1 0,1 0,0 1,0-1,-1 1,1-1,0 1,-1 0,1-1,0 1,-1 0,1 0,-1 0,0 0,1 1,-1-1,0 0,1 0,-1 1,0-1,0 1,0-1,0 1,-1-1,2 2,8 47,-11-47,0 1,1 0,-1 0,1 0,0-1,1 1,-1 0,1 0,-1 0,1-1,0 1,0 0,1-1,-1 1,1-1,0 1,0-1,0 0,0 0,0 0,1 0,-1 0,1 0,0-1,0 1,0-1,0 0,1 0,-1 0,0 0,1-1,-1 1,1-1,0 0,-1 0,1 0,0-1,3 1,-1-4,1 0,-1 0,0-1,0 0,0 0,0-1,-1 1,1-1,-1-1,-1 1,1-1,-1 1,0-1,0-1,0 1,-1 0,0-1,0-2,13-19,36-90,-46 94</inkml:trace>
  <inkml:trace contextRef="#ctx0" brushRef="#br0" timeOffset="14233.849">4742 49,'65'-20,"-49"15,-1-1,1 2,0 0,0 1,0 0,1 2,-1 0,8 1,-22 0,1-1,-1 2,0-1,1 0,-1 0,0 1,1-1,-1 1,0 0,0 0,0 0,0 0,0 0,0 0,0 0,0 1,0-1,0 1,-1-1,1 1,0 0,-1 0,0-1,1 1,-1 0,0 0,0 1,0-1,0 0,0 0,-1 0,1 1,-1-1,1 0,-1 1,0-1,0 0,0 1,0-1,-1 0,1 0,0 1,-1-1,0 0,1 0,-1 1,0-1,0 0,0 0,-1 0,1 0,0 0,-1 0,1-1,-1 1,-1 1,-18 18,-18 26,39-46,-1 1,1-1,0 0,-1 1,1-1,0 1,0-1,0 1,0-1,1 0,-1 1,0-1,1 1,-1-1,0 0,1 1,0-1,-1 0,1 1,0-1,0 0,-1 0,1 0,0 0,0 0,0 0,1 0,-1 0,0 0,0 0,0-1,1 1,-1 0,0-1,1 1,-1-1,0 1,1-1,0 0,14 5,0-1,1-1,-1 0,0-2,1 1,-1-2,1 0,16-3,4 1,-12 1</inkml:trace>
</inkml:ink>
</file>

<file path=ppt/ink/ink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8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1 740,'30'2,"1"-2,0 0,-1-2,1-2,-1 0,0-2,0-2,-1 0,0-2,0-1,-1-2,19-11,-6-8,-1-2,-3-2,0-1,-3-1,-1-3,-2 0,-1-2,19-40,99-153,-148 234,0 1,1 0,-1-1,0 1,0 0,1 0,-1-1,1 1,-1 0,1 0,-1 0,1-1,0 1,0 0,-1 0,1 0,0 0,0 0,0 0,0 1,0-1,0 0,0 0,1 1,-1-1,0 1,0-1,0 1,1-1,-1 1,0 0,1 0,-1 0,0-1,0 1,1 0,-1 1,0-1,1 0,-1 0,0 0,1 1,-1-1,0 1,0-1,0 1,1-1,-1 1,0 0,0 0,0-1,0 1,0 0,0 0,0 0,-1 0,1 0,0 0,0 0,-1 1,1-1,35 137,-30-81,-1 0,-4 0,-4 54,3-91,-1 1,-1-1,-1 1,0-1,-2 0,0 0,-1 0,-2-1,1 0,-2 0,-1-1,0 0,-1 0,-1-2,-1 1,0-1,-1-1,-1-1,0 0,-1-1,-4 3,6-11,1 0,-2 0,1-1,0-1,-1-1,0 0,1 0,-1-2,0 0,0 0,1-2,-1 0,0 0,-4-3,14 2,0 0,0 0,0-1,1 1,0-1,0 0,0-1,0 1,0-1,1 0,0 0,0 0,0 0,1 0,-1 0,1-1,1 1,-1-1,1 0,0 0,0 1,1-1,-1 0,1 0,1 0,-1 1,1-1,0 0,0 0,1 1,-1-1,1 1,1-1,-1 1,1 0,0 0,0-1,10-19</inkml:trace>
</inkml:ink>
</file>

<file path=ppt/ink/ink8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52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4 381,'-4'6,"64"-70,122-121,-31 76,-150 109,0-1,0 1,0 0,0-1,1 1,-1 0,0 0,0 0,0 0,0 0,0 0,0 0,0 0,1 0,-1 1,0-1,0 0,0 1,0-1,0 1,0-1,0 1,0 0,0-1,-1 1,1 0,0 0,0-1,0 1,-1 0,1 0,0 0,-1 0,1 0,-1 0,1 0,-1 0,0 0,1 0,-1 0,0 0,0 0,0 1,0-1,0 0,0 0,0 0,0 0,-3 58,1-50,0-6,1-1,-1 1,1-1,-1 1,1 0,0-1,0 1,0 0,1 0,-1 0,1 0,-1 0,1 0,0 0,0-1,0 1,0 0,1 0,-1 0,1 0,0 0,0 0,0-1,0 1,0 0,1-1,-1 1,1-1,0 1,0-1,0 0,0 0,0 0,0 0,0 0,1 0,-1 0,0-1,1 1,0-1,-1 0,2 0,8-2,1-1,-1 0,1-1,-1-1,0 1,-1-2,1 0,-1 0,1-1,-2-1,1 0,-1 0,0-1,0 0,-1-1,2-3,-3 5,6-4,9-9,0 1,1 1,1 1,1 1,9-3,-34 18,0 0,0 0,1 1,-1-1,0 0,0 1,1-1,-1 1,0-1,1 1,-1 0,1 0,-1-1,0 1,1 0,-1 0,1 1,-1-1,0 0,1 0,-1 1,0-1,1 0,-1 1,0 0,1-1,-1 1,0 0,0-1,0 1,0 0,0 0,0 0,0 0,0 0,0 0,0 0,0 1,0-1,-1 0,1 0,-1 1,1-1,-1 0,1 1,-1-1,0 0,0 1,1-1,-1 1,0-1,0 1,0-1,-1 1,-10 68,7-61,2-1,-1 1,1 0,1 0,0 0,0-1,1 1,0 0,0 0,1 0,0 0,0 0,1 0,1-1,-1 1,1-1,1 1,0 0,8 4</inkml:trace>
</inkml:ink>
</file>

<file path=ppt/ink/ink8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51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1,'18'90,"-11"-39,-3-1,-1 0,-3 1,-3 21,2-56,-1 0,-1 0,0 0,-1 0,-1-1,0 0,-1 0,-1 0,0 0,-1-1,-1-1,0 1,0-1,-2-1,0 1,43-47,-18 22</inkml:trace>
  <inkml:trace contextRef="#ctx0" brushRef="#br0" timeOffset="433.292">621 171,'-32'13,"17"-8,1 0,0 1,0 0,0 1,1 1,0 0,0 1,1 0,0 1,1 1,0 0,-7 8,17-17,0-1,0 1,0 0,0-1,0 1,0 0,0 0,1 0,-1 0,1 0,-1 0,1 0,0 0,0 0,0 0,0 0,0 0,0 0,1 0,-1 0,1 0,-1 0,1 0,0 0,0 0,-1 0,1 0,1-1,-1 1,0 0,0-1,1 1,-1-1,1 1,-1-1,1 0,-1 1,1-1,0 0,1 0,83 30,-74-28,215 37,-223-39,0 0,-1 0,1 0,0 1,-1 0,1-1,-1 1,0 0,0 1,0-1,0 1,0-1,0 1,-1 0,1 0,-1 0,0 0,0 0,0 1,0-1,-1 1,1-1,1 6</inkml:trace>
  <inkml:trace contextRef="#ctx0" brushRef="#br0" timeOffset="738.888">0 678,'34'5,"44"2,19-1,2-1,-1-2,-7 0,-11-7,-13-2,-8 0,-10 0,-9 3,-5 0,-5 2,-7 5,-3 2,-4 1</inkml:trace>
</inkml:ink>
</file>

<file path=ppt/ink/ink8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56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1 713,'23'1,"-1"-1,1-1,0 0,0-2,-1-1,1-1,-1-1,0-1,-1 0,1-2,-2-1,1 0,-1-2,-1 0,9-8,-1-2,-2 0,0-2,-1-1,-2-1,0-1,-2 0,-1-2,-1 0,-1-1,-2-1,-1-1,1-7,6-9,2 2,2 0,2 1,2 1,-29 44,1-1,-1 0,1 0,-1 0,1 0,-1 1,1-1,-1 0,1 0,0 1,-1-1,1 1,0-1,0 0,0 1,-1 0,1-1,0 1,0-1,0 1,0 0,0 0,0-1,-1 1,1 0,0 0,0 0,0 0,0 0,0 0,0 0,0 0,0 1,0-1,0 0,0 1,0-1,-1 0,1 1,0-1,0 1,0-1,-1 1,1-1,0 1,-1 0,1 0,0-1,-1 1,1 0,-1 0,1-1,-1 2,26 55,-20-41,11 19,-3 2,0 0,-3 0,-1 2,-1-1,-3 1,-1 0,-2 0,-1 0,-2 1,-6 36,4-65,-1 0,-1 0,0-1,0 1,-1-1,0 0,-1 0,0-1,-1 1,0-1,0-1,-1 0,0 0,-1 0,1-1,-10 6,-7 3,-1-1,0-1,-1-1,0-1,-27 7,41-14,0-1,0 0,0-1,0-1,0 0,-1-1,1 0,-1-1,1-1,-1 0,-10-2,21 2,1 0,-1-1,1 1,-1-1,1 1,0-1,0 0,0 0,0 0,0 0,0 0,0 0,0 0,1-1,0 1,-1-1,1 1,0-1,0 0,0 1,0-1,1 0,-1 0,1 1,0-1,0 0,0 0,0 0,0 1,0-1,1 0,0-1,4-20</inkml:trace>
  <inkml:trace contextRef="#ctx0" brushRef="#br0" timeOffset="5220.549">1243 459,'-7'2,"0"0,0 0,0 1,0 0,0 0,1 1,-1 0,1 0,0 0,0 1,0 0,1 0,2-3,-7 7,0 0,1 1,0 0,0 1,1-1,1 2,0-1,0 1,1 0,1 0,0 1,0-1,1 1,-1 9,5-18,-1 0,1 0,0 0,0 0,1 0,-1 0,1 0,0 0,0 0,0 0,0 0,1-1,0 1,-1 0,1-1,1 1,-1-1,0 0,1 0,0 0,-1 0,1 0,1 0,-1-1,0 0,0 1,1-1,0 0,-1-1,1 1,0-1,6 3,-1-1,1-1,0 0,0 0,0-1,0 0,0-1,0 0,0-1,0 0,0 0,1-2,9-1,-1-1,1-2,-1 0,0-1,-1 0,0-2,0 0,0-1,-12 6,1 0,0 0,-1 0,0-1,-1 0,1 0,-1 0,0-1,-1 0,1 0,-1 0,-1 0,1-1,-1 0,-1 1,0-1,0 0,0 0,-1 0,0 0,0-2,-1 5,-1-1,1 1,-1 0,0 0,-1 0,1 0,-1 0,0 0,0 0,-1 1,1-1,-1 1,0-1,0 1,-1 0,1 0,-1 0,0 1,0-1,0 1,0 0,-1 0,1 1,-1-1,-1 0,-7-3,-1 0,0 1,0 1,-1 0,0 0,1 2,-1 0,-4 0,6 1,0 1,-1 0,1 1,0 0,0 1,0 1,1 0,-1 1,1 0,0 1,0 0,0 1,-8 5,-1 5</inkml:trace>
</inkml:ink>
</file>

<file path=ppt/ink/ink8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9:07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0,'19'0,"16"0,7 0,1 0,-2 0,-3 0,-3 0,-3 0,-2 0,-2 0,0 0,0 0,-5 0</inkml:trace>
</inkml:ink>
</file>

<file path=ppt/ink/ink8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9:07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28,'14'0,"10"0,6 0,2 0,0 0,1 0,-2 0,-1 0,-5-4,-2-3,-1 1,1 1,2 2,-4 1</inkml:trace>
</inkml:ink>
</file>

<file path=ppt/ink/ink8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9:05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1,'-11'220,"2"-153,3 0,2 1,4-1,3 10,-4-73,1 0,-1 1,1-1,1 0,-1 0,1 0,-1 1,1-1,0 0,1 0,-1 0,1 0,-1 0,1-1,0 1,1 0,-1-1,1 0,-1 1,1-1,0 0,0 0,1-1,-1 1,0-1,1 1,0-1,-1 0,1 0,0-1,0 1,0-1,0 0,0 0,1 0,-1-1,0 1,0-1,0 0,4-1,5-4,0-1,0 0,0-1,-1-1,0 0,0-1,-1 0,0 0,0-1,-1-1,-1 0,0 0,0-1,1-3,-1 3,43-59,-3-2,30-64,7-44,-86 182,1-1,-1 0,0 1,0-1,1 0,-1 0,0 1,1-1,-1 0,0 0,1 0,-1 1,0-1,1 0,-1 0,0 0,1 0,-1 0,0 0,1 0,-1 0,1 0,-1 0,0 0,1 0,-1 0,0 0,1 0,-1 0,1 0,-1 0,0 0,1-1,-1 1,0 0,1 0,-1 0,0-1,0 1,1 0,-1 0,0-1,1 1,-1 0,0-1,0 1,0 0,1-1,-1 1,0 0,0-1,0 1,0 0,0-1,0 0,2 40,-2-34,-2 773,0-735,-2-1,-2 1,-2-1,-2-1,-1 0,-2 0,-2-1,-2-1,-1-1,-2 0,-5 3,-37 29,60-71,1 0,-1 0,1 0,0-1,-1 1,1 0,0 0,0-1,0 1,0-1,0 1,0-1,0 1,0-1,0 0,1 1,-1-1,1 0,0 1,-1-1,1 0,0 0,0 0,0 1,0-1,0 0,0 0,1 1,-1-1,1 0,-1 0,0-1,1-62,2 1,3 1,3-1,3 1,2 0,7-11,20-68,-35 115</inkml:trace>
  <inkml:trace contextRef="#ctx0" brushRef="#br0" timeOffset="685.858">709 707,'3'-1,"1"-1,0 1,0-1,-1 0,1 0,-1 0,1-1,-1 1,0-1,0 0,0 0,-1 0,1 0,-1 0,1 0,0-3,7-6,163-176,-173 187,1 0,0 0,-1 0,1 1,0-1,0 0,-1 0,1 1,0-1,0 0,0 1,0-1,0 1,0 0,0-1,0 1,0 0,0-1,0 1,0 0,1 0,-1 0,0 0,0 0,0 0,0 0,0 0,0 1,0-1,0 0,0 1,0-1,0 0,0 1,0 0,0-1,0 1,0-1,0 1,0 0,-1 0,1-1,0 1,-1 0,1 0,0 0,-1 0,1 0,-1 0,1 0,-1 0,0 0,1 0,-1 0,0 0,0 0,0 0,0 0,0 1,0-1,7 135,-6-134,-1-1,1 1,0 0,0 0,0 0,0 0,0-1,0 1,1 0,-1-1,1 1,-1-1,1 0,-1 1,1-1,0 0,-1 0,1 0,0 0,0 0,0 0,0-1,0 1,0-1,0 1,0-1,0 0,0 0,0 0,0 0,0 0,0 0,0-1,0 1,0 0,0-1,0 0,0 1,1-2,74-39,88-87,-164 127,0 0,0 1,0-1,0 0,1 1,-1-1,0 1,0 0,1-1,-1 1,0 0,0 0,1 0,-1 0,0 0,1 0,-1 0,0 0,0 0,1 1,-1-1,0 0,0 1,1-1,-1 1,0 0,0-1,0 1,0 0,0 0,0 0,0-1,0 1,0 0,0 0,-1 0,1 1,0-1,-1 0,1 0,-1 0,1 0,-1 1,11 63,-9-36,8 8,-6-28</inkml:trace>
</inkml:ink>
</file>

<file path=ppt/ink/ink8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9:08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600 255,'17'57,"-7"29,-5 0,-3 0,-5 15,1 23,-3-74,-2-32</inkml:trace>
  <inkml:trace contextRef="#ctx0" brushRef="#br0" timeOffset="310.736">543 198,'27'-4,"0"1,1 2,-1 0,0 2,0 1,0 1,0 1,0 1,3 3,-26-7,1 0,-1 0,1 0,-1 0,0 1,0 0,1 0,-1 0,-1 0,1 1,0 0,0-1,-1 1,0 1,0-1,1 0,-2 1,1-1,0 1,-1 0,0 0,0 0,0 0,0 1,-1-1,1 0,-1 1,0-1,-1 1,1-1,-1 1,0-1,0 1,0 0,-1-1,1 1,-1-1,0 0,-1 1,1-1,-1 0,0 2,-6 4,1 0,-2-1,1 0,-1 0,-1-1,0 0,0 0,0-1,-1-1,0 0,0 0,-1-1,0-1,0 0,0 0,0-1,0-1,-1 0,1 0,-1-2,-5 1,-5-6,4-1</inkml:trace>
  <inkml:trace contextRef="#ctx0" brushRef="#br0" timeOffset="998.464">855 819,'86'-103,"-66"77,0 1,2 0,1 2,1 0,4-1,-27 23,0 0,0 0,0 0,-1 0,1 0,0 0,0 0,0 1,0-1,0 0,1 1,-1-1,0 1,0-1,0 1,0 0,1-1,-1 1,0 0,0 0,1 0,-1 0,0 0,0 0,1 0,-1 0,0 1,0-1,1 0,-1 1,0-1,0 1,0-1,0 1,0 0,0-1,0 1,0 0,0 0,0 0,0-1,0 1,0 0,-1 0,1 1,0-1,-1 0,1 0,-1 0,1 0,-1 0,0 1,1-1,-1 0,0 0,0 1,0-1,0 0,0 0,0 1,0-1,0 0,-1 1,-2 19,2-19,0 0,0 1,0-1,0 1,0-1,0 0,1 1,-1 0,1-1,0 1,-1-1,1 1,0-1,1 1,-1 0,0-1,1 1,0-1,-1 1,1-1,0 0,0 1,0-1,1 0,-1 1,0-1,1 0,-1 0,1 0,0 0,0-1,0 1,0 0,0-1,0 1,0-1,1 0,-1 0,0 0,3 1,3-4,0 0,0-1,0 0,-1-1,1 1,-1-2,0 1,0-1,0 0,-1 0,0 0,3-4,9-6,-8 7,-5 3,1 0,-1 1,1 0,-1 0,1 0,0 0,1 1,-1 0,1 0,-1 1,1 0,0 0,0 1,-1-1,4 1,-7 3,0 0,0 0,0 0,-1 1,1-1,-1 1,1 0,-1-1,0 1,0 0,0 0,0 0,-1 1,1-1,-1 0,0 1,0-1,0 1,0-1,-1 1,0-1,1 1,-1-1,0 1,-1 0,1-1,-1 1,1-1,-1 1,1 0,4 50,1-34</inkml:trace>
  <inkml:trace contextRef="#ctx0" brushRef="#br0" timeOffset="1262.2">2153 171,'-353'353,"121"-83,151-208,64-52</inkml:trace>
  <inkml:trace contextRef="#ctx0" brushRef="#br0" timeOffset="1917.777">2153 509,'-281'321,"210"-245,65-71,25-24,160-159,12-12,-160 161,-28 24,0 0,0 1,1-1,-1 1,1 0,0 0,0 0,0 0,1 1,-1 0,1 0,0 0,0 1,0-1,0 1,0 0,0 0,1 1,-1 0,1 0,-1 0,1 1,-1-1,1 1,-1 1,1-1,-1 1,1 0,-1 0,1 0,-1 1,0 0,0 0,2 1,1 6,0 0,0 0,-1 1,0 0,-1 0,0 0,-1 1,0 0,-1 0,0 1,0-1,-1 1,-1 0,0 0,-1 0,0 3,9 36,-4-24,-1-3</inkml:trace>
  <inkml:trace contextRef="#ctx0" brushRef="#br0" timeOffset="2184.619">1983 707,'39'0,"41"-5,11-1,-4-1,-12 2,-15-3,-12 0,-9 1,-12 1</inkml:trace>
  <inkml:trace contextRef="#ctx0" brushRef="#br0" timeOffset="2633.39">2774 30,'15'26,"19"28,-2 2,-3 2,-2 0,-3 2,-2 1,-3 0,-1 13,-16-59,-1 0,0 0,-2 0,0 0,0 0,-2 0,1 0,-2 0,0 0,-1-1,0 0,-2 0,1 0,-1-1,-1 0,-1 0,0-1,0 0,-1 0,-1-1,1-1,-2 0,0 0,-7 4,-137 81,132-84</inkml:trace>
  <inkml:trace contextRef="#ctx0" brushRef="#br0" timeOffset="3194.969">375 1,'-33'16,"1"1,1 1,0 2,2 1,0 2,-13 14,28-26,1 1,1 1,0 0,1 1,1 0,0 1,1 0,0 1,1 0,1 0,1 0,0 1,1 0,1 0,0 1,2-1,0 1,0 13,1-14,0-1,1 0,1 0,1 0,0 0,1 0,1-1,0 1,1-1,0 0,2 0,0 0,0-1,1 0,1-1,1 1,5 5,-1-5,0-1,2 0,-1-1,1-1,1 0,0-1,0-1,1-1,0 0,1-2,0 0,0-1,0 0,0-2,12 1,7 0</inkml:trace>
  <inkml:trace contextRef="#ctx0" brushRef="#br0" timeOffset="8248.832">36 1158,'442'0,"-223"-26,75-5,45 2,35 30,-98 27,48-16,-286-6,0-2,0-2,1-1,-1-2,24-4,192-15,43-8,788 29,-752-29,26 17,-98-24,-226 30,98-12,1 6,16 5,186-23,-288 30,93-12,-72-3,-47 12</inkml:trace>
  <inkml:trace contextRef="#ctx0" brushRef="#br0" timeOffset="9368.803">685 1328,'11'-46,"-9"47,-1 0,0 0,0 0,0 0,1 0,-1 0,0 0,0 0,-1 1,1-1,0 0,0 1,0-1,-1 1,1-1,-1 0,1 1,-1-1,0 1,1 0,-1-1,0 1,0-1,0 1,0-1,-1 1,1-1,0 1,-1-1,2 465,0-426,-2 1,-2 0,-1-1,-2 0,-11 36,-13 16,44-90,-1-11</inkml:trace>
  <inkml:trace contextRef="#ctx0" brushRef="#br0" timeOffset="9653.996">1165 1779,'39'0,"26"0,8 0,-5 0,-8 0,-10 0,-9 0,-6 0,-4 0,-8 0</inkml:trace>
  <inkml:trace contextRef="#ctx0" brushRef="#br0" timeOffset="10964.344">1843 1949,'13'4,"1"0,0-1,0 0,0-1,0-1,1 0,-1-1,0-1,1 0,-1-1,0 0,0-1,0-1,-1 0,1-1,-1 0,0-1,0-1,-1 0,4-3,19-20,-2-1,0-2,-3-1,0-1,-3-2,22-37,-46 70,0 0,0 0,0-1,0 1,-1-1,1 0,-1 0,0 0,-1 0,1 0,-1-1,0 1,0 0,-1-1,0 1,0 0,0-1,0 1,-1 0,0-1,0 1,-1 0,0-3,-2 7,1 0,-1 0,1 1,-1 0,1 0,-1 0,1 0,-1 0,1 1,-1-1,1 1,-1 0,1 0,-1 0,1 1,0-1,0 1,0 0,0-1,0 2,0-1,0 0,1 0,-1 1,1 0,-1-1,1 1,0 0,-1 3,-13 11,0 2,2 0,0 0,1 2,1 0,1 0,1 1,1 0,1 0,0 3,7-20,0 1,0-1,0 0,1 0,0 0,0 1,0-1,1 0,0 0,0 0,0 0,0 0,1 0,0 0,0 0,0 0,1-1,-1 1,1-1,0 1,0-1,1 0,-1-1,1 1,0-1,0 1,0-1,1 0,-1 0,1-1,0 1,6 2,0 0,0-1,0 0,1-1,-1 0,1-1,0 0,0-1,0 0,0-1,0 0,0-1,4-1,7-1,0-1,0-1,-1-1,0 0,0-2,0-1,-1 0,-1-2,1 0,-2-2,0 0,0-1,-1-1,-1 0,0-1,-2-1,0-1,9-13,-15 18,-3 5,0-1,0 1,-1-1,0 0,-1-1,0 1,0-1,-1 0,0 0,0 0,-1 0,-1-3,-1 12,0 1,0-1,0 0,0 1,-1-1,1 0,0 1,-1-1,1 1,0-1,-1 1,1-1,0 0,-1 1,1 0,-1-1,1 1,-1-1,1 1,-1 0,0-1,1 1,-1 0,1-1,-1 1,0 0,1 0,-1 0,0 0,1-1,-1 1,0 0,1 0,-1 0,0 0,1 1,-1-1,0 0,1 0,-1 0,0 0,1 1,-1-1,1 0,-1 1,0-1,1 0,-1 1,1-1,-1 1,1-1,0 1,-1-1,0 1,-30 25,24-18,0 0,1 1,0 0,0 0,1 0,0 0,1 1,0 0,0-1,1 2,1-1,0 0,0 1,1-1,0 1,1-1,0 1,0-1,1 1,1-1,1 5,-1-12,0 0,0 1,1-1,-1-1,1 1,0 0,-1-1,1 1,1-1,-1 0,0 0,0 0,1 0,-1-1,1 1,-1-1,1 0,0 0,0 0,-1-1,1 1,0-1,0 0,3 0,94-14,-74 4,1-1,-2-2,0 0,0-2,-2-1,18-14,-19 10,0-2,-2 0,0-1,-1-2,-2 0,0 0,1-8,-14 28,-2-1,1 0,-1 0,0 0,0-1,0 1,-1-1,0 0,0 1,-1-1,0 0,0 0,-1 0,0 0,0-3,-1 9,-1 0,0 0,1 0,-1 0,0 0,0 0,0 1,1-1,-1 1,0-1,0 1,0 0,0 0,0-1,0 1,0 1,0-1,0 0,0 0,0 1,0-1,1 1,-1 0,0-1,0 1,0 0,1 0,-1 0,1 0,-1 1,0-1,1 0,0 1,-1-1,1 0,0 1,0 0,0-1,0 1,0 0,0 0,-9 8,0 0,1 1,1 0,0 0,0 1,1 0,1 0,0 1,1 0,0 0,0 0,2 0,0 1,0 0,1 0,1-1,0 11,1-9,-1 0,2 0,0 0,1 0,0 0,2 0,-1-1,2 1,0-1,5 9,19 32,-19-41</inkml:trace>
  <inkml:trace contextRef="#ctx0" brushRef="#br0" timeOffset="11247.461">3535 1695,'-9'38,"-9"23,0 5,2-4,4-12</inkml:trace>
  <inkml:trace contextRef="#ctx0" brushRef="#br0" timeOffset="11529.804">3508 1750,'24'-4,"22"-3,8 1,-5 2</inkml:trace>
  <inkml:trace contextRef="#ctx0" brushRef="#br0" timeOffset="11803.054">3508 1892,'24'0,"17"0,7 0,0 0,-9 0</inkml:trace>
  <inkml:trace contextRef="#ctx0" brushRef="#br0" timeOffset="12554.439">3395 1215,'13'-5,"1"2,0 0,0 0,1 1,-1 1,0 0,1 1,-1 1,0 0,1 1,13 3,-26-4,0-1,0 1,-1 0,1 0,0 0,0 0,0 0,-1 0,1 0,-1 1,1-1,-1 0,1 1,-1 0,0-1,0 1,0 0,0-1,0 1,0 0,0 0,0 0,-1 0,1 0,-1 0,0 0,1 0,-1 0,0 0,0 0,0 0,-1 0,1 0,0 0,-1 0,1 0,-1 0,0 0,1 0,-1 0,0-1,-1 2,-11 18,11-19,0-1,0 1,-1 0,1 0,0 0,1 1,-1-1,0 0,1 1,-1-1,1 1,0-1,-1 1,2 0,-1 0,0-1,0 1,1 0,-1 0,1 0,0 0,0 0,0 0,0-1,1 1,-1 0,1 0,0 0,0 0,0-1,0 1,0 0,0-1,1 1,-1-1,1 1,0-1,0 0,-1 0,2 0,-1 0,2 2,10 0,0-1,1 0,-1-1,0-1,1 0,0-1,-1 0,1-1,7-2,25 0,10 1,-33 2</inkml:trace>
  <inkml:trace contextRef="#ctx0" brushRef="#br0" timeOffset="12850.846">4495 1243,'-15'44,"-3"1,-2-2,-2-1,-1 0,-2-2,-14 15,5-12,-2-2,-1-2,-2-1,-1-2,-6 0,-93 89,116-102,6-8,1 1,1 1,0 0,1 1,1 1,-11 19,17-20</inkml:trace>
  <inkml:trace contextRef="#ctx0" brushRef="#br0" timeOffset="14150.667">4242 1976,'7'4,"0"-1,1 0,0-1,0 0,0 0,0 0,0-1,0-1,0 1,0-1,0-1,0 1,0-1,0-1,0 1,0-2,0 1,-1-1,1 0,-1 0,139-92,-127 80,-2-2,0 0,0-1,-2-1,-1 0,0-1,-1-1,-1 0,-1 0,-1-2,-1 1,-1-1,-1 0,-1 0,-1-3,-4 25,0-1,0 1,0-1,0 0,-1 1,1-1,-1 0,1 0,-1 0,0 1,1-1,-1 0,0 0,0 0,0 0,-1 1,1-1,0 0,-1 0,1 0,-1 1,0-1,1 0,-1 1,0-1,0 0,0 1,0-1,0 1,-1 0,1-1,0 1,-1 0,1 0,0 0,-1 0,0 0,1 0,-1 0,0 0,1 0,-1 1,0-1,0 1,0-1,-7 6,1 1,0 0,1 0,-1 0,1 1,1 0,-1 0,1 0,0 1,1 0,0 1,0-1,1 1,0 0,0 0,1 0,0 0,1 1,0 1,-1-4,0-1,-1 0,1 1,0-1,1 1,0 0,0 0,0 0,1 0,0 1,0-1,1 0,0 0,0 0,1 1,0-1,0 0,0 0,1 0,0 0,1 0,0 0,0-1,0 1,1-1,-1 0,2 0,-1 0,1-1,-1 1,2-1,-1 0,0-1,1 1,4 2,-1-4,-1 1,1-2,-1 1,1-1,0-1,0 1,0-1,0-1,0 0,0 0,0-1,0 0,0-1,0 1,0-2,0 1,-1-1,1-1,-1 0,1 0,151-104,-150 100,0 0,-1 0,0-1,0-1,-1 1,0-1,-1-1,0 1,-1-1,0 0,-1-1,0 1,0-1,-1-1,-5 14,1 0,-1 0,0-1,1 1,-1 0,0-1,0 1,0-1,1 1,-1-1,0 1,0-1,0 0,0 1,0-1,0 0,1 0,-1 0,0 0,0 1,0-1,0 0,0-1,0 1,0 0,0 0,0 0,0-1,0 1,0 0,0-1,1 1,-1 0,0-1,0 0,0 1,1-1,-1 1,0-1,1 0,-1 1,0-1,1 0,-1 0,1 0,-1 1,1-1,0 0,-1 0,1 0,0 0,0 0,-1 0,1 0,0 0,0 0,0 0,0 1,0-1,0 0,0 0,1 0,-1 0,0 0,0 0,1 0,-1 0,1 0,-1 1,1-1,-9 10,0 2,1-1,0 1,1 0,0 0,1 1,0 0,1 0,1 0,-1 0,2 0,0 1,0 1,2-9,-1-1,1 0,0 0,0 1,1-1,-1 0,1 0,0 1,0-1,0 0,1 0,0 0,-1 0,1-1,0 1,1 0,-1-1,1 1,0-1,0 0,0 0,0 0,0 0,0-1,1 1,-1-1,1 0,0 0,0 0,0-1,0 1,0-1,0 0,0 0,1 0,7 1,0 0,-1-1,1-1,0 0,0-1,0 0,-1 0,1-1,-1-1,1 0,-1-1,5-2,9-7,-1-2,-1-1,0-1,-1 0,-1-2,-1-1,-1 0,15-20,-26 31,1 0,-1 0,-1-1,0 0,0-1,-1 1,-1-1,1 0,-2-1,0 1,0-1,-1 0,0 0,0-10,-2 20,-1 0,0 1,0-1,0 0,0 0,0 1,0-1,-1 0,1 1,-1-1,1 0,-1 1,1-1,-1 1,0-1,0 1,0-1,0 1,0 0,0-1,0 1,0 0,-1 0,1 0,0 0,-1 0,1 0,-1 0,1 0,-1 1,1-1,-1 0,0 1,1 0,-1-1,0 1,1 0,-1 0,0 0,-1 0,-66 25,50-9,1 1,1 2,0-1,2 2,0 0,1 1,1 1,1 0,1 0,1 1,1 1,1-1,-1 9,7-24,0 0,1-1,0 1,0 0,1 0,0 0,0 0,1 0,0 0,1 0,-1-1,2 1,-1 0,1-1,0 0,0 0,1 0,0 0,0 0,1-1,0 1,0-1,1-1,-1 1,1-1,0 0,1 0,-1 0,1-1,0 0,0-1,0 1,0-1,1-1,0 1,-1-1,1-1,2 1,15 2</inkml:trace>
  <inkml:trace contextRef="#ctx0" brushRef="#br0" timeOffset="14735.824">5680 1863,'-122'148,"114"-132,15-17,19-23,13-26,-31 37,0 1,1 1,0-1,1 1,0 1,1 0,0 0,1 1,-1 1,2 0,-1 1,7-3,-18 9,0 1,1-1,-1 1,1-1,-1 1,1-1,0 1,-1 0,1 0,-1 0,1 0,-1 0,1 0,0 0,-1 0,1 1,-1-1,1 1,-1-1,1 1,-1-1,0 1,1 0,-1 0,0 0,1 0,-1 0,0 0,0 0,0 0,0 0,0 0,0 1,0-1,0 0,-1 1,1-1,0 1,11 65,-9-36,-3-28,0-1,0 0,0 0,0 1,1-1,-1 0,1 0,-1 1,1-1,0 0,0 0,0 0,0 0,0 0,1 0,-1 0,0 0,1-1,-1 1,1 0,0-1,0 0,0 1,-1-1,1 0,0 0,1 0,-1 0,0 0,0 0,0-1,0 1,1-1,-1 1,0-1,1 0,-1 0,0 0,0 0,1 0,-1-1,0 1,0-1,1 1,-1-1,0 0,0 0,0 0,0 0,0 0,0-1,0 1,0 0,0-1,6-7,-1 0,0 0,0 0,-1-1,0 0,-1 0,0-1,-1 1,0-1,0 0,-1 0,-1 0,0-1,0 1,-1-1,0 1,-1-1,-1 0,2-13</inkml:trace>
  <inkml:trace contextRef="#ctx0" brushRef="#br0" timeOffset="15219.315">5878 1186,'27'-11,"0"1,1 1,0 2,1 1,14-1,-41 6,0 0,-1 1,1-1,0 1,0-1,-1 1,1 0,0 0,0 0,0 0,0 0,0 0,-1 0,1 0,0 1,0-1,0 1,-1-1,1 1,0 0,-1 0,1 0,-1 0,1 0,-1 0,1 0,-1 0,0 1,1-1,-1 0,0 1,0-1,0 1,0 0,0-1,0 1,-1 0,1-1,-1 1,1 0,-1 0,1-1,-1 1,0 0,0 0,0 0,0 0,0-1,0 1,-1 1,-111 171,111-173,1 1,-1-1,0 1,1-1,-1 1,1 0,0-1,0 1,-1 0,1-1,0 1,0 0,1 0,-1-1,0 1,1 0,-1-1,0 1,1-1,0 1,-1-1,1 1,0-1,0 1,0-1,0 1,0-1,0 0,0 0,1 0,-1 0,0 1,1-2,-1 1,1 0,-1 0,1 0,-1-1,1 1,-1-1,1 1,0-1,-1 0,1 1,0-1,0 0,83 2,33-27,-93 21</inkml:trace>
</inkml:ink>
</file>

<file path=ppt/ink/ink8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9:45.28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732 436,'22'-20,"1"1,0 1,1 0,1 2,1 1,0 1,1 1,6-1,-29 13,0 0,0 0,0 0,0 0,0 1,0 0,0 0,0 0,0 0,0 0,0 1,0 0,0 0,0 0,0 0,0 1,0-1,0 1,-1 0,1 0,-1 0,0 1,1-1,-1 1,0 0,0 0,-1 0,1 0,-1 1,1-1,-1 0,0 1,0 0,-1-1,1 1,0 2,13 43,-1 1,-3 0,-1 0,-3 1,-2 10,-5-59,11 156,-10 128,-2-151,-12 398,-6 178,7-466,-26 113,-13-116,46-220,1 1,2 0,0-1,1 1,1 0,4 22,-4-42,1 0,-1 0,1-1,0 1,0 0,0 0,0-1,1 1,-1 0,1-1,-1 1,1-1,0 0,0 0,0 0,0 0,1 0,-1 0,0 0,1-1,-1 1,1-1,0 0,-1 1,1-1,0 0,0-1,0 1,0-1,2 1,100 0,-75-3,326 27,-129-27,137-22,-219 12,552-34,292 17,5 19,-626-3,1037-21,-1205 34,1297-40,276-136,-1054 138,-452 24,-30 1,88 12,-48 31,-172-9,-104-22,0 0,-1 0,1-1,-1 1,1 0,-1-1,0 1,1-1,-1 1,0 0,0-1,0 1,0-1,0 1,0 0,-1-1,1 1,0-1,-1 1,1 0,-1-1,1 1,-1 0,0 0,0 0,1-1,-1 1,0 0,0 0,0 0,0 0,0 0,0 0,0 1,-1-1,1 0,-1 0,1 0,-9-12,0 0,0 0,1-1,1 0,0-1,1 0,1 0,0 0,1-1,1 1,0-1,-1-17,6-424,-2-555,-5 839,-6 1,-9 0,-13-29,-53-193,59 229,26 156,0-5,0 1,-1-1,-1 1,0 0,0 1,-2-1,1 1,-2 0,1 0,-2 1,0-1,0 2,0-1,-2 1,7 9,0 0,0 0,0 1,0-1,0 1,-1-1,1 1,0 0,0 0,0 1,0-1,-1 0,1 1,0 0,0 0,0 0,0 0,0 1,0-1,1 1,-1-1,-1 2,-18 7,-175 35,-746 20,525-45,-1034 64,-959 18,377-64,-1027-35,2807 4,0 11,1 11,-8 13,118-14</inkml:trace>
</inkml:ink>
</file>

<file path=ppt/ink/ink8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5:21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45,'11'7,"0"0,1 0,0-1,0 0,1-1,-1-1,1 0,0-1,0 0,1-1,-1 0,1-1,-1-1,11-1,-20 1,55-1,-1-4,0-1,0-4,-1-2,0-2,33-15,-45 16,-34 10,65-4,-76 8,1 1,0-1,-1 1,1-1,-1 1,1 0,-1-1,0 1,0 0,0-1,0 1,0 0,0-1,0 1,0 0,-1-1,1 1,-1 0,1-1,-1 1,0-1,1 1,-1-1,0 1,0-1,-1 1,-1 5,-27 65,13-34,1 0,3 1,1 1,-3 20,7-14,3 1,1 0,2 0,3 0,1 1,3 1,2-19,1-1,1 0,2 0,0-1,2 0,8 11,21 47,-7 36,-34-120,-1 0,1-1,-1 1,0 0,0-1,1 1,-1 0,0-1,-1 1,1 0,0 0,0-1,-1 1,1 0,-1-1,1 1,-1-1,0 1,0-1,1 1,-1-1,0 1,0-1,-1 0,1 1,0-1,0 0,-1 0,1 0,0 0,-1 0,1 0,-1-1,1 1,-1 0,0-1,1 1,-1-1,0 0,1 1,-1-1,0 0,1 0,-1 0,0 0,0 0,1-1,-1 1,0 0,-83-29,52 10,4 1,-2 1,0 2,0 1,-2 1,0 1,0 2,-1 2,0 1,15 5,0 0,1 2,-1 0,0 1,0 1,0 0,1 2,-1 0,1 1,0 1,0 1,1 0,0 1,0 1,1 1,0 0,1 1,0 1,-1 2,6-7,0 1,1 1,0 0,0 0,1 1,1 0,-1 0,2 1,-1 0,1 0,1 0,-4 11,8-3</inkml:trace>
  <inkml:trace contextRef="#ctx0" brushRef="#br0" timeOffset="402.1">311 553,'183'-23,"-2"-8,28-15,-180 39,0-2,-1-2,0 0,0-2,-2-1,12-8,-27 14,-11 9,0-1,0 1,1-1,-1 0,0 1,0-1,0 1,0-1,0 0,0 1,1-1,-1 0,0 1,0-1,1 0,-1 1,0-1,0 0,1 1,-1-1,0 0,1 0,-1 1,0-1,1 0,-1 0,0 0,1 0,-1 1,1-1,-1 0,0 0,1 0,-1 0,1 0,-1 0,0 0,1 0,-1 0,1 0,-1 0,0 0,1-1,-1 1,1 0,-1 0,0 0,1-1,-10 32,-26 154,34-180,0 0,0 0,0 0,1 0,-1 0,1 0,0 1,1-1,-1 0,1 0,0 0,1 0,-1 0,1 0,0 0,0-1,0 1,1-1,0 1,0-1,0 0,0 0,1 0,-1 0,1-1,0 0,0 1,0-1,1-1,3 3,12-1</inkml:trace>
  <inkml:trace contextRef="#ctx0" brushRef="#br0" timeOffset="982.132">1158 1202,'410'-303,"-396"293,-2-1,1 0,-2-1,1 0,-1-1,-1 0,-1-1,0 0,0-1,-2 0,0 0,0 0,-2-1,0 0,0 0,-2 0,0-1,-1 0,0 1,-1-1,-1-1,-1 14,0 0,1 0,-1 0,0 0,-1 0,1 0,-1 1,0-1,0 0,0 1,0 0,0-1,-1 1,0 0,1 0,-1 0,0 1,0-1,-1 1,1 0,0 0,-1 0,0 0,1 0,-1 1,0-1,0 1,0 0,0 1,0-1,0 0,0 1,0 0,0 0,0 0,0 1,0 0,0-1,0 1,0 0,0 1,1-1,-1 1,0 0,-1 0,-4 3,1 1,-1-1,1 1,0 1,0-1,1 2,0-1,0 1,0 0,1 0,1 0,-1 1,1 0,-2 6,5-11,1 0,-1 0,1 0,-1 1,1-1,1 0,-1 0,1 1,-1-1,1 1,0-1,1 0,-1 1,1-1,0 0,0 1,0-1,1 0,-1 0,1 0,0 0,0 0,1-1,-1 1,1-1,0 1,-1-1,2 0,-1 0,0 0,0 0,1-1,0 1,3 1,6 1,0 0,1 0,0-1,0-1,0 0,0-1,0-1,0 0,1-1,-1 0,0-1,12-3,68 2,-91 2,-1 0,0 0,0 0,1 0,-1 1,0-1,0 1,0-1,0 1,0 0,1 0,-1 0,-1 0,1 0,0 0,0 1,0-1,-1 1,1-1,0 1,-1 0,0-1,1 1,-1 0,0 0,0 0,0 0,0 0,0 0,-1 0,1 0,0 1,-1-1,0 0,1 0,-1 0,0 1,0-1,-1 1,-29 83,20-72,8-12,0 0,0 0,1 0,-1 0,0 0,1 0,-1 0,1 1,0-1,0 1,-1-1,2 1,-1-1,0 1,1-1,-1 1,1 0,0-1,-1 1,1 0,1-1,-1 2,20-2,-6-6</inkml:trace>
  <inkml:trace contextRef="#ctx0" brushRef="#br0" timeOffset="1264.041">2231 666,'-11'16,"0"1,2 1,0 0,1 0,1 1,0-1,2 2,0-1,1 1,1-1,1 1,0 16,2-33,1 0,-1 0,1 0,-1 0,1 0,0 0,0-1,0 1,1 0,-1-1,1 1,-1-1,1 1,0-1,0 0,0 0,0 0,0 0,1 0,-1 0,0-1,1 1,0-1,-1 1,1-1,0 0,-1 0,1 0,0-1,0 1,0-1,0 1,0-1,0 0,0 0,0 0,0-1,0 1,111-30,-103 27,-1-1,0-1,0 0,0 0,-1-1,0 0,0-1,0 0,-1 0,0-1,-1 0,1-1,-2 1,1-1,-1 0,0-1,-1 0,0 0,-1 0,0 0,0-1,-1 1,-1-1,1-8,-1 14,-1 1,0-1,-1 0,1 0,-1 0,0 0,0 1,-1-1,1 0,-1 0,0 0,0 1,-1-1,1 1,-1-1,0 1,-1-1,1 1,-1 0,1 0,-1 0,0 0,-1 1,1-1,-1 1,1 0,-1 0,0 0,0 1,0-1,-1 1,1 0,-1 0,1 0,-1 1,-3-2,-2 2,-1-1,1 1,0 1,0 0,0 0,-1 1,1 0,0 1,0 0,0 0,1 1,-1 1,-9 4,-4 4</inkml:trace>
  <inkml:trace contextRef="#ctx0" brushRef="#br0" timeOffset="1783.796">2626 976,'33'-55,"3"1,3 2,1 1,3 3,11-8,16 15,-68 40,0 1,-1 0,1-1,0 1,-1 0,1 0,0 0,-1 0,1 0,0 0,-1 0,1 1,-1-1,1 0,0 1,-1 0,1-1,-1 1,1 0,-1 0,1 0,-1 0,0 0,1 0,-1 0,0 0,0 0,0 1,0-1,0 0,0 1,0-1,-1 1,1-1,0 1,-1 0,1-1,-1 1,0-1,1 1,-1 0,0-1,0 1,0 0,0 1,-7 41,5-41,1 0,0 0,0 0,0 0,1 0,-1 0,1 1,-1-1,1 0,0 0,0 0,1 1,-1-1,1 0,-1 0,1 0,0 0,0 0,1 0,-1 1,2-3,0 0,-1 0,1 0,0 0,0 0,0 0,0-1,0 1,-1-1,1 0,0 0,0 0,0 0,0 0,0-1,0 1,0-1,0 0,0 0,-1 0,1 0,0-1,-1 1,1-1,-1 1,1-1,-1 0,1-1,2 1,198-124,-201 125,-1 0,1 1,-1-1,0 0,1 1,-1-1,1 1,0 0,-1-1,1 1,-1 0,1 0,-1 0,1 0,0 0,-1 0,1 1,-1-1,1 1,-1-1,1 1,-1-1,1 1,-1 0,0-1,1 1,-1 0,0 0,1 0,-1 0,0 0,0 1,0-1,0 0,0 0,0 1,-1-1,1 0,0 1,-1-1,1 1,-1-1,1 1,-1 1,5 76,-6-69,3 74,4-65</inkml:trace>
  <inkml:trace contextRef="#ctx0" brushRef="#br0" timeOffset="36212.855">4064 553,'18'57,"-5"167,-13-170,0-7,-1 0,-3-1,-2 1,-1-1,-3-1,-1 1,-15 33,25-75,-1 1,1-1,-1 0,0 1,-1-1,1 0,-1 0,1-1,-1 1,0-1,-1 1,1-1,-1 0,1 0,-1 0,-3 1,5-4,0-1,0 0,0 0,0 0,0-1,0 1,1 0,-1-1,0 1,1-1,-1 1,1-1,0 0,-1 1,1-1,0 0,0 0,0 0,0 0,1 0,-1 0,0 0,1-1,0 1,-1 0,1 0,0 0,0-1,0 1,0 0,1 0,-1 0,1 0,-1-1,0 0,3-39,2 1,2-1,1 1,2 0,2 1,2 0,2 1,1 1,2 0,1 2,12-15,-5 0,1 1,3 1,2 2,2 1,2 2,2 1,2 3,34-27,-74 65,1 0,0 0,-1 0,1 0,0 0,0 0,1 1,-1-1,0 1,0-1,1 1,-1 0,1 0,-1 0,1 0,0 0,-1 1,1-1,0 1,-1 0,1 0,0 0,-1 0,1 0,0 0,-1 1,1-1,0 1,-1 0,1 0,-1 0,1 0,-1 0,1 1,-1-1,0 1,0-1,0 1,0 0,0 0,0 0,0 0,0 0,-1 0,1 0,-1 1,0-1,0 1,0-1,0 1,0-1,0 1,0 1,-2 12,0-1,-1 1,0-1,-1 1,-1-1,-1 0,0-1,-1 1,0-1,-1 0,-1 0,0-1,-6 7,10-14,-16 30,-1-2,-2 0,-1-2,-2-1,-1-1,-1-1,-2-1,-1-2,-2 0,28-22,-1 0,0 0,0-1,0 1,-1-2,1 1,-1-1,0 0,1 0,-1-1,0 1,0-2,0 1,0-1,-3 0,-8-5</inkml:trace>
  <inkml:trace contextRef="#ctx0" brushRef="#br0" timeOffset="36708.395">4601 863,'84'-40,"155"-89,-223 118,0-1,-1 0,0-1,-1-1,0-1,-1 0,-1 0,0-1,-2-1,1 0,-2 0,3-9,-10 22,0 1,0 0,0-1,0 0,-1 1,0-1,0 0,0 0,0 1,0-1,-1 0,1 0,-1 0,0 0,-1 0,1 0,-1 0,1 0,-1 0,0 1,-1-1,1 0,-1 0,1 1,-1-1,0 1,-1 0,1 0,0-1,-1 1,0 1,0-1,1 0,-2 1,1-1,0 1,0 0,-1 0,1 0,-4 0,-1 0,-1 1,0 0,0 1,1 0,-1 0,0 1,0 0,0 0,1 1,-1 1,1-1,-1 1,1 0,0 1,0 0,1 1,-1-1,1 1,0 1,0-1,1 1,-1 0,1 1,1 0,-1 0,1 0,0 0,1 1,0 0,0 0,0 0,0 5,3-9,0 0,0 0,1 0,0 0,0 0,0 0,0 0,0 0,1 0,0 0,0 0,0 0,0 0,0 0,1 0,0-1,0 1,0-1,0 1,1-1,-1 0,1 0,0 0,-1 0,1 0,1-1,-1 1,0-1,1 0,-1 0,1 0,0-1,-1 1,1-1,0 0,0 0,0 0,0 0,0-1,0 0,0 1,0-1,1-1,246 1,-249-1,1 1,-1 0,0 0,0 0,0 1,0-1,1 1,-1-1,0 1,0-1,0 1,0 0,0 0,0 0,0 0,-1 0,1 1,0-1,-1 1,1-1,-1 1,1-1,-1 1,1 0,-1 0,0 0,0-1,0 1,0 0,-1 0,1 0,0 1,-1-1,1 0,-1 0,0 0,0 0,0 1,0-1,0 0,0 1,-35 84,-25-1,62-74,5-3</inkml:trace>
  <inkml:trace contextRef="#ctx0" brushRef="#br0" timeOffset="37064.748">5476 666,'11'6,"0"0,1-1,0 0,0 0,0-1,1-1,-1 0,1-1,0 0,0-1,0-1,8 0,-15 0,0-1,1 0,-1 0,0 0,0-1,-1 0,1 0,0 0,0-1,-1 0,0 0,1 0,-1-1,-1 0,1 0,0 0,-1 0,0-1,0 1,0-1,-1 0,1-1,-1 1,0 0,-1-1,3-5,-2 5,-1 0,1 0,-1 0,0 0,0-1,-1 1,0 0,0-1,0 1,-1-1,0 1,0-1,-1 1,0-1,0 1,0-1,-1 1,0 0,0 0,-1 0,1 0,-1 0,-1 0,1 1,-1 0,0-1,0 1,0 1,-6-5,4 8,-1 0,0 1,0 0,0 0,0 0,0 1,0 0,1 1,-1 0,0 0,1 0,-1 0,1 1,0 0,0 1,0-1,0 1,1 0,-6 5,-3 2,1 0,1 1,-1 0,2 1,0 0,0 1,1 0,1 0,1 1,0 1,0-1,2 1,0 0,1 1,0-1,2 1,-2 13,6-22,-1-1,2 0,-1 0,1 0,0 0,0 0,1-1,0 1,0-1,1 0,-1 1,1-1,1-1,-1 1,1-1,0 0,0 0,1 0,-1-1,1 1,0-1,0-1,1 1,-1-1,1 0,0-1,-1 0,1 0,0 0,0-1,1 0,-1 0,0 0,0-1,0-1,6 0,16 3</inkml:trace>
  <inkml:trace contextRef="#ctx0" brushRef="#br0" timeOffset="37409.632">6153 468,'1'31,"2"-1,0 1,3-1,0 0,2-1,1 1,1-2,11 21,-21-48,0 1,0-1,0 0,0 1,0-1,1 0,-1 0,1 1,-1-1,1 0,-1 0,1 0,0 0,-1 1,1-1,0 0,0 0,0-1,0 1,0 0,0 0,0 0,0 0,0-1,0 1,1-1,-1 1,0-1,0 1,1-1,-1 0,0 1,1-1,-1 0,0 0,0 0,1 0,-1 0,0 0,1-1,-1 1,0 0,1-1,-1 1,0-1,0 1,0-1,1 1,-1-1,0 0,0 0,0 0,0 1,0-1,0 0,70-165,25 5,-84 143</inkml:trace>
  <inkml:trace contextRef="#ctx0" brushRef="#br0" timeOffset="37578.782">6661 497,'-5'38,"-1"18,5-1,2-9</inkml:trace>
  <inkml:trace contextRef="#ctx0" brushRef="#br0" timeOffset="37746.974">6746 158,'0'0</inkml:trace>
  <inkml:trace contextRef="#ctx0" brushRef="#br0" timeOffset="38064.56">7113 384,'-15'10,"0"1,1 0,1 1,0 0,0 1,1 1,1 0,0 0,1 1,1 1,0-1,1 1,-5 15,12-27,0-1,0 1,1-1,-1 1,1 0,0-1,0 1,1 0,-1-1,1 1,-1 0,1-1,0 1,0-1,1 1,-1-1,1 0,0 0,0 1,0-1,0 0,0-1,1 1,-1 0,1-1,0 1,0-1,0 0,0 0,0 0,0 0,0-1,1 1,-1-1,1 0,-1 0,1 0,-1 0,1-1,0 1,-1-1,1 0,0 0,-1 0,1-1,0 1,-1-1,1 0,0 0,9-3,-1 0,1-1,-1 0,0-1,0 0,0-1,-1-1,0 0,0 0,-1-1,0 0,-1-1,0 0,0 0,-1-1,-1 0,0-1,0 0,-1 0,-1 0,0-1,0 1,-2-1,1 0,0-10,-4 20,0-1,0 0,-1 0,1 1,-1-1,0 0,0 1,0-1,-1 1,1-1,-1 1,0 0,0 0,0-1,0 1,0 0,-1 1,0-1,1 0,-1 1,0 0,0-1,0 1,-1 0,1 1,0-1,-1 0,1 1,-1 0,1 0,-1 0,0 0,1 1,-1-1,0 1,0 0,1 0,-1 0,0 1,0-1,1 1,-1 0,0 0,1 0,-1 1,1-1,0 1,-1 0,1 0,0 0,-23 11</inkml:trace>
  <inkml:trace contextRef="#ctx0" brushRef="#br0" timeOffset="38381.63">7451 468,'-1'10,"1"0,-1 0,2 0,0-1,0 1,0 0,1-1,1 1,-1-1,2 1,-1-1,1 0,1-1,0 1,0-1,0 1,1-2,0 1,1-1,0 0,7 6,-11-10,0-1,1 1,0-1,-1 0,1 0,0 0,0 0,0-1,0 0,0 1,0-1,1-1,-1 1,0-1,0 0,1 0,-1 0,0 0,0-1,1 1,-1-1,0-1,0 1,0 0,0-1,0 0,0 0,-1 0,1 0,0-1,2-2,3-2,0-1,-1-1,0 0,0 0,-1 0,0-1,-1 0,0-1,-1 1,5-12,33-75,-31 77</inkml:trace>
  <inkml:trace contextRef="#ctx0" brushRef="#br0" timeOffset="38743.522">8185 242,'-11'4,"0"0,0 0,0 1,1 1,0 0,0 0,0 1,1 0,0 0,0 1,1 1,0-1,0 1,-1 3,8-10,0 0,0 0,0 0,0 0,1 0,-1 0,1 0,-1 0,1 0,0 0,0 0,0 0,0 0,0 0,0 0,0 0,1 0,-1 0,1 0,-1 0,1 0,0 0,0 0,0 0,0 0,0-1,0 1,1 0,-1-1,1 1,-1-1,1 0,-1 1,1-1,1 1,75 33,-57-28,49 45,-69-50,0-1,1 1,-1 0,0 0,0 0,0-1,-1 1,1 0,0 0,-1 0,1 0,-1 1,0-1,1 0,-1 0,0 0,0 0,-1 0,1 0,0 0,-1 0,1 0,-1 0,0 0,1 0,-1 0,0 0,0 0,0-1,-1 1,1 0,0-1,-1 1,1 0,-1-1,1 0,-1 1,0-1,-1 1,-6 3,-1 0,1-1,-1 0,0 0,-1-1,1-1,0 0,-1 0,1-1,-1 0,0-1,-4 0,-11 0</inkml:trace>
  <inkml:trace contextRef="#ctx0" brushRef="#br0" timeOffset="40181.077">0 1513,'483'-54,"-141"24,457-26,-92 25,244-24,-162 26,-80 18,145-24,-672 27,870-23,-512 33,-130 26,-96-29,-290 1</inkml:trace>
</inkml:ink>
</file>

<file path=ppt/ink/ink8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14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1,'0'5,"5"1,6 1,6 2,6 1,2-2,3-2,1-2,1-2,-1-1,0-5,0-3,0 1,-1 1,1 1,-6 1</inkml:trace>
</inkml:ink>
</file>

<file path=ppt/ink/ink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8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8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20,'154'-19,"-152"19,-1 1,1 0,0 0,0-1,0 1,-1 1,1-1,0 0,-1 0,1 1,-1-1,0 1,1-1,-1 1,0-1,0 1,0 0,0 0,0 0,0-1,-1 1,1 0,0 0,-1 0,0 0,1 0,-1 0,0 0,0 0,0 0,0 0,-1 0,1 0,-1 0,1 0,-1 0,1 0,-1 0,0 0,0-1,0 1,0 0,0 0,-4 48,8-45,1-1,0 0,1 0,-1 0,1-1,-1 1,1-1,0 0,0-1,0 1,1-1,-1 0,1 0,-1-1,1 1,-1-1,1-1,0 1,0-1,-1 0,1 0,0 0,0-1,-1 0,1 0,4-2,9 2,39-2,-33 2</inkml:trace>
</inkml:ink>
</file>

<file path=ppt/ink/ink8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16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110 273,'-22'177,"16"-126,-3 1,-2-1,-16 44,27-94,0 0,1 0,-1-1,0 1,0 0,0 0,1 0,-1 0,0 0,0-1,0 1,0 0,-1 0,1 0,0 0,0-1,0 1,-1 0,1 0,0 0,-1-1,1 1,-1 0,1 0,-1-1,1 1,-1 0,1-1,-1 1,0-1,1 1,-1-1,0 1,1-1,-1 1,0-1,0 0,0 1,1-1,-1 0,0 0,0 0,0 1,0-1,1 0,-1 0,0 0,0 0,0-1,0 1,0 0,1 0,-1 0,0-1,0 1,0 0,1-1,-1 1,0-1,0 1,1-1,-1 1,1-1,-1 0,-1-14,2 0,0-1,1 1,0 0,1-1,1 1,0 0,1 0,1 1,0-1,1 1,1 0,0 1,1-1,1 1,-2-2,99-164,-106 177,1 1,-1-1,1 1,-1 0,1 0,-1-1,1 1,0 0,-1 0,1 0,0 0,0 0,0 0,0 0,0 0,0 0,0 0,0 0,1 0,-1 1,0-1,0 1,1-1,-1 1,0-1,1 1,-1 0,0-1,1 1,-1 0,0 0,1 0,-1 0,1 0,-1 1,0-1,1 0,-1 1,0-1,1 0,-1 1,0 0,0-1,1 1,-1 0,0 0,0-1,0 1,0 0,0 0,0 0,38 124,-38-116,0-4,1 8,0 0,1 0,0-1,0 1,2-1,0 0,0 0,1 0,7 10,-12-22,0 1,0 0,0 0,1 0,-1 0,0-1,1 1,-1-1,0 1,1-1,-1 0,1 1,-1-1,1 0,-1 0,1 0,-1 0,1 0,-1 0,0 0,1-1,-1 1,1 0,-1-1,1 1,-1-1,0 0,1 1,-1-1,0 0,0 0,0 0,0 0,1 0,-1 0,0-1,41-44,-38 42,64-102,28-33,-95 138,0 0,-1 0,1 0,0 0,-1-1,1 1,0 0,0 1,0-1,0 0,0 0,0 0,0 1,0-1,1 0,-1 1,0-1,0 1,0-1,1 1,-1 0,0-1,1 1,-1 0,0 0,1 0,-1 0,0 0,0 0,1 1,-1-1,0 0,1 1,-1-1,0 1,0-1,0 1,1-1,-1 1,0 0,0 0,0-1,0 1,0 0,0 0,-1 0,1 0,0 0,0 0,-1 1,1-1,0 0,-1 1,15 70,-18 207,3-267</inkml:trace>
  <inkml:trace contextRef="#ctx0" brushRef="#br0" timeOffset="2578.384">900 132,'-17'66,"7"-32,1 1,2 0,1 0,2 0,1 1,2 1,0-35,1 1,0-1,-1 1,1 0,0-1,0 1,1-1,-1 1,1-1,-1 1,1-1,0 1,0-1,0 0,0 1,0-1,0 0,1 0,-1 0,1 0,-1 0,1 0,0 0,0-1,0 1,0 0,0-1,0 0,0 1,1-1,-1 0,0 0,1 0,-1-1,1 1,-1 0,1-1,10-7,1 0,-1 0,-1-2,0 0,0 0,0-1,-1 0,-1-1,0 0,0-1,-1 0,-1 0,0-1,0 0,-1-1,3-10,138-246,-141 257,2-4,-13 37,-8 16,2 0,1 1,2 0,1 0,0 37,8 424,-2-477,-1 0,-1 0,-1-1,-1 1,-1-1,0 0,-2 0,-6 14,10-27,-1-1,0 1,0-1,-1 0,0-1,0 1,0-1,-1 0,1 0,-1 0,0-1,-4 2,8-4,0-1,0 0,0-1,0 1,0 0,-1 0,1-1,0 1,0-1,-1 0,1 0,0 0,0 0,-1 0,1 0,0-1,0 1,0-1,-1 1,1-1,0 0,0 0,0 0,0 0,0 0,0 0,1-1,-1 1,0 0,1-1,-1 0,1 1,-1-1,1 0,0 0,-1 0,1 0,0 0,0 0,1 0,-1 0,0-2,-3-11,1-1,0 0,1 0,1 0,0 0,1 0,1 0,1 0,0 0,1 0,0 1,2-1,0 1,0 0,1 0,1 0,6-7,-1-2</inkml:trace>
  <inkml:trace contextRef="#ctx0" brushRef="#br0" timeOffset="3131.599">1324 669,'56'-91,"-40"67,0 1,2 1,1 0,1 1,0 1,11-6,-30 25,0 0,0-1,0 1,0 0,0 0,0 0,0 1,0-1,1 0,-1 0,0 1,1-1,-1 1,0-1,1 1,-1-1,1 1,-1 0,1 0,-1 0,1 0,-1 0,0 0,1 0,-1 0,1 1,-1-1,1 0,-1 1,0-1,1 1,-1 0,0-1,1 1,-1 0,0 0,0 0,0 0,0 0,0 0,0 0,0 0,0 0,0 1,0-1,-1 0,1 1,-1-1,1 0,-1 1,1-1,-1 1,0-1,1 1,-1 0,1 1,-1 0,1-1,0 1,0-1,0 1,0-1,0 0,1 1,-1-1,1 0,0 0,-1 0,1 0,0 0,0-1,0 1,0 0,1-1,-1 1,0-1,1 0,-1 0,0 0,1 0,0 0,-1-1,1 1,-1-1,1 0,0 1,-1-1,1 0,0-1,-1 1,1 0,0-1,-1 1,1-1,-1 0,1 0,-1 0,2-1,77-43,-80 45,1 1,-1 0,1-1,-1 1,1 0,-1 0,1 0,-1 0,0 0,1 0,-1 0,0 1,0-1,0 0,0 1,0-1,0 1,0-1,-1 1,1-1,0 1,-1-1,1 1,-1 0,0-1,0 1,1 0,-1-1,0 1,0 0,-1 0,1-1,0 1,-1 0,2 8,4 12,1-3</inkml:trace>
  <inkml:trace contextRef="#ctx0" brushRef="#br0" timeOffset="3911.6">2001 556,'46'-19,"0"-2,-2-1,0-3,-2-1,0-2,0-4,-22 14,-1-2,-1 0,-1-1,-1 0,0-2,-2 0,0 0,7-21,-9-14,-12 57,-1 0,1-1,-1 1,1 0,-1 0,1 0,-1 0,0 0,0 0,1 0,-1 0,0 0,0 0,0 1,0-1,0 0,0 1,0-1,0 0,-1 1,1 0,0-1,0 1,0-1,0 1,-1 0,1 0,0 0,0 0,-1 0,1 0,0 0,0 0,-1 0,1 1,0-1,0 0,0 1,0-1,-1 1,1 0,0-1,0 1,0 0,-1 0,-15 9,-1 0,1 1,1 1,0 0,1 1,0 1,1 0,1 1,0 1,0 1,-42 81,54-94,0-1,0 1,0 0,0-1,1 1,0 0,0 0,0 0,0-1,0 1,1 0,0 0,0-1,0 1,0 0,0-1,1 1,-1-1,1 0,0 1,0-1,1 0,-1 0,0 0,1-1,0 1,0 0,0-1,4 3,1 0,0-1,0 0,0-1,0 0,0 0,1-1,-1 0,1 0,0-1,0 0,-1 0,1-1,0-1,0 1,0-1,-1-1,1 0,1 0,159-59,-147 52,-1-1,0-1,0-1,-1-1,0 0,-2-2,1 0,-2-1,0-1,-1-1,-1 0,0-1,0-2,-14 19,0 1,1 0,-1-1,0 1,0-1,0 0,0 1,0-1,-1 0,1 1,0-1,-1 0,0 0,1 0,-1 1,0-1,0 0,0 0,0 0,0 0,0 0,0 0,-1 1,1-1,-1 0,0 0,1 1,-1-1,0 0,0 1,0-1,0 0,0 1,0-1,0 1,-1 0,1-1,-1 1,1 0,-1 0,1 0,-1 0,1 0,-1 0,0 1,0-1,1 0,-1 1,0-1,0 1,0 0,0 0,1 0,-1 0,0 0,0 0,0 0,0 0,0 1,-1 0,-8 7,0 0,0 1,1 0,0 1,0 0,2 0,-1 1,1 1,1-1,-2 4,5-11,0 1,1-1,0 0,0 1,0 0,1 0,-1 0,1 0,0 0,0 0,1 1,0-1,0 0,0 1,0-1,1 1,0-1,0 1,1-1,-1 1,1-1,1 1,-1-1,1 0,-1 1,1-1,1 0,-1 0,1-1,0 1,0 0,0-1,1 0,0 0,0 0,0 0,0 0,0-1,2 1,4-1,1 0,0 0,-1-2,1 1,0-1,0-1,0 0,-1 0,1-1,0-1,0 0,-1 0,1-1,-1 0,0-1,0 0,8-5,154-104,-144 91,-1-2,-1 0,-2-2,0-1,14-23,-32 43,-1-1,0 0,0 1,-1-2,0 1,0 0,-1-1,0 0,-1 1,0-1,1-8,-3 16,0 0,0 0,1 0,-1 0,-1 1,1-1,0 0,0 0,0 0,0 0,-1 0,1 1,0-1,-1 0,1 0,0 1,-1-1,1 0,-1 1,1-1,-1 0,0 1,1-1,-1 0,0 1,1-1,-1 1,0 0,0-1,1 1,-1 0,0-1,0 1,0 0,1 0,-1-1,0 1,0 0,0 0,0 0,0 0,1 0,-1 0,0 1,0-1,0 0,0 0,1 1,-1-1,0 0,0 1,0-1,1 1,-1-1,0 1,1-1,-1 1,0-1,1 1,-43 34,22-14,0 2,2 0,1 1,0 1,2 1,1 0,1 1,2 0,0 1,1 5,8-26,1-1,0 1,1 0,0 0,0 1,0-1,1 0,0 0,0 0,1 0,0 1,0-1,1 0,0 0,0-1,0 1,1 0,0-1,0 1,1-1,0 0,0 0,0-1,1 1,0-1,0 0,0 0,1 0,0-1,-1 0,2 0,-1-1,0 1,7 1,-5-1,-1-1,1 0,0-1,0 0,0 0,0-1,0 0,0-1,1 1,-1-1,0-1,6 0,5-5</inkml:trace>
  <inkml:trace contextRef="#ctx0" brushRef="#br0" timeOffset="4743.932">3385 386,'-5'29,"-7"24,0 7,1-1,3-6,2-7,3-12</inkml:trace>
  <inkml:trace contextRef="#ctx0" brushRef="#br0" timeOffset="5294.309">3385 386,'28'0,"20"0,6 0,-1 0,-5 0,-6 0,-10 0</inkml:trace>
  <inkml:trace contextRef="#ctx0" brushRef="#br0" timeOffset="5548.742">3385 584,'43'-5,"19"-1,-1 0</inkml:trace>
</inkml:ink>
</file>

<file path=ppt/ink/ink8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6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1,'33'0,"36"0,10 0,2 0,-4 0,-9 0,-8 0,-8 0,-9 0,-7 0,-4 0,-4 0,-1 0,-10 0,-8 0</inkml:trace>
</inkml:ink>
</file>

<file path=ppt/ink/ink8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6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0,'39'0,"36"0,15 0,2 0,-10 0,-9 0,-7 0,-11 0,-9 0,-8 0,-6 0,-3 0,-7 0</inkml:trace>
</inkml:ink>
</file>

<file path=ppt/ink/ink8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7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89 148,'-10'48,"-7"44,-2 12,3-3,5-8,3-16,3-16,3-13,2-10,5-7,2-4,0-7</inkml:trace>
  <inkml:trace contextRef="#ctx0" brushRef="#br0" timeOffset="250.227">89 6,'18'-3,"0"2,0 0,0 1,0 0,0 2,0 0,0 1,-1 1,1 1,-1 0,0 1,0 1,-1 1,0 0,0 1,-1 0,0 2,-1 0,1 0,-12-7,1-1,-1 1,0 0,0 0,0 0,-1 0,1 1,-1-1,0 1,-1-1,1 1,-1 0,1 0,-1-1,-1 1,1 0,-1 0,0 0,0 0,0 0,-1 0,0 0,1 0,-2-1,1 1,-1 0,1 0,-1-1,-1 0,1 1,-1-1,1 0,-1 0,-3 3,-7 8,-2 0,0-1,0 0,-1-1,-1-1,0-1,-1 0,0-1,-1-1,0-1,0-1,-1 0,1-2,-15 3,1-1</inkml:trace>
</inkml:ink>
</file>

<file path=ppt/ink/ink8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5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7,'-9'14,"2"1,0 1,1-1,1 1,0 0,1 1,1-1,0 1,1-1,1 1,1 0,0 0,1 0,1-1,1 4,-2-17,0 0,1-1,-1 1,1 0,-1-1,1 1,0-1,0 1,0-1,0 0,1 0,-1 0,1 0,-1 0,1-1,0 1,-1-1,1 1,0-1,0 0,0 0,0 0,0-1,0 1,0-1,0 0,0 0,0 0,0 0,1 0,-1-1,0 1,0-1,1 0,104-39,-83 26,-1-1,0-1,-1-2,0 0,-2-1,0-1,-2-1,0-1,-1 0,-1-2,2-5,9-6,-24 65,-15 91,5 1,8 60,0-42,-1-85,1-32,-1 0,-1 0,-1 1,-2-1,0 0,-1 0,-1-1,-1 1,-3 6,7-26,0 0,1 0,-1 0,0 0,0 0,0-1,-1 1,1-1,-1 1,1-1,-1 0,0 0,0 0,0 0,0-1,0 1,0-1,0 1,-1-1,1 0,0-1,-1 1,1-1,-1 1,1-1,-1 0,1 0,-1 0,1-1,-1 1,1-1,0 0,-1 0,1 0,0 0,0-1,0 1,0-1,0 0,0 0,0 0,0 0,1-1,-1 1,1-1,0 1,-1-1,1 0,0 0,1 0,-2-3,-2-6,1-1,0 0,1 0,1-1,0 1,1 0,0-1,1 1,0-1,1 1,1-1,0 1,1 0,1 0,0 0,0 0,1 1,1 0,0 0,0 0,3-2,4-13</inkml:trace>
  <inkml:trace contextRef="#ctx0" brushRef="#br0" timeOffset="482.657">673 516,'183'-223,"-177"216,-3 3,0 0,0 0,0 0,1 1,0-1,0 1,0 0,0 0,0 0,0 0,1 1,-1 0,1 0,0 0,0 0,1 1,-4 2,0 0,0 0,0 0,0 0,-1 1,1-1,0 1,-1-1,1 1,-1 0,1-1,-1 1,0 0,0 0,0 0,0 0,0 0,0 0,0 0,-1 1,1-1,-1 0,0 0,1 0,-1 1,0-1,0 0,-1 0,1 1,0-1,-1 0,2 9,-1-9,0-1,0 1,0 0,0 0,0-1,0 1,1 0,-1-1,0 1,1 0,-1-1,1 1,0-1,0 1,0-1,0 1,0-1,0 1,0-1,0 0,0 0,0 1,1-1,-1 0,1 0,-1 0,1-1,-1 1,1 0,-1 0,1-1,0 1,-1-1,1 0,0 1,-1-1,1 0,0 0,-1 0,1 0,0 0,0 0,-1-1,1 1,1-1,193-103,-195 103,0 0,1 0,-1 1,0-1,1 1,-1-1,1 1,-1 0,1-1,-1 1,1 0,-1 0,1 0,-1 0,1 0,-1 1,1-1,-1 0,1 1,-1-1,1 1,-1-1,0 1,1 0,-1-1,0 1,1 0,-1 0,0 0,0 0,0 0,0 0,0 0,0 1,0-1,0 0,-1 1,1-1,0 0,-1 1,1-1,-1 1,1 0,-7 68,4-56,0 10,3-1</inkml:trace>
</inkml:ink>
</file>

<file path=ppt/ink/ink8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1,'-15'43,"-9"43,0 17,3-5,6-9,4-15,1-10,6-12,4-9,2-8,0-5,0-2,0-2,0 0,-2 1,1-5</inkml:trace>
  <inkml:trace contextRef="#ctx0" brushRef="#br0" timeOffset="335.43">266 255,'-203'143,"157"-81,46-60,-1-1,1 1,0-1,-1 1,1 0,0-1,0 1,0 0,0-1,0 1,1 0,-1-1,0 1,1-1,-1 1,1-1,0 1,-1-1,1 1,0-1,0 1,0-1,0 0,0 0,0 1,1-1,-1 0,0 0,0 0,1 0,-1 0,1-1,-1 1,1 0,-1-1,1 1,-1-1,1 1,0-1,-1 0,1 0,-1 0,1 0,0 0,103 14,-88-14,1 1,-1 0,0 2,0 0,0 1,0 0,-1 1,0 1,0 1,0 0,-1 1,2 2,-13-6,-1 0,1 0,-1 1,0-1,0 1,0-1,-1 1,0 0,0 0,0 0,0 0,-1 1,0-1,0 0,0 0,-1 1,0-1,0 1,0-1,0 0,-1 1,0-1,0 0,-1 0,1 1,-1-1,-1 0,0 7,3-6</inkml:trace>
</inkml:ink>
</file>

<file path=ppt/ink/ink8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4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1 283,'19'0,"21"0,8 0,1 0,-3 0,-5 0,-4 0,-4 0,-3 0,-1 0,-1-4,-1-3,1 1,-6-3,-10-1,-8 1</inkml:trace>
  <inkml:trace contextRef="#ctx0" brushRef="#br0" timeOffset="232.534">198 1,'0'38,"0"42,0 12,0-5,0-12,5-15,1-12,1-9,-2-8,-2-3,-1-6</inkml:trace>
</inkml:ink>
</file>

<file path=ppt/ink/ink8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8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0 292,'336'-272,"-296"253,-40 19,1 0,0-1,0 1,0 0,-1 1,1-1,0 0,0 0,-1 0,1 0,0 1,0-1,-1 0,1 1,0-1,0 0,-1 1,1-1,-1 1,1-1,0 1,-1-1,1 1,-1 0,1-1,-1 1,1 0,-1-1,0 1,1 0,-1 0,0-1,0 1,1 0,-1 0,0-1,0 1,0 0,0 0,0 0,0-1,0 1,0 0,0 0,-1 0,1-1,0 1,0 0,-1 0,1-1,-1 1,1 0,0-1,-1 2,0 0,0-1,0 1,1 0,-1 0,1-1,-1 1,1 0,0 0,0 0,0-1,0 1,0 0,0 0,0 0,0 0,1-1,-1 1,1 0,0 0,-1-1,1 1,0 0,0-1,0 1,0-1,0 1,0-1,1 1,-1-1,0 0,1 0,-1 0,1 0,-1 0,1 0,-1 0,1 0,0 0,0-1,-1 1,1-1,0 1,0-1,0 0,8 0,0 0,-1-1,1-1,0 1,-1-2,1 1,-1-1,1-1,-1 0,3-2,78-20,-86 27,-1 0,0-1,0 2,1-1,-1 0,0 1,0-1,0 1,-1 0,1 0,0 0,-1 0,1 1,-1-1,0 1,0-1,0 1,0 0,0 0,-1 0,1 0,-1 0,0 0,0 0,0 0,0 1,0-1,-1 0,1 1,-1-1,0 0,0 1,0-1,-1 0,1 1,-1-1,0 0,0 1,-1 1,7 48,4-34,3-6</inkml:trace>
</inkml:ink>
</file>

<file path=ppt/ink/ink8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4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0 282,'7'4,"0"0,0 0,1-1,-1 0,1 0,0-1,-1 0,1 0,0-1,0 0,0 0,0-1,0 0,8-1,-1 1,461 0,-464 0</inkml:trace>
  <inkml:trace contextRef="#ctx0" brushRef="#br0" timeOffset="254.005">0 536,'39'0,"26"0,8 0,-5 0,-8 0,-10 0,-9 0,-6 0,-4 0,-4-5,-5-1</inkml:trace>
  <inkml:trace contextRef="#ctx0" brushRef="#br0" timeOffset="667.829">254 0,'427'158,"-325"-105,-99-50,0-1,0 1,0-1,-1 1,1 0,0 0,-1 1,0-1,0 0,0 1,0-1,-1 1,1 0,-1-1,0 1,0 0,0 0,0 0,-1 0,0 0,0 0,0 0,0-1,0 1,-1 0,0 0,0 1,-7 12,0 0,-1-1,-1 0,0-1,-1 0,-1-1,0 0,-1-1,0 0,-1-1,-1 0,0-1,0-1,-2 0,-26 23,-179 115,204-132</inkml:trace>
</inkml:ink>
</file>

<file path=ppt/ink/ink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8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29,'-10'38,"-2"22,-1 7,4-5,2-7,-2-13,0-9,2-5,2-3,2-6</inkml:trace>
  <inkml:trace contextRef="#ctx0" brushRef="#br0" timeOffset="666.995">168 452,'178'-282,"-116"174,-62 107,1 0,-1 0,0 1,0-1,0 0,0 0,1 1,-1-1,0 0,0 1,1-1,-1 0,1 1,-1-1,1 1,-1-1,1 0,-1 1,1-1,-1 1,1-1,0 1,-1 0,1-1,0 1,-1 0,1-1,0 1,-1 0,1 0,0 0,0-1,-1 1,1 0,0 0,0 0,0 0,-1 1,1-1,0 0,0 0,-1 0,1 0,0 1,-1-1,1 0,0 1,-1-1,1 1,0-1,-1 1,1-1,-1 1,1-1,-1 1,1-1,-1 1,1 0,-1-1,0 1,1 0,-1 0,10 49,-10-37,1 0,0 0,1 0,0 0,1 0,0-1,1 1,0-1,1 0,0 0,1-1,1 1,0-1,0-1,1 1,0-1,1-1,0 0,1 0,5 4,-13-12,2 3,-1-1,1 0,0 0,0 0,0-1,0 0,1 1,-1-2,1 1,-1 0,1-1,-1 0,1 0,0 0,0 0,0-1,-1 0,1 0,0 0,0-1,0 0,-1 1,3-2,6-6,0-1,-1 0,0-1,-1 0,0 0,0-1,-1-1,-1 0,0 0,0-1,-2 0,1 0,-2-1,0 0,0 0,-1-1,-1 0,-1 1,0-1,1-9,-4-68,-2 72</inkml:trace>
</inkml:ink>
</file>

<file path=ppt/ink/ink8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8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0,'-37'43,"2"2,2 1,1 1,3 2,2 1,3 2,1 0,-4 20,22-59,0 0,1 0,1 1,0-1,0 1,2 0,-1 0,2-1,0 1,1 0,0 0,1 0,0 0,1-1,1 1,0-1,1 0,0 0,1-1,0 1,1-1,1-1,0 1,7 6,-2-5,0-1,1-1,1 0,0-1,0-1,1 0,0-1,1-1,0 0,0-1,0-1,7 1,-14-5</inkml:trace>
</inkml:ink>
</file>

<file path=ppt/ink/ink8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7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49,'-57'341,"56"-324,0-11,0 0,0 0,0-1,1 1,0 0,0 0,1 0,-1 0,1-1,1 1,-1 0,1-1,0 1,0-1,0 1,1-1,3 5,-2-9,0-1,0 1,-1-1,1 0,0 0,0 0,0 0,0-1,0 0,-1 1,1-2,0 1,-1 0,1-1,-1 1,1-1,-1 0,0 0,1 0,-1-1,-1 1,1-1,0 0,0 0,1-2,-3 4,34-33,-2-2,-1-1,-2-1,-2-2,-2-1,-1-1,-2-1,2-11,25-59,-50 113,-1 0,1 0,0 1,-1-1,1 0,0 0,0 1,-1-1,1 0,0 1,0-1,-1 0,1 1,0-1,0 0,0 1,0-1,0 0,0 1,-1-1,1 1,0-1,0 0,0 1,0-1,0 0,0 1,0-1,1 1,-1-1,0 0,0 1,0-1,0 0,0 1,0-1,1 0,-1 1,0-1,0 0,1 1,-1-1,0 0,0 0,1 1,-1-1,0 0,1 0,-1 1,0-1,1 0,-1 0,0 0,1 0,-1 0,1 0,-1 0,0 1,1-1,-1 0,1 0,-1 0,-7 24,2 1,0 1,2-1,1 1,1-1,1 1,1-1,1 1,2 6,6 33,-3 1,-3-1,-2 1,-7 46,0-50,-2 1,-4-1,-2-1,-17 47,26-93,0-1,-1 1,0-2,-1 1,0 0,-1-1,-1 0,0-1,-1 0,0 0,-1-1,0 0,-6 4,15-14,-1-1,1 1,-1 0,1 0,-1-1,0 1,1-1,-1 1,0-1,0 1,1-1,-1 0,0 0,0 0,1 0,-1-1,0 1,0 0,1-1,-1 1,0-1,1 1,-1-1,0 0,1 0,-1 0,1 0,-1 0,1 0,0 0,0 0,-1 0,1-1,0 1,0-1,0 1,0-1,0 1,0-1,1 0,-17-70,24 22,3 0,1 1,3 0,2 1,14-28,-14 21,-11 31</inkml:trace>
  <inkml:trace contextRef="#ctx0" brushRef="#br0" timeOffset="519.919">515 756,'200'-269,"-200"268,1 0,-1-1,0 1,1 0,-1 0,0-1,1 1,-1 0,1 0,0 0,-1 0,1 0,0 0,0 0,0 0,-1 0,1 0,0 0,0 1,0-1,0 0,1 1,-1-1,0 0,0 1,0 0,0-1,1 1,-1 0,0-1,0 1,1 0,-1 0,0 0,1 0,-1 0,0 0,0 1,1-1,-1 0,0 1,0-1,0 1,0-1,1 1,-1-1,0 1,0 0,0 0,0-1,0 1,0 0,-1 0,1 0,0 0,1 7,-2-5,0 0,0 0,1-1,-1 1,0 0,1 0,0-1,0 1,0 0,0-1,0 1,0-1,1 1,-1-1,1 0,-1 0,1 1,0-1,0-1,0 1,0 0,0 0,1-1,-1 1,1-1,-1 1,1-1,-1 0,1 0,-1 0,1-1,0 1,0-1,-1 1,1-1,0 0,0 0,1 0,133-63,-134 63,-1 1,1-1,0 1,0 0,0 0,-1 0,1 1,0-1,-1 1,0-1,1 1,-1 0,0 0,0 0,0 0,0 0,0 0,0 1,0-1,-1 1,0-1,1 1,-1 0,0-1,0 1,0 0,-1 0,1 0,-1 0,1 0,-1 0,0-1,0 1,0 0,-1 3,4 10,3 10</inkml:trace>
</inkml:ink>
</file>

<file path=ppt/ink/ink8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43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17,'12'-17,"-9"27,-9 37,4-36,-7 321,11-206,-1-86,-13 107,-9-57,20-91,1 1,0-1,0 1,0 0,0-1,0 1,-1-1,1 1,0 0,0-1,0 1,-1 0,1-1,0 1,-1 0,1 0,0-1,-1 1,1 0,0 0,-1-1,1 1,0 0,-1 0,1 0,-1 0,1 0,-1 0,1 0,0 0,-1 0,1 0,-1 0,1 0,0 0,-1 0,1 0,-1 0,1 0,0 0,-1 0,1 1,-1-1,1 0,0 0,-1 0,1 1,0-1,-1 0,1 0,0 1,0-1,-1 0,1 1,0-1,0 1,-1-1,1 0,0 1,0-1,0 0,0 1,0-1,0 1,-4-15</inkml:trace>
  <inkml:trace contextRef="#ctx0" brushRef="#br0" timeOffset="452.618">310 130,'-185'222,"184"-221,-1 1,0-1,1 1,-1-1,1 1,-1 0,1 0,0-1,0 1,0 0,0 0,0 0,0 0,1 1,-1-1,1 0,-1 0,1 0,0 0,0 1,0-1,0 0,0 0,0 0,1 1,-1-1,1 0,-1 0,1 0,0 0,0 0,0 0,0 0,0 0,0 0,1-1,-1 1,1 0,1 0,103 50,-98-48,0 0,-1 1,1 0,-1 0,0 0,-1 1,1 0,-1 1,-1 0,1-1,-1 2,0-1,0 1,-1-1,0 1,-1 0,0 1,1 3,20 74,-7-82,-9-11</inkml:trace>
</inkml:ink>
</file>

<file path=ppt/ink/ink8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44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1 678,'10'0,"17"0,9 0,3 0,5 0,-1 0,-2 0,-4 0,-4-5,-1-1,-3 0,0 1,-2 2,1 0,-1 2,-4 1</inkml:trace>
  <inkml:trace contextRef="#ctx0" brushRef="#br0" timeOffset="2764.199">678 960,'0'-1,"-1"0,0 0,1 0,-1 0,1 0,0-1,-1 1,1 0,0 0,0-1,0 1,0 0,0-1,0 1,0 0,0 0,0-1,0 1,1 0,-1 0,1 0,-1-1,1 1,-1 0,1 0,0 0,-1 0,1 0,0 0,0 0,0 0,0 0,2-6,23-44,1 1,3 1,3 1,1 2,22-22,-48 57,-7 9,-1 0,1 1,0-1,0 0,0 0,0 0,0 1,1-1,-1 0,0 1,1-1,-1 1,1 0,-1-1,1 1,0 0,0 0,-1 0,1 0,0 0,0 1,0-1,0 1,0-1,0 1,0-1,0 1,0 0,0 0,0 0,0 0,0 1,0-1,0 0,0 1,0 0,0-1,0 1,0 0,0 0,0 0,-1 0,1 0,0 0,-1 1,1-1,6 16,-1 0,-1 1,0-1,-1 1,-1 0,-1 1,-1-1,0 1,-2-1,0 1,-1-1,-2 10,3 5,0-34,1 1,-1 0,1-1,-1 1,1 0,0 0,-1-1,1 1,-1 0,1 0,0 0,-1 0,1 0,0 0,-1 0,1 0,0 0,-1 0,1 0,0 0,-1 0,1 0,-1 1,1-1,0 0,-1 0,1 1,-1-1,1 0,-1 1,1-1,-1 1,1-1,-1 1,1-1,-1 1,0-1,1 1,-1-1,0 1,1 0,-1-1,0 1,0-1,1 1,-1 0,0-1,0 1,0 0,0-1,0 1,0 0,0-1,0 1,0 0,-1-1,1 1,0-1,0 1,0 0,-1-1,1 1,0 0,119-160,68-38,-149 167,-37 29,0 1,0 0,0-1,-1 1,1 0,0 0,0 0,0 0,0 0,0 0,0 0,0 0,0 0,0 0,0 0,-1 1,1-1,0 0,0 1,0-1,0 1,0-1,-1 1,1-1,0 1,-1-1,1 1,0 0,-1-1,1 1,-1 0,1 0,-1 0,1-1,-1 1,1 0,-1 0,0 0,1 0,-1 0,0-1,0 1,0 0,0 0,0 0,0 0,0 0,0 0,0 1,1 15,-1 1,0 0,-2-1,1 1,-2 0,-1-1,0 0,-1 0,-5 11,3-8,1 0,1 0,1 1,0-1,2 1,0 15,17 31,-10-48</inkml:trace>
  <inkml:trace contextRef="#ctx0" brushRef="#br0" timeOffset="4131.611">1581 988,'53'-36,"-2"-2,-1-3,-2-2,-2-2,11-16,-51 55,0-1,-1-1,0 1,0-1,0 0,-1 0,-1 0,1 0,-1-1,-1 0,2-5,-4 13,0 1,0-1,0 1,0-1,0 1,0-1,0 1,0-1,0 0,0 1,0-1,0 1,0-1,-1 1,1-1,0 1,0-1,-1 1,1 0,0-1,0 1,-1-1,1 1,-1 0,1-1,0 1,-1 0,1-1,-1 1,1 0,-1-1,1 1,-1 0,1 0,-1 0,1 0,-1-1,1 1,-1 0,1 0,-1 0,1 0,-1 0,0 0,1 0,-1 1,1-1,-1 0,1 0,-1 0,1 0,-1 1,1-1,-1 0,1 1,0-1,-1 0,1 1,-1-1,1 0,0 1,-1-1,1 1,-31 22,15-8,0 2,2 0,0 1,1 1,1 0,0 0,-3 10,13-25,1 1,-1 0,1 0,-1 0,2 0,-1 0,0 0,1 0,0 0,0 0,1 0,-1 0,1 0,0 0,0 0,1 0,-1-1,1 1,0 0,1-1,-1 1,1-1,0 0,0 0,0 0,0 0,1-1,0 1,-1-1,1 0,1 0,-1 0,0 0,1-1,-1 0,1 0,0 0,-1-1,1 1,2-1,11 1,-1-1,1-1,-1-1,1-1,-1 0,0-1,1-1,-1 0,-1-1,1-1,-1-1,0-1,0 0,-1 0,0-2,4-4,86-77,-101 87,0-1,0 0,-1-1,1 1,-1 0,-1-1,1 0,-1 1,0-1,0 0,-1 0,1 0,-1-1,-1 1,1 0,-1 0,0-1,-1 1,1 0,-2-4,2 9,0 0,-1 0,1 0,0 0,-1 1,1-1,-1 0,1 0,-1 0,1 1,-1-1,1 0,-1 1,0-1,1 0,-1 1,0-1,1 1,-1-1,0 1,0 0,0-1,0 1,1 0,-1-1,0 1,0 0,0 0,0 0,0 0,0 0,0 0,1 0,-1 0,0 0,0 0,0 0,0 1,0-1,0 0,1 1,-1-1,0 0,0 1,0-1,1 1,-1 0,0-1,1 1,-1-1,0 1,1 0,-36 36,32-33,0 0,1 1,-1-1,1 1,0 0,1 0,-1 0,1 0,0 1,0-1,1 1,0-1,0 1,0-1,0 1,1 0,0-1,0 1,1 0,-1-1,1 1,0-1,1 1,0-1,-1 1,2-1,-1 0,0 0,1 0,0 0,1 0,-1-1,1 0,-1 1,1-1,0 0,1-1,-1 1,1-1,0 0,0 0,0 0,0-1,0 1,7-1,1 1,-1-2,0 1,0-2,1 0,-1 0,0-1,0-1,0 0,1 0,-2-1,1-1,0 0,-1 0,0-2,0 1,0-1,0-1,-1 0,0 0,-1-1,0 0,0-1,1-1,3-4,-1 0,0-1,-1-1,-1 1,0-2,-1 1,-1-1,-1-1,0 0,2-9,0 2,-6 19,0 0,0-1,0 1,-1 0,0-1,0 0,-1 0,0 1,0-1,0 0,-1 0,0 0,0 0,-1 0,0 0,0 1,-1-1,0 0,0 1,0-1,-3-5,3 11,1-1,-1 1,1 0,-1-1,0 1,0 0,1 0,-1 0,0 0,0 1,0-1,0 0,0 1,0-1,0 1,0 0,0 0,-1-1,1 1,0 1,0-1,0 0,0 1,0-1,0 1,0-1,0 1,0 0,0 0,0 0,1 0,-1 0,0 0,1 0,-1 1,1-1,-1 1,1-1,-1 1,0 1,-50 73,47-59,0 1,1-1,1 1,1 0,0 1,1-1,1 0,1 0,0 0,2 0,0 0,1 0,1 0,0-1,1 0,1 0,1 0,0-1,1 0,1-1,1 0,0 0,0-1,7 4,-8-8,-2-6</inkml:trace>
  <inkml:trace contextRef="#ctx0" brushRef="#br0" timeOffset="4384.839">2908 734,'-15'39,"-4"17,1 3,3-7</inkml:trace>
  <inkml:trace contextRef="#ctx0" brushRef="#br0" timeOffset="4630.85">2823 707,'24'4,"18"2,6 0,-1-1,-2-1,-10 3,-10 0</inkml:trace>
  <inkml:trace contextRef="#ctx0" brushRef="#br0" timeOffset="4798.833">2795 960,'43'-14,"14"-5</inkml:trace>
  <inkml:trace contextRef="#ctx0" brushRef="#br0" timeOffset="5651.797">2851 734,'0'10,"0"8,0 5,-5 4,-1 2,0 1,-4 0,0 0,-3 0,1-1,-3-1,2 1,7-6,5-10,7-9,4-4</inkml:trace>
  <inkml:trace contextRef="#ctx0" brushRef="#br0" timeOffset="5950.295">2823 960,'19'0,"16"0,7 0,1 0,-2 0,-8 0</inkml:trace>
  <inkml:trace contextRef="#ctx0" brushRef="#br0" timeOffset="6632.785">2880 57,'12'-4,"1"0,0 1,0 0,0 1,0 1,1 0,-1 1,0 0,0 1,1 0,-1 1,0 1,11 3,-22-5,0 0,0 0,0 1,0-1,0 0,0 1,-1-1,1 1,0 0,-1-1,1 1,-1 0,0 0,1 0,-1 0,0 0,0 0,-1 0,1 0,0 0,-1 1,1-1,-1 0,0 1,1-1,-1 0,0 0,-1 1,1-1,0 0,-1 1,1-1,-1 0,1 0,-1 0,0 0,-1 2,-54 78,41-64,-63 77,78-94,-1 0,0 0,1 0,-1 1,1-1,0 0,-1 0,1 0,0 1,0-1,-1 0,1 0,0 1,0-1,1 0,-1 0,0 1,0-1,0 0,1 0,-1 0,1 1,-1-1,1 0,-1 0,1 0,0 0,0 0,-1 0,1 0,0 0,0 0,0-1,0 1,0 0,0 0,0-1,0 1,0-1,0 1,1-1,-1 1,0-1,0 0,0 0,1 1,-1-1,0 0,1 0,64 0,82-38,-123 30</inkml:trace>
  <inkml:trace contextRef="#ctx0" brushRef="#br0" timeOffset="7000.618">3415 0,'47'124,"-5"1,15 91,-52-201,0 0,-1 0,-1 1,-1 0,0-1,-1 1,-1 0,0 0,-1 0,-1 0,0-1,-2 1,1-1,-2 1,0-1,-1-1,0 1,-1-1,-3 5,-10 4,0-1,-1 0,-1-2,-1 0,-1-2,-1-1,-7 4,12-8</inkml:trace>
</inkml:ink>
</file>

<file path=ppt/ink/ink8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2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0,'10'0,"22"0,10 0,4 0,-2 0,-4 0,-3 0,-4 0,-2 0,-2 0,-1 0,0 0,-1 0,-4 5,-7 1</inkml:trace>
</inkml:ink>
</file>

<file path=ppt/ink/ink8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3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1,'29'0,"28"0,10 0,-2 5,-8 1,-7 0,-9-1,-11-1</inkml:trace>
</inkml:ink>
</file>

<file path=ppt/ink/ink8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1,'-14'43,"-5"34,1 8,3 0,5-11,3-12,4-12,1-11,2-5,1-6,0-1,0-1,-6-5,-1-1,0-4</inkml:trace>
  <inkml:trace contextRef="#ctx0" brushRef="#br0" timeOffset="336.962">0 30,'41'1,"-1"2,1 2,-1 1,0 3,-1 1,0 2,1 2,-39-14,73 37,-72-36,0 0,-1 0,1 1,0-1,-1 1,1-1,-1 1,0-1,1 1,-1 0,0 0,0 0,0 0,0 0,0 0,-1 0,1 0,-1 0,1 0,-1 0,0 0,1 0,-1 0,0 0,0 1,-1-1,1 0,0 0,-1 0,1 0,-1 0,0 0,0 0,0 0,0 0,0 0,-8 9,0-1,-1 1,0-1,-1-1,0 0,0-1,-1 0,0 0,-1-2,1 1,-1-2,-9 3,-38 22,3 3,33-20</inkml:trace>
  <inkml:trace contextRef="#ctx0" brushRef="#br0" timeOffset="4355.393">310 509,'-11'126,"6"-89,27-46,11-36,42-36,-74 80,0 0,0 1,0-1,0 0,0 1,0-1,1 1,-1-1,0 1,0-1,1 1,-1 0,0 0,1 0,-1 0,0 0,0 0,1 0,-1 0,0 0,1 1,-1-1,0 0,0 1,1-1,-1 1,0 0,0-1,0 1,0 0,0-1,0 1,0 0,0 0,0 0,0 0,0 0,-1 0,1 0,0 1,-1-1,1 0,-1 0,1 0,-1 1,0-1,1 0,-1 1,10 71,-9-58,10 22,-10-36,-1-1,1 1,-1-1,1 1,0-1,-1 0,1 1,-1-1,1 0,0 1,-1-1,1 0,0 0,-1 0,1 1,0-1,0 0,-1 0,1 0,0 0,-1 0,1 0,0-1,-1 1,1 0,0 0,0 0,-1-1,1 1,-1 0,1-1,0 1,-1 0,1-1,-1 1,1-1,-1 1,1-1,-1 1,1-1,-1 1,1-1,-1 0,0 1,1-1,-1 0,0 1,0-1,1 0,-1 0,132-157,-131 157,-1 1,1-1,0 0,-1 1,1-1,0 1,0-1,-1 1,1-1,0 1,0 0,0-1,0 1,0 0,0 0,0 0,-1-1,1 1,0 0,0 0,0 0,0 1,0-1,0 0,0 0,0 0,0 1,-1-1,1 0,0 1,0-1,0 1,0-1,-1 1,1-1,0 1,-1 0,1-1,0 1,-1 0,1-1,-1 1,1 0,-1 0,1 0,-1-1,0 1,1 0,-1 0,0 0,0 0,0 0,1 0,-1 0,0-1,0 2,11 55,-10-31,16 50,-5-63</inkml:trace>
</inkml:ink>
</file>

<file path=ppt/ink/ink8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2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0 198,'24'0,"13"0,5 0,-1 0,-1 0,-4 0,-2 0,-3 0,-1 0,-2 0,0 0,0 0,-1 0,1 0,0 0,0 0,0 0,-5 0</inkml:trace>
  <inkml:trace contextRef="#ctx0" brushRef="#br0" timeOffset="334.049">28 396,'43'9,"19"4,4-1,-4-2,-8-3,-9-3,-7-1,-5-2,-8-1</inkml:trace>
  <inkml:trace contextRef="#ctx0" brushRef="#br0" timeOffset="1127.348">311 1,'55'29,"115"77,-161-102,3 2,1 0,-2 0,1 1,-1 1,0 0,0 1,-1 0,0 0,2 4,-12-11,1 1,-1-1,1 0,-1 1,0-1,0 0,0 1,-1-1,1 1,0-1,-1 0,0 0,1 1,-1-1,0 0,0 0,-1 0,1 0,0 0,0 0,-1 0,0 0,1 0,-1-1,0 1,0-1,0 1,0-1,0 0,0 1,-4 3,-252 218,139-119,120-104,-1 0,1 0,-1 0,0 0,1 0,-1 0,1 0,-1 0,1 0,-1 0,1 0,-1 0,1 0,-1 0,1 0,-1 0,1 0,-1 1,1-1,-1 0,1 0,-1 1,0-1,1 0,-1 1,1-1,-1 0,0 1,1-1,-1 1,0-1,0 0,1 1,-1-1,0 1,0-1,0 1,0-1,1 1,-1-1,0 1,0-1,0 1,0-1,0 1,0-1,0 1,0-1,0 1,-1-1,1 1,0-1,0 0,0 1,0-1,-1 1,1-1,0 1,15-4</inkml:trace>
</inkml:ink>
</file>

<file path=ppt/ink/ink8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7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1,'15'5,"13"2,8-1,2-1,0-2,-2-5,-3-4,-1 1,-2 0,-1 1,-1 1,0 2,-1 0,-4 1</inkml:trace>
</inkml:ink>
</file>

<file path=ppt/ink/ink8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22,'20'0,"10"0,5 0,2 0,-1 0,-1 0,-3 0,-1 0,-1 0,-2 0,0 0,0-4,0-3,0 1,-5 2</inkml:trace>
</inkml:ink>
</file>

<file path=ppt/ink/ink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9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86,'-16'4,"0"0,1 0,0 2,0 0,0 0,0 2,1 0,0 0,1 1,0 1,0 0,1 1,-10 12,16-17,1 0,0 0,1 0,-1 1,1 0,0 0,1 0,0 0,0 0,0 1,1-1,0 1,1 0,-1 0,1 0,1 0,0 0,0-1,1 1,-1 0,2 0,-1 0,1 0,0-1,1 1,0-1,0 0,4 7,-3-7,1-1,0 0,0 0,0 0,0-1,1 1,0-1,0-1,1 1,-1-1,1 0,0-1,0 1,0-1,0-1,1 0,-1 0,1 0,-1-1,1 0,0 0,0-1,-1 0,1 0,0-1,0 0,-1 0,1-1,-1 0,1 0,-1-1,0 0,6-3,140-71,-134 69</inkml:trace>
  <inkml:trace contextRef="#ctx0" brushRef="#br0" timeOffset="385.287">516 340,'29'7,"0"-2,0-1,0-1,1-2,-1-1,1-1,-1-1,0-2,10-3,-29 5,1-1,-1 0,0 0,-1-1,1-1,-1 0,1 0,-2 0,1-1,0-1,-1 0,-1 0,1 0,-1-1,0 0,-1 0,0-1,0 0,-1 0,0 0,0-1,-1 0,0 1,-1-2,0 1,-1 0,0 0,-1-1,0 1,0-1,-1 1,-1-8,-1 13,1 0,-1 1,0-1,0 1,0-1,-1 1,1 0,-1 0,0 0,0 0,-1 1,1-1,-1 1,1 0,-1 0,0 0,-1 0,1 1,0-1,-1 1,1 1,-1-1,0 0,1 1,-1 0,0 0,0 1,0-1,0 1,0 0,-4 1,-2-1,0 1,0 1,1 0,-1 1,1 0,-1 0,1 1,0 0,0 1,1 0,0 1,0 0,0 0,0 2,-2 2,0 1,2 0,-1 1,1 0,1 0,0 1,1 0,0 1,1 0,1 0,0 0,1 0,0 1,1 0,1-1,1 1,0 0,0 0,2 8,1-12,0 0,1-1,0 0,0 1,1-1,1 0,0-1,0 1,1-1,0 0,0 0,1-1,0 0,1 0,0-1,0 0,0 0,1-1,0 0,0 0,5 1,1 0,1 0,0 0,0-2,1 0,0-1,0-1,0 0,0-1,0-1,1-1,-1 0,0-1,2-1,5-1,1-1,-1 0,0-2,-1-1,0-1,0 0,0-2,9-6,-7-1</inkml:trace>
</inkml:ink>
</file>

<file path=ppt/ink/ink8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5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1,'-8'10,"1"1,0 0,0 0,1 1,0 0,1 0,0 0,1 1,1 0,-3 4,-34 161,39-172,-2 5,1 1,0-1,0 1,2-1,-1 1,2 0,-1-1,1 1,1-1,1 3,-1-11,1 0,-1-1,1 1,0-1,0 1,0-1,0 0,0 0,0-1,0 1,1 0,-1-1,1 0,-1 0,1 0,0 0,-1-1,1 1,0-1,-1 0,1 0,0-1,-1 1,1-1,0 1,-1-1,1 0,-1 0,1-1,-1 1,1-1,-1 0,0 0,0 0,0 0,0 0,0-1,-1 1,1-1,-1 0,2-1,26-22,-1-2,-1-1,-1 0,-2-2,-1-1,-2-1,0-2,-3 1,-1-2,4-14,-4-23,-47 230,29 95,27-53,-43 2,10-171,5-14,-1-1,-1 1,-1-1,0 0,0 0,-2 0,0-1,-1 1,0-2,-1 1,0-1,-2 0,-3 4,-60 27,71-43,0 0,0-1,0 1,-1-1,1 1,0-1,0 0,-1 0,1 0,0 0,0-1,-1 1,1 0,0-1,0 1,-1-1,1 0,0 0,0 0,0 0,0 0,0-1,0 1,1 0,-1-1,0 1,1-1,-1 0,1 0,-1 1,1-1,0 0,0 0,0 0,0-1,-1-7,1 1,0-1,0 1,1-1,0 1,1-1,0 1,1-1,0 1,0 0,1 0,0 0,1 0,-1 0,2 0,-3 5,18-49,3 0,2 2,2 0,25-33,-42 70</inkml:trace>
  <inkml:trace contextRef="#ctx0" brushRef="#br0" timeOffset="951.654">651 452,'-17'56,"-21"77,93-252,-45 105,-8 9,0 0,1 0,-1 0,1 0,0 1,1-1,-1 1,1 0,0 0,-1 0,2 1,-1-1,0 1,1 0,0 0,-1 1,1-1,0 1,0 0,1 0,-1 1,0 0,1 0,-1 0,0 0,1 1,-1 0,2 0,-3 3,0 1,0 0,-1 0,1 0,-1 0,0 0,-1 1,1-1,-1 1,0 0,0 0,0 0,-1 0,1 0,-1 0,-1 0,1 0,-1 0,0 1,0-1,0 0,-1 0,1 0,-1 1,-1-1,2 7,-1 1,2 26,0-39,-1 1,1 0,-1-1,0 1,1-1,-1 1,1-1,-1 1,1-1,-1 1,1-1,0 1,-1-1,1 0,-1 1,1-1,0 0,-1 0,1 1,0-1,0 0,-1 0,1 0,0 0,-1 0,1 0,0 0,-1 0,1 0,0 0,0 0,-1-1,1 1,0 0,-1 0,1-1,0 1,-1-1,1 1,-1 0,1-1,-1 1,1-1,-1 1,1-1,-1 1,1-1,-1 0,0 1,1-1,143-126,-140 122,1 1,0-1,0 1,0 0,0 0,1 1,0-1,-1 1,1 0,0 1,1 0,-1 0,4-1,-8 4,0 1,0 0,0-1,0 1,0 0,0 0,-1 0,1 0,-1 0,0 1,1-1,-1 0,0 0,0 1,-1-1,1 1,0-1,-1 1,0-1,1 1,-1 0,0-1,0 1,0-1,-1 1,1 0,0 1,0 52,0-30</inkml:trace>
</inkml:ink>
</file>

<file path=ppt/ink/ink8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14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0 719,'28'0,"361"17,-92 12,-201-20,0-5,52-5,-53 0,283-29,390 31,-436-30,373 30,-508-29,-95 26,-90 3</inkml:trace>
  <inkml:trace contextRef="#ctx0" brushRef="#br0" timeOffset="-5085.526">959 98,'0'5,"0"16,0 9,0 4,0 1,0 0,0-2,-4-1,-3-1,1-2,2 0,-5-1,1 0,0 0,3-1,-4-3,1-8</inkml:trace>
  <inkml:trace contextRef="#ctx0" brushRef="#br0" timeOffset="-4764.676">875 13,'49'-6,"0"1,0 3,0 2,0 2,34 7,-79-9,0 0,0 0,0 0,0 1,0-1,0 1,0 0,0 0,0 1,-1-1,1 1,0 0,-1 0,1 0,-1 1,0-1,0 1,0-1,0 1,0 0,0 0,-1 1,0-1,1 0,-1 1,-1 0,1-1,0 1,-1 0,0 0,0 0,0 0,0 0,0 0,-1 0,0 0,0 0,0 0,0 0,-2 4,-3 1,0 0,-1-1,0 0,0 0,-1 0,0-1,-1 1,0-2,0 1,0-1,0-1,-1 1,0-1,0-1,-8 3,-8 7,15-8,0 0,-1 0,0 0,0-2,0 1,-1-1,1-1,-1 0,0-1,0 0,0-1,0 0,0-1,0 0,-4-1,-2-6</inkml:trace>
  <inkml:trace contextRef="#ctx0" brushRef="#br0" timeOffset="-1135.572">1298 380,'-1'27,"-2"0,-2 0,0 0,-2-1,-1 0,-9 22,89-140,-64 82,-5 4,0 0,0 0,1 0,0 1,0-1,0 1,1 0,-1 0,1 1,0-1,1 1,-1 0,1 1,0-1,0 1,0 0,0 1,1 0,-1-1,1 2,-1-1,7 0,-11 3,1 0,-1 1,1-1,-1 1,1-1,-1 1,0 0,0-1,0 1,0 0,0 1,0-1,-1 0,1 0,-1 1,0-1,1 1,-1-1,0 1,0 0,-1-1,1 1,0 0,-1 0,0-1,0 1,0 0,0 0,0 0,0 1,8 37,-7-40,-1 0,1 0,0 0,-1 0,1 0,0 0,-1 0,1 0,0-1,0 1,0 0,0-1,0 1,0 0,0-1,0 0,0 1,0-1,0 1,0-1,0 0,0 0,0 0,0 1,0-1,1 0,-1-1,0 1,0 0,0 0,0 0,0-1,0 1,0 0,0-1,0 1,0-1,0 1,0-1,0 0,0 1,0-1,43-35,-37 28,134-90,-139 96,-1 1,1 0,-1 0,1 0,-1 0,1 1,-1-1,1 0,0 1,-1-1,1 1,0-1,0 1,0 0,-1 0,1 0,0 0,0 0,-1 0,1 0,0 0,0 1,-1-1,1 1,0 0,0-1,-1 1,1 0,-1 0,1 0,-1 0,1 0,-1 0,0 0,1 1,-1-1,0 0,0 1,0-1,0 1,0-1,0 1,-1 0,1-1,0 1,-1 0,1 0,-1-1,0 1,0 0,1 0,-1-1,-1 2,9 75,-3-58</inkml:trace>
  <inkml:trace contextRef="#ctx0" brushRef="#br0" timeOffset="1235.553">395 860,'-1'284,"-25"-89,-4-6,29-178</inkml:trace>
  <inkml:trace contextRef="#ctx0" brushRef="#br0" timeOffset="1722.686">705 1057,'-276'225,"268"-220,7-5,0 0,0 0,1 0,-1 0,0 0,0 0,0 0,0 0,1 1,-1-1,0 0,0 1,0-1,1 0,-1 1,0-1,1 1,-1-1,0 1,1-1,-1 1,0 0,1-1,-1 1,1 0,-1-1,1 1,0 0,-1 0,1-1,0 1,-1 0,1 0,0 0,0-1,0 1,0 0,0 0,0 0,0 0,0-1,0 1,0 0,0 0,1 0,-1 0,0-1,0 1,1 0,-1 0,1-1,-1 1,1 0,-1-1,1 1,-1 0,1-1,-1 1,1-1,0 1,-1-1,1 1,0-1,0 1,0-1,163 39,-153-34,-1 0,1 1,-1 0,0 0,-1 1,0 0,0 1,0 0,-1 1,0 0,-1 0,3 5,13 13,-15-23</inkml:trace>
  <inkml:trace contextRef="#ctx0" brushRef="#br0" timeOffset="1988.14">1016 1227,'48'0,"21"0,-2-5,-7-1,-9 0,-9 1,-11 2</inkml:trace>
  <inkml:trace contextRef="#ctx0" brushRef="#br0" timeOffset="3215.163">1609 1396,'72'-104,"-51"78,2 0,0 2,1 0,2 2,0 1,1 1,7-3,-33 23,0-1,0 1,-1-1,1 1,0 0,0 0,0-1,0 1,0 0,0 0,0 0,0 0,0 0,0 0,0 0,0 0,0 1,0-1,0 0,0 1,-1-1,1 0,0 1,0-1,0 1,0-1,-1 1,1 0,0-1,-1 1,1 0,0-1,-1 1,1 0,-1 0,1 0,-1-1,1 1,-1 0,0 0,1 0,-1 0,0 0,0 0,0 0,0 0,1 0,-1 0,-1 0,1 0,4 57,-4-51,0 13,-1-14,0 1,1-1,0 1,0-1,0 0,1 1,0-1,0 0,1 0,0 0,0 0,0 0,0 0,1 0,3 5,-3-10,1 0,-1-1,0 1,0-1,0 1,0-1,0 0,1 0,-1 0,0 0,0-1,0 1,0-1,0 0,0 0,0 0,0-1,0 1,0 0,0-1,-1 0,1 0,-1 0,1 0,-1 0,0 0,0-1,0 1,1-2,-2 3,232-214,-232 215,1-3,1 1,-1 0,1 0,-1 0,1 0,0 1,-1-1,1 1,0 0,0 0,0 0,0 0,1 0,-1 0,0 1,0 0,0 0,0-1,1 2,0-1,-2 2,-1 0,0 0,0 0,0 0,-1 0,1 1,-1-1,1 0,-1 0,1 1,-1-1,0 0,0 0,0 1,-1-1,1 0,0 1,-1-1,0 0,1 0,-1 0,0 0,0 1,-2 7,1 6,-1-1,2 1,0 0,1 0,1-1,0 1,4 15,1-6</inkml:trace>
  <inkml:trace contextRef="#ctx0" brushRef="#br0" timeOffset="4653.6">2455 1396,'6'4,"0"-1,0 0,0 0,1-1,-1 1,1-2,-1 1,1-1,0 0,0 0,0 0,0-1,-1-1,1 1,0-1,0 0,0 0,-1-1,1 0,-1 0,1-1,-1 0,0 0,5-3,13-8,0 0,0-2,-2-1,0-1,-1-1,10-11,-25 24,1 0,-1 0,0 0,0 0,-1-1,1 0,-2 0,1-1,-1 1,0-1,-1 0,0 0,0 0,0-1,-1 1,-1-1,1 1,-1-1,-1 1,0-1,0-4,0 12,-1-1,1 1,-1-1,1 1,-1-1,1 1,-1 0,0-1,0 1,0 0,0 0,0 0,0 0,0-1,0 1,0 1,0-1,-1 0,1 0,0 0,-1 1,1-1,-1 0,1 1,-1-1,1 1,-1 0,1 0,-1-1,1 1,-1 0,1 0,-1 0,1 1,-1-1,1 0,-1 1,1-1,-1 0,1 1,0 0,-1-1,1 1,0 0,-1 0,1 0,-54 50,51-44,0 0,1 1,-1 0,2 0,-1 0,1 0,1 1,-1-1,1 0,1 1,0-1,0 0,0 1,1-1,1 1,-1-1,1 0,1 0,-1 0,1 0,1 0,-1-1,1 1,1-1,-1 0,1 0,1-1,-1 0,1 1,4 1,-4-4,0 0,1-1,0 0,0-1,0 0,0 0,0 0,0-1,0 0,1 0,-1 0,0-1,1-1,-1 1,0-1,0 0,1-1,-1 0,0 0,0 0,-1-1,2-1,11-5,-1-1,0-1,0-1,-1-1,-1 0,0-1,2-4,-14 14,-1 1,0-1,0 1,-1-1,1 0,-1 0,0 0,0-1,0 1,0 0,-1-1,0 1,0-1,0 0,-1 1,1-1,-1 0,0 1,0-1,-1 0,0-4,1 10,0-1,0 1,-1-1,1 0,0 1,0-1,0 0,-1 1,1-1,0 0,-1 1,1-1,0 0,0 0,-1 1,1-1,0 0,-1 0,1 0,-1 1,1-1,0 0,-1 0,1 0,0 0,-1 0,1 0,-1 0,1 0,-1 0,1 0,0 0,-1 0,1 0,0 0,-1 0,1 0,-1-1,1 1,0 0,-1 0,1 0,0-1,-1 1,1 0,0 0,-1-1,1 1,0 0,0-1,-1 1,1 0,0-1,0 1,0 0,-1-1,1 1,0 0,0-1,0 1,0-1,0 1,0 0,0-1,-12 34,11-29,1-1,-1 1,1-1,0 1,0 0,0-1,1 1,-1-1,1 1,0-1,0 1,0-1,1 1,-1-1,1 0,-1 0,1 1,0-1,0-1,1 1,-1 0,1 0,-1-1,1 0,0 1,0-1,0 0,0 0,0-1,0 1,1-1,-1 1,1-1,-1 0,3 0,4 1,1 0,0 0,0-1,0-1,0 0,0-1,-1 1,1-2,0 0,0 0,5-3,-3 1,-1-2,1 1,-1-1,-1-1,1 0,-1-1,-1 0,1-1,-1 0,7-9,-13 14,0 0,0-1,-1 0,1 0,-1 0,0 0,-1 0,1 0,-1-1,0 1,0-1,-1 0,0 0,0 1,0-1,-1 0,0 0,0 0,0 0,-1 0,0 0,0 1,0-1,-1 0,-1-4,2 8,1 1,-1-1,1 0,-1 0,0 1,0-1,0 1,0-1,0 1,0-1,0 1,-1-1,1 1,-1 0,1 0,0 0,-1 0,0 0,1 0,-1 0,0 0,1 1,-1-1,0 0,0 1,0 0,1-1,-1 1,0 0,0 0,0 0,0 0,1 0,-1 1,0-1,0 1,0-1,1 1,-1-1,0 1,0 0,1 0,-2 1,-52 61,52-51,0 0,1 0,0 0,1 0,1 1,0-1,0 0,1 0,1 1,0-1,1 0,0-1,1 1,0 0,1-1,0 0,1 0,2 3,22 58,-24-52</inkml:trace>
  <inkml:trace contextRef="#ctx0" brushRef="#br0" timeOffset="4903.1">3697 1283,'-14'39,"-5"21,0 7,4-10</inkml:trace>
  <inkml:trace contextRef="#ctx0" brushRef="#br0" timeOffset="5158.655">3641 1311,'19'5,"11"2,6-1,1-1,-1-2,-2 0,-2-2,-6-1</inkml:trace>
  <inkml:trace contextRef="#ctx0" brushRef="#br0" timeOffset="5366.581">3612 1481,'34'-5,"20"-1,1 0</inkml:trace>
  <inkml:trace contextRef="#ctx0" brushRef="#br0" timeOffset="6301.561">3584 944,'17'-5,"7"-3,1 1,-1 1,1 2,0 0,0 1,1 2,5 0,-29 1,0 0,0 0,0-1,0 1,0 0,0 1,0-1,0 0,0 1,0-1,-1 1,1-1,0 1,0 0,0 0,-1 0,1 0,0 0,-1 0,1 0,-1 1,1-1,-1 0,0 1,1-1,-1 1,0 0,0-1,0 1,0 0,-1 0,1-1,0 1,-1 0,1 0,-1 0,0 0,0 0,1 0,-1 0,0 0,-1 0,1 0,0 0,-1 0,1 0,-1-1,1 1,-1 0,0 0,0 0,0 0,0-1,1 0,-1-1,1 1,-1 0,1-1,0 1,-1 0,1 0,0-1,0 1,-1 0,1 0,0 0,0-1,0 1,0 0,0 0,0 0,0 0,0-1,1 1,-1 0,0 0,0-1,1 1,-1 0,0 0,1-1,-1 1,1 0,-1-1,1 1,-1 0,1-1,-1 1,1-1,0 1,-1-1,1 1,0-1,0 0,-1 1,1-1,0 0,0 1,-1-1,1 0,0 0,0 0,0 0,-1 0,1 0,0 0,0 0,0 0,59 0,-45-1,43 0,-32 0</inkml:trace>
  <inkml:trace contextRef="#ctx0" brushRef="#br0" timeOffset="7569.716">3641 1340,'0'10,"0"7,0 6,-5 0,-2-1,1 2,-3 2,-1 0,2 1,-3-4,0-1,-2 0,1 2,7-9,4-11,3-6</inkml:trace>
  <inkml:trace contextRef="#ctx0" brushRef="#br0" timeOffset="8110.823">3669 1481,'5'5,"6"1,6 0,5-1,4-1,-3 3,-6 0</inkml:trace>
</inkml:ink>
</file>

<file path=ppt/ink/ink8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30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28,'-87'-22,"-108"16,192 7,0-1,0 1,0-1,1 1,-1 0,0 0,1 0,-1 1,0-1,1 1,-1-1,1 1,0 0,0 0,0 0,0 0,0 0,0 0,0 1,1-1,-1 1,1-1,-1 1,1 0,0-1,0 1,0 0,1 0,-1 0,1-1,0 2,-1 100,3-73,-10 231,-28 65,26-193,5 1,8 32,-1-5,-1 7,0-166,1 0,-1 0,1 0,0 0,0-1,0 1,0 0,1-1,-1 0,1 0,-1 1,1-1,0-1,0 1,-1 0,2-1,-1 1,0-1,0 0,0 0,0 0,1-1,-1 1,0-1,1 0,-1 0,0 0,1 0,-1 0,0-1,1 1,-1-1,0 0,0 0,0 0,0-1,0 1,2-2,20-1,1 2</inkml:trace>
</inkml:ink>
</file>

<file path=ppt/ink/ink8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35.6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34 283,'126'11,"115"18,-222-26,-15-3,0 0,0 0,0 1,0-1,0 1,0 0,0 0,0 0,0 1,0-1,-1 1,1 0,-1 0,1 0,-1 1,0-1,0 1,0 0,0-1,0 1,0 1,-1-1,0 0,1 1,-1-1,-1 1,1 0,0-1,-1 1,1 2,-4 232,-10-61,-52 196,15-114,30-36,-18-81,33-137,0 1,0-1,-1-1,0 1,0 0,0-1,0 0,-1 0,0-1,1 1,-1-1,0-1,-1 1,1-1,0 0,-1 0,1-1,-1 0,0 0,1 0,-1-1,0 0,1-1,-1 1,0-1,1 0,-1-1,-4-1,-80 4,33 11,50-15</inkml:trace>
  <inkml:trace contextRef="#ctx0" brushRef="#br1" timeOffset="5886.629">908 57,'-61'48,"41"-23,1 0,2 2,1 0,0 1,2 0,2 1,0 0,2 1,1 1,0 10,-5 21,4 0,2 1,3 0,2 20,4 393,33-268,-22-172,2-2,1 0,2-1,2 0,0-1,3-2,0 0,2-1,1-1,14 11,-28-29,-3-5</inkml:trace>
  <inkml:trace contextRef="#ctx0" brushRef="#br1" timeOffset="7065.885">1191 141,'-40'156,"24"16,14-76,-14-38,11-51</inkml:trace>
  <inkml:trace contextRef="#ctx0" brushRef="#br1" timeOffset="7634.916">1755 141,'-34'49,"-78"102,-104 110,159-191,61-81,3-1</inkml:trace>
  <inkml:trace contextRef="#ctx0" brushRef="#br1" timeOffset="25824.584">1925 226,'2'2,"0"-1,0 1,-1-1,1 1,0 0,-1 0,1 0,-1 0,1 0,-1 0,0 0,0 0,0 0,0 1,0-1,-1 0,1 1,-1-1,0 1,1-1,-1 1,0-1,0 0,-1 1,1 0,-23 167,22-135,1-22,0-1,-1 0,0 0,-1 0,0 0,-1-1,0 1,-1 0,0-1,-4 7,-1-4</inkml:trace>
  <inkml:trace contextRef="#ctx0" brushRef="#br1" timeOffset="26421.335">2150 283,'-176'108,"157"-95,-24 23,42-35,1 0,-1 0,1 0,-1 1,1-1,-1 0,1 1,0-1,0 0,-1 0,1 1,0-1,0 0,1 1,-1-1,0 0,0 1,0-1,1 0,-1 0,1 1,-1-1,1 0,0 0,-1 0,1 0,0 0,0 1,0-2,-1 1,1 0,0 0,0 0,1 0,-1 0,0-1,0 1,0-1,0 1,1-1,75 45,-65-40,0 1,0 0,-1 0,0 1,0 1,0 0,-1 0,-1 1,0 0,0 1,0 0,-1 0,1 3,-5-5</inkml:trace>
  <inkml:trace contextRef="#ctx0" brushRef="#br1" timeOffset="27322.498">908 904,'172'18,"1"-6,0-8,9-8,29 1,99 3,-88-28,-190 28,92-17,-117 12,-8 1</inkml:trace>
  <inkml:trace contextRef="#ctx0" brushRef="#br1" timeOffset="27977.505">1332 1101,'-29'158,"12"-90,-12 38,-10 70,39-175,-1 0,1-1,0 1,-1 0,1 0,0 0,0 0,0 0,0 0,-1 0,1 0,1 0,-1-1,0 1,0 0,0 0,0 0,1 0,-1 0,0 0,1 0,-1 0,0-1,1 1,-1 0,1 0,0-1,-1 1,1 0,0-1,-1 1,1 0,0-1,0 1,-1-1,1 1,0-1,6-4</inkml:trace>
  <inkml:trace contextRef="#ctx0" brushRef="#br1" timeOffset="28408.581">1839 1129,'2'4,"-1"1,0-1,0 1,0-1,0 1,-1 0,0-1,0 1,0 0,-1-1,0 1,0-1,0 1,0-1,0 1,-1-1,0 0,0 1,0-1,-1 0,1-1,-1 1,0 0,0-1,0 1,-1-1,1 0,-1 0,0 0,-1 1,-8 11,-172 183,60-74,62-60,120-101,-34 20</inkml:trace>
  <inkml:trace contextRef="#ctx0" brushRef="#br1" timeOffset="28808.573">2038 1214,'2'2,"0"0,0 0,-1 0,1 0,-1 0,1 0,-1 1,0-1,1 0,-1 1,0-1,-1 1,1-1,0 1,-1 0,0-1,1 1,-1 0,0-1,0 2,-2 21,-1 0,0 0,-2 0,-1 0,-1-1,-1 0,-1 0,-1-1,-13 21,10-16,-38 69,51-75,9-30</inkml:trace>
  <inkml:trace contextRef="#ctx0" brushRef="#br1" timeOffset="29422.525">2292 1214,'-187'144,"185"-143,0 1,0-1,0 0,0 0,1 1,-1-1,0 1,0-1,1 1,-1 0,1 0,0 0,0-1,-1 1,1 0,0 1,0-1,1 0,-1 0,0 0,1 1,0-1,-1 0,1 0,0 1,0-1,0 0,0 1,1-1,-1 0,0 0,1 1,0-1,0 0,-1 0,1 0,1 0,-1 0,0 0,0 0,1 0,-1 0,1-1,-1 1,2 1,53 40,-43-33,1 0,-1 1,0 0,-1 1,-1 0,0 1,7 10,16 53,-24-56,-3-21</inkml:trace>
  <inkml:trace contextRef="#ctx0" brushRef="#br1" timeOffset="30273.634">2573 0,'28'69,"69"214,-73-185,-5 1,-5 0,-3 1,-5 1,-7 86,-3-150,-1 0,-2 0,-2-1,-1 0,-1-1,-3 0,0-1,-3 0,0-2,-3 0,-9 13,11-21,-2-1,0 0,-1-1,-1-1,-1-1,-2-1,12-9</inkml:trace>
</inkml:ink>
</file>

<file path=ppt/ink/ink8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10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0 283,'38'-7,"1"1,-1 2,1 1,0 2,0 2,-1 2,7 2,-5 1,-1-2,1-2,0-1,0-2,0-2,18-4,176-35,-209 35,-6-1</inkml:trace>
  <inkml:trace contextRef="#ctx0" brushRef="#br0" timeOffset="324.118">57 510,'347'44,"-302"-37,0-2,0-2,0-2,0-2,0-2,38-8,-82 11,22-4,0-1,0-1,0-1,0-1,-1-1,5-4,-9 3</inkml:trace>
  <inkml:trace contextRef="#ctx0" brushRef="#br0" timeOffset="890.145">367 1,'21'21,"2"0,0-1,1-2,0 0,2-1,0-2,1-1,0-1,6 1,-20-9,16 5,0 2,0 1,-1 1,-1 2,0 0,1 3,-26-16,1-1,0 0,-1 1,1-1,-1 1,0 0,0 0,0 0,0 0,0 0,-1 0,1 0,-1 0,0 1,0-1,0 1,0-1,-1 1,0-1,1 1,-1-1,0 1,-1-1,1 1,-1-1,1 1,-1-1,0 1,0-1,-1 0,1 1,-1-1,0 0,1 0,-1 0,-1 0,1-1,-3 4,-216 244,75-65,140-169,5-3</inkml:trace>
</inkml:ink>
</file>

<file path=ppt/ink/ink8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12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63 108,'-11'25,"2"2,1-1,2 1,0 0,2 1,0-1,2 5,1-17,-2 11,-1-3,2 1,0 0,2 0,0 0,2-1,0 1,2 3,-3-24,0 0,0 0,0 0,0 0,1 0,-1 0,1 0,0-1,-1 1,1-1,0 1,1-1,-1 0,0 0,1 0,-1 0,1 0,-1 0,1-1,0 1,0-1,0 0,0 0,0 0,0 0,0 0,0-1,0 0,0 1,1-1,-1 0,0 0,0-1,0 1,2-1,4-1,0 0,0 0,0-1,0 0,-1-1,1 0,-1 0,0-1,0 0,-1-1,5-3,20-24,-1-1,-2-1,-2-2,-1-1,-2-1,-2-1,44-66,64-91,-116 188,-15 42,1-23,-4 621,3-596,-1-1,-2 1,-1-1,-2 0,-1 0,-2-1,-1 0,-2 0,-1-2,-17 30,25-50,-1-1,-1 0,0 0,0 0,-1-1,0-1,0 1,-1-1,0-1,-1 0,1 0,-2-1,-9 4,19-9,1-1,-1 1,0-1,1 0,-1 0,0 0,1 1,-1-1,0-1,1 1,-1 0,0 0,1-1,-1 1,0-1,1 1,-1-1,1 0,-1 1,1-1,-1 0,1 0,0 0,-1 0,1 0,0-1,0 1,0 0,0-1,0 1,0 0,0-1,0 1,1-1,-1 0,0 1,1-2,-11-63,21 11,2 0,3 1,2 0,2 1,3 1,16-26,74-118,-98 179</inkml:trace>
  <inkml:trace contextRef="#ctx0" brushRef="#br0" timeOffset="532.508">824 672,'12'-18,"18"-30,3 1,1 1,2 2,3 2,7-5,19 11,-63 36,-1-1,1 1,-1 0,1 0,-1 0,1 0,-1 0,1 0,-1 0,1 0,-1 1,1-1,-1 0,1 1,-1 0,1-1,-1 1,0 0,1-1,-1 1,0 0,0 0,1 0,-1 0,0 0,0 1,0-1,0 0,-1 0,1 1,0-1,0 0,-1 1,1-1,-1 1,1-1,-1 1,0-1,1 1,-1-1,0 1,0-1,0 1,0-1,-1 2,-2 94,4-95,1-1,-1 0,1 0,0 0,-1 0,1 0,0-1,0 1,0 0,-1-1,1 0,0 1,0-1,0 0,0 0,0 0,0 0,0 0,0 0,-1-1,1 1,0 0,0-1,0 0,0 1,-1-1,1 0,0 0,-1 0,1 0,0-1,1 1,148-78,-149 78,-1 0,1 0,0 0,0 0,0 1,0-1,0 1,0-1,0 1,0 0,1-1,-1 1,0 0,0 0,0 1,0-1,0 0,0 1,0-1,0 1,0 0,0 0,0 0,0 0,0 0,-1 0,1 0,0 0,-1 1,1-1,-1 1,1-1,-1 1,0 0,0-1,1 1,-1 0,0 0,-1 0,1 0,0 0,-1 0,1 0,-1 0,1 0,-1 0,0 0,0 1,4 34,16 45,-10-73,-1-6</inkml:trace>
</inkml:ink>
</file>

<file path=ppt/ink/ink8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21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1722 1440,'-1'431,"-49"-125,48-294,2 77,1-89,-1 1,1-1,0 0,0 0,0 0,0 1,0-1,0 0,-1 0,1 0,0 0,0 0,0 0,0-1,0 1,0 0,-1 0,1-1,0 1,0 0,0-1,-1 1,1-1,0 1,0-1,-1 1,1-1,0 0,-1 1,1-1,-1 0,1 0,-1 1,1-1,-1 0,0 0,1 0,-1 1,0-1,0 0,1 0,-1 0,10-17</inkml:trace>
  <inkml:trace contextRef="#ctx0" brushRef="#br0" timeOffset="330.543">2258 1864,'10'4,"17"2,9 0,8-1,2-1,2-2,-3-6,-3-2,0 0,-2 1,-3 2,-3 0,-7-3,-4-1,0 1,0 1,-4 6,-4 4</inkml:trace>
  <inkml:trace contextRef="#ctx0" brushRef="#br0" timeOffset="-8433.767">0 1017,'34'4,"35"-2,10-2,-3-2,-10 1,-11 0,-10 0,-8 0,-11 1</inkml:trace>
  <inkml:trace contextRef="#ctx0" brushRef="#br0" timeOffset="-8176.456">29 1298,'43'0,"29"0,7 0,-6-5,-10-1,-10 0,-11 1,-11 2</inkml:trace>
  <inkml:trace contextRef="#ctx0" brushRef="#br0" timeOffset="-6764.979">1722 509,'0'5,"0"15,0 10,0 4,0 2,0-1,0-2,0-1,0 3,0 1,0-2,0-1,0-1,-5-7,-1-2,0-1,1-4</inkml:trace>
  <inkml:trace contextRef="#ctx0" brushRef="#br0" timeOffset="-6439.456">1638 424,'33'-19,"1"3,1 0,1 3,0 1,1 1,29-4,-61 14,-1-1,1 1,-1 0,1 0,-1 0,1 0,0 1,-1 0,1 0,0 0,-1 1,1-1,-1 1,1 0,-1 0,1 1,-1 0,0-1,1 1,-1 1,0-1,0 1,-1-1,1 1,0 0,-1 0,0 1,0-1,0 1,0-1,0 1,-1 0,1 0,-1 1,0-1,-1 0,1 0,-1 1,0-1,0 1,0 0,0 1,-5 5,-1 1,0-2,-1 1,0 0,-1-1,0 0,0-1,-1 1,-1-2,1 1,-1-1,-1 0,1-1,-1 0,-1-1,1 0,-1 0,-134 74,122-70</inkml:trace>
  <inkml:trace contextRef="#ctx0" brushRef="#br0" timeOffset="-5821.439">1948 1044,'7'-18,"1"0,1 0,1 0,0 1,1 1,1 0,1 0,0 2,6-6,-12 13,1 0,-1 0,1 1,0 0,0 1,1-1,0 2,0-1,0 1,6-1,-13 5,0 1,0 0,-1 0,1 0,0 0,-1 0,1 0,0 0,-1 1,0-1,1 0,-1 1,0-1,0 1,1 0,-1-1,-1 1,1 0,0 0,0 0,-1 0,1-1,-1 1,1 1,7 12,-7-13,1 0,0-1,-1 1,1-1,0 1,0-1,0 0,0 0,0 0,1 0,-1 0,0-1,0 1,1-1,-1 1,0-1,0 0,1 0,-1 0,0 0,1 0,-1 0,0-1,1 1,-1-1,0 0,0 1,1-1,-1 0,1-1,65-37,-63 36,14-10,-14 7,1 2,0-1,0 0,1 1,-1 0,1 1,0 0,0 0,0 0,0 1,0 0,1 0,-1 1,1-1,-1 2,1-1,0 1,-5 2,0-1,-1 1,1 0,-1 0,0 0,1 0,-1 0,0 1,0-1,-1 1,1-1,0 1,-1 0,1-1,-1 1,0 0,0 0,0 0,0 0,-1 0,1 0,-1 0,0 0,0 0,0 0,0 0,0 1,0 20</inkml:trace>
  <inkml:trace contextRef="#ctx0" brushRef="#br0" timeOffset="-5552.44">3275 226,'-29'39,"-29"36,-13 10,-1 1,8-10,5-8,8-11,8-11,6-7,5-6,2-5,3-1,0-1,0-4,6-2,0 1,4-4</inkml:trace>
  <inkml:trace contextRef="#ctx0" brushRef="#br0" timeOffset="-5256.043">3416 593,'-15'29,"-9"24,-1 7,5-1,0-11,3-9,6-6,-1-8,1-5,3 0,-1-4,-1 1,-2-3,-4-4,0-4</inkml:trace>
  <inkml:trace contextRef="#ctx0" brushRef="#br0" timeOffset="-4886.727">3726 509,'-342'233,"322"-216,21-16,-1 0,0 0,0-1,1 1,-1 0,1 0,-1 0,0-1,1 1,-1 0,1 0,0-1,-1 1,1-1,0 1,-1 0,1-1,0 1,0-1,-1 0,1 1,0-1,0 0,0 1,0-1,-1 0,1 0,0 0,0 0,0 0,0 0,0 0,0 0,0 0,-1 0,1 0,0 0,0-1,0 1,0 0,-1-1,2 1,2 0,5-1,0 2,0-1,0 1,0 0,-1 1,1 0,0 1,-1-1,1 2,-1-1,0 1,0 0,-1 1,1 0,-1 0,0 1,0 0,-1 0,0 0,0 1,0 0,-1 0,0 0,0 1,-1 0,0 0,1 2,0 7,-4-13,0-1,0 1,0-1,0 1,0-1,1 0,-1 0,1 1,0-1,0 0,0 0,0-1,1 1,-1 0,1-1,0 1,-1-1,1 0,3 2,5-3</inkml:trace>
  <inkml:trace contextRef="#ctx0" brushRef="#br0" timeOffset="-4540.215">3980 113,'24'57,"23"49,-5 2,-5 1,-5 3,-29-98,0 0,-1 0,-1 0,-1 0,0 1,0-1,-1 0,-1 0,-1 0,0 0,-1 0,0 0,-1-1,0 0,-1 0,-1 0,0-1,-1 0,0 0,-1-1,0 0,-1-1,0 0,0 0,-12 7,-92 45,89-54</inkml:trace>
  <inkml:trace contextRef="#ctx0" brushRef="#br0" timeOffset="-3688.371">3472 396,'0'4,"0"8,0 5,0 5,-5 4,-1 1,0 2,-4-4,0-2,2 0,-3-4,1-4</inkml:trace>
  <inkml:trace contextRef="#ctx0" brushRef="#br0" timeOffset="-2583.503">1468 0,'-30'34,"2"1,1 1,2 1,2 2,-4 10,2-1,2 2,2 0,2 1,2 1,3 0,2 1,3 1,1-1,3 2,3-1,3 42,0-82,0-1,0 0,2 0,-1-1,2 1,0 0,0-1,1 0,1 0,0 0,0-1,1 0,1 0,0 0,0-1,1-1,0 1,1-1,0-1,0 0,1 0,0-1,0-1,1 0,0 0,0-1,0 0,1-1,0-1,12 1</inkml:trace>
  <inkml:trace contextRef="#ctx0" brushRef="#br0" timeOffset="-1064.823">791 1270,'627'0,"-281"-26,150-5,-71 4,-251 27,210-11,103-24,47 13,-81 3,-69-7,660 26,-847-28,-185 27</inkml:trace>
  <inkml:trace contextRef="#ctx0" brushRef="#br0" timeOffset="1986.1">3303 1778,'36'-45,"-8"-11,-19 33,1 1,1 0,2 0,0 1,0 1,2 0,1 1,0 1,2 0,0 1,7-4,-24 20,0 0,0 0,1 1,-1-1,0 0,1 1,-1-1,0 1,1-1,-1 1,1 0,-1-1,0 1,1 0,-1 0,1 0,-1 0,1 0,-1 1,1-1,-1 0,1 1,-1-1,0 1,1-1,-1 1,0 0,1-1,-1 1,0 0,0 0,0 0,0 0,0 0,0 0,0 0,0 1,0-1,0 0,-1 0,1 1,-1-1,1 0,0 1,15 65,-14-46,11 68,-13-87,1 0,-1 0,1 0,0 0,0 0,0 0,0 0,0-1,0 1,1 0,-1-1,0 1,1-1,-1 1,1-1,0 0,0 0,-1 1,1-1,0 0,0-1,0 1,0 0,0-1,0 1,0-1,0 1,0-1,0 0,0 0,0 0,1 0,-1 0,0-1,0 1,0 0,2-2,6-3,1 0,-1-1,0-1,0 0,-1 0,0-1,0 0,-1 0,0-1,5-7,-12 15,8-9,14-17,1 0,1 1,2 2,0 0,2 2,0 1,7-2,-34 22,-1 0,1 0,-1 0,1 0,0 1,-1-1,1 1,0-1,-1 1,1-1,0 1,0 0,0 0,-1 0,1 0,0 0,0 1,-1-1,1 0,0 1,-1-1,1 1,0 0,-1-1,1 1,-1 0,1 0,-1 0,1 0,-1 0,0 1,1-1,-1 0,0 1,0-1,0 1,0-1,0 1,0-1,-1 1,1-1,0 1,-1 0,1 0,-1-1,0 1,1 0,-1 0,0-1,0 1,-1 1,4 48,-3-43,0 0,0 0,0-1,1 1,0 0,1-1,0 1,0 0,0-1,1 0,0 0,1 1,7 6</inkml:trace>
  <inkml:trace contextRef="#ctx0" brushRef="#br0" timeOffset="2332.609">3330 1835,'39'0,"36"0,15 0,2 0,-5-5,-8-1,-7 0,-12 1,-6 1,-7 2,-8 1,-5 1,-3 0,-3 0,0 0,-11 0,-8 1</inkml:trace>
  <inkml:trace contextRef="#ctx0" brushRef="#br0" timeOffset="2746.211">3783 1919,'-5'14,"-2"20,1 8,1 3,1-3,2-3,1-3,1-3,0-3,0-1,0-11,5-8,2-6</inkml:trace>
  <inkml:trace contextRef="#ctx0" brushRef="#br0" timeOffset="3249.159">3980 1976,'-24'14,"-13"10,-4 1,4 0,13-3,16-1,14-4,10-5,4 1,2-3,2 3,3-2,-5 3,0-2,-4 3,-1-2,-2-3</inkml:trace>
  <inkml:trace contextRef="#ctx0" brushRef="#br0" timeOffset="3781.514">4403 1270,'79'372,"-73"-317,-2 0,-3 0,-2 1,-3 5,0-39,-1-1,-1 1,-1-1,-1 0,-1-1,-1 0,-1-1,0 0,-1 0,-2-1,1-1,-2 0,0-1,-1 0,-1-2,0 0,-1 0,-1-1</inkml:trace>
  <inkml:trace contextRef="#ctx0" brushRef="#br0" timeOffset="4399.924">3246 1270,'-22'54,"1"0,4 0,1 2,3 0,3 1,2 0,3 0,1 15,-5 20,4-50,1 0,2 0,2 0,4 30,-3-61,1 0,0-1,1 1,0-1,0 0,1 0,1 0,-1 0,2-1,-1 1,1-1,1-1,-1 1,1-1,1 0,0-1,0 0,0 0,1-1,5 3,4-1,1-1,0-1,1 0,-1-2,1 0,0-1,0-1,0-1,0-1,0-1,18-3,6 3,13-5,-33 0</inkml:trace>
  <inkml:trace contextRef="#ctx0" brushRef="#br0" timeOffset="6646.687">4601 1919,'3'1,"1"0,-1 0,1 0,-1-1,1 1,0-1,-1 0,1 0,0-1,-1 1,1-1,-1 1,1-1,-1 0,1 0,-1-1,1 1,-1-1,0 0,0 0,0 0,0 0,0 0,2-3,32-24,0-2,-2-2,-2-2,-1 0,-1-3,13-23,-35 49,-2 3,1 0,-1-1,-1-1,0 1,0-1,-1 0,0 0,-1 0,-1-1,2-7,-4 18,-1-1,0 1,0 0,0 0,0 0,0 0,-1-1,1 1,0 0,0 0,-1 0,1 0,-1 0,1 0,-1 0,1 0,-1 0,0 0,0 0,1 0,-1 0,0 0,0 0,0 1,0-1,0 0,0 1,0-1,0 1,0-1,0 1,0-1,0 1,0 0,-1-1,1 1,0 0,0 0,0 0,0 0,-1 0,1 0,0 0,0 1,0-1,0 0,-1 1,1-1,0 1,0-1,0 1,0-1,-1 2,-57 31,51-24,-1 0,2 1,-1-1,1 2,1-1,0 1,0 0,1 0,0 1,1-1,1 1,-1 0,2 0,0 0,0 1,1-1,1 0,0 1,1-1,0 0,1 0,1 7,-1-14,0 0,1 0,-1 0,1-1,0 1,0-1,0 0,0 0,1 0,0 0,0-1,0 1,0-1,0 0,1 0,0-1,-1 1,1-1,0 0,0 0,0-1,0 1,2-1,5 2,1 0,0-1,0-1,0 0,0-1,0 0,0-1,0 0,1-1,8-2,-1 0,-1-1,1-1,-1-1,0-1,0-1,-1-1,0 0,-1-1,0-1,-1-1,0-1,12-12,-16 9,0 0,-2 0,0-2,-1 1,0-1,-2 0,0-1,-1 0,-1 0,2-20,-6 32,0 1,-1-1,0 1,-1-1,0 1,0-1,0 0,-1 1,0-1,-1 1,0-1,0 1,0 0,-1 0,0 0,0 0,-1 0,0 1,0-1,-2 0,4 7,-1-1,0 1,0 0,1 0,-1 0,0 1,1-1,-1 1,1-1,-1 1,0 0,1 0,0 0,-1 0,1 1,-1-1,1 1,0-1,0 1,0 0,0 0,0 0,1 0,-1 0,0 0,1 0,-1 0,1 1,0-1,0 1,0-1,0 1,0-1,1 1,-1 0,1-1,0 4,-1-5,-7 22,1 1,1-1,2 1,0 0,1 0,2 0,0 1,2-1,0 0,2 1,-3-18,1 0,0 0,0 0,0 0,1 0,0 0,1 0,-1-1,1 1,1-1,-1 1,1-1,0 0,0-1,1 1,0-1,0 0,0 0,0 0,1-1,0 0,0 0,0 0,0-1,1 0,-1 0,4 1,-1-2,0 0,0 0,1-1,-1-1,0 1,0-1,1-1,-1 1,0-2,0 1,0-1,0-1,0 0,0 0,-1 0,0-1,1-1,-1 1,-1-1,1-1,-1 1,1-2,16-10,0-2,-2 0,0-1,-1-2,-1 0,-1-1,-1-1,-2 0,5-11,-3 5,-2-2,-1 0,-2-1,-1 0,-2-1,5-24,-17 4,2 53,0 0,0 0,0 0,-1 0,1 0,0 0,0 0,-1 0,1 0,0 0,-1 1,1-1,-1 0,1 0,-1 0,1 1,-1-1,0 0,1 1,-1-1,0 0,0 1,0-1,1 1,-1-1,0 1,0 0,0-1,0 1,0 0,0 0,0-1,0 1,1 0,-1 0,0 0,0 0,0 0,0 0,0 0,0 1,0-1,0 0,0 0,0 1,0-1,0 1,1-1,-1 1,0-1,0 1,1-1,-1 1,-10 9,2 0,-1 0,2 1,-1 0,2 0,-1 1,1 0,1 0,0 1,-2 9,-2 4,2 0,0 0,2 1,1 0,1 0,2 0,0 0,2 1,1-1,2 11,-1-27,0-1,0 1,1-1,0 0,1 0,0 0,1 0,0-1,1 1,-1-1,2-1,-1 1,3 1,2 3</inkml:trace>
  <inkml:trace contextRef="#ctx0" brushRef="#br0" timeOffset="6903.921">6096 1609,'-19'38,"-11"23,-1 5,6-3,6-8,11-14,8-13</inkml:trace>
  <inkml:trace contextRef="#ctx0" brushRef="#br0" timeOffset="7153.385">6096 1553,'15'10,"14"2,7 0,2-2,-1-3,-1-3,-3-2,-1-6,-7-2</inkml:trace>
  <inkml:trace contextRef="#ctx0" brushRef="#br0" timeOffset="7410.172">6012 1778,'38'-5,"23"-6,5-1,-8 1</inkml:trace>
  <inkml:trace contextRef="#ctx0" brushRef="#br0" timeOffset="7781.299">6209 1101,'47'-1,"-31"-1,-1 1,0 1,0 0,0 2,1-1,-1 2,-1 0,1 1,12 4,-25-7,0 0,0 0,0 0,0 0,0 0,0 0,0 1,0-1,-1 1,1-1,-1 1,1 0,-1 0,1 0,-1 0,0 0,0 0,0 0,0 0,0 0,-1 0,1 0,-1 1,1-1,-1 0,0 0,0 1,0-1,0 0,0 1,0-1,-1 0,1 0,-1 0,1 1,-1-1,0 0,0 0,0 0,0 0,-1 0,1 0,0 0,-1-1,1 1,-1 0,-37 38,33-37,1 1,0 1,0-1,1 1,0 0,-1 0,1 0,1 0,-1 1,1-1,0 1,0 0,1 0,0 1,3-4,0-1,1 1,0 0,-1-1,1 0,0 1,0-1,1 0,-1 0,0 0,1 0,-1-1,1 1,0-1,-1 1,1-1,0 0,0 0,0 0,0-1,0 1,-1-1,2 1,-1-1,0 0,0 0,0 0,0-1,0 1,0-1,-1 0,3 0,2 1,132-14,-111 7</inkml:trace>
</inkml:ink>
</file>

<file path=ppt/ink/ink8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49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0,'10'5,"17"1,9 0,3-1,0-2,-2 0,-3-2,-1-1,-3 0,-1 0,-1 0,-5-1</inkml:trace>
</inkml:ink>
</file>

<file path=ppt/ink/ink8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49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0,'29'10,"14"3,5-1,-2-2,-2-3,-6-8,-3-3,-3-2,-3 1,-1 2,0 0,-5 1</inkml:trace>
</inkml:ink>
</file>

<file path=ppt/ink/ink8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34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114 218,'-22'235,"10"-145,3-29,2 0,2 1,4 0,2-1,8 53,10 76,-18-167</inkml:trace>
  <inkml:trace contextRef="#ctx0" brushRef="#br0" timeOffset="3952.802">1 332,'13'-11,"1"1,1 1,-1 1,1 0,1 1,0 0,9-2,-7 2,21-7,0 1,1 2,0 2,1 1,-1 2,1 2,0 2,26 2,-64 0,-1-1,1 1,0 0,-1 0,1 0,0 1,-1-1,1 0,-1 1,1 0,0 0,-1-1,1 2,-1-1,0 0,1 0,-1 1,0-1,0 1,0 0,0 0,0-1,0 1,0 0,-1 1,1-1,-1 0,0 0,1 1,-1-1,0 1,0-1,-1 1,1-1,0 1,-1 0,0-1,1 1,-1 0,0-1,0 1,-1 0,1-1,-1 1,1 0,-1-1,0 3,-5 6,-1 0,0-1,-1 1,0-1,0-1,-1 1,0-1,0-1,-1 0,-7 4,4-1,-249 155,260-166,0 0,1 0,-1 1,0-1,0 1,1-1,-1 1,0 0,1 0,-1 0,1 0,-1 0,1 0,-1 0,1 0,0 1,-1-1,1 0,0 1,0-1,0 1,0-1,0 1,1 0,-1-1,0 1,1 0,-1 0,1-1,0 1,-1 0,1 0,0 0,0 0,0-1,0 1,1 0,-1 0,0 0,1-1,-1 1,1 0,0 0,0-1,-1 1,1-1,1 1,8 3,1-1,0-1,1 0,-1 0,1-1,-1-1,1 0,-1 0,1-1,7-1,4 1,-4-2,-1 1,1 1,0 0,0 2,0 0,-1 1,1 1,-1 1,0 0,0 2,-1 0,0 1,0 0,-1 1,0 1,0 1,-1 0,13 13,-25-20,-1 0,1 0,-1 0,1 0,-1 1,0-1,-1 1,1-1,-1 1,0-1,0 1,-1 0,1 0,-1-1,0 1,0 0,-1 0,1-1,-1 1,0 0,0-1,-1 1,1-1,-1 1,0-1,0 0,-1 1,1-1,-1 0,0-1,0 1,0 0,-1-1,-12 14,0-2,0 0,-2-1,0-1,0 0,-12 4,-6 5,-1-3,0 0,-2-3,0-1,-1-2,0-2,0-1,-1-2,-31 1,70-8,0-1,0 1,-1 0,1-1,0 1,0-1,0 0,-1 0,1 0,0 0,0 0,-1 0,1 0,0-1,0 1,0-1,-1 0,1 0,0 0,0 0,0 0,0 0,1 0,-1 0,0-1,0 1,1-1,-1 0,1 1,-1-1,1 0,0 0,0 0,-1 0,1 0,1 0,-1 0,0 0,0 0,1 0,0-1,-1 1,1-2,4-12</inkml:trace>
  <inkml:trace contextRef="#ctx0" brushRef="#br0" timeOffset="9289.183">1017 698,'21'48,"-20"-44,33 145,-34-143,0 1,1-1,0 0,0 0,0 0,1 0,0 0,0-1,1 1,-1 0,1-1,1 0,-1 1,1-1,-1 0,1-1,1 1,-1-1,1 0,0 0,-1 0,2-1,-1 0,0 0,1 0,-1 0,1-1,0 0,0 0,4 0,-1-1,1-2,0 1,-1-1,1 0,0-1,-1 0,1-1,-1 0,0 0,0-1,0 0,-1-1,1 1,-1-2,0 1,0-1,-1-1,0 1,5-7,6-6,-2 0,-1-1,0-1,-2 0,0-1,-1-1,0-3,0-16,-29 73,14-24,-1 0,1 1,0-1,1 1,0 0,0-1,1 1,-1 0,2 0,-1 0,1 0,1 0,-1 0,1 0,1 0,-1 0,1-1,1 1,-1 0,1-1,1 0,-1 0,1 0,0 0,1 0,0-1,0 0,2 2,-1-3,1-1,0 1,-1-2,1 1,0-1,1 0,-1 0,0-1,1 0,0 0,-1-1,1 0,0 0,0-1,0 0,-1 0,1-1,0 0,0 0,-1-1,6-2,6-2,1 0,-2-1,1-2,-1 1,-1-2,1-1,14-12,1-7,-2-1,-1-2,-1-1,-2-2,-2 0,-1-2,-2-1,-2 0,-1-2,-2 0,-2-1,-2 0,-2-1,-1 0,-3-1,-1 0,-2-1,-3 1,-2-34,2 70,-1-1,0 1,0 0,-1 0,0 0,0 0,-1 0,0 0,-1 0,1 0,-2 0,1 1,-3-5,5 11,0 1,0-1,0 0,1 0,-1 1,0-1,0 0,0 1,0-1,-1 1,1-1,0 1,0 0,0 0,0-1,0 1,-1 0,1 0,0 0,0 0,0 0,0 0,-1 0,1 1,0-1,0 0,0 1,0-1,0 1,0-1,0 1,0-1,0 1,0 0,0-1,0 1,0 0,0 0,1 0,-1 0,0 0,1 0,-1 0,-29 45,25-27,0 0,1 1,0-1,2 1,1 0,0-1,1 1,1 0,1-1,1 1,1-1,0 2,81 374,-37-151,-36-167,-13-77,1 0,0 0,0-1,-1 1,1 0,0 0,0 0,-1 0,1 0,0-1,-1 1,1 0,0 0,-1 0,1 0,0 0,-1 0,1 0,0 0,-1 0,1 0,0 0,-1 0,1 1,0-1,0 0,-1 0,1 0,0 0,-1 0,1 1,0-1,0 0,-1 0,1 0,0 1,0-1,-1 0,1 0,0 1,0-1,0 0,0 1,0-1,-1 0,1 0,0 1,0-1,0 0,0 1,0-1,0 0,0 1,0-1,0 0,0 1,0-1,0 0,0 1,-14-27,-3-21,8 27</inkml:trace>
  <inkml:trace contextRef="#ctx0" brushRef="#br0" timeOffset="9538.975">1722 388,'49'5,"48"-4,18-6,-1-3,-10-4,-13 0,-13 1,-10-1,-12 0,-10 3,-9 3,-10 3</inkml:trace>
  <inkml:trace contextRef="#ctx0" brushRef="#br0" timeOffset="12423.191">3049 981,'69'-34,"-2"-2,-2-4,-1-2,21-22,-63 42,0-2,-2 0,-1-1,-1-1,-1 0,-1-1,3-10,-15 30,0-1,0 1,0-1,-1 0,0 0,-1 0,0 0,0 0,-1 0,0-1,0 1,-1-1,0 1,-1 0,0-4,0 11,0 0,-1 0,1 0,-1 0,1 0,-1 0,1 1,-1-1,1 1,-1-1,0 1,1-1,-1 1,0 0,1 0,-1 0,0 0,1 0,-1 0,0 0,1 0,-1 1,0-1,1 1,-1-1,1 1,-1 0,0-1,1 1,0 0,-1 0,1 0,0 0,-1 1,1-1,0 0,0 0,0 1,0-1,0 1,0-1,0 1,1-1,-1 1,0 0,-15 22,0 1,2 0,1 1,0 0,2 1,2 1,0-1,2 1,1 1,-1 10,6-31,-1 1,1-1,0 1,1-1,0 1,0-1,1 1,0-1,1 1,0-1,0 0,0 1,1-1,1 0,-1-1,1 1,1-1,-1 0,1 0,0 0,1 0,0-1,0 0,0 0,1-1,0 1,0-2,0 1,0-1,1 0,0 0,0-1,0 0,0 0,0-1,0 0,1-1,-1 0,1 0,0-1,12-4,-1 0,1-2,-2 0,1-2,-1 0,0-1,0-1,-1 0,0-2,-1 0,-1-1,3-2,10-9,-1-1,-1-1,-1-1,-1-1,-2-2,-1 0,13-25,-33 51,27-57,-28 60,0-1,0 1,-1-1,1 1,-1-1,0 1,1-1,-1 0,0 1,0-1,0 1,0-1,0 1,0-1,0 0,-1 1,1-1,-1 1,1-1,-1 1,1-1,-1 1,0-1,0 1,0 0,0 0,0-1,0 1,0 0,0 0,0 0,-1 0,1 0,0 0,-1 0,0 0,-2 1,0 1,0-1,-1 1,1 0,0 0,0 0,0 1,0-1,0 1,0 0,1 0,-1 1,1-1,-1 1,1-1,0 1,0 0,0 0,0 1,1-1,-2 2,4-4,-8 7,0 1,1-1,0 2,0-1,1 1,1 0,0 0,0 1,1-1,0 1,0 0,2 1,-1-1,1 0,1 1,0-1,1 1,0-1,1 1,2 10,-2-17,1-1,0 1,1-1,-1 1,1-1,0 0,0 0,0 0,1 0,0-1,-1 0,1 1,0-1,0 0,1-1,-1 1,1-1,-1 0,1 0,0 0,-1-1,1 1,0-1,2 0,121-2,-102-5,0-2,0 0,0-2,-1 0,-1-2,0-1,0-1,-2 0,0-2,0-1,-2-1,0 0,-1-2,-1 0,3-5,-4 4,-3 7,-1-2,-1 1,-1-2,0 1,0-2,-2 1,0-1,-2-1,1 1,0-10,-7 24,-1 1,0-1,-1 1,1 0,0-1,-1 1,0-1,0 1,0 0,0-1,0 1,-1 0,1 0,-1 0,0 0,0 0,0 0,0 1,-1-1,1 1,-1-1,1 1,-1 0,0 0,0 0,0 1,0-1,0 1,0-1,-1 1,1 0,0 0,-1 0,1 1,-1-1,1 1,0 0,-1 0,1 0,-1 0,1 1,-1 0,1-1,0 1,-1 0,1 0,0 1,0-1,0 1,0 0,0 0,0 0,-1 0,-6 6,0 0,1 0,-1 1,1 0,1 1,0 0,0 0,1 1,1 0,-1 0,2 0,0 1,0 0,1 0,0 0,1 1,1-1,0 1,0 0,1 0,1-1,0 1,1 0,1 0,1 8,0-9,-1 0,2 0,0-1,0 1,1-1,1 0,-1 0,2-1,0 0,0 0,0 0,2-1,-1 0,1-1,0 1,4 1,5 0,-1-3</inkml:trace>
  <inkml:trace contextRef="#ctx0" brushRef="#br0" timeOffset="13016.188">4799 698,'-192'289,"184"-275,20-29,3-5,131-162,-145 181,0-1,0 1,-1-1,1 1,1-1,-1 1,0-1,0 1,0 0,1 0,-1-1,1 1,-1 0,1 0,-1 1,1-1,-1 0,1 0,0 1,-1-1,1 1,0 0,0-1,-1 1,1 0,0 0,0 0,0 0,-1 0,1 0,0 1,0-1,-1 1,1-1,0 1,-1 0,1-1,0 1,-1 0,1 0,-1 0,0 0,1 1,-1-1,0 0,1 0,-1 1,0-1,0 1,0-1,0 1,-1-1,2 2,8 47,-11-47,0 1,1 0,-1 0,1 0,0-1,1 1,-1 0,1 0,-1 0,1-1,0 1,0 0,1-1,-1 1,1-1,0 1,0-1,0 0,0 0,0 0,1 0,-1 0,1 0,0-1,0 1,0-1,0 0,1 0,-1 0,0 0,1-1,-1 1,1-1,0 0,-1 0,1 0,0-1,3 1,-1-4,1 0,-1 0,0-1,0 0,0 0,0-1,-1 1,1-1,-1-1,-1 1,1-1,-1 1,0-1,0-1,0 1,-1 0,0-1,0-2,13-19,36-90,-46 94</inkml:trace>
  <inkml:trace contextRef="#ctx0" brushRef="#br0" timeOffset="14233.849">4742 49,'65'-20,"-49"15,-1-1,1 2,0 0,0 1,0 0,1 2,-1 0,8 1,-22 0,1-1,-1 2,0-1,1 0,-1 0,0 1,1-1,-1 1,0 0,0 0,0 0,0 0,0 0,0 0,0 0,0 1,0-1,0 1,-1-1,1 1,0 0,-1 0,0-1,1 1,-1 0,0 0,0 1,0-1,0 0,0 0,-1 0,1 1,-1-1,1 0,-1 1,0-1,0 0,0 1,0-1,-1 0,1 0,0 1,-1-1,0 0,1 0,-1 1,0-1,0 0,0 0,-1 0,1 0,0 0,-1 0,1-1,-1 1,-1 1,-18 18,-18 26,39-46,-1 1,1-1,0 0,-1 1,1-1,0 1,0-1,0 1,0-1,1 0,-1 1,0-1,1 1,-1-1,0 0,1 1,0-1,-1 0,1 1,0-1,0 0,-1 0,1 0,0 0,0 0,0 0,1 0,-1 0,0 0,0 0,0-1,1 1,-1 0,0-1,1 1,-1-1,0 1,1-1,0 0,14 5,0-1,1-1,-1 0,0-2,1 1,-1-2,1 0,16-3,4 1,-12 1</inkml:trace>
</inkml:ink>
</file>

<file path=ppt/ink/ink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1 345,'78'-37,"-31"16,-1-2,-1-2,-1-2,33-28,45-83,-122 137,0 0,0 1,1-1,-1 1,0-1,0 1,0-1,1 1,-1-1,0 1,1-1,-1 1,0 0,1-1,-1 1,1-1,-1 1,0 0,1-1,-1 1,1 0,-1-1,1 1,-1 0,1 0,-1 0,1 0,0-1,-1 1,1 0,-1 0,1 0,-1 0,1 0,-1 0,1 0,0 0,-1 1,1-1,-1 0,1 0,-1 0,1 1,-1-1,1 0,-1 0,1 1,-1-1,1 0,-1 1,0-1,1 1,-1-1,0 1,1-1,-1 1,0-1,1 0,-1 1,9 39,-7-29,24 219,-17-168,-4-12,2-2,2 1,3-1,1-1,3 0,3 3,-19-49,0 0,0 0,0 0,0 0,1 0,-1-1,0 1,0 0,0 0,1 0,-1 0,0-1,1 1,-1 0,1 0,-1-1,1 1,-1 0,1-1,0 1,-1 0,1-1,0 1,-1-1,1 1,0-1,0 0,0 1,-1-1,1 0,0 1,0-1,0 0,0 0,0 0,-1 0,1 0,0 0,0 0,0 0,0 0,0 0,0 0,-1 0,1-1,0 1,0 0,0-1,0 1,-1-1,1 1,0-1,-1 1,1-1,0 1,-1-1,1 0,-1 1,1-1,0 0,-1 1,0-1,1 0,50-145,86-327,-126 396,-11 65</inkml:trace>
</inkml:ink>
</file>

<file path=ppt/ink/ink8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52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4 381,'-4'6,"64"-70,122-121,-31 76,-150 109,0-1,0 1,0 0,0-1,1 1,-1 0,0 0,0 0,0 0,0 0,0 0,0 0,0 0,1 0,-1 1,0-1,0 0,0 1,0-1,0 1,0-1,0 1,0 0,0-1,-1 1,1 0,0 0,0-1,0 1,-1 0,1 0,0 0,-1 0,1 0,-1 0,1 0,-1 0,0 0,1 0,-1 0,0 0,0 0,0 1,0-1,0 0,0 0,0 0,0 0,-3 58,1-50,0-6,1-1,-1 1,1-1,-1 1,1 0,0-1,0 1,0 0,1 0,-1 0,1 0,-1 0,1 0,0 0,0-1,0 1,0 0,1 0,-1 0,1 0,0 0,0 0,0-1,0 1,0 0,1-1,-1 1,1-1,0 1,0-1,0 0,0 0,0 0,0 0,0 0,1 0,-1 0,0-1,1 1,0-1,-1 0,2 0,8-2,1-1,-1 0,1-1,-1-1,0 1,-1-2,1 0,-1 0,1-1,-2-1,1 0,-1 0,0-1,0 0,-1-1,2-3,-3 5,6-4,9-9,0 1,1 1,1 1,1 1,9-3,-34 18,0 0,0 0,1 1,-1-1,0 0,0 1,1-1,-1 1,0-1,1 1,-1 0,1 0,-1-1,0 1,1 0,-1 0,1 1,-1-1,0 0,1 0,-1 1,0-1,1 0,-1 1,0 0,1-1,-1 1,0 0,0-1,0 1,0 0,0 0,0 0,0 0,0 0,0 0,0 0,0 1,0-1,-1 0,1 0,-1 1,1-1,-1 0,1 1,-1-1,0 0,0 1,1-1,-1 1,0-1,0 1,0-1,-1 1,-10 68,7-61,2-1,-1 1,1 0,1 0,0 0,0-1,1 1,0 0,0 0,1 0,0 0,0 0,1 0,1-1,-1 1,1-1,1 1,0 0,8 4</inkml:trace>
</inkml:ink>
</file>

<file path=ppt/ink/ink8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51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1,'18'90,"-11"-39,-3-1,-1 0,-3 1,-3 21,2-56,-1 0,-1 0,0 0,-1 0,-1-1,0 0,-1 0,-1 0,0 0,-1-1,-1-1,0 1,0-1,-2-1,0 1,43-47,-18 22</inkml:trace>
  <inkml:trace contextRef="#ctx0" brushRef="#br0" timeOffset="433.292">621 171,'-32'13,"17"-8,1 0,0 1,0 0,0 1,1 1,0 0,0 1,1 0,0 1,1 1,0 0,-7 8,17-17,0-1,0 1,0 0,0-1,0 1,0 0,0 0,1 0,-1 0,1 0,-1 0,1 0,0 0,0 0,0 0,0 0,0 0,0 0,1 0,-1 0,1 0,-1 0,1 0,0 0,0 0,-1 0,1 0,1-1,-1 1,0 0,0-1,1 1,-1-1,1 1,-1-1,1 0,-1 1,1-1,0 0,1 0,83 30,-74-28,215 37,-223-39,0 0,-1 0,1 0,0 1,-1 0,1-1,-1 1,0 0,0 1,0-1,0 1,0-1,0 1,-1 0,1 0,-1 0,0 0,0 0,0 1,0-1,-1 1,1-1,1 6</inkml:trace>
  <inkml:trace contextRef="#ctx0" brushRef="#br0" timeOffset="738.888">0 678,'34'5,"44"2,19-1,2-1,-1-2,-7 0,-11-7,-13-2,-8 0,-10 0,-9 3,-5 0,-5 2,-7 5,-3 2,-4 1</inkml:trace>
</inkml:ink>
</file>

<file path=ppt/ink/ink8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56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1 713,'23'1,"-1"-1,1-1,0 0,0-2,-1-1,1-1,-1-1,0-1,-1 0,1-2,-2-1,1 0,-1-2,-1 0,9-8,-1-2,-2 0,0-2,-1-1,-2-1,0-1,-2 0,-1-2,-1 0,-1-1,-2-1,-1-1,1-7,6-9,2 2,2 0,2 1,2 1,-29 44,1-1,-1 0,1 0,-1 0,1 0,-1 1,1-1,-1 0,1 0,0 1,-1-1,1 1,0-1,0 0,0 1,-1 0,1-1,0 1,0-1,0 1,0 0,0 0,0-1,-1 1,1 0,0 0,0 0,0 0,0 0,0 0,0 0,0 0,0 1,0-1,0 0,0 1,0-1,-1 0,1 1,0-1,0 1,0-1,-1 1,1-1,0 1,-1 0,1 0,0-1,-1 1,1 0,-1 0,1-1,-1 2,26 55,-20-41,11 19,-3 2,0 0,-3 0,-1 2,-1-1,-3 1,-1 0,-2 0,-1 0,-2 1,-6 36,4-65,-1 0,-1 0,0-1,0 1,-1-1,0 0,-1 0,0-1,-1 1,0-1,0-1,-1 0,0 0,-1 0,1-1,-10 6,-7 3,-1-1,0-1,-1-1,0-1,-27 7,41-14,0-1,0 0,0-1,0-1,0 0,-1-1,1 0,-1-1,1-1,-1 0,-10-2,21 2,1 0,-1-1,1 1,-1-1,1 1,0-1,0 0,0 0,0 0,0 0,0 0,0 0,0 0,1-1,0 1,-1-1,1 1,0-1,0 0,0 1,0-1,1 0,-1 0,1 1,0-1,0 0,0 0,0 0,0 1,0-1,1 0,0-1,4-20</inkml:trace>
  <inkml:trace contextRef="#ctx0" brushRef="#br0" timeOffset="5220.549">1243 459,'-7'2,"0"0,0 0,0 1,0 0,0 0,1 1,-1 0,1 0,0 0,0 1,0 0,1 0,2-3,-7 7,0 0,1 1,0 0,0 1,1-1,1 2,0-1,0 1,1 0,1 0,0 1,0-1,1 1,-1 9,5-18,-1 0,1 0,0 0,0 0,1 0,-1 0,1 0,0 0,0 0,0 0,0 0,1-1,0 1,-1 0,1-1,1 1,-1-1,0 0,1 0,0 0,-1 0,1 0,1 0,-1-1,0 0,0 1,1-1,0 0,-1-1,1 1,0-1,6 3,-1-1,1-1,0 0,0 0,0-1,0 0,0-1,0 0,0-1,0 0,0 0,1-2,9-1,-1-1,1-2,-1 0,0-1,-1 0,0-2,0 0,0-1,-12 6,1 0,0 0,-1 0,0-1,-1 0,1 0,-1 0,0-1,-1 0,1 0,-1 0,-1 0,1-1,-1 0,-1 1,0-1,0 0,0 0,-1 0,0 0,0-2,-1 5,-1-1,1 1,-1 0,0 0,-1 0,1 0,-1 0,0 0,0 0,-1 1,1-1,-1 1,0-1,0 1,-1 0,1 0,-1 0,0 1,0-1,0 1,0 0,-1 0,1 1,-1-1,-1 0,-7-3,-1 0,0 1,0 1,-1 0,0 0,1 2,-1 0,-4 0,6 1,0 1,-1 0,1 1,0 0,0 1,0 1,1 0,-1 1,1 0,0 1,0 0,0 1,-8 5,-1 5</inkml:trace>
</inkml:ink>
</file>

<file path=ppt/ink/ink8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9:07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0,'19'0,"16"0,7 0,1 0,-2 0,-3 0,-3 0,-3 0,-2 0,-2 0,0 0,0 0,-5 0</inkml:trace>
</inkml:ink>
</file>

<file path=ppt/ink/ink8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9:07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28,'14'0,"10"0,6 0,2 0,0 0,1 0,-2 0,-1 0,-5-4,-2-3,-1 1,1 1,2 2,-4 1</inkml:trace>
</inkml:ink>
</file>

<file path=ppt/ink/ink8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9:05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1,'-11'220,"2"-153,3 0,2 1,4-1,3 10,-4-73,1 0,-1 1,1-1,1 0,-1 0,1 0,-1 1,1-1,0 0,1 0,-1 0,1 0,-1 0,1-1,0 1,1 0,-1-1,1 0,-1 1,1-1,0 0,0 0,1-1,-1 1,0-1,1 1,0-1,-1 0,1 0,0-1,0 1,0-1,0 0,0 0,1 0,-1-1,0 1,0-1,0 0,4-1,5-4,0-1,0 0,0-1,-1-1,0 0,0-1,-1 0,0 0,0-1,-1-1,-1 0,0 0,0-1,1-3,-1 3,43-59,-3-2,30-64,7-44,-86 182,1-1,-1 0,0 1,0-1,1 0,-1 0,0 1,1-1,-1 0,0 0,1 0,-1 1,0-1,1 0,-1 0,0 0,1 0,-1 0,0 0,1 0,-1 0,1 0,-1 0,0 0,1 0,-1 0,0 0,1 0,-1 0,1 0,-1 0,0 0,1-1,-1 1,0 0,1 0,-1 0,0-1,0 1,1 0,-1 0,0-1,1 1,-1 0,0-1,0 1,0 0,1-1,-1 1,0 0,0-1,0 1,0 0,0-1,0 0,2 40,-2-34,-2 773,0-735,-2-1,-2 1,-2-1,-2-1,-1 0,-2 0,-2-1,-2-1,-1-1,-2 0,-5 3,-37 29,60-71,1 0,-1 0,1 0,0-1,-1 1,1 0,0 0,0-1,0 1,0-1,0 1,0-1,0 1,0-1,0 0,1 1,-1-1,1 0,0 1,-1-1,1 0,0 0,0 0,0 1,0-1,0 0,0 0,1 1,-1-1,1 0,-1 0,0-1,1-62,2 1,3 1,3-1,3 1,2 0,7-11,20-68,-35 115</inkml:trace>
  <inkml:trace contextRef="#ctx0" brushRef="#br0" timeOffset="685.858">709 707,'3'-1,"1"-1,0 1,0-1,-1 0,1 0,-1 0,1-1,-1 1,0-1,0 0,0 0,-1 0,1 0,-1 0,1 0,0-3,7-6,163-176,-173 187,1 0,0 0,-1 0,1 1,0-1,0 0,-1 0,1 1,0-1,0 0,0 1,0-1,0 1,0 0,0-1,0 1,0 0,0-1,0 1,0 0,1 0,-1 0,0 0,0 0,0 0,0 0,0 0,0 1,0-1,0 0,0 1,0-1,0 0,0 1,0 0,0-1,0 1,0-1,0 1,0 0,-1 0,1-1,0 1,-1 0,1 0,0 0,-1 0,1 0,-1 0,1 0,-1 0,0 0,1 0,-1 0,0 0,0 0,0 0,0 0,0 1,0-1,7 135,-6-134,-1-1,1 1,0 0,0 0,0 0,0 0,0-1,0 1,1 0,-1-1,1 1,-1-1,1 0,-1 1,1-1,0 0,-1 0,1 0,0 0,0 0,0 0,0-1,0 1,0-1,0 1,0-1,0 0,0 0,0 0,0 0,0 0,0 0,0-1,0 1,0 0,0-1,0 0,0 1,1-2,74-39,88-87,-164 127,0 0,0 1,0-1,0 0,1 1,-1-1,0 1,0 0,1-1,-1 1,0 0,0 0,1 0,-1 0,0 0,1 0,-1 0,0 0,0 0,1 1,-1-1,0 0,0 1,1-1,-1 1,0 0,0-1,0 1,0 0,0 0,0 0,0-1,0 1,0 0,0 0,-1 0,1 1,0-1,-1 0,1 0,-1 0,1 0,-1 1,11 63,-9-36,8 8,-6-28</inkml:trace>
</inkml:ink>
</file>

<file path=ppt/ink/ink8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9:08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600 255,'17'57,"-7"29,-5 0,-3 0,-5 15,1 23,-3-74,-2-32</inkml:trace>
  <inkml:trace contextRef="#ctx0" brushRef="#br0" timeOffset="310.736">543 198,'27'-4,"0"1,1 2,-1 0,0 2,0 1,0 1,0 1,0 1,3 3,-26-7,1 0,-1 0,1 0,-1 0,0 1,0 0,1 0,-1 0,-1 0,1 1,0 0,0-1,-1 1,0 1,0-1,1 0,-2 1,1-1,0 1,-1 0,0 0,0 0,0 0,0 1,-1-1,1 0,-1 1,0-1,-1 1,1-1,-1 1,0-1,0 1,0 0,-1-1,1 1,-1-1,0 0,-1 1,1-1,-1 0,0 2,-6 4,1 0,-2-1,1 0,-1 0,-1-1,0 0,0 0,0-1,-1-1,0 0,0 0,-1-1,0-1,0 0,0 0,0-1,0-1,-1 0,1 0,-1-2,-5 1,-5-6,4-1</inkml:trace>
  <inkml:trace contextRef="#ctx0" brushRef="#br0" timeOffset="998.464">855 819,'86'-103,"-66"77,0 1,2 0,1 2,1 0,4-1,-27 23,0 0,0 0,0 0,-1 0,1 0,0 0,0 0,0 1,0-1,0 0,1 1,-1-1,0 1,0-1,0 1,0 0,1-1,-1 1,0 0,0 0,1 0,-1 0,0 0,0 0,1 0,-1 0,0 1,0-1,1 0,-1 1,0-1,0 1,0-1,0 1,0 0,0-1,0 1,0 0,0 0,0 0,0-1,0 1,0 0,-1 0,1 1,0-1,-1 0,1 0,-1 0,1 0,-1 0,0 1,1-1,-1 0,0 0,0 1,0-1,0 0,0 0,0 1,0-1,0 0,-1 1,-2 19,2-19,0 0,0 1,0-1,0 1,0-1,0 0,1 1,-1 0,1-1,0 1,-1-1,1 1,0-1,1 1,-1 0,0-1,1 1,0-1,-1 1,1-1,0 0,0 1,0-1,1 0,-1 1,0-1,1 0,-1 0,1 0,0 0,0-1,0 1,0 0,0-1,0 1,0-1,1 0,-1 0,0 0,3 1,3-4,0 0,0-1,0 0,-1-1,1 1,-1-2,0 1,0-1,0 0,-1 0,0 0,3-4,9-6,-8 7,-5 3,1 0,-1 1,1 0,-1 0,1 0,0 0,1 1,-1 0,1 0,-1 1,1 0,0 0,0 1,-1-1,4 1,-7 3,0 0,0 0,0 0,-1 1,1-1,-1 1,1 0,-1-1,0 1,0 0,0 0,0 0,-1 1,1-1,-1 0,0 1,0-1,0 1,0-1,-1 1,0-1,1 1,-1-1,0 1,-1 0,1-1,-1 1,1-1,-1 1,1 0,4 50,1-34</inkml:trace>
  <inkml:trace contextRef="#ctx0" brushRef="#br0" timeOffset="1262.2">2153 171,'-353'353,"121"-83,151-208,64-52</inkml:trace>
  <inkml:trace contextRef="#ctx0" brushRef="#br0" timeOffset="1917.777">2153 509,'-281'321,"210"-245,65-71,25-24,160-159,12-12,-160 161,-28 24,0 0,0 1,1-1,-1 1,1 0,0 0,0 0,0 0,1 1,-1 0,1 0,0 0,0 1,0-1,0 1,0 0,0 0,1 1,-1 0,1 0,-1 0,1 1,-1-1,1 1,-1 1,1-1,-1 1,1 0,-1 0,1 0,-1 1,0 0,0 0,2 1,1 6,0 0,0 0,-1 1,0 0,-1 0,0 0,-1 1,0 0,-1 0,0 1,0-1,-1 1,-1 0,0 0,-1 0,0 3,9 36,-4-24,-1-3</inkml:trace>
  <inkml:trace contextRef="#ctx0" brushRef="#br0" timeOffset="2184.619">1983 707,'39'0,"41"-5,11-1,-4-1,-12 2,-15-3,-12 0,-9 1,-12 1</inkml:trace>
  <inkml:trace contextRef="#ctx0" brushRef="#br0" timeOffset="2633.39">2774 30,'15'26,"19"28,-2 2,-3 2,-2 0,-3 2,-2 1,-3 0,-1 13,-16-59,-1 0,0 0,-2 0,0 0,0 0,-2 0,1 0,-2 0,0 0,-1-1,0 0,-2 0,1 0,-1-1,-1 0,-1 0,0-1,0 0,-1 0,-1-1,1-1,-2 0,0 0,-7 4,-137 81,132-84</inkml:trace>
  <inkml:trace contextRef="#ctx0" brushRef="#br0" timeOffset="3194.969">375 1,'-33'16,"1"1,1 1,0 2,2 1,0 2,-13 14,28-26,1 1,1 1,0 0,1 1,1 0,0 1,1 0,0 1,1 0,1 0,1 0,0 1,1 0,1 0,0 1,2-1,0 1,0 13,1-14,0-1,1 0,1 0,1 0,0 0,1 0,1-1,0 1,1-1,0 0,2 0,0 0,0-1,1 0,1-1,1 1,5 5,-1-5,0-1,2 0,-1-1,1-1,1 0,0-1,0-1,1-1,0 0,1-2,0 0,0-1,0 0,0-2,12 1,7 0</inkml:trace>
  <inkml:trace contextRef="#ctx0" brushRef="#br0" timeOffset="8248.832">36 1158,'442'0,"-223"-26,75-5,45 2,35 30,-98 27,48-16,-286-6,0-2,0-2,1-1,-1-2,24-4,192-15,43-8,788 29,-752-29,26 17,-98-24,-226 30,98-12,1 6,16 5,186-23,-288 30,93-12,-72-3,-47 12</inkml:trace>
  <inkml:trace contextRef="#ctx0" brushRef="#br0" timeOffset="9368.803">685 1328,'11'-46,"-9"47,-1 0,0 0,0 0,0 0,1 0,-1 0,0 0,0 0,-1 1,1-1,0 0,0 1,0-1,-1 1,1-1,-1 0,1 1,-1-1,0 1,1 0,-1-1,0 1,0-1,0 1,0-1,-1 1,1-1,0 1,-1-1,2 465,0-426,-2 1,-2 0,-1-1,-2 0,-11 36,-13 16,44-90,-1-11</inkml:trace>
  <inkml:trace contextRef="#ctx0" brushRef="#br0" timeOffset="9653.996">1165 1779,'39'0,"26"0,8 0,-5 0,-8 0,-10 0,-9 0,-6 0,-4 0,-8 0</inkml:trace>
  <inkml:trace contextRef="#ctx0" brushRef="#br0" timeOffset="10964.344">1843 1949,'13'4,"1"0,0-1,0 0,0-1,0-1,1 0,-1-1,0-1,1 0,-1-1,0 0,0-1,0-1,-1 0,1-1,-1 0,0-1,0-1,-1 0,4-3,19-20,-2-1,0-2,-3-1,0-1,-3-2,22-37,-46 70,0 0,0 0,0-1,0 1,-1-1,1 0,-1 0,0 0,-1 0,1 0,-1-1,0 1,0 0,-1-1,0 1,0 0,0-1,0 1,-1 0,0-1,0 1,-1 0,0-3,-2 7,1 0,-1 0,1 1,-1 0,1 0,-1 0,1 0,-1 0,1 1,-1-1,1 1,-1 0,1 0,-1 0,1 1,0-1,0 1,0 0,0-1,0 2,0-1,0 0,1 0,-1 1,1 0,-1-1,1 1,0 0,-1 3,-13 11,0 2,2 0,0 0,1 2,1 0,1 0,1 1,1 0,1 0,0 3,7-20,0 1,0-1,0 0,1 0,0 0,0 1,0-1,1 0,0 0,0 0,0 0,0 0,1 0,0 0,0 0,0 0,1-1,-1 1,1-1,0 1,0-1,1 0,-1-1,1 1,0-1,0 1,0-1,1 0,-1 0,1-1,0 1,6 2,0 0,0-1,0 0,1-1,-1 0,1-1,0 0,0-1,0 0,0-1,0 0,0-1,4-1,7-1,0-1,0-1,-1-1,0 0,0-2,0-1,-1 0,-1-2,1 0,-2-2,0 0,0-1,-1-1,-1 0,0-1,-2-1,0-1,9-13,-15 18,-3 5,0-1,0 1,-1-1,0 0,-1-1,0 1,0-1,-1 0,0 0,0 0,-1 0,-1-3,-1 12,0 1,0-1,0 0,0 1,-1-1,1 0,0 1,-1-1,1 1,0-1,-1 1,1-1,0 0,-1 1,1 0,-1-1,1 1,-1-1,1 1,-1 0,0-1,1 1,-1 0,1-1,-1 1,0 0,1 0,-1 0,0 0,1-1,-1 1,0 0,1 0,-1 0,0 0,1 1,-1-1,0 0,1 0,-1 0,0 0,1 1,-1-1,1 0,-1 1,0-1,1 0,-1 1,1-1,-1 1,1-1,0 1,-1-1,0 1,-30 25,24-18,0 0,1 1,0 0,0 0,1 0,0 0,1 1,0 0,0-1,1 2,1-1,0 0,0 1,1-1,0 1,1-1,0 1,0-1,1 1,1-1,1 5,-1-12,0 0,0 1,1-1,-1-1,1 1,0 0,-1-1,1 1,1-1,-1 0,0 0,0 0,1 0,-1-1,1 1,-1-1,1 0,0 0,0 0,-1-1,1 1,0-1,0 0,3 0,94-14,-74 4,1-1,-2-2,0 0,0-2,-2-1,18-14,-19 10,0-2,-2 0,0-1,-1-2,-2 0,0 0,1-8,-14 28,-2-1,1 0,-1 0,0 0,0-1,0 1,-1-1,0 0,0 1,-1-1,0 0,0 0,-1 0,0 0,0-3,-1 9,-1 0,0 0,1 0,-1 0,0 0,0 0,0 1,1-1,-1 1,0-1,0 1,0 0,0 0,0-1,0 1,0 1,0-1,0 0,0 0,0 1,0-1,1 1,-1 0,0-1,0 1,0 0,1 0,-1 0,1 0,-1 1,0-1,1 0,0 1,-1-1,1 0,0 1,0 0,0-1,0 1,0 0,0 0,-9 8,0 0,1 1,1 0,0 0,0 1,1 0,1 0,0 1,1 0,0 0,0 0,2 0,0 1,0 0,1 0,1-1,0 11,1-9,-1 0,2 0,0 0,1 0,0 0,2 0,-1-1,2 1,0-1,5 9,19 32,-19-41</inkml:trace>
  <inkml:trace contextRef="#ctx0" brushRef="#br0" timeOffset="11247.461">3535 1695,'-9'38,"-9"23,0 5,2-4,4-12</inkml:trace>
  <inkml:trace contextRef="#ctx0" brushRef="#br0" timeOffset="11529.804">3508 1750,'24'-4,"22"-3,8 1,-5 2</inkml:trace>
  <inkml:trace contextRef="#ctx0" brushRef="#br0" timeOffset="11803.054">3508 1892,'24'0,"17"0,7 0,0 0,-9 0</inkml:trace>
  <inkml:trace contextRef="#ctx0" brushRef="#br0" timeOffset="12554.439">3395 1215,'13'-5,"1"2,0 0,0 0,1 1,-1 1,0 0,1 1,-1 1,0 0,1 1,13 3,-26-4,0-1,0 1,-1 0,1 0,0 0,0 0,0 0,-1 0,1 0,-1 1,1-1,-1 0,1 1,-1 0,0-1,0 1,0 0,0-1,0 1,0 0,0 0,0 0,-1 0,1 0,-1 0,0 0,1 0,-1 0,0 0,0 0,0 0,-1 0,1 0,0 0,-1 0,1 0,-1 0,0 0,1 0,-1 0,0-1,-1 2,-11 18,11-19,0-1,0 1,-1 0,1 0,0 0,1 1,-1-1,0 0,1 1,-1-1,1 1,0-1,-1 1,2 0,-1 0,0-1,0 1,1 0,-1 0,1 0,0 0,0 0,0 0,0-1,1 1,-1 0,1 0,0 0,0 0,0-1,0 1,0 0,0-1,1 1,-1-1,1 1,0-1,0 0,-1 0,2 0,-1 0,2 2,10 0,0-1,1 0,-1-1,0-1,1 0,0-1,-1 0,1-1,7-2,25 0,10 1,-33 2</inkml:trace>
  <inkml:trace contextRef="#ctx0" brushRef="#br0" timeOffset="12850.846">4495 1243,'-15'44,"-3"1,-2-2,-2-1,-1 0,-2-2,-14 15,5-12,-2-2,-1-2,-2-1,-1-2,-6 0,-93 89,116-102,6-8,1 1,1 1,0 0,1 1,1 1,-11 19,17-20</inkml:trace>
  <inkml:trace contextRef="#ctx0" brushRef="#br0" timeOffset="14150.667">4242 1976,'7'4,"0"-1,1 0,0-1,0 0,0 0,0 0,0-1,0-1,0 1,0-1,0-1,0 1,0-1,0-1,0 1,0-2,0 1,-1-1,1 0,-1 0,139-92,-127 80,-2-2,0 0,0-1,-2-1,-1 0,0-1,-1-1,-1 0,-1 0,-1-2,-1 1,-1-1,-1 0,-1 0,-1-3,-4 25,0-1,0 1,0-1,0 0,-1 1,1-1,-1 0,1 0,-1 0,0 1,1-1,-1 0,0 0,0 0,0 0,-1 1,1-1,0 0,-1 0,1 0,-1 1,0-1,1 0,-1 1,0-1,0 0,0 1,0-1,0 1,-1 0,1-1,0 1,-1 0,1 0,0 0,-1 0,0 0,1 0,-1 0,0 0,1 0,-1 1,0-1,0 1,0-1,-7 6,1 1,0 0,1 0,-1 0,1 1,1 0,-1 0,1 0,0 1,1 0,0 1,0-1,1 1,0 0,0 0,1 0,0 0,1 1,0 1,-1-4,0-1,-1 0,1 1,0-1,1 1,0 0,0 0,0 0,1 0,0 1,0-1,1 0,0 0,0 0,1 1,0-1,0 0,0 0,1 0,0 0,1 0,0 0,0-1,0 1,1-1,-1 0,2 0,-1 0,1-1,-1 1,2-1,-1 0,0-1,1 1,4 2,-1-4,-1 1,1-2,-1 1,1-1,0-1,0 1,0-1,0-1,0 0,0 0,0-1,0 0,0-1,0 1,0-2,0 1,-1-1,1-1,-1 0,1 0,151-104,-150 100,0 0,-1 0,0-1,0-1,-1 1,0-1,-1-1,0 1,-1-1,0 0,-1-1,0 1,0-1,-1-1,-5 14,1 0,-1 0,0-1,1 1,-1 0,0-1,0 1,0-1,1 1,-1-1,0 1,0-1,0 0,0 1,0-1,0 0,1 0,-1 0,0 0,0 1,0-1,0 0,0-1,0 1,0 0,0 0,0 0,0-1,0 1,0 0,0-1,1 1,-1 0,0-1,0 0,0 1,1-1,-1 1,0-1,1 0,-1 1,0-1,1 0,-1 0,1 0,-1 1,1-1,0 0,-1 0,1 0,0 0,0 0,-1 0,1 0,0 0,0 0,0 0,0 1,0-1,0 0,0 0,1 0,-1 0,0 0,0 0,1 0,-1 0,1 0,-1 1,1-1,-9 10,0 2,1-1,0 1,1 0,0 0,1 1,0 0,1 0,1 0,-1 0,2 0,0 1,0 1,2-9,-1-1,1 0,0 0,0 1,1-1,-1 0,1 0,0 1,0-1,0 0,1 0,0 0,-1 0,1-1,0 1,1 0,-1-1,1 1,0-1,0 0,0 0,0 0,0 0,0-1,1 1,-1-1,1 0,0 0,0 0,0-1,0 1,0-1,0 0,0 0,1 0,7 1,0 0,-1-1,1-1,0 0,0-1,0 0,-1 0,1-1,-1-1,1 0,-1-1,5-2,9-7,-1-2,-1-1,0-1,-1 0,-1-2,-1-1,-1 0,15-20,-26 31,1 0,-1 0,-1-1,0 0,0-1,-1 1,-1-1,1 0,-2-1,0 1,0-1,-1 0,0 0,0-10,-2 20,-1 0,0 1,0-1,0 0,0 0,0 1,0-1,-1 0,1 1,-1-1,1 0,-1 1,1-1,-1 1,0-1,0 1,0-1,0 1,0 0,0-1,0 1,0 0,-1 0,1 0,0 0,-1 0,1 0,-1 0,1 0,-1 1,1-1,-1 0,0 1,1 0,-1-1,0 1,1 0,-1 0,0 0,-1 0,-66 25,50-9,1 1,1 2,0-1,2 2,0 0,1 1,1 1,1 0,1 0,1 1,1 1,1-1,-1 9,7-24,0 0,1-1,0 1,0 0,1 0,0 0,0 0,1 0,0 0,1 0,-1-1,2 1,-1 0,1-1,0 0,0 0,1 0,0 0,0 0,1-1,0 1,0-1,1-1,-1 1,1-1,0 0,1 0,-1 0,1-1,0 0,0-1,0 1,0-1,1-1,0 1,-1-1,1-1,2 1,15 2</inkml:trace>
  <inkml:trace contextRef="#ctx0" brushRef="#br0" timeOffset="14735.824">5680 1863,'-122'148,"114"-132,15-17,19-23,13-26,-31 37,0 1,1 1,0-1,1 1,0 1,1 0,0 0,1 1,-1 1,2 0,-1 1,7-3,-18 9,0 1,1-1,-1 1,1-1,-1 1,1-1,0 1,-1 0,1 0,-1 0,1 0,-1 0,1 0,0 0,-1 0,1 1,-1-1,1 1,-1-1,1 1,-1-1,0 1,1 0,-1 0,0 0,1 0,-1 0,0 0,0 0,0 0,0 0,0 0,0 1,0-1,0 0,-1 1,1-1,0 1,11 65,-9-36,-3-28,0-1,0 0,0 0,0 1,1-1,-1 0,1 0,-1 1,1-1,0 0,0 0,0 0,0 0,0 0,1 0,-1 0,0 0,1-1,-1 1,1 0,0-1,0 0,0 1,-1-1,1 0,0 0,1 0,-1 0,0 0,0 0,0-1,0 1,1-1,-1 1,0-1,1 0,-1 0,0 0,0 0,1 0,-1-1,0 1,0-1,1 1,-1-1,0 0,0 0,0 0,0 0,0 0,0-1,0 1,0 0,0-1,6-7,-1 0,0 0,0 0,-1-1,0 0,-1 0,0-1,-1 1,0-1,0 0,-1 0,-1 0,0-1,0 1,-1-1,0 1,-1-1,-1 0,2-13</inkml:trace>
  <inkml:trace contextRef="#ctx0" brushRef="#br0" timeOffset="15219.315">5878 1186,'27'-11,"0"1,1 1,0 2,1 1,14-1,-41 6,0 0,-1 1,1-1,0 1,0-1,-1 1,1 0,0 0,0 0,0 0,0 0,0 0,-1 0,1 0,0 1,0-1,0 1,-1-1,1 1,0 0,-1 0,1 0,-1 0,1 0,-1 0,1 0,-1 0,0 1,1-1,-1 0,0 1,0-1,0 1,0 0,0-1,0 1,-1 0,1-1,-1 1,1 0,-1 0,1-1,-1 1,0 0,0 0,0 0,0 0,0-1,0 1,-1 1,-111 171,111-173,1 1,-1-1,0 1,1-1,-1 1,1 0,0-1,0 1,-1 0,1-1,0 1,0 0,1 0,-1-1,0 1,1 0,-1-1,0 1,1-1,0 1,-1-1,1 1,0-1,0 1,0-1,0 1,0-1,0 0,0 0,1 0,-1 0,0 1,1-2,-1 1,1 0,-1 0,1 0,-1-1,1 1,-1-1,1 1,0-1,-1 0,1 1,0-1,0 0,83 2,33-27,-93 21</inkml:trace>
</inkml:ink>
</file>

<file path=ppt/ink/ink8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9:45.28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732 436,'22'-20,"1"1,0 1,1 0,1 2,1 1,0 1,1 1,6-1,-29 13,0 0,0 0,0 0,0 0,0 1,0 0,0 0,0 0,0 0,0 0,0 1,0 0,0 0,0 0,0 0,0 1,0-1,0 1,-1 0,1 0,-1 0,0 1,1-1,-1 1,0 0,0 0,-1 0,1 0,-1 1,1-1,-1 0,0 1,0 0,-1-1,1 1,0 2,13 43,-1 1,-3 0,-1 0,-3 1,-2 10,-5-59,11 156,-10 128,-2-151,-12 398,-6 178,7-466,-26 113,-13-116,46-220,1 1,2 0,0-1,1 1,1 0,4 22,-4-42,1 0,-1 0,1-1,0 1,0 0,0 0,0-1,1 1,-1 0,1-1,-1 1,1-1,0 0,0 0,0 0,0 0,1 0,-1 0,0 0,1-1,-1 1,1-1,0 0,-1 1,1-1,0 0,0-1,0 1,0-1,2 1,100 0,-75-3,326 27,-129-27,137-22,-219 12,552-34,292 17,5 19,-626-3,1037-21,-1205 34,1297-40,276-136,-1054 138,-452 24,-30 1,88 12,-48 31,-172-9,-104-22,0 0,-1 0,1-1,-1 1,1 0,-1-1,0 1,1-1,-1 1,0 0,0-1,0 1,0-1,0 1,0 0,-1-1,1 1,0-1,-1 1,1 0,-1-1,1 1,-1 0,0 0,0 0,1-1,-1 1,0 0,0 0,0 0,0 0,0 0,0 0,0 1,-1-1,1 0,-1 0,1 0,-9-12,0 0,0 0,1-1,1 0,0-1,1 0,1 0,0 0,1-1,1 1,0-1,-1-17,6-424,-2-555,-5 839,-6 1,-9 0,-13-29,-53-193,59 229,26 156,0-5,0 1,-1-1,-1 1,0 0,0 1,-2-1,1 1,-2 0,1 0,-2 1,0-1,0 2,0-1,-2 1,7 9,0 0,0 0,0 1,0-1,0 1,-1-1,1 1,0 0,0 0,0 1,0-1,-1 0,1 1,0 0,0 0,0 0,0 0,0 1,0-1,1 1,-1-1,-1 2,-18 7,-175 35,-746 20,525-45,-1034 64,-959 18,377-64,-1027-35,2807 4,0 11,1 11,-8 13,118-14</inkml:trace>
</inkml:ink>
</file>

<file path=ppt/ink/ink8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9:52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989 1355,'31'-1,"0"-1,-1-1,1-2,-1-1,0-2,-1 0,0-2,0-1,-1-2,-1 0,0-2,12-9,-8-3,-1-1,0-1,-3-2,0 0,-2-2,-2-1,0-1,-3-1,6-16,-9 23,-1-1,-2-1,-1-1,-1 0,-2 0,-1-1,-2 0,-1-1,-2 0,-1 1,-2-3,0 33,-1 0,0 0,0 0,-1 0,1 0,0 0,-1 0,0 0,0 1,0-1,0 0,0 0,0 1,-1-1,1 1,-1-1,0 1,0 0,0-1,0 1,0 0,0 0,-1 1,1-1,-1 0,1 1,-1 0,0-1,1 1,-1 0,0 0,0 0,0 1,0-1,1 1,-1 0,0 0,0 0,0 0,0 0,0 0,0 1,0-1,0 1,0 0,-14 10,0 0,1 1,1 1,0 0,1 1,0 1,1 0,1 1,0 0,1 1,0 3,3-8,0 0,1 1,1 0,0 1,1 0,0 0,1 0,1 0,-1 2,4-11,-1-1,1 1,0-1,0 0,0 1,1-1,0 1,0-1,0 0,0 1,0-1,1 0,0 0,0 0,0 0,0-1,1 1,-1 0,1-1,0 0,0 1,0-1,1 0,-1-1,1 1,0-1,-1 1,1-1,0 0,0-1,3 2,16 3,1-1,0-1,-1-2,1 0,0-1,0-1,0-2,0 0,0-2,0 0,17-6,110-20,-150 30,0 0,0 0,0 1,0-1,0 0,-1 1,1-1,0 1,0-1,0 1,0-1,0 1,-1 0,1-1,0 1,-1 0,1 0,0-1,-1 1,1 0,-1 0,1 0,-1 0,0 0,1 0,-1 0,0 0,0 0,1 0,-1 0,0 0,0 0,0 0,0 0,0 0,-1 0,1 0,0 0,0 0,-1-1,1 1,0 0,-1 0,1 0,-1 0,1 0,-1 0,0-1,1 1,-1 0,-30 44,12-25,1 1,1 0,1 1,1 0,1 1,-11 24,24-43,0 0,0 0,1 0,-1 0,1 0,-1 0,1 1,1-1,-1 0,0 0,1 0,0 0,0 0,0 0,1 0,-1-1,1 1,0 0,0-1,0 1,0-1,1 0,-1 1,1-1,0 0,0-1,0 1,0 0,1-1,-1 0,1 0,-1 0,1 0,0-1,0 1,0-1,0 0,0 0,0 0,0-1,0 1,0-1,0 0,1 0,22 2,-2-2</inkml:trace>
  <inkml:trace contextRef="#ctx0" brushRef="#br0" timeOffset="-1218.093">538 592,'23'-17,"64"-70,-87 86,1 1,-1-1,1 0,-1 1,0-1,1 1,-1-1,0 0,1 1,-1-1,0 0,0 0,1 1,-1-1,0 0,0 0,0 1,0-1,0 0,0 0,0 1,-1-1,1 0,0 1,0-1,0 0,-1 0,1 1,0-1,-1 0,1 1,-1-1,1 1,-1-1,1 1,-1-1,1 0,-1 1,1 0,-1-1,0 1,1-1,-1 1,0 0,1-1,-1 1,0 0,1 0,-1 0,0 0,0-1,1 1,-1 0,0 0,0 0,1 0,-1 1,0-1,1 0,-1 0,0 0,0 1,0-1,-57 11,52-9,-470 147,469-147,4-2,1 1,-1-1,0 1,1-1,-1 1,0 0,1 0,0 0,-1 1,1-1,-1 1,1-1,0 1,0 0,0-1,0 1,0 0,1 1,-1-1,0 0,1 0,0 1,47 22,155 11,-63-7,-136-29,-1 1,1 0,-1-1,0 1,1 0,-1 0,0 0,0 0,1 0,-1 0,0 0,0 1,0-1,-1 0,1 0,0 1,0-1,-1 1,1-1,-1 1,1-1,-1 1,1-1,-1 1,0-1,0 1,0-1,0 1,0-1,0 1,0-1,-1 1,1 0,0-1,-1 1,1-1,-1 0,0 1,1-1,-1 1,0-1,0 0,0 0,0 1,0-1,-53 54,-178 128,213-168,-84 87,101-99,-1 0,1 1,0-1,0 1,0 0,1 0,-1 0,1 0,0 0,0 0,0 0,0 0,1 0,0 0,0 1,0-1,0 0,1 0,0 0,0 0,0 0,0 0,0 0,1 0,0 0,-1 0,2-1,-1 1,0-1,1 1,2 2,8 3,0 0,0-1,1 0,0-1,0 0,1-1,0-1,0-1,0 0,1 0,-1-2,1 0,0-1,-1 0,1-1,0-1,0-1,6-1,2 2,-9 1,-12 1,-1 0,1 0,0 0,0-1,0 1,-1-1,1 0,0 0,0 0,0 0,0 0,-1-1,1 1,0-1,0 0,0 1,-1-1,1-1,-1 1,1 0,-1-1,1 1,-1-1,0 0,0 1,1-1,-1 0,-1-1,1 1,0 0,0 0,-1-1,0 1,1-1,-1 0,0 1,0-1,0 0,0-1,-25-63,15 44</inkml:trace>
  <inkml:trace contextRef="#ctx0" brushRef="#br0" timeOffset="-933.14">284 0,'-6'133,"5"0,5 0,8 9,4 111,-13 275,-54-152,45-319,5-34</inkml:trace>
  <inkml:trace contextRef="#ctx0" brushRef="#br0" timeOffset="2389.409">1949 1242,'17'0,"5"1,0 0,0-1,0-2,-1 0,1-1,0-1,-1-1,0-1,0-1,0-1,9-6,-11 3,-1 0,-1-1,0-2,0 1,-1-2,-1 0,-1-1,0-1,-1 0,-1 0,0-2,-1 1,-1-1,-1-1,-1 0,-1 0,0 0,-2-1,0 0,1-18,-5 35,0 1,0-1,-1 1,1-1,-1 1,0-1,0 1,0-1,0 0,-1 1,1-1,-1 1,0-1,0 1,0-1,-1 1,1 0,-1 0,0-1,1 1,-2 0,1 1,0-1,0 0,-1 1,0-1,1 1,-1 0,0 0,0 0,0 0,0 0,-1 1,1-1,0 1,-1 0,1 0,-1 0,1 0,-1 1,0 0,1-1,-4 2,-4 4,1 0,-1 1,1 1,1 0,-1 0,1 1,1 0,-1 0,1 1,1 0,-1 1,2-1,-1 2,1-1,1 0,-2 6,0-6,0 0,0 1,1 0,1 0,-1 0,2 1,0-1,0 1,1 0,1 1,0-1,0 0,1 1,1-1,0 1,1-1,0 0,1 1,1-1,-1 0,2 0,0 0,2 5,3-11,0 0,0 0,0 0,1-1,0-1,0 0,0 0,1-1,-1 0,1-1,-1 0,1 0,0-1,0-1,0 0,0-1,0 0,-1 0,1-1,4-1,-12 2,27-3,1-2,-1-1,0-2,-1-1,0-1,0-1,-2-2,1-1,-2-1,0-1,-1-1,-1-1,0-2,-2 0,4-6,-2 3,-1 0,-1-2,-1-1,-1 0,-2-1,12-25,-17 44,-13 41,-1-23,-30 197,29-168,-21 128,21-160,0 0,0 0,-1 0,0 0,0-1,-1 1,0-1,0 0,0 0,0 0,-1-1,0 1,0-1,0 0,0-1,-1 1,1-1,-1 0,0 0,0-1,0 1,0-2,0 1,-2 0,-40-2,47 0,0 0,1 0,-1 0,0 0,1 0,-1 0,0 0,1-1,-1 1,0 0,1 0,-1-1,1 1,-1 0,0-1,1 1,-1 0,1-1,-1 1,1-1,-1 1,1-1,0 1,-1-1,1 1,-1-1,1 1,0-1,0 0,-1 1,1-1,0 0,0 1,0-1,0 0,0 1,0-1,0 0,0 1,0-1,0 0,0 1,0-1,0 1,0-1,1 0,-1 1,0-1,0 0,1 1,-1-1,0 1,1-1,-1 1,1-1,-1 1,1-1,-1 1,1-1,-1 1,1 0,-1-1,1 1,0 0,-1 0,1-1,-1 1,1 0,13-10,1 2,0 0,0 0,0 1,1 1,0 1,0 0,1 1,0 1,-1 0,9 1,0-3,-3 2,-2 0,1-2,0-1,-1 0,0-2,-1 0,1-1,-2-1,1-1,-1 0,-1-2,0 0,4-5,118-163,-134 173,3-4,5-9,-31 36,-110 112,124-124,0 0,-1 1,1 0,1 0,-1 0,1 1,0-1,0 1,0 0,0 0,1 0,0 0,0 0,0 0,1 1,-1-1,1 1,1-1,-1 1,1-1,0 1,0-1,1 1,-1-1,1 1,1-1,-1 1,1-1,0 0,0 0,0 0,1 0,-1 0,1 0,0-1,1 1,-1-1,1 0,0 0,0 0,0-1,1 1,-1-1,1 0,1 0,5 1,-1-1,1-1,0 0,0 0,0-1,0 0,0-1,0-1,0 1,0-2,0 0,0 0,0-1,-1 0,1 0,-1-2,0 1,0-1,0-1,-1 1,0-2,0 1,-1-1,1-1,-1 0,-1 0,0 0,0-1,0 0,-1-1,2 0,0 0,-1 0,0 0,-1-1,0 0,-1-1,0 1,-1-1,0 0,0 0,-2 0,0 0,0-1,-1 1,0-1,-1 1,-1-1,0 1,0 0,-2-1,-2-10,2 18,-1 0,0 0,1 0,-1 1,-1 0,1 0,-1 0,0 0,1 1,-2-1,1 1,0 0,-1 1,1 0,-1 0,-2-1,1 0,69-1,174 7,-233-3,0 0,0 0,0 0,0 1,0 0,1-1,-1 1,0 0,-1 0,1 1,0-1,0 1,0-1,-1 1,1 0,-1 0,1 0,-1 0,0 1,0-1,0 1,0-1,0 1,-1 0,1-1,-1 1,0 0,1 0,-2 0,1 0,0 0,0 0,-1 0,0 1,1-1,-1 0,0 0,-1 0,1 0,-1 1,1-1,-1 0,0 0,0 0,0 0,0 0,-2 1,-101 170,103-174,1 1,-1-1,1 1,-1-1,1 1,-1 0,1-1,-1 1,1 0,-1-1,1 1,0 0,-1-1,1 1,0 0,0 0,-1 0,1-1,0 1,0 0,0 0,0 0,0-1,0 1,0 0,0 0,1 0,-1-1,0 1,0 0,1 0,-1-1,0 1,1 0,-1-1,1 1,-1 0,1-1,-1 1,1-1,-1 1,1-1,0 1,-1-1,1 1,0-1,-1 1,1-1,0 0,0 1,-1-1,1 0,0 0,0 0,-1 0,1 0,0 0,46-17,103-117,-137 122,0 1,1 0,0 1,1 1,0 0,0 1,1 0,0 2,0 0,1 0,0 2,-1 0,13-1,-27 5,1 0,-1 0,0 1,1-1,-1 1,1-1,-1 1,0 0,1 0,-1 0,0 0,0 0,0 0,0 1,0-1,0 1,0 0,0-1,0 1,-1 0,1 0,-1 0,0 0,1 0,-1 0,0 1,0-1,0 0,0 1,-1-1,1 0,-1 1,1 1,1 91,-3-74,2 118,5-121</inkml:trace>
  <inkml:trace contextRef="#ctx0" brushRef="#br0" timeOffset="3165.524">4913 818,'-12'-1,"1"-1,0 2,-1-1,1 2,-1-1,1 2,0-1,0 2,0-1,0 1,0 1,0 0,1 1,0 0,0 0,0 1,0 1,1-1,0 1,1 1,-1 0,2 0,-1 1,1 0,-3 4,2-2,1-4,1 0,0 0,1 1,0 0,0 0,0 0,1 0,0 1,1 0,0 0,0 0,1 0,0 0,1 0,0 0,0 1,1 2,3-9,0 0,0 1,0-1,1 0,-1-1,1 1,0 0,0-1,0 0,0 0,0 0,1-1,-1 1,0-1,1 0,-1 0,1-1,-1 1,1-1,-1 0,1 0,-1-1,1 1,-1-1,1 0,-1 0,1 0,-1-1,0 0,0 0,2 0,16-7,-1 0,0-1,0-2,-1 0,0-1,11-9,26-18,75-53,-131 93,0-1,-1 1,1-1,-1 1,1 0,0-1,-1 1,1 0,0-1,-1 1,1 0,0 0,0 0,-1 0,1-1,0 1,0 0,-1 0,1 0,0 1,0-1,-1 0,1 0,0 0,-1 0,1 1,0-1,-1 0,1 1,0-1,-1 0,1 1,0-1,-1 1,1-1,-1 1,1 0,-1-1,1 1,-1-1,0 1,1 0,-1-1,0 1,1 0,-1-1,0 1,0 0,0 0,1-1,-1 1,0 0,0 0,0-1,0 1,-1 0,2 53,-2-44,0-3,0 0,0 0,1 0,0 0,0 0,1 0,-1 0,1-1,1 1,0 0,0 0,0-1,0 1,1-1,0 0,1 0,0 0,-1 0,2 0,-1-1,1 0,0 0,0 0,0-1,0 1,1-1,0 0,6 2,12-2,-2-2</inkml:trace>
  <inkml:trace contextRef="#ctx0" brushRef="#br0" timeOffset="3552.198">5336 1016,'18'-22,"1"0,1 2,1 0,1 2,21-15,-42 31,0 1,1-1,-1 0,1 1,0-1,-1 1,1 0,0-1,0 1,0 0,0 0,0 0,0 0,0 0,0 1,0-1,0 1,0-1,1 1,-1 0,0 0,0 0,1 0,-1 0,0 0,0 1,0-1,0 1,1 0,-1-1,0 1,0 0,0 0,0 0,-1 1,1-1,0 0,0 1,-1-1,2 1,4 88,-8-85,0 0,0-1,0 1,0 0,1 0,0-1,0 1,0 0,0 0,1 0,0-1,0 1,0 0,1-1,-1 1,1-1,0 1,1-1,-1 0,1 0,-1 0,1 0,1-1,-1 1,0-1,1 1,0-1,-1 0,1-1,4 3,3-4,1 0,0-1,-1-1,1 0,-1 0,1-1,-1 0,1-1,-1-1,0 0,0 0,-1-1,1 0,-1-1,0 0,-1 0,1-1,-1-1,-1 0,1 0,-1 0,-1-1,6-7,3-3,-1 0,0-1,-1 0,-1-1,-1-1,-1 0,6-20,-12 30</inkml:trace>
  <inkml:trace contextRef="#ctx0" brushRef="#br0" timeOffset="4155.382">6295 734,'-23'9,"1"1,1 0,-1 2,2 1,-1 0,2 2,0 0,1 1,0 1,2 0,0 1,-3 6,17-21,0 0,1 0,-1 0,1-1,0 1,0 0,0 1,0-1,0 0,1 0,0 0,-1 0,1 0,0 1,1-1,-1 0,1 0,-1 0,1 0,0 0,0 0,0 0,0 0,1 0,-1 0,1 0,0-1,0 1,0-1,0 1,0-1,0 0,1 0,-1 0,1 0,-1 0,1 0,0-1,0 1,0-1,0 0,0 0,0 0,2 0,12 4,1-2,1 0,-1-1,0 0,1-2,-1 0,1-1,-1-1,0 0,10-4,108-45,-135 51,1-1,-1 1,1-1,-1 1,1 0,-1 0,1 0,-1 0,1 0,-1 0,1 0,0 0,-1 1,1-1,-1 0,1 1,-1 0,0-1,1 1,-1 0,0 0,1-1,-1 1,0 0,0 0,0 1,0-1,0 0,0 0,0 0,0 1,0-1,0 0,-1 1,1-1,-1 1,1-1,-1 1,1-1,-1 1,0 0,26 34,-20-33,0 0,0 0,1-1,-1 0,1 0,-1-1,1 0,0 0,-1 0,1-1,0 0,0 0,-1-1,1 0,0 0,-1 0,1-1,-1 0,1 0,3-3,119-70,-127 73,8-3,0-1,-1 0,1-1,-1 0,-1-1,0 1,0-1,0-1,-1 0,0 0,-1 0,0-1,0 0,-1 0,-1 0,0-1,0 1,-1-1,0 0,1-8,-4 17,0-1,0 1,0 0,0-1,-1 1,1 0,-1 0,1-1,-1 1,0 0,0 0,0 0,0 0,0 0,-1 0,1 0,0 0,-1 1,1-1,-1 0,0 1,0-1,0 1,1 0,-1 0,0-1,-1 1,1 1,0-1,0 0,0 0,0 1,-1-1,1 1,0 0,-1 0,1 0,-2 0,-90 18,79-11,1 1,-1 0,2 1,-1 0,1 2,0-1,1 1,1 1,-1 0,2 1,0 0,0 1,1 0,1 0,1 1,0 0,0 0,2 1,0-1,1 1,0 1,1 4,2-15,1 0,0-1,0 1,0 0,1 0,0 0,0 0,1-1,0 1,0 0,0-1,0 0,1 1,0-1,0 0,1 0,-1-1,1 1,0-1,0 1,0-1,1-1,0 1,-1-1,1 1,0-1,1-1,-1 1,0-1,1 0,5 2,6 0,0 1,0-2,1-1,-1 0,1-1,-1 0,1-2,0 0,-1-1,6-2,39-12,-40 5</inkml:trace>
</inkml:ink>
</file>

<file path=ppt/ink/ink8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40:08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1 750,'67'-21,"-1"-2,-2-4,0-2,-2-2,52-37,-79 48,-1-3,0 0,-2-2,-1-2,-2-1,0-1,-2-1,-1-1,-1-2,-2 0,13-28,-10-44,-26 103,0-1,0 0,0 1,0-1,0 0,-1 1,1-1,-1 0,0 1,0-1,1 1,-2-1,1 1,0 0,0-1,-1 1,1 0,-1 0,0 0,0 0,0 0,0 0,0 1,0-1,0 1,0-1,-1 1,1 0,-1 0,1 0,-1 0,1 0,-1 0,1 1,-1 0,0-1,-1 1,-5 0,0 1,1 0,-1 0,1 1,-1 0,1 0,0 1,-1 0,2 1,-1 0,0 0,1 0,-1 1,1 0,1 1,-1 0,1 0,-2 2,-8 9,2 0,0 1,1 0,0 1,2 1,-5 11,15-30,-8 15,0 1,1-1,1 2,1-1,0 1,2 0,0 0,0 0,2 1,0-1,1 14,4-23,0 0,0 0,1 0,0 0,0-1,1 0,0 0,1 0,0-1,0 1,0-1,1-1,0 1,1-1,-1-1,1 1,0-1,0 0,1-1,0 0,-1-1,1 1,1-2,-1 1,0-1,0-1,7 1,18-2,0-1,0-2,-1-1,0-2,0-1,0-1,-1-2,0-2,-1 0,0-2,-1-2,-1-1,0-1,-1-1,-1-1,-1-2,-1 0,-1-2,-1-1,-1-1,-12 16,-1-1,0 0,-1 0,0-1,0 0,-1-1,-1 0,0 0,-1 0,0-1,-1 1,-1-1,0 0,-1 0,1-12,-3 24,0 0,0 0,0-1,-1 1,1 0,0 0,-1 0,0-1,1 1,-1 0,0 0,0 0,0 0,0 0,0 0,-1 1,1-1,0 0,-1 1,1-1,-1 1,0-1,0 1,1 0,-1 0,0-1,0 1,0 1,0-1,0 0,-1 0,1 1,0-1,0 1,0 0,-1 0,1 0,0 0,0 0,0 0,-1 0,1 1,0-1,0 1,0-1,0 1,0 0,0 0,0 0,0 0,0 0,0 1,0-1,1 1,-1-1,-1 2,-10 12,1 0,0 0,1 1,1 1,0 0,1 0,1 1,1 0,0 1,1-1,-2 19,5-29,1 1,1-1,-1 1,2 0,-1-1,1 1,0 0,1-1,0 1,0 0,1-1,0 1,0-1,1 0,1 0,-1 0,1 0,0 0,1-1,0 0,0 0,0 0,1 0,0-1,1 0,-1 0,1-1,0 0,0 0,1-1,-1 1,1-2,0 1,0-1,2 0,12-1,0 0,1-2,0 0,-1-1,1-2,-1 0,0-2,0 0,0-1,-1-2,0 0,0-1,-1-1,0 0,-1-2,0-1,-1 0,0-1,-1-1,13-15,-11 12,0-1,-1 0,-1-2,-1 0,0-1,-2 0,-1-1,-1-1,0 0,-2-1,-1 0,0-6,-7-31,-2 61,0 0,0 0,-1-1,1 1,0 0,0 0,-1 0,1 0,-1 0,1-1,-1 1,0 0,1 0,-1 0,0 0,1 1,-1-1,0 0,0 0,0 0,0 1,0-1,0 0,0 1,0-1,0 1,0-1,-1 1,1 0,0-1,0 1,0 0,-1 0,1 0,0 0,0 0,0 0,-1 0,1 0,0 0,0 1,0-1,0 0,-1 1,1-1,-1 1,-7 5,1 0,-1 1,1 0,1 0,-1 1,1 0,0 0,1 1,0-1,0 1,1 1,0-1,-3 10,3-9,-7 15,1 0,1 1,1 0,1 1,1-1,2 2,1-1,1 1,1-1,1 1,2 0,2 14,-1-31,1 1,0-1,1 1,0-1,0 0,1-1,1 1,0-1,0 0,1-1,0 1,1-1,0-1,0 1,1-1,0-1,1 1,8 2,-1-3</inkml:trace>
  <inkml:trace contextRef="#ctx0" brushRef="#br0" timeOffset="295.322">2146 412,'0'33,"-5"21,-2 6,1-2,1-7,2-6,0-7,-3-10,0-9</inkml:trace>
  <inkml:trace contextRef="#ctx0" brushRef="#br0" timeOffset="578.883">2060 412,'39'0,"31"-5,9-7,-4 0,-10 1,-11 3,-11 2,-7 3,-14 1,-12 6,-7 3</inkml:trace>
  <inkml:trace contextRef="#ctx0" brushRef="#br0" timeOffset="850.031">2146 665,'24'5,"22"-3,8-8,0-1,-5-1,-10 2</inkml:trace>
</inkml:ink>
</file>

<file path=ppt/ink/ink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3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0,'0'5,"0"1</inkml:trace>
</inkml:ink>
</file>

<file path=ppt/ink/ink8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40:00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84 665,'-4'0,"1"0,0 1,-1 0,1 0,-1 0,1 0,0 1,0-1,-1 1,1 0,0 0,1 0,-1 0,0 0,1 1,-1-1,1 1,-1 0,1 0,0-1,0 1,1 1,-1-1,1 0,-1 0,1 1,-1 2,-9 98,14-86,0 0,1-1,0 1,2-1,0 0,1 0,1 0,0-1,1-1,10 14,-16-26,1 0,0 0,0 0,0 0,0 0,0-1,1 0,-1 0,1 0,-1 0,1-1,0 0,0 0,-1 0,1 0,0-1,0 0,0 0,0 0,0-1,0 1,0-1,-1 0,3-1,109-55,-86 33,-1-2,-1-2,-1 0,-2-2,0-1,-3-1,0 0,6-17,2 1,-30 47,1 1,-1 0,1-1,-1 1,0 0,1 0,-1-1,1 1,-1 0,1 0,-1 0,1 0,-1 0,1 0,-1-1,1 1,-1 0,1 0,-1 1,1-1,-1 0,1 0,-1 0,0 0,1 0,-1 0,1 1,-1-1,1 0,-1 0,1 1,-1-1,0 0,1 1,-1-1,0 0,1 1,-1-1,0 0,0 1,1-1,-1 1,0-1,0 1,0-1,1 1,-1-1,0 1,0-1,0 1,0-1,0 0,0 1,0-1,0 1,0-1,0 1,0-1,0 1,-1-1,1 1,0-1,0 1,0-1,3 41,-3-39,0 36,-2-30,0-1,1 1,0 0,1 0,0 0,0 0,1 0,0-1,0 1,0 0,1 0,1-1,-1 1,1-1,0 0,1 0,0 0,0 0,0-1,1 1,0-1,0 0,1-1,-1 1,1-1,0 0,1-1,1 2,1-3,1-1,-1 1,0-2,1 1,0-1,-1-1,1 0,0 0,-1-1,1 0,-1 0,1-1,-1-1,0 0,1 0,-1 0,-1-1,1-1,-1 1,1-2,0 0,7-6,0 0,-1-1,0 0,-1-2,-1 1,0-2,-1 0,-1 0,8-16,27-82,-42 90</inkml:trace>
  <inkml:trace contextRef="#ctx0" brushRef="#br0" timeOffset="6716.816">1439 15,'0'-1,"1"0,0 0,0 0,0 0,0 0,0 0,0 0,0 0,0 0,0 1,0-1,1 0,-1 1,0-1,0 1,1 0,-1-1,0 1,1 0,-1 0,0-1,1 1,-1 0,0 1,1-1,-1 0,0 0,1 0,-1 1,0-1,0 1,1-1,-1 1,0-1,0 1,0 0,0 0,0-1,1 1,-2 0,1 0,0 0,0 0,0 0,0 0,-1 1,1-1,0 0,-1 0,1 0,-1 1,1-1,-1 0,0 1,0-1,1 0,-1 1,0-1,0 0,0 1,0-1,-1 0,1 1,0-1,-1 1,3 20,-2-1,0 0,-2 1,0-1,-1 0,-3 11,-7 56,-18 197,1 35,31-276,0-44,1 0,0-1,-1 1,1-1,0 1,-1-1,1 0,-1 1,1-1,-1 0,1 0,-1 0,1 0,-1 0,0-1,0 1,0 0,0-1,0 1,0 0,0-1,0 1,0-1,0 0,-1 1,1-2,39-58,-21 29,3 0,0 1,2 1,2 1,15-13,87-64,-128 105,1 1,0-1,-1 0,1 1,0-1,0 0,0 1,0-1,-1 1,1 0,0-1,0 1,0 0,0-1,0 1,0 0,0 0,0 0,0 0,0 0,0 0,0 0,0 0,0 0,0 0,0 1,0-1,0 0,0 1,-1-1,1 1,0-1,0 1,0-1,0 1,-1-1,1 1,0 0,-1 0,1-1,0 1,-1 0,1 0,-1 0,1-1,-1 1,0 0,1 0,-1 0,0 0,1 0,-1 0,0 0,0 0,0 0,0 0,0 0,0 0,0 0,-1 0,-5 63,-3-26,3 1,1 1,1-1,3 0,1 1,3 15,14-20,-12-40</inkml:trace>
  <inkml:trace contextRef="#ctx0" brushRef="#br0" timeOffset="6871.996">1974 833,'24'7,"0"-2,0 0,0-2,1 0,0-2,-1-1,1-1,-1-1,3-1,-15 1,1 0,-1-1,0-1,-1 0,1-1,-1 0,1 0,-1-1,-1-1,1 0,-1 0,-1-1,1-1,-1 1,-1-1,0-1,0 0,4-6,24-59,-35 73,0 0,-1 0,1 0,-1-1,1 1,-1 0,0 0,0 0,0 0,0 0,-1-1,1 1,0 0,-1 0,1 0,-1 0,0 0,0 0,0 0,0 0,0 0,0 1,-1-1,1 0,0 0,-1 1,1-1,-1 1,0 0,1-1,-1 1,0 0,0 0,0 0,0 0,0 1,-10-3,1 1,-1 1,0 0,0 1,0 0,0 1,0 0,1 1,-1 0,0 1,1 1,0-1,-1 2,2-1,-1 2,0-1,1 2,0-1,1 1,-1 1,1-1,-5 8,1-4,0 2,0 0,1 0,1 1,0 1,1-1,-5 12,13-22,0 0,0 1,0-1,0 1,1-1,0 1,0 0,0 0,0-1,1 1,0 0,0 0,0 0,1-1,-1 1,1 0,0 0,1-1,-1 1,1-1,0 1,0-1,0 0,1 0,-1 0,1 0,0 0,0 0,0-1,4 3,4 2,0-1,1 0,0 0,0-2,0 1,1-2,0 1,0-2,0 0,0 0,1-1,-1-1,1 0,-1-1,1-1,-1 0,1 0,3-2,74-26,-70 19</inkml:trace>
  <inkml:trace contextRef="#ctx0" brushRef="#br0" timeOffset="6872.996">2651 862,'4'1,"0"1,0-1,-1 0,1 0,0 0,0-1,0 0,0 1,0-1,0-1,0 1,0 0,0-1,0 0,-1 0,1 0,0 0,0-1,-1 0,1 1,-1-1,1-1,-1 1,0 0,0-1,0 1,0-1,-1 0,1 0,-1 0,3-4,3-1,18-16,-1-1,-2-1,-1-1,0-1,-3-1,0-1,2-9,-27 52,0 1,1-1,1 1,0 0,1 0,0 0,1 1,0-1,2 1,0-1,0 1,1 1,1-11,0 0,0 0,0 0,1 0,-1 0,1-1,0 1,1-1,-1 0,1 1,0-2,0 1,0 0,0-1,1 0,-1 0,1 0,0-1,0 1,0-1,0 0,0-1,0 1,1-1,-1 0,0 0,5-1,2 2,1-2,-1 1,1-2,-1 0,0 0,1-1,-1-1,0 0,0 0,-1-1,11-6,-9 3,0-2,-1 1,0-2,-1 0,0 0,-1-1,0 0,0-1,-1 0,-1 0,0-1,-1 0,0-1,-1 1,0-1,2-12,-3-57,-11 58</inkml:trace>
</inkml:ink>
</file>

<file path=ppt/ink/ink8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40:10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57 229,'5'0,"11"0,8 0,4 0,3 0,0 0,0 0,4 0,2 0,-2 0,-1-4,-2-3,-2 1,-1 2,0 0,-1 2,-5 1</inkml:trace>
  <inkml:trace contextRef="#ctx0" brushRef="#br0" timeOffset="264.257">1 653,'38'0,"42"-10,12-3,-5 1,-12 2,-15 3,-12 3,-15 2</inkml:trace>
  <inkml:trace contextRef="#ctx0" brushRef="#br0" timeOffset="1579.581">763 794,'43'2,"0"-1,1-3,-1-1,-1-2,1-2,-1-1,0-3,22-9,-19 3,-2-2,0-2,-1-2,-1-1,-1-3,13-12,-31 22,0 0,-2-2,0 0,-2-1,0-1,-1-1,-1 0,-1-1,-1-1,-1 0,-1-1,-2 0,0-1,-1 0,0-11,-7 32,-2 0,1 0,0 0,-1 0,0 0,0 0,0 0,-1 0,0 0,0 0,0 0,-1 0,1 0,-1 1,0-1,-1 0,1 1,-1 0,0-1,0 1,0 0,0 1,-1-1,0 1,1-1,-1 1,-1 0,1 0,0 1,-1-1,1 1,-1 0,0 0,1 1,-1-1,0 1,0 0,0 1,0-1,0 1,0 0,-1 0,1 0,0 1,-2 0,-8 6,1 0,0 1,0 1,1 0,0 1,1 1,0-1,1 2,0 0,1 0,0 1,1 0,0 1,1 0,0 0,2 0,-1 1,1 4,-4 3,1 1,1 0,1 0,1 1,1 0,1 0,1 0,1 0,1 1,1 2,1-18,0 1,0-1,0 1,1-1,1 0,-1 0,1 0,1 0,0-1,0 1,1-1,0 0,0 0,1-1,0 0,0 0,1 0,0 0,0-1,0 0,1-1,0 0,0 0,0-1,1 0,0 0,3 0,4 1,1-1,0-1,0 0,0-1,0-1,0-1,1-1,-1 0,0-1,0-1,0 0,-1-1,1-1,-1-1,0 0,2-3,30-14,-1-2,-1-2,-2-3,25-21,-40 33,0-2,-2-2,0 0,-2-2,0 0,-2-2,-1-1,-1 0,-1-2,-1 0,-2-1,-1-1,2-11,-16 40,-1 0,1 0,-1 0,0 0,0-1,0 1,0-1,-1 1,1 0,-1-1,1 1,-1-1,0 1,0-1,0 0,0 1,0-1,-1 1,1-1,-1 1,0 0,0-1,1 1,-2 0,1-1,0 1,0 0,-1 0,1 0,-1 0,1 0,-1 0,0 0,0 1,0-1,0 1,0-1,0 1,-1 0,1 0,0 0,0 0,-1 0,1 0,-1 1,1-1,-1 1,1 0,-1 0,1-1,-1 2,1-1,-3 0,-14 11,0 1,1 1,0 0,0 2,2 0,0 0,1 2,0 0,1 0,1 2,1-1,1 2,-4 9,5-13,2 1,-1 0,2 0,1 1,0 0,1 0,1 1,0 0,3-13,1 1,-1-1,1 1,0 0,0-1,1 1,0-1,0 1,0-1,1 1,0-1,1 0,-1 0,1 0,0 0,0-1,1 1,0-1,0 1,0-1,1-1,-1 1,1-1,1 1,9 3,0-1,0-1,1-1,-1 0,1-1,0 0,0-2,1 0,-1 0,0-2,1 0,-1-1,1 0,-1-2,11-2,10-4,1-2,-2-1,1-2,-2-1,0-2,-1-1,0-2,-2-2,7-7,-36 28,38-27,-1-2,-1-1,-2-2,-1-1,-2-2,14-20,-40 45,0 0,-1-1,0 0,-1 0,0 0,-1-1,0 0,-1 0,-1 0,0-1,0 1,-2-1,1 1,-2-11,0 21,0 0,0 1,0-1,0 1,-1-1,1 1,-1-1,0 1,0-1,0 1,0-1,0 1,0 0,-1 0,1-1,-1 1,0 0,1 0,-1 1,0-1,0 0,0 1,0-1,-1 1,1-1,0 1,-1 0,1 0,0 0,-1 1,1-1,-1 0,0 1,1 0,-1-1,1 1,-1 0,0 0,0 1,-4-1,-1 1,0 0,1 1,-1 0,0 0,1 1,0 0,0 0,0 1,0-1,0 2,-5 3,-10 11,1 1,1 1,1 1,1 1,1 0,1 2,0-1,2 2,2 0,0 1,1 0,2 0,1 1,1 0,1 1,2 0,1 0,1 8,1-31,2 1,-1-1,1 1,0-1,0 1,0-1,1 0,0 0,1 0,-1 0,1 0,0 0,1-1,-1 1,1-1,0 0,1 0,-1 0,1-1,0 0,0 1,0-2,0 1,1-1,0 0,-1 0,1 0,0-1,1 0,-1 0,0 0,0-1,1 0,-1 0,1-1,-1 0,1 0,-1 0,5-2,16-4,-2-1</inkml:trace>
  <inkml:trace contextRef="#ctx0" brushRef="#br0" timeOffset="2350.413">3162 540,'12'-40,"-30"56,-138 246,135-211,22-50,0-1,1 1,-1-1,0 0,1 1,-1-1,1 0,-1 0,0 0,1 0,-1 0,1 0,-1-1,0 1,1 0,-1-1,0 1,1-1,-1 1,0-1,1 0,-1 1,0-1,0 0,0 0,0 0,0 0,0 0,0 0,1-1,-2 2,39-34,-2-1,-2-2,-1-2,-2-1,16-26,20-35,-68 101,0-1,0 1,0-1,0 1,0-1,0 1,0-1,0 1,0 0,0-1,0 1,0-1,0 1,1-1,-1 1,0 0,0-1,1 1,-1 0,0-1,0 1,1 0,-1-1,0 1,1 0,-1-1,1 1,-1 0,0 0,1 0,-1-1,1 1,-1 0,0 0,1 0,-1 0,1 0,-1 0,1 0,-1 0,1 0,-1 0,1 0,-1 0,0 0,1 0,-1 0,1 0,-1 1,1-1,-1 0,0 0,1 0,-1 1,0-1,1 0,-1 1,0-1,1 0,-1 1,0-1,1 0,-1 1,0-1,3 33,-2-22,-1-3,0-1,1 0,-1 0,2 1,-1-1,1 0,0 0,0-1,1 1,0 0,0-1,1 1,0-1,0 0,0 0,1-1,0 1,0-1,0 0,0-1,1 1,0-1,0 0,0 0,1-1,-1 0,1 0,0 0,-1-1,1 0,1 0,-1-1,0 0,0 0,0-1,1 0,-1 0,0 0,3-2,1-3,0 0,0-1,-1 0,1-1,-1 0,-1-1,1 0,-1 0,-1-1,0 0,0-1,0 0,-2 0,1 0,-1-1,-1 0,0 0,0-1,-1 1,0-1,-1 0,0-7,4-11,-2 14,-1-1,0 1,-1-1,-2 0,1 0,-2 0,0 1,-2-14,-4 0,-1 3</inkml:trace>
</inkml:ink>
</file>

<file path=ppt/ink/ink8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5:21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45,'11'7,"0"0,1 0,0-1,0 0,1-1,-1-1,1 0,0-1,0 0,1-1,-1 0,1-1,-1-1,11-1,-20 1,55-1,-1-4,0-1,0-4,-1-2,0-2,33-15,-45 16,-34 10,65-4,-76 8,1 1,0-1,-1 1,1-1,-1 1,1 0,-1-1,0 1,0 0,0-1,0 1,0 0,0-1,0 1,0 0,-1-1,1 1,-1 0,1-1,-1 1,0-1,1 1,-1-1,0 1,0-1,-1 1,-1 5,-27 65,13-34,1 0,3 1,1 1,-3 20,7-14,3 1,1 0,2 0,3 0,1 1,3 1,2-19,1-1,1 0,2 0,0-1,2 0,8 11,21 47,-7 36,-34-120,-1 0,1-1,-1 1,0 0,0-1,1 1,-1 0,0-1,-1 1,1 0,0 0,0-1,-1 1,1 0,-1-1,1 1,-1-1,0 1,0-1,1 1,-1-1,0 1,0-1,-1 0,1 1,0-1,0 0,-1 0,1 0,0 0,-1 0,1 0,-1-1,1 1,-1 0,0-1,1 1,-1-1,0 0,1 1,-1-1,0 0,1 0,-1 0,0 0,0 0,1-1,-1 1,0 0,-83-29,52 10,4 1,-2 1,0 2,0 1,-2 1,0 1,0 2,-1 2,0 1,15 5,0 0,1 2,-1 0,0 1,0 1,0 0,1 2,-1 0,1 1,0 1,0 1,1 0,0 1,0 1,1 1,0 0,1 1,0 1,-1 2,6-7,0 1,1 1,0 0,0 0,1 1,1 0,-1 0,2 1,-1 0,1 0,1 0,-4 11,8-3</inkml:trace>
  <inkml:trace contextRef="#ctx0" brushRef="#br0" timeOffset="402.1">311 553,'183'-23,"-2"-8,28-15,-180 39,0-2,-1-2,0 0,0-2,-2-1,12-8,-27 14,-11 9,0-1,0 1,1-1,-1 0,0 1,0-1,0 1,0-1,0 0,0 1,1-1,-1 0,0 1,0-1,1 0,-1 1,0-1,0 0,1 1,-1-1,0 0,1 0,-1 1,0-1,1 0,-1 0,0 0,1 0,-1 1,1-1,-1 0,0 0,1 0,-1 0,1 0,-1 0,0 0,1 0,-1 0,1 0,-1 0,0 0,1-1,-1 1,1 0,-1 0,0 0,1-1,-10 32,-26 154,34-180,0 0,0 0,0 0,1 0,-1 0,1 0,0 1,1-1,-1 0,1 0,0 0,1 0,-1 0,1 0,0 0,0-1,0 1,1-1,0 1,0-1,0 0,0 0,1 0,-1 0,1-1,0 0,0 1,0-1,1-1,3 3,12-1</inkml:trace>
  <inkml:trace contextRef="#ctx0" brushRef="#br0" timeOffset="982.132">1158 1202,'410'-303,"-396"293,-2-1,1 0,-2-1,1 0,-1-1,-1 0,-1-1,0 0,0-1,-2 0,0 0,0 0,-2-1,0 0,0 0,-2 0,0-1,-1 0,0 1,-1-1,-1-1,-1 14,0 0,1 0,-1 0,0 0,-1 0,1 0,-1 1,0-1,0 0,0 1,0 0,0-1,-1 1,0 0,1 0,-1 0,0 1,0-1,-1 1,1 0,0 0,-1 0,0 0,1 0,-1 1,0-1,0 1,0 0,0 1,0-1,0 0,0 1,0 0,0 0,0 0,0 1,0 0,0-1,0 1,0 0,0 1,1-1,-1 1,0 0,-1 0,-4 3,1 1,-1-1,1 1,0 1,0-1,1 2,0-1,0 1,0 0,1 0,1 0,-1 1,1 0,-2 6,5-11,1 0,-1 0,1 0,-1 1,1-1,1 0,-1 0,1 1,-1-1,1 1,0-1,1 0,-1 1,1-1,0 0,0 1,0-1,1 0,-1 0,1 0,0 0,0 0,1-1,-1 1,1-1,0 1,-1-1,2 0,-1 0,0 0,0 0,1-1,0 1,3 1,6 1,0 0,1 0,0-1,0-1,0 0,0-1,0-1,0 0,1-1,-1 0,0-1,12-3,68 2,-91 2,-1 0,0 0,0 0,1 0,-1 1,0-1,0 1,0-1,0 1,0 0,1 0,-1 0,-1 0,1 0,0 0,0 1,0-1,-1 1,1-1,0 1,-1 0,0-1,1 1,-1 0,0 0,0 0,0 0,0 0,0 0,-1 0,1 0,0 1,-1-1,0 0,1 0,-1 0,0 1,0-1,-1 1,-29 83,20-72,8-12,0 0,0 0,1 0,-1 0,0 0,1 0,-1 0,1 1,0-1,0 1,-1-1,2 1,-1-1,0 1,1-1,-1 1,1 0,0-1,-1 1,1 0,1-1,-1 2,20-2,-6-6</inkml:trace>
  <inkml:trace contextRef="#ctx0" brushRef="#br0" timeOffset="1264.041">2231 666,'-11'16,"0"1,2 1,0 0,1 0,1 1,0-1,2 2,0-1,1 1,1-1,1 1,0 16,2-33,1 0,-1 0,1 0,-1 0,1 0,0 0,0-1,0 1,1 0,-1-1,1 1,-1-1,1 1,0-1,0 0,0 0,0 0,0 0,1 0,-1 0,0-1,1 1,0-1,-1 1,1-1,0 0,-1 0,1 0,0-1,0 1,0-1,0 1,0-1,0 0,0 0,0 0,0-1,0 1,111-30,-103 27,-1-1,0-1,0 0,0 0,-1-1,0 0,0-1,0 0,-1 0,0-1,-1 0,1-1,-2 1,1-1,-1 0,0-1,-1 0,0 0,-1 0,0 0,0-1,-1 1,-1-1,1-8,-1 14,-1 1,0-1,-1 0,1 0,-1 0,0 0,0 1,-1-1,1 0,-1 0,0 0,0 1,-1-1,1 1,-1-1,0 1,-1-1,1 1,-1 0,1 0,-1 0,0 0,-1 1,1-1,-1 1,1 0,-1 0,0 0,0 1,0-1,-1 1,1 0,-1 0,1 0,-1 1,-3-2,-2 2,-1-1,1 1,0 1,0 0,0 0,-1 1,1 0,0 1,0 0,0 0,1 1,-1 1,-9 4,-4 4</inkml:trace>
  <inkml:trace contextRef="#ctx0" brushRef="#br0" timeOffset="1783.796">2626 976,'33'-55,"3"1,3 2,1 1,3 3,11-8,16 15,-68 40,0 1,-1 0,1-1,0 1,-1 0,1 0,0 0,-1 0,1 0,0 0,-1 0,1 1,-1-1,1 0,0 1,-1 0,1-1,-1 1,1 0,-1 0,1 0,-1 0,0 0,1 0,-1 0,0 0,0 0,0 1,0-1,0 0,0 1,0-1,-1 1,1-1,0 1,-1 0,1-1,-1 1,0-1,1 1,-1 0,0-1,0 1,0 0,0 1,-7 41,5-41,1 0,0 0,0 0,0 0,1 0,-1 0,1 1,-1-1,1 0,0 0,0 0,1 1,-1-1,1 0,-1 0,1 0,0 0,0 0,1 0,-1 1,2-3,0 0,-1 0,1 0,0 0,0 0,0 0,0-1,0 1,-1-1,1 0,0 0,0 0,0 0,0 0,0-1,0 1,0-1,0 0,0 0,-1 0,1 0,0-1,-1 1,1-1,-1 1,1-1,-1 0,1-1,2 1,198-124,-201 125,-1 0,1 1,-1-1,0 0,1 1,-1-1,1 1,0 0,-1-1,1 1,-1 0,1 0,-1 0,1 0,0 0,-1 0,1 1,-1-1,1 1,-1-1,1 1,-1-1,1 1,-1 0,0-1,1 1,-1 0,0 0,1 0,-1 0,0 0,0 1,0-1,0 0,0 0,0 1,-1-1,1 0,0 1,-1-1,1 1,-1-1,1 1,-1 1,5 76,-6-69,3 74,4-65</inkml:trace>
  <inkml:trace contextRef="#ctx0" brushRef="#br0" timeOffset="36212.855">4064 553,'18'57,"-5"167,-13-170,0-7,-1 0,-3-1,-2 1,-1-1,-3-1,-1 1,-15 33,25-75,-1 1,1-1,-1 0,0 1,-1-1,1 0,-1 0,1-1,-1 1,0-1,-1 1,1-1,-1 0,1 0,-1 0,-3 1,5-4,0-1,0 0,0 0,0 0,0-1,0 1,1 0,-1-1,0 1,1-1,-1 1,1-1,0 0,-1 1,1-1,0 0,0 0,0 0,0 0,1 0,-1 0,0 0,1-1,0 1,-1 0,1 0,0 0,0-1,0 1,0 0,1 0,-1 0,1 0,-1-1,0 0,3-39,2 1,2-1,1 1,2 0,2 1,2 0,2 1,1 1,2 0,1 2,12-15,-5 0,1 1,3 1,2 2,2 1,2 2,2 1,2 3,34-27,-74 65,1 0,0 0,-1 0,1 0,0 0,0 0,1 1,-1-1,0 1,0-1,1 1,-1 0,1 0,-1 0,1 0,0 0,-1 1,1-1,0 1,-1 0,1 0,0 0,-1 0,1 0,0 0,-1 1,1-1,0 1,-1 0,1 0,-1 0,1 0,-1 0,1 1,-1-1,0 1,0-1,0 1,0 0,0 0,0 0,0 0,0 0,-1 0,1 0,-1 1,0-1,0 1,0-1,0 1,0-1,0 1,0 1,-2 12,0-1,-1 1,0-1,-1 1,-1-1,-1 0,0-1,-1 1,0-1,-1 0,-1 0,0-1,-6 7,10-14,-16 30,-1-2,-2 0,-1-2,-2-1,-1-1,-1-1,-2-1,-1-2,-2 0,28-22,-1 0,0 0,0-1,0 1,-1-2,1 1,-1-1,0 0,1 0,-1-1,0 1,0-2,0 1,0-1,-3 0,-8-5</inkml:trace>
  <inkml:trace contextRef="#ctx0" brushRef="#br0" timeOffset="36708.395">4601 863,'84'-40,"155"-89,-223 118,0-1,-1 0,0-1,-1-1,0-1,-1 0,-1 0,0-1,-2-1,1 0,-2 0,3-9,-10 22,0 1,0 0,0-1,0 0,-1 1,0-1,0 0,0 0,0 1,0-1,-1 0,1 0,-1 0,0 0,-1 0,1 0,-1 0,1 0,-1 0,0 1,-1-1,1 0,-1 0,1 1,-1-1,0 1,-1 0,1 0,0-1,-1 1,0 1,0-1,1 0,-2 1,1-1,0 1,0 0,-1 0,1 0,-4 0,-1 0,-1 1,0 0,0 1,1 0,-1 0,0 1,0 0,0 0,1 1,-1 1,1-1,-1 1,1 0,0 1,0 0,1 1,-1-1,1 1,0 1,0-1,1 1,-1 0,1 1,1 0,-1 0,1 0,0 0,1 1,0 0,0 0,0 0,0 5,3-9,0 0,0 0,1 0,0 0,0 0,0 0,0 0,0 0,1 0,0 0,0 0,0 0,0 0,0 0,1 0,0-1,0 1,0-1,0 1,1-1,-1 0,1 0,0 0,-1 0,1 0,1-1,-1 1,0-1,1 0,-1 0,1 0,0-1,-1 1,1-1,0 0,0 0,0 0,0 0,0-1,0 0,0 1,0-1,1-1,246 1,-249-1,1 1,-1 0,0 0,0 0,0 1,0-1,1 1,-1-1,0 1,0-1,0 1,0 0,0 0,0 0,0 0,-1 0,1 1,0-1,-1 1,1-1,-1 1,1-1,-1 1,1 0,-1 0,0 0,0-1,0 1,0 0,-1 0,1 0,0 1,-1-1,1 0,-1 0,0 0,0 0,0 1,0-1,0 0,0 1,-35 84,-25-1,62-74,5-3</inkml:trace>
  <inkml:trace contextRef="#ctx0" brushRef="#br0" timeOffset="37064.748">5476 666,'11'6,"0"0,1-1,0 0,0 0,0-1,1-1,-1 0,1-1,0 0,0-1,0-1,8 0,-15 0,0-1,1 0,-1 0,0 0,0-1,-1 0,1 0,0 0,0-1,-1 0,0 0,1 0,-1-1,-1 0,1 0,0 0,-1 0,0-1,0 1,0-1,-1 0,1-1,-1 1,0 0,-1-1,3-5,-2 5,-1 0,1 0,-1 0,0 0,0-1,-1 1,0 0,0-1,0 1,-1-1,0 1,0-1,-1 1,0-1,0 1,0-1,-1 1,0 0,0 0,-1 0,1 0,-1 0,-1 0,1 1,-1 0,0-1,0 1,0 1,-6-5,4 8,-1 0,0 1,0 0,0 0,0 0,0 1,0 0,1 1,-1 0,0 0,1 0,-1 0,1 1,0 0,0 1,0-1,0 1,1 0,-6 5,-3 2,1 0,1 1,-1 0,2 1,0 0,0 1,1 0,1 0,1 1,0 1,0-1,2 1,0 0,1 1,0-1,2 1,-2 13,6-22,-1-1,2 0,-1 0,1 0,0 0,0 0,1-1,0 1,0-1,1 0,-1 1,1-1,1-1,-1 1,1-1,0 0,0 0,1 0,-1-1,1 1,0-1,0-1,1 1,-1-1,1 0,0-1,-1 0,1 0,0 0,0-1,1 0,-1 0,0 0,0-1,0-1,6 0,16 3</inkml:trace>
  <inkml:trace contextRef="#ctx0" brushRef="#br0" timeOffset="37409.632">6153 468,'1'31,"2"-1,0 1,3-1,0 0,2-1,1 1,1-2,11 21,-21-48,0 1,0-1,0 0,0 1,0-1,1 0,-1 0,1 1,-1-1,1 0,-1 0,1 0,0 0,-1 1,1-1,0 0,0 0,0-1,0 1,0 0,0 0,0 0,0 0,0-1,0 1,1-1,-1 1,0-1,0 1,1-1,-1 0,0 1,1-1,-1 0,0 0,0 0,1 0,-1 0,0 0,1-1,-1 1,0 0,1-1,-1 1,0-1,0 1,0-1,1 1,-1-1,0 0,0 0,0 0,0 1,0-1,0 0,70-165,25 5,-84 143</inkml:trace>
  <inkml:trace contextRef="#ctx0" brushRef="#br0" timeOffset="37578.782">6661 497,'-5'38,"-1"18,5-1,2-9</inkml:trace>
  <inkml:trace contextRef="#ctx0" brushRef="#br0" timeOffset="37746.974">6746 158,'0'0</inkml:trace>
  <inkml:trace contextRef="#ctx0" brushRef="#br0" timeOffset="38064.56">7113 384,'-15'10,"0"1,1 0,1 1,0 0,0 1,1 1,1 0,0 0,1 1,1 1,0-1,1 1,-5 15,12-27,0-1,0 1,1-1,-1 1,1 0,0-1,0 1,1 0,-1-1,1 1,-1 0,1-1,0 1,0-1,1 1,-1-1,1 0,0 0,0 1,0-1,0 0,0-1,1 1,-1 0,1-1,0 1,0-1,0 0,0 0,0 0,0 0,0-1,1 1,-1-1,1 0,-1 0,1 0,-1 0,1-1,0 1,-1-1,1 0,0 0,-1 0,1-1,0 1,-1-1,1 0,0 0,9-3,-1 0,1-1,-1 0,0-1,0 0,0-1,-1-1,0 0,0 0,-1-1,0 0,-1-1,0 0,0 0,-1-1,-1 0,0-1,0 0,-1 0,-1 0,0-1,0 1,-2-1,1 0,0-10,-4 20,0-1,0 0,-1 0,1 1,-1-1,0 0,0 1,0-1,-1 1,1-1,-1 1,0 0,0 0,0-1,0 1,0 0,-1 1,0-1,1 0,-1 1,0 0,0-1,0 1,-1 0,1 1,0-1,-1 0,1 1,-1 0,1 0,-1 0,0 0,1 1,-1-1,0 1,0 0,1 0,-1 0,0 1,0-1,1 1,-1 0,0 0,1 0,-1 1,1-1,0 1,-1 0,1 0,0 0,-23 11</inkml:trace>
  <inkml:trace contextRef="#ctx0" brushRef="#br0" timeOffset="38381.63">7451 468,'-1'10,"1"0,-1 0,2 0,0-1,0 1,0 0,1-1,1 1,-1-1,2 1,-1-1,1 0,1-1,0 1,0-1,0 1,1-2,0 1,1-1,0 0,7 6,-11-10,0-1,1 1,0-1,-1 0,1 0,0 0,0 0,0-1,0 0,0 1,0-1,1-1,-1 1,0-1,0 0,1 0,-1 0,0 0,0-1,1 1,-1-1,0-1,0 1,0 0,0-1,0 0,0 0,-1 0,1 0,0-1,2-2,3-2,0-1,-1-1,0 0,0 0,-1 0,0-1,-1 0,0-1,-1 1,5-12,33-75,-31 77</inkml:trace>
  <inkml:trace contextRef="#ctx0" brushRef="#br0" timeOffset="38743.522">8185 242,'-11'4,"0"0,0 0,0 1,1 1,0 0,0 0,0 1,1 0,0 0,0 1,1 1,0-1,0 1,-1 3,8-10,0 0,0 0,0 0,0 0,1 0,-1 0,1 0,-1 0,1 0,0 0,0 0,0 0,0 0,0 0,0 0,0 0,1 0,-1 0,1 0,-1 0,1 0,0 0,0 0,0 0,0 0,0-1,0 1,1 0,-1-1,1 1,-1-1,1 0,-1 1,1-1,1 1,75 33,-57-28,49 45,-69-50,0-1,1 1,-1 0,0 0,0 0,0-1,-1 1,1 0,0 0,-1 0,1 0,-1 1,0-1,1 0,-1 0,0 0,0 0,-1 0,1 0,0 0,-1 0,1 0,-1 0,0 0,1 0,-1 0,0 0,0 0,0-1,-1 1,1 0,0-1,-1 1,1 0,-1-1,1 0,-1 1,0-1,-1 1,-6 3,-1 0,1-1,-1 0,0 0,-1-1,1-1,0 0,-1 0,1-1,-1 0,0-1,-4 0,-11 0</inkml:trace>
  <inkml:trace contextRef="#ctx0" brushRef="#br0" timeOffset="40181.077">0 1513,'483'-54,"-141"24,457-26,-92 25,244-24,-162 26,-80 18,145-24,-672 27,870-23,-512 33,-130 26,-96-29,-290 1</inkml:trace>
</inkml:ink>
</file>

<file path=ppt/ink/ink8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14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1,'0'5,"5"1,6 1,6 2,6 1,2-2,3-2,1-2,1-2,-1-1,0-5,0-3,0 1,-1 1,1 1,-6 1</inkml:trace>
</inkml:ink>
</file>

<file path=ppt/ink/ink8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20,'154'-19,"-152"19,-1 1,1 0,0 0,0-1,0 1,-1 1,1-1,0 0,-1 0,1 1,-1-1,0 1,1-1,-1 1,0-1,0 1,0 0,0 0,0 0,0-1,-1 1,1 0,0 0,-1 0,0 0,1 0,-1 0,0 0,0 0,0 0,0 0,-1 0,1 0,-1 0,1 0,-1 0,1 0,-1 0,0 0,0-1,0 1,0 0,0 0,-4 48,8-45,1-1,0 0,1 0,-1 0,1-1,-1 1,1-1,0 0,0-1,0 1,1-1,-1 0,1 0,-1-1,1 1,-1-1,1-1,0 1,0-1,-1 0,1 0,0 0,0-1,-1 0,1 0,4-2,9 2,39-2,-33 2</inkml:trace>
</inkml:ink>
</file>

<file path=ppt/ink/ink8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16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110 273,'-22'177,"16"-126,-3 1,-2-1,-16 44,27-94,0 0,1 0,-1-1,0 1,0 0,0 0,1 0,-1 0,0 0,0-1,0 1,0 0,-1 0,1 0,0 0,0-1,0 1,-1 0,1 0,0 0,-1-1,1 1,-1 0,1 0,-1-1,1 1,-1 0,1-1,-1 1,0-1,1 1,-1-1,0 1,1-1,-1 1,0-1,0 0,0 1,1-1,-1 0,0 0,0 0,0 1,0-1,1 0,-1 0,0 0,0 0,0-1,0 1,0 0,1 0,-1 0,0-1,0 1,0 0,1-1,-1 1,0-1,0 1,1-1,-1 1,1-1,-1 0,-1-14,2 0,0-1,1 1,0 0,1-1,1 1,0 0,1 0,1 1,0-1,1 1,1 0,0 1,1-1,1 1,-2-2,99-164,-106 177,1 1,-1-1,1 1,-1 0,1 0,-1-1,1 1,0 0,-1 0,1 0,0 0,0 0,0 0,0 0,0 0,0 0,0 0,0 0,1 0,-1 1,0-1,0 1,1-1,-1 1,0-1,1 1,-1 0,0-1,1 1,-1 0,0 0,1 0,-1 0,1 0,-1 1,0-1,1 0,-1 1,0-1,1 0,-1 1,0 0,0-1,1 1,-1 0,0 0,0-1,0 1,0 0,0 0,0 0,38 124,-38-116,0-4,1 8,0 0,1 0,0-1,0 1,2-1,0 0,0 0,1 0,7 10,-12-22,0 1,0 0,0 0,1 0,-1 0,0-1,1 1,-1-1,0 1,1-1,-1 0,1 1,-1-1,1 0,-1 0,1 0,-1 0,1 0,-1 0,0 0,1-1,-1 1,1 0,-1-1,1 1,-1-1,0 0,1 1,-1-1,0 0,0 0,0 0,0 0,1 0,-1 0,0-1,41-44,-38 42,64-102,28-33,-95 138,0 0,-1 0,1 0,0 0,-1-1,1 1,0 0,0 1,0-1,0 0,0 0,0 0,0 1,0-1,1 0,-1 1,0-1,0 1,0-1,1 1,-1 0,0-1,1 1,-1 0,0 0,1 0,-1 0,0 0,0 0,1 1,-1-1,0 0,1 1,-1-1,0 1,0-1,0 1,1-1,-1 1,0 0,0 0,0-1,0 1,0 0,0 0,-1 0,1 0,0 0,0 0,-1 1,1-1,0 0,-1 1,15 70,-18 207,3-267</inkml:trace>
  <inkml:trace contextRef="#ctx0" brushRef="#br0" timeOffset="2578.384">900 132,'-17'66,"7"-32,1 1,2 0,1 0,2 0,1 1,2 1,0-35,1 1,0-1,-1 1,1 0,0-1,0 1,1-1,-1 1,1-1,-1 1,1-1,0 1,0-1,0 0,0 1,0-1,0 0,1 0,-1 0,1 0,-1 0,1 0,0 0,0-1,0 1,0 0,0-1,0 0,0 1,1-1,-1 0,0 0,1 0,-1-1,1 1,-1 0,1-1,10-7,1 0,-1 0,-1-2,0 0,0 0,0-1,-1 0,-1-1,0 0,0-1,-1 0,-1 0,0-1,0 0,-1-1,3-10,138-246,-141 257,2-4,-13 37,-8 16,2 0,1 1,2 0,1 0,0 37,8 424,-2-477,-1 0,-1 0,-1-1,-1 1,-1-1,0 0,-2 0,-6 14,10-27,-1-1,0 1,0-1,-1 0,0-1,0 1,0-1,-1 0,1 0,-1 0,0-1,-4 2,8-4,0-1,0 0,0-1,0 1,0 0,-1 0,1-1,0 1,0-1,-1 0,1 0,0 0,0 0,-1 0,1 0,0-1,0 1,0-1,-1 1,1-1,0 0,0 0,0 0,0 0,0 0,0 0,1-1,-1 1,0 0,1-1,-1 0,1 1,-1-1,1 0,0 0,-1 0,1 0,0 0,0 0,1 0,-1 0,0-2,-3-11,1-1,0 0,1 0,1 0,0 0,1 0,1 0,1 0,0 0,1 0,0 1,2-1,0 1,0 0,1 0,1 0,6-7,-1-2</inkml:trace>
  <inkml:trace contextRef="#ctx0" brushRef="#br0" timeOffset="3131.599">1324 669,'56'-91,"-40"67,0 1,2 1,1 0,1 1,0 1,11-6,-30 25,0 0,0-1,0 1,0 0,0 0,0 0,0 1,0-1,1 0,-1 0,0 1,1-1,-1 1,0-1,1 1,-1-1,1 1,-1 0,1 0,-1 0,1 0,-1 0,0 0,1 0,-1 0,1 1,-1-1,1 0,-1 1,0-1,1 1,-1 0,0-1,1 1,-1 0,0 0,0 0,0 0,0 0,0 0,0 0,0 0,0 0,0 1,0-1,-1 0,1 1,-1-1,1 0,-1 1,1-1,-1 1,0-1,1 1,-1 0,1 1,-1 0,1-1,0 1,0-1,0 1,0-1,0 0,1 1,-1-1,1 0,0 0,-1 0,1 0,0 0,0-1,0 1,0 0,1-1,-1 1,0-1,1 0,-1 0,0 0,1 0,0 0,-1-1,1 1,-1-1,1 0,0 1,-1-1,1 0,0-1,-1 1,1 0,0-1,-1 1,1-1,-1 0,1 0,-1 0,2-1,77-43,-80 45,1 1,-1 0,1-1,-1 1,1 0,-1 0,1 0,-1 0,0 0,1 0,-1 0,0 1,0-1,0 0,0 1,0-1,0 1,0-1,-1 1,1-1,0 1,-1-1,1 1,-1 0,0-1,0 1,1 0,-1-1,0 1,0 0,-1 0,1-1,0 1,-1 0,2 8,4 12,1-3</inkml:trace>
  <inkml:trace contextRef="#ctx0" brushRef="#br0" timeOffset="3911.6">2001 556,'46'-19,"0"-2,-2-1,0-3,-2-1,0-2,0-4,-22 14,-1-2,-1 0,-1-1,-1 0,0-2,-2 0,0 0,7-21,-9-14,-12 57,-1 0,1-1,-1 1,1 0,-1 0,1 0,-1 0,0 0,0 0,1 0,-1 0,0 0,0 0,0 1,0-1,0 0,0 1,0-1,0 0,-1 1,1 0,0-1,0 1,0-1,0 1,-1 0,1 0,0 0,0 0,-1 0,1 0,0 0,0 0,-1 0,1 1,0-1,0 0,0 1,0-1,-1 1,1 0,0-1,0 1,0 0,-1 0,-15 9,-1 0,1 1,1 1,0 0,1 1,0 1,1 0,1 1,0 1,0 1,-42 81,54-94,0-1,0 1,0 0,0-1,1 1,0 0,0 0,0 0,0-1,0 1,1 0,0 0,0-1,0 1,0 0,0-1,1 1,-1-1,1 0,0 1,0-1,1 0,-1 0,0 0,1-1,0 1,0 0,0-1,4 3,1 0,0-1,0 0,0-1,0 0,0 0,1-1,-1 0,1 0,0-1,0 0,-1 0,1-1,0-1,0 1,0-1,-1-1,1 0,1 0,159-59,-147 52,-1-1,0-1,0-1,-1-1,0 0,-2-2,1 0,-2-1,0-1,-1-1,-1 0,0-1,0-2,-14 19,0 1,1 0,-1-1,0 1,0-1,0 0,0 1,0-1,-1 0,1 1,0-1,-1 0,0 0,1 0,-1 1,0-1,0 0,0 0,0 0,0 0,0 0,0 0,-1 1,1-1,-1 0,0 0,1 1,-1-1,0 0,0 1,0-1,0 0,0 1,0-1,0 1,-1 0,1-1,-1 1,1 0,-1 0,1 0,-1 0,1 0,-1 0,0 1,0-1,1 0,-1 1,0-1,0 1,0 0,0 0,1 0,-1 0,0 0,0 0,0 0,0 0,0 1,-1 0,-8 7,0 0,0 1,1 0,0 1,0 0,2 0,-1 1,1 1,1-1,-2 4,5-11,0 1,1-1,0 0,0 1,0 0,1 0,-1 0,1 0,0 0,0 0,1 1,0-1,0 0,0 1,0-1,1 1,0-1,0 1,1-1,-1 1,1-1,1 1,-1-1,1 0,-1 1,1-1,1 0,-1 0,1-1,0 1,0 0,0-1,1 0,0 0,0 0,0 0,0 0,0-1,2 1,4-1,1 0,0 0,-1-2,1 1,0-1,0-1,0 0,-1 0,1-1,0-1,0 0,-1 0,1-1,-1 0,0-1,0 0,8-5,154-104,-144 91,-1-2,-1 0,-2-2,0-1,14-23,-32 43,-1-1,0 0,0 1,-1-2,0 1,0 0,-1-1,0 0,-1 1,0-1,1-8,-3 16,0 0,0 0,1 0,-1 0,-1 1,1-1,0 0,0 0,0 0,0 0,-1 0,1 1,0-1,-1 0,1 0,0 1,-1-1,1 0,-1 1,1-1,-1 0,0 1,1-1,-1 0,0 1,1-1,-1 1,0 0,0-1,1 1,-1 0,0-1,0 1,0 0,1 0,-1-1,0 1,0 0,0 0,0 0,0 0,1 0,-1 0,0 1,0-1,0 0,0 0,1 1,-1-1,0 0,0 1,0-1,1 1,-1-1,0 1,1-1,-1 1,0-1,1 1,-43 34,22-14,0 2,2 0,1 1,0 1,2 1,1 0,1 1,2 0,0 1,1 5,8-26,1-1,0 1,1 0,0 0,0 1,0-1,1 0,0 0,0 0,1 0,0 1,0-1,1 0,0 0,0-1,0 1,1 0,0-1,0 1,1-1,0 0,0 0,0-1,1 1,0-1,0 0,0 0,1 0,0-1,-1 0,2 0,-1-1,0 1,7 1,-5-1,-1-1,1 0,0-1,0 0,0 0,0-1,0 0,0-1,1 1,-1-1,0-1,6 0,5-5</inkml:trace>
  <inkml:trace contextRef="#ctx0" brushRef="#br0" timeOffset="4743.932">3385 386,'-5'29,"-7"24,0 7,1-1,3-6,2-7,3-12</inkml:trace>
  <inkml:trace contextRef="#ctx0" brushRef="#br0" timeOffset="5294.309">3385 386,'28'0,"20"0,6 0,-1 0,-5 0,-6 0,-10 0</inkml:trace>
  <inkml:trace contextRef="#ctx0" brushRef="#br0" timeOffset="5548.742">3385 584,'43'-5,"19"-1,-1 0</inkml:trace>
</inkml:ink>
</file>

<file path=ppt/ink/ink8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6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1,'33'0,"36"0,10 0,2 0,-4 0,-9 0,-8 0,-8 0,-9 0,-7 0,-4 0,-4 0,-1 0,-10 0,-8 0</inkml:trace>
</inkml:ink>
</file>

<file path=ppt/ink/ink8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6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0,'39'0,"36"0,15 0,2 0,-10 0,-9 0,-7 0,-11 0,-9 0,-8 0,-6 0,-3 0,-7 0</inkml:trace>
</inkml:ink>
</file>

<file path=ppt/ink/ink8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7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89 148,'-10'48,"-7"44,-2 12,3-3,5-8,3-16,3-16,3-13,2-10,5-7,2-4,0-7</inkml:trace>
  <inkml:trace contextRef="#ctx0" brushRef="#br0" timeOffset="250.227">89 6,'18'-3,"0"2,0 0,0 1,0 0,0 2,0 0,0 1,-1 1,1 1,-1 0,0 1,0 1,-1 1,0 0,0 1,-1 0,0 2,-1 0,1 0,-12-7,1-1,-1 1,0 0,0 0,0 0,-1 0,1 1,-1-1,0 1,-1-1,1 1,-1 0,1 0,-1-1,-1 1,1 0,-1 0,0 0,0 0,0 0,-1 0,0 0,1 0,-2-1,1 1,-1 0,1 0,-1-1,-1 0,1 1,-1-1,1 0,-1 0,-3 3,-7 8,-2 0,0-1,0 0,-1-1,-1-1,0-1,-1 0,0-1,-1-1,0-1,0-1,-1 0,1-2,-15 3,1-1</inkml:trace>
</inkml:ink>
</file>

<file path=ppt/ink/ink8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5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7,'-9'14,"2"1,0 1,1-1,1 1,0 0,1 1,1-1,0 1,1-1,1 1,1 0,0 0,1 0,1-1,1 4,-2-17,0 0,1-1,-1 1,1 0,-1-1,1 1,0-1,0 1,0-1,0 0,1 0,-1 0,1 0,-1 0,1-1,0 1,-1-1,1 1,0-1,0 0,0 0,0 0,0-1,0 1,0-1,0 0,0 0,0 0,0 0,1 0,-1-1,0 1,0-1,1 0,104-39,-83 26,-1-1,0-1,-1-2,0 0,-2-1,0-1,-2-1,0-1,-1 0,-1-2,2-5,9-6,-24 65,-15 91,5 1,8 60,0-42,-1-85,1-32,-1 0,-1 0,-1 1,-2-1,0 0,-1 0,-1-1,-1 1,-3 6,7-26,0 0,1 0,-1 0,0 0,0 0,0-1,-1 1,1-1,-1 1,1-1,-1 0,0 0,0 0,0 0,0-1,0 1,0-1,0 1,-1-1,1 0,0-1,-1 1,1-1,-1 1,1-1,-1 0,1 0,-1 0,1-1,-1 1,1-1,0 0,-1 0,1 0,0 0,0-1,0 1,0-1,0 0,0 0,0 0,0 0,1-1,-1 1,1-1,0 1,-1-1,1 0,0 0,1 0,-2-3,-2-6,1-1,0 0,1 0,1-1,0 1,1 0,0-1,1 1,0-1,1 1,1-1,0 1,1 0,1 0,0 0,0 0,1 1,1 0,0 0,0 0,3-2,4-13</inkml:trace>
  <inkml:trace contextRef="#ctx0" brushRef="#br0" timeOffset="482.657">673 516,'183'-223,"-177"216,-3 3,0 0,0 0,0 0,1 1,0-1,0 1,0 0,0 0,0 0,0 0,1 1,-1 0,1 0,0 0,0 0,1 1,-4 2,0 0,0 0,0 0,0 0,-1 1,1-1,0 1,-1-1,1 1,-1 0,1-1,-1 1,0 0,0 0,0 0,0 0,0 0,0 0,0 0,-1 1,1-1,-1 0,0 0,1 0,-1 1,0-1,0 0,-1 0,1 1,0-1,-1 0,2 9,-1-9,0-1,0 1,0 0,0 0,0-1,0 1,1 0,-1-1,0 1,1 0,-1-1,1 1,0-1,0 1,0-1,0 1,0-1,0 1,0-1,0 0,0 0,0 1,1-1,-1 0,1 0,-1 0,1-1,-1 1,1 0,-1 0,1-1,0 1,-1-1,1 0,0 1,-1-1,1 0,0 0,-1 0,1 0,0 0,0 0,-1-1,1 1,1-1,193-103,-195 103,0 0,1 0,-1 1,0-1,1 1,-1-1,1 1,-1 0,1-1,-1 1,1 0,-1 0,1 0,-1 0,1 0,-1 1,1-1,-1 0,1 1,-1-1,1 1,-1-1,0 1,1 0,-1-1,0 1,1 0,-1 0,0 0,0 0,0 0,0 0,0 0,0 1,0-1,0 0,-1 1,1-1,0 0,-1 1,1-1,-1 1,1 0,-7 68,4-56,0 10,3-1</inkml:trace>
</inkml:ink>
</file>

<file path=ppt/ink/ink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1,'-19'38,"-11"27,-5 8,3-5,2-8,7-10,1-8,6-7,0-9,3-5,-1 0,-4-5,2-4</inkml:trace>
  <inkml:trace contextRef="#ctx0" brushRef="#br0" timeOffset="254.624">0 28,'20'39,"15"26,7 8,0-4,-1-9,-3-15,-8-10,-5-11,-6-10</inkml:trace>
</inkml:ink>
</file>

<file path=ppt/ink/ink8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1,'-15'43,"-9"43,0 17,3-5,6-9,4-15,1-10,6-12,4-9,2-8,0-5,0-2,0-2,0 0,-2 1,1-5</inkml:trace>
  <inkml:trace contextRef="#ctx0" brushRef="#br0" timeOffset="335.43">266 255,'-203'143,"157"-81,46-60,-1-1,1 1,0-1,-1 1,1 0,0-1,0 1,0 0,0-1,0 1,1 0,-1-1,0 1,1-1,-1 1,1-1,0 1,-1-1,1 1,0-1,0 1,0-1,0 0,0 0,0 1,1-1,-1 0,0 0,0 0,1 0,-1 0,1-1,-1 1,1 0,-1-1,1 1,-1-1,1 1,0-1,-1 0,1 0,-1 0,1 0,0 0,103 14,-88-14,1 1,-1 0,0 2,0 0,0 1,0 0,-1 1,0 1,0 1,0 0,-1 1,2 2,-13-6,-1 0,1 0,-1 1,0-1,0 1,0-1,-1 1,0 0,0 0,0 0,0 0,-1 1,0-1,0 0,0 0,-1 1,0-1,0 1,0-1,0 0,-1 1,0-1,0 0,-1 0,1 1,-1-1,-1 0,0 7,3-6</inkml:trace>
</inkml:ink>
</file>

<file path=ppt/ink/ink8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4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1 283,'19'0,"21"0,8 0,1 0,-3 0,-5 0,-4 0,-4 0,-3 0,-1 0,-1-4,-1-3,1 1,-6-3,-10-1,-8 1</inkml:trace>
  <inkml:trace contextRef="#ctx0" brushRef="#br0" timeOffset="232.534">198 1,'0'38,"0"42,0 12,0-5,0-12,5-15,1-12,1-9,-2-8,-2-3,-1-6</inkml:trace>
</inkml:ink>
</file>

<file path=ppt/ink/ink8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8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0 292,'336'-272,"-296"253,-40 19,1 0,0-1,0 1,0 0,-1 1,1-1,0 0,0 0,-1 0,1 0,0 1,0-1,-1 0,1 1,0-1,0 0,-1 1,1-1,-1 1,1-1,0 1,-1-1,1 1,-1 0,1-1,-1 1,1 0,-1-1,0 1,1 0,-1 0,0-1,0 1,1 0,-1 0,0-1,0 1,0 0,0 0,0 0,0-1,0 1,0 0,0 0,-1 0,1-1,0 1,0 0,-1 0,1-1,-1 1,1 0,0-1,-1 2,0 0,0-1,0 1,1 0,-1 0,1-1,-1 1,1 0,0 0,0 0,0-1,0 1,0 0,0 0,0 0,0 0,1-1,-1 1,1 0,0 0,-1-1,1 1,0 0,0-1,0 1,0-1,0 1,0-1,1 1,-1-1,0 0,1 0,-1 0,1 0,-1 0,1 0,-1 0,1 0,0 0,0-1,-1 1,1-1,0 1,0-1,0 0,8 0,0 0,-1-1,1-1,0 1,-1-2,1 1,-1-1,1-1,-1 0,3-2,78-20,-86 27,-1 0,0-1,0 2,1-1,-1 0,0 1,0-1,0 1,-1 0,1 0,0 0,-1 0,1 1,-1-1,0 1,0-1,0 1,0 0,0 0,-1 0,1 0,-1 0,0 0,0 0,0 0,0 1,0-1,-1 0,1 1,-1-1,0 0,0 1,0-1,-1 0,1 1,-1-1,0 0,0 1,-1 1,7 48,4-34,3-6</inkml:trace>
</inkml:ink>
</file>

<file path=ppt/ink/ink8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4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0 282,'7'4,"0"0,0 0,1-1,-1 0,1 0,0-1,-1 0,1 0,0-1,0 0,0 0,0-1,0 0,8-1,-1 1,461 0,-464 0</inkml:trace>
  <inkml:trace contextRef="#ctx0" brushRef="#br0" timeOffset="254.005">0 536,'39'0,"26"0,8 0,-5 0,-8 0,-10 0,-9 0,-6 0,-4 0,-4-5,-5-1</inkml:trace>
  <inkml:trace contextRef="#ctx0" brushRef="#br0" timeOffset="667.829">254 0,'427'158,"-325"-105,-99-50,0-1,0 1,0-1,-1 1,1 0,0 0,-1 1,0-1,0 0,0 1,0-1,-1 1,1 0,-1-1,0 1,0 0,0 0,0 0,-1 0,0 0,0 0,0 0,0-1,0 1,-1 0,0 0,0 1,-7 12,0 0,-1-1,-1 0,0-1,-1 0,-1-1,0 0,-1-1,0 0,-1-1,-1 0,0-1,0-1,-2 0,-26 23,-179 115,204-132</inkml:trace>
</inkml:ink>
</file>

<file path=ppt/ink/ink8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8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0,'-37'43,"2"2,2 1,1 1,3 2,2 1,3 2,1 0,-4 20,22-59,0 0,1 0,1 1,0-1,0 1,2 0,-1 0,2-1,0 1,1 0,0 0,1 0,0 0,1-1,1 1,0-1,1 0,0 0,1-1,0 1,1-1,1-1,0 1,7 6,-2-5,0-1,1-1,1 0,0-1,0-1,1 0,0-1,1-1,0 0,0-1,0-1,7 1,-14-5</inkml:trace>
</inkml:ink>
</file>

<file path=ppt/ink/ink8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7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49,'-57'341,"56"-324,0-11,0 0,0 0,0-1,1 1,0 0,0 0,1 0,-1 0,1-1,1 1,-1 0,1-1,0 1,0-1,0 1,1-1,3 5,-2-9,0-1,0 1,-1-1,1 0,0 0,0 0,0 0,0-1,0 0,-1 1,1-2,0 1,-1 0,1-1,-1 1,1-1,-1 0,0 0,1 0,-1-1,-1 1,1-1,0 0,0 0,1-2,-3 4,34-33,-2-2,-1-1,-2-1,-2-2,-2-1,-1-1,-2-1,2-11,25-59,-50 113,-1 0,1 0,0 1,-1-1,1 0,0 0,0 1,-1-1,1 0,0 1,0-1,-1 0,1 1,0-1,0 0,0 1,0-1,0 0,0 1,-1-1,1 1,0-1,0 0,0 1,0-1,0 0,0 1,0-1,1 1,-1-1,0 0,0 1,0-1,0 0,0 1,0-1,1 0,-1 1,0-1,0 0,1 1,-1-1,0 0,0 0,1 1,-1-1,0 0,1 0,-1 1,0-1,1 0,-1 0,0 0,1 0,-1 0,1 0,-1 0,0 1,1-1,-1 0,1 0,-1 0,-7 24,2 1,0 1,2-1,1 1,1-1,1 1,1-1,1 1,2 6,6 33,-3 1,-3-1,-2 1,-7 46,0-50,-2 1,-4-1,-2-1,-17 47,26-93,0-1,-1 1,0-2,-1 1,0 0,-1-1,-1 0,0-1,-1 0,0 0,-1-1,0 0,-6 4,15-14,-1-1,1 1,-1 0,1 0,-1-1,0 1,1-1,-1 1,0-1,0 1,1-1,-1 0,0 0,0 0,1 0,-1-1,0 1,0 0,1-1,-1 1,0-1,1 1,-1-1,0 0,1 0,-1 0,1 0,-1 0,1 0,0 0,0 0,-1 0,1-1,0 1,0-1,0 1,0-1,0 1,0-1,1 0,-17-70,24 22,3 0,1 1,3 0,2 1,14-28,-14 21,-11 31</inkml:trace>
  <inkml:trace contextRef="#ctx0" brushRef="#br0" timeOffset="519.919">515 756,'200'-269,"-200"268,1 0,-1-1,0 1,1 0,-1 0,0-1,1 1,-1 0,1 0,0 0,-1 0,1 0,0 0,0 0,0 0,-1 0,1 0,0 0,0 1,0-1,0 0,1 1,-1-1,0 0,0 1,0 0,0-1,1 1,-1 0,0-1,0 1,1 0,-1 0,0 0,1 0,-1 0,0 0,0 1,1-1,-1 0,0 1,0-1,0 1,0-1,1 1,-1-1,0 1,0 0,0 0,0-1,0 1,0 0,-1 0,1 0,0 0,1 7,-2-5,0 0,0 0,1-1,-1 1,0 0,1 0,0-1,0 1,0 0,0-1,0 1,0-1,1 1,-1-1,1 0,-1 0,1 1,0-1,0-1,0 1,0 0,0 0,1-1,-1 1,1-1,-1 1,1-1,-1 0,1 0,-1 0,1-1,0 1,0-1,-1 1,1-1,0 0,0 0,1 0,133-63,-134 63,-1 1,1-1,0 1,0 0,0 0,-1 0,1 1,0-1,-1 1,0-1,1 1,-1 0,0 0,0 0,0 0,0 0,0 0,0 1,0-1,-1 1,0-1,1 1,-1 0,0-1,0 1,0 0,-1 0,1 0,-1 0,1 0,-1 0,0-1,0 1,0 0,-1 3,4 10,3 10</inkml:trace>
</inkml:ink>
</file>

<file path=ppt/ink/ink8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43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17,'12'-17,"-9"27,-9 37,4-36,-7 321,11-206,-1-86,-13 107,-9-57,20-91,1 1,0-1,0 1,0 0,0-1,0 1,-1-1,1 1,0 0,0-1,0 1,-1 0,1-1,0 1,-1 0,1 0,0-1,-1 1,1 0,0 0,-1-1,1 1,0 0,-1 0,1 0,-1 0,1 0,-1 0,1 0,0 0,-1 0,1 0,-1 0,1 0,0 0,-1 0,1 0,-1 0,1 0,0 0,-1 0,1 1,-1-1,1 0,0 0,-1 0,1 1,0-1,-1 0,1 0,0 1,0-1,-1 0,1 1,0-1,0 1,-1-1,1 0,0 1,0-1,0 0,0 1,0-1,0 1,-4-15</inkml:trace>
  <inkml:trace contextRef="#ctx0" brushRef="#br0" timeOffset="452.618">310 130,'-185'222,"184"-221,-1 1,0-1,1 1,-1-1,1 1,-1 0,1 0,0-1,0 1,0 0,0 0,0 0,0 0,1 1,-1-1,1 0,-1 0,1 0,0 0,0 1,0-1,0 0,0 0,0 0,1 1,-1-1,1 0,-1 0,1 0,0 0,0 0,0 0,0 0,0 0,0 0,1-1,-1 1,1 0,1 0,103 50,-98-48,0 0,-1 1,1 0,-1 0,0 0,-1 1,1 0,-1 1,-1 0,1-1,-1 2,0-1,0 1,-1-1,0 1,-1 0,0 1,1 3,20 74,-7-82,-9-11</inkml:trace>
</inkml:ink>
</file>

<file path=ppt/ink/ink8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44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1 678,'10'0,"17"0,9 0,3 0,5 0,-1 0,-2 0,-4 0,-4-5,-1-1,-3 0,0 1,-2 2,1 0,-1 2,-4 1</inkml:trace>
  <inkml:trace contextRef="#ctx0" brushRef="#br0" timeOffset="2764.199">678 960,'0'-1,"-1"0,0 0,1 0,-1 0,1 0,0-1,-1 1,1 0,0 0,0-1,0 1,0 0,0-1,0 1,0 0,0 0,0-1,0 1,1 0,-1 0,1 0,-1-1,1 1,-1 0,1 0,0 0,-1 0,1 0,0 0,0 0,0 0,0 0,2-6,23-44,1 1,3 1,3 1,1 2,22-22,-48 57,-7 9,-1 0,1 1,0-1,0 0,0 0,0 0,0 1,1-1,-1 0,0 1,1-1,-1 1,1 0,-1-1,1 1,0 0,0 0,-1 0,1 0,0 0,0 1,0-1,0 1,0-1,0 1,0-1,0 1,0 0,0 0,0 0,0 0,0 1,0-1,0 0,0 1,0 0,0-1,0 1,0 0,0 0,0 0,-1 0,1 0,0 0,-1 1,1-1,6 16,-1 0,-1 1,0-1,-1 1,-1 0,-1 1,-1-1,0 1,-2-1,0 1,-1-1,-2 10,3 5,0-34,1 1,-1 0,1-1,-1 1,1 0,0 0,-1-1,1 1,-1 0,1 0,0 0,-1 0,1 0,0 0,-1 0,1 0,0 0,-1 0,1 0,0 0,-1 0,1 0,-1 1,1-1,0 0,-1 0,1 1,-1-1,1 0,-1 1,1-1,-1 1,1-1,-1 1,1-1,-1 1,0-1,1 1,-1-1,0 1,1 0,-1-1,0 1,0-1,1 1,-1 0,0-1,0 1,0 0,0-1,0 1,0 0,0-1,0 1,0 0,-1-1,1 1,0-1,0 1,0 0,-1-1,1 1,0 0,119-160,68-38,-149 167,-37 29,0 1,0 0,0-1,-1 1,1 0,0 0,0 0,0 0,0 0,0 0,0 0,0 0,0 0,0 0,0 0,-1 1,1-1,0 0,0 1,0-1,0 1,0-1,-1 1,1-1,0 1,-1-1,1 1,0 0,-1-1,1 1,-1 0,1 0,-1 0,1-1,-1 1,1 0,-1 0,0 0,1 0,-1 0,0-1,0 1,0 0,0 0,0 0,0 0,0 0,0 0,0 1,1 15,-1 1,0 0,-2-1,1 1,-2 0,-1-1,0 0,-1 0,-5 11,3-8,1 0,1 0,1 1,0-1,2 1,0 15,17 31,-10-48</inkml:trace>
  <inkml:trace contextRef="#ctx0" brushRef="#br0" timeOffset="4131.611">1581 988,'53'-36,"-2"-2,-1-3,-2-2,-2-2,11-16,-51 55,0-1,-1-1,0 1,0-1,0 0,-1 0,-1 0,1 0,-1-1,-1 0,2-5,-4 13,0 1,0-1,0 1,0-1,0 1,0-1,0 1,0-1,0 0,0 1,0-1,0 1,0-1,-1 1,1-1,0 1,0-1,-1 1,1 0,0-1,0 1,-1-1,1 1,-1 0,1-1,0 1,-1 0,1-1,-1 1,1 0,-1-1,1 1,-1 0,1 0,-1 0,1 0,-1-1,1 1,-1 0,1 0,-1 0,1 0,-1 0,0 0,1 0,-1 1,1-1,-1 0,1 0,-1 0,1 0,-1 1,1-1,-1 0,1 1,0-1,-1 0,1 1,-1-1,1 0,0 1,-1-1,1 1,-31 22,15-8,0 2,2 0,0 1,1 1,1 0,0 0,-3 10,13-25,1 1,-1 0,1 0,-1 0,2 0,-1 0,0 0,1 0,0 0,0 0,1 0,-1 0,1 0,0 0,0 0,1 0,-1-1,1 1,0 0,1-1,-1 1,1-1,0 0,0 0,0 0,0 0,1-1,0 1,-1-1,1 0,1 0,-1 0,0 0,1-1,-1 0,1 0,0 0,-1-1,1 1,2-1,11 1,-1-1,1-1,-1-1,1-1,-1 0,0-1,1-1,-1 0,-1-1,1-1,-1-1,0-1,0 0,-1 0,0-2,4-4,86-77,-101 87,0-1,0 0,-1-1,1 1,-1 0,-1-1,1 0,-1 1,0-1,0 0,-1 0,1 0,-1-1,-1 1,1 0,-1 0,0-1,-1 1,1 0,-2-4,2 9,0 0,-1 0,1 0,0 0,-1 1,1-1,-1 0,1 0,-1 0,1 1,-1-1,1 0,-1 1,0-1,1 0,-1 1,0-1,1 1,-1-1,0 1,0 0,0-1,0 1,1 0,-1-1,0 1,0 0,0 0,0 0,0 0,0 0,0 0,1 0,-1 0,0 0,0 0,0 0,0 1,0-1,0 0,1 1,-1-1,0 0,0 1,0-1,1 1,-1 0,0-1,1 1,-1-1,0 1,1 0,-36 36,32-33,0 0,1 1,-1-1,1 1,0 0,1 0,-1 0,1 0,0 1,0-1,1 1,0-1,0 1,0-1,0 1,1 0,0-1,0 1,1 0,-1-1,1 1,0-1,1 1,0-1,-1 1,2-1,-1 0,0 0,1 0,0 0,1 0,-1-1,1 0,-1 1,1-1,0 0,1-1,-1 1,1-1,0 0,0 0,0 0,0-1,0 1,7-1,1 1,-1-2,0 1,0-2,1 0,-1 0,0-1,0-1,0 0,1 0,-2-1,1-1,0 0,-1 0,0-2,0 1,0-1,0-1,-1 0,0 0,-1-1,0 0,0-1,1-1,3-4,-1 0,0-1,-1-1,-1 1,0-2,-1 1,-1-1,-1-1,0 0,2-9,0 2,-6 19,0 0,0-1,0 1,-1 0,0-1,0 0,-1 0,0 1,0-1,0 0,-1 0,0 0,0 0,-1 0,0 0,0 1,-1-1,0 0,0 1,0-1,-3-5,3 11,1-1,-1 1,1 0,-1-1,0 1,0 0,1 0,-1 0,0 0,0 1,0-1,0 0,0 1,0-1,0 1,0 0,0 0,-1-1,1 1,0 1,0-1,0 0,0 1,0-1,0 1,0-1,0 1,0 0,0 0,0 0,1 0,-1 0,0 0,1 0,-1 1,1-1,-1 1,1-1,-1 1,0 1,-50 73,47-59,0 1,1-1,1 1,1 0,0 1,1-1,1 0,1 0,0 0,2 0,0 0,1 0,1 0,0-1,1 0,1 0,1 0,0-1,1 0,1-1,1 0,0 0,0-1,7 4,-8-8,-2-6</inkml:trace>
  <inkml:trace contextRef="#ctx0" brushRef="#br0" timeOffset="4384.839">2908 734,'-15'39,"-4"17,1 3,3-7</inkml:trace>
  <inkml:trace contextRef="#ctx0" brushRef="#br0" timeOffset="4630.85">2823 707,'24'4,"18"2,6 0,-1-1,-2-1,-10 3,-10 0</inkml:trace>
  <inkml:trace contextRef="#ctx0" brushRef="#br0" timeOffset="4798.833">2795 960,'43'-14,"14"-5</inkml:trace>
  <inkml:trace contextRef="#ctx0" brushRef="#br0" timeOffset="5651.797">2851 734,'0'10,"0"8,0 5,-5 4,-1 2,0 1,-4 0,0 0,-3 0,1-1,-3-1,2 1,7-6,5-10,7-9,4-4</inkml:trace>
  <inkml:trace contextRef="#ctx0" brushRef="#br0" timeOffset="5950.295">2823 960,'19'0,"16"0,7 0,1 0,-2 0,-8 0</inkml:trace>
  <inkml:trace contextRef="#ctx0" brushRef="#br0" timeOffset="6632.785">2880 57,'12'-4,"1"0,0 1,0 0,0 1,0 1,1 0,-1 1,0 0,0 1,1 0,-1 1,0 1,11 3,-22-5,0 0,0 0,0 1,0-1,0 0,0 1,-1-1,1 1,0 0,-1-1,1 1,-1 0,0 0,1 0,-1 0,0 0,0 0,-1 0,1 0,0 0,-1 1,1-1,-1 0,0 1,1-1,-1 0,0 0,-1 1,1-1,0 0,-1 1,1-1,-1 0,1 0,-1 0,0 0,-1 2,-54 78,41-64,-63 77,78-94,-1 0,0 0,1 0,-1 1,1-1,0 0,-1 0,1 0,0 1,0-1,-1 0,1 0,0 1,0-1,1 0,-1 0,0 1,0-1,0 0,1 0,-1 0,1 1,-1-1,1 0,-1 0,1 0,0 0,0 0,-1 0,1 0,0 0,0 0,0-1,0 1,0 0,0 0,0-1,0 1,0-1,0 1,1-1,-1 1,0-1,0 0,0 0,1 1,-1-1,0 0,1 0,64 0,82-38,-123 30</inkml:trace>
  <inkml:trace contextRef="#ctx0" brushRef="#br0" timeOffset="7000.618">3415 0,'47'124,"-5"1,15 91,-52-201,0 0,-1 0,-1 1,-1 0,0-1,-1 1,-1 0,0 0,-1 0,-1 0,0-1,-2 1,1-1,-2 1,0-1,-1-1,0 1,-1-1,-3 5,-10 4,0-1,-1 0,-1-2,-1 0,-1-2,-1-1,-7 4,12-8</inkml:trace>
</inkml:ink>
</file>

<file path=ppt/ink/ink8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2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0,'10'0,"22"0,10 0,4 0,-2 0,-4 0,-3 0,-4 0,-2 0,-2 0,-1 0,0 0,-1 0,-4 5,-7 1</inkml:trace>
</inkml:ink>
</file>

<file path=ppt/ink/ink8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3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1,'29'0,"28"0,10 0,-2 5,-8 1,-7 0,-9-1,-11-1</inkml:trace>
</inkml:ink>
</file>

<file path=ppt/ink/ink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59,'47'-9,"22"-4,3 1,-6 2,-9 3,-9 3,-9 1,-10 2</inkml:trace>
  <inkml:trace contextRef="#ctx0" brushRef="#br0" timeOffset="245.512">0 257,'38'-5,"28"-1,11-5,-2 0,-9 1,-11-2,-5 1,-7 2,-5-1,-5-1,-8 3</inkml:trace>
</inkml:ink>
</file>

<file path=ppt/ink/ink8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1,'-14'43,"-5"34,1 8,3 0,5-11,3-12,4-12,1-11,2-5,1-6,0-1,0-1,-6-5,-1-1,0-4</inkml:trace>
  <inkml:trace contextRef="#ctx0" brushRef="#br0" timeOffset="336.962">0 30,'41'1,"-1"2,1 2,-1 1,0 3,-1 1,0 2,1 2,-39-14,73 37,-72-36,0 0,-1 0,1 1,0-1,-1 1,1-1,-1 1,0-1,1 1,-1 0,0 0,0 0,0 0,0 0,0 0,-1 0,1 0,-1 0,1 0,-1 0,0 0,1 0,-1 0,0 0,0 1,-1-1,1 0,0 0,-1 0,1 0,-1 0,0 0,0 0,0 0,0 0,0 0,-8 9,0-1,-1 1,0-1,-1-1,0 0,0-1,-1 0,0 0,-1-2,1 1,-1-2,-9 3,-38 22,3 3,33-20</inkml:trace>
  <inkml:trace contextRef="#ctx0" brushRef="#br0" timeOffset="4355.393">310 509,'-11'126,"6"-89,27-46,11-36,42-36,-74 80,0 0,0 1,0-1,0 0,0 1,0-1,1 1,-1-1,0 1,0-1,1 1,-1 0,0 0,1 0,-1 0,0 0,0 0,1 0,-1 0,0 0,1 1,-1-1,0 0,0 1,1-1,-1 1,0 0,0-1,0 1,0 0,0-1,0 1,0 0,0 0,0 0,0 0,0 0,-1 0,1 0,0 1,-1-1,1 0,-1 0,1 0,-1 1,0-1,1 0,-1 1,10 71,-9-58,10 22,-10-36,-1-1,1 1,-1-1,1 1,0-1,-1 0,1 1,-1-1,1 0,0 1,-1-1,1 0,0 0,-1 0,1 1,0-1,0 0,-1 0,1 0,0 0,-1 0,1 0,0-1,-1 1,1 0,0 0,0 0,-1-1,1 1,-1 0,1-1,0 1,-1 0,1-1,-1 1,1-1,-1 1,1-1,-1 1,1-1,-1 1,1-1,-1 0,0 1,1-1,-1 0,0 1,0-1,1 0,-1 0,132-157,-131 157,-1 1,1-1,0 0,-1 1,1-1,0 1,0-1,-1 1,1-1,0 1,0 0,0-1,0 1,0 0,0 0,0 0,-1-1,1 1,0 0,0 0,0 0,0 1,0-1,0 0,0 0,0 0,0 1,-1-1,1 0,0 1,0-1,0 1,0-1,-1 1,1-1,0 1,-1 0,1-1,0 1,-1 0,1-1,-1 1,1 0,-1 0,1 0,-1-1,0 1,1 0,-1 0,0 0,0 0,0 0,1 0,-1 0,0-1,0 2,11 55,-10-31,16 50,-5-63</inkml:trace>
</inkml:ink>
</file>

<file path=ppt/ink/ink8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2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0 198,'24'0,"13"0,5 0,-1 0,-1 0,-4 0,-2 0,-3 0,-1 0,-2 0,0 0,0 0,-1 0,1 0,0 0,0 0,0 0,-5 0</inkml:trace>
  <inkml:trace contextRef="#ctx0" brushRef="#br0" timeOffset="334.049">28 396,'43'9,"19"4,4-1,-4-2,-8-3,-9-3,-7-1,-5-2,-8-1</inkml:trace>
  <inkml:trace contextRef="#ctx0" brushRef="#br0" timeOffset="1127.348">311 1,'55'29,"115"77,-161-102,3 2,1 0,-2 0,1 1,-1 1,0 0,0 1,-1 0,0 0,2 4,-12-11,1 1,-1-1,1 0,-1 1,0-1,0 0,0 1,-1-1,1 1,0-1,-1 0,0 0,1 1,-1-1,0 0,0 0,-1 0,1 0,0 0,0 0,-1 0,0 0,1 0,-1-1,0 1,0-1,0 1,0-1,0 0,0 1,-4 3,-252 218,139-119,120-104,-1 0,1 0,-1 0,0 0,1 0,-1 0,1 0,-1 0,1 0,-1 0,1 0,-1 0,1 0,-1 0,1 0,-1 0,1 0,-1 1,1-1,-1 0,1 0,-1 1,0-1,1 0,-1 1,1-1,-1 0,0 1,1-1,-1 1,0-1,0 0,1 1,-1-1,0 1,0-1,0 1,0-1,1 1,-1-1,0 1,0-1,0 1,0-1,0 1,0-1,0 1,0-1,0 1,-1-1,1 1,0-1,0 0,0 1,0-1,-1 1,1-1,0 1,15-4</inkml:trace>
</inkml:ink>
</file>

<file path=ppt/ink/ink8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7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1,'15'5,"13"2,8-1,2-1,0-2,-2-5,-3-4,-1 1,-2 0,-1 1,-1 1,0 2,-1 0,-4 1</inkml:trace>
</inkml:ink>
</file>

<file path=ppt/ink/ink8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22,'20'0,"10"0,5 0,2 0,-1 0,-1 0,-3 0,-1 0,-1 0,-2 0,0 0,0-4,0-3,0 1,-5 2</inkml:trace>
</inkml:ink>
</file>

<file path=ppt/ink/ink8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5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1,'-8'10,"1"1,0 0,0 0,1 1,0 0,1 0,0 0,1 1,1 0,-3 4,-34 161,39-172,-2 5,1 1,0-1,0 1,2-1,-1 1,2 0,-1-1,1 1,1-1,1 3,-1-11,1 0,-1-1,1 1,0-1,0 1,0-1,0 0,0 0,0-1,0 1,1 0,-1-1,1 0,-1 0,1 0,0 0,-1-1,1 1,0-1,-1 0,1 0,0-1,-1 1,1-1,0 1,-1-1,1 0,-1 0,1-1,-1 1,1-1,-1 0,0 0,0 0,0 0,0 0,0-1,-1 1,1-1,-1 0,2-1,26-22,-1-2,-1-1,-1 0,-2-2,-1-1,-2-1,0-2,-3 1,-1-2,4-14,-4-23,-47 230,29 95,27-53,-43 2,10-171,5-14,-1-1,-1 1,-1-1,0 0,0 0,-2 0,0-1,-1 1,0-2,-1 1,0-1,-2 0,-3 4,-60 27,71-43,0 0,0-1,0 1,-1-1,1 1,0-1,0 0,-1 0,1 0,0 0,0-1,-1 1,1 0,0-1,0 1,-1-1,1 0,0 0,0 0,0 0,0 0,0-1,0 1,1 0,-1-1,0 1,1-1,-1 0,1 0,-1 1,1-1,0 0,0 0,0 0,0-1,-1-7,1 1,0-1,0 1,1-1,0 1,1-1,0 1,1-1,0 1,0 0,1 0,0 0,1 0,-1 0,2 0,-3 5,18-49,3 0,2 2,2 0,25-33,-42 70</inkml:trace>
  <inkml:trace contextRef="#ctx0" brushRef="#br0" timeOffset="951.654">651 452,'-17'56,"-21"77,93-252,-45 105,-8 9,0 0,1 0,-1 0,1 0,0 1,1-1,-1 1,1 0,0 0,-1 0,2 1,-1-1,0 1,1 0,0 0,-1 1,1-1,0 1,0 0,1 0,-1 1,0 0,1 0,-1 0,0 0,1 1,-1 0,2 0,-3 3,0 1,0 0,-1 0,1 0,-1 0,0 0,-1 1,1-1,-1 1,0 0,0 0,0 0,-1 0,1 0,-1 0,-1 0,1 0,-1 0,0 1,0-1,0 0,-1 0,1 0,-1 1,-1-1,2 7,-1 1,2 26,0-39,-1 1,1 0,-1-1,0 1,1-1,-1 1,1-1,-1 1,1-1,-1 1,1-1,0 1,-1-1,1 0,-1 1,1-1,0 0,-1 0,1 1,0-1,0 0,-1 0,1 0,0 0,-1 0,1 0,0 0,-1 0,1 0,0 0,0 0,-1-1,1 1,0 0,-1 0,1-1,0 1,-1-1,1 1,-1 0,1-1,-1 1,1-1,-1 1,1-1,-1 1,1-1,-1 0,0 1,1-1,143-126,-140 122,1 1,0-1,0 1,0 0,0 0,1 1,0-1,-1 1,1 0,0 1,1 0,-1 0,4-1,-8 4,0 1,0 0,0-1,0 1,0 0,0 0,-1 0,1 0,-1 0,0 1,1-1,-1 0,0 0,0 1,-1-1,1 1,0-1,-1 1,0-1,1 1,-1 0,0-1,0 1,0-1,-1 1,1 0,0 1,0 52,0-30</inkml:trace>
</inkml:ink>
</file>

<file path=ppt/ink/ink8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14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0 719,'28'0,"361"17,-92 12,-201-20,0-5,52-5,-53 0,283-29,390 31,-436-30,373 30,-508-29,-95 26,-90 3</inkml:trace>
  <inkml:trace contextRef="#ctx0" brushRef="#br0" timeOffset="-5085.526">959 98,'0'5,"0"16,0 9,0 4,0 1,0 0,0-2,-4-1,-3-1,1-2,2 0,-5-1,1 0,0 0,3-1,-4-3,1-8</inkml:trace>
  <inkml:trace contextRef="#ctx0" brushRef="#br0" timeOffset="-4764.676">875 13,'49'-6,"0"1,0 3,0 2,0 2,34 7,-79-9,0 0,0 0,0 0,0 1,0-1,0 1,0 0,0 0,0 1,-1-1,1 1,0 0,-1 0,1 0,-1 1,0-1,0 1,0-1,0 1,0 0,0 0,-1 1,0-1,1 0,-1 1,-1 0,1-1,0 1,-1 0,0 0,0 0,0 0,0 0,0 0,-1 0,0 0,0 0,0 0,0 0,-2 4,-3 1,0 0,-1-1,0 0,0 0,-1 0,0-1,-1 1,0-2,0 1,0-1,0-1,-1 1,0-1,0-1,-8 3,-8 7,15-8,0 0,-1 0,0 0,0-2,0 1,-1-1,1-1,-1 0,0-1,0 0,0-1,0 0,0-1,0 0,-4-1,-2-6</inkml:trace>
  <inkml:trace contextRef="#ctx0" brushRef="#br0" timeOffset="-1135.572">1298 380,'-1'27,"-2"0,-2 0,0 0,-2-1,-1 0,-9 22,89-140,-64 82,-5 4,0 0,0 0,1 0,0 1,0-1,0 1,1 0,-1 0,1 1,0-1,1 1,-1 0,1 1,0-1,0 1,0 0,0 1,1 0,-1-1,1 2,-1-1,7 0,-11 3,1 0,-1 1,1-1,-1 1,1-1,-1 1,0 0,0-1,0 1,0 0,0 1,0-1,-1 0,1 0,-1 1,0-1,1 1,-1-1,0 1,0 0,-1-1,1 1,0 0,-1 0,0-1,0 1,0 0,0 0,0 0,0 1,8 37,-7-40,-1 0,1 0,0 0,-1 0,1 0,0 0,-1 0,1 0,0-1,0 1,0 0,0-1,0 1,0 0,0-1,0 0,0 1,0-1,0 1,0-1,0 0,0 0,0 0,0 1,0-1,1 0,-1-1,0 1,0 0,0 0,0 0,0-1,0 1,0 0,0-1,0 1,0-1,0 1,0-1,0 0,0 1,0-1,43-35,-37 28,134-90,-139 96,-1 1,1 0,-1 0,1 0,-1 0,1 1,-1-1,1 0,0 1,-1-1,1 1,0-1,0 1,0 0,-1 0,1 0,0 0,0 0,-1 0,1 0,0 0,0 1,-1-1,1 1,0 0,0-1,-1 1,1 0,-1 0,1 0,-1 0,1 0,-1 0,0 0,1 1,-1-1,0 0,0 1,0-1,0 1,0-1,0 1,-1 0,1-1,0 1,-1 0,1 0,-1-1,0 1,0 0,1 0,-1-1,-1 2,9 75,-3-58</inkml:trace>
  <inkml:trace contextRef="#ctx0" brushRef="#br0" timeOffset="1235.553">395 860,'-1'284,"-25"-89,-4-6,29-178</inkml:trace>
  <inkml:trace contextRef="#ctx0" brushRef="#br0" timeOffset="1722.686">705 1057,'-276'225,"268"-220,7-5,0 0,0 0,1 0,-1 0,0 0,0 0,0 0,0 0,1 1,-1-1,0 0,0 1,0-1,1 0,-1 1,0-1,1 1,-1-1,0 1,1-1,-1 1,0 0,1-1,-1 1,1 0,-1-1,1 1,0 0,-1 0,1-1,0 1,-1 0,1 0,0 0,0-1,0 1,0 0,0 0,0 0,0 0,0-1,0 1,0 0,0 0,1 0,-1 0,0-1,0 1,1 0,-1 0,1-1,-1 1,1 0,-1-1,1 1,-1 0,1-1,-1 1,1-1,0 1,-1-1,1 1,0-1,0 1,0-1,163 39,-153-34,-1 0,1 1,-1 0,0 0,-1 1,0 0,0 1,0 0,-1 1,0 0,-1 0,3 5,13 13,-15-23</inkml:trace>
  <inkml:trace contextRef="#ctx0" brushRef="#br0" timeOffset="1988.14">1016 1227,'48'0,"21"0,-2-5,-7-1,-9 0,-9 1,-11 2</inkml:trace>
  <inkml:trace contextRef="#ctx0" brushRef="#br0" timeOffset="3215.163">1609 1396,'72'-104,"-51"78,2 0,0 2,1 0,2 2,0 1,1 1,7-3,-33 23,0-1,0 1,-1-1,1 1,0 0,0 0,0-1,0 1,0 0,0 0,0 0,0 0,0 0,0 0,0 0,0 0,0 1,0-1,0 0,0 1,-1-1,1 0,0 1,0-1,0 1,0-1,-1 1,1 0,0-1,-1 1,1 0,0-1,-1 1,1 0,-1 0,1 0,-1-1,1 1,-1 0,0 0,1 0,-1 0,0 0,0 0,0 0,0 0,1 0,-1 0,-1 0,1 0,4 57,-4-51,0 13,-1-14,0 1,1-1,0 1,0-1,0 0,1 1,0-1,0 0,1 0,0 0,0 0,0 0,0 0,1 0,3 5,-3-10,1 0,-1-1,0 1,0-1,0 1,0-1,0 0,1 0,-1 0,0 0,0-1,0 1,0-1,0 0,0 0,0 0,0-1,0 1,0 0,0-1,-1 0,1 0,-1 0,1 0,-1 0,0 0,0-1,0 1,1-2,-2 3,232-214,-232 215,1-3,1 1,-1 0,1 0,-1 0,1 0,0 1,-1-1,1 1,0 0,0 0,0 0,0 0,1 0,-1 0,0 1,0 0,0 0,0-1,1 2,0-1,-2 2,-1 0,0 0,0 0,0 0,-1 0,1 1,-1-1,1 0,-1 0,1 1,-1-1,0 0,0 0,0 1,-1-1,1 0,0 1,-1-1,0 0,1 0,-1 0,0 0,0 1,-2 7,1 6,-1-1,2 1,0 0,1 0,1-1,0 1,4 15,1-6</inkml:trace>
  <inkml:trace contextRef="#ctx0" brushRef="#br0" timeOffset="4653.6">2455 1396,'6'4,"0"-1,0 0,0 0,1-1,-1 1,1-2,-1 1,1-1,0 0,0 0,0 0,0-1,-1-1,1 1,0-1,0 0,0 0,-1-1,1 0,-1 0,1-1,-1 0,0 0,5-3,13-8,0 0,0-2,-2-1,0-1,-1-1,10-11,-25 24,1 0,-1 0,0 0,0 0,-1-1,1 0,-2 0,1-1,-1 1,0-1,-1 0,0 0,0 0,0-1,-1 1,-1-1,1 1,-1-1,-1 1,0-1,0-4,0 12,-1-1,1 1,-1-1,1 1,-1-1,1 1,-1 0,0-1,0 1,0 0,0 0,0 0,0 0,0-1,0 1,0 1,0-1,-1 0,1 0,0 0,-1 1,1-1,-1 0,1 1,-1-1,1 1,-1 0,1 0,-1-1,1 1,-1 0,1 0,-1 0,1 1,-1-1,1 0,-1 1,1-1,-1 0,1 1,0 0,-1-1,1 1,0 0,-1 0,1 0,-54 50,51-44,0 0,1 1,-1 0,2 0,-1 0,1 0,1 1,-1-1,1 0,1 1,0-1,0 0,0 1,1-1,1 1,-1-1,1 0,1 0,-1 0,1 0,1 0,-1-1,1 1,1-1,-1 0,1 0,1-1,-1 0,1 1,4 1,-4-4,0 0,1-1,0 0,0-1,0 0,0 0,0 0,0-1,0 0,1 0,-1 0,0-1,1-1,-1 1,0-1,0 0,1-1,-1 0,0 0,0 0,-1-1,2-1,11-5,-1-1,0-1,0-1,-1-1,-1 0,0-1,2-4,-14 14,-1 1,0-1,0 1,-1-1,1 0,-1 0,0 0,0-1,0 1,0 0,-1-1,0 1,0-1,0 0,-1 1,1-1,-1 0,0 1,0-1,-1 0,0-4,1 10,0-1,0 1,-1-1,1 0,0 1,0-1,0 0,-1 1,1-1,0 0,-1 1,1-1,0 0,0 0,-1 1,1-1,0 0,-1 0,1 0,-1 1,1-1,0 0,-1 0,1 0,0 0,-1 0,1 0,-1 0,1 0,-1 0,1 0,0 0,-1 0,1 0,0 0,-1 0,1 0,-1-1,1 1,0 0,-1 0,1 0,0-1,-1 1,1 0,0 0,-1-1,1 1,0 0,0-1,-1 1,1 0,0-1,0 1,0 0,-1-1,1 1,0 0,0-1,0 1,0-1,0 1,0 0,0-1,-12 34,11-29,1-1,-1 1,1-1,0 1,0 0,0-1,1 1,-1-1,1 1,0-1,0 1,0-1,1 1,-1-1,1 0,-1 0,1 1,0-1,0-1,1 1,-1 0,1 0,-1-1,1 0,0 1,0-1,0 0,0 0,0-1,0 1,1-1,-1 1,1-1,-1 0,3 0,4 1,1 0,0 0,0-1,0-1,0 0,0-1,-1 1,1-2,0 0,0 0,5-3,-3 1,-1-2,1 1,-1-1,-1-1,1 0,-1-1,-1 0,1-1,-1 0,7-9,-13 14,0 0,0-1,-1 0,1 0,-1 0,0 0,-1 0,1 0,-1-1,0 1,0-1,-1 0,0 0,0 1,0-1,-1 0,0 0,0 0,0 0,-1 0,0 0,0 1,0-1,-1 0,-1-4,2 8,1 1,-1-1,1 0,-1 0,0 1,0-1,0 1,0-1,0 1,0-1,0 1,-1-1,1 1,-1 0,1 0,0 0,-1 0,0 0,1 0,-1 0,0 0,1 1,-1-1,0 0,0 1,0 0,1-1,-1 1,0 0,0 0,0 0,0 0,1 0,-1 1,0-1,0 1,0-1,1 1,-1-1,0 1,0 0,1 0,-2 1,-52 61,52-51,0 0,1 0,0 0,1 0,1 1,0-1,0 0,1 0,1 1,0-1,1 0,0-1,1 1,0 0,1-1,0 0,1 0,2 3,22 58,-24-52</inkml:trace>
  <inkml:trace contextRef="#ctx0" brushRef="#br0" timeOffset="4903.1">3697 1283,'-14'39,"-5"21,0 7,4-10</inkml:trace>
  <inkml:trace contextRef="#ctx0" brushRef="#br0" timeOffset="5158.655">3641 1311,'19'5,"11"2,6-1,1-1,-1-2,-2 0,-2-2,-6-1</inkml:trace>
  <inkml:trace contextRef="#ctx0" brushRef="#br0" timeOffset="5366.581">3612 1481,'34'-5,"20"-1,1 0</inkml:trace>
  <inkml:trace contextRef="#ctx0" brushRef="#br0" timeOffset="6301.561">3584 944,'17'-5,"7"-3,1 1,-1 1,1 2,0 0,0 1,1 2,5 0,-29 1,0 0,0 0,0-1,0 1,0 0,0 1,0-1,0 0,0 1,0-1,-1 1,1-1,0 1,0 0,0 0,-1 0,1 0,0 0,-1 0,1 0,-1 1,1-1,-1 0,0 1,1-1,-1 1,0 0,0-1,0 1,0 0,-1 0,1-1,0 1,-1 0,1 0,-1 0,0 0,0 0,1 0,-1 0,0 0,-1 0,1 0,0 0,-1 0,1 0,-1-1,1 1,-1 0,0 0,0 0,0 0,0-1,1 0,-1-1,1 1,-1 0,1-1,0 1,-1 0,1 0,0-1,0 1,-1 0,1 0,0 0,0-1,0 1,0 0,0 0,0 0,0 0,0-1,1 1,-1 0,0 0,0-1,1 1,-1 0,0 0,1-1,-1 1,1 0,-1-1,1 1,-1 0,1-1,-1 1,1-1,0 1,-1-1,1 1,0-1,0 0,-1 1,1-1,0 0,0 1,-1-1,1 0,0 0,0 0,0 0,-1 0,1 0,0 0,0 0,0 0,59 0,-45-1,43 0,-32 0</inkml:trace>
  <inkml:trace contextRef="#ctx0" brushRef="#br0" timeOffset="7569.716">3641 1340,'0'10,"0"7,0 6,-5 0,-2-1,1 2,-3 2,-1 0,2 1,-3-4,0-1,-2 0,1 2,7-9,4-11,3-6</inkml:trace>
  <inkml:trace contextRef="#ctx0" brushRef="#br0" timeOffset="8110.823">3669 1481,'5'5,"6"1,6 0,5-1,4-1,-3 3,-6 0</inkml:trace>
</inkml:ink>
</file>

<file path=ppt/ink/ink8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30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28,'-87'-22,"-108"16,192 7,0-1,0 1,0-1,1 1,-1 0,0 0,1 0,-1 1,0-1,1 1,-1-1,1 1,0 0,0 0,0 0,0 0,0 0,0 0,0 1,1-1,-1 1,1-1,-1 1,1 0,0-1,0 1,0 0,1 0,-1 0,1-1,0 2,-1 100,3-73,-10 231,-28 65,26-193,5 1,8 32,-1-5,-1 7,0-166,1 0,-1 0,1 0,0 0,0-1,0 1,0 0,1-1,-1 0,1 0,-1 1,1-1,0-1,0 1,-1 0,2-1,-1 1,0-1,0 0,0 0,0 0,1-1,-1 1,0-1,1 0,-1 0,0 0,1 0,-1 0,0-1,1 1,-1-1,0 0,0 0,0 0,0-1,0 1,2-2,20-1,1 2</inkml:trace>
</inkml:ink>
</file>

<file path=ppt/ink/ink8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35.6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34 283,'126'11,"115"18,-222-26,-15-3,0 0,0 0,0 1,0-1,0 1,0 0,0 0,0 0,0 1,0-1,-1 1,1 0,-1 0,1 0,-1 1,0-1,0 1,0 0,0-1,0 1,0 1,-1-1,0 0,1 1,-1-1,-1 1,1 0,0-1,-1 1,1 2,-4 232,-10-61,-52 196,15-114,30-36,-18-81,33-137,0 1,0-1,-1-1,0 1,0 0,0-1,0 0,-1 0,0-1,1 1,-1-1,0-1,-1 1,1-1,0 0,-1 0,1-1,-1 0,0 0,1 0,-1-1,0 0,1-1,-1 1,0-1,1 0,-1-1,-4-1,-80 4,33 11,50-15</inkml:trace>
  <inkml:trace contextRef="#ctx0" brushRef="#br1" timeOffset="5886.629">908 57,'-61'48,"41"-23,1 0,2 2,1 0,0 1,2 0,2 1,0 0,2 1,1 1,0 10,-5 21,4 0,2 1,3 0,2 20,4 393,33-268,-22-172,2-2,1 0,2-1,2 0,0-1,3-2,0 0,2-1,1-1,14 11,-28-29,-3-5</inkml:trace>
  <inkml:trace contextRef="#ctx0" brushRef="#br1" timeOffset="7065.885">1191 141,'-40'156,"24"16,14-76,-14-38,11-51</inkml:trace>
  <inkml:trace contextRef="#ctx0" brushRef="#br1" timeOffset="7634.916">1755 141,'-34'49,"-78"102,-104 110,159-191,61-81,3-1</inkml:trace>
  <inkml:trace contextRef="#ctx0" brushRef="#br1" timeOffset="25824.584">1925 226,'2'2,"0"-1,0 1,-1-1,1 1,0 0,-1 0,1 0,-1 0,1 0,-1 0,0 0,0 0,0 0,0 1,0-1,-1 0,1 1,-1-1,0 1,1-1,-1 1,0-1,0 0,-1 1,1 0,-23 167,22-135,1-22,0-1,-1 0,0 0,-1 0,0 0,-1-1,0 1,-1 0,0-1,-4 7,-1-4</inkml:trace>
  <inkml:trace contextRef="#ctx0" brushRef="#br1" timeOffset="26421.335">2150 283,'-176'108,"157"-95,-24 23,42-35,1 0,-1 0,1 0,-1 1,1-1,-1 0,1 1,0-1,0 0,-1 0,1 1,0-1,0 0,1 1,-1-1,0 0,0 1,0-1,1 0,-1 0,1 1,-1-1,1 0,0 0,-1 0,1 0,0 0,0 1,0-2,-1 1,1 0,0 0,0 0,1 0,-1 0,0-1,0 1,0-1,0 1,1-1,75 45,-65-40,0 1,0 0,-1 0,0 1,0 1,0 0,-1 0,-1 1,0 0,0 1,0 0,-1 0,1 3,-5-5</inkml:trace>
  <inkml:trace contextRef="#ctx0" brushRef="#br1" timeOffset="27322.498">908 904,'172'18,"1"-6,0-8,9-8,29 1,99 3,-88-28,-190 28,92-17,-117 12,-8 1</inkml:trace>
  <inkml:trace contextRef="#ctx0" brushRef="#br1" timeOffset="27977.505">1332 1101,'-29'158,"12"-90,-12 38,-10 70,39-175,-1 0,1-1,0 1,-1 0,1 0,0 0,0 0,0 0,0 0,-1 0,1 0,1 0,-1-1,0 1,0 0,0 0,0 0,1 0,-1 0,0 0,1 0,-1 0,0-1,1 1,-1 0,1 0,0-1,-1 1,1 0,0-1,-1 1,1 0,0-1,0 1,-1-1,1 1,0-1,6-4</inkml:trace>
  <inkml:trace contextRef="#ctx0" brushRef="#br1" timeOffset="28408.581">1839 1129,'2'4,"-1"1,0-1,0 1,0-1,0 1,-1 0,0-1,0 1,0 0,-1-1,0 1,0-1,0 1,0-1,0 1,-1-1,0 0,0 1,0-1,-1 0,1-1,-1 1,0 0,0-1,0 1,-1-1,1 0,-1 0,0 0,-1 1,-8 11,-172 183,60-74,62-60,120-101,-34 20</inkml:trace>
  <inkml:trace contextRef="#ctx0" brushRef="#br1" timeOffset="28808.573">2038 1214,'2'2,"0"0,0 0,-1 0,1 0,-1 0,1 0,-1 1,0-1,1 0,-1 1,0-1,-1 1,1-1,0 1,-1 0,0-1,1 1,-1 0,0-1,0 2,-2 21,-1 0,0 0,-2 0,-1 0,-1-1,-1 0,-1 0,-1-1,-13 21,10-16,-38 69,51-75,9-30</inkml:trace>
  <inkml:trace contextRef="#ctx0" brushRef="#br1" timeOffset="29422.525">2292 1214,'-187'144,"185"-143,0 1,0-1,0 0,0 0,1 1,-1-1,0 1,0-1,1 1,-1 0,1 0,0 0,0-1,-1 1,1 0,0 1,0-1,1 0,-1 0,0 0,1 1,0-1,-1 0,1 0,0 1,0-1,0 0,0 1,1-1,-1 0,0 0,1 1,0-1,0 0,-1 0,1 0,1 0,-1 0,0 0,0 0,1 0,-1 0,1-1,-1 1,2 1,53 40,-43-33,1 0,-1 1,0 0,-1 1,-1 0,0 1,7 10,16 53,-24-56,-3-21</inkml:trace>
  <inkml:trace contextRef="#ctx0" brushRef="#br1" timeOffset="30273.634">2573 0,'28'69,"69"214,-73-185,-5 1,-5 0,-3 1,-5 1,-7 86,-3-150,-1 0,-2 0,-2-1,-1 0,-1-1,-3 0,0-1,-3 0,0-2,-3 0,-9 13,11-21,-2-1,0 0,-1-1,-1-1,-1-1,-2-1,12-9</inkml:trace>
</inkml:ink>
</file>

<file path=ppt/ink/ink8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10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0 283,'38'-7,"1"1,-1 2,1 1,0 2,0 2,-1 2,7 2,-5 1,-1-2,1-2,0-1,0-2,0-2,18-4,176-35,-209 35,-6-1</inkml:trace>
  <inkml:trace contextRef="#ctx0" brushRef="#br0" timeOffset="324.118">57 510,'347'44,"-302"-37,0-2,0-2,0-2,0-2,0-2,38-8,-82 11,22-4,0-1,0-1,0-1,0-1,-1-1,5-4,-9 3</inkml:trace>
  <inkml:trace contextRef="#ctx0" brushRef="#br0" timeOffset="890.145">367 1,'21'21,"2"0,0-1,1-2,0 0,2-1,0-2,1-1,0-1,6 1,-20-9,16 5,0 2,0 1,-1 1,-1 2,0 0,1 3,-26-16,1-1,0 0,-1 1,1-1,-1 1,0 0,0 0,0 0,0 0,0 0,-1 0,1 0,-1 0,0 1,0-1,0 1,0-1,-1 1,0-1,1 1,-1-1,0 1,-1-1,1 1,-1-1,1 1,-1-1,0 1,0-1,-1 0,1 1,-1-1,0 0,1 0,-1 0,-1 0,1-1,-3 4,-216 244,75-65,140-169,5-3</inkml:trace>
</inkml:ink>
</file>

<file path=ppt/ink/ink8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12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63 108,'-11'25,"2"2,1-1,2 1,0 0,2 1,0-1,2 5,1-17,-2 11,-1-3,2 1,0 0,2 0,0 0,2-1,0 1,2 3,-3-24,0 0,0 0,0 0,0 0,1 0,-1 0,1 0,0-1,-1 1,1-1,0 1,1-1,-1 0,0 0,1 0,-1 0,1 0,-1 0,1-1,0 1,0-1,0 0,0 0,0 0,0 0,0 0,0-1,0 0,0 1,1-1,-1 0,0 0,0-1,0 1,2-1,4-1,0 0,0 0,0-1,0 0,-1-1,1 0,-1 0,0-1,0 0,-1-1,5-3,20-24,-1-1,-2-1,-2-2,-1-1,-2-1,-2-1,44-66,64-91,-116 188,-15 42,1-23,-4 621,3-596,-1-1,-2 1,-1-1,-2 0,-1 0,-2-1,-1 0,-2 0,-1-2,-17 30,25-50,-1-1,-1 0,0 0,0 0,-1-1,0-1,0 1,-1-1,0-1,-1 0,1 0,-2-1,-9 4,19-9,1-1,-1 1,0-1,1 0,-1 0,0 0,1 1,-1-1,0-1,1 1,-1 0,0 0,1-1,-1 1,0-1,1 1,-1-1,1 0,-1 1,1-1,-1 0,1 0,0 0,-1 0,1 0,0-1,0 1,0 0,0-1,0 1,0 0,0-1,0 1,1-1,-1 0,0 1,1-2,-11-63,21 11,2 0,3 1,2 0,2 1,3 1,16-26,74-118,-98 179</inkml:trace>
  <inkml:trace contextRef="#ctx0" brushRef="#br0" timeOffset="532.508">824 672,'12'-18,"18"-30,3 1,1 1,2 2,3 2,7-5,19 11,-63 36,-1-1,1 1,-1 0,1 0,-1 0,1 0,-1 0,1 0,-1 0,1 0,-1 1,1-1,-1 0,1 1,-1 0,1-1,-1 1,0 0,1-1,-1 1,0 0,0 0,1 0,-1 0,0 0,0 1,0-1,0 0,-1 0,1 1,0-1,0 0,-1 1,1-1,-1 1,1-1,-1 1,0-1,1 1,-1-1,0 1,0-1,0 1,0-1,-1 2,-2 94,4-95,1-1,-1 0,1 0,0 0,-1 0,1 0,0-1,0 1,0 0,-1-1,1 0,0 1,0-1,0 0,0 0,0 0,0 0,0 0,0 0,-1-1,1 1,0 0,0-1,0 0,0 1,-1-1,1 0,0 0,-1 0,1 0,0-1,1 1,148-78,-149 78,-1 0,1 0,0 0,0 0,0 1,0-1,0 1,0-1,0 1,0 0,1-1,-1 1,0 0,0 0,0 1,0-1,0 0,0 1,0-1,0 1,0 0,0 0,0 0,0 0,0 0,-1 0,1 0,0 0,-1 1,1-1,-1 1,1-1,-1 1,0 0,0-1,1 1,-1 0,0 0,-1 0,1 0,0 0,-1 0,1 0,-1 0,1 0,-1 0,0 0,0 1,4 34,16 45,-10-73,-1-6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29,'-4'-10,"-3"2,1 7,-3 4,-1 6,6 1,5-5,6-4,2-2</inkml:trace>
  <inkml:trace contextRef="#ctx0" brushRef="#br0" timeOffset="303.929">238 1,'5'0,"1"5,0 6,-1 1</inkml:trace>
</inkml:ink>
</file>

<file path=ppt/ink/ink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9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339 141,'11'-43,"3"83,1 137,-7-127,-3 0,-1 0,-3 0,-2 0,-2 0,-2 0,-3-1,-13 48,-22 83,48-119,1-55</inkml:trace>
  <inkml:trace contextRef="#ctx0" brushRef="#br0" timeOffset="244.389">0 621,'43'-5,"39"-6,14-6,-3-5,-14 1,-10-1,-12 4,-11 5,-9-1,-5-2,-4-3,-2-4,-5 3</inkml:trace>
  <inkml:trace contextRef="#ctx0" brushRef="#br0" timeOffset="699.344">819 0,'-28'487,"10"-260,15-203,0-12,0 1,2 0,-1 0,2 0,0 0,0 0,1 0,1 0,0 0,1-1,1 4,-3-14,0-1,0 1,-1-1,1 0,0 1,0-1,0 0,0 0,1 1,-1-1,0 0,0 0,1 0,-1-1,1 1,-1 0,0 0,1-1,0 1,-1-1,1 1,-1-1,1 0,0 1,-1-1,1 0,-1 0,1 0,0 0,-1-1,1 1,0 0,-1-1,1 1,-1-1,1 0,-1 1,1-1,-1 0,1 0,-1 0,0 0,1 0,61-49,-59 45,35-33,-25 22,1 1,0 0,1 1,0 1,1 1,1 0,0 1,15-6,-32 16,0 0,1 0,-1 1,0-1,0 1,1-1,-1 1,0-1,1 1,-1 0,0 0,1-1,-1 1,1 0,-1 0,0 1,1-1,-1 0,0 0,1 1,-1-1,0 0,1 1,-1 0,0-1,0 1,1 0,-1-1,0 1,0 0,0 0,0 0,0 0,0 0,0 0,-1 0,1 0,0 1,-1-1,1 0,0 0,-1 1,1-1,-1 0,0 1,1-1,-1 0,0 1,0-1,0 1,-9 77,6-62,1-9,0-1,1 1,0-1,0 1,1 0,0 0,0-1,1 1,0 0,1-1,-1 1,1-1,1 0,-1 1,1-1,1 0,-1-1,3 3,4 6</inkml:trace>
  <inkml:trace contextRef="#ctx0" brushRef="#br0" timeOffset="1142.631">1411 791,'13'2,"0"0,0-1,0 0,0-1,0-1,-1 0,1 0,0-1,0-1,-1 0,1-1,-1 0,0-1,0 0,-1-1,1 0,0-2,-9 6,0 0,0-1,0 1,0 0,-1-1,1 1,-1-1,0 0,0 0,0 0,0 0,0 0,-1 0,1-1,-1 1,0 0,0-1,0 1,0-1,-1 0,1 1,-1-1,0 1,0-1,-1 1,1-1,-1 0,1 1,-1-1,0 1,0 0,-1-1,1 1,-1 0,0 0,0 0,0 0,0 0,0 0,0 0,-1 1,0-1,1 1,-1 0,0 0,0 0,0 0,0 0,-1 0,1 1,0 0,-1 0,1 0,-1 0,1 0,-1 1,1-1,-1 1,0 0,1 0,-1 1,-7 3,0 1,0 1,1 0,0 0,0 1,0 0,1 1,0 0,1 1,0-1,0 2,1-1,0 1,0 0,1 0,1 1,-1 1,3-8,0 0,0 0,0 1,1-1,-1 1,1 0,0 0,1 0,-1 0,1 0,0 0,0 1,1-1,0 0,-1 0,2 1,-1-1,1 0,-1 0,1 0,1 0,-1 1,1-1,0-1,0 1,0 0,1 0,0-1,0 0,0 1,0-1,1 0,-1-1,1 1,0-1,0 1,0-1,5 2,5-1,1 0,0-2,-1 1,1-2,0 0,0-1,0 0,0-2,0 1,0-2,-1 0,9-3,2-1</inkml:trace>
  <inkml:trace contextRef="#ctx0" brushRef="#br0" timeOffset="1580.703">1750 931,'42'-30,"-2"-2,-2-1,-1-2,-1-2,4-9,-40 45,0 1,0-1,0 1,0-1,1 0,-1 1,0-1,0 1,0-1,0 1,1-1,-1 1,0-1,1 1,-1-1,0 1,1 0,-1-1,0 1,1-1,-1 1,1 0,-1-1,1 1,-1 0,1 0,-1-1,1 1,-1 0,1 0,-1 0,1 0,-1-1,1 1,0 0,-1 0,1 0,-1 0,1 0,-1 1,1-1,-1 0,1 0,0 0,-1 0,1 1,-1-1,1 0,-1 0,0 1,1-1,-1 0,1 1,-1-1,1 1,-1-1,0 0,1 1,-1-1,0 1,1-1,-1 1,0-1,0 1,0-1,1 1,-1-1,0 1,0 0,1 47,-2-31,1-13,1 1,-1-1,1 0,0 0,0 0,0 0,1 0,0 0,-1 0,1 0,1 0,-1-1,0 1,1-1,0 0,0 0,0 0,0 0,0 0,0 0,1-1,0 0,-1 0,1 0,0 0,0 0,0-1,0 0,0 0,0 0,1 0,-1 0,0-1,2 0,2 1,1-1,0 0,-1 0,1-1,0-1,-1 1,1-1,-1 0,0-1,0 0,0-1,0 1,0-1,-1-1,1 0,4-4,-5 3,1-1,-2 0,1-1,-1 1,0-1,0-1,-1 1,-1-1,1 0,-1 0,-1 0,1 0,-2-1,1 1,-1-1,-1 0,0 0,0 0,-1 0,0 1,-1-1,0 0,0 0,-1 0,-2-3,-6-5</inkml:trace>
</inkml:ink>
</file>

<file path=ppt/ink/ink8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21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1722 1440,'-1'431,"-49"-125,48-294,2 77,1-89,-1 1,1-1,0 0,0 0,0 0,0 1,0-1,0 0,-1 0,1 0,0 0,0 0,0 0,0-1,0 1,0 0,-1 0,1-1,0 1,0 0,0-1,-1 1,1-1,0 1,0-1,-1 1,1-1,0 0,-1 1,1-1,-1 0,1 0,-1 1,1-1,-1 0,0 0,1 0,-1 1,0-1,0 0,1 0,-1 0,10-17</inkml:trace>
  <inkml:trace contextRef="#ctx0" brushRef="#br0" timeOffset="330.543">2258 1864,'10'4,"17"2,9 0,8-1,2-1,2-2,-3-6,-3-2,0 0,-2 1,-3 2,-3 0,-7-3,-4-1,0 1,0 1,-4 6,-4 4</inkml:trace>
  <inkml:trace contextRef="#ctx0" brushRef="#br0" timeOffset="-8433.767">0 1017,'34'4,"35"-2,10-2,-3-2,-10 1,-11 0,-10 0,-8 0,-11 1</inkml:trace>
  <inkml:trace contextRef="#ctx0" brushRef="#br0" timeOffset="-8176.456">29 1298,'43'0,"29"0,7 0,-6-5,-10-1,-10 0,-11 1,-11 2</inkml:trace>
  <inkml:trace contextRef="#ctx0" brushRef="#br0" timeOffset="-6764.979">1722 509,'0'5,"0"15,0 10,0 4,0 2,0-1,0-2,0-1,0 3,0 1,0-2,0-1,0-1,-5-7,-1-2,0-1,1-4</inkml:trace>
  <inkml:trace contextRef="#ctx0" brushRef="#br0" timeOffset="-6439.456">1638 424,'33'-19,"1"3,1 0,1 3,0 1,1 1,29-4,-61 14,-1-1,1 1,-1 0,1 0,-1 0,1 0,0 1,-1 0,1 0,0 0,-1 1,1-1,-1 1,1 0,-1 0,1 1,-1 0,0-1,1 1,-1 1,0-1,0 1,-1-1,1 1,0 0,-1 0,0 1,0-1,0 1,0-1,0 1,-1 0,1 0,-1 1,0-1,-1 0,1 0,-1 1,0-1,0 1,0 0,0 1,-5 5,-1 1,0-2,-1 1,0 0,-1-1,0 0,0-1,-1 1,-1-2,1 1,-1-1,-1 0,1-1,-1 0,-1-1,1 0,-1 0,-134 74,122-70</inkml:trace>
  <inkml:trace contextRef="#ctx0" brushRef="#br0" timeOffset="-5821.439">1948 1044,'7'-18,"1"0,1 0,1 0,0 1,1 1,1 0,1 0,0 2,6-6,-12 13,1 0,-1 0,1 1,0 0,0 1,1-1,0 2,0-1,0 1,6-1,-13 5,0 1,0 0,-1 0,1 0,0 0,-1 0,1 0,0 0,-1 1,0-1,1 0,-1 1,0-1,0 1,1 0,-1-1,-1 1,1 0,0 0,0 0,-1 0,1-1,-1 1,1 1,7 12,-7-13,1 0,0-1,-1 1,1-1,0 1,0-1,0 0,0 0,0 0,1 0,-1 0,0-1,0 1,1-1,-1 1,0-1,0 0,1 0,-1 0,0 0,1 0,-1 0,0-1,1 1,-1-1,0 0,0 1,1-1,-1 0,1-1,65-37,-63 36,14-10,-14 7,1 2,0-1,0 0,1 1,-1 0,1 1,0 0,0 0,0 0,0 1,0 0,1 0,-1 1,1-1,-1 2,1-1,0 1,-5 2,0-1,-1 1,1 0,-1 0,0 0,1 0,-1 0,0 1,0-1,-1 1,1-1,0 1,-1 0,1-1,-1 1,0 0,0 0,0 0,0 0,-1 0,1 0,-1 0,0 0,0 0,0 0,0 0,0 1,0 20</inkml:trace>
  <inkml:trace contextRef="#ctx0" brushRef="#br0" timeOffset="-5552.44">3275 226,'-29'39,"-29"36,-13 10,-1 1,8-10,5-8,8-11,8-11,6-7,5-6,2-5,3-1,0-1,0-4,6-2,0 1,4-4</inkml:trace>
  <inkml:trace contextRef="#ctx0" brushRef="#br0" timeOffset="-5256.043">3416 593,'-15'29,"-9"24,-1 7,5-1,0-11,3-9,6-6,-1-8,1-5,3 0,-1-4,-1 1,-2-3,-4-4,0-4</inkml:trace>
  <inkml:trace contextRef="#ctx0" brushRef="#br0" timeOffset="-4886.727">3726 509,'-342'233,"322"-216,21-16,-1 0,0 0,0-1,1 1,-1 0,1 0,-1 0,0-1,1 1,-1 0,1 0,0-1,-1 1,1-1,0 1,-1 0,1-1,0 1,0-1,-1 0,1 1,0-1,0 0,0 1,0-1,-1 0,1 0,0 0,0 0,0 0,0 0,0 0,0 0,0 0,-1 0,1 0,0 0,0-1,0 1,0 0,-1-1,2 1,2 0,5-1,0 2,0-1,0 1,0 0,-1 1,1 0,0 1,-1-1,1 2,-1-1,0 1,0 0,-1 1,1 0,-1 0,0 1,0 0,-1 0,0 0,0 1,0 0,-1 0,0 0,0 1,-1 0,0 0,1 2,0 7,-4-13,0-1,0 1,0-1,0 1,0-1,1 0,-1 0,1 1,0-1,0 0,0 0,0-1,1 1,-1 0,1-1,0 1,-1-1,1 0,3 2,5-3</inkml:trace>
  <inkml:trace contextRef="#ctx0" brushRef="#br0" timeOffset="-4540.215">3980 113,'24'57,"23"49,-5 2,-5 1,-5 3,-29-98,0 0,-1 0,-1 0,-1 0,0 1,0-1,-1 0,-1 0,-1 0,0 0,-1 0,0 0,-1-1,0 0,-1 0,-1 0,0-1,-1 0,0 0,-1-1,0 0,-1-1,0 0,0 0,-12 7,-92 45,89-54</inkml:trace>
  <inkml:trace contextRef="#ctx0" brushRef="#br0" timeOffset="-3688.371">3472 396,'0'4,"0"8,0 5,0 5,-5 4,-1 1,0 2,-4-4,0-2,2 0,-3-4,1-4</inkml:trace>
  <inkml:trace contextRef="#ctx0" brushRef="#br0" timeOffset="-2583.503">1468 0,'-30'34,"2"1,1 1,2 1,2 2,-4 10,2-1,2 2,2 0,2 1,2 1,3 0,2 1,3 1,1-1,3 2,3-1,3 42,0-82,0-1,0 0,2 0,-1-1,2 1,0 0,0-1,1 0,1 0,0 0,0-1,1 0,1 0,0 0,0-1,1-1,0 1,1-1,0-1,0 0,1 0,0-1,0-1,1 0,0 0,0-1,0 0,1-1,0-1,12 1</inkml:trace>
  <inkml:trace contextRef="#ctx0" brushRef="#br0" timeOffset="-1064.823">791 1270,'627'0,"-281"-26,150-5,-71 4,-251 27,210-11,103-24,47 13,-81 3,-69-7,660 26,-847-28,-185 27</inkml:trace>
  <inkml:trace contextRef="#ctx0" brushRef="#br0" timeOffset="1986.1">3303 1778,'36'-45,"-8"-11,-19 33,1 1,1 0,2 0,0 1,0 1,2 0,1 1,0 1,2 0,0 1,7-4,-24 20,0 0,0 0,1 1,-1-1,0 0,1 1,-1-1,0 1,1-1,-1 1,1 0,-1-1,0 1,1 0,-1 0,1 0,-1 0,1 0,-1 1,1-1,-1 0,1 1,-1-1,0 1,1-1,-1 1,0 0,1-1,-1 1,0 0,0 0,0 0,0 0,0 0,0 0,0 0,0 1,0-1,0 0,-1 0,1 1,-1-1,1 0,0 1,15 65,-14-46,11 68,-13-87,1 0,-1 0,1 0,0 0,0 0,0 0,0 0,0-1,0 1,1 0,-1-1,0 1,1-1,-1 1,1-1,0 0,0 0,-1 1,1-1,0 0,0-1,0 1,0 0,0-1,0 1,0-1,0 1,0-1,0 0,0 0,0 0,1 0,-1 0,0-1,0 1,0 0,2-2,6-3,1 0,-1-1,0-1,0 0,-1 0,0-1,0 0,-1 0,0-1,5-7,-12 15,8-9,14-17,1 0,1 1,2 2,0 0,2 2,0 1,7-2,-34 22,-1 0,1 0,-1 0,1 0,0 1,-1-1,1 1,0-1,-1 1,1-1,0 1,0 0,0 0,-1 0,1 0,0 0,0 1,-1-1,1 0,0 1,-1-1,1 1,0 0,-1-1,1 1,-1 0,1 0,-1 0,1 0,-1 0,0 1,1-1,-1 0,0 1,0-1,0 1,0-1,0 1,0-1,-1 1,1-1,0 1,-1 0,1 0,-1-1,0 1,1 0,-1 0,0-1,0 1,-1 1,4 48,-3-43,0 0,0 0,0-1,1 1,0 0,1-1,0 1,0 0,0-1,1 0,0 0,1 1,7 6</inkml:trace>
  <inkml:trace contextRef="#ctx0" brushRef="#br0" timeOffset="2332.609">3330 1835,'39'0,"36"0,15 0,2 0,-5-5,-8-1,-7 0,-12 1,-6 1,-7 2,-8 1,-5 1,-3 0,-3 0,0 0,-11 0,-8 1</inkml:trace>
  <inkml:trace contextRef="#ctx0" brushRef="#br0" timeOffset="2746.211">3783 1919,'-5'14,"-2"20,1 8,1 3,1-3,2-3,1-3,1-3,0-3,0-1,0-11,5-8,2-6</inkml:trace>
  <inkml:trace contextRef="#ctx0" brushRef="#br0" timeOffset="3249.159">3980 1976,'-24'14,"-13"10,-4 1,4 0,13-3,16-1,14-4,10-5,4 1,2-3,2 3,3-2,-5 3,0-2,-4 3,-1-2,-2-3</inkml:trace>
  <inkml:trace contextRef="#ctx0" brushRef="#br0" timeOffset="3781.514">4403 1270,'79'372,"-73"-317,-2 0,-3 0,-2 1,-3 5,0-39,-1-1,-1 1,-1-1,-1 0,-1-1,-1 0,-1-1,0 0,-1 0,-2-1,1-1,-2 0,0-1,-1 0,-1-2,0 0,-1 0,-1-1</inkml:trace>
  <inkml:trace contextRef="#ctx0" brushRef="#br0" timeOffset="4399.924">3246 1270,'-22'54,"1"0,4 0,1 2,3 0,3 1,2 0,3 0,1 15,-5 20,4-50,1 0,2 0,2 0,4 30,-3-61,1 0,0-1,1 1,0-1,0 0,1 0,1 0,-1 0,2-1,-1 1,1-1,1-1,-1 1,1-1,1 0,0-1,0 0,0 0,1-1,5 3,4-1,1-1,0-1,1 0,-1-2,1 0,0-1,0-1,0-1,0-1,0-1,18-3,6 3,13-5,-33 0</inkml:trace>
  <inkml:trace contextRef="#ctx0" brushRef="#br0" timeOffset="6646.687">4601 1919,'3'1,"1"0,-1 0,1 0,-1-1,1 1,0-1,-1 0,1 0,0-1,-1 1,1-1,-1 1,1-1,-1 0,1 0,-1-1,1 1,-1-1,0 0,0 0,0 0,0 0,0 0,2-3,32-24,0-2,-2-2,-2-2,-1 0,-1-3,13-23,-35 49,-2 3,1 0,-1-1,-1-1,0 1,0-1,-1 0,0 0,-1 0,-1-1,2-7,-4 18,-1-1,0 1,0 0,0 0,0 0,0 0,-1-1,1 1,0 0,0 0,-1 0,1 0,-1 0,1 0,-1 0,1 0,-1 0,0 0,0 0,1 0,-1 0,0 0,0 0,0 1,0-1,0 0,0 1,0-1,0 1,0-1,0 1,0-1,0 1,0 0,-1-1,1 1,0 0,0 0,0 0,0 0,-1 0,1 0,0 0,0 1,0-1,0 0,-1 1,1-1,0 1,0-1,0 1,0-1,-1 2,-57 31,51-24,-1 0,2 1,-1-1,1 2,1-1,0 1,0 0,1 0,0 1,1-1,1 1,-1 0,2 0,0 0,0 1,1-1,1 0,0 1,1-1,0 0,1 0,1 7,-1-14,0 0,1 0,-1 0,1-1,0 1,0-1,0 0,0 0,1 0,0 0,0-1,0 1,0-1,0 0,1 0,0-1,-1 1,1-1,0 0,0 0,0-1,0 1,2-1,5 2,1 0,0-1,0-1,0 0,0-1,0 0,0-1,0 0,1-1,8-2,-1 0,-1-1,1-1,-1-1,0-1,0-1,-1-1,0 0,-1-1,0-1,-1-1,0-1,12-12,-16 9,0 0,-2 0,0-2,-1 1,0-1,-2 0,0-1,-1 0,-1 0,2-20,-6 32,0 1,-1-1,0 1,-1-1,0 1,0-1,0 0,-1 1,0-1,-1 1,0-1,0 1,0 0,-1 0,0 0,0 0,-1 0,0 1,0-1,-2 0,4 7,-1-1,0 1,0 0,1 0,-1 0,0 1,1-1,-1 1,1-1,-1 1,0 0,1 0,0 0,-1 0,1 1,-1-1,1 1,0-1,0 1,0 0,0 0,0 0,1 0,-1 0,0 0,1 0,-1 0,1 1,0-1,0 1,0-1,0 1,0-1,1 1,-1 0,1-1,0 4,-1-5,-7 22,1 1,1-1,2 1,0 0,1 0,2 0,0 1,2-1,0 0,2 1,-3-18,1 0,0 0,0 0,0 0,1 0,0 0,1 0,-1-1,1 1,1-1,-1 1,1-1,0 0,0-1,1 1,0-1,0 0,0 0,0 0,1-1,0 0,0 0,0 0,0-1,1 0,-1 0,4 1,-1-2,0 0,0 0,1-1,-1-1,0 1,0-1,1-1,-1 1,0-2,0 1,0-1,0-1,0 0,0 0,-1 0,0-1,1-1,-1 1,-1-1,1-1,-1 1,1-2,16-10,0-2,-2 0,0-1,-1-2,-1 0,-1-1,-1-1,-2 0,5-11,-3 5,-2-2,-1 0,-2-1,-1 0,-2-1,5-24,-17 4,2 53,0 0,0 0,0 0,-1 0,1 0,0 0,0 0,-1 0,1 0,0 0,-1 1,1-1,-1 0,1 0,-1 0,1 1,-1-1,0 0,1 1,-1-1,0 0,0 1,0-1,1 1,-1-1,0 1,0 0,0-1,0 1,0 0,0 0,0-1,0 1,1 0,-1 0,0 0,0 0,0 0,0 0,0 0,0 1,0-1,0 0,0 0,0 1,0-1,0 1,1-1,-1 1,0-1,0 1,1-1,-1 1,-10 9,2 0,-1 0,2 1,-1 0,2 0,-1 1,1 0,1 0,0 1,-2 9,-2 4,2 0,0 0,2 1,1 0,1 0,2 0,0 0,2 1,1-1,2 11,-1-27,0-1,0 1,1-1,0 0,1 0,0 0,1 0,0-1,1 1,-1-1,2-1,-1 1,3 1,2 3</inkml:trace>
  <inkml:trace contextRef="#ctx0" brushRef="#br0" timeOffset="6903.921">6096 1609,'-19'38,"-11"23,-1 5,6-3,6-8,11-14,8-13</inkml:trace>
  <inkml:trace contextRef="#ctx0" brushRef="#br0" timeOffset="7153.385">6096 1553,'15'10,"14"2,7 0,2-2,-1-3,-1-3,-3-2,-1-6,-7-2</inkml:trace>
  <inkml:trace contextRef="#ctx0" brushRef="#br0" timeOffset="7410.172">6012 1778,'38'-5,"23"-6,5-1,-8 1</inkml:trace>
  <inkml:trace contextRef="#ctx0" brushRef="#br0" timeOffset="7781.299">6209 1101,'47'-1,"-31"-1,-1 1,0 1,0 0,0 2,1-1,-1 2,-1 0,1 1,12 4,-25-7,0 0,0 0,0 0,0 0,0 0,0 0,0 1,0-1,-1 1,1-1,-1 1,1 0,-1 0,1 0,-1 0,0 0,0 0,0 0,0 0,0 0,-1 0,1 0,-1 1,1-1,-1 0,0 0,0 1,0-1,0 0,0 1,0-1,-1 0,1 0,-1 0,1 1,-1-1,0 0,0 0,0 0,0 0,-1 0,1 0,0 0,-1-1,1 1,-1 0,-37 38,33-37,1 1,0 1,0-1,1 1,0 0,-1 0,1 0,1 0,-1 1,1-1,0 1,0 0,1 0,0 1,3-4,0-1,1 1,0 0,-1-1,1 0,0 1,0-1,1 0,-1 0,0 0,1 0,-1-1,1 1,0-1,-1 1,1-1,0 0,0 0,0 0,0-1,0 1,-1-1,2 1,-1-1,0 0,0 0,0 0,0-1,0 1,0-1,-1 0,3 0,2 1,132-14,-111 7</inkml:trace>
</inkml:ink>
</file>

<file path=ppt/ink/ink8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49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0,'10'5,"17"1,9 0,3-1,0-2,-2 0,-3-2,-1-1,-3 0,-1 0,-1 0,-5-1</inkml:trace>
</inkml:ink>
</file>

<file path=ppt/ink/ink8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49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0,'29'10,"14"3,5-1,-2-2,-2-3,-6-8,-3-3,-3-2,-3 1,-1 2,0 0,-5 1</inkml:trace>
</inkml:ink>
</file>

<file path=ppt/ink/ink8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34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114 218,'-22'235,"10"-145,3-29,2 0,2 1,4 0,2-1,8 53,10 76,-18-167</inkml:trace>
  <inkml:trace contextRef="#ctx0" brushRef="#br0" timeOffset="3952.802">1 332,'13'-11,"1"1,1 1,-1 1,1 0,1 1,0 0,9-2,-7 2,21-7,0 1,1 2,0 2,1 1,-1 2,1 2,0 2,26 2,-64 0,-1-1,1 1,0 0,-1 0,1 0,0 1,-1-1,1 0,-1 1,1 0,0 0,-1-1,1 2,-1-1,0 0,1 0,-1 1,0-1,0 1,0 0,0 0,0-1,0 1,0 0,-1 1,1-1,-1 0,0 0,1 1,-1-1,0 1,0-1,-1 1,1-1,0 1,-1 0,0-1,1 1,-1 0,0-1,0 1,-1 0,1-1,-1 1,1 0,-1-1,0 3,-5 6,-1 0,0-1,-1 1,0-1,0-1,-1 1,0-1,0-1,-1 0,-7 4,4-1,-249 155,260-166,0 0,1 0,-1 1,0-1,0 1,1-1,-1 1,0 0,1 0,-1 0,1 0,-1 0,1 0,-1 0,1 0,0 1,-1-1,1 0,0 1,0-1,0 1,0-1,0 1,1 0,-1-1,0 1,1 0,-1 0,1-1,0 1,-1 0,1 0,0 0,0 0,0-1,0 1,1 0,-1 0,0 0,1-1,-1 1,1 0,0 0,0-1,-1 1,1-1,1 1,8 3,1-1,0-1,1 0,-1 0,1-1,-1-1,1 0,-1 0,1-1,7-1,4 1,-4-2,-1 1,1 1,0 0,0 2,0 0,-1 1,1 1,-1 1,0 0,0 2,-1 0,0 1,0 0,-1 1,0 1,0 1,-1 0,13 13,-25-20,-1 0,1 0,-1 0,1 0,-1 1,0-1,-1 1,1-1,-1 1,0-1,0 1,-1 0,1 0,-1-1,0 1,0 0,-1 0,1-1,-1 1,0 0,0-1,-1 1,1-1,-1 1,0-1,0 0,-1 1,1-1,-1 0,0-1,0 1,0 0,-1-1,-12 14,0-2,0 0,-2-1,0-1,0 0,-12 4,-6 5,-1-3,0 0,-2-3,0-1,-1-2,0-2,0-1,-1-2,-31 1,70-8,0-1,0 1,-1 0,1-1,0 1,0-1,0 0,-1 0,1 0,0 0,0 0,-1 0,1 0,0-1,0 1,0-1,-1 0,1 0,0 0,0 0,0 0,0 0,1 0,-1 0,0-1,0 1,1-1,-1 0,1 1,-1-1,1 0,0 0,0 0,-1 0,1 0,1 0,-1 0,0 0,0 0,1 0,0-1,-1 1,1-2,4-12</inkml:trace>
  <inkml:trace contextRef="#ctx0" brushRef="#br0" timeOffset="9289.183">1017 698,'21'48,"-20"-44,33 145,-34-143,0 1,1-1,0 0,0 0,0 0,1 0,0 0,0-1,1 1,-1 0,1-1,1 0,-1 1,1-1,-1 0,1-1,1 1,-1-1,1 0,0 0,-1 0,2-1,-1 0,0 0,1 0,-1 0,1-1,0 0,0 0,4 0,-1-1,1-2,0 1,-1-1,1 0,0-1,-1 0,1-1,-1 0,0 0,0-1,0 0,-1-1,1 1,-1-2,0 1,0-1,-1-1,0 1,5-7,6-6,-2 0,-1-1,0-1,-2 0,0-1,-1-1,0-3,0-16,-29 73,14-24,-1 0,1 1,0-1,1 1,0 0,0-1,1 1,-1 0,2 0,-1 0,1 0,1 0,-1 0,1 0,1 0,-1 0,1-1,1 1,-1 0,1-1,1 0,-1 0,1 0,0 0,1 0,0-1,0 0,2 2,-1-3,1-1,0 1,-1-2,1 1,0-1,1 0,-1 0,0-1,1 0,0 0,-1-1,1 0,0 0,0-1,0 0,-1 0,1-1,0 0,0 0,-1-1,6-2,6-2,1 0,-2-1,1-2,-1 1,-1-2,1-1,14-12,1-7,-2-1,-1-2,-1-1,-2-2,-2 0,-1-2,-2-1,-2 0,-1-2,-2 0,-2-1,-2 0,-2-1,-1 0,-3-1,-1 0,-2-1,-3 1,-2-34,2 70,-1-1,0 1,0 0,-1 0,0 0,0 0,-1 0,0 0,-1 0,1 0,-2 0,1 1,-3-5,5 11,0 1,0-1,0 0,1 0,-1 1,0-1,0 0,0 1,0-1,-1 1,1-1,0 1,0 0,0 0,0-1,0 1,-1 0,1 0,0 0,0 0,0 0,0 0,-1 0,1 1,0-1,0 0,0 1,0-1,0 1,0-1,0 1,0-1,0 1,0 0,0-1,0 1,0 0,0 0,1 0,-1 0,0 0,1 0,-1 0,-29 45,25-27,0 0,1 1,0-1,2 1,1 0,0-1,1 1,1 0,1-1,1 1,1-1,0 2,81 374,-37-151,-36-167,-13-77,1 0,0 0,0-1,-1 1,1 0,0 0,0 0,-1 0,1 0,0-1,-1 1,1 0,0 0,-1 0,1 0,0 0,-1 0,1 0,0 0,-1 0,1 0,0 0,-1 0,1 1,0-1,0 0,-1 0,1 0,0 0,-1 0,1 1,0-1,0 0,-1 0,1 0,0 1,0-1,-1 0,1 0,0 1,0-1,0 0,0 1,0-1,-1 0,1 0,0 1,0-1,0 0,0 1,0-1,0 0,0 1,0-1,0 0,0 1,0-1,0 0,0 1,-14-27,-3-21,8 27</inkml:trace>
  <inkml:trace contextRef="#ctx0" brushRef="#br0" timeOffset="9538.975">1722 388,'49'5,"48"-4,18-6,-1-3,-10-4,-13 0,-13 1,-10-1,-12 0,-10 3,-9 3,-10 3</inkml:trace>
  <inkml:trace contextRef="#ctx0" brushRef="#br0" timeOffset="12423.191">3049 981,'69'-34,"-2"-2,-2-4,-1-2,21-22,-63 42,0-2,-2 0,-1-1,-1-1,-1 0,-1-1,3-10,-15 30,0-1,0 1,0-1,-1 0,0 0,-1 0,0 0,0 0,-1 0,0-1,0 1,-1-1,0 1,-1 0,0-4,0 11,0 0,-1 0,1 0,-1 0,1 0,-1 0,1 1,-1-1,1 1,-1-1,0 1,1-1,-1 1,0 0,1 0,-1 0,0 0,1 0,-1 0,0 0,1 0,-1 1,0-1,1 1,-1-1,1 1,-1 0,0-1,1 1,0 0,-1 0,1 0,0 0,-1 1,1-1,0 0,0 0,0 1,0-1,0 1,0-1,0 1,1-1,-1 1,0 0,-15 22,0 1,2 0,1 1,0 0,2 1,2 1,0-1,2 1,1 1,-1 10,6-31,-1 1,1-1,0 1,1-1,0 1,0-1,1 1,0-1,1 1,0-1,0 0,0 1,1-1,1 0,-1-1,1 1,1-1,-1 0,1 0,0 0,1 0,0-1,0 0,0 0,1-1,0 1,0-2,0 1,0-1,1 0,0 0,0-1,0 0,0 0,0-1,0 0,1-1,-1 0,1 0,0-1,12-4,-1 0,1-2,-2 0,1-2,-1 0,0-1,0-1,-1 0,0-2,-1 0,-1-1,3-2,10-9,-1-1,-1-1,-1-1,-1-1,-2-2,-1 0,13-25,-33 51,27-57,-28 60,0-1,0 1,-1-1,1 1,-1-1,0 1,1-1,-1 0,0 1,0-1,0 1,0-1,0 1,0-1,0 0,-1 1,1-1,-1 1,1-1,-1 1,1-1,-1 1,0-1,0 1,0 0,0 0,0-1,0 1,0 0,0 0,0 0,-1 0,1 0,0 0,-1 0,0 0,-2 1,0 1,0-1,-1 1,1 0,0 0,0 0,0 1,0-1,0 1,0 0,1 0,-1 1,1-1,-1 1,1-1,0 1,0 0,0 0,0 1,1-1,-2 2,4-4,-8 7,0 1,1-1,0 2,0-1,1 1,1 0,0 0,0 1,1-1,0 1,0 0,2 1,-1-1,1 0,1 1,0-1,1 1,0-1,1 1,2 10,-2-17,1-1,0 1,1-1,-1 1,1-1,0 0,0 0,0 0,1 0,0-1,-1 0,1 1,0-1,0 0,1-1,-1 1,1-1,-1 0,1 0,0 0,-1-1,1 1,0-1,2 0,121-2,-102-5,0-2,0 0,0-2,-1 0,-1-2,0-1,0-1,-2 0,0-2,0-1,-2-1,0 0,-1-2,-1 0,3-5,-4 4,-3 7,-1-2,-1 1,-1-2,0 1,0-2,-2 1,0-1,-2-1,1 1,0-10,-7 24,-1 1,0-1,-1 1,1 0,0-1,-1 1,0-1,0 1,0 0,0-1,0 1,-1 0,1 0,-1 0,0 0,0 0,0 0,0 1,-1-1,1 1,-1-1,1 1,-1 0,0 0,0 0,0 1,0-1,0 1,0-1,-1 1,1 0,0 0,-1 0,1 1,-1-1,1 1,0 0,-1 0,1 0,-1 0,1 1,-1 0,1-1,0 1,-1 0,1 0,0 1,0-1,0 1,0 0,0 0,0 0,-1 0,-6 6,0 0,1 0,-1 1,1 0,1 1,0 0,0 0,1 1,1 0,-1 0,2 0,0 1,0 0,1 0,0 0,1 1,1-1,0 1,0 0,1 0,1-1,0 1,1 0,1 0,1 8,0-9,-1 0,2 0,0-1,0 1,1-1,1 0,-1 0,2-1,0 0,0 0,0 0,2-1,-1 0,1-1,0 1,4 1,5 0,-1-3</inkml:trace>
  <inkml:trace contextRef="#ctx0" brushRef="#br0" timeOffset="13016.188">4799 698,'-192'289,"184"-275,20-29,3-5,131-162,-145 181,0-1,0 1,-1-1,1 1,1-1,-1 1,0-1,0 1,0 0,1 0,-1-1,1 1,-1 0,1 0,-1 1,1-1,-1 0,1 0,0 1,-1-1,1 1,0 0,0-1,-1 1,1 0,0 0,0 0,0 0,-1 0,1 0,0 1,0-1,-1 1,1-1,0 1,-1 0,1-1,0 1,-1 0,1 0,-1 0,0 0,1 1,-1-1,0 0,1 0,-1 1,0-1,0 1,0-1,0 1,-1-1,2 2,8 47,-11-47,0 1,1 0,-1 0,1 0,0-1,1 1,-1 0,1 0,-1 0,1-1,0 1,0 0,1-1,-1 1,1-1,0 1,0-1,0 0,0 0,0 0,1 0,-1 0,1 0,0-1,0 1,0-1,0 0,1 0,-1 0,0 0,1-1,-1 1,1-1,0 0,-1 0,1 0,0-1,3 1,-1-4,1 0,-1 0,0-1,0 0,0 0,0-1,-1 1,1-1,-1-1,-1 1,1-1,-1 1,0-1,0-1,0 1,-1 0,0-1,0-2,13-19,36-90,-46 94</inkml:trace>
  <inkml:trace contextRef="#ctx0" brushRef="#br0" timeOffset="14233.849">4742 49,'65'-20,"-49"15,-1-1,1 2,0 0,0 1,0 0,1 2,-1 0,8 1,-22 0,1-1,-1 2,0-1,1 0,-1 0,0 1,1-1,-1 1,0 0,0 0,0 0,0 0,0 0,0 0,0 0,0 1,0-1,0 1,-1-1,1 1,0 0,-1 0,0-1,1 1,-1 0,0 0,0 1,0-1,0 0,0 0,-1 0,1 1,-1-1,1 0,-1 1,0-1,0 0,0 1,0-1,-1 0,1 0,0 1,-1-1,0 0,1 0,-1 1,0-1,0 0,0 0,-1 0,1 0,0 0,-1 0,1-1,-1 1,-1 1,-18 18,-18 26,39-46,-1 1,1-1,0 0,-1 1,1-1,0 1,0-1,0 1,0-1,1 0,-1 1,0-1,1 1,-1-1,0 0,1 1,0-1,-1 0,1 1,0-1,0 0,-1 0,1 0,0 0,0 0,0 0,1 0,-1 0,0 0,0 0,0-1,1 1,-1 0,0-1,1 1,-1-1,0 1,1-1,0 0,14 5,0-1,1-1,-1 0,0-2,1 1,-1-2,1 0,16-3,4 1,-12 1</inkml:trace>
</inkml:ink>
</file>

<file path=ppt/ink/ink8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52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4 381,'-4'6,"64"-70,122-121,-31 76,-150 109,0-1,0 1,0 0,0-1,1 1,-1 0,0 0,0 0,0 0,0 0,0 0,0 0,0 0,1 0,-1 1,0-1,0 0,0 1,0-1,0 1,0-1,0 1,0 0,0-1,-1 1,1 0,0 0,0-1,0 1,-1 0,1 0,0 0,-1 0,1 0,-1 0,1 0,-1 0,0 0,1 0,-1 0,0 0,0 0,0 1,0-1,0 0,0 0,0 0,0 0,-3 58,1-50,0-6,1-1,-1 1,1-1,-1 1,1 0,0-1,0 1,0 0,1 0,-1 0,1 0,-1 0,1 0,0 0,0-1,0 1,0 0,1 0,-1 0,1 0,0 0,0 0,0-1,0 1,0 0,1-1,-1 1,1-1,0 1,0-1,0 0,0 0,0 0,0 0,0 0,1 0,-1 0,0-1,1 1,0-1,-1 0,2 0,8-2,1-1,-1 0,1-1,-1-1,0 1,-1-2,1 0,-1 0,1-1,-2-1,1 0,-1 0,0-1,0 0,-1-1,2-3,-3 5,6-4,9-9,0 1,1 1,1 1,1 1,9-3,-34 18,0 0,0 0,1 1,-1-1,0 0,0 1,1-1,-1 1,0-1,1 1,-1 0,1 0,-1-1,0 1,1 0,-1 0,1 1,-1-1,0 0,1 0,-1 1,0-1,1 0,-1 1,0 0,1-1,-1 1,0 0,0-1,0 1,0 0,0 0,0 0,0 0,0 0,0 0,0 0,0 1,0-1,-1 0,1 0,-1 1,1-1,-1 0,1 1,-1-1,0 0,0 1,1-1,-1 1,0-1,0 1,0-1,-1 1,-10 68,7-61,2-1,-1 1,1 0,1 0,0 0,0-1,1 1,0 0,0 0,1 0,0 0,0 0,1 0,1-1,-1 1,1-1,1 1,0 0,8 4</inkml:trace>
</inkml:ink>
</file>

<file path=ppt/ink/ink8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51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1,'18'90,"-11"-39,-3-1,-1 0,-3 1,-3 21,2-56,-1 0,-1 0,0 0,-1 0,-1-1,0 0,-1 0,-1 0,0 0,-1-1,-1-1,0 1,0-1,-2-1,0 1,43-47,-18 22</inkml:trace>
  <inkml:trace contextRef="#ctx0" brushRef="#br0" timeOffset="433.292">621 171,'-32'13,"17"-8,1 0,0 1,0 0,0 1,1 1,0 0,0 1,1 0,0 1,1 1,0 0,-7 8,17-17,0-1,0 1,0 0,0-1,0 1,0 0,0 0,1 0,-1 0,1 0,-1 0,1 0,0 0,0 0,0 0,0 0,0 0,0 0,1 0,-1 0,1 0,-1 0,1 0,0 0,0 0,-1 0,1 0,1-1,-1 1,0 0,0-1,1 1,-1-1,1 1,-1-1,1 0,-1 1,1-1,0 0,1 0,83 30,-74-28,215 37,-223-39,0 0,-1 0,1 0,0 1,-1 0,1-1,-1 1,0 0,0 1,0-1,0 1,0-1,0 1,-1 0,1 0,-1 0,0 0,0 0,0 1,0-1,-1 1,1-1,1 6</inkml:trace>
  <inkml:trace contextRef="#ctx0" brushRef="#br0" timeOffset="738.888">0 678,'34'5,"44"2,19-1,2-1,-1-2,-7 0,-11-7,-13-2,-8 0,-10 0,-9 3,-5 0,-5 2,-7 5,-3 2,-4 1</inkml:trace>
</inkml:ink>
</file>

<file path=ppt/ink/ink8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56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1 713,'23'1,"-1"-1,1-1,0 0,0-2,-1-1,1-1,-1-1,0-1,-1 0,1-2,-2-1,1 0,-1-2,-1 0,9-8,-1-2,-2 0,0-2,-1-1,-2-1,0-1,-2 0,-1-2,-1 0,-1-1,-2-1,-1-1,1-7,6-9,2 2,2 0,2 1,2 1,-29 44,1-1,-1 0,1 0,-1 0,1 0,-1 1,1-1,-1 0,1 0,0 1,-1-1,1 1,0-1,0 0,0 1,-1 0,1-1,0 1,0-1,0 1,0 0,0 0,0-1,-1 1,1 0,0 0,0 0,0 0,0 0,0 0,0 0,0 0,0 1,0-1,0 0,0 1,0-1,-1 0,1 1,0-1,0 1,0-1,-1 1,1-1,0 1,-1 0,1 0,0-1,-1 1,1 0,-1 0,1-1,-1 2,26 55,-20-41,11 19,-3 2,0 0,-3 0,-1 2,-1-1,-3 1,-1 0,-2 0,-1 0,-2 1,-6 36,4-65,-1 0,-1 0,0-1,0 1,-1-1,0 0,-1 0,0-1,-1 1,0-1,0-1,-1 0,0 0,-1 0,1-1,-10 6,-7 3,-1-1,0-1,-1-1,0-1,-27 7,41-14,0-1,0 0,0-1,0-1,0 0,-1-1,1 0,-1-1,1-1,-1 0,-10-2,21 2,1 0,-1-1,1 1,-1-1,1 1,0-1,0 0,0 0,0 0,0 0,0 0,0 0,0 0,1-1,0 1,-1-1,1 1,0-1,0 0,0 1,0-1,1 0,-1 0,1 1,0-1,0 0,0 0,0 0,0 1,0-1,1 0,0-1,4-20</inkml:trace>
  <inkml:trace contextRef="#ctx0" brushRef="#br0" timeOffset="5220.549">1243 459,'-7'2,"0"0,0 0,0 1,0 0,0 0,1 1,-1 0,1 0,0 0,0 1,0 0,1 0,2-3,-7 7,0 0,1 1,0 0,0 1,1-1,1 2,0-1,0 1,1 0,1 0,0 1,0-1,1 1,-1 9,5-18,-1 0,1 0,0 0,0 0,1 0,-1 0,1 0,0 0,0 0,0 0,0 0,1-1,0 1,-1 0,1-1,1 1,-1-1,0 0,1 0,0 0,-1 0,1 0,1 0,-1-1,0 0,0 1,1-1,0 0,-1-1,1 1,0-1,6 3,-1-1,1-1,0 0,0 0,0-1,0 0,0-1,0 0,0-1,0 0,0 0,1-2,9-1,-1-1,1-2,-1 0,0-1,-1 0,0-2,0 0,0-1,-12 6,1 0,0 0,-1 0,0-1,-1 0,1 0,-1 0,0-1,-1 0,1 0,-1 0,-1 0,1-1,-1 0,-1 1,0-1,0 0,0 0,-1 0,0 0,0-2,-1 5,-1-1,1 1,-1 0,0 0,-1 0,1 0,-1 0,0 0,0 0,-1 1,1-1,-1 1,0-1,0 1,-1 0,1 0,-1 0,0 1,0-1,0 1,0 0,-1 0,1 1,-1-1,-1 0,-7-3,-1 0,0 1,0 1,-1 0,0 0,1 2,-1 0,-4 0,6 1,0 1,-1 0,1 1,0 0,0 1,0 1,1 0,-1 1,1 0,0 1,0 0,0 1,-8 5,-1 5</inkml:trace>
</inkml:ink>
</file>

<file path=ppt/ink/ink8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9:07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0,'19'0,"16"0,7 0,1 0,-2 0,-3 0,-3 0,-3 0,-2 0,-2 0,0 0,0 0,-5 0</inkml:trace>
</inkml:ink>
</file>

<file path=ppt/ink/ink8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9:07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28,'14'0,"10"0,6 0,2 0,0 0,1 0,-2 0,-1 0,-5-4,-2-3,-1 1,1 1,2 2,-4 1</inkml:trace>
</inkml:ink>
</file>

<file path=ppt/ink/ink8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9:05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1,'-11'220,"2"-153,3 0,2 1,4-1,3 10,-4-73,1 0,-1 1,1-1,1 0,-1 0,1 0,-1 1,1-1,0 0,1 0,-1 0,1 0,-1 0,1-1,0 1,1 0,-1-1,1 0,-1 1,1-1,0 0,0 0,1-1,-1 1,0-1,1 1,0-1,-1 0,1 0,0-1,0 1,0-1,0 0,0 0,1 0,-1-1,0 1,0-1,0 0,4-1,5-4,0-1,0 0,0-1,-1-1,0 0,0-1,-1 0,0 0,0-1,-1-1,-1 0,0 0,0-1,1-3,-1 3,43-59,-3-2,30-64,7-44,-86 182,1-1,-1 0,0 1,0-1,1 0,-1 0,0 1,1-1,-1 0,0 0,1 0,-1 1,0-1,1 0,-1 0,0 0,1 0,-1 0,0 0,1 0,-1 0,1 0,-1 0,0 0,1 0,-1 0,0 0,1 0,-1 0,1 0,-1 0,0 0,1-1,-1 1,0 0,1 0,-1 0,0-1,0 1,1 0,-1 0,0-1,1 1,-1 0,0-1,0 1,0 0,1-1,-1 1,0 0,0-1,0 1,0 0,0-1,0 0,2 40,-2-34,-2 773,0-735,-2-1,-2 1,-2-1,-2-1,-1 0,-2 0,-2-1,-2-1,-1-1,-2 0,-5 3,-37 29,60-71,1 0,-1 0,1 0,0-1,-1 1,1 0,0 0,0-1,0 1,0-1,0 1,0-1,0 1,0-1,0 0,1 1,-1-1,1 0,0 1,-1-1,1 0,0 0,0 0,0 1,0-1,0 0,0 0,1 1,-1-1,1 0,-1 0,0-1,1-62,2 1,3 1,3-1,3 1,2 0,7-11,20-68,-35 115</inkml:trace>
  <inkml:trace contextRef="#ctx0" brushRef="#br0" timeOffset="685.858">709 707,'3'-1,"1"-1,0 1,0-1,-1 0,1 0,-1 0,1-1,-1 1,0-1,0 0,0 0,-1 0,1 0,-1 0,1 0,0-3,7-6,163-176,-173 187,1 0,0 0,-1 0,1 1,0-1,0 0,-1 0,1 1,0-1,0 0,0 1,0-1,0 1,0 0,0-1,0 1,0 0,0-1,0 1,0 0,1 0,-1 0,0 0,0 0,0 0,0 0,0 0,0 1,0-1,0 0,0 1,0-1,0 0,0 1,0 0,0-1,0 1,0-1,0 1,0 0,-1 0,1-1,0 1,-1 0,1 0,0 0,-1 0,1 0,-1 0,1 0,-1 0,0 0,1 0,-1 0,0 0,0 0,0 0,0 0,0 1,0-1,7 135,-6-134,-1-1,1 1,0 0,0 0,0 0,0 0,0-1,0 1,1 0,-1-1,1 1,-1-1,1 0,-1 1,1-1,0 0,-1 0,1 0,0 0,0 0,0 0,0-1,0 1,0-1,0 1,0-1,0 0,0 0,0 0,0 0,0 0,0 0,0-1,0 1,0 0,0-1,0 0,0 1,1-2,74-39,88-87,-164 127,0 0,0 1,0-1,0 0,1 1,-1-1,0 1,0 0,1-1,-1 1,0 0,0 0,1 0,-1 0,0 0,1 0,-1 0,0 0,0 0,1 1,-1-1,0 0,0 1,1-1,-1 1,0 0,0-1,0 1,0 0,0 0,0 0,0-1,0 1,0 0,0 0,-1 0,1 1,0-1,-1 0,1 0,-1 0,1 0,-1 1,11 63,-9-36,8 8,-6-28</inkml:trace>
</inkml:ink>
</file>

<file path=ppt/ink/ink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3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1 177,'201'-150,"-199"148,0 1,0 0,0 0,0 0,0 0,0 1,1-1,-1 0,0 1,0 0,0-1,1 1,-1 0,0 0,1 0,-1 1,0-1,0 0,0 1,1-1,-1 1,0 0,0 0,0 0,0 0,0 0,0 0,0 1,-1-1,1 1,0-1,-1 1,1-1,-1 1,1 0,0 1,30 81,-27-65,41 192,25 72,-30-177,-39-106,-1 0,0 0,0 1,0-1,0 0,0 0,1 0,-1-1,0 1,0 0,0 0,0-1,0 1,0 0,0-1,0 1,0-1,0 0,0 1,0-1,0 0,0 1,0-1,0 0,-1 0,1 0,0 0,-1 0,1 0,0 0,-1 0,0 0,1 0,-1 0,1 0,-1 0,0 0,0-1,0 1,0 0,0 0,0 0,0 0,0 0,0-1,0 1,88-298,-69 239,4 2,2 0,2 2,3 1,6-5,-1 2,-31 50</inkml:trace>
</inkml:ink>
</file>

<file path=ppt/ink/ink8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9:08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600 255,'17'57,"-7"29,-5 0,-3 0,-5 15,1 23,-3-74,-2-32</inkml:trace>
  <inkml:trace contextRef="#ctx0" brushRef="#br0" timeOffset="310.736">543 198,'27'-4,"0"1,1 2,-1 0,0 2,0 1,0 1,0 1,0 1,3 3,-26-7,1 0,-1 0,1 0,-1 0,0 1,0 0,1 0,-1 0,-1 0,1 1,0 0,0-1,-1 1,0 1,0-1,1 0,-2 1,1-1,0 1,-1 0,0 0,0 0,0 0,0 1,-1-1,1 0,-1 1,0-1,-1 1,1-1,-1 1,0-1,0 1,0 0,-1-1,1 1,-1-1,0 0,-1 1,1-1,-1 0,0 2,-6 4,1 0,-2-1,1 0,-1 0,-1-1,0 0,0 0,0-1,-1-1,0 0,0 0,-1-1,0-1,0 0,0 0,0-1,0-1,-1 0,1 0,-1-2,-5 1,-5-6,4-1</inkml:trace>
  <inkml:trace contextRef="#ctx0" brushRef="#br0" timeOffset="998.464">855 819,'86'-103,"-66"77,0 1,2 0,1 2,1 0,4-1,-27 23,0 0,0 0,0 0,-1 0,1 0,0 0,0 0,0 1,0-1,0 0,1 1,-1-1,0 1,0-1,0 1,0 0,1-1,-1 1,0 0,0 0,1 0,-1 0,0 0,0 0,1 0,-1 0,0 1,0-1,1 0,-1 1,0-1,0 1,0-1,0 1,0 0,0-1,0 1,0 0,0 0,0 0,0-1,0 1,0 0,-1 0,1 1,0-1,-1 0,1 0,-1 0,1 0,-1 0,0 1,1-1,-1 0,0 0,0 1,0-1,0 0,0 0,0 1,0-1,0 0,-1 1,-2 19,2-19,0 0,0 1,0-1,0 1,0-1,0 0,1 1,-1 0,1-1,0 1,-1-1,1 1,0-1,1 1,-1 0,0-1,1 1,0-1,-1 1,1-1,0 0,0 1,0-1,1 0,-1 1,0-1,1 0,-1 0,1 0,0 0,0-1,0 1,0 0,0-1,0 1,0-1,1 0,-1 0,0 0,3 1,3-4,0 0,0-1,0 0,-1-1,1 1,-1-2,0 1,0-1,0 0,-1 0,0 0,3-4,9-6,-8 7,-5 3,1 0,-1 1,1 0,-1 0,1 0,0 0,1 1,-1 0,1 0,-1 1,1 0,0 0,0 1,-1-1,4 1,-7 3,0 0,0 0,0 0,-1 1,1-1,-1 1,1 0,-1-1,0 1,0 0,0 0,0 0,-1 1,1-1,-1 0,0 1,0-1,0 1,0-1,-1 1,0-1,1 1,-1-1,0 1,-1 0,1-1,-1 1,1-1,-1 1,1 0,4 50,1-34</inkml:trace>
  <inkml:trace contextRef="#ctx0" brushRef="#br0" timeOffset="1262.2">2153 171,'-353'353,"121"-83,151-208,64-52</inkml:trace>
  <inkml:trace contextRef="#ctx0" brushRef="#br0" timeOffset="1917.777">2153 509,'-281'321,"210"-245,65-71,25-24,160-159,12-12,-160 161,-28 24,0 0,0 1,1-1,-1 1,1 0,0 0,0 0,0 0,1 1,-1 0,1 0,0 0,0 1,0-1,0 1,0 0,0 0,1 1,-1 0,1 0,-1 0,1 1,-1-1,1 1,-1 1,1-1,-1 1,1 0,-1 0,1 0,-1 1,0 0,0 0,2 1,1 6,0 0,0 0,-1 1,0 0,-1 0,0 0,-1 1,0 0,-1 0,0 1,0-1,-1 1,-1 0,0 0,-1 0,0 3,9 36,-4-24,-1-3</inkml:trace>
  <inkml:trace contextRef="#ctx0" brushRef="#br0" timeOffset="2184.619">1983 707,'39'0,"41"-5,11-1,-4-1,-12 2,-15-3,-12 0,-9 1,-12 1</inkml:trace>
  <inkml:trace contextRef="#ctx0" brushRef="#br0" timeOffset="2633.39">2774 30,'15'26,"19"28,-2 2,-3 2,-2 0,-3 2,-2 1,-3 0,-1 13,-16-59,-1 0,0 0,-2 0,0 0,0 0,-2 0,1 0,-2 0,0 0,-1-1,0 0,-2 0,1 0,-1-1,-1 0,-1 0,0-1,0 0,-1 0,-1-1,1-1,-2 0,0 0,-7 4,-137 81,132-84</inkml:trace>
  <inkml:trace contextRef="#ctx0" brushRef="#br0" timeOffset="3194.969">375 1,'-33'16,"1"1,1 1,0 2,2 1,0 2,-13 14,28-26,1 1,1 1,0 0,1 1,1 0,0 1,1 0,0 1,1 0,1 0,1 0,0 1,1 0,1 0,0 1,2-1,0 1,0 13,1-14,0-1,1 0,1 0,1 0,0 0,1 0,1-1,0 1,1-1,0 0,2 0,0 0,0-1,1 0,1-1,1 1,5 5,-1-5,0-1,2 0,-1-1,1-1,1 0,0-1,0-1,1-1,0 0,1-2,0 0,0-1,0 0,0-2,12 1,7 0</inkml:trace>
  <inkml:trace contextRef="#ctx0" brushRef="#br0" timeOffset="8248.832">36 1158,'442'0,"-223"-26,75-5,45 2,35 30,-98 27,48-16,-286-6,0-2,0-2,1-1,-1-2,24-4,192-15,43-8,788 29,-752-29,26 17,-98-24,-226 30,98-12,1 6,16 5,186-23,-288 30,93-12,-72-3,-47 12</inkml:trace>
  <inkml:trace contextRef="#ctx0" brushRef="#br0" timeOffset="9368.803">685 1328,'11'-46,"-9"47,-1 0,0 0,0 0,0 0,1 0,-1 0,0 0,0 0,-1 1,1-1,0 0,0 1,0-1,-1 1,1-1,-1 0,1 1,-1-1,0 1,1 0,-1-1,0 1,0-1,0 1,0-1,-1 1,1-1,0 1,-1-1,2 465,0-426,-2 1,-2 0,-1-1,-2 0,-11 36,-13 16,44-90,-1-11</inkml:trace>
  <inkml:trace contextRef="#ctx0" brushRef="#br0" timeOffset="9653.996">1165 1779,'39'0,"26"0,8 0,-5 0,-8 0,-10 0,-9 0,-6 0,-4 0,-8 0</inkml:trace>
  <inkml:trace contextRef="#ctx0" brushRef="#br0" timeOffset="10964.344">1843 1949,'13'4,"1"0,0-1,0 0,0-1,0-1,1 0,-1-1,0-1,1 0,-1-1,0 0,0-1,0-1,-1 0,1-1,-1 0,0-1,0-1,-1 0,4-3,19-20,-2-1,0-2,-3-1,0-1,-3-2,22-37,-46 70,0 0,0 0,0-1,0 1,-1-1,1 0,-1 0,0 0,-1 0,1 0,-1-1,0 1,0 0,-1-1,0 1,0 0,0-1,0 1,-1 0,0-1,0 1,-1 0,0-3,-2 7,1 0,-1 0,1 1,-1 0,1 0,-1 0,1 0,-1 0,1 1,-1-1,1 1,-1 0,1 0,-1 0,1 1,0-1,0 1,0 0,0-1,0 2,0-1,0 0,1 0,-1 1,1 0,-1-1,1 1,0 0,-1 3,-13 11,0 2,2 0,0 0,1 2,1 0,1 0,1 1,1 0,1 0,0 3,7-20,0 1,0-1,0 0,1 0,0 0,0 1,0-1,1 0,0 0,0 0,0 0,0 0,1 0,0 0,0 0,0 0,1-1,-1 1,1-1,0 1,0-1,1 0,-1-1,1 1,0-1,0 1,0-1,1 0,-1 0,1-1,0 1,6 2,0 0,0-1,0 0,1-1,-1 0,1-1,0 0,0-1,0 0,0-1,0 0,0-1,4-1,7-1,0-1,0-1,-1-1,0 0,0-2,0-1,-1 0,-1-2,1 0,-2-2,0 0,0-1,-1-1,-1 0,0-1,-2-1,0-1,9-13,-15 18,-3 5,0-1,0 1,-1-1,0 0,-1-1,0 1,0-1,-1 0,0 0,0 0,-1 0,-1-3,-1 12,0 1,0-1,0 0,0 1,-1-1,1 0,0 1,-1-1,1 1,0-1,-1 1,1-1,0 0,-1 1,1 0,-1-1,1 1,-1-1,1 1,-1 0,0-1,1 1,-1 0,1-1,-1 1,0 0,1 0,-1 0,0 0,1-1,-1 1,0 0,1 0,-1 0,0 0,1 1,-1-1,0 0,1 0,-1 0,0 0,1 1,-1-1,1 0,-1 1,0-1,1 0,-1 1,1-1,-1 1,1-1,0 1,-1-1,0 1,-30 25,24-18,0 0,1 1,0 0,0 0,1 0,0 0,1 1,0 0,0-1,1 2,1-1,0 0,0 1,1-1,0 1,1-1,0 1,0-1,1 1,1-1,1 5,-1-12,0 0,0 1,1-1,-1-1,1 1,0 0,-1-1,1 1,1-1,-1 0,0 0,0 0,1 0,-1-1,1 1,-1-1,1 0,0 0,0 0,-1-1,1 1,0-1,0 0,3 0,94-14,-74 4,1-1,-2-2,0 0,0-2,-2-1,18-14,-19 10,0-2,-2 0,0-1,-1-2,-2 0,0 0,1-8,-14 28,-2-1,1 0,-1 0,0 0,0-1,0 1,-1-1,0 0,0 1,-1-1,0 0,0 0,-1 0,0 0,0-3,-1 9,-1 0,0 0,1 0,-1 0,0 0,0 0,0 1,1-1,-1 1,0-1,0 1,0 0,0 0,0-1,0 1,0 1,0-1,0 0,0 0,0 1,0-1,1 1,-1 0,0-1,0 1,0 0,1 0,-1 0,1 0,-1 1,0-1,1 0,0 1,-1-1,1 0,0 1,0 0,0-1,0 1,0 0,0 0,-9 8,0 0,1 1,1 0,0 0,0 1,1 0,1 0,0 1,1 0,0 0,0 0,2 0,0 1,0 0,1 0,1-1,0 11,1-9,-1 0,2 0,0 0,1 0,0 0,2 0,-1-1,2 1,0-1,5 9,19 32,-19-41</inkml:trace>
  <inkml:trace contextRef="#ctx0" brushRef="#br0" timeOffset="11247.461">3535 1695,'-9'38,"-9"23,0 5,2-4,4-12</inkml:trace>
  <inkml:trace contextRef="#ctx0" brushRef="#br0" timeOffset="11529.804">3508 1750,'24'-4,"22"-3,8 1,-5 2</inkml:trace>
  <inkml:trace contextRef="#ctx0" brushRef="#br0" timeOffset="11803.054">3508 1892,'24'0,"17"0,7 0,0 0,-9 0</inkml:trace>
  <inkml:trace contextRef="#ctx0" brushRef="#br0" timeOffset="12554.439">3395 1215,'13'-5,"1"2,0 0,0 0,1 1,-1 1,0 0,1 1,-1 1,0 0,1 1,13 3,-26-4,0-1,0 1,-1 0,1 0,0 0,0 0,0 0,-1 0,1 0,-1 1,1-1,-1 0,1 1,-1 0,0-1,0 1,0 0,0-1,0 1,0 0,0 0,0 0,-1 0,1 0,-1 0,0 0,1 0,-1 0,0 0,0 0,0 0,-1 0,1 0,0 0,-1 0,1 0,-1 0,0 0,1 0,-1 0,0-1,-1 2,-11 18,11-19,0-1,0 1,-1 0,1 0,0 0,1 1,-1-1,0 0,1 1,-1-1,1 1,0-1,-1 1,2 0,-1 0,0-1,0 1,1 0,-1 0,1 0,0 0,0 0,0 0,0-1,1 1,-1 0,1 0,0 0,0 0,0-1,0 1,0 0,0-1,1 1,-1-1,1 1,0-1,0 0,-1 0,2 0,-1 0,2 2,10 0,0-1,1 0,-1-1,0-1,1 0,0-1,-1 0,1-1,7-2,25 0,10 1,-33 2</inkml:trace>
  <inkml:trace contextRef="#ctx0" brushRef="#br0" timeOffset="12850.846">4495 1243,'-15'44,"-3"1,-2-2,-2-1,-1 0,-2-2,-14 15,5-12,-2-2,-1-2,-2-1,-1-2,-6 0,-93 89,116-102,6-8,1 1,1 1,0 0,1 1,1 1,-11 19,17-20</inkml:trace>
  <inkml:trace contextRef="#ctx0" brushRef="#br0" timeOffset="14150.667">4242 1976,'7'4,"0"-1,1 0,0-1,0 0,0 0,0 0,0-1,0-1,0 1,0-1,0-1,0 1,0-1,0-1,0 1,0-2,0 1,-1-1,1 0,-1 0,139-92,-127 80,-2-2,0 0,0-1,-2-1,-1 0,0-1,-1-1,-1 0,-1 0,-1-2,-1 1,-1-1,-1 0,-1 0,-1-3,-4 25,0-1,0 1,0-1,0 0,-1 1,1-1,-1 0,1 0,-1 0,0 1,1-1,-1 0,0 0,0 0,0 0,-1 1,1-1,0 0,-1 0,1 0,-1 1,0-1,1 0,-1 1,0-1,0 0,0 1,0-1,0 1,-1 0,1-1,0 1,-1 0,1 0,0 0,-1 0,0 0,1 0,-1 0,0 0,1 0,-1 1,0-1,0 1,0-1,-7 6,1 1,0 0,1 0,-1 0,1 1,1 0,-1 0,1 0,0 1,1 0,0 1,0-1,1 1,0 0,0 0,1 0,0 0,1 1,0 1,-1-4,0-1,-1 0,1 1,0-1,1 1,0 0,0 0,0 0,1 0,0 1,0-1,1 0,0 0,0 0,1 1,0-1,0 0,0 0,1 0,0 0,1 0,0 0,0-1,0 1,1-1,-1 0,2 0,-1 0,1-1,-1 1,2-1,-1 0,0-1,1 1,4 2,-1-4,-1 1,1-2,-1 1,1-1,0-1,0 1,0-1,0-1,0 0,0 0,0-1,0 0,0-1,0 1,0-2,0 1,-1-1,1-1,-1 0,1 0,151-104,-150 100,0 0,-1 0,0-1,0-1,-1 1,0-1,-1-1,0 1,-1-1,0 0,-1-1,0 1,0-1,-1-1,-5 14,1 0,-1 0,0-1,1 1,-1 0,0-1,0 1,0-1,1 1,-1-1,0 1,0-1,0 0,0 1,0-1,0 0,1 0,-1 0,0 0,0 1,0-1,0 0,0-1,0 1,0 0,0 0,0 0,0-1,0 1,0 0,0-1,1 1,-1 0,0-1,0 0,0 1,1-1,-1 1,0-1,1 0,-1 1,0-1,1 0,-1 0,1 0,-1 1,1-1,0 0,-1 0,1 0,0 0,0 0,-1 0,1 0,0 0,0 0,0 0,0 1,0-1,0 0,0 0,1 0,-1 0,0 0,0 0,1 0,-1 0,1 0,-1 1,1-1,-9 10,0 2,1-1,0 1,1 0,0 0,1 1,0 0,1 0,1 0,-1 0,2 0,0 1,0 1,2-9,-1-1,1 0,0 0,0 1,1-1,-1 0,1 0,0 1,0-1,0 0,1 0,0 0,-1 0,1-1,0 1,1 0,-1-1,1 1,0-1,0 0,0 0,0 0,0 0,0-1,1 1,-1-1,1 0,0 0,0 0,0-1,0 1,0-1,0 0,0 0,1 0,7 1,0 0,-1-1,1-1,0 0,0-1,0 0,-1 0,1-1,-1-1,1 0,-1-1,5-2,9-7,-1-2,-1-1,0-1,-1 0,-1-2,-1-1,-1 0,15-20,-26 31,1 0,-1 0,-1-1,0 0,0-1,-1 1,-1-1,1 0,-2-1,0 1,0-1,-1 0,0 0,0-10,-2 20,-1 0,0 1,0-1,0 0,0 0,0 1,0-1,-1 0,1 1,-1-1,1 0,-1 1,1-1,-1 1,0-1,0 1,0-1,0 1,0 0,0-1,0 1,0 0,-1 0,1 0,0 0,-1 0,1 0,-1 0,1 0,-1 1,1-1,-1 0,0 1,1 0,-1-1,0 1,1 0,-1 0,0 0,-1 0,-66 25,50-9,1 1,1 2,0-1,2 2,0 0,1 1,1 1,1 0,1 0,1 1,1 1,1-1,-1 9,7-24,0 0,1-1,0 1,0 0,1 0,0 0,0 0,1 0,0 0,1 0,-1-1,2 1,-1 0,1-1,0 0,0 0,1 0,0 0,0 0,1-1,0 1,0-1,1-1,-1 1,1-1,0 0,1 0,-1 0,1-1,0 0,0-1,0 1,0-1,1-1,0 1,-1-1,1-1,2 1,15 2</inkml:trace>
  <inkml:trace contextRef="#ctx0" brushRef="#br0" timeOffset="14735.824">5680 1863,'-122'148,"114"-132,15-17,19-23,13-26,-31 37,0 1,1 1,0-1,1 1,0 1,1 0,0 0,1 1,-1 1,2 0,-1 1,7-3,-18 9,0 1,1-1,-1 1,1-1,-1 1,1-1,0 1,-1 0,1 0,-1 0,1 0,-1 0,1 0,0 0,-1 0,1 1,-1-1,1 1,-1-1,1 1,-1-1,0 1,1 0,-1 0,0 0,1 0,-1 0,0 0,0 0,0 0,0 0,0 0,0 1,0-1,0 0,-1 1,1-1,0 1,11 65,-9-36,-3-28,0-1,0 0,0 0,0 1,1-1,-1 0,1 0,-1 1,1-1,0 0,0 0,0 0,0 0,0 0,1 0,-1 0,0 0,1-1,-1 1,1 0,0-1,0 0,0 1,-1-1,1 0,0 0,1 0,-1 0,0 0,0 0,0-1,0 1,1-1,-1 1,0-1,1 0,-1 0,0 0,0 0,1 0,-1-1,0 1,0-1,1 1,-1-1,0 0,0 0,0 0,0 0,0 0,0-1,0 1,0 0,0-1,6-7,-1 0,0 0,0 0,-1-1,0 0,-1 0,0-1,-1 1,0-1,0 0,-1 0,-1 0,0-1,0 1,-1-1,0 1,-1-1,-1 0,2-13</inkml:trace>
  <inkml:trace contextRef="#ctx0" brushRef="#br0" timeOffset="15219.315">5878 1186,'27'-11,"0"1,1 1,0 2,1 1,14-1,-41 6,0 0,-1 1,1-1,0 1,0-1,-1 1,1 0,0 0,0 0,0 0,0 0,0 0,-1 0,1 0,0 1,0-1,0 1,-1-1,1 1,0 0,-1 0,1 0,-1 0,1 0,-1 0,1 0,-1 0,0 1,1-1,-1 0,0 1,0-1,0 1,0 0,0-1,0 1,-1 0,1-1,-1 1,1 0,-1 0,1-1,-1 1,0 0,0 0,0 0,0 0,0-1,0 1,-1 1,-111 171,111-173,1 1,-1-1,0 1,1-1,-1 1,1 0,0-1,0 1,-1 0,1-1,0 1,0 0,1 0,-1-1,0 1,1 0,-1-1,0 1,1-1,0 1,-1-1,1 1,0-1,0 1,0-1,0 1,0-1,0 0,0 0,1 0,-1 0,0 1,1-2,-1 1,1 0,-1 0,1 0,-1-1,1 1,-1-1,1 1,0-1,-1 0,1 1,0-1,0 0,83 2,33-27,-93 21</inkml:trace>
</inkml:ink>
</file>

<file path=ppt/ink/ink8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9:45.28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732 436,'22'-20,"1"1,0 1,1 0,1 2,1 1,0 1,1 1,6-1,-29 13,0 0,0 0,0 0,0 0,0 1,0 0,0 0,0 0,0 0,0 0,0 1,0 0,0 0,0 0,0 0,0 1,0-1,0 1,-1 0,1 0,-1 0,0 1,1-1,-1 1,0 0,0 0,-1 0,1 0,-1 1,1-1,-1 0,0 1,0 0,-1-1,1 1,0 2,13 43,-1 1,-3 0,-1 0,-3 1,-2 10,-5-59,11 156,-10 128,-2-151,-12 398,-6 178,7-466,-26 113,-13-116,46-220,1 1,2 0,0-1,1 1,1 0,4 22,-4-42,1 0,-1 0,1-1,0 1,0 0,0 0,0-1,1 1,-1 0,1-1,-1 1,1-1,0 0,0 0,0 0,0 0,1 0,-1 0,0 0,1-1,-1 1,1-1,0 0,-1 1,1-1,0 0,0-1,0 1,0-1,2 1,100 0,-75-3,326 27,-129-27,137-22,-219 12,552-34,292 17,5 19,-626-3,1037-21,-1205 34,1297-40,276-136,-1054 138,-452 24,-30 1,88 12,-48 31,-172-9,-104-22,0 0,-1 0,1-1,-1 1,1 0,-1-1,0 1,1-1,-1 1,0 0,0-1,0 1,0-1,0 1,0 0,-1-1,1 1,0-1,-1 1,1 0,-1-1,1 1,-1 0,0 0,0 0,1-1,-1 1,0 0,0 0,0 0,0 0,0 0,0 0,0 1,-1-1,1 0,-1 0,1 0,-9-12,0 0,0 0,1-1,1 0,0-1,1 0,1 0,0 0,1-1,1 1,0-1,-1-17,6-424,-2-555,-5 839,-6 1,-9 0,-13-29,-53-193,59 229,26 156,0-5,0 1,-1-1,-1 1,0 0,0 1,-2-1,1 1,-2 0,1 0,-2 1,0-1,0 2,0-1,-2 1,7 9,0 0,0 0,0 1,0-1,0 1,-1-1,1 1,0 0,0 0,0 1,0-1,-1 0,1 1,0 0,0 0,0 0,0 0,0 1,0-1,1 1,-1-1,-1 2,-18 7,-175 35,-746 20,525-45,-1034 64,-959 18,377-64,-1027-35,2807 4,0 11,1 11,-8 13,118-14</inkml:trace>
</inkml:ink>
</file>

<file path=ppt/ink/ink8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9:52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989 1355,'31'-1,"0"-1,-1-1,1-2,-1-1,0-2,-1 0,0-2,0-1,-1-2,-1 0,0-2,12-9,-8-3,-1-1,0-1,-3-2,0 0,-2-2,-2-1,0-1,-3-1,6-16,-9 23,-1-1,-2-1,-1-1,-1 0,-2 0,-1-1,-2 0,-1-1,-2 0,-1 1,-2-3,0 33,-1 0,0 0,0 0,-1 0,1 0,0 0,-1 0,0 0,0 1,0-1,0 0,0 0,0 1,-1-1,1 1,-1-1,0 1,0 0,0-1,0 1,0 0,0 0,-1 1,1-1,-1 0,1 1,-1 0,0-1,1 1,-1 0,0 0,0 0,0 1,0-1,1 1,-1 0,0 0,0 0,0 0,0 0,0 0,0 1,0-1,0 1,0 0,-14 10,0 0,1 1,1 1,0 0,1 1,0 1,1 0,1 1,0 0,1 1,0 3,3-8,0 0,1 1,1 0,0 1,1 0,0 0,1 0,1 0,-1 2,4-11,-1-1,1 1,0-1,0 0,0 1,1-1,0 1,0-1,0 0,0 1,0-1,1 0,0 0,0 0,0 0,0-1,1 1,-1 0,1-1,0 0,0 1,0-1,1 0,-1-1,1 1,0-1,-1 1,1-1,0 0,0-1,3 2,16 3,1-1,0-1,-1-2,1 0,0-1,0-1,0-2,0 0,0-2,0 0,17-6,110-20,-150 30,0 0,0 0,0 1,0-1,0 0,-1 1,1-1,0 1,0-1,0 1,0-1,0 1,-1 0,1-1,0 1,-1 0,1 0,0-1,-1 1,1 0,-1 0,1 0,-1 0,0 0,1 0,-1 0,0 0,0 0,1 0,-1 0,0 0,0 0,0 0,0 0,0 0,-1 0,1 0,0 0,0 0,-1-1,1 1,0 0,-1 0,1 0,-1 0,1 0,-1 0,0-1,1 1,-1 0,-30 44,12-25,1 1,1 0,1 1,1 0,1 1,-11 24,24-43,0 0,0 0,1 0,-1 0,1 0,-1 0,1 1,1-1,-1 0,0 0,1 0,0 0,0 0,0 0,1 0,-1-1,1 1,0 0,0-1,0 1,0-1,1 0,-1 1,1-1,0 0,0-1,0 1,0 0,1-1,-1 0,1 0,-1 0,1 0,0-1,0 1,0-1,0 0,0 0,0 0,0-1,0 1,0-1,0 0,1 0,22 2,-2-2</inkml:trace>
  <inkml:trace contextRef="#ctx0" brushRef="#br0" timeOffset="-1218.093">538 592,'23'-17,"64"-70,-87 86,1 1,-1-1,1 0,-1 1,0-1,1 1,-1-1,0 0,1 1,-1-1,0 0,0 0,1 1,-1-1,0 0,0 0,0 1,0-1,0 0,0 0,0 1,-1-1,1 0,0 1,0-1,0 0,-1 0,1 1,0-1,-1 0,1 1,-1-1,1 1,-1-1,1 1,-1-1,1 0,-1 1,1 0,-1-1,0 1,1-1,-1 1,0 0,1-1,-1 1,0 0,1 0,-1 0,0 0,0-1,1 1,-1 0,0 0,0 0,1 0,-1 1,0-1,1 0,-1 0,0 0,0 1,0-1,-57 11,52-9,-470 147,469-147,4-2,1 1,-1-1,0 1,1-1,-1 1,0 0,1 0,0 0,-1 1,1-1,-1 1,1-1,0 1,0 0,0-1,0 1,0 0,1 1,-1-1,0 0,1 0,0 1,47 22,155 11,-63-7,-136-29,-1 1,1 0,-1-1,0 1,1 0,-1 0,0 0,0 0,1 0,-1 0,0 0,0 1,0-1,-1 0,1 0,0 1,0-1,-1 1,1-1,-1 1,1-1,-1 1,1-1,-1 1,0-1,0 1,0-1,0 1,0-1,0 1,0-1,-1 1,1 0,0-1,-1 1,1-1,-1 0,0 1,1-1,-1 1,0-1,0 0,0 0,0 1,0-1,-53 54,-178 128,213-168,-84 87,101-99,-1 0,1 1,0-1,0 1,0 0,1 0,-1 0,1 0,0 0,0 0,0 0,0 0,1 0,0 0,0 1,0-1,0 0,1 0,0 0,0 0,0 0,0 0,0 0,1 0,0 0,-1 0,2-1,-1 1,0-1,1 1,2 2,8 3,0 0,0-1,1 0,0-1,0 0,1-1,0-1,0-1,0 0,1 0,-1-2,1 0,0-1,-1 0,1-1,0-1,0-1,6-1,2 2,-9 1,-12 1,-1 0,1 0,0 0,0-1,0 1,-1-1,1 0,0 0,0 0,0 0,0 0,-1-1,1 1,0-1,0 0,0 1,-1-1,1-1,-1 1,1 0,-1-1,1 1,-1-1,0 0,0 1,1-1,-1 0,-1-1,1 1,0 0,0 0,-1-1,0 1,1-1,-1 0,0 1,0-1,0 0,0-1,-25-63,15 44</inkml:trace>
  <inkml:trace contextRef="#ctx0" brushRef="#br0" timeOffset="-933.14">284 0,'-6'133,"5"0,5 0,8 9,4 111,-13 275,-54-152,45-319,5-34</inkml:trace>
  <inkml:trace contextRef="#ctx0" brushRef="#br0" timeOffset="2389.409">1949 1242,'17'0,"5"1,0 0,0-1,0-2,-1 0,1-1,0-1,-1-1,0-1,0-1,0-1,9-6,-11 3,-1 0,-1-1,0-2,0 1,-1-2,-1 0,-1-1,0-1,-1 0,-1 0,0-2,-1 1,-1-1,-1-1,-1 0,-1 0,0 0,-2-1,0 0,1-18,-5 35,0 1,0-1,-1 1,1-1,-1 1,0-1,0 1,0-1,0 0,-1 1,1-1,-1 1,0-1,0 1,0-1,-1 1,1 0,-1 0,0-1,1 1,-2 0,1 1,0-1,0 0,-1 1,0-1,1 1,-1 0,0 0,0 0,0 0,0 0,-1 1,1-1,0 1,-1 0,1 0,-1 0,1 0,-1 1,0 0,1-1,-4 2,-4 4,1 0,-1 1,1 1,1 0,-1 0,1 1,1 0,-1 0,1 1,1 0,-1 1,2-1,-1 2,1-1,1 0,-2 6,0-6,0 0,0 1,1 0,1 0,-1 0,2 1,0-1,0 1,1 0,1 1,0-1,0 0,1 1,1-1,0 1,1-1,0 0,1 1,1-1,-1 0,2 0,0 0,2 5,3-11,0 0,0 0,0 0,1-1,0-1,0 0,0 0,1-1,-1 0,1-1,-1 0,1 0,0-1,0-1,0 0,0-1,0 0,-1 0,1-1,4-1,-12 2,27-3,1-2,-1-1,0-2,-1-1,0-1,0-1,-2-2,1-1,-2-1,0-1,-1-1,-1-1,0-2,-2 0,4-6,-2 3,-1 0,-1-2,-1-1,-1 0,-2-1,12-25,-17 44,-13 41,-1-23,-30 197,29-168,-21 128,21-160,0 0,0 0,-1 0,0 0,0-1,-1 1,0-1,0 0,0 0,0 0,-1-1,0 1,0-1,0 0,0-1,-1 1,1-1,-1 0,0 0,0-1,0 1,0-2,0 1,-2 0,-40-2,47 0,0 0,1 0,-1 0,0 0,1 0,-1 0,0 0,1-1,-1 1,0 0,1 0,-1-1,1 1,-1 0,0-1,1 1,-1 0,1-1,-1 1,1-1,-1 1,1-1,0 1,-1-1,1 1,-1-1,1 1,0-1,0 0,-1 1,1-1,0 0,0 1,0-1,0 0,0 1,0-1,0 0,0 1,0-1,0 0,0 1,0-1,0 1,0-1,1 0,-1 1,0-1,0 0,1 1,-1-1,0 1,1-1,-1 1,1-1,-1 1,1-1,-1 1,1-1,-1 1,1 0,-1-1,1 1,0 0,-1 0,1-1,-1 1,1 0,13-10,1 2,0 0,0 0,0 1,1 1,0 1,0 0,1 1,0 1,-1 0,9 1,0-3,-3 2,-2 0,1-2,0-1,-1 0,0-2,-1 0,1-1,-2-1,1-1,-1 0,-1-2,0 0,4-5,118-163,-134 173,3-4,5-9,-31 36,-110 112,124-124,0 0,-1 1,1 0,1 0,-1 0,1 1,0-1,0 1,0 0,0 0,1 0,0 0,0 0,0 0,1 1,-1-1,1 1,1-1,-1 1,1-1,0 1,0-1,1 1,-1-1,1 1,1-1,-1 1,1-1,0 0,0 0,0 0,1 0,-1 0,1 0,0-1,1 1,-1-1,1 0,0 0,0 0,0-1,1 1,-1-1,1 0,1 0,5 1,-1-1,1-1,0 0,0 0,0-1,0 0,0-1,0-1,0 1,0-2,0 0,0 0,0-1,-1 0,1 0,-1-2,0 1,0-1,0-1,-1 1,0-2,0 1,-1-1,1-1,-1 0,-1 0,0 0,0-1,0 0,-1-1,2 0,0 0,-1 0,0 0,-1-1,0 0,-1-1,0 1,-1-1,0 0,0 0,-2 0,0 0,0-1,-1 1,0-1,-1 1,-1-1,0 1,0 0,-2-1,-2-10,2 18,-1 0,0 0,1 0,-1 1,-1 0,1 0,-1 0,0 0,1 1,-2-1,1 1,0 0,-1 1,1 0,-1 0,-2-1,1 0,69-1,174 7,-233-3,0 0,0 0,0 0,0 1,0 0,1-1,-1 1,0 0,-1 0,1 1,0-1,0 1,0-1,-1 1,1 0,-1 0,1 0,-1 0,0 1,0-1,0 1,0-1,0 1,-1 0,1-1,-1 1,0 0,1 0,-2 0,1 0,0 0,0 0,-1 0,0 1,1-1,-1 0,0 0,-1 0,1 0,-1 1,1-1,-1 0,0 0,0 0,0 0,0 0,-2 1,-101 170,103-174,1 1,-1-1,1 1,-1-1,1 1,-1 0,1-1,-1 1,1 0,-1-1,1 1,0 0,-1-1,1 1,0 0,0 0,-1 0,1-1,0 1,0 0,0 0,0 0,0-1,0 1,0 0,0 0,1 0,-1-1,0 1,0 0,1 0,-1-1,0 1,1 0,-1-1,1 1,-1 0,1-1,-1 1,1-1,-1 1,1-1,0 1,-1-1,1 1,0-1,-1 1,1-1,0 0,0 1,-1-1,1 0,0 0,0 0,-1 0,1 0,0 0,46-17,103-117,-137 122,0 1,1 0,0 1,1 1,0 0,0 1,1 0,0 2,0 0,1 0,0 2,-1 0,13-1,-27 5,1 0,-1 0,0 1,1-1,-1 1,1-1,-1 1,0 0,1 0,-1 0,0 0,0 0,0 0,0 1,0-1,0 1,0 0,0-1,0 1,-1 0,1 0,-1 0,0 0,1 0,-1 0,0 1,0-1,0 0,0 1,-1-1,1 0,-1 1,1 1,1 91,-3-74,2 118,5-121</inkml:trace>
  <inkml:trace contextRef="#ctx0" brushRef="#br0" timeOffset="3165.524">4913 818,'-12'-1,"1"-1,0 2,-1-1,1 2,-1-1,1 2,0-1,0 2,0-1,0 1,0 1,0 0,1 1,0 0,0 0,0 1,0 1,1-1,0 1,1 1,-1 0,2 0,-1 1,1 0,-3 4,2-2,1-4,1 0,0 0,1 1,0 0,0 0,0 0,1 0,0 1,1 0,0 0,0 0,1 0,0 0,1 0,0 0,0 1,1 2,3-9,0 0,0 1,0-1,1 0,-1-1,1 1,0 0,0-1,0 0,0 0,0 0,1-1,-1 1,0-1,1 0,-1 0,1-1,-1 1,1-1,-1 0,1 0,-1-1,1 1,-1-1,1 0,-1 0,1 0,-1-1,0 0,0 0,2 0,16-7,-1 0,0-1,0-2,-1 0,0-1,11-9,26-18,75-53,-131 93,0-1,-1 1,1-1,-1 1,1 0,0-1,-1 1,1 0,0-1,-1 1,1 0,0 0,0 0,-1 0,1-1,0 1,0 0,-1 0,1 0,0 1,0-1,-1 0,1 0,0 0,-1 0,1 1,0-1,-1 0,1 1,0-1,-1 0,1 1,0-1,-1 1,1-1,-1 1,1 0,-1-1,1 1,-1-1,0 1,1 0,-1-1,0 1,1 0,-1-1,0 1,0 0,0 0,1-1,-1 1,0 0,0 0,0-1,0 1,-1 0,2 53,-2-44,0-3,0 0,0 0,1 0,0 0,0 0,1 0,-1 0,1-1,1 1,0 0,0 0,0-1,0 1,1-1,0 0,1 0,0 0,-1 0,2 0,-1-1,1 0,0 0,0 0,0-1,0 1,1-1,0 0,6 2,12-2,-2-2</inkml:trace>
  <inkml:trace contextRef="#ctx0" brushRef="#br0" timeOffset="3552.198">5336 1016,'18'-22,"1"0,1 2,1 0,1 2,21-15,-42 31,0 1,1-1,-1 0,1 1,0-1,-1 1,1 0,0-1,0 1,0 0,0 0,0 0,0 0,0 0,0 1,0-1,0 1,0-1,1 1,-1 0,0 0,0 0,1 0,-1 0,0 0,0 1,0-1,0 1,1 0,-1-1,0 1,0 0,0 0,0 0,-1 1,1-1,0 0,0 1,-1-1,2 1,4 88,-8-85,0 0,0-1,0 1,0 0,1 0,0-1,0 1,0 0,0 0,1 0,0-1,0 1,0 0,1-1,-1 1,1-1,0 1,1-1,-1 0,1 0,-1 0,1 0,1-1,-1 1,0-1,1 1,0-1,-1 0,1-1,4 3,3-4,1 0,0-1,-1-1,1 0,-1 0,1-1,-1 0,1-1,-1-1,0 0,0 0,-1-1,1 0,-1-1,0 0,-1 0,1-1,-1-1,-1 0,1 0,-1 0,-1-1,6-7,3-3,-1 0,0-1,-1 0,-1-1,-1-1,-1 0,6-20,-12 30</inkml:trace>
  <inkml:trace contextRef="#ctx0" brushRef="#br0" timeOffset="4155.382">6295 734,'-23'9,"1"1,1 0,-1 2,2 1,-1 0,2 2,0 0,1 1,0 1,2 0,0 1,-3 6,17-21,0 0,1 0,-1 0,1-1,0 1,0 0,0 1,0-1,0 0,1 0,0 0,-1 0,1 0,0 1,1-1,-1 0,1 0,-1 0,1 0,0 0,0 0,0 0,0 0,1 0,-1 0,1 0,0-1,0 1,0-1,0 1,0-1,0 0,1 0,-1 0,1 0,-1 0,1 0,0-1,0 1,0-1,0 0,0 0,0 0,2 0,12 4,1-2,1 0,-1-1,0 0,1-2,-1 0,1-1,-1-1,0 0,10-4,108-45,-135 51,1-1,-1 1,1-1,-1 1,1 0,-1 0,1 0,-1 0,1 0,-1 0,1 0,0 0,-1 1,1-1,-1 0,1 1,-1 0,0-1,1 1,-1 0,0 0,1-1,-1 1,0 0,0 0,0 1,0-1,0 0,0 0,0 0,0 1,0-1,0 0,-1 1,1-1,-1 1,1-1,-1 1,1-1,-1 1,0 0,26 34,-20-33,0 0,0 0,1-1,-1 0,1 0,-1-1,1 0,0 0,-1 0,1-1,0 0,0 0,-1-1,1 0,0 0,-1 0,1-1,-1 0,1 0,3-3,119-70,-127 73,8-3,0-1,-1 0,1-1,-1 0,-1-1,0 1,0-1,0-1,-1 0,0 0,-1 0,0-1,0 0,-1 0,-1 0,0-1,0 1,-1-1,0 0,1-8,-4 17,0-1,0 1,0 0,0-1,-1 1,1 0,-1 0,1-1,-1 1,0 0,0 0,0 0,0 0,0 0,-1 0,1 0,0 0,-1 1,1-1,-1 0,0 1,0-1,0 1,1 0,-1 0,0-1,-1 1,1 1,0-1,0 0,0 0,0 1,-1-1,1 1,0 0,-1 0,1 0,-2 0,-90 18,79-11,1 1,-1 0,2 1,-1 0,1 2,0-1,1 1,1 1,-1 0,2 1,0 0,0 1,1 0,1 0,1 1,0 0,0 0,2 1,0-1,1 1,0 1,1 4,2-15,1 0,0-1,0 1,0 0,1 0,0 0,0 0,1-1,0 1,0 0,0-1,0 0,1 1,0-1,0 0,1 0,-1-1,1 1,0-1,0 1,0-1,1-1,0 1,-1-1,1 1,0-1,1-1,-1 1,0-1,1 0,5 2,6 0,0 1,0-2,1-1,-1 0,1-1,-1 0,1-2,0 0,-1-1,6-2,39-12,-40 5</inkml:trace>
</inkml:ink>
</file>

<file path=ppt/ink/ink8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40:08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1 750,'67'-21,"-1"-2,-2-4,0-2,-2-2,52-37,-79 48,-1-3,0 0,-2-2,-1-2,-2-1,0-1,-2-1,-1-1,-1-2,-2 0,13-28,-10-44,-26 103,0-1,0 0,0 1,0-1,0 0,-1 1,1-1,-1 0,0 1,0-1,1 1,-2-1,1 1,0 0,0-1,-1 1,1 0,-1 0,0 0,0 0,0 0,0 0,0 1,0-1,0 1,0-1,-1 1,1 0,-1 0,1 0,-1 0,1 0,-1 0,1 1,-1 0,0-1,-1 1,-5 0,0 1,1 0,-1 0,1 1,-1 0,1 0,0 1,-1 0,2 1,-1 0,0 0,1 0,-1 1,1 0,1 1,-1 0,1 0,-2 2,-8 9,2 0,0 1,1 0,0 1,2 1,-5 11,15-30,-8 15,0 1,1-1,1 2,1-1,0 1,2 0,0 0,0 0,2 1,0-1,1 14,4-23,0 0,0 0,1 0,0 0,0-1,1 0,0 0,1 0,0-1,0 1,0-1,1-1,0 1,1-1,-1-1,1 1,0-1,0 0,1-1,0 0,-1-1,1 1,1-2,-1 1,0-1,0-1,7 1,18-2,0-1,0-2,-1-1,0-2,0-1,0-1,-1-2,0-2,-1 0,0-2,-1-2,-1-1,0-1,-1-1,-1-1,-1-2,-1 0,-1-2,-1-1,-1-1,-12 16,-1-1,0 0,-1 0,0-1,0 0,-1-1,-1 0,0 0,-1 0,0-1,-1 1,-1-1,0 0,-1 0,1-12,-3 24,0 0,0 0,0-1,-1 1,1 0,0 0,-1 0,0-1,1 1,-1 0,0 0,0 0,0 0,0 0,0 0,-1 1,1-1,0 0,-1 1,1-1,-1 1,0-1,0 1,1 0,-1 0,0-1,0 1,0 1,0-1,0 0,-1 0,1 1,0-1,0 1,0 0,-1 0,1 0,0 0,0 0,0 0,-1 0,1 1,0-1,0 1,0-1,0 1,0 0,0 0,0 0,0 0,0 0,0 1,0-1,1 1,-1-1,-1 2,-10 12,1 0,0 0,1 1,1 1,0 0,1 0,1 1,1 0,0 1,1-1,-2 19,5-29,1 1,1-1,-1 1,2 0,-1-1,1 1,0 0,1-1,0 1,0 0,1-1,0 1,0-1,1 0,1 0,-1 0,1 0,0 0,1-1,0 0,0 0,0 0,1 0,0-1,1 0,-1 0,1-1,0 0,0 0,1-1,-1 1,1-2,0 1,0-1,2 0,12-1,0 0,1-2,0 0,-1-1,1-2,-1 0,0-2,0 0,0-1,-1-2,0 0,0-1,-1-1,0 0,-1-2,0-1,-1 0,0-1,-1-1,13-15,-11 12,0-1,-1 0,-1-2,-1 0,0-1,-2 0,-1-1,-1-1,0 0,-2-1,-1 0,0-6,-7-31,-2 61,0 0,0 0,-1-1,1 1,0 0,0 0,-1 0,1 0,-1 0,1-1,-1 1,0 0,1 0,-1 0,0 0,1 1,-1-1,0 0,0 0,0 0,0 1,0-1,0 0,0 1,0-1,0 1,0-1,-1 1,1 0,0-1,0 1,0 0,-1 0,1 0,0 0,0 0,0 0,-1 0,1 0,0 0,0 1,0-1,0 0,-1 1,1-1,-1 1,-7 5,1 0,-1 1,1 0,1 0,-1 1,1 0,0 0,1 1,0-1,0 1,1 1,0-1,-3 10,3-9,-7 15,1 0,1 1,1 0,1 1,1-1,2 2,1-1,1 1,1-1,1 1,2 0,2 14,-1-31,1 1,0-1,1 1,0-1,0 0,1-1,1 1,0-1,0 0,1-1,0 1,1-1,0-1,0 1,1-1,0-1,1 1,8 2,-1-3</inkml:trace>
  <inkml:trace contextRef="#ctx0" brushRef="#br0" timeOffset="295.322">2146 412,'0'33,"-5"21,-2 6,1-2,1-7,2-6,0-7,-3-10,0-9</inkml:trace>
  <inkml:trace contextRef="#ctx0" brushRef="#br0" timeOffset="578.883">2060 412,'39'0,"31"-5,9-7,-4 0,-10 1,-11 3,-11 2,-7 3,-14 1,-12 6,-7 3</inkml:trace>
  <inkml:trace contextRef="#ctx0" brushRef="#br0" timeOffset="850.031">2146 665,'24'5,"22"-3,8-8,0-1,-5-1,-10 2</inkml:trace>
</inkml:ink>
</file>

<file path=ppt/ink/ink8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40:00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84 665,'-4'0,"1"0,0 1,-1 0,1 0,-1 0,1 0,0 1,0-1,-1 1,1 0,0 0,1 0,-1 0,0 0,1 1,-1-1,1 1,-1 0,1 0,0-1,0 1,1 1,-1-1,1 0,-1 0,1 1,-1 2,-9 98,14-86,0 0,1-1,0 1,2-1,0 0,1 0,1 0,0-1,1-1,10 14,-16-26,1 0,0 0,0 0,0 0,0 0,0-1,1 0,-1 0,1 0,-1 0,1-1,0 0,0 0,-1 0,1 0,0-1,0 0,0 0,0 0,0-1,0 1,0-1,-1 0,3-1,109-55,-86 33,-1-2,-1-2,-1 0,-2-2,0-1,-3-1,0 0,6-17,2 1,-30 47,1 1,-1 0,1-1,-1 1,0 0,1 0,-1-1,1 1,-1 0,1 0,-1 0,1 0,-1 0,1 0,-1-1,1 1,-1 0,1 0,-1 1,1-1,-1 0,1 0,-1 0,0 0,1 0,-1 0,1 1,-1-1,1 0,-1 0,1 1,-1-1,0 0,1 1,-1-1,0 0,1 1,-1-1,0 0,0 1,1-1,-1 1,0-1,0 1,0-1,1 1,-1-1,0 1,0-1,0 1,0-1,0 0,0 1,0-1,0 1,0-1,0 1,0-1,0 1,-1-1,1 1,0-1,0 1,0-1,3 41,-3-39,0 36,-2-30,0-1,1 1,0 0,1 0,0 0,0 0,1 0,0-1,0 1,0 0,1 0,1-1,-1 1,1-1,0 0,1 0,0 0,0 0,0-1,1 1,0-1,0 0,1-1,-1 1,1-1,0 0,1-1,1 2,1-3,1-1,-1 1,0-2,1 1,0-1,-1-1,1 0,0 0,-1-1,1 0,-1 0,1-1,-1-1,0 0,1 0,-1 0,-1-1,1-1,-1 1,1-2,0 0,7-6,0 0,-1-1,0 0,-1-2,-1 1,0-2,-1 0,-1 0,8-16,27-82,-42 90</inkml:trace>
  <inkml:trace contextRef="#ctx0" brushRef="#br0" timeOffset="6716.816">1439 15,'0'-1,"1"0,0 0,0 0,0 0,0 0,0 0,0 0,0 0,0 0,0 1,0-1,1 0,-1 1,0-1,0 1,1 0,-1-1,0 1,1 0,-1 0,0-1,1 1,-1 0,0 1,1-1,-1 0,0 0,1 0,-1 1,0-1,0 1,1-1,-1 1,0-1,0 1,0 0,0 0,0-1,1 1,-2 0,1 0,0 0,0 0,0 0,0 0,-1 1,1-1,0 0,-1 0,1 0,-1 1,1-1,-1 0,0 1,0-1,1 0,-1 1,0-1,0 0,0 1,0-1,-1 0,1 1,0-1,-1 1,3 20,-2-1,0 0,-2 1,0-1,-1 0,-3 11,-7 56,-18 197,1 35,31-276,0-44,1 0,0-1,-1 1,1-1,0 1,-1-1,1 0,-1 1,1-1,-1 0,1 0,-1 0,1 0,-1 0,0-1,0 1,0 0,0-1,0 1,0 0,0-1,0 1,0-1,0 0,-1 1,1-2,39-58,-21 29,3 0,0 1,2 1,2 1,15-13,87-64,-128 105,1 1,0-1,-1 0,1 1,0-1,0 0,0 1,0-1,-1 1,1 0,0-1,0 1,0 0,0-1,0 1,0 0,0 0,0 0,0 0,0 0,0 0,0 0,0 0,0 0,0 0,0 1,0-1,0 0,0 1,-1-1,1 1,0-1,0 1,0-1,0 1,-1-1,1 1,0 0,-1 0,1-1,0 1,-1 0,1 0,-1 0,1-1,-1 1,0 0,1 0,-1 0,0 0,1 0,-1 0,0 0,0 0,0 0,0 0,0 0,0 0,0 0,-1 0,-5 63,-3-26,3 1,1 1,1-1,3 0,1 1,3 15,14-20,-12-40</inkml:trace>
  <inkml:trace contextRef="#ctx0" brushRef="#br0" timeOffset="6871.996">1974 833,'24'7,"0"-2,0 0,0-2,1 0,0-2,-1-1,1-1,-1-1,3-1,-15 1,1 0,-1-1,0-1,-1 0,1-1,-1 0,1 0,-1-1,-1-1,1 0,-1 0,-1-1,1-1,-1 1,-1-1,0-1,0 0,4-6,24-59,-35 73,0 0,-1 0,1 0,-1-1,1 1,-1 0,0 0,0 0,0 0,0 0,-1-1,1 1,0 0,-1 0,1 0,-1 0,0 0,0 0,0 0,0 0,0 0,0 1,-1-1,1 0,0 0,-1 1,1-1,-1 1,0 0,1-1,-1 1,0 0,0 0,0 0,0 0,0 1,-10-3,1 1,-1 1,0 0,0 1,0 0,0 1,0 0,1 1,-1 0,0 1,1 1,0-1,-1 2,2-1,-1 2,0-1,1 2,0-1,1 1,-1 1,1-1,-5 8,1-4,0 2,0 0,1 0,1 1,0 1,1-1,-5 12,13-22,0 0,0 1,0-1,0 1,1-1,0 1,0 0,0 0,0-1,1 1,0 0,0 0,0 0,1-1,-1 1,1 0,0 0,1-1,-1 1,1-1,0 1,0-1,0 0,1 0,-1 0,1 0,0 0,0 0,0-1,4 3,4 2,0-1,1 0,0 0,0-2,0 1,1-2,0 1,0-2,0 0,0 0,1-1,-1-1,1 0,-1-1,1-1,-1 0,1 0,3-2,74-26,-70 19</inkml:trace>
  <inkml:trace contextRef="#ctx0" brushRef="#br0" timeOffset="6872.996">2651 862,'4'1,"0"1,0-1,-1 0,1 0,0 0,0-1,0 0,0 1,0-1,0-1,0 1,0 0,0-1,0 0,-1 0,1 0,0 0,0-1,-1 0,1 1,-1-1,1-1,-1 1,0 0,0-1,0 1,0-1,-1 0,1 0,-1 0,3-4,3-1,18-16,-1-1,-2-1,-1-1,0-1,-3-1,0-1,2-9,-27 52,0 1,1-1,1 1,0 0,1 0,0 0,1 1,0-1,2 1,0-1,0 1,1 1,1-11,0 0,0 0,0 0,1 0,-1 0,1-1,0 1,1-1,-1 0,1 1,0-2,0 1,0 0,0-1,1 0,-1 0,1 0,0-1,0 1,0-1,0 0,0-1,0 1,1-1,-1 0,0 0,5-1,2 2,1-2,-1 1,1-2,-1 0,0 0,1-1,-1-1,0 0,0 0,-1-1,11-6,-9 3,0-2,-1 1,0-2,-1 0,0 0,-1-1,0 0,0-1,-1 0,-1 0,0-1,-1 0,0-1,-1 1,0-1,2-12,-3-57,-11 58</inkml:trace>
</inkml:ink>
</file>

<file path=ppt/ink/ink8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40:10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57 229,'5'0,"11"0,8 0,4 0,3 0,0 0,0 0,4 0,2 0,-2 0,-1-4,-2-3,-2 1,-1 2,0 0,-1 2,-5 1</inkml:trace>
  <inkml:trace contextRef="#ctx0" brushRef="#br0" timeOffset="264.257">1 653,'38'0,"42"-10,12-3,-5 1,-12 2,-15 3,-12 3,-15 2</inkml:trace>
  <inkml:trace contextRef="#ctx0" brushRef="#br0" timeOffset="1579.581">763 794,'43'2,"0"-1,1-3,-1-1,-1-2,1-2,-1-1,0-3,22-9,-19 3,-2-2,0-2,-1-2,-1-1,-1-3,13-12,-31 22,0 0,-2-2,0 0,-2-1,0-1,-1-1,-1 0,-1-1,-1-1,-1 0,-1-1,-2 0,0-1,-1 0,0-11,-7 32,-2 0,1 0,0 0,-1 0,0 0,0 0,0 0,-1 0,0 0,0 0,0 0,-1 0,1 0,-1 1,0-1,-1 0,1 1,-1 0,0-1,0 1,0 0,0 1,-1-1,0 1,1-1,-1 1,-1 0,1 0,0 1,-1-1,1 1,-1 0,0 0,1 1,-1-1,0 1,0 0,0 1,0-1,0 1,0 0,-1 0,1 0,0 1,-2 0,-8 6,1 0,0 1,0 1,1 0,0 1,1 1,0-1,1 2,0 0,1 0,0 1,1 0,0 1,1 0,0 0,2 0,-1 1,1 4,-4 3,1 1,1 0,1 0,1 1,1 0,1 0,1 0,1 0,1 1,1 2,1-18,0 1,0-1,0 1,1-1,1 0,-1 0,1 0,1 0,0-1,0 1,1-1,0 0,0 0,1-1,0 0,0 0,1 0,0 0,0-1,0 0,1-1,0 0,0 0,0-1,1 0,0 0,3 0,4 1,1-1,0-1,0 0,0-1,0-1,0-1,1-1,-1 0,0-1,0-1,0 0,-1-1,1-1,-1-1,0 0,2-3,30-14,-1-2,-1-2,-2-3,25-21,-40 33,0-2,-2-2,0 0,-2-2,0 0,-2-2,-1-1,-1 0,-1-2,-1 0,-2-1,-1-1,2-11,-16 40,-1 0,1 0,-1 0,0 0,0-1,0 1,0-1,-1 1,1 0,-1-1,1 1,-1-1,0 1,0-1,0 0,0 1,0-1,-1 1,1-1,-1 1,0 0,0-1,1 1,-2 0,1-1,0 1,0 0,-1 0,1 0,-1 0,1 0,-1 0,0 0,0 1,0-1,0 1,0-1,0 1,-1 0,1 0,0 0,0 0,-1 0,1 0,-1 1,1-1,-1 1,1 0,-1 0,1-1,-1 2,1-1,-3 0,-14 11,0 1,1 1,0 0,0 2,2 0,0 0,1 2,0 0,1 0,1 2,1-1,1 2,-4 9,5-13,2 1,-1 0,2 0,1 1,0 0,1 0,1 1,0 0,3-13,1 1,-1-1,1 1,0 0,0-1,1 1,0-1,0 1,0-1,1 1,0-1,1 0,-1 0,1 0,0 0,0-1,1 1,0-1,0 1,0-1,1-1,-1 1,1-1,1 1,9 3,0-1,0-1,1-1,-1 0,1-1,0 0,0-2,1 0,-1 0,0-2,1 0,-1-1,1 0,-1-2,11-2,10-4,1-2,-2-1,1-2,-2-1,0-2,-1-1,0-2,-2-2,7-7,-36 28,38-27,-1-2,-1-1,-2-2,-1-1,-2-2,14-20,-40 45,0 0,-1-1,0 0,-1 0,0 0,-1-1,0 0,-1 0,-1 0,0-1,0 1,-2-1,1 1,-2-11,0 21,0 0,0 1,0-1,0 1,-1-1,1 1,-1-1,0 1,0-1,0 1,0-1,0 1,0 0,-1 0,1-1,-1 1,0 0,1 0,-1 1,0-1,0 0,0 1,0-1,-1 1,1-1,0 1,-1 0,1 0,0 0,-1 1,1-1,-1 0,0 1,1 0,-1-1,1 1,-1 0,0 0,0 1,-4-1,-1 1,0 0,1 1,-1 0,0 0,1 1,0 0,0 0,0 1,0-1,0 2,-5 3,-10 11,1 1,1 1,1 1,1 1,1 0,1 2,0-1,2 2,2 0,0 1,1 0,2 0,1 1,1 0,1 1,2 0,1 0,1 8,1-31,2 1,-1-1,1 1,0-1,0 1,0-1,1 0,0 0,1 0,-1 0,1 0,0 0,1-1,-1 1,1-1,0 0,1 0,-1 0,1-1,0 0,0 1,0-2,0 1,1-1,0 0,-1 0,1 0,0-1,1 0,-1 0,0 0,0-1,1 0,-1 0,1-1,-1 0,1 0,-1 0,5-2,16-4,-2-1</inkml:trace>
  <inkml:trace contextRef="#ctx0" brushRef="#br0" timeOffset="2350.413">3162 540,'12'-40,"-30"56,-138 246,135-211,22-50,0-1,1 1,-1-1,0 0,1 1,-1-1,1 0,-1 0,0 0,1 0,-1 0,1 0,-1-1,0 1,1 0,-1-1,0 1,1-1,-1 1,0-1,1 0,-1 1,0-1,0 0,0 0,0 0,0 0,0 0,0 0,1-1,-2 2,39-34,-2-1,-2-2,-1-2,-2-1,16-26,20-35,-68 101,0-1,0 1,0-1,0 1,0-1,0 1,0-1,0 1,0 0,0-1,0 1,0-1,0 1,1-1,-1 1,0 0,0-1,1 1,-1 0,0-1,0 1,1 0,-1-1,0 1,1 0,-1-1,1 1,-1 0,0 0,1 0,-1-1,1 1,-1 0,0 0,1 0,-1 0,1 0,-1 0,1 0,-1 0,1 0,-1 0,1 0,-1 0,0 0,1 0,-1 0,1 0,-1 1,1-1,-1 0,0 0,1 0,-1 1,0-1,1 0,-1 1,0-1,1 0,-1 1,0-1,1 0,-1 1,0-1,3 33,-2-22,-1-3,0-1,1 0,-1 0,2 1,-1-1,1 0,0 0,0-1,1 1,0 0,0-1,1 1,0-1,0 0,0 0,1-1,0 1,0-1,0 0,0-1,1 1,0-1,0 0,0 0,1-1,-1 0,1 0,0 0,-1-1,1 0,1 0,-1-1,0 0,0 0,0-1,1 0,-1 0,0 0,3-2,1-3,0 0,0-1,-1 0,1-1,-1 0,-1-1,1 0,-1 0,-1-1,0 0,0-1,0 0,-2 0,1 0,-1-1,-1 0,0 0,0-1,-1 1,0-1,-1 0,0-7,4-11,-2 14,-1-1,0 1,-1-1,-2 0,1 0,-2 0,0 1,-2-14,-4 0,-1 3</inkml:trace>
</inkml:ink>
</file>

<file path=ppt/ink/ink8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40:33.80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1574 59,'0'-1,"-1"-1,1 1,-1 0,0 0,1 1,-1-1,0 0,0 0,0 0,1 0,-1 1,0-1,0 0,0 1,0-1,0 1,0-1,-1 1,1-1,0 1,0 0,0-1,0 1,0 0,0 0,-1 0,1 0,0 0,0 0,0 1,0-1,-1 0,1 0,0 1,0-1,0 1,0-1,0 1,0-1,0 1,0 0,0-1,0 1,0 0,1 0,-1 0,0 0,0 0,1 0,-1 0,1 0,-1 0,1 0,-1 0,1 0,0 0,-1 1,-48 243,-34 63,-21 17,-322 892,361-1034,-8-3,-7-4,-8-3,-34 40,45-95,8-15,4 2,6 4,-18 49,61-112,3 0,2 1,2 0,0 13,-15 42,24-101,0-1,-1 1,1-1,0 0,-1 1,1-1,0 1,0-1,-1 0,1 1,0-1,0 1,0-1,0 1,-1-1,1 1,0-1,0 1,0-1,0 1,0-1,0 1,0-1,1 1,-1-1,0 1,0-1,0 1,0-1,1 1,-1-1,0 0,0 1,1-1,-1 1,0-1,1 0,-1 1,0-1,1 0,-1 1,0-1,1 0,-1 0,1 1,-1-1,1 0,-1 0,1 0,-1 0,1 1,-1-1,1 0,-1 0,1 0,-1 0,1 0,-1 0,1 0,-1-1,1 1,43-2,-31 1,546-14,-89-15,82 2,169-6,133 25,-247 7,-173-24,261-57,-167 16,840-29,-725 74,-371 10,730-48,-99 3,-644 42,99 2,-73 43,-277-29,1 1,-1-2,1 1,0-2,0 1,-1-1,1 0,-1-1,1 1,-1-2,0 1,1-1,-1-1,0 0,-1 0,1 0,-1-1,0 0,0 0,0-1,-1 0,0 0,0-1,14-24,-2 0,-2-2,0 0,-3-1,2-8,17-40,32-89,-8-3,-7-2,-4-25,1 22,9 3,40-84,22-71,50-167,-75 152,-82 287,-3 0,-2 0,-3 0,-2-1,-3-1,1-52,2 107,1 0,-1 0,1 0,0 0,1 0,0 0,0 1,0-1,0 0,1 1,0-1,0 1,0 0,1 0,0 1,0-1,0 1,0-1,1 1,0 1,0-1,0 1,0-1,-4 4,0 0,0 0,0 0,0-1,0 1,0 0,0-1,0 1,0-1,0 1,-1-1,1 1,0-1,0 0,-1 1,1-1,0 0,-1 0,1 1,0-1,-1 0,1 0,-1 0,0 0,1 0,-1 0,0 0,1 0,-1 0,0 0,0 0,0 0,0 0,0 0,0 0,0 0,0 0,0 0,-1 0,1 0,0 0,-1 1,1-1,0 0,-1 0,1 0,-1 0,0 0,1 1,-1-1,0 0,1 0,-1 1,0-1,0 1,1-1,-1 0,-161-3,-34 32,-95 2,-263-3,-200 2,237-27,-475 14,836-9,-872 15,-113-59,-286 15,336-12,293 6,543 26,-239 30,389-19,-327 20,418-28,-37 5,0-2,-1-2,1-3,-1-2,-32-7,-31-24,121 40,0 0,-1 0,1 1,-1 0,-1 0,1 1,-1-1,-1 1,1 0,-1 0,-1 0,0 0,0 0,0 1,-1-1,0 1,-1-1,0 1,0 1,1 15</inkml:trace>
</inkml:ink>
</file>

<file path=ppt/ink/ink8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49:54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509 340,'-21'76,"19"-61,-16 211,11-191,2 1,1 0,1-1,3 1,0 0,3 0,1-1,1 1,4 6,-9-39,1 1,-1 0,1-1,0 1,0-1,1 1,-1-1,1 0,-1 1,1-1,0 0,1 0,-1 0,0 0,1-1,-1 1,1-1,0 1,0-1,0 0,0 0,0 0,1 0,-1-1,1 0,-1 1,1-1,-1 0,1-1,0 1,-1-1,1 1,0-1,-1 0,1 0,0-1,-1 1,1-1,0 0,-1 0,1 0,-1 0,3-2,13-10,-1-2,0 0,-1-1,-1 0,0-2,-2 0,0 0,0-2,-2 1,-1-2,6-13,-3 10,123-244,-109 208,-3-2,-3-1,9-41,-28 90,1 0,-2-1,0 1,0-1,-1 0,-1 0,-1 1,0-1,-1 0,-2-6,4 20,-1 0,0 1,1-1,-1 0,0 1,0-1,0 1,1-1,-1 1,0-1,0 1,0 0,0-1,0 1,0 0,0 0,0 0,0 0,0-1,0 1,0 1,0-1,0 0,0 0,0 0,0 0,1 1,-1-1,0 0,0 1,0-1,0 1,0-1,0 1,1 0,-1-1,0 1,1 0,-1-1,0 1,1 0,-1 0,1-1,-1 1,1 0,-1 0,1 0,0 0,-1 0,1 0,0 0,0 0,0 0,-1 0,1 0,0 0,1 0,-1 0,0 0,0 0,-13 47,1 1,3 0,2 1,2-1,2 1,2 0,7 50,-4 19,15 60,-13-157,-4-13,1-1,0 0,1 0,0 0,0 0,1 0,0-1,0 1,1-1,0 0,0 0,1 0,3 4,19-3,-16-14</inkml:trace>
  <inkml:trace contextRef="#ctx0" brushRef="#br0" timeOffset="598.749">1130 1045,'94'-141,"-63"85,32-58,-51 140,-11-17,0 0,0 0,1 0,0 0,1 0,0 0,0-1,1 0,0 1,1-1,-1-1,2 1,-1-1,1 0,0 0,0 0,1-1,0 0,6 4,-8-9,0-1,0 0,0-1,0 1,0-1,0 0,-1 0,1 0,0-1,0 0,-1 0,0 0,1 0,-1-1,0 1,0-1,0 0,0-1,-1 1,1-1,-1 1,0-1,0 0,0 0,-1 0,1-1,-1 1,0-1,0 1,0-4,8-6,-9 12,5-7,0 1,0-1,0 0,-1-1,-1 1,0-1,0 0,-1 0,0 0,-1 0,1-4,-6 0</inkml:trace>
  <inkml:trace contextRef="#ctx0" brushRef="#br0" timeOffset="1461.01">1778 368,'27'-9,"0"0,-1-2,0-1,-1-1,0-2,-1 0,-1-1,0-1,-1-2,-1 0,-1-1,-1-1,0-1,1-5,-17 24,-1 1,-1-1,1 0,0 0,-1 0,1 1,-1-2,0 1,0 0,0 0,0 0,0 0,-1-1,0 1,0 0,0-1,0 1,0 0,0 0,-1-1,0 1,1 0,-1 0,-1-3,0 6,0 0,1-1,-1 1,0 0,1 0,-1 0,0 0,1 1,-1-1,0 0,1 1,-1-1,0 1,1-1,-1 1,1 0,-1 0,1-1,0 1,-1 0,1 0,0 1,0-1,-1 0,1 0,0 1,0-1,0 0,1 1,-1-1,0 1,0-1,1 1,-1 0,1-1,-1 1,1-1,0 1,0 0,0 0,0-1,0 2,-11 36,2 0,2 0,1 0,1 24,0-15,-10 350,12-204,4-156,-2 0,-2 0,-1 0,-2 0,-2-1,-1 0,-2-1,-2 0,-1 0,-1-2,-6 7,18-36,0 0,0 0,0 0,-1-1,0 1,0-1,0 0,-1 0,1 0,-1 0,0-1,0 0,0 0,-1 0,1-1,-1 0,1 0,-1 0,0-1,0 0,1 0,-1 0,0-1,0 1,0-1,0-1,0 1,0-1,0 0,1-1,-1 1,0-1,1 0,-1-1,1 1,0-1,0 0,-1-1,-4-7,1 0,0 0,1-1,1 0,-1-1,2 0,0 0,1 0,0-1,1 0,0 0,1 0,1 0,0 0,1 0,0-1,1 1,1-1,0 1,1 0,1 0,0 0,1 0,0 0,1 1,1-1,0 1,1 1,0-1,1 1,1 0,2-5,1 0,1 1,1 0,0 1,1 1,0 0,1 1,1 1,16-10,-9 10,0 1,1 0,0 2,1 1,25-5,-30 10</inkml:trace>
  <inkml:trace contextRef="#ctx0" brushRef="#br0" timeOffset="1784.033">2342 707,'-5'10,"0"0,1 0,0 1,0-1,1 1,0 0,1 0,0 0,1 0,0 1,1-1,0 0,1 0,0 0,1 1,0-1,1-1,3 8,-4-14,1 0,0-1,0 0,1 1,-1-1,1-1,-1 1,1 0,0-1,0 0,0 0,0 0,1 0,-1-1,0 1,1-1,-1 0,1-1,-1 1,1-1,-1 0,1 0,0 0,-1-1,1 1,-1-1,1 0,-1-1,0 1,1-1,-1 0,0 0,0 0,0 0,0-1,-1 1,1-1,-1 0,1 0,-1-1,0 1,0-1,-1 1,1-1,-1 0,1 0,-1 0,6-9,1 0,-2 0,0-1,-1 1,0-2,-1 1,0 0,-1-1,-1 0,0 0,0-14,-3 21,1 1,-1 0,-1-1,1 1,-1 0,-1 0,1-1,-1 1,-1 0,1 0,-1 1,0-1,-1 1,1-1,-1 1,-1 0,1 0,-1 1,0-1,0 1,-1 0,1 1,-1-1,0 1,-4-2,7 4,0 1,0-1,0 1,-1-1,1 1,-1 0,1 0,-1 0,0 1,1 0,-1-1,0 1,1 0,-1 1,0-1,1 0,-1 1,1 0,-1 0,1 0,-1 1,1-1,0 1,-1-1,1 1,0 0,0 1,0-1,0 1,-61 88,50-62</inkml:trace>
  <inkml:trace contextRef="#ctx0" brushRef="#br0" timeOffset="2094.801">2766 961,'3'-26,"0"0,2 0,2 0,0 1,1 0,2 0,0 1,2 1,0-1,2 2,0 0,2 1,0 0,13-12,-26 30,-2 1,0 0,0 0,1 0,-1 0,1 0,-1 0,1 0,0 1,0-1,0 0,0 1,0 0,0-1,0 1,1 0,-1 0,0 0,1 1,-1-1,1 0,-1 1,1-1,0 20,-7-4</inkml:trace>
  <inkml:trace contextRef="#ctx0" brushRef="#br0" timeOffset="2712.173">3275 565,'-9'-1,"0"1,-1 0,1 0,0 1,0 0,0 1,0 0,0 0,1 1,-1 0,1 0,-1 1,1 0,0 1,1-1,-1 2,1-1,0 1,0 0,1 1,-1-1,2 1,-1 0,1 1,0 0,0-1,1 1,0 1,1-1,-1 1,2-1,-1 1,0 6,3-9,-1-1,1 1,1 0,-1-1,1 1,0-1,0 1,1-1,0 1,0-1,0 0,0 0,1 0,0 0,0 0,0 0,1-1,0 0,-1 1,1-1,1-1,-1 1,1-1,-1 1,1-1,0-1,0 1,0-1,0 0,1 0,-1 0,1-1,-1 1,1-2,-1 1,1 0,0-1,-1 0,5-1,133-26,-119 24</inkml:trace>
  <inkml:trace contextRef="#ctx0" brushRef="#br0" timeOffset="3168.026">3500 791,'24'-3,"0"-1,-1-1,1-2,-1 0,-1-1,1-1,-1-2,-1 0,0-1,-1-1,0-1,12-11,-29 23,-1 1,0-1,1 0,-1 0,0 0,0 0,0 0,-1 0,1 0,0-1,-1 1,1-1,-1 1,0-1,0 1,0-1,0 0,0 0,-1 0,1 1,-1-1,0 0,0 0,0 0,0 0,0 0,-1 1,1-1,-1 0,0 0,1 1,-1-1,-1 0,1 1,0-1,-1 1,1-1,-1 1,0 0,0-1,0 1,0 0,0 0,0 1,-2-2,-1 0,-1 0,0 1,0 0,0 0,-1 0,1 1,0 0,0 0,-1 1,1 0,-1 0,1 0,0 1,-1 0,1 0,0 0,0 1,-1 0,1 0,1 1,-1-1,0 1,1 1,-1-1,1 1,0 0,0 0,0 0,-3 5,-2 1,0 1,1 0,1 1,-1 0,2 0,0 1,0 0,1 0,1 0,0 1,1 0,-2 11,4-20,0 0,1-1,0 1,0 0,1 0,-1 0,1 0,0 0,0 0,1 0,-1 0,1-1,0 1,1 0,-1 0,1-1,0 1,0-1,0 1,1-1,-1 0,1 0,0 0,0 0,1 0,-1-1,1 0,0 1,0-1,0-1,0 1,2 0,8 3,1-1,-1 0,1-1,1-1,-1-1,0 0,1-1,-1 0,1-1,-1-1,1-1,-1 0,0-1,0 0,0-1,0-1,-1-1,1 0,1-2,18-5,-6 1</inkml:trace>
  <inkml:trace contextRef="#ctx0" brushRef="#br0" timeOffset="3648.787">4206 594,'-15'5,"-1"0,2 1,-1 1,1 0,0 1,0 1,1 0,0 0,1 1,0 1,1 0,0 1,0 0,1 1,8-10,-1 0,1 0,0 0,0 1,0-1,0 0,1 1,-1-1,1 1,0-1,0 1,0 0,1 0,-1-1,1 1,0 0,0 0,0-1,1 1,-1 0,1 0,0-1,0 1,0 0,0-1,1 1,-1-1,1 0,0 1,0-1,1 0,-1 0,0 0,1-1,0 1,-1 0,1-1,0 0,1 0,-1 0,0 0,0 0,1-1,-1 1,1-1,0 0,0 0,10 2,1 0,1-1,-1-1,0-1,0 0,0-1,0 0,0-1,0-1,0 0,0-2,-1 1,1-2,-1 0,-1 0,1-1,-1-1,0 0,-1-1,0-1,9-8,-3-1,-2-2,0 1,-1-2,0 0,-2-1,-1 0,-1-1,-1-1,4-17,-6 21,-2-2,0 1,-2 0,0-1,-2 0,0 0,-2-11,0 24,0-1,-1 1,0-1,-1 1,0 0,-1 0,0 0,-1 0,0 0,0 1,-1-1,0 1,-1 0,0 1,0 0,-1-1,-3-1,7 7,-1 0,0 0,0 0,0 1,0 0,0 0,0 0,-1 0,1 0,-1 1,1 0,-1 0,0 0,0 1,1 0,-1-1,0 2,1-1,-1 0,0 1,1 0,-1 0,0 0,1 1,0 0,-1 0,1 0,0 0,0 0,0 1,0 0,0 0,1 0,-1 0,-1 3,-4 2,0 1,1 1,-1 0,2 0,0 0,0 1,1 0,0 1,0-1,2 1,-1 0,2 0,-1 3,2 0,1 1,1 0,1 0,0-1,0 1,2 0,0-1,1 1,0-1,2 0,-1-1,2 1,0-1,1 0,0-1,1 0,0 0,1-1,1 0,-1 0,2-1,0-1,0 0,1-1,0 0,9 4,25 12,0-1,1-3,2-2,0-1,0-4,5 0,-28-8</inkml:trace>
  <inkml:trace contextRef="#ctx0" brushRef="#br0" timeOffset="6250.025">5701 651,'-7'-3,"0"1,0 0,-1 1,1 0,-1 0,1 1,-1 0,1 0,-1 1,1 0,-1 0,1 0,0 1,0 0,0 1,0 0,0 0,0 0,1 1,-1 0,1 0,0 1,0-1,1 1,-1 1,1-1,0 1,1 0,-1 0,1 0,0 1,1-1,0 1,0 0,0 0,1 0,0 0,0 1,1-1,-1 1,2-1,-1 1,1 2,-1-5,0 0,0 0,0 0,0 0,1 0,0 0,0 0,0 0,1 0,0 0,0 0,0 0,0 0,1 0,0 0,0-1,0 1,0-1,1 1,0-1,0 0,0 0,0 0,1-1,-1 1,1-1,0 0,0 0,0 0,1 0,1 0,6-1,0 0,0-1,0-1,0 0,1-1,-1 0,0 0,0-1,0-1,0 0,-1-1,1 0,-1-1,0 0,0-1,-1 0,1-1,-1 0,-1 0,1-1,-1 0,-1-1,1 0,-2 0,7-9,23-35,-2-1,-2-1,-3-2,-2-1,-3-2,1-10,-20 56,1-1,-2 0,0 0,-1-1,0 1,-1-1,-1 0,-1 0,0 0,-1 0,0 0,-2 0,0 1,0-1,-2 0,0 1,0-1,-2 1,0 1,-1-1,-3-5,7 16,-1 0,1 0,-1 0,1 0,-1 1,-1 0,1 0,0 0,-1 0,1 1,-1-1,0 1,1 0,-1 1,0-1,-1 1,1 0,0 0,0 1,0-1,0 1,-1 0,1 1,0-1,0 1,0 0,0 1,0-1,0 1,0 0,0 0,0 0,1 1,-1-1,1 1,0 0,0 1,0-1,0 1,1 0,-3 2,-15 21,0 1,2 1,1 0,2 1,1 1,1 1,2 0,-9 33,16-47,0 0,0 0,2 1,0-1,2 1,0 0,1 0,0-1,2 1,0 0,1-1,1 1,1-1,1 0,0-1,1 1,1-1,0 0,2-1,0 0,0-1,2 0,0 0,0-1,1-1,1 0,1-1,-1-1,5 2,-12-7,1 0,1-1,-1-1,1 1,0-1,0-1,0 1,1-2,-1 1,1-1,-1-1,1 0,0 0,0-1,-1 0,1 0,0-1,0-1,-1 0,1 0,-1-1,0 0,0 0,0-1,0 0,3-3,27-30,-27 19</inkml:trace>
  <inkml:trace contextRef="#ctx0" brushRef="#br0" timeOffset="7349.096">6548 537,'-20'1,"1"0,-1 1,0 1,1 0,-1 2,1 0,0 1,1 1,-1 1,2 1,-2 0,11-4,0 0,1 0,-1 1,1 0,0 0,1 1,-1-1,1 2,0-1,1 0,0 1,0 0,1 1,0-1,0 1,1-1,0 1,1 0,0 0,0 0,1 1,0-1,0 0,1 4,1-7,0-1,0 1,1-1,0 1,0-1,0 0,0 0,1 0,0 0,0 0,0 0,1-1,-1 0,1 1,0-1,0-1,1 1,-1 0,1-1,0 0,0 0,0-1,0 1,0-1,0 0,1-1,-1 1,1-1,-1 0,1 0,0-1,-1 0,1 0,0 0,-1 0,1-1,0 0,-1 0,1-1,-1 0,0 0,1 0,-1 0,0-1,0 0,-1 0,1 0,0-1,-1 1,3-4,23-21,-1-2,-2-1,-1-1,-1-2,-2 0,11-23,23-56,-47 139,-6-5,1 0,0-1,2 1,0-1,2-1,0 1,1-2,1 1,0-1,2-1,0 0,1-1,13 12,-27-27,1 0,-1 1,1-1,0 0,0 0,0 1,0-1,0 0,0 0,0 0,0 0,0 0,1 0,-1-1,0 1,1 0,-1-1,0 1,1-1,-1 1,1-1,-1 0,1 1,-1-1,1 0,-1 0,1 0,-1 0,1 0,-1 0,1-1,-1 1,1-1,-1 1,0-1,1 1,-1-1,0 1,1-1,-1 0,0 0,0 0,1 0,-1 0,0 0,0 0,0-1,129-180,-12 84,-117 97,0 0,0 1,0-1,0 0,0 0,0 1,0-1,0 1,0-1,0 1,0-1,1 1,-1 0,0 0,0-1,1 1,-1 0,0 0,0 0,1 0,-1 1,0-1,0 0,1 0,-1 1,0-1,0 1,0-1,0 1,0-1,1 1,-1 0,0 0,-1-1,1 1,0 0,0 0,0 0,0 0,-1 0,1 0,0 0,-1 0,1 1,-1-1,1 0,-1 0,0 0,1 1,-3 62,-1-48,1-12,0 1,1-1,0 0,0 1,0-1,1 0,-1 1,1-1,0 1,0-1,1 1,-1-1,1 0,0 1,0-1,0 0,1 0,1 4,1-8,-1 1,1-1,-1 1,1-1,0 0,-1-1,1 1,0-1,-1 1,1-1,-1 0,1 0,-1-1,0 1,1-1,-1 1,0-1,0 0,0 0,0-1,-1 1,1-1,0 1,-1-1,0 0,0 0,1 0,-1 0,-2 2,132-114,-131 114,-1 0,1 1,-1-1,1 0,-1 1,1-1,-1 1,1-1,0 1,-1-1,1 1,0-1,-1 1,1 0,0-1,0 1,-1 0,1 0,0 0,0-1,0 1,-1 0,1 0,0 0,0 0,0 0,0 1,-1-1,1 0,0 0,0 0,-1 1,1-1,0 0,0 1,-1-1,1 1,0-1,-1 1,1-1,-1 1,1-1,0 1,-1 0,1-1,-1 1,0 0,1-1,-1 1,0 0,1-1,-1 1,0 0,0 0,1 0,-1-1,0 1,0 0,0 0,0 0,0 0,-8 51,8-50,-1 0,0 0,0 0,0 0,0 0,1 0,-1 0,1 0,-1 0,1 0,0 0,0 1,0-1,0 0,0 0,0 0,0 0,1 1,-1-1,1 0,0 0,0 0,-1 0,1 0,0 0,1-1,-1 1,0 0,1 0,-1-1,0 1,1-1,0 1,-1-1,1 0,0 0,0 1,0-1,0 0,0-1,0 1,0 0,0-1,0 1,0-1,0 1,2-1,7-2,1-1,-1 0,-1-1,1 0,0-1,-1 0,0 0,0-1,-1-1,1 0,-2 0,1 0,7-9,36-26,-32 27,-15 10,0 0,1 1,-1 0,1 0,-1 0,1 1,1 0,-1 0,0 0,1 1,-1 0,1 0,0 1,2-1,-6 4,-1 1,1-1,-1 0,0 1,0-1,0 1,0 0,0 0,-1 0,1 0,-1 0,0 0,0 0,0 0,0 0,0 0,-1 1,1-1,-1 0,0 0,0 1,-1-1,1 0,0 1,-1-1,0 0,0 0,0 0,0 0,0 0,-2 2,3-3,-2 9,-1-4,2 0,-1 0,1 0,0 0,0 0,1 0,0 0,0 0,1 0,0 0,0 0,0 0,3 4,6 9</inkml:trace>
  <inkml:trace contextRef="#ctx0" brushRef="#br0" timeOffset="8265.284">7987 594,'30'461,"-41"-401,13-95,71-149,-37 123,3 2,3 2,29-31,-63 76,1 1,1 1,0-1,0 1,1 1,0 0,0 0,1 2,0-1,1 1,-1 1,2 0,-12 5,0 1,0-1,0 1,0 0,0 0,0 0,0 0,0 0,-1 0,1 0,0 1,0-1,0 1,0-1,0 1,-1 0,1 0,0 0,-1 0,1 0,0 0,-1 0,0 0,1 1,-1-1,0 0,1 1,-1-1,0 1,0 0,0-1,0 1,-1 0,1 0,0 0,-1-1,1 1,-1 0,0 0,1 0,-1 0,0 0,1 85,-3-73,0 0,-1 0,-1 0,0-1,-1 0,-1 0,0 0,0-1,-2 0,1 0,-1 0,-1-1,0 0,-1-1,0 0,0-1,-1 0,0 0,-1-1,0-1,-8 5,14-10,2 1,-1 0,1 0,-1-1,0 1,1-1,-1 0,0 0,-1-1,1 0,0 0,0 0,-1 0,1-1,0 0,0 0,-1 0,1-1,0 1,-1-1,1-1,0 1,0-1,0 0,0 0,0 0,1-1,-1 0,1 0,-4-3,-1-10</inkml:trace>
  <inkml:trace contextRef="#ctx0" brushRef="#br0" timeOffset="8751.114">8637 764,'23'-7,"0"-1,-1-1,0-1,0 0,-1-2,0 0,-1-2,-1 0,0-1,-1-1,7-9,-23 24,0 0,0-1,0 1,0-1,0 1,0-1,-1 0,1 0,-1 0,1 1,-1-2,0 1,1 0,-1 0,0 0,-1 0,1-1,0 1,-1 0,1-1,-1 1,0-1,1 1,-1 0,0-1,-1 1,1-1,0 1,-1 0,1-1,-1 1,0 0,0-1,0 1,0 0,0 0,0 0,-1 0,1 0,-1 0,1 0,-1 0,0 1,0-1,1 1,-1-1,0 1,-1 0,1-1,0 1,0 0,0 1,-1-1,1 0,0 1,-1-1,1 1,-2-1,-9 3,1 0,-1 1,1 0,0 1,0 0,0 1,1 0,0 1,0 0,0 1,1 0,0 0,0 1,0 1,1 0,1 0,0 1,0-1,1 2,0-1,0 1,-4 12,8-19,0 0,0 1,0-1,1 1,0 0,-1 0,2 0,-1 0,1 0,0 1,0-1,0 0,1 1,-1-1,1 0,1 1,-1-1,1 0,0 1,0-1,0 0,1 0,0 0,0 0,0 0,1 0,-1-1,1 1,0-1,1 0,-1 1,1-2,0 1,0 0,0-1,3 3,6-2,1-1,-1 0,0-1,1-1,-1 0,1-1,0 0,-1-1,1 0,-1-1,0-1,0 0,1-1,-2 0,1-1,-1 0,1-1,-1-1,-1 0,8-6,-13 10,54-31,-1-3,-2-3,10-11,48-34,-97 73</inkml:trace>
  <inkml:trace contextRef="#ctx0" brushRef="#br0" timeOffset="9131.701">9371 481,'-29'13,"1"2,1 0,1 2,0 1,1 1,1 1,1 1,-17 21,37-40,0 1,0 0,1 0,-1 0,1 1,0-1,0 0,0 1,0-1,1 1,-1 0,1 0,0 0,0-1,0 1,1 0,-1 0,1 0,0 0,0 0,0 0,1 0,0 0,-1 0,1 0,1 0,-1 0,0-1,1 1,0-1,0 1,0-1,0 1,1-1,-1 0,1 0,0 0,-1 0,1-1,1 1,-1-1,0 0,1 0,2 1,6 0,-1-1,1 0,0-1,-1-1,1 0,0 0,0-1,-1-1,1 0,0-1,-1 0,0 0,0-1,8-4,4-5,-2 0,0-1,0-1,-1-1,-1-1,-1 0,0-2,-2 0,0-1,-1 0,-1-1,1-4,-6 13,12-17,-1-2,-1 0,-2-2,-1 1,-1-2,-2 0,-2-1,0 0,3-32,-13 58,0-1,-1 0,0 0,-1 0,0 1,0-1,-1 0,0 1,-1-1,-2-4,4 11,0 0,0 0,-1 0,1 0,-1 0,0 0,0 1,0-1,0 1,-1-1,1 1,-1 0,1 0,-1 0,0 0,1 0,-1 1,0-1,0 1,-1 0,1 0,0 0,0 0,0 0,-1 1,1 0,0-1,-1 1,1 0,0 1,0-1,-2 1,-7 3,1 1,-1 1,1 0,0 0,1 1,-1 0,1 1,1 0,0 1,0 0,0 1,1-1,1 2,-1-1,2 1,0 0,-4 9,1-5,1 0,0 1,1 0,1 0,0 1,2 0,0-1,0 2,2-1,0 0,1 0,1 1,0-1,2 0,0 1,0-1,2 0,0 0,1-1,1 1,0-1,1 0,1-1,1 1,0-2,1 1,0-1,1-1,9 9,-3-6,1-2,0 0,1-1,1-1,0-1,0 0,1-2,0 0,1-1,0-2,0 0,0-1,1-1,0-2,-1 0,5-1,2-1</inkml:trace>
  <inkml:trace contextRef="#ctx0" brushRef="#br0" timeOffset="10949.524">8016 1131,'0'-5,"0"3,0 7,0 7,0 7,0 4,0 4,0 1,-5-3,-1-2,-1-9,2-7</inkml:trace>
  <inkml:trace contextRef="#ctx0" brushRef="#br0" timeOffset="12699.808">10302 537,'32'-12,"-1"-2,0-2,-1 0,-1-2,0-2,-2 0,2-4,29-30,-56 55,0 0,0 1,0-1,1 0,-1 1,-1-1,1 1,0 0,0-1,0 1,-1 0,1 0,-1 0,0 1,1-1,-1 0,0 0,0 1,-1-1,1 0,0 1,-1-1,1 1,-1-1,0 1,0-1,0 2,59 332,-35-205,-24-130,0 0,1-1,-1 1,0-1,1 1,-1 0,0-1,1 1,-1-1,1 0,-1 1,1-1,-1 1,1-1,-1 1,1-1,-1 0,1 0,-1 1,1-1,0 0,-1 0,1 0,-1 1,1-1,0 0,-1 0,1 0,0 0,-1 0,1 0,0 0,-1 0,1-1,-1 1,1 0,0 0,-1-1,1 1,-1 0,1 0,-1-1,1 1,-1-1,1 1,-1 0,1-1,-1 1,1-1,-1 1,0-1,1 1,-1-1,0 0,1 1,-1-1,0 1,0-1,0 0,1 0,17-38,9-39,-10 25,2 1,2 0,2 2,3 1,7-8,-21 44,-13 17</inkml:trace>
  <inkml:trace contextRef="#ctx0" brushRef="#br0" timeOffset="12949.021">11177 622,'0'33,"0"17,0-6,0-9</inkml:trace>
  <inkml:trace contextRef="#ctx0" brushRef="#br0" timeOffset="13101.259">11177 171</inkml:trace>
  <inkml:trace contextRef="#ctx0" brushRef="#br0" timeOffset="13570.571">11459 57,'54'367,"-52"-112,-2-256,1 1,-1-1,1 1,-1 0,1-1,0 1,-1 0,1 0,0-1,-1 1,1 0,-1 0,1 0,0 0,-1 0,1 0,0 0,-1 0,1 0,0 0,-1 0,1 0,0 1,-1-1,1 0,-1 0,1 1,0-1,-1 0,1 1,-1-1,1 0,-1 1,1-1,-1 1,1-1,-1 1,0-1,1 1,-1 0,0-1,1 1,-1-1,0 1,0 0,1-1,-1 1,0-1,0 1,0 0,0-1,0 1,0 0,0-1,0 1,0 0,0-1,0 1,-1 0,1-1,0 1,0 0,-1-1,1 1,156-159,-142 145,0 0,1 2,0 0,1 1,0 0,1 1,0 1,1 1,-1 0,15-3,-29 10,-1-1,1 1,0 0,0 0,0 0,0 0,0 0,-1 1,1-1,0 1,0 0,0 0,-1 0,1 0,-1 0,1 0,-1 1,1 0,-1-1,0 1,0 0,1 0,-1 0,-1 0,1 0,0 1,-1-1,1 0,-1 1,1 0,-1-1,0 1,0 0,0-1,-1 1,1 0,-1 0,1 0,-1-1,0 1,0 0,0 0,-1 0,1 0,-1-1,1 1,-1 0,0 0,0-1,-8 17,0 0,-2-1,0-1,-1 0,0-1,-2 0,0 0,-10 7,16-13,-1 0,0-1,0 0,-1-1,0 0,-1 0,0-1,0 0,0-1,-1-1,0 0,0 0,0-1,-1-1,1 0,-1 0,0-1,-5-1,14 0,0-1,0 0,-1 0,1 0,0 0,0-1,0 0,0 0,0 0,0 0,0-1,1 1,-1-1,0 0,1 0,-3-2,-6-9</inkml:trace>
  <inkml:trace contextRef="#ctx0" brushRef="#br0" timeOffset="14117.885">12023 764,'25'-22,"35"-30,-3-3,-2-1,10-19,-59 69,-1 0,0 0,0 0,-1 0,0-1,0 0,0 0,-1 0,0 0,-1-1,1 1,-1-1,-1 1,1-1,-1 0,-1 0,0 1,0-5,-1 11,0-1,0 0,0 0,0 0,0 0,0 1,-1-1,1 1,-1-1,1 1,-1-1,0 1,0 0,1 0,-1 0,0 0,0 0,0 0,0 0,0 1,0-1,0 1,0-1,0 1,-1 0,1 0,0 0,0 0,0 0,0 1,0-1,0 1,0-1,-1 1,0 0,-70 32,67-30,0 0,0 1,0 0,0 0,1 1,0 0,0-1,0 2,0-1,1 1,0-1,0 1,0 0,1 1,0-1,0 0,0 1,1 0,0 0,1-1,-1 1,1 0,1 0,-1 0,1 1,1 2,2-6,0 0,1-1,0 1,0-1,0 0,0 0,0 0,1-1,-1 1,1-1,0 0,-1 0,1-1,0 0,0 1,0-2,0 1,1 0,-1-1,0 0,0 0,0-1,0 0,0 0,4-1,3 2,26-3,65 7,-101-3,-1 0,1 0,0 0,-1 0,1 0,-1 0,0 1,1-1,-1 1,0-1,1 0,-1 1,0 0,0-1,0 1,-1 0,1-1,0 1,-1 0,1 0,-1 0,1 0,-1 0,0-1,0 1,0 0,0 0,0 0,0 0,-1 0,1 0,-1-1,1 1,-1 0,0 0,0 0,-30 65,-22 7,51-63</inkml:trace>
  <inkml:trace contextRef="#ctx0" brushRef="#br0" timeOffset="14814.752">12842 481,'-30'18,"1"2,1 1,1 1,0 1,2 2,1 0,1 2,-11 18,32-43,0 0,0-1,0 1,0 0,0 0,1 0,-1 0,1 1,-1-1,1 0,0 0,0 1,0-1,0 1,1-1,-1 1,1 0,-1-1,1 1,0-1,0 1,0 0,0-1,1 1,-1-1,1 1,-1 0,1-1,0 0,0 1,0-1,0 1,1-1,-1 0,1 0,-1 0,1 0,0 0,-1 0,1 0,0 0,0-1,1 1,-1-1,0 0,0 1,1-1,-1 0,3 0,7-3,-1-1,1-1,-1 0,0-1,0 0,0-1,-1 0,0-1,0 0,0 0,-1-1,0 0,-1-1,0 0,0 0,-1-1,0 0,-1 0,0-1,0 1,-1-2,6-5,27-44,-37 61,0 1,0-1,0 1,0 0,0-1,0 1,0 0,-1-1,1 1,0 0,0 0,-1 0,1 0,0 0,-1 0,1 0,-1 0,0 0,1 0,-1 0,0 0,1 0,-1 0,0 0,0 0,0 0,0 1,0-1,0 0,0 0,-1 0,1 0,0 0,-1 0,1 0,0 0,-1 1,1 4,1 1,0 0,0 0,1 0,0 0,0 0,1 0,-1-1,1 1,1-1,0 0,-1 1,2-2,-1 1,1 0,0-1,0 0,0 0,1-1,-1 1,1-1,1 0,-1-1,0 0,1 0,0 0,-1-1,1 1,0-2,0 1,3-1,13 2,0-2,1 0,-1-2,0-1,0 0,0-2,0-1,0 0,-1-2,0 0,0-2,-1-1,0 0,0-1,-2-1,1-2,-1 1,-1-2,-1-1,0 0,-1-1,9-13,-8 8,-2 0,-1-2,-1 0,-1 0,0-1,-2 0,-2-1,0 0,-1-1,-2 0,-1 0,1-24,-4 41,0-4,0 0,-1 0,0 0,-1 1,0-1,-1 0,-1 1,0-1,-1 1,-1 0,-4-11,8 22,0 0,0 0,0 0,-1 1,1-1,-1 0,1 0,-1 1,0-1,1 1,-1 0,0-1,0 1,0 0,0 0,0 0,0 0,0 0,0 1,-1-1,1 1,0-1,0 1,-1 0,1 0,0 0,0 0,-1 0,1 0,0 1,0-1,-1 1,1 0,0 0,0-1,-2 2,-1 2,0-1,0 1,0 0,0 0,1 0,-1 0,1 1,0 0,1 0,-1 0,1 0,0 1,0 0,-3 12,1 0,1 0,1 1,0-1,2 1,0 0,1-1,0 1,3 13,0 23,-3-23,3 1,0-1,2 0,2 0,1-1,1 0,1 0,2-1,1 0,2-1,13 20,51 62,-66-108,-12-11</inkml:trace>
  <inkml:trace contextRef="#ctx0" brushRef="#br0" timeOffset="15052.105">13180 368,'48'-5,"30"-1,12 0,-1 1,-9 2,-10 0,-11 2,-12 1,-8 0,-6 0,-5 0,-1 1,-1-1,-5 0</inkml:trace>
  <inkml:trace contextRef="#ctx0" brushRef="#br0" timeOffset="15470.185">14055 707,'0'34,"0"15,0 0</inkml:trace>
  <inkml:trace contextRef="#ctx0" brushRef="#br0" timeOffset="15718.762">14140 227,'-10'19,"2"7,3-2</inkml:trace>
  <inkml:trace contextRef="#ctx0" brushRef="#br0" timeOffset="15967.044">14422 509,'-7'11,"0"1,1 0,0 0,1 1,0-1,1 1,1 1,0-1,0 0,1 1,1-1,0 1,1-1,1 1,0 0,1-1,1 6,-1-16,-1 1,0-1,1 0,0 0,-1 0,1-1,1 1,-1 0,0-1,0 1,1-1,0 0,-1 0,1 0,0 0,0 0,0-1,0 1,0-1,1 0,-1 0,0 0,0 0,1 0,-1-1,1 0,-1 0,0 0,1 0,-1 0,1 0,-1-1,0 0,1 0,1-1,7-1,-1-1,0 0,0-1,0 0,-1-1,1 0,-1-1,-1 0,9-7,-7 3,-1 0,1-1,-2 0,1 0,-2-1,0 0,0-1,-1 0,-1 0,3-10,-7 18,-1 1,1-1,-1 1,0-1,0 0,-1 0,1 1,-1-1,-1 0,1 0,-1 0,0 1,0-1,-1 0,0 1,0-1,0 1,0 0,-1 0,0 0,0 0,0 0,-1 0,0 1,0 0,0 0,0 0,0 0,-4-1,-66-25,49 27</inkml:trace>
  <inkml:trace contextRef="#ctx0" brushRef="#br0" timeOffset="16348.799">14789 707,'127'-181,"-75"138,-51 43,1 1,0 0,0 0,-1 0,1 0,0 1,-1-1,1 0,-1 0,0 1,1-1,-1 1,0 0,0-1,0 1,0 0,0 0,0-1,0 1,-1 0,1 0,-1 0,1 0,-1 0,0 0,0 0,0 0,0 0,0 0,0 0,0 0,-1 0,1 0,-1 0,0 0,2 7,-2-2,0-1,1 1,0 0,1-1,0 1,0-1,0 1,0-1,1 0,0 1,1-1,-1 0,1 0,0-1,1 1,0-1,-1 1,2-1,-1 0,0 0,1-1,0 0,0 1,1-2,-1 1,1-1,0 1,2-3,-1-1,1 0,0 0,-1 0,1-1,-1 0,1-1,-1 0,0 0,1-1,-1 1,0-1,0-1,-1 0,1 0,-1 0,0 0,0-1,0 0,-1-1,0 1,0-1,0 0,0 0,-1 0,0-1,-1 0,1 0,-1 0,-1 0,1 0,-1 0,0-1,-1 1,0-1,0 1,0-1,-1 0,-1 1,0-5,-20-53,9 52</inkml:trace>
  <inkml:trace contextRef="#ctx0" brushRef="#br0" timeOffset="16722.784">15834 368,'-52'14,"1"2,0 3,2 2,-45 26,49-15,44-31,0-1,1 1,-1-1,0 1,0 0,1-1,-1 1,0 0,1 0,-1-1,1 1,-1 0,1 0,-1 0,1 0,0 0,-1-1,1 1,0 0,0 0,-1 0,1 0,0 0,0 0,0 0,0 0,1 0,-1 0,0 0,0 0,0 0,1 0,-1 0,1 0,-1-1,0 1,1 0,-1 0,1 0,0-1,-1 1,1 0,0 0,-1-1,1 1,0-1,0 1,0 0,14 5,0 0,0-1,0 0,1-2,0 0,-1 0,1-1,0-1,1-1,24 3,82 29,-119-31,-1 0,0 1,0 0,0-1,0 1,0 0,0 0,-1 1,1-1,-1 1,1-1,-1 1,0 0,0 0,0 0,0 0,-1 0,1 0,-1 0,0 1,0-1,0 0,0 1,0-1,-1 1,0-1,1 1,-1-1,-1 1,1-1,0 1,-1-1,0 1,-1 1,-2 3,0-2,-1 1,-1-1,1 1,-1-1,0-1,0 1,-1-1,1 0,-1-1,0 1,0-1,-1-1,1 1,-1-1,0-1,0 0,0 0,0 0,0-1,-1 0,1 0,-3-1,-15 2</inkml:trace>
  <inkml:trace contextRef="#ctx0" brushRef="#br0" timeOffset="19785.735">15777 791,'-5'0,"-1"5,-5 2,-5-1,-5-1,-4-2,-1 0,-3-2,0-1,5-5,1-1,5-1</inkml:trace>
  <inkml:trace contextRef="#ctx0" brushRef="#br0" timeOffset="39210.388">0 1582,'15'-5,"-1"0,1 1,0 1,0 1,1 0,-1 1,0 0,1 1,-1 1,0 0,1 2,-1-1,2 2,66 6,553-8,-126-31,128 0,6 2,237 27,-453-28,-26 16,-17-6,20-10,-259 29,189-12,-155-2,171 8,-219 6,240-30,-56 2,419 27,-370 27,343-26,-370 27,641-28,-331-30,-90 32,-101 26,515-28,-368-28,236 17,-6-38,-421 6,-131 18,92 11,-254 20,-103 0</inkml:trace>
  <inkml:trace contextRef="#ctx0" brushRef="#br0" timeOffset="41913.794">16369 735,'10'9,"2"4</inkml:trace>
  <inkml:trace contextRef="#ctx0" brushRef="#br0" timeOffset="42323.796">16426 311,'0'0</inkml:trace>
</inkml:ink>
</file>

<file path=ppt/ink/ink8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49:54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509 340,'-21'76,"19"-61,-16 211,11-191,2 1,1 0,1-1,3 1,0 0,3 0,1-1,1 1,4 6,-9-39,1 1,-1 0,1-1,0 1,0-1,1 1,-1-1,1 0,-1 1,1-1,0 0,1 0,-1 0,0 0,1-1,-1 1,1-1,0 1,0-1,0 0,0 0,0 0,1 0,-1-1,1 0,-1 1,1-1,-1 0,1-1,0 1,-1-1,1 1,0-1,-1 0,1 0,0-1,-1 1,1-1,0 0,-1 0,1 0,-1 0,3-2,13-10,-1-2,0 0,-1-1,-1 0,0-2,-2 0,0 0,0-2,-2 1,-1-2,6-13,-3 10,123-244,-109 208,-3-2,-3-1,9-41,-28 90,1 0,-2-1,0 1,0-1,-1 0,-1 0,-1 1,0-1,-1 0,-2-6,4 20,-1 0,0 1,1-1,-1 0,0 1,0-1,0 1,1-1,-1 1,0-1,0 1,0 0,0-1,0 1,0 0,0 0,0 0,0 0,0-1,0 1,0 1,0-1,0 0,0 0,0 0,0 0,1 1,-1-1,0 0,0 1,0-1,0 1,0-1,0 1,1 0,-1-1,0 1,1 0,-1-1,0 1,1 0,-1 0,1-1,-1 1,1 0,-1 0,1 0,0 0,-1 0,1 0,0 0,0 0,0 0,-1 0,1 0,0 0,1 0,-1 0,0 0,0 0,-13 47,1 1,3 0,2 1,2-1,2 1,2 0,7 50,-4 19,15 60,-13-157,-4-13,1-1,0 0,1 0,0 0,0 0,1 0,0-1,0 1,1-1,0 0,0 0,1 0,3 4,19-3,-16-14</inkml:trace>
  <inkml:trace contextRef="#ctx0" brushRef="#br0" timeOffset="598.749">1130 1045,'94'-141,"-63"85,32-58,-51 140,-11-17,0 0,0 0,1 0,0 0,1 0,0 0,0-1,1 0,0 1,1-1,-1-1,2 1,-1-1,1 0,0 0,0 0,1-1,0 0,6 4,-8-9,0-1,0 0,0-1,0 1,0-1,0 0,-1 0,1 0,0-1,0 0,-1 0,0 0,1 0,-1-1,0 1,0-1,0 0,0-1,-1 1,1-1,-1 1,0-1,0 0,0 0,-1 0,1-1,-1 1,0-1,0 1,0-4,8-6,-9 12,5-7,0 1,0-1,0 0,-1-1,-1 1,0-1,0 0,-1 0,0 0,-1 0,1-4,-6 0</inkml:trace>
  <inkml:trace contextRef="#ctx0" brushRef="#br0" timeOffset="1461.01">1778 368,'27'-9,"0"0,-1-2,0-1,-1-1,0-2,-1 0,-1-1,0-1,-1-2,-1 0,-1-1,-1-1,0-1,1-5,-17 24,-1 1,-1-1,1 0,0 0,-1 0,1 1,-1-2,0 1,0 0,0 0,0 0,0 0,-1-1,0 1,0 0,0-1,0 1,0 0,0 0,-1-1,0 1,1 0,-1 0,-1-3,0 6,0 0,1-1,-1 1,0 0,1 0,-1 0,0 0,1 1,-1-1,0 0,1 1,-1-1,0 1,1-1,-1 1,1 0,-1 0,1-1,0 1,-1 0,1 0,0 1,0-1,-1 0,1 0,0 1,0-1,0 0,1 1,-1-1,0 1,0-1,1 1,-1 0,1-1,-1 1,1-1,0 1,0 0,0 0,0-1,0 2,-11 36,2 0,2 0,1 0,1 24,0-15,-10 350,12-204,4-156,-2 0,-2 0,-1 0,-2 0,-2-1,-1 0,-2-1,-2 0,-1 0,-1-2,-6 7,18-36,0 0,0 0,0 0,-1-1,0 1,0-1,0 0,-1 0,1 0,-1 0,0-1,0 0,0 0,-1 0,1-1,-1 0,1 0,-1 0,0-1,0 0,1 0,-1 0,0-1,0 1,0-1,0-1,0 1,0-1,0 0,1-1,-1 1,0-1,1 0,-1-1,1 1,0-1,0 0,-1-1,-4-7,1 0,0 0,1-1,1 0,-1-1,2 0,0 0,1 0,0-1,1 0,0 0,1 0,1 0,0 0,1 0,0-1,1 1,1-1,0 1,1 0,1 0,0 0,1 0,0 0,1 1,1-1,0 1,1 1,0-1,1 1,1 0,2-5,1 0,1 1,1 0,0 1,1 1,0 0,1 1,1 1,16-10,-9 10,0 1,1 0,0 2,1 1,25-5,-30 10</inkml:trace>
  <inkml:trace contextRef="#ctx0" brushRef="#br0" timeOffset="1784.033">2342 707,'-5'10,"0"0,1 0,0 1,0-1,1 1,0 0,1 0,0 0,1 0,0 1,1-1,0 0,1 0,0 0,1 1,0-1,1-1,3 8,-4-14,1 0,0-1,0 0,1 1,-1-1,1-1,-1 1,1 0,0-1,0 0,0 0,0 0,1 0,-1-1,0 1,1-1,-1 0,1-1,-1 1,1-1,-1 0,1 0,0 0,-1-1,1 1,-1-1,1 0,-1-1,0 1,1-1,-1 0,0 0,0 0,0 0,0-1,-1 1,1-1,-1 0,1 0,-1-1,0 1,0-1,-1 1,1-1,-1 0,1 0,-1 0,6-9,1 0,-2 0,0-1,-1 1,0-2,-1 1,0 0,-1-1,-1 0,0 0,0-14,-3 21,1 1,-1 0,-1-1,1 1,-1 0,-1 0,1-1,-1 1,-1 0,1 0,-1 1,0-1,-1 1,1-1,-1 1,-1 0,1 0,-1 1,0-1,0 1,-1 0,1 1,-1-1,0 1,-4-2,7 4,0 1,0-1,0 1,-1-1,1 1,-1 0,1 0,-1 0,0 1,1 0,-1-1,0 1,1 0,-1 1,0-1,1 0,-1 1,1 0,-1 0,1 0,-1 1,1-1,0 1,-1-1,1 1,0 0,0 1,0-1,0 1,-61 88,50-62</inkml:trace>
  <inkml:trace contextRef="#ctx0" brushRef="#br0" timeOffset="2094.801">2766 961,'3'-26,"0"0,2 0,2 0,0 1,1 0,2 0,0 1,2 1,0-1,2 2,0 0,2 1,0 0,13-12,-26 30,-2 1,0 0,0 0,1 0,-1 0,1 0,-1 0,1 0,0 1,0-1,0 0,0 1,0 0,0-1,0 1,1 0,-1 0,0 0,1 1,-1-1,1 0,-1 1,1-1,0 20,-7-4</inkml:trace>
  <inkml:trace contextRef="#ctx0" brushRef="#br0" timeOffset="2712.173">3275 565,'-9'-1,"0"1,-1 0,1 0,0 1,0 0,0 1,0 0,0 0,1 1,-1 0,1 0,-1 1,1 0,0 1,1-1,-1 2,1-1,0 1,0 0,1 1,-1-1,2 1,-1 0,1 1,0 0,0-1,1 1,0 1,1-1,-1 1,2-1,-1 1,0 6,3-9,-1-1,1 1,1 0,-1-1,1 1,0-1,0 1,1-1,0 1,0-1,0 0,0 0,1 0,0 0,0 0,0 0,1-1,0 0,-1 1,1-1,1-1,-1 1,1-1,-1 1,1-1,0-1,0 1,0-1,0 0,1 0,-1 0,1-1,-1 1,1-2,-1 1,1 0,0-1,-1 0,5-1,133-26,-119 24</inkml:trace>
  <inkml:trace contextRef="#ctx0" brushRef="#br0" timeOffset="3168.026">3500 791,'24'-3,"0"-1,-1-1,1-2,-1 0,-1-1,1-1,-1-2,-1 0,0-1,-1-1,0-1,12-11,-29 23,-1 1,0-1,1 0,-1 0,0 0,0 0,0 0,-1 0,1 0,0-1,-1 1,1-1,-1 1,0-1,0 1,0-1,0 0,0 0,-1 0,1 1,-1-1,0 0,0 0,0 0,0 0,0 0,-1 1,1-1,-1 0,0 0,1 1,-1-1,-1 0,1 1,0-1,-1 1,1-1,-1 1,0 0,0-1,0 1,0 0,0 0,0 1,-2-2,-1 0,-1 0,0 1,0 0,0 0,-1 0,1 1,0 0,0 0,-1 1,1 0,-1 0,1 0,0 1,-1 0,1 0,0 0,0 1,-1 0,1 0,1 1,-1-1,0 1,1 1,-1-1,1 1,0 0,0 0,0 0,-3 5,-2 1,0 1,1 0,1 1,-1 0,2 0,0 1,0 0,1 0,1 0,0 1,1 0,-2 11,4-20,0 0,1-1,0 1,0 0,1 0,-1 0,1 0,0 0,0 0,1 0,-1 0,1-1,0 1,1 0,-1 0,1-1,0 1,0-1,0 1,1-1,-1 0,1 0,0 0,0 0,1 0,-1-1,1 0,0 1,0-1,0-1,0 1,2 0,8 3,1-1,-1 0,1-1,1-1,-1-1,0 0,1-1,-1 0,1-1,-1-1,1-1,-1 0,0-1,0 0,0-1,0-1,-1-1,1 0,1-2,18-5,-6 1</inkml:trace>
  <inkml:trace contextRef="#ctx0" brushRef="#br0" timeOffset="3648.787">4206 594,'-15'5,"-1"0,2 1,-1 1,1 0,0 1,0 1,1 0,0 0,1 1,0 1,1 0,0 1,0 0,1 1,8-10,-1 0,1 0,0 0,0 1,0-1,0 0,1 1,-1-1,1 1,0-1,0 1,0 0,1 0,-1-1,1 1,0 0,0 0,0-1,1 1,-1 0,1 0,0-1,0 1,0 0,0-1,1 1,-1-1,1 0,0 1,0-1,1 0,-1 0,0 0,1-1,0 1,-1 0,1-1,0 0,1 0,-1 0,0 0,0 0,1-1,-1 1,1-1,0 0,0 0,10 2,1 0,1-1,-1-1,0-1,0 0,0-1,0 0,0-1,0-1,0 0,0-2,-1 1,1-2,-1 0,-1 0,1-1,-1-1,0 0,-1-1,0-1,9-8,-3-1,-2-2,0 1,-1-2,0 0,-2-1,-1 0,-1-1,-1-1,4-17,-6 21,-2-2,0 1,-2 0,0-1,-2 0,0 0,-2-11,0 24,0-1,-1 1,0-1,-1 1,0 0,-1 0,0 0,-1 0,0 0,0 1,-1-1,0 1,-1 0,0 1,0 0,-1-1,-3-1,7 7,-1 0,0 0,0 0,0 1,0 0,0 0,0 0,-1 0,1 0,-1 1,1 0,-1 0,0 0,0 1,1 0,-1-1,0 2,1-1,-1 0,0 1,1 0,-1 0,0 0,1 1,0 0,-1 0,1 0,0 0,0 0,0 1,0 0,0 0,1 0,-1 0,-1 3,-4 2,0 1,1 1,-1 0,2 0,0 0,0 1,1 0,0 1,0-1,2 1,-1 0,2 0,-1 3,2 0,1 1,1 0,1 0,0-1,0 1,2 0,0-1,1 1,0-1,2 0,-1-1,2 1,0-1,1 0,0-1,1 0,0 0,1-1,1 0,-1 0,2-1,0-1,0 0,1-1,0 0,9 4,25 12,0-1,1-3,2-2,0-1,0-4,5 0,-28-8</inkml:trace>
  <inkml:trace contextRef="#ctx0" brushRef="#br0" timeOffset="6250.025">5701 651,'-7'-3,"0"1,0 0,-1 1,1 0,-1 0,1 1,-1 0,1 0,-1 1,1 0,-1 0,1 0,0 1,0 0,0 1,0 0,0 0,0 0,1 1,-1 0,1 0,0 1,0-1,1 1,-1 1,1-1,0 1,1 0,-1 0,1 0,0 1,1-1,0 1,0 0,0 0,1 0,0 0,0 1,1-1,-1 1,2-1,-1 1,1 2,-1-5,0 0,0 0,0 0,0 0,1 0,0 0,0 0,0 0,1 0,0 0,0 0,0 0,0 0,1 0,0 0,0-1,0 1,0-1,1 1,0-1,0 0,0 0,0 0,1-1,-1 1,1-1,0 0,0 0,0 0,1 0,1 0,6-1,0 0,0-1,0-1,0 0,1-1,-1 0,0 0,0-1,0-1,0 0,-1-1,1 0,-1-1,0 0,0-1,-1 0,1-1,-1 0,-1 0,1-1,-1 0,-1-1,1 0,-2 0,7-9,23-35,-2-1,-2-1,-3-2,-2-1,-3-2,1-10,-20 56,1-1,-2 0,0 0,-1-1,0 1,-1-1,-1 0,-1 0,0 0,-1 0,0 0,-2 0,0 1,0-1,-2 0,0 1,0-1,-2 1,0 1,-1-1,-3-5,7 16,-1 0,1 0,-1 0,1 0,-1 1,-1 0,1 0,0 0,-1 0,1 1,-1-1,0 1,1 0,-1 1,0-1,-1 1,1 0,0 0,0 1,0-1,0 1,-1 0,1 1,0-1,0 1,0 0,0 1,0-1,0 1,0 0,0 0,0 0,1 1,-1-1,1 1,0 0,0 1,0-1,0 1,1 0,-3 2,-15 21,0 1,2 1,1 0,2 1,1 1,1 1,2 0,-9 33,16-47,0 0,0 0,2 1,0-1,2 1,0 0,1 0,0-1,2 1,0 0,1-1,1 1,1-1,1 0,0-1,1 1,1-1,0 0,2-1,0 0,0-1,2 0,0 0,0-1,1-1,1 0,1-1,-1-1,5 2,-12-7,1 0,1-1,-1-1,1 1,0-1,0-1,0 1,1-2,-1 1,1-1,-1-1,1 0,0 0,0-1,-1 0,1 0,0-1,0-1,-1 0,1 0,-1-1,0 0,0 0,0-1,0 0,3-3,27-30,-27 19</inkml:trace>
  <inkml:trace contextRef="#ctx0" brushRef="#br0" timeOffset="7349.096">6548 537,'-20'1,"1"0,-1 1,0 1,1 0,-1 2,1 0,0 1,1 1,-1 1,2 1,-2 0,11-4,0 0,1 0,-1 1,1 0,0 0,1 1,-1-1,1 2,0-1,1 0,0 1,0 0,1 1,0-1,0 1,1-1,0 1,1 0,0 0,0 0,1 1,0-1,0 0,1 4,1-7,0-1,0 1,1-1,0 1,0-1,0 0,0 0,1 0,0 0,0 0,0 0,1-1,-1 0,1 1,0-1,0-1,1 1,-1 0,1-1,0 0,0 0,0-1,0 1,0-1,0 0,1-1,-1 1,1-1,-1 0,1 0,0-1,-1 0,1 0,0 0,-1 0,1-1,0 0,-1 0,1-1,-1 0,0 0,1 0,-1 0,0-1,0 0,-1 0,1 0,0-1,-1 1,3-4,23-21,-1-2,-2-1,-1-1,-1-2,-2 0,11-23,23-56,-47 139,-6-5,1 0,0-1,2 1,0-1,2-1,0 1,1-2,1 1,0-1,2-1,0 0,1-1,13 12,-27-27,1 0,-1 1,1-1,0 0,0 0,0 1,0-1,0 0,0 0,0 0,0 0,0 0,1 0,-1-1,0 1,1 0,-1-1,0 1,1-1,-1 1,1-1,-1 0,1 1,-1-1,1 0,-1 0,1 0,-1 0,1 0,-1 0,1-1,-1 1,1-1,-1 1,0-1,1 1,-1-1,0 1,1-1,-1 0,0 0,0 0,1 0,-1 0,0 0,0 0,0-1,129-180,-12 84,-117 97,0 0,0 1,0-1,0 0,0 0,0 1,0-1,0 1,0-1,0 1,0-1,1 1,-1 0,0 0,0-1,1 1,-1 0,0 0,0 0,1 0,-1 1,0-1,0 0,1 0,-1 1,0-1,0 1,0-1,0 1,0-1,1 1,-1 0,0 0,-1-1,1 1,0 0,0 0,0 0,0 0,-1 0,1 0,0 0,-1 0,1 1,-1-1,1 0,-1 0,0 0,1 1,-3 62,-1-48,1-12,0 1,1-1,0 0,0 1,0-1,1 0,-1 1,1-1,0 1,0-1,1 1,-1-1,1 0,0 1,0-1,0 0,1 0,1 4,1-8,-1 1,1-1,-1 1,1-1,0 0,-1-1,1 1,0-1,-1 1,1-1,-1 0,1 0,-1-1,0 1,1-1,-1 1,0-1,0 0,0 0,0-1,-1 1,1-1,0 1,-1-1,0 0,0 0,1 0,-1 0,-2 2,132-114,-131 114,-1 0,1 1,-1-1,1 0,-1 1,1-1,-1 1,1-1,0 1,-1-1,1 1,0-1,-1 1,1 0,0-1,0 1,-1 0,1 0,0 0,0-1,0 1,-1 0,1 0,0 0,0 0,0 0,0 1,-1-1,1 0,0 0,0 0,-1 1,1-1,0 0,0 1,-1-1,1 1,0-1,-1 1,1-1,-1 1,1-1,0 1,-1 0,1-1,-1 1,0 0,1-1,-1 1,0 0,1-1,-1 1,0 0,0 0,1 0,-1-1,0 1,0 0,0 0,0 0,0 0,-8 51,8-50,-1 0,0 0,0 0,0 0,0 0,1 0,-1 0,1 0,-1 0,1 0,0 0,0 1,0-1,0 0,0 0,0 0,0 0,1 1,-1-1,1 0,0 0,0 0,-1 0,1 0,0 0,1-1,-1 1,0 0,1 0,-1-1,0 1,1-1,0 1,-1-1,1 0,0 0,0 1,0-1,0 0,0-1,0 1,0 0,0-1,0 1,0-1,0 1,2-1,7-2,1-1,-1 0,-1-1,1 0,0-1,-1 0,0 0,0-1,-1-1,1 0,-2 0,1 0,7-9,36-26,-32 27,-15 10,0 0,1 1,-1 0,1 0,-1 0,1 1,1 0,-1 0,0 0,1 1,-1 0,1 0,0 1,2-1,-6 4,-1 1,1-1,-1 0,0 1,0-1,0 1,0 0,0 0,-1 0,1 0,-1 0,0 0,0 0,0 0,0 0,0 0,-1 1,1-1,-1 0,0 0,0 1,-1-1,1 0,0 1,-1-1,0 0,0 0,0 0,0 0,0 0,-2 2,3-3,-2 9,-1-4,2 0,-1 0,1 0,0 0,0 0,1 0,0 0,0 0,1 0,0 0,0 0,0 0,3 4,6 9</inkml:trace>
  <inkml:trace contextRef="#ctx0" brushRef="#br0" timeOffset="8265.284">7987 594,'30'461,"-41"-401,13-95,71-149,-37 123,3 2,3 2,29-31,-63 76,1 1,1 1,0-1,0 1,1 1,0 0,0 0,1 2,0-1,1 1,-1 1,2 0,-12 5,0 1,0-1,0 1,0 0,0 0,0 0,0 0,0 0,-1 0,1 0,0 1,0-1,0 1,0-1,0 1,-1 0,1 0,0 0,-1 0,1 0,0 0,-1 0,0 0,1 1,-1-1,0 0,1 1,-1-1,0 1,0 0,0-1,0 1,-1 0,1 0,0 0,-1-1,1 1,-1 0,0 0,1 0,-1 0,0 0,1 85,-3-73,0 0,-1 0,-1 0,0-1,-1 0,-1 0,0 0,0-1,-2 0,1 0,-1 0,-1-1,0 0,-1-1,0 0,0-1,-1 0,0 0,-1-1,0-1,-8 5,14-10,2 1,-1 0,1 0,-1-1,0 1,1-1,-1 0,0 0,-1-1,1 0,0 0,0 0,-1 0,1-1,0 0,0 0,-1 0,1-1,0 1,-1-1,1-1,0 1,0-1,0 0,0 0,0 0,1-1,-1 0,1 0,-4-3,-1-10</inkml:trace>
  <inkml:trace contextRef="#ctx0" brushRef="#br0" timeOffset="8751.114">8637 764,'23'-7,"0"-1,-1-1,0-1,0 0,-1-2,0 0,-1-2,-1 0,0-1,-1-1,7-9,-23 24,0 0,0-1,0 1,0-1,0 1,0-1,-1 0,1 0,-1 0,1 1,-1-2,0 1,1 0,-1 0,0 0,-1 0,1-1,0 1,-1 0,1-1,-1 1,0-1,1 1,-1 0,0-1,-1 1,1-1,0 1,-1 0,1-1,-1 1,0 0,0-1,0 1,0 0,0 0,0 0,-1 0,1 0,-1 0,1 0,-1 0,0 1,0-1,1 1,-1-1,0 1,-1 0,1-1,0 1,0 0,0 1,-1-1,1 0,0 1,-1-1,1 1,-2-1,-9 3,1 0,-1 1,1 0,0 1,0 0,0 1,1 0,0 1,0 0,0 1,1 0,0 0,0 1,0 1,1 0,1 0,0 1,0-1,1 2,0-1,0 1,-4 12,8-19,0 0,0 1,0-1,1 1,0 0,-1 0,2 0,-1 0,1 0,0 1,0-1,0 0,1 1,-1-1,1 0,1 1,-1-1,1 0,0 1,0-1,0 0,1 0,0 0,0 0,0 0,1 0,-1-1,1 1,0-1,1 0,-1 1,1-2,0 1,0 0,0-1,3 3,6-2,1-1,-1 0,0-1,1-1,-1 0,1-1,0 0,-1-1,1 0,-1-1,0-1,0 0,1-1,-2 0,1-1,-1 0,1-1,-1-1,-1 0,8-6,-13 10,54-31,-1-3,-2-3,10-11,48-34,-97 73</inkml:trace>
  <inkml:trace contextRef="#ctx0" brushRef="#br0" timeOffset="9131.701">9371 481,'-29'13,"1"2,1 0,1 2,0 1,1 1,1 1,1 1,-17 21,37-40,0 1,0 0,1 0,-1 0,1 1,0-1,0 0,0 1,0-1,1 1,-1 0,1 0,0 0,0-1,0 1,1 0,-1 0,1 0,0 0,0 0,0 0,1 0,0 0,-1 0,1 0,1 0,-1 0,0-1,1 1,0-1,0 1,0-1,0 1,1-1,-1 0,1 0,0 0,-1 0,1-1,1 1,-1-1,0 0,1 0,2 1,6 0,-1-1,1 0,0-1,-1-1,1 0,0 0,0-1,-1-1,1 0,0-1,-1 0,0 0,0-1,8-4,4-5,-2 0,0-1,0-1,-1-1,-1-1,-1 0,0-2,-2 0,0-1,-1 0,-1-1,1-4,-6 13,12-17,-1-2,-1 0,-2-2,-1 1,-1-2,-2 0,-2-1,0 0,3-32,-13 58,0-1,-1 0,0 0,-1 0,0 1,0-1,-1 0,0 1,-1-1,-2-4,4 11,0 0,0 0,-1 0,1 0,-1 0,0 0,0 1,0-1,0 1,-1-1,1 1,-1 0,1 0,-1 0,0 0,1 0,-1 1,0-1,0 1,-1 0,1 0,0 0,0 0,0 0,-1 1,1 0,0-1,-1 1,1 0,0 1,0-1,-2 1,-7 3,1 1,-1 1,1 0,0 0,1 1,-1 0,1 1,1 0,0 1,0 0,0 1,1-1,1 2,-1-1,2 1,0 0,-4 9,1-5,1 0,0 1,1 0,1 0,0 1,2 0,0-1,0 2,2-1,0 0,1 0,1 1,0-1,2 0,0 1,0-1,2 0,0 0,1-1,1 1,0-1,1 0,1-1,1 1,0-2,1 1,0-1,1-1,9 9,-3-6,1-2,0 0,1-1,1-1,0-1,0 0,1-2,0 0,1-1,0-2,0 0,0-1,1-1,0-2,-1 0,5-1,2-1</inkml:trace>
  <inkml:trace contextRef="#ctx0" brushRef="#br0" timeOffset="10949.524">8016 1131,'0'-5,"0"3,0 7,0 7,0 7,0 4,0 4,0 1,-5-3,-1-2,-1-9,2-7</inkml:trace>
  <inkml:trace contextRef="#ctx0" brushRef="#br0" timeOffset="12699.808">10302 537,'32'-12,"-1"-2,0-2,-1 0,-1-2,0-2,-2 0,2-4,29-30,-56 55,0 0,0 1,0-1,1 0,-1 1,-1-1,1 1,0 0,0-1,0 1,-1 0,1 0,-1 0,0 1,1-1,-1 0,0 0,0 1,-1-1,1 0,0 1,-1-1,1 1,-1-1,0 1,0-1,0 2,59 332,-35-205,-24-130,0 0,1-1,-1 1,0-1,1 1,-1 0,0-1,1 1,-1-1,1 0,-1 1,1-1,-1 1,1-1,-1 1,1-1,-1 0,1 0,-1 1,1-1,0 0,-1 0,1 0,-1 1,1-1,0 0,-1 0,1 0,0 0,-1 0,1 0,0 0,-1 0,1-1,-1 1,1 0,0 0,-1-1,1 1,-1 0,1 0,-1-1,1 1,-1-1,1 1,-1 0,1-1,-1 1,1-1,-1 1,0-1,1 1,-1-1,0 0,1 1,-1-1,0 1,0-1,0 0,1 0,17-38,9-39,-10 25,2 1,2 0,2 2,3 1,7-8,-21 44,-13 17</inkml:trace>
  <inkml:trace contextRef="#ctx0" brushRef="#br0" timeOffset="12949.021">11177 622,'0'33,"0"17,0-6,0-9</inkml:trace>
  <inkml:trace contextRef="#ctx0" brushRef="#br0" timeOffset="13101.259">11177 171</inkml:trace>
  <inkml:trace contextRef="#ctx0" brushRef="#br0" timeOffset="13570.571">11459 57,'54'367,"-52"-112,-2-256,1 1,-1-1,1 1,-1 0,1-1,0 1,-1 0,1 0,0-1,-1 1,1 0,-1 0,1 0,0 0,-1 0,1 0,0 0,-1 0,1 0,0 0,-1 0,1 0,0 1,-1-1,1 0,-1 0,1 1,0-1,-1 0,1 1,-1-1,1 0,-1 1,1-1,-1 1,1-1,-1 1,0-1,1 1,-1 0,0-1,1 1,-1-1,0 1,0 0,1-1,-1 1,0-1,0 1,0 0,0-1,0 1,0 0,0-1,0 1,0 0,0-1,0 1,-1 0,1-1,0 1,0 0,-1-1,1 1,156-159,-142 145,0 0,1 2,0 0,1 1,0 0,1 1,0 1,1 1,-1 0,15-3,-29 10,-1-1,1 1,0 0,0 0,0 0,0 0,0 0,-1 1,1-1,0 1,0 0,0 0,-1 0,1 0,-1 0,1 0,-1 1,1 0,-1-1,0 1,0 0,1 0,-1 0,-1 0,1 0,0 1,-1-1,1 0,-1 1,1 0,-1-1,0 1,0 0,0-1,-1 1,1 0,-1 0,1 0,-1-1,0 1,0 0,0 0,-1 0,1 0,-1-1,1 1,-1 0,0 0,0-1,-8 17,0 0,-2-1,0-1,-1 0,0-1,-2 0,0 0,-10 7,16-13,-1 0,0-1,0 0,-1-1,0 0,-1 0,0-1,0 0,0-1,-1-1,0 0,0 0,0-1,-1-1,1 0,-1 0,0-1,-5-1,14 0,0-1,0 0,-1 0,1 0,0 0,0-1,0 0,0 0,0 0,0 0,0-1,1 1,-1-1,0 0,1 0,-3-2,-6-9</inkml:trace>
  <inkml:trace contextRef="#ctx0" brushRef="#br0" timeOffset="14117.885">12023 764,'25'-22,"35"-30,-3-3,-2-1,10-19,-59 69,-1 0,0 0,0 0,-1 0,0-1,0 0,0 0,-1 0,0 0,-1-1,1 1,-1-1,-1 1,1-1,-1 0,-1 0,0 1,0-5,-1 11,0-1,0 0,0 0,0 0,0 0,0 1,-1-1,1 1,-1-1,1 1,-1-1,0 1,0 0,1 0,-1 0,0 0,0 0,0 0,0 0,0 1,0-1,0 1,0-1,0 1,-1 0,1 0,0 0,0 0,0 0,0 1,0-1,0 1,0-1,-1 1,0 0,-70 32,67-30,0 0,0 1,0 0,0 0,1 1,0 0,0-1,0 2,0-1,1 1,0-1,0 1,0 0,1 1,0-1,0 0,0 1,1 0,0 0,1-1,-1 1,1 0,1 0,-1 0,1 1,1 2,2-6,0 0,1-1,0 1,0-1,0 0,0 0,0 0,1-1,-1 1,1-1,0 0,-1 0,1-1,0 0,0 1,0-2,0 1,1 0,-1-1,0 0,0 0,0-1,0 0,0 0,4-1,3 2,26-3,65 7,-101-3,-1 0,1 0,0 0,-1 0,1 0,-1 0,0 1,1-1,-1 1,0-1,1 0,-1 1,0 0,0-1,0 1,-1 0,1-1,0 1,-1 0,1 0,-1 0,1 0,-1 0,0-1,0 1,0 0,0 0,0 0,0 0,-1 0,1 0,-1-1,1 1,-1 0,0 0,0 0,-30 65,-22 7,51-63</inkml:trace>
  <inkml:trace contextRef="#ctx0" brushRef="#br0" timeOffset="14814.752">12842 481,'-30'18,"1"2,1 1,1 1,0 1,2 2,1 0,1 2,-11 18,32-43,0 0,0-1,0 1,0 0,0 0,1 0,-1 0,1 1,-1-1,1 0,0 0,0 1,0-1,0 1,1-1,-1 1,1 0,-1-1,1 1,0-1,0 1,0 0,0-1,1 1,-1-1,1 1,-1 0,1-1,0 0,0 1,0-1,0 1,1-1,-1 0,1 0,-1 0,1 0,0 0,-1 0,1 0,0 0,0-1,1 1,-1-1,0 0,0 1,1-1,-1 0,3 0,7-3,-1-1,1-1,-1 0,0-1,0 0,0-1,-1 0,0-1,0 0,0 0,-1-1,0 0,-1-1,0 0,0 0,-1-1,0 0,-1 0,0-1,0 1,-1-2,6-5,27-44,-37 61,0 1,0-1,0 1,0 0,0-1,0 1,0 0,-1-1,1 1,0 0,0 0,-1 0,1 0,0 0,-1 0,1 0,-1 0,0 0,1 0,-1 0,0 0,1 0,-1 0,0 0,0 0,0 0,0 1,0-1,0 0,0 0,-1 0,1 0,0 0,-1 0,1 0,0 0,-1 1,1 4,1 1,0 0,0 0,1 0,0 0,0 0,1 0,-1-1,1 1,1-1,0 0,-1 1,2-2,-1 1,1 0,0-1,0 0,0 0,1-1,-1 1,1-1,1 0,-1-1,0 0,1 0,0 0,-1-1,1 1,0-2,0 1,3-1,13 2,0-2,1 0,-1-2,0-1,0 0,0-2,0-1,0 0,-1-2,0 0,0-2,-1-1,0 0,0-1,-2-1,1-2,-1 1,-1-2,-1-1,0 0,-1-1,9-13,-8 8,-2 0,-1-2,-1 0,-1 0,0-1,-2 0,-2-1,0 0,-1-1,-2 0,-1 0,1-24,-4 41,0-4,0 0,-1 0,0 0,-1 1,0-1,-1 0,-1 1,0-1,-1 1,-1 0,-4-11,8 22,0 0,0 0,0 0,-1 1,1-1,-1 0,1 0,-1 1,0-1,1 1,-1 0,0-1,0 1,0 0,0 0,0 0,0 0,0 0,0 1,-1-1,1 1,0-1,0 1,-1 0,1 0,0 0,0 0,-1 0,1 0,0 1,0-1,-1 1,1 0,0 0,0-1,-2 2,-1 2,0-1,0 1,0 0,0 0,1 0,-1 0,1 1,0 0,1 0,-1 0,1 0,0 1,0 0,-3 12,1 0,1 0,1 1,0-1,2 1,0 0,1-1,0 1,3 13,0 23,-3-23,3 1,0-1,2 0,2 0,1-1,1 0,1 0,2-1,1 0,2-1,13 20,51 62,-66-108,-12-11</inkml:trace>
  <inkml:trace contextRef="#ctx0" brushRef="#br0" timeOffset="15052.105">13180 368,'48'-5,"30"-1,12 0,-1 1,-9 2,-10 0,-11 2,-12 1,-8 0,-6 0,-5 0,-1 1,-1-1,-5 0</inkml:trace>
  <inkml:trace contextRef="#ctx0" brushRef="#br0" timeOffset="15470.185">14055 707,'0'34,"0"15,0 0</inkml:trace>
  <inkml:trace contextRef="#ctx0" brushRef="#br0" timeOffset="15718.762">14140 227,'-10'19,"2"7,3-2</inkml:trace>
  <inkml:trace contextRef="#ctx0" brushRef="#br0" timeOffset="15967.044">14422 509,'-7'11,"0"1,1 0,0 0,1 1,0-1,1 1,1 1,0-1,0 0,1 1,1-1,0 1,1-1,1 1,0 0,1-1,1 6,-1-16,-1 1,0-1,1 0,0 0,-1 0,1-1,1 1,-1 0,0-1,0 1,1-1,0 0,-1 0,1 0,0 0,0 0,0-1,0 1,0-1,1 0,-1 0,0 0,0 0,1 0,-1-1,1 0,-1 0,0 0,1 0,-1 0,1 0,-1-1,0 0,1 0,1-1,7-1,-1-1,0 0,0-1,0 0,-1-1,1 0,-1-1,-1 0,9-7,-7 3,-1 0,1-1,-2 0,1 0,-2-1,0 0,0-1,-1 0,-1 0,3-10,-7 18,-1 1,1-1,-1 1,0-1,0 0,-1 0,1 1,-1-1,-1 0,1 0,-1 0,0 1,0-1,-1 0,0 1,0-1,0 1,0 0,-1 0,0 0,0 0,0 0,-1 0,0 1,0 0,0 0,0 0,0 0,-4-1,-66-25,49 27</inkml:trace>
  <inkml:trace contextRef="#ctx0" brushRef="#br0" timeOffset="16348.799">14789 707,'127'-181,"-75"138,-51 43,1 1,0 0,0 0,-1 0,1 0,0 1,-1-1,1 0,-1 0,0 1,1-1,-1 1,0 0,0-1,0 1,0 0,0 0,0-1,0 1,-1 0,1 0,-1 0,1 0,-1 0,0 0,0 0,0 0,0 0,0 0,0 0,0 0,-1 0,1 0,-1 0,0 0,2 7,-2-2,0-1,1 1,0 0,1-1,0 1,0-1,0 1,0-1,1 0,0 1,1-1,-1 0,1 0,0-1,1 1,0-1,-1 1,2-1,-1 0,0 0,1-1,0 0,0 1,1-2,-1 1,1-1,0 1,2-3,-1-1,1 0,0 0,-1 0,1-1,-1 0,1-1,-1 0,0 0,1-1,-1 1,0-1,0-1,-1 0,1 0,-1 0,0 0,0-1,0 0,-1-1,0 1,0-1,0 0,0 0,-1 0,0-1,-1 0,1 0,-1 0,-1 0,1 0,-1 0,0-1,-1 1,0-1,0 1,0-1,-1 0,-1 1,0-5,-20-53,9 52</inkml:trace>
  <inkml:trace contextRef="#ctx0" brushRef="#br0" timeOffset="16722.784">15834 368,'-52'14,"1"2,0 3,2 2,-45 26,49-15,44-31,0-1,1 1,-1-1,0 1,0 0,1-1,-1 1,0 0,1 0,-1-1,1 1,-1 0,1 0,-1 0,1 0,0 0,-1-1,1 1,0 0,0 0,-1 0,1 0,0 0,0 0,0 0,0 0,1 0,-1 0,0 0,0 0,0 0,1 0,-1 0,1 0,-1-1,0 1,1 0,-1 0,1 0,0-1,-1 1,1 0,0 0,-1-1,1 1,0-1,0 1,0 0,14 5,0 0,0-1,0 0,1-2,0 0,-1 0,1-1,0-1,1-1,24 3,82 29,-119-31,-1 0,0 1,0 0,0-1,0 1,0 0,0 0,-1 1,1-1,-1 1,1-1,-1 1,0 0,0 0,0 0,0 0,-1 0,1 0,-1 0,0 1,0-1,0 0,0 1,0-1,-1 1,0-1,1 1,-1-1,-1 1,1-1,0 1,-1-1,0 1,-1 1,-2 3,0-2,-1 1,-1-1,1 1,-1-1,0-1,0 1,-1-1,1 0,-1-1,0 1,0-1,-1-1,1 1,-1-1,0-1,0 0,0 0,0 0,0-1,-1 0,1 0,-3-1,-15 2</inkml:trace>
  <inkml:trace contextRef="#ctx0" brushRef="#br0" timeOffset="19785.735">15777 791,'-5'0,"-1"5,-5 2,-5-1,-5-1,-4-2,-1 0,-3-2,0-1,5-5,1-1,5-1</inkml:trace>
  <inkml:trace contextRef="#ctx0" brushRef="#br0" timeOffset="39210.388">0 1582,'15'-5,"-1"0,1 1,0 1,0 1,1 0,-1 1,0 0,1 1,-1 1,0 0,1 2,-1-1,2 2,66 6,553-8,-126-31,128 0,6 2,237 27,-453-28,-26 16,-17-6,20-10,-259 29,189-12,-155-2,171 8,-219 6,240-30,-56 2,419 27,-370 27,343-26,-370 27,641-28,-331-30,-90 32,-101 26,515-28,-368-28,236 17,-6-38,-421 6,-131 18,92 11,-254 20,-103 0</inkml:trace>
  <inkml:trace contextRef="#ctx0" brushRef="#br0" timeOffset="41913.794">16369 735,'10'9,"2"4</inkml:trace>
  <inkml:trace contextRef="#ctx0" brushRef="#br0" timeOffset="42323.796">16426 311,'0'0</inkml:trace>
</inkml:ink>
</file>

<file path=ppt/ink/ink8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1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480 154,'314'-51,"-232"34,175-52,-256 67,1 1,-1-1,1 1,-1 0,1-1,0 1,0 0,-1 0,1 0,0 1,0-1,0 0,0 1,0-1,0 1,0 0,1-1,-1 1,0 0,0 0,0 1,0-1,0 0,0 1,0-1,0 1,0 0,0-1,0 1,0 0,-1 0,1 0,0 1,0-1,-1 0,1 1,-1-1,1 1,-1-1,0 1,0 0,1-1,-1 1,0 0,-1 0,1 0,0 0,0 0,-1 0,1 0,-23 148,-14 114,5 169,43-259,-12-175,-1 1,1 0,-1-1,1 1,-1 0,1 0,-1 0,1-1,-1 1,1 0,-1 0,1 0,-1 0,1 0,-1 0,0 0,1 0,-1 0,1 0,-1 0,1 1,-1-1,1 0,-1 0,1 0,-1 1,1-1,-1 0,1 1,0-1,-1 0,1 1,-1-1,1 0,0 1,-1-1,1 1,0-1,0 1,-1-1,1 1,0-1,0 1,0-1,0 1,-1-1,1 1,0-1,0 1,0-1,0 1,0-1,0 1,0-1,1 1,-1-1,0 1,0 0,0-1,0 1,1-1,-1 0,0 1,0-1,1 1,-1-1,0 1,1-1,-1 0,1 1,-39-32,28 21,-183-114,170 109,0 1,-1 2,-1 0,0 2,0 1,-1 0,0 2,-1 2,1 0,-1 1,0 2,0 1,-1 1,1 1,0 1,0 2,1 0,-24 8,19-1,0 1,0 2,1 1,1 1,0 1,2 2,0 1,1 1,1 1,-6 7,25-22,1 0,0 0,0 0,0 1,1-1,0 1,1 0,0 0,0 1,-2 6,5-12,-1-1,1 1,-1-1,1 1,0-1,0 1,0-1,0 1,1-1,-1 1,1-1,-1 1,1-1,0 0,0 1,0-1,0 0,0 0,1 0,-1 1,1-1,-1-1,1 1,0 0,-1 0,1-1,0 1,0-1,1 1,-1-1,0 0,0 0,1 0,-1 0,0 0,1 0,-1-1,1 1,0-1,4 1,1 0,0-1,-1 0,1 0,-1-1,1 0,-1 0,1-1,-1 0,0 0,7-3,11-7</inkml:trace>
  <inkml:trace contextRef="#ctx0" brushRef="#br0" timeOffset="337.32">678 521,'43'0,"53"-5,19-7,0 0,-15 1,-14 3,-18 2,-15 3,-12 1,-8 2,-5 0,-3 0,-5 1</inkml:trace>
  <inkml:trace contextRef="#ctx0" brushRef="#br0" timeOffset="681.665">1609 521,'-9'16,"1"0,1 1,1 1,0-1,1 1,1 0,0 0,2 0,0 1,1-1,1 1,1-1,0 0,1 1,2 0,-4-15,1 0,0 0,1 0,-1 0,1 0,0 0,-1-1,2 1,-1-1,0 1,1-1,-1 0,1 0,0 0,0 0,0-1,1 1,-1-1,1 0,-1 1,1-2,0 1,-1 0,1-1,0 0,0 0,0 0,0 0,0-1,0 1,1-1,-1 0,0 0,0-1,0 1,0-1,0 0,0 0,1-1,6-2,-1-1,0 0,0 0,0-1,-1-1,0 1,0-1,-1-1,0 0,0 0,-1-1,0 1,0-2,-1 1,0-1,-1 0,0 0,-1 0,0-1,0 0,-1 1,0-1,-1 0,-1-1,0 1,0 0,-1 0,0-1,-1 1,0 0,-3-10,2 13,0 1,0 0,-1 0,1 0,-2 0,1 0,-1 1,0-1,0 1,-1 0,0 0,0 1,0-1,-1 1,1 0,-1 1,0-1,-1 1,1 0,-1 1,0 0,0 0,0 0,0 1,0 0,-1 0,1 1,-1 0,1 0,-1 1,1 0,-1 0,1 1,-1 0,1 0,-1 1,1 0,0 0,0 0,0 1,0 0,0 1,-5 3,-6 10</inkml:trace>
  <inkml:trace contextRef="#ctx0" brushRef="#br0" timeOffset="1014.621">2032 943,'10'-14,"7"-20,2-8,2-2,-3 2,1 3,-4 3,2 3,-4 3,2 1,3 1,-1 1,0-1,-2 0,2 5,-4 2,3-1,-3 3</inkml:trace>
  <inkml:trace contextRef="#ctx0" brushRef="#br0" timeOffset="2254.475">2540 831,'48'-109,"-30"81,0 0,2 2,1 0,1 2,1 0,1 1,1 2,1 0,11-5,-36 24,1 1,-1-1,0 0,1 1,-1-1,1 1,-1 0,1-1,-1 1,1 0,0 0,0 0,0 0,0 0,0 1,-1-1,1 0,0 1,1 0,-1-1,0 1,0 0,0 0,0 0,0 0,0 1,0-1,0 0,0 1,0-1,0 1,0 0,0 0,0 0,-1 0,1 0,0 0,0 0,-1 1,1-1,-1 0,1 1,-1 0,0-1,0 1,0 0,0-1,0 1,0 0,0 0,0 0,0 2,-14 91,10-87,1 0,0 0,0 0,0 0,1 0,0 1,1-1,0 0,0 1,1-1,0 3,0-9,-1-1,0 1,1-1,-1 0,1 1,0-1,-1 0,1 1,0-1,0 0,0 0,0 0,0 0,0 0,0 0,0 0,0 0,0 0,1-1,-1 1,0 0,1-1,-1 1,0-1,1 1,-1-1,1 0,-1 1,1-1,-1 0,0 0,1 0,-1 0,1-1,-1 1,1 0,-1 0,0-1,1 1,-1-1,1 1,-1-1,0 0,0 0,60-35,-59 34,67-45,2 3,1 4,36-13,-107 52,0 0,0 0,1-1,-1 1,0 1,1-1,-1 0,1 0,-1 0,0 1,1-1,0 1,-1-1,1 1,-1 0,1-1,0 1,-1 0,1 0,-1 0,1 0,0 1,-1-1,1 0,-1 1,1-1,0 1,-1-1,0 1,1 0,-1-1,1 1,-1 0,0 0,1 0,-1 0,0 1,0-1,0 0,0 0,0 1,0-1,0 0,0 1,-1-1,1 1,-1-1,1 1,-1-1,1 1,-1 0,0-1,0 1,0-1,0 1,0 1,-52 203,51-200,0-1,0 0,0 0,1 1,0-1,0 0,0 0,0 1,1-1,0 0,0 0,0 0,1 0,-1 0,1 0,1 0,-1-1,1 1,9 8</inkml:trace>
</inkml:ink>
</file>

<file path=ppt/ink/ink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3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85,'38'-5,"37"-6,11-1,-5 1,-12-2,-12 1,-11 2,-9 4,-10 2</inkml:trace>
</inkml:ink>
</file>

<file path=ppt/ink/ink8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63,'-30'81,"24"-64,0-1,2 1,0 0,1 1,1-1,0 0,1 1,1 0,1-1,0 0,1 1,1-1,3 7,-5-20,1 0,0 0,0 0,0-1,0 1,1 0,-1-1,1 0,0 0,0 0,0 0,1 0,-1 0,1-1,-1 0,1 0,0 0,0 0,0 0,0-1,0 1,0-1,0 0,0-1,0 1,1-1,-1 0,0 0,1 0,-1 0,3-1,8-2,-1 0,0-1,1-1,-2 0,1-1,-1 0,1-1,7-5,19-18,0 0,-2-3,-1-1,21-27,-19 21,106-124,-144 163,0 0,-1 0,1 0,0 0,-1 1,1-1,0 0,0 0,0 1,0-1,0 0,0 1,0-1,0 1,0 0,0-1,0 1,0 0,0-1,0 1,0 0,1 0,-1 0,0 0,0 0,0 0,0 0,0 1,0-1,1 0,-1 0,0 1,0-1,0 1,0-1,0 1,0 0,0-1,-1 1,1 0,0-1,0 1,0 0,-1 0,1 0,0 0,0 0,22 56,-19-43,7 17,1 1,-1 0,-2 2,-1-1,-2 1,0 14,-5-41,0 1,-1 0,0-1,-1 1,0 0,0-1,-1 1,1-1,-2 1,1-1,-1 0,0 0,-1 0,1 0,-1-1,-1 1,1-1,-1 0,0 0,0-1,-1 0,0 0,0 0,0 0,0-1,-5 2,1 0,-1-1,1 0,-1-1,0 0,-1 0,1-1,-1-1,1 0,-1-1,0 0,1-1,-1 0,0 0,0-2,-1 0,13 2,1 0,-1 0,0 0,1 0,-1-1,1 1,-1 0,0 0,1-1,-1 1,0 0,1 0,-1-1,0 1,1 0,-1-1,0 1,0-1,1 1,-1 0,0-1,0 1,0-1,0 1,0 0,1-1,-1 1,0-1,0 1,0-1,0 1,0 0,0-1,-1 1,1-1,0 1,0-1,0 1,0 0,0-1,-1 1,1-1,0 1,0 0,0-1,-1 1,1 0,0-1,-1 1,1 0,0-1,-1 1,1 0,0 0,-1 0,1-1,-1 1,1 0,0 0,-1 0,1 0,-1-1,41-13,-38 13,263-29,-246 26,-12 5,1-1,-1-1,1 1,0-1,-1 0,0-1,1 0,-1 0,0-1,0 1,0-2,0 1,-1-1,1 0,-1 0,0-1,0 1,-1-2,1 1,-1 0,0-1,0 0,-1 0,0-1,0 1,-1-1,1 0,-1 0,-1 0,1-3,-14-90,4 82</inkml:trace>
</inkml:ink>
</file>

<file path=ppt/ink/ink8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8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25,'-16'19,"0"2,2 0,0 1,1 0,2 1,0 1,-3 12,3-12,-2 7,3-5,-1-1,-1 0,-2-1,0 0,-12 13,-14 24,56-125,74-101,-63 123,2 2,1 0,3 3,4-3,-36 38,0 0,0 1,0-1,0 1,0-1,0 1,1 0,-1 0,1-1,-1 1,1 0,-1 0,1 0,0 1,-1-1,1 0,0 1,-1-1,1 1,0-1,0 1,0 0,0 0,-1-1,1 1,0 1,0-1,0 0,0 0,-1 1,1-1,0 1,0 0,-1-1,1 1,0 0,-1 0,1 0,-1 0,1 0,-1 0,1 1,-1-1,0 0,0 1,0-1,0 1,0-1,0 1,0 0,0-1,0 1,-1 0,1 0,-1-1,0 1,1 0,-1 0,0 1,84 338,-84-341,17 48,-16-47,-1 0,1 0,-1 0,1-1,-1 1,1 0,-1-1,1 1,-1-1,1 1,0 0,-1-1,1 1,0-1,0 0,-1 1,1-1,0 0,0 1,0-1,-1 0,1 0,0 0,0 0,0 1,0-1,-1 0,1-1,0 1,0 0,0 0,0 0,-1 0,1-1,0 1,0 0,0-1,-1 1,1-1,0 1,0-1,-1 1,1-1,-1 1,1-1,0 1,-1-1,1 0,-1 0,1 1,-1-1,0 0,1 0,-1 0,67-99,26-37,-69 97,2 2,1 0,2 2,21-20,-50 55,1 0,-1 0,1-1,-1 1,1 0,0 0,-1 0,1 0,0 0,0 0,0 0,0 0,0 0,0 0,0 0,0 0,0 1,0-1,0 0,0 1,1-1,-1 1,0-1,1 1,-1 0,0-1,0 1,1 0,-1 0,0 0,1 0,-1 0,0 1,1-1,-1 0,0 0,1 1,-1-1,0 1,0-1,1 1,-1 0,0-1,0 1,0 0,0 0,0 0,0 0,0 0,0 0,-1 0,1 0,0 0,0 0,-1 0,1 0,-1 1,1-1,-2 229,1-89,4-122,2-7</inkml:trace>
</inkml:ink>
</file>

<file path=ppt/ink/ink8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0,'-5'5,"-1"7,-1-5,2-2</inkml:trace>
</inkml:ink>
</file>

<file path=ppt/ink/ink8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2</inkml:trace>
</inkml:ink>
</file>

<file path=ppt/ink/ink8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0 141,'43'5,"29"-3,7-2,-6-2,-9 1,-12 0,-9 0,-18 0,-12 0</inkml:trace>
  <inkml:trace contextRef="#ctx0" brushRef="#br0" timeOffset="263.855">226 1,'0'43,"0"33,0 9,0-5,0-12,0-12,0-11,0-9,0-9</inkml:trace>
</inkml:ink>
</file>

<file path=ppt/ink/ink8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28,'-19'39,"-12"26,-4 8,3-4,2-14,6-12,8-7,1-6,4-3,-2-6,2-2,2-5</inkml:trace>
  <inkml:trace contextRef="#ctx0" brushRef="#br0" timeOffset="346.803">0 1,'2'8,"0"-1,1 1,-1 0,1-1,1 1,-1-1,1 0,1 0,-1-1,1 1,0-1,3 2,-2 1,191 205,-151-164,-42-44,-6-4</inkml:trace>
</inkml:ink>
</file>

<file path=ppt/ink/ink8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5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17,'-4'-2,"-1"0,1-1,0 2,-1-1,0 0,1 1,-1 0,0 0,1 0,-1 1,0-1,0 1,0 1,0-1,1 0,-1 1,0 0,0 0,1 1,-1-1,1 1,-1 0,1 0,0 1,0-1,0 1,0 0,0 0,1 0,-1 0,1 1,0-1,-3 5,-1 1,1 0,0 0,1 1,0 0,1 0,-1 0,2 0,0 1,0 0,1-1,0 1,1 0,0 0,0 0,2 0,-1 0,1 0,1 0,0 0,1 0,0-1,0 1,1-1,0 0,1 0,0 0,1-1,0 1,0-1,1-1,0 1,1-1,0-1,0 1,4 1,-9-6,0 0,1-1,-1 1,1-1,-1 0,1 0,0-1,0 1,0-1,0 1,0-1,0-1,0 1,0 0,0-1,0 0,1 0,-1 0,0-1,0 1,0-1,0 0,0 0,0 0,0-1,0 0,0 1,-1-1,1-1,0 1,-1 0,0-1,2-1,9-12</inkml:trace>
</inkml:ink>
</file>

<file path=ppt/ink/ink8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8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30,'62'48,"136"202,-168-225,-18-23</inkml:trace>
  <inkml:trace contextRef="#ctx0" brushRef="#br0" timeOffset="519.549">307 1,'-11'8,"0"1,0 0,1 0,0 1,1 0,0 1,0 0,1 1,-4 8,-122 207,69-139,57-82</inkml:trace>
</inkml:ink>
</file>

<file path=ppt/ink/ink8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3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30,'-14'33,"-10"17,-1 3,0-1,-2-6,5-5,0-5,0-4,4-2,-1-7,4-2,4-5</inkml:trace>
  <inkml:trace contextRef="#ctx0" brushRef="#br0" timeOffset="580.665">0 1,'11'2,"0"2,0-1,0 1,0 1,-1 0,0 0,0 1,0 0,-1 1,0 0,0 1,-1 0,0 0,0 1,-1-1,1 3,-6-9,77 103,-67-85,0-1,2-1,0 0,2-1,0 0,0-1,2-1,0-1,-6-7</inkml:trace>
</inkml:ink>
</file>

<file path=ppt/ink/ink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3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86,'39'-5,"40"-7,13 0,0-4,-11 1,-15 3,-13 4,-16 3</inkml:trace>
</inkml:ink>
</file>

<file path=ppt/ink/ink8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1,'0'595,"-14"-520,36-132,-13 37</inkml:trace>
  <inkml:trace contextRef="#ctx0" brushRef="#br0" timeOffset="434.01">325 142,'-36'22,"-3"1,0 2,2 1,1 2,-25 26,59-52,1-1,-1 1,0 0,1 0,-1 0,1 0,-1 0,1 0,0 0,0 0,0 0,0 0,0 1,0-1,1 0,-1 1,1-1,0 1,-1-1,1 1,0-1,0 0,1 1,-1-1,1 1,-1-1,1 0,0 1,-1-1,1 0,0 0,1 1,-1-1,0 0,1 0,-1 0,1-1,-1 1,1 0,0-1,0 1,0-1,0 1,1 0,48 41,57 67,-101-98,-6-9,1 1,0-1,0 0,0 1,0-1,0 0,0 0,1 0,0-1,-1 1,1-1,0 1,0-1,1 0,-1 0,0 0,1-1,-1 1,1-1,-1 0,1 0,0 0,12-1</inkml:trace>
</inkml:ink>
</file>

<file path=ppt/ink/ink8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0 254,'5'5,"6"2,6-1,6-1,2-2,3 0,1-2,1-1,-1-5,0-1,0-1,0-3,0 0,-1 2,-9 2,-13 2,-8 2</inkml:trace>
  <inkml:trace contextRef="#ctx0" brushRef="#br0" timeOffset="363.155">170 0,'0'39,"4"17,3 4,-1-4,-1-6,-2-7,-1-6,-1-4,0-3,-1-3,-1 1,1-2,5-3,1-12,5-12,0-6</inkml:trace>
</inkml:ink>
</file>

<file path=ppt/ink/ink8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6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2,1-7,5-4,1-8,-7-1,-5 3,-1 9,-1 3</inkml:trace>
</inkml:ink>
</file>

<file path=ppt/ink/ink8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0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0,'92'14,"1"-5,65-2,-74 4,-71-8,-1 0,1-1,-1-1,1 0,0-1,-1 0,1-1,-1 0,3-1,20-9,-27 8</inkml:trace>
</inkml:ink>
</file>

<file path=ppt/ink/ink8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18,'43'0,"34"0,8 0,-6 0,-10 0,-14 0,-10 0,-9-5,-5-1,-8-1</inkml:trace>
</inkml:ink>
</file>

<file path=ppt/ink/ink8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57,'-31'12,"0"1,1 2,1 1,0 1,1 1,1 1,-15 16,33-28,1 1,0 0,0 0,1 1,0 0,0 1,1-1,1 1,-1 0,2 1,-1-1,1 1,1 0,0 0,1 0,0 1,0-1,1 0,1 1,0-1,0 1,1-1,2 9,-1-12,0 0,1 0,-1-1,1 0,1 1,-1-1,1 0,0-1,1 1,0-1,0 1,0-2,1 1,0 0,0-1,0 0,0-1,1 1,0-1,0-1,0 1,1-1,5 2,5 0,1-1,-1 0,1-1,-1-1,1-1,0-1,0 0,0-2,-1 0,1-1,0 0,-1-2,18-6,-2-2,1-1,-2-2,0-1,-1-1,0-2,18-17,-39 31,-1-1,0-1,0 0,0 0,-1-1,-1-1,1 1,-2-1,1 0,-1-1,-1 0,0 0,0 0,-1-1,-1 0,0 0,0 0,-2-1,1 1,-1-1,-1 1,0-1,-1-4,-4 9,1 1,-1 0,0 0,0 0,-1 0,0 0,0 1,-1 0,0 0,0 1,0-1,-1 1,0 0,1 1,-2 0,1 0,0 1,-1-1,0 2,0-1,0 1,0 0,0 1,-6-1,10 1,-35-10</inkml:trace>
  <inkml:trace contextRef="#ctx0" brushRef="#br0" timeOffset="303.292">1 283,'1474'0,"-1451"0</inkml:trace>
  <inkml:trace contextRef="#ctx0" brushRef="#br0" timeOffset="1585.073">904 86,'0'-5,"0"-6,-4-2,-8 2,-5 3,-5 2,1-2,-1 1,-1 0,-1 2,-2 3,-1 0,4 6,1 2,4 5,6 1</inkml:trace>
</inkml:ink>
</file>

<file path=ppt/ink/ink8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49:54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509 340,'-21'76,"19"-61,-16 211,11-191,2 1,1 0,1-1,3 1,0 0,3 0,1-1,1 1,4 6,-9-39,1 1,-1 0,1-1,0 1,0-1,1 1,-1-1,1 0,-1 1,1-1,0 0,1 0,-1 0,0 0,1-1,-1 1,1-1,0 1,0-1,0 0,0 0,0 0,1 0,-1-1,1 0,-1 1,1-1,-1 0,1-1,0 1,-1-1,1 1,0-1,-1 0,1 0,0-1,-1 1,1-1,0 0,-1 0,1 0,-1 0,3-2,13-10,-1-2,0 0,-1-1,-1 0,0-2,-2 0,0 0,0-2,-2 1,-1-2,6-13,-3 10,123-244,-109 208,-3-2,-3-1,9-41,-28 90,1 0,-2-1,0 1,0-1,-1 0,-1 0,-1 1,0-1,-1 0,-2-6,4 20,-1 0,0 1,1-1,-1 0,0 1,0-1,0 1,1-1,-1 1,0-1,0 1,0 0,0-1,0 1,0 0,0 0,0 0,0 0,0-1,0 1,0 1,0-1,0 0,0 0,0 0,0 0,1 1,-1-1,0 0,0 1,0-1,0 1,0-1,0 1,1 0,-1-1,0 1,1 0,-1-1,0 1,1 0,-1 0,1-1,-1 1,1 0,-1 0,1 0,0 0,-1 0,1 0,0 0,0 0,0 0,-1 0,1 0,0 0,1 0,-1 0,0 0,0 0,-13 47,1 1,3 0,2 1,2-1,2 1,2 0,7 50,-4 19,15 60,-13-157,-4-13,1-1,0 0,1 0,0 0,0 0,1 0,0-1,0 1,1-1,0 0,0 0,1 0,3 4,19-3,-16-14</inkml:trace>
  <inkml:trace contextRef="#ctx0" brushRef="#br0" timeOffset="598.749">1130 1045,'94'-141,"-63"85,32-58,-51 140,-11-17,0 0,0 0,1 0,0 0,1 0,0 0,0-1,1 0,0 1,1-1,-1-1,2 1,-1-1,1 0,0 0,0 0,1-1,0 0,6 4,-8-9,0-1,0 0,0-1,0 1,0-1,0 0,-1 0,1 0,0-1,0 0,-1 0,0 0,1 0,-1-1,0 1,0-1,0 0,0-1,-1 1,1-1,-1 1,0-1,0 0,0 0,-1 0,1-1,-1 1,0-1,0 1,0-4,8-6,-9 12,5-7,0 1,0-1,0 0,-1-1,-1 1,0-1,0 0,-1 0,0 0,-1 0,1-4,-6 0</inkml:trace>
  <inkml:trace contextRef="#ctx0" brushRef="#br0" timeOffset="1461.01">1778 368,'27'-9,"0"0,-1-2,0-1,-1-1,0-2,-1 0,-1-1,0-1,-1-2,-1 0,-1-1,-1-1,0-1,1-5,-17 24,-1 1,-1-1,1 0,0 0,-1 0,1 1,-1-2,0 1,0 0,0 0,0 0,0 0,-1-1,0 1,0 0,0-1,0 1,0 0,0 0,-1-1,0 1,1 0,-1 0,-1-3,0 6,0 0,1-1,-1 1,0 0,1 0,-1 0,0 0,1 1,-1-1,0 0,1 1,-1-1,0 1,1-1,-1 1,1 0,-1 0,1-1,0 1,-1 0,1 0,0 1,0-1,-1 0,1 0,0 1,0-1,0 0,1 1,-1-1,0 1,0-1,1 1,-1 0,1-1,-1 1,1-1,0 1,0 0,0 0,0-1,0 2,-11 36,2 0,2 0,1 0,1 24,0-15,-10 350,12-204,4-156,-2 0,-2 0,-1 0,-2 0,-2-1,-1 0,-2-1,-2 0,-1 0,-1-2,-6 7,18-36,0 0,0 0,0 0,-1-1,0 1,0-1,0 0,-1 0,1 0,-1 0,0-1,0 0,0 0,-1 0,1-1,-1 0,1 0,-1 0,0-1,0 0,1 0,-1 0,0-1,0 1,0-1,0-1,0 1,0-1,0 0,1-1,-1 1,0-1,1 0,-1-1,1 1,0-1,0 0,-1-1,-4-7,1 0,0 0,1-1,1 0,-1-1,2 0,0 0,1 0,0-1,1 0,0 0,1 0,1 0,0 0,1 0,0-1,1 1,1-1,0 1,1 0,1 0,0 0,1 0,0 0,1 1,1-1,0 1,1 1,0-1,1 1,1 0,2-5,1 0,1 1,1 0,0 1,1 1,0 0,1 1,1 1,16-10,-9 10,0 1,1 0,0 2,1 1,25-5,-30 10</inkml:trace>
  <inkml:trace contextRef="#ctx0" brushRef="#br0" timeOffset="1784.033">2342 707,'-5'10,"0"0,1 0,0 1,0-1,1 1,0 0,1 0,0 0,1 0,0 1,1-1,0 0,1 0,0 0,1 1,0-1,1-1,3 8,-4-14,1 0,0-1,0 0,1 1,-1-1,1-1,-1 1,1 0,0-1,0 0,0 0,0 0,1 0,-1-1,0 1,1-1,-1 0,1-1,-1 1,1-1,-1 0,1 0,0 0,-1-1,1 1,-1-1,1 0,-1-1,0 1,1-1,-1 0,0 0,0 0,0 0,0-1,-1 1,1-1,-1 0,1 0,-1-1,0 1,0-1,-1 1,1-1,-1 0,1 0,-1 0,6-9,1 0,-2 0,0-1,-1 1,0-2,-1 1,0 0,-1-1,-1 0,0 0,0-14,-3 21,1 1,-1 0,-1-1,1 1,-1 0,-1 0,1-1,-1 1,-1 0,1 0,-1 1,0-1,-1 1,1-1,-1 1,-1 0,1 0,-1 1,0-1,0 1,-1 0,1 1,-1-1,0 1,-4-2,7 4,0 1,0-1,0 1,-1-1,1 1,-1 0,1 0,-1 0,0 1,1 0,-1-1,0 1,1 0,-1 1,0-1,1 0,-1 1,1 0,-1 0,1 0,-1 1,1-1,0 1,-1-1,1 1,0 0,0 1,0-1,0 1,-61 88,50-62</inkml:trace>
  <inkml:trace contextRef="#ctx0" brushRef="#br0" timeOffset="2094.801">2766 961,'3'-26,"0"0,2 0,2 0,0 1,1 0,2 0,0 1,2 1,0-1,2 2,0 0,2 1,0 0,13-12,-26 30,-2 1,0 0,0 0,1 0,-1 0,1 0,-1 0,1 0,0 1,0-1,0 0,0 1,0 0,0-1,0 1,1 0,-1 0,0 0,1 1,-1-1,1 0,-1 1,1-1,0 20,-7-4</inkml:trace>
  <inkml:trace contextRef="#ctx0" brushRef="#br0" timeOffset="2712.173">3275 565,'-9'-1,"0"1,-1 0,1 0,0 1,0 0,0 1,0 0,0 0,1 1,-1 0,1 0,-1 1,1 0,0 1,1-1,-1 2,1-1,0 1,0 0,1 1,-1-1,2 1,-1 0,1 1,0 0,0-1,1 1,0 1,1-1,-1 1,2-1,-1 1,0 6,3-9,-1-1,1 1,1 0,-1-1,1 1,0-1,0 1,1-1,0 1,0-1,0 0,0 0,1 0,0 0,0 0,0 0,1-1,0 0,-1 1,1-1,1-1,-1 1,1-1,-1 1,1-1,0-1,0 1,0-1,0 0,1 0,-1 0,1-1,-1 1,1-2,-1 1,1 0,0-1,-1 0,5-1,133-26,-119 24</inkml:trace>
  <inkml:trace contextRef="#ctx0" brushRef="#br0" timeOffset="3168.026">3500 791,'24'-3,"0"-1,-1-1,1-2,-1 0,-1-1,1-1,-1-2,-1 0,0-1,-1-1,0-1,12-11,-29 23,-1 1,0-1,1 0,-1 0,0 0,0 0,0 0,-1 0,1 0,0-1,-1 1,1-1,-1 1,0-1,0 1,0-1,0 0,0 0,-1 0,1 1,-1-1,0 0,0 0,0 0,0 0,0 0,-1 1,1-1,-1 0,0 0,1 1,-1-1,-1 0,1 1,0-1,-1 1,1-1,-1 1,0 0,0-1,0 1,0 0,0 0,0 1,-2-2,-1 0,-1 0,0 1,0 0,0 0,-1 0,1 1,0 0,0 0,-1 1,1 0,-1 0,1 0,0 1,-1 0,1 0,0 0,0 1,-1 0,1 0,1 1,-1-1,0 1,1 1,-1-1,1 1,0 0,0 0,0 0,-3 5,-2 1,0 1,1 0,1 1,-1 0,2 0,0 1,0 0,1 0,1 0,0 1,1 0,-2 11,4-20,0 0,1-1,0 1,0 0,1 0,-1 0,1 0,0 0,0 0,1 0,-1 0,1-1,0 1,1 0,-1 0,1-1,0 1,0-1,0 1,1-1,-1 0,1 0,0 0,0 0,1 0,-1-1,1 0,0 1,0-1,0-1,0 1,2 0,8 3,1-1,-1 0,1-1,1-1,-1-1,0 0,1-1,-1 0,1-1,-1-1,1-1,-1 0,0-1,0 0,0-1,0-1,-1-1,1 0,1-2,18-5,-6 1</inkml:trace>
  <inkml:trace contextRef="#ctx0" brushRef="#br0" timeOffset="3648.787">4206 594,'-15'5,"-1"0,2 1,-1 1,1 0,0 1,0 1,1 0,0 0,1 1,0 1,1 0,0 1,0 0,1 1,8-10,-1 0,1 0,0 0,0 1,0-1,0 0,1 1,-1-1,1 1,0-1,0 1,0 0,1 0,-1-1,1 1,0 0,0 0,0-1,1 1,-1 0,1 0,0-1,0 1,0 0,0-1,1 1,-1-1,1 0,0 1,0-1,1 0,-1 0,0 0,1-1,0 1,-1 0,1-1,0 0,1 0,-1 0,0 0,0 0,1-1,-1 1,1-1,0 0,0 0,10 2,1 0,1-1,-1-1,0-1,0 0,0-1,0 0,0-1,0-1,0 0,0-2,-1 1,1-2,-1 0,-1 0,1-1,-1-1,0 0,-1-1,0-1,9-8,-3-1,-2-2,0 1,-1-2,0 0,-2-1,-1 0,-1-1,-1-1,4-17,-6 21,-2-2,0 1,-2 0,0-1,-2 0,0 0,-2-11,0 24,0-1,-1 1,0-1,-1 1,0 0,-1 0,0 0,-1 0,0 0,0 1,-1-1,0 1,-1 0,0 1,0 0,-1-1,-3-1,7 7,-1 0,0 0,0 0,0 1,0 0,0 0,0 0,-1 0,1 0,-1 1,1 0,-1 0,0 0,0 1,1 0,-1-1,0 2,1-1,-1 0,0 1,1 0,-1 0,0 0,1 1,0 0,-1 0,1 0,0 0,0 0,0 1,0 0,0 0,1 0,-1 0,-1 3,-4 2,0 1,1 1,-1 0,2 0,0 0,0 1,1 0,0 1,0-1,2 1,-1 0,2 0,-1 3,2 0,1 1,1 0,1 0,0-1,0 1,2 0,0-1,1 1,0-1,2 0,-1-1,2 1,0-1,1 0,0-1,1 0,0 0,1-1,1 0,-1 0,2-1,0-1,0 0,1-1,0 0,9 4,25 12,0-1,1-3,2-2,0-1,0-4,5 0,-28-8</inkml:trace>
  <inkml:trace contextRef="#ctx0" brushRef="#br0" timeOffset="6250.025">5701 651,'-7'-3,"0"1,0 0,-1 1,1 0,-1 0,1 1,-1 0,1 0,-1 1,1 0,-1 0,1 0,0 1,0 0,0 1,0 0,0 0,0 0,1 1,-1 0,1 0,0 1,0-1,1 1,-1 1,1-1,0 1,1 0,-1 0,1 0,0 1,1-1,0 1,0 0,0 0,1 0,0 0,0 1,1-1,-1 1,2-1,-1 1,1 2,-1-5,0 0,0 0,0 0,0 0,1 0,0 0,0 0,0 0,1 0,0 0,0 0,0 0,0 0,1 0,0 0,0-1,0 1,0-1,1 1,0-1,0 0,0 0,0 0,1-1,-1 1,1-1,0 0,0 0,0 0,1 0,1 0,6-1,0 0,0-1,0-1,0 0,1-1,-1 0,0 0,0-1,0-1,0 0,-1-1,1 0,-1-1,0 0,0-1,-1 0,1-1,-1 0,-1 0,1-1,-1 0,-1-1,1 0,-2 0,7-9,23-35,-2-1,-2-1,-3-2,-2-1,-3-2,1-10,-20 56,1-1,-2 0,0 0,-1-1,0 1,-1-1,-1 0,-1 0,0 0,-1 0,0 0,-2 0,0 1,0-1,-2 0,0 1,0-1,-2 1,0 1,-1-1,-3-5,7 16,-1 0,1 0,-1 0,1 0,-1 1,-1 0,1 0,0 0,-1 0,1 1,-1-1,0 1,1 0,-1 1,0-1,-1 1,1 0,0 0,0 1,0-1,0 1,-1 0,1 1,0-1,0 1,0 0,0 1,0-1,0 1,0 0,0 0,0 0,1 1,-1-1,1 1,0 0,0 1,0-1,0 1,1 0,-3 2,-15 21,0 1,2 1,1 0,2 1,1 1,1 1,2 0,-9 33,16-47,0 0,0 0,2 1,0-1,2 1,0 0,1 0,0-1,2 1,0 0,1-1,1 1,1-1,1 0,0-1,1 1,1-1,0 0,2-1,0 0,0-1,2 0,0 0,0-1,1-1,1 0,1-1,-1-1,5 2,-12-7,1 0,1-1,-1-1,1 1,0-1,0-1,0 1,1-2,-1 1,1-1,-1-1,1 0,0 0,0-1,-1 0,1 0,0-1,0-1,-1 0,1 0,-1-1,0 0,0 0,0-1,0 0,3-3,27-30,-27 19</inkml:trace>
  <inkml:trace contextRef="#ctx0" brushRef="#br0" timeOffset="7349.096">6548 537,'-20'1,"1"0,-1 1,0 1,1 0,-1 2,1 0,0 1,1 1,-1 1,2 1,-2 0,11-4,0 0,1 0,-1 1,1 0,0 0,1 1,-1-1,1 2,0-1,1 0,0 1,0 0,1 1,0-1,0 1,1-1,0 1,1 0,0 0,0 0,1 1,0-1,0 0,1 4,1-7,0-1,0 1,1-1,0 1,0-1,0 0,0 0,1 0,0 0,0 0,0 0,1-1,-1 0,1 1,0-1,0-1,1 1,-1 0,1-1,0 0,0 0,0-1,0 1,0-1,0 0,1-1,-1 1,1-1,-1 0,1 0,0-1,-1 0,1 0,0 0,-1 0,1-1,0 0,-1 0,1-1,-1 0,0 0,1 0,-1 0,0-1,0 0,-1 0,1 0,0-1,-1 1,3-4,23-21,-1-2,-2-1,-1-1,-1-2,-2 0,11-23,23-56,-47 139,-6-5,1 0,0-1,2 1,0-1,2-1,0 1,1-2,1 1,0-1,2-1,0 0,1-1,13 12,-27-27,1 0,-1 1,1-1,0 0,0 0,0 1,0-1,0 0,0 0,0 0,0 0,0 0,1 0,-1-1,0 1,1 0,-1-1,0 1,1-1,-1 1,1-1,-1 0,1 1,-1-1,1 0,-1 0,1 0,-1 0,1 0,-1 0,1-1,-1 1,1-1,-1 1,0-1,1 1,-1-1,0 1,1-1,-1 0,0 0,0 0,1 0,-1 0,0 0,0 0,0-1,129-180,-12 84,-117 97,0 0,0 1,0-1,0 0,0 0,0 1,0-1,0 1,0-1,0 1,0-1,1 1,-1 0,0 0,0-1,1 1,-1 0,0 0,0 0,1 0,-1 1,0-1,0 0,1 0,-1 1,0-1,0 1,0-1,0 1,0-1,1 1,-1 0,0 0,-1-1,1 1,0 0,0 0,0 0,0 0,-1 0,1 0,0 0,-1 0,1 1,-1-1,1 0,-1 0,0 0,1 1,-3 62,-1-48,1-12,0 1,1-1,0 0,0 1,0-1,1 0,-1 1,1-1,0 1,0-1,1 1,-1-1,1 0,0 1,0-1,0 0,1 0,1 4,1-8,-1 1,1-1,-1 1,1-1,0 0,-1-1,1 1,0-1,-1 1,1-1,-1 0,1 0,-1-1,0 1,1-1,-1 1,0-1,0 0,0 0,0-1,-1 1,1-1,0 1,-1-1,0 0,0 0,1 0,-1 0,-2 2,132-114,-131 114,-1 0,1 1,-1-1,1 0,-1 1,1-1,-1 1,1-1,0 1,-1-1,1 1,0-1,-1 1,1 0,0-1,0 1,-1 0,1 0,0 0,0-1,0 1,-1 0,1 0,0 0,0 0,0 0,0 1,-1-1,1 0,0 0,0 0,-1 1,1-1,0 0,0 1,-1-1,1 1,0-1,-1 1,1-1,-1 1,1-1,0 1,-1 0,1-1,-1 1,0 0,1-1,-1 1,0 0,1-1,-1 1,0 0,0 0,1 0,-1-1,0 1,0 0,0 0,0 0,0 0,-8 51,8-50,-1 0,0 0,0 0,0 0,0 0,1 0,-1 0,1 0,-1 0,1 0,0 0,0 1,0-1,0 0,0 0,0 0,0 0,1 1,-1-1,1 0,0 0,0 0,-1 0,1 0,0 0,1-1,-1 1,0 0,1 0,-1-1,0 1,1-1,0 1,-1-1,1 0,0 0,0 1,0-1,0 0,0-1,0 1,0 0,0-1,0 1,0-1,0 1,2-1,7-2,1-1,-1 0,-1-1,1 0,0-1,-1 0,0 0,0-1,-1-1,1 0,-2 0,1 0,7-9,36-26,-32 27,-15 10,0 0,1 1,-1 0,1 0,-1 0,1 1,1 0,-1 0,0 0,1 1,-1 0,1 0,0 1,2-1,-6 4,-1 1,1-1,-1 0,0 1,0-1,0 1,0 0,0 0,-1 0,1 0,-1 0,0 0,0 0,0 0,0 0,0 0,-1 1,1-1,-1 0,0 0,0 1,-1-1,1 0,0 1,-1-1,0 0,0 0,0 0,0 0,0 0,-2 2,3-3,-2 9,-1-4,2 0,-1 0,1 0,0 0,0 0,1 0,0 0,0 0,1 0,0 0,0 0,0 0,3 4,6 9</inkml:trace>
  <inkml:trace contextRef="#ctx0" brushRef="#br0" timeOffset="8265.284">7987 594,'30'461,"-41"-401,13-95,71-149,-37 123,3 2,3 2,29-31,-63 76,1 1,1 1,0-1,0 1,1 1,0 0,0 0,1 2,0-1,1 1,-1 1,2 0,-12 5,0 1,0-1,0 1,0 0,0 0,0 0,0 0,0 0,-1 0,1 0,0 1,0-1,0 1,0-1,0 1,-1 0,1 0,0 0,-1 0,1 0,0 0,-1 0,0 0,1 1,-1-1,0 0,1 1,-1-1,0 1,0 0,0-1,0 1,-1 0,1 0,0 0,-1-1,1 1,-1 0,0 0,1 0,-1 0,0 0,1 85,-3-73,0 0,-1 0,-1 0,0-1,-1 0,-1 0,0 0,0-1,-2 0,1 0,-1 0,-1-1,0 0,-1-1,0 0,0-1,-1 0,0 0,-1-1,0-1,-8 5,14-10,2 1,-1 0,1 0,-1-1,0 1,1-1,-1 0,0 0,-1-1,1 0,0 0,0 0,-1 0,1-1,0 0,0 0,-1 0,1-1,0 1,-1-1,1-1,0 1,0-1,0 0,0 0,0 0,1-1,-1 0,1 0,-4-3,-1-10</inkml:trace>
  <inkml:trace contextRef="#ctx0" brushRef="#br0" timeOffset="8751.114">8637 764,'23'-7,"0"-1,-1-1,0-1,0 0,-1-2,0 0,-1-2,-1 0,0-1,-1-1,7-9,-23 24,0 0,0-1,0 1,0-1,0 1,0-1,-1 0,1 0,-1 0,1 1,-1-2,0 1,1 0,-1 0,0 0,-1 0,1-1,0 1,-1 0,1-1,-1 1,0-1,1 1,-1 0,0-1,-1 1,1-1,0 1,-1 0,1-1,-1 1,0 0,0-1,0 1,0 0,0 0,0 0,-1 0,1 0,-1 0,1 0,-1 0,0 1,0-1,1 1,-1-1,0 1,-1 0,1-1,0 1,0 0,0 1,-1-1,1 0,0 1,-1-1,1 1,-2-1,-9 3,1 0,-1 1,1 0,0 1,0 0,0 1,1 0,0 1,0 0,0 1,1 0,0 0,0 1,0 1,1 0,1 0,0 1,0-1,1 2,0-1,0 1,-4 12,8-19,0 0,0 1,0-1,1 1,0 0,-1 0,2 0,-1 0,1 0,0 1,0-1,0 0,1 1,-1-1,1 0,1 1,-1-1,1 0,0 1,0-1,0 0,1 0,0 0,0 0,0 0,1 0,-1-1,1 1,0-1,1 0,-1 1,1-2,0 1,0 0,0-1,3 3,6-2,1-1,-1 0,0-1,1-1,-1 0,1-1,0 0,-1-1,1 0,-1-1,0-1,0 0,1-1,-2 0,1-1,-1 0,1-1,-1-1,-1 0,8-6,-13 10,54-31,-1-3,-2-3,10-11,48-34,-97 73</inkml:trace>
  <inkml:trace contextRef="#ctx0" brushRef="#br0" timeOffset="9131.701">9371 481,'-29'13,"1"2,1 0,1 2,0 1,1 1,1 1,1 1,-17 21,37-40,0 1,0 0,1 0,-1 0,1 1,0-1,0 0,0 1,0-1,1 1,-1 0,1 0,0 0,0-1,0 1,1 0,-1 0,1 0,0 0,0 0,0 0,1 0,0 0,-1 0,1 0,1 0,-1 0,0-1,1 1,0-1,0 1,0-1,0 1,1-1,-1 0,1 0,0 0,-1 0,1-1,1 1,-1-1,0 0,1 0,2 1,6 0,-1-1,1 0,0-1,-1-1,1 0,0 0,0-1,-1-1,1 0,0-1,-1 0,0 0,0-1,8-4,4-5,-2 0,0-1,0-1,-1-1,-1-1,-1 0,0-2,-2 0,0-1,-1 0,-1-1,1-4,-6 13,12-17,-1-2,-1 0,-2-2,-1 1,-1-2,-2 0,-2-1,0 0,3-32,-13 58,0-1,-1 0,0 0,-1 0,0 1,0-1,-1 0,0 1,-1-1,-2-4,4 11,0 0,0 0,-1 0,1 0,-1 0,0 0,0 1,0-1,0 1,-1-1,1 1,-1 0,1 0,-1 0,0 0,1 0,-1 1,0-1,0 1,-1 0,1 0,0 0,0 0,0 0,-1 1,1 0,0-1,-1 1,1 0,0 1,0-1,-2 1,-7 3,1 1,-1 1,1 0,0 0,1 1,-1 0,1 1,1 0,0 1,0 0,0 1,1-1,1 2,-1-1,2 1,0 0,-4 9,1-5,1 0,0 1,1 0,1 0,0 1,2 0,0-1,0 2,2-1,0 0,1 0,1 1,0-1,2 0,0 1,0-1,2 0,0 0,1-1,1 1,0-1,1 0,1-1,1 1,0-2,1 1,0-1,1-1,9 9,-3-6,1-2,0 0,1-1,1-1,0-1,0 0,1-2,0 0,1-1,0-2,0 0,0-1,1-1,0-2,-1 0,5-1,2-1</inkml:trace>
  <inkml:trace contextRef="#ctx0" brushRef="#br0" timeOffset="10949.524">8016 1131,'0'-5,"0"3,0 7,0 7,0 7,0 4,0 4,0 1,-5-3,-1-2,-1-9,2-7</inkml:trace>
  <inkml:trace contextRef="#ctx0" brushRef="#br0" timeOffset="12699.808">10302 537,'32'-12,"-1"-2,0-2,-1 0,-1-2,0-2,-2 0,2-4,29-30,-56 55,0 0,0 1,0-1,1 0,-1 1,-1-1,1 1,0 0,0-1,0 1,-1 0,1 0,-1 0,0 1,1-1,-1 0,0 0,0 1,-1-1,1 0,0 1,-1-1,1 1,-1-1,0 1,0-1,0 2,59 332,-35-205,-24-130,0 0,1-1,-1 1,0-1,1 1,-1 0,0-1,1 1,-1-1,1 0,-1 1,1-1,-1 1,1-1,-1 1,1-1,-1 0,1 0,-1 1,1-1,0 0,-1 0,1 0,-1 1,1-1,0 0,-1 0,1 0,0 0,-1 0,1 0,0 0,-1 0,1-1,-1 1,1 0,0 0,-1-1,1 1,-1 0,1 0,-1-1,1 1,-1-1,1 1,-1 0,1-1,-1 1,1-1,-1 1,0-1,1 1,-1-1,0 0,1 1,-1-1,0 1,0-1,0 0,1 0,17-38,9-39,-10 25,2 1,2 0,2 2,3 1,7-8,-21 44,-13 17</inkml:trace>
  <inkml:trace contextRef="#ctx0" brushRef="#br0" timeOffset="12949.021">11177 622,'0'33,"0"17,0-6,0-9</inkml:trace>
  <inkml:trace contextRef="#ctx0" brushRef="#br0" timeOffset="13101.259">11177 171</inkml:trace>
  <inkml:trace contextRef="#ctx0" brushRef="#br0" timeOffset="13570.571">11459 57,'54'367,"-52"-112,-2-256,1 1,-1-1,1 1,-1 0,1-1,0 1,-1 0,1 0,0-1,-1 1,1 0,-1 0,1 0,0 0,-1 0,1 0,0 0,-1 0,1 0,0 0,-1 0,1 0,0 1,-1-1,1 0,-1 0,1 1,0-1,-1 0,1 1,-1-1,1 0,-1 1,1-1,-1 1,1-1,-1 1,0-1,1 1,-1 0,0-1,1 1,-1-1,0 1,0 0,1-1,-1 1,0-1,0 1,0 0,0-1,0 1,0 0,0-1,0 1,0 0,0-1,0 1,-1 0,1-1,0 1,0 0,-1-1,1 1,156-159,-142 145,0 0,1 2,0 0,1 1,0 0,1 1,0 1,1 1,-1 0,15-3,-29 10,-1-1,1 1,0 0,0 0,0 0,0 0,0 0,-1 1,1-1,0 1,0 0,0 0,-1 0,1 0,-1 0,1 0,-1 1,1 0,-1-1,0 1,0 0,1 0,-1 0,-1 0,1 0,0 1,-1-1,1 0,-1 1,1 0,-1-1,0 1,0 0,0-1,-1 1,1 0,-1 0,1 0,-1-1,0 1,0 0,0 0,-1 0,1 0,-1-1,1 1,-1 0,0 0,0-1,-8 17,0 0,-2-1,0-1,-1 0,0-1,-2 0,0 0,-10 7,16-13,-1 0,0-1,0 0,-1-1,0 0,-1 0,0-1,0 0,0-1,-1-1,0 0,0 0,0-1,-1-1,1 0,-1 0,0-1,-5-1,14 0,0-1,0 0,-1 0,1 0,0 0,0-1,0 0,0 0,0 0,0 0,0-1,1 1,-1-1,0 0,1 0,-3-2,-6-9</inkml:trace>
  <inkml:trace contextRef="#ctx0" brushRef="#br0" timeOffset="14117.885">12023 764,'25'-22,"35"-30,-3-3,-2-1,10-19,-59 69,-1 0,0 0,0 0,-1 0,0-1,0 0,0 0,-1 0,0 0,-1-1,1 1,-1-1,-1 1,1-1,-1 0,-1 0,0 1,0-5,-1 11,0-1,0 0,0 0,0 0,0 0,0 1,-1-1,1 1,-1-1,1 1,-1-1,0 1,0 0,1 0,-1 0,0 0,0 0,0 0,0 0,0 1,0-1,0 1,0-1,0 1,-1 0,1 0,0 0,0 0,0 0,0 1,0-1,0 1,0-1,-1 1,0 0,-70 32,67-30,0 0,0 1,0 0,0 0,1 1,0 0,0-1,0 2,0-1,1 1,0-1,0 1,0 0,1 1,0-1,0 0,0 1,1 0,0 0,1-1,-1 1,1 0,1 0,-1 0,1 1,1 2,2-6,0 0,1-1,0 1,0-1,0 0,0 0,0 0,1-1,-1 1,1-1,0 0,-1 0,1-1,0 0,0 1,0-2,0 1,1 0,-1-1,0 0,0 0,0-1,0 0,0 0,4-1,3 2,26-3,65 7,-101-3,-1 0,1 0,0 0,-1 0,1 0,-1 0,0 1,1-1,-1 1,0-1,1 0,-1 1,0 0,0-1,0 1,-1 0,1-1,0 1,-1 0,1 0,-1 0,1 0,-1 0,0-1,0 1,0 0,0 0,0 0,0 0,-1 0,1 0,-1-1,1 1,-1 0,0 0,0 0,-30 65,-22 7,51-63</inkml:trace>
  <inkml:trace contextRef="#ctx0" brushRef="#br0" timeOffset="14814.752">12842 481,'-30'18,"1"2,1 1,1 1,0 1,2 2,1 0,1 2,-11 18,32-43,0 0,0-1,0 1,0 0,0 0,1 0,-1 0,1 1,-1-1,1 0,0 0,0 1,0-1,0 1,1-1,-1 1,1 0,-1-1,1 1,0-1,0 1,0 0,0-1,1 1,-1-1,1 1,-1 0,1-1,0 0,0 1,0-1,0 1,1-1,-1 0,1 0,-1 0,1 0,0 0,-1 0,1 0,0 0,0-1,1 1,-1-1,0 0,0 1,1-1,-1 0,3 0,7-3,-1-1,1-1,-1 0,0-1,0 0,0-1,-1 0,0-1,0 0,0 0,-1-1,0 0,-1-1,0 0,0 0,-1-1,0 0,-1 0,0-1,0 1,-1-2,6-5,27-44,-37 61,0 1,0-1,0 1,0 0,0-1,0 1,0 0,-1-1,1 1,0 0,0 0,-1 0,1 0,0 0,-1 0,1 0,-1 0,0 0,1 0,-1 0,0 0,1 0,-1 0,0 0,0 0,0 0,0 1,0-1,0 0,0 0,-1 0,1 0,0 0,-1 0,1 0,0 0,-1 1,1 4,1 1,0 0,0 0,1 0,0 0,0 0,1 0,-1-1,1 1,1-1,0 0,-1 1,2-2,-1 1,1 0,0-1,0 0,0 0,1-1,-1 1,1-1,1 0,-1-1,0 0,1 0,0 0,-1-1,1 1,0-2,0 1,3-1,13 2,0-2,1 0,-1-2,0-1,0 0,0-2,0-1,0 0,-1-2,0 0,0-2,-1-1,0 0,0-1,-2-1,1-2,-1 1,-1-2,-1-1,0 0,-1-1,9-13,-8 8,-2 0,-1-2,-1 0,-1 0,0-1,-2 0,-2-1,0 0,-1-1,-2 0,-1 0,1-24,-4 41,0-4,0 0,-1 0,0 0,-1 1,0-1,-1 0,-1 1,0-1,-1 1,-1 0,-4-11,8 22,0 0,0 0,0 0,-1 1,1-1,-1 0,1 0,-1 1,0-1,1 1,-1 0,0-1,0 1,0 0,0 0,0 0,0 0,0 0,0 1,-1-1,1 1,0-1,0 1,-1 0,1 0,0 0,0 0,-1 0,1 0,0 1,0-1,-1 1,1 0,0 0,0-1,-2 2,-1 2,0-1,0 1,0 0,0 0,1 0,-1 0,1 1,0 0,1 0,-1 0,1 0,0 1,0 0,-3 12,1 0,1 0,1 1,0-1,2 1,0 0,1-1,0 1,3 13,0 23,-3-23,3 1,0-1,2 0,2 0,1-1,1 0,1 0,2-1,1 0,2-1,13 20,51 62,-66-108,-12-11</inkml:trace>
  <inkml:trace contextRef="#ctx0" brushRef="#br0" timeOffset="15052.105">13180 368,'48'-5,"30"-1,12 0,-1 1,-9 2,-10 0,-11 2,-12 1,-8 0,-6 0,-5 0,-1 1,-1-1,-5 0</inkml:trace>
  <inkml:trace contextRef="#ctx0" brushRef="#br0" timeOffset="15470.185">14055 707,'0'34,"0"15,0 0</inkml:trace>
  <inkml:trace contextRef="#ctx0" brushRef="#br0" timeOffset="15718.762">14140 227,'-10'19,"2"7,3-2</inkml:trace>
  <inkml:trace contextRef="#ctx0" brushRef="#br0" timeOffset="15967.044">14422 509,'-7'11,"0"1,1 0,0 0,1 1,0-1,1 1,1 1,0-1,0 0,1 1,1-1,0 1,1-1,1 1,0 0,1-1,1 6,-1-16,-1 1,0-1,1 0,0 0,-1 0,1-1,1 1,-1 0,0-1,0 1,1-1,0 0,-1 0,1 0,0 0,0 0,0-1,0 1,0-1,1 0,-1 0,0 0,0 0,1 0,-1-1,1 0,-1 0,0 0,1 0,-1 0,1 0,-1-1,0 0,1 0,1-1,7-1,-1-1,0 0,0-1,0 0,-1-1,1 0,-1-1,-1 0,9-7,-7 3,-1 0,1-1,-2 0,1 0,-2-1,0 0,0-1,-1 0,-1 0,3-10,-7 18,-1 1,1-1,-1 1,0-1,0 0,-1 0,1 1,-1-1,-1 0,1 0,-1 0,0 1,0-1,-1 0,0 1,0-1,0 1,0 0,-1 0,0 0,0 0,0 0,-1 0,0 1,0 0,0 0,0 0,0 0,-4-1,-66-25,49 27</inkml:trace>
  <inkml:trace contextRef="#ctx0" brushRef="#br0" timeOffset="16348.799">14789 707,'127'-181,"-75"138,-51 43,1 1,0 0,0 0,-1 0,1 0,0 1,-1-1,1 0,-1 0,0 1,1-1,-1 1,0 0,0-1,0 1,0 0,0 0,0-1,0 1,-1 0,1 0,-1 0,1 0,-1 0,0 0,0 0,0 0,0 0,0 0,0 0,0 0,-1 0,1 0,-1 0,0 0,2 7,-2-2,0-1,1 1,0 0,1-1,0 1,0-1,0 1,0-1,1 0,0 1,1-1,-1 0,1 0,0-1,1 1,0-1,-1 1,2-1,-1 0,0 0,1-1,0 0,0 1,1-2,-1 1,1-1,0 1,2-3,-1-1,1 0,0 0,-1 0,1-1,-1 0,1-1,-1 0,0 0,1-1,-1 1,0-1,0-1,-1 0,1 0,-1 0,0 0,0-1,0 0,-1-1,0 1,0-1,0 0,0 0,-1 0,0-1,-1 0,1 0,-1 0,-1 0,1 0,-1 0,0-1,-1 1,0-1,0 1,0-1,-1 0,-1 1,0-5,-20-53,9 52</inkml:trace>
  <inkml:trace contextRef="#ctx0" brushRef="#br0" timeOffset="16722.784">15834 368,'-52'14,"1"2,0 3,2 2,-45 26,49-15,44-31,0-1,1 1,-1-1,0 1,0 0,1-1,-1 1,0 0,1 0,-1-1,1 1,-1 0,1 0,-1 0,1 0,0 0,-1-1,1 1,0 0,0 0,-1 0,1 0,0 0,0 0,0 0,0 0,1 0,-1 0,0 0,0 0,0 0,1 0,-1 0,1 0,-1-1,0 1,1 0,-1 0,1 0,0-1,-1 1,1 0,0 0,-1-1,1 1,0-1,0 1,0 0,14 5,0 0,0-1,0 0,1-2,0 0,-1 0,1-1,0-1,1-1,24 3,82 29,-119-31,-1 0,0 1,0 0,0-1,0 1,0 0,0 0,-1 1,1-1,-1 1,1-1,-1 1,0 0,0 0,0 0,0 0,-1 0,1 0,-1 0,0 1,0-1,0 0,0 1,0-1,-1 1,0-1,1 1,-1-1,-1 1,1-1,0 1,-1-1,0 1,-1 1,-2 3,0-2,-1 1,-1-1,1 1,-1-1,0-1,0 1,-1-1,1 0,-1-1,0 1,0-1,-1-1,1 1,-1-1,0-1,0 0,0 0,0 0,0-1,-1 0,1 0,-3-1,-15 2</inkml:trace>
  <inkml:trace contextRef="#ctx0" brushRef="#br0" timeOffset="19785.735">15777 791,'-5'0,"-1"5,-5 2,-5-1,-5-1,-4-2,-1 0,-3-2,0-1,5-5,1-1,5-1</inkml:trace>
  <inkml:trace contextRef="#ctx0" brushRef="#br0" timeOffset="39210.388">0 1582,'15'-5,"-1"0,1 1,0 1,0 1,1 0,-1 1,0 0,1 1,-1 1,0 0,1 2,-1-1,2 2,66 6,553-8,-126-31,128 0,6 2,237 27,-453-28,-26 16,-17-6,20-10,-259 29,189-12,-155-2,171 8,-219 6,240-30,-56 2,419 27,-370 27,343-26,-370 27,641-28,-331-30,-90 32,-101 26,515-28,-368-28,236 17,-6-38,-421 6,-131 18,92 11,-254 20,-103 0</inkml:trace>
  <inkml:trace contextRef="#ctx0" brushRef="#br0" timeOffset="41913.794">16369 735,'10'9,"2"4</inkml:trace>
  <inkml:trace contextRef="#ctx0" brushRef="#br0" timeOffset="42323.796">16426 311,'0'0</inkml:trace>
</inkml:ink>
</file>

<file path=ppt/ink/ink8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1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480 154,'314'-51,"-232"34,175-52,-256 67,1 1,-1-1,1 1,-1 0,1-1,0 1,0 0,-1 0,1 0,0 1,0-1,0 0,0 1,0-1,0 1,0 0,1-1,-1 1,0 0,0 0,0 1,0-1,0 0,0 1,0-1,0 1,0 0,0-1,0 1,0 0,-1 0,1 0,0 1,0-1,-1 0,1 1,-1-1,1 1,-1-1,0 1,0 0,1-1,-1 1,0 0,-1 0,1 0,0 0,0 0,-1 0,1 0,-23 148,-14 114,5 169,43-259,-12-175,-1 1,1 0,-1-1,1 1,-1 0,1 0,-1 0,1-1,-1 1,1 0,-1 0,1 0,-1 0,1 0,-1 0,0 0,1 0,-1 0,1 0,-1 0,1 1,-1-1,1 0,-1 0,1 0,-1 1,1-1,-1 0,1 1,0-1,-1 0,1 1,-1-1,1 0,0 1,-1-1,1 1,0-1,0 1,-1-1,1 1,0-1,0 1,0-1,0 1,-1-1,1 1,0-1,0 1,0-1,0 1,0-1,0 1,0-1,1 1,-1-1,0 1,0 0,0-1,0 1,1-1,-1 0,0 1,0-1,1 1,-1-1,0 1,1-1,-1 0,1 1,-39-32,28 21,-183-114,170 109,0 1,-1 2,-1 0,0 2,0 1,-1 0,0 2,-1 2,1 0,-1 1,0 2,0 1,-1 1,1 1,0 1,0 2,1 0,-24 8,19-1,0 1,0 2,1 1,1 1,0 1,2 2,0 1,1 1,1 1,-6 7,25-22,1 0,0 0,0 0,0 1,1-1,0 1,1 0,0 0,0 1,-2 6,5-12,-1-1,1 1,-1-1,1 1,0-1,0 1,0-1,0 1,1-1,-1 1,1-1,-1 1,1-1,0 0,0 1,0-1,0 0,0 0,1 0,-1 1,1-1,-1-1,1 1,0 0,-1 0,1-1,0 1,0-1,1 1,-1-1,0 0,0 0,1 0,-1 0,0 0,1 0,-1-1,1 1,0-1,4 1,1 0,0-1,-1 0,1 0,-1-1,1 0,-1 0,1-1,-1 0,0 0,7-3,11-7</inkml:trace>
  <inkml:trace contextRef="#ctx0" brushRef="#br0" timeOffset="337.32">678 521,'43'0,"53"-5,19-7,0 0,-15 1,-14 3,-18 2,-15 3,-12 1,-8 2,-5 0,-3 0,-5 1</inkml:trace>
  <inkml:trace contextRef="#ctx0" brushRef="#br0" timeOffset="681.665">1609 521,'-9'16,"1"0,1 1,1 1,0-1,1 1,1 0,0 0,2 0,0 1,1-1,1 1,1-1,0 0,1 1,2 0,-4-15,1 0,0 0,1 0,-1 0,1 0,0 0,-1-1,2 1,-1-1,0 1,1-1,-1 0,1 0,0 0,0 0,0-1,1 1,-1-1,1 0,-1 1,1-2,0 1,-1 0,1-1,0 0,0 0,0 0,0 0,0-1,0 1,1-1,-1 0,0 0,0-1,0 1,0-1,0 0,0 0,1-1,6-2,-1-1,0 0,0 0,0-1,-1-1,0 1,0-1,-1-1,0 0,0 0,-1-1,0 1,0-2,-1 1,0-1,-1 0,0 0,-1 0,0-1,0 0,-1 1,0-1,-1 0,-1-1,0 1,0 0,-1 0,0-1,-1 1,0 0,-3-10,2 13,0 1,0 0,-1 0,1 0,-2 0,1 0,-1 1,0-1,0 1,-1 0,0 0,0 1,0-1,-1 1,1 0,-1 1,0-1,-1 1,1 0,-1 1,0 0,0 0,0 0,0 1,0 0,-1 0,1 1,-1 0,1 0,-1 1,1 0,-1 0,1 1,-1 0,1 0,-1 1,1 0,0 0,0 0,0 1,0 0,0 1,-5 3,-6 10</inkml:trace>
  <inkml:trace contextRef="#ctx0" brushRef="#br0" timeOffset="1014.621">2032 943,'10'-14,"7"-20,2-8,2-2,-3 2,1 3,-4 3,2 3,-4 3,2 1,3 1,-1 1,0-1,-2 0,2 5,-4 2,3-1,-3 3</inkml:trace>
  <inkml:trace contextRef="#ctx0" brushRef="#br0" timeOffset="2254.475">2540 831,'48'-109,"-30"81,0 0,2 2,1 0,1 2,1 0,1 1,1 2,1 0,11-5,-36 24,1 1,-1-1,0 0,1 1,-1-1,1 1,-1 0,1-1,-1 1,1 0,0 0,0 0,0 0,0 0,0 1,-1-1,1 0,0 1,1 0,-1-1,0 1,0 0,0 0,0 0,0 0,0 1,0-1,0 0,0 1,0-1,0 1,0 0,0 0,0 0,-1 0,1 0,0 0,0 0,-1 1,1-1,-1 0,1 1,-1 0,0-1,0 1,0 0,0-1,0 1,0 0,0 0,0 0,0 2,-14 91,10-87,1 0,0 0,0 0,0 0,1 0,0 1,1-1,0 0,0 1,1-1,0 3,0-9,-1-1,0 1,1-1,-1 0,1 1,0-1,-1 0,1 1,0-1,0 0,0 0,0 0,0 0,0 0,0 0,0 0,0 0,0 0,1-1,-1 1,0 0,1-1,-1 1,0-1,1 1,-1-1,1 0,-1 1,1-1,-1 0,0 0,1 0,-1 0,1-1,-1 1,1 0,-1 0,0-1,1 1,-1-1,1 1,-1-1,0 0,0 0,60-35,-59 34,67-45,2 3,1 4,36-13,-107 52,0 0,0 0,1-1,-1 1,0 1,1-1,-1 0,1 0,-1 0,0 1,1-1,0 1,-1-1,1 1,-1 0,1-1,0 1,-1 0,1 0,-1 0,1 0,0 1,-1-1,1 0,-1 1,1-1,0 1,-1-1,0 1,1 0,-1-1,1 1,-1 0,0 0,1 0,-1 0,0 1,0-1,0 0,0 0,0 1,0-1,0 0,0 1,-1-1,1 1,-1-1,1 1,-1-1,1 1,-1 0,0-1,0 1,0-1,0 1,0 1,-52 203,51-200,0-1,0 0,0 0,1 1,0-1,0 0,0 0,0 1,1-1,0 0,0 0,0 0,1 0,-1 0,1 0,1 0,-1-1,1 1,9 8</inkml:trace>
</inkml:ink>
</file>

<file path=ppt/ink/ink8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63,'-30'81,"24"-64,0-1,2 1,0 0,1 1,1-1,0 0,1 1,1 0,1-1,0 0,1 1,1-1,3 7,-5-20,1 0,0 0,0 0,0-1,0 1,1 0,-1-1,1 0,0 0,0 0,0 0,1 0,-1 0,1-1,-1 0,1 0,0 0,0 0,0 0,0-1,0 1,0-1,0 0,0-1,0 1,1-1,-1 0,0 0,1 0,-1 0,3-1,8-2,-1 0,0-1,1-1,-2 0,1-1,-1 0,1-1,7-5,19-18,0 0,-2-3,-1-1,21-27,-19 21,106-124,-144 163,0 0,-1 0,1 0,0 0,-1 1,1-1,0 0,0 0,0 1,0-1,0 0,0 1,0-1,0 1,0 0,0-1,0 1,0 0,0-1,0 1,0 0,1 0,-1 0,0 0,0 0,0 0,0 0,0 1,0-1,1 0,-1 0,0 1,0-1,0 1,0-1,0 1,0 0,0-1,-1 1,1 0,0-1,0 1,0 0,-1 0,1 0,0 0,0 0,22 56,-19-43,7 17,1 1,-1 0,-2 2,-1-1,-2 1,0 14,-5-41,0 1,-1 0,0-1,-1 1,0 0,0-1,-1 1,1-1,-2 1,1-1,-1 0,0 0,-1 0,1 0,-1-1,-1 1,1-1,-1 0,0 0,0-1,-1 0,0 0,0 0,0 0,0-1,-5 2,1 0,-1-1,1 0,-1-1,0 0,-1 0,1-1,-1-1,1 0,-1-1,0 0,1-1,-1 0,0 0,0-2,-1 0,13 2,1 0,-1 0,0 0,1 0,-1-1,1 1,-1 0,0 0,1-1,-1 1,0 0,1 0,-1-1,0 1,1 0,-1-1,0 1,0-1,1 1,-1 0,0-1,0 1,0-1,0 1,0 0,1-1,-1 1,0-1,0 1,0-1,0 1,0 0,0-1,-1 1,1-1,0 1,0-1,0 1,0 0,0-1,-1 1,1-1,0 1,0 0,0-1,-1 1,1 0,0-1,-1 1,1 0,0-1,-1 1,1 0,0 0,-1 0,1-1,-1 1,1 0,0 0,-1 0,1 0,-1-1,41-13,-38 13,263-29,-246 26,-12 5,1-1,-1-1,1 1,0-1,-1 0,0-1,1 0,-1 0,0-1,0 1,0-2,0 1,-1-1,1 0,-1 0,0-1,0 1,-1-2,1 1,-1 0,0-1,0 0,-1 0,0-1,0 1,-1-1,1 0,-1 0,-1 0,1-3,-14-90,4 82</inkml:trace>
</inkml:ink>
</file>

<file path=ppt/ink/ink8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4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368 396,'-20'38,"-10"28,-6 6,4 2,3-8,0-10,7-9,1-4,4-4,1-4,-2-3,2-2,4-2,-1-5,1-2,-1 0,1-3</inkml:trace>
  <inkml:trace contextRef="#ctx0" brushRef="#br0" timeOffset="211.253">1 453,'14'43,"15"28,2 8,0-5,1-11,-2-11,-4-9,-4-8,1-9,1-5,0 0,2 0,1-4,-4-3</inkml:trace>
  <inkml:trace contextRef="#ctx0" brushRef="#br0" timeOffset="3315.665">565 960,'-3'27,"0"-1,-2 0,-1-1,-1 1,-1-1,-2 0,0-1,-1 0,-11 15,36-67,0 1,2 0,2 1,0 1,1 1,2 0,0 2,23-19,-43 40,0 0,0 0,-1 1,1-1,0 1,0-1,0 1,0-1,0 1,0-1,-1 1,1 0,0 0,0-1,0 1,0 0,0 0,0 0,0 0,0 0,0 0,0 0,0 1,0-1,0 0,0 0,0 1,0-1,0 1,0-1,0 1,0-1,-1 1,1-1,0 1,0 0,-1 0,1-1,0 1,-1 0,1 0,-1 0,1 0,-1-1,1 1,-1 0,0 0,1 0,-1 0,0 0,0 0,0 0,1 1,3 59,-4-54,-1 14,0-16,0 0,1 0,-1 0,1 1,1-1,-1 0,1 0,0 0,0 0,0 0,1 0,-1 0,1 0,1 1,-1-6,0 1,0-1,0 0,0 1,0-1,0 0,0 0,0-1,0 1,1 0,-1-1,0 1,0-1,-1 0,1 1,0-1,0 0,0 0,0 0,-1-1,1 1,0 0,-1-1,0 1,1-1,-1 1,0-1,1 0,-1 1,0-1,0 0,0 0,-1 0,3-1,186-192,-189 194,0 0,1 0,-1 0,1 0,-1 1,1-1,-1 0,1 0,0 0,0 1,-1-1,1 0,0 0,0 1,0-1,0 1,0-1,0 1,-1-1,1 1,0 0,0-1,1 1,-1 0,0 0,0 0,0 0,0 0,0 0,0 0,0 0,0 0,0 0,0 1,0-1,0 0,0 1,0-1,0 1,0-1,0 1,0-1,-1 1,1-1,0 1,0 0,-1 0,1-1,0 1,-1 0,1 0,-1 0,1 0,-1 0,1 0,-1 0,10 156,-5-137</inkml:trace>
  <inkml:trace contextRef="#ctx0" brushRef="#br0" timeOffset="6095.976">1215 1045,'23'-2,"1"0,0-2,0 0,-1-1,0-2,0 0,-1-2,0 0,0-2,-1 0,0-1,-1-1,-1-1,0-1,-1-1,0-1,87-119,-94 124,-1-1,-1 0,0 0,-1-1,0-1,-2 1,1-1,-2 0,0 0,0-1,-2 0,0 0,1-12,-4 25,0-1,-1 1,1 0,0 0,-1-1,0 1,0 0,0 0,0 0,0-1,-1 2,1-1,-1 0,0 0,0 0,0 1,0-1,0 1,-1-1,1 1,-1 0,0 0,1 0,-1 0,0 1,0-1,0 1,0 0,0 0,-1 0,1 0,0 0,0 1,-1-1,1 1,0 0,-1 0,1 0,0 1,-1-1,1 1,0 0,0 0,-1 0,1 0,0 0,0 1,0-1,1 1,-1 0,0 0,0 0,1 0,0 0,-1 1,-10 12,0 0,2 0,-1 1,2 1,0 0,1 0,1 1,1 0,0 1,2-1,0 1,1 0,0 1,2-1,0 1,2 5,-1-18,0 1,1-1,0 1,0 0,0-1,1 1,1-1,-1 1,1-1,1 0,-1 1,1-1,0 0,1-1,-1 1,1-1,1 1,-1-1,1 0,0-1,1 1,-1-1,1 0,0-1,0 1,1-1,-1 0,1-1,0 1,0-1,1-1,8 3,1-2,0 0,0-1,0-1,0-1,0 0,0-1,0-1,0-1,0 0,-1-1,1 0,-1-2,0 0,0-1,11-7,-6 4,-1-1,1-1,-2-2,0 1,-1-2,0-1,-1 0,-1-1,0 0,-1-2,0-2,-9 13,0 1,-1-1,0 0,0-1,-1 1,0-1,-1 0,1 0,-2 0,1-1,-2 1,1 0,-1-1,0 1,-1-1,0 0,-1-4,0 12,0 0,0 0,0 0,0 0,0 0,0 0,0 1,-1-1,1 0,0 1,-1-1,0 1,1-1,-1 1,0 0,0 0,1 0,-1 0,0 0,0 0,0 0,0 1,-1-1,1 1,0-1,0 1,0 0,0 0,0 0,-1 0,1 0,0 0,0 1,0-1,0 1,-2 0,-68 40,63-33,1 1,0 1,1-1,0 1,1 1,0-1,0 1,1 0,1 0,0 1,0-1,1 1,1 0,0 0,0 0,1 0,1 0,0 0,1 0,0 0,1 0,1 4,0-9,0-1,1 1,-1-1,1 0,1 0,-1-1,1 0,0 1,1-1,-1-1,1 1,0-1,0 0,0-1,0 1,1-1,-1 0,1-1,0 1,0-2,3 2,8 1,0-1,0-1,0 0,1-2,-1 0,0-1,1 0,-1-2,10-5,0-1,-1-2,0-1,0 0,-2-3,1 0,-2-1,0-1,-1-2,-1 0,-1-1,0-1,14-21,-26 32,0 0,-1-1,-1 0,0 0,0-1,-1 0,-1 0,0-1,0 1,-1-1,-1 0,0 0,-1-4,-1 16,-1-1,1 0,-1 1,0-1,0 0,0 1,0-1,0 0,0 0,-1 1,1-1,0 0,-1 1,0-1,1 1,-1-1,0 0,0 1,1 0,-1-1,0 1,-1-1,1 1,0 0,0 0,0 0,-1 0,1 0,-1 0,1 0,-1 0,1 0,-1 1,1-1,-1 1,0-1,1 1,-1-1,0 1,1 0,-1 0,0 0,-1 0,-70 29,58-14,-1 1,2 0,0 1,1 1,1 0,1 0,0 2,1-1,1 1,1 0,1 1,0 4,5-19,0 0,0 0,0 0,1 0,0 0,0 1,1-1,0 1,0-1,0 0,1 1,0-1,0 0,1 0,-1 1,2-1,-1 0,0-1,1 1,0 0,1-1,-1 0,1 1,0-1,0-1,0 1,1-1,0 1,0-1,0-1,0 1,1-1,-1 0,1 0,0 0,4 0,14 6</inkml:trace>
  <inkml:trace contextRef="#ctx0" brushRef="#br0" timeOffset="6650.524">2851 847,'-159'234,"159"-234,1 0,-1 0,1 0,-1 0,1 1,-1-1,1 0,-1 0,1 0,-1 0,0 1,1-1,-1 0,1 0,-1 1,0-1,1 0,-1 1,1-1,-1 0,0 1,0-1,1 0,-1 1,0-1,0 1,1-1,-1 1,0-1,0 1,0-1,0 1,0-1,0 1,0-1,0 1,0-1,0 0,0 1,0-1,0 1,0-1,0 1,0-1,0 1,-1-1,1 1,0-1,0 1,-1-1,1 0,0 1,0-1,-1 0,1 1,-1-1,1 0,0 1,-1-1,1 0,-1 0,1 1,0-1,-1 0,34-22,142-147,-125 130,-33 77,-15-28,-1-5,-1-1,1 0,-1 0,1 0,0 0,0 0,0 0,0 0,1 0,-1 0,1-1,0 1,1-1,-1 1,0-1,1 0,0 0,0 0,0 0,0 0,0-1,1 1,-1-1,1 0,-1 0,1 0,0 0,0-1,0 0,3 1,-2-1,0 0,0-1,1 0,-1 0,0-1,1 1,-1-1,0 0,0-1,0 1,0-1,0 0,0 0,0 0,-1-1,1 0,-1 0,0 0,1 0,-2-1,1 1,0-1,-1 0,1 0,-1-1,0 1,-1-1,1 1,-1-2,5-7,0-1,-2 0,0-1,0 1,-1-1,-1 0,0 0,-2 0,1-11,-2-3,0 5</inkml:trace>
  <inkml:trace contextRef="#ctx0" brushRef="#br0" timeOffset="8636.302">3612 396,'1'-1,"-1"-1,0 1,0-1,0 1,0-1,-1 1,1-1,0 1,-1 0,1-1,-1 1,1 0,-1-1,0 1,1 0,-1-1,0 1,0 0,0 0,0 0,0 0,0 0,0 0,0 0,0 0,-1 1,1-1,0 0,-1 1,1-1,0 1,-1-1,1 1,-1 0,1-1,0 1,-1 0,1 0,-1 0,1 0,-1 0,1 0,-1 1,0-1,-64 24,49-11,0 0,0 2,2 0,0 0,1 2,0 0,1 0,1 1,1 1,1 0,0 0,1 1,1 3,3-12,1 0,1 1,0-1,0 1,1-1,1 1,0 0,1 0,0 0,0 0,1 0,1 0,0-1,1 1,0 0,5 9,-2-14,0 0,1 0,-1-1,1 0,1 0,-1-1,1 0,0-1,0 1,1-1,-1-1,1 0,0 0,0-1,0 0,0 0,0-1,0 0,0-1,1 0,-1 0,0-1,0 0,3-1,-1 0,0 1,0-2,0 0,0 0,0 0,-1-2,1 1,-1-1,7-5,7-7</inkml:trace>
  <inkml:trace contextRef="#ctx0" brushRef="#br0" timeOffset="8947.517">3952 453,'-27'40,"3"2,1 0,2 2,2 0,-11 42,28-84,0 1,1 0,0 0,0 0,0 0,0 1,0-1,1 0,-1 0,1 0,0 1,0-1,0 0,0 0,1 0,-1 1,1-1,0 0,0 0,0 0,0 0,0 0,1 0,-1 0,1-1,0 1,0 0,0-1,0 1,1-1,-1 0,0 0,1 0,0 0,2 1,9-1,0-1,0 0,1-1,-1 0,0-1,0-1,0 0,0-1,0-1,0 0,-1-1,1 0,-1-1,-1-1,5-2,1-3,-1 0,-1-1,1-1,-2-1,0 0,-1-1,-1 0,0-1,-1 0,-1-1,-1-1,0 0,-1 0,0-5,-7 20,0 1,0-1,-1 0,1 0,-1 0,0 0,-1 0,1 0,0 0,-1 0,0 0,0 0,0-1,-1 1,1 0,-1 0,0 0,0 0,-1 0,1 0,-1 1,0-1,0 0,0 1,0-1,-1 1,1 0,-1 0,0 0,0 0,0 0,0 1,0-1,-1 1,1 0,-1 0,0 0,1 0,-1 1,0-1,0 1,0 0,0 0,0 1,0-1,-2 1,-78 21,59-9</inkml:trace>
  <inkml:trace contextRef="#ctx0" brushRef="#br0" timeOffset="9313.946">4601 367,'-24'13,"0"1,1 0,0 2,1 1,1 0,1 2,0 0,1 1,-2 6,19-24,0-1,1 1,-1 0,1 0,0 0,0-1,-1 1,1 0,0 1,1-1,-1 0,0 0,1 0,-1 0,1 1,-1-1,1 0,0 0,0 1,0-1,1 0,-1 0,0 1,1-1,-1 0,1 0,0 0,0 0,0 0,0 1,0-2,0 1,1 0,-1 0,0 0,1-1,0 1,-1 0,1-1,0 0,0 1,0-1,1 1,71 23,-67-24,0-1,0 1,0 0,0 1,0 0,-1 0,1 0,-1 1,0 0,1 0,-1 1,0 0,-1 0,1 0,-1 1,0-1,0 1,0 1,-1-1,0 1,0-1,0 1,0 0,-1 0,0 1,0 1,-3-4,0 0,0 0,-1 0,1 0,-1 0,0 0,0-1,0 1,0 0,-1-1,0 1,0 0,0-1,0 0,0 1,0-1,-1 0,0 0,0-1,0 1,0 0,0-1,0 0,0 0,-4 2,-95 39,15-27,62-14</inkml:trace>
  <inkml:trace contextRef="#ctx0" brushRef="#br0" timeOffset="9670.114">4967 86,'-55'71,"3"2,3 2,4 3,-18 45,54-108,1 0,1 1,1 1,0-1,1 1,1 0,0 0,1 0,1 0,1 0,0 1,1-1,1 1,1-1,0 0,2 0,-1 0,2 0,6 14,-5-21,0 0,0-1,1 0,0 0,1-1,0 0,0 0,1-1,0 0,0 0,1-1,0 0,0-1,0 0,0-1,1 0,0-1,0 0,0 0,0-1,0-1,1 0,-1 0,3-1,10 0</inkml:trace>
  <inkml:trace contextRef="#ctx0" brushRef="#br0" timeOffset="10401.186">4883 847,'32'-15,"0"-2,-1-1,-1-2,-1-1,0-1,-2-1,-1-2,0 0,-2-2,3-7,-20 23,-1 0,0 0,0-1,-2 0,1 0,-2-1,1 1,-2-1,2-12,-4 23,-1 1,1 0,0-1,-1 1,1 0,-1-1,0 1,1 0,-1 0,0-1,0 1,0 0,0 0,1 0,-2 0,1 0,0 0,0 1,0-1,0 0,-1 0,1 1,0-1,0 1,-1-1,1 1,-1 0,1-1,0 1,-1 0,1 0,-1 0,1 0,0 0,-1 0,1 0,-1 1,1-1,0 0,-1 1,1-1,0 1,-1 0,1-1,0 1,0 0,0 0,0 0,0 0,0 0,0 0,0 0,0 0,0 0,0 0,1 0,-1 1,0 0,-8 6,0 1,1 0,0 1,0 0,1 0,1 1,-1-1,2 2,0-1,0 0,1 1,0 0,0 5,2-12,1 0,0 0,1 0,-1 0,1-1,-1 1,2 0,-1 0,0 0,1 0,0 0,0 0,1 0,-1-1,1 1,0-1,0 1,0-1,1 1,0-1,0 0,0 0,0-1,0 1,1-1,0 1,0-1,0 0,0-1,0 1,0-1,1 1,-1-1,2 0,0 0,1 0,-1-1,0 0,1 0,-1-1,1 0,-1 0,1 0,-1-1,0 0,1 0,-1 0,0-1,0 0,0 0,0-1,0 0,0 0,-1 0,1 0,-1-1,0 0,0 0,0-1,-1 1,1-1,1-2,4-5,-1 0,0-1,0 0,-1 0,-1-1,0 0,-1 0,0-1,-2 0,4-14,-8 29,1-1,-1 1,1 0,-1-1,0 1,1-1,-1 1,0-1,1 1,-1-1,0 1,0-1,0 1,0-1,1 1,-1-1,0 1,0-1,0 1,0-1,0 0,0 1,0-1,0 1,0-1,-1 1,1-1,0 1,0-1,0 1,-1-1,1 1,0-1,0 1,-1-1,1 1,0-1,-1 1,1 0,-1-1,1 1,-1 0,1-1,0 1,-1 0,1 0,-1-1,1 1,-1 0,0 0,1 0,-1 0,1 0,-1 0,1-1,-1 1,1 0,-1 1,0-1,-25 23,22-19,0 1,0 0,1-1,-1 1,1 1,1-1,-1 0,1 1,0-1,0 1,0 0,1 0,0-1,0 1,1 0,-1 0,1 0,0 0,1 0,0 0,0 0,0 0,0-1,1 1,0 0,0-1,1 1,-1-1,1 0,1 0,-1 0,1 0,-1-1,1 1,1-1,-1 0,0 0,1 0,0-1,0 0,0 0,0 0,5 2,3-5,0 0,0-1,-1 0,1-1,-1 0,1-1,-1 0,0-1,0 0,0-1,-1-1,1 0,-1 0,-1-1,1-1,-1 1,-1-2,5-4,1 0,-1-1,-1-1,0 0,-1-1,-1 0,-1 0,0-1,-1-1,-1 1,0-2,-1 1,2-12,-8 28,0 0,-1-1,1 1,0 0,-1-1,1 1,-1 0,0-1,1 1,-1 0,0-1,-1 1,1-1,0 1,-1 0,1-1,-1 1,0 0,0-1,0 1,0 0,0 0,0 0,-1 0,1 0,-1 0,1 0,-1 1,0-1,0 1,1-1,-1 1,0-1,0 1,-1 0,1 0,0 0,0 0,-1 0,1 1,0-1,-1 1,1-1,0 1,-1 0,0 0,-9 5,1 0,-1 1,1 0,0 1,1 0,-1 1,1 0,1 0,0 1,0 1,1-1,0 1,0 1,1-1,-2 7,-37 69,34-61</inkml:trace>
  <inkml:trace contextRef="#ctx0" brushRef="#br0" timeOffset="10905.48">5814 876,'0'-1,"-1"0,1 0,0 0,0 1,-1-1,1 0,0 0,0 0,0 0,0 0,0 0,0 0,0 0,1 0,-1 0,0 0,0 0,1 1,-1-1,1 0,-1 0,1 0,-1 0,1 1,-1-1,1 0,0 1,-1-1,1 0,0 1,-1-1,1 1,0-1,0 1,1-1,136-106,-138 106,1 0,0 0,0 0,0 0,-1 1,1-1,0 0,0 0,0 0,0 1,0-1,1 1,-1-1,0 1,0-1,0 1,0-1,1 1,-1 0,0 0,0 0,1 0,-1 0,0 0,0 0,1 0,-1 0,0 0,0 1,1-1,-1 0,0 1,0-1,0 1,0 0,0-1,0 1,0 0,0 0,0-1,0 1,0 0,0 0,-1 0,1 0,0 0,0 0,-1 1,1-1,-1 0,1 0,-1 0,0 0,1 1,-1-1,0 0,0 0,0 1,10 19,-10-18,1 1,0-1,0 1,0-1,1 1,-1-1,1 0,0 0,0 0,0 0,0 0,0 0,1-1,-1 1,1-1,0 1,-1-1,1 0,0 0,0 0,1-1,-1 1,0-1,1 0,-1 0,1 0,-1 0,1 0,-1-1,1 1,-1-1,1 0,-1 0,2-1,-1 0,0 0,0-1,-1 0,1 0,0 0,-1 0,0 0,1-1,-1 1,0-1,0 0,0 0,-1 0,1 0,-1-1,0 1,0-1,0 1,0-1,0 0,-1 0,0 0,0 0,0 0,0 0,-1 0,1 0,-1 0,0 0,0 0,-1 0,1-2,0-19</inkml:trace>
  <inkml:trace contextRef="#ctx0" brushRef="#br0" timeOffset="11951.414">6237 226,'-61'206,"54"-186,2 1,0-1,1 1,1 1,1-1,1 0,1 1,1-1,1 0,3 13,-3-29,0-1,0-1,1 1,0 0,0 0,0-1,0 0,0 0,1 0,-1 0,1 0,0 0,0-1,0 0,0 0,0 0,0 0,1-1,-1 0,1 0,-1 0,1 0,-1-1,1 1,-1-1,1 0,0-1,-1 1,1-1,-1 0,1 0,-1 0,0-1,1 1,-1-1,0 0,0-1,0 1,0-1,-1 1,1-1,-1 0,1 0,-1-1,0 1,0-1,8-12</inkml:trace>
  <inkml:trace contextRef="#ctx0" brushRef="#br0" timeOffset="12166.144">5927 453,'39'0,"26"0,8 0,-5-5,-8-2,-10 1,-8 1,-8 1,-3 2,-3 1,-6 1</inkml:trace>
  <inkml:trace contextRef="#ctx0" brushRef="#br0" timeOffset="12453.162">6548 537,'29'-10,"9"-7,-1-2</inkml:trace>
  <inkml:trace contextRef="#ctx0" brushRef="#br0" timeOffset="12674.296">6633 312,'0'38,"0"27,5 8,1-4,0-10,4-14,-1-10,0-6,-4-3,-1-7</inkml:trace>
  <inkml:trace contextRef="#ctx0" brushRef="#br0" timeOffset="13183.456">6944 453,'-23'27,"2"2,0 0,3 2,0 0,2 1,1 1,-1 9,14-40,1 0,0 1,0-1,0 1,0-1,1 1,-1-1,1 1,-1-1,1 1,0 0,0-1,0 1,0-1,0 1,1 0,-1-1,1 1,0-1,0 1,0-1,0 1,0-1,0 0,1 0,-1 1,1-1,-1 0,1 0,0-1,0 1,0 0,0 0,0-1,0 1,1-1,-1 0,0 0,1 0,-1 0,1 0,-1 0,1-1,-1 1,1-1,0 0,-1 0,1 0,0 0,12-2,-1-2,0 0,0 0,0-2,-1 1,0-2,0 0,0 0,-1-1,0-1,-1 0,1 0,-2-1,0-1,0 0,-1 0,0-1,-1 0,2-4,80-166,-71 96,-18 84,-1 0,0 0,0 1,0-1,0 0,0 1,0-1,-1 0,1 1,0-1,-1 0,1 1,-1-1,0 1,1-1,-1 1,0-1,0 1,0-1,0 1,0 0,-1 0,1-1,0 1,0 0,-1 0,1 0,-1 1,1-1,-1 0,1 0,-1 1,0-1,1 1,-1-1,0 1,1 0,-1 0,0-1,1 1,-1 1,0-1,1 0,-1 0,0 0,1 1,-1-1,0 1,-7 3,0 0,0 1,0 0,1 1,-1 0,2 0,-1 1,0 0,1 0,1 0,-1 1,1 0,1 1,-1 0,-11 16,2 0,1 2,2-1,0 2,1 0,2 0,1 0,-2 17,9-30,0 0,1 0,1 0,0-1,1 1,0 0,2-1,-1 0,2 0,0 0,0 0,2-1,1 4,17 44,-19-41</inkml:trace>
  <inkml:trace contextRef="#ctx0" brushRef="#br0" timeOffset="13532.384">7028 0,'29'38,"-2"1,-1 1,-2 1,-2 1,-2 1,-1 1,-3 0,-1 2,5 35,-17-62,-1-1,-2 0,0 1,0-1,-2 1,0-1,-2 0,0 0,0 0,-2 0,0-1,-1 0,-1 0,0-1,-11 15,-5 4,-2-1,-1-1,-1-2,-1 0,-2-2,-14 9,21-18,6-3</inkml:trace>
  <inkml:trace contextRef="#ctx0" brushRef="#br0" timeOffset="14221.197">6548 537,'33'-5,"22"-1,5 0,-7 1</inkml:trace>
</inkml:ink>
</file>

<file path=ppt/ink/ink8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25,'-16'19,"0"2,2 0,0 1,1 0,2 1,0 1,-3 12,3-12,-2 7,3-5,-1-1,-1 0,-2-1,0 0,-12 13,-14 24,56-125,74-101,-63 123,2 2,1 0,3 3,4-3,-36 38,0 0,0 1,0-1,0 1,0-1,0 1,1 0,-1 0,1-1,-1 1,1 0,-1 0,1 0,0 1,-1-1,1 0,0 1,-1-1,1 1,0-1,0 1,0 0,0 0,-1-1,1 1,0 1,0-1,0 0,0 0,-1 1,1-1,0 1,0 0,-1-1,1 1,0 0,-1 0,1 0,-1 0,1 0,-1 0,1 1,-1-1,0 0,0 1,0-1,0 1,0-1,0 1,0 0,0-1,0 1,-1 0,1 0,-1-1,0 1,1 0,-1 0,0 1,84 338,-84-341,17 48,-16-47,-1 0,1 0,-1 0,1-1,-1 1,1 0,-1-1,1 1,-1-1,1 1,0 0,-1-1,1 1,0-1,0 0,-1 1,1-1,0 0,0 1,0-1,-1 0,1 0,0 0,0 0,0 1,0-1,-1 0,1-1,0 1,0 0,0 0,0 0,-1 0,1-1,0 1,0 0,0-1,-1 1,1-1,0 1,0-1,-1 1,1-1,-1 1,1-1,0 1,-1-1,1 0,-1 0,1 1,-1-1,0 0,1 0,-1 0,67-99,26-37,-69 97,2 2,1 0,2 2,21-20,-50 55,1 0,-1 0,1-1,-1 1,1 0,0 0,-1 0,1 0,0 0,0 0,0 0,0 0,0 0,0 0,0 0,0 0,0 1,0-1,0 0,0 1,1-1,-1 1,0-1,1 1,-1 0,0-1,0 1,1 0,-1 0,0 0,1 0,-1 0,0 1,1-1,-1 0,0 0,1 1,-1-1,0 1,0-1,1 1,-1 0,0-1,0 1,0 0,0 0,0 0,0 0,0 0,0 0,-1 0,1 0,0 0,0 0,-1 0,1 0,-1 1,1-1,-2 229,1-89,4-122,2-7</inkml:trace>
</inkml:ink>
</file>

<file path=ppt/ink/ink8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0,'-5'5,"-1"7,-1-5,2-2</inkml:trace>
</inkml:ink>
</file>

<file path=ppt/ink/ink8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2</inkml:trace>
</inkml:ink>
</file>

<file path=ppt/ink/ink8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0 141,'43'5,"29"-3,7-2,-6-2,-9 1,-12 0,-9 0,-18 0,-12 0</inkml:trace>
  <inkml:trace contextRef="#ctx0" brushRef="#br0" timeOffset="263.855">226 1,'0'43,"0"33,0 9,0-5,0-12,0-12,0-11,0-9,0-9</inkml:trace>
</inkml:ink>
</file>

<file path=ppt/ink/ink8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28,'-19'39,"-12"26,-4 8,3-4,2-14,6-12,8-7,1-6,4-3,-2-6,2-2,2-5</inkml:trace>
  <inkml:trace contextRef="#ctx0" brushRef="#br0" timeOffset="346.803">0 1,'2'8,"0"-1,1 1,-1 0,1-1,1 1,-1-1,1 0,1 0,-1-1,1 1,0-1,3 2,-2 1,191 205,-151-164,-42-44,-6-4</inkml:trace>
</inkml:ink>
</file>

<file path=ppt/ink/ink8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5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17,'-4'-2,"-1"0,1-1,0 2,-1-1,0 0,1 1,-1 0,0 0,1 0,-1 1,0-1,0 1,0 1,0-1,1 0,-1 1,0 0,0 0,1 1,-1-1,1 1,-1 0,1 0,0 1,0-1,0 1,0 0,0 0,1 0,-1 0,1 1,0-1,-3 5,-1 1,1 0,0 0,1 1,0 0,1 0,-1 0,2 0,0 1,0 0,1-1,0 1,1 0,0 0,0 0,2 0,-1 0,1 0,1 0,0 0,1 0,0-1,0 1,1-1,0 0,1 0,0 0,1-1,0 1,0-1,1-1,0 1,1-1,0-1,0 1,4 1,-9-6,0 0,1-1,-1 1,1-1,-1 0,1 0,0-1,0 1,0-1,0 1,0-1,0-1,0 1,0 0,0-1,0 0,1 0,-1 0,0-1,0 1,0-1,0 0,0 0,0 0,0-1,0 0,0 1,-1-1,1-1,0 1,-1 0,0-1,2-1,9-12</inkml:trace>
</inkml:ink>
</file>

<file path=ppt/ink/ink8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8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30,'62'48,"136"202,-168-225,-18-23</inkml:trace>
  <inkml:trace contextRef="#ctx0" brushRef="#br0" timeOffset="519.549">307 1,'-11'8,"0"1,0 0,1 0,0 1,1 0,0 1,0 0,1 1,-4 8,-122 207,69-139,57-82</inkml:trace>
</inkml:ink>
</file>

<file path=ppt/ink/ink8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3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30,'-14'33,"-10"17,-1 3,0-1,-2-6,5-5,0-5,0-4,4-2,-1-7,4-2,4-5</inkml:trace>
  <inkml:trace contextRef="#ctx0" brushRef="#br0" timeOffset="580.665">0 1,'11'2,"0"2,0-1,0 1,0 1,-1 0,0 0,0 1,0 0,-1 1,0 0,0 1,-1 0,0 0,0 1,-1-1,1 3,-6-9,77 103,-67-85,0-1,2-1,0 0,2-1,0 0,0-1,2-1,0-1,-6-7</inkml:trace>
</inkml:ink>
</file>

<file path=ppt/ink/ink8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1,'0'595,"-14"-520,36-132,-13 37</inkml:trace>
  <inkml:trace contextRef="#ctx0" brushRef="#br0" timeOffset="434.01">325 142,'-36'22,"-3"1,0 2,2 1,1 2,-25 26,59-52,1-1,-1 1,0 0,1 0,-1 0,1 0,-1 0,1 0,0 0,0 0,0 0,0 0,0 1,0-1,1 0,-1 1,1-1,0 1,-1-1,1 1,0-1,0 0,1 1,-1-1,1 1,-1-1,1 0,0 1,-1-1,1 0,0 0,1 1,-1-1,0 0,1 0,-1 0,1-1,-1 1,1 0,0-1,0 1,0-1,0 1,1 0,48 41,57 67,-101-98,-6-9,1 1,0-1,0 0,0 1,0-1,0 0,0 0,1 0,0-1,-1 1,1-1,0 1,0-1,1 0,-1 0,0 0,1-1,-1 1,1-1,-1 0,1 0,0 0,12-1</inkml:trace>
</inkml:ink>
</file>

<file path=ppt/ink/ink8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0 254,'5'5,"6"2,6-1,6-1,2-2,3 0,1-2,1-1,-1-5,0-1,0-1,0-3,0 0,-1 2,-9 2,-13 2,-8 2</inkml:trace>
  <inkml:trace contextRef="#ctx0" brushRef="#br0" timeOffset="363.155">170 0,'0'39,"4"17,3 4,-1-4,-1-6,-2-7,-1-6,-1-4,0-3,-1-3,-1 1,1-2,5-3,1-12,5-12,0-6</inkml:trace>
</inkml:ink>
</file>

<file path=ppt/ink/ink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27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641 92,'1'-2,"0"0,0 0,0 0,-1-1,1 1,-1 0,0-1,1 1,-1 0,0-1,0 1,0 0,-1-1,1 1,-1 0,1-1,-1 1,0 0,0 0,1 0,-2 0,1-1,0 1,0 1,-1-1,1 0,-1 0,1 0,-1 1,0-1,0 1,0-1,0 1,0 0,0 0,0 0,0 0,-2 0,-11-4,-1 2,0 0,0 0,0 2,-1 0,1 1,0 0,0 1,0 1,-15 4,-7 4,1 1,0 2,1 2,0 1,2 2,-1 2,17-11,11-6,0 0,0 1,0 0,1 0,-1 0,1 1,0 0,0 0,1 1,-1-1,-3 7,10-10,0 0,0 0,0 0,0 1,1-2,-1 1,1 0,-1 0,1 0,0-1,-1 1,1-1,0 1,0-1,0 0,0 1,1-1,-1 0,0-1,0 1,1 0,-1-1,0 1,1-1,-1 0,0 1,2-1,-1 1,176 15,-178-16,1 0,-1 0,0 0,1 0,-1 0,1 0,-1 0,1 1,-1-1,1 0,-1 1,0-1,1 1,-1-1,0 1,1 0,-1 0,0-1,0 1,0 0,0 0,0 0,0 0,0 1,0-1,0 0,0 0,0 0,-1 1,1-1,-1 0,1 1,-1-1,1 1,-1-1,0 0,0 1,1-1,-1 1,0-1,0 1,-1-1,1 1,0-1,0 1,-1-1,1 0,-1 1,1-1,-1 1,-91 100,27-43,-88 98,151-154,-1 0,0 0,1 0,-1 0,1 0,0 1,0-1,1 1,-1-1,1 1,-1 0,1 0,0-1,1 1,-1 0,1 0,-1 0,1 0,0 0,1 0,-1 0,1 0,-1 0,1 0,0-1,1 1,-1 0,1-1,-1 1,1-1,0 1,1-1,1 3,7 1,0-1,0 0,1-1,0 0,0 0,1-1,-1-1,1 0,0-1,-1 0,1-1,0-1,0 0,0 0,0-1,0-1,-1 0,1-1,0 0,-1-1,10-5,-18 8,-1 0,0-1,0 1,1-1,-1 0,0 1,0-1,0-1,-1 1,1 0,-1-1,1 0,-1 1,0-1,0 0,0 0,0 0,0 0,-1-1,1 1,-1 0,0-1,0 1,0-1,0 0,2-18</inkml:trace>
</inkml:ink>
</file>

<file path=ppt/ink/ink8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6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2,1-7,5-4,1-8,-7-1,-5 3,-1 9,-1 3</inkml:trace>
</inkml:ink>
</file>

<file path=ppt/ink/ink8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0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0,'92'14,"1"-5,65-2,-74 4,-71-8,-1 0,1-1,-1-1,1 0,0-1,-1 0,1-1,-1 0,3-1,20-9,-27 8</inkml:trace>
</inkml:ink>
</file>

<file path=ppt/ink/ink8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18,'43'0,"34"0,8 0,-6 0,-10 0,-14 0,-10 0,-9-5,-5-1,-8-1</inkml:trace>
</inkml:ink>
</file>

<file path=ppt/ink/ink8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57,'-31'12,"0"1,1 2,1 1,0 1,1 1,1 1,-15 16,33-28,1 1,0 0,0 0,1 1,0 0,0 1,1-1,1 1,-1 0,2 1,-1-1,1 1,1 0,0 0,1 0,0 1,0-1,1 0,1 1,0-1,0 1,1-1,2 9,-1-12,0 0,1 0,-1-1,1 0,1 1,-1-1,1 0,0-1,1 1,0-1,0 1,0-2,1 1,0 0,0-1,0 0,0-1,1 1,0-1,0-1,0 1,1-1,5 2,5 0,1-1,-1 0,1-1,-1-1,1-1,0-1,0 0,0-2,-1 0,1-1,0 0,-1-2,18-6,-2-2,1-1,-2-2,0-1,-1-1,0-2,18-17,-39 31,-1-1,0-1,0 0,0 0,-1-1,-1-1,1 1,-2-1,1 0,-1-1,-1 0,0 0,0 0,-1-1,-1 0,0 0,0 0,-2-1,1 1,-1-1,-1 1,0-1,-1-4,-4 9,1 1,-1 0,0 0,0 0,-1 0,0 0,0 1,-1 0,0 0,0 1,0-1,-1 1,0 0,1 1,-2 0,1 0,0 1,-1-1,0 2,0-1,0 1,0 0,0 1,-6-1,10 1,-35-10</inkml:trace>
  <inkml:trace contextRef="#ctx0" brushRef="#br0" timeOffset="303.292">1 283,'1474'0,"-1451"0</inkml:trace>
  <inkml:trace contextRef="#ctx0" brushRef="#br0" timeOffset="1585.073">904 86,'0'-5,"0"-6,-4-2,-8 2,-5 3,-5 2,1-2,-1 1,-1 0,-1 2,-2 3,-1 0,4 6,1 2,4 5,6 1</inkml:trace>
</inkml:ink>
</file>

<file path=ppt/ink/ink8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2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0,'-14'24,"-5"13,-4-1,2 0,0-8,3-3,0-5,3-3,4 2,-1-3,2-4</inkml:trace>
</inkml:ink>
</file>

<file path=ppt/ink/ink8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3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1 797,'0'2,"1"0,0 0,0 0,-1 0,1 0,1-1,-1 1,0 0,0-1,0 1,1-1,-1 1,1-1,-1 0,1 1,0-1,0 0,-1 0,1 0,0-1,0 1,0 0,0-1,0 1,0-1,0 1,0-1,0 0,0 0,0 0,0 0,0 0,0-1,0 1,0-1,0 1,0-1,0 1,0-1,-1 0,2-1,74-47,-2-25,-3-3,-4-3,5-13,21-25,122-186,-216 303,0 0,0 0,0-1,0 1,0 0,1 0,-1 0,0 0,0 0,1 0,-1 0,1 0,-1 0,1 0,-1 0,1 0,-1 0,1 0,0 0,0 0,0 1,-1-1,1 0,0 0,0 1,0-1,0 1,0-1,0 1,0-1,0 1,0 0,0-1,0 1,1 0,-1 0,0 0,0 0,0 0,0 0,0 0,0 0,0 0,1 1,-1-1,0 0,0 1,0-1,0 1,0-1,0 1,0-1,0 1,-1 0,1-1,1 2,1 156,-3-127,-3 34,4-1,2 0,3 0,12 54,49 126,-67-245,0 1,-1 0,1 0,0-1,-1 1,1 0,0 0,0 0,-1 0,1-1,0 1,-1 0,1 0,0 0,-1 0,1 0,0 0,-1 0,1 0,-1 0,1 0,0 0,-1 0,1 0,0 0,-1 0,1 0,0 1,-1-1,1 0,0 0,-1 0,1 0,0 1,0-1,-1 0,1 0,0 1,0-1,-1 0,1 0,0 1,0-1,0 0,0 1,-1-1,1 0,0 1,0-1,0 0,0 1,0-1,0 0,0 1,0-1,0 0,0 1,0-1,0 1,-33-24,30 21,-245-152,223 141,0 1,0 1,-1 1,-1 1,0 2,-11-2,13 5</inkml:trace>
</inkml:ink>
</file>

<file path=ppt/ink/ink8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78,'-10'-5,"-2"0,1 1,0 0,-1 0,1 1,-1 1,0 0,0 1,0 0,0 0,0 2,0-1,0 2,0-1,0 2,-6 1,16-4,1 1,-1-1,0 0,1 1,-1-1,1 1,-1 0,1 0,-1-1,1 1,0 0,-1 0,1 0,0 1,0-1,-1 0,1 0,0 1,0-1,0 0,1 1,-1-1,0 1,1-1,-1 1,0-1,1 1,0 0,-1-1,1 1,0 0,0-1,0 1,0 0,0-1,0 1,1 0,-1-1,0 1,1-1,0 1,-1 0,1-1,0 1,-1-1,1 0,0 1,1 0,56 62,-54-62,-1-1,1 2,-1-1,0 0,0 1,0-1,0 1,0 0,-1 0,1 0,-1 0,0 1,0-1,0 0,0 1,0 0,-1-1,0 1,0 0,0 0,0 0,-1 0,1 0,-1 0,0-1,0 1,0 0,-1 0,1 0,-1 0,0 0,0 0,-1 0,1-1,-1 1,0 1,-6 4,-1-1,0 0,-1 0,1 0,-1-1,-1-1,1 0,-1 0,-1-1,1 0,0-1,-1 0,0-1,-10 1,22-4,0-1,1 1,-1-1,0 1,0-1,0 1,1-1,-1 0,0 1,0-1,0 1,0-1,0 1,0-1,0 1,0-1,0 0,0 1,-1-1,1 1,0-1,0 1,0-1,-1 1,1-1,0 1,-1-1,1 1,0 0,-1-1,1 1,-1-1,1 1,0 0,-1-1,1 1,-1 0,1 0,-1-1,1 1,-1 0,1 0,-1 0,1 0,-1-1,0 1,1 0,-1 0,1 0,-1 0,1 0,-1 1,1-1,-1 0,0 0,1 0,-1 0,1 1,-1-1,1 0,-1 0,1 1,0-1,-1 0,0 1,11-10</inkml:trace>
  <inkml:trace contextRef="#ctx0" brushRef="#br0" timeOffset="525.435">714 22,'-7'-4,"-1"1,1 0,-1 0,1 1,-1 0,0 1,0-1,0 1,0 1,0 0,0 0,0 0,0 1,0 0,0 1,0 0,0 0,1 0,-1 1,-6 3,12-4,0-1,1 0,-1 1,0 0,0-1,1 1,-1 0,1 0,-1 0,1-1,0 2,0-1,0 0,0 0,0 0,0 0,0 1,1-1,-1 0,1 1,0-1,0 0,0 1,0-1,0 0,0 1,1-1,-1 0,1 1,-1-1,1 0,0 1,0-1,0 0,0 0,0 0,2 1,59 69,-60-70,1 0,-1 0,0 0,0 0,-1 0,1 1,0-1,-1 1,1-1,-1 1,0 0,0-1,0 1,0 0,0 0,-1 0,1 0,-1 0,0-1,0 1,0 0,0 0,-1 0,1 0,-1 0,1 0,-1 0,0-1,0 1,0 0,-1-1,1 1,-1-1,1 1,-1-1,0 1,0-1,0 0,0 0,0 0,-1 0,1-1,-3 2,0 2,-1 0,-1-1,1 0,-1 0,1 0,-1-1,0 0,0 0,0-1,-1 0,1 0,-1-1,1 0,-1 0,1-1,-2 0,-1-14,15 2</inkml:trace>
  <inkml:trace contextRef="#ctx0" brushRef="#br0" timeOffset="915.976">855 163,'0'11,"1"0,1 0,0 0,0 0,1 0,0-1,1 1,0-1,1 0,3 6,-7-13,1 0,0-1,-1 1,1 0,0-1,0 1,0-1,0 0,1 1,-1-1,1 0,-1 0,1-1,0 1,0-1,0 1,0-1,0 0,0 0,0 0,0 0,0-1,0 1,1-1,-1 0,0 0,0 0,0 0,1-1,-1 1,0-1,0 0,0 0,0 0,0 0,0 0,2-2,4-4,0-1,0 0,-1-1,0 0,0 0,-1 0,0-1,-1 0,0-1,0 0,-1 1,-1-2,0 1,0 0,-1-1,-1 0,1-2,2-12</inkml:trace>
  <inkml:trace contextRef="#ctx0" brushRef="#br0" timeOffset="1416.581">1165 305,'109'-91,"36"-20,-143 110,-1 0,1 0,-1 0,0 0,1 0,0 1,-1-1,1 1,-1-1,1 1,0 0,-1-1,1 1,0 0,-1 0,1 0,0 0,-1 0,1 1,0-1,-1 1,1-1,-1 1,1-1,-1 1,1 0,-1 0,1-1,-1 1,0 0,1 1,-1-1,0 0,0 0,1 1,20 57,-10-20,-11-37,0 0,-1-1,1 1,0-1,0 1,0-1,0 1,0-1,0 0,1 1,-1-1,0 0,1 0,-1 0,1 0,-1 0,1 0,-1-1,1 1,-1 0,1-1,0 1,0-1,-1 0,1 1,0-1,-1 0,1 0,0 0,0 0,-1 0,1-1,0 1,0-1,-1 1,2-1,58-36,-40 22,3-3,-19 13,0 1,1-1,-1 1,1 0,0 1,0-1,1 1,-1 0,1 1,-1 0,1 0,0 0,5 0,-9 3,0 1,0-1,0 1,-1 0,1 0,-1 0,1 1,-1-1,0 1,0-1,0 1,0-1,-1 1,1 0,-1 0,1 0,-1 0,0 0,0 2,11 18,-1-8</inkml:trace>
  <inkml:trace contextRef="#ctx0" brushRef="#br0" timeOffset="1765.361">1983 219,'18'2,"0"-1,-1-1,1-1,-1 0,1-1,-1-1,1-1,-1 0,0-2,-1 1,1-2,6-4,-16 7,0 0,0 0,0-1,0 0,-1 0,0-1,0 0,0 0,-1 0,0-1,0 1,-1-1,0-1,0 1,0 0,-1-1,2-6,-4 12,-1 0,1 0,-1 0,1 1,-1-1,0 0,0 0,0 0,0 0,0 0,0 0,-1 0,1 0,0 0,-1 0,0 1,1-1,-1 0,0 0,0 0,0 1,0-1,0 1,0-1,-1 1,1-1,0 1,-1 0,1-1,-1 1,0 0,1 0,-1 0,0 0,0 1,1-1,-1 0,0 1,0-1,0 1,0 0,-1-1,-84 12,73-2,1-1,1 1,-1 1,1 0,1 1,0 0,1 1,0 0,1 1,0 0,1 0,0 1,1 0,1 0,0 1,0 3,4-13,0-1,0 1,1 0,-1 0,1 0,1 0,-1 0,1 0,-1 1,2-1,-1 0,0 0,1 0,0 0,0 0,1 0,-1 0,1 0,0-1,1 1,-1 0,1-1,-1 0,1 0,1 0,-1 0,1 0,-1 0,1-1,0 0,0 0,0 0,1 0,-1-1,1 1,0-1,-1 0,2-1,7 2,0 0,0-1,0-1,0 0,0-1,1-1,-1 0,0 0,0-2,0 1,0-2,0 0,-1 0,7-4,28-7,-17 7</inkml:trace>
</inkml:ink>
</file>

<file path=ppt/ink/ink8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9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6 846,'58'-1,"0"-2,0-3,40-11,-90 16,0 0,0-1,0 0,0 0,0-1,-1 0,1 0,-1-1,0 0,0-1,0 1,0-1,-1 0,0-1,0 0,0 0,-1 0,0-1,0 1,-1-1,1-2,-2 5,-1 1,0-1,0 1,0-1,-1 0,1 0,-1 0,0 0,0 0,0 0,0 0,-1 0,0 0,0 0,0 0,0 0,-1 0,1-1,-1 1,0 0,0 0,-1 0,1 1,-1-1,0 0,0 1,0-1,-1 1,1-1,-1 1,-2-1,-1 1,0-1,0 1,0 0,0 1,-1 0,1 0,-1 0,1 1,-1 0,0 0,1 0,-1 1,0 0,1 1,-1-1,0 1,1 1,-1-1,1 1,-1 0,1 0,0 1,0 0,0 0,0 1,1-1,-1 1,-1 2,-12 7,0 0,1 2,1 0,0 1,1 1,1 1,1 0,0 1,1 0,1 1,1 0,1 1,1 1,4-15,2 1,-1-1,1 1,1 0,-1-1,1 1,0 0,1 1,0-1,1 0,-1 0,1 0,1 0,0 1,0-1,0 0,1 0,0 0,1 0,0-1,0 1,1-1,-1 0,2 0,-1 0,1 0,0-1,0 1,1-1,4 3,5-1,1-2,0 0,0 0,0-2,0 0,1 0,0-2,0 0,-1-1,1-1,0 0,0-2,0 1,6-3,-3 0,0 0,0-1,-1 0,0-2,0-1,-1 0,11-7,-11 4</inkml:trace>
  <inkml:trace contextRef="#ctx0" brushRef="#br0" timeOffset="961.521">513 112,'19'-12,"1"2,-1-1,2 2,-1 1,1 0,1 2,-1 0,1 2,8-1,-26 5,0-1,0 1,0 1,0-1,0 1,0-1,0 1,0 0,-1 1,1-1,0 1,0 0,-1-1,0 2,1-1,-1 0,0 1,0-1,0 1,0 0,0 0,-1 0,1 0,-1 1,0-1,0 0,0 1,-1 0,1-1,-1 1,0 0,0 0,0 0,0 0,-1 0,1 0,-1 0,0 0,-1 0,0 3,2 31,-2-27,1 0,0-1,0 1,1 0,0-1,1 1,0-1,1 1,0-1,0 0,1 0,1 0,-1 0,2-1,-1 0,1 0,5 5,62 32,-54-44</inkml:trace>
  <inkml:trace contextRef="#ctx0" brushRef="#br0" timeOffset="1264.187">824 225,'-15'15,"-9"14,0 7,-2-3,4-2,2-6,3-3,0 0,-2 1,2 1,0-3,2-1,9-3,5-10,8-6,2-3</inkml:trace>
  <inkml:trace contextRef="#ctx0" brushRef="#br0" timeOffset="1778.097">1331 0,'0'19,"-2"-1,0 1,-1-1,-1 0,-1 0,0 0,-1-1,-1 0,-8 14,-10 9,16-28,1 0,1 1,0 0,0 1,1-1,1 1,0 0,-2 15,6-27,1 0,0 0,0 1,0-1,0 0,0 0,1 1,-1-1,1 0,-1 0,1 0,0 0,0 0,0 0,0 0,0 0,0 0,0 0,1 0,-1-1,1 1,0 0,-1-1,1 1,0-1,0 0,0 0,0 0,0 0,0 0,0 0,0 0,0 0,0-1,0 1,1-1,-1 0,0 0,0 0,2 0,92-11,-53-7,-28 7</inkml:trace>
  <inkml:trace contextRef="#ctx0" brushRef="#br0" timeOffset="2044.571">1106 198,'39'-5,"26"-6,8-2,-5-3,-13 1</inkml:trace>
</inkml:ink>
</file>

<file path=ppt/ink/ink8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8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465 29,'-19'9,"2"1,-1 1,2 0,-1 2,1-1,1 2,1 0,0 1,1 0,0 1,1 1,1 0,-2 5,-21 34,-3-2,-2-1,-1-2,-25 20,24-19,40-53</inkml:trace>
  <inkml:trace contextRef="#ctx0" brushRef="#br0" timeOffset="405.568">70 0,'33'20,"97"157,-17-5,-17-31,-96-141,0 1,0 0,0 1,0-1,1 0,-1 0,0 1,1-1,-1 0,1 0,-1 0,1 1,0-1,0 0,-1 0,1 0,0 0,0 0,0 0,0 0,0-1,0 1,0 0,0 0,1-1,-1 1,0-1,0 1,0-1,1 0,-1 1,0-1,1 0,-1 0,0 0,1 0,-1 0,0 0,1 0,-1 0,0-1,0 1,1 0,-1-1,0 1,0-1,1 1,-1-1,0 0,4-13</inkml:trace>
</inkml:ink>
</file>

<file path=ppt/ink/ink8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49:54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509 340,'-21'76,"19"-61,-16 211,11-191,2 1,1 0,1-1,3 1,0 0,3 0,1-1,1 1,4 6,-9-39,1 1,-1 0,1-1,0 1,0-1,1 1,-1-1,1 0,-1 1,1-1,0 0,1 0,-1 0,0 0,1-1,-1 1,1-1,0 1,0-1,0 0,0 0,0 0,1 0,-1-1,1 0,-1 1,1-1,-1 0,1-1,0 1,-1-1,1 1,0-1,-1 0,1 0,0-1,-1 1,1-1,0 0,-1 0,1 0,-1 0,3-2,13-10,-1-2,0 0,-1-1,-1 0,0-2,-2 0,0 0,0-2,-2 1,-1-2,6-13,-3 10,123-244,-109 208,-3-2,-3-1,9-41,-28 90,1 0,-2-1,0 1,0-1,-1 0,-1 0,-1 1,0-1,-1 0,-2-6,4 20,-1 0,0 1,1-1,-1 0,0 1,0-1,0 1,1-1,-1 1,0-1,0 1,0 0,0-1,0 1,0 0,0 0,0 0,0 0,0-1,0 1,0 1,0-1,0 0,0 0,0 0,0 0,1 1,-1-1,0 0,0 1,0-1,0 1,0-1,0 1,1 0,-1-1,0 1,1 0,-1-1,0 1,1 0,-1 0,1-1,-1 1,1 0,-1 0,1 0,0 0,-1 0,1 0,0 0,0 0,0 0,-1 0,1 0,0 0,1 0,-1 0,0 0,0 0,-13 47,1 1,3 0,2 1,2-1,2 1,2 0,7 50,-4 19,15 60,-13-157,-4-13,1-1,0 0,1 0,0 0,0 0,1 0,0-1,0 1,1-1,0 0,0 0,1 0,3 4,19-3,-16-14</inkml:trace>
  <inkml:trace contextRef="#ctx0" brushRef="#br0" timeOffset="598.749">1130 1045,'94'-141,"-63"85,32-58,-51 140,-11-17,0 0,0 0,1 0,0 0,1 0,0 0,0-1,1 0,0 1,1-1,-1-1,2 1,-1-1,1 0,0 0,0 0,1-1,0 0,6 4,-8-9,0-1,0 0,0-1,0 1,0-1,0 0,-1 0,1 0,0-1,0 0,-1 0,0 0,1 0,-1-1,0 1,0-1,0 0,0-1,-1 1,1-1,-1 1,0-1,0 0,0 0,-1 0,1-1,-1 1,0-1,0 1,0-4,8-6,-9 12,5-7,0 1,0-1,0 0,-1-1,-1 1,0-1,0 0,-1 0,0 0,-1 0,1-4,-6 0</inkml:trace>
  <inkml:trace contextRef="#ctx0" brushRef="#br0" timeOffset="1461.01">1778 368,'27'-9,"0"0,-1-2,0-1,-1-1,0-2,-1 0,-1-1,0-1,-1-2,-1 0,-1-1,-1-1,0-1,1-5,-17 24,-1 1,-1-1,1 0,0 0,-1 0,1 1,-1-2,0 1,0 0,0 0,0 0,0 0,-1-1,0 1,0 0,0-1,0 1,0 0,0 0,-1-1,0 1,1 0,-1 0,-1-3,0 6,0 0,1-1,-1 1,0 0,1 0,-1 0,0 0,1 1,-1-1,0 0,1 1,-1-1,0 1,1-1,-1 1,1 0,-1 0,1-1,0 1,-1 0,1 0,0 1,0-1,-1 0,1 0,0 1,0-1,0 0,1 1,-1-1,0 1,0-1,1 1,-1 0,1-1,-1 1,1-1,0 1,0 0,0 0,0-1,0 2,-11 36,2 0,2 0,1 0,1 24,0-15,-10 350,12-204,4-156,-2 0,-2 0,-1 0,-2 0,-2-1,-1 0,-2-1,-2 0,-1 0,-1-2,-6 7,18-36,0 0,0 0,0 0,-1-1,0 1,0-1,0 0,-1 0,1 0,-1 0,0-1,0 0,0 0,-1 0,1-1,-1 0,1 0,-1 0,0-1,0 0,1 0,-1 0,0-1,0 1,0-1,0-1,0 1,0-1,0 0,1-1,-1 1,0-1,1 0,-1-1,1 1,0-1,0 0,-1-1,-4-7,1 0,0 0,1-1,1 0,-1-1,2 0,0 0,1 0,0-1,1 0,0 0,1 0,1 0,0 0,1 0,0-1,1 1,1-1,0 1,1 0,1 0,0 0,1 0,0 0,1 1,1-1,0 1,1 1,0-1,1 1,1 0,2-5,1 0,1 1,1 0,0 1,1 1,0 0,1 1,1 1,16-10,-9 10,0 1,1 0,0 2,1 1,25-5,-30 10</inkml:trace>
  <inkml:trace contextRef="#ctx0" brushRef="#br0" timeOffset="1784.033">2342 707,'-5'10,"0"0,1 0,0 1,0-1,1 1,0 0,1 0,0 0,1 0,0 1,1-1,0 0,1 0,0 0,1 1,0-1,1-1,3 8,-4-14,1 0,0-1,0 0,1 1,-1-1,1-1,-1 1,1 0,0-1,0 0,0 0,0 0,1 0,-1-1,0 1,1-1,-1 0,1-1,-1 1,1-1,-1 0,1 0,0 0,-1-1,1 1,-1-1,1 0,-1-1,0 1,1-1,-1 0,0 0,0 0,0 0,0-1,-1 1,1-1,-1 0,1 0,-1-1,0 1,0-1,-1 1,1-1,-1 0,1 0,-1 0,6-9,1 0,-2 0,0-1,-1 1,0-2,-1 1,0 0,-1-1,-1 0,0 0,0-14,-3 21,1 1,-1 0,-1-1,1 1,-1 0,-1 0,1-1,-1 1,-1 0,1 0,-1 1,0-1,-1 1,1-1,-1 1,-1 0,1 0,-1 1,0-1,0 1,-1 0,1 1,-1-1,0 1,-4-2,7 4,0 1,0-1,0 1,-1-1,1 1,-1 0,1 0,-1 0,0 1,1 0,-1-1,0 1,1 0,-1 1,0-1,1 0,-1 1,1 0,-1 0,1 0,-1 1,1-1,0 1,-1-1,1 1,0 0,0 1,0-1,0 1,-61 88,50-62</inkml:trace>
  <inkml:trace contextRef="#ctx0" brushRef="#br0" timeOffset="2094.801">2766 961,'3'-26,"0"0,2 0,2 0,0 1,1 0,2 0,0 1,2 1,0-1,2 2,0 0,2 1,0 0,13-12,-26 30,-2 1,0 0,0 0,1 0,-1 0,1 0,-1 0,1 0,0 1,0-1,0 0,0 1,0 0,0-1,0 1,1 0,-1 0,0 0,1 1,-1-1,1 0,-1 1,1-1,0 20,-7-4</inkml:trace>
  <inkml:trace contextRef="#ctx0" brushRef="#br0" timeOffset="2712.173">3275 565,'-9'-1,"0"1,-1 0,1 0,0 1,0 0,0 1,0 0,0 0,1 1,-1 0,1 0,-1 1,1 0,0 1,1-1,-1 2,1-1,0 1,0 0,1 1,-1-1,2 1,-1 0,1 1,0 0,0-1,1 1,0 1,1-1,-1 1,2-1,-1 1,0 6,3-9,-1-1,1 1,1 0,-1-1,1 1,0-1,0 1,1-1,0 1,0-1,0 0,0 0,1 0,0 0,0 0,0 0,1-1,0 0,-1 1,1-1,1-1,-1 1,1-1,-1 1,1-1,0-1,0 1,0-1,0 0,1 0,-1 0,1-1,-1 1,1-2,-1 1,1 0,0-1,-1 0,5-1,133-26,-119 24</inkml:trace>
  <inkml:trace contextRef="#ctx0" brushRef="#br0" timeOffset="3168.026">3500 791,'24'-3,"0"-1,-1-1,1-2,-1 0,-1-1,1-1,-1-2,-1 0,0-1,-1-1,0-1,12-11,-29 23,-1 1,0-1,1 0,-1 0,0 0,0 0,0 0,-1 0,1 0,0-1,-1 1,1-1,-1 1,0-1,0 1,0-1,0 0,0 0,-1 0,1 1,-1-1,0 0,0 0,0 0,0 0,0 0,-1 1,1-1,-1 0,0 0,1 1,-1-1,-1 0,1 1,0-1,-1 1,1-1,-1 1,0 0,0-1,0 1,0 0,0 0,0 1,-2-2,-1 0,-1 0,0 1,0 0,0 0,-1 0,1 1,0 0,0 0,-1 1,1 0,-1 0,1 0,0 1,-1 0,1 0,0 0,0 1,-1 0,1 0,1 1,-1-1,0 1,1 1,-1-1,1 1,0 0,0 0,0 0,-3 5,-2 1,0 1,1 0,1 1,-1 0,2 0,0 1,0 0,1 0,1 0,0 1,1 0,-2 11,4-20,0 0,1-1,0 1,0 0,1 0,-1 0,1 0,0 0,0 0,1 0,-1 0,1-1,0 1,1 0,-1 0,1-1,0 1,0-1,0 1,1-1,-1 0,1 0,0 0,0 0,1 0,-1-1,1 0,0 1,0-1,0-1,0 1,2 0,8 3,1-1,-1 0,1-1,1-1,-1-1,0 0,1-1,-1 0,1-1,-1-1,1-1,-1 0,0-1,0 0,0-1,0-1,-1-1,1 0,1-2,18-5,-6 1</inkml:trace>
  <inkml:trace contextRef="#ctx0" brushRef="#br0" timeOffset="3648.787">4206 594,'-15'5,"-1"0,2 1,-1 1,1 0,0 1,0 1,1 0,0 0,1 1,0 1,1 0,0 1,0 0,1 1,8-10,-1 0,1 0,0 0,0 1,0-1,0 0,1 1,-1-1,1 1,0-1,0 1,0 0,1 0,-1-1,1 1,0 0,0 0,0-1,1 1,-1 0,1 0,0-1,0 1,0 0,0-1,1 1,-1-1,1 0,0 1,0-1,1 0,-1 0,0 0,1-1,0 1,-1 0,1-1,0 0,1 0,-1 0,0 0,0 0,1-1,-1 1,1-1,0 0,0 0,10 2,1 0,1-1,-1-1,0-1,0 0,0-1,0 0,0-1,0-1,0 0,0-2,-1 1,1-2,-1 0,-1 0,1-1,-1-1,0 0,-1-1,0-1,9-8,-3-1,-2-2,0 1,-1-2,0 0,-2-1,-1 0,-1-1,-1-1,4-17,-6 21,-2-2,0 1,-2 0,0-1,-2 0,0 0,-2-11,0 24,0-1,-1 1,0-1,-1 1,0 0,-1 0,0 0,-1 0,0 0,0 1,-1-1,0 1,-1 0,0 1,0 0,-1-1,-3-1,7 7,-1 0,0 0,0 0,0 1,0 0,0 0,0 0,-1 0,1 0,-1 1,1 0,-1 0,0 0,0 1,1 0,-1-1,0 2,1-1,-1 0,0 1,1 0,-1 0,0 0,1 1,0 0,-1 0,1 0,0 0,0 0,0 1,0 0,0 0,1 0,-1 0,-1 3,-4 2,0 1,1 1,-1 0,2 0,0 0,0 1,1 0,0 1,0-1,2 1,-1 0,2 0,-1 3,2 0,1 1,1 0,1 0,0-1,0 1,2 0,0-1,1 1,0-1,2 0,-1-1,2 1,0-1,1 0,0-1,1 0,0 0,1-1,1 0,-1 0,2-1,0-1,0 0,1-1,0 0,9 4,25 12,0-1,1-3,2-2,0-1,0-4,5 0,-28-8</inkml:trace>
  <inkml:trace contextRef="#ctx0" brushRef="#br0" timeOffset="6250.025">5701 651,'-7'-3,"0"1,0 0,-1 1,1 0,-1 0,1 1,-1 0,1 0,-1 1,1 0,-1 0,1 0,0 1,0 0,0 1,0 0,0 0,0 0,1 1,-1 0,1 0,0 1,0-1,1 1,-1 1,1-1,0 1,1 0,-1 0,1 0,0 1,1-1,0 1,0 0,0 0,1 0,0 0,0 1,1-1,-1 1,2-1,-1 1,1 2,-1-5,0 0,0 0,0 0,0 0,1 0,0 0,0 0,0 0,1 0,0 0,0 0,0 0,0 0,1 0,0 0,0-1,0 1,0-1,1 1,0-1,0 0,0 0,0 0,1-1,-1 1,1-1,0 0,0 0,0 0,1 0,1 0,6-1,0 0,0-1,0-1,0 0,1-1,-1 0,0 0,0-1,0-1,0 0,-1-1,1 0,-1-1,0 0,0-1,-1 0,1-1,-1 0,-1 0,1-1,-1 0,-1-1,1 0,-2 0,7-9,23-35,-2-1,-2-1,-3-2,-2-1,-3-2,1-10,-20 56,1-1,-2 0,0 0,-1-1,0 1,-1-1,-1 0,-1 0,0 0,-1 0,0 0,-2 0,0 1,0-1,-2 0,0 1,0-1,-2 1,0 1,-1-1,-3-5,7 16,-1 0,1 0,-1 0,1 0,-1 1,-1 0,1 0,0 0,-1 0,1 1,-1-1,0 1,1 0,-1 1,0-1,-1 1,1 0,0 0,0 1,0-1,0 1,-1 0,1 1,0-1,0 1,0 0,0 1,0-1,0 1,0 0,0 0,0 0,1 1,-1-1,1 1,0 0,0 1,0-1,0 1,1 0,-3 2,-15 21,0 1,2 1,1 0,2 1,1 1,1 1,2 0,-9 33,16-47,0 0,0 0,2 1,0-1,2 1,0 0,1 0,0-1,2 1,0 0,1-1,1 1,1-1,1 0,0-1,1 1,1-1,0 0,2-1,0 0,0-1,2 0,0 0,0-1,1-1,1 0,1-1,-1-1,5 2,-12-7,1 0,1-1,-1-1,1 1,0-1,0-1,0 1,1-2,-1 1,1-1,-1-1,1 0,0 0,0-1,-1 0,1 0,0-1,0-1,-1 0,1 0,-1-1,0 0,0 0,0-1,0 0,3-3,27-30,-27 19</inkml:trace>
  <inkml:trace contextRef="#ctx0" brushRef="#br0" timeOffset="7349.096">6548 537,'-20'1,"1"0,-1 1,0 1,1 0,-1 2,1 0,0 1,1 1,-1 1,2 1,-2 0,11-4,0 0,1 0,-1 1,1 0,0 0,1 1,-1-1,1 2,0-1,1 0,0 1,0 0,1 1,0-1,0 1,1-1,0 1,1 0,0 0,0 0,1 1,0-1,0 0,1 4,1-7,0-1,0 1,1-1,0 1,0-1,0 0,0 0,1 0,0 0,0 0,0 0,1-1,-1 0,1 1,0-1,0-1,1 1,-1 0,1-1,0 0,0 0,0-1,0 1,0-1,0 0,1-1,-1 1,1-1,-1 0,1 0,0-1,-1 0,1 0,0 0,-1 0,1-1,0 0,-1 0,1-1,-1 0,0 0,1 0,-1 0,0-1,0 0,-1 0,1 0,0-1,-1 1,3-4,23-21,-1-2,-2-1,-1-1,-1-2,-2 0,11-23,23-56,-47 139,-6-5,1 0,0-1,2 1,0-1,2-1,0 1,1-2,1 1,0-1,2-1,0 0,1-1,13 12,-27-27,1 0,-1 1,1-1,0 0,0 0,0 1,0-1,0 0,0 0,0 0,0 0,0 0,1 0,-1-1,0 1,1 0,-1-1,0 1,1-1,-1 1,1-1,-1 0,1 1,-1-1,1 0,-1 0,1 0,-1 0,1 0,-1 0,1-1,-1 1,1-1,-1 1,0-1,1 1,-1-1,0 1,1-1,-1 0,0 0,0 0,1 0,-1 0,0 0,0 0,0-1,129-180,-12 84,-117 97,0 0,0 1,0-1,0 0,0 0,0 1,0-1,0 1,0-1,0 1,0-1,1 1,-1 0,0 0,0-1,1 1,-1 0,0 0,0 0,1 0,-1 1,0-1,0 0,1 0,-1 1,0-1,0 1,0-1,0 1,0-1,1 1,-1 0,0 0,-1-1,1 1,0 0,0 0,0 0,0 0,-1 0,1 0,0 0,-1 0,1 1,-1-1,1 0,-1 0,0 0,1 1,-3 62,-1-48,1-12,0 1,1-1,0 0,0 1,0-1,1 0,-1 1,1-1,0 1,0-1,1 1,-1-1,1 0,0 1,0-1,0 0,1 0,1 4,1-8,-1 1,1-1,-1 1,1-1,0 0,-1-1,1 1,0-1,-1 1,1-1,-1 0,1 0,-1-1,0 1,1-1,-1 1,0-1,0 0,0 0,0-1,-1 1,1-1,0 1,-1-1,0 0,0 0,1 0,-1 0,-2 2,132-114,-131 114,-1 0,1 1,-1-1,1 0,-1 1,1-1,-1 1,1-1,0 1,-1-1,1 1,0-1,-1 1,1 0,0-1,0 1,-1 0,1 0,0 0,0-1,0 1,-1 0,1 0,0 0,0 0,0 0,0 1,-1-1,1 0,0 0,0 0,-1 1,1-1,0 0,0 1,-1-1,1 1,0-1,-1 1,1-1,-1 1,1-1,0 1,-1 0,1-1,-1 1,0 0,1-1,-1 1,0 0,1-1,-1 1,0 0,0 0,1 0,-1-1,0 1,0 0,0 0,0 0,0 0,-8 51,8-50,-1 0,0 0,0 0,0 0,0 0,1 0,-1 0,1 0,-1 0,1 0,0 0,0 1,0-1,0 0,0 0,0 0,0 0,1 1,-1-1,1 0,0 0,0 0,-1 0,1 0,0 0,1-1,-1 1,0 0,1 0,-1-1,0 1,1-1,0 1,-1-1,1 0,0 0,0 1,0-1,0 0,0-1,0 1,0 0,0-1,0 1,0-1,0 1,2-1,7-2,1-1,-1 0,-1-1,1 0,0-1,-1 0,0 0,0-1,-1-1,1 0,-2 0,1 0,7-9,36-26,-32 27,-15 10,0 0,1 1,-1 0,1 0,-1 0,1 1,1 0,-1 0,0 0,1 1,-1 0,1 0,0 1,2-1,-6 4,-1 1,1-1,-1 0,0 1,0-1,0 1,0 0,0 0,-1 0,1 0,-1 0,0 0,0 0,0 0,0 0,0 0,-1 1,1-1,-1 0,0 0,0 1,-1-1,1 0,0 1,-1-1,0 0,0 0,0 0,0 0,0 0,-2 2,3-3,-2 9,-1-4,2 0,-1 0,1 0,0 0,0 0,1 0,0 0,0 0,1 0,0 0,0 0,0 0,3 4,6 9</inkml:trace>
  <inkml:trace contextRef="#ctx0" brushRef="#br0" timeOffset="8265.284">7987 594,'30'461,"-41"-401,13-95,71-149,-37 123,3 2,3 2,29-31,-63 76,1 1,1 1,0-1,0 1,1 1,0 0,0 0,1 2,0-1,1 1,-1 1,2 0,-12 5,0 1,0-1,0 1,0 0,0 0,0 0,0 0,0 0,-1 0,1 0,0 1,0-1,0 1,0-1,0 1,-1 0,1 0,0 0,-1 0,1 0,0 0,-1 0,0 0,1 1,-1-1,0 0,1 1,-1-1,0 1,0 0,0-1,0 1,-1 0,1 0,0 0,-1-1,1 1,-1 0,0 0,1 0,-1 0,0 0,1 85,-3-73,0 0,-1 0,-1 0,0-1,-1 0,-1 0,0 0,0-1,-2 0,1 0,-1 0,-1-1,0 0,-1-1,0 0,0-1,-1 0,0 0,-1-1,0-1,-8 5,14-10,2 1,-1 0,1 0,-1-1,0 1,1-1,-1 0,0 0,-1-1,1 0,0 0,0 0,-1 0,1-1,0 0,0 0,-1 0,1-1,0 1,-1-1,1-1,0 1,0-1,0 0,0 0,0 0,1-1,-1 0,1 0,-4-3,-1-10</inkml:trace>
  <inkml:trace contextRef="#ctx0" brushRef="#br0" timeOffset="8751.114">8637 764,'23'-7,"0"-1,-1-1,0-1,0 0,-1-2,0 0,-1-2,-1 0,0-1,-1-1,7-9,-23 24,0 0,0-1,0 1,0-1,0 1,0-1,-1 0,1 0,-1 0,1 1,-1-2,0 1,1 0,-1 0,0 0,-1 0,1-1,0 1,-1 0,1-1,-1 1,0-1,1 1,-1 0,0-1,-1 1,1-1,0 1,-1 0,1-1,-1 1,0 0,0-1,0 1,0 0,0 0,0 0,-1 0,1 0,-1 0,1 0,-1 0,0 1,0-1,1 1,-1-1,0 1,-1 0,1-1,0 1,0 0,0 1,-1-1,1 0,0 1,-1-1,1 1,-2-1,-9 3,1 0,-1 1,1 0,0 1,0 0,0 1,1 0,0 1,0 0,0 1,1 0,0 0,0 1,0 1,1 0,1 0,0 1,0-1,1 2,0-1,0 1,-4 12,8-19,0 0,0 1,0-1,1 1,0 0,-1 0,2 0,-1 0,1 0,0 1,0-1,0 0,1 1,-1-1,1 0,1 1,-1-1,1 0,0 1,0-1,0 0,1 0,0 0,0 0,0 0,1 0,-1-1,1 1,0-1,1 0,-1 1,1-2,0 1,0 0,0-1,3 3,6-2,1-1,-1 0,0-1,1-1,-1 0,1-1,0 0,-1-1,1 0,-1-1,0-1,0 0,1-1,-2 0,1-1,-1 0,1-1,-1-1,-1 0,8-6,-13 10,54-31,-1-3,-2-3,10-11,48-34,-97 73</inkml:trace>
  <inkml:trace contextRef="#ctx0" brushRef="#br0" timeOffset="9131.701">9371 481,'-29'13,"1"2,1 0,1 2,0 1,1 1,1 1,1 1,-17 21,37-40,0 1,0 0,1 0,-1 0,1 1,0-1,0 0,0 1,0-1,1 1,-1 0,1 0,0 0,0-1,0 1,1 0,-1 0,1 0,0 0,0 0,0 0,1 0,0 0,-1 0,1 0,1 0,-1 0,0-1,1 1,0-1,0 1,0-1,0 1,1-1,-1 0,1 0,0 0,-1 0,1-1,1 1,-1-1,0 0,1 0,2 1,6 0,-1-1,1 0,0-1,-1-1,1 0,0 0,0-1,-1-1,1 0,0-1,-1 0,0 0,0-1,8-4,4-5,-2 0,0-1,0-1,-1-1,-1-1,-1 0,0-2,-2 0,0-1,-1 0,-1-1,1-4,-6 13,12-17,-1-2,-1 0,-2-2,-1 1,-1-2,-2 0,-2-1,0 0,3-32,-13 58,0-1,-1 0,0 0,-1 0,0 1,0-1,-1 0,0 1,-1-1,-2-4,4 11,0 0,0 0,-1 0,1 0,-1 0,0 0,0 1,0-1,0 1,-1-1,1 1,-1 0,1 0,-1 0,0 0,1 0,-1 1,0-1,0 1,-1 0,1 0,0 0,0 0,0 0,-1 1,1 0,0-1,-1 1,1 0,0 1,0-1,-2 1,-7 3,1 1,-1 1,1 0,0 0,1 1,-1 0,1 1,1 0,0 1,0 0,0 1,1-1,1 2,-1-1,2 1,0 0,-4 9,1-5,1 0,0 1,1 0,1 0,0 1,2 0,0-1,0 2,2-1,0 0,1 0,1 1,0-1,2 0,0 1,0-1,2 0,0 0,1-1,1 1,0-1,1 0,1-1,1 1,0-2,1 1,0-1,1-1,9 9,-3-6,1-2,0 0,1-1,1-1,0-1,0 0,1-2,0 0,1-1,0-2,0 0,0-1,1-1,0-2,-1 0,5-1,2-1</inkml:trace>
  <inkml:trace contextRef="#ctx0" brushRef="#br0" timeOffset="10949.524">8016 1131,'0'-5,"0"3,0 7,0 7,0 7,0 4,0 4,0 1,-5-3,-1-2,-1-9,2-7</inkml:trace>
  <inkml:trace contextRef="#ctx0" brushRef="#br0" timeOffset="12699.808">10302 537,'32'-12,"-1"-2,0-2,-1 0,-1-2,0-2,-2 0,2-4,29-30,-56 55,0 0,0 1,0-1,1 0,-1 1,-1-1,1 1,0 0,0-1,0 1,-1 0,1 0,-1 0,0 1,1-1,-1 0,0 0,0 1,-1-1,1 0,0 1,-1-1,1 1,-1-1,0 1,0-1,0 2,59 332,-35-205,-24-130,0 0,1-1,-1 1,0-1,1 1,-1 0,0-1,1 1,-1-1,1 0,-1 1,1-1,-1 1,1-1,-1 1,1-1,-1 0,1 0,-1 1,1-1,0 0,-1 0,1 0,-1 1,1-1,0 0,-1 0,1 0,0 0,-1 0,1 0,0 0,-1 0,1-1,-1 1,1 0,0 0,-1-1,1 1,-1 0,1 0,-1-1,1 1,-1-1,1 1,-1 0,1-1,-1 1,1-1,-1 1,0-1,1 1,-1-1,0 0,1 1,-1-1,0 1,0-1,0 0,1 0,17-38,9-39,-10 25,2 1,2 0,2 2,3 1,7-8,-21 44,-13 17</inkml:trace>
  <inkml:trace contextRef="#ctx0" brushRef="#br0" timeOffset="12949.021">11177 622,'0'33,"0"17,0-6,0-9</inkml:trace>
  <inkml:trace contextRef="#ctx0" brushRef="#br0" timeOffset="13101.259">11177 171</inkml:trace>
  <inkml:trace contextRef="#ctx0" brushRef="#br0" timeOffset="13570.571">11459 57,'54'367,"-52"-112,-2-256,1 1,-1-1,1 1,-1 0,1-1,0 1,-1 0,1 0,0-1,-1 1,1 0,-1 0,1 0,0 0,-1 0,1 0,0 0,-1 0,1 0,0 0,-1 0,1 0,0 1,-1-1,1 0,-1 0,1 1,0-1,-1 0,1 1,-1-1,1 0,-1 1,1-1,-1 1,1-1,-1 1,0-1,1 1,-1 0,0-1,1 1,-1-1,0 1,0 0,1-1,-1 1,0-1,0 1,0 0,0-1,0 1,0 0,0-1,0 1,0 0,0-1,0 1,-1 0,1-1,0 1,0 0,-1-1,1 1,156-159,-142 145,0 0,1 2,0 0,1 1,0 0,1 1,0 1,1 1,-1 0,15-3,-29 10,-1-1,1 1,0 0,0 0,0 0,0 0,0 0,-1 1,1-1,0 1,0 0,0 0,-1 0,1 0,-1 0,1 0,-1 1,1 0,-1-1,0 1,0 0,1 0,-1 0,-1 0,1 0,0 1,-1-1,1 0,-1 1,1 0,-1-1,0 1,0 0,0-1,-1 1,1 0,-1 0,1 0,-1-1,0 1,0 0,0 0,-1 0,1 0,-1-1,1 1,-1 0,0 0,0-1,-8 17,0 0,-2-1,0-1,-1 0,0-1,-2 0,0 0,-10 7,16-13,-1 0,0-1,0 0,-1-1,0 0,-1 0,0-1,0 0,0-1,-1-1,0 0,0 0,0-1,-1-1,1 0,-1 0,0-1,-5-1,14 0,0-1,0 0,-1 0,1 0,0 0,0-1,0 0,0 0,0 0,0 0,0-1,1 1,-1-1,0 0,1 0,-3-2,-6-9</inkml:trace>
  <inkml:trace contextRef="#ctx0" brushRef="#br0" timeOffset="14117.885">12023 764,'25'-22,"35"-30,-3-3,-2-1,10-19,-59 69,-1 0,0 0,0 0,-1 0,0-1,0 0,0 0,-1 0,0 0,-1-1,1 1,-1-1,-1 1,1-1,-1 0,-1 0,0 1,0-5,-1 11,0-1,0 0,0 0,0 0,0 0,0 1,-1-1,1 1,-1-1,1 1,-1-1,0 1,0 0,1 0,-1 0,0 0,0 0,0 0,0 0,0 1,0-1,0 1,0-1,0 1,-1 0,1 0,0 0,0 0,0 0,0 1,0-1,0 1,0-1,-1 1,0 0,-70 32,67-30,0 0,0 1,0 0,0 0,1 1,0 0,0-1,0 2,0-1,1 1,0-1,0 1,0 0,1 1,0-1,0 0,0 1,1 0,0 0,1-1,-1 1,1 0,1 0,-1 0,1 1,1 2,2-6,0 0,1-1,0 1,0-1,0 0,0 0,0 0,1-1,-1 1,1-1,0 0,-1 0,1-1,0 0,0 1,0-2,0 1,1 0,-1-1,0 0,0 0,0-1,0 0,0 0,4-1,3 2,26-3,65 7,-101-3,-1 0,1 0,0 0,-1 0,1 0,-1 0,0 1,1-1,-1 1,0-1,1 0,-1 1,0 0,0-1,0 1,-1 0,1-1,0 1,-1 0,1 0,-1 0,1 0,-1 0,0-1,0 1,0 0,0 0,0 0,0 0,-1 0,1 0,-1-1,1 1,-1 0,0 0,0 0,-30 65,-22 7,51-63</inkml:trace>
  <inkml:trace contextRef="#ctx0" brushRef="#br0" timeOffset="14814.752">12842 481,'-30'18,"1"2,1 1,1 1,0 1,2 2,1 0,1 2,-11 18,32-43,0 0,0-1,0 1,0 0,0 0,1 0,-1 0,1 1,-1-1,1 0,0 0,0 1,0-1,0 1,1-1,-1 1,1 0,-1-1,1 1,0-1,0 1,0 0,0-1,1 1,-1-1,1 1,-1 0,1-1,0 0,0 1,0-1,0 1,1-1,-1 0,1 0,-1 0,1 0,0 0,-1 0,1 0,0 0,0-1,1 1,-1-1,0 0,0 1,1-1,-1 0,3 0,7-3,-1-1,1-1,-1 0,0-1,0 0,0-1,-1 0,0-1,0 0,0 0,-1-1,0 0,-1-1,0 0,0 0,-1-1,0 0,-1 0,0-1,0 1,-1-2,6-5,27-44,-37 61,0 1,0-1,0 1,0 0,0-1,0 1,0 0,-1-1,1 1,0 0,0 0,-1 0,1 0,0 0,-1 0,1 0,-1 0,0 0,1 0,-1 0,0 0,1 0,-1 0,0 0,0 0,0 0,0 1,0-1,0 0,0 0,-1 0,1 0,0 0,-1 0,1 0,0 0,-1 1,1 4,1 1,0 0,0 0,1 0,0 0,0 0,1 0,-1-1,1 1,1-1,0 0,-1 1,2-2,-1 1,1 0,0-1,0 0,0 0,1-1,-1 1,1-1,1 0,-1-1,0 0,1 0,0 0,-1-1,1 1,0-2,0 1,3-1,13 2,0-2,1 0,-1-2,0-1,0 0,0-2,0-1,0 0,-1-2,0 0,0-2,-1-1,0 0,0-1,-2-1,1-2,-1 1,-1-2,-1-1,0 0,-1-1,9-13,-8 8,-2 0,-1-2,-1 0,-1 0,0-1,-2 0,-2-1,0 0,-1-1,-2 0,-1 0,1-24,-4 41,0-4,0 0,-1 0,0 0,-1 1,0-1,-1 0,-1 1,0-1,-1 1,-1 0,-4-11,8 22,0 0,0 0,0 0,-1 1,1-1,-1 0,1 0,-1 1,0-1,1 1,-1 0,0-1,0 1,0 0,0 0,0 0,0 0,0 0,0 1,-1-1,1 1,0-1,0 1,-1 0,1 0,0 0,0 0,-1 0,1 0,0 1,0-1,-1 1,1 0,0 0,0-1,-2 2,-1 2,0-1,0 1,0 0,0 0,1 0,-1 0,1 1,0 0,1 0,-1 0,1 0,0 1,0 0,-3 12,1 0,1 0,1 1,0-1,2 1,0 0,1-1,0 1,3 13,0 23,-3-23,3 1,0-1,2 0,2 0,1-1,1 0,1 0,2-1,1 0,2-1,13 20,51 62,-66-108,-12-11</inkml:trace>
  <inkml:trace contextRef="#ctx0" brushRef="#br0" timeOffset="15052.105">13180 368,'48'-5,"30"-1,12 0,-1 1,-9 2,-10 0,-11 2,-12 1,-8 0,-6 0,-5 0,-1 1,-1-1,-5 0</inkml:trace>
  <inkml:trace contextRef="#ctx0" brushRef="#br0" timeOffset="15470.185">14055 707,'0'34,"0"15,0 0</inkml:trace>
  <inkml:trace contextRef="#ctx0" brushRef="#br0" timeOffset="15718.762">14140 227,'-10'19,"2"7,3-2</inkml:trace>
  <inkml:trace contextRef="#ctx0" brushRef="#br0" timeOffset="15967.044">14422 509,'-7'11,"0"1,1 0,0 0,1 1,0-1,1 1,1 1,0-1,0 0,1 1,1-1,0 1,1-1,1 1,0 0,1-1,1 6,-1-16,-1 1,0-1,1 0,0 0,-1 0,1-1,1 1,-1 0,0-1,0 1,1-1,0 0,-1 0,1 0,0 0,0 0,0-1,0 1,0-1,1 0,-1 0,0 0,0 0,1 0,-1-1,1 0,-1 0,0 0,1 0,-1 0,1 0,-1-1,0 0,1 0,1-1,7-1,-1-1,0 0,0-1,0 0,-1-1,1 0,-1-1,-1 0,9-7,-7 3,-1 0,1-1,-2 0,1 0,-2-1,0 0,0-1,-1 0,-1 0,3-10,-7 18,-1 1,1-1,-1 1,0-1,0 0,-1 0,1 1,-1-1,-1 0,1 0,-1 0,0 1,0-1,-1 0,0 1,0-1,0 1,0 0,-1 0,0 0,0 0,0 0,-1 0,0 1,0 0,0 0,0 0,0 0,-4-1,-66-25,49 27</inkml:trace>
  <inkml:trace contextRef="#ctx0" brushRef="#br0" timeOffset="16348.799">14789 707,'127'-181,"-75"138,-51 43,1 1,0 0,0 0,-1 0,1 0,0 1,-1-1,1 0,-1 0,0 1,1-1,-1 1,0 0,0-1,0 1,0 0,0 0,0-1,0 1,-1 0,1 0,-1 0,1 0,-1 0,0 0,0 0,0 0,0 0,0 0,0 0,0 0,-1 0,1 0,-1 0,0 0,2 7,-2-2,0-1,1 1,0 0,1-1,0 1,0-1,0 1,0-1,1 0,0 1,1-1,-1 0,1 0,0-1,1 1,0-1,-1 1,2-1,-1 0,0 0,1-1,0 0,0 1,1-2,-1 1,1-1,0 1,2-3,-1-1,1 0,0 0,-1 0,1-1,-1 0,1-1,-1 0,0 0,1-1,-1 1,0-1,0-1,-1 0,1 0,-1 0,0 0,0-1,0 0,-1-1,0 1,0-1,0 0,0 0,-1 0,0-1,-1 0,1 0,-1 0,-1 0,1 0,-1 0,0-1,-1 1,0-1,0 1,0-1,-1 0,-1 1,0-5,-20-53,9 52</inkml:trace>
  <inkml:trace contextRef="#ctx0" brushRef="#br0" timeOffset="16722.784">15834 368,'-52'14,"1"2,0 3,2 2,-45 26,49-15,44-31,0-1,1 1,-1-1,0 1,0 0,1-1,-1 1,0 0,1 0,-1-1,1 1,-1 0,1 0,-1 0,1 0,0 0,-1-1,1 1,0 0,0 0,-1 0,1 0,0 0,0 0,0 0,0 0,1 0,-1 0,0 0,0 0,0 0,1 0,-1 0,1 0,-1-1,0 1,1 0,-1 0,1 0,0-1,-1 1,1 0,0 0,-1-1,1 1,0-1,0 1,0 0,14 5,0 0,0-1,0 0,1-2,0 0,-1 0,1-1,0-1,1-1,24 3,82 29,-119-31,-1 0,0 1,0 0,0-1,0 1,0 0,0 0,-1 1,1-1,-1 1,1-1,-1 1,0 0,0 0,0 0,0 0,-1 0,1 0,-1 0,0 1,0-1,0 0,0 1,0-1,-1 1,0-1,1 1,-1-1,-1 1,1-1,0 1,-1-1,0 1,-1 1,-2 3,0-2,-1 1,-1-1,1 1,-1-1,0-1,0 1,-1-1,1 0,-1-1,0 1,0-1,-1-1,1 1,-1-1,0-1,0 0,0 0,0 0,0-1,-1 0,1 0,-3-1,-15 2</inkml:trace>
  <inkml:trace contextRef="#ctx0" brushRef="#br0" timeOffset="19785.735">15777 791,'-5'0,"-1"5,-5 2,-5-1,-5-1,-4-2,-1 0,-3-2,0-1,5-5,1-1,5-1</inkml:trace>
  <inkml:trace contextRef="#ctx0" brushRef="#br0" timeOffset="39210.388">0 1582,'15'-5,"-1"0,1 1,0 1,0 1,1 0,-1 1,0 0,1 1,-1 1,0 0,1 2,-1-1,2 2,66 6,553-8,-126-31,128 0,6 2,237 27,-453-28,-26 16,-17-6,20-10,-259 29,189-12,-155-2,171 8,-219 6,240-30,-56 2,419 27,-370 27,343-26,-370 27,641-28,-331-30,-90 32,-101 26,515-28,-368-28,236 17,-6-38,-421 6,-131 18,92 11,-254 20,-103 0</inkml:trace>
  <inkml:trace contextRef="#ctx0" brushRef="#br0" timeOffset="41913.794">16369 735,'10'9,"2"4</inkml:trace>
  <inkml:trace contextRef="#ctx0" brushRef="#br0" timeOffset="42323.796">16426 311,'0'0</inkml:trace>
</inkml:ink>
</file>

<file path=ppt/ink/ink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27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1,'-41'148,"6"1,8 3,6 0,5 18,5-67,-4 0,-4-1,-32 94,29-119,14-60</inkml:trace>
</inkml:ink>
</file>

<file path=ppt/ink/ink8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1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480 154,'314'-51,"-232"34,175-52,-256 67,1 1,-1-1,1 1,-1 0,1-1,0 1,0 0,-1 0,1 0,0 1,0-1,0 0,0 1,0-1,0 1,0 0,1-1,-1 1,0 0,0 0,0 1,0-1,0 0,0 1,0-1,0 1,0 0,0-1,0 1,0 0,-1 0,1 0,0 1,0-1,-1 0,1 1,-1-1,1 1,-1-1,0 1,0 0,1-1,-1 1,0 0,-1 0,1 0,0 0,0 0,-1 0,1 0,-23 148,-14 114,5 169,43-259,-12-175,-1 1,1 0,-1-1,1 1,-1 0,1 0,-1 0,1-1,-1 1,1 0,-1 0,1 0,-1 0,1 0,-1 0,0 0,1 0,-1 0,1 0,-1 0,1 1,-1-1,1 0,-1 0,1 0,-1 1,1-1,-1 0,1 1,0-1,-1 0,1 1,-1-1,1 0,0 1,-1-1,1 1,0-1,0 1,-1-1,1 1,0-1,0 1,0-1,0 1,-1-1,1 1,0-1,0 1,0-1,0 1,0-1,0 1,0-1,1 1,-1-1,0 1,0 0,0-1,0 1,1-1,-1 0,0 1,0-1,1 1,-1-1,0 1,1-1,-1 0,1 1,-39-32,28 21,-183-114,170 109,0 1,-1 2,-1 0,0 2,0 1,-1 0,0 2,-1 2,1 0,-1 1,0 2,0 1,-1 1,1 1,0 1,0 2,1 0,-24 8,19-1,0 1,0 2,1 1,1 1,0 1,2 2,0 1,1 1,1 1,-6 7,25-22,1 0,0 0,0 0,0 1,1-1,0 1,1 0,0 0,0 1,-2 6,5-12,-1-1,1 1,-1-1,1 1,0-1,0 1,0-1,0 1,1-1,-1 1,1-1,-1 1,1-1,0 0,0 1,0-1,0 0,0 0,1 0,-1 1,1-1,-1-1,1 1,0 0,-1 0,1-1,0 1,0-1,1 1,-1-1,0 0,0 0,1 0,-1 0,0 0,1 0,-1-1,1 1,0-1,4 1,1 0,0-1,-1 0,1 0,-1-1,1 0,-1 0,1-1,-1 0,0 0,7-3,11-7</inkml:trace>
  <inkml:trace contextRef="#ctx0" brushRef="#br0" timeOffset="337.32">678 521,'43'0,"53"-5,19-7,0 0,-15 1,-14 3,-18 2,-15 3,-12 1,-8 2,-5 0,-3 0,-5 1</inkml:trace>
  <inkml:trace contextRef="#ctx0" brushRef="#br0" timeOffset="681.665">1609 521,'-9'16,"1"0,1 1,1 1,0-1,1 1,1 0,0 0,2 0,0 1,1-1,1 1,1-1,0 0,1 1,2 0,-4-15,1 0,0 0,1 0,-1 0,1 0,0 0,-1-1,2 1,-1-1,0 1,1-1,-1 0,1 0,0 0,0 0,0-1,1 1,-1-1,1 0,-1 1,1-2,0 1,-1 0,1-1,0 0,0 0,0 0,0 0,0-1,0 1,1-1,-1 0,0 0,0-1,0 1,0-1,0 0,0 0,1-1,6-2,-1-1,0 0,0 0,0-1,-1-1,0 1,0-1,-1-1,0 0,0 0,-1-1,0 1,0-2,-1 1,0-1,-1 0,0 0,-1 0,0-1,0 0,-1 1,0-1,-1 0,-1-1,0 1,0 0,-1 0,0-1,-1 1,0 0,-3-10,2 13,0 1,0 0,-1 0,1 0,-2 0,1 0,-1 1,0-1,0 1,-1 0,0 0,0 1,0-1,-1 1,1 0,-1 1,0-1,-1 1,1 0,-1 1,0 0,0 0,0 0,0 1,0 0,-1 0,1 1,-1 0,1 0,-1 1,1 0,-1 0,1 1,-1 0,1 0,-1 1,1 0,0 0,0 0,0 1,0 0,0 1,-5 3,-6 10</inkml:trace>
  <inkml:trace contextRef="#ctx0" brushRef="#br0" timeOffset="1014.621">2032 943,'10'-14,"7"-20,2-8,2-2,-3 2,1 3,-4 3,2 3,-4 3,2 1,3 1,-1 1,0-1,-2 0,2 5,-4 2,3-1,-3 3</inkml:trace>
  <inkml:trace contextRef="#ctx0" brushRef="#br0" timeOffset="2254.475">2540 831,'48'-109,"-30"81,0 0,2 2,1 0,1 2,1 0,1 1,1 2,1 0,11-5,-36 24,1 1,-1-1,0 0,1 1,-1-1,1 1,-1 0,1-1,-1 1,1 0,0 0,0 0,0 0,0 0,0 1,-1-1,1 0,0 1,1 0,-1-1,0 1,0 0,0 0,0 0,0 0,0 1,0-1,0 0,0 1,0-1,0 1,0 0,0 0,0 0,-1 0,1 0,0 0,0 0,-1 1,1-1,-1 0,1 1,-1 0,0-1,0 1,0 0,0-1,0 1,0 0,0 0,0 0,0 2,-14 91,10-87,1 0,0 0,0 0,0 0,1 0,0 1,1-1,0 0,0 1,1-1,0 3,0-9,-1-1,0 1,1-1,-1 0,1 1,0-1,-1 0,1 1,0-1,0 0,0 0,0 0,0 0,0 0,0 0,0 0,0 0,0 0,1-1,-1 1,0 0,1-1,-1 1,0-1,1 1,-1-1,1 0,-1 1,1-1,-1 0,0 0,1 0,-1 0,1-1,-1 1,1 0,-1 0,0-1,1 1,-1-1,1 1,-1-1,0 0,0 0,60-35,-59 34,67-45,2 3,1 4,36-13,-107 52,0 0,0 0,1-1,-1 1,0 1,1-1,-1 0,1 0,-1 0,0 1,1-1,0 1,-1-1,1 1,-1 0,1-1,0 1,-1 0,1 0,-1 0,1 0,0 1,-1-1,1 0,-1 1,1-1,0 1,-1-1,0 1,1 0,-1-1,1 1,-1 0,0 0,1 0,-1 0,0 1,0-1,0 0,0 0,0 1,0-1,0 0,0 1,-1-1,1 1,-1-1,1 1,-1-1,1 1,-1 0,0-1,0 1,0-1,0 1,0 1,-52 203,51-200,0-1,0 0,0 0,1 1,0-1,0 0,0 0,0 1,1-1,0 0,0 0,0 0,1 0,-1 0,1 0,1 0,-1-1,1 1,9 8</inkml:trace>
</inkml:ink>
</file>

<file path=ppt/ink/ink8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63,'-30'81,"24"-64,0-1,2 1,0 0,1 1,1-1,0 0,1 1,1 0,1-1,0 0,1 1,1-1,3 7,-5-20,1 0,0 0,0 0,0-1,0 1,1 0,-1-1,1 0,0 0,0 0,0 0,1 0,-1 0,1-1,-1 0,1 0,0 0,0 0,0 0,0-1,0 1,0-1,0 0,0-1,0 1,1-1,-1 0,0 0,1 0,-1 0,3-1,8-2,-1 0,0-1,1-1,-2 0,1-1,-1 0,1-1,7-5,19-18,0 0,-2-3,-1-1,21-27,-19 21,106-124,-144 163,0 0,-1 0,1 0,0 0,-1 1,1-1,0 0,0 0,0 1,0-1,0 0,0 1,0-1,0 1,0 0,0-1,0 1,0 0,0-1,0 1,0 0,1 0,-1 0,0 0,0 0,0 0,0 0,0 1,0-1,1 0,-1 0,0 1,0-1,0 1,0-1,0 1,0 0,0-1,-1 1,1 0,0-1,0 1,0 0,-1 0,1 0,0 0,0 0,22 56,-19-43,7 17,1 1,-1 0,-2 2,-1-1,-2 1,0 14,-5-41,0 1,-1 0,0-1,-1 1,0 0,0-1,-1 1,1-1,-2 1,1-1,-1 0,0 0,-1 0,1 0,-1-1,-1 1,1-1,-1 0,0 0,0-1,-1 0,0 0,0 0,0 0,0-1,-5 2,1 0,-1-1,1 0,-1-1,0 0,-1 0,1-1,-1-1,1 0,-1-1,0 0,1-1,-1 0,0 0,0-2,-1 0,13 2,1 0,-1 0,0 0,1 0,-1-1,1 1,-1 0,0 0,1-1,-1 1,0 0,1 0,-1-1,0 1,1 0,-1-1,0 1,0-1,1 1,-1 0,0-1,0 1,0-1,0 1,0 0,1-1,-1 1,0-1,0 1,0-1,0 1,0 0,0-1,-1 1,1-1,0 1,0-1,0 1,0 0,0-1,-1 1,1-1,0 1,0 0,0-1,-1 1,1 0,0-1,-1 1,1 0,0-1,-1 1,1 0,0 0,-1 0,1-1,-1 1,1 0,0 0,-1 0,1 0,-1-1,41-13,-38 13,263-29,-246 26,-12 5,1-1,-1-1,1 1,0-1,-1 0,0-1,1 0,-1 0,0-1,0 1,0-2,0 1,-1-1,1 0,-1 0,0-1,0 1,-1-2,1 1,-1 0,0-1,0 0,-1 0,0-1,0 1,-1-1,1 0,-1 0,-1 0,1-3,-14-90,4 82</inkml:trace>
</inkml:ink>
</file>

<file path=ppt/ink/ink8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8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25,'-16'19,"0"2,2 0,0 1,1 0,2 1,0 1,-3 12,3-12,-2 7,3-5,-1-1,-1 0,-2-1,0 0,-12 13,-14 24,56-125,74-101,-63 123,2 2,1 0,3 3,4-3,-36 38,0 0,0 1,0-1,0 1,0-1,0 1,1 0,-1 0,1-1,-1 1,1 0,-1 0,1 0,0 1,-1-1,1 0,0 1,-1-1,1 1,0-1,0 1,0 0,0 0,-1-1,1 1,0 1,0-1,0 0,0 0,-1 1,1-1,0 1,0 0,-1-1,1 1,0 0,-1 0,1 0,-1 0,1 0,-1 0,1 1,-1-1,0 0,0 1,0-1,0 1,0-1,0 1,0 0,0-1,0 1,-1 0,1 0,-1-1,0 1,1 0,-1 0,0 1,84 338,-84-341,17 48,-16-47,-1 0,1 0,-1 0,1-1,-1 1,1 0,-1-1,1 1,-1-1,1 1,0 0,-1-1,1 1,0-1,0 0,-1 1,1-1,0 0,0 1,0-1,-1 0,1 0,0 0,0 0,0 1,0-1,-1 0,1-1,0 1,0 0,0 0,0 0,-1 0,1-1,0 1,0 0,0-1,-1 1,1-1,0 1,0-1,-1 1,1-1,-1 1,1-1,0 1,-1-1,1 0,-1 0,1 1,-1-1,0 0,1 0,-1 0,67-99,26-37,-69 97,2 2,1 0,2 2,21-20,-50 55,1 0,-1 0,1-1,-1 1,1 0,0 0,-1 0,1 0,0 0,0 0,0 0,0 0,0 0,0 0,0 0,0 0,0 1,0-1,0 0,0 1,1-1,-1 1,0-1,1 1,-1 0,0-1,0 1,1 0,-1 0,0 0,1 0,-1 0,0 1,1-1,-1 0,0 0,1 1,-1-1,0 1,0-1,1 1,-1 0,0-1,0 1,0 0,0 0,0 0,0 0,0 0,0 0,-1 0,1 0,0 0,0 0,-1 0,1 0,-1 1,1-1,-2 229,1-89,4-122,2-7</inkml:trace>
</inkml:ink>
</file>

<file path=ppt/ink/ink8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0,'-5'5,"-1"7,-1-5,2-2</inkml:trace>
</inkml:ink>
</file>

<file path=ppt/ink/ink8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2</inkml:trace>
</inkml:ink>
</file>

<file path=ppt/ink/ink8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0 141,'43'5,"29"-3,7-2,-6-2,-9 1,-12 0,-9 0,-18 0,-12 0</inkml:trace>
  <inkml:trace contextRef="#ctx0" brushRef="#br0" timeOffset="263.855">226 1,'0'43,"0"33,0 9,0-5,0-12,0-12,0-11,0-9,0-9</inkml:trace>
</inkml:ink>
</file>

<file path=ppt/ink/ink8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28,'-19'39,"-12"26,-4 8,3-4,2-14,6-12,8-7,1-6,4-3,-2-6,2-2,2-5</inkml:trace>
  <inkml:trace contextRef="#ctx0" brushRef="#br0" timeOffset="346.803">0 1,'2'8,"0"-1,1 1,-1 0,1-1,1 1,-1-1,1 0,1 0,-1-1,1 1,0-1,3 2,-2 1,191 205,-151-164,-42-44,-6-4</inkml:trace>
</inkml:ink>
</file>

<file path=ppt/ink/ink8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5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17,'-4'-2,"-1"0,1-1,0 2,-1-1,0 0,1 1,-1 0,0 0,1 0,-1 1,0-1,0 1,0 1,0-1,1 0,-1 1,0 0,0 0,1 1,-1-1,1 1,-1 0,1 0,0 1,0-1,0 1,0 0,0 0,1 0,-1 0,1 1,0-1,-3 5,-1 1,1 0,0 0,1 1,0 0,1 0,-1 0,2 0,0 1,0 0,1-1,0 1,1 0,0 0,0 0,2 0,-1 0,1 0,1 0,0 0,1 0,0-1,0 1,1-1,0 0,1 0,0 0,1-1,0 1,0-1,1-1,0 1,1-1,0-1,0 1,4 1,-9-6,0 0,1-1,-1 1,1-1,-1 0,1 0,0-1,0 1,0-1,0 1,0-1,0-1,0 1,0 0,0-1,0 0,1 0,-1 0,0-1,0 1,0-1,0 0,0 0,0 0,0-1,0 0,0 1,-1-1,1-1,0 1,-1 0,0-1,2-1,9-12</inkml:trace>
</inkml:ink>
</file>

<file path=ppt/ink/ink8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8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30,'62'48,"136"202,-168-225,-18-23</inkml:trace>
  <inkml:trace contextRef="#ctx0" brushRef="#br0" timeOffset="519.549">307 1,'-11'8,"0"1,0 0,1 0,0 1,1 0,0 1,0 0,1 1,-4 8,-122 207,69-139,57-82</inkml:trace>
</inkml:ink>
</file>

<file path=ppt/ink/ink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1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1 607,'15'5,"1"0,0-1,0-1,0 0,1-1,-1-1,0-1,1 0,-1-1,1-1,-1-1,0 0,0-1,0 0,-1-2,1 0,-1 0,-1-1,5-4,21-13,-1-2,-1-2,-1-1,-2-2,-1-2,-2 0,-1-3,14-21,124-183,-168 238,-1 0,1 0,-1 0,1 0,0 0,0 0,0 0,0 1,0-1,0 0,1 1,-1-1,1 0,-1 1,1 0,-1-1,1 1,0 0,-1 0,1 0,0 0,0 0,0 0,0 1,0-1,0 1,0-1,0 1,0 0,0 0,0 0,0 0,0 0,0 0,1 0,-1 1,0-1,0 1,0 0,0-1,-1 1,1 0,0 0,0 0,0 0,-1 1,1-1,-1 0,1 1,4 10,-1 1,0-1,-1 1,-1 0,0 0,0 1,-2-1,0 0,0 1,-1-1,-1 9,1 1,4 17,-2 0,-2-1,-1 1,-3-1,-1 1,-1-1,-3 0,-1-1,-1 0,-3-1,0 0,-13 18,24-46,-1 0,-1 0,0-1,0 0,0 0,-1 0,0-1,-1 0,0 0,0 0,0-1,-1 0,0-1,0 1,0-2,-1 1,0-1,0 0,0-1,0 0,0-1,-1 1,1-2,-8 1,8-3,0-1,0-1,1 1,-1-2,1 1,0-1,0 0,0-1,1 1,-1-2,1 1,0-1,1 0,-1 0,1-1,1 0,-1 0,1-1,0 1,1-1,0 0,0 0,1 0,0-1,0 1,1-1,0 0,0 0,1 0,0 0,1 0,0 0,0 0,2-2,-3-14</inkml:trace>
</inkml:ink>
</file>

<file path=ppt/ink/ink8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3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30,'-14'33,"-10"17,-1 3,0-1,-2-6,5-5,0-5,0-4,4-2,-1-7,4-2,4-5</inkml:trace>
  <inkml:trace contextRef="#ctx0" brushRef="#br0" timeOffset="580.665">0 1,'11'2,"0"2,0-1,0 1,0 1,-1 0,0 0,0 1,0 0,-1 1,0 0,0 1,-1 0,0 0,0 1,-1-1,1 3,-6-9,77 103,-67-85,0-1,2-1,0 0,2-1,0 0,0-1,2-1,0-1,-6-7</inkml:trace>
</inkml:ink>
</file>

<file path=ppt/ink/ink8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1,'0'595,"-14"-520,36-132,-13 37</inkml:trace>
  <inkml:trace contextRef="#ctx0" brushRef="#br0" timeOffset="434.01">325 142,'-36'22,"-3"1,0 2,2 1,1 2,-25 26,59-52,1-1,-1 1,0 0,1 0,-1 0,1 0,-1 0,1 0,0 0,0 0,0 0,0 0,0 1,0-1,1 0,-1 1,1-1,0 1,-1-1,1 1,0-1,0 0,1 1,-1-1,1 1,-1-1,1 0,0 1,-1-1,1 0,0 0,1 1,-1-1,0 0,1 0,-1 0,1-1,-1 1,1 0,0-1,0 1,0-1,0 1,1 0,48 41,57 67,-101-98,-6-9,1 1,0-1,0 0,0 1,0-1,0 0,0 0,1 0,0-1,-1 1,1-1,0 1,0-1,1 0,-1 0,0 0,1-1,-1 1,1-1,-1 0,1 0,0 0,12-1</inkml:trace>
</inkml:ink>
</file>

<file path=ppt/ink/ink8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0 254,'5'5,"6"2,6-1,6-1,2-2,3 0,1-2,1-1,-1-5,0-1,0-1,0-3,0 0,-1 2,-9 2,-13 2,-8 2</inkml:trace>
  <inkml:trace contextRef="#ctx0" brushRef="#br0" timeOffset="363.155">170 0,'0'39,"4"17,3 4,-1-4,-1-6,-2-7,-1-6,-1-4,0-3,-1-3,-1 1,1-2,5-3,1-12,5-12,0-6</inkml:trace>
</inkml:ink>
</file>

<file path=ppt/ink/ink8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6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2,1-7,5-4,1-8,-7-1,-5 3,-1 9,-1 3</inkml:trace>
</inkml:ink>
</file>

<file path=ppt/ink/ink8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0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0,'92'14,"1"-5,65-2,-74 4,-71-8,-1 0,1-1,-1-1,1 0,0-1,-1 0,1-1,-1 0,3-1,20-9,-27 8</inkml:trace>
</inkml:ink>
</file>

<file path=ppt/ink/ink8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18,'43'0,"34"0,8 0,-6 0,-10 0,-14 0,-10 0,-9-5,-5-1,-8-1</inkml:trace>
</inkml:ink>
</file>

<file path=ppt/ink/ink8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57,'-31'12,"0"1,1 2,1 1,0 1,1 1,1 1,-15 16,33-28,1 1,0 0,0 0,1 1,0 0,0 1,1-1,1 1,-1 0,2 1,-1-1,1 1,1 0,0 0,1 0,0 1,0-1,1 0,1 1,0-1,0 1,1-1,2 9,-1-12,0 0,1 0,-1-1,1 0,1 1,-1-1,1 0,0-1,1 1,0-1,0 1,0-2,1 1,0 0,0-1,0 0,0-1,1 1,0-1,0-1,0 1,1-1,5 2,5 0,1-1,-1 0,1-1,-1-1,1-1,0-1,0 0,0-2,-1 0,1-1,0 0,-1-2,18-6,-2-2,1-1,-2-2,0-1,-1-1,0-2,18-17,-39 31,-1-1,0-1,0 0,0 0,-1-1,-1-1,1 1,-2-1,1 0,-1-1,-1 0,0 0,0 0,-1-1,-1 0,0 0,0 0,-2-1,1 1,-1-1,-1 1,0-1,-1-4,-4 9,1 1,-1 0,0 0,0 0,-1 0,0 0,0 1,-1 0,0 0,0 1,0-1,-1 1,0 0,1 1,-2 0,1 0,0 1,-1-1,0 2,0-1,0 1,0 0,0 1,-6-1,10 1,-35-10</inkml:trace>
  <inkml:trace contextRef="#ctx0" brushRef="#br0" timeOffset="303.292">1 283,'1474'0,"-1451"0</inkml:trace>
  <inkml:trace contextRef="#ctx0" brushRef="#br0" timeOffset="1585.073">904 86,'0'-5,"0"-6,-4-2,-8 2,-5 3,-5 2,1-2,-1 1,-1 0,-1 2,-2 3,-1 0,4 6,1 2,4 5,6 1</inkml:trace>
</inkml:ink>
</file>

<file path=ppt/ink/ink8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2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0,'-14'24,"-5"13,-4-1,2 0,0-8,3-3,0-5,3-3,4 2,-1-3,2-4</inkml:trace>
</inkml:ink>
</file>

<file path=ppt/ink/ink8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3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1 797,'0'2,"1"0,0 0,0 0,-1 0,1 0,1-1,-1 1,0 0,0-1,0 1,1-1,-1 1,1-1,-1 0,1 1,0-1,0 0,-1 0,1 0,0-1,0 1,0 0,0-1,0 1,0-1,0 1,0-1,0 0,0 0,0 0,0 0,0 0,0-1,0 1,0-1,0 1,0-1,0 1,0-1,-1 0,2-1,74-47,-2-25,-3-3,-4-3,5-13,21-25,122-186,-216 303,0 0,0 0,0-1,0 1,0 0,1 0,-1 0,0 0,0 0,1 0,-1 0,1 0,-1 0,1 0,-1 0,1 0,-1 0,1 0,0 0,0 0,0 1,-1-1,1 0,0 0,0 1,0-1,0 1,0-1,0 1,0-1,0 1,0 0,0-1,0 1,1 0,-1 0,0 0,0 0,0 0,0 0,0 0,0 0,0 0,1 1,-1-1,0 0,0 1,0-1,0 1,0-1,0 1,0-1,0 1,-1 0,1-1,1 2,1 156,-3-127,-3 34,4-1,2 0,3 0,12 54,49 126,-67-245,0 1,-1 0,1 0,0-1,-1 1,1 0,0 0,0 0,-1 0,1-1,0 1,-1 0,1 0,0 0,-1 0,1 0,0 0,-1 0,1 0,-1 0,1 0,0 0,-1 0,1 0,0 0,-1 0,1 0,0 1,-1-1,1 0,0 0,-1 0,1 0,0 1,0-1,-1 0,1 0,0 1,0-1,-1 0,1 0,0 1,0-1,0 0,0 1,-1-1,1 0,0 1,0-1,0 0,0 1,0-1,0 0,0 1,0-1,0 0,0 1,0-1,0 1,-33-24,30 21,-245-152,223 141,0 1,0 1,-1 1,-1 1,0 2,-11-2,13 5</inkml:trace>
</inkml:ink>
</file>

<file path=ppt/ink/ink8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78,'-10'-5,"-2"0,1 1,0 0,-1 0,1 1,-1 1,0 0,0 1,0 0,0 0,0 2,0-1,0 2,0-1,0 2,-6 1,16-4,1 1,-1-1,0 0,1 1,-1-1,1 1,-1 0,1 0,-1-1,1 1,0 0,-1 0,1 0,0 1,0-1,-1 0,1 0,0 1,0-1,0 0,1 1,-1-1,0 1,1-1,-1 1,0-1,1 1,0 0,-1-1,1 1,0 0,0-1,0 1,0 0,0-1,0 1,1 0,-1-1,0 1,1-1,0 1,-1 0,1-1,0 1,-1-1,1 0,0 1,1 0,56 62,-54-62,-1-1,1 2,-1-1,0 0,0 1,0-1,0 1,0 0,-1 0,1 0,-1 0,0 1,0-1,0 0,0 1,0 0,-1-1,0 1,0 0,0 0,0 0,-1 0,1 0,-1 0,0-1,0 1,0 0,-1 0,1 0,-1 0,0 0,0 0,-1 0,1-1,-1 1,0 1,-6 4,-1-1,0 0,-1 0,1 0,-1-1,-1-1,1 0,-1 0,-1-1,1 0,0-1,-1 0,0-1,-10 1,22-4,0-1,1 1,-1-1,0 1,0-1,0 1,1-1,-1 0,0 1,0-1,0 1,0-1,0 1,0-1,0 1,0-1,0 0,0 1,-1-1,1 1,0-1,0 1,0-1,-1 1,1-1,0 1,-1-1,1 1,0 0,-1-1,1 1,-1-1,1 1,0 0,-1-1,1 1,-1 0,1 0,-1-1,1 1,-1 0,1 0,-1 0,1 0,-1-1,0 1,1 0,-1 0,1 0,-1 0,1 0,-1 1,1-1,-1 0,0 0,1 0,-1 0,1 1,-1-1,1 0,-1 0,1 1,0-1,-1 0,0 1,11-10</inkml:trace>
  <inkml:trace contextRef="#ctx0" brushRef="#br0" timeOffset="525.435">714 22,'-7'-4,"-1"1,1 0,-1 0,1 1,-1 0,0 1,0-1,0 1,0 1,0 0,0 0,0 0,0 1,0 0,0 1,0 0,0 0,1 0,-1 1,-6 3,12-4,0-1,1 0,-1 1,0 0,0-1,1 1,-1 0,1 0,-1 0,1-1,0 2,0-1,0 0,0 0,0 0,0 0,0 1,1-1,-1 0,1 1,0-1,0 0,0 1,0-1,0 0,0 1,1-1,-1 0,1 1,-1-1,1 0,0 1,0-1,0 0,0 0,0 0,2 1,59 69,-60-70,1 0,-1 0,0 0,0 0,-1 0,1 1,0-1,-1 1,1-1,-1 1,0 0,0-1,0 1,0 0,0 0,-1 0,1 0,-1 0,0-1,0 1,0 0,0 0,-1 0,1 0,-1 0,1 0,-1 0,0-1,0 1,0 0,-1-1,1 1,-1-1,1 1,-1-1,0 1,0-1,0 0,0 0,0 0,-1 0,1-1,-3 2,0 2,-1 0,-1-1,1 0,-1 0,1 0,-1-1,0 0,0 0,0-1,-1 0,1 0,-1-1,1 0,-1 0,1-1,-2 0,-1-14,15 2</inkml:trace>
  <inkml:trace contextRef="#ctx0" brushRef="#br0" timeOffset="915.976">855 163,'0'11,"1"0,1 0,0 0,0 0,1 0,0-1,1 1,0-1,1 0,3 6,-7-13,1 0,0-1,-1 1,1 0,0-1,0 1,0-1,0 0,1 1,-1-1,1 0,-1 0,1-1,0 1,0-1,0 1,0-1,0 0,0 0,0 0,0 0,0-1,0 1,1-1,-1 0,0 0,0 0,0 0,1-1,-1 1,0-1,0 0,0 0,0 0,0 0,0 0,2-2,4-4,0-1,0 0,-1-1,0 0,0 0,-1 0,0-1,-1 0,0-1,0 0,-1 1,-1-2,0 1,0 0,-1-1,-1 0,1-2,2-12</inkml:trace>
  <inkml:trace contextRef="#ctx0" brushRef="#br0" timeOffset="1416.581">1165 305,'109'-91,"36"-20,-143 110,-1 0,1 0,-1 0,0 0,1 0,0 1,-1-1,1 1,-1-1,1 1,0 0,-1-1,1 1,0 0,-1 0,1 0,0 0,-1 0,1 1,0-1,-1 1,1-1,-1 1,1-1,-1 1,1 0,-1 0,1-1,-1 1,0 0,1 1,-1-1,0 0,0 0,1 1,20 57,-10-20,-11-37,0 0,-1-1,1 1,0-1,0 1,0-1,0 1,0-1,0 0,1 1,-1-1,0 0,1 0,-1 0,1 0,-1 0,1 0,-1-1,1 1,-1 0,1-1,0 1,0-1,-1 0,1 1,0-1,-1 0,1 0,0 0,0 0,-1 0,1-1,0 1,0-1,-1 1,2-1,58-36,-40 22,3-3,-19 13,0 1,1-1,-1 1,1 0,0 1,0-1,1 1,-1 0,1 1,-1 0,1 0,0 0,5 0,-9 3,0 1,0-1,0 1,-1 0,1 0,-1 0,1 1,-1-1,0 1,0-1,0 1,0-1,-1 1,1 0,-1 0,1 0,-1 0,0 0,0 2,11 18,-1-8</inkml:trace>
  <inkml:trace contextRef="#ctx0" brushRef="#br0" timeOffset="1765.361">1983 219,'18'2,"0"-1,-1-1,1-1,-1 0,1-1,-1-1,1-1,-1 0,0-2,-1 1,1-2,6-4,-16 7,0 0,0 0,0-1,0 0,-1 0,0-1,0 0,0 0,-1 0,0-1,0 1,-1-1,0-1,0 1,0 0,-1-1,2-6,-4 12,-1 0,1 0,-1 0,1 1,-1-1,0 0,0 0,0 0,0 0,0 0,0 0,-1 0,1 0,0 0,-1 0,0 1,1-1,-1 0,0 0,0 0,0 1,0-1,0 1,0-1,-1 1,1-1,0 1,-1 0,1-1,-1 1,0 0,1 0,-1 0,0 0,0 1,1-1,-1 0,0 1,0-1,0 1,0 0,-1-1,-84 12,73-2,1-1,1 1,-1 1,1 0,1 1,0 0,1 1,0 0,1 1,0 0,1 0,0 1,1 0,1 0,0 1,0 3,4-13,0-1,0 1,1 0,-1 0,1 0,1 0,-1 0,1 0,-1 1,2-1,-1 0,0 0,1 0,0 0,0 0,1 0,-1 0,1 0,0-1,1 1,-1 0,1-1,-1 0,1 0,1 0,-1 0,1 0,-1 0,1-1,0 0,0 0,0 0,1 0,-1-1,1 1,0-1,-1 0,2-1,7 2,0 0,0-1,0-1,0 0,0-1,1-1,-1 0,0 0,0-2,0 1,0-2,0 0,-1 0,7-4,28-7,-17 7</inkml:trace>
</inkml:ink>
</file>

<file path=ppt/ink/ink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1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8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9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6 846,'58'-1,"0"-2,0-3,40-11,-90 16,0 0,0-1,0 0,0 0,0-1,-1 0,1 0,-1-1,0 0,0-1,0 1,0-1,-1 0,0-1,0 0,0 0,-1 0,0-1,0 1,-1-1,1-2,-2 5,-1 1,0-1,0 1,0-1,-1 0,1 0,-1 0,0 0,0 0,0 0,0 0,-1 0,0 0,0 0,0 0,0 0,-1 0,1-1,-1 1,0 0,0 0,-1 0,1 1,-1-1,0 0,0 1,0-1,-1 1,1-1,-1 1,-2-1,-1 1,0-1,0 1,0 0,0 1,-1 0,1 0,-1 0,1 1,-1 0,0 0,1 0,-1 1,0 0,1 1,-1-1,0 1,1 1,-1-1,1 1,-1 0,1 0,0 1,0 0,0 0,0 1,1-1,-1 1,-1 2,-12 7,0 0,1 2,1 0,0 1,1 1,1 1,1 0,0 1,1 0,1 1,1 0,1 1,1 1,4-15,2 1,-1-1,1 1,1 0,-1-1,1 1,0 0,1 1,0-1,1 0,-1 0,1 0,1 0,0 1,0-1,0 0,1 0,0 0,1 0,0-1,0 1,1-1,-1 0,2 0,-1 0,1 0,0-1,0 1,1-1,4 3,5-1,1-2,0 0,0 0,0-2,0 0,1 0,0-2,0 0,-1-1,1-1,0 0,0-2,0 1,6-3,-3 0,0 0,0-1,-1 0,0-2,0-1,-1 0,11-7,-11 4</inkml:trace>
  <inkml:trace contextRef="#ctx0" brushRef="#br0" timeOffset="961.521">513 112,'19'-12,"1"2,-1-1,2 2,-1 1,1 0,1 2,-1 0,1 2,8-1,-26 5,0-1,0 1,0 1,0-1,0 1,0-1,0 1,0 0,-1 1,1-1,0 1,0 0,-1-1,0 2,1-1,-1 0,0 1,0-1,0 1,0 0,0 0,-1 0,1 0,-1 1,0-1,0 0,0 1,-1 0,1-1,-1 1,0 0,0 0,0 0,0 0,-1 0,1 0,-1 0,0 0,-1 0,0 3,2 31,-2-27,1 0,0-1,0 1,1 0,0-1,1 1,0-1,1 1,0-1,0 0,1 0,1 0,-1 0,2-1,-1 0,1 0,5 5,62 32,-54-44</inkml:trace>
  <inkml:trace contextRef="#ctx0" brushRef="#br0" timeOffset="1264.187">824 225,'-15'15,"-9"14,0 7,-2-3,4-2,2-6,3-3,0 0,-2 1,2 1,0-3,2-1,9-3,5-10,8-6,2-3</inkml:trace>
  <inkml:trace contextRef="#ctx0" brushRef="#br0" timeOffset="1778.097">1331 0,'0'19,"-2"-1,0 1,-1-1,-1 0,-1 0,0 0,-1-1,-1 0,-8 14,-10 9,16-28,1 0,1 1,0 0,0 1,1-1,1 1,0 0,-2 15,6-27,1 0,0 0,0 1,0-1,0 0,0 0,1 1,-1-1,1 0,-1 0,1 0,0 0,0 0,0 0,0 0,0 0,0 0,0 0,1 0,-1-1,1 1,0 0,-1-1,1 1,0-1,0 0,0 0,0 0,0 0,0 0,0 0,0 0,0 0,0-1,0 1,1-1,-1 0,0 0,0 0,2 0,92-11,-53-7,-28 7</inkml:trace>
  <inkml:trace contextRef="#ctx0" brushRef="#br0" timeOffset="2044.571">1106 198,'39'-5,"26"-6,8-2,-5-3,-13 1</inkml:trace>
</inkml:ink>
</file>

<file path=ppt/ink/ink8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8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465 29,'-19'9,"2"1,-1 1,2 0,-1 2,1-1,1 2,1 0,0 1,1 0,0 1,1 1,1 0,-2 5,-21 34,-3-2,-2-1,-1-2,-25 20,24-19,40-53</inkml:trace>
  <inkml:trace contextRef="#ctx0" brushRef="#br0" timeOffset="405.568">70 0,'33'20,"97"157,-17-5,-17-31,-96-141,0 1,0 0,0 1,0-1,1 0,-1 0,0 1,1-1,-1 0,1 0,-1 0,1 1,0-1,0 0,-1 0,1 0,0 0,0 0,0 0,0 0,0-1,0 1,0 0,0 0,1-1,-1 1,0-1,0 1,0-1,1 0,-1 1,0-1,1 0,-1 0,0 0,1 0,-1 0,0 0,1 0,-1 0,0-1,0 1,1 0,-1-1,0 1,0-1,1 1,-1-1,0 0,4-13</inkml:trace>
</inkml:ink>
</file>

<file path=ppt/ink/ink8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37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0 311,'34'-4,"25"-3,8-3,-4-2,-1 3,-8 1,-8 4,-6 1,-6 2,-4 1,-2 0,-1 0,-1 1,1-1,-4 1</inkml:trace>
  <inkml:trace contextRef="#ctx0" brushRef="#br0" timeOffset="268.972">29 509,'38'0,"32"0,9-5,-4-1,-10 0,-11 1,-11 2,-7 0,-5 2,-3 1,-2 0,0 0,-4 0</inkml:trace>
  <inkml:trace contextRef="#ctx0" brushRef="#br0" timeOffset="855.774">367 1,'56'32,"2"-2,1-2,1-4,56 16,-95-33,-8-3,-1 0,0 1,1 0,-1 0,-1 1,1 1,-1 0,-1 1,1 0,-1 1,0 0,0 1,-9-8,1 1,-1-1,0 1,0 0,0-1,0 1,0 0,-1 0,1-1,-1 1,0 0,1 0,-1 0,-1 0,1-1,0 1,-1 0,1 0,-1 0,0-1,0 1,0 0,0-1,-1 1,1-1,-1 1,1-1,-1 0,0 0,0 1,0-1,-1 0,-75 61,-96 75,-103 41,263-169</inkml:trace>
</inkml:ink>
</file>

<file path=ppt/ink/ink8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1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1 248,'60'-34,"-34"21,0 1,1 1,0 1,0 1,1 2,1 1,-1 1,1 1,0 2,3 1,-28 1,-1 1,1-1,-1 1,0 0,1 0,-1 1,0-1,0 1,0 0,0 0,0 0,0 0,0 0,-1 0,1 1,-1-1,0 1,0 0,0 0,0 0,0 0,0 0,-1 0,1 0,-1 0,0 1,0 2,15 103,-15-83,25 173,-27-187,0 0,2-1,-1 1,2 0,-1-1,2 1,-1-1,1 0,1 0,0 0,1 0,0 0,1-1,0 0,0 0,1-1,0 0,1 0,0 0,0-1,1-1,0 1,1-1,-1-1,9 4,-12-6,0-1,0-1,0 1,0-1,1 0,-1-1,1 1,0-1,-1-1,1 1,0-1,-1 0,1-1,0 1,-1-1,1-1,0 1,-1-1,0 0,1-1,1 0,-8 2,1 1,-1-1,1 0,-1 1,0-1,1 0,-1 1,0-1,1 0,-1 1,0-1,0 0,0 1,1-1,-1 0,0 0,0 1,0-1,0 0,0 0,-1 1,1-1,0 0,0 0,0 1,-1-1,1 0,0 1,-1-1,1 0,0 1,-1-1,1 1,-1-1,1 1,-1-1,1 1,-1-1,0 1,1-1,-1 1,1 0,-1-1,0 1,1 0,-1-1,0 1,0 0,-13-7</inkml:trace>
  <inkml:trace contextRef="#ctx0" brushRef="#br0" timeOffset="1350.64">481 502,'-61'47,"-27"52,-76 82,252-245,-74 50</inkml:trace>
  <inkml:trace contextRef="#ctx0" brushRef="#br0" timeOffset="1934.682">651 50,'72'-18,"-35"6,-28 9,0-1,0 1,0 1,0-1,1 2,-1-1,0 1,1 1,-1-1,9 2,-16-1,-1 1,0-1,0 0,1 0,-1 1,0-1,0 1,0-1,0 1,0-1,0 1,0 0,0-1,0 1,0 0,0 0,0 0,0 0,0 0,-1 0,1 0,0 0,-1 0,1 0,-1 0,1 1,-1-1,0 0,1 0,-1 0,0 1,0-1,0 0,0 0,0 1,0-1,0 0,0 0,-1 0,1 1,0-1,-1 0,1 0,-1 0,1 0,-1 0,0 1,1-1,-2 0,-37 51,36-50,-32 40,34-41,1 0,-1 0,0 0,1 0,-1 0,1 0,-1 0,1 0,0 0,-1 0,1 0,0 1,0-1,-1 0,1 0,0 0,0 0,0 0,1 0,-1 1,0-1,0 0,1 0,-1 0,0 0,1 0,-1 0,1 0,-1 0,1 0,0 0,-1 0,1 0,0-1,0 1,0 0,-1 0,1-1,0 1,0 0,0-1,0 1,1-1,71 10,-47-11</inkml:trace>
  <inkml:trace contextRef="#ctx0" brushRef="#br0" timeOffset="2706.713">932 869,'98'-135,"60"-60,-96 149,-61 45,1 1,-1-1,0 1,1-1,-1 1,1 0,-1-1,1 1,-1 0,1 0,-1 0,0 0,1 0,-1 1,1-1,-1 0,1 1,-1-1,0 1,1-1,-1 1,0-1,1 1,-1 0,0 0,0 0,0 0,0 0,0 0,0 0,0 0,0 0,0 0,0 1,0-1,-1 0,1 1,-1-1,1 0,-1 1,1-1,-1 1,0-1,0 1,1-1,-1 1,0-1,-1 1,4 43,-4-41,0 1,0-1,1 1,-1-1,1 1,0-1,0 1,1-1,0 1,-1-1,1 0,1 1,-1-1,1 0,-1 1,1-1,1 0,-1-1,0 1,1 0,0-1,0 1,0-1,0 0,0 0,1 0,-1 0,1 0,2 0,0-4,1 0,-1 0,0 0,0-1,0 0,0-1,0 1,-1-1,1 0,-1 0,1-1,-1 0,0 0,-1 0,1 0,-1-1,3-3,11-8,31-28,-38 32,1 0,0 2,0-1,1 2,1 0,-1 0,10-3,-22 11,0 1,0-1,0 1,0 0,0-1,0 1,0 0,0 0,0-1,0 1,0 0,0 0,0 0,0 0,0 0,0 1,0-1,0 0,0 0,0 1,0-1,-1 0,1 1,0-1,0 1,0 0,0-1,-1 1,1-1,0 1,0 0,-1 0,1-1,0 1,-1 0,1 0,-1 0,1 0,-1 0,0 0,1 0,-1 0,0 0,0 0,0 0,1 0,-1 0,0 0,0 0,0 0,-1 0,-4 55,-34 103,34-96,4-57</inkml:trace>
</inkml:ink>
</file>

<file path=ppt/ink/ink8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0 227,'29'0,"29"0,4-5,-4-1,-6-1,-8 2,-6 2,-5 1,-3-4,-2-1,-6 1</inkml:trace>
  <inkml:trace contextRef="#ctx0" brushRef="#br0" timeOffset="302.371">283 1,'0'34,"0"25,0 7,0-2,0-8,0-8,0-7,0-7,0-3,0-3,-5-6,-1-6</inkml:trace>
</inkml:ink>
</file>

<file path=ppt/ink/ink8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6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1 533,'14'10,"15"3,6-1,3-2,0-3,-2-3,-3-1,-1-3,-2-4,-1-3,-1 1,0 0,-1 2,-4-3,-6-6,-6 0</inkml:trace>
  <inkml:trace contextRef="#ctx0" brushRef="#br0" timeOffset="283.72">227 364,'0'38,"0"28,4 6,3-3,-1-9,-2-10,0-8,-2-7,-1-10</inkml:trace>
  <inkml:trace contextRef="#ctx0" brushRef="#br0" timeOffset="782.219">594 82,'180'-67,"-175"65,0 0,0 0,1 0,-1 0,0 1,1 0,-1 0,1 0,-1 1,1 0,-1 0,1 0,0 1,-1 0,0 0,1 0,-1 1,0 0,1 0,-1 0,0 0,0 1,-1 0,1 0,-1 0,1 1,-1-1,0 1,0 0,0 0,-1 1,0-1,0 1,0-1,0 1,-1 0,1 1,31 188,-30-122,19 103,-20-168,-1 0,1 0,0-1,1 1,0 0,0-1,0 0,1 0,0 0,0-1,0 0,1 1,-1-2,1 1,1-1,-1 0,0 0,1-1,0 0,0 0,7 2,47-4,-55-7</inkml:trace>
  <inkml:trace contextRef="#ctx0" brushRef="#br0" timeOffset="1031.895">988 449,'-33'38,"-21"23,-7 0,8-5,13-7,8-12,14-12,11-11</inkml:trace>
  <inkml:trace contextRef="#ctx0" brushRef="#br0" timeOffset="1521.177">1638 307,'-3'-2,"0"-1,0 1,-1 0,1 0,0 0,-1 0,1 0,-1 1,0 0,0 0,1 0,-1 0,0 0,0 1,0 0,0-1,0 2,0-1,0 0,1 1,-1 0,0-1,0 2,0-1,1 0,-1 1,1 0,-4 1,-84 72,87-72,1 1,-1 0,0 0,1 0,0 0,0 0,0 1,1-1,-1 1,1 0,0 0,0-1,1 1,0 1,0-1,0 0,0 0,1 0,0 1,0-1,0 0,1 0,-1 0,1 1,0-1,1 0,0 0,-1 0,1-1,1 1,-1 0,1-1,2 4,5 0,-1 1,2-1,0-1,0 0,0 0,0-1,1 0,0-1,1-1,-1 0,1-1,-1 0,1-1,0 0,0-1,0 0,0-1,0-1,0 0,0 0,0-2,0 1,-1-2,1 0,-1 0,0-1,11-6,-5 2</inkml:trace>
</inkml:ink>
</file>

<file path=ppt/ink/ink8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1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0,'6'57,"-8"7,9 161,3-142,-4 0,-3 1,-5 3,2-36,-4-25,-9-32,8-11,2-2</inkml:trace>
</inkml:ink>
</file>

<file path=ppt/ink/ink8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1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0,'-254'222,"203"-171,52-50,-1 0,0 0,0 0,0 0,1 0,-1 0,1 0,-1 0,1 0,-1 0,1 0,-1 0,1 0,0 0,0 0,-1-1,1 1,0 0,0 0,0-1,0 1,0-1,0 1,0-1,0 1,0-1,0 0,0 1,0-1,0 0,0 0,1 0,-1 0,0 0,0 0,0 0,0 0,1 0,3 1,7 1,0 1,-1 0,1 1,-1 0,0 1,0 0,0 0,-1 1,0 1,0 0,-1 0,0 1,0 0,0 1,-1 0,-1 0,0 1,0 0,0 1,-5-6,1-1,-1 1,1 0,0-1,0 0,1 0,-1 0,1 0,0 0,0-1,0 1,0-1,1 0,-1 0,1-1,0 0,4 2,7-2</inkml:trace>
</inkml:ink>
</file>

<file path=ppt/ink/ink8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2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40,'34'0,"15"0,5 0,-2 0,-5 0,-7 0,-4-5,-3-1,-4 0,-1 1,-5-4,-7 1</inkml:trace>
</inkml:ink>
</file>

<file path=ppt/ink/ink8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2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25,'44'0,"37"0,11-4,-6-3,-13 1,-14 2,-17 0</inkml:trace>
</inkml:ink>
</file>

<file path=ppt/ink/ink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1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140 175,'-24'33,"-8"22,1 5,7-2,7-7,6-12</inkml:trace>
  <inkml:trace contextRef="#ctx0" brushRef="#br0" timeOffset="967.314">280 513,'32'-84,"4"2,3 1,41-62,-15 67,-65 75,1 1,0-1,0 1,-1 0,1 0,0-1,0 1,0 0,-1 0,1 0,0 0,0 0,0 0,-1 0,1 0,0 0,0 0,0 1,-1-1,1 0,0 0,0 1,-1-1,1 1,0-1,-1 0,1 1,0-1,-1 1,1 0,-1-1,1 1,-1-1,1 1,-1 0,1 0,-1-1,0 1,1 0,-1 0,0-1,0 1,1 0,-1 0,0-1,0 1,0 0,0 0,5 45,-5-43,0 11,0 1,0-1,1 0,1 1,0-1,1 0,1 0,0 0,1-1,0 0,1 1,1-2,0 1,1-1,8 11,-12-19,0-1,-1 0,1 1,1-1,-1-1,0 1,1-1,-1 0,1 0,0 0,-1 0,1-1,0 0,0 0,0 0,0-1,0 1,0-1,1 0,-1-1,0 1,0-1,0 0,-1-1,1 1,0-1,0 0,-1 0,1 0,-1 0,1-1,-1 0,0 0,0 0,0-1,-1 1,2-2,12-22,-1 0,-2-1,0 0,-2-1,-1-1,-1 0,2-18,-7-16,-5 59,1 4</inkml:trace>
  <inkml:trace contextRef="#ctx0" brushRef="#br0" timeOffset="1481.235">1381 5,'-16'2,"0"0,0 1,1 0,-1 2,1 0,0 0,0 1,0 1,1 1,0 0,1 1,0 0,0 1,-4 4,13-11,-1 1,1-1,0 1,0 0,0 0,1 0,-1 0,1 1,0-1,0 1,1 0,-1 0,1 0,0 0,1 0,-1 1,1-1,0 1,0-1,1 0,-1 1,1-1,1 1,-1-1,1 1,0-1,0 1,0-1,1 0,0 0,0 1,0-1,1-1,-1 1,1 0,3 2,-1-1,1 0,-1 0,2-1,-1 1,1-2,-1 1,1-1,1 0,-1 0,0-1,1 0,0 0,0-1,0 0,0 0,0-1,0 0,0-1,0 0,1 0,-1 0,0-1,1 1,0 1,0-2,0 1,0-1,0-1,0 1,0-1,-1-1,1 0,-1 0,0-1,0 0,0 0,0-1,-1 0,2-1,9-10,-2 2</inkml:trace>
  <inkml:trace contextRef="#ctx0" brushRef="#br0" timeOffset="1864.917">1522 344,'51'-13,"-1"-2,-1-2,-1-3,0-2,-2-1,41-29,-5-21,-80 72,0-1,-1 0,1 1,-1-1,1 0,-1 0,1 0,-1 0,0-1,0 1,0 0,0 0,-1-1,1 1,-1 0,1-1,-1 1,0-1,0 1,0-1,0 1,0 0,0-1,-1 1,1-1,-1 1,0 0,0-1,1 1,-2 0,1 0,0 0,0 0,-1 0,1 0,-1 0,1 0,-1 0,0 1,0-1,-1 0,-8-2,1 0,0 1,-1 1,0 0,0 0,0 1,1 0,-1 1,0 0,0 1,0 0,0 1,0 0,1 1,-1 0,1 0,0 1,0 1,0-1,0 2,1-1,-3 4,1-3,0 0,0 1,1 1,0-1,0 2,1-1,0 1,1 1,0-1,0 1,1 1,0 0,1 0,0 0,1 0,0 1,1 0,0 0,1 0,-1 7,4-14,0 0,1 0,-1 0,1 0,0 0,0 0,0 0,1-1,-1 1,1 0,1-1,-1 1,0-1,1 0,0 0,0 0,0 0,1 0,-1-1,1 1,0-1,0 0,0 0,0-1,1 1,-1-1,1 0,-1 0,1 0,3 0,12 5,0-2,0 0,1-2,0 0,-1-1,18-1,6 0,0-3,-1-1,1-2,-1-2,0-2,-1-2,3-2,-21 3,-6-1</inkml:trace>
</inkml:ink>
</file>

<file path=ppt/ink/ink8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5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84,'0'-2,"1"0,-1-1,0 1,0 0,0 0,0 0,0 0,-1-1,1 1,-1 0,1 0,-1 0,0 0,0 0,0 0,0 0,0 1,0-1,-1 0,1 0,-1 1,1-1,-1 1,1-1,-1 1,0 0,0 0,1-1,-1 1,0 0,0 1,0-1,0 0,-1 1,1-1,0 1,0-1,0 1,0 0,0 0,-1 0,1 0,0 1,0-1,0 1,0-1,0 1,0-1,0 1,0 0,0 0,0 0,0 0,0 1,-1 0,-10 10,1 0,1 1,0 1,0-1,1 2,1-1,1 1,0 1,1 0,0 0,1 0,1 0,-2 16,2-16,1 0,1 1,0-1,1 1,1 0,0 0,1 0,1 0,2 7,-2-18,0 1,1 0,0-1,0 0,1 1,-1-1,1 0,1 0,-1-1,1 1,0-1,0 0,1 0,-1 0,1 0,0-1,1 0,-1 0,1 0,-1 0,1-1,0 0,1-1,4 2,2-2,1-1,-1-1,1-1,-1 0,1 0,-1-1,1-1,-1 0,0-1,0 0,-1-1,1-1,-1 0,0-1,-1 0,1 0,-2-1,1-1,-1 0,0 0,5-7,-2 3,-1-1,-1 0,0 0,0-1,-1-1,-1 1,-1-2,0 1,-2-1,1 0,-2-1,1-4,-4 15,-1-1,1 0,-1 0,-1 0,0 0,0 0,0 1,-1-1,0 0,0 0,-1 0,0 1,-1-1,1 1,-2-1,1 1,-1 0,0 0,0 1,-1-1,0 1,0 0,0 0,-1 1,0-1,0 1,0 1,-7-5,2 3,1 1,-1 0,0 1,-1 0,1 1,-1 0,0 1,1 0,-1 1,0 0,0 1,0 0,-1 1,-26 4</inkml:trace>
  <inkml:trace contextRef="#ctx0" brushRef="#br0" timeOffset="313.86">0 310,'74'33,"-35"-25,0-1,1-3,0-1,0-2,1-1,-1-3,0-1,-1-2,1-1,9-6,24 0,435-70,-447 75,1 3,-1 2,1 3,10 4,-46 1,-3 1</inkml:trace>
</inkml:ink>
</file>

<file path=ppt/ink/ink8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49:54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509 340,'-21'76,"19"-61,-16 211,11-191,2 1,1 0,1-1,3 1,0 0,3 0,1-1,1 1,4 6,-9-39,1 1,-1 0,1-1,0 1,0-1,1 1,-1-1,1 0,-1 1,1-1,0 0,1 0,-1 0,0 0,1-1,-1 1,1-1,0 1,0-1,0 0,0 0,0 0,1 0,-1-1,1 0,-1 1,1-1,-1 0,1-1,0 1,-1-1,1 1,0-1,-1 0,1 0,0-1,-1 1,1-1,0 0,-1 0,1 0,-1 0,3-2,13-10,-1-2,0 0,-1-1,-1 0,0-2,-2 0,0 0,0-2,-2 1,-1-2,6-13,-3 10,123-244,-109 208,-3-2,-3-1,9-41,-28 90,1 0,-2-1,0 1,0-1,-1 0,-1 0,-1 1,0-1,-1 0,-2-6,4 20,-1 0,0 1,1-1,-1 0,0 1,0-1,0 1,1-1,-1 1,0-1,0 1,0 0,0-1,0 1,0 0,0 0,0 0,0 0,0-1,0 1,0 1,0-1,0 0,0 0,0 0,0 0,1 1,-1-1,0 0,0 1,0-1,0 1,0-1,0 1,1 0,-1-1,0 1,1 0,-1-1,0 1,1 0,-1 0,1-1,-1 1,1 0,-1 0,1 0,0 0,-1 0,1 0,0 0,0 0,0 0,-1 0,1 0,0 0,1 0,-1 0,0 0,0 0,-13 47,1 1,3 0,2 1,2-1,2 1,2 0,7 50,-4 19,15 60,-13-157,-4-13,1-1,0 0,1 0,0 0,0 0,1 0,0-1,0 1,1-1,0 0,0 0,1 0,3 4,19-3,-16-14</inkml:trace>
  <inkml:trace contextRef="#ctx0" brushRef="#br0" timeOffset="598.749">1130 1045,'94'-141,"-63"85,32-58,-51 140,-11-17,0 0,0 0,1 0,0 0,1 0,0 0,0-1,1 0,0 1,1-1,-1-1,2 1,-1-1,1 0,0 0,0 0,1-1,0 0,6 4,-8-9,0-1,0 0,0-1,0 1,0-1,0 0,-1 0,1 0,0-1,0 0,-1 0,0 0,1 0,-1-1,0 1,0-1,0 0,0-1,-1 1,1-1,-1 1,0-1,0 0,0 0,-1 0,1-1,-1 1,0-1,0 1,0-4,8-6,-9 12,5-7,0 1,0-1,0 0,-1-1,-1 1,0-1,0 0,-1 0,0 0,-1 0,1-4,-6 0</inkml:trace>
  <inkml:trace contextRef="#ctx0" brushRef="#br0" timeOffset="1461.01">1778 368,'27'-9,"0"0,-1-2,0-1,-1-1,0-2,-1 0,-1-1,0-1,-1-2,-1 0,-1-1,-1-1,0-1,1-5,-17 24,-1 1,-1-1,1 0,0 0,-1 0,1 1,-1-2,0 1,0 0,0 0,0 0,0 0,-1-1,0 1,0 0,0-1,0 1,0 0,0 0,-1-1,0 1,1 0,-1 0,-1-3,0 6,0 0,1-1,-1 1,0 0,1 0,-1 0,0 0,1 1,-1-1,0 0,1 1,-1-1,0 1,1-1,-1 1,1 0,-1 0,1-1,0 1,-1 0,1 0,0 1,0-1,-1 0,1 0,0 1,0-1,0 0,1 1,-1-1,0 1,0-1,1 1,-1 0,1-1,-1 1,1-1,0 1,0 0,0 0,0-1,0 2,-11 36,2 0,2 0,1 0,1 24,0-15,-10 350,12-204,4-156,-2 0,-2 0,-1 0,-2 0,-2-1,-1 0,-2-1,-2 0,-1 0,-1-2,-6 7,18-36,0 0,0 0,0 0,-1-1,0 1,0-1,0 0,-1 0,1 0,-1 0,0-1,0 0,0 0,-1 0,1-1,-1 0,1 0,-1 0,0-1,0 0,1 0,-1 0,0-1,0 1,0-1,0-1,0 1,0-1,0 0,1-1,-1 1,0-1,1 0,-1-1,1 1,0-1,0 0,-1-1,-4-7,1 0,0 0,1-1,1 0,-1-1,2 0,0 0,1 0,0-1,1 0,0 0,1 0,1 0,0 0,1 0,0-1,1 1,1-1,0 1,1 0,1 0,0 0,1 0,0 0,1 1,1-1,0 1,1 1,0-1,1 1,1 0,2-5,1 0,1 1,1 0,0 1,1 1,0 0,1 1,1 1,16-10,-9 10,0 1,1 0,0 2,1 1,25-5,-30 10</inkml:trace>
  <inkml:trace contextRef="#ctx0" brushRef="#br0" timeOffset="1784.033">2342 707,'-5'10,"0"0,1 0,0 1,0-1,1 1,0 0,1 0,0 0,1 0,0 1,1-1,0 0,1 0,0 0,1 1,0-1,1-1,3 8,-4-14,1 0,0-1,0 0,1 1,-1-1,1-1,-1 1,1 0,0-1,0 0,0 0,0 0,1 0,-1-1,0 1,1-1,-1 0,1-1,-1 1,1-1,-1 0,1 0,0 0,-1-1,1 1,-1-1,1 0,-1-1,0 1,1-1,-1 0,0 0,0 0,0 0,0-1,-1 1,1-1,-1 0,1 0,-1-1,0 1,0-1,-1 1,1-1,-1 0,1 0,-1 0,6-9,1 0,-2 0,0-1,-1 1,0-2,-1 1,0 0,-1-1,-1 0,0 0,0-14,-3 21,1 1,-1 0,-1-1,1 1,-1 0,-1 0,1-1,-1 1,-1 0,1 0,-1 1,0-1,-1 1,1-1,-1 1,-1 0,1 0,-1 1,0-1,0 1,-1 0,1 1,-1-1,0 1,-4-2,7 4,0 1,0-1,0 1,-1-1,1 1,-1 0,1 0,-1 0,0 1,1 0,-1-1,0 1,1 0,-1 1,0-1,1 0,-1 1,1 0,-1 0,1 0,-1 1,1-1,0 1,-1-1,1 1,0 0,0 1,0-1,0 1,-61 88,50-62</inkml:trace>
  <inkml:trace contextRef="#ctx0" brushRef="#br0" timeOffset="2094.801">2766 961,'3'-26,"0"0,2 0,2 0,0 1,1 0,2 0,0 1,2 1,0-1,2 2,0 0,2 1,0 0,13-12,-26 30,-2 1,0 0,0 0,1 0,-1 0,1 0,-1 0,1 0,0 1,0-1,0 0,0 1,0 0,0-1,0 1,1 0,-1 0,0 0,1 1,-1-1,1 0,-1 1,1-1,0 20,-7-4</inkml:trace>
  <inkml:trace contextRef="#ctx0" brushRef="#br0" timeOffset="2712.173">3275 565,'-9'-1,"0"1,-1 0,1 0,0 1,0 0,0 1,0 0,0 0,1 1,-1 0,1 0,-1 1,1 0,0 1,1-1,-1 2,1-1,0 1,0 0,1 1,-1-1,2 1,-1 0,1 1,0 0,0-1,1 1,0 1,1-1,-1 1,2-1,-1 1,0 6,3-9,-1-1,1 1,1 0,-1-1,1 1,0-1,0 1,1-1,0 1,0-1,0 0,0 0,1 0,0 0,0 0,0 0,1-1,0 0,-1 1,1-1,1-1,-1 1,1-1,-1 1,1-1,0-1,0 1,0-1,0 0,1 0,-1 0,1-1,-1 1,1-2,-1 1,1 0,0-1,-1 0,5-1,133-26,-119 24</inkml:trace>
  <inkml:trace contextRef="#ctx0" brushRef="#br0" timeOffset="3168.026">3500 791,'24'-3,"0"-1,-1-1,1-2,-1 0,-1-1,1-1,-1-2,-1 0,0-1,-1-1,0-1,12-11,-29 23,-1 1,0-1,1 0,-1 0,0 0,0 0,0 0,-1 0,1 0,0-1,-1 1,1-1,-1 1,0-1,0 1,0-1,0 0,0 0,-1 0,1 1,-1-1,0 0,0 0,0 0,0 0,0 0,-1 1,1-1,-1 0,0 0,1 1,-1-1,-1 0,1 1,0-1,-1 1,1-1,-1 1,0 0,0-1,0 1,0 0,0 0,0 1,-2-2,-1 0,-1 0,0 1,0 0,0 0,-1 0,1 1,0 0,0 0,-1 1,1 0,-1 0,1 0,0 1,-1 0,1 0,0 0,0 1,-1 0,1 0,1 1,-1-1,0 1,1 1,-1-1,1 1,0 0,0 0,0 0,-3 5,-2 1,0 1,1 0,1 1,-1 0,2 0,0 1,0 0,1 0,1 0,0 1,1 0,-2 11,4-20,0 0,1-1,0 1,0 0,1 0,-1 0,1 0,0 0,0 0,1 0,-1 0,1-1,0 1,1 0,-1 0,1-1,0 1,0-1,0 1,1-1,-1 0,1 0,0 0,0 0,1 0,-1-1,1 0,0 1,0-1,0-1,0 1,2 0,8 3,1-1,-1 0,1-1,1-1,-1-1,0 0,1-1,-1 0,1-1,-1-1,1-1,-1 0,0-1,0 0,0-1,0-1,-1-1,1 0,1-2,18-5,-6 1</inkml:trace>
  <inkml:trace contextRef="#ctx0" brushRef="#br0" timeOffset="3648.787">4206 594,'-15'5,"-1"0,2 1,-1 1,1 0,0 1,0 1,1 0,0 0,1 1,0 1,1 0,0 1,0 0,1 1,8-10,-1 0,1 0,0 0,0 1,0-1,0 0,1 1,-1-1,1 1,0-1,0 1,0 0,1 0,-1-1,1 1,0 0,0 0,0-1,1 1,-1 0,1 0,0-1,0 1,0 0,0-1,1 1,-1-1,1 0,0 1,0-1,1 0,-1 0,0 0,1-1,0 1,-1 0,1-1,0 0,1 0,-1 0,0 0,0 0,1-1,-1 1,1-1,0 0,0 0,10 2,1 0,1-1,-1-1,0-1,0 0,0-1,0 0,0-1,0-1,0 0,0-2,-1 1,1-2,-1 0,-1 0,1-1,-1-1,0 0,-1-1,0-1,9-8,-3-1,-2-2,0 1,-1-2,0 0,-2-1,-1 0,-1-1,-1-1,4-17,-6 21,-2-2,0 1,-2 0,0-1,-2 0,0 0,-2-11,0 24,0-1,-1 1,0-1,-1 1,0 0,-1 0,0 0,-1 0,0 0,0 1,-1-1,0 1,-1 0,0 1,0 0,-1-1,-3-1,7 7,-1 0,0 0,0 0,0 1,0 0,0 0,0 0,-1 0,1 0,-1 1,1 0,-1 0,0 0,0 1,1 0,-1-1,0 2,1-1,-1 0,0 1,1 0,-1 0,0 0,1 1,0 0,-1 0,1 0,0 0,0 0,0 1,0 0,0 0,1 0,-1 0,-1 3,-4 2,0 1,1 1,-1 0,2 0,0 0,0 1,1 0,0 1,0-1,2 1,-1 0,2 0,-1 3,2 0,1 1,1 0,1 0,0-1,0 1,2 0,0-1,1 1,0-1,2 0,-1-1,2 1,0-1,1 0,0-1,1 0,0 0,1-1,1 0,-1 0,2-1,0-1,0 0,1-1,0 0,9 4,25 12,0-1,1-3,2-2,0-1,0-4,5 0,-28-8</inkml:trace>
  <inkml:trace contextRef="#ctx0" brushRef="#br0" timeOffset="6250.025">5701 651,'-7'-3,"0"1,0 0,-1 1,1 0,-1 0,1 1,-1 0,1 0,-1 1,1 0,-1 0,1 0,0 1,0 0,0 1,0 0,0 0,0 0,1 1,-1 0,1 0,0 1,0-1,1 1,-1 1,1-1,0 1,1 0,-1 0,1 0,0 1,1-1,0 1,0 0,0 0,1 0,0 0,0 1,1-1,-1 1,2-1,-1 1,1 2,-1-5,0 0,0 0,0 0,0 0,1 0,0 0,0 0,0 0,1 0,0 0,0 0,0 0,0 0,1 0,0 0,0-1,0 1,0-1,1 1,0-1,0 0,0 0,0 0,1-1,-1 1,1-1,0 0,0 0,0 0,1 0,1 0,6-1,0 0,0-1,0-1,0 0,1-1,-1 0,0 0,0-1,0-1,0 0,-1-1,1 0,-1-1,0 0,0-1,-1 0,1-1,-1 0,-1 0,1-1,-1 0,-1-1,1 0,-2 0,7-9,23-35,-2-1,-2-1,-3-2,-2-1,-3-2,1-10,-20 56,1-1,-2 0,0 0,-1-1,0 1,-1-1,-1 0,-1 0,0 0,-1 0,0 0,-2 0,0 1,0-1,-2 0,0 1,0-1,-2 1,0 1,-1-1,-3-5,7 16,-1 0,1 0,-1 0,1 0,-1 1,-1 0,1 0,0 0,-1 0,1 1,-1-1,0 1,1 0,-1 1,0-1,-1 1,1 0,0 0,0 1,0-1,0 1,-1 0,1 1,0-1,0 1,0 0,0 1,0-1,0 1,0 0,0 0,0 0,1 1,-1-1,1 1,0 0,0 1,0-1,0 1,1 0,-3 2,-15 21,0 1,2 1,1 0,2 1,1 1,1 1,2 0,-9 33,16-47,0 0,0 0,2 1,0-1,2 1,0 0,1 0,0-1,2 1,0 0,1-1,1 1,1-1,1 0,0-1,1 1,1-1,0 0,2-1,0 0,0-1,2 0,0 0,0-1,1-1,1 0,1-1,-1-1,5 2,-12-7,1 0,1-1,-1-1,1 1,0-1,0-1,0 1,1-2,-1 1,1-1,-1-1,1 0,0 0,0-1,-1 0,1 0,0-1,0-1,-1 0,1 0,-1-1,0 0,0 0,0-1,0 0,3-3,27-30,-27 19</inkml:trace>
  <inkml:trace contextRef="#ctx0" brushRef="#br0" timeOffset="7349.096">6548 537,'-20'1,"1"0,-1 1,0 1,1 0,-1 2,1 0,0 1,1 1,-1 1,2 1,-2 0,11-4,0 0,1 0,-1 1,1 0,0 0,1 1,-1-1,1 2,0-1,1 0,0 1,0 0,1 1,0-1,0 1,1-1,0 1,1 0,0 0,0 0,1 1,0-1,0 0,1 4,1-7,0-1,0 1,1-1,0 1,0-1,0 0,0 0,1 0,0 0,0 0,0 0,1-1,-1 0,1 1,0-1,0-1,1 1,-1 0,1-1,0 0,0 0,0-1,0 1,0-1,0 0,1-1,-1 1,1-1,-1 0,1 0,0-1,-1 0,1 0,0 0,-1 0,1-1,0 0,-1 0,1-1,-1 0,0 0,1 0,-1 0,0-1,0 0,-1 0,1 0,0-1,-1 1,3-4,23-21,-1-2,-2-1,-1-1,-1-2,-2 0,11-23,23-56,-47 139,-6-5,1 0,0-1,2 1,0-1,2-1,0 1,1-2,1 1,0-1,2-1,0 0,1-1,13 12,-27-27,1 0,-1 1,1-1,0 0,0 0,0 1,0-1,0 0,0 0,0 0,0 0,0 0,1 0,-1-1,0 1,1 0,-1-1,0 1,1-1,-1 1,1-1,-1 0,1 1,-1-1,1 0,-1 0,1 0,-1 0,1 0,-1 0,1-1,-1 1,1-1,-1 1,0-1,1 1,-1-1,0 1,1-1,-1 0,0 0,0 0,1 0,-1 0,0 0,0 0,0-1,129-180,-12 84,-117 97,0 0,0 1,0-1,0 0,0 0,0 1,0-1,0 1,0-1,0 1,0-1,1 1,-1 0,0 0,0-1,1 1,-1 0,0 0,0 0,1 0,-1 1,0-1,0 0,1 0,-1 1,0-1,0 1,0-1,0 1,0-1,1 1,-1 0,0 0,-1-1,1 1,0 0,0 0,0 0,0 0,-1 0,1 0,0 0,-1 0,1 1,-1-1,1 0,-1 0,0 0,1 1,-3 62,-1-48,1-12,0 1,1-1,0 0,0 1,0-1,1 0,-1 1,1-1,0 1,0-1,1 1,-1-1,1 0,0 1,0-1,0 0,1 0,1 4,1-8,-1 1,1-1,-1 1,1-1,0 0,-1-1,1 1,0-1,-1 1,1-1,-1 0,1 0,-1-1,0 1,1-1,-1 1,0-1,0 0,0 0,0-1,-1 1,1-1,0 1,-1-1,0 0,0 0,1 0,-1 0,-2 2,132-114,-131 114,-1 0,1 1,-1-1,1 0,-1 1,1-1,-1 1,1-1,0 1,-1-1,1 1,0-1,-1 1,1 0,0-1,0 1,-1 0,1 0,0 0,0-1,0 1,-1 0,1 0,0 0,0 0,0 0,0 1,-1-1,1 0,0 0,0 0,-1 1,1-1,0 0,0 1,-1-1,1 1,0-1,-1 1,1-1,-1 1,1-1,0 1,-1 0,1-1,-1 1,0 0,1-1,-1 1,0 0,1-1,-1 1,0 0,0 0,1 0,-1-1,0 1,0 0,0 0,0 0,0 0,-8 51,8-50,-1 0,0 0,0 0,0 0,0 0,1 0,-1 0,1 0,-1 0,1 0,0 0,0 1,0-1,0 0,0 0,0 0,0 0,1 1,-1-1,1 0,0 0,0 0,-1 0,1 0,0 0,1-1,-1 1,0 0,1 0,-1-1,0 1,1-1,0 1,-1-1,1 0,0 0,0 1,0-1,0 0,0-1,0 1,0 0,0-1,0 1,0-1,0 1,2-1,7-2,1-1,-1 0,-1-1,1 0,0-1,-1 0,0 0,0-1,-1-1,1 0,-2 0,1 0,7-9,36-26,-32 27,-15 10,0 0,1 1,-1 0,1 0,-1 0,1 1,1 0,-1 0,0 0,1 1,-1 0,1 0,0 1,2-1,-6 4,-1 1,1-1,-1 0,0 1,0-1,0 1,0 0,0 0,-1 0,1 0,-1 0,0 0,0 0,0 0,0 0,0 0,-1 1,1-1,-1 0,0 0,0 1,-1-1,1 0,0 1,-1-1,0 0,0 0,0 0,0 0,0 0,-2 2,3-3,-2 9,-1-4,2 0,-1 0,1 0,0 0,0 0,1 0,0 0,0 0,1 0,0 0,0 0,0 0,3 4,6 9</inkml:trace>
  <inkml:trace contextRef="#ctx0" brushRef="#br0" timeOffset="8265.284">7987 594,'30'461,"-41"-401,13-95,71-149,-37 123,3 2,3 2,29-31,-63 76,1 1,1 1,0-1,0 1,1 1,0 0,0 0,1 2,0-1,1 1,-1 1,2 0,-12 5,0 1,0-1,0 1,0 0,0 0,0 0,0 0,0 0,-1 0,1 0,0 1,0-1,0 1,0-1,0 1,-1 0,1 0,0 0,-1 0,1 0,0 0,-1 0,0 0,1 1,-1-1,0 0,1 1,-1-1,0 1,0 0,0-1,0 1,-1 0,1 0,0 0,-1-1,1 1,-1 0,0 0,1 0,-1 0,0 0,1 85,-3-73,0 0,-1 0,-1 0,0-1,-1 0,-1 0,0 0,0-1,-2 0,1 0,-1 0,-1-1,0 0,-1-1,0 0,0-1,-1 0,0 0,-1-1,0-1,-8 5,14-10,2 1,-1 0,1 0,-1-1,0 1,1-1,-1 0,0 0,-1-1,1 0,0 0,0 0,-1 0,1-1,0 0,0 0,-1 0,1-1,0 1,-1-1,1-1,0 1,0-1,0 0,0 0,0 0,1-1,-1 0,1 0,-4-3,-1-10</inkml:trace>
  <inkml:trace contextRef="#ctx0" brushRef="#br0" timeOffset="8751.114">8637 764,'23'-7,"0"-1,-1-1,0-1,0 0,-1-2,0 0,-1-2,-1 0,0-1,-1-1,7-9,-23 24,0 0,0-1,0 1,0-1,0 1,0-1,-1 0,1 0,-1 0,1 1,-1-2,0 1,1 0,-1 0,0 0,-1 0,1-1,0 1,-1 0,1-1,-1 1,0-1,1 1,-1 0,0-1,-1 1,1-1,0 1,-1 0,1-1,-1 1,0 0,0-1,0 1,0 0,0 0,0 0,-1 0,1 0,-1 0,1 0,-1 0,0 1,0-1,1 1,-1-1,0 1,-1 0,1-1,0 1,0 0,0 1,-1-1,1 0,0 1,-1-1,1 1,-2-1,-9 3,1 0,-1 1,1 0,0 1,0 0,0 1,1 0,0 1,0 0,0 1,1 0,0 0,0 1,0 1,1 0,1 0,0 1,0-1,1 2,0-1,0 1,-4 12,8-19,0 0,0 1,0-1,1 1,0 0,-1 0,2 0,-1 0,1 0,0 1,0-1,0 0,1 1,-1-1,1 0,1 1,-1-1,1 0,0 1,0-1,0 0,1 0,0 0,0 0,0 0,1 0,-1-1,1 1,0-1,1 0,-1 1,1-2,0 1,0 0,0-1,3 3,6-2,1-1,-1 0,0-1,1-1,-1 0,1-1,0 0,-1-1,1 0,-1-1,0-1,0 0,1-1,-2 0,1-1,-1 0,1-1,-1-1,-1 0,8-6,-13 10,54-31,-1-3,-2-3,10-11,48-34,-97 73</inkml:trace>
  <inkml:trace contextRef="#ctx0" brushRef="#br0" timeOffset="9131.701">9371 481,'-29'13,"1"2,1 0,1 2,0 1,1 1,1 1,1 1,-17 21,37-40,0 1,0 0,1 0,-1 0,1 1,0-1,0 0,0 1,0-1,1 1,-1 0,1 0,0 0,0-1,0 1,1 0,-1 0,1 0,0 0,0 0,0 0,1 0,0 0,-1 0,1 0,1 0,-1 0,0-1,1 1,0-1,0 1,0-1,0 1,1-1,-1 0,1 0,0 0,-1 0,1-1,1 1,-1-1,0 0,1 0,2 1,6 0,-1-1,1 0,0-1,-1-1,1 0,0 0,0-1,-1-1,1 0,0-1,-1 0,0 0,0-1,8-4,4-5,-2 0,0-1,0-1,-1-1,-1-1,-1 0,0-2,-2 0,0-1,-1 0,-1-1,1-4,-6 13,12-17,-1-2,-1 0,-2-2,-1 1,-1-2,-2 0,-2-1,0 0,3-32,-13 58,0-1,-1 0,0 0,-1 0,0 1,0-1,-1 0,0 1,-1-1,-2-4,4 11,0 0,0 0,-1 0,1 0,-1 0,0 0,0 1,0-1,0 1,-1-1,1 1,-1 0,1 0,-1 0,0 0,1 0,-1 1,0-1,0 1,-1 0,1 0,0 0,0 0,0 0,-1 1,1 0,0-1,-1 1,1 0,0 1,0-1,-2 1,-7 3,1 1,-1 1,1 0,0 0,1 1,-1 0,1 1,1 0,0 1,0 0,0 1,1-1,1 2,-1-1,2 1,0 0,-4 9,1-5,1 0,0 1,1 0,1 0,0 1,2 0,0-1,0 2,2-1,0 0,1 0,1 1,0-1,2 0,0 1,0-1,2 0,0 0,1-1,1 1,0-1,1 0,1-1,1 1,0-2,1 1,0-1,1-1,9 9,-3-6,1-2,0 0,1-1,1-1,0-1,0 0,1-2,0 0,1-1,0-2,0 0,0-1,1-1,0-2,-1 0,5-1,2-1</inkml:trace>
  <inkml:trace contextRef="#ctx0" brushRef="#br0" timeOffset="10949.524">8016 1131,'0'-5,"0"3,0 7,0 7,0 7,0 4,0 4,0 1,-5-3,-1-2,-1-9,2-7</inkml:trace>
  <inkml:trace contextRef="#ctx0" brushRef="#br0" timeOffset="12699.808">10302 537,'32'-12,"-1"-2,0-2,-1 0,-1-2,0-2,-2 0,2-4,29-30,-56 55,0 0,0 1,0-1,1 0,-1 1,-1-1,1 1,0 0,0-1,0 1,-1 0,1 0,-1 0,0 1,1-1,-1 0,0 0,0 1,-1-1,1 0,0 1,-1-1,1 1,-1-1,0 1,0-1,0 2,59 332,-35-205,-24-130,0 0,1-1,-1 1,0-1,1 1,-1 0,0-1,1 1,-1-1,1 0,-1 1,1-1,-1 1,1-1,-1 1,1-1,-1 0,1 0,-1 1,1-1,0 0,-1 0,1 0,-1 1,1-1,0 0,-1 0,1 0,0 0,-1 0,1 0,0 0,-1 0,1-1,-1 1,1 0,0 0,-1-1,1 1,-1 0,1 0,-1-1,1 1,-1-1,1 1,-1 0,1-1,-1 1,1-1,-1 1,0-1,1 1,-1-1,0 0,1 1,-1-1,0 1,0-1,0 0,1 0,17-38,9-39,-10 25,2 1,2 0,2 2,3 1,7-8,-21 44,-13 17</inkml:trace>
  <inkml:trace contextRef="#ctx0" brushRef="#br0" timeOffset="12949.021">11177 622,'0'33,"0"17,0-6,0-9</inkml:trace>
  <inkml:trace contextRef="#ctx0" brushRef="#br0" timeOffset="13101.259">11177 171</inkml:trace>
  <inkml:trace contextRef="#ctx0" brushRef="#br0" timeOffset="13570.571">11459 57,'54'367,"-52"-112,-2-256,1 1,-1-1,1 1,-1 0,1-1,0 1,-1 0,1 0,0-1,-1 1,1 0,-1 0,1 0,0 0,-1 0,1 0,0 0,-1 0,1 0,0 0,-1 0,1 0,0 1,-1-1,1 0,-1 0,1 1,0-1,-1 0,1 1,-1-1,1 0,-1 1,1-1,-1 1,1-1,-1 1,0-1,1 1,-1 0,0-1,1 1,-1-1,0 1,0 0,1-1,-1 1,0-1,0 1,0 0,0-1,0 1,0 0,0-1,0 1,0 0,0-1,0 1,-1 0,1-1,0 1,0 0,-1-1,1 1,156-159,-142 145,0 0,1 2,0 0,1 1,0 0,1 1,0 1,1 1,-1 0,15-3,-29 10,-1-1,1 1,0 0,0 0,0 0,0 0,0 0,-1 1,1-1,0 1,0 0,0 0,-1 0,1 0,-1 0,1 0,-1 1,1 0,-1-1,0 1,0 0,1 0,-1 0,-1 0,1 0,0 1,-1-1,1 0,-1 1,1 0,-1-1,0 1,0 0,0-1,-1 1,1 0,-1 0,1 0,-1-1,0 1,0 0,0 0,-1 0,1 0,-1-1,1 1,-1 0,0 0,0-1,-8 17,0 0,-2-1,0-1,-1 0,0-1,-2 0,0 0,-10 7,16-13,-1 0,0-1,0 0,-1-1,0 0,-1 0,0-1,0 0,0-1,-1-1,0 0,0 0,0-1,-1-1,1 0,-1 0,0-1,-5-1,14 0,0-1,0 0,-1 0,1 0,0 0,0-1,0 0,0 0,0 0,0 0,0-1,1 1,-1-1,0 0,1 0,-3-2,-6-9</inkml:trace>
  <inkml:trace contextRef="#ctx0" brushRef="#br0" timeOffset="14117.885">12023 764,'25'-22,"35"-30,-3-3,-2-1,10-19,-59 69,-1 0,0 0,0 0,-1 0,0-1,0 0,0 0,-1 0,0 0,-1-1,1 1,-1-1,-1 1,1-1,-1 0,-1 0,0 1,0-5,-1 11,0-1,0 0,0 0,0 0,0 0,0 1,-1-1,1 1,-1-1,1 1,-1-1,0 1,0 0,1 0,-1 0,0 0,0 0,0 0,0 0,0 1,0-1,0 1,0-1,0 1,-1 0,1 0,0 0,0 0,0 0,0 1,0-1,0 1,0-1,-1 1,0 0,-70 32,67-30,0 0,0 1,0 0,0 0,1 1,0 0,0-1,0 2,0-1,1 1,0-1,0 1,0 0,1 1,0-1,0 0,0 1,1 0,0 0,1-1,-1 1,1 0,1 0,-1 0,1 1,1 2,2-6,0 0,1-1,0 1,0-1,0 0,0 0,0 0,1-1,-1 1,1-1,0 0,-1 0,1-1,0 0,0 1,0-2,0 1,1 0,-1-1,0 0,0 0,0-1,0 0,0 0,4-1,3 2,26-3,65 7,-101-3,-1 0,1 0,0 0,-1 0,1 0,-1 0,0 1,1-1,-1 1,0-1,1 0,-1 1,0 0,0-1,0 1,-1 0,1-1,0 1,-1 0,1 0,-1 0,1 0,-1 0,0-1,0 1,0 0,0 0,0 0,0 0,-1 0,1 0,-1-1,1 1,-1 0,0 0,0 0,-30 65,-22 7,51-63</inkml:trace>
  <inkml:trace contextRef="#ctx0" brushRef="#br0" timeOffset="14814.752">12842 481,'-30'18,"1"2,1 1,1 1,0 1,2 2,1 0,1 2,-11 18,32-43,0 0,0-1,0 1,0 0,0 0,1 0,-1 0,1 1,-1-1,1 0,0 0,0 1,0-1,0 1,1-1,-1 1,1 0,-1-1,1 1,0-1,0 1,0 0,0-1,1 1,-1-1,1 1,-1 0,1-1,0 0,0 1,0-1,0 1,1-1,-1 0,1 0,-1 0,1 0,0 0,-1 0,1 0,0 0,0-1,1 1,-1-1,0 0,0 1,1-1,-1 0,3 0,7-3,-1-1,1-1,-1 0,0-1,0 0,0-1,-1 0,0-1,0 0,0 0,-1-1,0 0,-1-1,0 0,0 0,-1-1,0 0,-1 0,0-1,0 1,-1-2,6-5,27-44,-37 61,0 1,0-1,0 1,0 0,0-1,0 1,0 0,-1-1,1 1,0 0,0 0,-1 0,1 0,0 0,-1 0,1 0,-1 0,0 0,1 0,-1 0,0 0,1 0,-1 0,0 0,0 0,0 0,0 1,0-1,0 0,0 0,-1 0,1 0,0 0,-1 0,1 0,0 0,-1 1,1 4,1 1,0 0,0 0,1 0,0 0,0 0,1 0,-1-1,1 1,1-1,0 0,-1 1,2-2,-1 1,1 0,0-1,0 0,0 0,1-1,-1 1,1-1,1 0,-1-1,0 0,1 0,0 0,-1-1,1 1,0-2,0 1,3-1,13 2,0-2,1 0,-1-2,0-1,0 0,0-2,0-1,0 0,-1-2,0 0,0-2,-1-1,0 0,0-1,-2-1,1-2,-1 1,-1-2,-1-1,0 0,-1-1,9-13,-8 8,-2 0,-1-2,-1 0,-1 0,0-1,-2 0,-2-1,0 0,-1-1,-2 0,-1 0,1-24,-4 41,0-4,0 0,-1 0,0 0,-1 1,0-1,-1 0,-1 1,0-1,-1 1,-1 0,-4-11,8 22,0 0,0 0,0 0,-1 1,1-1,-1 0,1 0,-1 1,0-1,1 1,-1 0,0-1,0 1,0 0,0 0,0 0,0 0,0 0,0 1,-1-1,1 1,0-1,0 1,-1 0,1 0,0 0,0 0,-1 0,1 0,0 1,0-1,-1 1,1 0,0 0,0-1,-2 2,-1 2,0-1,0 1,0 0,0 0,1 0,-1 0,1 1,0 0,1 0,-1 0,1 0,0 1,0 0,-3 12,1 0,1 0,1 1,0-1,2 1,0 0,1-1,0 1,3 13,0 23,-3-23,3 1,0-1,2 0,2 0,1-1,1 0,1 0,2-1,1 0,2-1,13 20,51 62,-66-108,-12-11</inkml:trace>
  <inkml:trace contextRef="#ctx0" brushRef="#br0" timeOffset="15052.105">13180 368,'48'-5,"30"-1,12 0,-1 1,-9 2,-10 0,-11 2,-12 1,-8 0,-6 0,-5 0,-1 1,-1-1,-5 0</inkml:trace>
  <inkml:trace contextRef="#ctx0" brushRef="#br0" timeOffset="15470.185">14055 707,'0'34,"0"15,0 0</inkml:trace>
  <inkml:trace contextRef="#ctx0" brushRef="#br0" timeOffset="15718.762">14140 227,'-10'19,"2"7,3-2</inkml:trace>
  <inkml:trace contextRef="#ctx0" brushRef="#br0" timeOffset="15967.044">14422 509,'-7'11,"0"1,1 0,0 0,1 1,0-1,1 1,1 1,0-1,0 0,1 1,1-1,0 1,1-1,1 1,0 0,1-1,1 6,-1-16,-1 1,0-1,1 0,0 0,-1 0,1-1,1 1,-1 0,0-1,0 1,1-1,0 0,-1 0,1 0,0 0,0 0,0-1,0 1,0-1,1 0,-1 0,0 0,0 0,1 0,-1-1,1 0,-1 0,0 0,1 0,-1 0,1 0,-1-1,0 0,1 0,1-1,7-1,-1-1,0 0,0-1,0 0,-1-1,1 0,-1-1,-1 0,9-7,-7 3,-1 0,1-1,-2 0,1 0,-2-1,0 0,0-1,-1 0,-1 0,3-10,-7 18,-1 1,1-1,-1 1,0-1,0 0,-1 0,1 1,-1-1,-1 0,1 0,-1 0,0 1,0-1,-1 0,0 1,0-1,0 1,0 0,-1 0,0 0,0 0,0 0,-1 0,0 1,0 0,0 0,0 0,0 0,-4-1,-66-25,49 27</inkml:trace>
  <inkml:trace contextRef="#ctx0" brushRef="#br0" timeOffset="16348.799">14789 707,'127'-181,"-75"138,-51 43,1 1,0 0,0 0,-1 0,1 0,0 1,-1-1,1 0,-1 0,0 1,1-1,-1 1,0 0,0-1,0 1,0 0,0 0,0-1,0 1,-1 0,1 0,-1 0,1 0,-1 0,0 0,0 0,0 0,0 0,0 0,0 0,0 0,-1 0,1 0,-1 0,0 0,2 7,-2-2,0-1,1 1,0 0,1-1,0 1,0-1,0 1,0-1,1 0,0 1,1-1,-1 0,1 0,0-1,1 1,0-1,-1 1,2-1,-1 0,0 0,1-1,0 0,0 1,1-2,-1 1,1-1,0 1,2-3,-1-1,1 0,0 0,-1 0,1-1,-1 0,1-1,-1 0,0 0,1-1,-1 1,0-1,0-1,-1 0,1 0,-1 0,0 0,0-1,0 0,-1-1,0 1,0-1,0 0,0 0,-1 0,0-1,-1 0,1 0,-1 0,-1 0,1 0,-1 0,0-1,-1 1,0-1,0 1,0-1,-1 0,-1 1,0-5,-20-53,9 52</inkml:trace>
  <inkml:trace contextRef="#ctx0" brushRef="#br0" timeOffset="16722.784">15834 368,'-52'14,"1"2,0 3,2 2,-45 26,49-15,44-31,0-1,1 1,-1-1,0 1,0 0,1-1,-1 1,0 0,1 0,-1-1,1 1,-1 0,1 0,-1 0,1 0,0 0,-1-1,1 1,0 0,0 0,-1 0,1 0,0 0,0 0,0 0,0 0,1 0,-1 0,0 0,0 0,0 0,1 0,-1 0,1 0,-1-1,0 1,1 0,-1 0,1 0,0-1,-1 1,1 0,0 0,-1-1,1 1,0-1,0 1,0 0,14 5,0 0,0-1,0 0,1-2,0 0,-1 0,1-1,0-1,1-1,24 3,82 29,-119-31,-1 0,0 1,0 0,0-1,0 1,0 0,0 0,-1 1,1-1,-1 1,1-1,-1 1,0 0,0 0,0 0,0 0,-1 0,1 0,-1 0,0 1,0-1,0 0,0 1,0-1,-1 1,0-1,1 1,-1-1,-1 1,1-1,0 1,-1-1,0 1,-1 1,-2 3,0-2,-1 1,-1-1,1 1,-1-1,0-1,0 1,-1-1,1 0,-1-1,0 1,0-1,-1-1,1 1,-1-1,0-1,0 0,0 0,0 0,0-1,-1 0,1 0,-3-1,-15 2</inkml:trace>
  <inkml:trace contextRef="#ctx0" brushRef="#br0" timeOffset="19785.735">15777 791,'-5'0,"-1"5,-5 2,-5-1,-5-1,-4-2,-1 0,-3-2,0-1,5-5,1-1,5-1</inkml:trace>
  <inkml:trace contextRef="#ctx0" brushRef="#br0" timeOffset="39210.388">0 1582,'15'-5,"-1"0,1 1,0 1,0 1,1 0,-1 1,0 0,1 1,-1 1,0 0,1 2,-1-1,2 2,66 6,553-8,-126-31,128 0,6 2,237 27,-453-28,-26 16,-17-6,20-10,-259 29,189-12,-155-2,171 8,-219 6,240-30,-56 2,419 27,-370 27,343-26,-370 27,641-28,-331-30,-90 32,-101 26,515-28,-368-28,236 17,-6-38,-421 6,-131 18,92 11,-254 20,-103 0</inkml:trace>
  <inkml:trace contextRef="#ctx0" brushRef="#br0" timeOffset="41913.794">16369 735,'10'9,"2"4</inkml:trace>
  <inkml:trace contextRef="#ctx0" brushRef="#br0" timeOffset="42323.796">16426 311,'0'0</inkml:trace>
</inkml:ink>
</file>

<file path=ppt/ink/ink8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1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480 154,'314'-51,"-232"34,175-52,-256 67,1 1,-1-1,1 1,-1 0,1-1,0 1,0 0,-1 0,1 0,0 1,0-1,0 0,0 1,0-1,0 1,0 0,1-1,-1 1,0 0,0 0,0 1,0-1,0 0,0 1,0-1,0 1,0 0,0-1,0 1,0 0,-1 0,1 0,0 1,0-1,-1 0,1 1,-1-1,1 1,-1-1,0 1,0 0,1-1,-1 1,0 0,-1 0,1 0,0 0,0 0,-1 0,1 0,-23 148,-14 114,5 169,43-259,-12-175,-1 1,1 0,-1-1,1 1,-1 0,1 0,-1 0,1-1,-1 1,1 0,-1 0,1 0,-1 0,1 0,-1 0,0 0,1 0,-1 0,1 0,-1 0,1 1,-1-1,1 0,-1 0,1 0,-1 1,1-1,-1 0,1 1,0-1,-1 0,1 1,-1-1,1 0,0 1,-1-1,1 1,0-1,0 1,-1-1,1 1,0-1,0 1,0-1,0 1,-1-1,1 1,0-1,0 1,0-1,0 1,0-1,0 1,0-1,1 1,-1-1,0 1,0 0,0-1,0 1,1-1,-1 0,0 1,0-1,1 1,-1-1,0 1,1-1,-1 0,1 1,-39-32,28 21,-183-114,170 109,0 1,-1 2,-1 0,0 2,0 1,-1 0,0 2,-1 2,1 0,-1 1,0 2,0 1,-1 1,1 1,0 1,0 2,1 0,-24 8,19-1,0 1,0 2,1 1,1 1,0 1,2 2,0 1,1 1,1 1,-6 7,25-22,1 0,0 0,0 0,0 1,1-1,0 1,1 0,0 0,0 1,-2 6,5-12,-1-1,1 1,-1-1,1 1,0-1,0 1,0-1,0 1,1-1,-1 1,1-1,-1 1,1-1,0 0,0 1,0-1,0 0,0 0,1 0,-1 1,1-1,-1-1,1 1,0 0,-1 0,1-1,0 1,0-1,1 1,-1-1,0 0,0 0,1 0,-1 0,0 0,1 0,-1-1,1 1,0-1,4 1,1 0,0-1,-1 0,1 0,-1-1,1 0,-1 0,1-1,-1 0,0 0,7-3,11-7</inkml:trace>
  <inkml:trace contextRef="#ctx0" brushRef="#br0" timeOffset="337.32">678 521,'43'0,"53"-5,19-7,0 0,-15 1,-14 3,-18 2,-15 3,-12 1,-8 2,-5 0,-3 0,-5 1</inkml:trace>
  <inkml:trace contextRef="#ctx0" brushRef="#br0" timeOffset="681.665">1609 521,'-9'16,"1"0,1 1,1 1,0-1,1 1,1 0,0 0,2 0,0 1,1-1,1 1,1-1,0 0,1 1,2 0,-4-15,1 0,0 0,1 0,-1 0,1 0,0 0,-1-1,2 1,-1-1,0 1,1-1,-1 0,1 0,0 0,0 0,0-1,1 1,-1-1,1 0,-1 1,1-2,0 1,-1 0,1-1,0 0,0 0,0 0,0 0,0-1,0 1,1-1,-1 0,0 0,0-1,0 1,0-1,0 0,0 0,1-1,6-2,-1-1,0 0,0 0,0-1,-1-1,0 1,0-1,-1-1,0 0,0 0,-1-1,0 1,0-2,-1 1,0-1,-1 0,0 0,-1 0,0-1,0 0,-1 1,0-1,-1 0,-1-1,0 1,0 0,-1 0,0-1,-1 1,0 0,-3-10,2 13,0 1,0 0,-1 0,1 0,-2 0,1 0,-1 1,0-1,0 1,-1 0,0 0,0 1,0-1,-1 1,1 0,-1 1,0-1,-1 1,1 0,-1 1,0 0,0 0,0 0,0 1,0 0,-1 0,1 1,-1 0,1 0,-1 1,1 0,-1 0,1 1,-1 0,1 0,-1 1,1 0,0 0,0 0,0 1,0 0,0 1,-5 3,-6 10</inkml:trace>
  <inkml:trace contextRef="#ctx0" brushRef="#br0" timeOffset="1014.621">2032 943,'10'-14,"7"-20,2-8,2-2,-3 2,1 3,-4 3,2 3,-4 3,2 1,3 1,-1 1,0-1,-2 0,2 5,-4 2,3-1,-3 3</inkml:trace>
  <inkml:trace contextRef="#ctx0" brushRef="#br0" timeOffset="2254.475">2540 831,'48'-109,"-30"81,0 0,2 2,1 0,1 2,1 0,1 1,1 2,1 0,11-5,-36 24,1 1,-1-1,0 0,1 1,-1-1,1 1,-1 0,1-1,-1 1,1 0,0 0,0 0,0 0,0 0,0 1,-1-1,1 0,0 1,1 0,-1-1,0 1,0 0,0 0,0 0,0 0,0 1,0-1,0 0,0 1,0-1,0 1,0 0,0 0,0 0,-1 0,1 0,0 0,0 0,-1 1,1-1,-1 0,1 1,-1 0,0-1,0 1,0 0,0-1,0 1,0 0,0 0,0 0,0 2,-14 91,10-87,1 0,0 0,0 0,0 0,1 0,0 1,1-1,0 0,0 1,1-1,0 3,0-9,-1-1,0 1,1-1,-1 0,1 1,0-1,-1 0,1 1,0-1,0 0,0 0,0 0,0 0,0 0,0 0,0 0,0 0,0 0,1-1,-1 1,0 0,1-1,-1 1,0-1,1 1,-1-1,1 0,-1 1,1-1,-1 0,0 0,1 0,-1 0,1-1,-1 1,1 0,-1 0,0-1,1 1,-1-1,1 1,-1-1,0 0,0 0,60-35,-59 34,67-45,2 3,1 4,36-13,-107 52,0 0,0 0,1-1,-1 1,0 1,1-1,-1 0,1 0,-1 0,0 1,1-1,0 1,-1-1,1 1,-1 0,1-1,0 1,-1 0,1 0,-1 0,1 0,0 1,-1-1,1 0,-1 1,1-1,0 1,-1-1,0 1,1 0,-1-1,1 1,-1 0,0 0,1 0,-1 0,0 1,0-1,0 0,0 0,0 1,0-1,0 0,0 1,-1-1,1 1,-1-1,1 1,-1-1,1 1,-1 0,0-1,0 1,0-1,0 1,0 1,-52 203,51-200,0-1,0 0,0 0,1 1,0-1,0 0,0 0,0 1,1-1,0 0,0 0,0 0,1 0,-1 0,1 0,1 0,-1-1,1 1,9 8</inkml:trace>
</inkml:ink>
</file>

<file path=ppt/ink/ink8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63,'-30'81,"24"-64,0-1,2 1,0 0,1 1,1-1,0 0,1 1,1 0,1-1,0 0,1 1,1-1,3 7,-5-20,1 0,0 0,0 0,0-1,0 1,1 0,-1-1,1 0,0 0,0 0,0 0,1 0,-1 0,1-1,-1 0,1 0,0 0,0 0,0 0,0-1,0 1,0-1,0 0,0-1,0 1,1-1,-1 0,0 0,1 0,-1 0,3-1,8-2,-1 0,0-1,1-1,-2 0,1-1,-1 0,1-1,7-5,19-18,0 0,-2-3,-1-1,21-27,-19 21,106-124,-144 163,0 0,-1 0,1 0,0 0,-1 1,1-1,0 0,0 0,0 1,0-1,0 0,0 1,0-1,0 1,0 0,0-1,0 1,0 0,0-1,0 1,0 0,1 0,-1 0,0 0,0 0,0 0,0 0,0 1,0-1,1 0,-1 0,0 1,0-1,0 1,0-1,0 1,0 0,0-1,-1 1,1 0,0-1,0 1,0 0,-1 0,1 0,0 0,0 0,22 56,-19-43,7 17,1 1,-1 0,-2 2,-1-1,-2 1,0 14,-5-41,0 1,-1 0,0-1,-1 1,0 0,0-1,-1 1,1-1,-2 1,1-1,-1 0,0 0,-1 0,1 0,-1-1,-1 1,1-1,-1 0,0 0,0-1,-1 0,0 0,0 0,0 0,0-1,-5 2,1 0,-1-1,1 0,-1-1,0 0,-1 0,1-1,-1-1,1 0,-1-1,0 0,1-1,-1 0,0 0,0-2,-1 0,13 2,1 0,-1 0,0 0,1 0,-1-1,1 1,-1 0,0 0,1-1,-1 1,0 0,1 0,-1-1,0 1,1 0,-1-1,0 1,0-1,1 1,-1 0,0-1,0 1,0-1,0 1,0 0,1-1,-1 1,0-1,0 1,0-1,0 1,0 0,0-1,-1 1,1-1,0 1,0-1,0 1,0 0,0-1,-1 1,1-1,0 1,0 0,0-1,-1 1,1 0,0-1,-1 1,1 0,0-1,-1 1,1 0,0 0,-1 0,1-1,-1 1,1 0,0 0,-1 0,1 0,-1-1,41-13,-38 13,263-29,-246 26,-12 5,1-1,-1-1,1 1,0-1,-1 0,0-1,1 0,-1 0,0-1,0 1,0-2,0 1,-1-1,1 0,-1 0,0-1,0 1,-1-2,1 1,-1 0,0-1,0 0,-1 0,0-1,0 1,-1-1,1 0,-1 0,-1 0,1-3,-14-90,4 82</inkml:trace>
</inkml:ink>
</file>

<file path=ppt/ink/ink8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8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25,'-16'19,"0"2,2 0,0 1,1 0,2 1,0 1,-3 12,3-12,-2 7,3-5,-1-1,-1 0,-2-1,0 0,-12 13,-14 24,56-125,74-101,-63 123,2 2,1 0,3 3,4-3,-36 38,0 0,0 1,0-1,0 1,0-1,0 1,1 0,-1 0,1-1,-1 1,1 0,-1 0,1 0,0 1,-1-1,1 0,0 1,-1-1,1 1,0-1,0 1,0 0,0 0,-1-1,1 1,0 1,0-1,0 0,0 0,-1 1,1-1,0 1,0 0,-1-1,1 1,0 0,-1 0,1 0,-1 0,1 0,-1 0,1 1,-1-1,0 0,0 1,0-1,0 1,0-1,0 1,0 0,0-1,0 1,-1 0,1 0,-1-1,0 1,1 0,-1 0,0 1,84 338,-84-341,17 48,-16-47,-1 0,1 0,-1 0,1-1,-1 1,1 0,-1-1,1 1,-1-1,1 1,0 0,-1-1,1 1,0-1,0 0,-1 1,1-1,0 0,0 1,0-1,-1 0,1 0,0 0,0 0,0 1,0-1,-1 0,1-1,0 1,0 0,0 0,0 0,-1 0,1-1,0 1,0 0,0-1,-1 1,1-1,0 1,0-1,-1 1,1-1,-1 1,1-1,0 1,-1-1,1 0,-1 0,1 1,-1-1,0 0,1 0,-1 0,67-99,26-37,-69 97,2 2,1 0,2 2,21-20,-50 55,1 0,-1 0,1-1,-1 1,1 0,0 0,-1 0,1 0,0 0,0 0,0 0,0 0,0 0,0 0,0 0,0 0,0 1,0-1,0 0,0 1,1-1,-1 1,0-1,1 1,-1 0,0-1,0 1,1 0,-1 0,0 0,1 0,-1 0,0 1,1-1,-1 0,0 0,1 1,-1-1,0 1,0-1,1 1,-1 0,0-1,0 1,0 0,0 0,0 0,0 0,0 0,0 0,-1 0,1 0,0 0,0 0,-1 0,1 0,-1 1,1-1,-2 229,1-89,4-122,2-7</inkml:trace>
</inkml:ink>
</file>

<file path=ppt/ink/ink8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0,'-5'5,"-1"7,-1-5,2-2</inkml:trace>
</inkml:ink>
</file>

<file path=ppt/ink/ink8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2</inkml:trace>
</inkml:ink>
</file>

<file path=ppt/ink/ink8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0 141,'43'5,"29"-3,7-2,-6-2,-9 1,-12 0,-9 0,-18 0,-12 0</inkml:trace>
  <inkml:trace contextRef="#ctx0" brushRef="#br0" timeOffset="263.855">226 1,'0'43,"0"33,0 9,0-5,0-12,0-12,0-11,0-9,0-9</inkml:trace>
</inkml:ink>
</file>

<file path=ppt/ink/ink8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28,'-19'39,"-12"26,-4 8,3-4,2-14,6-12,8-7,1-6,4-3,-2-6,2-2,2-5</inkml:trace>
  <inkml:trace contextRef="#ctx0" brushRef="#br0" timeOffset="346.803">0 1,'2'8,"0"-1,1 1,-1 0,1-1,1 1,-1-1,1 0,1 0,-1-1,1 1,0-1,3 2,-2 1,191 205,-151-164,-42-44,-6-4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1,'-1'0,"-1"0,1 0,0 0,-1 0,1 0,0 0,-1 0,1 0,0 1,-1-1,1 1,0-1,0 1,-1-1,1 1,0 0,0 0,0-1,0 1,0 0,0 0,0 0,0 0,0 0,1 0,-1 1,0-1,1 0,-1 1,-107 176,64-106,-92 129,27-78,104-132,7-4</inkml:trace>
  <inkml:trace contextRef="#ctx0" brushRef="#br0" timeOffset="431.407">39 1,'34'20,"-10"11,-1 2,-2 0,-1 1,9 23,-14-26,1-1,1 0,2-1,1-1,1-1,10 10,-4-14,-26-25</inkml:trace>
</inkml:ink>
</file>

<file path=ppt/ink/ink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5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533 170,'-1'-8,"0"1,0-1,0 0,-1 1,-1-1,1 1,-1-1,0 1,-1 0,0 1,0-1,0 0,-1 1,0 0,0 0,0 1,-1-1,0 1,0 0,0 1,-1 0,0 0,0 0,0 1,0-1,0 2,0-1,-1 1,0 0,1 1,-1 0,0 0,0 1,1-1,-1 2,0-1,0 1,1 0,-1 1,0 0,-12 7,0 0,1 1,0 1,1 1,0 1,1 0,1 1,0 1,1 1,0 0,1 1,1 0,1 1,0 1,2 0,0 0,1 1,1 0,1 0,-1 5,6-20,1 0,-1 0,1 0,0 0,0 0,0 1,1-1,-1 0,1 0,1 1,-1-1,1 0,0 0,0 1,1-1,-1 0,1 0,0 0,0-1,1 1,0 0,-1-1,2 0,-1 1,0-1,1-1,0 1,0 0,0-1,0 0,0 0,1 0,-1 0,1-1,0 0,0 0,0 0,0 0,0-1,0 0,2 0,16-2,-1 0,0-2,0-1,0-1,-1 0,1-2,-1 0,-1-2,1 0,-2-1,1-1,-1-1,-1-1,0 0,-1-1,6-7,-20 19,50-43,-2-3,-2-1,-2-3,32-46,-78 96,-1 1,0 1,0-1,0 1,0-1,0 1,0-1,0 1,0-1,1 1,-1 0,0-1,0 1,0-1,1 1,-1-1,0 1,0 0,1-1,-1 1,0 0,1-1,-1 1,1 0,-1-1,0 1,1 0,-1 0,1 0,-1-1,1 1,-1 0,0 0,1 0,-1 0,1 0,-1 0,1 0,-1 0,1 0,-1 0,1 0,-1 0,1 0,-1 0,1 0,-1 0,1 1,-1-1,0 0,1 0,-1 1,1-1,-1 0,0 0,1 1,-1-1,0 0,1 1,-1-1,0 1,0-1,1 0,-1 1,0-1,0 1,0-1,1 1,0 36,-1-30,-1 34,-2-29,2 0,-1 1,2-1,-1 1,2-1,0 1,0-1,1 0,1 0,0 0,0 0,1 0,1 0,0-1,0 0,1 0,1 0,0-1,0 0,1 0,5 3,1-2</inkml:trace>
</inkml:ink>
</file>

<file path=ppt/ink/ink8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5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17,'-4'-2,"-1"0,1-1,0 2,-1-1,0 0,1 1,-1 0,0 0,1 0,-1 1,0-1,0 1,0 1,0-1,1 0,-1 1,0 0,0 0,1 1,-1-1,1 1,-1 0,1 0,0 1,0-1,0 1,0 0,0 0,1 0,-1 0,1 1,0-1,-3 5,-1 1,1 0,0 0,1 1,0 0,1 0,-1 0,2 0,0 1,0 0,1-1,0 1,1 0,0 0,0 0,2 0,-1 0,1 0,1 0,0 0,1 0,0-1,0 1,1-1,0 0,1 0,0 0,1-1,0 1,0-1,1-1,0 1,1-1,0-1,0 1,4 1,-9-6,0 0,1-1,-1 1,1-1,-1 0,1 0,0-1,0 1,0-1,0 1,0-1,0-1,0 1,0 0,0-1,0 0,1 0,-1 0,0-1,0 1,0-1,0 0,0 0,0 0,0-1,0 0,0 1,-1-1,1-1,0 1,-1 0,0-1,2-1,9-12</inkml:trace>
</inkml:ink>
</file>

<file path=ppt/ink/ink8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8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30,'62'48,"136"202,-168-225,-18-23</inkml:trace>
  <inkml:trace contextRef="#ctx0" brushRef="#br0" timeOffset="519.549">307 1,'-11'8,"0"1,0 0,1 0,0 1,1 0,0 1,0 0,1 1,-4 8,-122 207,69-139,57-82</inkml:trace>
</inkml:ink>
</file>

<file path=ppt/ink/ink8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3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30,'-14'33,"-10"17,-1 3,0-1,-2-6,5-5,0-5,0-4,4-2,-1-7,4-2,4-5</inkml:trace>
  <inkml:trace contextRef="#ctx0" brushRef="#br0" timeOffset="580.665">0 1,'11'2,"0"2,0-1,0 1,0 1,-1 0,0 0,0 1,0 0,-1 1,0 0,0 1,-1 0,0 0,0 1,-1-1,1 3,-6-9,77 103,-67-85,0-1,2-1,0 0,2-1,0 0,0-1,2-1,0-1,-6-7</inkml:trace>
</inkml:ink>
</file>

<file path=ppt/ink/ink8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1,'0'595,"-14"-520,36-132,-13 37</inkml:trace>
  <inkml:trace contextRef="#ctx0" brushRef="#br0" timeOffset="434.01">325 142,'-36'22,"-3"1,0 2,2 1,1 2,-25 26,59-52,1-1,-1 1,0 0,1 0,-1 0,1 0,-1 0,1 0,0 0,0 0,0 0,0 0,0 1,0-1,1 0,-1 1,1-1,0 1,-1-1,1 1,0-1,0 0,1 1,-1-1,1 1,-1-1,1 0,0 1,-1-1,1 0,0 0,1 1,-1-1,0 0,1 0,-1 0,1-1,-1 1,1 0,0-1,0 1,0-1,0 1,1 0,48 41,57 67,-101-98,-6-9,1 1,0-1,0 0,0 1,0-1,0 0,0 0,1 0,0-1,-1 1,1-1,0 1,0-1,1 0,-1 0,0 0,1-1,-1 1,1-1,-1 0,1 0,0 0,12-1</inkml:trace>
</inkml:ink>
</file>

<file path=ppt/ink/ink8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0 254,'5'5,"6"2,6-1,6-1,2-2,3 0,1-2,1-1,-1-5,0-1,0-1,0-3,0 0,-1 2,-9 2,-13 2,-8 2</inkml:trace>
  <inkml:trace contextRef="#ctx0" brushRef="#br0" timeOffset="363.155">170 0,'0'39,"4"17,3 4,-1-4,-1-6,-2-7,-1-6,-1-4,0-3,-1-3,-1 1,1-2,5-3,1-12,5-12,0-6</inkml:trace>
</inkml:ink>
</file>

<file path=ppt/ink/ink8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6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2,1-7,5-4,1-8,-7-1,-5 3,-1 9,-1 3</inkml:trace>
</inkml:ink>
</file>

<file path=ppt/ink/ink8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0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0,'92'14,"1"-5,65-2,-74 4,-71-8,-1 0,1-1,-1-1,1 0,0-1,-1 0,1-1,-1 0,3-1,20-9,-27 8</inkml:trace>
</inkml:ink>
</file>

<file path=ppt/ink/ink8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18,'43'0,"34"0,8 0,-6 0,-10 0,-14 0,-10 0,-9-5,-5-1,-8-1</inkml:trace>
</inkml:ink>
</file>

<file path=ppt/ink/ink8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57,'-31'12,"0"1,1 2,1 1,0 1,1 1,1 1,-15 16,33-28,1 1,0 0,0 0,1 1,0 0,0 1,1-1,1 1,-1 0,2 1,-1-1,1 1,1 0,0 0,1 0,0 1,0-1,1 0,1 1,0-1,0 1,1-1,2 9,-1-12,0 0,1 0,-1-1,1 0,1 1,-1-1,1 0,0-1,1 1,0-1,0 1,0-2,1 1,0 0,0-1,0 0,0-1,1 1,0-1,0-1,0 1,1-1,5 2,5 0,1-1,-1 0,1-1,-1-1,1-1,0-1,0 0,0-2,-1 0,1-1,0 0,-1-2,18-6,-2-2,1-1,-2-2,0-1,-1-1,0-2,18-17,-39 31,-1-1,0-1,0 0,0 0,-1-1,-1-1,1 1,-2-1,1 0,-1-1,-1 0,0 0,0 0,-1-1,-1 0,0 0,0 0,-2-1,1 1,-1-1,-1 1,0-1,-1-4,-4 9,1 1,-1 0,0 0,0 0,-1 0,0 0,0 1,-1 0,0 0,0 1,0-1,-1 1,0 0,1 1,-2 0,1 0,0 1,-1-1,0 2,0-1,0 1,0 0,0 1,-6-1,10 1,-35-10</inkml:trace>
  <inkml:trace contextRef="#ctx0" brushRef="#br0" timeOffset="303.292">1 283,'1474'0,"-1451"0</inkml:trace>
  <inkml:trace contextRef="#ctx0" brushRef="#br0" timeOffset="1585.073">904 86,'0'-5,"0"-6,-4-2,-8 2,-5 3,-5 2,1-2,-1 1,-1 0,-1 2,-2 3,-1 0,4 6,1 2,4 5,6 1</inkml:trace>
</inkml:ink>
</file>

<file path=ppt/ink/ink8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2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0,'-14'24,"-5"13,-4-1,2 0,0-8,3-3,0-5,3-3,4 2,-1-3,2-4</inkml:trace>
</inkml:ink>
</file>

<file path=ppt/ink/ink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6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31,'38'-5,"33"-2,8 1,-5 1,-9 1,-11 2,-11 1,-7 0,-14 1,-12 1</inkml:trace>
</inkml:ink>
</file>

<file path=ppt/ink/ink8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3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1 797,'0'2,"1"0,0 0,0 0,-1 0,1 0,1-1,-1 1,0 0,0-1,0 1,1-1,-1 1,1-1,-1 0,1 1,0-1,0 0,-1 0,1 0,0-1,0 1,0 0,0-1,0 1,0-1,0 1,0-1,0 0,0 0,0 0,0 0,0 0,0-1,0 1,0-1,0 1,0-1,0 1,0-1,-1 0,2-1,74-47,-2-25,-3-3,-4-3,5-13,21-25,122-186,-216 303,0 0,0 0,0-1,0 1,0 0,1 0,-1 0,0 0,0 0,1 0,-1 0,1 0,-1 0,1 0,-1 0,1 0,-1 0,1 0,0 0,0 0,0 1,-1-1,1 0,0 0,0 1,0-1,0 1,0-1,0 1,0-1,0 1,0 0,0-1,0 1,1 0,-1 0,0 0,0 0,0 0,0 0,0 0,0 0,0 0,1 1,-1-1,0 0,0 1,0-1,0 1,0-1,0 1,0-1,0 1,-1 0,1-1,1 2,1 156,-3-127,-3 34,4-1,2 0,3 0,12 54,49 126,-67-245,0 1,-1 0,1 0,0-1,-1 1,1 0,0 0,0 0,-1 0,1-1,0 1,-1 0,1 0,0 0,-1 0,1 0,0 0,-1 0,1 0,-1 0,1 0,0 0,-1 0,1 0,0 0,-1 0,1 0,0 1,-1-1,1 0,0 0,-1 0,1 0,0 1,0-1,-1 0,1 0,0 1,0-1,-1 0,1 0,0 1,0-1,0 0,0 1,-1-1,1 0,0 1,0-1,0 0,0 1,0-1,0 0,0 1,0-1,0 0,0 1,0-1,0 1,-33-24,30 21,-245-152,223 141,0 1,0 1,-1 1,-1 1,0 2,-11-2,13 5</inkml:trace>
</inkml:ink>
</file>

<file path=ppt/ink/ink8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78,'-10'-5,"-2"0,1 1,0 0,-1 0,1 1,-1 1,0 0,0 1,0 0,0 0,0 2,0-1,0 2,0-1,0 2,-6 1,16-4,1 1,-1-1,0 0,1 1,-1-1,1 1,-1 0,1 0,-1-1,1 1,0 0,-1 0,1 0,0 1,0-1,-1 0,1 0,0 1,0-1,0 0,1 1,-1-1,0 1,1-1,-1 1,0-1,1 1,0 0,-1-1,1 1,0 0,0-1,0 1,0 0,0-1,0 1,1 0,-1-1,0 1,1-1,0 1,-1 0,1-1,0 1,-1-1,1 0,0 1,1 0,56 62,-54-62,-1-1,1 2,-1-1,0 0,0 1,0-1,0 1,0 0,-1 0,1 0,-1 0,0 1,0-1,0 0,0 1,0 0,-1-1,0 1,0 0,0 0,0 0,-1 0,1 0,-1 0,0-1,0 1,0 0,-1 0,1 0,-1 0,0 0,0 0,-1 0,1-1,-1 1,0 1,-6 4,-1-1,0 0,-1 0,1 0,-1-1,-1-1,1 0,-1 0,-1-1,1 0,0-1,-1 0,0-1,-10 1,22-4,0-1,1 1,-1-1,0 1,0-1,0 1,1-1,-1 0,0 1,0-1,0 1,0-1,0 1,0-1,0 1,0-1,0 0,0 1,-1-1,1 1,0-1,0 1,0-1,-1 1,1-1,0 1,-1-1,1 1,0 0,-1-1,1 1,-1-1,1 1,0 0,-1-1,1 1,-1 0,1 0,-1-1,1 1,-1 0,1 0,-1 0,1 0,-1-1,0 1,1 0,-1 0,1 0,-1 0,1 0,-1 1,1-1,-1 0,0 0,1 0,-1 0,1 1,-1-1,1 0,-1 0,1 1,0-1,-1 0,0 1,11-10</inkml:trace>
  <inkml:trace contextRef="#ctx0" brushRef="#br0" timeOffset="525.435">714 22,'-7'-4,"-1"1,1 0,-1 0,1 1,-1 0,0 1,0-1,0 1,0 1,0 0,0 0,0 0,0 1,0 0,0 1,0 0,0 0,1 0,-1 1,-6 3,12-4,0-1,1 0,-1 1,0 0,0-1,1 1,-1 0,1 0,-1 0,1-1,0 2,0-1,0 0,0 0,0 0,0 0,0 1,1-1,-1 0,1 1,0-1,0 0,0 1,0-1,0 0,0 1,1-1,-1 0,1 1,-1-1,1 0,0 1,0-1,0 0,0 0,0 0,2 1,59 69,-60-70,1 0,-1 0,0 0,0 0,-1 0,1 1,0-1,-1 1,1-1,-1 1,0 0,0-1,0 1,0 0,0 0,-1 0,1 0,-1 0,0-1,0 1,0 0,0 0,-1 0,1 0,-1 0,1 0,-1 0,0-1,0 1,0 0,-1-1,1 1,-1-1,1 1,-1-1,0 1,0-1,0 0,0 0,0 0,-1 0,1-1,-3 2,0 2,-1 0,-1-1,1 0,-1 0,1 0,-1-1,0 0,0 0,0-1,-1 0,1 0,-1-1,1 0,-1 0,1-1,-2 0,-1-14,15 2</inkml:trace>
  <inkml:trace contextRef="#ctx0" brushRef="#br0" timeOffset="915.976">855 163,'0'11,"1"0,1 0,0 0,0 0,1 0,0-1,1 1,0-1,1 0,3 6,-7-13,1 0,0-1,-1 1,1 0,0-1,0 1,0-1,0 0,1 1,-1-1,1 0,-1 0,1-1,0 1,0-1,0 1,0-1,0 0,0 0,0 0,0 0,0-1,0 1,1-1,-1 0,0 0,0 0,0 0,1-1,-1 1,0-1,0 0,0 0,0 0,0 0,0 0,2-2,4-4,0-1,0 0,-1-1,0 0,0 0,-1 0,0-1,-1 0,0-1,0 0,-1 1,-1-2,0 1,0 0,-1-1,-1 0,1-2,2-12</inkml:trace>
  <inkml:trace contextRef="#ctx0" brushRef="#br0" timeOffset="1416.581">1165 305,'109'-91,"36"-20,-143 110,-1 0,1 0,-1 0,0 0,1 0,0 1,-1-1,1 1,-1-1,1 1,0 0,-1-1,1 1,0 0,-1 0,1 0,0 0,-1 0,1 1,0-1,-1 1,1-1,-1 1,1-1,-1 1,1 0,-1 0,1-1,-1 1,0 0,1 1,-1-1,0 0,0 0,1 1,20 57,-10-20,-11-37,0 0,-1-1,1 1,0-1,0 1,0-1,0 1,0-1,0 0,1 1,-1-1,0 0,1 0,-1 0,1 0,-1 0,1 0,-1-1,1 1,-1 0,1-1,0 1,0-1,-1 0,1 1,0-1,-1 0,1 0,0 0,0 0,-1 0,1-1,0 1,0-1,-1 1,2-1,58-36,-40 22,3-3,-19 13,0 1,1-1,-1 1,1 0,0 1,0-1,1 1,-1 0,1 1,-1 0,1 0,0 0,5 0,-9 3,0 1,0-1,0 1,-1 0,1 0,-1 0,1 1,-1-1,0 1,0-1,0 1,0-1,-1 1,1 0,-1 0,1 0,-1 0,0 0,0 2,11 18,-1-8</inkml:trace>
  <inkml:trace contextRef="#ctx0" brushRef="#br0" timeOffset="1765.361">1983 219,'18'2,"0"-1,-1-1,1-1,-1 0,1-1,-1-1,1-1,-1 0,0-2,-1 1,1-2,6-4,-16 7,0 0,0 0,0-1,0 0,-1 0,0-1,0 0,0 0,-1 0,0-1,0 1,-1-1,0-1,0 1,0 0,-1-1,2-6,-4 12,-1 0,1 0,-1 0,1 1,-1-1,0 0,0 0,0 0,0 0,0 0,0 0,-1 0,1 0,0 0,-1 0,0 1,1-1,-1 0,0 0,0 0,0 1,0-1,0 1,0-1,-1 1,1-1,0 1,-1 0,1-1,-1 1,0 0,1 0,-1 0,0 0,0 1,1-1,-1 0,0 1,0-1,0 1,0 0,-1-1,-84 12,73-2,1-1,1 1,-1 1,1 0,1 1,0 0,1 1,0 0,1 1,0 0,1 0,0 1,1 0,1 0,0 1,0 3,4-13,0-1,0 1,1 0,-1 0,1 0,1 0,-1 0,1 0,-1 1,2-1,-1 0,0 0,1 0,0 0,0 0,1 0,-1 0,1 0,0-1,1 1,-1 0,1-1,-1 0,1 0,1 0,-1 0,1 0,-1 0,1-1,0 0,0 0,0 0,1 0,-1-1,1 1,0-1,-1 0,2-1,7 2,0 0,0-1,0-1,0 0,0-1,1-1,-1 0,0 0,0-2,0 1,0-2,0 0,-1 0,7-4,28-7,-17 7</inkml:trace>
</inkml:ink>
</file>

<file path=ppt/ink/ink8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9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6 846,'58'-1,"0"-2,0-3,40-11,-90 16,0 0,0-1,0 0,0 0,0-1,-1 0,1 0,-1-1,0 0,0-1,0 1,0-1,-1 0,0-1,0 0,0 0,-1 0,0-1,0 1,-1-1,1-2,-2 5,-1 1,0-1,0 1,0-1,-1 0,1 0,-1 0,0 0,0 0,0 0,0 0,-1 0,0 0,0 0,0 0,0 0,-1 0,1-1,-1 1,0 0,0 0,-1 0,1 1,-1-1,0 0,0 1,0-1,-1 1,1-1,-1 1,-2-1,-1 1,0-1,0 1,0 0,0 1,-1 0,1 0,-1 0,1 1,-1 0,0 0,1 0,-1 1,0 0,1 1,-1-1,0 1,1 1,-1-1,1 1,-1 0,1 0,0 1,0 0,0 0,0 1,1-1,-1 1,-1 2,-12 7,0 0,1 2,1 0,0 1,1 1,1 1,1 0,0 1,1 0,1 1,1 0,1 1,1 1,4-15,2 1,-1-1,1 1,1 0,-1-1,1 1,0 0,1 1,0-1,1 0,-1 0,1 0,1 0,0 1,0-1,0 0,1 0,0 0,1 0,0-1,0 1,1-1,-1 0,2 0,-1 0,1 0,0-1,0 1,1-1,4 3,5-1,1-2,0 0,0 0,0-2,0 0,1 0,0-2,0 0,-1-1,1-1,0 0,0-2,0 1,6-3,-3 0,0 0,0-1,-1 0,0-2,0-1,-1 0,11-7,-11 4</inkml:trace>
  <inkml:trace contextRef="#ctx0" brushRef="#br0" timeOffset="961.521">513 112,'19'-12,"1"2,-1-1,2 2,-1 1,1 0,1 2,-1 0,1 2,8-1,-26 5,0-1,0 1,0 1,0-1,0 1,0-1,0 1,0 0,-1 1,1-1,0 1,0 0,-1-1,0 2,1-1,-1 0,0 1,0-1,0 1,0 0,0 0,-1 0,1 0,-1 1,0-1,0 0,0 1,-1 0,1-1,-1 1,0 0,0 0,0 0,0 0,-1 0,1 0,-1 0,0 0,-1 0,0 3,2 31,-2-27,1 0,0-1,0 1,1 0,0-1,1 1,0-1,1 1,0-1,0 0,1 0,1 0,-1 0,2-1,-1 0,1 0,5 5,62 32,-54-44</inkml:trace>
  <inkml:trace contextRef="#ctx0" brushRef="#br0" timeOffset="1264.187">824 225,'-15'15,"-9"14,0 7,-2-3,4-2,2-6,3-3,0 0,-2 1,2 1,0-3,2-1,9-3,5-10,8-6,2-3</inkml:trace>
  <inkml:trace contextRef="#ctx0" brushRef="#br0" timeOffset="1778.097">1331 0,'0'19,"-2"-1,0 1,-1-1,-1 0,-1 0,0 0,-1-1,-1 0,-8 14,-10 9,16-28,1 0,1 1,0 0,0 1,1-1,1 1,0 0,-2 15,6-27,1 0,0 0,0 1,0-1,0 0,0 0,1 1,-1-1,1 0,-1 0,1 0,0 0,0 0,0 0,0 0,0 0,0 0,0 0,1 0,-1-1,1 1,0 0,-1-1,1 1,0-1,0 0,0 0,0 0,0 0,0 0,0 0,0 0,0 0,0-1,0 1,1-1,-1 0,0 0,0 0,2 0,92-11,-53-7,-28 7</inkml:trace>
  <inkml:trace contextRef="#ctx0" brushRef="#br0" timeOffset="2044.571">1106 198,'39'-5,"26"-6,8-2,-5-3,-13 1</inkml:trace>
</inkml:ink>
</file>

<file path=ppt/ink/ink8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8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465 29,'-19'9,"2"1,-1 1,2 0,-1 2,1-1,1 2,1 0,0 1,1 0,0 1,1 1,1 0,-2 5,-21 34,-3-2,-2-1,-1-2,-25 20,24-19,40-53</inkml:trace>
  <inkml:trace contextRef="#ctx0" brushRef="#br0" timeOffset="405.568">70 0,'33'20,"97"157,-17-5,-17-31,-96-141,0 1,0 0,0 1,0-1,1 0,-1 0,0 1,1-1,-1 0,1 0,-1 0,1 1,0-1,0 0,-1 0,1 0,0 0,0 0,0 0,0 0,0-1,0 1,0 0,0 0,1-1,-1 1,0-1,0 1,0-1,1 0,-1 1,0-1,1 0,-1 0,0 0,1 0,-1 0,0 0,1 0,-1 0,0-1,0 1,1 0,-1-1,0 1,0-1,1 1,-1-1,0 0,4-13</inkml:trace>
</inkml:ink>
</file>

<file path=ppt/ink/ink8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37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0 311,'34'-4,"25"-3,8-3,-4-2,-1 3,-8 1,-8 4,-6 1,-6 2,-4 1,-2 0,-1 0,-1 1,1-1,-4 1</inkml:trace>
  <inkml:trace contextRef="#ctx0" brushRef="#br0" timeOffset="268.972">29 509,'38'0,"32"0,9-5,-4-1,-10 0,-11 1,-11 2,-7 0,-5 2,-3 1,-2 0,0 0,-4 0</inkml:trace>
  <inkml:trace contextRef="#ctx0" brushRef="#br0" timeOffset="855.774">367 1,'56'32,"2"-2,1-2,1-4,56 16,-95-33,-8-3,-1 0,0 1,1 0,-1 0,-1 1,1 1,-1 0,-1 1,1 0,-1 1,0 0,0 1,-9-8,1 1,-1-1,0 1,0 0,0-1,0 1,0 0,-1 0,1-1,-1 1,0 0,1 0,-1 0,-1 0,1-1,0 1,-1 0,1 0,-1 0,0-1,0 1,0 0,0-1,-1 1,1-1,-1 1,1-1,-1 0,0 0,0 1,0-1,-1 0,-75 61,-96 75,-103 41,263-169</inkml:trace>
</inkml:ink>
</file>

<file path=ppt/ink/ink8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1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1 248,'60'-34,"-34"21,0 1,1 1,0 1,0 1,1 2,1 1,-1 1,1 1,0 2,3 1,-28 1,-1 1,1-1,-1 1,0 0,1 0,-1 1,0-1,0 1,0 0,0 0,0 0,0 0,0 0,-1 0,1 1,-1-1,0 1,0 0,0 0,0 0,0 0,0 0,-1 0,1 0,-1 0,0 1,0 2,15 103,-15-83,25 173,-27-187,0 0,2-1,-1 1,2 0,-1-1,2 1,-1-1,1 0,1 0,0 0,1 0,0 0,1-1,0 0,0 0,1-1,0 0,1 0,0 0,0-1,1-1,0 1,1-1,-1-1,9 4,-12-6,0-1,0-1,0 1,0-1,1 0,-1-1,1 1,0-1,-1-1,1 1,0-1,-1 0,1-1,0 1,-1-1,1-1,0 1,-1-1,0 0,1-1,1 0,-8 2,1 1,-1-1,1 0,-1 1,0-1,1 0,-1 1,0-1,1 0,-1 1,0-1,0 0,0 1,1-1,-1 0,0 0,0 1,0-1,0 0,0 0,-1 1,1-1,0 0,0 0,0 1,-1-1,1 0,0 1,-1-1,1 0,0 1,-1-1,1 1,-1-1,1 1,-1-1,1 1,-1-1,0 1,1-1,-1 1,1 0,-1-1,0 1,1 0,-1-1,0 1,0 0,-13-7</inkml:trace>
  <inkml:trace contextRef="#ctx0" brushRef="#br0" timeOffset="1350.64">481 502,'-61'47,"-27"52,-76 82,252-245,-74 50</inkml:trace>
  <inkml:trace contextRef="#ctx0" brushRef="#br0" timeOffset="1934.682">651 50,'72'-18,"-35"6,-28 9,0-1,0 1,0 1,0-1,1 2,-1-1,0 1,1 1,-1-1,9 2,-16-1,-1 1,0-1,0 0,1 0,-1 1,0-1,0 1,0-1,0 1,0-1,0 1,0 0,0-1,0 1,0 0,0 0,0 0,0 0,0 0,-1 0,1 0,0 0,-1 0,1 0,-1 0,1 1,-1-1,0 0,1 0,-1 0,0 1,0-1,0 0,0 0,0 1,0-1,0 0,0 0,-1 0,1 1,0-1,-1 0,1 0,-1 0,1 0,-1 0,0 1,1-1,-2 0,-37 51,36-50,-32 40,34-41,1 0,-1 0,0 0,1 0,-1 0,1 0,-1 0,1 0,0 0,-1 0,1 0,0 1,0-1,-1 0,1 0,0 0,0 0,0 0,1 0,-1 1,0-1,0 0,1 0,-1 0,0 0,1 0,-1 0,1 0,-1 0,1 0,0 0,-1 0,1 0,0-1,0 1,0 0,-1 0,1-1,0 1,0 0,0-1,0 1,1-1,71 10,-47-11</inkml:trace>
  <inkml:trace contextRef="#ctx0" brushRef="#br0" timeOffset="2706.713">932 869,'98'-135,"60"-60,-96 149,-61 45,1 1,-1-1,0 1,1-1,-1 1,1 0,-1-1,1 1,-1 0,1 0,-1 0,0 0,1 0,-1 1,1-1,-1 0,1 1,-1-1,0 1,1-1,-1 1,0-1,1 1,-1 0,0 0,0 0,0 0,0 0,0 0,0 0,0 0,0 0,0 0,0 1,0-1,-1 0,1 1,-1-1,1 0,-1 1,1-1,-1 1,0-1,0 1,1-1,-1 1,0-1,-1 1,4 43,-4-41,0 1,0-1,1 1,-1-1,1 1,0-1,0 1,1-1,0 1,-1-1,1 0,1 1,-1-1,1 0,-1 1,1-1,1 0,-1-1,0 1,1 0,0-1,0 1,0-1,0 0,0 0,1 0,-1 0,1 0,2 0,0-4,1 0,-1 0,0 0,0-1,0 0,0-1,0 1,-1-1,1 0,-1 0,1-1,-1 0,0 0,-1 0,1 0,-1-1,3-3,11-8,31-28,-38 32,1 0,0 2,0-1,1 2,1 0,-1 0,10-3,-22 11,0 1,0-1,0 1,0 0,0-1,0 1,0 0,0 0,0-1,0 1,0 0,0 0,0 0,0 0,0 0,0 1,0-1,0 0,0 0,0 1,0-1,-1 0,1 1,0-1,0 1,0 0,0-1,-1 1,1-1,0 1,0 0,-1 0,1-1,0 1,-1 0,1 0,-1 0,1 0,-1 0,0 0,1 0,-1 0,0 0,0 0,0 0,1 0,-1 0,0 0,0 0,0 0,-1 0,-4 55,-34 103,34-96,4-57</inkml:trace>
</inkml:ink>
</file>

<file path=ppt/ink/ink8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0 227,'29'0,"29"0,4-5,-4-1,-6-1,-8 2,-6 2,-5 1,-3-4,-2-1,-6 1</inkml:trace>
  <inkml:trace contextRef="#ctx0" brushRef="#br0" timeOffset="302.371">283 1,'0'34,"0"25,0 7,0-2,0-8,0-8,0-7,0-7,0-3,0-3,-5-6,-1-6</inkml:trace>
</inkml:ink>
</file>

<file path=ppt/ink/ink8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6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1 533,'14'10,"15"3,6-1,3-2,0-3,-2-3,-3-1,-1-3,-2-4,-1-3,-1 1,0 0,-1 2,-4-3,-6-6,-6 0</inkml:trace>
  <inkml:trace contextRef="#ctx0" brushRef="#br0" timeOffset="283.72">227 364,'0'38,"0"28,4 6,3-3,-1-9,-2-10,0-8,-2-7,-1-10</inkml:trace>
  <inkml:trace contextRef="#ctx0" brushRef="#br0" timeOffset="782.219">594 82,'180'-67,"-175"65,0 0,0 0,1 0,-1 0,0 1,1 0,-1 0,1 0,-1 1,1 0,-1 0,1 0,0 1,-1 0,0 0,1 0,-1 1,0 0,1 0,-1 0,0 0,0 1,-1 0,1 0,-1 0,1 1,-1-1,0 1,0 0,0 0,-1 1,0-1,0 1,0-1,0 1,-1 0,1 1,31 188,-30-122,19 103,-20-168,-1 0,1 0,0-1,1 1,0 0,0-1,0 0,1 0,0 0,0-1,0 0,1 1,-1-2,1 1,1-1,-1 0,0 0,1-1,0 0,0 0,7 2,47-4,-55-7</inkml:trace>
  <inkml:trace contextRef="#ctx0" brushRef="#br0" timeOffset="1031.895">988 449,'-33'38,"-21"23,-7 0,8-5,13-7,8-12,14-12,11-11</inkml:trace>
  <inkml:trace contextRef="#ctx0" brushRef="#br0" timeOffset="1521.177">1638 307,'-3'-2,"0"-1,0 1,-1 0,1 0,0 0,-1 0,1 0,-1 1,0 0,0 0,1 0,-1 0,0 0,0 1,0 0,0-1,0 2,0-1,0 0,1 1,-1 0,0-1,0 2,0-1,1 0,-1 1,1 0,-4 1,-84 72,87-72,1 1,-1 0,0 0,1 0,0 0,0 0,0 1,1-1,-1 1,1 0,0 0,0-1,1 1,0 1,0-1,0 0,0 0,1 0,0 1,0-1,0 0,1 0,-1 0,1 1,0-1,1 0,0 0,-1 0,1-1,1 1,-1 0,1-1,2 4,5 0,-1 1,2-1,0-1,0 0,0 0,0-1,1 0,0-1,1-1,-1 0,1-1,-1 0,1-1,0 0,0-1,0 0,0-1,0-1,0 0,0 0,0-2,0 1,-1-2,1 0,-1 0,0-1,11-6,-5 2</inkml:trace>
</inkml:ink>
</file>

<file path=ppt/ink/ink8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1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0,'6'57,"-8"7,9 161,3-142,-4 0,-3 1,-5 3,2-36,-4-25,-9-32,8-11,2-2</inkml:trace>
</inkml:ink>
</file>

<file path=ppt/ink/ink8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1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0,'-254'222,"203"-171,52-50,-1 0,0 0,0 0,0 0,1 0,-1 0,1 0,-1 0,1 0,-1 0,1 0,-1 0,1 0,0 0,0 0,-1-1,1 1,0 0,0 0,0-1,0 1,0-1,0 1,0-1,0 1,0-1,0 0,0 1,0-1,0 0,0 0,1 0,-1 0,0 0,0 0,0 0,0 0,1 0,3 1,7 1,0 1,-1 0,1 1,-1 0,0 1,0 0,0 0,-1 1,0 1,0 0,-1 0,0 1,0 0,0 1,-1 0,-1 0,0 1,0 0,0 1,-5-6,1-1,-1 1,1 0,0-1,0 0,1 0,-1 0,1 0,0 0,0-1,0 1,0-1,1 0,-1 0,1-1,0 0,4 2,7-2</inkml:trace>
</inkml:ink>
</file>

<file path=ppt/ink/ink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6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98,'38'-5,"33"-6,8-1,-4 1,-6-2,-9 1,-10 2,-9 4,-7-3,-9 1</inkml:trace>
</inkml:ink>
</file>

<file path=ppt/ink/ink8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2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40,'34'0,"15"0,5 0,-2 0,-5 0,-7 0,-4-5,-3-1,-4 0,-1 1,-5-4,-7 1</inkml:trace>
</inkml:ink>
</file>

<file path=ppt/ink/ink8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2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25,'44'0,"37"0,11-4,-6-3,-13 1,-14 2,-17 0</inkml:trace>
</inkml:ink>
</file>

<file path=ppt/ink/ink8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5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84,'0'-2,"1"0,-1-1,0 1,0 0,0 0,0 0,0 0,-1-1,1 1,-1 0,1 0,-1 0,0 0,0 0,0 0,0 0,0 1,0-1,-1 0,1 0,-1 1,1-1,-1 1,1-1,-1 1,0 0,0 0,1-1,-1 1,0 0,0 1,0-1,0 0,-1 1,1-1,0 1,0-1,0 1,0 0,0 0,-1 0,1 0,0 1,0-1,0 1,0-1,0 1,0-1,0 1,0 0,0 0,0 0,0 0,0 1,-1 0,-10 10,1 0,1 1,0 1,0-1,1 2,1-1,1 1,0 1,1 0,0 0,1 0,1 0,-2 16,2-16,1 0,1 1,0-1,1 1,1 0,0 0,1 0,1 0,2 7,-2-18,0 1,1 0,0-1,0 0,1 1,-1-1,1 0,1 0,-1-1,1 1,0-1,0 0,1 0,-1 0,1 0,0-1,1 0,-1 0,1 0,-1 0,1-1,0 0,1-1,4 2,2-2,1-1,-1-1,1-1,-1 0,1 0,-1-1,1-1,-1 0,0-1,0 0,-1-1,1-1,-1 0,0-1,-1 0,1 0,-2-1,1-1,-1 0,0 0,5-7,-2 3,-1-1,-1 0,0 0,0-1,-1-1,-1 1,-1-2,0 1,-2-1,1 0,-2-1,1-4,-4 15,-1-1,1 0,-1 0,-1 0,0 0,0 0,0 1,-1-1,0 0,0 0,-1 0,0 1,-1-1,1 1,-2-1,1 1,-1 0,0 0,0 1,-1-1,0 1,0 0,0 0,-1 1,0-1,0 1,0 1,-7-5,2 3,1 1,-1 0,0 1,-1 0,1 1,-1 0,0 1,1 0,-1 1,0 0,0 1,0 0,-1 1,-26 4</inkml:trace>
  <inkml:trace contextRef="#ctx0" brushRef="#br0" timeOffset="313.86">0 310,'74'33,"-35"-25,0-1,1-3,0-1,0-2,1-1,-1-3,0-1,-1-2,1-1,9-6,24 0,435-70,-447 75,1 3,-1 2,1 3,10 4,-46 1,-3 1</inkml:trace>
</inkml:ink>
</file>

<file path=ppt/ink/ink8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04.0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 47,'-1'1,"-1"0,1 0,0 0,0 1,0-1,1 0,-1 1,0-1,0 1,1-1,-1 1,1 0,0-1,-1 1,1-1,0 1,0 0,0-1,0 1,0 0,0-1,0 1,1-1,-1 1,0 0,1-1,0 1,-1-1,1 1,0-1,0 0,0 1,0-1,0 0,0 1,0-1,79 194,-67-172,-6-9,0 0,1-1,1 0,0 0,0-1,1 0,1-1,0 0,1-1,11 8,20 7,0-2,1-1,1-3,24 6,73 12,55-8,98-19,-182 2,-1-4,1-5,27-7,19 2,-36-4,-1-6,108-24,-107 15,167-18,30 12,167-2,-121 30,-338 1,-2 1,1 2,0 0,-1 2,0 1,0 1,-1 1,-1 1,22 13,-46-23,0-1,1 0,-1 1,0-1,1 0,-1 1,1-1,-1 0,1 0,-1 1,0-1,1 0,-1 0,1 0,-1 0,1 0,-1 0,1 0,-1 0,1 0,-1 0,1 0,-1 0,1 0,-1 0,1 0,-1 0,1 0,-1 0,1-1,-1 1,0 0,1 0,-1-1,1 1,-1 0,0-1,1 1,-1 0,0-1,1 1,-1-1,0 1,0 0,1-1,-1 1,0-1,0 1,0-1,1 1,-1-1,0 1,0-1,0 1,0-1,0 1,0-1,0 1,0-1,0 1,-1-1,1 1,0-1,0 1,0 0,0-1,-1 1,3-17,3 8,-1 0,1 0,0 1,1-1,0 1,1 0,-1 1,1 0,1 0,0 0,-1 1,2 0,-1 0,1 1,0 0,0 1,0 0,1 0,-1 1,1 1,0-1,0 1,0 1,0 0,1 0,185-27,200 29,-199 27,142-27,-142 27,537-29,-512-16,-38-6,66-11,84-6,-154 15,-125 15,0-2,-1-3,0-2,-2-2,33-18,55-30,-132 62,0 1,-1-1,1-1,-1 1,0-1,-1 0,1-1,-1 1,-1-1,1-1,-1 1,-1-1,1 0,-1 0,0 0,-1-1,-3-3</inkml:trace>
  <inkml:trace contextRef="#ctx0" brushRef="#br0" timeOffset="7370.687">1085 1006,'-12'-6,"1"0,-1 1,0 1,-1 0,1 1,-1 0,1 1,-1 0,0 1,0 1,0 0,0 0,0 2,1-1,-1 2,1-1,-1 2,1 0,0 0,0 1,0 1,1 0,0 0,0 1,0 0,-3 5,-11 9,1 1,1 1,1 1,1 1,1 1,2 0,0 2,2 0,1 1,2 0,0 1,2 1,2 0,-2 10,9-31,1 1,0 0,1-1,0 1,0-1,2 1,-1 0,1-1,0 0,1 1,1-1,-1 0,1-1,1 1,0-1,0 0,1 0,0 0,1-1,0 0,0 0,1-1,0 1,0-2,0 1,1-1,0-1,0 0,8 4,6-1,1 0,0-2,0 0,0-2,0-1,1 0,-1-2,1-1,-1-1,1-1,-1-1,1-1,-1-2,-1 0,1-1,-1-2,15-7,48-41,-72 45</inkml:trace>
  <inkml:trace contextRef="#ctx0" brushRef="#br0" timeOffset="7933.293">1452 978,'-9'37,"1"1,3 0,1 0,2 0,2 32,-1-31,2 286,12-237,-13-87,1 1,-1 0,1 0,-1 0,1-1,0 1,0 0,0 0,0-1,0 1,0-1,0 1,1-1,-1 0,0 1,1-1,-1 0,1 0,0 0,-1 0,1 0,0 0,-1-1,1 1,0 0,0-1,0 1,0-1,0 0,-1 0,1 0,0 0,0 0,0 0,0 0,0-1,0 1,0 0,-1-1,1 0,0 1,0-1,0-1,140-113,-5-3,-62 65,-73 52,0 0,-1 0,1 0,0 0,0 1,0-1,0 0,0 1,0 0,0-1,0 1,0 0,0 0,0 0,0 0,0 1,1-1,-1 0,0 1,-1 0,1-1,0 1,0 0,0 0,0 0,-1 0,1 0,0 1,-1-1,1 0,-1 1,1-1,-1 1,0-1,0 1,1 0,-1 0,0-1,-1 1,1 0,0 1,1 4,-1 0,1-1,-1 1,-1 0,0 0,0-1,0 1,0 0,-1 0,0 0,-1-1,0 1,0-1,0 1,-8 37,10-28,3-6</inkml:trace>
  <inkml:trace contextRef="#ctx0" brushRef="#br0" timeOffset="8582.654">2439 1345,'-34'19,"1"2,0 1,2 2,1 1,1 1,-13 16,3 29,38-69,1-1,-1 1,1 0,0 0,-1 0,1 0,0 0,0 0,0-1,1 1,-1 0,0 0,1 0,-1 0,1 0,-1-1,1 1,0 0,0-1,0 1,0 0,0-1,0 1,1-1,-1 0,0 1,1-1,-1 0,1 0,-1 0,1 0,-1 0,1 0,0 0,0 0,-1-1,1 1,0-1,0 0,0 1,10-1,0 0,-1-1,1-1,-1 1,1-2,-1 0,0 0,0-1,0 0,0-1,-1 0,0-1,0 0,0-1,5-4,89-71,-101 79,-3 2,1-1,0 1,0-1,0 1,-1 0,1-1,0 1,1 0,-1 0,0-1,0 1,1 0,-1 0,0 0,1 1,-1-1,1 0,-1 0,1 1,-1-1,1 1,-1-1,1 1,0 0,-1 0,1 0,0 0,-1 0,1 0,0 0,-1 0,1 0,0 1,-1-1,1 1,-1 0,1-1,-1 1,1 0,-1 0,1 0,0 0,0 4,-1-1,2 0,-1 0,0 0,1 0,0 0,0 0,0-1,0 0,1 1,-1-1,1 0,0-1,-1 1,1-1,1 0,-1 1,0-2,1 1,-1 0,0-1,1 0,0 0,-1-1,1 1,0-1,-1 0,1 0,2-1,11-3,-2 0,1-2,-1 0,1-1,-2-1,1 0,-1-1,-1-1,1 0,-2-1,1-1,-2 0,0-1,2-2,23-19,-27 26,-1 0,0 0,-1-1,1 0,-2-1,1 1,-1-2,-1 1,0-1,0 0,-1 0,-1 0,0-1,0 0,-1 1,-1-1,1-2,-3 11,-1 1,1 0,0-1,-1 1,1 0,-1-1,0 1,0 0,0 0,0-1,0 1,-1 0,1 0,0 0,-1 1,0-1,1 0,-1 0,0 1,0-1,0 1,0 0,0 0,0-1,0 1,0 1,-1-1,1 0,0 0,-1 1,1-1,0 1,-1 0,1 0,-1 0,1 0,0 0,-1 0,1 1,0-1,-1 1,1 0,0 0,-1-1,1 1,0 1,0-1,0 0,0 0,0 1,0-1,0 1,1 0,-1 0,0 0,-6 4,0 0,0 0,1 1,0 0,0 1,0-1,1 2,0-1,1 0,0 1,0 0,1 0,-3 8,6-13,-1 0,1 0,0 0,0 0,0 0,1 0,-1 0,1 0,0 0,0 0,1 0,-1 0,1 1,0-1,0 0,0-1,1 1,-1 0,1 0,0 0,0-1,0 1,1-1,-1 0,1 0,0 0,0 0,0 0,0 0,0-1,0 1,1-1,-1 0,3 1,237 83,-241-85,-1 0,1 0,-1 0,1 0,-1 0,1 1,-1-1,0 0,1 1,-1-1,0 1,0 0,0-1,0 1,-1 0,1-1,0 1,-1 0,1 0,-1 0,0 0,1-1,-1 1,0 0,0 0,0 0,-1 0,1 0,0 0,-1 0,1-1,-1 1,1 0,-1 0,0-1,0 1,0 0,0-1,0 1,0-1,0 1,-1-1,0 1,-62 60,44-48</inkml:trace>
  <inkml:trace contextRef="#ctx0" brushRef="#br0" timeOffset="9948.308">3569 1288,'-22'11,"1"0,0 2,0 0,1 1,1 2,1-1,0 2,1 1,1 0,1 1,0 0,-7 14,21-31,0-1,0 1,0 0,1 0,-1-1,0 1,1 0,-1 0,1 0,0 0,0 0,-1 0,1 0,0 0,1 0,-1 0,0 0,0 0,1 0,0-1,-1 1,1 0,0 0,0 0,-1-1,2 1,-1 0,0-1,0 1,0-1,1 1,-1-1,1 0,-1 1,1-1,-1 0,1 0,0 0,0 0,-1-1,1 1,0 0,0-1,0 1,0-1,0 0,0 1,1-1,11 0,0-1,-1 0,1-1,0-1,0 0,-1-1,0 0,0-1,0 0,0-1,-1-1,0 0,0 0,6-6,148-122,-166 134,1 1,-1-1,1 0,-1 1,1-1,0 0,-1 1,1-1,0 1,0-1,-1 1,1 0,0-1,0 1,0 0,-1-1,1 1,0 0,0 0,0 0,0 0,0-1,-1 2,1-1,0 0,0 0,0 0,0 0,0 0,-1 1,1-1,0 0,0 1,0-1,-1 0,1 1,0-1,0 1,-1 0,1-1,0 1,-1-1,1 1,-1 0,1-1,-1 1,1 0,-1 0,0 0,1-1,-1 1,0 0,1 0,4 54,-5-40,0-10,0 1,0-1,0 0,0 1,1-1,0 0,0 0,1 1,-1-1,1 0,0 0,0-1,1 1,-1 0,1-1,0 1,1-1,-1 0,1 0,-1 0,1-1,0 1,1-1,-1 0,1 0,-1-1,1 1,0-1,0 0,0 0,0 0,0-1,0 0,0 0,1 0,-1-1,0 0,1 0,2 0,9-7,-1 0,0-1,0 0,-1-1,0-1,-1-1,0 0,0-1,-1 0,1-3,64-52,-67 58,0 0,0 1,1 1,0 0,0 1,1 0,-1 1,1 0,1 1,-1 0,1 1,12-1,-21-1,-27 0,14 5,-1 0,0 1,0 0,1 0,-1 1,1 0,-1 1,1 0,0 0,0 1,0 0,1 0,-1 1,1 0,0 0,1 1,-1 0,1 0,0 0,0 1,1 0,0 0,0 0,1 1,0 0,0 0,1 0,-2 6,4-10,1 1,0-1,0 0,1 1,-1-1,1 0,0 1,0-1,0 0,1 0,-1 0,1 0,0 0,0 0,1 0,-1-1,1 1,0-1,0 0,0 0,0 0,0 0,1 0,-1-1,1 1,0-1,0 0,0 0,0-1,2 2,130 29,-117-32,-1-1,0 0,0-1,0-1,0-1,0 0,-1-2,1 0,-1 0,-1-2,1 0,13-10,13-11,-1-2,-1-1,32-36,-51 48,0-2,-2 0,-1-1,-1-1,-1-1,-1-1,-1 0,-2-1,0 0,-2-1,-1 0,-1-1,-1 0,-2 0,-1-1,-2 0,0-9,-2 37,0-1,0 0,-1 0,1 0,-1 0,0 0,0 1,0-1,0 0,0 0,-1 0,0 0,1 0,-1 1,0-1,0 0,0 0,-1 1,1-1,-1 1,1-1,-1 1,0 0,0 0,0 0,0 0,0 0,0 0,-1 0,1 1,-1-1,1 1,-1-1,1 1,-1 0,0 0,0 1,1-1,-1 0,0 1,-2-1,-3 6,0-1,0 1,0 1,1-1,0 1,0 1,1-1,-1 1,1 0,1 1,0-1,0 1,0 0,1 1,0-1,0 1,1-1,0 1,1 0,0 0,0 0,1 1,0-1,1 0,0 9,-1 25,2-1,1 1,2-1,2 0,2-1,7 19,-6-28,-7-20,1 1,1-1,0 0,0 1,1-2,1 1,0-1,1 0,0 0,0 0,4 2,7-9,-16-11</inkml:trace>
  <inkml:trace contextRef="#ctx0" brushRef="#br0" timeOffset="10203.356">4528 1175,'48'0,"35"-5,8-1,-6 0,-13 1,-15 2,-11 1,-9 1,-11 0</inkml:trace>
  <inkml:trace contextRef="#ctx0" brushRef="#br0" timeOffset="11132.824">5205 1345,'14'1,"0"0,-1-1,1 0,0-1,-1-1,1 0,-1-1,0-1,1 1,-2-2,1 0,0-1,-1 0,0-1,-1 0,1-1,-1 0,-1 0,1-2,7-9,-16 17,-1-1,0 1,0-1,0 0,0 1,-1-1,1 0,-1 0,1 1,-1-1,0 0,0 0,0 0,-1 1,1-1,-1 0,1 0,-1 1,0-1,0 0,0 1,0-1,-1 1,1 0,-1-1,0 1,1 0,-1 0,0 0,0 0,0 0,0 0,-1 0,1 1,0-1,-1 1,1 0,-1 0,0 0,1 0,-1 0,0 0,1 1,-1-1,0 1,0 0,0 0,1 0,-1 0,0 0,0 1,0-1,1 1,-1 0,0 0,1 0,-1 0,1 0,-1 1,0-1,-11 10,-1 1,1 1,1 0,1 0,0 2,0-1,1 1,1 1,1 0,-3 8,5-15,2 1,-1 0,1 0,1 0,0 1,0-1,1 1,0 0,1 0,1 0,-1 0,2 1,0-1,0 0,1 0,0 0,1 1,0-1,1-1,2-5,0 0,1 0,0-1,-1 0,2-1,-1 1,0-1,1 0,-1-1,1 1,0-1,0-1,0 1,0-1,0 0,0-1,0 0,1 0,-1-1,0 1,0-1,0-1,6-1,-13 3,29-6,-1-2,0 0,0-2,-1-1,0-1,0-2,-2 0,0-2,0 0,-2-2,0-1,8-9,18-10,-28 18,-1-1,0 0,-1-2,-2 0,0-1,-2 0,13-27,5-35,-32 84,-1 0,0 0,1 0,-1 0,0 0,0 0,0 0,0 0,-1 0,1 0,-1 0,1 0,-1 0,1 0,-1 0,0 0,0 0,0 1,0-1,0 0,0 1,-1-1,1 1,-1-1,1 1,-1 0,1-1,-1 1,0 0,1 0,-1 0,0 0,0 1,0-1,0 0,0 1,0-1,1 1,-1 0,-1 0,1 0,-1 0,-6 1,1 1,0 0,0 1,-1 0,2 0,-1 1,0 0,1 0,0 1,0 0,0 0,0 0,1 1,0 0,0 1,1-1,-1 1,0 3,3-8,0 1,0 0,0 0,0 1,1-1,-1 0,1 1,0 0,0-1,0 1,1 0,-1 0,1 0,0 0,0 0,0 1,1-1,-1 0,1 0,0 0,0 1,1-1,-1 0,1 0,0 0,0 0,0 0,1 0,0 0,-1 0,1 0,0-1,1 1,-1-1,1 1,0-1,-1 0,1 0,1 0,-1-1,0 1,1-1,1 2,169 19,-170-23,1 0,-1 1,1-1,-1 1,1 0,-1 0,0 1,1-1,-1 1,0 0,0 0,0 1,-1-1,1 1,0-1,-1 1,0 0,1 1,-1-1,0 1,-1-1,1 1,-1 0,0 0,1 0,-2 0,1 0,0 0,-1 1,0-1,0 0,0 1,-1-1,1 1,-1-1,0 1,0-1,-1 1,0 2,-5 7,0 0,-1-1,-1 0,0 0,-1-1,0 0,-1-1,0 0,-1 0,-10 7,-10 15,30-27,6-4</inkml:trace>
  <inkml:trace contextRef="#ctx0" brushRef="#br0" timeOffset="12302.346">6390 1119,'-6'16,"-8"20,1 0,2 1,1 0,2 1,-1 16,8-51,1 0,-1 0,1 0,-1 0,1 1,0-1,0 0,0 0,1 0,-1 0,1 0,0 0,-1 0,1 0,1 0,-1 0,0 0,1-1,-1 1,1 0,0-1,0 1,0-1,0 0,0 0,1 0,-1 0,1 0,-1 0,1 0,0-1,0 0,0 1,-1-1,1 0,0 0,0-1,0 1,1-1,-1 1,1-1,13 0,-1 0,0-2,1 1,-1-2,0 0,0-1,-1-1,1-1,-1 0,0 0,-1-2,1 0,-1 0,-1-2,0 1,0-2,-1 0,0 0,-1-1,9-13,108-120,-127 143,-1 1,1-1,-1 1,1-1,-1 1,1-1,0 1,0 0,0-1,0 1,0 0,0-1,0 1,1 0,-1 0,0 0,1 0,-1 0,1 1,-1-1,0 0,1 1,0-1,-1 1,1-1,-1 1,1 0,0 0,-1-1,1 1,0 0,-1 1,1-1,-1 0,1 0,0 1,-1-1,1 1,-1-1,1 1,-1 0,1-1,-1 1,1 0,-1 0,0 0,0 0,1 0,-1 1,0-1,0 0,0 0,0 1,0-1,-1 1,1-1,0 1,-1-1,1 1,0 0,-14 111,1-53,10-50,3-5,-1 0,1 0,-1 0,-1 1,1-1,-1 0,0 0,0 0,0 0,-1 0,0 0,0-1,0 1,0 0,-1-1,0 0,0 1,0-1,0 0,-1-1,1 1,-1-1,0 1,0-1,0 0,-1-1,-1 2,5-4,0 1,1-1,-1 0,0 0,0 0,0 1,1-1,-1 0,0 0,0 0,0 0,0-1,1 1,-1 0,0 0,0 0,0-1,1 1,-1 0,0-1,1 1,-1 0,0-1,0 1,1-1,-1 1,1-1,-1 0,1 1,-1-1,1 0,-1 1,1-1,-1 0,1 1,0-1,-1 0,1 0,0 1,0-1,0 0,-1 0,1 0,0 0,0 1,0-1,0 0,0 0,1 0,-1 1,0-1,0 0,0 0,1 0,-1 1,0-1,1 0,-1 1,1-1,-1 0,1 1,-1-1,1 0,0 1,-1-1,1 1,0-1,5-1,0 1,1-1,-1 1,0 1,1-1,-1 1,1 0,-1 1,1-1,-1 1,0 1,0-1,1 1,0 1,31 4,-20-4,-1-2,1 0,-1-1,1 0,-1-2,1 0,-1-1,0 0,0-2,0 0,-1-1,4-2,0 0,-1-2,-1 0,1-1,-2 0,0-2,0 0,-1-1,-1 0,14-17,-11 9,5-2,-1-2,0 0,-2-1,-1-1,-2-1,0 0,-2-1,-2-1,0-1,-2 0,-2 0,-1-1,2-16,-9 39,1 1,0 0,-1 1,0-1,0 0,-1 0,0 0,0 0,-1 1,0-1,-1 0,0 0,0 1,-1-1,0 1,-1 0,0 0,0 0,0 0,-1 1,0 0,-1 0,1 0,-2 1,0-1,5 5,-1 1,1 0,-1 0,1 0,-1 0,1 1,-1-1,0 1,0-1,1 1,-1 0,0 0,0 0,1 1,-1-1,0 0,1 1,-1 0,0 0,1 0,-1 0,1 0,-1 0,1 1,0-1,-1 1,1 0,0-1,0 1,0 0,1 0,-1 0,0 1,1-1,-1 1,-41 88,39-71,2 0,-1 0,2 0,1 0,1 1,0-1,1 0,2 0,0 0,1 0,0-1,2 0,2 5,5 20,3 8,1-1,3-1,2-1,2-1,21 28,-13-34,-32-39</inkml:trace>
  <inkml:trace contextRef="#ctx0" brushRef="#br0" timeOffset="12536.308">7237 894,'39'4,"21"7,12 1,-3-1,-4-2,-7-4,-9-2,-8-1,-7-6,-3-3,-3 1,-1 0,-6-2,-5-1</inkml:trace>
  <inkml:trace contextRef="#ctx0" brushRef="#br0" timeOffset="12838.315">6503 808</inkml:trace>
  <inkml:trace contextRef="#ctx0" brushRef="#br0" timeOffset="13602.569">8055 1091,'0'33,"0"17,0 3,0-1,0-10</inkml:trace>
  <inkml:trace contextRef="#ctx0" brushRef="#br0" timeOffset="13851.002">8141 808,'0'0</inkml:trace>
  <inkml:trace contextRef="#ctx0" brushRef="#br0" timeOffset="14084.572">8564 978,'-20'7,"0"1,1 1,0 0,0 2,1 0,0 1,1 1,1 1,0 0,1 1,-13 16,25-28,1 0,-1 0,1 0,0 0,0 0,0 0,0 1,1-1,-1 1,1 0,0-1,0 1,0 0,1-1,-1 1,1 0,0 0,0 0,0 0,1-1,-1 1,1 0,0 0,0-1,0 1,1-1,-1 1,1-1,0 1,0-1,0 0,0 0,0 0,1 0,0 0,-1 0,1-1,0 0,0 1,3 1,12 5,0-1,1-1,-1 0,1-2,1 0,-1-1,1-1,-1 0,1-2,0 0,0-2,0 0,5-2,-6 3,55-13,-56 7</inkml:trace>
</inkml:ink>
</file>

<file path=ppt/ink/ink8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3.1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34 166,'-5'10,"0"1,0 0,1 0,0 0,1 1,1-1,0 1,0 0,1 0,0-1,1 1,1 0,0 0,0 0,1-1,1 1,3 10,-4-19,-1 0,1-1,0 1,0 0,0-1,1 1,-1-1,1 0,-1 0,1 0,0 0,0 0,-1 0,1-1,0 0,1 1,-1-1,0 0,0-1,0 1,1 0,-1-1,0 0,1 0,-1 0,0 0,1 0,-1-1,0 1,1-1,1-1,101-43,-99 40,3 1,0 0,-1-1,0 0,0-1,0 0,-1 0,0-1,0 0,-1 0,1-1,-2 0,1 0,-1-1,-1 0,1 0,-1 0,-1-1,0 1,0-1,-1 0,0-1,-1 1,0 0,-1-1,0 1,0 0,-1-1,-1 1,0-1,0 0,-1 5,-1 0,0 1,-1-1,1 1,-1-1,0 1,0 1,0-1,-1 0,0 1,0 0,0 0,0 1,0-1,-1 1,0 0,0 1,0-1,0 1,0 0,0 1,0-1,0 1,-1 0,1 1,-1 0,1 0,0 0,-1 1,-5 1,-13-2</inkml:trace>
  <inkml:trace contextRef="#ctx0" brushRef="#br0" timeOffset="383.126">458 335,'213'-167,"-211"165,1-1,-1 1,1 0,-1 0,1 0,0 0,-1 0,1 1,0-1,0 1,0 0,0 0,0 0,1 0,-1 0,0 1,0-1,1 1,-1 0,0 0,1 0,-1 1,0-1,0 1,0 0,1-1,-1 2,0-1,0 0,0 1,0-1,-1 1,2 0,82 99,-76-95,-1-1,1 0,0 0,0-1,1-1,-1 0,1 0,-1-1,1 0,0-1,0 0,0-1,0 0,0 0,0-2,-1 1,1-1,0-1,-1 0,1 0,-2 0,1 0,-1-1,0 0,0 0,0-1,-1 0,0 0,0-1,0 0,0-1,-1 1,0-2,-1 1,1-1,-1 0,-1 0,0 0,0-1,0 0,-1 0,-1 0,0 0,0-1,0 0,-1 1,-1-1,0 0,0 0,-1 0,0 0,0 1,-3-10,-3-6</inkml:trace>
</inkml:ink>
</file>

<file path=ppt/ink/ink8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0.2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90 780,'10'3,"0"-1,-1 0,2-1,-1 0,0-1,0 0,0 0,0-1,0-1,0 0,0 0,-1-1,1 0,0 0,-1-1,0 0,0-1,0 0,-1-1,0 0,0 0,0 0,-1-1,0 0,0-1,2-3,19-72,-28 81,0-1,0 1,0 0,0 0,0-1,-1 1,1 0,-1 0,0 0,1 0,-1-1,0 1,0 0,0 0,-1 1,1-1,0 0,-1 0,1 1,-1-1,1 0,-1 1,0 0,0-1,0 1,0 0,0 0,0 0,0 0,0 0,0 1,0-1,0 1,-1-1,1 1,0 0,-1 0,-7 1,0 0,-1 1,1 1,0 0,0 0,1 1,-1 0,1 1,-1 0,2 0,-1 1,0 0,1 1,0 0,-1 2,3-5,-6 5,0 0,0 1,1 0,0 1,0 0,1 0,1 1,0 1,1 0,0 0,1 0,0 1,1 0,1 0,0 1,1-1,1 1,0 0,1 0,0 0,2 9,0-19,0 0,1-1,0 1,0 0,1 0,-1-1,1 1,0 0,0-1,1 0,-1 0,1 1,0-2,0 1,0 0,1 0,-1-1,1 0,0 0,0 0,0 0,0-1,0 1,1-1,-1 0,1 0,-1-1,1 1,0-1,0 0,1 0,8 1,1-1,0 0,0 0,-1-2,1 0,0 0,-1-1,1-1,13-5,170-57,-174 61</inkml:trace>
  <inkml:trace contextRef="#ctx0" brushRef="#br0" timeOffset="736.931">1049 583,'-45'21,"2"2,0 2,2 2,1 2,1 1,-25 27,17 17,46-72,0 0,1 0,-1 1,1-1,-1 0,1 1,0-1,0 1,0-1,0 0,0 1,0-1,1 0,0 1,-1-1,1 0,0 0,0 1,0-1,0 0,0 0,0 0,1 0,-1 0,1-1,0 1,-1 0,1-1,0 1,0-1,0 1,0-1,0 0,0 0,0 0,10 1,0 0,-1-1,1 0,0-1,0-1,-1 0,1 0,0-1,-1 0,1-1,-1-1,0 0,0 0,-1-1,1 0,-1-1,0 0,0-1,-1 0,7-7,-4 7,14-12,0-1,-2-2,0 0,-1-1,3-8,-14 22,-11 16,-15 22,-27 33,3 2,3 1,3 2,2 1,-8 36,31-79,1 1,2 0,0 0,2 0,0 1,2-1,1 0,3 10,-4-27,2 0,-1-1,1 1,1-1,-1 0,2 1,-1-1,1 0,0-1,0 1,1-1,0 0,6 6,-11-13,1 1,0-1,0 0,-1 1,1-1,0 0,0 0,0 0,-1 0,1 0,0 0,0 0,0 0,0 0,-1 0,1 0,0 0,0 0,0-1,-1 1,1 0,0-1,0 1,-1 0,1-1,0 1,-1-1,1 1,0-1,-1 0,1 1,-1-1,1 1,-1-1,1 0,-1 0,0 1,1-1,-1 0,0 0,1 1,-1-1,0 0,0 0,0 0,0 0,0 1,0-1,0 0,0 0,0 0,0 1,0-1,0 0,-1 0,1 0,0 1,-1-1,1 0,-1 0,1 1,0-1,-1 0,0 1,1-1,-1 1,0-1,-4-16,-1 0,-1 1,-1 0,0 1,-1 0,-1 0,0 1,-1 0,-1 0,0 1,0 1,-1 0,-1 1,0 1,-1-1,-65-37,109 26,225-38,-231 54,1-1,-1 0,-1-2,1 0,-2-2,14-9,-17 7</inkml:trace>
  <inkml:trace contextRef="#ctx0" brushRef="#br0" timeOffset="1055.866">1303 667,'3'24,"1"0,2 0,0-1,2 0,0 0,2-1,0 0,1-1,9 12,-17-29,0 0,0 0,0-1,1 1,-1-1,1 0,0 0,0 0,0-1,0 1,0-1,1 0,-1 0,0-1,1 1,0-1,-1 0,1 0,0 0,0-1,-1 0,1 0,0 0,0-1,-1 1,1-1,0 0,-1 0,1-1,0 1,-1-1,0 0,1 0,-1-1,0 1,0-1,-1 0,1 0,0 0,-1-1,0 1,3-4,6-4,0-1,-1 0,0 0,-1-1,0-1,-1 0,-1 0,0-1,-1 1,-1-2,0 1,-1-1,-1 0,0 0,-1 0,0 0,-1-14,-6 7,-3 5</inkml:trace>
  <inkml:trace contextRef="#ctx0" brushRef="#br0" timeOffset="1832.841">2206 695,'-19'-4,"-1"2,0 0,0 1,1 1,-1 1,0 0,0 2,1 0,-1 2,1 0,0 0,1 2,-1 1,1 0,1 1,-1 1,2 1,-4 3,16-12,1 0,0 1,0-1,0 1,1 0,-1 0,1 0,-1 0,1 0,0 1,0-1,1 1,-1-1,1 1,0 0,-1-1,2 1,-1 0,0 0,1 0,0 0,0 0,0 0,0 0,0-1,1 1,0 0,0 0,0 0,0-1,1 1,-1 0,1-1,0 1,0-1,0 0,1 0,-1 0,1 0,-1 0,1 0,0-1,0 1,0-1,1 0,-1 0,1 0,-1 0,3 0,8-1,0-2,0 0,0-1,0 0,0-1,0-1,-1 0,0-1,0 0,0-1,0-1,3-2,37-23,-2-2,-1-2,35-35,-77 65,-8 6,0 1,0 0,0 0,0 0,0 0,-1-1,2 1,-1 0,0 0,0 0,0 0,0 0,1-1,-1 1,0 0,0 0,1-1,-1 1,1 0,-1 0,1-1,-1 1,1 0,-1-1,1 1,0-1,-1 1,1-1,0 1,0-1,-1 1,1-1,0 0,0 1,0-1,-1 0,1 0,0 1,0-1,0 0,0 0,-1 0,1 0,0 0,0 0,0-1,0 1,0 0,-1 0,1-1,0 1,0 0,-1-1,1 1,0-1,0 1,-1-1,1 1,0-1,-1 1,1-1,-1 0,1 1,-1-1,1 0,-1 1,1-1,-1 0,0 0,1 26,-2-19,0 1,0 0,0 0,1 0,0 0,1-1,-1 1,1 0,0 0,1-1,0 1,0-1,0 1,1-1,0 0,0 0,1 0,0 0,0 0,0-1,0 0,1 0,0 0,0 0,0-1,1 0,-1 0,1 0,2 0,2-2,0-1,0 0,1-1,-1 1,0-2,0 0,0 0,0-1,0 0,0-1,0 0,-1 0,0-1,1 0,-1-1,0 0,-1 0,0-1,1-1,11-8,-1-2,0 0,-2 0,0-2,-1 0,0-1,2-6,8-10,-2-2,-2 0,-1-1,-2-1,-1 0,-3-2,-1 0,-2 0,-2-2,-2 1,3-41,-11 69,0 0,-1 0,-1-1,-1 1,0 0,0 0,-1 1,-1-1,-1 1,-4-7,10 19,-1 1,0-1,1 1,-1 0,0-1,0 1,0 0,0-1,0 1,0 0,-1 0,1 0,0 0,-1 0,1 0,0 0,-1 1,1-1,-1 0,1 1,-1-1,0 1,1 0,-1-1,1 1,-1 0,0 0,1 0,-1 0,0 0,1 1,-1-1,1 0,-1 1,0-1,1 1,-1 0,1-1,0 1,-1 0,1 0,-1 0,1 0,-1 0,-47 59,33-25,1 1,3 0,1 1,1 1,2 0,2 0,1 0,2 1,2-1,2 1,3 23,-4-57,33 245,-30-233,1-1,1 0,1-1,0 1,1-1,0 0,2-1,2 5,-4-17,-13-15,-2 1</inkml:trace>
  <inkml:trace contextRef="#ctx0" brushRef="#br0" timeOffset="2086.862">2432 526,'39'-4,"31"-3,13 1,-1 1,-12 1,-6 7,-11 2,-9 1,-7 4,-5 0,-8-2</inkml:trace>
  <inkml:trace contextRef="#ctx0" brushRef="#br0" timeOffset="2470.314">3335 583,'-10'34,"-2"20,4 1,5-4,2-10</inkml:trace>
  <inkml:trace contextRef="#ctx0" brushRef="#br0" timeOffset="2716.097">3391 357,'5'5,"2"1</inkml:trace>
</inkml:ink>
</file>

<file path=ppt/ink/ink8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49:54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509 340,'-21'76,"19"-61,-16 211,11-191,2 1,1 0,1-1,3 1,0 0,3 0,1-1,1 1,4 6,-9-39,1 1,-1 0,1-1,0 1,0-1,1 1,-1-1,1 0,-1 1,1-1,0 0,1 0,-1 0,0 0,1-1,-1 1,1-1,0 1,0-1,0 0,0 0,0 0,1 0,-1-1,1 0,-1 1,1-1,-1 0,1-1,0 1,-1-1,1 1,0-1,-1 0,1 0,0-1,-1 1,1-1,0 0,-1 0,1 0,-1 0,3-2,13-10,-1-2,0 0,-1-1,-1 0,0-2,-2 0,0 0,0-2,-2 1,-1-2,6-13,-3 10,123-244,-109 208,-3-2,-3-1,9-41,-28 90,1 0,-2-1,0 1,0-1,-1 0,-1 0,-1 1,0-1,-1 0,-2-6,4 20,-1 0,0 1,1-1,-1 0,0 1,0-1,0 1,1-1,-1 1,0-1,0 1,0 0,0-1,0 1,0 0,0 0,0 0,0 0,0-1,0 1,0 1,0-1,0 0,0 0,0 0,0 0,1 1,-1-1,0 0,0 1,0-1,0 1,0-1,0 1,1 0,-1-1,0 1,1 0,-1-1,0 1,1 0,-1 0,1-1,-1 1,1 0,-1 0,1 0,0 0,-1 0,1 0,0 0,0 0,0 0,-1 0,1 0,0 0,1 0,-1 0,0 0,0 0,-13 47,1 1,3 0,2 1,2-1,2 1,2 0,7 50,-4 19,15 60,-13-157,-4-13,1-1,0 0,1 0,0 0,0 0,1 0,0-1,0 1,1-1,0 0,0 0,1 0,3 4,19-3,-16-14</inkml:trace>
  <inkml:trace contextRef="#ctx0" brushRef="#br0" timeOffset="598.749">1130 1045,'94'-141,"-63"85,32-58,-51 140,-11-17,0 0,0 0,1 0,0 0,1 0,0 0,0-1,1 0,0 1,1-1,-1-1,2 1,-1-1,1 0,0 0,0 0,1-1,0 0,6 4,-8-9,0-1,0 0,0-1,0 1,0-1,0 0,-1 0,1 0,0-1,0 0,-1 0,0 0,1 0,-1-1,0 1,0-1,0 0,0-1,-1 1,1-1,-1 1,0-1,0 0,0 0,-1 0,1-1,-1 1,0-1,0 1,0-4,8-6,-9 12,5-7,0 1,0-1,0 0,-1-1,-1 1,0-1,0 0,-1 0,0 0,-1 0,1-4,-6 0</inkml:trace>
  <inkml:trace contextRef="#ctx0" brushRef="#br0" timeOffset="1461.01">1778 368,'27'-9,"0"0,-1-2,0-1,-1-1,0-2,-1 0,-1-1,0-1,-1-2,-1 0,-1-1,-1-1,0-1,1-5,-17 24,-1 1,-1-1,1 0,0 0,-1 0,1 1,-1-2,0 1,0 0,0 0,0 0,0 0,-1-1,0 1,0 0,0-1,0 1,0 0,0 0,-1-1,0 1,1 0,-1 0,-1-3,0 6,0 0,1-1,-1 1,0 0,1 0,-1 0,0 0,1 1,-1-1,0 0,1 1,-1-1,0 1,1-1,-1 1,1 0,-1 0,1-1,0 1,-1 0,1 0,0 1,0-1,-1 0,1 0,0 1,0-1,0 0,1 1,-1-1,0 1,0-1,1 1,-1 0,1-1,-1 1,1-1,0 1,0 0,0 0,0-1,0 2,-11 36,2 0,2 0,1 0,1 24,0-15,-10 350,12-204,4-156,-2 0,-2 0,-1 0,-2 0,-2-1,-1 0,-2-1,-2 0,-1 0,-1-2,-6 7,18-36,0 0,0 0,0 0,-1-1,0 1,0-1,0 0,-1 0,1 0,-1 0,0-1,0 0,0 0,-1 0,1-1,-1 0,1 0,-1 0,0-1,0 0,1 0,-1 0,0-1,0 1,0-1,0-1,0 1,0-1,0 0,1-1,-1 1,0-1,1 0,-1-1,1 1,0-1,0 0,-1-1,-4-7,1 0,0 0,1-1,1 0,-1-1,2 0,0 0,1 0,0-1,1 0,0 0,1 0,1 0,0 0,1 0,0-1,1 1,1-1,0 1,1 0,1 0,0 0,1 0,0 0,1 1,1-1,0 1,1 1,0-1,1 1,1 0,2-5,1 0,1 1,1 0,0 1,1 1,0 0,1 1,1 1,16-10,-9 10,0 1,1 0,0 2,1 1,25-5,-30 10</inkml:trace>
  <inkml:trace contextRef="#ctx0" brushRef="#br0" timeOffset="1784.033">2342 707,'-5'10,"0"0,1 0,0 1,0-1,1 1,0 0,1 0,0 0,1 0,0 1,1-1,0 0,1 0,0 0,1 1,0-1,1-1,3 8,-4-14,1 0,0-1,0 0,1 1,-1-1,1-1,-1 1,1 0,0-1,0 0,0 0,0 0,1 0,-1-1,0 1,1-1,-1 0,1-1,-1 1,1-1,-1 0,1 0,0 0,-1-1,1 1,-1-1,1 0,-1-1,0 1,1-1,-1 0,0 0,0 0,0 0,0-1,-1 1,1-1,-1 0,1 0,-1-1,0 1,0-1,-1 1,1-1,-1 0,1 0,-1 0,6-9,1 0,-2 0,0-1,-1 1,0-2,-1 1,0 0,-1-1,-1 0,0 0,0-14,-3 21,1 1,-1 0,-1-1,1 1,-1 0,-1 0,1-1,-1 1,-1 0,1 0,-1 1,0-1,-1 1,1-1,-1 1,-1 0,1 0,-1 1,0-1,0 1,-1 0,1 1,-1-1,0 1,-4-2,7 4,0 1,0-1,0 1,-1-1,1 1,-1 0,1 0,-1 0,0 1,1 0,-1-1,0 1,1 0,-1 1,0-1,1 0,-1 1,1 0,-1 0,1 0,-1 1,1-1,0 1,-1-1,1 1,0 0,0 1,0-1,0 1,-61 88,50-62</inkml:trace>
  <inkml:trace contextRef="#ctx0" brushRef="#br0" timeOffset="2094.801">2766 961,'3'-26,"0"0,2 0,2 0,0 1,1 0,2 0,0 1,2 1,0-1,2 2,0 0,2 1,0 0,13-12,-26 30,-2 1,0 0,0 0,1 0,-1 0,1 0,-1 0,1 0,0 1,0-1,0 0,0 1,0 0,0-1,0 1,1 0,-1 0,0 0,1 1,-1-1,1 0,-1 1,1-1,0 20,-7-4</inkml:trace>
  <inkml:trace contextRef="#ctx0" brushRef="#br0" timeOffset="2712.173">3275 565,'-9'-1,"0"1,-1 0,1 0,0 1,0 0,0 1,0 0,0 0,1 1,-1 0,1 0,-1 1,1 0,0 1,1-1,-1 2,1-1,0 1,0 0,1 1,-1-1,2 1,-1 0,1 1,0 0,0-1,1 1,0 1,1-1,-1 1,2-1,-1 1,0 6,3-9,-1-1,1 1,1 0,-1-1,1 1,0-1,0 1,1-1,0 1,0-1,0 0,0 0,1 0,0 0,0 0,0 0,1-1,0 0,-1 1,1-1,1-1,-1 1,1-1,-1 1,1-1,0-1,0 1,0-1,0 0,1 0,-1 0,1-1,-1 1,1-2,-1 1,1 0,0-1,-1 0,5-1,133-26,-119 24</inkml:trace>
  <inkml:trace contextRef="#ctx0" brushRef="#br0" timeOffset="3168.026">3500 791,'24'-3,"0"-1,-1-1,1-2,-1 0,-1-1,1-1,-1-2,-1 0,0-1,-1-1,0-1,12-11,-29 23,-1 1,0-1,1 0,-1 0,0 0,0 0,0 0,-1 0,1 0,0-1,-1 1,1-1,-1 1,0-1,0 1,0-1,0 0,0 0,-1 0,1 1,-1-1,0 0,0 0,0 0,0 0,0 0,-1 1,1-1,-1 0,0 0,1 1,-1-1,-1 0,1 1,0-1,-1 1,1-1,-1 1,0 0,0-1,0 1,0 0,0 0,0 1,-2-2,-1 0,-1 0,0 1,0 0,0 0,-1 0,1 1,0 0,0 0,-1 1,1 0,-1 0,1 0,0 1,-1 0,1 0,0 0,0 1,-1 0,1 0,1 1,-1-1,0 1,1 1,-1-1,1 1,0 0,0 0,0 0,-3 5,-2 1,0 1,1 0,1 1,-1 0,2 0,0 1,0 0,1 0,1 0,0 1,1 0,-2 11,4-20,0 0,1-1,0 1,0 0,1 0,-1 0,1 0,0 0,0 0,1 0,-1 0,1-1,0 1,1 0,-1 0,1-1,0 1,0-1,0 1,1-1,-1 0,1 0,0 0,0 0,1 0,-1-1,1 0,0 1,0-1,0-1,0 1,2 0,8 3,1-1,-1 0,1-1,1-1,-1-1,0 0,1-1,-1 0,1-1,-1-1,1-1,-1 0,0-1,0 0,0-1,0-1,-1-1,1 0,1-2,18-5,-6 1</inkml:trace>
  <inkml:trace contextRef="#ctx0" brushRef="#br0" timeOffset="3648.787">4206 594,'-15'5,"-1"0,2 1,-1 1,1 0,0 1,0 1,1 0,0 0,1 1,0 1,1 0,0 1,0 0,1 1,8-10,-1 0,1 0,0 0,0 1,0-1,0 0,1 1,-1-1,1 1,0-1,0 1,0 0,1 0,-1-1,1 1,0 0,0 0,0-1,1 1,-1 0,1 0,0-1,0 1,0 0,0-1,1 1,-1-1,1 0,0 1,0-1,1 0,-1 0,0 0,1-1,0 1,-1 0,1-1,0 0,1 0,-1 0,0 0,0 0,1-1,-1 1,1-1,0 0,0 0,10 2,1 0,1-1,-1-1,0-1,0 0,0-1,0 0,0-1,0-1,0 0,0-2,-1 1,1-2,-1 0,-1 0,1-1,-1-1,0 0,-1-1,0-1,9-8,-3-1,-2-2,0 1,-1-2,0 0,-2-1,-1 0,-1-1,-1-1,4-17,-6 21,-2-2,0 1,-2 0,0-1,-2 0,0 0,-2-11,0 24,0-1,-1 1,0-1,-1 1,0 0,-1 0,0 0,-1 0,0 0,0 1,-1-1,0 1,-1 0,0 1,0 0,-1-1,-3-1,7 7,-1 0,0 0,0 0,0 1,0 0,0 0,0 0,-1 0,1 0,-1 1,1 0,-1 0,0 0,0 1,1 0,-1-1,0 2,1-1,-1 0,0 1,1 0,-1 0,0 0,1 1,0 0,-1 0,1 0,0 0,0 0,0 1,0 0,0 0,1 0,-1 0,-1 3,-4 2,0 1,1 1,-1 0,2 0,0 0,0 1,1 0,0 1,0-1,2 1,-1 0,2 0,-1 3,2 0,1 1,1 0,1 0,0-1,0 1,2 0,0-1,1 1,0-1,2 0,-1-1,2 1,0-1,1 0,0-1,1 0,0 0,1-1,1 0,-1 0,2-1,0-1,0 0,1-1,0 0,9 4,25 12,0-1,1-3,2-2,0-1,0-4,5 0,-28-8</inkml:trace>
  <inkml:trace contextRef="#ctx0" brushRef="#br0" timeOffset="6250.025">5701 651,'-7'-3,"0"1,0 0,-1 1,1 0,-1 0,1 1,-1 0,1 0,-1 1,1 0,-1 0,1 0,0 1,0 0,0 1,0 0,0 0,0 0,1 1,-1 0,1 0,0 1,0-1,1 1,-1 1,1-1,0 1,1 0,-1 0,1 0,0 1,1-1,0 1,0 0,0 0,1 0,0 0,0 1,1-1,-1 1,2-1,-1 1,1 2,-1-5,0 0,0 0,0 0,0 0,1 0,0 0,0 0,0 0,1 0,0 0,0 0,0 0,0 0,1 0,0 0,0-1,0 1,0-1,1 1,0-1,0 0,0 0,0 0,1-1,-1 1,1-1,0 0,0 0,0 0,1 0,1 0,6-1,0 0,0-1,0-1,0 0,1-1,-1 0,0 0,0-1,0-1,0 0,-1-1,1 0,-1-1,0 0,0-1,-1 0,1-1,-1 0,-1 0,1-1,-1 0,-1-1,1 0,-2 0,7-9,23-35,-2-1,-2-1,-3-2,-2-1,-3-2,1-10,-20 56,1-1,-2 0,0 0,-1-1,0 1,-1-1,-1 0,-1 0,0 0,-1 0,0 0,-2 0,0 1,0-1,-2 0,0 1,0-1,-2 1,0 1,-1-1,-3-5,7 16,-1 0,1 0,-1 0,1 0,-1 1,-1 0,1 0,0 0,-1 0,1 1,-1-1,0 1,1 0,-1 1,0-1,-1 1,1 0,0 0,0 1,0-1,0 1,-1 0,1 1,0-1,0 1,0 0,0 1,0-1,0 1,0 0,0 0,0 0,1 1,-1-1,1 1,0 0,0 1,0-1,0 1,1 0,-3 2,-15 21,0 1,2 1,1 0,2 1,1 1,1 1,2 0,-9 33,16-47,0 0,0 0,2 1,0-1,2 1,0 0,1 0,0-1,2 1,0 0,1-1,1 1,1-1,1 0,0-1,1 1,1-1,0 0,2-1,0 0,0-1,2 0,0 0,0-1,1-1,1 0,1-1,-1-1,5 2,-12-7,1 0,1-1,-1-1,1 1,0-1,0-1,0 1,1-2,-1 1,1-1,-1-1,1 0,0 0,0-1,-1 0,1 0,0-1,0-1,-1 0,1 0,-1-1,0 0,0 0,0-1,0 0,3-3,27-30,-27 19</inkml:trace>
  <inkml:trace contextRef="#ctx0" brushRef="#br0" timeOffset="7349.096">6548 537,'-20'1,"1"0,-1 1,0 1,1 0,-1 2,1 0,0 1,1 1,-1 1,2 1,-2 0,11-4,0 0,1 0,-1 1,1 0,0 0,1 1,-1-1,1 2,0-1,1 0,0 1,0 0,1 1,0-1,0 1,1-1,0 1,1 0,0 0,0 0,1 1,0-1,0 0,1 4,1-7,0-1,0 1,1-1,0 1,0-1,0 0,0 0,1 0,0 0,0 0,0 0,1-1,-1 0,1 1,0-1,0-1,1 1,-1 0,1-1,0 0,0 0,0-1,0 1,0-1,0 0,1-1,-1 1,1-1,-1 0,1 0,0-1,-1 0,1 0,0 0,-1 0,1-1,0 0,-1 0,1-1,-1 0,0 0,1 0,-1 0,0-1,0 0,-1 0,1 0,0-1,-1 1,3-4,23-21,-1-2,-2-1,-1-1,-1-2,-2 0,11-23,23-56,-47 139,-6-5,1 0,0-1,2 1,0-1,2-1,0 1,1-2,1 1,0-1,2-1,0 0,1-1,13 12,-27-27,1 0,-1 1,1-1,0 0,0 0,0 1,0-1,0 0,0 0,0 0,0 0,0 0,1 0,-1-1,0 1,1 0,-1-1,0 1,1-1,-1 1,1-1,-1 0,1 1,-1-1,1 0,-1 0,1 0,-1 0,1 0,-1 0,1-1,-1 1,1-1,-1 1,0-1,1 1,-1-1,0 1,1-1,-1 0,0 0,0 0,1 0,-1 0,0 0,0 0,0-1,129-180,-12 84,-117 97,0 0,0 1,0-1,0 0,0 0,0 1,0-1,0 1,0-1,0 1,0-1,1 1,-1 0,0 0,0-1,1 1,-1 0,0 0,0 0,1 0,-1 1,0-1,0 0,1 0,-1 1,0-1,0 1,0-1,0 1,0-1,1 1,-1 0,0 0,-1-1,1 1,0 0,0 0,0 0,0 0,-1 0,1 0,0 0,-1 0,1 1,-1-1,1 0,-1 0,0 0,1 1,-3 62,-1-48,1-12,0 1,1-1,0 0,0 1,0-1,1 0,-1 1,1-1,0 1,0-1,1 1,-1-1,1 0,0 1,0-1,0 0,1 0,1 4,1-8,-1 1,1-1,-1 1,1-1,0 0,-1-1,1 1,0-1,-1 1,1-1,-1 0,1 0,-1-1,0 1,1-1,-1 1,0-1,0 0,0 0,0-1,-1 1,1-1,0 1,-1-1,0 0,0 0,1 0,-1 0,-2 2,132-114,-131 114,-1 0,1 1,-1-1,1 0,-1 1,1-1,-1 1,1-1,0 1,-1-1,1 1,0-1,-1 1,1 0,0-1,0 1,-1 0,1 0,0 0,0-1,0 1,-1 0,1 0,0 0,0 0,0 0,0 1,-1-1,1 0,0 0,0 0,-1 1,1-1,0 0,0 1,-1-1,1 1,0-1,-1 1,1-1,-1 1,1-1,0 1,-1 0,1-1,-1 1,0 0,1-1,-1 1,0 0,1-1,-1 1,0 0,0 0,1 0,-1-1,0 1,0 0,0 0,0 0,0 0,-8 51,8-50,-1 0,0 0,0 0,0 0,0 0,1 0,-1 0,1 0,-1 0,1 0,0 0,0 1,0-1,0 0,0 0,0 0,0 0,1 1,-1-1,1 0,0 0,0 0,-1 0,1 0,0 0,1-1,-1 1,0 0,1 0,-1-1,0 1,1-1,0 1,-1-1,1 0,0 0,0 1,0-1,0 0,0-1,0 1,0 0,0-1,0 1,0-1,0 1,2-1,7-2,1-1,-1 0,-1-1,1 0,0-1,-1 0,0 0,0-1,-1-1,1 0,-2 0,1 0,7-9,36-26,-32 27,-15 10,0 0,1 1,-1 0,1 0,-1 0,1 1,1 0,-1 0,0 0,1 1,-1 0,1 0,0 1,2-1,-6 4,-1 1,1-1,-1 0,0 1,0-1,0 1,0 0,0 0,-1 0,1 0,-1 0,0 0,0 0,0 0,0 0,0 0,-1 1,1-1,-1 0,0 0,0 1,-1-1,1 0,0 1,-1-1,0 0,0 0,0 0,0 0,0 0,-2 2,3-3,-2 9,-1-4,2 0,-1 0,1 0,0 0,0 0,1 0,0 0,0 0,1 0,0 0,0 0,0 0,3 4,6 9</inkml:trace>
  <inkml:trace contextRef="#ctx0" brushRef="#br0" timeOffset="8265.284">7987 594,'30'461,"-41"-401,13-95,71-149,-37 123,3 2,3 2,29-31,-63 76,1 1,1 1,0-1,0 1,1 1,0 0,0 0,1 2,0-1,1 1,-1 1,2 0,-12 5,0 1,0-1,0 1,0 0,0 0,0 0,0 0,0 0,-1 0,1 0,0 1,0-1,0 1,0-1,0 1,-1 0,1 0,0 0,-1 0,1 0,0 0,-1 0,0 0,1 1,-1-1,0 0,1 1,-1-1,0 1,0 0,0-1,0 1,-1 0,1 0,0 0,-1-1,1 1,-1 0,0 0,1 0,-1 0,0 0,1 85,-3-73,0 0,-1 0,-1 0,0-1,-1 0,-1 0,0 0,0-1,-2 0,1 0,-1 0,-1-1,0 0,-1-1,0 0,0-1,-1 0,0 0,-1-1,0-1,-8 5,14-10,2 1,-1 0,1 0,-1-1,0 1,1-1,-1 0,0 0,-1-1,1 0,0 0,0 0,-1 0,1-1,0 0,0 0,-1 0,1-1,0 1,-1-1,1-1,0 1,0-1,0 0,0 0,0 0,1-1,-1 0,1 0,-4-3,-1-10</inkml:trace>
  <inkml:trace contextRef="#ctx0" brushRef="#br0" timeOffset="8751.114">8637 764,'23'-7,"0"-1,-1-1,0-1,0 0,-1-2,0 0,-1-2,-1 0,0-1,-1-1,7-9,-23 24,0 0,0-1,0 1,0-1,0 1,0-1,-1 0,1 0,-1 0,1 1,-1-2,0 1,1 0,-1 0,0 0,-1 0,1-1,0 1,-1 0,1-1,-1 1,0-1,1 1,-1 0,0-1,-1 1,1-1,0 1,-1 0,1-1,-1 1,0 0,0-1,0 1,0 0,0 0,0 0,-1 0,1 0,-1 0,1 0,-1 0,0 1,0-1,1 1,-1-1,0 1,-1 0,1-1,0 1,0 0,0 1,-1-1,1 0,0 1,-1-1,1 1,-2-1,-9 3,1 0,-1 1,1 0,0 1,0 0,0 1,1 0,0 1,0 0,0 1,1 0,0 0,0 1,0 1,1 0,1 0,0 1,0-1,1 2,0-1,0 1,-4 12,8-19,0 0,0 1,0-1,1 1,0 0,-1 0,2 0,-1 0,1 0,0 1,0-1,0 0,1 1,-1-1,1 0,1 1,-1-1,1 0,0 1,0-1,0 0,1 0,0 0,0 0,0 0,1 0,-1-1,1 1,0-1,1 0,-1 1,1-2,0 1,0 0,0-1,3 3,6-2,1-1,-1 0,0-1,1-1,-1 0,1-1,0 0,-1-1,1 0,-1-1,0-1,0 0,1-1,-2 0,1-1,-1 0,1-1,-1-1,-1 0,8-6,-13 10,54-31,-1-3,-2-3,10-11,48-34,-97 73</inkml:trace>
  <inkml:trace contextRef="#ctx0" brushRef="#br0" timeOffset="9131.701">9371 481,'-29'13,"1"2,1 0,1 2,0 1,1 1,1 1,1 1,-17 21,37-40,0 1,0 0,1 0,-1 0,1 1,0-1,0 0,0 1,0-1,1 1,-1 0,1 0,0 0,0-1,0 1,1 0,-1 0,1 0,0 0,0 0,0 0,1 0,0 0,-1 0,1 0,1 0,-1 0,0-1,1 1,0-1,0 1,0-1,0 1,1-1,-1 0,1 0,0 0,-1 0,1-1,1 1,-1-1,0 0,1 0,2 1,6 0,-1-1,1 0,0-1,-1-1,1 0,0 0,0-1,-1-1,1 0,0-1,-1 0,0 0,0-1,8-4,4-5,-2 0,0-1,0-1,-1-1,-1-1,-1 0,0-2,-2 0,0-1,-1 0,-1-1,1-4,-6 13,12-17,-1-2,-1 0,-2-2,-1 1,-1-2,-2 0,-2-1,0 0,3-32,-13 58,0-1,-1 0,0 0,-1 0,0 1,0-1,-1 0,0 1,-1-1,-2-4,4 11,0 0,0 0,-1 0,1 0,-1 0,0 0,0 1,0-1,0 1,-1-1,1 1,-1 0,1 0,-1 0,0 0,1 0,-1 1,0-1,0 1,-1 0,1 0,0 0,0 0,0 0,-1 1,1 0,0-1,-1 1,1 0,0 1,0-1,-2 1,-7 3,1 1,-1 1,1 0,0 0,1 1,-1 0,1 1,1 0,0 1,0 0,0 1,1-1,1 2,-1-1,2 1,0 0,-4 9,1-5,1 0,0 1,1 0,1 0,0 1,2 0,0-1,0 2,2-1,0 0,1 0,1 1,0-1,2 0,0 1,0-1,2 0,0 0,1-1,1 1,0-1,1 0,1-1,1 1,0-2,1 1,0-1,1-1,9 9,-3-6,1-2,0 0,1-1,1-1,0-1,0 0,1-2,0 0,1-1,0-2,0 0,0-1,1-1,0-2,-1 0,5-1,2-1</inkml:trace>
  <inkml:trace contextRef="#ctx0" brushRef="#br0" timeOffset="10949.524">8016 1131,'0'-5,"0"3,0 7,0 7,0 7,0 4,0 4,0 1,-5-3,-1-2,-1-9,2-7</inkml:trace>
  <inkml:trace contextRef="#ctx0" brushRef="#br0" timeOffset="12699.808">10302 537,'32'-12,"-1"-2,0-2,-1 0,-1-2,0-2,-2 0,2-4,29-30,-56 55,0 0,0 1,0-1,1 0,-1 1,-1-1,1 1,0 0,0-1,0 1,-1 0,1 0,-1 0,0 1,1-1,-1 0,0 0,0 1,-1-1,1 0,0 1,-1-1,1 1,-1-1,0 1,0-1,0 2,59 332,-35-205,-24-130,0 0,1-1,-1 1,0-1,1 1,-1 0,0-1,1 1,-1-1,1 0,-1 1,1-1,-1 1,1-1,-1 1,1-1,-1 0,1 0,-1 1,1-1,0 0,-1 0,1 0,-1 1,1-1,0 0,-1 0,1 0,0 0,-1 0,1 0,0 0,-1 0,1-1,-1 1,1 0,0 0,-1-1,1 1,-1 0,1 0,-1-1,1 1,-1-1,1 1,-1 0,1-1,-1 1,1-1,-1 1,0-1,1 1,-1-1,0 0,1 1,-1-1,0 1,0-1,0 0,1 0,17-38,9-39,-10 25,2 1,2 0,2 2,3 1,7-8,-21 44,-13 17</inkml:trace>
  <inkml:trace contextRef="#ctx0" brushRef="#br0" timeOffset="12949.021">11177 622,'0'33,"0"17,0-6,0-9</inkml:trace>
  <inkml:trace contextRef="#ctx0" brushRef="#br0" timeOffset="13101.259">11177 171</inkml:trace>
  <inkml:trace contextRef="#ctx0" brushRef="#br0" timeOffset="13570.571">11459 57,'54'367,"-52"-112,-2-256,1 1,-1-1,1 1,-1 0,1-1,0 1,-1 0,1 0,0-1,-1 1,1 0,-1 0,1 0,0 0,-1 0,1 0,0 0,-1 0,1 0,0 0,-1 0,1 0,0 1,-1-1,1 0,-1 0,1 1,0-1,-1 0,1 1,-1-1,1 0,-1 1,1-1,-1 1,1-1,-1 1,0-1,1 1,-1 0,0-1,1 1,-1-1,0 1,0 0,1-1,-1 1,0-1,0 1,0 0,0-1,0 1,0 0,0-1,0 1,0 0,0-1,0 1,-1 0,1-1,0 1,0 0,-1-1,1 1,156-159,-142 145,0 0,1 2,0 0,1 1,0 0,1 1,0 1,1 1,-1 0,15-3,-29 10,-1-1,1 1,0 0,0 0,0 0,0 0,0 0,-1 1,1-1,0 1,0 0,0 0,-1 0,1 0,-1 0,1 0,-1 1,1 0,-1-1,0 1,0 0,1 0,-1 0,-1 0,1 0,0 1,-1-1,1 0,-1 1,1 0,-1-1,0 1,0 0,0-1,-1 1,1 0,-1 0,1 0,-1-1,0 1,0 0,0 0,-1 0,1 0,-1-1,1 1,-1 0,0 0,0-1,-8 17,0 0,-2-1,0-1,-1 0,0-1,-2 0,0 0,-10 7,16-13,-1 0,0-1,0 0,-1-1,0 0,-1 0,0-1,0 0,0-1,-1-1,0 0,0 0,0-1,-1-1,1 0,-1 0,0-1,-5-1,14 0,0-1,0 0,-1 0,1 0,0 0,0-1,0 0,0 0,0 0,0 0,0-1,1 1,-1-1,0 0,1 0,-3-2,-6-9</inkml:trace>
  <inkml:trace contextRef="#ctx0" brushRef="#br0" timeOffset="14117.885">12023 764,'25'-22,"35"-30,-3-3,-2-1,10-19,-59 69,-1 0,0 0,0 0,-1 0,0-1,0 0,0 0,-1 0,0 0,-1-1,1 1,-1-1,-1 1,1-1,-1 0,-1 0,0 1,0-5,-1 11,0-1,0 0,0 0,0 0,0 0,0 1,-1-1,1 1,-1-1,1 1,-1-1,0 1,0 0,1 0,-1 0,0 0,0 0,0 0,0 0,0 1,0-1,0 1,0-1,0 1,-1 0,1 0,0 0,0 0,0 0,0 1,0-1,0 1,0-1,-1 1,0 0,-70 32,67-30,0 0,0 1,0 0,0 0,1 1,0 0,0-1,0 2,0-1,1 1,0-1,0 1,0 0,1 1,0-1,0 0,0 1,1 0,0 0,1-1,-1 1,1 0,1 0,-1 0,1 1,1 2,2-6,0 0,1-1,0 1,0-1,0 0,0 0,0 0,1-1,-1 1,1-1,0 0,-1 0,1-1,0 0,0 1,0-2,0 1,1 0,-1-1,0 0,0 0,0-1,0 0,0 0,4-1,3 2,26-3,65 7,-101-3,-1 0,1 0,0 0,-1 0,1 0,-1 0,0 1,1-1,-1 1,0-1,1 0,-1 1,0 0,0-1,0 1,-1 0,1-1,0 1,-1 0,1 0,-1 0,1 0,-1 0,0-1,0 1,0 0,0 0,0 0,0 0,-1 0,1 0,-1-1,1 1,-1 0,0 0,0 0,-30 65,-22 7,51-63</inkml:trace>
  <inkml:trace contextRef="#ctx0" brushRef="#br0" timeOffset="14814.752">12842 481,'-30'18,"1"2,1 1,1 1,0 1,2 2,1 0,1 2,-11 18,32-43,0 0,0-1,0 1,0 0,0 0,1 0,-1 0,1 1,-1-1,1 0,0 0,0 1,0-1,0 1,1-1,-1 1,1 0,-1-1,1 1,0-1,0 1,0 0,0-1,1 1,-1-1,1 1,-1 0,1-1,0 0,0 1,0-1,0 1,1-1,-1 0,1 0,-1 0,1 0,0 0,-1 0,1 0,0 0,0-1,1 1,-1-1,0 0,0 1,1-1,-1 0,3 0,7-3,-1-1,1-1,-1 0,0-1,0 0,0-1,-1 0,0-1,0 0,0 0,-1-1,0 0,-1-1,0 0,0 0,-1-1,0 0,-1 0,0-1,0 1,-1-2,6-5,27-44,-37 61,0 1,0-1,0 1,0 0,0-1,0 1,0 0,-1-1,1 1,0 0,0 0,-1 0,1 0,0 0,-1 0,1 0,-1 0,0 0,1 0,-1 0,0 0,1 0,-1 0,0 0,0 0,0 0,0 1,0-1,0 0,0 0,-1 0,1 0,0 0,-1 0,1 0,0 0,-1 1,1 4,1 1,0 0,0 0,1 0,0 0,0 0,1 0,-1-1,1 1,1-1,0 0,-1 1,2-2,-1 1,1 0,0-1,0 0,0 0,1-1,-1 1,1-1,1 0,-1-1,0 0,1 0,0 0,-1-1,1 1,0-2,0 1,3-1,13 2,0-2,1 0,-1-2,0-1,0 0,0-2,0-1,0 0,-1-2,0 0,0-2,-1-1,0 0,0-1,-2-1,1-2,-1 1,-1-2,-1-1,0 0,-1-1,9-13,-8 8,-2 0,-1-2,-1 0,-1 0,0-1,-2 0,-2-1,0 0,-1-1,-2 0,-1 0,1-24,-4 41,0-4,0 0,-1 0,0 0,-1 1,0-1,-1 0,-1 1,0-1,-1 1,-1 0,-4-11,8 22,0 0,0 0,0 0,-1 1,1-1,-1 0,1 0,-1 1,0-1,1 1,-1 0,0-1,0 1,0 0,0 0,0 0,0 0,0 0,0 1,-1-1,1 1,0-1,0 1,-1 0,1 0,0 0,0 0,-1 0,1 0,0 1,0-1,-1 1,1 0,0 0,0-1,-2 2,-1 2,0-1,0 1,0 0,0 0,1 0,-1 0,1 1,0 0,1 0,-1 0,1 0,0 1,0 0,-3 12,1 0,1 0,1 1,0-1,2 1,0 0,1-1,0 1,3 13,0 23,-3-23,3 1,0-1,2 0,2 0,1-1,1 0,1 0,2-1,1 0,2-1,13 20,51 62,-66-108,-12-11</inkml:trace>
  <inkml:trace contextRef="#ctx0" brushRef="#br0" timeOffset="15052.105">13180 368,'48'-5,"30"-1,12 0,-1 1,-9 2,-10 0,-11 2,-12 1,-8 0,-6 0,-5 0,-1 1,-1-1,-5 0</inkml:trace>
  <inkml:trace contextRef="#ctx0" brushRef="#br0" timeOffset="15470.185">14055 707,'0'34,"0"15,0 0</inkml:trace>
  <inkml:trace contextRef="#ctx0" brushRef="#br0" timeOffset="15718.762">14140 227,'-10'19,"2"7,3-2</inkml:trace>
  <inkml:trace contextRef="#ctx0" brushRef="#br0" timeOffset="15967.044">14422 509,'-7'11,"0"1,1 0,0 0,1 1,0-1,1 1,1 1,0-1,0 0,1 1,1-1,0 1,1-1,1 1,0 0,1-1,1 6,-1-16,-1 1,0-1,1 0,0 0,-1 0,1-1,1 1,-1 0,0-1,0 1,1-1,0 0,-1 0,1 0,0 0,0 0,0-1,0 1,0-1,1 0,-1 0,0 0,0 0,1 0,-1-1,1 0,-1 0,0 0,1 0,-1 0,1 0,-1-1,0 0,1 0,1-1,7-1,-1-1,0 0,0-1,0 0,-1-1,1 0,-1-1,-1 0,9-7,-7 3,-1 0,1-1,-2 0,1 0,-2-1,0 0,0-1,-1 0,-1 0,3-10,-7 18,-1 1,1-1,-1 1,0-1,0 0,-1 0,1 1,-1-1,-1 0,1 0,-1 0,0 1,0-1,-1 0,0 1,0-1,0 1,0 0,-1 0,0 0,0 0,0 0,-1 0,0 1,0 0,0 0,0 0,0 0,-4-1,-66-25,49 27</inkml:trace>
  <inkml:trace contextRef="#ctx0" brushRef="#br0" timeOffset="16348.799">14789 707,'127'-181,"-75"138,-51 43,1 1,0 0,0 0,-1 0,1 0,0 1,-1-1,1 0,-1 0,0 1,1-1,-1 1,0 0,0-1,0 1,0 0,0 0,0-1,0 1,-1 0,1 0,-1 0,1 0,-1 0,0 0,0 0,0 0,0 0,0 0,0 0,0 0,-1 0,1 0,-1 0,0 0,2 7,-2-2,0-1,1 1,0 0,1-1,0 1,0-1,0 1,0-1,1 0,0 1,1-1,-1 0,1 0,0-1,1 1,0-1,-1 1,2-1,-1 0,0 0,1-1,0 0,0 1,1-2,-1 1,1-1,0 1,2-3,-1-1,1 0,0 0,-1 0,1-1,-1 0,1-1,-1 0,0 0,1-1,-1 1,0-1,0-1,-1 0,1 0,-1 0,0 0,0-1,0 0,-1-1,0 1,0-1,0 0,0 0,-1 0,0-1,-1 0,1 0,-1 0,-1 0,1 0,-1 0,0-1,-1 1,0-1,0 1,0-1,-1 0,-1 1,0-5,-20-53,9 52</inkml:trace>
  <inkml:trace contextRef="#ctx0" brushRef="#br0" timeOffset="16722.784">15834 368,'-52'14,"1"2,0 3,2 2,-45 26,49-15,44-31,0-1,1 1,-1-1,0 1,0 0,1-1,-1 1,0 0,1 0,-1-1,1 1,-1 0,1 0,-1 0,1 0,0 0,-1-1,1 1,0 0,0 0,-1 0,1 0,0 0,0 0,0 0,0 0,1 0,-1 0,0 0,0 0,0 0,1 0,-1 0,1 0,-1-1,0 1,1 0,-1 0,1 0,0-1,-1 1,1 0,0 0,-1-1,1 1,0-1,0 1,0 0,14 5,0 0,0-1,0 0,1-2,0 0,-1 0,1-1,0-1,1-1,24 3,82 29,-119-31,-1 0,0 1,0 0,0-1,0 1,0 0,0 0,-1 1,1-1,-1 1,1-1,-1 1,0 0,0 0,0 0,0 0,-1 0,1 0,-1 0,0 1,0-1,0 0,0 1,0-1,-1 1,0-1,1 1,-1-1,-1 1,1-1,0 1,-1-1,0 1,-1 1,-2 3,0-2,-1 1,-1-1,1 1,-1-1,0-1,0 1,-1-1,1 0,-1-1,0 1,0-1,-1-1,1 1,-1-1,0-1,0 0,0 0,0 0,0-1,-1 0,1 0,-3-1,-15 2</inkml:trace>
  <inkml:trace contextRef="#ctx0" brushRef="#br0" timeOffset="19785.735">15777 791,'-5'0,"-1"5,-5 2,-5-1,-5-1,-4-2,-1 0,-3-2,0-1,5-5,1-1,5-1</inkml:trace>
  <inkml:trace contextRef="#ctx0" brushRef="#br0" timeOffset="39210.388">0 1582,'15'-5,"-1"0,1 1,0 1,0 1,1 0,-1 1,0 0,1 1,-1 1,0 0,1 2,-1-1,2 2,66 6,553-8,-126-31,128 0,6 2,237 27,-453-28,-26 16,-17-6,20-10,-259 29,189-12,-155-2,171 8,-219 6,240-30,-56 2,419 27,-370 27,343-26,-370 27,641-28,-331-30,-90 32,-101 26,515-28,-368-28,236 17,-6-38,-421 6,-131 18,92 11,-254 20,-103 0</inkml:trace>
  <inkml:trace contextRef="#ctx0" brushRef="#br0" timeOffset="41913.794">16369 735,'10'9,"2"4</inkml:trace>
  <inkml:trace contextRef="#ctx0" brushRef="#br0" timeOffset="42323.796">16426 311,'0'0</inkml:trace>
</inkml:ink>
</file>

<file path=ppt/ink/ink8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1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480 154,'314'-51,"-232"34,175-52,-256 67,1 1,-1-1,1 1,-1 0,1-1,0 1,0 0,-1 0,1 0,0 1,0-1,0 0,0 1,0-1,0 1,0 0,1-1,-1 1,0 0,0 0,0 1,0-1,0 0,0 1,0-1,0 1,0 0,0-1,0 1,0 0,-1 0,1 0,0 1,0-1,-1 0,1 1,-1-1,1 1,-1-1,0 1,0 0,1-1,-1 1,0 0,-1 0,1 0,0 0,0 0,-1 0,1 0,-23 148,-14 114,5 169,43-259,-12-175,-1 1,1 0,-1-1,1 1,-1 0,1 0,-1 0,1-1,-1 1,1 0,-1 0,1 0,-1 0,1 0,-1 0,0 0,1 0,-1 0,1 0,-1 0,1 1,-1-1,1 0,-1 0,1 0,-1 1,1-1,-1 0,1 1,0-1,-1 0,1 1,-1-1,1 0,0 1,-1-1,1 1,0-1,0 1,-1-1,1 1,0-1,0 1,0-1,0 1,-1-1,1 1,0-1,0 1,0-1,0 1,0-1,0 1,0-1,1 1,-1-1,0 1,0 0,0-1,0 1,1-1,-1 0,0 1,0-1,1 1,-1-1,0 1,1-1,-1 0,1 1,-39-32,28 21,-183-114,170 109,0 1,-1 2,-1 0,0 2,0 1,-1 0,0 2,-1 2,1 0,-1 1,0 2,0 1,-1 1,1 1,0 1,0 2,1 0,-24 8,19-1,0 1,0 2,1 1,1 1,0 1,2 2,0 1,1 1,1 1,-6 7,25-22,1 0,0 0,0 0,0 1,1-1,0 1,1 0,0 0,0 1,-2 6,5-12,-1-1,1 1,-1-1,1 1,0-1,0 1,0-1,0 1,1-1,-1 1,1-1,-1 1,1-1,0 0,0 1,0-1,0 0,0 0,1 0,-1 1,1-1,-1-1,1 1,0 0,-1 0,1-1,0 1,0-1,1 1,-1-1,0 0,0 0,1 0,-1 0,0 0,1 0,-1-1,1 1,0-1,4 1,1 0,0-1,-1 0,1 0,-1-1,1 0,-1 0,1-1,-1 0,0 0,7-3,11-7</inkml:trace>
  <inkml:trace contextRef="#ctx0" brushRef="#br0" timeOffset="337.32">678 521,'43'0,"53"-5,19-7,0 0,-15 1,-14 3,-18 2,-15 3,-12 1,-8 2,-5 0,-3 0,-5 1</inkml:trace>
  <inkml:trace contextRef="#ctx0" brushRef="#br0" timeOffset="681.665">1609 521,'-9'16,"1"0,1 1,1 1,0-1,1 1,1 0,0 0,2 0,0 1,1-1,1 1,1-1,0 0,1 1,2 0,-4-15,1 0,0 0,1 0,-1 0,1 0,0 0,-1-1,2 1,-1-1,0 1,1-1,-1 0,1 0,0 0,0 0,0-1,1 1,-1-1,1 0,-1 1,1-2,0 1,-1 0,1-1,0 0,0 0,0 0,0 0,0-1,0 1,1-1,-1 0,0 0,0-1,0 1,0-1,0 0,0 0,1-1,6-2,-1-1,0 0,0 0,0-1,-1-1,0 1,0-1,-1-1,0 0,0 0,-1-1,0 1,0-2,-1 1,0-1,-1 0,0 0,-1 0,0-1,0 0,-1 1,0-1,-1 0,-1-1,0 1,0 0,-1 0,0-1,-1 1,0 0,-3-10,2 13,0 1,0 0,-1 0,1 0,-2 0,1 0,-1 1,0-1,0 1,-1 0,0 0,0 1,0-1,-1 1,1 0,-1 1,0-1,-1 1,1 0,-1 1,0 0,0 0,0 0,0 1,0 0,-1 0,1 1,-1 0,1 0,-1 1,1 0,-1 0,1 1,-1 0,1 0,-1 1,1 0,0 0,0 0,0 1,0 0,0 1,-5 3,-6 10</inkml:trace>
  <inkml:trace contextRef="#ctx0" brushRef="#br0" timeOffset="1014.621">2032 943,'10'-14,"7"-20,2-8,2-2,-3 2,1 3,-4 3,2 3,-4 3,2 1,3 1,-1 1,0-1,-2 0,2 5,-4 2,3-1,-3 3</inkml:trace>
  <inkml:trace contextRef="#ctx0" brushRef="#br0" timeOffset="2254.475">2540 831,'48'-109,"-30"81,0 0,2 2,1 0,1 2,1 0,1 1,1 2,1 0,11-5,-36 24,1 1,-1-1,0 0,1 1,-1-1,1 1,-1 0,1-1,-1 1,1 0,0 0,0 0,0 0,0 0,0 1,-1-1,1 0,0 1,1 0,-1-1,0 1,0 0,0 0,0 0,0 0,0 1,0-1,0 0,0 1,0-1,0 1,0 0,0 0,0 0,-1 0,1 0,0 0,0 0,-1 1,1-1,-1 0,1 1,-1 0,0-1,0 1,0 0,0-1,0 1,0 0,0 0,0 0,0 2,-14 91,10-87,1 0,0 0,0 0,0 0,1 0,0 1,1-1,0 0,0 1,1-1,0 3,0-9,-1-1,0 1,1-1,-1 0,1 1,0-1,-1 0,1 1,0-1,0 0,0 0,0 0,0 0,0 0,0 0,0 0,0 0,0 0,1-1,-1 1,0 0,1-1,-1 1,0-1,1 1,-1-1,1 0,-1 1,1-1,-1 0,0 0,1 0,-1 0,1-1,-1 1,1 0,-1 0,0-1,1 1,-1-1,1 1,-1-1,0 0,0 0,60-35,-59 34,67-45,2 3,1 4,36-13,-107 52,0 0,0 0,1-1,-1 1,0 1,1-1,-1 0,1 0,-1 0,0 1,1-1,0 1,-1-1,1 1,-1 0,1-1,0 1,-1 0,1 0,-1 0,1 0,0 1,-1-1,1 0,-1 1,1-1,0 1,-1-1,0 1,1 0,-1-1,1 1,-1 0,0 0,1 0,-1 0,0 1,0-1,0 0,0 0,0 1,0-1,0 0,0 1,-1-1,1 1,-1-1,1 1,-1-1,1 1,-1 0,0-1,0 1,0-1,0 1,0 1,-52 203,51-200,0-1,0 0,0 0,1 1,0-1,0 0,0 0,0 1,1-1,0 0,0 0,0 0,1 0,-1 0,1 0,1 0,-1-1,1 1,9 8</inkml:trace>
</inkml:ink>
</file>

<file path=ppt/ink/ink8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63,'-30'81,"24"-64,0-1,2 1,0 0,1 1,1-1,0 0,1 1,1 0,1-1,0 0,1 1,1-1,3 7,-5-20,1 0,0 0,0 0,0-1,0 1,1 0,-1-1,1 0,0 0,0 0,0 0,1 0,-1 0,1-1,-1 0,1 0,0 0,0 0,0 0,0-1,0 1,0-1,0 0,0-1,0 1,1-1,-1 0,0 0,1 0,-1 0,3-1,8-2,-1 0,0-1,1-1,-2 0,1-1,-1 0,1-1,7-5,19-18,0 0,-2-3,-1-1,21-27,-19 21,106-124,-144 163,0 0,-1 0,1 0,0 0,-1 1,1-1,0 0,0 0,0 1,0-1,0 0,0 1,0-1,0 1,0 0,0-1,0 1,0 0,0-1,0 1,0 0,1 0,-1 0,0 0,0 0,0 0,0 0,0 1,0-1,1 0,-1 0,0 1,0-1,0 1,0-1,0 1,0 0,0-1,-1 1,1 0,0-1,0 1,0 0,-1 0,1 0,0 0,0 0,22 56,-19-43,7 17,1 1,-1 0,-2 2,-1-1,-2 1,0 14,-5-41,0 1,-1 0,0-1,-1 1,0 0,0-1,-1 1,1-1,-2 1,1-1,-1 0,0 0,-1 0,1 0,-1-1,-1 1,1-1,-1 0,0 0,0-1,-1 0,0 0,0 0,0 0,0-1,-5 2,1 0,-1-1,1 0,-1-1,0 0,-1 0,1-1,-1-1,1 0,-1-1,0 0,1-1,-1 0,0 0,0-2,-1 0,13 2,1 0,-1 0,0 0,1 0,-1-1,1 1,-1 0,0 0,1-1,-1 1,0 0,1 0,-1-1,0 1,1 0,-1-1,0 1,0-1,1 1,-1 0,0-1,0 1,0-1,0 1,0 0,1-1,-1 1,0-1,0 1,0-1,0 1,0 0,0-1,-1 1,1-1,0 1,0-1,0 1,0 0,0-1,-1 1,1-1,0 1,0 0,0-1,-1 1,1 0,0-1,-1 1,1 0,0-1,-1 1,1 0,0 0,-1 0,1-1,-1 1,1 0,0 0,-1 0,1 0,-1-1,41-13,-38 13,263-29,-246 26,-12 5,1-1,-1-1,1 1,0-1,-1 0,0-1,1 0,-1 0,0-1,0 1,0-2,0 1,-1-1,1 0,-1 0,0-1,0 1,-1-2,1 1,-1 0,0-1,0 0,-1 0,0-1,0 1,-1-1,1 0,-1 0,-1 0,1-3,-14-90,4 82</inkml:trace>
</inkml:ink>
</file>

<file path=ppt/ink/ink8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0,'0'5,"-5"2,4-1,6-1,3-2</inkml:trace>
</inkml:ink>
</file>

<file path=ppt/ink/ink8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25,'-16'19,"0"2,2 0,0 1,1 0,2 1,0 1,-3 12,3-12,-2 7,3-5,-1-1,-1 0,-2-1,0 0,-12 13,-14 24,56-125,74-101,-63 123,2 2,1 0,3 3,4-3,-36 38,0 0,0 1,0-1,0 1,0-1,0 1,1 0,-1 0,1-1,-1 1,1 0,-1 0,1 0,0 1,-1-1,1 0,0 1,-1-1,1 1,0-1,0 1,0 0,0 0,-1-1,1 1,0 1,0-1,0 0,0 0,-1 1,1-1,0 1,0 0,-1-1,1 1,0 0,-1 0,1 0,-1 0,1 0,-1 0,1 1,-1-1,0 0,0 1,0-1,0 1,0-1,0 1,0 0,0-1,0 1,-1 0,1 0,-1-1,0 1,1 0,-1 0,0 1,84 338,-84-341,17 48,-16-47,-1 0,1 0,-1 0,1-1,-1 1,1 0,-1-1,1 1,-1-1,1 1,0 0,-1-1,1 1,0-1,0 0,-1 1,1-1,0 0,0 1,0-1,-1 0,1 0,0 0,0 0,0 1,0-1,-1 0,1-1,0 1,0 0,0 0,0 0,-1 0,1-1,0 1,0 0,0-1,-1 1,1-1,0 1,0-1,-1 1,1-1,-1 1,1-1,0 1,-1-1,1 0,-1 0,1 1,-1-1,0 0,1 0,-1 0,67-99,26-37,-69 97,2 2,1 0,2 2,21-20,-50 55,1 0,-1 0,1-1,-1 1,1 0,0 0,-1 0,1 0,0 0,0 0,0 0,0 0,0 0,0 0,0 0,0 0,0 1,0-1,0 0,0 1,1-1,-1 1,0-1,1 1,-1 0,0-1,0 1,1 0,-1 0,0 0,1 0,-1 0,0 1,1-1,-1 0,0 0,1 1,-1-1,0 1,0-1,1 1,-1 0,0-1,0 1,0 0,0 0,0 0,0 0,0 0,0 0,-1 0,1 0,0 0,0 0,-1 0,1 0,-1 1,1-1,-2 229,1-89,4-122,2-7</inkml:trace>
</inkml:ink>
</file>

<file path=ppt/ink/ink8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0,'-5'5,"-1"7,-1-5,2-2</inkml:trace>
</inkml:ink>
</file>

<file path=ppt/ink/ink8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2</inkml:trace>
</inkml:ink>
</file>

<file path=ppt/ink/ink8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0 141,'43'5,"29"-3,7-2,-6-2,-9 1,-12 0,-9 0,-18 0,-12 0</inkml:trace>
  <inkml:trace contextRef="#ctx0" brushRef="#br0" timeOffset="263.855">226 1,'0'43,"0"33,0 9,0-5,0-12,0-12,0-11,0-9,0-9</inkml:trace>
</inkml:ink>
</file>

<file path=ppt/ink/ink8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28,'-19'39,"-12"26,-4 8,3-4,2-14,6-12,8-7,1-6,4-3,-2-6,2-2,2-5</inkml:trace>
  <inkml:trace contextRef="#ctx0" brushRef="#br0" timeOffset="346.803">0 1,'2'8,"0"-1,1 1,-1 0,1-1,1 1,-1-1,1 0,1 0,-1-1,1 1,0-1,3 2,-2 1,191 205,-151-164,-42-44,-6-4</inkml:trace>
</inkml:ink>
</file>

<file path=ppt/ink/ink8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5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17,'-4'-2,"-1"0,1-1,0 2,-1-1,0 0,1 1,-1 0,0 0,1 0,-1 1,0-1,0 1,0 1,0-1,1 0,-1 1,0 0,0 0,1 1,-1-1,1 1,-1 0,1 0,0 1,0-1,0 1,0 0,0 0,1 0,-1 0,1 1,0-1,-3 5,-1 1,1 0,0 0,1 1,0 0,1 0,-1 0,2 0,0 1,0 0,1-1,0 1,1 0,0 0,0 0,2 0,-1 0,1 0,1 0,0 0,1 0,0-1,0 1,1-1,0 0,1 0,0 0,1-1,0 1,0-1,1-1,0 1,1-1,0-1,0 1,4 1,-9-6,0 0,1-1,-1 1,1-1,-1 0,1 0,0-1,0 1,0-1,0 1,0-1,0-1,0 1,0 0,0-1,0 0,1 0,-1 0,0-1,0 1,0-1,0 0,0 0,0 0,0-1,0 0,0 1,-1-1,1-1,0 1,-1 0,0-1,2-1,9-12</inkml:trace>
</inkml:ink>
</file>

<file path=ppt/ink/ink8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8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30,'62'48,"136"202,-168-225,-18-23</inkml:trace>
  <inkml:trace contextRef="#ctx0" brushRef="#br0" timeOffset="519.549">307 1,'-11'8,"0"1,0 0,1 0,0 1,1 0,0 1,0 0,1 1,-4 8,-122 207,69-139,57-82</inkml:trace>
</inkml:ink>
</file>

<file path=ppt/ink/ink8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3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30,'-14'33,"-10"17,-1 3,0-1,-2-6,5-5,0-5,0-4,4-2,-1-7,4-2,4-5</inkml:trace>
  <inkml:trace contextRef="#ctx0" brushRef="#br0" timeOffset="580.665">0 1,'11'2,"0"2,0-1,0 1,0 1,-1 0,0 0,0 1,0 0,-1 1,0 0,0 1,-1 0,0 0,0 1,-1-1,1 3,-6-9,77 103,-67-85,0-1,2-1,0 0,2-1,0 0,0-1,2-1,0-1,-6-7</inkml:trace>
</inkml:ink>
</file>

<file path=ppt/ink/ink8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1,'0'595,"-14"-520,36-132,-13 37</inkml:trace>
  <inkml:trace contextRef="#ctx0" brushRef="#br0" timeOffset="434.01">325 142,'-36'22,"-3"1,0 2,2 1,1 2,-25 26,59-52,1-1,-1 1,0 0,1 0,-1 0,1 0,-1 0,1 0,0 0,0 0,0 0,0 0,0 1,0-1,1 0,-1 1,1-1,0 1,-1-1,1 1,0-1,0 0,1 1,-1-1,1 1,-1-1,1 0,0 1,-1-1,1 0,0 0,1 1,-1-1,0 0,1 0,-1 0,1-1,-1 1,1 0,0-1,0 1,0-1,0 1,1 0,48 41,57 67,-101-98,-6-9,1 1,0-1,0 0,0 1,0-1,0 0,0 0,1 0,0-1,-1 1,1-1,0 1,0-1,1 0,-1 0,0 0,1-1,-1 1,1-1,-1 0,1 0,0 0,12-1</inkml:trace>
</inkml:ink>
</file>

<file path=ppt/ink/ink8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0 254,'5'5,"6"2,6-1,6-1,2-2,3 0,1-2,1-1,-1-5,0-1,0-1,0-3,0 0,-1 2,-9 2,-13 2,-8 2</inkml:trace>
  <inkml:trace contextRef="#ctx0" brushRef="#br0" timeOffset="363.155">170 0,'0'39,"4"17,3 4,-1-4,-1-6,-2-7,-1-6,-1-4,0-3,-1-3,-1 1,1-2,5-3,1-12,5-12,0-6</inkml:trace>
</inkml:ink>
</file>

<file path=ppt/ink/ink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1,'4'0,"-2"0,-2 4,-2 7,1 2</inkml:trace>
</inkml:ink>
</file>

<file path=ppt/ink/ink8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6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2,1-7,5-4,1-8,-7-1,-5 3,-1 9,-1 3</inkml:trace>
</inkml:ink>
</file>

<file path=ppt/ink/ink8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0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0,'92'14,"1"-5,65-2,-74 4,-71-8,-1 0,1-1,-1-1,1 0,0-1,-1 0,1-1,-1 0,3-1,20-9,-27 8</inkml:trace>
</inkml:ink>
</file>

<file path=ppt/ink/ink8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18,'43'0,"34"0,8 0,-6 0,-10 0,-14 0,-10 0,-9-5,-5-1,-8-1</inkml:trace>
</inkml:ink>
</file>

<file path=ppt/ink/ink8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57,'-31'12,"0"1,1 2,1 1,0 1,1 1,1 1,-15 16,33-28,1 1,0 0,0 0,1 1,0 0,0 1,1-1,1 1,-1 0,2 1,-1-1,1 1,1 0,0 0,1 0,0 1,0-1,1 0,1 1,0-1,0 1,1-1,2 9,-1-12,0 0,1 0,-1-1,1 0,1 1,-1-1,1 0,0-1,1 1,0-1,0 1,0-2,1 1,0 0,0-1,0 0,0-1,1 1,0-1,0-1,0 1,1-1,5 2,5 0,1-1,-1 0,1-1,-1-1,1-1,0-1,0 0,0-2,-1 0,1-1,0 0,-1-2,18-6,-2-2,1-1,-2-2,0-1,-1-1,0-2,18-17,-39 31,-1-1,0-1,0 0,0 0,-1-1,-1-1,1 1,-2-1,1 0,-1-1,-1 0,0 0,0 0,-1-1,-1 0,0 0,0 0,-2-1,1 1,-1-1,-1 1,0-1,-1-4,-4 9,1 1,-1 0,0 0,0 0,-1 0,0 0,0 1,-1 0,0 0,0 1,0-1,-1 1,0 0,1 1,-2 0,1 0,0 1,-1-1,0 2,0-1,0 1,0 0,0 1,-6-1,10 1,-35-10</inkml:trace>
  <inkml:trace contextRef="#ctx0" brushRef="#br0" timeOffset="303.292">1 283,'1474'0,"-1451"0</inkml:trace>
  <inkml:trace contextRef="#ctx0" brushRef="#br0" timeOffset="1585.073">904 86,'0'-5,"0"-6,-4-2,-8 2,-5 3,-5 2,1-2,-1 1,-1 0,-1 2,-2 3,-1 0,4 6,1 2,4 5,6 1</inkml:trace>
</inkml:ink>
</file>

<file path=ppt/ink/ink8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2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0,'-14'24,"-5"13,-4-1,2 0,0-8,3-3,0-5,3-3,4 2,-1-3,2-4</inkml:trace>
</inkml:ink>
</file>

<file path=ppt/ink/ink8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3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1 797,'0'2,"1"0,0 0,0 0,-1 0,1 0,1-1,-1 1,0 0,0-1,0 1,1-1,-1 1,1-1,-1 0,1 1,0-1,0 0,-1 0,1 0,0-1,0 1,0 0,0-1,0 1,0-1,0 1,0-1,0 0,0 0,0 0,0 0,0 0,0-1,0 1,0-1,0 1,0-1,0 1,0-1,-1 0,2-1,74-47,-2-25,-3-3,-4-3,5-13,21-25,122-186,-216 303,0 0,0 0,0-1,0 1,0 0,1 0,-1 0,0 0,0 0,1 0,-1 0,1 0,-1 0,1 0,-1 0,1 0,-1 0,1 0,0 0,0 0,0 1,-1-1,1 0,0 0,0 1,0-1,0 1,0-1,0 1,0-1,0 1,0 0,0-1,0 1,1 0,-1 0,0 0,0 0,0 0,0 0,0 0,0 0,0 0,1 1,-1-1,0 0,0 1,0-1,0 1,0-1,0 1,0-1,0 1,-1 0,1-1,1 2,1 156,-3-127,-3 34,4-1,2 0,3 0,12 54,49 126,-67-245,0 1,-1 0,1 0,0-1,-1 1,1 0,0 0,0 0,-1 0,1-1,0 1,-1 0,1 0,0 0,-1 0,1 0,0 0,-1 0,1 0,-1 0,1 0,0 0,-1 0,1 0,0 0,-1 0,1 0,0 1,-1-1,1 0,0 0,-1 0,1 0,0 1,0-1,-1 0,1 0,0 1,0-1,-1 0,1 0,0 1,0-1,0 0,0 1,-1-1,1 0,0 1,0-1,0 0,0 1,0-1,0 0,0 1,0-1,0 0,0 1,0-1,0 1,-33-24,30 21,-245-152,223 141,0 1,0 1,-1 1,-1 1,0 2,-11-2,13 5</inkml:trace>
</inkml:ink>
</file>

<file path=ppt/ink/ink8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78,'-10'-5,"-2"0,1 1,0 0,-1 0,1 1,-1 1,0 0,0 1,0 0,0 0,0 2,0-1,0 2,0-1,0 2,-6 1,16-4,1 1,-1-1,0 0,1 1,-1-1,1 1,-1 0,1 0,-1-1,1 1,0 0,-1 0,1 0,0 1,0-1,-1 0,1 0,0 1,0-1,0 0,1 1,-1-1,0 1,1-1,-1 1,0-1,1 1,0 0,-1-1,1 1,0 0,0-1,0 1,0 0,0-1,0 1,1 0,-1-1,0 1,1-1,0 1,-1 0,1-1,0 1,-1-1,1 0,0 1,1 0,56 62,-54-62,-1-1,1 2,-1-1,0 0,0 1,0-1,0 1,0 0,-1 0,1 0,-1 0,0 1,0-1,0 0,0 1,0 0,-1-1,0 1,0 0,0 0,0 0,-1 0,1 0,-1 0,0-1,0 1,0 0,-1 0,1 0,-1 0,0 0,0 0,-1 0,1-1,-1 1,0 1,-6 4,-1-1,0 0,-1 0,1 0,-1-1,-1-1,1 0,-1 0,-1-1,1 0,0-1,-1 0,0-1,-10 1,22-4,0-1,1 1,-1-1,0 1,0-1,0 1,1-1,-1 0,0 1,0-1,0 1,0-1,0 1,0-1,0 1,0-1,0 0,0 1,-1-1,1 1,0-1,0 1,0-1,-1 1,1-1,0 1,-1-1,1 1,0 0,-1-1,1 1,-1-1,1 1,0 0,-1-1,1 1,-1 0,1 0,-1-1,1 1,-1 0,1 0,-1 0,1 0,-1-1,0 1,1 0,-1 0,1 0,-1 0,1 0,-1 1,1-1,-1 0,0 0,1 0,-1 0,1 1,-1-1,1 0,-1 0,1 1,0-1,-1 0,0 1,11-10</inkml:trace>
  <inkml:trace contextRef="#ctx0" brushRef="#br0" timeOffset="525.435">714 22,'-7'-4,"-1"1,1 0,-1 0,1 1,-1 0,0 1,0-1,0 1,0 1,0 0,0 0,0 0,0 1,0 0,0 1,0 0,0 0,1 0,-1 1,-6 3,12-4,0-1,1 0,-1 1,0 0,0-1,1 1,-1 0,1 0,-1 0,1-1,0 2,0-1,0 0,0 0,0 0,0 0,0 1,1-1,-1 0,1 1,0-1,0 0,0 1,0-1,0 0,0 1,1-1,-1 0,1 1,-1-1,1 0,0 1,0-1,0 0,0 0,0 0,2 1,59 69,-60-70,1 0,-1 0,0 0,0 0,-1 0,1 1,0-1,-1 1,1-1,-1 1,0 0,0-1,0 1,0 0,0 0,-1 0,1 0,-1 0,0-1,0 1,0 0,0 0,-1 0,1 0,-1 0,1 0,-1 0,0-1,0 1,0 0,-1-1,1 1,-1-1,1 1,-1-1,0 1,0-1,0 0,0 0,0 0,-1 0,1-1,-3 2,0 2,-1 0,-1-1,1 0,-1 0,1 0,-1-1,0 0,0 0,0-1,-1 0,1 0,-1-1,1 0,-1 0,1-1,-2 0,-1-14,15 2</inkml:trace>
  <inkml:trace contextRef="#ctx0" brushRef="#br0" timeOffset="915.976">855 163,'0'11,"1"0,1 0,0 0,0 0,1 0,0-1,1 1,0-1,1 0,3 6,-7-13,1 0,0-1,-1 1,1 0,0-1,0 1,0-1,0 0,1 1,-1-1,1 0,-1 0,1-1,0 1,0-1,0 1,0-1,0 0,0 0,0 0,0 0,0-1,0 1,1-1,-1 0,0 0,0 0,0 0,1-1,-1 1,0-1,0 0,0 0,0 0,0 0,0 0,2-2,4-4,0-1,0 0,-1-1,0 0,0 0,-1 0,0-1,-1 0,0-1,0 0,-1 1,-1-2,0 1,0 0,-1-1,-1 0,1-2,2-12</inkml:trace>
  <inkml:trace contextRef="#ctx0" brushRef="#br0" timeOffset="1416.581">1165 305,'109'-91,"36"-20,-143 110,-1 0,1 0,-1 0,0 0,1 0,0 1,-1-1,1 1,-1-1,1 1,0 0,-1-1,1 1,0 0,-1 0,1 0,0 0,-1 0,1 1,0-1,-1 1,1-1,-1 1,1-1,-1 1,1 0,-1 0,1-1,-1 1,0 0,1 1,-1-1,0 0,0 0,1 1,20 57,-10-20,-11-37,0 0,-1-1,1 1,0-1,0 1,0-1,0 1,0-1,0 0,1 1,-1-1,0 0,1 0,-1 0,1 0,-1 0,1 0,-1-1,1 1,-1 0,1-1,0 1,0-1,-1 0,1 1,0-1,-1 0,1 0,0 0,0 0,-1 0,1-1,0 1,0-1,-1 1,2-1,58-36,-40 22,3-3,-19 13,0 1,1-1,-1 1,1 0,0 1,0-1,1 1,-1 0,1 1,-1 0,1 0,0 0,5 0,-9 3,0 1,0-1,0 1,-1 0,1 0,-1 0,1 1,-1-1,0 1,0-1,0 1,0-1,-1 1,1 0,-1 0,1 0,-1 0,0 0,0 2,11 18,-1-8</inkml:trace>
  <inkml:trace contextRef="#ctx0" brushRef="#br0" timeOffset="1765.361">1983 219,'18'2,"0"-1,-1-1,1-1,-1 0,1-1,-1-1,1-1,-1 0,0-2,-1 1,1-2,6-4,-16 7,0 0,0 0,0-1,0 0,-1 0,0-1,0 0,0 0,-1 0,0-1,0 1,-1-1,0-1,0 1,0 0,-1-1,2-6,-4 12,-1 0,1 0,-1 0,1 1,-1-1,0 0,0 0,0 0,0 0,0 0,0 0,-1 0,1 0,0 0,-1 0,0 1,1-1,-1 0,0 0,0 0,0 1,0-1,0 1,0-1,-1 1,1-1,0 1,-1 0,1-1,-1 1,0 0,1 0,-1 0,0 0,0 1,1-1,-1 0,0 1,0-1,0 1,0 0,-1-1,-84 12,73-2,1-1,1 1,-1 1,1 0,1 1,0 0,1 1,0 0,1 1,0 0,1 0,0 1,1 0,1 0,0 1,0 3,4-13,0-1,0 1,1 0,-1 0,1 0,1 0,-1 0,1 0,-1 1,2-1,-1 0,0 0,1 0,0 0,0 0,1 0,-1 0,1 0,0-1,1 1,-1 0,1-1,-1 0,1 0,1 0,-1 0,1 0,-1 0,1-1,0 0,0 0,0 0,1 0,-1-1,1 1,0-1,-1 0,2-1,7 2,0 0,0-1,0-1,0 0,0-1,1-1,-1 0,0 0,0-2,0 1,0-2,0 0,-1 0,7-4,28-7,-17 7</inkml:trace>
</inkml:ink>
</file>

<file path=ppt/ink/ink8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9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6 846,'58'-1,"0"-2,0-3,40-11,-90 16,0 0,0-1,0 0,0 0,0-1,-1 0,1 0,-1-1,0 0,0-1,0 1,0-1,-1 0,0-1,0 0,0 0,-1 0,0-1,0 1,-1-1,1-2,-2 5,-1 1,0-1,0 1,0-1,-1 0,1 0,-1 0,0 0,0 0,0 0,0 0,-1 0,0 0,0 0,0 0,0 0,-1 0,1-1,-1 1,0 0,0 0,-1 0,1 1,-1-1,0 0,0 1,0-1,-1 1,1-1,-1 1,-2-1,-1 1,0-1,0 1,0 0,0 1,-1 0,1 0,-1 0,1 1,-1 0,0 0,1 0,-1 1,0 0,1 1,-1-1,0 1,1 1,-1-1,1 1,-1 0,1 0,0 1,0 0,0 0,0 1,1-1,-1 1,-1 2,-12 7,0 0,1 2,1 0,0 1,1 1,1 1,1 0,0 1,1 0,1 1,1 0,1 1,1 1,4-15,2 1,-1-1,1 1,1 0,-1-1,1 1,0 0,1 1,0-1,1 0,-1 0,1 0,1 0,0 1,0-1,0 0,1 0,0 0,1 0,0-1,0 1,1-1,-1 0,2 0,-1 0,1 0,0-1,0 1,1-1,4 3,5-1,1-2,0 0,0 0,0-2,0 0,1 0,0-2,0 0,-1-1,1-1,0 0,0-2,0 1,6-3,-3 0,0 0,0-1,-1 0,0-2,0-1,-1 0,11-7,-11 4</inkml:trace>
  <inkml:trace contextRef="#ctx0" brushRef="#br0" timeOffset="961.521">513 112,'19'-12,"1"2,-1-1,2 2,-1 1,1 0,1 2,-1 0,1 2,8-1,-26 5,0-1,0 1,0 1,0-1,0 1,0-1,0 1,0 0,-1 1,1-1,0 1,0 0,-1-1,0 2,1-1,-1 0,0 1,0-1,0 1,0 0,0 0,-1 0,1 0,-1 1,0-1,0 0,0 1,-1 0,1-1,-1 1,0 0,0 0,0 0,0 0,-1 0,1 0,-1 0,0 0,-1 0,0 3,2 31,-2-27,1 0,0-1,0 1,1 0,0-1,1 1,0-1,1 1,0-1,0 0,1 0,1 0,-1 0,2-1,-1 0,1 0,5 5,62 32,-54-44</inkml:trace>
  <inkml:trace contextRef="#ctx0" brushRef="#br0" timeOffset="1264.187">824 225,'-15'15,"-9"14,0 7,-2-3,4-2,2-6,3-3,0 0,-2 1,2 1,0-3,2-1,9-3,5-10,8-6,2-3</inkml:trace>
  <inkml:trace contextRef="#ctx0" brushRef="#br0" timeOffset="1778.097">1331 0,'0'19,"-2"-1,0 1,-1-1,-1 0,-1 0,0 0,-1-1,-1 0,-8 14,-10 9,16-28,1 0,1 1,0 0,0 1,1-1,1 1,0 0,-2 15,6-27,1 0,0 0,0 1,0-1,0 0,0 0,1 1,-1-1,1 0,-1 0,1 0,0 0,0 0,0 0,0 0,0 0,0 0,0 0,1 0,-1-1,1 1,0 0,-1-1,1 1,0-1,0 0,0 0,0 0,0 0,0 0,0 0,0 0,0 0,0-1,0 1,1-1,-1 0,0 0,0 0,2 0,92-11,-53-7,-28 7</inkml:trace>
  <inkml:trace contextRef="#ctx0" brushRef="#br0" timeOffset="2044.571">1106 198,'39'-5,"26"-6,8-2,-5-3,-13 1</inkml:trace>
</inkml:ink>
</file>

<file path=ppt/ink/ink8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8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465 29,'-19'9,"2"1,-1 1,2 0,-1 2,1-1,1 2,1 0,0 1,1 0,0 1,1 1,1 0,-2 5,-21 34,-3-2,-2-1,-1-2,-25 20,24-19,40-53</inkml:trace>
  <inkml:trace contextRef="#ctx0" brushRef="#br0" timeOffset="405.568">70 0,'33'20,"97"157,-17-5,-17-31,-96-141,0 1,0 0,0 1,0-1,1 0,-1 0,0 1,1-1,-1 0,1 0,-1 0,1 1,0-1,0 0,-1 0,1 0,0 0,0 0,0 0,0 0,0-1,0 1,0 0,0 0,1-1,-1 1,0-1,0 1,0-1,1 0,-1 1,0-1,1 0,-1 0,0 0,1 0,-1 0,0 0,1 0,-1 0,0-1,0 1,1 0,-1-1,0 1,0-1,1 1,-1-1,0 0,4-13</inkml:trace>
</inkml:ink>
</file>

<file path=ppt/ink/ink8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37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0 311,'34'-4,"25"-3,8-3,-4-2,-1 3,-8 1,-8 4,-6 1,-6 2,-4 1,-2 0,-1 0,-1 1,1-1,-4 1</inkml:trace>
  <inkml:trace contextRef="#ctx0" brushRef="#br0" timeOffset="268.972">29 509,'38'0,"32"0,9-5,-4-1,-10 0,-11 1,-11 2,-7 0,-5 2,-3 1,-2 0,0 0,-4 0</inkml:trace>
  <inkml:trace contextRef="#ctx0" brushRef="#br0" timeOffset="855.774">367 1,'56'32,"2"-2,1-2,1-4,56 16,-95-33,-8-3,-1 0,0 1,1 0,-1 0,-1 1,1 1,-1 0,-1 1,1 0,-1 1,0 0,0 1,-9-8,1 1,-1-1,0 1,0 0,0-1,0 1,0 0,-1 0,1-1,-1 1,0 0,1 0,-1 0,-1 0,1-1,0 1,-1 0,1 0,-1 0,0-1,0 1,0 0,0-1,-1 1,1-1,-1 1,1-1,-1 0,0 0,0 1,0-1,-1 0,-75 61,-96 75,-103 41,263-169</inkml:trace>
</inkml:ink>
</file>

<file path=ppt/ink/ink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6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0,'-24'39,"-17"26,-2 8,1-4,9-9,9-10,4-9,6-6,4-5,0-2,-3-1,-5-1,2-4</inkml:trace>
  <inkml:trace contextRef="#ctx0" brushRef="#br0" timeOffset="275.44">1 141,'24'29,"27"24,10 7,-1-1,-6-11,-7-8,-7-12,-5-5,-4-7,-7-2,-3-2,-10-4,-7-3</inkml:trace>
</inkml:ink>
</file>

<file path=ppt/ink/ink8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1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1 248,'60'-34,"-34"21,0 1,1 1,0 1,0 1,1 2,1 1,-1 1,1 1,0 2,3 1,-28 1,-1 1,1-1,-1 1,0 0,1 0,-1 1,0-1,0 1,0 0,0 0,0 0,0 0,0 0,-1 0,1 1,-1-1,0 1,0 0,0 0,0 0,0 0,0 0,-1 0,1 0,-1 0,0 1,0 2,15 103,-15-83,25 173,-27-187,0 0,2-1,-1 1,2 0,-1-1,2 1,-1-1,1 0,1 0,0 0,1 0,0 0,1-1,0 0,0 0,1-1,0 0,1 0,0 0,0-1,1-1,0 1,1-1,-1-1,9 4,-12-6,0-1,0-1,0 1,0-1,1 0,-1-1,1 1,0-1,-1-1,1 1,0-1,-1 0,1-1,0 1,-1-1,1-1,0 1,-1-1,0 0,1-1,1 0,-8 2,1 1,-1-1,1 0,-1 1,0-1,1 0,-1 1,0-1,1 0,-1 1,0-1,0 0,0 1,1-1,-1 0,0 0,0 1,0-1,0 0,0 0,-1 1,1-1,0 0,0 0,0 1,-1-1,1 0,0 1,-1-1,1 0,0 1,-1-1,1 1,-1-1,1 1,-1-1,1 1,-1-1,0 1,1-1,-1 1,1 0,-1-1,0 1,1 0,-1-1,0 1,0 0,-13-7</inkml:trace>
  <inkml:trace contextRef="#ctx0" brushRef="#br0" timeOffset="1350.64">481 502,'-61'47,"-27"52,-76 82,252-245,-74 50</inkml:trace>
  <inkml:trace contextRef="#ctx0" brushRef="#br0" timeOffset="1934.682">651 50,'72'-18,"-35"6,-28 9,0-1,0 1,0 1,0-1,1 2,-1-1,0 1,1 1,-1-1,9 2,-16-1,-1 1,0-1,0 0,1 0,-1 1,0-1,0 1,0-1,0 1,0-1,0 1,0 0,0-1,0 1,0 0,0 0,0 0,0 0,0 0,-1 0,1 0,0 0,-1 0,1 0,-1 0,1 1,-1-1,0 0,1 0,-1 0,0 1,0-1,0 0,0 0,0 1,0-1,0 0,0 0,-1 0,1 1,0-1,-1 0,1 0,-1 0,1 0,-1 0,0 1,1-1,-2 0,-37 51,36-50,-32 40,34-41,1 0,-1 0,0 0,1 0,-1 0,1 0,-1 0,1 0,0 0,-1 0,1 0,0 1,0-1,-1 0,1 0,0 0,0 0,0 0,1 0,-1 1,0-1,0 0,1 0,-1 0,0 0,1 0,-1 0,1 0,-1 0,1 0,0 0,-1 0,1 0,0-1,0 1,0 0,-1 0,1-1,0 1,0 0,0-1,0 1,1-1,71 10,-47-11</inkml:trace>
  <inkml:trace contextRef="#ctx0" brushRef="#br0" timeOffset="2706.713">932 869,'98'-135,"60"-60,-96 149,-61 45,1 1,-1-1,0 1,1-1,-1 1,1 0,-1-1,1 1,-1 0,1 0,-1 0,0 0,1 0,-1 1,1-1,-1 0,1 1,-1-1,0 1,1-1,-1 1,0-1,1 1,-1 0,0 0,0 0,0 0,0 0,0 0,0 0,0 0,0 0,0 0,0 1,0-1,-1 0,1 1,-1-1,1 0,-1 1,1-1,-1 1,0-1,0 1,1-1,-1 1,0-1,-1 1,4 43,-4-41,0 1,0-1,1 1,-1-1,1 1,0-1,0 1,1-1,0 1,-1-1,1 0,1 1,-1-1,1 0,-1 1,1-1,1 0,-1-1,0 1,1 0,0-1,0 1,0-1,0 0,0 0,1 0,-1 0,1 0,2 0,0-4,1 0,-1 0,0 0,0-1,0 0,0-1,0 1,-1-1,1 0,-1 0,1-1,-1 0,0 0,-1 0,1 0,-1-1,3-3,11-8,31-28,-38 32,1 0,0 2,0-1,1 2,1 0,-1 0,10-3,-22 11,0 1,0-1,0 1,0 0,0-1,0 1,0 0,0 0,0-1,0 1,0 0,0 0,0 0,0 0,0 0,0 1,0-1,0 0,0 0,0 1,0-1,-1 0,1 1,0-1,0 1,0 0,0-1,-1 1,1-1,0 1,0 0,-1 0,1-1,0 1,-1 0,1 0,-1 0,1 0,-1 0,0 0,1 0,-1 0,0 0,0 0,0 0,1 0,-1 0,0 0,0 0,0 0,-1 0,-4 55,-34 103,34-96,4-57</inkml:trace>
</inkml:ink>
</file>

<file path=ppt/ink/ink8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0 227,'29'0,"29"0,4-5,-4-1,-6-1,-8 2,-6 2,-5 1,-3-4,-2-1,-6 1</inkml:trace>
  <inkml:trace contextRef="#ctx0" brushRef="#br0" timeOffset="302.371">283 1,'0'34,"0"25,0 7,0-2,0-8,0-8,0-7,0-7,0-3,0-3,-5-6,-1-6</inkml:trace>
</inkml:ink>
</file>

<file path=ppt/ink/ink8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6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1 533,'14'10,"15"3,6-1,3-2,0-3,-2-3,-3-1,-1-3,-2-4,-1-3,-1 1,0 0,-1 2,-4-3,-6-6,-6 0</inkml:trace>
  <inkml:trace contextRef="#ctx0" brushRef="#br0" timeOffset="283.72">227 364,'0'38,"0"28,4 6,3-3,-1-9,-2-10,0-8,-2-7,-1-10</inkml:trace>
  <inkml:trace contextRef="#ctx0" brushRef="#br0" timeOffset="782.219">594 82,'180'-67,"-175"65,0 0,0 0,1 0,-1 0,0 1,1 0,-1 0,1 0,-1 1,1 0,-1 0,1 0,0 1,-1 0,0 0,1 0,-1 1,0 0,1 0,-1 0,0 0,0 1,-1 0,1 0,-1 0,1 1,-1-1,0 1,0 0,0 0,-1 1,0-1,0 1,0-1,0 1,-1 0,1 1,31 188,-30-122,19 103,-20-168,-1 0,1 0,0-1,1 1,0 0,0-1,0 0,1 0,0 0,0-1,0 0,1 1,-1-2,1 1,1-1,-1 0,0 0,1-1,0 0,0 0,7 2,47-4,-55-7</inkml:trace>
  <inkml:trace contextRef="#ctx0" brushRef="#br0" timeOffset="1031.895">988 449,'-33'38,"-21"23,-7 0,8-5,13-7,8-12,14-12,11-11</inkml:trace>
  <inkml:trace contextRef="#ctx0" brushRef="#br0" timeOffset="1521.177">1638 307,'-3'-2,"0"-1,0 1,-1 0,1 0,0 0,-1 0,1 0,-1 1,0 0,0 0,1 0,-1 0,0 0,0 1,0 0,0-1,0 2,0-1,0 0,1 1,-1 0,0-1,0 2,0-1,1 0,-1 1,1 0,-4 1,-84 72,87-72,1 1,-1 0,0 0,1 0,0 0,0 0,0 1,1-1,-1 1,1 0,0 0,0-1,1 1,0 1,0-1,0 0,0 0,1 0,0 1,0-1,0 0,1 0,-1 0,1 1,0-1,1 0,0 0,-1 0,1-1,1 1,-1 0,1-1,2 4,5 0,-1 1,2-1,0-1,0 0,0 0,0-1,1 0,0-1,1-1,-1 0,1-1,-1 0,1-1,0 0,0-1,0 0,0-1,0-1,0 0,0 0,0-2,0 1,-1-2,1 0,-1 0,0-1,11-6,-5 2</inkml:trace>
</inkml:ink>
</file>

<file path=ppt/ink/ink8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1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0,'6'57,"-8"7,9 161,3-142,-4 0,-3 1,-5 3,2-36,-4-25,-9-32,8-11,2-2</inkml:trace>
</inkml:ink>
</file>

<file path=ppt/ink/ink8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1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0,'-254'222,"203"-171,52-50,-1 0,0 0,0 0,0 0,1 0,-1 0,1 0,-1 0,1 0,-1 0,1 0,-1 0,1 0,0 0,0 0,-1-1,1 1,0 0,0 0,0-1,0 1,0-1,0 1,0-1,0 1,0-1,0 0,0 1,0-1,0 0,0 0,1 0,-1 0,0 0,0 0,0 0,0 0,1 0,3 1,7 1,0 1,-1 0,1 1,-1 0,0 1,0 0,0 0,-1 1,0 1,0 0,-1 0,0 1,0 0,0 1,-1 0,-1 0,0 1,0 0,0 1,-5-6,1-1,-1 1,1 0,0-1,0 0,1 0,-1 0,1 0,0 0,0-1,0 1,0-1,1 0,-1 0,1-1,0 0,4 2,7-2</inkml:trace>
</inkml:ink>
</file>

<file path=ppt/ink/ink8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2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40,'34'0,"15"0,5 0,-2 0,-5 0,-7 0,-4-5,-3-1,-4 0,-1 1,-5-4,-7 1</inkml:trace>
</inkml:ink>
</file>

<file path=ppt/ink/ink8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2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25,'44'0,"37"0,11-4,-6-3,-13 1,-14 2,-17 0</inkml:trace>
</inkml:ink>
</file>

<file path=ppt/ink/ink8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5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84,'0'-2,"1"0,-1-1,0 1,0 0,0 0,0 0,0 0,-1-1,1 1,-1 0,1 0,-1 0,0 0,0 0,0 0,0 0,0 1,0-1,-1 0,1 0,-1 1,1-1,-1 1,1-1,-1 1,0 0,0 0,1-1,-1 1,0 0,0 1,0-1,0 0,-1 1,1-1,0 1,0-1,0 1,0 0,0 0,-1 0,1 0,0 1,0-1,0 1,0-1,0 1,0-1,0 1,0 0,0 0,0 0,0 0,0 1,-1 0,-10 10,1 0,1 1,0 1,0-1,1 2,1-1,1 1,0 1,1 0,0 0,1 0,1 0,-2 16,2-16,1 0,1 1,0-1,1 1,1 0,0 0,1 0,1 0,2 7,-2-18,0 1,1 0,0-1,0 0,1 1,-1-1,1 0,1 0,-1-1,1 1,0-1,0 0,1 0,-1 0,1 0,0-1,1 0,-1 0,1 0,-1 0,1-1,0 0,1-1,4 2,2-2,1-1,-1-1,1-1,-1 0,1 0,-1-1,1-1,-1 0,0-1,0 0,-1-1,1-1,-1 0,0-1,-1 0,1 0,-2-1,1-1,-1 0,0 0,5-7,-2 3,-1-1,-1 0,0 0,0-1,-1-1,-1 1,-1-2,0 1,-2-1,1 0,-2-1,1-4,-4 15,-1-1,1 0,-1 0,-1 0,0 0,0 0,0 1,-1-1,0 0,0 0,-1 0,0 1,-1-1,1 1,-2-1,1 1,-1 0,0 0,0 1,-1-1,0 1,0 0,0 0,-1 1,0-1,0 1,0 1,-7-5,2 3,1 1,-1 0,0 1,-1 0,1 1,-1 0,0 1,1 0,-1 1,0 0,0 1,0 0,-1 1,-26 4</inkml:trace>
  <inkml:trace contextRef="#ctx0" brushRef="#br0" timeOffset="313.86">0 310,'74'33,"-35"-25,0-1,1-3,0-1,0-2,1-1,-1-3,0-1,-1-2,1-1,9-6,24 0,435-70,-447 75,1 3,-1 2,1 3,10 4,-46 1,-3 1</inkml:trace>
</inkml:ink>
</file>

<file path=ppt/ink/ink8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04.0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 47,'-1'1,"-1"0,1 0,0 0,0 1,0-1,1 0,-1 1,0-1,0 1,1-1,-1 1,1 0,0-1,-1 1,1-1,0 1,0 0,0-1,0 1,0 0,0-1,0 1,1-1,-1 1,0 0,1-1,0 1,-1-1,1 1,0-1,0 0,0 1,0-1,0 0,0 1,0-1,79 194,-67-172,-6-9,0 0,1-1,1 0,0 0,0-1,1 0,1-1,0 0,1-1,11 8,20 7,0-2,1-1,1-3,24 6,73 12,55-8,98-19,-182 2,-1-4,1-5,27-7,19 2,-36-4,-1-6,108-24,-107 15,167-18,30 12,167-2,-121 30,-338 1,-2 1,1 2,0 0,-1 2,0 1,0 1,-1 1,-1 1,22 13,-46-23,0-1,1 0,-1 1,0-1,1 0,-1 1,1-1,-1 0,1 0,-1 1,0-1,1 0,-1 0,1 0,-1 0,1 0,-1 0,1 0,-1 0,1 0,-1 0,1 0,-1 0,1 0,-1 0,1 0,-1 0,1 0,-1 0,1-1,-1 1,0 0,1 0,-1-1,1 1,-1 0,0-1,1 1,-1 0,0-1,1 1,-1-1,0 1,0 0,1-1,-1 1,0-1,0 1,0-1,1 1,-1-1,0 1,0-1,0 1,0-1,0 1,0-1,0 1,0-1,0 1,-1-1,1 1,0-1,0 1,0 0,0-1,-1 1,3-17,3 8,-1 0,1 0,0 1,1-1,0 1,1 0,-1 1,1 0,1 0,0 0,-1 1,2 0,-1 0,1 1,0 0,0 1,0 0,1 0,-1 1,1 1,0-1,0 1,0 1,0 0,1 0,185-27,200 29,-199 27,142-27,-142 27,537-29,-512-16,-38-6,66-11,84-6,-154 15,-125 15,0-2,-1-3,0-2,-2-2,33-18,55-30,-132 62,0 1,-1-1,1-1,-1 1,0-1,-1 0,1-1,-1 1,-1-1,1-1,-1 1,-1-1,1 0,-1 0,0 0,-1-1,-3-3</inkml:trace>
  <inkml:trace contextRef="#ctx0" brushRef="#br0" timeOffset="7370.687">1085 1006,'-12'-6,"1"0,-1 1,0 1,-1 0,1 1,-1 0,1 1,-1 0,0 1,0 1,0 0,0 0,0 2,1-1,-1 2,1-1,-1 2,1 0,0 0,0 1,0 1,1 0,0 0,0 1,0 0,-3 5,-11 9,1 1,1 1,1 1,1 1,1 1,2 0,0 2,2 0,1 1,2 0,0 1,2 1,2 0,-2 10,9-31,1 1,0 0,1-1,0 1,0-1,2 1,-1 0,1-1,0 0,1 1,1-1,-1 0,1-1,1 1,0-1,0 0,1 0,0 0,1-1,0 0,0 0,1-1,0 1,0-2,0 1,1-1,0-1,0 0,8 4,6-1,1 0,0-2,0 0,0-2,0-1,1 0,-1-2,1-1,-1-1,1-1,-1-1,1-1,-1-2,-1 0,1-1,-1-2,15-7,48-41,-72 45</inkml:trace>
  <inkml:trace contextRef="#ctx0" brushRef="#br0" timeOffset="7933.293">1452 978,'-9'37,"1"1,3 0,1 0,2 0,2 32,-1-31,2 286,12-237,-13-87,1 1,-1 0,1 0,-1 0,1-1,0 1,0 0,0 0,0-1,0 1,0-1,0 1,1-1,-1 0,0 1,1-1,-1 0,1 0,0 0,-1 0,1 0,0 0,-1-1,1 1,0 0,0-1,0 1,0-1,0 0,-1 0,1 0,0 0,0 0,0 0,0 0,0-1,0 1,0 0,-1-1,1 0,0 1,0-1,0-1,140-113,-5-3,-62 65,-73 52,0 0,-1 0,1 0,0 0,0 1,0-1,0 0,0 1,0 0,0-1,0 1,0 0,0 0,0 0,0 0,0 1,1-1,-1 0,0 1,-1 0,1-1,0 1,0 0,0 0,0 0,-1 0,1 0,0 1,-1-1,1 0,-1 1,1-1,-1 1,0-1,0 1,1 0,-1 0,0-1,-1 1,1 0,0 1,1 4,-1 0,1-1,-1 1,-1 0,0 0,0-1,0 1,0 0,-1 0,0 0,-1-1,0 1,0-1,0 1,-8 37,10-28,3-6</inkml:trace>
  <inkml:trace contextRef="#ctx0" brushRef="#br0" timeOffset="8582.654">2439 1345,'-34'19,"1"2,0 1,2 2,1 1,1 1,-13 16,3 29,38-69,1-1,-1 1,1 0,0 0,-1 0,1 0,0 0,0 0,0-1,1 1,-1 0,0 0,1 0,-1 0,1 0,-1-1,1 1,0 0,0-1,0 1,0 0,0-1,0 1,1-1,-1 0,0 1,1-1,-1 0,1 0,-1 0,1 0,-1 0,1 0,0 0,0 0,-1-1,1 1,0-1,0 0,0 1,10-1,0 0,-1-1,1-1,-1 1,1-2,-1 0,0 0,0-1,0 0,0-1,-1 0,0-1,0 0,0-1,5-4,89-71,-101 79,-3 2,1-1,0 1,0-1,0 1,-1 0,1-1,0 1,1 0,-1 0,0-1,0 1,1 0,-1 0,0 0,1 1,-1-1,1 0,-1 0,1 1,-1-1,1 1,-1-1,1 1,0 0,-1 0,1 0,0 0,-1 0,1 0,0 0,-1 0,1 0,0 1,-1-1,1 1,-1 0,1-1,-1 1,1 0,-1 0,1 0,0 0,0 4,-1-1,2 0,-1 0,0 0,1 0,0 0,0 0,0-1,0 0,1 1,-1-1,1 0,0-1,-1 1,1-1,1 0,-1 1,0-2,1 1,-1 0,0-1,1 0,0 0,-1-1,1 1,0-1,-1 0,1 0,2-1,11-3,-2 0,1-2,-1 0,1-1,-2-1,1 0,-1-1,-1-1,1 0,-2-1,1-1,-2 0,0-1,2-2,23-19,-27 26,-1 0,0 0,-1-1,1 0,-2-1,1 1,-1-2,-1 1,0-1,0 0,-1 0,-1 0,0-1,0 0,-1 1,-1-1,1-2,-3 11,-1 1,1 0,0-1,-1 1,1 0,-1-1,0 1,0 0,0 0,0-1,0 1,-1 0,1 0,0 0,-1 1,0-1,1 0,-1 0,0 1,0-1,0 1,0 0,0 0,0-1,0 1,0 1,-1-1,1 0,0 0,-1 1,1-1,0 1,-1 0,1 0,-1 0,1 0,0 0,-1 0,1 1,0-1,-1 1,1 0,0 0,-1-1,1 1,0 1,0-1,0 0,0 0,0 1,0-1,0 1,1 0,-1 0,0 0,-6 4,0 0,0 0,1 1,0 0,0 1,0-1,1 2,0-1,1 0,0 1,0 0,1 0,-3 8,6-13,-1 0,1 0,0 0,0 0,0 0,1 0,-1 0,1 0,0 0,0 0,1 0,-1 0,1 1,0-1,0 0,0-1,1 1,-1 0,1 0,0 0,0-1,0 1,1-1,-1 0,1 0,0 0,0 0,0 0,0 0,0-1,0 1,1-1,-1 0,3 1,237 83,-241-85,-1 0,1 0,-1 0,1 0,-1 0,1 1,-1-1,0 0,1 1,-1-1,0 1,0 0,0-1,0 1,-1 0,1-1,0 1,-1 0,1 0,-1 0,0 0,1-1,-1 1,0 0,0 0,0 0,-1 0,1 0,0 0,-1 0,1-1,-1 1,1 0,-1 0,0-1,0 1,0 0,0-1,0 1,0-1,0 1,-1-1,0 1,-62 60,44-48</inkml:trace>
  <inkml:trace contextRef="#ctx0" brushRef="#br0" timeOffset="9948.308">3569 1288,'-22'11,"1"0,0 2,0 0,1 1,1 2,1-1,0 2,1 1,1 0,1 1,0 0,-7 14,21-31,0-1,0 1,0 0,1 0,-1-1,0 1,1 0,-1 0,1 0,0 0,0 0,-1 0,1 0,0 0,1 0,-1 0,0 0,0 0,1 0,0-1,-1 1,1 0,0 0,0 0,-1-1,2 1,-1 0,0-1,0 1,0-1,1 1,-1-1,1 0,-1 1,1-1,-1 0,1 0,0 0,0 0,-1-1,1 1,0 0,0-1,0 1,0-1,0 0,0 1,1-1,11 0,0-1,-1 0,1-1,0-1,0 0,-1-1,0 0,0-1,0 0,0-1,-1-1,0 0,0 0,6-6,148-122,-166 134,1 1,-1-1,1 0,-1 1,1-1,0 0,-1 1,1-1,0 1,0-1,-1 1,1 0,0-1,0 1,0 0,-1-1,1 1,0 0,0 0,0 0,0 0,0-1,-1 2,1-1,0 0,0 0,0 0,0 0,0 0,-1 1,1-1,0 0,0 1,0-1,-1 0,1 1,0-1,0 1,-1 0,1-1,0 1,-1-1,1 1,-1 0,1-1,-1 1,1 0,-1 0,0 0,1-1,-1 1,0 0,1 0,4 54,-5-40,0-10,0 1,0-1,0 0,0 1,1-1,0 0,0 0,1 1,-1-1,1 0,0 0,0-1,1 1,-1 0,1-1,0 1,1-1,-1 0,1 0,-1 0,1-1,0 1,1-1,-1 0,1 0,-1-1,1 1,0-1,0 0,0 0,0 0,0-1,0 0,0 0,1 0,-1-1,0 0,1 0,2 0,9-7,-1 0,0-1,0 0,-1-1,0-1,-1-1,0 0,0-1,-1 0,1-3,64-52,-67 58,0 0,0 1,1 1,0 0,0 1,1 0,-1 1,1 0,1 1,-1 0,1 1,12-1,-21-1,-27 0,14 5,-1 0,0 1,0 0,1 0,-1 1,1 0,-1 1,1 0,0 0,0 1,0 0,1 0,-1 1,1 0,0 0,1 1,-1 0,1 0,0 0,0 1,1 0,0 0,0 0,1 1,0 0,0 0,1 0,-2 6,4-10,1 1,0-1,0 0,1 1,-1-1,1 0,0 1,0-1,0 0,1 0,-1 0,1 0,0 0,0 0,1 0,-1-1,1 1,0-1,0 0,0 0,0 0,0 0,1 0,-1-1,1 1,0-1,0 0,0 0,0-1,2 2,130 29,-117-32,-1-1,0 0,0-1,0-1,0-1,0 0,-1-2,1 0,-1 0,-1-2,1 0,13-10,13-11,-1-2,-1-1,32-36,-51 48,0-2,-2 0,-1-1,-1-1,-1-1,-1-1,-1 0,-2-1,0 0,-2-1,-1 0,-1-1,-1 0,-2 0,-1-1,-2 0,0-9,-2 37,0-1,0 0,-1 0,1 0,-1 0,0 0,0 1,0-1,0 0,0 0,-1 0,0 0,1 0,-1 1,0-1,0 0,0 0,-1 1,1-1,-1 1,1-1,-1 1,0 0,0 0,0 0,0 0,0 0,0 0,-1 0,1 1,-1-1,1 1,-1-1,1 1,-1 0,0 0,0 1,1-1,-1 0,0 1,-2-1,-3 6,0-1,0 1,0 1,1-1,0 1,0 1,1-1,-1 1,1 0,1 1,0-1,0 1,0 0,1 1,0-1,0 1,1-1,0 1,1 0,0 0,0 0,1 1,0-1,1 0,0 9,-1 25,2-1,1 1,2-1,2 0,2-1,7 19,-6-28,-7-20,1 1,1-1,0 0,0 1,1-2,1 1,0-1,1 0,0 0,0 0,4 2,7-9,-16-11</inkml:trace>
  <inkml:trace contextRef="#ctx0" brushRef="#br0" timeOffset="10203.356">4528 1175,'48'0,"35"-5,8-1,-6 0,-13 1,-15 2,-11 1,-9 1,-11 0</inkml:trace>
  <inkml:trace contextRef="#ctx0" brushRef="#br0" timeOffset="11132.824">5205 1345,'14'1,"0"0,-1-1,1 0,0-1,-1-1,1 0,-1-1,0-1,1 1,-2-2,1 0,0-1,-1 0,0-1,-1 0,1-1,-1 0,-1 0,1-2,7-9,-16 17,-1-1,0 1,0-1,0 0,0 1,-1-1,1 0,-1 0,1 1,-1-1,0 0,0 0,0 0,-1 1,1-1,-1 0,1 0,-1 1,0-1,0 0,0 1,0-1,-1 1,1 0,-1-1,0 1,1 0,-1 0,0 0,0 0,0 0,0 0,-1 0,1 1,0-1,-1 1,1 0,-1 0,0 0,1 0,-1 0,0 0,1 1,-1-1,0 1,0 0,0 0,1 0,-1 0,0 0,0 1,0-1,1 1,-1 0,0 0,1 0,-1 0,1 0,-1 1,0-1,-11 10,-1 1,1 1,1 0,1 0,0 2,0-1,1 1,1 1,1 0,-3 8,5-15,2 1,-1 0,1 0,1 0,0 1,0-1,1 1,0 0,1 0,1 0,-1 0,2 1,0-1,0 0,1 0,0 0,1 1,0-1,1-1,2-5,0 0,1 0,0-1,-1 0,2-1,-1 1,0-1,1 0,-1-1,1 1,0-1,0-1,0 1,0-1,0 0,0-1,0 0,1 0,-1-1,0 1,0-1,0-1,6-1,-13 3,29-6,-1-2,0 0,0-2,-1-1,0-1,0-2,-2 0,0-2,0 0,-2-2,0-1,8-9,18-10,-28 18,-1-1,0 0,-1-2,-2 0,0-1,-2 0,13-27,5-35,-32 84,-1 0,0 0,1 0,-1 0,0 0,0 0,0 0,0 0,-1 0,1 0,-1 0,1 0,-1 0,1 0,-1 0,0 0,0 0,0 1,0-1,0 0,0 1,-1-1,1 1,-1-1,1 1,-1 0,1-1,-1 1,0 0,1 0,-1 0,0 0,0 1,0-1,0 0,0 1,0-1,1 1,-1 0,-1 0,1 0,-1 0,-6 1,1 1,0 0,0 1,-1 0,2 0,-1 1,0 0,1 0,0 1,0 0,0 0,0 0,1 1,0 0,0 1,1-1,-1 1,0 3,3-8,0 1,0 0,0 0,0 1,1-1,-1 0,1 1,0 0,0-1,0 1,1 0,-1 0,1 0,0 0,0 0,0 1,1-1,-1 0,1 0,0 0,0 1,1-1,-1 0,1 0,0 0,0 0,0 0,1 0,0 0,-1 0,1 0,0-1,1 1,-1-1,1 1,0-1,-1 0,1 0,1 0,-1-1,0 1,1-1,1 2,169 19,-170-23,1 0,-1 1,1-1,-1 1,1 0,-1 0,0 1,1-1,-1 1,0 0,0 0,0 1,-1-1,1 1,0-1,-1 1,0 0,1 1,-1-1,0 1,-1-1,1 1,-1 0,0 0,1 0,-2 0,1 0,0 0,-1 1,0-1,0 0,0 1,-1-1,1 1,-1-1,0 1,0-1,-1 1,0 2,-5 7,0 0,-1-1,-1 0,0 0,-1-1,0 0,-1-1,0 0,-1 0,-10 7,-10 15,30-27,6-4</inkml:trace>
  <inkml:trace contextRef="#ctx0" brushRef="#br0" timeOffset="12302.346">6390 1119,'-6'16,"-8"20,1 0,2 1,1 0,2 1,-1 16,8-51,1 0,-1 0,1 0,-1 0,1 1,0-1,0 0,0 0,1 0,-1 0,1 0,0 0,-1 0,1 0,1 0,-1 0,0 0,1-1,-1 1,1 0,0-1,0 1,0-1,0 0,0 0,1 0,-1 0,1 0,-1 0,1 0,0-1,0 0,0 1,-1-1,1 0,0 0,0-1,0 1,1-1,-1 1,1-1,13 0,-1 0,0-2,1 1,-1-2,0 0,0-1,-1-1,1-1,-1 0,0 0,-1-2,1 0,-1 0,-1-2,0 1,0-2,-1 0,0 0,-1-1,9-13,108-120,-127 143,-1 1,1-1,-1 1,1-1,-1 1,1-1,0 1,0 0,0-1,0 1,0 0,0-1,0 1,1 0,-1 0,0 0,1 0,-1 0,1 1,-1-1,0 0,1 1,0-1,-1 1,1-1,-1 1,1 0,0 0,-1-1,1 1,0 0,-1 1,1-1,-1 0,1 0,0 1,-1-1,1 1,-1-1,1 1,-1 0,1-1,-1 1,1 0,-1 0,0 0,0 0,1 0,-1 1,0-1,0 0,0 0,0 1,0-1,-1 1,1-1,0 1,-1-1,1 1,0 0,-14 111,1-53,10-50,3-5,-1 0,1 0,-1 0,-1 1,1-1,-1 0,0 0,0 0,0 0,-1 0,0 0,0-1,0 1,0 0,-1-1,0 0,0 1,0-1,0 0,-1-1,1 1,-1-1,0 1,0-1,0 0,-1-1,-1 2,5-4,0 1,1-1,-1 0,0 0,0 0,0 1,1-1,-1 0,0 0,0 0,0 0,0-1,1 1,-1 0,0 0,0 0,0-1,1 1,-1 0,0-1,1 1,-1 0,0-1,0 1,1-1,-1 1,1-1,-1 0,1 1,-1-1,1 0,-1 1,1-1,-1 0,1 1,0-1,-1 0,1 0,0 1,0-1,0 0,-1 0,1 0,0 0,0 1,0-1,0 0,0 0,1 0,-1 1,0-1,0 0,0 0,1 0,-1 1,0-1,1 0,-1 1,1-1,-1 0,1 1,-1-1,1 0,0 1,-1-1,1 1,0-1,5-1,0 1,1-1,-1 1,0 1,1-1,-1 1,1 0,-1 1,1-1,-1 1,0 1,0-1,1 1,0 1,31 4,-20-4,-1-2,1 0,-1-1,1 0,-1-2,1 0,-1-1,0 0,0-2,0 0,-1-1,4-2,0 0,-1-2,-1 0,1-1,-2 0,0-2,0 0,-1-1,-1 0,14-17,-11 9,5-2,-1-2,0 0,-2-1,-1-1,-2-1,0 0,-2-1,-2-1,0-1,-2 0,-2 0,-1-1,2-16,-9 39,1 1,0 0,-1 1,0-1,0 0,-1 0,0 0,0 0,-1 1,0-1,-1 0,0 0,0 1,-1-1,0 1,-1 0,0 0,0 0,0 0,-1 1,0 0,-1 0,1 0,-2 1,0-1,5 5,-1 1,1 0,-1 0,1 0,-1 0,1 1,-1-1,0 1,0-1,1 1,-1 0,0 0,0 0,1 1,-1-1,0 0,1 1,-1 0,0 0,1 0,-1 0,1 0,-1 0,1 1,0-1,-1 1,1 0,0-1,0 1,0 0,1 0,-1 0,0 1,1-1,-1 1,-41 88,39-71,2 0,-1 0,2 0,1 0,1 1,0-1,1 0,2 0,0 0,1 0,0-1,2 0,2 5,5 20,3 8,1-1,3-1,2-1,2-1,21 28,-13-34,-32-39</inkml:trace>
  <inkml:trace contextRef="#ctx0" brushRef="#br0" timeOffset="12536.308">7237 894,'39'4,"21"7,12 1,-3-1,-4-2,-7-4,-9-2,-8-1,-7-6,-3-3,-3 1,-1 0,-6-2,-5-1</inkml:trace>
  <inkml:trace contextRef="#ctx0" brushRef="#br0" timeOffset="12838.315">6503 808</inkml:trace>
  <inkml:trace contextRef="#ctx0" brushRef="#br0" timeOffset="13602.569">8055 1091,'0'33,"0"17,0 3,0-1,0-10</inkml:trace>
  <inkml:trace contextRef="#ctx0" brushRef="#br0" timeOffset="13851.002">8141 808,'0'0</inkml:trace>
  <inkml:trace contextRef="#ctx0" brushRef="#br0" timeOffset="14084.572">8564 978,'-20'7,"0"1,1 1,0 0,0 2,1 0,0 1,1 1,1 1,0 0,1 1,-13 16,25-28,1 0,-1 0,1 0,0 0,0 0,0 0,0 1,1-1,-1 1,1 0,0-1,0 1,0 0,1-1,-1 1,1 0,0 0,0 0,0 0,1-1,-1 1,1 0,0 0,0-1,0 1,1-1,-1 1,1-1,0 1,0-1,0 0,0 0,0 0,1 0,0 0,-1 0,1-1,0 0,0 1,3 1,12 5,0-1,1-1,-1 0,1-2,1 0,-1-1,1-1,-1 0,1-2,0 0,0-2,0 0,5-2,-6 3,55-13,-56 7</inkml:trace>
</inkml:ink>
</file>

<file path=ppt/ink/ink8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3.1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34 166,'-5'10,"0"1,0 0,1 0,0 0,1 1,1-1,0 1,0 0,1 0,0-1,1 1,1 0,0 0,0 0,1-1,1 1,3 10,-4-19,-1 0,1-1,0 1,0 0,0-1,1 1,-1-1,1 0,-1 0,1 0,0 0,0 0,-1 0,1-1,0 0,1 1,-1-1,0 0,0-1,0 1,1 0,-1-1,0 0,1 0,-1 0,0 0,1 0,-1-1,0 1,1-1,1-1,101-43,-99 40,3 1,0 0,-1-1,0 0,0-1,0 0,-1 0,0-1,0 0,-1 0,1-1,-2 0,1 0,-1-1,-1 0,1 0,-1 0,-1-1,0 1,0-1,-1 0,0-1,-1 1,0 0,-1-1,0 1,0 0,-1-1,-1 1,0-1,0 0,-1 5,-1 0,0 1,-1-1,1 1,-1-1,0 1,0 1,0-1,-1 0,0 1,0 0,0 0,0 1,0-1,-1 1,0 0,0 1,0-1,0 1,0 0,0 1,0-1,0 1,-1 0,1 1,-1 0,1 0,0 0,-1 1,-5 1,-13-2</inkml:trace>
  <inkml:trace contextRef="#ctx0" brushRef="#br0" timeOffset="383.126">458 335,'213'-167,"-211"165,1-1,-1 1,1 0,-1 0,1 0,0 0,-1 0,1 1,0-1,0 1,0 0,0 0,0 0,1 0,-1 0,0 1,0-1,1 1,-1 0,0 0,1 0,-1 1,0-1,0 1,0 0,1-1,-1 2,0-1,0 0,0 1,0-1,-1 1,2 0,82 99,-76-95,-1-1,1 0,0 0,0-1,1-1,-1 0,1 0,-1-1,1 0,0-1,0 0,0-1,0 0,0 0,0-2,-1 1,1-1,0-1,-1 0,1 0,-2 0,1 0,-1-1,0 0,0 0,0-1,-1 0,0 0,0-1,0 0,0-1,-1 1,0-2,-1 1,1-1,-1 0,-1 0,0 0,0-1,0 0,-1 0,-1 0,0 0,0-1,0 0,-1 1,-1-1,0 0,0 0,-1 0,0 0,0 1,-3-10,-3-6</inkml:trace>
</inkml:ink>
</file>

<file path=ppt/ink/ink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38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0 756,'45'91,"72"245,-96-289,-20-46,-1 0,1 0,-1 0,1 0,-1-1,1 1,0 0,-1 0,1 0,0-1,0 1,0 0,-1-1,1 1,0-1,0 1,0-1,0 1,0-1,0 0,0 1,0-1,0 0,0 0,0 0,0 0,0 0,0 0,0 0,1 0,-1 0,0 0,0-1,0 1,0 0,0-1,0 1,-1-1,1 1,0-1,0 1,0-1,0 0,0 1,-1-1,1 0,56-114,-48 90,133-347,-126 327,-12 34</inkml:trace>
  <inkml:trace contextRef="#ctx0" brushRef="#br0" timeOffset="951.41">876 729,'0'-1,"-1"1,1-1,0 1,-1 0,1-1,-1 1,1 0,-1 0,1-1,-1 1,0 0,1 0,-1 0,1 0,-1-1,1 1,-1 0,1 0,-1 0,0 0,1 0,-1 1,1-1,-1 0,1 0,-1 0,0 0,1 1,-1-1,1 0,-1 0,1 1,0-1,-1 0,1 1,-1-1,1 1,-1-1,1 0,0 1,-1-1,1 1,0-1,0 1,-1-1,1 1,0 0,0-1,0 1,0-1,0 1,-1-1,1 1,0-1,0 1,0 0,1-1,-1 1,0 0,-6 39,6-39,-12 171,8-162,1 0,1 0,-1 0,1 0,1 0,0 1,1-1,-1 0,2 1,0-1,0 0,1 0,0 1,1-1,0-1,0 1,1 0,0-1,1 0,0 0,1 0,5 6,-8-12,1-1,-1 1,1-1,0 0,0 0,0 0,0-1,1 1,-1-1,0 0,1-1,-1 1,1 0,-1-1,0 0,1 0,-1-1,1 1,-1-1,0 0,1 0,-1 0,0-1,0 0,0 0,0 0,0 0,0 0,-1-1,4-2,96-95,-51 27,-3-2,-3-1,-4-3,18-50,-55 118,13-22,-1-1,-2-1,-2 0,-1-1,-1 0,-2-1,-2 0,-1 0,-2-1,-1-32,-3 69,1 1,-1-1,0 0,1 0,-1 1,0-1,0 0,1 0,-1 0,0 0,0 1,0-1,0 0,0 0,0 0,0 0,-1 0,1 1,0-1,0 0,-1 0,1 0,0 1,-1-1,1 0,-1 0,1 1,-1-1,1 0,-1 1,1-1,-1 1,0-1,1 1,-1-1,0 1,1-1,-1 1,0 0,0-1,0 1,1 0,-1-1,0 1,0 0,0 0,0 0,1 0,-1 0,0 0,0 0,0 0,0 0,1 1,-1-1,0 0,0 0,0 1,1-1,-1 0,0 1,0-1,1 1,-2 0,-73 153,55-105,3 1,1 1,3 0,2 0,2 2,3-1,2 1,2 35,4-72,1 0,0 0,1-1,1 1,0-1,1 0,1 0,0-1,1 0,1 0,0-1,1 0,10 11,-11-16,1-1,0 0,1-1,0 0,0-1,0 0,0 0,1-1,-1-1,1 0,0-1,0 0,1-1,-1 0,0 0,0-2,11-1,-15 1,-1-1,0-1,0 0,0 0,0 0,0 0,-1-1,1 0,-1-1,0 0,0 0,-1 0,1 0,-1-1,-1 0,1 0,-1 0,0-1,0 1,-1-1,1 0,-2 0,1 0,-1-1,0 1,0-1,-1 1,0-1,-1 1,1-1,-2 1,1-1,-1 0,0 1,0-1,-1 1,-1-2,-1-5,0 1,-1 0,-1 0,0 0,-1 1,0 0,-1 0,-1 1,1 0,-2 0,1 1,-2 1,1-1,-9-4,12 9,-1-1,1 2,-1-1,0 1,-1 0,1 1,-1 0,1 0,-1 1,0 0,0 1,0 0,0 0,0 1,0 0,0 0,-1 1,1 1,1-1,-1 1,0 1,-8 3,-8 6</inkml:trace>
  <inkml:trace contextRef="#ctx0" brushRef="#br0" timeOffset="1239.438">678 333,'9'-5,"9"4,1 1</inkml:trace>
  <inkml:trace contextRef="#ctx0" brushRef="#br0" timeOffset="2020.786">1864 1151,'37'-18,"-1"-1,-1-2,-1-1,-1-2,0-2,19-20,-41 35,0-1,0 0,-1-1,0 0,-2-1,1 1,-2-2,1 1,1-8,-7 16,0 0,0 1,0-1,0 0,-1 0,0 0,-1-1,1 1,-1 0,0 0,-1 0,1 0,-1 0,-1 0,1 0,-1 0,0 0,0 0,0 1,-1-1,0 1,0 0,-1-1,1 1,-5-3,5 5,1 0,-1 1,0-1,0 1,0 0,-1 0,1 0,0 0,-1 1,1-1,-1 1,0 0,1 0,-1 0,0 1,0-1,0 1,1 0,-1 0,0 0,0 1,0-1,1 1,-1 0,0 0,1 0,-1 1,1-1,-1 1,1 0,0 0,-1 0,1 0,0 0,1 1,-1 0,0-1,1 1,-1 0,1 0,0 0,0 1,0-1,0 0,1 1,-1-1,1 1,0 0,0 0,0 2,0 0,1 1,0-1,0 1,0-1,1 1,-1-1,2 0,-1 1,1-1,0 0,0 0,0 0,1 0,0-1,1 1,-1-1,1 1,0-1,0 0,0-1,1 1,0-1,0 0,0 0,0 0,1-1,-1 1,1-1,0-1,0 1,0-1,0 0,0-1,1 1,3-1,163 31,-170-33,0 1,0 1,0-1,0 0,0 1,0-1,0 1,0 0,-1 0,1 0,0 1,0-1,-1 0,1 1,-1 0,1 0,-1 0,0 0,1 0,-1 0,0 0,-1 1,1-1,0 1,-1 0,1-1,-1 1,0 0,0 0,0 0,0-1,0 1,-1 0,1 0,-1 0,0 1,0-1,0 0,0 0,-1 0,1 0,-1 0,0 0,0-1,0 1,0 0,-1 2,-55 85,52-74,7-5</inkml:trace>
  <inkml:trace contextRef="#ctx0" brushRef="#br0" timeOffset="2734.325">2795 756,'-23'18,"1"1,1 1,1 0,0 2,2 0,0 2,2-1,0 2,2 1,12-24,1-1,0 1,0 0,1-1,-1 1,0 0,1 0,-1 0,1 0,-1 0,1 0,0 0,0-1,0 1,0 0,0 0,0 0,1 0,-1 0,1 0,-1 0,1 0,0-1,-1 1,1 0,0 0,0-1,0 1,1-1,-1 1,0-1,0 1,1-1,-1 0,1 1,0-1,-1 0,1 0,0 0,-1-1,1 1,0 0,0-1,0 1,0-1,0 1,-1-1,1 0,2 0,10-1,1-2,-1 0,0 0,0-1,-1-1,1 0,-1-1,0 0,-1-1,1-1,-1 0,-1-1,0 0,0 0,0-1,-1-1,7-10,-11 15,-6 5,0 0,1 0,-1-1,1 1,-1 0,0 0,1 0,0 0,-1 0,1 0,0 0,-1 0,1 0,0 0,0 0,0 1,0-1,0 0,0 0,0 1,0-1,0 1,0-1,0 1,0-1,0 1,1 0,-1 0,0-1,0 1,0 0,1 0,-1 0,0 0,0 0,0 1,1-1,-1 0,0 1,0-1,0 0,0 1,0-1,0 1,0 0,0-1,0 1,0 0,0 0,0-1,0 1,0 0,-1 0,1 0,0 0,0 1,8 59,-10-56,1 1,0-1,1 1,-1 0,1-1,0 1,1-1,-1 1,1-1,0 0,0 0,1 0,0 0,-1 0,2 0,-1-1,0 1,1-1,0 0,0 0,0 0,2 0,-1-1,1 1,0-2,0 1,1-1,-1 1,0-2,1 1,-1-1,1 0,0 0,-1-1,1 0,0 0,-1-1,1 1,-1-2,1 1,-1-1,1 0,-1 0,0 0,0-1,0 0,0 0,0-1,-1 0,1 0,16-12,0-2,-1-1,0 0,-2-2,13-16,-12 12,0-2,-1-1,-2 0,-1-1,-1 0,-2-2,-1 0,3-13,-11 32,20-57,-4-1,-2 0,-4-2,-2 1,-4-2,-2-35,-5 101,-1 1,0-1,-1 1,1-1,-1 1,0-1,-1 1,0-1,0 1,0 0,0 0,-1 0,0 0,-1 1,1-1,-1 1,0 0,-1-1,4 5,0 1,0-1,-1 1,1-1,0 1,0 0,-1-1,1 1,0 0,0 0,-1 0,1 0,0 0,-1 0,1 0,0 0,-1 0,1 1,0-1,0 0,-1 1,1-1,0 1,0 0,0-1,0 1,0 0,0 0,0 0,0-1,0 1,0 0,0 0,0 0,1 1,-1-1,0 0,1 0,-1 1,-21 49,15-13,2 0,2 1,1-1,2 1,3 20,0 19,3 10,4-1,5 0,2-1,9 13,-24-89,12 40,10 85,-24-134,1 1,-1-1,0 0,0 0,0 1,0-1,0 0,0 0,0 1,0-1,-1 0,1 0,0 0,-1 1,1-1,-1 0,1 0,-1 0,0 0,1 0,-1 0,0 0,0 0,0 0,0 0,0-1,0 1,0 0,0 0,0-1,0 1,0-1,0 1,0-1,-1 1,1-1,0 0,0 0,0 0,-1 1,1-1,0 0,0 0,-1-1,1 1,0 0,0 0,-1-1,1 1,-53-36,15-11,22 28</inkml:trace>
  <inkml:trace contextRef="#ctx0" brushRef="#br0" timeOffset="2918.827">3077 587,'53'0,"26"0,6 0,-3 0,-5 0,-11 0,-8 0,-8 0,-4 0,-4 0,-5 0,-3 0,-4 0,-1 0,-6 0</inkml:trace>
  <inkml:trace contextRef="#ctx0" brushRef="#br0" timeOffset="3084.989">3951 700,'0'38,"0"18,0 4,0-3,0-12</inkml:trace>
  <inkml:trace contextRef="#ctx0" brushRef="#br0" timeOffset="3333.707">3980 418,'0'0</inkml:trace>
  <inkml:trace contextRef="#ctx0" brushRef="#br0" timeOffset="3571.336">4263 729,'-1'7,"1"1,0 0,0 0,0 0,1 0,0-1,1 1,0 0,0-1,1 1,0-1,0 0,0 0,1 0,0 0,1-1,0 1,0-1,0 0,0-1,1 1,0-1,0 0,1-1,-1 1,1-1,0 0,2 0,-5-4,1 0,-1 0,0 0,0 0,1-1,-1 0,0 0,0 0,0 0,0-1,0 1,0-1,-1 0,1-1,0 1,-1 0,0-1,1 0,-1 0,0 0,0 0,-1 0,1-1,-1 1,0-1,0 0,0 1,1-3,1-4,0 0,0 0,-1 0,0 0,-1 0,0-1,-1 1,0-1,0 1,-1-1,-1 0,0 4,0 1,-1 0,0-1,0 1,0 0,-1 0,1 0,-2 0,1 1,-1-1,1 1,-2 0,1 0,0 0,-1 0,0 1,0 0,0 0,-1 0,1 1,-1 0,0 0,0 0,0 1,0 0,-1 0,1 0,0 1,-1 0,1 0,-1 1,1-1,-1 2,1-1,-1 1,1 0,-1 0,1 0,-5 3,-9 11,1 1</inkml:trace>
  <inkml:trace contextRef="#ctx0" brushRef="#br0" timeOffset="3899.745">4629 869,'11'-25,"1"0,1 1,1 0,1 1,1 0,1 2,2 0,14-14,-32 34,0 0,0-1,0 1,0 0,0 0,1 0,-1 0,0 1,0-1,1 0,-1 0,0 1,1-1,-1 1,0-1,1 1,-1 0,1-1,-1 1,1 0,-1 0,1 0,-1 0,1 0,-1 0,1 1,-1-1,0 0,1 1,-1-1,1 1,-1 0,0-1,1 1,-1 0,0 0,0 0,0 0,0 0,0 0,0 0,0 0,0 0,0 0,0 1,0-1,-1 0,1 1,-1-1,1 0,-1 1,1-1,-1 1,0 0,8 18,-6-12,-1 0,2 0,-1 0,1-1,0 1,1-1,0 1,0-1,0 0,1-1,0 1,0-1,1 0,0 0,0 0,0-1,1 0,0 0,0-1,0 0,0 0,1-1,-1 0,1 0,0-1,3 1,-1-4,-1 0,0-1,1-1,-1 1,0-2,0 1,0-1,-1 0,1-1,-1 0,0 0,-1-1,1 0,-1 0,0-1,0 0,-1 0,0-1,-1 0,1 0,-1 0,-1 0,0-1,0 0,0 0,-1 0,-1 0,1 0,-2-1,1 0,6-14,-1 5</inkml:trace>
</inkml:ink>
</file>

<file path=ppt/ink/ink8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0.2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90 780,'10'3,"0"-1,-1 0,2-1,-1 0,0-1,0 0,0 0,0-1,0-1,0 0,0 0,-1-1,1 0,0 0,-1-1,0 0,0-1,0 0,-1-1,0 0,0 0,0 0,-1-1,0 0,0-1,2-3,19-72,-28 81,0-1,0 1,0 0,0 0,0-1,-1 1,1 0,-1 0,0 0,1 0,-1-1,0 1,0 0,0 0,-1 1,1-1,0 0,-1 0,1 1,-1-1,1 0,-1 1,0 0,0-1,0 1,0 0,0 0,0 0,0 0,0 0,0 1,0-1,0 1,-1-1,1 1,0 0,-1 0,-7 1,0 0,-1 1,1 1,0 0,0 0,1 1,-1 0,1 1,-1 0,2 0,-1 1,0 0,1 1,0 0,-1 2,3-5,-6 5,0 0,0 1,1 0,0 1,0 0,1 0,1 1,0 1,1 0,0 0,1 0,0 1,1 0,1 0,0 1,1-1,1 1,0 0,1 0,0 0,2 9,0-19,0 0,1-1,0 1,0 0,1 0,-1-1,1 1,0 0,0-1,1 0,-1 0,1 1,0-2,0 1,0 0,1 0,-1-1,1 0,0 0,0 0,0 0,0-1,0 1,1-1,-1 0,1 0,-1-1,1 1,0-1,0 0,1 0,8 1,1-1,0 0,0 0,-1-2,1 0,0 0,-1-1,1-1,13-5,170-57,-174 61</inkml:trace>
  <inkml:trace contextRef="#ctx0" brushRef="#br0" timeOffset="736.931">1049 583,'-45'21,"2"2,0 2,2 2,1 2,1 1,-25 27,17 17,46-72,0 0,1 0,-1 1,1-1,-1 0,1 1,0-1,0 1,0-1,0 0,0 1,0-1,1 0,0 1,-1-1,1 0,0 0,0 1,0-1,0 0,0 0,0 0,1 0,-1 0,1-1,0 1,-1 0,1-1,0 1,0-1,0 1,0-1,0 0,0 0,0 0,10 1,0 0,-1-1,1 0,0-1,0-1,-1 0,1 0,0-1,-1 0,1-1,-1-1,0 0,0 0,-1-1,1 0,-1-1,0 0,0-1,-1 0,7-7,-4 7,14-12,0-1,-2-2,0 0,-1-1,3-8,-14 22,-11 16,-15 22,-27 33,3 2,3 1,3 2,2 1,-8 36,31-79,1 1,2 0,0 0,2 0,0 1,2-1,1 0,3 10,-4-27,2 0,-1-1,1 1,1-1,-1 0,2 1,-1-1,1 0,0-1,0 1,1-1,0 0,6 6,-11-13,1 1,0-1,0 0,-1 1,1-1,0 0,0 0,0 0,-1 0,1 0,0 0,0 0,0 0,0 0,-1 0,1 0,0 0,0 0,0-1,-1 1,1 0,0-1,0 1,-1 0,1-1,0 1,-1-1,1 1,0-1,-1 0,1 1,-1-1,1 1,-1-1,1 0,-1 0,0 1,1-1,-1 0,0 0,1 1,-1-1,0 0,0 0,0 0,0 0,0 1,0-1,0 0,0 0,0 0,0 1,0-1,0 0,-1 0,1 0,0 1,-1-1,1 0,-1 0,1 1,0-1,-1 0,0 1,1-1,-1 1,0-1,-4-16,-1 0,-1 1,-1 0,0 1,-1 0,-1 0,0 1,-1 0,-1 0,0 1,0 1,-1 0,-1 1,0 1,-1-1,-65-37,109 26,225-38,-231 54,1-1,-1 0,-1-2,1 0,-2-2,14-9,-17 7</inkml:trace>
  <inkml:trace contextRef="#ctx0" brushRef="#br0" timeOffset="1055.866">1303 667,'3'24,"1"0,2 0,0-1,2 0,0 0,2-1,0 0,1-1,9 12,-17-29,0 0,0 0,0-1,1 1,-1-1,1 0,0 0,0 0,0-1,0 1,0-1,1 0,-1 0,0-1,1 1,0-1,-1 0,1 0,0 0,0-1,-1 0,1 0,0 0,0-1,-1 1,1-1,0 0,-1 0,1-1,0 1,-1-1,0 0,1 0,-1-1,0 1,0-1,-1 0,1 0,0 0,-1-1,0 1,3-4,6-4,0-1,-1 0,0 0,-1-1,0-1,-1 0,-1 0,0-1,-1 1,-1-2,0 1,-1-1,-1 0,0 0,-1 0,0 0,-1-14,-6 7,-3 5</inkml:trace>
  <inkml:trace contextRef="#ctx0" brushRef="#br0" timeOffset="1832.841">2206 695,'-19'-4,"-1"2,0 0,0 1,1 1,-1 1,0 0,0 2,1 0,-1 2,1 0,0 0,1 2,-1 1,1 0,1 1,-1 1,2 1,-4 3,16-12,1 0,0 1,0-1,0 1,1 0,-1 0,1 0,-1 0,1 0,0 1,0-1,1 1,-1-1,1 1,0 0,-1-1,2 1,-1 0,0 0,1 0,0 0,0 0,0 0,0 0,0-1,1 1,0 0,0 0,0 0,0-1,1 1,-1 0,1-1,0 1,0-1,0 0,1 0,-1 0,1 0,-1 0,1 0,0-1,0 1,0-1,1 0,-1 0,1 0,-1 0,3 0,8-1,0-2,0 0,0-1,0 0,0-1,0-1,-1 0,0-1,0 0,0-1,0-1,3-2,37-23,-2-2,-1-2,35-35,-77 65,-8 6,0 1,0 0,0 0,0 0,0 0,-1-1,2 1,-1 0,0 0,0 0,0 0,0 0,1-1,-1 1,0 0,0 0,1-1,-1 1,1 0,-1 0,1-1,-1 1,1 0,-1-1,1 1,0-1,-1 1,1-1,0 1,0-1,-1 1,1-1,0 0,0 1,0-1,-1 0,1 0,0 1,0-1,0 0,0 0,-1 0,1 0,0 0,0 0,0-1,0 1,0 0,-1 0,1-1,0 1,0 0,-1-1,1 1,0-1,0 1,-1-1,1 1,0-1,-1 1,1-1,-1 0,1 1,-1-1,1 0,-1 1,1-1,-1 0,0 0,1 26,-2-19,0 1,0 0,0 0,1 0,0 0,1-1,-1 1,1 0,0 0,1-1,0 1,0-1,0 1,1-1,0 0,0 0,1 0,0 0,0 0,0-1,0 0,1 0,0 0,0 0,0-1,1 0,-1 0,1 0,2 0,2-2,0-1,0 0,1-1,-1 1,0-2,0 0,0 0,0-1,0 0,0-1,0 0,-1 0,0-1,1 0,-1-1,0 0,-1 0,0-1,1-1,11-8,-1-2,0 0,-2 0,0-2,-1 0,0-1,2-6,8-10,-2-2,-2 0,-1-1,-2-1,-1 0,-3-2,-1 0,-2 0,-2-2,-2 1,3-41,-11 69,0 0,-1 0,-1-1,-1 1,0 0,0 0,-1 1,-1-1,-1 1,-4-7,10 19,-1 1,0-1,1 1,-1 0,0-1,0 1,0 0,0-1,0 1,0 0,-1 0,1 0,0 0,-1 0,1 0,0 0,-1 1,1-1,-1 0,1 1,-1-1,0 1,1 0,-1-1,1 1,-1 0,0 0,1 0,-1 0,0 0,1 1,-1-1,1 0,-1 1,0-1,1 1,-1 0,1-1,0 1,-1 0,1 0,-1 0,1 0,-1 0,-47 59,33-25,1 1,3 0,1 1,1 1,2 0,2 0,1 0,2 1,2-1,2 1,3 23,-4-57,33 245,-30-233,1-1,1 0,1-1,0 1,1-1,0 0,2-1,2 5,-4-17,-13-15,-2 1</inkml:trace>
  <inkml:trace contextRef="#ctx0" brushRef="#br0" timeOffset="2086.862">2432 526,'39'-4,"31"-3,13 1,-1 1,-12 1,-6 7,-11 2,-9 1,-7 4,-5 0,-8-2</inkml:trace>
  <inkml:trace contextRef="#ctx0" brushRef="#br0" timeOffset="2470.314">3335 583,'-10'34,"-2"20,4 1,5-4,2-10</inkml:trace>
  <inkml:trace contextRef="#ctx0" brushRef="#br0" timeOffset="2716.097">3391 357,'5'5,"2"1</inkml:trace>
</inkml:ink>
</file>

<file path=ppt/ink/ink8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9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1 311,'13'0,"312"-17,-97-12,-98 17,-118 12</inkml:trace>
  <inkml:trace contextRef="#ctx0" brushRef="#br0" timeOffset="318.962">1 537,'57'-5,"25"-2,6-4,-5 0,-13 1,-14 3,-10 3,-10 1,-5 2,-4 1,-1 0,0 1,-5-1</inkml:trace>
  <inkml:trace contextRef="#ctx0" brushRef="#br0" timeOffset="905.135">311 0,'24'24,"1"-2,1 0,1-2,1-1,0-1,17 7,80 14,-110-37,-1 0,0 1,0 1,0 0,0 1,-1 1,0 0,0 0,0 2,-1-1,0 2,0-1,-1 2,0-1,-1 2,0 0,-8-9,-1 1,1-1,-1 1,0-1,0 1,0-1,0 1,0-1,-1 1,1 0,-1 0,0-1,1 1,-1 0,-1 0,1-1,0 1,-1 0,1 0,-1-1,0 1,0-1,0 1,0 0,0-1,-1 0,1 1,-1-1,1 0,-1 0,0 0,0 1,-77 59,60-50,-52 37,2 3,3 3,-44 48,70-55,26-26</inkml:trace>
</inkml:ink>
</file>

<file path=ppt/ink/ink8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2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47,'29'0,"24"0,7-5,-1-1,-6 0,-7 1,-7 2,-5 1,-4 1,-7-5,-2 0,-5 0</inkml:trace>
</inkml:ink>
</file>

<file path=ppt/ink/ink8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57,'43'-5,"29"-6,7-1,-1 1,-8 2,-12 4,-15 1</inkml:trace>
</inkml:ink>
</file>

<file path=ppt/ink/ink8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1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1 115,'6'-9,"0"0,1 0,0 1,1 0,0 1,0 0,1 0,0 1,0 0,0 0,1 1,0 0,0 1,0 0,0 0,1 1,-1 1,1 0,0 0,0 1,0 0,-1 1,1 0,0 1,0 0,0 1,0 0,6 3,-8-2,0 0,0 1,0 0,0 1,-1 0,0 0,0 1,0 0,-1 0,1 1,-2 0,1 0,-1 1,0 0,-1 0,1 0,-2 1,1-1,-1 1,-1 0,1 1,1 7,11 84,-17-93,0 0,1 0,0 1,1-1,-1 0,2 0,-1 0,1 0,0 0,1 0,0 0,0-1,0 1,1-1,1 0,-1 0,1-1,0 1,0-1,1 0,0 0,0-1,0 0,1 0,0 0,0-1,0 0,7 3,115 5,-121-13,-8 0</inkml:trace>
  <inkml:trace contextRef="#ctx0" brushRef="#br0" timeOffset="334.38">423 369,'0'0,"-5"4,-1 7,-5 2,0 3,-3 3,-4 4,-4 3,-3 1,-2 1,-1 1,-1 0,0-5,5-1,2-5,4-6</inkml:trace>
</inkml:ink>
</file>

<file path=ppt/ink/ink8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4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305 880,'-7'-3,"0"0,-1 0,1 1,-1 0,0 0,0 1,0 0,0 0,0 1,0 0,0 1,1-1,-1 2,0-1,0 1,0 0,1 1,-1-1,1 1,0 1,0 0,0 0,0 0,1 1,-5 3,2-2,1 0,0 0,0 0,0 1,1 0,0 1,0 0,1 0,0 0,1 1,0 0,0 0,0 0,0 3,4-8,-1 0,1 1,0-1,0 0,1 0,-1 1,1-1,0 0,0 1,0-1,1 0,0 1,0-1,0 0,0 0,0 0,1 0,0 0,0 0,0 0,0-1,0 1,1 0,0-1,0 0,0 0,0 0,0 0,0 0,1-1,0 1,-1-1,1 0,2 1,3 2,1 0,-1-1,1 0,0 0,0-1,0-1,0 1,0-2,0 1,1-1,-1-1,1 0,-1-1,1 0,-1 0,7-2,135-51,-128 44</inkml:trace>
  <inkml:trace contextRef="#ctx0" brushRef="#br0" timeOffset="2249.61">870 1276,'33'5,"26"1,8 0,-3-1,-8-2,-8-6,-13-2</inkml:trace>
  <inkml:trace contextRef="#ctx0" brushRef="#br0" timeOffset="858.036">813 937,'19'0,"16"0,7-5,1-1,-2 0,-3 1,-3-3,-3-1,-2 2,-2 1,0 3,0 0,-5 3</inkml:trace>
  <inkml:trace contextRef="#ctx0" brushRef="#br0" timeOffset="1901.592">1096 683,'-5'29,"-2"19,1 6,1-2,2-4,0-5,2-7,6-8,1-9</inkml:trace>
  <inkml:trace contextRef="#ctx0" brushRef="#br0" timeOffset="3405.354">2111 824,'-14'0,"-1"2,1 0,0 1,0 0,0 1,0 1,1 0,-1 1,1 0,1 1,-1 1,1 0,0 0,1 1,0 1,1-1,0 2,0 0,1 0,0 1,1 0,1 0,0 1,0 0,1 0,-2 9,7-16,0 0,1 0,0 0,0 0,1 0,-1 0,2 0,-1 0,0 0,1 0,0 0,0-1,1 1,0-1,0 0,0 1,0-1,1-1,0 1,0-1,0 1,1-1,-1 0,1-1,0 1,0-1,0 0,1 0,-1 0,1-1,-1 0,1 0,0 0,0-1,0 0,0 0,2 0,5 1,0 0,0-1,0 0,0 0,0-2,0 0,0 0,-1-1,1-1,0 0,-1 0,1-2,-1 1,11-7,17-20,-28 15</inkml:trace>
  <inkml:trace contextRef="#ctx0" brushRef="#br0" timeOffset="3880.058">2394 570,'89'-13,"-77"9,0 2,0-1,0 2,1-1,-1 2,1 0,-1 0,0 1,6 1,-16-1,-1-1,1 0,-1 1,1-1,-1 1,0-1,1 1,-1 0,0 0,1-1,-1 1,0 0,0 0,0 0,1 1,-1-1,0 0,-1 0,1 0,0 1,0-1,0 1,-1-1,1 0,-1 1,1-1,-1 1,0-1,1 1,-1-1,0 1,0 0,0-1,0 1,0-1,-1 1,1-1,0 1,-1-1,1 1,-1 0,-35 66,24-47,10-19,0 0,0 1,0 0,0 0,0-1,1 1,-1 0,1 0,0 0,0 1,0-1,1 0,-1 0,1 0,-1 1,1-1,0 0,0 1,1-1,-1 0,1 0,-1 1,1-1,0 0,0 0,0 0,1 0,-1 0,1 0,0 0,0-1,0 1,0-1,0 1,0-1,1 0,-1 1,1-1,0-1,-1 1,1 0,0-1,1 1,109 17,-87-19</inkml:trace>
  <inkml:trace contextRef="#ctx0" brushRef="#br0" timeOffset="4138.657">2761 1050,'53'-10,"21"-7,5-2,-8 3,-11 5,-10 3,-14 3</inkml:trace>
  <inkml:trace contextRef="#ctx0" brushRef="#br0" timeOffset="4638.466">3522 542,'6'25,"-2"0,-1 1,-2-1,0 1,-1-1,-2 1,-4 20,6-44,-1 2,-1 1,1-1,-1 1,1-1,1 1,-1 0,1-1,-1 1,1 0,1-1,-1 1,1 0,0-1,0 1,0 0,0-1,1 1,0-1,0 0,0 0,0 0,1 0,0 0,0 0,0-1,0 1,0-1,1 0,-1 0,1 0,0 0,0-1,0 1,0-1,3-1,-1 1,1-1,-1-1,1 1,-1-1,1-1,-1 1,1-1,-1 0,0 0,1-1,-1 0,0 0,0 0,0-1,0 0,-1 0,1-1,-1 1,1-1,-1 0,0-1,10-12</inkml:trace>
  <inkml:trace contextRef="#ctx0" brushRef="#br0" timeOffset="5000.169">3833 542,'-29'66,"4"1,2 1,3 1,4 0,-6 53,15 94,19-186,-6-34</inkml:trace>
  <inkml:trace contextRef="#ctx0" brushRef="#br0" timeOffset="10833.475">4087 796,'-11'138,"7"-117,-1 1,0-1,-2 0,0 0,-2-1,-9 18,4-32,13-30,10-1,0 0,1 1,2 0,0 1,2 1,0 0,2 0,14-15,-21 25,-2 2,-1 1,1 0,1 0,-1 1,1-1,1 2,0-1,0 1,0 1,1 0,1-1,-9 7,0 0,0-1,0 1,0 0,0 0,-1 0,1 1,0-1,0 0,0 1,0-1,0 1,0-1,0 1,-1 0,1 0,0 0,-1 0,1 0,0 0,-1 1,1-1,-1 0,0 1,1-1,-1 1,0-1,0 1,0 0,0 0,0-1,-1 1,1 0,0 1,17 65,-12 64,-5-131,0-1,0 1,0-1,0 0,0 1,0-1,0 0,0 1,0-1,0 0,0 0,0 0,0 0,0 0,0 0,0 0,0 0,0-1,0 1,0 0,0-1,0 1,0 0,0-1,0 1,-1-1,1 0,0 1,0-1,0 0,-1 1,1-1,0 0,-1 0,1 1,0-1,-1 0,1 0,-1 0,0 0,1 0,-1 0,0 0,1 0,-1 0,0 0,0 0,0-1,13-25,1 1,0 0,3 1,0 1,1 0,1 2,1 0,1 1,1 1,2 0,-23 19,0 1,-1-1,1 0,0 1,0-1,0 1,0 0,0-1,0 1,0-1,-1 1,1 0,0 0,0 0,0 0,0 0,0-1,0 2,0-1,0 0,0 0,0 0,0 0,0 1,0-1,0 0,0 1,0-1,0 1,0-1,-1 1,1-1,0 1,0 0,-1-1,1 1,0 0,-1 0,1-1,-1 1,1 0,-1 0,1 0,-1 0,1 0,-1 0,0 0,0 0,1-1,-1 1,0 0,0 1,4 59,-4-55,-4 218,4-212</inkml:trace>
  <inkml:trace contextRef="#ctx0" brushRef="#br0" timeOffset="13703.606">4877 429,'8'11,"-1"1,0 0,0 1,-1-1,-1 1,0 0,-1 1,-1-1,0 1,0-1,-2 1,0 0,0 0,-1 0,-1 0,0 2,1 26,-1 0,-2 0,-2-1,-2 1,-10 33,-18 26,27-89</inkml:trace>
  <inkml:trace contextRef="#ctx0" brushRef="#br0" timeOffset="14235.941">5244 485,'-205'207,"203"-206,0 1,-1-1,1 0,0 1,0 0,0-1,0 1,0 0,0 0,0 0,0 0,1 1,-1-1,1 0,0 1,0-1,0 1,0-1,0 1,0-1,1 1,-1 0,1-1,0 1,-1 0,1 0,1-1,-1 1,0 0,1-1,-1 1,1 0,0-1,0 1,0-1,0 1,0-1,0 0,1 1,-1-1,1 0,1 2,9 8,0 0,1-1,0 0,1-1,0 0,1-1,0-1,0 0,13 4,17 10,-4 10,-29-15</inkml:trace>
  <inkml:trace contextRef="#ctx0" brushRef="#br0" timeOffset="19025.454">51 1698,'255'-17,"28"-5,148 5,-219-8,123-7,-75 22,14-6,-115 14,25-23,74-7,-75 7,114-7,271 33,-398-28,-30 15,-86 3,1 3,0 3,0 2,8 2,-6 0,113-28,309 26,-423 1,-32 0</inkml:trace>
  <inkml:trace contextRef="#ctx0" brushRef="#br0" timeOffset="23324.65">1293 429,'18'-20,"1"1,1 0,0 2,1 0,1 2,23-13,16-1,-59 28,0 0,-1 1,1-1,0 1,0 0,-1 0,1-1,0 1,0 0,-1 0,1 1,0-1,-1 0,1 1,0-1,0 1,-1-1,1 1,-1 0,1-1,-1 1,1 0,-1 0,1 0,-1 1,0-1,1 0,-1 0,0 1,0-1,0 0,0 1,0-1,-1 1,1 0,0 0,2 11,0 0,-1 1,0-1,-1 1,-1-1,0 1,-1 0,-1 6,-1 18,0 618,29-407,11-98,-51-171,10 4,0 0,1 0,1 0,0-1,1 1,1 0,1-1,0 1,1 0,1 0,0 0,1 0,1 0,1 1,0 0,1-1,6-24,108-308,-19 84,-96 249,1 1,1-1,1 1,0 1,0 0,1 0,1 1,0 0,1 1,0 0,1 1,0 0,1 1,-1 1,2 0,-1 1,1 0,0 1,1 1,10-2,11-3,0 3,0 1,0 1,1 2,8 2,51 2,236-11,361-83,-448 56,35 7,4 31,-97-28,-30 8,207-49,-222 42,-127 24,-11 1,0 0,0 0,0 1,1-1,-1 1,0 0,0 0,0 1,0 0,0 0,0 0,0 0,0 1,0-1,-1 1,1 1,-1-1,1 1,-1-1,0 1,0 0,0 1,0-1,1 2,21 53,-22-38</inkml:trace>
  <inkml:trace contextRef="#ctx0" brushRef="#br0" timeOffset="32760.045">1857 1924,'0'-1,"-1"0,0 0,1 0,-1 0,0 0,1 0,0-1,-1 1,1 0,0 0,-1 0,1-1,0 1,0 0,0 0,0-1,0 1,0 0,1-1,-1 1,0 0,1 0,-1 0,1-1,-1 1,1 0,-1 0,1 0,0 0,0 0,-1 0,1 0,0 0,0 0,0 1,0-1,0 0,1 0,43-31,-44 31,19-10,0 1,1 1,1 1,-1 1,1 1,0 0,0 2,1 1,0 0,-1 2,1 1,0 0,6 3,-26-3,-1 0,0 0,1 0,-1 1,0-1,1 1,-1-1,0 1,0 0,0 0,0 0,0 0,0 0,0 1,0-1,0 0,0 1,-1 0,1-1,-1 1,1 0,-1 0,0 0,1 0,-1 0,0 0,0 0,0 0,-1 1,1-1,-1 0,1 0,-1 1,0-1,1 0,-1 1,-1-1,1 0,-30 85,5-51,-1-1,-3-1,0-2,-16 13,-23 24,64-66,0-1,0 1,1 0,-1 0,1 1,0-1,0 1,0-1,1 1,-1 0,1 0,0 0,0 1,0-1,1 0,-1 1,1-1,0 1,0-1,1 1,-1 0,1-1,0 1,1 0,-1-1,1 1,-1-1,1 1,1 0,-1-1,1 0,0 1,0-1,0 0,0 0,1 0,-1 0,3 2,10 1,0 0,0-1,1-1,-1 0,1-1,0-1,1 0,-1-1,0-1,0-1,1 0,-1-1,0-1,11-2,-6 0,-1-1,0-1,-1-1,0 0,0-2,0 0,-1-1,11-8,5-1,-18 10</inkml:trace>
  <inkml:trace contextRef="#ctx0" brushRef="#br0" timeOffset="33475.22">2619 2404,'5'-10,"6"-15,1 0,1 1,1 0,1 1,1 0,1 1,1 1,1 1,1 1,0 0,9-4,-22 17,1 0,1 0,-1 1,1 0,0 0,0 1,1 0,-1 1,1 0,-1 1,1 0,0 0,0 1,0 0,6 1,-13 2,1 1,-1-1,0 1,0 0,0 0,0 0,-1 1,1-1,-1 1,0-1,0 1,0 0,-1-1,1 1,-1 0,0 0,0 1,0-1,-1 0,1 0,-1 0,0 0,0 1,0-1,-1 0,0 0,0 0,0 1,1 19,0-22,0-1,-1 1,1 0,0-1,0 1,0 0,0-1,0 1,0 0,1-1,-1 1,0 0,1-1,0 1,-1 0,1-1,0 1,0-1,0 0,0 1,0-1,0 1,0-1,0 0,0 0,1 0,-1 0,0 0,1 0,-1 0,1 0,-1-1,1 1,0 0,-1-1,1 1,-1-1,1 0,0 0,0 1,-1-1,1 0,0-1,-1 1,1 0,0 0,-1-1,1 1,0-1,-1 1,1-1,-1 0,1 1,0-2,159-113,-144 105,-9 4,0 1,0 0,0 0,1 1,-1 0,1 1,0-1,0 2,0-1,1 1,-1 1,7-1,-12 5,-1 0,0-1,1 1,-1 1,-1-1,1 0,0 1,-1-1,1 1,-1 0,0 0,-1 0,1 0,-1 0,1 0,-1 0,0 0,-1 1,1-1,-1 0,0 1,0-1,0 0,0 1,-1-1,0 0,0 1,-1 2,1 6,1-6,-1 0,1 0,0 1,1-1,0 0,0 0,1 0,-1-1,1 1,1 0,-1 0,4 5,5 2</inkml:trace>
</inkml:ink>
</file>

<file path=ppt/ink/ink8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49:54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509 340,'-21'76,"19"-61,-16 211,11-191,2 1,1 0,1-1,3 1,0 0,3 0,1-1,1 1,4 6,-9-39,1 1,-1 0,1-1,0 1,0-1,1 1,-1-1,1 0,-1 1,1-1,0 0,1 0,-1 0,0 0,1-1,-1 1,1-1,0 1,0-1,0 0,0 0,0 0,1 0,-1-1,1 0,-1 1,1-1,-1 0,1-1,0 1,-1-1,1 1,0-1,-1 0,1 0,0-1,-1 1,1-1,0 0,-1 0,1 0,-1 0,3-2,13-10,-1-2,0 0,-1-1,-1 0,0-2,-2 0,0 0,0-2,-2 1,-1-2,6-13,-3 10,123-244,-109 208,-3-2,-3-1,9-41,-28 90,1 0,-2-1,0 1,0-1,-1 0,-1 0,-1 1,0-1,-1 0,-2-6,4 20,-1 0,0 1,1-1,-1 0,0 1,0-1,0 1,1-1,-1 1,0-1,0 1,0 0,0-1,0 1,0 0,0 0,0 0,0 0,0-1,0 1,0 1,0-1,0 0,0 0,0 0,0 0,1 1,-1-1,0 0,0 1,0-1,0 1,0-1,0 1,1 0,-1-1,0 1,1 0,-1-1,0 1,1 0,-1 0,1-1,-1 1,1 0,-1 0,1 0,0 0,-1 0,1 0,0 0,0 0,0 0,-1 0,1 0,0 0,1 0,-1 0,0 0,0 0,-13 47,1 1,3 0,2 1,2-1,2 1,2 0,7 50,-4 19,15 60,-13-157,-4-13,1-1,0 0,1 0,0 0,0 0,1 0,0-1,0 1,1-1,0 0,0 0,1 0,3 4,19-3,-16-14</inkml:trace>
  <inkml:trace contextRef="#ctx0" brushRef="#br0" timeOffset="598.749">1130 1045,'94'-141,"-63"85,32-58,-51 140,-11-17,0 0,0 0,1 0,0 0,1 0,0 0,0-1,1 0,0 1,1-1,-1-1,2 1,-1-1,1 0,0 0,0 0,1-1,0 0,6 4,-8-9,0-1,0 0,0-1,0 1,0-1,0 0,-1 0,1 0,0-1,0 0,-1 0,0 0,1 0,-1-1,0 1,0-1,0 0,0-1,-1 1,1-1,-1 1,0-1,0 0,0 0,-1 0,1-1,-1 1,0-1,0 1,0-4,8-6,-9 12,5-7,0 1,0-1,0 0,-1-1,-1 1,0-1,0 0,-1 0,0 0,-1 0,1-4,-6 0</inkml:trace>
  <inkml:trace contextRef="#ctx0" brushRef="#br0" timeOffset="1461.01">1778 368,'27'-9,"0"0,-1-2,0-1,-1-1,0-2,-1 0,-1-1,0-1,-1-2,-1 0,-1-1,-1-1,0-1,1-5,-17 24,-1 1,-1-1,1 0,0 0,-1 0,1 1,-1-2,0 1,0 0,0 0,0 0,0 0,-1-1,0 1,0 0,0-1,0 1,0 0,0 0,-1-1,0 1,1 0,-1 0,-1-3,0 6,0 0,1-1,-1 1,0 0,1 0,-1 0,0 0,1 1,-1-1,0 0,1 1,-1-1,0 1,1-1,-1 1,1 0,-1 0,1-1,0 1,-1 0,1 0,0 1,0-1,-1 0,1 0,0 1,0-1,0 0,1 1,-1-1,0 1,0-1,1 1,-1 0,1-1,-1 1,1-1,0 1,0 0,0 0,0-1,0 2,-11 36,2 0,2 0,1 0,1 24,0-15,-10 350,12-204,4-156,-2 0,-2 0,-1 0,-2 0,-2-1,-1 0,-2-1,-2 0,-1 0,-1-2,-6 7,18-36,0 0,0 0,0 0,-1-1,0 1,0-1,0 0,-1 0,1 0,-1 0,0-1,0 0,0 0,-1 0,1-1,-1 0,1 0,-1 0,0-1,0 0,1 0,-1 0,0-1,0 1,0-1,0-1,0 1,0-1,0 0,1-1,-1 1,0-1,1 0,-1-1,1 1,0-1,0 0,-1-1,-4-7,1 0,0 0,1-1,1 0,-1-1,2 0,0 0,1 0,0-1,1 0,0 0,1 0,1 0,0 0,1 0,0-1,1 1,1-1,0 1,1 0,1 0,0 0,1 0,0 0,1 1,1-1,0 1,1 1,0-1,1 1,1 0,2-5,1 0,1 1,1 0,0 1,1 1,0 0,1 1,1 1,16-10,-9 10,0 1,1 0,0 2,1 1,25-5,-30 10</inkml:trace>
  <inkml:trace contextRef="#ctx0" brushRef="#br0" timeOffset="1784.033">2342 707,'-5'10,"0"0,1 0,0 1,0-1,1 1,0 0,1 0,0 0,1 0,0 1,1-1,0 0,1 0,0 0,1 1,0-1,1-1,3 8,-4-14,1 0,0-1,0 0,1 1,-1-1,1-1,-1 1,1 0,0-1,0 0,0 0,0 0,1 0,-1-1,0 1,1-1,-1 0,1-1,-1 1,1-1,-1 0,1 0,0 0,-1-1,1 1,-1-1,1 0,-1-1,0 1,1-1,-1 0,0 0,0 0,0 0,0-1,-1 1,1-1,-1 0,1 0,-1-1,0 1,0-1,-1 1,1-1,-1 0,1 0,-1 0,6-9,1 0,-2 0,0-1,-1 1,0-2,-1 1,0 0,-1-1,-1 0,0 0,0-14,-3 21,1 1,-1 0,-1-1,1 1,-1 0,-1 0,1-1,-1 1,-1 0,1 0,-1 1,0-1,-1 1,1-1,-1 1,-1 0,1 0,-1 1,0-1,0 1,-1 0,1 1,-1-1,0 1,-4-2,7 4,0 1,0-1,0 1,-1-1,1 1,-1 0,1 0,-1 0,0 1,1 0,-1-1,0 1,1 0,-1 1,0-1,1 0,-1 1,1 0,-1 0,1 0,-1 1,1-1,0 1,-1-1,1 1,0 0,0 1,0-1,0 1,-61 88,50-62</inkml:trace>
  <inkml:trace contextRef="#ctx0" brushRef="#br0" timeOffset="2094.801">2766 961,'3'-26,"0"0,2 0,2 0,0 1,1 0,2 0,0 1,2 1,0-1,2 2,0 0,2 1,0 0,13-12,-26 30,-2 1,0 0,0 0,1 0,-1 0,1 0,-1 0,1 0,0 1,0-1,0 0,0 1,0 0,0-1,0 1,1 0,-1 0,0 0,1 1,-1-1,1 0,-1 1,1-1,0 20,-7-4</inkml:trace>
  <inkml:trace contextRef="#ctx0" brushRef="#br0" timeOffset="2712.173">3275 565,'-9'-1,"0"1,-1 0,1 0,0 1,0 0,0 1,0 0,0 0,1 1,-1 0,1 0,-1 1,1 0,0 1,1-1,-1 2,1-1,0 1,0 0,1 1,-1-1,2 1,-1 0,1 1,0 0,0-1,1 1,0 1,1-1,-1 1,2-1,-1 1,0 6,3-9,-1-1,1 1,1 0,-1-1,1 1,0-1,0 1,1-1,0 1,0-1,0 0,0 0,1 0,0 0,0 0,0 0,1-1,0 0,-1 1,1-1,1-1,-1 1,1-1,-1 1,1-1,0-1,0 1,0-1,0 0,1 0,-1 0,1-1,-1 1,1-2,-1 1,1 0,0-1,-1 0,5-1,133-26,-119 24</inkml:trace>
  <inkml:trace contextRef="#ctx0" brushRef="#br0" timeOffset="3168.026">3500 791,'24'-3,"0"-1,-1-1,1-2,-1 0,-1-1,1-1,-1-2,-1 0,0-1,-1-1,0-1,12-11,-29 23,-1 1,0-1,1 0,-1 0,0 0,0 0,0 0,-1 0,1 0,0-1,-1 1,1-1,-1 1,0-1,0 1,0-1,0 0,0 0,-1 0,1 1,-1-1,0 0,0 0,0 0,0 0,0 0,-1 1,1-1,-1 0,0 0,1 1,-1-1,-1 0,1 1,0-1,-1 1,1-1,-1 1,0 0,0-1,0 1,0 0,0 0,0 1,-2-2,-1 0,-1 0,0 1,0 0,0 0,-1 0,1 1,0 0,0 0,-1 1,1 0,-1 0,1 0,0 1,-1 0,1 0,0 0,0 1,-1 0,1 0,1 1,-1-1,0 1,1 1,-1-1,1 1,0 0,0 0,0 0,-3 5,-2 1,0 1,1 0,1 1,-1 0,2 0,0 1,0 0,1 0,1 0,0 1,1 0,-2 11,4-20,0 0,1-1,0 1,0 0,1 0,-1 0,1 0,0 0,0 0,1 0,-1 0,1-1,0 1,1 0,-1 0,1-1,0 1,0-1,0 1,1-1,-1 0,1 0,0 0,0 0,1 0,-1-1,1 0,0 1,0-1,0-1,0 1,2 0,8 3,1-1,-1 0,1-1,1-1,-1-1,0 0,1-1,-1 0,1-1,-1-1,1-1,-1 0,0-1,0 0,0-1,0-1,-1-1,1 0,1-2,18-5,-6 1</inkml:trace>
  <inkml:trace contextRef="#ctx0" brushRef="#br0" timeOffset="3648.787">4206 594,'-15'5,"-1"0,2 1,-1 1,1 0,0 1,0 1,1 0,0 0,1 1,0 1,1 0,0 1,0 0,1 1,8-10,-1 0,1 0,0 0,0 1,0-1,0 0,1 1,-1-1,1 1,0-1,0 1,0 0,1 0,-1-1,1 1,0 0,0 0,0-1,1 1,-1 0,1 0,0-1,0 1,0 0,0-1,1 1,-1-1,1 0,0 1,0-1,1 0,-1 0,0 0,1-1,0 1,-1 0,1-1,0 0,1 0,-1 0,0 0,0 0,1-1,-1 1,1-1,0 0,0 0,10 2,1 0,1-1,-1-1,0-1,0 0,0-1,0 0,0-1,0-1,0 0,0-2,-1 1,1-2,-1 0,-1 0,1-1,-1-1,0 0,-1-1,0-1,9-8,-3-1,-2-2,0 1,-1-2,0 0,-2-1,-1 0,-1-1,-1-1,4-17,-6 21,-2-2,0 1,-2 0,0-1,-2 0,0 0,-2-11,0 24,0-1,-1 1,0-1,-1 1,0 0,-1 0,0 0,-1 0,0 0,0 1,-1-1,0 1,-1 0,0 1,0 0,-1-1,-3-1,7 7,-1 0,0 0,0 0,0 1,0 0,0 0,0 0,-1 0,1 0,-1 1,1 0,-1 0,0 0,0 1,1 0,-1-1,0 2,1-1,-1 0,0 1,1 0,-1 0,0 0,1 1,0 0,-1 0,1 0,0 0,0 0,0 1,0 0,0 0,1 0,-1 0,-1 3,-4 2,0 1,1 1,-1 0,2 0,0 0,0 1,1 0,0 1,0-1,2 1,-1 0,2 0,-1 3,2 0,1 1,1 0,1 0,0-1,0 1,2 0,0-1,1 1,0-1,2 0,-1-1,2 1,0-1,1 0,0-1,1 0,0 0,1-1,1 0,-1 0,2-1,0-1,0 0,1-1,0 0,9 4,25 12,0-1,1-3,2-2,0-1,0-4,5 0,-28-8</inkml:trace>
  <inkml:trace contextRef="#ctx0" brushRef="#br0" timeOffset="6250.025">5701 651,'-7'-3,"0"1,0 0,-1 1,1 0,-1 0,1 1,-1 0,1 0,-1 1,1 0,-1 0,1 0,0 1,0 0,0 1,0 0,0 0,0 0,1 1,-1 0,1 0,0 1,0-1,1 1,-1 1,1-1,0 1,1 0,-1 0,1 0,0 1,1-1,0 1,0 0,0 0,1 0,0 0,0 1,1-1,-1 1,2-1,-1 1,1 2,-1-5,0 0,0 0,0 0,0 0,1 0,0 0,0 0,0 0,1 0,0 0,0 0,0 0,0 0,1 0,0 0,0-1,0 1,0-1,1 1,0-1,0 0,0 0,0 0,1-1,-1 1,1-1,0 0,0 0,0 0,1 0,1 0,6-1,0 0,0-1,0-1,0 0,1-1,-1 0,0 0,0-1,0-1,0 0,-1-1,1 0,-1-1,0 0,0-1,-1 0,1-1,-1 0,-1 0,1-1,-1 0,-1-1,1 0,-2 0,7-9,23-35,-2-1,-2-1,-3-2,-2-1,-3-2,1-10,-20 56,1-1,-2 0,0 0,-1-1,0 1,-1-1,-1 0,-1 0,0 0,-1 0,0 0,-2 0,0 1,0-1,-2 0,0 1,0-1,-2 1,0 1,-1-1,-3-5,7 16,-1 0,1 0,-1 0,1 0,-1 1,-1 0,1 0,0 0,-1 0,1 1,-1-1,0 1,1 0,-1 1,0-1,-1 1,1 0,0 0,0 1,0-1,0 1,-1 0,1 1,0-1,0 1,0 0,0 1,0-1,0 1,0 0,0 0,0 0,1 1,-1-1,1 1,0 0,0 1,0-1,0 1,1 0,-3 2,-15 21,0 1,2 1,1 0,2 1,1 1,1 1,2 0,-9 33,16-47,0 0,0 0,2 1,0-1,2 1,0 0,1 0,0-1,2 1,0 0,1-1,1 1,1-1,1 0,0-1,1 1,1-1,0 0,2-1,0 0,0-1,2 0,0 0,0-1,1-1,1 0,1-1,-1-1,5 2,-12-7,1 0,1-1,-1-1,1 1,0-1,0-1,0 1,1-2,-1 1,1-1,-1-1,1 0,0 0,0-1,-1 0,1 0,0-1,0-1,-1 0,1 0,-1-1,0 0,0 0,0-1,0 0,3-3,27-30,-27 19</inkml:trace>
  <inkml:trace contextRef="#ctx0" brushRef="#br0" timeOffset="7349.096">6548 537,'-20'1,"1"0,-1 1,0 1,1 0,-1 2,1 0,0 1,1 1,-1 1,2 1,-2 0,11-4,0 0,1 0,-1 1,1 0,0 0,1 1,-1-1,1 2,0-1,1 0,0 1,0 0,1 1,0-1,0 1,1-1,0 1,1 0,0 0,0 0,1 1,0-1,0 0,1 4,1-7,0-1,0 1,1-1,0 1,0-1,0 0,0 0,1 0,0 0,0 0,0 0,1-1,-1 0,1 1,0-1,0-1,1 1,-1 0,1-1,0 0,0 0,0-1,0 1,0-1,0 0,1-1,-1 1,1-1,-1 0,1 0,0-1,-1 0,1 0,0 0,-1 0,1-1,0 0,-1 0,1-1,-1 0,0 0,1 0,-1 0,0-1,0 0,-1 0,1 0,0-1,-1 1,3-4,23-21,-1-2,-2-1,-1-1,-1-2,-2 0,11-23,23-56,-47 139,-6-5,1 0,0-1,2 1,0-1,2-1,0 1,1-2,1 1,0-1,2-1,0 0,1-1,13 12,-27-27,1 0,-1 1,1-1,0 0,0 0,0 1,0-1,0 0,0 0,0 0,0 0,0 0,1 0,-1-1,0 1,1 0,-1-1,0 1,1-1,-1 1,1-1,-1 0,1 1,-1-1,1 0,-1 0,1 0,-1 0,1 0,-1 0,1-1,-1 1,1-1,-1 1,0-1,1 1,-1-1,0 1,1-1,-1 0,0 0,0 0,1 0,-1 0,0 0,0 0,0-1,129-180,-12 84,-117 97,0 0,0 1,0-1,0 0,0 0,0 1,0-1,0 1,0-1,0 1,0-1,1 1,-1 0,0 0,0-1,1 1,-1 0,0 0,0 0,1 0,-1 1,0-1,0 0,1 0,-1 1,0-1,0 1,0-1,0 1,0-1,1 1,-1 0,0 0,-1-1,1 1,0 0,0 0,0 0,0 0,-1 0,1 0,0 0,-1 0,1 1,-1-1,1 0,-1 0,0 0,1 1,-3 62,-1-48,1-12,0 1,1-1,0 0,0 1,0-1,1 0,-1 1,1-1,0 1,0-1,1 1,-1-1,1 0,0 1,0-1,0 0,1 0,1 4,1-8,-1 1,1-1,-1 1,1-1,0 0,-1-1,1 1,0-1,-1 1,1-1,-1 0,1 0,-1-1,0 1,1-1,-1 1,0-1,0 0,0 0,0-1,-1 1,1-1,0 1,-1-1,0 0,0 0,1 0,-1 0,-2 2,132-114,-131 114,-1 0,1 1,-1-1,1 0,-1 1,1-1,-1 1,1-1,0 1,-1-1,1 1,0-1,-1 1,1 0,0-1,0 1,-1 0,1 0,0 0,0-1,0 1,-1 0,1 0,0 0,0 0,0 0,0 1,-1-1,1 0,0 0,0 0,-1 1,1-1,0 0,0 1,-1-1,1 1,0-1,-1 1,1-1,-1 1,1-1,0 1,-1 0,1-1,-1 1,0 0,1-1,-1 1,0 0,1-1,-1 1,0 0,0 0,1 0,-1-1,0 1,0 0,0 0,0 0,0 0,-8 51,8-50,-1 0,0 0,0 0,0 0,0 0,1 0,-1 0,1 0,-1 0,1 0,0 0,0 1,0-1,0 0,0 0,0 0,0 0,1 1,-1-1,1 0,0 0,0 0,-1 0,1 0,0 0,1-1,-1 1,0 0,1 0,-1-1,0 1,1-1,0 1,-1-1,1 0,0 0,0 1,0-1,0 0,0-1,0 1,0 0,0-1,0 1,0-1,0 1,2-1,7-2,1-1,-1 0,-1-1,1 0,0-1,-1 0,0 0,0-1,-1-1,1 0,-2 0,1 0,7-9,36-26,-32 27,-15 10,0 0,1 1,-1 0,1 0,-1 0,1 1,1 0,-1 0,0 0,1 1,-1 0,1 0,0 1,2-1,-6 4,-1 1,1-1,-1 0,0 1,0-1,0 1,0 0,0 0,-1 0,1 0,-1 0,0 0,0 0,0 0,0 0,0 0,-1 1,1-1,-1 0,0 0,0 1,-1-1,1 0,0 1,-1-1,0 0,0 0,0 0,0 0,0 0,-2 2,3-3,-2 9,-1-4,2 0,-1 0,1 0,0 0,0 0,1 0,0 0,0 0,1 0,0 0,0 0,0 0,3 4,6 9</inkml:trace>
  <inkml:trace contextRef="#ctx0" brushRef="#br0" timeOffset="8265.284">7987 594,'30'461,"-41"-401,13-95,71-149,-37 123,3 2,3 2,29-31,-63 76,1 1,1 1,0-1,0 1,1 1,0 0,0 0,1 2,0-1,1 1,-1 1,2 0,-12 5,0 1,0-1,0 1,0 0,0 0,0 0,0 0,0 0,-1 0,1 0,0 1,0-1,0 1,0-1,0 1,-1 0,1 0,0 0,-1 0,1 0,0 0,-1 0,0 0,1 1,-1-1,0 0,1 1,-1-1,0 1,0 0,0-1,0 1,-1 0,1 0,0 0,-1-1,1 1,-1 0,0 0,1 0,-1 0,0 0,1 85,-3-73,0 0,-1 0,-1 0,0-1,-1 0,-1 0,0 0,0-1,-2 0,1 0,-1 0,-1-1,0 0,-1-1,0 0,0-1,-1 0,0 0,-1-1,0-1,-8 5,14-10,2 1,-1 0,1 0,-1-1,0 1,1-1,-1 0,0 0,-1-1,1 0,0 0,0 0,-1 0,1-1,0 0,0 0,-1 0,1-1,0 1,-1-1,1-1,0 1,0-1,0 0,0 0,0 0,1-1,-1 0,1 0,-4-3,-1-10</inkml:trace>
  <inkml:trace contextRef="#ctx0" brushRef="#br0" timeOffset="8751.114">8637 764,'23'-7,"0"-1,-1-1,0-1,0 0,-1-2,0 0,-1-2,-1 0,0-1,-1-1,7-9,-23 24,0 0,0-1,0 1,0-1,0 1,0-1,-1 0,1 0,-1 0,1 1,-1-2,0 1,1 0,-1 0,0 0,-1 0,1-1,0 1,-1 0,1-1,-1 1,0-1,1 1,-1 0,0-1,-1 1,1-1,0 1,-1 0,1-1,-1 1,0 0,0-1,0 1,0 0,0 0,0 0,-1 0,1 0,-1 0,1 0,-1 0,0 1,0-1,1 1,-1-1,0 1,-1 0,1-1,0 1,0 0,0 1,-1-1,1 0,0 1,-1-1,1 1,-2-1,-9 3,1 0,-1 1,1 0,0 1,0 0,0 1,1 0,0 1,0 0,0 1,1 0,0 0,0 1,0 1,1 0,1 0,0 1,0-1,1 2,0-1,0 1,-4 12,8-19,0 0,0 1,0-1,1 1,0 0,-1 0,2 0,-1 0,1 0,0 1,0-1,0 0,1 1,-1-1,1 0,1 1,-1-1,1 0,0 1,0-1,0 0,1 0,0 0,0 0,0 0,1 0,-1-1,1 1,0-1,1 0,-1 1,1-2,0 1,0 0,0-1,3 3,6-2,1-1,-1 0,0-1,1-1,-1 0,1-1,0 0,-1-1,1 0,-1-1,0-1,0 0,1-1,-2 0,1-1,-1 0,1-1,-1-1,-1 0,8-6,-13 10,54-31,-1-3,-2-3,10-11,48-34,-97 73</inkml:trace>
  <inkml:trace contextRef="#ctx0" brushRef="#br0" timeOffset="9131.701">9371 481,'-29'13,"1"2,1 0,1 2,0 1,1 1,1 1,1 1,-17 21,37-40,0 1,0 0,1 0,-1 0,1 1,0-1,0 0,0 1,0-1,1 1,-1 0,1 0,0 0,0-1,0 1,1 0,-1 0,1 0,0 0,0 0,0 0,1 0,0 0,-1 0,1 0,1 0,-1 0,0-1,1 1,0-1,0 1,0-1,0 1,1-1,-1 0,1 0,0 0,-1 0,1-1,1 1,-1-1,0 0,1 0,2 1,6 0,-1-1,1 0,0-1,-1-1,1 0,0 0,0-1,-1-1,1 0,0-1,-1 0,0 0,0-1,8-4,4-5,-2 0,0-1,0-1,-1-1,-1-1,-1 0,0-2,-2 0,0-1,-1 0,-1-1,1-4,-6 13,12-17,-1-2,-1 0,-2-2,-1 1,-1-2,-2 0,-2-1,0 0,3-32,-13 58,0-1,-1 0,0 0,-1 0,0 1,0-1,-1 0,0 1,-1-1,-2-4,4 11,0 0,0 0,-1 0,1 0,-1 0,0 0,0 1,0-1,0 1,-1-1,1 1,-1 0,1 0,-1 0,0 0,1 0,-1 1,0-1,0 1,-1 0,1 0,0 0,0 0,0 0,-1 1,1 0,0-1,-1 1,1 0,0 1,0-1,-2 1,-7 3,1 1,-1 1,1 0,0 0,1 1,-1 0,1 1,1 0,0 1,0 0,0 1,1-1,1 2,-1-1,2 1,0 0,-4 9,1-5,1 0,0 1,1 0,1 0,0 1,2 0,0-1,0 2,2-1,0 0,1 0,1 1,0-1,2 0,0 1,0-1,2 0,0 0,1-1,1 1,0-1,1 0,1-1,1 1,0-2,1 1,0-1,1-1,9 9,-3-6,1-2,0 0,1-1,1-1,0-1,0 0,1-2,0 0,1-1,0-2,0 0,0-1,1-1,0-2,-1 0,5-1,2-1</inkml:trace>
  <inkml:trace contextRef="#ctx0" brushRef="#br0" timeOffset="10949.524">8016 1131,'0'-5,"0"3,0 7,0 7,0 7,0 4,0 4,0 1,-5-3,-1-2,-1-9,2-7</inkml:trace>
  <inkml:trace contextRef="#ctx0" brushRef="#br0" timeOffset="12699.808">10302 537,'32'-12,"-1"-2,0-2,-1 0,-1-2,0-2,-2 0,2-4,29-30,-56 55,0 0,0 1,0-1,1 0,-1 1,-1-1,1 1,0 0,0-1,0 1,-1 0,1 0,-1 0,0 1,1-1,-1 0,0 0,0 1,-1-1,1 0,0 1,-1-1,1 1,-1-1,0 1,0-1,0 2,59 332,-35-205,-24-130,0 0,1-1,-1 1,0-1,1 1,-1 0,0-1,1 1,-1-1,1 0,-1 1,1-1,-1 1,1-1,-1 1,1-1,-1 0,1 0,-1 1,1-1,0 0,-1 0,1 0,-1 1,1-1,0 0,-1 0,1 0,0 0,-1 0,1 0,0 0,-1 0,1-1,-1 1,1 0,0 0,-1-1,1 1,-1 0,1 0,-1-1,1 1,-1-1,1 1,-1 0,1-1,-1 1,1-1,-1 1,0-1,1 1,-1-1,0 0,1 1,-1-1,0 1,0-1,0 0,1 0,17-38,9-39,-10 25,2 1,2 0,2 2,3 1,7-8,-21 44,-13 17</inkml:trace>
  <inkml:trace contextRef="#ctx0" brushRef="#br0" timeOffset="12949.021">11177 622,'0'33,"0"17,0-6,0-9</inkml:trace>
  <inkml:trace contextRef="#ctx0" brushRef="#br0" timeOffset="13101.259">11177 171</inkml:trace>
  <inkml:trace contextRef="#ctx0" brushRef="#br0" timeOffset="13570.571">11459 57,'54'367,"-52"-112,-2-256,1 1,-1-1,1 1,-1 0,1-1,0 1,-1 0,1 0,0-1,-1 1,1 0,-1 0,1 0,0 0,-1 0,1 0,0 0,-1 0,1 0,0 0,-1 0,1 0,0 1,-1-1,1 0,-1 0,1 1,0-1,-1 0,1 1,-1-1,1 0,-1 1,1-1,-1 1,1-1,-1 1,0-1,1 1,-1 0,0-1,1 1,-1-1,0 1,0 0,1-1,-1 1,0-1,0 1,0 0,0-1,0 1,0 0,0-1,0 1,0 0,0-1,0 1,-1 0,1-1,0 1,0 0,-1-1,1 1,156-159,-142 145,0 0,1 2,0 0,1 1,0 0,1 1,0 1,1 1,-1 0,15-3,-29 10,-1-1,1 1,0 0,0 0,0 0,0 0,0 0,-1 1,1-1,0 1,0 0,0 0,-1 0,1 0,-1 0,1 0,-1 1,1 0,-1-1,0 1,0 0,1 0,-1 0,-1 0,1 0,0 1,-1-1,1 0,-1 1,1 0,-1-1,0 1,0 0,0-1,-1 1,1 0,-1 0,1 0,-1-1,0 1,0 0,0 0,-1 0,1 0,-1-1,1 1,-1 0,0 0,0-1,-8 17,0 0,-2-1,0-1,-1 0,0-1,-2 0,0 0,-10 7,16-13,-1 0,0-1,0 0,-1-1,0 0,-1 0,0-1,0 0,0-1,-1-1,0 0,0 0,0-1,-1-1,1 0,-1 0,0-1,-5-1,14 0,0-1,0 0,-1 0,1 0,0 0,0-1,0 0,0 0,0 0,0 0,0-1,1 1,-1-1,0 0,1 0,-3-2,-6-9</inkml:trace>
  <inkml:trace contextRef="#ctx0" brushRef="#br0" timeOffset="14117.885">12023 764,'25'-22,"35"-30,-3-3,-2-1,10-19,-59 69,-1 0,0 0,0 0,-1 0,0-1,0 0,0 0,-1 0,0 0,-1-1,1 1,-1-1,-1 1,1-1,-1 0,-1 0,0 1,0-5,-1 11,0-1,0 0,0 0,0 0,0 0,0 1,-1-1,1 1,-1-1,1 1,-1-1,0 1,0 0,1 0,-1 0,0 0,0 0,0 0,0 0,0 1,0-1,0 1,0-1,0 1,-1 0,1 0,0 0,0 0,0 0,0 1,0-1,0 1,0-1,-1 1,0 0,-70 32,67-30,0 0,0 1,0 0,0 0,1 1,0 0,0-1,0 2,0-1,1 1,0-1,0 1,0 0,1 1,0-1,0 0,0 1,1 0,0 0,1-1,-1 1,1 0,1 0,-1 0,1 1,1 2,2-6,0 0,1-1,0 1,0-1,0 0,0 0,0 0,1-1,-1 1,1-1,0 0,-1 0,1-1,0 0,0 1,0-2,0 1,1 0,-1-1,0 0,0 0,0-1,0 0,0 0,4-1,3 2,26-3,65 7,-101-3,-1 0,1 0,0 0,-1 0,1 0,-1 0,0 1,1-1,-1 1,0-1,1 0,-1 1,0 0,0-1,0 1,-1 0,1-1,0 1,-1 0,1 0,-1 0,1 0,-1 0,0-1,0 1,0 0,0 0,0 0,0 0,-1 0,1 0,-1-1,1 1,-1 0,0 0,0 0,-30 65,-22 7,51-63</inkml:trace>
  <inkml:trace contextRef="#ctx0" brushRef="#br0" timeOffset="14814.752">12842 481,'-30'18,"1"2,1 1,1 1,0 1,2 2,1 0,1 2,-11 18,32-43,0 0,0-1,0 1,0 0,0 0,1 0,-1 0,1 1,-1-1,1 0,0 0,0 1,0-1,0 1,1-1,-1 1,1 0,-1-1,1 1,0-1,0 1,0 0,0-1,1 1,-1-1,1 1,-1 0,1-1,0 0,0 1,0-1,0 1,1-1,-1 0,1 0,-1 0,1 0,0 0,-1 0,1 0,0 0,0-1,1 1,-1-1,0 0,0 1,1-1,-1 0,3 0,7-3,-1-1,1-1,-1 0,0-1,0 0,0-1,-1 0,0-1,0 0,0 0,-1-1,0 0,-1-1,0 0,0 0,-1-1,0 0,-1 0,0-1,0 1,-1-2,6-5,27-44,-37 61,0 1,0-1,0 1,0 0,0-1,0 1,0 0,-1-1,1 1,0 0,0 0,-1 0,1 0,0 0,-1 0,1 0,-1 0,0 0,1 0,-1 0,0 0,1 0,-1 0,0 0,0 0,0 0,0 1,0-1,0 0,0 0,-1 0,1 0,0 0,-1 0,1 0,0 0,-1 1,1 4,1 1,0 0,0 0,1 0,0 0,0 0,1 0,-1-1,1 1,1-1,0 0,-1 1,2-2,-1 1,1 0,0-1,0 0,0 0,1-1,-1 1,1-1,1 0,-1-1,0 0,1 0,0 0,-1-1,1 1,0-2,0 1,3-1,13 2,0-2,1 0,-1-2,0-1,0 0,0-2,0-1,0 0,-1-2,0 0,0-2,-1-1,0 0,0-1,-2-1,1-2,-1 1,-1-2,-1-1,0 0,-1-1,9-13,-8 8,-2 0,-1-2,-1 0,-1 0,0-1,-2 0,-2-1,0 0,-1-1,-2 0,-1 0,1-24,-4 41,0-4,0 0,-1 0,0 0,-1 1,0-1,-1 0,-1 1,0-1,-1 1,-1 0,-4-11,8 22,0 0,0 0,0 0,-1 1,1-1,-1 0,1 0,-1 1,0-1,1 1,-1 0,0-1,0 1,0 0,0 0,0 0,0 0,0 0,0 1,-1-1,1 1,0-1,0 1,-1 0,1 0,0 0,0 0,-1 0,1 0,0 1,0-1,-1 1,1 0,0 0,0-1,-2 2,-1 2,0-1,0 1,0 0,0 0,1 0,-1 0,1 1,0 0,1 0,-1 0,1 0,0 1,0 0,-3 12,1 0,1 0,1 1,0-1,2 1,0 0,1-1,0 1,3 13,0 23,-3-23,3 1,0-1,2 0,2 0,1-1,1 0,1 0,2-1,1 0,2-1,13 20,51 62,-66-108,-12-11</inkml:trace>
  <inkml:trace contextRef="#ctx0" brushRef="#br0" timeOffset="15052.105">13180 368,'48'-5,"30"-1,12 0,-1 1,-9 2,-10 0,-11 2,-12 1,-8 0,-6 0,-5 0,-1 1,-1-1,-5 0</inkml:trace>
  <inkml:trace contextRef="#ctx0" brushRef="#br0" timeOffset="15470.185">14055 707,'0'34,"0"15,0 0</inkml:trace>
  <inkml:trace contextRef="#ctx0" brushRef="#br0" timeOffset="15718.762">14140 227,'-10'19,"2"7,3-2</inkml:trace>
  <inkml:trace contextRef="#ctx0" brushRef="#br0" timeOffset="15967.044">14422 509,'-7'11,"0"1,1 0,0 0,1 1,0-1,1 1,1 1,0-1,0 0,1 1,1-1,0 1,1-1,1 1,0 0,1-1,1 6,-1-16,-1 1,0-1,1 0,0 0,-1 0,1-1,1 1,-1 0,0-1,0 1,1-1,0 0,-1 0,1 0,0 0,0 0,0-1,0 1,0-1,1 0,-1 0,0 0,0 0,1 0,-1-1,1 0,-1 0,0 0,1 0,-1 0,1 0,-1-1,0 0,1 0,1-1,7-1,-1-1,0 0,0-1,0 0,-1-1,1 0,-1-1,-1 0,9-7,-7 3,-1 0,1-1,-2 0,1 0,-2-1,0 0,0-1,-1 0,-1 0,3-10,-7 18,-1 1,1-1,-1 1,0-1,0 0,-1 0,1 1,-1-1,-1 0,1 0,-1 0,0 1,0-1,-1 0,0 1,0-1,0 1,0 0,-1 0,0 0,0 0,0 0,-1 0,0 1,0 0,0 0,0 0,0 0,-4-1,-66-25,49 27</inkml:trace>
  <inkml:trace contextRef="#ctx0" brushRef="#br0" timeOffset="16348.799">14789 707,'127'-181,"-75"138,-51 43,1 1,0 0,0 0,-1 0,1 0,0 1,-1-1,1 0,-1 0,0 1,1-1,-1 1,0 0,0-1,0 1,0 0,0 0,0-1,0 1,-1 0,1 0,-1 0,1 0,-1 0,0 0,0 0,0 0,0 0,0 0,0 0,0 0,-1 0,1 0,-1 0,0 0,2 7,-2-2,0-1,1 1,0 0,1-1,0 1,0-1,0 1,0-1,1 0,0 1,1-1,-1 0,1 0,0-1,1 1,0-1,-1 1,2-1,-1 0,0 0,1-1,0 0,0 1,1-2,-1 1,1-1,0 1,2-3,-1-1,1 0,0 0,-1 0,1-1,-1 0,1-1,-1 0,0 0,1-1,-1 1,0-1,0-1,-1 0,1 0,-1 0,0 0,0-1,0 0,-1-1,0 1,0-1,0 0,0 0,-1 0,0-1,-1 0,1 0,-1 0,-1 0,1 0,-1 0,0-1,-1 1,0-1,0 1,0-1,-1 0,-1 1,0-5,-20-53,9 52</inkml:trace>
  <inkml:trace contextRef="#ctx0" brushRef="#br0" timeOffset="16722.784">15834 368,'-52'14,"1"2,0 3,2 2,-45 26,49-15,44-31,0-1,1 1,-1-1,0 1,0 0,1-1,-1 1,0 0,1 0,-1-1,1 1,-1 0,1 0,-1 0,1 0,0 0,-1-1,1 1,0 0,0 0,-1 0,1 0,0 0,0 0,0 0,0 0,1 0,-1 0,0 0,0 0,0 0,1 0,-1 0,1 0,-1-1,0 1,1 0,-1 0,1 0,0-1,-1 1,1 0,0 0,-1-1,1 1,0-1,0 1,0 0,14 5,0 0,0-1,0 0,1-2,0 0,-1 0,1-1,0-1,1-1,24 3,82 29,-119-31,-1 0,0 1,0 0,0-1,0 1,0 0,0 0,-1 1,1-1,-1 1,1-1,-1 1,0 0,0 0,0 0,0 0,-1 0,1 0,-1 0,0 1,0-1,0 0,0 1,0-1,-1 1,0-1,1 1,-1-1,-1 1,1-1,0 1,-1-1,0 1,-1 1,-2 3,0-2,-1 1,-1-1,1 1,-1-1,0-1,0 1,-1-1,1 0,-1-1,0 1,0-1,-1-1,1 1,-1-1,0-1,0 0,0 0,0 0,0-1,-1 0,1 0,-3-1,-15 2</inkml:trace>
  <inkml:trace contextRef="#ctx0" brushRef="#br0" timeOffset="19785.735">15777 791,'-5'0,"-1"5,-5 2,-5-1,-5-1,-4-2,-1 0,-3-2,0-1,5-5,1-1,5-1</inkml:trace>
  <inkml:trace contextRef="#ctx0" brushRef="#br0" timeOffset="39210.388">0 1582,'15'-5,"-1"0,1 1,0 1,0 1,1 0,-1 1,0 0,1 1,-1 1,0 0,1 2,-1-1,2 2,66 6,553-8,-126-31,128 0,6 2,237 27,-453-28,-26 16,-17-6,20-10,-259 29,189-12,-155-2,171 8,-219 6,240-30,-56 2,419 27,-370 27,343-26,-370 27,641-28,-331-30,-90 32,-101 26,515-28,-368-28,236 17,-6-38,-421 6,-131 18,92 11,-254 20,-103 0</inkml:trace>
  <inkml:trace contextRef="#ctx0" brushRef="#br0" timeOffset="41913.794">16369 735,'10'9,"2"4</inkml:trace>
  <inkml:trace contextRef="#ctx0" brushRef="#br0" timeOffset="42323.796">16426 311,'0'0</inkml:trace>
</inkml:ink>
</file>

<file path=ppt/ink/ink8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1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480 154,'314'-51,"-232"34,175-52,-256 67,1 1,-1-1,1 1,-1 0,1-1,0 1,0 0,-1 0,1 0,0 1,0-1,0 0,0 1,0-1,0 1,0 0,1-1,-1 1,0 0,0 0,0 1,0-1,0 0,0 1,0-1,0 1,0 0,0-1,0 1,0 0,-1 0,1 0,0 1,0-1,-1 0,1 1,-1-1,1 1,-1-1,0 1,0 0,1-1,-1 1,0 0,-1 0,1 0,0 0,0 0,-1 0,1 0,-23 148,-14 114,5 169,43-259,-12-175,-1 1,1 0,-1-1,1 1,-1 0,1 0,-1 0,1-1,-1 1,1 0,-1 0,1 0,-1 0,1 0,-1 0,0 0,1 0,-1 0,1 0,-1 0,1 1,-1-1,1 0,-1 0,1 0,-1 1,1-1,-1 0,1 1,0-1,-1 0,1 1,-1-1,1 0,0 1,-1-1,1 1,0-1,0 1,-1-1,1 1,0-1,0 1,0-1,0 1,-1-1,1 1,0-1,0 1,0-1,0 1,0-1,0 1,0-1,1 1,-1-1,0 1,0 0,0-1,0 1,1-1,-1 0,0 1,0-1,1 1,-1-1,0 1,1-1,-1 0,1 1,-39-32,28 21,-183-114,170 109,0 1,-1 2,-1 0,0 2,0 1,-1 0,0 2,-1 2,1 0,-1 1,0 2,0 1,-1 1,1 1,0 1,0 2,1 0,-24 8,19-1,0 1,0 2,1 1,1 1,0 1,2 2,0 1,1 1,1 1,-6 7,25-22,1 0,0 0,0 0,0 1,1-1,0 1,1 0,0 0,0 1,-2 6,5-12,-1-1,1 1,-1-1,1 1,0-1,0 1,0-1,0 1,1-1,-1 1,1-1,-1 1,1-1,0 0,0 1,0-1,0 0,0 0,1 0,-1 1,1-1,-1-1,1 1,0 0,-1 0,1-1,0 1,0-1,1 1,-1-1,0 0,0 0,1 0,-1 0,0 0,1 0,-1-1,1 1,0-1,4 1,1 0,0-1,-1 0,1 0,-1-1,1 0,-1 0,1-1,-1 0,0 0,7-3,11-7</inkml:trace>
  <inkml:trace contextRef="#ctx0" brushRef="#br0" timeOffset="337.32">678 521,'43'0,"53"-5,19-7,0 0,-15 1,-14 3,-18 2,-15 3,-12 1,-8 2,-5 0,-3 0,-5 1</inkml:trace>
  <inkml:trace contextRef="#ctx0" brushRef="#br0" timeOffset="681.665">1609 521,'-9'16,"1"0,1 1,1 1,0-1,1 1,1 0,0 0,2 0,0 1,1-1,1 1,1-1,0 0,1 1,2 0,-4-15,1 0,0 0,1 0,-1 0,1 0,0 0,-1-1,2 1,-1-1,0 1,1-1,-1 0,1 0,0 0,0 0,0-1,1 1,-1-1,1 0,-1 1,1-2,0 1,-1 0,1-1,0 0,0 0,0 0,0 0,0-1,0 1,1-1,-1 0,0 0,0-1,0 1,0-1,0 0,0 0,1-1,6-2,-1-1,0 0,0 0,0-1,-1-1,0 1,0-1,-1-1,0 0,0 0,-1-1,0 1,0-2,-1 1,0-1,-1 0,0 0,-1 0,0-1,0 0,-1 1,0-1,-1 0,-1-1,0 1,0 0,-1 0,0-1,-1 1,0 0,-3-10,2 13,0 1,0 0,-1 0,1 0,-2 0,1 0,-1 1,0-1,0 1,-1 0,0 0,0 1,0-1,-1 1,1 0,-1 1,0-1,-1 1,1 0,-1 1,0 0,0 0,0 0,0 1,0 0,-1 0,1 1,-1 0,1 0,-1 1,1 0,-1 0,1 1,-1 0,1 0,-1 1,1 0,0 0,0 0,0 1,0 0,0 1,-5 3,-6 10</inkml:trace>
  <inkml:trace contextRef="#ctx0" brushRef="#br0" timeOffset="1014.621">2032 943,'10'-14,"7"-20,2-8,2-2,-3 2,1 3,-4 3,2 3,-4 3,2 1,3 1,-1 1,0-1,-2 0,2 5,-4 2,3-1,-3 3</inkml:trace>
  <inkml:trace contextRef="#ctx0" brushRef="#br0" timeOffset="2254.475">2540 831,'48'-109,"-30"81,0 0,2 2,1 0,1 2,1 0,1 1,1 2,1 0,11-5,-36 24,1 1,-1-1,0 0,1 1,-1-1,1 1,-1 0,1-1,-1 1,1 0,0 0,0 0,0 0,0 0,0 1,-1-1,1 0,0 1,1 0,-1-1,0 1,0 0,0 0,0 0,0 0,0 1,0-1,0 0,0 1,0-1,0 1,0 0,0 0,0 0,-1 0,1 0,0 0,0 0,-1 1,1-1,-1 0,1 1,-1 0,0-1,0 1,0 0,0-1,0 1,0 0,0 0,0 0,0 2,-14 91,10-87,1 0,0 0,0 0,0 0,1 0,0 1,1-1,0 0,0 1,1-1,0 3,0-9,-1-1,0 1,1-1,-1 0,1 1,0-1,-1 0,1 1,0-1,0 0,0 0,0 0,0 0,0 0,0 0,0 0,0 0,0 0,1-1,-1 1,0 0,1-1,-1 1,0-1,1 1,-1-1,1 0,-1 1,1-1,-1 0,0 0,1 0,-1 0,1-1,-1 1,1 0,-1 0,0-1,1 1,-1-1,1 1,-1-1,0 0,0 0,60-35,-59 34,67-45,2 3,1 4,36-13,-107 52,0 0,0 0,1-1,-1 1,0 1,1-1,-1 0,1 0,-1 0,0 1,1-1,0 1,-1-1,1 1,-1 0,1-1,0 1,-1 0,1 0,-1 0,1 0,0 1,-1-1,1 0,-1 1,1-1,0 1,-1-1,0 1,1 0,-1-1,1 1,-1 0,0 0,1 0,-1 0,0 1,0-1,0 0,0 0,0 1,0-1,0 0,0 1,-1-1,1 1,-1-1,1 1,-1-1,1 1,-1 0,0-1,0 1,0-1,0 1,0 1,-52 203,51-200,0-1,0 0,0 0,1 1,0-1,0 0,0 0,0 1,1-1,0 0,0 0,0 0,1 0,-1 0,1 0,1 0,-1-1,1 1,9 8</inkml:trace>
</inkml:ink>
</file>

<file path=ppt/ink/ink8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63,'-30'81,"24"-64,0-1,2 1,0 0,1 1,1-1,0 0,1 1,1 0,1-1,0 0,1 1,1-1,3 7,-5-20,1 0,0 0,0 0,0-1,0 1,1 0,-1-1,1 0,0 0,0 0,0 0,1 0,-1 0,1-1,-1 0,1 0,0 0,0 0,0 0,0-1,0 1,0-1,0 0,0-1,0 1,1-1,-1 0,0 0,1 0,-1 0,3-1,8-2,-1 0,0-1,1-1,-2 0,1-1,-1 0,1-1,7-5,19-18,0 0,-2-3,-1-1,21-27,-19 21,106-124,-144 163,0 0,-1 0,1 0,0 0,-1 1,1-1,0 0,0 0,0 1,0-1,0 0,0 1,0-1,0 1,0 0,0-1,0 1,0 0,0-1,0 1,0 0,1 0,-1 0,0 0,0 0,0 0,0 0,0 1,0-1,1 0,-1 0,0 1,0-1,0 1,0-1,0 1,0 0,0-1,-1 1,1 0,0-1,0 1,0 0,-1 0,1 0,0 0,0 0,22 56,-19-43,7 17,1 1,-1 0,-2 2,-1-1,-2 1,0 14,-5-41,0 1,-1 0,0-1,-1 1,0 0,0-1,-1 1,1-1,-2 1,1-1,-1 0,0 0,-1 0,1 0,-1-1,-1 1,1-1,-1 0,0 0,0-1,-1 0,0 0,0 0,0 0,0-1,-5 2,1 0,-1-1,1 0,-1-1,0 0,-1 0,1-1,-1-1,1 0,-1-1,0 0,1-1,-1 0,0 0,0-2,-1 0,13 2,1 0,-1 0,0 0,1 0,-1-1,1 1,-1 0,0 0,1-1,-1 1,0 0,1 0,-1-1,0 1,1 0,-1-1,0 1,0-1,1 1,-1 0,0-1,0 1,0-1,0 1,0 0,1-1,-1 1,0-1,0 1,0-1,0 1,0 0,0-1,-1 1,1-1,0 1,0-1,0 1,0 0,0-1,-1 1,1-1,0 1,0 0,0-1,-1 1,1 0,0-1,-1 1,1 0,0-1,-1 1,1 0,0 0,-1 0,1-1,-1 1,1 0,0 0,-1 0,1 0,-1-1,41-13,-38 13,263-29,-246 26,-12 5,1-1,-1-1,1 1,0-1,-1 0,0-1,1 0,-1 0,0-1,0 1,0-2,0 1,-1-1,1 0,-1 0,0-1,0 1,-1-2,1 1,-1 0,0-1,0 0,-1 0,0-1,0 1,-1-1,1 0,-1 0,-1 0,1-3,-14-90,4 82</inkml:trace>
</inkml:ink>
</file>

<file path=ppt/ink/ink8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37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171 252,'16'9,"1"-1,0 0,0-1,1-1,0 0,0-2,0 0,1-1,-1-1,1 0,0-2,0 0,-1-1,1-1,-1 0,1-2,-1 0,0-1,0-1,-1-1,1 0,-1-1,-1-1,7-5,-7 6,-1-1,-1-1,0 0,0-1,-1-1,-1 0,0 0,0-1,-1-1,-1 0,0 0,-1-1,-1-1,0 1,-1-1,0-1,-8 17,0 1,1-1,-1 0,0 1,1-1,-1 0,0 0,0 0,1 1,-1-1,0 0,0 0,1 0,-1 0,0-1,0 1,1 0,-1 0,0 0,0 0,1-1,-1 1,0 0,1-1,-1 1,0-1,1 1,-1-1,1 1,-1-1,1 1,-1-1,1 1,-1-1,1 0,-1 1,1-1,0 0,-1 1,1-1,0 0,0 1,0-1,-1 0,1 0,0 1,0-1,0 0,0 0,0 1,0-1,0 0,1 0,-1 1,0-1,0 0,1 0,-1 1,1-1,-13 18,1 0,2 1,-1 0,2 1,1 0,0 0,1 1,-1 11,0-8,-36 142,7 1,-10 137,38-233,3 7,-5 0,-2-1,-4 0,-3-1,-4-1,-13 26,29-87,0 1,0-1,-2-1,1 1,-2-1,0-1,0 0,-1 0,0-1,-1-1,0 0,0 0,5-5,0 0,0 0,0-1,0 0,0 0,-1-1,1 0,-1 0,1-1,-1 0,0 0,0-1,1 0,-1 0,0-1,0 0,1 0,-1-1,1 0,-1-1,1 1,0-1,0 0,0-1,-5-4,1-1,0 0,1-1,0 0,1 0,0-1,0 0,1-1,1 0,0 0,1-1,0 0,1 0,0 0,1 0,0-1,1 0,1 0,0 0,1 0,1-7,1 5,1 1,0-1,2 0,0 1,0 0,1 0,1 0,1 1,0-1,1 2,0-1,1 1,1 0,0 1,1 0,0 1,0 0,1 1,1 0,0 0,0 2,1 0,0 0,0 1,1 1,0 0,2 1,334-102,-317 97,-4 3,0-1,-1-2,1-1,-2-1,0-1,0-2,-1-1,-1-1,-1-1,-1-1,5-6,-51 59,0 0,3 2,1 0,2 1,1 0,2 1,-5 25,16-56,-1 1,1-1,1 1,0 0,0 0,0 0,1 0,0 0,1 0,0-1,1 9,3 2</inkml:trace>
  <inkml:trace contextRef="#ctx0" brushRef="#br0" timeOffset="898.413">1328 1042,'-15'28,"1"1,2 1,0 0,2 1,2 0,1 0,1 1,0 6,6-34,-1-1,1 0,-1 1,1-1,0 1,0-1,1 1,-1-1,1 1,-1-1,1 0,0 1,0-1,1 0,-1 0,1 0,0 0,-1 0,1 0,0 0,1 0,-1-1,0 1,1-1,0 0,-1 0,1 0,0 0,0 0,0 0,0-1,1 0,-1 1,0-1,1-1,-1 1,0 0,1-1,-1 1,1-1,-1 0,1 0,6-1,0-1,0 0,-1 0,1-1,-1 0,0 0,1-1,-2 0,1-1,0 0,-1 0,0-1,0 0,-1-1,0 0,0 0,0 0,-1-1,0 0,0 0,-1 0,0-1,-1 0,0 0,0 0,-1 0,0-1,-1 1,1-1,-2 0,0 1,0-1,-1 0,0-5,1 9,-1 0,1-1,-1 1,0 0,-1-1,0 1,0 0,0 0,-1-1,0 1,0 0,0 0,-1 1,0-1,0 0,0 1,-1 0,0 0,0 0,0 0,0 1,-1-1,0 1,0 0,0 1,0-1,-1 1,0 0,-1 0,3 1,0 0,0 0,0 1,0 0,-1 0,1 0,-1 0,1 1,0-1,-1 1,1 0,-1 1,1-1,-1 1,1 0,0 0,-1 0,1 0,0 1,0 0,0 0,0 0,0 0,0 1,1-1,-1 1,1 0,0 0,0 0,0 1,0-1,0 1,1 0,0-1,0 1,0 0,0 0,0 1,1-1,-1 0,1 0,1 1,-1-1,0 1,1-1,0 0,0 2,0-3,1-1,-1 1,0 0,1-1,0 1,-1 0,1-1,0 1,1-1,-1 1,0-1,1 0,-1 0,1 1,0-1,-1 0,1 0,0-1,0 1,1 0,-1-1,0 1,1-1,-1 1,0-1,1 0,-1 0,1-1,0 1,-1 0,2-1,92 6,-81-6,13-2,-1-1,0-2,0 0,-1-2,1-1,-2 0,1-3,-1 0,-1-1,0-1,0-1,-2-2,0 0,0-1,7-9,-22 20,0-1,-1 0,1 0,-1 0,-1 0,1-1,-1 0,-1 0,1-1,-2 1,1-1,-1 0,0 0,-1 0,0 0,0-1,-1-1,-2 8,0 1,-1 0,1 0,-1 0,0 0,0 0,0 0,0 1,0-1,0 1,0-1,0 1,0 0,-1-1,1 1,-1 0,1 1,-1-1,1 0,-1 1,1-1,-1 1,1 0,-1 0,0 0,1 0,-1 1,1-1,-1 1,1-1,-1 1,1 0,-1 0,1 0,-1 0,1 0,0 1,0-1,0 1,0-1,0 1,0 0,0 0,0 0,1 0,-1 0,1 0,0 0,-1 1,0 1,0-2,1 0,-1 0,0 0,1 1,-1-1,1 0,0 1,0-1,0 1,0-1,0 1,1-1,-1 1,1 0,0-1,-1 1,1 0,0-1,1 1,-1 0,0-1,1 1,-1-1,1 1,0-1,0 1,0-1,0 1,1-1,-1 0,0 1,1-1,0 0,-1 0,1 0,0 0,0-1,0 1,1 0,0 0,104 46,-92-43,-11-4,0 0,0 0,0 1,0-1,0 1,0 0,0 0,-1 0,1 1,-1-1,1 1,-1 0,0 0,0 0,-1 0,1 1,0-1,-1 1,0-1,0 1,0 0,0 0,-1 0,0 0,0 0,0 0,0 1,0-1,-1 0,0 0,0 1,0-1,0 0,-1 0,1 1,-1-1,0 0,-1 0,0 2,-7 67,10-71,-1 0,0 0,1 0,-1-1,1 1,0 0,0 0,0 0,0-1,0 1,0-1,0 1,0-1,1 1,-1-1,1 0,-1 1,1-1,-1 0,1 0,0 0,-1 0,1-1,0 1,0 0,-1-1,1 1,0-1,0 0,0 1,0-1,0 0,0 0,0 0,0 0,1-1,20-2</inkml:trace>
</inkml:ink>
</file>

<file path=ppt/ink/ink8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25,'-16'19,"0"2,2 0,0 1,1 0,2 1,0 1,-3 12,3-12,-2 7,3-5,-1-1,-1 0,-2-1,0 0,-12 13,-14 24,56-125,74-101,-63 123,2 2,1 0,3 3,4-3,-36 38,0 0,0 1,0-1,0 1,0-1,0 1,1 0,-1 0,1-1,-1 1,1 0,-1 0,1 0,0 1,-1-1,1 0,0 1,-1-1,1 1,0-1,0 1,0 0,0 0,-1-1,1 1,0 1,0-1,0 0,0 0,-1 1,1-1,0 1,0 0,-1-1,1 1,0 0,-1 0,1 0,-1 0,1 0,-1 0,1 1,-1-1,0 0,0 1,0-1,0 1,0-1,0 1,0 0,0-1,0 1,-1 0,1 0,-1-1,0 1,1 0,-1 0,0 1,84 338,-84-341,17 48,-16-47,-1 0,1 0,-1 0,1-1,-1 1,1 0,-1-1,1 1,-1-1,1 1,0 0,-1-1,1 1,0-1,0 0,-1 1,1-1,0 0,0 1,0-1,-1 0,1 0,0 0,0 0,0 1,0-1,-1 0,1-1,0 1,0 0,0 0,0 0,-1 0,1-1,0 1,0 0,0-1,-1 1,1-1,0 1,0-1,-1 1,1-1,-1 1,1-1,0 1,-1-1,1 0,-1 0,1 1,-1-1,0 0,1 0,-1 0,67-99,26-37,-69 97,2 2,1 0,2 2,21-20,-50 55,1 0,-1 0,1-1,-1 1,1 0,0 0,-1 0,1 0,0 0,0 0,0 0,0 0,0 0,0 0,0 0,0 0,0 1,0-1,0 0,0 1,1-1,-1 1,0-1,1 1,-1 0,0-1,0 1,1 0,-1 0,0 0,1 0,-1 0,0 1,1-1,-1 0,0 0,1 1,-1-1,0 1,0-1,1 1,-1 0,0-1,0 1,0 0,0 0,0 0,0 0,0 0,0 0,-1 0,1 0,0 0,0 0,-1 0,1 0,-1 1,1-1,-2 229,1-89,4-122,2-7</inkml:trace>
</inkml:ink>
</file>

<file path=ppt/ink/ink8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0,'-5'5,"-1"7,-1-5,2-2</inkml:trace>
</inkml:ink>
</file>

<file path=ppt/ink/ink8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2</inkml:trace>
</inkml:ink>
</file>

<file path=ppt/ink/ink8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0 141,'43'5,"29"-3,7-2,-6-2,-9 1,-12 0,-9 0,-18 0,-12 0</inkml:trace>
  <inkml:trace contextRef="#ctx0" brushRef="#br0" timeOffset="263.855">226 1,'0'43,"0"33,0 9,0-5,0-12,0-12,0-11,0-9,0-9</inkml:trace>
</inkml:ink>
</file>

<file path=ppt/ink/ink8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28,'-19'39,"-12"26,-4 8,3-4,2-14,6-12,8-7,1-6,4-3,-2-6,2-2,2-5</inkml:trace>
  <inkml:trace contextRef="#ctx0" brushRef="#br0" timeOffset="346.803">0 1,'2'8,"0"-1,1 1,-1 0,1-1,1 1,-1-1,1 0,1 0,-1-1,1 1,0-1,3 2,-2 1,191 205,-151-164,-42-44,-6-4</inkml:trace>
</inkml:ink>
</file>

<file path=ppt/ink/ink8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5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17,'-4'-2,"-1"0,1-1,0 2,-1-1,0 0,1 1,-1 0,0 0,1 0,-1 1,0-1,0 1,0 1,0-1,1 0,-1 1,0 0,0 0,1 1,-1-1,1 1,-1 0,1 0,0 1,0-1,0 1,0 0,0 0,1 0,-1 0,1 1,0-1,-3 5,-1 1,1 0,0 0,1 1,0 0,1 0,-1 0,2 0,0 1,0 0,1-1,0 1,1 0,0 0,0 0,2 0,-1 0,1 0,1 0,0 0,1 0,0-1,0 1,1-1,0 0,1 0,0 0,1-1,0 1,0-1,1-1,0 1,1-1,0-1,0 1,4 1,-9-6,0 0,1-1,-1 1,1-1,-1 0,1 0,0-1,0 1,0-1,0 1,0-1,0-1,0 1,0 0,0-1,0 0,1 0,-1 0,0-1,0 1,0-1,0 0,0 0,0 0,0-1,0 0,0 1,-1-1,1-1,0 1,-1 0,0-1,2-1,9-12</inkml:trace>
</inkml:ink>
</file>

<file path=ppt/ink/ink8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8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30,'62'48,"136"202,-168-225,-18-23</inkml:trace>
  <inkml:trace contextRef="#ctx0" brushRef="#br0" timeOffset="519.549">307 1,'-11'8,"0"1,0 0,1 0,0 1,1 0,0 1,0 0,1 1,-4 8,-122 207,69-139,57-82</inkml:trace>
</inkml:ink>
</file>

<file path=ppt/ink/ink8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3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30,'-14'33,"-10"17,-1 3,0-1,-2-6,5-5,0-5,0-4,4-2,-1-7,4-2,4-5</inkml:trace>
  <inkml:trace contextRef="#ctx0" brushRef="#br0" timeOffset="580.665">0 1,'11'2,"0"2,0-1,0 1,0 1,-1 0,0 0,0 1,0 0,-1 1,0 0,0 1,-1 0,0 0,0 1,-1-1,1 3,-6-9,77 103,-67-85,0-1,2-1,0 0,2-1,0 0,0-1,2-1,0-1,-6-7</inkml:trace>
</inkml:ink>
</file>

<file path=ppt/ink/ink8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1,'0'595,"-14"-520,36-132,-13 37</inkml:trace>
  <inkml:trace contextRef="#ctx0" brushRef="#br0" timeOffset="434.01">325 142,'-36'22,"-3"1,0 2,2 1,1 2,-25 26,59-52,1-1,-1 1,0 0,1 0,-1 0,1 0,-1 0,1 0,0 0,0 0,0 0,0 0,0 1,0-1,1 0,-1 1,1-1,0 1,-1-1,1 1,0-1,0 0,1 1,-1-1,1 1,-1-1,1 0,0 1,-1-1,1 0,0 0,1 1,-1-1,0 0,1 0,-1 0,1-1,-1 1,1 0,0-1,0 1,0-1,0 1,1 0,48 41,57 67,-101-98,-6-9,1 1,0-1,0 0,0 1,0-1,0 0,0 0,1 0,0-1,-1 1,1-1,0 1,0-1,1 0,-1 0,0 0,1-1,-1 1,1-1,-1 0,1 0,0 0,12-1</inkml:trace>
</inkml:ink>
</file>

<file path=ppt/ink/ink8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0 254,'5'5,"6"2,6-1,6-1,2-2,3 0,1-2,1-1,-1-5,0-1,0-1,0-3,0 0,-1 2,-9 2,-13 2,-8 2</inkml:trace>
  <inkml:trace contextRef="#ctx0" brushRef="#br0" timeOffset="363.155">170 0,'0'39,"4"17,3 4,-1-4,-1-6,-2-7,-1-6,-1-4,0-3,-1-3,-1 1,1-2,5-3,1-12,5-12,0-6</inkml:trace>
</inkml:ink>
</file>

<file path=ppt/ink/ink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49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0,'0'24,"0"8</inkml:trace>
</inkml:ink>
</file>

<file path=ppt/ink/ink8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6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2,1-7,5-4,1-8,-7-1,-5 3,-1 9,-1 3</inkml:trace>
</inkml:ink>
</file>

<file path=ppt/ink/ink8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0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0,'92'14,"1"-5,65-2,-74 4,-71-8,-1 0,1-1,-1-1,1 0,0-1,-1 0,1-1,-1 0,3-1,20-9,-27 8</inkml:trace>
</inkml:ink>
</file>

<file path=ppt/ink/ink8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18,'43'0,"34"0,8 0,-6 0,-10 0,-14 0,-10 0,-9-5,-5-1,-8-1</inkml:trace>
</inkml:ink>
</file>

<file path=ppt/ink/ink8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57,'-31'12,"0"1,1 2,1 1,0 1,1 1,1 1,-15 16,33-28,1 1,0 0,0 0,1 1,0 0,0 1,1-1,1 1,-1 0,2 1,-1-1,1 1,1 0,0 0,1 0,0 1,0-1,1 0,1 1,0-1,0 1,1-1,2 9,-1-12,0 0,1 0,-1-1,1 0,1 1,-1-1,1 0,0-1,1 1,0-1,0 1,0-2,1 1,0 0,0-1,0 0,0-1,1 1,0-1,0-1,0 1,1-1,5 2,5 0,1-1,-1 0,1-1,-1-1,1-1,0-1,0 0,0-2,-1 0,1-1,0 0,-1-2,18-6,-2-2,1-1,-2-2,0-1,-1-1,0-2,18-17,-39 31,-1-1,0-1,0 0,0 0,-1-1,-1-1,1 1,-2-1,1 0,-1-1,-1 0,0 0,0 0,-1-1,-1 0,0 0,0 0,-2-1,1 1,-1-1,-1 1,0-1,-1-4,-4 9,1 1,-1 0,0 0,0 0,-1 0,0 0,0 1,-1 0,0 0,0 1,0-1,-1 1,0 0,1 1,-2 0,1 0,0 1,-1-1,0 2,0-1,0 1,0 0,0 1,-6-1,10 1,-35-10</inkml:trace>
  <inkml:trace contextRef="#ctx0" brushRef="#br0" timeOffset="303.292">1 283,'1474'0,"-1451"0</inkml:trace>
  <inkml:trace contextRef="#ctx0" brushRef="#br0" timeOffset="1585.073">904 86,'0'-5,"0"-6,-4-2,-8 2,-5 3,-5 2,1-2,-1 1,-1 0,-1 2,-2 3,-1 0,4 6,1 2,4 5,6 1</inkml:trace>
</inkml:ink>
</file>

<file path=ppt/ink/ink8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2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0,'-14'24,"-5"13,-4-1,2 0,0-8,3-3,0-5,3-3,4 2,-1-3,2-4</inkml:trace>
</inkml:ink>
</file>

<file path=ppt/ink/ink8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3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1 797,'0'2,"1"0,0 0,0 0,-1 0,1 0,1-1,-1 1,0 0,0-1,0 1,1-1,-1 1,1-1,-1 0,1 1,0-1,0 0,-1 0,1 0,0-1,0 1,0 0,0-1,0 1,0-1,0 1,0-1,0 0,0 0,0 0,0 0,0 0,0-1,0 1,0-1,0 1,0-1,0 1,0-1,-1 0,2-1,74-47,-2-25,-3-3,-4-3,5-13,21-25,122-186,-216 303,0 0,0 0,0-1,0 1,0 0,1 0,-1 0,0 0,0 0,1 0,-1 0,1 0,-1 0,1 0,-1 0,1 0,-1 0,1 0,0 0,0 0,0 1,-1-1,1 0,0 0,0 1,0-1,0 1,0-1,0 1,0-1,0 1,0 0,0-1,0 1,1 0,-1 0,0 0,0 0,0 0,0 0,0 0,0 0,0 0,1 1,-1-1,0 0,0 1,0-1,0 1,0-1,0 1,0-1,0 1,-1 0,1-1,1 2,1 156,-3-127,-3 34,4-1,2 0,3 0,12 54,49 126,-67-245,0 1,-1 0,1 0,0-1,-1 1,1 0,0 0,0 0,-1 0,1-1,0 1,-1 0,1 0,0 0,-1 0,1 0,0 0,-1 0,1 0,-1 0,1 0,0 0,-1 0,1 0,0 0,-1 0,1 0,0 1,-1-1,1 0,0 0,-1 0,1 0,0 1,0-1,-1 0,1 0,0 1,0-1,-1 0,1 0,0 1,0-1,0 0,0 1,-1-1,1 0,0 1,0-1,0 0,0 1,0-1,0 0,0 1,0-1,0 0,0 1,0-1,0 1,-33-24,30 21,-245-152,223 141,0 1,0 1,-1 1,-1 1,0 2,-11-2,13 5</inkml:trace>
</inkml:ink>
</file>

<file path=ppt/ink/ink8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78,'-10'-5,"-2"0,1 1,0 0,-1 0,1 1,-1 1,0 0,0 1,0 0,0 0,0 2,0-1,0 2,0-1,0 2,-6 1,16-4,1 1,-1-1,0 0,1 1,-1-1,1 1,-1 0,1 0,-1-1,1 1,0 0,-1 0,1 0,0 1,0-1,-1 0,1 0,0 1,0-1,0 0,1 1,-1-1,0 1,1-1,-1 1,0-1,1 1,0 0,-1-1,1 1,0 0,0-1,0 1,0 0,0-1,0 1,1 0,-1-1,0 1,1-1,0 1,-1 0,1-1,0 1,-1-1,1 0,0 1,1 0,56 62,-54-62,-1-1,1 2,-1-1,0 0,0 1,0-1,0 1,0 0,-1 0,1 0,-1 0,0 1,0-1,0 0,0 1,0 0,-1-1,0 1,0 0,0 0,0 0,-1 0,1 0,-1 0,0-1,0 1,0 0,-1 0,1 0,-1 0,0 0,0 0,-1 0,1-1,-1 1,0 1,-6 4,-1-1,0 0,-1 0,1 0,-1-1,-1-1,1 0,-1 0,-1-1,1 0,0-1,-1 0,0-1,-10 1,22-4,0-1,1 1,-1-1,0 1,0-1,0 1,1-1,-1 0,0 1,0-1,0 1,0-1,0 1,0-1,0 1,0-1,0 0,0 1,-1-1,1 1,0-1,0 1,0-1,-1 1,1-1,0 1,-1-1,1 1,0 0,-1-1,1 1,-1-1,1 1,0 0,-1-1,1 1,-1 0,1 0,-1-1,1 1,-1 0,1 0,-1 0,1 0,-1-1,0 1,1 0,-1 0,1 0,-1 0,1 0,-1 1,1-1,-1 0,0 0,1 0,-1 0,1 1,-1-1,1 0,-1 0,1 1,0-1,-1 0,0 1,11-10</inkml:trace>
  <inkml:trace contextRef="#ctx0" brushRef="#br0" timeOffset="525.435">714 22,'-7'-4,"-1"1,1 0,-1 0,1 1,-1 0,0 1,0-1,0 1,0 1,0 0,0 0,0 0,0 1,0 0,0 1,0 0,0 0,1 0,-1 1,-6 3,12-4,0-1,1 0,-1 1,0 0,0-1,1 1,-1 0,1 0,-1 0,1-1,0 2,0-1,0 0,0 0,0 0,0 0,0 1,1-1,-1 0,1 1,0-1,0 0,0 1,0-1,0 0,0 1,1-1,-1 0,1 1,-1-1,1 0,0 1,0-1,0 0,0 0,0 0,2 1,59 69,-60-70,1 0,-1 0,0 0,0 0,-1 0,1 1,0-1,-1 1,1-1,-1 1,0 0,0-1,0 1,0 0,0 0,-1 0,1 0,-1 0,0-1,0 1,0 0,0 0,-1 0,1 0,-1 0,1 0,-1 0,0-1,0 1,0 0,-1-1,1 1,-1-1,1 1,-1-1,0 1,0-1,0 0,0 0,0 0,-1 0,1-1,-3 2,0 2,-1 0,-1-1,1 0,-1 0,1 0,-1-1,0 0,0 0,0-1,-1 0,1 0,-1-1,1 0,-1 0,1-1,-2 0,-1-14,15 2</inkml:trace>
  <inkml:trace contextRef="#ctx0" brushRef="#br0" timeOffset="915.976">855 163,'0'11,"1"0,1 0,0 0,0 0,1 0,0-1,1 1,0-1,1 0,3 6,-7-13,1 0,0-1,-1 1,1 0,0-1,0 1,0-1,0 0,1 1,-1-1,1 0,-1 0,1-1,0 1,0-1,0 1,0-1,0 0,0 0,0 0,0 0,0-1,0 1,1-1,-1 0,0 0,0 0,0 0,1-1,-1 1,0-1,0 0,0 0,0 0,0 0,0 0,2-2,4-4,0-1,0 0,-1-1,0 0,0 0,-1 0,0-1,-1 0,0-1,0 0,-1 1,-1-2,0 1,0 0,-1-1,-1 0,1-2,2-12</inkml:trace>
  <inkml:trace contextRef="#ctx0" brushRef="#br0" timeOffset="1416.581">1165 305,'109'-91,"36"-20,-143 110,-1 0,1 0,-1 0,0 0,1 0,0 1,-1-1,1 1,-1-1,1 1,0 0,-1-1,1 1,0 0,-1 0,1 0,0 0,-1 0,1 1,0-1,-1 1,1-1,-1 1,1-1,-1 1,1 0,-1 0,1-1,-1 1,0 0,1 1,-1-1,0 0,0 0,1 1,20 57,-10-20,-11-37,0 0,-1-1,1 1,0-1,0 1,0-1,0 1,0-1,0 0,1 1,-1-1,0 0,1 0,-1 0,1 0,-1 0,1 0,-1-1,1 1,-1 0,1-1,0 1,0-1,-1 0,1 1,0-1,-1 0,1 0,0 0,0 0,-1 0,1-1,0 1,0-1,-1 1,2-1,58-36,-40 22,3-3,-19 13,0 1,1-1,-1 1,1 0,0 1,0-1,1 1,-1 0,1 1,-1 0,1 0,0 0,5 0,-9 3,0 1,0-1,0 1,-1 0,1 0,-1 0,1 1,-1-1,0 1,0-1,0 1,0-1,-1 1,1 0,-1 0,1 0,-1 0,0 0,0 2,11 18,-1-8</inkml:trace>
  <inkml:trace contextRef="#ctx0" brushRef="#br0" timeOffset="1765.361">1983 219,'18'2,"0"-1,-1-1,1-1,-1 0,1-1,-1-1,1-1,-1 0,0-2,-1 1,1-2,6-4,-16 7,0 0,0 0,0-1,0 0,-1 0,0-1,0 0,0 0,-1 0,0-1,0 1,-1-1,0-1,0 1,0 0,-1-1,2-6,-4 12,-1 0,1 0,-1 0,1 1,-1-1,0 0,0 0,0 0,0 0,0 0,0 0,-1 0,1 0,0 0,-1 0,0 1,1-1,-1 0,0 0,0 0,0 1,0-1,0 1,0-1,-1 1,1-1,0 1,-1 0,1-1,-1 1,0 0,1 0,-1 0,0 0,0 1,1-1,-1 0,0 1,0-1,0 1,0 0,-1-1,-84 12,73-2,1-1,1 1,-1 1,1 0,1 1,0 0,1 1,0 0,1 1,0 0,1 0,0 1,1 0,1 0,0 1,0 3,4-13,0-1,0 1,1 0,-1 0,1 0,1 0,-1 0,1 0,-1 1,2-1,-1 0,0 0,1 0,0 0,0 0,1 0,-1 0,1 0,0-1,1 1,-1 0,1-1,-1 0,1 0,1 0,-1 0,1 0,-1 0,1-1,0 0,0 0,0 0,1 0,-1-1,1 1,0-1,-1 0,2-1,7 2,0 0,0-1,0-1,0 0,0-1,1-1,-1 0,0 0,0-2,0 1,0-2,0 0,-1 0,7-4,28-7,-17 7</inkml:trace>
</inkml:ink>
</file>

<file path=ppt/ink/ink8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9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6 846,'58'-1,"0"-2,0-3,40-11,-90 16,0 0,0-1,0 0,0 0,0-1,-1 0,1 0,-1-1,0 0,0-1,0 1,0-1,-1 0,0-1,0 0,0 0,-1 0,0-1,0 1,-1-1,1-2,-2 5,-1 1,0-1,0 1,0-1,-1 0,1 0,-1 0,0 0,0 0,0 0,0 0,-1 0,0 0,0 0,0 0,0 0,-1 0,1-1,-1 1,0 0,0 0,-1 0,1 1,-1-1,0 0,0 1,0-1,-1 1,1-1,-1 1,-2-1,-1 1,0-1,0 1,0 0,0 1,-1 0,1 0,-1 0,1 1,-1 0,0 0,1 0,-1 1,0 0,1 1,-1-1,0 1,1 1,-1-1,1 1,-1 0,1 0,0 1,0 0,0 0,0 1,1-1,-1 1,-1 2,-12 7,0 0,1 2,1 0,0 1,1 1,1 1,1 0,0 1,1 0,1 1,1 0,1 1,1 1,4-15,2 1,-1-1,1 1,1 0,-1-1,1 1,0 0,1 1,0-1,1 0,-1 0,1 0,1 0,0 1,0-1,0 0,1 0,0 0,1 0,0-1,0 1,1-1,-1 0,2 0,-1 0,1 0,0-1,0 1,1-1,4 3,5-1,1-2,0 0,0 0,0-2,0 0,1 0,0-2,0 0,-1-1,1-1,0 0,0-2,0 1,6-3,-3 0,0 0,0-1,-1 0,0-2,0-1,-1 0,11-7,-11 4</inkml:trace>
  <inkml:trace contextRef="#ctx0" brushRef="#br0" timeOffset="961.521">513 112,'19'-12,"1"2,-1-1,2 2,-1 1,1 0,1 2,-1 0,1 2,8-1,-26 5,0-1,0 1,0 1,0-1,0 1,0-1,0 1,0 0,-1 1,1-1,0 1,0 0,-1-1,0 2,1-1,-1 0,0 1,0-1,0 1,0 0,0 0,-1 0,1 0,-1 1,0-1,0 0,0 1,-1 0,1-1,-1 1,0 0,0 0,0 0,0 0,-1 0,1 0,-1 0,0 0,-1 0,0 3,2 31,-2-27,1 0,0-1,0 1,1 0,0-1,1 1,0-1,1 1,0-1,0 0,1 0,1 0,-1 0,2-1,-1 0,1 0,5 5,62 32,-54-44</inkml:trace>
  <inkml:trace contextRef="#ctx0" brushRef="#br0" timeOffset="1264.187">824 225,'-15'15,"-9"14,0 7,-2-3,4-2,2-6,3-3,0 0,-2 1,2 1,0-3,2-1,9-3,5-10,8-6,2-3</inkml:trace>
  <inkml:trace contextRef="#ctx0" brushRef="#br0" timeOffset="1778.097">1331 0,'0'19,"-2"-1,0 1,-1-1,-1 0,-1 0,0 0,-1-1,-1 0,-8 14,-10 9,16-28,1 0,1 1,0 0,0 1,1-1,1 1,0 0,-2 15,6-27,1 0,0 0,0 1,0-1,0 0,0 0,1 1,-1-1,1 0,-1 0,1 0,0 0,0 0,0 0,0 0,0 0,0 0,0 0,1 0,-1-1,1 1,0 0,-1-1,1 1,0-1,0 0,0 0,0 0,0 0,0 0,0 0,0 0,0 0,0-1,0 1,1-1,-1 0,0 0,0 0,2 0,92-11,-53-7,-28 7</inkml:trace>
  <inkml:trace contextRef="#ctx0" brushRef="#br0" timeOffset="2044.571">1106 198,'39'-5,"26"-6,8-2,-5-3,-13 1</inkml:trace>
</inkml:ink>
</file>

<file path=ppt/ink/ink8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8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465 29,'-19'9,"2"1,-1 1,2 0,-1 2,1-1,1 2,1 0,0 1,1 0,0 1,1 1,1 0,-2 5,-21 34,-3-2,-2-1,-1-2,-25 20,24-19,40-53</inkml:trace>
  <inkml:trace contextRef="#ctx0" brushRef="#br0" timeOffset="405.568">70 0,'33'20,"97"157,-17-5,-17-31,-96-141,0 1,0 0,0 1,0-1,1 0,-1 0,0 1,1-1,-1 0,1 0,-1 0,1 1,0-1,0 0,-1 0,1 0,0 0,0 0,0 0,0 0,0-1,0 1,0 0,0 0,1-1,-1 1,0-1,0 1,0-1,1 0,-1 1,0-1,1 0,-1 0,0 0,1 0,-1 0,0 0,1 0,-1 0,0-1,0 1,1 0,-1-1,0 1,0-1,1 1,-1-1,0 0,4-13</inkml:trace>
</inkml:ink>
</file>

<file path=ppt/ink/ink8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37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0 311,'34'-4,"25"-3,8-3,-4-2,-1 3,-8 1,-8 4,-6 1,-6 2,-4 1,-2 0,-1 0,-1 1,1-1,-4 1</inkml:trace>
  <inkml:trace contextRef="#ctx0" brushRef="#br0" timeOffset="268.972">29 509,'38'0,"32"0,9-5,-4-1,-10 0,-11 1,-11 2,-7 0,-5 2,-3 1,-2 0,0 0,-4 0</inkml:trace>
  <inkml:trace contextRef="#ctx0" brushRef="#br0" timeOffset="855.774">367 1,'56'32,"2"-2,1-2,1-4,56 16,-95-33,-8-3,-1 0,0 1,1 0,-1 0,-1 1,1 1,-1 0,-1 1,1 0,-1 1,0 0,0 1,-9-8,1 1,-1-1,0 1,0 0,0-1,0 1,0 0,-1 0,1-1,-1 1,0 0,1 0,-1 0,-1 0,1-1,0 1,-1 0,1 0,-1 0,0-1,0 1,0 0,0-1,-1 1,1-1,-1 1,1-1,-1 0,0 0,0 1,0-1,-1 0,-75 61,-96 75,-103 41,263-169</inkml:trace>
</inkml:ink>
</file>

<file path=ppt/ink/ink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45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543 160,'-22'16,"1"1,0 1,2 1,0 1,1 0,-15 23,20-26,-164 213,129-161,34-46,-1-1,-1 0,-1-1,-1-1,-1 0,-16 12,18-20</inkml:trace>
  <inkml:trace contextRef="#ctx0" brushRef="#br0" timeOffset="284.452">35 217,'15'29,"18"19,9 6,3-2,-3-8,-3-9,-8-4,-5-7,-1-4,-2 0,2-4,-5 1,0-3,-3 1,-1-2,-2-3</inkml:trace>
  <inkml:trace contextRef="#ctx0" brushRef="#br0" timeOffset="553.733">826 330,'52'-5,"23"-1,3 0,-6 1,-12 2,-10 0,-10 2,-11 1</inkml:trace>
  <inkml:trace contextRef="#ctx0" brushRef="#br0" timeOffset="803.37">826 584,'43'0,"29"-5,6-1,-4 0,-11 1,-11-3,-9-1,-8 2,-4 1,-4 3,-5 0</inkml:trace>
  <inkml:trace contextRef="#ctx0" brushRef="#br0" timeOffset="1332.51">1644 48,'0'-1,"1"1,-1-1,1 1,-1-1,1 0,-1 1,1-1,-1 1,1-1,0 1,-1-1,1 1,0 0,-1-1,1 1,0 0,0 0,-1-1,1 1,0 0,0 0,0 0,-1 0,1 0,0 0,0 0,0 0,-1 0,1 0,0 1,0-1,-1 0,1 0,0 1,0-1,-1 1,1-1,0 0,-1 1,1-1,-1 1,1 0,-1-1,1 1,-1-1,1 1,-1 0,1-1,-1 1,0 0,1 0,-1-1,0 1,0 0,1 0,-1-1,0 1,0 0,173 298,-75-201,-80-72,-17-16</inkml:trace>
  <inkml:trace contextRef="#ctx0" brushRef="#br0" timeOffset="1666.677">2038 19,'-83'63,"2"4,-35 39,-46 83,89-88,63-84</inkml:trace>
  <inkml:trace contextRef="#ctx0" brushRef="#br0" timeOffset="2336.691">2038 669,'87'-112,"-74"92,0 1,1 0,1 0,1 2,1 0,0 1,8-5,-23 19,0 1,0-1,0 1,0 0,1 0,-1 0,0 0,0 0,1 0,-1 1,0-1,1 1,-1 0,1 0,-1-1,1 2,-1-1,0 0,1 0,-1 1,0-1,1 1,-1 0,0 0,1 0,-1 0,0 0,0 0,0 0,0 1,0-1,0 1,-1 0,1-1,0 1,-1 0,1 0,-1 0,0 0,1 0,-1 0,0 1,-1-1,1 0,0 1,0-1,-1 2,3 5,-4-7,1 0,0 0,-1 0,1 0,0 0,0 1,1-1,-1 0,0 0,1 0,-1 0,1 0,0 0,0 0,-1 0,1-1,1 1,-1 0,0 0,0-1,1 1,-1-1,0 1,1-1,0 1,-1-1,1 0,0 0,0 0,-1 0,1 0,0 0,0-1,0 1,0 0,0-1,0 0,1 1,-1-1,0 0,0 0,0 0,0-1,0 1,0 0,0-1,1 0,104-74,-101 71,-6 3,1 0,-1 0,1 0,0 0,0 0,0 0,-1 0,1 0,0 0,0 0,0 1,0-1,0 0,1 0,-1 1,0-1,0 1,0-1,0 1,1 0,-1-1,0 1,1 0,-1 0,0 0,0 0,1 0,-1 0,0 0,0 0,1 1,-1-1,0 0,0 1,1-1,-1 1,0 0,0-1,0 1,0 0,0-1,0 1,0 0,0 0,0 0,0 0,-1 0,1 0,0 0,-1 0,1 0,0 1,-1-1,0 0,1 0,-1 0,0 1,1-1,-1 0,0 0,0 2,2 28,20 80,-13-96</inkml:trace>
  <inkml:trace contextRef="#ctx0" brushRef="#br0" timeOffset="4199.886">3139 19,'-9'-3,"-1"-1,1 1,-1 1,0 0,0 0,0 1,0 0,0 0,0 1,0 1,0 0,0 0,0 1,0 0,1 1,-1 0,1 1,-8 3,6-3,1 1,-1 1,1 0,0 1,0-1,1 2,0 0,0 0,-6 8,12-13,1-1,-1 1,1-1,0 1,0 0,0 0,0 0,1 0,-1 1,1-1,0 0,-1 1,2-1,-1 1,0-1,1 1,0-1,-1 1,1-1,1 1,-1-1,0 1,1-1,0 1,0-1,0 1,0-1,1 0,-1 0,1 1,0-1,0 0,0 0,0 0,8 4,0 0,0 0,1-1,-1-1,1 0,1 0,-1-1,1 0,-1-1,1 0,0-1,0-1,0 0,7 0,113 3,-131-4,0-1,0 1,1 0,-1 0,0 0,0 0,0 0,1 0,-1 0,0 0,0 0,0 0,0 1,1-1,-1 0,0 1,0-1,0 1,0 0,0-1,0 1,0 0,0-1,0 1,-1 0,1 0,0 0,0 0,-1 0,1 0,0 0,-1 0,1 0,-1 0,1 0,-1 0,0 0,0 1,1-1,-1 0,0 0,0 0,0 1,0-1,0 0,0 0,-1 0,1 0,0 1,-1-1,1 0,0 0,-1 0,1 0,-1 0,0 0,0 1,-9 10,0 0,-1 0,-1-1,0-1,0 0,-1 0,-1-1,1-1,-1 0,-1-1,-2 0,-17 11,-122 64,121-76,29-8</inkml:trace>
  <inkml:trace contextRef="#ctx0" brushRef="#br0" timeOffset="4436.78">3365 330,'-4'33,"-3"17,1 4,2-8</inkml:trace>
  <inkml:trace contextRef="#ctx0" brushRef="#br0" timeOffset="5018.807">3619 527,'6'-29,"2"0,1 1,1 0,1 0,1 1,1 1,2 0,1 1,2-1,-17 23,0 1,0 0,0 0,1 0,-1 0,1 0,-1 0,1 0,0 0,0 0,0 1,0-1,0 1,0-1,0 1,0 0,1 0,-1 0,0 0,1 1,-1-1,1 0,-1 1,1 0,-1-1,1 1,-1 0,1 0,-1 1,1-1,-1 1,1-1,-1 1,0 0,1-1,-1 1,0 1,1-1,-1 0,0 0,0 1,0-1,0 1,0 0,-1-1,1 1,0 0,-1 0,2 2,14 34,36 60,-51-96,0 1,0 0,1-1,-1 0,1 0,0 1,-1-2,1 1,0 0,0 0,0-1,0 0,1 0,-1 1,0-2,0 1,1 0,-1-1,1 0,-1 1,0-1,1-1,-1 1,0 0,1-1,-1 0,0 1,1-1,1-2,3-1,-1-2,0 1,0-1,0 0,-1-1,0 0,0 0,0 0,-1 0,0-1,-1 0,0 0,0 0,-1-1,0 1,0-1,-1 0,0 1,0-1,-1 0,0 0,-1 0,0-9,10-66,-5 60</inkml:trace>
</inkml:ink>
</file>

<file path=ppt/ink/ink8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1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1 248,'60'-34,"-34"21,0 1,1 1,0 1,0 1,1 2,1 1,-1 1,1 1,0 2,3 1,-28 1,-1 1,1-1,-1 1,0 0,1 0,-1 1,0-1,0 1,0 0,0 0,0 0,0 0,0 0,-1 0,1 1,-1-1,0 1,0 0,0 0,0 0,0 0,0 0,-1 0,1 0,-1 0,0 1,0 2,15 103,-15-83,25 173,-27-187,0 0,2-1,-1 1,2 0,-1-1,2 1,-1-1,1 0,1 0,0 0,1 0,0 0,1-1,0 0,0 0,1-1,0 0,1 0,0 0,0-1,1-1,0 1,1-1,-1-1,9 4,-12-6,0-1,0-1,0 1,0-1,1 0,-1-1,1 1,0-1,-1-1,1 1,0-1,-1 0,1-1,0 1,-1-1,1-1,0 1,-1-1,0 0,1-1,1 0,-8 2,1 1,-1-1,1 0,-1 1,0-1,1 0,-1 1,0-1,1 0,-1 1,0-1,0 0,0 1,1-1,-1 0,0 0,0 1,0-1,0 0,0 0,-1 1,1-1,0 0,0 0,0 1,-1-1,1 0,0 1,-1-1,1 0,0 1,-1-1,1 1,-1-1,1 1,-1-1,1 1,-1-1,0 1,1-1,-1 1,1 0,-1-1,0 1,1 0,-1-1,0 1,0 0,-13-7</inkml:trace>
  <inkml:trace contextRef="#ctx0" brushRef="#br0" timeOffset="1350.64">481 502,'-61'47,"-27"52,-76 82,252-245,-74 50</inkml:trace>
  <inkml:trace contextRef="#ctx0" brushRef="#br0" timeOffset="1934.682">651 50,'72'-18,"-35"6,-28 9,0-1,0 1,0 1,0-1,1 2,-1-1,0 1,1 1,-1-1,9 2,-16-1,-1 1,0-1,0 0,1 0,-1 1,0-1,0 1,0-1,0 1,0-1,0 1,0 0,0-1,0 1,0 0,0 0,0 0,0 0,0 0,-1 0,1 0,0 0,-1 0,1 0,-1 0,1 1,-1-1,0 0,1 0,-1 0,0 1,0-1,0 0,0 0,0 1,0-1,0 0,0 0,-1 0,1 1,0-1,-1 0,1 0,-1 0,1 0,-1 0,0 1,1-1,-2 0,-37 51,36-50,-32 40,34-41,1 0,-1 0,0 0,1 0,-1 0,1 0,-1 0,1 0,0 0,-1 0,1 0,0 1,0-1,-1 0,1 0,0 0,0 0,0 0,1 0,-1 1,0-1,0 0,1 0,-1 0,0 0,1 0,-1 0,1 0,-1 0,1 0,0 0,-1 0,1 0,0-1,0 1,0 0,-1 0,1-1,0 1,0 0,0-1,0 1,1-1,71 10,-47-11</inkml:trace>
  <inkml:trace contextRef="#ctx0" brushRef="#br0" timeOffset="2706.713">932 869,'98'-135,"60"-60,-96 149,-61 45,1 1,-1-1,0 1,1-1,-1 1,1 0,-1-1,1 1,-1 0,1 0,-1 0,0 0,1 0,-1 1,1-1,-1 0,1 1,-1-1,0 1,1-1,-1 1,0-1,1 1,-1 0,0 0,0 0,0 0,0 0,0 0,0 0,0 0,0 0,0 0,0 1,0-1,-1 0,1 1,-1-1,1 0,-1 1,1-1,-1 1,0-1,0 1,1-1,-1 1,0-1,-1 1,4 43,-4-41,0 1,0-1,1 1,-1-1,1 1,0-1,0 1,1-1,0 1,-1-1,1 0,1 1,-1-1,1 0,-1 1,1-1,1 0,-1-1,0 1,1 0,0-1,0 1,0-1,0 0,0 0,1 0,-1 0,1 0,2 0,0-4,1 0,-1 0,0 0,0-1,0 0,0-1,0 1,-1-1,1 0,-1 0,1-1,-1 0,0 0,-1 0,1 0,-1-1,3-3,11-8,31-28,-38 32,1 0,0 2,0-1,1 2,1 0,-1 0,10-3,-22 11,0 1,0-1,0 1,0 0,0-1,0 1,0 0,0 0,0-1,0 1,0 0,0 0,0 0,0 0,0 0,0 1,0-1,0 0,0 0,0 1,0-1,-1 0,1 1,0-1,0 1,0 0,0-1,-1 1,1-1,0 1,0 0,-1 0,1-1,0 1,-1 0,1 0,-1 0,1 0,-1 0,0 0,1 0,-1 0,0 0,0 0,0 0,1 0,-1 0,0 0,0 0,0 0,-1 0,-4 55,-34 103,34-96,4-57</inkml:trace>
</inkml:ink>
</file>

<file path=ppt/ink/ink8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0 227,'29'0,"29"0,4-5,-4-1,-6-1,-8 2,-6 2,-5 1,-3-4,-2-1,-6 1</inkml:trace>
  <inkml:trace contextRef="#ctx0" brushRef="#br0" timeOffset="302.371">283 1,'0'34,"0"25,0 7,0-2,0-8,0-8,0-7,0-7,0-3,0-3,-5-6,-1-6</inkml:trace>
</inkml:ink>
</file>

<file path=ppt/ink/ink8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6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1 533,'14'10,"15"3,6-1,3-2,0-3,-2-3,-3-1,-1-3,-2-4,-1-3,-1 1,0 0,-1 2,-4-3,-6-6,-6 0</inkml:trace>
  <inkml:trace contextRef="#ctx0" brushRef="#br0" timeOffset="283.72">227 364,'0'38,"0"28,4 6,3-3,-1-9,-2-10,0-8,-2-7,-1-10</inkml:trace>
  <inkml:trace contextRef="#ctx0" brushRef="#br0" timeOffset="782.219">594 82,'180'-67,"-175"65,0 0,0 0,1 0,-1 0,0 1,1 0,-1 0,1 0,-1 1,1 0,-1 0,1 0,0 1,-1 0,0 0,1 0,-1 1,0 0,1 0,-1 0,0 0,0 1,-1 0,1 0,-1 0,1 1,-1-1,0 1,0 0,0 0,-1 1,0-1,0 1,0-1,0 1,-1 0,1 1,31 188,-30-122,19 103,-20-168,-1 0,1 0,0-1,1 1,0 0,0-1,0 0,1 0,0 0,0-1,0 0,1 1,-1-2,1 1,1-1,-1 0,0 0,1-1,0 0,0 0,7 2,47-4,-55-7</inkml:trace>
  <inkml:trace contextRef="#ctx0" brushRef="#br0" timeOffset="1031.895">988 449,'-33'38,"-21"23,-7 0,8-5,13-7,8-12,14-12,11-11</inkml:trace>
  <inkml:trace contextRef="#ctx0" brushRef="#br0" timeOffset="1521.177">1638 307,'-3'-2,"0"-1,0 1,-1 0,1 0,0 0,-1 0,1 0,-1 1,0 0,0 0,1 0,-1 0,0 0,0 1,0 0,0-1,0 2,0-1,0 0,1 1,-1 0,0-1,0 2,0-1,1 0,-1 1,1 0,-4 1,-84 72,87-72,1 1,-1 0,0 0,1 0,0 0,0 0,0 1,1-1,-1 1,1 0,0 0,0-1,1 1,0 1,0-1,0 0,0 0,1 0,0 1,0-1,0 0,1 0,-1 0,1 1,0-1,1 0,0 0,-1 0,1-1,1 1,-1 0,1-1,2 4,5 0,-1 1,2-1,0-1,0 0,0 0,0-1,1 0,0-1,1-1,-1 0,1-1,-1 0,1-1,0 0,0-1,0 0,0-1,0-1,0 0,0 0,0-2,0 1,-1-2,1 0,-1 0,0-1,11-6,-5 2</inkml:trace>
</inkml:ink>
</file>

<file path=ppt/ink/ink8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1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0,'6'57,"-8"7,9 161,3-142,-4 0,-3 1,-5 3,2-36,-4-25,-9-32,8-11,2-2</inkml:trace>
</inkml:ink>
</file>

<file path=ppt/ink/ink8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1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0,'-254'222,"203"-171,52-50,-1 0,0 0,0 0,0 0,1 0,-1 0,1 0,-1 0,1 0,-1 0,1 0,-1 0,1 0,0 0,0 0,-1-1,1 1,0 0,0 0,0-1,0 1,0-1,0 1,0-1,0 1,0-1,0 0,0 1,0-1,0 0,0 0,1 0,-1 0,0 0,0 0,0 0,0 0,1 0,3 1,7 1,0 1,-1 0,1 1,-1 0,0 1,0 0,0 0,-1 1,0 1,0 0,-1 0,0 1,0 0,0 1,-1 0,-1 0,0 1,0 0,0 1,-5-6,1-1,-1 1,1 0,0-1,0 0,1 0,-1 0,1 0,0 0,0-1,0 1,0-1,1 0,-1 0,1-1,0 0,4 2,7-2</inkml:trace>
</inkml:ink>
</file>

<file path=ppt/ink/ink8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2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40,'34'0,"15"0,5 0,-2 0,-5 0,-7 0,-4-5,-3-1,-4 0,-1 1,-5-4,-7 1</inkml:trace>
</inkml:ink>
</file>

<file path=ppt/ink/ink8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2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25,'44'0,"37"0,11-4,-6-3,-13 1,-14 2,-17 0</inkml:trace>
</inkml:ink>
</file>

<file path=ppt/ink/ink8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5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84,'0'-2,"1"0,-1-1,0 1,0 0,0 0,0 0,0 0,-1-1,1 1,-1 0,1 0,-1 0,0 0,0 0,0 0,0 0,0 1,0-1,-1 0,1 0,-1 1,1-1,-1 1,1-1,-1 1,0 0,0 0,1-1,-1 1,0 0,0 1,0-1,0 0,-1 1,1-1,0 1,0-1,0 1,0 0,0 0,-1 0,1 0,0 1,0-1,0 1,0-1,0 1,0-1,0 1,0 0,0 0,0 0,0 0,0 1,-1 0,-10 10,1 0,1 1,0 1,0-1,1 2,1-1,1 1,0 1,1 0,0 0,1 0,1 0,-2 16,2-16,1 0,1 1,0-1,1 1,1 0,0 0,1 0,1 0,2 7,-2-18,0 1,1 0,0-1,0 0,1 1,-1-1,1 0,1 0,-1-1,1 1,0-1,0 0,1 0,-1 0,1 0,0-1,1 0,-1 0,1 0,-1 0,1-1,0 0,1-1,4 2,2-2,1-1,-1-1,1-1,-1 0,1 0,-1-1,1-1,-1 0,0-1,0 0,-1-1,1-1,-1 0,0-1,-1 0,1 0,-2-1,1-1,-1 0,0 0,5-7,-2 3,-1-1,-1 0,0 0,0-1,-1-1,-1 1,-1-2,0 1,-2-1,1 0,-2-1,1-4,-4 15,-1-1,1 0,-1 0,-1 0,0 0,0 0,0 1,-1-1,0 0,0 0,-1 0,0 1,-1-1,1 1,-2-1,1 1,-1 0,0 0,0 1,-1-1,0 1,0 0,0 0,-1 1,0-1,0 1,0 1,-7-5,2 3,1 1,-1 0,0 1,-1 0,1 1,-1 0,0 1,1 0,-1 1,0 0,0 1,0 0,-1 1,-26 4</inkml:trace>
  <inkml:trace contextRef="#ctx0" brushRef="#br0" timeOffset="313.86">0 310,'74'33,"-35"-25,0-1,1-3,0-1,0-2,1-1,-1-3,0-1,-1-2,1-1,9-6,24 0,435-70,-447 75,1 3,-1 2,1 3,10 4,-46 1,-3 1</inkml:trace>
</inkml:ink>
</file>

<file path=ppt/ink/ink8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04.0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 47,'-1'1,"-1"0,1 0,0 0,0 1,0-1,1 0,-1 1,0-1,0 1,1-1,-1 1,1 0,0-1,-1 1,1-1,0 1,0 0,0-1,0 1,0 0,0-1,0 1,1-1,-1 1,0 0,1-1,0 1,-1-1,1 1,0-1,0 0,0 1,0-1,0 0,0 1,0-1,79 194,-67-172,-6-9,0 0,1-1,1 0,0 0,0-1,1 0,1-1,0 0,1-1,11 8,20 7,0-2,1-1,1-3,24 6,73 12,55-8,98-19,-182 2,-1-4,1-5,27-7,19 2,-36-4,-1-6,108-24,-107 15,167-18,30 12,167-2,-121 30,-338 1,-2 1,1 2,0 0,-1 2,0 1,0 1,-1 1,-1 1,22 13,-46-23,0-1,1 0,-1 1,0-1,1 0,-1 1,1-1,-1 0,1 0,-1 1,0-1,1 0,-1 0,1 0,-1 0,1 0,-1 0,1 0,-1 0,1 0,-1 0,1 0,-1 0,1 0,-1 0,1 0,-1 0,1 0,-1 0,1-1,-1 1,0 0,1 0,-1-1,1 1,-1 0,0-1,1 1,-1 0,0-1,1 1,-1-1,0 1,0 0,1-1,-1 1,0-1,0 1,0-1,1 1,-1-1,0 1,0-1,0 1,0-1,0 1,0-1,0 1,0-1,0 1,-1-1,1 1,0-1,0 1,0 0,0-1,-1 1,3-17,3 8,-1 0,1 0,0 1,1-1,0 1,1 0,-1 1,1 0,1 0,0 0,-1 1,2 0,-1 0,1 1,0 0,0 1,0 0,1 0,-1 1,1 1,0-1,0 1,0 1,0 0,1 0,185-27,200 29,-199 27,142-27,-142 27,537-29,-512-16,-38-6,66-11,84-6,-154 15,-125 15,0-2,-1-3,0-2,-2-2,33-18,55-30,-132 62,0 1,-1-1,1-1,-1 1,0-1,-1 0,1-1,-1 1,-1-1,1-1,-1 1,-1-1,1 0,-1 0,0 0,-1-1,-3-3</inkml:trace>
  <inkml:trace contextRef="#ctx0" brushRef="#br0" timeOffset="7370.687">1085 1006,'-12'-6,"1"0,-1 1,0 1,-1 0,1 1,-1 0,1 1,-1 0,0 1,0 1,0 0,0 0,0 2,1-1,-1 2,1-1,-1 2,1 0,0 0,0 1,0 1,1 0,0 0,0 1,0 0,-3 5,-11 9,1 1,1 1,1 1,1 1,1 1,2 0,0 2,2 0,1 1,2 0,0 1,2 1,2 0,-2 10,9-31,1 1,0 0,1-1,0 1,0-1,2 1,-1 0,1-1,0 0,1 1,1-1,-1 0,1-1,1 1,0-1,0 0,1 0,0 0,1-1,0 0,0 0,1-1,0 1,0-2,0 1,1-1,0-1,0 0,8 4,6-1,1 0,0-2,0 0,0-2,0-1,1 0,-1-2,1-1,-1-1,1-1,-1-1,1-1,-1-2,-1 0,1-1,-1-2,15-7,48-41,-72 45</inkml:trace>
  <inkml:trace contextRef="#ctx0" brushRef="#br0" timeOffset="7933.293">1452 978,'-9'37,"1"1,3 0,1 0,2 0,2 32,-1-31,2 286,12-237,-13-87,1 1,-1 0,1 0,-1 0,1-1,0 1,0 0,0 0,0-1,0 1,0-1,0 1,1-1,-1 0,0 1,1-1,-1 0,1 0,0 0,-1 0,1 0,0 0,-1-1,1 1,0 0,0-1,0 1,0-1,0 0,-1 0,1 0,0 0,0 0,0 0,0 0,0-1,0 1,0 0,-1-1,1 0,0 1,0-1,0-1,140-113,-5-3,-62 65,-73 52,0 0,-1 0,1 0,0 0,0 1,0-1,0 0,0 1,0 0,0-1,0 1,0 0,0 0,0 0,0 0,0 1,1-1,-1 0,0 1,-1 0,1-1,0 1,0 0,0 0,0 0,-1 0,1 0,0 1,-1-1,1 0,-1 1,1-1,-1 1,0-1,0 1,1 0,-1 0,0-1,-1 1,1 0,0 1,1 4,-1 0,1-1,-1 1,-1 0,0 0,0-1,0 1,0 0,-1 0,0 0,-1-1,0 1,0-1,0 1,-8 37,10-28,3-6</inkml:trace>
  <inkml:trace contextRef="#ctx0" brushRef="#br0" timeOffset="8582.654">2439 1345,'-34'19,"1"2,0 1,2 2,1 1,1 1,-13 16,3 29,38-69,1-1,-1 1,1 0,0 0,-1 0,1 0,0 0,0 0,0-1,1 1,-1 0,0 0,1 0,-1 0,1 0,-1-1,1 1,0 0,0-1,0 1,0 0,0-1,0 1,1-1,-1 0,0 1,1-1,-1 0,1 0,-1 0,1 0,-1 0,1 0,0 0,0 0,-1-1,1 1,0-1,0 0,0 1,10-1,0 0,-1-1,1-1,-1 1,1-2,-1 0,0 0,0-1,0 0,0-1,-1 0,0-1,0 0,0-1,5-4,89-71,-101 79,-3 2,1-1,0 1,0-1,0 1,-1 0,1-1,0 1,1 0,-1 0,0-1,0 1,1 0,-1 0,0 0,1 1,-1-1,1 0,-1 0,1 1,-1-1,1 1,-1-1,1 1,0 0,-1 0,1 0,0 0,-1 0,1 0,0 0,-1 0,1 0,0 1,-1-1,1 1,-1 0,1-1,-1 1,1 0,-1 0,1 0,0 0,0 4,-1-1,2 0,-1 0,0 0,1 0,0 0,0 0,0-1,0 0,1 1,-1-1,1 0,0-1,-1 1,1-1,1 0,-1 1,0-2,1 1,-1 0,0-1,1 0,0 0,-1-1,1 1,0-1,-1 0,1 0,2-1,11-3,-2 0,1-2,-1 0,1-1,-2-1,1 0,-1-1,-1-1,1 0,-2-1,1-1,-2 0,0-1,2-2,23-19,-27 26,-1 0,0 0,-1-1,1 0,-2-1,1 1,-1-2,-1 1,0-1,0 0,-1 0,-1 0,0-1,0 0,-1 1,-1-1,1-2,-3 11,-1 1,1 0,0-1,-1 1,1 0,-1-1,0 1,0 0,0 0,0-1,0 1,-1 0,1 0,0 0,-1 1,0-1,1 0,-1 0,0 1,0-1,0 1,0 0,0 0,0-1,0 1,0 1,-1-1,1 0,0 0,-1 1,1-1,0 1,-1 0,1 0,-1 0,1 0,0 0,-1 0,1 1,0-1,-1 1,1 0,0 0,-1-1,1 1,0 1,0-1,0 0,0 0,0 1,0-1,0 1,1 0,-1 0,0 0,-6 4,0 0,0 0,1 1,0 0,0 1,0-1,1 2,0-1,1 0,0 1,0 0,1 0,-3 8,6-13,-1 0,1 0,0 0,0 0,0 0,1 0,-1 0,1 0,0 0,0 0,1 0,-1 0,1 1,0-1,0 0,0-1,1 1,-1 0,1 0,0 0,0-1,0 1,1-1,-1 0,1 0,0 0,0 0,0 0,0 0,0-1,0 1,1-1,-1 0,3 1,237 83,-241-85,-1 0,1 0,-1 0,1 0,-1 0,1 1,-1-1,0 0,1 1,-1-1,0 1,0 0,0-1,0 1,-1 0,1-1,0 1,-1 0,1 0,-1 0,0 0,1-1,-1 1,0 0,0 0,0 0,-1 0,1 0,0 0,-1 0,1-1,-1 1,1 0,-1 0,0-1,0 1,0 0,0-1,0 1,0-1,0 1,-1-1,0 1,-62 60,44-48</inkml:trace>
  <inkml:trace contextRef="#ctx0" brushRef="#br0" timeOffset="9948.308">3569 1288,'-22'11,"1"0,0 2,0 0,1 1,1 2,1-1,0 2,1 1,1 0,1 1,0 0,-7 14,21-31,0-1,0 1,0 0,1 0,-1-1,0 1,1 0,-1 0,1 0,0 0,0 0,-1 0,1 0,0 0,1 0,-1 0,0 0,0 0,1 0,0-1,-1 1,1 0,0 0,0 0,-1-1,2 1,-1 0,0-1,0 1,0-1,1 1,-1-1,1 0,-1 1,1-1,-1 0,1 0,0 0,0 0,-1-1,1 1,0 0,0-1,0 1,0-1,0 0,0 1,1-1,11 0,0-1,-1 0,1-1,0-1,0 0,-1-1,0 0,0-1,0 0,0-1,-1-1,0 0,0 0,6-6,148-122,-166 134,1 1,-1-1,1 0,-1 1,1-1,0 0,-1 1,1-1,0 1,0-1,-1 1,1 0,0-1,0 1,0 0,-1-1,1 1,0 0,0 0,0 0,0 0,0-1,-1 2,1-1,0 0,0 0,0 0,0 0,0 0,-1 1,1-1,0 0,0 1,0-1,-1 0,1 1,0-1,0 1,-1 0,1-1,0 1,-1-1,1 1,-1 0,1-1,-1 1,1 0,-1 0,0 0,1-1,-1 1,0 0,1 0,4 54,-5-40,0-10,0 1,0-1,0 0,0 1,1-1,0 0,0 0,1 1,-1-1,1 0,0 0,0-1,1 1,-1 0,1-1,0 1,1-1,-1 0,1 0,-1 0,1-1,0 1,1-1,-1 0,1 0,-1-1,1 1,0-1,0 0,0 0,0 0,0-1,0 0,0 0,1 0,-1-1,0 0,1 0,2 0,9-7,-1 0,0-1,0 0,-1-1,0-1,-1-1,0 0,0-1,-1 0,1-3,64-52,-67 58,0 0,0 1,1 1,0 0,0 1,1 0,-1 1,1 0,1 1,-1 0,1 1,12-1,-21-1,-27 0,14 5,-1 0,0 1,0 0,1 0,-1 1,1 0,-1 1,1 0,0 0,0 1,0 0,1 0,-1 1,1 0,0 0,1 1,-1 0,1 0,0 0,0 1,1 0,0 0,0 0,1 1,0 0,0 0,1 0,-2 6,4-10,1 1,0-1,0 0,1 1,-1-1,1 0,0 1,0-1,0 0,1 0,-1 0,1 0,0 0,0 0,1 0,-1-1,1 1,0-1,0 0,0 0,0 0,0 0,1 0,-1-1,1 1,0-1,0 0,0 0,0-1,2 2,130 29,-117-32,-1-1,0 0,0-1,0-1,0-1,0 0,-1-2,1 0,-1 0,-1-2,1 0,13-10,13-11,-1-2,-1-1,32-36,-51 48,0-2,-2 0,-1-1,-1-1,-1-1,-1-1,-1 0,-2-1,0 0,-2-1,-1 0,-1-1,-1 0,-2 0,-1-1,-2 0,0-9,-2 37,0-1,0 0,-1 0,1 0,-1 0,0 0,0 1,0-1,0 0,0 0,-1 0,0 0,1 0,-1 1,0-1,0 0,0 0,-1 1,1-1,-1 1,1-1,-1 1,0 0,0 0,0 0,0 0,0 0,0 0,-1 0,1 1,-1-1,1 1,-1-1,1 1,-1 0,0 0,0 1,1-1,-1 0,0 1,-2-1,-3 6,0-1,0 1,0 1,1-1,0 1,0 1,1-1,-1 1,1 0,1 1,0-1,0 1,0 0,1 1,0-1,0 1,1-1,0 1,1 0,0 0,0 0,1 1,0-1,1 0,0 9,-1 25,2-1,1 1,2-1,2 0,2-1,7 19,-6-28,-7-20,1 1,1-1,0 0,0 1,1-2,1 1,0-1,1 0,0 0,0 0,4 2,7-9,-16-11</inkml:trace>
  <inkml:trace contextRef="#ctx0" brushRef="#br0" timeOffset="10203.356">4528 1175,'48'0,"35"-5,8-1,-6 0,-13 1,-15 2,-11 1,-9 1,-11 0</inkml:trace>
  <inkml:trace contextRef="#ctx0" brushRef="#br0" timeOffset="11132.824">5205 1345,'14'1,"0"0,-1-1,1 0,0-1,-1-1,1 0,-1-1,0-1,1 1,-2-2,1 0,0-1,-1 0,0-1,-1 0,1-1,-1 0,-1 0,1-2,7-9,-16 17,-1-1,0 1,0-1,0 0,0 1,-1-1,1 0,-1 0,1 1,-1-1,0 0,0 0,0 0,-1 1,1-1,-1 0,1 0,-1 1,0-1,0 0,0 1,0-1,-1 1,1 0,-1-1,0 1,1 0,-1 0,0 0,0 0,0 0,0 0,-1 0,1 1,0-1,-1 1,1 0,-1 0,0 0,1 0,-1 0,0 0,1 1,-1-1,0 1,0 0,0 0,1 0,-1 0,0 0,0 1,0-1,1 1,-1 0,0 0,1 0,-1 0,1 0,-1 1,0-1,-11 10,-1 1,1 1,1 0,1 0,0 2,0-1,1 1,1 1,1 0,-3 8,5-15,2 1,-1 0,1 0,1 0,0 1,0-1,1 1,0 0,1 0,1 0,-1 0,2 1,0-1,0 0,1 0,0 0,1 1,0-1,1-1,2-5,0 0,1 0,0-1,-1 0,2-1,-1 1,0-1,1 0,-1-1,1 1,0-1,0-1,0 1,0-1,0 0,0-1,0 0,1 0,-1-1,0 1,0-1,0-1,6-1,-13 3,29-6,-1-2,0 0,0-2,-1-1,0-1,0-2,-2 0,0-2,0 0,-2-2,0-1,8-9,18-10,-28 18,-1-1,0 0,-1-2,-2 0,0-1,-2 0,13-27,5-35,-32 84,-1 0,0 0,1 0,-1 0,0 0,0 0,0 0,0 0,-1 0,1 0,-1 0,1 0,-1 0,1 0,-1 0,0 0,0 0,0 1,0-1,0 0,0 1,-1-1,1 1,-1-1,1 1,-1 0,1-1,-1 1,0 0,1 0,-1 0,0 0,0 1,0-1,0 0,0 1,0-1,1 1,-1 0,-1 0,1 0,-1 0,-6 1,1 1,0 0,0 1,-1 0,2 0,-1 1,0 0,1 0,0 1,0 0,0 0,0 0,1 1,0 0,0 1,1-1,-1 1,0 3,3-8,0 1,0 0,0 0,0 1,1-1,-1 0,1 1,0 0,0-1,0 1,1 0,-1 0,1 0,0 0,0 0,0 1,1-1,-1 0,1 0,0 0,0 1,1-1,-1 0,1 0,0 0,0 0,0 0,1 0,0 0,-1 0,1 0,0-1,1 1,-1-1,1 1,0-1,-1 0,1 0,1 0,-1-1,0 1,1-1,1 2,169 19,-170-23,1 0,-1 1,1-1,-1 1,1 0,-1 0,0 1,1-1,-1 1,0 0,0 0,0 1,-1-1,1 1,0-1,-1 1,0 0,1 1,-1-1,0 1,-1-1,1 1,-1 0,0 0,1 0,-2 0,1 0,0 0,-1 1,0-1,0 0,0 1,-1-1,1 1,-1-1,0 1,0-1,-1 1,0 2,-5 7,0 0,-1-1,-1 0,0 0,-1-1,0 0,-1-1,0 0,-1 0,-10 7,-10 15,30-27,6-4</inkml:trace>
  <inkml:trace contextRef="#ctx0" brushRef="#br0" timeOffset="12302.346">6390 1119,'-6'16,"-8"20,1 0,2 1,1 0,2 1,-1 16,8-51,1 0,-1 0,1 0,-1 0,1 1,0-1,0 0,0 0,1 0,-1 0,1 0,0 0,-1 0,1 0,1 0,-1 0,0 0,1-1,-1 1,1 0,0-1,0 1,0-1,0 0,0 0,1 0,-1 0,1 0,-1 0,1 0,0-1,0 0,0 1,-1-1,1 0,0 0,0-1,0 1,1-1,-1 1,1-1,13 0,-1 0,0-2,1 1,-1-2,0 0,0-1,-1-1,1-1,-1 0,0 0,-1-2,1 0,-1 0,-1-2,0 1,0-2,-1 0,0 0,-1-1,9-13,108-120,-127 143,-1 1,1-1,-1 1,1-1,-1 1,1-1,0 1,0 0,0-1,0 1,0 0,0-1,0 1,1 0,-1 0,0 0,1 0,-1 0,1 1,-1-1,0 0,1 1,0-1,-1 1,1-1,-1 1,1 0,0 0,-1-1,1 1,0 0,-1 1,1-1,-1 0,1 0,0 1,-1-1,1 1,-1-1,1 1,-1 0,1-1,-1 1,1 0,-1 0,0 0,0 0,1 0,-1 1,0-1,0 0,0 0,0 1,0-1,-1 1,1-1,0 1,-1-1,1 1,0 0,-14 111,1-53,10-50,3-5,-1 0,1 0,-1 0,-1 1,1-1,-1 0,0 0,0 0,0 0,-1 0,0 0,0-1,0 1,0 0,-1-1,0 0,0 1,0-1,0 0,-1-1,1 1,-1-1,0 1,0-1,0 0,-1-1,-1 2,5-4,0 1,1-1,-1 0,0 0,0 0,0 1,1-1,-1 0,0 0,0 0,0 0,0-1,1 1,-1 0,0 0,0 0,0-1,1 1,-1 0,0-1,1 1,-1 0,0-1,0 1,1-1,-1 1,1-1,-1 0,1 1,-1-1,1 0,-1 1,1-1,-1 0,1 1,0-1,-1 0,1 0,0 1,0-1,0 0,-1 0,1 0,0 0,0 1,0-1,0 0,0 0,1 0,-1 1,0-1,0 0,0 0,1 0,-1 1,0-1,1 0,-1 1,1-1,-1 0,1 1,-1-1,1 0,0 1,-1-1,1 1,0-1,5-1,0 1,1-1,-1 1,0 1,1-1,-1 1,1 0,-1 1,1-1,-1 1,0 1,0-1,1 1,0 1,31 4,-20-4,-1-2,1 0,-1-1,1 0,-1-2,1 0,-1-1,0 0,0-2,0 0,-1-1,4-2,0 0,-1-2,-1 0,1-1,-2 0,0-2,0 0,-1-1,-1 0,14-17,-11 9,5-2,-1-2,0 0,-2-1,-1-1,-2-1,0 0,-2-1,-2-1,0-1,-2 0,-2 0,-1-1,2-16,-9 39,1 1,0 0,-1 1,0-1,0 0,-1 0,0 0,0 0,-1 1,0-1,-1 0,0 0,0 1,-1-1,0 1,-1 0,0 0,0 0,0 0,-1 1,0 0,-1 0,1 0,-2 1,0-1,5 5,-1 1,1 0,-1 0,1 0,-1 0,1 1,-1-1,0 1,0-1,1 1,-1 0,0 0,0 0,1 1,-1-1,0 0,1 1,-1 0,0 0,1 0,-1 0,1 0,-1 0,1 1,0-1,-1 1,1 0,0-1,0 1,0 0,1 0,-1 0,0 1,1-1,-1 1,-41 88,39-71,2 0,-1 0,2 0,1 0,1 1,0-1,1 0,2 0,0 0,1 0,0-1,2 0,2 5,5 20,3 8,1-1,3-1,2-1,2-1,21 28,-13-34,-32-39</inkml:trace>
  <inkml:trace contextRef="#ctx0" brushRef="#br0" timeOffset="12536.308">7237 894,'39'4,"21"7,12 1,-3-1,-4-2,-7-4,-9-2,-8-1,-7-6,-3-3,-3 1,-1 0,-6-2,-5-1</inkml:trace>
  <inkml:trace contextRef="#ctx0" brushRef="#br0" timeOffset="12838.315">6503 808</inkml:trace>
  <inkml:trace contextRef="#ctx0" brushRef="#br0" timeOffset="13602.569">8055 1091,'0'33,"0"17,0 3,0-1,0-10</inkml:trace>
  <inkml:trace contextRef="#ctx0" brushRef="#br0" timeOffset="13851.002">8141 808,'0'0</inkml:trace>
  <inkml:trace contextRef="#ctx0" brushRef="#br0" timeOffset="14084.572">8564 978,'-20'7,"0"1,1 1,0 0,0 2,1 0,0 1,1 1,1 1,0 0,1 1,-13 16,25-28,1 0,-1 0,1 0,0 0,0 0,0 0,0 1,1-1,-1 1,1 0,0-1,0 1,0 0,1-1,-1 1,1 0,0 0,0 0,0 0,1-1,-1 1,1 0,0 0,0-1,0 1,1-1,-1 1,1-1,0 1,0-1,0 0,0 0,0 0,1 0,0 0,-1 0,1-1,0 0,0 1,3 1,12 5,0-1,1-1,-1 0,1-2,1 0,-1-1,1-1,-1 0,1-2,0 0,0-2,0 0,5-2,-6 3,55-13,-56 7</inkml:trace>
</inkml:ink>
</file>

<file path=ppt/ink/ink8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3.1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34 166,'-5'10,"0"1,0 0,1 0,0 0,1 1,1-1,0 1,0 0,1 0,0-1,1 1,1 0,0 0,0 0,1-1,1 1,3 10,-4-19,-1 0,1-1,0 1,0 0,0-1,1 1,-1-1,1 0,-1 0,1 0,0 0,0 0,-1 0,1-1,0 0,1 1,-1-1,0 0,0-1,0 1,1 0,-1-1,0 0,1 0,-1 0,0 0,1 0,-1-1,0 1,1-1,1-1,101-43,-99 40,3 1,0 0,-1-1,0 0,0-1,0 0,-1 0,0-1,0 0,-1 0,1-1,-2 0,1 0,-1-1,-1 0,1 0,-1 0,-1-1,0 1,0-1,-1 0,0-1,-1 1,0 0,-1-1,0 1,0 0,-1-1,-1 1,0-1,0 0,-1 5,-1 0,0 1,-1-1,1 1,-1-1,0 1,0 1,0-1,-1 0,0 1,0 0,0 0,0 1,0-1,-1 1,0 0,0 1,0-1,0 1,0 0,0 1,0-1,0 1,-1 0,1 1,-1 0,1 0,0 0,-1 1,-5 1,-13-2</inkml:trace>
  <inkml:trace contextRef="#ctx0" brushRef="#br0" timeOffset="383.126">458 335,'213'-167,"-211"165,1-1,-1 1,1 0,-1 0,1 0,0 0,-1 0,1 1,0-1,0 1,0 0,0 0,0 0,1 0,-1 0,0 1,0-1,1 1,-1 0,0 0,1 0,-1 1,0-1,0 1,0 0,1-1,-1 2,0-1,0 0,0 1,0-1,-1 1,2 0,82 99,-76-95,-1-1,1 0,0 0,0-1,1-1,-1 0,1 0,-1-1,1 0,0-1,0 0,0-1,0 0,0 0,0-2,-1 1,1-1,0-1,-1 0,1 0,-2 0,1 0,-1-1,0 0,0 0,0-1,-1 0,0 0,0-1,0 0,0-1,-1 1,0-2,-1 1,1-1,-1 0,-1 0,0 0,0-1,0 0,-1 0,-1 0,0 0,0-1,0 0,-1 1,-1-1,0 0,0 0,-1 0,0 0,0 1,-3-10,-3-6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3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1,'-15'29,"-13"18,-3 7,-1-6,5-11</inkml:trace>
</inkml:ink>
</file>

<file path=ppt/ink/ink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51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28,'-45'52,"2"2,3 1,2 3,3 0,-3 13,31-61,1 1,1 0,0-1,0 2,1-1,1 1,0-1,0 1,1 0,1 0,0 0,0 0,1 0,1 0,0 0,1 0,0 0,1 0,0-1,1 1,0-1,1 0,3 6,6 2,0-1,2 0,0-1,1-1,1-1,0 0,1-1,0-1,1-1,5 2,-1-4</inkml:trace>
  <inkml:trace contextRef="#ctx0" brushRef="#br0" timeOffset="835.391">341 734,'35'-13,"0"-2,0-1,-2-2,0-1,-1-2,-1-1,-1-1,-1-2,-1-1,-1-1,-2-1,-1-1,0-3,6-41,-30 73,0-1,0 1,0-1,0 1,0-1,0 1,0 0,0-1,0 1,0-1,0 1,0-1,0 1,0 0,-1-1,1 1,0-1,0 1,-1 0,1-1,0 1,-1 0,1-1,0 1,-1 0,1 0,0-1,-1 1,1 0,0 0,-1 0,1-1,-1 1,1 0,0 0,-1 0,1 0,-1 0,1 0,-1 0,1 0,-1 0,1 0,0 0,-1 0,1 0,-1 0,1 0,0 1,-1-1,1 0,-1 0,1 0,0 1,-1-1,1 0,0 1,-1-1,1 0,0 1,-1-1,1 0,0 1,0-1,-1 0,1 1,0-1,0 1,0-1,-28 23,20-14,1 0,0 1,1 0,0 0,0 0,1 1,0 0,1 0,1 0,0 1,0-1,1 1,0-1,1 1,0 0,1 0,1 4,-1-13,1 0,-1 0,1-1,0 1,0 0,0 0,0 0,1-1,-1 1,1-1,0 1,-1-1,1 1,0-1,0 0,1 0,-1 0,0 0,1 0,-1-1,1 1,-1-1,1 0,0 1,0-1,-1 0,1-1,0 1,0 0,0-1,0 0,1 0,99-2,-85-3,-1-1,-1 0,1-1,-1-1,-1-1,1 0,-2-1,1-1,-1 0,-1-1,0 0,-1-1,0-1,-1 0,0 0,-1-1,-1 0,0-1,-2 0,1-1,-2 0,-5 15,1-1,0 0,0 1,-1-1,1 0,-1-1,0 1,0 0,0 0,0 0,-1-1,1 1,-1 0,0 0,0-1,0 1,0 0,-1-1,1 1,-1-2,-1 5,0-1,0 1,0 0,0 0,0 0,0 0,0 1,0-1,0 0,0 1,1-1,-1 1,0 0,0 0,0-1,1 1,-1 0,0 1,1-1,-1 0,1 0,-1 1,1-1,0 1,0-1,-1 1,1-1,0 1,0 0,1 0,-1-1,0 1,1 0,-1 0,-4 6,0 0,0 1,0 0,2-1,-1 1,1 0,0 1,1-1,0 1,0-1,1 1,0-1,1 1,0 0,1-1,0 1,0-1,1 1,3 8,-3-15,0 1,1-1,-1 0,1 0,0 0,0 0,0-1,0 1,0-1,1 0,-1 1,1-2,0 1,-1 0,1-1,0 0,0 1,0-2,0 1,0 0,0-1,0 0,3 0,97-8,-89 2,1 0,-1 0,0-2,-1 1,1-2,-2 0,1-1,-1 0,-1-1,0 0,0-1,-1-1,-1 0,0 0,-1-1,0 0,-1 0,5-13,-11 24,0 1,0-1,0 0,0 0,0 0,-1-1,0 1,1 0,-1-1,0 1,-1 0,1-1,-1 1,1-1,-1 1,0-1,0 1,-1-1,1 1,-1-1,1 1,-1-1,0 1,-1 0,1-1,0 1,-1 0,0 0,0 0,0 0,0 0,0 1,0-1,-1 1,0-1,-1 0,-1 3,1 1,-1 0,1 0,-1 1,1-1,0 1,0 0,0 0,0 0,0 1,0 0,0-1,1 1,-1 0,1 1,0-1,0 1,0-1,1 1,-1 0,1 0,0 0,0 0,0 1,1-1,-2 3,-5 11,1 0,0 1,1-1,1 1,1 1,0-1,0 17,4-28,0-1,0 1,1-1,0 0,0 1,0-1,1 0,0 1,1-1,0 0,0-1,0 1,1 0,0-1,0 0,0 0,1 0,0 0,0-1,1 0,0 0,0 0,37 15,-21-16</inkml:trace>
  <inkml:trace contextRef="#ctx0" brushRef="#br0" timeOffset="1304.52">1695 594,'-87'76,"133"-105,47-53,-91 81,0 0,0 0,0 0,0 0,0 0,0 0,0 1,0-1,1 1,-1 0,0-1,0 1,0 0,0 0,1 1,-1-1,0 0,0 1,0-1,0 1,0 0,0 0,0-1,0 2,0-1,0 0,0 0,0 0,-1 1,1-1,-1 1,1-1,-1 1,1 0,-1 0,0 0,0-1,0 1,0 0,0 0,0 0,-1 1,1-1,0 0,46 46,-42-48,0 0,0-1,0 1,0-1,0 0,0 0,-1 0,1-1,0 0,-1 0,1 0,-1 0,1-1,-1 0,0 0,0 0,0 0,-1-1,1 1,-1-1,0 0,0 0,0 0,0 0,-1-1,0 1,0-1,0 0,0 1,-1-1,0 0,1-4,7-15</inkml:trace>
  <inkml:trace contextRef="#ctx0" brushRef="#br0" timeOffset="1717.815">2373 85,'-18'77,"-3"0,-4-2,-5 5,3-21,-16 57,43-113,-1 0,1 0,0 0,1 0,-1 0,0 0,1 0,-1 0,1 0,0-1,0 1,0 0,1 0,-1-1,1 1,-1-1,1 1,0-1,0 1,0-1,0 0,0 0,1 0,-1 0,0-1,1 1,0-1,-1 1,1-1,0 0,0 0,-1 0,1 0,0-1,0 1,0-1,0 0,0 1,0-1,0-1,0 1,0 0,0-1,0 0,0 1,1-2,7 1,0-1,0-1,0 0,0 0,0-1,-1-1,1 0,-1 0,0-1,-1 0,0 0,0-1,0-1,1-7</inkml:trace>
  <inkml:trace contextRef="#ctx0" brushRef="#br0" timeOffset="1962.879">2119 395,'43'-5,"24"-1,10-5,-3 0,-9 1,-11 3,-11 3,-6 1,-11 2</inkml:trace>
  <inkml:trace contextRef="#ctx0" brushRef="#br0" timeOffset="2200.647">2740 424,'38'5,"28"1,6-5,-3-2,-9-2,-10 1,-8-1,-8-3,-8-2</inkml:trace>
  <inkml:trace contextRef="#ctx0" brushRef="#br0" timeOffset="2415.949">2995 254,'-5'44,"-2"23,1 5,1-4,1-10,2-9,1-9,1-6,0-8</inkml:trace>
  <inkml:trace contextRef="#ctx0" brushRef="#br0" timeOffset="2970.334">3474 339,'-21'28,"1"1,2 0,1 2,1 0,2 1,-7 22,20-51,0 0,0 1,0-1,1 1,-1-1,1 1,-1-1,1 1,1-1,-1 1,0 0,1-1,-1 1,1-1,0 0,1 1,-1-1,0 0,1 1,0-1,0 0,0 0,0-1,0 1,0 0,1-1,-1 1,1-1,0 0,0 1,0-1,0-1,0 1,0 0,0-1,1 0,-1 0,1 0,-1 0,0 0,1-1,0 1,-1-1,1 0,-1 0,1 0,-1-1,1 1,11-3,0-1,-1 0,1-1,-1 0,0-2,0 1,-1-2,0 1,0-2,-1 0,0 0,-1-1,0-1,0 0,-1 0,0-1,-1 0,-1-1,0 0,-1 0,0-1,-1 0,2-8,-2 7,-2 0,0 0,0 0,-2-1,0 1,-1-1,0 0,-1 1,-1-1,-1 0,2 13,0 0,-1 0,1 0,-1 1,0-1,0 0,0 1,-1-1,1 0,0 1,-1 0,0-1,0 1,1 0,-1 0,-1 0,1 0,0 0,0 0,-1 1,1-1,-1 1,1-1,-1 1,0 0,1 0,-1 0,0 1,0-1,0 1,1-1,-1 1,0 0,0 0,0 0,0 1,-1-1,-6 1,0 1,0-1,0 2,1-1,-1 1,1 1,0-1,-1 2,2-1,-5 4,4 0,1 0,-1 0,2 1,-1 0,1 1,1 0,-1 0,2 0,0 1,0 0,1 0,0 0,0 0,2 1,-2 11,3-6,2 0,0 1,1-1,1 0,0 0,1 0,1 0,1-1,0 0,6 9,-2 2,87 163,-88-154,-12-22</inkml:trace>
  <inkml:trace contextRef="#ctx0" brushRef="#br0" timeOffset="3301.362">3926 1,'21'43,"-2"0,-2 2,-2 0,-2 1,-2 1,4 38,-12-58,-1 0,-1 1,-1-1,-1 0,-2 0,-1 0,-1 0,-1-1,-1 0,-2 0,0 0,-9 14,7-17,-2-1,0-1,-1 0,-1-1,-1 0,-1-1,-1-1,0-1,-1 0,-16 9,-7-8,22-14</inkml:trace>
  <inkml:trace contextRef="#ctx0" brushRef="#br0" timeOffset="5987.079">4461 678,'-19'33,"-16"27,-7 1,0-8,5-9,11-12</inkml:trace>
</inkml:ink>
</file>

<file path=ppt/ink/ink8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0.2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90 780,'10'3,"0"-1,-1 0,2-1,-1 0,0-1,0 0,0 0,0-1,0-1,0 0,0 0,-1-1,1 0,0 0,-1-1,0 0,0-1,0 0,-1-1,0 0,0 0,0 0,-1-1,0 0,0-1,2-3,19-72,-28 81,0-1,0 1,0 0,0 0,0-1,-1 1,1 0,-1 0,0 0,1 0,-1-1,0 1,0 0,0 0,-1 1,1-1,0 0,-1 0,1 1,-1-1,1 0,-1 1,0 0,0-1,0 1,0 0,0 0,0 0,0 0,0 0,0 1,0-1,0 1,-1-1,1 1,0 0,-1 0,-7 1,0 0,-1 1,1 1,0 0,0 0,1 1,-1 0,1 1,-1 0,2 0,-1 1,0 0,1 1,0 0,-1 2,3-5,-6 5,0 0,0 1,1 0,0 1,0 0,1 0,1 1,0 1,1 0,0 0,1 0,0 1,1 0,1 0,0 1,1-1,1 1,0 0,1 0,0 0,2 9,0-19,0 0,1-1,0 1,0 0,1 0,-1-1,1 1,0 0,0-1,1 0,-1 0,1 1,0-2,0 1,0 0,1 0,-1-1,1 0,0 0,0 0,0 0,0-1,0 1,1-1,-1 0,1 0,-1-1,1 1,0-1,0 0,1 0,8 1,1-1,0 0,0 0,-1-2,1 0,0 0,-1-1,1-1,13-5,170-57,-174 61</inkml:trace>
  <inkml:trace contextRef="#ctx0" brushRef="#br0" timeOffset="736.931">1049 583,'-45'21,"2"2,0 2,2 2,1 2,1 1,-25 27,17 17,46-72,0 0,1 0,-1 1,1-1,-1 0,1 1,0-1,0 1,0-1,0 0,0 1,0-1,1 0,0 1,-1-1,1 0,0 0,0 1,0-1,0 0,0 0,0 0,1 0,-1 0,1-1,0 1,-1 0,1-1,0 1,0-1,0 1,0-1,0 0,0 0,0 0,10 1,0 0,-1-1,1 0,0-1,0-1,-1 0,1 0,0-1,-1 0,1-1,-1-1,0 0,0 0,-1-1,1 0,-1-1,0 0,0-1,-1 0,7-7,-4 7,14-12,0-1,-2-2,0 0,-1-1,3-8,-14 22,-11 16,-15 22,-27 33,3 2,3 1,3 2,2 1,-8 36,31-79,1 1,2 0,0 0,2 0,0 1,2-1,1 0,3 10,-4-27,2 0,-1-1,1 1,1-1,-1 0,2 1,-1-1,1 0,0-1,0 1,1-1,0 0,6 6,-11-13,1 1,0-1,0 0,-1 1,1-1,0 0,0 0,0 0,-1 0,1 0,0 0,0 0,0 0,0 0,-1 0,1 0,0 0,0 0,0-1,-1 1,1 0,0-1,0 1,-1 0,1-1,0 1,-1-1,1 1,0-1,-1 0,1 1,-1-1,1 1,-1-1,1 0,-1 0,0 1,1-1,-1 0,0 0,1 1,-1-1,0 0,0 0,0 0,0 0,0 1,0-1,0 0,0 0,0 0,0 1,0-1,0 0,-1 0,1 0,0 1,-1-1,1 0,-1 0,1 1,0-1,-1 0,0 1,1-1,-1 1,0-1,-4-16,-1 0,-1 1,-1 0,0 1,-1 0,-1 0,0 1,-1 0,-1 0,0 1,0 1,-1 0,-1 1,0 1,-1-1,-65-37,109 26,225-38,-231 54,1-1,-1 0,-1-2,1 0,-2-2,14-9,-17 7</inkml:trace>
  <inkml:trace contextRef="#ctx0" brushRef="#br0" timeOffset="1055.866">1303 667,'3'24,"1"0,2 0,0-1,2 0,0 0,2-1,0 0,1-1,9 12,-17-29,0 0,0 0,0-1,1 1,-1-1,1 0,0 0,0 0,0-1,0 1,0-1,1 0,-1 0,0-1,1 1,0-1,-1 0,1 0,0 0,0-1,-1 0,1 0,0 0,0-1,-1 1,1-1,0 0,-1 0,1-1,0 1,-1-1,0 0,1 0,-1-1,0 1,0-1,-1 0,1 0,0 0,-1-1,0 1,3-4,6-4,0-1,-1 0,0 0,-1-1,0-1,-1 0,-1 0,0-1,-1 1,-1-2,0 1,-1-1,-1 0,0 0,-1 0,0 0,-1-14,-6 7,-3 5</inkml:trace>
  <inkml:trace contextRef="#ctx0" brushRef="#br0" timeOffset="1832.841">2206 695,'-19'-4,"-1"2,0 0,0 1,1 1,-1 1,0 0,0 2,1 0,-1 2,1 0,0 0,1 2,-1 1,1 0,1 1,-1 1,2 1,-4 3,16-12,1 0,0 1,0-1,0 1,1 0,-1 0,1 0,-1 0,1 0,0 1,0-1,1 1,-1-1,1 1,0 0,-1-1,2 1,-1 0,0 0,1 0,0 0,0 0,0 0,0 0,0-1,1 1,0 0,0 0,0 0,0-1,1 1,-1 0,1-1,0 1,0-1,0 0,1 0,-1 0,1 0,-1 0,1 0,0-1,0 1,0-1,1 0,-1 0,1 0,-1 0,3 0,8-1,0-2,0 0,0-1,0 0,0-1,0-1,-1 0,0-1,0 0,0-1,0-1,3-2,37-23,-2-2,-1-2,35-35,-77 65,-8 6,0 1,0 0,0 0,0 0,0 0,-1-1,2 1,-1 0,0 0,0 0,0 0,0 0,1-1,-1 1,0 0,0 0,1-1,-1 1,1 0,-1 0,1-1,-1 1,1 0,-1-1,1 1,0-1,-1 1,1-1,0 1,0-1,-1 1,1-1,0 0,0 1,0-1,-1 0,1 0,0 1,0-1,0 0,0 0,-1 0,1 0,0 0,0 0,0-1,0 1,0 0,-1 0,1-1,0 1,0 0,-1-1,1 1,0-1,0 1,-1-1,1 1,0-1,-1 1,1-1,-1 0,1 1,-1-1,1 0,-1 1,1-1,-1 0,0 0,1 26,-2-19,0 1,0 0,0 0,1 0,0 0,1-1,-1 1,1 0,0 0,1-1,0 1,0-1,0 1,1-1,0 0,0 0,1 0,0 0,0 0,0-1,0 0,1 0,0 0,0 0,0-1,1 0,-1 0,1 0,2 0,2-2,0-1,0 0,1-1,-1 1,0-2,0 0,0 0,0-1,0 0,0-1,0 0,-1 0,0-1,1 0,-1-1,0 0,-1 0,0-1,1-1,11-8,-1-2,0 0,-2 0,0-2,-1 0,0-1,2-6,8-10,-2-2,-2 0,-1-1,-2-1,-1 0,-3-2,-1 0,-2 0,-2-2,-2 1,3-41,-11 69,0 0,-1 0,-1-1,-1 1,0 0,0 0,-1 1,-1-1,-1 1,-4-7,10 19,-1 1,0-1,1 1,-1 0,0-1,0 1,0 0,0-1,0 1,0 0,-1 0,1 0,0 0,-1 0,1 0,0 0,-1 1,1-1,-1 0,1 1,-1-1,0 1,1 0,-1-1,1 1,-1 0,0 0,1 0,-1 0,0 0,1 1,-1-1,1 0,-1 1,0-1,1 1,-1 0,1-1,0 1,-1 0,1 0,-1 0,1 0,-1 0,-47 59,33-25,1 1,3 0,1 1,1 1,2 0,2 0,1 0,2 1,2-1,2 1,3 23,-4-57,33 245,-30-233,1-1,1 0,1-1,0 1,1-1,0 0,2-1,2 5,-4-17,-13-15,-2 1</inkml:trace>
  <inkml:trace contextRef="#ctx0" brushRef="#br0" timeOffset="2086.862">2432 526,'39'-4,"31"-3,13 1,-1 1,-12 1,-6 7,-11 2,-9 1,-7 4,-5 0,-8-2</inkml:trace>
  <inkml:trace contextRef="#ctx0" brushRef="#br0" timeOffset="2470.314">3335 583,'-10'34,"-2"20,4 1,5-4,2-10</inkml:trace>
  <inkml:trace contextRef="#ctx0" brushRef="#br0" timeOffset="2716.097">3391 357,'5'5,"2"1</inkml:trace>
</inkml:ink>
</file>

<file path=ppt/ink/ink8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9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1 311,'13'0,"312"-17,-97-12,-98 17,-118 12</inkml:trace>
  <inkml:trace contextRef="#ctx0" brushRef="#br0" timeOffset="318.962">1 537,'57'-5,"25"-2,6-4,-5 0,-13 1,-14 3,-10 3,-10 1,-5 2,-4 1,-1 0,0 1,-5-1</inkml:trace>
  <inkml:trace contextRef="#ctx0" brushRef="#br0" timeOffset="905.135">311 0,'24'24,"1"-2,1 0,1-2,1-1,0-1,17 7,80 14,-110-37,-1 0,0 1,0 1,0 0,0 1,-1 1,0 0,0 0,0 2,-1-1,0 2,0-1,-1 2,0-1,-1 2,0 0,-8-9,-1 1,1-1,-1 1,0-1,0 1,0-1,0 1,0-1,-1 1,1 0,-1 0,0-1,1 1,-1 0,-1 0,1-1,0 1,-1 0,1 0,-1-1,0 1,0-1,0 1,0 0,0-1,-1 0,1 1,-1-1,1 0,-1 0,0 0,0 1,-77 59,60-50,-52 37,2 3,3 3,-44 48,70-55,26-26</inkml:trace>
</inkml:ink>
</file>

<file path=ppt/ink/ink8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2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47,'29'0,"24"0,7-5,-1-1,-6 0,-7 1,-7 2,-5 1,-4 1,-7-5,-2 0,-5 0</inkml:trace>
</inkml:ink>
</file>

<file path=ppt/ink/ink8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57,'43'-5,"29"-6,7-1,-1 1,-8 2,-12 4,-15 1</inkml:trace>
</inkml:ink>
</file>

<file path=ppt/ink/ink8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1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1 115,'6'-9,"0"0,1 0,0 1,1 0,0 1,0 0,1 0,0 1,0 0,0 0,1 1,0 0,0 1,0 0,0 0,1 1,-1 1,1 0,0 0,0 1,0 0,-1 1,1 0,0 1,0 0,0 1,0 0,6 3,-8-2,0 0,0 1,0 0,0 1,-1 0,0 0,0 1,0 0,-1 0,1 1,-2 0,1 0,-1 1,0 0,-1 0,1 0,-2 1,1-1,-1 1,-1 0,1 1,1 7,11 84,-17-93,0 0,1 0,0 1,1-1,-1 0,2 0,-1 0,1 0,0 0,1 0,0 0,0-1,0 1,1-1,1 0,-1 0,1-1,0 1,0-1,1 0,0 0,0-1,0 0,1 0,0 0,0-1,0 0,7 3,115 5,-121-13,-8 0</inkml:trace>
  <inkml:trace contextRef="#ctx0" brushRef="#br0" timeOffset="334.38">423 369,'0'0,"-5"4,-1 7,-5 2,0 3,-3 3,-4 4,-4 3,-3 1,-2 1,-1 1,-1 0,0-5,5-1,2-5,4-6</inkml:trace>
</inkml:ink>
</file>

<file path=ppt/ink/ink8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4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305 880,'-7'-3,"0"0,-1 0,1 1,-1 0,0 0,0 1,0 0,0 0,0 1,0 0,0 1,1-1,-1 2,0-1,0 1,0 0,1 1,-1-1,1 1,0 1,0 0,0 0,0 0,1 1,-5 3,2-2,1 0,0 0,0 0,0 1,1 0,0 1,0 0,1 0,0 0,1 1,0 0,0 0,0 0,0 3,4-8,-1 0,1 1,0-1,0 0,1 0,-1 1,1-1,0 0,0 1,0-1,1 0,0 1,0-1,0 0,0 0,0 0,1 0,0 0,0 0,0 0,0-1,0 1,1 0,0-1,0 0,0 0,0 0,0 0,0 0,1-1,0 1,-1-1,1 0,2 1,3 2,1 0,-1-1,1 0,0 0,0-1,0-1,0 1,0-2,0 1,1-1,-1-1,1 0,-1-1,1 0,-1 0,7-2,135-51,-128 44</inkml:trace>
  <inkml:trace contextRef="#ctx0" brushRef="#br0" timeOffset="2249.61">870 1276,'33'5,"26"1,8 0,-3-1,-8-2,-8-6,-13-2</inkml:trace>
  <inkml:trace contextRef="#ctx0" brushRef="#br0" timeOffset="858.036">813 937,'19'0,"16"0,7-5,1-1,-2 0,-3 1,-3-3,-3-1,-2 2,-2 1,0 3,0 0,-5 3</inkml:trace>
  <inkml:trace contextRef="#ctx0" brushRef="#br0" timeOffset="1901.592">1096 683,'-5'29,"-2"19,1 6,1-2,2-4,0-5,2-7,6-8,1-9</inkml:trace>
  <inkml:trace contextRef="#ctx0" brushRef="#br0" timeOffset="3405.354">2111 824,'-14'0,"-1"2,1 0,0 1,0 0,0 1,0 1,1 0,-1 1,1 0,1 1,-1 1,1 0,0 0,1 1,0 1,1-1,0 2,0 0,1 0,0 1,1 0,1 0,0 1,0 0,1 0,-2 9,7-16,0 0,1 0,0 0,0 0,1 0,-1 0,2 0,-1 0,0 0,1 0,0 0,0-1,1 1,0-1,0 0,0 1,0-1,1-1,0 1,0-1,0 1,1-1,-1 0,1-1,0 1,0-1,0 0,1 0,-1 0,1-1,-1 0,1 0,0 0,0-1,0 0,0 0,2 0,5 1,0 0,0-1,0 0,0 0,0-2,0 0,0 0,-1-1,1-1,0 0,-1 0,1-2,-1 1,11-7,17-20,-28 15</inkml:trace>
  <inkml:trace contextRef="#ctx0" brushRef="#br0" timeOffset="3880.058">2394 570,'89'-13,"-77"9,0 2,0-1,0 2,1-1,-1 2,1 0,-1 0,0 1,6 1,-16-1,-1-1,1 0,-1 1,1-1,-1 1,0-1,1 1,-1 0,0 0,1-1,-1 1,0 0,0 0,0 0,1 1,-1-1,0 0,-1 0,1 0,0 1,0-1,0 1,-1-1,1 0,-1 1,1-1,-1 1,0-1,1 1,-1-1,0 1,0 0,0-1,0 1,0-1,-1 1,1-1,0 1,-1-1,1 1,-1 0,-35 66,24-47,10-19,0 0,0 1,0 0,0 0,0-1,1 1,-1 0,1 0,0 0,0 1,0-1,1 0,-1 0,1 0,-1 1,1-1,0 0,0 1,1-1,-1 0,1 0,-1 1,1-1,0 0,0 0,0 0,1 0,-1 0,1 0,0 0,0-1,0 1,0-1,0 1,0-1,1 0,-1 1,1-1,0-1,-1 1,1 0,0-1,1 1,109 17,-87-19</inkml:trace>
  <inkml:trace contextRef="#ctx0" brushRef="#br0" timeOffset="4138.657">2761 1050,'53'-10,"21"-7,5-2,-8 3,-11 5,-10 3,-14 3</inkml:trace>
  <inkml:trace contextRef="#ctx0" brushRef="#br0" timeOffset="4638.466">3522 542,'6'25,"-2"0,-1 1,-2-1,0 1,-1-1,-2 1,-4 20,6-44,-1 2,-1 1,1-1,-1 1,1-1,1 1,-1 0,1-1,-1 1,1 0,1-1,-1 1,1 0,0-1,0 1,0 0,0-1,1 1,0-1,0 0,0 0,0 0,1 0,0 0,0 0,0-1,0 1,0-1,1 0,-1 0,1 0,0 0,0-1,0 1,0-1,3-1,-1 1,1-1,-1-1,1 1,-1-1,1-1,-1 1,1-1,-1 0,0 0,1-1,-1 0,0 0,0 0,0-1,0 0,-1 0,1-1,-1 1,1-1,-1 0,0-1,10-12</inkml:trace>
  <inkml:trace contextRef="#ctx0" brushRef="#br0" timeOffset="5000.169">3833 542,'-29'66,"4"1,2 1,3 1,4 0,-6 53,15 94,19-186,-6-34</inkml:trace>
  <inkml:trace contextRef="#ctx0" brushRef="#br0" timeOffset="10833.475">4087 796,'-11'138,"7"-117,-1 1,0-1,-2 0,0 0,-2-1,-9 18,4-32,13-30,10-1,0 0,1 1,2 0,0 1,2 1,0 0,2 0,14-15,-21 25,-2 2,-1 1,1 0,1 0,-1 1,1-1,1 2,0-1,0 1,0 1,1 0,1-1,-9 7,0 0,0-1,0 1,0 0,0 0,-1 0,1 1,0-1,0 0,0 1,0-1,0 1,0-1,0 1,-1 0,1 0,0 0,-1 0,1 0,0 0,-1 1,1-1,-1 0,0 1,1-1,-1 1,0-1,0 1,0 0,0 0,0-1,-1 1,1 0,0 1,17 65,-12 64,-5-131,0-1,0 1,0-1,0 0,0 1,0-1,0 0,0 1,0-1,0 0,0 0,0 0,0 0,0 0,0 0,0 0,0 0,0-1,0 1,0 0,0-1,0 1,0 0,0-1,0 1,-1-1,1 0,0 1,0-1,0 0,-1 1,1-1,0 0,-1 0,1 1,0-1,-1 0,1 0,-1 0,0 0,1 0,-1 0,0 0,1 0,-1 0,0 0,0 0,0-1,13-25,1 1,0 0,3 1,0 1,1 0,1 2,1 0,1 1,1 1,2 0,-23 19,0 1,-1-1,1 0,0 1,0-1,0 1,0 0,0-1,0 1,0-1,-1 1,1 0,0 0,0 0,0 0,0 0,0-1,0 2,0-1,0 0,0 0,0 0,0 0,0 1,0-1,0 0,0 1,0-1,0 1,0-1,-1 1,1-1,0 1,0 0,-1-1,1 1,0 0,-1 0,1-1,-1 1,1 0,-1 0,1 0,-1 0,1 0,-1 0,0 0,0 0,1-1,-1 1,0 0,0 1,4 59,-4-55,-4 218,4-212</inkml:trace>
  <inkml:trace contextRef="#ctx0" brushRef="#br0" timeOffset="13703.606">4877 429,'8'11,"-1"1,0 0,0 1,-1-1,-1 1,0 0,-1 1,-1-1,0 1,0-1,-2 1,0 0,0 0,-1 0,-1 0,0 2,1 26,-1 0,-2 0,-2-1,-2 1,-10 33,-18 26,27-89</inkml:trace>
  <inkml:trace contextRef="#ctx0" brushRef="#br0" timeOffset="14235.941">5244 485,'-205'207,"203"-206,0 1,-1-1,1 0,0 1,0 0,0-1,0 1,0 0,0 0,0 0,0 0,1 1,-1-1,1 0,0 1,0-1,0 1,0-1,0 1,0-1,1 1,-1 0,1-1,0 1,-1 0,1 0,1-1,-1 1,0 0,1-1,-1 1,1 0,0-1,0 1,0-1,0 1,0-1,0 0,1 1,-1-1,1 0,1 2,9 8,0 0,1-1,0 0,1-1,0 0,1-1,0-1,0 0,13 4,17 10,-4 10,-29-15</inkml:trace>
  <inkml:trace contextRef="#ctx0" brushRef="#br0" timeOffset="19025.454">51 1698,'255'-17,"28"-5,148 5,-219-8,123-7,-75 22,14-6,-115 14,25-23,74-7,-75 7,114-7,271 33,-398-28,-30 15,-86 3,1 3,0 3,0 2,8 2,-6 0,113-28,309 26,-423 1,-32 0</inkml:trace>
  <inkml:trace contextRef="#ctx0" brushRef="#br0" timeOffset="23324.65">1293 429,'18'-20,"1"1,1 0,0 2,1 0,1 2,23-13,16-1,-59 28,0 0,-1 1,1-1,0 1,0 0,-1 0,1-1,0 1,0 0,-1 0,1 1,0-1,-1 0,1 1,0-1,0 1,-1-1,1 1,-1 0,1-1,-1 1,1 0,-1 0,1 0,-1 1,0-1,1 0,-1 0,0 1,0-1,0 0,0 1,0-1,-1 1,1 0,0 0,2 11,0 0,-1 1,0-1,-1 1,-1-1,0 1,-1 0,-1 6,-1 18,0 618,29-407,11-98,-51-171,10 4,0 0,1 0,1 0,0-1,1 1,1 0,1-1,0 1,1 0,1 0,0 0,1 0,1 0,1 1,0 0,1-1,6-24,108-308,-19 84,-96 249,1 1,1-1,1 1,0 1,0 0,1 0,1 1,0 0,1 1,0 0,1 1,0 0,1 1,-1 1,2 0,-1 1,1 0,0 1,1 1,10-2,11-3,0 3,0 1,0 1,1 2,8 2,51 2,236-11,361-83,-448 56,35 7,4 31,-97-28,-30 8,207-49,-222 42,-127 24,-11 1,0 0,0 0,0 1,1-1,-1 1,0 0,0 0,0 1,0 0,0 0,0 0,0 0,0 1,0-1,-1 1,1 1,-1-1,1 1,-1-1,0 1,0 0,0 1,0-1,1 2,21 53,-22-38</inkml:trace>
  <inkml:trace contextRef="#ctx0" brushRef="#br0" timeOffset="32760.045">1857 1924,'0'-1,"-1"0,0 0,1 0,-1 0,0 0,1 0,0-1,-1 1,1 0,0 0,-1 0,1-1,0 1,0 0,0 0,0-1,0 1,0 0,1-1,-1 1,0 0,1 0,-1 0,1-1,-1 1,1 0,-1 0,1 0,0 0,0 0,-1 0,1 0,0 0,0 0,0 1,0-1,0 0,1 0,43-31,-44 31,19-10,0 1,1 1,1 1,-1 1,1 1,0 0,0 2,1 1,0 0,-1 2,1 1,0 0,6 3,-26-3,-1 0,0 0,1 0,-1 1,0-1,1 1,-1-1,0 1,0 0,0 0,0 0,0 0,0 0,0 1,0-1,0 0,0 1,-1 0,1-1,-1 1,1 0,-1 0,0 0,1 0,-1 0,0 0,0 0,0 0,-1 1,1-1,-1 0,1 0,-1 1,0-1,1 0,-1 1,-1-1,1 0,-30 85,5-51,-1-1,-3-1,0-2,-16 13,-23 24,64-66,0-1,0 1,1 0,-1 0,1 1,0-1,0 1,0-1,1 1,-1 0,1 0,0 0,0 1,0-1,1 0,-1 1,1-1,0 1,0-1,1 1,-1 0,1-1,0 1,1 0,-1-1,1 1,-1-1,1 1,1 0,-1-1,1 0,0 1,0-1,0 0,0 0,1 0,-1 0,3 2,10 1,0 0,0-1,1-1,-1 0,1-1,0-1,1 0,-1-1,0-1,0-1,1 0,-1-1,0-1,11-2,-6 0,-1-1,0-1,-1-1,0 0,0-2,0 0,-1-1,11-8,5-1,-18 10</inkml:trace>
  <inkml:trace contextRef="#ctx0" brushRef="#br0" timeOffset="33475.22">2619 2404,'5'-10,"6"-15,1 0,1 1,1 0,1 1,1 0,1 1,1 1,1 1,1 1,0 0,9-4,-22 17,1 0,1 0,-1 1,1 0,0 0,0 1,1 0,-1 1,1 0,-1 1,1 0,0 0,0 1,0 0,6 1,-13 2,1 1,-1-1,0 1,0 0,0 0,0 0,-1 1,1-1,-1 1,0-1,0 1,0 0,-1-1,1 1,-1 0,0 0,0 1,0-1,-1 0,1 0,-1 0,0 0,0 1,0-1,-1 0,0 0,0 0,0 1,1 19,0-22,0-1,-1 1,1 0,0-1,0 1,0 0,0-1,0 1,0 0,1-1,-1 1,0 0,1-1,0 1,-1 0,1-1,0 1,0-1,0 0,0 1,0-1,0 1,0-1,0 0,0 0,1 0,-1 0,0 0,1 0,-1 0,1 0,-1-1,1 1,0 0,-1-1,1 1,-1-1,1 0,0 0,0 1,-1-1,1 0,0-1,-1 1,1 0,0 0,-1-1,1 1,0-1,-1 1,1-1,-1 0,1 1,0-2,159-113,-144 105,-9 4,0 1,0 0,0 0,1 1,-1 0,1 1,0-1,0 2,0-1,1 1,-1 1,7-1,-12 5,-1 0,0-1,1 1,-1 1,-1-1,1 0,0 1,-1-1,1 1,-1 0,0 0,-1 0,1 0,-1 0,1 0,-1 0,0 0,-1 1,1-1,-1 0,0 1,0-1,0 0,0 1,-1-1,0 0,0 1,-1 2,1 6,1-6,-1 0,1 0,0 1,1-1,0 0,0 0,1 0,-1-1,1 1,1 0,-1 0,4 5,5 2</inkml:trace>
</inkml:ink>
</file>

<file path=ppt/ink/ink8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8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1 785,'4'29,"3"9</inkml:trace>
  <inkml:trace contextRef="#ctx0" brushRef="#br0" timeOffset="254.997">1 559,'0'0</inkml:trace>
  <inkml:trace contextRef="#ctx0" brushRef="#br0" timeOffset="496.602">565 531,'-31'7,"1"1,1 2,-1 1,2 1,0 1,0 2,1 0,1 2,0 1,-21 20,44-34,-1-1,1 1,0-1,0 1,0 0,0 1,1-1,-1 0,1 1,0-1,1 1,-1-1,1 1,0 0,0 0,0 0,1-1,0 1,0 0,0 0,0 0,1 0,0 0,0 0,0-1,0 1,1 0,0-1,0 1,0-1,1 0,-1 0,1 0,0 0,0 0,0 0,1-1,-1 1,1-1,0 0,0 0,2 0,10 3,1 0,-1-2,1 0,0-1,0 0,0-2,1 0,-1-1,0 0,0-2,0 0,0-1,0 0,0-1,12-6,-15 6,0 0,-1-1,1 0,-1-1,-1-1,1 0,-1-1,0 0,-1-1,0 0,0-1,-1 0,8-11,-6 5</inkml:trace>
  <inkml:trace contextRef="#ctx0" brushRef="#br0" timeOffset="1183.427">1016 588,'-35'17,"1"1,1 2,1 1,1 1,1 2,-24 25,9 9,44-56,1-1,-1 1,1-1,-1 0,1 1,0-1,-1 1,1 0,0-1,0 1,0-1,0 1,0-1,1 1,-1-1,0 1,1-1,-1 1,1-1,-1 1,1-1,0 0,0 1,-1-1,1 0,0 0,0 1,0-1,1 0,-1 0,0 0,0 0,0-1,1 1,-1 0,1 0,-1-1,0 1,1-1,-1 1,1-1,-1 0,1 1,0-1,15 1,-1-1,1 0,-1-1,0-1,1-1,-1 0,0-1,-1-1,1 0,-1-1,0-1,0 0,-1-1,0-1,0 0,-1-1,0 0,-1-1,1-2,8-2,123-88,-143 102,0 0,0 0,1 1,-1-1,1 0,-1 1,1-1,-1 1,1 0,-1-1,1 1,-1 0,1 0,-1 0,1 0,-1 0,1 0,0 1,-1-1,1 0,-1 1,0-1,1 1,-1 0,1-1,-1 1,0 0,1 0,-1 0,0 0,0 0,0 0,0 0,0 0,0 1,0-1,0 0,0 0,-1 1,1-1,0 1,-1-1,1 1,-1-1,0 1,1-1,-1 1,0-1,0 2,0 3,0 0,0 0,1 0,0 0,0 0,0-1,1 1,-1 0,1-1,1 1,-1-1,1 1,0-1,0 0,1 0,-1-1,1 1,0-1,0 0,1 0,-1 0,1 0,0-1,0 0,0 0,1 0,-1 0,1-1,-1 0,1 0,4 0,5-3,1-2,0 0,-1 0,1-1,-1-1,0-1,-1 0,1-1,-1 0,0-2,-1 1,0-1,0-1,-1-1,-1 0,0 0,9-11,13-11,-1-1,-1-1,-3-2,0-1,-3-1,-1-1,-2-1,14-38,-31 69,-1-1,-1 0,1 0,-2 0,1 0,-2 0,1 0,-2 0,1-1,-2 1,1 0,-1-1,-2-5,1 15,1 1,-1-1,0 0,0 1,0-1,0 1,0-1,0 1,0 0,-1 0,1 0,0 0,-1 1,1-1,-1 1,1-1,0 1,-1 0,1 0,-1 0,1 0,-1 0,1 0,-1 1,1-1,0 1,-1 0,1 0,0 0,-1 0,1 0,0 0,0 0,0 1,0-1,0 1,0 0,1 0,-1-1,0 1,1 0,0 0,-1 0,1 1,0-1,0 1,-23 26,2 1,1 1,2 1,1 1,1 0,2 2,1 0,-5 25,17-52,0-1,1 1,0 0,0-1,0 1,1 0,1 0,-1 0,1-1,1 1,-1 0,1-1,0 0,1 1,0-1,0 0,1 0,0 0,0-1,0 1,1-1,0 0,0 0,0-1,1 1,0-1,0-1,0 1,1-1,0 0,0 0,0-1,0 0,0 0,0-1,1 0,0 0,-1-1,3 1,15 1,1 0,-1-1,1-2,0 0,-1-2,1-1,-1-1,0-1,0-1,0-2,-1 0,0-1,-1-2,0 0,0-2,-1 0,-1-1,0-2,-1 0,-1-1,0 0,-1-2,7-9,0-1,-2-1,-1 0,-2-2,0-1,-3 0,-1-1,-1-1,-2 0,-1-1,6-34,-20 5,1 64,1 0,-1-1,1 1,-1 0,1-1,-1 1,0 0,1 0,-1 0,0 0,0 0,0 0,0 0,0 0,0 0,0 0,-1 0,1 1,0-1,0 0,0 1,-1-1,1 1,0-1,-1 1,1 0,-1 0,1-1,0 1,-1 0,1 0,0 0,-1 1,1-1,-1 0,1 0,0 1,-1-1,1 1,0-1,0 1,-1 0,1-1,0 1,-18 10,1 1,0 0,1 1,0 1,1 1,1 0,0 1,1 1,1 0,0 1,2 0,0 1,1 0,-1 4,0-5,1 1,1 0,1 0,1 1,1-1,0 2,1-1,2 1,0-1,1 1,1 0,1 0,0 0,2 0,1-1,0 1,2-1,0 1,2 0,0-10,0-1,1 0,0-1,0 0,1 0,1-1,-1 0,1 0,1-1,-1-1,1 0,0 0,1-1,2 1,11 4</inkml:trace>
  <inkml:trace contextRef="#ctx0" brushRef="#br0" timeOffset="1666.082">2597 616,'2'8,"0"1,0 0,1-1,0 0,1 0,0 0,0 0,1 0,-1-1,2 0,-1 0,2 1,-5-6,0 1,1-1,-1 0,1 0,-1 0,1 0,-1 0,1-1,0 1,0-1,0 0,0 0,0 0,0 0,0-1,0 1,0-1,1 1,-1-1,0 0,0-1,0 1,1 0,-1-1,0 0,0 1,0-1,0-1,0 1,0 0,0-1,-1 1,1-1,2-2,94-110,-68 71,47-60,-78 102,1 0,-1 1,1-1,-1 1,1 0,-1-1,1 1,0-1,-1 1,1 0,0-1,-1 1,1 0,0 0,-1 0,1-1,0 1,0 0,-1 0,1 0,0 0,-1 0,1 0,0 1,0-1,-1 0,1 0,0 0,-1 1,1-1,0 0,-1 1,1-1,-1 0,1 1,0-1,-1 1,1-1,-1 1,1-1,-1 1,0 0,1-1,-1 1,1-1,-1 1,0 0,0-1,1 1,-1 0,0 0,0-1,0 1,0 0,0-1,0 1,0 0,0 0,6 50,-6-47,1 140,14 159,41 72,-54-368,-1-1,1 0,-1 0,-1 1,1-1,-1 1,0-1,0 0,-1 1,0-1,0 1,0-1,-1 0,0 0,0 0,-1 0,1 0,-1 0,-1-1,1 1,-1-1,0 0,0 0,0 0,-1-1,0 0,0 0,0 0,0 0,-1-1,1 1,-1-1,0-1,0 1,-5 0,8-2,-1-1,1 0,0-1,-1 1,1 0,0-1,0 0,-1 0,1 0,0 0,0 0,0-1,0 1,0-1,1 0,-1 0,0 0,1 0,-1-1,1 1,0 0,0-1,0 0,0 0,0 1,1-1,-1 0,1 0,0 0,-1-1,2 1,-1 0,0-3,-5-113,14 91,1 0,2 0,1 1,0 0,2 1,2 1,0 0,1 1,1 1,2 1,0 0,1 2,1 0,11-6,-15 8</inkml:trace>
</inkml:ink>
</file>

<file path=ppt/ink/ink8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7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0 621,'0'34,"5"10,2 4,-1-7</inkml:trace>
  <inkml:trace contextRef="#ctx0" brushRef="#br0" timeOffset="254.642">57 283,'0'0</inkml:trace>
  <inkml:trace contextRef="#ctx0" brushRef="#br0" timeOffset="748.502">424 0,'23'403,"-6"-266,-9-88,-2-1,-3 1,-1 0,-5 37,-7-52,3-28</inkml:trace>
  <inkml:trace contextRef="#ctx0" brushRef="#br0" timeOffset="988.715">199 509,'33'14,"21"10,11 0,-1-3,-6-6,-9-5,-7-4,-7-4,-9-1</inkml:trace>
</inkml:ink>
</file>

<file path=ppt/ink/ink8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6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3,'-25'-2,"1"1,-1 2,1 0,-1 1,1 1,0 2,0 0,0 1,1 2,0 0,-15 9,26-11,1 1,0 0,0 1,0 0,1 1,0 0,1 1,0 0,1 0,0 1,0 0,1 1,1-1,0 1,0 0,1 1,1 0,-3 9,0 9,1 1,1 0,2 0,1 0,1 1,2-1,2 6,-3-23,1 0,1 0,0 0,1 0,1-1,0 0,1 1,0-2,1 1,1 0,0-1,1-1,1 1,-1-1,2-1,0 1,0-2,1 1,0-1,1-1,0 0,0-1,1 0,0-1,1-1,-1 0,2 0,-5-3,0 0,0 0,0-1,0 0,0-1,1-1,-1 1,0-1,1-1,-1 0,0 0,0-1,0-1,0 0,0 0,0-1,-1 0,0 0,1-1,-2 0,1-1,-1 0,1 0,-2-1,1 0,-1-1,5-5,-1-9</inkml:trace>
  <inkml:trace contextRef="#ctx0" brushRef="#br0" timeOffset="434.301">711 595,'18'177,"-17"-178,-1 0,1 1,-1-1,1 0,-1 1,1-1,-1 1,1-1,0 1,-1-1,1 1,0 0,0-1,-1 1,1 0,0-1,0 1,-1 0,1 0,0 0,0 0,0 0,-1 0,1 0,0 0,0 0,0 0,-1 0,1 0,0 1,0-1,-1 0,1 1,0-1,-1 0,1 1,0-1,-1 1,1-1,0 1,-1-1,1 1,-1-1,1 1,-1 0,1-1,-1 1,0 0,1 0,-1-1,0 1,1 1,15-59,4 2,1 0,3 1,2 1,2 2,18-22,-46 74,-1 0,1-1,0 1,0-1,-1 1,1 0,0-1,0 1,0 0,0-1,0 1,0 0,0-1,0 1,0 0,0-1,0 1,1 0,-1-1,0 1,0 0,1-1,-1 1,0-1,1 1,-1 0,1-1,-1 1,1-1,-1 1,1-1,-1 0,1 1,-1-1,1 0,-1 1,1-1,0 0,-1 1,1-1,0 0,-1 0,1 0,0 0,-1 0,1 0,0 0,-1 0,1 0,0 0,-1 0,1 0,0 0,-1 0,1-1,0 1,-1 0,1 0,-1-1,1 1,0 0,-1-1,1 1,-1-1,1 1,-1-1,5 19,5 2,2 0</inkml:trace>
</inkml:ink>
</file>

<file path=ppt/ink/ink8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5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1,'-32'59,"-242"363,46-120,66-100,145-185</inkml:trace>
  <inkml:trace contextRef="#ctx0" brushRef="#br0" timeOffset="329.837">0 283,'137'70,"2"-5,3-7,69 16,-27 8,-175-73,-14-12</inkml:trace>
  <inkml:trace contextRef="#ctx0" brushRef="#br0" timeOffset="648.781">367 1,'-4'25,"2"0,0 0,2 0,1 1,0-1,2 0,1 0,3 9,74 239,-10-44,-60-90,-12-115</inkml:trace>
</inkml:ink>
</file>

<file path=ppt/ink/ink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02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0 508,'1'284,"-1"-281,0 0,0 0,0 0,1 0,-1 0,1 0,0 0,0 0,0 0,0 0,0 0,1-1,-1 1,1 0,0-1,-1 1,1-1,0 0,1 0,-1 0,0 0,1 0,-1 0,1 0,-1-1,1 1,0-1,-1 0,1 0,0 0,0 0,0-1,0 1,0-1,0 1,0-1,0 0,0 0,0-1,0 1,0-1,0 1,0-1,0 0,0 0,0 0,0 0,-1-1,89-68,-89 69,1 0,-1 1,1-1,0 1,-1-1,1 1,0 0,0 0,-1 0,1 1,0-1,-1 1,1-1,0 1,-1 0,1 0,-1 0,1 0,-1 0,0 1,0-1,1 1,-1 0,0-1,0 1,0 0,0 2,22 12,-19-14,-1 0,1-1,-1 0,1 1,-1-1,1-1,0 1,-1-1,1 0,0 0,0 0,-1-1,1 1,0-1,-1 0,1-1,-1 1,1-1,-1 0,0 0,0 0,0-1,0 1,0-1,0 0,82-92,-47-25,-34 96</inkml:trace>
  <inkml:trace contextRef="#ctx0" brushRef="#br0" timeOffset="1380.746">762 0,'-21'114,"4"0,6 0,4 2,8 78,-2-192,0 0,0 0,1 0,-1 1,1-1,0 0,-1 0,1 0,0 0,0 0,1 0,-1 1,0-1,1 0,-1 0,1 0,0 0,0 0,-1 0,1 0,0 0,1-1,-1 1,0 0,1-1,-1 1,0 0,1-1,0 0,-1 1,1-1,0 0,0 0,0 0,0 0,0 0,0 0,0-1,0 1,0-1,0 1,0-1,0 0,0 0,0 0,1 0,-1 0,0 0,1-1,170-112,-172 112,1 1,-1-1,0 1,1-1,-1 1,1-1,-1 1,1 0,-1 0,1 0,0 0,-1 0,1 0,-1 0,1 1,-1-1,1 0,-1 1,1-1,-1 1,0 0,1-1,-1 1,0 0,1 0,-1 0,0 0,0 0,0 0,0 0,0 0,0 0,0 1,0-1,0 0,-1 1,1-1,-1 1,1-1,-1 1,1-1,-1 1,7 73,-7-53,1-19,-1-1,0 1,1 0,0 0,0 0,0-1,0 1,0 0,0-1,1 1,-1-1,1 1,0-1,-1 0,1 0,0 0,0 0,1 0,-1 0,0 0,1-1,-1 1,1-1,-1 0,1 0,0 0,-1 0,1 0,0 0,0-1,0 0,-1 1,1-1,0 0,0 0,0 0,0-1,0 1,0-1,-1 0,1 1,0-1,-1 0,1-1,0 1,-1 0,2-2,10 0,0-1,0 0,-1-1,0 0,0-1,0-1,-1 0,0-1,0 0,0 0,-1-2,-1 1,0-1,0-1,-1 0,0 0,-1-1,0 0,-1 0,0-1,-1 0,-1 0,0 0,3-13,-8 24,1 1,-1-1,0 1,1-1,-1 1,0-1,0 0,0 1,0-1,-1 1,1-1,0 0,-1 1,1-1,-1 1,1-1,-1 1,0 0,1-1,-1 1,0 0,0-1,0 1,0 0,0 0,-1 0,1 0,0 0,0 0,-1 0,1 0,0 0,-1 1,1-1,-1 1,1-1,-1 1,1-1,-1 1,0 0,1 0,-1 0,1 0,-1 0,0 0,1 0,-1 0,1 1,-1-1,1 1,-1-1,1 1,-1-1,1 1,-1 0,1 0,0 0,-1 0,-10 8,1 0,1 1,-1 1,2-1,-1 1,1 1,1 0,0 0,1 1,0 0,1 0,1 0,-2 7,6-17,0 0,0 0,0-1,0 1,1 0,-1 0,1 0,0 0,0 0,0 0,1 0,-1 0,1 0,-1-1,1 1,0 0,0 0,0 0,0-1,1 1,-1-1,1 1,-1-1,1 1,0-1,0 0,0 0,1 0,-1 0,0 0,1-1,-1 1,1-1,-1 1,1-1,0 0,-1 0,1 0,0 0,0-1,0 1,0-1,0 0,2 0,25 5,1-2,-1-2,1-1,-1-1,22-4,-35 3,0 0,0-2,0 0,0 0,-1-2,0 0,0-1,-1-1,0 0,0-1,-1 0,0-2,0 1,-1-2,-1 0,0 0,0-1,-2 0,1-1,-2-1,0 1,-1-1,5-13,-12 26,0-1,0 0,0 0,0 0,-1 1,0-1,1 0,-1 0,0 0,-1 0,1 0,0 0,-1 1,0-1,1 0,-1 0,0 0,0 1,-1-1,1 1,-1-1,1 1,-1-1,0 1,0 0,0 0,0 0,0 0,0 0,0 0,-1 1,1-1,-1 1,1-1,-1 1,0 0,1 0,-1 0,0 1,0-1,0 1,0-1,0 1,1 0,-1 0,0 0,0 1,0-1,0 1,0-1,1 1,-1 0,0 0,0 0,1 0,-1 1,-2 0,0-1,0 1,0 1,0-1,0 1,1 0,-1 0,1 0,0 0,0 1,0 0,1-1,-1 2,1-1,0 0,0 1,0-1,1 1,-1 0,1 0,0 0,1 0,-2 5,5-7,1 0,0 0,-1-1,1 1,0 0,0-1,1 0,-1 0,0 0,1 0,-1-1,1 1,0-1,-1 0,1 0,0 0,0 0,0-1,0 1,-1-1,1 0,0-1,0 1,0 0,2-2,1 2,47-7,-48 5,0 0,0 1,0 0,0 0,1 0,-1 1,0 0,1 0,-1 0,0 1,0 0,1 0,-1 1,0 0,0 0,-4 1,-1 0,1-1,-1 1,0 0,0 0,0 1,0-1,-1 0,1 0,-1 0,0 0,0 1,0-1,0 0,0 0,-1 1,1-1,-1 0,0 0,0 0,-1 2,-2 12,3-15,1 1,-1 0,0 0,1 0,0-1,-1 1,1 0,0 0,1 0,-1 0,0-1,1 1,-1 0,1 0,0-1,0 1,0 0,1-1,-1 1,0-1,1 0,0 1,-1-1,1 0,0 0,0 0,0 0,1 0,-1-1,0 1,1-1,-1 1,1-1,-1 0,1 0,0 0,-1 0,2 0,9 0,0 0,0-1,0 0,-1-1,1 0,0-1,-1-1,1 0,-1 0,0-2,0 1,0-2,-1 1,1-1,-1-1,-1 0,1-1,-1 0,-1 0,0-1,0-1,0 1,-1-1,-1-1,0 1,0-2,22-47,-29 58,1 0,-1-1,0 1,0-1,0 1,0 0,0-1,0 1,0 0,0-1,-1 1,1 0,0-1,-1 1,1 0,-1-1,0 1,1 0,-1 0,0 0,0 0,1 0,-1 0,0 0,0 0,0 0,0 0,-1 0,1 0,0 1,0-1,0 0,-1 1,1-1,0 1,-1 0,1-1,0 1,-1 0,1 0,0 0,-1 0,1 0,0 0,-2 0,-5 1,-1 1,1 0,0 0,-1 1,1 0,1 1,-1-1,0 1,1 1,0 0,0 0,0 0,1 1,-1-1,1 2,1-1,-1 1,1 0,0 0,1 0,0 1,0-1,0 1,-1 5,3-7,0 0,0 0,0 1,0-1,1 0,0 1,1 0,-1-1,1 1,0-1,1 1,0-1,0 1,0-1,1 1,0-1,0 0,0 0,1 0,0 0,0 0,1 0,0-1,0 0,0 0,0 0,1 0,0 0,0-1,1 1,11 5,0 0,0-1,1-1,0 0,1-1,0-1,0-1,0-1,0-1,1 0,0-2,-1 0,1-1,0-1,8-2,58 2,-62 0</inkml:trace>
</inkml:ink>
</file>

<file path=ppt/ink/ink8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32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231 619,'-11'2,"-1"1,0 0,1 1,-1 0,1 0,0 2,0-1,1 1,0 1,0 0,0 0,1 1,0 0,0 1,1 0,1 0,-1 0,1 1,1 1,0-1,0 1,1 0,1 0,-1 0,2 1,0 0,-1 5,9 82,-4-95,0-1,0 0,0 0,0-1,0 1,0 0,1 0,0-1,-1 1,1 0,0-1,0 0,0 1,1-1,-1 0,1 0,-1 0,1-1,-1 1,1-1,0 1,0-1,0 0,0 0,0 0,0 0,0-1,0 1,0-1,1 0,14-2,0-1,0-1,0 0,-1-1,1-1,-1-1,0-1,-1 0,0-1,0 0,-1-2,11-8,-23 16,38-27,-2-2,-2-2,-1-1,-2-2,-1-1,-2-1,-1-2,-3-1,-1-2,17-40,-28 54,-2-1,-1 0,-2 0,0-1,-3 0,0-1,-2 0,0-31,-4 59,-1-1,0 1,0 0,0 0,-1 0,0 0,0 0,0 0,0 1,-1-1,0 0,0 0,0 1,0 0,-1-1,0 1,0 0,0 0,0 0,-1 1,1-1,-1 1,0 0,0 0,0 0,-1 0,1 1,-1-1,1 1,-1 1,0-1,0 1,0-1,0 1,0 1,0-1,0 1,0 0,0 0,0 0,0 1,0-1,0 1,0 1,1-1,-1 1,0-1,0 2,-1 0,-17 15,1 1,0 1,1 1,1 0,2 2,0 1,1 0,1 1,1 0,2 2,1-1,0 2,-2 12,4-10,1 0,1 1,1-1,2 1,1 1,2-1,0 1,3-1,0 0,2 1,7 26,-8-50,0 0,0 0,1 0,0 0,1-1,0 0,0 1,1-1,-1-1,2 1,-1-1,1 0,0 0,0 0,0-1,1 0,0 0,0-1,0 1,0-2,1 1,0-1,-1 0,1-1,0 0,1 0,-1-1,0 1,0-2,6 1,3-1,0 0,0-1,0-1,0-1,0 0,-1-1,1-1,-1 0,0-1,0-1,-1-1,0 0,0-1,40-24,-30 20</inkml:trace>
  <inkml:trace contextRef="#ctx0" brushRef="#br0" timeOffset="403.649">1190 563,'-34'6,"1"3,0 1,0 1,1 2,0 1,1 2,1 0,0 3,-4 4,31-21,-1 0,1 0,-1 0,1 1,0-1,0 1,0 0,1 0,-1 0,0 0,1 1,0-1,0 1,0-1,0 1,1 0,-1 0,1-1,0 1,0 0,1 0,-1 0,1 0,0 1,0-1,0 0,0 0,1 0,-1 0,1 0,0 0,1 0,-1-1,1 1,-1 0,1-1,0 1,0-1,1 1,-1-1,1 0,0 0,0 0,0 0,0-1,0 1,0-1,1 0,-1 0,1 0,1 0,4 1,2-1,-1 0,0-1,0 0,0 0,1-1,-1-1,0 0,0 0,1-1,-1 0,0 0,-1-2,1 1,0-1,-1 0,3-3,145-105,-122 83,51-50,-85 78,-1 1,1 0,0-1,-1 1,1 0,0-1,-1 1,1 0,0 0,-1 0,1 0,0-1,0 1,-1 0,1 0,0 0,0 1,-1-1,1 0,0 0,0 0,-1 0,1 1,0-1,-1 0,1 1,0-1,-1 1,1-1,-1 1,1-1,0 1,-1-1,1 1,-1-1,0 1,1-1,-1 1,1 0,-1-1,0 1,0 0,1 0,-1-1,0 1,0 0,0 0,0-1,0 1,0 0,0 0,0 0,3 46,-3-43,0 21</inkml:trace>
  <inkml:trace contextRef="#ctx0" brushRef="#br0" timeOffset="838.77">1444 1015,'29'-60,"1"2,4 1,2 2,10-10,-43 59,0 1,1 0,-1 0,1 0,0 0,0 1,0-1,1 1,-1 0,1 1,0-1,1 1,-1 0,0 0,1 0,-1 1,1 0,0 0,0 1,0-1,4 1,-8 2,1 1,-1 0,1 0,-1 0,0 0,0 1,0-1,0 0,0 1,-1 0,1-1,-1 1,1 0,-1 0,0 0,0 0,0 0,-1 0,1 0,-1 0,0 0,1 0,-1 0,-1 0,1 0,0 0,5 31,-5-33,1 1,-1-1,1 1,-1-1,1 0,0 1,-1-1,1 0,0 1,0-1,0 0,0 0,0 0,0 0,0 0,1 0,-1 0,0 0,1 0,-1-1,0 1,1 0,-1-1,1 1,-1-1,1 0,-1 1,1-1,-1 0,1 0,-1 0,1 0,-1 0,1 0,-1-1,1 1,-1 0,1-1,-1 1,1-1,-1 0,1 0,62-40,-51 31,32-26,-35 26,1 0,1 1,0 0,0 1,0 0,1 1,0 0,1 1,0 1,-1 0,6 0,-17 4,0 1,0 0,0 0,0 0,0 0,0 0,1 1,-1-1,0 0,0 1,0 0,0-1,0 1,0 0,0 0,0 0,-1 0,1 1,0-1,-1 0,1 1,0-1,-1 1,0 0,1-1,-1 1,0 0,0 0,0 0,0 0,0 0,-1 0,1 0,0 0,-1 0,0 0,1 0,-1 1,-3 84,-1-3,12-66</inkml:trace>
  <inkml:trace contextRef="#ctx0" brushRef="#br0" timeOffset="1602.687">2432 591,'-22'503,"4"-386,18-117,0 0,0-1,0 1,-1 0,1 0,0 0,0-1,0 1,-1 0,1 0,0 0,0 0,-1 0,1-1,0 1,0 0,-1 0,1 0,0 0,0 0,-1 0,1 0,0 0,-1 0,1 0,0 0,0 0,-1 0,1 0,0 0,0 0,-1 0,1 1,0-1,0 0,-1 0,1 0,0 0,0 0,-1 1,1-1,0 0,0 0,0 0,-1 1,1-1,0 0,0 0,0 1,0-1,0 0,0 0,0 1,-1-1,1 0,0 0,0 1,-3-27,52-120,-24 91,2 2,2 1,3 2,2 0,2 3,2 1,40-38,-63 68,1 0,0 1,1 1,0 0,2 2,14-9,-32 20,0 0,0 0,1 1,-1-1,0 0,1 1,-1-1,1 1,-1-1,1 1,-1 0,1 0,-1-1,1 1,-1 0,1 0,-1 1,1-1,-1 0,1 0,-1 1,1-1,-1 1,0-1,1 1,-1 0,0-1,1 1,-1 0,0 0,0 0,0 0,0 0,0 0,0 0,0 1,0-1,0 0,0 0,-1 1,1-1,0 0,-1 1,1-1,-1 1,0-1,1 1,-1-1,4 81,-5-71,0 5,0-1,-1 0,-1 0,0 0,-1 0,-1 0,0-1,-1 0,-1 0,0 0,-1-1,0 0,-1 0,0-1,-1 0,-1-1,0 0,0-1,-2 0,6-5,0-2,0 1,0-1,-1 0,0-1,0 0,1 0,-1-1,0 0,0 0,0-1,-1 0,1 0,0-1,0 0,0 0,1-1,-1 0,0 0,-7-4,-10-22,23 12</inkml:trace>
  <inkml:trace contextRef="#ctx0" brushRef="#br0" timeOffset="2388.401">3109 732,'20'0,"0"0,0-2,0 0,-1-1,1-1,-1-1,0-1,0-1,-1 0,0-1,13-9,-28 16,0 0,0-1,-1 0,1 1,-1-1,1 0,-1 0,0-1,0 1,0 0,0-1,0 1,0-1,-1 1,1-1,-1 0,0 0,0 0,0 0,0 0,0 0,-1 0,0 0,1 0,-1 0,0 0,0 0,0 0,-1 0,1 0,-1 0,0 0,0 0,0 0,0 0,0 0,-1 0,1 1,-1-1,0 1,0-1,1 1,-2-1,1 1,0 0,0 0,-1 0,-1-1,-4 3,0 0,1 0,-1 0,0 1,1 0,-1 1,1 0,-1 0,1 0,0 1,0 0,0 1,0 0,1 0,0 0,-1 0,1 1,-2 3,-1-2,0 0,1 0,0 1,0 0,1 0,0 1,0 0,1 1,0-1,0 1,1 0,0 0,1 1,0-1,0 1,1 0,0 0,1 0,0 1,1-1,0 1,0-1,1 0,1 1,0-1,0 1,1-1,2 6,-2-12,1-1,-1 0,1 1,0-1,0 0,1-1,-1 1,0 0,1-1,0 0,0 0,-1 0,1 0,0-1,0 1,1-1,-1 0,0 0,0-1,0 1,1-1,-1 0,1 0,101-9,-71-1,-1-1,0-2,-1-2,0-1,-1-1,-1-2,0-1,-2-1,15-15,120-104,-136 109,-28 31,-1 0,1 0,0 1,-1-1,1 0,-1 0,1 0,-1 0,1 0,-1 1,1-1,-1 0,1 0,-1 0,1 0,-1 0,1 0,-1 0,1-1,0 1,-1 0,1 0,-1 0,1 0,-1-1,1 1,-1 0,1 0,0-1,-1 1,1 0,0-1,-1 1,1 0,0-1,-1 1,1-1,0 1,0 0,-1-1,1 1,0-1,0 1,0-1,0 1,-1-1,1 1,0-1,0 1,0-1,0 1,0-1,0 1,1 0,-1-1,0 1,0-1,0 1,0-1,-17 8,1 0,-1 2,1 0,1 0,-1 2,2 0,0 0,-9 10,6-6,7-6,0 0,1 1,0 0,1 0,0 1,1 0,0 1,1-1,0 1,0 1,1 1,4-10,-1 0,1 0,0 1,0-1,0 0,1 1,-1-1,1 1,0-1,0 1,1-1,-1 1,1-1,0 0,1 1,-1-1,1 0,-1 0,1 0,0 0,1 0,-1 0,1-1,-1 1,1-1,0 0,1 1,-1-1,0-1,1 1,0 0,-1-1,1 0,2 1,9 1,0 0,0-1,0 0,1-2,-1 1,1-2,-1 0,0-1,1-1,-1 0,0-1,0-1,0 0,0-1,-1 0,0-1,0-1,0 0,-1-1,0-1,-1 0,6-5,15-17,-2-1,-1-1,-2-2,-1-1,-2-1,-1-1,-2-1,10-27,-22 47,-1-1,-1 0,0 0,-2-1,-1 0,0 0,-2-1,0 1,-1-1,-1 1,-2-1,0 0,-2-7,2 24,-1 0,0 0,0 1,0-1,0 0,-1 1,0 0,0 0,0 0,-1 0,1 0,-1 0,0 1,0 0,0 0,0 0,-1 0,1 1,-1-1,1 1,-1 0,0 1,0-1,0 1,0 0,0 0,0 1,-1-1,1 1,0 0,0 0,0 1,0 0,0 0,0 0,0 0,0 1,0 0,0 0,1 0,-1 1,1-1,-1 1,-1 2,-6 3,2 0,-1 0,1 1,0 0,1 1,0 0,1 1,0-1,0 2,1-1,1 1,0 0,0 0,1 1,1-1,-2 12,-1 3,2 1,2 0,0 0,2 1,1-1,1 0,3 15,2-19,1 0,0 0,2 0,1-1,1-1,1 0,1 0,1-1,0-1,2 0,0-1,1 0,1-2,1 0,0-1,2-1,-1-1,2-1,0-1,0 0,1-2,0-1,1 0,15 2,-29-7,1-1,-1 0,1-1,0 0,0-1,0 0,0-1,0 0,0 0,-1-1,9-2,-2-4</inkml:trace>
</inkml:ink>
</file>

<file path=ppt/ink/ink8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37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1 790,'-1'28,"2"0,1 0,1 0,2 0,1 0,1 4,-5-26,0 0,0 0,0 0,1-1,0 1,0 0,0-1,1 0,-1 0,1 0,0 0,1 0,-1-1,1 0,0 0,0 0,1-1,-1 1,1-1,-1-1,1 1,0-1,0 0,0 0,0-1,0 1,1-2,-1 1,0 0,2-1,5-3,-1-1,0 0,0 0,0-1,0 0,-1-1,0-1,0 0,0 0,-1-1,0-1,-1 1,0-1,0-1,-1 0,0 0,-1-1,1-2,52-81,-58 93,0 1,-1 0,1 0,0 0,0 0,0 0,0 0,0 0,-1 0,1 1,0-1,0 1,0-1,-1 1,1 0,0-1,-1 1,1 0,-1 0,1 0,-1 1,1-1,-1 0,0 1,1-1,-1 0,0 1,0-1,0 1,0 0,0-1,-1 1,1 0,0 0,-1-1,1 1,-1 0,0 0,0 0,1 0,-1-1,-1 3,6 7,-3-7,1 0,-1 1,1-1,0 0,0 0,0 0,1-1,-1 1,1-1,0 0,0 0,0 0,0-1,0 1,1-1,-1 0,1 0,-1 0,1-1,0 0,0 0,0 0,0 0,-1-1,1 0,4 0,6 2,0-1,0-1,1 0,-1-1,0 0,1-1,-1-1,0-1,-1 0,1-1,-1 0,0-1,12-7,-1-17,-17 14</inkml:trace>
  <inkml:trace contextRef="#ctx0" brushRef="#br0" timeOffset="452.93">1016 0,'-16'47,"2"1,2 0,2 1,2 0,2 0,2 1,3 0,2-1,2 1,2 0,9 34,25 141,-23-117,-15-107,0 1,0-1,1 0,-1 0,0 0,0 0,0 0,1-1,-1 1,0 0,1-1,-1 1,1 0,-1-1,1 0,-1 1,1-1,-1 0,1 0,-1 0,1 0,-1 0,1 0,-1 0,1 0,-1-1,1 1,-1-1,1 1,-1-1,0 1,1-1,-1 0,0 0,1 0,-1 0,51-32,111-116,-162 147,-1 1,1-1,0 1,0-1,0 1,0-1,0 1,0 0,0 0,1 0,-1 0,0-1,1 2,-1-1,0 0,1 0,-1 0,1 1,0-1,-1 0,1 1,-1 0,1-1,0 1,0 0,-1 0,1 0,0 0,-1 0,1 0,0 1,-1-1,1 0,0 1,-1 0,1-1,-1 1,1 0,-1-1,1 1,-1 0,0 0,1 0,-1 1,2 10,0 0,-1 1,0-1,-1 1,-1 0,0-1,0 1,-1-1,-1 1,-1 25,3-35,-1-1,0 1,1-1,-1 1,1 0,0-1,-1 1,1 0,1-1,-1 1,0 0,1-1,-1 1,1 0,0-1,0 1,0-1,0 1,0-1,1 0,-1 1,1-1,-1 0,1 0,0 0,0 0,0 0,0-1,0 1,0-1,0 1,1-1,-1 0,1 1,-1-1,1-1,-1 1,1 0,-1-1,1 1,1-1,17-7,-4-5</inkml:trace>
  <inkml:trace contextRef="#ctx0" brushRef="#br0" timeOffset="931.993">1609 903,'18'-8,"0"0,-1-1,-1 0,1-2,-2 0,1 0,-1-2,-1 0,-1 0,0-1,0-1,1-4,-12 18,0-1,-1 1,1-1,-1 0,1 0,-1 0,0 0,1 0,-1 0,0 0,0 0,-1 0,1-1,0 1,-1 0,1-1,-1 1,0 0,0-1,0 1,0 0,0-1,0 1,-1 0,1-1,-1 1,1 0,-1 0,0-1,0 1,0 0,0 0,-1 0,1 0,0 0,-1 0,1 1,-1-1,0 0,0 1,1-1,-1 1,0 0,0 0,0-1,-1 1,1 1,0-1,0 0,-1 0,0 1,-7 1,0 2,1-1,-1 1,1 0,0 1,0 0,0 1,1 0,-1 0,1 1,0 0,1 0,-1 1,1 0,1 0,-3 4,2-4,-1 1,1 0,1 0,-1 1,1-1,1 1,-1 1,2-1,-1 1,1 0,1 0,0 0,0 1,-1 8,4-14,-1-1,1 1,0 0,0-1,0 1,1 0,-1-1,1 1,0 0,1-1,-1 1,1-1,0 0,0 0,0 1,0-1,1-1,0 1,-1 0,2-1,-1 1,0-1,1 0,-1 0,1 0,0 0,0-1,0 0,0 0,1 0,-1 0,0 0,12 2,-1 0,0-1,1-1,-1 0,1-1,0-1,-1 0,1-1,0-1,-1 0,0-1,1-1,1-1,1-2</inkml:trace>
  <inkml:trace contextRef="#ctx0" brushRef="#br0" timeOffset="1355.583">1947 1100,'278'-292,"-261"274,-17 65,-1-43,0 1,0 0,0 0,1 0,-1 0,1-1,1 1,-1 0,1 0,-1 0,1 0,1 0,-1-1,1 1,-1-1,1 1,1-1,-1 1,1-1,-1 0,1 0,1-1,-1 1,0 0,1-1,0 0,-1 0,1 0,1 0,-1-1,0 1,1-1,-1 0,1-1,-1 1,1-1,0 0,0 0,1 0,5-2,-1 0,1 0,-1-2,1 1,-1-1,0 0,0-1,0-1,-1 1,0-1,0-1,0 0,0 0,-1-1,0 0,0 0,-1-1,0 0,0 0,-1-1,0 0,-1 0,0 0,0 0,-1-1,0 0,0-2,2-7</inkml:trace>
</inkml:ink>
</file>

<file path=ppt/ink/ink8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44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6,'-20'93,"5"1,3 0,4 1,5 0,4 6,-17-22,37-97,0-16,-10 19</inkml:trace>
  <inkml:trace contextRef="#ctx0" brushRef="#br0" timeOffset="365.302">384 204,'-269'207,"225"-163,43-44,0 1,1 0,-1 0,1-1,0 1,-1 0,1 0,-1 0,1 0,0-1,0 1,0 0,-1 0,1 0,0 0,0 0,0 0,0 0,1 0,-1 0,0-1,0 1,0 0,1 0,-1 0,0 0,1 0,-1-1,1 1,-1 0,1 0,0-1,-1 1,1 0,-1-1,1 1,0-1,0 1,-1 0,1-1,0 0,0 1,0-1,0 0,-1 1,1-1,0 0,0 0,0 0,0 1,0-1,0 0,0 0,0-1,0 1,-1 0,1 0,1 0,45 5,72 22,-110-22,1 0,-1 0,0 1,-1 0,1 1,-1 0,0 0,-1 1,0-1,0 2,-1-1,0 1,0 0,3 9,10 8,-12-22</inkml:trace>
  <inkml:trace contextRef="#ctx0" brushRef="#br0" timeOffset="963.776">722 316,'38'-5,"42"-1,12 0,0 1,-11 2,-15 1,-13-4,-11-1,-8 1,-5 1,-7 2</inkml:trace>
  <inkml:trace contextRef="#ctx0" brushRef="#br0" timeOffset="1216.744">863 514,'33'5,"27"1,11-4,-1-4,-7 0,-6-6,-7-1,-7 1,-6 2,-5-3,-3 1,-2 0,-5 3</inkml:trace>
  <inkml:trace contextRef="#ctx0" brushRef="#br0" timeOffset="1885.195">2359 34,'-33'5,"0"2,0 1,1 1,0 2,1 1,0 1,1 2,1 1,-12 9,29-17,0 0,1 0,0 1,0 1,1 0,1 0,0 1,0 0,1 0,0 1,1 0,1 1,0 0,0 0,1 0,1 0,0 1,1-1,0 1,2 0,-1 0,1 0,1 0,1 1,0-1,1 0,1 4,-1-11,1 0,0 0,0-1,1 0,-1 1,1-1,1 0,-1-1,1 1,0-1,0 0,0 0,1 0,0-1,0 0,0 0,1-1,-1 1,1-1,-1-1,1 1,2-1,9 3,1 0,-1-2,1 0,0-1,0-1,0-1,0 0,0-2,13-1,0-2,0-1,-1-2,1-1,-2-1,0-2,0-1,25-15,-21 10,-1-2,0-2,-1-1,-2-1,13-14,-35 31,-1 0,0-1,0 0,-1 0,0-1,0 0,-1 0,0 0,-1-1,1 1,-2-1,0 0,0 0,-1 0,0-1,0 1,-2-1,1 1,-1 0,0-1,-1 1,-2-9,1 11,-1 0,0 1,0-1,0 0,-1 1,0 0,-1 0,0 0,0 0,0 1,-1 0,1 0,-2 0,1 1,-1 0,1 0,-1 1,-1-1,1 2,-1-1,1 1,-1 0,0 0,-3 1,-16-5,-1 1,-1 2,1 1,0 1,-1 1,-14 2,-13 4,9 2</inkml:trace>
  <inkml:trace contextRef="#ctx0" brushRef="#br0" timeOffset="2134.236">1653 373,'314'-61,"138"-2,-349 52,-1 5,1 4,0 4,21 7,82 15,-170-17</inkml:trace>
</inkml:ink>
</file>

<file path=ppt/ink/ink8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40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350 424,'-177'18,"167"-16,1 0,-1 1,1 1,-1-1,1 2,0-1,1 1,-1 0,1 1,0 0,0 0,1 1,0 0,0 0,0 1,-2 4,4 1,0 1,0 0,2 0,-1 0,2 1,0-1,1 0,0 1,1 0,1-1,0 1,1-1,0 1,1-1,2 2,-4-7,1-1,1 0,-1 0,1 0,1 0,0 0,0 0,0-1,1 0,0 0,0 0,1-1,0 1,0-1,0-1,1 1,0-1,0 0,0-1,1 0,-1 0,1 0,0-1,0 0,1-1,-1 0,0 0,1-1,-1 0,1 0,-1-1,1 0,0 0,-1-1,1-1,-1 1,0-1,1-1,-1 1,0-1,0-1,-1 1,6-4,46-56,-52 45</inkml:trace>
  <inkml:trace contextRef="#ctx0" brushRef="#br0" timeOffset="936.418">576 57,'73'-17,"4"10,-75 8,0-1,0 0,0 0,-1 1,1-1,0 1,0-1,0 1,0 0,0 0,-1 0,1 0,0 0,-1 0,1 1,-1-1,0 0,1 1,-1-1,0 1,0-1,1 1,-1 0,-1 0,1-1,0 1,0 0,-1 0,1 0,-1 0,1 0,-1 0,0 0,0 0,0 0,0 1,-1 6,0 0,-1-1,0 1,-1-1,0 0,0 0,0 0,-1 0,-1-1,1 1,-3 2,-29 68,36-77,-1 1,1 0,0 0,0 0,0-1,0 1,0 0,0 0,0 0,1-1,-1 1,1 0,-1-1,1 1,0 0,0-1,-1 1,1 0,0-1,0 0,1 1,-1-1,0 1,0-1,1 0,-1 0,1 0,-1 0,1 0,-1 0,1 0,0-1,-1 1,1 0,0-1,-1 1,1-1,0 0,0 0,0 0,-1 0,1 0,1 0,81-8,-25-5,-33 8</inkml:trace>
  <inkml:trace contextRef="#ctx0" brushRef="#br0" timeOffset="1203.54">943 649,'52'-10,"23"-2,3-5,-6 1,-12 3,-15 4</inkml:trace>
  <inkml:trace contextRef="#ctx0" brushRef="#br0" timeOffset="1706.247">1563 85,'0'29,"-4"28,-3 10,1-2,6-12,7-10,9-13,5-15,4-12,3-5,1-2,1-6,0-1,-1-4,0-3,0 0,-5 0,-7 2</inkml:trace>
  <inkml:trace contextRef="#ctx0" brushRef="#br0" timeOffset="1982.895">1987 1,'-65'154,"-39"142,93-253,3 0,2 1,1 0,2 0,3 0,3 39,-1 25,-2-84</inkml:trace>
  <inkml:trace contextRef="#ctx0" brushRef="#br0" timeOffset="4439.873">1958 988,'256'-398,"-256"397,1 0,-1-1,0 1,1 0,-1 0,0-1,1 1,0 0,-1 0,1-1,0 1,-1 0,1 0,0 0,0 0,0 0,0 0,0 0,0 0,0 1,1-1,-1 0,0 1,0-1,0 1,1-1,-1 1,0-1,1 1,-1 0,0 0,1 0,-1 0,0 0,1 0,-1 0,1 0,-1 0,0 1,1-1,-1 0,0 1,0-1,1 1,-1 0,0-1,0 1,1 1,10 95,9 30,-21-125,-1 1,1-1,1 0,-1 1,0-1,1 1,-1-1,1 0,0 1,-1-1,1 0,0 0,0 1,1-1,-1 0,0 0,1 0,0 0,-1-1,1 1,0 0,0-1,0 1,0-1,0 0,0 1,0-1,0 0,0 0,1-1,-1 1,0 0,1-1,-1 1,1-1,-1 0,0 0,1 0,-1 0,1 0,-1 0,1-1,-1 1,0-1,1 0,-1 0,0 0,1 0,9-5,0-1,-1 0,0-1,-1 0,1-1,-2 0,1 0,-1-1,-1 0,8-12,13-12,97-105,-126 138,1 0,-1 0,0 0,1 1,-1-1,1 0,-1 1,1-1,0 1,-1-1,1 0,0 1,-1-1,1 1,0 0,-1-1,1 1,0-1,0 1,0 0,-1 0,1-1,0 1,0 0,0 0,0 0,-1 0,1 0,0 0,0 0,0 0,0 1,-1-1,1 0,0 0,0 1,0-1,-1 0,1 1,0-1,0 1,-1-1,1 1,0-1,-1 1,1 0,-1-1,1 1,-1 0,1 0,2 44,-12 2,4-29,1 0,1 1,1 0,0-1,1 1,1 0,1 0,1 0,0-1,2 3,13 74,-15-72</inkml:trace>
</inkml:ink>
</file>

<file path=ppt/ink/ink8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49:54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509 340,'-21'76,"19"-61,-16 211,11-191,2 1,1 0,1-1,3 1,0 0,3 0,1-1,1 1,4 6,-9-39,1 1,-1 0,1-1,0 1,0-1,1 1,-1-1,1 0,-1 1,1-1,0 0,1 0,-1 0,0 0,1-1,-1 1,1-1,0 1,0-1,0 0,0 0,0 0,1 0,-1-1,1 0,-1 1,1-1,-1 0,1-1,0 1,-1-1,1 1,0-1,-1 0,1 0,0-1,-1 1,1-1,0 0,-1 0,1 0,-1 0,3-2,13-10,-1-2,0 0,-1-1,-1 0,0-2,-2 0,0 0,0-2,-2 1,-1-2,6-13,-3 10,123-244,-109 208,-3-2,-3-1,9-41,-28 90,1 0,-2-1,0 1,0-1,-1 0,-1 0,-1 1,0-1,-1 0,-2-6,4 20,-1 0,0 1,1-1,-1 0,0 1,0-1,0 1,1-1,-1 1,0-1,0 1,0 0,0-1,0 1,0 0,0 0,0 0,0 0,0-1,0 1,0 1,0-1,0 0,0 0,0 0,0 0,1 1,-1-1,0 0,0 1,0-1,0 1,0-1,0 1,1 0,-1-1,0 1,1 0,-1-1,0 1,1 0,-1 0,1-1,-1 1,1 0,-1 0,1 0,0 0,-1 0,1 0,0 0,0 0,0 0,-1 0,1 0,0 0,1 0,-1 0,0 0,0 0,-13 47,1 1,3 0,2 1,2-1,2 1,2 0,7 50,-4 19,15 60,-13-157,-4-13,1-1,0 0,1 0,0 0,0 0,1 0,0-1,0 1,1-1,0 0,0 0,1 0,3 4,19-3,-16-14</inkml:trace>
  <inkml:trace contextRef="#ctx0" brushRef="#br0" timeOffset="598.749">1130 1045,'94'-141,"-63"85,32-58,-51 140,-11-17,0 0,0 0,1 0,0 0,1 0,0 0,0-1,1 0,0 1,1-1,-1-1,2 1,-1-1,1 0,0 0,0 0,1-1,0 0,6 4,-8-9,0-1,0 0,0-1,0 1,0-1,0 0,-1 0,1 0,0-1,0 0,-1 0,0 0,1 0,-1-1,0 1,0-1,0 0,0-1,-1 1,1-1,-1 1,0-1,0 0,0 0,-1 0,1-1,-1 1,0-1,0 1,0-4,8-6,-9 12,5-7,0 1,0-1,0 0,-1-1,-1 1,0-1,0 0,-1 0,0 0,-1 0,1-4,-6 0</inkml:trace>
  <inkml:trace contextRef="#ctx0" brushRef="#br0" timeOffset="1461.01">1778 368,'27'-9,"0"0,-1-2,0-1,-1-1,0-2,-1 0,-1-1,0-1,-1-2,-1 0,-1-1,-1-1,0-1,1-5,-17 24,-1 1,-1-1,1 0,0 0,-1 0,1 1,-1-2,0 1,0 0,0 0,0 0,0 0,-1-1,0 1,0 0,0-1,0 1,0 0,0 0,-1-1,0 1,1 0,-1 0,-1-3,0 6,0 0,1-1,-1 1,0 0,1 0,-1 0,0 0,1 1,-1-1,0 0,1 1,-1-1,0 1,1-1,-1 1,1 0,-1 0,1-1,0 1,-1 0,1 0,0 1,0-1,-1 0,1 0,0 1,0-1,0 0,1 1,-1-1,0 1,0-1,1 1,-1 0,1-1,-1 1,1-1,0 1,0 0,0 0,0-1,0 2,-11 36,2 0,2 0,1 0,1 24,0-15,-10 350,12-204,4-156,-2 0,-2 0,-1 0,-2 0,-2-1,-1 0,-2-1,-2 0,-1 0,-1-2,-6 7,18-36,0 0,0 0,0 0,-1-1,0 1,0-1,0 0,-1 0,1 0,-1 0,0-1,0 0,0 0,-1 0,1-1,-1 0,1 0,-1 0,0-1,0 0,1 0,-1 0,0-1,0 1,0-1,0-1,0 1,0-1,0 0,1-1,-1 1,0-1,1 0,-1-1,1 1,0-1,0 0,-1-1,-4-7,1 0,0 0,1-1,1 0,-1-1,2 0,0 0,1 0,0-1,1 0,0 0,1 0,1 0,0 0,1 0,0-1,1 1,1-1,0 1,1 0,1 0,0 0,1 0,0 0,1 1,1-1,0 1,1 1,0-1,1 1,1 0,2-5,1 0,1 1,1 0,0 1,1 1,0 0,1 1,1 1,16-10,-9 10,0 1,1 0,0 2,1 1,25-5,-30 10</inkml:trace>
  <inkml:trace contextRef="#ctx0" brushRef="#br0" timeOffset="1784.033">2342 707,'-5'10,"0"0,1 0,0 1,0-1,1 1,0 0,1 0,0 0,1 0,0 1,1-1,0 0,1 0,0 0,1 1,0-1,1-1,3 8,-4-14,1 0,0-1,0 0,1 1,-1-1,1-1,-1 1,1 0,0-1,0 0,0 0,0 0,1 0,-1-1,0 1,1-1,-1 0,1-1,-1 1,1-1,-1 0,1 0,0 0,-1-1,1 1,-1-1,1 0,-1-1,0 1,1-1,-1 0,0 0,0 0,0 0,0-1,-1 1,1-1,-1 0,1 0,-1-1,0 1,0-1,-1 1,1-1,-1 0,1 0,-1 0,6-9,1 0,-2 0,0-1,-1 1,0-2,-1 1,0 0,-1-1,-1 0,0 0,0-14,-3 21,1 1,-1 0,-1-1,1 1,-1 0,-1 0,1-1,-1 1,-1 0,1 0,-1 1,0-1,-1 1,1-1,-1 1,-1 0,1 0,-1 1,0-1,0 1,-1 0,1 1,-1-1,0 1,-4-2,7 4,0 1,0-1,0 1,-1-1,1 1,-1 0,1 0,-1 0,0 1,1 0,-1-1,0 1,1 0,-1 1,0-1,1 0,-1 1,1 0,-1 0,1 0,-1 1,1-1,0 1,-1-1,1 1,0 0,0 1,0-1,0 1,-61 88,50-62</inkml:trace>
  <inkml:trace contextRef="#ctx0" brushRef="#br0" timeOffset="2094.801">2766 961,'3'-26,"0"0,2 0,2 0,0 1,1 0,2 0,0 1,2 1,0-1,2 2,0 0,2 1,0 0,13-12,-26 30,-2 1,0 0,0 0,1 0,-1 0,1 0,-1 0,1 0,0 1,0-1,0 0,0 1,0 0,0-1,0 1,1 0,-1 0,0 0,1 1,-1-1,1 0,-1 1,1-1,0 20,-7-4</inkml:trace>
  <inkml:trace contextRef="#ctx0" brushRef="#br0" timeOffset="2712.173">3275 565,'-9'-1,"0"1,-1 0,1 0,0 1,0 0,0 1,0 0,0 0,1 1,-1 0,1 0,-1 1,1 0,0 1,1-1,-1 2,1-1,0 1,0 0,1 1,-1-1,2 1,-1 0,1 1,0 0,0-1,1 1,0 1,1-1,-1 1,2-1,-1 1,0 6,3-9,-1-1,1 1,1 0,-1-1,1 1,0-1,0 1,1-1,0 1,0-1,0 0,0 0,1 0,0 0,0 0,0 0,1-1,0 0,-1 1,1-1,1-1,-1 1,1-1,-1 1,1-1,0-1,0 1,0-1,0 0,1 0,-1 0,1-1,-1 1,1-2,-1 1,1 0,0-1,-1 0,5-1,133-26,-119 24</inkml:trace>
  <inkml:trace contextRef="#ctx0" brushRef="#br0" timeOffset="3168.026">3500 791,'24'-3,"0"-1,-1-1,1-2,-1 0,-1-1,1-1,-1-2,-1 0,0-1,-1-1,0-1,12-11,-29 23,-1 1,0-1,1 0,-1 0,0 0,0 0,0 0,-1 0,1 0,0-1,-1 1,1-1,-1 1,0-1,0 1,0-1,0 0,0 0,-1 0,1 1,-1-1,0 0,0 0,0 0,0 0,0 0,-1 1,1-1,-1 0,0 0,1 1,-1-1,-1 0,1 1,0-1,-1 1,1-1,-1 1,0 0,0-1,0 1,0 0,0 0,0 1,-2-2,-1 0,-1 0,0 1,0 0,0 0,-1 0,1 1,0 0,0 0,-1 1,1 0,-1 0,1 0,0 1,-1 0,1 0,0 0,0 1,-1 0,1 0,1 1,-1-1,0 1,1 1,-1-1,1 1,0 0,0 0,0 0,-3 5,-2 1,0 1,1 0,1 1,-1 0,2 0,0 1,0 0,1 0,1 0,0 1,1 0,-2 11,4-20,0 0,1-1,0 1,0 0,1 0,-1 0,1 0,0 0,0 0,1 0,-1 0,1-1,0 1,1 0,-1 0,1-1,0 1,0-1,0 1,1-1,-1 0,1 0,0 0,0 0,1 0,-1-1,1 0,0 1,0-1,0-1,0 1,2 0,8 3,1-1,-1 0,1-1,1-1,-1-1,0 0,1-1,-1 0,1-1,-1-1,1-1,-1 0,0-1,0 0,0-1,0-1,-1-1,1 0,1-2,18-5,-6 1</inkml:trace>
  <inkml:trace contextRef="#ctx0" brushRef="#br0" timeOffset="3648.787">4206 594,'-15'5,"-1"0,2 1,-1 1,1 0,0 1,0 1,1 0,0 0,1 1,0 1,1 0,0 1,0 0,1 1,8-10,-1 0,1 0,0 0,0 1,0-1,0 0,1 1,-1-1,1 1,0-1,0 1,0 0,1 0,-1-1,1 1,0 0,0 0,0-1,1 1,-1 0,1 0,0-1,0 1,0 0,0-1,1 1,-1-1,1 0,0 1,0-1,1 0,-1 0,0 0,1-1,0 1,-1 0,1-1,0 0,1 0,-1 0,0 0,0 0,1-1,-1 1,1-1,0 0,0 0,10 2,1 0,1-1,-1-1,0-1,0 0,0-1,0 0,0-1,0-1,0 0,0-2,-1 1,1-2,-1 0,-1 0,1-1,-1-1,0 0,-1-1,0-1,9-8,-3-1,-2-2,0 1,-1-2,0 0,-2-1,-1 0,-1-1,-1-1,4-17,-6 21,-2-2,0 1,-2 0,0-1,-2 0,0 0,-2-11,0 24,0-1,-1 1,0-1,-1 1,0 0,-1 0,0 0,-1 0,0 0,0 1,-1-1,0 1,-1 0,0 1,0 0,-1-1,-3-1,7 7,-1 0,0 0,0 0,0 1,0 0,0 0,0 0,-1 0,1 0,-1 1,1 0,-1 0,0 0,0 1,1 0,-1-1,0 2,1-1,-1 0,0 1,1 0,-1 0,0 0,1 1,0 0,-1 0,1 0,0 0,0 0,0 1,0 0,0 0,1 0,-1 0,-1 3,-4 2,0 1,1 1,-1 0,2 0,0 0,0 1,1 0,0 1,0-1,2 1,-1 0,2 0,-1 3,2 0,1 1,1 0,1 0,0-1,0 1,2 0,0-1,1 1,0-1,2 0,-1-1,2 1,0-1,1 0,0-1,1 0,0 0,1-1,1 0,-1 0,2-1,0-1,0 0,1-1,0 0,9 4,25 12,0-1,1-3,2-2,0-1,0-4,5 0,-28-8</inkml:trace>
  <inkml:trace contextRef="#ctx0" brushRef="#br0" timeOffset="6250.025">5701 651,'-7'-3,"0"1,0 0,-1 1,1 0,-1 0,1 1,-1 0,1 0,-1 1,1 0,-1 0,1 0,0 1,0 0,0 1,0 0,0 0,0 0,1 1,-1 0,1 0,0 1,0-1,1 1,-1 1,1-1,0 1,1 0,-1 0,1 0,0 1,1-1,0 1,0 0,0 0,1 0,0 0,0 1,1-1,-1 1,2-1,-1 1,1 2,-1-5,0 0,0 0,0 0,0 0,1 0,0 0,0 0,0 0,1 0,0 0,0 0,0 0,0 0,1 0,0 0,0-1,0 1,0-1,1 1,0-1,0 0,0 0,0 0,1-1,-1 1,1-1,0 0,0 0,0 0,1 0,1 0,6-1,0 0,0-1,0-1,0 0,1-1,-1 0,0 0,0-1,0-1,0 0,-1-1,1 0,-1-1,0 0,0-1,-1 0,1-1,-1 0,-1 0,1-1,-1 0,-1-1,1 0,-2 0,7-9,23-35,-2-1,-2-1,-3-2,-2-1,-3-2,1-10,-20 56,1-1,-2 0,0 0,-1-1,0 1,-1-1,-1 0,-1 0,0 0,-1 0,0 0,-2 0,0 1,0-1,-2 0,0 1,0-1,-2 1,0 1,-1-1,-3-5,7 16,-1 0,1 0,-1 0,1 0,-1 1,-1 0,1 0,0 0,-1 0,1 1,-1-1,0 1,1 0,-1 1,0-1,-1 1,1 0,0 0,0 1,0-1,0 1,-1 0,1 1,0-1,0 1,0 0,0 1,0-1,0 1,0 0,0 0,0 0,1 1,-1-1,1 1,0 0,0 1,0-1,0 1,1 0,-3 2,-15 21,0 1,2 1,1 0,2 1,1 1,1 1,2 0,-9 33,16-47,0 0,0 0,2 1,0-1,2 1,0 0,1 0,0-1,2 1,0 0,1-1,1 1,1-1,1 0,0-1,1 1,1-1,0 0,2-1,0 0,0-1,2 0,0 0,0-1,1-1,1 0,1-1,-1-1,5 2,-12-7,1 0,1-1,-1-1,1 1,0-1,0-1,0 1,1-2,-1 1,1-1,-1-1,1 0,0 0,0-1,-1 0,1 0,0-1,0-1,-1 0,1 0,-1-1,0 0,0 0,0-1,0 0,3-3,27-30,-27 19</inkml:trace>
  <inkml:trace contextRef="#ctx0" brushRef="#br0" timeOffset="7349.096">6548 537,'-20'1,"1"0,-1 1,0 1,1 0,-1 2,1 0,0 1,1 1,-1 1,2 1,-2 0,11-4,0 0,1 0,-1 1,1 0,0 0,1 1,-1-1,1 2,0-1,1 0,0 1,0 0,1 1,0-1,0 1,1-1,0 1,1 0,0 0,0 0,1 1,0-1,0 0,1 4,1-7,0-1,0 1,1-1,0 1,0-1,0 0,0 0,1 0,0 0,0 0,0 0,1-1,-1 0,1 1,0-1,0-1,1 1,-1 0,1-1,0 0,0 0,0-1,0 1,0-1,0 0,1-1,-1 1,1-1,-1 0,1 0,0-1,-1 0,1 0,0 0,-1 0,1-1,0 0,-1 0,1-1,-1 0,0 0,1 0,-1 0,0-1,0 0,-1 0,1 0,0-1,-1 1,3-4,23-21,-1-2,-2-1,-1-1,-1-2,-2 0,11-23,23-56,-47 139,-6-5,1 0,0-1,2 1,0-1,2-1,0 1,1-2,1 1,0-1,2-1,0 0,1-1,13 12,-27-27,1 0,-1 1,1-1,0 0,0 0,0 1,0-1,0 0,0 0,0 0,0 0,0 0,1 0,-1-1,0 1,1 0,-1-1,0 1,1-1,-1 1,1-1,-1 0,1 1,-1-1,1 0,-1 0,1 0,-1 0,1 0,-1 0,1-1,-1 1,1-1,-1 1,0-1,1 1,-1-1,0 1,1-1,-1 0,0 0,0 0,1 0,-1 0,0 0,0 0,0-1,129-180,-12 84,-117 97,0 0,0 1,0-1,0 0,0 0,0 1,0-1,0 1,0-1,0 1,0-1,1 1,-1 0,0 0,0-1,1 1,-1 0,0 0,0 0,1 0,-1 1,0-1,0 0,1 0,-1 1,0-1,0 1,0-1,0 1,0-1,1 1,-1 0,0 0,-1-1,1 1,0 0,0 0,0 0,0 0,-1 0,1 0,0 0,-1 0,1 1,-1-1,1 0,-1 0,0 0,1 1,-3 62,-1-48,1-12,0 1,1-1,0 0,0 1,0-1,1 0,-1 1,1-1,0 1,0-1,1 1,-1-1,1 0,0 1,0-1,0 0,1 0,1 4,1-8,-1 1,1-1,-1 1,1-1,0 0,-1-1,1 1,0-1,-1 1,1-1,-1 0,1 0,-1-1,0 1,1-1,-1 1,0-1,0 0,0 0,0-1,-1 1,1-1,0 1,-1-1,0 0,0 0,1 0,-1 0,-2 2,132-114,-131 114,-1 0,1 1,-1-1,1 0,-1 1,1-1,-1 1,1-1,0 1,-1-1,1 1,0-1,-1 1,1 0,0-1,0 1,-1 0,1 0,0 0,0-1,0 1,-1 0,1 0,0 0,0 0,0 0,0 1,-1-1,1 0,0 0,0 0,-1 1,1-1,0 0,0 1,-1-1,1 1,0-1,-1 1,1-1,-1 1,1-1,0 1,-1 0,1-1,-1 1,0 0,1-1,-1 1,0 0,1-1,-1 1,0 0,0 0,1 0,-1-1,0 1,0 0,0 0,0 0,0 0,-8 51,8-50,-1 0,0 0,0 0,0 0,0 0,1 0,-1 0,1 0,-1 0,1 0,0 0,0 1,0-1,0 0,0 0,0 0,0 0,1 1,-1-1,1 0,0 0,0 0,-1 0,1 0,0 0,1-1,-1 1,0 0,1 0,-1-1,0 1,1-1,0 1,-1-1,1 0,0 0,0 1,0-1,0 0,0-1,0 1,0 0,0-1,0 1,0-1,0 1,2-1,7-2,1-1,-1 0,-1-1,1 0,0-1,-1 0,0 0,0-1,-1-1,1 0,-2 0,1 0,7-9,36-26,-32 27,-15 10,0 0,1 1,-1 0,1 0,-1 0,1 1,1 0,-1 0,0 0,1 1,-1 0,1 0,0 1,2-1,-6 4,-1 1,1-1,-1 0,0 1,0-1,0 1,0 0,0 0,-1 0,1 0,-1 0,0 0,0 0,0 0,0 0,0 0,-1 1,1-1,-1 0,0 0,0 1,-1-1,1 0,0 1,-1-1,0 0,0 0,0 0,0 0,0 0,-2 2,3-3,-2 9,-1-4,2 0,-1 0,1 0,0 0,0 0,1 0,0 0,0 0,1 0,0 0,0 0,0 0,3 4,6 9</inkml:trace>
  <inkml:trace contextRef="#ctx0" brushRef="#br0" timeOffset="8265.284">7987 594,'30'461,"-41"-401,13-95,71-149,-37 123,3 2,3 2,29-31,-63 76,1 1,1 1,0-1,0 1,1 1,0 0,0 0,1 2,0-1,1 1,-1 1,2 0,-12 5,0 1,0-1,0 1,0 0,0 0,0 0,0 0,0 0,-1 0,1 0,0 1,0-1,0 1,0-1,0 1,-1 0,1 0,0 0,-1 0,1 0,0 0,-1 0,0 0,1 1,-1-1,0 0,1 1,-1-1,0 1,0 0,0-1,0 1,-1 0,1 0,0 0,-1-1,1 1,-1 0,0 0,1 0,-1 0,0 0,1 85,-3-73,0 0,-1 0,-1 0,0-1,-1 0,-1 0,0 0,0-1,-2 0,1 0,-1 0,-1-1,0 0,-1-1,0 0,0-1,-1 0,0 0,-1-1,0-1,-8 5,14-10,2 1,-1 0,1 0,-1-1,0 1,1-1,-1 0,0 0,-1-1,1 0,0 0,0 0,-1 0,1-1,0 0,0 0,-1 0,1-1,0 1,-1-1,1-1,0 1,0-1,0 0,0 0,0 0,1-1,-1 0,1 0,-4-3,-1-10</inkml:trace>
  <inkml:trace contextRef="#ctx0" brushRef="#br0" timeOffset="8751.114">8637 764,'23'-7,"0"-1,-1-1,0-1,0 0,-1-2,0 0,-1-2,-1 0,0-1,-1-1,7-9,-23 24,0 0,0-1,0 1,0-1,0 1,0-1,-1 0,1 0,-1 0,1 1,-1-2,0 1,1 0,-1 0,0 0,-1 0,1-1,0 1,-1 0,1-1,-1 1,0-1,1 1,-1 0,0-1,-1 1,1-1,0 1,-1 0,1-1,-1 1,0 0,0-1,0 1,0 0,0 0,0 0,-1 0,1 0,-1 0,1 0,-1 0,0 1,0-1,1 1,-1-1,0 1,-1 0,1-1,0 1,0 0,0 1,-1-1,1 0,0 1,-1-1,1 1,-2-1,-9 3,1 0,-1 1,1 0,0 1,0 0,0 1,1 0,0 1,0 0,0 1,1 0,0 0,0 1,0 1,1 0,1 0,0 1,0-1,1 2,0-1,0 1,-4 12,8-19,0 0,0 1,0-1,1 1,0 0,-1 0,2 0,-1 0,1 0,0 1,0-1,0 0,1 1,-1-1,1 0,1 1,-1-1,1 0,0 1,0-1,0 0,1 0,0 0,0 0,0 0,1 0,-1-1,1 1,0-1,1 0,-1 1,1-2,0 1,0 0,0-1,3 3,6-2,1-1,-1 0,0-1,1-1,-1 0,1-1,0 0,-1-1,1 0,-1-1,0-1,0 0,1-1,-2 0,1-1,-1 0,1-1,-1-1,-1 0,8-6,-13 10,54-31,-1-3,-2-3,10-11,48-34,-97 73</inkml:trace>
  <inkml:trace contextRef="#ctx0" brushRef="#br0" timeOffset="9131.701">9371 481,'-29'13,"1"2,1 0,1 2,0 1,1 1,1 1,1 1,-17 21,37-40,0 1,0 0,1 0,-1 0,1 1,0-1,0 0,0 1,0-1,1 1,-1 0,1 0,0 0,0-1,0 1,1 0,-1 0,1 0,0 0,0 0,0 0,1 0,0 0,-1 0,1 0,1 0,-1 0,0-1,1 1,0-1,0 1,0-1,0 1,1-1,-1 0,1 0,0 0,-1 0,1-1,1 1,-1-1,0 0,1 0,2 1,6 0,-1-1,1 0,0-1,-1-1,1 0,0 0,0-1,-1-1,1 0,0-1,-1 0,0 0,0-1,8-4,4-5,-2 0,0-1,0-1,-1-1,-1-1,-1 0,0-2,-2 0,0-1,-1 0,-1-1,1-4,-6 13,12-17,-1-2,-1 0,-2-2,-1 1,-1-2,-2 0,-2-1,0 0,3-32,-13 58,0-1,-1 0,0 0,-1 0,0 1,0-1,-1 0,0 1,-1-1,-2-4,4 11,0 0,0 0,-1 0,1 0,-1 0,0 0,0 1,0-1,0 1,-1-1,1 1,-1 0,1 0,-1 0,0 0,1 0,-1 1,0-1,0 1,-1 0,1 0,0 0,0 0,0 0,-1 1,1 0,0-1,-1 1,1 0,0 1,0-1,-2 1,-7 3,1 1,-1 1,1 0,0 0,1 1,-1 0,1 1,1 0,0 1,0 0,0 1,1-1,1 2,-1-1,2 1,0 0,-4 9,1-5,1 0,0 1,1 0,1 0,0 1,2 0,0-1,0 2,2-1,0 0,1 0,1 1,0-1,2 0,0 1,0-1,2 0,0 0,1-1,1 1,0-1,1 0,1-1,1 1,0-2,1 1,0-1,1-1,9 9,-3-6,1-2,0 0,1-1,1-1,0-1,0 0,1-2,0 0,1-1,0-2,0 0,0-1,1-1,0-2,-1 0,5-1,2-1</inkml:trace>
  <inkml:trace contextRef="#ctx0" brushRef="#br0" timeOffset="10949.524">8016 1131,'0'-5,"0"3,0 7,0 7,0 7,0 4,0 4,0 1,-5-3,-1-2,-1-9,2-7</inkml:trace>
  <inkml:trace contextRef="#ctx0" brushRef="#br0" timeOffset="12699.808">10302 537,'32'-12,"-1"-2,0-2,-1 0,-1-2,0-2,-2 0,2-4,29-30,-56 55,0 0,0 1,0-1,1 0,-1 1,-1-1,1 1,0 0,0-1,0 1,-1 0,1 0,-1 0,0 1,1-1,-1 0,0 0,0 1,-1-1,1 0,0 1,-1-1,1 1,-1-1,0 1,0-1,0 2,59 332,-35-205,-24-130,0 0,1-1,-1 1,0-1,1 1,-1 0,0-1,1 1,-1-1,1 0,-1 1,1-1,-1 1,1-1,-1 1,1-1,-1 0,1 0,-1 1,1-1,0 0,-1 0,1 0,-1 1,1-1,0 0,-1 0,1 0,0 0,-1 0,1 0,0 0,-1 0,1-1,-1 1,1 0,0 0,-1-1,1 1,-1 0,1 0,-1-1,1 1,-1-1,1 1,-1 0,1-1,-1 1,1-1,-1 1,0-1,1 1,-1-1,0 0,1 1,-1-1,0 1,0-1,0 0,1 0,17-38,9-39,-10 25,2 1,2 0,2 2,3 1,7-8,-21 44,-13 17</inkml:trace>
  <inkml:trace contextRef="#ctx0" brushRef="#br0" timeOffset="12949.021">11177 622,'0'33,"0"17,0-6,0-9</inkml:trace>
  <inkml:trace contextRef="#ctx0" brushRef="#br0" timeOffset="13101.259">11177 171</inkml:trace>
  <inkml:trace contextRef="#ctx0" brushRef="#br0" timeOffset="13570.571">11459 57,'54'367,"-52"-112,-2-256,1 1,-1-1,1 1,-1 0,1-1,0 1,-1 0,1 0,0-1,-1 1,1 0,-1 0,1 0,0 0,-1 0,1 0,0 0,-1 0,1 0,0 0,-1 0,1 0,0 1,-1-1,1 0,-1 0,1 1,0-1,-1 0,1 1,-1-1,1 0,-1 1,1-1,-1 1,1-1,-1 1,0-1,1 1,-1 0,0-1,1 1,-1-1,0 1,0 0,1-1,-1 1,0-1,0 1,0 0,0-1,0 1,0 0,0-1,0 1,0 0,0-1,0 1,-1 0,1-1,0 1,0 0,-1-1,1 1,156-159,-142 145,0 0,1 2,0 0,1 1,0 0,1 1,0 1,1 1,-1 0,15-3,-29 10,-1-1,1 1,0 0,0 0,0 0,0 0,0 0,-1 1,1-1,0 1,0 0,0 0,-1 0,1 0,-1 0,1 0,-1 1,1 0,-1-1,0 1,0 0,1 0,-1 0,-1 0,1 0,0 1,-1-1,1 0,-1 1,1 0,-1-1,0 1,0 0,0-1,-1 1,1 0,-1 0,1 0,-1-1,0 1,0 0,0 0,-1 0,1 0,-1-1,1 1,-1 0,0 0,0-1,-8 17,0 0,-2-1,0-1,-1 0,0-1,-2 0,0 0,-10 7,16-13,-1 0,0-1,0 0,-1-1,0 0,-1 0,0-1,0 0,0-1,-1-1,0 0,0 0,0-1,-1-1,1 0,-1 0,0-1,-5-1,14 0,0-1,0 0,-1 0,1 0,0 0,0-1,0 0,0 0,0 0,0 0,0-1,1 1,-1-1,0 0,1 0,-3-2,-6-9</inkml:trace>
  <inkml:trace contextRef="#ctx0" brushRef="#br0" timeOffset="14117.885">12023 764,'25'-22,"35"-30,-3-3,-2-1,10-19,-59 69,-1 0,0 0,0 0,-1 0,0-1,0 0,0 0,-1 0,0 0,-1-1,1 1,-1-1,-1 1,1-1,-1 0,-1 0,0 1,0-5,-1 11,0-1,0 0,0 0,0 0,0 0,0 1,-1-1,1 1,-1-1,1 1,-1-1,0 1,0 0,1 0,-1 0,0 0,0 0,0 0,0 0,0 1,0-1,0 1,0-1,0 1,-1 0,1 0,0 0,0 0,0 0,0 1,0-1,0 1,0-1,-1 1,0 0,-70 32,67-30,0 0,0 1,0 0,0 0,1 1,0 0,0-1,0 2,0-1,1 1,0-1,0 1,0 0,1 1,0-1,0 0,0 1,1 0,0 0,1-1,-1 1,1 0,1 0,-1 0,1 1,1 2,2-6,0 0,1-1,0 1,0-1,0 0,0 0,0 0,1-1,-1 1,1-1,0 0,-1 0,1-1,0 0,0 1,0-2,0 1,1 0,-1-1,0 0,0 0,0-1,0 0,0 0,4-1,3 2,26-3,65 7,-101-3,-1 0,1 0,0 0,-1 0,1 0,-1 0,0 1,1-1,-1 1,0-1,1 0,-1 1,0 0,0-1,0 1,-1 0,1-1,0 1,-1 0,1 0,-1 0,1 0,-1 0,0-1,0 1,0 0,0 0,0 0,0 0,-1 0,1 0,-1-1,1 1,-1 0,0 0,0 0,-30 65,-22 7,51-63</inkml:trace>
  <inkml:trace contextRef="#ctx0" brushRef="#br0" timeOffset="14814.752">12842 481,'-30'18,"1"2,1 1,1 1,0 1,2 2,1 0,1 2,-11 18,32-43,0 0,0-1,0 1,0 0,0 0,1 0,-1 0,1 1,-1-1,1 0,0 0,0 1,0-1,0 1,1-1,-1 1,1 0,-1-1,1 1,0-1,0 1,0 0,0-1,1 1,-1-1,1 1,-1 0,1-1,0 0,0 1,0-1,0 1,1-1,-1 0,1 0,-1 0,1 0,0 0,-1 0,1 0,0 0,0-1,1 1,-1-1,0 0,0 1,1-1,-1 0,3 0,7-3,-1-1,1-1,-1 0,0-1,0 0,0-1,-1 0,0-1,0 0,0 0,-1-1,0 0,-1-1,0 0,0 0,-1-1,0 0,-1 0,0-1,0 1,-1-2,6-5,27-44,-37 61,0 1,0-1,0 1,0 0,0-1,0 1,0 0,-1-1,1 1,0 0,0 0,-1 0,1 0,0 0,-1 0,1 0,-1 0,0 0,1 0,-1 0,0 0,1 0,-1 0,0 0,0 0,0 0,0 1,0-1,0 0,0 0,-1 0,1 0,0 0,-1 0,1 0,0 0,-1 1,1 4,1 1,0 0,0 0,1 0,0 0,0 0,1 0,-1-1,1 1,1-1,0 0,-1 1,2-2,-1 1,1 0,0-1,0 0,0 0,1-1,-1 1,1-1,1 0,-1-1,0 0,1 0,0 0,-1-1,1 1,0-2,0 1,3-1,13 2,0-2,1 0,-1-2,0-1,0 0,0-2,0-1,0 0,-1-2,0 0,0-2,-1-1,0 0,0-1,-2-1,1-2,-1 1,-1-2,-1-1,0 0,-1-1,9-13,-8 8,-2 0,-1-2,-1 0,-1 0,0-1,-2 0,-2-1,0 0,-1-1,-2 0,-1 0,1-24,-4 41,0-4,0 0,-1 0,0 0,-1 1,0-1,-1 0,-1 1,0-1,-1 1,-1 0,-4-11,8 22,0 0,0 0,0 0,-1 1,1-1,-1 0,1 0,-1 1,0-1,1 1,-1 0,0-1,0 1,0 0,0 0,0 0,0 0,0 0,0 1,-1-1,1 1,0-1,0 1,-1 0,1 0,0 0,0 0,-1 0,1 0,0 1,0-1,-1 1,1 0,0 0,0-1,-2 2,-1 2,0-1,0 1,0 0,0 0,1 0,-1 0,1 1,0 0,1 0,-1 0,1 0,0 1,0 0,-3 12,1 0,1 0,1 1,0-1,2 1,0 0,1-1,0 1,3 13,0 23,-3-23,3 1,0-1,2 0,2 0,1-1,1 0,1 0,2-1,1 0,2-1,13 20,51 62,-66-108,-12-11</inkml:trace>
  <inkml:trace contextRef="#ctx0" brushRef="#br0" timeOffset="15052.105">13180 368,'48'-5,"30"-1,12 0,-1 1,-9 2,-10 0,-11 2,-12 1,-8 0,-6 0,-5 0,-1 1,-1-1,-5 0</inkml:trace>
  <inkml:trace contextRef="#ctx0" brushRef="#br0" timeOffset="15470.185">14055 707,'0'34,"0"15,0 0</inkml:trace>
  <inkml:trace contextRef="#ctx0" brushRef="#br0" timeOffset="15718.762">14140 227,'-10'19,"2"7,3-2</inkml:trace>
  <inkml:trace contextRef="#ctx0" brushRef="#br0" timeOffset="15967.044">14422 509,'-7'11,"0"1,1 0,0 0,1 1,0-1,1 1,1 1,0-1,0 0,1 1,1-1,0 1,1-1,1 1,0 0,1-1,1 6,-1-16,-1 1,0-1,1 0,0 0,-1 0,1-1,1 1,-1 0,0-1,0 1,1-1,0 0,-1 0,1 0,0 0,0 0,0-1,0 1,0-1,1 0,-1 0,0 0,0 0,1 0,-1-1,1 0,-1 0,0 0,1 0,-1 0,1 0,-1-1,0 0,1 0,1-1,7-1,-1-1,0 0,0-1,0 0,-1-1,1 0,-1-1,-1 0,9-7,-7 3,-1 0,1-1,-2 0,1 0,-2-1,0 0,0-1,-1 0,-1 0,3-10,-7 18,-1 1,1-1,-1 1,0-1,0 0,-1 0,1 1,-1-1,-1 0,1 0,-1 0,0 1,0-1,-1 0,0 1,0-1,0 1,0 0,-1 0,0 0,0 0,0 0,-1 0,0 1,0 0,0 0,0 0,0 0,-4-1,-66-25,49 27</inkml:trace>
  <inkml:trace contextRef="#ctx0" brushRef="#br0" timeOffset="16348.799">14789 707,'127'-181,"-75"138,-51 43,1 1,0 0,0 0,-1 0,1 0,0 1,-1-1,1 0,-1 0,0 1,1-1,-1 1,0 0,0-1,0 1,0 0,0 0,0-1,0 1,-1 0,1 0,-1 0,1 0,-1 0,0 0,0 0,0 0,0 0,0 0,0 0,0 0,-1 0,1 0,-1 0,0 0,2 7,-2-2,0-1,1 1,0 0,1-1,0 1,0-1,0 1,0-1,1 0,0 1,1-1,-1 0,1 0,0-1,1 1,0-1,-1 1,2-1,-1 0,0 0,1-1,0 0,0 1,1-2,-1 1,1-1,0 1,2-3,-1-1,1 0,0 0,-1 0,1-1,-1 0,1-1,-1 0,0 0,1-1,-1 1,0-1,0-1,-1 0,1 0,-1 0,0 0,0-1,0 0,-1-1,0 1,0-1,0 0,0 0,-1 0,0-1,-1 0,1 0,-1 0,-1 0,1 0,-1 0,0-1,-1 1,0-1,0 1,0-1,-1 0,-1 1,0-5,-20-53,9 52</inkml:trace>
  <inkml:trace contextRef="#ctx0" brushRef="#br0" timeOffset="16722.784">15834 368,'-52'14,"1"2,0 3,2 2,-45 26,49-15,44-31,0-1,1 1,-1-1,0 1,0 0,1-1,-1 1,0 0,1 0,-1-1,1 1,-1 0,1 0,-1 0,1 0,0 0,-1-1,1 1,0 0,0 0,-1 0,1 0,0 0,0 0,0 0,0 0,1 0,-1 0,0 0,0 0,0 0,1 0,-1 0,1 0,-1-1,0 1,1 0,-1 0,1 0,0-1,-1 1,1 0,0 0,-1-1,1 1,0-1,0 1,0 0,14 5,0 0,0-1,0 0,1-2,0 0,-1 0,1-1,0-1,1-1,24 3,82 29,-119-31,-1 0,0 1,0 0,0-1,0 1,0 0,0 0,-1 1,1-1,-1 1,1-1,-1 1,0 0,0 0,0 0,0 0,-1 0,1 0,-1 0,0 1,0-1,0 0,0 1,0-1,-1 1,0-1,1 1,-1-1,-1 1,1-1,0 1,-1-1,0 1,-1 1,-2 3,0-2,-1 1,-1-1,1 1,-1-1,0-1,0 1,-1-1,1 0,-1-1,0 1,0-1,-1-1,1 1,-1-1,0-1,0 0,0 0,0 0,0-1,-1 0,1 0,-3-1,-15 2</inkml:trace>
  <inkml:trace contextRef="#ctx0" brushRef="#br0" timeOffset="19785.735">15777 791,'-5'0,"-1"5,-5 2,-5-1,-5-1,-4-2,-1 0,-3-2,0-1,5-5,1-1,5-1</inkml:trace>
  <inkml:trace contextRef="#ctx0" brushRef="#br0" timeOffset="39210.388">0 1582,'15'-5,"-1"0,1 1,0 1,0 1,1 0,-1 1,0 0,1 1,-1 1,0 0,1 2,-1-1,2 2,66 6,553-8,-126-31,128 0,6 2,237 27,-453-28,-26 16,-17-6,20-10,-259 29,189-12,-155-2,171 8,-219 6,240-30,-56 2,419 27,-370 27,343-26,-370 27,641-28,-331-30,-90 32,-101 26,515-28,-368-28,236 17,-6-38,-421 6,-131 18,92 11,-254 20,-103 0</inkml:trace>
  <inkml:trace contextRef="#ctx0" brushRef="#br0" timeOffset="41913.794">16369 735,'10'9,"2"4</inkml:trace>
  <inkml:trace contextRef="#ctx0" brushRef="#br0" timeOffset="42323.796">16426 311,'0'0</inkml:trace>
</inkml:ink>
</file>

<file path=ppt/ink/ink8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1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480 154,'314'-51,"-232"34,175-52,-256 67,1 1,-1-1,1 1,-1 0,1-1,0 1,0 0,-1 0,1 0,0 1,0-1,0 0,0 1,0-1,0 1,0 0,1-1,-1 1,0 0,0 0,0 1,0-1,0 0,0 1,0-1,0 1,0 0,0-1,0 1,0 0,-1 0,1 0,0 1,0-1,-1 0,1 1,-1-1,1 1,-1-1,0 1,0 0,1-1,-1 1,0 0,-1 0,1 0,0 0,0 0,-1 0,1 0,-23 148,-14 114,5 169,43-259,-12-175,-1 1,1 0,-1-1,1 1,-1 0,1 0,-1 0,1-1,-1 1,1 0,-1 0,1 0,-1 0,1 0,-1 0,0 0,1 0,-1 0,1 0,-1 0,1 1,-1-1,1 0,-1 0,1 0,-1 1,1-1,-1 0,1 1,0-1,-1 0,1 1,-1-1,1 0,0 1,-1-1,1 1,0-1,0 1,-1-1,1 1,0-1,0 1,0-1,0 1,-1-1,1 1,0-1,0 1,0-1,0 1,0-1,0 1,0-1,1 1,-1-1,0 1,0 0,0-1,0 1,1-1,-1 0,0 1,0-1,1 1,-1-1,0 1,1-1,-1 0,1 1,-39-32,28 21,-183-114,170 109,0 1,-1 2,-1 0,0 2,0 1,-1 0,0 2,-1 2,1 0,-1 1,0 2,0 1,-1 1,1 1,0 1,0 2,1 0,-24 8,19-1,0 1,0 2,1 1,1 1,0 1,2 2,0 1,1 1,1 1,-6 7,25-22,1 0,0 0,0 0,0 1,1-1,0 1,1 0,0 0,0 1,-2 6,5-12,-1-1,1 1,-1-1,1 1,0-1,0 1,0-1,0 1,1-1,-1 1,1-1,-1 1,1-1,0 0,0 1,0-1,0 0,0 0,1 0,-1 1,1-1,-1-1,1 1,0 0,-1 0,1-1,0 1,0-1,1 1,-1-1,0 0,0 0,1 0,-1 0,0 0,1 0,-1-1,1 1,0-1,4 1,1 0,0-1,-1 0,1 0,-1-1,1 0,-1 0,1-1,-1 0,0 0,7-3,11-7</inkml:trace>
  <inkml:trace contextRef="#ctx0" brushRef="#br0" timeOffset="337.32">678 521,'43'0,"53"-5,19-7,0 0,-15 1,-14 3,-18 2,-15 3,-12 1,-8 2,-5 0,-3 0,-5 1</inkml:trace>
  <inkml:trace contextRef="#ctx0" brushRef="#br0" timeOffset="681.665">1609 521,'-9'16,"1"0,1 1,1 1,0-1,1 1,1 0,0 0,2 0,0 1,1-1,1 1,1-1,0 0,1 1,2 0,-4-15,1 0,0 0,1 0,-1 0,1 0,0 0,-1-1,2 1,-1-1,0 1,1-1,-1 0,1 0,0 0,0 0,0-1,1 1,-1-1,1 0,-1 1,1-2,0 1,-1 0,1-1,0 0,0 0,0 0,0 0,0-1,0 1,1-1,-1 0,0 0,0-1,0 1,0-1,0 0,0 0,1-1,6-2,-1-1,0 0,0 0,0-1,-1-1,0 1,0-1,-1-1,0 0,0 0,-1-1,0 1,0-2,-1 1,0-1,-1 0,0 0,-1 0,0-1,0 0,-1 1,0-1,-1 0,-1-1,0 1,0 0,-1 0,0-1,-1 1,0 0,-3-10,2 13,0 1,0 0,-1 0,1 0,-2 0,1 0,-1 1,0-1,0 1,-1 0,0 0,0 1,0-1,-1 1,1 0,-1 1,0-1,-1 1,1 0,-1 1,0 0,0 0,0 0,0 1,0 0,-1 0,1 1,-1 0,1 0,-1 1,1 0,-1 0,1 1,-1 0,1 0,-1 1,1 0,0 0,0 0,0 1,0 0,0 1,-5 3,-6 10</inkml:trace>
  <inkml:trace contextRef="#ctx0" brushRef="#br0" timeOffset="1014.621">2032 943,'10'-14,"7"-20,2-8,2-2,-3 2,1 3,-4 3,2 3,-4 3,2 1,3 1,-1 1,0-1,-2 0,2 5,-4 2,3-1,-3 3</inkml:trace>
  <inkml:trace contextRef="#ctx0" brushRef="#br0" timeOffset="2254.475">2540 831,'48'-109,"-30"81,0 0,2 2,1 0,1 2,1 0,1 1,1 2,1 0,11-5,-36 24,1 1,-1-1,0 0,1 1,-1-1,1 1,-1 0,1-1,-1 1,1 0,0 0,0 0,0 0,0 0,0 1,-1-1,1 0,0 1,1 0,-1-1,0 1,0 0,0 0,0 0,0 0,0 1,0-1,0 0,0 1,0-1,0 1,0 0,0 0,0 0,-1 0,1 0,0 0,0 0,-1 1,1-1,-1 0,1 1,-1 0,0-1,0 1,0 0,0-1,0 1,0 0,0 0,0 0,0 2,-14 91,10-87,1 0,0 0,0 0,0 0,1 0,0 1,1-1,0 0,0 1,1-1,0 3,0-9,-1-1,0 1,1-1,-1 0,1 1,0-1,-1 0,1 1,0-1,0 0,0 0,0 0,0 0,0 0,0 0,0 0,0 0,0 0,1-1,-1 1,0 0,1-1,-1 1,0-1,1 1,-1-1,1 0,-1 1,1-1,-1 0,0 0,1 0,-1 0,1-1,-1 1,1 0,-1 0,0-1,1 1,-1-1,1 1,-1-1,0 0,0 0,60-35,-59 34,67-45,2 3,1 4,36-13,-107 52,0 0,0 0,1-1,-1 1,0 1,1-1,-1 0,1 0,-1 0,0 1,1-1,0 1,-1-1,1 1,-1 0,1-1,0 1,-1 0,1 0,-1 0,1 0,0 1,-1-1,1 0,-1 1,1-1,0 1,-1-1,0 1,1 0,-1-1,1 1,-1 0,0 0,1 0,-1 0,0 1,0-1,0 0,0 0,0 1,0-1,0 0,0 1,-1-1,1 1,-1-1,1 1,-1-1,1 1,-1 0,0-1,0 1,0-1,0 1,0 1,-52 203,51-200,0-1,0 0,0 0,1 1,0-1,0 0,0 0,0 1,1-1,0 0,0 0,0 0,1 0,-1 0,1 0,1 0,-1-1,1 1,9 8</inkml:trace>
</inkml:ink>
</file>

<file path=ppt/ink/ink8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63,'-30'81,"24"-64,0-1,2 1,0 0,1 1,1-1,0 0,1 1,1 0,1-1,0 0,1 1,1-1,3 7,-5-20,1 0,0 0,0 0,0-1,0 1,1 0,-1-1,1 0,0 0,0 0,0 0,1 0,-1 0,1-1,-1 0,1 0,0 0,0 0,0 0,0-1,0 1,0-1,0 0,0-1,0 1,1-1,-1 0,0 0,1 0,-1 0,3-1,8-2,-1 0,0-1,1-1,-2 0,1-1,-1 0,1-1,7-5,19-18,0 0,-2-3,-1-1,21-27,-19 21,106-124,-144 163,0 0,-1 0,1 0,0 0,-1 1,1-1,0 0,0 0,0 1,0-1,0 0,0 1,0-1,0 1,0 0,0-1,0 1,0 0,0-1,0 1,0 0,1 0,-1 0,0 0,0 0,0 0,0 0,0 1,0-1,1 0,-1 0,0 1,0-1,0 1,0-1,0 1,0 0,0-1,-1 1,1 0,0-1,0 1,0 0,-1 0,1 0,0 0,0 0,22 56,-19-43,7 17,1 1,-1 0,-2 2,-1-1,-2 1,0 14,-5-41,0 1,-1 0,0-1,-1 1,0 0,0-1,-1 1,1-1,-2 1,1-1,-1 0,0 0,-1 0,1 0,-1-1,-1 1,1-1,-1 0,0 0,0-1,-1 0,0 0,0 0,0 0,0-1,-5 2,1 0,-1-1,1 0,-1-1,0 0,-1 0,1-1,-1-1,1 0,-1-1,0 0,1-1,-1 0,0 0,0-2,-1 0,13 2,1 0,-1 0,0 0,1 0,-1-1,1 1,-1 0,0 0,1-1,-1 1,0 0,1 0,-1-1,0 1,1 0,-1-1,0 1,0-1,1 1,-1 0,0-1,0 1,0-1,0 1,0 0,1-1,-1 1,0-1,0 1,0-1,0 1,0 0,0-1,-1 1,1-1,0 1,0-1,0 1,0 0,0-1,-1 1,1-1,0 1,0 0,0-1,-1 1,1 0,0-1,-1 1,1 0,0-1,-1 1,1 0,0 0,-1 0,1-1,-1 1,1 0,0 0,-1 0,1 0,-1-1,41-13,-38 13,263-29,-246 26,-12 5,1-1,-1-1,1 1,0-1,-1 0,0-1,1 0,-1 0,0-1,0 1,0-2,0 1,-1-1,1 0,-1 0,0-1,0 1,-1-2,1 1,-1 0,0-1,0 0,-1 0,0-1,0 1,-1-1,1 0,-1 0,-1 0,1-3,-14-90,4 82</inkml:trace>
</inkml:ink>
</file>

<file path=ppt/ink/ink8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8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25,'-16'19,"0"2,2 0,0 1,1 0,2 1,0 1,-3 12,3-12,-2 7,3-5,-1-1,-1 0,-2-1,0 0,-12 13,-14 24,56-125,74-101,-63 123,2 2,1 0,3 3,4-3,-36 38,0 0,0 1,0-1,0 1,0-1,0 1,1 0,-1 0,1-1,-1 1,1 0,-1 0,1 0,0 1,-1-1,1 0,0 1,-1-1,1 1,0-1,0 1,0 0,0 0,-1-1,1 1,0 1,0-1,0 0,0 0,-1 1,1-1,0 1,0 0,-1-1,1 1,0 0,-1 0,1 0,-1 0,1 0,-1 0,1 1,-1-1,0 0,0 1,0-1,0 1,0-1,0 1,0 0,0-1,0 1,-1 0,1 0,-1-1,0 1,1 0,-1 0,0 1,84 338,-84-341,17 48,-16-47,-1 0,1 0,-1 0,1-1,-1 1,1 0,-1-1,1 1,-1-1,1 1,0 0,-1-1,1 1,0-1,0 0,-1 1,1-1,0 0,0 1,0-1,-1 0,1 0,0 0,0 0,0 1,0-1,-1 0,1-1,0 1,0 0,0 0,0 0,-1 0,1-1,0 1,0 0,0-1,-1 1,1-1,0 1,0-1,-1 1,1-1,-1 1,1-1,0 1,-1-1,1 0,-1 0,1 1,-1-1,0 0,1 0,-1 0,67-99,26-37,-69 97,2 2,1 0,2 2,21-20,-50 55,1 0,-1 0,1-1,-1 1,1 0,0 0,-1 0,1 0,0 0,0 0,0 0,0 0,0 0,0 0,0 0,0 0,0 1,0-1,0 0,0 1,1-1,-1 1,0-1,1 1,-1 0,0-1,0 1,1 0,-1 0,0 0,1 0,-1 0,0 1,1-1,-1 0,0 0,1 1,-1-1,0 1,0-1,1 1,-1 0,0-1,0 1,0 0,0 0,0 0,0 0,0 0,0 0,-1 0,1 0,0 0,0 0,-1 0,1 0,-1 1,1-1,-2 229,1-89,4-122,2-7</inkml:trace>
</inkml:ink>
</file>

<file path=ppt/ink/ink8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0,'-5'5,"-1"7,-1-5,2-2</inkml:trace>
</inkml:ink>
</file>

<file path=ppt/ink/ink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07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57,'-3'0,"0"-1,0 1,0 0,0 0,0 0,0 0,0 0,0 1,1-1,-1 1,0 0,0 0,0 0,0 0,1 0,-1 1,1-1,-1 1,1 0,-1 0,1-1,0 2,0-1,0 0,0 0,0 1,0-1,1 1,-2 2,2-4,-42 54,1 2,3 2,-20 44,-20 30,-70 97,139-216</inkml:trace>
  <inkml:trace contextRef="#ctx0" brushRef="#br0" timeOffset="279.775">0 1,'53'101,"4"-2,56 73,16 39,-84-142,-35-56</inkml:trace>
  <inkml:trace contextRef="#ctx0" brushRef="#br0" timeOffset="848.733">509 764,'142'-212,"-142"210,0 1,1 0,-1 0,0-1,1 1,-1 0,1 0,0 0,-1-1,1 1,0 0,-1 0,1 0,0 0,0 0,0 1,0-1,0 0,0 0,0 0,0 1,1-1,-1 1,0-1,0 1,0-1,1 1,-1 0,0 0,1-1,-1 1,0 0,0 0,1 0,-1 0,0 1,1-1,-1 0,0 0,0 1,1-1,-1 1,0-1,0 1,0 0,0-1,0 1,0 0,0 0,0 0,0 0,0 0,0 0,0 0,-1 2,0 1,1-1,-1 1,1-1,0 1,0-1,0 0,0 1,1-1,-1 0,1 0,0 0,0 0,0 0,0 0,0-1,1 1,-1-1,1 0,0 1,-1-1,1 0,0 0,1-1,-1 1,0-1,0 0,1 1,-1-1,0-1,1 1,-1 0,1-1,-1 0,1 0,-1 0,134-16,-98 56,-16-8,-12-26</inkml:trace>
  <inkml:trace contextRef="#ctx0" brushRef="#br0" timeOffset="1145.65">1243 198,'24'0,"22"0,8 0,0 0,-4 0,-7 0,-5 0,-4 0,-4 0,-1 0,-2 0,0 0,0 0,-4 0</inkml:trace>
  <inkml:trace contextRef="#ctx0" brushRef="#br0" timeOffset="1399.575">1355 424,'43'0,"29"-4,7-3,-5 1,-11 2,-20 0,-18 7,-13 2</inkml:trace>
  <inkml:trace contextRef="#ctx0" brushRef="#br0" timeOffset="1647.357">1300 678,'38'0,"22"0,7 0,-5 0,-7 0,-9-4,-6-3,-7 1,-3 1,-7 2</inkml:trace>
</inkml:ink>
</file>

<file path=ppt/ink/ink8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2</inkml:trace>
</inkml:ink>
</file>

<file path=ppt/ink/ink8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0 141,'43'5,"29"-3,7-2,-6-2,-9 1,-12 0,-9 0,-18 0,-12 0</inkml:trace>
  <inkml:trace contextRef="#ctx0" brushRef="#br0" timeOffset="263.855">226 1,'0'43,"0"33,0 9,0-5,0-12,0-12,0-11,0-9,0-9</inkml:trace>
</inkml:ink>
</file>

<file path=ppt/ink/ink8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28,'-19'39,"-12"26,-4 8,3-4,2-14,6-12,8-7,1-6,4-3,-2-6,2-2,2-5</inkml:trace>
  <inkml:trace contextRef="#ctx0" brushRef="#br0" timeOffset="346.803">0 1,'2'8,"0"-1,1 1,-1 0,1-1,1 1,-1-1,1 0,1 0,-1-1,1 1,0-1,3 2,-2 1,191 205,-151-164,-42-44,-6-4</inkml:trace>
</inkml:ink>
</file>

<file path=ppt/ink/ink8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5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17,'-4'-2,"-1"0,1-1,0 2,-1-1,0 0,1 1,-1 0,0 0,1 0,-1 1,0-1,0 1,0 1,0-1,1 0,-1 1,0 0,0 0,1 1,-1-1,1 1,-1 0,1 0,0 1,0-1,0 1,0 0,0 0,1 0,-1 0,1 1,0-1,-3 5,-1 1,1 0,0 0,1 1,0 0,1 0,-1 0,2 0,0 1,0 0,1-1,0 1,1 0,0 0,0 0,2 0,-1 0,1 0,1 0,0 0,1 0,0-1,0 1,1-1,0 0,1 0,0 0,1-1,0 1,0-1,1-1,0 1,1-1,0-1,0 1,4 1,-9-6,0 0,1-1,-1 1,1-1,-1 0,1 0,0-1,0 1,0-1,0 1,0-1,0-1,0 1,0 0,0-1,0 0,1 0,-1 0,0-1,0 1,0-1,0 0,0 0,0 0,0-1,0 0,0 1,-1-1,1-1,0 1,-1 0,0-1,2-1,9-12</inkml:trace>
</inkml:ink>
</file>

<file path=ppt/ink/ink8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8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30,'62'48,"136"202,-168-225,-18-23</inkml:trace>
  <inkml:trace contextRef="#ctx0" brushRef="#br0" timeOffset="519.549">307 1,'-11'8,"0"1,0 0,1 0,0 1,1 0,0 1,0 0,1 1,-4 8,-122 207,69-139,57-82</inkml:trace>
</inkml:ink>
</file>

<file path=ppt/ink/ink8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3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30,'-14'33,"-10"17,-1 3,0-1,-2-6,5-5,0-5,0-4,4-2,-1-7,4-2,4-5</inkml:trace>
  <inkml:trace contextRef="#ctx0" brushRef="#br0" timeOffset="580.665">0 1,'11'2,"0"2,0-1,0 1,0 1,-1 0,0 0,0 1,0 0,-1 1,0 0,0 1,-1 0,0 0,0 1,-1-1,1 3,-6-9,77 103,-67-85,0-1,2-1,0 0,2-1,0 0,0-1,2-1,0-1,-6-7</inkml:trace>
</inkml:ink>
</file>

<file path=ppt/ink/ink8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1,'0'595,"-14"-520,36-132,-13 37</inkml:trace>
  <inkml:trace contextRef="#ctx0" brushRef="#br0" timeOffset="434.01">325 142,'-36'22,"-3"1,0 2,2 1,1 2,-25 26,59-52,1-1,-1 1,0 0,1 0,-1 0,1 0,-1 0,1 0,0 0,0 0,0 0,0 0,0 1,0-1,1 0,-1 1,1-1,0 1,-1-1,1 1,0-1,0 0,1 1,-1-1,1 1,-1-1,1 0,0 1,-1-1,1 0,0 0,1 1,-1-1,0 0,1 0,-1 0,1-1,-1 1,1 0,0-1,0 1,0-1,0 1,1 0,48 41,57 67,-101-98,-6-9,1 1,0-1,0 0,0 1,0-1,0 0,0 0,1 0,0-1,-1 1,1-1,0 1,0-1,1 0,-1 0,0 0,1-1,-1 1,1-1,-1 0,1 0,0 0,12-1</inkml:trace>
</inkml:ink>
</file>

<file path=ppt/ink/ink8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0 254,'5'5,"6"2,6-1,6-1,2-2,3 0,1-2,1-1,-1-5,0-1,0-1,0-3,0 0,-1 2,-9 2,-13 2,-8 2</inkml:trace>
  <inkml:trace contextRef="#ctx0" brushRef="#br0" timeOffset="363.155">170 0,'0'39,"4"17,3 4,-1-4,-1-6,-2-7,-1-6,-1-4,0-3,-1-3,-1 1,1-2,5-3,1-12,5-12,0-6</inkml:trace>
</inkml:ink>
</file>

<file path=ppt/ink/ink8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6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2,1-7,5-4,1-8,-7-1,-5 3,-1 9,-1 3</inkml:trace>
</inkml:ink>
</file>

<file path=ppt/ink/ink8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0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0,'92'14,"1"-5,65-2,-74 4,-71-8,-1 0,1-1,-1-1,1 0,0-1,-1 0,1-1,-1 0,3-1,20-9,-27 8</inkml:trace>
</inkml:ink>
</file>

<file path=ppt/ink/ink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5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37,'10'-6,"-1"1,2 1,-1-1,0 2,1-1,0 2,-1-1,1 1,0 1,0 0,1 1,-1 0,0 0,0 1,0 1,0 0,0 0,-1 1,3 1,-8 3,1 1,-1-1,0 1,0 0,-1 0,0 1,-1-1,0 1,0 0,-1 0,0 0,0 0,-1 0,-1 0,1 0,-1 1,-1-1,0 0,0 0,-1 0,0 1,0 23,0 16,-2-1,-3 1,-1-2,-3 1,-9 26,10-43,5-11,-1 0,-1-1,-1 0,0 0,-1-1,-1 0,-1 0,-8 9,33-90,20-10,3 2,3 1,7-4,-5 7,24-54,-64 120,-1 0,0 0,1 0,-1 0,1 0,-1 0,1 0,0 1,-1-1,1 1,0-1,-1 1,1-1,0 1,-1 0,1 0,0 0,0 0,-1 0,1 0,0 0,0 1,-1-1,1 1,0-1,-1 1,1 0,0-1,-1 1,1 0,-1 0,0 0,1 0,-1 0,0 1,1-1,-1 0,0 1,0-1,0 0,0 1,0-1,0 2,36 72,-29-56,-2 1,-1-1,0 1,-1 0,-1 1,-1-1,-1 0,-1 1,-1-1,-2 14,-8 11,8-61,14-17,2 0,1 1,1 1,2 0,1 1,1 1,22-25,3-8,-26 34,-3 6,0-1,1 2,1 0,1 1,1 1,8-6,-26 24,0 0,-1 0,1 0,0 0,0 0,0 0,0 1,0-1,0 0,0 1,0-1,0 0,0 1,1-1,-1 1,0 0,0-1,0 1,1 0,-1 0,0 0,0 0,1 0,-1 0,0 0,0 0,0 0,1 1,-1-1,0 0,0 1,0-1,0 1,1 0,-1-1,0 1,0 0,0-1,0 1,-1 0,1 0,0 0,0 0,0 0,-1 0,1 0,0 0,-1 0,1 0,-1 1,1-1,-1 0,0 0,0 0,1 1,-1-1,0 0,0 0,0 1,0-1,0 0,-1 0,1 0,0 1,0-1,-1 0,1 0,-1 1,-54 190,44-168,2 1,0 1,2 0,0 0,2 0,1 1,1-1,2 1,0 7,18 5,-5-27</inkml:trace>
</inkml:ink>
</file>

<file path=ppt/ink/ink8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18,'43'0,"34"0,8 0,-6 0,-10 0,-14 0,-10 0,-9-5,-5-1,-8-1</inkml:trace>
</inkml:ink>
</file>

<file path=ppt/ink/ink8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57,'-31'12,"0"1,1 2,1 1,0 1,1 1,1 1,-15 16,33-28,1 1,0 0,0 0,1 1,0 0,0 1,1-1,1 1,-1 0,2 1,-1-1,1 1,1 0,0 0,1 0,0 1,0-1,1 0,1 1,0-1,0 1,1-1,2 9,-1-12,0 0,1 0,-1-1,1 0,1 1,-1-1,1 0,0-1,1 1,0-1,0 1,0-2,1 1,0 0,0-1,0 0,0-1,1 1,0-1,0-1,0 1,1-1,5 2,5 0,1-1,-1 0,1-1,-1-1,1-1,0-1,0 0,0-2,-1 0,1-1,0 0,-1-2,18-6,-2-2,1-1,-2-2,0-1,-1-1,0-2,18-17,-39 31,-1-1,0-1,0 0,0 0,-1-1,-1-1,1 1,-2-1,1 0,-1-1,-1 0,0 0,0 0,-1-1,-1 0,0 0,0 0,-2-1,1 1,-1-1,-1 1,0-1,-1-4,-4 9,1 1,-1 0,0 0,0 0,-1 0,0 0,0 1,-1 0,0 0,0 1,0-1,-1 1,0 0,1 1,-2 0,1 0,0 1,-1-1,0 2,0-1,0 1,0 0,0 1,-6-1,10 1,-35-10</inkml:trace>
  <inkml:trace contextRef="#ctx0" brushRef="#br0" timeOffset="303.292">1 283,'1474'0,"-1451"0</inkml:trace>
  <inkml:trace contextRef="#ctx0" brushRef="#br0" timeOffset="1585.073">904 86,'0'-5,"0"-6,-4-2,-8 2,-5 3,-5 2,1-2,-1 1,-1 0,-1 2,-2 3,-1 0,4 6,1 2,4 5,6 1</inkml:trace>
</inkml:ink>
</file>

<file path=ppt/ink/ink8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2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0,'-14'24,"-5"13,-4-1,2 0,0-8,3-3,0-5,3-3,4 2,-1-3,2-4</inkml:trace>
</inkml:ink>
</file>

<file path=ppt/ink/ink8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3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1 797,'0'2,"1"0,0 0,0 0,-1 0,1 0,1-1,-1 1,0 0,0-1,0 1,1-1,-1 1,1-1,-1 0,1 1,0-1,0 0,-1 0,1 0,0-1,0 1,0 0,0-1,0 1,0-1,0 1,0-1,0 0,0 0,0 0,0 0,0 0,0-1,0 1,0-1,0 1,0-1,0 1,0-1,-1 0,2-1,74-47,-2-25,-3-3,-4-3,5-13,21-25,122-186,-216 303,0 0,0 0,0-1,0 1,0 0,1 0,-1 0,0 0,0 0,1 0,-1 0,1 0,-1 0,1 0,-1 0,1 0,-1 0,1 0,0 0,0 0,0 1,-1-1,1 0,0 0,0 1,0-1,0 1,0-1,0 1,0-1,0 1,0 0,0-1,0 1,1 0,-1 0,0 0,0 0,0 0,0 0,0 0,0 0,0 0,1 1,-1-1,0 0,0 1,0-1,0 1,0-1,0 1,0-1,0 1,-1 0,1-1,1 2,1 156,-3-127,-3 34,4-1,2 0,3 0,12 54,49 126,-67-245,0 1,-1 0,1 0,0-1,-1 1,1 0,0 0,0 0,-1 0,1-1,0 1,-1 0,1 0,0 0,-1 0,1 0,0 0,-1 0,1 0,-1 0,1 0,0 0,-1 0,1 0,0 0,-1 0,1 0,0 1,-1-1,1 0,0 0,-1 0,1 0,0 1,0-1,-1 0,1 0,0 1,0-1,-1 0,1 0,0 1,0-1,0 0,0 1,-1-1,1 0,0 1,0-1,0 0,0 1,0-1,0 0,0 1,0-1,0 0,0 1,0-1,0 1,-33-24,30 21,-245-152,223 141,0 1,0 1,-1 1,-1 1,0 2,-11-2,13 5</inkml:trace>
</inkml:ink>
</file>

<file path=ppt/ink/ink8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78,'-10'-5,"-2"0,1 1,0 0,-1 0,1 1,-1 1,0 0,0 1,0 0,0 0,0 2,0-1,0 2,0-1,0 2,-6 1,16-4,1 1,-1-1,0 0,1 1,-1-1,1 1,-1 0,1 0,-1-1,1 1,0 0,-1 0,1 0,0 1,0-1,-1 0,1 0,0 1,0-1,0 0,1 1,-1-1,0 1,1-1,-1 1,0-1,1 1,0 0,-1-1,1 1,0 0,0-1,0 1,0 0,0-1,0 1,1 0,-1-1,0 1,1-1,0 1,-1 0,1-1,0 1,-1-1,1 0,0 1,1 0,56 62,-54-62,-1-1,1 2,-1-1,0 0,0 1,0-1,0 1,0 0,-1 0,1 0,-1 0,0 1,0-1,0 0,0 1,0 0,-1-1,0 1,0 0,0 0,0 0,-1 0,1 0,-1 0,0-1,0 1,0 0,-1 0,1 0,-1 0,0 0,0 0,-1 0,1-1,-1 1,0 1,-6 4,-1-1,0 0,-1 0,1 0,-1-1,-1-1,1 0,-1 0,-1-1,1 0,0-1,-1 0,0-1,-10 1,22-4,0-1,1 1,-1-1,0 1,0-1,0 1,1-1,-1 0,0 1,0-1,0 1,0-1,0 1,0-1,0 1,0-1,0 0,0 1,-1-1,1 1,0-1,0 1,0-1,-1 1,1-1,0 1,-1-1,1 1,0 0,-1-1,1 1,-1-1,1 1,0 0,-1-1,1 1,-1 0,1 0,-1-1,1 1,-1 0,1 0,-1 0,1 0,-1-1,0 1,1 0,-1 0,1 0,-1 0,1 0,-1 1,1-1,-1 0,0 0,1 0,-1 0,1 1,-1-1,1 0,-1 0,1 1,0-1,-1 0,0 1,11-10</inkml:trace>
  <inkml:trace contextRef="#ctx0" brushRef="#br0" timeOffset="525.435">714 22,'-7'-4,"-1"1,1 0,-1 0,1 1,-1 0,0 1,0-1,0 1,0 1,0 0,0 0,0 0,0 1,0 0,0 1,0 0,0 0,1 0,-1 1,-6 3,12-4,0-1,1 0,-1 1,0 0,0-1,1 1,-1 0,1 0,-1 0,1-1,0 2,0-1,0 0,0 0,0 0,0 0,0 1,1-1,-1 0,1 1,0-1,0 0,0 1,0-1,0 0,0 1,1-1,-1 0,1 1,-1-1,1 0,0 1,0-1,0 0,0 0,0 0,2 1,59 69,-60-70,1 0,-1 0,0 0,0 0,-1 0,1 1,0-1,-1 1,1-1,-1 1,0 0,0-1,0 1,0 0,0 0,-1 0,1 0,-1 0,0-1,0 1,0 0,0 0,-1 0,1 0,-1 0,1 0,-1 0,0-1,0 1,0 0,-1-1,1 1,-1-1,1 1,-1-1,0 1,0-1,0 0,0 0,0 0,-1 0,1-1,-3 2,0 2,-1 0,-1-1,1 0,-1 0,1 0,-1-1,0 0,0 0,0-1,-1 0,1 0,-1-1,1 0,-1 0,1-1,-2 0,-1-14,15 2</inkml:trace>
  <inkml:trace contextRef="#ctx0" brushRef="#br0" timeOffset="915.976">855 163,'0'11,"1"0,1 0,0 0,0 0,1 0,0-1,1 1,0-1,1 0,3 6,-7-13,1 0,0-1,-1 1,1 0,0-1,0 1,0-1,0 0,1 1,-1-1,1 0,-1 0,1-1,0 1,0-1,0 1,0-1,0 0,0 0,0 0,0 0,0-1,0 1,1-1,-1 0,0 0,0 0,0 0,1-1,-1 1,0-1,0 0,0 0,0 0,0 0,0 0,2-2,4-4,0-1,0 0,-1-1,0 0,0 0,-1 0,0-1,-1 0,0-1,0 0,-1 1,-1-2,0 1,0 0,-1-1,-1 0,1-2,2-12</inkml:trace>
  <inkml:trace contextRef="#ctx0" brushRef="#br0" timeOffset="1416.581">1165 305,'109'-91,"36"-20,-143 110,-1 0,1 0,-1 0,0 0,1 0,0 1,-1-1,1 1,-1-1,1 1,0 0,-1-1,1 1,0 0,-1 0,1 0,0 0,-1 0,1 1,0-1,-1 1,1-1,-1 1,1-1,-1 1,1 0,-1 0,1-1,-1 1,0 0,1 1,-1-1,0 0,0 0,1 1,20 57,-10-20,-11-37,0 0,-1-1,1 1,0-1,0 1,0-1,0 1,0-1,0 0,1 1,-1-1,0 0,1 0,-1 0,1 0,-1 0,1 0,-1-1,1 1,-1 0,1-1,0 1,0-1,-1 0,1 1,0-1,-1 0,1 0,0 0,0 0,-1 0,1-1,0 1,0-1,-1 1,2-1,58-36,-40 22,3-3,-19 13,0 1,1-1,-1 1,1 0,0 1,0-1,1 1,-1 0,1 1,-1 0,1 0,0 0,5 0,-9 3,0 1,0-1,0 1,-1 0,1 0,-1 0,1 1,-1-1,0 1,0-1,0 1,0-1,-1 1,1 0,-1 0,1 0,-1 0,0 0,0 2,11 18,-1-8</inkml:trace>
  <inkml:trace contextRef="#ctx0" brushRef="#br0" timeOffset="1765.361">1983 219,'18'2,"0"-1,-1-1,1-1,-1 0,1-1,-1-1,1-1,-1 0,0-2,-1 1,1-2,6-4,-16 7,0 0,0 0,0-1,0 0,-1 0,0-1,0 0,0 0,-1 0,0-1,0 1,-1-1,0-1,0 1,0 0,-1-1,2-6,-4 12,-1 0,1 0,-1 0,1 1,-1-1,0 0,0 0,0 0,0 0,0 0,0 0,-1 0,1 0,0 0,-1 0,0 1,1-1,-1 0,0 0,0 0,0 1,0-1,0 1,0-1,-1 1,1-1,0 1,-1 0,1-1,-1 1,0 0,1 0,-1 0,0 0,0 1,1-1,-1 0,0 1,0-1,0 1,0 0,-1-1,-84 12,73-2,1-1,1 1,-1 1,1 0,1 1,0 0,1 1,0 0,1 1,0 0,1 0,0 1,1 0,1 0,0 1,0 3,4-13,0-1,0 1,1 0,-1 0,1 0,1 0,-1 0,1 0,-1 1,2-1,-1 0,0 0,1 0,0 0,0 0,1 0,-1 0,1 0,0-1,1 1,-1 0,1-1,-1 0,1 0,1 0,-1 0,1 0,-1 0,1-1,0 0,0 0,0 0,1 0,-1-1,1 1,0-1,-1 0,2-1,7 2,0 0,0-1,0-1,0 0,0-1,1-1,-1 0,0 0,0-2,0 1,0-2,0 0,-1 0,7-4,28-7,-17 7</inkml:trace>
</inkml:ink>
</file>

<file path=ppt/ink/ink8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9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6 846,'58'-1,"0"-2,0-3,40-11,-90 16,0 0,0-1,0 0,0 0,0-1,-1 0,1 0,-1-1,0 0,0-1,0 1,0-1,-1 0,0-1,0 0,0 0,-1 0,0-1,0 1,-1-1,1-2,-2 5,-1 1,0-1,0 1,0-1,-1 0,1 0,-1 0,0 0,0 0,0 0,0 0,-1 0,0 0,0 0,0 0,0 0,-1 0,1-1,-1 1,0 0,0 0,-1 0,1 1,-1-1,0 0,0 1,0-1,-1 1,1-1,-1 1,-2-1,-1 1,0-1,0 1,0 0,0 1,-1 0,1 0,-1 0,1 1,-1 0,0 0,1 0,-1 1,0 0,1 1,-1-1,0 1,1 1,-1-1,1 1,-1 0,1 0,0 1,0 0,0 0,0 1,1-1,-1 1,-1 2,-12 7,0 0,1 2,1 0,0 1,1 1,1 1,1 0,0 1,1 0,1 1,1 0,1 1,1 1,4-15,2 1,-1-1,1 1,1 0,-1-1,1 1,0 0,1 1,0-1,1 0,-1 0,1 0,1 0,0 1,0-1,0 0,1 0,0 0,1 0,0-1,0 1,1-1,-1 0,2 0,-1 0,1 0,0-1,0 1,1-1,4 3,5-1,1-2,0 0,0 0,0-2,0 0,1 0,0-2,0 0,-1-1,1-1,0 0,0-2,0 1,6-3,-3 0,0 0,0-1,-1 0,0-2,0-1,-1 0,11-7,-11 4</inkml:trace>
  <inkml:trace contextRef="#ctx0" brushRef="#br0" timeOffset="961.521">513 112,'19'-12,"1"2,-1-1,2 2,-1 1,1 0,1 2,-1 0,1 2,8-1,-26 5,0-1,0 1,0 1,0-1,0 1,0-1,0 1,0 0,-1 1,1-1,0 1,0 0,-1-1,0 2,1-1,-1 0,0 1,0-1,0 1,0 0,0 0,-1 0,1 0,-1 1,0-1,0 0,0 1,-1 0,1-1,-1 1,0 0,0 0,0 0,0 0,-1 0,1 0,-1 0,0 0,-1 0,0 3,2 31,-2-27,1 0,0-1,0 1,1 0,0-1,1 1,0-1,1 1,0-1,0 0,1 0,1 0,-1 0,2-1,-1 0,1 0,5 5,62 32,-54-44</inkml:trace>
  <inkml:trace contextRef="#ctx0" brushRef="#br0" timeOffset="1264.187">824 225,'-15'15,"-9"14,0 7,-2-3,4-2,2-6,3-3,0 0,-2 1,2 1,0-3,2-1,9-3,5-10,8-6,2-3</inkml:trace>
  <inkml:trace contextRef="#ctx0" brushRef="#br0" timeOffset="1778.097">1331 0,'0'19,"-2"-1,0 1,-1-1,-1 0,-1 0,0 0,-1-1,-1 0,-8 14,-10 9,16-28,1 0,1 1,0 0,0 1,1-1,1 1,0 0,-2 15,6-27,1 0,0 0,0 1,0-1,0 0,0 0,1 1,-1-1,1 0,-1 0,1 0,0 0,0 0,0 0,0 0,0 0,0 0,0 0,1 0,-1-1,1 1,0 0,-1-1,1 1,0-1,0 0,0 0,0 0,0 0,0 0,0 0,0 0,0 0,0-1,0 1,1-1,-1 0,0 0,0 0,2 0,92-11,-53-7,-28 7</inkml:trace>
  <inkml:trace contextRef="#ctx0" brushRef="#br0" timeOffset="2044.571">1106 198,'39'-5,"26"-6,8-2,-5-3,-13 1</inkml:trace>
</inkml:ink>
</file>

<file path=ppt/ink/ink8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8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465 29,'-19'9,"2"1,-1 1,2 0,-1 2,1-1,1 2,1 0,0 1,1 0,0 1,1 1,1 0,-2 5,-21 34,-3-2,-2-1,-1-2,-25 20,24-19,40-53</inkml:trace>
  <inkml:trace contextRef="#ctx0" brushRef="#br0" timeOffset="405.568">70 0,'33'20,"97"157,-17-5,-17-31,-96-141,0 1,0 0,0 1,0-1,1 0,-1 0,0 1,1-1,-1 0,1 0,-1 0,1 1,0-1,0 0,-1 0,1 0,0 0,0 0,0 0,0 0,0-1,0 1,0 0,0 0,1-1,-1 1,0-1,0 1,0-1,1 0,-1 1,0-1,1 0,-1 0,0 0,1 0,-1 0,0 0,1 0,-1 0,0-1,0 1,1 0,-1-1,0 1,0-1,1 1,-1-1,0 0,4-13</inkml:trace>
</inkml:ink>
</file>

<file path=ppt/ink/ink8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37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0 311,'34'-4,"25"-3,8-3,-4-2,-1 3,-8 1,-8 4,-6 1,-6 2,-4 1,-2 0,-1 0,-1 1,1-1,-4 1</inkml:trace>
  <inkml:trace contextRef="#ctx0" brushRef="#br0" timeOffset="268.972">29 509,'38'0,"32"0,9-5,-4-1,-10 0,-11 1,-11 2,-7 0,-5 2,-3 1,-2 0,0 0,-4 0</inkml:trace>
  <inkml:trace contextRef="#ctx0" brushRef="#br0" timeOffset="855.774">367 1,'56'32,"2"-2,1-2,1-4,56 16,-95-33,-8-3,-1 0,0 1,1 0,-1 0,-1 1,1 1,-1 0,-1 1,1 0,-1 1,0 0,0 1,-9-8,1 1,-1-1,0 1,0 0,0-1,0 1,0 0,-1 0,1-1,-1 1,0 0,1 0,-1 0,-1 0,1-1,0 1,-1 0,1 0,-1 0,0-1,0 1,0 0,0-1,-1 1,1-1,-1 1,1-1,-1 0,0 0,0 1,0-1,-1 0,-75 61,-96 75,-103 41,263-169</inkml:trace>
</inkml:ink>
</file>

<file path=ppt/ink/ink8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1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1 248,'60'-34,"-34"21,0 1,1 1,0 1,0 1,1 2,1 1,-1 1,1 1,0 2,3 1,-28 1,-1 1,1-1,-1 1,0 0,1 0,-1 1,0-1,0 1,0 0,0 0,0 0,0 0,0 0,-1 0,1 1,-1-1,0 1,0 0,0 0,0 0,0 0,0 0,-1 0,1 0,-1 0,0 1,0 2,15 103,-15-83,25 173,-27-187,0 0,2-1,-1 1,2 0,-1-1,2 1,-1-1,1 0,1 0,0 0,1 0,0 0,1-1,0 0,0 0,1-1,0 0,1 0,0 0,0-1,1-1,0 1,1-1,-1-1,9 4,-12-6,0-1,0-1,0 1,0-1,1 0,-1-1,1 1,0-1,-1-1,1 1,0-1,-1 0,1-1,0 1,-1-1,1-1,0 1,-1-1,0 0,1-1,1 0,-8 2,1 1,-1-1,1 0,-1 1,0-1,1 0,-1 1,0-1,1 0,-1 1,0-1,0 0,0 1,1-1,-1 0,0 0,0 1,0-1,0 0,0 0,-1 1,1-1,0 0,0 0,0 1,-1-1,1 0,0 1,-1-1,1 0,0 1,-1-1,1 1,-1-1,1 1,-1-1,1 1,-1-1,0 1,1-1,-1 1,1 0,-1-1,0 1,1 0,-1-1,0 1,0 0,-13-7</inkml:trace>
  <inkml:trace contextRef="#ctx0" brushRef="#br0" timeOffset="1350.64">481 502,'-61'47,"-27"52,-76 82,252-245,-74 50</inkml:trace>
  <inkml:trace contextRef="#ctx0" brushRef="#br0" timeOffset="1934.682">651 50,'72'-18,"-35"6,-28 9,0-1,0 1,0 1,0-1,1 2,-1-1,0 1,1 1,-1-1,9 2,-16-1,-1 1,0-1,0 0,1 0,-1 1,0-1,0 1,0-1,0 1,0-1,0 1,0 0,0-1,0 1,0 0,0 0,0 0,0 0,0 0,-1 0,1 0,0 0,-1 0,1 0,-1 0,1 1,-1-1,0 0,1 0,-1 0,0 1,0-1,0 0,0 0,0 1,0-1,0 0,0 0,-1 0,1 1,0-1,-1 0,1 0,-1 0,1 0,-1 0,0 1,1-1,-2 0,-37 51,36-50,-32 40,34-41,1 0,-1 0,0 0,1 0,-1 0,1 0,-1 0,1 0,0 0,-1 0,1 0,0 1,0-1,-1 0,1 0,0 0,0 0,0 0,1 0,-1 1,0-1,0 0,1 0,-1 0,0 0,1 0,-1 0,1 0,-1 0,1 0,0 0,-1 0,1 0,0-1,0 1,0 0,-1 0,1-1,0 1,0 0,0-1,0 1,1-1,71 10,-47-11</inkml:trace>
  <inkml:trace contextRef="#ctx0" brushRef="#br0" timeOffset="2706.713">932 869,'98'-135,"60"-60,-96 149,-61 45,1 1,-1-1,0 1,1-1,-1 1,1 0,-1-1,1 1,-1 0,1 0,-1 0,0 0,1 0,-1 1,1-1,-1 0,1 1,-1-1,0 1,1-1,-1 1,0-1,1 1,-1 0,0 0,0 0,0 0,0 0,0 0,0 0,0 0,0 0,0 0,0 1,0-1,-1 0,1 1,-1-1,1 0,-1 1,1-1,-1 1,0-1,0 1,1-1,-1 1,0-1,-1 1,4 43,-4-41,0 1,0-1,1 1,-1-1,1 1,0-1,0 1,1-1,0 1,-1-1,1 0,1 1,-1-1,1 0,-1 1,1-1,1 0,-1-1,0 1,1 0,0-1,0 1,0-1,0 0,0 0,1 0,-1 0,1 0,2 0,0-4,1 0,-1 0,0 0,0-1,0 0,0-1,0 1,-1-1,1 0,-1 0,1-1,-1 0,0 0,-1 0,1 0,-1-1,3-3,11-8,31-28,-38 32,1 0,0 2,0-1,1 2,1 0,-1 0,10-3,-22 11,0 1,0-1,0 1,0 0,0-1,0 1,0 0,0 0,0-1,0 1,0 0,0 0,0 0,0 0,0 0,0 1,0-1,0 0,0 0,0 1,0-1,-1 0,1 1,0-1,0 1,0 0,0-1,-1 1,1-1,0 1,0 0,-1 0,1-1,0 1,-1 0,1 0,-1 0,1 0,-1 0,0 0,1 0,-1 0,0 0,0 0,0 0,1 0,-1 0,0 0,0 0,0 0,-1 0,-4 55,-34 103,34-96,4-57</inkml:trace>
</inkml:ink>
</file>

<file path=ppt/ink/ink8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0 227,'29'0,"29"0,4-5,-4-1,-6-1,-8 2,-6 2,-5 1,-3-4,-2-1,-6 1</inkml:trace>
  <inkml:trace contextRef="#ctx0" brushRef="#br0" timeOffset="302.371">283 1,'0'34,"0"25,0 7,0-2,0-8,0-8,0-7,0-7,0-3,0-3,-5-6,-1-6</inkml:trace>
</inkml:ink>
</file>

<file path=ppt/ink/ink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58,'-14'2,"0"0,0 2,0 0,1 0,-1 2,1-1,1 2,-1 0,1 0,0 1,1 0,-10 10,10-8,1 1,-1 1,2 0,0 1,1-1,0 2,0-1,2 1,0 0,0 0,1 1,1 0,0 0,2 0,-1 0,2 0,0 0,1 1,0-1,1 0,2 9,-3-21,0 0,0 0,0-1,0 1,0 0,0 0,1 0,0 0,-1-1,1 1,0 0,0-1,1 1,-1-1,0 1,1-1,0 1,-1-1,1 0,0 0,0 0,0 0,0 0,1 0,-1-1,1 1,-1-1,1 0,-1 1,1-1,-1 0,1 0,0-1,0 1,0-1,-1 1,1-1,0 0,0 0,0 0,2-1,13-8,0-1,-1-1,0 0,-1-1,0-1,-1-1,0 0,-1-1,-1 0,0-1,-2-1,1 0,-2 0,0-1,5-16,17-21,-26 45,-1-1,0-1,-1 1,0-1,-1 1,0-1,-1 0,0 0,-1-1,0 1,-1 0,0 0,-1-1,-1 1,-1-6,2 17,1 0,0 0,-1 0,1 0,0 0,-1 0,1 1,0-1,0 0,0 0,0 0,0 0,0 0,0 0,0 0,0 0,0 0,0 0,1 0,-1 0,0 0,1 0,-1 1,1-1,-1 0,1 0,-1 0,1 1,0-1,-1 0,1 1,0-1,-1 0,1 1,0-1,0 1,0-1,0 1,-1 0,1-1,0 1,0 0,0-1,0 1,0 0,0 0,0 0,0 0,0 0,0 0,0 0,0 0,0 1,0-1,0 0,1 4,0 0,0 0,0 0,-1 0,0 0,1 0,-2 0,1 0,0 0,-1 0,0 1,0-1,0 0,0 0,-1 0,0 1,0-1,0 0,-57 229,53-215,3-16,1 0,0 1,-1-1,1 0,0 0,0 0,1 1,-1-1,0 1,1-1,-1 0,1 1,0-1,0 1,0-1,0 1,0-1,1 1,-1-1,1 1,-1-1,1 0,0 1,0-1,0 0,0 0,0 0,1 1,-1-1,1 0,-1-1,1 1,0 0,0 0,0-1,0 1,0-1,0 0,0 1,0-1,0 0,1 0,0 0,3 0,-1 0,1 0,-1 0,1-1,0 0,-1 0,1 0,0-1,-1 1,1-1,-1-1,1 1,-1-1,0 0,0 0,0-1,0 1,0-1,0 0,-1-1,3-1,0-6</inkml:trace>
</inkml:ink>
</file>

<file path=ppt/ink/ink8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6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1 533,'14'10,"15"3,6-1,3-2,0-3,-2-3,-3-1,-1-3,-2-4,-1-3,-1 1,0 0,-1 2,-4-3,-6-6,-6 0</inkml:trace>
  <inkml:trace contextRef="#ctx0" brushRef="#br0" timeOffset="283.72">227 364,'0'38,"0"28,4 6,3-3,-1-9,-2-10,0-8,-2-7,-1-10</inkml:trace>
  <inkml:trace contextRef="#ctx0" brushRef="#br0" timeOffset="782.219">594 82,'180'-67,"-175"65,0 0,0 0,1 0,-1 0,0 1,1 0,-1 0,1 0,-1 1,1 0,-1 0,1 0,0 1,-1 0,0 0,1 0,-1 1,0 0,1 0,-1 0,0 0,0 1,-1 0,1 0,-1 0,1 1,-1-1,0 1,0 0,0 0,-1 1,0-1,0 1,0-1,0 1,-1 0,1 1,31 188,-30-122,19 103,-20-168,-1 0,1 0,0-1,1 1,0 0,0-1,0 0,1 0,0 0,0-1,0 0,1 1,-1-2,1 1,1-1,-1 0,0 0,1-1,0 0,0 0,7 2,47-4,-55-7</inkml:trace>
  <inkml:trace contextRef="#ctx0" brushRef="#br0" timeOffset="1031.895">988 449,'-33'38,"-21"23,-7 0,8-5,13-7,8-12,14-12,11-11</inkml:trace>
  <inkml:trace contextRef="#ctx0" brushRef="#br0" timeOffset="1521.177">1638 307,'-3'-2,"0"-1,0 1,-1 0,1 0,0 0,-1 0,1 0,-1 1,0 0,0 0,1 0,-1 0,0 0,0 1,0 0,0-1,0 2,0-1,0 0,1 1,-1 0,0-1,0 2,0-1,1 0,-1 1,1 0,-4 1,-84 72,87-72,1 1,-1 0,0 0,1 0,0 0,0 0,0 1,1-1,-1 1,1 0,0 0,0-1,1 1,0 1,0-1,0 0,0 0,1 0,0 1,0-1,0 0,1 0,-1 0,1 1,0-1,1 0,0 0,-1 0,1-1,1 1,-1 0,1-1,2 4,5 0,-1 1,2-1,0-1,0 0,0 0,0-1,1 0,0-1,1-1,-1 0,1-1,-1 0,1-1,0 0,0-1,0 0,0-1,0-1,0 0,0 0,0-2,0 1,-1-2,1 0,-1 0,0-1,11-6,-5 2</inkml:trace>
</inkml:ink>
</file>

<file path=ppt/ink/ink8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1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0,'6'57,"-8"7,9 161,3-142,-4 0,-3 1,-5 3,2-36,-4-25,-9-32,8-11,2-2</inkml:trace>
</inkml:ink>
</file>

<file path=ppt/ink/ink8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1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0,'-254'222,"203"-171,52-50,-1 0,0 0,0 0,0 0,1 0,-1 0,1 0,-1 0,1 0,-1 0,1 0,-1 0,1 0,0 0,0 0,-1-1,1 1,0 0,0 0,0-1,0 1,0-1,0 1,0-1,0 1,0-1,0 0,0 1,0-1,0 0,0 0,1 0,-1 0,0 0,0 0,0 0,0 0,1 0,3 1,7 1,0 1,-1 0,1 1,-1 0,0 1,0 0,0 0,-1 1,0 1,0 0,-1 0,0 1,0 0,0 1,-1 0,-1 0,0 1,0 0,0 1,-5-6,1-1,-1 1,1 0,0-1,0 0,1 0,-1 0,1 0,0 0,0-1,0 1,0-1,1 0,-1 0,1-1,0 0,4 2,7-2</inkml:trace>
</inkml:ink>
</file>

<file path=ppt/ink/ink8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2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40,'34'0,"15"0,5 0,-2 0,-5 0,-7 0,-4-5,-3-1,-4 0,-1 1,-5-4,-7 1</inkml:trace>
</inkml:ink>
</file>

<file path=ppt/ink/ink8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2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25,'44'0,"37"0,11-4,-6-3,-13 1,-14 2,-17 0</inkml:trace>
</inkml:ink>
</file>

<file path=ppt/ink/ink8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5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84,'0'-2,"1"0,-1-1,0 1,0 0,0 0,0 0,0 0,-1-1,1 1,-1 0,1 0,-1 0,0 0,0 0,0 0,0 0,0 1,0-1,-1 0,1 0,-1 1,1-1,-1 1,1-1,-1 1,0 0,0 0,1-1,-1 1,0 0,0 1,0-1,0 0,-1 1,1-1,0 1,0-1,0 1,0 0,0 0,-1 0,1 0,0 1,0-1,0 1,0-1,0 1,0-1,0 1,0 0,0 0,0 0,0 0,0 1,-1 0,-10 10,1 0,1 1,0 1,0-1,1 2,1-1,1 1,0 1,1 0,0 0,1 0,1 0,-2 16,2-16,1 0,1 1,0-1,1 1,1 0,0 0,1 0,1 0,2 7,-2-18,0 1,1 0,0-1,0 0,1 1,-1-1,1 0,1 0,-1-1,1 1,0-1,0 0,1 0,-1 0,1 0,0-1,1 0,-1 0,1 0,-1 0,1-1,0 0,1-1,4 2,2-2,1-1,-1-1,1-1,-1 0,1 0,-1-1,1-1,-1 0,0-1,0 0,-1-1,1-1,-1 0,0-1,-1 0,1 0,-2-1,1-1,-1 0,0 0,5-7,-2 3,-1-1,-1 0,0 0,0-1,-1-1,-1 1,-1-2,0 1,-2-1,1 0,-2-1,1-4,-4 15,-1-1,1 0,-1 0,-1 0,0 0,0 0,0 1,-1-1,0 0,0 0,-1 0,0 1,-1-1,1 1,-2-1,1 1,-1 0,0 0,0 1,-1-1,0 1,0 0,0 0,-1 1,0-1,0 1,0 1,-7-5,2 3,1 1,-1 0,0 1,-1 0,1 1,-1 0,0 1,1 0,-1 1,0 0,0 1,0 0,-1 1,-26 4</inkml:trace>
  <inkml:trace contextRef="#ctx0" brushRef="#br0" timeOffset="313.86">0 310,'74'33,"-35"-25,0-1,1-3,0-1,0-2,1-1,-1-3,0-1,-1-2,1-1,9-6,24 0,435-70,-447 75,1 3,-1 2,1 3,10 4,-46 1,-3 1</inkml:trace>
</inkml:ink>
</file>

<file path=ppt/ink/ink8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04.0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 47,'-1'1,"-1"0,1 0,0 0,0 1,0-1,1 0,-1 1,0-1,0 1,1-1,-1 1,1 0,0-1,-1 1,1-1,0 1,0 0,0-1,0 1,0 0,0-1,0 1,1-1,-1 1,0 0,1-1,0 1,-1-1,1 1,0-1,0 0,0 1,0-1,0 0,0 1,0-1,79 194,-67-172,-6-9,0 0,1-1,1 0,0 0,0-1,1 0,1-1,0 0,1-1,11 8,20 7,0-2,1-1,1-3,24 6,73 12,55-8,98-19,-182 2,-1-4,1-5,27-7,19 2,-36-4,-1-6,108-24,-107 15,167-18,30 12,167-2,-121 30,-338 1,-2 1,1 2,0 0,-1 2,0 1,0 1,-1 1,-1 1,22 13,-46-23,0-1,1 0,-1 1,0-1,1 0,-1 1,1-1,-1 0,1 0,-1 1,0-1,1 0,-1 0,1 0,-1 0,1 0,-1 0,1 0,-1 0,1 0,-1 0,1 0,-1 0,1 0,-1 0,1 0,-1 0,1 0,-1 0,1-1,-1 1,0 0,1 0,-1-1,1 1,-1 0,0-1,1 1,-1 0,0-1,1 1,-1-1,0 1,0 0,1-1,-1 1,0-1,0 1,0-1,1 1,-1-1,0 1,0-1,0 1,0-1,0 1,0-1,0 1,0-1,0 1,-1-1,1 1,0-1,0 1,0 0,0-1,-1 1,3-17,3 8,-1 0,1 0,0 1,1-1,0 1,1 0,-1 1,1 0,1 0,0 0,-1 1,2 0,-1 0,1 1,0 0,0 1,0 0,1 0,-1 1,1 1,0-1,0 1,0 1,0 0,1 0,185-27,200 29,-199 27,142-27,-142 27,537-29,-512-16,-38-6,66-11,84-6,-154 15,-125 15,0-2,-1-3,0-2,-2-2,33-18,55-30,-132 62,0 1,-1-1,1-1,-1 1,0-1,-1 0,1-1,-1 1,-1-1,1-1,-1 1,-1-1,1 0,-1 0,0 0,-1-1,-3-3</inkml:trace>
  <inkml:trace contextRef="#ctx0" brushRef="#br0" timeOffset="7370.687">1085 1006,'-12'-6,"1"0,-1 1,0 1,-1 0,1 1,-1 0,1 1,-1 0,0 1,0 1,0 0,0 0,0 2,1-1,-1 2,1-1,-1 2,1 0,0 0,0 1,0 1,1 0,0 0,0 1,0 0,-3 5,-11 9,1 1,1 1,1 1,1 1,1 1,2 0,0 2,2 0,1 1,2 0,0 1,2 1,2 0,-2 10,9-31,1 1,0 0,1-1,0 1,0-1,2 1,-1 0,1-1,0 0,1 1,1-1,-1 0,1-1,1 1,0-1,0 0,1 0,0 0,1-1,0 0,0 0,1-1,0 1,0-2,0 1,1-1,0-1,0 0,8 4,6-1,1 0,0-2,0 0,0-2,0-1,1 0,-1-2,1-1,-1-1,1-1,-1-1,1-1,-1-2,-1 0,1-1,-1-2,15-7,48-41,-72 45</inkml:trace>
  <inkml:trace contextRef="#ctx0" brushRef="#br0" timeOffset="7933.293">1452 978,'-9'37,"1"1,3 0,1 0,2 0,2 32,-1-31,2 286,12-237,-13-87,1 1,-1 0,1 0,-1 0,1-1,0 1,0 0,0 0,0-1,0 1,0-1,0 1,1-1,-1 0,0 1,1-1,-1 0,1 0,0 0,-1 0,1 0,0 0,-1-1,1 1,0 0,0-1,0 1,0-1,0 0,-1 0,1 0,0 0,0 0,0 0,0 0,0-1,0 1,0 0,-1-1,1 0,0 1,0-1,0-1,140-113,-5-3,-62 65,-73 52,0 0,-1 0,1 0,0 0,0 1,0-1,0 0,0 1,0 0,0-1,0 1,0 0,0 0,0 0,0 0,0 1,1-1,-1 0,0 1,-1 0,1-1,0 1,0 0,0 0,0 0,-1 0,1 0,0 1,-1-1,1 0,-1 1,1-1,-1 1,0-1,0 1,1 0,-1 0,0-1,-1 1,1 0,0 1,1 4,-1 0,1-1,-1 1,-1 0,0 0,0-1,0 1,0 0,-1 0,0 0,-1-1,0 1,0-1,0 1,-8 37,10-28,3-6</inkml:trace>
  <inkml:trace contextRef="#ctx0" brushRef="#br0" timeOffset="8582.654">2439 1345,'-34'19,"1"2,0 1,2 2,1 1,1 1,-13 16,3 29,38-69,1-1,-1 1,1 0,0 0,-1 0,1 0,0 0,0 0,0-1,1 1,-1 0,0 0,1 0,-1 0,1 0,-1-1,1 1,0 0,0-1,0 1,0 0,0-1,0 1,1-1,-1 0,0 1,1-1,-1 0,1 0,-1 0,1 0,-1 0,1 0,0 0,0 0,-1-1,1 1,0-1,0 0,0 1,10-1,0 0,-1-1,1-1,-1 1,1-2,-1 0,0 0,0-1,0 0,0-1,-1 0,0-1,0 0,0-1,5-4,89-71,-101 79,-3 2,1-1,0 1,0-1,0 1,-1 0,1-1,0 1,1 0,-1 0,0-1,0 1,1 0,-1 0,0 0,1 1,-1-1,1 0,-1 0,1 1,-1-1,1 1,-1-1,1 1,0 0,-1 0,1 0,0 0,-1 0,1 0,0 0,-1 0,1 0,0 1,-1-1,1 1,-1 0,1-1,-1 1,1 0,-1 0,1 0,0 0,0 4,-1-1,2 0,-1 0,0 0,1 0,0 0,0 0,0-1,0 0,1 1,-1-1,1 0,0-1,-1 1,1-1,1 0,-1 1,0-2,1 1,-1 0,0-1,1 0,0 0,-1-1,1 1,0-1,-1 0,1 0,2-1,11-3,-2 0,1-2,-1 0,1-1,-2-1,1 0,-1-1,-1-1,1 0,-2-1,1-1,-2 0,0-1,2-2,23-19,-27 26,-1 0,0 0,-1-1,1 0,-2-1,1 1,-1-2,-1 1,0-1,0 0,-1 0,-1 0,0-1,0 0,-1 1,-1-1,1-2,-3 11,-1 1,1 0,0-1,-1 1,1 0,-1-1,0 1,0 0,0 0,0-1,0 1,-1 0,1 0,0 0,-1 1,0-1,1 0,-1 0,0 1,0-1,0 1,0 0,0 0,0-1,0 1,0 1,-1-1,1 0,0 0,-1 1,1-1,0 1,-1 0,1 0,-1 0,1 0,0 0,-1 0,1 1,0-1,-1 1,1 0,0 0,-1-1,1 1,0 1,0-1,0 0,0 0,0 1,0-1,0 1,1 0,-1 0,0 0,-6 4,0 0,0 0,1 1,0 0,0 1,0-1,1 2,0-1,1 0,0 1,0 0,1 0,-3 8,6-13,-1 0,1 0,0 0,0 0,0 0,1 0,-1 0,1 0,0 0,0 0,1 0,-1 0,1 1,0-1,0 0,0-1,1 1,-1 0,1 0,0 0,0-1,0 1,1-1,-1 0,1 0,0 0,0 0,0 0,0 0,0-1,0 1,1-1,-1 0,3 1,237 83,-241-85,-1 0,1 0,-1 0,1 0,-1 0,1 1,-1-1,0 0,1 1,-1-1,0 1,0 0,0-1,0 1,-1 0,1-1,0 1,-1 0,1 0,-1 0,0 0,1-1,-1 1,0 0,0 0,0 0,-1 0,1 0,0 0,-1 0,1-1,-1 1,1 0,-1 0,0-1,0 1,0 0,0-1,0 1,0-1,0 1,-1-1,0 1,-62 60,44-48</inkml:trace>
  <inkml:trace contextRef="#ctx0" brushRef="#br0" timeOffset="9948.308">3569 1288,'-22'11,"1"0,0 2,0 0,1 1,1 2,1-1,0 2,1 1,1 0,1 1,0 0,-7 14,21-31,0-1,0 1,0 0,1 0,-1-1,0 1,1 0,-1 0,1 0,0 0,0 0,-1 0,1 0,0 0,1 0,-1 0,0 0,0 0,1 0,0-1,-1 1,1 0,0 0,0 0,-1-1,2 1,-1 0,0-1,0 1,0-1,1 1,-1-1,1 0,-1 1,1-1,-1 0,1 0,0 0,0 0,-1-1,1 1,0 0,0-1,0 1,0-1,0 0,0 1,1-1,11 0,0-1,-1 0,1-1,0-1,0 0,-1-1,0 0,0-1,0 0,0-1,-1-1,0 0,0 0,6-6,148-122,-166 134,1 1,-1-1,1 0,-1 1,1-1,0 0,-1 1,1-1,0 1,0-1,-1 1,1 0,0-1,0 1,0 0,-1-1,1 1,0 0,0 0,0 0,0 0,0-1,-1 2,1-1,0 0,0 0,0 0,0 0,0 0,-1 1,1-1,0 0,0 1,0-1,-1 0,1 1,0-1,0 1,-1 0,1-1,0 1,-1-1,1 1,-1 0,1-1,-1 1,1 0,-1 0,0 0,1-1,-1 1,0 0,1 0,4 54,-5-40,0-10,0 1,0-1,0 0,0 1,1-1,0 0,0 0,1 1,-1-1,1 0,0 0,0-1,1 1,-1 0,1-1,0 1,1-1,-1 0,1 0,-1 0,1-1,0 1,1-1,-1 0,1 0,-1-1,1 1,0-1,0 0,0 0,0 0,0-1,0 0,0 0,1 0,-1-1,0 0,1 0,2 0,9-7,-1 0,0-1,0 0,-1-1,0-1,-1-1,0 0,0-1,-1 0,1-3,64-52,-67 58,0 0,0 1,1 1,0 0,0 1,1 0,-1 1,1 0,1 1,-1 0,1 1,12-1,-21-1,-27 0,14 5,-1 0,0 1,0 0,1 0,-1 1,1 0,-1 1,1 0,0 0,0 1,0 0,1 0,-1 1,1 0,0 0,1 1,-1 0,1 0,0 0,0 1,1 0,0 0,0 0,1 1,0 0,0 0,1 0,-2 6,4-10,1 1,0-1,0 0,1 1,-1-1,1 0,0 1,0-1,0 0,1 0,-1 0,1 0,0 0,0 0,1 0,-1-1,1 1,0-1,0 0,0 0,0 0,0 0,1 0,-1-1,1 1,0-1,0 0,0 0,0-1,2 2,130 29,-117-32,-1-1,0 0,0-1,0-1,0-1,0 0,-1-2,1 0,-1 0,-1-2,1 0,13-10,13-11,-1-2,-1-1,32-36,-51 48,0-2,-2 0,-1-1,-1-1,-1-1,-1-1,-1 0,-2-1,0 0,-2-1,-1 0,-1-1,-1 0,-2 0,-1-1,-2 0,0-9,-2 37,0-1,0 0,-1 0,1 0,-1 0,0 0,0 1,0-1,0 0,0 0,-1 0,0 0,1 0,-1 1,0-1,0 0,0 0,-1 1,1-1,-1 1,1-1,-1 1,0 0,0 0,0 0,0 0,0 0,0 0,-1 0,1 1,-1-1,1 1,-1-1,1 1,-1 0,0 0,0 1,1-1,-1 0,0 1,-2-1,-3 6,0-1,0 1,0 1,1-1,0 1,0 1,1-1,-1 1,1 0,1 1,0-1,0 1,0 0,1 1,0-1,0 1,1-1,0 1,1 0,0 0,0 0,1 1,0-1,1 0,0 9,-1 25,2-1,1 1,2-1,2 0,2-1,7 19,-6-28,-7-20,1 1,1-1,0 0,0 1,1-2,1 1,0-1,1 0,0 0,0 0,4 2,7-9,-16-11</inkml:trace>
  <inkml:trace contextRef="#ctx0" brushRef="#br0" timeOffset="10203.356">4528 1175,'48'0,"35"-5,8-1,-6 0,-13 1,-15 2,-11 1,-9 1,-11 0</inkml:trace>
  <inkml:trace contextRef="#ctx0" brushRef="#br0" timeOffset="11132.824">5205 1345,'14'1,"0"0,-1-1,1 0,0-1,-1-1,1 0,-1-1,0-1,1 1,-2-2,1 0,0-1,-1 0,0-1,-1 0,1-1,-1 0,-1 0,1-2,7-9,-16 17,-1-1,0 1,0-1,0 0,0 1,-1-1,1 0,-1 0,1 1,-1-1,0 0,0 0,0 0,-1 1,1-1,-1 0,1 0,-1 1,0-1,0 0,0 1,0-1,-1 1,1 0,-1-1,0 1,1 0,-1 0,0 0,0 0,0 0,0 0,-1 0,1 1,0-1,-1 1,1 0,-1 0,0 0,1 0,-1 0,0 0,1 1,-1-1,0 1,0 0,0 0,1 0,-1 0,0 0,0 1,0-1,1 1,-1 0,0 0,1 0,-1 0,1 0,-1 1,0-1,-11 10,-1 1,1 1,1 0,1 0,0 2,0-1,1 1,1 1,1 0,-3 8,5-15,2 1,-1 0,1 0,1 0,0 1,0-1,1 1,0 0,1 0,1 0,-1 0,2 1,0-1,0 0,1 0,0 0,1 1,0-1,1-1,2-5,0 0,1 0,0-1,-1 0,2-1,-1 1,0-1,1 0,-1-1,1 1,0-1,0-1,0 1,0-1,0 0,0-1,0 0,1 0,-1-1,0 1,0-1,0-1,6-1,-13 3,29-6,-1-2,0 0,0-2,-1-1,0-1,0-2,-2 0,0-2,0 0,-2-2,0-1,8-9,18-10,-28 18,-1-1,0 0,-1-2,-2 0,0-1,-2 0,13-27,5-35,-32 84,-1 0,0 0,1 0,-1 0,0 0,0 0,0 0,0 0,-1 0,1 0,-1 0,1 0,-1 0,1 0,-1 0,0 0,0 0,0 1,0-1,0 0,0 1,-1-1,1 1,-1-1,1 1,-1 0,1-1,-1 1,0 0,1 0,-1 0,0 0,0 1,0-1,0 0,0 1,0-1,1 1,-1 0,-1 0,1 0,-1 0,-6 1,1 1,0 0,0 1,-1 0,2 0,-1 1,0 0,1 0,0 1,0 0,0 0,0 0,1 1,0 0,0 1,1-1,-1 1,0 3,3-8,0 1,0 0,0 0,0 1,1-1,-1 0,1 1,0 0,0-1,0 1,1 0,-1 0,1 0,0 0,0 0,0 1,1-1,-1 0,1 0,0 0,0 1,1-1,-1 0,1 0,0 0,0 0,0 0,1 0,0 0,-1 0,1 0,0-1,1 1,-1-1,1 1,0-1,-1 0,1 0,1 0,-1-1,0 1,1-1,1 2,169 19,-170-23,1 0,-1 1,1-1,-1 1,1 0,-1 0,0 1,1-1,-1 1,0 0,0 0,0 1,-1-1,1 1,0-1,-1 1,0 0,1 1,-1-1,0 1,-1-1,1 1,-1 0,0 0,1 0,-2 0,1 0,0 0,-1 1,0-1,0 0,0 1,-1-1,1 1,-1-1,0 1,0-1,-1 1,0 2,-5 7,0 0,-1-1,-1 0,0 0,-1-1,0 0,-1-1,0 0,-1 0,-10 7,-10 15,30-27,6-4</inkml:trace>
  <inkml:trace contextRef="#ctx0" brushRef="#br0" timeOffset="12302.346">6390 1119,'-6'16,"-8"20,1 0,2 1,1 0,2 1,-1 16,8-51,1 0,-1 0,1 0,-1 0,1 1,0-1,0 0,0 0,1 0,-1 0,1 0,0 0,-1 0,1 0,1 0,-1 0,0 0,1-1,-1 1,1 0,0-1,0 1,0-1,0 0,0 0,1 0,-1 0,1 0,-1 0,1 0,0-1,0 0,0 1,-1-1,1 0,0 0,0-1,0 1,1-1,-1 1,1-1,13 0,-1 0,0-2,1 1,-1-2,0 0,0-1,-1-1,1-1,-1 0,0 0,-1-2,1 0,-1 0,-1-2,0 1,0-2,-1 0,0 0,-1-1,9-13,108-120,-127 143,-1 1,1-1,-1 1,1-1,-1 1,1-1,0 1,0 0,0-1,0 1,0 0,0-1,0 1,1 0,-1 0,0 0,1 0,-1 0,1 1,-1-1,0 0,1 1,0-1,-1 1,1-1,-1 1,1 0,0 0,-1-1,1 1,0 0,-1 1,1-1,-1 0,1 0,0 1,-1-1,1 1,-1-1,1 1,-1 0,1-1,-1 1,1 0,-1 0,0 0,0 0,1 0,-1 1,0-1,0 0,0 0,0 1,0-1,-1 1,1-1,0 1,-1-1,1 1,0 0,-14 111,1-53,10-50,3-5,-1 0,1 0,-1 0,-1 1,1-1,-1 0,0 0,0 0,0 0,-1 0,0 0,0-1,0 1,0 0,-1-1,0 0,0 1,0-1,0 0,-1-1,1 1,-1-1,0 1,0-1,0 0,-1-1,-1 2,5-4,0 1,1-1,-1 0,0 0,0 0,0 1,1-1,-1 0,0 0,0 0,0 0,0-1,1 1,-1 0,0 0,0 0,0-1,1 1,-1 0,0-1,1 1,-1 0,0-1,0 1,1-1,-1 1,1-1,-1 0,1 1,-1-1,1 0,-1 1,1-1,-1 0,1 1,0-1,-1 0,1 0,0 1,0-1,0 0,-1 0,1 0,0 0,0 1,0-1,0 0,0 0,1 0,-1 1,0-1,0 0,0 0,1 0,-1 1,0-1,1 0,-1 1,1-1,-1 0,1 1,-1-1,1 0,0 1,-1-1,1 1,0-1,5-1,0 1,1-1,-1 1,0 1,1-1,-1 1,1 0,-1 1,1-1,-1 1,0 1,0-1,1 1,0 1,31 4,-20-4,-1-2,1 0,-1-1,1 0,-1-2,1 0,-1-1,0 0,0-2,0 0,-1-1,4-2,0 0,-1-2,-1 0,1-1,-2 0,0-2,0 0,-1-1,-1 0,14-17,-11 9,5-2,-1-2,0 0,-2-1,-1-1,-2-1,0 0,-2-1,-2-1,0-1,-2 0,-2 0,-1-1,2-16,-9 39,1 1,0 0,-1 1,0-1,0 0,-1 0,0 0,0 0,-1 1,0-1,-1 0,0 0,0 1,-1-1,0 1,-1 0,0 0,0 0,0 0,-1 1,0 0,-1 0,1 0,-2 1,0-1,5 5,-1 1,1 0,-1 0,1 0,-1 0,1 1,-1-1,0 1,0-1,1 1,-1 0,0 0,0 0,1 1,-1-1,0 0,1 1,-1 0,0 0,1 0,-1 0,1 0,-1 0,1 1,0-1,-1 1,1 0,0-1,0 1,0 0,1 0,-1 0,0 1,1-1,-1 1,-41 88,39-71,2 0,-1 0,2 0,1 0,1 1,0-1,1 0,2 0,0 0,1 0,0-1,2 0,2 5,5 20,3 8,1-1,3-1,2-1,2-1,21 28,-13-34,-32-39</inkml:trace>
  <inkml:trace contextRef="#ctx0" brushRef="#br0" timeOffset="12536.308">7237 894,'39'4,"21"7,12 1,-3-1,-4-2,-7-4,-9-2,-8-1,-7-6,-3-3,-3 1,-1 0,-6-2,-5-1</inkml:trace>
  <inkml:trace contextRef="#ctx0" brushRef="#br0" timeOffset="12838.315">6503 808</inkml:trace>
  <inkml:trace contextRef="#ctx0" brushRef="#br0" timeOffset="13602.569">8055 1091,'0'33,"0"17,0 3,0-1,0-10</inkml:trace>
  <inkml:trace contextRef="#ctx0" brushRef="#br0" timeOffset="13851.002">8141 808,'0'0</inkml:trace>
  <inkml:trace contextRef="#ctx0" brushRef="#br0" timeOffset="14084.572">8564 978,'-20'7,"0"1,1 1,0 0,0 2,1 0,0 1,1 1,1 1,0 0,1 1,-13 16,25-28,1 0,-1 0,1 0,0 0,0 0,0 0,0 1,1-1,-1 1,1 0,0-1,0 1,0 0,1-1,-1 1,1 0,0 0,0 0,0 0,1-1,-1 1,1 0,0 0,0-1,0 1,1-1,-1 1,1-1,0 1,0-1,0 0,0 0,0 0,1 0,0 0,-1 0,1-1,0 0,0 1,3 1,12 5,0-1,1-1,-1 0,1-2,1 0,-1-1,1-1,-1 0,1-2,0 0,0-2,0 0,5-2,-6 3,55-13,-56 7</inkml:trace>
</inkml:ink>
</file>

<file path=ppt/ink/ink8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3.1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34 166,'-5'10,"0"1,0 0,1 0,0 0,1 1,1-1,0 1,0 0,1 0,0-1,1 1,1 0,0 0,0 0,1-1,1 1,3 10,-4-19,-1 0,1-1,0 1,0 0,0-1,1 1,-1-1,1 0,-1 0,1 0,0 0,0 0,-1 0,1-1,0 0,1 1,-1-1,0 0,0-1,0 1,1 0,-1-1,0 0,1 0,-1 0,0 0,1 0,-1-1,0 1,1-1,1-1,101-43,-99 40,3 1,0 0,-1-1,0 0,0-1,0 0,-1 0,0-1,0 0,-1 0,1-1,-2 0,1 0,-1-1,-1 0,1 0,-1 0,-1-1,0 1,0-1,-1 0,0-1,-1 1,0 0,-1-1,0 1,0 0,-1-1,-1 1,0-1,0 0,-1 5,-1 0,0 1,-1-1,1 1,-1-1,0 1,0 1,0-1,-1 0,0 1,0 0,0 0,0 1,0-1,-1 1,0 0,0 1,0-1,0 1,0 0,0 1,0-1,0 1,-1 0,1 1,-1 0,1 0,0 0,-1 1,-5 1,-13-2</inkml:trace>
  <inkml:trace contextRef="#ctx0" brushRef="#br0" timeOffset="383.126">458 335,'213'-167,"-211"165,1-1,-1 1,1 0,-1 0,1 0,0 0,-1 0,1 1,0-1,0 1,0 0,0 0,0 0,1 0,-1 0,0 1,0-1,1 1,-1 0,0 0,1 0,-1 1,0-1,0 1,0 0,1-1,-1 2,0-1,0 0,0 1,0-1,-1 1,2 0,82 99,-76-95,-1-1,1 0,0 0,0-1,1-1,-1 0,1 0,-1-1,1 0,0-1,0 0,0-1,0 0,0 0,0-2,-1 1,1-1,0-1,-1 0,1 0,-2 0,1 0,-1-1,0 0,0 0,0-1,-1 0,0 0,0-1,0 0,0-1,-1 1,0-2,-1 1,1-1,-1 0,-1 0,0 0,0-1,0 0,-1 0,-1 0,0 0,0-1,0 0,-1 1,-1-1,0 0,0 0,-1 0,0 0,0 1,-3-10,-3-6</inkml:trace>
</inkml:ink>
</file>

<file path=ppt/ink/ink8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0.2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90 780,'10'3,"0"-1,-1 0,2-1,-1 0,0-1,0 0,0 0,0-1,0-1,0 0,0 0,-1-1,1 0,0 0,-1-1,0 0,0-1,0 0,-1-1,0 0,0 0,0 0,-1-1,0 0,0-1,2-3,19-72,-28 81,0-1,0 1,0 0,0 0,0-1,-1 1,1 0,-1 0,0 0,1 0,-1-1,0 1,0 0,0 0,-1 1,1-1,0 0,-1 0,1 1,-1-1,1 0,-1 1,0 0,0-1,0 1,0 0,0 0,0 0,0 0,0 0,0 1,0-1,0 1,-1-1,1 1,0 0,-1 0,-7 1,0 0,-1 1,1 1,0 0,0 0,1 1,-1 0,1 1,-1 0,2 0,-1 1,0 0,1 1,0 0,-1 2,3-5,-6 5,0 0,0 1,1 0,0 1,0 0,1 0,1 1,0 1,1 0,0 0,1 0,0 1,1 0,1 0,0 1,1-1,1 1,0 0,1 0,0 0,2 9,0-19,0 0,1-1,0 1,0 0,1 0,-1-1,1 1,0 0,0-1,1 0,-1 0,1 1,0-2,0 1,0 0,1 0,-1-1,1 0,0 0,0 0,0 0,0-1,0 1,1-1,-1 0,1 0,-1-1,1 1,0-1,0 0,1 0,8 1,1-1,0 0,0 0,-1-2,1 0,0 0,-1-1,1-1,13-5,170-57,-174 61</inkml:trace>
  <inkml:trace contextRef="#ctx0" brushRef="#br0" timeOffset="736.931">1049 583,'-45'21,"2"2,0 2,2 2,1 2,1 1,-25 27,17 17,46-72,0 0,1 0,-1 1,1-1,-1 0,1 1,0-1,0 1,0-1,0 0,0 1,0-1,1 0,0 1,-1-1,1 0,0 0,0 1,0-1,0 0,0 0,0 0,1 0,-1 0,1-1,0 1,-1 0,1-1,0 1,0-1,0 1,0-1,0 0,0 0,0 0,10 1,0 0,-1-1,1 0,0-1,0-1,-1 0,1 0,0-1,-1 0,1-1,-1-1,0 0,0 0,-1-1,1 0,-1-1,0 0,0-1,-1 0,7-7,-4 7,14-12,0-1,-2-2,0 0,-1-1,3-8,-14 22,-11 16,-15 22,-27 33,3 2,3 1,3 2,2 1,-8 36,31-79,1 1,2 0,0 0,2 0,0 1,2-1,1 0,3 10,-4-27,2 0,-1-1,1 1,1-1,-1 0,2 1,-1-1,1 0,0-1,0 1,1-1,0 0,6 6,-11-13,1 1,0-1,0 0,-1 1,1-1,0 0,0 0,0 0,-1 0,1 0,0 0,0 0,0 0,0 0,-1 0,1 0,0 0,0 0,0-1,-1 1,1 0,0-1,0 1,-1 0,1-1,0 1,-1-1,1 1,0-1,-1 0,1 1,-1-1,1 1,-1-1,1 0,-1 0,0 1,1-1,-1 0,0 0,1 1,-1-1,0 0,0 0,0 0,0 0,0 1,0-1,0 0,0 0,0 0,0 1,0-1,0 0,-1 0,1 0,0 1,-1-1,1 0,-1 0,1 1,0-1,-1 0,0 1,1-1,-1 1,0-1,-4-16,-1 0,-1 1,-1 0,0 1,-1 0,-1 0,0 1,-1 0,-1 0,0 1,0 1,-1 0,-1 1,0 1,-1-1,-65-37,109 26,225-38,-231 54,1-1,-1 0,-1-2,1 0,-2-2,14-9,-17 7</inkml:trace>
  <inkml:trace contextRef="#ctx0" brushRef="#br0" timeOffset="1055.866">1303 667,'3'24,"1"0,2 0,0-1,2 0,0 0,2-1,0 0,1-1,9 12,-17-29,0 0,0 0,0-1,1 1,-1-1,1 0,0 0,0 0,0-1,0 1,0-1,1 0,-1 0,0-1,1 1,0-1,-1 0,1 0,0 0,0-1,-1 0,1 0,0 0,0-1,-1 1,1-1,0 0,-1 0,1-1,0 1,-1-1,0 0,1 0,-1-1,0 1,0-1,-1 0,1 0,0 0,-1-1,0 1,3-4,6-4,0-1,-1 0,0 0,-1-1,0-1,-1 0,-1 0,0-1,-1 1,-1-2,0 1,-1-1,-1 0,0 0,-1 0,0 0,-1-14,-6 7,-3 5</inkml:trace>
  <inkml:trace contextRef="#ctx0" brushRef="#br0" timeOffset="1832.841">2206 695,'-19'-4,"-1"2,0 0,0 1,1 1,-1 1,0 0,0 2,1 0,-1 2,1 0,0 0,1 2,-1 1,1 0,1 1,-1 1,2 1,-4 3,16-12,1 0,0 1,0-1,0 1,1 0,-1 0,1 0,-1 0,1 0,0 1,0-1,1 1,-1-1,1 1,0 0,-1-1,2 1,-1 0,0 0,1 0,0 0,0 0,0 0,0 0,0-1,1 1,0 0,0 0,0 0,0-1,1 1,-1 0,1-1,0 1,0-1,0 0,1 0,-1 0,1 0,-1 0,1 0,0-1,0 1,0-1,1 0,-1 0,1 0,-1 0,3 0,8-1,0-2,0 0,0-1,0 0,0-1,0-1,-1 0,0-1,0 0,0-1,0-1,3-2,37-23,-2-2,-1-2,35-35,-77 65,-8 6,0 1,0 0,0 0,0 0,0 0,-1-1,2 1,-1 0,0 0,0 0,0 0,0 0,1-1,-1 1,0 0,0 0,1-1,-1 1,1 0,-1 0,1-1,-1 1,1 0,-1-1,1 1,0-1,-1 1,1-1,0 1,0-1,-1 1,1-1,0 0,0 1,0-1,-1 0,1 0,0 1,0-1,0 0,0 0,-1 0,1 0,0 0,0 0,0-1,0 1,0 0,-1 0,1-1,0 1,0 0,-1-1,1 1,0-1,0 1,-1-1,1 1,0-1,-1 1,1-1,-1 0,1 1,-1-1,1 0,-1 1,1-1,-1 0,0 0,1 26,-2-19,0 1,0 0,0 0,1 0,0 0,1-1,-1 1,1 0,0 0,1-1,0 1,0-1,0 1,1-1,0 0,0 0,1 0,0 0,0 0,0-1,0 0,1 0,0 0,0 0,0-1,1 0,-1 0,1 0,2 0,2-2,0-1,0 0,1-1,-1 1,0-2,0 0,0 0,0-1,0 0,0-1,0 0,-1 0,0-1,1 0,-1-1,0 0,-1 0,0-1,1-1,11-8,-1-2,0 0,-2 0,0-2,-1 0,0-1,2-6,8-10,-2-2,-2 0,-1-1,-2-1,-1 0,-3-2,-1 0,-2 0,-2-2,-2 1,3-41,-11 69,0 0,-1 0,-1-1,-1 1,0 0,0 0,-1 1,-1-1,-1 1,-4-7,10 19,-1 1,0-1,1 1,-1 0,0-1,0 1,0 0,0-1,0 1,0 0,-1 0,1 0,0 0,-1 0,1 0,0 0,-1 1,1-1,-1 0,1 1,-1-1,0 1,1 0,-1-1,1 1,-1 0,0 0,1 0,-1 0,0 0,1 1,-1-1,1 0,-1 1,0-1,1 1,-1 0,1-1,0 1,-1 0,1 0,-1 0,1 0,-1 0,-47 59,33-25,1 1,3 0,1 1,1 1,2 0,2 0,1 0,2 1,2-1,2 1,3 23,-4-57,33 245,-30-233,1-1,1 0,1-1,0 1,1-1,0 0,2-1,2 5,-4-17,-13-15,-2 1</inkml:trace>
  <inkml:trace contextRef="#ctx0" brushRef="#br0" timeOffset="2086.862">2432 526,'39'-4,"31"-3,13 1,-1 1,-12 1,-6 7,-11 2,-9 1,-7 4,-5 0,-8-2</inkml:trace>
  <inkml:trace contextRef="#ctx0" brushRef="#br0" timeOffset="2470.314">3335 583,'-10'34,"-2"20,4 1,5-4,2-10</inkml:trace>
  <inkml:trace contextRef="#ctx0" brushRef="#br0" timeOffset="2716.097">3391 357,'5'5,"2"1</inkml:trace>
</inkml:ink>
</file>

<file path=ppt/ink/ink8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9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1 311,'13'0,"312"-17,-97-12,-98 17,-118 12</inkml:trace>
  <inkml:trace contextRef="#ctx0" brushRef="#br0" timeOffset="318.962">1 537,'57'-5,"25"-2,6-4,-5 0,-13 1,-14 3,-10 3,-10 1,-5 2,-4 1,-1 0,0 1,-5-1</inkml:trace>
  <inkml:trace contextRef="#ctx0" brushRef="#br0" timeOffset="905.135">311 0,'24'24,"1"-2,1 0,1-2,1-1,0-1,17 7,80 14,-110-37,-1 0,0 1,0 1,0 0,0 1,-1 1,0 0,0 0,0 2,-1-1,0 2,0-1,-1 2,0-1,-1 2,0 0,-8-9,-1 1,1-1,-1 1,0-1,0 1,0-1,0 1,0-1,-1 1,1 0,-1 0,0-1,1 1,-1 0,-1 0,1-1,0 1,-1 0,1 0,-1-1,0 1,0-1,0 1,0 0,0-1,-1 0,1 1,-1-1,1 0,-1 0,0 0,0 1,-77 59,60-50,-52 37,2 3,3 3,-44 48,70-55,26-26</inkml:trace>
</inkml:ink>
</file>

<file path=ppt/ink/ink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1,'3'0,"0"1,0 0,-1 0,1 0,0 0,-1 0,1 0,-1 1,1-1,-1 1,1 0,-1 0,0-1,0 2,0-1,0 0,0 0,-1 1,1-1,-1 0,1 1,-1 0,0-1,0 1,0 0,0 0,-1-1,1 1,-1 0,1 0,-1 0,0 0,0 0,-1 0,1-1,-1 1,1 0,-1 0,0 0,0-1,0 1,0 0,0-1,-1 1,1-1,-1 1,0-1,-1 2,-149 225,137-208,0 0,-1-1,-1-1,0-1,-2 0,-18 13,20-21,0-3</inkml:trace>
</inkml:ink>
</file>

<file path=ppt/ink/ink8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2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47,'29'0,"24"0,7-5,-1-1,-6 0,-7 1,-7 2,-5 1,-4 1,-7-5,-2 0,-5 0</inkml:trace>
</inkml:ink>
</file>

<file path=ppt/ink/ink8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57,'43'-5,"29"-6,7-1,-1 1,-8 2,-12 4,-15 1</inkml:trace>
</inkml:ink>
</file>

<file path=ppt/ink/ink8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1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1 115,'6'-9,"0"0,1 0,0 1,1 0,0 1,0 0,1 0,0 1,0 0,0 0,1 1,0 0,0 1,0 0,0 0,1 1,-1 1,1 0,0 0,0 1,0 0,-1 1,1 0,0 1,0 0,0 1,0 0,6 3,-8-2,0 0,0 1,0 0,0 1,-1 0,0 0,0 1,0 0,-1 0,1 1,-2 0,1 0,-1 1,0 0,-1 0,1 0,-2 1,1-1,-1 1,-1 0,1 1,1 7,11 84,-17-93,0 0,1 0,0 1,1-1,-1 0,2 0,-1 0,1 0,0 0,1 0,0 0,0-1,0 1,1-1,1 0,-1 0,1-1,0 1,0-1,1 0,0 0,0-1,0 0,1 0,0 0,0-1,0 0,7 3,115 5,-121-13,-8 0</inkml:trace>
  <inkml:trace contextRef="#ctx0" brushRef="#br0" timeOffset="334.38">423 369,'0'0,"-5"4,-1 7,-5 2,0 3,-3 3,-4 4,-4 3,-3 1,-2 1,-1 1,-1 0,0-5,5-1,2-5,4-6</inkml:trace>
</inkml:ink>
</file>

<file path=ppt/ink/ink8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4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305 880,'-7'-3,"0"0,-1 0,1 1,-1 0,0 0,0 1,0 0,0 0,0 1,0 0,0 1,1-1,-1 2,0-1,0 1,0 0,1 1,-1-1,1 1,0 1,0 0,0 0,0 0,1 1,-5 3,2-2,1 0,0 0,0 0,0 1,1 0,0 1,0 0,1 0,0 0,1 1,0 0,0 0,0 0,0 3,4-8,-1 0,1 1,0-1,0 0,1 0,-1 1,1-1,0 0,0 1,0-1,1 0,0 1,0-1,0 0,0 0,0 0,1 0,0 0,0 0,0 0,0-1,0 1,1 0,0-1,0 0,0 0,0 0,0 0,0 0,1-1,0 1,-1-1,1 0,2 1,3 2,1 0,-1-1,1 0,0 0,0-1,0-1,0 1,0-2,0 1,1-1,-1-1,1 0,-1-1,1 0,-1 0,7-2,135-51,-128 44</inkml:trace>
  <inkml:trace contextRef="#ctx0" brushRef="#br0" timeOffset="2249.61">870 1276,'33'5,"26"1,8 0,-3-1,-8-2,-8-6,-13-2</inkml:trace>
  <inkml:trace contextRef="#ctx0" brushRef="#br0" timeOffset="858.036">813 937,'19'0,"16"0,7-5,1-1,-2 0,-3 1,-3-3,-3-1,-2 2,-2 1,0 3,0 0,-5 3</inkml:trace>
  <inkml:trace contextRef="#ctx0" brushRef="#br0" timeOffset="1901.592">1096 683,'-5'29,"-2"19,1 6,1-2,2-4,0-5,2-7,6-8,1-9</inkml:trace>
  <inkml:trace contextRef="#ctx0" brushRef="#br0" timeOffset="3405.354">2111 824,'-14'0,"-1"2,1 0,0 1,0 0,0 1,0 1,1 0,-1 1,1 0,1 1,-1 1,1 0,0 0,1 1,0 1,1-1,0 2,0 0,1 0,0 1,1 0,1 0,0 1,0 0,1 0,-2 9,7-16,0 0,1 0,0 0,0 0,1 0,-1 0,2 0,-1 0,0 0,1 0,0 0,0-1,1 1,0-1,0 0,0 1,0-1,1-1,0 1,0-1,0 1,1-1,-1 0,1-1,0 1,0-1,0 0,1 0,-1 0,1-1,-1 0,1 0,0 0,0-1,0 0,0 0,2 0,5 1,0 0,0-1,0 0,0 0,0-2,0 0,0 0,-1-1,1-1,0 0,-1 0,1-2,-1 1,11-7,17-20,-28 15</inkml:trace>
  <inkml:trace contextRef="#ctx0" brushRef="#br0" timeOffset="3880.058">2394 570,'89'-13,"-77"9,0 2,0-1,0 2,1-1,-1 2,1 0,-1 0,0 1,6 1,-16-1,-1-1,1 0,-1 1,1-1,-1 1,0-1,1 1,-1 0,0 0,1-1,-1 1,0 0,0 0,0 0,1 1,-1-1,0 0,-1 0,1 0,0 1,0-1,0 1,-1-1,1 0,-1 1,1-1,-1 1,0-1,1 1,-1-1,0 1,0 0,0-1,0 1,0-1,-1 1,1-1,0 1,-1-1,1 1,-1 0,-35 66,24-47,10-19,0 0,0 1,0 0,0 0,0-1,1 1,-1 0,1 0,0 0,0 1,0-1,1 0,-1 0,1 0,-1 1,1-1,0 0,0 1,1-1,-1 0,1 0,-1 1,1-1,0 0,0 0,0 0,1 0,-1 0,1 0,0 0,0-1,0 1,0-1,0 1,0-1,1 0,-1 1,1-1,0-1,-1 1,1 0,0-1,1 1,109 17,-87-19</inkml:trace>
  <inkml:trace contextRef="#ctx0" brushRef="#br0" timeOffset="4138.657">2761 1050,'53'-10,"21"-7,5-2,-8 3,-11 5,-10 3,-14 3</inkml:trace>
  <inkml:trace contextRef="#ctx0" brushRef="#br0" timeOffset="4638.466">3522 542,'6'25,"-2"0,-1 1,-2-1,0 1,-1-1,-2 1,-4 20,6-44,-1 2,-1 1,1-1,-1 1,1-1,1 1,-1 0,1-1,-1 1,1 0,1-1,-1 1,1 0,0-1,0 1,0 0,0-1,1 1,0-1,0 0,0 0,0 0,1 0,0 0,0 0,0-1,0 1,0-1,1 0,-1 0,1 0,0 0,0-1,0 1,0-1,3-1,-1 1,1-1,-1-1,1 1,-1-1,1-1,-1 1,1-1,-1 0,0 0,1-1,-1 0,0 0,0 0,0-1,0 0,-1 0,1-1,-1 1,1-1,-1 0,0-1,10-12</inkml:trace>
  <inkml:trace contextRef="#ctx0" brushRef="#br0" timeOffset="5000.169">3833 542,'-29'66,"4"1,2 1,3 1,4 0,-6 53,15 94,19-186,-6-34</inkml:trace>
  <inkml:trace contextRef="#ctx0" brushRef="#br0" timeOffset="10833.475">4087 796,'-11'138,"7"-117,-1 1,0-1,-2 0,0 0,-2-1,-9 18,4-32,13-30,10-1,0 0,1 1,2 0,0 1,2 1,0 0,2 0,14-15,-21 25,-2 2,-1 1,1 0,1 0,-1 1,1-1,1 2,0-1,0 1,0 1,1 0,1-1,-9 7,0 0,0-1,0 1,0 0,0 0,-1 0,1 1,0-1,0 0,0 1,0-1,0 1,0-1,0 1,-1 0,1 0,0 0,-1 0,1 0,0 0,-1 1,1-1,-1 0,0 1,1-1,-1 1,0-1,0 1,0 0,0 0,0-1,-1 1,1 0,0 1,17 65,-12 64,-5-131,0-1,0 1,0-1,0 0,0 1,0-1,0 0,0 1,0-1,0 0,0 0,0 0,0 0,0 0,0 0,0 0,0 0,0-1,0 1,0 0,0-1,0 1,0 0,0-1,0 1,-1-1,1 0,0 1,0-1,0 0,-1 1,1-1,0 0,-1 0,1 1,0-1,-1 0,1 0,-1 0,0 0,1 0,-1 0,0 0,1 0,-1 0,0 0,0 0,0-1,13-25,1 1,0 0,3 1,0 1,1 0,1 2,1 0,1 1,1 1,2 0,-23 19,0 1,-1-1,1 0,0 1,0-1,0 1,0 0,0-1,0 1,0-1,-1 1,1 0,0 0,0 0,0 0,0 0,0-1,0 2,0-1,0 0,0 0,0 0,0 0,0 1,0-1,0 0,0 1,0-1,0 1,0-1,-1 1,1-1,0 1,0 0,-1-1,1 1,0 0,-1 0,1-1,-1 1,1 0,-1 0,1 0,-1 0,1 0,-1 0,0 0,0 0,1-1,-1 1,0 0,0 1,4 59,-4-55,-4 218,4-212</inkml:trace>
  <inkml:trace contextRef="#ctx0" brushRef="#br0" timeOffset="13703.606">4877 429,'8'11,"-1"1,0 0,0 1,-1-1,-1 1,0 0,-1 1,-1-1,0 1,0-1,-2 1,0 0,0 0,-1 0,-1 0,0 2,1 26,-1 0,-2 0,-2-1,-2 1,-10 33,-18 26,27-89</inkml:trace>
  <inkml:trace contextRef="#ctx0" brushRef="#br0" timeOffset="14235.941">5244 485,'-205'207,"203"-206,0 1,-1-1,1 0,0 1,0 0,0-1,0 1,0 0,0 0,0 0,0 0,1 1,-1-1,1 0,0 1,0-1,0 1,0-1,0 1,0-1,1 1,-1 0,1-1,0 1,-1 0,1 0,1-1,-1 1,0 0,1-1,-1 1,1 0,0-1,0 1,0-1,0 1,0-1,0 0,1 1,-1-1,1 0,1 2,9 8,0 0,1-1,0 0,1-1,0 0,1-1,0-1,0 0,13 4,17 10,-4 10,-29-15</inkml:trace>
  <inkml:trace contextRef="#ctx0" brushRef="#br0" timeOffset="19025.454">51 1698,'255'-17,"28"-5,148 5,-219-8,123-7,-75 22,14-6,-115 14,25-23,74-7,-75 7,114-7,271 33,-398-28,-30 15,-86 3,1 3,0 3,0 2,8 2,-6 0,113-28,309 26,-423 1,-32 0</inkml:trace>
  <inkml:trace contextRef="#ctx0" brushRef="#br0" timeOffset="23324.65">1293 429,'18'-20,"1"1,1 0,0 2,1 0,1 2,23-13,16-1,-59 28,0 0,-1 1,1-1,0 1,0 0,-1 0,1-1,0 1,0 0,-1 0,1 1,0-1,-1 0,1 1,0-1,0 1,-1-1,1 1,-1 0,1-1,-1 1,1 0,-1 0,1 0,-1 1,0-1,1 0,-1 0,0 1,0-1,0 0,0 1,0-1,-1 1,1 0,0 0,2 11,0 0,-1 1,0-1,-1 1,-1-1,0 1,-1 0,-1 6,-1 18,0 618,29-407,11-98,-51-171,10 4,0 0,1 0,1 0,0-1,1 1,1 0,1-1,0 1,1 0,1 0,0 0,1 0,1 0,1 1,0 0,1-1,6-24,108-308,-19 84,-96 249,1 1,1-1,1 1,0 1,0 0,1 0,1 1,0 0,1 1,0 0,1 1,0 0,1 1,-1 1,2 0,-1 1,1 0,0 1,1 1,10-2,11-3,0 3,0 1,0 1,1 2,8 2,51 2,236-11,361-83,-448 56,35 7,4 31,-97-28,-30 8,207-49,-222 42,-127 24,-11 1,0 0,0 0,0 1,1-1,-1 1,0 0,0 0,0 1,0 0,0 0,0 0,0 0,0 1,0-1,-1 1,1 1,-1-1,1 1,-1-1,0 1,0 0,0 1,0-1,1 2,21 53,-22-38</inkml:trace>
  <inkml:trace contextRef="#ctx0" brushRef="#br0" timeOffset="32760.045">1857 1924,'0'-1,"-1"0,0 0,1 0,-1 0,0 0,1 0,0-1,-1 1,1 0,0 0,-1 0,1-1,0 1,0 0,0 0,0-1,0 1,0 0,1-1,-1 1,0 0,1 0,-1 0,1-1,-1 1,1 0,-1 0,1 0,0 0,0 0,-1 0,1 0,0 0,0 0,0 1,0-1,0 0,1 0,43-31,-44 31,19-10,0 1,1 1,1 1,-1 1,1 1,0 0,0 2,1 1,0 0,-1 2,1 1,0 0,6 3,-26-3,-1 0,0 0,1 0,-1 1,0-1,1 1,-1-1,0 1,0 0,0 0,0 0,0 0,0 0,0 1,0-1,0 0,0 1,-1 0,1-1,-1 1,1 0,-1 0,0 0,1 0,-1 0,0 0,0 0,0 0,-1 1,1-1,-1 0,1 0,-1 1,0-1,1 0,-1 1,-1-1,1 0,-30 85,5-51,-1-1,-3-1,0-2,-16 13,-23 24,64-66,0-1,0 1,1 0,-1 0,1 1,0-1,0 1,0-1,1 1,-1 0,1 0,0 0,0 1,0-1,1 0,-1 1,1-1,0 1,0-1,1 1,-1 0,1-1,0 1,1 0,-1-1,1 1,-1-1,1 1,1 0,-1-1,1 0,0 1,0-1,0 0,0 0,1 0,-1 0,3 2,10 1,0 0,0-1,1-1,-1 0,1-1,0-1,1 0,-1-1,0-1,0-1,1 0,-1-1,0-1,11-2,-6 0,-1-1,0-1,-1-1,0 0,0-2,0 0,-1-1,11-8,5-1,-18 10</inkml:trace>
  <inkml:trace contextRef="#ctx0" brushRef="#br0" timeOffset="33475.22">2619 2404,'5'-10,"6"-15,1 0,1 1,1 0,1 1,1 0,1 1,1 1,1 1,1 1,0 0,9-4,-22 17,1 0,1 0,-1 1,1 0,0 0,0 1,1 0,-1 1,1 0,-1 1,1 0,0 0,0 1,0 0,6 1,-13 2,1 1,-1-1,0 1,0 0,0 0,0 0,-1 1,1-1,-1 1,0-1,0 1,0 0,-1-1,1 1,-1 0,0 0,0 1,0-1,-1 0,1 0,-1 0,0 0,0 1,0-1,-1 0,0 0,0 0,0 1,1 19,0-22,0-1,-1 1,1 0,0-1,0 1,0 0,0-1,0 1,0 0,1-1,-1 1,0 0,1-1,0 1,-1 0,1-1,0 1,0-1,0 0,0 1,0-1,0 1,0-1,0 0,0 0,1 0,-1 0,0 0,1 0,-1 0,1 0,-1-1,1 1,0 0,-1-1,1 1,-1-1,1 0,0 0,0 1,-1-1,1 0,0-1,-1 1,1 0,0 0,-1-1,1 1,0-1,-1 1,1-1,-1 0,1 1,0-2,159-113,-144 105,-9 4,0 1,0 0,0 0,1 1,-1 0,1 1,0-1,0 2,0-1,1 1,-1 1,7-1,-12 5,-1 0,0-1,1 1,-1 1,-1-1,1 0,0 1,-1-1,1 1,-1 0,0 0,-1 0,1 0,-1 0,1 0,-1 0,0 0,-1 1,1-1,-1 0,0 1,0-1,0 0,0 1,-1-1,0 0,0 1,-1 2,1 6,1-6,-1 0,1 0,0 1,1-1,0 0,0 0,1 0,-1-1,1 1,1 0,-1 0,4 5,5 2</inkml:trace>
</inkml:ink>
</file>

<file path=ppt/ink/ink8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8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1 785,'4'29,"3"9</inkml:trace>
  <inkml:trace contextRef="#ctx0" brushRef="#br0" timeOffset="254.997">1 559,'0'0</inkml:trace>
  <inkml:trace contextRef="#ctx0" brushRef="#br0" timeOffset="496.602">565 531,'-31'7,"1"1,1 2,-1 1,2 1,0 1,0 2,1 0,1 2,0 1,-21 20,44-34,-1-1,1 1,0-1,0 1,0 0,0 1,1-1,-1 0,1 1,0-1,1 1,-1-1,1 1,0 0,0 0,0 0,1-1,0 1,0 0,0 0,0 0,1 0,0 0,0 0,0-1,0 1,1 0,0-1,0 1,0-1,1 0,-1 0,1 0,0 0,0 0,0 0,1-1,-1 1,1-1,0 0,0 0,2 0,10 3,1 0,-1-2,1 0,0-1,0 0,0-2,1 0,-1-1,0 0,0-2,0 0,0-1,0 0,0-1,12-6,-15 6,0 0,-1-1,1 0,-1-1,-1-1,1 0,-1-1,0 0,-1-1,0 0,0-1,-1 0,8-11,-6 5</inkml:trace>
  <inkml:trace contextRef="#ctx0" brushRef="#br0" timeOffset="1183.427">1016 588,'-35'17,"1"1,1 2,1 1,1 1,1 2,-24 25,9 9,44-56,1-1,-1 1,1-1,-1 0,1 1,0-1,-1 1,1 0,0-1,0 1,0-1,0 1,0-1,1 1,-1-1,0 1,1-1,-1 1,1-1,-1 1,1-1,0 0,0 1,-1-1,1 0,0 0,0 1,0-1,1 0,-1 0,0 0,0 0,0-1,1 1,-1 0,1 0,-1-1,0 1,1-1,-1 1,1-1,-1 0,1 1,0-1,15 1,-1-1,1 0,-1-1,0-1,1-1,-1 0,0-1,-1-1,1 0,-1-1,0-1,0 0,-1-1,0-1,0 0,-1-1,0 0,-1-1,1-2,8-2,123-88,-143 102,0 0,0 0,1 1,-1-1,1 0,-1 1,1-1,-1 1,1 0,-1-1,1 1,-1 0,1 0,-1 0,1 0,-1 0,1 0,0 1,-1-1,1 0,-1 1,0-1,1 1,-1 0,1-1,-1 1,0 0,1 0,-1 0,0 0,0 0,0 0,0 0,0 0,0 1,0-1,0 0,0 0,-1 1,1-1,0 1,-1-1,1 1,-1-1,0 1,1-1,-1 1,0-1,0 2,0 3,0 0,0 0,1 0,0 0,0 0,0-1,1 1,-1 0,1-1,1 1,-1-1,1 1,0-1,0 0,1 0,-1-1,1 1,0-1,0 0,1 0,-1 0,1 0,0-1,0 0,0 0,1 0,-1 0,1-1,-1 0,1 0,4 0,5-3,1-2,0 0,-1 0,1-1,-1-1,0-1,-1 0,1-1,-1 0,0-2,-1 1,0-1,0-1,-1-1,-1 0,0 0,9-11,13-11,-1-1,-1-1,-3-2,0-1,-3-1,-1-1,-2-1,14-38,-31 69,-1-1,-1 0,1 0,-2 0,1 0,-2 0,1 0,-2 0,1-1,-2 1,1 0,-1-1,-2-5,1 15,1 1,-1-1,0 0,0 1,0-1,0 1,0-1,0 1,0 0,-1 0,1 0,0 0,-1 1,1-1,-1 1,1-1,0 1,-1 0,1 0,-1 0,1 0,-1 0,1 0,-1 1,1-1,0 1,-1 0,1 0,0 0,-1 0,1 0,0 0,0 0,0 1,0-1,0 1,0 0,1 0,-1-1,0 1,1 0,0 0,-1 0,1 1,0-1,0 1,-23 26,2 1,1 1,2 1,1 1,1 0,2 2,1 0,-5 25,17-52,0-1,1 1,0 0,0-1,0 1,1 0,1 0,-1 0,1-1,1 1,-1 0,1-1,0 0,1 1,0-1,0 0,1 0,0 0,0-1,0 1,1-1,0 0,0 0,0-1,1 1,0-1,0-1,0 1,1-1,0 0,0 0,0-1,0 0,0 0,0-1,1 0,0 0,-1-1,3 1,15 1,1 0,-1-1,1-2,0 0,-1-2,1-1,-1-1,0-1,0-1,0-2,-1 0,0-1,-1-2,0 0,0-2,-1 0,-1-1,0-2,-1 0,-1-1,0 0,-1-2,7-9,0-1,-2-1,-1 0,-2-2,0-1,-3 0,-1-1,-1-1,-2 0,-1-1,6-34,-20 5,1 64,1 0,-1-1,1 1,-1 0,1-1,-1 1,0 0,1 0,-1 0,0 0,0 0,0 0,0 0,0 0,0 0,0 0,-1 0,1 1,0-1,0 0,0 1,-1-1,1 1,0-1,-1 1,1 0,-1 0,1-1,0 1,-1 0,1 0,0 0,-1 1,1-1,-1 0,1 0,0 1,-1-1,1 1,0-1,0 1,-1 0,1-1,0 1,-18 10,1 1,0 0,1 1,0 1,1 1,1 0,0 1,1 1,1 0,0 1,2 0,0 1,1 0,-1 4,0-5,1 1,1 0,1 0,1 1,1-1,0 2,1-1,2 1,0-1,1 1,1 0,1 0,0 0,2 0,1-1,0 1,2-1,0 1,2 0,0-10,0-1,1 0,0-1,0 0,1 0,1-1,-1 0,1 0,1-1,-1-1,1 0,0 0,1-1,2 1,11 4</inkml:trace>
  <inkml:trace contextRef="#ctx0" brushRef="#br0" timeOffset="1666.082">2597 616,'2'8,"0"1,0 0,1-1,0 0,1 0,0 0,0 0,1 0,-1-1,2 0,-1 0,2 1,-5-6,0 1,1-1,-1 0,1 0,-1 0,1 0,-1 0,1-1,0 1,0-1,0 0,0 0,0 0,0 0,0-1,0 1,0-1,1 1,-1-1,0 0,0-1,0 1,1 0,-1-1,0 0,0 1,0-1,0-1,0 1,0 0,0-1,-1 1,1-1,2-2,94-110,-68 71,47-60,-78 102,1 0,-1 1,1-1,-1 1,1 0,-1-1,1 1,0-1,-1 1,1 0,0-1,-1 1,1 0,0 0,-1 0,1-1,0 1,0 0,-1 0,1 0,0 0,-1 0,1 0,0 1,0-1,-1 0,1 0,0 0,-1 1,1-1,0 0,-1 1,1-1,-1 0,1 1,0-1,-1 1,1-1,-1 1,1-1,-1 1,0 0,1-1,-1 1,1-1,-1 1,0 0,0-1,1 1,-1 0,0 0,0-1,0 1,0 0,0-1,0 1,0 0,0 0,6 50,-6-47,1 140,14 159,41 72,-54-368,-1-1,1 0,-1 0,-1 1,1-1,-1 1,0-1,0 0,-1 1,0-1,0 1,0-1,-1 0,0 0,0 0,-1 0,1 0,-1 0,-1-1,1 1,-1-1,0 0,0 0,0 0,-1-1,0 0,0 0,0 0,0 0,-1-1,1 1,-1-1,0-1,0 1,-5 0,8-2,-1-1,1 0,0-1,-1 1,1 0,0-1,0 0,-1 0,1 0,0 0,0 0,0-1,0 1,0-1,1 0,-1 0,0 0,1 0,-1-1,1 1,0 0,0-1,0 0,0 0,0 1,1-1,-1 0,1 0,0 0,-1-1,2 1,-1 0,0-3,-5-113,14 91,1 0,2 0,1 1,0 0,2 1,2 1,0 0,1 1,1 1,2 1,0 0,1 2,1 0,11-6,-15 8</inkml:trace>
</inkml:ink>
</file>

<file path=ppt/ink/ink8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7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0 621,'0'34,"5"10,2 4,-1-7</inkml:trace>
  <inkml:trace contextRef="#ctx0" brushRef="#br0" timeOffset="254.642">57 283,'0'0</inkml:trace>
  <inkml:trace contextRef="#ctx0" brushRef="#br0" timeOffset="748.502">424 0,'23'403,"-6"-266,-9-88,-2-1,-3 1,-1 0,-5 37,-7-52,3-28</inkml:trace>
  <inkml:trace contextRef="#ctx0" brushRef="#br0" timeOffset="988.715">199 509,'33'14,"21"10,11 0,-1-3,-6-6,-9-5,-7-4,-7-4,-9-1</inkml:trace>
</inkml:ink>
</file>

<file path=ppt/ink/ink8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6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3,'-25'-2,"1"1,-1 2,1 0,-1 1,1 1,0 2,0 0,0 1,1 2,0 0,-15 9,26-11,1 1,0 0,0 1,0 0,1 1,0 0,1 1,0 0,1 0,0 1,0 0,1 1,1-1,0 1,0 0,1 1,1 0,-3 9,0 9,1 1,1 0,2 0,1 0,1 1,2-1,2 6,-3-23,1 0,1 0,0 0,1 0,1-1,0 0,1 1,0-2,1 1,1 0,0-1,1-1,1 1,-1-1,2-1,0 1,0-2,1 1,0-1,1-1,0 0,0-1,1 0,0-1,1-1,-1 0,2 0,-5-3,0 0,0 0,0-1,0 0,0-1,1-1,-1 1,0-1,1-1,-1 0,0 0,0-1,0-1,0 0,0 0,0-1,-1 0,0 0,1-1,-2 0,1-1,-1 0,1 0,-2-1,1 0,-1-1,5-5,-1-9</inkml:trace>
  <inkml:trace contextRef="#ctx0" brushRef="#br0" timeOffset="434.301">711 595,'18'177,"-17"-178,-1 0,1 1,-1-1,1 0,-1 1,1-1,-1 1,1-1,0 1,-1-1,1 1,0 0,0-1,-1 1,1 0,0-1,0 1,-1 0,1 0,0 0,0 0,0 0,-1 0,1 0,0 0,0 0,0 0,-1 0,1 0,0 1,0-1,-1 0,1 1,0-1,-1 0,1 1,0-1,-1 1,1-1,0 1,-1-1,1 1,-1-1,1 1,-1 0,1-1,-1 1,0 0,1 0,-1-1,0 1,1 1,15-59,4 2,1 0,3 1,2 1,2 2,18-22,-46 74,-1 0,1-1,0 1,0-1,-1 1,1 0,0-1,0 1,0 0,0-1,0 1,0 0,0-1,0 1,0 0,0-1,0 1,1 0,-1-1,0 1,0 0,1-1,-1 1,0-1,1 1,-1 0,1-1,-1 1,1-1,-1 1,1-1,-1 0,1 1,-1-1,1 0,-1 1,1-1,0 0,-1 1,1-1,0 0,-1 0,1 0,0 0,-1 0,1 0,0 0,-1 0,1 0,0 0,-1 0,1 0,0 0,-1 0,1-1,0 1,-1 0,1 0,-1-1,1 1,0 0,-1-1,1 1,-1-1,1 1,-1-1,5 19,5 2,2 0</inkml:trace>
</inkml:ink>
</file>

<file path=ppt/ink/ink8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5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1,'-32'59,"-242"363,46-120,66-100,145-185</inkml:trace>
  <inkml:trace contextRef="#ctx0" brushRef="#br0" timeOffset="329.837">0 283,'137'70,"2"-5,3-7,69 16,-27 8,-175-73,-14-12</inkml:trace>
  <inkml:trace contextRef="#ctx0" brushRef="#br0" timeOffset="648.781">367 1,'-4'25,"2"0,0 0,2 0,1 1,0-1,2 0,1 0,3 9,74 239,-10-44,-60-90,-12-115</inkml:trace>
</inkml:ink>
</file>

<file path=ppt/ink/ink8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32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231 619,'-11'2,"-1"1,0 0,1 1,-1 0,1 0,0 2,0-1,1 1,0 1,0 0,0 0,1 1,0 0,0 1,1 0,1 0,-1 0,1 1,1 1,0-1,0 1,1 0,1 0,-1 0,2 1,0 0,-1 5,9 82,-4-95,0-1,0 0,0 0,0-1,0 1,0 0,1 0,0-1,-1 1,1 0,0-1,0 0,0 1,1-1,-1 0,1 0,-1 0,1-1,-1 1,1-1,0 1,0-1,0 0,0 0,0 0,0 0,0-1,0 1,0-1,1 0,14-2,0-1,0-1,0 0,-1-1,1-1,-1-1,0-1,-1 0,0-1,0 0,-1-2,11-8,-23 16,38-27,-2-2,-2-2,-1-1,-2-2,-1-1,-2-1,-1-2,-3-1,-1-2,17-40,-28 54,-2-1,-1 0,-2 0,0-1,-3 0,0-1,-2 0,0-31,-4 59,-1-1,0 1,0 0,0 0,-1 0,0 0,0 0,0 0,0 1,-1-1,0 0,0 0,0 1,0 0,-1-1,0 1,0 0,0 0,0 0,-1 1,1-1,-1 1,0 0,0 0,0 0,-1 0,1 1,-1-1,1 1,-1 1,0-1,0 1,0-1,0 1,0 1,0-1,0 1,0 0,0 0,0 0,0 1,0-1,0 1,0 1,1-1,-1 1,0-1,0 2,-1 0,-17 15,1 1,0 1,1 1,1 0,2 2,0 1,1 0,1 1,1 0,2 2,1-1,0 2,-2 12,4-10,1 0,1 1,1-1,2 1,1 1,2-1,0 1,3-1,0 0,2 1,7 26,-8-50,0 0,0 0,1 0,0 0,1-1,0 0,0 1,1-1,-1-1,2 1,-1-1,1 0,0 0,0 0,0-1,1 0,0 0,0-1,0 1,0-2,1 1,0-1,-1 0,1-1,0 0,1 0,-1-1,0 1,0-2,6 1,3-1,0 0,0-1,0-1,0-1,0 0,-1-1,1-1,-1 0,0-1,0-1,-1-1,0 0,0-1,40-24,-30 20</inkml:trace>
  <inkml:trace contextRef="#ctx0" brushRef="#br0" timeOffset="403.649">1190 563,'-34'6,"1"3,0 1,0 1,1 2,0 1,1 2,1 0,0 3,-4 4,31-21,-1 0,1 0,-1 0,1 1,0-1,0 1,0 0,1 0,-1 0,0 0,1 1,0-1,0 1,0-1,0 1,1 0,-1 0,1-1,0 1,0 0,1 0,-1 0,1 0,0 1,0-1,0 0,0 0,1 0,-1 0,1 0,0 0,1 0,-1-1,1 1,-1 0,1-1,0 1,0-1,1 1,-1-1,1 0,0 0,0 0,0 0,0-1,0 1,0-1,1 0,-1 0,1 0,1 0,4 1,2-1,-1 0,0-1,0 0,0 0,1-1,-1-1,0 0,0 0,1-1,-1 0,0 0,-1-2,1 1,0-1,-1 0,3-3,145-105,-122 83,51-50,-85 78,-1 1,1 0,0-1,-1 1,1 0,0-1,-1 1,1 0,0 0,-1 0,1 0,0-1,0 1,-1 0,1 0,0 0,0 1,-1-1,1 0,0 0,0 0,-1 0,1 1,0-1,-1 0,1 1,0-1,-1 1,1-1,-1 1,1-1,0 1,-1-1,1 1,-1-1,0 1,1-1,-1 1,1 0,-1-1,0 1,0 0,1 0,-1-1,0 1,0 0,0 0,0-1,0 1,0 0,0 0,0 0,3 46,-3-43,0 21</inkml:trace>
  <inkml:trace contextRef="#ctx0" brushRef="#br0" timeOffset="838.77">1444 1015,'29'-60,"1"2,4 1,2 2,10-10,-43 59,0 1,1 0,-1 0,1 0,0 0,0 1,0-1,1 1,-1 0,1 1,0-1,1 1,-1 0,0 0,1 0,-1 1,1 0,0 0,0 1,0-1,4 1,-8 2,1 1,-1 0,1 0,-1 0,0 0,0 1,0-1,0 0,0 1,-1 0,1-1,-1 1,1 0,-1 0,0 0,0 0,0 0,-1 0,1 0,-1 0,0 0,1 0,-1 0,-1 0,1 0,0 0,5 31,-5-33,1 1,-1-1,1 1,-1-1,1 0,0 1,-1-1,1 0,0 1,0-1,0 0,0 0,0 0,0 0,0 0,1 0,-1 0,0 0,1 0,-1-1,0 1,1 0,-1-1,1 1,-1-1,1 0,-1 1,1-1,-1 0,1 0,-1 0,1 0,-1 0,1 0,-1-1,1 1,-1 0,1-1,-1 1,1-1,-1 0,1 0,62-40,-51 31,32-26,-35 26,1 0,1 1,0 0,0 1,0 0,1 1,0 0,1 1,0 1,-1 0,6 0,-17 4,0 1,0 0,0 0,0 0,0 0,0 0,1 1,-1-1,0 0,0 1,0 0,0-1,0 1,0 0,0 0,0 0,-1 0,1 1,0-1,-1 0,1 1,0-1,-1 1,0 0,1-1,-1 1,0 0,0 0,0 0,0 0,0 0,-1 0,1 0,0 0,-1 0,0 0,1 0,-1 1,-3 84,-1-3,12-66</inkml:trace>
  <inkml:trace contextRef="#ctx0" brushRef="#br0" timeOffset="1602.687">2432 591,'-22'503,"4"-386,18-117,0 0,0-1,0 1,-1 0,1 0,0 0,0-1,0 1,-1 0,1 0,0 0,0 0,-1 0,1-1,0 1,0 0,-1 0,1 0,0 0,0 0,-1 0,1 0,0 0,-1 0,1 0,0 0,0 0,-1 0,1 0,0 0,0 0,-1 0,1 1,0-1,0 0,-1 0,1 0,0 0,0 0,-1 1,1-1,0 0,0 0,0 0,-1 1,1-1,0 0,0 0,0 1,0-1,0 0,0 0,0 1,-1-1,1 0,0 0,0 1,-3-27,52-120,-24 91,2 2,2 1,3 2,2 0,2 3,2 1,40-38,-63 68,1 0,0 1,1 1,0 0,2 2,14-9,-32 20,0 0,0 0,1 1,-1-1,0 0,1 1,-1-1,1 1,-1-1,1 1,-1 0,1 0,-1-1,1 1,-1 0,1 0,-1 1,1-1,-1 0,1 0,-1 1,1-1,-1 1,0-1,1 1,-1 0,0-1,1 1,-1 0,0 0,0 0,0 0,0 0,0 0,0 0,0 1,0-1,0 0,0 0,-1 1,1-1,0 0,-1 1,1-1,-1 1,0-1,1 1,-1-1,4 81,-5-71,0 5,0-1,-1 0,-1 0,0 0,-1 0,-1 0,0-1,-1 0,-1 0,0 0,-1-1,0 0,-1 0,0-1,-1 0,-1-1,0 0,0-1,-2 0,6-5,0-2,0 1,0-1,-1 0,0-1,0 0,1 0,-1-1,0 0,0 0,0-1,-1 0,1 0,0-1,0 0,0 0,1-1,-1 0,0 0,-7-4,-10-22,23 12</inkml:trace>
  <inkml:trace contextRef="#ctx0" brushRef="#br0" timeOffset="2388.401">3109 732,'20'0,"0"0,0-2,0 0,-1-1,1-1,-1-1,0-1,0-1,-1 0,0-1,13-9,-28 16,0 0,0-1,-1 0,1 1,-1-1,1 0,-1 0,0-1,0 1,0 0,0-1,0 1,0-1,-1 1,1-1,-1 0,0 0,0 0,0 0,0 0,0 0,-1 0,0 0,1 0,-1 0,0 0,0 0,0 0,-1 0,1 0,-1 0,0 0,0 0,0 0,0 0,0 0,-1 0,1 1,-1-1,0 1,0-1,1 1,-2-1,1 1,0 0,0 0,-1 0,-1-1,-4 3,0 0,1 0,-1 0,0 1,1 0,-1 1,1 0,-1 0,1 0,0 1,0 0,0 1,0 0,1 0,0 0,-1 0,1 1,-2 3,-1-2,0 0,1 0,0 1,0 0,1 0,0 1,0 0,1 1,0-1,0 1,1 0,0 0,1 1,0-1,0 1,1 0,0 0,1 0,0 1,1-1,0 1,0-1,1 0,1 1,0-1,0 1,1-1,2 6,-2-12,1-1,-1 0,1 1,0-1,0 0,1-1,-1 1,0 0,1-1,0 0,0 0,-1 0,1 0,0-1,0 1,1-1,-1 0,0 0,0-1,0 1,1-1,-1 0,1 0,101-9,-71-1,-1-1,0-2,-1-2,0-1,-1-1,-1-2,0-1,-2-1,15-15,120-104,-136 109,-28 31,-1 0,1 0,0 1,-1-1,1 0,-1 0,1 0,-1 0,1 0,-1 1,1-1,-1 0,1 0,-1 0,1 0,-1 0,1 0,-1 0,1-1,0 1,-1 0,1 0,-1 0,1 0,-1-1,1 1,-1 0,1 0,0-1,-1 1,1 0,0-1,-1 1,1 0,0-1,-1 1,1-1,0 1,0 0,-1-1,1 1,0-1,0 1,0-1,0 1,-1-1,1 1,0-1,0 1,0-1,0 1,0-1,0 1,1 0,-1-1,0 1,0-1,0 1,0-1,-17 8,1 0,-1 2,1 0,1 0,-1 2,2 0,0 0,-9 10,6-6,7-6,0 0,1 1,0 0,1 0,0 1,1 0,0 1,1-1,0 1,0 1,1 1,4-10,-1 0,1 0,0 1,0-1,0 0,1 1,-1-1,1 1,0-1,0 1,1-1,-1 1,1-1,0 0,1 1,-1-1,1 0,-1 0,1 0,0 0,1 0,-1 0,1-1,-1 1,1-1,0 0,1 1,-1-1,0-1,1 1,0 0,-1-1,1 0,2 1,9 1,0 0,0-1,0 0,1-2,-1 1,1-2,-1 0,0-1,1-1,-1 0,0-1,0-1,0 0,0-1,-1 0,0-1,0-1,0 0,-1-1,0-1,-1 0,6-5,15-17,-2-1,-1-1,-2-2,-1-1,-2-1,-1-1,-2-1,10-27,-22 47,-1-1,-1 0,0 0,-2-1,-1 0,0 0,-2-1,0 1,-1-1,-1 1,-2-1,0 0,-2-7,2 24,-1 0,0 0,0 1,0-1,0 0,-1 1,0 0,0 0,0 0,-1 0,1 0,-1 0,0 1,0 0,0 0,0 0,-1 0,1 1,-1-1,1 1,-1 0,0 1,0-1,0 1,0 0,0 0,0 1,-1-1,1 1,0 0,0 0,0 1,0 0,0 0,0 0,0 0,0 1,0 0,0 0,1 0,-1 1,1-1,-1 1,-1 2,-6 3,2 0,-1 0,1 1,0 0,1 1,0 0,1 1,0-1,0 2,1-1,1 1,0 0,0 0,1 1,1-1,-2 12,-1 3,2 1,2 0,0 0,2 1,1-1,1 0,3 15,2-19,1 0,0 0,2 0,1-1,1-1,1 0,1 0,1-1,0-1,2 0,0-1,1 0,1-2,1 0,0-1,2-1,-1-1,2-1,0-1,0 0,1-2,0-1,1 0,15 2,-29-7,1-1,-1 0,1-1,0 0,0-1,0 0,0-1,0 0,0 0,-1-1,9-2,-2-4</inkml:trace>
</inkml:ink>
</file>

<file path=ppt/ink/ink8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37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1 790,'-1'28,"2"0,1 0,1 0,2 0,1 0,1 4,-5-26,0 0,0 0,0 0,1-1,0 1,0 0,0-1,1 0,-1 0,1 0,0 0,1 0,-1-1,1 0,0 0,0 0,1-1,-1 1,1-1,-1-1,1 1,0-1,0 0,0 0,0-1,0 1,1-2,-1 1,0 0,2-1,5-3,-1-1,0 0,0 0,0-1,0 0,-1-1,0-1,0 0,0 0,-1-1,0-1,-1 1,0-1,0-1,-1 0,0 0,-1-1,1-2,52-81,-58 93,0 1,-1 0,1 0,0 0,0 0,0 0,0 0,0 0,-1 0,1 1,0-1,0 1,0-1,-1 1,1 0,0-1,-1 1,1 0,-1 0,1 0,-1 1,1-1,-1 0,0 1,1-1,-1 0,0 1,0-1,0 1,0 0,0-1,-1 1,1 0,0 0,-1-1,1 1,-1 0,0 0,0 0,1 0,-1-1,-1 3,6 7,-3-7,1 0,-1 1,1-1,0 0,0 0,0 0,1-1,-1 1,1-1,0 0,0 0,0 0,0-1,0 1,1-1,-1 0,1 0,-1 0,1-1,0 0,0 0,0 0,0 0,-1-1,1 0,4 0,6 2,0-1,0-1,1 0,-1-1,0 0,1-1,-1-1,0-1,-1 0,1-1,-1 0,0-1,12-7,-1-17,-17 14</inkml:trace>
  <inkml:trace contextRef="#ctx0" brushRef="#br0" timeOffset="452.93">1016 0,'-16'47,"2"1,2 0,2 1,2 0,2 0,2 1,3 0,2-1,2 1,2 0,9 34,25 141,-23-117,-15-107,0 1,0-1,1 0,-1 0,0 0,0 0,0 0,1-1,-1 1,0 0,1-1,-1 1,1 0,-1-1,1 0,-1 1,1-1,-1 0,1 0,-1 0,1 0,-1 0,1 0,-1 0,1 0,-1-1,1 1,-1-1,1 1,-1-1,0 1,1-1,-1 0,0 0,1 0,-1 0,51-32,111-116,-162 147,-1 1,1-1,0 1,0-1,0 1,0-1,0 1,0 0,0 0,1 0,-1 0,0-1,1 2,-1-1,0 0,1 0,-1 0,1 1,0-1,-1 0,1 1,-1 0,1-1,0 1,0 0,-1 0,1 0,0 0,-1 0,1 0,0 1,-1-1,1 0,0 1,-1 0,1-1,-1 1,1 0,-1-1,1 1,-1 0,0 0,1 0,-1 1,2 10,0 0,-1 1,0-1,-1 1,-1 0,0-1,0 1,-1-1,-1 1,-1 25,3-35,-1-1,0 1,1-1,-1 1,1 0,0-1,-1 1,1 0,1-1,-1 1,0 0,1-1,-1 1,1 0,0-1,0 1,0-1,0 1,0-1,1 0,-1 1,1-1,-1 0,1 0,0 0,0 0,0 0,0-1,0 1,0-1,0 1,1-1,-1 0,1 1,-1-1,1-1,-1 1,1 0,-1-1,1 1,1-1,17-7,-4-5</inkml:trace>
  <inkml:trace contextRef="#ctx0" brushRef="#br0" timeOffset="931.993">1609 903,'18'-8,"0"0,-1-1,-1 0,1-2,-2 0,1 0,-1-2,-1 0,-1 0,0-1,0-1,1-4,-12 18,0-1,-1 1,1-1,-1 0,1 0,-1 0,0 0,1 0,-1 0,0 0,0 0,-1 0,1-1,0 1,-1 0,1-1,-1 1,0 0,0-1,0 1,0 0,0-1,0 1,-1 0,1-1,-1 1,1 0,-1 0,0-1,0 1,0 0,0 0,-1 0,1 0,0 0,-1 0,1 1,-1-1,0 0,0 1,1-1,-1 1,0 0,0 0,0-1,-1 1,1 1,0-1,0 0,-1 0,0 1,-7 1,0 2,1-1,-1 1,1 0,0 1,0 0,0 1,1 0,-1 0,1 1,0 0,1 0,-1 1,1 0,1 0,-3 4,2-4,-1 1,1 0,1 0,-1 1,1-1,1 1,-1 1,2-1,-1 1,1 0,1 0,0 0,0 1,-1 8,4-14,-1-1,1 1,0 0,0-1,0 1,1 0,-1-1,1 1,0 0,1-1,-1 1,1-1,0 0,0 0,0 1,0-1,1-1,0 1,-1 0,2-1,-1 1,0-1,1 0,-1 0,1 0,0 0,0-1,0 0,0 0,1 0,-1 0,0 0,12 2,-1 0,0-1,1-1,-1 0,1-1,0-1,-1 0,1-1,0-1,-1 0,0-1,1-1,1-1,1-2</inkml:trace>
  <inkml:trace contextRef="#ctx0" brushRef="#br0" timeOffset="1355.583">1947 1100,'278'-292,"-261"274,-17 65,-1-43,0 1,0 0,0 0,1 0,-1 0,1-1,1 1,-1 0,1 0,-1 0,1 0,1 0,-1-1,1 1,-1-1,1 1,1-1,-1 1,1-1,-1 0,1 0,1-1,-1 1,0 0,1-1,0 0,-1 0,1 0,1 0,-1-1,0 1,1-1,-1 0,1-1,-1 1,1-1,0 0,0 0,1 0,5-2,-1 0,1 0,-1-2,1 1,-1-1,0 0,0-1,0-1,-1 1,0-1,0-1,0 0,0 0,-1-1,0 0,0 0,-1-1,0 0,0 0,-1-1,0 0,-1 0,0 0,0 0,-1-1,0 0,0-2,2-7</inkml:trace>
</inkml:ink>
</file>

<file path=ppt/ink/ink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1,'24'28,"13"20,4 1,1-2,-2-5,-3-10,-4-10,-6-4,-4-4,-1-1,1-2,1-4,-3-2</inkml:trace>
</inkml:ink>
</file>

<file path=ppt/ink/ink8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44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6,'-20'93,"5"1,3 0,4 1,5 0,4 6,-17-22,37-97,0-16,-10 19</inkml:trace>
  <inkml:trace contextRef="#ctx0" brushRef="#br0" timeOffset="365.302">384 204,'-269'207,"225"-163,43-44,0 1,1 0,-1 0,1-1,0 1,-1 0,1 0,-1 0,1 0,0-1,0 1,0 0,-1 0,1 0,0 0,0 0,0 0,0 0,1 0,-1 0,0-1,0 1,0 0,1 0,-1 0,0 0,1 0,-1-1,1 1,-1 0,1 0,0-1,-1 1,1 0,-1-1,1 1,0-1,0 1,-1 0,1-1,0 0,0 1,0-1,0 0,-1 1,1-1,0 0,0 0,0 0,0 1,0-1,0 0,0 0,0-1,0 1,-1 0,1 0,1 0,45 5,72 22,-110-22,1 0,-1 0,0 1,-1 0,1 1,-1 0,0 0,-1 1,0-1,0 2,-1-1,0 1,0 0,3 9,10 8,-12-22</inkml:trace>
  <inkml:trace contextRef="#ctx0" brushRef="#br0" timeOffset="963.776">722 316,'38'-5,"42"-1,12 0,0 1,-11 2,-15 1,-13-4,-11-1,-8 1,-5 1,-7 2</inkml:trace>
  <inkml:trace contextRef="#ctx0" brushRef="#br0" timeOffset="1216.744">863 514,'33'5,"27"1,11-4,-1-4,-7 0,-6-6,-7-1,-7 1,-6 2,-5-3,-3 1,-2 0,-5 3</inkml:trace>
  <inkml:trace contextRef="#ctx0" brushRef="#br0" timeOffset="1885.195">2359 34,'-33'5,"0"2,0 1,1 1,0 2,1 1,0 1,1 2,1 1,-12 9,29-17,0 0,1 0,0 1,0 1,1 0,1 0,0 1,0 0,1 0,0 1,1 0,1 1,0 0,0 0,1 0,1 0,0 1,1-1,0 1,2 0,-1 0,1 0,1 0,1 1,0-1,1 0,1 4,-1-11,1 0,0 0,0-1,1 0,-1 1,1-1,1 0,-1-1,1 1,0-1,0 0,0 0,1 0,0-1,0 0,0 0,1-1,-1 1,1-1,-1-1,1 1,2-1,9 3,1 0,-1-2,1 0,0-1,0-1,0-1,0 0,0-2,13-1,0-2,0-1,-1-2,1-1,-2-1,0-2,0-1,25-15,-21 10,-1-2,0-2,-1-1,-2-1,13-14,-35 31,-1 0,0-1,0 0,-1 0,0-1,0 0,-1 0,0 0,-1-1,1 1,-2-1,0 0,0 0,-1 0,0-1,0 1,-2-1,1 1,-1 0,0-1,-1 1,-2-9,1 11,-1 0,0 1,0-1,0 0,-1 1,0 0,-1 0,0 0,0 0,0 1,-1 0,1 0,-2 0,1 1,-1 0,1 0,-1 1,-1-1,1 2,-1-1,1 1,-1 0,0 0,-3 1,-16-5,-1 1,-1 2,1 1,0 1,-1 1,-14 2,-13 4,9 2</inkml:trace>
  <inkml:trace contextRef="#ctx0" brushRef="#br0" timeOffset="2134.236">1653 373,'314'-61,"138"-2,-349 52,-1 5,1 4,0 4,21 7,82 15,-170-17</inkml:trace>
</inkml:ink>
</file>

<file path=ppt/ink/ink8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40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350 424,'-177'18,"167"-16,1 0,-1 1,1 1,-1-1,1 2,0-1,1 1,-1 0,1 1,0 0,0 0,1 1,0 0,0 0,0 1,-2 4,4 1,0 1,0 0,2 0,-1 0,2 1,0-1,1 0,0 1,1 0,1-1,0 1,1-1,0 1,1-1,2 2,-4-7,1-1,1 0,-1 0,1 0,1 0,0 0,0 0,0-1,1 0,0 0,0 0,1-1,0 1,0-1,0-1,1 1,0-1,0 0,0-1,1 0,-1 0,1 0,0-1,0 0,1-1,-1 0,0 0,1-1,-1 0,1 0,-1-1,1 0,0 0,-1-1,1-1,-1 1,0-1,1-1,-1 1,0-1,0-1,-1 1,6-4,46-56,-52 45</inkml:trace>
  <inkml:trace contextRef="#ctx0" brushRef="#br0" timeOffset="936.418">576 57,'73'-17,"4"10,-75 8,0-1,0 0,0 0,-1 1,1-1,0 1,0-1,0 1,0 0,0 0,-1 0,1 0,0 0,-1 0,1 1,-1-1,0 0,1 1,-1-1,0 1,0-1,1 1,-1 0,-1 0,1-1,0 1,0 0,-1 0,1 0,-1 0,1 0,-1 0,0 0,0 0,0 0,0 1,-1 6,0 0,-1-1,0 1,-1-1,0 0,0 0,0 0,-1 0,-1-1,1 1,-3 2,-29 68,36-77,-1 1,1 0,0 0,0 0,0-1,0 1,0 0,0 0,0 0,1-1,-1 1,1 0,-1-1,1 1,0 0,0-1,-1 1,1 0,0-1,0 0,1 1,-1-1,0 1,0-1,1 0,-1 0,1 0,-1 0,1 0,-1 0,1 0,0-1,-1 1,1 0,0-1,-1 1,1-1,0 0,0 0,0 0,-1 0,1 0,1 0,81-8,-25-5,-33 8</inkml:trace>
  <inkml:trace contextRef="#ctx0" brushRef="#br0" timeOffset="1203.54">943 649,'52'-10,"23"-2,3-5,-6 1,-12 3,-15 4</inkml:trace>
  <inkml:trace contextRef="#ctx0" brushRef="#br0" timeOffset="1706.247">1563 85,'0'29,"-4"28,-3 10,1-2,6-12,7-10,9-13,5-15,4-12,3-5,1-2,1-6,0-1,-1-4,0-3,0 0,-5 0,-7 2</inkml:trace>
  <inkml:trace contextRef="#ctx0" brushRef="#br0" timeOffset="1982.895">1987 1,'-65'154,"-39"142,93-253,3 0,2 1,1 0,2 0,3 0,3 39,-1 25,-2-84</inkml:trace>
  <inkml:trace contextRef="#ctx0" brushRef="#br0" timeOffset="4439.873">1958 988,'256'-398,"-256"397,1 0,-1-1,0 1,1 0,-1 0,0-1,1 1,0 0,-1 0,1-1,0 1,-1 0,1 0,0 0,0 0,0 0,0 0,0 0,0 0,0 1,1-1,-1 0,0 1,0-1,0 1,1-1,-1 1,0-1,1 1,-1 0,0 0,1 0,-1 0,0 0,1 0,-1 0,1 0,-1 0,0 1,1-1,-1 0,0 1,0-1,1 1,-1 0,0-1,0 1,1 1,10 95,9 30,-21-125,-1 1,1-1,1 0,-1 1,0-1,1 1,-1-1,1 0,0 1,-1-1,1 0,0 0,0 1,1-1,-1 0,0 0,1 0,0 0,-1-1,1 1,0 0,0-1,0 1,0-1,0 0,0 1,0-1,0 0,0 0,1-1,-1 1,0 0,1-1,-1 1,1-1,-1 0,0 0,1 0,-1 0,1 0,-1 0,1-1,-1 1,0-1,1 0,-1 0,0 0,1 0,9-5,0-1,-1 0,0-1,-1 0,1-1,-2 0,1 0,-1-1,-1 0,8-12,13-12,97-105,-126 138,1 0,-1 0,0 0,1 1,-1-1,1 0,-1 1,1-1,0 1,-1-1,1 0,0 1,-1-1,1 1,0 0,-1-1,1 1,0-1,0 1,0 0,-1 0,1-1,0 1,0 0,0 0,0 0,-1 0,1 0,0 0,0 0,0 0,0 1,-1-1,1 0,0 0,0 1,0-1,-1 0,1 1,0-1,0 1,-1-1,1 1,0-1,-1 1,1 0,-1-1,1 1,-1 0,1 0,2 44,-12 2,4-29,1 0,1 1,1 0,0-1,1 1,1 0,1 0,1 0,0-1,2 3,13 74,-15-72</inkml:trace>
</inkml:ink>
</file>

<file path=ppt/ink/ink8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05.61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62,'2'1,"0"0,0 1,0-1,-1 1,1-1,0 1,-1 0,1 0,-1-1,0 1,0 0,1 1,-1-1,-1 0,1 0,0 0,0 0,-1 1,1-1,-1 0,0 1,0-1,0 0,0 1,0 0,0 0,49 225,24-70,-72-157,0 1,0-1,-1 1,1-1,0 0,0 0,0 1,0-1,0 0,1 0,-1 0,0 0,1 0,-1 0,0 0,1-1,-1 1,1 0,-1-1,1 1,-1-1,1 0,0 1,-1-1,1 0,-1 0,1 0,0 0,-1 0,1 0,-1-1,1 1,0 0,-1-1,1 0,-1 1,1-1,-1 0,0 1,1-1,-1 0,0 0,1 0,-1 0,0-1,0 1,0 0,1-2,39-70,23-106,-52 153,7-14,-1-2,-2 0,-2-1,2-17,-17 60,1 0,-1 0,1 0,0 0,-1 0,1 0,-1 0,1 0,-1 0,1 0,-1-1,1 1,-1 0,1 0,0 0,-1-1,1 1,0 0,-1-1,1 1,-1 0,-2 18</inkml:trace>
</inkml:ink>
</file>

<file path=ppt/ink/ink8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05.92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18 543,'-5'33,"-1"26,0 8,6-8,3-10,5-16,2-20,-1-17,-2-7</inkml:trace>
  <inkml:trace contextRef="#ctx0" brushRef="#br0" timeOffset="251.672">18 119,'0'10,"0"7,0 2</inkml:trace>
  <inkml:trace contextRef="#ctx0" brushRef="#br0" timeOffset="770.351">188 90,'97'321,"-57"-101,-35-54,-6-166,1 0,-1 1,1-1,0 0,-1 1,1-1,0 1,0-1,-1 1,1-1,0 0,0 1,0-1,-1 1,1-1,0 1,0-1,0 1,0-1,0 1,0-1,0 1,0-1,0 1,0-1,0 1,1-1,-1 1,0-1,0 1,0-1,1 1,-1-1,0 1,0-1,1 0,-1 1,0-1,1 0,-1 1,1-1,-1 0,0 1,1-1,-1 0,1 0,-1 1,1-1,-1 0,1 0,-1 0,1 0,-1 0,1 0,-1 1,1-1,-1 0,1-1,-1 1,1 0,-1 0,1 0,-1 0,1 0,-1 0,1-1,-1 1,0 0,1 0,0-1,24-31,-21 25,14-16,0 1,1 1,1 1,1 1,1 0,0 2,2 0,0 2,0 1,2 0,3 1,-26 10,1 1,-1 0,1 0,-1 1,1-1,0 1,-1 0,1 0,0 0,0 0,0 0,0 1,0 0,0 0,0 0,0 0,0 1,-1 0,1-1,0 1,0 1,0-1,-1 0,1 1,-1 0,1 0,-1 0,0 0,1 1,-1-1,0 1,-1 0,1 0,0 0,-1 0,0 0,0 0,0 1,1 0,-1 5,0-1,-1 1,1-1,-2 1,1-1,-1 1,-1-1,1 1,-2 0,1-1,-1 0,0 1,-1-1,0 0,0 0,-1 0,0-1,0 1,0-1,-1 0,-1 0,-7 11,-2-1,0 0,-1-1,0-1,-1-1,-1 0,-12 7,25-18,0 1,0-1,0 0,0 0,-1 0,1-1,-1 1,0-1,1-1,-1 1,0-1,0 0,0-1,0 1,-1-1,1 0,0-1,0 1,0-1,0-1,0 1,1-1,-1 0,0 0,1 0,-1-1,1 0,0 0,0-1,0 1,0-1,0 0,1 0,0-1,0 1,0-1,-1-3,-4-11</inkml:trace>
  <inkml:trace contextRef="#ctx0" brushRef="#br0" timeOffset="1318.3">809 824,'33'-12,"0"-2,0-2,-2 0,0-2,-1-2,-1-1,0-1,-2-1,-1-1,5-8,24-67,-53 96,-1 0,0 0,0 0,-1-1,1 1,-1 0,1 0,-1 0,0-1,0 1,0 0,-1 0,1-1,-1 1,0 0,0 0,0 0,0 0,0 0,-1 0,0 0,1 1,-1-1,0 0,0 1,0-1,-1 1,1 0,0 0,-1 0,0 0,-2-1,-1 1,-1 1,1 0,-1 0,0 1,1-1,-1 2,0-1,1 1,-1 0,0 0,1 1,-1-1,1 2,0-1,0 1,0 0,0 0,0 0,0 1,1 0,0 0,0 1,0-1,0 1,1 0,0 0,-1 1,4-4,-1 0,0 0,1 0,-1 0,1 0,0 1,0-1,0 0,0 1,0-1,0 1,1-1,-1 1,1 0,0-1,0 1,0-1,0 1,0-1,0 1,1 0,-1-1,1 1,0-1,0 1,0-1,0 0,0 1,0-1,1 0,-1 0,1 0,-1 0,1 0,2 2,80 44,-59-41,-20-7,0 0,0 0,0 1,0 0,-1 0,1 0,0 0,0 1,-1 0,1 0,-1 0,1 0,-1 1,0 0,0 0,0 0,0 0,-1 1,1-1,-1 1,0 0,0 0,0 0,-1 0,1 1,-1-1,0 1,0-1,-1 1,0 0,1 0,-1 0,-1-1,1 1,-1 0,0 5,-3 2,0-1,-1 0,-1 0,1 0,-2 0,0-1,0 1,-1-1,-1 1,-32 57,32-33,10-29</inkml:trace>
  <inkml:trace contextRef="#ctx0" brushRef="#br0" timeOffset="2000.14">1683 570,'-31'11,"1"1,0 2,1 1,0 1,1 1,1 1,1 2,1 1,0 1,0 2,23-23,0 1,0-1,0 0,0 1,0-1,0 1,1 0,-1 0,1-1,-1 1,1 0,0 0,-1 0,1 1,0-1,0 0,1 0,-1 1,0-1,1 0,0 1,-1-1,1 0,0 1,0-1,0 1,0-1,1 0,-1 1,1-1,0 0,-1 1,1-1,0 0,0 0,0 0,1 0,-1 0,0 0,1 0,-1 0,1 0,0 0,0-1,-1 1,1-1,0 0,0 1,0-1,1 0,-1 0,0 0,0 0,1-1,-1 1,11 0,-1 0,0-1,0-1,0 0,1 0,-1-1,0-1,0 0,-1 0,1-1,-1-1,0 0,0 0,0-1,3-3,149-119,-150 116,-6 6,-7 5,0 0,0 1,0-1,0 0,0 0,1 0,-1 1,0-1,1 0,-1 1,1-1,-1 0,1 1,-1-1,1 0,-1 1,1-1,-1 1,1-1,0 1,-1-1,1 1,0 0,-1-1,1 1,0 0,0-1,-1 1,1 0,0 0,0 0,0 0,-1 0,1 0,0 0,0 0,0 0,-1 0,1 0,0 0,0 1,-1-1,1 0,0 0,0 1,-1-1,1 1,0-1,-1 1,1-1,0 1,-1-1,1 1,-1-1,1 1,-1 0,1-1,-1 1,3 46,-4-43,1 1,-1-1,1 0,0 0,0 1,0-1,1 0,-1 0,1 0,0 1,0-1,1 0,-1 0,1 0,0-1,0 1,0 0,1-1,-1 1,1-1,0 0,0 0,0 0,0 0,0 0,1-1,-1 0,1 1,0-1,2 0,0 0,0 0,0 0,1-1,-1 0,0 0,1-1,-1 0,1 0,-1 0,1-1,-1 0,1 0,-1 0,0-1,0 0,0 0,0-1,0 0,0 0,-1 0,1-1,0 0,106-108,-110 111,148-195,-129 156,-2-1,-2-1,-2-1,-1 0,-3-1,-1 0,-3-1,0-7,-7 51,1-3,0-1,0 1,0-1,-1 1,0-1,1 1,-2-1,1 1,0 0,-1-1,0 1,0-1,0 1,-1 0,1 0,-1 0,0 0,0 0,-1 0,1 0,-1 0,-1 5,1 0,0 0,0 0,0 1,0-1,1 1,-1-1,0 1,1 0,-1 0,1 1,-1-1,1 0,0 1,0-1,0 1,1 0,-1 0,0-1,1 1,0 0,0 0,0 1,-1 1,2-3,-19 43,3 1,1 0,3 1,2 0,-2 28,4-15,4 1,2 0,3 0,3 12,23 89,-36-167,3-7</inkml:trace>
  <inkml:trace contextRef="#ctx0" brushRef="#br0" timeOffset="2254.323">1937 430,'39'4,"31"3,14-2,-3 0,-11-1,-11-2,-12-1,-9-1,-6 0,-3 0,-7 0</inkml:trace>
  <inkml:trace contextRef="#ctx0" brushRef="#br0" timeOffset="2530.311">2755 683,'-9'39,"-4"17,6-1,3-15,4-18,0-14</inkml:trace>
  <inkml:trace contextRef="#ctx0" brushRef="#br0" timeOffset="2782.348">2755 344,'-14'10,"-5"3</inkml:trace>
  <inkml:trace contextRef="#ctx0" brushRef="#br0" timeOffset="3057.018">2981 570,'-3'16,"1"1,0-1,1 0,1 1,0-1,1 1,1-1,1 0,0 0,1 0,0 0,2 0,0-1,4 7,-8-19,1 0,0 0,0 0,0 0,0-1,0 1,1-1,-1 0,1 0,0 0,-1 0,1-1,0 1,0-1,0 0,0 0,0-1,0 1,0-1,0 0,0 0,0 0,0-1,0 1,1-1,-2 0,1 0,0 0,0-1,0 0,0 1,-1-1,1 0,-1-1,0 1,1-1,-1 1,0-1,0 0,-1 0,1 0,-1-1,1 1,-1-1,0 0,6-6,-1 1,0-1,0-1,-1 1,-1-1,0 0,0 0,-1 0,-1-1,0 0,0 0,-1 0,-1 0,0-5,0 11,-1 1,0-1,0 0,-1 0,0 0,0 1,0-1,-1 0,1 1,-1-1,-1 1,1 0,-1 0,0 0,0 0,0 0,-1 1,0-1,0 1,0 0,0 0,-1 0,1 1,-1-1,0 1,0 1,0-1,0 0,-1 1,-4-1,5 2,0 0,0 1,-1-1,1 1,0 0,-1 1,1-1,0 1,-1 0,1 0,0 1,0-1,0 1,0 0,0 1,0-1,1 1,-1 0,1 0,0 1,0-1,-17 14</inkml:trace>
  <inkml:trace contextRef="#ctx0" brushRef="#br0" timeOffset="3325.063">3376 796,'2'-9,"0"-1,1 0,1 1,-1-1,1 1,1 0,-1 0,2 1,-1-1,1 1,0 0,4-2,0-4,-5 7,-5 6,0-1,1 0,-1 1,1-1,-1 0,1 1,0-1,-1 0,1 1,0-1,0 1,0 0,0-1,0 1,0 0,1-1,-1 1,0 0,1 0,-1 0,1 0,-1 0,1 1,-1-1,1 0,0 1,-1-1,1 1,0-1,-1 1,1 0,0 0,0 0,-1 0,1 0,0 0,0 0,-1 1,1-1,0 1,-1-1,1 1,-1-1,1 1,0 0,-1 0,0 0,1 0,9 19,-7-13,-1 1,1-1,1 1,0-1,0-1,0 1,0-1,1 0,0 0,1 0,-1-1,1 0,6 3,-8-5,1 0,-1-1,1 0,0 0,0 0,0 0,0-1,0 0,0 0,0-1,0 0,0 0,1 0,-1-1,0 0,0 0,0 0,0-1,0 0,-1 0,1-1,-1 1,1-1,-1 0,0-1,0 1,0-1,0 0,-1 0,0-1,1 1,0-3,-1 3,-1 0,0 0,0 0,0 0,-1-1,0 1,1-1,-1 1,-1-1,1 0,-1 0,0 1,0-1,0 0,-1 0,1-1,-1 1,0 0,-1 0,1 0,-1 0,0 0,-1 1,1-1,-1 0,0 0,0 1,-2-3,-7-6</inkml:trace>
  <inkml:trace contextRef="#ctx0" brushRef="#br0" timeOffset="4188.528">4252 457,'-16'0,"0"1,0 0,0 1,1 0,-1 1,1 1,-1 1,1 0,1 1,-1 1,-10 6,23-11,-1-1,1 1,0 0,1 0,-1 0,0 0,0 0,1 0,-1 1,1-1,0 0,0 1,0-1,0 1,0 0,0-1,1 1,-1 0,1-1,0 1,0 0,0 0,0-1,0 1,1 0,-1-1,1 1,-1 0,1-1,0 1,0-1,1 1,-1-1,0 0,1 1,-1-1,1 0,0 0,0 0,0 0,0 0,0-1,0 1,0 0,0-1,1 0,-1 1,1-1,-1 0,1 0,-1-1,1 1,0 0,2-1,5 4,0 0,-1 0,1 1,-1 0,0 1,0 0,-1 0,1 1,-2 0,1 0,-1 1,0 0,0 0,-1 1,0 0,-1 0,0 0,0 1,0 1,-5-7,0-1,1 1,-1-1,0 1,-1-1,1 1,-1-1,1 1,-1-1,0 1,0-1,-1 0,1 1,-1-1,0 0,1 0,-1 0,-1 0,1 0,0-1,-1 1,1-1,-1 1,0-1,0 0,0 0,0 0,0-1,-1 1,-101 30,1-41,85 2</inkml:trace>
</inkml:ink>
</file>

<file path=ppt/ink/ink8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3.30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161 0,'-14'24,"-10"13,-1 4,-1-4,4-3,1-9,5-2,4-6</inkml:trace>
</inkml:ink>
</file>

<file path=ppt/ink/ink8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4.06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372 58,'-11'-4,"-1"1,0 0,-1 1,1 0,0 0,0 2,-1-1,1 2,0 0,-1 0,1 1,0 0,0 1,0 1,0 0,1 0,0 1,-1 1,2 0,-1 0,1 1,0 0,0 1,1 0,0 1,1 0,-1 0,2 1,-1 0,2 0,-3 5,5-9,0 1,1 0,0 0,0 0,1 0,-1 0,2 1,-1-1,1 1,0-1,1 1,-1-1,1 1,1 0,0-1,0 1,0-1,1 2,-1-5,1 0,-1 0,0-1,1 1,0-1,0 1,0-1,0 1,0-1,1 0,0 0,-1 0,1 0,0-1,0 1,1-1,-1 0,0 0,1 0,-1 0,1-1,0 1,0-1,-1 0,1 0,0 0,0-1,0 1,0-1,0 0,0 0,0 0,0-1,2 0,18-5,-1-2,-1 0,0-2,0 0,-1-1,0-2,-1 0,0-1,-1-1,15-15,-2 3,-2-2,0-1,-3-1,0-1,11-21,-35 49,36-43,-39 47,1-1,0 1,0-1,-1 1,1-1,0 1,0-1,0 1,0 0,-1-1,1 1,0 0,0 0,0 0,0 0,0 0,0 0,0 0,0 0,0 0,0 0,0 0,-1 0,1 1,0-1,0 0,0 1,0-1,-1 1,1-1,0 1,0-1,-1 1,1 0,0-1,-1 1,1 0,0-1,-1 1,1 0,-1 0,1-1,-1 1,0 0,1 0,-1 0,0 0,0 0,0 0,1 0,-1 0,0-1,0 1,0 0,0 0,-1 0,1 0,0 0,6 155,-7-103,-2 429,2-457,-2 0,0 0,-2 0,0-1,-2 0,-7 16,11-31,-1-1,0 1,-1-1,0 0,0 0,0 0,-1-1,-1 1,1-2,-1 1,0-1,-1 0,1 0,-1-1,0 0,-1 0,1-1,-1 0,-1 0,6-3,1 0,0 0,-1 0,1-1,-1 1,1-1,-1 0,1 0,-1 0,1 0,-1-1,1 1,-1-1,1 0,-1 0,1-1,0 1,0 0,0-1,0 0,0 0,0 0,0 0,0 0,1-1,-1 1,1-1,0 0,0 1,0-1,0 0,0 0,0-1,1 1,0 0,-1 0,1-1,0 1,1-1,-1 1,0-3,0-15,0 0,1 0,1 0,2 0,-1 0,2 0,1 0,1 1,0 0,2 0,0 1,1-1,1 2,1 0,5-6,2-2,2 1,0 1,2 1,0 1,23-17,-25 23</inkml:trace>
</inkml:ink>
</file>

<file path=ppt/ink/ink8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6.05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339 1,'-28'111,"5"1,5 1,-2 91,10-133,7-60,0-1,1 2,0-1,1 0,0 0,1 1,0-1,0 0,2 0,-1 1,1-1,1 0,0 0,5 10,-5-19,0-5</inkml:trace>
  <inkml:trace contextRef="#ctx0" brushRef="#br0" timeOffset="236.053">0 424,'39'5,"26"2,12-1,-1-1,-10-2,-11 0,-10-2,-8-6,-6-1,-2 0,-8 0</inkml:trace>
  <inkml:trace contextRef="#ctx0" brushRef="#br0" timeOffset="514.034">621 424,'-2'15,"0"-1,2 1,0 0,0 0,1-1,1 1,0-1,2 1,-1-1,1 0,1 0,1-1,0 1,1-1,-4-9,0 0,0 0,1 0,0 0,-1 0,1-1,1 0,-1 0,0 0,1 0,-1-1,1 0,0 0,0 0,0 0,0-1,0 0,0 0,1 0,-1-1,0 0,0 0,0 0,1 0,-1-1,0 0,0 0,4-1,5-2,0-1,0 0,0-1,-1 0,0-1,0 0,0-1,-1-1,6-5,-9 6,-2 1,1-1,-1 0,-1 0,1-1,-1 0,-1 0,0-1,0 1,-1-1,3-7,-6 13,0 0,0 0,0 1,-1-1,1 0,-1 0,0 0,0 0,0 0,0 0,-1 0,0 1,0-1,0 0,0 0,0 1,-1-1,0 1,1-1,-1 1,-1 0,1-1,0 1,-1 0,0 0,1 1,-1-1,0 1,0-1,-1 1,1 0,-4-1,-7-3,0 1,-1 1,1 0,-1 1,0 1,0 0,0 1,0 1,0 0,0 1,0 1,0 0,0 1,0 1,1 0,0 1,0 0,0 1,0 1,-8 5,-42 53,51-42</inkml:trace>
</inkml:ink>
</file>

<file path=ppt/ink/ink8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4.78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56 872,'43'-27,"-28"19,0-1,0 0,-2-2,1 1,-1-2,-1 1,0-2,10-12,-21 24,0-1,1 0,-1 1,0-1,0 0,0 0,0 0,0 1,-1-1,1 0,-1 0,1 0,-1 0,0 0,1-1,-1 1,0 0,0 0,-1 0,1 0,0 0,-1 0,1 0,-1 0,0 0,1 0,-1 0,0 1,0-1,0 0,-1 0,1 1,0-1,-1 1,1-1,-1 1,1 0,-1-1,0 1,1 0,-1 0,-3-1,1-1,-1 2,1-1,-1 0,0 1,0 0,1 0,-1 1,0-1,0 1,0 0,0 0,0 1,0-1,0 1,1 0,-2 1,-2 1,0 0,0 1,1 0,-1 1,1-1,0 1,0 1,1-1,0 1,0 1,0-1,0 1,1 0,0 0,1 0,0 1,0-1,0 1,1 0,1 0,-1 1,1-1,0 1,1-1,0 1,0-1,1 1,0-1,1 1,0 0,0-1,1 1,0-1,0 0,1 0,0 1,0-2,1 1,0 0,1-1,-1 0,2 0,-1 0,3 2,-1-4,0-1,0 1,0-2,0 1,1-1,0 0,0 0,-1-1,1 0,1-1,-1 0,0 0,0-1,0 0,1 0,-1-1,0 0,0 0,0-1,0 0,0 0,0-1,-1 0,1 0,-1-1,0 0,0-1,0 1,0-2,23-13,-1-1,-1-2,0-1,-2-1,-1-1,-1-1,13-21,-12 15,30-36,-4-3,43-77,-76 116,-2-1,-1-1,-1 0,-2 0,-2-2,-1 1,-2-1,1-12,-19-39,10 85,0 0,0 0,0 0,-1 0,1 0,0 0,-1 0,1 0,-1 0,1 1,-1-1,0 1,0-1,0 1,0 0,0-1,0 1,0 0,0 0,-1 1,1-1,0 0,-1 1,1-1,0 1,-1 0,1 0,0 0,-1 0,1 0,0 1,-1-1,1 1,-2 0,-5 3,1 1,-1 1,1 0,0 0,0 0,1 1,0 0,0 1,0-1,1 1,0 1,1-1,0 1,0 0,1 0,0 0,1 1,0 0,-1 5,-4 17,1 0,2 1,1-1,1 1,2 0,1 1,3 13,-1 4,26 193,13-56,-40-187,0 0,0 0,0 0,0-1,-1 1,1 0,0 0,-1 0,1 0,-1 0,1 0,-1 0,1 0,-1 1,0-1,1 0,-1 0,0 0,0 0,0 0,0 1,0-1,0 0,0 0,0 0,-1 0,1 0,0 1,-1-1,1 0,-1 0,1 0,-1 0,1 0,-1 0,0 0,0 0,1-1,-1 1,0 0,0 0,0-1,0 1,0 0,0-1,0 1,0-1,0 1,0-1,0 0,0 1,-1-1,1 0,0 0,0 0,0 0,0 0,0 0,-1 0,-48-30,37 17</inkml:trace>
  <inkml:trace contextRef="#ctx0" brushRef="#br0" timeOffset="245.694">366 533,'44'0,"32"-4,14-3,-4 1,-6 1,-13 2,-13 1,-10 1,-9 0,-10 1</inkml:trace>
  <inkml:trace contextRef="#ctx0" brushRef="#br0" timeOffset="496.082">1213 562,'-13'3,"0"1,0 1,0 0,1 0,0 1,0 1,0 0,1 1,0 0,0 0,1 1,0 1,-5 6,14-15,0 0,1 0,-1 1,1-1,-1 0,1 0,-1 1,1-1,0 0,0 0,0 1,-1-1,1 0,0 1,1-1,-1 0,0 1,0-1,1 0,-1 0,0 1,1-1,-1 0,1 0,0 1,-1-1,1 0,0 0,0 0,0 0,0 0,0 0,0 0,0-1,0 1,0 0,0-1,0 1,0 0,0-1,2 1,56 19,-53-19,-3-1,0 0,1 0,-1 1,1-1,-1 1,0-1,1 1,-1 0,0 1,0-1,0 0,0 1,0 0,0 0,0 0,-1 0,1 0,-1 0,1 1,-1-1,0 1,0 0,0 0,0-1,0 1,-1 0,1 1,-1-1,0 0,0 0,0 0,0 1,-1-1,1 1,-1-1,0 0,0 1,0-1,-1 1,1-1,-1 0,0 1,0-1,0 0,0 0,0 1,-5 5,0 0,-1-1,0 1,0-2,-1 1,0-1,0 0,-1 0,0-1,0-1,0 1,0-1,-1-1,0 0,0 0,-1-1,0 0,-13-2,4-4</inkml:trace>
</inkml:ink>
</file>

<file path=ppt/ink/ink8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7.57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64 221,'2'4,"0"-1,1 1,-1-1,1 0,0 0,0 0,0 0,0 0,0-1,1 0,-1 1,1-1,-1 0,1-1,0 1,0-1,0 1,0-1,0 0,0-1,0 1,0-1,0 1,1-1,-1-1,0 1,0 0,0-1,0 0,2-1,4 0,0-1,0 0,0-1,0 0,-1 0,0-1,0 0,0-1,0 0,-1 0,5-6,-8 8,-1 1,0-1,0 1,0-1,-1-1,1 1,-1 0,0-1,0 1,-1-1,1 0,-1 0,0 0,-1 0,1-1,-1 1,0 0,0-1,-1 1,1 0,-1-1,0 1,-1-1,1 1,-1-1,0 1,-1 0,1 0,-1-1,0 1,0 0,-1 1,1-1,-1 0,0 1,-3-4,1 5,-1 0,1 0,-1 0,0 1,0 0,0 0,0 1,0-1,0 1,0 1,-1-1,1 1,0 0,0 0,-1 1,1 0,0 0,0 0,0 1,0 0,0 0,0 1,1-1,-1 1,1 1,0-1,-2 2,-6 3,1 2,0-1,0 2,1 0,0 0,1 0,1 2,0-1,0 1,-4 10,9-17,0 0,1 1,0 0,0-1,1 1,-1 0,1 0,1 1,0-1,0 0,0 0,1 1,0-1,0 0,1 1,0-1,0 0,1 0,0 1,0-1,0-1,1 1,0 0,1-1,-1 1,1-1,1 0,-1 0,1-1,0 1,0-1,0 0,1 0,0-1,0 0,0 0,0 0,1-1,0 0,-1 0,1 0,3 0,7-1,1-1,-1 0,0-1,1-1,-1 0,1-1,-1-1,9-4,-1 1</inkml:trace>
</inkml:ink>
</file>

<file path=ppt/ink/ink8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8.2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356 0,'-39'16,"1"2,1 1,1 2,1 1,1 2,-17 15,45-35,1 0,-1 0,1 1,0-1,0 1,1 0,-1 1,1-1,0 1,1 0,-1 0,1 0,0 0,1 0,-1 1,1-1,1 1,-1 0,1-1,0 1,1 0,-1 0,1 0,1 4,2-9,0 1,1-1,-1 0,0 0,1 0,0 0,-1 0,1-1,0 0,0 0,0 0,0 0,0 0,0-1,0 0,0 0,0 0,0 0,0-1,0 1,0-1,0 0,-1 0,1-1,0 1,0-1,-1 0,1 0,-1 0,2-2,2 2,25-12,0-2,-1-1,-1-1,-1-2,-1-1,0-1,5-7,60-79,-145 181,24-35,1 0,2 2,2 1,-1 6,8-11,2 1,2 0,1 1,2 0,2 0,1 1,2 0,2 13,10 178,-8-228,28 57,-26-60,-1 0,1 0,0-1,0 1,-1-1,1 1,-1-1,0 1,1-1,-1 0,0 0,0 1,0-1,0 0,0 0,0 0,-1 0,1 0,-1-1,1 1,-1 0,0 0,0 0,0 0,0 0,0 0,0-1,-1 1,1 0,0 1,1-12,-1-1,-1 1,0 0,-1-1,0 1,-1 0,0 0,-1 0,-1 0,0 1,-1 0,0 0,0 0,-1 1,-1 0,0 0,-1 1,0 0,0 0,-1 1,0 0,-1 1,0 0,0 1,-1 0,0 1,-90-19,268 17,-129 1,1-1,-2-3,1 0,-1-3,-1-1,23-14,-33 15</inkml:trace>
</inkml:ink>
</file>

<file path=ppt/ink/ink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0,'4'34,"3"20,-1 6,-1-2,-2-7,-1-7,-1-10</inkml:trace>
</inkml:ink>
</file>

<file path=ppt/ink/ink8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8.5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 58,'-16'130,"16"-126,0 0,0 0,1 0,-1 0,1 0,0 0,0 0,0 0,1-1,-1 1,1 0,0-1,0 1,0-1,0 0,1 1,-1-1,1 0,0 0,0-1,0 1,0-1,1 1,-1-1,1 0,-1 0,1-1,0 1,-1-1,2 1,4-3,0 0,-1 0,1 0,0-1,-1-1,1 1,-1-1,0-1,0 1,0-1,0-1,-1 0,1 0,-1 0,0-1,-1 0,0 0,0-1,2-1,-1 1,8-8,-2 0,0-1,0 0,-2 0,0-2,-1 1,0-1,-2-1,4-10,-7 11</inkml:trace>
</inkml:ink>
</file>

<file path=ppt/ink/ink8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8.8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 0,'-4'29,"2"4,2-7,1-9</inkml:trace>
</inkml:ink>
</file>

<file path=ppt/ink/ink8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9.1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0,'0'0</inkml:trace>
</inkml:ink>
</file>

<file path=ppt/ink/ink8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9.3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 1,'-11'64,"2"0,3 1,3 0,4 22,-1-69,1 353,-1-347</inkml:trace>
</inkml:ink>
</file>

<file path=ppt/ink/ink8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9.51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56 0,'-14'34,"-5"15,5 0,6-8</inkml:trace>
</inkml:ink>
</file>

<file path=ppt/ink/ink8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9.6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1,'0'0</inkml:trace>
</inkml:ink>
</file>

<file path=ppt/ink/ink8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22.72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111 8,'0'-1,"-1"1,1-1,-1 0,0 1,0-1,1 1,-1-1,0 1,0-1,0 1,0-1,1 1,-1 0,0 0,0-1,0 1,0 0,0 0,0 0,0 0,0 0,0 0,0 0,0 0,1 1,-1-1,0 0,0 1,0-1,0 0,0 1,1-1,-1 1,0-1,0 1,1-1,-1 1,0 0,1-1,-1 1,0 0,1 0,-1 0,1-1,0 1,-1 0,1 0,-1 0,1 0,-16 46,13 295,-51-128,107-280,96-76,-54 105,-92 37,0 0,-1 0,1-1,0 2,-1-1,1 0,-1 1,1-1,0 1,-1 0,1-1,-1 1,0 1,1-1,-1 0,0 1,0-1,1 1,-1-1,-1 1,1 0,0 0,0 0,-1 0,1 0,-1 0,1 1,-1-1,0 0,0 1,0-1,0 1,0-1,-1 1,1-1,-1 2,2 6,0-1,-1 1,0-1,0 1,-1-1,0 1,-1-1,0 1,-1-1,0 1,0-1,-1 0,0 0,0 0,-1 0,-1-1,1 1,-1-1,-1 0,1-1,-1 1,-1-1,0 0,0-1,0 1,0-1,-1-1,0 1,0-2,-7 4,14-8,-9 4,-1 0,0-1,0 0,0-1,0 0,0-1,-1 0,1 0,0-2,0 1,-1-1,1-1,0 0,0-1,-10-3,3-4</inkml:trace>
</inkml:ink>
</file>

<file path=ppt/ink/ink8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27.36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1 443,'23'-16,"0"0,-1-1,-1-1,0-2,-2 0,0 0,-1-2,-2 0,0-1,-1-1,3-8,0 4,-12 20,0-1,0 0,-1-1,0 1,-1-1,0 0,0 0,-1 0,0 0,-1-1,0 1,-1-1,0-2,-1 11,0 1,0 0,-1 0,1 0,0 0,-1 0,1 0,-1 0,1 0,-1 0,0 0,1 0,-1 0,0 0,0 0,1 0,-1 1,0-1,0 0,0 1,0-1,0 1,0-1,0 1,0-1,0 1,-1 0,1-1,0 1,0 0,0 0,0 0,0 0,-1 0,1 0,0 0,0 0,0 1,0-1,0 0,0 1,-1-1,1 1,0-1,0 1,0-1,0 1,0 0,-49 34,7 15,42-49,1 0,-1 0,1 0,-1 1,1-1,0 0,-1 0,1 0,0 0,0 0,0 1,0-1,0 0,0 0,0 0,0 0,0 1,1-1,-1 0,0 0,1 0,-1 0,1 0,-1 0,1 0,0 0,-1 0,1 0,0 0,0 0,-1 0,1-1,0 1,0 0,0 0,0-1,0 1,0-1,0 1,0-1,1 1,-1-1,0 0,0 0,0 1,0-1,0 0,1 0,-1 0,0 0,0 0,0-1,1 1,198 1,-198-1,0 0,1 0,-1 0,1 0,-1 1,1-1,-1 1,0-1,1 1,-1 0,0 0,0 0,0 0,0 0,0 1,0-1,0 1,0-1,0 1,0 0,-1 0,1-1,-1 1,1 0,-1 0,0 1,0-1,0 0,0 0,0 1,0-1,-1 0,1 1,-1-1,0 0,0 1,1-1,-2 1,1-1,0 1,0 0,-36 97,-54 62,90-160,-1 0,0-1,1 1,-1 0,1 0,0 0,0 0,0 0,0 0,0 0,0 0,0 0,1 0,-1 0,1-1,-1 1,1 0,0 0,0 0,0-1,0 1,0 0,0-1,0 1,1-1,-1 1,0-1,1 0,-1 1,1-1,-1 0,1 0,0 0,0 0,-1 0,1-1,0 1,0-1,1 1,77 3,-60-11</inkml:trace>
</inkml:ink>
</file>

<file path=ppt/ink/ink8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27.89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1,'0'0</inkml:trace>
</inkml:ink>
</file>

<file path=ppt/ink/ink8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34.0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223 748,'-10'7,"-5"3,1 0,-1 1,2 0,-1 1,2 1,0 0,0 1,-7 11,18-23,0-1,1 0,-1 0,1 1,-1-1,1 1,-1-1,1 0,0 1,0-1,0 1,0-1,0 1,0-1,0 1,0-1,0 1,1-1,-1 0,0 1,1-1,0 1,-1-1,1 0,0 0,-1 1,1-1,0 0,0 0,0 0,0 0,0 0,0 0,1 0,-1 0,0 0,0-1,1 1,-1 0,0-1,1 1,-1-1,0 0,1 1,-1-1,1 0,-1 0,1 0,-1 0,1 0,-1 0,1 0,-1 0,0-1,2 0,-1 1,0 0,-1 0,1-1,0 1,0 0,0 0,-1 1,1-1,0 0,0 1,-1-1,1 1,0-1,0 1,-1 0,1-1,-1 1,1 0,-1 0,1 0,-1 1,0-1,1 0,-1 0,0 1,0-1,0 1,0-1,0 1,0-1,0 1,-1 0,1-1,-1 1,1 0,-1 0,1-1,-1 1,0 0,0 0,0 0,0-1,0 1,-1 0,1 0,0 0,-5 6,0 0,-1 0,1 0,-1-1,-1 0,0-1,1 1,-2-1,1-1,-1 1,0-1,0-1,0 1,-1-1,0-1,1 1,-1-2,0 1,-7 0,-6 0</inkml:trace>
  <inkml:trace contextRef="#ctx0" brushRef="#br0" timeOffset="300.032">393 550,'0'33,"0"31,0 9,0-3,0-8,0-11,0-9,0-6,0-5,0-8</inkml:trace>
  <inkml:trace contextRef="#ctx0" brushRef="#br0" timeOffset="470.841">252 776,'38'-5,"23"-1,5 0,-3 1,-13 2</inkml:trace>
  <inkml:trace contextRef="#ctx0" brushRef="#br0" timeOffset="1474.013">252 14,'46'-6,"0"1,1 3,-1 2,1 1,-1 3,0 1,-39-4,-1 0,0 0,0 0,0 0,0 1,0 0,0 0,0 1,-1 0,1 0,-1 0,1 1,-1-1,-1 1,1 0,0 1,-1-1,0 1,0 0,0 0,-1 0,1 1,-1-1,-1 1,1 0,-1-1,0 1,0 0,-1 0,1 1,-2-1,1 0,0 3,-3 30,-1-1,-2 0,-2 0,-1-1,-5 11,-6 29,16-66,0 0,1 0,0 1,1-1,0 0,1 1,0-1,1 1,0-1,1 0,0 1,0-1,2 0,-1 0,1-1,1 1,0-1,0 0,1 0,1 0,2 2,-3-4,0-1,1 0,0 0,0-1,0 0,1 0,0-1,0 0,0 0,1-1,0 0,2 0,-11-4,-1-1,1 1,0-1,-1 1,1-1,0 1,-1-1,1 1,0-1,-1 1,1-1,0 0,0 1,0-1,0 0,0 1,0-1,0 0,0 1,0-1,0 0,0 1,0-1,0 1,0-1,1 0,-1 1,0-1,0 1,1-1,-1 0,0 1,1-1,-1 1,1-1,-1 1,0 0,1-1,-1 1,1-1,0 1,-1 0,1-1,-1 1,1 0,-1 0,1-1,0 1,-1 0,1 0,0 0,-1 0,1 0,-4-1,1 1,-1-1,1 1,-1 0,0 0,1 0,-1 0,1 0,-1 1,1-1,-1 1,1 0,-1 0,1-1,-1 2,1-1,0 0,0 0,-1 1,1-1,0 1,0 0,1 0,-1-1,0 1,0 0,1 1,0-1,-1 0,1 0,0 1,0-1,0 0,0 1,0-1,1 1,-1-1,1 2,-9 101,9-104,4 199,4-157,-7-38,1 0,-1 0,0 0,0 0,0 0,-1 0,1 1,-2-1,1 0,0 0,-1 1,0-1,0 0,-1 0,1 0,-1 0,-1 3,-8 6,1 0,-1 0,-1-1,-1 0,0-1,0 0,-1-1,-1-1,1 0,-2-1,1-1,-1 0,-3-1,-22 3,27-13</inkml:trace>
</inkml:ink>
</file>

<file path=ppt/ink/ink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8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32.9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200 283,'-18'9,"1"1,-1 1,2 1,0 0,1 2,0-1,0 2,-3 5,17-19,0 0,0 0,0 0,0 0,0 0,0 0,0 0,1 0,-1 0,0 1,1-1,-1 0,1 1,-1-1,1 0,-1 1,1-1,0 1,0-1,0 0,0 1,0-1,0 1,0-1,0 1,1-1,-1 0,0 1,1-1,-1 0,1 1,0-1,-1 0,1 0,0 1,0-1,0 0,0 0,0 0,0 0,0 0,0 0,0-1,0 1,1 0,-1 0,0-1,1 1,-1-1,0 1,1-1,-1 0,0 1,1-1,-1 0,1 0,-1 0,1 0,-1 0,17 3,-15-3,0-1,0 1,1 0,-1 0,0 0,1 0,-1 1,0-1,0 1,0 0,1 0,-1 0,0 0,0 0,0 1,0-1,-1 1,1 0,0 0,-1 0,1 0,-1 1,0-1,0 1,0-1,0 1,0 0,0 0,-1-1,1 1,-1 0,0 0,0 1,0-1,0 0,-1 0,1 0,-1 1,0-1,0 1,-6 7,0-1,0-1,-2 1,1-1,-1 0,0-1,-1 1,0-2,0 1,-1-1,0-1,0 0,0 0,-1-1,0 0,0-1,-3 1,-5 0</inkml:trace>
  <inkml:trace contextRef="#ctx0" brushRef="#br0" timeOffset="282.232">510 0,'0'39,"-5"36,-1 10,0-4,1-11,1-13,2-11,1-9,0-6,1-3,0-6</inkml:trace>
  <inkml:trace contextRef="#ctx0" brushRef="#br0" timeOffset="529.491">341 396,'43'-5,"24"-6,5-2,-4 2,-10 3,-9 2,-9 3,-10 1</inkml:trace>
  <inkml:trace contextRef="#ctx0" brushRef="#br0" timeOffset="831.75">934 452,'5'-6,"1"0,-1 0,0-1,-1 0,0 0,0 0,0-1,-1 0,0 1,-1-1,0 0,0 0,0 0,-1 0,0-9,-1 16,0 0,0-1,0 1,-1 0,1 0,0 0,-1-1,1 1,-1 0,1 0,-1 0,0 0,1 0,-1 0,0 0,0 0,0 0,1 0,-1 0,0 1,0-1,-1 0,1 1,0-1,0 1,0-1,0 1,0-1,-1 1,1 0,0-1,0 1,0 0,-1 0,1 0,0 0,0 0,-1 0,1 1,0-1,0 0,-1 1,1-1,0 0,0 1,0 0,0-1,0 1,0 0,0-1,0 1,-1 1,-55 40,50-35,0 1,1 0,0 0,1 1,0-1,0 1,1 0,0 1,1-1,0 1,-1 7,3-14,0 1,0-1,1 1,-1-1,1 1,0-1,0 1,1-1,-1 1,1-1,-1 1,1-1,0 0,0 1,1-1,-1 0,1 0,0 0,-1 0,1 0,0 0,1 0,-1-1,1 1,-1-1,1 1,0-1,-1 0,1 0,0 0,1-1,-1 1,0-1,2 1,3 0,0 0,1-1,-1 0,0 0,1-1,-1 0,0 0,1-1,-1 0,0-1,0 0,1 0,-1-1,-1 0,1 0,0 0,-1-1,0-1,1 1,10-7</inkml:trace>
</inkml:ink>
</file>

<file path=ppt/ink/ink8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32.25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124 292,'21'-5,"1"-1,-1-1,-1 0,0-2,0-1,0 0,-1-1,-1-1,0-1,10-10,-22 19,-1-1,0 0,0 0,-1 0,1-1,-1 1,-1-1,1 0,-1 0,0-1,0 1,-1-1,1 1,-2-1,1 0,-1 0,0 0,0 0,-1 0,0 0,0 0,-1 0,1 0,-2 0,1-1,0 7,1 0,-1 1,1-1,-1 0,1 0,-1 0,0 0,1 1,-1-1,0 0,0 1,1-1,-1 1,0-1,0 0,0 1,0 0,0-1,0 1,0 0,0-1,0 1,0 0,0 0,0 0,0 0,0 0,0 0,0 0,0 0,0 0,0 0,0 1,0-1,0 0,0 1,1-1,-1 1,0-1,0 1,0-1,0 1,1 0,-1-1,0 1,0 0,1 0,-1-1,1 1,-1 0,1 0,-34 44,25-27,1 2,0-1,2 1,1 0,0 1,1-1,0 12,1-8,-2 28,2 0,3 1,1-1,8 42,3 68,-12-105,-2 0,-2-1,-3 0,-2 0,-3 0,-2-1,-2-1,-3-1,-19 36,38-85,-1 0,0-1,-1 0,1 1,0-1,-1 0,0 1,0-1,0 0,0 0,0 0,-1-1,1 1,-1-1,1 1,-1-1,0 0,0 0,0 0,-1 0,1 0,0-1,-1 0,1 1,-1-1,1-1,-1 1,1 0,-1-1,0 0,1 0,-1 0,0 0,1 0,-1-1,1 0,-1 0,1 0,-1 0,1 0,-1-1,1 1,-3-3,0-5,0-1,1-1,0 1,0-1,1 0,1 0,0 0,0-1,1 1,0 0,1-1,1 0,0 1,0-1,1 0,0 1,1-1,1 0,0-4,1 0,0 0,1 0,0 0,2 1,0 0,0 1,1-1,1 1,1 1,0 0,0 0,2 1,-1 0,1 1,1 1,0 0,1 0,10-5,96-15,-102 24</inkml:trace>
  <inkml:trace contextRef="#ctx0" brushRef="#br0" timeOffset="379.619">774 631,'-16'10,"0"2,1 0,1 0,0 1,1 1,0 0,1 1,1 1,0 0,1 0,1 1,-4 9,12-25,0 0,1 1,-1-1,0 1,1-1,-1 1,1-1,-1 1,1 0,0-1,0 1,0-1,0 1,0 0,0-1,0 1,0-1,1 1,-1-1,1 1,-1 0,1-1,-1 0,1 1,0-1,0 1,0-1,0 0,0 1,0-1,0 0,0 0,0 0,1 0,-1 0,0 0,1 0,-1-1,1 1,-1 0,1-1,-1 1,1-1,-1 0,1 1,-1-1,1 0,0 0,-1 0,1 0,-1 0,1 0,0 0,-1-1,1 1,-1-1,1 1,14-7,1 0,-2-1,1-1,-1 0,0-1,-1 0,0-1,-1-1,-1 0,1-1,-2-1,0 1,7-14,-3 10,7-5,-22 22,0 1,-1-1,1 0,0 1,0-1,0 0,-1 1,1-1,0 1,0-1,0 0,0 1,0-1,0 0,0 1,0-1,0 1,0-1,0 0,0 1,0-1,0 1,0-1,1 0,-1 1,0-1,0 0,0 1,1-1,-1 0,0 1,0-1,1 0,-1 0,0 1,0-1,1 0,-1 0,0 1,1-1,-1 0,0 0,1 0,-1 0,1 1,-1-1,0 0,1 0,-1 0,0 0,1 0,-1 0,1 0,-1 0,0 0,1 0,-1 0,1-1,-1 1,0 0,1 0,-1 0,0 0,1-1,-1 1,0 0,1 0,-1-1,0 1,-4 27,3-24,0 1,0 0,0 0,0 0,0 0,1 0,-1 0,1 0,0 1,1-1,-1 0,1 0,-1 0,1 0,1 0,-1 0,0-1,1 1,0 0,0-1,0 1,0-1,1 1,-1-1,1 0,1 2,13 3</inkml:trace>
</inkml:ink>
</file>

<file path=ppt/ink/ink8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27.6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18 122,'-5'34,"-1"15,-1 0</inkml:trace>
  <inkml:trace contextRef="#ctx0" brushRef="#br0" timeOffset="588.069">215 9,'-3'16,"0"-1,1 1,0-1,2 1,-1 0,2-1,0 1,1 0,1-1,0 1,1-1,1 0,0 0,1-1,6 12,-10-24,-1-1,1 1,-1-1,1 1,-1-1,1 0,0 0,0 0,0 0,0 0,0 0,0 0,0 0,0-1,0 1,0-1,0 0,0 0,0 0,0 0,0 0,1 0,-1 0,0-1,0 1,0-1,0 1,0-1,0 0,0 0,0 0,0 0,-1 0,1 0,0 0,-1-1,1 1,-1-1,1 1,52-69,-10-86,-31 122,-8 27</inkml:trace>
  <inkml:trace contextRef="#ctx0" brushRef="#br0" timeOffset="3555.202">526 348,'119'-184,"-46"105,-71 79,-1 0,1 0,0 1,-1-1,1 0,0 1,0 0,-1-1,1 1,-1 0,1-1,-1 1,1 0,-1 0,1 0,-1 1,0-1,0 0,0 0,1 1,-1-1,0 1,-1-1,1 1,0-1,0 1,-1-1,1 1,-1 0,1 0,-1-1,0 1,1 0,-1-1,0 1,0 0,0 0,-1-1,1 1,0 0,-1 0,1-1,-1 1,1 0,-1-1,1 1,5 139,-3-139,1-1,0 1,0 0,-1-1,1 1,0-1,1 0,-1 0,0 0,0 0,0-1,1 1,-1-1,0 0,0 0,1 0,-1 0,0-1,0 1,1-1,-1 0,0 0,0 0,0 0,0-1,0 1,0-1,0 0,-1 0,1 0,-1 0,1 0,0-1,189-131,-192 134,1-1,0 1,0-1,0 1,-1-1,1 1,0 0,0-1,0 1,0 0,0 0,0 0,0-1,0 1,0 0,0 0,0 0,0 1,0-1,0 0,-1 0,1 0,0 1,0-1,0 0,0 1,0-1,0 1,-1-1,1 1,0 0,0-1,-1 1,1 0,0-1,-1 1,1 0,-1 0,1 0,-1-1,1 1,-1 0,0 0,1 0,-1 0,0 0,1 1,4 52,-4-38,13 27,-3-30</inkml:trace>
</inkml:ink>
</file>

<file path=ppt/ink/ink8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55.1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787 448,'-101'140,"-59"146,121-212,39-74,1 0,-1 0,0 0,0 0,0 0,1 1,-1-1,0 0,0 0,0 0,1 0,-1 0,0 0,0 1,0-1,0 0,1 0,-1 0,0 0,0 1,0-1,0 0,0 0,0 0,0 1,16-23,245-378,-207 310,-50 121,-5-1,1 0,2 0,1 1,1-2,1 1,2 0,1-1,2-1,0 1,2-2,1 1,1-2,2 1,-15-24,1 0,0 1,0-1,0 0,1 0,-1 0,1 0,-1 0,1-1,0 1,0-1,0 0,1 1,-1-2,0 1,1 0,-1-1,1 1,0-1,-1 0,1 0,0-1,0 1,0-1,-1 0,1 0,0 0,0 0,0-1,0 1,-1-1,1 0,0 0,-1-1,1 1,-1-1,1 1,0-2,12-11,0-2,-2 1,1-2,-2 0,0-1,-1 0,-1-1,-1 0,-1-1,0 0,-2-1,0 1,-1-1,2-19,-5 34,-1 0,0 0,0 0,0-1,-1 1,0 0,-1 0,1-1,-1 1,0-1,-1 1,1 0,-1-1,0 1,-1 0,0 0,0 0,0 0,-1 0,0 0,0 0,0 1,-1 0,-3-5,-22 9,18 10</inkml:trace>
  <inkml:trace contextRef="#ctx0" brushRef="#br0" timeOffset="319.561">1521 590,'-8'16,"1"1,1 0,1 0,0 1,1-1,1 1,1 0,0 0,2 0,0 0,0 0,4 15,-3-29,1 1,-1-1,1 0,0-1,0 1,0 0,0 0,1-1,-1 1,1-1,0 0,0 0,1 0,-1 0,0-1,1 1,0-1,-1 0,1 0,0 0,0-1,0 1,0-1,1 0,-1 0,0 0,0-1,1 0,-1 1,0-1,1-1,-1 1,0-1,0 0,1 0,-1 0,0 0,0-1,0 1,0-1,0 0,-1 0,1-1,-1 1,2-2,7-4,-1-1,0 0,-1 0,0-1,0 0,-1-1,-1 0,1 0,-2-1,0 0,2-6,-6 12,0 0,0 0,-1 0,0 0,-1-1,1 1,-1 0,0-1,-1 1,1-1,-1 1,-1-1,1 1,-1-1,0 1,-1-1,1 1,-1 0,-1 0,1 0,-1 0,0 0,0 0,-1 1,0-1,0 0,0 1,-1 1,1-1,-1 1,0 0,0 0,0 0,-1 0,1 1,-1 0,0 1,0-1,0 1,0 0,0 0,-1 1,1 0,-1 0,1 0,0 1,-1 0,1 0,-1 1,1 0,-1 0,1 0,-6 3,-12 2</inkml:trace>
  <inkml:trace contextRef="#ctx0" brushRef="#br0" timeOffset="41980.041">561 166,'-7'-16,"1"1,-2 0,0 0,-1 0,-1 1,0 1,-9-10,16 19,0 0,-1 1,1 0,-1 0,0 0,0 1,0-1,0 1,0 0,0 0,-1 0,1 0,-1 1,1 0,-1 0,0 0,0 1,1-1,-1 1,0 0,1 0,-1 1,0 0,0-1,1 2,-1-1,1 0,-1 1,-2 1,-11 6,1 1,0 0,0 1,1 1,1 1,0 0,0 1,2 0,-1 1,2 1,0 0,1 0,1 2,1-1,0 1,1 0,-3 10,6-12,1-6,0 0,1 1,0-1,1 1,0 0,1 0,0 0,0 0,1 0,1 0,0-1,1 5,44 103,-39-107,0 0,-1 0,-1 0,0 1,0 0,-1 0,-1 0,0 1,0-1,-1 1,-1 0,0-1,-1 1,-1 0,1 0,-2-1,0 1,-1-1,0 1,-2 3,-3 1,-1-1,-1 0,0-1,-1 0,-1-1,0 0,-1-1,-12 9,24-20,1-1,-1 0,0 0,0 0,0 0,0 0,0 0,-1 0,1 0,0 0,0-1,-1 1,1 0,0-1,-1 1,1-1,-1 1,1-1,0 0,-1 0,1 0,-1 0,1 0,-1 0,1 0,-1 0,1 0,-1 0,1-1,-1 1,1-1,0 1,-1-1,1 0,0 1,0-1,-1 0,1 0,0 0,0 0,0 0,0 0,0 0,0 0,0-1,0 1,1 0,-1 0,0-1,1 1,-1 0,1-1,0 1,-1-1,1 1,0-1,0 1,0-1,0 1,0-1,0 1,0-2,0 2,1-1,-1 1,0-1,1 0,0 1,-1 0,1-1,0 1,-1-1,1 1,0 0,0-1,0 1,0 0,0 0,1 0,-1 0,0 0,0 0,1 0,-1 0,1 1,-1-1,0 0,1 1,-1-1,1 1,0 0,-1-1,1 1,-1 0,1 0,-1 0,1 0,0 0,-1 0,1 1,-1-1,1 0,-1 1,1-1,0 1,62 33,-59-24,0 1,-1 1,-1-1,0 1,0-1,-1 1,-1 0,1 0,-2 0,0 0,-1-1,0 1,0 0,-1 0,-1 0,0-1,-3 7,2-8,0-1,1 1,0 0,1 0,0 0,0 0,1 1,0-1,1 0,0 0,1 1,0-1,1 0,0 0,0 0,1 0,1 0,-1 0,2-1,-1 0,1 0,0 0,1 0,0-1,1 0,2 2,7-2,0 0,1 0,0-2,1 0,-1-1,1-1,0 0,0-2,1 0,-1-1,0 0,1-2,-1 0,3-2,17 2,-13 1</inkml:trace>
</inkml:ink>
</file>

<file path=ppt/ink/ink8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49:54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509 340,'-21'76,"19"-61,-16 211,11-191,2 1,1 0,1-1,3 1,0 0,3 0,1-1,1 1,4 6,-9-39,1 1,-1 0,1-1,0 1,0-1,1 1,-1-1,1 0,-1 1,1-1,0 0,1 0,-1 0,0 0,1-1,-1 1,1-1,0 1,0-1,0 0,0 0,0 0,1 0,-1-1,1 0,-1 1,1-1,-1 0,1-1,0 1,-1-1,1 1,0-1,-1 0,1 0,0-1,-1 1,1-1,0 0,-1 0,1 0,-1 0,3-2,13-10,-1-2,0 0,-1-1,-1 0,0-2,-2 0,0 0,0-2,-2 1,-1-2,6-13,-3 10,123-244,-109 208,-3-2,-3-1,9-41,-28 90,1 0,-2-1,0 1,0-1,-1 0,-1 0,-1 1,0-1,-1 0,-2-6,4 20,-1 0,0 1,1-1,-1 0,0 1,0-1,0 1,1-1,-1 1,0-1,0 1,0 0,0-1,0 1,0 0,0 0,0 0,0 0,0-1,0 1,0 1,0-1,0 0,0 0,0 0,0 0,1 1,-1-1,0 0,0 1,0-1,0 1,0-1,0 1,1 0,-1-1,0 1,1 0,-1-1,0 1,1 0,-1 0,1-1,-1 1,1 0,-1 0,1 0,0 0,-1 0,1 0,0 0,0 0,0 0,-1 0,1 0,0 0,1 0,-1 0,0 0,0 0,-13 47,1 1,3 0,2 1,2-1,2 1,2 0,7 50,-4 19,15 60,-13-157,-4-13,1-1,0 0,1 0,0 0,0 0,1 0,0-1,0 1,1-1,0 0,0 0,1 0,3 4,19-3,-16-14</inkml:trace>
  <inkml:trace contextRef="#ctx0" brushRef="#br0" timeOffset="598.749">1130 1045,'94'-141,"-63"85,32-58,-51 140,-11-17,0 0,0 0,1 0,0 0,1 0,0 0,0-1,1 0,0 1,1-1,-1-1,2 1,-1-1,1 0,0 0,0 0,1-1,0 0,6 4,-8-9,0-1,0 0,0-1,0 1,0-1,0 0,-1 0,1 0,0-1,0 0,-1 0,0 0,1 0,-1-1,0 1,0-1,0 0,0-1,-1 1,1-1,-1 1,0-1,0 0,0 0,-1 0,1-1,-1 1,0-1,0 1,0-4,8-6,-9 12,5-7,0 1,0-1,0 0,-1-1,-1 1,0-1,0 0,-1 0,0 0,-1 0,1-4,-6 0</inkml:trace>
  <inkml:trace contextRef="#ctx0" brushRef="#br0" timeOffset="1461.01">1778 368,'27'-9,"0"0,-1-2,0-1,-1-1,0-2,-1 0,-1-1,0-1,-1-2,-1 0,-1-1,-1-1,0-1,1-5,-17 24,-1 1,-1-1,1 0,0 0,-1 0,1 1,-1-2,0 1,0 0,0 0,0 0,0 0,-1-1,0 1,0 0,0-1,0 1,0 0,0 0,-1-1,0 1,1 0,-1 0,-1-3,0 6,0 0,1-1,-1 1,0 0,1 0,-1 0,0 0,1 1,-1-1,0 0,1 1,-1-1,0 1,1-1,-1 1,1 0,-1 0,1-1,0 1,-1 0,1 0,0 1,0-1,-1 0,1 0,0 1,0-1,0 0,1 1,-1-1,0 1,0-1,1 1,-1 0,1-1,-1 1,1-1,0 1,0 0,0 0,0-1,0 2,-11 36,2 0,2 0,1 0,1 24,0-15,-10 350,12-204,4-156,-2 0,-2 0,-1 0,-2 0,-2-1,-1 0,-2-1,-2 0,-1 0,-1-2,-6 7,18-36,0 0,0 0,0 0,-1-1,0 1,0-1,0 0,-1 0,1 0,-1 0,0-1,0 0,0 0,-1 0,1-1,-1 0,1 0,-1 0,0-1,0 0,1 0,-1 0,0-1,0 1,0-1,0-1,0 1,0-1,0 0,1-1,-1 1,0-1,1 0,-1-1,1 1,0-1,0 0,-1-1,-4-7,1 0,0 0,1-1,1 0,-1-1,2 0,0 0,1 0,0-1,1 0,0 0,1 0,1 0,0 0,1 0,0-1,1 1,1-1,0 1,1 0,1 0,0 0,1 0,0 0,1 1,1-1,0 1,1 1,0-1,1 1,1 0,2-5,1 0,1 1,1 0,0 1,1 1,0 0,1 1,1 1,16-10,-9 10,0 1,1 0,0 2,1 1,25-5,-30 10</inkml:trace>
  <inkml:trace contextRef="#ctx0" brushRef="#br0" timeOffset="1784.033">2342 707,'-5'10,"0"0,1 0,0 1,0-1,1 1,0 0,1 0,0 0,1 0,0 1,1-1,0 0,1 0,0 0,1 1,0-1,1-1,3 8,-4-14,1 0,0-1,0 0,1 1,-1-1,1-1,-1 1,1 0,0-1,0 0,0 0,0 0,1 0,-1-1,0 1,1-1,-1 0,1-1,-1 1,1-1,-1 0,1 0,0 0,-1-1,1 1,-1-1,1 0,-1-1,0 1,1-1,-1 0,0 0,0 0,0 0,0-1,-1 1,1-1,-1 0,1 0,-1-1,0 1,0-1,-1 1,1-1,-1 0,1 0,-1 0,6-9,1 0,-2 0,0-1,-1 1,0-2,-1 1,0 0,-1-1,-1 0,0 0,0-14,-3 21,1 1,-1 0,-1-1,1 1,-1 0,-1 0,1-1,-1 1,-1 0,1 0,-1 1,0-1,-1 1,1-1,-1 1,-1 0,1 0,-1 1,0-1,0 1,-1 0,1 1,-1-1,0 1,-4-2,7 4,0 1,0-1,0 1,-1-1,1 1,-1 0,1 0,-1 0,0 1,1 0,-1-1,0 1,1 0,-1 1,0-1,1 0,-1 1,1 0,-1 0,1 0,-1 1,1-1,0 1,-1-1,1 1,0 0,0 1,0-1,0 1,-61 88,50-62</inkml:trace>
  <inkml:trace contextRef="#ctx0" brushRef="#br0" timeOffset="2094.801">2766 961,'3'-26,"0"0,2 0,2 0,0 1,1 0,2 0,0 1,2 1,0-1,2 2,0 0,2 1,0 0,13-12,-26 30,-2 1,0 0,0 0,1 0,-1 0,1 0,-1 0,1 0,0 1,0-1,0 0,0 1,0 0,0-1,0 1,1 0,-1 0,0 0,1 1,-1-1,1 0,-1 1,1-1,0 20,-7-4</inkml:trace>
  <inkml:trace contextRef="#ctx0" brushRef="#br0" timeOffset="2712.173">3275 565,'-9'-1,"0"1,-1 0,1 0,0 1,0 0,0 1,0 0,0 0,1 1,-1 0,1 0,-1 1,1 0,0 1,1-1,-1 2,1-1,0 1,0 0,1 1,-1-1,2 1,-1 0,1 1,0 0,0-1,1 1,0 1,1-1,-1 1,2-1,-1 1,0 6,3-9,-1-1,1 1,1 0,-1-1,1 1,0-1,0 1,1-1,0 1,0-1,0 0,0 0,1 0,0 0,0 0,0 0,1-1,0 0,-1 1,1-1,1-1,-1 1,1-1,-1 1,1-1,0-1,0 1,0-1,0 0,1 0,-1 0,1-1,-1 1,1-2,-1 1,1 0,0-1,-1 0,5-1,133-26,-119 24</inkml:trace>
  <inkml:trace contextRef="#ctx0" brushRef="#br0" timeOffset="3168.026">3500 791,'24'-3,"0"-1,-1-1,1-2,-1 0,-1-1,1-1,-1-2,-1 0,0-1,-1-1,0-1,12-11,-29 23,-1 1,0-1,1 0,-1 0,0 0,0 0,0 0,-1 0,1 0,0-1,-1 1,1-1,-1 1,0-1,0 1,0-1,0 0,0 0,-1 0,1 1,-1-1,0 0,0 0,0 0,0 0,0 0,-1 1,1-1,-1 0,0 0,1 1,-1-1,-1 0,1 1,0-1,-1 1,1-1,-1 1,0 0,0-1,0 1,0 0,0 0,0 1,-2-2,-1 0,-1 0,0 1,0 0,0 0,-1 0,1 1,0 0,0 0,-1 1,1 0,-1 0,1 0,0 1,-1 0,1 0,0 0,0 1,-1 0,1 0,1 1,-1-1,0 1,1 1,-1-1,1 1,0 0,0 0,0 0,-3 5,-2 1,0 1,1 0,1 1,-1 0,2 0,0 1,0 0,1 0,1 0,0 1,1 0,-2 11,4-20,0 0,1-1,0 1,0 0,1 0,-1 0,1 0,0 0,0 0,1 0,-1 0,1-1,0 1,1 0,-1 0,1-1,0 1,0-1,0 1,1-1,-1 0,1 0,0 0,0 0,1 0,-1-1,1 0,0 1,0-1,0-1,0 1,2 0,8 3,1-1,-1 0,1-1,1-1,-1-1,0 0,1-1,-1 0,1-1,-1-1,1-1,-1 0,0-1,0 0,0-1,0-1,-1-1,1 0,1-2,18-5,-6 1</inkml:trace>
  <inkml:trace contextRef="#ctx0" brushRef="#br0" timeOffset="3648.787">4206 594,'-15'5,"-1"0,2 1,-1 1,1 0,0 1,0 1,1 0,0 0,1 1,0 1,1 0,0 1,0 0,1 1,8-10,-1 0,1 0,0 0,0 1,0-1,0 0,1 1,-1-1,1 1,0-1,0 1,0 0,1 0,-1-1,1 1,0 0,0 0,0-1,1 1,-1 0,1 0,0-1,0 1,0 0,0-1,1 1,-1-1,1 0,0 1,0-1,1 0,-1 0,0 0,1-1,0 1,-1 0,1-1,0 0,1 0,-1 0,0 0,0 0,1-1,-1 1,1-1,0 0,0 0,10 2,1 0,1-1,-1-1,0-1,0 0,0-1,0 0,0-1,0-1,0 0,0-2,-1 1,1-2,-1 0,-1 0,1-1,-1-1,0 0,-1-1,0-1,9-8,-3-1,-2-2,0 1,-1-2,0 0,-2-1,-1 0,-1-1,-1-1,4-17,-6 21,-2-2,0 1,-2 0,0-1,-2 0,0 0,-2-11,0 24,0-1,-1 1,0-1,-1 1,0 0,-1 0,0 0,-1 0,0 0,0 1,-1-1,0 1,-1 0,0 1,0 0,-1-1,-3-1,7 7,-1 0,0 0,0 0,0 1,0 0,0 0,0 0,-1 0,1 0,-1 1,1 0,-1 0,0 0,0 1,1 0,-1-1,0 2,1-1,-1 0,0 1,1 0,-1 0,0 0,1 1,0 0,-1 0,1 0,0 0,0 0,0 1,0 0,0 0,1 0,-1 0,-1 3,-4 2,0 1,1 1,-1 0,2 0,0 0,0 1,1 0,0 1,0-1,2 1,-1 0,2 0,-1 3,2 0,1 1,1 0,1 0,0-1,0 1,2 0,0-1,1 1,0-1,2 0,-1-1,2 1,0-1,1 0,0-1,1 0,0 0,1-1,1 0,-1 0,2-1,0-1,0 0,1-1,0 0,9 4,25 12,0-1,1-3,2-2,0-1,0-4,5 0,-28-8</inkml:trace>
  <inkml:trace contextRef="#ctx0" brushRef="#br0" timeOffset="6250.025">5701 651,'-7'-3,"0"1,0 0,-1 1,1 0,-1 0,1 1,-1 0,1 0,-1 1,1 0,-1 0,1 0,0 1,0 0,0 1,0 0,0 0,0 0,1 1,-1 0,1 0,0 1,0-1,1 1,-1 1,1-1,0 1,1 0,-1 0,1 0,0 1,1-1,0 1,0 0,0 0,1 0,0 0,0 1,1-1,-1 1,2-1,-1 1,1 2,-1-5,0 0,0 0,0 0,0 0,1 0,0 0,0 0,0 0,1 0,0 0,0 0,0 0,0 0,1 0,0 0,0-1,0 1,0-1,1 1,0-1,0 0,0 0,0 0,1-1,-1 1,1-1,0 0,0 0,0 0,1 0,1 0,6-1,0 0,0-1,0-1,0 0,1-1,-1 0,0 0,0-1,0-1,0 0,-1-1,1 0,-1-1,0 0,0-1,-1 0,1-1,-1 0,-1 0,1-1,-1 0,-1-1,1 0,-2 0,7-9,23-35,-2-1,-2-1,-3-2,-2-1,-3-2,1-10,-20 56,1-1,-2 0,0 0,-1-1,0 1,-1-1,-1 0,-1 0,0 0,-1 0,0 0,-2 0,0 1,0-1,-2 0,0 1,0-1,-2 1,0 1,-1-1,-3-5,7 16,-1 0,1 0,-1 0,1 0,-1 1,-1 0,1 0,0 0,-1 0,1 1,-1-1,0 1,1 0,-1 1,0-1,-1 1,1 0,0 0,0 1,0-1,0 1,-1 0,1 1,0-1,0 1,0 0,0 1,0-1,0 1,0 0,0 0,0 0,1 1,-1-1,1 1,0 0,0 1,0-1,0 1,1 0,-3 2,-15 21,0 1,2 1,1 0,2 1,1 1,1 1,2 0,-9 33,16-47,0 0,0 0,2 1,0-1,2 1,0 0,1 0,0-1,2 1,0 0,1-1,1 1,1-1,1 0,0-1,1 1,1-1,0 0,2-1,0 0,0-1,2 0,0 0,0-1,1-1,1 0,1-1,-1-1,5 2,-12-7,1 0,1-1,-1-1,1 1,0-1,0-1,0 1,1-2,-1 1,1-1,-1-1,1 0,0 0,0-1,-1 0,1 0,0-1,0-1,-1 0,1 0,-1-1,0 0,0 0,0-1,0 0,3-3,27-30,-27 19</inkml:trace>
  <inkml:trace contextRef="#ctx0" brushRef="#br0" timeOffset="7349.096">6548 537,'-20'1,"1"0,-1 1,0 1,1 0,-1 2,1 0,0 1,1 1,-1 1,2 1,-2 0,11-4,0 0,1 0,-1 1,1 0,0 0,1 1,-1-1,1 2,0-1,1 0,0 1,0 0,1 1,0-1,0 1,1-1,0 1,1 0,0 0,0 0,1 1,0-1,0 0,1 4,1-7,0-1,0 1,1-1,0 1,0-1,0 0,0 0,1 0,0 0,0 0,0 0,1-1,-1 0,1 1,0-1,0-1,1 1,-1 0,1-1,0 0,0 0,0-1,0 1,0-1,0 0,1-1,-1 1,1-1,-1 0,1 0,0-1,-1 0,1 0,0 0,-1 0,1-1,0 0,-1 0,1-1,-1 0,0 0,1 0,-1 0,0-1,0 0,-1 0,1 0,0-1,-1 1,3-4,23-21,-1-2,-2-1,-1-1,-1-2,-2 0,11-23,23-56,-47 139,-6-5,1 0,0-1,2 1,0-1,2-1,0 1,1-2,1 1,0-1,2-1,0 0,1-1,13 12,-27-27,1 0,-1 1,1-1,0 0,0 0,0 1,0-1,0 0,0 0,0 0,0 0,0 0,1 0,-1-1,0 1,1 0,-1-1,0 1,1-1,-1 1,1-1,-1 0,1 1,-1-1,1 0,-1 0,1 0,-1 0,1 0,-1 0,1-1,-1 1,1-1,-1 1,0-1,1 1,-1-1,0 1,1-1,-1 0,0 0,0 0,1 0,-1 0,0 0,0 0,0-1,129-180,-12 84,-117 97,0 0,0 1,0-1,0 0,0 0,0 1,0-1,0 1,0-1,0 1,0-1,1 1,-1 0,0 0,0-1,1 1,-1 0,0 0,0 0,1 0,-1 1,0-1,0 0,1 0,-1 1,0-1,0 1,0-1,0 1,0-1,1 1,-1 0,0 0,-1-1,1 1,0 0,0 0,0 0,0 0,-1 0,1 0,0 0,-1 0,1 1,-1-1,1 0,-1 0,0 0,1 1,-3 62,-1-48,1-12,0 1,1-1,0 0,0 1,0-1,1 0,-1 1,1-1,0 1,0-1,1 1,-1-1,1 0,0 1,0-1,0 0,1 0,1 4,1-8,-1 1,1-1,-1 1,1-1,0 0,-1-1,1 1,0-1,-1 1,1-1,-1 0,1 0,-1-1,0 1,1-1,-1 1,0-1,0 0,0 0,0-1,-1 1,1-1,0 1,-1-1,0 0,0 0,1 0,-1 0,-2 2,132-114,-131 114,-1 0,1 1,-1-1,1 0,-1 1,1-1,-1 1,1-1,0 1,-1-1,1 1,0-1,-1 1,1 0,0-1,0 1,-1 0,1 0,0 0,0-1,0 1,-1 0,1 0,0 0,0 0,0 0,0 1,-1-1,1 0,0 0,0 0,-1 1,1-1,0 0,0 1,-1-1,1 1,0-1,-1 1,1-1,-1 1,1-1,0 1,-1 0,1-1,-1 1,0 0,1-1,-1 1,0 0,1-1,-1 1,0 0,0 0,1 0,-1-1,0 1,0 0,0 0,0 0,0 0,-8 51,8-50,-1 0,0 0,0 0,0 0,0 0,1 0,-1 0,1 0,-1 0,1 0,0 0,0 1,0-1,0 0,0 0,0 0,0 0,1 1,-1-1,1 0,0 0,0 0,-1 0,1 0,0 0,1-1,-1 1,0 0,1 0,-1-1,0 1,1-1,0 1,-1-1,1 0,0 0,0 1,0-1,0 0,0-1,0 1,0 0,0-1,0 1,0-1,0 1,2-1,7-2,1-1,-1 0,-1-1,1 0,0-1,-1 0,0 0,0-1,-1-1,1 0,-2 0,1 0,7-9,36-26,-32 27,-15 10,0 0,1 1,-1 0,1 0,-1 0,1 1,1 0,-1 0,0 0,1 1,-1 0,1 0,0 1,2-1,-6 4,-1 1,1-1,-1 0,0 1,0-1,0 1,0 0,0 0,-1 0,1 0,-1 0,0 0,0 0,0 0,0 0,0 0,-1 1,1-1,-1 0,0 0,0 1,-1-1,1 0,0 1,-1-1,0 0,0 0,0 0,0 0,0 0,-2 2,3-3,-2 9,-1-4,2 0,-1 0,1 0,0 0,0 0,1 0,0 0,0 0,1 0,0 0,0 0,0 0,3 4,6 9</inkml:trace>
  <inkml:trace contextRef="#ctx0" brushRef="#br0" timeOffset="8265.284">7987 594,'30'461,"-41"-401,13-95,71-149,-37 123,3 2,3 2,29-31,-63 76,1 1,1 1,0-1,0 1,1 1,0 0,0 0,1 2,0-1,1 1,-1 1,2 0,-12 5,0 1,0-1,0 1,0 0,0 0,0 0,0 0,0 0,-1 0,1 0,0 1,0-1,0 1,0-1,0 1,-1 0,1 0,0 0,-1 0,1 0,0 0,-1 0,0 0,1 1,-1-1,0 0,1 1,-1-1,0 1,0 0,0-1,0 1,-1 0,1 0,0 0,-1-1,1 1,-1 0,0 0,1 0,-1 0,0 0,1 85,-3-73,0 0,-1 0,-1 0,0-1,-1 0,-1 0,0 0,0-1,-2 0,1 0,-1 0,-1-1,0 0,-1-1,0 0,0-1,-1 0,0 0,-1-1,0-1,-8 5,14-10,2 1,-1 0,1 0,-1-1,0 1,1-1,-1 0,0 0,-1-1,1 0,0 0,0 0,-1 0,1-1,0 0,0 0,-1 0,1-1,0 1,-1-1,1-1,0 1,0-1,0 0,0 0,0 0,1-1,-1 0,1 0,-4-3,-1-10</inkml:trace>
  <inkml:trace contextRef="#ctx0" brushRef="#br0" timeOffset="8751.114">8637 764,'23'-7,"0"-1,-1-1,0-1,0 0,-1-2,0 0,-1-2,-1 0,0-1,-1-1,7-9,-23 24,0 0,0-1,0 1,0-1,0 1,0-1,-1 0,1 0,-1 0,1 1,-1-2,0 1,1 0,-1 0,0 0,-1 0,1-1,0 1,-1 0,1-1,-1 1,0-1,1 1,-1 0,0-1,-1 1,1-1,0 1,-1 0,1-1,-1 1,0 0,0-1,0 1,0 0,0 0,0 0,-1 0,1 0,-1 0,1 0,-1 0,0 1,0-1,1 1,-1-1,0 1,-1 0,1-1,0 1,0 0,0 1,-1-1,1 0,0 1,-1-1,1 1,-2-1,-9 3,1 0,-1 1,1 0,0 1,0 0,0 1,1 0,0 1,0 0,0 1,1 0,0 0,0 1,0 1,1 0,1 0,0 1,0-1,1 2,0-1,0 1,-4 12,8-19,0 0,0 1,0-1,1 1,0 0,-1 0,2 0,-1 0,1 0,0 1,0-1,0 0,1 1,-1-1,1 0,1 1,-1-1,1 0,0 1,0-1,0 0,1 0,0 0,0 0,0 0,1 0,-1-1,1 1,0-1,1 0,-1 1,1-2,0 1,0 0,0-1,3 3,6-2,1-1,-1 0,0-1,1-1,-1 0,1-1,0 0,-1-1,1 0,-1-1,0-1,0 0,1-1,-2 0,1-1,-1 0,1-1,-1-1,-1 0,8-6,-13 10,54-31,-1-3,-2-3,10-11,48-34,-97 73</inkml:trace>
  <inkml:trace contextRef="#ctx0" brushRef="#br0" timeOffset="9131.701">9371 481,'-29'13,"1"2,1 0,1 2,0 1,1 1,1 1,1 1,-17 21,37-40,0 1,0 0,1 0,-1 0,1 1,0-1,0 0,0 1,0-1,1 1,-1 0,1 0,0 0,0-1,0 1,1 0,-1 0,1 0,0 0,0 0,0 0,1 0,0 0,-1 0,1 0,1 0,-1 0,0-1,1 1,0-1,0 1,0-1,0 1,1-1,-1 0,1 0,0 0,-1 0,1-1,1 1,-1-1,0 0,1 0,2 1,6 0,-1-1,1 0,0-1,-1-1,1 0,0 0,0-1,-1-1,1 0,0-1,-1 0,0 0,0-1,8-4,4-5,-2 0,0-1,0-1,-1-1,-1-1,-1 0,0-2,-2 0,0-1,-1 0,-1-1,1-4,-6 13,12-17,-1-2,-1 0,-2-2,-1 1,-1-2,-2 0,-2-1,0 0,3-32,-13 58,0-1,-1 0,0 0,-1 0,0 1,0-1,-1 0,0 1,-1-1,-2-4,4 11,0 0,0 0,-1 0,1 0,-1 0,0 0,0 1,0-1,0 1,-1-1,1 1,-1 0,1 0,-1 0,0 0,1 0,-1 1,0-1,0 1,-1 0,1 0,0 0,0 0,0 0,-1 1,1 0,0-1,-1 1,1 0,0 1,0-1,-2 1,-7 3,1 1,-1 1,1 0,0 0,1 1,-1 0,1 1,1 0,0 1,0 0,0 1,1-1,1 2,-1-1,2 1,0 0,-4 9,1-5,1 0,0 1,1 0,1 0,0 1,2 0,0-1,0 2,2-1,0 0,1 0,1 1,0-1,2 0,0 1,0-1,2 0,0 0,1-1,1 1,0-1,1 0,1-1,1 1,0-2,1 1,0-1,1-1,9 9,-3-6,1-2,0 0,1-1,1-1,0-1,0 0,1-2,0 0,1-1,0-2,0 0,0-1,1-1,0-2,-1 0,5-1,2-1</inkml:trace>
  <inkml:trace contextRef="#ctx0" brushRef="#br0" timeOffset="10949.524">8016 1131,'0'-5,"0"3,0 7,0 7,0 7,0 4,0 4,0 1,-5-3,-1-2,-1-9,2-7</inkml:trace>
  <inkml:trace contextRef="#ctx0" brushRef="#br0" timeOffset="12699.808">10302 537,'32'-12,"-1"-2,0-2,-1 0,-1-2,0-2,-2 0,2-4,29-30,-56 55,0 0,0 1,0-1,1 0,-1 1,-1-1,1 1,0 0,0-1,0 1,-1 0,1 0,-1 0,0 1,1-1,-1 0,0 0,0 1,-1-1,1 0,0 1,-1-1,1 1,-1-1,0 1,0-1,0 2,59 332,-35-205,-24-130,0 0,1-1,-1 1,0-1,1 1,-1 0,0-1,1 1,-1-1,1 0,-1 1,1-1,-1 1,1-1,-1 1,1-1,-1 0,1 0,-1 1,1-1,0 0,-1 0,1 0,-1 1,1-1,0 0,-1 0,1 0,0 0,-1 0,1 0,0 0,-1 0,1-1,-1 1,1 0,0 0,-1-1,1 1,-1 0,1 0,-1-1,1 1,-1-1,1 1,-1 0,1-1,-1 1,1-1,-1 1,0-1,1 1,-1-1,0 0,1 1,-1-1,0 1,0-1,0 0,1 0,17-38,9-39,-10 25,2 1,2 0,2 2,3 1,7-8,-21 44,-13 17</inkml:trace>
  <inkml:trace contextRef="#ctx0" brushRef="#br0" timeOffset="12949.021">11177 622,'0'33,"0"17,0-6,0-9</inkml:trace>
  <inkml:trace contextRef="#ctx0" brushRef="#br0" timeOffset="13101.259">11177 171</inkml:trace>
  <inkml:trace contextRef="#ctx0" brushRef="#br0" timeOffset="13570.571">11459 57,'54'367,"-52"-112,-2-256,1 1,-1-1,1 1,-1 0,1-1,0 1,-1 0,1 0,0-1,-1 1,1 0,-1 0,1 0,0 0,-1 0,1 0,0 0,-1 0,1 0,0 0,-1 0,1 0,0 1,-1-1,1 0,-1 0,1 1,0-1,-1 0,1 1,-1-1,1 0,-1 1,1-1,-1 1,1-1,-1 1,0-1,1 1,-1 0,0-1,1 1,-1-1,0 1,0 0,1-1,-1 1,0-1,0 1,0 0,0-1,0 1,0 0,0-1,0 1,0 0,0-1,0 1,-1 0,1-1,0 1,0 0,-1-1,1 1,156-159,-142 145,0 0,1 2,0 0,1 1,0 0,1 1,0 1,1 1,-1 0,15-3,-29 10,-1-1,1 1,0 0,0 0,0 0,0 0,0 0,-1 1,1-1,0 1,0 0,0 0,-1 0,1 0,-1 0,1 0,-1 1,1 0,-1-1,0 1,0 0,1 0,-1 0,-1 0,1 0,0 1,-1-1,1 0,-1 1,1 0,-1-1,0 1,0 0,0-1,-1 1,1 0,-1 0,1 0,-1-1,0 1,0 0,0 0,-1 0,1 0,-1-1,1 1,-1 0,0 0,0-1,-8 17,0 0,-2-1,0-1,-1 0,0-1,-2 0,0 0,-10 7,16-13,-1 0,0-1,0 0,-1-1,0 0,-1 0,0-1,0 0,0-1,-1-1,0 0,0 0,0-1,-1-1,1 0,-1 0,0-1,-5-1,14 0,0-1,0 0,-1 0,1 0,0 0,0-1,0 0,0 0,0 0,0 0,0-1,1 1,-1-1,0 0,1 0,-3-2,-6-9</inkml:trace>
  <inkml:trace contextRef="#ctx0" brushRef="#br0" timeOffset="14117.885">12023 764,'25'-22,"35"-30,-3-3,-2-1,10-19,-59 69,-1 0,0 0,0 0,-1 0,0-1,0 0,0 0,-1 0,0 0,-1-1,1 1,-1-1,-1 1,1-1,-1 0,-1 0,0 1,0-5,-1 11,0-1,0 0,0 0,0 0,0 0,0 1,-1-1,1 1,-1-1,1 1,-1-1,0 1,0 0,1 0,-1 0,0 0,0 0,0 0,0 0,0 1,0-1,0 1,0-1,0 1,-1 0,1 0,0 0,0 0,0 0,0 1,0-1,0 1,0-1,-1 1,0 0,-70 32,67-30,0 0,0 1,0 0,0 0,1 1,0 0,0-1,0 2,0-1,1 1,0-1,0 1,0 0,1 1,0-1,0 0,0 1,1 0,0 0,1-1,-1 1,1 0,1 0,-1 0,1 1,1 2,2-6,0 0,1-1,0 1,0-1,0 0,0 0,0 0,1-1,-1 1,1-1,0 0,-1 0,1-1,0 0,0 1,0-2,0 1,1 0,-1-1,0 0,0 0,0-1,0 0,0 0,4-1,3 2,26-3,65 7,-101-3,-1 0,1 0,0 0,-1 0,1 0,-1 0,0 1,1-1,-1 1,0-1,1 0,-1 1,0 0,0-1,0 1,-1 0,1-1,0 1,-1 0,1 0,-1 0,1 0,-1 0,0-1,0 1,0 0,0 0,0 0,0 0,-1 0,1 0,-1-1,1 1,-1 0,0 0,0 0,-30 65,-22 7,51-63</inkml:trace>
  <inkml:trace contextRef="#ctx0" brushRef="#br0" timeOffset="14814.752">12842 481,'-30'18,"1"2,1 1,1 1,0 1,2 2,1 0,1 2,-11 18,32-43,0 0,0-1,0 1,0 0,0 0,1 0,-1 0,1 1,-1-1,1 0,0 0,0 1,0-1,0 1,1-1,-1 1,1 0,-1-1,1 1,0-1,0 1,0 0,0-1,1 1,-1-1,1 1,-1 0,1-1,0 0,0 1,0-1,0 1,1-1,-1 0,1 0,-1 0,1 0,0 0,-1 0,1 0,0 0,0-1,1 1,-1-1,0 0,0 1,1-1,-1 0,3 0,7-3,-1-1,1-1,-1 0,0-1,0 0,0-1,-1 0,0-1,0 0,0 0,-1-1,0 0,-1-1,0 0,0 0,-1-1,0 0,-1 0,0-1,0 1,-1-2,6-5,27-44,-37 61,0 1,0-1,0 1,0 0,0-1,0 1,0 0,-1-1,1 1,0 0,0 0,-1 0,1 0,0 0,-1 0,1 0,-1 0,0 0,1 0,-1 0,0 0,1 0,-1 0,0 0,0 0,0 0,0 1,0-1,0 0,0 0,-1 0,1 0,0 0,-1 0,1 0,0 0,-1 1,1 4,1 1,0 0,0 0,1 0,0 0,0 0,1 0,-1-1,1 1,1-1,0 0,-1 1,2-2,-1 1,1 0,0-1,0 0,0 0,1-1,-1 1,1-1,1 0,-1-1,0 0,1 0,0 0,-1-1,1 1,0-2,0 1,3-1,13 2,0-2,1 0,-1-2,0-1,0 0,0-2,0-1,0 0,-1-2,0 0,0-2,-1-1,0 0,0-1,-2-1,1-2,-1 1,-1-2,-1-1,0 0,-1-1,9-13,-8 8,-2 0,-1-2,-1 0,-1 0,0-1,-2 0,-2-1,0 0,-1-1,-2 0,-1 0,1-24,-4 41,0-4,0 0,-1 0,0 0,-1 1,0-1,-1 0,-1 1,0-1,-1 1,-1 0,-4-11,8 22,0 0,0 0,0 0,-1 1,1-1,-1 0,1 0,-1 1,0-1,1 1,-1 0,0-1,0 1,0 0,0 0,0 0,0 0,0 0,0 1,-1-1,1 1,0-1,0 1,-1 0,1 0,0 0,0 0,-1 0,1 0,0 1,0-1,-1 1,1 0,0 0,0-1,-2 2,-1 2,0-1,0 1,0 0,0 0,1 0,-1 0,1 1,0 0,1 0,-1 0,1 0,0 1,0 0,-3 12,1 0,1 0,1 1,0-1,2 1,0 0,1-1,0 1,3 13,0 23,-3-23,3 1,0-1,2 0,2 0,1-1,1 0,1 0,2-1,1 0,2-1,13 20,51 62,-66-108,-12-11</inkml:trace>
  <inkml:trace contextRef="#ctx0" brushRef="#br0" timeOffset="15052.105">13180 368,'48'-5,"30"-1,12 0,-1 1,-9 2,-10 0,-11 2,-12 1,-8 0,-6 0,-5 0,-1 1,-1-1,-5 0</inkml:trace>
  <inkml:trace contextRef="#ctx0" brushRef="#br0" timeOffset="15470.185">14055 707,'0'34,"0"15,0 0</inkml:trace>
  <inkml:trace contextRef="#ctx0" brushRef="#br0" timeOffset="15718.762">14140 227,'-10'19,"2"7,3-2</inkml:trace>
  <inkml:trace contextRef="#ctx0" brushRef="#br0" timeOffset="15967.044">14422 509,'-7'11,"0"1,1 0,0 0,1 1,0-1,1 1,1 1,0-1,0 0,1 1,1-1,0 1,1-1,1 1,0 0,1-1,1 6,-1-16,-1 1,0-1,1 0,0 0,-1 0,1-1,1 1,-1 0,0-1,0 1,1-1,0 0,-1 0,1 0,0 0,0 0,0-1,0 1,0-1,1 0,-1 0,0 0,0 0,1 0,-1-1,1 0,-1 0,0 0,1 0,-1 0,1 0,-1-1,0 0,1 0,1-1,7-1,-1-1,0 0,0-1,0 0,-1-1,1 0,-1-1,-1 0,9-7,-7 3,-1 0,1-1,-2 0,1 0,-2-1,0 0,0-1,-1 0,-1 0,3-10,-7 18,-1 1,1-1,-1 1,0-1,0 0,-1 0,1 1,-1-1,-1 0,1 0,-1 0,0 1,0-1,-1 0,0 1,0-1,0 1,0 0,-1 0,0 0,0 0,0 0,-1 0,0 1,0 0,0 0,0 0,0 0,-4-1,-66-25,49 27</inkml:trace>
  <inkml:trace contextRef="#ctx0" brushRef="#br0" timeOffset="16348.799">14789 707,'127'-181,"-75"138,-51 43,1 1,0 0,0 0,-1 0,1 0,0 1,-1-1,1 0,-1 0,0 1,1-1,-1 1,0 0,0-1,0 1,0 0,0 0,0-1,0 1,-1 0,1 0,-1 0,1 0,-1 0,0 0,0 0,0 0,0 0,0 0,0 0,0 0,-1 0,1 0,-1 0,0 0,2 7,-2-2,0-1,1 1,0 0,1-1,0 1,0-1,0 1,0-1,1 0,0 1,1-1,-1 0,1 0,0-1,1 1,0-1,-1 1,2-1,-1 0,0 0,1-1,0 0,0 1,1-2,-1 1,1-1,0 1,2-3,-1-1,1 0,0 0,-1 0,1-1,-1 0,1-1,-1 0,0 0,1-1,-1 1,0-1,0-1,-1 0,1 0,-1 0,0 0,0-1,0 0,-1-1,0 1,0-1,0 0,0 0,-1 0,0-1,-1 0,1 0,-1 0,-1 0,1 0,-1 0,0-1,-1 1,0-1,0 1,0-1,-1 0,-1 1,0-5,-20-53,9 52</inkml:trace>
  <inkml:trace contextRef="#ctx0" brushRef="#br0" timeOffset="16722.784">15834 368,'-52'14,"1"2,0 3,2 2,-45 26,49-15,44-31,0-1,1 1,-1-1,0 1,0 0,1-1,-1 1,0 0,1 0,-1-1,1 1,-1 0,1 0,-1 0,1 0,0 0,-1-1,1 1,0 0,0 0,-1 0,1 0,0 0,0 0,0 0,0 0,1 0,-1 0,0 0,0 0,0 0,1 0,-1 0,1 0,-1-1,0 1,1 0,-1 0,1 0,0-1,-1 1,1 0,0 0,-1-1,1 1,0-1,0 1,0 0,14 5,0 0,0-1,0 0,1-2,0 0,-1 0,1-1,0-1,1-1,24 3,82 29,-119-31,-1 0,0 1,0 0,0-1,0 1,0 0,0 0,-1 1,1-1,-1 1,1-1,-1 1,0 0,0 0,0 0,0 0,-1 0,1 0,-1 0,0 1,0-1,0 0,0 1,0-1,-1 1,0-1,1 1,-1-1,-1 1,1-1,0 1,-1-1,0 1,-1 1,-2 3,0-2,-1 1,-1-1,1 1,-1-1,0-1,0 1,-1-1,1 0,-1-1,0 1,0-1,-1-1,1 1,-1-1,0-1,0 0,0 0,0 0,0-1,-1 0,1 0,-3-1,-15 2</inkml:trace>
  <inkml:trace contextRef="#ctx0" brushRef="#br0" timeOffset="19785.735">15777 791,'-5'0,"-1"5,-5 2,-5-1,-5-1,-4-2,-1 0,-3-2,0-1,5-5,1-1,5-1</inkml:trace>
  <inkml:trace contextRef="#ctx0" brushRef="#br0" timeOffset="39210.388">0 1582,'15'-5,"-1"0,1 1,0 1,0 1,1 0,-1 1,0 0,1 1,-1 1,0 0,1 2,-1-1,2 2,66 6,553-8,-126-31,128 0,6 2,237 27,-453-28,-26 16,-17-6,20-10,-259 29,189-12,-155-2,171 8,-219 6,240-30,-56 2,419 27,-370 27,343-26,-370 27,641-28,-331-30,-90 32,-101 26,515-28,-368-28,236 17,-6-38,-421 6,-131 18,92 11,-254 20,-103 0</inkml:trace>
  <inkml:trace contextRef="#ctx0" brushRef="#br0" timeOffset="41913.794">16369 735,'10'9,"2"4</inkml:trace>
  <inkml:trace contextRef="#ctx0" brushRef="#br0" timeOffset="42323.796">16426 311,'0'0</inkml:trace>
</inkml:ink>
</file>

<file path=ppt/ink/ink8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1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480 154,'314'-51,"-232"34,175-52,-256 67,1 1,-1-1,1 1,-1 0,1-1,0 1,0 0,-1 0,1 0,0 1,0-1,0 0,0 1,0-1,0 1,0 0,1-1,-1 1,0 0,0 0,0 1,0-1,0 0,0 1,0-1,0 1,0 0,0-1,0 1,0 0,-1 0,1 0,0 1,0-1,-1 0,1 1,-1-1,1 1,-1-1,0 1,0 0,1-1,-1 1,0 0,-1 0,1 0,0 0,0 0,-1 0,1 0,-23 148,-14 114,5 169,43-259,-12-175,-1 1,1 0,-1-1,1 1,-1 0,1 0,-1 0,1-1,-1 1,1 0,-1 0,1 0,-1 0,1 0,-1 0,0 0,1 0,-1 0,1 0,-1 0,1 1,-1-1,1 0,-1 0,1 0,-1 1,1-1,-1 0,1 1,0-1,-1 0,1 1,-1-1,1 0,0 1,-1-1,1 1,0-1,0 1,-1-1,1 1,0-1,0 1,0-1,0 1,-1-1,1 1,0-1,0 1,0-1,0 1,0-1,0 1,0-1,1 1,-1-1,0 1,0 0,0-1,0 1,1-1,-1 0,0 1,0-1,1 1,-1-1,0 1,1-1,-1 0,1 1,-39-32,28 21,-183-114,170 109,0 1,-1 2,-1 0,0 2,0 1,-1 0,0 2,-1 2,1 0,-1 1,0 2,0 1,-1 1,1 1,0 1,0 2,1 0,-24 8,19-1,0 1,0 2,1 1,1 1,0 1,2 2,0 1,1 1,1 1,-6 7,25-22,1 0,0 0,0 0,0 1,1-1,0 1,1 0,0 0,0 1,-2 6,5-12,-1-1,1 1,-1-1,1 1,0-1,0 1,0-1,0 1,1-1,-1 1,1-1,-1 1,1-1,0 0,0 1,0-1,0 0,0 0,1 0,-1 1,1-1,-1-1,1 1,0 0,-1 0,1-1,0 1,0-1,1 1,-1-1,0 0,0 0,1 0,-1 0,0 0,1 0,-1-1,1 1,0-1,4 1,1 0,0-1,-1 0,1 0,-1-1,1 0,-1 0,1-1,-1 0,0 0,7-3,11-7</inkml:trace>
  <inkml:trace contextRef="#ctx0" brushRef="#br0" timeOffset="337.32">678 521,'43'0,"53"-5,19-7,0 0,-15 1,-14 3,-18 2,-15 3,-12 1,-8 2,-5 0,-3 0,-5 1</inkml:trace>
  <inkml:trace contextRef="#ctx0" brushRef="#br0" timeOffset="681.665">1609 521,'-9'16,"1"0,1 1,1 1,0-1,1 1,1 0,0 0,2 0,0 1,1-1,1 1,1-1,0 0,1 1,2 0,-4-15,1 0,0 0,1 0,-1 0,1 0,0 0,-1-1,2 1,-1-1,0 1,1-1,-1 0,1 0,0 0,0 0,0-1,1 1,-1-1,1 0,-1 1,1-2,0 1,-1 0,1-1,0 0,0 0,0 0,0 0,0-1,0 1,1-1,-1 0,0 0,0-1,0 1,0-1,0 0,0 0,1-1,6-2,-1-1,0 0,0 0,0-1,-1-1,0 1,0-1,-1-1,0 0,0 0,-1-1,0 1,0-2,-1 1,0-1,-1 0,0 0,-1 0,0-1,0 0,-1 1,0-1,-1 0,-1-1,0 1,0 0,-1 0,0-1,-1 1,0 0,-3-10,2 13,0 1,0 0,-1 0,1 0,-2 0,1 0,-1 1,0-1,0 1,-1 0,0 0,0 1,0-1,-1 1,1 0,-1 1,0-1,-1 1,1 0,-1 1,0 0,0 0,0 0,0 1,0 0,-1 0,1 1,-1 0,1 0,-1 1,1 0,-1 0,1 1,-1 0,1 0,-1 1,1 0,0 0,0 0,0 1,0 0,0 1,-5 3,-6 10</inkml:trace>
  <inkml:trace contextRef="#ctx0" brushRef="#br0" timeOffset="1014.621">2032 943,'10'-14,"7"-20,2-8,2-2,-3 2,1 3,-4 3,2 3,-4 3,2 1,3 1,-1 1,0-1,-2 0,2 5,-4 2,3-1,-3 3</inkml:trace>
  <inkml:trace contextRef="#ctx0" brushRef="#br0" timeOffset="2254.475">2540 831,'48'-109,"-30"81,0 0,2 2,1 0,1 2,1 0,1 1,1 2,1 0,11-5,-36 24,1 1,-1-1,0 0,1 1,-1-1,1 1,-1 0,1-1,-1 1,1 0,0 0,0 0,0 0,0 0,0 1,-1-1,1 0,0 1,1 0,-1-1,0 1,0 0,0 0,0 0,0 0,0 1,0-1,0 0,0 1,0-1,0 1,0 0,0 0,0 0,-1 0,1 0,0 0,0 0,-1 1,1-1,-1 0,1 1,-1 0,0-1,0 1,0 0,0-1,0 1,0 0,0 0,0 0,0 2,-14 91,10-87,1 0,0 0,0 0,0 0,1 0,0 1,1-1,0 0,0 1,1-1,0 3,0-9,-1-1,0 1,1-1,-1 0,1 1,0-1,-1 0,1 1,0-1,0 0,0 0,0 0,0 0,0 0,0 0,0 0,0 0,0 0,1-1,-1 1,0 0,1-1,-1 1,0-1,1 1,-1-1,1 0,-1 1,1-1,-1 0,0 0,1 0,-1 0,1-1,-1 1,1 0,-1 0,0-1,1 1,-1-1,1 1,-1-1,0 0,0 0,60-35,-59 34,67-45,2 3,1 4,36-13,-107 52,0 0,0 0,1-1,-1 1,0 1,1-1,-1 0,1 0,-1 0,0 1,1-1,0 1,-1-1,1 1,-1 0,1-1,0 1,-1 0,1 0,-1 0,1 0,0 1,-1-1,1 0,-1 1,1-1,0 1,-1-1,0 1,1 0,-1-1,1 1,-1 0,0 0,1 0,-1 0,0 1,0-1,0 0,0 0,0 1,0-1,0 0,0 1,-1-1,1 1,-1-1,1 1,-1-1,1 1,-1 0,0-1,0 1,0-1,0 1,0 1,-52 203,51-200,0-1,0 0,0 0,1 1,0-1,0 0,0 0,0 1,1-1,0 0,0 0,0 0,1 0,-1 0,1 0,1 0,-1-1,1 1,9 8</inkml:trace>
</inkml:ink>
</file>

<file path=ppt/ink/ink8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63,'-30'81,"24"-64,0-1,2 1,0 0,1 1,1-1,0 0,1 1,1 0,1-1,0 0,1 1,1-1,3 7,-5-20,1 0,0 0,0 0,0-1,0 1,1 0,-1-1,1 0,0 0,0 0,0 0,1 0,-1 0,1-1,-1 0,1 0,0 0,0 0,0 0,0-1,0 1,0-1,0 0,0-1,0 1,1-1,-1 0,0 0,1 0,-1 0,3-1,8-2,-1 0,0-1,1-1,-2 0,1-1,-1 0,1-1,7-5,19-18,0 0,-2-3,-1-1,21-27,-19 21,106-124,-144 163,0 0,-1 0,1 0,0 0,-1 1,1-1,0 0,0 0,0 1,0-1,0 0,0 1,0-1,0 1,0 0,0-1,0 1,0 0,0-1,0 1,0 0,1 0,-1 0,0 0,0 0,0 0,0 0,0 1,0-1,1 0,-1 0,0 1,0-1,0 1,0-1,0 1,0 0,0-1,-1 1,1 0,0-1,0 1,0 0,-1 0,1 0,0 0,0 0,22 56,-19-43,7 17,1 1,-1 0,-2 2,-1-1,-2 1,0 14,-5-41,0 1,-1 0,0-1,-1 1,0 0,0-1,-1 1,1-1,-2 1,1-1,-1 0,0 0,-1 0,1 0,-1-1,-1 1,1-1,-1 0,0 0,0-1,-1 0,0 0,0 0,0 0,0-1,-5 2,1 0,-1-1,1 0,-1-1,0 0,-1 0,1-1,-1-1,1 0,-1-1,0 0,1-1,-1 0,0 0,0-2,-1 0,13 2,1 0,-1 0,0 0,1 0,-1-1,1 1,-1 0,0 0,1-1,-1 1,0 0,1 0,-1-1,0 1,1 0,-1-1,0 1,0-1,1 1,-1 0,0-1,0 1,0-1,0 1,0 0,1-1,-1 1,0-1,0 1,0-1,0 1,0 0,0-1,-1 1,1-1,0 1,0-1,0 1,0 0,0-1,-1 1,1-1,0 1,0 0,0-1,-1 1,1 0,0-1,-1 1,1 0,0-1,-1 1,1 0,0 0,-1 0,1-1,-1 1,1 0,0 0,-1 0,1 0,-1-1,41-13,-38 13,263-29,-246 26,-12 5,1-1,-1-1,1 1,0-1,-1 0,0-1,1 0,-1 0,0-1,0 1,0-2,0 1,-1-1,1 0,-1 0,0-1,0 1,-1-2,1 1,-1 0,0-1,0 0,-1 0,0-1,0 1,-1-1,1 0,-1 0,-1 0,1-3,-14-90,4 82</inkml:trace>
</inkml:ink>
</file>

<file path=ppt/ink/ink8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8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25,'-16'19,"0"2,2 0,0 1,1 0,2 1,0 1,-3 12,3-12,-2 7,3-5,-1-1,-1 0,-2-1,0 0,-12 13,-14 24,56-125,74-101,-63 123,2 2,1 0,3 3,4-3,-36 38,0 0,0 1,0-1,0 1,0-1,0 1,1 0,-1 0,1-1,-1 1,1 0,-1 0,1 0,0 1,-1-1,1 0,0 1,-1-1,1 1,0-1,0 1,0 0,0 0,-1-1,1 1,0 1,0-1,0 0,0 0,-1 1,1-1,0 1,0 0,-1-1,1 1,0 0,-1 0,1 0,-1 0,1 0,-1 0,1 1,-1-1,0 0,0 1,0-1,0 1,0-1,0 1,0 0,0-1,0 1,-1 0,1 0,-1-1,0 1,1 0,-1 0,0 1,84 338,-84-341,17 48,-16-47,-1 0,1 0,-1 0,1-1,-1 1,1 0,-1-1,1 1,-1-1,1 1,0 0,-1-1,1 1,0-1,0 0,-1 1,1-1,0 0,0 1,0-1,-1 0,1 0,0 0,0 0,0 1,0-1,-1 0,1-1,0 1,0 0,0 0,0 0,-1 0,1-1,0 1,0 0,0-1,-1 1,1-1,0 1,0-1,-1 1,1-1,-1 1,1-1,0 1,-1-1,1 0,-1 0,1 1,-1-1,0 0,1 0,-1 0,67-99,26-37,-69 97,2 2,1 0,2 2,21-20,-50 55,1 0,-1 0,1-1,-1 1,1 0,0 0,-1 0,1 0,0 0,0 0,0 0,0 0,0 0,0 0,0 0,0 0,0 1,0-1,0 0,0 1,1-1,-1 1,0-1,1 1,-1 0,0-1,0 1,1 0,-1 0,0 0,1 0,-1 0,0 1,1-1,-1 0,0 0,1 1,-1-1,0 1,0-1,1 1,-1 0,0-1,0 1,0 0,0 0,0 0,0 0,0 0,0 0,-1 0,1 0,0 0,0 0,-1 0,1 0,-1 1,1-1,-2 229,1-89,4-122,2-7</inkml:trace>
</inkml:ink>
</file>

<file path=ppt/ink/ink8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0,'-5'5,"-1"7,-1-5,2-2</inkml:trace>
</inkml:ink>
</file>

<file path=ppt/ink/ink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1 358,'1'-11,"2"-1,-1 1,1 0,1 0,0 1,1-1,0 1,1 0,-1 0,3-1,7-15,99-158,-114 182,1 0,0 0,0 1,0-1,0 0,0 1,0-1,1 1,-1 0,0-1,1 1,-1 0,1 0,0 0,-1 0,1 0,0 0,-1 0,1 0,0 1,0-1,0 1,0-1,-1 1,1 0,0 0,0 0,0 0,0 0,0 0,0 0,0 1,0-1,0 1,-1-1,1 1,0 0,0 0,-1 0,1 0,0 0,-1 0,1 0,-1 0,0 1,1-1,-1 1,0-1,1 2,17 36,-18-36,-1 0,1 0,0 0,0 0,0 0,0 0,0 0,1 0,-1 0,1-1,0 1,0 0,0-1,0 0,0 1,1-1,-1 0,1 0,-1 0,1-1,0 1,-1-1,1 1,0-1,0 0,0 0,0 0,0 0,1-1,-1 0,0 1,0-1,0 0,1 0,0-1,92-49,-50 19,-45 30,1 0,-1 0,0 0,1 0,-1 1,0-1,1 0,-1 1,1-1,-1 1,1 0,-1-1,1 1,-1 0,1 0,-1 0,1 0,0 0,-1 0,1 0,-1 1,1-1,-1 1,1-1,-1 1,0-1,1 1,-1 0,1 0,-1-1,0 1,0 0,0 0,1 0,-1 1,0-1,0 0,0 0,-1 1,1-1,0 0,0 2,15 71,-13-48,18 57,-12-64</inkml:trace>
</inkml:ink>
</file>

<file path=ppt/ink/ink8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2</inkml:trace>
</inkml:ink>
</file>

<file path=ppt/ink/ink8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0 141,'43'5,"29"-3,7-2,-6-2,-9 1,-12 0,-9 0,-18 0,-12 0</inkml:trace>
  <inkml:trace contextRef="#ctx0" brushRef="#br0" timeOffset="263.855">226 1,'0'43,"0"33,0 9,0-5,0-12,0-12,0-11,0-9,0-9</inkml:trace>
</inkml:ink>
</file>

<file path=ppt/ink/ink8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28,'-19'39,"-12"26,-4 8,3-4,2-14,6-12,8-7,1-6,4-3,-2-6,2-2,2-5</inkml:trace>
  <inkml:trace contextRef="#ctx0" brushRef="#br0" timeOffset="346.803">0 1,'2'8,"0"-1,1 1,-1 0,1-1,1 1,-1-1,1 0,1 0,-1-1,1 1,0-1,3 2,-2 1,191 205,-151-164,-42-44,-6-4</inkml:trace>
</inkml:ink>
</file>

<file path=ppt/ink/ink8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5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17,'-4'-2,"-1"0,1-1,0 2,-1-1,0 0,1 1,-1 0,0 0,1 0,-1 1,0-1,0 1,0 1,0-1,1 0,-1 1,0 0,0 0,1 1,-1-1,1 1,-1 0,1 0,0 1,0-1,0 1,0 0,0 0,1 0,-1 0,1 1,0-1,-3 5,-1 1,1 0,0 0,1 1,0 0,1 0,-1 0,2 0,0 1,0 0,1-1,0 1,1 0,0 0,0 0,2 0,-1 0,1 0,1 0,0 0,1 0,0-1,0 1,1-1,0 0,1 0,0 0,1-1,0 1,0-1,1-1,0 1,1-1,0-1,0 1,4 1,-9-6,0 0,1-1,-1 1,1-1,-1 0,1 0,0-1,0 1,0-1,0 1,0-1,0-1,0 1,0 0,0-1,0 0,1 0,-1 0,0-1,0 1,0-1,0 0,0 0,0 0,0-1,0 0,0 1,-1-1,1-1,0 1,-1 0,0-1,2-1,9-12</inkml:trace>
</inkml:ink>
</file>

<file path=ppt/ink/ink8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8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30,'62'48,"136"202,-168-225,-18-23</inkml:trace>
  <inkml:trace contextRef="#ctx0" brushRef="#br0" timeOffset="519.549">307 1,'-11'8,"0"1,0 0,1 0,0 1,1 0,0 1,0 0,1 1,-4 8,-122 207,69-139,57-82</inkml:trace>
</inkml:ink>
</file>

<file path=ppt/ink/ink8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3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30,'-14'33,"-10"17,-1 3,0-1,-2-6,5-5,0-5,0-4,4-2,-1-7,4-2,4-5</inkml:trace>
  <inkml:trace contextRef="#ctx0" brushRef="#br0" timeOffset="580.665">0 1,'11'2,"0"2,0-1,0 1,0 1,-1 0,0 0,0 1,0 0,-1 1,0 0,0 1,-1 0,0 0,0 1,-1-1,1 3,-6-9,77 103,-67-85,0-1,2-1,0 0,2-1,0 0,0-1,2-1,0-1,-6-7</inkml:trace>
</inkml:ink>
</file>

<file path=ppt/ink/ink8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1,'0'595,"-14"-520,36-132,-13 37</inkml:trace>
  <inkml:trace contextRef="#ctx0" brushRef="#br0" timeOffset="434.01">325 142,'-36'22,"-3"1,0 2,2 1,1 2,-25 26,59-52,1-1,-1 1,0 0,1 0,-1 0,1 0,-1 0,1 0,0 0,0 0,0 0,0 0,0 1,0-1,1 0,-1 1,1-1,0 1,-1-1,1 1,0-1,0 0,1 1,-1-1,1 1,-1-1,1 0,0 1,-1-1,1 0,0 0,1 1,-1-1,0 0,1 0,-1 0,1-1,-1 1,1 0,0-1,0 1,0-1,0 1,1 0,48 41,57 67,-101-98,-6-9,1 1,0-1,0 0,0 1,0-1,0 0,0 0,1 0,0-1,-1 1,1-1,0 1,0-1,1 0,-1 0,0 0,1-1,-1 1,1-1,-1 0,1 0,0 0,12-1</inkml:trace>
</inkml:ink>
</file>

<file path=ppt/ink/ink8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0 254,'5'5,"6"2,6-1,6-1,2-2,3 0,1-2,1-1,-1-5,0-1,0-1,0-3,0 0,-1 2,-9 2,-13 2,-8 2</inkml:trace>
  <inkml:trace contextRef="#ctx0" brushRef="#br0" timeOffset="363.155">170 0,'0'39,"4"17,3 4,-1-4,-1-6,-2-7,-1-6,-1-4,0-3,-1-3,-1 1,1-2,5-3,1-12,5-12,0-6</inkml:trace>
</inkml:ink>
</file>

<file path=ppt/ink/ink8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6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2,1-7,5-4,1-8,-7-1,-5 3,-1 9,-1 3</inkml:trace>
</inkml:ink>
</file>

<file path=ppt/ink/ink8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0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0,'92'14,"1"-5,65-2,-74 4,-71-8,-1 0,1-1,-1-1,1 0,0-1,-1 0,1-1,-1 0,3-1,20-9,-27 8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582 220,'44'5,"0"-2,-1-2,1-2,0-2,0-2,-1-2,0-1,-1-3,16-6,283-145,-339 160,1 0,0 0,0 1,0 0,0-1,0 1,0 0,0 0,0 1,0-1,0 1,0-1,1 1,-1 0,0 0,0 1,0-1,1 1,-1-1,0 1,0 0,0 0,0 0,0 1,0-1,0 1,-1-1,1 1,-1 0,1 0,-1 0,1 1,-1-1,0 1,0-1,0 1,-1-1,1 1,0 0,-1 0,0 0,1 1,0 14,-1-1,0 1,-1 0,-1-1,-1 1,0-1,-1 1,-2 3,-7 50,-79 671,89-583,1-160,1 1,0-1,-1 1,1-1,0 1,-1-1,1 1,-1-1,1 1,0 0,-1-1,1 1,-1-1,1 1,-1 0,0 0,1-1,-1 1,1 0,-1 0,0 0,1-1,-1 1,1 0,-1 0,0 0,1 0,-1 0,1 0,-1 0,0 1,1-1,-1 0,1 0,-1 0,0 1,1-1,-1 0,1 0,-1 1,1-1,-1 1,1-1,-1 0,1 1,-1-1,1 1,0-1,-1 1,1-1,0 1,0-1,-1 1,1 0,0-1,0 1,0-1,-1 1,1 0,0-1,-5-5,-8-7,-1 0,1 1,-2 0,0 2,0-1,0 2,-1 0,-1 1,1 0,-1 2,0 0,-1 1,1 0,-1 1,-7 1,-13 0,0 2,1 2,-1 1,0 2,1 2,0 1,0 2,1 1,0 2,-32 17,-18 14,3 4,2 3,2 3,2 4,3 3,-14 20,36-25,35-32</inkml:trace>
  <inkml:trace contextRef="#ctx0" brushRef="#br0" timeOffset="454.474">1091 673,'505'-109,"-464"98,43-3,-81 17,-1-1,0 1,0-1,-1 1,1-1,-1 1,1 0,-1 0,0 0,0 0,0 0,0 0,0 0,-1 0,1 0,-1 0,0 1,0-1,0 0,-1 0,1 0,-1 0,1 0,-1 1,0-1,0-1,-1 1,1 0,-1 0,1 0,-1 0,0 3,-44 181,46-172,-3 7,2 1,1-1,1 1,0-1,2 0,1 1,3 9,0-14</inkml:trace>
  <inkml:trace contextRef="#ctx0" brushRef="#br0" timeOffset="4668.46">1825 1378,'26'-12,"0"-1,0-1,-2-1,0-2,0 0,-2-1,0-1,-1-2,-1 0,-1-1,-1 0,-1-2,2-5,-4 9,62-66,-58 68,-1-2,0 0,-2-1,0-1,-2 0,12-23,-21 33,-2 7,0 1,0-1,-1 1,0-1,0 0,0 0,0 0,-1 0,0 0,0 0,0-1,-1 1,1 0,-1 0,-1-1,1 1,-1 0,0 0,0 0,0 0,-1-1,-1 5,1 0,-1 0,1 0,-1 1,1-1,-1 1,1 0,-1-1,1 1,-1 1,1-1,-1 0,0 1,1-1,-1 1,1 0,0-1,-1 1,1 0,0 1,-1-1,1 0,0 1,0-1,0 1,0 0,0-1,1 1,-2 1,-8 5,1 0,-1 1,2 1,-1 0,1 0,1 0,0 1,0 1,1-1,-2 5,9-15,-1 1,1-1,-1 0,1 1,0-1,-1 0,1 1,0-1,0 1,0-1,0 0,0 1,0-1,0 1,1-1,-1 0,0 1,1-1,-1 0,1 1,0-1,-1 0,1 0,0 0,0 1,-1-1,1 0,0 0,0 0,0 0,1-1,-1 1,0 0,0 0,0-1,1 1,-1 0,0-1,1 1,-1-1,0 0,1 1,-1-1,65 6,-62-6,144-24,-146 23,0 1,0-1,0 1,-1 0,1 0,0 0,0 0,0 0,0 1,0-1,0 1,0-1,0 1,0 0,0-1,-1 1,1 0,0 0,-1 0,1 1,-1-1,1 0,-1 1,1-1,-1 0,0 1,0 0,0-1,0 1,0 0,0-1,0 1,0 0,-1 0,1 0,-1 0,1 0,-1 0,0 0,0 0,0 1,-17 81,-33 62,49-142,0 0,1 0,-1 0,1 0,0-1,0 1,1 0,-1 0,1 0,0 0,0 0,0-1,0 1,1 0,-1-1,1 1,0-1,0 0,0 0,1 1,-1-1,1-1,-1 1,1 0,0-1,0 1,0-1,1 0,-1 0,1 0,-1 0,1-1,3 2,16 3</inkml:trace>
  <inkml:trace contextRef="#ctx0" brushRef="#br0" timeOffset="8492.855">2897 1152,'-39'-17,"74"4,7 7,-1-2,0-2,0-2,-2-2,1-1,22-14,26-43,-85 69,0 0,0-1,0 1,-1-1,0 0,0 0,0 0,0 0,0 0,-1-1,0 1,0 0,0-1,0 1,-1 0,1-1,-1 1,0-1,-1 1,1-1,-1 1,0 0,0-1,0 1,0 1,-1 1,1-1,-1 1,1 0,-1-1,0 1,0 0,0 0,0 0,0 1,0-1,0 0,-1 1,1-1,-1 1,1 0,-1 0,1 0,-1 0,0 0,1 1,-1-1,0 1,0 0,1 0,-1 0,0 0,0 0,0 0,-2 1,-80 32,68-22,1 0,1 2,0 0,0 0,2 2,-1 0,2 0,0 1,1 1,-3 6,9-18,1 1,-1 0,1 0,1 1,-1-1,1 1,0 0,0-1,1 1,0 0,1 1,-1-1,1 0,0 0,1 1,0-1,0 0,1 1,0-1,0 0,0 1,1-1,0 0,1 0,-1-1,1 1,1 0,-1-1,1 0,3 4,3 0,1 0,0-1,0-1,0 0,1 0,1-1,-1-1,1 0,0 0,0-2,1 1,-1-2,1 0,0 0,0-2,0 1,0-2,5 0,12-1,0-1,-1-2,1-1,-1-1,0-2,-1 0,0-3,0 0,-1-2,0 0,-1-2,-1-2,22-17,-30 20,-1 3,0-1,-1-1,0 0,-1-1,-1-1,0-1,-1 0,-1 0,0-1,3-8,-14 21,0-1,-1 1,1 0,-1 0,1-1,-1 1,-1 0,1-1,-1 1,1 0,-1 0,0-1,-1 1,1 0,-1 0,1 0,-1 0,-1 1,1-1,0 1,-1-1,0 1,0 0,0 0,0 0,0 0,-1 0,1 1,-1-1,0 1,1 0,-1 0,0 1,0-1,0 1,-1 0,1 0,0 0,0 1,-1-1,1 1,0 0,-1 0,1 0,0 1,0 0,-1 0,1 0,0 0,0 1,0-1,-3 3,-2-1,-1 1,1 1,0-1,0 1,1 1,0 0,0 0,0 1,1 0,-1 0,2 0,-1 1,1 0,0 1,1-1,0 1,1 0,-1 0,2 1,-1-1,1 1,1 0,0 0,0 0,1 0,0 0,1 0,0 0,0 0,1 1,1-1,0 0,0-1,1 1,0 0,0-1,1 1,4 5,-3-6,1-1,0 0,0-1,1 1,0-1,0 0,0-1,1 1,0-2,0 1,1-1,0 0,0-1,0 0,0 0,1-1,-1 0,1-1,0 0,-1-1,1 0,0 0,0-1,13 1,1 0,-1-2,0-1,0 0,0-2,0-1,-1 0,0-2,0-1,0 0,-1-2,12-7,-17 9</inkml:trace>
  <inkml:trace contextRef="#ctx0" brushRef="#br0" timeOffset="9837.121">4985 898,'204'-149,"-151"123,-52 26,0-1,0 1,1 0,-1 0,0 0,0 0,0 0,1 0,-1 1,0-1,0 0,0 0,0 1,1-1,-1 1,0-1,0 1,0 0,0-1,0 1,0 0,0 0,0 0,-1-1,1 1,0 0,0 0,-1 0,1 0,-1 0,1 1,-1-1,1 0,-1 0,1 0,-1 0,0 1,0-1,0 0,0 0,0 0,0 1,14 140,-12-104,1-1,2 0,1 0,2 0,1-1,12 27,-9-31,36 58,-46-90,1 0,-1 1,0-1,0 0,0 0,0-1,1 1,-1 0,0-1,0 1,0-1,0 0,0 0,0 0,0 0,0 0,0 0,0 0,-1-1,1 1,0-1,-1 1,1-1,-1 1,0-1,1 0,-1 0,0 0,0 0,0 0,0 0,-1 0,1 0,0 0,-1 0,0 0,1-1,-1 1,0 0,0-1,2-2,130-370,-105 298,-22 66</inkml:trace>
  <inkml:trace contextRef="#ctx0" brushRef="#br0" timeOffset="10073.216">5917 870,'0'38,"0"23,0 5,0-4,0-7,0-13</inkml:trace>
  <inkml:trace contextRef="#ctx0" brushRef="#br0" timeOffset="10221.348">5917 474</inkml:trace>
  <inkml:trace contextRef="#ctx0" brushRef="#br0" timeOffset="13056.442">6340 362,'-17'30,"10"4,3 1,0-1,3 1,0 0,4 19,-1 16,28 310,-33-300,9-101,2 1,1-1,1 2,0-1,1 2,1-1,1 2,1-1,0 2,1 0,1 1,0 0,1 1,1 1,0 1,1 0,0 2,0 0,2 0,-18 8,1 0,-1 0,0 0,0 1,1-1,-1 1,1 0,0 0,-1 0,1 0,0 0,-1 1,1 0,0 0,0 0,-1 0,1 0,0 1,-1 0,1-1,0 1,-1 1,1-1,-1 1,1-1,-1 1,0 0,0 0,0 0,0 1,0-1,0 1,-1-1,1 1,-1 0,0 0,1 0,-2 0,1 1,0 0,2 9,0 0,-1-1,-1 1,0 0,-1 1,-1-1,0 0,0 0,-2 0,1 0,-2 0,0 0,0 0,-1 0,-1-1,0 0,0 0,-1 0,-6 7,3-7,-1-1,0 0,-1-1,0 0,0-1,-1 0,0 0,-1-2,1 0,-2 0,1-1,-1 0,0-1,0-1,0-1,-1 0,1 0,-3-1,12-2,-1 0,1 0,0 0,-1 0,1-1,0 0,0 0,-1-1,1 1,0-1,0 0,1-1,-1 1,0-1,1 0,-1 0,1 0,0-1,-3-2,-2-9</inkml:trace>
  <inkml:trace contextRef="#ctx0" brushRef="#br0" timeOffset="13890.794">6764 1293,'88'-66,"-2"-4,62-67,-135 124,-2 0,0-2,0 1,-1-1,-1-1,-1 1,0-2,3-10,-10 24,0 0,-1 1,1-1,-1 0,0 0,0 0,0 0,0 0,0 0,0 0,-1 1,0-1,1 0,-1 0,0 0,0 1,-1-1,1 0,0 1,-1 0,0-1,1 1,-1 0,0-1,0 1,-1 0,1 1,0-1,0 0,-1 1,1-1,-1 1,0 0,1-1,-1 2,0-1,0 0,0 0,1 1,-1-1,0 1,0 0,0 0,0 0,0 0,0 1,0-1,0 1,1 0,-1 0,0 0,0 0,1 0,-1 0,1 1,-1-1,1 1,-1 1,0-3,1 1,-1 0,1 0,0 0,0 1,0-1,-1 0,1 1,0-1,1 1,-1 0,0-1,0 1,1 0,-1 0,1 0,0 1,-1-1,1 0,0 0,0 1,0-1,1 1,-1-1,1 0,-1 1,1-1,0 1,0 0,0-1,0 1,0-1,1 1,-1-1,1 0,-1 1,1-1,0 1,0-1,0 0,1 0,-1 1,0-1,1 0,-1 0,1 0,0-1,0 2,92 29,-88-32,0 0,0 1,-1-1,1 1,0 1,0-1,-1 1,1 0,-1 0,0 1,0-1,1 1,-2 0,1 1,0-1,-1 1,1 0,-1 0,0 0,-1 1,1-1,-1 1,1 0,-2 0,3 4,-3-2,-1 1,0 0,0 0,0 0,-1 0,0 0,-1 0,0 0,0 0,-1 0,0-1,0 1,-1 0,1-1,-2 0,1 1,-2 0,-11 31,16-39,-1 1,1-1,0 0,-1 1,1-1,0 1,-1-1,1 1,0-1,0 1,0 0,0-1,-1 1,1-1,0 1,0-1,0 1,0-1,0 1,0 0,0-1,1 1,-1-1,0 1,0-1,0 1,0-1,1 1,-1-1,0 1,1-1,-1 1,0-1,1 1,-1-1,0 1,1-1,-1 0,1 1,-1-1,1 0,-1 1,1-1,-1 0,1 0,-1 0,1 1,-1-1,1 0,0 0,-1 0,1 0,-1 0,1 0,-1 0,1 0,0 0,-1 0,1 0,-1-1,1 1,-1 0,1 0,-1 0,1-1,0 1,14-6</inkml:trace>
  <inkml:trace contextRef="#ctx0" brushRef="#br0" timeOffset="14610.871">7808 785,'-29'12,"1"2,1 1,1 2,0 0,1 2,0 1,2 0,1 2,-19 23,39-44,0 0,1 0,-1 0,0 0,1 1,-1-1,1 1,-1-1,1 1,0-1,0 1,0 0,0 0,0-1,0 1,0 0,0 0,1 0,-1 0,1 0,-1 0,1 0,0 0,0 0,0 0,0 0,0 0,0 0,1 0,-1 0,1 0,-1 0,1 0,0 0,0 0,0 0,0 0,0-1,0 1,0 0,1-1,-1 1,0-1,1 0,0 1,-1-1,1 0,0 0,-1 0,1 0,0 0,0 0,14-2,0 0,-1-1,1 0,-1-2,0 0,0 0,0-2,0 0,-1 0,10-7,-17 10,114-68,-120 70,0 0,0 1,0-1,0 0,0 1,0 0,1-1,-1 1,0 0,0-1,0 1,1 0,-1 0,0 0,0 0,1 0,-1 0,0 0,0 1,1-1,-1 0,0 1,0-1,0 1,0-1,0 1,0-1,0 1,0 0,0 0,0 0,0-1,0 1,0 0,0 0,-1 0,1 0,0 0,-1 0,1 1,0-1,9 59,-6-24,-3-32,1-1,-1 1,1 0,-1-1,1 1,0-1,0 0,1 1,-1-1,1 0,0 0,0-1,0 1,0-1,0 1,0-1,1 0,-1 0,1 0,-1-1,1 1,0-1,-1 0,1 0,0 0,0-1,0 1,0-1,0 0,3 0,4-1,0 0,0 0,0-1,0-1,-1 0,1-1,-1 1,1-2,-1 0,4-3,21-14,-2-2,0-2,-1-1,-2-1,-1-1,-1-2,-2-1,-1-1,15-28,-18 24,-2-1,-2-1,-2 0,-1-2,-2 1,-2-2,-1 0,-3 0,-1 0,-2-1,-2-13,-1 48,0-1,0 1,-1-1,0 0,0 1,-1-1,-1 1,1-1,-1 1,0 0,-1 0,0 0,0 0,-1 0,0 1,-1-1,1 1,-1 0,-1 0,1 1,-1 0,-3-3,6 7,0 1,0 1,0-1,0 0,0 1,0-1,0 1,0 0,0 0,0 0,0 1,0-1,0 1,0-1,0 1,0 0,0 0,1 0,-1 1,0-1,0 1,1-1,-1 1,1 0,0 0,0 0,-1 0,1 1,1-1,-1 0,0 1,-1 1,-40 93,33 100,11-149,6 50,3-1,5 0,9 20,-4-15,18 105,-40-183,-12-30,-25-87,29 73</inkml:trace>
  <inkml:trace contextRef="#ctx0" brushRef="#br0" timeOffset="20311.486">8089 644,'29'5,"24"1,8 0,-3-1,-5-1,-2-2,-6-1,-4 0,-6-1,-3 0,-8-6,-2 0,-1-1,1 2,2 1,-4 2</inkml:trace>
  <inkml:trace contextRef="#ctx0" brushRef="#br0" timeOffset="22680.192">8993 841,'8'-18,"-13"25,-17 30,16-28,-1 1,1-1,1 1,-1 0,2 0,-1 0,2 1,-1 0,1-1,1 1,0 0,0 1,2-1,-1 0,1 0,1 0,0 1,0-1,1 0,0 0,1 0,1-1,0 1,0-1,1 0,4 8,0-12,0 0,0 0,0-1,1 0,0 0,0-1,0 0,0-1,1-1,-1 1,1-2,-1 1,1-1,0-1,0 0,-1-1,1 0,0 0,-1-1,1 0,-1-1,1-1,-1 1,0-2,0 0,10-2,0-1,-1-1,0-1,0-1,-1-1,-1 0,0-1,0-1,-2 0,0-1,0-1,8-13,69-92,-100 131,0 0,1 0,0 1,0 0,1 0,1 1,0 0,0 0,1 0,1 0,0 1,1-1,-1 12,2-17,0 1,1-1,0 0,0 1,1-1,0 0,0 1,1-1,0 0,0 0,0 0,1-1,0 1,1 0,-1-1,1 0,1 0,-1 0,1 0,0-1,0 0,0 0,1 0,0-1,0 0,0 0,0 0,1-1,0 0,-1 0,1 0,0-1,0 0,3 0,-2-5,0 0,0 0,0 0,0-1,-1 0,1-1,-1 0,0 0,-1 0,1-1,-1 0,0 0,-1-1,1 1,-1-1,0 0,-1-1,0 1,0-1,-1 0,0 0,0 0,-1 0,0-1,1-4,-1 7,0-1,0 1,-1-1,1 1,-2-1,1 1,-1-1,0 0,0 1,0-1,-1 0,0 1,-1-1,1 1,-1 0,-1-1,1 1,-1 0,0 0,0 0,-1 1,0-1,0 1,0 0,0 0,-1 0,0 1,0-1,0 1,-1 0,1 1,-1-1,-3 0,5 2,-1 0,1 1,-1 0,1 0,-1 0,0 0,0 1,1 0,-1 0,0 0,1 0,-1 1,0-1,1 1,-1 1,1-1,-1 1,1-1,-2 2,6-2,1 0,-1 0,0 0,1 0,-1 0,1 0,-1 0,1 0,-1-1,1 1,0 0,-1 0,1-1,0 1,0 0,0-1,-1 1,1-1,0 1,0-1,0 1,0-1,0 0,0 1,0-1,0 0,0 0,0 0,0 1,0-1,0 0,0-1,0 1,1 0,17 2,1-1,-1-1,1-1,-1-1,1 0,-1-1,0-2,0 0,14-5,21-5,58 1,-109 14,1 0,0 1,-1-1,1 1,-1-1,1 1,-1 0,0 0,1 1,-1-1,0 1,0-1,0 1,0 0,0 0,0 1,-1-1,1 0,-1 1,1 0,-1 0,0-1,0 1,0 0,-1 1,1-1,-1 0,1 0,0 4,-1 8,0 0,0 0,-1 1,-1-1,-1 0,0 0,-1 0,0 0,-5 9,0 11,-8 27,17-62,0 0,1 0,-1 0,1-1,-1 1,0 0,1-1,-1 1,0-1,0 0,0 1,1-1,-1 0,0 0,0 1,0-1,0 0,0 0,0 0,0 0,-1-1,1 1,0 0,-1 0,1 0,0-1,-1 1,0 0,1-1,-1 1,1-2,0 2,123-126,-70 78,-35 33,0 0,1 1,0 1,1 1,1 1,0 0,0 2,9-2,-30 11,0 0,0 1,0-1,0 1,0-1,0 0,0 1,0 0,0-1,0 1,0 0,0-1,1 1,-1 0,0 0,0 0,0 0,0 0,0 0,0 0,1 1,-1-1,0 0,0 0,0 1,0-1,0 1,0-1,0 1,0 0,0-1,0 1,0 0,-1-1,1 1,0 0,0 0,-1 0,1 0,0 0,-1 0,1 0,-1 0,1 0,-1 0,0 0,1 0,-1 0,0 0,0 0,0 1,0-1,0 0,0 0,0 0,0 0,0 0,-1 0,1 1,0-1,-1 0,1 0,-1 0,1 0,-1 0,-26 67,-11 51,37-114,1 0,0 1,0-1,0 0,1 0,-1 0,1 0,1 0,-1 0,1-1,-1 1,1 0,1-1,-1 1,1-1,0 0,0 1,0-1,0-1,1 1,-1 0,1-1,1 1,9 7</inkml:trace>
  <inkml:trace contextRef="#ctx0" brushRef="#br0" timeOffset="23207.864">10941 785,'-13'0,"0"0,1 1,-1 1,0 0,1 0,0 2,-1-1,1 2,1-1,-1 2,1 0,0 0,-1 1,10-5,-1 0,1 1,0-1,0 0,0 1,0-1,0 1,0 0,1 0,0 0,-1 0,1 0,0 0,0 0,1 0,-1 0,1 0,-1 0,1 0,0 1,0-1,0 0,1 0,-1 0,1 0,0 1,0-1,0 0,0 0,0-1,1 1,-1 0,1 0,0-1,0 1,0 0,81 86,-82-89,3 1,-1 1,1 0,-1 0,1 0,-1 0,0 0,0 1,0-1,0 1,0 0,0 0,-1 0,0 0,1 1,-1-1,0 0,-1 1,1 0,-1-1,1 1,-1 0,0 0,-1 0,1 0,0 0,-1-1,0 1,0 0,0 0,-1 0,1 0,-1 0,0 0,0 0,-1 0,1-1,-1 1,0 1,-6 1,1 0,-1-1,0 0,-1-1,1 0,-1 0,0 0,0-1,0-1,0 1,0-2,-1 1,1-1,-1 0,1-1,-1 0,1-1,-6-1,12 2,0-1,0 0,-1 0,1 0,0 0,0 0,0-1,1 1,-1-1,0 0,0 0,1 0,-1 0,1 0,0 0,0-1,0 1,-2-3,-4-12</inkml:trace>
  <inkml:trace contextRef="#ctx0" brushRef="#br0" timeOffset="24026.318">8993 390,'5'0,"1"0</inkml:trace>
  <inkml:trace contextRef="#ctx0" brushRef="#br0" timeOffset="25665.752">215 1914,'244'-20,"1"11,36 11,176-4,-51-25,-201 27,182-12,141-7,-160-5,110-7,68 3,-176 3,133-6,11 3,-202 17,167-8,-80-8,35 16,152-18,-10 15,-224 11,182-24,-82 15,298-5,-513-12,-214 29</inkml:trace>
  <inkml:trace contextRef="#ctx0" brushRef="#br0" timeOffset="29812.157">11222 1124,'-4'4,"-3"-2,6-2,2-1</inkml:trace>
  <inkml:trace contextRef="#ctx0" brushRef="#br0" timeOffset="30092.61">11195 898,'0'0</inkml:trace>
</inkml:ink>
</file>

<file path=ppt/ink/ink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9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1,'1'205,"-2"-201,1 0,-1 0,1 0,0 0,1 0,-1 0,1 0,0 0,0 0,0 0,1 0,-1 0,1 0,0-1,0 1,0-1,0 1,1-1,-1 0,1 0,0 0,0 0,0 0,0-1,1 1,-1-1,1 0,-1 0,1 0,0-1,0 1,0-1,0 0,0 0,0 0,0-1,0 1,0-1,0 0,0 0,1-1,12-4,-1-2,0 0,-1 0,0-2,0 0,0 0,-1-2,-1 0,0 0,0-1,-1-1,-1 0,0 0,5-10,-3 5</inkml:trace>
</inkml:ink>
</file>

<file path=ppt/ink/ink8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18,'43'0,"34"0,8 0,-6 0,-10 0,-14 0,-10 0,-9-5,-5-1,-8-1</inkml:trace>
</inkml:ink>
</file>

<file path=ppt/ink/ink8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57,'-31'12,"0"1,1 2,1 1,0 1,1 1,1 1,-15 16,33-28,1 1,0 0,0 0,1 1,0 0,0 1,1-1,1 1,-1 0,2 1,-1-1,1 1,1 0,0 0,1 0,0 1,0-1,1 0,1 1,0-1,0 1,1-1,2 9,-1-12,0 0,1 0,-1-1,1 0,1 1,-1-1,1 0,0-1,1 1,0-1,0 1,0-2,1 1,0 0,0-1,0 0,0-1,1 1,0-1,0-1,0 1,1-1,5 2,5 0,1-1,-1 0,1-1,-1-1,1-1,0-1,0 0,0-2,-1 0,1-1,0 0,-1-2,18-6,-2-2,1-1,-2-2,0-1,-1-1,0-2,18-17,-39 31,-1-1,0-1,0 0,0 0,-1-1,-1-1,1 1,-2-1,1 0,-1-1,-1 0,0 0,0 0,-1-1,-1 0,0 0,0 0,-2-1,1 1,-1-1,-1 1,0-1,-1-4,-4 9,1 1,-1 0,0 0,0 0,-1 0,0 0,0 1,-1 0,0 0,0 1,0-1,-1 1,0 0,1 1,-2 0,1 0,0 1,-1-1,0 2,0-1,0 1,0 0,0 1,-6-1,10 1,-35-10</inkml:trace>
  <inkml:trace contextRef="#ctx0" brushRef="#br0" timeOffset="303.292">1 283,'1474'0,"-1451"0</inkml:trace>
  <inkml:trace contextRef="#ctx0" brushRef="#br0" timeOffset="1585.073">904 86,'0'-5,"0"-6,-4-2,-8 2,-5 3,-5 2,1-2,-1 1,-1 0,-1 2,-2 3,-1 0,4 6,1 2,4 5,6 1</inkml:trace>
</inkml:ink>
</file>

<file path=ppt/ink/ink8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2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0,'-14'24,"-5"13,-4-1,2 0,0-8,3-3,0-5,3-3,4 2,-1-3,2-4</inkml:trace>
</inkml:ink>
</file>

<file path=ppt/ink/ink8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3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1 797,'0'2,"1"0,0 0,0 0,-1 0,1 0,1-1,-1 1,0 0,0-1,0 1,1-1,-1 1,1-1,-1 0,1 1,0-1,0 0,-1 0,1 0,0-1,0 1,0 0,0-1,0 1,0-1,0 1,0-1,0 0,0 0,0 0,0 0,0 0,0-1,0 1,0-1,0 1,0-1,0 1,0-1,-1 0,2-1,74-47,-2-25,-3-3,-4-3,5-13,21-25,122-186,-216 303,0 0,0 0,0-1,0 1,0 0,1 0,-1 0,0 0,0 0,1 0,-1 0,1 0,-1 0,1 0,-1 0,1 0,-1 0,1 0,0 0,0 0,0 1,-1-1,1 0,0 0,0 1,0-1,0 1,0-1,0 1,0-1,0 1,0 0,0-1,0 1,1 0,-1 0,0 0,0 0,0 0,0 0,0 0,0 0,0 0,1 1,-1-1,0 0,0 1,0-1,0 1,0-1,0 1,0-1,0 1,-1 0,1-1,1 2,1 156,-3-127,-3 34,4-1,2 0,3 0,12 54,49 126,-67-245,0 1,-1 0,1 0,0-1,-1 1,1 0,0 0,0 0,-1 0,1-1,0 1,-1 0,1 0,0 0,-1 0,1 0,0 0,-1 0,1 0,-1 0,1 0,0 0,-1 0,1 0,0 0,-1 0,1 0,0 1,-1-1,1 0,0 0,-1 0,1 0,0 1,0-1,-1 0,1 0,0 1,0-1,-1 0,1 0,0 1,0-1,0 0,0 1,-1-1,1 0,0 1,0-1,0 0,0 1,0-1,0 0,0 1,0-1,0 0,0 1,0-1,0 1,-33-24,30 21,-245-152,223 141,0 1,0 1,-1 1,-1 1,0 2,-11-2,13 5</inkml:trace>
</inkml:ink>
</file>

<file path=ppt/ink/ink8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78,'-10'-5,"-2"0,1 1,0 0,-1 0,1 1,-1 1,0 0,0 1,0 0,0 0,0 2,0-1,0 2,0-1,0 2,-6 1,16-4,1 1,-1-1,0 0,1 1,-1-1,1 1,-1 0,1 0,-1-1,1 1,0 0,-1 0,1 0,0 1,0-1,-1 0,1 0,0 1,0-1,0 0,1 1,-1-1,0 1,1-1,-1 1,0-1,1 1,0 0,-1-1,1 1,0 0,0-1,0 1,0 0,0-1,0 1,1 0,-1-1,0 1,1-1,0 1,-1 0,1-1,0 1,-1-1,1 0,0 1,1 0,56 62,-54-62,-1-1,1 2,-1-1,0 0,0 1,0-1,0 1,0 0,-1 0,1 0,-1 0,0 1,0-1,0 0,0 1,0 0,-1-1,0 1,0 0,0 0,0 0,-1 0,1 0,-1 0,0-1,0 1,0 0,-1 0,1 0,-1 0,0 0,0 0,-1 0,1-1,-1 1,0 1,-6 4,-1-1,0 0,-1 0,1 0,-1-1,-1-1,1 0,-1 0,-1-1,1 0,0-1,-1 0,0-1,-10 1,22-4,0-1,1 1,-1-1,0 1,0-1,0 1,1-1,-1 0,0 1,0-1,0 1,0-1,0 1,0-1,0 1,0-1,0 0,0 1,-1-1,1 1,0-1,0 1,0-1,-1 1,1-1,0 1,-1-1,1 1,0 0,-1-1,1 1,-1-1,1 1,0 0,-1-1,1 1,-1 0,1 0,-1-1,1 1,-1 0,1 0,-1 0,1 0,-1-1,0 1,1 0,-1 0,1 0,-1 0,1 0,-1 1,1-1,-1 0,0 0,1 0,-1 0,1 1,-1-1,1 0,-1 0,1 1,0-1,-1 0,0 1,11-10</inkml:trace>
  <inkml:trace contextRef="#ctx0" brushRef="#br0" timeOffset="525.435">714 22,'-7'-4,"-1"1,1 0,-1 0,1 1,-1 0,0 1,0-1,0 1,0 1,0 0,0 0,0 0,0 1,0 0,0 1,0 0,0 0,1 0,-1 1,-6 3,12-4,0-1,1 0,-1 1,0 0,0-1,1 1,-1 0,1 0,-1 0,1-1,0 2,0-1,0 0,0 0,0 0,0 0,0 1,1-1,-1 0,1 1,0-1,0 0,0 1,0-1,0 0,0 1,1-1,-1 0,1 1,-1-1,1 0,0 1,0-1,0 0,0 0,0 0,2 1,59 69,-60-70,1 0,-1 0,0 0,0 0,-1 0,1 1,0-1,-1 1,1-1,-1 1,0 0,0-1,0 1,0 0,0 0,-1 0,1 0,-1 0,0-1,0 1,0 0,0 0,-1 0,1 0,-1 0,1 0,-1 0,0-1,0 1,0 0,-1-1,1 1,-1-1,1 1,-1-1,0 1,0-1,0 0,0 0,0 0,-1 0,1-1,-3 2,0 2,-1 0,-1-1,1 0,-1 0,1 0,-1-1,0 0,0 0,0-1,-1 0,1 0,-1-1,1 0,-1 0,1-1,-2 0,-1-14,15 2</inkml:trace>
  <inkml:trace contextRef="#ctx0" brushRef="#br0" timeOffset="915.976">855 163,'0'11,"1"0,1 0,0 0,0 0,1 0,0-1,1 1,0-1,1 0,3 6,-7-13,1 0,0-1,-1 1,1 0,0-1,0 1,0-1,0 0,1 1,-1-1,1 0,-1 0,1-1,0 1,0-1,0 1,0-1,0 0,0 0,0 0,0 0,0-1,0 1,1-1,-1 0,0 0,0 0,0 0,1-1,-1 1,0-1,0 0,0 0,0 0,0 0,0 0,2-2,4-4,0-1,0 0,-1-1,0 0,0 0,-1 0,0-1,-1 0,0-1,0 0,-1 1,-1-2,0 1,0 0,-1-1,-1 0,1-2,2-12</inkml:trace>
  <inkml:trace contextRef="#ctx0" brushRef="#br0" timeOffset="1416.581">1165 305,'109'-91,"36"-20,-143 110,-1 0,1 0,-1 0,0 0,1 0,0 1,-1-1,1 1,-1-1,1 1,0 0,-1-1,1 1,0 0,-1 0,1 0,0 0,-1 0,1 1,0-1,-1 1,1-1,-1 1,1-1,-1 1,1 0,-1 0,1-1,-1 1,0 0,1 1,-1-1,0 0,0 0,1 1,20 57,-10-20,-11-37,0 0,-1-1,1 1,0-1,0 1,0-1,0 1,0-1,0 0,1 1,-1-1,0 0,1 0,-1 0,1 0,-1 0,1 0,-1-1,1 1,-1 0,1-1,0 1,0-1,-1 0,1 1,0-1,-1 0,1 0,0 0,0 0,-1 0,1-1,0 1,0-1,-1 1,2-1,58-36,-40 22,3-3,-19 13,0 1,1-1,-1 1,1 0,0 1,0-1,1 1,-1 0,1 1,-1 0,1 0,0 0,5 0,-9 3,0 1,0-1,0 1,-1 0,1 0,-1 0,1 1,-1-1,0 1,0-1,0 1,0-1,-1 1,1 0,-1 0,1 0,-1 0,0 0,0 2,11 18,-1-8</inkml:trace>
  <inkml:trace contextRef="#ctx0" brushRef="#br0" timeOffset="1765.361">1983 219,'18'2,"0"-1,-1-1,1-1,-1 0,1-1,-1-1,1-1,-1 0,0-2,-1 1,1-2,6-4,-16 7,0 0,0 0,0-1,0 0,-1 0,0-1,0 0,0 0,-1 0,0-1,0 1,-1-1,0-1,0 1,0 0,-1-1,2-6,-4 12,-1 0,1 0,-1 0,1 1,-1-1,0 0,0 0,0 0,0 0,0 0,0 0,-1 0,1 0,0 0,-1 0,0 1,1-1,-1 0,0 0,0 0,0 1,0-1,0 1,0-1,-1 1,1-1,0 1,-1 0,1-1,-1 1,0 0,1 0,-1 0,0 0,0 1,1-1,-1 0,0 1,0-1,0 1,0 0,-1-1,-84 12,73-2,1-1,1 1,-1 1,1 0,1 1,0 0,1 1,0 0,1 1,0 0,1 0,0 1,1 0,1 0,0 1,0 3,4-13,0-1,0 1,1 0,-1 0,1 0,1 0,-1 0,1 0,-1 1,2-1,-1 0,0 0,1 0,0 0,0 0,1 0,-1 0,1 0,0-1,1 1,-1 0,1-1,-1 0,1 0,1 0,-1 0,1 0,-1 0,1-1,0 0,0 0,0 0,1 0,-1-1,1 1,0-1,-1 0,2-1,7 2,0 0,0-1,0-1,0 0,0-1,1-1,-1 0,0 0,0-2,0 1,0-2,0 0,-1 0,7-4,28-7,-17 7</inkml:trace>
</inkml:ink>
</file>

<file path=ppt/ink/ink8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9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6 846,'58'-1,"0"-2,0-3,40-11,-90 16,0 0,0-1,0 0,0 0,0-1,-1 0,1 0,-1-1,0 0,0-1,0 1,0-1,-1 0,0-1,0 0,0 0,-1 0,0-1,0 1,-1-1,1-2,-2 5,-1 1,0-1,0 1,0-1,-1 0,1 0,-1 0,0 0,0 0,0 0,0 0,-1 0,0 0,0 0,0 0,0 0,-1 0,1-1,-1 1,0 0,0 0,-1 0,1 1,-1-1,0 0,0 1,0-1,-1 1,1-1,-1 1,-2-1,-1 1,0-1,0 1,0 0,0 1,-1 0,1 0,-1 0,1 1,-1 0,0 0,1 0,-1 1,0 0,1 1,-1-1,0 1,1 1,-1-1,1 1,-1 0,1 0,0 1,0 0,0 0,0 1,1-1,-1 1,-1 2,-12 7,0 0,1 2,1 0,0 1,1 1,1 1,1 0,0 1,1 0,1 1,1 0,1 1,1 1,4-15,2 1,-1-1,1 1,1 0,-1-1,1 1,0 0,1 1,0-1,1 0,-1 0,1 0,1 0,0 1,0-1,0 0,1 0,0 0,1 0,0-1,0 1,1-1,-1 0,2 0,-1 0,1 0,0-1,0 1,1-1,4 3,5-1,1-2,0 0,0 0,0-2,0 0,1 0,0-2,0 0,-1-1,1-1,0 0,0-2,0 1,6-3,-3 0,0 0,0-1,-1 0,0-2,0-1,-1 0,11-7,-11 4</inkml:trace>
  <inkml:trace contextRef="#ctx0" brushRef="#br0" timeOffset="961.521">513 112,'19'-12,"1"2,-1-1,2 2,-1 1,1 0,1 2,-1 0,1 2,8-1,-26 5,0-1,0 1,0 1,0-1,0 1,0-1,0 1,0 0,-1 1,1-1,0 1,0 0,-1-1,0 2,1-1,-1 0,0 1,0-1,0 1,0 0,0 0,-1 0,1 0,-1 1,0-1,0 0,0 1,-1 0,1-1,-1 1,0 0,0 0,0 0,0 0,-1 0,1 0,-1 0,0 0,-1 0,0 3,2 31,-2-27,1 0,0-1,0 1,1 0,0-1,1 1,0-1,1 1,0-1,0 0,1 0,1 0,-1 0,2-1,-1 0,1 0,5 5,62 32,-54-44</inkml:trace>
  <inkml:trace contextRef="#ctx0" brushRef="#br0" timeOffset="1264.187">824 225,'-15'15,"-9"14,0 7,-2-3,4-2,2-6,3-3,0 0,-2 1,2 1,0-3,2-1,9-3,5-10,8-6,2-3</inkml:trace>
  <inkml:trace contextRef="#ctx0" brushRef="#br0" timeOffset="1778.097">1331 0,'0'19,"-2"-1,0 1,-1-1,-1 0,-1 0,0 0,-1-1,-1 0,-8 14,-10 9,16-28,1 0,1 1,0 0,0 1,1-1,1 1,0 0,-2 15,6-27,1 0,0 0,0 1,0-1,0 0,0 0,1 1,-1-1,1 0,-1 0,1 0,0 0,0 0,0 0,0 0,0 0,0 0,0 0,1 0,-1-1,1 1,0 0,-1-1,1 1,0-1,0 0,0 0,0 0,0 0,0 0,0 0,0 0,0 0,0-1,0 1,1-1,-1 0,0 0,0 0,2 0,92-11,-53-7,-28 7</inkml:trace>
  <inkml:trace contextRef="#ctx0" brushRef="#br0" timeOffset="2044.571">1106 198,'39'-5,"26"-6,8-2,-5-3,-13 1</inkml:trace>
</inkml:ink>
</file>

<file path=ppt/ink/ink8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8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465 29,'-19'9,"2"1,-1 1,2 0,-1 2,1-1,1 2,1 0,0 1,1 0,0 1,1 1,1 0,-2 5,-21 34,-3-2,-2-1,-1-2,-25 20,24-19,40-53</inkml:trace>
  <inkml:trace contextRef="#ctx0" brushRef="#br0" timeOffset="405.568">70 0,'33'20,"97"157,-17-5,-17-31,-96-141,0 1,0 0,0 1,0-1,1 0,-1 0,0 1,1-1,-1 0,1 0,-1 0,1 1,0-1,0 0,-1 0,1 0,0 0,0 0,0 0,0 0,0-1,0 1,0 0,0 0,1-1,-1 1,0-1,0 1,0-1,1 0,-1 1,0-1,1 0,-1 0,0 0,1 0,-1 0,0 0,1 0,-1 0,0-1,0 1,1 0,-1-1,0 1,0-1,1 1,-1-1,0 0,4-13</inkml:trace>
</inkml:ink>
</file>

<file path=ppt/ink/ink8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37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0 311,'34'-4,"25"-3,8-3,-4-2,-1 3,-8 1,-8 4,-6 1,-6 2,-4 1,-2 0,-1 0,-1 1,1-1,-4 1</inkml:trace>
  <inkml:trace contextRef="#ctx0" brushRef="#br0" timeOffset="268.972">29 509,'38'0,"32"0,9-5,-4-1,-10 0,-11 1,-11 2,-7 0,-5 2,-3 1,-2 0,0 0,-4 0</inkml:trace>
  <inkml:trace contextRef="#ctx0" brushRef="#br0" timeOffset="855.774">367 1,'56'32,"2"-2,1-2,1-4,56 16,-95-33,-8-3,-1 0,0 1,1 0,-1 0,-1 1,1 1,-1 0,-1 1,1 0,-1 1,0 0,0 1,-9-8,1 1,-1-1,0 1,0 0,0-1,0 1,0 0,-1 0,1-1,-1 1,0 0,1 0,-1 0,-1 0,1-1,0 1,-1 0,1 0,-1 0,0-1,0 1,0 0,0-1,-1 1,1-1,-1 1,1-1,-1 0,0 0,0 1,0-1,-1 0,-75 61,-96 75,-103 41,263-169</inkml:trace>
</inkml:ink>
</file>

<file path=ppt/ink/ink8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1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1 248,'60'-34,"-34"21,0 1,1 1,0 1,0 1,1 2,1 1,-1 1,1 1,0 2,3 1,-28 1,-1 1,1-1,-1 1,0 0,1 0,-1 1,0-1,0 1,0 0,0 0,0 0,0 0,0 0,-1 0,1 1,-1-1,0 1,0 0,0 0,0 0,0 0,0 0,-1 0,1 0,-1 0,0 1,0 2,15 103,-15-83,25 173,-27-187,0 0,2-1,-1 1,2 0,-1-1,2 1,-1-1,1 0,1 0,0 0,1 0,0 0,1-1,0 0,0 0,1-1,0 0,1 0,0 0,0-1,1-1,0 1,1-1,-1-1,9 4,-12-6,0-1,0-1,0 1,0-1,1 0,-1-1,1 1,0-1,-1-1,1 1,0-1,-1 0,1-1,0 1,-1-1,1-1,0 1,-1-1,0 0,1-1,1 0,-8 2,1 1,-1-1,1 0,-1 1,0-1,1 0,-1 1,0-1,1 0,-1 1,0-1,0 0,0 1,1-1,-1 0,0 0,0 1,0-1,0 0,0 0,-1 1,1-1,0 0,0 0,0 1,-1-1,1 0,0 1,-1-1,1 0,0 1,-1-1,1 1,-1-1,1 1,-1-1,1 1,-1-1,0 1,1-1,-1 1,1 0,-1-1,0 1,1 0,-1-1,0 1,0 0,-13-7</inkml:trace>
  <inkml:trace contextRef="#ctx0" brushRef="#br0" timeOffset="1350.64">481 502,'-61'47,"-27"52,-76 82,252-245,-74 50</inkml:trace>
  <inkml:trace contextRef="#ctx0" brushRef="#br0" timeOffset="1934.682">651 50,'72'-18,"-35"6,-28 9,0-1,0 1,0 1,0-1,1 2,-1-1,0 1,1 1,-1-1,9 2,-16-1,-1 1,0-1,0 0,1 0,-1 1,0-1,0 1,0-1,0 1,0-1,0 1,0 0,0-1,0 1,0 0,0 0,0 0,0 0,0 0,-1 0,1 0,0 0,-1 0,1 0,-1 0,1 1,-1-1,0 0,1 0,-1 0,0 1,0-1,0 0,0 0,0 1,0-1,0 0,0 0,-1 0,1 1,0-1,-1 0,1 0,-1 0,1 0,-1 0,0 1,1-1,-2 0,-37 51,36-50,-32 40,34-41,1 0,-1 0,0 0,1 0,-1 0,1 0,-1 0,1 0,0 0,-1 0,1 0,0 1,0-1,-1 0,1 0,0 0,0 0,0 0,1 0,-1 1,0-1,0 0,1 0,-1 0,0 0,1 0,-1 0,1 0,-1 0,1 0,0 0,-1 0,1 0,0-1,0 1,0 0,-1 0,1-1,0 1,0 0,0-1,0 1,1-1,71 10,-47-11</inkml:trace>
  <inkml:trace contextRef="#ctx0" brushRef="#br0" timeOffset="2706.713">932 869,'98'-135,"60"-60,-96 149,-61 45,1 1,-1-1,0 1,1-1,-1 1,1 0,-1-1,1 1,-1 0,1 0,-1 0,0 0,1 0,-1 1,1-1,-1 0,1 1,-1-1,0 1,1-1,-1 1,0-1,1 1,-1 0,0 0,0 0,0 0,0 0,0 0,0 0,0 0,0 0,0 0,0 1,0-1,-1 0,1 1,-1-1,1 0,-1 1,1-1,-1 1,0-1,0 1,1-1,-1 1,0-1,-1 1,4 43,-4-41,0 1,0-1,1 1,-1-1,1 1,0-1,0 1,1-1,0 1,-1-1,1 0,1 1,-1-1,1 0,-1 1,1-1,1 0,-1-1,0 1,1 0,0-1,0 1,0-1,0 0,0 0,1 0,-1 0,1 0,2 0,0-4,1 0,-1 0,0 0,0-1,0 0,0-1,0 1,-1-1,1 0,-1 0,1-1,-1 0,0 0,-1 0,1 0,-1-1,3-3,11-8,31-28,-38 32,1 0,0 2,0-1,1 2,1 0,-1 0,10-3,-22 11,0 1,0-1,0 1,0 0,0-1,0 1,0 0,0 0,0-1,0 1,0 0,0 0,0 0,0 0,0 0,0 1,0-1,0 0,0 0,0 1,0-1,-1 0,1 1,0-1,0 1,0 0,0-1,-1 1,1-1,0 1,0 0,-1 0,1-1,0 1,-1 0,1 0,-1 0,1 0,-1 0,0 0,1 0,-1 0,0 0,0 0,0 0,1 0,-1 0,0 0,0 0,0 0,-1 0,-4 55,-34 103,34-96,4-57</inkml:trace>
</inkml:ink>
</file>

<file path=ppt/ink/ink8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0 227,'29'0,"29"0,4-5,-4-1,-6-1,-8 2,-6 2,-5 1,-3-4,-2-1,-6 1</inkml:trace>
  <inkml:trace contextRef="#ctx0" brushRef="#br0" timeOffset="302.371">283 1,'0'34,"0"25,0 7,0-2,0-8,0-8,0-7,0-7,0-3,0-3,-5-6,-1-6</inkml:trace>
</inkml:ink>
</file>

<file path=ppt/ink/ink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20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0 327,'37'-31,"-3"-1,0-2,-2-1,3-8,58-63,-92 105,0 0,0 1,0-1,0 0,0 0,0 0,0 0,0 1,0-1,0 1,0-1,0 1,0-1,1 1,-1-1,0 1,0 0,1 0,-1 0,0 0,0 0,1 0,-1 0,0 0,0 0,1 0,-1 1,0-1,0 1,0-1,0 1,1-1,-1 1,0-1,0 1,0 0,0 0,0 0,0-1,-1 1,1 0,0 0,0 0,-1 0,1 1,0-1,-1 0,1 0,-1 0,0 0,1 1,-1-1,0 0,0 0,0 1,1-1,-1 0,-1 1,36 41,-29-43,0 0,0 0,1 0,-1-1,0 1,0-2,0 1,0-1,-1 0,1 0,0 0,-1-1,1 0,-1 0,0 0,3-3,17-7,15-11,-33 19,0 0,0 0,0 1,1 0,-1 1,1-1,0 1,0 1,0 0,1 0,5 0,-11 3,0 1,0-1,0 1,-1 0,1 0,-1 0,0 0,0 1,0-1,0 1,0-1,0 1,0 0,-1 0,1-1,-1 1,0 0,0 0,0 1,0-1,-1 0,1 0,-1 0,0 0,0 1,0-1,0 0,-1 0,1 0,-1 0,0 3,1 0,-1 11,0-14,-1-1,1 1,1 0,-1 0,0 0,1 0,-1-1,1 1,0 0,0 0,0 0,0 0,1 0,-1 0,1 0,0 0,0-1,0 1,0 0,0-1,1 1,-1 0,1-1,-1 0,1 1,0-1,0 0,0 0,0 0,1 0,-1 0,0-1,1 1,-1-1,1 1,0-1,-1 0,1 0,12-3</inkml:trace>
</inkml:ink>
</file>

<file path=ppt/ink/ink8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6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1 533,'14'10,"15"3,6-1,3-2,0-3,-2-3,-3-1,-1-3,-2-4,-1-3,-1 1,0 0,-1 2,-4-3,-6-6,-6 0</inkml:trace>
  <inkml:trace contextRef="#ctx0" brushRef="#br0" timeOffset="283.72">227 364,'0'38,"0"28,4 6,3-3,-1-9,-2-10,0-8,-2-7,-1-10</inkml:trace>
  <inkml:trace contextRef="#ctx0" brushRef="#br0" timeOffset="782.219">594 82,'180'-67,"-175"65,0 0,0 0,1 0,-1 0,0 1,1 0,-1 0,1 0,-1 1,1 0,-1 0,1 0,0 1,-1 0,0 0,1 0,-1 1,0 0,1 0,-1 0,0 0,0 1,-1 0,1 0,-1 0,1 1,-1-1,0 1,0 0,0 0,-1 1,0-1,0 1,0-1,0 1,-1 0,1 1,31 188,-30-122,19 103,-20-168,-1 0,1 0,0-1,1 1,0 0,0-1,0 0,1 0,0 0,0-1,0 0,1 1,-1-2,1 1,1-1,-1 0,0 0,1-1,0 0,0 0,7 2,47-4,-55-7</inkml:trace>
  <inkml:trace contextRef="#ctx0" brushRef="#br0" timeOffset="1031.895">988 449,'-33'38,"-21"23,-7 0,8-5,13-7,8-12,14-12,11-11</inkml:trace>
  <inkml:trace contextRef="#ctx0" brushRef="#br0" timeOffset="1521.177">1638 307,'-3'-2,"0"-1,0 1,-1 0,1 0,0 0,-1 0,1 0,-1 1,0 0,0 0,1 0,-1 0,0 0,0 1,0 0,0-1,0 2,0-1,0 0,1 1,-1 0,0-1,0 2,0-1,1 0,-1 1,1 0,-4 1,-84 72,87-72,1 1,-1 0,0 0,1 0,0 0,0 0,0 1,1-1,-1 1,1 0,0 0,0-1,1 1,0 1,0-1,0 0,0 0,1 0,0 1,0-1,0 0,1 0,-1 0,1 1,0-1,1 0,0 0,-1 0,1-1,1 1,-1 0,1-1,2 4,5 0,-1 1,2-1,0-1,0 0,0 0,0-1,1 0,0-1,1-1,-1 0,1-1,-1 0,1-1,0 0,0-1,0 0,0-1,0-1,0 0,0 0,0-2,0 1,-1-2,1 0,-1 0,0-1,11-6,-5 2</inkml:trace>
</inkml:ink>
</file>

<file path=ppt/ink/ink8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1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0,'6'57,"-8"7,9 161,3-142,-4 0,-3 1,-5 3,2-36,-4-25,-9-32,8-11,2-2</inkml:trace>
</inkml:ink>
</file>

<file path=ppt/ink/ink8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1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0,'-254'222,"203"-171,52-50,-1 0,0 0,0 0,0 0,1 0,-1 0,1 0,-1 0,1 0,-1 0,1 0,-1 0,1 0,0 0,0 0,-1-1,1 1,0 0,0 0,0-1,0 1,0-1,0 1,0-1,0 1,0-1,0 0,0 1,0-1,0 0,0 0,1 0,-1 0,0 0,0 0,0 0,0 0,1 0,3 1,7 1,0 1,-1 0,1 1,-1 0,0 1,0 0,0 0,-1 1,0 1,0 0,-1 0,0 1,0 0,0 1,-1 0,-1 0,0 1,0 0,0 1,-5-6,1-1,-1 1,1 0,0-1,0 0,1 0,-1 0,1 0,0 0,0-1,0 1,0-1,1 0,-1 0,1-1,0 0,4 2,7-2</inkml:trace>
</inkml:ink>
</file>

<file path=ppt/ink/ink8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2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40,'34'0,"15"0,5 0,-2 0,-5 0,-7 0,-4-5,-3-1,-4 0,-1 1,-5-4,-7 1</inkml:trace>
</inkml:ink>
</file>

<file path=ppt/ink/ink8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2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25,'44'0,"37"0,11-4,-6-3,-13 1,-14 2,-17 0</inkml:trace>
</inkml:ink>
</file>

<file path=ppt/ink/ink8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5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84,'0'-2,"1"0,-1-1,0 1,0 0,0 0,0 0,0 0,-1-1,1 1,-1 0,1 0,-1 0,0 0,0 0,0 0,0 0,0 1,0-1,-1 0,1 0,-1 1,1-1,-1 1,1-1,-1 1,0 0,0 0,1-1,-1 1,0 0,0 1,0-1,0 0,-1 1,1-1,0 1,0-1,0 1,0 0,0 0,-1 0,1 0,0 1,0-1,0 1,0-1,0 1,0-1,0 1,0 0,0 0,0 0,0 0,0 1,-1 0,-10 10,1 0,1 1,0 1,0-1,1 2,1-1,1 1,0 1,1 0,0 0,1 0,1 0,-2 16,2-16,1 0,1 1,0-1,1 1,1 0,0 0,1 0,1 0,2 7,-2-18,0 1,1 0,0-1,0 0,1 1,-1-1,1 0,1 0,-1-1,1 1,0-1,0 0,1 0,-1 0,1 0,0-1,1 0,-1 0,1 0,-1 0,1-1,0 0,1-1,4 2,2-2,1-1,-1-1,1-1,-1 0,1 0,-1-1,1-1,-1 0,0-1,0 0,-1-1,1-1,-1 0,0-1,-1 0,1 0,-2-1,1-1,-1 0,0 0,5-7,-2 3,-1-1,-1 0,0 0,0-1,-1-1,-1 1,-1-2,0 1,-2-1,1 0,-2-1,1-4,-4 15,-1-1,1 0,-1 0,-1 0,0 0,0 0,0 1,-1-1,0 0,0 0,-1 0,0 1,-1-1,1 1,-2-1,1 1,-1 0,0 0,0 1,-1-1,0 1,0 0,0 0,-1 1,0-1,0 1,0 1,-7-5,2 3,1 1,-1 0,0 1,-1 0,1 1,-1 0,0 1,1 0,-1 1,0 0,0 1,0 0,-1 1,-26 4</inkml:trace>
  <inkml:trace contextRef="#ctx0" brushRef="#br0" timeOffset="313.86">0 310,'74'33,"-35"-25,0-1,1-3,0-1,0-2,1-1,-1-3,0-1,-1-2,1-1,9-6,24 0,435-70,-447 75,1 3,-1 2,1 3,10 4,-46 1,-3 1</inkml:trace>
</inkml:ink>
</file>

<file path=ppt/ink/ink8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04.0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 47,'-1'1,"-1"0,1 0,0 0,0 1,0-1,1 0,-1 1,0-1,0 1,1-1,-1 1,1 0,0-1,-1 1,1-1,0 1,0 0,0-1,0 1,0 0,0-1,0 1,1-1,-1 1,0 0,1-1,0 1,-1-1,1 1,0-1,0 0,0 1,0-1,0 0,0 1,0-1,79 194,-67-172,-6-9,0 0,1-1,1 0,0 0,0-1,1 0,1-1,0 0,1-1,11 8,20 7,0-2,1-1,1-3,24 6,73 12,55-8,98-19,-182 2,-1-4,1-5,27-7,19 2,-36-4,-1-6,108-24,-107 15,167-18,30 12,167-2,-121 30,-338 1,-2 1,1 2,0 0,-1 2,0 1,0 1,-1 1,-1 1,22 13,-46-23,0-1,1 0,-1 1,0-1,1 0,-1 1,1-1,-1 0,1 0,-1 1,0-1,1 0,-1 0,1 0,-1 0,1 0,-1 0,1 0,-1 0,1 0,-1 0,1 0,-1 0,1 0,-1 0,1 0,-1 0,1 0,-1 0,1-1,-1 1,0 0,1 0,-1-1,1 1,-1 0,0-1,1 1,-1 0,0-1,1 1,-1-1,0 1,0 0,1-1,-1 1,0-1,0 1,0-1,1 1,-1-1,0 1,0-1,0 1,0-1,0 1,0-1,0 1,0-1,0 1,-1-1,1 1,0-1,0 1,0 0,0-1,-1 1,3-17,3 8,-1 0,1 0,0 1,1-1,0 1,1 0,-1 1,1 0,1 0,0 0,-1 1,2 0,-1 0,1 1,0 0,0 1,0 0,1 0,-1 1,1 1,0-1,0 1,0 1,0 0,1 0,185-27,200 29,-199 27,142-27,-142 27,537-29,-512-16,-38-6,66-11,84-6,-154 15,-125 15,0-2,-1-3,0-2,-2-2,33-18,55-30,-132 62,0 1,-1-1,1-1,-1 1,0-1,-1 0,1-1,-1 1,-1-1,1-1,-1 1,-1-1,1 0,-1 0,0 0,-1-1,-3-3</inkml:trace>
  <inkml:trace contextRef="#ctx0" brushRef="#br0" timeOffset="7370.687">1085 1006,'-12'-6,"1"0,-1 1,0 1,-1 0,1 1,-1 0,1 1,-1 0,0 1,0 1,0 0,0 0,0 2,1-1,-1 2,1-1,-1 2,1 0,0 0,0 1,0 1,1 0,0 0,0 1,0 0,-3 5,-11 9,1 1,1 1,1 1,1 1,1 1,2 0,0 2,2 0,1 1,2 0,0 1,2 1,2 0,-2 10,9-31,1 1,0 0,1-1,0 1,0-1,2 1,-1 0,1-1,0 0,1 1,1-1,-1 0,1-1,1 1,0-1,0 0,1 0,0 0,1-1,0 0,0 0,1-1,0 1,0-2,0 1,1-1,0-1,0 0,8 4,6-1,1 0,0-2,0 0,0-2,0-1,1 0,-1-2,1-1,-1-1,1-1,-1-1,1-1,-1-2,-1 0,1-1,-1-2,15-7,48-41,-72 45</inkml:trace>
  <inkml:trace contextRef="#ctx0" brushRef="#br0" timeOffset="7933.293">1452 978,'-9'37,"1"1,3 0,1 0,2 0,2 32,-1-31,2 286,12-237,-13-87,1 1,-1 0,1 0,-1 0,1-1,0 1,0 0,0 0,0-1,0 1,0-1,0 1,1-1,-1 0,0 1,1-1,-1 0,1 0,0 0,-1 0,1 0,0 0,-1-1,1 1,0 0,0-1,0 1,0-1,0 0,-1 0,1 0,0 0,0 0,0 0,0 0,0-1,0 1,0 0,-1-1,1 0,0 1,0-1,0-1,140-113,-5-3,-62 65,-73 52,0 0,-1 0,1 0,0 0,0 1,0-1,0 0,0 1,0 0,0-1,0 1,0 0,0 0,0 0,0 0,0 1,1-1,-1 0,0 1,-1 0,1-1,0 1,0 0,0 0,0 0,-1 0,1 0,0 1,-1-1,1 0,-1 1,1-1,-1 1,0-1,0 1,1 0,-1 0,0-1,-1 1,1 0,0 1,1 4,-1 0,1-1,-1 1,-1 0,0 0,0-1,0 1,0 0,-1 0,0 0,-1-1,0 1,0-1,0 1,-8 37,10-28,3-6</inkml:trace>
  <inkml:trace contextRef="#ctx0" brushRef="#br0" timeOffset="8582.654">2439 1345,'-34'19,"1"2,0 1,2 2,1 1,1 1,-13 16,3 29,38-69,1-1,-1 1,1 0,0 0,-1 0,1 0,0 0,0 0,0-1,1 1,-1 0,0 0,1 0,-1 0,1 0,-1-1,1 1,0 0,0-1,0 1,0 0,0-1,0 1,1-1,-1 0,0 1,1-1,-1 0,1 0,-1 0,1 0,-1 0,1 0,0 0,0 0,-1-1,1 1,0-1,0 0,0 1,10-1,0 0,-1-1,1-1,-1 1,1-2,-1 0,0 0,0-1,0 0,0-1,-1 0,0-1,0 0,0-1,5-4,89-71,-101 79,-3 2,1-1,0 1,0-1,0 1,-1 0,1-1,0 1,1 0,-1 0,0-1,0 1,1 0,-1 0,0 0,1 1,-1-1,1 0,-1 0,1 1,-1-1,1 1,-1-1,1 1,0 0,-1 0,1 0,0 0,-1 0,1 0,0 0,-1 0,1 0,0 1,-1-1,1 1,-1 0,1-1,-1 1,1 0,-1 0,1 0,0 0,0 4,-1-1,2 0,-1 0,0 0,1 0,0 0,0 0,0-1,0 0,1 1,-1-1,1 0,0-1,-1 1,1-1,1 0,-1 1,0-2,1 1,-1 0,0-1,1 0,0 0,-1-1,1 1,0-1,-1 0,1 0,2-1,11-3,-2 0,1-2,-1 0,1-1,-2-1,1 0,-1-1,-1-1,1 0,-2-1,1-1,-2 0,0-1,2-2,23-19,-27 26,-1 0,0 0,-1-1,1 0,-2-1,1 1,-1-2,-1 1,0-1,0 0,-1 0,-1 0,0-1,0 0,-1 1,-1-1,1-2,-3 11,-1 1,1 0,0-1,-1 1,1 0,-1-1,0 1,0 0,0 0,0-1,0 1,-1 0,1 0,0 0,-1 1,0-1,1 0,-1 0,0 1,0-1,0 1,0 0,0 0,0-1,0 1,0 1,-1-1,1 0,0 0,-1 1,1-1,0 1,-1 0,1 0,-1 0,1 0,0 0,-1 0,1 1,0-1,-1 1,1 0,0 0,-1-1,1 1,0 1,0-1,0 0,0 0,0 1,0-1,0 1,1 0,-1 0,0 0,-6 4,0 0,0 0,1 1,0 0,0 1,0-1,1 2,0-1,1 0,0 1,0 0,1 0,-3 8,6-13,-1 0,1 0,0 0,0 0,0 0,1 0,-1 0,1 0,0 0,0 0,1 0,-1 0,1 1,0-1,0 0,0-1,1 1,-1 0,1 0,0 0,0-1,0 1,1-1,-1 0,1 0,0 0,0 0,0 0,0 0,0-1,0 1,1-1,-1 0,3 1,237 83,-241-85,-1 0,1 0,-1 0,1 0,-1 0,1 1,-1-1,0 0,1 1,-1-1,0 1,0 0,0-1,0 1,-1 0,1-1,0 1,-1 0,1 0,-1 0,0 0,1-1,-1 1,0 0,0 0,0 0,-1 0,1 0,0 0,-1 0,1-1,-1 1,1 0,-1 0,0-1,0 1,0 0,0-1,0 1,0-1,0 1,-1-1,0 1,-62 60,44-48</inkml:trace>
  <inkml:trace contextRef="#ctx0" brushRef="#br0" timeOffset="9948.308">3569 1288,'-22'11,"1"0,0 2,0 0,1 1,1 2,1-1,0 2,1 1,1 0,1 1,0 0,-7 14,21-31,0-1,0 1,0 0,1 0,-1-1,0 1,1 0,-1 0,1 0,0 0,0 0,-1 0,1 0,0 0,1 0,-1 0,0 0,0 0,1 0,0-1,-1 1,1 0,0 0,0 0,-1-1,2 1,-1 0,0-1,0 1,0-1,1 1,-1-1,1 0,-1 1,1-1,-1 0,1 0,0 0,0 0,-1-1,1 1,0 0,0-1,0 1,0-1,0 0,0 1,1-1,11 0,0-1,-1 0,1-1,0-1,0 0,-1-1,0 0,0-1,0 0,0-1,-1-1,0 0,0 0,6-6,148-122,-166 134,1 1,-1-1,1 0,-1 1,1-1,0 0,-1 1,1-1,0 1,0-1,-1 1,1 0,0-1,0 1,0 0,-1-1,1 1,0 0,0 0,0 0,0 0,0-1,-1 2,1-1,0 0,0 0,0 0,0 0,0 0,-1 1,1-1,0 0,0 1,0-1,-1 0,1 1,0-1,0 1,-1 0,1-1,0 1,-1-1,1 1,-1 0,1-1,-1 1,1 0,-1 0,0 0,1-1,-1 1,0 0,1 0,4 54,-5-40,0-10,0 1,0-1,0 0,0 1,1-1,0 0,0 0,1 1,-1-1,1 0,0 0,0-1,1 1,-1 0,1-1,0 1,1-1,-1 0,1 0,-1 0,1-1,0 1,1-1,-1 0,1 0,-1-1,1 1,0-1,0 0,0 0,0 0,0-1,0 0,0 0,1 0,-1-1,0 0,1 0,2 0,9-7,-1 0,0-1,0 0,-1-1,0-1,-1-1,0 0,0-1,-1 0,1-3,64-52,-67 58,0 0,0 1,1 1,0 0,0 1,1 0,-1 1,1 0,1 1,-1 0,1 1,12-1,-21-1,-27 0,14 5,-1 0,0 1,0 0,1 0,-1 1,1 0,-1 1,1 0,0 0,0 1,0 0,1 0,-1 1,1 0,0 0,1 1,-1 0,1 0,0 0,0 1,1 0,0 0,0 0,1 1,0 0,0 0,1 0,-2 6,4-10,1 1,0-1,0 0,1 1,-1-1,1 0,0 1,0-1,0 0,1 0,-1 0,1 0,0 0,0 0,1 0,-1-1,1 1,0-1,0 0,0 0,0 0,0 0,1 0,-1-1,1 1,0-1,0 0,0 0,0-1,2 2,130 29,-117-32,-1-1,0 0,0-1,0-1,0-1,0 0,-1-2,1 0,-1 0,-1-2,1 0,13-10,13-11,-1-2,-1-1,32-36,-51 48,0-2,-2 0,-1-1,-1-1,-1-1,-1-1,-1 0,-2-1,0 0,-2-1,-1 0,-1-1,-1 0,-2 0,-1-1,-2 0,0-9,-2 37,0-1,0 0,-1 0,1 0,-1 0,0 0,0 1,0-1,0 0,0 0,-1 0,0 0,1 0,-1 1,0-1,0 0,0 0,-1 1,1-1,-1 1,1-1,-1 1,0 0,0 0,0 0,0 0,0 0,0 0,-1 0,1 1,-1-1,1 1,-1-1,1 1,-1 0,0 0,0 1,1-1,-1 0,0 1,-2-1,-3 6,0-1,0 1,0 1,1-1,0 1,0 1,1-1,-1 1,1 0,1 1,0-1,0 1,0 0,1 1,0-1,0 1,1-1,0 1,1 0,0 0,0 0,1 1,0-1,1 0,0 9,-1 25,2-1,1 1,2-1,2 0,2-1,7 19,-6-28,-7-20,1 1,1-1,0 0,0 1,1-2,1 1,0-1,1 0,0 0,0 0,4 2,7-9,-16-11</inkml:trace>
  <inkml:trace contextRef="#ctx0" brushRef="#br0" timeOffset="10203.356">4528 1175,'48'0,"35"-5,8-1,-6 0,-13 1,-15 2,-11 1,-9 1,-11 0</inkml:trace>
  <inkml:trace contextRef="#ctx0" brushRef="#br0" timeOffset="11132.824">5205 1345,'14'1,"0"0,-1-1,1 0,0-1,-1-1,1 0,-1-1,0-1,1 1,-2-2,1 0,0-1,-1 0,0-1,-1 0,1-1,-1 0,-1 0,1-2,7-9,-16 17,-1-1,0 1,0-1,0 0,0 1,-1-1,1 0,-1 0,1 1,-1-1,0 0,0 0,0 0,-1 1,1-1,-1 0,1 0,-1 1,0-1,0 0,0 1,0-1,-1 1,1 0,-1-1,0 1,1 0,-1 0,0 0,0 0,0 0,0 0,-1 0,1 1,0-1,-1 1,1 0,-1 0,0 0,1 0,-1 0,0 0,1 1,-1-1,0 1,0 0,0 0,1 0,-1 0,0 0,0 1,0-1,1 1,-1 0,0 0,1 0,-1 0,1 0,-1 1,0-1,-11 10,-1 1,1 1,1 0,1 0,0 2,0-1,1 1,1 1,1 0,-3 8,5-15,2 1,-1 0,1 0,1 0,0 1,0-1,1 1,0 0,1 0,1 0,-1 0,2 1,0-1,0 0,1 0,0 0,1 1,0-1,1-1,2-5,0 0,1 0,0-1,-1 0,2-1,-1 1,0-1,1 0,-1-1,1 1,0-1,0-1,0 1,0-1,0 0,0-1,0 0,1 0,-1-1,0 1,0-1,0-1,6-1,-13 3,29-6,-1-2,0 0,0-2,-1-1,0-1,0-2,-2 0,0-2,0 0,-2-2,0-1,8-9,18-10,-28 18,-1-1,0 0,-1-2,-2 0,0-1,-2 0,13-27,5-35,-32 84,-1 0,0 0,1 0,-1 0,0 0,0 0,0 0,0 0,-1 0,1 0,-1 0,1 0,-1 0,1 0,-1 0,0 0,0 0,0 1,0-1,0 0,0 1,-1-1,1 1,-1-1,1 1,-1 0,1-1,-1 1,0 0,1 0,-1 0,0 0,0 1,0-1,0 0,0 1,0-1,1 1,-1 0,-1 0,1 0,-1 0,-6 1,1 1,0 0,0 1,-1 0,2 0,-1 1,0 0,1 0,0 1,0 0,0 0,0 0,1 1,0 0,0 1,1-1,-1 1,0 3,3-8,0 1,0 0,0 0,0 1,1-1,-1 0,1 1,0 0,0-1,0 1,1 0,-1 0,1 0,0 0,0 0,0 1,1-1,-1 0,1 0,0 0,0 1,1-1,-1 0,1 0,0 0,0 0,0 0,1 0,0 0,-1 0,1 0,0-1,1 1,-1-1,1 1,0-1,-1 0,1 0,1 0,-1-1,0 1,1-1,1 2,169 19,-170-23,1 0,-1 1,1-1,-1 1,1 0,-1 0,0 1,1-1,-1 1,0 0,0 0,0 1,-1-1,1 1,0-1,-1 1,0 0,1 1,-1-1,0 1,-1-1,1 1,-1 0,0 0,1 0,-2 0,1 0,0 0,-1 1,0-1,0 0,0 1,-1-1,1 1,-1-1,0 1,0-1,-1 1,0 2,-5 7,0 0,-1-1,-1 0,0 0,-1-1,0 0,-1-1,0 0,-1 0,-10 7,-10 15,30-27,6-4</inkml:trace>
  <inkml:trace contextRef="#ctx0" brushRef="#br0" timeOffset="12302.346">6390 1119,'-6'16,"-8"20,1 0,2 1,1 0,2 1,-1 16,8-51,1 0,-1 0,1 0,-1 0,1 1,0-1,0 0,0 0,1 0,-1 0,1 0,0 0,-1 0,1 0,1 0,-1 0,0 0,1-1,-1 1,1 0,0-1,0 1,0-1,0 0,0 0,1 0,-1 0,1 0,-1 0,1 0,0-1,0 0,0 1,-1-1,1 0,0 0,0-1,0 1,1-1,-1 1,1-1,13 0,-1 0,0-2,1 1,-1-2,0 0,0-1,-1-1,1-1,-1 0,0 0,-1-2,1 0,-1 0,-1-2,0 1,0-2,-1 0,0 0,-1-1,9-13,108-120,-127 143,-1 1,1-1,-1 1,1-1,-1 1,1-1,0 1,0 0,0-1,0 1,0 0,0-1,0 1,1 0,-1 0,0 0,1 0,-1 0,1 1,-1-1,0 0,1 1,0-1,-1 1,1-1,-1 1,1 0,0 0,-1-1,1 1,0 0,-1 1,1-1,-1 0,1 0,0 1,-1-1,1 1,-1-1,1 1,-1 0,1-1,-1 1,1 0,-1 0,0 0,0 0,1 0,-1 1,0-1,0 0,0 0,0 1,0-1,-1 1,1-1,0 1,-1-1,1 1,0 0,-14 111,1-53,10-50,3-5,-1 0,1 0,-1 0,-1 1,1-1,-1 0,0 0,0 0,0 0,-1 0,0 0,0-1,0 1,0 0,-1-1,0 0,0 1,0-1,0 0,-1-1,1 1,-1-1,0 1,0-1,0 0,-1-1,-1 2,5-4,0 1,1-1,-1 0,0 0,0 0,0 1,1-1,-1 0,0 0,0 0,0 0,0-1,1 1,-1 0,0 0,0 0,0-1,1 1,-1 0,0-1,1 1,-1 0,0-1,0 1,1-1,-1 1,1-1,-1 0,1 1,-1-1,1 0,-1 1,1-1,-1 0,1 1,0-1,-1 0,1 0,0 1,0-1,0 0,-1 0,1 0,0 0,0 1,0-1,0 0,0 0,1 0,-1 1,0-1,0 0,0 0,1 0,-1 1,0-1,1 0,-1 1,1-1,-1 0,1 1,-1-1,1 0,0 1,-1-1,1 1,0-1,5-1,0 1,1-1,-1 1,0 1,1-1,-1 1,1 0,-1 1,1-1,-1 1,0 1,0-1,1 1,0 1,31 4,-20-4,-1-2,1 0,-1-1,1 0,-1-2,1 0,-1-1,0 0,0-2,0 0,-1-1,4-2,0 0,-1-2,-1 0,1-1,-2 0,0-2,0 0,-1-1,-1 0,14-17,-11 9,5-2,-1-2,0 0,-2-1,-1-1,-2-1,0 0,-2-1,-2-1,0-1,-2 0,-2 0,-1-1,2-16,-9 39,1 1,0 0,-1 1,0-1,0 0,-1 0,0 0,0 0,-1 1,0-1,-1 0,0 0,0 1,-1-1,0 1,-1 0,0 0,0 0,0 0,-1 1,0 0,-1 0,1 0,-2 1,0-1,5 5,-1 1,1 0,-1 0,1 0,-1 0,1 1,-1-1,0 1,0-1,1 1,-1 0,0 0,0 0,1 1,-1-1,0 0,1 1,-1 0,0 0,1 0,-1 0,1 0,-1 0,1 1,0-1,-1 1,1 0,0-1,0 1,0 0,1 0,-1 0,0 1,1-1,-1 1,-41 88,39-71,2 0,-1 0,2 0,1 0,1 1,0-1,1 0,2 0,0 0,1 0,0-1,2 0,2 5,5 20,3 8,1-1,3-1,2-1,2-1,21 28,-13-34,-32-39</inkml:trace>
  <inkml:trace contextRef="#ctx0" brushRef="#br0" timeOffset="12536.308">7237 894,'39'4,"21"7,12 1,-3-1,-4-2,-7-4,-9-2,-8-1,-7-6,-3-3,-3 1,-1 0,-6-2,-5-1</inkml:trace>
  <inkml:trace contextRef="#ctx0" brushRef="#br0" timeOffset="12838.315">6503 808</inkml:trace>
  <inkml:trace contextRef="#ctx0" brushRef="#br0" timeOffset="13602.569">8055 1091,'0'33,"0"17,0 3,0-1,0-10</inkml:trace>
  <inkml:trace contextRef="#ctx0" brushRef="#br0" timeOffset="13851.002">8141 808,'0'0</inkml:trace>
  <inkml:trace contextRef="#ctx0" brushRef="#br0" timeOffset="14084.572">8564 978,'-20'7,"0"1,1 1,0 0,0 2,1 0,0 1,1 1,1 1,0 0,1 1,-13 16,25-28,1 0,-1 0,1 0,0 0,0 0,0 0,0 1,1-1,-1 1,1 0,0-1,0 1,0 0,1-1,-1 1,1 0,0 0,0 0,0 0,1-1,-1 1,1 0,0 0,0-1,0 1,1-1,-1 1,1-1,0 1,0-1,0 0,0 0,0 0,1 0,0 0,-1 0,1-1,0 0,0 1,3 1,12 5,0-1,1-1,-1 0,1-2,1 0,-1-1,1-1,-1 0,1-2,0 0,0-2,0 0,5-2,-6 3,55-13,-56 7</inkml:trace>
</inkml:ink>
</file>

<file path=ppt/ink/ink8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3.1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34 166,'-5'10,"0"1,0 0,1 0,0 0,1 1,1-1,0 1,0 0,1 0,0-1,1 1,1 0,0 0,0 0,1-1,1 1,3 10,-4-19,-1 0,1-1,0 1,0 0,0-1,1 1,-1-1,1 0,-1 0,1 0,0 0,0 0,-1 0,1-1,0 0,1 1,-1-1,0 0,0-1,0 1,1 0,-1-1,0 0,1 0,-1 0,0 0,1 0,-1-1,0 1,1-1,1-1,101-43,-99 40,3 1,0 0,-1-1,0 0,0-1,0 0,-1 0,0-1,0 0,-1 0,1-1,-2 0,1 0,-1-1,-1 0,1 0,-1 0,-1-1,0 1,0-1,-1 0,0-1,-1 1,0 0,-1-1,0 1,0 0,-1-1,-1 1,0-1,0 0,-1 5,-1 0,0 1,-1-1,1 1,-1-1,0 1,0 1,0-1,-1 0,0 1,0 0,0 0,0 1,0-1,-1 1,0 0,0 1,0-1,0 1,0 0,0 1,0-1,0 1,-1 0,1 1,-1 0,1 0,0 0,-1 1,-5 1,-13-2</inkml:trace>
  <inkml:trace contextRef="#ctx0" brushRef="#br0" timeOffset="383.126">458 335,'213'-167,"-211"165,1-1,-1 1,1 0,-1 0,1 0,0 0,-1 0,1 1,0-1,0 1,0 0,0 0,0 0,1 0,-1 0,0 1,0-1,1 1,-1 0,0 0,1 0,-1 1,0-1,0 1,0 0,1-1,-1 2,0-1,0 0,0 1,0-1,-1 1,2 0,82 99,-76-95,-1-1,1 0,0 0,0-1,1-1,-1 0,1 0,-1-1,1 0,0-1,0 0,0-1,0 0,0 0,0-2,-1 1,1-1,0-1,-1 0,1 0,-2 0,1 0,-1-1,0 0,0 0,0-1,-1 0,0 0,0-1,0 0,0-1,-1 1,0-2,-1 1,1-1,-1 0,-1 0,0 0,0-1,0 0,-1 0,-1 0,0 0,0-1,0 0,-1 1,-1-1,0 0,0 0,-1 0,0 0,0 1,-3-10,-3-6</inkml:trace>
</inkml:ink>
</file>

<file path=ppt/ink/ink8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0.2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90 780,'10'3,"0"-1,-1 0,2-1,-1 0,0-1,0 0,0 0,0-1,0-1,0 0,0 0,-1-1,1 0,0 0,-1-1,0 0,0-1,0 0,-1-1,0 0,0 0,0 0,-1-1,0 0,0-1,2-3,19-72,-28 81,0-1,0 1,0 0,0 0,0-1,-1 1,1 0,-1 0,0 0,1 0,-1-1,0 1,0 0,0 0,-1 1,1-1,0 0,-1 0,1 1,-1-1,1 0,-1 1,0 0,0-1,0 1,0 0,0 0,0 0,0 0,0 0,0 1,0-1,0 1,-1-1,1 1,0 0,-1 0,-7 1,0 0,-1 1,1 1,0 0,0 0,1 1,-1 0,1 1,-1 0,2 0,-1 1,0 0,1 1,0 0,-1 2,3-5,-6 5,0 0,0 1,1 0,0 1,0 0,1 0,1 1,0 1,1 0,0 0,1 0,0 1,1 0,1 0,0 1,1-1,1 1,0 0,1 0,0 0,2 9,0-19,0 0,1-1,0 1,0 0,1 0,-1-1,1 1,0 0,0-1,1 0,-1 0,1 1,0-2,0 1,0 0,1 0,-1-1,1 0,0 0,0 0,0 0,0-1,0 1,1-1,-1 0,1 0,-1-1,1 1,0-1,0 0,1 0,8 1,1-1,0 0,0 0,-1-2,1 0,0 0,-1-1,1-1,13-5,170-57,-174 61</inkml:trace>
  <inkml:trace contextRef="#ctx0" brushRef="#br0" timeOffset="736.931">1049 583,'-45'21,"2"2,0 2,2 2,1 2,1 1,-25 27,17 17,46-72,0 0,1 0,-1 1,1-1,-1 0,1 1,0-1,0 1,0-1,0 0,0 1,0-1,1 0,0 1,-1-1,1 0,0 0,0 1,0-1,0 0,0 0,0 0,1 0,-1 0,1-1,0 1,-1 0,1-1,0 1,0-1,0 1,0-1,0 0,0 0,0 0,10 1,0 0,-1-1,1 0,0-1,0-1,-1 0,1 0,0-1,-1 0,1-1,-1-1,0 0,0 0,-1-1,1 0,-1-1,0 0,0-1,-1 0,7-7,-4 7,14-12,0-1,-2-2,0 0,-1-1,3-8,-14 22,-11 16,-15 22,-27 33,3 2,3 1,3 2,2 1,-8 36,31-79,1 1,2 0,0 0,2 0,0 1,2-1,1 0,3 10,-4-27,2 0,-1-1,1 1,1-1,-1 0,2 1,-1-1,1 0,0-1,0 1,1-1,0 0,6 6,-11-13,1 1,0-1,0 0,-1 1,1-1,0 0,0 0,0 0,-1 0,1 0,0 0,0 0,0 0,0 0,-1 0,1 0,0 0,0 0,0-1,-1 1,1 0,0-1,0 1,-1 0,1-1,0 1,-1-1,1 1,0-1,-1 0,1 1,-1-1,1 1,-1-1,1 0,-1 0,0 1,1-1,-1 0,0 0,1 1,-1-1,0 0,0 0,0 0,0 0,0 1,0-1,0 0,0 0,0 0,0 1,0-1,0 0,-1 0,1 0,0 1,-1-1,1 0,-1 0,1 1,0-1,-1 0,0 1,1-1,-1 1,0-1,-4-16,-1 0,-1 1,-1 0,0 1,-1 0,-1 0,0 1,-1 0,-1 0,0 1,0 1,-1 0,-1 1,0 1,-1-1,-65-37,109 26,225-38,-231 54,1-1,-1 0,-1-2,1 0,-2-2,14-9,-17 7</inkml:trace>
  <inkml:trace contextRef="#ctx0" brushRef="#br0" timeOffset="1055.866">1303 667,'3'24,"1"0,2 0,0-1,2 0,0 0,2-1,0 0,1-1,9 12,-17-29,0 0,0 0,0-1,1 1,-1-1,1 0,0 0,0 0,0-1,0 1,0-1,1 0,-1 0,0-1,1 1,0-1,-1 0,1 0,0 0,0-1,-1 0,1 0,0 0,0-1,-1 1,1-1,0 0,-1 0,1-1,0 1,-1-1,0 0,1 0,-1-1,0 1,0-1,-1 0,1 0,0 0,-1-1,0 1,3-4,6-4,0-1,-1 0,0 0,-1-1,0-1,-1 0,-1 0,0-1,-1 1,-1-2,0 1,-1-1,-1 0,0 0,-1 0,0 0,-1-14,-6 7,-3 5</inkml:trace>
  <inkml:trace contextRef="#ctx0" brushRef="#br0" timeOffset="1832.841">2206 695,'-19'-4,"-1"2,0 0,0 1,1 1,-1 1,0 0,0 2,1 0,-1 2,1 0,0 0,1 2,-1 1,1 0,1 1,-1 1,2 1,-4 3,16-12,1 0,0 1,0-1,0 1,1 0,-1 0,1 0,-1 0,1 0,0 1,0-1,1 1,-1-1,1 1,0 0,-1-1,2 1,-1 0,0 0,1 0,0 0,0 0,0 0,0 0,0-1,1 1,0 0,0 0,0 0,0-1,1 1,-1 0,1-1,0 1,0-1,0 0,1 0,-1 0,1 0,-1 0,1 0,0-1,0 1,0-1,1 0,-1 0,1 0,-1 0,3 0,8-1,0-2,0 0,0-1,0 0,0-1,0-1,-1 0,0-1,0 0,0-1,0-1,3-2,37-23,-2-2,-1-2,35-35,-77 65,-8 6,0 1,0 0,0 0,0 0,0 0,-1-1,2 1,-1 0,0 0,0 0,0 0,0 0,1-1,-1 1,0 0,0 0,1-1,-1 1,1 0,-1 0,1-1,-1 1,1 0,-1-1,1 1,0-1,-1 1,1-1,0 1,0-1,-1 1,1-1,0 0,0 1,0-1,-1 0,1 0,0 1,0-1,0 0,0 0,-1 0,1 0,0 0,0 0,0-1,0 1,0 0,-1 0,1-1,0 1,0 0,-1-1,1 1,0-1,0 1,-1-1,1 1,0-1,-1 1,1-1,-1 0,1 1,-1-1,1 0,-1 1,1-1,-1 0,0 0,1 26,-2-19,0 1,0 0,0 0,1 0,0 0,1-1,-1 1,1 0,0 0,1-1,0 1,0-1,0 1,1-1,0 0,0 0,1 0,0 0,0 0,0-1,0 0,1 0,0 0,0 0,0-1,1 0,-1 0,1 0,2 0,2-2,0-1,0 0,1-1,-1 1,0-2,0 0,0 0,0-1,0 0,0-1,0 0,-1 0,0-1,1 0,-1-1,0 0,-1 0,0-1,1-1,11-8,-1-2,0 0,-2 0,0-2,-1 0,0-1,2-6,8-10,-2-2,-2 0,-1-1,-2-1,-1 0,-3-2,-1 0,-2 0,-2-2,-2 1,3-41,-11 69,0 0,-1 0,-1-1,-1 1,0 0,0 0,-1 1,-1-1,-1 1,-4-7,10 19,-1 1,0-1,1 1,-1 0,0-1,0 1,0 0,0-1,0 1,0 0,-1 0,1 0,0 0,-1 0,1 0,0 0,-1 1,1-1,-1 0,1 1,-1-1,0 1,1 0,-1-1,1 1,-1 0,0 0,1 0,-1 0,0 0,1 1,-1-1,1 0,-1 1,0-1,1 1,-1 0,1-1,0 1,-1 0,1 0,-1 0,1 0,-1 0,-47 59,33-25,1 1,3 0,1 1,1 1,2 0,2 0,1 0,2 1,2-1,2 1,3 23,-4-57,33 245,-30-233,1-1,1 0,1-1,0 1,1-1,0 0,2-1,2 5,-4-17,-13-15,-2 1</inkml:trace>
  <inkml:trace contextRef="#ctx0" brushRef="#br0" timeOffset="2086.862">2432 526,'39'-4,"31"-3,13 1,-1 1,-12 1,-6 7,-11 2,-9 1,-7 4,-5 0,-8-2</inkml:trace>
  <inkml:trace contextRef="#ctx0" brushRef="#br0" timeOffset="2470.314">3335 583,'-10'34,"-2"20,4 1,5-4,2-10</inkml:trace>
  <inkml:trace contextRef="#ctx0" brushRef="#br0" timeOffset="2716.097">3391 357,'5'5,"2"1</inkml:trace>
</inkml:ink>
</file>

<file path=ppt/ink/ink8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9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1 311,'13'0,"312"-17,-97-12,-98 17,-118 12</inkml:trace>
  <inkml:trace contextRef="#ctx0" brushRef="#br0" timeOffset="318.962">1 537,'57'-5,"25"-2,6-4,-5 0,-13 1,-14 3,-10 3,-10 1,-5 2,-4 1,-1 0,0 1,-5-1</inkml:trace>
  <inkml:trace contextRef="#ctx0" brushRef="#br0" timeOffset="905.135">311 0,'24'24,"1"-2,1 0,1-2,1-1,0-1,17 7,80 14,-110-37,-1 0,0 1,0 1,0 0,0 1,-1 1,0 0,0 0,0 2,-1-1,0 2,0-1,-1 2,0-1,-1 2,0 0,-8-9,-1 1,1-1,-1 1,0-1,0 1,0-1,0 1,0-1,-1 1,1 0,-1 0,0-1,1 1,-1 0,-1 0,1-1,0 1,-1 0,1 0,-1-1,0 1,0-1,0 1,0 0,0-1,-1 0,1 1,-1-1,1 0,-1 0,0 0,0 1,-77 59,60-50,-52 37,2 3,3 3,-44 48,70-55,26-26</inkml:trace>
</inkml:ink>
</file>

<file path=ppt/ink/ink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31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143 470,'-14'13,"1"0,0 1,1 0,1 0,0 1,1 1,1 0,1 0,0 1,1 0,0 1,2-1,0 1,-1 7,5-22,0 0,1 1,-1-1,1 0,-1 1,1-1,0 0,0 1,1-1,-1 0,1 1,-1-1,1 0,0 0,0 1,1-1,-1 0,1 0,-1 0,1 0,0-1,0 1,0 0,1-1,-1 1,0-1,1 0,0 0,-1 0,1 0,0 0,0-1,0 1,0-1,1 0,-1 0,0 0,0 0,1-1,-1 1,0-1,1 0,2 0,2 0,0 0,0-1,0 1,-1-2,1 1,0-1,-1 0,0-1,1 1,-1-2,0 1,0-1,0 0,-1 0,0-1,0 0,0 0,0 0,-1-1,1 0,-2 0,1 0,-1-1,0 1,0-1,0 0,-1 0,2-6,-1 2,0-1,0 0,-1 1,-1-1,0-1,0 1,-1 0,-1 0,0 0,-1-1,0 1,-1 0,0 0,-1 0,0 1,-1-1,0 0,-3-3,-67-68,72 81,-1 0,0 0,0 0,0 0,0 1,0-1,0 1,0 0,0-1,-1 1,1 1,-1-1,1 1,0-1,-1 1,1 0,-1 0,1 0,-1 1,1-1,0 1,-1 0,1 0,0 0,-1 0,1 0,0 1,0 0,0 0,-1 1,3-3,0 1,0 0,0-1,0 1,0 0,0 0,1-1,-1 1,0 0,1 0,-1 0,1 0,-1 0,1 0,-1 0,1 0,-1 0,1 0,0 0,0 0,0 0,-1 1,1-1,0 0,1 0,-1 0,0 0,0 0,0 0,0 0,1 0,-1 0,1 0,-1 0,1 0,-1 0,1 0,-1 0,1 0,0 0,0 0,-1 0,1-1,0 1,0 0,0-1,0 1,0-1,0 1,0-1,0 1,0-1,56 20,-35-23,0-1,-1-1,1-1,-1-1,0 0,0-2,-1 0,0-2,-1 0,0-1,-1 0,0-2,-1 0,-1-1,10-12,-8 12,0-1,-1-1,-1 0,0-2,-1 0,-1 0,-1-1,-1-1,-1 0,0-1,-2 0,0 0,-2-2,-8 153,7 8,6-1,5-1,7 0,17 48,-25-105,-3 0,-4 1,-4 0,-3 0,-5 40,-30 36,31-148,0-1,-1 0,0 0,0 0,-1 0,0 0,0-1,0 0,0 0,-1 0,0 0,0-1,0 1,-1-1,0-1,1 1,-1-1,0 0,-1 0,1-1,-6 2,8-3,0-1,1 1,-1-1,1 0,-1 0,0 0,1-1,-1 1,0-1,1 0,-1 0,1 0,0 0,-1-1,1 1,0-1,0 0,0 0,0 0,0 0,0-1,0 1,1-1,0 0,-1 1,1-1,0 0,0-1,0 1,1 0,-1 0,1-1,0 1,0-1,0 0,-19-131,20 89,3 1,1 0,3 0,1 0,3 0,1 2,2-1,2 2,2 0,2 1,17-27,21 10,-38 49</inkml:trace>
</inkml:ink>
</file>

<file path=ppt/ink/ink8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2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47,'29'0,"24"0,7-5,-1-1,-6 0,-7 1,-7 2,-5 1,-4 1,-7-5,-2 0,-5 0</inkml:trace>
</inkml:ink>
</file>

<file path=ppt/ink/ink8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57,'43'-5,"29"-6,7-1,-1 1,-8 2,-12 4,-15 1</inkml:trace>
</inkml:ink>
</file>

<file path=ppt/ink/ink8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1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1 115,'6'-9,"0"0,1 0,0 1,1 0,0 1,0 0,1 0,0 1,0 0,0 0,1 1,0 0,0 1,0 0,0 0,1 1,-1 1,1 0,0 0,0 1,0 0,-1 1,1 0,0 1,0 0,0 1,0 0,6 3,-8-2,0 0,0 1,0 0,0 1,-1 0,0 0,0 1,0 0,-1 0,1 1,-2 0,1 0,-1 1,0 0,-1 0,1 0,-2 1,1-1,-1 1,-1 0,1 1,1 7,11 84,-17-93,0 0,1 0,0 1,1-1,-1 0,2 0,-1 0,1 0,0 0,1 0,0 0,0-1,0 1,1-1,1 0,-1 0,1-1,0 1,0-1,1 0,0 0,0-1,0 0,1 0,0 0,0-1,0 0,7 3,115 5,-121-13,-8 0</inkml:trace>
  <inkml:trace contextRef="#ctx0" brushRef="#br0" timeOffset="334.38">423 369,'0'0,"-5"4,-1 7,-5 2,0 3,-3 3,-4 4,-4 3,-3 1,-2 1,-1 1,-1 0,0-5,5-1,2-5,4-6</inkml:trace>
</inkml:ink>
</file>

<file path=ppt/ink/ink8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4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305 880,'-7'-3,"0"0,-1 0,1 1,-1 0,0 0,0 1,0 0,0 0,0 1,0 0,0 1,1-1,-1 2,0-1,0 1,0 0,1 1,-1-1,1 1,0 1,0 0,0 0,0 0,1 1,-5 3,2-2,1 0,0 0,0 0,0 1,1 0,0 1,0 0,1 0,0 0,1 1,0 0,0 0,0 0,0 3,4-8,-1 0,1 1,0-1,0 0,1 0,-1 1,1-1,0 0,0 1,0-1,1 0,0 1,0-1,0 0,0 0,0 0,1 0,0 0,0 0,0 0,0-1,0 1,1 0,0-1,0 0,0 0,0 0,0 0,0 0,1-1,0 1,-1-1,1 0,2 1,3 2,1 0,-1-1,1 0,0 0,0-1,0-1,0 1,0-2,0 1,1-1,-1-1,1 0,-1-1,1 0,-1 0,7-2,135-51,-128 44</inkml:trace>
  <inkml:trace contextRef="#ctx0" brushRef="#br0" timeOffset="2249.61">870 1276,'33'5,"26"1,8 0,-3-1,-8-2,-8-6,-13-2</inkml:trace>
  <inkml:trace contextRef="#ctx0" brushRef="#br0" timeOffset="858.036">813 937,'19'0,"16"0,7-5,1-1,-2 0,-3 1,-3-3,-3-1,-2 2,-2 1,0 3,0 0,-5 3</inkml:trace>
  <inkml:trace contextRef="#ctx0" brushRef="#br0" timeOffset="1901.592">1096 683,'-5'29,"-2"19,1 6,1-2,2-4,0-5,2-7,6-8,1-9</inkml:trace>
  <inkml:trace contextRef="#ctx0" brushRef="#br0" timeOffset="3405.354">2111 824,'-14'0,"-1"2,1 0,0 1,0 0,0 1,0 1,1 0,-1 1,1 0,1 1,-1 1,1 0,0 0,1 1,0 1,1-1,0 2,0 0,1 0,0 1,1 0,1 0,0 1,0 0,1 0,-2 9,7-16,0 0,1 0,0 0,0 0,1 0,-1 0,2 0,-1 0,0 0,1 0,0 0,0-1,1 1,0-1,0 0,0 1,0-1,1-1,0 1,0-1,0 1,1-1,-1 0,1-1,0 1,0-1,0 0,1 0,-1 0,1-1,-1 0,1 0,0 0,0-1,0 0,0 0,2 0,5 1,0 0,0-1,0 0,0 0,0-2,0 0,0 0,-1-1,1-1,0 0,-1 0,1-2,-1 1,11-7,17-20,-28 15</inkml:trace>
  <inkml:trace contextRef="#ctx0" brushRef="#br0" timeOffset="3880.058">2394 570,'89'-13,"-77"9,0 2,0-1,0 2,1-1,-1 2,1 0,-1 0,0 1,6 1,-16-1,-1-1,1 0,-1 1,1-1,-1 1,0-1,1 1,-1 0,0 0,1-1,-1 1,0 0,0 0,0 0,1 1,-1-1,0 0,-1 0,1 0,0 1,0-1,0 1,-1-1,1 0,-1 1,1-1,-1 1,0-1,1 1,-1-1,0 1,0 0,0-1,0 1,0-1,-1 1,1-1,0 1,-1-1,1 1,-1 0,-35 66,24-47,10-19,0 0,0 1,0 0,0 0,0-1,1 1,-1 0,1 0,0 0,0 1,0-1,1 0,-1 0,1 0,-1 1,1-1,0 0,0 1,1-1,-1 0,1 0,-1 1,1-1,0 0,0 0,0 0,1 0,-1 0,1 0,0 0,0-1,0 1,0-1,0 1,0-1,1 0,-1 1,1-1,0-1,-1 1,1 0,0-1,1 1,109 17,-87-19</inkml:trace>
  <inkml:trace contextRef="#ctx0" brushRef="#br0" timeOffset="4138.657">2761 1050,'53'-10,"21"-7,5-2,-8 3,-11 5,-10 3,-14 3</inkml:trace>
  <inkml:trace contextRef="#ctx0" brushRef="#br0" timeOffset="4638.466">3522 542,'6'25,"-2"0,-1 1,-2-1,0 1,-1-1,-2 1,-4 20,6-44,-1 2,-1 1,1-1,-1 1,1-1,1 1,-1 0,1-1,-1 1,1 0,1-1,-1 1,1 0,0-1,0 1,0 0,0-1,1 1,0-1,0 0,0 0,0 0,1 0,0 0,0 0,0-1,0 1,0-1,1 0,-1 0,1 0,0 0,0-1,0 1,0-1,3-1,-1 1,1-1,-1-1,1 1,-1-1,1-1,-1 1,1-1,-1 0,0 0,1-1,-1 0,0 0,0 0,0-1,0 0,-1 0,1-1,-1 1,1-1,-1 0,0-1,10-12</inkml:trace>
  <inkml:trace contextRef="#ctx0" brushRef="#br0" timeOffset="5000.169">3833 542,'-29'66,"4"1,2 1,3 1,4 0,-6 53,15 94,19-186,-6-34</inkml:trace>
  <inkml:trace contextRef="#ctx0" brushRef="#br0" timeOffset="10833.475">4087 796,'-11'138,"7"-117,-1 1,0-1,-2 0,0 0,-2-1,-9 18,4-32,13-30,10-1,0 0,1 1,2 0,0 1,2 1,0 0,2 0,14-15,-21 25,-2 2,-1 1,1 0,1 0,-1 1,1-1,1 2,0-1,0 1,0 1,1 0,1-1,-9 7,0 0,0-1,0 1,0 0,0 0,-1 0,1 1,0-1,0 0,0 1,0-1,0 1,0-1,0 1,-1 0,1 0,0 0,-1 0,1 0,0 0,-1 1,1-1,-1 0,0 1,1-1,-1 1,0-1,0 1,0 0,0 0,0-1,-1 1,1 0,0 1,17 65,-12 64,-5-131,0-1,0 1,0-1,0 0,0 1,0-1,0 0,0 1,0-1,0 0,0 0,0 0,0 0,0 0,0 0,0 0,0 0,0-1,0 1,0 0,0-1,0 1,0 0,0-1,0 1,-1-1,1 0,0 1,0-1,0 0,-1 1,1-1,0 0,-1 0,1 1,0-1,-1 0,1 0,-1 0,0 0,1 0,-1 0,0 0,1 0,-1 0,0 0,0 0,0-1,13-25,1 1,0 0,3 1,0 1,1 0,1 2,1 0,1 1,1 1,2 0,-23 19,0 1,-1-1,1 0,0 1,0-1,0 1,0 0,0-1,0 1,0-1,-1 1,1 0,0 0,0 0,0 0,0 0,0-1,0 2,0-1,0 0,0 0,0 0,0 0,0 1,0-1,0 0,0 1,0-1,0 1,0-1,-1 1,1-1,0 1,0 0,-1-1,1 1,0 0,-1 0,1-1,-1 1,1 0,-1 0,1 0,-1 0,1 0,-1 0,0 0,0 0,1-1,-1 1,0 0,0 1,4 59,-4-55,-4 218,4-212</inkml:trace>
  <inkml:trace contextRef="#ctx0" brushRef="#br0" timeOffset="13703.606">4877 429,'8'11,"-1"1,0 0,0 1,-1-1,-1 1,0 0,-1 1,-1-1,0 1,0-1,-2 1,0 0,0 0,-1 0,-1 0,0 2,1 26,-1 0,-2 0,-2-1,-2 1,-10 33,-18 26,27-89</inkml:trace>
  <inkml:trace contextRef="#ctx0" brushRef="#br0" timeOffset="14235.941">5244 485,'-205'207,"203"-206,0 1,-1-1,1 0,0 1,0 0,0-1,0 1,0 0,0 0,0 0,0 0,1 1,-1-1,1 0,0 1,0-1,0 1,0-1,0 1,0-1,1 1,-1 0,1-1,0 1,-1 0,1 0,1-1,-1 1,0 0,1-1,-1 1,1 0,0-1,0 1,0-1,0 1,0-1,0 0,1 1,-1-1,1 0,1 2,9 8,0 0,1-1,0 0,1-1,0 0,1-1,0-1,0 0,13 4,17 10,-4 10,-29-15</inkml:trace>
  <inkml:trace contextRef="#ctx0" brushRef="#br0" timeOffset="19025.454">51 1698,'255'-17,"28"-5,148 5,-219-8,123-7,-75 22,14-6,-115 14,25-23,74-7,-75 7,114-7,271 33,-398-28,-30 15,-86 3,1 3,0 3,0 2,8 2,-6 0,113-28,309 26,-423 1,-32 0</inkml:trace>
  <inkml:trace contextRef="#ctx0" brushRef="#br0" timeOffset="23324.65">1293 429,'18'-20,"1"1,1 0,0 2,1 0,1 2,23-13,16-1,-59 28,0 0,-1 1,1-1,0 1,0 0,-1 0,1-1,0 1,0 0,-1 0,1 1,0-1,-1 0,1 1,0-1,0 1,-1-1,1 1,-1 0,1-1,-1 1,1 0,-1 0,1 0,-1 1,0-1,1 0,-1 0,0 1,0-1,0 0,0 1,0-1,-1 1,1 0,0 0,2 11,0 0,-1 1,0-1,-1 1,-1-1,0 1,-1 0,-1 6,-1 18,0 618,29-407,11-98,-51-171,10 4,0 0,1 0,1 0,0-1,1 1,1 0,1-1,0 1,1 0,1 0,0 0,1 0,1 0,1 1,0 0,1-1,6-24,108-308,-19 84,-96 249,1 1,1-1,1 1,0 1,0 0,1 0,1 1,0 0,1 1,0 0,1 1,0 0,1 1,-1 1,2 0,-1 1,1 0,0 1,1 1,10-2,11-3,0 3,0 1,0 1,1 2,8 2,51 2,236-11,361-83,-448 56,35 7,4 31,-97-28,-30 8,207-49,-222 42,-127 24,-11 1,0 0,0 0,0 1,1-1,-1 1,0 0,0 0,0 1,0 0,0 0,0 0,0 0,0 1,0-1,-1 1,1 1,-1-1,1 1,-1-1,0 1,0 0,0 1,0-1,1 2,21 53,-22-38</inkml:trace>
  <inkml:trace contextRef="#ctx0" brushRef="#br0" timeOffset="32760.045">1857 1924,'0'-1,"-1"0,0 0,1 0,-1 0,0 0,1 0,0-1,-1 1,1 0,0 0,-1 0,1-1,0 1,0 0,0 0,0-1,0 1,0 0,1-1,-1 1,0 0,1 0,-1 0,1-1,-1 1,1 0,-1 0,1 0,0 0,0 0,-1 0,1 0,0 0,0 0,0 1,0-1,0 0,1 0,43-31,-44 31,19-10,0 1,1 1,1 1,-1 1,1 1,0 0,0 2,1 1,0 0,-1 2,1 1,0 0,6 3,-26-3,-1 0,0 0,1 0,-1 1,0-1,1 1,-1-1,0 1,0 0,0 0,0 0,0 0,0 0,0 1,0-1,0 0,0 1,-1 0,1-1,-1 1,1 0,-1 0,0 0,1 0,-1 0,0 0,0 0,0 0,-1 1,1-1,-1 0,1 0,-1 1,0-1,1 0,-1 1,-1-1,1 0,-30 85,5-51,-1-1,-3-1,0-2,-16 13,-23 24,64-66,0-1,0 1,1 0,-1 0,1 1,0-1,0 1,0-1,1 1,-1 0,1 0,0 0,0 1,0-1,1 0,-1 1,1-1,0 1,0-1,1 1,-1 0,1-1,0 1,1 0,-1-1,1 1,-1-1,1 1,1 0,-1-1,1 0,0 1,0-1,0 0,0 0,1 0,-1 0,3 2,10 1,0 0,0-1,1-1,-1 0,1-1,0-1,1 0,-1-1,0-1,0-1,1 0,-1-1,0-1,11-2,-6 0,-1-1,0-1,-1-1,0 0,0-2,0 0,-1-1,11-8,5-1,-18 10</inkml:trace>
  <inkml:trace contextRef="#ctx0" brushRef="#br0" timeOffset="33475.22">2619 2404,'5'-10,"6"-15,1 0,1 1,1 0,1 1,1 0,1 1,1 1,1 1,1 1,0 0,9-4,-22 17,1 0,1 0,-1 1,1 0,0 0,0 1,1 0,-1 1,1 0,-1 1,1 0,0 0,0 1,0 0,6 1,-13 2,1 1,-1-1,0 1,0 0,0 0,0 0,-1 1,1-1,-1 1,0-1,0 1,0 0,-1-1,1 1,-1 0,0 0,0 1,0-1,-1 0,1 0,-1 0,0 0,0 1,0-1,-1 0,0 0,0 0,0 1,1 19,0-22,0-1,-1 1,1 0,0-1,0 1,0 0,0-1,0 1,0 0,1-1,-1 1,0 0,1-1,0 1,-1 0,1-1,0 1,0-1,0 0,0 1,0-1,0 1,0-1,0 0,0 0,1 0,-1 0,0 0,1 0,-1 0,1 0,-1-1,1 1,0 0,-1-1,1 1,-1-1,1 0,0 0,0 1,-1-1,1 0,0-1,-1 1,1 0,0 0,-1-1,1 1,0-1,-1 1,1-1,-1 0,1 1,0-2,159-113,-144 105,-9 4,0 1,0 0,0 0,1 1,-1 0,1 1,0-1,0 2,0-1,1 1,-1 1,7-1,-12 5,-1 0,0-1,1 1,-1 1,-1-1,1 0,0 1,-1-1,1 1,-1 0,0 0,-1 0,1 0,-1 0,1 0,-1 0,0 0,-1 1,1-1,-1 0,0 1,0-1,0 0,0 1,-1-1,0 0,0 1,-1 2,1 6,1-6,-1 0,1 0,0 1,1-1,0 0,0 0,1 0,-1-1,1 1,1 0,-1 0,4 5,5 2</inkml:trace>
</inkml:ink>
</file>

<file path=ppt/ink/ink8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8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1 785,'4'29,"3"9</inkml:trace>
  <inkml:trace contextRef="#ctx0" brushRef="#br0" timeOffset="254.997">1 559,'0'0</inkml:trace>
  <inkml:trace contextRef="#ctx0" brushRef="#br0" timeOffset="496.602">565 531,'-31'7,"1"1,1 2,-1 1,2 1,0 1,0 2,1 0,1 2,0 1,-21 20,44-34,-1-1,1 1,0-1,0 1,0 0,0 1,1-1,-1 0,1 1,0-1,1 1,-1-1,1 1,0 0,0 0,0 0,1-1,0 1,0 0,0 0,0 0,1 0,0 0,0 0,0-1,0 1,1 0,0-1,0 1,0-1,1 0,-1 0,1 0,0 0,0 0,0 0,1-1,-1 1,1-1,0 0,0 0,2 0,10 3,1 0,-1-2,1 0,0-1,0 0,0-2,1 0,-1-1,0 0,0-2,0 0,0-1,0 0,0-1,12-6,-15 6,0 0,-1-1,1 0,-1-1,-1-1,1 0,-1-1,0 0,-1-1,0 0,0-1,-1 0,8-11,-6 5</inkml:trace>
  <inkml:trace contextRef="#ctx0" brushRef="#br0" timeOffset="1183.427">1016 588,'-35'17,"1"1,1 2,1 1,1 1,1 2,-24 25,9 9,44-56,1-1,-1 1,1-1,-1 0,1 1,0-1,-1 1,1 0,0-1,0 1,0-1,0 1,0-1,1 1,-1-1,0 1,1-1,-1 1,1-1,-1 1,1-1,0 0,0 1,-1-1,1 0,0 0,0 1,0-1,1 0,-1 0,0 0,0 0,0-1,1 1,-1 0,1 0,-1-1,0 1,1-1,-1 1,1-1,-1 0,1 1,0-1,15 1,-1-1,1 0,-1-1,0-1,1-1,-1 0,0-1,-1-1,1 0,-1-1,0-1,0 0,-1-1,0-1,0 0,-1-1,0 0,-1-1,1-2,8-2,123-88,-143 102,0 0,0 0,1 1,-1-1,1 0,-1 1,1-1,-1 1,1 0,-1-1,1 1,-1 0,1 0,-1 0,1 0,-1 0,1 0,0 1,-1-1,1 0,-1 1,0-1,1 1,-1 0,1-1,-1 1,0 0,1 0,-1 0,0 0,0 0,0 0,0 0,0 0,0 1,0-1,0 0,0 0,-1 1,1-1,0 1,-1-1,1 1,-1-1,0 1,1-1,-1 1,0-1,0 2,0 3,0 0,0 0,1 0,0 0,0 0,0-1,1 1,-1 0,1-1,1 1,-1-1,1 1,0-1,0 0,1 0,-1-1,1 1,0-1,0 0,1 0,-1 0,1 0,0-1,0 0,0 0,1 0,-1 0,1-1,-1 0,1 0,4 0,5-3,1-2,0 0,-1 0,1-1,-1-1,0-1,-1 0,1-1,-1 0,0-2,-1 1,0-1,0-1,-1-1,-1 0,0 0,9-11,13-11,-1-1,-1-1,-3-2,0-1,-3-1,-1-1,-2-1,14-38,-31 69,-1-1,-1 0,1 0,-2 0,1 0,-2 0,1 0,-2 0,1-1,-2 1,1 0,-1-1,-2-5,1 15,1 1,-1-1,0 0,0 1,0-1,0 1,0-1,0 1,0 0,-1 0,1 0,0 0,-1 1,1-1,-1 1,1-1,0 1,-1 0,1 0,-1 0,1 0,-1 0,1 0,-1 1,1-1,0 1,-1 0,1 0,0 0,-1 0,1 0,0 0,0 0,0 1,0-1,0 1,0 0,1 0,-1-1,0 1,1 0,0 0,-1 0,1 1,0-1,0 1,-23 26,2 1,1 1,2 1,1 1,1 0,2 2,1 0,-5 25,17-52,0-1,1 1,0 0,0-1,0 1,1 0,1 0,-1 0,1-1,1 1,-1 0,1-1,0 0,1 1,0-1,0 0,1 0,0 0,0-1,0 1,1-1,0 0,0 0,0-1,1 1,0-1,0-1,0 1,1-1,0 0,0 0,0-1,0 0,0 0,0-1,1 0,0 0,-1-1,3 1,15 1,1 0,-1-1,1-2,0 0,-1-2,1-1,-1-1,0-1,0-1,0-2,-1 0,0-1,-1-2,0 0,0-2,-1 0,-1-1,0-2,-1 0,-1-1,0 0,-1-2,7-9,0-1,-2-1,-1 0,-2-2,0-1,-3 0,-1-1,-1-1,-2 0,-1-1,6-34,-20 5,1 64,1 0,-1-1,1 1,-1 0,1-1,-1 1,0 0,1 0,-1 0,0 0,0 0,0 0,0 0,0 0,0 0,0 0,-1 0,1 1,0-1,0 0,0 1,-1-1,1 1,0-1,-1 1,1 0,-1 0,1-1,0 1,-1 0,1 0,0 0,-1 1,1-1,-1 0,1 0,0 1,-1-1,1 1,0-1,0 1,-1 0,1-1,0 1,-18 10,1 1,0 0,1 1,0 1,1 1,1 0,0 1,1 1,1 0,0 1,2 0,0 1,1 0,-1 4,0-5,1 1,1 0,1 0,1 1,1-1,0 2,1-1,2 1,0-1,1 1,1 0,1 0,0 0,2 0,1-1,0 1,2-1,0 1,2 0,0-10,0-1,1 0,0-1,0 0,1 0,1-1,-1 0,1 0,1-1,-1-1,1 0,0 0,1-1,2 1,11 4</inkml:trace>
  <inkml:trace contextRef="#ctx0" brushRef="#br0" timeOffset="1666.082">2597 616,'2'8,"0"1,0 0,1-1,0 0,1 0,0 0,0 0,1 0,-1-1,2 0,-1 0,2 1,-5-6,0 1,1-1,-1 0,1 0,-1 0,1 0,-1 0,1-1,0 1,0-1,0 0,0 0,0 0,0 0,0-1,0 1,0-1,1 1,-1-1,0 0,0-1,0 1,1 0,-1-1,0 0,0 1,0-1,0-1,0 1,0 0,0-1,-1 1,1-1,2-2,94-110,-68 71,47-60,-78 102,1 0,-1 1,1-1,-1 1,1 0,-1-1,1 1,0-1,-1 1,1 0,0-1,-1 1,1 0,0 0,-1 0,1-1,0 1,0 0,-1 0,1 0,0 0,-1 0,1 0,0 1,0-1,-1 0,1 0,0 0,-1 1,1-1,0 0,-1 1,1-1,-1 0,1 1,0-1,-1 1,1-1,-1 1,1-1,-1 1,0 0,1-1,-1 1,1-1,-1 1,0 0,0-1,1 1,-1 0,0 0,0-1,0 1,0 0,0-1,0 1,0 0,0 0,6 50,-6-47,1 140,14 159,41 72,-54-368,-1-1,1 0,-1 0,-1 1,1-1,-1 1,0-1,0 0,-1 1,0-1,0 1,0-1,-1 0,0 0,0 0,-1 0,1 0,-1 0,-1-1,1 1,-1-1,0 0,0 0,0 0,-1-1,0 0,0 0,0 0,0 0,-1-1,1 1,-1-1,0-1,0 1,-5 0,8-2,-1-1,1 0,0-1,-1 1,1 0,0-1,0 0,-1 0,1 0,0 0,0 0,0-1,0 1,0-1,1 0,-1 0,0 0,1 0,-1-1,1 1,0 0,0-1,0 0,0 0,0 1,1-1,-1 0,1 0,0 0,-1-1,2 1,-1 0,0-3,-5-113,14 91,1 0,2 0,1 1,0 0,2 1,2 1,0 0,1 1,1 1,2 1,0 0,1 2,1 0,11-6,-15 8</inkml:trace>
</inkml:ink>
</file>

<file path=ppt/ink/ink8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7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0 621,'0'34,"5"10,2 4,-1-7</inkml:trace>
  <inkml:trace contextRef="#ctx0" brushRef="#br0" timeOffset="254.642">57 283,'0'0</inkml:trace>
  <inkml:trace contextRef="#ctx0" brushRef="#br0" timeOffset="748.502">424 0,'23'403,"-6"-266,-9-88,-2-1,-3 1,-1 0,-5 37,-7-52,3-28</inkml:trace>
  <inkml:trace contextRef="#ctx0" brushRef="#br0" timeOffset="988.715">199 509,'33'14,"21"10,11 0,-1-3,-6-6,-9-5,-7-4,-7-4,-9-1</inkml:trace>
</inkml:ink>
</file>

<file path=ppt/ink/ink8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6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3,'-25'-2,"1"1,-1 2,1 0,-1 1,1 1,0 2,0 0,0 1,1 2,0 0,-15 9,26-11,1 1,0 0,0 1,0 0,1 1,0 0,1 1,0 0,1 0,0 1,0 0,1 1,1-1,0 1,0 0,1 1,1 0,-3 9,0 9,1 1,1 0,2 0,1 0,1 1,2-1,2 6,-3-23,1 0,1 0,0 0,1 0,1-1,0 0,1 1,0-2,1 1,1 0,0-1,1-1,1 1,-1-1,2-1,0 1,0-2,1 1,0-1,1-1,0 0,0-1,1 0,0-1,1-1,-1 0,2 0,-5-3,0 0,0 0,0-1,0 0,0-1,1-1,-1 1,0-1,1-1,-1 0,0 0,0-1,0-1,0 0,0 0,0-1,-1 0,0 0,1-1,-2 0,1-1,-1 0,1 0,-2-1,1 0,-1-1,5-5,-1-9</inkml:trace>
  <inkml:trace contextRef="#ctx0" brushRef="#br0" timeOffset="434.301">711 595,'18'177,"-17"-178,-1 0,1 1,-1-1,1 0,-1 1,1-1,-1 1,1-1,0 1,-1-1,1 1,0 0,0-1,-1 1,1 0,0-1,0 1,-1 0,1 0,0 0,0 0,0 0,-1 0,1 0,0 0,0 0,0 0,-1 0,1 0,0 1,0-1,-1 0,1 1,0-1,-1 0,1 1,0-1,-1 1,1-1,0 1,-1-1,1 1,-1-1,1 1,-1 0,1-1,-1 1,0 0,1 0,-1-1,0 1,1 1,15-59,4 2,1 0,3 1,2 1,2 2,18-22,-46 74,-1 0,1-1,0 1,0-1,-1 1,1 0,0-1,0 1,0 0,0-1,0 1,0 0,0-1,0 1,0 0,0-1,0 1,1 0,-1-1,0 1,0 0,1-1,-1 1,0-1,1 1,-1 0,1-1,-1 1,1-1,-1 1,1-1,-1 0,1 1,-1-1,1 0,-1 1,1-1,0 0,-1 1,1-1,0 0,-1 0,1 0,0 0,-1 0,1 0,0 0,-1 0,1 0,0 0,-1 0,1 0,0 0,-1 0,1-1,0 1,-1 0,1 0,-1-1,1 1,0 0,-1-1,1 1,-1-1,1 1,-1-1,5 19,5 2,2 0</inkml:trace>
</inkml:ink>
</file>

<file path=ppt/ink/ink8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5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1,'-32'59,"-242"363,46-120,66-100,145-185</inkml:trace>
  <inkml:trace contextRef="#ctx0" brushRef="#br0" timeOffset="329.837">0 283,'137'70,"2"-5,3-7,69 16,-27 8,-175-73,-14-12</inkml:trace>
  <inkml:trace contextRef="#ctx0" brushRef="#br0" timeOffset="648.781">367 1,'-4'25,"2"0,0 0,2 0,1 1,0-1,2 0,1 0,3 9,74 239,-10-44,-60-90,-12-115</inkml:trace>
</inkml:ink>
</file>

<file path=ppt/ink/ink8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32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231 619,'-11'2,"-1"1,0 0,1 1,-1 0,1 0,0 2,0-1,1 1,0 1,0 0,0 0,1 1,0 0,0 1,1 0,1 0,-1 0,1 1,1 1,0-1,0 1,1 0,1 0,-1 0,2 1,0 0,-1 5,9 82,-4-95,0-1,0 0,0 0,0-1,0 1,0 0,1 0,0-1,-1 1,1 0,0-1,0 0,0 1,1-1,-1 0,1 0,-1 0,1-1,-1 1,1-1,0 1,0-1,0 0,0 0,0 0,0 0,0-1,0 1,0-1,1 0,14-2,0-1,0-1,0 0,-1-1,1-1,-1-1,0-1,-1 0,0-1,0 0,-1-2,11-8,-23 16,38-27,-2-2,-2-2,-1-1,-2-2,-1-1,-2-1,-1-2,-3-1,-1-2,17-40,-28 54,-2-1,-1 0,-2 0,0-1,-3 0,0-1,-2 0,0-31,-4 59,-1-1,0 1,0 0,0 0,-1 0,0 0,0 0,0 0,0 1,-1-1,0 0,0 0,0 1,0 0,-1-1,0 1,0 0,0 0,0 0,-1 1,1-1,-1 1,0 0,0 0,0 0,-1 0,1 1,-1-1,1 1,-1 1,0-1,0 1,0-1,0 1,0 1,0-1,0 1,0 0,0 0,0 0,0 1,0-1,0 1,0 1,1-1,-1 1,0-1,0 2,-1 0,-17 15,1 1,0 1,1 1,1 0,2 2,0 1,1 0,1 1,1 0,2 2,1-1,0 2,-2 12,4-10,1 0,1 1,1-1,2 1,1 1,2-1,0 1,3-1,0 0,2 1,7 26,-8-50,0 0,0 0,1 0,0 0,1-1,0 0,0 1,1-1,-1-1,2 1,-1-1,1 0,0 0,0 0,0-1,1 0,0 0,0-1,0 1,0-2,1 1,0-1,-1 0,1-1,0 0,1 0,-1-1,0 1,0-2,6 1,3-1,0 0,0-1,0-1,0-1,0 0,-1-1,1-1,-1 0,0-1,0-1,-1-1,0 0,0-1,40-24,-30 20</inkml:trace>
  <inkml:trace contextRef="#ctx0" brushRef="#br0" timeOffset="403.649">1190 563,'-34'6,"1"3,0 1,0 1,1 2,0 1,1 2,1 0,0 3,-4 4,31-21,-1 0,1 0,-1 0,1 1,0-1,0 1,0 0,1 0,-1 0,0 0,1 1,0-1,0 1,0-1,0 1,1 0,-1 0,1-1,0 1,0 0,1 0,-1 0,1 0,0 1,0-1,0 0,0 0,1 0,-1 0,1 0,0 0,1 0,-1-1,1 1,-1 0,1-1,0 1,0-1,1 1,-1-1,1 0,0 0,0 0,0 0,0-1,0 1,0-1,1 0,-1 0,1 0,1 0,4 1,2-1,-1 0,0-1,0 0,0 0,1-1,-1-1,0 0,0 0,1-1,-1 0,0 0,-1-2,1 1,0-1,-1 0,3-3,145-105,-122 83,51-50,-85 78,-1 1,1 0,0-1,-1 1,1 0,0-1,-1 1,1 0,0 0,-1 0,1 0,0-1,0 1,-1 0,1 0,0 0,0 1,-1-1,1 0,0 0,0 0,-1 0,1 1,0-1,-1 0,1 1,0-1,-1 1,1-1,-1 1,1-1,0 1,-1-1,1 1,-1-1,0 1,1-1,-1 1,1 0,-1-1,0 1,0 0,1 0,-1-1,0 1,0 0,0 0,0-1,0 1,0 0,0 0,0 0,3 46,-3-43,0 21</inkml:trace>
  <inkml:trace contextRef="#ctx0" brushRef="#br0" timeOffset="838.77">1444 1015,'29'-60,"1"2,4 1,2 2,10-10,-43 59,0 1,1 0,-1 0,1 0,0 0,0 1,0-1,1 1,-1 0,1 1,0-1,1 1,-1 0,0 0,1 0,-1 1,1 0,0 0,0 1,0-1,4 1,-8 2,1 1,-1 0,1 0,-1 0,0 0,0 1,0-1,0 0,0 1,-1 0,1-1,-1 1,1 0,-1 0,0 0,0 0,0 0,-1 0,1 0,-1 0,0 0,1 0,-1 0,-1 0,1 0,0 0,5 31,-5-33,1 1,-1-1,1 1,-1-1,1 0,0 1,-1-1,1 0,0 1,0-1,0 0,0 0,0 0,0 0,0 0,1 0,-1 0,0 0,1 0,-1-1,0 1,1 0,-1-1,1 1,-1-1,1 0,-1 1,1-1,-1 0,1 0,-1 0,1 0,-1 0,1 0,-1-1,1 1,-1 0,1-1,-1 1,1-1,-1 0,1 0,62-40,-51 31,32-26,-35 26,1 0,1 1,0 0,0 1,0 0,1 1,0 0,1 1,0 1,-1 0,6 0,-17 4,0 1,0 0,0 0,0 0,0 0,0 0,1 1,-1-1,0 0,0 1,0 0,0-1,0 1,0 0,0 0,0 0,-1 0,1 1,0-1,-1 0,1 1,0-1,-1 1,0 0,1-1,-1 1,0 0,0 0,0 0,0 0,0 0,-1 0,1 0,0 0,-1 0,0 0,1 0,-1 1,-3 84,-1-3,12-66</inkml:trace>
  <inkml:trace contextRef="#ctx0" brushRef="#br0" timeOffset="1602.687">2432 591,'-22'503,"4"-386,18-117,0 0,0-1,0 1,-1 0,1 0,0 0,0-1,0 1,-1 0,1 0,0 0,0 0,-1 0,1-1,0 1,0 0,-1 0,1 0,0 0,0 0,-1 0,1 0,0 0,-1 0,1 0,0 0,0 0,-1 0,1 0,0 0,0 0,-1 0,1 1,0-1,0 0,-1 0,1 0,0 0,0 0,-1 1,1-1,0 0,0 0,0 0,-1 1,1-1,0 0,0 0,0 1,0-1,0 0,0 0,0 1,-1-1,1 0,0 0,0 1,-3-27,52-120,-24 91,2 2,2 1,3 2,2 0,2 3,2 1,40-38,-63 68,1 0,0 1,1 1,0 0,2 2,14-9,-32 20,0 0,0 0,1 1,-1-1,0 0,1 1,-1-1,1 1,-1-1,1 1,-1 0,1 0,-1-1,1 1,-1 0,1 0,-1 1,1-1,-1 0,1 0,-1 1,1-1,-1 1,0-1,1 1,-1 0,0-1,1 1,-1 0,0 0,0 0,0 0,0 0,0 0,0 0,0 1,0-1,0 0,0 0,-1 1,1-1,0 0,-1 1,1-1,-1 1,0-1,1 1,-1-1,4 81,-5-71,0 5,0-1,-1 0,-1 0,0 0,-1 0,-1 0,0-1,-1 0,-1 0,0 0,-1-1,0 0,-1 0,0-1,-1 0,-1-1,0 0,0-1,-2 0,6-5,0-2,0 1,0-1,-1 0,0-1,0 0,1 0,-1-1,0 0,0 0,0-1,-1 0,1 0,0-1,0 0,0 0,1-1,-1 0,0 0,-7-4,-10-22,23 12</inkml:trace>
  <inkml:trace contextRef="#ctx0" brushRef="#br0" timeOffset="2388.401">3109 732,'20'0,"0"0,0-2,0 0,-1-1,1-1,-1-1,0-1,0-1,-1 0,0-1,13-9,-28 16,0 0,0-1,-1 0,1 1,-1-1,1 0,-1 0,0-1,0 1,0 0,0-1,0 1,0-1,-1 1,1-1,-1 0,0 0,0 0,0 0,0 0,0 0,-1 0,0 0,1 0,-1 0,0 0,0 0,0 0,-1 0,1 0,-1 0,0 0,0 0,0 0,0 0,0 0,-1 0,1 1,-1-1,0 1,0-1,1 1,-2-1,1 1,0 0,0 0,-1 0,-1-1,-4 3,0 0,1 0,-1 0,0 1,1 0,-1 1,1 0,-1 0,1 0,0 1,0 0,0 1,0 0,1 0,0 0,-1 0,1 1,-2 3,-1-2,0 0,1 0,0 1,0 0,1 0,0 1,0 0,1 1,0-1,0 1,1 0,0 0,1 1,0-1,0 1,1 0,0 0,1 0,0 1,1-1,0 1,0-1,1 0,1 1,0-1,0 1,1-1,2 6,-2-12,1-1,-1 0,1 1,0-1,0 0,1-1,-1 1,0 0,1-1,0 0,0 0,-1 0,1 0,0-1,0 1,1-1,-1 0,0 0,0-1,0 1,1-1,-1 0,1 0,101-9,-71-1,-1-1,0-2,-1-2,0-1,-1-1,-1-2,0-1,-2-1,15-15,120-104,-136 109,-28 31,-1 0,1 0,0 1,-1-1,1 0,-1 0,1 0,-1 0,1 0,-1 1,1-1,-1 0,1 0,-1 0,1 0,-1 0,1 0,-1 0,1-1,0 1,-1 0,1 0,-1 0,1 0,-1-1,1 1,-1 0,1 0,0-1,-1 1,1 0,0-1,-1 1,1 0,0-1,-1 1,1-1,0 1,0 0,-1-1,1 1,0-1,0 1,0-1,0 1,-1-1,1 1,0-1,0 1,0-1,0 1,0-1,0 1,1 0,-1-1,0 1,0-1,0 1,0-1,-17 8,1 0,-1 2,1 0,1 0,-1 2,2 0,0 0,-9 10,6-6,7-6,0 0,1 1,0 0,1 0,0 1,1 0,0 1,1-1,0 1,0 1,1 1,4-10,-1 0,1 0,0 1,0-1,0 0,1 1,-1-1,1 1,0-1,0 1,1-1,-1 1,1-1,0 0,1 1,-1-1,1 0,-1 0,1 0,0 0,1 0,-1 0,1-1,-1 1,1-1,0 0,1 1,-1-1,0-1,1 1,0 0,-1-1,1 0,2 1,9 1,0 0,0-1,0 0,1-2,-1 1,1-2,-1 0,0-1,1-1,-1 0,0-1,0-1,0 0,0-1,-1 0,0-1,0-1,0 0,-1-1,0-1,-1 0,6-5,15-17,-2-1,-1-1,-2-2,-1-1,-2-1,-1-1,-2-1,10-27,-22 47,-1-1,-1 0,0 0,-2-1,-1 0,0 0,-2-1,0 1,-1-1,-1 1,-2-1,0 0,-2-7,2 24,-1 0,0 0,0 1,0-1,0 0,-1 1,0 0,0 0,0 0,-1 0,1 0,-1 0,0 1,0 0,0 0,0 0,-1 0,1 1,-1-1,1 1,-1 0,0 1,0-1,0 1,0 0,0 0,0 1,-1-1,1 1,0 0,0 0,0 1,0 0,0 0,0 0,0 0,0 1,0 0,0 0,1 0,-1 1,1-1,-1 1,-1 2,-6 3,2 0,-1 0,1 1,0 0,1 1,0 0,1 1,0-1,0 2,1-1,1 1,0 0,0 0,1 1,1-1,-2 12,-1 3,2 1,2 0,0 0,2 1,1-1,1 0,3 15,2-19,1 0,0 0,2 0,1-1,1-1,1 0,1 0,1-1,0-1,2 0,0-1,1 0,1-2,1 0,0-1,2-1,-1-1,2-1,0-1,0 0,1-2,0-1,1 0,15 2,-29-7,1-1,-1 0,1-1,0 0,0-1,0 0,0-1,0 0,0 0,-1-1,9-2,-2-4</inkml:trace>
</inkml:ink>
</file>

<file path=ppt/ink/ink8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37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1 790,'-1'28,"2"0,1 0,1 0,2 0,1 0,1 4,-5-26,0 0,0 0,0 0,1-1,0 1,0 0,0-1,1 0,-1 0,1 0,0 0,1 0,-1-1,1 0,0 0,0 0,1-1,-1 1,1-1,-1-1,1 1,0-1,0 0,0 0,0-1,0 1,1-2,-1 1,0 0,2-1,5-3,-1-1,0 0,0 0,0-1,0 0,-1-1,0-1,0 0,0 0,-1-1,0-1,-1 1,0-1,0-1,-1 0,0 0,-1-1,1-2,52-81,-58 93,0 1,-1 0,1 0,0 0,0 0,0 0,0 0,0 0,-1 0,1 1,0-1,0 1,0-1,-1 1,1 0,0-1,-1 1,1 0,-1 0,1 0,-1 1,1-1,-1 0,0 1,1-1,-1 0,0 1,0-1,0 1,0 0,0-1,-1 1,1 0,0 0,-1-1,1 1,-1 0,0 0,0 0,1 0,-1-1,-1 3,6 7,-3-7,1 0,-1 1,1-1,0 0,0 0,0 0,1-1,-1 1,1-1,0 0,0 0,0 0,0-1,0 1,1-1,-1 0,1 0,-1 0,1-1,0 0,0 0,0 0,0 0,-1-1,1 0,4 0,6 2,0-1,0-1,1 0,-1-1,0 0,1-1,-1-1,0-1,-1 0,1-1,-1 0,0-1,12-7,-1-17,-17 14</inkml:trace>
  <inkml:trace contextRef="#ctx0" brushRef="#br0" timeOffset="452.93">1016 0,'-16'47,"2"1,2 0,2 1,2 0,2 0,2 1,3 0,2-1,2 1,2 0,9 34,25 141,-23-117,-15-107,0 1,0-1,1 0,-1 0,0 0,0 0,0 0,1-1,-1 1,0 0,1-1,-1 1,1 0,-1-1,1 0,-1 1,1-1,-1 0,1 0,-1 0,1 0,-1 0,1 0,-1 0,1 0,-1-1,1 1,-1-1,1 1,-1-1,0 1,1-1,-1 0,0 0,1 0,-1 0,51-32,111-116,-162 147,-1 1,1-1,0 1,0-1,0 1,0-1,0 1,0 0,0 0,1 0,-1 0,0-1,1 2,-1-1,0 0,1 0,-1 0,1 1,0-1,-1 0,1 1,-1 0,1-1,0 1,0 0,-1 0,1 0,0 0,-1 0,1 0,0 1,-1-1,1 0,0 1,-1 0,1-1,-1 1,1 0,-1-1,1 1,-1 0,0 0,1 0,-1 1,2 10,0 0,-1 1,0-1,-1 1,-1 0,0-1,0 1,-1-1,-1 1,-1 25,3-35,-1-1,0 1,1-1,-1 1,1 0,0-1,-1 1,1 0,1-1,-1 1,0 0,1-1,-1 1,1 0,0-1,0 1,0-1,0 1,0-1,1 0,-1 1,1-1,-1 0,1 0,0 0,0 0,0 0,0-1,0 1,0-1,0 1,1-1,-1 0,1 1,-1-1,1-1,-1 1,1 0,-1-1,1 1,1-1,17-7,-4-5</inkml:trace>
  <inkml:trace contextRef="#ctx0" brushRef="#br0" timeOffset="931.993">1609 903,'18'-8,"0"0,-1-1,-1 0,1-2,-2 0,1 0,-1-2,-1 0,-1 0,0-1,0-1,1-4,-12 18,0-1,-1 1,1-1,-1 0,1 0,-1 0,0 0,1 0,-1 0,0 0,0 0,-1 0,1-1,0 1,-1 0,1-1,-1 1,0 0,0-1,0 1,0 0,0-1,0 1,-1 0,1-1,-1 1,1 0,-1 0,0-1,0 1,0 0,0 0,-1 0,1 0,0 0,-1 0,1 1,-1-1,0 0,0 1,1-1,-1 1,0 0,0 0,0-1,-1 1,1 1,0-1,0 0,-1 0,0 1,-7 1,0 2,1-1,-1 1,1 0,0 1,0 0,0 1,1 0,-1 0,1 1,0 0,1 0,-1 1,1 0,1 0,-3 4,2-4,-1 1,1 0,1 0,-1 1,1-1,1 1,-1 1,2-1,-1 1,1 0,1 0,0 0,0 1,-1 8,4-14,-1-1,1 1,0 0,0-1,0 1,1 0,-1-1,1 1,0 0,1-1,-1 1,1-1,0 0,0 0,0 1,0-1,1-1,0 1,-1 0,2-1,-1 1,0-1,1 0,-1 0,1 0,0 0,0-1,0 0,0 0,1 0,-1 0,0 0,12 2,-1 0,0-1,1-1,-1 0,1-1,0-1,-1 0,1-1,0-1,-1 0,0-1,1-1,1-1,1-2</inkml:trace>
  <inkml:trace contextRef="#ctx0" brushRef="#br0" timeOffset="1355.583">1947 1100,'278'-292,"-261"274,-17 65,-1-43,0 1,0 0,0 0,1 0,-1 0,1-1,1 1,-1 0,1 0,-1 0,1 0,1 0,-1-1,1 1,-1-1,1 1,1-1,-1 1,1-1,-1 0,1 0,1-1,-1 1,0 0,1-1,0 0,-1 0,1 0,1 0,-1-1,0 1,1-1,-1 0,1-1,-1 1,1-1,0 0,0 0,1 0,5-2,-1 0,1 0,-1-2,1 1,-1-1,0 0,0-1,0-1,-1 1,0-1,0-1,0 0,0 0,-1-1,0 0,0 0,-1-1,0 0,0 0,-1-1,0 0,-1 0,0 0,0 0,-1-1,0 0,0-2,2-7</inkml:trace>
</inkml:ink>
</file>

<file path=ppt/ink/ink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31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0,'-19'39,"-21"31,-8 14,-2-3,9-10,6-7,5-11,6-9,4-7,4-5,1-8,2-4,-1 0,-2-3,0-10,-1-5,2-4</inkml:trace>
  <inkml:trace contextRef="#ctx0" brushRef="#br0" timeOffset="238.03">5 0,'34'39,"20"26,7 8,-4 1,-5-8,-8-10,-6-10,-4-12,-4-8,-7-3,-3-5,1-2,-4 2,1-2,-4 0,2-2,-3-3</inkml:trace>
</inkml:ink>
</file>

<file path=ppt/ink/ink8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44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6,'-20'93,"5"1,3 0,4 1,5 0,4 6,-17-22,37-97,0-16,-10 19</inkml:trace>
  <inkml:trace contextRef="#ctx0" brushRef="#br0" timeOffset="365.302">384 204,'-269'207,"225"-163,43-44,0 1,1 0,-1 0,1-1,0 1,-1 0,1 0,-1 0,1 0,0-1,0 1,0 0,-1 0,1 0,0 0,0 0,0 0,0 0,1 0,-1 0,0-1,0 1,0 0,1 0,-1 0,0 0,1 0,-1-1,1 1,-1 0,1 0,0-1,-1 1,1 0,-1-1,1 1,0-1,0 1,-1 0,1-1,0 0,0 1,0-1,0 0,-1 1,1-1,0 0,0 0,0 0,0 1,0-1,0 0,0 0,0-1,0 1,-1 0,1 0,1 0,45 5,72 22,-110-22,1 0,-1 0,0 1,-1 0,1 1,-1 0,0 0,-1 1,0-1,0 2,-1-1,0 1,0 0,3 9,10 8,-12-22</inkml:trace>
  <inkml:trace contextRef="#ctx0" brushRef="#br0" timeOffset="963.776">722 316,'38'-5,"42"-1,12 0,0 1,-11 2,-15 1,-13-4,-11-1,-8 1,-5 1,-7 2</inkml:trace>
  <inkml:trace contextRef="#ctx0" brushRef="#br0" timeOffset="1216.744">863 514,'33'5,"27"1,11-4,-1-4,-7 0,-6-6,-7-1,-7 1,-6 2,-5-3,-3 1,-2 0,-5 3</inkml:trace>
  <inkml:trace contextRef="#ctx0" brushRef="#br0" timeOffset="1885.195">2359 34,'-33'5,"0"2,0 1,1 1,0 2,1 1,0 1,1 2,1 1,-12 9,29-17,0 0,1 0,0 1,0 1,1 0,1 0,0 1,0 0,1 0,0 1,1 0,1 1,0 0,0 0,1 0,1 0,0 1,1-1,0 1,2 0,-1 0,1 0,1 0,1 1,0-1,1 0,1 4,-1-11,1 0,0 0,0-1,1 0,-1 1,1-1,1 0,-1-1,1 1,0-1,0 0,0 0,1 0,0-1,0 0,0 0,1-1,-1 1,1-1,-1-1,1 1,2-1,9 3,1 0,-1-2,1 0,0-1,0-1,0-1,0 0,0-2,13-1,0-2,0-1,-1-2,1-1,-2-1,0-2,0-1,25-15,-21 10,-1-2,0-2,-1-1,-2-1,13-14,-35 31,-1 0,0-1,0 0,-1 0,0-1,0 0,-1 0,0 0,-1-1,1 1,-2-1,0 0,0 0,-1 0,0-1,0 1,-2-1,1 1,-1 0,0-1,-1 1,-2-9,1 11,-1 0,0 1,0-1,0 0,-1 1,0 0,-1 0,0 0,0 0,0 1,-1 0,1 0,-2 0,1 1,-1 0,1 0,-1 1,-1-1,1 2,-1-1,1 1,-1 0,0 0,-3 1,-16-5,-1 1,-1 2,1 1,0 1,-1 1,-14 2,-13 4,9 2</inkml:trace>
  <inkml:trace contextRef="#ctx0" brushRef="#br0" timeOffset="2134.236">1653 373,'314'-61,"138"-2,-349 52,-1 5,1 4,0 4,21 7,82 15,-170-17</inkml:trace>
</inkml:ink>
</file>

<file path=ppt/ink/ink8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40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350 424,'-177'18,"167"-16,1 0,-1 1,1 1,-1-1,1 2,0-1,1 1,-1 0,1 1,0 0,0 0,1 1,0 0,0 0,0 1,-2 4,4 1,0 1,0 0,2 0,-1 0,2 1,0-1,1 0,0 1,1 0,1-1,0 1,1-1,0 1,1-1,2 2,-4-7,1-1,1 0,-1 0,1 0,1 0,0 0,0 0,0-1,1 0,0 0,0 0,1-1,0 1,0-1,0-1,1 1,0-1,0 0,0-1,1 0,-1 0,1 0,0-1,0 0,1-1,-1 0,0 0,1-1,-1 0,1 0,-1-1,1 0,0 0,-1-1,1-1,-1 1,0-1,1-1,-1 1,0-1,0-1,-1 1,6-4,46-56,-52 45</inkml:trace>
  <inkml:trace contextRef="#ctx0" brushRef="#br0" timeOffset="936.418">576 57,'73'-17,"4"10,-75 8,0-1,0 0,0 0,-1 1,1-1,0 1,0-1,0 1,0 0,0 0,-1 0,1 0,0 0,-1 0,1 1,-1-1,0 0,1 1,-1-1,0 1,0-1,1 1,-1 0,-1 0,1-1,0 1,0 0,-1 0,1 0,-1 0,1 0,-1 0,0 0,0 0,0 0,0 1,-1 6,0 0,-1-1,0 1,-1-1,0 0,0 0,0 0,-1 0,-1-1,1 1,-3 2,-29 68,36-77,-1 1,1 0,0 0,0 0,0-1,0 1,0 0,0 0,0 0,1-1,-1 1,1 0,-1-1,1 1,0 0,0-1,-1 1,1 0,0-1,0 0,1 1,-1-1,0 1,0-1,1 0,-1 0,1 0,-1 0,1 0,-1 0,1 0,0-1,-1 1,1 0,0-1,-1 1,1-1,0 0,0 0,0 0,-1 0,1 0,1 0,81-8,-25-5,-33 8</inkml:trace>
  <inkml:trace contextRef="#ctx0" brushRef="#br0" timeOffset="1203.54">943 649,'52'-10,"23"-2,3-5,-6 1,-12 3,-15 4</inkml:trace>
  <inkml:trace contextRef="#ctx0" brushRef="#br0" timeOffset="1706.247">1563 85,'0'29,"-4"28,-3 10,1-2,6-12,7-10,9-13,5-15,4-12,3-5,1-2,1-6,0-1,-1-4,0-3,0 0,-5 0,-7 2</inkml:trace>
  <inkml:trace contextRef="#ctx0" brushRef="#br0" timeOffset="1982.895">1987 1,'-65'154,"-39"142,93-253,3 0,2 1,1 0,2 0,3 0,3 39,-1 25,-2-84</inkml:trace>
  <inkml:trace contextRef="#ctx0" brushRef="#br0" timeOffset="4439.873">1958 988,'256'-398,"-256"397,1 0,-1-1,0 1,1 0,-1 0,0-1,1 1,0 0,-1 0,1-1,0 1,-1 0,1 0,0 0,0 0,0 0,0 0,0 0,0 0,0 1,1-1,-1 0,0 1,0-1,0 1,1-1,-1 1,0-1,1 1,-1 0,0 0,1 0,-1 0,0 0,1 0,-1 0,1 0,-1 0,0 1,1-1,-1 0,0 1,0-1,1 1,-1 0,0-1,0 1,1 1,10 95,9 30,-21-125,-1 1,1-1,1 0,-1 1,0-1,1 1,-1-1,1 0,0 1,-1-1,1 0,0 0,0 1,1-1,-1 0,0 0,1 0,0 0,-1-1,1 1,0 0,0-1,0 1,0-1,0 0,0 1,0-1,0 0,0 0,1-1,-1 1,0 0,1-1,-1 1,1-1,-1 0,0 0,1 0,-1 0,1 0,-1 0,1-1,-1 1,0-1,1 0,-1 0,0 0,1 0,9-5,0-1,-1 0,0-1,-1 0,1-1,-2 0,1 0,-1-1,-1 0,8-12,13-12,97-105,-126 138,1 0,-1 0,0 0,1 1,-1-1,1 0,-1 1,1-1,0 1,-1-1,1 0,0 1,-1-1,1 1,0 0,-1-1,1 1,0-1,0 1,0 0,-1 0,1-1,0 1,0 0,0 0,0 0,-1 0,1 0,0 0,0 0,0 0,0 1,-1-1,1 0,0 0,0 1,0-1,-1 0,1 1,0-1,0 1,-1-1,1 1,0-1,-1 1,1 0,-1-1,1 1,-1 0,1 0,2 44,-12 2,4-29,1 0,1 1,1 0,0-1,1 1,1 0,1 0,1 0,0-1,2 3,13 74,-15-72</inkml:trace>
</inkml:ink>
</file>

<file path=ppt/ink/ink8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05.61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62,'2'1,"0"0,0 1,0-1,-1 1,1-1,0 1,-1 0,1 0,-1-1,0 1,0 0,1 1,-1-1,-1 0,1 0,0 0,0 0,-1 1,1-1,-1 0,0 1,0-1,0 0,0 1,0 0,0 0,49 225,24-70,-72-157,0 1,0-1,-1 1,1-1,0 0,0 0,0 1,0-1,0 0,1 0,-1 0,0 0,1 0,-1 0,0 0,1-1,-1 1,1 0,-1-1,1 1,-1-1,1 0,0 1,-1-1,1 0,-1 0,1 0,0 0,-1 0,1 0,-1-1,1 1,0 0,-1-1,1 0,-1 1,1-1,-1 0,0 1,1-1,-1 0,0 0,1 0,-1 0,0-1,0 1,0 0,1-2,39-70,23-106,-52 153,7-14,-1-2,-2 0,-2-1,2-17,-17 60,1 0,-1 0,1 0,0 0,-1 0,1 0,-1 0,1 0,-1 0,1 0,-1-1,1 1,-1 0,1 0,0 0,-1-1,1 1,0 0,-1-1,1 1,-1 0,-2 18</inkml:trace>
</inkml:ink>
</file>

<file path=ppt/ink/ink8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05.92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18 543,'-5'33,"-1"26,0 8,6-8,3-10,5-16,2-20,-1-17,-2-7</inkml:trace>
  <inkml:trace contextRef="#ctx0" brushRef="#br0" timeOffset="251.672">18 119,'0'10,"0"7,0 2</inkml:trace>
  <inkml:trace contextRef="#ctx0" brushRef="#br0" timeOffset="770.351">188 90,'97'321,"-57"-101,-35-54,-6-166,1 0,-1 1,1-1,0 0,-1 1,1-1,0 1,0-1,-1 1,1-1,0 0,0 1,0-1,-1 1,1-1,0 1,0-1,0 1,0-1,0 1,0-1,0 1,0-1,0 1,0-1,0 1,1-1,-1 1,0-1,0 1,0-1,1 1,-1-1,0 1,0-1,1 0,-1 1,0-1,1 0,-1 1,1-1,-1 0,0 1,1-1,-1 0,1 0,-1 1,1-1,-1 0,1 0,-1 0,1 0,-1 0,1 0,-1 1,1-1,-1 0,1-1,-1 1,1 0,-1 0,1 0,-1 0,1 0,-1 0,1-1,-1 1,0 0,1 0,0-1,24-31,-21 25,14-16,0 1,1 1,1 1,1 1,1 0,0 2,2 0,0 2,0 1,2 0,3 1,-26 10,1 1,-1 0,1 0,-1 1,1-1,0 1,-1 0,1 0,0 0,0 0,0 0,0 1,0 0,0 0,0 0,0 0,0 1,-1 0,1-1,0 1,0 1,0-1,-1 0,1 1,-1 0,1 0,-1 0,0 0,1 1,-1-1,0 1,-1 0,1 0,0 0,-1 0,0 0,0 0,0 1,1 0,-1 5,0-1,-1 1,1-1,-2 1,1-1,-1 1,-1-1,1 1,-2 0,1-1,-1 0,0 1,-1-1,0 0,0 0,-1 0,0-1,0 1,0-1,-1 0,-1 0,-7 11,-2-1,0 0,-1-1,0-1,-1-1,-1 0,-12 7,25-18,0 1,0-1,0 0,0 0,-1 0,1-1,-1 1,0-1,1-1,-1 1,0-1,0 0,0-1,0 1,-1-1,1 0,0-1,0 1,0-1,0-1,0 1,1-1,-1 0,0 0,1 0,-1-1,1 0,0 0,0-1,0 1,0-1,0 0,1 0,0-1,0 1,0-1,-1-3,-4-11</inkml:trace>
  <inkml:trace contextRef="#ctx0" brushRef="#br0" timeOffset="1318.3">809 824,'33'-12,"0"-2,0-2,-2 0,0-2,-1-2,-1-1,0-1,-2-1,-1-1,5-8,24-67,-53 96,-1 0,0 0,0 0,-1-1,1 1,-1 0,1 0,-1 0,0-1,0 1,0 0,-1 0,1-1,-1 1,0 0,0 0,0 0,0 0,0 0,-1 0,0 0,1 1,-1-1,0 0,0 1,0-1,-1 1,1 0,0 0,-1 0,0 0,-2-1,-1 1,-1 1,1 0,-1 0,0 1,1-1,-1 2,0-1,1 1,-1 0,0 0,1 1,-1-1,1 2,0-1,0 1,0 0,0 0,0 0,0 1,1 0,0 0,0 1,0-1,0 1,1 0,0 0,-1 1,4-4,-1 0,0 0,1 0,-1 0,1 0,0 1,0-1,0 0,0 1,0-1,0 1,1-1,-1 1,1 0,0-1,0 1,0-1,0 1,0-1,0 1,1 0,-1-1,1 1,0-1,0 1,0-1,0 0,0 1,0-1,1 0,-1 0,1 0,-1 0,1 0,2 2,80 44,-59-41,-20-7,0 0,0 0,0 1,0 0,-1 0,1 0,0 0,0 1,-1 0,1 0,-1 0,1 0,-1 1,0 0,0 0,0 0,0 0,-1 1,1-1,-1 1,0 0,0 0,0 0,-1 0,1 1,-1-1,0 1,0-1,-1 1,0 0,1 0,-1 0,-1-1,1 1,-1 0,0 5,-3 2,0-1,-1 0,-1 0,1 0,-2 0,0-1,0 1,-1-1,-1 1,-32 57,32-33,10-29</inkml:trace>
  <inkml:trace contextRef="#ctx0" brushRef="#br0" timeOffset="2000.14">1683 570,'-31'11,"1"1,0 2,1 1,0 1,1 1,1 1,1 2,1 1,0 1,0 2,23-23,0 1,0-1,0 0,0 1,0-1,0 1,1 0,-1 0,1-1,-1 1,1 0,0 0,-1 0,1 1,0-1,0 0,1 0,-1 1,0-1,1 0,0 1,-1-1,1 0,0 1,0-1,0 1,0-1,1 0,-1 1,1-1,0 0,-1 1,1-1,0 0,0 0,0 0,1 0,-1 0,0 0,1 0,-1 0,1 0,0 0,0-1,-1 1,1-1,0 0,0 1,0-1,1 0,-1 0,0 0,0 0,1-1,-1 1,11 0,-1 0,0-1,0-1,0 0,1 0,-1-1,0-1,0 0,-1 0,1-1,-1-1,0 0,0 0,0-1,3-3,149-119,-150 116,-6 6,-7 5,0 0,0 1,0-1,0 0,0 0,1 0,-1 1,0-1,1 0,-1 1,1-1,-1 0,1 1,-1-1,1 0,-1 1,1-1,-1 1,1-1,0 1,-1-1,1 1,0 0,-1-1,1 1,0 0,0-1,-1 1,1 0,0 0,0 0,0 0,-1 0,1 0,0 0,0 0,0 0,-1 0,1 0,0 0,0 1,-1-1,1 0,0 0,0 1,-1-1,1 1,0-1,-1 1,1-1,0 1,-1-1,1 1,-1-1,1 1,-1 0,1-1,-1 1,3 46,-4-43,1 1,-1-1,1 0,0 0,0 1,0-1,1 0,-1 0,1 0,0 1,0-1,1 0,-1 0,1 0,0-1,0 1,0 0,1-1,-1 1,1-1,0 0,0 0,0 0,0 0,0 0,1-1,-1 0,1 1,0-1,2 0,0 0,0 0,0 0,1-1,-1 0,0 0,1-1,-1 0,1 0,-1 0,1-1,-1 0,1 0,-1 0,0-1,0 0,0 0,0-1,0 0,0 0,-1 0,1-1,0 0,106-108,-110 111,148-195,-129 156,-2-1,-2-1,-2-1,-1 0,-3-1,-1 0,-3-1,0-7,-7 51,1-3,0-1,0 1,0-1,-1 1,0-1,1 1,-2-1,1 1,0 0,-1-1,0 1,0-1,0 1,-1 0,1 0,-1 0,0 0,0 0,-1 0,1 0,-1 0,-1 5,1 0,0 0,0 0,0 1,0-1,1 1,-1-1,0 1,1 0,-1 0,1 1,-1-1,1 0,0 1,0-1,0 1,1 0,-1 0,0-1,1 1,0 0,0 0,0 1,-1 1,2-3,-19 43,3 1,1 0,3 1,2 0,-2 28,4-15,4 1,2 0,3 0,3 12,23 89,-36-167,3-7</inkml:trace>
  <inkml:trace contextRef="#ctx0" brushRef="#br0" timeOffset="2254.323">1937 430,'39'4,"31"3,14-2,-3 0,-11-1,-11-2,-12-1,-9-1,-6 0,-3 0,-7 0</inkml:trace>
  <inkml:trace contextRef="#ctx0" brushRef="#br0" timeOffset="2530.311">2755 683,'-9'39,"-4"17,6-1,3-15,4-18,0-14</inkml:trace>
  <inkml:trace contextRef="#ctx0" brushRef="#br0" timeOffset="2782.348">2755 344,'-14'10,"-5"3</inkml:trace>
  <inkml:trace contextRef="#ctx0" brushRef="#br0" timeOffset="3057.018">2981 570,'-3'16,"1"1,0-1,1 0,1 1,0-1,1 1,1-1,1 0,0 0,1 0,0 0,2 0,0-1,4 7,-8-19,1 0,0 0,0 0,0 0,0-1,0 1,1-1,-1 0,1 0,0 0,-1 0,1-1,0 1,0-1,0 0,0 0,0-1,0 1,0-1,0 0,0 0,0 0,0-1,0 1,1-1,-2 0,1 0,0 0,0-1,0 0,0 1,-1-1,1 0,-1-1,0 1,1-1,-1 1,0-1,0 0,-1 0,1 0,-1-1,1 1,-1-1,0 0,6-6,-1 1,0-1,0-1,-1 1,-1-1,0 0,0 0,-1 0,-1-1,0 0,0 0,-1 0,-1 0,0-5,0 11,-1 1,0-1,0 0,-1 0,0 0,0 1,0-1,-1 0,1 1,-1-1,-1 1,1 0,-1 0,0 0,0 0,0 0,-1 1,0-1,0 1,0 0,0 0,-1 0,1 1,-1-1,0 1,0 1,0-1,0 0,-1 1,-4-1,5 2,0 0,0 1,-1-1,1 1,0 0,-1 1,1-1,0 1,-1 0,1 0,0 1,0-1,0 1,0 0,0 1,0-1,1 1,-1 0,1 0,0 1,0-1,-17 14</inkml:trace>
  <inkml:trace contextRef="#ctx0" brushRef="#br0" timeOffset="3325.063">3376 796,'2'-9,"0"-1,1 0,1 1,-1-1,1 1,1 0,-1 0,2 1,-1-1,1 1,0 0,4-2,0-4,-5 7,-5 6,0-1,1 0,-1 1,1-1,-1 0,1 1,0-1,-1 0,1 1,0-1,0 1,0 0,0-1,0 1,0 0,1-1,-1 1,0 0,1 0,-1 0,1 0,-1 0,1 1,-1-1,1 0,0 1,-1-1,1 1,0-1,-1 1,1 0,0 0,0 0,-1 0,1 0,0 0,0 0,-1 1,1-1,0 1,-1-1,1 1,-1-1,1 1,0 0,-1 0,0 0,1 0,9 19,-7-13,-1 1,1-1,1 1,0-1,0-1,0 1,0-1,1 0,0 0,1 0,-1-1,1 0,6 3,-8-5,1 0,-1-1,1 0,0 0,0 0,0 0,0-1,0 0,0 0,0-1,0 0,0 0,1 0,-1-1,0 0,0 0,0 0,0-1,0 0,-1 0,1-1,-1 1,1-1,-1 0,0-1,0 1,0-1,0 0,-1 0,0-1,1 1,0-3,-1 3,-1 0,0 0,0 0,0 0,-1-1,0 1,1-1,-1 1,-1-1,1 0,-1 0,0 1,0-1,0 0,-1 0,1-1,-1 1,0 0,-1 0,1 0,-1 0,0 0,-1 1,1-1,-1 0,0 0,0 1,-2-3,-7-6</inkml:trace>
  <inkml:trace contextRef="#ctx0" brushRef="#br0" timeOffset="4188.528">4252 457,'-16'0,"0"1,0 0,0 1,1 0,-1 1,1 1,-1 1,1 0,1 1,-1 1,-10 6,23-11,-1-1,1 1,0 0,1 0,-1 0,0 0,0 0,1 0,-1 1,1-1,0 0,0 1,0-1,0 1,0 0,0-1,1 1,-1 0,1-1,0 1,0 0,0 0,0-1,0 1,1 0,-1-1,1 1,-1 0,1-1,0 1,0-1,1 1,-1-1,0 0,1 1,-1-1,1 0,0 0,0 0,0 0,0 0,0-1,0 1,0 0,0-1,1 0,-1 1,1-1,-1 0,1 0,-1-1,1 1,0 0,2-1,5 4,0 0,-1 0,1 1,-1 0,0 1,0 0,-1 0,1 1,-2 0,1 0,-1 1,0 0,0 0,-1 1,0 0,-1 0,0 0,0 1,0 1,-5-7,0-1,1 1,-1-1,0 1,-1-1,1 1,-1-1,1 1,-1-1,0 1,0-1,-1 0,1 1,-1-1,0 0,1 0,-1 0,-1 0,1 0,0-1,-1 1,1-1,-1 1,0-1,0 0,0 0,0 0,0-1,-1 1,-101 30,1-41,85 2</inkml:trace>
</inkml:ink>
</file>

<file path=ppt/ink/ink8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3.30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161 0,'-14'24,"-10"13,-1 4,-1-4,4-3,1-9,5-2,4-6</inkml:trace>
</inkml:ink>
</file>

<file path=ppt/ink/ink8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4.06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372 58,'-11'-4,"-1"1,0 0,-1 1,1 0,0 0,0 2,-1-1,1 2,0 0,-1 0,1 1,0 0,0 1,0 1,0 0,1 0,0 1,-1 1,2 0,-1 0,1 1,0 0,0 1,1 0,0 1,1 0,-1 0,2 1,-1 0,2 0,-3 5,5-9,0 1,1 0,0 0,0 0,1 0,-1 0,2 1,-1-1,1 1,0-1,1 1,-1-1,1 1,1 0,0-1,0 1,0-1,1 2,-1-5,1 0,-1 0,0-1,1 1,0-1,0 1,0-1,0 1,0-1,1 0,0 0,-1 0,1 0,0-1,0 1,1-1,-1 0,0 0,1 0,-1 0,1-1,0 1,0-1,-1 0,1 0,0 0,0-1,0 1,0-1,0 0,0 0,0 0,0-1,2 0,18-5,-1-2,-1 0,0-2,0 0,-1-1,0-2,-1 0,0-1,-1-1,15-15,-2 3,-2-2,0-1,-3-1,0-1,11-21,-35 49,36-43,-39 47,1-1,0 1,0-1,-1 1,1-1,0 1,0-1,0 1,0 0,-1-1,1 1,0 0,0 0,0 0,0 0,0 0,0 0,0 0,0 0,0 0,0 0,0 0,-1 0,1 1,0-1,0 0,0 1,0-1,-1 1,1-1,0 1,0-1,-1 1,1 0,0-1,-1 1,1 0,0-1,-1 1,1 0,-1 0,1-1,-1 1,0 0,1 0,-1 0,0 0,0 0,0 0,1 0,-1 0,0-1,0 1,0 0,0 0,-1 0,1 0,0 0,6 155,-7-103,-2 429,2-457,-2 0,0 0,-2 0,0-1,-2 0,-7 16,11-31,-1-1,0 1,-1-1,0 0,0 0,0 0,-1-1,-1 1,1-2,-1 1,0-1,-1 0,1 0,-1-1,0 0,-1 0,1-1,-1 0,-1 0,6-3,1 0,0 0,-1 0,1-1,-1 1,1-1,-1 0,1 0,-1 0,1 0,-1-1,1 1,-1-1,1 0,-1 0,1-1,0 1,0 0,0-1,0 0,0 0,0 0,0 0,0 0,1-1,-1 1,1-1,0 0,0 1,0-1,0 0,0 0,0-1,1 1,0 0,-1 0,1-1,0 1,1-1,-1 1,0-3,0-15,0 0,1 0,1 0,2 0,-1 0,2 0,1 0,1 1,0 0,2 0,0 1,1-1,1 2,1 0,5-6,2-2,2 1,0 1,2 1,0 1,23-17,-25 23</inkml:trace>
</inkml:ink>
</file>

<file path=ppt/ink/ink8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6.05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339 1,'-28'111,"5"1,5 1,-2 91,10-133,7-60,0-1,1 2,0-1,1 0,0 0,1 1,0-1,0 0,2 0,-1 1,1-1,1 0,0 0,5 10,-5-19,0-5</inkml:trace>
  <inkml:trace contextRef="#ctx0" brushRef="#br0" timeOffset="236.053">0 424,'39'5,"26"2,12-1,-1-1,-10-2,-11 0,-10-2,-8-6,-6-1,-2 0,-8 0</inkml:trace>
  <inkml:trace contextRef="#ctx0" brushRef="#br0" timeOffset="514.034">621 424,'-2'15,"0"-1,2 1,0 0,0 0,1-1,1 1,0-1,2 1,-1-1,1 0,1 0,1-1,0 1,1-1,-4-9,0 0,0 0,1 0,0 0,-1 0,1-1,1 0,-1 0,0 0,1 0,-1-1,1 0,0 0,0 0,0 0,0-1,0 0,0 0,1 0,-1-1,0 0,0 0,0 0,1 0,-1-1,0 0,0 0,4-1,5-2,0-1,0 0,0-1,-1 0,0-1,0 0,0-1,-1-1,6-5,-9 6,-2 1,1-1,-1 0,-1 0,1-1,-1 0,-1 0,0-1,0 1,-1-1,3-7,-6 13,0 0,0 0,0 1,-1-1,1 0,-1 0,0 0,0 0,0 0,0 0,-1 0,0 1,0-1,0 0,0 0,0 1,-1-1,0 1,1-1,-1 1,-1 0,1-1,0 1,-1 0,0 0,1 1,-1-1,0 1,0-1,-1 1,1 0,-4-1,-7-3,0 1,-1 1,1 0,-1 1,0 1,0 0,0 1,0 1,0 0,0 1,0 1,0 0,0 1,0 1,1 0,0 1,0 0,0 1,0 1,-8 5,-42 53,51-42</inkml:trace>
</inkml:ink>
</file>

<file path=ppt/ink/ink8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4.78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56 872,'43'-27,"-28"19,0-1,0 0,-2-2,1 1,-1-2,-1 1,0-2,10-12,-21 24,0-1,1 0,-1 1,0-1,0 0,0 0,0 0,0 1,-1-1,1 0,-1 0,1 0,-1 0,0 0,1-1,-1 1,0 0,0 0,-1 0,1 0,0 0,-1 0,1 0,-1 0,0 0,1 0,-1 0,0 1,0-1,0 0,-1 0,1 1,0-1,-1 1,1-1,-1 1,1 0,-1-1,0 1,1 0,-1 0,-3-1,1-1,-1 2,1-1,-1 0,0 1,0 0,1 0,-1 1,0-1,0 1,0 0,0 0,0 1,0-1,0 1,1 0,-2 1,-2 1,0 0,0 1,1 0,-1 1,1-1,0 1,0 1,1-1,0 1,0 1,0-1,0 1,1 0,0 0,1 0,0 1,0-1,0 1,1 0,1 0,-1 1,1-1,0 1,1-1,0 1,0-1,1 1,0-1,1 1,0 0,0-1,1 1,0-1,0 0,1 0,0 1,0-2,1 1,0 0,1-1,-1 0,2 0,-1 0,3 2,-1-4,0-1,0 1,0-2,0 1,1-1,0 0,0 0,-1-1,1 0,1-1,-1 0,0 0,0-1,0 0,1 0,-1-1,0 0,0 0,0-1,0 0,0 0,0-1,-1 0,1 0,-1-1,0 0,0-1,0 1,0-2,23-13,-1-1,-1-2,0-1,-2-1,-1-1,-1-1,13-21,-12 15,30-36,-4-3,43-77,-76 116,-2-1,-1-1,-1 0,-2 0,-2-2,-1 1,-2-1,1-12,-19-39,10 85,0 0,0 0,0 0,-1 0,1 0,0 0,-1 0,1 0,-1 0,1 1,-1-1,0 1,0-1,0 1,0 0,0-1,0 1,0 0,0 0,-1 1,1-1,0 0,-1 1,1-1,0 1,-1 0,1 0,0 0,-1 0,1 0,0 1,-1-1,1 1,-2 0,-5 3,1 1,-1 1,1 0,0 0,0 0,1 1,0 0,0 1,0-1,1 1,0 1,1-1,0 1,0 0,1 0,0 0,1 1,0 0,-1 5,-4 17,1 0,2 1,1-1,1 1,2 0,1 1,3 13,-1 4,26 193,13-56,-40-187,0 0,0 0,0 0,0-1,-1 1,1 0,0 0,-1 0,1 0,-1 0,1 0,-1 0,1 0,-1 1,0-1,1 0,-1 0,0 0,0 0,0 0,0 1,0-1,0 0,0 0,0 0,-1 0,1 0,0 1,-1-1,1 0,-1 0,1 0,-1 0,1 0,-1 0,0 0,0 0,1-1,-1 1,0 0,0 0,0-1,0 1,0 0,0-1,0 1,0-1,0 1,0-1,0 0,0 1,-1-1,1 0,0 0,0 0,0 0,0 0,0 0,-1 0,-48-30,37 17</inkml:trace>
  <inkml:trace contextRef="#ctx0" brushRef="#br0" timeOffset="245.694">366 533,'44'0,"32"-4,14-3,-4 1,-6 1,-13 2,-13 1,-10 1,-9 0,-10 1</inkml:trace>
  <inkml:trace contextRef="#ctx0" brushRef="#br0" timeOffset="496.082">1213 562,'-13'3,"0"1,0 1,0 0,1 0,0 1,0 1,0 0,1 1,0 0,0 0,1 1,0 1,-5 6,14-15,0 0,1 0,-1 1,1-1,-1 0,1 0,-1 1,1-1,0 0,0 0,0 1,-1-1,1 0,0 1,1-1,-1 0,0 1,0-1,1 0,-1 0,0 1,1-1,-1 0,1 0,0 1,-1-1,1 0,0 0,0 0,0 0,0 0,0 0,0 0,0-1,0 1,0 0,0-1,0 1,0 0,0-1,2 1,56 19,-53-19,-3-1,0 0,1 0,-1 1,1-1,-1 1,0-1,1 1,-1 0,0 1,0-1,0 0,0 1,0 0,0 0,0 0,-1 0,1 0,-1 0,1 1,-1-1,0 1,0 0,0 0,0-1,0 1,-1 0,1 1,-1-1,0 0,0 0,0 0,0 1,-1-1,1 1,-1-1,0 0,0 1,0-1,-1 1,1-1,-1 0,0 1,0-1,0 0,0 0,0 1,-5 5,0 0,-1-1,0 1,0-2,-1 1,0-1,0 0,-1 0,0-1,0-1,0 1,0-1,-1-1,0 0,0 0,-1-1,0 0,-13-2,4-4</inkml:trace>
</inkml:ink>
</file>

<file path=ppt/ink/ink8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7.57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64 221,'2'4,"0"-1,1 1,-1-1,1 0,0 0,0 0,0 0,0 0,0-1,1 0,-1 1,1-1,-1 0,1-1,0 1,0-1,0 1,0-1,0 0,0-1,0 1,0-1,0 1,1-1,-1-1,0 1,0 0,0-1,0 0,2-1,4 0,0-1,0 0,0-1,0 0,-1 0,0-1,0 0,0-1,0 0,-1 0,5-6,-8 8,-1 1,0-1,0 1,0-1,-1-1,1 1,-1 0,0-1,0 1,-1-1,1 0,-1 0,0 0,-1 0,1-1,-1 1,0 0,0-1,-1 1,1 0,-1-1,0 1,-1-1,1 1,-1-1,0 1,-1 0,1 0,-1-1,0 1,0 0,-1 1,1-1,-1 0,0 1,-3-4,1 5,-1 0,1 0,-1 0,0 1,0 0,0 0,0 1,0-1,0 1,0 1,-1-1,1 1,0 0,0 0,-1 1,1 0,0 0,0 0,0 1,0 0,0 0,0 1,1-1,-1 1,1 1,0-1,-2 2,-6 3,1 2,0-1,0 2,1 0,0 0,1 0,1 2,0-1,0 1,-4 10,9-17,0 0,1 1,0 0,0-1,1 1,-1 0,1 0,1 1,0-1,0 0,0 0,1 1,0-1,0 0,1 1,0-1,0 0,1 0,0 1,0-1,0-1,1 1,0 0,1-1,-1 1,1-1,1 0,-1 0,1-1,0 1,0-1,0 0,1 0,0-1,0 0,0 0,0 0,1-1,0 0,-1 0,1 0,3 0,7-1,1-1,-1 0,0-1,1-1,-1 0,1-1,-1-1,9-4,-1 1</inkml:trace>
</inkml:ink>
</file>

<file path=ppt/ink/ink8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8.2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356 0,'-39'16,"1"2,1 1,1 2,1 1,1 2,-17 15,45-35,1 0,-1 0,1 1,0-1,0 1,1 0,-1 1,1-1,0 1,1 0,-1 0,1 0,0 0,1 0,-1 1,1-1,1 1,-1 0,1-1,0 1,1 0,-1 0,1 0,1 4,2-9,0 1,1-1,-1 0,0 0,1 0,0 0,-1 0,1-1,0 0,0 0,0 0,0 0,0 0,0-1,0 0,0 0,0 0,0 0,0-1,0 1,0-1,0 0,-1 0,1-1,0 1,0-1,-1 0,1 0,-1 0,2-2,2 2,25-12,0-2,-1-1,-1-1,-1-2,-1-1,0-1,5-7,60-79,-145 181,24-35,1 0,2 2,2 1,-1 6,8-11,2 1,2 0,1 1,2 0,2 0,1 1,2 0,2 13,10 178,-8-228,28 57,-26-60,-1 0,1 0,0-1,0 1,-1-1,1 1,-1-1,0 1,1-1,-1 0,0 0,0 1,0-1,0 0,0 0,0 0,-1 0,1 0,-1-1,1 1,-1 0,0 0,0 0,0 0,0 0,0 0,0-1,-1 1,1 0,0 1,1-12,-1-1,-1 1,0 0,-1-1,0 1,-1 0,0 0,-1 0,-1 0,0 1,-1 0,0 0,0 0,-1 1,-1 0,0 0,-1 1,0 0,0 0,-1 1,0 0,-1 1,0 0,0 1,-1 0,0 1,-90-19,268 17,-129 1,1-1,-2-3,1 0,-1-3,-1-1,23-14,-33 15</inkml:trace>
</inkml:ink>
</file>

<file path=ppt/ink/ink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20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1 441,'172'400,"-170"-395,35 69,-36-72,0 0,0-1,0 1,1 0,-1-1,1 0,-1 1,1-1,-1 0,1 1,0-1,-1 0,1 0,0-1,0 1,0 0,0-1,0 1,0-1,0 1,0-1,0 0,0 0,0 0,0 0,0 0,0 0,0-1,0 1,0-1,0 1,0-1,-1 0,1 0,0 1,0-2,1 1,110-119,-110 116,100-179,-34 50,-10 81,-39 45</inkml:trace>
  <inkml:trace contextRef="#ctx0" brushRef="#br0" timeOffset="662.25">1074 441,'-28'22,"1"2,1 0,1 2,1 1,1 0,2 2,1 1,1 0,-12 28,30-56,0 0,0 0,0 0,0 0,0 0,0 0,1 0,-1 0,1 0,-1 0,1 0,0 0,0 1,0-1,0 0,0 0,0 0,1 0,-1 0,1 0,0 0,-1 0,1 0,0 0,0 0,0 0,0 0,1 0,-1-1,0 1,1-1,-1 1,1-1,0 1,-1-1,1 0,0 0,0 0,0 0,0 0,0 0,0 0,0-1,0 1,0-1,0 1,1-1,9-1,0-1,-1-1,1 0,-1 0,0-1,0-1,0 0,-1 0,0-1,0 0,0-1,-1 0,1 0,-2-1,1-1,-1 1,-1-1,1-1,1-3,-9 13,87-137,-86 136,-1 1,0-1,1 0,-1 1,1-1,-1 1,1-1,-1 1,1-1,-1 1,1-1,-1 1,1-1,0 1,-1 0,1-1,0 1,-1 0,1 0,0-1,-1 1,1 0,0 0,0 0,-1 0,1 0,0 0,0 0,-1 0,1 0,0 0,0 0,-1 1,1-1,0 0,-1 0,1 1,0-1,-1 1,1-1,-1 0,1 1,0-1,-1 1,1-1,-1 1,1 0,-1-1,0 1,1-1,-1 1,0 0,1-1,-1 1,0 0,0-1,1 1,-1 0,0 0,0-1,0 1,0 0,0 0,0-1,0 1,0 0,0 0,-1-1,6 59,-5-56,-1 1,1 1,-1-1,1 1,0 0,0-1,0 1,1 0,-1-1,1 1,0-1,1 1,-1-1,1 1,0-1,0 0,0 0,0 0,1 0,0 0,-1 0,2-1,-1 0,0 1,1-1,-1 0,1-1,0 1,0-1,2 2,4-2,-1 0,1 0,0-1,-1-1,1 1,0-1,0-1,-1 0,1-1,0 1,-1-2,0 1,1-1,-1-1,0 0,0 0,-1-1,1 0,-1 0,1-2,21-17,-3 0,0-2,-1-1,16-22,-13 16,-13 16,0-1,-1 0,-1-1,-1 0,0-1,-2 0,0-1,-1-1,-2 0,0 0,-1 0,-1-1,-1 0,-2 0,1-12,-2 27,-1-1,0 0,-1 0,0 0,-1 0,1 1,-2-1,1 0,-1 0,-1 1,1-1,-1 1,-1 0,0 0,0 0,0 0,-1 1,0 0,-1 0,-4-5,4 10,1 1,-1 0,0 0,1 1,-1 0,0 0,0 0,1 0,-1 1,0 0,1 0,-1 1,1 0,-1 0,1 0,0 0,0 1,0 0,0 0,1 0,-1 1,1-1,-1 1,1 0,1 1,-1-1,0 0,0 4,-8 7,1 1,0 1,2 0,0 0,1 1,1 0,0 0,2 1,0-1,1 1,0 1,2-1,1 0,0 1,1-1,1 1,1-1,1 0,2 11,-1-17,1 0,0 0,1-1,0 1,1-1,0-1,1 1,0-1,1 0,0-1,1 0,0-1,0 0,1 0,0-1,1-1,0 0,0 0,1-1,-1-1,1 0,0 0,1-2,-1 1,1-2,-1 0,1-1,0 0,0-1,-1 0,3-1,-5-2,0 1,0-2,0 1,0-1,-1-1,0 0,0 0,0-1,-1-1,0 1,0-2,0 1,-1-1,4-2,7-5</inkml:trace>
  <inkml:trace contextRef="#ctx0" brushRef="#br0" timeOffset="9470.462">2089 385,'2'1,"-1"-1,0 1,1 1,-1-1,0 0,0 0,1 0,-1 1,0-1,0 0,0 1,-1-1,1 1,0-1,0 1,-1 0,1-1,-1 1,0 0,1-1,-1 1,0 0,0-1,0 1,0 0,0-1,-1 1,1 0,0-1,-1 1,1 0,-1-1,0 1,0 0,1 2,-4 23,-1-4,2-1,0 1,2-1,0 1,2 0,0-1,4 15,-5-34,1 0,0 0,0 0,0 0,0-1,0 1,1 0,-1-1,1 1,-1-1,1 1,0-1,0 0,0 0,1 0,-1 0,0 0,1 0,0-1,-1 1,1-1,0 1,-1-1,1 0,0 0,0-1,0 1,0-1,0 1,0-1,0 0,0 0,0 0,0 0,0-1,0 1,0-1,0 0,0 0,0 0,-1 0,1 0,0-1,-1 1,1-1,-1 0,1 0,20-16,-2-2,0-1,-1 0,-1-1,-1-1,-1-1,-1-1,-1 0,-1-1,3-12,-6 8,-12 33,1 0,0 1,1-1,-1 1,1-1,-1 0,1 1,0-1,0 0,0 0,1 1,-1-1,1 0,0-1,-1 1,1 0,1 0,-1-1,0 1,1-1,-1 0,1 1,0-1,-1-1,1 1,0 0,2 0,10 5,0 0,1-1,-1-1,1 0,1-1,-1-1,0 0,1-1,-1-1,1-1,0 0,-1-1,1-1,5-2,0-1,-1-1,1-1,-1 0,0-2,-1-1,0 0,-1-2,12-8,39-42,-69 60,1 0,-1 0,1-1,-1 1,0 0,0-1,0 1,0 0,0-1,0 1,-1-1,1 0,-1 1,0-1,0 1,0-1,0 0,0 1,-1-1,1 1,-1-1,1 1,-1-1,0 1,0-1,0 1,0 0,-1-1,1 1,-1 0,1 0,-1 0,0 0,0 0,-1-1,-1 0,1 1,-1-1,0 1,0 0,0 0,0 0,0 0,0 1,0 0,-1 0,1 0,0 0,-1 1,1-1,-1 1,1 0,-1 1,1-1,0 1,-1 0,1 0,0 0,-3 1,-94 52,84-39,0 0,1 1,1 1,1 0,0 1,2 1,0 0,1 0,1 2,0-1,-2 10,11-24,-1-1,1 0,1 1,-1-1,1 1,-1-1,2 1,-1-1,1 1,-1-1,2 1,-1-1,0 0,1 0,0 1,0-1,1 0,-1-1,1 1,0 0,1-1,-1 0,1 0,0 0,-1 0,2 0,-1-1,1 1,5 3,0 0,1-1,0 0,0 0,0-1,1-1,-1 0,1 0,0-1,0-1,1 0,0-1,203-3,-134-21,-64 12</inkml:trace>
</inkml:ink>
</file>

<file path=ppt/ink/ink8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8.5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 58,'-16'130,"16"-126,0 0,0 0,1 0,-1 0,1 0,0 0,0 0,0 0,1-1,-1 1,1 0,0-1,0 1,0-1,0 0,1 1,-1-1,1 0,0 0,0-1,0 1,0-1,1 1,-1-1,1 0,-1 0,1-1,0 1,-1-1,2 1,4-3,0 0,-1 0,1 0,0-1,-1-1,1 1,-1-1,0-1,0 1,0-1,0-1,-1 0,1 0,-1 0,0-1,-1 0,0 0,0-1,2-1,-1 1,8-8,-2 0,0-1,0 0,-2 0,0-2,-1 1,0-1,-2-1,4-10,-7 11</inkml:trace>
</inkml:ink>
</file>

<file path=ppt/ink/ink8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8.8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 0,'-4'29,"2"4,2-7,1-9</inkml:trace>
</inkml:ink>
</file>

<file path=ppt/ink/ink8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9.1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0,'0'0</inkml:trace>
</inkml:ink>
</file>

<file path=ppt/ink/ink8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9.3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 1,'-11'64,"2"0,3 1,3 0,4 22,-1-69,1 353,-1-347</inkml:trace>
</inkml:ink>
</file>

<file path=ppt/ink/ink8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9.51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56 0,'-14'34,"-5"15,5 0,6-8</inkml:trace>
</inkml:ink>
</file>

<file path=ppt/ink/ink8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9.6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1,'0'0</inkml:trace>
</inkml:ink>
</file>

<file path=ppt/ink/ink8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22.72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111 8,'0'-1,"-1"1,1-1,-1 0,0 1,0-1,1 1,-1-1,0 1,0-1,0 1,0-1,1 1,-1 0,0 0,0-1,0 1,0 0,0 0,0 0,0 0,0 0,0 0,0 0,0 0,1 1,-1-1,0 0,0 1,0-1,0 0,0 1,1-1,-1 1,0-1,0 1,1-1,-1 1,0 0,1-1,-1 1,0 0,1 0,-1 0,1-1,0 1,-1 0,1 0,-1 0,1 0,-16 46,13 295,-51-128,107-280,96-76,-54 105,-92 37,0 0,-1 0,1-1,0 2,-1-1,1 0,-1 1,1-1,0 1,-1 0,1-1,-1 1,0 1,1-1,-1 0,0 1,0-1,1 1,-1-1,-1 1,1 0,0 0,0 0,-1 0,1 0,-1 0,1 1,-1-1,0 0,0 1,0-1,0 1,0-1,-1 1,1-1,-1 2,2 6,0-1,-1 1,0-1,0 1,-1-1,0 1,-1-1,0 1,-1-1,0 1,0-1,-1 0,0 0,0 0,-1 0,-1-1,1 1,-1-1,-1 0,1-1,-1 1,-1-1,0 0,0-1,0 1,0-1,-1-1,0 1,0-2,-7 4,14-8,-9 4,-1 0,0-1,0 0,0-1,0 0,0-1,-1 0,1 0,0-2,0 1,-1-1,1-1,0 0,0-1,-10-3,3-4</inkml:trace>
</inkml:ink>
</file>

<file path=ppt/ink/ink8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27.36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1 443,'23'-16,"0"0,-1-1,-1-1,0-2,-2 0,0 0,-1-2,-2 0,0-1,-1-1,3-8,0 4,-12 20,0-1,0 0,-1-1,0 1,-1-1,0 0,0 0,-1 0,0 0,-1-1,0 1,-1-1,0-2,-1 11,0 1,0 0,-1 0,1 0,0 0,-1 0,1 0,-1 0,1 0,-1 0,0 0,1 0,-1 0,0 0,0 0,1 0,-1 1,0-1,0 0,0 1,0-1,0 1,0-1,0 1,0-1,0 1,-1 0,1-1,0 1,0 0,0 0,0 0,0 0,-1 0,1 0,0 0,0 0,0 1,0-1,0 0,0 1,-1-1,1 1,0-1,0 1,0-1,0 1,0 0,-49 34,7 15,42-49,1 0,-1 0,1 0,-1 1,1-1,0 0,-1 0,1 0,0 0,0 0,0 1,0-1,0 0,0 0,0 0,0 0,0 1,1-1,-1 0,0 0,1 0,-1 0,1 0,-1 0,1 0,0 0,-1 0,1 0,0 0,0 0,-1 0,1-1,0 1,0 0,0 0,0-1,0 1,0-1,0 1,0-1,1 1,-1-1,0 0,0 0,0 1,0-1,0 0,1 0,-1 0,0 0,0 0,0-1,1 1,198 1,-198-1,0 0,1 0,-1 0,1 0,-1 1,1-1,-1 1,0-1,1 1,-1 0,0 0,0 0,0 0,0 0,0 1,0-1,0 1,0-1,0 1,0 0,-1 0,1-1,-1 1,1 0,-1 0,0 1,0-1,0 0,0 0,0 1,0-1,-1 0,1 1,-1-1,0 0,0 1,1-1,-2 1,1-1,0 1,0 0,-36 97,-54 62,90-160,-1 0,0-1,1 1,-1 0,1 0,0 0,0 0,0 0,0 0,0 0,0 0,0 0,1 0,-1 0,1-1,-1 1,1 0,0 0,0 0,0-1,0 1,0 0,0-1,0 1,1-1,-1 1,0-1,1 0,-1 1,1-1,-1 0,1 0,0 0,0 0,-1 0,1-1,0 1,0-1,1 1,77 3,-60-11</inkml:trace>
</inkml:ink>
</file>

<file path=ppt/ink/ink8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27.89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1,'0'0</inkml:trace>
</inkml:ink>
</file>

<file path=ppt/ink/ink8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34.0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223 748,'-10'7,"-5"3,1 0,-1 1,2 0,-1 1,2 1,0 0,0 1,-7 11,18-23,0-1,1 0,-1 0,1 1,-1-1,1 1,-1-1,1 0,0 1,0-1,0 1,0-1,0 1,0-1,0 1,0-1,0 1,1-1,-1 0,0 1,1-1,0 1,-1-1,1 0,0 0,-1 1,1-1,0 0,0 0,0 0,0 0,0 0,0 0,1 0,-1 0,0 0,0-1,1 1,-1 0,0-1,1 1,-1-1,0 0,1 1,-1-1,1 0,-1 0,1 0,-1 0,1 0,-1 0,1 0,-1 0,0-1,2 0,-1 1,0 0,-1 0,1-1,0 1,0 0,0 0,-1 1,1-1,0 0,0 1,-1-1,1 1,0-1,0 1,-1 0,1-1,-1 1,1 0,-1 0,1 0,-1 1,0-1,1 0,-1 0,0 1,0-1,0 1,0-1,0 1,0-1,0 1,-1 0,1-1,-1 1,1 0,-1 0,1-1,-1 1,0 0,0 0,0 0,0-1,0 1,-1 0,1 0,0 0,-5 6,0 0,-1 0,1 0,-1-1,-1 0,0-1,1 1,-2-1,1-1,-1 1,0-1,0-1,0 1,-1-1,0-1,1 1,-1-2,0 1,-7 0,-6 0</inkml:trace>
  <inkml:trace contextRef="#ctx0" brushRef="#br0" timeOffset="300.032">393 550,'0'33,"0"31,0 9,0-3,0-8,0-11,0-9,0-6,0-5,0-8</inkml:trace>
  <inkml:trace contextRef="#ctx0" brushRef="#br0" timeOffset="470.841">252 776,'38'-5,"23"-1,5 0,-3 1,-13 2</inkml:trace>
  <inkml:trace contextRef="#ctx0" brushRef="#br0" timeOffset="1474.013">252 14,'46'-6,"0"1,1 3,-1 2,1 1,-1 3,0 1,-39-4,-1 0,0 0,0 0,0 0,0 1,0 0,0 0,0 1,-1 0,1 0,-1 0,1 1,-1-1,-1 1,1 0,0 1,-1-1,0 1,0 0,0 0,-1 0,1 1,-1-1,-1 1,1 0,-1-1,0 1,0 0,-1 0,1 1,-2-1,1 0,0 3,-3 30,-1-1,-2 0,-2 0,-1-1,-5 11,-6 29,16-66,0 0,1 0,0 1,1-1,0 0,1 1,0-1,1 1,0-1,1 0,0 1,0-1,2 0,-1 0,1-1,1 1,0-1,0 0,1 0,1 0,2 2,-3-4,0-1,1 0,0 0,0-1,0 0,1 0,0-1,0 0,0 0,1-1,0 0,2 0,-11-4,-1-1,1 1,0-1,-1 1,1-1,0 1,-1-1,1 1,0-1,-1 1,1-1,0 0,0 1,0-1,0 0,0 1,0-1,0 0,0 1,0-1,0 0,0 1,0-1,0 1,0-1,1 0,-1 1,0-1,0 1,1-1,-1 0,0 1,1-1,-1 1,1-1,-1 1,0 0,1-1,-1 1,1-1,0 1,-1 0,1-1,-1 1,1 0,-1 0,1-1,0 1,-1 0,1 0,0 0,-1 0,1 0,-4-1,1 1,-1-1,1 1,-1 0,0 0,1 0,-1 0,1 0,-1 1,1-1,-1 1,1 0,-1 0,1-1,-1 2,1-1,0 0,0 0,-1 1,1-1,0 1,0 0,1 0,-1-1,0 1,0 0,1 1,0-1,-1 0,1 0,0 1,0-1,0 0,0 1,0-1,1 1,-1-1,1 2,-9 101,9-104,4 199,4-157,-7-38,1 0,-1 0,0 0,0 0,0 0,-1 0,1 1,-2-1,1 0,0 0,-1 1,0-1,0 0,-1 0,1 0,-1 0,-1 3,-8 6,1 0,-1 0,-1-1,-1 0,0-1,0 0,-1-1,-1-1,1 0,-2-1,1-1,-1 0,-3-1,-22 3,27-13</inkml:trace>
</inkml:ink>
</file>

<file path=ppt/ink/ink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2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731 27,'-1'-2,"-1"0,1 0,-1 1,1-1,-1 0,0 1,1-1,-1 1,0-1,0 1,0 0,0 0,0 0,0 0,-1 0,1 0,0 1,0-1,-1 1,1-1,0 1,-1 0,1 0,0 0,-2 0,1 0,-32-1,1 2,0 0,-1 3,1 1,0 1,1 2,-24 9,16-6,-188 65,230-76,0 0,0 1,0-1,0 0,-1 0,1 1,0-1,0 1,0-1,-1 1,1-1,0 1,-1-1,1 1,0 0,-1-1,1 1,-1 0,1-1,-1 1,1 0,-1 0,0 0,1-1,-1 1,0 0,0 0,1 0,-1 0,0 0,0-1,0 1,0 0,0 0,0 0,0 0,-1 0,1 0,0-1,0 1,-1 0,1 0,0 0,-1 0,1-1,-1 1,1 0,-1-1,1 1,-1 0,0-1,1 1,-1-1,0 1,0-1,1 1,-1-1,0 1,0-1,0 0,1 1,-1-1,0 0,0 0,0 0,0 1,0-1,0 0,18 6,0 0,1-1,-1-1,1-1,0 0,0-2,0 0,1 0,-1-2,10-1,111 7,-137-5,-1-1,1 1,0 0,-1 0,1 0,0 0,-1 0,1 0,0 1,-1-1,1 1,0-1,-1 1,1-1,-1 1,1 0,-1 0,1 0,-1 0,0 0,1 0,-1 0,0 0,0 0,0 1,0-1,0 0,0 1,0-1,0 1,-1-1,1 1,-1-1,1 1,-1 0,1-1,-1 1,0 0,0-1,0 1,0 0,0-1,0 1,0 0,0-1,-1 1,1 0,-1-1,1 1,-1 0,-11 12,0-1,0 0,-1-1,-1 0,0-1,0-1,-1 0,-1-1,-9 4,-8 7,-229 147,259-166,0 0,0 1,0 0,0-1,0 1,0 0,0 1,1-1,-1 0,1 1,-1 0,1-1,0 1,0 0,0 0,0 0,1 0,0 1,-1-1,1 0,0 0,0 1,1-1,-1 1,1-1,-1 1,1-1,0 1,1-1,-1 1,1-1,-1 1,1-1,0 1,0-1,1 0,0 2,3 2,0 0,0-1,1 0,0 0,0 0,1 0,-1-1,1 0,1-1,-1 0,0 0,1 0,0-1,0 0,0-1,0 1,0-2,1 1,-1-1,1 0,-1-1,0 0,1 0,2-1,-8 0,0 0,0 0,0 0,0-1,0 1,0-1,0 0,-1 1,1-1,-1-1,1 1,-1 0,0 0,1-1,-1 0,-1 1,1-1,0 0,-1 0,1 0,0-2,5-17</inkml:trace>
</inkml:ink>
</file>

<file path=ppt/ink/ink8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32.9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200 283,'-18'9,"1"1,-1 1,2 1,0 0,1 2,0-1,0 2,-3 5,17-19,0 0,0 0,0 0,0 0,0 0,0 0,0 0,1 0,-1 0,0 1,1-1,-1 0,1 1,-1-1,1 0,-1 1,1-1,0 1,0-1,0 0,0 1,0-1,0 1,0-1,0 1,1-1,-1 0,0 1,1-1,-1 0,1 1,0-1,-1 0,1 0,0 1,0-1,0 0,0 0,0 0,0 0,0 0,0 0,0-1,0 1,1 0,-1 0,0-1,1 1,-1-1,0 1,1-1,-1 0,0 1,1-1,-1 0,1 0,-1 0,1 0,-1 0,17 3,-15-3,0-1,0 1,1 0,-1 0,0 0,1 0,-1 1,0-1,0 1,0 0,1 0,-1 0,0 0,0 0,0 1,0-1,-1 1,1 0,0 0,-1 0,1 0,-1 1,0-1,0 1,0-1,0 1,0 0,0 0,-1-1,1 1,-1 0,0 0,0 1,0-1,0 0,-1 0,1 0,-1 1,0-1,0 1,-6 7,0-1,0-1,-2 1,1-1,-1 0,0-1,-1 1,0-2,0 1,-1-1,0-1,0 0,0 0,-1-1,0 0,0-1,-3 1,-5 0</inkml:trace>
  <inkml:trace contextRef="#ctx0" brushRef="#br0" timeOffset="282.232">510 0,'0'39,"-5"36,-1 10,0-4,1-11,1-13,2-11,1-9,0-6,1-3,0-6</inkml:trace>
  <inkml:trace contextRef="#ctx0" brushRef="#br0" timeOffset="529.491">341 396,'43'-5,"24"-6,5-2,-4 2,-10 3,-9 2,-9 3,-10 1</inkml:trace>
  <inkml:trace contextRef="#ctx0" brushRef="#br0" timeOffset="831.75">934 452,'5'-6,"1"0,-1 0,0-1,-1 0,0 0,0 0,0-1,-1 0,0 1,-1-1,0 0,0 0,0 0,-1 0,0-9,-1 16,0 0,0-1,0 1,-1 0,1 0,0 0,-1-1,1 1,-1 0,1 0,-1 0,0 0,1 0,-1 0,0 0,0 0,0 0,1 0,-1 0,0 1,0-1,-1 0,1 1,0-1,0 1,0-1,0 1,0-1,-1 1,1 0,0-1,0 1,0 0,-1 0,1 0,0 0,0 0,-1 0,1 1,0-1,0 0,-1 1,1-1,0 0,0 1,0 0,0-1,0 1,0 0,0-1,0 1,-1 1,-55 40,50-35,0 1,1 0,0 0,1 1,0-1,0 1,1 0,0 1,1-1,0 1,-1 7,3-14,0 1,0-1,1 1,-1-1,1 1,0-1,0 1,1-1,-1 1,1-1,-1 1,1-1,0 0,0 1,1-1,-1 0,1 0,0 0,-1 0,1 0,0 0,1 0,-1-1,1 1,-1-1,1 1,0-1,-1 0,1 0,0 0,1-1,-1 1,0-1,2 1,3 0,0 0,1-1,-1 0,0 0,1-1,-1 0,0 0,1-1,-1 0,0-1,0 0,1 0,-1-1,-1 0,1 0,0 0,-1-1,0-1,1 1,10-7</inkml:trace>
</inkml:ink>
</file>

<file path=ppt/ink/ink8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32.25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124 292,'21'-5,"1"-1,-1-1,-1 0,0-2,0-1,0 0,-1-1,-1-1,0-1,10-10,-22 19,-1-1,0 0,0 0,-1 0,1-1,-1 1,-1-1,1 0,-1 0,0-1,0 1,-1-1,1 1,-2-1,1 0,-1 0,0 0,0 0,-1 0,0 0,0 0,-1 0,1 0,-2 0,1-1,0 7,1 0,-1 1,1-1,-1 0,1 0,-1 0,0 0,1 1,-1-1,0 0,0 1,1-1,-1 1,0-1,0 0,0 1,0 0,0-1,0 1,0 0,0-1,0 1,0 0,0 0,0 0,0 0,0 0,0 0,0 0,0 0,0 0,0 0,0 1,0-1,0 0,0 1,1-1,-1 1,0-1,0 1,0-1,0 1,1 0,-1-1,0 1,0 0,1 0,-1-1,1 1,-1 0,1 0,-34 44,25-27,1 2,0-1,2 1,1 0,0 1,1-1,0 12,1-8,-2 28,2 0,3 1,1-1,8 42,3 68,-12-105,-2 0,-2-1,-3 0,-2 0,-3 0,-2-1,-2-1,-3-1,-19 36,38-85,-1 0,0-1,-1 0,1 1,0-1,-1 0,0 1,0-1,0 0,0 0,0 0,-1-1,1 1,-1-1,1 1,-1-1,0 0,0 0,0 0,-1 0,1 0,0-1,-1 0,1 1,-1-1,1-1,-1 1,1 0,-1-1,0 0,1 0,-1 0,0 0,1 0,-1-1,1 0,-1 0,1 0,-1 0,1 0,-1-1,1 1,-3-3,0-5,0-1,1-1,0 1,0-1,1 0,1 0,0 0,0-1,1 1,0 0,1-1,1 0,0 1,0-1,1 0,0 1,1-1,1 0,0-4,1 0,0 0,1 0,0 0,2 1,0 0,0 1,1-1,1 1,1 1,0 0,0 0,2 1,-1 0,1 1,1 1,0 0,1 0,10-5,96-15,-102 24</inkml:trace>
  <inkml:trace contextRef="#ctx0" brushRef="#br0" timeOffset="379.619">774 631,'-16'10,"0"2,1 0,1 0,0 1,1 1,0 0,1 1,1 1,0 0,1 0,1 1,-4 9,12-25,0 0,1 1,-1-1,0 1,1-1,-1 1,1-1,-1 1,1 0,0-1,0 1,0-1,0 1,0 0,0-1,0 1,0-1,1 1,-1-1,1 1,-1 0,1-1,-1 0,1 1,0-1,0 1,0-1,0 0,0 1,0-1,0 0,0 0,0 0,1 0,-1 0,0 0,1 0,-1-1,1 1,-1 0,1-1,-1 1,1-1,-1 0,1 1,-1-1,1 0,0 0,-1 0,1 0,-1 0,1 0,0 0,-1-1,1 1,-1-1,1 1,14-7,1 0,-2-1,1-1,-1 0,0-1,-1 0,0-1,-1-1,-1 0,1-1,-2-1,0 1,7-14,-3 10,7-5,-22 22,0 1,-1-1,1 0,0 1,0-1,0 0,-1 1,1-1,0 1,0-1,0 0,0 1,0-1,0 0,0 1,0-1,0 1,0-1,0 0,0 1,0-1,0 1,0-1,1 0,-1 1,0-1,0 0,0 1,1-1,-1 0,0 1,0-1,1 0,-1 0,0 1,0-1,1 0,-1 0,0 1,1-1,-1 0,0 0,1 0,-1 0,1 1,-1-1,0 0,1 0,-1 0,0 0,1 0,-1 0,1 0,-1 0,0 0,1 0,-1 0,1-1,-1 1,0 0,1 0,-1 0,0 0,1-1,-1 1,0 0,1 0,-1-1,0 1,-4 27,3-24,0 1,0 0,0 0,0 0,0 0,1 0,-1 0,1 0,0 1,1-1,-1 0,1 0,-1 0,1 0,1 0,-1 0,0-1,1 1,0 0,0-1,0 1,0-1,1 1,-1-1,1 0,1 2,13 3</inkml:trace>
</inkml:ink>
</file>

<file path=ppt/ink/ink8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27.6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18 122,'-5'34,"-1"15,-1 0</inkml:trace>
  <inkml:trace contextRef="#ctx0" brushRef="#br0" timeOffset="588.069">215 9,'-3'16,"0"-1,1 1,0-1,2 1,-1 0,2-1,0 1,1 0,1-1,0 1,1-1,1 0,0 0,1-1,6 12,-10-24,-1-1,1 1,-1-1,1 1,-1-1,1 0,0 0,0 0,0 0,0 0,0 0,0 0,0 0,0-1,0 1,0-1,0 0,0 0,0 0,0 0,0 0,1 0,-1 0,0-1,0 1,0-1,0 1,0-1,0 0,0 0,0 0,0 0,-1 0,1 0,0 0,-1-1,1 1,-1-1,1 1,52-69,-10-86,-31 122,-8 27</inkml:trace>
  <inkml:trace contextRef="#ctx0" brushRef="#br0" timeOffset="3555.202">526 348,'119'-184,"-46"105,-71 79,-1 0,1 0,0 1,-1-1,1 0,0 1,0 0,-1-1,1 1,-1 0,1-1,-1 1,1 0,-1 0,1 0,-1 1,0-1,0 0,0 0,1 1,-1-1,0 1,-1-1,1 1,0-1,0 1,-1-1,1 1,-1 0,1 0,-1-1,0 1,1 0,-1-1,0 1,0 0,0 0,-1-1,1 1,0 0,-1 0,1-1,-1 1,1 0,-1-1,1 1,5 139,-3-139,1-1,0 1,0 0,-1-1,1 1,0-1,1 0,-1 0,0 0,0 0,0-1,1 1,-1-1,0 0,0 0,1 0,-1 0,0-1,0 1,1-1,-1 0,0 0,0 0,0 0,0-1,0 1,0-1,0 0,-1 0,1 0,-1 0,1 0,0-1,189-131,-192 134,1-1,0 1,0-1,0 1,-1-1,1 1,0 0,0-1,0 1,0 0,0 0,0 0,0-1,0 1,0 0,0 0,0 0,0 1,0-1,0 0,-1 0,1 0,0 1,0-1,0 0,0 1,0-1,0 1,-1-1,1 1,0 0,0-1,-1 1,1 0,0-1,-1 1,1 0,-1 0,1 0,-1-1,1 1,-1 0,0 0,1 0,-1 0,0 0,1 1,4 52,-4-38,13 27,-3-30</inkml:trace>
</inkml:ink>
</file>

<file path=ppt/ink/ink8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55.1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787 448,'-101'140,"-59"146,121-212,39-74,1 0,-1 0,0 0,0 0,0 0,1 1,-1-1,0 0,0 0,0 0,1 0,-1 0,0 0,0 1,0-1,0 0,1 0,-1 0,0 0,0 1,0-1,0 0,0 0,0 0,0 1,16-23,245-378,-207 310,-50 121,-5-1,1 0,2 0,1 1,1-2,1 1,2 0,1-1,2-1,0 1,2-2,1 1,1-2,2 1,-15-24,1 0,0 1,0-1,0 0,1 0,-1 0,1 0,-1 0,1-1,0 1,0-1,0 0,1 1,-1-2,0 1,1 0,-1-1,1 1,0-1,-1 0,1 0,0-1,0 1,0-1,-1 0,1 0,0 0,0 0,0-1,0 1,-1-1,1 0,0 0,-1-1,1 1,-1-1,1 1,0-2,12-11,0-2,-2 1,1-2,-2 0,0-1,-1 0,-1-1,-1 0,-1-1,0 0,-2-1,0 1,-1-1,2-19,-5 34,-1 0,0 0,0 0,0-1,-1 1,0 0,-1 0,1-1,-1 1,0-1,-1 1,1 0,-1-1,0 1,-1 0,0 0,0 0,0 0,-1 0,0 0,0 0,0 1,-1 0,-3-5,-22 9,18 10</inkml:trace>
  <inkml:trace contextRef="#ctx0" brushRef="#br0" timeOffset="319.561">1521 590,'-8'16,"1"1,1 0,1 0,0 1,1-1,1 1,1 0,0 0,2 0,0 0,0 0,4 15,-3-29,1 1,-1-1,1 0,0-1,0 1,0 0,0 0,1-1,-1 1,1-1,0 0,0 0,1 0,-1 0,0-1,1 1,0-1,-1 0,1 0,0 0,0-1,0 1,0-1,1 0,-1 0,0 0,0-1,1 0,-1 1,0-1,1-1,-1 1,0-1,0 0,1 0,-1 0,0 0,0-1,0 1,0-1,0 0,-1 0,1-1,-1 1,2-2,7-4,-1-1,0 0,-1 0,0-1,0 0,-1-1,-1 0,1 0,-2-1,0 0,2-6,-6 12,0 0,0 0,-1 0,0 0,-1-1,1 1,-1 0,0-1,-1 1,1-1,-1 1,-1-1,1 1,-1-1,0 1,-1-1,1 1,-1 0,-1 0,1 0,-1 0,0 0,0 0,-1 1,0-1,0 0,0 1,-1 1,1-1,-1 1,0 0,0 0,0 0,-1 0,1 1,-1 0,0 1,0-1,0 1,0 0,0 0,-1 1,1 0,-1 0,1 0,0 1,-1 0,1 0,-1 1,1 0,-1 0,1 0,-6 3,-12 2</inkml:trace>
  <inkml:trace contextRef="#ctx0" brushRef="#br0" timeOffset="41980.041">561 166,'-7'-16,"1"1,-2 0,0 0,-1 0,-1 1,0 1,-9-10,16 19,0 0,-1 1,1 0,-1 0,0 0,0 1,0-1,0 1,0 0,0 0,-1 0,1 0,-1 1,1 0,-1 0,0 0,0 1,1-1,-1 1,0 0,1 0,-1 1,0 0,0-1,1 2,-1-1,1 0,-1 1,-2 1,-11 6,1 1,0 0,0 1,1 1,1 1,0 0,0 1,2 0,-1 1,2 1,0 0,1 0,1 2,1-1,0 1,1 0,-3 10,6-12,1-6,0 0,1 1,0-1,1 1,0 0,1 0,0 0,0 0,1 0,1 0,0-1,1 5,44 103,-39-107,0 0,-1 0,-1 0,0 1,0 0,-1 0,-1 0,0 1,0-1,-1 1,-1 0,0-1,-1 1,-1 0,1 0,-2-1,0 1,-1-1,0 1,-2 3,-3 1,-1-1,-1 0,0-1,-1 0,-1-1,0 0,-1-1,-12 9,24-20,1-1,-1 0,0 0,0 0,0 0,0 0,0 0,-1 0,1 0,0 0,0-1,-1 1,1 0,0-1,-1 1,1-1,-1 1,1-1,0 0,-1 0,1 0,-1 0,1 0,-1 0,1 0,-1 0,1 0,-1 0,1-1,-1 1,1-1,0 1,-1-1,1 0,0 1,0-1,-1 0,1 0,0 0,0 0,0 0,0 0,0 0,0 0,0-1,0 1,1 0,-1 0,0-1,1 1,-1 0,1-1,0 1,-1-1,1 1,0-1,0 1,0-1,0 1,0-1,0 1,0-2,0 2,1-1,-1 1,0-1,1 0,0 1,-1 0,1-1,0 1,-1-1,1 1,0 0,0-1,0 1,0 0,0 0,1 0,-1 0,0 0,0 0,1 0,-1 0,1 1,-1-1,0 0,1 1,-1-1,1 1,0 0,-1-1,1 1,-1 0,1 0,-1 0,1 0,0 0,-1 0,1 1,-1-1,1 0,-1 1,1-1,0 1,62 33,-59-24,0 1,-1 1,-1-1,0 1,0-1,-1 1,-1 0,1 0,-2 0,0 0,-1-1,0 1,0 0,-1 0,-1 0,0-1,-3 7,2-8,0-1,1 1,0 0,1 0,0 0,0 0,1 1,0-1,1 0,0 0,1 1,0-1,1 0,0 0,0 0,1 0,1 0,-1 0,2-1,-1 0,1 0,0 0,1 0,0-1,1 0,2 2,7-2,0 0,1 0,0-2,1 0,-1-1,1-1,0 0,0-2,1 0,-1-1,0 0,1-2,-1 0,3-2,17 2,-13 1</inkml:trace>
</inkml:ink>
</file>

<file path=ppt/ink/ink8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43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681 0,'-9'2,"0"0,1 1,-1 0,0 0,1 1,0 0,0 0,0 1,0 0,1 0,0 1,0 0,1 0,-1 1,1 0,-2 3,-134 171,71-90,-4-4,-4-2,-41 30,77-87,24-20</inkml:trace>
</inkml:ink>
</file>

<file path=ppt/ink/ink8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44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1,'25'19,"31"16,11 7,4 1,-1-7,-7-4,-10-8,-4-3,-5-6,-6 0,-5-2,-2-4,-7 1,-3 0,0 2,1-1,-3-7,-5-4</inkml:trace>
</inkml:ink>
</file>

<file path=ppt/ink/ink8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44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1,'-6'226,"9"-155,0 286,-25-218,18-116</inkml:trace>
</inkml:ink>
</file>

<file path=ppt/ink/ink8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4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123 366,'-18'33,"1"1,1 1,2 0,1 1,2 0,2 1,1 0,2 1,1-1,2 9,2-39,0 1,1-1,0 1,0-1,1 1,0-1,1 1,-1-1,1 0,1 0,-1 1,1-2,1 1,-1 0,1-1,0 1,1-1,-1 0,1-1,0 1,1-1,-1 0,1 0,0-1,0 1,1-1,-1-1,1 1,0-1,0 0,7 1,-5-3,0 0,1-1,-1 0,0-1,0 0,0 0,0-1,0 0,0-1,0 0,-1 0,1-1,-1 0,0 0,0-1,0 0,-1-1,0 0,0 0,0 0,-1-1,0 0,1-1,15-21,-1 0,-1-2,-2 0,-1-1,3-9,13-29,-2-1,-4-1,5-30,-19-9,-13 112,0-1,0 0,0 0,0 1,-1-1,1 0,0 0,0 0,-1 1,1-1,0 0,0 0,-1 0,1 0,0 0,-1 0,1 0,0 1,0-1,-1 0,1 0,0 0,-1 0,1 0,0 0,-1 0,1 0,0-1,0 1,-1 0,1 0,0 0,-1 0,1 0,0 0,0 0,-1-1,1 1,0 0,0 0,-1 0,1-1,0 1,0 0,0 0,0-1,-1 1,1 0,0 0,0-1,0 1,0 0,0-1,0 1,0 0,0-1,0 1,0 0,0 0,0-1,0 1,-12 24,4 5,0-1,2 1,1 0,1 0,2 0,1 1,1-1,1 0,2 1,2 4,8 53,-8-41,3 0,1 0,2 0,3-2,11 27,5-37,-14-28</inkml:trace>
  <inkml:trace contextRef="#ctx0" brushRef="#br0" timeOffset="4399.604">829 621,'0'0,"1"0,0-1,0 1,0 0,-1 0,1 0,0 0,0 0,0 0,-1 0,1 0,0 0,0 0,0 1,-1-1,1 0,0 0,0 1,-1-1,1 1,0-1,-1 0,1 1,0-1,-1 1,1 0,0-1,-1 1,1-1,-1 1,0 0,1 0,-1-1,1 1,-1 0,0 0,0-1,1 1,-1 0,0 0,0 0,0-1,0 1,0 0,0 0,0 0,0-1,0 1,0 0,-1 0,1 0,0-1,0 1,-1 0,1 0,-1-1,1 1,0 0,-1-1,0 1,-66 251,58-232,12-32,12-32,2 0,3 2,1 0,2 2,8-11,-30 49,0 1,-1-1,1 0,0 0,0 1,0-1,0 0,0 1,0-1,0 1,0-1,1 1,-1 0,1 0,-1-1,1 1,-1 0,1 0,0 1,-1-1,1 0,0 0,0 1,0-1,0 1,-1 0,1-1,0 1,0 0,0 0,0 0,0 0,0 1,0-1,-1 0,1 1,0-1,0 1,0 0,-1 0,1 0,0 0,-1 0,1 0,-1 0,1 0,-1 0,1 1,-1-1,0 1,0-1,0 1,0-1,0 1,0 0,0-1,0 1,12 111,-14-102,0-1,1 1,1-1,-1 1,2-1,-1 0,2 1,-1-1,1 0,3 5,-5-12,0-1,0 0,0 0,1 0,-1 1,1-2,-1 1,1 0,-1 0,1 0,0-1,0 1,0-1,0 1,0-1,0 0,1 0,-1 0,0 0,1 0,-1-1,0 1,1-1,-1 1,1-1,-1 0,1 0,-1 0,1 0,-1 0,1-1,-1 1,0-1,1 0,-1 1,0-1,1 0,-1-1,0 1,0 0,0 0,0-1,0 0,0 0,77-84,-40 9,-29 63</inkml:trace>
  <inkml:trace contextRef="#ctx0" brushRef="#br0" timeOffset="4915.752">1535 592,'-16'21,"1"0,0 0,2 2,1 0,1 0,1 1,-7 24,15-45,1-1,0 1,1-1,-1 1,0 0,1-1,-1 1,1 0,0 0,0-1,0 1,0 0,1 0,-1-1,1 1,0 0,-1-1,1 1,0-1,1 1,-1-1,0 1,1-1,-1 0,1 1,0-1,0 0,-1 0,1-1,1 1,-1 0,0-1,0 1,1-1,-1 1,1-1,-1 0,1 0,-1 0,1-1,0 1,-1-1,1 1,0-1,0 0,-1 0,1 0,0 0,0-1,1 1,11-5,-1 0,0-1,-1-1,1 0,-1 0,-1-1,1-1,-1 0,-1-1,0 0,0-1,-1 0,0-1,-1 0,0 0,-1-1,-1 0,0 0,-1-1,5-13,8-9,-1-2,-2 0,-1-1,-3 0,-1-1,-1 0,-3-1,0-11,-6 42,-1 0,-1 0,0-1,0 1,-1 0,0 0,-1 0,0 1,-1-1,0 0,2 7,1-1,-1 1,0 0,0 0,0 0,0 0,0 1,-1-1,1 1,-1-1,0 1,0 0,0 0,0 0,0 0,0 1,0-1,-1 1,1 0,-1 0,1 0,-1 0,1 1,-1-1,1 1,-1 0,1 0,-1 0,-2 1,-1 0,-1 1,1 1,0-1,0 1,0 0,1 0,-1 1,1 0,0 0,0 1,0 0,0 0,1 0,0 0,0 1,1 0,-1 0,1 0,0 1,1 0,0-1,-1 3,-4 11,0 0,1 1,1 0,1 0,1 0,1 1,1 4,0 1,0 0,2 0,2 0,0 0,2 0,5 20,-7-38,1 1,0-1,0-1,1 1,0 0,1-1,0 0,0 0,1 0,0-1,0 1,1-2,0 1,0-1,1 0,-1 0,1-1,1 0,-1 0,7 2,-4-2,1 0,-1 0,1-1,-1-1,1 0,0-1,1 0,-1 0,0-2,0 1,1-2,-1 1,0-2,11-2,-2-2,-2 0</inkml:trace>
  <inkml:trace contextRef="#ctx0" brushRef="#br0" timeOffset="5565.815">2042 762,'21'-5,"-1"-1,0-1,-1 0,0-2,0 0,0-1,-2-1,1 0,-1-2,-1 0,0-1,-1 0,-1-1,2-3,6-58,-22 74,0 0,0 1,0-1,0 0,-1 0,1 0,-1 1,1-1,-1 0,0 1,1-1,-1 0,0 1,0-1,0 1,0-1,-1 1,1 0,0-1,0 1,-1 0,1 0,-1 0,1 0,-1 0,0 0,1 1,-1-1,0 0,1 1,-1-1,0 1,0 0,0-1,1 1,-1 0,0 0,0 0,0 1,1-1,-1 0,-8 4,1 0,-1 0,1 0,0 1,1 1,-1 0,1 0,0 0,1 1,0 0,0 1,0-1,1 1,0 1,0-1,1 1,0 0,1 0,0 1,-32 96,35-102,1-1,0 1,0-1,0 1,1-1,-1 1,1-1,0 0,0 1,0-1,0 0,0 1,1-1,0 0,-1 0,1 0,0 0,1-1,-1 1,0-1,1 1,0-1,-1 0,1 0,0 0,0 0,0 0,0 0,0-1,1 0,12 3,-1 0,1-2,0 0,0 0,0-2,0 0,-1-1,1 0,0-2,0 0,-1 0,1-1,-1-1,0-1,-1 0,1-1,-1 0,-1-1,12-9,-8 8,-1-2,0 0,0 0,-1-2,0 0,-1 0,-1-1,0-1,-1-1,-1 1,0-2,-1 0,-1 0,0 0,-1-1,-1-1,1-8,-6 25,-2 1,1-1,0 0,0 1,0-1,-1 0,1 1,-1-1,0 0,1 0,-1 1,0-1,0 0,0 0,0 0,0 1,0-1,-1 0,1 0,-1 1,1-1,-1 0,1 1,-1-1,0 0,0 1,0-1,0 1,0 0,0-1,-1 1,1 0,0-1,-1 1,1 0,0 0,-1 0,0 0,1 1,-1-1,1 0,-1 1,0-1,0 1,1-1,-1 1,0 0,0 0,0 0,1 0,-1 0,0 0,0 0,1 0,-1 1,0-1,-8 8,0 0,0 0,1 1,1 0,0 1,0 0,1 0,0 0,0 1,1 0,1 1,0-1,0 1,4-9,0 0,0-1,-1 1,2 0,-1 0,0-1,1 1,-1 0,1 0,0 0,0 0,0 0,0 0,0 0,1-1,-1 1,1 0,0 0,0 0,0-1,0 1,1 0,-1-1,0 1,1-1,0 0,0 1,0-1,0 0,0 0,2 1,88 45,-34-22,-51-21,0 1,-1 0,0 1,0-1,0 1,-1 0,0 1,-1-1,0 1,0 0,0 0,-1 0,0 1,0-1,7 13</inkml:trace>
  <inkml:trace contextRef="#ctx0" brushRef="#br0" timeOffset="8947.718">3256 536,'-3'-1,"0"0,-1 1,1 0,-1 0,1 0,0 0,-1 0,1 0,0 1,-1 0,1 0,0 0,0 0,-1 0,1 0,0 1,0 0,0 0,1-1,-1 2,0-1,1 0,-1 0,-3 3,-109 98,110-98,-1 0,1 0,0 1,0 0,1 0,0 0,0 1,0-1,1 1,0 0,1 0,-1 0,1 0,0 1,1-1,0 1,0-1,1 0,0 1,0 0,0-1,1 1,0-1,1 0,0 1,0-1,0 0,1 0,0 0,3 4,2-7,-1 1,1-2,1 1,-1-1,0-1,1 1,-1-1,1-1,0 0,0 0,-1-1,1 0,0 0,0-1,-1 0,1 0,0-1,3-2,10-2,1-1,-1-1,0 0,0-2,-1-1,-1-1,0 0,0-2,-1 0,-1-1,-1-1,0-1,-1 0,0-1,-2-1,0 0,-1-1,-1 0,-1-1,-1-1,-1 0,-1 0,3-15,-2 14,-2-1,-1 0,-1 0,-1-1,-1 1,-1-1,-1 0,-1 0,-2 0,0 1,-2-1,0 1,-2 0,-1 0,0 0,-6-9,12 28,0 1,0 0,-1 0,1 0,-1 1,0-1,0 0,0 1,-1-1,1 1,-1-1,1 1,-1 0,0 0,-1 1,1-1,0 0,-1 1,0 0,1 0,-1 0,0 0,0 1,0 0,0-1,0 1,0 1,0-1,-1 1,1-1,0 1,0 0,0 1,-1-1,1 1,0 0,0 0,0 0,0 0,0 1,-2 0,-3 9,-1-1,1 1,1 0,0 1,1 0,0 0,1 1,0 0,1 0,0 0,2 1,-1-1,1 1,1 0,1 0,-1 11,2 0,2-1,0 0,1 1,1-1,2-1,0 1,1-1,2 0,0 0,2-1,0-1,1 0,1 0,1-1,1-1,16 16,-19-21,1 0,1-1,0 0,0-2,1 1,1-2,-1 0,2-1,-1-1,2 0,-1-1,1-1,-1 0,6-1,1-2</inkml:trace>
  <inkml:trace contextRef="#ctx0" brushRef="#br0" timeOffset="15435.876">4301 536,'-6'-8,"-1"1,1 0,-1 0,0 1,-1 0,0 0,0 1,0-1,0 2,-1-1,0 1,1 1,-2 0,1 0,0 1,-1 0,1 0,-1 1,1 0,-1 1,1 0,-4 1,2 2,0 0,1 1,-1 1,1 0,0 0,0 1,1 0,0 0,0 1,0 1,1-1,0 1,0 1,1-1,0 1,1 1,0-1,0 1,-1 4,3-9,1 0,-1 1,1-1,0 1,0 0,1 0,0 0,0 0,0 0,1 0,0 0,0 1,1-1,-1 0,1 1,1-1,-1 0,1 1,0-1,1 0,-1 0,1 0,0 0,1 0,-1 0,1-1,1 1,-1-1,1 0,0 0,0 0,0 0,0-1,1 1,0-1,0 0,0-1,1 1,-1-1,4 1,4 0,0-2,0 0,1 0,-1-1,0-1,1 0,-1 0,0-2,1 0,-1 0,0-1,0-1,-1 0,1-1,-1 0,0-1,5-3,7-5,-2-1,0 0,-1-2,0 0,-2-1,0-1,-1-1,4-6,-7 3,0 1,-2-2,0 1,-2-2,7-19,-13 83,-6-28,1 1,1 0,0-1,0 1,1 0,1-1,0 0,1 1,0-1,0-1,1 1,1 0,-1-1,2 0,-1-1,2 0,-1 0,1 0,2 1,10 7,-4-3</inkml:trace>
  <inkml:trace contextRef="#ctx0" brushRef="#br0" timeOffset="16333.034">4752 875,'2'-11,"0"-1,1 1,0 0,0 0,2 0,-1 1,1 0,1-1,0 2,1-2,8-15,87-165,-102 189,0 1,0 0,0 0,0-1,1 1,-1 0,0 0,1-1,-1 1,1 0,-1 0,1 0,-1 0,1-1,0 1,0 0,0 0,-1 0,1 1,0-1,0 0,0 0,0 0,0 1,1-1,-1 0,0 1,0-1,0 1,1 0,-1-1,0 1,0 0,1 0,-1 0,0 0,0 0,1 0,-1 0,0 0,1 0,-1 0,0 1,0-1,0 1,1-1,-1 1,0-1,0 1,0 0,0-1,0 1,0 0,0 0,0 0,0 0,0 0,0 0,-1 0,1 0,0 0,-1 0,1 0,-1 1,1-1,-1 0,0 0,1 1,5 138,-7-51,2-86,-1 0,1 0,0 0,0 0,0-1,0 1,1 0,-1-1,1 1,-1-1,1 1,0-1,0 0,0 0,0 0,0 0,1 0,-1 0,1-1,-1 1,1-1,0 1,-1-1,1 0,0 0,0 0,0-1,0 1,0-1,0 0,-1 1,1-1,0 0,0-1,0 1,0-1,0 1,0-1,0 0,0 0,-1 0,1 0,0 0,-1-1,1 1,-1-1,1 0,-1 0,0 0,0 0,0 0,0 0,0-1,1-1,184-217,-86 126,-100 94,0 0,0 0,0 1,1-1,-1 1,0-1,0 1,1-1,-1 1,0 0,1-1,-1 1,0 0,1 0,-1 0,0 0,1 0,-1 1,0-1,1 0,-1 1,0-1,0 1,1-1,-1 1,0-1,0 1,0 0,0 0,0-1,0 1,0 0,0 0,0 0,0 0,0 0,0 0,-1 1,1-1,-1 0,1 0,-1 0,1 1,-1-1,18 62,-17-58,43 172,-38-152</inkml:trace>
  <inkml:trace contextRef="#ctx0" brushRef="#br0" timeOffset="21673.465">5767 452,'34'207,"-22"-116,-4 0,-4 91,-4-169,-1 0,0-1,-2 1,1 0,-1-1,-1 1,0-1,-1 0,-4 8,9-19,0 0,-1-1,1 1,0 0,0 0,-1 0,1 0,0-1,-1 1,1 0,-1 0,1-1,-1 1,1 0,-1-1,1 1,-1 0,0-1,0 1,1-1,-1 1,0-1,0 1,1-1,-1 0,0 1,0-1,0 0,0 0,1 0,-1 0,0 1,0-1,0 0,0 0,0-1,0 1,1 0,-1 0,0 0,0-1,0 1,0 0,1-1,-1 1,0 0,0-1,1 1,-1-1,0 1,1-1,-1 0,0 1,1-1,-1 0,1 1,-1-1,1 0,-1 0,1 0,-15-53,16 29,1 0,1 1,1 0,1 0,1 0,1 0,2 1,0 0,9-15,-10 19,25-53,2 0,3 3,3 1,23-25,-55 80,-1 1,2 1,0-1,0 2,1-1,1 1,-1 1,1 0,1 1,0 0,0 1,1 1,-1 0,1 0,6 0,-17 5,0 1,0-1,0 1,0 0,0 0,0 0,0 0,0 0,0 1,0-1,0 1,0 0,0 0,0 0,0 0,-1 0,1 1,0-1,-1 1,1 0,-1 0,1 0,-1 0,0 0,0 1,0-1,0 0,-1 1,1 0,0-1,-1 1,0 0,0 0,0 0,0 0,0-1,0 2,-1-1,0 0,1 0,-1 0,0 0,-1 0,1 0,-1 3,-3 20,-2 0,-1-1,-1 0,-1 0,-1-1,-1 0,-2 0,0-1,-1-1,-1-1,-1 0,-1 0,-13 10,24-23,-1-1,0 0,0 0,0-1,-1 0,0 0,0 0,0-1,-1-1,0 1,0-1,0-1,0 0,-1 0,-5 0,-9 0</inkml:trace>
  <inkml:trace contextRef="#ctx0" brushRef="#br0" timeOffset="22103.866">6473 649,'28'-16,"-1"-1,-1-1,-1-1,-1-1,0-2,-2 0,17-22,-37 43,-1-1,1 1,-1 0,1 0,-1-1,0 1,0-1,0 1,0-1,0 1,0-1,0 0,-1 0,1 1,0-1,-1 0,0 0,1 0,-1 1,0-1,0 0,0 0,0 0,0 0,0 0,-1 1,1-1,-1 0,1 0,-1 0,0 1,0-1,1 0,-1 1,0-1,0 1,-1-1,1 1,0-1,0 1,-1 0,1 0,-1 0,1 0,-1 0,1 0,-1 0,0 0,-1 0,-8 1,0 1,0 1,0 0,0 1,0 0,1 0,-1 1,1 0,0 1,1 0,-1 1,1 0,0 0,0 1,1 1,0-1,0 1,0 0,1 1,-2 3,-1-1,1 0,0 1,1 0,0 0,1 1,0 0,1 0,0 1,2 0,-1 0,1 0,1 0,1 1,0-1,1 1,0 0,1-1,1 1,2 14,-1-24,0 0,0 0,0-1,0 1,1-1,0 1,0-1,0 0,0 0,1 0,0 0,0-1,0 0,0 1,0-2,0 1,1 0,-1-1,1 0,0 0,0 0,0 0,0-1,0 0,0 0,0 0,1-1,-1 0,0 0,0 0,0-1,6 0,3-1,1 0,0-1,-1-1,1 0,-1-1,0 0,-1-1,1-1,-1 0,0-1,0-2,31-24,-25 17</inkml:trace>
  <inkml:trace contextRef="#ctx0" brushRef="#br0" timeOffset="22519.799">7094 423,'-39'33,"2"2,1 1,2 2,1 2,2 0,-6 15,10 18,27-71,0 0,0 0,0 0,0 0,0 0,0 0,1 0,-1-1,1 1,-1 0,1 0,0 0,0-1,-1 1,1 0,0-1,1 1,-1 0,0-1,0 0,1 1,-1-1,1 0,-1 1,1-1,-1 0,1 0,0 0,-1-1,1 1,0 0,0-1,0 1,0-1,0 1,1-1,11 2,-1-1,1 0,0-1,0 0,0-1,-1-1,1 0,0-1,-1-1,0 0,0 0,0-2,0 1,-1-2,0 1,0-2,8-7,7-5,-1-1,-2-2,0 0,-2-2,0 0,15-25,-17 19,-1-1,-2-1,-1 0,-1-1,-2-1,-1 0,-2 0,-2-1,-1-1,-2 0,-3 31,0-1,-1 1,0-1,-1 0,1 1,-1-1,-1 0,1 1,-1-1,0 1,-1-1,1 1,-1-1,0 1,-1 0,0 0,0 0,0 0,-1 0,1 1,-1 0,-1 0,1 0,-1 0,0 0,0 1,0 0,0 0,-1 0,0 1,0 0,0 0,0 1,0-1,0 1,-1 0,1 1,-1 0,-6-1,7 3,0 0,0 1,0-1,0 1,0 0,1 1,-1 0,1 0,-1 0,1 0,0 1,0-1,1 2,-1-1,1 0,0 1,0 0,0 0,1 0,-1 0,1 0,1 1,-1-1,1 1,0 0,0 1,-5 15,0 0,2 0,1 1,1 0,1 0,1 11,1-18,1 1,0 0,1-1,1 1,1-1,1 0,0 0,1 0,0-1,1 0,1 0,0 0,2-1,-1-1,1 0,1 0,1-1,0 0,0-1,1 0,0-1,1 0,0-1,1-1,-1 0,2-2,12 6,17 3,1-2,0-1,0-3,1-2,1-1,-1-3,24-2,-45-2</inkml:trace>
</inkml:ink>
</file>

<file path=ppt/ink/ink8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6:32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78 735,'-1'-3,"1"2,1 1,-1-1,0 0,0 0,1 1,-1-1,0 0,0 1,0-1,0 0,0 0,0 1,0-1,0 0,0 0,0 1,0-1,0 0,-1 0,1 1,0-1,-1 0,1 1,0-1,-1 0,1 1,-1-1,1 1,-1-1,1 1,-1-1,1 1,-1-1,1 1,-1-1,0 1,1 0,-1-1,0 1,1 0,-1 0,0-1,0 1,1 0,-1 0,0 0,0 0,1 0,-1 0,0 0,0 0,1 0,-1 0,0 1,0-1,1 0,-1 0,0 1,1-1,-1 0,0 1,1-1,-1 1,1-1,-1 1,1-1,-1 1,1-1,-1 1,1 0,-7 14,2 0,0 0,1 0,1 1,0-1,1 1,0 0,2 3,-8 50,0 52,8-118,0 1,1 0,0-1,0 1,0 0,0-1,1 1,-1-1,1 0,0 1,0-1,0 0,0 0,1 0,-1-1,1 1,0 0,0-1,-1 0,2 0,-1 0,0 0,0 0,1 0,-1-1,1 0,-1 0,1 0,0 0,2 0,3-2,1 0,-1-1,0 0,0-1,0 1,0-2,0 0,-1 0,1 0,-1-1,0 0,-1-1,1 1,-1-2,0 1,0-1,-1 0,0 0,1-3,4-1,28-34,-1-2,-2-2,-3-1,14-30,-19 34,-8 24,-6 41,-10 42,-6-53,1 1,1 0,-1-1,1 1,1 0,-1-1,2 1,-1 0,1-1,0 1,1-1,0 0,0 0,1 0,0 0,1-1,-1 1,1-1,1 0,-1-1,1 1,0-1,1 0,0 0,0-1,0 0,0-1,7 4,-1-4,-1-1,1 0,0-1,0-1,0 0,1-1,-1 0,0-1,0 0,0-1,0-1,0 0,-1-1,1 0,-1-1,0 0,0-1,5-3,-14 6,-1 0,1 0,0 0,-1 0,1-1,-1 1,0-1,0 1,0-1,-1 0,1 1,-1-1,0 0,0 0,0 0,0 0,-1 0,0-1,0 1,0 0,0 0,-1 0,1 0,-1 0,0 0,-1 0,1 0,0 0,-3-2,-1-15,1 0</inkml:trace>
  <inkml:trace contextRef="#ctx0" brushRef="#br0" timeOffset="504.227">1206 1,'18'251,"-9"-169,-4 2,-3-1,-5 24,1 20,8 11,-6-137,1 0,-1 1,1-1,0 0,-1 1,1-1,0 0,0 0,0 0,0 0,0 0,0 0,0 0,0 0,0 0,1 0,-1-1,0 1,0-1,1 1,-1 0,0-1,1 0,-1 1,1-1,-1 0,1 0,-1 0,0 0,1 0,-1 0,1 0,-1-1,1 1,-1 0,0-1,1 1,-1-1,0 1,1-1,-1 0,1 0,52-39,-53 39,172-188,-173 188,1-1,0 0,0 1,0-1,0 0,0 1,0-1,0 1,0-1,1 1,-1 0,0 0,1-1,0 1,-1 0,1 0,-1 0,1 1,0-1,0 0,-1 1,1-1,0 1,0-1,0 1,0 0,0 0,0 0,-1 0,1 0,0 0,0 1,0-1,0 1,0-1,-1 1,1 0,0-1,0 1,-1 0,1 0,-1 0,1 0,-1 1,1-1,-1 0,0 1,0-1,1 1,-1 0,2 9,-1 0,0 1,-1-1,-1 1,0-1,0 1,-1-1,0 1,-1-1,0 0,-1 0,-3 6,-9 84,28-66,-1-29</inkml:trace>
  <inkml:trace contextRef="#ctx0" brushRef="#br0" timeOffset="2705.712">1940 848,'20'3,"-1"-1,1-1,0-1,0 0,0-2,-1 0,1-1,-1-1,1-1,-1 0,-1-2,1 0,-1-1,3-3,59-60,-78 69,-1 1,1-1,0-1,-1 1,0 0,1 0,-1-1,0 1,0 0,0-1,0 1,-1-1,1 1,-1-1,1 0,-1 1,0-1,0 1,0-1,0 0,-1 1,1-1,-1 1,0-1,1 1,-1-1,0 1,0-1,-1 1,1 0,0 0,-1-1,1 1,-1 0,0 0,0 1,0-1,0 0,-6-2,1 1,-1 0,1 1,-1 0,0 0,0 1,0 0,0 0,0 1,0 0,0 0,0 1,0 0,0 0,0 1,0 0,1 0,-1 1,1 0,-1 0,1 1,0 0,0 0,1 1,-1 0,1 0,0 1,1-1,-1 1,1 0,0 1,-1 2,-3 1,1 1,0 0,1 0,0 1,1 0,1 0,0 1,0-1,1 1,1 0,0 0,1 0,0 1,1-1,0 4,1-13,1 0,0 0,-1-1,1 1,0 0,1-1,-1 1,1-1,-1 1,1-1,0 0,0 0,1 0,-1 0,1 0,-1 0,1-1,0 1,0-1,0 1,0-1,1 0,-1-1,0 1,1-1,0 1,-1-1,1 0,0 0,-1 0,1-1,126 6,-108-7,154-38,-143 29,-14 4</inkml:trace>
  <inkml:trace contextRef="#ctx0" brushRef="#br0" timeOffset="3136.888">2561 988,'6'1,"1"0,-1-1,1 0,-1-1,1 1,-1-1,1-1,-1 1,0-1,0 0,1 0,-1-1,-1 0,1 0,0 0,-1-1,0 1,1-1,-2-1,1 1,0-1,1-2,11-11,-1 0,-1-1,-1 0,-1-2,0 1,-2-1,6-15,11-17,-12 88,-12-28,-1 0,1 0,1 0,-1-1,1 1,0-1,1-1,-1 1,1-1,0 0,1 0,-1 0,1-1,0 0,0 0,0-1,1 0,-1 0,1-1,-1 0,1 0,0-1,0 0,0 0,0-1,0 0,3-1,1 3,0-1,-1-1,1 0,0-1,0 0,0 0,-1-1,1-1,-1 0,1-1,-1 0,0 0,-1-2,1 1,-1-1,0 0,4-4,-12 7,0 1,0 0,-1-1,1 0,0 1,-1-1,0 0,0 0,1 0,-2 0,1 0,0 0,-1 0,1 0,-1 0,0 0,0-1,0 1,0-1,-5-13</inkml:trace>
</inkml:ink>
</file>

<file path=ppt/ink/ink8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6:41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366 323,'-19'0,"-1"0,0 1,1 1,-1 1,1 1,0 1,0 0,0 2,1 0,0 1,0 0,-2 3,9-1,1 1,0 0,0 0,1 1,1 0,0 1,0 0,1 0,1 1,0-1,1 1,1 1,0-1,0 4,2-12,1 0,-1 1,1-1,0 1,1-1,0 1,0-1,0 1,1 0,0-1,0 1,0-1,1 0,0 1,0-1,1 0,0 0,0 0,0-1,1 1,0-1,0 0,0 0,0 0,1 0,0-1,0 0,0 0,1 0,-1-1,1 1,0-1,0-1,0 1,5 1,14 0,0 0,0-2,0 0,1-2,-1-1,10-2,31 0,-49 3,-8 1,0-1,-1 0,1-1,0 0,-1 0,1-1,-1 0,1 0,-1-1,0 0,2-1,-4-1</inkml:trace>
  <inkml:trace contextRef="#ctx0" brushRef="#br0" timeOffset="417.855">648 97,'15'-11,"-1"0,0 0,1 2,0-1,1 2,0 0,1 0,-1 2,17-5,-32 11,1-1,-1 1,1-1,-1 1,1 0,0-1,-1 1,1 0,0 0,-1 0,1 0,0 0,-1 1,1-1,-1 0,1 1,0-1,-1 1,1 0,-1-1,1 1,-1 0,0 0,1 0,-1 0,0 0,0 0,0 0,1 0,-1 1,0-1,-1 0,1 1,0-1,0 1,-1-1,1 1,0-1,-1 1,0 0,1-1,-1 1,0-1,0 1,0 0,0-1,0 1,0 0,0-1,-1 1,1-1,0 1,-1 0,0-1,1 1,-1-1,0 1,0-1,-77 135,48-93,19-27,8-14,1-1,-1 1,1 0,0 0,0 1,0-1,0 0,1 1,-1-1,1 1,-1-1,1 1,0 0,0-1,0 1,0 0,0 0,1 0,-1 0,1 0,0 0,0 0,0 0,0 0,1 0,-1 0,1-1,0 1,-1 0,1 0,1 0,-1-1,0 1,1 0,-1-1,1 1,0-1,0 0,1 2,6 0,0 0,1-1,0 0,0 0,-1-1,2-1,-1 1,0-1,0-1,0 0,0-1,1 0,-1 0,0-1,0 0,-1-1,8-2,21-3,-13 3</inkml:trace>
  <inkml:trace contextRef="#ctx0" brushRef="#br0" timeOffset="1187.363">1156 605,'14'5,"15"1,7 0,2-1,0-6,-3-3,-1-1,-3 0,-1 2,-1 0,-1 2,0 0,0 1,-5-5,-6-1</inkml:trace>
</inkml:ink>
</file>

<file path=ppt/ink/ink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2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0,'-10'44,"-18"77,6 1,1 39,-13 296,7-154,2-125,22-155</inkml:trace>
</inkml:ink>
</file>

<file path=ppt/ink/ink8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6:45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1,'-13'28,"0"-1,-2 0,-1 0,-1-2,-1 0,-1-1,-1-1,-2-1,0 0,-1-2,-1-1,0 0,-2-2,0-1,-18 7,38-20,3-3,1 0,0 0,0 1,0-1,0 1,0-1,0 1,0-1,0 1,0 0,0 0,0 0,0 0,0 0,1 1,-1-1,0 0,1 1,-1 0,1-1,0 1,0 0,-1-1,1 1,0 0,0 0,1 0,-1 0,0 0,1 0,-1 0,1 0,-1 0,1 0,0 1,0-1,0 0,0 0,1 0,-1 0,0 0,1 0,-1 0,1 0,0 0,0 0,1 2,10 6,0-1,1-1,1 0,-1-1,1 0,0-1,1-1,-1 0,1-1,0 0,13 1,45 13,67 21,-115-32</inkml:trace>
</inkml:ink>
</file>

<file path=ppt/ink/ink8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6:46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4,'-27'22,"0"0,1 2,1 1,2 1,0 1,2 1,1 0,1 2,-14 31,27-48,0 0,0 1,2 0,-1 0,2 0,0 1,1-1,0 4,1-13,1 0,0 0,1 0,-1 0,1 0,0 0,0 0,0 0,1 0,-1 0,1 0,1-1,-1 1,1-1,-1 1,1-1,0 0,1 0,-1-1,1 1,0-1,0 1,0-1,3 2,10 1,0 0,1-1,-1-1,1 0,0-2,0 0,0-1,0 0,0-2,0 0,0-1,0-1,-1-1,1 0,-1-1,0-1,0-1,0 0,-1-1,3-3,2 0,-1-1,0 0,0-2,-2 0,1-2,-2 0,0 0,-1-2,12-17,-24 28,0-1,0 1,-1-1,0 0,-1 0,1-1,-1 1,-1 0,0-1,0 1,-1-1,0 1,0 0,-1-1,0 1,0-1,-1 1,0 0,-1 0,1 0,-2 0,1 0,-1 0,0 1,-1 0,0 0,0 0,0 1,-1-1,0 1,0 1,0-1,-1 1,0 0,0 0,-1 1,1 0,-1 0,-2 0,-13-7,0 2,-1 0,0 1,-1 1,0 2,-24-3,12 4</inkml:trace>
  <inkml:trace contextRef="#ctx0" brushRef="#br0" timeOffset="248.57">0 229,'145'-10,"0"6,0 6,6 8,-149-10,177 13,-87-3,1-5,-1-4,77-9,35-11,-179 18</inkml:trace>
</inkml:ink>
</file>

<file path=ppt/ink/ink8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6:43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86 113,'-27'32,"17"-12,1 1,1 0,0 1,2 0,1 0,0 0,2 1,1-1,0 6,2-25,0 0,0 0,0 0,0 0,0 0,1 0,0 0,-1 0,1-1,0 1,0 0,1 0,-1-1,0 1,1-1,0 1,0-1,-1 0,1 0,1 0,-1 0,0 0,0 0,1 0,-1-1,1 1,-1-1,1 1,0-1,0 0,-1 0,1-1,0 1,0-1,0 1,0-1,0 0,0 0,0 0,0 0,0-1,0 1,-1-1,1 1,2-2,7-2,-1 1,-1-2,1 0,-1 0,1-1,-2 0,1 0,-1-1,0-1,1 0,3-6</inkml:trace>
  <inkml:trace contextRef="#ctx0" brushRef="#br0" timeOffset="253.765">396 1,'-24'43,"-13"38,-4 11,4-2,8-11,10-8,8-13,0-11,3-9,2-5,3-4,1-3,7-5,1-1,1 0,3-3,0 1,-1-4</inkml:trace>
  <inkml:trace contextRef="#ctx0" brushRef="#br0" timeOffset="786.274">396 819,'268'-287,"-219"251,-48 35,0 1,-1 0,1-1,0 1,0 0,0 0,-1-1,1 1,0 0,0 0,0 0,0 0,0 0,-1 0,1 0,0 0,0 1,0-1,0 0,-1 0,1 1,0-1,0 1,-1-1,1 1,0-1,-1 1,1-1,0 1,-1-1,1 1,-1 0,1-1,-1 1,1 0,-1-1,1 1,-1 0,0 0,1 0,-1-1,0 1,0 0,0 0,1 0,-1 0,0 0,0-1,0 1,-1 0,1 0,0 0,0 0,0-1,-1 1,1 0,0 0,-1 0,1-1,0 1,-1 0,1 0,-1-1,1 1,-1 0,-6 28,-5 47,12-74,0 0,0 0,0 0,1 0,-1 0,1 0,-1 0,1 0,0 0,-1-1,1 1,0 0,0 0,1-1,-1 1,0-1,0 1,1-1,-1 0,1 1,-1-1,1 0,-1 0,1 0,0 0,0 0,-1 0,1-1,0 1,0 0,0-1,0 0,0 1,1-1,7-2,1 1,-1-2,0 1,0-1,0-1,0 0,-1 0,1-1,-1-1,0 1,-1-1,1-1,-1 1,0-1,-1-1,0 0,0 0,0 0,4-8,-7 11,73-81,-75 87,-1-1,1 1,-1-1,1 1,-1-1,0 1,1 0,-1 0,0 0,0 0,0 0,0 0,0 0,0 0,0 0,0 1,0-1,0 0,0 1,-1-1,1 1,-1-1,1 0,-1 1,1-1,-1 1,0-1,0 1,0 0,0-1,0 1,0-1,0 1,0-1,-1 1,1-1,-1 1,1-1,-1 1,1-1,-1 0,0 1,-3 18,2-15,0 0,0 0,0 0,1 1,0-1,0 0,0 1,1-1,-1 1,1-1,1 1,-1-1,1 1,0-1,0 0,0 1,1-1,0 0,0 0,0 0,1 0,0 0,0-1,0 1,0-1,1 0,-1 0,1 0,0 0,1 0,14 3</inkml:trace>
  <inkml:trace contextRef="#ctx0" brushRef="#br0" timeOffset="1121.978">1497 56,'-5'44,"-2"28,1 6,1-4,2-11,0-10,2-11,1-7,0-4,0-3,0-2,-4 0,-2 0,-5 1,-5-5,0-5</inkml:trace>
  <inkml:trace contextRef="#ctx0" brushRef="#br0" timeOffset="1455.74">1778 282,'-237'191,"234"-190,1 1,0-1,0 0,0 1,1 0,-1-1,0 1,0 0,1 0,-1 0,1 0,0 0,0 0,0 1,0-1,0 0,0 1,0-1,1 0,-1 1,1-1,0 1,-1-1,1 1,0-1,1 1,-1-1,0 0,1 1,-1-1,1 1,0-1,0 0,0 1,0-1,0 0,0 0,1 0,0 1,147 81,-59-30,-72-48</inkml:trace>
</inkml:ink>
</file>

<file path=ppt/ink/ink8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49:54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509 340,'-21'76,"19"-61,-16 211,11-191,2 1,1 0,1-1,3 1,0 0,3 0,1-1,1 1,4 6,-9-39,1 1,-1 0,1-1,0 1,0-1,1 1,-1-1,1 0,-1 1,1-1,0 0,1 0,-1 0,0 0,1-1,-1 1,1-1,0 1,0-1,0 0,0 0,0 0,1 0,-1-1,1 0,-1 1,1-1,-1 0,1-1,0 1,-1-1,1 1,0-1,-1 0,1 0,0-1,-1 1,1-1,0 0,-1 0,1 0,-1 0,3-2,13-10,-1-2,0 0,-1-1,-1 0,0-2,-2 0,0 0,0-2,-2 1,-1-2,6-13,-3 10,123-244,-109 208,-3-2,-3-1,9-41,-28 90,1 0,-2-1,0 1,0-1,-1 0,-1 0,-1 1,0-1,-1 0,-2-6,4 20,-1 0,0 1,1-1,-1 0,0 1,0-1,0 1,1-1,-1 1,0-1,0 1,0 0,0-1,0 1,0 0,0 0,0 0,0 0,0-1,0 1,0 1,0-1,0 0,0 0,0 0,0 0,1 1,-1-1,0 0,0 1,0-1,0 1,0-1,0 1,1 0,-1-1,0 1,1 0,-1-1,0 1,1 0,-1 0,1-1,-1 1,1 0,-1 0,1 0,0 0,-1 0,1 0,0 0,0 0,0 0,-1 0,1 0,0 0,1 0,-1 0,0 0,0 0,-13 47,1 1,3 0,2 1,2-1,2 1,2 0,7 50,-4 19,15 60,-13-157,-4-13,1-1,0 0,1 0,0 0,0 0,1 0,0-1,0 1,1-1,0 0,0 0,1 0,3 4,19-3,-16-14</inkml:trace>
  <inkml:trace contextRef="#ctx0" brushRef="#br0" timeOffset="598.749">1130 1045,'94'-141,"-63"85,32-58,-51 140,-11-17,0 0,0 0,1 0,0 0,1 0,0 0,0-1,1 0,0 1,1-1,-1-1,2 1,-1-1,1 0,0 0,0 0,1-1,0 0,6 4,-8-9,0-1,0 0,0-1,0 1,0-1,0 0,-1 0,1 0,0-1,0 0,-1 0,0 0,1 0,-1-1,0 1,0-1,0 0,0-1,-1 1,1-1,-1 1,0-1,0 0,0 0,-1 0,1-1,-1 1,0-1,0 1,0-4,8-6,-9 12,5-7,0 1,0-1,0 0,-1-1,-1 1,0-1,0 0,-1 0,0 0,-1 0,1-4,-6 0</inkml:trace>
  <inkml:trace contextRef="#ctx0" brushRef="#br0" timeOffset="1461.01">1778 368,'27'-9,"0"0,-1-2,0-1,-1-1,0-2,-1 0,-1-1,0-1,-1-2,-1 0,-1-1,-1-1,0-1,1-5,-17 24,-1 1,-1-1,1 0,0 0,-1 0,1 1,-1-2,0 1,0 0,0 0,0 0,0 0,-1-1,0 1,0 0,0-1,0 1,0 0,0 0,-1-1,0 1,1 0,-1 0,-1-3,0 6,0 0,1-1,-1 1,0 0,1 0,-1 0,0 0,1 1,-1-1,0 0,1 1,-1-1,0 1,1-1,-1 1,1 0,-1 0,1-1,0 1,-1 0,1 0,0 1,0-1,-1 0,1 0,0 1,0-1,0 0,1 1,-1-1,0 1,0-1,1 1,-1 0,1-1,-1 1,1-1,0 1,0 0,0 0,0-1,0 2,-11 36,2 0,2 0,1 0,1 24,0-15,-10 350,12-204,4-156,-2 0,-2 0,-1 0,-2 0,-2-1,-1 0,-2-1,-2 0,-1 0,-1-2,-6 7,18-36,0 0,0 0,0 0,-1-1,0 1,0-1,0 0,-1 0,1 0,-1 0,0-1,0 0,0 0,-1 0,1-1,-1 0,1 0,-1 0,0-1,0 0,1 0,-1 0,0-1,0 1,0-1,0-1,0 1,0-1,0 0,1-1,-1 1,0-1,1 0,-1-1,1 1,0-1,0 0,-1-1,-4-7,1 0,0 0,1-1,1 0,-1-1,2 0,0 0,1 0,0-1,1 0,0 0,1 0,1 0,0 0,1 0,0-1,1 1,1-1,0 1,1 0,1 0,0 0,1 0,0 0,1 1,1-1,0 1,1 1,0-1,1 1,1 0,2-5,1 0,1 1,1 0,0 1,1 1,0 0,1 1,1 1,16-10,-9 10,0 1,1 0,0 2,1 1,25-5,-30 10</inkml:trace>
  <inkml:trace contextRef="#ctx0" brushRef="#br0" timeOffset="1784.033">2342 707,'-5'10,"0"0,1 0,0 1,0-1,1 1,0 0,1 0,0 0,1 0,0 1,1-1,0 0,1 0,0 0,1 1,0-1,1-1,3 8,-4-14,1 0,0-1,0 0,1 1,-1-1,1-1,-1 1,1 0,0-1,0 0,0 0,0 0,1 0,-1-1,0 1,1-1,-1 0,1-1,-1 1,1-1,-1 0,1 0,0 0,-1-1,1 1,-1-1,1 0,-1-1,0 1,1-1,-1 0,0 0,0 0,0 0,0-1,-1 1,1-1,-1 0,1 0,-1-1,0 1,0-1,-1 1,1-1,-1 0,1 0,-1 0,6-9,1 0,-2 0,0-1,-1 1,0-2,-1 1,0 0,-1-1,-1 0,0 0,0-14,-3 21,1 1,-1 0,-1-1,1 1,-1 0,-1 0,1-1,-1 1,-1 0,1 0,-1 1,0-1,-1 1,1-1,-1 1,-1 0,1 0,-1 1,0-1,0 1,-1 0,1 1,-1-1,0 1,-4-2,7 4,0 1,0-1,0 1,-1-1,1 1,-1 0,1 0,-1 0,0 1,1 0,-1-1,0 1,1 0,-1 1,0-1,1 0,-1 1,1 0,-1 0,1 0,-1 1,1-1,0 1,-1-1,1 1,0 0,0 1,0-1,0 1,-61 88,50-62</inkml:trace>
  <inkml:trace contextRef="#ctx0" brushRef="#br0" timeOffset="2094.801">2766 961,'3'-26,"0"0,2 0,2 0,0 1,1 0,2 0,0 1,2 1,0-1,2 2,0 0,2 1,0 0,13-12,-26 30,-2 1,0 0,0 0,1 0,-1 0,1 0,-1 0,1 0,0 1,0-1,0 0,0 1,0 0,0-1,0 1,1 0,-1 0,0 0,1 1,-1-1,1 0,-1 1,1-1,0 20,-7-4</inkml:trace>
  <inkml:trace contextRef="#ctx0" brushRef="#br0" timeOffset="2712.173">3275 565,'-9'-1,"0"1,-1 0,1 0,0 1,0 0,0 1,0 0,0 0,1 1,-1 0,1 0,-1 1,1 0,0 1,1-1,-1 2,1-1,0 1,0 0,1 1,-1-1,2 1,-1 0,1 1,0 0,0-1,1 1,0 1,1-1,-1 1,2-1,-1 1,0 6,3-9,-1-1,1 1,1 0,-1-1,1 1,0-1,0 1,1-1,0 1,0-1,0 0,0 0,1 0,0 0,0 0,0 0,1-1,0 0,-1 1,1-1,1-1,-1 1,1-1,-1 1,1-1,0-1,0 1,0-1,0 0,1 0,-1 0,1-1,-1 1,1-2,-1 1,1 0,0-1,-1 0,5-1,133-26,-119 24</inkml:trace>
  <inkml:trace contextRef="#ctx0" brushRef="#br0" timeOffset="3168.026">3500 791,'24'-3,"0"-1,-1-1,1-2,-1 0,-1-1,1-1,-1-2,-1 0,0-1,-1-1,0-1,12-11,-29 23,-1 1,0-1,1 0,-1 0,0 0,0 0,0 0,-1 0,1 0,0-1,-1 1,1-1,-1 1,0-1,0 1,0-1,0 0,0 0,-1 0,1 1,-1-1,0 0,0 0,0 0,0 0,0 0,-1 1,1-1,-1 0,0 0,1 1,-1-1,-1 0,1 1,0-1,-1 1,1-1,-1 1,0 0,0-1,0 1,0 0,0 0,0 1,-2-2,-1 0,-1 0,0 1,0 0,0 0,-1 0,1 1,0 0,0 0,-1 1,1 0,-1 0,1 0,0 1,-1 0,1 0,0 0,0 1,-1 0,1 0,1 1,-1-1,0 1,1 1,-1-1,1 1,0 0,0 0,0 0,-3 5,-2 1,0 1,1 0,1 1,-1 0,2 0,0 1,0 0,1 0,1 0,0 1,1 0,-2 11,4-20,0 0,1-1,0 1,0 0,1 0,-1 0,1 0,0 0,0 0,1 0,-1 0,1-1,0 1,1 0,-1 0,1-1,0 1,0-1,0 1,1-1,-1 0,1 0,0 0,0 0,1 0,-1-1,1 0,0 1,0-1,0-1,0 1,2 0,8 3,1-1,-1 0,1-1,1-1,-1-1,0 0,1-1,-1 0,1-1,-1-1,1-1,-1 0,0-1,0 0,0-1,0-1,-1-1,1 0,1-2,18-5,-6 1</inkml:trace>
  <inkml:trace contextRef="#ctx0" brushRef="#br0" timeOffset="3648.787">4206 594,'-15'5,"-1"0,2 1,-1 1,1 0,0 1,0 1,1 0,0 0,1 1,0 1,1 0,0 1,0 0,1 1,8-10,-1 0,1 0,0 0,0 1,0-1,0 0,1 1,-1-1,1 1,0-1,0 1,0 0,1 0,-1-1,1 1,0 0,0 0,0-1,1 1,-1 0,1 0,0-1,0 1,0 0,0-1,1 1,-1-1,1 0,0 1,0-1,1 0,-1 0,0 0,1-1,0 1,-1 0,1-1,0 0,1 0,-1 0,0 0,0 0,1-1,-1 1,1-1,0 0,0 0,10 2,1 0,1-1,-1-1,0-1,0 0,0-1,0 0,0-1,0-1,0 0,0-2,-1 1,1-2,-1 0,-1 0,1-1,-1-1,0 0,-1-1,0-1,9-8,-3-1,-2-2,0 1,-1-2,0 0,-2-1,-1 0,-1-1,-1-1,4-17,-6 21,-2-2,0 1,-2 0,0-1,-2 0,0 0,-2-11,0 24,0-1,-1 1,0-1,-1 1,0 0,-1 0,0 0,-1 0,0 0,0 1,-1-1,0 1,-1 0,0 1,0 0,-1-1,-3-1,7 7,-1 0,0 0,0 0,0 1,0 0,0 0,0 0,-1 0,1 0,-1 1,1 0,-1 0,0 0,0 1,1 0,-1-1,0 2,1-1,-1 0,0 1,1 0,-1 0,0 0,1 1,0 0,-1 0,1 0,0 0,0 0,0 1,0 0,0 0,1 0,-1 0,-1 3,-4 2,0 1,1 1,-1 0,2 0,0 0,0 1,1 0,0 1,0-1,2 1,-1 0,2 0,-1 3,2 0,1 1,1 0,1 0,0-1,0 1,2 0,0-1,1 1,0-1,2 0,-1-1,2 1,0-1,1 0,0-1,1 0,0 0,1-1,1 0,-1 0,2-1,0-1,0 0,1-1,0 0,9 4,25 12,0-1,1-3,2-2,0-1,0-4,5 0,-28-8</inkml:trace>
  <inkml:trace contextRef="#ctx0" brushRef="#br0" timeOffset="6250.025">5701 651,'-7'-3,"0"1,0 0,-1 1,1 0,-1 0,1 1,-1 0,1 0,-1 1,1 0,-1 0,1 0,0 1,0 0,0 1,0 0,0 0,0 0,1 1,-1 0,1 0,0 1,0-1,1 1,-1 1,1-1,0 1,1 0,-1 0,1 0,0 1,1-1,0 1,0 0,0 0,1 0,0 0,0 1,1-1,-1 1,2-1,-1 1,1 2,-1-5,0 0,0 0,0 0,0 0,1 0,0 0,0 0,0 0,1 0,0 0,0 0,0 0,0 0,1 0,0 0,0-1,0 1,0-1,1 1,0-1,0 0,0 0,0 0,1-1,-1 1,1-1,0 0,0 0,0 0,1 0,1 0,6-1,0 0,0-1,0-1,0 0,1-1,-1 0,0 0,0-1,0-1,0 0,-1-1,1 0,-1-1,0 0,0-1,-1 0,1-1,-1 0,-1 0,1-1,-1 0,-1-1,1 0,-2 0,7-9,23-35,-2-1,-2-1,-3-2,-2-1,-3-2,1-10,-20 56,1-1,-2 0,0 0,-1-1,0 1,-1-1,-1 0,-1 0,0 0,-1 0,0 0,-2 0,0 1,0-1,-2 0,0 1,0-1,-2 1,0 1,-1-1,-3-5,7 16,-1 0,1 0,-1 0,1 0,-1 1,-1 0,1 0,0 0,-1 0,1 1,-1-1,0 1,1 0,-1 1,0-1,-1 1,1 0,0 0,0 1,0-1,0 1,-1 0,1 1,0-1,0 1,0 0,0 1,0-1,0 1,0 0,0 0,0 0,1 1,-1-1,1 1,0 0,0 1,0-1,0 1,1 0,-3 2,-15 21,0 1,2 1,1 0,2 1,1 1,1 1,2 0,-9 33,16-47,0 0,0 0,2 1,0-1,2 1,0 0,1 0,0-1,2 1,0 0,1-1,1 1,1-1,1 0,0-1,1 1,1-1,0 0,2-1,0 0,0-1,2 0,0 0,0-1,1-1,1 0,1-1,-1-1,5 2,-12-7,1 0,1-1,-1-1,1 1,0-1,0-1,0 1,1-2,-1 1,1-1,-1-1,1 0,0 0,0-1,-1 0,1 0,0-1,0-1,-1 0,1 0,-1-1,0 0,0 0,0-1,0 0,3-3,27-30,-27 19</inkml:trace>
  <inkml:trace contextRef="#ctx0" brushRef="#br0" timeOffset="7349.096">6548 537,'-20'1,"1"0,-1 1,0 1,1 0,-1 2,1 0,0 1,1 1,-1 1,2 1,-2 0,11-4,0 0,1 0,-1 1,1 0,0 0,1 1,-1-1,1 2,0-1,1 0,0 1,0 0,1 1,0-1,0 1,1-1,0 1,1 0,0 0,0 0,1 1,0-1,0 0,1 4,1-7,0-1,0 1,1-1,0 1,0-1,0 0,0 0,1 0,0 0,0 0,0 0,1-1,-1 0,1 1,0-1,0-1,1 1,-1 0,1-1,0 0,0 0,0-1,0 1,0-1,0 0,1-1,-1 1,1-1,-1 0,1 0,0-1,-1 0,1 0,0 0,-1 0,1-1,0 0,-1 0,1-1,-1 0,0 0,1 0,-1 0,0-1,0 0,-1 0,1 0,0-1,-1 1,3-4,23-21,-1-2,-2-1,-1-1,-1-2,-2 0,11-23,23-56,-47 139,-6-5,1 0,0-1,2 1,0-1,2-1,0 1,1-2,1 1,0-1,2-1,0 0,1-1,13 12,-27-27,1 0,-1 1,1-1,0 0,0 0,0 1,0-1,0 0,0 0,0 0,0 0,0 0,1 0,-1-1,0 1,1 0,-1-1,0 1,1-1,-1 1,1-1,-1 0,1 1,-1-1,1 0,-1 0,1 0,-1 0,1 0,-1 0,1-1,-1 1,1-1,-1 1,0-1,1 1,-1-1,0 1,1-1,-1 0,0 0,0 0,1 0,-1 0,0 0,0 0,0-1,129-180,-12 84,-117 97,0 0,0 1,0-1,0 0,0 0,0 1,0-1,0 1,0-1,0 1,0-1,1 1,-1 0,0 0,0-1,1 1,-1 0,0 0,0 0,1 0,-1 1,0-1,0 0,1 0,-1 1,0-1,0 1,0-1,0 1,0-1,1 1,-1 0,0 0,-1-1,1 1,0 0,0 0,0 0,0 0,-1 0,1 0,0 0,-1 0,1 1,-1-1,1 0,-1 0,0 0,1 1,-3 62,-1-48,1-12,0 1,1-1,0 0,0 1,0-1,1 0,-1 1,1-1,0 1,0-1,1 1,-1-1,1 0,0 1,0-1,0 0,1 0,1 4,1-8,-1 1,1-1,-1 1,1-1,0 0,-1-1,1 1,0-1,-1 1,1-1,-1 0,1 0,-1-1,0 1,1-1,-1 1,0-1,0 0,0 0,0-1,-1 1,1-1,0 1,-1-1,0 0,0 0,1 0,-1 0,-2 2,132-114,-131 114,-1 0,1 1,-1-1,1 0,-1 1,1-1,-1 1,1-1,0 1,-1-1,1 1,0-1,-1 1,1 0,0-1,0 1,-1 0,1 0,0 0,0-1,0 1,-1 0,1 0,0 0,0 0,0 0,0 1,-1-1,1 0,0 0,0 0,-1 1,1-1,0 0,0 1,-1-1,1 1,0-1,-1 1,1-1,-1 1,1-1,0 1,-1 0,1-1,-1 1,0 0,1-1,-1 1,0 0,1-1,-1 1,0 0,0 0,1 0,-1-1,0 1,0 0,0 0,0 0,0 0,-8 51,8-50,-1 0,0 0,0 0,0 0,0 0,1 0,-1 0,1 0,-1 0,1 0,0 0,0 1,0-1,0 0,0 0,0 0,0 0,1 1,-1-1,1 0,0 0,0 0,-1 0,1 0,0 0,1-1,-1 1,0 0,1 0,-1-1,0 1,1-1,0 1,-1-1,1 0,0 0,0 1,0-1,0 0,0-1,0 1,0 0,0-1,0 1,0-1,0 1,2-1,7-2,1-1,-1 0,-1-1,1 0,0-1,-1 0,0 0,0-1,-1-1,1 0,-2 0,1 0,7-9,36-26,-32 27,-15 10,0 0,1 1,-1 0,1 0,-1 0,1 1,1 0,-1 0,0 0,1 1,-1 0,1 0,0 1,2-1,-6 4,-1 1,1-1,-1 0,0 1,0-1,0 1,0 0,0 0,-1 0,1 0,-1 0,0 0,0 0,0 0,0 0,0 0,-1 1,1-1,-1 0,0 0,0 1,-1-1,1 0,0 1,-1-1,0 0,0 0,0 0,0 0,0 0,-2 2,3-3,-2 9,-1-4,2 0,-1 0,1 0,0 0,0 0,1 0,0 0,0 0,1 0,0 0,0 0,0 0,3 4,6 9</inkml:trace>
  <inkml:trace contextRef="#ctx0" brushRef="#br0" timeOffset="8265.284">7987 594,'30'461,"-41"-401,13-95,71-149,-37 123,3 2,3 2,29-31,-63 76,1 1,1 1,0-1,0 1,1 1,0 0,0 0,1 2,0-1,1 1,-1 1,2 0,-12 5,0 1,0-1,0 1,0 0,0 0,0 0,0 0,0 0,-1 0,1 0,0 1,0-1,0 1,0-1,0 1,-1 0,1 0,0 0,-1 0,1 0,0 0,-1 0,0 0,1 1,-1-1,0 0,1 1,-1-1,0 1,0 0,0-1,0 1,-1 0,1 0,0 0,-1-1,1 1,-1 0,0 0,1 0,-1 0,0 0,1 85,-3-73,0 0,-1 0,-1 0,0-1,-1 0,-1 0,0 0,0-1,-2 0,1 0,-1 0,-1-1,0 0,-1-1,0 0,0-1,-1 0,0 0,-1-1,0-1,-8 5,14-10,2 1,-1 0,1 0,-1-1,0 1,1-1,-1 0,0 0,-1-1,1 0,0 0,0 0,-1 0,1-1,0 0,0 0,-1 0,1-1,0 1,-1-1,1-1,0 1,0-1,0 0,0 0,0 0,1-1,-1 0,1 0,-4-3,-1-10</inkml:trace>
  <inkml:trace contextRef="#ctx0" brushRef="#br0" timeOffset="8751.114">8637 764,'23'-7,"0"-1,-1-1,0-1,0 0,-1-2,0 0,-1-2,-1 0,0-1,-1-1,7-9,-23 24,0 0,0-1,0 1,0-1,0 1,0-1,-1 0,1 0,-1 0,1 1,-1-2,0 1,1 0,-1 0,0 0,-1 0,1-1,0 1,-1 0,1-1,-1 1,0-1,1 1,-1 0,0-1,-1 1,1-1,0 1,-1 0,1-1,-1 1,0 0,0-1,0 1,0 0,0 0,0 0,-1 0,1 0,-1 0,1 0,-1 0,0 1,0-1,1 1,-1-1,0 1,-1 0,1-1,0 1,0 0,0 1,-1-1,1 0,0 1,-1-1,1 1,-2-1,-9 3,1 0,-1 1,1 0,0 1,0 0,0 1,1 0,0 1,0 0,0 1,1 0,0 0,0 1,0 1,1 0,1 0,0 1,0-1,1 2,0-1,0 1,-4 12,8-19,0 0,0 1,0-1,1 1,0 0,-1 0,2 0,-1 0,1 0,0 1,0-1,0 0,1 1,-1-1,1 0,1 1,-1-1,1 0,0 1,0-1,0 0,1 0,0 0,0 0,0 0,1 0,-1-1,1 1,0-1,1 0,-1 1,1-2,0 1,0 0,0-1,3 3,6-2,1-1,-1 0,0-1,1-1,-1 0,1-1,0 0,-1-1,1 0,-1-1,0-1,0 0,1-1,-2 0,1-1,-1 0,1-1,-1-1,-1 0,8-6,-13 10,54-31,-1-3,-2-3,10-11,48-34,-97 73</inkml:trace>
  <inkml:trace contextRef="#ctx0" brushRef="#br0" timeOffset="9131.701">9371 481,'-29'13,"1"2,1 0,1 2,0 1,1 1,1 1,1 1,-17 21,37-40,0 1,0 0,1 0,-1 0,1 1,0-1,0 0,0 1,0-1,1 1,-1 0,1 0,0 0,0-1,0 1,1 0,-1 0,1 0,0 0,0 0,0 0,1 0,0 0,-1 0,1 0,1 0,-1 0,0-1,1 1,0-1,0 1,0-1,0 1,1-1,-1 0,1 0,0 0,-1 0,1-1,1 1,-1-1,0 0,1 0,2 1,6 0,-1-1,1 0,0-1,-1-1,1 0,0 0,0-1,-1-1,1 0,0-1,-1 0,0 0,0-1,8-4,4-5,-2 0,0-1,0-1,-1-1,-1-1,-1 0,0-2,-2 0,0-1,-1 0,-1-1,1-4,-6 13,12-17,-1-2,-1 0,-2-2,-1 1,-1-2,-2 0,-2-1,0 0,3-32,-13 58,0-1,-1 0,0 0,-1 0,0 1,0-1,-1 0,0 1,-1-1,-2-4,4 11,0 0,0 0,-1 0,1 0,-1 0,0 0,0 1,0-1,0 1,-1-1,1 1,-1 0,1 0,-1 0,0 0,1 0,-1 1,0-1,0 1,-1 0,1 0,0 0,0 0,0 0,-1 1,1 0,0-1,-1 1,1 0,0 1,0-1,-2 1,-7 3,1 1,-1 1,1 0,0 0,1 1,-1 0,1 1,1 0,0 1,0 0,0 1,1-1,1 2,-1-1,2 1,0 0,-4 9,1-5,1 0,0 1,1 0,1 0,0 1,2 0,0-1,0 2,2-1,0 0,1 0,1 1,0-1,2 0,0 1,0-1,2 0,0 0,1-1,1 1,0-1,1 0,1-1,1 1,0-2,1 1,0-1,1-1,9 9,-3-6,1-2,0 0,1-1,1-1,0-1,0 0,1-2,0 0,1-1,0-2,0 0,0-1,1-1,0-2,-1 0,5-1,2-1</inkml:trace>
  <inkml:trace contextRef="#ctx0" brushRef="#br0" timeOffset="10949.524">8016 1131,'0'-5,"0"3,0 7,0 7,0 7,0 4,0 4,0 1,-5-3,-1-2,-1-9,2-7</inkml:trace>
  <inkml:trace contextRef="#ctx0" brushRef="#br0" timeOffset="12699.808">10302 537,'32'-12,"-1"-2,0-2,-1 0,-1-2,0-2,-2 0,2-4,29-30,-56 55,0 0,0 1,0-1,1 0,-1 1,-1-1,1 1,0 0,0-1,0 1,-1 0,1 0,-1 0,0 1,1-1,-1 0,0 0,0 1,-1-1,1 0,0 1,-1-1,1 1,-1-1,0 1,0-1,0 2,59 332,-35-205,-24-130,0 0,1-1,-1 1,0-1,1 1,-1 0,0-1,1 1,-1-1,1 0,-1 1,1-1,-1 1,1-1,-1 1,1-1,-1 0,1 0,-1 1,1-1,0 0,-1 0,1 0,-1 1,1-1,0 0,-1 0,1 0,0 0,-1 0,1 0,0 0,-1 0,1-1,-1 1,1 0,0 0,-1-1,1 1,-1 0,1 0,-1-1,1 1,-1-1,1 1,-1 0,1-1,-1 1,1-1,-1 1,0-1,1 1,-1-1,0 0,1 1,-1-1,0 1,0-1,0 0,1 0,17-38,9-39,-10 25,2 1,2 0,2 2,3 1,7-8,-21 44,-13 17</inkml:trace>
  <inkml:trace contextRef="#ctx0" brushRef="#br0" timeOffset="12949.021">11177 622,'0'33,"0"17,0-6,0-9</inkml:trace>
  <inkml:trace contextRef="#ctx0" brushRef="#br0" timeOffset="13101.259">11177 171</inkml:trace>
  <inkml:trace contextRef="#ctx0" brushRef="#br0" timeOffset="13570.571">11459 57,'54'367,"-52"-112,-2-256,1 1,-1-1,1 1,-1 0,1-1,0 1,-1 0,1 0,0-1,-1 1,1 0,-1 0,1 0,0 0,-1 0,1 0,0 0,-1 0,1 0,0 0,-1 0,1 0,0 1,-1-1,1 0,-1 0,1 1,0-1,-1 0,1 1,-1-1,1 0,-1 1,1-1,-1 1,1-1,-1 1,0-1,1 1,-1 0,0-1,1 1,-1-1,0 1,0 0,1-1,-1 1,0-1,0 1,0 0,0-1,0 1,0 0,0-1,0 1,0 0,0-1,0 1,-1 0,1-1,0 1,0 0,-1-1,1 1,156-159,-142 145,0 0,1 2,0 0,1 1,0 0,1 1,0 1,1 1,-1 0,15-3,-29 10,-1-1,1 1,0 0,0 0,0 0,0 0,0 0,-1 1,1-1,0 1,0 0,0 0,-1 0,1 0,-1 0,1 0,-1 1,1 0,-1-1,0 1,0 0,1 0,-1 0,-1 0,1 0,0 1,-1-1,1 0,-1 1,1 0,-1-1,0 1,0 0,0-1,-1 1,1 0,-1 0,1 0,-1-1,0 1,0 0,0 0,-1 0,1 0,-1-1,1 1,-1 0,0 0,0-1,-8 17,0 0,-2-1,0-1,-1 0,0-1,-2 0,0 0,-10 7,16-13,-1 0,0-1,0 0,-1-1,0 0,-1 0,0-1,0 0,0-1,-1-1,0 0,0 0,0-1,-1-1,1 0,-1 0,0-1,-5-1,14 0,0-1,0 0,-1 0,1 0,0 0,0-1,0 0,0 0,0 0,0 0,0-1,1 1,-1-1,0 0,1 0,-3-2,-6-9</inkml:trace>
  <inkml:trace contextRef="#ctx0" brushRef="#br0" timeOffset="14117.885">12023 764,'25'-22,"35"-30,-3-3,-2-1,10-19,-59 69,-1 0,0 0,0 0,-1 0,0-1,0 0,0 0,-1 0,0 0,-1-1,1 1,-1-1,-1 1,1-1,-1 0,-1 0,0 1,0-5,-1 11,0-1,0 0,0 0,0 0,0 0,0 1,-1-1,1 1,-1-1,1 1,-1-1,0 1,0 0,1 0,-1 0,0 0,0 0,0 0,0 0,0 1,0-1,0 1,0-1,0 1,-1 0,1 0,0 0,0 0,0 0,0 1,0-1,0 1,0-1,-1 1,0 0,-70 32,67-30,0 0,0 1,0 0,0 0,1 1,0 0,0-1,0 2,0-1,1 1,0-1,0 1,0 0,1 1,0-1,0 0,0 1,1 0,0 0,1-1,-1 1,1 0,1 0,-1 0,1 1,1 2,2-6,0 0,1-1,0 1,0-1,0 0,0 0,0 0,1-1,-1 1,1-1,0 0,-1 0,1-1,0 0,0 1,0-2,0 1,1 0,-1-1,0 0,0 0,0-1,0 0,0 0,4-1,3 2,26-3,65 7,-101-3,-1 0,1 0,0 0,-1 0,1 0,-1 0,0 1,1-1,-1 1,0-1,1 0,-1 1,0 0,0-1,0 1,-1 0,1-1,0 1,-1 0,1 0,-1 0,1 0,-1 0,0-1,0 1,0 0,0 0,0 0,0 0,-1 0,1 0,-1-1,1 1,-1 0,0 0,0 0,-30 65,-22 7,51-63</inkml:trace>
  <inkml:trace contextRef="#ctx0" brushRef="#br0" timeOffset="14814.752">12842 481,'-30'18,"1"2,1 1,1 1,0 1,2 2,1 0,1 2,-11 18,32-43,0 0,0-1,0 1,0 0,0 0,1 0,-1 0,1 1,-1-1,1 0,0 0,0 1,0-1,0 1,1-1,-1 1,1 0,-1-1,1 1,0-1,0 1,0 0,0-1,1 1,-1-1,1 1,-1 0,1-1,0 0,0 1,0-1,0 1,1-1,-1 0,1 0,-1 0,1 0,0 0,-1 0,1 0,0 0,0-1,1 1,-1-1,0 0,0 1,1-1,-1 0,3 0,7-3,-1-1,1-1,-1 0,0-1,0 0,0-1,-1 0,0-1,0 0,0 0,-1-1,0 0,-1-1,0 0,0 0,-1-1,0 0,-1 0,0-1,0 1,-1-2,6-5,27-44,-37 61,0 1,0-1,0 1,0 0,0-1,0 1,0 0,-1-1,1 1,0 0,0 0,-1 0,1 0,0 0,-1 0,1 0,-1 0,0 0,1 0,-1 0,0 0,1 0,-1 0,0 0,0 0,0 0,0 1,0-1,0 0,0 0,-1 0,1 0,0 0,-1 0,1 0,0 0,-1 1,1 4,1 1,0 0,0 0,1 0,0 0,0 0,1 0,-1-1,1 1,1-1,0 0,-1 1,2-2,-1 1,1 0,0-1,0 0,0 0,1-1,-1 1,1-1,1 0,-1-1,0 0,1 0,0 0,-1-1,1 1,0-2,0 1,3-1,13 2,0-2,1 0,-1-2,0-1,0 0,0-2,0-1,0 0,-1-2,0 0,0-2,-1-1,0 0,0-1,-2-1,1-2,-1 1,-1-2,-1-1,0 0,-1-1,9-13,-8 8,-2 0,-1-2,-1 0,-1 0,0-1,-2 0,-2-1,0 0,-1-1,-2 0,-1 0,1-24,-4 41,0-4,0 0,-1 0,0 0,-1 1,0-1,-1 0,-1 1,0-1,-1 1,-1 0,-4-11,8 22,0 0,0 0,0 0,-1 1,1-1,-1 0,1 0,-1 1,0-1,1 1,-1 0,0-1,0 1,0 0,0 0,0 0,0 0,0 0,0 1,-1-1,1 1,0-1,0 1,-1 0,1 0,0 0,0 0,-1 0,1 0,0 1,0-1,-1 1,1 0,0 0,0-1,-2 2,-1 2,0-1,0 1,0 0,0 0,1 0,-1 0,1 1,0 0,1 0,-1 0,1 0,0 1,0 0,-3 12,1 0,1 0,1 1,0-1,2 1,0 0,1-1,0 1,3 13,0 23,-3-23,3 1,0-1,2 0,2 0,1-1,1 0,1 0,2-1,1 0,2-1,13 20,51 62,-66-108,-12-11</inkml:trace>
  <inkml:trace contextRef="#ctx0" brushRef="#br0" timeOffset="15052.105">13180 368,'48'-5,"30"-1,12 0,-1 1,-9 2,-10 0,-11 2,-12 1,-8 0,-6 0,-5 0,-1 1,-1-1,-5 0</inkml:trace>
  <inkml:trace contextRef="#ctx0" brushRef="#br0" timeOffset="15470.185">14055 707,'0'34,"0"15,0 0</inkml:trace>
  <inkml:trace contextRef="#ctx0" brushRef="#br0" timeOffset="15718.762">14140 227,'-10'19,"2"7,3-2</inkml:trace>
  <inkml:trace contextRef="#ctx0" brushRef="#br0" timeOffset="15967.044">14422 509,'-7'11,"0"1,1 0,0 0,1 1,0-1,1 1,1 1,0-1,0 0,1 1,1-1,0 1,1-1,1 1,0 0,1-1,1 6,-1-16,-1 1,0-1,1 0,0 0,-1 0,1-1,1 1,-1 0,0-1,0 1,1-1,0 0,-1 0,1 0,0 0,0 0,0-1,0 1,0-1,1 0,-1 0,0 0,0 0,1 0,-1-1,1 0,-1 0,0 0,1 0,-1 0,1 0,-1-1,0 0,1 0,1-1,7-1,-1-1,0 0,0-1,0 0,-1-1,1 0,-1-1,-1 0,9-7,-7 3,-1 0,1-1,-2 0,1 0,-2-1,0 0,0-1,-1 0,-1 0,3-10,-7 18,-1 1,1-1,-1 1,0-1,0 0,-1 0,1 1,-1-1,-1 0,1 0,-1 0,0 1,0-1,-1 0,0 1,0-1,0 1,0 0,-1 0,0 0,0 0,0 0,-1 0,0 1,0 0,0 0,0 0,0 0,-4-1,-66-25,49 27</inkml:trace>
  <inkml:trace contextRef="#ctx0" brushRef="#br0" timeOffset="16348.799">14789 707,'127'-181,"-75"138,-51 43,1 1,0 0,0 0,-1 0,1 0,0 1,-1-1,1 0,-1 0,0 1,1-1,-1 1,0 0,0-1,0 1,0 0,0 0,0-1,0 1,-1 0,1 0,-1 0,1 0,-1 0,0 0,0 0,0 0,0 0,0 0,0 0,0 0,-1 0,1 0,-1 0,0 0,2 7,-2-2,0-1,1 1,0 0,1-1,0 1,0-1,0 1,0-1,1 0,0 1,1-1,-1 0,1 0,0-1,1 1,0-1,-1 1,2-1,-1 0,0 0,1-1,0 0,0 1,1-2,-1 1,1-1,0 1,2-3,-1-1,1 0,0 0,-1 0,1-1,-1 0,1-1,-1 0,0 0,1-1,-1 1,0-1,0-1,-1 0,1 0,-1 0,0 0,0-1,0 0,-1-1,0 1,0-1,0 0,0 0,-1 0,0-1,-1 0,1 0,-1 0,-1 0,1 0,-1 0,0-1,-1 1,0-1,0 1,0-1,-1 0,-1 1,0-5,-20-53,9 52</inkml:trace>
  <inkml:trace contextRef="#ctx0" brushRef="#br0" timeOffset="16722.784">15834 368,'-52'14,"1"2,0 3,2 2,-45 26,49-15,44-31,0-1,1 1,-1-1,0 1,0 0,1-1,-1 1,0 0,1 0,-1-1,1 1,-1 0,1 0,-1 0,1 0,0 0,-1-1,1 1,0 0,0 0,-1 0,1 0,0 0,0 0,0 0,0 0,1 0,-1 0,0 0,0 0,0 0,1 0,-1 0,1 0,-1-1,0 1,1 0,-1 0,1 0,0-1,-1 1,1 0,0 0,-1-1,1 1,0-1,0 1,0 0,14 5,0 0,0-1,0 0,1-2,0 0,-1 0,1-1,0-1,1-1,24 3,82 29,-119-31,-1 0,0 1,0 0,0-1,0 1,0 0,0 0,-1 1,1-1,-1 1,1-1,-1 1,0 0,0 0,0 0,0 0,-1 0,1 0,-1 0,0 1,0-1,0 0,0 1,0-1,-1 1,0-1,1 1,-1-1,-1 1,1-1,0 1,-1-1,0 1,-1 1,-2 3,0-2,-1 1,-1-1,1 1,-1-1,0-1,0 1,-1-1,1 0,-1-1,0 1,0-1,-1-1,1 1,-1-1,0-1,0 0,0 0,0 0,0-1,-1 0,1 0,-3-1,-15 2</inkml:trace>
  <inkml:trace contextRef="#ctx0" brushRef="#br0" timeOffset="19785.735">15777 791,'-5'0,"-1"5,-5 2,-5-1,-5-1,-4-2,-1 0,-3-2,0-1,5-5,1-1,5-1</inkml:trace>
  <inkml:trace contextRef="#ctx0" brushRef="#br0" timeOffset="39210.388">0 1582,'15'-5,"-1"0,1 1,0 1,0 1,1 0,-1 1,0 0,1 1,-1 1,0 0,1 2,-1-1,2 2,66 6,553-8,-126-31,128 0,6 2,237 27,-453-28,-26 16,-17-6,20-10,-259 29,189-12,-155-2,171 8,-219 6,240-30,-56 2,419 27,-370 27,343-26,-370 27,641-28,-331-30,-90 32,-101 26,515-28,-368-28,236 17,-6-38,-421 6,-131 18,92 11,-254 20,-103 0</inkml:trace>
  <inkml:trace contextRef="#ctx0" brushRef="#br0" timeOffset="41913.794">16369 735,'10'9,"2"4</inkml:trace>
  <inkml:trace contextRef="#ctx0" brushRef="#br0" timeOffset="42323.796">16426 311,'0'0</inkml:trace>
</inkml:ink>
</file>

<file path=ppt/ink/ink8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1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480 154,'314'-51,"-232"34,175-52,-256 67,1 1,-1-1,1 1,-1 0,1-1,0 1,0 0,-1 0,1 0,0 1,0-1,0 0,0 1,0-1,0 1,0 0,1-1,-1 1,0 0,0 0,0 1,0-1,0 0,0 1,0-1,0 1,0 0,0-1,0 1,0 0,-1 0,1 0,0 1,0-1,-1 0,1 1,-1-1,1 1,-1-1,0 1,0 0,1-1,-1 1,0 0,-1 0,1 0,0 0,0 0,-1 0,1 0,-23 148,-14 114,5 169,43-259,-12-175,-1 1,1 0,-1-1,1 1,-1 0,1 0,-1 0,1-1,-1 1,1 0,-1 0,1 0,-1 0,1 0,-1 0,0 0,1 0,-1 0,1 0,-1 0,1 1,-1-1,1 0,-1 0,1 0,-1 1,1-1,-1 0,1 1,0-1,-1 0,1 1,-1-1,1 0,0 1,-1-1,1 1,0-1,0 1,-1-1,1 1,0-1,0 1,0-1,0 1,-1-1,1 1,0-1,0 1,0-1,0 1,0-1,0 1,0-1,1 1,-1-1,0 1,0 0,0-1,0 1,1-1,-1 0,0 1,0-1,1 1,-1-1,0 1,1-1,-1 0,1 1,-39-32,28 21,-183-114,170 109,0 1,-1 2,-1 0,0 2,0 1,-1 0,0 2,-1 2,1 0,-1 1,0 2,0 1,-1 1,1 1,0 1,0 2,1 0,-24 8,19-1,0 1,0 2,1 1,1 1,0 1,2 2,0 1,1 1,1 1,-6 7,25-22,1 0,0 0,0 0,0 1,1-1,0 1,1 0,0 0,0 1,-2 6,5-12,-1-1,1 1,-1-1,1 1,0-1,0 1,0-1,0 1,1-1,-1 1,1-1,-1 1,1-1,0 0,0 1,0-1,0 0,0 0,1 0,-1 1,1-1,-1-1,1 1,0 0,-1 0,1-1,0 1,0-1,1 1,-1-1,0 0,0 0,1 0,-1 0,0 0,1 0,-1-1,1 1,0-1,4 1,1 0,0-1,-1 0,1 0,-1-1,1 0,-1 0,1-1,-1 0,0 0,7-3,11-7</inkml:trace>
  <inkml:trace contextRef="#ctx0" brushRef="#br0" timeOffset="337.32">678 521,'43'0,"53"-5,19-7,0 0,-15 1,-14 3,-18 2,-15 3,-12 1,-8 2,-5 0,-3 0,-5 1</inkml:trace>
  <inkml:trace contextRef="#ctx0" brushRef="#br0" timeOffset="681.665">1609 521,'-9'16,"1"0,1 1,1 1,0-1,1 1,1 0,0 0,2 0,0 1,1-1,1 1,1-1,0 0,1 1,2 0,-4-15,1 0,0 0,1 0,-1 0,1 0,0 0,-1-1,2 1,-1-1,0 1,1-1,-1 0,1 0,0 0,0 0,0-1,1 1,-1-1,1 0,-1 1,1-2,0 1,-1 0,1-1,0 0,0 0,0 0,0 0,0-1,0 1,1-1,-1 0,0 0,0-1,0 1,0-1,0 0,0 0,1-1,6-2,-1-1,0 0,0 0,0-1,-1-1,0 1,0-1,-1-1,0 0,0 0,-1-1,0 1,0-2,-1 1,0-1,-1 0,0 0,-1 0,0-1,0 0,-1 1,0-1,-1 0,-1-1,0 1,0 0,-1 0,0-1,-1 1,0 0,-3-10,2 13,0 1,0 0,-1 0,1 0,-2 0,1 0,-1 1,0-1,0 1,-1 0,0 0,0 1,0-1,-1 1,1 0,-1 1,0-1,-1 1,1 0,-1 1,0 0,0 0,0 0,0 1,0 0,-1 0,1 1,-1 0,1 0,-1 1,1 0,-1 0,1 1,-1 0,1 0,-1 1,1 0,0 0,0 0,0 1,0 0,0 1,-5 3,-6 10</inkml:trace>
  <inkml:trace contextRef="#ctx0" brushRef="#br0" timeOffset="1014.621">2032 943,'10'-14,"7"-20,2-8,2-2,-3 2,1 3,-4 3,2 3,-4 3,2 1,3 1,-1 1,0-1,-2 0,2 5,-4 2,3-1,-3 3</inkml:trace>
  <inkml:trace contextRef="#ctx0" brushRef="#br0" timeOffset="2254.475">2540 831,'48'-109,"-30"81,0 0,2 2,1 0,1 2,1 0,1 1,1 2,1 0,11-5,-36 24,1 1,-1-1,0 0,1 1,-1-1,1 1,-1 0,1-1,-1 1,1 0,0 0,0 0,0 0,0 0,0 1,-1-1,1 0,0 1,1 0,-1-1,0 1,0 0,0 0,0 0,0 0,0 1,0-1,0 0,0 1,0-1,0 1,0 0,0 0,0 0,-1 0,1 0,0 0,0 0,-1 1,1-1,-1 0,1 1,-1 0,0-1,0 1,0 0,0-1,0 1,0 0,0 0,0 0,0 2,-14 91,10-87,1 0,0 0,0 0,0 0,1 0,0 1,1-1,0 0,0 1,1-1,0 3,0-9,-1-1,0 1,1-1,-1 0,1 1,0-1,-1 0,1 1,0-1,0 0,0 0,0 0,0 0,0 0,0 0,0 0,0 0,0 0,1-1,-1 1,0 0,1-1,-1 1,0-1,1 1,-1-1,1 0,-1 1,1-1,-1 0,0 0,1 0,-1 0,1-1,-1 1,1 0,-1 0,0-1,1 1,-1-1,1 1,-1-1,0 0,0 0,60-35,-59 34,67-45,2 3,1 4,36-13,-107 52,0 0,0 0,1-1,-1 1,0 1,1-1,-1 0,1 0,-1 0,0 1,1-1,0 1,-1-1,1 1,-1 0,1-1,0 1,-1 0,1 0,-1 0,1 0,0 1,-1-1,1 0,-1 1,1-1,0 1,-1-1,0 1,1 0,-1-1,1 1,-1 0,0 0,1 0,-1 0,0 1,0-1,0 0,0 0,0 1,0-1,0 0,0 1,-1-1,1 1,-1-1,1 1,-1-1,1 1,-1 0,0-1,0 1,0-1,0 1,0 1,-52 203,51-200,0-1,0 0,0 0,1 1,0-1,0 0,0 0,0 1,1-1,0 0,0 0,0 0,1 0,-1 0,1 0,1 0,-1-1,1 1,9 8</inkml:trace>
</inkml:ink>
</file>

<file path=ppt/ink/ink8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63,'-30'81,"24"-64,0-1,2 1,0 0,1 1,1-1,0 0,1 1,1 0,1-1,0 0,1 1,1-1,3 7,-5-20,1 0,0 0,0 0,0-1,0 1,1 0,-1-1,1 0,0 0,0 0,0 0,1 0,-1 0,1-1,-1 0,1 0,0 0,0 0,0 0,0-1,0 1,0-1,0 0,0-1,0 1,1-1,-1 0,0 0,1 0,-1 0,3-1,8-2,-1 0,0-1,1-1,-2 0,1-1,-1 0,1-1,7-5,19-18,0 0,-2-3,-1-1,21-27,-19 21,106-124,-144 163,0 0,-1 0,1 0,0 0,-1 1,1-1,0 0,0 0,0 1,0-1,0 0,0 1,0-1,0 1,0 0,0-1,0 1,0 0,0-1,0 1,0 0,1 0,-1 0,0 0,0 0,0 0,0 0,0 1,0-1,1 0,-1 0,0 1,0-1,0 1,0-1,0 1,0 0,0-1,-1 1,1 0,0-1,0 1,0 0,-1 0,1 0,0 0,0 0,22 56,-19-43,7 17,1 1,-1 0,-2 2,-1-1,-2 1,0 14,-5-41,0 1,-1 0,0-1,-1 1,0 0,0-1,-1 1,1-1,-2 1,1-1,-1 0,0 0,-1 0,1 0,-1-1,-1 1,1-1,-1 0,0 0,0-1,-1 0,0 0,0 0,0 0,0-1,-5 2,1 0,-1-1,1 0,-1-1,0 0,-1 0,1-1,-1-1,1 0,-1-1,0 0,1-1,-1 0,0 0,0-2,-1 0,13 2,1 0,-1 0,0 0,1 0,-1-1,1 1,-1 0,0 0,1-1,-1 1,0 0,1 0,-1-1,0 1,1 0,-1-1,0 1,0-1,1 1,-1 0,0-1,0 1,0-1,0 1,0 0,1-1,-1 1,0-1,0 1,0-1,0 1,0 0,0-1,-1 1,1-1,0 1,0-1,0 1,0 0,0-1,-1 1,1-1,0 1,0 0,0-1,-1 1,1 0,0-1,-1 1,1 0,0-1,-1 1,1 0,0 0,-1 0,1-1,-1 1,1 0,0 0,-1 0,1 0,-1-1,41-13,-38 13,263-29,-246 26,-12 5,1-1,-1-1,1 1,0-1,-1 0,0-1,1 0,-1 0,0-1,0 1,0-2,0 1,-1-1,1 0,-1 0,0-1,0 1,-1-2,1 1,-1 0,0-1,0 0,-1 0,0-1,0 1,-1-1,1 0,-1 0,-1 0,1-3,-14-90,4 82</inkml:trace>
</inkml:ink>
</file>

<file path=ppt/ink/ink8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8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25,'-16'19,"0"2,2 0,0 1,1 0,2 1,0 1,-3 12,3-12,-2 7,3-5,-1-1,-1 0,-2-1,0 0,-12 13,-14 24,56-125,74-101,-63 123,2 2,1 0,3 3,4-3,-36 38,0 0,0 1,0-1,0 1,0-1,0 1,1 0,-1 0,1-1,-1 1,1 0,-1 0,1 0,0 1,-1-1,1 0,0 1,-1-1,1 1,0-1,0 1,0 0,0 0,-1-1,1 1,0 1,0-1,0 0,0 0,-1 1,1-1,0 1,0 0,-1-1,1 1,0 0,-1 0,1 0,-1 0,1 0,-1 0,1 1,-1-1,0 0,0 1,0-1,0 1,0-1,0 1,0 0,0-1,0 1,-1 0,1 0,-1-1,0 1,1 0,-1 0,0 1,84 338,-84-341,17 48,-16-47,-1 0,1 0,-1 0,1-1,-1 1,1 0,-1-1,1 1,-1-1,1 1,0 0,-1-1,1 1,0-1,0 0,-1 1,1-1,0 0,0 1,0-1,-1 0,1 0,0 0,0 0,0 1,0-1,-1 0,1-1,0 1,0 0,0 0,0 0,-1 0,1-1,0 1,0 0,0-1,-1 1,1-1,0 1,0-1,-1 1,1-1,-1 1,1-1,0 1,-1-1,1 0,-1 0,1 1,-1-1,0 0,1 0,-1 0,67-99,26-37,-69 97,2 2,1 0,2 2,21-20,-50 55,1 0,-1 0,1-1,-1 1,1 0,0 0,-1 0,1 0,0 0,0 0,0 0,0 0,0 0,0 0,0 0,0 0,0 1,0-1,0 0,0 1,1-1,-1 1,0-1,1 1,-1 0,0-1,0 1,1 0,-1 0,0 0,1 0,-1 0,0 1,1-1,-1 0,0 0,1 1,-1-1,0 1,0-1,1 1,-1 0,0-1,0 1,0 0,0 0,0 0,0 0,0 0,0 0,-1 0,1 0,0 0,0 0,-1 0,1 0,-1 1,1-1,-2 229,1-89,4-122,2-7</inkml:trace>
</inkml:ink>
</file>

<file path=ppt/ink/ink8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0,'-5'5,"-1"7,-1-5,2-2</inkml:trace>
</inkml:ink>
</file>

<file path=ppt/ink/ink8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2</inkml:trace>
</inkml:ink>
</file>

<file path=ppt/ink/ink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8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1 740,'30'2,"1"-2,0 0,-1-2,1-2,-1 0,0-2,0-2,-1 0,0-2,0-1,-1-2,19-11,-6-8,-1-2,-3-2,0-1,-3-1,-1-3,-2 0,-1-2,19-40,99-153,-148 234,0 1,1 0,-1-1,0 1,0 0,1 0,-1-1,1 1,-1 0,1 0,-1 0,1-1,0 1,0 0,-1 0,1 0,0 0,0 0,0 0,0 1,0-1,0 0,0 0,1 1,-1-1,0 1,0-1,0 1,1-1,-1 1,0 0,1 0,-1 0,0-1,0 1,1 0,-1 1,0-1,1 0,-1 0,0 0,1 1,-1-1,0 1,0-1,0 1,1-1,-1 1,0 0,0 0,0-1,0 1,0 0,0 0,0 0,-1 0,1 0,0 0,0 0,-1 1,1-1,35 137,-30-81,-1 0,-4 0,-4 54,3-91,-1 1,-1-1,-1 1,0-1,-2 0,0 0,-1 0,-2-1,1 0,-2 0,-1-1,0 0,-1 0,-1-2,-1 1,0-1,-1-1,-1-1,0 0,-1-1,-4 3,6-11,1 0,-2 0,1-1,0-1,-1-1,0 0,1 0,-1-2,0 0,0 0,1-2,-1 0,0 0,-4-3,14 2,0 0,0 0,0-1,1 1,0-1,0 0,0-1,0 1,0-1,1 0,0 0,0 0,0 0,1 0,-1 0,1-1,1 1,-1-1,1 0,0 0,0 1,1-1,-1 0,1 0,1 0,-1 1,1-1,0 0,0 0,1 1,-1-1,1 1,1-1,-1 1,1 0,0 0,0-1,10-19</inkml:trace>
</inkml:ink>
</file>

<file path=ppt/ink/ink8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0 141,'43'5,"29"-3,7-2,-6-2,-9 1,-12 0,-9 0,-18 0,-12 0</inkml:trace>
  <inkml:trace contextRef="#ctx0" brushRef="#br0" timeOffset="263.855">226 1,'0'43,"0"33,0 9,0-5,0-12,0-12,0-11,0-9,0-9</inkml:trace>
</inkml:ink>
</file>

<file path=ppt/ink/ink8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28,'-19'39,"-12"26,-4 8,3-4,2-14,6-12,8-7,1-6,4-3,-2-6,2-2,2-5</inkml:trace>
  <inkml:trace contextRef="#ctx0" brushRef="#br0" timeOffset="346.803">0 1,'2'8,"0"-1,1 1,-1 0,1-1,1 1,-1-1,1 0,1 0,-1-1,1 1,0-1,3 2,-2 1,191 205,-151-164,-42-44,-6-4</inkml:trace>
</inkml:ink>
</file>

<file path=ppt/ink/ink8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5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17,'-4'-2,"-1"0,1-1,0 2,-1-1,0 0,1 1,-1 0,0 0,1 0,-1 1,0-1,0 1,0 1,0-1,1 0,-1 1,0 0,0 0,1 1,-1-1,1 1,-1 0,1 0,0 1,0-1,0 1,0 0,0 0,1 0,-1 0,1 1,0-1,-3 5,-1 1,1 0,0 0,1 1,0 0,1 0,-1 0,2 0,0 1,0 0,1-1,0 1,1 0,0 0,0 0,2 0,-1 0,1 0,1 0,0 0,1 0,0-1,0 1,1-1,0 0,1 0,0 0,1-1,0 1,0-1,1-1,0 1,1-1,0-1,0 1,4 1,-9-6,0 0,1-1,-1 1,1-1,-1 0,1 0,0-1,0 1,0-1,0 1,0-1,0-1,0 1,0 0,0-1,0 0,1 0,-1 0,0-1,0 1,0-1,0 0,0 0,0 0,0-1,0 0,0 1,-1-1,1-1,0 1,-1 0,0-1,2-1,9-12</inkml:trace>
</inkml:ink>
</file>

<file path=ppt/ink/ink8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8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30,'62'48,"136"202,-168-225,-18-23</inkml:trace>
  <inkml:trace contextRef="#ctx0" brushRef="#br0" timeOffset="519.549">307 1,'-11'8,"0"1,0 0,1 0,0 1,1 0,0 1,0 0,1 1,-4 8,-122 207,69-139,57-82</inkml:trace>
</inkml:ink>
</file>

<file path=ppt/ink/ink8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3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30,'-14'33,"-10"17,-1 3,0-1,-2-6,5-5,0-5,0-4,4-2,-1-7,4-2,4-5</inkml:trace>
  <inkml:trace contextRef="#ctx0" brushRef="#br0" timeOffset="580.665">0 1,'11'2,"0"2,0-1,0 1,0 1,-1 0,0 0,0 1,0 0,-1 1,0 0,0 1,-1 0,0 0,0 1,-1-1,1 3,-6-9,77 103,-67-85,0-1,2-1,0 0,2-1,0 0,0-1,2-1,0-1,-6-7</inkml:trace>
</inkml:ink>
</file>

<file path=ppt/ink/ink8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1,'0'595,"-14"-520,36-132,-13 37</inkml:trace>
  <inkml:trace contextRef="#ctx0" brushRef="#br0" timeOffset="434.01">325 142,'-36'22,"-3"1,0 2,2 1,1 2,-25 26,59-52,1-1,-1 1,0 0,1 0,-1 0,1 0,-1 0,1 0,0 0,0 0,0 0,0 0,0 1,0-1,1 0,-1 1,1-1,0 1,-1-1,1 1,0-1,0 0,1 1,-1-1,1 1,-1-1,1 0,0 1,-1-1,1 0,0 0,1 1,-1-1,0 0,1 0,-1 0,1-1,-1 1,1 0,0-1,0 1,0-1,0 1,1 0,48 41,57 67,-101-98,-6-9,1 1,0-1,0 0,0 1,0-1,0 0,0 0,1 0,0-1,-1 1,1-1,0 1,0-1,1 0,-1 0,0 0,1-1,-1 1,1-1,-1 0,1 0,0 0,12-1</inkml:trace>
</inkml:ink>
</file>

<file path=ppt/ink/ink8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0 254,'5'5,"6"2,6-1,6-1,2-2,3 0,1-2,1-1,-1-5,0-1,0-1,0-3,0 0,-1 2,-9 2,-13 2,-8 2</inkml:trace>
  <inkml:trace contextRef="#ctx0" brushRef="#br0" timeOffset="363.155">170 0,'0'39,"4"17,3 4,-1-4,-1-6,-2-7,-1-6,-1-4,0-3,-1-3,-1 1,1-2,5-3,1-12,5-12,0-6</inkml:trace>
</inkml:ink>
</file>

<file path=ppt/ink/ink8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6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2,1-7,5-4,1-8,-7-1,-5 3,-1 9,-1 3</inkml:trace>
</inkml:ink>
</file>

<file path=ppt/ink/ink8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0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0,'92'14,"1"-5,65-2,-74 4,-71-8,-1 0,1-1,-1-1,1 0,0-1,-1 0,1-1,-1 0,3-1,20-9,-27 8</inkml:trace>
</inkml:ink>
</file>

<file path=ppt/ink/ink8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18,'43'0,"34"0,8 0,-6 0,-10 0,-14 0,-10 0,-9-5,-5-1,-8-1</inkml:trace>
</inkml:ink>
</file>

<file path=ppt/ink/ink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8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8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57,'-31'12,"0"1,1 2,1 1,0 1,1 1,1 1,-15 16,33-28,1 1,0 0,0 0,1 1,0 0,0 1,1-1,1 1,-1 0,2 1,-1-1,1 1,1 0,0 0,1 0,0 1,0-1,1 0,1 1,0-1,0 1,1-1,2 9,-1-12,0 0,1 0,-1-1,1 0,1 1,-1-1,1 0,0-1,1 1,0-1,0 1,0-2,1 1,0 0,0-1,0 0,0-1,1 1,0-1,0-1,0 1,1-1,5 2,5 0,1-1,-1 0,1-1,-1-1,1-1,0-1,0 0,0-2,-1 0,1-1,0 0,-1-2,18-6,-2-2,1-1,-2-2,0-1,-1-1,0-2,18-17,-39 31,-1-1,0-1,0 0,0 0,-1-1,-1-1,1 1,-2-1,1 0,-1-1,-1 0,0 0,0 0,-1-1,-1 0,0 0,0 0,-2-1,1 1,-1-1,-1 1,0-1,-1-4,-4 9,1 1,-1 0,0 0,0 0,-1 0,0 0,0 1,-1 0,0 0,0 1,0-1,-1 1,0 0,1 1,-2 0,1 0,0 1,-1-1,0 2,0-1,0 1,0 0,0 1,-6-1,10 1,-35-10</inkml:trace>
  <inkml:trace contextRef="#ctx0" brushRef="#br0" timeOffset="303.292">1 283,'1474'0,"-1451"0</inkml:trace>
  <inkml:trace contextRef="#ctx0" brushRef="#br0" timeOffset="1585.073">904 86,'0'-5,"0"-6,-4-2,-8 2,-5 3,-5 2,1-2,-1 1,-1 0,-1 2,-2 3,-1 0,4 6,1 2,4 5,6 1</inkml:trace>
</inkml:ink>
</file>

<file path=ppt/ink/ink8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2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0,'-14'24,"-5"13,-4-1,2 0,0-8,3-3,0-5,3-3,4 2,-1-3,2-4</inkml:trace>
</inkml:ink>
</file>

<file path=ppt/ink/ink8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3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1 797,'0'2,"1"0,0 0,0 0,-1 0,1 0,1-1,-1 1,0 0,0-1,0 1,1-1,-1 1,1-1,-1 0,1 1,0-1,0 0,-1 0,1 0,0-1,0 1,0 0,0-1,0 1,0-1,0 1,0-1,0 0,0 0,0 0,0 0,0 0,0-1,0 1,0-1,0 1,0-1,0 1,0-1,-1 0,2-1,74-47,-2-25,-3-3,-4-3,5-13,21-25,122-186,-216 303,0 0,0 0,0-1,0 1,0 0,1 0,-1 0,0 0,0 0,1 0,-1 0,1 0,-1 0,1 0,-1 0,1 0,-1 0,1 0,0 0,0 0,0 1,-1-1,1 0,0 0,0 1,0-1,0 1,0-1,0 1,0-1,0 1,0 0,0-1,0 1,1 0,-1 0,0 0,0 0,0 0,0 0,0 0,0 0,0 0,1 1,-1-1,0 0,0 1,0-1,0 1,0-1,0 1,0-1,0 1,-1 0,1-1,1 2,1 156,-3-127,-3 34,4-1,2 0,3 0,12 54,49 126,-67-245,0 1,-1 0,1 0,0-1,-1 1,1 0,0 0,0 0,-1 0,1-1,0 1,-1 0,1 0,0 0,-1 0,1 0,0 0,-1 0,1 0,-1 0,1 0,0 0,-1 0,1 0,0 0,-1 0,1 0,0 1,-1-1,1 0,0 0,-1 0,1 0,0 1,0-1,-1 0,1 0,0 1,0-1,-1 0,1 0,0 1,0-1,0 0,0 1,-1-1,1 0,0 1,0-1,0 0,0 1,0-1,0 0,0 1,0-1,0 0,0 1,0-1,0 1,-33-24,30 21,-245-152,223 141,0 1,0 1,-1 1,-1 1,0 2,-11-2,13 5</inkml:trace>
</inkml:ink>
</file>

<file path=ppt/ink/ink8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78,'-10'-5,"-2"0,1 1,0 0,-1 0,1 1,-1 1,0 0,0 1,0 0,0 0,0 2,0-1,0 2,0-1,0 2,-6 1,16-4,1 1,-1-1,0 0,1 1,-1-1,1 1,-1 0,1 0,-1-1,1 1,0 0,-1 0,1 0,0 1,0-1,-1 0,1 0,0 1,0-1,0 0,1 1,-1-1,0 1,1-1,-1 1,0-1,1 1,0 0,-1-1,1 1,0 0,0-1,0 1,0 0,0-1,0 1,1 0,-1-1,0 1,1-1,0 1,-1 0,1-1,0 1,-1-1,1 0,0 1,1 0,56 62,-54-62,-1-1,1 2,-1-1,0 0,0 1,0-1,0 1,0 0,-1 0,1 0,-1 0,0 1,0-1,0 0,0 1,0 0,-1-1,0 1,0 0,0 0,0 0,-1 0,1 0,-1 0,0-1,0 1,0 0,-1 0,1 0,-1 0,0 0,0 0,-1 0,1-1,-1 1,0 1,-6 4,-1-1,0 0,-1 0,1 0,-1-1,-1-1,1 0,-1 0,-1-1,1 0,0-1,-1 0,0-1,-10 1,22-4,0-1,1 1,-1-1,0 1,0-1,0 1,1-1,-1 0,0 1,0-1,0 1,0-1,0 1,0-1,0 1,0-1,0 0,0 1,-1-1,1 1,0-1,0 1,0-1,-1 1,1-1,0 1,-1-1,1 1,0 0,-1-1,1 1,-1-1,1 1,0 0,-1-1,1 1,-1 0,1 0,-1-1,1 1,-1 0,1 0,-1 0,1 0,-1-1,0 1,1 0,-1 0,1 0,-1 0,1 0,-1 1,1-1,-1 0,0 0,1 0,-1 0,1 1,-1-1,1 0,-1 0,1 1,0-1,-1 0,0 1,11-10</inkml:trace>
  <inkml:trace contextRef="#ctx0" brushRef="#br0" timeOffset="525.435">714 22,'-7'-4,"-1"1,1 0,-1 0,1 1,-1 0,0 1,0-1,0 1,0 1,0 0,0 0,0 0,0 1,0 0,0 1,0 0,0 0,1 0,-1 1,-6 3,12-4,0-1,1 0,-1 1,0 0,0-1,1 1,-1 0,1 0,-1 0,1-1,0 2,0-1,0 0,0 0,0 0,0 0,0 1,1-1,-1 0,1 1,0-1,0 0,0 1,0-1,0 0,0 1,1-1,-1 0,1 1,-1-1,1 0,0 1,0-1,0 0,0 0,0 0,2 1,59 69,-60-70,1 0,-1 0,0 0,0 0,-1 0,1 1,0-1,-1 1,1-1,-1 1,0 0,0-1,0 1,0 0,0 0,-1 0,1 0,-1 0,0-1,0 1,0 0,0 0,-1 0,1 0,-1 0,1 0,-1 0,0-1,0 1,0 0,-1-1,1 1,-1-1,1 1,-1-1,0 1,0-1,0 0,0 0,0 0,-1 0,1-1,-3 2,0 2,-1 0,-1-1,1 0,-1 0,1 0,-1-1,0 0,0 0,0-1,-1 0,1 0,-1-1,1 0,-1 0,1-1,-2 0,-1-14,15 2</inkml:trace>
  <inkml:trace contextRef="#ctx0" brushRef="#br0" timeOffset="915.976">855 163,'0'11,"1"0,1 0,0 0,0 0,1 0,0-1,1 1,0-1,1 0,3 6,-7-13,1 0,0-1,-1 1,1 0,0-1,0 1,0-1,0 0,1 1,-1-1,1 0,-1 0,1-1,0 1,0-1,0 1,0-1,0 0,0 0,0 0,0 0,0-1,0 1,1-1,-1 0,0 0,0 0,0 0,1-1,-1 1,0-1,0 0,0 0,0 0,0 0,0 0,2-2,4-4,0-1,0 0,-1-1,0 0,0 0,-1 0,0-1,-1 0,0-1,0 0,-1 1,-1-2,0 1,0 0,-1-1,-1 0,1-2,2-12</inkml:trace>
  <inkml:trace contextRef="#ctx0" brushRef="#br0" timeOffset="1416.581">1165 305,'109'-91,"36"-20,-143 110,-1 0,1 0,-1 0,0 0,1 0,0 1,-1-1,1 1,-1-1,1 1,0 0,-1-1,1 1,0 0,-1 0,1 0,0 0,-1 0,1 1,0-1,-1 1,1-1,-1 1,1-1,-1 1,1 0,-1 0,1-1,-1 1,0 0,1 1,-1-1,0 0,0 0,1 1,20 57,-10-20,-11-37,0 0,-1-1,1 1,0-1,0 1,0-1,0 1,0-1,0 0,1 1,-1-1,0 0,1 0,-1 0,1 0,-1 0,1 0,-1-1,1 1,-1 0,1-1,0 1,0-1,-1 0,1 1,0-1,-1 0,1 0,0 0,0 0,-1 0,1-1,0 1,0-1,-1 1,2-1,58-36,-40 22,3-3,-19 13,0 1,1-1,-1 1,1 0,0 1,0-1,1 1,-1 0,1 1,-1 0,1 0,0 0,5 0,-9 3,0 1,0-1,0 1,-1 0,1 0,-1 0,1 1,-1-1,0 1,0-1,0 1,0-1,-1 1,1 0,-1 0,1 0,-1 0,0 0,0 2,11 18,-1-8</inkml:trace>
  <inkml:trace contextRef="#ctx0" brushRef="#br0" timeOffset="1765.361">1983 219,'18'2,"0"-1,-1-1,1-1,-1 0,1-1,-1-1,1-1,-1 0,0-2,-1 1,1-2,6-4,-16 7,0 0,0 0,0-1,0 0,-1 0,0-1,0 0,0 0,-1 0,0-1,0 1,-1-1,0-1,0 1,0 0,-1-1,2-6,-4 12,-1 0,1 0,-1 0,1 1,-1-1,0 0,0 0,0 0,0 0,0 0,0 0,-1 0,1 0,0 0,-1 0,0 1,1-1,-1 0,0 0,0 0,0 1,0-1,0 1,0-1,-1 1,1-1,0 1,-1 0,1-1,-1 1,0 0,1 0,-1 0,0 0,0 1,1-1,-1 0,0 1,0-1,0 1,0 0,-1-1,-84 12,73-2,1-1,1 1,-1 1,1 0,1 1,0 0,1 1,0 0,1 1,0 0,1 0,0 1,1 0,1 0,0 1,0 3,4-13,0-1,0 1,1 0,-1 0,1 0,1 0,-1 0,1 0,-1 1,2-1,-1 0,0 0,1 0,0 0,0 0,1 0,-1 0,1 0,0-1,1 1,-1 0,1-1,-1 0,1 0,1 0,-1 0,1 0,-1 0,1-1,0 0,0 0,0 0,1 0,-1-1,1 1,0-1,-1 0,2-1,7 2,0 0,0-1,0-1,0 0,0-1,1-1,-1 0,0 0,0-2,0 1,0-2,0 0,-1 0,7-4,28-7,-17 7</inkml:trace>
</inkml:ink>
</file>

<file path=ppt/ink/ink8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9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6 846,'58'-1,"0"-2,0-3,40-11,-90 16,0 0,0-1,0 0,0 0,0-1,-1 0,1 0,-1-1,0 0,0-1,0 1,0-1,-1 0,0-1,0 0,0 0,-1 0,0-1,0 1,-1-1,1-2,-2 5,-1 1,0-1,0 1,0-1,-1 0,1 0,-1 0,0 0,0 0,0 0,0 0,-1 0,0 0,0 0,0 0,0 0,-1 0,1-1,-1 1,0 0,0 0,-1 0,1 1,-1-1,0 0,0 1,0-1,-1 1,1-1,-1 1,-2-1,-1 1,0-1,0 1,0 0,0 1,-1 0,1 0,-1 0,1 1,-1 0,0 0,1 0,-1 1,0 0,1 1,-1-1,0 1,1 1,-1-1,1 1,-1 0,1 0,0 1,0 0,0 0,0 1,1-1,-1 1,-1 2,-12 7,0 0,1 2,1 0,0 1,1 1,1 1,1 0,0 1,1 0,1 1,1 0,1 1,1 1,4-15,2 1,-1-1,1 1,1 0,-1-1,1 1,0 0,1 1,0-1,1 0,-1 0,1 0,1 0,0 1,0-1,0 0,1 0,0 0,1 0,0-1,0 1,1-1,-1 0,2 0,-1 0,1 0,0-1,0 1,1-1,4 3,5-1,1-2,0 0,0 0,0-2,0 0,1 0,0-2,0 0,-1-1,1-1,0 0,0-2,0 1,6-3,-3 0,0 0,0-1,-1 0,0-2,0-1,-1 0,11-7,-11 4</inkml:trace>
  <inkml:trace contextRef="#ctx0" brushRef="#br0" timeOffset="961.521">513 112,'19'-12,"1"2,-1-1,2 2,-1 1,1 0,1 2,-1 0,1 2,8-1,-26 5,0-1,0 1,0 1,0-1,0 1,0-1,0 1,0 0,-1 1,1-1,0 1,0 0,-1-1,0 2,1-1,-1 0,0 1,0-1,0 1,0 0,0 0,-1 0,1 0,-1 1,0-1,0 0,0 1,-1 0,1-1,-1 1,0 0,0 0,0 0,0 0,-1 0,1 0,-1 0,0 0,-1 0,0 3,2 31,-2-27,1 0,0-1,0 1,1 0,0-1,1 1,0-1,1 1,0-1,0 0,1 0,1 0,-1 0,2-1,-1 0,1 0,5 5,62 32,-54-44</inkml:trace>
  <inkml:trace contextRef="#ctx0" brushRef="#br0" timeOffset="1264.187">824 225,'-15'15,"-9"14,0 7,-2-3,4-2,2-6,3-3,0 0,-2 1,2 1,0-3,2-1,9-3,5-10,8-6,2-3</inkml:trace>
  <inkml:trace contextRef="#ctx0" brushRef="#br0" timeOffset="1778.097">1331 0,'0'19,"-2"-1,0 1,-1-1,-1 0,-1 0,0 0,-1-1,-1 0,-8 14,-10 9,16-28,1 0,1 1,0 0,0 1,1-1,1 1,0 0,-2 15,6-27,1 0,0 0,0 1,0-1,0 0,0 0,1 1,-1-1,1 0,-1 0,1 0,0 0,0 0,0 0,0 0,0 0,0 0,0 0,1 0,-1-1,1 1,0 0,-1-1,1 1,0-1,0 0,0 0,0 0,0 0,0 0,0 0,0 0,0 0,0-1,0 1,1-1,-1 0,0 0,0 0,2 0,92-11,-53-7,-28 7</inkml:trace>
  <inkml:trace contextRef="#ctx0" brushRef="#br0" timeOffset="2044.571">1106 198,'39'-5,"26"-6,8-2,-5-3,-13 1</inkml:trace>
</inkml:ink>
</file>

<file path=ppt/ink/ink8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8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465 29,'-19'9,"2"1,-1 1,2 0,-1 2,1-1,1 2,1 0,0 1,1 0,0 1,1 1,1 0,-2 5,-21 34,-3-2,-2-1,-1-2,-25 20,24-19,40-53</inkml:trace>
  <inkml:trace contextRef="#ctx0" brushRef="#br0" timeOffset="405.568">70 0,'33'20,"97"157,-17-5,-17-31,-96-141,0 1,0 0,0 1,0-1,1 0,-1 0,0 1,1-1,-1 0,1 0,-1 0,1 1,0-1,0 0,-1 0,1 0,0 0,0 0,0 0,0 0,0-1,0 1,0 0,0 0,1-1,-1 1,0-1,0 1,0-1,1 0,-1 1,0-1,1 0,-1 0,0 0,1 0,-1 0,0 0,1 0,-1 0,0-1,0 1,1 0,-1-1,0 1,0-1,1 1,-1-1,0 0,4-13</inkml:trace>
</inkml:ink>
</file>

<file path=ppt/ink/ink8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37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0 311,'34'-4,"25"-3,8-3,-4-2,-1 3,-8 1,-8 4,-6 1,-6 2,-4 1,-2 0,-1 0,-1 1,1-1,-4 1</inkml:trace>
  <inkml:trace contextRef="#ctx0" brushRef="#br0" timeOffset="268.972">29 509,'38'0,"32"0,9-5,-4-1,-10 0,-11 1,-11 2,-7 0,-5 2,-3 1,-2 0,0 0,-4 0</inkml:trace>
  <inkml:trace contextRef="#ctx0" brushRef="#br0" timeOffset="855.774">367 1,'56'32,"2"-2,1-2,1-4,56 16,-95-33,-8-3,-1 0,0 1,1 0,-1 0,-1 1,1 1,-1 0,-1 1,1 0,-1 1,0 0,0 1,-9-8,1 1,-1-1,0 1,0 0,0-1,0 1,0 0,-1 0,1-1,-1 1,0 0,1 0,-1 0,-1 0,1-1,0 1,-1 0,1 0,-1 0,0-1,0 1,0 0,0-1,-1 1,1-1,-1 1,1-1,-1 0,0 0,0 1,0-1,-1 0,-75 61,-96 75,-103 41,263-169</inkml:trace>
</inkml:ink>
</file>

<file path=ppt/ink/ink8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1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1 248,'60'-34,"-34"21,0 1,1 1,0 1,0 1,1 2,1 1,-1 1,1 1,0 2,3 1,-28 1,-1 1,1-1,-1 1,0 0,1 0,-1 1,0-1,0 1,0 0,0 0,0 0,0 0,0 0,-1 0,1 1,-1-1,0 1,0 0,0 0,0 0,0 0,0 0,-1 0,1 0,-1 0,0 1,0 2,15 103,-15-83,25 173,-27-187,0 0,2-1,-1 1,2 0,-1-1,2 1,-1-1,1 0,1 0,0 0,1 0,0 0,1-1,0 0,0 0,1-1,0 0,1 0,0 0,0-1,1-1,0 1,1-1,-1-1,9 4,-12-6,0-1,0-1,0 1,0-1,1 0,-1-1,1 1,0-1,-1-1,1 1,0-1,-1 0,1-1,0 1,-1-1,1-1,0 1,-1-1,0 0,1-1,1 0,-8 2,1 1,-1-1,1 0,-1 1,0-1,1 0,-1 1,0-1,1 0,-1 1,0-1,0 0,0 1,1-1,-1 0,0 0,0 1,0-1,0 0,0 0,-1 1,1-1,0 0,0 0,0 1,-1-1,1 0,0 1,-1-1,1 0,0 1,-1-1,1 1,-1-1,1 1,-1-1,1 1,-1-1,0 1,1-1,-1 1,1 0,-1-1,0 1,1 0,-1-1,0 1,0 0,-13-7</inkml:trace>
  <inkml:trace contextRef="#ctx0" brushRef="#br0" timeOffset="1350.64">481 502,'-61'47,"-27"52,-76 82,252-245,-74 50</inkml:trace>
  <inkml:trace contextRef="#ctx0" brushRef="#br0" timeOffset="1934.682">651 50,'72'-18,"-35"6,-28 9,0-1,0 1,0 1,0-1,1 2,-1-1,0 1,1 1,-1-1,9 2,-16-1,-1 1,0-1,0 0,1 0,-1 1,0-1,0 1,0-1,0 1,0-1,0 1,0 0,0-1,0 1,0 0,0 0,0 0,0 0,0 0,-1 0,1 0,0 0,-1 0,1 0,-1 0,1 1,-1-1,0 0,1 0,-1 0,0 1,0-1,0 0,0 0,0 1,0-1,0 0,0 0,-1 0,1 1,0-1,-1 0,1 0,-1 0,1 0,-1 0,0 1,1-1,-2 0,-37 51,36-50,-32 40,34-41,1 0,-1 0,0 0,1 0,-1 0,1 0,-1 0,1 0,0 0,-1 0,1 0,0 1,0-1,-1 0,1 0,0 0,0 0,0 0,1 0,-1 1,0-1,0 0,1 0,-1 0,0 0,1 0,-1 0,1 0,-1 0,1 0,0 0,-1 0,1 0,0-1,0 1,0 0,-1 0,1-1,0 1,0 0,0-1,0 1,1-1,71 10,-47-11</inkml:trace>
  <inkml:trace contextRef="#ctx0" brushRef="#br0" timeOffset="2706.713">932 869,'98'-135,"60"-60,-96 149,-61 45,1 1,-1-1,0 1,1-1,-1 1,1 0,-1-1,1 1,-1 0,1 0,-1 0,0 0,1 0,-1 1,1-1,-1 0,1 1,-1-1,0 1,1-1,-1 1,0-1,1 1,-1 0,0 0,0 0,0 0,0 0,0 0,0 0,0 0,0 0,0 0,0 1,0-1,-1 0,1 1,-1-1,1 0,-1 1,1-1,-1 1,0-1,0 1,1-1,-1 1,0-1,-1 1,4 43,-4-41,0 1,0-1,1 1,-1-1,1 1,0-1,0 1,1-1,0 1,-1-1,1 0,1 1,-1-1,1 0,-1 1,1-1,1 0,-1-1,0 1,1 0,0-1,0 1,0-1,0 0,0 0,1 0,-1 0,1 0,2 0,0-4,1 0,-1 0,0 0,0-1,0 0,0-1,0 1,-1-1,1 0,-1 0,1-1,-1 0,0 0,-1 0,1 0,-1-1,3-3,11-8,31-28,-38 32,1 0,0 2,0-1,1 2,1 0,-1 0,10-3,-22 11,0 1,0-1,0 1,0 0,0-1,0 1,0 0,0 0,0-1,0 1,0 0,0 0,0 0,0 0,0 0,0 1,0-1,0 0,0 0,0 1,0-1,-1 0,1 1,0-1,0 1,0 0,0-1,-1 1,1-1,0 1,0 0,-1 0,1-1,0 1,-1 0,1 0,-1 0,1 0,-1 0,0 0,1 0,-1 0,0 0,0 0,0 0,1 0,-1 0,0 0,0 0,0 0,-1 0,-4 55,-34 103,34-96,4-57</inkml:trace>
</inkml:ink>
</file>

<file path=ppt/ink/ink8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0 227,'29'0,"29"0,4-5,-4-1,-6-1,-8 2,-6 2,-5 1,-3-4,-2-1,-6 1</inkml:trace>
  <inkml:trace contextRef="#ctx0" brushRef="#br0" timeOffset="302.371">283 1,'0'34,"0"25,0 7,0-2,0-8,0-8,0-7,0-7,0-3,0-3,-5-6,-1-6</inkml:trace>
</inkml:ink>
</file>

<file path=ppt/ink/ink8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6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1 533,'14'10,"15"3,6-1,3-2,0-3,-2-3,-3-1,-1-3,-2-4,-1-3,-1 1,0 0,-1 2,-4-3,-6-6,-6 0</inkml:trace>
  <inkml:trace contextRef="#ctx0" brushRef="#br0" timeOffset="283.72">227 364,'0'38,"0"28,4 6,3-3,-1-9,-2-10,0-8,-2-7,-1-10</inkml:trace>
  <inkml:trace contextRef="#ctx0" brushRef="#br0" timeOffset="782.219">594 82,'180'-67,"-175"65,0 0,0 0,1 0,-1 0,0 1,1 0,-1 0,1 0,-1 1,1 0,-1 0,1 0,0 1,-1 0,0 0,1 0,-1 1,0 0,1 0,-1 0,0 0,0 1,-1 0,1 0,-1 0,1 1,-1-1,0 1,0 0,0 0,-1 1,0-1,0 1,0-1,0 1,-1 0,1 1,31 188,-30-122,19 103,-20-168,-1 0,1 0,0-1,1 1,0 0,0-1,0 0,1 0,0 0,0-1,0 0,1 1,-1-2,1 1,1-1,-1 0,0 0,1-1,0 0,0 0,7 2,47-4,-55-7</inkml:trace>
  <inkml:trace contextRef="#ctx0" brushRef="#br0" timeOffset="1031.895">988 449,'-33'38,"-21"23,-7 0,8-5,13-7,8-12,14-12,11-11</inkml:trace>
  <inkml:trace contextRef="#ctx0" brushRef="#br0" timeOffset="1521.177">1638 307,'-3'-2,"0"-1,0 1,-1 0,1 0,0 0,-1 0,1 0,-1 1,0 0,0 0,1 0,-1 0,0 0,0 1,0 0,0-1,0 2,0-1,0 0,1 1,-1 0,0-1,0 2,0-1,1 0,-1 1,1 0,-4 1,-84 72,87-72,1 1,-1 0,0 0,1 0,0 0,0 0,0 1,1-1,-1 1,1 0,0 0,0-1,1 1,0 1,0-1,0 0,0 0,1 0,0 1,0-1,0 0,1 0,-1 0,1 1,0-1,1 0,0 0,-1 0,1-1,1 1,-1 0,1-1,2 4,5 0,-1 1,2-1,0-1,0 0,0 0,0-1,1 0,0-1,1-1,-1 0,1-1,-1 0,1-1,0 0,0-1,0 0,0-1,0-1,0 0,0 0,0-2,0 1,-1-2,1 0,-1 0,0-1,11-6,-5 2</inkml:trace>
</inkml:ink>
</file>

<file path=ppt/ink/ink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8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29,'-10'38,"-2"22,-1 7,4-5,2-7,-2-13,0-9,2-5,2-3,2-6</inkml:trace>
  <inkml:trace contextRef="#ctx0" brushRef="#br0" timeOffset="666.995">168 452,'178'-282,"-116"174,-62 107,1 0,-1 0,0 1,0-1,0 0,0 0,1 1,-1-1,0 0,0 1,1-1,-1 0,1 1,-1-1,1 1,-1-1,1 0,-1 1,1-1,-1 1,1-1,0 1,-1 0,1-1,0 1,-1 0,1-1,0 1,-1 0,1 0,0 0,0-1,-1 1,1 0,0 0,0 0,0 0,-1 1,1-1,0 0,0 0,-1 0,1 0,0 1,-1-1,1 0,0 1,-1-1,1 1,0-1,-1 1,1-1,-1 1,1-1,-1 1,1-1,-1 1,1 0,-1-1,0 1,1 0,-1 0,10 49,-10-37,1 0,0 0,1 0,0 0,1 0,0-1,1 1,0-1,1 0,0 0,1-1,1 1,0-1,0-1,1 1,0-1,1-1,0 0,1 0,5 4,-13-12,2 3,-1-1,1 0,0 0,0 0,0-1,0 0,1 1,-1-2,1 1,-1 0,1-1,-1 0,1 0,0 0,0 0,0-1,-1 0,1 0,0 0,0-1,0 0,-1 1,3-2,6-6,0-1,-1 0,0-1,-1 0,0 0,0-1,-1-1,-1 0,0 0,0-1,-2 0,1 0,-2-1,0 0,0 0,-1-1,-1 0,-1 1,0-1,1-9,-4-68,-2 72</inkml:trace>
</inkml:ink>
</file>

<file path=ppt/ink/ink8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1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0,'6'57,"-8"7,9 161,3-142,-4 0,-3 1,-5 3,2-36,-4-25,-9-32,8-11,2-2</inkml:trace>
</inkml:ink>
</file>

<file path=ppt/ink/ink8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1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0,'-254'222,"203"-171,52-50,-1 0,0 0,0 0,0 0,1 0,-1 0,1 0,-1 0,1 0,-1 0,1 0,-1 0,1 0,0 0,0 0,-1-1,1 1,0 0,0 0,0-1,0 1,0-1,0 1,0-1,0 1,0-1,0 0,0 1,0-1,0 0,0 0,1 0,-1 0,0 0,0 0,0 0,0 0,1 0,3 1,7 1,0 1,-1 0,1 1,-1 0,0 1,0 0,0 0,-1 1,0 1,0 0,-1 0,0 1,0 0,0 1,-1 0,-1 0,0 1,0 0,0 1,-5-6,1-1,-1 1,1 0,0-1,0 0,1 0,-1 0,1 0,0 0,0-1,0 1,0-1,1 0,-1 0,1-1,0 0,4 2,7-2</inkml:trace>
</inkml:ink>
</file>

<file path=ppt/ink/ink8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2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40,'34'0,"15"0,5 0,-2 0,-5 0,-7 0,-4-5,-3-1,-4 0,-1 1,-5-4,-7 1</inkml:trace>
</inkml:ink>
</file>

<file path=ppt/ink/ink8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2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25,'44'0,"37"0,11-4,-6-3,-13 1,-14 2,-17 0</inkml:trace>
</inkml:ink>
</file>

<file path=ppt/ink/ink8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5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84,'0'-2,"1"0,-1-1,0 1,0 0,0 0,0 0,0 0,-1-1,1 1,-1 0,1 0,-1 0,0 0,0 0,0 0,0 0,0 1,0-1,-1 0,1 0,-1 1,1-1,-1 1,1-1,-1 1,0 0,0 0,1-1,-1 1,0 0,0 1,0-1,0 0,-1 1,1-1,0 1,0-1,0 1,0 0,0 0,-1 0,1 0,0 1,0-1,0 1,0-1,0 1,0-1,0 1,0 0,0 0,0 0,0 0,0 1,-1 0,-10 10,1 0,1 1,0 1,0-1,1 2,1-1,1 1,0 1,1 0,0 0,1 0,1 0,-2 16,2-16,1 0,1 1,0-1,1 1,1 0,0 0,1 0,1 0,2 7,-2-18,0 1,1 0,0-1,0 0,1 1,-1-1,1 0,1 0,-1-1,1 1,0-1,0 0,1 0,-1 0,1 0,0-1,1 0,-1 0,1 0,-1 0,1-1,0 0,1-1,4 2,2-2,1-1,-1-1,1-1,-1 0,1 0,-1-1,1-1,-1 0,0-1,0 0,-1-1,1-1,-1 0,0-1,-1 0,1 0,-2-1,1-1,-1 0,0 0,5-7,-2 3,-1-1,-1 0,0 0,0-1,-1-1,-1 1,-1-2,0 1,-2-1,1 0,-2-1,1-4,-4 15,-1-1,1 0,-1 0,-1 0,0 0,0 0,0 1,-1-1,0 0,0 0,-1 0,0 1,-1-1,1 1,-2-1,1 1,-1 0,0 0,0 1,-1-1,0 1,0 0,0 0,-1 1,0-1,0 1,0 1,-7-5,2 3,1 1,-1 0,0 1,-1 0,1 1,-1 0,0 1,1 0,-1 1,0 0,0 1,0 0,-1 1,-26 4</inkml:trace>
  <inkml:trace contextRef="#ctx0" brushRef="#br0" timeOffset="313.86">0 310,'74'33,"-35"-25,0-1,1-3,0-1,0-2,1-1,-1-3,0-1,-1-2,1-1,9-6,24 0,435-70,-447 75,1 3,-1 2,1 3,10 4,-46 1,-3 1</inkml:trace>
</inkml:ink>
</file>

<file path=ppt/ink/ink8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04.0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 47,'-1'1,"-1"0,1 0,0 0,0 1,0-1,1 0,-1 1,0-1,0 1,1-1,-1 1,1 0,0-1,-1 1,1-1,0 1,0 0,0-1,0 1,0 0,0-1,0 1,1-1,-1 1,0 0,1-1,0 1,-1-1,1 1,0-1,0 0,0 1,0-1,0 0,0 1,0-1,79 194,-67-172,-6-9,0 0,1-1,1 0,0 0,0-1,1 0,1-1,0 0,1-1,11 8,20 7,0-2,1-1,1-3,24 6,73 12,55-8,98-19,-182 2,-1-4,1-5,27-7,19 2,-36-4,-1-6,108-24,-107 15,167-18,30 12,167-2,-121 30,-338 1,-2 1,1 2,0 0,-1 2,0 1,0 1,-1 1,-1 1,22 13,-46-23,0-1,1 0,-1 1,0-1,1 0,-1 1,1-1,-1 0,1 0,-1 1,0-1,1 0,-1 0,1 0,-1 0,1 0,-1 0,1 0,-1 0,1 0,-1 0,1 0,-1 0,1 0,-1 0,1 0,-1 0,1 0,-1 0,1-1,-1 1,0 0,1 0,-1-1,1 1,-1 0,0-1,1 1,-1 0,0-1,1 1,-1-1,0 1,0 0,1-1,-1 1,0-1,0 1,0-1,1 1,-1-1,0 1,0-1,0 1,0-1,0 1,0-1,0 1,0-1,0 1,-1-1,1 1,0-1,0 1,0 0,0-1,-1 1,3-17,3 8,-1 0,1 0,0 1,1-1,0 1,1 0,-1 1,1 0,1 0,0 0,-1 1,2 0,-1 0,1 1,0 0,0 1,0 0,1 0,-1 1,1 1,0-1,0 1,0 1,0 0,1 0,185-27,200 29,-199 27,142-27,-142 27,537-29,-512-16,-38-6,66-11,84-6,-154 15,-125 15,0-2,-1-3,0-2,-2-2,33-18,55-30,-132 62,0 1,-1-1,1-1,-1 1,0-1,-1 0,1-1,-1 1,-1-1,1-1,-1 1,-1-1,1 0,-1 0,0 0,-1-1,-3-3</inkml:trace>
  <inkml:trace contextRef="#ctx0" brushRef="#br0" timeOffset="7370.687">1085 1006,'-12'-6,"1"0,-1 1,0 1,-1 0,1 1,-1 0,1 1,-1 0,0 1,0 1,0 0,0 0,0 2,1-1,-1 2,1-1,-1 2,1 0,0 0,0 1,0 1,1 0,0 0,0 1,0 0,-3 5,-11 9,1 1,1 1,1 1,1 1,1 1,2 0,0 2,2 0,1 1,2 0,0 1,2 1,2 0,-2 10,9-31,1 1,0 0,1-1,0 1,0-1,2 1,-1 0,1-1,0 0,1 1,1-1,-1 0,1-1,1 1,0-1,0 0,1 0,0 0,1-1,0 0,0 0,1-1,0 1,0-2,0 1,1-1,0-1,0 0,8 4,6-1,1 0,0-2,0 0,0-2,0-1,1 0,-1-2,1-1,-1-1,1-1,-1-1,1-1,-1-2,-1 0,1-1,-1-2,15-7,48-41,-72 45</inkml:trace>
  <inkml:trace contextRef="#ctx0" brushRef="#br0" timeOffset="7933.293">1452 978,'-9'37,"1"1,3 0,1 0,2 0,2 32,-1-31,2 286,12-237,-13-87,1 1,-1 0,1 0,-1 0,1-1,0 1,0 0,0 0,0-1,0 1,0-1,0 1,1-1,-1 0,0 1,1-1,-1 0,1 0,0 0,-1 0,1 0,0 0,-1-1,1 1,0 0,0-1,0 1,0-1,0 0,-1 0,1 0,0 0,0 0,0 0,0 0,0-1,0 1,0 0,-1-1,1 0,0 1,0-1,0-1,140-113,-5-3,-62 65,-73 52,0 0,-1 0,1 0,0 0,0 1,0-1,0 0,0 1,0 0,0-1,0 1,0 0,0 0,0 0,0 0,0 1,1-1,-1 0,0 1,-1 0,1-1,0 1,0 0,0 0,0 0,-1 0,1 0,0 1,-1-1,1 0,-1 1,1-1,-1 1,0-1,0 1,1 0,-1 0,0-1,-1 1,1 0,0 1,1 4,-1 0,1-1,-1 1,-1 0,0 0,0-1,0 1,0 0,-1 0,0 0,-1-1,0 1,0-1,0 1,-8 37,10-28,3-6</inkml:trace>
  <inkml:trace contextRef="#ctx0" brushRef="#br0" timeOffset="8582.654">2439 1345,'-34'19,"1"2,0 1,2 2,1 1,1 1,-13 16,3 29,38-69,1-1,-1 1,1 0,0 0,-1 0,1 0,0 0,0 0,0-1,1 1,-1 0,0 0,1 0,-1 0,1 0,-1-1,1 1,0 0,0-1,0 1,0 0,0-1,0 1,1-1,-1 0,0 1,1-1,-1 0,1 0,-1 0,1 0,-1 0,1 0,0 0,0 0,-1-1,1 1,0-1,0 0,0 1,10-1,0 0,-1-1,1-1,-1 1,1-2,-1 0,0 0,0-1,0 0,0-1,-1 0,0-1,0 0,0-1,5-4,89-71,-101 79,-3 2,1-1,0 1,0-1,0 1,-1 0,1-1,0 1,1 0,-1 0,0-1,0 1,1 0,-1 0,0 0,1 1,-1-1,1 0,-1 0,1 1,-1-1,1 1,-1-1,1 1,0 0,-1 0,1 0,0 0,-1 0,1 0,0 0,-1 0,1 0,0 1,-1-1,1 1,-1 0,1-1,-1 1,1 0,-1 0,1 0,0 0,0 4,-1-1,2 0,-1 0,0 0,1 0,0 0,0 0,0-1,0 0,1 1,-1-1,1 0,0-1,-1 1,1-1,1 0,-1 1,0-2,1 1,-1 0,0-1,1 0,0 0,-1-1,1 1,0-1,-1 0,1 0,2-1,11-3,-2 0,1-2,-1 0,1-1,-2-1,1 0,-1-1,-1-1,1 0,-2-1,1-1,-2 0,0-1,2-2,23-19,-27 26,-1 0,0 0,-1-1,1 0,-2-1,1 1,-1-2,-1 1,0-1,0 0,-1 0,-1 0,0-1,0 0,-1 1,-1-1,1-2,-3 11,-1 1,1 0,0-1,-1 1,1 0,-1-1,0 1,0 0,0 0,0-1,0 1,-1 0,1 0,0 0,-1 1,0-1,1 0,-1 0,0 1,0-1,0 1,0 0,0 0,0-1,0 1,0 1,-1-1,1 0,0 0,-1 1,1-1,0 1,-1 0,1 0,-1 0,1 0,0 0,-1 0,1 1,0-1,-1 1,1 0,0 0,-1-1,1 1,0 1,0-1,0 0,0 0,0 1,0-1,0 1,1 0,-1 0,0 0,-6 4,0 0,0 0,1 1,0 0,0 1,0-1,1 2,0-1,1 0,0 1,0 0,1 0,-3 8,6-13,-1 0,1 0,0 0,0 0,0 0,1 0,-1 0,1 0,0 0,0 0,1 0,-1 0,1 1,0-1,0 0,0-1,1 1,-1 0,1 0,0 0,0-1,0 1,1-1,-1 0,1 0,0 0,0 0,0 0,0 0,0-1,0 1,1-1,-1 0,3 1,237 83,-241-85,-1 0,1 0,-1 0,1 0,-1 0,1 1,-1-1,0 0,1 1,-1-1,0 1,0 0,0-1,0 1,-1 0,1-1,0 1,-1 0,1 0,-1 0,0 0,1-1,-1 1,0 0,0 0,0 0,-1 0,1 0,0 0,-1 0,1-1,-1 1,1 0,-1 0,0-1,0 1,0 0,0-1,0 1,0-1,0 1,-1-1,0 1,-62 60,44-48</inkml:trace>
  <inkml:trace contextRef="#ctx0" brushRef="#br0" timeOffset="9948.308">3569 1288,'-22'11,"1"0,0 2,0 0,1 1,1 2,1-1,0 2,1 1,1 0,1 1,0 0,-7 14,21-31,0-1,0 1,0 0,1 0,-1-1,0 1,1 0,-1 0,1 0,0 0,0 0,-1 0,1 0,0 0,1 0,-1 0,0 0,0 0,1 0,0-1,-1 1,1 0,0 0,0 0,-1-1,2 1,-1 0,0-1,0 1,0-1,1 1,-1-1,1 0,-1 1,1-1,-1 0,1 0,0 0,0 0,-1-1,1 1,0 0,0-1,0 1,0-1,0 0,0 1,1-1,11 0,0-1,-1 0,1-1,0-1,0 0,-1-1,0 0,0-1,0 0,0-1,-1-1,0 0,0 0,6-6,148-122,-166 134,1 1,-1-1,1 0,-1 1,1-1,0 0,-1 1,1-1,0 1,0-1,-1 1,1 0,0-1,0 1,0 0,-1-1,1 1,0 0,0 0,0 0,0 0,0-1,-1 2,1-1,0 0,0 0,0 0,0 0,0 0,-1 1,1-1,0 0,0 1,0-1,-1 0,1 1,0-1,0 1,-1 0,1-1,0 1,-1-1,1 1,-1 0,1-1,-1 1,1 0,-1 0,0 0,1-1,-1 1,0 0,1 0,4 54,-5-40,0-10,0 1,0-1,0 0,0 1,1-1,0 0,0 0,1 1,-1-1,1 0,0 0,0-1,1 1,-1 0,1-1,0 1,1-1,-1 0,1 0,-1 0,1-1,0 1,1-1,-1 0,1 0,-1-1,1 1,0-1,0 0,0 0,0 0,0-1,0 0,0 0,1 0,-1-1,0 0,1 0,2 0,9-7,-1 0,0-1,0 0,-1-1,0-1,-1-1,0 0,0-1,-1 0,1-3,64-52,-67 58,0 0,0 1,1 1,0 0,0 1,1 0,-1 1,1 0,1 1,-1 0,1 1,12-1,-21-1,-27 0,14 5,-1 0,0 1,0 0,1 0,-1 1,1 0,-1 1,1 0,0 0,0 1,0 0,1 0,-1 1,1 0,0 0,1 1,-1 0,1 0,0 0,0 1,1 0,0 0,0 0,1 1,0 0,0 0,1 0,-2 6,4-10,1 1,0-1,0 0,1 1,-1-1,1 0,0 1,0-1,0 0,1 0,-1 0,1 0,0 0,0 0,1 0,-1-1,1 1,0-1,0 0,0 0,0 0,0 0,1 0,-1-1,1 1,0-1,0 0,0 0,0-1,2 2,130 29,-117-32,-1-1,0 0,0-1,0-1,0-1,0 0,-1-2,1 0,-1 0,-1-2,1 0,13-10,13-11,-1-2,-1-1,32-36,-51 48,0-2,-2 0,-1-1,-1-1,-1-1,-1-1,-1 0,-2-1,0 0,-2-1,-1 0,-1-1,-1 0,-2 0,-1-1,-2 0,0-9,-2 37,0-1,0 0,-1 0,1 0,-1 0,0 0,0 1,0-1,0 0,0 0,-1 0,0 0,1 0,-1 1,0-1,0 0,0 0,-1 1,1-1,-1 1,1-1,-1 1,0 0,0 0,0 0,0 0,0 0,0 0,-1 0,1 1,-1-1,1 1,-1-1,1 1,-1 0,0 0,0 1,1-1,-1 0,0 1,-2-1,-3 6,0-1,0 1,0 1,1-1,0 1,0 1,1-1,-1 1,1 0,1 1,0-1,0 1,0 0,1 1,0-1,0 1,1-1,0 1,1 0,0 0,0 0,1 1,0-1,1 0,0 9,-1 25,2-1,1 1,2-1,2 0,2-1,7 19,-6-28,-7-20,1 1,1-1,0 0,0 1,1-2,1 1,0-1,1 0,0 0,0 0,4 2,7-9,-16-11</inkml:trace>
  <inkml:trace contextRef="#ctx0" brushRef="#br0" timeOffset="10203.356">4528 1175,'48'0,"35"-5,8-1,-6 0,-13 1,-15 2,-11 1,-9 1,-11 0</inkml:trace>
  <inkml:trace contextRef="#ctx0" brushRef="#br0" timeOffset="11132.824">5205 1345,'14'1,"0"0,-1-1,1 0,0-1,-1-1,1 0,-1-1,0-1,1 1,-2-2,1 0,0-1,-1 0,0-1,-1 0,1-1,-1 0,-1 0,1-2,7-9,-16 17,-1-1,0 1,0-1,0 0,0 1,-1-1,1 0,-1 0,1 1,-1-1,0 0,0 0,0 0,-1 1,1-1,-1 0,1 0,-1 1,0-1,0 0,0 1,0-1,-1 1,1 0,-1-1,0 1,1 0,-1 0,0 0,0 0,0 0,0 0,-1 0,1 1,0-1,-1 1,1 0,-1 0,0 0,1 0,-1 0,0 0,1 1,-1-1,0 1,0 0,0 0,1 0,-1 0,0 0,0 1,0-1,1 1,-1 0,0 0,1 0,-1 0,1 0,-1 1,0-1,-11 10,-1 1,1 1,1 0,1 0,0 2,0-1,1 1,1 1,1 0,-3 8,5-15,2 1,-1 0,1 0,1 0,0 1,0-1,1 1,0 0,1 0,1 0,-1 0,2 1,0-1,0 0,1 0,0 0,1 1,0-1,1-1,2-5,0 0,1 0,0-1,-1 0,2-1,-1 1,0-1,1 0,-1-1,1 1,0-1,0-1,0 1,0-1,0 0,0-1,0 0,1 0,-1-1,0 1,0-1,0-1,6-1,-13 3,29-6,-1-2,0 0,0-2,-1-1,0-1,0-2,-2 0,0-2,0 0,-2-2,0-1,8-9,18-10,-28 18,-1-1,0 0,-1-2,-2 0,0-1,-2 0,13-27,5-35,-32 84,-1 0,0 0,1 0,-1 0,0 0,0 0,0 0,0 0,-1 0,1 0,-1 0,1 0,-1 0,1 0,-1 0,0 0,0 0,0 1,0-1,0 0,0 1,-1-1,1 1,-1-1,1 1,-1 0,1-1,-1 1,0 0,1 0,-1 0,0 0,0 1,0-1,0 0,0 1,0-1,1 1,-1 0,-1 0,1 0,-1 0,-6 1,1 1,0 0,0 1,-1 0,2 0,-1 1,0 0,1 0,0 1,0 0,0 0,0 0,1 1,0 0,0 1,1-1,-1 1,0 3,3-8,0 1,0 0,0 0,0 1,1-1,-1 0,1 1,0 0,0-1,0 1,1 0,-1 0,1 0,0 0,0 0,0 1,1-1,-1 0,1 0,0 0,0 1,1-1,-1 0,1 0,0 0,0 0,0 0,1 0,0 0,-1 0,1 0,0-1,1 1,-1-1,1 1,0-1,-1 0,1 0,1 0,-1-1,0 1,1-1,1 2,169 19,-170-23,1 0,-1 1,1-1,-1 1,1 0,-1 0,0 1,1-1,-1 1,0 0,0 0,0 1,-1-1,1 1,0-1,-1 1,0 0,1 1,-1-1,0 1,-1-1,1 1,-1 0,0 0,1 0,-2 0,1 0,0 0,-1 1,0-1,0 0,0 1,-1-1,1 1,-1-1,0 1,0-1,-1 1,0 2,-5 7,0 0,-1-1,-1 0,0 0,-1-1,0 0,-1-1,0 0,-1 0,-10 7,-10 15,30-27,6-4</inkml:trace>
  <inkml:trace contextRef="#ctx0" brushRef="#br0" timeOffset="12302.346">6390 1119,'-6'16,"-8"20,1 0,2 1,1 0,2 1,-1 16,8-51,1 0,-1 0,1 0,-1 0,1 1,0-1,0 0,0 0,1 0,-1 0,1 0,0 0,-1 0,1 0,1 0,-1 0,0 0,1-1,-1 1,1 0,0-1,0 1,0-1,0 0,0 0,1 0,-1 0,1 0,-1 0,1 0,0-1,0 0,0 1,-1-1,1 0,0 0,0-1,0 1,1-1,-1 1,1-1,13 0,-1 0,0-2,1 1,-1-2,0 0,0-1,-1-1,1-1,-1 0,0 0,-1-2,1 0,-1 0,-1-2,0 1,0-2,-1 0,0 0,-1-1,9-13,108-120,-127 143,-1 1,1-1,-1 1,1-1,-1 1,1-1,0 1,0 0,0-1,0 1,0 0,0-1,0 1,1 0,-1 0,0 0,1 0,-1 0,1 1,-1-1,0 0,1 1,0-1,-1 1,1-1,-1 1,1 0,0 0,-1-1,1 1,0 0,-1 1,1-1,-1 0,1 0,0 1,-1-1,1 1,-1-1,1 1,-1 0,1-1,-1 1,1 0,-1 0,0 0,0 0,1 0,-1 1,0-1,0 0,0 0,0 1,0-1,-1 1,1-1,0 1,-1-1,1 1,0 0,-14 111,1-53,10-50,3-5,-1 0,1 0,-1 0,-1 1,1-1,-1 0,0 0,0 0,0 0,-1 0,0 0,0-1,0 1,0 0,-1-1,0 0,0 1,0-1,0 0,-1-1,1 1,-1-1,0 1,0-1,0 0,-1-1,-1 2,5-4,0 1,1-1,-1 0,0 0,0 0,0 1,1-1,-1 0,0 0,0 0,0 0,0-1,1 1,-1 0,0 0,0 0,0-1,1 1,-1 0,0-1,1 1,-1 0,0-1,0 1,1-1,-1 1,1-1,-1 0,1 1,-1-1,1 0,-1 1,1-1,-1 0,1 1,0-1,-1 0,1 0,0 1,0-1,0 0,-1 0,1 0,0 0,0 1,0-1,0 0,0 0,1 0,-1 1,0-1,0 0,0 0,1 0,-1 1,0-1,1 0,-1 1,1-1,-1 0,1 1,-1-1,1 0,0 1,-1-1,1 1,0-1,5-1,0 1,1-1,-1 1,0 1,1-1,-1 1,1 0,-1 1,1-1,-1 1,0 1,0-1,1 1,0 1,31 4,-20-4,-1-2,1 0,-1-1,1 0,-1-2,1 0,-1-1,0 0,0-2,0 0,-1-1,4-2,0 0,-1-2,-1 0,1-1,-2 0,0-2,0 0,-1-1,-1 0,14-17,-11 9,5-2,-1-2,0 0,-2-1,-1-1,-2-1,0 0,-2-1,-2-1,0-1,-2 0,-2 0,-1-1,2-16,-9 39,1 1,0 0,-1 1,0-1,0 0,-1 0,0 0,0 0,-1 1,0-1,-1 0,0 0,0 1,-1-1,0 1,-1 0,0 0,0 0,0 0,-1 1,0 0,-1 0,1 0,-2 1,0-1,5 5,-1 1,1 0,-1 0,1 0,-1 0,1 1,-1-1,0 1,0-1,1 1,-1 0,0 0,0 0,1 1,-1-1,0 0,1 1,-1 0,0 0,1 0,-1 0,1 0,-1 0,1 1,0-1,-1 1,1 0,0-1,0 1,0 0,1 0,-1 0,0 1,1-1,-1 1,-41 88,39-71,2 0,-1 0,2 0,1 0,1 1,0-1,1 0,2 0,0 0,1 0,0-1,2 0,2 5,5 20,3 8,1-1,3-1,2-1,2-1,21 28,-13-34,-32-39</inkml:trace>
  <inkml:trace contextRef="#ctx0" brushRef="#br0" timeOffset="12536.308">7237 894,'39'4,"21"7,12 1,-3-1,-4-2,-7-4,-9-2,-8-1,-7-6,-3-3,-3 1,-1 0,-6-2,-5-1</inkml:trace>
  <inkml:trace contextRef="#ctx0" brushRef="#br0" timeOffset="12838.315">6503 808</inkml:trace>
  <inkml:trace contextRef="#ctx0" brushRef="#br0" timeOffset="13602.569">8055 1091,'0'33,"0"17,0 3,0-1,0-10</inkml:trace>
  <inkml:trace contextRef="#ctx0" brushRef="#br0" timeOffset="13851.002">8141 808,'0'0</inkml:trace>
  <inkml:trace contextRef="#ctx0" brushRef="#br0" timeOffset="14084.572">8564 978,'-20'7,"0"1,1 1,0 0,0 2,1 0,0 1,1 1,1 1,0 0,1 1,-13 16,25-28,1 0,-1 0,1 0,0 0,0 0,0 0,0 1,1-1,-1 1,1 0,0-1,0 1,0 0,1-1,-1 1,1 0,0 0,0 0,0 0,1-1,-1 1,1 0,0 0,0-1,0 1,1-1,-1 1,1-1,0 1,0-1,0 0,0 0,0 0,1 0,0 0,-1 0,1-1,0 0,0 1,3 1,12 5,0-1,1-1,-1 0,1-2,1 0,-1-1,1-1,-1 0,1-2,0 0,0-2,0 0,5-2,-6 3,55-13,-56 7</inkml:trace>
</inkml:ink>
</file>

<file path=ppt/ink/ink8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3.1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34 166,'-5'10,"0"1,0 0,1 0,0 0,1 1,1-1,0 1,0 0,1 0,0-1,1 1,1 0,0 0,0 0,1-1,1 1,3 10,-4-19,-1 0,1-1,0 1,0 0,0-1,1 1,-1-1,1 0,-1 0,1 0,0 0,0 0,-1 0,1-1,0 0,1 1,-1-1,0 0,0-1,0 1,1 0,-1-1,0 0,1 0,-1 0,0 0,1 0,-1-1,0 1,1-1,1-1,101-43,-99 40,3 1,0 0,-1-1,0 0,0-1,0 0,-1 0,0-1,0 0,-1 0,1-1,-2 0,1 0,-1-1,-1 0,1 0,-1 0,-1-1,0 1,0-1,-1 0,0-1,-1 1,0 0,-1-1,0 1,0 0,-1-1,-1 1,0-1,0 0,-1 5,-1 0,0 1,-1-1,1 1,-1-1,0 1,0 1,0-1,-1 0,0 1,0 0,0 0,0 1,0-1,-1 1,0 0,0 1,0-1,0 1,0 0,0 1,0-1,0 1,-1 0,1 1,-1 0,1 0,0 0,-1 1,-5 1,-13-2</inkml:trace>
  <inkml:trace contextRef="#ctx0" brushRef="#br0" timeOffset="383.126">458 335,'213'-167,"-211"165,1-1,-1 1,1 0,-1 0,1 0,0 0,-1 0,1 1,0-1,0 1,0 0,0 0,0 0,1 0,-1 0,0 1,0-1,1 1,-1 0,0 0,1 0,-1 1,0-1,0 1,0 0,1-1,-1 2,0-1,0 0,0 1,0-1,-1 1,2 0,82 99,-76-95,-1-1,1 0,0 0,0-1,1-1,-1 0,1 0,-1-1,1 0,0-1,0 0,0-1,0 0,0 0,0-2,-1 1,1-1,0-1,-1 0,1 0,-2 0,1 0,-1-1,0 0,0 0,0-1,-1 0,0 0,0-1,0 0,0-1,-1 1,0-2,-1 1,1-1,-1 0,-1 0,0 0,0-1,0 0,-1 0,-1 0,0 0,0-1,0 0,-1 1,-1-1,0 0,0 0,-1 0,0 0,0 1,-3-10,-3-6</inkml:trace>
</inkml:ink>
</file>

<file path=ppt/ink/ink8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0.2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90 780,'10'3,"0"-1,-1 0,2-1,-1 0,0-1,0 0,0 0,0-1,0-1,0 0,0 0,-1-1,1 0,0 0,-1-1,0 0,0-1,0 0,-1-1,0 0,0 0,0 0,-1-1,0 0,0-1,2-3,19-72,-28 81,0-1,0 1,0 0,0 0,0-1,-1 1,1 0,-1 0,0 0,1 0,-1-1,0 1,0 0,0 0,-1 1,1-1,0 0,-1 0,1 1,-1-1,1 0,-1 1,0 0,0-1,0 1,0 0,0 0,0 0,0 0,0 0,0 1,0-1,0 1,-1-1,1 1,0 0,-1 0,-7 1,0 0,-1 1,1 1,0 0,0 0,1 1,-1 0,1 1,-1 0,2 0,-1 1,0 0,1 1,0 0,-1 2,3-5,-6 5,0 0,0 1,1 0,0 1,0 0,1 0,1 1,0 1,1 0,0 0,1 0,0 1,1 0,1 0,0 1,1-1,1 1,0 0,1 0,0 0,2 9,0-19,0 0,1-1,0 1,0 0,1 0,-1-1,1 1,0 0,0-1,1 0,-1 0,1 1,0-2,0 1,0 0,1 0,-1-1,1 0,0 0,0 0,0 0,0-1,0 1,1-1,-1 0,1 0,-1-1,1 1,0-1,0 0,1 0,8 1,1-1,0 0,0 0,-1-2,1 0,0 0,-1-1,1-1,13-5,170-57,-174 61</inkml:trace>
  <inkml:trace contextRef="#ctx0" brushRef="#br0" timeOffset="736.931">1049 583,'-45'21,"2"2,0 2,2 2,1 2,1 1,-25 27,17 17,46-72,0 0,1 0,-1 1,1-1,-1 0,1 1,0-1,0 1,0-1,0 0,0 1,0-1,1 0,0 1,-1-1,1 0,0 0,0 1,0-1,0 0,0 0,0 0,1 0,-1 0,1-1,0 1,-1 0,1-1,0 1,0-1,0 1,0-1,0 0,0 0,0 0,10 1,0 0,-1-1,1 0,0-1,0-1,-1 0,1 0,0-1,-1 0,1-1,-1-1,0 0,0 0,-1-1,1 0,-1-1,0 0,0-1,-1 0,7-7,-4 7,14-12,0-1,-2-2,0 0,-1-1,3-8,-14 22,-11 16,-15 22,-27 33,3 2,3 1,3 2,2 1,-8 36,31-79,1 1,2 0,0 0,2 0,0 1,2-1,1 0,3 10,-4-27,2 0,-1-1,1 1,1-1,-1 0,2 1,-1-1,1 0,0-1,0 1,1-1,0 0,6 6,-11-13,1 1,0-1,0 0,-1 1,1-1,0 0,0 0,0 0,-1 0,1 0,0 0,0 0,0 0,0 0,-1 0,1 0,0 0,0 0,0-1,-1 1,1 0,0-1,0 1,-1 0,1-1,0 1,-1-1,1 1,0-1,-1 0,1 1,-1-1,1 1,-1-1,1 0,-1 0,0 1,1-1,-1 0,0 0,1 1,-1-1,0 0,0 0,0 0,0 0,0 1,0-1,0 0,0 0,0 0,0 1,0-1,0 0,-1 0,1 0,0 1,-1-1,1 0,-1 0,1 1,0-1,-1 0,0 1,1-1,-1 1,0-1,-4-16,-1 0,-1 1,-1 0,0 1,-1 0,-1 0,0 1,-1 0,-1 0,0 1,0 1,-1 0,-1 1,0 1,-1-1,-65-37,109 26,225-38,-231 54,1-1,-1 0,-1-2,1 0,-2-2,14-9,-17 7</inkml:trace>
  <inkml:trace contextRef="#ctx0" brushRef="#br0" timeOffset="1055.866">1303 667,'3'24,"1"0,2 0,0-1,2 0,0 0,2-1,0 0,1-1,9 12,-17-29,0 0,0 0,0-1,1 1,-1-1,1 0,0 0,0 0,0-1,0 1,0-1,1 0,-1 0,0-1,1 1,0-1,-1 0,1 0,0 0,0-1,-1 0,1 0,0 0,0-1,-1 1,1-1,0 0,-1 0,1-1,0 1,-1-1,0 0,1 0,-1-1,0 1,0-1,-1 0,1 0,0 0,-1-1,0 1,3-4,6-4,0-1,-1 0,0 0,-1-1,0-1,-1 0,-1 0,0-1,-1 1,-1-2,0 1,-1-1,-1 0,0 0,-1 0,0 0,-1-14,-6 7,-3 5</inkml:trace>
  <inkml:trace contextRef="#ctx0" brushRef="#br0" timeOffset="1832.841">2206 695,'-19'-4,"-1"2,0 0,0 1,1 1,-1 1,0 0,0 2,1 0,-1 2,1 0,0 0,1 2,-1 1,1 0,1 1,-1 1,2 1,-4 3,16-12,1 0,0 1,0-1,0 1,1 0,-1 0,1 0,-1 0,1 0,0 1,0-1,1 1,-1-1,1 1,0 0,-1-1,2 1,-1 0,0 0,1 0,0 0,0 0,0 0,0 0,0-1,1 1,0 0,0 0,0 0,0-1,1 1,-1 0,1-1,0 1,0-1,0 0,1 0,-1 0,1 0,-1 0,1 0,0-1,0 1,0-1,1 0,-1 0,1 0,-1 0,3 0,8-1,0-2,0 0,0-1,0 0,0-1,0-1,-1 0,0-1,0 0,0-1,0-1,3-2,37-23,-2-2,-1-2,35-35,-77 65,-8 6,0 1,0 0,0 0,0 0,0 0,-1-1,2 1,-1 0,0 0,0 0,0 0,0 0,1-1,-1 1,0 0,0 0,1-1,-1 1,1 0,-1 0,1-1,-1 1,1 0,-1-1,1 1,0-1,-1 1,1-1,0 1,0-1,-1 1,1-1,0 0,0 1,0-1,-1 0,1 0,0 1,0-1,0 0,0 0,-1 0,1 0,0 0,0 0,0-1,0 1,0 0,-1 0,1-1,0 1,0 0,-1-1,1 1,0-1,0 1,-1-1,1 1,0-1,-1 1,1-1,-1 0,1 1,-1-1,1 0,-1 1,1-1,-1 0,0 0,1 26,-2-19,0 1,0 0,0 0,1 0,0 0,1-1,-1 1,1 0,0 0,1-1,0 1,0-1,0 1,1-1,0 0,0 0,1 0,0 0,0 0,0-1,0 0,1 0,0 0,0 0,0-1,1 0,-1 0,1 0,2 0,2-2,0-1,0 0,1-1,-1 1,0-2,0 0,0 0,0-1,0 0,0-1,0 0,-1 0,0-1,1 0,-1-1,0 0,-1 0,0-1,1-1,11-8,-1-2,0 0,-2 0,0-2,-1 0,0-1,2-6,8-10,-2-2,-2 0,-1-1,-2-1,-1 0,-3-2,-1 0,-2 0,-2-2,-2 1,3-41,-11 69,0 0,-1 0,-1-1,-1 1,0 0,0 0,-1 1,-1-1,-1 1,-4-7,10 19,-1 1,0-1,1 1,-1 0,0-1,0 1,0 0,0-1,0 1,0 0,-1 0,1 0,0 0,-1 0,1 0,0 0,-1 1,1-1,-1 0,1 1,-1-1,0 1,1 0,-1-1,1 1,-1 0,0 0,1 0,-1 0,0 0,1 1,-1-1,1 0,-1 1,0-1,1 1,-1 0,1-1,0 1,-1 0,1 0,-1 0,1 0,-1 0,-47 59,33-25,1 1,3 0,1 1,1 1,2 0,2 0,1 0,2 1,2-1,2 1,3 23,-4-57,33 245,-30-233,1-1,1 0,1-1,0 1,1-1,0 0,2-1,2 5,-4-17,-13-15,-2 1</inkml:trace>
  <inkml:trace contextRef="#ctx0" brushRef="#br0" timeOffset="2086.862">2432 526,'39'-4,"31"-3,13 1,-1 1,-12 1,-6 7,-11 2,-9 1,-7 4,-5 0,-8-2</inkml:trace>
  <inkml:trace contextRef="#ctx0" brushRef="#br0" timeOffset="2470.314">3335 583,'-10'34,"-2"20,4 1,5-4,2-10</inkml:trace>
  <inkml:trace contextRef="#ctx0" brushRef="#br0" timeOffset="2716.097">3391 357,'5'5,"2"1</inkml:trace>
</inkml:ink>
</file>

<file path=ppt/ink/ink8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9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1 311,'13'0,"312"-17,-97-12,-98 17,-118 12</inkml:trace>
  <inkml:trace contextRef="#ctx0" brushRef="#br0" timeOffset="318.962">1 537,'57'-5,"25"-2,6-4,-5 0,-13 1,-14 3,-10 3,-10 1,-5 2,-4 1,-1 0,0 1,-5-1</inkml:trace>
  <inkml:trace contextRef="#ctx0" brushRef="#br0" timeOffset="905.135">311 0,'24'24,"1"-2,1 0,1-2,1-1,0-1,17 7,80 14,-110-37,-1 0,0 1,0 1,0 0,0 1,-1 1,0 0,0 0,0 2,-1-1,0 2,0-1,-1 2,0-1,-1 2,0 0,-8-9,-1 1,1-1,-1 1,0-1,0 1,0-1,0 1,0-1,-1 1,1 0,-1 0,0-1,1 1,-1 0,-1 0,1-1,0 1,-1 0,1 0,-1-1,0 1,0-1,0 1,0 0,0-1,-1 0,1 1,-1-1,1 0,-1 0,0 0,0 1,-77 59,60-50,-52 37,2 3,3 3,-44 48,70-55,26-26</inkml:trace>
</inkml:ink>
</file>

<file path=ppt/ink/ink8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2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47,'29'0,"24"0,7-5,-1-1,-6 0,-7 1,-7 2,-5 1,-4 1,-7-5,-2 0,-5 0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31,'-262'423,"245"-395,-1-2,-2-1,0 0,-1-1,-19 15,10-23,30-16,0 0,-1 0,1 0,-1 0,1 0,-1 0,1 0,-1 0,1-1,0 1,-1 0,1 0,-1 0,1-1,0 1,-1 0,1 0,0-1,-1 1,1 0,0-1,-1 1,1-1,0 1,0 0,0-1,-1 1,1-1,0 1,0 0,0-1,0 1,0-1,0 1,-1-1,1 1,0-1,0 1,1 0,-1-1,0 1,0-1,0 1,0-1,0 1,0 0,1-1,-1 1,0-1,0 1,1 0,-1-1,0 1,0 0,1-1,-1 1,0 0,1-1,-1 1,0 0,1 0,-1-1,1 1,-1 0,1 0,-1 0,0 0,1 0,-1 0,145-188,85-89,-77 134,-152 142,0 0,0 1,1-1,-1 0,0 0,1 1,-1-1,1 0,-1 1,0 0,1-1,-1 1,1 0,-1 0,1-1,-1 1,1 0,-1 1,1-1,-1 0,1 0,-1 1,1-1,-1 1,1-1,-1 1,0 0,1-1,-1 1,0 0,0 0,1 0,-1 0,0 0,0 0,0 0,0 0,0 1,0-1,-1 0,1 0,0 1,-1-1,1 1,-1-1,1 0,-1 1,1 1,14 76,-4 95,23-1,-6 5,-31-160,-20-34,22 15,-227-230,139 161,71 58</inkml:trace>
</inkml:ink>
</file>

<file path=ppt/ink/ink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9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86,'-16'4,"0"0,1 0,0 2,0 0,0 0,0 2,1 0,0 0,1 1,0 1,0 0,1 1,-10 12,16-17,1 0,0 0,1 0,-1 1,1 0,0 0,1 0,0 0,0 0,0 1,1-1,0 1,1 0,-1 0,1 0,1 0,0 0,0-1,1 1,-1 0,2 0,-1 0,1 0,0-1,1 1,0-1,0 0,4 7,-3-7,1-1,0 0,0 0,0 0,0-1,1 1,0-1,0-1,1 1,-1-1,1 0,0-1,0 1,0-1,0-1,1 0,-1 0,1 0,-1-1,1 0,0 0,0-1,-1 0,1 0,0-1,0 0,-1 0,1-1,-1 0,1 0,-1-1,0 0,6-3,140-71,-134 69</inkml:trace>
  <inkml:trace contextRef="#ctx0" brushRef="#br0" timeOffset="385.287">516 340,'29'7,"0"-2,0-1,0-1,1-2,-1-1,1-1,-1-1,0-2,10-3,-29 5,1-1,-1 0,0 0,-1-1,1-1,-1 0,1 0,-2 0,1-1,0-1,-1 0,-1 0,1 0,-1-1,0 0,-1 0,0-1,0 0,-1 0,0 0,0-1,-1 0,0 1,-1-2,0 1,-1 0,0 0,-1-1,0 1,0-1,-1 1,-1-8,-1 13,1 0,-1 1,0-1,0 1,0-1,-1 1,1 0,-1 0,0 0,0 0,-1 1,1-1,-1 1,1 0,-1 0,0 0,-1 0,1 1,0-1,-1 1,1 1,-1-1,0 0,1 1,-1 0,0 0,0 1,0-1,0 1,0 0,-4 1,-2-1,0 1,0 1,1 0,-1 1,1 0,-1 0,1 1,0 0,0 1,1 0,0 1,0 0,0 0,0 2,-2 2,0 1,2 0,-1 1,1 0,1 0,0 1,1 0,0 1,1 0,1 0,0 0,1 0,0 1,1 0,1-1,1 1,0 0,0 0,2 8,1-12,0 0,1-1,0 0,0 1,1-1,1 0,0-1,0 1,1-1,0 0,0 0,1-1,0 0,1 0,0-1,0 0,0 0,1-1,0 0,0 0,5 1,1 0,1 0,0 0,0-2,1 0,0-1,0-1,0 0,0-1,0-1,1-1,-1 0,0-1,2-1,5-1,1-1,-1 0,0-2,-1-1,0-1,0 0,0-2,9-6,-7-1</inkml:trace>
</inkml:ink>
</file>

<file path=ppt/ink/ink8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57,'43'-5,"29"-6,7-1,-1 1,-8 2,-12 4,-15 1</inkml:trace>
</inkml:ink>
</file>

<file path=ppt/ink/ink8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1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1 115,'6'-9,"0"0,1 0,0 1,1 0,0 1,0 0,1 0,0 1,0 0,0 0,1 1,0 0,0 1,0 0,0 0,1 1,-1 1,1 0,0 0,0 1,0 0,-1 1,1 0,0 1,0 0,0 1,0 0,6 3,-8-2,0 0,0 1,0 0,0 1,-1 0,0 0,0 1,0 0,-1 0,1 1,-2 0,1 0,-1 1,0 0,-1 0,1 0,-2 1,1-1,-1 1,-1 0,1 1,1 7,11 84,-17-93,0 0,1 0,0 1,1-1,-1 0,2 0,-1 0,1 0,0 0,1 0,0 0,0-1,0 1,1-1,1 0,-1 0,1-1,0 1,0-1,1 0,0 0,0-1,0 0,1 0,0 0,0-1,0 0,7 3,115 5,-121-13,-8 0</inkml:trace>
  <inkml:trace contextRef="#ctx0" brushRef="#br0" timeOffset="334.38">423 369,'0'0,"-5"4,-1 7,-5 2,0 3,-3 3,-4 4,-4 3,-3 1,-2 1,-1 1,-1 0,0-5,5-1,2-5,4-6</inkml:trace>
</inkml:ink>
</file>

<file path=ppt/ink/ink8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4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305 880,'-7'-3,"0"0,-1 0,1 1,-1 0,0 0,0 1,0 0,0 0,0 1,0 0,0 1,1-1,-1 2,0-1,0 1,0 0,1 1,-1-1,1 1,0 1,0 0,0 0,0 0,1 1,-5 3,2-2,1 0,0 0,0 0,0 1,1 0,0 1,0 0,1 0,0 0,1 1,0 0,0 0,0 0,0 3,4-8,-1 0,1 1,0-1,0 0,1 0,-1 1,1-1,0 0,0 1,0-1,1 0,0 1,0-1,0 0,0 0,0 0,1 0,0 0,0 0,0 0,0-1,0 1,1 0,0-1,0 0,0 0,0 0,0 0,0 0,1-1,0 1,-1-1,1 0,2 1,3 2,1 0,-1-1,1 0,0 0,0-1,0-1,0 1,0-2,0 1,1-1,-1-1,1 0,-1-1,1 0,-1 0,7-2,135-51,-128 44</inkml:trace>
  <inkml:trace contextRef="#ctx0" brushRef="#br0" timeOffset="2249.61">870 1276,'33'5,"26"1,8 0,-3-1,-8-2,-8-6,-13-2</inkml:trace>
  <inkml:trace contextRef="#ctx0" brushRef="#br0" timeOffset="858.036">813 937,'19'0,"16"0,7-5,1-1,-2 0,-3 1,-3-3,-3-1,-2 2,-2 1,0 3,0 0,-5 3</inkml:trace>
  <inkml:trace contextRef="#ctx0" brushRef="#br0" timeOffset="1901.592">1096 683,'-5'29,"-2"19,1 6,1-2,2-4,0-5,2-7,6-8,1-9</inkml:trace>
  <inkml:trace contextRef="#ctx0" brushRef="#br0" timeOffset="3405.354">2111 824,'-14'0,"-1"2,1 0,0 1,0 0,0 1,0 1,1 0,-1 1,1 0,1 1,-1 1,1 0,0 0,1 1,0 1,1-1,0 2,0 0,1 0,0 1,1 0,1 0,0 1,0 0,1 0,-2 9,7-16,0 0,1 0,0 0,0 0,1 0,-1 0,2 0,-1 0,0 0,1 0,0 0,0-1,1 1,0-1,0 0,0 1,0-1,1-1,0 1,0-1,0 1,1-1,-1 0,1-1,0 1,0-1,0 0,1 0,-1 0,1-1,-1 0,1 0,0 0,0-1,0 0,0 0,2 0,5 1,0 0,0-1,0 0,0 0,0-2,0 0,0 0,-1-1,1-1,0 0,-1 0,1-2,-1 1,11-7,17-20,-28 15</inkml:trace>
  <inkml:trace contextRef="#ctx0" brushRef="#br0" timeOffset="3880.058">2394 570,'89'-13,"-77"9,0 2,0-1,0 2,1-1,-1 2,1 0,-1 0,0 1,6 1,-16-1,-1-1,1 0,-1 1,1-1,-1 1,0-1,1 1,-1 0,0 0,1-1,-1 1,0 0,0 0,0 0,1 1,-1-1,0 0,-1 0,1 0,0 1,0-1,0 1,-1-1,1 0,-1 1,1-1,-1 1,0-1,1 1,-1-1,0 1,0 0,0-1,0 1,0-1,-1 1,1-1,0 1,-1-1,1 1,-1 0,-35 66,24-47,10-19,0 0,0 1,0 0,0 0,0-1,1 1,-1 0,1 0,0 0,0 1,0-1,1 0,-1 0,1 0,-1 1,1-1,0 0,0 1,1-1,-1 0,1 0,-1 1,1-1,0 0,0 0,0 0,1 0,-1 0,1 0,0 0,0-1,0 1,0-1,0 1,0-1,1 0,-1 1,1-1,0-1,-1 1,1 0,0-1,1 1,109 17,-87-19</inkml:trace>
  <inkml:trace contextRef="#ctx0" brushRef="#br0" timeOffset="4138.657">2761 1050,'53'-10,"21"-7,5-2,-8 3,-11 5,-10 3,-14 3</inkml:trace>
  <inkml:trace contextRef="#ctx0" brushRef="#br0" timeOffset="4638.466">3522 542,'6'25,"-2"0,-1 1,-2-1,0 1,-1-1,-2 1,-4 20,6-44,-1 2,-1 1,1-1,-1 1,1-1,1 1,-1 0,1-1,-1 1,1 0,1-1,-1 1,1 0,0-1,0 1,0 0,0-1,1 1,0-1,0 0,0 0,0 0,1 0,0 0,0 0,0-1,0 1,0-1,1 0,-1 0,1 0,0 0,0-1,0 1,0-1,3-1,-1 1,1-1,-1-1,1 1,-1-1,1-1,-1 1,1-1,-1 0,0 0,1-1,-1 0,0 0,0 0,0-1,0 0,-1 0,1-1,-1 1,1-1,-1 0,0-1,10-12</inkml:trace>
  <inkml:trace contextRef="#ctx0" brushRef="#br0" timeOffset="5000.169">3833 542,'-29'66,"4"1,2 1,3 1,4 0,-6 53,15 94,19-186,-6-34</inkml:trace>
  <inkml:trace contextRef="#ctx0" brushRef="#br0" timeOffset="10833.475">4087 796,'-11'138,"7"-117,-1 1,0-1,-2 0,0 0,-2-1,-9 18,4-32,13-30,10-1,0 0,1 1,2 0,0 1,2 1,0 0,2 0,14-15,-21 25,-2 2,-1 1,1 0,1 0,-1 1,1-1,1 2,0-1,0 1,0 1,1 0,1-1,-9 7,0 0,0-1,0 1,0 0,0 0,-1 0,1 1,0-1,0 0,0 1,0-1,0 1,0-1,0 1,-1 0,1 0,0 0,-1 0,1 0,0 0,-1 1,1-1,-1 0,0 1,1-1,-1 1,0-1,0 1,0 0,0 0,0-1,-1 1,1 0,0 1,17 65,-12 64,-5-131,0-1,0 1,0-1,0 0,0 1,0-1,0 0,0 1,0-1,0 0,0 0,0 0,0 0,0 0,0 0,0 0,0 0,0-1,0 1,0 0,0-1,0 1,0 0,0-1,0 1,-1-1,1 0,0 1,0-1,0 0,-1 1,1-1,0 0,-1 0,1 1,0-1,-1 0,1 0,-1 0,0 0,1 0,-1 0,0 0,1 0,-1 0,0 0,0 0,0-1,13-25,1 1,0 0,3 1,0 1,1 0,1 2,1 0,1 1,1 1,2 0,-23 19,0 1,-1-1,1 0,0 1,0-1,0 1,0 0,0-1,0 1,0-1,-1 1,1 0,0 0,0 0,0 0,0 0,0-1,0 2,0-1,0 0,0 0,0 0,0 0,0 1,0-1,0 0,0 1,0-1,0 1,0-1,-1 1,1-1,0 1,0 0,-1-1,1 1,0 0,-1 0,1-1,-1 1,1 0,-1 0,1 0,-1 0,1 0,-1 0,0 0,0 0,1-1,-1 1,0 0,0 1,4 59,-4-55,-4 218,4-212</inkml:trace>
  <inkml:trace contextRef="#ctx0" brushRef="#br0" timeOffset="13703.606">4877 429,'8'11,"-1"1,0 0,0 1,-1-1,-1 1,0 0,-1 1,-1-1,0 1,0-1,-2 1,0 0,0 0,-1 0,-1 0,0 2,1 26,-1 0,-2 0,-2-1,-2 1,-10 33,-18 26,27-89</inkml:trace>
  <inkml:trace contextRef="#ctx0" brushRef="#br0" timeOffset="14235.941">5244 485,'-205'207,"203"-206,0 1,-1-1,1 0,0 1,0 0,0-1,0 1,0 0,0 0,0 0,0 0,1 1,-1-1,1 0,0 1,0-1,0 1,0-1,0 1,0-1,1 1,-1 0,1-1,0 1,-1 0,1 0,1-1,-1 1,0 0,1-1,-1 1,1 0,0-1,0 1,0-1,0 1,0-1,0 0,1 1,-1-1,1 0,1 2,9 8,0 0,1-1,0 0,1-1,0 0,1-1,0-1,0 0,13 4,17 10,-4 10,-29-15</inkml:trace>
  <inkml:trace contextRef="#ctx0" brushRef="#br0" timeOffset="19025.454">51 1698,'255'-17,"28"-5,148 5,-219-8,123-7,-75 22,14-6,-115 14,25-23,74-7,-75 7,114-7,271 33,-398-28,-30 15,-86 3,1 3,0 3,0 2,8 2,-6 0,113-28,309 26,-423 1,-32 0</inkml:trace>
  <inkml:trace contextRef="#ctx0" brushRef="#br0" timeOffset="23324.65">1293 429,'18'-20,"1"1,1 0,0 2,1 0,1 2,23-13,16-1,-59 28,0 0,-1 1,1-1,0 1,0 0,-1 0,1-1,0 1,0 0,-1 0,1 1,0-1,-1 0,1 1,0-1,0 1,-1-1,1 1,-1 0,1-1,-1 1,1 0,-1 0,1 0,-1 1,0-1,1 0,-1 0,0 1,0-1,0 0,0 1,0-1,-1 1,1 0,0 0,2 11,0 0,-1 1,0-1,-1 1,-1-1,0 1,-1 0,-1 6,-1 18,0 618,29-407,11-98,-51-171,10 4,0 0,1 0,1 0,0-1,1 1,1 0,1-1,0 1,1 0,1 0,0 0,1 0,1 0,1 1,0 0,1-1,6-24,108-308,-19 84,-96 249,1 1,1-1,1 1,0 1,0 0,1 0,1 1,0 0,1 1,0 0,1 1,0 0,1 1,-1 1,2 0,-1 1,1 0,0 1,1 1,10-2,11-3,0 3,0 1,0 1,1 2,8 2,51 2,236-11,361-83,-448 56,35 7,4 31,-97-28,-30 8,207-49,-222 42,-127 24,-11 1,0 0,0 0,0 1,1-1,-1 1,0 0,0 0,0 1,0 0,0 0,0 0,0 0,0 1,0-1,-1 1,1 1,-1-1,1 1,-1-1,0 1,0 0,0 1,0-1,1 2,21 53,-22-38</inkml:trace>
  <inkml:trace contextRef="#ctx0" brushRef="#br0" timeOffset="32760.045">1857 1924,'0'-1,"-1"0,0 0,1 0,-1 0,0 0,1 0,0-1,-1 1,1 0,0 0,-1 0,1-1,0 1,0 0,0 0,0-1,0 1,0 0,1-1,-1 1,0 0,1 0,-1 0,1-1,-1 1,1 0,-1 0,1 0,0 0,0 0,-1 0,1 0,0 0,0 0,0 1,0-1,0 0,1 0,43-31,-44 31,19-10,0 1,1 1,1 1,-1 1,1 1,0 0,0 2,1 1,0 0,-1 2,1 1,0 0,6 3,-26-3,-1 0,0 0,1 0,-1 1,0-1,1 1,-1-1,0 1,0 0,0 0,0 0,0 0,0 0,0 1,0-1,0 0,0 1,-1 0,1-1,-1 1,1 0,-1 0,0 0,1 0,-1 0,0 0,0 0,0 0,-1 1,1-1,-1 0,1 0,-1 1,0-1,1 0,-1 1,-1-1,1 0,-30 85,5-51,-1-1,-3-1,0-2,-16 13,-23 24,64-66,0-1,0 1,1 0,-1 0,1 1,0-1,0 1,0-1,1 1,-1 0,1 0,0 0,0 1,0-1,1 0,-1 1,1-1,0 1,0-1,1 1,-1 0,1-1,0 1,1 0,-1-1,1 1,-1-1,1 1,1 0,-1-1,1 0,0 1,0-1,0 0,0 0,1 0,-1 0,3 2,10 1,0 0,0-1,1-1,-1 0,1-1,0-1,1 0,-1-1,0-1,0-1,1 0,-1-1,0-1,11-2,-6 0,-1-1,0-1,-1-1,0 0,0-2,0 0,-1-1,11-8,5-1,-18 10</inkml:trace>
  <inkml:trace contextRef="#ctx0" brushRef="#br0" timeOffset="33475.22">2619 2404,'5'-10,"6"-15,1 0,1 1,1 0,1 1,1 0,1 1,1 1,1 1,1 1,0 0,9-4,-22 17,1 0,1 0,-1 1,1 0,0 0,0 1,1 0,-1 1,1 0,-1 1,1 0,0 0,0 1,0 0,6 1,-13 2,1 1,-1-1,0 1,0 0,0 0,0 0,-1 1,1-1,-1 1,0-1,0 1,0 0,-1-1,1 1,-1 0,0 0,0 1,0-1,-1 0,1 0,-1 0,0 0,0 1,0-1,-1 0,0 0,0 0,0 1,1 19,0-22,0-1,-1 1,1 0,0-1,0 1,0 0,0-1,0 1,0 0,1-1,-1 1,0 0,1-1,0 1,-1 0,1-1,0 1,0-1,0 0,0 1,0-1,0 1,0-1,0 0,0 0,1 0,-1 0,0 0,1 0,-1 0,1 0,-1-1,1 1,0 0,-1-1,1 1,-1-1,1 0,0 0,0 1,-1-1,1 0,0-1,-1 1,1 0,0 0,-1-1,1 1,0-1,-1 1,1-1,-1 0,1 1,0-2,159-113,-144 105,-9 4,0 1,0 0,0 0,1 1,-1 0,1 1,0-1,0 2,0-1,1 1,-1 1,7-1,-12 5,-1 0,0-1,1 1,-1 1,-1-1,1 0,0 1,-1-1,1 1,-1 0,0 0,-1 0,1 0,-1 0,1 0,-1 0,0 0,-1 1,1-1,-1 0,0 1,0-1,0 0,0 1,-1-1,0 0,0 1,-1 2,1 6,1-6,-1 0,1 0,0 1,1-1,0 0,0 0,1 0,-1-1,1 1,1 0,-1 0,4 5,5 2</inkml:trace>
</inkml:ink>
</file>

<file path=ppt/ink/ink8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8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1 785,'4'29,"3"9</inkml:trace>
  <inkml:trace contextRef="#ctx0" brushRef="#br0" timeOffset="254.997">1 559,'0'0</inkml:trace>
  <inkml:trace contextRef="#ctx0" brushRef="#br0" timeOffset="496.602">565 531,'-31'7,"1"1,1 2,-1 1,2 1,0 1,0 2,1 0,1 2,0 1,-21 20,44-34,-1-1,1 1,0-1,0 1,0 0,0 1,1-1,-1 0,1 1,0-1,1 1,-1-1,1 1,0 0,0 0,0 0,1-1,0 1,0 0,0 0,0 0,1 0,0 0,0 0,0-1,0 1,1 0,0-1,0 1,0-1,1 0,-1 0,1 0,0 0,0 0,0 0,1-1,-1 1,1-1,0 0,0 0,2 0,10 3,1 0,-1-2,1 0,0-1,0 0,0-2,1 0,-1-1,0 0,0-2,0 0,0-1,0 0,0-1,12-6,-15 6,0 0,-1-1,1 0,-1-1,-1-1,1 0,-1-1,0 0,-1-1,0 0,0-1,-1 0,8-11,-6 5</inkml:trace>
  <inkml:trace contextRef="#ctx0" brushRef="#br0" timeOffset="1183.427">1016 588,'-35'17,"1"1,1 2,1 1,1 1,1 2,-24 25,9 9,44-56,1-1,-1 1,1-1,-1 0,1 1,0-1,-1 1,1 0,0-1,0 1,0-1,0 1,0-1,1 1,-1-1,0 1,1-1,-1 1,1-1,-1 1,1-1,0 0,0 1,-1-1,1 0,0 0,0 1,0-1,1 0,-1 0,0 0,0 0,0-1,1 1,-1 0,1 0,-1-1,0 1,1-1,-1 1,1-1,-1 0,1 1,0-1,15 1,-1-1,1 0,-1-1,0-1,1-1,-1 0,0-1,-1-1,1 0,-1-1,0-1,0 0,-1-1,0-1,0 0,-1-1,0 0,-1-1,1-2,8-2,123-88,-143 102,0 0,0 0,1 1,-1-1,1 0,-1 1,1-1,-1 1,1 0,-1-1,1 1,-1 0,1 0,-1 0,1 0,-1 0,1 0,0 1,-1-1,1 0,-1 1,0-1,1 1,-1 0,1-1,-1 1,0 0,1 0,-1 0,0 0,0 0,0 0,0 0,0 0,0 1,0-1,0 0,0 0,-1 1,1-1,0 1,-1-1,1 1,-1-1,0 1,1-1,-1 1,0-1,0 2,0 3,0 0,0 0,1 0,0 0,0 0,0-1,1 1,-1 0,1-1,1 1,-1-1,1 1,0-1,0 0,1 0,-1-1,1 1,0-1,0 0,1 0,-1 0,1 0,0-1,0 0,0 0,1 0,-1 0,1-1,-1 0,1 0,4 0,5-3,1-2,0 0,-1 0,1-1,-1-1,0-1,-1 0,1-1,-1 0,0-2,-1 1,0-1,0-1,-1-1,-1 0,0 0,9-11,13-11,-1-1,-1-1,-3-2,0-1,-3-1,-1-1,-2-1,14-38,-31 69,-1-1,-1 0,1 0,-2 0,1 0,-2 0,1 0,-2 0,1-1,-2 1,1 0,-1-1,-2-5,1 15,1 1,-1-1,0 0,0 1,0-1,0 1,0-1,0 1,0 0,-1 0,1 0,0 0,-1 1,1-1,-1 1,1-1,0 1,-1 0,1 0,-1 0,1 0,-1 0,1 0,-1 1,1-1,0 1,-1 0,1 0,0 0,-1 0,1 0,0 0,0 0,0 1,0-1,0 1,0 0,1 0,-1-1,0 1,1 0,0 0,-1 0,1 1,0-1,0 1,-23 26,2 1,1 1,2 1,1 1,1 0,2 2,1 0,-5 25,17-52,0-1,1 1,0 0,0-1,0 1,1 0,1 0,-1 0,1-1,1 1,-1 0,1-1,0 0,1 1,0-1,0 0,1 0,0 0,0-1,0 1,1-1,0 0,0 0,0-1,1 1,0-1,0-1,0 1,1-1,0 0,0 0,0-1,0 0,0 0,0-1,1 0,0 0,-1-1,3 1,15 1,1 0,-1-1,1-2,0 0,-1-2,1-1,-1-1,0-1,0-1,0-2,-1 0,0-1,-1-2,0 0,0-2,-1 0,-1-1,0-2,-1 0,-1-1,0 0,-1-2,7-9,0-1,-2-1,-1 0,-2-2,0-1,-3 0,-1-1,-1-1,-2 0,-1-1,6-34,-20 5,1 64,1 0,-1-1,1 1,-1 0,1-1,-1 1,0 0,1 0,-1 0,0 0,0 0,0 0,0 0,0 0,0 0,0 0,-1 0,1 1,0-1,0 0,0 1,-1-1,1 1,0-1,-1 1,1 0,-1 0,1-1,0 1,-1 0,1 0,0 0,-1 1,1-1,-1 0,1 0,0 1,-1-1,1 1,0-1,0 1,-1 0,1-1,0 1,-18 10,1 1,0 0,1 1,0 1,1 1,1 0,0 1,1 1,1 0,0 1,2 0,0 1,1 0,-1 4,0-5,1 1,1 0,1 0,1 1,1-1,0 2,1-1,2 1,0-1,1 1,1 0,1 0,0 0,2 0,1-1,0 1,2-1,0 1,2 0,0-10,0-1,1 0,0-1,0 0,1 0,1-1,-1 0,1 0,1-1,-1-1,1 0,0 0,1-1,2 1,11 4</inkml:trace>
  <inkml:trace contextRef="#ctx0" brushRef="#br0" timeOffset="1666.082">2597 616,'2'8,"0"1,0 0,1-1,0 0,1 0,0 0,0 0,1 0,-1-1,2 0,-1 0,2 1,-5-6,0 1,1-1,-1 0,1 0,-1 0,1 0,-1 0,1-1,0 1,0-1,0 0,0 0,0 0,0 0,0-1,0 1,0-1,1 1,-1-1,0 0,0-1,0 1,1 0,-1-1,0 0,0 1,0-1,0-1,0 1,0 0,0-1,-1 1,1-1,2-2,94-110,-68 71,47-60,-78 102,1 0,-1 1,1-1,-1 1,1 0,-1-1,1 1,0-1,-1 1,1 0,0-1,-1 1,1 0,0 0,-1 0,1-1,0 1,0 0,-1 0,1 0,0 0,-1 0,1 0,0 1,0-1,-1 0,1 0,0 0,-1 1,1-1,0 0,-1 1,1-1,-1 0,1 1,0-1,-1 1,1-1,-1 1,1-1,-1 1,0 0,1-1,-1 1,1-1,-1 1,0 0,0-1,1 1,-1 0,0 0,0-1,0 1,0 0,0-1,0 1,0 0,0 0,6 50,-6-47,1 140,14 159,41 72,-54-368,-1-1,1 0,-1 0,-1 1,1-1,-1 1,0-1,0 0,-1 1,0-1,0 1,0-1,-1 0,0 0,0 0,-1 0,1 0,-1 0,-1-1,1 1,-1-1,0 0,0 0,0 0,-1-1,0 0,0 0,0 0,0 0,-1-1,1 1,-1-1,0-1,0 1,-5 0,8-2,-1-1,1 0,0-1,-1 1,1 0,0-1,0 0,-1 0,1 0,0 0,0 0,0-1,0 1,0-1,1 0,-1 0,0 0,1 0,-1-1,1 1,0 0,0-1,0 0,0 0,0 1,1-1,-1 0,1 0,0 0,-1-1,2 1,-1 0,0-3,-5-113,14 91,1 0,2 0,1 1,0 0,2 1,2 1,0 0,1 1,1 1,2 1,0 0,1 2,1 0,11-6,-15 8</inkml:trace>
</inkml:ink>
</file>

<file path=ppt/ink/ink8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7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0 621,'0'34,"5"10,2 4,-1-7</inkml:trace>
  <inkml:trace contextRef="#ctx0" brushRef="#br0" timeOffset="254.642">57 283,'0'0</inkml:trace>
  <inkml:trace contextRef="#ctx0" brushRef="#br0" timeOffset="748.502">424 0,'23'403,"-6"-266,-9-88,-2-1,-3 1,-1 0,-5 37,-7-52,3-28</inkml:trace>
  <inkml:trace contextRef="#ctx0" brushRef="#br0" timeOffset="988.715">199 509,'33'14,"21"10,11 0,-1-3,-6-6,-9-5,-7-4,-7-4,-9-1</inkml:trace>
</inkml:ink>
</file>

<file path=ppt/ink/ink8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6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3,'-25'-2,"1"1,-1 2,1 0,-1 1,1 1,0 2,0 0,0 1,1 2,0 0,-15 9,26-11,1 1,0 0,0 1,0 0,1 1,0 0,1 1,0 0,1 0,0 1,0 0,1 1,1-1,0 1,0 0,1 1,1 0,-3 9,0 9,1 1,1 0,2 0,1 0,1 1,2-1,2 6,-3-23,1 0,1 0,0 0,1 0,1-1,0 0,1 1,0-2,1 1,1 0,0-1,1-1,1 1,-1-1,2-1,0 1,0-2,1 1,0-1,1-1,0 0,0-1,1 0,0-1,1-1,-1 0,2 0,-5-3,0 0,0 0,0-1,0 0,0-1,1-1,-1 1,0-1,1-1,-1 0,0 0,0-1,0-1,0 0,0 0,0-1,-1 0,0 0,1-1,-2 0,1-1,-1 0,1 0,-2-1,1 0,-1-1,5-5,-1-9</inkml:trace>
  <inkml:trace contextRef="#ctx0" brushRef="#br0" timeOffset="434.301">711 595,'18'177,"-17"-178,-1 0,1 1,-1-1,1 0,-1 1,1-1,-1 1,1-1,0 1,-1-1,1 1,0 0,0-1,-1 1,1 0,0-1,0 1,-1 0,1 0,0 0,0 0,0 0,-1 0,1 0,0 0,0 0,0 0,-1 0,1 0,0 1,0-1,-1 0,1 1,0-1,-1 0,1 1,0-1,-1 1,1-1,0 1,-1-1,1 1,-1-1,1 1,-1 0,1-1,-1 1,0 0,1 0,-1-1,0 1,1 1,15-59,4 2,1 0,3 1,2 1,2 2,18-22,-46 74,-1 0,1-1,0 1,0-1,-1 1,1 0,0-1,0 1,0 0,0-1,0 1,0 0,0-1,0 1,0 0,0-1,0 1,1 0,-1-1,0 1,0 0,1-1,-1 1,0-1,1 1,-1 0,1-1,-1 1,1-1,-1 1,1-1,-1 0,1 1,-1-1,1 0,-1 1,1-1,0 0,-1 1,1-1,0 0,-1 0,1 0,0 0,-1 0,1 0,0 0,-1 0,1 0,0 0,-1 0,1 0,0 0,-1 0,1-1,0 1,-1 0,1 0,-1-1,1 1,0 0,-1-1,1 1,-1-1,1 1,-1-1,5 19,5 2,2 0</inkml:trace>
</inkml:ink>
</file>

<file path=ppt/ink/ink8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5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1,'-32'59,"-242"363,46-120,66-100,145-185</inkml:trace>
  <inkml:trace contextRef="#ctx0" brushRef="#br0" timeOffset="329.837">0 283,'137'70,"2"-5,3-7,69 16,-27 8,-175-73,-14-12</inkml:trace>
  <inkml:trace contextRef="#ctx0" brushRef="#br0" timeOffset="648.781">367 1,'-4'25,"2"0,0 0,2 0,1 1,0-1,2 0,1 0,3 9,74 239,-10-44,-60-90,-12-115</inkml:trace>
</inkml:ink>
</file>

<file path=ppt/ink/ink8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32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231 619,'-11'2,"-1"1,0 0,1 1,-1 0,1 0,0 2,0-1,1 1,0 1,0 0,0 0,1 1,0 0,0 1,1 0,1 0,-1 0,1 1,1 1,0-1,0 1,1 0,1 0,-1 0,2 1,0 0,-1 5,9 82,-4-95,0-1,0 0,0 0,0-1,0 1,0 0,1 0,0-1,-1 1,1 0,0-1,0 0,0 1,1-1,-1 0,1 0,-1 0,1-1,-1 1,1-1,0 1,0-1,0 0,0 0,0 0,0 0,0-1,0 1,0-1,1 0,14-2,0-1,0-1,0 0,-1-1,1-1,-1-1,0-1,-1 0,0-1,0 0,-1-2,11-8,-23 16,38-27,-2-2,-2-2,-1-1,-2-2,-1-1,-2-1,-1-2,-3-1,-1-2,17-40,-28 54,-2-1,-1 0,-2 0,0-1,-3 0,0-1,-2 0,0-31,-4 59,-1-1,0 1,0 0,0 0,-1 0,0 0,0 0,0 0,0 1,-1-1,0 0,0 0,0 1,0 0,-1-1,0 1,0 0,0 0,0 0,-1 1,1-1,-1 1,0 0,0 0,0 0,-1 0,1 1,-1-1,1 1,-1 1,0-1,0 1,0-1,0 1,0 1,0-1,0 1,0 0,0 0,0 0,0 1,0-1,0 1,0 1,1-1,-1 1,0-1,0 2,-1 0,-17 15,1 1,0 1,1 1,1 0,2 2,0 1,1 0,1 1,1 0,2 2,1-1,0 2,-2 12,4-10,1 0,1 1,1-1,2 1,1 1,2-1,0 1,3-1,0 0,2 1,7 26,-8-50,0 0,0 0,1 0,0 0,1-1,0 0,0 1,1-1,-1-1,2 1,-1-1,1 0,0 0,0 0,0-1,1 0,0 0,0-1,0 1,0-2,1 1,0-1,-1 0,1-1,0 0,1 0,-1-1,0 1,0-2,6 1,3-1,0 0,0-1,0-1,0-1,0 0,-1-1,1-1,-1 0,0-1,0-1,-1-1,0 0,0-1,40-24,-30 20</inkml:trace>
  <inkml:trace contextRef="#ctx0" brushRef="#br0" timeOffset="403.649">1190 563,'-34'6,"1"3,0 1,0 1,1 2,0 1,1 2,1 0,0 3,-4 4,31-21,-1 0,1 0,-1 0,1 1,0-1,0 1,0 0,1 0,-1 0,0 0,1 1,0-1,0 1,0-1,0 1,1 0,-1 0,1-1,0 1,0 0,1 0,-1 0,1 0,0 1,0-1,0 0,0 0,1 0,-1 0,1 0,0 0,1 0,-1-1,1 1,-1 0,1-1,0 1,0-1,1 1,-1-1,1 0,0 0,0 0,0 0,0-1,0 1,0-1,1 0,-1 0,1 0,1 0,4 1,2-1,-1 0,0-1,0 0,0 0,1-1,-1-1,0 0,0 0,1-1,-1 0,0 0,-1-2,1 1,0-1,-1 0,3-3,145-105,-122 83,51-50,-85 78,-1 1,1 0,0-1,-1 1,1 0,0-1,-1 1,1 0,0 0,-1 0,1 0,0-1,0 1,-1 0,1 0,0 0,0 1,-1-1,1 0,0 0,0 0,-1 0,1 1,0-1,-1 0,1 1,0-1,-1 1,1-1,-1 1,1-1,0 1,-1-1,1 1,-1-1,0 1,1-1,-1 1,1 0,-1-1,0 1,0 0,1 0,-1-1,0 1,0 0,0 0,0-1,0 1,0 0,0 0,0 0,3 46,-3-43,0 21</inkml:trace>
  <inkml:trace contextRef="#ctx0" brushRef="#br0" timeOffset="838.77">1444 1015,'29'-60,"1"2,4 1,2 2,10-10,-43 59,0 1,1 0,-1 0,1 0,0 0,0 1,0-1,1 1,-1 0,1 1,0-1,1 1,-1 0,0 0,1 0,-1 1,1 0,0 0,0 1,0-1,4 1,-8 2,1 1,-1 0,1 0,-1 0,0 0,0 1,0-1,0 0,0 1,-1 0,1-1,-1 1,1 0,-1 0,0 0,0 0,0 0,-1 0,1 0,-1 0,0 0,1 0,-1 0,-1 0,1 0,0 0,5 31,-5-33,1 1,-1-1,1 1,-1-1,1 0,0 1,-1-1,1 0,0 1,0-1,0 0,0 0,0 0,0 0,0 0,1 0,-1 0,0 0,1 0,-1-1,0 1,1 0,-1-1,1 1,-1-1,1 0,-1 1,1-1,-1 0,1 0,-1 0,1 0,-1 0,1 0,-1-1,1 1,-1 0,1-1,-1 1,1-1,-1 0,1 0,62-40,-51 31,32-26,-35 26,1 0,1 1,0 0,0 1,0 0,1 1,0 0,1 1,0 1,-1 0,6 0,-17 4,0 1,0 0,0 0,0 0,0 0,0 0,1 1,-1-1,0 0,0 1,0 0,0-1,0 1,0 0,0 0,0 0,-1 0,1 1,0-1,-1 0,1 1,0-1,-1 1,0 0,1-1,-1 1,0 0,0 0,0 0,0 0,0 0,-1 0,1 0,0 0,-1 0,0 0,1 0,-1 1,-3 84,-1-3,12-66</inkml:trace>
  <inkml:trace contextRef="#ctx0" brushRef="#br0" timeOffset="1602.687">2432 591,'-22'503,"4"-386,18-117,0 0,0-1,0 1,-1 0,1 0,0 0,0-1,0 1,-1 0,1 0,0 0,0 0,-1 0,1-1,0 1,0 0,-1 0,1 0,0 0,0 0,-1 0,1 0,0 0,-1 0,1 0,0 0,0 0,-1 0,1 0,0 0,0 0,-1 0,1 1,0-1,0 0,-1 0,1 0,0 0,0 0,-1 1,1-1,0 0,0 0,0 0,-1 1,1-1,0 0,0 0,0 1,0-1,0 0,0 0,0 1,-1-1,1 0,0 0,0 1,-3-27,52-120,-24 91,2 2,2 1,3 2,2 0,2 3,2 1,40-38,-63 68,1 0,0 1,1 1,0 0,2 2,14-9,-32 20,0 0,0 0,1 1,-1-1,0 0,1 1,-1-1,1 1,-1-1,1 1,-1 0,1 0,-1-1,1 1,-1 0,1 0,-1 1,1-1,-1 0,1 0,-1 1,1-1,-1 1,0-1,1 1,-1 0,0-1,1 1,-1 0,0 0,0 0,0 0,0 0,0 0,0 0,0 1,0-1,0 0,0 0,-1 1,1-1,0 0,-1 1,1-1,-1 1,0-1,1 1,-1-1,4 81,-5-71,0 5,0-1,-1 0,-1 0,0 0,-1 0,-1 0,0-1,-1 0,-1 0,0 0,-1-1,0 0,-1 0,0-1,-1 0,-1-1,0 0,0-1,-2 0,6-5,0-2,0 1,0-1,-1 0,0-1,0 0,1 0,-1-1,0 0,0 0,0-1,-1 0,1 0,0-1,0 0,0 0,1-1,-1 0,0 0,-7-4,-10-22,23 12</inkml:trace>
  <inkml:trace contextRef="#ctx0" brushRef="#br0" timeOffset="2388.401">3109 732,'20'0,"0"0,0-2,0 0,-1-1,1-1,-1-1,0-1,0-1,-1 0,0-1,13-9,-28 16,0 0,0-1,-1 0,1 1,-1-1,1 0,-1 0,0-1,0 1,0 0,0-1,0 1,0-1,-1 1,1-1,-1 0,0 0,0 0,0 0,0 0,0 0,-1 0,0 0,1 0,-1 0,0 0,0 0,0 0,-1 0,1 0,-1 0,0 0,0 0,0 0,0 0,0 0,-1 0,1 1,-1-1,0 1,0-1,1 1,-2-1,1 1,0 0,0 0,-1 0,-1-1,-4 3,0 0,1 0,-1 0,0 1,1 0,-1 1,1 0,-1 0,1 0,0 1,0 0,0 1,0 0,1 0,0 0,-1 0,1 1,-2 3,-1-2,0 0,1 0,0 1,0 0,1 0,0 1,0 0,1 1,0-1,0 1,1 0,0 0,1 1,0-1,0 1,1 0,0 0,1 0,0 1,1-1,0 1,0-1,1 0,1 1,0-1,0 1,1-1,2 6,-2-12,1-1,-1 0,1 1,0-1,0 0,1-1,-1 1,0 0,1-1,0 0,0 0,-1 0,1 0,0-1,0 1,1-1,-1 0,0 0,0-1,0 1,1-1,-1 0,1 0,101-9,-71-1,-1-1,0-2,-1-2,0-1,-1-1,-1-2,0-1,-2-1,15-15,120-104,-136 109,-28 31,-1 0,1 0,0 1,-1-1,1 0,-1 0,1 0,-1 0,1 0,-1 1,1-1,-1 0,1 0,-1 0,1 0,-1 0,1 0,-1 0,1-1,0 1,-1 0,1 0,-1 0,1 0,-1-1,1 1,-1 0,1 0,0-1,-1 1,1 0,0-1,-1 1,1 0,0-1,-1 1,1-1,0 1,0 0,-1-1,1 1,0-1,0 1,0-1,0 1,-1-1,1 1,0-1,0 1,0-1,0 1,0-1,0 1,1 0,-1-1,0 1,0-1,0 1,0-1,-17 8,1 0,-1 2,1 0,1 0,-1 2,2 0,0 0,-9 10,6-6,7-6,0 0,1 1,0 0,1 0,0 1,1 0,0 1,1-1,0 1,0 1,1 1,4-10,-1 0,1 0,0 1,0-1,0 0,1 1,-1-1,1 1,0-1,0 1,1-1,-1 1,1-1,0 0,1 1,-1-1,1 0,-1 0,1 0,0 0,1 0,-1 0,1-1,-1 1,1-1,0 0,1 1,-1-1,0-1,1 1,0 0,-1-1,1 0,2 1,9 1,0 0,0-1,0 0,1-2,-1 1,1-2,-1 0,0-1,1-1,-1 0,0-1,0-1,0 0,0-1,-1 0,0-1,0-1,0 0,-1-1,0-1,-1 0,6-5,15-17,-2-1,-1-1,-2-2,-1-1,-2-1,-1-1,-2-1,10-27,-22 47,-1-1,-1 0,0 0,-2-1,-1 0,0 0,-2-1,0 1,-1-1,-1 1,-2-1,0 0,-2-7,2 24,-1 0,0 0,0 1,0-1,0 0,-1 1,0 0,0 0,0 0,-1 0,1 0,-1 0,0 1,0 0,0 0,0 0,-1 0,1 1,-1-1,1 1,-1 0,0 1,0-1,0 1,0 0,0 0,0 1,-1-1,1 1,0 0,0 0,0 1,0 0,0 0,0 0,0 0,0 1,0 0,0 0,1 0,-1 1,1-1,-1 1,-1 2,-6 3,2 0,-1 0,1 1,0 0,1 1,0 0,1 1,0-1,0 2,1-1,1 1,0 0,0 0,1 1,1-1,-2 12,-1 3,2 1,2 0,0 0,2 1,1-1,1 0,3 15,2-19,1 0,0 0,2 0,1-1,1-1,1 0,1 0,1-1,0-1,2 0,0-1,1 0,1-2,1 0,0-1,2-1,-1-1,2-1,0-1,0 0,1-2,0-1,1 0,15 2,-29-7,1-1,-1 0,1-1,0 0,0-1,0 0,0-1,0 0,0 0,-1-1,9-2,-2-4</inkml:trace>
</inkml:ink>
</file>

<file path=ppt/ink/ink8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37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1 790,'-1'28,"2"0,1 0,1 0,2 0,1 0,1 4,-5-26,0 0,0 0,0 0,1-1,0 1,0 0,0-1,1 0,-1 0,1 0,0 0,1 0,-1-1,1 0,0 0,0 0,1-1,-1 1,1-1,-1-1,1 1,0-1,0 0,0 0,0-1,0 1,1-2,-1 1,0 0,2-1,5-3,-1-1,0 0,0 0,0-1,0 0,-1-1,0-1,0 0,0 0,-1-1,0-1,-1 1,0-1,0-1,-1 0,0 0,-1-1,1-2,52-81,-58 93,0 1,-1 0,1 0,0 0,0 0,0 0,0 0,0 0,-1 0,1 1,0-1,0 1,0-1,-1 1,1 0,0-1,-1 1,1 0,-1 0,1 0,-1 1,1-1,-1 0,0 1,1-1,-1 0,0 1,0-1,0 1,0 0,0-1,-1 1,1 0,0 0,-1-1,1 1,-1 0,0 0,0 0,1 0,-1-1,-1 3,6 7,-3-7,1 0,-1 1,1-1,0 0,0 0,0 0,1-1,-1 1,1-1,0 0,0 0,0 0,0-1,0 1,1-1,-1 0,1 0,-1 0,1-1,0 0,0 0,0 0,0 0,-1-1,1 0,4 0,6 2,0-1,0-1,1 0,-1-1,0 0,1-1,-1-1,0-1,-1 0,1-1,-1 0,0-1,12-7,-1-17,-17 14</inkml:trace>
  <inkml:trace contextRef="#ctx0" brushRef="#br0" timeOffset="452.93">1016 0,'-16'47,"2"1,2 0,2 1,2 0,2 0,2 1,3 0,2-1,2 1,2 0,9 34,25 141,-23-117,-15-107,0 1,0-1,1 0,-1 0,0 0,0 0,0 0,1-1,-1 1,0 0,1-1,-1 1,1 0,-1-1,1 0,-1 1,1-1,-1 0,1 0,-1 0,1 0,-1 0,1 0,-1 0,1 0,-1-1,1 1,-1-1,1 1,-1-1,0 1,1-1,-1 0,0 0,1 0,-1 0,51-32,111-116,-162 147,-1 1,1-1,0 1,0-1,0 1,0-1,0 1,0 0,0 0,1 0,-1 0,0-1,1 2,-1-1,0 0,1 0,-1 0,1 1,0-1,-1 0,1 1,-1 0,1-1,0 1,0 0,-1 0,1 0,0 0,-1 0,1 0,0 1,-1-1,1 0,0 1,-1 0,1-1,-1 1,1 0,-1-1,1 1,-1 0,0 0,1 0,-1 1,2 10,0 0,-1 1,0-1,-1 1,-1 0,0-1,0 1,-1-1,-1 1,-1 25,3-35,-1-1,0 1,1-1,-1 1,1 0,0-1,-1 1,1 0,1-1,-1 1,0 0,1-1,-1 1,1 0,0-1,0 1,0-1,0 1,0-1,1 0,-1 1,1-1,-1 0,1 0,0 0,0 0,0 0,0-1,0 1,0-1,0 1,1-1,-1 0,1 1,-1-1,1-1,-1 1,1 0,-1-1,1 1,1-1,17-7,-4-5</inkml:trace>
  <inkml:trace contextRef="#ctx0" brushRef="#br0" timeOffset="931.993">1609 903,'18'-8,"0"0,-1-1,-1 0,1-2,-2 0,1 0,-1-2,-1 0,-1 0,0-1,0-1,1-4,-12 18,0-1,-1 1,1-1,-1 0,1 0,-1 0,0 0,1 0,-1 0,0 0,0 0,-1 0,1-1,0 1,-1 0,1-1,-1 1,0 0,0-1,0 1,0 0,0-1,0 1,-1 0,1-1,-1 1,1 0,-1 0,0-1,0 1,0 0,0 0,-1 0,1 0,0 0,-1 0,1 1,-1-1,0 0,0 1,1-1,-1 1,0 0,0 0,0-1,-1 1,1 1,0-1,0 0,-1 0,0 1,-7 1,0 2,1-1,-1 1,1 0,0 1,0 0,0 1,1 0,-1 0,1 1,0 0,1 0,-1 1,1 0,1 0,-3 4,2-4,-1 1,1 0,1 0,-1 1,1-1,1 1,-1 1,2-1,-1 1,1 0,1 0,0 0,0 1,-1 8,4-14,-1-1,1 1,0 0,0-1,0 1,1 0,-1-1,1 1,0 0,1-1,-1 1,1-1,0 0,0 0,0 1,0-1,1-1,0 1,-1 0,2-1,-1 1,0-1,1 0,-1 0,1 0,0 0,0-1,0 0,0 0,1 0,-1 0,0 0,12 2,-1 0,0-1,1-1,-1 0,1-1,0-1,-1 0,1-1,0-1,-1 0,0-1,1-1,1-1,1-2</inkml:trace>
  <inkml:trace contextRef="#ctx0" brushRef="#br0" timeOffset="1355.583">1947 1100,'278'-292,"-261"274,-17 65,-1-43,0 1,0 0,0 0,1 0,-1 0,1-1,1 1,-1 0,1 0,-1 0,1 0,1 0,-1-1,1 1,-1-1,1 1,1-1,-1 1,1-1,-1 0,1 0,1-1,-1 1,0 0,1-1,0 0,-1 0,1 0,1 0,-1-1,0 1,1-1,-1 0,1-1,-1 1,1-1,0 0,0 0,1 0,5-2,-1 0,1 0,-1-2,1 1,-1-1,0 0,0-1,0-1,-1 1,0-1,0-1,0 0,0 0,-1-1,0 0,0 0,-1-1,0 0,0 0,-1-1,0 0,-1 0,0 0,0 0,-1-1,0 0,0-2,2-7</inkml:trace>
</inkml:ink>
</file>

<file path=ppt/ink/ink8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44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6,'-20'93,"5"1,3 0,4 1,5 0,4 6,-17-22,37-97,0-16,-10 19</inkml:trace>
  <inkml:trace contextRef="#ctx0" brushRef="#br0" timeOffset="365.302">384 204,'-269'207,"225"-163,43-44,0 1,1 0,-1 0,1-1,0 1,-1 0,1 0,-1 0,1 0,0-1,0 1,0 0,-1 0,1 0,0 0,0 0,0 0,0 0,1 0,-1 0,0-1,0 1,0 0,1 0,-1 0,0 0,1 0,-1-1,1 1,-1 0,1 0,0-1,-1 1,1 0,-1-1,1 1,0-1,0 1,-1 0,1-1,0 0,0 1,0-1,0 0,-1 1,1-1,0 0,0 0,0 0,0 1,0-1,0 0,0 0,0-1,0 1,-1 0,1 0,1 0,45 5,72 22,-110-22,1 0,-1 0,0 1,-1 0,1 1,-1 0,0 0,-1 1,0-1,0 2,-1-1,0 1,0 0,3 9,10 8,-12-22</inkml:trace>
  <inkml:trace contextRef="#ctx0" brushRef="#br0" timeOffset="963.776">722 316,'38'-5,"42"-1,12 0,0 1,-11 2,-15 1,-13-4,-11-1,-8 1,-5 1,-7 2</inkml:trace>
  <inkml:trace contextRef="#ctx0" brushRef="#br0" timeOffset="1216.744">863 514,'33'5,"27"1,11-4,-1-4,-7 0,-6-6,-7-1,-7 1,-6 2,-5-3,-3 1,-2 0,-5 3</inkml:trace>
  <inkml:trace contextRef="#ctx0" brushRef="#br0" timeOffset="1885.195">2359 34,'-33'5,"0"2,0 1,1 1,0 2,1 1,0 1,1 2,1 1,-12 9,29-17,0 0,1 0,0 1,0 1,1 0,1 0,0 1,0 0,1 0,0 1,1 0,1 1,0 0,0 0,1 0,1 0,0 1,1-1,0 1,2 0,-1 0,1 0,1 0,1 1,0-1,1 0,1 4,-1-11,1 0,0 0,0-1,1 0,-1 1,1-1,1 0,-1-1,1 1,0-1,0 0,0 0,1 0,0-1,0 0,0 0,1-1,-1 1,1-1,-1-1,1 1,2-1,9 3,1 0,-1-2,1 0,0-1,0-1,0-1,0 0,0-2,13-1,0-2,0-1,-1-2,1-1,-2-1,0-2,0-1,25-15,-21 10,-1-2,0-2,-1-1,-2-1,13-14,-35 31,-1 0,0-1,0 0,-1 0,0-1,0 0,-1 0,0 0,-1-1,1 1,-2-1,0 0,0 0,-1 0,0-1,0 1,-2-1,1 1,-1 0,0-1,-1 1,-2-9,1 11,-1 0,0 1,0-1,0 0,-1 1,0 0,-1 0,0 0,0 0,0 1,-1 0,1 0,-2 0,1 1,-1 0,1 0,-1 1,-1-1,1 2,-1-1,1 1,-1 0,0 0,-3 1,-16-5,-1 1,-1 2,1 1,0 1,-1 1,-14 2,-13 4,9 2</inkml:trace>
  <inkml:trace contextRef="#ctx0" brushRef="#br0" timeOffset="2134.236">1653 373,'314'-61,"138"-2,-349 52,-1 5,1 4,0 4,21 7,82 15,-170-17</inkml:trace>
</inkml:ink>
</file>

<file path=ppt/ink/ink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1 345,'78'-37,"-31"16,-1-2,-1-2,-1-2,33-28,45-83,-122 137,0 0,0 1,1-1,-1 1,0-1,0 1,0-1,1 1,-1-1,0 1,1-1,-1 1,0 0,1-1,-1 1,1-1,-1 1,0 0,1-1,-1 1,1 0,-1-1,1 1,-1 0,1 0,-1 0,1 0,0-1,-1 1,1 0,-1 0,1 0,-1 0,1 0,-1 0,1 0,0 0,-1 1,1-1,-1 0,1 0,-1 0,1 1,-1-1,1 0,-1 0,1 1,-1-1,1 0,-1 1,0-1,1 1,-1-1,0 1,1-1,-1 1,0-1,1 0,-1 1,9 39,-7-29,24 219,-17-168,-4-12,2-2,2 1,3-1,1-1,3 0,3 3,-19-49,0 0,0 0,0 0,0 0,1 0,-1-1,0 1,0 0,0 0,1 0,-1 0,0-1,1 1,-1 0,1 0,-1-1,1 1,-1 0,1-1,0 1,-1 0,1-1,0 1,-1-1,1 1,0-1,0 0,0 1,-1-1,1 0,0 1,0-1,0 0,0 0,0 0,-1 0,1 0,0 0,0 0,0 0,0 0,0 0,0 0,-1 0,1-1,0 1,0 0,0-1,0 1,-1-1,1 1,0-1,-1 1,1-1,0 1,-1-1,1 0,-1 1,1-1,0 0,-1 1,0-1,1 0,50-145,86-327,-126 396,-11 65</inkml:trace>
</inkml:ink>
</file>

<file path=ppt/ink/ink8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40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350 424,'-177'18,"167"-16,1 0,-1 1,1 1,-1-1,1 2,0-1,1 1,-1 0,1 1,0 0,0 0,1 1,0 0,0 0,0 1,-2 4,4 1,0 1,0 0,2 0,-1 0,2 1,0-1,1 0,0 1,1 0,1-1,0 1,1-1,0 1,1-1,2 2,-4-7,1-1,1 0,-1 0,1 0,1 0,0 0,0 0,0-1,1 0,0 0,0 0,1-1,0 1,0-1,0-1,1 1,0-1,0 0,0-1,1 0,-1 0,1 0,0-1,0 0,1-1,-1 0,0 0,1-1,-1 0,1 0,-1-1,1 0,0 0,-1-1,1-1,-1 1,0-1,1-1,-1 1,0-1,0-1,-1 1,6-4,46-56,-52 45</inkml:trace>
  <inkml:trace contextRef="#ctx0" brushRef="#br0" timeOffset="936.418">576 57,'73'-17,"4"10,-75 8,0-1,0 0,0 0,-1 1,1-1,0 1,0-1,0 1,0 0,0 0,-1 0,1 0,0 0,-1 0,1 1,-1-1,0 0,1 1,-1-1,0 1,0-1,1 1,-1 0,-1 0,1-1,0 1,0 0,-1 0,1 0,-1 0,1 0,-1 0,0 0,0 0,0 0,0 1,-1 6,0 0,-1-1,0 1,-1-1,0 0,0 0,0 0,-1 0,-1-1,1 1,-3 2,-29 68,36-77,-1 1,1 0,0 0,0 0,0-1,0 1,0 0,0 0,0 0,1-1,-1 1,1 0,-1-1,1 1,0 0,0-1,-1 1,1 0,0-1,0 0,1 1,-1-1,0 1,0-1,1 0,-1 0,1 0,-1 0,1 0,-1 0,1 0,0-1,-1 1,1 0,0-1,-1 1,1-1,0 0,0 0,0 0,-1 0,1 0,1 0,81-8,-25-5,-33 8</inkml:trace>
  <inkml:trace contextRef="#ctx0" brushRef="#br0" timeOffset="1203.54">943 649,'52'-10,"23"-2,3-5,-6 1,-12 3,-15 4</inkml:trace>
  <inkml:trace contextRef="#ctx0" brushRef="#br0" timeOffset="1706.247">1563 85,'0'29,"-4"28,-3 10,1-2,6-12,7-10,9-13,5-15,4-12,3-5,1-2,1-6,0-1,-1-4,0-3,0 0,-5 0,-7 2</inkml:trace>
  <inkml:trace contextRef="#ctx0" brushRef="#br0" timeOffset="1982.895">1987 1,'-65'154,"-39"142,93-253,3 0,2 1,1 0,2 0,3 0,3 39,-1 25,-2-84</inkml:trace>
  <inkml:trace contextRef="#ctx0" brushRef="#br0" timeOffset="4439.873">1958 988,'256'-398,"-256"397,1 0,-1-1,0 1,1 0,-1 0,0-1,1 1,0 0,-1 0,1-1,0 1,-1 0,1 0,0 0,0 0,0 0,0 0,0 0,0 0,0 1,1-1,-1 0,0 1,0-1,0 1,1-1,-1 1,0-1,1 1,-1 0,0 0,1 0,-1 0,0 0,1 0,-1 0,1 0,-1 0,0 1,1-1,-1 0,0 1,0-1,1 1,-1 0,0-1,0 1,1 1,10 95,9 30,-21-125,-1 1,1-1,1 0,-1 1,0-1,1 1,-1-1,1 0,0 1,-1-1,1 0,0 0,0 1,1-1,-1 0,0 0,1 0,0 0,-1-1,1 1,0 0,0-1,0 1,0-1,0 0,0 1,0-1,0 0,0 0,1-1,-1 1,0 0,1-1,-1 1,1-1,-1 0,0 0,1 0,-1 0,1 0,-1 0,1-1,-1 1,0-1,1 0,-1 0,0 0,1 0,9-5,0-1,-1 0,0-1,-1 0,1-1,-2 0,1 0,-1-1,-1 0,8-12,13-12,97-105,-126 138,1 0,-1 0,0 0,1 1,-1-1,1 0,-1 1,1-1,0 1,-1-1,1 0,0 1,-1-1,1 1,0 0,-1-1,1 1,0-1,0 1,0 0,-1 0,1-1,0 1,0 0,0 0,0 0,-1 0,1 0,0 0,0 0,0 0,0 1,-1-1,1 0,0 0,0 1,0-1,-1 0,1 1,0-1,0 1,-1-1,1 1,0-1,-1 1,1 0,-1-1,1 1,-1 0,1 0,2 44,-12 2,4-29,1 0,1 1,1 0,0-1,1 1,1 0,1 0,1 0,0-1,2 3,13 74,-15-72</inkml:trace>
</inkml:ink>
</file>

<file path=ppt/ink/ink8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05.61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62,'2'1,"0"0,0 1,0-1,-1 1,1-1,0 1,-1 0,1 0,-1-1,0 1,0 0,1 1,-1-1,-1 0,1 0,0 0,0 0,-1 1,1-1,-1 0,0 1,0-1,0 0,0 1,0 0,0 0,49 225,24-70,-72-157,0 1,0-1,-1 1,1-1,0 0,0 0,0 1,0-1,0 0,1 0,-1 0,0 0,1 0,-1 0,0 0,1-1,-1 1,1 0,-1-1,1 1,-1-1,1 0,0 1,-1-1,1 0,-1 0,1 0,0 0,-1 0,1 0,-1-1,1 1,0 0,-1-1,1 0,-1 1,1-1,-1 0,0 1,1-1,-1 0,0 0,1 0,-1 0,0-1,0 1,0 0,1-2,39-70,23-106,-52 153,7-14,-1-2,-2 0,-2-1,2-17,-17 60,1 0,-1 0,1 0,0 0,-1 0,1 0,-1 0,1 0,-1 0,1 0,-1-1,1 1,-1 0,1 0,0 0,-1-1,1 1,0 0,-1-1,1 1,-1 0,-2 18</inkml:trace>
</inkml:ink>
</file>

<file path=ppt/ink/ink8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05.92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18 543,'-5'33,"-1"26,0 8,6-8,3-10,5-16,2-20,-1-17,-2-7</inkml:trace>
  <inkml:trace contextRef="#ctx0" brushRef="#br0" timeOffset="251.672">18 119,'0'10,"0"7,0 2</inkml:trace>
  <inkml:trace contextRef="#ctx0" brushRef="#br0" timeOffset="770.351">188 90,'97'321,"-57"-101,-35-54,-6-166,1 0,-1 1,1-1,0 0,-1 1,1-1,0 1,0-1,-1 1,1-1,0 0,0 1,0-1,-1 1,1-1,0 1,0-1,0 1,0-1,0 1,0-1,0 1,0-1,0 1,0-1,0 1,1-1,-1 1,0-1,0 1,0-1,1 1,-1-1,0 1,0-1,1 0,-1 1,0-1,1 0,-1 1,1-1,-1 0,0 1,1-1,-1 0,1 0,-1 1,1-1,-1 0,1 0,-1 0,1 0,-1 0,1 0,-1 1,1-1,-1 0,1-1,-1 1,1 0,-1 0,1 0,-1 0,1 0,-1 0,1-1,-1 1,0 0,1 0,0-1,24-31,-21 25,14-16,0 1,1 1,1 1,1 1,1 0,0 2,2 0,0 2,0 1,2 0,3 1,-26 10,1 1,-1 0,1 0,-1 1,1-1,0 1,-1 0,1 0,0 0,0 0,0 0,0 1,0 0,0 0,0 0,0 0,0 1,-1 0,1-1,0 1,0 1,0-1,-1 0,1 1,-1 0,1 0,-1 0,0 0,1 1,-1-1,0 1,-1 0,1 0,0 0,-1 0,0 0,0 0,0 1,1 0,-1 5,0-1,-1 1,1-1,-2 1,1-1,-1 1,-1-1,1 1,-2 0,1-1,-1 0,0 1,-1-1,0 0,0 0,-1 0,0-1,0 1,0-1,-1 0,-1 0,-7 11,-2-1,0 0,-1-1,0-1,-1-1,-1 0,-12 7,25-18,0 1,0-1,0 0,0 0,-1 0,1-1,-1 1,0-1,1-1,-1 1,0-1,0 0,0-1,0 1,-1-1,1 0,0-1,0 1,0-1,0-1,0 1,1-1,-1 0,0 0,1 0,-1-1,1 0,0 0,0-1,0 1,0-1,0 0,1 0,0-1,0 1,0-1,-1-3,-4-11</inkml:trace>
  <inkml:trace contextRef="#ctx0" brushRef="#br0" timeOffset="1318.3">809 824,'33'-12,"0"-2,0-2,-2 0,0-2,-1-2,-1-1,0-1,-2-1,-1-1,5-8,24-67,-53 96,-1 0,0 0,0 0,-1-1,1 1,-1 0,1 0,-1 0,0-1,0 1,0 0,-1 0,1-1,-1 1,0 0,0 0,0 0,0 0,0 0,-1 0,0 0,1 1,-1-1,0 0,0 1,0-1,-1 1,1 0,0 0,-1 0,0 0,-2-1,-1 1,-1 1,1 0,-1 0,0 1,1-1,-1 2,0-1,1 1,-1 0,0 0,1 1,-1-1,1 2,0-1,0 1,0 0,0 0,0 0,0 1,1 0,0 0,0 1,0-1,0 1,1 0,0 0,-1 1,4-4,-1 0,0 0,1 0,-1 0,1 0,0 1,0-1,0 0,0 1,0-1,0 1,1-1,-1 1,1 0,0-1,0 1,0-1,0 1,0-1,0 1,1 0,-1-1,1 1,0-1,0 1,0-1,0 0,0 1,0-1,1 0,-1 0,1 0,-1 0,1 0,2 2,80 44,-59-41,-20-7,0 0,0 0,0 1,0 0,-1 0,1 0,0 0,0 1,-1 0,1 0,-1 0,1 0,-1 1,0 0,0 0,0 0,0 0,-1 1,1-1,-1 1,0 0,0 0,0 0,-1 0,1 1,-1-1,0 1,0-1,-1 1,0 0,1 0,-1 0,-1-1,1 1,-1 0,0 5,-3 2,0-1,-1 0,-1 0,1 0,-2 0,0-1,0 1,-1-1,-1 1,-32 57,32-33,10-29</inkml:trace>
  <inkml:trace contextRef="#ctx0" brushRef="#br0" timeOffset="2000.14">1683 570,'-31'11,"1"1,0 2,1 1,0 1,1 1,1 1,1 2,1 1,0 1,0 2,23-23,0 1,0-1,0 0,0 1,0-1,0 1,1 0,-1 0,1-1,-1 1,1 0,0 0,-1 0,1 1,0-1,0 0,1 0,-1 1,0-1,1 0,0 1,-1-1,1 0,0 1,0-1,0 1,0-1,1 0,-1 1,1-1,0 0,-1 1,1-1,0 0,0 0,0 0,1 0,-1 0,0 0,1 0,-1 0,1 0,0 0,0-1,-1 1,1-1,0 0,0 1,0-1,1 0,-1 0,0 0,0 0,1-1,-1 1,11 0,-1 0,0-1,0-1,0 0,1 0,-1-1,0-1,0 0,-1 0,1-1,-1-1,0 0,0 0,0-1,3-3,149-119,-150 116,-6 6,-7 5,0 0,0 1,0-1,0 0,0 0,1 0,-1 1,0-1,1 0,-1 1,1-1,-1 0,1 1,-1-1,1 0,-1 1,1-1,-1 1,1-1,0 1,-1-1,1 1,0 0,-1-1,1 1,0 0,0-1,-1 1,1 0,0 0,0 0,0 0,-1 0,1 0,0 0,0 0,0 0,-1 0,1 0,0 0,0 1,-1-1,1 0,0 0,0 1,-1-1,1 1,0-1,-1 1,1-1,0 1,-1-1,1 1,-1-1,1 1,-1 0,1-1,-1 1,3 46,-4-43,1 1,-1-1,1 0,0 0,0 1,0-1,1 0,-1 0,1 0,0 1,0-1,1 0,-1 0,1 0,0-1,0 1,0 0,1-1,-1 1,1-1,0 0,0 0,0 0,0 0,0 0,1-1,-1 0,1 1,0-1,2 0,0 0,0 0,0 0,1-1,-1 0,0 0,1-1,-1 0,1 0,-1 0,1-1,-1 0,1 0,-1 0,0-1,0 0,0 0,0-1,0 0,0 0,-1 0,1-1,0 0,106-108,-110 111,148-195,-129 156,-2-1,-2-1,-2-1,-1 0,-3-1,-1 0,-3-1,0-7,-7 51,1-3,0-1,0 1,0-1,-1 1,0-1,1 1,-2-1,1 1,0 0,-1-1,0 1,0-1,0 1,-1 0,1 0,-1 0,0 0,0 0,-1 0,1 0,-1 0,-1 5,1 0,0 0,0 0,0 1,0-1,1 1,-1-1,0 1,1 0,-1 0,1 1,-1-1,1 0,0 1,0-1,0 1,1 0,-1 0,0-1,1 1,0 0,0 0,0 1,-1 1,2-3,-19 43,3 1,1 0,3 1,2 0,-2 28,4-15,4 1,2 0,3 0,3 12,23 89,-36-167,3-7</inkml:trace>
  <inkml:trace contextRef="#ctx0" brushRef="#br0" timeOffset="2254.323">1937 430,'39'4,"31"3,14-2,-3 0,-11-1,-11-2,-12-1,-9-1,-6 0,-3 0,-7 0</inkml:trace>
  <inkml:trace contextRef="#ctx0" brushRef="#br0" timeOffset="2530.311">2755 683,'-9'39,"-4"17,6-1,3-15,4-18,0-14</inkml:trace>
  <inkml:trace contextRef="#ctx0" brushRef="#br0" timeOffset="2782.348">2755 344,'-14'10,"-5"3</inkml:trace>
  <inkml:trace contextRef="#ctx0" brushRef="#br0" timeOffset="3057.018">2981 570,'-3'16,"1"1,0-1,1 0,1 1,0-1,1 1,1-1,1 0,0 0,1 0,0 0,2 0,0-1,4 7,-8-19,1 0,0 0,0 0,0 0,0-1,0 1,1-1,-1 0,1 0,0 0,-1 0,1-1,0 1,0-1,0 0,0 0,0-1,0 1,0-1,0 0,0 0,0 0,0-1,0 1,1-1,-2 0,1 0,0 0,0-1,0 0,0 1,-1-1,1 0,-1-1,0 1,1-1,-1 1,0-1,0 0,-1 0,1 0,-1-1,1 1,-1-1,0 0,6-6,-1 1,0-1,0-1,-1 1,-1-1,0 0,0 0,-1 0,-1-1,0 0,0 0,-1 0,-1 0,0-5,0 11,-1 1,0-1,0 0,-1 0,0 0,0 1,0-1,-1 0,1 1,-1-1,-1 1,1 0,-1 0,0 0,0 0,0 0,-1 1,0-1,0 1,0 0,0 0,-1 0,1 1,-1-1,0 1,0 1,0-1,0 0,-1 1,-4-1,5 2,0 0,0 1,-1-1,1 1,0 0,-1 1,1-1,0 1,-1 0,1 0,0 1,0-1,0 1,0 0,0 1,0-1,1 1,-1 0,1 0,0 1,0-1,-17 14</inkml:trace>
  <inkml:trace contextRef="#ctx0" brushRef="#br0" timeOffset="3325.063">3376 796,'2'-9,"0"-1,1 0,1 1,-1-1,1 1,1 0,-1 0,2 1,-1-1,1 1,0 0,4-2,0-4,-5 7,-5 6,0-1,1 0,-1 1,1-1,-1 0,1 1,0-1,-1 0,1 1,0-1,0 1,0 0,0-1,0 1,0 0,1-1,-1 1,0 0,1 0,-1 0,1 0,-1 0,1 1,-1-1,1 0,0 1,-1-1,1 1,0-1,-1 1,1 0,0 0,0 0,-1 0,1 0,0 0,0 0,-1 1,1-1,0 1,-1-1,1 1,-1-1,1 1,0 0,-1 0,0 0,1 0,9 19,-7-13,-1 1,1-1,1 1,0-1,0-1,0 1,0-1,1 0,0 0,1 0,-1-1,1 0,6 3,-8-5,1 0,-1-1,1 0,0 0,0 0,0 0,0-1,0 0,0 0,0-1,0 0,0 0,1 0,-1-1,0 0,0 0,0 0,0-1,0 0,-1 0,1-1,-1 1,1-1,-1 0,0-1,0 1,0-1,0 0,-1 0,0-1,1 1,0-3,-1 3,-1 0,0 0,0 0,0 0,-1-1,0 1,1-1,-1 1,-1-1,1 0,-1 0,0 1,0-1,0 0,-1 0,1-1,-1 1,0 0,-1 0,1 0,-1 0,0 0,-1 1,1-1,-1 0,0 0,0 1,-2-3,-7-6</inkml:trace>
  <inkml:trace contextRef="#ctx0" brushRef="#br0" timeOffset="4188.528">4252 457,'-16'0,"0"1,0 0,0 1,1 0,-1 1,1 1,-1 1,1 0,1 1,-1 1,-10 6,23-11,-1-1,1 1,0 0,1 0,-1 0,0 0,0 0,1 0,-1 1,1-1,0 0,0 1,0-1,0 1,0 0,0-1,1 1,-1 0,1-1,0 1,0 0,0 0,0-1,0 1,1 0,-1-1,1 1,-1 0,1-1,0 1,0-1,1 1,-1-1,0 0,1 1,-1-1,1 0,0 0,0 0,0 0,0 0,0-1,0 1,0 0,0-1,1 0,-1 1,1-1,-1 0,1 0,-1-1,1 1,0 0,2-1,5 4,0 0,-1 0,1 1,-1 0,0 1,0 0,-1 0,1 1,-2 0,1 0,-1 1,0 0,0 0,-1 1,0 0,-1 0,0 0,0 1,0 1,-5-7,0-1,1 1,-1-1,0 1,-1-1,1 1,-1-1,1 1,-1-1,0 1,0-1,-1 0,1 1,-1-1,0 0,1 0,-1 0,-1 0,1 0,0-1,-1 1,1-1,-1 1,0-1,0 0,0 0,0 0,0-1,-1 1,-101 30,1-41,85 2</inkml:trace>
</inkml:ink>
</file>

<file path=ppt/ink/ink8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3.30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161 0,'-14'24,"-10"13,-1 4,-1-4,4-3,1-9,5-2,4-6</inkml:trace>
</inkml:ink>
</file>

<file path=ppt/ink/ink8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4.06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372 58,'-11'-4,"-1"1,0 0,-1 1,1 0,0 0,0 2,-1-1,1 2,0 0,-1 0,1 1,0 0,0 1,0 1,0 0,1 0,0 1,-1 1,2 0,-1 0,1 1,0 0,0 1,1 0,0 1,1 0,-1 0,2 1,-1 0,2 0,-3 5,5-9,0 1,1 0,0 0,0 0,1 0,-1 0,2 1,-1-1,1 1,0-1,1 1,-1-1,1 1,1 0,0-1,0 1,0-1,1 2,-1-5,1 0,-1 0,0-1,1 1,0-1,0 1,0-1,0 1,0-1,1 0,0 0,-1 0,1 0,0-1,0 1,1-1,-1 0,0 0,1 0,-1 0,1-1,0 1,0-1,-1 0,1 0,0 0,0-1,0 1,0-1,0 0,0 0,0 0,0-1,2 0,18-5,-1-2,-1 0,0-2,0 0,-1-1,0-2,-1 0,0-1,-1-1,15-15,-2 3,-2-2,0-1,-3-1,0-1,11-21,-35 49,36-43,-39 47,1-1,0 1,0-1,-1 1,1-1,0 1,0-1,0 1,0 0,-1-1,1 1,0 0,0 0,0 0,0 0,0 0,0 0,0 0,0 0,0 0,0 0,0 0,-1 0,1 1,0-1,0 0,0 1,0-1,-1 1,1-1,0 1,0-1,-1 1,1 0,0-1,-1 1,1 0,0-1,-1 1,1 0,-1 0,1-1,-1 1,0 0,1 0,-1 0,0 0,0 0,0 0,1 0,-1 0,0-1,0 1,0 0,0 0,-1 0,1 0,0 0,6 155,-7-103,-2 429,2-457,-2 0,0 0,-2 0,0-1,-2 0,-7 16,11-31,-1-1,0 1,-1-1,0 0,0 0,0 0,-1-1,-1 1,1-2,-1 1,0-1,-1 0,1 0,-1-1,0 0,-1 0,1-1,-1 0,-1 0,6-3,1 0,0 0,-1 0,1-1,-1 1,1-1,-1 0,1 0,-1 0,1 0,-1-1,1 1,-1-1,1 0,-1 0,1-1,0 1,0 0,0-1,0 0,0 0,0 0,0 0,0 0,1-1,-1 1,1-1,0 0,0 1,0-1,0 0,0 0,0-1,1 1,0 0,-1 0,1-1,0 1,1-1,-1 1,0-3,0-15,0 0,1 0,1 0,2 0,-1 0,2 0,1 0,1 1,0 0,2 0,0 1,1-1,1 2,1 0,5-6,2-2,2 1,0 1,2 1,0 1,23-17,-25 23</inkml:trace>
</inkml:ink>
</file>

<file path=ppt/ink/ink8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6.05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339 1,'-28'111,"5"1,5 1,-2 91,10-133,7-60,0-1,1 2,0-1,1 0,0 0,1 1,0-1,0 0,2 0,-1 1,1-1,1 0,0 0,5 10,-5-19,0-5</inkml:trace>
  <inkml:trace contextRef="#ctx0" brushRef="#br0" timeOffset="236.053">0 424,'39'5,"26"2,12-1,-1-1,-10-2,-11 0,-10-2,-8-6,-6-1,-2 0,-8 0</inkml:trace>
  <inkml:trace contextRef="#ctx0" brushRef="#br0" timeOffset="514.034">621 424,'-2'15,"0"-1,2 1,0 0,0 0,1-1,1 1,0-1,2 1,-1-1,1 0,1 0,1-1,0 1,1-1,-4-9,0 0,0 0,1 0,0 0,-1 0,1-1,1 0,-1 0,0 0,1 0,-1-1,1 0,0 0,0 0,0 0,0-1,0 0,0 0,1 0,-1-1,0 0,0 0,0 0,1 0,-1-1,0 0,0 0,4-1,5-2,0-1,0 0,0-1,-1 0,0-1,0 0,0-1,-1-1,6-5,-9 6,-2 1,1-1,-1 0,-1 0,1-1,-1 0,-1 0,0-1,0 1,-1-1,3-7,-6 13,0 0,0 0,0 1,-1-1,1 0,-1 0,0 0,0 0,0 0,0 0,-1 0,0 1,0-1,0 0,0 0,0 1,-1-1,0 1,1-1,-1 1,-1 0,1-1,0 1,-1 0,0 0,1 1,-1-1,0 1,0-1,-1 1,1 0,-4-1,-7-3,0 1,-1 1,1 0,-1 1,0 1,0 0,0 1,0 1,0 0,0 1,0 1,0 0,0 1,0 1,1 0,0 1,0 0,0 1,0 1,-8 5,-42 53,51-42</inkml:trace>
</inkml:ink>
</file>

<file path=ppt/ink/ink8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4.78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56 872,'43'-27,"-28"19,0-1,0 0,-2-2,1 1,-1-2,-1 1,0-2,10-12,-21 24,0-1,1 0,-1 1,0-1,0 0,0 0,0 0,0 1,-1-1,1 0,-1 0,1 0,-1 0,0 0,1-1,-1 1,0 0,0 0,-1 0,1 0,0 0,-1 0,1 0,-1 0,0 0,1 0,-1 0,0 1,0-1,0 0,-1 0,1 1,0-1,-1 1,1-1,-1 1,1 0,-1-1,0 1,1 0,-1 0,-3-1,1-1,-1 2,1-1,-1 0,0 1,0 0,1 0,-1 1,0-1,0 1,0 0,0 0,0 1,0-1,0 1,1 0,-2 1,-2 1,0 0,0 1,1 0,-1 1,1-1,0 1,0 1,1-1,0 1,0 1,0-1,0 1,1 0,0 0,1 0,0 1,0-1,0 1,1 0,1 0,-1 1,1-1,0 1,1-1,0 1,0-1,1 1,0-1,1 1,0 0,0-1,1 1,0-1,0 0,1 0,0 1,0-2,1 1,0 0,1-1,-1 0,2 0,-1 0,3 2,-1-4,0-1,0 1,0-2,0 1,1-1,0 0,0 0,-1-1,1 0,1-1,-1 0,0 0,0-1,0 0,1 0,-1-1,0 0,0 0,0-1,0 0,0 0,0-1,-1 0,1 0,-1-1,0 0,0-1,0 1,0-2,23-13,-1-1,-1-2,0-1,-2-1,-1-1,-1-1,13-21,-12 15,30-36,-4-3,43-77,-76 116,-2-1,-1-1,-1 0,-2 0,-2-2,-1 1,-2-1,1-12,-19-39,10 85,0 0,0 0,0 0,-1 0,1 0,0 0,-1 0,1 0,-1 0,1 1,-1-1,0 1,0-1,0 1,0 0,0-1,0 1,0 0,0 0,-1 1,1-1,0 0,-1 1,1-1,0 1,-1 0,1 0,0 0,-1 0,1 0,0 1,-1-1,1 1,-2 0,-5 3,1 1,-1 1,1 0,0 0,0 0,1 1,0 0,0 1,0-1,1 1,0 1,1-1,0 1,0 0,1 0,0 0,1 1,0 0,-1 5,-4 17,1 0,2 1,1-1,1 1,2 0,1 1,3 13,-1 4,26 193,13-56,-40-187,0 0,0 0,0 0,0-1,-1 1,1 0,0 0,-1 0,1 0,-1 0,1 0,-1 0,1 0,-1 1,0-1,1 0,-1 0,0 0,0 0,0 0,0 1,0-1,0 0,0 0,0 0,-1 0,1 0,0 1,-1-1,1 0,-1 0,1 0,-1 0,1 0,-1 0,0 0,0 0,1-1,-1 1,0 0,0 0,0-1,0 1,0 0,0-1,0 1,0-1,0 1,0-1,0 0,0 1,-1-1,1 0,0 0,0 0,0 0,0 0,0 0,-1 0,-48-30,37 17</inkml:trace>
  <inkml:trace contextRef="#ctx0" brushRef="#br0" timeOffset="245.694">366 533,'44'0,"32"-4,14-3,-4 1,-6 1,-13 2,-13 1,-10 1,-9 0,-10 1</inkml:trace>
  <inkml:trace contextRef="#ctx0" brushRef="#br0" timeOffset="496.082">1213 562,'-13'3,"0"1,0 1,0 0,1 0,0 1,0 1,0 0,1 1,0 0,0 0,1 1,0 1,-5 6,14-15,0 0,1 0,-1 1,1-1,-1 0,1 0,-1 1,1-1,0 0,0 0,0 1,-1-1,1 0,0 1,1-1,-1 0,0 1,0-1,1 0,-1 0,0 1,1-1,-1 0,1 0,0 1,-1-1,1 0,0 0,0 0,0 0,0 0,0 0,0 0,0-1,0 1,0 0,0-1,0 1,0 0,0-1,2 1,56 19,-53-19,-3-1,0 0,1 0,-1 1,1-1,-1 1,0-1,1 1,-1 0,0 1,0-1,0 0,0 1,0 0,0 0,0 0,-1 0,1 0,-1 0,1 1,-1-1,0 1,0 0,0 0,0-1,0 1,-1 0,1 1,-1-1,0 0,0 0,0 0,0 1,-1-1,1 1,-1-1,0 0,0 1,0-1,-1 1,1-1,-1 0,0 1,0-1,0 0,0 0,0 1,-5 5,0 0,-1-1,0 1,0-2,-1 1,0-1,0 0,-1 0,0-1,0-1,0 1,0-1,-1-1,0 0,0 0,-1-1,0 0,-13-2,4-4</inkml:trace>
</inkml:ink>
</file>

<file path=ppt/ink/ink8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7.57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64 221,'2'4,"0"-1,1 1,-1-1,1 0,0 0,0 0,0 0,0 0,0-1,1 0,-1 1,1-1,-1 0,1-1,0 1,0-1,0 1,0-1,0 0,0-1,0 1,0-1,0 1,1-1,-1-1,0 1,0 0,0-1,0 0,2-1,4 0,0-1,0 0,0-1,0 0,-1 0,0-1,0 0,0-1,0 0,-1 0,5-6,-8 8,-1 1,0-1,0 1,0-1,-1-1,1 1,-1 0,0-1,0 1,-1-1,1 0,-1 0,0 0,-1 0,1-1,-1 1,0 0,0-1,-1 1,1 0,-1-1,0 1,-1-1,1 1,-1-1,0 1,-1 0,1 0,-1-1,0 1,0 0,-1 1,1-1,-1 0,0 1,-3-4,1 5,-1 0,1 0,-1 0,0 1,0 0,0 0,0 1,0-1,0 1,0 1,-1-1,1 1,0 0,0 0,-1 1,1 0,0 0,0 0,0 1,0 0,0 0,0 1,1-1,-1 1,1 1,0-1,-2 2,-6 3,1 2,0-1,0 2,1 0,0 0,1 0,1 2,0-1,0 1,-4 10,9-17,0 0,1 1,0 0,0-1,1 1,-1 0,1 0,1 1,0-1,0 0,0 0,1 1,0-1,0 0,1 1,0-1,0 0,1 0,0 1,0-1,0-1,1 1,0 0,1-1,-1 1,1-1,1 0,-1 0,1-1,0 1,0-1,0 0,1 0,0-1,0 0,0 0,0 0,1-1,0 0,-1 0,1 0,3 0,7-1,1-1,-1 0,0-1,1-1,-1 0,1-1,-1-1,9-4,-1 1</inkml:trace>
</inkml:ink>
</file>

<file path=ppt/ink/ink8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8.2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356 0,'-39'16,"1"2,1 1,1 2,1 1,1 2,-17 15,45-35,1 0,-1 0,1 1,0-1,0 1,1 0,-1 1,1-1,0 1,1 0,-1 0,1 0,0 0,1 0,-1 1,1-1,1 1,-1 0,1-1,0 1,1 0,-1 0,1 0,1 4,2-9,0 1,1-1,-1 0,0 0,1 0,0 0,-1 0,1-1,0 0,0 0,0 0,0 0,0 0,0-1,0 0,0 0,0 0,0 0,0-1,0 1,0-1,0 0,-1 0,1-1,0 1,0-1,-1 0,1 0,-1 0,2-2,2 2,25-12,0-2,-1-1,-1-1,-1-2,-1-1,0-1,5-7,60-79,-145 181,24-35,1 0,2 2,2 1,-1 6,8-11,2 1,2 0,1 1,2 0,2 0,1 1,2 0,2 13,10 178,-8-228,28 57,-26-60,-1 0,1 0,0-1,0 1,-1-1,1 1,-1-1,0 1,1-1,-1 0,0 0,0 1,0-1,0 0,0 0,0 0,-1 0,1 0,-1-1,1 1,-1 0,0 0,0 0,0 0,0 0,0 0,0-1,-1 1,1 0,0 1,1-12,-1-1,-1 1,0 0,-1-1,0 1,-1 0,0 0,-1 0,-1 0,0 1,-1 0,0 0,0 0,-1 1,-1 0,0 0,-1 1,0 0,0 0,-1 1,0 0,-1 1,0 0,0 1,-1 0,0 1,-90-19,268 17,-129 1,1-1,-2-3,1 0,-1-3,-1-1,23-14,-33 15</inkml:trace>
</inkml:ink>
</file>

<file path=ppt/ink/ink8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8.5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 58,'-16'130,"16"-126,0 0,0 0,1 0,-1 0,1 0,0 0,0 0,0 0,1-1,-1 1,1 0,0-1,0 1,0-1,0 0,1 1,-1-1,1 0,0 0,0-1,0 1,0-1,1 1,-1-1,1 0,-1 0,1-1,0 1,-1-1,2 1,4-3,0 0,-1 0,1 0,0-1,-1-1,1 1,-1-1,0-1,0 1,0-1,0-1,-1 0,1 0,-1 0,0-1,-1 0,0 0,0-1,2-1,-1 1,8-8,-2 0,0-1,0 0,-2 0,0-2,-1 1,0-1,-2-1,4-10,-7 11</inkml:trace>
</inkml:ink>
</file>

<file path=ppt/ink/ink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3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0,'0'5,"0"1</inkml:trace>
</inkml:ink>
</file>

<file path=ppt/ink/ink8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8.8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 0,'-4'29,"2"4,2-7,1-9</inkml:trace>
</inkml:ink>
</file>

<file path=ppt/ink/ink8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9.1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0,'0'0</inkml:trace>
</inkml:ink>
</file>

<file path=ppt/ink/ink8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9.3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 1,'-11'64,"2"0,3 1,3 0,4 22,-1-69,1 353,-1-347</inkml:trace>
</inkml:ink>
</file>

<file path=ppt/ink/ink8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9.51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56 0,'-14'34,"-5"15,5 0,6-8</inkml:trace>
</inkml:ink>
</file>

<file path=ppt/ink/ink8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9.6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1,'0'0</inkml:trace>
</inkml:ink>
</file>

<file path=ppt/ink/ink8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22.72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111 8,'0'-1,"-1"1,1-1,-1 0,0 1,0-1,1 1,-1-1,0 1,0-1,0 1,0-1,1 1,-1 0,0 0,0-1,0 1,0 0,0 0,0 0,0 0,0 0,0 0,0 0,0 0,1 1,-1-1,0 0,0 1,0-1,0 0,0 1,1-1,-1 1,0-1,0 1,1-1,-1 1,0 0,1-1,-1 1,0 0,1 0,-1 0,1-1,0 1,-1 0,1 0,-1 0,1 0,-16 46,13 295,-51-128,107-280,96-76,-54 105,-92 37,0 0,-1 0,1-1,0 2,-1-1,1 0,-1 1,1-1,0 1,-1 0,1-1,-1 1,0 1,1-1,-1 0,0 1,0-1,1 1,-1-1,-1 1,1 0,0 0,0 0,-1 0,1 0,-1 0,1 1,-1-1,0 0,0 1,0-1,0 1,0-1,-1 1,1-1,-1 2,2 6,0-1,-1 1,0-1,0 1,-1-1,0 1,-1-1,0 1,-1-1,0 1,0-1,-1 0,0 0,0 0,-1 0,-1-1,1 1,-1-1,-1 0,1-1,-1 1,-1-1,0 0,0-1,0 1,0-1,-1-1,0 1,0-2,-7 4,14-8,-9 4,-1 0,0-1,0 0,0-1,0 0,0-1,-1 0,1 0,0-2,0 1,-1-1,1-1,0 0,0-1,-10-3,3-4</inkml:trace>
</inkml:ink>
</file>

<file path=ppt/ink/ink8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27.36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1 443,'23'-16,"0"0,-1-1,-1-1,0-2,-2 0,0 0,-1-2,-2 0,0-1,-1-1,3-8,0 4,-12 20,0-1,0 0,-1-1,0 1,-1-1,0 0,0 0,-1 0,0 0,-1-1,0 1,-1-1,0-2,-1 11,0 1,0 0,-1 0,1 0,0 0,-1 0,1 0,-1 0,1 0,-1 0,0 0,1 0,-1 0,0 0,0 0,1 0,-1 1,0-1,0 0,0 1,0-1,0 1,0-1,0 1,0-1,0 1,-1 0,1-1,0 1,0 0,0 0,0 0,0 0,-1 0,1 0,0 0,0 0,0 1,0-1,0 0,0 1,-1-1,1 1,0-1,0 1,0-1,0 1,0 0,-49 34,7 15,42-49,1 0,-1 0,1 0,-1 1,1-1,0 0,-1 0,1 0,0 0,0 0,0 1,0-1,0 0,0 0,0 0,0 0,0 1,1-1,-1 0,0 0,1 0,-1 0,1 0,-1 0,1 0,0 0,-1 0,1 0,0 0,0 0,-1 0,1-1,0 1,0 0,0 0,0-1,0 1,0-1,0 1,0-1,1 1,-1-1,0 0,0 0,0 1,0-1,0 0,1 0,-1 0,0 0,0 0,0-1,1 1,198 1,-198-1,0 0,1 0,-1 0,1 0,-1 1,1-1,-1 1,0-1,1 1,-1 0,0 0,0 0,0 0,0 0,0 1,0-1,0 1,0-1,0 1,0 0,-1 0,1-1,-1 1,1 0,-1 0,0 1,0-1,0 0,0 0,0 1,0-1,-1 0,1 1,-1-1,0 0,0 1,1-1,-2 1,1-1,0 1,0 0,-36 97,-54 62,90-160,-1 0,0-1,1 1,-1 0,1 0,0 0,0 0,0 0,0 0,0 0,0 0,0 0,1 0,-1 0,1-1,-1 1,1 0,0 0,0 0,0-1,0 1,0 0,0-1,0 1,1-1,-1 1,0-1,1 0,-1 1,1-1,-1 0,1 0,0 0,0 0,-1 0,1-1,0 1,0-1,1 1,77 3,-60-11</inkml:trace>
</inkml:ink>
</file>

<file path=ppt/ink/ink8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27.89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1,'0'0</inkml:trace>
</inkml:ink>
</file>

<file path=ppt/ink/ink8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34.0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223 748,'-10'7,"-5"3,1 0,-1 1,2 0,-1 1,2 1,0 0,0 1,-7 11,18-23,0-1,1 0,-1 0,1 1,-1-1,1 1,-1-1,1 0,0 1,0-1,0 1,0-1,0 1,0-1,0 1,0-1,0 1,1-1,-1 0,0 1,1-1,0 1,-1-1,1 0,0 0,-1 1,1-1,0 0,0 0,0 0,0 0,0 0,0 0,1 0,-1 0,0 0,0-1,1 1,-1 0,0-1,1 1,-1-1,0 0,1 1,-1-1,1 0,-1 0,1 0,-1 0,1 0,-1 0,1 0,-1 0,0-1,2 0,-1 1,0 0,-1 0,1-1,0 1,0 0,0 0,-1 1,1-1,0 0,0 1,-1-1,1 1,0-1,0 1,-1 0,1-1,-1 1,1 0,-1 0,1 0,-1 1,0-1,1 0,-1 0,0 1,0-1,0 1,0-1,0 1,0-1,0 1,-1 0,1-1,-1 1,1 0,-1 0,1-1,-1 1,0 0,0 0,0 0,0-1,0 1,-1 0,1 0,0 0,-5 6,0 0,-1 0,1 0,-1-1,-1 0,0-1,1 1,-2-1,1-1,-1 1,0-1,0-1,0 1,-1-1,0-1,1 1,-1-2,0 1,-7 0,-6 0</inkml:trace>
  <inkml:trace contextRef="#ctx0" brushRef="#br0" timeOffset="300.032">393 550,'0'33,"0"31,0 9,0-3,0-8,0-11,0-9,0-6,0-5,0-8</inkml:trace>
  <inkml:trace contextRef="#ctx0" brushRef="#br0" timeOffset="470.841">252 776,'38'-5,"23"-1,5 0,-3 1,-13 2</inkml:trace>
  <inkml:trace contextRef="#ctx0" brushRef="#br0" timeOffset="1474.013">252 14,'46'-6,"0"1,1 3,-1 2,1 1,-1 3,0 1,-39-4,-1 0,0 0,0 0,0 0,0 1,0 0,0 0,0 1,-1 0,1 0,-1 0,1 1,-1-1,-1 1,1 0,0 1,-1-1,0 1,0 0,0 0,-1 0,1 1,-1-1,-1 1,1 0,-1-1,0 1,0 0,-1 0,1 1,-2-1,1 0,0 3,-3 30,-1-1,-2 0,-2 0,-1-1,-5 11,-6 29,16-66,0 0,1 0,0 1,1-1,0 0,1 1,0-1,1 1,0-1,1 0,0 1,0-1,2 0,-1 0,1-1,1 1,0-1,0 0,1 0,1 0,2 2,-3-4,0-1,1 0,0 0,0-1,0 0,1 0,0-1,0 0,0 0,1-1,0 0,2 0,-11-4,-1-1,1 1,0-1,-1 1,1-1,0 1,-1-1,1 1,0-1,-1 1,1-1,0 0,0 1,0-1,0 0,0 1,0-1,0 0,0 1,0-1,0 0,0 1,0-1,0 1,0-1,1 0,-1 1,0-1,0 1,1-1,-1 0,0 1,1-1,-1 1,1-1,-1 1,0 0,1-1,-1 1,1-1,0 1,-1 0,1-1,-1 1,1 0,-1 0,1-1,0 1,-1 0,1 0,0 0,-1 0,1 0,-4-1,1 1,-1-1,1 1,-1 0,0 0,1 0,-1 0,1 0,-1 1,1-1,-1 1,1 0,-1 0,1-1,-1 2,1-1,0 0,0 0,-1 1,1-1,0 1,0 0,1 0,-1-1,0 1,0 0,1 1,0-1,-1 0,1 0,0 1,0-1,0 0,0 1,0-1,1 1,-1-1,1 2,-9 101,9-104,4 199,4-157,-7-38,1 0,-1 0,0 0,0 0,0 0,-1 0,1 1,-2-1,1 0,0 0,-1 1,0-1,0 0,-1 0,1 0,-1 0,-1 3,-8 6,1 0,-1 0,-1-1,-1 0,0-1,0 0,-1-1,-1-1,1 0,-2-1,1-1,-1 0,-3-1,-22 3,27-13</inkml:trace>
</inkml:ink>
</file>

<file path=ppt/ink/ink8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32.9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200 283,'-18'9,"1"1,-1 1,2 1,0 0,1 2,0-1,0 2,-3 5,17-19,0 0,0 0,0 0,0 0,0 0,0 0,0 0,1 0,-1 0,0 1,1-1,-1 0,1 1,-1-1,1 0,-1 1,1-1,0 1,0-1,0 0,0 1,0-1,0 1,0-1,0 1,1-1,-1 0,0 1,1-1,-1 0,1 1,0-1,-1 0,1 0,0 1,0-1,0 0,0 0,0 0,0 0,0 0,0 0,0-1,0 1,1 0,-1 0,0-1,1 1,-1-1,0 1,1-1,-1 0,0 1,1-1,-1 0,1 0,-1 0,1 0,-1 0,17 3,-15-3,0-1,0 1,1 0,-1 0,0 0,1 0,-1 1,0-1,0 1,0 0,1 0,-1 0,0 0,0 0,0 1,0-1,-1 1,1 0,0 0,-1 0,1 0,-1 1,0-1,0 1,0-1,0 1,0 0,0 0,-1-1,1 1,-1 0,0 0,0 1,0-1,0 0,-1 0,1 0,-1 1,0-1,0 1,-6 7,0-1,0-1,-2 1,1-1,-1 0,0-1,-1 1,0-2,0 1,-1-1,0-1,0 0,0 0,-1-1,0 0,0-1,-3 1,-5 0</inkml:trace>
  <inkml:trace contextRef="#ctx0" brushRef="#br0" timeOffset="282.232">510 0,'0'39,"-5"36,-1 10,0-4,1-11,1-13,2-11,1-9,0-6,1-3,0-6</inkml:trace>
  <inkml:trace contextRef="#ctx0" brushRef="#br0" timeOffset="529.491">341 396,'43'-5,"24"-6,5-2,-4 2,-10 3,-9 2,-9 3,-10 1</inkml:trace>
  <inkml:trace contextRef="#ctx0" brushRef="#br0" timeOffset="831.75">934 452,'5'-6,"1"0,-1 0,0-1,-1 0,0 0,0 0,0-1,-1 0,0 1,-1-1,0 0,0 0,0 0,-1 0,0-9,-1 16,0 0,0-1,0 1,-1 0,1 0,0 0,-1-1,1 1,-1 0,1 0,-1 0,0 0,1 0,-1 0,0 0,0 0,0 0,1 0,-1 0,0 1,0-1,-1 0,1 1,0-1,0 1,0-1,0 1,0-1,-1 1,1 0,0-1,0 1,0 0,-1 0,1 0,0 0,0 0,-1 0,1 1,0-1,0 0,-1 1,1-1,0 0,0 1,0 0,0-1,0 1,0 0,0-1,0 1,-1 1,-55 40,50-35,0 1,1 0,0 0,1 1,0-1,0 1,1 0,0 1,1-1,0 1,-1 7,3-14,0 1,0-1,1 1,-1-1,1 1,0-1,0 1,1-1,-1 1,1-1,-1 1,1-1,0 0,0 1,1-1,-1 0,1 0,0 0,-1 0,1 0,0 0,1 0,-1-1,1 1,-1-1,1 1,0-1,-1 0,1 0,0 0,1-1,-1 1,0-1,2 1,3 0,0 0,1-1,-1 0,0 0,1-1,-1 0,0 0,1-1,-1 0,0-1,0 0,1 0,-1-1,-1 0,1 0,0 0,-1-1,0-1,1 1,10-7</inkml:trace>
</inkml:ink>
</file>

<file path=ppt/ink/ink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1,'-19'38,"-11"27,-5 8,3-5,2-8,7-10,1-8,6-7,0-9,3-5,-1 0,-4-5,2-4</inkml:trace>
  <inkml:trace contextRef="#ctx0" brushRef="#br0" timeOffset="254.624">0 28,'20'39,"15"26,7 8,0-4,-1-9,-3-15,-8-10,-5-11,-6-10</inkml:trace>
</inkml:ink>
</file>

<file path=ppt/ink/ink8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32.25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124 292,'21'-5,"1"-1,-1-1,-1 0,0-2,0-1,0 0,-1-1,-1-1,0-1,10-10,-22 19,-1-1,0 0,0 0,-1 0,1-1,-1 1,-1-1,1 0,-1 0,0-1,0 1,-1-1,1 1,-2-1,1 0,-1 0,0 0,0 0,-1 0,0 0,0 0,-1 0,1 0,-2 0,1-1,0 7,1 0,-1 1,1-1,-1 0,1 0,-1 0,0 0,1 1,-1-1,0 0,0 1,1-1,-1 1,0-1,0 0,0 1,0 0,0-1,0 1,0 0,0-1,0 1,0 0,0 0,0 0,0 0,0 0,0 0,0 0,0 0,0 0,0 0,0 1,0-1,0 0,0 1,1-1,-1 1,0-1,0 1,0-1,0 1,1 0,-1-1,0 1,0 0,1 0,-1-1,1 1,-1 0,1 0,-34 44,25-27,1 2,0-1,2 1,1 0,0 1,1-1,0 12,1-8,-2 28,2 0,3 1,1-1,8 42,3 68,-12-105,-2 0,-2-1,-3 0,-2 0,-3 0,-2-1,-2-1,-3-1,-19 36,38-85,-1 0,0-1,-1 0,1 1,0-1,-1 0,0 1,0-1,0 0,0 0,0 0,-1-1,1 1,-1-1,1 1,-1-1,0 0,0 0,0 0,-1 0,1 0,0-1,-1 0,1 1,-1-1,1-1,-1 1,1 0,-1-1,0 0,1 0,-1 0,0 0,1 0,-1-1,1 0,-1 0,1 0,-1 0,1 0,-1-1,1 1,-3-3,0-5,0-1,1-1,0 1,0-1,1 0,1 0,0 0,0-1,1 1,0 0,1-1,1 0,0 1,0-1,1 0,0 1,1-1,1 0,0-4,1 0,0 0,1 0,0 0,2 1,0 0,0 1,1-1,1 1,1 1,0 0,0 0,2 1,-1 0,1 1,1 1,0 0,1 0,10-5,96-15,-102 24</inkml:trace>
  <inkml:trace contextRef="#ctx0" brushRef="#br0" timeOffset="379.619">774 631,'-16'10,"0"2,1 0,1 0,0 1,1 1,0 0,1 1,1 1,0 0,1 0,1 1,-4 9,12-25,0 0,1 1,-1-1,0 1,1-1,-1 1,1-1,-1 1,1 0,0-1,0 1,0-1,0 1,0 0,0-1,0 1,0-1,1 1,-1-1,1 1,-1 0,1-1,-1 0,1 1,0-1,0 1,0-1,0 0,0 1,0-1,0 0,0 0,0 0,1 0,-1 0,0 0,1 0,-1-1,1 1,-1 0,1-1,-1 1,1-1,-1 0,1 1,-1-1,1 0,0 0,-1 0,1 0,-1 0,1 0,0 0,-1-1,1 1,-1-1,1 1,14-7,1 0,-2-1,1-1,-1 0,0-1,-1 0,0-1,-1-1,-1 0,1-1,-2-1,0 1,7-14,-3 10,7-5,-22 22,0 1,-1-1,1 0,0 1,0-1,0 0,-1 1,1-1,0 1,0-1,0 0,0 1,0-1,0 0,0 1,0-1,0 1,0-1,0 0,0 1,0-1,0 1,0-1,1 0,-1 1,0-1,0 0,0 1,1-1,-1 0,0 1,0-1,1 0,-1 0,0 1,0-1,1 0,-1 0,0 1,1-1,-1 0,0 0,1 0,-1 0,1 1,-1-1,0 0,1 0,-1 0,0 0,1 0,-1 0,1 0,-1 0,0 0,1 0,-1 0,1-1,-1 1,0 0,1 0,-1 0,0 0,1-1,-1 1,0 0,1 0,-1-1,0 1,-4 27,3-24,0 1,0 0,0 0,0 0,0 0,1 0,-1 0,1 0,0 1,1-1,-1 0,1 0,-1 0,1 0,1 0,-1 0,0-1,1 1,0 0,0-1,0 1,0-1,1 1,-1-1,1 0,1 2,13 3</inkml:trace>
</inkml:ink>
</file>

<file path=ppt/ink/ink8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27.6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18 122,'-5'34,"-1"15,-1 0</inkml:trace>
  <inkml:trace contextRef="#ctx0" brushRef="#br0" timeOffset="588.069">215 9,'-3'16,"0"-1,1 1,0-1,2 1,-1 0,2-1,0 1,1 0,1-1,0 1,1-1,1 0,0 0,1-1,6 12,-10-24,-1-1,1 1,-1-1,1 1,-1-1,1 0,0 0,0 0,0 0,0 0,0 0,0 0,0 0,0-1,0 1,0-1,0 0,0 0,0 0,0 0,0 0,1 0,-1 0,0-1,0 1,0-1,0 1,0-1,0 0,0 0,0 0,0 0,-1 0,1 0,0 0,-1-1,1 1,-1-1,1 1,52-69,-10-86,-31 122,-8 27</inkml:trace>
  <inkml:trace contextRef="#ctx0" brushRef="#br0" timeOffset="3555.202">526 348,'119'-184,"-46"105,-71 79,-1 0,1 0,0 1,-1-1,1 0,0 1,0 0,-1-1,1 1,-1 0,1-1,-1 1,1 0,-1 0,1 0,-1 1,0-1,0 0,0 0,1 1,-1-1,0 1,-1-1,1 1,0-1,0 1,-1-1,1 1,-1 0,1 0,-1-1,0 1,1 0,-1-1,0 1,0 0,0 0,-1-1,1 1,0 0,-1 0,1-1,-1 1,1 0,-1-1,1 1,5 139,-3-139,1-1,0 1,0 0,-1-1,1 1,0-1,1 0,-1 0,0 0,0 0,0-1,1 1,-1-1,0 0,0 0,1 0,-1 0,0-1,0 1,1-1,-1 0,0 0,0 0,0 0,0-1,0 1,0-1,0 0,-1 0,1 0,-1 0,1 0,0-1,189-131,-192 134,1-1,0 1,0-1,0 1,-1-1,1 1,0 0,0-1,0 1,0 0,0 0,0 0,0-1,0 1,0 0,0 0,0 0,0 1,0-1,0 0,-1 0,1 0,0 1,0-1,0 0,0 1,0-1,0 1,-1-1,1 1,0 0,0-1,-1 1,1 0,0-1,-1 1,1 0,-1 0,1 0,-1-1,1 1,-1 0,0 0,1 0,-1 0,0 0,1 1,4 52,-4-38,13 27,-3-30</inkml:trace>
</inkml:ink>
</file>

<file path=ppt/ink/ink8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55.1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787 448,'-101'140,"-59"146,121-212,39-74,1 0,-1 0,0 0,0 0,0 0,1 1,-1-1,0 0,0 0,0 0,1 0,-1 0,0 0,0 1,0-1,0 0,1 0,-1 0,0 0,0 1,0-1,0 0,0 0,0 0,0 1,16-23,245-378,-207 310,-50 121,-5-1,1 0,2 0,1 1,1-2,1 1,2 0,1-1,2-1,0 1,2-2,1 1,1-2,2 1,-15-24,1 0,0 1,0-1,0 0,1 0,-1 0,1 0,-1 0,1-1,0 1,0-1,0 0,1 1,-1-2,0 1,1 0,-1-1,1 1,0-1,-1 0,1 0,0-1,0 1,0-1,-1 0,1 0,0 0,0 0,0-1,0 1,-1-1,1 0,0 0,-1-1,1 1,-1-1,1 1,0-2,12-11,0-2,-2 1,1-2,-2 0,0-1,-1 0,-1-1,-1 0,-1-1,0 0,-2-1,0 1,-1-1,2-19,-5 34,-1 0,0 0,0 0,0-1,-1 1,0 0,-1 0,1-1,-1 1,0-1,-1 1,1 0,-1-1,0 1,-1 0,0 0,0 0,0 0,-1 0,0 0,0 0,0 1,-1 0,-3-5,-22 9,18 10</inkml:trace>
  <inkml:trace contextRef="#ctx0" brushRef="#br0" timeOffset="319.561">1521 590,'-8'16,"1"1,1 0,1 0,0 1,1-1,1 1,1 0,0 0,2 0,0 0,0 0,4 15,-3-29,1 1,-1-1,1 0,0-1,0 1,0 0,0 0,1-1,-1 1,1-1,0 0,0 0,1 0,-1 0,0-1,1 1,0-1,-1 0,1 0,0 0,0-1,0 1,0-1,1 0,-1 0,0 0,0-1,1 0,-1 1,0-1,1-1,-1 1,0-1,0 0,1 0,-1 0,0 0,0-1,0 1,0-1,0 0,-1 0,1-1,-1 1,2-2,7-4,-1-1,0 0,-1 0,0-1,0 0,-1-1,-1 0,1 0,-2-1,0 0,2-6,-6 12,0 0,0 0,-1 0,0 0,-1-1,1 1,-1 0,0-1,-1 1,1-1,-1 1,-1-1,1 1,-1-1,0 1,-1-1,1 1,-1 0,-1 0,1 0,-1 0,0 0,0 0,-1 1,0-1,0 0,0 1,-1 1,1-1,-1 1,0 0,0 0,0 0,-1 0,1 1,-1 0,0 1,0-1,0 1,0 0,0 0,-1 1,1 0,-1 0,1 0,0 1,-1 0,1 0,-1 1,1 0,-1 0,1 0,-6 3,-12 2</inkml:trace>
  <inkml:trace contextRef="#ctx0" brushRef="#br0" timeOffset="41980.041">561 166,'-7'-16,"1"1,-2 0,0 0,-1 0,-1 1,0 1,-9-10,16 19,0 0,-1 1,1 0,-1 0,0 0,0 1,0-1,0 1,0 0,0 0,-1 0,1 0,-1 1,1 0,-1 0,0 0,0 1,1-1,-1 1,0 0,1 0,-1 1,0 0,0-1,1 2,-1-1,1 0,-1 1,-2 1,-11 6,1 1,0 0,0 1,1 1,1 1,0 0,0 1,2 0,-1 1,2 1,0 0,1 0,1 2,1-1,0 1,1 0,-3 10,6-12,1-6,0 0,1 1,0-1,1 1,0 0,1 0,0 0,0 0,1 0,1 0,0-1,1 5,44 103,-39-107,0 0,-1 0,-1 0,0 1,0 0,-1 0,-1 0,0 1,0-1,-1 1,-1 0,0-1,-1 1,-1 0,1 0,-2-1,0 1,-1-1,0 1,-2 3,-3 1,-1-1,-1 0,0-1,-1 0,-1-1,0 0,-1-1,-12 9,24-20,1-1,-1 0,0 0,0 0,0 0,0 0,0 0,-1 0,1 0,0 0,0-1,-1 1,1 0,0-1,-1 1,1-1,-1 1,1-1,0 0,-1 0,1 0,-1 0,1 0,-1 0,1 0,-1 0,1 0,-1 0,1-1,-1 1,1-1,0 1,-1-1,1 0,0 1,0-1,-1 0,1 0,0 0,0 0,0 0,0 0,0 0,0 0,0-1,0 1,1 0,-1 0,0-1,1 1,-1 0,1-1,0 1,-1-1,1 1,0-1,0 1,0-1,0 1,0-1,0 1,0-2,0 2,1-1,-1 1,0-1,1 0,0 1,-1 0,1-1,0 1,-1-1,1 1,0 0,0-1,0 1,0 0,0 0,1 0,-1 0,0 0,0 0,1 0,-1 0,1 1,-1-1,0 0,1 1,-1-1,1 1,0 0,-1-1,1 1,-1 0,1 0,-1 0,1 0,0 0,-1 0,1 1,-1-1,1 0,-1 1,1-1,0 1,62 33,-59-24,0 1,-1 1,-1-1,0 1,0-1,-1 1,-1 0,1 0,-2 0,0 0,-1-1,0 1,0 0,-1 0,-1 0,0-1,-3 7,2-8,0-1,1 1,0 0,1 0,0 0,0 0,1 1,0-1,1 0,0 0,1 1,0-1,1 0,0 0,0 0,1 0,1 0,-1 0,2-1,-1 0,1 0,0 0,1 0,0-1,1 0,2 2,7-2,0 0,1 0,0-2,1 0,-1-1,1-1,0 0,0-2,1 0,-1-1,0 0,1-2,-1 0,3-2,17 2,-13 1</inkml:trace>
</inkml:ink>
</file>

<file path=ppt/ink/ink8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43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681 0,'-9'2,"0"0,1 1,-1 0,0 0,1 1,0 0,0 0,0 1,0 0,1 0,0 1,0 0,1 0,-1 1,1 0,-2 3,-134 171,71-90,-4-4,-4-2,-41 30,77-87,24-20</inkml:trace>
</inkml:ink>
</file>

<file path=ppt/ink/ink8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44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1,'25'19,"31"16,11 7,4 1,-1-7,-7-4,-10-8,-4-3,-5-6,-6 0,-5-2,-2-4,-7 1,-3 0,0 2,1-1,-3-7,-5-4</inkml:trace>
</inkml:ink>
</file>

<file path=ppt/ink/ink8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44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1,'-6'226,"9"-155,0 286,-25-218,18-116</inkml:trace>
</inkml:ink>
</file>

<file path=ppt/ink/ink8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4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123 366,'-18'33,"1"1,1 1,2 0,1 1,2 0,2 1,1 0,2 1,1-1,2 9,2-39,0 1,1-1,0 1,0-1,1 1,0-1,1 1,-1-1,1 0,1 0,-1 1,1-2,1 1,-1 0,1-1,0 1,1-1,-1 0,1-1,0 1,1-1,-1 0,1 0,0-1,0 1,1-1,-1-1,1 1,0-1,0 0,7 1,-5-3,0 0,1-1,-1 0,0-1,0 0,0 0,0-1,0 0,0-1,0 0,-1 0,1-1,-1 0,0 0,0-1,0 0,-1-1,0 0,0 0,0 0,-1-1,0 0,1-1,15-21,-1 0,-1-2,-2 0,-1-1,3-9,13-29,-2-1,-4-1,5-30,-19-9,-13 112,0-1,0 0,0 0,0 1,-1-1,1 0,0 0,0 0,-1 1,1-1,0 0,0 0,-1 0,1 0,0 0,-1 0,1 0,0 1,0-1,-1 0,1 0,0 0,-1 0,1 0,0 0,-1 0,1 0,0-1,0 1,-1 0,1 0,0 0,-1 0,1 0,0 0,0 0,-1-1,1 1,0 0,0 0,-1 0,1-1,0 1,0 0,0 0,0-1,-1 1,1 0,0 0,0-1,0 1,0 0,0-1,0 1,0 0,0-1,0 1,0 0,0 0,0-1,0 1,-12 24,4 5,0-1,2 1,1 0,1 0,2 0,1 1,1-1,1 0,2 1,2 4,8 53,-8-41,3 0,1 0,2 0,3-2,11 27,5-37,-14-28</inkml:trace>
  <inkml:trace contextRef="#ctx0" brushRef="#br0" timeOffset="4399.604">829 621,'0'0,"1"0,0-1,0 1,0 0,-1 0,1 0,0 0,0 0,0 0,-1 0,1 0,0 0,0 0,0 1,-1-1,1 0,0 0,0 1,-1-1,1 1,0-1,-1 0,1 1,0-1,-1 1,1 0,0-1,-1 1,1-1,-1 1,0 0,1 0,-1-1,1 1,-1 0,0 0,0-1,1 1,-1 0,0 0,0 0,0-1,0 1,0 0,0 0,0 0,0-1,0 1,0 0,-1 0,1 0,0-1,0 1,-1 0,1 0,-1-1,1 1,0 0,-1-1,0 1,-66 251,58-232,12-32,12-32,2 0,3 2,1 0,2 2,8-11,-30 49,0 1,-1-1,1 0,0 0,0 1,0-1,0 0,0 1,0-1,0 1,0-1,1 1,-1 0,1 0,-1-1,1 1,-1 0,1 0,0 1,-1-1,1 0,0 0,0 1,0-1,0 1,-1 0,1-1,0 1,0 0,0 0,0 0,0 0,0 1,0-1,-1 0,1 1,0-1,0 1,0 0,-1 0,1 0,0 0,-1 0,1 0,-1 0,1 0,-1 0,1 1,-1-1,0 1,0-1,0 1,0-1,0 1,0 0,0-1,0 1,12 111,-14-102,0-1,1 1,1-1,-1 1,2-1,-1 0,2 1,-1-1,1 0,3 5,-5-12,0-1,0 0,0 0,1 0,-1 1,1-2,-1 1,1 0,-1 0,1 0,0-1,0 1,0-1,0 1,0-1,0 0,1 0,-1 0,0 0,1 0,-1-1,0 1,1-1,-1 1,1-1,-1 0,1 0,-1 0,1 0,-1 0,1-1,-1 1,0-1,1 0,-1 1,0-1,1 0,-1-1,0 1,0 0,0 0,0-1,0 0,0 0,77-84,-40 9,-29 63</inkml:trace>
  <inkml:trace contextRef="#ctx0" brushRef="#br0" timeOffset="4915.752">1535 592,'-16'21,"1"0,0 0,2 2,1 0,1 0,1 1,-7 24,15-45,1-1,0 1,1-1,-1 1,0 0,1-1,-1 1,1 0,0 0,0-1,0 1,0 0,1 0,-1-1,1 1,0 0,-1-1,1 1,0-1,1 1,-1-1,0 1,1-1,-1 0,1 1,0-1,0 0,-1 0,1-1,1 1,-1 0,0-1,0 1,1-1,-1 1,1-1,-1 0,1 0,-1 0,1-1,0 1,-1-1,1 1,0-1,0 0,-1 0,1 0,0 0,0-1,1 1,11-5,-1 0,0-1,-1-1,1 0,-1 0,-1-1,1-1,-1 0,-1-1,0 0,0-1,-1 0,0-1,-1 0,0 0,-1-1,-1 0,0 0,-1-1,5-13,8-9,-1-2,-2 0,-1-1,-3 0,-1-1,-1 0,-3-1,0-11,-6 42,-1 0,-1 0,0-1,0 1,-1 0,0 0,-1 0,0 1,-1-1,0 0,2 7,1-1,-1 1,0 0,0 0,0 0,0 0,0 1,-1-1,1 1,-1-1,0 1,0 0,0 0,0 0,0 0,0 1,0-1,-1 1,1 0,-1 0,1 0,-1 0,1 1,-1-1,1 1,-1 0,1 0,-1 0,-2 1,-1 0,-1 1,1 1,0-1,0 1,0 0,1 0,-1 1,1 0,0 0,0 1,0 0,0 0,1 0,0 0,0 1,1 0,-1 0,1 0,0 1,1 0,0-1,-1 3,-4 11,0 0,1 1,1 0,1 0,1 0,1 1,1 4,0 1,0 0,2 0,2 0,0 0,2 0,5 20,-7-38,1 1,0-1,0-1,1 1,0 0,1-1,0 0,0 0,1 0,0-1,0 1,1-2,0 1,0-1,1 0,-1 0,1-1,1 0,-1 0,7 2,-4-2,1 0,-1 0,1-1,-1-1,1 0,0-1,1 0,-1 0,0-2,0 1,1-2,-1 1,0-2,11-2,-2-2,-2 0</inkml:trace>
  <inkml:trace contextRef="#ctx0" brushRef="#br0" timeOffset="5565.815">2042 762,'21'-5,"-1"-1,0-1,-1 0,0-2,0 0,0-1,-2-1,1 0,-1-2,-1 0,0-1,-1 0,-1-1,2-3,6-58,-22 74,0 0,0 1,0-1,0 0,-1 0,1 0,-1 1,1-1,-1 0,0 1,1-1,-1 0,0 1,0-1,0 1,0-1,-1 1,1 0,0-1,0 1,-1 0,1 0,-1 0,1 0,-1 0,0 0,1 1,-1-1,0 0,1 1,-1-1,0 1,0 0,0-1,1 1,-1 0,0 0,0 0,0 1,1-1,-1 0,-8 4,1 0,-1 0,1 0,0 1,1 1,-1 0,1 0,0 0,1 1,0 0,0 1,0-1,1 1,0 1,0-1,1 1,0 0,1 0,0 1,-32 96,35-102,1-1,0 1,0-1,0 1,1-1,-1 1,1-1,0 0,0 1,0-1,0 0,0 1,1-1,0 0,-1 0,1 0,0 0,1-1,-1 1,0-1,1 1,0-1,-1 0,1 0,0 0,0 0,0 0,0 0,0-1,1 0,12 3,-1 0,1-2,0 0,0 0,0-2,0 0,-1-1,1 0,0-2,0 0,-1 0,1-1,-1-1,0-1,-1 0,1-1,-1 0,-1-1,12-9,-8 8,-1-2,0 0,0 0,-1-2,0 0,-1 0,-1-1,0-1,-1-1,-1 1,0-2,-1 0,-1 0,0 0,-1-1,-1-1,1-8,-6 25,-2 1,1-1,0 0,0 1,0-1,-1 0,1 1,-1-1,0 0,1 0,-1 1,0-1,0 0,0 0,0 0,0 1,0-1,-1 0,1 0,-1 1,1-1,-1 0,1 1,-1-1,0 0,0 1,0-1,0 1,0 0,0-1,-1 1,1 0,0-1,-1 1,1 0,0 0,-1 0,0 0,1 1,-1-1,1 0,-1 1,0-1,0 1,1-1,-1 1,0 0,0 0,0 0,1 0,-1 0,0 0,0 0,1 0,-1 1,0-1,-8 8,0 0,0 0,1 1,1 0,0 1,0 0,1 0,0 0,0 1,1 0,1 1,0-1,0 1,4-9,0 0,0-1,-1 1,2 0,-1 0,0-1,1 1,-1 0,1 0,0 0,0 0,0 0,0 0,0 0,1-1,-1 1,1 0,0 0,0 0,0-1,0 1,1 0,-1-1,0 1,1-1,0 0,0 1,0-1,0 0,0 0,2 1,88 45,-34-22,-51-21,0 1,-1 0,0 1,0-1,0 1,-1 0,0 1,-1-1,0 1,0 0,0 0,-1 0,0 1,0-1,7 13</inkml:trace>
  <inkml:trace contextRef="#ctx0" brushRef="#br0" timeOffset="8947.718">3256 536,'-3'-1,"0"0,-1 1,1 0,-1 0,1 0,0 0,-1 0,1 0,0 1,-1 0,1 0,0 0,0 0,-1 0,1 0,0 1,0 0,0 0,1-1,-1 2,0-1,1 0,-1 0,-3 3,-109 98,110-98,-1 0,1 0,0 1,0 0,1 0,0 0,0 1,0-1,1 1,0 0,1 0,-1 0,1 0,0 1,1-1,0 1,0-1,1 0,0 1,0 0,0-1,1 1,0-1,1 0,0 1,0-1,0 0,1 0,0 0,3 4,2-7,-1 1,1-2,1 1,-1-1,0-1,1 1,-1-1,1-1,0 0,0 0,-1-1,1 0,0 0,0-1,-1 0,1 0,0-1,3-2,10-2,1-1,-1-1,0 0,0-2,-1-1,-1-1,0 0,0-2,-1 0,-1-1,-1-1,0-1,-1 0,0-1,-2-1,0 0,-1-1,-1 0,-1-1,-1-1,-1 0,-1 0,3-15,-2 14,-2-1,-1 0,-1 0,-1-1,-1 1,-1-1,-1 0,-1 0,-2 0,0 1,-2-1,0 1,-2 0,-1 0,0 0,-6-9,12 28,0 1,0 0,-1 0,1 0,-1 1,0-1,0 0,0 1,-1-1,1 1,-1-1,1 1,-1 0,0 0,-1 1,1-1,0 0,-1 1,0 0,1 0,-1 0,0 0,0 1,0 0,0-1,0 1,0 1,0-1,-1 1,1-1,0 1,0 0,0 1,-1-1,1 1,0 0,0 0,0 0,0 0,0 1,-2 0,-3 9,-1-1,1 1,1 0,0 1,1 0,0 0,1 1,0 0,1 0,0 0,2 1,-1-1,1 1,1 0,1 0,-1 11,2 0,2-1,0 0,1 1,1-1,2-1,0 1,1-1,2 0,0 0,2-1,0-1,1 0,1 0,1-1,1-1,16 16,-19-21,1 0,1-1,0 0,0-2,1 1,1-2,-1 0,2-1,-1-1,2 0,-1-1,1-1,-1 0,6-1,1-2</inkml:trace>
  <inkml:trace contextRef="#ctx0" brushRef="#br0" timeOffset="15435.876">4301 536,'-6'-8,"-1"1,1 0,-1 0,0 1,-1 0,0 0,0 1,0-1,0 2,-1-1,0 1,1 1,-2 0,1 0,0 1,-1 0,1 0,-1 1,1 0,-1 1,1 0,-4 1,2 2,0 0,1 1,-1 1,1 0,0 0,0 1,1 0,0 0,0 1,0 1,1-1,0 1,0 1,1-1,0 1,1 1,0-1,0 1,-1 4,3-9,1 0,-1 1,1-1,0 1,0 0,1 0,0 0,0 0,0 0,1 0,0 0,0 1,1-1,-1 0,1 1,1-1,-1 0,1 1,0-1,1 0,-1 0,1 0,0 0,1 0,-1 0,1-1,1 1,-1-1,1 0,0 0,0 0,0 0,0-1,1 1,0-1,0 0,0-1,1 1,-1-1,4 1,4 0,0-2,0 0,1 0,-1-1,0-1,1 0,-1 0,0-2,1 0,-1 0,0-1,0-1,-1 0,1-1,-1 0,0-1,5-3,7-5,-2-1,0 0,-1-2,0 0,-2-1,0-1,-1-1,4-6,-7 3,0 1,-2-2,0 1,-2-2,7-19,-13 83,-6-28,1 1,1 0,0-1,0 1,1 0,1-1,0 0,1 1,0-1,0-1,1 1,1 0,-1-1,2 0,-1-1,2 0,-1 0,1 0,2 1,10 7,-4-3</inkml:trace>
  <inkml:trace contextRef="#ctx0" brushRef="#br0" timeOffset="16333.034">4752 875,'2'-11,"0"-1,1 1,0 0,0 0,2 0,-1 1,1 0,1-1,0 2,1-2,8-15,87-165,-102 189,0 1,0 0,0 0,0-1,1 1,-1 0,0 0,1-1,-1 1,1 0,-1 0,1 0,-1 0,1-1,0 1,0 0,0 0,-1 0,1 1,0-1,0 0,0 0,0 0,0 1,1-1,-1 0,0 1,0-1,0 1,1 0,-1-1,0 1,0 0,1 0,-1 0,0 0,0 0,1 0,-1 0,0 0,1 0,-1 0,0 1,0-1,0 1,1-1,-1 1,0-1,0 1,0 0,0-1,0 1,0 0,0 0,0 0,0 0,0 0,0 0,-1 0,1 0,0 0,-1 0,1 0,-1 1,1-1,-1 0,0 0,1 1,5 138,-7-51,2-86,-1 0,1 0,0 0,0 0,0-1,0 1,1 0,-1-1,1 1,-1-1,1 1,0-1,0 0,0 0,0 0,0 0,1 0,-1 0,1-1,-1 1,1-1,0 1,-1-1,1 0,0 0,0 0,0-1,0 1,0-1,0 0,-1 1,1-1,0 0,0-1,0 1,0-1,0 1,0-1,0 0,0 0,-1 0,1 0,0 0,-1-1,1 1,-1-1,1 0,-1 0,0 0,0 0,0 0,0 0,0-1,1-1,184-217,-86 126,-100 94,0 0,0 0,0 1,1-1,-1 1,0-1,0 1,1-1,-1 1,0 0,1-1,-1 1,0 0,1 0,-1 0,0 0,1 0,-1 1,0-1,1 0,-1 1,0-1,0 1,1-1,-1 1,0-1,0 1,0 0,0 0,0-1,0 1,0 0,0 0,0 0,0 0,0 0,0 0,-1 1,1-1,-1 0,1 0,-1 0,1 1,-1-1,18 62,-17-58,43 172,-38-152</inkml:trace>
  <inkml:trace contextRef="#ctx0" brushRef="#br0" timeOffset="21673.465">5767 452,'34'207,"-22"-116,-4 0,-4 91,-4-169,-1 0,0-1,-2 1,1 0,-1-1,-1 1,0-1,-1 0,-4 8,9-19,0 0,-1-1,1 1,0 0,0 0,-1 0,1 0,0-1,-1 1,1 0,-1 0,1-1,-1 1,1 0,-1-1,1 1,-1 0,0-1,0 1,1-1,-1 1,0-1,0 1,1-1,-1 0,0 1,0-1,0 0,0 0,1 0,-1 0,0 1,0-1,0 0,0 0,0-1,0 1,1 0,-1 0,0 0,0-1,0 1,0 0,1-1,-1 1,0 0,0-1,1 1,-1-1,0 1,1-1,-1 0,0 1,1-1,-1 0,1 1,-1-1,1 0,-1 0,1 0,-15-53,16 29,1 0,1 1,1 0,1 0,1 0,1 0,2 1,0 0,9-15,-10 19,25-53,2 0,3 3,3 1,23-25,-55 80,-1 1,2 1,0-1,0 2,1-1,1 1,-1 1,1 0,1 1,0 0,0 1,1 1,-1 0,1 0,6 0,-17 5,0 1,0-1,0 1,0 0,0 0,0 0,0 0,0 0,0 1,0-1,0 1,0 0,0 0,0 0,0 0,-1 0,1 1,0-1,-1 1,1 0,-1 0,1 0,-1 0,0 0,0 1,0-1,0 0,-1 1,1 0,0-1,-1 1,0 0,0 0,0 0,0 0,0-1,0 2,-1-1,0 0,1 0,-1 0,0 0,-1 0,1 0,-1 3,-3 20,-2 0,-1-1,-1 0,-1 0,-1-1,-1 0,-2 0,0-1,-1-1,-1-1,-1 0,-1 0,-13 10,24-23,-1-1,0 0,0 0,0-1,-1 0,0 0,0 0,0-1,-1-1,0 1,0-1,0-1,0 0,-1 0,-5 0,-9 0</inkml:trace>
  <inkml:trace contextRef="#ctx0" brushRef="#br0" timeOffset="22103.866">6473 649,'28'-16,"-1"-1,-1-1,-1-1,-1-1,0-2,-2 0,17-22,-37 43,-1-1,1 1,-1 0,1 0,-1-1,0 1,0-1,0 1,0-1,0 1,0-1,0 0,-1 0,1 1,0-1,-1 0,0 0,1 0,-1 1,0-1,0 0,0 0,0 0,0 0,0 0,-1 1,1-1,-1 0,1 0,-1 0,0 1,0-1,1 0,-1 1,0-1,0 1,-1-1,1 1,0-1,0 1,-1 0,1 0,-1 0,1 0,-1 0,1 0,-1 0,0 0,-1 0,-8 1,0 1,0 1,0 0,0 1,0 0,1 0,-1 1,1 0,0 1,1 0,-1 1,1 0,0 0,0 1,1 1,0-1,0 1,0 0,1 1,-2 3,-1-1,1 0,0 1,1 0,0 0,1 1,0 0,1 0,0 1,2 0,-1 0,1 0,1 0,1 1,0-1,1 1,0 0,1-1,1 1,2 14,-1-24,0 0,0 0,0-1,0 1,1-1,0 1,0-1,0 0,0 0,1 0,0 0,0-1,0 0,0 1,0-2,0 1,1 0,-1-1,1 0,0 0,0 0,0 0,0-1,0 0,0 0,0 0,1-1,-1 0,0 0,0 0,0-1,6 0,3-1,1 0,0-1,-1-1,1 0,-1-1,0 0,-1-1,1-1,-1 0,0-1,0-2,31-24,-25 17</inkml:trace>
  <inkml:trace contextRef="#ctx0" brushRef="#br0" timeOffset="22519.799">7094 423,'-39'33,"2"2,1 1,2 2,1 2,2 0,-6 15,10 18,27-71,0 0,0 0,0 0,0 0,0 0,0 0,1 0,-1-1,1 1,-1 0,1 0,0 0,0-1,-1 1,1 0,0-1,1 1,-1 0,0-1,0 0,1 1,-1-1,1 0,-1 1,1-1,-1 0,1 0,0 0,-1-1,1 1,0 0,0-1,0 1,0-1,0 1,1-1,11 2,-1-1,1 0,0-1,0 0,0-1,-1-1,1 0,0-1,-1-1,0 0,0 0,0-2,0 1,-1-2,0 1,0-2,8-7,7-5,-1-1,-2-2,0 0,-2-2,0 0,15-25,-17 19,-1-1,-2-1,-1 0,-1-1,-2-1,-1 0,-2 0,-2-1,-1-1,-2 0,-3 31,0-1,-1 1,0-1,-1 0,1 1,-1-1,-1 0,1 1,-1-1,0 1,-1-1,1 1,-1-1,0 1,-1 0,0 0,0 0,0 0,-1 0,1 1,-1 0,-1 0,1 0,-1 0,0 0,0 1,0 0,0 0,-1 0,0 1,0 0,0 0,0 1,0-1,0 1,-1 0,1 1,-1 0,-6-1,7 3,0 0,0 1,0-1,0 1,0 0,1 1,-1 0,1 0,-1 0,1 0,0 1,0-1,1 2,-1-1,1 0,0 1,0 0,0 0,1 0,-1 0,1 0,1 1,-1-1,1 1,0 0,0 1,-5 15,0 0,2 0,1 1,1 0,1 0,1 11,1-18,1 1,0 0,1-1,1 1,1-1,1 0,0 0,1 0,0-1,1 0,1 0,0 0,2-1,-1-1,1 0,1 0,1-1,0 0,0-1,1 0,0-1,1 0,0-1,1-1,-1 0,2-2,12 6,17 3,1-2,0-1,0-3,1-2,1-1,-1-3,24-2,-45-2</inkml:trace>
</inkml:ink>
</file>

<file path=ppt/ink/ink8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6:32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78 735,'-1'-3,"1"2,1 1,-1-1,0 0,0 0,1 1,-1-1,0 0,0 1,0-1,0 0,0 0,0 1,0-1,0 0,0 0,0 1,0-1,0 0,-1 0,1 1,0-1,-1 0,1 1,0-1,-1 0,1 1,-1-1,1 1,-1-1,1 1,-1-1,1 1,-1-1,1 1,-1-1,0 1,1 0,-1-1,0 1,1 0,-1 0,0-1,0 1,1 0,-1 0,0 0,0 0,1 0,-1 0,0 0,0 0,1 0,-1 0,0 1,0-1,1 0,-1 0,0 1,1-1,-1 0,0 1,1-1,-1 1,1-1,-1 1,1-1,-1 1,1-1,-1 1,1 0,-7 14,2 0,0 0,1 0,1 1,0-1,1 1,0 0,2 3,-8 50,0 52,8-118,0 1,1 0,0-1,0 1,0 0,0-1,1 1,-1-1,1 0,0 1,0-1,0 0,0 0,1 0,-1-1,1 1,0 0,0-1,-1 0,2 0,-1 0,0 0,0 0,1 0,-1-1,1 0,-1 0,1 0,0 0,2 0,3-2,1 0,-1-1,0 0,0-1,0 1,0-2,0 0,-1 0,1 0,-1-1,0 0,-1-1,1 1,-1-2,0 1,0-1,-1 0,0 0,1-3,4-1,28-34,-1-2,-2-2,-3-1,14-30,-19 34,-8 24,-6 41,-10 42,-6-53,1 1,1 0,-1-1,1 1,1 0,-1-1,2 1,-1 0,1-1,0 1,1-1,0 0,0 0,1 0,0 0,1-1,-1 1,1-1,1 0,-1-1,1 1,0-1,1 0,0 0,0-1,0 0,0-1,7 4,-1-4,-1-1,1 0,0-1,0-1,0 0,1-1,-1 0,0-1,0 0,0-1,0-1,0 0,-1-1,1 0,-1-1,0 0,0-1,5-3,-14 6,-1 0,1 0,0 0,-1 0,1-1,-1 1,0-1,0 1,0-1,-1 0,1 1,-1-1,0 0,0 0,0 0,0 0,-1 0,0-1,0 1,0 0,0 0,-1 0,1 0,-1 0,0 0,-1 0,1 0,0 0,-3-2,-1-15,1 0</inkml:trace>
  <inkml:trace contextRef="#ctx0" brushRef="#br0" timeOffset="504.227">1206 1,'18'251,"-9"-169,-4 2,-3-1,-5 24,1 20,8 11,-6-137,1 0,-1 1,1-1,0 0,-1 1,1-1,0 0,0 0,0 0,0 0,0 0,0 0,0 0,0 0,0 0,1 0,-1-1,0 1,0-1,1 1,-1 0,0-1,1 0,-1 1,1-1,-1 0,1 0,-1 0,0 0,1 0,-1 0,1 0,-1-1,1 1,-1 0,0-1,1 1,-1-1,0 1,1-1,-1 0,1 0,52-39,-53 39,172-188,-173 188,1-1,0 0,0 1,0-1,0 0,0 1,0-1,0 1,0-1,1 1,-1 0,0 0,1-1,0 1,-1 0,1 0,-1 0,1 1,0-1,0 0,-1 1,1-1,0 1,0-1,0 1,0 0,0 0,0 0,-1 0,1 0,0 0,0 1,0-1,0 1,0-1,-1 1,1 0,0-1,0 1,-1 0,1 0,-1 0,1 0,-1 1,1-1,-1 0,0 1,0-1,1 1,-1 0,2 9,-1 0,0 1,-1-1,-1 1,0-1,0 1,-1-1,0 1,-1-1,0 0,-1 0,-3 6,-9 84,28-66,-1-29</inkml:trace>
  <inkml:trace contextRef="#ctx0" brushRef="#br0" timeOffset="2705.712">1940 848,'20'3,"-1"-1,1-1,0-1,0 0,0-2,-1 0,1-1,-1-1,1-1,-1 0,-1-2,1 0,-1-1,3-3,59-60,-78 69,-1 1,1-1,0-1,-1 1,0 0,1 0,-1-1,0 1,0 0,0-1,0 1,-1-1,1 1,-1-1,1 0,-1 1,0-1,0 1,0-1,0 0,-1 1,1-1,-1 1,0-1,1 1,-1-1,0 1,0-1,-1 1,1 0,0 0,-1-1,1 1,-1 0,0 0,0 1,0-1,0 0,-6-2,1 1,-1 0,1 1,-1 0,0 0,0 1,0 0,0 0,0 1,0 0,0 0,0 1,0 0,0 0,0 1,0 0,1 0,-1 1,1 0,-1 0,1 1,0 0,0 0,1 1,-1 0,1 0,0 1,1-1,-1 1,1 0,0 1,-1 2,-3 1,1 1,0 0,1 0,0 1,1 0,1 0,0 1,0-1,1 1,1 0,0 0,1 0,0 1,1-1,0 4,1-13,1 0,0 0,-1-1,1 1,0 0,1-1,-1 1,1-1,-1 1,1-1,0 0,0 0,1 0,-1 0,1 0,-1 0,1-1,0 1,0-1,0 1,0-1,1 0,-1-1,0 1,1-1,0 1,-1-1,1 0,0 0,-1 0,1-1,126 6,-108-7,154-38,-143 29,-14 4</inkml:trace>
  <inkml:trace contextRef="#ctx0" brushRef="#br0" timeOffset="3136.888">2561 988,'6'1,"1"0,-1-1,1 0,-1-1,1 1,-1-1,1-1,-1 1,0-1,0 0,1 0,-1-1,-1 0,1 0,0 0,-1-1,0 1,1-1,-2-1,1 1,0-1,1-2,11-11,-1 0,-1-1,-1 0,-1-2,0 1,-2-1,6-15,11-17,-12 88,-12-28,-1 0,1 0,1 0,-1-1,1 1,0-1,1-1,-1 1,1-1,0 0,1 0,-1 0,1-1,0 0,0 0,0-1,1 0,-1 0,1-1,-1 0,1 0,0-1,0 0,0 0,0-1,0 0,3-1,1 3,0-1,-1-1,1 0,0-1,0 0,0 0,-1-1,1-1,-1 0,1-1,-1 0,0 0,-1-2,1 1,-1-1,0 0,4-4,-12 7,0 1,0 0,-1-1,1 0,0 1,-1-1,0 0,0 0,1 0,-2 0,1 0,0 0,-1 0,1 0,-1 0,0 0,0-1,0 1,0-1,-5-13</inkml:trace>
</inkml:ink>
</file>

<file path=ppt/ink/ink8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6:41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366 323,'-19'0,"-1"0,0 1,1 1,-1 1,1 1,0 1,0 0,0 2,1 0,0 1,0 0,-2 3,9-1,1 1,0 0,0 0,1 1,1 0,0 1,0 0,1 0,1 1,0-1,1 1,1 1,0-1,0 4,2-12,1 0,-1 1,1-1,0 1,1-1,0 1,0-1,0 1,1 0,0-1,0 1,0-1,1 0,0 1,0-1,1 0,0 0,0 0,0-1,1 1,0-1,0 0,0 0,0 0,1 0,0-1,0 0,0 0,1 0,-1-1,1 1,0-1,0-1,0 1,5 1,14 0,0 0,0-2,0 0,1-2,-1-1,10-2,31 0,-49 3,-8 1,0-1,-1 0,1-1,0 0,-1 0,1-1,-1 0,1 0,-1-1,0 0,2-1,-4-1</inkml:trace>
  <inkml:trace contextRef="#ctx0" brushRef="#br0" timeOffset="417.855">648 97,'15'-11,"-1"0,0 0,1 2,0-1,1 2,0 0,1 0,-1 2,17-5,-32 11,1-1,-1 1,1-1,-1 1,1 0,0-1,-1 1,1 0,0 0,-1 0,1 0,0 0,-1 1,1-1,-1 0,1 1,0-1,-1 1,1 0,-1-1,1 1,-1 0,0 0,1 0,-1 0,0 0,0 0,0 0,1 0,-1 1,0-1,-1 0,1 1,0-1,0 1,-1-1,1 1,0-1,-1 1,0 0,1-1,-1 1,0-1,0 1,0 0,0-1,0 1,0 0,0-1,-1 1,1-1,0 1,-1 0,0-1,1 1,-1-1,0 1,0-1,-77 135,48-93,19-27,8-14,1-1,-1 1,1 0,0 0,0 1,0-1,0 0,1 1,-1-1,1 1,-1-1,1 1,0 0,0-1,0 1,0 0,0 0,1 0,-1 0,1 0,0 0,0 0,0 0,0 0,1 0,-1 0,1-1,0 1,-1 0,1 0,1 0,-1-1,0 1,1 0,-1-1,1 1,0-1,0 0,1 2,6 0,0 0,1-1,0 0,0 0,-1-1,2-1,-1 1,0-1,0-1,0 0,0-1,1 0,-1 0,0-1,0 0,-1-1,8-2,21-3,-13 3</inkml:trace>
  <inkml:trace contextRef="#ctx0" brushRef="#br0" timeOffset="1187.363">1156 605,'14'5,"15"1,7 0,2-1,0-6,-3-3,-1-1,-3 0,-1 2,-1 0,-1 2,0 0,0 1,-5-5,-6-1</inkml:trace>
</inkml:ink>
</file>

<file path=ppt/ink/ink8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6:45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1,'-13'28,"0"-1,-2 0,-1 0,-1-2,-1 0,-1-1,-1-1,-2-1,0 0,-1-2,-1-1,0 0,-2-2,0-1,-18 7,38-20,3-3,1 0,0 0,0 1,0-1,0 1,0-1,0 1,0-1,0 1,0 0,0 0,0 0,0 0,0 0,1 1,-1-1,0 0,1 1,-1 0,1-1,0 1,0 0,-1-1,1 1,0 0,0 0,1 0,-1 0,0 0,1 0,-1 0,1 0,-1 0,1 0,0 1,0-1,0 0,0 0,1 0,-1 0,0 0,1 0,-1 0,1 0,0 0,0 0,1 2,10 6,0-1,1-1,1 0,-1-1,1 0,0-1,1-1,-1 0,1-1,0 0,13 1,45 13,67 21,-115-32</inkml:trace>
</inkml:ink>
</file>

<file path=ppt/ink/ink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59,'47'-9,"22"-4,3 1,-6 2,-9 3,-9 3,-9 1,-10 2</inkml:trace>
  <inkml:trace contextRef="#ctx0" brushRef="#br0" timeOffset="245.512">0 257,'38'-5,"28"-1,11-5,-2 0,-9 1,-11-2,-5 1,-7 2,-5-1,-5-1,-8 3</inkml:trace>
</inkml:ink>
</file>

<file path=ppt/ink/ink8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6:46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4,'-27'22,"0"0,1 2,1 1,2 1,0 1,2 1,1 0,1 2,-14 31,27-48,0 0,0 1,2 0,-1 0,2 0,0 1,1-1,0 4,1-13,1 0,0 0,1 0,-1 0,1 0,0 0,0 0,0 0,1 0,-1 0,1 0,1-1,-1 1,1-1,-1 1,1-1,0 0,1 0,-1-1,1 1,0-1,0 1,0-1,3 2,10 1,0 0,1-1,-1-1,1 0,0-2,0 0,0-1,0 0,0-2,0 0,0-1,0-1,-1-1,1 0,-1-1,0-1,0-1,0 0,-1-1,3-3,2 0,-1-1,0 0,0-2,-2 0,1-2,-2 0,0 0,-1-2,12-17,-24 28,0-1,0 1,-1-1,0 0,-1 0,1-1,-1 1,-1 0,0-1,0 1,-1-1,0 1,0 0,-1-1,0 1,0-1,-1 1,0 0,-1 0,1 0,-2 0,1 0,-1 0,0 1,-1 0,0 0,0 0,0 1,-1-1,0 1,0 1,0-1,-1 1,0 0,0 0,-1 1,1 0,-1 0,-2 0,-13-7,0 2,-1 0,0 1,-1 1,0 2,-24-3,12 4</inkml:trace>
  <inkml:trace contextRef="#ctx0" brushRef="#br0" timeOffset="248.57">0 229,'145'-10,"0"6,0 6,6 8,-149-10,177 13,-87-3,1-5,-1-4,77-9,35-11,-179 18</inkml:trace>
</inkml:ink>
</file>

<file path=ppt/ink/ink8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6:43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86 113,'-27'32,"17"-12,1 1,1 0,0 1,2 0,1 0,0 0,2 1,1-1,0 6,2-25,0 0,0 0,0 0,0 0,0 0,1 0,0 0,-1 0,1-1,0 1,0 0,1 0,-1-1,0 1,1-1,0 1,0-1,-1 0,1 0,1 0,-1 0,0 0,0 0,1 0,-1-1,1 1,-1-1,1 1,0-1,0 0,-1 0,1-1,0 1,0-1,0 1,0-1,0 0,0 0,0 0,0 0,0-1,0 1,-1-1,1 1,2-2,7-2,-1 1,-1-2,1 0,-1 0,1-1,-2 0,1 0,-1-1,0-1,1 0,3-6</inkml:trace>
  <inkml:trace contextRef="#ctx0" brushRef="#br0" timeOffset="253.765">396 1,'-24'43,"-13"38,-4 11,4-2,8-11,10-8,8-13,0-11,3-9,2-5,3-4,1-3,7-5,1-1,1 0,3-3,0 1,-1-4</inkml:trace>
  <inkml:trace contextRef="#ctx0" brushRef="#br0" timeOffset="786.274">396 819,'268'-287,"-219"251,-48 35,0 1,-1 0,1-1,0 1,0 0,0 0,-1-1,1 1,0 0,0 0,0 0,0 0,0 0,-1 0,1 0,0 0,0 1,0-1,0 0,-1 0,1 1,0-1,0 1,-1-1,1 1,0-1,-1 1,1-1,0 1,-1-1,1 1,-1 0,1-1,-1 1,1 0,-1-1,1 1,-1 0,0 0,1 0,-1-1,0 1,0 0,0 0,1 0,-1 0,0 0,0-1,0 1,-1 0,1 0,0 0,0 0,0-1,-1 1,1 0,0 0,-1 0,1-1,0 1,-1 0,1 0,-1-1,1 1,-1 0,-6 28,-5 47,12-74,0 0,0 0,0 0,1 0,-1 0,1 0,-1 0,1 0,0 0,-1-1,1 1,0 0,0 0,1-1,-1 1,0-1,0 1,1-1,-1 0,1 1,-1-1,1 0,-1 0,1 0,0 0,0 0,-1 0,1-1,0 1,0 0,0-1,0 0,0 1,1-1,7-2,1 1,-1-2,0 1,0-1,0-1,0 0,-1 0,1-1,-1-1,0 1,-1-1,1-1,-1 1,0-1,-1-1,0 0,0 0,0 0,4-8,-7 11,73-81,-75 87,-1-1,1 1,-1-1,1 1,-1-1,0 1,1 0,-1 0,0 0,0 0,0 0,0 0,0 0,0 0,0 0,0 1,0-1,0 0,0 1,-1-1,1 1,-1-1,1 0,-1 1,1-1,-1 1,0-1,0 1,0 0,0-1,0 1,0-1,0 1,0-1,-1 1,1-1,-1 1,1-1,-1 1,1-1,-1 0,0 1,-3 18,2-15,0 0,0 0,0 0,1 1,0-1,0 0,0 1,1-1,-1 1,1-1,1 1,-1-1,1 1,0-1,0 0,0 1,1-1,0 0,0 0,0 0,1 0,0 0,0-1,0 1,0-1,1 0,-1 0,1 0,0 0,1 0,14 3</inkml:trace>
  <inkml:trace contextRef="#ctx0" brushRef="#br0" timeOffset="1121.978">1497 56,'-5'44,"-2"28,1 6,1-4,2-11,0-10,2-11,1-7,0-4,0-3,0-2,-4 0,-2 0,-5 1,-5-5,0-5</inkml:trace>
  <inkml:trace contextRef="#ctx0" brushRef="#br0" timeOffset="1455.74">1778 282,'-237'191,"234"-190,1 1,0-1,0 0,0 1,1 0,-1-1,0 1,0 0,1 0,-1 0,1 0,0 0,0 0,0 1,0-1,0 0,0 1,0-1,1 0,-1 1,1-1,0 1,-1-1,1 1,0-1,1 1,-1-1,0 0,1 1,-1-1,1 1,0-1,0 0,0 1,0-1,0 0,0 0,1 0,0 1,147 81,-59-30,-72-48</inkml:trace>
</inkml:ink>
</file>

<file path=ppt/ink/ink8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00.78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444 33,'-1'-2,"-1"0,1 0,0 0,-1 0,0 1,1-1,-1 1,0-1,0 1,0 0,0-1,0 1,0 0,0 0,0 1,-1-1,1 0,0 1,-1-1,1 1,0 0,0 0,-1 0,1 0,-2 0,1 0,-9-3,0 2,0-1,0 1,0 1,0 0,-1 1,1 0,0 1,0 1,0-1,1 2,-1 0,1 0,0 1,0 0,0 1,1 0,-1 1,2 0,-1 1,1 0,0 0,1 1,-1 1,5-4,0 1,1 0,-1 0,1 0,1 0,-1 0,1 1,1-1,-1 1,1 0,0-1,1 1,0 0,0-1,1 1,0 0,0-1,1 1,0-1,1 4,28 62,-25-64,-2-1,1 0,-1 1,0 0,-1 0,0 0,-1 1,0-1,0 1,-1-1,0 1,-1 0,0-1,0 1,-1 1,-3 3,0-1,0-1,-2 1,1-1,-1 0,-1 0,0 0,-1-1,0 0,-1-1,0 0,-7 5,17-15,0 0,-1 0,1 0,0-1,-1 1,1 0,-1 0,1 0,0 0,-1 0,1 0,0 0,-1 0,1 1,-1-1,1 0,0 0,-1 0,1 1,-1-1,1 0,0 1,-1-1,1 0,-1 1,1-1,-1 1,0-1,1 1,-1-1,1 1,-1-1,0 1,1-1,-1 1,0-1,0 1,1 0,-1-1,0 1,0 0,0-1,0 1,0-1,0 1,0 0,0-1,0 1,0 0,0-1,0 1,-1-1,1 1,0 0,0-1,-1 1,1-1,0 1,-1-1,1 1,-1 0,17 1,-13-3,0 1,1 0,-1 1,0-1,0 1,0-1,0 1,0 0,0 0,0 0,0 0,-1 1,1-1,0 1,-1 0,1 0,-1 0,0 0,1 0,-1 0,0 0,0 1,0-1,-1 1,1 0,-1-1,1 1,-1 0,0 0,0 0,0 0,0 0,-1 0,1 0,-1 0,0 0,0 1,0-1,0 0,-1 2,-60 98,31-62,-31 67,55-93,4-13,0 1,0 0,0 0,1 0,-1 0,1 0,0 0,0 0,0 0,0 1,0-1,1 0,0 1,-1-1,1 0,0 1,1-1,-1 1,1-1,-1 0,1 1,0-1,0 0,0 0,1 0,-1 0,1 0,0 0,0 0,0 0,0-1,0 1,0-1,1 0,1 2,9-1,0 0,0 0,0-2,0 1,0-2,1 0,-1 0,0-1,0-1,0 0,0-1,0-1,0 0,-1 0,9-5,6 1,68-36,-82 31</inkml:trace>
</inkml:ink>
</file>

<file path=ppt/ink/ink8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05.7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35,'18'-7,"0"1,0 2,1-1,0 2,0 1,0 0,0 1,12 2,-17-2,8 0,-15 0,-1 0,0 0,1 1,-1 0,1 0,-1 0,1 1,-1 0,1 1,-1-1,0 1,0 0,0 0,0 1,0 0,1 1,-6-1,-1 0,1 0,0 1,-1-1,0 0,0 1,0-1,0 0,0 1,-1-1,1 0,-1 0,0 1,0-1,0 0,0 0,-1 0,1 0,-1 0,0 0,0-1,0 1,0-1,0 1,-1-1,1 0,-1 1,1-1,-1 0,-5 7,-87 100,88-96,0 1,1 0,0 1,1-1,1 1,0 0,1 1,0-1,1 0,1 12,1-13,1-1,1 0,0 1,0-1,2 0,0 0,0 0,1-1,0 1,1-1,1-1,0 1,0-1,3 2,62 43,-97-45,20-10,0-1,0 1,0 0,0 1,0-1,1 1,-1 0,0 0,1 1,0-1,-1 1,1 0,0 0,1 0,-1 1,0-1,1 1,0 0,0 0,0 0,0 0,1 1,0-1,0 1,0-1,0 1,1 0,-1 0,1 0,0 0,1 0,-1 0,1 0,0 0,1 0,-1 0,1 0,0-1,0 1,0 0,1 0,0 0,0-1,0 1,0-1,1 1,1 1,126 121,-128-125,0-1,-1 0,1 1,-1-1,1 1,-1-1,0 1,1 0,-1 0,0-1,0 1,0 0,-1 0,1 0,0 0,-1 0,1 0,-1 0,0 0,1 1,-1-1,0 0,0 0,-1 0,1 0,0 0,-1 0,1 0,-1 0,0 0,0 0,1 0,-1 0,-1 0,1 0,0-1,0 1,-1 0,1-1,-1 1,-77 50,60-43,10-4,-1 0,0 0,0-2,0 1,0-1,-1 0,1-1,-1 0,0-1,1 0,-1-1,0 0,0-1,1 0,-10-2,2-4</inkml:trace>
</inkml:ink>
</file>

<file path=ppt/ink/ink8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04.2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56 340,'221'-106,"-214"103,-1-1,0 0,1 0,-1 0,-1 0,1-1,-1 0,0 0,0-1,0 1,-1-1,1 0,-2-1,1 1,2-6,-6 10,0 1,0-1,0 1,0-1,0 1,-1-1,1 1,0 0,-1-1,1 1,-1-1,0 1,1 0,-1 0,0-1,0 1,0 0,0 0,0 0,0 0,0 0,0 0,0 0,-1 0,1 0,0 1,-1-1,1 0,0 1,-1-1,1 1,-1 0,1-1,0 1,-1 0,1 0,-1 0,0 0,-60-2,50 2,0 1,-1 1,2 0,-1 0,0 1,0 1,1 0,0 1,0 0,0 0,0 1,1 1,0 0,0 0,1 1,0 0,0 0,1 1,0 1,0-1,1 1,1 0,0 1,0-1,1 1,0 1,1-1,-1 3,5-9,0 0,0 0,1 0,-1 0,1 1,0-1,0-1,1 1,0 0,0 0,0 0,0-1,1 1,-1-1,1 0,0 0,1 0,-1 0,1 0,-1-1,1 0,0 1,0-1,5 2,116 45,-105-45,0-1,1-2,0 0,-1-1,1-1,0-1,-1-1,1-1,-1 0,0-2,0 0,0-1,0-1,-1-1,0-1,-1-1,0 0,4-5,24-21,-29 23</inkml:trace>
  <inkml:trace contextRef="#ctx0" brushRef="#br0" timeOffset="303.424">959 1,'-24'10,"0"2,2 0,-1 1,1 1,1 2,1 0,0 1,1 1,1 0,-10 15,26-31,1-1,0 1,-1 0,1 0,0 0,0 0,0 0,1 0,-1 0,0 0,1 0,-1 0,1 1,0-1,0 0,0 0,0 0,0 1,0-1,0 0,1 0,-1 0,1 0,0 1,-1-1,1 0,0 0,0 0,0-1,1 1,-1 0,0 0,1 0,-1-1,1 1,0-1,-1 0,1 1,0-1,0 0,0 0,0 0,0 0,0 0,0 0,0-1,0 1,2-1,111 23,-98-22,0 1,0 1,0 0,-1 1,1 1,-1 1,11 5,-25-9,0-1,0 1,0-1,0 1,0 0,0 0,-1 0,1 0,0 0,-1 0,0 0,0 1,1-1,-2 0,1 1,0-1,0 1,-1-1,1 1,-1 0,0-1,1 1,-1-1,-1 1,1-1,0 1,-1 0,1-1,-1 1,0-1,0 1,0-1,0 0,0 1,0-1,-1 0,1 0,-1 0,1 0,-1 0,0 0,0 0,0-1,0 1,0-1,0 1,0-1,-1 0,1 0,0 0,-1 0,1 0,-3 0,-13 8,0-1,-1-1,1 0,-2-2,1 0,0-1,-1-1,0-1,-7 0,2-2</inkml:trace>
</inkml:ink>
</file>

<file path=ppt/ink/ink8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03.4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187 554,'-22'16,"0"2,2 0,0 1,1 1,0 1,2 1,-13 21,12 7,18-49,0 0,1 0,-1 0,0 0,0 0,1 0,-1 1,0-1,1 0,-1 0,1 0,0-1,-1 1,1 0,0 0,-1 0,1 0,0-1,0 1,0 0,0 0,0-1,0 1,0-1,0 1,0-1,0 0,0 1,0-1,0 0,0 1,0-1,0 0,0 0,0 0,1 0,-1 0,0-1,0 1,0 0,0 0,0-1,14-1,-1-2,1 0,-1 0,0-1,0-1,-1 0,0-1,0-1,-1 0,1 0,-2-1,1-1,8-10,11-5,-30 23,0 1,0-1,1 1,-1 0,0-1,1 1,-1 0,1 0,-1 0,1 0,0 0,-1 0,1 1,0-1,0 0,0 1,-1-1,1 1,0 0,0 0,0 0,0 0,0 0,-1 0,1 0,0 0,0 1,0-1,0 1,-1-1,1 1,0 0,0 0,-1 0,1 0,-1 0,1 0,-1 0,1 0,-1 1,0-1,0 0,1 1,-1-1,0 1,0 0,0-1,-1 1,1 1,1 1,1 1,-1-1,1 0,-1 0,1 0,0-1,1 1,-1-1,1 1,-1-1,1 0,0 0,0-1,0 1,1-1,-1 0,0 0,1 0,-1-1,1 0,0 0,0 0,-1 0,1-1,0 1,3-1,15-5,0 0,-1-1,0-1,0-1,0-2,-1 0,0-1,-1 0,0-2,-1-1,0 0,-2-1,1-1,-2-1,0 0,-1-2,-1 1,5-11,2 7,-1-1,-1-1,-1-1,-2 0,0-1,-2-1,0-1,-2 0,-2 0,0-1,-2-1,-1 1,-1-1,0-20,-5 47,-1 0,1 0,-1 1,1-1,-1 0,0 0,0 0,-1 0,1 0,-1 1,1-1,-1 0,0 0,0 0,0 1,0-1,-1 1,1-1,-1 1,1-1,-1 1,0 0,0 0,0 0,0 0,0 0,-1 0,1 1,0-1,-1 1,1-1,-1 1,0 0,1 0,-1 0,0 1,0-1,0 0,1 1,-1 0,0 0,0 0,0 0,0 0,-2 1,-4 7,0-1,0 2,0 0,1 0,0 0,1 1,0 0,1 0,0 1,1 0,0 0,0 0,1 0,-2 11,-2 9,2-1,1 1,1 0,2 0,1 0,1 0,2 0,1 4,1-16,0 1,1-1,1 0,0 0,2-1,0 0,1 0,1-1,0 0,12 14,36 16,-54-45</inkml:trace>
  <inkml:trace contextRef="#ctx0" brushRef="#br0" timeOffset="248.69">611 385,'38'10,"37"7,11 2,-5-3,-12-5,-16-3</inkml:trace>
</inkml:ink>
</file>

<file path=ppt/ink/ink8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01.4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0 312,'40'371,"-39"-364,1 1,-1-1,1 0,0 0,1 0,0-1,0 1,0 0,1-1,0 0,0 0,3 3,-5-9,1 0,0 0,0 0,-1-1,1 1,0 0,0-1,-1 0,1 0,0 0,-1 0,1 0,-1 0,0-1,1 1,-1-1,0 0,0 1,0-1,0 0,0 0,0 0,0-1,-1 1,1 0,-1-1,0 1,0-1,0 1,0-1,0 0,0-1,4-4,131-227,-59 99,-74 133,-1 6</inkml:trace>
  <inkml:trace contextRef="#ctx0" brushRef="#br0" timeOffset="248.208">536 480,'5'39,"1"17,0 4,4-9,0-7,-2-12</inkml:trace>
  <inkml:trace contextRef="#ctx0" brushRef="#br0" timeOffset="398.909">536 199,'0'0</inkml:trace>
  <inkml:trace contextRef="#ctx0" brushRef="#br0" timeOffset="846.859">791 0,'22'321,"13"-15,-35-298,2 26,-1-33,-1-1,0 1,1-1,-1 0,1 1,-1-1,1 1,-1-1,1 0,-1 1,1-1,-1 0,1 0,-1 1,1-1,0 0,-1 0,1 0,-1 0,1 0,0 0,-1 0,1 0,-1 0,1 0,0 0,-1 0,1 0,-1-1,1 1,-1 0,1 0,0-1,-1 1,1 0,-1-1,1 1,-1 0,0-1,1 1,-1-1,1 1,-1-1,0 1,1-1,-1 1,0-1,1 1,-1-1,0 1,0-1,0 1,0-1,7-6,22-22,1 1,1 1,2 2,34-21,43 1,-107 44,-1 1,1-1,0 1,0-1,0 1,0 0,0 0,0 0,-1 0,1 1,0-1,0 1,0 0,0 0,-1 0,1 0,0 0,-1 0,1 1,-1 0,1-1,-1 1,0 0,0 0,0 0,0 0,0 0,0 1,-1-1,1 1,-1-1,1 1,-1-1,0 1,0 0,0 0,-1-1,1 3,0 4,-1 0,0 0,-1 0,1 0,-2 0,0 0,0 0,0 0,-1 0,0-1,-1 1,0-1,-1 0,1 0,-1 0,-1-1,1 0,-1 0,-1 0,1-1,-1 0,0 0,-1-1,1 0,-1 0,0 0,0-1,-1-1,-2 2,-5 2,0-1,0 0,0-1,-1-1,0 0,0-2,0 0,0 0,-4-2,-6 0,2 0</inkml:trace>
  <inkml:trace contextRef="#ctx0" brushRef="#br0" timeOffset="1331.244">1468 678,'35'-38,"-2"-2,-2-1,-1-1,-3-2,16-31,-30 13,-13 61,0 0,0 0,1 0,-2 1,1-1,0 0,0 0,0 0,0 0,-1 0,1 0,0 1,-1-1,1 0,0 0,-1 0,1 1,-1-1,1 0,-1 1,0-1,1 0,-1 1,0-1,0 1,1-1,-1 1,0-1,0 1,0-1,1 1,-1 0,0 0,0-1,0 1,0 0,0 0,0 0,1 0,-1 0,0 0,0 0,0 0,0 1,0-1,0 0,0 0,1 1,-1-1,0 0,0 1,0-1,1 1,-1-1,0 1,1 0,-1-1,0 1,1 0,-1-1,0 2,-5 1,0 0,1 1,-1-1,1 1,-1 1,1-1,1 1,-1 0,1 0,-1 0,2 1,-1-1,0 1,1 0,0 0,1 0,-1 1,1-1,0 0,1 1,0 0,0-1,0 1,1 0,0-1,0 7,3-10,-1 0,1 0,-1 0,1 0,0 0,0 0,1-1,-1 1,1-1,-1 0,1 0,-1-1,1 1,0-1,0 1,0-1,0 0,0-1,0 1,0-1,0 1,0-1,0-1,1 1,1-1,29 5,43 22,-76-25,0 0,0 1,0-1,0 1,-1-1,1 1,0 0,-1 0,1-1,-1 1,0 1,0-1,0 0,0 0,0 0,0 0,0 1,-1-1,1 0,-1 1,0-1,0 0,0 1,0-1,0 0,0 1,0-1,-1 1,1-1,-1 0,0 0,-1 2,-15 40,9-24</inkml:trace>
</inkml:ink>
</file>

<file path=ppt/ink/ink8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49:54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509 340,'-21'76,"19"-61,-16 211,11-191,2 1,1 0,1-1,3 1,0 0,3 0,1-1,1 1,4 6,-9-39,1 1,-1 0,1-1,0 1,0-1,1 1,-1-1,1 0,-1 1,1-1,0 0,1 0,-1 0,0 0,1-1,-1 1,1-1,0 1,0-1,0 0,0 0,0 0,1 0,-1-1,1 0,-1 1,1-1,-1 0,1-1,0 1,-1-1,1 1,0-1,-1 0,1 0,0-1,-1 1,1-1,0 0,-1 0,1 0,-1 0,3-2,13-10,-1-2,0 0,-1-1,-1 0,0-2,-2 0,0 0,0-2,-2 1,-1-2,6-13,-3 10,123-244,-109 208,-3-2,-3-1,9-41,-28 90,1 0,-2-1,0 1,0-1,-1 0,-1 0,-1 1,0-1,-1 0,-2-6,4 20,-1 0,0 1,1-1,-1 0,0 1,0-1,0 1,1-1,-1 1,0-1,0 1,0 0,0-1,0 1,0 0,0 0,0 0,0 0,0-1,0 1,0 1,0-1,0 0,0 0,0 0,0 0,1 1,-1-1,0 0,0 1,0-1,0 1,0-1,0 1,1 0,-1-1,0 1,1 0,-1-1,0 1,1 0,-1 0,1-1,-1 1,1 0,-1 0,1 0,0 0,-1 0,1 0,0 0,0 0,0 0,-1 0,1 0,0 0,1 0,-1 0,0 0,0 0,-13 47,1 1,3 0,2 1,2-1,2 1,2 0,7 50,-4 19,15 60,-13-157,-4-13,1-1,0 0,1 0,0 0,0 0,1 0,0-1,0 1,1-1,0 0,0 0,1 0,3 4,19-3,-16-14</inkml:trace>
  <inkml:trace contextRef="#ctx0" brushRef="#br0" timeOffset="598.749">1130 1045,'94'-141,"-63"85,32-58,-51 140,-11-17,0 0,0 0,1 0,0 0,1 0,0 0,0-1,1 0,0 1,1-1,-1-1,2 1,-1-1,1 0,0 0,0 0,1-1,0 0,6 4,-8-9,0-1,0 0,0-1,0 1,0-1,0 0,-1 0,1 0,0-1,0 0,-1 0,0 0,1 0,-1-1,0 1,0-1,0 0,0-1,-1 1,1-1,-1 1,0-1,0 0,0 0,-1 0,1-1,-1 1,0-1,0 1,0-4,8-6,-9 12,5-7,0 1,0-1,0 0,-1-1,-1 1,0-1,0 0,-1 0,0 0,-1 0,1-4,-6 0</inkml:trace>
  <inkml:trace contextRef="#ctx0" brushRef="#br0" timeOffset="1461.01">1778 368,'27'-9,"0"0,-1-2,0-1,-1-1,0-2,-1 0,-1-1,0-1,-1-2,-1 0,-1-1,-1-1,0-1,1-5,-17 24,-1 1,-1-1,1 0,0 0,-1 0,1 1,-1-2,0 1,0 0,0 0,0 0,0 0,-1-1,0 1,0 0,0-1,0 1,0 0,0 0,-1-1,0 1,1 0,-1 0,-1-3,0 6,0 0,1-1,-1 1,0 0,1 0,-1 0,0 0,1 1,-1-1,0 0,1 1,-1-1,0 1,1-1,-1 1,1 0,-1 0,1-1,0 1,-1 0,1 0,0 1,0-1,-1 0,1 0,0 1,0-1,0 0,1 1,-1-1,0 1,0-1,1 1,-1 0,1-1,-1 1,1-1,0 1,0 0,0 0,0-1,0 2,-11 36,2 0,2 0,1 0,1 24,0-15,-10 350,12-204,4-156,-2 0,-2 0,-1 0,-2 0,-2-1,-1 0,-2-1,-2 0,-1 0,-1-2,-6 7,18-36,0 0,0 0,0 0,-1-1,0 1,0-1,0 0,-1 0,1 0,-1 0,0-1,0 0,0 0,-1 0,1-1,-1 0,1 0,-1 0,0-1,0 0,1 0,-1 0,0-1,0 1,0-1,0-1,0 1,0-1,0 0,1-1,-1 1,0-1,1 0,-1-1,1 1,0-1,0 0,-1-1,-4-7,1 0,0 0,1-1,1 0,-1-1,2 0,0 0,1 0,0-1,1 0,0 0,1 0,1 0,0 0,1 0,0-1,1 1,1-1,0 1,1 0,1 0,0 0,1 0,0 0,1 1,1-1,0 1,1 1,0-1,1 1,1 0,2-5,1 0,1 1,1 0,0 1,1 1,0 0,1 1,1 1,16-10,-9 10,0 1,1 0,0 2,1 1,25-5,-30 10</inkml:trace>
  <inkml:trace contextRef="#ctx0" brushRef="#br0" timeOffset="1784.033">2342 707,'-5'10,"0"0,1 0,0 1,0-1,1 1,0 0,1 0,0 0,1 0,0 1,1-1,0 0,1 0,0 0,1 1,0-1,1-1,3 8,-4-14,1 0,0-1,0 0,1 1,-1-1,1-1,-1 1,1 0,0-1,0 0,0 0,0 0,1 0,-1-1,0 1,1-1,-1 0,1-1,-1 1,1-1,-1 0,1 0,0 0,-1-1,1 1,-1-1,1 0,-1-1,0 1,1-1,-1 0,0 0,0 0,0 0,0-1,-1 1,1-1,-1 0,1 0,-1-1,0 1,0-1,-1 1,1-1,-1 0,1 0,-1 0,6-9,1 0,-2 0,0-1,-1 1,0-2,-1 1,0 0,-1-1,-1 0,0 0,0-14,-3 21,1 1,-1 0,-1-1,1 1,-1 0,-1 0,1-1,-1 1,-1 0,1 0,-1 1,0-1,-1 1,1-1,-1 1,-1 0,1 0,-1 1,0-1,0 1,-1 0,1 1,-1-1,0 1,-4-2,7 4,0 1,0-1,0 1,-1-1,1 1,-1 0,1 0,-1 0,0 1,1 0,-1-1,0 1,1 0,-1 1,0-1,1 0,-1 1,1 0,-1 0,1 0,-1 1,1-1,0 1,-1-1,1 1,0 0,0 1,0-1,0 1,-61 88,50-62</inkml:trace>
  <inkml:trace contextRef="#ctx0" brushRef="#br0" timeOffset="2094.801">2766 961,'3'-26,"0"0,2 0,2 0,0 1,1 0,2 0,0 1,2 1,0-1,2 2,0 0,2 1,0 0,13-12,-26 30,-2 1,0 0,0 0,1 0,-1 0,1 0,-1 0,1 0,0 1,0-1,0 0,0 1,0 0,0-1,0 1,1 0,-1 0,0 0,1 1,-1-1,1 0,-1 1,1-1,0 20,-7-4</inkml:trace>
  <inkml:trace contextRef="#ctx0" brushRef="#br0" timeOffset="2712.173">3275 565,'-9'-1,"0"1,-1 0,1 0,0 1,0 0,0 1,0 0,0 0,1 1,-1 0,1 0,-1 1,1 0,0 1,1-1,-1 2,1-1,0 1,0 0,1 1,-1-1,2 1,-1 0,1 1,0 0,0-1,1 1,0 1,1-1,-1 1,2-1,-1 1,0 6,3-9,-1-1,1 1,1 0,-1-1,1 1,0-1,0 1,1-1,0 1,0-1,0 0,0 0,1 0,0 0,0 0,0 0,1-1,0 0,-1 1,1-1,1-1,-1 1,1-1,-1 1,1-1,0-1,0 1,0-1,0 0,1 0,-1 0,1-1,-1 1,1-2,-1 1,1 0,0-1,-1 0,5-1,133-26,-119 24</inkml:trace>
  <inkml:trace contextRef="#ctx0" brushRef="#br0" timeOffset="3168.026">3500 791,'24'-3,"0"-1,-1-1,1-2,-1 0,-1-1,1-1,-1-2,-1 0,0-1,-1-1,0-1,12-11,-29 23,-1 1,0-1,1 0,-1 0,0 0,0 0,0 0,-1 0,1 0,0-1,-1 1,1-1,-1 1,0-1,0 1,0-1,0 0,0 0,-1 0,1 1,-1-1,0 0,0 0,0 0,0 0,0 0,-1 1,1-1,-1 0,0 0,1 1,-1-1,-1 0,1 1,0-1,-1 1,1-1,-1 1,0 0,0-1,0 1,0 0,0 0,0 1,-2-2,-1 0,-1 0,0 1,0 0,0 0,-1 0,1 1,0 0,0 0,-1 1,1 0,-1 0,1 0,0 1,-1 0,1 0,0 0,0 1,-1 0,1 0,1 1,-1-1,0 1,1 1,-1-1,1 1,0 0,0 0,0 0,-3 5,-2 1,0 1,1 0,1 1,-1 0,2 0,0 1,0 0,1 0,1 0,0 1,1 0,-2 11,4-20,0 0,1-1,0 1,0 0,1 0,-1 0,1 0,0 0,0 0,1 0,-1 0,1-1,0 1,1 0,-1 0,1-1,0 1,0-1,0 1,1-1,-1 0,1 0,0 0,0 0,1 0,-1-1,1 0,0 1,0-1,0-1,0 1,2 0,8 3,1-1,-1 0,1-1,1-1,-1-1,0 0,1-1,-1 0,1-1,-1-1,1-1,-1 0,0-1,0 0,0-1,0-1,-1-1,1 0,1-2,18-5,-6 1</inkml:trace>
  <inkml:trace contextRef="#ctx0" brushRef="#br0" timeOffset="3648.787">4206 594,'-15'5,"-1"0,2 1,-1 1,1 0,0 1,0 1,1 0,0 0,1 1,0 1,1 0,0 1,0 0,1 1,8-10,-1 0,1 0,0 0,0 1,0-1,0 0,1 1,-1-1,1 1,0-1,0 1,0 0,1 0,-1-1,1 1,0 0,0 0,0-1,1 1,-1 0,1 0,0-1,0 1,0 0,0-1,1 1,-1-1,1 0,0 1,0-1,1 0,-1 0,0 0,1-1,0 1,-1 0,1-1,0 0,1 0,-1 0,0 0,0 0,1-1,-1 1,1-1,0 0,0 0,10 2,1 0,1-1,-1-1,0-1,0 0,0-1,0 0,0-1,0-1,0 0,0-2,-1 1,1-2,-1 0,-1 0,1-1,-1-1,0 0,-1-1,0-1,9-8,-3-1,-2-2,0 1,-1-2,0 0,-2-1,-1 0,-1-1,-1-1,4-17,-6 21,-2-2,0 1,-2 0,0-1,-2 0,0 0,-2-11,0 24,0-1,-1 1,0-1,-1 1,0 0,-1 0,0 0,-1 0,0 0,0 1,-1-1,0 1,-1 0,0 1,0 0,-1-1,-3-1,7 7,-1 0,0 0,0 0,0 1,0 0,0 0,0 0,-1 0,1 0,-1 1,1 0,-1 0,0 0,0 1,1 0,-1-1,0 2,1-1,-1 0,0 1,1 0,-1 0,0 0,1 1,0 0,-1 0,1 0,0 0,0 0,0 1,0 0,0 0,1 0,-1 0,-1 3,-4 2,0 1,1 1,-1 0,2 0,0 0,0 1,1 0,0 1,0-1,2 1,-1 0,2 0,-1 3,2 0,1 1,1 0,1 0,0-1,0 1,2 0,0-1,1 1,0-1,2 0,-1-1,2 1,0-1,1 0,0-1,1 0,0 0,1-1,1 0,-1 0,2-1,0-1,0 0,1-1,0 0,9 4,25 12,0-1,1-3,2-2,0-1,0-4,5 0,-28-8</inkml:trace>
  <inkml:trace contextRef="#ctx0" brushRef="#br0" timeOffset="6250.025">5701 651,'-7'-3,"0"1,0 0,-1 1,1 0,-1 0,1 1,-1 0,1 0,-1 1,1 0,-1 0,1 0,0 1,0 0,0 1,0 0,0 0,0 0,1 1,-1 0,1 0,0 1,0-1,1 1,-1 1,1-1,0 1,1 0,-1 0,1 0,0 1,1-1,0 1,0 0,0 0,1 0,0 0,0 1,1-1,-1 1,2-1,-1 1,1 2,-1-5,0 0,0 0,0 0,0 0,1 0,0 0,0 0,0 0,1 0,0 0,0 0,0 0,0 0,1 0,0 0,0-1,0 1,0-1,1 1,0-1,0 0,0 0,0 0,1-1,-1 1,1-1,0 0,0 0,0 0,1 0,1 0,6-1,0 0,0-1,0-1,0 0,1-1,-1 0,0 0,0-1,0-1,0 0,-1-1,1 0,-1-1,0 0,0-1,-1 0,1-1,-1 0,-1 0,1-1,-1 0,-1-1,1 0,-2 0,7-9,23-35,-2-1,-2-1,-3-2,-2-1,-3-2,1-10,-20 56,1-1,-2 0,0 0,-1-1,0 1,-1-1,-1 0,-1 0,0 0,-1 0,0 0,-2 0,0 1,0-1,-2 0,0 1,0-1,-2 1,0 1,-1-1,-3-5,7 16,-1 0,1 0,-1 0,1 0,-1 1,-1 0,1 0,0 0,-1 0,1 1,-1-1,0 1,1 0,-1 1,0-1,-1 1,1 0,0 0,0 1,0-1,0 1,-1 0,1 1,0-1,0 1,0 0,0 1,0-1,0 1,0 0,0 0,0 0,1 1,-1-1,1 1,0 0,0 1,0-1,0 1,1 0,-3 2,-15 21,0 1,2 1,1 0,2 1,1 1,1 1,2 0,-9 33,16-47,0 0,0 0,2 1,0-1,2 1,0 0,1 0,0-1,2 1,0 0,1-1,1 1,1-1,1 0,0-1,1 1,1-1,0 0,2-1,0 0,0-1,2 0,0 0,0-1,1-1,1 0,1-1,-1-1,5 2,-12-7,1 0,1-1,-1-1,1 1,0-1,0-1,0 1,1-2,-1 1,1-1,-1-1,1 0,0 0,0-1,-1 0,1 0,0-1,0-1,-1 0,1 0,-1-1,0 0,0 0,0-1,0 0,3-3,27-30,-27 19</inkml:trace>
  <inkml:trace contextRef="#ctx0" brushRef="#br0" timeOffset="7349.096">6548 537,'-20'1,"1"0,-1 1,0 1,1 0,-1 2,1 0,0 1,1 1,-1 1,2 1,-2 0,11-4,0 0,1 0,-1 1,1 0,0 0,1 1,-1-1,1 2,0-1,1 0,0 1,0 0,1 1,0-1,0 1,1-1,0 1,1 0,0 0,0 0,1 1,0-1,0 0,1 4,1-7,0-1,0 1,1-1,0 1,0-1,0 0,0 0,1 0,0 0,0 0,0 0,1-1,-1 0,1 1,0-1,0-1,1 1,-1 0,1-1,0 0,0 0,0-1,0 1,0-1,0 0,1-1,-1 1,1-1,-1 0,1 0,0-1,-1 0,1 0,0 0,-1 0,1-1,0 0,-1 0,1-1,-1 0,0 0,1 0,-1 0,0-1,0 0,-1 0,1 0,0-1,-1 1,3-4,23-21,-1-2,-2-1,-1-1,-1-2,-2 0,11-23,23-56,-47 139,-6-5,1 0,0-1,2 1,0-1,2-1,0 1,1-2,1 1,0-1,2-1,0 0,1-1,13 12,-27-27,1 0,-1 1,1-1,0 0,0 0,0 1,0-1,0 0,0 0,0 0,0 0,0 0,1 0,-1-1,0 1,1 0,-1-1,0 1,1-1,-1 1,1-1,-1 0,1 1,-1-1,1 0,-1 0,1 0,-1 0,1 0,-1 0,1-1,-1 1,1-1,-1 1,0-1,1 1,-1-1,0 1,1-1,-1 0,0 0,0 0,1 0,-1 0,0 0,0 0,0-1,129-180,-12 84,-117 97,0 0,0 1,0-1,0 0,0 0,0 1,0-1,0 1,0-1,0 1,0-1,1 1,-1 0,0 0,0-1,1 1,-1 0,0 0,0 0,1 0,-1 1,0-1,0 0,1 0,-1 1,0-1,0 1,0-1,0 1,0-1,1 1,-1 0,0 0,-1-1,1 1,0 0,0 0,0 0,0 0,-1 0,1 0,0 0,-1 0,1 1,-1-1,1 0,-1 0,0 0,1 1,-3 62,-1-48,1-12,0 1,1-1,0 0,0 1,0-1,1 0,-1 1,1-1,0 1,0-1,1 1,-1-1,1 0,0 1,0-1,0 0,1 0,1 4,1-8,-1 1,1-1,-1 1,1-1,0 0,-1-1,1 1,0-1,-1 1,1-1,-1 0,1 0,-1-1,0 1,1-1,-1 1,0-1,0 0,0 0,0-1,-1 1,1-1,0 1,-1-1,0 0,0 0,1 0,-1 0,-2 2,132-114,-131 114,-1 0,1 1,-1-1,1 0,-1 1,1-1,-1 1,1-1,0 1,-1-1,1 1,0-1,-1 1,1 0,0-1,0 1,-1 0,1 0,0 0,0-1,0 1,-1 0,1 0,0 0,0 0,0 0,0 1,-1-1,1 0,0 0,0 0,-1 1,1-1,0 0,0 1,-1-1,1 1,0-1,-1 1,1-1,-1 1,1-1,0 1,-1 0,1-1,-1 1,0 0,1-1,-1 1,0 0,1-1,-1 1,0 0,0 0,1 0,-1-1,0 1,0 0,0 0,0 0,0 0,-8 51,8-50,-1 0,0 0,0 0,0 0,0 0,1 0,-1 0,1 0,-1 0,1 0,0 0,0 1,0-1,0 0,0 0,0 0,0 0,1 1,-1-1,1 0,0 0,0 0,-1 0,1 0,0 0,1-1,-1 1,0 0,1 0,-1-1,0 1,1-1,0 1,-1-1,1 0,0 0,0 1,0-1,0 0,0-1,0 1,0 0,0-1,0 1,0-1,0 1,2-1,7-2,1-1,-1 0,-1-1,1 0,0-1,-1 0,0 0,0-1,-1-1,1 0,-2 0,1 0,7-9,36-26,-32 27,-15 10,0 0,1 1,-1 0,1 0,-1 0,1 1,1 0,-1 0,0 0,1 1,-1 0,1 0,0 1,2-1,-6 4,-1 1,1-1,-1 0,0 1,0-1,0 1,0 0,0 0,-1 0,1 0,-1 0,0 0,0 0,0 0,0 0,0 0,-1 1,1-1,-1 0,0 0,0 1,-1-1,1 0,0 1,-1-1,0 0,0 0,0 0,0 0,0 0,-2 2,3-3,-2 9,-1-4,2 0,-1 0,1 0,0 0,0 0,1 0,0 0,0 0,1 0,0 0,0 0,0 0,3 4,6 9</inkml:trace>
  <inkml:trace contextRef="#ctx0" brushRef="#br0" timeOffset="8265.284">7987 594,'30'461,"-41"-401,13-95,71-149,-37 123,3 2,3 2,29-31,-63 76,1 1,1 1,0-1,0 1,1 1,0 0,0 0,1 2,0-1,1 1,-1 1,2 0,-12 5,0 1,0-1,0 1,0 0,0 0,0 0,0 0,0 0,-1 0,1 0,0 1,0-1,0 1,0-1,0 1,-1 0,1 0,0 0,-1 0,1 0,0 0,-1 0,0 0,1 1,-1-1,0 0,1 1,-1-1,0 1,0 0,0-1,0 1,-1 0,1 0,0 0,-1-1,1 1,-1 0,0 0,1 0,-1 0,0 0,1 85,-3-73,0 0,-1 0,-1 0,0-1,-1 0,-1 0,0 0,0-1,-2 0,1 0,-1 0,-1-1,0 0,-1-1,0 0,0-1,-1 0,0 0,-1-1,0-1,-8 5,14-10,2 1,-1 0,1 0,-1-1,0 1,1-1,-1 0,0 0,-1-1,1 0,0 0,0 0,-1 0,1-1,0 0,0 0,-1 0,1-1,0 1,-1-1,1-1,0 1,0-1,0 0,0 0,0 0,1-1,-1 0,1 0,-4-3,-1-10</inkml:trace>
  <inkml:trace contextRef="#ctx0" brushRef="#br0" timeOffset="8751.114">8637 764,'23'-7,"0"-1,-1-1,0-1,0 0,-1-2,0 0,-1-2,-1 0,0-1,-1-1,7-9,-23 24,0 0,0-1,0 1,0-1,0 1,0-1,-1 0,1 0,-1 0,1 1,-1-2,0 1,1 0,-1 0,0 0,-1 0,1-1,0 1,-1 0,1-1,-1 1,0-1,1 1,-1 0,0-1,-1 1,1-1,0 1,-1 0,1-1,-1 1,0 0,0-1,0 1,0 0,0 0,0 0,-1 0,1 0,-1 0,1 0,-1 0,0 1,0-1,1 1,-1-1,0 1,-1 0,1-1,0 1,0 0,0 1,-1-1,1 0,0 1,-1-1,1 1,-2-1,-9 3,1 0,-1 1,1 0,0 1,0 0,0 1,1 0,0 1,0 0,0 1,1 0,0 0,0 1,0 1,1 0,1 0,0 1,0-1,1 2,0-1,0 1,-4 12,8-19,0 0,0 1,0-1,1 1,0 0,-1 0,2 0,-1 0,1 0,0 1,0-1,0 0,1 1,-1-1,1 0,1 1,-1-1,1 0,0 1,0-1,0 0,1 0,0 0,0 0,0 0,1 0,-1-1,1 1,0-1,1 0,-1 1,1-2,0 1,0 0,0-1,3 3,6-2,1-1,-1 0,0-1,1-1,-1 0,1-1,0 0,-1-1,1 0,-1-1,0-1,0 0,1-1,-2 0,1-1,-1 0,1-1,-1-1,-1 0,8-6,-13 10,54-31,-1-3,-2-3,10-11,48-34,-97 73</inkml:trace>
  <inkml:trace contextRef="#ctx0" brushRef="#br0" timeOffset="9131.701">9371 481,'-29'13,"1"2,1 0,1 2,0 1,1 1,1 1,1 1,-17 21,37-40,0 1,0 0,1 0,-1 0,1 1,0-1,0 0,0 1,0-1,1 1,-1 0,1 0,0 0,0-1,0 1,1 0,-1 0,1 0,0 0,0 0,0 0,1 0,0 0,-1 0,1 0,1 0,-1 0,0-1,1 1,0-1,0 1,0-1,0 1,1-1,-1 0,1 0,0 0,-1 0,1-1,1 1,-1-1,0 0,1 0,2 1,6 0,-1-1,1 0,0-1,-1-1,1 0,0 0,0-1,-1-1,1 0,0-1,-1 0,0 0,0-1,8-4,4-5,-2 0,0-1,0-1,-1-1,-1-1,-1 0,0-2,-2 0,0-1,-1 0,-1-1,1-4,-6 13,12-17,-1-2,-1 0,-2-2,-1 1,-1-2,-2 0,-2-1,0 0,3-32,-13 58,0-1,-1 0,0 0,-1 0,0 1,0-1,-1 0,0 1,-1-1,-2-4,4 11,0 0,0 0,-1 0,1 0,-1 0,0 0,0 1,0-1,0 1,-1-1,1 1,-1 0,1 0,-1 0,0 0,1 0,-1 1,0-1,0 1,-1 0,1 0,0 0,0 0,0 0,-1 1,1 0,0-1,-1 1,1 0,0 1,0-1,-2 1,-7 3,1 1,-1 1,1 0,0 0,1 1,-1 0,1 1,1 0,0 1,0 0,0 1,1-1,1 2,-1-1,2 1,0 0,-4 9,1-5,1 0,0 1,1 0,1 0,0 1,2 0,0-1,0 2,2-1,0 0,1 0,1 1,0-1,2 0,0 1,0-1,2 0,0 0,1-1,1 1,0-1,1 0,1-1,1 1,0-2,1 1,0-1,1-1,9 9,-3-6,1-2,0 0,1-1,1-1,0-1,0 0,1-2,0 0,1-1,0-2,0 0,0-1,1-1,0-2,-1 0,5-1,2-1</inkml:trace>
  <inkml:trace contextRef="#ctx0" brushRef="#br0" timeOffset="10949.524">8016 1131,'0'-5,"0"3,0 7,0 7,0 7,0 4,0 4,0 1,-5-3,-1-2,-1-9,2-7</inkml:trace>
  <inkml:trace contextRef="#ctx0" brushRef="#br0" timeOffset="12699.808">10302 537,'32'-12,"-1"-2,0-2,-1 0,-1-2,0-2,-2 0,2-4,29-30,-56 55,0 0,0 1,0-1,1 0,-1 1,-1-1,1 1,0 0,0-1,0 1,-1 0,1 0,-1 0,0 1,1-1,-1 0,0 0,0 1,-1-1,1 0,0 1,-1-1,1 1,-1-1,0 1,0-1,0 2,59 332,-35-205,-24-130,0 0,1-1,-1 1,0-1,1 1,-1 0,0-1,1 1,-1-1,1 0,-1 1,1-1,-1 1,1-1,-1 1,1-1,-1 0,1 0,-1 1,1-1,0 0,-1 0,1 0,-1 1,1-1,0 0,-1 0,1 0,0 0,-1 0,1 0,0 0,-1 0,1-1,-1 1,1 0,0 0,-1-1,1 1,-1 0,1 0,-1-1,1 1,-1-1,1 1,-1 0,1-1,-1 1,1-1,-1 1,0-1,1 1,-1-1,0 0,1 1,-1-1,0 1,0-1,0 0,1 0,17-38,9-39,-10 25,2 1,2 0,2 2,3 1,7-8,-21 44,-13 17</inkml:trace>
  <inkml:trace contextRef="#ctx0" brushRef="#br0" timeOffset="12949.021">11177 622,'0'33,"0"17,0-6,0-9</inkml:trace>
  <inkml:trace contextRef="#ctx0" brushRef="#br0" timeOffset="13101.259">11177 171</inkml:trace>
  <inkml:trace contextRef="#ctx0" brushRef="#br0" timeOffset="13570.571">11459 57,'54'367,"-52"-112,-2-256,1 1,-1-1,1 1,-1 0,1-1,0 1,-1 0,1 0,0-1,-1 1,1 0,-1 0,1 0,0 0,-1 0,1 0,0 0,-1 0,1 0,0 0,-1 0,1 0,0 1,-1-1,1 0,-1 0,1 1,0-1,-1 0,1 1,-1-1,1 0,-1 1,1-1,-1 1,1-1,-1 1,0-1,1 1,-1 0,0-1,1 1,-1-1,0 1,0 0,1-1,-1 1,0-1,0 1,0 0,0-1,0 1,0 0,0-1,0 1,0 0,0-1,0 1,-1 0,1-1,0 1,0 0,-1-1,1 1,156-159,-142 145,0 0,1 2,0 0,1 1,0 0,1 1,0 1,1 1,-1 0,15-3,-29 10,-1-1,1 1,0 0,0 0,0 0,0 0,0 0,-1 1,1-1,0 1,0 0,0 0,-1 0,1 0,-1 0,1 0,-1 1,1 0,-1-1,0 1,0 0,1 0,-1 0,-1 0,1 0,0 1,-1-1,1 0,-1 1,1 0,-1-1,0 1,0 0,0-1,-1 1,1 0,-1 0,1 0,-1-1,0 1,0 0,0 0,-1 0,1 0,-1-1,1 1,-1 0,0 0,0-1,-8 17,0 0,-2-1,0-1,-1 0,0-1,-2 0,0 0,-10 7,16-13,-1 0,0-1,0 0,-1-1,0 0,-1 0,0-1,0 0,0-1,-1-1,0 0,0 0,0-1,-1-1,1 0,-1 0,0-1,-5-1,14 0,0-1,0 0,-1 0,1 0,0 0,0-1,0 0,0 0,0 0,0 0,0-1,1 1,-1-1,0 0,1 0,-3-2,-6-9</inkml:trace>
  <inkml:trace contextRef="#ctx0" brushRef="#br0" timeOffset="14117.885">12023 764,'25'-22,"35"-30,-3-3,-2-1,10-19,-59 69,-1 0,0 0,0 0,-1 0,0-1,0 0,0 0,-1 0,0 0,-1-1,1 1,-1-1,-1 1,1-1,-1 0,-1 0,0 1,0-5,-1 11,0-1,0 0,0 0,0 0,0 0,0 1,-1-1,1 1,-1-1,1 1,-1-1,0 1,0 0,1 0,-1 0,0 0,0 0,0 0,0 0,0 1,0-1,0 1,0-1,0 1,-1 0,1 0,0 0,0 0,0 0,0 1,0-1,0 1,0-1,-1 1,0 0,-70 32,67-30,0 0,0 1,0 0,0 0,1 1,0 0,0-1,0 2,0-1,1 1,0-1,0 1,0 0,1 1,0-1,0 0,0 1,1 0,0 0,1-1,-1 1,1 0,1 0,-1 0,1 1,1 2,2-6,0 0,1-1,0 1,0-1,0 0,0 0,0 0,1-1,-1 1,1-1,0 0,-1 0,1-1,0 0,0 1,0-2,0 1,1 0,-1-1,0 0,0 0,0-1,0 0,0 0,4-1,3 2,26-3,65 7,-101-3,-1 0,1 0,0 0,-1 0,1 0,-1 0,0 1,1-1,-1 1,0-1,1 0,-1 1,0 0,0-1,0 1,-1 0,1-1,0 1,-1 0,1 0,-1 0,1 0,-1 0,0-1,0 1,0 0,0 0,0 0,0 0,-1 0,1 0,-1-1,1 1,-1 0,0 0,0 0,-30 65,-22 7,51-63</inkml:trace>
  <inkml:trace contextRef="#ctx0" brushRef="#br0" timeOffset="14814.752">12842 481,'-30'18,"1"2,1 1,1 1,0 1,2 2,1 0,1 2,-11 18,32-43,0 0,0-1,0 1,0 0,0 0,1 0,-1 0,1 1,-1-1,1 0,0 0,0 1,0-1,0 1,1-1,-1 1,1 0,-1-1,1 1,0-1,0 1,0 0,0-1,1 1,-1-1,1 1,-1 0,1-1,0 0,0 1,0-1,0 1,1-1,-1 0,1 0,-1 0,1 0,0 0,-1 0,1 0,0 0,0-1,1 1,-1-1,0 0,0 1,1-1,-1 0,3 0,7-3,-1-1,1-1,-1 0,0-1,0 0,0-1,-1 0,0-1,0 0,0 0,-1-1,0 0,-1-1,0 0,0 0,-1-1,0 0,-1 0,0-1,0 1,-1-2,6-5,27-44,-37 61,0 1,0-1,0 1,0 0,0-1,0 1,0 0,-1-1,1 1,0 0,0 0,-1 0,1 0,0 0,-1 0,1 0,-1 0,0 0,1 0,-1 0,0 0,1 0,-1 0,0 0,0 0,0 0,0 1,0-1,0 0,0 0,-1 0,1 0,0 0,-1 0,1 0,0 0,-1 1,1 4,1 1,0 0,0 0,1 0,0 0,0 0,1 0,-1-1,1 1,1-1,0 0,-1 1,2-2,-1 1,1 0,0-1,0 0,0 0,1-1,-1 1,1-1,1 0,-1-1,0 0,1 0,0 0,-1-1,1 1,0-2,0 1,3-1,13 2,0-2,1 0,-1-2,0-1,0 0,0-2,0-1,0 0,-1-2,0 0,0-2,-1-1,0 0,0-1,-2-1,1-2,-1 1,-1-2,-1-1,0 0,-1-1,9-13,-8 8,-2 0,-1-2,-1 0,-1 0,0-1,-2 0,-2-1,0 0,-1-1,-2 0,-1 0,1-24,-4 41,0-4,0 0,-1 0,0 0,-1 1,0-1,-1 0,-1 1,0-1,-1 1,-1 0,-4-11,8 22,0 0,0 0,0 0,-1 1,1-1,-1 0,1 0,-1 1,0-1,1 1,-1 0,0-1,0 1,0 0,0 0,0 0,0 0,0 0,0 1,-1-1,1 1,0-1,0 1,-1 0,1 0,0 0,0 0,-1 0,1 0,0 1,0-1,-1 1,1 0,0 0,0-1,-2 2,-1 2,0-1,0 1,0 0,0 0,1 0,-1 0,1 1,0 0,1 0,-1 0,1 0,0 1,0 0,-3 12,1 0,1 0,1 1,0-1,2 1,0 0,1-1,0 1,3 13,0 23,-3-23,3 1,0-1,2 0,2 0,1-1,1 0,1 0,2-1,1 0,2-1,13 20,51 62,-66-108,-12-11</inkml:trace>
  <inkml:trace contextRef="#ctx0" brushRef="#br0" timeOffset="15052.105">13180 368,'48'-5,"30"-1,12 0,-1 1,-9 2,-10 0,-11 2,-12 1,-8 0,-6 0,-5 0,-1 1,-1-1,-5 0</inkml:trace>
  <inkml:trace contextRef="#ctx0" brushRef="#br0" timeOffset="15470.185">14055 707,'0'34,"0"15,0 0</inkml:trace>
  <inkml:trace contextRef="#ctx0" brushRef="#br0" timeOffset="15718.762">14140 227,'-10'19,"2"7,3-2</inkml:trace>
  <inkml:trace contextRef="#ctx0" brushRef="#br0" timeOffset="15967.044">14422 509,'-7'11,"0"1,1 0,0 0,1 1,0-1,1 1,1 1,0-1,0 0,1 1,1-1,0 1,1-1,1 1,0 0,1-1,1 6,-1-16,-1 1,0-1,1 0,0 0,-1 0,1-1,1 1,-1 0,0-1,0 1,1-1,0 0,-1 0,1 0,0 0,0 0,0-1,0 1,0-1,1 0,-1 0,0 0,0 0,1 0,-1-1,1 0,-1 0,0 0,1 0,-1 0,1 0,-1-1,0 0,1 0,1-1,7-1,-1-1,0 0,0-1,0 0,-1-1,1 0,-1-1,-1 0,9-7,-7 3,-1 0,1-1,-2 0,1 0,-2-1,0 0,0-1,-1 0,-1 0,3-10,-7 18,-1 1,1-1,-1 1,0-1,0 0,-1 0,1 1,-1-1,-1 0,1 0,-1 0,0 1,0-1,-1 0,0 1,0-1,0 1,0 0,-1 0,0 0,0 0,0 0,-1 0,0 1,0 0,0 0,0 0,0 0,-4-1,-66-25,49 27</inkml:trace>
  <inkml:trace contextRef="#ctx0" brushRef="#br0" timeOffset="16348.799">14789 707,'127'-181,"-75"138,-51 43,1 1,0 0,0 0,-1 0,1 0,0 1,-1-1,1 0,-1 0,0 1,1-1,-1 1,0 0,0-1,0 1,0 0,0 0,0-1,0 1,-1 0,1 0,-1 0,1 0,-1 0,0 0,0 0,0 0,0 0,0 0,0 0,0 0,-1 0,1 0,-1 0,0 0,2 7,-2-2,0-1,1 1,0 0,1-1,0 1,0-1,0 1,0-1,1 0,0 1,1-1,-1 0,1 0,0-1,1 1,0-1,-1 1,2-1,-1 0,0 0,1-1,0 0,0 1,1-2,-1 1,1-1,0 1,2-3,-1-1,1 0,0 0,-1 0,1-1,-1 0,1-1,-1 0,0 0,1-1,-1 1,0-1,0-1,-1 0,1 0,-1 0,0 0,0-1,0 0,-1-1,0 1,0-1,0 0,0 0,-1 0,0-1,-1 0,1 0,-1 0,-1 0,1 0,-1 0,0-1,-1 1,0-1,0 1,0-1,-1 0,-1 1,0-5,-20-53,9 52</inkml:trace>
  <inkml:trace contextRef="#ctx0" brushRef="#br0" timeOffset="16722.784">15834 368,'-52'14,"1"2,0 3,2 2,-45 26,49-15,44-31,0-1,1 1,-1-1,0 1,0 0,1-1,-1 1,0 0,1 0,-1-1,1 1,-1 0,1 0,-1 0,1 0,0 0,-1-1,1 1,0 0,0 0,-1 0,1 0,0 0,0 0,0 0,0 0,1 0,-1 0,0 0,0 0,0 0,1 0,-1 0,1 0,-1-1,0 1,1 0,-1 0,1 0,0-1,-1 1,1 0,0 0,-1-1,1 1,0-1,0 1,0 0,14 5,0 0,0-1,0 0,1-2,0 0,-1 0,1-1,0-1,1-1,24 3,82 29,-119-31,-1 0,0 1,0 0,0-1,0 1,0 0,0 0,-1 1,1-1,-1 1,1-1,-1 1,0 0,0 0,0 0,0 0,-1 0,1 0,-1 0,0 1,0-1,0 0,0 1,0-1,-1 1,0-1,1 1,-1-1,-1 1,1-1,0 1,-1-1,0 1,-1 1,-2 3,0-2,-1 1,-1-1,1 1,-1-1,0-1,0 1,-1-1,1 0,-1-1,0 1,0-1,-1-1,1 1,-1-1,0-1,0 0,0 0,0 0,0-1,-1 0,1 0,-3-1,-15 2</inkml:trace>
  <inkml:trace contextRef="#ctx0" brushRef="#br0" timeOffset="19785.735">15777 791,'-5'0,"-1"5,-5 2,-5-1,-5-1,-4-2,-1 0,-3-2,0-1,5-5,1-1,5-1</inkml:trace>
  <inkml:trace contextRef="#ctx0" brushRef="#br0" timeOffset="39210.388">0 1582,'15'-5,"-1"0,1 1,0 1,0 1,1 0,-1 1,0 0,1 1,-1 1,0 0,1 2,-1-1,2 2,66 6,553-8,-126-31,128 0,6 2,237 27,-453-28,-26 16,-17-6,20-10,-259 29,189-12,-155-2,171 8,-219 6,240-30,-56 2,419 27,-370 27,343-26,-370 27,641-28,-331-30,-90 32,-101 26,515-28,-368-28,236 17,-6-38,-421 6,-131 18,92 11,-254 20,-103 0</inkml:trace>
  <inkml:trace contextRef="#ctx0" brushRef="#br0" timeOffset="41913.794">16369 735,'10'9,"2"4</inkml:trace>
  <inkml:trace contextRef="#ctx0" brushRef="#br0" timeOffset="42323.796">16426 311,'0'0</inkml:trace>
</inkml:ink>
</file>

<file path=ppt/ink/ink8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1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480 154,'314'-51,"-232"34,175-52,-256 67,1 1,-1-1,1 1,-1 0,1-1,0 1,0 0,-1 0,1 0,0 1,0-1,0 0,0 1,0-1,0 1,0 0,1-1,-1 1,0 0,0 0,0 1,0-1,0 0,0 1,0-1,0 1,0 0,0-1,0 1,0 0,-1 0,1 0,0 1,0-1,-1 0,1 1,-1-1,1 1,-1-1,0 1,0 0,1-1,-1 1,0 0,-1 0,1 0,0 0,0 0,-1 0,1 0,-23 148,-14 114,5 169,43-259,-12-175,-1 1,1 0,-1-1,1 1,-1 0,1 0,-1 0,1-1,-1 1,1 0,-1 0,1 0,-1 0,1 0,-1 0,0 0,1 0,-1 0,1 0,-1 0,1 1,-1-1,1 0,-1 0,1 0,-1 1,1-1,-1 0,1 1,0-1,-1 0,1 1,-1-1,1 0,0 1,-1-1,1 1,0-1,0 1,-1-1,1 1,0-1,0 1,0-1,0 1,-1-1,1 1,0-1,0 1,0-1,0 1,0-1,0 1,0-1,1 1,-1-1,0 1,0 0,0-1,0 1,1-1,-1 0,0 1,0-1,1 1,-1-1,0 1,1-1,-1 0,1 1,-39-32,28 21,-183-114,170 109,0 1,-1 2,-1 0,0 2,0 1,-1 0,0 2,-1 2,1 0,-1 1,0 2,0 1,-1 1,1 1,0 1,0 2,1 0,-24 8,19-1,0 1,0 2,1 1,1 1,0 1,2 2,0 1,1 1,1 1,-6 7,25-22,1 0,0 0,0 0,0 1,1-1,0 1,1 0,0 0,0 1,-2 6,5-12,-1-1,1 1,-1-1,1 1,0-1,0 1,0-1,0 1,1-1,-1 1,1-1,-1 1,1-1,0 0,0 1,0-1,0 0,0 0,1 0,-1 1,1-1,-1-1,1 1,0 0,-1 0,1-1,0 1,0-1,1 1,-1-1,0 0,0 0,1 0,-1 0,0 0,1 0,-1-1,1 1,0-1,4 1,1 0,0-1,-1 0,1 0,-1-1,1 0,-1 0,1-1,-1 0,0 0,7-3,11-7</inkml:trace>
  <inkml:trace contextRef="#ctx0" brushRef="#br0" timeOffset="337.32">678 521,'43'0,"53"-5,19-7,0 0,-15 1,-14 3,-18 2,-15 3,-12 1,-8 2,-5 0,-3 0,-5 1</inkml:trace>
  <inkml:trace contextRef="#ctx0" brushRef="#br0" timeOffset="681.665">1609 521,'-9'16,"1"0,1 1,1 1,0-1,1 1,1 0,0 0,2 0,0 1,1-1,1 1,1-1,0 0,1 1,2 0,-4-15,1 0,0 0,1 0,-1 0,1 0,0 0,-1-1,2 1,-1-1,0 1,1-1,-1 0,1 0,0 0,0 0,0-1,1 1,-1-1,1 0,-1 1,1-2,0 1,-1 0,1-1,0 0,0 0,0 0,0 0,0-1,0 1,1-1,-1 0,0 0,0-1,0 1,0-1,0 0,0 0,1-1,6-2,-1-1,0 0,0 0,0-1,-1-1,0 1,0-1,-1-1,0 0,0 0,-1-1,0 1,0-2,-1 1,0-1,-1 0,0 0,-1 0,0-1,0 0,-1 1,0-1,-1 0,-1-1,0 1,0 0,-1 0,0-1,-1 1,0 0,-3-10,2 13,0 1,0 0,-1 0,1 0,-2 0,1 0,-1 1,0-1,0 1,-1 0,0 0,0 1,0-1,-1 1,1 0,-1 1,0-1,-1 1,1 0,-1 1,0 0,0 0,0 0,0 1,0 0,-1 0,1 1,-1 0,1 0,-1 1,1 0,-1 0,1 1,-1 0,1 0,-1 1,1 0,0 0,0 0,0 1,0 0,0 1,-5 3,-6 10</inkml:trace>
  <inkml:trace contextRef="#ctx0" brushRef="#br0" timeOffset="1014.621">2032 943,'10'-14,"7"-20,2-8,2-2,-3 2,1 3,-4 3,2 3,-4 3,2 1,3 1,-1 1,0-1,-2 0,2 5,-4 2,3-1,-3 3</inkml:trace>
  <inkml:trace contextRef="#ctx0" brushRef="#br0" timeOffset="2254.475">2540 831,'48'-109,"-30"81,0 0,2 2,1 0,1 2,1 0,1 1,1 2,1 0,11-5,-36 24,1 1,-1-1,0 0,1 1,-1-1,1 1,-1 0,1-1,-1 1,1 0,0 0,0 0,0 0,0 0,0 1,-1-1,1 0,0 1,1 0,-1-1,0 1,0 0,0 0,0 0,0 0,0 1,0-1,0 0,0 1,0-1,0 1,0 0,0 0,0 0,-1 0,1 0,0 0,0 0,-1 1,1-1,-1 0,1 1,-1 0,0-1,0 1,0 0,0-1,0 1,0 0,0 0,0 0,0 2,-14 91,10-87,1 0,0 0,0 0,0 0,1 0,0 1,1-1,0 0,0 1,1-1,0 3,0-9,-1-1,0 1,1-1,-1 0,1 1,0-1,-1 0,1 1,0-1,0 0,0 0,0 0,0 0,0 0,0 0,0 0,0 0,0 0,1-1,-1 1,0 0,1-1,-1 1,0-1,1 1,-1-1,1 0,-1 1,1-1,-1 0,0 0,1 0,-1 0,1-1,-1 1,1 0,-1 0,0-1,1 1,-1-1,1 1,-1-1,0 0,0 0,60-35,-59 34,67-45,2 3,1 4,36-13,-107 52,0 0,0 0,1-1,-1 1,0 1,1-1,-1 0,1 0,-1 0,0 1,1-1,0 1,-1-1,1 1,-1 0,1-1,0 1,-1 0,1 0,-1 0,1 0,0 1,-1-1,1 0,-1 1,1-1,0 1,-1-1,0 1,1 0,-1-1,1 1,-1 0,0 0,1 0,-1 0,0 1,0-1,0 0,0 0,0 1,0-1,0 0,0 1,-1-1,1 1,-1-1,1 1,-1-1,1 1,-1 0,0-1,0 1,0-1,0 1,0 1,-52 203,51-200,0-1,0 0,0 0,1 1,0-1,0 0,0 0,0 1,1-1,0 0,0 0,0 0,1 0,-1 0,1 0,1 0,-1-1,1 1,9 8</inkml:trace>
</inkml:ink>
</file>

<file path=ppt/ink/ink8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63,'-30'81,"24"-64,0-1,2 1,0 0,1 1,1-1,0 0,1 1,1 0,1-1,0 0,1 1,1-1,3 7,-5-20,1 0,0 0,0 0,0-1,0 1,1 0,-1-1,1 0,0 0,0 0,0 0,1 0,-1 0,1-1,-1 0,1 0,0 0,0 0,0 0,0-1,0 1,0-1,0 0,0-1,0 1,1-1,-1 0,0 0,1 0,-1 0,3-1,8-2,-1 0,0-1,1-1,-2 0,1-1,-1 0,1-1,7-5,19-18,0 0,-2-3,-1-1,21-27,-19 21,106-124,-144 163,0 0,-1 0,1 0,0 0,-1 1,1-1,0 0,0 0,0 1,0-1,0 0,0 1,0-1,0 1,0 0,0-1,0 1,0 0,0-1,0 1,0 0,1 0,-1 0,0 0,0 0,0 0,0 0,0 1,0-1,1 0,-1 0,0 1,0-1,0 1,0-1,0 1,0 0,0-1,-1 1,1 0,0-1,0 1,0 0,-1 0,1 0,0 0,0 0,22 56,-19-43,7 17,1 1,-1 0,-2 2,-1-1,-2 1,0 14,-5-41,0 1,-1 0,0-1,-1 1,0 0,0-1,-1 1,1-1,-2 1,1-1,-1 0,0 0,-1 0,1 0,-1-1,-1 1,1-1,-1 0,0 0,0-1,-1 0,0 0,0 0,0 0,0-1,-5 2,1 0,-1-1,1 0,-1-1,0 0,-1 0,1-1,-1-1,1 0,-1-1,0 0,1-1,-1 0,0 0,0-2,-1 0,13 2,1 0,-1 0,0 0,1 0,-1-1,1 1,-1 0,0 0,1-1,-1 1,0 0,1 0,-1-1,0 1,1 0,-1-1,0 1,0-1,1 1,-1 0,0-1,0 1,0-1,0 1,0 0,1-1,-1 1,0-1,0 1,0-1,0 1,0 0,0-1,-1 1,1-1,0 1,0-1,0 1,0 0,0-1,-1 1,1-1,0 1,0 0,0-1,-1 1,1 0,0-1,-1 1,1 0,0-1,-1 1,1 0,0 0,-1 0,1-1,-1 1,1 0,0 0,-1 0,1 0,-1-1,41-13,-38 13,263-29,-246 26,-12 5,1-1,-1-1,1 1,0-1,-1 0,0-1,1 0,-1 0,0-1,0 1,0-2,0 1,-1-1,1 0,-1 0,0-1,0 1,-1-2,1 1,-1 0,0-1,0 0,-1 0,0-1,0 1,-1-1,1 0,-1 0,-1 0,1-3,-14-90,4 82</inkml:trace>
</inkml:ink>
</file>

<file path=ppt/ink/ink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9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339 141,'11'-43,"3"83,1 137,-7-127,-3 0,-1 0,-3 0,-2 0,-2 0,-2 0,-3-1,-13 48,-22 83,48-119,1-55</inkml:trace>
  <inkml:trace contextRef="#ctx0" brushRef="#br0" timeOffset="244.389">0 621,'43'-5,"39"-6,14-6,-3-5,-14 1,-10-1,-12 4,-11 5,-9-1,-5-2,-4-3,-2-4,-5 3</inkml:trace>
  <inkml:trace contextRef="#ctx0" brushRef="#br0" timeOffset="699.344">819 0,'-28'487,"10"-260,15-203,0-12,0 1,2 0,-1 0,2 0,0 0,0 0,1 0,1 0,0 0,1-1,1 4,-3-14,0-1,0 1,-1-1,1 0,0 1,0-1,0 0,0 0,1 1,-1-1,0 0,0 0,1 0,-1-1,1 1,-1 0,0 0,1-1,0 1,-1-1,1 1,-1-1,1 0,0 1,-1-1,1 0,-1 0,1 0,0 0,-1-1,1 1,0 0,-1-1,1 1,-1-1,1 0,-1 1,1-1,-1 0,1 0,-1 0,0 0,1 0,61-49,-59 45,35-33,-25 22,1 1,0 0,1 1,0 1,1 1,1 0,0 1,15-6,-32 16,0 0,1 0,-1 1,0-1,0 1,1-1,-1 1,0-1,1 1,-1 0,0 0,1-1,-1 1,1 0,-1 0,0 1,1-1,-1 0,0 0,1 1,-1-1,0 0,1 1,-1 0,0-1,0 1,1 0,-1-1,0 1,0 0,0 0,0 0,0 0,0 0,0 0,-1 0,1 0,0 1,-1-1,1 0,0 0,-1 1,1-1,-1 0,0 1,1-1,-1 0,0 1,0-1,0 1,-9 77,6-62,1-9,0-1,1 1,0-1,0 1,1 0,0 0,0-1,1 1,0 0,1-1,-1 1,1-1,1 0,-1 1,1-1,1 0,-1-1,3 3,4 6</inkml:trace>
  <inkml:trace contextRef="#ctx0" brushRef="#br0" timeOffset="1142.631">1411 791,'13'2,"0"0,0-1,0 0,0-1,0-1,-1 0,1 0,0-1,0-1,-1 0,1-1,-1 0,0-1,0 0,-1-1,1 0,0-2,-9 6,0 0,0-1,0 1,0 0,-1-1,1 1,-1-1,0 0,0 0,0 0,0 0,0 0,-1 0,1-1,-1 1,0 0,0-1,0 1,0-1,-1 0,1 1,-1-1,0 1,0-1,-1 1,1-1,-1 0,1 1,-1-1,0 1,0 0,-1-1,1 1,-1 0,0 0,0 0,0 0,0 0,0 0,0 0,-1 1,0-1,1 1,-1 0,0 0,0 0,0 0,0 0,-1 0,1 1,0 0,-1 0,1 0,-1 0,1 0,-1 1,1-1,-1 1,0 0,1 0,-1 1,-7 3,0 1,0 1,1 0,0 0,0 1,0 0,1 1,0 0,1 1,0-1,0 2,1-1,0 1,0 0,1 0,1 1,-1 1,3-8,0 0,0 0,0 1,1-1,-1 1,1 0,0 0,1 0,-1 0,1 0,0 0,0 1,1-1,0 0,-1 0,2 1,-1-1,1 0,-1 0,1 0,1 0,-1 1,1-1,0-1,0 1,0 0,1 0,0-1,0 0,0 1,0-1,1 0,-1-1,1 1,0-1,0 1,0-1,5 2,5-1,1 0,0-2,-1 1,1-2,0 0,0-1,0 0,0-2,0 1,0-2,-1 0,9-3,2-1</inkml:trace>
  <inkml:trace contextRef="#ctx0" brushRef="#br0" timeOffset="1580.703">1750 931,'42'-30,"-2"-2,-2-1,-1-2,-1-2,4-9,-40 45,0 1,0-1,0 1,0-1,1 0,-1 1,0-1,0 1,0-1,0 1,1-1,-1 1,0-1,1 1,-1-1,0 1,1 0,-1-1,0 1,1-1,-1 1,1 0,-1-1,1 1,-1 0,1 0,-1-1,1 1,-1 0,1 0,-1 0,1 0,-1-1,1 1,0 0,-1 0,1 0,-1 0,1 0,-1 1,1-1,-1 0,1 0,0 0,-1 0,1 1,-1-1,1 0,-1 0,0 1,1-1,-1 0,1 1,-1-1,1 1,-1-1,0 0,1 1,-1-1,0 1,1-1,-1 1,0-1,0 1,0-1,1 1,-1-1,0 1,0 0,1 47,-2-31,1-13,1 1,-1-1,1 0,0 0,0 0,0 0,1 0,0 0,-1 0,1 0,1 0,-1-1,0 1,1-1,0 0,0 0,0 0,0 0,0 0,0 0,1-1,0 0,-1 0,1 0,0 0,0 0,0-1,0 0,0 0,0 0,1 0,-1 0,0-1,2 0,2 1,1-1,0 0,-1 0,1-1,0-1,-1 1,1-1,-1 0,0-1,0 0,0-1,0 1,0-1,-1-1,1 0,4-4,-5 3,1-1,-2 0,1-1,-1 1,0-1,0-1,-1 1,-1-1,1 0,-1 0,-1 0,1 0,-2-1,1 1,-1-1,-1 0,0 0,0 0,-1 0,0 1,-1-1,0 0,0 0,-1 0,-2-3,-6-5</inkml:trace>
</inkml:ink>
</file>

<file path=ppt/ink/ink8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8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25,'-16'19,"0"2,2 0,0 1,1 0,2 1,0 1,-3 12,3-12,-2 7,3-5,-1-1,-1 0,-2-1,0 0,-12 13,-14 24,56-125,74-101,-63 123,2 2,1 0,3 3,4-3,-36 38,0 0,0 1,0-1,0 1,0-1,0 1,1 0,-1 0,1-1,-1 1,1 0,-1 0,1 0,0 1,-1-1,1 0,0 1,-1-1,1 1,0-1,0 1,0 0,0 0,-1-1,1 1,0 1,0-1,0 0,0 0,-1 1,1-1,0 1,0 0,-1-1,1 1,0 0,-1 0,1 0,-1 0,1 0,-1 0,1 1,-1-1,0 0,0 1,0-1,0 1,0-1,0 1,0 0,0-1,0 1,-1 0,1 0,-1-1,0 1,1 0,-1 0,0 1,84 338,-84-341,17 48,-16-47,-1 0,1 0,-1 0,1-1,-1 1,1 0,-1-1,1 1,-1-1,1 1,0 0,-1-1,1 1,0-1,0 0,-1 1,1-1,0 0,0 1,0-1,-1 0,1 0,0 0,0 0,0 1,0-1,-1 0,1-1,0 1,0 0,0 0,0 0,-1 0,1-1,0 1,0 0,0-1,-1 1,1-1,0 1,0-1,-1 1,1-1,-1 1,1-1,0 1,-1-1,1 0,-1 0,1 1,-1-1,0 0,1 0,-1 0,67-99,26-37,-69 97,2 2,1 0,2 2,21-20,-50 55,1 0,-1 0,1-1,-1 1,1 0,0 0,-1 0,1 0,0 0,0 0,0 0,0 0,0 0,0 0,0 0,0 0,0 1,0-1,0 0,0 1,1-1,-1 1,0-1,1 1,-1 0,0-1,0 1,1 0,-1 0,0 0,1 0,-1 0,0 1,1-1,-1 0,0 0,1 1,-1-1,0 1,0-1,1 1,-1 0,0-1,0 1,0 0,0 0,0 0,0 0,0 0,0 0,-1 0,1 0,0 0,0 0,-1 0,1 0,-1 1,1-1,-2 229,1-89,4-122,2-7</inkml:trace>
</inkml:ink>
</file>

<file path=ppt/ink/ink8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0,'-5'5,"-1"7,-1-5,2-2</inkml:trace>
</inkml:ink>
</file>

<file path=ppt/ink/ink8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2</inkml:trace>
</inkml:ink>
</file>

<file path=ppt/ink/ink8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0 141,'43'5,"29"-3,7-2,-6-2,-9 1,-12 0,-9 0,-18 0,-12 0</inkml:trace>
  <inkml:trace contextRef="#ctx0" brushRef="#br0" timeOffset="263.855">226 1,'0'43,"0"33,0 9,0-5,0-12,0-12,0-11,0-9,0-9</inkml:trace>
</inkml:ink>
</file>

<file path=ppt/ink/ink8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28,'-19'39,"-12"26,-4 8,3-4,2-14,6-12,8-7,1-6,4-3,-2-6,2-2,2-5</inkml:trace>
  <inkml:trace contextRef="#ctx0" brushRef="#br0" timeOffset="346.803">0 1,'2'8,"0"-1,1 1,-1 0,1-1,1 1,-1-1,1 0,1 0,-1-1,1 1,0-1,3 2,-2 1,191 205,-151-164,-42-44,-6-4</inkml:trace>
</inkml:ink>
</file>

<file path=ppt/ink/ink8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5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17,'-4'-2,"-1"0,1-1,0 2,-1-1,0 0,1 1,-1 0,0 0,1 0,-1 1,0-1,0 1,0 1,0-1,1 0,-1 1,0 0,0 0,1 1,-1-1,1 1,-1 0,1 0,0 1,0-1,0 1,0 0,0 0,1 0,-1 0,1 1,0-1,-3 5,-1 1,1 0,0 0,1 1,0 0,1 0,-1 0,2 0,0 1,0 0,1-1,0 1,1 0,0 0,0 0,2 0,-1 0,1 0,1 0,0 0,1 0,0-1,0 1,1-1,0 0,1 0,0 0,1-1,0 1,0-1,1-1,0 1,1-1,0-1,0 1,4 1,-9-6,0 0,1-1,-1 1,1-1,-1 0,1 0,0-1,0 1,0-1,0 1,0-1,0-1,0 1,0 0,0-1,0 0,1 0,-1 0,0-1,0 1,0-1,0 0,0 0,0 0,0-1,0 0,0 1,-1-1,1-1,0 1,-1 0,0-1,2-1,9-12</inkml:trace>
</inkml:ink>
</file>

<file path=ppt/ink/ink8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8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30,'62'48,"136"202,-168-225,-18-23</inkml:trace>
  <inkml:trace contextRef="#ctx0" brushRef="#br0" timeOffset="519.549">307 1,'-11'8,"0"1,0 0,1 0,0 1,1 0,0 1,0 0,1 1,-4 8,-122 207,69-139,57-82</inkml:trace>
</inkml:ink>
</file>

<file path=ppt/ink/ink8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3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30,'-14'33,"-10"17,-1 3,0-1,-2-6,5-5,0-5,0-4,4-2,-1-7,4-2,4-5</inkml:trace>
  <inkml:trace contextRef="#ctx0" brushRef="#br0" timeOffset="580.665">0 1,'11'2,"0"2,0-1,0 1,0 1,-1 0,0 0,0 1,0 0,-1 1,0 0,0 1,-1 0,0 0,0 1,-1-1,1 3,-6-9,77 103,-67-85,0-1,2-1,0 0,2-1,0 0,0-1,2-1,0-1,-6-7</inkml:trace>
</inkml:ink>
</file>

<file path=ppt/ink/ink8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1,'0'595,"-14"-520,36-132,-13 37</inkml:trace>
  <inkml:trace contextRef="#ctx0" brushRef="#br0" timeOffset="434.01">325 142,'-36'22,"-3"1,0 2,2 1,1 2,-25 26,59-52,1-1,-1 1,0 0,1 0,-1 0,1 0,-1 0,1 0,0 0,0 0,0 0,0 0,0 1,0-1,1 0,-1 1,1-1,0 1,-1-1,1 1,0-1,0 0,1 1,-1-1,1 1,-1-1,1 0,0 1,-1-1,1 0,0 0,1 1,-1-1,0 0,1 0,-1 0,1-1,-1 1,1 0,0-1,0 1,0-1,0 1,1 0,48 41,57 67,-101-98,-6-9,1 1,0-1,0 0,0 1,0-1,0 0,0 0,1 0,0-1,-1 1,1-1,0 1,0-1,1 0,-1 0,0 0,1-1,-1 1,1-1,-1 0,1 0,0 0,12-1</inkml:trace>
</inkml:ink>
</file>

<file path=ppt/ink/ink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3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1 177,'201'-150,"-199"148,0 1,0 0,0 0,0 0,0 0,0 1,1-1,-1 0,0 1,0 0,0-1,1 1,-1 0,0 0,1 0,-1 1,0-1,0 0,0 1,1-1,-1 1,0 0,0 0,0 0,0 0,0 0,0 0,0 1,-1-1,1 1,0-1,-1 1,1-1,-1 1,1 0,0 1,30 81,-27-65,41 192,25 72,-30-177,-39-106,-1 0,0 0,0 1,0-1,0 0,0 0,1 0,-1-1,0 1,0 0,0 0,0-1,0 1,0 0,0-1,0 1,0-1,0 0,0 1,0-1,0 0,0 1,0-1,0 0,-1 0,1 0,0 0,-1 0,1 0,0 0,-1 0,0 0,1 0,-1 0,1 0,-1 0,0 0,0-1,0 1,0 0,0 0,0 0,0 0,0 0,0-1,0 1,88-298,-69 239,4 2,2 0,2 2,3 1,6-5,-1 2,-31 50</inkml:trace>
</inkml:ink>
</file>

<file path=ppt/ink/ink8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0 254,'5'5,"6"2,6-1,6-1,2-2,3 0,1-2,1-1,-1-5,0-1,0-1,0-3,0 0,-1 2,-9 2,-13 2,-8 2</inkml:trace>
  <inkml:trace contextRef="#ctx0" brushRef="#br0" timeOffset="363.155">170 0,'0'39,"4"17,3 4,-1-4,-1-6,-2-7,-1-6,-1-4,0-3,-1-3,-1 1,1-2,5-3,1-12,5-12,0-6</inkml:trace>
</inkml:ink>
</file>

<file path=ppt/ink/ink8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6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2,1-7,5-4,1-8,-7-1,-5 3,-1 9,-1 3</inkml:trace>
</inkml:ink>
</file>

<file path=ppt/ink/ink8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0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0,'92'14,"1"-5,65-2,-74 4,-71-8,-1 0,1-1,-1-1,1 0,0-1,-1 0,1-1,-1 0,3-1,20-9,-27 8</inkml:trace>
</inkml:ink>
</file>

<file path=ppt/ink/ink8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18,'43'0,"34"0,8 0,-6 0,-10 0,-14 0,-10 0,-9-5,-5-1,-8-1</inkml:trace>
</inkml:ink>
</file>

<file path=ppt/ink/ink8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57,'-31'12,"0"1,1 2,1 1,0 1,1 1,1 1,-15 16,33-28,1 1,0 0,0 0,1 1,0 0,0 1,1-1,1 1,-1 0,2 1,-1-1,1 1,1 0,0 0,1 0,0 1,0-1,1 0,1 1,0-1,0 1,1-1,2 9,-1-12,0 0,1 0,-1-1,1 0,1 1,-1-1,1 0,0-1,1 1,0-1,0 1,0-2,1 1,0 0,0-1,0 0,0-1,1 1,0-1,0-1,0 1,1-1,5 2,5 0,1-1,-1 0,1-1,-1-1,1-1,0-1,0 0,0-2,-1 0,1-1,0 0,-1-2,18-6,-2-2,1-1,-2-2,0-1,-1-1,0-2,18-17,-39 31,-1-1,0-1,0 0,0 0,-1-1,-1-1,1 1,-2-1,1 0,-1-1,-1 0,0 0,0 0,-1-1,-1 0,0 0,0 0,-2-1,1 1,-1-1,-1 1,0-1,-1-4,-4 9,1 1,-1 0,0 0,0 0,-1 0,0 0,0 1,-1 0,0 0,0 1,0-1,-1 1,0 0,1 1,-2 0,1 0,0 1,-1-1,0 2,0-1,0 1,0 0,0 1,-6-1,10 1,-35-10</inkml:trace>
  <inkml:trace contextRef="#ctx0" brushRef="#br0" timeOffset="303.292">1 283,'1474'0,"-1451"0</inkml:trace>
  <inkml:trace contextRef="#ctx0" brushRef="#br0" timeOffset="1585.073">904 86,'0'-5,"0"-6,-4-2,-8 2,-5 3,-5 2,1-2,-1 1,-1 0,-1 2,-2 3,-1 0,4 6,1 2,4 5,6 1</inkml:trace>
</inkml:ink>
</file>

<file path=ppt/ink/ink8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2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0,'-14'24,"-5"13,-4-1,2 0,0-8,3-3,0-5,3-3,4 2,-1-3,2-4</inkml:trace>
</inkml:ink>
</file>

<file path=ppt/ink/ink8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3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1 797,'0'2,"1"0,0 0,0 0,-1 0,1 0,1-1,-1 1,0 0,0-1,0 1,1-1,-1 1,1-1,-1 0,1 1,0-1,0 0,-1 0,1 0,0-1,0 1,0 0,0-1,0 1,0-1,0 1,0-1,0 0,0 0,0 0,0 0,0 0,0-1,0 1,0-1,0 1,0-1,0 1,0-1,-1 0,2-1,74-47,-2-25,-3-3,-4-3,5-13,21-25,122-186,-216 303,0 0,0 0,0-1,0 1,0 0,1 0,-1 0,0 0,0 0,1 0,-1 0,1 0,-1 0,1 0,-1 0,1 0,-1 0,1 0,0 0,0 0,0 1,-1-1,1 0,0 0,0 1,0-1,0 1,0-1,0 1,0-1,0 1,0 0,0-1,0 1,1 0,-1 0,0 0,0 0,0 0,0 0,0 0,0 0,0 0,1 1,-1-1,0 0,0 1,0-1,0 1,0-1,0 1,0-1,0 1,-1 0,1-1,1 2,1 156,-3-127,-3 34,4-1,2 0,3 0,12 54,49 126,-67-245,0 1,-1 0,1 0,0-1,-1 1,1 0,0 0,0 0,-1 0,1-1,0 1,-1 0,1 0,0 0,-1 0,1 0,0 0,-1 0,1 0,-1 0,1 0,0 0,-1 0,1 0,0 0,-1 0,1 0,0 1,-1-1,1 0,0 0,-1 0,1 0,0 1,0-1,-1 0,1 0,0 1,0-1,-1 0,1 0,0 1,0-1,0 0,0 1,-1-1,1 0,0 1,0-1,0 0,0 1,0-1,0 0,0 1,0-1,0 0,0 1,0-1,0 1,-33-24,30 21,-245-152,223 141,0 1,0 1,-1 1,-1 1,0 2,-11-2,13 5</inkml:trace>
</inkml:ink>
</file>

<file path=ppt/ink/ink8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78,'-10'-5,"-2"0,1 1,0 0,-1 0,1 1,-1 1,0 0,0 1,0 0,0 0,0 2,0-1,0 2,0-1,0 2,-6 1,16-4,1 1,-1-1,0 0,1 1,-1-1,1 1,-1 0,1 0,-1-1,1 1,0 0,-1 0,1 0,0 1,0-1,-1 0,1 0,0 1,0-1,0 0,1 1,-1-1,0 1,1-1,-1 1,0-1,1 1,0 0,-1-1,1 1,0 0,0-1,0 1,0 0,0-1,0 1,1 0,-1-1,0 1,1-1,0 1,-1 0,1-1,0 1,-1-1,1 0,0 1,1 0,56 62,-54-62,-1-1,1 2,-1-1,0 0,0 1,0-1,0 1,0 0,-1 0,1 0,-1 0,0 1,0-1,0 0,0 1,0 0,-1-1,0 1,0 0,0 0,0 0,-1 0,1 0,-1 0,0-1,0 1,0 0,-1 0,1 0,-1 0,0 0,0 0,-1 0,1-1,-1 1,0 1,-6 4,-1-1,0 0,-1 0,1 0,-1-1,-1-1,1 0,-1 0,-1-1,1 0,0-1,-1 0,0-1,-10 1,22-4,0-1,1 1,-1-1,0 1,0-1,0 1,1-1,-1 0,0 1,0-1,0 1,0-1,0 1,0-1,0 1,0-1,0 0,0 1,-1-1,1 1,0-1,0 1,0-1,-1 1,1-1,0 1,-1-1,1 1,0 0,-1-1,1 1,-1-1,1 1,0 0,-1-1,1 1,-1 0,1 0,-1-1,1 1,-1 0,1 0,-1 0,1 0,-1-1,0 1,1 0,-1 0,1 0,-1 0,1 0,-1 1,1-1,-1 0,0 0,1 0,-1 0,1 1,-1-1,1 0,-1 0,1 1,0-1,-1 0,0 1,11-10</inkml:trace>
  <inkml:trace contextRef="#ctx0" brushRef="#br0" timeOffset="525.435">714 22,'-7'-4,"-1"1,1 0,-1 0,1 1,-1 0,0 1,0-1,0 1,0 1,0 0,0 0,0 0,0 1,0 0,0 1,0 0,0 0,1 0,-1 1,-6 3,12-4,0-1,1 0,-1 1,0 0,0-1,1 1,-1 0,1 0,-1 0,1-1,0 2,0-1,0 0,0 0,0 0,0 0,0 1,1-1,-1 0,1 1,0-1,0 0,0 1,0-1,0 0,0 1,1-1,-1 0,1 1,-1-1,1 0,0 1,0-1,0 0,0 0,0 0,2 1,59 69,-60-70,1 0,-1 0,0 0,0 0,-1 0,1 1,0-1,-1 1,1-1,-1 1,0 0,0-1,0 1,0 0,0 0,-1 0,1 0,-1 0,0-1,0 1,0 0,0 0,-1 0,1 0,-1 0,1 0,-1 0,0-1,0 1,0 0,-1-1,1 1,-1-1,1 1,-1-1,0 1,0-1,0 0,0 0,0 0,-1 0,1-1,-3 2,0 2,-1 0,-1-1,1 0,-1 0,1 0,-1-1,0 0,0 0,0-1,-1 0,1 0,-1-1,1 0,-1 0,1-1,-2 0,-1-14,15 2</inkml:trace>
  <inkml:trace contextRef="#ctx0" brushRef="#br0" timeOffset="915.976">855 163,'0'11,"1"0,1 0,0 0,0 0,1 0,0-1,1 1,0-1,1 0,3 6,-7-13,1 0,0-1,-1 1,1 0,0-1,0 1,0-1,0 0,1 1,-1-1,1 0,-1 0,1-1,0 1,0-1,0 1,0-1,0 0,0 0,0 0,0 0,0-1,0 1,1-1,-1 0,0 0,0 0,0 0,1-1,-1 1,0-1,0 0,0 0,0 0,0 0,0 0,2-2,4-4,0-1,0 0,-1-1,0 0,0 0,-1 0,0-1,-1 0,0-1,0 0,-1 1,-1-2,0 1,0 0,-1-1,-1 0,1-2,2-12</inkml:trace>
  <inkml:trace contextRef="#ctx0" brushRef="#br0" timeOffset="1416.581">1165 305,'109'-91,"36"-20,-143 110,-1 0,1 0,-1 0,0 0,1 0,0 1,-1-1,1 1,-1-1,1 1,0 0,-1-1,1 1,0 0,-1 0,1 0,0 0,-1 0,1 1,0-1,-1 1,1-1,-1 1,1-1,-1 1,1 0,-1 0,1-1,-1 1,0 0,1 1,-1-1,0 0,0 0,1 1,20 57,-10-20,-11-37,0 0,-1-1,1 1,0-1,0 1,0-1,0 1,0-1,0 0,1 1,-1-1,0 0,1 0,-1 0,1 0,-1 0,1 0,-1-1,1 1,-1 0,1-1,0 1,0-1,-1 0,1 1,0-1,-1 0,1 0,0 0,0 0,-1 0,1-1,0 1,0-1,-1 1,2-1,58-36,-40 22,3-3,-19 13,0 1,1-1,-1 1,1 0,0 1,0-1,1 1,-1 0,1 1,-1 0,1 0,0 0,5 0,-9 3,0 1,0-1,0 1,-1 0,1 0,-1 0,1 1,-1-1,0 1,0-1,0 1,0-1,-1 1,1 0,-1 0,1 0,-1 0,0 0,0 2,11 18,-1-8</inkml:trace>
  <inkml:trace contextRef="#ctx0" brushRef="#br0" timeOffset="1765.361">1983 219,'18'2,"0"-1,-1-1,1-1,-1 0,1-1,-1-1,1-1,-1 0,0-2,-1 1,1-2,6-4,-16 7,0 0,0 0,0-1,0 0,-1 0,0-1,0 0,0 0,-1 0,0-1,0 1,-1-1,0-1,0 1,0 0,-1-1,2-6,-4 12,-1 0,1 0,-1 0,1 1,-1-1,0 0,0 0,0 0,0 0,0 0,0 0,-1 0,1 0,0 0,-1 0,0 1,1-1,-1 0,0 0,0 0,0 1,0-1,0 1,0-1,-1 1,1-1,0 1,-1 0,1-1,-1 1,0 0,1 0,-1 0,0 0,0 1,1-1,-1 0,0 1,0-1,0 1,0 0,-1-1,-84 12,73-2,1-1,1 1,-1 1,1 0,1 1,0 0,1 1,0 0,1 1,0 0,1 0,0 1,1 0,1 0,0 1,0 3,4-13,0-1,0 1,1 0,-1 0,1 0,1 0,-1 0,1 0,-1 1,2-1,-1 0,0 0,1 0,0 0,0 0,1 0,-1 0,1 0,0-1,1 1,-1 0,1-1,-1 0,1 0,1 0,-1 0,1 0,-1 0,1-1,0 0,0 0,0 0,1 0,-1-1,1 1,0-1,-1 0,2-1,7 2,0 0,0-1,0-1,0 0,0-1,1-1,-1 0,0 0,0-2,0 1,0-2,0 0,-1 0,7-4,28-7,-17 7</inkml:trace>
</inkml:ink>
</file>

<file path=ppt/ink/ink8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9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6 846,'58'-1,"0"-2,0-3,40-11,-90 16,0 0,0-1,0 0,0 0,0-1,-1 0,1 0,-1-1,0 0,0-1,0 1,0-1,-1 0,0-1,0 0,0 0,-1 0,0-1,0 1,-1-1,1-2,-2 5,-1 1,0-1,0 1,0-1,-1 0,1 0,-1 0,0 0,0 0,0 0,0 0,-1 0,0 0,0 0,0 0,0 0,-1 0,1-1,-1 1,0 0,0 0,-1 0,1 1,-1-1,0 0,0 1,0-1,-1 1,1-1,-1 1,-2-1,-1 1,0-1,0 1,0 0,0 1,-1 0,1 0,-1 0,1 1,-1 0,0 0,1 0,-1 1,0 0,1 1,-1-1,0 1,1 1,-1-1,1 1,-1 0,1 0,0 1,0 0,0 0,0 1,1-1,-1 1,-1 2,-12 7,0 0,1 2,1 0,0 1,1 1,1 1,1 0,0 1,1 0,1 1,1 0,1 1,1 1,4-15,2 1,-1-1,1 1,1 0,-1-1,1 1,0 0,1 1,0-1,1 0,-1 0,1 0,1 0,0 1,0-1,0 0,1 0,0 0,1 0,0-1,0 1,1-1,-1 0,2 0,-1 0,1 0,0-1,0 1,1-1,4 3,5-1,1-2,0 0,0 0,0-2,0 0,1 0,0-2,0 0,-1-1,1-1,0 0,0-2,0 1,6-3,-3 0,0 0,0-1,-1 0,0-2,0-1,-1 0,11-7,-11 4</inkml:trace>
  <inkml:trace contextRef="#ctx0" brushRef="#br0" timeOffset="961.521">513 112,'19'-12,"1"2,-1-1,2 2,-1 1,1 0,1 2,-1 0,1 2,8-1,-26 5,0-1,0 1,0 1,0-1,0 1,0-1,0 1,0 0,-1 1,1-1,0 1,0 0,-1-1,0 2,1-1,-1 0,0 1,0-1,0 1,0 0,0 0,-1 0,1 0,-1 1,0-1,0 0,0 1,-1 0,1-1,-1 1,0 0,0 0,0 0,0 0,-1 0,1 0,-1 0,0 0,-1 0,0 3,2 31,-2-27,1 0,0-1,0 1,1 0,0-1,1 1,0-1,1 1,0-1,0 0,1 0,1 0,-1 0,2-1,-1 0,1 0,5 5,62 32,-54-44</inkml:trace>
  <inkml:trace contextRef="#ctx0" brushRef="#br0" timeOffset="1264.187">824 225,'-15'15,"-9"14,0 7,-2-3,4-2,2-6,3-3,0 0,-2 1,2 1,0-3,2-1,9-3,5-10,8-6,2-3</inkml:trace>
  <inkml:trace contextRef="#ctx0" brushRef="#br0" timeOffset="1778.097">1331 0,'0'19,"-2"-1,0 1,-1-1,-1 0,-1 0,0 0,-1-1,-1 0,-8 14,-10 9,16-28,1 0,1 1,0 0,0 1,1-1,1 1,0 0,-2 15,6-27,1 0,0 0,0 1,0-1,0 0,0 0,1 1,-1-1,1 0,-1 0,1 0,0 0,0 0,0 0,0 0,0 0,0 0,0 0,1 0,-1-1,1 1,0 0,-1-1,1 1,0-1,0 0,0 0,0 0,0 0,0 0,0 0,0 0,0 0,0-1,0 1,1-1,-1 0,0 0,0 0,2 0,92-11,-53-7,-28 7</inkml:trace>
  <inkml:trace contextRef="#ctx0" brushRef="#br0" timeOffset="2044.571">1106 198,'39'-5,"26"-6,8-2,-5-3,-13 1</inkml:trace>
</inkml:ink>
</file>

<file path=ppt/ink/ink8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8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465 29,'-19'9,"2"1,-1 1,2 0,-1 2,1-1,1 2,1 0,0 1,1 0,0 1,1 1,1 0,-2 5,-21 34,-3-2,-2-1,-1-2,-25 20,24-19,40-53</inkml:trace>
  <inkml:trace contextRef="#ctx0" brushRef="#br0" timeOffset="405.568">70 0,'33'20,"97"157,-17-5,-17-31,-96-141,0 1,0 0,0 1,0-1,1 0,-1 0,0 1,1-1,-1 0,1 0,-1 0,1 1,0-1,0 0,-1 0,1 0,0 0,0 0,0 0,0 0,0-1,0 1,0 0,0 0,1-1,-1 1,0-1,0 1,0-1,1 0,-1 1,0-1,1 0,-1 0,0 0,1 0,-1 0,0 0,1 0,-1 0,0-1,0 1,1 0,-1-1,0 1,0-1,1 1,-1-1,0 0,4-13</inkml:trace>
</inkml:ink>
</file>

<file path=ppt/ink/ink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3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85,'38'-5,"37"-6,11-1,-5 1,-12-2,-12 1,-11 2,-9 4,-10 2</inkml:trace>
</inkml:ink>
</file>

<file path=ppt/ink/ink8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37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0 311,'34'-4,"25"-3,8-3,-4-2,-1 3,-8 1,-8 4,-6 1,-6 2,-4 1,-2 0,-1 0,-1 1,1-1,-4 1</inkml:trace>
  <inkml:trace contextRef="#ctx0" brushRef="#br0" timeOffset="268.972">29 509,'38'0,"32"0,9-5,-4-1,-10 0,-11 1,-11 2,-7 0,-5 2,-3 1,-2 0,0 0,-4 0</inkml:trace>
  <inkml:trace contextRef="#ctx0" brushRef="#br0" timeOffset="855.774">367 1,'56'32,"2"-2,1-2,1-4,56 16,-95-33,-8-3,-1 0,0 1,1 0,-1 0,-1 1,1 1,-1 0,-1 1,1 0,-1 1,0 0,0 1,-9-8,1 1,-1-1,0 1,0 0,0-1,0 1,0 0,-1 0,1-1,-1 1,0 0,1 0,-1 0,-1 0,1-1,0 1,-1 0,1 0,-1 0,0-1,0 1,0 0,0-1,-1 1,1-1,-1 1,1-1,-1 0,0 0,0 1,0-1,-1 0,-75 61,-96 75,-103 41,263-169</inkml:trace>
</inkml:ink>
</file>

<file path=ppt/ink/ink8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1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1 248,'60'-34,"-34"21,0 1,1 1,0 1,0 1,1 2,1 1,-1 1,1 1,0 2,3 1,-28 1,-1 1,1-1,-1 1,0 0,1 0,-1 1,0-1,0 1,0 0,0 0,0 0,0 0,0 0,-1 0,1 1,-1-1,0 1,0 0,0 0,0 0,0 0,0 0,-1 0,1 0,-1 0,0 1,0 2,15 103,-15-83,25 173,-27-187,0 0,2-1,-1 1,2 0,-1-1,2 1,-1-1,1 0,1 0,0 0,1 0,0 0,1-1,0 0,0 0,1-1,0 0,1 0,0 0,0-1,1-1,0 1,1-1,-1-1,9 4,-12-6,0-1,0-1,0 1,0-1,1 0,-1-1,1 1,0-1,-1-1,1 1,0-1,-1 0,1-1,0 1,-1-1,1-1,0 1,-1-1,0 0,1-1,1 0,-8 2,1 1,-1-1,1 0,-1 1,0-1,1 0,-1 1,0-1,1 0,-1 1,0-1,0 0,0 1,1-1,-1 0,0 0,0 1,0-1,0 0,0 0,-1 1,1-1,0 0,0 0,0 1,-1-1,1 0,0 1,-1-1,1 0,0 1,-1-1,1 1,-1-1,1 1,-1-1,1 1,-1-1,0 1,1-1,-1 1,1 0,-1-1,0 1,1 0,-1-1,0 1,0 0,-13-7</inkml:trace>
  <inkml:trace contextRef="#ctx0" brushRef="#br0" timeOffset="1350.64">481 502,'-61'47,"-27"52,-76 82,252-245,-74 50</inkml:trace>
  <inkml:trace contextRef="#ctx0" brushRef="#br0" timeOffset="1934.682">651 50,'72'-18,"-35"6,-28 9,0-1,0 1,0 1,0-1,1 2,-1-1,0 1,1 1,-1-1,9 2,-16-1,-1 1,0-1,0 0,1 0,-1 1,0-1,0 1,0-1,0 1,0-1,0 1,0 0,0-1,0 1,0 0,0 0,0 0,0 0,0 0,-1 0,1 0,0 0,-1 0,1 0,-1 0,1 1,-1-1,0 0,1 0,-1 0,0 1,0-1,0 0,0 0,0 1,0-1,0 0,0 0,-1 0,1 1,0-1,-1 0,1 0,-1 0,1 0,-1 0,0 1,1-1,-2 0,-37 51,36-50,-32 40,34-41,1 0,-1 0,0 0,1 0,-1 0,1 0,-1 0,1 0,0 0,-1 0,1 0,0 1,0-1,-1 0,1 0,0 0,0 0,0 0,1 0,-1 1,0-1,0 0,1 0,-1 0,0 0,1 0,-1 0,1 0,-1 0,1 0,0 0,-1 0,1 0,0-1,0 1,0 0,-1 0,1-1,0 1,0 0,0-1,0 1,1-1,71 10,-47-11</inkml:trace>
  <inkml:trace contextRef="#ctx0" brushRef="#br0" timeOffset="2706.713">932 869,'98'-135,"60"-60,-96 149,-61 45,1 1,-1-1,0 1,1-1,-1 1,1 0,-1-1,1 1,-1 0,1 0,-1 0,0 0,1 0,-1 1,1-1,-1 0,1 1,-1-1,0 1,1-1,-1 1,0-1,1 1,-1 0,0 0,0 0,0 0,0 0,0 0,0 0,0 0,0 0,0 0,0 1,0-1,-1 0,1 1,-1-1,1 0,-1 1,1-1,-1 1,0-1,0 1,1-1,-1 1,0-1,-1 1,4 43,-4-41,0 1,0-1,1 1,-1-1,1 1,0-1,0 1,1-1,0 1,-1-1,1 0,1 1,-1-1,1 0,-1 1,1-1,1 0,-1-1,0 1,1 0,0-1,0 1,0-1,0 0,0 0,1 0,-1 0,1 0,2 0,0-4,1 0,-1 0,0 0,0-1,0 0,0-1,0 1,-1-1,1 0,-1 0,1-1,-1 0,0 0,-1 0,1 0,-1-1,3-3,11-8,31-28,-38 32,1 0,0 2,0-1,1 2,1 0,-1 0,10-3,-22 11,0 1,0-1,0 1,0 0,0-1,0 1,0 0,0 0,0-1,0 1,0 0,0 0,0 0,0 0,0 0,0 1,0-1,0 0,0 0,0 1,0-1,-1 0,1 1,0-1,0 1,0 0,0-1,-1 1,1-1,0 1,0 0,-1 0,1-1,0 1,-1 0,1 0,-1 0,1 0,-1 0,0 0,1 0,-1 0,0 0,0 0,0 0,1 0,-1 0,0 0,0 0,0 0,-1 0,-4 55,-34 103,34-96,4-57</inkml:trace>
</inkml:ink>
</file>

<file path=ppt/ink/ink8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0 227,'29'0,"29"0,4-5,-4-1,-6-1,-8 2,-6 2,-5 1,-3-4,-2-1,-6 1</inkml:trace>
  <inkml:trace contextRef="#ctx0" brushRef="#br0" timeOffset="302.371">283 1,'0'34,"0"25,0 7,0-2,0-8,0-8,0-7,0-7,0-3,0-3,-5-6,-1-6</inkml:trace>
</inkml:ink>
</file>

<file path=ppt/ink/ink8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6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1 533,'14'10,"15"3,6-1,3-2,0-3,-2-3,-3-1,-1-3,-2-4,-1-3,-1 1,0 0,-1 2,-4-3,-6-6,-6 0</inkml:trace>
  <inkml:trace contextRef="#ctx0" brushRef="#br0" timeOffset="283.72">227 364,'0'38,"0"28,4 6,3-3,-1-9,-2-10,0-8,-2-7,-1-10</inkml:trace>
  <inkml:trace contextRef="#ctx0" brushRef="#br0" timeOffset="782.219">594 82,'180'-67,"-175"65,0 0,0 0,1 0,-1 0,0 1,1 0,-1 0,1 0,-1 1,1 0,-1 0,1 0,0 1,-1 0,0 0,1 0,-1 1,0 0,1 0,-1 0,0 0,0 1,-1 0,1 0,-1 0,1 1,-1-1,0 1,0 0,0 0,-1 1,0-1,0 1,0-1,0 1,-1 0,1 1,31 188,-30-122,19 103,-20-168,-1 0,1 0,0-1,1 1,0 0,0-1,0 0,1 0,0 0,0-1,0 0,1 1,-1-2,1 1,1-1,-1 0,0 0,1-1,0 0,0 0,7 2,47-4,-55-7</inkml:trace>
  <inkml:trace contextRef="#ctx0" brushRef="#br0" timeOffset="1031.895">988 449,'-33'38,"-21"23,-7 0,8-5,13-7,8-12,14-12,11-11</inkml:trace>
  <inkml:trace contextRef="#ctx0" brushRef="#br0" timeOffset="1521.177">1638 307,'-3'-2,"0"-1,0 1,-1 0,1 0,0 0,-1 0,1 0,-1 1,0 0,0 0,1 0,-1 0,0 0,0 1,0 0,0-1,0 2,0-1,0 0,1 1,-1 0,0-1,0 2,0-1,1 0,-1 1,1 0,-4 1,-84 72,87-72,1 1,-1 0,0 0,1 0,0 0,0 0,0 1,1-1,-1 1,1 0,0 0,0-1,1 1,0 1,0-1,0 0,0 0,1 0,0 1,0-1,0 0,1 0,-1 0,1 1,0-1,1 0,0 0,-1 0,1-1,1 1,-1 0,1-1,2 4,5 0,-1 1,2-1,0-1,0 0,0 0,0-1,1 0,0-1,1-1,-1 0,1-1,-1 0,1-1,0 0,0-1,0 0,0-1,0-1,0 0,0 0,0-2,0 1,-1-2,1 0,-1 0,0-1,11-6,-5 2</inkml:trace>
</inkml:ink>
</file>

<file path=ppt/ink/ink8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1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0,'6'57,"-8"7,9 161,3-142,-4 0,-3 1,-5 3,2-36,-4-25,-9-32,8-11,2-2</inkml:trace>
</inkml:ink>
</file>

<file path=ppt/ink/ink8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1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0,'-254'222,"203"-171,52-50,-1 0,0 0,0 0,0 0,1 0,-1 0,1 0,-1 0,1 0,-1 0,1 0,-1 0,1 0,0 0,0 0,-1-1,1 1,0 0,0 0,0-1,0 1,0-1,0 1,0-1,0 1,0-1,0 0,0 1,0-1,0 0,0 0,1 0,-1 0,0 0,0 0,0 0,0 0,1 0,3 1,7 1,0 1,-1 0,1 1,-1 0,0 1,0 0,0 0,-1 1,0 1,0 0,-1 0,0 1,0 0,0 1,-1 0,-1 0,0 1,0 0,0 1,-5-6,1-1,-1 1,1 0,0-1,0 0,1 0,-1 0,1 0,0 0,0-1,0 1,0-1,1 0,-1 0,1-1,0 0,4 2,7-2</inkml:trace>
</inkml:ink>
</file>

<file path=ppt/ink/ink8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2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40,'34'0,"15"0,5 0,-2 0,-5 0,-7 0,-4-5,-3-1,-4 0,-1 1,-5-4,-7 1</inkml:trace>
</inkml:ink>
</file>

<file path=ppt/ink/ink8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2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25,'44'0,"37"0,11-4,-6-3,-13 1,-14 2,-17 0</inkml:trace>
</inkml:ink>
</file>

<file path=ppt/ink/ink8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5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84,'0'-2,"1"0,-1-1,0 1,0 0,0 0,0 0,0 0,-1-1,1 1,-1 0,1 0,-1 0,0 0,0 0,0 0,0 0,0 1,0-1,-1 0,1 0,-1 1,1-1,-1 1,1-1,-1 1,0 0,0 0,1-1,-1 1,0 0,0 1,0-1,0 0,-1 1,1-1,0 1,0-1,0 1,0 0,0 0,-1 0,1 0,0 1,0-1,0 1,0-1,0 1,0-1,0 1,0 0,0 0,0 0,0 0,0 1,-1 0,-10 10,1 0,1 1,0 1,0-1,1 2,1-1,1 1,0 1,1 0,0 0,1 0,1 0,-2 16,2-16,1 0,1 1,0-1,1 1,1 0,0 0,1 0,1 0,2 7,-2-18,0 1,1 0,0-1,0 0,1 1,-1-1,1 0,1 0,-1-1,1 1,0-1,0 0,1 0,-1 0,1 0,0-1,1 0,-1 0,1 0,-1 0,1-1,0 0,1-1,4 2,2-2,1-1,-1-1,1-1,-1 0,1 0,-1-1,1-1,-1 0,0-1,0 0,-1-1,1-1,-1 0,0-1,-1 0,1 0,-2-1,1-1,-1 0,0 0,5-7,-2 3,-1-1,-1 0,0 0,0-1,-1-1,-1 1,-1-2,0 1,-2-1,1 0,-2-1,1-4,-4 15,-1-1,1 0,-1 0,-1 0,0 0,0 0,0 1,-1-1,0 0,0 0,-1 0,0 1,-1-1,1 1,-2-1,1 1,-1 0,0 0,0 1,-1-1,0 1,0 0,0 0,-1 1,0-1,0 1,0 1,-7-5,2 3,1 1,-1 0,0 1,-1 0,1 1,-1 0,0 1,1 0,-1 1,0 0,0 1,0 0,-1 1,-26 4</inkml:trace>
  <inkml:trace contextRef="#ctx0" brushRef="#br0" timeOffset="313.86">0 310,'74'33,"-35"-25,0-1,1-3,0-1,0-2,1-1,-1-3,0-1,-1-2,1-1,9-6,24 0,435-70,-447 75,1 3,-1 2,1 3,10 4,-46 1,-3 1</inkml:trace>
</inkml:ink>
</file>

<file path=ppt/ink/ink8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04.0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 47,'-1'1,"-1"0,1 0,0 0,0 1,0-1,1 0,-1 1,0-1,0 1,1-1,-1 1,1 0,0-1,-1 1,1-1,0 1,0 0,0-1,0 1,0 0,0-1,0 1,1-1,-1 1,0 0,1-1,0 1,-1-1,1 1,0-1,0 0,0 1,0-1,0 0,0 1,0-1,79 194,-67-172,-6-9,0 0,1-1,1 0,0 0,0-1,1 0,1-1,0 0,1-1,11 8,20 7,0-2,1-1,1-3,24 6,73 12,55-8,98-19,-182 2,-1-4,1-5,27-7,19 2,-36-4,-1-6,108-24,-107 15,167-18,30 12,167-2,-121 30,-338 1,-2 1,1 2,0 0,-1 2,0 1,0 1,-1 1,-1 1,22 13,-46-23,0-1,1 0,-1 1,0-1,1 0,-1 1,1-1,-1 0,1 0,-1 1,0-1,1 0,-1 0,1 0,-1 0,1 0,-1 0,1 0,-1 0,1 0,-1 0,1 0,-1 0,1 0,-1 0,1 0,-1 0,1 0,-1 0,1-1,-1 1,0 0,1 0,-1-1,1 1,-1 0,0-1,1 1,-1 0,0-1,1 1,-1-1,0 1,0 0,1-1,-1 1,0-1,0 1,0-1,1 1,-1-1,0 1,0-1,0 1,0-1,0 1,0-1,0 1,0-1,0 1,-1-1,1 1,0-1,0 1,0 0,0-1,-1 1,3-17,3 8,-1 0,1 0,0 1,1-1,0 1,1 0,-1 1,1 0,1 0,0 0,-1 1,2 0,-1 0,1 1,0 0,0 1,0 0,1 0,-1 1,1 1,0-1,0 1,0 1,0 0,1 0,185-27,200 29,-199 27,142-27,-142 27,537-29,-512-16,-38-6,66-11,84-6,-154 15,-125 15,0-2,-1-3,0-2,-2-2,33-18,55-30,-132 62,0 1,-1-1,1-1,-1 1,0-1,-1 0,1-1,-1 1,-1-1,1-1,-1 1,-1-1,1 0,-1 0,0 0,-1-1,-3-3</inkml:trace>
  <inkml:trace contextRef="#ctx0" brushRef="#br0" timeOffset="7370.687">1085 1006,'-12'-6,"1"0,-1 1,0 1,-1 0,1 1,-1 0,1 1,-1 0,0 1,0 1,0 0,0 0,0 2,1-1,-1 2,1-1,-1 2,1 0,0 0,0 1,0 1,1 0,0 0,0 1,0 0,-3 5,-11 9,1 1,1 1,1 1,1 1,1 1,2 0,0 2,2 0,1 1,2 0,0 1,2 1,2 0,-2 10,9-31,1 1,0 0,1-1,0 1,0-1,2 1,-1 0,1-1,0 0,1 1,1-1,-1 0,1-1,1 1,0-1,0 0,1 0,0 0,1-1,0 0,0 0,1-1,0 1,0-2,0 1,1-1,0-1,0 0,8 4,6-1,1 0,0-2,0 0,0-2,0-1,1 0,-1-2,1-1,-1-1,1-1,-1-1,1-1,-1-2,-1 0,1-1,-1-2,15-7,48-41,-72 45</inkml:trace>
  <inkml:trace contextRef="#ctx0" brushRef="#br0" timeOffset="7933.293">1452 978,'-9'37,"1"1,3 0,1 0,2 0,2 32,-1-31,2 286,12-237,-13-87,1 1,-1 0,1 0,-1 0,1-1,0 1,0 0,0 0,0-1,0 1,0-1,0 1,1-1,-1 0,0 1,1-1,-1 0,1 0,0 0,-1 0,1 0,0 0,-1-1,1 1,0 0,0-1,0 1,0-1,0 0,-1 0,1 0,0 0,0 0,0 0,0 0,0-1,0 1,0 0,-1-1,1 0,0 1,0-1,0-1,140-113,-5-3,-62 65,-73 52,0 0,-1 0,1 0,0 0,0 1,0-1,0 0,0 1,0 0,0-1,0 1,0 0,0 0,0 0,0 0,0 1,1-1,-1 0,0 1,-1 0,1-1,0 1,0 0,0 0,0 0,-1 0,1 0,0 1,-1-1,1 0,-1 1,1-1,-1 1,0-1,0 1,1 0,-1 0,0-1,-1 1,1 0,0 1,1 4,-1 0,1-1,-1 1,-1 0,0 0,0-1,0 1,0 0,-1 0,0 0,-1-1,0 1,0-1,0 1,-8 37,10-28,3-6</inkml:trace>
  <inkml:trace contextRef="#ctx0" brushRef="#br0" timeOffset="8582.654">2439 1345,'-34'19,"1"2,0 1,2 2,1 1,1 1,-13 16,3 29,38-69,1-1,-1 1,1 0,0 0,-1 0,1 0,0 0,0 0,0-1,1 1,-1 0,0 0,1 0,-1 0,1 0,-1-1,1 1,0 0,0-1,0 1,0 0,0-1,0 1,1-1,-1 0,0 1,1-1,-1 0,1 0,-1 0,1 0,-1 0,1 0,0 0,0 0,-1-1,1 1,0-1,0 0,0 1,10-1,0 0,-1-1,1-1,-1 1,1-2,-1 0,0 0,0-1,0 0,0-1,-1 0,0-1,0 0,0-1,5-4,89-71,-101 79,-3 2,1-1,0 1,0-1,0 1,-1 0,1-1,0 1,1 0,-1 0,0-1,0 1,1 0,-1 0,0 0,1 1,-1-1,1 0,-1 0,1 1,-1-1,1 1,-1-1,1 1,0 0,-1 0,1 0,0 0,-1 0,1 0,0 0,-1 0,1 0,0 1,-1-1,1 1,-1 0,1-1,-1 1,1 0,-1 0,1 0,0 0,0 4,-1-1,2 0,-1 0,0 0,1 0,0 0,0 0,0-1,0 0,1 1,-1-1,1 0,0-1,-1 1,1-1,1 0,-1 1,0-2,1 1,-1 0,0-1,1 0,0 0,-1-1,1 1,0-1,-1 0,1 0,2-1,11-3,-2 0,1-2,-1 0,1-1,-2-1,1 0,-1-1,-1-1,1 0,-2-1,1-1,-2 0,0-1,2-2,23-19,-27 26,-1 0,0 0,-1-1,1 0,-2-1,1 1,-1-2,-1 1,0-1,0 0,-1 0,-1 0,0-1,0 0,-1 1,-1-1,1-2,-3 11,-1 1,1 0,0-1,-1 1,1 0,-1-1,0 1,0 0,0 0,0-1,0 1,-1 0,1 0,0 0,-1 1,0-1,1 0,-1 0,0 1,0-1,0 1,0 0,0 0,0-1,0 1,0 1,-1-1,1 0,0 0,-1 1,1-1,0 1,-1 0,1 0,-1 0,1 0,0 0,-1 0,1 1,0-1,-1 1,1 0,0 0,-1-1,1 1,0 1,0-1,0 0,0 0,0 1,0-1,0 1,1 0,-1 0,0 0,-6 4,0 0,0 0,1 1,0 0,0 1,0-1,1 2,0-1,1 0,0 1,0 0,1 0,-3 8,6-13,-1 0,1 0,0 0,0 0,0 0,1 0,-1 0,1 0,0 0,0 0,1 0,-1 0,1 1,0-1,0 0,0-1,1 1,-1 0,1 0,0 0,0-1,0 1,1-1,-1 0,1 0,0 0,0 0,0 0,0 0,0-1,0 1,1-1,-1 0,3 1,237 83,-241-85,-1 0,1 0,-1 0,1 0,-1 0,1 1,-1-1,0 0,1 1,-1-1,0 1,0 0,0-1,0 1,-1 0,1-1,0 1,-1 0,1 0,-1 0,0 0,1-1,-1 1,0 0,0 0,0 0,-1 0,1 0,0 0,-1 0,1-1,-1 1,1 0,-1 0,0-1,0 1,0 0,0-1,0 1,0-1,0 1,-1-1,0 1,-62 60,44-48</inkml:trace>
  <inkml:trace contextRef="#ctx0" brushRef="#br0" timeOffset="9948.308">3569 1288,'-22'11,"1"0,0 2,0 0,1 1,1 2,1-1,0 2,1 1,1 0,1 1,0 0,-7 14,21-31,0-1,0 1,0 0,1 0,-1-1,0 1,1 0,-1 0,1 0,0 0,0 0,-1 0,1 0,0 0,1 0,-1 0,0 0,0 0,1 0,0-1,-1 1,1 0,0 0,0 0,-1-1,2 1,-1 0,0-1,0 1,0-1,1 1,-1-1,1 0,-1 1,1-1,-1 0,1 0,0 0,0 0,-1-1,1 1,0 0,0-1,0 1,0-1,0 0,0 1,1-1,11 0,0-1,-1 0,1-1,0-1,0 0,-1-1,0 0,0-1,0 0,0-1,-1-1,0 0,0 0,6-6,148-122,-166 134,1 1,-1-1,1 0,-1 1,1-1,0 0,-1 1,1-1,0 1,0-1,-1 1,1 0,0-1,0 1,0 0,-1-1,1 1,0 0,0 0,0 0,0 0,0-1,-1 2,1-1,0 0,0 0,0 0,0 0,0 0,-1 1,1-1,0 0,0 1,0-1,-1 0,1 1,0-1,0 1,-1 0,1-1,0 1,-1-1,1 1,-1 0,1-1,-1 1,1 0,-1 0,0 0,1-1,-1 1,0 0,1 0,4 54,-5-40,0-10,0 1,0-1,0 0,0 1,1-1,0 0,0 0,1 1,-1-1,1 0,0 0,0-1,1 1,-1 0,1-1,0 1,1-1,-1 0,1 0,-1 0,1-1,0 1,1-1,-1 0,1 0,-1-1,1 1,0-1,0 0,0 0,0 0,0-1,0 0,0 0,1 0,-1-1,0 0,1 0,2 0,9-7,-1 0,0-1,0 0,-1-1,0-1,-1-1,0 0,0-1,-1 0,1-3,64-52,-67 58,0 0,0 1,1 1,0 0,0 1,1 0,-1 1,1 0,1 1,-1 0,1 1,12-1,-21-1,-27 0,14 5,-1 0,0 1,0 0,1 0,-1 1,1 0,-1 1,1 0,0 0,0 1,0 0,1 0,-1 1,1 0,0 0,1 1,-1 0,1 0,0 0,0 1,1 0,0 0,0 0,1 1,0 0,0 0,1 0,-2 6,4-10,1 1,0-1,0 0,1 1,-1-1,1 0,0 1,0-1,0 0,1 0,-1 0,1 0,0 0,0 0,1 0,-1-1,1 1,0-1,0 0,0 0,0 0,0 0,1 0,-1-1,1 1,0-1,0 0,0 0,0-1,2 2,130 29,-117-32,-1-1,0 0,0-1,0-1,0-1,0 0,-1-2,1 0,-1 0,-1-2,1 0,13-10,13-11,-1-2,-1-1,32-36,-51 48,0-2,-2 0,-1-1,-1-1,-1-1,-1-1,-1 0,-2-1,0 0,-2-1,-1 0,-1-1,-1 0,-2 0,-1-1,-2 0,0-9,-2 37,0-1,0 0,-1 0,1 0,-1 0,0 0,0 1,0-1,0 0,0 0,-1 0,0 0,1 0,-1 1,0-1,0 0,0 0,-1 1,1-1,-1 1,1-1,-1 1,0 0,0 0,0 0,0 0,0 0,0 0,-1 0,1 1,-1-1,1 1,-1-1,1 1,-1 0,0 0,0 1,1-1,-1 0,0 1,-2-1,-3 6,0-1,0 1,0 1,1-1,0 1,0 1,1-1,-1 1,1 0,1 1,0-1,0 1,0 0,1 1,0-1,0 1,1-1,0 1,1 0,0 0,0 0,1 1,0-1,1 0,0 9,-1 25,2-1,1 1,2-1,2 0,2-1,7 19,-6-28,-7-20,1 1,1-1,0 0,0 1,1-2,1 1,0-1,1 0,0 0,0 0,4 2,7-9,-16-11</inkml:trace>
  <inkml:trace contextRef="#ctx0" brushRef="#br0" timeOffset="10203.356">4528 1175,'48'0,"35"-5,8-1,-6 0,-13 1,-15 2,-11 1,-9 1,-11 0</inkml:trace>
  <inkml:trace contextRef="#ctx0" brushRef="#br0" timeOffset="11132.824">5205 1345,'14'1,"0"0,-1-1,1 0,0-1,-1-1,1 0,-1-1,0-1,1 1,-2-2,1 0,0-1,-1 0,0-1,-1 0,1-1,-1 0,-1 0,1-2,7-9,-16 17,-1-1,0 1,0-1,0 0,0 1,-1-1,1 0,-1 0,1 1,-1-1,0 0,0 0,0 0,-1 1,1-1,-1 0,1 0,-1 1,0-1,0 0,0 1,0-1,-1 1,1 0,-1-1,0 1,1 0,-1 0,0 0,0 0,0 0,0 0,-1 0,1 1,0-1,-1 1,1 0,-1 0,0 0,1 0,-1 0,0 0,1 1,-1-1,0 1,0 0,0 0,1 0,-1 0,0 0,0 1,0-1,1 1,-1 0,0 0,1 0,-1 0,1 0,-1 1,0-1,-11 10,-1 1,1 1,1 0,1 0,0 2,0-1,1 1,1 1,1 0,-3 8,5-15,2 1,-1 0,1 0,1 0,0 1,0-1,1 1,0 0,1 0,1 0,-1 0,2 1,0-1,0 0,1 0,0 0,1 1,0-1,1-1,2-5,0 0,1 0,0-1,-1 0,2-1,-1 1,0-1,1 0,-1-1,1 1,0-1,0-1,0 1,0-1,0 0,0-1,0 0,1 0,-1-1,0 1,0-1,0-1,6-1,-13 3,29-6,-1-2,0 0,0-2,-1-1,0-1,0-2,-2 0,0-2,0 0,-2-2,0-1,8-9,18-10,-28 18,-1-1,0 0,-1-2,-2 0,0-1,-2 0,13-27,5-35,-32 84,-1 0,0 0,1 0,-1 0,0 0,0 0,0 0,0 0,-1 0,1 0,-1 0,1 0,-1 0,1 0,-1 0,0 0,0 0,0 1,0-1,0 0,0 1,-1-1,1 1,-1-1,1 1,-1 0,1-1,-1 1,0 0,1 0,-1 0,0 0,0 1,0-1,0 0,0 1,0-1,1 1,-1 0,-1 0,1 0,-1 0,-6 1,1 1,0 0,0 1,-1 0,2 0,-1 1,0 0,1 0,0 1,0 0,0 0,0 0,1 1,0 0,0 1,1-1,-1 1,0 3,3-8,0 1,0 0,0 0,0 1,1-1,-1 0,1 1,0 0,0-1,0 1,1 0,-1 0,1 0,0 0,0 0,0 1,1-1,-1 0,1 0,0 0,0 1,1-1,-1 0,1 0,0 0,0 0,0 0,1 0,0 0,-1 0,1 0,0-1,1 1,-1-1,1 1,0-1,-1 0,1 0,1 0,-1-1,0 1,1-1,1 2,169 19,-170-23,1 0,-1 1,1-1,-1 1,1 0,-1 0,0 1,1-1,-1 1,0 0,0 0,0 1,-1-1,1 1,0-1,-1 1,0 0,1 1,-1-1,0 1,-1-1,1 1,-1 0,0 0,1 0,-2 0,1 0,0 0,-1 1,0-1,0 0,0 1,-1-1,1 1,-1-1,0 1,0-1,-1 1,0 2,-5 7,0 0,-1-1,-1 0,0 0,-1-1,0 0,-1-1,0 0,-1 0,-10 7,-10 15,30-27,6-4</inkml:trace>
  <inkml:trace contextRef="#ctx0" brushRef="#br0" timeOffset="12302.346">6390 1119,'-6'16,"-8"20,1 0,2 1,1 0,2 1,-1 16,8-51,1 0,-1 0,1 0,-1 0,1 1,0-1,0 0,0 0,1 0,-1 0,1 0,0 0,-1 0,1 0,1 0,-1 0,0 0,1-1,-1 1,1 0,0-1,0 1,0-1,0 0,0 0,1 0,-1 0,1 0,-1 0,1 0,0-1,0 0,0 1,-1-1,1 0,0 0,0-1,0 1,1-1,-1 1,1-1,13 0,-1 0,0-2,1 1,-1-2,0 0,0-1,-1-1,1-1,-1 0,0 0,-1-2,1 0,-1 0,-1-2,0 1,0-2,-1 0,0 0,-1-1,9-13,108-120,-127 143,-1 1,1-1,-1 1,1-1,-1 1,1-1,0 1,0 0,0-1,0 1,0 0,0-1,0 1,1 0,-1 0,0 0,1 0,-1 0,1 1,-1-1,0 0,1 1,0-1,-1 1,1-1,-1 1,1 0,0 0,-1-1,1 1,0 0,-1 1,1-1,-1 0,1 0,0 1,-1-1,1 1,-1-1,1 1,-1 0,1-1,-1 1,1 0,-1 0,0 0,0 0,1 0,-1 1,0-1,0 0,0 0,0 1,0-1,-1 1,1-1,0 1,-1-1,1 1,0 0,-14 111,1-53,10-50,3-5,-1 0,1 0,-1 0,-1 1,1-1,-1 0,0 0,0 0,0 0,-1 0,0 0,0-1,0 1,0 0,-1-1,0 0,0 1,0-1,0 0,-1-1,1 1,-1-1,0 1,0-1,0 0,-1-1,-1 2,5-4,0 1,1-1,-1 0,0 0,0 0,0 1,1-1,-1 0,0 0,0 0,0 0,0-1,1 1,-1 0,0 0,0 0,0-1,1 1,-1 0,0-1,1 1,-1 0,0-1,0 1,1-1,-1 1,1-1,-1 0,1 1,-1-1,1 0,-1 1,1-1,-1 0,1 1,0-1,-1 0,1 0,0 1,0-1,0 0,-1 0,1 0,0 0,0 1,0-1,0 0,0 0,1 0,-1 1,0-1,0 0,0 0,1 0,-1 1,0-1,1 0,-1 1,1-1,-1 0,1 1,-1-1,1 0,0 1,-1-1,1 1,0-1,5-1,0 1,1-1,-1 1,0 1,1-1,-1 1,1 0,-1 1,1-1,-1 1,0 1,0-1,1 1,0 1,31 4,-20-4,-1-2,1 0,-1-1,1 0,-1-2,1 0,-1-1,0 0,0-2,0 0,-1-1,4-2,0 0,-1-2,-1 0,1-1,-2 0,0-2,0 0,-1-1,-1 0,14-17,-11 9,5-2,-1-2,0 0,-2-1,-1-1,-2-1,0 0,-2-1,-2-1,0-1,-2 0,-2 0,-1-1,2-16,-9 39,1 1,0 0,-1 1,0-1,0 0,-1 0,0 0,0 0,-1 1,0-1,-1 0,0 0,0 1,-1-1,0 1,-1 0,0 0,0 0,0 0,-1 1,0 0,-1 0,1 0,-2 1,0-1,5 5,-1 1,1 0,-1 0,1 0,-1 0,1 1,-1-1,0 1,0-1,1 1,-1 0,0 0,0 0,1 1,-1-1,0 0,1 1,-1 0,0 0,1 0,-1 0,1 0,-1 0,1 1,0-1,-1 1,1 0,0-1,0 1,0 0,1 0,-1 0,0 1,1-1,-1 1,-41 88,39-71,2 0,-1 0,2 0,1 0,1 1,0-1,1 0,2 0,0 0,1 0,0-1,2 0,2 5,5 20,3 8,1-1,3-1,2-1,2-1,21 28,-13-34,-32-39</inkml:trace>
  <inkml:trace contextRef="#ctx0" brushRef="#br0" timeOffset="12536.308">7237 894,'39'4,"21"7,12 1,-3-1,-4-2,-7-4,-9-2,-8-1,-7-6,-3-3,-3 1,-1 0,-6-2,-5-1</inkml:trace>
  <inkml:trace contextRef="#ctx0" brushRef="#br0" timeOffset="12838.315">6503 808</inkml:trace>
  <inkml:trace contextRef="#ctx0" brushRef="#br0" timeOffset="13602.569">8055 1091,'0'33,"0"17,0 3,0-1,0-10</inkml:trace>
  <inkml:trace contextRef="#ctx0" brushRef="#br0" timeOffset="13851.002">8141 808,'0'0</inkml:trace>
  <inkml:trace contextRef="#ctx0" brushRef="#br0" timeOffset="14084.572">8564 978,'-20'7,"0"1,1 1,0 0,0 2,1 0,0 1,1 1,1 1,0 0,1 1,-13 16,25-28,1 0,-1 0,1 0,0 0,0 0,0 0,0 1,1-1,-1 1,1 0,0-1,0 1,0 0,1-1,-1 1,1 0,0 0,0 0,0 0,1-1,-1 1,1 0,0 0,0-1,0 1,1-1,-1 1,1-1,0 1,0-1,0 0,0 0,0 0,1 0,0 0,-1 0,1-1,0 0,0 1,3 1,12 5,0-1,1-1,-1 0,1-2,1 0,-1-1,1-1,-1 0,1-2,0 0,0-2,0 0,5-2,-6 3,55-13,-56 7</inkml:trace>
</inkml:ink>
</file>

<file path=ppt/ink/ink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3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86,'39'-5,"40"-7,13 0,0-4,-11 1,-15 3,-13 4,-16 3</inkml:trace>
</inkml:ink>
</file>

<file path=ppt/ink/ink8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3.1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34 166,'-5'10,"0"1,0 0,1 0,0 0,1 1,1-1,0 1,0 0,1 0,0-1,1 1,1 0,0 0,0 0,1-1,1 1,3 10,-4-19,-1 0,1-1,0 1,0 0,0-1,1 1,-1-1,1 0,-1 0,1 0,0 0,0 0,-1 0,1-1,0 0,1 1,-1-1,0 0,0-1,0 1,1 0,-1-1,0 0,1 0,-1 0,0 0,1 0,-1-1,0 1,1-1,1-1,101-43,-99 40,3 1,0 0,-1-1,0 0,0-1,0 0,-1 0,0-1,0 0,-1 0,1-1,-2 0,1 0,-1-1,-1 0,1 0,-1 0,-1-1,0 1,0-1,-1 0,0-1,-1 1,0 0,-1-1,0 1,0 0,-1-1,-1 1,0-1,0 0,-1 5,-1 0,0 1,-1-1,1 1,-1-1,0 1,0 1,0-1,-1 0,0 1,0 0,0 0,0 1,0-1,-1 1,0 0,0 1,0-1,0 1,0 0,0 1,0-1,0 1,-1 0,1 1,-1 0,1 0,0 0,-1 1,-5 1,-13-2</inkml:trace>
  <inkml:trace contextRef="#ctx0" brushRef="#br0" timeOffset="383.126">458 335,'213'-167,"-211"165,1-1,-1 1,1 0,-1 0,1 0,0 0,-1 0,1 1,0-1,0 1,0 0,0 0,0 0,1 0,-1 0,0 1,0-1,1 1,-1 0,0 0,1 0,-1 1,0-1,0 1,0 0,1-1,-1 2,0-1,0 0,0 1,0-1,-1 1,2 0,82 99,-76-95,-1-1,1 0,0 0,0-1,1-1,-1 0,1 0,-1-1,1 0,0-1,0 0,0-1,0 0,0 0,0-2,-1 1,1-1,0-1,-1 0,1 0,-2 0,1 0,-1-1,0 0,0 0,0-1,-1 0,0 0,0-1,0 0,0-1,-1 1,0-2,-1 1,1-1,-1 0,-1 0,0 0,0-1,0 0,-1 0,-1 0,0 0,0-1,0 0,-1 1,-1-1,0 0,0 0,-1 0,0 0,0 1,-3-10,-3-6</inkml:trace>
</inkml:ink>
</file>

<file path=ppt/ink/ink8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0.2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90 780,'10'3,"0"-1,-1 0,2-1,-1 0,0-1,0 0,0 0,0-1,0-1,0 0,0 0,-1-1,1 0,0 0,-1-1,0 0,0-1,0 0,-1-1,0 0,0 0,0 0,-1-1,0 0,0-1,2-3,19-72,-28 81,0-1,0 1,0 0,0 0,0-1,-1 1,1 0,-1 0,0 0,1 0,-1-1,0 1,0 0,0 0,-1 1,1-1,0 0,-1 0,1 1,-1-1,1 0,-1 1,0 0,0-1,0 1,0 0,0 0,0 0,0 0,0 0,0 1,0-1,0 1,-1-1,1 1,0 0,-1 0,-7 1,0 0,-1 1,1 1,0 0,0 0,1 1,-1 0,1 1,-1 0,2 0,-1 1,0 0,1 1,0 0,-1 2,3-5,-6 5,0 0,0 1,1 0,0 1,0 0,1 0,1 1,0 1,1 0,0 0,1 0,0 1,1 0,1 0,0 1,1-1,1 1,0 0,1 0,0 0,2 9,0-19,0 0,1-1,0 1,0 0,1 0,-1-1,1 1,0 0,0-1,1 0,-1 0,1 1,0-2,0 1,0 0,1 0,-1-1,1 0,0 0,0 0,0 0,0-1,0 1,1-1,-1 0,1 0,-1-1,1 1,0-1,0 0,1 0,8 1,1-1,0 0,0 0,-1-2,1 0,0 0,-1-1,1-1,13-5,170-57,-174 61</inkml:trace>
  <inkml:trace contextRef="#ctx0" brushRef="#br0" timeOffset="736.931">1049 583,'-45'21,"2"2,0 2,2 2,1 2,1 1,-25 27,17 17,46-72,0 0,1 0,-1 1,1-1,-1 0,1 1,0-1,0 1,0-1,0 0,0 1,0-1,1 0,0 1,-1-1,1 0,0 0,0 1,0-1,0 0,0 0,0 0,1 0,-1 0,1-1,0 1,-1 0,1-1,0 1,0-1,0 1,0-1,0 0,0 0,0 0,10 1,0 0,-1-1,1 0,0-1,0-1,-1 0,1 0,0-1,-1 0,1-1,-1-1,0 0,0 0,-1-1,1 0,-1-1,0 0,0-1,-1 0,7-7,-4 7,14-12,0-1,-2-2,0 0,-1-1,3-8,-14 22,-11 16,-15 22,-27 33,3 2,3 1,3 2,2 1,-8 36,31-79,1 1,2 0,0 0,2 0,0 1,2-1,1 0,3 10,-4-27,2 0,-1-1,1 1,1-1,-1 0,2 1,-1-1,1 0,0-1,0 1,1-1,0 0,6 6,-11-13,1 1,0-1,0 0,-1 1,1-1,0 0,0 0,0 0,-1 0,1 0,0 0,0 0,0 0,0 0,-1 0,1 0,0 0,0 0,0-1,-1 1,1 0,0-1,0 1,-1 0,1-1,0 1,-1-1,1 1,0-1,-1 0,1 1,-1-1,1 1,-1-1,1 0,-1 0,0 1,1-1,-1 0,0 0,1 1,-1-1,0 0,0 0,0 0,0 0,0 1,0-1,0 0,0 0,0 0,0 1,0-1,0 0,-1 0,1 0,0 1,-1-1,1 0,-1 0,1 1,0-1,-1 0,0 1,1-1,-1 1,0-1,-4-16,-1 0,-1 1,-1 0,0 1,-1 0,-1 0,0 1,-1 0,-1 0,0 1,0 1,-1 0,-1 1,0 1,-1-1,-65-37,109 26,225-38,-231 54,1-1,-1 0,-1-2,1 0,-2-2,14-9,-17 7</inkml:trace>
  <inkml:trace contextRef="#ctx0" brushRef="#br0" timeOffset="1055.866">1303 667,'3'24,"1"0,2 0,0-1,2 0,0 0,2-1,0 0,1-1,9 12,-17-29,0 0,0 0,0-1,1 1,-1-1,1 0,0 0,0 0,0-1,0 1,0-1,1 0,-1 0,0-1,1 1,0-1,-1 0,1 0,0 0,0-1,-1 0,1 0,0 0,0-1,-1 1,1-1,0 0,-1 0,1-1,0 1,-1-1,0 0,1 0,-1-1,0 1,0-1,-1 0,1 0,0 0,-1-1,0 1,3-4,6-4,0-1,-1 0,0 0,-1-1,0-1,-1 0,-1 0,0-1,-1 1,-1-2,0 1,-1-1,-1 0,0 0,-1 0,0 0,-1-14,-6 7,-3 5</inkml:trace>
  <inkml:trace contextRef="#ctx0" brushRef="#br0" timeOffset="1832.841">2206 695,'-19'-4,"-1"2,0 0,0 1,1 1,-1 1,0 0,0 2,1 0,-1 2,1 0,0 0,1 2,-1 1,1 0,1 1,-1 1,2 1,-4 3,16-12,1 0,0 1,0-1,0 1,1 0,-1 0,1 0,-1 0,1 0,0 1,0-1,1 1,-1-1,1 1,0 0,-1-1,2 1,-1 0,0 0,1 0,0 0,0 0,0 0,0 0,0-1,1 1,0 0,0 0,0 0,0-1,1 1,-1 0,1-1,0 1,0-1,0 0,1 0,-1 0,1 0,-1 0,1 0,0-1,0 1,0-1,1 0,-1 0,1 0,-1 0,3 0,8-1,0-2,0 0,0-1,0 0,0-1,0-1,-1 0,0-1,0 0,0-1,0-1,3-2,37-23,-2-2,-1-2,35-35,-77 65,-8 6,0 1,0 0,0 0,0 0,0 0,-1-1,2 1,-1 0,0 0,0 0,0 0,0 0,1-1,-1 1,0 0,0 0,1-1,-1 1,1 0,-1 0,1-1,-1 1,1 0,-1-1,1 1,0-1,-1 1,1-1,0 1,0-1,-1 1,1-1,0 0,0 1,0-1,-1 0,1 0,0 1,0-1,0 0,0 0,-1 0,1 0,0 0,0 0,0-1,0 1,0 0,-1 0,1-1,0 1,0 0,-1-1,1 1,0-1,0 1,-1-1,1 1,0-1,-1 1,1-1,-1 0,1 1,-1-1,1 0,-1 1,1-1,-1 0,0 0,1 26,-2-19,0 1,0 0,0 0,1 0,0 0,1-1,-1 1,1 0,0 0,1-1,0 1,0-1,0 1,1-1,0 0,0 0,1 0,0 0,0 0,0-1,0 0,1 0,0 0,0 0,0-1,1 0,-1 0,1 0,2 0,2-2,0-1,0 0,1-1,-1 1,0-2,0 0,0 0,0-1,0 0,0-1,0 0,-1 0,0-1,1 0,-1-1,0 0,-1 0,0-1,1-1,11-8,-1-2,0 0,-2 0,0-2,-1 0,0-1,2-6,8-10,-2-2,-2 0,-1-1,-2-1,-1 0,-3-2,-1 0,-2 0,-2-2,-2 1,3-41,-11 69,0 0,-1 0,-1-1,-1 1,0 0,0 0,-1 1,-1-1,-1 1,-4-7,10 19,-1 1,0-1,1 1,-1 0,0-1,0 1,0 0,0-1,0 1,0 0,-1 0,1 0,0 0,-1 0,1 0,0 0,-1 1,1-1,-1 0,1 1,-1-1,0 1,1 0,-1-1,1 1,-1 0,0 0,1 0,-1 0,0 0,1 1,-1-1,1 0,-1 1,0-1,1 1,-1 0,1-1,0 1,-1 0,1 0,-1 0,1 0,-1 0,-47 59,33-25,1 1,3 0,1 1,1 1,2 0,2 0,1 0,2 1,2-1,2 1,3 23,-4-57,33 245,-30-233,1-1,1 0,1-1,0 1,1-1,0 0,2-1,2 5,-4-17,-13-15,-2 1</inkml:trace>
  <inkml:trace contextRef="#ctx0" brushRef="#br0" timeOffset="2086.862">2432 526,'39'-4,"31"-3,13 1,-1 1,-12 1,-6 7,-11 2,-9 1,-7 4,-5 0,-8-2</inkml:trace>
  <inkml:trace contextRef="#ctx0" brushRef="#br0" timeOffset="2470.314">3335 583,'-10'34,"-2"20,4 1,5-4,2-10</inkml:trace>
  <inkml:trace contextRef="#ctx0" brushRef="#br0" timeOffset="2716.097">3391 357,'5'5,"2"1</inkml:trace>
</inkml:ink>
</file>

<file path=ppt/ink/ink8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9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1 311,'13'0,"312"-17,-97-12,-98 17,-118 12</inkml:trace>
  <inkml:trace contextRef="#ctx0" brushRef="#br0" timeOffset="318.962">1 537,'57'-5,"25"-2,6-4,-5 0,-13 1,-14 3,-10 3,-10 1,-5 2,-4 1,-1 0,0 1,-5-1</inkml:trace>
  <inkml:trace contextRef="#ctx0" brushRef="#br0" timeOffset="905.135">311 0,'24'24,"1"-2,1 0,1-2,1-1,0-1,17 7,80 14,-110-37,-1 0,0 1,0 1,0 0,0 1,-1 1,0 0,0 0,0 2,-1-1,0 2,0-1,-1 2,0-1,-1 2,0 0,-8-9,-1 1,1-1,-1 1,0-1,0 1,0-1,0 1,0-1,-1 1,1 0,-1 0,0-1,1 1,-1 0,-1 0,1-1,0 1,-1 0,1 0,-1-1,0 1,0-1,0 1,0 0,0-1,-1 0,1 1,-1-1,1 0,-1 0,0 0,0 1,-77 59,60-50,-52 37,2 3,3 3,-44 48,70-55,26-26</inkml:trace>
</inkml:ink>
</file>

<file path=ppt/ink/ink8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2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47,'29'0,"24"0,7-5,-1-1,-6 0,-7 1,-7 2,-5 1,-4 1,-7-5,-2 0,-5 0</inkml:trace>
</inkml:ink>
</file>

<file path=ppt/ink/ink8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57,'43'-5,"29"-6,7-1,-1 1,-8 2,-12 4,-15 1</inkml:trace>
</inkml:ink>
</file>

<file path=ppt/ink/ink8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1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1 115,'6'-9,"0"0,1 0,0 1,1 0,0 1,0 0,1 0,0 1,0 0,0 0,1 1,0 0,0 1,0 0,0 0,1 1,-1 1,1 0,0 0,0 1,0 0,-1 1,1 0,0 1,0 0,0 1,0 0,6 3,-8-2,0 0,0 1,0 0,0 1,-1 0,0 0,0 1,0 0,-1 0,1 1,-2 0,1 0,-1 1,0 0,-1 0,1 0,-2 1,1-1,-1 1,-1 0,1 1,1 7,11 84,-17-93,0 0,1 0,0 1,1-1,-1 0,2 0,-1 0,1 0,0 0,1 0,0 0,0-1,0 1,1-1,1 0,-1 0,1-1,0 1,0-1,1 0,0 0,0-1,0 0,1 0,0 0,0-1,0 0,7 3,115 5,-121-13,-8 0</inkml:trace>
  <inkml:trace contextRef="#ctx0" brushRef="#br0" timeOffset="334.38">423 369,'0'0,"-5"4,-1 7,-5 2,0 3,-3 3,-4 4,-4 3,-3 1,-2 1,-1 1,-1 0,0-5,5-1,2-5,4-6</inkml:trace>
</inkml:ink>
</file>

<file path=ppt/ink/ink8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4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305 880,'-7'-3,"0"0,-1 0,1 1,-1 0,0 0,0 1,0 0,0 0,0 1,0 0,0 1,1-1,-1 2,0-1,0 1,0 0,1 1,-1-1,1 1,0 1,0 0,0 0,0 0,1 1,-5 3,2-2,1 0,0 0,0 0,0 1,1 0,0 1,0 0,1 0,0 0,1 1,0 0,0 0,0 0,0 3,4-8,-1 0,1 1,0-1,0 0,1 0,-1 1,1-1,0 0,0 1,0-1,1 0,0 1,0-1,0 0,0 0,0 0,1 0,0 0,0 0,0 0,0-1,0 1,1 0,0-1,0 0,0 0,0 0,0 0,0 0,1-1,0 1,-1-1,1 0,2 1,3 2,1 0,-1-1,1 0,0 0,0-1,0-1,0 1,0-2,0 1,1-1,-1-1,1 0,-1-1,1 0,-1 0,7-2,135-51,-128 44</inkml:trace>
  <inkml:trace contextRef="#ctx0" brushRef="#br0" timeOffset="2249.61">870 1276,'33'5,"26"1,8 0,-3-1,-8-2,-8-6,-13-2</inkml:trace>
  <inkml:trace contextRef="#ctx0" brushRef="#br0" timeOffset="858.036">813 937,'19'0,"16"0,7-5,1-1,-2 0,-3 1,-3-3,-3-1,-2 2,-2 1,0 3,0 0,-5 3</inkml:trace>
  <inkml:trace contextRef="#ctx0" brushRef="#br0" timeOffset="1901.592">1096 683,'-5'29,"-2"19,1 6,1-2,2-4,0-5,2-7,6-8,1-9</inkml:trace>
  <inkml:trace contextRef="#ctx0" brushRef="#br0" timeOffset="3405.354">2111 824,'-14'0,"-1"2,1 0,0 1,0 0,0 1,0 1,1 0,-1 1,1 0,1 1,-1 1,1 0,0 0,1 1,0 1,1-1,0 2,0 0,1 0,0 1,1 0,1 0,0 1,0 0,1 0,-2 9,7-16,0 0,1 0,0 0,0 0,1 0,-1 0,2 0,-1 0,0 0,1 0,0 0,0-1,1 1,0-1,0 0,0 1,0-1,1-1,0 1,0-1,0 1,1-1,-1 0,1-1,0 1,0-1,0 0,1 0,-1 0,1-1,-1 0,1 0,0 0,0-1,0 0,0 0,2 0,5 1,0 0,0-1,0 0,0 0,0-2,0 0,0 0,-1-1,1-1,0 0,-1 0,1-2,-1 1,11-7,17-20,-28 15</inkml:trace>
  <inkml:trace contextRef="#ctx0" brushRef="#br0" timeOffset="3880.058">2394 570,'89'-13,"-77"9,0 2,0-1,0 2,1-1,-1 2,1 0,-1 0,0 1,6 1,-16-1,-1-1,1 0,-1 1,1-1,-1 1,0-1,1 1,-1 0,0 0,1-1,-1 1,0 0,0 0,0 0,1 1,-1-1,0 0,-1 0,1 0,0 1,0-1,0 1,-1-1,1 0,-1 1,1-1,-1 1,0-1,1 1,-1-1,0 1,0 0,0-1,0 1,0-1,-1 1,1-1,0 1,-1-1,1 1,-1 0,-35 66,24-47,10-19,0 0,0 1,0 0,0 0,0-1,1 1,-1 0,1 0,0 0,0 1,0-1,1 0,-1 0,1 0,-1 1,1-1,0 0,0 1,1-1,-1 0,1 0,-1 1,1-1,0 0,0 0,0 0,1 0,-1 0,1 0,0 0,0-1,0 1,0-1,0 1,0-1,1 0,-1 1,1-1,0-1,-1 1,1 0,0-1,1 1,109 17,-87-19</inkml:trace>
  <inkml:trace contextRef="#ctx0" brushRef="#br0" timeOffset="4138.657">2761 1050,'53'-10,"21"-7,5-2,-8 3,-11 5,-10 3,-14 3</inkml:trace>
  <inkml:trace contextRef="#ctx0" brushRef="#br0" timeOffset="4638.466">3522 542,'6'25,"-2"0,-1 1,-2-1,0 1,-1-1,-2 1,-4 20,6-44,-1 2,-1 1,1-1,-1 1,1-1,1 1,-1 0,1-1,-1 1,1 0,1-1,-1 1,1 0,0-1,0 1,0 0,0-1,1 1,0-1,0 0,0 0,0 0,1 0,0 0,0 0,0-1,0 1,0-1,1 0,-1 0,1 0,0 0,0-1,0 1,0-1,3-1,-1 1,1-1,-1-1,1 1,-1-1,1-1,-1 1,1-1,-1 0,0 0,1-1,-1 0,0 0,0 0,0-1,0 0,-1 0,1-1,-1 1,1-1,-1 0,0-1,10-12</inkml:trace>
  <inkml:trace contextRef="#ctx0" brushRef="#br0" timeOffset="5000.169">3833 542,'-29'66,"4"1,2 1,3 1,4 0,-6 53,15 94,19-186,-6-34</inkml:trace>
  <inkml:trace contextRef="#ctx0" brushRef="#br0" timeOffset="10833.475">4087 796,'-11'138,"7"-117,-1 1,0-1,-2 0,0 0,-2-1,-9 18,4-32,13-30,10-1,0 0,1 1,2 0,0 1,2 1,0 0,2 0,14-15,-21 25,-2 2,-1 1,1 0,1 0,-1 1,1-1,1 2,0-1,0 1,0 1,1 0,1-1,-9 7,0 0,0-1,0 1,0 0,0 0,-1 0,1 1,0-1,0 0,0 1,0-1,0 1,0-1,0 1,-1 0,1 0,0 0,-1 0,1 0,0 0,-1 1,1-1,-1 0,0 1,1-1,-1 1,0-1,0 1,0 0,0 0,0-1,-1 1,1 0,0 1,17 65,-12 64,-5-131,0-1,0 1,0-1,0 0,0 1,0-1,0 0,0 1,0-1,0 0,0 0,0 0,0 0,0 0,0 0,0 0,0 0,0-1,0 1,0 0,0-1,0 1,0 0,0-1,0 1,-1-1,1 0,0 1,0-1,0 0,-1 1,1-1,0 0,-1 0,1 1,0-1,-1 0,1 0,-1 0,0 0,1 0,-1 0,0 0,1 0,-1 0,0 0,0 0,0-1,13-25,1 1,0 0,3 1,0 1,1 0,1 2,1 0,1 1,1 1,2 0,-23 19,0 1,-1-1,1 0,0 1,0-1,0 1,0 0,0-1,0 1,0-1,-1 1,1 0,0 0,0 0,0 0,0 0,0-1,0 2,0-1,0 0,0 0,0 0,0 0,0 1,0-1,0 0,0 1,0-1,0 1,0-1,-1 1,1-1,0 1,0 0,-1-1,1 1,0 0,-1 0,1-1,-1 1,1 0,-1 0,1 0,-1 0,1 0,-1 0,0 0,0 0,1-1,-1 1,0 0,0 1,4 59,-4-55,-4 218,4-212</inkml:trace>
  <inkml:trace contextRef="#ctx0" brushRef="#br0" timeOffset="13703.606">4877 429,'8'11,"-1"1,0 0,0 1,-1-1,-1 1,0 0,-1 1,-1-1,0 1,0-1,-2 1,0 0,0 0,-1 0,-1 0,0 2,1 26,-1 0,-2 0,-2-1,-2 1,-10 33,-18 26,27-89</inkml:trace>
  <inkml:trace contextRef="#ctx0" brushRef="#br0" timeOffset="14235.941">5244 485,'-205'207,"203"-206,0 1,-1-1,1 0,0 1,0 0,0-1,0 1,0 0,0 0,0 0,0 0,1 1,-1-1,1 0,0 1,0-1,0 1,0-1,0 1,0-1,1 1,-1 0,1-1,0 1,-1 0,1 0,1-1,-1 1,0 0,1-1,-1 1,1 0,0-1,0 1,0-1,0 1,0-1,0 0,1 1,-1-1,1 0,1 2,9 8,0 0,1-1,0 0,1-1,0 0,1-1,0-1,0 0,13 4,17 10,-4 10,-29-15</inkml:trace>
  <inkml:trace contextRef="#ctx0" brushRef="#br0" timeOffset="19025.454">51 1698,'255'-17,"28"-5,148 5,-219-8,123-7,-75 22,14-6,-115 14,25-23,74-7,-75 7,114-7,271 33,-398-28,-30 15,-86 3,1 3,0 3,0 2,8 2,-6 0,113-28,309 26,-423 1,-32 0</inkml:trace>
  <inkml:trace contextRef="#ctx0" brushRef="#br0" timeOffset="23324.65">1293 429,'18'-20,"1"1,1 0,0 2,1 0,1 2,23-13,16-1,-59 28,0 0,-1 1,1-1,0 1,0 0,-1 0,1-1,0 1,0 0,-1 0,1 1,0-1,-1 0,1 1,0-1,0 1,-1-1,1 1,-1 0,1-1,-1 1,1 0,-1 0,1 0,-1 1,0-1,1 0,-1 0,0 1,0-1,0 0,0 1,0-1,-1 1,1 0,0 0,2 11,0 0,-1 1,0-1,-1 1,-1-1,0 1,-1 0,-1 6,-1 18,0 618,29-407,11-98,-51-171,10 4,0 0,1 0,1 0,0-1,1 1,1 0,1-1,0 1,1 0,1 0,0 0,1 0,1 0,1 1,0 0,1-1,6-24,108-308,-19 84,-96 249,1 1,1-1,1 1,0 1,0 0,1 0,1 1,0 0,1 1,0 0,1 1,0 0,1 1,-1 1,2 0,-1 1,1 0,0 1,1 1,10-2,11-3,0 3,0 1,0 1,1 2,8 2,51 2,236-11,361-83,-448 56,35 7,4 31,-97-28,-30 8,207-49,-222 42,-127 24,-11 1,0 0,0 0,0 1,1-1,-1 1,0 0,0 0,0 1,0 0,0 0,0 0,0 0,0 1,0-1,-1 1,1 1,-1-1,1 1,-1-1,0 1,0 0,0 1,0-1,1 2,21 53,-22-38</inkml:trace>
  <inkml:trace contextRef="#ctx0" brushRef="#br0" timeOffset="32760.045">1857 1924,'0'-1,"-1"0,0 0,1 0,-1 0,0 0,1 0,0-1,-1 1,1 0,0 0,-1 0,1-1,0 1,0 0,0 0,0-1,0 1,0 0,1-1,-1 1,0 0,1 0,-1 0,1-1,-1 1,1 0,-1 0,1 0,0 0,0 0,-1 0,1 0,0 0,0 0,0 1,0-1,0 0,1 0,43-31,-44 31,19-10,0 1,1 1,1 1,-1 1,1 1,0 0,0 2,1 1,0 0,-1 2,1 1,0 0,6 3,-26-3,-1 0,0 0,1 0,-1 1,0-1,1 1,-1-1,0 1,0 0,0 0,0 0,0 0,0 0,0 1,0-1,0 0,0 1,-1 0,1-1,-1 1,1 0,-1 0,0 0,1 0,-1 0,0 0,0 0,0 0,-1 1,1-1,-1 0,1 0,-1 1,0-1,1 0,-1 1,-1-1,1 0,-30 85,5-51,-1-1,-3-1,0-2,-16 13,-23 24,64-66,0-1,0 1,1 0,-1 0,1 1,0-1,0 1,0-1,1 1,-1 0,1 0,0 0,0 1,0-1,1 0,-1 1,1-1,0 1,0-1,1 1,-1 0,1-1,0 1,1 0,-1-1,1 1,-1-1,1 1,1 0,-1-1,1 0,0 1,0-1,0 0,0 0,1 0,-1 0,3 2,10 1,0 0,0-1,1-1,-1 0,1-1,0-1,1 0,-1-1,0-1,0-1,1 0,-1-1,0-1,11-2,-6 0,-1-1,0-1,-1-1,0 0,0-2,0 0,-1-1,11-8,5-1,-18 10</inkml:trace>
  <inkml:trace contextRef="#ctx0" brushRef="#br0" timeOffset="33475.22">2619 2404,'5'-10,"6"-15,1 0,1 1,1 0,1 1,1 0,1 1,1 1,1 1,1 1,0 0,9-4,-22 17,1 0,1 0,-1 1,1 0,0 0,0 1,1 0,-1 1,1 0,-1 1,1 0,0 0,0 1,0 0,6 1,-13 2,1 1,-1-1,0 1,0 0,0 0,0 0,-1 1,1-1,-1 1,0-1,0 1,0 0,-1-1,1 1,-1 0,0 0,0 1,0-1,-1 0,1 0,-1 0,0 0,0 1,0-1,-1 0,0 0,0 0,0 1,1 19,0-22,0-1,-1 1,1 0,0-1,0 1,0 0,0-1,0 1,0 0,1-1,-1 1,0 0,1-1,0 1,-1 0,1-1,0 1,0-1,0 0,0 1,0-1,0 1,0-1,0 0,0 0,1 0,-1 0,0 0,1 0,-1 0,1 0,-1-1,1 1,0 0,-1-1,1 1,-1-1,1 0,0 0,0 1,-1-1,1 0,0-1,-1 1,1 0,0 0,-1-1,1 1,0-1,-1 1,1-1,-1 0,1 1,0-2,159-113,-144 105,-9 4,0 1,0 0,0 0,1 1,-1 0,1 1,0-1,0 2,0-1,1 1,-1 1,7-1,-12 5,-1 0,0-1,1 1,-1 1,-1-1,1 0,0 1,-1-1,1 1,-1 0,0 0,-1 0,1 0,-1 0,1 0,-1 0,0 0,-1 1,1-1,-1 0,0 1,0-1,0 0,0 1,-1-1,0 0,0 1,-1 2,1 6,1-6,-1 0,1 0,0 1,1-1,0 0,0 0,1 0,-1-1,1 1,1 0,-1 0,4 5,5 2</inkml:trace>
</inkml:ink>
</file>

<file path=ppt/ink/ink8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8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1 785,'4'29,"3"9</inkml:trace>
  <inkml:trace contextRef="#ctx0" brushRef="#br0" timeOffset="254.997">1 559,'0'0</inkml:trace>
  <inkml:trace contextRef="#ctx0" brushRef="#br0" timeOffset="496.602">565 531,'-31'7,"1"1,1 2,-1 1,2 1,0 1,0 2,1 0,1 2,0 1,-21 20,44-34,-1-1,1 1,0-1,0 1,0 0,0 1,1-1,-1 0,1 1,0-1,1 1,-1-1,1 1,0 0,0 0,0 0,1-1,0 1,0 0,0 0,0 0,1 0,0 0,0 0,0-1,0 1,1 0,0-1,0 1,0-1,1 0,-1 0,1 0,0 0,0 0,0 0,1-1,-1 1,1-1,0 0,0 0,2 0,10 3,1 0,-1-2,1 0,0-1,0 0,0-2,1 0,-1-1,0 0,0-2,0 0,0-1,0 0,0-1,12-6,-15 6,0 0,-1-1,1 0,-1-1,-1-1,1 0,-1-1,0 0,-1-1,0 0,0-1,-1 0,8-11,-6 5</inkml:trace>
  <inkml:trace contextRef="#ctx0" brushRef="#br0" timeOffset="1183.427">1016 588,'-35'17,"1"1,1 2,1 1,1 1,1 2,-24 25,9 9,44-56,1-1,-1 1,1-1,-1 0,1 1,0-1,-1 1,1 0,0-1,0 1,0-1,0 1,0-1,1 1,-1-1,0 1,1-1,-1 1,1-1,-1 1,1-1,0 0,0 1,-1-1,1 0,0 0,0 1,0-1,1 0,-1 0,0 0,0 0,0-1,1 1,-1 0,1 0,-1-1,0 1,1-1,-1 1,1-1,-1 0,1 1,0-1,15 1,-1-1,1 0,-1-1,0-1,1-1,-1 0,0-1,-1-1,1 0,-1-1,0-1,0 0,-1-1,0-1,0 0,-1-1,0 0,-1-1,1-2,8-2,123-88,-143 102,0 0,0 0,1 1,-1-1,1 0,-1 1,1-1,-1 1,1 0,-1-1,1 1,-1 0,1 0,-1 0,1 0,-1 0,1 0,0 1,-1-1,1 0,-1 1,0-1,1 1,-1 0,1-1,-1 1,0 0,1 0,-1 0,0 0,0 0,0 0,0 0,0 0,0 1,0-1,0 0,0 0,-1 1,1-1,0 1,-1-1,1 1,-1-1,0 1,1-1,-1 1,0-1,0 2,0 3,0 0,0 0,1 0,0 0,0 0,0-1,1 1,-1 0,1-1,1 1,-1-1,1 1,0-1,0 0,1 0,-1-1,1 1,0-1,0 0,1 0,-1 0,1 0,0-1,0 0,0 0,1 0,-1 0,1-1,-1 0,1 0,4 0,5-3,1-2,0 0,-1 0,1-1,-1-1,0-1,-1 0,1-1,-1 0,0-2,-1 1,0-1,0-1,-1-1,-1 0,0 0,9-11,13-11,-1-1,-1-1,-3-2,0-1,-3-1,-1-1,-2-1,14-38,-31 69,-1-1,-1 0,1 0,-2 0,1 0,-2 0,1 0,-2 0,1-1,-2 1,1 0,-1-1,-2-5,1 15,1 1,-1-1,0 0,0 1,0-1,0 1,0-1,0 1,0 0,-1 0,1 0,0 0,-1 1,1-1,-1 1,1-1,0 1,-1 0,1 0,-1 0,1 0,-1 0,1 0,-1 1,1-1,0 1,-1 0,1 0,0 0,-1 0,1 0,0 0,0 0,0 1,0-1,0 1,0 0,1 0,-1-1,0 1,1 0,0 0,-1 0,1 1,0-1,0 1,-23 26,2 1,1 1,2 1,1 1,1 0,2 2,1 0,-5 25,17-52,0-1,1 1,0 0,0-1,0 1,1 0,1 0,-1 0,1-1,1 1,-1 0,1-1,0 0,1 1,0-1,0 0,1 0,0 0,0-1,0 1,1-1,0 0,0 0,0-1,1 1,0-1,0-1,0 1,1-1,0 0,0 0,0-1,0 0,0 0,0-1,1 0,0 0,-1-1,3 1,15 1,1 0,-1-1,1-2,0 0,-1-2,1-1,-1-1,0-1,0-1,0-2,-1 0,0-1,-1-2,0 0,0-2,-1 0,-1-1,0-2,-1 0,-1-1,0 0,-1-2,7-9,0-1,-2-1,-1 0,-2-2,0-1,-3 0,-1-1,-1-1,-2 0,-1-1,6-34,-20 5,1 64,1 0,-1-1,1 1,-1 0,1-1,-1 1,0 0,1 0,-1 0,0 0,0 0,0 0,0 0,0 0,0 0,0 0,-1 0,1 1,0-1,0 0,0 1,-1-1,1 1,0-1,-1 1,1 0,-1 0,1-1,0 1,-1 0,1 0,0 0,-1 1,1-1,-1 0,1 0,0 1,-1-1,1 1,0-1,0 1,-1 0,1-1,0 1,-18 10,1 1,0 0,1 1,0 1,1 1,1 0,0 1,1 1,1 0,0 1,2 0,0 1,1 0,-1 4,0-5,1 1,1 0,1 0,1 1,1-1,0 2,1-1,2 1,0-1,1 1,1 0,1 0,0 0,2 0,1-1,0 1,2-1,0 1,2 0,0-10,0-1,1 0,0-1,0 0,1 0,1-1,-1 0,1 0,1-1,-1-1,1 0,0 0,1-1,2 1,11 4</inkml:trace>
  <inkml:trace contextRef="#ctx0" brushRef="#br0" timeOffset="1666.082">2597 616,'2'8,"0"1,0 0,1-1,0 0,1 0,0 0,0 0,1 0,-1-1,2 0,-1 0,2 1,-5-6,0 1,1-1,-1 0,1 0,-1 0,1 0,-1 0,1-1,0 1,0-1,0 0,0 0,0 0,0 0,0-1,0 1,0-1,1 1,-1-1,0 0,0-1,0 1,1 0,-1-1,0 0,0 1,0-1,0-1,0 1,0 0,0-1,-1 1,1-1,2-2,94-110,-68 71,47-60,-78 102,1 0,-1 1,1-1,-1 1,1 0,-1-1,1 1,0-1,-1 1,1 0,0-1,-1 1,1 0,0 0,-1 0,1-1,0 1,0 0,-1 0,1 0,0 0,-1 0,1 0,0 1,0-1,-1 0,1 0,0 0,-1 1,1-1,0 0,-1 1,1-1,-1 0,1 1,0-1,-1 1,1-1,-1 1,1-1,-1 1,0 0,1-1,-1 1,1-1,-1 1,0 0,0-1,1 1,-1 0,0 0,0-1,0 1,0 0,0-1,0 1,0 0,0 0,6 50,-6-47,1 140,14 159,41 72,-54-368,-1-1,1 0,-1 0,-1 1,1-1,-1 1,0-1,0 0,-1 1,0-1,0 1,0-1,-1 0,0 0,0 0,-1 0,1 0,-1 0,-1-1,1 1,-1-1,0 0,0 0,0 0,-1-1,0 0,0 0,0 0,0 0,-1-1,1 1,-1-1,0-1,0 1,-5 0,8-2,-1-1,1 0,0-1,-1 1,1 0,0-1,0 0,-1 0,1 0,0 0,0 0,0-1,0 1,0-1,1 0,-1 0,0 0,1 0,-1-1,1 1,0 0,0-1,0 0,0 0,0 1,1-1,-1 0,1 0,0 0,-1-1,2 1,-1 0,0-3,-5-113,14 91,1 0,2 0,1 1,0 0,2 1,2 1,0 0,1 1,1 1,2 1,0 0,1 2,1 0,11-6,-15 8</inkml:trace>
</inkml:ink>
</file>

<file path=ppt/ink/ink8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7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0 621,'0'34,"5"10,2 4,-1-7</inkml:trace>
  <inkml:trace contextRef="#ctx0" brushRef="#br0" timeOffset="254.642">57 283,'0'0</inkml:trace>
  <inkml:trace contextRef="#ctx0" brushRef="#br0" timeOffset="748.502">424 0,'23'403,"-6"-266,-9-88,-2-1,-3 1,-1 0,-5 37,-7-52,3-28</inkml:trace>
  <inkml:trace contextRef="#ctx0" brushRef="#br0" timeOffset="988.715">199 509,'33'14,"21"10,11 0,-1-3,-6-6,-9-5,-7-4,-7-4,-9-1</inkml:trace>
</inkml:ink>
</file>

<file path=ppt/ink/ink8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6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3,'-25'-2,"1"1,-1 2,1 0,-1 1,1 1,0 2,0 0,0 1,1 2,0 0,-15 9,26-11,1 1,0 0,0 1,0 0,1 1,0 0,1 1,0 0,1 0,0 1,0 0,1 1,1-1,0 1,0 0,1 1,1 0,-3 9,0 9,1 1,1 0,2 0,1 0,1 1,2-1,2 6,-3-23,1 0,1 0,0 0,1 0,1-1,0 0,1 1,0-2,1 1,1 0,0-1,1-1,1 1,-1-1,2-1,0 1,0-2,1 1,0-1,1-1,0 0,0-1,1 0,0-1,1-1,-1 0,2 0,-5-3,0 0,0 0,0-1,0 0,0-1,1-1,-1 1,0-1,1-1,-1 0,0 0,0-1,0-1,0 0,0 0,0-1,-1 0,0 0,1-1,-2 0,1-1,-1 0,1 0,-2-1,1 0,-1-1,5-5,-1-9</inkml:trace>
  <inkml:trace contextRef="#ctx0" brushRef="#br0" timeOffset="434.301">711 595,'18'177,"-17"-178,-1 0,1 1,-1-1,1 0,-1 1,1-1,-1 1,1-1,0 1,-1-1,1 1,0 0,0-1,-1 1,1 0,0-1,0 1,-1 0,1 0,0 0,0 0,0 0,-1 0,1 0,0 0,0 0,0 0,-1 0,1 0,0 1,0-1,-1 0,1 1,0-1,-1 0,1 1,0-1,-1 1,1-1,0 1,-1-1,1 1,-1-1,1 1,-1 0,1-1,-1 1,0 0,1 0,-1-1,0 1,1 1,15-59,4 2,1 0,3 1,2 1,2 2,18-22,-46 74,-1 0,1-1,0 1,0-1,-1 1,1 0,0-1,0 1,0 0,0-1,0 1,0 0,0-1,0 1,0 0,0-1,0 1,1 0,-1-1,0 1,0 0,1-1,-1 1,0-1,1 1,-1 0,1-1,-1 1,1-1,-1 1,1-1,-1 0,1 1,-1-1,1 0,-1 1,1-1,0 0,-1 1,1-1,0 0,-1 0,1 0,0 0,-1 0,1 0,0 0,-1 0,1 0,0 0,-1 0,1 0,0 0,-1 0,1-1,0 1,-1 0,1 0,-1-1,1 1,0 0,-1-1,1 1,-1-1,1 1,-1-1,5 19,5 2,2 0</inkml:trace>
</inkml:ink>
</file>

<file path=ppt/ink/ink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4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368 396,'-20'38,"-10"28,-6 6,4 2,3-8,0-10,7-9,1-4,4-4,1-4,-2-3,2-2,4-2,-1-5,1-2,-1 0,1-3</inkml:trace>
  <inkml:trace contextRef="#ctx0" brushRef="#br0" timeOffset="211.253">1 453,'14'43,"15"28,2 8,0-5,1-11,-2-11,-4-9,-4-8,1-9,1-5,0 0,2 0,1-4,-4-3</inkml:trace>
  <inkml:trace contextRef="#ctx0" brushRef="#br0" timeOffset="3315.665">565 960,'-3'27,"0"-1,-2 0,-1-1,-1 1,-1-1,-2 0,0-1,-1 0,-11 15,36-67,0 1,2 0,2 1,0 1,1 1,2 0,0 2,23-19,-43 40,0 0,0 0,-1 1,1-1,0 1,0-1,0 1,0-1,0 1,0-1,-1 1,1 0,0 0,0-1,0 1,0 0,0 0,0 0,0 0,0 0,0 0,0 0,0 1,0-1,0 0,0 0,0 1,0-1,0 1,0-1,0 1,0-1,-1 1,1-1,0 1,0 0,-1 0,1-1,0 1,-1 0,1 0,-1 0,1 0,-1-1,1 1,-1 0,0 0,1 0,-1 0,0 0,0 0,0 0,1 1,3 59,-4-54,-1 14,0-16,0 0,1 0,-1 0,1 1,1-1,-1 0,1 0,0 0,0 0,0 0,1 0,-1 0,1 0,1 1,-1-6,0 1,0-1,0 0,0 1,0-1,0 0,0 0,0-1,0 1,1 0,-1-1,0 1,0-1,-1 0,1 1,0-1,0 0,0 0,0 0,-1-1,1 1,0 0,-1-1,0 1,1-1,-1 1,0-1,1 0,-1 1,0-1,0 0,0 0,-1 0,3-1,186-192,-189 194,0 0,1 0,-1 0,1 0,-1 1,1-1,-1 0,1 0,0 0,0 1,-1-1,1 0,0 0,0 1,0-1,0 1,0-1,0 1,-1-1,1 1,0 0,0-1,1 1,-1 0,0 0,0 0,0 0,0 0,0 0,0 0,0 0,0 0,0 0,0 1,0-1,0 0,0 1,0-1,0 1,0-1,0 1,0-1,-1 1,1-1,0 1,0 0,-1 0,1-1,0 1,-1 0,1 0,-1 0,1 0,-1 0,1 0,-1 0,10 156,-5-137</inkml:trace>
  <inkml:trace contextRef="#ctx0" brushRef="#br0" timeOffset="6095.976">1215 1045,'23'-2,"1"0,0-2,0 0,-1-1,0-2,0 0,-1-2,0 0,0-2,-1 0,0-1,-1-1,-1-1,0-1,-1-1,0-1,87-119,-94 124,-1-1,-1 0,0 0,-1-1,0-1,-2 1,1-1,-2 0,0 0,0-1,-2 0,0 0,1-12,-4 25,0-1,-1 1,1 0,0 0,-1-1,0 1,0 0,0 0,0 0,0-1,-1 2,1-1,-1 0,0 0,0 0,0 1,0-1,0 1,-1-1,1 1,-1 0,0 0,1 0,-1 0,0 1,0-1,0 1,0 0,0 0,-1 0,1 0,0 0,0 1,-1-1,1 1,0 0,-1 0,1 0,0 1,-1-1,1 1,0 0,0 0,-1 0,1 0,0 0,0 1,0-1,1 1,-1 0,0 0,0 0,1 0,0 0,-1 1,-10 12,0 0,2 0,-1 1,2 1,0 0,1 0,1 1,1 0,0 1,2-1,0 1,1 0,0 1,2-1,0 1,2 5,-1-18,0 1,1-1,0 1,0 0,0-1,1 1,1-1,-1 1,1-1,1 0,-1 1,1-1,0 0,1-1,-1 1,1-1,1 1,-1-1,1 0,0-1,1 1,-1-1,1 0,0-1,0 1,1-1,-1 0,1-1,0 1,0-1,1-1,8 3,1-2,0 0,0-1,0-1,0-1,0 0,0-1,0-1,0-1,0 0,-1-1,1 0,-1-2,0 0,0-1,11-7,-6 4,-1-1,1-1,-2-2,0 1,-1-2,0-1,-1 0,-1-1,0 0,-1-2,0-2,-9 13,0 1,-1-1,0 0,0-1,-1 1,0-1,-1 0,1 0,-2 0,1-1,-2 1,1 0,-1-1,0 1,-1-1,0 0,-1-4,0 12,0 0,0 0,0 0,0 0,0 0,0 0,0 1,-1-1,1 0,0 1,-1-1,0 1,1-1,-1 1,0 0,0 0,1 0,-1 0,0 0,0 0,0 0,0 1,-1-1,1 1,0-1,0 1,0 0,0 0,0 0,-1 0,1 0,0 0,0 1,0-1,0 1,-2 0,-68 40,63-33,1 1,0 1,1-1,0 1,1 1,0-1,0 1,1 0,1 0,0 1,0-1,1 1,1 0,0 0,0 0,1 0,1 0,0 0,1 0,0 0,1 0,1 4,0-9,0-1,1 1,-1-1,1 0,1 0,-1-1,1 0,0 1,1-1,-1-1,1 1,0-1,0 0,0-1,0 1,1-1,-1 0,1-1,0 1,0-2,3 2,8 1,0-1,0-1,0 0,1-2,-1 0,0-1,1 0,-1-2,10-5,0-1,-1-2,0-1,0 0,-2-3,1 0,-2-1,0-1,-1-2,-1 0,-1-1,0-1,14-21,-26 32,0 0,-1-1,-1 0,0 0,0-1,-1 0,-1 0,0-1,0 1,-1-1,-1 0,0 0,-1-4,-1 16,-1-1,1 0,-1 1,0-1,0 0,0 1,0-1,0 0,0 0,-1 1,1-1,0 0,-1 1,0-1,1 1,-1-1,0 0,0 1,1 0,-1-1,0 1,-1-1,1 1,0 0,0 0,0 0,-1 0,1 0,-1 0,1 0,-1 0,1 0,-1 1,1-1,-1 1,0-1,1 1,-1-1,0 1,1 0,-1 0,0 0,-1 0,-70 29,58-14,-1 1,2 0,0 1,1 1,1 0,1 0,0 2,1-1,1 1,1 0,1 1,0 4,5-19,0 0,0 0,0 0,1 0,0 0,0 1,1-1,0 1,0-1,0 0,1 1,0-1,0 0,1 0,-1 1,2-1,-1 0,0-1,1 1,0 0,1-1,-1 0,1 1,0-1,0-1,0 1,1-1,0 1,0-1,0-1,0 1,1-1,-1 0,1 0,0 0,4 0,14 6</inkml:trace>
  <inkml:trace contextRef="#ctx0" brushRef="#br0" timeOffset="6650.524">2851 847,'-159'234,"159"-234,1 0,-1 0,1 0,-1 0,1 1,-1-1,1 0,-1 0,1 0,-1 0,0 1,1-1,-1 0,1 0,-1 1,0-1,1 0,-1 1,1-1,-1 0,0 1,0-1,1 0,-1 1,0-1,0 1,1-1,-1 1,0-1,0 1,0-1,0 1,0-1,0 1,0-1,0 1,0-1,0 0,0 1,0-1,0 1,0-1,0 1,0-1,0 1,-1-1,1 1,0-1,0 1,-1-1,1 0,0 1,0-1,-1 0,1 1,-1-1,1 0,0 1,-1-1,1 0,-1 0,1 1,0-1,-1 0,34-22,142-147,-125 130,-33 77,-15-28,-1-5,-1-1,1 0,-1 0,1 0,0 0,0 0,0 0,0 0,1 0,-1 0,1-1,0 1,1-1,-1 1,0-1,1 0,0 0,0 0,0 0,0 0,0-1,1 1,-1-1,1 0,-1 0,1 0,0 0,0-1,0 0,3 1,-2-1,0 0,0-1,1 0,-1 0,0-1,1 1,-1-1,0 0,0-1,0 1,0-1,0 0,0 0,0 0,-1-1,1 0,-1 0,0 0,1 0,-2-1,1 1,0-1,-1 0,1 0,-1-1,0 1,-1-1,1 1,-1-2,5-7,0-1,-2 0,0-1,0 1,-1-1,-1 0,0 0,-2 0,1-11,-2-3,0 5</inkml:trace>
  <inkml:trace contextRef="#ctx0" brushRef="#br0" timeOffset="8636.302">3612 396,'1'-1,"-1"-1,0 1,0-1,0 1,0-1,-1 1,1-1,0 1,-1 0,1-1,-1 1,1 0,-1-1,0 1,1 0,-1-1,0 1,0 0,0 0,0 0,0 0,0 0,0 0,0 0,0 0,-1 1,1-1,0 0,-1 1,1-1,0 1,-1-1,1 1,-1 0,1-1,0 1,-1 0,1 0,-1 0,1 0,-1 0,1 0,-1 1,0-1,-64 24,49-11,0 0,0 2,2 0,0 0,1 2,0 0,1 0,1 1,1 1,1 0,0 0,1 1,1 3,3-12,1 0,1 1,0-1,0 1,1-1,1 1,0 0,1 0,0 0,0 0,1 0,1 0,0-1,1 1,0 0,5 9,-2-14,0 0,1 0,-1-1,1 0,1 0,-1-1,1 0,0-1,0 1,1-1,-1-1,1 0,0 0,0-1,0 0,0 0,0-1,0 0,0-1,1 0,-1 0,0-1,0 0,3-1,-1 0,0 1,0-2,0 0,0 0,0 0,-1-2,1 1,-1-1,7-5,7-7</inkml:trace>
  <inkml:trace contextRef="#ctx0" brushRef="#br0" timeOffset="8947.517">3952 453,'-27'40,"3"2,1 0,2 2,2 0,-11 42,28-84,0 1,1 0,0 0,0 0,0 0,0 1,0-1,1 0,-1 0,1 0,0 1,0-1,0 0,0 0,1 0,-1 1,1-1,0 0,0 0,0 0,0 0,0 0,1 0,-1 0,1-1,0 1,0 0,0-1,0 1,1-1,-1 0,0 0,1 0,0 0,2 1,9-1,0-1,0 0,1-1,-1 0,0-1,0-1,0 0,0-1,0-1,0 0,-1-1,1 0,-1-1,-1-1,5-2,1-3,-1 0,-1-1,1-1,-2-1,0 0,-1-1,-1 0,0-1,-1 0,-1-1,-1-1,0 0,-1 0,0-5,-7 20,0 1,0-1,-1 0,1 0,-1 0,0 0,-1 0,1 0,0 0,-1 0,0 0,0 0,0-1,-1 1,1 0,-1 0,0 0,0 0,-1 0,1 0,-1 1,0-1,0 0,0 1,0-1,-1 1,1 0,-1 0,0 0,0 0,0 0,0 1,0-1,-1 1,1 0,-1 0,0 0,1 0,-1 1,0-1,0 1,0 0,0 0,0 1,0-1,-2 1,-78 21,59-9</inkml:trace>
  <inkml:trace contextRef="#ctx0" brushRef="#br0" timeOffset="9313.946">4601 367,'-24'13,"0"1,1 0,0 2,1 1,1 0,1 2,0 0,1 1,-2 6,19-24,0-1,1 1,-1 0,1 0,0 0,0-1,-1 1,1 0,0 1,1-1,-1 0,0 0,1 0,-1 0,1 1,-1-1,1 0,0 0,0 1,0-1,1 0,-1 0,0 1,1-1,-1 0,1 0,0 0,0 0,0 0,0 1,0-2,0 1,1 0,-1 0,0 0,1-1,0 1,-1 0,1-1,0 0,0 1,0-1,1 1,71 23,-67-24,0-1,0 1,0 0,0 1,0 0,-1 0,1 0,-1 1,0 0,1 0,-1 1,0 0,-1 0,1 0,-1 1,0-1,0 1,0 1,-1-1,0 1,0-1,0 1,0 0,-1 0,0 1,0 1,-3-4,0 0,0 0,-1 0,1 0,-1 0,0 0,0-1,0 1,0 0,-1-1,0 1,0 0,0-1,0 0,0 1,0-1,-1 0,0 0,0-1,0 1,0 0,0-1,0 0,0 0,-4 2,-95 39,15-27,62-14</inkml:trace>
  <inkml:trace contextRef="#ctx0" brushRef="#br0" timeOffset="9670.114">4967 86,'-55'71,"3"2,3 2,4 3,-18 45,54-108,1 0,1 1,1 1,0-1,1 1,1 0,0 0,1 0,1 0,1 0,0 1,1-1,1 1,1-1,0 0,2 0,-1 0,2 0,6 14,-5-21,0 0,0-1,1 0,0 0,1-1,0 0,0 0,1-1,0 0,0 0,1-1,0 0,0-1,0 0,0-1,1 0,0-1,0 0,0 0,0-1,0-1,1 0,-1 0,3-1,10 0</inkml:trace>
  <inkml:trace contextRef="#ctx0" brushRef="#br0" timeOffset="10401.186">4883 847,'32'-15,"0"-2,-1-1,-1-2,-1-1,0-1,-2-1,-1-2,0 0,-2-2,3-7,-20 23,-1 0,0 0,0-1,-2 0,1 0,-2-1,1 1,-2-1,2-12,-4 23,-1 1,1 0,0-1,-1 1,1 0,-1-1,0 1,1 0,-1 0,0-1,0 1,0 0,0 0,1 0,-2 0,1 0,0 0,0 1,0-1,0 0,-1 0,1 1,0-1,0 1,-1-1,1 1,-1 0,1-1,0 1,-1 0,1 0,-1 0,1 0,0 0,-1 0,1 0,-1 1,1-1,0 0,-1 1,1-1,0 1,-1 0,1-1,0 1,0 0,0 0,0 0,0 0,0 0,0 0,0 0,0 0,0 0,0 0,1 0,-1 1,0 0,-8 6,0 1,1 0,0 1,0 0,1 0,1 1,-1-1,2 2,0-1,0 0,1 1,0 0,0 5,2-12,1 0,0 0,1 0,-1 0,1-1,-1 1,2 0,-1 0,0 0,1 0,0 0,0 0,1 0,-1-1,1 1,0-1,0 1,0-1,1 1,0-1,0 0,0 0,0-1,0 1,1-1,0 1,0-1,0 0,0-1,0 1,0-1,1 1,-1-1,2 0,0 0,1 0,-1-1,0 0,1 0,-1-1,1 0,-1 0,1 0,-1-1,0 0,1 0,-1 0,0-1,0 0,0 0,0-1,0 0,0 0,-1 0,1 0,-1-1,0 0,0 0,0-1,-1 1,1-1,1-2,4-5,-1 0,0-1,0 0,-1 0,-1-1,0 0,-1 0,0-1,-2 0,4-14,-8 29,1-1,-1 1,1 0,-1-1,0 1,1-1,-1 1,0-1,1 1,-1-1,0 1,0-1,0 1,0-1,1 1,-1-1,0 1,0-1,0 1,0-1,0 0,0 1,0-1,0 1,0-1,-1 1,1-1,0 1,0-1,0 1,-1-1,1 1,0-1,0 1,-1-1,1 1,0-1,-1 1,1 0,-1-1,1 1,-1 0,1-1,0 1,-1 0,1 0,-1-1,1 1,-1 0,0 0,1 0,-1 0,1 0,-1 0,1-1,-1 1,1 0,-1 1,0-1,-25 23,22-19,0 1,0 0,1-1,-1 1,1 1,1-1,-1 0,1 1,0-1,0 1,0 0,1 0,0-1,0 1,1 0,-1 0,1 0,0 0,1 0,0 0,0 0,0 0,0-1,1 1,0 0,0-1,1 1,-1-1,1 0,1 0,-1 0,1 0,-1-1,1 1,1-1,-1 0,0 0,1 0,0-1,0 0,0 0,0 0,5 2,3-5,0 0,0-1,-1 0,1-1,-1 0,1-1,-1 0,0-1,0 0,0-1,-1-1,1 0,-1 0,-1-1,1-1,-1 1,-1-2,5-4,1 0,-1-1,-1-1,0 0,-1-1,-1 0,-1 0,0-1,-1-1,-1 1,0-2,-1 1,2-12,-8 28,0 0,-1-1,1 1,0 0,-1-1,1 1,-1 0,0-1,1 1,-1 0,0-1,-1 1,1-1,0 1,-1 0,1-1,-1 1,0 0,0-1,0 1,0 0,0 0,0 0,-1 0,1 0,-1 0,1 0,-1 1,0-1,0 1,1-1,-1 1,0-1,0 1,-1 0,1 0,0 0,0 0,-1 0,1 1,0-1,-1 1,1-1,0 1,-1 0,0 0,-9 5,1 0,-1 1,1 0,0 1,1 0,-1 1,1 0,1 0,0 1,0 1,1-1,0 1,0 1,1-1,-2 7,-37 69,34-61</inkml:trace>
  <inkml:trace contextRef="#ctx0" brushRef="#br0" timeOffset="10905.48">5814 876,'0'-1,"-1"0,1 0,0 0,0 1,-1-1,1 0,0 0,0 0,0 0,0 0,0 0,0 0,0 0,1 0,-1 0,0 0,0 0,1 1,-1-1,1 0,-1 0,1 0,-1 0,1 1,-1-1,1 0,0 1,-1-1,1 0,0 1,-1-1,1 1,0-1,0 1,1-1,136-106,-138 106,1 0,0 0,0 0,0 0,-1 1,1-1,0 0,0 0,0 0,0 1,0-1,1 1,-1-1,0 1,0-1,0 1,0-1,1 1,-1 0,0 0,0 0,1 0,-1 0,0 0,0 0,1 0,-1 0,0 0,0 1,1-1,-1 0,0 1,0-1,0 1,0 0,0-1,0 1,0 0,0 0,0-1,0 1,0 0,0 0,-1 0,1 0,0 0,0 0,-1 1,1-1,-1 0,1 0,-1 0,0 0,1 1,-1-1,0 0,0 0,0 1,10 19,-10-18,1 1,0-1,0 1,0-1,1 1,-1-1,1 0,0 0,0 0,0 0,0 0,0 0,1-1,-1 1,1-1,0 1,-1-1,1 0,0 0,0 0,1-1,-1 1,0-1,1 0,-1 0,1 0,-1 0,1 0,-1-1,1 1,-1-1,1 0,-1 0,2-1,-1 0,0 0,0-1,-1 0,1 0,0 0,-1 0,0 0,1-1,-1 1,0-1,0 0,0 0,-1 0,1 0,-1-1,0 1,0-1,0 1,0-1,0 0,-1 0,0 0,0 0,0 0,0 0,-1 0,1 0,-1 0,0 0,0 0,-1 0,1-2,0-19</inkml:trace>
  <inkml:trace contextRef="#ctx0" brushRef="#br0" timeOffset="11951.414">6237 226,'-61'206,"54"-186,2 1,0-1,1 1,1 1,1-1,1 0,1 1,1-1,1 0,3 13,-3-29,0-1,0-1,1 1,0 0,0 0,0-1,0 0,0 0,1 0,-1 0,1 0,0 0,0-1,0 0,0 0,0 0,0 0,1-1,-1 0,1 0,-1 0,1 0,-1-1,1 1,-1-1,1 0,0-1,-1 1,1-1,-1 0,1 0,-1 0,0-1,1 1,-1-1,0 0,0-1,0 1,0-1,-1 1,1-1,-1 0,1 0,-1-1,0 1,0-1,8-12</inkml:trace>
  <inkml:trace contextRef="#ctx0" brushRef="#br0" timeOffset="12166.144">5927 453,'39'0,"26"0,8 0,-5-5,-8-2,-10 1,-8 1,-8 1,-3 2,-3 1,-6 1</inkml:trace>
  <inkml:trace contextRef="#ctx0" brushRef="#br0" timeOffset="12453.162">6548 537,'29'-10,"9"-7,-1-2</inkml:trace>
  <inkml:trace contextRef="#ctx0" brushRef="#br0" timeOffset="12674.296">6633 312,'0'38,"0"27,5 8,1-4,0-10,4-14,-1-10,0-6,-4-3,-1-7</inkml:trace>
  <inkml:trace contextRef="#ctx0" brushRef="#br0" timeOffset="13183.456">6944 453,'-23'27,"2"2,0 0,3 2,0 0,2 1,1 1,-1 9,14-40,1 0,0 1,0-1,0 1,0-1,1 1,-1-1,1 1,-1-1,1 1,0 0,0-1,0 1,0-1,0 1,1 0,-1-1,1 1,0-1,0 1,0-1,0 1,0-1,0 0,1 0,-1 1,1-1,-1 0,1 0,0-1,0 1,0 0,0 0,0-1,0 1,1-1,-1 0,0 0,1 0,-1 0,1 0,-1 0,1-1,-1 1,1-1,0 0,-1 0,1 0,0 0,12-2,-1-2,0 0,0 0,0-2,-1 1,0-2,0 0,0 0,-1-1,0-1,-1 0,1 0,-2-1,0-1,0 0,-1 0,0-1,-1 0,2-4,80-166,-71 96,-18 84,-1 0,0 0,0 1,0-1,0 0,0 1,0-1,-1 0,1 1,0-1,-1 0,1 1,-1-1,0 1,1-1,-1 1,0-1,0 1,0-1,0 1,0 0,-1 0,1-1,0 1,0 0,-1 0,1 0,-1 1,1-1,-1 0,1 0,-1 1,0-1,1 1,-1-1,0 1,1 0,-1 0,0-1,1 1,-1 1,0-1,1 0,-1 0,0 0,1 1,-1-1,0 1,-7 3,0 0,0 1,0 0,1 1,-1 0,2 0,-1 1,0 0,1 0,1 0,-1 1,1 0,1 1,-1 0,-11 16,2 0,1 2,2-1,0 2,1 0,2 0,1 0,-2 17,9-30,0 0,1 0,1 0,0-1,1 1,0 0,2-1,-1 0,2 0,0 0,0 0,2-1,1 4,17 44,-19-41</inkml:trace>
  <inkml:trace contextRef="#ctx0" brushRef="#br0" timeOffset="13532.384">7028 0,'29'38,"-2"1,-1 1,-2 1,-2 1,-2 1,-1 1,-3 0,-1 2,5 35,-17-62,-1-1,-2 0,0 1,0-1,-2 1,0-1,-2 0,0 0,0 0,-2 0,0-1,-1 0,-1 0,0-1,-11 15,-5 4,-2-1,-1-1,-1-2,-1 0,-2-2,-14 9,21-18,6-3</inkml:trace>
  <inkml:trace contextRef="#ctx0" brushRef="#br0" timeOffset="14221.197">6548 537,'33'-5,"22"-1,5 0,-7 1</inkml:trace>
</inkml:ink>
</file>

<file path=ppt/ink/ink8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5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1,'-32'59,"-242"363,46-120,66-100,145-185</inkml:trace>
  <inkml:trace contextRef="#ctx0" brushRef="#br0" timeOffset="329.837">0 283,'137'70,"2"-5,3-7,69 16,-27 8,-175-73,-14-12</inkml:trace>
  <inkml:trace contextRef="#ctx0" brushRef="#br0" timeOffset="648.781">367 1,'-4'25,"2"0,0 0,2 0,1 1,0-1,2 0,1 0,3 9,74 239,-10-44,-60-90,-12-115</inkml:trace>
</inkml:ink>
</file>

<file path=ppt/ink/ink8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32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231 619,'-11'2,"-1"1,0 0,1 1,-1 0,1 0,0 2,0-1,1 1,0 1,0 0,0 0,1 1,0 0,0 1,1 0,1 0,-1 0,1 1,1 1,0-1,0 1,1 0,1 0,-1 0,2 1,0 0,-1 5,9 82,-4-95,0-1,0 0,0 0,0-1,0 1,0 0,1 0,0-1,-1 1,1 0,0-1,0 0,0 1,1-1,-1 0,1 0,-1 0,1-1,-1 1,1-1,0 1,0-1,0 0,0 0,0 0,0 0,0-1,0 1,0-1,1 0,14-2,0-1,0-1,0 0,-1-1,1-1,-1-1,0-1,-1 0,0-1,0 0,-1-2,11-8,-23 16,38-27,-2-2,-2-2,-1-1,-2-2,-1-1,-2-1,-1-2,-3-1,-1-2,17-40,-28 54,-2-1,-1 0,-2 0,0-1,-3 0,0-1,-2 0,0-31,-4 59,-1-1,0 1,0 0,0 0,-1 0,0 0,0 0,0 0,0 1,-1-1,0 0,0 0,0 1,0 0,-1-1,0 1,0 0,0 0,0 0,-1 1,1-1,-1 1,0 0,0 0,0 0,-1 0,1 1,-1-1,1 1,-1 1,0-1,0 1,0-1,0 1,0 1,0-1,0 1,0 0,0 0,0 0,0 1,0-1,0 1,0 1,1-1,-1 1,0-1,0 2,-1 0,-17 15,1 1,0 1,1 1,1 0,2 2,0 1,1 0,1 1,1 0,2 2,1-1,0 2,-2 12,4-10,1 0,1 1,1-1,2 1,1 1,2-1,0 1,3-1,0 0,2 1,7 26,-8-50,0 0,0 0,1 0,0 0,1-1,0 0,0 1,1-1,-1-1,2 1,-1-1,1 0,0 0,0 0,0-1,1 0,0 0,0-1,0 1,0-2,1 1,0-1,-1 0,1-1,0 0,1 0,-1-1,0 1,0-2,6 1,3-1,0 0,0-1,0-1,0-1,0 0,-1-1,1-1,-1 0,0-1,0-1,-1-1,0 0,0-1,40-24,-30 20</inkml:trace>
  <inkml:trace contextRef="#ctx0" brushRef="#br0" timeOffset="403.649">1190 563,'-34'6,"1"3,0 1,0 1,1 2,0 1,1 2,1 0,0 3,-4 4,31-21,-1 0,1 0,-1 0,1 1,0-1,0 1,0 0,1 0,-1 0,0 0,1 1,0-1,0 1,0-1,0 1,1 0,-1 0,1-1,0 1,0 0,1 0,-1 0,1 0,0 1,0-1,0 0,0 0,1 0,-1 0,1 0,0 0,1 0,-1-1,1 1,-1 0,1-1,0 1,0-1,1 1,-1-1,1 0,0 0,0 0,0 0,0-1,0 1,0-1,1 0,-1 0,1 0,1 0,4 1,2-1,-1 0,0-1,0 0,0 0,1-1,-1-1,0 0,0 0,1-1,-1 0,0 0,-1-2,1 1,0-1,-1 0,3-3,145-105,-122 83,51-50,-85 78,-1 1,1 0,0-1,-1 1,1 0,0-1,-1 1,1 0,0 0,-1 0,1 0,0-1,0 1,-1 0,1 0,0 0,0 1,-1-1,1 0,0 0,0 0,-1 0,1 1,0-1,-1 0,1 1,0-1,-1 1,1-1,-1 1,1-1,0 1,-1-1,1 1,-1-1,0 1,1-1,-1 1,1 0,-1-1,0 1,0 0,1 0,-1-1,0 1,0 0,0 0,0-1,0 1,0 0,0 0,0 0,3 46,-3-43,0 21</inkml:trace>
  <inkml:trace contextRef="#ctx0" brushRef="#br0" timeOffset="838.77">1444 1015,'29'-60,"1"2,4 1,2 2,10-10,-43 59,0 1,1 0,-1 0,1 0,0 0,0 1,0-1,1 1,-1 0,1 1,0-1,1 1,-1 0,0 0,1 0,-1 1,1 0,0 0,0 1,0-1,4 1,-8 2,1 1,-1 0,1 0,-1 0,0 0,0 1,0-1,0 0,0 1,-1 0,1-1,-1 1,1 0,-1 0,0 0,0 0,0 0,-1 0,1 0,-1 0,0 0,1 0,-1 0,-1 0,1 0,0 0,5 31,-5-33,1 1,-1-1,1 1,-1-1,1 0,0 1,-1-1,1 0,0 1,0-1,0 0,0 0,0 0,0 0,0 0,1 0,-1 0,0 0,1 0,-1-1,0 1,1 0,-1-1,1 1,-1-1,1 0,-1 1,1-1,-1 0,1 0,-1 0,1 0,-1 0,1 0,-1-1,1 1,-1 0,1-1,-1 1,1-1,-1 0,1 0,62-40,-51 31,32-26,-35 26,1 0,1 1,0 0,0 1,0 0,1 1,0 0,1 1,0 1,-1 0,6 0,-17 4,0 1,0 0,0 0,0 0,0 0,0 0,1 1,-1-1,0 0,0 1,0 0,0-1,0 1,0 0,0 0,0 0,-1 0,1 1,0-1,-1 0,1 1,0-1,-1 1,0 0,1-1,-1 1,0 0,0 0,0 0,0 0,0 0,-1 0,1 0,0 0,-1 0,0 0,1 0,-1 1,-3 84,-1-3,12-66</inkml:trace>
  <inkml:trace contextRef="#ctx0" brushRef="#br0" timeOffset="1602.687">2432 591,'-22'503,"4"-386,18-117,0 0,0-1,0 1,-1 0,1 0,0 0,0-1,0 1,-1 0,1 0,0 0,0 0,-1 0,1-1,0 1,0 0,-1 0,1 0,0 0,0 0,-1 0,1 0,0 0,-1 0,1 0,0 0,0 0,-1 0,1 0,0 0,0 0,-1 0,1 1,0-1,0 0,-1 0,1 0,0 0,0 0,-1 1,1-1,0 0,0 0,0 0,-1 1,1-1,0 0,0 0,0 1,0-1,0 0,0 0,0 1,-1-1,1 0,0 0,0 1,-3-27,52-120,-24 91,2 2,2 1,3 2,2 0,2 3,2 1,40-38,-63 68,1 0,0 1,1 1,0 0,2 2,14-9,-32 20,0 0,0 0,1 1,-1-1,0 0,1 1,-1-1,1 1,-1-1,1 1,-1 0,1 0,-1-1,1 1,-1 0,1 0,-1 1,1-1,-1 0,1 0,-1 1,1-1,-1 1,0-1,1 1,-1 0,0-1,1 1,-1 0,0 0,0 0,0 0,0 0,0 0,0 0,0 1,0-1,0 0,0 0,-1 1,1-1,0 0,-1 1,1-1,-1 1,0-1,1 1,-1-1,4 81,-5-71,0 5,0-1,-1 0,-1 0,0 0,-1 0,-1 0,0-1,-1 0,-1 0,0 0,-1-1,0 0,-1 0,0-1,-1 0,-1-1,0 0,0-1,-2 0,6-5,0-2,0 1,0-1,-1 0,0-1,0 0,1 0,-1-1,0 0,0 0,0-1,-1 0,1 0,0-1,0 0,0 0,1-1,-1 0,0 0,-7-4,-10-22,23 12</inkml:trace>
  <inkml:trace contextRef="#ctx0" brushRef="#br0" timeOffset="2388.401">3109 732,'20'0,"0"0,0-2,0 0,-1-1,1-1,-1-1,0-1,0-1,-1 0,0-1,13-9,-28 16,0 0,0-1,-1 0,1 1,-1-1,1 0,-1 0,0-1,0 1,0 0,0-1,0 1,0-1,-1 1,1-1,-1 0,0 0,0 0,0 0,0 0,0 0,-1 0,0 0,1 0,-1 0,0 0,0 0,0 0,-1 0,1 0,-1 0,0 0,0 0,0 0,0 0,0 0,-1 0,1 1,-1-1,0 1,0-1,1 1,-2-1,1 1,0 0,0 0,-1 0,-1-1,-4 3,0 0,1 0,-1 0,0 1,1 0,-1 1,1 0,-1 0,1 0,0 1,0 0,0 1,0 0,1 0,0 0,-1 0,1 1,-2 3,-1-2,0 0,1 0,0 1,0 0,1 0,0 1,0 0,1 1,0-1,0 1,1 0,0 0,1 1,0-1,0 1,1 0,0 0,1 0,0 1,1-1,0 1,0-1,1 0,1 1,0-1,0 1,1-1,2 6,-2-12,1-1,-1 0,1 1,0-1,0 0,1-1,-1 1,0 0,1-1,0 0,0 0,-1 0,1 0,0-1,0 1,1-1,-1 0,0 0,0-1,0 1,1-1,-1 0,1 0,101-9,-71-1,-1-1,0-2,-1-2,0-1,-1-1,-1-2,0-1,-2-1,15-15,120-104,-136 109,-28 31,-1 0,1 0,0 1,-1-1,1 0,-1 0,1 0,-1 0,1 0,-1 1,1-1,-1 0,1 0,-1 0,1 0,-1 0,1 0,-1 0,1-1,0 1,-1 0,1 0,-1 0,1 0,-1-1,1 1,-1 0,1 0,0-1,-1 1,1 0,0-1,-1 1,1 0,0-1,-1 1,1-1,0 1,0 0,-1-1,1 1,0-1,0 1,0-1,0 1,-1-1,1 1,0-1,0 1,0-1,0 1,0-1,0 1,1 0,-1-1,0 1,0-1,0 1,0-1,-17 8,1 0,-1 2,1 0,1 0,-1 2,2 0,0 0,-9 10,6-6,7-6,0 0,1 1,0 0,1 0,0 1,1 0,0 1,1-1,0 1,0 1,1 1,4-10,-1 0,1 0,0 1,0-1,0 0,1 1,-1-1,1 1,0-1,0 1,1-1,-1 1,1-1,0 0,1 1,-1-1,1 0,-1 0,1 0,0 0,1 0,-1 0,1-1,-1 1,1-1,0 0,1 1,-1-1,0-1,1 1,0 0,-1-1,1 0,2 1,9 1,0 0,0-1,0 0,1-2,-1 1,1-2,-1 0,0-1,1-1,-1 0,0-1,0-1,0 0,0-1,-1 0,0-1,0-1,0 0,-1-1,0-1,-1 0,6-5,15-17,-2-1,-1-1,-2-2,-1-1,-2-1,-1-1,-2-1,10-27,-22 47,-1-1,-1 0,0 0,-2-1,-1 0,0 0,-2-1,0 1,-1-1,-1 1,-2-1,0 0,-2-7,2 24,-1 0,0 0,0 1,0-1,0 0,-1 1,0 0,0 0,0 0,-1 0,1 0,-1 0,0 1,0 0,0 0,0 0,-1 0,1 1,-1-1,1 1,-1 0,0 1,0-1,0 1,0 0,0 0,0 1,-1-1,1 1,0 0,0 0,0 1,0 0,0 0,0 0,0 0,0 1,0 0,0 0,1 0,-1 1,1-1,-1 1,-1 2,-6 3,2 0,-1 0,1 1,0 0,1 1,0 0,1 1,0-1,0 2,1-1,1 1,0 0,0 0,1 1,1-1,-2 12,-1 3,2 1,2 0,0 0,2 1,1-1,1 0,3 15,2-19,1 0,0 0,2 0,1-1,1-1,1 0,1 0,1-1,0-1,2 0,0-1,1 0,1-2,1 0,0-1,2-1,-1-1,2-1,0-1,0 0,1-2,0-1,1 0,15 2,-29-7,1-1,-1 0,1-1,0 0,0-1,0 0,0-1,0 0,0 0,-1-1,9-2,-2-4</inkml:trace>
</inkml:ink>
</file>

<file path=ppt/ink/ink8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37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1 790,'-1'28,"2"0,1 0,1 0,2 0,1 0,1 4,-5-26,0 0,0 0,0 0,1-1,0 1,0 0,0-1,1 0,-1 0,1 0,0 0,1 0,-1-1,1 0,0 0,0 0,1-1,-1 1,1-1,-1-1,1 1,0-1,0 0,0 0,0-1,0 1,1-2,-1 1,0 0,2-1,5-3,-1-1,0 0,0 0,0-1,0 0,-1-1,0-1,0 0,0 0,-1-1,0-1,-1 1,0-1,0-1,-1 0,0 0,-1-1,1-2,52-81,-58 93,0 1,-1 0,1 0,0 0,0 0,0 0,0 0,0 0,-1 0,1 1,0-1,0 1,0-1,-1 1,1 0,0-1,-1 1,1 0,-1 0,1 0,-1 1,1-1,-1 0,0 1,1-1,-1 0,0 1,0-1,0 1,0 0,0-1,-1 1,1 0,0 0,-1-1,1 1,-1 0,0 0,0 0,1 0,-1-1,-1 3,6 7,-3-7,1 0,-1 1,1-1,0 0,0 0,0 0,1-1,-1 1,1-1,0 0,0 0,0 0,0-1,0 1,1-1,-1 0,1 0,-1 0,1-1,0 0,0 0,0 0,0 0,-1-1,1 0,4 0,6 2,0-1,0-1,1 0,-1-1,0 0,1-1,-1-1,0-1,-1 0,1-1,-1 0,0-1,12-7,-1-17,-17 14</inkml:trace>
  <inkml:trace contextRef="#ctx0" brushRef="#br0" timeOffset="452.93">1016 0,'-16'47,"2"1,2 0,2 1,2 0,2 0,2 1,3 0,2-1,2 1,2 0,9 34,25 141,-23-117,-15-107,0 1,0-1,1 0,-1 0,0 0,0 0,0 0,1-1,-1 1,0 0,1-1,-1 1,1 0,-1-1,1 0,-1 1,1-1,-1 0,1 0,-1 0,1 0,-1 0,1 0,-1 0,1 0,-1-1,1 1,-1-1,1 1,-1-1,0 1,1-1,-1 0,0 0,1 0,-1 0,51-32,111-116,-162 147,-1 1,1-1,0 1,0-1,0 1,0-1,0 1,0 0,0 0,1 0,-1 0,0-1,1 2,-1-1,0 0,1 0,-1 0,1 1,0-1,-1 0,1 1,-1 0,1-1,0 1,0 0,-1 0,1 0,0 0,-1 0,1 0,0 1,-1-1,1 0,0 1,-1 0,1-1,-1 1,1 0,-1-1,1 1,-1 0,0 0,1 0,-1 1,2 10,0 0,-1 1,0-1,-1 1,-1 0,0-1,0 1,-1-1,-1 1,-1 25,3-35,-1-1,0 1,1-1,-1 1,1 0,0-1,-1 1,1 0,1-1,-1 1,0 0,1-1,-1 1,1 0,0-1,0 1,0-1,0 1,0-1,1 0,-1 1,1-1,-1 0,1 0,0 0,0 0,0 0,0-1,0 1,0-1,0 1,1-1,-1 0,1 1,-1-1,1-1,-1 1,1 0,-1-1,1 1,1-1,17-7,-4-5</inkml:trace>
  <inkml:trace contextRef="#ctx0" brushRef="#br0" timeOffset="931.993">1609 903,'18'-8,"0"0,-1-1,-1 0,1-2,-2 0,1 0,-1-2,-1 0,-1 0,0-1,0-1,1-4,-12 18,0-1,-1 1,1-1,-1 0,1 0,-1 0,0 0,1 0,-1 0,0 0,0 0,-1 0,1-1,0 1,-1 0,1-1,-1 1,0 0,0-1,0 1,0 0,0-1,0 1,-1 0,1-1,-1 1,1 0,-1 0,0-1,0 1,0 0,0 0,-1 0,1 0,0 0,-1 0,1 1,-1-1,0 0,0 1,1-1,-1 1,0 0,0 0,0-1,-1 1,1 1,0-1,0 0,-1 0,0 1,-7 1,0 2,1-1,-1 1,1 0,0 1,0 0,0 1,1 0,-1 0,1 1,0 0,1 0,-1 1,1 0,1 0,-3 4,2-4,-1 1,1 0,1 0,-1 1,1-1,1 1,-1 1,2-1,-1 1,1 0,1 0,0 0,0 1,-1 8,4-14,-1-1,1 1,0 0,0-1,0 1,1 0,-1-1,1 1,0 0,1-1,-1 1,1-1,0 0,0 0,0 1,0-1,1-1,0 1,-1 0,2-1,-1 1,0-1,1 0,-1 0,1 0,0 0,0-1,0 0,0 0,1 0,-1 0,0 0,12 2,-1 0,0-1,1-1,-1 0,1-1,0-1,-1 0,1-1,0-1,-1 0,0-1,1-1,1-1,1-2</inkml:trace>
  <inkml:trace contextRef="#ctx0" brushRef="#br0" timeOffset="1355.583">1947 1100,'278'-292,"-261"274,-17 65,-1-43,0 1,0 0,0 0,1 0,-1 0,1-1,1 1,-1 0,1 0,-1 0,1 0,1 0,-1-1,1 1,-1-1,1 1,1-1,-1 1,1-1,-1 0,1 0,1-1,-1 1,0 0,1-1,0 0,-1 0,1 0,1 0,-1-1,0 1,1-1,-1 0,1-1,-1 1,1-1,0 0,0 0,1 0,5-2,-1 0,1 0,-1-2,1 1,-1-1,0 0,0-1,0-1,-1 1,0-1,0-1,0 0,0 0,-1-1,0 0,0 0,-1-1,0 0,0 0,-1-1,0 0,-1 0,0 0,0 0,-1-1,0 0,0-2,2-7</inkml:trace>
</inkml:ink>
</file>

<file path=ppt/ink/ink8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44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6,'-20'93,"5"1,3 0,4 1,5 0,4 6,-17-22,37-97,0-16,-10 19</inkml:trace>
  <inkml:trace contextRef="#ctx0" brushRef="#br0" timeOffset="365.302">384 204,'-269'207,"225"-163,43-44,0 1,1 0,-1 0,1-1,0 1,-1 0,1 0,-1 0,1 0,0-1,0 1,0 0,-1 0,1 0,0 0,0 0,0 0,0 0,1 0,-1 0,0-1,0 1,0 0,1 0,-1 0,0 0,1 0,-1-1,1 1,-1 0,1 0,0-1,-1 1,1 0,-1-1,1 1,0-1,0 1,-1 0,1-1,0 0,0 1,0-1,0 0,-1 1,1-1,0 0,0 0,0 0,0 1,0-1,0 0,0 0,0-1,0 1,-1 0,1 0,1 0,45 5,72 22,-110-22,1 0,-1 0,0 1,-1 0,1 1,-1 0,0 0,-1 1,0-1,0 2,-1-1,0 1,0 0,3 9,10 8,-12-22</inkml:trace>
  <inkml:trace contextRef="#ctx0" brushRef="#br0" timeOffset="963.776">722 316,'38'-5,"42"-1,12 0,0 1,-11 2,-15 1,-13-4,-11-1,-8 1,-5 1,-7 2</inkml:trace>
  <inkml:trace contextRef="#ctx0" brushRef="#br0" timeOffset="1216.744">863 514,'33'5,"27"1,11-4,-1-4,-7 0,-6-6,-7-1,-7 1,-6 2,-5-3,-3 1,-2 0,-5 3</inkml:trace>
  <inkml:trace contextRef="#ctx0" brushRef="#br0" timeOffset="1885.195">2359 34,'-33'5,"0"2,0 1,1 1,0 2,1 1,0 1,1 2,1 1,-12 9,29-17,0 0,1 0,0 1,0 1,1 0,1 0,0 1,0 0,1 0,0 1,1 0,1 1,0 0,0 0,1 0,1 0,0 1,1-1,0 1,2 0,-1 0,1 0,1 0,1 1,0-1,1 0,1 4,-1-11,1 0,0 0,0-1,1 0,-1 1,1-1,1 0,-1-1,1 1,0-1,0 0,0 0,1 0,0-1,0 0,0 0,1-1,-1 1,1-1,-1-1,1 1,2-1,9 3,1 0,-1-2,1 0,0-1,0-1,0-1,0 0,0-2,13-1,0-2,0-1,-1-2,1-1,-2-1,0-2,0-1,25-15,-21 10,-1-2,0-2,-1-1,-2-1,13-14,-35 31,-1 0,0-1,0 0,-1 0,0-1,0 0,-1 0,0 0,-1-1,1 1,-2-1,0 0,0 0,-1 0,0-1,0 1,-2-1,1 1,-1 0,0-1,-1 1,-2-9,1 11,-1 0,0 1,0-1,0 0,-1 1,0 0,-1 0,0 0,0 0,0 1,-1 0,1 0,-2 0,1 1,-1 0,1 0,-1 1,-1-1,1 2,-1-1,1 1,-1 0,0 0,-3 1,-16-5,-1 1,-1 2,1 1,0 1,-1 1,-14 2,-13 4,9 2</inkml:trace>
  <inkml:trace contextRef="#ctx0" brushRef="#br0" timeOffset="2134.236">1653 373,'314'-61,"138"-2,-349 52,-1 5,1 4,0 4,21 7,82 15,-170-17</inkml:trace>
</inkml:ink>
</file>

<file path=ppt/ink/ink8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40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350 424,'-177'18,"167"-16,1 0,-1 1,1 1,-1-1,1 2,0-1,1 1,-1 0,1 1,0 0,0 0,1 1,0 0,0 0,0 1,-2 4,4 1,0 1,0 0,2 0,-1 0,2 1,0-1,1 0,0 1,1 0,1-1,0 1,1-1,0 1,1-1,2 2,-4-7,1-1,1 0,-1 0,1 0,1 0,0 0,0 0,0-1,1 0,0 0,0 0,1-1,0 1,0-1,0-1,1 1,0-1,0 0,0-1,1 0,-1 0,1 0,0-1,0 0,1-1,-1 0,0 0,1-1,-1 0,1 0,-1-1,1 0,0 0,-1-1,1-1,-1 1,0-1,1-1,-1 1,0-1,0-1,-1 1,6-4,46-56,-52 45</inkml:trace>
  <inkml:trace contextRef="#ctx0" brushRef="#br0" timeOffset="936.418">576 57,'73'-17,"4"10,-75 8,0-1,0 0,0 0,-1 1,1-1,0 1,0-1,0 1,0 0,0 0,-1 0,1 0,0 0,-1 0,1 1,-1-1,0 0,1 1,-1-1,0 1,0-1,1 1,-1 0,-1 0,1-1,0 1,0 0,-1 0,1 0,-1 0,1 0,-1 0,0 0,0 0,0 0,0 1,-1 6,0 0,-1-1,0 1,-1-1,0 0,0 0,0 0,-1 0,-1-1,1 1,-3 2,-29 68,36-77,-1 1,1 0,0 0,0 0,0-1,0 1,0 0,0 0,0 0,1-1,-1 1,1 0,-1-1,1 1,0 0,0-1,-1 1,1 0,0-1,0 0,1 1,-1-1,0 1,0-1,1 0,-1 0,1 0,-1 0,1 0,-1 0,1 0,0-1,-1 1,1 0,0-1,-1 1,1-1,0 0,0 0,0 0,-1 0,1 0,1 0,81-8,-25-5,-33 8</inkml:trace>
  <inkml:trace contextRef="#ctx0" brushRef="#br0" timeOffset="1203.54">943 649,'52'-10,"23"-2,3-5,-6 1,-12 3,-15 4</inkml:trace>
  <inkml:trace contextRef="#ctx0" brushRef="#br0" timeOffset="1706.247">1563 85,'0'29,"-4"28,-3 10,1-2,6-12,7-10,9-13,5-15,4-12,3-5,1-2,1-6,0-1,-1-4,0-3,0 0,-5 0,-7 2</inkml:trace>
  <inkml:trace contextRef="#ctx0" brushRef="#br0" timeOffset="1982.895">1987 1,'-65'154,"-39"142,93-253,3 0,2 1,1 0,2 0,3 0,3 39,-1 25,-2-84</inkml:trace>
  <inkml:trace contextRef="#ctx0" brushRef="#br0" timeOffset="4439.873">1958 988,'256'-398,"-256"397,1 0,-1-1,0 1,1 0,-1 0,0-1,1 1,0 0,-1 0,1-1,0 1,-1 0,1 0,0 0,0 0,0 0,0 0,0 0,0 0,0 1,1-1,-1 0,0 1,0-1,0 1,1-1,-1 1,0-1,1 1,-1 0,0 0,1 0,-1 0,0 0,1 0,-1 0,1 0,-1 0,0 1,1-1,-1 0,0 1,0-1,1 1,-1 0,0-1,0 1,1 1,10 95,9 30,-21-125,-1 1,1-1,1 0,-1 1,0-1,1 1,-1-1,1 0,0 1,-1-1,1 0,0 0,0 1,1-1,-1 0,0 0,1 0,0 0,-1-1,1 1,0 0,0-1,0 1,0-1,0 0,0 1,0-1,0 0,0 0,1-1,-1 1,0 0,1-1,-1 1,1-1,-1 0,0 0,1 0,-1 0,1 0,-1 0,1-1,-1 1,0-1,1 0,-1 0,0 0,1 0,9-5,0-1,-1 0,0-1,-1 0,1-1,-2 0,1 0,-1-1,-1 0,8-12,13-12,97-105,-126 138,1 0,-1 0,0 0,1 1,-1-1,1 0,-1 1,1-1,0 1,-1-1,1 0,0 1,-1-1,1 1,0 0,-1-1,1 1,0-1,0 1,0 0,-1 0,1-1,0 1,0 0,0 0,0 0,-1 0,1 0,0 0,0 0,0 0,0 1,-1-1,1 0,0 0,0 1,0-1,-1 0,1 1,0-1,0 1,-1-1,1 1,0-1,-1 1,1 0,-1-1,1 1,-1 0,1 0,2 44,-12 2,4-29,1 0,1 1,1 0,0-1,1 1,1 0,1 0,1 0,0-1,2 3,13 74,-15-72</inkml:trace>
</inkml:ink>
</file>

<file path=ppt/ink/ink8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05.61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62,'2'1,"0"0,0 1,0-1,-1 1,1-1,0 1,-1 0,1 0,-1-1,0 1,0 0,1 1,-1-1,-1 0,1 0,0 0,0 0,-1 1,1-1,-1 0,0 1,0-1,0 0,0 1,0 0,0 0,49 225,24-70,-72-157,0 1,0-1,-1 1,1-1,0 0,0 0,0 1,0-1,0 0,1 0,-1 0,0 0,1 0,-1 0,0 0,1-1,-1 1,1 0,-1-1,1 1,-1-1,1 0,0 1,-1-1,1 0,-1 0,1 0,0 0,-1 0,1 0,-1-1,1 1,0 0,-1-1,1 0,-1 1,1-1,-1 0,0 1,1-1,-1 0,0 0,1 0,-1 0,0-1,0 1,0 0,1-2,39-70,23-106,-52 153,7-14,-1-2,-2 0,-2-1,2-17,-17 60,1 0,-1 0,1 0,0 0,-1 0,1 0,-1 0,1 0,-1 0,1 0,-1-1,1 1,-1 0,1 0,0 0,-1-1,1 1,0 0,-1-1,1 1,-1 0,-2 18</inkml:trace>
</inkml:ink>
</file>

<file path=ppt/ink/ink8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05.92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18 543,'-5'33,"-1"26,0 8,6-8,3-10,5-16,2-20,-1-17,-2-7</inkml:trace>
  <inkml:trace contextRef="#ctx0" brushRef="#br0" timeOffset="251.672">18 119,'0'10,"0"7,0 2</inkml:trace>
  <inkml:trace contextRef="#ctx0" brushRef="#br0" timeOffset="770.351">188 90,'97'321,"-57"-101,-35-54,-6-166,1 0,-1 1,1-1,0 0,-1 1,1-1,0 1,0-1,-1 1,1-1,0 0,0 1,0-1,-1 1,1-1,0 1,0-1,0 1,0-1,0 1,0-1,0 1,0-1,0 1,0-1,0 1,1-1,-1 1,0-1,0 1,0-1,1 1,-1-1,0 1,0-1,1 0,-1 1,0-1,1 0,-1 1,1-1,-1 0,0 1,1-1,-1 0,1 0,-1 1,1-1,-1 0,1 0,-1 0,1 0,-1 0,1 0,-1 1,1-1,-1 0,1-1,-1 1,1 0,-1 0,1 0,-1 0,1 0,-1 0,1-1,-1 1,0 0,1 0,0-1,24-31,-21 25,14-16,0 1,1 1,1 1,1 1,1 0,0 2,2 0,0 2,0 1,2 0,3 1,-26 10,1 1,-1 0,1 0,-1 1,1-1,0 1,-1 0,1 0,0 0,0 0,0 0,0 1,0 0,0 0,0 0,0 0,0 1,-1 0,1-1,0 1,0 1,0-1,-1 0,1 1,-1 0,1 0,-1 0,0 0,1 1,-1-1,0 1,-1 0,1 0,0 0,-1 0,0 0,0 0,0 1,1 0,-1 5,0-1,-1 1,1-1,-2 1,1-1,-1 1,-1-1,1 1,-2 0,1-1,-1 0,0 1,-1-1,0 0,0 0,-1 0,0-1,0 1,0-1,-1 0,-1 0,-7 11,-2-1,0 0,-1-1,0-1,-1-1,-1 0,-12 7,25-18,0 1,0-1,0 0,0 0,-1 0,1-1,-1 1,0-1,1-1,-1 1,0-1,0 0,0-1,0 1,-1-1,1 0,0-1,0 1,0-1,0-1,0 1,1-1,-1 0,0 0,1 0,-1-1,1 0,0 0,0-1,0 1,0-1,0 0,1 0,0-1,0 1,0-1,-1-3,-4-11</inkml:trace>
  <inkml:trace contextRef="#ctx0" brushRef="#br0" timeOffset="1318.3">809 824,'33'-12,"0"-2,0-2,-2 0,0-2,-1-2,-1-1,0-1,-2-1,-1-1,5-8,24-67,-53 96,-1 0,0 0,0 0,-1-1,1 1,-1 0,1 0,-1 0,0-1,0 1,0 0,-1 0,1-1,-1 1,0 0,0 0,0 0,0 0,0 0,-1 0,0 0,1 1,-1-1,0 0,0 1,0-1,-1 1,1 0,0 0,-1 0,0 0,-2-1,-1 1,-1 1,1 0,-1 0,0 1,1-1,-1 2,0-1,1 1,-1 0,0 0,1 1,-1-1,1 2,0-1,0 1,0 0,0 0,0 0,0 1,1 0,0 0,0 1,0-1,0 1,1 0,0 0,-1 1,4-4,-1 0,0 0,1 0,-1 0,1 0,0 1,0-1,0 0,0 1,0-1,0 1,1-1,-1 1,1 0,0-1,0 1,0-1,0 1,0-1,0 1,1 0,-1-1,1 1,0-1,0 1,0-1,0 0,0 1,0-1,1 0,-1 0,1 0,-1 0,1 0,2 2,80 44,-59-41,-20-7,0 0,0 0,0 1,0 0,-1 0,1 0,0 0,0 1,-1 0,1 0,-1 0,1 0,-1 1,0 0,0 0,0 0,0 0,-1 1,1-1,-1 1,0 0,0 0,0 0,-1 0,1 1,-1-1,0 1,0-1,-1 1,0 0,1 0,-1 0,-1-1,1 1,-1 0,0 5,-3 2,0-1,-1 0,-1 0,1 0,-2 0,0-1,0 1,-1-1,-1 1,-32 57,32-33,10-29</inkml:trace>
  <inkml:trace contextRef="#ctx0" brushRef="#br0" timeOffset="2000.14">1683 570,'-31'11,"1"1,0 2,1 1,0 1,1 1,1 1,1 2,1 1,0 1,0 2,23-23,0 1,0-1,0 0,0 1,0-1,0 1,1 0,-1 0,1-1,-1 1,1 0,0 0,-1 0,1 1,0-1,0 0,1 0,-1 1,0-1,1 0,0 1,-1-1,1 0,0 1,0-1,0 1,0-1,1 0,-1 1,1-1,0 0,-1 1,1-1,0 0,0 0,0 0,1 0,-1 0,0 0,1 0,-1 0,1 0,0 0,0-1,-1 1,1-1,0 0,0 1,0-1,1 0,-1 0,0 0,0 0,1-1,-1 1,11 0,-1 0,0-1,0-1,0 0,1 0,-1-1,0-1,0 0,-1 0,1-1,-1-1,0 0,0 0,0-1,3-3,149-119,-150 116,-6 6,-7 5,0 0,0 1,0-1,0 0,0 0,1 0,-1 1,0-1,1 0,-1 1,1-1,-1 0,1 1,-1-1,1 0,-1 1,1-1,-1 1,1-1,0 1,-1-1,1 1,0 0,-1-1,1 1,0 0,0-1,-1 1,1 0,0 0,0 0,0 0,-1 0,1 0,0 0,0 0,0 0,-1 0,1 0,0 0,0 1,-1-1,1 0,0 0,0 1,-1-1,1 1,0-1,-1 1,1-1,0 1,-1-1,1 1,-1-1,1 1,-1 0,1-1,-1 1,3 46,-4-43,1 1,-1-1,1 0,0 0,0 1,0-1,1 0,-1 0,1 0,0 1,0-1,1 0,-1 0,1 0,0-1,0 1,0 0,1-1,-1 1,1-1,0 0,0 0,0 0,0 0,0 0,1-1,-1 0,1 1,0-1,2 0,0 0,0 0,0 0,1-1,-1 0,0 0,1-1,-1 0,1 0,-1 0,1-1,-1 0,1 0,-1 0,0-1,0 0,0 0,0-1,0 0,0 0,-1 0,1-1,0 0,106-108,-110 111,148-195,-129 156,-2-1,-2-1,-2-1,-1 0,-3-1,-1 0,-3-1,0-7,-7 51,1-3,0-1,0 1,0-1,-1 1,0-1,1 1,-2-1,1 1,0 0,-1-1,0 1,0-1,0 1,-1 0,1 0,-1 0,0 0,0 0,-1 0,1 0,-1 0,-1 5,1 0,0 0,0 0,0 1,0-1,1 1,-1-1,0 1,1 0,-1 0,1 1,-1-1,1 0,0 1,0-1,0 1,1 0,-1 0,0-1,1 1,0 0,0 0,0 1,-1 1,2-3,-19 43,3 1,1 0,3 1,2 0,-2 28,4-15,4 1,2 0,3 0,3 12,23 89,-36-167,3-7</inkml:trace>
  <inkml:trace contextRef="#ctx0" brushRef="#br0" timeOffset="2254.323">1937 430,'39'4,"31"3,14-2,-3 0,-11-1,-11-2,-12-1,-9-1,-6 0,-3 0,-7 0</inkml:trace>
  <inkml:trace contextRef="#ctx0" brushRef="#br0" timeOffset="2530.311">2755 683,'-9'39,"-4"17,6-1,3-15,4-18,0-14</inkml:trace>
  <inkml:trace contextRef="#ctx0" brushRef="#br0" timeOffset="2782.348">2755 344,'-14'10,"-5"3</inkml:trace>
  <inkml:trace contextRef="#ctx0" brushRef="#br0" timeOffset="3057.018">2981 570,'-3'16,"1"1,0-1,1 0,1 1,0-1,1 1,1-1,1 0,0 0,1 0,0 0,2 0,0-1,4 7,-8-19,1 0,0 0,0 0,0 0,0-1,0 1,1-1,-1 0,1 0,0 0,-1 0,1-1,0 1,0-1,0 0,0 0,0-1,0 1,0-1,0 0,0 0,0 0,0-1,0 1,1-1,-2 0,1 0,0 0,0-1,0 0,0 1,-1-1,1 0,-1-1,0 1,1-1,-1 1,0-1,0 0,-1 0,1 0,-1-1,1 1,-1-1,0 0,6-6,-1 1,0-1,0-1,-1 1,-1-1,0 0,0 0,-1 0,-1-1,0 0,0 0,-1 0,-1 0,0-5,0 11,-1 1,0-1,0 0,-1 0,0 0,0 1,0-1,-1 0,1 1,-1-1,-1 1,1 0,-1 0,0 0,0 0,0 0,-1 1,0-1,0 1,0 0,0 0,-1 0,1 1,-1-1,0 1,0 1,0-1,0 0,-1 1,-4-1,5 2,0 0,0 1,-1-1,1 1,0 0,-1 1,1-1,0 1,-1 0,1 0,0 1,0-1,0 1,0 0,0 1,0-1,1 1,-1 0,1 0,0 1,0-1,-17 14</inkml:trace>
  <inkml:trace contextRef="#ctx0" brushRef="#br0" timeOffset="3325.063">3376 796,'2'-9,"0"-1,1 0,1 1,-1-1,1 1,1 0,-1 0,2 1,-1-1,1 1,0 0,4-2,0-4,-5 7,-5 6,0-1,1 0,-1 1,1-1,-1 0,1 1,0-1,-1 0,1 1,0-1,0 1,0 0,0-1,0 1,0 0,1-1,-1 1,0 0,1 0,-1 0,1 0,-1 0,1 1,-1-1,1 0,0 1,-1-1,1 1,0-1,-1 1,1 0,0 0,0 0,-1 0,1 0,0 0,0 0,-1 1,1-1,0 1,-1-1,1 1,-1-1,1 1,0 0,-1 0,0 0,1 0,9 19,-7-13,-1 1,1-1,1 1,0-1,0-1,0 1,0-1,1 0,0 0,1 0,-1-1,1 0,6 3,-8-5,1 0,-1-1,1 0,0 0,0 0,0 0,0-1,0 0,0 0,0-1,0 0,0 0,1 0,-1-1,0 0,0 0,0 0,0-1,0 0,-1 0,1-1,-1 1,1-1,-1 0,0-1,0 1,0-1,0 0,-1 0,0-1,1 1,0-3,-1 3,-1 0,0 0,0 0,0 0,-1-1,0 1,1-1,-1 1,-1-1,1 0,-1 0,0 1,0-1,0 0,-1 0,1-1,-1 1,0 0,-1 0,1 0,-1 0,0 0,-1 1,1-1,-1 0,0 0,0 1,-2-3,-7-6</inkml:trace>
  <inkml:trace contextRef="#ctx0" brushRef="#br0" timeOffset="4188.528">4252 457,'-16'0,"0"1,0 0,0 1,1 0,-1 1,1 1,-1 1,1 0,1 1,-1 1,-10 6,23-11,-1-1,1 1,0 0,1 0,-1 0,0 0,0 0,1 0,-1 1,1-1,0 0,0 1,0-1,0 1,0 0,0-1,1 1,-1 0,1-1,0 1,0 0,0 0,0-1,0 1,1 0,-1-1,1 1,-1 0,1-1,0 1,0-1,1 1,-1-1,0 0,1 1,-1-1,1 0,0 0,0 0,0 0,0 0,0-1,0 1,0 0,0-1,1 0,-1 1,1-1,-1 0,1 0,-1-1,1 1,0 0,2-1,5 4,0 0,-1 0,1 1,-1 0,0 1,0 0,-1 0,1 1,-2 0,1 0,-1 1,0 0,0 0,-1 1,0 0,-1 0,0 0,0 1,0 1,-5-7,0-1,1 1,-1-1,0 1,-1-1,1 1,-1-1,1 1,-1-1,0 1,0-1,-1 0,1 1,-1-1,0 0,1 0,-1 0,-1 0,1 0,0-1,-1 1,1-1,-1 1,0-1,0 0,0 0,0 0,0-1,-1 1,-101 30,1-41,85 2</inkml:trace>
</inkml:ink>
</file>

<file path=ppt/ink/ink8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3.30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161 0,'-14'24,"-10"13,-1 4,-1-4,4-3,1-9,5-2,4-6</inkml:trace>
</inkml:ink>
</file>

<file path=ppt/ink/ink8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4.06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372 58,'-11'-4,"-1"1,0 0,-1 1,1 0,0 0,0 2,-1-1,1 2,0 0,-1 0,1 1,0 0,0 1,0 1,0 0,1 0,0 1,-1 1,2 0,-1 0,1 1,0 0,0 1,1 0,0 1,1 0,-1 0,2 1,-1 0,2 0,-3 5,5-9,0 1,1 0,0 0,0 0,1 0,-1 0,2 1,-1-1,1 1,0-1,1 1,-1-1,1 1,1 0,0-1,0 1,0-1,1 2,-1-5,1 0,-1 0,0-1,1 1,0-1,0 1,0-1,0 1,0-1,1 0,0 0,-1 0,1 0,0-1,0 1,1-1,-1 0,0 0,1 0,-1 0,1-1,0 1,0-1,-1 0,1 0,0 0,0-1,0 1,0-1,0 0,0 0,0 0,0-1,2 0,18-5,-1-2,-1 0,0-2,0 0,-1-1,0-2,-1 0,0-1,-1-1,15-15,-2 3,-2-2,0-1,-3-1,0-1,11-21,-35 49,36-43,-39 47,1-1,0 1,0-1,-1 1,1-1,0 1,0-1,0 1,0 0,-1-1,1 1,0 0,0 0,0 0,0 0,0 0,0 0,0 0,0 0,0 0,0 0,0 0,-1 0,1 1,0-1,0 0,0 1,0-1,-1 1,1-1,0 1,0-1,-1 1,1 0,0-1,-1 1,1 0,0-1,-1 1,1 0,-1 0,1-1,-1 1,0 0,1 0,-1 0,0 0,0 0,0 0,1 0,-1 0,0-1,0 1,0 0,0 0,-1 0,1 0,0 0,6 155,-7-103,-2 429,2-457,-2 0,0 0,-2 0,0-1,-2 0,-7 16,11-31,-1-1,0 1,-1-1,0 0,0 0,0 0,-1-1,-1 1,1-2,-1 1,0-1,-1 0,1 0,-1-1,0 0,-1 0,1-1,-1 0,-1 0,6-3,1 0,0 0,-1 0,1-1,-1 1,1-1,-1 0,1 0,-1 0,1 0,-1-1,1 1,-1-1,1 0,-1 0,1-1,0 1,0 0,0-1,0 0,0 0,0 0,0 0,0 0,1-1,-1 1,1-1,0 0,0 1,0-1,0 0,0 0,0-1,1 1,0 0,-1 0,1-1,0 1,1-1,-1 1,0-3,0-15,0 0,1 0,1 0,2 0,-1 0,2 0,1 0,1 1,0 0,2 0,0 1,1-1,1 2,1 0,5-6,2-2,2 1,0 1,2 1,0 1,23-17,-25 23</inkml:trace>
</inkml:ink>
</file>

<file path=ppt/ink/ink8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6.05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339 1,'-28'111,"5"1,5 1,-2 91,10-133,7-60,0-1,1 2,0-1,1 0,0 0,1 1,0-1,0 0,2 0,-1 1,1-1,1 0,0 0,5 10,-5-19,0-5</inkml:trace>
  <inkml:trace contextRef="#ctx0" brushRef="#br0" timeOffset="236.053">0 424,'39'5,"26"2,12-1,-1-1,-10-2,-11 0,-10-2,-8-6,-6-1,-2 0,-8 0</inkml:trace>
  <inkml:trace contextRef="#ctx0" brushRef="#br0" timeOffset="514.034">621 424,'-2'15,"0"-1,2 1,0 0,0 0,1-1,1 1,0-1,2 1,-1-1,1 0,1 0,1-1,0 1,1-1,-4-9,0 0,0 0,1 0,0 0,-1 0,1-1,1 0,-1 0,0 0,1 0,-1-1,1 0,0 0,0 0,0 0,0-1,0 0,0 0,1 0,-1-1,0 0,0 0,0 0,1 0,-1-1,0 0,0 0,4-1,5-2,0-1,0 0,0-1,-1 0,0-1,0 0,0-1,-1-1,6-5,-9 6,-2 1,1-1,-1 0,-1 0,1-1,-1 0,-1 0,0-1,0 1,-1-1,3-7,-6 13,0 0,0 0,0 1,-1-1,1 0,-1 0,0 0,0 0,0 0,0 0,-1 0,0 1,0-1,0 0,0 0,0 1,-1-1,0 1,1-1,-1 1,-1 0,1-1,0 1,-1 0,0 0,1 1,-1-1,0 1,0-1,-1 1,1 0,-4-1,-7-3,0 1,-1 1,1 0,-1 1,0 1,0 0,0 1,0 1,0 0,0 1,0 1,0 0,0 1,0 1,1 0,0 1,0 0,0 1,0 1,-8 5,-42 53,51-42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289 282,'-19'33,"-12"26,0 8,1-3,4-8,4-8,4-8,0-10,4-6,0-2,-4-5,2 0,-1-4,2-3</inkml:trace>
  <inkml:trace contextRef="#ctx0" brushRef="#br0" timeOffset="260.855">35 311,'24'33,"13"21,4 6,1-2,-3-7,-7-6,-5-12,-11-11,-9-9</inkml:trace>
  <inkml:trace contextRef="#ctx0" brushRef="#br0" timeOffset="585.148">147 0,'0'5,"5"1,1 0</inkml:trace>
  <inkml:trace contextRef="#ctx0" brushRef="#br0" timeOffset="831.814">317 0,'5'0,"6"0,1 0</inkml:trace>
  <inkml:trace contextRef="#ctx0" brushRef="#br0" timeOffset="1115.88">514 338,'24'0,"18"0,6 0,0 0,-4 0,-8 0</inkml:trace>
  <inkml:trace contextRef="#ctx0" brushRef="#br0" timeOffset="1366.546">712 84,'-5'39,"-1"26,0 8,1-5,6-3,3-8,1-10,0-7,-2-6,0-4,-2-2,0-1,-1-1,0-4</inkml:trace>
</inkml:ink>
</file>

<file path=ppt/ink/ink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27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641 92,'1'-2,"0"0,0 0,0 0,-1-1,1 1,-1 0,0-1,1 1,-1 0,0-1,0 1,0 0,-1-1,1 1,-1 0,1-1,-1 1,0 0,0 0,1 0,-2 0,1-1,0 1,0 1,-1-1,1 0,-1 0,1 0,-1 1,0-1,0 1,0-1,0 1,0 0,0 0,0 0,0 0,-2 0,-11-4,-1 2,0 0,0 0,0 2,-1 0,1 1,0 0,0 1,0 1,-15 4,-7 4,1 1,0 2,1 2,0 1,2 2,-1 2,17-11,11-6,0 0,0 1,0 0,1 0,-1 0,1 1,0 0,0 0,1 1,-1-1,-3 7,10-10,0 0,0 0,0 0,0 1,1-2,-1 1,1 0,-1 0,1 0,0-1,-1 1,1-1,0 1,0-1,0 0,0 1,1-1,-1 0,0-1,0 1,1 0,-1-1,0 1,1-1,-1 0,0 1,2-1,-1 1,176 15,-178-16,1 0,-1 0,0 0,1 0,-1 0,1 0,-1 0,1 1,-1-1,1 0,-1 1,0-1,1 1,-1-1,0 1,1 0,-1 0,0-1,0 1,0 0,0 0,0 0,0 0,0 1,0-1,0 0,0 0,0 0,-1 1,1-1,-1 0,1 1,-1-1,1 1,-1-1,0 0,0 1,1-1,-1 1,0-1,0 1,-1-1,1 1,0-1,0 1,-1-1,1 0,-1 1,1-1,-1 1,-91 100,27-43,-88 98,151-154,-1 0,0 0,1 0,-1 0,1 0,0 1,0-1,1 1,-1-1,1 1,-1 0,1 0,0-1,1 1,-1 0,1 0,-1 0,1 0,0 0,1 0,-1 0,1 0,-1 0,1 0,0-1,1 1,-1 0,1-1,-1 1,1-1,0 1,1-1,1 3,7 1,0-1,0 0,1-1,0 0,0 0,1-1,-1-1,1 0,0-1,-1 0,1-1,0-1,0 0,0 0,0-1,0-1,-1 0,1-1,0 0,-1-1,10-5,-18 8,-1 0,0-1,0 1,1-1,-1 0,0 1,0-1,0-1,-1 1,1 0,-1-1,1 0,-1 1,0-1,0 0,0 0,0 0,0 0,-1-1,1 1,-1 0,0-1,0 1,0-1,0 0,2-18</inkml:trace>
</inkml:ink>
</file>

<file path=ppt/ink/ink8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4.78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56 872,'43'-27,"-28"19,0-1,0 0,-2-2,1 1,-1-2,-1 1,0-2,10-12,-21 24,0-1,1 0,-1 1,0-1,0 0,0 0,0 0,0 1,-1-1,1 0,-1 0,1 0,-1 0,0 0,1-1,-1 1,0 0,0 0,-1 0,1 0,0 0,-1 0,1 0,-1 0,0 0,1 0,-1 0,0 1,0-1,0 0,-1 0,1 1,0-1,-1 1,1-1,-1 1,1 0,-1-1,0 1,1 0,-1 0,-3-1,1-1,-1 2,1-1,-1 0,0 1,0 0,1 0,-1 1,0-1,0 1,0 0,0 0,0 1,0-1,0 1,1 0,-2 1,-2 1,0 0,0 1,1 0,-1 1,1-1,0 1,0 1,1-1,0 1,0 1,0-1,0 1,1 0,0 0,1 0,0 1,0-1,0 1,1 0,1 0,-1 1,1-1,0 1,1-1,0 1,0-1,1 1,0-1,1 1,0 0,0-1,1 1,0-1,0 0,1 0,0 1,0-2,1 1,0 0,1-1,-1 0,2 0,-1 0,3 2,-1-4,0-1,0 1,0-2,0 1,1-1,0 0,0 0,-1-1,1 0,1-1,-1 0,0 0,0-1,0 0,1 0,-1-1,0 0,0 0,0-1,0 0,0 0,0-1,-1 0,1 0,-1-1,0 0,0-1,0 1,0-2,23-13,-1-1,-1-2,0-1,-2-1,-1-1,-1-1,13-21,-12 15,30-36,-4-3,43-77,-76 116,-2-1,-1-1,-1 0,-2 0,-2-2,-1 1,-2-1,1-12,-19-39,10 85,0 0,0 0,0 0,-1 0,1 0,0 0,-1 0,1 0,-1 0,1 1,-1-1,0 1,0-1,0 1,0 0,0-1,0 1,0 0,0 0,-1 1,1-1,0 0,-1 1,1-1,0 1,-1 0,1 0,0 0,-1 0,1 0,0 1,-1-1,1 1,-2 0,-5 3,1 1,-1 1,1 0,0 0,0 0,1 1,0 0,0 1,0-1,1 1,0 1,1-1,0 1,0 0,1 0,0 0,1 1,0 0,-1 5,-4 17,1 0,2 1,1-1,1 1,2 0,1 1,3 13,-1 4,26 193,13-56,-40-187,0 0,0 0,0 0,0-1,-1 1,1 0,0 0,-1 0,1 0,-1 0,1 0,-1 0,1 0,-1 1,0-1,1 0,-1 0,0 0,0 0,0 0,0 1,0-1,0 0,0 0,0 0,-1 0,1 0,0 1,-1-1,1 0,-1 0,1 0,-1 0,1 0,-1 0,0 0,0 0,1-1,-1 1,0 0,0 0,0-1,0 1,0 0,0-1,0 1,0-1,0 1,0-1,0 0,0 1,-1-1,1 0,0 0,0 0,0 0,0 0,0 0,-1 0,-48-30,37 17</inkml:trace>
  <inkml:trace contextRef="#ctx0" brushRef="#br0" timeOffset="245.694">366 533,'44'0,"32"-4,14-3,-4 1,-6 1,-13 2,-13 1,-10 1,-9 0,-10 1</inkml:trace>
  <inkml:trace contextRef="#ctx0" brushRef="#br0" timeOffset="496.082">1213 562,'-13'3,"0"1,0 1,0 0,1 0,0 1,0 1,0 0,1 1,0 0,0 0,1 1,0 1,-5 6,14-15,0 0,1 0,-1 1,1-1,-1 0,1 0,-1 1,1-1,0 0,0 0,0 1,-1-1,1 0,0 1,1-1,-1 0,0 1,0-1,1 0,-1 0,0 1,1-1,-1 0,1 0,0 1,-1-1,1 0,0 0,0 0,0 0,0 0,0 0,0 0,0-1,0 1,0 0,0-1,0 1,0 0,0-1,2 1,56 19,-53-19,-3-1,0 0,1 0,-1 1,1-1,-1 1,0-1,1 1,-1 0,0 1,0-1,0 0,0 1,0 0,0 0,0 0,-1 0,1 0,-1 0,1 1,-1-1,0 1,0 0,0 0,0-1,0 1,-1 0,1 1,-1-1,0 0,0 0,0 0,0 1,-1-1,1 1,-1-1,0 0,0 1,0-1,-1 1,1-1,-1 0,0 1,0-1,0 0,0 0,0 1,-5 5,0 0,-1-1,0 1,0-2,-1 1,0-1,0 0,-1 0,0-1,0-1,0 1,0-1,-1-1,0 0,0 0,-1-1,0 0,-13-2,4-4</inkml:trace>
</inkml:ink>
</file>

<file path=ppt/ink/ink8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7.57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64 221,'2'4,"0"-1,1 1,-1-1,1 0,0 0,0 0,0 0,0 0,0-1,1 0,-1 1,1-1,-1 0,1-1,0 1,0-1,0 1,0-1,0 0,0-1,0 1,0-1,0 1,1-1,-1-1,0 1,0 0,0-1,0 0,2-1,4 0,0-1,0 0,0-1,0 0,-1 0,0-1,0 0,0-1,0 0,-1 0,5-6,-8 8,-1 1,0-1,0 1,0-1,-1-1,1 1,-1 0,0-1,0 1,-1-1,1 0,-1 0,0 0,-1 0,1-1,-1 1,0 0,0-1,-1 1,1 0,-1-1,0 1,-1-1,1 1,-1-1,0 1,-1 0,1 0,-1-1,0 1,0 0,-1 1,1-1,-1 0,0 1,-3-4,1 5,-1 0,1 0,-1 0,0 1,0 0,0 0,0 1,0-1,0 1,0 1,-1-1,1 1,0 0,0 0,-1 1,1 0,0 0,0 0,0 1,0 0,0 0,0 1,1-1,-1 1,1 1,0-1,-2 2,-6 3,1 2,0-1,0 2,1 0,0 0,1 0,1 2,0-1,0 1,-4 10,9-17,0 0,1 1,0 0,0-1,1 1,-1 0,1 0,1 1,0-1,0 0,0 0,1 1,0-1,0 0,1 1,0-1,0 0,1 0,0 1,0-1,0-1,1 1,0 0,1-1,-1 1,1-1,1 0,-1 0,1-1,0 1,0-1,0 0,1 0,0-1,0 0,0 0,0 0,1-1,0 0,-1 0,1 0,3 0,7-1,1-1,-1 0,0-1,1-1,-1 0,1-1,-1-1,9-4,-1 1</inkml:trace>
</inkml:ink>
</file>

<file path=ppt/ink/ink8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8.2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356 0,'-39'16,"1"2,1 1,1 2,1 1,1 2,-17 15,45-35,1 0,-1 0,1 1,0-1,0 1,1 0,-1 1,1-1,0 1,1 0,-1 0,1 0,0 0,1 0,-1 1,1-1,1 1,-1 0,1-1,0 1,1 0,-1 0,1 0,1 4,2-9,0 1,1-1,-1 0,0 0,1 0,0 0,-1 0,1-1,0 0,0 0,0 0,0 0,0 0,0-1,0 0,0 0,0 0,0 0,0-1,0 1,0-1,0 0,-1 0,1-1,0 1,0-1,-1 0,1 0,-1 0,2-2,2 2,25-12,0-2,-1-1,-1-1,-1-2,-1-1,0-1,5-7,60-79,-145 181,24-35,1 0,2 2,2 1,-1 6,8-11,2 1,2 0,1 1,2 0,2 0,1 1,2 0,2 13,10 178,-8-228,28 57,-26-60,-1 0,1 0,0-1,0 1,-1-1,1 1,-1-1,0 1,1-1,-1 0,0 0,0 1,0-1,0 0,0 0,0 0,-1 0,1 0,-1-1,1 1,-1 0,0 0,0 0,0 0,0 0,0 0,0-1,-1 1,1 0,0 1,1-12,-1-1,-1 1,0 0,-1-1,0 1,-1 0,0 0,-1 0,-1 0,0 1,-1 0,0 0,0 0,-1 1,-1 0,0 0,-1 1,0 0,0 0,-1 1,0 0,-1 1,0 0,0 1,-1 0,0 1,-90-19,268 17,-129 1,1-1,-2-3,1 0,-1-3,-1-1,23-14,-33 15</inkml:trace>
</inkml:ink>
</file>

<file path=ppt/ink/ink8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8.5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 58,'-16'130,"16"-126,0 0,0 0,1 0,-1 0,1 0,0 0,0 0,0 0,1-1,-1 1,1 0,0-1,0 1,0-1,0 0,1 1,-1-1,1 0,0 0,0-1,0 1,0-1,1 1,-1-1,1 0,-1 0,1-1,0 1,-1-1,2 1,4-3,0 0,-1 0,1 0,0-1,-1-1,1 1,-1-1,0-1,0 1,0-1,0-1,-1 0,1 0,-1 0,0-1,-1 0,0 0,0-1,2-1,-1 1,8-8,-2 0,0-1,0 0,-2 0,0-2,-1 1,0-1,-2-1,4-10,-7 11</inkml:trace>
</inkml:ink>
</file>

<file path=ppt/ink/ink8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8.8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 0,'-4'29,"2"4,2-7,1-9</inkml:trace>
</inkml:ink>
</file>

<file path=ppt/ink/ink8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9.1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0,'0'0</inkml:trace>
</inkml:ink>
</file>

<file path=ppt/ink/ink8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9.3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 1,'-11'64,"2"0,3 1,3 0,4 22,-1-69,1 353,-1-347</inkml:trace>
</inkml:ink>
</file>

<file path=ppt/ink/ink8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9.51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56 0,'-14'34,"-5"15,5 0,6-8</inkml:trace>
</inkml:ink>
</file>

<file path=ppt/ink/ink8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9.6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1,'0'0</inkml:trace>
</inkml:ink>
</file>

<file path=ppt/ink/ink8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22.72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111 8,'0'-1,"-1"1,1-1,-1 0,0 1,0-1,1 1,-1-1,0 1,0-1,0 1,0-1,1 1,-1 0,0 0,0-1,0 1,0 0,0 0,0 0,0 0,0 0,0 0,0 0,0 0,1 1,-1-1,0 0,0 1,0-1,0 0,0 1,1-1,-1 1,0-1,0 1,1-1,-1 1,0 0,1-1,-1 1,0 0,1 0,-1 0,1-1,0 1,-1 0,1 0,-1 0,1 0,-16 46,13 295,-51-128,107-280,96-76,-54 105,-92 37,0 0,-1 0,1-1,0 2,-1-1,1 0,-1 1,1-1,0 1,-1 0,1-1,-1 1,0 1,1-1,-1 0,0 1,0-1,1 1,-1-1,-1 1,1 0,0 0,0 0,-1 0,1 0,-1 0,1 1,-1-1,0 0,0 1,0-1,0 1,0-1,-1 1,1-1,-1 2,2 6,0-1,-1 1,0-1,0 1,-1-1,0 1,-1-1,0 1,-1-1,0 1,0-1,-1 0,0 0,0 0,-1 0,-1-1,1 1,-1-1,-1 0,1-1,-1 1,-1-1,0 0,0-1,0 1,0-1,-1-1,0 1,0-2,-7 4,14-8,-9 4,-1 0,0-1,0 0,0-1,0 0,0-1,-1 0,1 0,0-2,0 1,-1-1,1-1,0 0,0-1,-10-3,3-4</inkml:trace>
</inkml:ink>
</file>

<file path=ppt/ink/ink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27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1,'-41'148,"6"1,8 3,6 0,5 18,5-67,-4 0,-4-1,-32 94,29-119,14-60</inkml:trace>
</inkml:ink>
</file>

<file path=ppt/ink/ink8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27.36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1 443,'23'-16,"0"0,-1-1,-1-1,0-2,-2 0,0 0,-1-2,-2 0,0-1,-1-1,3-8,0 4,-12 20,0-1,0 0,-1-1,0 1,-1-1,0 0,0 0,-1 0,0 0,-1-1,0 1,-1-1,0-2,-1 11,0 1,0 0,-1 0,1 0,0 0,-1 0,1 0,-1 0,1 0,-1 0,0 0,1 0,-1 0,0 0,0 0,1 0,-1 1,0-1,0 0,0 1,0-1,0 1,0-1,0 1,0-1,0 1,-1 0,1-1,0 1,0 0,0 0,0 0,0 0,-1 0,1 0,0 0,0 0,0 1,0-1,0 0,0 1,-1-1,1 1,0-1,0 1,0-1,0 1,0 0,-49 34,7 15,42-49,1 0,-1 0,1 0,-1 1,1-1,0 0,-1 0,1 0,0 0,0 0,0 1,0-1,0 0,0 0,0 0,0 0,0 1,1-1,-1 0,0 0,1 0,-1 0,1 0,-1 0,1 0,0 0,-1 0,1 0,0 0,0 0,-1 0,1-1,0 1,0 0,0 0,0-1,0 1,0-1,0 1,0-1,1 1,-1-1,0 0,0 0,0 1,0-1,0 0,1 0,-1 0,0 0,0 0,0-1,1 1,198 1,-198-1,0 0,1 0,-1 0,1 0,-1 1,1-1,-1 1,0-1,1 1,-1 0,0 0,0 0,0 0,0 0,0 1,0-1,0 1,0-1,0 1,0 0,-1 0,1-1,-1 1,1 0,-1 0,0 1,0-1,0 0,0 0,0 1,0-1,-1 0,1 1,-1-1,0 0,0 1,1-1,-2 1,1-1,0 1,0 0,-36 97,-54 62,90-160,-1 0,0-1,1 1,-1 0,1 0,0 0,0 0,0 0,0 0,0 0,0 0,0 0,1 0,-1 0,1-1,-1 1,1 0,0 0,0 0,0-1,0 1,0 0,0-1,0 1,1-1,-1 1,0-1,1 0,-1 1,1-1,-1 0,1 0,0 0,0 0,-1 0,1-1,0 1,0-1,1 1,77 3,-60-11</inkml:trace>
</inkml:ink>
</file>

<file path=ppt/ink/ink8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27.89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1,'0'0</inkml:trace>
</inkml:ink>
</file>

<file path=ppt/ink/ink8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34.0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223 748,'-10'7,"-5"3,1 0,-1 1,2 0,-1 1,2 1,0 0,0 1,-7 11,18-23,0-1,1 0,-1 0,1 1,-1-1,1 1,-1-1,1 0,0 1,0-1,0 1,0-1,0 1,0-1,0 1,0-1,0 1,1-1,-1 0,0 1,1-1,0 1,-1-1,1 0,0 0,-1 1,1-1,0 0,0 0,0 0,0 0,0 0,0 0,1 0,-1 0,0 0,0-1,1 1,-1 0,0-1,1 1,-1-1,0 0,1 1,-1-1,1 0,-1 0,1 0,-1 0,1 0,-1 0,1 0,-1 0,0-1,2 0,-1 1,0 0,-1 0,1-1,0 1,0 0,0 0,-1 1,1-1,0 0,0 1,-1-1,1 1,0-1,0 1,-1 0,1-1,-1 1,1 0,-1 0,1 0,-1 1,0-1,1 0,-1 0,0 1,0-1,0 1,0-1,0 1,0-1,0 1,-1 0,1-1,-1 1,1 0,-1 0,1-1,-1 1,0 0,0 0,0 0,0-1,0 1,-1 0,1 0,0 0,-5 6,0 0,-1 0,1 0,-1-1,-1 0,0-1,1 1,-2-1,1-1,-1 1,0-1,0-1,0 1,-1-1,0-1,1 1,-1-2,0 1,-7 0,-6 0</inkml:trace>
  <inkml:trace contextRef="#ctx0" brushRef="#br0" timeOffset="300.032">393 550,'0'33,"0"31,0 9,0-3,0-8,0-11,0-9,0-6,0-5,0-8</inkml:trace>
  <inkml:trace contextRef="#ctx0" brushRef="#br0" timeOffset="470.841">252 776,'38'-5,"23"-1,5 0,-3 1,-13 2</inkml:trace>
  <inkml:trace contextRef="#ctx0" brushRef="#br0" timeOffset="1474.013">252 14,'46'-6,"0"1,1 3,-1 2,1 1,-1 3,0 1,-39-4,-1 0,0 0,0 0,0 0,0 1,0 0,0 0,0 1,-1 0,1 0,-1 0,1 1,-1-1,-1 1,1 0,0 1,-1-1,0 1,0 0,0 0,-1 0,1 1,-1-1,-1 1,1 0,-1-1,0 1,0 0,-1 0,1 1,-2-1,1 0,0 3,-3 30,-1-1,-2 0,-2 0,-1-1,-5 11,-6 29,16-66,0 0,1 0,0 1,1-1,0 0,1 1,0-1,1 1,0-1,1 0,0 1,0-1,2 0,-1 0,1-1,1 1,0-1,0 0,1 0,1 0,2 2,-3-4,0-1,1 0,0 0,0-1,0 0,1 0,0-1,0 0,0 0,1-1,0 0,2 0,-11-4,-1-1,1 1,0-1,-1 1,1-1,0 1,-1-1,1 1,0-1,-1 1,1-1,0 0,0 1,0-1,0 0,0 1,0-1,0 0,0 1,0-1,0 0,0 1,0-1,0 1,0-1,1 0,-1 1,0-1,0 1,1-1,-1 0,0 1,1-1,-1 1,1-1,-1 1,0 0,1-1,-1 1,1-1,0 1,-1 0,1-1,-1 1,1 0,-1 0,1-1,0 1,-1 0,1 0,0 0,-1 0,1 0,-4-1,1 1,-1-1,1 1,-1 0,0 0,1 0,-1 0,1 0,-1 1,1-1,-1 1,1 0,-1 0,1-1,-1 2,1-1,0 0,0 0,-1 1,1-1,0 1,0 0,1 0,-1-1,0 1,0 0,1 1,0-1,-1 0,1 0,0 1,0-1,0 0,0 1,0-1,1 1,-1-1,1 2,-9 101,9-104,4 199,4-157,-7-38,1 0,-1 0,0 0,0 0,0 0,-1 0,1 1,-2-1,1 0,0 0,-1 1,0-1,0 0,-1 0,1 0,-1 0,-1 3,-8 6,1 0,-1 0,-1-1,-1 0,0-1,0 0,-1-1,-1-1,1 0,-2-1,1-1,-1 0,-3-1,-22 3,27-13</inkml:trace>
</inkml:ink>
</file>

<file path=ppt/ink/ink8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32.9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200 283,'-18'9,"1"1,-1 1,2 1,0 0,1 2,0-1,0 2,-3 5,17-19,0 0,0 0,0 0,0 0,0 0,0 0,0 0,1 0,-1 0,0 1,1-1,-1 0,1 1,-1-1,1 0,-1 1,1-1,0 1,0-1,0 0,0 1,0-1,0 1,0-1,0 1,1-1,-1 0,0 1,1-1,-1 0,1 1,0-1,-1 0,1 0,0 1,0-1,0 0,0 0,0 0,0 0,0 0,0 0,0-1,0 1,1 0,-1 0,0-1,1 1,-1-1,0 1,1-1,-1 0,0 1,1-1,-1 0,1 0,-1 0,1 0,-1 0,17 3,-15-3,0-1,0 1,1 0,-1 0,0 0,1 0,-1 1,0-1,0 1,0 0,1 0,-1 0,0 0,0 0,0 1,0-1,-1 1,1 0,0 0,-1 0,1 0,-1 1,0-1,0 1,0-1,0 1,0 0,0 0,-1-1,1 1,-1 0,0 0,0 1,0-1,0 0,-1 0,1 0,-1 1,0-1,0 1,-6 7,0-1,0-1,-2 1,1-1,-1 0,0-1,-1 1,0-2,0 1,-1-1,0-1,0 0,0 0,-1-1,0 0,0-1,-3 1,-5 0</inkml:trace>
  <inkml:trace contextRef="#ctx0" brushRef="#br0" timeOffset="282.232">510 0,'0'39,"-5"36,-1 10,0-4,1-11,1-13,2-11,1-9,0-6,1-3,0-6</inkml:trace>
  <inkml:trace contextRef="#ctx0" brushRef="#br0" timeOffset="529.491">341 396,'43'-5,"24"-6,5-2,-4 2,-10 3,-9 2,-9 3,-10 1</inkml:trace>
  <inkml:trace contextRef="#ctx0" brushRef="#br0" timeOffset="831.75">934 452,'5'-6,"1"0,-1 0,0-1,-1 0,0 0,0 0,0-1,-1 0,0 1,-1-1,0 0,0 0,0 0,-1 0,0-9,-1 16,0 0,0-1,0 1,-1 0,1 0,0 0,-1-1,1 1,-1 0,1 0,-1 0,0 0,1 0,-1 0,0 0,0 0,0 0,1 0,-1 0,0 1,0-1,-1 0,1 1,0-1,0 1,0-1,0 1,0-1,-1 1,1 0,0-1,0 1,0 0,-1 0,1 0,0 0,0 0,-1 0,1 1,0-1,0 0,-1 1,1-1,0 0,0 1,0 0,0-1,0 1,0 0,0-1,0 1,-1 1,-55 40,50-35,0 1,1 0,0 0,1 1,0-1,0 1,1 0,0 1,1-1,0 1,-1 7,3-14,0 1,0-1,1 1,-1-1,1 1,0-1,0 1,1-1,-1 1,1-1,-1 1,1-1,0 0,0 1,1-1,-1 0,1 0,0 0,-1 0,1 0,0 0,1 0,-1-1,1 1,-1-1,1 1,0-1,-1 0,1 0,0 0,1-1,-1 1,0-1,2 1,3 0,0 0,1-1,-1 0,0 0,1-1,-1 0,0 0,1-1,-1 0,0-1,0 0,1 0,-1-1,-1 0,1 0,0 0,-1-1,0-1,1 1,10-7</inkml:trace>
</inkml:ink>
</file>

<file path=ppt/ink/ink8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32.25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124 292,'21'-5,"1"-1,-1-1,-1 0,0-2,0-1,0 0,-1-1,-1-1,0-1,10-10,-22 19,-1-1,0 0,0 0,-1 0,1-1,-1 1,-1-1,1 0,-1 0,0-1,0 1,-1-1,1 1,-2-1,1 0,-1 0,0 0,0 0,-1 0,0 0,0 0,-1 0,1 0,-2 0,1-1,0 7,1 0,-1 1,1-1,-1 0,1 0,-1 0,0 0,1 1,-1-1,0 0,0 1,1-1,-1 1,0-1,0 0,0 1,0 0,0-1,0 1,0 0,0-1,0 1,0 0,0 0,0 0,0 0,0 0,0 0,0 0,0 0,0 0,0 0,0 1,0-1,0 0,0 1,1-1,-1 1,0-1,0 1,0-1,0 1,1 0,-1-1,0 1,0 0,1 0,-1-1,1 1,-1 0,1 0,-34 44,25-27,1 2,0-1,2 1,1 0,0 1,1-1,0 12,1-8,-2 28,2 0,3 1,1-1,8 42,3 68,-12-105,-2 0,-2-1,-3 0,-2 0,-3 0,-2-1,-2-1,-3-1,-19 36,38-85,-1 0,0-1,-1 0,1 1,0-1,-1 0,0 1,0-1,0 0,0 0,0 0,-1-1,1 1,-1-1,1 1,-1-1,0 0,0 0,0 0,-1 0,1 0,0-1,-1 0,1 1,-1-1,1-1,-1 1,1 0,-1-1,0 0,1 0,-1 0,0 0,1 0,-1-1,1 0,-1 0,1 0,-1 0,1 0,-1-1,1 1,-3-3,0-5,0-1,1-1,0 1,0-1,1 0,1 0,0 0,0-1,1 1,0 0,1-1,1 0,0 1,0-1,1 0,0 1,1-1,1 0,0-4,1 0,0 0,1 0,0 0,2 1,0 0,0 1,1-1,1 1,1 1,0 0,0 0,2 1,-1 0,1 1,1 1,0 0,1 0,10-5,96-15,-102 24</inkml:trace>
  <inkml:trace contextRef="#ctx0" brushRef="#br0" timeOffset="379.619">774 631,'-16'10,"0"2,1 0,1 0,0 1,1 1,0 0,1 1,1 1,0 0,1 0,1 1,-4 9,12-25,0 0,1 1,-1-1,0 1,1-1,-1 1,1-1,-1 1,1 0,0-1,0 1,0-1,0 1,0 0,0-1,0 1,0-1,1 1,-1-1,1 1,-1 0,1-1,-1 0,1 1,0-1,0 1,0-1,0 0,0 1,0-1,0 0,0 0,0 0,1 0,-1 0,0 0,1 0,-1-1,1 1,-1 0,1-1,-1 1,1-1,-1 0,1 1,-1-1,1 0,0 0,-1 0,1 0,-1 0,1 0,0 0,-1-1,1 1,-1-1,1 1,14-7,1 0,-2-1,1-1,-1 0,0-1,-1 0,0-1,-1-1,-1 0,1-1,-2-1,0 1,7-14,-3 10,7-5,-22 22,0 1,-1-1,1 0,0 1,0-1,0 0,-1 1,1-1,0 1,0-1,0 0,0 1,0-1,0 0,0 1,0-1,0 1,0-1,0 0,0 1,0-1,0 1,0-1,1 0,-1 1,0-1,0 0,0 1,1-1,-1 0,0 1,0-1,1 0,-1 0,0 1,0-1,1 0,-1 0,0 1,1-1,-1 0,0 0,1 0,-1 0,1 1,-1-1,0 0,1 0,-1 0,0 0,1 0,-1 0,1 0,-1 0,0 0,1 0,-1 0,1-1,-1 1,0 0,1 0,-1 0,0 0,1-1,-1 1,0 0,1 0,-1-1,0 1,-4 27,3-24,0 1,0 0,0 0,0 0,0 0,1 0,-1 0,1 0,0 1,1-1,-1 0,1 0,-1 0,1 0,1 0,-1 0,0-1,1 1,0 0,0-1,0 1,0-1,1 1,-1-1,1 0,1 2,13 3</inkml:trace>
</inkml:ink>
</file>

<file path=ppt/ink/ink8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27.6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18 122,'-5'34,"-1"15,-1 0</inkml:trace>
  <inkml:trace contextRef="#ctx0" brushRef="#br0" timeOffset="588.069">215 9,'-3'16,"0"-1,1 1,0-1,2 1,-1 0,2-1,0 1,1 0,1-1,0 1,1-1,1 0,0 0,1-1,6 12,-10-24,-1-1,1 1,-1-1,1 1,-1-1,1 0,0 0,0 0,0 0,0 0,0 0,0 0,0 0,0-1,0 1,0-1,0 0,0 0,0 0,0 0,0 0,1 0,-1 0,0-1,0 1,0-1,0 1,0-1,0 0,0 0,0 0,0 0,-1 0,1 0,0 0,-1-1,1 1,-1-1,1 1,52-69,-10-86,-31 122,-8 27</inkml:trace>
  <inkml:trace contextRef="#ctx0" brushRef="#br0" timeOffset="3555.202">526 348,'119'-184,"-46"105,-71 79,-1 0,1 0,0 1,-1-1,1 0,0 1,0 0,-1-1,1 1,-1 0,1-1,-1 1,1 0,-1 0,1 0,-1 1,0-1,0 0,0 0,1 1,-1-1,0 1,-1-1,1 1,0-1,0 1,-1-1,1 1,-1 0,1 0,-1-1,0 1,1 0,-1-1,0 1,0 0,0 0,-1-1,1 1,0 0,-1 0,1-1,-1 1,1 0,-1-1,1 1,5 139,-3-139,1-1,0 1,0 0,-1-1,1 1,0-1,1 0,-1 0,0 0,0 0,0-1,1 1,-1-1,0 0,0 0,1 0,-1 0,0-1,0 1,1-1,-1 0,0 0,0 0,0 0,0-1,0 1,0-1,0 0,-1 0,1 0,-1 0,1 0,0-1,189-131,-192 134,1-1,0 1,0-1,0 1,-1-1,1 1,0 0,0-1,0 1,0 0,0 0,0 0,0-1,0 1,0 0,0 0,0 0,0 1,0-1,0 0,-1 0,1 0,0 1,0-1,0 0,0 1,0-1,0 1,-1-1,1 1,0 0,0-1,-1 1,1 0,0-1,-1 1,1 0,-1 0,1 0,-1-1,1 1,-1 0,0 0,1 0,-1 0,0 0,1 1,4 52,-4-38,13 27,-3-30</inkml:trace>
</inkml:ink>
</file>

<file path=ppt/ink/ink8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55.1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787 448,'-101'140,"-59"146,121-212,39-74,1 0,-1 0,0 0,0 0,0 0,1 1,-1-1,0 0,0 0,0 0,1 0,-1 0,0 0,0 1,0-1,0 0,1 0,-1 0,0 0,0 1,0-1,0 0,0 0,0 0,0 1,16-23,245-378,-207 310,-50 121,-5-1,1 0,2 0,1 1,1-2,1 1,2 0,1-1,2-1,0 1,2-2,1 1,1-2,2 1,-15-24,1 0,0 1,0-1,0 0,1 0,-1 0,1 0,-1 0,1-1,0 1,0-1,0 0,1 1,-1-2,0 1,1 0,-1-1,1 1,0-1,-1 0,1 0,0-1,0 1,0-1,-1 0,1 0,0 0,0 0,0-1,0 1,-1-1,1 0,0 0,-1-1,1 1,-1-1,1 1,0-2,12-11,0-2,-2 1,1-2,-2 0,0-1,-1 0,-1-1,-1 0,-1-1,0 0,-2-1,0 1,-1-1,2-19,-5 34,-1 0,0 0,0 0,0-1,-1 1,0 0,-1 0,1-1,-1 1,0-1,-1 1,1 0,-1-1,0 1,-1 0,0 0,0 0,0 0,-1 0,0 0,0 0,0 1,-1 0,-3-5,-22 9,18 10</inkml:trace>
  <inkml:trace contextRef="#ctx0" brushRef="#br0" timeOffset="319.561">1521 590,'-8'16,"1"1,1 0,1 0,0 1,1-1,1 1,1 0,0 0,2 0,0 0,0 0,4 15,-3-29,1 1,-1-1,1 0,0-1,0 1,0 0,0 0,1-1,-1 1,1-1,0 0,0 0,1 0,-1 0,0-1,1 1,0-1,-1 0,1 0,0 0,0-1,0 1,0-1,1 0,-1 0,0 0,0-1,1 0,-1 1,0-1,1-1,-1 1,0-1,0 0,1 0,-1 0,0 0,0-1,0 1,0-1,0 0,-1 0,1-1,-1 1,2-2,7-4,-1-1,0 0,-1 0,0-1,0 0,-1-1,-1 0,1 0,-2-1,0 0,2-6,-6 12,0 0,0 0,-1 0,0 0,-1-1,1 1,-1 0,0-1,-1 1,1-1,-1 1,-1-1,1 1,-1-1,0 1,-1-1,1 1,-1 0,-1 0,1 0,-1 0,0 0,0 0,-1 1,0-1,0 0,0 1,-1 1,1-1,-1 1,0 0,0 0,0 0,-1 0,1 1,-1 0,0 1,0-1,0 1,0 0,0 0,-1 1,1 0,-1 0,1 0,0 1,-1 0,1 0,-1 1,1 0,-1 0,1 0,-6 3,-12 2</inkml:trace>
  <inkml:trace contextRef="#ctx0" brushRef="#br0" timeOffset="41980.041">561 166,'-7'-16,"1"1,-2 0,0 0,-1 0,-1 1,0 1,-9-10,16 19,0 0,-1 1,1 0,-1 0,0 0,0 1,0-1,0 1,0 0,0 0,-1 0,1 0,-1 1,1 0,-1 0,0 0,0 1,1-1,-1 1,0 0,1 0,-1 1,0 0,0-1,1 2,-1-1,1 0,-1 1,-2 1,-11 6,1 1,0 0,0 1,1 1,1 1,0 0,0 1,2 0,-1 1,2 1,0 0,1 0,1 2,1-1,0 1,1 0,-3 10,6-12,1-6,0 0,1 1,0-1,1 1,0 0,1 0,0 0,0 0,1 0,1 0,0-1,1 5,44 103,-39-107,0 0,-1 0,-1 0,0 1,0 0,-1 0,-1 0,0 1,0-1,-1 1,-1 0,0-1,-1 1,-1 0,1 0,-2-1,0 1,-1-1,0 1,-2 3,-3 1,-1-1,-1 0,0-1,-1 0,-1-1,0 0,-1-1,-12 9,24-20,1-1,-1 0,0 0,0 0,0 0,0 0,0 0,-1 0,1 0,0 0,0-1,-1 1,1 0,0-1,-1 1,1-1,-1 1,1-1,0 0,-1 0,1 0,-1 0,1 0,-1 0,1 0,-1 0,1 0,-1 0,1-1,-1 1,1-1,0 1,-1-1,1 0,0 1,0-1,-1 0,1 0,0 0,0 0,0 0,0 0,0 0,0 0,0-1,0 1,1 0,-1 0,0-1,1 1,-1 0,1-1,0 1,-1-1,1 1,0-1,0 1,0-1,0 1,0-1,0 1,0-2,0 2,1-1,-1 1,0-1,1 0,0 1,-1 0,1-1,0 1,-1-1,1 1,0 0,0-1,0 1,0 0,0 0,1 0,-1 0,0 0,0 0,1 0,-1 0,1 1,-1-1,0 0,1 1,-1-1,1 1,0 0,-1-1,1 1,-1 0,1 0,-1 0,1 0,0 0,-1 0,1 1,-1-1,1 0,-1 1,1-1,0 1,62 33,-59-24,0 1,-1 1,-1-1,0 1,0-1,-1 1,-1 0,1 0,-2 0,0 0,-1-1,0 1,0 0,-1 0,-1 0,0-1,-3 7,2-8,0-1,1 1,0 0,1 0,0 0,0 0,1 1,0-1,1 0,0 0,1 1,0-1,1 0,0 0,0 0,1 0,1 0,-1 0,2-1,-1 0,1 0,0 0,1 0,0-1,1 0,2 2,7-2,0 0,1 0,0-2,1 0,-1-1,1-1,0 0,0-2,1 0,-1-1,0 0,1-2,-1 0,3-2,17 2,-13 1</inkml:trace>
</inkml:ink>
</file>

<file path=ppt/ink/ink8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43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681 0,'-9'2,"0"0,1 1,-1 0,0 0,1 1,0 0,0 0,0 1,0 0,1 0,0 1,0 0,1 0,-1 1,1 0,-2 3,-134 171,71-90,-4-4,-4-2,-41 30,77-87,24-20</inkml:trace>
</inkml:ink>
</file>

<file path=ppt/ink/ink8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44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1,'25'19,"31"16,11 7,4 1,-1-7,-7-4,-10-8,-4-3,-5-6,-6 0,-5-2,-2-4,-7 1,-3 0,0 2,1-1,-3-7,-5-4</inkml:trace>
</inkml:ink>
</file>

<file path=ppt/ink/ink8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44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1,'-6'226,"9"-155,0 286,-25-218,18-116</inkml:trace>
</inkml:ink>
</file>

<file path=ppt/ink/ink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1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1 607,'15'5,"1"0,0-1,0-1,0 0,1-1,-1-1,0-1,1 0,-1-1,1-1,-1-1,0 0,0-1,0 0,-1-2,1 0,-1 0,-1-1,5-4,21-13,-1-2,-1-2,-1-1,-2-2,-1-2,-2 0,-1-3,14-21,124-183,-168 238,-1 0,1 0,-1 0,1 0,0 0,0 0,0 0,0 1,0-1,0 0,1 1,-1-1,1 0,-1 1,1 0,-1-1,1 1,0 0,-1 0,1 0,0 0,0 0,0 0,0 1,0-1,0 1,0-1,0 1,0 0,0 0,0 0,0 0,0 0,0 0,1 0,-1 1,0-1,0 1,0 0,0-1,-1 1,1 0,0 0,0 0,0 0,-1 1,1-1,-1 0,1 1,4 10,-1 1,0-1,-1 1,-1 0,0 0,0 1,-2-1,0 0,0 1,-1-1,-1 9,1 1,4 17,-2 0,-2-1,-1 1,-3-1,-1 1,-1-1,-3 0,-1-1,-1 0,-3-1,0 0,-13 18,24-46,-1 0,-1 0,0-1,0 0,0 0,-1 0,0-1,-1 0,0 0,0 0,0-1,-1 0,0-1,0 1,0-2,-1 1,0-1,0 0,0-1,0 0,0-1,-1 1,1-2,-8 1,8-3,0-1,0-1,1 1,-1-2,1 1,0-1,0 0,0-1,1 1,-1-2,1 1,0-1,1 0,-1 0,1-1,1 0,-1 0,1-1,0 1,1-1,0 0,0 0,1 0,0-1,0 1,1-1,0 0,0 0,1 0,0 0,1 0,0 0,0 0,2-2,-3-14</inkml:trace>
</inkml:ink>
</file>

<file path=ppt/ink/ink8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4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123 366,'-18'33,"1"1,1 1,2 0,1 1,2 0,2 1,1 0,2 1,1-1,2 9,2-39,0 1,1-1,0 1,0-1,1 1,0-1,1 1,-1-1,1 0,1 0,-1 1,1-2,1 1,-1 0,1-1,0 1,1-1,-1 0,1-1,0 1,1-1,-1 0,1 0,0-1,0 1,1-1,-1-1,1 1,0-1,0 0,7 1,-5-3,0 0,1-1,-1 0,0-1,0 0,0 0,0-1,0 0,0-1,0 0,-1 0,1-1,-1 0,0 0,0-1,0 0,-1-1,0 0,0 0,0 0,-1-1,0 0,1-1,15-21,-1 0,-1-2,-2 0,-1-1,3-9,13-29,-2-1,-4-1,5-30,-19-9,-13 112,0-1,0 0,0 0,0 1,-1-1,1 0,0 0,0 0,-1 1,1-1,0 0,0 0,-1 0,1 0,0 0,-1 0,1 0,0 1,0-1,-1 0,1 0,0 0,-1 0,1 0,0 0,-1 0,1 0,0-1,0 1,-1 0,1 0,0 0,-1 0,1 0,0 0,0 0,-1-1,1 1,0 0,0 0,-1 0,1-1,0 1,0 0,0 0,0-1,-1 1,1 0,0 0,0-1,0 1,0 0,0-1,0 1,0 0,0-1,0 1,0 0,0 0,0-1,0 1,-12 24,4 5,0-1,2 1,1 0,1 0,2 0,1 1,1-1,1 0,2 1,2 4,8 53,-8-41,3 0,1 0,2 0,3-2,11 27,5-37,-14-28</inkml:trace>
  <inkml:trace contextRef="#ctx0" brushRef="#br0" timeOffset="4399.604">829 621,'0'0,"1"0,0-1,0 1,0 0,-1 0,1 0,0 0,0 0,0 0,-1 0,1 0,0 0,0 0,0 1,-1-1,1 0,0 0,0 1,-1-1,1 1,0-1,-1 0,1 1,0-1,-1 1,1 0,0-1,-1 1,1-1,-1 1,0 0,1 0,-1-1,1 1,-1 0,0 0,0-1,1 1,-1 0,0 0,0 0,0-1,0 1,0 0,0 0,0 0,0-1,0 1,0 0,-1 0,1 0,0-1,0 1,-1 0,1 0,-1-1,1 1,0 0,-1-1,0 1,-66 251,58-232,12-32,12-32,2 0,3 2,1 0,2 2,8-11,-30 49,0 1,-1-1,1 0,0 0,0 1,0-1,0 0,0 1,0-1,0 1,0-1,1 1,-1 0,1 0,-1-1,1 1,-1 0,1 0,0 1,-1-1,1 0,0 0,0 1,0-1,0 1,-1 0,1-1,0 1,0 0,0 0,0 0,0 0,0 1,0-1,-1 0,1 1,0-1,0 1,0 0,-1 0,1 0,0 0,-1 0,1 0,-1 0,1 0,-1 0,1 1,-1-1,0 1,0-1,0 1,0-1,0 1,0 0,0-1,0 1,12 111,-14-102,0-1,1 1,1-1,-1 1,2-1,-1 0,2 1,-1-1,1 0,3 5,-5-12,0-1,0 0,0 0,1 0,-1 1,1-2,-1 1,1 0,-1 0,1 0,0-1,0 1,0-1,0 1,0-1,0 0,1 0,-1 0,0 0,1 0,-1-1,0 1,1-1,-1 1,1-1,-1 0,1 0,-1 0,1 0,-1 0,1-1,-1 1,0-1,1 0,-1 1,0-1,1 0,-1-1,0 1,0 0,0 0,0-1,0 0,0 0,77-84,-40 9,-29 63</inkml:trace>
  <inkml:trace contextRef="#ctx0" brushRef="#br0" timeOffset="4915.752">1535 592,'-16'21,"1"0,0 0,2 2,1 0,1 0,1 1,-7 24,15-45,1-1,0 1,1-1,-1 1,0 0,1-1,-1 1,1 0,0 0,0-1,0 1,0 0,1 0,-1-1,1 1,0 0,-1-1,1 1,0-1,1 1,-1-1,0 1,1-1,-1 0,1 1,0-1,0 0,-1 0,1-1,1 1,-1 0,0-1,0 1,1-1,-1 1,1-1,-1 0,1 0,-1 0,1-1,0 1,-1-1,1 1,0-1,0 0,-1 0,1 0,0 0,0-1,1 1,11-5,-1 0,0-1,-1-1,1 0,-1 0,-1-1,1-1,-1 0,-1-1,0 0,0-1,-1 0,0-1,-1 0,0 0,-1-1,-1 0,0 0,-1-1,5-13,8-9,-1-2,-2 0,-1-1,-3 0,-1-1,-1 0,-3-1,0-11,-6 42,-1 0,-1 0,0-1,0 1,-1 0,0 0,-1 0,0 1,-1-1,0 0,2 7,1-1,-1 1,0 0,0 0,0 0,0 0,0 1,-1-1,1 1,-1-1,0 1,0 0,0 0,0 0,0 0,0 1,0-1,-1 1,1 0,-1 0,1 0,-1 0,1 1,-1-1,1 1,-1 0,1 0,-1 0,-2 1,-1 0,-1 1,1 1,0-1,0 1,0 0,1 0,-1 1,1 0,0 0,0 1,0 0,0 0,1 0,0 0,0 1,1 0,-1 0,1 0,0 1,1 0,0-1,-1 3,-4 11,0 0,1 1,1 0,1 0,1 0,1 1,1 4,0 1,0 0,2 0,2 0,0 0,2 0,5 20,-7-38,1 1,0-1,0-1,1 1,0 0,1-1,0 0,0 0,1 0,0-1,0 1,1-2,0 1,0-1,1 0,-1 0,1-1,1 0,-1 0,7 2,-4-2,1 0,-1 0,1-1,-1-1,1 0,0-1,1 0,-1 0,0-2,0 1,1-2,-1 1,0-2,11-2,-2-2,-2 0</inkml:trace>
  <inkml:trace contextRef="#ctx0" brushRef="#br0" timeOffset="5565.815">2042 762,'21'-5,"-1"-1,0-1,-1 0,0-2,0 0,0-1,-2-1,1 0,-1-2,-1 0,0-1,-1 0,-1-1,2-3,6-58,-22 74,0 0,0 1,0-1,0 0,-1 0,1 0,-1 1,1-1,-1 0,0 1,1-1,-1 0,0 1,0-1,0 1,0-1,-1 1,1 0,0-1,0 1,-1 0,1 0,-1 0,1 0,-1 0,0 0,1 1,-1-1,0 0,1 1,-1-1,0 1,0 0,0-1,1 1,-1 0,0 0,0 0,0 1,1-1,-1 0,-8 4,1 0,-1 0,1 0,0 1,1 1,-1 0,1 0,0 0,1 1,0 0,0 1,0-1,1 1,0 1,0-1,1 1,0 0,1 0,0 1,-32 96,35-102,1-1,0 1,0-1,0 1,1-1,-1 1,1-1,0 0,0 1,0-1,0 0,0 1,1-1,0 0,-1 0,1 0,0 0,1-1,-1 1,0-1,1 1,0-1,-1 0,1 0,0 0,0 0,0 0,0 0,0-1,1 0,12 3,-1 0,1-2,0 0,0 0,0-2,0 0,-1-1,1 0,0-2,0 0,-1 0,1-1,-1-1,0-1,-1 0,1-1,-1 0,-1-1,12-9,-8 8,-1-2,0 0,0 0,-1-2,0 0,-1 0,-1-1,0-1,-1-1,-1 1,0-2,-1 0,-1 0,0 0,-1-1,-1-1,1-8,-6 25,-2 1,1-1,0 0,0 1,0-1,-1 0,1 1,-1-1,0 0,1 0,-1 1,0-1,0 0,0 0,0 0,0 1,0-1,-1 0,1 0,-1 1,1-1,-1 0,1 1,-1-1,0 0,0 1,0-1,0 1,0 0,0-1,-1 1,1 0,0-1,-1 1,1 0,0 0,-1 0,0 0,1 1,-1-1,1 0,-1 1,0-1,0 1,1-1,-1 1,0 0,0 0,0 0,1 0,-1 0,0 0,0 0,1 0,-1 1,0-1,-8 8,0 0,0 0,1 1,1 0,0 1,0 0,1 0,0 0,0 1,1 0,1 1,0-1,0 1,4-9,0 0,0-1,-1 1,2 0,-1 0,0-1,1 1,-1 0,1 0,0 0,0 0,0 0,0 0,0 0,1-1,-1 1,1 0,0 0,0 0,0-1,0 1,1 0,-1-1,0 1,1-1,0 0,0 1,0-1,0 0,0 0,2 1,88 45,-34-22,-51-21,0 1,-1 0,0 1,0-1,0 1,-1 0,0 1,-1-1,0 1,0 0,0 0,-1 0,0 1,0-1,7 13</inkml:trace>
  <inkml:trace contextRef="#ctx0" brushRef="#br0" timeOffset="8947.718">3256 536,'-3'-1,"0"0,-1 1,1 0,-1 0,1 0,0 0,-1 0,1 0,0 1,-1 0,1 0,0 0,0 0,-1 0,1 0,0 1,0 0,0 0,1-1,-1 2,0-1,1 0,-1 0,-3 3,-109 98,110-98,-1 0,1 0,0 1,0 0,1 0,0 0,0 1,0-1,1 1,0 0,1 0,-1 0,1 0,0 1,1-1,0 1,0-1,1 0,0 1,0 0,0-1,1 1,0-1,1 0,0 1,0-1,0 0,1 0,0 0,3 4,2-7,-1 1,1-2,1 1,-1-1,0-1,1 1,-1-1,1-1,0 0,0 0,-1-1,1 0,0 0,0-1,-1 0,1 0,0-1,3-2,10-2,1-1,-1-1,0 0,0-2,-1-1,-1-1,0 0,0-2,-1 0,-1-1,-1-1,0-1,-1 0,0-1,-2-1,0 0,-1-1,-1 0,-1-1,-1-1,-1 0,-1 0,3-15,-2 14,-2-1,-1 0,-1 0,-1-1,-1 1,-1-1,-1 0,-1 0,-2 0,0 1,-2-1,0 1,-2 0,-1 0,0 0,-6-9,12 28,0 1,0 0,-1 0,1 0,-1 1,0-1,0 0,0 1,-1-1,1 1,-1-1,1 1,-1 0,0 0,-1 1,1-1,0 0,-1 1,0 0,1 0,-1 0,0 0,0 1,0 0,0-1,0 1,0 1,0-1,-1 1,1-1,0 1,0 0,0 1,-1-1,1 1,0 0,0 0,0 0,0 0,0 1,-2 0,-3 9,-1-1,1 1,1 0,0 1,1 0,0 0,1 1,0 0,1 0,0 0,2 1,-1-1,1 1,1 0,1 0,-1 11,2 0,2-1,0 0,1 1,1-1,2-1,0 1,1-1,2 0,0 0,2-1,0-1,1 0,1 0,1-1,1-1,16 16,-19-21,1 0,1-1,0 0,0-2,1 1,1-2,-1 0,2-1,-1-1,2 0,-1-1,1-1,-1 0,6-1,1-2</inkml:trace>
  <inkml:trace contextRef="#ctx0" brushRef="#br0" timeOffset="15435.876">4301 536,'-6'-8,"-1"1,1 0,-1 0,0 1,-1 0,0 0,0 1,0-1,0 2,-1-1,0 1,1 1,-2 0,1 0,0 1,-1 0,1 0,-1 1,1 0,-1 1,1 0,-4 1,2 2,0 0,1 1,-1 1,1 0,0 0,0 1,1 0,0 0,0 1,0 1,1-1,0 1,0 1,1-1,0 1,1 1,0-1,0 1,-1 4,3-9,1 0,-1 1,1-1,0 1,0 0,1 0,0 0,0 0,0 0,1 0,0 0,0 1,1-1,-1 0,1 1,1-1,-1 0,1 1,0-1,1 0,-1 0,1 0,0 0,1 0,-1 0,1-1,1 1,-1-1,1 0,0 0,0 0,0 0,0-1,1 1,0-1,0 0,0-1,1 1,-1-1,4 1,4 0,0-2,0 0,1 0,-1-1,0-1,1 0,-1 0,0-2,1 0,-1 0,0-1,0-1,-1 0,1-1,-1 0,0-1,5-3,7-5,-2-1,0 0,-1-2,0 0,-2-1,0-1,-1-1,4-6,-7 3,0 1,-2-2,0 1,-2-2,7-19,-13 83,-6-28,1 1,1 0,0-1,0 1,1 0,1-1,0 0,1 1,0-1,0-1,1 1,1 0,-1-1,2 0,-1-1,2 0,-1 0,1 0,2 1,10 7,-4-3</inkml:trace>
  <inkml:trace contextRef="#ctx0" brushRef="#br0" timeOffset="16333.034">4752 875,'2'-11,"0"-1,1 1,0 0,0 0,2 0,-1 1,1 0,1-1,0 2,1-2,8-15,87-165,-102 189,0 1,0 0,0 0,0-1,1 1,-1 0,0 0,1-1,-1 1,1 0,-1 0,1 0,-1 0,1-1,0 1,0 0,0 0,-1 0,1 1,0-1,0 0,0 0,0 0,0 1,1-1,-1 0,0 1,0-1,0 1,1 0,-1-1,0 1,0 0,1 0,-1 0,0 0,0 0,1 0,-1 0,0 0,1 0,-1 0,0 1,0-1,0 1,1-1,-1 1,0-1,0 1,0 0,0-1,0 1,0 0,0 0,0 0,0 0,0 0,0 0,-1 0,1 0,0 0,-1 0,1 0,-1 1,1-1,-1 0,0 0,1 1,5 138,-7-51,2-86,-1 0,1 0,0 0,0 0,0-1,0 1,1 0,-1-1,1 1,-1-1,1 1,0-1,0 0,0 0,0 0,0 0,1 0,-1 0,1-1,-1 1,1-1,0 1,-1-1,1 0,0 0,0 0,0-1,0 1,0-1,0 0,-1 1,1-1,0 0,0-1,0 1,0-1,0 1,0-1,0 0,0 0,-1 0,1 0,0 0,-1-1,1 1,-1-1,1 0,-1 0,0 0,0 0,0 0,0 0,0-1,1-1,184-217,-86 126,-100 94,0 0,0 0,0 1,1-1,-1 1,0-1,0 1,1-1,-1 1,0 0,1-1,-1 1,0 0,1 0,-1 0,0 0,1 0,-1 1,0-1,1 0,-1 1,0-1,0 1,1-1,-1 1,0-1,0 1,0 0,0 0,0-1,0 1,0 0,0 0,0 0,0 0,0 0,0 0,-1 1,1-1,-1 0,1 0,-1 0,1 1,-1-1,18 62,-17-58,43 172,-38-152</inkml:trace>
  <inkml:trace contextRef="#ctx0" brushRef="#br0" timeOffset="21673.465">5767 452,'34'207,"-22"-116,-4 0,-4 91,-4-169,-1 0,0-1,-2 1,1 0,-1-1,-1 1,0-1,-1 0,-4 8,9-19,0 0,-1-1,1 1,0 0,0 0,-1 0,1 0,0-1,-1 1,1 0,-1 0,1-1,-1 1,1 0,-1-1,1 1,-1 0,0-1,0 1,1-1,-1 1,0-1,0 1,1-1,-1 0,0 1,0-1,0 0,0 0,1 0,-1 0,0 1,0-1,0 0,0 0,0-1,0 1,1 0,-1 0,0 0,0-1,0 1,0 0,1-1,-1 1,0 0,0-1,1 1,-1-1,0 1,1-1,-1 0,0 1,1-1,-1 0,1 1,-1-1,1 0,-1 0,1 0,-15-53,16 29,1 0,1 1,1 0,1 0,1 0,1 0,2 1,0 0,9-15,-10 19,25-53,2 0,3 3,3 1,23-25,-55 80,-1 1,2 1,0-1,0 2,1-1,1 1,-1 1,1 0,1 1,0 0,0 1,1 1,-1 0,1 0,6 0,-17 5,0 1,0-1,0 1,0 0,0 0,0 0,0 0,0 0,0 1,0-1,0 1,0 0,0 0,0 0,0 0,-1 0,1 1,0-1,-1 1,1 0,-1 0,1 0,-1 0,0 0,0 1,0-1,0 0,-1 1,1 0,0-1,-1 1,0 0,0 0,0 0,0 0,0-1,0 2,-1-1,0 0,1 0,-1 0,0 0,-1 0,1 0,-1 3,-3 20,-2 0,-1-1,-1 0,-1 0,-1-1,-1 0,-2 0,0-1,-1-1,-1-1,-1 0,-1 0,-13 10,24-23,-1-1,0 0,0 0,0-1,-1 0,0 0,0 0,0-1,-1-1,0 1,0-1,0-1,0 0,-1 0,-5 0,-9 0</inkml:trace>
  <inkml:trace contextRef="#ctx0" brushRef="#br0" timeOffset="22103.866">6473 649,'28'-16,"-1"-1,-1-1,-1-1,-1-1,0-2,-2 0,17-22,-37 43,-1-1,1 1,-1 0,1 0,-1-1,0 1,0-1,0 1,0-1,0 1,0-1,0 0,-1 0,1 1,0-1,-1 0,0 0,1 0,-1 1,0-1,0 0,0 0,0 0,0 0,0 0,-1 1,1-1,-1 0,1 0,-1 0,0 1,0-1,1 0,-1 1,0-1,0 1,-1-1,1 1,0-1,0 1,-1 0,1 0,-1 0,1 0,-1 0,1 0,-1 0,0 0,-1 0,-8 1,0 1,0 1,0 0,0 1,0 0,1 0,-1 1,1 0,0 1,1 0,-1 1,1 0,0 0,0 1,1 1,0-1,0 1,0 0,1 1,-2 3,-1-1,1 0,0 1,1 0,0 0,1 1,0 0,1 0,0 1,2 0,-1 0,1 0,1 0,1 1,0-1,1 1,0 0,1-1,1 1,2 14,-1-24,0 0,0 0,0-1,0 1,1-1,0 1,0-1,0 0,0 0,1 0,0 0,0-1,0 0,0 1,0-2,0 1,1 0,-1-1,1 0,0 0,0 0,0 0,0-1,0 0,0 0,0 0,1-1,-1 0,0 0,0 0,0-1,6 0,3-1,1 0,0-1,-1-1,1 0,-1-1,0 0,-1-1,1-1,-1 0,0-1,0-2,31-24,-25 17</inkml:trace>
  <inkml:trace contextRef="#ctx0" brushRef="#br0" timeOffset="22519.799">7094 423,'-39'33,"2"2,1 1,2 2,1 2,2 0,-6 15,10 18,27-71,0 0,0 0,0 0,0 0,0 0,0 0,1 0,-1-1,1 1,-1 0,1 0,0 0,0-1,-1 1,1 0,0-1,1 1,-1 0,0-1,0 0,1 1,-1-1,1 0,-1 1,1-1,-1 0,1 0,0 0,-1-1,1 1,0 0,0-1,0 1,0-1,0 1,1-1,11 2,-1-1,1 0,0-1,0 0,0-1,-1-1,1 0,0-1,-1-1,0 0,0 0,0-2,0 1,-1-2,0 1,0-2,8-7,7-5,-1-1,-2-2,0 0,-2-2,0 0,15-25,-17 19,-1-1,-2-1,-1 0,-1-1,-2-1,-1 0,-2 0,-2-1,-1-1,-2 0,-3 31,0-1,-1 1,0-1,-1 0,1 1,-1-1,-1 0,1 1,-1-1,0 1,-1-1,1 1,-1-1,0 1,-1 0,0 0,0 0,0 0,-1 0,1 1,-1 0,-1 0,1 0,-1 0,0 0,0 1,0 0,0 0,-1 0,0 1,0 0,0 0,0 1,0-1,0 1,-1 0,1 1,-1 0,-6-1,7 3,0 0,0 1,0-1,0 1,0 0,1 1,-1 0,1 0,-1 0,1 0,0 1,0-1,1 2,-1-1,1 0,0 1,0 0,0 0,1 0,-1 0,1 0,1 1,-1-1,1 1,0 0,0 1,-5 15,0 0,2 0,1 1,1 0,1 0,1 11,1-18,1 1,0 0,1-1,1 1,1-1,1 0,0 0,1 0,0-1,1 0,1 0,0 0,2-1,-1-1,1 0,1 0,1-1,0 0,0-1,1 0,0-1,1 0,0-1,1-1,-1 0,2-2,12 6,17 3,1-2,0-1,0-3,1-2,1-1,-1-3,24-2,-45-2</inkml:trace>
</inkml:ink>
</file>

<file path=ppt/ink/ink8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6:32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78 735,'-1'-3,"1"2,1 1,-1-1,0 0,0 0,1 1,-1-1,0 0,0 1,0-1,0 0,0 0,0 1,0-1,0 0,0 0,0 1,0-1,0 0,-1 0,1 1,0-1,-1 0,1 1,0-1,-1 0,1 1,-1-1,1 1,-1-1,1 1,-1-1,1 1,-1-1,1 1,-1-1,0 1,1 0,-1-1,0 1,1 0,-1 0,0-1,0 1,1 0,-1 0,0 0,0 0,1 0,-1 0,0 0,0 0,1 0,-1 0,0 1,0-1,1 0,-1 0,0 1,1-1,-1 0,0 1,1-1,-1 1,1-1,-1 1,1-1,-1 1,1-1,-1 1,1 0,-7 14,2 0,0 0,1 0,1 1,0-1,1 1,0 0,2 3,-8 50,0 52,8-118,0 1,1 0,0-1,0 1,0 0,0-1,1 1,-1-1,1 0,0 1,0-1,0 0,0 0,1 0,-1-1,1 1,0 0,0-1,-1 0,2 0,-1 0,0 0,0 0,1 0,-1-1,1 0,-1 0,1 0,0 0,2 0,3-2,1 0,-1-1,0 0,0-1,0 1,0-2,0 0,-1 0,1 0,-1-1,0 0,-1-1,1 1,-1-2,0 1,0-1,-1 0,0 0,1-3,4-1,28-34,-1-2,-2-2,-3-1,14-30,-19 34,-8 24,-6 41,-10 42,-6-53,1 1,1 0,-1-1,1 1,1 0,-1-1,2 1,-1 0,1-1,0 1,1-1,0 0,0 0,1 0,0 0,1-1,-1 1,1-1,1 0,-1-1,1 1,0-1,1 0,0 0,0-1,0 0,0-1,7 4,-1-4,-1-1,1 0,0-1,0-1,0 0,1-1,-1 0,0-1,0 0,0-1,0-1,0 0,-1-1,1 0,-1-1,0 0,0-1,5-3,-14 6,-1 0,1 0,0 0,-1 0,1-1,-1 1,0-1,0 1,0-1,-1 0,1 1,-1-1,0 0,0 0,0 0,0 0,-1 0,0-1,0 1,0 0,0 0,-1 0,1 0,-1 0,0 0,-1 0,1 0,0 0,-3-2,-1-15,1 0</inkml:trace>
  <inkml:trace contextRef="#ctx0" brushRef="#br0" timeOffset="504.227">1206 1,'18'251,"-9"-169,-4 2,-3-1,-5 24,1 20,8 11,-6-137,1 0,-1 1,1-1,0 0,-1 1,1-1,0 0,0 0,0 0,0 0,0 0,0 0,0 0,0 0,0 0,1 0,-1-1,0 1,0-1,1 1,-1 0,0-1,1 0,-1 1,1-1,-1 0,1 0,-1 0,0 0,1 0,-1 0,1 0,-1-1,1 1,-1 0,0-1,1 1,-1-1,0 1,1-1,-1 0,1 0,52-39,-53 39,172-188,-173 188,1-1,0 0,0 1,0-1,0 0,0 1,0-1,0 1,0-1,1 1,-1 0,0 0,1-1,0 1,-1 0,1 0,-1 0,1 1,0-1,0 0,-1 1,1-1,0 1,0-1,0 1,0 0,0 0,0 0,-1 0,1 0,0 0,0 1,0-1,0 1,0-1,-1 1,1 0,0-1,0 1,-1 0,1 0,-1 0,1 0,-1 1,1-1,-1 0,0 1,0-1,1 1,-1 0,2 9,-1 0,0 1,-1-1,-1 1,0-1,0 1,-1-1,0 1,-1-1,0 0,-1 0,-3 6,-9 84,28-66,-1-29</inkml:trace>
  <inkml:trace contextRef="#ctx0" brushRef="#br0" timeOffset="2705.712">1940 848,'20'3,"-1"-1,1-1,0-1,0 0,0-2,-1 0,1-1,-1-1,1-1,-1 0,-1-2,1 0,-1-1,3-3,59-60,-78 69,-1 1,1-1,0-1,-1 1,0 0,1 0,-1-1,0 1,0 0,0-1,0 1,-1-1,1 1,-1-1,1 0,-1 1,0-1,0 1,0-1,0 0,-1 1,1-1,-1 1,0-1,1 1,-1-1,0 1,0-1,-1 1,1 0,0 0,-1-1,1 1,-1 0,0 0,0 1,0-1,0 0,-6-2,1 1,-1 0,1 1,-1 0,0 0,0 1,0 0,0 0,0 1,0 0,0 0,0 1,0 0,0 0,0 1,0 0,1 0,-1 1,1 0,-1 0,1 1,0 0,0 0,1 1,-1 0,1 0,0 1,1-1,-1 1,1 0,0 1,-1 2,-3 1,1 1,0 0,1 0,0 1,1 0,1 0,0 1,0-1,1 1,1 0,0 0,1 0,0 1,1-1,0 4,1-13,1 0,0 0,-1-1,1 1,0 0,1-1,-1 1,1-1,-1 1,1-1,0 0,0 0,1 0,-1 0,1 0,-1 0,1-1,0 1,0-1,0 1,0-1,1 0,-1-1,0 1,1-1,0 1,-1-1,1 0,0 0,-1 0,1-1,126 6,-108-7,154-38,-143 29,-14 4</inkml:trace>
  <inkml:trace contextRef="#ctx0" brushRef="#br0" timeOffset="3136.888">2561 988,'6'1,"1"0,-1-1,1 0,-1-1,1 1,-1-1,1-1,-1 1,0-1,0 0,1 0,-1-1,-1 0,1 0,0 0,-1-1,0 1,1-1,-2-1,1 1,0-1,1-2,11-11,-1 0,-1-1,-1 0,-1-2,0 1,-2-1,6-15,11-17,-12 88,-12-28,-1 0,1 0,1 0,-1-1,1 1,0-1,1-1,-1 1,1-1,0 0,1 0,-1 0,1-1,0 0,0 0,0-1,1 0,-1 0,1-1,-1 0,1 0,0-1,0 0,0 0,0-1,0 0,3-1,1 3,0-1,-1-1,1 0,0-1,0 0,0 0,-1-1,1-1,-1 0,1-1,-1 0,0 0,-1-2,1 1,-1-1,0 0,4-4,-12 7,0 1,0 0,-1-1,1 0,0 1,-1-1,0 0,0 0,1 0,-2 0,1 0,0 0,-1 0,1 0,-1 0,0 0,0-1,0 1,0-1,-5-13</inkml:trace>
</inkml:ink>
</file>

<file path=ppt/ink/ink8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6:41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366 323,'-19'0,"-1"0,0 1,1 1,-1 1,1 1,0 1,0 0,0 2,1 0,0 1,0 0,-2 3,9-1,1 1,0 0,0 0,1 1,1 0,0 1,0 0,1 0,1 1,0-1,1 1,1 1,0-1,0 4,2-12,1 0,-1 1,1-1,0 1,1-1,0 1,0-1,0 1,1 0,0-1,0 1,0-1,1 0,0 1,0-1,1 0,0 0,0 0,0-1,1 1,0-1,0 0,0 0,0 0,1 0,0-1,0 0,0 0,1 0,-1-1,1 1,0-1,0-1,0 1,5 1,14 0,0 0,0-2,0 0,1-2,-1-1,10-2,31 0,-49 3,-8 1,0-1,-1 0,1-1,0 0,-1 0,1-1,-1 0,1 0,-1-1,0 0,2-1,-4-1</inkml:trace>
  <inkml:trace contextRef="#ctx0" brushRef="#br0" timeOffset="417.855">648 97,'15'-11,"-1"0,0 0,1 2,0-1,1 2,0 0,1 0,-1 2,17-5,-32 11,1-1,-1 1,1-1,-1 1,1 0,0-1,-1 1,1 0,0 0,-1 0,1 0,0 0,-1 1,1-1,-1 0,1 1,0-1,-1 1,1 0,-1-1,1 1,-1 0,0 0,1 0,-1 0,0 0,0 0,0 0,1 0,-1 1,0-1,-1 0,1 1,0-1,0 1,-1-1,1 1,0-1,-1 1,0 0,1-1,-1 1,0-1,0 1,0 0,0-1,0 1,0 0,0-1,-1 1,1-1,0 1,-1 0,0-1,1 1,-1-1,0 1,0-1,-77 135,48-93,19-27,8-14,1-1,-1 1,1 0,0 0,0 1,0-1,0 0,1 1,-1-1,1 1,-1-1,1 1,0 0,0-1,0 1,0 0,0 0,1 0,-1 0,1 0,0 0,0 0,0 0,0 0,1 0,-1 0,1-1,0 1,-1 0,1 0,1 0,-1-1,0 1,1 0,-1-1,1 1,0-1,0 0,1 2,6 0,0 0,1-1,0 0,0 0,-1-1,2-1,-1 1,0-1,0-1,0 0,0-1,1 0,-1 0,0-1,0 0,-1-1,8-2,21-3,-13 3</inkml:trace>
  <inkml:trace contextRef="#ctx0" brushRef="#br0" timeOffset="1187.363">1156 605,'14'5,"15"1,7 0,2-1,0-6,-3-3,-1-1,-3 0,-1 2,-1 0,-1 2,0 0,0 1,-5-5,-6-1</inkml:trace>
</inkml:ink>
</file>

<file path=ppt/ink/ink8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6:45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1,'-13'28,"0"-1,-2 0,-1 0,-1-2,-1 0,-1-1,-1-1,-2-1,0 0,-1-2,-1-1,0 0,-2-2,0-1,-18 7,38-20,3-3,1 0,0 0,0 1,0-1,0 1,0-1,0 1,0-1,0 1,0 0,0 0,0 0,0 0,0 0,1 1,-1-1,0 0,1 1,-1 0,1-1,0 1,0 0,-1-1,1 1,0 0,0 0,1 0,-1 0,0 0,1 0,-1 0,1 0,-1 0,1 0,0 1,0-1,0 0,0 0,1 0,-1 0,0 0,1 0,-1 0,1 0,0 0,0 0,1 2,10 6,0-1,1-1,1 0,-1-1,1 0,0-1,1-1,-1 0,1-1,0 0,13 1,45 13,67 21,-115-32</inkml:trace>
</inkml:ink>
</file>

<file path=ppt/ink/ink8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6:46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4,'-27'22,"0"0,1 2,1 1,2 1,0 1,2 1,1 0,1 2,-14 31,27-48,0 0,0 1,2 0,-1 0,2 0,0 1,1-1,0 4,1-13,1 0,0 0,1 0,-1 0,1 0,0 0,0 0,0 0,1 0,-1 0,1 0,1-1,-1 1,1-1,-1 1,1-1,0 0,1 0,-1-1,1 1,0-1,0 1,0-1,3 2,10 1,0 0,1-1,-1-1,1 0,0-2,0 0,0-1,0 0,0-2,0 0,0-1,0-1,-1-1,1 0,-1-1,0-1,0-1,0 0,-1-1,3-3,2 0,-1-1,0 0,0-2,-2 0,1-2,-2 0,0 0,-1-2,12-17,-24 28,0-1,0 1,-1-1,0 0,-1 0,1-1,-1 1,-1 0,0-1,0 1,-1-1,0 1,0 0,-1-1,0 1,0-1,-1 1,0 0,-1 0,1 0,-2 0,1 0,-1 0,0 1,-1 0,0 0,0 0,0 1,-1-1,0 1,0 1,0-1,-1 1,0 0,0 0,-1 1,1 0,-1 0,-2 0,-13-7,0 2,-1 0,0 1,-1 1,0 2,-24-3,12 4</inkml:trace>
  <inkml:trace contextRef="#ctx0" brushRef="#br0" timeOffset="248.57">0 229,'145'-10,"0"6,0 6,6 8,-149-10,177 13,-87-3,1-5,-1-4,77-9,35-11,-179 18</inkml:trace>
</inkml:ink>
</file>

<file path=ppt/ink/ink8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6:43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86 113,'-27'32,"17"-12,1 1,1 0,0 1,2 0,1 0,0 0,2 1,1-1,0 6,2-25,0 0,0 0,0 0,0 0,0 0,1 0,0 0,-1 0,1-1,0 1,0 0,1 0,-1-1,0 1,1-1,0 1,0-1,-1 0,1 0,1 0,-1 0,0 0,0 0,1 0,-1-1,1 1,-1-1,1 1,0-1,0 0,-1 0,1-1,0 1,0-1,0 1,0-1,0 0,0 0,0 0,0 0,0-1,0 1,-1-1,1 1,2-2,7-2,-1 1,-1-2,1 0,-1 0,1-1,-2 0,1 0,-1-1,0-1,1 0,3-6</inkml:trace>
  <inkml:trace contextRef="#ctx0" brushRef="#br0" timeOffset="253.765">396 1,'-24'43,"-13"38,-4 11,4-2,8-11,10-8,8-13,0-11,3-9,2-5,3-4,1-3,7-5,1-1,1 0,3-3,0 1,-1-4</inkml:trace>
  <inkml:trace contextRef="#ctx0" brushRef="#br0" timeOffset="786.274">396 819,'268'-287,"-219"251,-48 35,0 1,-1 0,1-1,0 1,0 0,0 0,-1-1,1 1,0 0,0 0,0 0,0 0,0 0,-1 0,1 0,0 0,0 1,0-1,0 0,-1 0,1 1,0-1,0 1,-1-1,1 1,0-1,-1 1,1-1,0 1,-1-1,1 1,-1 0,1-1,-1 1,1 0,-1-1,1 1,-1 0,0 0,1 0,-1-1,0 1,0 0,0 0,1 0,-1 0,0 0,0-1,0 1,-1 0,1 0,0 0,0 0,0-1,-1 1,1 0,0 0,-1 0,1-1,0 1,-1 0,1 0,-1-1,1 1,-1 0,-6 28,-5 47,12-74,0 0,0 0,0 0,1 0,-1 0,1 0,-1 0,1 0,0 0,-1-1,1 1,0 0,0 0,1-1,-1 1,0-1,0 1,1-1,-1 0,1 1,-1-1,1 0,-1 0,1 0,0 0,0 0,-1 0,1-1,0 1,0 0,0-1,0 0,0 1,1-1,7-2,1 1,-1-2,0 1,0-1,0-1,0 0,-1 0,1-1,-1-1,0 1,-1-1,1-1,-1 1,0-1,-1-1,0 0,0 0,0 0,4-8,-7 11,73-81,-75 87,-1-1,1 1,-1-1,1 1,-1-1,0 1,1 0,-1 0,0 0,0 0,0 0,0 0,0 0,0 0,0 0,0 1,0-1,0 0,0 1,-1-1,1 1,-1-1,1 0,-1 1,1-1,-1 1,0-1,0 1,0 0,0-1,0 1,0-1,0 1,0-1,-1 1,1-1,-1 1,1-1,-1 1,1-1,-1 0,0 1,-3 18,2-15,0 0,0 0,0 0,1 1,0-1,0 0,0 1,1-1,-1 1,1-1,1 1,-1-1,1 1,0-1,0 0,0 1,1-1,0 0,0 0,0 0,1 0,0 0,0-1,0 1,0-1,1 0,-1 0,1 0,0 0,1 0,14 3</inkml:trace>
  <inkml:trace contextRef="#ctx0" brushRef="#br0" timeOffset="1121.978">1497 56,'-5'44,"-2"28,1 6,1-4,2-11,0-10,2-11,1-7,0-4,0-3,0-2,-4 0,-2 0,-5 1,-5-5,0-5</inkml:trace>
  <inkml:trace contextRef="#ctx0" brushRef="#br0" timeOffset="1455.74">1778 282,'-237'191,"234"-190,1 1,0-1,0 0,0 1,1 0,-1-1,0 1,0 0,1 0,-1 0,1 0,0 0,0 0,0 1,0-1,0 0,0 1,0-1,1 0,-1 1,1-1,0 1,-1-1,1 1,0-1,1 1,-1-1,0 0,1 1,-1-1,1 1,0-1,0 0,0 1,0-1,0 0,0 0,1 0,0 1,147 81,-59-30,-72-48</inkml:trace>
</inkml:ink>
</file>

<file path=ppt/ink/ink8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00.78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444 33,'-1'-2,"-1"0,1 0,0 0,-1 0,0 1,1-1,-1 1,0-1,0 1,0 0,0-1,0 1,0 0,0 0,0 1,-1-1,1 0,0 1,-1-1,1 1,0 0,0 0,-1 0,1 0,-2 0,1 0,-9-3,0 2,0-1,0 1,0 1,0 0,-1 1,1 0,0 1,0 1,0-1,1 2,-1 0,1 0,0 1,0 0,0 1,1 0,-1 1,2 0,-1 1,1 0,0 0,1 1,-1 1,5-4,0 1,1 0,-1 0,1 0,1 0,-1 0,1 1,1-1,-1 1,1 0,0-1,1 1,0 0,0-1,1 1,0 0,0-1,1 1,0-1,1 4,28 62,-25-64,-2-1,1 0,-1 1,0 0,-1 0,0 0,-1 1,0-1,0 1,-1-1,0 1,-1 0,0-1,0 1,-1 1,-3 3,0-1,0-1,-2 1,1-1,-1 0,-1 0,0 0,-1-1,0 0,-1-1,0 0,-7 5,17-15,0 0,-1 0,1 0,0-1,-1 1,1 0,-1 0,1 0,0 0,-1 0,1 0,0 0,-1 0,1 1,-1-1,1 0,0 0,-1 0,1 1,-1-1,1 0,0 1,-1-1,1 0,-1 1,1-1,-1 1,0-1,1 1,-1-1,1 1,-1-1,0 1,1-1,-1 1,0-1,0 1,1 0,-1-1,0 1,0 0,0-1,0 1,0-1,0 1,0 0,0-1,0 1,0 0,0-1,0 1,-1-1,1 1,0 0,0-1,-1 1,1-1,0 1,-1-1,1 1,-1 0,17 1,-13-3,0 1,1 0,-1 1,0-1,0 1,0-1,0 1,0 0,0 0,0 0,0 0,-1 1,1-1,0 1,-1 0,1 0,-1 0,0 0,1 0,-1 0,0 0,0 1,0-1,-1 1,1 0,-1-1,1 1,-1 0,0 0,0 0,0 0,0 0,-1 0,1 0,-1 0,0 0,0 1,0-1,0 0,-1 2,-60 98,31-62,-31 67,55-93,4-13,0 1,0 0,0 0,1 0,-1 0,1 0,0 0,0 0,0 0,0 1,0-1,1 0,0 1,-1-1,1 0,0 1,1-1,-1 1,1-1,-1 0,1 1,0-1,0 0,0 0,1 0,-1 0,1 0,0 0,0 0,0 0,0-1,0 1,0-1,1 0,1 2,9-1,0 0,0 0,0-2,0 1,0-2,1 0,-1 0,0-1,0-1,0 0,0-1,0-1,0 0,-1 0,9-5,6 1,68-36,-82 31</inkml:trace>
</inkml:ink>
</file>

<file path=ppt/ink/ink8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05.7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35,'18'-7,"0"1,0 2,1-1,0 2,0 1,0 0,0 1,12 2,-17-2,8 0,-15 0,-1 0,0 0,1 1,-1 0,1 0,-1 0,1 1,-1 0,1 1,-1-1,0 1,0 0,0 0,0 1,0 0,1 1,-6-1,-1 0,1 0,0 1,-1-1,0 0,0 1,0-1,0 0,0 1,-1-1,1 0,-1 0,0 1,0-1,0 0,0 0,-1 0,1 0,-1 0,0 0,0-1,0 1,0-1,0 1,-1-1,1 0,-1 1,1-1,-1 0,-5 7,-87 100,88-96,0 1,1 0,0 1,1-1,1 1,0 0,1 1,0-1,1 0,1 12,1-13,1-1,1 0,0 1,0-1,2 0,0 0,0 0,1-1,0 1,1-1,1-1,0 1,0-1,3 2,62 43,-97-45,20-10,0-1,0 1,0 0,0 1,0-1,1 1,-1 0,0 0,1 1,0-1,-1 1,1 0,0 0,1 0,-1 1,0-1,1 1,0 0,0 0,0 0,0 0,1 1,0-1,0 1,0-1,0 1,1 0,-1 0,1 0,0 0,1 0,-1 0,1 0,0 0,1 0,-1 0,1 0,0-1,0 1,0 0,1 0,0 0,0-1,0 1,0-1,1 1,1 1,126 121,-128-125,0-1,-1 0,1 1,-1-1,1 1,-1-1,0 1,1 0,-1 0,0-1,0 1,0 0,-1 0,1 0,0 0,-1 0,1 0,-1 0,0 0,1 1,-1-1,0 0,0 0,-1 0,1 0,0 0,-1 0,1 0,-1 0,0 0,0 0,1 0,-1 0,-1 0,1 0,0-1,0 1,-1 0,1-1,-1 1,-77 50,60-43,10-4,-1 0,0 0,0-2,0 1,0-1,-1 0,1-1,-1 0,0-1,1 0,-1-1,0 0,0-1,1 0,-10-2,2-4</inkml:trace>
</inkml:ink>
</file>

<file path=ppt/ink/ink8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04.2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56 340,'221'-106,"-214"103,-1-1,0 0,1 0,-1 0,-1 0,1-1,-1 0,0 0,0-1,0 1,-1-1,1 0,-2-1,1 1,2-6,-6 10,0 1,0-1,0 1,0-1,0 1,-1-1,1 1,0 0,-1-1,1 1,-1-1,0 1,1 0,-1 0,0-1,0 1,0 0,0 0,0 0,0 0,0 0,0 0,0 0,-1 0,1 0,0 1,-1-1,1 0,0 1,-1-1,1 1,-1 0,1-1,0 1,-1 0,1 0,-1 0,0 0,-60-2,50 2,0 1,-1 1,2 0,-1 0,0 1,0 1,1 0,0 1,0 0,0 0,0 1,1 1,0 0,0 0,1 1,0 0,0 0,1 1,0 1,0-1,1 1,1 0,0 1,0-1,1 1,0 1,1-1,-1 3,5-9,0 0,0 0,1 0,-1 0,1 1,0-1,0-1,1 1,0 0,0 0,0 0,0-1,1 1,-1-1,1 0,0 0,1 0,-1 0,1 0,-1-1,1 0,0 1,0-1,5 2,116 45,-105-45,0-1,1-2,0 0,-1-1,1-1,0-1,-1-1,1-1,-1 0,0-2,0 0,0-1,0-1,-1-1,0-1,-1-1,0 0,4-5,24-21,-29 23</inkml:trace>
  <inkml:trace contextRef="#ctx0" brushRef="#br0" timeOffset="303.424">959 1,'-24'10,"0"2,2 0,-1 1,1 1,1 2,1 0,0 1,1 1,1 0,-10 15,26-31,1-1,0 1,-1 0,1 0,0 0,0 0,0 0,1 0,-1 0,0 0,1 0,-1 0,1 1,0-1,0 0,0 0,0 0,0 1,0-1,0 0,1 0,-1 0,1 0,0 1,-1-1,1 0,0 0,0 0,0-1,1 1,-1 0,0 0,1 0,-1-1,1 1,0-1,-1 0,1 1,0-1,0 0,0 0,0 0,0 0,0 0,0 0,0-1,0 1,2-1,111 23,-98-22,0 1,0 1,0 0,-1 1,1 1,-1 1,11 5,-25-9,0-1,0 1,0-1,0 1,0 0,0 0,-1 0,1 0,0 0,-1 0,0 0,0 1,1-1,-2 0,1 1,0-1,0 1,-1-1,1 1,-1 0,0-1,1 1,-1-1,-1 1,1-1,0 1,-1 0,1-1,-1 1,0-1,0 1,0-1,0 0,0 1,0-1,-1 0,1 0,-1 0,1 0,-1 0,0 0,0 0,0-1,0 1,0-1,0 1,0-1,-1 0,1 0,0 0,-1 0,1 0,-3 0,-13 8,0-1,-1-1,1 0,-2-2,1 0,0-1,-1-1,0-1,-7 0,2-2</inkml:trace>
</inkml:ink>
</file>

<file path=ppt/ink/ink8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03.4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187 554,'-22'16,"0"2,2 0,0 1,1 1,0 1,2 1,-13 21,12 7,18-49,0 0,1 0,-1 0,0 0,0 0,1 0,-1 1,0-1,1 0,-1 0,1 0,0-1,-1 1,1 0,0 0,-1 0,1 0,0-1,0 1,0 0,0 0,0-1,0 1,0-1,0 1,0-1,0 0,0 1,0-1,0 0,0 1,0-1,0 0,0 0,0 0,1 0,-1 0,0-1,0 1,0 0,0 0,0-1,14-1,-1-2,1 0,-1 0,0-1,0-1,-1 0,0-1,0-1,-1 0,1 0,-2-1,1-1,8-10,11-5,-30 23,0 1,0-1,1 1,-1 0,0-1,1 1,-1 0,1 0,-1 0,1 0,0 0,-1 0,1 1,0-1,0 0,0 1,-1-1,1 1,0 0,0 0,0 0,0 0,0 0,-1 0,1 0,0 0,0 1,0-1,0 1,-1-1,1 1,0 0,0 0,-1 0,1 0,-1 0,1 0,-1 0,1 0,-1 1,0-1,0 0,1 1,-1-1,0 1,0 0,0-1,-1 1,1 1,1 1,1 1,-1-1,1 0,-1 0,1 0,0-1,1 1,-1-1,1 1,-1-1,1 0,0 0,0-1,0 1,1-1,-1 0,0 0,1 0,-1-1,1 0,0 0,0 0,-1 0,1-1,0 1,3-1,15-5,0 0,-1-1,0-1,0-1,0-2,-1 0,0-1,-1 0,0-2,-1-1,0 0,-2-1,1-1,-2-1,0 0,-1-2,-1 1,5-11,2 7,-1-1,-1-1,-1-1,-2 0,0-1,-2-1,0-1,-2 0,-2 0,0-1,-2-1,-1 1,-1-1,0-20,-5 47,-1 0,1 0,-1 1,1-1,-1 0,0 0,0 0,-1 0,1 0,-1 1,1-1,-1 0,0 0,0 0,0 1,0-1,-1 1,1-1,-1 1,1-1,-1 1,0 0,0 0,0 0,0 0,0 0,-1 0,1 1,0-1,-1 1,1-1,-1 1,0 0,1 0,-1 0,0 1,0-1,0 0,1 1,-1 0,0 0,0 0,0 0,0 0,-2 1,-4 7,0-1,0 2,0 0,1 0,0 0,1 1,0 0,1 0,0 1,1 0,0 0,0 0,1 0,-2 11,-2 9,2-1,1 1,1 0,2 0,1 0,1 0,2 0,1 4,1-16,0 1,1-1,1 0,0 0,2-1,0 0,1 0,1-1,0 0,12 14,36 16,-54-45</inkml:trace>
  <inkml:trace contextRef="#ctx0" brushRef="#br0" timeOffset="248.69">611 385,'38'10,"37"7,11 2,-5-3,-12-5,-16-3</inkml:trace>
</inkml:ink>
</file>

<file path=ppt/ink/ink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1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8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01.4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0 312,'40'371,"-39"-364,1 1,-1-1,1 0,0 0,1 0,0-1,0 1,0 0,1-1,0 0,0 0,3 3,-5-9,1 0,0 0,0 0,-1-1,1 1,0 0,0-1,-1 0,1 0,0 0,-1 0,1 0,-1 0,0-1,1 1,-1-1,0 0,0 1,0-1,0 0,0 0,0 0,0-1,-1 1,1 0,-1-1,0 1,0-1,0 1,0-1,0 0,0-1,4-4,131-227,-59 99,-74 133,-1 6</inkml:trace>
  <inkml:trace contextRef="#ctx0" brushRef="#br0" timeOffset="248.208">536 480,'5'39,"1"17,0 4,4-9,0-7,-2-12</inkml:trace>
  <inkml:trace contextRef="#ctx0" brushRef="#br0" timeOffset="398.909">536 199,'0'0</inkml:trace>
  <inkml:trace contextRef="#ctx0" brushRef="#br0" timeOffset="846.859">791 0,'22'321,"13"-15,-35-298,2 26,-1-33,-1-1,0 1,1-1,-1 0,1 1,-1-1,1 1,-1-1,1 0,-1 1,1-1,-1 0,1 0,-1 1,1-1,0 0,-1 0,1 0,-1 0,1 0,0 0,-1 0,1 0,-1 0,1 0,0 0,-1 0,1 0,-1-1,1 1,-1 0,1 0,0-1,-1 1,1 0,-1-1,1 1,-1 0,0-1,1 1,-1-1,1 1,-1-1,0 1,1-1,-1 1,0-1,1 1,-1-1,0 1,0-1,0 1,0-1,7-6,22-22,1 1,1 1,2 2,34-21,43 1,-107 44,-1 1,1-1,0 1,0-1,0 1,0 0,0 0,0 0,-1 0,1 1,0-1,0 1,0 0,0 0,-1 0,1 0,0 0,-1 0,1 1,-1 0,1-1,-1 1,0 0,0 0,0 0,0 0,0 0,0 1,-1-1,1 1,-1-1,1 1,-1-1,0 1,0 0,0 0,-1-1,1 3,0 4,-1 0,0 0,-1 0,1 0,-2 0,0 0,0 0,0 0,-1 0,0-1,-1 1,0-1,-1 0,1 0,-1 0,-1-1,1 0,-1 0,-1 0,1-1,-1 0,0 0,-1-1,1 0,-1 0,0 0,0-1,-1-1,-2 2,-5 2,0-1,0 0,0-1,-1-1,0 0,0-2,0 0,0 0,-4-2,-6 0,2 0</inkml:trace>
  <inkml:trace contextRef="#ctx0" brushRef="#br0" timeOffset="1331.244">1468 678,'35'-38,"-2"-2,-2-1,-1-1,-3-2,16-31,-30 13,-13 61,0 0,0 0,1 0,-2 1,1-1,0 0,0 0,0 0,0 0,-1 0,1 0,0 1,-1-1,1 0,0 0,-1 0,1 1,-1-1,1 0,-1 1,0-1,1 0,-1 1,0-1,0 1,1-1,-1 1,0-1,0 1,0-1,1 1,-1 0,0 0,0-1,0 1,0 0,0 0,0 0,1 0,-1 0,0 0,0 0,0 0,0 1,0-1,0 0,0 0,1 1,-1-1,0 0,0 1,0-1,1 1,-1-1,0 1,1 0,-1-1,0 1,1 0,-1-1,0 2,-5 1,0 0,1 1,-1-1,1 1,-1 1,1-1,1 1,-1 0,1 0,-1 0,2 1,-1-1,0 1,1 0,0 0,1 0,-1 1,1-1,0 0,1 1,0 0,0-1,0 1,1 0,0-1,0 7,3-10,-1 0,1 0,-1 0,1 0,0 0,0 0,1-1,-1 1,1-1,-1 0,1 0,-1-1,1 1,0-1,0 1,0-1,0 0,0-1,0 1,0-1,0 1,0-1,0-1,1 1,1-1,29 5,43 22,-76-25,0 0,0 1,0-1,0 1,-1-1,1 1,0 0,-1 0,1-1,-1 1,0 1,0-1,0 0,0 0,0 0,0 0,0 1,-1-1,1 0,-1 1,0-1,0 0,0 1,0-1,0 0,0 1,0-1,-1 1,1-1,-1 0,0 0,-1 2,-15 40,9-24</inkml:trace>
</inkml:ink>
</file>

<file path=ppt/ink/ink8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13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159 138,'-20'26,"1"2,2 0,1 1,1 1,1 0,2 1,1 0,2 1,0 0,3 1,-1 14,5-38,1 0,1-1,-1 1,1 0,1 0,0-1,0 1,1 0,0-1,0 1,1-1,0 0,1 0,-1 0,1 0,1-1,0 1,0-1,0 0,1-1,0 1,0-1,1 0,0-1,0 1,1-1,-1 0,1 0,1 0,-1-1,0 0,1-1,0 0,0 0,0-1,0 0,0 0,1-1,-1-1,0 1,1-2,-1 1,0-1,0 0,1-1,-1 0,0-1,0 0,-1 0,1-1,-1 0,1 0,-1-1,-1 0,1-1,-1 0,0 0,0 0,2-3,1-5,0 0,-1-1,-1 0,0 0,-1-1,0 0,-1-1,-1 1,-1-1,-1 0,0 0,-1-1,0 1,-2 0,0-1,-1 1,-1 0,0-1,-1 1,-1 0,-1 1,-1-1,0 1,-1 0,-5-9,2 6,-1 0,-1 0,-1 2,-1-1,0 2,-1 0,-1 0,-15-10,25 21,0 0,0 1,-1 0,0 1,0-1,0 1,0 0,0 1,0 0,-1 0,1 1,-1 0,0 0,1 0,-1 1,0 1,1-1,-1 1,0 0,1 1,0 0,-1 0,1 0,0 1,0 0,-5 3,-9 6,3-1</inkml:trace>
  <inkml:trace contextRef="#ctx0" brushRef="#br0" timeOffset="565.946">553 419,'94'298,"-95"-296,1 0,0 0,0 0,0 0,1 0,-1-1,0 1,1 0,-1 0,1 0,0-1,0 1,-1 0,1 0,0-1,0 1,1-1,-1 1,0-1,0 0,1 1,-1-1,1 0,-1 0,1 0,-1 0,1 0,0 0,0 0,-1-1,1 1,0-1,0 1,0-1,-1 0,1 0,0 1,0-1,0-1,0 1,0 0,0 0,-1-1,1 1,0-1,0 1,0-1,0 0,8-14,-1 1,-1-2,-1 1,0-1,-1 0,0-1,-2 1,3-16,5-11,12-100,-23 119</inkml:trace>
  <inkml:trace contextRef="#ctx0" brushRef="#br0" timeOffset="1196.05">1033 645,'9'-3,"-1"-2,0 1,0-1,0-1,-1 1,1-1,-1 0,-1-1,1 0,-1 0,0 0,-1-1,0 0,0 0,-1 0,0 0,0-1,-1 0,0 0,1-6,-4 13,-1-1,0 1,0-1,0 1,0-1,0 1,0 0,-1 0,1 0,-1 0,1 0,-1 0,0 0,0 0,0 0,0 1,0-1,0 1,0 0,-1-1,1 1,0 0,-1 0,1 1,-1-1,1 0,-1 1,1 0,-1-1,0 1,1 0,-1 0,1 1,-1-1,1 0,-1 1,1-1,-1 1,1 0,-1 0,1 0,0 0,-1 1,1-1,0 1,0-1,0 1,0-1,0 1,-5 2,0 0,1 1,-1 0,1 0,0 0,1 0,-1 1,1 0,0 0,0 1,1-1,0 1,0 0,1 0,-1 0,1 1,1-1,0 1,0 0,0-1,1 1,0 0,1 0,0 0,0 0,0 0,1 0,1 0,-1-1,1 1,0 0,1-1,0 1,0-1,1 0,-1 0,2 0,-1-1,1 1,0-1,0 0,0-1,1 1,0-1,5 4,3-2,0 0,0-1,1-1,0 0,0-1,0-1,0 0,1-1,-1-1,1 0,-1-1,1-1,-1 0,0-1,1-1,-1 0,0-1,0 0,-1-2,1 0,9-6,-7 3,-1-1,-1 0,0-2,0 0,-1 0,-1-1,0-1,-1 0,0-1,-1 0,-1-1,0 0,-2-1,0 0,0 0,-2-1,0 0,-1 0,1-8,-5-83,-1 107,-1-1,1 0,-1 0,0 0,0 1,0-1,0 0,-1 1,1-1,-1 1,1-1,-1 1,0 0,0-1,0 1,0 0,0 0,0 1,-1-1,1 0,-1 1,1 0,-1-1,0 1,1 0,-1 0,0 0,0 1,0-1,1 1,-1 0,0-1,0 1,0 1,-1-1,0 0,0 1,0 0,0 0,0 1,1-1,-1 1,0 0,0 0,1 0,-1 0,1 0,0 1,0 0,0 0,0 0,0 0,1 0,-1 0,1 1,0-1,0 1,0-1,0 1,1 0,-1 0,1 0,0 0,0 0,1 0,-1 0,1 0,0 0,0 1,0-1,1 0,-1 0,1 0,0 0,0 0,0 0,1 0,0-1,-1 1,1 0,0-1,1 1,0 0,3 1,-1 0,2-1,-1 1,0-2,1 1,0-1,0 1,0-2,0 1,0-1,1 0,-1-1,0 0,1 0,0 0,-1-1,1 0,-1-1,4 0,98 18,-106-15,0-1,-1 0,1 1,0-1,0 1,-1 0,1 0,-1 0,0 0,0 1,0-1,0 1,0-1,0 1,0-1,-1 1,1 0,-1 0,0 0,0 0,0 0,0 0,-1 0,1 0,-1 0,0 1,0-1,0 0,0 2,-36 89,8-29,27-64,1 1,-1 0,1 0,0 0,-1 0,1 0,0 0,0 0,0 0,1 0,-1-1,0 1,1 0,-1 0,1 0,0 0,0-1,0 1,0 0,0-1,0 1,0 0,0-1,0 1,1-1,-1 0,1 0,-1 1,1-1,-1 0,1 0,0 0,-1 0,1-1,0 1,0 0,0-1,0 0,-1 1,1-1,2 0,17 4</inkml:trace>
  <inkml:trace contextRef="#ctx0" brushRef="#br0" timeOffset="1980.602">2191 448,'-16'9,"2"1,-1 1,1 0,1 1,0 0,0 1,2 1,-1 0,2 0,0 1,1 1,0-1,-5 16,12-28,1 0,0 0,0 0,0 0,0 0,0 0,1 1,-1-1,1 0,0 1,0-1,0 0,1 1,-1-1,1 0,0 0,0 0,0 1,0-1,0 0,1 0,-1 0,1-1,0 1,0 0,0-1,0 1,0-1,1 1,-1-1,1 0,-1 0,1 0,0-1,0 1,0-1,0 1,0-1,0 0,0 0,2 0,5 2,0-1,0 0,1-1,-1 0,0-1,1 0,-1-1,0 0,1 0,-1-1,0 0,0-1,0 0,0-1,-1 0,1-1,-1 1,0-2,0 1,-1-2,0 1,0-1,0 0,-1 0,0-1,0 0,-1 0,0-1,-1 0,0 0,4-9,8-19,-2 0,-1-1,-2-1,-1 0,-3-1,-1 0,-2 0,-1-1,-3 1,-2-31,0 60,0 1,0-1,-1 1,-1-1,0 1,0 0,-1 0,0 0,-1 1,-3-6,6 12,0 0,0 1,0-1,0 0,0 1,-1-1,1 1,-1 0,0 0,0 0,0 0,0 1,0-1,0 1,0-1,0 1,0 0,-1 0,1 1,0-1,-1 1,1 0,-1-1,1 2,0-1,-1 0,1 1,-1-1,1 1,0 0,0 0,-1 0,1 1,-1 0,-8 6,0 1,0 1,1 0,0 0,1 1,0 0,0 1,2 1,-1-1,2 1,-1 0,2 1,0 0,-4 13,4-12,0 0,1 1,0 0,1 0,1 0,1 0,0 0,1 1,1-1,0 0,1 1,1-1,1 0,0 0,1 0,1 0,0 0,1-1,1 0,0 0,1-1,1 0,0 0,7 6,-8-8,1-2,0 1,1-1,0 0,1-1,0 0,0-1,1 0,0-1,0 0,1-1,0 0,0-1,1-1,-1 0,1-1,0 0,0-1,0-1,0 0,0 0,0-2,0 0,0 0,0-2,0 0,-1 0,12-5,93-75,-105 68</inkml:trace>
  <inkml:trace contextRef="#ctx0" brushRef="#br0" timeOffset="2367.549">2981 476,'-3'-2,"-1"1,1 0,-1 0,1 0,-1 1,0-1,1 1,-1 0,0 0,1 0,-1 0,0 1,1 0,-1-1,1 1,-1 0,1 1,-1-1,-9 4,0 1,0 0,0 1,1 0,0 1,1 1,0-1,0 2,1 0,0 0,0 0,1 2,1-1,-3 5,8-12,0 0,1 0,-1 1,1-1,0 1,0-1,1 1,-1 0,1-1,0 1,0 0,1 0,-1 0,1 0,0 0,1 0,-1 0,1 0,0 0,0 0,0-1,1 1,0 0,0-1,0 1,0-1,1 0,-1 0,1 0,0 0,1 0,-1 0,0-1,1 1,0-1,0 0,0-1,4 3,-2-3,1-1,0 1,0-1,0-1,0 1,0-1,0 0,0-1,0 0,0 0,0 0,0-1,0 0,-1 0,1-1,-1 0,1 0,-1 0,0-1,0 0,-1 0,5-5,107-117,-80 70,47-49,-83 104,-1 1,1-1,0 1,-1-1,1 1,0 0,-1-1,1 1,0 0,0-1,-1 1,1 0,0 0,0 0,0 0,-1 0,1 0,0 0,0 0,0 0,-1 0,1 0,0 0,0 0,-1 1,1-1,0 0,0 1,-1-1,1 1,0-1,-1 0,1 1,0-1,-1 1,1 0,-1-1,1 1,-1 0,1-1,-1 1,1 0,-1-1,0 1,0 0,1 0,-1-1,0 1,0 0,0 0,1 0,-1-1,0 1,0 1,3 16</inkml:trace>
  <inkml:trace contextRef="#ctx0" brushRef="#br0" timeOffset="2767.694">3376 731,'76'-75,"-57"51,10-13,62-59,-90 95,-1 0,1 1,0-1,-1 1,1-1,0 1,-1-1,1 1,0-1,0 1,-1 0,1-1,0 1,0 0,0 0,0 0,-1-1,1 1,0 0,0 0,0 0,0 1,0-1,-1 0,1 0,0 0,0 1,0-1,0 0,-1 1,1-1,0 0,0 1,-1-1,1 1,0-1,-1 1,1 0,-1-1,1 1,-1 0,1-1,-1 1,1 0,-1 0,11 45,-7-20,-3-24,0-1,0 1,0-1,0 1,0-1,0 0,1 1,-1-1,0 0,1 0,-1 0,0 0,1 0,-1 0,1 0,0-1,-1 1,1-1,0 1,-1-1,1 1,0-1,0 0,-1 0,1 0,0 0,0 0,-1 0,1 0,0-1,-1 1,1-1,0 1,-1-1,1 0,1 0,58-32,-37 17,-16 9,-1 1,1 1,0 0,1 0,-1 0,1 1,0 1,0-1,0 1,5 0,-11 4,-1 0,0 0,0 1,1-1,-1 1,0-1,0 1,0 0,-1 0,1 0,0 0,-1 0,1 0,-1 0,1 0,-1 1,0-1,0 1,0-1,-1 1,1-1,-1 1,1-1,-1 1,0 0,0-1,0 1,0-1,0 1,0 0,-1-1,0 1,1-1,-1 1,0-1,0 1,0-1,-1 0,1 1,-1 1,0-1,1 1,-1-1,1 1,0-1,1 1,-1 0,0 0,1-1,0 1,0 0,0 0,0-1,1 1,0 0,-1-1,1 1,1 0,-1-1,0 1,1-1,0 0,-1 1,2-1,-1 0,0 0,0 0,1 0,0-1,-1 1,1-1,0 0,0 1,1-1,1 0,44 5,-24-7</inkml:trace>
  <inkml:trace contextRef="#ctx0" brushRef="#br0" timeOffset="3634.127">3178 589,'0'-5,"0"4,0 6,0 7,5 7,2 4,-1 4,-1 2,3-5,1-5</inkml:trace>
  <inkml:trace contextRef="#ctx0" brushRef="#br0" timeOffset="4412.671">4195 702,'11'24,"-1"1,-1 0,-2 0,0 1,-1 0,-2 0,-1 1,-1-1,-1 1,-1 0,-2 2,-17 10,18-38,1-1,-1 1,1-1,-1 1,0-1,1 0,-1 1,0-1,0 0,1 1,-1-1,0 0,0 0,1 0,-1 0,0 0,0 0,1 0,-1 0,0 0,0 0,0 0,1-1,-1 1,0 0,1 0,-1-1,0 1,1 0,-1-1,0 1,1-1,-1 1,0-1,1 1,-1-1,1 0,-1 1,1-1,0 1,-1-1,1 0,0 0,-1 1,1-1,0 0,0 1,-1-1,1 0,0 0,0 0,0 1,0-2,-1-8,0 0,0 0,1 0,0-1,1 1,0 0,0 0,1 0,1 0,0 0,0 0,1 1,0-1,0 1,5-7,2-8,0-2,0 1,1 0,2 1,0 0,2 1,0 1,2 0,0 2,2 0,0 1,1 1,0 1,15-8,-13 10,-17 10,1 0,0 1,0 0,0 0,0 0,1 1,0 0,-1 0,1 1,0 0,0 1,1 0,2-1,-9 3,0-1,0 1,0-1,0 1,-1-1,1 1,0 0,0 0,-1 0,1 0,-1 0,1 0,-1 1,1-1,-1 0,1 1,-1-1,0 1,0-1,0 1,0 0,0-1,0 1,-1 0,1 0,0 0,-1 0,0 0,1-1,-1 1,0 0,0 0,0 0,0 0,0 0,0 0,-1 0,1 0,-1 1,-28 74,13-53,0-1,-1 0,-1-2,-2 0,0-1,-3 1,-43 35,47-45</inkml:trace>
  <inkml:trace contextRef="#ctx0" brushRef="#br0" timeOffset="4896.543">4900 645,'11'-1,"-1"-1,1 0,-1-1,1 0,-1 0,0-1,0-1,-1 0,1 0,-1-1,0 0,-1-1,0 1,0-2,0 1,-1-1,7-8,-13 14,1 1,0-1,-1 0,0 1,1-1,-1 0,0 0,0 0,0 0,0 0,0 0,-1 0,1 0,0 0,-1 0,0 0,1-1,-1 1,0 0,0 0,0 0,-1 0,1-1,0 1,-1 0,0 0,1 0,-1 0,0 0,0 0,0 0,0 0,0 0,-1 1,1-1,0 0,-1 1,0-1,1 1,-1-1,0 1,1 0,-1 0,0 0,0 0,0 0,0 0,0 0,0 1,-1-1,1 1,0-1,-9 4,1-1,-1 1,1 1,0 0,0 0,0 1,1 0,0 1,0 0,0 0,1 1,0 0,0 1,1 0,0 0,0 0,1 1,0 0,0 0,1 1,0 0,1 0,0 0,1 0,0 0,0 1,1-1,0 3,1-8,1-1,-1 1,1 0,0 0,0 0,0-1,1 1,-1 0,1 0,0-1,1 1,-1 0,1-1,0 1,0-1,1 0,-1 0,1 0,0 0,0 0,0 0,0-1,1 0,-1 1,1-1,0 0,0-1,0 1,0-1,1 0,-1 0,1 0,-1-1,1 1,0-1,-1 0,1 0,0-1,3 1,11-5,-1 1,1-2,-1-1,0 0,0-1,-1-1,0-1,-1 0,1-1,-2-1,1 0,9-11,3 2,27-17,-31 24</inkml:trace>
  <inkml:trace contextRef="#ctx0" brushRef="#br0" timeOffset="5278.799">5550 392,'-29'19,"2"2,1 1,0 1,2 2,-21 25,16 24,29-73,0 1,0 0,1 0,-1 0,0 0,1 0,-1 0,1-1,-1 1,1 0,0 0,0-1,0 1,0 0,0-1,0 1,0-1,1 0,-1 1,0-1,1 0,-1 0,1 0,-1 0,1 0,0 0,0 0,-1 0,1-1,0 1,0-1,0 1,-1-1,1 0,0 0,0 0,0 0,0 0,1 0,13-1,0-2,-1 0,1 0,-1-1,0-1,0-1,-1 0,1-1,0-1,5-1,-1-1,0 0,-1-2,-1 0,1-1,-2-1,0 0,-1-1,0-1,-1 0,-1-1,0-1,-2 0,0 0,-1-1,-1-1,0 0,-2 0,1-2,-3 2,0 1,0-1,-2 0,-1 0,0 0,-1 0,-2-12,1 26,-1 0,0 0,0 0,0 0,-1 0,0 1,0-1,0 1,-1-1,0 1,0 0,0 0,-1 0,1 0,-1 0,0 1,-1 0,1 0,-1 0,0 0,0 1,0 0,0 0,0 0,-1 0,0 1,0 0,1 0,0 1,0-1,-1 1,1 0,0 1,0 0,-1-1,1 2,0-1,-1 0,1 1,0 0,0 0,0 1,0 0,0 0,0 0,0 0,0 1,1-1,0 1,-1 0,1 1,0-1,0 1,1 0,-1 0,-1 3,-3 3,1 1,0-1,1 2,0-1,1 1,1 0,-1 0,2 0,0 1,0-1,1 5,-1 1,1-1,0 1,2-1,0 1,1 0,1-1,0 1,1-1,1 0,1 0,0 0,2-1,0 0,0 0,1 0,1-1,1 0,0-1,1 0,0-1,2 1,5 4,1-1,0-1,1-1,1-1,0 0,1-2,0 0,1-2,0 0,1-2,0 0,0-2,0 0,1-2,0-1,16 0,22-4,-38 0</inkml:trace>
</inkml:ink>
</file>

<file path=ppt/ink/ink8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11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85,'-39'20,"-39"88,-196 234,159-209,101-121</inkml:trace>
  <inkml:trace contextRef="#ctx0" brushRef="#br0" timeOffset="261.964">0 198,'34'29,"30"19,13 1,0-2,-10-10,-11-7,-10-7,-8-4,-6-4,-4-1,-1-2,-1-3,-5 1,0 0,-10-3,-6-2</inkml:trace>
  <inkml:trace contextRef="#ctx0" brushRef="#br0" timeOffset="513.435">198 1,'0'43,"4"33,8 9,0-5,4-7,-1-11,-4-11,2-9,-1-8,-3-4,-3-3,2-5,0-3,-2 2,-1 1,-2-4</inkml:trace>
</inkml:ink>
</file>

<file path=ppt/ink/ink8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19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7 592,'-2'45,"1"-34,-1 0,1 0,1 0,0 0,1 0,0 0,0 0,1 0,1 0,0 0,0-1,1 0,0 1,1-1,0 0,3 2,-5-9,0-1,0 1,0-1,0 0,1 0,-1 0,1 0,-1 0,1-1,0 0,0 1,0-2,0 1,0 0,-1-1,1 0,0 1,0-2,0 1,0 0,0-1,0 0,0 0,0 0,0 0,-1-1,1 1,0-1,-1 0,1 0,97-76,-13-16,-86 94,0-1,1 1,-1-1,0 1,0 0,0 0,1 0,-1 0,0 0,0 1,1-1,-1 1,0-1,0 1,0 0,0 0,0 0,0 0,0 0,0 0,0 1,-1-1,1 1,0-1,-1 1,1 0,-1-1,0 1,1 0,-1 0,0 0,0 0,0 0,-1 0,1 0,0 0,-1 0,1 1,-1 1,10 14,-5-12,-1-1,1 0,0 0,0 0,0-1,1 0,-1 0,1 0,0 0,0-1,0 0,1-1,-1 1,1-1,0 0,-1-1,1 0,0 0,0 0,0-1,0 0,0 0,0-1,0 0,0 0,-1 0,1-1,0 0,-1 0,1-1,-1 0,0 0,0-1,0 1,0-1,2-3,0 2,0 1,-1-1,0 0,0-1,0 1,0-2,-1 1,0-1,-1 1,0-2,0 1,0 0,-1-1,0 0,0 0,-1 0,0-1,0 1,-1-1,0 1,-1-1,0 0,0 0,-1 0,0 0,-1-6,-5-3</inkml:trace>
  <inkml:trace contextRef="#ctx0" brushRef="#br0" timeOffset="865.971">1022 0,'-28'125,"5"0,6 2,6 0,4 81,6-205,0-1,1 1,-1-1,1 1,0-1,0 1,0-1,0 1,0-1,0 1,1 0,-1-1,1 0,0 1,0-1,0 1,0-1,0 0,0 0,1 1,-1-1,1 0,-1 0,1 0,0-1,0 1,0 0,0-1,0 1,0-1,0 0,0 0,1 1,-1-1,1-1,-1 1,1 0,-1-1,1 1,-1-1,1 0,-1 0,2 0,6-3,0-1,-1 0,1 0,-1-1,0-1,0 0,-1 0,1 0,-1-1,6-7,-6 6,0 1,1-1,0 1,0 1,1 0,0 0,0 1,1 0,2 0,-10 4,1 1,-1 0,1 0,-1 0,1 0,-1 0,1 1,-1 0,1-1,-1 1,0 0,0 1,1-1,-1 1,0-1,0 1,0 0,0 0,-1 0,1 1,-1-1,1 1,-1-1,0 1,0 0,0 0,0 0,0 0,-1 0,1 0,-1 0,0 1,0 0,53 58,-45-60,1-1,-1 1,1-2,0 1,0-1,-1-1,1 0,0 0,-1-1,1 0,-1-1,0 0,1 0,-1-1,-1 0,1-1,-1 0,1 0,-2-1,1 0,0 0,-1-1,0 0,-1 0,0-1,0 0,3-6,19-56,-27 68,-1 0,0 1,0-1,0 0,0 1,-1-1,1 0,0 1,-1-1,1 1,-1-1,0 1,1-1,-1 1,0-1,0 1,0 0,0-1,0 1,0 0,0 0,0 0,-1 0,1 0,0 0,-1 0,1 0,-1 0,1 1,-1-1,1 0,-1 1,1 0,-1-1,0 1,1 0,-1 0,1 0,-1 0,0 0,1 0,-1 0,-1 1,-7 1,0 0,0 1,0 0,1 1,-1 0,1 0,0 1,0 0,1 1,-1 0,1 0,1 1,-1 0,1 0,0 1,1 0,-1 0,2 0,-1 1,1 0,1 0,-1 0,2 1,-3 6,5-13,0 0,0 0,0 0,0 1,1-1,0 0,-1 1,1-1,0 0,0 0,1 1,-1-1,1 0,-1 1,1-1,0 0,1 0,-1 0,0 0,1 0,-1 0,1 0,0 0,0-1,0 1,1-1,-1 0,1 1,-1-1,1 0,-1 0,1-1,0 1,0 0,0-1,0 0,0 0,3 1,4 1,1-1,-1 0,1 0,-1-1,1-1,0 0,0 0,-1-1,1 0,-1-1,7-2,31-12,-2-2,0-2,-2-2,0-2,-1-1,24-21,-66 44,1 1,-1 0,1 0,-1 0,0 0,1 0,0 0,-1 0,1 1,0-1,-1 0,1 1,0 0,0-1,-1 1,1 0,0 0,0 0,0 0,-1 0,1 0,0 0,0 1,-1-1,1 1,0-1,0 1,-1 0,1 0,-1 0,1 0,-1 0,1 0,-1 0,1 0,-1 0,0 1,0-1,0 0,0 1,0-1,0 1,0 0,0-1,0 1,-1 0,1-1,0 2,1 2,0 0,0-1,1 0,-1 1,1-1,0 0,1 0,-1-1,1 1,-1-1,1 0,0 1,0-2,1 1,-1 0,1-1,-1 0,1 0,0 0,-1-1,1 0,0 1,0-2,0 1,0-1,0 1,0-1,0-1,3 1,112-50,-41 11,-77 39,0-1,0 1,0-1,1 1,-1-1,0 1,0 0,1 0,-1 0,0 1,0-1,0 0,1 1,-1 0,0-1,0 1,0 0,0 0,0 0,0 0,0 0,0 1,-1-1,1 1,0-1,-1 1,1 0,-1-1,1 1,-1 0,0 0,0 0,0 0,0 0,0 0,-1 0,1 1,32 36,8-24,-19-11</inkml:trace>
</inkml:ink>
</file>

<file path=ppt/ink/ink8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21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362 425,'-1'-2,"0"0,0 1,-1-1,1 1,0-1,-1 1,1-1,-1 1,0 0,1 0,-1 0,0 0,0 0,1 0,-1 0,0 1,0-1,0 0,0 1,0 0,0 0,0-1,0 1,0 0,0 1,0-1,0 0,0 0,0 1,-2 0,-17 3,1 2,-1 0,1 1,1 1,-1 1,1 0,1 2,-1 0,2 1,0 1,0 0,-7 10,20-20,0 0,0 0,0 1,0-1,1 1,-1 0,1 0,0 0,0 0,1 1,-1-1,1 1,0 0,0 0,1 0,-1 0,1 0,0 0,1 0,-1 0,1 0,0 0,0 0,0 1,1-1,0 0,0 0,0 0,1 0,-1 0,1 0,1-1,-1 1,0-1,3 4,6 2,0-1,0 0,1 0,0-2,1 1,0-1,0-1,0 0,0-1,1-1,0 0,0-1,0 0,1-1,-1-1,1 0,-1-1,1 0,-1-1,4-2,115-37,-117 32</inkml:trace>
  <inkml:trace contextRef="#ctx0" brushRef="#br0" timeOffset="446.014">645 1,'14'0,"5"-1,-1 1,1 1,-1 0,1 2,-1 0,0 0,0 2,5 2,-21-6,0 0,0 0,-1 0,1 0,0 0,-1 1,1-1,-1 0,0 1,1-1,-1 1,0-1,0 1,0 0,0-1,0 1,0 0,0 0,-1 0,1 0,-1 0,1 0,-1 0,0 0,0 0,0 0,0 0,0 0,0-1,-1 1,1 0,0 0,-1 0,0 0,1 0,-1 0,0 0,-1 0,-41 69,43-71,-4 5,1-3,1-1,0 1,-1 0,1 0,0-1,0 1,0 1,0-1,1 0,-1 0,1 1,-1-1,1 1,0-1,0 1,0-1,0 1,0 0,1-1,-1 1,1 0,0 0,0 0,0-1,0 1,0 0,0 0,1 0,-1-1,1 1,0 0,0-1,0 1,0-1,1 1,-1-1,1 1,-1-1,1 0,0 0,0 0,0 0,2 2,9 0,0 0,0-1,0 0,0-1,1-1,-1 0,1-1,-1 0,1-1,4-2,19 2,-12 0</inkml:trace>
  <inkml:trace contextRef="#ctx0" brushRef="#br0" timeOffset="870.14">1124 566,'43'-5,"24"-1,6 0,-6-4,-8 0,-15 2</inkml:trace>
  <inkml:trace contextRef="#ctx0" brushRef="#br0" timeOffset="1263.792">1801 86,'-61'120,"-12"41,71-157,1-1,0 1,0 0,1 0,-1 0,1-1,0 1,0 0,0 0,0 0,1 0,0 0,0-1,0 1,0 0,0 0,1-1,-1 1,1-1,0 0,0 1,1-1,-1 0,0 0,1 0,0-1,0 1,0 0,0-1,0 0,0 0,1 0,1 1,3 1,0 0,1 0,0-1,0 0,0-1,0 0,0 0,0-1,0 0,1-1,-1 0,0 0,0-1,1 0,-1 0,0-1,0-1,0 0,-1 0,1 0,0-1,-1 0,0-1,0 0,-1 0,1-1,-1 0,0 0,-1 0,1-1,-1 0,4-7,0-3,0 3</inkml:trace>
  <inkml:trace contextRef="#ctx0" brushRef="#br0" timeOffset="1495.992">2113 58,'-20'43,"-10"43,-6 12,-1-1,6-8,3-14,6-10,3-12,3-9,6-8,4-5,2-3,3-2,2 0,4-4,3-7</inkml:trace>
  <inkml:trace contextRef="#ctx0" brushRef="#br0" timeOffset="2329.354">2113 848,'64'-86,"3"2,49-44,-117 129,1 0,0 0,0 0,0 0,0-1,0 1,0 0,0 0,0 0,0 0,0 0,0-1,1 1,-1 0,0 0,0 0,1-1,-1 1,1 0,-1 0,1-1,-1 1,1 0,-1-1,1 1,0-1,-1 1,1-1,0 1,-1-1,1 1,0-1,0 1,-1-1,1 0,0 0,0 1,0-1,-1 0,1 0,0 0,0 0,0 0,0 0,0 0,-1 0,1 0,0 0,0-1,0 1,0 0,-1-1,1 1,0 0,0-1,-1 1,1-1,0 1,-1-1,1 1,0-1,-1 0,1 1,-1-1,1 0,-1 1,0-1,1 0,-1 0,1 0,-2 6,1 1,0-1,0 1,0-1,1 1,0-1,0 1,0-1,1 0,-1 0,1 1,1-1,-1-1,1 1,-1 0,2 0,-1-1,0 0,1 0,0 0,0 0,0 0,0-1,1 1,-1-1,1 0,0-1,0 1,0-1,4 1,7-6,1 0,-1-1,1-1,-1-1,0 0,-1-1,0-1,0 0,0-1,-1 0,-1-1,0-1,0-1,-1 1,0-2,-1 0,0 0,1-4,55-52,-67 68,1-1,-1 1,1 0,-1 0,1 0,0 0,-1 0,1 0,0 0,0 0,0 1,0-1,0 0,0 0,0 1,0-1,0 1,0-1,0 1,0-1,1 1,-1-1,0 1,0 0,0 0,1 0,-1 0,0 0,0 0,1 0,-1 0,0 0,0 1,0-1,1 0,-1 1,0-1,0 1,0-1,0 1,0-1,0 1,0 0,0 0,0 0,0-1,0 1,-1 0,1 0,0 0,0 1,-16 101,13-92,-1 4,0 1,1-1,0 0,2 1,0 0,0-1,1 1,1-1,2 7,-3-19,0-1,0 1,1 0,-1 0,1-1,-1 1,1-1,0 1,0-1,0 0,0 0,0 0,1 0,-1 0,1 0,-1-1,1 1,0-1,-1 0,1 1,0-1,13 1</inkml:trace>
  <inkml:trace contextRef="#ctx0" brushRef="#br0" timeOffset="2583.9">3325 142,'-24'43,"-12"34,-6 13,5-4,9-7,4-12,6-13,7-10,4-9,4-4,3-4,5-10,2-9</inkml:trace>
  <inkml:trace contextRef="#ctx0" brushRef="#br0" timeOffset="2877.936">3467 368,'-43'39,"-19"16,5 0,18-9,20-14,18-11,14-9,10-3,5-2,3 2,2 5,-6 4,-2 0,-6 1,-1 2,2-2,1-4,-2-5</inkml:trace>
  <inkml:trace contextRef="#ctx0" brushRef="#br0" timeOffset="3750.866">3665 227,'46'11,"-29"-8,0 0,0 2,0 0,0 0,-1 2,0 0,-1 1,9 6,232 194,-255-207,0-1,1 1,-1 0,0 0,1 0,-1-1,0 1,0 0,0 1,0-1,0 0,0 0,0 0,0 1,0-1,0 0,-1 1,1-1,0 1,-1-1,0 1,1-1,-1 1,0-1,0 1,1-1,-1 1,0-1,-1 1,1-1,0 1,0-1,-1 1,1-1,-1 1,1-1,-1 1,0-1,1 0,-1 1,0-1,0 0,-1 2,-116 62,77-47,-18 5,-56 35,109-52</inkml:trace>
  <inkml:trace contextRef="#ctx0" brushRef="#br0" timeOffset="5079.967">5047 255,'-29'10,"0"1,0 1,1 1,1 2,1 1,0 1,-23 19,37-28,-1 1,1 0,1 1,0 0,0 0,1 1,0 1,1 0,1 0,-1 0,2 1,0 1,1-1,0 1,1 0,0 1,1-1,-2 15,7-23,-1-1,1 1,0-1,0 1,1-1,0 0,0 0,0 0,0 0,1 0,0 0,0 0,0-1,1 0,-1 1,1-1,0-1,0 1,1 0,-1-1,1 0,0 0,-1-1,1 1,0-1,1 0,0 0,10 4,0-1,1-1,0-1,0 0,0-1,0-1,0 0,5-2,2 0,-1-2,1 0,-1-2,0-1,0 0,-1-2,0-1,0 0,-1-2,0 0,-1-1,0-2,-1 0,-1 0,0-2,11-13,-22 23,-1 0,-1 0,1 0,-1-1,0 0,-1 0,1 0,-1-1,-1 1,1-1,-1 0,-1 0,0 0,0 0,0-1,-1 1,0-1,-1 1,0 0,0-1,-1 1,0-1,0 1,-1 0,0-1,-1 1,1 0,-2 1,1-1,-1 0,0 1,-3-3,-91-53,63 50</inkml:trace>
  <inkml:trace contextRef="#ctx0" brushRef="#br0" timeOffset="5332.845">4455 509,'322'-6,"-215"9,295 18,-315-13,1-3,73-7,-88-9,-45 4</inkml:trace>
</inkml:ink>
</file>

<file path=ppt/ink/ink8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49:54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509 340,'-21'76,"19"-61,-16 211,11-191,2 1,1 0,1-1,3 1,0 0,3 0,1-1,1 1,4 6,-9-39,1 1,-1 0,1-1,0 1,0-1,1 1,-1-1,1 0,-1 1,1-1,0 0,1 0,-1 0,0 0,1-1,-1 1,1-1,0 1,0-1,0 0,0 0,0 0,1 0,-1-1,1 0,-1 1,1-1,-1 0,1-1,0 1,-1-1,1 1,0-1,-1 0,1 0,0-1,-1 1,1-1,0 0,-1 0,1 0,-1 0,3-2,13-10,-1-2,0 0,-1-1,-1 0,0-2,-2 0,0 0,0-2,-2 1,-1-2,6-13,-3 10,123-244,-109 208,-3-2,-3-1,9-41,-28 90,1 0,-2-1,0 1,0-1,-1 0,-1 0,-1 1,0-1,-1 0,-2-6,4 20,-1 0,0 1,1-1,-1 0,0 1,0-1,0 1,1-1,-1 1,0-1,0 1,0 0,0-1,0 1,0 0,0 0,0 0,0 0,0-1,0 1,0 1,0-1,0 0,0 0,0 0,0 0,1 1,-1-1,0 0,0 1,0-1,0 1,0-1,0 1,1 0,-1-1,0 1,1 0,-1-1,0 1,1 0,-1 0,1-1,-1 1,1 0,-1 0,1 0,0 0,-1 0,1 0,0 0,0 0,0 0,-1 0,1 0,0 0,1 0,-1 0,0 0,0 0,-13 47,1 1,3 0,2 1,2-1,2 1,2 0,7 50,-4 19,15 60,-13-157,-4-13,1-1,0 0,1 0,0 0,0 0,1 0,0-1,0 1,1-1,0 0,0 0,1 0,3 4,19-3,-16-14</inkml:trace>
  <inkml:trace contextRef="#ctx0" brushRef="#br0" timeOffset="598.749">1130 1045,'94'-141,"-63"85,32-58,-51 140,-11-17,0 0,0 0,1 0,0 0,1 0,0 0,0-1,1 0,0 1,1-1,-1-1,2 1,-1-1,1 0,0 0,0 0,1-1,0 0,6 4,-8-9,0-1,0 0,0-1,0 1,0-1,0 0,-1 0,1 0,0-1,0 0,-1 0,0 0,1 0,-1-1,0 1,0-1,0 0,0-1,-1 1,1-1,-1 1,0-1,0 0,0 0,-1 0,1-1,-1 1,0-1,0 1,0-4,8-6,-9 12,5-7,0 1,0-1,0 0,-1-1,-1 1,0-1,0 0,-1 0,0 0,-1 0,1-4,-6 0</inkml:trace>
  <inkml:trace contextRef="#ctx0" brushRef="#br0" timeOffset="1461.01">1778 368,'27'-9,"0"0,-1-2,0-1,-1-1,0-2,-1 0,-1-1,0-1,-1-2,-1 0,-1-1,-1-1,0-1,1-5,-17 24,-1 1,-1-1,1 0,0 0,-1 0,1 1,-1-2,0 1,0 0,0 0,0 0,0 0,-1-1,0 1,0 0,0-1,0 1,0 0,0 0,-1-1,0 1,1 0,-1 0,-1-3,0 6,0 0,1-1,-1 1,0 0,1 0,-1 0,0 0,1 1,-1-1,0 0,1 1,-1-1,0 1,1-1,-1 1,1 0,-1 0,1-1,0 1,-1 0,1 0,0 1,0-1,-1 0,1 0,0 1,0-1,0 0,1 1,-1-1,0 1,0-1,1 1,-1 0,1-1,-1 1,1-1,0 1,0 0,0 0,0-1,0 2,-11 36,2 0,2 0,1 0,1 24,0-15,-10 350,12-204,4-156,-2 0,-2 0,-1 0,-2 0,-2-1,-1 0,-2-1,-2 0,-1 0,-1-2,-6 7,18-36,0 0,0 0,0 0,-1-1,0 1,0-1,0 0,-1 0,1 0,-1 0,0-1,0 0,0 0,-1 0,1-1,-1 0,1 0,-1 0,0-1,0 0,1 0,-1 0,0-1,0 1,0-1,0-1,0 1,0-1,0 0,1-1,-1 1,0-1,1 0,-1-1,1 1,0-1,0 0,-1-1,-4-7,1 0,0 0,1-1,1 0,-1-1,2 0,0 0,1 0,0-1,1 0,0 0,1 0,1 0,0 0,1 0,0-1,1 1,1-1,0 1,1 0,1 0,0 0,1 0,0 0,1 1,1-1,0 1,1 1,0-1,1 1,1 0,2-5,1 0,1 1,1 0,0 1,1 1,0 0,1 1,1 1,16-10,-9 10,0 1,1 0,0 2,1 1,25-5,-30 10</inkml:trace>
  <inkml:trace contextRef="#ctx0" brushRef="#br0" timeOffset="1784.033">2342 707,'-5'10,"0"0,1 0,0 1,0-1,1 1,0 0,1 0,0 0,1 0,0 1,1-1,0 0,1 0,0 0,1 1,0-1,1-1,3 8,-4-14,1 0,0-1,0 0,1 1,-1-1,1-1,-1 1,1 0,0-1,0 0,0 0,0 0,1 0,-1-1,0 1,1-1,-1 0,1-1,-1 1,1-1,-1 0,1 0,0 0,-1-1,1 1,-1-1,1 0,-1-1,0 1,1-1,-1 0,0 0,0 0,0 0,0-1,-1 1,1-1,-1 0,1 0,-1-1,0 1,0-1,-1 1,1-1,-1 0,1 0,-1 0,6-9,1 0,-2 0,0-1,-1 1,0-2,-1 1,0 0,-1-1,-1 0,0 0,0-14,-3 21,1 1,-1 0,-1-1,1 1,-1 0,-1 0,1-1,-1 1,-1 0,1 0,-1 1,0-1,-1 1,1-1,-1 1,-1 0,1 0,-1 1,0-1,0 1,-1 0,1 1,-1-1,0 1,-4-2,7 4,0 1,0-1,0 1,-1-1,1 1,-1 0,1 0,-1 0,0 1,1 0,-1-1,0 1,1 0,-1 1,0-1,1 0,-1 1,1 0,-1 0,1 0,-1 1,1-1,0 1,-1-1,1 1,0 0,0 1,0-1,0 1,-61 88,50-62</inkml:trace>
  <inkml:trace contextRef="#ctx0" brushRef="#br0" timeOffset="2094.801">2766 961,'3'-26,"0"0,2 0,2 0,0 1,1 0,2 0,0 1,2 1,0-1,2 2,0 0,2 1,0 0,13-12,-26 30,-2 1,0 0,0 0,1 0,-1 0,1 0,-1 0,1 0,0 1,0-1,0 0,0 1,0 0,0-1,0 1,1 0,-1 0,0 0,1 1,-1-1,1 0,-1 1,1-1,0 20,-7-4</inkml:trace>
  <inkml:trace contextRef="#ctx0" brushRef="#br0" timeOffset="2712.173">3275 565,'-9'-1,"0"1,-1 0,1 0,0 1,0 0,0 1,0 0,0 0,1 1,-1 0,1 0,-1 1,1 0,0 1,1-1,-1 2,1-1,0 1,0 0,1 1,-1-1,2 1,-1 0,1 1,0 0,0-1,1 1,0 1,1-1,-1 1,2-1,-1 1,0 6,3-9,-1-1,1 1,1 0,-1-1,1 1,0-1,0 1,1-1,0 1,0-1,0 0,0 0,1 0,0 0,0 0,0 0,1-1,0 0,-1 1,1-1,1-1,-1 1,1-1,-1 1,1-1,0-1,0 1,0-1,0 0,1 0,-1 0,1-1,-1 1,1-2,-1 1,1 0,0-1,-1 0,5-1,133-26,-119 24</inkml:trace>
  <inkml:trace contextRef="#ctx0" brushRef="#br0" timeOffset="3168.026">3500 791,'24'-3,"0"-1,-1-1,1-2,-1 0,-1-1,1-1,-1-2,-1 0,0-1,-1-1,0-1,12-11,-29 23,-1 1,0-1,1 0,-1 0,0 0,0 0,0 0,-1 0,1 0,0-1,-1 1,1-1,-1 1,0-1,0 1,0-1,0 0,0 0,-1 0,1 1,-1-1,0 0,0 0,0 0,0 0,0 0,-1 1,1-1,-1 0,0 0,1 1,-1-1,-1 0,1 1,0-1,-1 1,1-1,-1 1,0 0,0-1,0 1,0 0,0 0,0 1,-2-2,-1 0,-1 0,0 1,0 0,0 0,-1 0,1 1,0 0,0 0,-1 1,1 0,-1 0,1 0,0 1,-1 0,1 0,0 0,0 1,-1 0,1 0,1 1,-1-1,0 1,1 1,-1-1,1 1,0 0,0 0,0 0,-3 5,-2 1,0 1,1 0,1 1,-1 0,2 0,0 1,0 0,1 0,1 0,0 1,1 0,-2 11,4-20,0 0,1-1,0 1,0 0,1 0,-1 0,1 0,0 0,0 0,1 0,-1 0,1-1,0 1,1 0,-1 0,1-1,0 1,0-1,0 1,1-1,-1 0,1 0,0 0,0 0,1 0,-1-1,1 0,0 1,0-1,0-1,0 1,2 0,8 3,1-1,-1 0,1-1,1-1,-1-1,0 0,1-1,-1 0,1-1,-1-1,1-1,-1 0,0-1,0 0,0-1,0-1,-1-1,1 0,1-2,18-5,-6 1</inkml:trace>
  <inkml:trace contextRef="#ctx0" brushRef="#br0" timeOffset="3648.787">4206 594,'-15'5,"-1"0,2 1,-1 1,1 0,0 1,0 1,1 0,0 0,1 1,0 1,1 0,0 1,0 0,1 1,8-10,-1 0,1 0,0 0,0 1,0-1,0 0,1 1,-1-1,1 1,0-1,0 1,0 0,1 0,-1-1,1 1,0 0,0 0,0-1,1 1,-1 0,1 0,0-1,0 1,0 0,0-1,1 1,-1-1,1 0,0 1,0-1,1 0,-1 0,0 0,1-1,0 1,-1 0,1-1,0 0,1 0,-1 0,0 0,0 0,1-1,-1 1,1-1,0 0,0 0,10 2,1 0,1-1,-1-1,0-1,0 0,0-1,0 0,0-1,0-1,0 0,0-2,-1 1,1-2,-1 0,-1 0,1-1,-1-1,0 0,-1-1,0-1,9-8,-3-1,-2-2,0 1,-1-2,0 0,-2-1,-1 0,-1-1,-1-1,4-17,-6 21,-2-2,0 1,-2 0,0-1,-2 0,0 0,-2-11,0 24,0-1,-1 1,0-1,-1 1,0 0,-1 0,0 0,-1 0,0 0,0 1,-1-1,0 1,-1 0,0 1,0 0,-1-1,-3-1,7 7,-1 0,0 0,0 0,0 1,0 0,0 0,0 0,-1 0,1 0,-1 1,1 0,-1 0,0 0,0 1,1 0,-1-1,0 2,1-1,-1 0,0 1,1 0,-1 0,0 0,1 1,0 0,-1 0,1 0,0 0,0 0,0 1,0 0,0 0,1 0,-1 0,-1 3,-4 2,0 1,1 1,-1 0,2 0,0 0,0 1,1 0,0 1,0-1,2 1,-1 0,2 0,-1 3,2 0,1 1,1 0,1 0,0-1,0 1,2 0,0-1,1 1,0-1,2 0,-1-1,2 1,0-1,1 0,0-1,1 0,0 0,1-1,1 0,-1 0,2-1,0-1,0 0,1-1,0 0,9 4,25 12,0-1,1-3,2-2,0-1,0-4,5 0,-28-8</inkml:trace>
  <inkml:trace contextRef="#ctx0" brushRef="#br0" timeOffset="6250.025">5701 651,'-7'-3,"0"1,0 0,-1 1,1 0,-1 0,1 1,-1 0,1 0,-1 1,1 0,-1 0,1 0,0 1,0 0,0 1,0 0,0 0,0 0,1 1,-1 0,1 0,0 1,0-1,1 1,-1 1,1-1,0 1,1 0,-1 0,1 0,0 1,1-1,0 1,0 0,0 0,1 0,0 0,0 1,1-1,-1 1,2-1,-1 1,1 2,-1-5,0 0,0 0,0 0,0 0,1 0,0 0,0 0,0 0,1 0,0 0,0 0,0 0,0 0,1 0,0 0,0-1,0 1,0-1,1 1,0-1,0 0,0 0,0 0,1-1,-1 1,1-1,0 0,0 0,0 0,1 0,1 0,6-1,0 0,0-1,0-1,0 0,1-1,-1 0,0 0,0-1,0-1,0 0,-1-1,1 0,-1-1,0 0,0-1,-1 0,1-1,-1 0,-1 0,1-1,-1 0,-1-1,1 0,-2 0,7-9,23-35,-2-1,-2-1,-3-2,-2-1,-3-2,1-10,-20 56,1-1,-2 0,0 0,-1-1,0 1,-1-1,-1 0,-1 0,0 0,-1 0,0 0,-2 0,0 1,0-1,-2 0,0 1,0-1,-2 1,0 1,-1-1,-3-5,7 16,-1 0,1 0,-1 0,1 0,-1 1,-1 0,1 0,0 0,-1 0,1 1,-1-1,0 1,1 0,-1 1,0-1,-1 1,1 0,0 0,0 1,0-1,0 1,-1 0,1 1,0-1,0 1,0 0,0 1,0-1,0 1,0 0,0 0,0 0,1 1,-1-1,1 1,0 0,0 1,0-1,0 1,1 0,-3 2,-15 21,0 1,2 1,1 0,2 1,1 1,1 1,2 0,-9 33,16-47,0 0,0 0,2 1,0-1,2 1,0 0,1 0,0-1,2 1,0 0,1-1,1 1,1-1,1 0,0-1,1 1,1-1,0 0,2-1,0 0,0-1,2 0,0 0,0-1,1-1,1 0,1-1,-1-1,5 2,-12-7,1 0,1-1,-1-1,1 1,0-1,0-1,0 1,1-2,-1 1,1-1,-1-1,1 0,0 0,0-1,-1 0,1 0,0-1,0-1,-1 0,1 0,-1-1,0 0,0 0,0-1,0 0,3-3,27-30,-27 19</inkml:trace>
  <inkml:trace contextRef="#ctx0" brushRef="#br0" timeOffset="7349.096">6548 537,'-20'1,"1"0,-1 1,0 1,1 0,-1 2,1 0,0 1,1 1,-1 1,2 1,-2 0,11-4,0 0,1 0,-1 1,1 0,0 0,1 1,-1-1,1 2,0-1,1 0,0 1,0 0,1 1,0-1,0 1,1-1,0 1,1 0,0 0,0 0,1 1,0-1,0 0,1 4,1-7,0-1,0 1,1-1,0 1,0-1,0 0,0 0,1 0,0 0,0 0,0 0,1-1,-1 0,1 1,0-1,0-1,1 1,-1 0,1-1,0 0,0 0,0-1,0 1,0-1,0 0,1-1,-1 1,1-1,-1 0,1 0,0-1,-1 0,1 0,0 0,-1 0,1-1,0 0,-1 0,1-1,-1 0,0 0,1 0,-1 0,0-1,0 0,-1 0,1 0,0-1,-1 1,3-4,23-21,-1-2,-2-1,-1-1,-1-2,-2 0,11-23,23-56,-47 139,-6-5,1 0,0-1,2 1,0-1,2-1,0 1,1-2,1 1,0-1,2-1,0 0,1-1,13 12,-27-27,1 0,-1 1,1-1,0 0,0 0,0 1,0-1,0 0,0 0,0 0,0 0,0 0,1 0,-1-1,0 1,1 0,-1-1,0 1,1-1,-1 1,1-1,-1 0,1 1,-1-1,1 0,-1 0,1 0,-1 0,1 0,-1 0,1-1,-1 1,1-1,-1 1,0-1,1 1,-1-1,0 1,1-1,-1 0,0 0,0 0,1 0,-1 0,0 0,0 0,0-1,129-180,-12 84,-117 97,0 0,0 1,0-1,0 0,0 0,0 1,0-1,0 1,0-1,0 1,0-1,1 1,-1 0,0 0,0-1,1 1,-1 0,0 0,0 0,1 0,-1 1,0-1,0 0,1 0,-1 1,0-1,0 1,0-1,0 1,0-1,1 1,-1 0,0 0,-1-1,1 1,0 0,0 0,0 0,0 0,-1 0,1 0,0 0,-1 0,1 1,-1-1,1 0,-1 0,0 0,1 1,-3 62,-1-48,1-12,0 1,1-1,0 0,0 1,0-1,1 0,-1 1,1-1,0 1,0-1,1 1,-1-1,1 0,0 1,0-1,0 0,1 0,1 4,1-8,-1 1,1-1,-1 1,1-1,0 0,-1-1,1 1,0-1,-1 1,1-1,-1 0,1 0,-1-1,0 1,1-1,-1 1,0-1,0 0,0 0,0-1,-1 1,1-1,0 1,-1-1,0 0,0 0,1 0,-1 0,-2 2,132-114,-131 114,-1 0,1 1,-1-1,1 0,-1 1,1-1,-1 1,1-1,0 1,-1-1,1 1,0-1,-1 1,1 0,0-1,0 1,-1 0,1 0,0 0,0-1,0 1,-1 0,1 0,0 0,0 0,0 0,0 1,-1-1,1 0,0 0,0 0,-1 1,1-1,0 0,0 1,-1-1,1 1,0-1,-1 1,1-1,-1 1,1-1,0 1,-1 0,1-1,-1 1,0 0,1-1,-1 1,0 0,1-1,-1 1,0 0,0 0,1 0,-1-1,0 1,0 0,0 0,0 0,0 0,-8 51,8-50,-1 0,0 0,0 0,0 0,0 0,1 0,-1 0,1 0,-1 0,1 0,0 0,0 1,0-1,0 0,0 0,0 0,0 0,1 1,-1-1,1 0,0 0,0 0,-1 0,1 0,0 0,1-1,-1 1,0 0,1 0,-1-1,0 1,1-1,0 1,-1-1,1 0,0 0,0 1,0-1,0 0,0-1,0 1,0 0,0-1,0 1,0-1,0 1,2-1,7-2,1-1,-1 0,-1-1,1 0,0-1,-1 0,0 0,0-1,-1-1,1 0,-2 0,1 0,7-9,36-26,-32 27,-15 10,0 0,1 1,-1 0,1 0,-1 0,1 1,1 0,-1 0,0 0,1 1,-1 0,1 0,0 1,2-1,-6 4,-1 1,1-1,-1 0,0 1,0-1,0 1,0 0,0 0,-1 0,1 0,-1 0,0 0,0 0,0 0,0 0,0 0,-1 1,1-1,-1 0,0 0,0 1,-1-1,1 0,0 1,-1-1,0 0,0 0,0 0,0 0,0 0,-2 2,3-3,-2 9,-1-4,2 0,-1 0,1 0,0 0,0 0,1 0,0 0,0 0,1 0,0 0,0 0,0 0,3 4,6 9</inkml:trace>
  <inkml:trace contextRef="#ctx0" brushRef="#br0" timeOffset="8265.284">7987 594,'30'461,"-41"-401,13-95,71-149,-37 123,3 2,3 2,29-31,-63 76,1 1,1 1,0-1,0 1,1 1,0 0,0 0,1 2,0-1,1 1,-1 1,2 0,-12 5,0 1,0-1,0 1,0 0,0 0,0 0,0 0,0 0,-1 0,1 0,0 1,0-1,0 1,0-1,0 1,-1 0,1 0,0 0,-1 0,1 0,0 0,-1 0,0 0,1 1,-1-1,0 0,1 1,-1-1,0 1,0 0,0-1,0 1,-1 0,1 0,0 0,-1-1,1 1,-1 0,0 0,1 0,-1 0,0 0,1 85,-3-73,0 0,-1 0,-1 0,0-1,-1 0,-1 0,0 0,0-1,-2 0,1 0,-1 0,-1-1,0 0,-1-1,0 0,0-1,-1 0,0 0,-1-1,0-1,-8 5,14-10,2 1,-1 0,1 0,-1-1,0 1,1-1,-1 0,0 0,-1-1,1 0,0 0,0 0,-1 0,1-1,0 0,0 0,-1 0,1-1,0 1,-1-1,1-1,0 1,0-1,0 0,0 0,0 0,1-1,-1 0,1 0,-4-3,-1-10</inkml:trace>
  <inkml:trace contextRef="#ctx0" brushRef="#br0" timeOffset="8751.114">8637 764,'23'-7,"0"-1,-1-1,0-1,0 0,-1-2,0 0,-1-2,-1 0,0-1,-1-1,7-9,-23 24,0 0,0-1,0 1,0-1,0 1,0-1,-1 0,1 0,-1 0,1 1,-1-2,0 1,1 0,-1 0,0 0,-1 0,1-1,0 1,-1 0,1-1,-1 1,0-1,1 1,-1 0,0-1,-1 1,1-1,0 1,-1 0,1-1,-1 1,0 0,0-1,0 1,0 0,0 0,0 0,-1 0,1 0,-1 0,1 0,-1 0,0 1,0-1,1 1,-1-1,0 1,-1 0,1-1,0 1,0 0,0 1,-1-1,1 0,0 1,-1-1,1 1,-2-1,-9 3,1 0,-1 1,1 0,0 1,0 0,0 1,1 0,0 1,0 0,0 1,1 0,0 0,0 1,0 1,1 0,1 0,0 1,0-1,1 2,0-1,0 1,-4 12,8-19,0 0,0 1,0-1,1 1,0 0,-1 0,2 0,-1 0,1 0,0 1,0-1,0 0,1 1,-1-1,1 0,1 1,-1-1,1 0,0 1,0-1,0 0,1 0,0 0,0 0,0 0,1 0,-1-1,1 1,0-1,1 0,-1 1,1-2,0 1,0 0,0-1,3 3,6-2,1-1,-1 0,0-1,1-1,-1 0,1-1,0 0,-1-1,1 0,-1-1,0-1,0 0,1-1,-2 0,1-1,-1 0,1-1,-1-1,-1 0,8-6,-13 10,54-31,-1-3,-2-3,10-11,48-34,-97 73</inkml:trace>
  <inkml:trace contextRef="#ctx0" brushRef="#br0" timeOffset="9131.701">9371 481,'-29'13,"1"2,1 0,1 2,0 1,1 1,1 1,1 1,-17 21,37-40,0 1,0 0,1 0,-1 0,1 1,0-1,0 0,0 1,0-1,1 1,-1 0,1 0,0 0,0-1,0 1,1 0,-1 0,1 0,0 0,0 0,0 0,1 0,0 0,-1 0,1 0,1 0,-1 0,0-1,1 1,0-1,0 1,0-1,0 1,1-1,-1 0,1 0,0 0,-1 0,1-1,1 1,-1-1,0 0,1 0,2 1,6 0,-1-1,1 0,0-1,-1-1,1 0,0 0,0-1,-1-1,1 0,0-1,-1 0,0 0,0-1,8-4,4-5,-2 0,0-1,0-1,-1-1,-1-1,-1 0,0-2,-2 0,0-1,-1 0,-1-1,1-4,-6 13,12-17,-1-2,-1 0,-2-2,-1 1,-1-2,-2 0,-2-1,0 0,3-32,-13 58,0-1,-1 0,0 0,-1 0,0 1,0-1,-1 0,0 1,-1-1,-2-4,4 11,0 0,0 0,-1 0,1 0,-1 0,0 0,0 1,0-1,0 1,-1-1,1 1,-1 0,1 0,-1 0,0 0,1 0,-1 1,0-1,0 1,-1 0,1 0,0 0,0 0,0 0,-1 1,1 0,0-1,-1 1,1 0,0 1,0-1,-2 1,-7 3,1 1,-1 1,1 0,0 0,1 1,-1 0,1 1,1 0,0 1,0 0,0 1,1-1,1 2,-1-1,2 1,0 0,-4 9,1-5,1 0,0 1,1 0,1 0,0 1,2 0,0-1,0 2,2-1,0 0,1 0,1 1,0-1,2 0,0 1,0-1,2 0,0 0,1-1,1 1,0-1,1 0,1-1,1 1,0-2,1 1,0-1,1-1,9 9,-3-6,1-2,0 0,1-1,1-1,0-1,0 0,1-2,0 0,1-1,0-2,0 0,0-1,1-1,0-2,-1 0,5-1,2-1</inkml:trace>
  <inkml:trace contextRef="#ctx0" brushRef="#br0" timeOffset="10949.524">8016 1131,'0'-5,"0"3,0 7,0 7,0 7,0 4,0 4,0 1,-5-3,-1-2,-1-9,2-7</inkml:trace>
  <inkml:trace contextRef="#ctx0" brushRef="#br0" timeOffset="12699.808">10302 537,'32'-12,"-1"-2,0-2,-1 0,-1-2,0-2,-2 0,2-4,29-30,-56 55,0 0,0 1,0-1,1 0,-1 1,-1-1,1 1,0 0,0-1,0 1,-1 0,1 0,-1 0,0 1,1-1,-1 0,0 0,0 1,-1-1,1 0,0 1,-1-1,1 1,-1-1,0 1,0-1,0 2,59 332,-35-205,-24-130,0 0,1-1,-1 1,0-1,1 1,-1 0,0-1,1 1,-1-1,1 0,-1 1,1-1,-1 1,1-1,-1 1,1-1,-1 0,1 0,-1 1,1-1,0 0,-1 0,1 0,-1 1,1-1,0 0,-1 0,1 0,0 0,-1 0,1 0,0 0,-1 0,1-1,-1 1,1 0,0 0,-1-1,1 1,-1 0,1 0,-1-1,1 1,-1-1,1 1,-1 0,1-1,-1 1,1-1,-1 1,0-1,1 1,-1-1,0 0,1 1,-1-1,0 1,0-1,0 0,1 0,17-38,9-39,-10 25,2 1,2 0,2 2,3 1,7-8,-21 44,-13 17</inkml:trace>
  <inkml:trace contextRef="#ctx0" brushRef="#br0" timeOffset="12949.021">11177 622,'0'33,"0"17,0-6,0-9</inkml:trace>
  <inkml:trace contextRef="#ctx0" brushRef="#br0" timeOffset="13101.259">11177 171</inkml:trace>
  <inkml:trace contextRef="#ctx0" brushRef="#br0" timeOffset="13570.571">11459 57,'54'367,"-52"-112,-2-256,1 1,-1-1,1 1,-1 0,1-1,0 1,-1 0,1 0,0-1,-1 1,1 0,-1 0,1 0,0 0,-1 0,1 0,0 0,-1 0,1 0,0 0,-1 0,1 0,0 1,-1-1,1 0,-1 0,1 1,0-1,-1 0,1 1,-1-1,1 0,-1 1,1-1,-1 1,1-1,-1 1,0-1,1 1,-1 0,0-1,1 1,-1-1,0 1,0 0,1-1,-1 1,0-1,0 1,0 0,0-1,0 1,0 0,0-1,0 1,0 0,0-1,0 1,-1 0,1-1,0 1,0 0,-1-1,1 1,156-159,-142 145,0 0,1 2,0 0,1 1,0 0,1 1,0 1,1 1,-1 0,15-3,-29 10,-1-1,1 1,0 0,0 0,0 0,0 0,0 0,-1 1,1-1,0 1,0 0,0 0,-1 0,1 0,-1 0,1 0,-1 1,1 0,-1-1,0 1,0 0,1 0,-1 0,-1 0,1 0,0 1,-1-1,1 0,-1 1,1 0,-1-1,0 1,0 0,0-1,-1 1,1 0,-1 0,1 0,-1-1,0 1,0 0,0 0,-1 0,1 0,-1-1,1 1,-1 0,0 0,0-1,-8 17,0 0,-2-1,0-1,-1 0,0-1,-2 0,0 0,-10 7,16-13,-1 0,0-1,0 0,-1-1,0 0,-1 0,0-1,0 0,0-1,-1-1,0 0,0 0,0-1,-1-1,1 0,-1 0,0-1,-5-1,14 0,0-1,0 0,-1 0,1 0,0 0,0-1,0 0,0 0,0 0,0 0,0-1,1 1,-1-1,0 0,1 0,-3-2,-6-9</inkml:trace>
  <inkml:trace contextRef="#ctx0" brushRef="#br0" timeOffset="14117.885">12023 764,'25'-22,"35"-30,-3-3,-2-1,10-19,-59 69,-1 0,0 0,0 0,-1 0,0-1,0 0,0 0,-1 0,0 0,-1-1,1 1,-1-1,-1 1,1-1,-1 0,-1 0,0 1,0-5,-1 11,0-1,0 0,0 0,0 0,0 0,0 1,-1-1,1 1,-1-1,1 1,-1-1,0 1,0 0,1 0,-1 0,0 0,0 0,0 0,0 0,0 1,0-1,0 1,0-1,0 1,-1 0,1 0,0 0,0 0,0 0,0 1,0-1,0 1,0-1,-1 1,0 0,-70 32,67-30,0 0,0 1,0 0,0 0,1 1,0 0,0-1,0 2,0-1,1 1,0-1,0 1,0 0,1 1,0-1,0 0,0 1,1 0,0 0,1-1,-1 1,1 0,1 0,-1 0,1 1,1 2,2-6,0 0,1-1,0 1,0-1,0 0,0 0,0 0,1-1,-1 1,1-1,0 0,-1 0,1-1,0 0,0 1,0-2,0 1,1 0,-1-1,0 0,0 0,0-1,0 0,0 0,4-1,3 2,26-3,65 7,-101-3,-1 0,1 0,0 0,-1 0,1 0,-1 0,0 1,1-1,-1 1,0-1,1 0,-1 1,0 0,0-1,0 1,-1 0,1-1,0 1,-1 0,1 0,-1 0,1 0,-1 0,0-1,0 1,0 0,0 0,0 0,0 0,-1 0,1 0,-1-1,1 1,-1 0,0 0,0 0,-30 65,-22 7,51-63</inkml:trace>
  <inkml:trace contextRef="#ctx0" brushRef="#br0" timeOffset="14814.752">12842 481,'-30'18,"1"2,1 1,1 1,0 1,2 2,1 0,1 2,-11 18,32-43,0 0,0-1,0 1,0 0,0 0,1 0,-1 0,1 1,-1-1,1 0,0 0,0 1,0-1,0 1,1-1,-1 1,1 0,-1-1,1 1,0-1,0 1,0 0,0-1,1 1,-1-1,1 1,-1 0,1-1,0 0,0 1,0-1,0 1,1-1,-1 0,1 0,-1 0,1 0,0 0,-1 0,1 0,0 0,0-1,1 1,-1-1,0 0,0 1,1-1,-1 0,3 0,7-3,-1-1,1-1,-1 0,0-1,0 0,0-1,-1 0,0-1,0 0,0 0,-1-1,0 0,-1-1,0 0,0 0,-1-1,0 0,-1 0,0-1,0 1,-1-2,6-5,27-44,-37 61,0 1,0-1,0 1,0 0,0-1,0 1,0 0,-1-1,1 1,0 0,0 0,-1 0,1 0,0 0,-1 0,1 0,-1 0,0 0,1 0,-1 0,0 0,1 0,-1 0,0 0,0 0,0 0,0 1,0-1,0 0,0 0,-1 0,1 0,0 0,-1 0,1 0,0 0,-1 1,1 4,1 1,0 0,0 0,1 0,0 0,0 0,1 0,-1-1,1 1,1-1,0 0,-1 1,2-2,-1 1,1 0,0-1,0 0,0 0,1-1,-1 1,1-1,1 0,-1-1,0 0,1 0,0 0,-1-1,1 1,0-2,0 1,3-1,13 2,0-2,1 0,-1-2,0-1,0 0,0-2,0-1,0 0,-1-2,0 0,0-2,-1-1,0 0,0-1,-2-1,1-2,-1 1,-1-2,-1-1,0 0,-1-1,9-13,-8 8,-2 0,-1-2,-1 0,-1 0,0-1,-2 0,-2-1,0 0,-1-1,-2 0,-1 0,1-24,-4 41,0-4,0 0,-1 0,0 0,-1 1,0-1,-1 0,-1 1,0-1,-1 1,-1 0,-4-11,8 22,0 0,0 0,0 0,-1 1,1-1,-1 0,1 0,-1 1,0-1,1 1,-1 0,0-1,0 1,0 0,0 0,0 0,0 0,0 0,0 1,-1-1,1 1,0-1,0 1,-1 0,1 0,0 0,0 0,-1 0,1 0,0 1,0-1,-1 1,1 0,0 0,0-1,-2 2,-1 2,0-1,0 1,0 0,0 0,1 0,-1 0,1 1,0 0,1 0,-1 0,1 0,0 1,0 0,-3 12,1 0,1 0,1 1,0-1,2 1,0 0,1-1,0 1,3 13,0 23,-3-23,3 1,0-1,2 0,2 0,1-1,1 0,1 0,2-1,1 0,2-1,13 20,51 62,-66-108,-12-11</inkml:trace>
  <inkml:trace contextRef="#ctx0" brushRef="#br0" timeOffset="15052.105">13180 368,'48'-5,"30"-1,12 0,-1 1,-9 2,-10 0,-11 2,-12 1,-8 0,-6 0,-5 0,-1 1,-1-1,-5 0</inkml:trace>
  <inkml:trace contextRef="#ctx0" brushRef="#br0" timeOffset="15470.185">14055 707,'0'34,"0"15,0 0</inkml:trace>
  <inkml:trace contextRef="#ctx0" brushRef="#br0" timeOffset="15718.762">14140 227,'-10'19,"2"7,3-2</inkml:trace>
  <inkml:trace contextRef="#ctx0" brushRef="#br0" timeOffset="15967.044">14422 509,'-7'11,"0"1,1 0,0 0,1 1,0-1,1 1,1 1,0-1,0 0,1 1,1-1,0 1,1-1,1 1,0 0,1-1,1 6,-1-16,-1 1,0-1,1 0,0 0,-1 0,1-1,1 1,-1 0,0-1,0 1,1-1,0 0,-1 0,1 0,0 0,0 0,0-1,0 1,0-1,1 0,-1 0,0 0,0 0,1 0,-1-1,1 0,-1 0,0 0,1 0,-1 0,1 0,-1-1,0 0,1 0,1-1,7-1,-1-1,0 0,0-1,0 0,-1-1,1 0,-1-1,-1 0,9-7,-7 3,-1 0,1-1,-2 0,1 0,-2-1,0 0,0-1,-1 0,-1 0,3-10,-7 18,-1 1,1-1,-1 1,0-1,0 0,-1 0,1 1,-1-1,-1 0,1 0,-1 0,0 1,0-1,-1 0,0 1,0-1,0 1,0 0,-1 0,0 0,0 0,0 0,-1 0,0 1,0 0,0 0,0 0,0 0,-4-1,-66-25,49 27</inkml:trace>
  <inkml:trace contextRef="#ctx0" brushRef="#br0" timeOffset="16348.799">14789 707,'127'-181,"-75"138,-51 43,1 1,0 0,0 0,-1 0,1 0,0 1,-1-1,1 0,-1 0,0 1,1-1,-1 1,0 0,0-1,0 1,0 0,0 0,0-1,0 1,-1 0,1 0,-1 0,1 0,-1 0,0 0,0 0,0 0,0 0,0 0,0 0,0 0,-1 0,1 0,-1 0,0 0,2 7,-2-2,0-1,1 1,0 0,1-1,0 1,0-1,0 1,0-1,1 0,0 1,1-1,-1 0,1 0,0-1,1 1,0-1,-1 1,2-1,-1 0,0 0,1-1,0 0,0 1,1-2,-1 1,1-1,0 1,2-3,-1-1,1 0,0 0,-1 0,1-1,-1 0,1-1,-1 0,0 0,1-1,-1 1,0-1,0-1,-1 0,1 0,-1 0,0 0,0-1,0 0,-1-1,0 1,0-1,0 0,0 0,-1 0,0-1,-1 0,1 0,-1 0,-1 0,1 0,-1 0,0-1,-1 1,0-1,0 1,0-1,-1 0,-1 1,0-5,-20-53,9 52</inkml:trace>
  <inkml:trace contextRef="#ctx0" brushRef="#br0" timeOffset="16722.784">15834 368,'-52'14,"1"2,0 3,2 2,-45 26,49-15,44-31,0-1,1 1,-1-1,0 1,0 0,1-1,-1 1,0 0,1 0,-1-1,1 1,-1 0,1 0,-1 0,1 0,0 0,-1-1,1 1,0 0,0 0,-1 0,1 0,0 0,0 0,0 0,0 0,1 0,-1 0,0 0,0 0,0 0,1 0,-1 0,1 0,-1-1,0 1,1 0,-1 0,1 0,0-1,-1 1,1 0,0 0,-1-1,1 1,0-1,0 1,0 0,14 5,0 0,0-1,0 0,1-2,0 0,-1 0,1-1,0-1,1-1,24 3,82 29,-119-31,-1 0,0 1,0 0,0-1,0 1,0 0,0 0,-1 1,1-1,-1 1,1-1,-1 1,0 0,0 0,0 0,0 0,-1 0,1 0,-1 0,0 1,0-1,0 0,0 1,0-1,-1 1,0-1,1 1,-1-1,-1 1,1-1,0 1,-1-1,0 1,-1 1,-2 3,0-2,-1 1,-1-1,1 1,-1-1,0-1,0 1,-1-1,1 0,-1-1,0 1,0-1,-1-1,1 1,-1-1,0-1,0 0,0 0,0 0,0-1,-1 0,1 0,-3-1,-15 2</inkml:trace>
  <inkml:trace contextRef="#ctx0" brushRef="#br0" timeOffset="19785.735">15777 791,'-5'0,"-1"5,-5 2,-5-1,-5-1,-4-2,-1 0,-3-2,0-1,5-5,1-1,5-1</inkml:trace>
  <inkml:trace contextRef="#ctx0" brushRef="#br0" timeOffset="39210.388">0 1582,'15'-5,"-1"0,1 1,0 1,0 1,1 0,-1 1,0 0,1 1,-1 1,0 0,1 2,-1-1,2 2,66 6,553-8,-126-31,128 0,6 2,237 27,-453-28,-26 16,-17-6,20-10,-259 29,189-12,-155-2,171 8,-219 6,240-30,-56 2,419 27,-370 27,343-26,-370 27,641-28,-331-30,-90 32,-101 26,515-28,-368-28,236 17,-6-38,-421 6,-131 18,92 11,-254 20,-103 0</inkml:trace>
  <inkml:trace contextRef="#ctx0" brushRef="#br0" timeOffset="41913.794">16369 735,'10'9,"2"4</inkml:trace>
  <inkml:trace contextRef="#ctx0" brushRef="#br0" timeOffset="42323.796">16426 311,'0'0</inkml:trace>
</inkml:ink>
</file>

<file path=ppt/ink/ink8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1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480 154,'314'-51,"-232"34,175-52,-256 67,1 1,-1-1,1 1,-1 0,1-1,0 1,0 0,-1 0,1 0,0 1,0-1,0 0,0 1,0-1,0 1,0 0,1-1,-1 1,0 0,0 0,0 1,0-1,0 0,0 1,0-1,0 1,0 0,0-1,0 1,0 0,-1 0,1 0,0 1,0-1,-1 0,1 1,-1-1,1 1,-1-1,0 1,0 0,1-1,-1 1,0 0,-1 0,1 0,0 0,0 0,-1 0,1 0,-23 148,-14 114,5 169,43-259,-12-175,-1 1,1 0,-1-1,1 1,-1 0,1 0,-1 0,1-1,-1 1,1 0,-1 0,1 0,-1 0,1 0,-1 0,0 0,1 0,-1 0,1 0,-1 0,1 1,-1-1,1 0,-1 0,1 0,-1 1,1-1,-1 0,1 1,0-1,-1 0,1 1,-1-1,1 0,0 1,-1-1,1 1,0-1,0 1,-1-1,1 1,0-1,0 1,0-1,0 1,-1-1,1 1,0-1,0 1,0-1,0 1,0-1,0 1,0-1,1 1,-1-1,0 1,0 0,0-1,0 1,1-1,-1 0,0 1,0-1,1 1,-1-1,0 1,1-1,-1 0,1 1,-39-32,28 21,-183-114,170 109,0 1,-1 2,-1 0,0 2,0 1,-1 0,0 2,-1 2,1 0,-1 1,0 2,0 1,-1 1,1 1,0 1,0 2,1 0,-24 8,19-1,0 1,0 2,1 1,1 1,0 1,2 2,0 1,1 1,1 1,-6 7,25-22,1 0,0 0,0 0,0 1,1-1,0 1,1 0,0 0,0 1,-2 6,5-12,-1-1,1 1,-1-1,1 1,0-1,0 1,0-1,0 1,1-1,-1 1,1-1,-1 1,1-1,0 0,0 1,0-1,0 0,0 0,1 0,-1 1,1-1,-1-1,1 1,0 0,-1 0,1-1,0 1,0-1,1 1,-1-1,0 0,0 0,1 0,-1 0,0 0,1 0,-1-1,1 1,0-1,4 1,1 0,0-1,-1 0,1 0,-1-1,1 0,-1 0,1-1,-1 0,0 0,7-3,11-7</inkml:trace>
  <inkml:trace contextRef="#ctx0" brushRef="#br0" timeOffset="337.32">678 521,'43'0,"53"-5,19-7,0 0,-15 1,-14 3,-18 2,-15 3,-12 1,-8 2,-5 0,-3 0,-5 1</inkml:trace>
  <inkml:trace contextRef="#ctx0" brushRef="#br0" timeOffset="681.665">1609 521,'-9'16,"1"0,1 1,1 1,0-1,1 1,1 0,0 0,2 0,0 1,1-1,1 1,1-1,0 0,1 1,2 0,-4-15,1 0,0 0,1 0,-1 0,1 0,0 0,-1-1,2 1,-1-1,0 1,1-1,-1 0,1 0,0 0,0 0,0-1,1 1,-1-1,1 0,-1 1,1-2,0 1,-1 0,1-1,0 0,0 0,0 0,0 0,0-1,0 1,1-1,-1 0,0 0,0-1,0 1,0-1,0 0,0 0,1-1,6-2,-1-1,0 0,0 0,0-1,-1-1,0 1,0-1,-1-1,0 0,0 0,-1-1,0 1,0-2,-1 1,0-1,-1 0,0 0,-1 0,0-1,0 0,-1 1,0-1,-1 0,-1-1,0 1,0 0,-1 0,0-1,-1 1,0 0,-3-10,2 13,0 1,0 0,-1 0,1 0,-2 0,1 0,-1 1,0-1,0 1,-1 0,0 0,0 1,0-1,-1 1,1 0,-1 1,0-1,-1 1,1 0,-1 1,0 0,0 0,0 0,0 1,0 0,-1 0,1 1,-1 0,1 0,-1 1,1 0,-1 0,1 1,-1 0,1 0,-1 1,1 0,0 0,0 0,0 1,0 0,0 1,-5 3,-6 10</inkml:trace>
  <inkml:trace contextRef="#ctx0" brushRef="#br0" timeOffset="1014.621">2032 943,'10'-14,"7"-20,2-8,2-2,-3 2,1 3,-4 3,2 3,-4 3,2 1,3 1,-1 1,0-1,-2 0,2 5,-4 2,3-1,-3 3</inkml:trace>
  <inkml:trace contextRef="#ctx0" brushRef="#br0" timeOffset="2254.475">2540 831,'48'-109,"-30"81,0 0,2 2,1 0,1 2,1 0,1 1,1 2,1 0,11-5,-36 24,1 1,-1-1,0 0,1 1,-1-1,1 1,-1 0,1-1,-1 1,1 0,0 0,0 0,0 0,0 0,0 1,-1-1,1 0,0 1,1 0,-1-1,0 1,0 0,0 0,0 0,0 0,0 1,0-1,0 0,0 1,0-1,0 1,0 0,0 0,0 0,-1 0,1 0,0 0,0 0,-1 1,1-1,-1 0,1 1,-1 0,0-1,0 1,0 0,0-1,0 1,0 0,0 0,0 0,0 2,-14 91,10-87,1 0,0 0,0 0,0 0,1 0,0 1,1-1,0 0,0 1,1-1,0 3,0-9,-1-1,0 1,1-1,-1 0,1 1,0-1,-1 0,1 1,0-1,0 0,0 0,0 0,0 0,0 0,0 0,0 0,0 0,0 0,1-1,-1 1,0 0,1-1,-1 1,0-1,1 1,-1-1,1 0,-1 1,1-1,-1 0,0 0,1 0,-1 0,1-1,-1 1,1 0,-1 0,0-1,1 1,-1-1,1 1,-1-1,0 0,0 0,60-35,-59 34,67-45,2 3,1 4,36-13,-107 52,0 0,0 0,1-1,-1 1,0 1,1-1,-1 0,1 0,-1 0,0 1,1-1,0 1,-1-1,1 1,-1 0,1-1,0 1,-1 0,1 0,-1 0,1 0,0 1,-1-1,1 0,-1 1,1-1,0 1,-1-1,0 1,1 0,-1-1,1 1,-1 0,0 0,1 0,-1 0,0 1,0-1,0 0,0 0,0 1,0-1,0 0,0 1,-1-1,1 1,-1-1,1 1,-1-1,1 1,-1 0,0-1,0 1,0-1,0 1,0 1,-52 203,51-200,0-1,0 0,0 0,1 1,0-1,0 0,0 0,0 1,1-1,0 0,0 0,0 0,1 0,-1 0,1 0,1 0,-1-1,1 1,9 8</inkml:trace>
</inkml:ink>
</file>

<file path=ppt/ink/ink8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63,'-30'81,"24"-64,0-1,2 1,0 0,1 1,1-1,0 0,1 1,1 0,1-1,0 0,1 1,1-1,3 7,-5-20,1 0,0 0,0 0,0-1,0 1,1 0,-1-1,1 0,0 0,0 0,0 0,1 0,-1 0,1-1,-1 0,1 0,0 0,0 0,0 0,0-1,0 1,0-1,0 0,0-1,0 1,1-1,-1 0,0 0,1 0,-1 0,3-1,8-2,-1 0,0-1,1-1,-2 0,1-1,-1 0,1-1,7-5,19-18,0 0,-2-3,-1-1,21-27,-19 21,106-124,-144 163,0 0,-1 0,1 0,0 0,-1 1,1-1,0 0,0 0,0 1,0-1,0 0,0 1,0-1,0 1,0 0,0-1,0 1,0 0,0-1,0 1,0 0,1 0,-1 0,0 0,0 0,0 0,0 0,0 1,0-1,1 0,-1 0,0 1,0-1,0 1,0-1,0 1,0 0,0-1,-1 1,1 0,0-1,0 1,0 0,-1 0,1 0,0 0,0 0,22 56,-19-43,7 17,1 1,-1 0,-2 2,-1-1,-2 1,0 14,-5-41,0 1,-1 0,0-1,-1 1,0 0,0-1,-1 1,1-1,-2 1,1-1,-1 0,0 0,-1 0,1 0,-1-1,-1 1,1-1,-1 0,0 0,0-1,-1 0,0 0,0 0,0 0,0-1,-5 2,1 0,-1-1,1 0,-1-1,0 0,-1 0,1-1,-1-1,1 0,-1-1,0 0,1-1,-1 0,0 0,0-2,-1 0,13 2,1 0,-1 0,0 0,1 0,-1-1,1 1,-1 0,0 0,1-1,-1 1,0 0,1 0,-1-1,0 1,1 0,-1-1,0 1,0-1,1 1,-1 0,0-1,0 1,0-1,0 1,0 0,1-1,-1 1,0-1,0 1,0-1,0 1,0 0,0-1,-1 1,1-1,0 1,0-1,0 1,0 0,0-1,-1 1,1-1,0 1,0 0,0-1,-1 1,1 0,0-1,-1 1,1 0,0-1,-1 1,1 0,0 0,-1 0,1-1,-1 1,1 0,0 0,-1 0,1 0,-1-1,41-13,-38 13,263-29,-246 26,-12 5,1-1,-1-1,1 1,0-1,-1 0,0-1,1 0,-1 0,0-1,0 1,0-2,0 1,-1-1,1 0,-1 0,0-1,0 1,-1-2,1 1,-1 0,0-1,0 0,-1 0,0-1,0 1,-1-1,1 0,-1 0,-1 0,1-3,-14-90,4 82</inkml:trace>
</inkml:ink>
</file>

<file path=ppt/ink/ink8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8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25,'-16'19,"0"2,2 0,0 1,1 0,2 1,0 1,-3 12,3-12,-2 7,3-5,-1-1,-1 0,-2-1,0 0,-12 13,-14 24,56-125,74-101,-63 123,2 2,1 0,3 3,4-3,-36 38,0 0,0 1,0-1,0 1,0-1,0 1,1 0,-1 0,1-1,-1 1,1 0,-1 0,1 0,0 1,-1-1,1 0,0 1,-1-1,1 1,0-1,0 1,0 0,0 0,-1-1,1 1,0 1,0-1,0 0,0 0,-1 1,1-1,0 1,0 0,-1-1,1 1,0 0,-1 0,1 0,-1 0,1 0,-1 0,1 1,-1-1,0 0,0 1,0-1,0 1,0-1,0 1,0 0,0-1,0 1,-1 0,1 0,-1-1,0 1,1 0,-1 0,0 1,84 338,-84-341,17 48,-16-47,-1 0,1 0,-1 0,1-1,-1 1,1 0,-1-1,1 1,-1-1,1 1,0 0,-1-1,1 1,0-1,0 0,-1 1,1-1,0 0,0 1,0-1,-1 0,1 0,0 0,0 0,0 1,0-1,-1 0,1-1,0 1,0 0,0 0,0 0,-1 0,1-1,0 1,0 0,0-1,-1 1,1-1,0 1,0-1,-1 1,1-1,-1 1,1-1,0 1,-1-1,1 0,-1 0,1 1,-1-1,0 0,1 0,-1 0,67-99,26-37,-69 97,2 2,1 0,2 2,21-20,-50 55,1 0,-1 0,1-1,-1 1,1 0,0 0,-1 0,1 0,0 0,0 0,0 0,0 0,0 0,0 0,0 0,0 0,0 1,0-1,0 0,0 1,1-1,-1 1,0-1,1 1,-1 0,0-1,0 1,1 0,-1 0,0 0,1 0,-1 0,0 1,1-1,-1 0,0 0,1 1,-1-1,0 1,0-1,1 1,-1 0,0-1,0 1,0 0,0 0,0 0,0 0,0 0,0 0,-1 0,1 0,0 0,0 0,-1 0,1 0,-1 1,1-1,-2 229,1-89,4-122,2-7</inkml:trace>
</inkml:ink>
</file>

<file path=ppt/ink/ink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1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140 175,'-24'33,"-8"22,1 5,7-2,7-7,6-12</inkml:trace>
  <inkml:trace contextRef="#ctx0" brushRef="#br0" timeOffset="967.314">280 513,'32'-84,"4"2,3 1,41-62,-15 67,-65 75,1 1,0-1,0 1,-1 0,1 0,0-1,0 1,0 0,-1 0,1 0,0 0,0 0,0 0,-1 0,1 0,0 0,0 0,0 1,-1-1,1 0,0 0,0 1,-1-1,1 1,0-1,-1 0,1 1,0-1,-1 1,1 0,-1-1,1 1,-1-1,1 1,-1 0,1 0,-1-1,0 1,1 0,-1 0,0-1,0 1,1 0,-1 0,0-1,0 1,0 0,0 0,5 45,-5-43,0 11,0 1,0-1,1 0,1 1,0-1,1 0,1 0,0 0,1-1,0 0,1 1,1-2,0 1,1-1,8 11,-12-19,0-1,-1 0,1 1,1-1,-1-1,0 1,1-1,-1 0,1 0,0 0,-1 0,1-1,0 0,0 0,0 0,0-1,0 1,0-1,1 0,-1-1,0 1,0-1,0 0,-1-1,1 1,0-1,0 0,-1 0,1 0,-1 0,1-1,-1 0,0 0,0 0,0-1,-1 1,2-2,12-22,-1 0,-2-1,0 0,-2-1,-1-1,-1 0,2-18,-7-16,-5 59,1 4</inkml:trace>
  <inkml:trace contextRef="#ctx0" brushRef="#br0" timeOffset="1481.235">1381 5,'-16'2,"0"0,0 1,1 0,-1 2,1 0,0 0,0 1,0 1,1 1,0 0,1 1,0 0,0 1,-4 4,13-11,-1 1,1-1,0 1,0 0,0 0,1 0,-1 0,1 1,0-1,0 1,1 0,-1 0,1 0,0 0,1 0,-1 1,1-1,0 1,0-1,1 0,-1 1,1-1,1 1,-1-1,1 1,0-1,0 1,0-1,1 0,0 0,0 1,0-1,1-1,-1 1,1 0,3 2,-1-1,1 0,-1 0,2-1,-1 1,1-2,-1 1,1-1,1 0,-1 0,0-1,1 0,0 0,0-1,0 0,0 0,0-1,0 0,0-1,0 0,1 0,-1 0,0-1,1 1,0 1,0-2,0 1,0-1,0-1,0 1,0-1,-1-1,1 0,-1 0,0-1,0 0,0 0,0-1,-1 0,2-1,9-10,-2 2</inkml:trace>
  <inkml:trace contextRef="#ctx0" brushRef="#br0" timeOffset="1864.917">1522 344,'51'-13,"-1"-2,-1-2,-1-3,0-2,-2-1,41-29,-5-21,-80 72,0-1,-1 0,1 1,-1-1,1 0,-1 0,1 0,-1 0,0-1,0 1,0 0,0 0,-1-1,1 1,-1 0,1-1,-1 1,0-1,0 1,0-1,0 1,0 0,0-1,-1 1,1-1,-1 1,0 0,0-1,1 1,-2 0,1 0,0 0,0 0,-1 0,1 0,-1 0,1 0,-1 0,0 1,0-1,-1 0,-8-2,1 0,0 1,-1 1,0 0,0 0,0 1,1 0,-1 1,0 0,0 1,0 0,0 1,0 0,1 1,-1 0,1 0,0 1,0 1,0-1,0 2,1-1,-3 4,1-3,0 0,0 1,1 1,0-1,0 2,1-1,0 1,1 1,0-1,0 1,1 1,0 0,1 0,0 0,1 0,0 1,1 0,0 0,1 0,-1 7,4-14,0 0,1 0,-1 0,1 0,0 0,0 0,0 0,1-1,-1 1,1 0,1-1,-1 1,0-1,1 0,0 0,0 0,0 0,1 0,-1-1,1 1,0-1,0 0,0 0,0-1,1 1,-1-1,1 0,-1 0,1 0,3 0,12 5,0-2,0 0,1-2,0 0,-1-1,18-1,6 0,0-3,-1-1,1-2,-1-2,0-2,-1-2,3-2,-21 3,-6-1</inkml:trace>
</inkml:ink>
</file>

<file path=ppt/ink/ink8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0,'-5'5,"-1"7,-1-5,2-2</inkml:trace>
</inkml:ink>
</file>

<file path=ppt/ink/ink8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2</inkml:trace>
</inkml:ink>
</file>

<file path=ppt/ink/ink8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0 141,'43'5,"29"-3,7-2,-6-2,-9 1,-12 0,-9 0,-18 0,-12 0</inkml:trace>
  <inkml:trace contextRef="#ctx0" brushRef="#br0" timeOffset="263.855">226 1,'0'43,"0"33,0 9,0-5,0-12,0-12,0-11,0-9,0-9</inkml:trace>
</inkml:ink>
</file>

<file path=ppt/ink/ink8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28,'-19'39,"-12"26,-4 8,3-4,2-14,6-12,8-7,1-6,4-3,-2-6,2-2,2-5</inkml:trace>
  <inkml:trace contextRef="#ctx0" brushRef="#br0" timeOffset="346.803">0 1,'2'8,"0"-1,1 1,-1 0,1-1,1 1,-1-1,1 0,1 0,-1-1,1 1,0-1,3 2,-2 1,191 205,-151-164,-42-44,-6-4</inkml:trace>
</inkml:ink>
</file>

<file path=ppt/ink/ink8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5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17,'-4'-2,"-1"0,1-1,0 2,-1-1,0 0,1 1,-1 0,0 0,1 0,-1 1,0-1,0 1,0 1,0-1,1 0,-1 1,0 0,0 0,1 1,-1-1,1 1,-1 0,1 0,0 1,0-1,0 1,0 0,0 0,1 0,-1 0,1 1,0-1,-3 5,-1 1,1 0,0 0,1 1,0 0,1 0,-1 0,2 0,0 1,0 0,1-1,0 1,1 0,0 0,0 0,2 0,-1 0,1 0,1 0,0 0,1 0,0-1,0 1,1-1,0 0,1 0,0 0,1-1,0 1,0-1,1-1,0 1,1-1,0-1,0 1,4 1,-9-6,0 0,1-1,-1 1,1-1,-1 0,1 0,0-1,0 1,0-1,0 1,0-1,0-1,0 1,0 0,0-1,0 0,1 0,-1 0,0-1,0 1,0-1,0 0,0 0,0 0,0-1,0 0,0 1,-1-1,1-1,0 1,-1 0,0-1,2-1,9-12</inkml:trace>
</inkml:ink>
</file>

<file path=ppt/ink/ink8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8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30,'62'48,"136"202,-168-225,-18-23</inkml:trace>
  <inkml:trace contextRef="#ctx0" brushRef="#br0" timeOffset="519.549">307 1,'-11'8,"0"1,0 0,1 0,0 1,1 0,0 1,0 0,1 1,-4 8,-122 207,69-139,57-82</inkml:trace>
</inkml:ink>
</file>

<file path=ppt/ink/ink8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3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30,'-14'33,"-10"17,-1 3,0-1,-2-6,5-5,0-5,0-4,4-2,-1-7,4-2,4-5</inkml:trace>
  <inkml:trace contextRef="#ctx0" brushRef="#br0" timeOffset="580.665">0 1,'11'2,"0"2,0-1,0 1,0 1,-1 0,0 0,0 1,0 0,-1 1,0 0,0 1,-1 0,0 0,0 1,-1-1,1 3,-6-9,77 103,-67-85,0-1,2-1,0 0,2-1,0 0,0-1,2-1,0-1,-6-7</inkml:trace>
</inkml:ink>
</file>

<file path=ppt/ink/ink8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1,'0'595,"-14"-520,36-132,-13 37</inkml:trace>
  <inkml:trace contextRef="#ctx0" brushRef="#br0" timeOffset="434.01">325 142,'-36'22,"-3"1,0 2,2 1,1 2,-25 26,59-52,1-1,-1 1,0 0,1 0,-1 0,1 0,-1 0,1 0,0 0,0 0,0 0,0 0,0 1,0-1,1 0,-1 1,1-1,0 1,-1-1,1 1,0-1,0 0,1 1,-1-1,1 1,-1-1,1 0,0 1,-1-1,1 0,0 0,1 1,-1-1,0 0,1 0,-1 0,1-1,-1 1,1 0,0-1,0 1,0-1,0 1,1 0,48 41,57 67,-101-98,-6-9,1 1,0-1,0 0,0 1,0-1,0 0,0 0,1 0,0-1,-1 1,1-1,0 1,0-1,1 0,-1 0,0 0,1-1,-1 1,1-1,-1 0,1 0,0 0,12-1</inkml:trace>
</inkml:ink>
</file>

<file path=ppt/ink/ink8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0 254,'5'5,"6"2,6-1,6-1,2-2,3 0,1-2,1-1,-1-5,0-1,0-1,0-3,0 0,-1 2,-9 2,-13 2,-8 2</inkml:trace>
  <inkml:trace contextRef="#ctx0" brushRef="#br0" timeOffset="363.155">170 0,'0'39,"4"17,3 4,-1-4,-1-6,-2-7,-1-6,-1-4,0-3,-1-3,-1 1,1-2,5-3,1-12,5-12,0-6</inkml:trace>
</inkml:ink>
</file>

<file path=ppt/ink/ink8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6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2,1-7,5-4,1-8,-7-1,-5 3,-1 9,-1 3</inkml:trace>
</inkml:ink>
</file>

<file path=ppt/ink/ink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5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533 170,'-1'-8,"0"1,0-1,0 0,-1 1,-1-1,1 1,-1-1,0 1,-1 0,0 1,0-1,0 0,-1 1,0 0,0 0,0 1,-1-1,0 1,0 0,0 1,-1 0,0 0,0 0,0 1,0-1,0 2,0-1,-1 1,0 0,1 1,-1 0,0 0,0 1,1-1,-1 2,0-1,0 1,1 0,-1 1,0 0,-12 7,0 0,1 1,0 1,1 1,0 1,1 0,1 1,0 1,1 1,0 0,1 1,1 0,1 1,0 1,2 0,0 0,1 1,1 0,1 0,-1 5,6-20,1 0,-1 0,1 0,0 0,0 0,0 1,1-1,-1 0,1 0,1 1,-1-1,1 0,0 0,0 1,1-1,-1 0,1 0,0 0,0-1,1 1,0 0,-1-1,2 0,-1 1,0-1,1-1,0 1,0 0,0-1,0 0,0 0,1 0,-1 0,1-1,0 0,0 0,0 0,0 0,0-1,0 0,2 0,16-2,-1 0,0-2,0-1,0-1,-1 0,1-2,-1 0,-1-2,1 0,-2-1,1-1,-1-1,-1-1,0 0,-1-1,6-7,-20 19,50-43,-2-3,-2-1,-2-3,32-46,-78 96,-1 1,0 1,0-1,0 1,0-1,0 1,0-1,0 1,0-1,1 1,-1 0,0-1,0 1,0-1,1 1,-1-1,0 1,0 0,1-1,-1 1,0 0,1-1,-1 1,1 0,-1-1,0 1,1 0,-1 0,1 0,-1-1,1 1,-1 0,0 0,1 0,-1 0,1 0,-1 0,1 0,-1 0,1 0,-1 0,1 0,-1 0,1 0,-1 0,1 0,-1 0,1 1,-1-1,0 0,1 0,-1 1,1-1,-1 0,0 0,1 1,-1-1,0 0,1 1,-1-1,0 1,0-1,1 0,-1 1,0-1,0 1,0-1,1 1,0 36,-1-30,-1 34,-2-29,2 0,-1 1,2-1,-1 1,2-1,0 1,0-1,1 0,1 0,0 0,0 0,1 0,1 0,0-1,0 0,1 0,1 0,0-1,0 0,1 0,5 3,1-2</inkml:trace>
</inkml:ink>
</file>

<file path=ppt/ink/ink8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0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0,'92'14,"1"-5,65-2,-74 4,-71-8,-1 0,1-1,-1-1,1 0,0-1,-1 0,1-1,-1 0,3-1,20-9,-27 8</inkml:trace>
</inkml:ink>
</file>

<file path=ppt/ink/ink8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18,'43'0,"34"0,8 0,-6 0,-10 0,-14 0,-10 0,-9-5,-5-1,-8-1</inkml:trace>
</inkml:ink>
</file>

<file path=ppt/ink/ink8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57,'-31'12,"0"1,1 2,1 1,0 1,1 1,1 1,-15 16,33-28,1 1,0 0,0 0,1 1,0 0,0 1,1-1,1 1,-1 0,2 1,-1-1,1 1,1 0,0 0,1 0,0 1,0-1,1 0,1 1,0-1,0 1,1-1,2 9,-1-12,0 0,1 0,-1-1,1 0,1 1,-1-1,1 0,0-1,1 1,0-1,0 1,0-2,1 1,0 0,0-1,0 0,0-1,1 1,0-1,0-1,0 1,1-1,5 2,5 0,1-1,-1 0,1-1,-1-1,1-1,0-1,0 0,0-2,-1 0,1-1,0 0,-1-2,18-6,-2-2,1-1,-2-2,0-1,-1-1,0-2,18-17,-39 31,-1-1,0-1,0 0,0 0,-1-1,-1-1,1 1,-2-1,1 0,-1-1,-1 0,0 0,0 0,-1-1,-1 0,0 0,0 0,-2-1,1 1,-1-1,-1 1,0-1,-1-4,-4 9,1 1,-1 0,0 0,0 0,-1 0,0 0,0 1,-1 0,0 0,0 1,0-1,-1 1,0 0,1 1,-2 0,1 0,0 1,-1-1,0 2,0-1,0 1,0 0,0 1,-6-1,10 1,-35-10</inkml:trace>
  <inkml:trace contextRef="#ctx0" brushRef="#br0" timeOffset="303.292">1 283,'1474'0,"-1451"0</inkml:trace>
  <inkml:trace contextRef="#ctx0" brushRef="#br0" timeOffset="1585.073">904 86,'0'-5,"0"-6,-4-2,-8 2,-5 3,-5 2,1-2,-1 1,-1 0,-1 2,-2 3,-1 0,4 6,1 2,4 5,6 1</inkml:trace>
</inkml:ink>
</file>

<file path=ppt/ink/ink8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2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0,'-14'24,"-5"13,-4-1,2 0,0-8,3-3,0-5,3-3,4 2,-1-3,2-4</inkml:trace>
</inkml:ink>
</file>

<file path=ppt/ink/ink8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3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1 797,'0'2,"1"0,0 0,0 0,-1 0,1 0,1-1,-1 1,0 0,0-1,0 1,1-1,-1 1,1-1,-1 0,1 1,0-1,0 0,-1 0,1 0,0-1,0 1,0 0,0-1,0 1,0-1,0 1,0-1,0 0,0 0,0 0,0 0,0 0,0-1,0 1,0-1,0 1,0-1,0 1,0-1,-1 0,2-1,74-47,-2-25,-3-3,-4-3,5-13,21-25,122-186,-216 303,0 0,0 0,0-1,0 1,0 0,1 0,-1 0,0 0,0 0,1 0,-1 0,1 0,-1 0,1 0,-1 0,1 0,-1 0,1 0,0 0,0 0,0 1,-1-1,1 0,0 0,0 1,0-1,0 1,0-1,0 1,0-1,0 1,0 0,0-1,0 1,1 0,-1 0,0 0,0 0,0 0,0 0,0 0,0 0,0 0,1 1,-1-1,0 0,0 1,0-1,0 1,0-1,0 1,0-1,0 1,-1 0,1-1,1 2,1 156,-3-127,-3 34,4-1,2 0,3 0,12 54,49 126,-67-245,0 1,-1 0,1 0,0-1,-1 1,1 0,0 0,0 0,-1 0,1-1,0 1,-1 0,1 0,0 0,-1 0,1 0,0 0,-1 0,1 0,-1 0,1 0,0 0,-1 0,1 0,0 0,-1 0,1 0,0 1,-1-1,1 0,0 0,-1 0,1 0,0 1,0-1,-1 0,1 0,0 1,0-1,-1 0,1 0,0 1,0-1,0 0,0 1,-1-1,1 0,0 1,0-1,0 0,0 1,0-1,0 0,0 1,0-1,0 0,0 1,0-1,0 1,-33-24,30 21,-245-152,223 141,0 1,0 1,-1 1,-1 1,0 2,-11-2,13 5</inkml:trace>
</inkml:ink>
</file>

<file path=ppt/ink/ink8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78,'-10'-5,"-2"0,1 1,0 0,-1 0,1 1,-1 1,0 0,0 1,0 0,0 0,0 2,0-1,0 2,0-1,0 2,-6 1,16-4,1 1,-1-1,0 0,1 1,-1-1,1 1,-1 0,1 0,-1-1,1 1,0 0,-1 0,1 0,0 1,0-1,-1 0,1 0,0 1,0-1,0 0,1 1,-1-1,0 1,1-1,-1 1,0-1,1 1,0 0,-1-1,1 1,0 0,0-1,0 1,0 0,0-1,0 1,1 0,-1-1,0 1,1-1,0 1,-1 0,1-1,0 1,-1-1,1 0,0 1,1 0,56 62,-54-62,-1-1,1 2,-1-1,0 0,0 1,0-1,0 1,0 0,-1 0,1 0,-1 0,0 1,0-1,0 0,0 1,0 0,-1-1,0 1,0 0,0 0,0 0,-1 0,1 0,-1 0,0-1,0 1,0 0,-1 0,1 0,-1 0,0 0,0 0,-1 0,1-1,-1 1,0 1,-6 4,-1-1,0 0,-1 0,1 0,-1-1,-1-1,1 0,-1 0,-1-1,1 0,0-1,-1 0,0-1,-10 1,22-4,0-1,1 1,-1-1,0 1,0-1,0 1,1-1,-1 0,0 1,0-1,0 1,0-1,0 1,0-1,0 1,0-1,0 0,0 1,-1-1,1 1,0-1,0 1,0-1,-1 1,1-1,0 1,-1-1,1 1,0 0,-1-1,1 1,-1-1,1 1,0 0,-1-1,1 1,-1 0,1 0,-1-1,1 1,-1 0,1 0,-1 0,1 0,-1-1,0 1,1 0,-1 0,1 0,-1 0,1 0,-1 1,1-1,-1 0,0 0,1 0,-1 0,1 1,-1-1,1 0,-1 0,1 1,0-1,-1 0,0 1,11-10</inkml:trace>
  <inkml:trace contextRef="#ctx0" brushRef="#br0" timeOffset="525.435">714 22,'-7'-4,"-1"1,1 0,-1 0,1 1,-1 0,0 1,0-1,0 1,0 1,0 0,0 0,0 0,0 1,0 0,0 1,0 0,0 0,1 0,-1 1,-6 3,12-4,0-1,1 0,-1 1,0 0,0-1,1 1,-1 0,1 0,-1 0,1-1,0 2,0-1,0 0,0 0,0 0,0 0,0 1,1-1,-1 0,1 1,0-1,0 0,0 1,0-1,0 0,0 1,1-1,-1 0,1 1,-1-1,1 0,0 1,0-1,0 0,0 0,0 0,2 1,59 69,-60-70,1 0,-1 0,0 0,0 0,-1 0,1 1,0-1,-1 1,1-1,-1 1,0 0,0-1,0 1,0 0,0 0,-1 0,1 0,-1 0,0-1,0 1,0 0,0 0,-1 0,1 0,-1 0,1 0,-1 0,0-1,0 1,0 0,-1-1,1 1,-1-1,1 1,-1-1,0 1,0-1,0 0,0 0,0 0,-1 0,1-1,-3 2,0 2,-1 0,-1-1,1 0,-1 0,1 0,-1-1,0 0,0 0,0-1,-1 0,1 0,-1-1,1 0,-1 0,1-1,-2 0,-1-14,15 2</inkml:trace>
  <inkml:trace contextRef="#ctx0" brushRef="#br0" timeOffset="915.976">855 163,'0'11,"1"0,1 0,0 0,0 0,1 0,0-1,1 1,0-1,1 0,3 6,-7-13,1 0,0-1,-1 1,1 0,0-1,0 1,0-1,0 0,1 1,-1-1,1 0,-1 0,1-1,0 1,0-1,0 1,0-1,0 0,0 0,0 0,0 0,0-1,0 1,1-1,-1 0,0 0,0 0,0 0,1-1,-1 1,0-1,0 0,0 0,0 0,0 0,0 0,2-2,4-4,0-1,0 0,-1-1,0 0,0 0,-1 0,0-1,-1 0,0-1,0 0,-1 1,-1-2,0 1,0 0,-1-1,-1 0,1-2,2-12</inkml:trace>
  <inkml:trace contextRef="#ctx0" brushRef="#br0" timeOffset="1416.581">1165 305,'109'-91,"36"-20,-143 110,-1 0,1 0,-1 0,0 0,1 0,0 1,-1-1,1 1,-1-1,1 1,0 0,-1-1,1 1,0 0,-1 0,1 0,0 0,-1 0,1 1,0-1,-1 1,1-1,-1 1,1-1,-1 1,1 0,-1 0,1-1,-1 1,0 0,1 1,-1-1,0 0,0 0,1 1,20 57,-10-20,-11-37,0 0,-1-1,1 1,0-1,0 1,0-1,0 1,0-1,0 0,1 1,-1-1,0 0,1 0,-1 0,1 0,-1 0,1 0,-1-1,1 1,-1 0,1-1,0 1,0-1,-1 0,1 1,0-1,-1 0,1 0,0 0,0 0,-1 0,1-1,0 1,0-1,-1 1,2-1,58-36,-40 22,3-3,-19 13,0 1,1-1,-1 1,1 0,0 1,0-1,1 1,-1 0,1 1,-1 0,1 0,0 0,5 0,-9 3,0 1,0-1,0 1,-1 0,1 0,-1 0,1 1,-1-1,0 1,0-1,0 1,0-1,-1 1,1 0,-1 0,1 0,-1 0,0 0,0 2,11 18,-1-8</inkml:trace>
  <inkml:trace contextRef="#ctx0" brushRef="#br0" timeOffset="1765.361">1983 219,'18'2,"0"-1,-1-1,1-1,-1 0,1-1,-1-1,1-1,-1 0,0-2,-1 1,1-2,6-4,-16 7,0 0,0 0,0-1,0 0,-1 0,0-1,0 0,0 0,-1 0,0-1,0 1,-1-1,0-1,0 1,0 0,-1-1,2-6,-4 12,-1 0,1 0,-1 0,1 1,-1-1,0 0,0 0,0 0,0 0,0 0,0 0,-1 0,1 0,0 0,-1 0,0 1,1-1,-1 0,0 0,0 0,0 1,0-1,0 1,0-1,-1 1,1-1,0 1,-1 0,1-1,-1 1,0 0,1 0,-1 0,0 0,0 1,1-1,-1 0,0 1,0-1,0 1,0 0,-1-1,-84 12,73-2,1-1,1 1,-1 1,1 0,1 1,0 0,1 1,0 0,1 1,0 0,1 0,0 1,1 0,1 0,0 1,0 3,4-13,0-1,0 1,1 0,-1 0,1 0,1 0,-1 0,1 0,-1 1,2-1,-1 0,0 0,1 0,0 0,0 0,1 0,-1 0,1 0,0-1,1 1,-1 0,1-1,-1 0,1 0,1 0,-1 0,1 0,-1 0,1-1,0 0,0 0,0 0,1 0,-1-1,1 1,0-1,-1 0,2-1,7 2,0 0,0-1,0-1,0 0,0-1,1-1,-1 0,0 0,0-2,0 1,0-2,0 0,-1 0,7-4,28-7,-17 7</inkml:trace>
</inkml:ink>
</file>

<file path=ppt/ink/ink8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9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6 846,'58'-1,"0"-2,0-3,40-11,-90 16,0 0,0-1,0 0,0 0,0-1,-1 0,1 0,-1-1,0 0,0-1,0 1,0-1,-1 0,0-1,0 0,0 0,-1 0,0-1,0 1,-1-1,1-2,-2 5,-1 1,0-1,0 1,0-1,-1 0,1 0,-1 0,0 0,0 0,0 0,0 0,-1 0,0 0,0 0,0 0,0 0,-1 0,1-1,-1 1,0 0,0 0,-1 0,1 1,-1-1,0 0,0 1,0-1,-1 1,1-1,-1 1,-2-1,-1 1,0-1,0 1,0 0,0 1,-1 0,1 0,-1 0,1 1,-1 0,0 0,1 0,-1 1,0 0,1 1,-1-1,0 1,1 1,-1-1,1 1,-1 0,1 0,0 1,0 0,0 0,0 1,1-1,-1 1,-1 2,-12 7,0 0,1 2,1 0,0 1,1 1,1 1,1 0,0 1,1 0,1 1,1 0,1 1,1 1,4-15,2 1,-1-1,1 1,1 0,-1-1,1 1,0 0,1 1,0-1,1 0,-1 0,1 0,1 0,0 1,0-1,0 0,1 0,0 0,1 0,0-1,0 1,1-1,-1 0,2 0,-1 0,1 0,0-1,0 1,1-1,4 3,5-1,1-2,0 0,0 0,0-2,0 0,1 0,0-2,0 0,-1-1,1-1,0 0,0-2,0 1,6-3,-3 0,0 0,0-1,-1 0,0-2,0-1,-1 0,11-7,-11 4</inkml:trace>
  <inkml:trace contextRef="#ctx0" brushRef="#br0" timeOffset="961.521">513 112,'19'-12,"1"2,-1-1,2 2,-1 1,1 0,1 2,-1 0,1 2,8-1,-26 5,0-1,0 1,0 1,0-1,0 1,0-1,0 1,0 0,-1 1,1-1,0 1,0 0,-1-1,0 2,1-1,-1 0,0 1,0-1,0 1,0 0,0 0,-1 0,1 0,-1 1,0-1,0 0,0 1,-1 0,1-1,-1 1,0 0,0 0,0 0,0 0,-1 0,1 0,-1 0,0 0,-1 0,0 3,2 31,-2-27,1 0,0-1,0 1,1 0,0-1,1 1,0-1,1 1,0-1,0 0,1 0,1 0,-1 0,2-1,-1 0,1 0,5 5,62 32,-54-44</inkml:trace>
  <inkml:trace contextRef="#ctx0" brushRef="#br0" timeOffset="1264.187">824 225,'-15'15,"-9"14,0 7,-2-3,4-2,2-6,3-3,0 0,-2 1,2 1,0-3,2-1,9-3,5-10,8-6,2-3</inkml:trace>
  <inkml:trace contextRef="#ctx0" brushRef="#br0" timeOffset="1778.097">1331 0,'0'19,"-2"-1,0 1,-1-1,-1 0,-1 0,0 0,-1-1,-1 0,-8 14,-10 9,16-28,1 0,1 1,0 0,0 1,1-1,1 1,0 0,-2 15,6-27,1 0,0 0,0 1,0-1,0 0,0 0,1 1,-1-1,1 0,-1 0,1 0,0 0,0 0,0 0,0 0,0 0,0 0,0 0,1 0,-1-1,1 1,0 0,-1-1,1 1,0-1,0 0,0 0,0 0,0 0,0 0,0 0,0 0,0 0,0-1,0 1,1-1,-1 0,0 0,0 0,2 0,92-11,-53-7,-28 7</inkml:trace>
  <inkml:trace contextRef="#ctx0" brushRef="#br0" timeOffset="2044.571">1106 198,'39'-5,"26"-6,8-2,-5-3,-13 1</inkml:trace>
</inkml:ink>
</file>

<file path=ppt/ink/ink8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8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465 29,'-19'9,"2"1,-1 1,2 0,-1 2,1-1,1 2,1 0,0 1,1 0,0 1,1 1,1 0,-2 5,-21 34,-3-2,-2-1,-1-2,-25 20,24-19,40-53</inkml:trace>
  <inkml:trace contextRef="#ctx0" brushRef="#br0" timeOffset="405.568">70 0,'33'20,"97"157,-17-5,-17-31,-96-141,0 1,0 0,0 1,0-1,1 0,-1 0,0 1,1-1,-1 0,1 0,-1 0,1 1,0-1,0 0,-1 0,1 0,0 0,0 0,0 0,0 0,0-1,0 1,0 0,0 0,1-1,-1 1,0-1,0 1,0-1,1 0,-1 1,0-1,1 0,-1 0,0 0,1 0,-1 0,0 0,1 0,-1 0,0-1,0 1,1 0,-1-1,0 1,0-1,1 1,-1-1,0 0,4-13</inkml:trace>
</inkml:ink>
</file>

<file path=ppt/ink/ink8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37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0 311,'34'-4,"25"-3,8-3,-4-2,-1 3,-8 1,-8 4,-6 1,-6 2,-4 1,-2 0,-1 0,-1 1,1-1,-4 1</inkml:trace>
  <inkml:trace contextRef="#ctx0" brushRef="#br0" timeOffset="268.972">29 509,'38'0,"32"0,9-5,-4-1,-10 0,-11 1,-11 2,-7 0,-5 2,-3 1,-2 0,0 0,-4 0</inkml:trace>
  <inkml:trace contextRef="#ctx0" brushRef="#br0" timeOffset="855.774">367 1,'56'32,"2"-2,1-2,1-4,56 16,-95-33,-8-3,-1 0,0 1,1 0,-1 0,-1 1,1 1,-1 0,-1 1,1 0,-1 1,0 0,0 1,-9-8,1 1,-1-1,0 1,0 0,0-1,0 1,0 0,-1 0,1-1,-1 1,0 0,1 0,-1 0,-1 0,1-1,0 1,-1 0,1 0,-1 0,0-1,0 1,0 0,0-1,-1 1,1-1,-1 1,1-1,-1 0,0 0,0 1,0-1,-1 0,-75 61,-96 75,-103 41,263-169</inkml:trace>
</inkml:ink>
</file>

<file path=ppt/ink/ink8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1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1 248,'60'-34,"-34"21,0 1,1 1,0 1,0 1,1 2,1 1,-1 1,1 1,0 2,3 1,-28 1,-1 1,1-1,-1 1,0 0,1 0,-1 1,0-1,0 1,0 0,0 0,0 0,0 0,0 0,-1 0,1 1,-1-1,0 1,0 0,0 0,0 0,0 0,0 0,-1 0,1 0,-1 0,0 1,0 2,15 103,-15-83,25 173,-27-187,0 0,2-1,-1 1,2 0,-1-1,2 1,-1-1,1 0,1 0,0 0,1 0,0 0,1-1,0 0,0 0,1-1,0 0,1 0,0 0,0-1,1-1,0 1,1-1,-1-1,9 4,-12-6,0-1,0-1,0 1,0-1,1 0,-1-1,1 1,0-1,-1-1,1 1,0-1,-1 0,1-1,0 1,-1-1,1-1,0 1,-1-1,0 0,1-1,1 0,-8 2,1 1,-1-1,1 0,-1 1,0-1,1 0,-1 1,0-1,1 0,-1 1,0-1,0 0,0 1,1-1,-1 0,0 0,0 1,0-1,0 0,0 0,-1 1,1-1,0 0,0 0,0 1,-1-1,1 0,0 1,-1-1,1 0,0 1,-1-1,1 1,-1-1,1 1,-1-1,1 1,-1-1,0 1,1-1,-1 1,1 0,-1-1,0 1,1 0,-1-1,0 1,0 0,-13-7</inkml:trace>
  <inkml:trace contextRef="#ctx0" brushRef="#br0" timeOffset="1350.64">481 502,'-61'47,"-27"52,-76 82,252-245,-74 50</inkml:trace>
  <inkml:trace contextRef="#ctx0" brushRef="#br0" timeOffset="1934.682">651 50,'72'-18,"-35"6,-28 9,0-1,0 1,0 1,0-1,1 2,-1-1,0 1,1 1,-1-1,9 2,-16-1,-1 1,0-1,0 0,1 0,-1 1,0-1,0 1,0-1,0 1,0-1,0 1,0 0,0-1,0 1,0 0,0 0,0 0,0 0,0 0,-1 0,1 0,0 0,-1 0,1 0,-1 0,1 1,-1-1,0 0,1 0,-1 0,0 1,0-1,0 0,0 0,0 1,0-1,0 0,0 0,-1 0,1 1,0-1,-1 0,1 0,-1 0,1 0,-1 0,0 1,1-1,-2 0,-37 51,36-50,-32 40,34-41,1 0,-1 0,0 0,1 0,-1 0,1 0,-1 0,1 0,0 0,-1 0,1 0,0 1,0-1,-1 0,1 0,0 0,0 0,0 0,1 0,-1 1,0-1,0 0,1 0,-1 0,0 0,1 0,-1 0,1 0,-1 0,1 0,0 0,-1 0,1 0,0-1,0 1,0 0,-1 0,1-1,0 1,0 0,0-1,0 1,1-1,71 10,-47-11</inkml:trace>
  <inkml:trace contextRef="#ctx0" brushRef="#br0" timeOffset="2706.713">932 869,'98'-135,"60"-60,-96 149,-61 45,1 1,-1-1,0 1,1-1,-1 1,1 0,-1-1,1 1,-1 0,1 0,-1 0,0 0,1 0,-1 1,1-1,-1 0,1 1,-1-1,0 1,1-1,-1 1,0-1,1 1,-1 0,0 0,0 0,0 0,0 0,0 0,0 0,0 0,0 0,0 0,0 1,0-1,-1 0,1 1,-1-1,1 0,-1 1,1-1,-1 1,0-1,0 1,1-1,-1 1,0-1,-1 1,4 43,-4-41,0 1,0-1,1 1,-1-1,1 1,0-1,0 1,1-1,0 1,-1-1,1 0,1 1,-1-1,1 0,-1 1,1-1,1 0,-1-1,0 1,1 0,0-1,0 1,0-1,0 0,0 0,1 0,-1 0,1 0,2 0,0-4,1 0,-1 0,0 0,0-1,0 0,0-1,0 1,-1-1,1 0,-1 0,1-1,-1 0,0 0,-1 0,1 0,-1-1,3-3,11-8,31-28,-38 32,1 0,0 2,0-1,1 2,1 0,-1 0,10-3,-22 11,0 1,0-1,0 1,0 0,0-1,0 1,0 0,0 0,0-1,0 1,0 0,0 0,0 0,0 0,0 0,0 1,0-1,0 0,0 0,0 1,0-1,-1 0,1 1,0-1,0 1,0 0,0-1,-1 1,1-1,0 1,0 0,-1 0,1-1,0 1,-1 0,1 0,-1 0,1 0,-1 0,0 0,1 0,-1 0,0 0,0 0,0 0,1 0,-1 0,0 0,0 0,0 0,-1 0,-4 55,-34 103,34-96,4-57</inkml:trace>
</inkml:ink>
</file>

<file path=ppt/ink/ink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6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31,'38'-5,"33"-2,8 1,-5 1,-9 1,-11 2,-11 1,-7 0,-14 1,-12 1</inkml:trace>
</inkml:ink>
</file>

<file path=ppt/ink/ink8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0 227,'29'0,"29"0,4-5,-4-1,-6-1,-8 2,-6 2,-5 1,-3-4,-2-1,-6 1</inkml:trace>
  <inkml:trace contextRef="#ctx0" brushRef="#br0" timeOffset="302.371">283 1,'0'34,"0"25,0 7,0-2,0-8,0-8,0-7,0-7,0-3,0-3,-5-6,-1-6</inkml:trace>
</inkml:ink>
</file>

<file path=ppt/ink/ink8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6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1 533,'14'10,"15"3,6-1,3-2,0-3,-2-3,-3-1,-1-3,-2-4,-1-3,-1 1,0 0,-1 2,-4-3,-6-6,-6 0</inkml:trace>
  <inkml:trace contextRef="#ctx0" brushRef="#br0" timeOffset="283.72">227 364,'0'38,"0"28,4 6,3-3,-1-9,-2-10,0-8,-2-7,-1-10</inkml:trace>
  <inkml:trace contextRef="#ctx0" brushRef="#br0" timeOffset="782.219">594 82,'180'-67,"-175"65,0 0,0 0,1 0,-1 0,0 1,1 0,-1 0,1 0,-1 1,1 0,-1 0,1 0,0 1,-1 0,0 0,1 0,-1 1,0 0,1 0,-1 0,0 0,0 1,-1 0,1 0,-1 0,1 1,-1-1,0 1,0 0,0 0,-1 1,0-1,0 1,0-1,0 1,-1 0,1 1,31 188,-30-122,19 103,-20-168,-1 0,1 0,0-1,1 1,0 0,0-1,0 0,1 0,0 0,0-1,0 0,1 1,-1-2,1 1,1-1,-1 0,0 0,1-1,0 0,0 0,7 2,47-4,-55-7</inkml:trace>
  <inkml:trace contextRef="#ctx0" brushRef="#br0" timeOffset="1031.895">988 449,'-33'38,"-21"23,-7 0,8-5,13-7,8-12,14-12,11-11</inkml:trace>
  <inkml:trace contextRef="#ctx0" brushRef="#br0" timeOffset="1521.177">1638 307,'-3'-2,"0"-1,0 1,-1 0,1 0,0 0,-1 0,1 0,-1 1,0 0,0 0,1 0,-1 0,0 0,0 1,0 0,0-1,0 2,0-1,0 0,1 1,-1 0,0-1,0 2,0-1,1 0,-1 1,1 0,-4 1,-84 72,87-72,1 1,-1 0,0 0,1 0,0 0,0 0,0 1,1-1,-1 1,1 0,0 0,0-1,1 1,0 1,0-1,0 0,0 0,1 0,0 1,0-1,0 0,1 0,-1 0,1 1,0-1,1 0,0 0,-1 0,1-1,1 1,-1 0,1-1,2 4,5 0,-1 1,2-1,0-1,0 0,0 0,0-1,1 0,0-1,1-1,-1 0,1-1,-1 0,1-1,0 0,0-1,0 0,0-1,0-1,0 0,0 0,0-2,0 1,-1-2,1 0,-1 0,0-1,11-6,-5 2</inkml:trace>
</inkml:ink>
</file>

<file path=ppt/ink/ink8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1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0,'6'57,"-8"7,9 161,3-142,-4 0,-3 1,-5 3,2-36,-4-25,-9-32,8-11,2-2</inkml:trace>
</inkml:ink>
</file>

<file path=ppt/ink/ink8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1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0,'-254'222,"203"-171,52-50,-1 0,0 0,0 0,0 0,1 0,-1 0,1 0,-1 0,1 0,-1 0,1 0,-1 0,1 0,0 0,0 0,-1-1,1 1,0 0,0 0,0-1,0 1,0-1,0 1,0-1,0 1,0-1,0 0,0 1,0-1,0 0,0 0,1 0,-1 0,0 0,0 0,0 0,0 0,1 0,3 1,7 1,0 1,-1 0,1 1,-1 0,0 1,0 0,0 0,-1 1,0 1,0 0,-1 0,0 1,0 0,0 1,-1 0,-1 0,0 1,0 0,0 1,-5-6,1-1,-1 1,1 0,0-1,0 0,1 0,-1 0,1 0,0 0,0-1,0 1,0-1,1 0,-1 0,1-1,0 0,4 2,7-2</inkml:trace>
</inkml:ink>
</file>

<file path=ppt/ink/ink8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2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40,'34'0,"15"0,5 0,-2 0,-5 0,-7 0,-4-5,-3-1,-4 0,-1 1,-5-4,-7 1</inkml:trace>
</inkml:ink>
</file>

<file path=ppt/ink/ink8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2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25,'44'0,"37"0,11-4,-6-3,-13 1,-14 2,-17 0</inkml:trace>
</inkml:ink>
</file>

<file path=ppt/ink/ink8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5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84,'0'-2,"1"0,-1-1,0 1,0 0,0 0,0 0,0 0,-1-1,1 1,-1 0,1 0,-1 0,0 0,0 0,0 0,0 0,0 1,0-1,-1 0,1 0,-1 1,1-1,-1 1,1-1,-1 1,0 0,0 0,1-1,-1 1,0 0,0 1,0-1,0 0,-1 1,1-1,0 1,0-1,0 1,0 0,0 0,-1 0,1 0,0 1,0-1,0 1,0-1,0 1,0-1,0 1,0 0,0 0,0 0,0 0,0 1,-1 0,-10 10,1 0,1 1,0 1,0-1,1 2,1-1,1 1,0 1,1 0,0 0,1 0,1 0,-2 16,2-16,1 0,1 1,0-1,1 1,1 0,0 0,1 0,1 0,2 7,-2-18,0 1,1 0,0-1,0 0,1 1,-1-1,1 0,1 0,-1-1,1 1,0-1,0 0,1 0,-1 0,1 0,0-1,1 0,-1 0,1 0,-1 0,1-1,0 0,1-1,4 2,2-2,1-1,-1-1,1-1,-1 0,1 0,-1-1,1-1,-1 0,0-1,0 0,-1-1,1-1,-1 0,0-1,-1 0,1 0,-2-1,1-1,-1 0,0 0,5-7,-2 3,-1-1,-1 0,0 0,0-1,-1-1,-1 1,-1-2,0 1,-2-1,1 0,-2-1,1-4,-4 15,-1-1,1 0,-1 0,-1 0,0 0,0 0,0 1,-1-1,0 0,0 0,-1 0,0 1,-1-1,1 1,-2-1,1 1,-1 0,0 0,0 1,-1-1,0 1,0 0,0 0,-1 1,0-1,0 1,0 1,-7-5,2 3,1 1,-1 0,0 1,-1 0,1 1,-1 0,0 1,1 0,-1 1,0 0,0 1,0 0,-1 1,-26 4</inkml:trace>
  <inkml:trace contextRef="#ctx0" brushRef="#br0" timeOffset="313.86">0 310,'74'33,"-35"-25,0-1,1-3,0-1,0-2,1-1,-1-3,0-1,-1-2,1-1,9-6,24 0,435-70,-447 75,1 3,-1 2,1 3,10 4,-46 1,-3 1</inkml:trace>
</inkml:ink>
</file>

<file path=ppt/ink/ink8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04.0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 47,'-1'1,"-1"0,1 0,0 0,0 1,0-1,1 0,-1 1,0-1,0 1,1-1,-1 1,1 0,0-1,-1 1,1-1,0 1,0 0,0-1,0 1,0 0,0-1,0 1,1-1,-1 1,0 0,1-1,0 1,-1-1,1 1,0-1,0 0,0 1,0-1,0 0,0 1,0-1,79 194,-67-172,-6-9,0 0,1-1,1 0,0 0,0-1,1 0,1-1,0 0,1-1,11 8,20 7,0-2,1-1,1-3,24 6,73 12,55-8,98-19,-182 2,-1-4,1-5,27-7,19 2,-36-4,-1-6,108-24,-107 15,167-18,30 12,167-2,-121 30,-338 1,-2 1,1 2,0 0,-1 2,0 1,0 1,-1 1,-1 1,22 13,-46-23,0-1,1 0,-1 1,0-1,1 0,-1 1,1-1,-1 0,1 0,-1 1,0-1,1 0,-1 0,1 0,-1 0,1 0,-1 0,1 0,-1 0,1 0,-1 0,1 0,-1 0,1 0,-1 0,1 0,-1 0,1 0,-1 0,1-1,-1 1,0 0,1 0,-1-1,1 1,-1 0,0-1,1 1,-1 0,0-1,1 1,-1-1,0 1,0 0,1-1,-1 1,0-1,0 1,0-1,1 1,-1-1,0 1,0-1,0 1,0-1,0 1,0-1,0 1,0-1,0 1,-1-1,1 1,0-1,0 1,0 0,0-1,-1 1,3-17,3 8,-1 0,1 0,0 1,1-1,0 1,1 0,-1 1,1 0,1 0,0 0,-1 1,2 0,-1 0,1 1,0 0,0 1,0 0,1 0,-1 1,1 1,0-1,0 1,0 1,0 0,1 0,185-27,200 29,-199 27,142-27,-142 27,537-29,-512-16,-38-6,66-11,84-6,-154 15,-125 15,0-2,-1-3,0-2,-2-2,33-18,55-30,-132 62,0 1,-1-1,1-1,-1 1,0-1,-1 0,1-1,-1 1,-1-1,1-1,-1 1,-1-1,1 0,-1 0,0 0,-1-1,-3-3</inkml:trace>
  <inkml:trace contextRef="#ctx0" brushRef="#br0" timeOffset="7370.687">1085 1006,'-12'-6,"1"0,-1 1,0 1,-1 0,1 1,-1 0,1 1,-1 0,0 1,0 1,0 0,0 0,0 2,1-1,-1 2,1-1,-1 2,1 0,0 0,0 1,0 1,1 0,0 0,0 1,0 0,-3 5,-11 9,1 1,1 1,1 1,1 1,1 1,2 0,0 2,2 0,1 1,2 0,0 1,2 1,2 0,-2 10,9-31,1 1,0 0,1-1,0 1,0-1,2 1,-1 0,1-1,0 0,1 1,1-1,-1 0,1-1,1 1,0-1,0 0,1 0,0 0,1-1,0 0,0 0,1-1,0 1,0-2,0 1,1-1,0-1,0 0,8 4,6-1,1 0,0-2,0 0,0-2,0-1,1 0,-1-2,1-1,-1-1,1-1,-1-1,1-1,-1-2,-1 0,1-1,-1-2,15-7,48-41,-72 45</inkml:trace>
  <inkml:trace contextRef="#ctx0" brushRef="#br0" timeOffset="7933.293">1452 978,'-9'37,"1"1,3 0,1 0,2 0,2 32,-1-31,2 286,12-237,-13-87,1 1,-1 0,1 0,-1 0,1-1,0 1,0 0,0 0,0-1,0 1,0-1,0 1,1-1,-1 0,0 1,1-1,-1 0,1 0,0 0,-1 0,1 0,0 0,-1-1,1 1,0 0,0-1,0 1,0-1,0 0,-1 0,1 0,0 0,0 0,0 0,0 0,0-1,0 1,0 0,-1-1,1 0,0 1,0-1,0-1,140-113,-5-3,-62 65,-73 52,0 0,-1 0,1 0,0 0,0 1,0-1,0 0,0 1,0 0,0-1,0 1,0 0,0 0,0 0,0 0,0 1,1-1,-1 0,0 1,-1 0,1-1,0 1,0 0,0 0,0 0,-1 0,1 0,0 1,-1-1,1 0,-1 1,1-1,-1 1,0-1,0 1,1 0,-1 0,0-1,-1 1,1 0,0 1,1 4,-1 0,1-1,-1 1,-1 0,0 0,0-1,0 1,0 0,-1 0,0 0,-1-1,0 1,0-1,0 1,-8 37,10-28,3-6</inkml:trace>
  <inkml:trace contextRef="#ctx0" brushRef="#br0" timeOffset="8582.654">2439 1345,'-34'19,"1"2,0 1,2 2,1 1,1 1,-13 16,3 29,38-69,1-1,-1 1,1 0,0 0,-1 0,1 0,0 0,0 0,0-1,1 1,-1 0,0 0,1 0,-1 0,1 0,-1-1,1 1,0 0,0-1,0 1,0 0,0-1,0 1,1-1,-1 0,0 1,1-1,-1 0,1 0,-1 0,1 0,-1 0,1 0,0 0,0 0,-1-1,1 1,0-1,0 0,0 1,10-1,0 0,-1-1,1-1,-1 1,1-2,-1 0,0 0,0-1,0 0,0-1,-1 0,0-1,0 0,0-1,5-4,89-71,-101 79,-3 2,1-1,0 1,0-1,0 1,-1 0,1-1,0 1,1 0,-1 0,0-1,0 1,1 0,-1 0,0 0,1 1,-1-1,1 0,-1 0,1 1,-1-1,1 1,-1-1,1 1,0 0,-1 0,1 0,0 0,-1 0,1 0,0 0,-1 0,1 0,0 1,-1-1,1 1,-1 0,1-1,-1 1,1 0,-1 0,1 0,0 0,0 4,-1-1,2 0,-1 0,0 0,1 0,0 0,0 0,0-1,0 0,1 1,-1-1,1 0,0-1,-1 1,1-1,1 0,-1 1,0-2,1 1,-1 0,0-1,1 0,0 0,-1-1,1 1,0-1,-1 0,1 0,2-1,11-3,-2 0,1-2,-1 0,1-1,-2-1,1 0,-1-1,-1-1,1 0,-2-1,1-1,-2 0,0-1,2-2,23-19,-27 26,-1 0,0 0,-1-1,1 0,-2-1,1 1,-1-2,-1 1,0-1,0 0,-1 0,-1 0,0-1,0 0,-1 1,-1-1,1-2,-3 11,-1 1,1 0,0-1,-1 1,1 0,-1-1,0 1,0 0,0 0,0-1,0 1,-1 0,1 0,0 0,-1 1,0-1,1 0,-1 0,0 1,0-1,0 1,0 0,0 0,0-1,0 1,0 1,-1-1,1 0,0 0,-1 1,1-1,0 1,-1 0,1 0,-1 0,1 0,0 0,-1 0,1 1,0-1,-1 1,1 0,0 0,-1-1,1 1,0 1,0-1,0 0,0 0,0 1,0-1,0 1,1 0,-1 0,0 0,-6 4,0 0,0 0,1 1,0 0,0 1,0-1,1 2,0-1,1 0,0 1,0 0,1 0,-3 8,6-13,-1 0,1 0,0 0,0 0,0 0,1 0,-1 0,1 0,0 0,0 0,1 0,-1 0,1 1,0-1,0 0,0-1,1 1,-1 0,1 0,0 0,0-1,0 1,1-1,-1 0,1 0,0 0,0 0,0 0,0 0,0-1,0 1,1-1,-1 0,3 1,237 83,-241-85,-1 0,1 0,-1 0,1 0,-1 0,1 1,-1-1,0 0,1 1,-1-1,0 1,0 0,0-1,0 1,-1 0,1-1,0 1,-1 0,1 0,-1 0,0 0,1-1,-1 1,0 0,0 0,0 0,-1 0,1 0,0 0,-1 0,1-1,-1 1,1 0,-1 0,0-1,0 1,0 0,0-1,0 1,0-1,0 1,-1-1,0 1,-62 60,44-48</inkml:trace>
  <inkml:trace contextRef="#ctx0" brushRef="#br0" timeOffset="9948.308">3569 1288,'-22'11,"1"0,0 2,0 0,1 1,1 2,1-1,0 2,1 1,1 0,1 1,0 0,-7 14,21-31,0-1,0 1,0 0,1 0,-1-1,0 1,1 0,-1 0,1 0,0 0,0 0,-1 0,1 0,0 0,1 0,-1 0,0 0,0 0,1 0,0-1,-1 1,1 0,0 0,0 0,-1-1,2 1,-1 0,0-1,0 1,0-1,1 1,-1-1,1 0,-1 1,1-1,-1 0,1 0,0 0,0 0,-1-1,1 1,0 0,0-1,0 1,0-1,0 0,0 1,1-1,11 0,0-1,-1 0,1-1,0-1,0 0,-1-1,0 0,0-1,0 0,0-1,-1-1,0 0,0 0,6-6,148-122,-166 134,1 1,-1-1,1 0,-1 1,1-1,0 0,-1 1,1-1,0 1,0-1,-1 1,1 0,0-1,0 1,0 0,-1-1,1 1,0 0,0 0,0 0,0 0,0-1,-1 2,1-1,0 0,0 0,0 0,0 0,0 0,-1 1,1-1,0 0,0 1,0-1,-1 0,1 1,0-1,0 1,-1 0,1-1,0 1,-1-1,1 1,-1 0,1-1,-1 1,1 0,-1 0,0 0,1-1,-1 1,0 0,1 0,4 54,-5-40,0-10,0 1,0-1,0 0,0 1,1-1,0 0,0 0,1 1,-1-1,1 0,0 0,0-1,1 1,-1 0,1-1,0 1,1-1,-1 0,1 0,-1 0,1-1,0 1,1-1,-1 0,1 0,-1-1,1 1,0-1,0 0,0 0,0 0,0-1,0 0,0 0,1 0,-1-1,0 0,1 0,2 0,9-7,-1 0,0-1,0 0,-1-1,0-1,-1-1,0 0,0-1,-1 0,1-3,64-52,-67 58,0 0,0 1,1 1,0 0,0 1,1 0,-1 1,1 0,1 1,-1 0,1 1,12-1,-21-1,-27 0,14 5,-1 0,0 1,0 0,1 0,-1 1,1 0,-1 1,1 0,0 0,0 1,0 0,1 0,-1 1,1 0,0 0,1 1,-1 0,1 0,0 0,0 1,1 0,0 0,0 0,1 1,0 0,0 0,1 0,-2 6,4-10,1 1,0-1,0 0,1 1,-1-1,1 0,0 1,0-1,0 0,1 0,-1 0,1 0,0 0,0 0,1 0,-1-1,1 1,0-1,0 0,0 0,0 0,0 0,1 0,-1-1,1 1,0-1,0 0,0 0,0-1,2 2,130 29,-117-32,-1-1,0 0,0-1,0-1,0-1,0 0,-1-2,1 0,-1 0,-1-2,1 0,13-10,13-11,-1-2,-1-1,32-36,-51 48,0-2,-2 0,-1-1,-1-1,-1-1,-1-1,-1 0,-2-1,0 0,-2-1,-1 0,-1-1,-1 0,-2 0,-1-1,-2 0,0-9,-2 37,0-1,0 0,-1 0,1 0,-1 0,0 0,0 1,0-1,0 0,0 0,-1 0,0 0,1 0,-1 1,0-1,0 0,0 0,-1 1,1-1,-1 1,1-1,-1 1,0 0,0 0,0 0,0 0,0 0,0 0,-1 0,1 1,-1-1,1 1,-1-1,1 1,-1 0,0 0,0 1,1-1,-1 0,0 1,-2-1,-3 6,0-1,0 1,0 1,1-1,0 1,0 1,1-1,-1 1,1 0,1 1,0-1,0 1,0 0,1 1,0-1,0 1,1-1,0 1,1 0,0 0,0 0,1 1,0-1,1 0,0 9,-1 25,2-1,1 1,2-1,2 0,2-1,7 19,-6-28,-7-20,1 1,1-1,0 0,0 1,1-2,1 1,0-1,1 0,0 0,0 0,4 2,7-9,-16-11</inkml:trace>
  <inkml:trace contextRef="#ctx0" brushRef="#br0" timeOffset="10203.356">4528 1175,'48'0,"35"-5,8-1,-6 0,-13 1,-15 2,-11 1,-9 1,-11 0</inkml:trace>
  <inkml:trace contextRef="#ctx0" brushRef="#br0" timeOffset="11132.824">5205 1345,'14'1,"0"0,-1-1,1 0,0-1,-1-1,1 0,-1-1,0-1,1 1,-2-2,1 0,0-1,-1 0,0-1,-1 0,1-1,-1 0,-1 0,1-2,7-9,-16 17,-1-1,0 1,0-1,0 0,0 1,-1-1,1 0,-1 0,1 1,-1-1,0 0,0 0,0 0,-1 1,1-1,-1 0,1 0,-1 1,0-1,0 0,0 1,0-1,-1 1,1 0,-1-1,0 1,1 0,-1 0,0 0,0 0,0 0,0 0,-1 0,1 1,0-1,-1 1,1 0,-1 0,0 0,1 0,-1 0,0 0,1 1,-1-1,0 1,0 0,0 0,1 0,-1 0,0 0,0 1,0-1,1 1,-1 0,0 0,1 0,-1 0,1 0,-1 1,0-1,-11 10,-1 1,1 1,1 0,1 0,0 2,0-1,1 1,1 1,1 0,-3 8,5-15,2 1,-1 0,1 0,1 0,0 1,0-1,1 1,0 0,1 0,1 0,-1 0,2 1,0-1,0 0,1 0,0 0,1 1,0-1,1-1,2-5,0 0,1 0,0-1,-1 0,2-1,-1 1,0-1,1 0,-1-1,1 1,0-1,0-1,0 1,0-1,0 0,0-1,0 0,1 0,-1-1,0 1,0-1,0-1,6-1,-13 3,29-6,-1-2,0 0,0-2,-1-1,0-1,0-2,-2 0,0-2,0 0,-2-2,0-1,8-9,18-10,-28 18,-1-1,0 0,-1-2,-2 0,0-1,-2 0,13-27,5-35,-32 84,-1 0,0 0,1 0,-1 0,0 0,0 0,0 0,0 0,-1 0,1 0,-1 0,1 0,-1 0,1 0,-1 0,0 0,0 0,0 1,0-1,0 0,0 1,-1-1,1 1,-1-1,1 1,-1 0,1-1,-1 1,0 0,1 0,-1 0,0 0,0 1,0-1,0 0,0 1,0-1,1 1,-1 0,-1 0,1 0,-1 0,-6 1,1 1,0 0,0 1,-1 0,2 0,-1 1,0 0,1 0,0 1,0 0,0 0,0 0,1 1,0 0,0 1,1-1,-1 1,0 3,3-8,0 1,0 0,0 0,0 1,1-1,-1 0,1 1,0 0,0-1,0 1,1 0,-1 0,1 0,0 0,0 0,0 1,1-1,-1 0,1 0,0 0,0 1,1-1,-1 0,1 0,0 0,0 0,0 0,1 0,0 0,-1 0,1 0,0-1,1 1,-1-1,1 1,0-1,-1 0,1 0,1 0,-1-1,0 1,1-1,1 2,169 19,-170-23,1 0,-1 1,1-1,-1 1,1 0,-1 0,0 1,1-1,-1 1,0 0,0 0,0 1,-1-1,1 1,0-1,-1 1,0 0,1 1,-1-1,0 1,-1-1,1 1,-1 0,0 0,1 0,-2 0,1 0,0 0,-1 1,0-1,0 0,0 1,-1-1,1 1,-1-1,0 1,0-1,-1 1,0 2,-5 7,0 0,-1-1,-1 0,0 0,-1-1,0 0,-1-1,0 0,-1 0,-10 7,-10 15,30-27,6-4</inkml:trace>
  <inkml:trace contextRef="#ctx0" brushRef="#br0" timeOffset="12302.346">6390 1119,'-6'16,"-8"20,1 0,2 1,1 0,2 1,-1 16,8-51,1 0,-1 0,1 0,-1 0,1 1,0-1,0 0,0 0,1 0,-1 0,1 0,0 0,-1 0,1 0,1 0,-1 0,0 0,1-1,-1 1,1 0,0-1,0 1,0-1,0 0,0 0,1 0,-1 0,1 0,-1 0,1 0,0-1,0 0,0 1,-1-1,1 0,0 0,0-1,0 1,1-1,-1 1,1-1,13 0,-1 0,0-2,1 1,-1-2,0 0,0-1,-1-1,1-1,-1 0,0 0,-1-2,1 0,-1 0,-1-2,0 1,0-2,-1 0,0 0,-1-1,9-13,108-120,-127 143,-1 1,1-1,-1 1,1-1,-1 1,1-1,0 1,0 0,0-1,0 1,0 0,0-1,0 1,1 0,-1 0,0 0,1 0,-1 0,1 1,-1-1,0 0,1 1,0-1,-1 1,1-1,-1 1,1 0,0 0,-1-1,1 1,0 0,-1 1,1-1,-1 0,1 0,0 1,-1-1,1 1,-1-1,1 1,-1 0,1-1,-1 1,1 0,-1 0,0 0,0 0,1 0,-1 1,0-1,0 0,0 0,0 1,0-1,-1 1,1-1,0 1,-1-1,1 1,0 0,-14 111,1-53,10-50,3-5,-1 0,1 0,-1 0,-1 1,1-1,-1 0,0 0,0 0,0 0,-1 0,0 0,0-1,0 1,0 0,-1-1,0 0,0 1,0-1,0 0,-1-1,1 1,-1-1,0 1,0-1,0 0,-1-1,-1 2,5-4,0 1,1-1,-1 0,0 0,0 0,0 1,1-1,-1 0,0 0,0 0,0 0,0-1,1 1,-1 0,0 0,0 0,0-1,1 1,-1 0,0-1,1 1,-1 0,0-1,0 1,1-1,-1 1,1-1,-1 0,1 1,-1-1,1 0,-1 1,1-1,-1 0,1 1,0-1,-1 0,1 0,0 1,0-1,0 0,-1 0,1 0,0 0,0 1,0-1,0 0,0 0,1 0,-1 1,0-1,0 0,0 0,1 0,-1 1,0-1,1 0,-1 1,1-1,-1 0,1 1,-1-1,1 0,0 1,-1-1,1 1,0-1,5-1,0 1,1-1,-1 1,0 1,1-1,-1 1,1 0,-1 1,1-1,-1 1,0 1,0-1,1 1,0 1,31 4,-20-4,-1-2,1 0,-1-1,1 0,-1-2,1 0,-1-1,0 0,0-2,0 0,-1-1,4-2,0 0,-1-2,-1 0,1-1,-2 0,0-2,0 0,-1-1,-1 0,14-17,-11 9,5-2,-1-2,0 0,-2-1,-1-1,-2-1,0 0,-2-1,-2-1,0-1,-2 0,-2 0,-1-1,2-16,-9 39,1 1,0 0,-1 1,0-1,0 0,-1 0,0 0,0 0,-1 1,0-1,-1 0,0 0,0 1,-1-1,0 1,-1 0,0 0,0 0,0 0,-1 1,0 0,-1 0,1 0,-2 1,0-1,5 5,-1 1,1 0,-1 0,1 0,-1 0,1 1,-1-1,0 1,0-1,1 1,-1 0,0 0,0 0,1 1,-1-1,0 0,1 1,-1 0,0 0,1 0,-1 0,1 0,-1 0,1 1,0-1,-1 1,1 0,0-1,0 1,0 0,1 0,-1 0,0 1,1-1,-1 1,-41 88,39-71,2 0,-1 0,2 0,1 0,1 1,0-1,1 0,2 0,0 0,1 0,0-1,2 0,2 5,5 20,3 8,1-1,3-1,2-1,2-1,21 28,-13-34,-32-39</inkml:trace>
  <inkml:trace contextRef="#ctx0" brushRef="#br0" timeOffset="12536.308">7237 894,'39'4,"21"7,12 1,-3-1,-4-2,-7-4,-9-2,-8-1,-7-6,-3-3,-3 1,-1 0,-6-2,-5-1</inkml:trace>
  <inkml:trace contextRef="#ctx0" brushRef="#br0" timeOffset="12838.315">6503 808</inkml:trace>
  <inkml:trace contextRef="#ctx0" brushRef="#br0" timeOffset="13602.569">8055 1091,'0'33,"0"17,0 3,0-1,0-10</inkml:trace>
  <inkml:trace contextRef="#ctx0" brushRef="#br0" timeOffset="13851.002">8141 808,'0'0</inkml:trace>
  <inkml:trace contextRef="#ctx0" brushRef="#br0" timeOffset="14084.572">8564 978,'-20'7,"0"1,1 1,0 0,0 2,1 0,0 1,1 1,1 1,0 0,1 1,-13 16,25-28,1 0,-1 0,1 0,0 0,0 0,0 0,0 1,1-1,-1 1,1 0,0-1,0 1,0 0,1-1,-1 1,1 0,0 0,0 0,0 0,1-1,-1 1,1 0,0 0,0-1,0 1,1-1,-1 1,1-1,0 1,0-1,0 0,0 0,0 0,1 0,0 0,-1 0,1-1,0 0,0 1,3 1,12 5,0-1,1-1,-1 0,1-2,1 0,-1-1,1-1,-1 0,1-2,0 0,0-2,0 0,5-2,-6 3,55-13,-56 7</inkml:trace>
</inkml:ink>
</file>

<file path=ppt/ink/ink8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3.1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34 166,'-5'10,"0"1,0 0,1 0,0 0,1 1,1-1,0 1,0 0,1 0,0-1,1 1,1 0,0 0,0 0,1-1,1 1,3 10,-4-19,-1 0,1-1,0 1,0 0,0-1,1 1,-1-1,1 0,-1 0,1 0,0 0,0 0,-1 0,1-1,0 0,1 1,-1-1,0 0,0-1,0 1,1 0,-1-1,0 0,1 0,-1 0,0 0,1 0,-1-1,0 1,1-1,1-1,101-43,-99 40,3 1,0 0,-1-1,0 0,0-1,0 0,-1 0,0-1,0 0,-1 0,1-1,-2 0,1 0,-1-1,-1 0,1 0,-1 0,-1-1,0 1,0-1,-1 0,0-1,-1 1,0 0,-1-1,0 1,0 0,-1-1,-1 1,0-1,0 0,-1 5,-1 0,0 1,-1-1,1 1,-1-1,0 1,0 1,0-1,-1 0,0 1,0 0,0 0,0 1,0-1,-1 1,0 0,0 1,0-1,0 1,0 0,0 1,0-1,0 1,-1 0,1 1,-1 0,1 0,0 0,-1 1,-5 1,-13-2</inkml:trace>
  <inkml:trace contextRef="#ctx0" brushRef="#br0" timeOffset="383.126">458 335,'213'-167,"-211"165,1-1,-1 1,1 0,-1 0,1 0,0 0,-1 0,1 1,0-1,0 1,0 0,0 0,0 0,1 0,-1 0,0 1,0-1,1 1,-1 0,0 0,1 0,-1 1,0-1,0 1,0 0,1-1,-1 2,0-1,0 0,0 1,0-1,-1 1,2 0,82 99,-76-95,-1-1,1 0,0 0,0-1,1-1,-1 0,1 0,-1-1,1 0,0-1,0 0,0-1,0 0,0 0,0-2,-1 1,1-1,0-1,-1 0,1 0,-2 0,1 0,-1-1,0 0,0 0,0-1,-1 0,0 0,0-1,0 0,0-1,-1 1,0-2,-1 1,1-1,-1 0,-1 0,0 0,0-1,0 0,-1 0,-1 0,0 0,0-1,0 0,-1 1,-1-1,0 0,0 0,-1 0,0 0,0 1,-3-10,-3-6</inkml:trace>
</inkml:ink>
</file>

<file path=ppt/ink/ink8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0.2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90 780,'10'3,"0"-1,-1 0,2-1,-1 0,0-1,0 0,0 0,0-1,0-1,0 0,0 0,-1-1,1 0,0 0,-1-1,0 0,0-1,0 0,-1-1,0 0,0 0,0 0,-1-1,0 0,0-1,2-3,19-72,-28 81,0-1,0 1,0 0,0 0,0-1,-1 1,1 0,-1 0,0 0,1 0,-1-1,0 1,0 0,0 0,-1 1,1-1,0 0,-1 0,1 1,-1-1,1 0,-1 1,0 0,0-1,0 1,0 0,0 0,0 0,0 0,0 0,0 1,0-1,0 1,-1-1,1 1,0 0,-1 0,-7 1,0 0,-1 1,1 1,0 0,0 0,1 1,-1 0,1 1,-1 0,2 0,-1 1,0 0,1 1,0 0,-1 2,3-5,-6 5,0 0,0 1,1 0,0 1,0 0,1 0,1 1,0 1,1 0,0 0,1 0,0 1,1 0,1 0,0 1,1-1,1 1,0 0,1 0,0 0,2 9,0-19,0 0,1-1,0 1,0 0,1 0,-1-1,1 1,0 0,0-1,1 0,-1 0,1 1,0-2,0 1,0 0,1 0,-1-1,1 0,0 0,0 0,0 0,0-1,0 1,1-1,-1 0,1 0,-1-1,1 1,0-1,0 0,1 0,8 1,1-1,0 0,0 0,-1-2,1 0,0 0,-1-1,1-1,13-5,170-57,-174 61</inkml:trace>
  <inkml:trace contextRef="#ctx0" brushRef="#br0" timeOffset="736.931">1049 583,'-45'21,"2"2,0 2,2 2,1 2,1 1,-25 27,17 17,46-72,0 0,1 0,-1 1,1-1,-1 0,1 1,0-1,0 1,0-1,0 0,0 1,0-1,1 0,0 1,-1-1,1 0,0 0,0 1,0-1,0 0,0 0,0 0,1 0,-1 0,1-1,0 1,-1 0,1-1,0 1,0-1,0 1,0-1,0 0,0 0,0 0,10 1,0 0,-1-1,1 0,0-1,0-1,-1 0,1 0,0-1,-1 0,1-1,-1-1,0 0,0 0,-1-1,1 0,-1-1,0 0,0-1,-1 0,7-7,-4 7,14-12,0-1,-2-2,0 0,-1-1,3-8,-14 22,-11 16,-15 22,-27 33,3 2,3 1,3 2,2 1,-8 36,31-79,1 1,2 0,0 0,2 0,0 1,2-1,1 0,3 10,-4-27,2 0,-1-1,1 1,1-1,-1 0,2 1,-1-1,1 0,0-1,0 1,1-1,0 0,6 6,-11-13,1 1,0-1,0 0,-1 1,1-1,0 0,0 0,0 0,-1 0,1 0,0 0,0 0,0 0,0 0,-1 0,1 0,0 0,0 0,0-1,-1 1,1 0,0-1,0 1,-1 0,1-1,0 1,-1-1,1 1,0-1,-1 0,1 1,-1-1,1 1,-1-1,1 0,-1 0,0 1,1-1,-1 0,0 0,1 1,-1-1,0 0,0 0,0 0,0 0,0 1,0-1,0 0,0 0,0 0,0 1,0-1,0 0,-1 0,1 0,0 1,-1-1,1 0,-1 0,1 1,0-1,-1 0,0 1,1-1,-1 1,0-1,-4-16,-1 0,-1 1,-1 0,0 1,-1 0,-1 0,0 1,-1 0,-1 0,0 1,0 1,-1 0,-1 1,0 1,-1-1,-65-37,109 26,225-38,-231 54,1-1,-1 0,-1-2,1 0,-2-2,14-9,-17 7</inkml:trace>
  <inkml:trace contextRef="#ctx0" brushRef="#br0" timeOffset="1055.866">1303 667,'3'24,"1"0,2 0,0-1,2 0,0 0,2-1,0 0,1-1,9 12,-17-29,0 0,0 0,0-1,1 1,-1-1,1 0,0 0,0 0,0-1,0 1,0-1,1 0,-1 0,0-1,1 1,0-1,-1 0,1 0,0 0,0-1,-1 0,1 0,0 0,0-1,-1 1,1-1,0 0,-1 0,1-1,0 1,-1-1,0 0,1 0,-1-1,0 1,0-1,-1 0,1 0,0 0,-1-1,0 1,3-4,6-4,0-1,-1 0,0 0,-1-1,0-1,-1 0,-1 0,0-1,-1 1,-1-2,0 1,-1-1,-1 0,0 0,-1 0,0 0,-1-14,-6 7,-3 5</inkml:trace>
  <inkml:trace contextRef="#ctx0" brushRef="#br0" timeOffset="1832.841">2206 695,'-19'-4,"-1"2,0 0,0 1,1 1,-1 1,0 0,0 2,1 0,-1 2,1 0,0 0,1 2,-1 1,1 0,1 1,-1 1,2 1,-4 3,16-12,1 0,0 1,0-1,0 1,1 0,-1 0,1 0,-1 0,1 0,0 1,0-1,1 1,-1-1,1 1,0 0,-1-1,2 1,-1 0,0 0,1 0,0 0,0 0,0 0,0 0,0-1,1 1,0 0,0 0,0 0,0-1,1 1,-1 0,1-1,0 1,0-1,0 0,1 0,-1 0,1 0,-1 0,1 0,0-1,0 1,0-1,1 0,-1 0,1 0,-1 0,3 0,8-1,0-2,0 0,0-1,0 0,0-1,0-1,-1 0,0-1,0 0,0-1,0-1,3-2,37-23,-2-2,-1-2,35-35,-77 65,-8 6,0 1,0 0,0 0,0 0,0 0,-1-1,2 1,-1 0,0 0,0 0,0 0,0 0,1-1,-1 1,0 0,0 0,1-1,-1 1,1 0,-1 0,1-1,-1 1,1 0,-1-1,1 1,0-1,-1 1,1-1,0 1,0-1,-1 1,1-1,0 0,0 1,0-1,-1 0,1 0,0 1,0-1,0 0,0 0,-1 0,1 0,0 0,0 0,0-1,0 1,0 0,-1 0,1-1,0 1,0 0,-1-1,1 1,0-1,0 1,-1-1,1 1,0-1,-1 1,1-1,-1 0,1 1,-1-1,1 0,-1 1,1-1,-1 0,0 0,1 26,-2-19,0 1,0 0,0 0,1 0,0 0,1-1,-1 1,1 0,0 0,1-1,0 1,0-1,0 1,1-1,0 0,0 0,1 0,0 0,0 0,0-1,0 0,1 0,0 0,0 0,0-1,1 0,-1 0,1 0,2 0,2-2,0-1,0 0,1-1,-1 1,0-2,0 0,0 0,0-1,0 0,0-1,0 0,-1 0,0-1,1 0,-1-1,0 0,-1 0,0-1,1-1,11-8,-1-2,0 0,-2 0,0-2,-1 0,0-1,2-6,8-10,-2-2,-2 0,-1-1,-2-1,-1 0,-3-2,-1 0,-2 0,-2-2,-2 1,3-41,-11 69,0 0,-1 0,-1-1,-1 1,0 0,0 0,-1 1,-1-1,-1 1,-4-7,10 19,-1 1,0-1,1 1,-1 0,0-1,0 1,0 0,0-1,0 1,0 0,-1 0,1 0,0 0,-1 0,1 0,0 0,-1 1,1-1,-1 0,1 1,-1-1,0 1,1 0,-1-1,1 1,-1 0,0 0,1 0,-1 0,0 0,1 1,-1-1,1 0,-1 1,0-1,1 1,-1 0,1-1,0 1,-1 0,1 0,-1 0,1 0,-1 0,-47 59,33-25,1 1,3 0,1 1,1 1,2 0,2 0,1 0,2 1,2-1,2 1,3 23,-4-57,33 245,-30-233,1-1,1 0,1-1,0 1,1-1,0 0,2-1,2 5,-4-17,-13-15,-2 1</inkml:trace>
  <inkml:trace contextRef="#ctx0" brushRef="#br0" timeOffset="2086.862">2432 526,'39'-4,"31"-3,13 1,-1 1,-12 1,-6 7,-11 2,-9 1,-7 4,-5 0,-8-2</inkml:trace>
  <inkml:trace contextRef="#ctx0" brushRef="#br0" timeOffset="2470.314">3335 583,'-10'34,"-2"20,4 1,5-4,2-10</inkml:trace>
  <inkml:trace contextRef="#ctx0" brushRef="#br0" timeOffset="2716.097">3391 357,'5'5,"2"1</inkml:trace>
</inkml:ink>
</file>

<file path=ppt/ink/ink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6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98,'38'-5,"33"-6,8-1,-4 1,-6-2,-9 1,-10 2,-9 4,-7-3,-9 1</inkml:trace>
</inkml:ink>
</file>

<file path=ppt/ink/ink8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9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1 311,'13'0,"312"-17,-97-12,-98 17,-118 12</inkml:trace>
  <inkml:trace contextRef="#ctx0" brushRef="#br0" timeOffset="318.962">1 537,'57'-5,"25"-2,6-4,-5 0,-13 1,-14 3,-10 3,-10 1,-5 2,-4 1,-1 0,0 1,-5-1</inkml:trace>
  <inkml:trace contextRef="#ctx0" brushRef="#br0" timeOffset="905.135">311 0,'24'24,"1"-2,1 0,1-2,1-1,0-1,17 7,80 14,-110-37,-1 0,0 1,0 1,0 0,0 1,-1 1,0 0,0 0,0 2,-1-1,0 2,0-1,-1 2,0-1,-1 2,0 0,-8-9,-1 1,1-1,-1 1,0-1,0 1,0-1,0 1,0-1,-1 1,1 0,-1 0,0-1,1 1,-1 0,-1 0,1-1,0 1,-1 0,1 0,-1-1,0 1,0-1,0 1,0 0,0-1,-1 0,1 1,-1-1,1 0,-1 0,0 0,0 1,-77 59,60-50,-52 37,2 3,3 3,-44 48,70-55,26-26</inkml:trace>
</inkml:ink>
</file>

<file path=ppt/ink/ink8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2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47,'29'0,"24"0,7-5,-1-1,-6 0,-7 1,-7 2,-5 1,-4 1,-7-5,-2 0,-5 0</inkml:trace>
</inkml:ink>
</file>

<file path=ppt/ink/ink8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57,'43'-5,"29"-6,7-1,-1 1,-8 2,-12 4,-15 1</inkml:trace>
</inkml:ink>
</file>

<file path=ppt/ink/ink8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1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1 115,'6'-9,"0"0,1 0,0 1,1 0,0 1,0 0,1 0,0 1,0 0,0 0,1 1,0 0,0 1,0 0,0 0,1 1,-1 1,1 0,0 0,0 1,0 0,-1 1,1 0,0 1,0 0,0 1,0 0,6 3,-8-2,0 0,0 1,0 0,0 1,-1 0,0 0,0 1,0 0,-1 0,1 1,-2 0,1 0,-1 1,0 0,-1 0,1 0,-2 1,1-1,-1 1,-1 0,1 1,1 7,11 84,-17-93,0 0,1 0,0 1,1-1,-1 0,2 0,-1 0,1 0,0 0,1 0,0 0,0-1,0 1,1-1,1 0,-1 0,1-1,0 1,0-1,1 0,0 0,0-1,0 0,1 0,0 0,0-1,0 0,7 3,115 5,-121-13,-8 0</inkml:trace>
  <inkml:trace contextRef="#ctx0" brushRef="#br0" timeOffset="334.38">423 369,'0'0,"-5"4,-1 7,-5 2,0 3,-3 3,-4 4,-4 3,-3 1,-2 1,-1 1,-1 0,0-5,5-1,2-5,4-6</inkml:trace>
</inkml:ink>
</file>

<file path=ppt/ink/ink8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4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305 880,'-7'-3,"0"0,-1 0,1 1,-1 0,0 0,0 1,0 0,0 0,0 1,0 0,0 1,1-1,-1 2,0-1,0 1,0 0,1 1,-1-1,1 1,0 1,0 0,0 0,0 0,1 1,-5 3,2-2,1 0,0 0,0 0,0 1,1 0,0 1,0 0,1 0,0 0,1 1,0 0,0 0,0 0,0 3,4-8,-1 0,1 1,0-1,0 0,1 0,-1 1,1-1,0 0,0 1,0-1,1 0,0 1,0-1,0 0,0 0,0 0,1 0,0 0,0 0,0 0,0-1,0 1,1 0,0-1,0 0,0 0,0 0,0 0,0 0,1-1,0 1,-1-1,1 0,2 1,3 2,1 0,-1-1,1 0,0 0,0-1,0-1,0 1,0-2,0 1,1-1,-1-1,1 0,-1-1,1 0,-1 0,7-2,135-51,-128 44</inkml:trace>
  <inkml:trace contextRef="#ctx0" brushRef="#br0" timeOffset="2249.61">870 1276,'33'5,"26"1,8 0,-3-1,-8-2,-8-6,-13-2</inkml:trace>
  <inkml:trace contextRef="#ctx0" brushRef="#br0" timeOffset="858.036">813 937,'19'0,"16"0,7-5,1-1,-2 0,-3 1,-3-3,-3-1,-2 2,-2 1,0 3,0 0,-5 3</inkml:trace>
  <inkml:trace contextRef="#ctx0" brushRef="#br0" timeOffset="1901.592">1096 683,'-5'29,"-2"19,1 6,1-2,2-4,0-5,2-7,6-8,1-9</inkml:trace>
  <inkml:trace contextRef="#ctx0" brushRef="#br0" timeOffset="3405.354">2111 824,'-14'0,"-1"2,1 0,0 1,0 0,0 1,0 1,1 0,-1 1,1 0,1 1,-1 1,1 0,0 0,1 1,0 1,1-1,0 2,0 0,1 0,0 1,1 0,1 0,0 1,0 0,1 0,-2 9,7-16,0 0,1 0,0 0,0 0,1 0,-1 0,2 0,-1 0,0 0,1 0,0 0,0-1,1 1,0-1,0 0,0 1,0-1,1-1,0 1,0-1,0 1,1-1,-1 0,1-1,0 1,0-1,0 0,1 0,-1 0,1-1,-1 0,1 0,0 0,0-1,0 0,0 0,2 0,5 1,0 0,0-1,0 0,0 0,0-2,0 0,0 0,-1-1,1-1,0 0,-1 0,1-2,-1 1,11-7,17-20,-28 15</inkml:trace>
  <inkml:trace contextRef="#ctx0" brushRef="#br0" timeOffset="3880.058">2394 570,'89'-13,"-77"9,0 2,0-1,0 2,1-1,-1 2,1 0,-1 0,0 1,6 1,-16-1,-1-1,1 0,-1 1,1-1,-1 1,0-1,1 1,-1 0,0 0,1-1,-1 1,0 0,0 0,0 0,1 1,-1-1,0 0,-1 0,1 0,0 1,0-1,0 1,-1-1,1 0,-1 1,1-1,-1 1,0-1,1 1,-1-1,0 1,0 0,0-1,0 1,0-1,-1 1,1-1,0 1,-1-1,1 1,-1 0,-35 66,24-47,10-19,0 0,0 1,0 0,0 0,0-1,1 1,-1 0,1 0,0 0,0 1,0-1,1 0,-1 0,1 0,-1 1,1-1,0 0,0 1,1-1,-1 0,1 0,-1 1,1-1,0 0,0 0,0 0,1 0,-1 0,1 0,0 0,0-1,0 1,0-1,0 1,0-1,1 0,-1 1,1-1,0-1,-1 1,1 0,0-1,1 1,109 17,-87-19</inkml:trace>
  <inkml:trace contextRef="#ctx0" brushRef="#br0" timeOffset="4138.657">2761 1050,'53'-10,"21"-7,5-2,-8 3,-11 5,-10 3,-14 3</inkml:trace>
  <inkml:trace contextRef="#ctx0" brushRef="#br0" timeOffset="4638.466">3522 542,'6'25,"-2"0,-1 1,-2-1,0 1,-1-1,-2 1,-4 20,6-44,-1 2,-1 1,1-1,-1 1,1-1,1 1,-1 0,1-1,-1 1,1 0,1-1,-1 1,1 0,0-1,0 1,0 0,0-1,1 1,0-1,0 0,0 0,0 0,1 0,0 0,0 0,0-1,0 1,0-1,1 0,-1 0,1 0,0 0,0-1,0 1,0-1,3-1,-1 1,1-1,-1-1,1 1,-1-1,1-1,-1 1,1-1,-1 0,0 0,1-1,-1 0,0 0,0 0,0-1,0 0,-1 0,1-1,-1 1,1-1,-1 0,0-1,10-12</inkml:trace>
  <inkml:trace contextRef="#ctx0" brushRef="#br0" timeOffset="5000.169">3833 542,'-29'66,"4"1,2 1,3 1,4 0,-6 53,15 94,19-186,-6-34</inkml:trace>
  <inkml:trace contextRef="#ctx0" brushRef="#br0" timeOffset="10833.475">4087 796,'-11'138,"7"-117,-1 1,0-1,-2 0,0 0,-2-1,-9 18,4-32,13-30,10-1,0 0,1 1,2 0,0 1,2 1,0 0,2 0,14-15,-21 25,-2 2,-1 1,1 0,1 0,-1 1,1-1,1 2,0-1,0 1,0 1,1 0,1-1,-9 7,0 0,0-1,0 1,0 0,0 0,-1 0,1 1,0-1,0 0,0 1,0-1,0 1,0-1,0 1,-1 0,1 0,0 0,-1 0,1 0,0 0,-1 1,1-1,-1 0,0 1,1-1,-1 1,0-1,0 1,0 0,0 0,0-1,-1 1,1 0,0 1,17 65,-12 64,-5-131,0-1,0 1,0-1,0 0,0 1,0-1,0 0,0 1,0-1,0 0,0 0,0 0,0 0,0 0,0 0,0 0,0 0,0-1,0 1,0 0,0-1,0 1,0 0,0-1,0 1,-1-1,1 0,0 1,0-1,0 0,-1 1,1-1,0 0,-1 0,1 1,0-1,-1 0,1 0,-1 0,0 0,1 0,-1 0,0 0,1 0,-1 0,0 0,0 0,0-1,13-25,1 1,0 0,3 1,0 1,1 0,1 2,1 0,1 1,1 1,2 0,-23 19,0 1,-1-1,1 0,0 1,0-1,0 1,0 0,0-1,0 1,0-1,-1 1,1 0,0 0,0 0,0 0,0 0,0-1,0 2,0-1,0 0,0 0,0 0,0 0,0 1,0-1,0 0,0 1,0-1,0 1,0-1,-1 1,1-1,0 1,0 0,-1-1,1 1,0 0,-1 0,1-1,-1 1,1 0,-1 0,1 0,-1 0,1 0,-1 0,0 0,0 0,1-1,-1 1,0 0,0 1,4 59,-4-55,-4 218,4-212</inkml:trace>
  <inkml:trace contextRef="#ctx0" brushRef="#br0" timeOffset="13703.606">4877 429,'8'11,"-1"1,0 0,0 1,-1-1,-1 1,0 0,-1 1,-1-1,0 1,0-1,-2 1,0 0,0 0,-1 0,-1 0,0 2,1 26,-1 0,-2 0,-2-1,-2 1,-10 33,-18 26,27-89</inkml:trace>
  <inkml:trace contextRef="#ctx0" brushRef="#br0" timeOffset="14235.941">5244 485,'-205'207,"203"-206,0 1,-1-1,1 0,0 1,0 0,0-1,0 1,0 0,0 0,0 0,0 0,1 1,-1-1,1 0,0 1,0-1,0 1,0-1,0 1,0-1,1 1,-1 0,1-1,0 1,-1 0,1 0,1-1,-1 1,0 0,1-1,-1 1,1 0,0-1,0 1,0-1,0 1,0-1,0 0,1 1,-1-1,1 0,1 2,9 8,0 0,1-1,0 0,1-1,0 0,1-1,0-1,0 0,13 4,17 10,-4 10,-29-15</inkml:trace>
  <inkml:trace contextRef="#ctx0" brushRef="#br0" timeOffset="19025.454">51 1698,'255'-17,"28"-5,148 5,-219-8,123-7,-75 22,14-6,-115 14,25-23,74-7,-75 7,114-7,271 33,-398-28,-30 15,-86 3,1 3,0 3,0 2,8 2,-6 0,113-28,309 26,-423 1,-32 0</inkml:trace>
  <inkml:trace contextRef="#ctx0" brushRef="#br0" timeOffset="23324.65">1293 429,'18'-20,"1"1,1 0,0 2,1 0,1 2,23-13,16-1,-59 28,0 0,-1 1,1-1,0 1,0 0,-1 0,1-1,0 1,0 0,-1 0,1 1,0-1,-1 0,1 1,0-1,0 1,-1-1,1 1,-1 0,1-1,-1 1,1 0,-1 0,1 0,-1 1,0-1,1 0,-1 0,0 1,0-1,0 0,0 1,0-1,-1 1,1 0,0 0,2 11,0 0,-1 1,0-1,-1 1,-1-1,0 1,-1 0,-1 6,-1 18,0 618,29-407,11-98,-51-171,10 4,0 0,1 0,1 0,0-1,1 1,1 0,1-1,0 1,1 0,1 0,0 0,1 0,1 0,1 1,0 0,1-1,6-24,108-308,-19 84,-96 249,1 1,1-1,1 1,0 1,0 0,1 0,1 1,0 0,1 1,0 0,1 1,0 0,1 1,-1 1,2 0,-1 1,1 0,0 1,1 1,10-2,11-3,0 3,0 1,0 1,1 2,8 2,51 2,236-11,361-83,-448 56,35 7,4 31,-97-28,-30 8,207-49,-222 42,-127 24,-11 1,0 0,0 0,0 1,1-1,-1 1,0 0,0 0,0 1,0 0,0 0,0 0,0 0,0 1,0-1,-1 1,1 1,-1-1,1 1,-1-1,0 1,0 0,0 1,0-1,1 2,21 53,-22-38</inkml:trace>
  <inkml:trace contextRef="#ctx0" brushRef="#br0" timeOffset="32760.045">1857 1924,'0'-1,"-1"0,0 0,1 0,-1 0,0 0,1 0,0-1,-1 1,1 0,0 0,-1 0,1-1,0 1,0 0,0 0,0-1,0 1,0 0,1-1,-1 1,0 0,1 0,-1 0,1-1,-1 1,1 0,-1 0,1 0,0 0,0 0,-1 0,1 0,0 0,0 0,0 1,0-1,0 0,1 0,43-31,-44 31,19-10,0 1,1 1,1 1,-1 1,1 1,0 0,0 2,1 1,0 0,-1 2,1 1,0 0,6 3,-26-3,-1 0,0 0,1 0,-1 1,0-1,1 1,-1-1,0 1,0 0,0 0,0 0,0 0,0 0,0 1,0-1,0 0,0 1,-1 0,1-1,-1 1,1 0,-1 0,0 0,1 0,-1 0,0 0,0 0,0 0,-1 1,1-1,-1 0,1 0,-1 1,0-1,1 0,-1 1,-1-1,1 0,-30 85,5-51,-1-1,-3-1,0-2,-16 13,-23 24,64-66,0-1,0 1,1 0,-1 0,1 1,0-1,0 1,0-1,1 1,-1 0,1 0,0 0,0 1,0-1,1 0,-1 1,1-1,0 1,0-1,1 1,-1 0,1-1,0 1,1 0,-1-1,1 1,-1-1,1 1,1 0,-1-1,1 0,0 1,0-1,0 0,0 0,1 0,-1 0,3 2,10 1,0 0,0-1,1-1,-1 0,1-1,0-1,1 0,-1-1,0-1,0-1,1 0,-1-1,0-1,11-2,-6 0,-1-1,0-1,-1-1,0 0,0-2,0 0,-1-1,11-8,5-1,-18 10</inkml:trace>
  <inkml:trace contextRef="#ctx0" brushRef="#br0" timeOffset="33475.22">2619 2404,'5'-10,"6"-15,1 0,1 1,1 0,1 1,1 0,1 1,1 1,1 1,1 1,0 0,9-4,-22 17,1 0,1 0,-1 1,1 0,0 0,0 1,1 0,-1 1,1 0,-1 1,1 0,0 0,0 1,0 0,6 1,-13 2,1 1,-1-1,0 1,0 0,0 0,0 0,-1 1,1-1,-1 1,0-1,0 1,0 0,-1-1,1 1,-1 0,0 0,0 1,0-1,-1 0,1 0,-1 0,0 0,0 1,0-1,-1 0,0 0,0 0,0 1,1 19,0-22,0-1,-1 1,1 0,0-1,0 1,0 0,0-1,0 1,0 0,1-1,-1 1,0 0,1-1,0 1,-1 0,1-1,0 1,0-1,0 0,0 1,0-1,0 1,0-1,0 0,0 0,1 0,-1 0,0 0,1 0,-1 0,1 0,-1-1,1 1,0 0,-1-1,1 1,-1-1,1 0,0 0,0 1,-1-1,1 0,0-1,-1 1,1 0,0 0,-1-1,1 1,0-1,-1 1,1-1,-1 0,1 1,0-2,159-113,-144 105,-9 4,0 1,0 0,0 0,1 1,-1 0,1 1,0-1,0 2,0-1,1 1,-1 1,7-1,-12 5,-1 0,0-1,1 1,-1 1,-1-1,1 0,0 1,-1-1,1 1,-1 0,0 0,-1 0,1 0,-1 0,1 0,-1 0,0 0,-1 1,1-1,-1 0,0 1,0-1,0 0,0 1,-1-1,0 0,0 1,-1 2,1 6,1-6,-1 0,1 0,0 1,1-1,0 0,0 0,1 0,-1-1,1 1,1 0,-1 0,4 5,5 2</inkml:trace>
</inkml:ink>
</file>

<file path=ppt/ink/ink8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8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1 785,'4'29,"3"9</inkml:trace>
  <inkml:trace contextRef="#ctx0" brushRef="#br0" timeOffset="254.997">1 559,'0'0</inkml:trace>
  <inkml:trace contextRef="#ctx0" brushRef="#br0" timeOffset="496.602">565 531,'-31'7,"1"1,1 2,-1 1,2 1,0 1,0 2,1 0,1 2,0 1,-21 20,44-34,-1-1,1 1,0-1,0 1,0 0,0 1,1-1,-1 0,1 1,0-1,1 1,-1-1,1 1,0 0,0 0,0 0,1-1,0 1,0 0,0 0,0 0,1 0,0 0,0 0,0-1,0 1,1 0,0-1,0 1,0-1,1 0,-1 0,1 0,0 0,0 0,0 0,1-1,-1 1,1-1,0 0,0 0,2 0,10 3,1 0,-1-2,1 0,0-1,0 0,0-2,1 0,-1-1,0 0,0-2,0 0,0-1,0 0,0-1,12-6,-15 6,0 0,-1-1,1 0,-1-1,-1-1,1 0,-1-1,0 0,-1-1,0 0,0-1,-1 0,8-11,-6 5</inkml:trace>
  <inkml:trace contextRef="#ctx0" brushRef="#br0" timeOffset="1183.427">1016 588,'-35'17,"1"1,1 2,1 1,1 1,1 2,-24 25,9 9,44-56,1-1,-1 1,1-1,-1 0,1 1,0-1,-1 1,1 0,0-1,0 1,0-1,0 1,0-1,1 1,-1-1,0 1,1-1,-1 1,1-1,-1 1,1-1,0 0,0 1,-1-1,1 0,0 0,0 1,0-1,1 0,-1 0,0 0,0 0,0-1,1 1,-1 0,1 0,-1-1,0 1,1-1,-1 1,1-1,-1 0,1 1,0-1,15 1,-1-1,1 0,-1-1,0-1,1-1,-1 0,0-1,-1-1,1 0,-1-1,0-1,0 0,-1-1,0-1,0 0,-1-1,0 0,-1-1,1-2,8-2,123-88,-143 102,0 0,0 0,1 1,-1-1,1 0,-1 1,1-1,-1 1,1 0,-1-1,1 1,-1 0,1 0,-1 0,1 0,-1 0,1 0,0 1,-1-1,1 0,-1 1,0-1,1 1,-1 0,1-1,-1 1,0 0,1 0,-1 0,0 0,0 0,0 0,0 0,0 0,0 1,0-1,0 0,0 0,-1 1,1-1,0 1,-1-1,1 1,-1-1,0 1,1-1,-1 1,0-1,0 2,0 3,0 0,0 0,1 0,0 0,0 0,0-1,1 1,-1 0,1-1,1 1,-1-1,1 1,0-1,0 0,1 0,-1-1,1 1,0-1,0 0,1 0,-1 0,1 0,0-1,0 0,0 0,1 0,-1 0,1-1,-1 0,1 0,4 0,5-3,1-2,0 0,-1 0,1-1,-1-1,0-1,-1 0,1-1,-1 0,0-2,-1 1,0-1,0-1,-1-1,-1 0,0 0,9-11,13-11,-1-1,-1-1,-3-2,0-1,-3-1,-1-1,-2-1,14-38,-31 69,-1-1,-1 0,1 0,-2 0,1 0,-2 0,1 0,-2 0,1-1,-2 1,1 0,-1-1,-2-5,1 15,1 1,-1-1,0 0,0 1,0-1,0 1,0-1,0 1,0 0,-1 0,1 0,0 0,-1 1,1-1,-1 1,1-1,0 1,-1 0,1 0,-1 0,1 0,-1 0,1 0,-1 1,1-1,0 1,-1 0,1 0,0 0,-1 0,1 0,0 0,0 0,0 1,0-1,0 1,0 0,1 0,-1-1,0 1,1 0,0 0,-1 0,1 1,0-1,0 1,-23 26,2 1,1 1,2 1,1 1,1 0,2 2,1 0,-5 25,17-52,0-1,1 1,0 0,0-1,0 1,1 0,1 0,-1 0,1-1,1 1,-1 0,1-1,0 0,1 1,0-1,0 0,1 0,0 0,0-1,0 1,1-1,0 0,0 0,0-1,1 1,0-1,0-1,0 1,1-1,0 0,0 0,0-1,0 0,0 0,0-1,1 0,0 0,-1-1,3 1,15 1,1 0,-1-1,1-2,0 0,-1-2,1-1,-1-1,0-1,0-1,0-2,-1 0,0-1,-1-2,0 0,0-2,-1 0,-1-1,0-2,-1 0,-1-1,0 0,-1-2,7-9,0-1,-2-1,-1 0,-2-2,0-1,-3 0,-1-1,-1-1,-2 0,-1-1,6-34,-20 5,1 64,1 0,-1-1,1 1,-1 0,1-1,-1 1,0 0,1 0,-1 0,0 0,0 0,0 0,0 0,0 0,0 0,0 0,-1 0,1 1,0-1,0 0,0 1,-1-1,1 1,0-1,-1 1,1 0,-1 0,1-1,0 1,-1 0,1 0,0 0,-1 1,1-1,-1 0,1 0,0 1,-1-1,1 1,0-1,0 1,-1 0,1-1,0 1,-18 10,1 1,0 0,1 1,0 1,1 1,1 0,0 1,1 1,1 0,0 1,2 0,0 1,1 0,-1 4,0-5,1 1,1 0,1 0,1 1,1-1,0 2,1-1,2 1,0-1,1 1,1 0,1 0,0 0,2 0,1-1,0 1,2-1,0 1,2 0,0-10,0-1,1 0,0-1,0 0,1 0,1-1,-1 0,1 0,1-1,-1-1,1 0,0 0,1-1,2 1,11 4</inkml:trace>
  <inkml:trace contextRef="#ctx0" brushRef="#br0" timeOffset="1666.082">2597 616,'2'8,"0"1,0 0,1-1,0 0,1 0,0 0,0 0,1 0,-1-1,2 0,-1 0,2 1,-5-6,0 1,1-1,-1 0,1 0,-1 0,1 0,-1 0,1-1,0 1,0-1,0 0,0 0,0 0,0 0,0-1,0 1,0-1,1 1,-1-1,0 0,0-1,0 1,1 0,-1-1,0 0,0 1,0-1,0-1,0 1,0 0,0-1,-1 1,1-1,2-2,94-110,-68 71,47-60,-78 102,1 0,-1 1,1-1,-1 1,1 0,-1-1,1 1,0-1,-1 1,1 0,0-1,-1 1,1 0,0 0,-1 0,1-1,0 1,0 0,-1 0,1 0,0 0,-1 0,1 0,0 1,0-1,-1 0,1 0,0 0,-1 1,1-1,0 0,-1 1,1-1,-1 0,1 1,0-1,-1 1,1-1,-1 1,1-1,-1 1,0 0,1-1,-1 1,1-1,-1 1,0 0,0-1,1 1,-1 0,0 0,0-1,0 1,0 0,0-1,0 1,0 0,0 0,6 50,-6-47,1 140,14 159,41 72,-54-368,-1-1,1 0,-1 0,-1 1,1-1,-1 1,0-1,0 0,-1 1,0-1,0 1,0-1,-1 0,0 0,0 0,-1 0,1 0,-1 0,-1-1,1 1,-1-1,0 0,0 0,0 0,-1-1,0 0,0 0,0 0,0 0,-1-1,1 1,-1-1,0-1,0 1,-5 0,8-2,-1-1,1 0,0-1,-1 1,1 0,0-1,0 0,-1 0,1 0,0 0,0 0,0-1,0 1,0-1,1 0,-1 0,0 0,1 0,-1-1,1 1,0 0,0-1,0 0,0 0,0 1,1-1,-1 0,1 0,0 0,-1-1,2 1,-1 0,0-3,-5-113,14 91,1 0,2 0,1 1,0 0,2 1,2 1,0 0,1 1,1 1,2 1,0 0,1 2,1 0,11-6,-15 8</inkml:trace>
</inkml:ink>
</file>

<file path=ppt/ink/ink8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7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0 621,'0'34,"5"10,2 4,-1-7</inkml:trace>
  <inkml:trace contextRef="#ctx0" brushRef="#br0" timeOffset="254.642">57 283,'0'0</inkml:trace>
  <inkml:trace contextRef="#ctx0" brushRef="#br0" timeOffset="748.502">424 0,'23'403,"-6"-266,-9-88,-2-1,-3 1,-1 0,-5 37,-7-52,3-28</inkml:trace>
  <inkml:trace contextRef="#ctx0" brushRef="#br0" timeOffset="988.715">199 509,'33'14,"21"10,11 0,-1-3,-6-6,-9-5,-7-4,-7-4,-9-1</inkml:trace>
</inkml:ink>
</file>

<file path=ppt/ink/ink8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6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3,'-25'-2,"1"1,-1 2,1 0,-1 1,1 1,0 2,0 0,0 1,1 2,0 0,-15 9,26-11,1 1,0 0,0 1,0 0,1 1,0 0,1 1,0 0,1 0,0 1,0 0,1 1,1-1,0 1,0 0,1 1,1 0,-3 9,0 9,1 1,1 0,2 0,1 0,1 1,2-1,2 6,-3-23,1 0,1 0,0 0,1 0,1-1,0 0,1 1,0-2,1 1,1 0,0-1,1-1,1 1,-1-1,2-1,0 1,0-2,1 1,0-1,1-1,0 0,0-1,1 0,0-1,1-1,-1 0,2 0,-5-3,0 0,0 0,0-1,0 0,0-1,1-1,-1 1,0-1,1-1,-1 0,0 0,0-1,0-1,0 0,0 0,0-1,-1 0,0 0,1-1,-2 0,1-1,-1 0,1 0,-2-1,1 0,-1-1,5-5,-1-9</inkml:trace>
  <inkml:trace contextRef="#ctx0" brushRef="#br0" timeOffset="434.301">711 595,'18'177,"-17"-178,-1 0,1 1,-1-1,1 0,-1 1,1-1,-1 1,1-1,0 1,-1-1,1 1,0 0,0-1,-1 1,1 0,0-1,0 1,-1 0,1 0,0 0,0 0,0 0,-1 0,1 0,0 0,0 0,0 0,-1 0,1 0,0 1,0-1,-1 0,1 1,0-1,-1 0,1 1,0-1,-1 1,1-1,0 1,-1-1,1 1,-1-1,1 1,-1 0,1-1,-1 1,0 0,1 0,-1-1,0 1,1 1,15-59,4 2,1 0,3 1,2 1,2 2,18-22,-46 74,-1 0,1-1,0 1,0-1,-1 1,1 0,0-1,0 1,0 0,0-1,0 1,0 0,0-1,0 1,0 0,0-1,0 1,1 0,-1-1,0 1,0 0,1-1,-1 1,0-1,1 1,-1 0,1-1,-1 1,1-1,-1 1,1-1,-1 0,1 1,-1-1,1 0,-1 1,1-1,0 0,-1 1,1-1,0 0,-1 0,1 0,0 0,-1 0,1 0,0 0,-1 0,1 0,0 0,-1 0,1 0,0 0,-1 0,1-1,0 1,-1 0,1 0,-1-1,1 1,0 0,-1-1,1 1,-1-1,1 1,-1-1,5 19,5 2,2 0</inkml:trace>
</inkml:ink>
</file>

<file path=ppt/ink/ink8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5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1,'-32'59,"-242"363,46-120,66-100,145-185</inkml:trace>
  <inkml:trace contextRef="#ctx0" brushRef="#br0" timeOffset="329.837">0 283,'137'70,"2"-5,3-7,69 16,-27 8,-175-73,-14-12</inkml:trace>
  <inkml:trace contextRef="#ctx0" brushRef="#br0" timeOffset="648.781">367 1,'-4'25,"2"0,0 0,2 0,1 1,0-1,2 0,1 0,3 9,74 239,-10-44,-60-90,-12-115</inkml:trace>
</inkml:ink>
</file>

<file path=ppt/ink/ink8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32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231 619,'-11'2,"-1"1,0 0,1 1,-1 0,1 0,0 2,0-1,1 1,0 1,0 0,0 0,1 1,0 0,0 1,1 0,1 0,-1 0,1 1,1 1,0-1,0 1,1 0,1 0,-1 0,2 1,0 0,-1 5,9 82,-4-95,0-1,0 0,0 0,0-1,0 1,0 0,1 0,0-1,-1 1,1 0,0-1,0 0,0 1,1-1,-1 0,1 0,-1 0,1-1,-1 1,1-1,0 1,0-1,0 0,0 0,0 0,0 0,0-1,0 1,0-1,1 0,14-2,0-1,0-1,0 0,-1-1,1-1,-1-1,0-1,-1 0,0-1,0 0,-1-2,11-8,-23 16,38-27,-2-2,-2-2,-1-1,-2-2,-1-1,-2-1,-1-2,-3-1,-1-2,17-40,-28 54,-2-1,-1 0,-2 0,0-1,-3 0,0-1,-2 0,0-31,-4 59,-1-1,0 1,0 0,0 0,-1 0,0 0,0 0,0 0,0 1,-1-1,0 0,0 0,0 1,0 0,-1-1,0 1,0 0,0 0,0 0,-1 1,1-1,-1 1,0 0,0 0,0 0,-1 0,1 1,-1-1,1 1,-1 1,0-1,0 1,0-1,0 1,0 1,0-1,0 1,0 0,0 0,0 0,0 1,0-1,0 1,0 1,1-1,-1 1,0-1,0 2,-1 0,-17 15,1 1,0 1,1 1,1 0,2 2,0 1,1 0,1 1,1 0,2 2,1-1,0 2,-2 12,4-10,1 0,1 1,1-1,2 1,1 1,2-1,0 1,3-1,0 0,2 1,7 26,-8-50,0 0,0 0,1 0,0 0,1-1,0 0,0 1,1-1,-1-1,2 1,-1-1,1 0,0 0,0 0,0-1,1 0,0 0,0-1,0 1,0-2,1 1,0-1,-1 0,1-1,0 0,1 0,-1-1,0 1,0-2,6 1,3-1,0 0,0-1,0-1,0-1,0 0,-1-1,1-1,-1 0,0-1,0-1,-1-1,0 0,0-1,40-24,-30 20</inkml:trace>
  <inkml:trace contextRef="#ctx0" brushRef="#br0" timeOffset="403.649">1190 563,'-34'6,"1"3,0 1,0 1,1 2,0 1,1 2,1 0,0 3,-4 4,31-21,-1 0,1 0,-1 0,1 1,0-1,0 1,0 0,1 0,-1 0,0 0,1 1,0-1,0 1,0-1,0 1,1 0,-1 0,1-1,0 1,0 0,1 0,-1 0,1 0,0 1,0-1,0 0,0 0,1 0,-1 0,1 0,0 0,1 0,-1-1,1 1,-1 0,1-1,0 1,0-1,1 1,-1-1,1 0,0 0,0 0,0 0,0-1,0 1,0-1,1 0,-1 0,1 0,1 0,4 1,2-1,-1 0,0-1,0 0,0 0,1-1,-1-1,0 0,0 0,1-1,-1 0,0 0,-1-2,1 1,0-1,-1 0,3-3,145-105,-122 83,51-50,-85 78,-1 1,1 0,0-1,-1 1,1 0,0-1,-1 1,1 0,0 0,-1 0,1 0,0-1,0 1,-1 0,1 0,0 0,0 1,-1-1,1 0,0 0,0 0,-1 0,1 1,0-1,-1 0,1 1,0-1,-1 1,1-1,-1 1,1-1,0 1,-1-1,1 1,-1-1,0 1,1-1,-1 1,1 0,-1-1,0 1,0 0,1 0,-1-1,0 1,0 0,0 0,0-1,0 1,0 0,0 0,0 0,3 46,-3-43,0 21</inkml:trace>
  <inkml:trace contextRef="#ctx0" brushRef="#br0" timeOffset="838.77">1444 1015,'29'-60,"1"2,4 1,2 2,10-10,-43 59,0 1,1 0,-1 0,1 0,0 0,0 1,0-1,1 1,-1 0,1 1,0-1,1 1,-1 0,0 0,1 0,-1 1,1 0,0 0,0 1,0-1,4 1,-8 2,1 1,-1 0,1 0,-1 0,0 0,0 1,0-1,0 0,0 1,-1 0,1-1,-1 1,1 0,-1 0,0 0,0 0,0 0,-1 0,1 0,-1 0,0 0,1 0,-1 0,-1 0,1 0,0 0,5 31,-5-33,1 1,-1-1,1 1,-1-1,1 0,0 1,-1-1,1 0,0 1,0-1,0 0,0 0,0 0,0 0,0 0,1 0,-1 0,0 0,1 0,-1-1,0 1,1 0,-1-1,1 1,-1-1,1 0,-1 1,1-1,-1 0,1 0,-1 0,1 0,-1 0,1 0,-1-1,1 1,-1 0,1-1,-1 1,1-1,-1 0,1 0,62-40,-51 31,32-26,-35 26,1 0,1 1,0 0,0 1,0 0,1 1,0 0,1 1,0 1,-1 0,6 0,-17 4,0 1,0 0,0 0,0 0,0 0,0 0,1 1,-1-1,0 0,0 1,0 0,0-1,0 1,0 0,0 0,0 0,-1 0,1 1,0-1,-1 0,1 1,0-1,-1 1,0 0,1-1,-1 1,0 0,0 0,0 0,0 0,0 0,-1 0,1 0,0 0,-1 0,0 0,1 0,-1 1,-3 84,-1-3,12-66</inkml:trace>
  <inkml:trace contextRef="#ctx0" brushRef="#br0" timeOffset="1602.687">2432 591,'-22'503,"4"-386,18-117,0 0,0-1,0 1,-1 0,1 0,0 0,0-1,0 1,-1 0,1 0,0 0,0 0,-1 0,1-1,0 1,0 0,-1 0,1 0,0 0,0 0,-1 0,1 0,0 0,-1 0,1 0,0 0,0 0,-1 0,1 0,0 0,0 0,-1 0,1 1,0-1,0 0,-1 0,1 0,0 0,0 0,-1 1,1-1,0 0,0 0,0 0,-1 1,1-1,0 0,0 0,0 1,0-1,0 0,0 0,0 1,-1-1,1 0,0 0,0 1,-3-27,52-120,-24 91,2 2,2 1,3 2,2 0,2 3,2 1,40-38,-63 68,1 0,0 1,1 1,0 0,2 2,14-9,-32 20,0 0,0 0,1 1,-1-1,0 0,1 1,-1-1,1 1,-1-1,1 1,-1 0,1 0,-1-1,1 1,-1 0,1 0,-1 1,1-1,-1 0,1 0,-1 1,1-1,-1 1,0-1,1 1,-1 0,0-1,1 1,-1 0,0 0,0 0,0 0,0 0,0 0,0 0,0 1,0-1,0 0,0 0,-1 1,1-1,0 0,-1 1,1-1,-1 1,0-1,1 1,-1-1,4 81,-5-71,0 5,0-1,-1 0,-1 0,0 0,-1 0,-1 0,0-1,-1 0,-1 0,0 0,-1-1,0 0,-1 0,0-1,-1 0,-1-1,0 0,0-1,-2 0,6-5,0-2,0 1,0-1,-1 0,0-1,0 0,1 0,-1-1,0 0,0 0,0-1,-1 0,1 0,0-1,0 0,0 0,1-1,-1 0,0 0,-7-4,-10-22,23 12</inkml:trace>
  <inkml:trace contextRef="#ctx0" brushRef="#br0" timeOffset="2388.401">3109 732,'20'0,"0"0,0-2,0 0,-1-1,1-1,-1-1,0-1,0-1,-1 0,0-1,13-9,-28 16,0 0,0-1,-1 0,1 1,-1-1,1 0,-1 0,0-1,0 1,0 0,0-1,0 1,0-1,-1 1,1-1,-1 0,0 0,0 0,0 0,0 0,0 0,-1 0,0 0,1 0,-1 0,0 0,0 0,0 0,-1 0,1 0,-1 0,0 0,0 0,0 0,0 0,0 0,-1 0,1 1,-1-1,0 1,0-1,1 1,-2-1,1 1,0 0,0 0,-1 0,-1-1,-4 3,0 0,1 0,-1 0,0 1,1 0,-1 1,1 0,-1 0,1 0,0 1,0 0,0 1,0 0,1 0,0 0,-1 0,1 1,-2 3,-1-2,0 0,1 0,0 1,0 0,1 0,0 1,0 0,1 1,0-1,0 1,1 0,0 0,1 1,0-1,0 1,1 0,0 0,1 0,0 1,1-1,0 1,0-1,1 0,1 1,0-1,0 1,1-1,2 6,-2-12,1-1,-1 0,1 1,0-1,0 0,1-1,-1 1,0 0,1-1,0 0,0 0,-1 0,1 0,0-1,0 1,1-1,-1 0,0 0,0-1,0 1,1-1,-1 0,1 0,101-9,-71-1,-1-1,0-2,-1-2,0-1,-1-1,-1-2,0-1,-2-1,15-15,120-104,-136 109,-28 31,-1 0,1 0,0 1,-1-1,1 0,-1 0,1 0,-1 0,1 0,-1 1,1-1,-1 0,1 0,-1 0,1 0,-1 0,1 0,-1 0,1-1,0 1,-1 0,1 0,-1 0,1 0,-1-1,1 1,-1 0,1 0,0-1,-1 1,1 0,0-1,-1 1,1 0,0-1,-1 1,1-1,0 1,0 0,-1-1,1 1,0-1,0 1,0-1,0 1,-1-1,1 1,0-1,0 1,0-1,0 1,0-1,0 1,1 0,-1-1,0 1,0-1,0 1,0-1,-17 8,1 0,-1 2,1 0,1 0,-1 2,2 0,0 0,-9 10,6-6,7-6,0 0,1 1,0 0,1 0,0 1,1 0,0 1,1-1,0 1,0 1,1 1,4-10,-1 0,1 0,0 1,0-1,0 0,1 1,-1-1,1 1,0-1,0 1,1-1,-1 1,1-1,0 0,1 1,-1-1,1 0,-1 0,1 0,0 0,1 0,-1 0,1-1,-1 1,1-1,0 0,1 1,-1-1,0-1,1 1,0 0,-1-1,1 0,2 1,9 1,0 0,0-1,0 0,1-2,-1 1,1-2,-1 0,0-1,1-1,-1 0,0-1,0-1,0 0,0-1,-1 0,0-1,0-1,0 0,-1-1,0-1,-1 0,6-5,15-17,-2-1,-1-1,-2-2,-1-1,-2-1,-1-1,-2-1,10-27,-22 47,-1-1,-1 0,0 0,-2-1,-1 0,0 0,-2-1,0 1,-1-1,-1 1,-2-1,0 0,-2-7,2 24,-1 0,0 0,0 1,0-1,0 0,-1 1,0 0,0 0,0 0,-1 0,1 0,-1 0,0 1,0 0,0 0,0 0,-1 0,1 1,-1-1,1 1,-1 0,0 1,0-1,0 1,0 0,0 0,0 1,-1-1,1 1,0 0,0 0,0 1,0 0,0 0,0 0,0 0,0 1,0 0,0 0,1 0,-1 1,1-1,-1 1,-1 2,-6 3,2 0,-1 0,1 1,0 0,1 1,0 0,1 1,0-1,0 2,1-1,1 1,0 0,0 0,1 1,1-1,-2 12,-1 3,2 1,2 0,0 0,2 1,1-1,1 0,3 15,2-19,1 0,0 0,2 0,1-1,1-1,1 0,1 0,1-1,0-1,2 0,0-1,1 0,1-2,1 0,0-1,2-1,-1-1,2-1,0-1,0 0,1-2,0-1,1 0,15 2,-29-7,1-1,-1 0,1-1,0 0,0-1,0 0,0-1,0 0,0 0,-1-1,9-2,-2-4</inkml:trace>
</inkml:ink>
</file>

<file path=ppt/ink/ink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0,'0'5,"-5"2,4-1,6-1,3-2</inkml:trace>
</inkml:ink>
</file>

<file path=ppt/ink/ink8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37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1 790,'-1'28,"2"0,1 0,1 0,2 0,1 0,1 4,-5-26,0 0,0 0,0 0,1-1,0 1,0 0,0-1,1 0,-1 0,1 0,0 0,1 0,-1-1,1 0,0 0,0 0,1-1,-1 1,1-1,-1-1,1 1,0-1,0 0,0 0,0-1,0 1,1-2,-1 1,0 0,2-1,5-3,-1-1,0 0,0 0,0-1,0 0,-1-1,0-1,0 0,0 0,-1-1,0-1,-1 1,0-1,0-1,-1 0,0 0,-1-1,1-2,52-81,-58 93,0 1,-1 0,1 0,0 0,0 0,0 0,0 0,0 0,-1 0,1 1,0-1,0 1,0-1,-1 1,1 0,0-1,-1 1,1 0,-1 0,1 0,-1 1,1-1,-1 0,0 1,1-1,-1 0,0 1,0-1,0 1,0 0,0-1,-1 1,1 0,0 0,-1-1,1 1,-1 0,0 0,0 0,1 0,-1-1,-1 3,6 7,-3-7,1 0,-1 1,1-1,0 0,0 0,0 0,1-1,-1 1,1-1,0 0,0 0,0 0,0-1,0 1,1-1,-1 0,1 0,-1 0,1-1,0 0,0 0,0 0,0 0,-1-1,1 0,4 0,6 2,0-1,0-1,1 0,-1-1,0 0,1-1,-1-1,0-1,-1 0,1-1,-1 0,0-1,12-7,-1-17,-17 14</inkml:trace>
  <inkml:trace contextRef="#ctx0" brushRef="#br0" timeOffset="452.93">1016 0,'-16'47,"2"1,2 0,2 1,2 0,2 0,2 1,3 0,2-1,2 1,2 0,9 34,25 141,-23-117,-15-107,0 1,0-1,1 0,-1 0,0 0,0 0,0 0,1-1,-1 1,0 0,1-1,-1 1,1 0,-1-1,1 0,-1 1,1-1,-1 0,1 0,-1 0,1 0,-1 0,1 0,-1 0,1 0,-1-1,1 1,-1-1,1 1,-1-1,0 1,1-1,-1 0,0 0,1 0,-1 0,51-32,111-116,-162 147,-1 1,1-1,0 1,0-1,0 1,0-1,0 1,0 0,0 0,1 0,-1 0,0-1,1 2,-1-1,0 0,1 0,-1 0,1 1,0-1,-1 0,1 1,-1 0,1-1,0 1,0 0,-1 0,1 0,0 0,-1 0,1 0,0 1,-1-1,1 0,0 1,-1 0,1-1,-1 1,1 0,-1-1,1 1,-1 0,0 0,1 0,-1 1,2 10,0 0,-1 1,0-1,-1 1,-1 0,0-1,0 1,-1-1,-1 1,-1 25,3-35,-1-1,0 1,1-1,-1 1,1 0,0-1,-1 1,1 0,1-1,-1 1,0 0,1-1,-1 1,1 0,0-1,0 1,0-1,0 1,0-1,1 0,-1 1,1-1,-1 0,1 0,0 0,0 0,0 0,0-1,0 1,0-1,0 1,1-1,-1 0,1 1,-1-1,1-1,-1 1,1 0,-1-1,1 1,1-1,17-7,-4-5</inkml:trace>
  <inkml:trace contextRef="#ctx0" brushRef="#br0" timeOffset="931.993">1609 903,'18'-8,"0"0,-1-1,-1 0,1-2,-2 0,1 0,-1-2,-1 0,-1 0,0-1,0-1,1-4,-12 18,0-1,-1 1,1-1,-1 0,1 0,-1 0,0 0,1 0,-1 0,0 0,0 0,-1 0,1-1,0 1,-1 0,1-1,-1 1,0 0,0-1,0 1,0 0,0-1,0 1,-1 0,1-1,-1 1,1 0,-1 0,0-1,0 1,0 0,0 0,-1 0,1 0,0 0,-1 0,1 1,-1-1,0 0,0 1,1-1,-1 1,0 0,0 0,0-1,-1 1,1 1,0-1,0 0,-1 0,0 1,-7 1,0 2,1-1,-1 1,1 0,0 1,0 0,0 1,1 0,-1 0,1 1,0 0,1 0,-1 1,1 0,1 0,-3 4,2-4,-1 1,1 0,1 0,-1 1,1-1,1 1,-1 1,2-1,-1 1,1 0,1 0,0 0,0 1,-1 8,4-14,-1-1,1 1,0 0,0-1,0 1,1 0,-1-1,1 1,0 0,1-1,-1 1,1-1,0 0,0 0,0 1,0-1,1-1,0 1,-1 0,2-1,-1 1,0-1,1 0,-1 0,1 0,0 0,0-1,0 0,0 0,1 0,-1 0,0 0,12 2,-1 0,0-1,1-1,-1 0,1-1,0-1,-1 0,1-1,0-1,-1 0,0-1,1-1,1-1,1-2</inkml:trace>
  <inkml:trace contextRef="#ctx0" brushRef="#br0" timeOffset="1355.583">1947 1100,'278'-292,"-261"274,-17 65,-1-43,0 1,0 0,0 0,1 0,-1 0,1-1,1 1,-1 0,1 0,-1 0,1 0,1 0,-1-1,1 1,-1-1,1 1,1-1,-1 1,1-1,-1 0,1 0,1-1,-1 1,0 0,1-1,0 0,-1 0,1 0,1 0,-1-1,0 1,1-1,-1 0,1-1,-1 1,1-1,0 0,0 0,1 0,5-2,-1 0,1 0,-1-2,1 1,-1-1,0 0,0-1,0-1,-1 1,0-1,0-1,0 0,0 0,-1-1,0 0,0 0,-1-1,0 0,0 0,-1-1,0 0,-1 0,0 0,0 0,-1-1,0 0,0-2,2-7</inkml:trace>
</inkml:ink>
</file>

<file path=ppt/ink/ink8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44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6,'-20'93,"5"1,3 0,4 1,5 0,4 6,-17-22,37-97,0-16,-10 19</inkml:trace>
  <inkml:trace contextRef="#ctx0" brushRef="#br0" timeOffset="365.302">384 204,'-269'207,"225"-163,43-44,0 1,1 0,-1 0,1-1,0 1,-1 0,1 0,-1 0,1 0,0-1,0 1,0 0,-1 0,1 0,0 0,0 0,0 0,0 0,1 0,-1 0,0-1,0 1,0 0,1 0,-1 0,0 0,1 0,-1-1,1 1,-1 0,1 0,0-1,-1 1,1 0,-1-1,1 1,0-1,0 1,-1 0,1-1,0 0,0 1,0-1,0 0,-1 1,1-1,0 0,0 0,0 0,0 1,0-1,0 0,0 0,0-1,0 1,-1 0,1 0,1 0,45 5,72 22,-110-22,1 0,-1 0,0 1,-1 0,1 1,-1 0,0 0,-1 1,0-1,0 2,-1-1,0 1,0 0,3 9,10 8,-12-22</inkml:trace>
  <inkml:trace contextRef="#ctx0" brushRef="#br0" timeOffset="963.776">722 316,'38'-5,"42"-1,12 0,0 1,-11 2,-15 1,-13-4,-11-1,-8 1,-5 1,-7 2</inkml:trace>
  <inkml:trace contextRef="#ctx0" brushRef="#br0" timeOffset="1216.744">863 514,'33'5,"27"1,11-4,-1-4,-7 0,-6-6,-7-1,-7 1,-6 2,-5-3,-3 1,-2 0,-5 3</inkml:trace>
  <inkml:trace contextRef="#ctx0" brushRef="#br0" timeOffset="1885.195">2359 34,'-33'5,"0"2,0 1,1 1,0 2,1 1,0 1,1 2,1 1,-12 9,29-17,0 0,1 0,0 1,0 1,1 0,1 0,0 1,0 0,1 0,0 1,1 0,1 1,0 0,0 0,1 0,1 0,0 1,1-1,0 1,2 0,-1 0,1 0,1 0,1 1,0-1,1 0,1 4,-1-11,1 0,0 0,0-1,1 0,-1 1,1-1,1 0,-1-1,1 1,0-1,0 0,0 0,1 0,0-1,0 0,0 0,1-1,-1 1,1-1,-1-1,1 1,2-1,9 3,1 0,-1-2,1 0,0-1,0-1,0-1,0 0,0-2,13-1,0-2,0-1,-1-2,1-1,-2-1,0-2,0-1,25-15,-21 10,-1-2,0-2,-1-1,-2-1,13-14,-35 31,-1 0,0-1,0 0,-1 0,0-1,0 0,-1 0,0 0,-1-1,1 1,-2-1,0 0,0 0,-1 0,0-1,0 1,-2-1,1 1,-1 0,0-1,-1 1,-2-9,1 11,-1 0,0 1,0-1,0 0,-1 1,0 0,-1 0,0 0,0 0,0 1,-1 0,1 0,-2 0,1 1,-1 0,1 0,-1 1,-1-1,1 2,-1-1,1 1,-1 0,0 0,-3 1,-16-5,-1 1,-1 2,1 1,0 1,-1 1,-14 2,-13 4,9 2</inkml:trace>
  <inkml:trace contextRef="#ctx0" brushRef="#br0" timeOffset="2134.236">1653 373,'314'-61,"138"-2,-349 52,-1 5,1 4,0 4,21 7,82 15,-170-17</inkml:trace>
</inkml:ink>
</file>

<file path=ppt/ink/ink8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40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350 424,'-177'18,"167"-16,1 0,-1 1,1 1,-1-1,1 2,0-1,1 1,-1 0,1 1,0 0,0 0,1 1,0 0,0 0,0 1,-2 4,4 1,0 1,0 0,2 0,-1 0,2 1,0-1,1 0,0 1,1 0,1-1,0 1,1-1,0 1,1-1,2 2,-4-7,1-1,1 0,-1 0,1 0,1 0,0 0,0 0,0-1,1 0,0 0,0 0,1-1,0 1,0-1,0-1,1 1,0-1,0 0,0-1,1 0,-1 0,1 0,0-1,0 0,1-1,-1 0,0 0,1-1,-1 0,1 0,-1-1,1 0,0 0,-1-1,1-1,-1 1,0-1,1-1,-1 1,0-1,0-1,-1 1,6-4,46-56,-52 45</inkml:trace>
  <inkml:trace contextRef="#ctx0" brushRef="#br0" timeOffset="936.418">576 57,'73'-17,"4"10,-75 8,0-1,0 0,0 0,-1 1,1-1,0 1,0-1,0 1,0 0,0 0,-1 0,1 0,0 0,-1 0,1 1,-1-1,0 0,1 1,-1-1,0 1,0-1,1 1,-1 0,-1 0,1-1,0 1,0 0,-1 0,1 0,-1 0,1 0,-1 0,0 0,0 0,0 0,0 1,-1 6,0 0,-1-1,0 1,-1-1,0 0,0 0,0 0,-1 0,-1-1,1 1,-3 2,-29 68,36-77,-1 1,1 0,0 0,0 0,0-1,0 1,0 0,0 0,0 0,1-1,-1 1,1 0,-1-1,1 1,0 0,0-1,-1 1,1 0,0-1,0 0,1 1,-1-1,0 1,0-1,1 0,-1 0,1 0,-1 0,1 0,-1 0,1 0,0-1,-1 1,1 0,0-1,-1 1,1-1,0 0,0 0,0 0,-1 0,1 0,1 0,81-8,-25-5,-33 8</inkml:trace>
  <inkml:trace contextRef="#ctx0" brushRef="#br0" timeOffset="1203.54">943 649,'52'-10,"23"-2,3-5,-6 1,-12 3,-15 4</inkml:trace>
  <inkml:trace contextRef="#ctx0" brushRef="#br0" timeOffset="1706.247">1563 85,'0'29,"-4"28,-3 10,1-2,6-12,7-10,9-13,5-15,4-12,3-5,1-2,1-6,0-1,-1-4,0-3,0 0,-5 0,-7 2</inkml:trace>
  <inkml:trace contextRef="#ctx0" brushRef="#br0" timeOffset="1982.895">1987 1,'-65'154,"-39"142,93-253,3 0,2 1,1 0,2 0,3 0,3 39,-1 25,-2-84</inkml:trace>
  <inkml:trace contextRef="#ctx0" brushRef="#br0" timeOffset="4439.873">1958 988,'256'-398,"-256"397,1 0,-1-1,0 1,1 0,-1 0,0-1,1 1,0 0,-1 0,1-1,0 1,-1 0,1 0,0 0,0 0,0 0,0 0,0 0,0 0,0 1,1-1,-1 0,0 1,0-1,0 1,1-1,-1 1,0-1,1 1,-1 0,0 0,1 0,-1 0,0 0,1 0,-1 0,1 0,-1 0,0 1,1-1,-1 0,0 1,0-1,1 1,-1 0,0-1,0 1,1 1,10 95,9 30,-21-125,-1 1,1-1,1 0,-1 1,0-1,1 1,-1-1,1 0,0 1,-1-1,1 0,0 0,0 1,1-1,-1 0,0 0,1 0,0 0,-1-1,1 1,0 0,0-1,0 1,0-1,0 0,0 1,0-1,0 0,0 0,1-1,-1 1,0 0,1-1,-1 1,1-1,-1 0,0 0,1 0,-1 0,1 0,-1 0,1-1,-1 1,0-1,1 0,-1 0,0 0,1 0,9-5,0-1,-1 0,0-1,-1 0,1-1,-2 0,1 0,-1-1,-1 0,8-12,13-12,97-105,-126 138,1 0,-1 0,0 0,1 1,-1-1,1 0,-1 1,1-1,0 1,-1-1,1 0,0 1,-1-1,1 1,0 0,-1-1,1 1,0-1,0 1,0 0,-1 0,1-1,0 1,0 0,0 0,0 0,-1 0,1 0,0 0,0 0,0 0,0 1,-1-1,1 0,0 0,0 1,0-1,-1 0,1 1,0-1,0 1,-1-1,1 1,0-1,-1 1,1 0,-1-1,1 1,-1 0,1 0,2 44,-12 2,4-29,1 0,1 1,1 0,0-1,1 1,1 0,1 0,1 0,0-1,2 3,13 74,-15-72</inkml:trace>
</inkml:ink>
</file>

<file path=ppt/ink/ink8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05.61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62,'2'1,"0"0,0 1,0-1,-1 1,1-1,0 1,-1 0,1 0,-1-1,0 1,0 0,1 1,-1-1,-1 0,1 0,0 0,0 0,-1 1,1-1,-1 0,0 1,0-1,0 0,0 1,0 0,0 0,49 225,24-70,-72-157,0 1,0-1,-1 1,1-1,0 0,0 0,0 1,0-1,0 0,1 0,-1 0,0 0,1 0,-1 0,0 0,1-1,-1 1,1 0,-1-1,1 1,-1-1,1 0,0 1,-1-1,1 0,-1 0,1 0,0 0,-1 0,1 0,-1-1,1 1,0 0,-1-1,1 0,-1 1,1-1,-1 0,0 1,1-1,-1 0,0 0,1 0,-1 0,0-1,0 1,0 0,1-2,39-70,23-106,-52 153,7-14,-1-2,-2 0,-2-1,2-17,-17 60,1 0,-1 0,1 0,0 0,-1 0,1 0,-1 0,1 0,-1 0,1 0,-1-1,1 1,-1 0,1 0,0 0,-1-1,1 1,0 0,-1-1,1 1,-1 0,-2 18</inkml:trace>
</inkml:ink>
</file>

<file path=ppt/ink/ink8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05.92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18 543,'-5'33,"-1"26,0 8,6-8,3-10,5-16,2-20,-1-17,-2-7</inkml:trace>
  <inkml:trace contextRef="#ctx0" brushRef="#br0" timeOffset="251.672">18 119,'0'10,"0"7,0 2</inkml:trace>
  <inkml:trace contextRef="#ctx0" brushRef="#br0" timeOffset="770.351">188 90,'97'321,"-57"-101,-35-54,-6-166,1 0,-1 1,1-1,0 0,-1 1,1-1,0 1,0-1,-1 1,1-1,0 0,0 1,0-1,-1 1,1-1,0 1,0-1,0 1,0-1,0 1,0-1,0 1,0-1,0 1,0-1,0 1,1-1,-1 1,0-1,0 1,0-1,1 1,-1-1,0 1,0-1,1 0,-1 1,0-1,1 0,-1 1,1-1,-1 0,0 1,1-1,-1 0,1 0,-1 1,1-1,-1 0,1 0,-1 0,1 0,-1 0,1 0,-1 1,1-1,-1 0,1-1,-1 1,1 0,-1 0,1 0,-1 0,1 0,-1 0,1-1,-1 1,0 0,1 0,0-1,24-31,-21 25,14-16,0 1,1 1,1 1,1 1,1 0,0 2,2 0,0 2,0 1,2 0,3 1,-26 10,1 1,-1 0,1 0,-1 1,1-1,0 1,-1 0,1 0,0 0,0 0,0 0,0 1,0 0,0 0,0 0,0 0,0 1,-1 0,1-1,0 1,0 1,0-1,-1 0,1 1,-1 0,1 0,-1 0,0 0,1 1,-1-1,0 1,-1 0,1 0,0 0,-1 0,0 0,0 0,0 1,1 0,-1 5,0-1,-1 1,1-1,-2 1,1-1,-1 1,-1-1,1 1,-2 0,1-1,-1 0,0 1,-1-1,0 0,0 0,-1 0,0-1,0 1,0-1,-1 0,-1 0,-7 11,-2-1,0 0,-1-1,0-1,-1-1,-1 0,-12 7,25-18,0 1,0-1,0 0,0 0,-1 0,1-1,-1 1,0-1,1-1,-1 1,0-1,0 0,0-1,0 1,-1-1,1 0,0-1,0 1,0-1,0-1,0 1,1-1,-1 0,0 0,1 0,-1-1,1 0,0 0,0-1,0 1,0-1,0 0,1 0,0-1,0 1,0-1,-1-3,-4-11</inkml:trace>
  <inkml:trace contextRef="#ctx0" brushRef="#br0" timeOffset="1318.3">809 824,'33'-12,"0"-2,0-2,-2 0,0-2,-1-2,-1-1,0-1,-2-1,-1-1,5-8,24-67,-53 96,-1 0,0 0,0 0,-1-1,1 1,-1 0,1 0,-1 0,0-1,0 1,0 0,-1 0,1-1,-1 1,0 0,0 0,0 0,0 0,0 0,-1 0,0 0,1 1,-1-1,0 0,0 1,0-1,-1 1,1 0,0 0,-1 0,0 0,-2-1,-1 1,-1 1,1 0,-1 0,0 1,1-1,-1 2,0-1,1 1,-1 0,0 0,1 1,-1-1,1 2,0-1,0 1,0 0,0 0,0 0,0 1,1 0,0 0,0 1,0-1,0 1,1 0,0 0,-1 1,4-4,-1 0,0 0,1 0,-1 0,1 0,0 1,0-1,0 0,0 1,0-1,0 1,1-1,-1 1,1 0,0-1,0 1,0-1,0 1,0-1,0 1,1 0,-1-1,1 1,0-1,0 1,0-1,0 0,0 1,0-1,1 0,-1 0,1 0,-1 0,1 0,2 2,80 44,-59-41,-20-7,0 0,0 0,0 1,0 0,-1 0,1 0,0 0,0 1,-1 0,1 0,-1 0,1 0,-1 1,0 0,0 0,0 0,0 0,-1 1,1-1,-1 1,0 0,0 0,0 0,-1 0,1 1,-1-1,0 1,0-1,-1 1,0 0,1 0,-1 0,-1-1,1 1,-1 0,0 5,-3 2,0-1,-1 0,-1 0,1 0,-2 0,0-1,0 1,-1-1,-1 1,-32 57,32-33,10-29</inkml:trace>
  <inkml:trace contextRef="#ctx0" brushRef="#br0" timeOffset="2000.14">1683 570,'-31'11,"1"1,0 2,1 1,0 1,1 1,1 1,1 2,1 1,0 1,0 2,23-23,0 1,0-1,0 0,0 1,0-1,0 1,1 0,-1 0,1-1,-1 1,1 0,0 0,-1 0,1 1,0-1,0 0,1 0,-1 1,0-1,1 0,0 1,-1-1,1 0,0 1,0-1,0 1,0-1,1 0,-1 1,1-1,0 0,-1 1,1-1,0 0,0 0,0 0,1 0,-1 0,0 0,1 0,-1 0,1 0,0 0,0-1,-1 1,1-1,0 0,0 1,0-1,1 0,-1 0,0 0,0 0,1-1,-1 1,11 0,-1 0,0-1,0-1,0 0,1 0,-1-1,0-1,0 0,-1 0,1-1,-1-1,0 0,0 0,0-1,3-3,149-119,-150 116,-6 6,-7 5,0 0,0 1,0-1,0 0,0 0,1 0,-1 1,0-1,1 0,-1 1,1-1,-1 0,1 1,-1-1,1 0,-1 1,1-1,-1 1,1-1,0 1,-1-1,1 1,0 0,-1-1,1 1,0 0,0-1,-1 1,1 0,0 0,0 0,0 0,-1 0,1 0,0 0,0 0,0 0,-1 0,1 0,0 0,0 1,-1-1,1 0,0 0,0 1,-1-1,1 1,0-1,-1 1,1-1,0 1,-1-1,1 1,-1-1,1 1,-1 0,1-1,-1 1,3 46,-4-43,1 1,-1-1,1 0,0 0,0 1,0-1,1 0,-1 0,1 0,0 1,0-1,1 0,-1 0,1 0,0-1,0 1,0 0,1-1,-1 1,1-1,0 0,0 0,0 0,0 0,0 0,1-1,-1 0,1 1,0-1,2 0,0 0,0 0,0 0,1-1,-1 0,0 0,1-1,-1 0,1 0,-1 0,1-1,-1 0,1 0,-1 0,0-1,0 0,0 0,0-1,0 0,0 0,-1 0,1-1,0 0,106-108,-110 111,148-195,-129 156,-2-1,-2-1,-2-1,-1 0,-3-1,-1 0,-3-1,0-7,-7 51,1-3,0-1,0 1,0-1,-1 1,0-1,1 1,-2-1,1 1,0 0,-1-1,0 1,0-1,0 1,-1 0,1 0,-1 0,0 0,0 0,-1 0,1 0,-1 0,-1 5,1 0,0 0,0 0,0 1,0-1,1 1,-1-1,0 1,1 0,-1 0,1 1,-1-1,1 0,0 1,0-1,0 1,1 0,-1 0,0-1,1 1,0 0,0 0,0 1,-1 1,2-3,-19 43,3 1,1 0,3 1,2 0,-2 28,4-15,4 1,2 0,3 0,3 12,23 89,-36-167,3-7</inkml:trace>
  <inkml:trace contextRef="#ctx0" brushRef="#br0" timeOffset="2254.323">1937 430,'39'4,"31"3,14-2,-3 0,-11-1,-11-2,-12-1,-9-1,-6 0,-3 0,-7 0</inkml:trace>
  <inkml:trace contextRef="#ctx0" brushRef="#br0" timeOffset="2530.311">2755 683,'-9'39,"-4"17,6-1,3-15,4-18,0-14</inkml:trace>
  <inkml:trace contextRef="#ctx0" brushRef="#br0" timeOffset="2782.348">2755 344,'-14'10,"-5"3</inkml:trace>
  <inkml:trace contextRef="#ctx0" brushRef="#br0" timeOffset="3057.018">2981 570,'-3'16,"1"1,0-1,1 0,1 1,0-1,1 1,1-1,1 0,0 0,1 0,0 0,2 0,0-1,4 7,-8-19,1 0,0 0,0 0,0 0,0-1,0 1,1-1,-1 0,1 0,0 0,-1 0,1-1,0 1,0-1,0 0,0 0,0-1,0 1,0-1,0 0,0 0,0 0,0-1,0 1,1-1,-2 0,1 0,0 0,0-1,0 0,0 1,-1-1,1 0,-1-1,0 1,1-1,-1 1,0-1,0 0,-1 0,1 0,-1-1,1 1,-1-1,0 0,6-6,-1 1,0-1,0-1,-1 1,-1-1,0 0,0 0,-1 0,-1-1,0 0,0 0,-1 0,-1 0,0-5,0 11,-1 1,0-1,0 0,-1 0,0 0,0 1,0-1,-1 0,1 1,-1-1,-1 1,1 0,-1 0,0 0,0 0,0 0,-1 1,0-1,0 1,0 0,0 0,-1 0,1 1,-1-1,0 1,0 1,0-1,0 0,-1 1,-4-1,5 2,0 0,0 1,-1-1,1 1,0 0,-1 1,1-1,0 1,-1 0,1 0,0 1,0-1,0 1,0 0,0 1,0-1,1 1,-1 0,1 0,0 1,0-1,-17 14</inkml:trace>
  <inkml:trace contextRef="#ctx0" brushRef="#br0" timeOffset="3325.063">3376 796,'2'-9,"0"-1,1 0,1 1,-1-1,1 1,1 0,-1 0,2 1,-1-1,1 1,0 0,4-2,0-4,-5 7,-5 6,0-1,1 0,-1 1,1-1,-1 0,1 1,0-1,-1 0,1 1,0-1,0 1,0 0,0-1,0 1,0 0,1-1,-1 1,0 0,1 0,-1 0,1 0,-1 0,1 1,-1-1,1 0,0 1,-1-1,1 1,0-1,-1 1,1 0,0 0,0 0,-1 0,1 0,0 0,0 0,-1 1,1-1,0 1,-1-1,1 1,-1-1,1 1,0 0,-1 0,0 0,1 0,9 19,-7-13,-1 1,1-1,1 1,0-1,0-1,0 1,0-1,1 0,0 0,1 0,-1-1,1 0,6 3,-8-5,1 0,-1-1,1 0,0 0,0 0,0 0,0-1,0 0,0 0,0-1,0 0,0 0,1 0,-1-1,0 0,0 0,0 0,0-1,0 0,-1 0,1-1,-1 1,1-1,-1 0,0-1,0 1,0-1,0 0,-1 0,0-1,1 1,0-3,-1 3,-1 0,0 0,0 0,0 0,-1-1,0 1,1-1,-1 1,-1-1,1 0,-1 0,0 1,0-1,0 0,-1 0,1-1,-1 1,0 0,-1 0,1 0,-1 0,0 0,-1 1,1-1,-1 0,0 0,0 1,-2-3,-7-6</inkml:trace>
  <inkml:trace contextRef="#ctx0" brushRef="#br0" timeOffset="4188.528">4252 457,'-16'0,"0"1,0 0,0 1,1 0,-1 1,1 1,-1 1,1 0,1 1,-1 1,-10 6,23-11,-1-1,1 1,0 0,1 0,-1 0,0 0,0 0,1 0,-1 1,1-1,0 0,0 1,0-1,0 1,0 0,0-1,1 1,-1 0,1-1,0 1,0 0,0 0,0-1,0 1,1 0,-1-1,1 1,-1 0,1-1,0 1,0-1,1 1,-1-1,0 0,1 1,-1-1,1 0,0 0,0 0,0 0,0 0,0-1,0 1,0 0,0-1,1 0,-1 1,1-1,-1 0,1 0,-1-1,1 1,0 0,2-1,5 4,0 0,-1 0,1 1,-1 0,0 1,0 0,-1 0,1 1,-2 0,1 0,-1 1,0 0,0 0,-1 1,0 0,-1 0,0 0,0 1,0 1,-5-7,0-1,1 1,-1-1,0 1,-1-1,1 1,-1-1,1 1,-1-1,0 1,0-1,-1 0,1 1,-1-1,0 0,1 0,-1 0,-1 0,1 0,0-1,-1 1,1-1,-1 1,0-1,0 0,0 0,0 0,0-1,-1 1,-101 30,1-41,85 2</inkml:trace>
</inkml:ink>
</file>

<file path=ppt/ink/ink8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3.30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161 0,'-14'24,"-10"13,-1 4,-1-4,4-3,1-9,5-2,4-6</inkml:trace>
</inkml:ink>
</file>

<file path=ppt/ink/ink8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4.06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372 58,'-11'-4,"-1"1,0 0,-1 1,1 0,0 0,0 2,-1-1,1 2,0 0,-1 0,1 1,0 0,0 1,0 1,0 0,1 0,0 1,-1 1,2 0,-1 0,1 1,0 0,0 1,1 0,0 1,1 0,-1 0,2 1,-1 0,2 0,-3 5,5-9,0 1,1 0,0 0,0 0,1 0,-1 0,2 1,-1-1,1 1,0-1,1 1,-1-1,1 1,1 0,0-1,0 1,0-1,1 2,-1-5,1 0,-1 0,0-1,1 1,0-1,0 1,0-1,0 1,0-1,1 0,0 0,-1 0,1 0,0-1,0 1,1-1,-1 0,0 0,1 0,-1 0,1-1,0 1,0-1,-1 0,1 0,0 0,0-1,0 1,0-1,0 0,0 0,0 0,0-1,2 0,18-5,-1-2,-1 0,0-2,0 0,-1-1,0-2,-1 0,0-1,-1-1,15-15,-2 3,-2-2,0-1,-3-1,0-1,11-21,-35 49,36-43,-39 47,1-1,0 1,0-1,-1 1,1-1,0 1,0-1,0 1,0 0,-1-1,1 1,0 0,0 0,0 0,0 0,0 0,0 0,0 0,0 0,0 0,0 0,0 0,-1 0,1 1,0-1,0 0,0 1,0-1,-1 1,1-1,0 1,0-1,-1 1,1 0,0-1,-1 1,1 0,0-1,-1 1,1 0,-1 0,1-1,-1 1,0 0,1 0,-1 0,0 0,0 0,0 0,1 0,-1 0,0-1,0 1,0 0,0 0,-1 0,1 0,0 0,6 155,-7-103,-2 429,2-457,-2 0,0 0,-2 0,0-1,-2 0,-7 16,11-31,-1-1,0 1,-1-1,0 0,0 0,0 0,-1-1,-1 1,1-2,-1 1,0-1,-1 0,1 0,-1-1,0 0,-1 0,1-1,-1 0,-1 0,6-3,1 0,0 0,-1 0,1-1,-1 1,1-1,-1 0,1 0,-1 0,1 0,-1-1,1 1,-1-1,1 0,-1 0,1-1,0 1,0 0,0-1,0 0,0 0,0 0,0 0,0 0,1-1,-1 1,1-1,0 0,0 1,0-1,0 0,0 0,0-1,1 1,0 0,-1 0,1-1,0 1,1-1,-1 1,0-3,0-15,0 0,1 0,1 0,2 0,-1 0,2 0,1 0,1 1,0 0,2 0,0 1,1-1,1 2,1 0,5-6,2-2,2 1,0 1,2 1,0 1,23-17,-25 23</inkml:trace>
</inkml:ink>
</file>

<file path=ppt/ink/ink8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6.05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339 1,'-28'111,"5"1,5 1,-2 91,10-133,7-60,0-1,1 2,0-1,1 0,0 0,1 1,0-1,0 0,2 0,-1 1,1-1,1 0,0 0,5 10,-5-19,0-5</inkml:trace>
  <inkml:trace contextRef="#ctx0" brushRef="#br0" timeOffset="236.053">0 424,'39'5,"26"2,12-1,-1-1,-10-2,-11 0,-10-2,-8-6,-6-1,-2 0,-8 0</inkml:trace>
  <inkml:trace contextRef="#ctx0" brushRef="#br0" timeOffset="514.034">621 424,'-2'15,"0"-1,2 1,0 0,0 0,1-1,1 1,0-1,2 1,-1-1,1 0,1 0,1-1,0 1,1-1,-4-9,0 0,0 0,1 0,0 0,-1 0,1-1,1 0,-1 0,0 0,1 0,-1-1,1 0,0 0,0 0,0 0,0-1,0 0,0 0,1 0,-1-1,0 0,0 0,0 0,1 0,-1-1,0 0,0 0,4-1,5-2,0-1,0 0,0-1,-1 0,0-1,0 0,0-1,-1-1,6-5,-9 6,-2 1,1-1,-1 0,-1 0,1-1,-1 0,-1 0,0-1,0 1,-1-1,3-7,-6 13,0 0,0 0,0 1,-1-1,1 0,-1 0,0 0,0 0,0 0,0 0,-1 0,0 1,0-1,0 0,0 0,0 1,-1-1,0 1,1-1,-1 1,-1 0,1-1,0 1,-1 0,0 0,1 1,-1-1,0 1,0-1,-1 1,1 0,-4-1,-7-3,0 1,-1 1,1 0,-1 1,0 1,0 0,0 1,0 1,0 0,0 1,0 1,0 0,0 1,0 1,1 0,0 1,0 0,0 1,0 1,-8 5,-42 53,51-42</inkml:trace>
</inkml:ink>
</file>

<file path=ppt/ink/ink8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4.78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56 872,'43'-27,"-28"19,0-1,0 0,-2-2,1 1,-1-2,-1 1,0-2,10-12,-21 24,0-1,1 0,-1 1,0-1,0 0,0 0,0 0,0 1,-1-1,1 0,-1 0,1 0,-1 0,0 0,1-1,-1 1,0 0,0 0,-1 0,1 0,0 0,-1 0,1 0,-1 0,0 0,1 0,-1 0,0 1,0-1,0 0,-1 0,1 1,0-1,-1 1,1-1,-1 1,1 0,-1-1,0 1,1 0,-1 0,-3-1,1-1,-1 2,1-1,-1 0,0 1,0 0,1 0,-1 1,0-1,0 1,0 0,0 0,0 1,0-1,0 1,1 0,-2 1,-2 1,0 0,0 1,1 0,-1 1,1-1,0 1,0 1,1-1,0 1,0 1,0-1,0 1,1 0,0 0,1 0,0 1,0-1,0 1,1 0,1 0,-1 1,1-1,0 1,1-1,0 1,0-1,1 1,0-1,1 1,0 0,0-1,1 1,0-1,0 0,1 0,0 1,0-2,1 1,0 0,1-1,-1 0,2 0,-1 0,3 2,-1-4,0-1,0 1,0-2,0 1,1-1,0 0,0 0,-1-1,1 0,1-1,-1 0,0 0,0-1,0 0,1 0,-1-1,0 0,0 0,0-1,0 0,0 0,0-1,-1 0,1 0,-1-1,0 0,0-1,0 1,0-2,23-13,-1-1,-1-2,0-1,-2-1,-1-1,-1-1,13-21,-12 15,30-36,-4-3,43-77,-76 116,-2-1,-1-1,-1 0,-2 0,-2-2,-1 1,-2-1,1-12,-19-39,10 85,0 0,0 0,0 0,-1 0,1 0,0 0,-1 0,1 0,-1 0,1 1,-1-1,0 1,0-1,0 1,0 0,0-1,0 1,0 0,0 0,-1 1,1-1,0 0,-1 1,1-1,0 1,-1 0,1 0,0 0,-1 0,1 0,0 1,-1-1,1 1,-2 0,-5 3,1 1,-1 1,1 0,0 0,0 0,1 1,0 0,0 1,0-1,1 1,0 1,1-1,0 1,0 0,1 0,0 0,1 1,0 0,-1 5,-4 17,1 0,2 1,1-1,1 1,2 0,1 1,3 13,-1 4,26 193,13-56,-40-187,0 0,0 0,0 0,0-1,-1 1,1 0,0 0,-1 0,1 0,-1 0,1 0,-1 0,1 0,-1 1,0-1,1 0,-1 0,0 0,0 0,0 0,0 1,0-1,0 0,0 0,0 0,-1 0,1 0,0 1,-1-1,1 0,-1 0,1 0,-1 0,1 0,-1 0,0 0,0 0,1-1,-1 1,0 0,0 0,0-1,0 1,0 0,0-1,0 1,0-1,0 1,0-1,0 0,0 1,-1-1,1 0,0 0,0 0,0 0,0 0,0 0,-1 0,-48-30,37 17</inkml:trace>
  <inkml:trace contextRef="#ctx0" brushRef="#br0" timeOffset="245.694">366 533,'44'0,"32"-4,14-3,-4 1,-6 1,-13 2,-13 1,-10 1,-9 0,-10 1</inkml:trace>
  <inkml:trace contextRef="#ctx0" brushRef="#br0" timeOffset="496.082">1213 562,'-13'3,"0"1,0 1,0 0,1 0,0 1,0 1,0 0,1 1,0 0,0 0,1 1,0 1,-5 6,14-15,0 0,1 0,-1 1,1-1,-1 0,1 0,-1 1,1-1,0 0,0 0,0 1,-1-1,1 0,0 1,1-1,-1 0,0 1,0-1,1 0,-1 0,0 1,1-1,-1 0,1 0,0 1,-1-1,1 0,0 0,0 0,0 0,0 0,0 0,0 0,0-1,0 1,0 0,0-1,0 1,0 0,0-1,2 1,56 19,-53-19,-3-1,0 0,1 0,-1 1,1-1,-1 1,0-1,1 1,-1 0,0 1,0-1,0 0,0 1,0 0,0 0,0 0,-1 0,1 0,-1 0,1 1,-1-1,0 1,0 0,0 0,0-1,0 1,-1 0,1 1,-1-1,0 0,0 0,0 0,0 1,-1-1,1 1,-1-1,0 0,0 1,0-1,-1 1,1-1,-1 0,0 1,0-1,0 0,0 0,0 1,-5 5,0 0,-1-1,0 1,0-2,-1 1,0-1,0 0,-1 0,0-1,0-1,0 1,0-1,-1-1,0 0,0 0,-1-1,0 0,-13-2,4-4</inkml:trace>
</inkml:ink>
</file>

<file path=ppt/ink/ink8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7.57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64 221,'2'4,"0"-1,1 1,-1-1,1 0,0 0,0 0,0 0,0 0,0-1,1 0,-1 1,1-1,-1 0,1-1,0 1,0-1,0 1,0-1,0 0,0-1,0 1,0-1,0 1,1-1,-1-1,0 1,0 0,0-1,0 0,2-1,4 0,0-1,0 0,0-1,0 0,-1 0,0-1,0 0,0-1,0 0,-1 0,5-6,-8 8,-1 1,0-1,0 1,0-1,-1-1,1 1,-1 0,0-1,0 1,-1-1,1 0,-1 0,0 0,-1 0,1-1,-1 1,0 0,0-1,-1 1,1 0,-1-1,0 1,-1-1,1 1,-1-1,0 1,-1 0,1 0,-1-1,0 1,0 0,-1 1,1-1,-1 0,0 1,-3-4,1 5,-1 0,1 0,-1 0,0 1,0 0,0 0,0 1,0-1,0 1,0 1,-1-1,1 1,0 0,0 0,-1 1,1 0,0 0,0 0,0 1,0 0,0 0,0 1,1-1,-1 1,1 1,0-1,-2 2,-6 3,1 2,0-1,0 2,1 0,0 0,1 0,1 2,0-1,0 1,-4 10,9-17,0 0,1 1,0 0,0-1,1 1,-1 0,1 0,1 1,0-1,0 0,0 0,1 1,0-1,0 0,1 1,0-1,0 0,1 0,0 1,0-1,0-1,1 1,0 0,1-1,-1 1,1-1,1 0,-1 0,1-1,0 1,0-1,0 0,1 0,0-1,0 0,0 0,0 0,1-1,0 0,-1 0,1 0,3 0,7-1,1-1,-1 0,0-1,1-1,-1 0,1-1,-1-1,9-4,-1 1</inkml:trace>
</inkml:ink>
</file>

<file path=ppt/ink/ink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1,'4'0,"-2"0,-2 4,-2 7,1 2</inkml:trace>
</inkml:ink>
</file>

<file path=ppt/ink/ink8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8.2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356 0,'-39'16,"1"2,1 1,1 2,1 1,1 2,-17 15,45-35,1 0,-1 0,1 1,0-1,0 1,1 0,-1 1,1-1,0 1,1 0,-1 0,1 0,0 0,1 0,-1 1,1-1,1 1,-1 0,1-1,0 1,1 0,-1 0,1 0,1 4,2-9,0 1,1-1,-1 0,0 0,1 0,0 0,-1 0,1-1,0 0,0 0,0 0,0 0,0 0,0-1,0 0,0 0,0 0,0 0,0-1,0 1,0-1,0 0,-1 0,1-1,0 1,0-1,-1 0,1 0,-1 0,2-2,2 2,25-12,0-2,-1-1,-1-1,-1-2,-1-1,0-1,5-7,60-79,-145 181,24-35,1 0,2 2,2 1,-1 6,8-11,2 1,2 0,1 1,2 0,2 0,1 1,2 0,2 13,10 178,-8-228,28 57,-26-60,-1 0,1 0,0-1,0 1,-1-1,1 1,-1-1,0 1,1-1,-1 0,0 0,0 1,0-1,0 0,0 0,0 0,-1 0,1 0,-1-1,1 1,-1 0,0 0,0 0,0 0,0 0,0 0,0-1,-1 1,1 0,0 1,1-12,-1-1,-1 1,0 0,-1-1,0 1,-1 0,0 0,-1 0,-1 0,0 1,-1 0,0 0,0 0,-1 1,-1 0,0 0,-1 1,0 0,0 0,-1 1,0 0,-1 1,0 0,0 1,-1 0,0 1,-90-19,268 17,-129 1,1-1,-2-3,1 0,-1-3,-1-1,23-14,-33 15</inkml:trace>
</inkml:ink>
</file>

<file path=ppt/ink/ink8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8.5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 58,'-16'130,"16"-126,0 0,0 0,1 0,-1 0,1 0,0 0,0 0,0 0,1-1,-1 1,1 0,0-1,0 1,0-1,0 0,1 1,-1-1,1 0,0 0,0-1,0 1,0-1,1 1,-1-1,1 0,-1 0,1-1,0 1,-1-1,2 1,4-3,0 0,-1 0,1 0,0-1,-1-1,1 1,-1-1,0-1,0 1,0-1,0-1,-1 0,1 0,-1 0,0-1,-1 0,0 0,0-1,2-1,-1 1,8-8,-2 0,0-1,0 0,-2 0,0-2,-1 1,0-1,-2-1,4-10,-7 11</inkml:trace>
</inkml:ink>
</file>

<file path=ppt/ink/ink8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8.8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 0,'-4'29,"2"4,2-7,1-9</inkml:trace>
</inkml:ink>
</file>

<file path=ppt/ink/ink8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9.1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0,'0'0</inkml:trace>
</inkml:ink>
</file>

<file path=ppt/ink/ink8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9.3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 1,'-11'64,"2"0,3 1,3 0,4 22,-1-69,1 353,-1-347</inkml:trace>
</inkml:ink>
</file>

<file path=ppt/ink/ink8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9.51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56 0,'-14'34,"-5"15,5 0,6-8</inkml:trace>
</inkml:ink>
</file>

<file path=ppt/ink/ink8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9.6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1,'0'0</inkml:trace>
</inkml:ink>
</file>

<file path=ppt/ink/ink8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22.72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111 8,'0'-1,"-1"1,1-1,-1 0,0 1,0-1,1 1,-1-1,0 1,0-1,0 1,0-1,1 1,-1 0,0 0,0-1,0 1,0 0,0 0,0 0,0 0,0 0,0 0,0 0,0 0,1 1,-1-1,0 0,0 1,0-1,0 0,0 1,1-1,-1 1,0-1,0 1,1-1,-1 1,0 0,1-1,-1 1,0 0,1 0,-1 0,1-1,0 1,-1 0,1 0,-1 0,1 0,-16 46,13 295,-51-128,107-280,96-76,-54 105,-92 37,0 0,-1 0,1-1,0 2,-1-1,1 0,-1 1,1-1,0 1,-1 0,1-1,-1 1,0 1,1-1,-1 0,0 1,0-1,1 1,-1-1,-1 1,1 0,0 0,0 0,-1 0,1 0,-1 0,1 1,-1-1,0 0,0 1,0-1,0 1,0-1,-1 1,1-1,-1 2,2 6,0-1,-1 1,0-1,0 1,-1-1,0 1,-1-1,0 1,-1-1,0 1,0-1,-1 0,0 0,0 0,-1 0,-1-1,1 1,-1-1,-1 0,1-1,-1 1,-1-1,0 0,0-1,0 1,0-1,-1-1,0 1,0-2,-7 4,14-8,-9 4,-1 0,0-1,0 0,0-1,0 0,0-1,-1 0,1 0,0-2,0 1,-1-1,1-1,0 0,0-1,-10-3,3-4</inkml:trace>
</inkml:ink>
</file>

<file path=ppt/ink/ink8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27.36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1 443,'23'-16,"0"0,-1-1,-1-1,0-2,-2 0,0 0,-1-2,-2 0,0-1,-1-1,3-8,0 4,-12 20,0-1,0 0,-1-1,0 1,-1-1,0 0,0 0,-1 0,0 0,-1-1,0 1,-1-1,0-2,-1 11,0 1,0 0,-1 0,1 0,0 0,-1 0,1 0,-1 0,1 0,-1 0,0 0,1 0,-1 0,0 0,0 0,1 0,-1 1,0-1,0 0,0 1,0-1,0 1,0-1,0 1,0-1,0 1,-1 0,1-1,0 1,0 0,0 0,0 0,0 0,-1 0,1 0,0 0,0 0,0 1,0-1,0 0,0 1,-1-1,1 1,0-1,0 1,0-1,0 1,0 0,-49 34,7 15,42-49,1 0,-1 0,1 0,-1 1,1-1,0 0,-1 0,1 0,0 0,0 0,0 1,0-1,0 0,0 0,0 0,0 0,0 1,1-1,-1 0,0 0,1 0,-1 0,1 0,-1 0,1 0,0 0,-1 0,1 0,0 0,0 0,-1 0,1-1,0 1,0 0,0 0,0-1,0 1,0-1,0 1,0-1,1 1,-1-1,0 0,0 0,0 1,0-1,0 0,1 0,-1 0,0 0,0 0,0-1,1 1,198 1,-198-1,0 0,1 0,-1 0,1 0,-1 1,1-1,-1 1,0-1,1 1,-1 0,0 0,0 0,0 0,0 0,0 1,0-1,0 1,0-1,0 1,0 0,-1 0,1-1,-1 1,1 0,-1 0,0 1,0-1,0 0,0 0,0 1,0-1,-1 0,1 1,-1-1,0 0,0 1,1-1,-2 1,1-1,0 1,0 0,-36 97,-54 62,90-160,-1 0,0-1,1 1,-1 0,1 0,0 0,0 0,0 0,0 0,0 0,0 0,0 0,1 0,-1 0,1-1,-1 1,1 0,0 0,0 0,0-1,0 1,0 0,0-1,0 1,1-1,-1 1,0-1,1 0,-1 1,1-1,-1 0,1 0,0 0,0 0,-1 0,1-1,0 1,0-1,1 1,77 3,-60-11</inkml:trace>
</inkml:ink>
</file>

<file path=ppt/ink/ink8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27.89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1,'0'0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4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481 217,'-11'237,"-24"10,22-108,-2-105,10-39</inkml:trace>
  <inkml:trace contextRef="#ctx0" brushRef="#br0" timeOffset="300.474">86 190,'38'-5,"42"-2,17-4,1 0,-6 1,-10 3,-13 3,-9 1,-10 2,-9 1,-6 0,-5 1,-2-1,-1 0,-11 5,-7 2</inkml:trace>
  <inkml:trace contextRef="#ctx0" brushRef="#br0" timeOffset="570.459">1 951,'43'5,"39"-4,9-6,0-2,-12 0,-13 1,-14-4,-11 1,-8 1,-4 2,-3-2,0 0,-5 1</inkml:trace>
  <inkml:trace contextRef="#ctx0" brushRef="#br0" timeOffset="1232.641">1187 246,'50'-9,"-1"-3,-1-1,0-3,-1-2,0-2,17-11,-60 29,0 1,0-1,0 0,0 0,0 0,0-1,0 0,-1 1,1-1,-1-1,0 1,0 0,0-1,0 1,-1-1,1 0,-1 0,0 0,0 0,-1 0,1-1,-1 1,0 0,0-1,0 1,-1-1,1 1,-1-1,-1-1,1 5,-1 0,1-1,-1 1,0 0,1 0,-1 0,0-1,0 1,0 0,0 0,0 0,0 1,0-1,0 0,-1 0,1 1,0-1,0 0,-1 1,1-1,0 1,-1 0,1-1,0 1,-1 0,1 0,-1 0,1 0,-1 0,1 0,0 0,-1 1,1-1,0 0,-1 1,1-1,0 1,-1 0,1-1,-1 2,-48 35,31-9,1 2,2 0,1 1,2 0,1 1,1 0,2 1,1 1,1-1,2 1,1 13,-1-16,-18 196,18-150,-3 0,-3-1,-5 4,14-71,0 0,-1 0,0-1,0 1,0-1,-1 0,-1 0,0 0,0-1,0 1,-1-1,0-1,0 1,0-1,-1 0,0 0,-1-1,1 0,-1 0,0-1,0 0,0 0,-1-1,1 0,-1 0,0-1,0 0,0-1,0 0,0 0,0-1,0 0,0-1,-3 0,8-1,1 1,-1-1,1 1,-1-1,1 0,0-1,-1 1,1 0,0-1,1 0,-1 0,0 0,1 0,0 0,0 0,0-1,0 1,0-1,0 1,1-1,0 0,0 1,0-1,0 0,1 0,-1 0,1 0,0 0,0 0,0 0,1-3,1-6,0 0,0 1,1-1,1 1,0-1,1 1,0 0,1 1,1-2,12-14,1 1,1 1,1 0,1 2,1 1,1 1,11-6,-13 8,-5 7,1 0,-1 1,2 1,-1 1,2 1,-1 1,1 0,0 2,0 0,13 0,39 10,-55 1</inkml:trace>
</inkml:ink>
</file>

<file path=ppt/ink/ink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6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0,'-24'39,"-17"26,-2 8,1-4,9-9,9-10,4-9,6-6,4-5,0-2,-3-1,-5-1,2-4</inkml:trace>
  <inkml:trace contextRef="#ctx0" brushRef="#br0" timeOffset="275.44">1 141,'24'29,"27"24,10 7,-1-1,-6-11,-7-8,-7-12,-5-5,-4-7,-7-2,-3-2,-10-4,-7-3</inkml:trace>
</inkml:ink>
</file>

<file path=ppt/ink/ink8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34.0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223 748,'-10'7,"-5"3,1 0,-1 1,2 0,-1 1,2 1,0 0,0 1,-7 11,18-23,0-1,1 0,-1 0,1 1,-1-1,1 1,-1-1,1 0,0 1,0-1,0 1,0-1,0 1,0-1,0 1,0-1,0 1,1-1,-1 0,0 1,1-1,0 1,-1-1,1 0,0 0,-1 1,1-1,0 0,0 0,0 0,0 0,0 0,0 0,1 0,-1 0,0 0,0-1,1 1,-1 0,0-1,1 1,-1-1,0 0,1 1,-1-1,1 0,-1 0,1 0,-1 0,1 0,-1 0,1 0,-1 0,0-1,2 0,-1 1,0 0,-1 0,1-1,0 1,0 0,0 0,-1 1,1-1,0 0,0 1,-1-1,1 1,0-1,0 1,-1 0,1-1,-1 1,1 0,-1 0,1 0,-1 1,0-1,1 0,-1 0,0 1,0-1,0 1,0-1,0 1,0-1,0 1,-1 0,1-1,-1 1,1 0,-1 0,1-1,-1 1,0 0,0 0,0 0,0-1,0 1,-1 0,1 0,0 0,-5 6,0 0,-1 0,1 0,-1-1,-1 0,0-1,1 1,-2-1,1-1,-1 1,0-1,0-1,0 1,-1-1,0-1,1 1,-1-2,0 1,-7 0,-6 0</inkml:trace>
  <inkml:trace contextRef="#ctx0" brushRef="#br0" timeOffset="300.032">393 550,'0'33,"0"31,0 9,0-3,0-8,0-11,0-9,0-6,0-5,0-8</inkml:trace>
  <inkml:trace contextRef="#ctx0" brushRef="#br0" timeOffset="470.841">252 776,'38'-5,"23"-1,5 0,-3 1,-13 2</inkml:trace>
  <inkml:trace contextRef="#ctx0" brushRef="#br0" timeOffset="1474.013">252 14,'46'-6,"0"1,1 3,-1 2,1 1,-1 3,0 1,-39-4,-1 0,0 0,0 0,0 0,0 1,0 0,0 0,0 1,-1 0,1 0,-1 0,1 1,-1-1,-1 1,1 0,0 1,-1-1,0 1,0 0,0 0,-1 0,1 1,-1-1,-1 1,1 0,-1-1,0 1,0 0,-1 0,1 1,-2-1,1 0,0 3,-3 30,-1-1,-2 0,-2 0,-1-1,-5 11,-6 29,16-66,0 0,1 0,0 1,1-1,0 0,1 1,0-1,1 1,0-1,1 0,0 1,0-1,2 0,-1 0,1-1,1 1,0-1,0 0,1 0,1 0,2 2,-3-4,0-1,1 0,0 0,0-1,0 0,1 0,0-1,0 0,0 0,1-1,0 0,2 0,-11-4,-1-1,1 1,0-1,-1 1,1-1,0 1,-1-1,1 1,0-1,-1 1,1-1,0 0,0 1,0-1,0 0,0 1,0-1,0 0,0 1,0-1,0 0,0 1,0-1,0 1,0-1,1 0,-1 1,0-1,0 1,1-1,-1 0,0 1,1-1,-1 1,1-1,-1 1,0 0,1-1,-1 1,1-1,0 1,-1 0,1-1,-1 1,1 0,-1 0,1-1,0 1,-1 0,1 0,0 0,-1 0,1 0,-4-1,1 1,-1-1,1 1,-1 0,0 0,1 0,-1 0,1 0,-1 1,1-1,-1 1,1 0,-1 0,1-1,-1 2,1-1,0 0,0 0,-1 1,1-1,0 1,0 0,1 0,-1-1,0 1,0 0,1 1,0-1,-1 0,1 0,0 1,0-1,0 0,0 1,0-1,1 1,-1-1,1 2,-9 101,9-104,4 199,4-157,-7-38,1 0,-1 0,0 0,0 0,0 0,-1 0,1 1,-2-1,1 0,0 0,-1 1,0-1,0 0,-1 0,1 0,-1 0,-1 3,-8 6,1 0,-1 0,-1-1,-1 0,0-1,0 0,-1-1,-1-1,1 0,-2-1,1-1,-1 0,-3-1,-22 3,27-13</inkml:trace>
</inkml:ink>
</file>

<file path=ppt/ink/ink8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32.9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200 283,'-18'9,"1"1,-1 1,2 1,0 0,1 2,0-1,0 2,-3 5,17-19,0 0,0 0,0 0,0 0,0 0,0 0,0 0,1 0,-1 0,0 1,1-1,-1 0,1 1,-1-1,1 0,-1 1,1-1,0 1,0-1,0 0,0 1,0-1,0 1,0-1,0 1,1-1,-1 0,0 1,1-1,-1 0,1 1,0-1,-1 0,1 0,0 1,0-1,0 0,0 0,0 0,0 0,0 0,0 0,0-1,0 1,1 0,-1 0,0-1,1 1,-1-1,0 1,1-1,-1 0,0 1,1-1,-1 0,1 0,-1 0,1 0,-1 0,17 3,-15-3,0-1,0 1,1 0,-1 0,0 0,1 0,-1 1,0-1,0 1,0 0,1 0,-1 0,0 0,0 0,0 1,0-1,-1 1,1 0,0 0,-1 0,1 0,-1 1,0-1,0 1,0-1,0 1,0 0,0 0,-1-1,1 1,-1 0,0 0,0 1,0-1,0 0,-1 0,1 0,-1 1,0-1,0 1,-6 7,0-1,0-1,-2 1,1-1,-1 0,0-1,-1 1,0-2,0 1,-1-1,0-1,0 0,0 0,-1-1,0 0,0-1,-3 1,-5 0</inkml:trace>
  <inkml:trace contextRef="#ctx0" brushRef="#br0" timeOffset="282.232">510 0,'0'39,"-5"36,-1 10,0-4,1-11,1-13,2-11,1-9,0-6,1-3,0-6</inkml:trace>
  <inkml:trace contextRef="#ctx0" brushRef="#br0" timeOffset="529.491">341 396,'43'-5,"24"-6,5-2,-4 2,-10 3,-9 2,-9 3,-10 1</inkml:trace>
  <inkml:trace contextRef="#ctx0" brushRef="#br0" timeOffset="831.75">934 452,'5'-6,"1"0,-1 0,0-1,-1 0,0 0,0 0,0-1,-1 0,0 1,-1-1,0 0,0 0,0 0,-1 0,0-9,-1 16,0 0,0-1,0 1,-1 0,1 0,0 0,-1-1,1 1,-1 0,1 0,-1 0,0 0,1 0,-1 0,0 0,0 0,0 0,1 0,-1 0,0 1,0-1,-1 0,1 1,0-1,0 1,0-1,0 1,0-1,-1 1,1 0,0-1,0 1,0 0,-1 0,1 0,0 0,0 0,-1 0,1 1,0-1,0 0,-1 1,1-1,0 0,0 1,0 0,0-1,0 1,0 0,0-1,0 1,-1 1,-55 40,50-35,0 1,1 0,0 0,1 1,0-1,0 1,1 0,0 1,1-1,0 1,-1 7,3-14,0 1,0-1,1 1,-1-1,1 1,0-1,0 1,1-1,-1 1,1-1,-1 1,1-1,0 0,0 1,1-1,-1 0,1 0,0 0,-1 0,1 0,0 0,1 0,-1-1,1 1,-1-1,1 1,0-1,-1 0,1 0,0 0,1-1,-1 1,0-1,2 1,3 0,0 0,1-1,-1 0,0 0,1-1,-1 0,0 0,1-1,-1 0,0-1,0 0,1 0,-1-1,-1 0,1 0,0 0,-1-1,0-1,1 1,10-7</inkml:trace>
</inkml:ink>
</file>

<file path=ppt/ink/ink8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32.25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124 292,'21'-5,"1"-1,-1-1,-1 0,0-2,0-1,0 0,-1-1,-1-1,0-1,10-10,-22 19,-1-1,0 0,0 0,-1 0,1-1,-1 1,-1-1,1 0,-1 0,0-1,0 1,-1-1,1 1,-2-1,1 0,-1 0,0 0,0 0,-1 0,0 0,0 0,-1 0,1 0,-2 0,1-1,0 7,1 0,-1 1,1-1,-1 0,1 0,-1 0,0 0,1 1,-1-1,0 0,0 1,1-1,-1 1,0-1,0 0,0 1,0 0,0-1,0 1,0 0,0-1,0 1,0 0,0 0,0 0,0 0,0 0,0 0,0 0,0 0,0 0,0 0,0 1,0-1,0 0,0 1,1-1,-1 1,0-1,0 1,0-1,0 1,1 0,-1-1,0 1,0 0,1 0,-1-1,1 1,-1 0,1 0,-34 44,25-27,1 2,0-1,2 1,1 0,0 1,1-1,0 12,1-8,-2 28,2 0,3 1,1-1,8 42,3 68,-12-105,-2 0,-2-1,-3 0,-2 0,-3 0,-2-1,-2-1,-3-1,-19 36,38-85,-1 0,0-1,-1 0,1 1,0-1,-1 0,0 1,0-1,0 0,0 0,0 0,-1-1,1 1,-1-1,1 1,-1-1,0 0,0 0,0 0,-1 0,1 0,0-1,-1 0,1 1,-1-1,1-1,-1 1,1 0,-1-1,0 0,1 0,-1 0,0 0,1 0,-1-1,1 0,-1 0,1 0,-1 0,1 0,-1-1,1 1,-3-3,0-5,0-1,1-1,0 1,0-1,1 0,1 0,0 0,0-1,1 1,0 0,1-1,1 0,0 1,0-1,1 0,0 1,1-1,1 0,0-4,1 0,0 0,1 0,0 0,2 1,0 0,0 1,1-1,1 1,1 1,0 0,0 0,2 1,-1 0,1 1,1 1,0 0,1 0,10-5,96-15,-102 24</inkml:trace>
  <inkml:trace contextRef="#ctx0" brushRef="#br0" timeOffset="379.619">774 631,'-16'10,"0"2,1 0,1 0,0 1,1 1,0 0,1 1,1 1,0 0,1 0,1 1,-4 9,12-25,0 0,1 1,-1-1,0 1,1-1,-1 1,1-1,-1 1,1 0,0-1,0 1,0-1,0 1,0 0,0-1,0 1,0-1,1 1,-1-1,1 1,-1 0,1-1,-1 0,1 1,0-1,0 1,0-1,0 0,0 1,0-1,0 0,0 0,0 0,1 0,-1 0,0 0,1 0,-1-1,1 1,-1 0,1-1,-1 1,1-1,-1 0,1 1,-1-1,1 0,0 0,-1 0,1 0,-1 0,1 0,0 0,-1-1,1 1,-1-1,1 1,14-7,1 0,-2-1,1-1,-1 0,0-1,-1 0,0-1,-1-1,-1 0,1-1,-2-1,0 1,7-14,-3 10,7-5,-22 22,0 1,-1-1,1 0,0 1,0-1,0 0,-1 1,1-1,0 1,0-1,0 0,0 1,0-1,0 0,0 1,0-1,0 1,0-1,0 0,0 1,0-1,0 1,0-1,1 0,-1 1,0-1,0 0,0 1,1-1,-1 0,0 1,0-1,1 0,-1 0,0 1,0-1,1 0,-1 0,0 1,1-1,-1 0,0 0,1 0,-1 0,1 1,-1-1,0 0,1 0,-1 0,0 0,1 0,-1 0,1 0,-1 0,0 0,1 0,-1 0,1-1,-1 1,0 0,1 0,-1 0,0 0,1-1,-1 1,0 0,1 0,-1-1,0 1,-4 27,3-24,0 1,0 0,0 0,0 0,0 0,1 0,-1 0,1 0,0 1,1-1,-1 0,1 0,-1 0,1 0,1 0,-1 0,0-1,1 1,0 0,0-1,0 1,0-1,1 1,-1-1,1 0,1 2,13 3</inkml:trace>
</inkml:ink>
</file>

<file path=ppt/ink/ink8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27.6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18 122,'-5'34,"-1"15,-1 0</inkml:trace>
  <inkml:trace contextRef="#ctx0" brushRef="#br0" timeOffset="588.069">215 9,'-3'16,"0"-1,1 1,0-1,2 1,-1 0,2-1,0 1,1 0,1-1,0 1,1-1,1 0,0 0,1-1,6 12,-10-24,-1-1,1 1,-1-1,1 1,-1-1,1 0,0 0,0 0,0 0,0 0,0 0,0 0,0 0,0-1,0 1,0-1,0 0,0 0,0 0,0 0,0 0,1 0,-1 0,0-1,0 1,0-1,0 1,0-1,0 0,0 0,0 0,0 0,-1 0,1 0,0 0,-1-1,1 1,-1-1,1 1,52-69,-10-86,-31 122,-8 27</inkml:trace>
  <inkml:trace contextRef="#ctx0" brushRef="#br0" timeOffset="3555.202">526 348,'119'-184,"-46"105,-71 79,-1 0,1 0,0 1,-1-1,1 0,0 1,0 0,-1-1,1 1,-1 0,1-1,-1 1,1 0,-1 0,1 0,-1 1,0-1,0 0,0 0,1 1,-1-1,0 1,-1-1,1 1,0-1,0 1,-1-1,1 1,-1 0,1 0,-1-1,0 1,1 0,-1-1,0 1,0 0,0 0,-1-1,1 1,0 0,-1 0,1-1,-1 1,1 0,-1-1,1 1,5 139,-3-139,1-1,0 1,0 0,-1-1,1 1,0-1,1 0,-1 0,0 0,0 0,0-1,1 1,-1-1,0 0,0 0,1 0,-1 0,0-1,0 1,1-1,-1 0,0 0,0 0,0 0,0-1,0 1,0-1,0 0,-1 0,1 0,-1 0,1 0,0-1,189-131,-192 134,1-1,0 1,0-1,0 1,-1-1,1 1,0 0,0-1,0 1,0 0,0 0,0 0,0-1,0 1,0 0,0 0,0 0,0 1,0-1,0 0,-1 0,1 0,0 1,0-1,0 0,0 1,0-1,0 1,-1-1,1 1,0 0,0-1,-1 1,1 0,0-1,-1 1,1 0,-1 0,1 0,-1-1,1 1,-1 0,0 0,1 0,-1 0,0 0,1 1,4 52,-4-38,13 27,-3-30</inkml:trace>
</inkml:ink>
</file>

<file path=ppt/ink/ink8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55.1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787 448,'-101'140,"-59"146,121-212,39-74,1 0,-1 0,0 0,0 0,0 0,1 1,-1-1,0 0,0 0,0 0,1 0,-1 0,0 0,0 1,0-1,0 0,1 0,-1 0,0 0,0 1,0-1,0 0,0 0,0 0,0 1,16-23,245-378,-207 310,-50 121,-5-1,1 0,2 0,1 1,1-2,1 1,2 0,1-1,2-1,0 1,2-2,1 1,1-2,2 1,-15-24,1 0,0 1,0-1,0 0,1 0,-1 0,1 0,-1 0,1-1,0 1,0-1,0 0,1 1,-1-2,0 1,1 0,-1-1,1 1,0-1,-1 0,1 0,0-1,0 1,0-1,-1 0,1 0,0 0,0 0,0-1,0 1,-1-1,1 0,0 0,-1-1,1 1,-1-1,1 1,0-2,12-11,0-2,-2 1,1-2,-2 0,0-1,-1 0,-1-1,-1 0,-1-1,0 0,-2-1,0 1,-1-1,2-19,-5 34,-1 0,0 0,0 0,0-1,-1 1,0 0,-1 0,1-1,-1 1,0-1,-1 1,1 0,-1-1,0 1,-1 0,0 0,0 0,0 0,-1 0,0 0,0 0,0 1,-1 0,-3-5,-22 9,18 10</inkml:trace>
  <inkml:trace contextRef="#ctx0" brushRef="#br0" timeOffset="319.561">1521 590,'-8'16,"1"1,1 0,1 0,0 1,1-1,1 1,1 0,0 0,2 0,0 0,0 0,4 15,-3-29,1 1,-1-1,1 0,0-1,0 1,0 0,0 0,1-1,-1 1,1-1,0 0,0 0,1 0,-1 0,0-1,1 1,0-1,-1 0,1 0,0 0,0-1,0 1,0-1,1 0,-1 0,0 0,0-1,1 0,-1 1,0-1,1-1,-1 1,0-1,0 0,1 0,-1 0,0 0,0-1,0 1,0-1,0 0,-1 0,1-1,-1 1,2-2,7-4,-1-1,0 0,-1 0,0-1,0 0,-1-1,-1 0,1 0,-2-1,0 0,2-6,-6 12,0 0,0 0,-1 0,0 0,-1-1,1 1,-1 0,0-1,-1 1,1-1,-1 1,-1-1,1 1,-1-1,0 1,-1-1,1 1,-1 0,-1 0,1 0,-1 0,0 0,0 0,-1 1,0-1,0 0,0 1,-1 1,1-1,-1 1,0 0,0 0,0 0,-1 0,1 1,-1 0,0 1,0-1,0 1,0 0,0 0,-1 1,1 0,-1 0,1 0,0 1,-1 0,1 0,-1 1,1 0,-1 0,1 0,-6 3,-12 2</inkml:trace>
  <inkml:trace contextRef="#ctx0" brushRef="#br0" timeOffset="41980.041">561 166,'-7'-16,"1"1,-2 0,0 0,-1 0,-1 1,0 1,-9-10,16 19,0 0,-1 1,1 0,-1 0,0 0,0 1,0-1,0 1,0 0,0 0,-1 0,1 0,-1 1,1 0,-1 0,0 0,0 1,1-1,-1 1,0 0,1 0,-1 1,0 0,0-1,1 2,-1-1,1 0,-1 1,-2 1,-11 6,1 1,0 0,0 1,1 1,1 1,0 0,0 1,2 0,-1 1,2 1,0 0,1 0,1 2,1-1,0 1,1 0,-3 10,6-12,1-6,0 0,1 1,0-1,1 1,0 0,1 0,0 0,0 0,1 0,1 0,0-1,1 5,44 103,-39-107,0 0,-1 0,-1 0,0 1,0 0,-1 0,-1 0,0 1,0-1,-1 1,-1 0,0-1,-1 1,-1 0,1 0,-2-1,0 1,-1-1,0 1,-2 3,-3 1,-1-1,-1 0,0-1,-1 0,-1-1,0 0,-1-1,-12 9,24-20,1-1,-1 0,0 0,0 0,0 0,0 0,0 0,-1 0,1 0,0 0,0-1,-1 1,1 0,0-1,-1 1,1-1,-1 1,1-1,0 0,-1 0,1 0,-1 0,1 0,-1 0,1 0,-1 0,1 0,-1 0,1-1,-1 1,1-1,0 1,-1-1,1 0,0 1,0-1,-1 0,1 0,0 0,0 0,0 0,0 0,0 0,0 0,0-1,0 1,1 0,-1 0,0-1,1 1,-1 0,1-1,0 1,-1-1,1 1,0-1,0 1,0-1,0 1,0-1,0 1,0-2,0 2,1-1,-1 1,0-1,1 0,0 1,-1 0,1-1,0 1,-1-1,1 1,0 0,0-1,0 1,0 0,0 0,1 0,-1 0,0 0,0 0,1 0,-1 0,1 1,-1-1,0 0,1 1,-1-1,1 1,0 0,-1-1,1 1,-1 0,1 0,-1 0,1 0,0 0,-1 0,1 1,-1-1,1 0,-1 1,1-1,0 1,62 33,-59-24,0 1,-1 1,-1-1,0 1,0-1,-1 1,-1 0,1 0,-2 0,0 0,-1-1,0 1,0 0,-1 0,-1 0,0-1,-3 7,2-8,0-1,1 1,0 0,1 0,0 0,0 0,1 1,0-1,1 0,0 0,1 1,0-1,1 0,0 0,0 0,1 0,1 0,-1 0,2-1,-1 0,1 0,0 0,1 0,0-1,1 0,2 2,7-2,0 0,1 0,0-2,1 0,-1-1,1-1,0 0,0-2,1 0,-1-1,0 0,1-2,-1 0,3-2,17 2,-13 1</inkml:trace>
</inkml:ink>
</file>

<file path=ppt/ink/ink8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43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681 0,'-9'2,"0"0,1 1,-1 0,0 0,1 1,0 0,0 0,0 1,0 0,1 0,0 1,0 0,1 0,-1 1,1 0,-2 3,-134 171,71-90,-4-4,-4-2,-41 30,77-87,24-20</inkml:trace>
</inkml:ink>
</file>

<file path=ppt/ink/ink8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44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1,'25'19,"31"16,11 7,4 1,-1-7,-7-4,-10-8,-4-3,-5-6,-6 0,-5-2,-2-4,-7 1,-3 0,0 2,1-1,-3-7,-5-4</inkml:trace>
</inkml:ink>
</file>

<file path=ppt/ink/ink8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44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1,'-6'226,"9"-155,0 286,-25-218,18-116</inkml:trace>
</inkml:ink>
</file>

<file path=ppt/ink/ink8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4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123 366,'-18'33,"1"1,1 1,2 0,1 1,2 0,2 1,1 0,2 1,1-1,2 9,2-39,0 1,1-1,0 1,0-1,1 1,0-1,1 1,-1-1,1 0,1 0,-1 1,1-2,1 1,-1 0,1-1,0 1,1-1,-1 0,1-1,0 1,1-1,-1 0,1 0,0-1,0 1,1-1,-1-1,1 1,0-1,0 0,7 1,-5-3,0 0,1-1,-1 0,0-1,0 0,0 0,0-1,0 0,0-1,0 0,-1 0,1-1,-1 0,0 0,0-1,0 0,-1-1,0 0,0 0,0 0,-1-1,0 0,1-1,15-21,-1 0,-1-2,-2 0,-1-1,3-9,13-29,-2-1,-4-1,5-30,-19-9,-13 112,0-1,0 0,0 0,0 1,-1-1,1 0,0 0,0 0,-1 1,1-1,0 0,0 0,-1 0,1 0,0 0,-1 0,1 0,0 1,0-1,-1 0,1 0,0 0,-1 0,1 0,0 0,-1 0,1 0,0-1,0 1,-1 0,1 0,0 0,-1 0,1 0,0 0,0 0,-1-1,1 1,0 0,0 0,-1 0,1-1,0 1,0 0,0 0,0-1,-1 1,1 0,0 0,0-1,0 1,0 0,0-1,0 1,0 0,0-1,0 1,0 0,0 0,0-1,0 1,-12 24,4 5,0-1,2 1,1 0,1 0,2 0,1 1,1-1,1 0,2 1,2 4,8 53,-8-41,3 0,1 0,2 0,3-2,11 27,5-37,-14-28</inkml:trace>
  <inkml:trace contextRef="#ctx0" brushRef="#br0" timeOffset="4399.604">829 621,'0'0,"1"0,0-1,0 1,0 0,-1 0,1 0,0 0,0 0,0 0,-1 0,1 0,0 0,0 0,0 1,-1-1,1 0,0 0,0 1,-1-1,1 1,0-1,-1 0,1 1,0-1,-1 1,1 0,0-1,-1 1,1-1,-1 1,0 0,1 0,-1-1,1 1,-1 0,0 0,0-1,1 1,-1 0,0 0,0 0,0-1,0 1,0 0,0 0,0 0,0-1,0 1,0 0,-1 0,1 0,0-1,0 1,-1 0,1 0,-1-1,1 1,0 0,-1-1,0 1,-66 251,58-232,12-32,12-32,2 0,3 2,1 0,2 2,8-11,-30 49,0 1,-1-1,1 0,0 0,0 1,0-1,0 0,0 1,0-1,0 1,0-1,1 1,-1 0,1 0,-1-1,1 1,-1 0,1 0,0 1,-1-1,1 0,0 0,0 1,0-1,0 1,-1 0,1-1,0 1,0 0,0 0,0 0,0 0,0 1,0-1,-1 0,1 1,0-1,0 1,0 0,-1 0,1 0,0 0,-1 0,1 0,-1 0,1 0,-1 0,1 1,-1-1,0 1,0-1,0 1,0-1,0 1,0 0,0-1,0 1,12 111,-14-102,0-1,1 1,1-1,-1 1,2-1,-1 0,2 1,-1-1,1 0,3 5,-5-12,0-1,0 0,0 0,1 0,-1 1,1-2,-1 1,1 0,-1 0,1 0,0-1,0 1,0-1,0 1,0-1,0 0,1 0,-1 0,0 0,1 0,-1-1,0 1,1-1,-1 1,1-1,-1 0,1 0,-1 0,1 0,-1 0,1-1,-1 1,0-1,1 0,-1 1,0-1,1 0,-1-1,0 1,0 0,0 0,0-1,0 0,0 0,77-84,-40 9,-29 63</inkml:trace>
  <inkml:trace contextRef="#ctx0" brushRef="#br0" timeOffset="4915.752">1535 592,'-16'21,"1"0,0 0,2 2,1 0,1 0,1 1,-7 24,15-45,1-1,0 1,1-1,-1 1,0 0,1-1,-1 1,1 0,0 0,0-1,0 1,0 0,1 0,-1-1,1 1,0 0,-1-1,1 1,0-1,1 1,-1-1,0 1,1-1,-1 0,1 1,0-1,0 0,-1 0,1-1,1 1,-1 0,0-1,0 1,1-1,-1 1,1-1,-1 0,1 0,-1 0,1-1,0 1,-1-1,1 1,0-1,0 0,-1 0,1 0,0 0,0-1,1 1,11-5,-1 0,0-1,-1-1,1 0,-1 0,-1-1,1-1,-1 0,-1-1,0 0,0-1,-1 0,0-1,-1 0,0 0,-1-1,-1 0,0 0,-1-1,5-13,8-9,-1-2,-2 0,-1-1,-3 0,-1-1,-1 0,-3-1,0-11,-6 42,-1 0,-1 0,0-1,0 1,-1 0,0 0,-1 0,0 1,-1-1,0 0,2 7,1-1,-1 1,0 0,0 0,0 0,0 0,0 1,-1-1,1 1,-1-1,0 1,0 0,0 0,0 0,0 0,0 1,0-1,-1 1,1 0,-1 0,1 0,-1 0,1 1,-1-1,1 1,-1 0,1 0,-1 0,-2 1,-1 0,-1 1,1 1,0-1,0 1,0 0,1 0,-1 1,1 0,0 0,0 1,0 0,0 0,1 0,0 0,0 1,1 0,-1 0,1 0,0 1,1 0,0-1,-1 3,-4 11,0 0,1 1,1 0,1 0,1 0,1 1,1 4,0 1,0 0,2 0,2 0,0 0,2 0,5 20,-7-38,1 1,0-1,0-1,1 1,0 0,1-1,0 0,0 0,1 0,0-1,0 1,1-2,0 1,0-1,1 0,-1 0,1-1,1 0,-1 0,7 2,-4-2,1 0,-1 0,1-1,-1-1,1 0,0-1,1 0,-1 0,0-2,0 1,1-2,-1 1,0-2,11-2,-2-2,-2 0</inkml:trace>
  <inkml:trace contextRef="#ctx0" brushRef="#br0" timeOffset="5565.815">2042 762,'21'-5,"-1"-1,0-1,-1 0,0-2,0 0,0-1,-2-1,1 0,-1-2,-1 0,0-1,-1 0,-1-1,2-3,6-58,-22 74,0 0,0 1,0-1,0 0,-1 0,1 0,-1 1,1-1,-1 0,0 1,1-1,-1 0,0 1,0-1,0 1,0-1,-1 1,1 0,0-1,0 1,-1 0,1 0,-1 0,1 0,-1 0,0 0,1 1,-1-1,0 0,1 1,-1-1,0 1,0 0,0-1,1 1,-1 0,0 0,0 0,0 1,1-1,-1 0,-8 4,1 0,-1 0,1 0,0 1,1 1,-1 0,1 0,0 0,1 1,0 0,0 1,0-1,1 1,0 1,0-1,1 1,0 0,1 0,0 1,-32 96,35-102,1-1,0 1,0-1,0 1,1-1,-1 1,1-1,0 0,0 1,0-1,0 0,0 1,1-1,0 0,-1 0,1 0,0 0,1-1,-1 1,0-1,1 1,0-1,-1 0,1 0,0 0,0 0,0 0,0 0,0-1,1 0,12 3,-1 0,1-2,0 0,0 0,0-2,0 0,-1-1,1 0,0-2,0 0,-1 0,1-1,-1-1,0-1,-1 0,1-1,-1 0,-1-1,12-9,-8 8,-1-2,0 0,0 0,-1-2,0 0,-1 0,-1-1,0-1,-1-1,-1 1,0-2,-1 0,-1 0,0 0,-1-1,-1-1,1-8,-6 25,-2 1,1-1,0 0,0 1,0-1,-1 0,1 1,-1-1,0 0,1 0,-1 1,0-1,0 0,0 0,0 0,0 1,0-1,-1 0,1 0,-1 1,1-1,-1 0,1 1,-1-1,0 0,0 1,0-1,0 1,0 0,0-1,-1 1,1 0,0-1,-1 1,1 0,0 0,-1 0,0 0,1 1,-1-1,1 0,-1 1,0-1,0 1,1-1,-1 1,0 0,0 0,0 0,1 0,-1 0,0 0,0 0,1 0,-1 1,0-1,-8 8,0 0,0 0,1 1,1 0,0 1,0 0,1 0,0 0,0 1,1 0,1 1,0-1,0 1,4-9,0 0,0-1,-1 1,2 0,-1 0,0-1,1 1,-1 0,1 0,0 0,0 0,0 0,0 0,0 0,1-1,-1 1,1 0,0 0,0 0,0-1,0 1,1 0,-1-1,0 1,1-1,0 0,0 1,0-1,0 0,0 0,2 1,88 45,-34-22,-51-21,0 1,-1 0,0 1,0-1,0 1,-1 0,0 1,-1-1,0 1,0 0,0 0,-1 0,0 1,0-1,7 13</inkml:trace>
  <inkml:trace contextRef="#ctx0" brushRef="#br0" timeOffset="8947.718">3256 536,'-3'-1,"0"0,-1 1,1 0,-1 0,1 0,0 0,-1 0,1 0,0 1,-1 0,1 0,0 0,0 0,-1 0,1 0,0 1,0 0,0 0,1-1,-1 2,0-1,1 0,-1 0,-3 3,-109 98,110-98,-1 0,1 0,0 1,0 0,1 0,0 0,0 1,0-1,1 1,0 0,1 0,-1 0,1 0,0 1,1-1,0 1,0-1,1 0,0 1,0 0,0-1,1 1,0-1,1 0,0 1,0-1,0 0,1 0,0 0,3 4,2-7,-1 1,1-2,1 1,-1-1,0-1,1 1,-1-1,1-1,0 0,0 0,-1-1,1 0,0 0,0-1,-1 0,1 0,0-1,3-2,10-2,1-1,-1-1,0 0,0-2,-1-1,-1-1,0 0,0-2,-1 0,-1-1,-1-1,0-1,-1 0,0-1,-2-1,0 0,-1-1,-1 0,-1-1,-1-1,-1 0,-1 0,3-15,-2 14,-2-1,-1 0,-1 0,-1-1,-1 1,-1-1,-1 0,-1 0,-2 0,0 1,-2-1,0 1,-2 0,-1 0,0 0,-6-9,12 28,0 1,0 0,-1 0,1 0,-1 1,0-1,0 0,0 1,-1-1,1 1,-1-1,1 1,-1 0,0 0,-1 1,1-1,0 0,-1 1,0 0,1 0,-1 0,0 0,0 1,0 0,0-1,0 1,0 1,0-1,-1 1,1-1,0 1,0 0,0 1,-1-1,1 1,0 0,0 0,0 0,0 0,0 1,-2 0,-3 9,-1-1,1 1,1 0,0 1,1 0,0 0,1 1,0 0,1 0,0 0,2 1,-1-1,1 1,1 0,1 0,-1 11,2 0,2-1,0 0,1 1,1-1,2-1,0 1,1-1,2 0,0 0,2-1,0-1,1 0,1 0,1-1,1-1,16 16,-19-21,1 0,1-1,0 0,0-2,1 1,1-2,-1 0,2-1,-1-1,2 0,-1-1,1-1,-1 0,6-1,1-2</inkml:trace>
  <inkml:trace contextRef="#ctx0" brushRef="#br0" timeOffset="15435.876">4301 536,'-6'-8,"-1"1,1 0,-1 0,0 1,-1 0,0 0,0 1,0-1,0 2,-1-1,0 1,1 1,-2 0,1 0,0 1,-1 0,1 0,-1 1,1 0,-1 1,1 0,-4 1,2 2,0 0,1 1,-1 1,1 0,0 0,0 1,1 0,0 0,0 1,0 1,1-1,0 1,0 1,1-1,0 1,1 1,0-1,0 1,-1 4,3-9,1 0,-1 1,1-1,0 1,0 0,1 0,0 0,0 0,0 0,1 0,0 0,0 1,1-1,-1 0,1 1,1-1,-1 0,1 1,0-1,1 0,-1 0,1 0,0 0,1 0,-1 0,1-1,1 1,-1-1,1 0,0 0,0 0,0 0,0-1,1 1,0-1,0 0,0-1,1 1,-1-1,4 1,4 0,0-2,0 0,1 0,-1-1,0-1,1 0,-1 0,0-2,1 0,-1 0,0-1,0-1,-1 0,1-1,-1 0,0-1,5-3,7-5,-2-1,0 0,-1-2,0 0,-2-1,0-1,-1-1,4-6,-7 3,0 1,-2-2,0 1,-2-2,7-19,-13 83,-6-28,1 1,1 0,0-1,0 1,1 0,1-1,0 0,1 1,0-1,0-1,1 1,1 0,-1-1,2 0,-1-1,2 0,-1 0,1 0,2 1,10 7,-4-3</inkml:trace>
  <inkml:trace contextRef="#ctx0" brushRef="#br0" timeOffset="16333.034">4752 875,'2'-11,"0"-1,1 1,0 0,0 0,2 0,-1 1,1 0,1-1,0 2,1-2,8-15,87-165,-102 189,0 1,0 0,0 0,0-1,1 1,-1 0,0 0,1-1,-1 1,1 0,-1 0,1 0,-1 0,1-1,0 1,0 0,0 0,-1 0,1 1,0-1,0 0,0 0,0 0,0 1,1-1,-1 0,0 1,0-1,0 1,1 0,-1-1,0 1,0 0,1 0,-1 0,0 0,0 0,1 0,-1 0,0 0,1 0,-1 0,0 1,0-1,0 1,1-1,-1 1,0-1,0 1,0 0,0-1,0 1,0 0,0 0,0 0,0 0,0 0,0 0,-1 0,1 0,0 0,-1 0,1 0,-1 1,1-1,-1 0,0 0,1 1,5 138,-7-51,2-86,-1 0,1 0,0 0,0 0,0-1,0 1,1 0,-1-1,1 1,-1-1,1 1,0-1,0 0,0 0,0 0,0 0,1 0,-1 0,1-1,-1 1,1-1,0 1,-1-1,1 0,0 0,0 0,0-1,0 1,0-1,0 0,-1 1,1-1,0 0,0-1,0 1,0-1,0 1,0-1,0 0,0 0,-1 0,1 0,0 0,-1-1,1 1,-1-1,1 0,-1 0,0 0,0 0,0 0,0 0,0-1,1-1,184-217,-86 126,-100 94,0 0,0 0,0 1,1-1,-1 1,0-1,0 1,1-1,-1 1,0 0,1-1,-1 1,0 0,1 0,-1 0,0 0,1 0,-1 1,0-1,1 0,-1 1,0-1,0 1,1-1,-1 1,0-1,0 1,0 0,0 0,0-1,0 1,0 0,0 0,0 0,0 0,0 0,0 0,-1 1,1-1,-1 0,1 0,-1 0,1 1,-1-1,18 62,-17-58,43 172,-38-152</inkml:trace>
  <inkml:trace contextRef="#ctx0" brushRef="#br0" timeOffset="21673.465">5767 452,'34'207,"-22"-116,-4 0,-4 91,-4-169,-1 0,0-1,-2 1,1 0,-1-1,-1 1,0-1,-1 0,-4 8,9-19,0 0,-1-1,1 1,0 0,0 0,-1 0,1 0,0-1,-1 1,1 0,-1 0,1-1,-1 1,1 0,-1-1,1 1,-1 0,0-1,0 1,1-1,-1 1,0-1,0 1,1-1,-1 0,0 1,0-1,0 0,0 0,1 0,-1 0,0 1,0-1,0 0,0 0,0-1,0 1,1 0,-1 0,0 0,0-1,0 1,0 0,1-1,-1 1,0 0,0-1,1 1,-1-1,0 1,1-1,-1 0,0 1,1-1,-1 0,1 1,-1-1,1 0,-1 0,1 0,-15-53,16 29,1 0,1 1,1 0,1 0,1 0,1 0,2 1,0 0,9-15,-10 19,25-53,2 0,3 3,3 1,23-25,-55 80,-1 1,2 1,0-1,0 2,1-1,1 1,-1 1,1 0,1 1,0 0,0 1,1 1,-1 0,1 0,6 0,-17 5,0 1,0-1,0 1,0 0,0 0,0 0,0 0,0 0,0 1,0-1,0 1,0 0,0 0,0 0,0 0,-1 0,1 1,0-1,-1 1,1 0,-1 0,1 0,-1 0,0 0,0 1,0-1,0 0,-1 1,1 0,0-1,-1 1,0 0,0 0,0 0,0 0,0-1,0 2,-1-1,0 0,1 0,-1 0,0 0,-1 0,1 0,-1 3,-3 20,-2 0,-1-1,-1 0,-1 0,-1-1,-1 0,-2 0,0-1,-1-1,-1-1,-1 0,-1 0,-13 10,24-23,-1-1,0 0,0 0,0-1,-1 0,0 0,0 0,0-1,-1-1,0 1,0-1,0-1,0 0,-1 0,-5 0,-9 0</inkml:trace>
  <inkml:trace contextRef="#ctx0" brushRef="#br0" timeOffset="22103.866">6473 649,'28'-16,"-1"-1,-1-1,-1-1,-1-1,0-2,-2 0,17-22,-37 43,-1-1,1 1,-1 0,1 0,-1-1,0 1,0-1,0 1,0-1,0 1,0-1,0 0,-1 0,1 1,0-1,-1 0,0 0,1 0,-1 1,0-1,0 0,0 0,0 0,0 0,0 0,-1 1,1-1,-1 0,1 0,-1 0,0 1,0-1,1 0,-1 1,0-1,0 1,-1-1,1 1,0-1,0 1,-1 0,1 0,-1 0,1 0,-1 0,1 0,-1 0,0 0,-1 0,-8 1,0 1,0 1,0 0,0 1,0 0,1 0,-1 1,1 0,0 1,1 0,-1 1,1 0,0 0,0 1,1 1,0-1,0 1,0 0,1 1,-2 3,-1-1,1 0,0 1,1 0,0 0,1 1,0 0,1 0,0 1,2 0,-1 0,1 0,1 0,1 1,0-1,1 1,0 0,1-1,1 1,2 14,-1-24,0 0,0 0,0-1,0 1,1-1,0 1,0-1,0 0,0 0,1 0,0 0,0-1,0 0,0 1,0-2,0 1,1 0,-1-1,1 0,0 0,0 0,0 0,0-1,0 0,0 0,0 0,1-1,-1 0,0 0,0 0,0-1,6 0,3-1,1 0,0-1,-1-1,1 0,-1-1,0 0,-1-1,1-1,-1 0,0-1,0-2,31-24,-25 17</inkml:trace>
  <inkml:trace contextRef="#ctx0" brushRef="#br0" timeOffset="22519.799">7094 423,'-39'33,"2"2,1 1,2 2,1 2,2 0,-6 15,10 18,27-71,0 0,0 0,0 0,0 0,0 0,0 0,1 0,-1-1,1 1,-1 0,1 0,0 0,0-1,-1 1,1 0,0-1,1 1,-1 0,0-1,0 0,1 1,-1-1,1 0,-1 1,1-1,-1 0,1 0,0 0,-1-1,1 1,0 0,0-1,0 1,0-1,0 1,1-1,11 2,-1-1,1 0,0-1,0 0,0-1,-1-1,1 0,0-1,-1-1,0 0,0 0,0-2,0 1,-1-2,0 1,0-2,8-7,7-5,-1-1,-2-2,0 0,-2-2,0 0,15-25,-17 19,-1-1,-2-1,-1 0,-1-1,-2-1,-1 0,-2 0,-2-1,-1-1,-2 0,-3 31,0-1,-1 1,0-1,-1 0,1 1,-1-1,-1 0,1 1,-1-1,0 1,-1-1,1 1,-1-1,0 1,-1 0,0 0,0 0,0 0,-1 0,1 1,-1 0,-1 0,1 0,-1 0,0 0,0 1,0 0,0 0,-1 0,0 1,0 0,0 0,0 1,0-1,0 1,-1 0,1 1,-1 0,-6-1,7 3,0 0,0 1,0-1,0 1,0 0,1 1,-1 0,1 0,-1 0,1 0,0 1,0-1,1 2,-1-1,1 0,0 1,0 0,0 0,1 0,-1 0,1 0,1 1,-1-1,1 1,0 0,0 1,-5 15,0 0,2 0,1 1,1 0,1 0,1 11,1-18,1 1,0 0,1-1,1 1,1-1,1 0,0 0,1 0,0-1,1 0,1 0,0 0,2-1,-1-1,1 0,1 0,1-1,0 0,0-1,1 0,0-1,1 0,0-1,1-1,-1 0,2-2,12 6,17 3,1-2,0-1,0-3,1-2,1-1,-1-3,24-2,-45-2</inkml:trace>
</inkml:ink>
</file>

<file path=ppt/ink/ink8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6:32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78 735,'-1'-3,"1"2,1 1,-1-1,0 0,0 0,1 1,-1-1,0 0,0 1,0-1,0 0,0 0,0 1,0-1,0 0,0 0,0 1,0-1,0 0,-1 0,1 1,0-1,-1 0,1 1,0-1,-1 0,1 1,-1-1,1 1,-1-1,1 1,-1-1,1 1,-1-1,1 1,-1-1,0 1,1 0,-1-1,0 1,1 0,-1 0,0-1,0 1,1 0,-1 0,0 0,0 0,1 0,-1 0,0 0,0 0,1 0,-1 0,0 1,0-1,1 0,-1 0,0 1,1-1,-1 0,0 1,1-1,-1 1,1-1,-1 1,1-1,-1 1,1-1,-1 1,1 0,-7 14,2 0,0 0,1 0,1 1,0-1,1 1,0 0,2 3,-8 50,0 52,8-118,0 1,1 0,0-1,0 1,0 0,0-1,1 1,-1-1,1 0,0 1,0-1,0 0,0 0,1 0,-1-1,1 1,0 0,0-1,-1 0,2 0,-1 0,0 0,0 0,1 0,-1-1,1 0,-1 0,1 0,0 0,2 0,3-2,1 0,-1-1,0 0,0-1,0 1,0-2,0 0,-1 0,1 0,-1-1,0 0,-1-1,1 1,-1-2,0 1,0-1,-1 0,0 0,1-3,4-1,28-34,-1-2,-2-2,-3-1,14-30,-19 34,-8 24,-6 41,-10 42,-6-53,1 1,1 0,-1-1,1 1,1 0,-1-1,2 1,-1 0,1-1,0 1,1-1,0 0,0 0,1 0,0 0,1-1,-1 1,1-1,1 0,-1-1,1 1,0-1,1 0,0 0,0-1,0 0,0-1,7 4,-1-4,-1-1,1 0,0-1,0-1,0 0,1-1,-1 0,0-1,0 0,0-1,0-1,0 0,-1-1,1 0,-1-1,0 0,0-1,5-3,-14 6,-1 0,1 0,0 0,-1 0,1-1,-1 1,0-1,0 1,0-1,-1 0,1 1,-1-1,0 0,0 0,0 0,0 0,-1 0,0-1,0 1,0 0,0 0,-1 0,1 0,-1 0,0 0,-1 0,1 0,0 0,-3-2,-1-15,1 0</inkml:trace>
  <inkml:trace contextRef="#ctx0" brushRef="#br0" timeOffset="504.227">1206 1,'18'251,"-9"-169,-4 2,-3-1,-5 24,1 20,8 11,-6-137,1 0,-1 1,1-1,0 0,-1 1,1-1,0 0,0 0,0 0,0 0,0 0,0 0,0 0,0 0,0 0,1 0,-1-1,0 1,0-1,1 1,-1 0,0-1,1 0,-1 1,1-1,-1 0,1 0,-1 0,0 0,1 0,-1 0,1 0,-1-1,1 1,-1 0,0-1,1 1,-1-1,0 1,1-1,-1 0,1 0,52-39,-53 39,172-188,-173 188,1-1,0 0,0 1,0-1,0 0,0 1,0-1,0 1,0-1,1 1,-1 0,0 0,1-1,0 1,-1 0,1 0,-1 0,1 1,0-1,0 0,-1 1,1-1,0 1,0-1,0 1,0 0,0 0,0 0,-1 0,1 0,0 0,0 1,0-1,0 1,0-1,-1 1,1 0,0-1,0 1,-1 0,1 0,-1 0,1 0,-1 1,1-1,-1 0,0 1,0-1,1 1,-1 0,2 9,-1 0,0 1,-1-1,-1 1,0-1,0 1,-1-1,0 1,-1-1,0 0,-1 0,-3 6,-9 84,28-66,-1-29</inkml:trace>
  <inkml:trace contextRef="#ctx0" brushRef="#br0" timeOffset="2705.712">1940 848,'20'3,"-1"-1,1-1,0-1,0 0,0-2,-1 0,1-1,-1-1,1-1,-1 0,-1-2,1 0,-1-1,3-3,59-60,-78 69,-1 1,1-1,0-1,-1 1,0 0,1 0,-1-1,0 1,0 0,0-1,0 1,-1-1,1 1,-1-1,1 0,-1 1,0-1,0 1,0-1,0 0,-1 1,1-1,-1 1,0-1,1 1,-1-1,0 1,0-1,-1 1,1 0,0 0,-1-1,1 1,-1 0,0 0,0 1,0-1,0 0,-6-2,1 1,-1 0,1 1,-1 0,0 0,0 1,0 0,0 0,0 1,0 0,0 0,0 1,0 0,0 0,0 1,0 0,1 0,-1 1,1 0,-1 0,1 1,0 0,0 0,1 1,-1 0,1 0,0 1,1-1,-1 1,1 0,0 1,-1 2,-3 1,1 1,0 0,1 0,0 1,1 0,1 0,0 1,0-1,1 1,1 0,0 0,1 0,0 1,1-1,0 4,1-13,1 0,0 0,-1-1,1 1,0 0,1-1,-1 1,1-1,-1 1,1-1,0 0,0 0,1 0,-1 0,1 0,-1 0,1-1,0 1,0-1,0 1,0-1,1 0,-1-1,0 1,1-1,0 1,-1-1,1 0,0 0,-1 0,1-1,126 6,-108-7,154-38,-143 29,-14 4</inkml:trace>
  <inkml:trace contextRef="#ctx0" brushRef="#br0" timeOffset="3136.888">2561 988,'6'1,"1"0,-1-1,1 0,-1-1,1 1,-1-1,1-1,-1 1,0-1,0 0,1 0,-1-1,-1 0,1 0,0 0,-1-1,0 1,1-1,-2-1,1 1,0-1,1-2,11-11,-1 0,-1-1,-1 0,-1-2,0 1,-2-1,6-15,11-17,-12 88,-12-28,-1 0,1 0,1 0,-1-1,1 1,0-1,1-1,-1 1,1-1,0 0,1 0,-1 0,1-1,0 0,0 0,0-1,1 0,-1 0,1-1,-1 0,1 0,0-1,0 0,0 0,0-1,0 0,3-1,1 3,0-1,-1-1,1 0,0-1,0 0,0 0,-1-1,1-1,-1 0,1-1,-1 0,0 0,-1-2,1 1,-1-1,0 0,4-4,-12 7,0 1,0 0,-1-1,1 0,0 1,-1-1,0 0,0 0,1 0,-2 0,1 0,0 0,-1 0,1 0,-1 0,0 0,0-1,0 1,0-1,-5-13</inkml:trace>
</inkml:ink>
</file>

<file path=ppt/ink/ink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48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29,'1'-2,"0"1,0 0,0 0,0 0,0 0,0 0,0 1,0-1,0 0,0 0,0 1,0-1,1 0,-1 1,0 0,0-1,1 1,-1 0,0-1,1 1,-1 0,0 0,1 0,-1 0,0 0,1 0,-1 1,0-1,1 0,-1 1,0-1,0 1,1-1,-1 1,0 0,0-1,0 1,0 0,0 0,0 0,0 0,0 0,0 0,0 0,-1 0,1 0,0 0,-1 0,1 1,0-1,-1 0,0 0,1 1,-1-1,0 0,0 1,0-1,1 0,-2 1,1-1,0 0,0 1,0-1,0 0,-1 2,2 260,-37 60,20-223,-45 207,38-230,20-74,1-5</inkml:trace>
  <inkml:trace contextRef="#ctx0" brushRef="#br0" timeOffset="283.089">0 706,'58'-29,"23"-14,8 0,-6 3,-8 3,-12 8,-11 4,-11 6,-7 7,-4 0,-3 2,-1-1,0 0,-5-2,-6 1</inkml:trace>
  <inkml:trace contextRef="#ctx0" brushRef="#br0" timeOffset="750.685">819 1,'-5'123,"-5"0,-11 26,9-61,0-1,-15 191,27-261,8 71,-8-86,1 0,0-1,-1 1,1 0,0 0,0-1,0 1,0-1,0 1,0-1,1 1,-1-1,0 1,1-1,-1 0,1 0,-1 0,1 0,0 0,-1 0,1 0,0-1,0 1,0-1,0 1,-1-1,1 0,0 1,0-1,0 0,0 0,0-1,0 1,0 0,-1 0,1-1,0 1,0-1,0 0,-1 0,1 1,0-2,153-102,7 6,-160 97,0 1,-1-1,1 1,0-1,0 1,0 0,-1-1,1 1,0 0,0 0,0 0,0 1,-1-1,1 0,0 1,0-1,0 1,-1-1,1 1,0 0,-1 0,1 0,-1 0,1 0,-1 0,1 0,-1 1,0-1,1 0,-1 1,0-1,0 1,0-1,0 1,-1 0,1-1,0 1,-1 0,1 0,-1-1,1 1,-1 0,0 1,7 81,-21-27,3 27,15-72,2-6</inkml:trace>
  <inkml:trace contextRef="#ctx0" brushRef="#br0" timeOffset="1174.057">1355 903,'20'6,"1"-1,0 0,0-2,0-1,0 0,0-2,0 0,1-1,12-4,-29 4,0-1,0 0,0 0,0-1,0 1,0-1,-1 0,1 0,-1-1,0 1,0-1,0 0,-1 0,1-1,-1 1,0-1,0 1,-1-1,1-1,-1 4,-1-1,0 1,0-1,0 0,0 0,0 0,-1 0,1 0,-1 1,0-1,1 0,-1 0,-1 0,1 0,0 0,-1 0,0 0,1 0,-1 0,0 1,0-1,-1 0,1 1,-1-1,1 1,-1-1,0 1,0 0,0-1,0 1,0 0,0 1,-1-1,1 0,-1 0,0 1,-1-1,0 1,1-1,-1 1,0 0,0 0,0 1,1-1,-1 1,0 0,0 0,0 0,0 1,0-1,0 1,1 0,-1 0,0 0,1 1,-1-1,0 1,1 0,0 0,-1 0,1 0,-2 2,-73 75,71-71,1 0,-1 1,2 0,-1 0,1 0,1 1,-1 0,2 0,-1 0,1 0,1 1,0-1,0 1,1-1,1 1,0-1,1 10,2-16,1 1,0-1,0-1,0 1,1-1,-1 1,1-1,0 0,0-1,0 1,0-1,0 0,0 0,1-1,-1 0,1 0,-1 0,1 0,0-1,-1 0,1 0,-1-1,1 1,-1-1,1 0,2-2,10 3,10-1,-2 0</inkml:trace>
  <inkml:trace contextRef="#ctx0" brushRef="#br0" timeOffset="1605.149">1778 1073,'206'-185,"-152"118,-45 113,-8-41,0 0,0-1,1 1,0-1,0 1,0-1,0 0,1 0,0 0,0 0,0 0,0 0,0-1,1 0,-1 1,1-1,0-1,0 1,0 0,1-1,-1 0,1 0,-1 0,1-1,-1 0,1 0,0 0,0 0,-1 0,1-1,0 0,0 0,0-1,0 1,-1-1,1 0,0 0,0-1,-1 1,1-1,-1 0,4-2,4-3,-1 0,0 0,-1-1,1 0,-2-1,1 0,-1-1,0 0,-1 0,0-1,-1 0,0-1,-1 1,0-1,-1 0,0-1,-1 1,-1-1,1-3,0-8</inkml:trace>
</inkml:ink>
</file>

<file path=ppt/ink/ink8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6:41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366 323,'-19'0,"-1"0,0 1,1 1,-1 1,1 1,0 1,0 0,0 2,1 0,0 1,0 0,-2 3,9-1,1 1,0 0,0 0,1 1,1 0,0 1,0 0,1 0,1 1,0-1,1 1,1 1,0-1,0 4,2-12,1 0,-1 1,1-1,0 1,1-1,0 1,0-1,0 1,1 0,0-1,0 1,0-1,1 0,0 1,0-1,1 0,0 0,0 0,0-1,1 1,0-1,0 0,0 0,0 0,1 0,0-1,0 0,0 0,1 0,-1-1,1 1,0-1,0-1,0 1,5 1,14 0,0 0,0-2,0 0,1-2,-1-1,10-2,31 0,-49 3,-8 1,0-1,-1 0,1-1,0 0,-1 0,1-1,-1 0,1 0,-1-1,0 0,2-1,-4-1</inkml:trace>
  <inkml:trace contextRef="#ctx0" brushRef="#br0" timeOffset="417.855">648 97,'15'-11,"-1"0,0 0,1 2,0-1,1 2,0 0,1 0,-1 2,17-5,-32 11,1-1,-1 1,1-1,-1 1,1 0,0-1,-1 1,1 0,0 0,-1 0,1 0,0 0,-1 1,1-1,-1 0,1 1,0-1,-1 1,1 0,-1-1,1 1,-1 0,0 0,1 0,-1 0,0 0,0 0,0 0,1 0,-1 1,0-1,-1 0,1 1,0-1,0 1,-1-1,1 1,0-1,-1 1,0 0,1-1,-1 1,0-1,0 1,0 0,0-1,0 1,0 0,0-1,-1 1,1-1,0 1,-1 0,0-1,1 1,-1-1,0 1,0-1,-77 135,48-93,19-27,8-14,1-1,-1 1,1 0,0 0,0 1,0-1,0 0,1 1,-1-1,1 1,-1-1,1 1,0 0,0-1,0 1,0 0,0 0,1 0,-1 0,1 0,0 0,0 0,0 0,0 0,1 0,-1 0,1-1,0 1,-1 0,1 0,1 0,-1-1,0 1,1 0,-1-1,1 1,0-1,0 0,1 2,6 0,0 0,1-1,0 0,0 0,-1-1,2-1,-1 1,0-1,0-1,0 0,0-1,1 0,-1 0,0-1,0 0,-1-1,8-2,21-3,-13 3</inkml:trace>
  <inkml:trace contextRef="#ctx0" brushRef="#br0" timeOffset="1187.363">1156 605,'14'5,"15"1,7 0,2-1,0-6,-3-3,-1-1,-3 0,-1 2,-1 0,-1 2,0 0,0 1,-5-5,-6-1</inkml:trace>
</inkml:ink>
</file>

<file path=ppt/ink/ink8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6:45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1,'-13'28,"0"-1,-2 0,-1 0,-1-2,-1 0,-1-1,-1-1,-2-1,0 0,-1-2,-1-1,0 0,-2-2,0-1,-18 7,38-20,3-3,1 0,0 0,0 1,0-1,0 1,0-1,0 1,0-1,0 1,0 0,0 0,0 0,0 0,0 0,1 1,-1-1,0 0,1 1,-1 0,1-1,0 1,0 0,-1-1,1 1,0 0,0 0,1 0,-1 0,0 0,1 0,-1 0,1 0,-1 0,1 0,0 1,0-1,0 0,0 0,1 0,-1 0,0 0,1 0,-1 0,1 0,0 0,0 0,1 2,10 6,0-1,1-1,1 0,-1-1,1 0,0-1,1-1,-1 0,1-1,0 0,13 1,45 13,67 21,-115-32</inkml:trace>
</inkml:ink>
</file>

<file path=ppt/ink/ink8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6:46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4,'-27'22,"0"0,1 2,1 1,2 1,0 1,2 1,1 0,1 2,-14 31,27-48,0 0,0 1,2 0,-1 0,2 0,0 1,1-1,0 4,1-13,1 0,0 0,1 0,-1 0,1 0,0 0,0 0,0 0,1 0,-1 0,1 0,1-1,-1 1,1-1,-1 1,1-1,0 0,1 0,-1-1,1 1,0-1,0 1,0-1,3 2,10 1,0 0,1-1,-1-1,1 0,0-2,0 0,0-1,0 0,0-2,0 0,0-1,0-1,-1-1,1 0,-1-1,0-1,0-1,0 0,-1-1,3-3,2 0,-1-1,0 0,0-2,-2 0,1-2,-2 0,0 0,-1-2,12-17,-24 28,0-1,0 1,-1-1,0 0,-1 0,1-1,-1 1,-1 0,0-1,0 1,-1-1,0 1,0 0,-1-1,0 1,0-1,-1 1,0 0,-1 0,1 0,-2 0,1 0,-1 0,0 1,-1 0,0 0,0 0,0 1,-1-1,0 1,0 1,0-1,-1 1,0 0,0 0,-1 1,1 0,-1 0,-2 0,-13-7,0 2,-1 0,0 1,-1 1,0 2,-24-3,12 4</inkml:trace>
  <inkml:trace contextRef="#ctx0" brushRef="#br0" timeOffset="248.57">0 229,'145'-10,"0"6,0 6,6 8,-149-10,177 13,-87-3,1-5,-1-4,77-9,35-11,-179 18</inkml:trace>
</inkml:ink>
</file>

<file path=ppt/ink/ink8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6:43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86 113,'-27'32,"17"-12,1 1,1 0,0 1,2 0,1 0,0 0,2 1,1-1,0 6,2-25,0 0,0 0,0 0,0 0,0 0,1 0,0 0,-1 0,1-1,0 1,0 0,1 0,-1-1,0 1,1-1,0 1,0-1,-1 0,1 0,1 0,-1 0,0 0,0 0,1 0,-1-1,1 1,-1-1,1 1,0-1,0 0,-1 0,1-1,0 1,0-1,0 1,0-1,0 0,0 0,0 0,0 0,0-1,0 1,-1-1,1 1,2-2,7-2,-1 1,-1-2,1 0,-1 0,1-1,-2 0,1 0,-1-1,0-1,1 0,3-6</inkml:trace>
  <inkml:trace contextRef="#ctx0" brushRef="#br0" timeOffset="253.765">396 1,'-24'43,"-13"38,-4 11,4-2,8-11,10-8,8-13,0-11,3-9,2-5,3-4,1-3,7-5,1-1,1 0,3-3,0 1,-1-4</inkml:trace>
  <inkml:trace contextRef="#ctx0" brushRef="#br0" timeOffset="786.274">396 819,'268'-287,"-219"251,-48 35,0 1,-1 0,1-1,0 1,0 0,0 0,-1-1,1 1,0 0,0 0,0 0,0 0,0 0,-1 0,1 0,0 0,0 1,0-1,0 0,-1 0,1 1,0-1,0 1,-1-1,1 1,0-1,-1 1,1-1,0 1,-1-1,1 1,-1 0,1-1,-1 1,1 0,-1-1,1 1,-1 0,0 0,1 0,-1-1,0 1,0 0,0 0,1 0,-1 0,0 0,0-1,0 1,-1 0,1 0,0 0,0 0,0-1,-1 1,1 0,0 0,-1 0,1-1,0 1,-1 0,1 0,-1-1,1 1,-1 0,-6 28,-5 47,12-74,0 0,0 0,0 0,1 0,-1 0,1 0,-1 0,1 0,0 0,-1-1,1 1,0 0,0 0,1-1,-1 1,0-1,0 1,1-1,-1 0,1 1,-1-1,1 0,-1 0,1 0,0 0,0 0,-1 0,1-1,0 1,0 0,0-1,0 0,0 1,1-1,7-2,1 1,-1-2,0 1,0-1,0-1,0 0,-1 0,1-1,-1-1,0 1,-1-1,1-1,-1 1,0-1,-1-1,0 0,0 0,0 0,4-8,-7 11,73-81,-75 87,-1-1,1 1,-1-1,1 1,-1-1,0 1,1 0,-1 0,0 0,0 0,0 0,0 0,0 0,0 0,0 0,0 1,0-1,0 0,0 1,-1-1,1 1,-1-1,1 0,-1 1,1-1,-1 1,0-1,0 1,0 0,0-1,0 1,0-1,0 1,0-1,-1 1,1-1,-1 1,1-1,-1 1,1-1,-1 0,0 1,-3 18,2-15,0 0,0 0,0 0,1 1,0-1,0 0,0 1,1-1,-1 1,1-1,1 1,-1-1,1 1,0-1,0 0,0 1,1-1,0 0,0 0,0 0,1 0,0 0,0-1,0 1,0-1,1 0,-1 0,1 0,0 0,1 0,14 3</inkml:trace>
  <inkml:trace contextRef="#ctx0" brushRef="#br0" timeOffset="1121.978">1497 56,'-5'44,"-2"28,1 6,1-4,2-11,0-10,2-11,1-7,0-4,0-3,0-2,-4 0,-2 0,-5 1,-5-5,0-5</inkml:trace>
  <inkml:trace contextRef="#ctx0" brushRef="#br0" timeOffset="1455.74">1778 282,'-237'191,"234"-190,1 1,0-1,0 0,0 1,1 0,-1-1,0 1,0 0,1 0,-1 0,1 0,0 0,0 0,0 1,0-1,0 0,0 1,0-1,1 0,-1 1,1-1,0 1,-1-1,1 1,0-1,1 1,-1-1,0 0,1 1,-1-1,1 1,0-1,0 0,0 1,0-1,0 0,0 0,1 0,0 1,147 81,-59-30,-72-48</inkml:trace>
</inkml:ink>
</file>

<file path=ppt/ink/ink8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00.78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444 33,'-1'-2,"-1"0,1 0,0 0,-1 0,0 1,1-1,-1 1,0-1,0 1,0 0,0-1,0 1,0 0,0 0,0 1,-1-1,1 0,0 1,-1-1,1 1,0 0,0 0,-1 0,1 0,-2 0,1 0,-9-3,0 2,0-1,0 1,0 1,0 0,-1 1,1 0,0 1,0 1,0-1,1 2,-1 0,1 0,0 1,0 0,0 1,1 0,-1 1,2 0,-1 1,1 0,0 0,1 1,-1 1,5-4,0 1,1 0,-1 0,1 0,1 0,-1 0,1 1,1-1,-1 1,1 0,0-1,1 1,0 0,0-1,1 1,0 0,0-1,1 1,0-1,1 4,28 62,-25-64,-2-1,1 0,-1 1,0 0,-1 0,0 0,-1 1,0-1,0 1,-1-1,0 1,-1 0,0-1,0 1,-1 1,-3 3,0-1,0-1,-2 1,1-1,-1 0,-1 0,0 0,-1-1,0 0,-1-1,0 0,-7 5,17-15,0 0,-1 0,1 0,0-1,-1 1,1 0,-1 0,1 0,0 0,-1 0,1 0,0 0,-1 0,1 1,-1-1,1 0,0 0,-1 0,1 1,-1-1,1 0,0 1,-1-1,1 0,-1 1,1-1,-1 1,0-1,1 1,-1-1,1 1,-1-1,0 1,1-1,-1 1,0-1,0 1,1 0,-1-1,0 1,0 0,0-1,0 1,0-1,0 1,0 0,0-1,0 1,0 0,0-1,0 1,-1-1,1 1,0 0,0-1,-1 1,1-1,0 1,-1-1,1 1,-1 0,17 1,-13-3,0 1,1 0,-1 1,0-1,0 1,0-1,0 1,0 0,0 0,0 0,0 0,-1 1,1-1,0 1,-1 0,1 0,-1 0,0 0,1 0,-1 0,0 0,0 1,0-1,-1 1,1 0,-1-1,1 1,-1 0,0 0,0 0,0 0,0 0,-1 0,1 0,-1 0,0 0,0 1,0-1,0 0,-1 2,-60 98,31-62,-31 67,55-93,4-13,0 1,0 0,0 0,1 0,-1 0,1 0,0 0,0 0,0 0,0 1,0-1,1 0,0 1,-1-1,1 0,0 1,1-1,-1 1,1-1,-1 0,1 1,0-1,0 0,0 0,1 0,-1 0,1 0,0 0,0 0,0 0,0-1,0 1,0-1,1 0,1 2,9-1,0 0,0 0,0-2,0 1,0-2,1 0,-1 0,0-1,0-1,0 0,0-1,0-1,0 0,-1 0,9-5,6 1,68-36,-82 31</inkml:trace>
</inkml:ink>
</file>

<file path=ppt/ink/ink8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05.7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35,'18'-7,"0"1,0 2,1-1,0 2,0 1,0 0,0 1,12 2,-17-2,8 0,-15 0,-1 0,0 0,1 1,-1 0,1 0,-1 0,1 1,-1 0,1 1,-1-1,0 1,0 0,0 0,0 1,0 0,1 1,-6-1,-1 0,1 0,0 1,-1-1,0 0,0 1,0-1,0 0,0 1,-1-1,1 0,-1 0,0 1,0-1,0 0,0 0,-1 0,1 0,-1 0,0 0,0-1,0 1,0-1,0 1,-1-1,1 0,-1 1,1-1,-1 0,-5 7,-87 100,88-96,0 1,1 0,0 1,1-1,1 1,0 0,1 1,0-1,1 0,1 12,1-13,1-1,1 0,0 1,0-1,2 0,0 0,0 0,1-1,0 1,1-1,1-1,0 1,0-1,3 2,62 43,-97-45,20-10,0-1,0 1,0 0,0 1,0-1,1 1,-1 0,0 0,1 1,0-1,-1 1,1 0,0 0,1 0,-1 1,0-1,1 1,0 0,0 0,0 0,0 0,1 1,0-1,0 1,0-1,0 1,1 0,-1 0,1 0,0 0,1 0,-1 0,1 0,0 0,1 0,-1 0,1 0,0-1,0 1,0 0,1 0,0 0,0-1,0 1,0-1,1 1,1 1,126 121,-128-125,0-1,-1 0,1 1,-1-1,1 1,-1-1,0 1,1 0,-1 0,0-1,0 1,0 0,-1 0,1 0,0 0,-1 0,1 0,-1 0,0 0,1 1,-1-1,0 0,0 0,-1 0,1 0,0 0,-1 0,1 0,-1 0,0 0,0 0,1 0,-1 0,-1 0,1 0,0-1,0 1,-1 0,1-1,-1 1,-77 50,60-43,10-4,-1 0,0 0,0-2,0 1,0-1,-1 0,1-1,-1 0,0-1,1 0,-1-1,0 0,0-1,1 0,-10-2,2-4</inkml:trace>
</inkml:ink>
</file>

<file path=ppt/ink/ink8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04.2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56 340,'221'-106,"-214"103,-1-1,0 0,1 0,-1 0,-1 0,1-1,-1 0,0 0,0-1,0 1,-1-1,1 0,-2-1,1 1,2-6,-6 10,0 1,0-1,0 1,0-1,0 1,-1-1,1 1,0 0,-1-1,1 1,-1-1,0 1,1 0,-1 0,0-1,0 1,0 0,0 0,0 0,0 0,0 0,0 0,0 0,-1 0,1 0,0 1,-1-1,1 0,0 1,-1-1,1 1,-1 0,1-1,0 1,-1 0,1 0,-1 0,0 0,-60-2,50 2,0 1,-1 1,2 0,-1 0,0 1,0 1,1 0,0 1,0 0,0 0,0 1,1 1,0 0,0 0,1 1,0 0,0 0,1 1,0 1,0-1,1 1,1 0,0 1,0-1,1 1,0 1,1-1,-1 3,5-9,0 0,0 0,1 0,-1 0,1 1,0-1,0-1,1 1,0 0,0 0,0 0,0-1,1 1,-1-1,1 0,0 0,1 0,-1 0,1 0,-1-1,1 0,0 1,0-1,5 2,116 45,-105-45,0-1,1-2,0 0,-1-1,1-1,0-1,-1-1,1-1,-1 0,0-2,0 0,0-1,0-1,-1-1,0-1,-1-1,0 0,4-5,24-21,-29 23</inkml:trace>
  <inkml:trace contextRef="#ctx0" brushRef="#br0" timeOffset="303.424">959 1,'-24'10,"0"2,2 0,-1 1,1 1,1 2,1 0,0 1,1 1,1 0,-10 15,26-31,1-1,0 1,-1 0,1 0,0 0,0 0,0 0,1 0,-1 0,0 0,1 0,-1 0,1 1,0-1,0 0,0 0,0 0,0 1,0-1,0 0,1 0,-1 0,1 0,0 1,-1-1,1 0,0 0,0 0,0-1,1 1,-1 0,0 0,1 0,-1-1,1 1,0-1,-1 0,1 1,0-1,0 0,0 0,0 0,0 0,0 0,0 0,0-1,0 1,2-1,111 23,-98-22,0 1,0 1,0 0,-1 1,1 1,-1 1,11 5,-25-9,0-1,0 1,0-1,0 1,0 0,0 0,-1 0,1 0,0 0,-1 0,0 0,0 1,1-1,-2 0,1 1,0-1,0 1,-1-1,1 1,-1 0,0-1,1 1,-1-1,-1 1,1-1,0 1,-1 0,1-1,-1 1,0-1,0 1,0-1,0 0,0 1,0-1,-1 0,1 0,-1 0,1 0,-1 0,0 0,0 0,0-1,0 1,0-1,0 1,0-1,-1 0,1 0,0 0,-1 0,1 0,-3 0,-13 8,0-1,-1-1,1 0,-2-2,1 0,0-1,-1-1,0-1,-7 0,2-2</inkml:trace>
</inkml:ink>
</file>

<file path=ppt/ink/ink8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03.4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187 554,'-22'16,"0"2,2 0,0 1,1 1,0 1,2 1,-13 21,12 7,18-49,0 0,1 0,-1 0,0 0,0 0,1 0,-1 1,0-1,1 0,-1 0,1 0,0-1,-1 1,1 0,0 0,-1 0,1 0,0-1,0 1,0 0,0 0,0-1,0 1,0-1,0 1,0-1,0 0,0 1,0-1,0 0,0 1,0-1,0 0,0 0,0 0,1 0,-1 0,0-1,0 1,0 0,0 0,0-1,14-1,-1-2,1 0,-1 0,0-1,0-1,-1 0,0-1,0-1,-1 0,1 0,-2-1,1-1,8-10,11-5,-30 23,0 1,0-1,1 1,-1 0,0-1,1 1,-1 0,1 0,-1 0,1 0,0 0,-1 0,1 1,0-1,0 0,0 1,-1-1,1 1,0 0,0 0,0 0,0 0,0 0,-1 0,1 0,0 0,0 1,0-1,0 1,-1-1,1 1,0 0,0 0,-1 0,1 0,-1 0,1 0,-1 0,1 0,-1 1,0-1,0 0,1 1,-1-1,0 1,0 0,0-1,-1 1,1 1,1 1,1 1,-1-1,1 0,-1 0,1 0,0-1,1 1,-1-1,1 1,-1-1,1 0,0 0,0-1,0 1,1-1,-1 0,0 0,1 0,-1-1,1 0,0 0,0 0,-1 0,1-1,0 1,3-1,15-5,0 0,-1-1,0-1,0-1,0-2,-1 0,0-1,-1 0,0-2,-1-1,0 0,-2-1,1-1,-2-1,0 0,-1-2,-1 1,5-11,2 7,-1-1,-1-1,-1-1,-2 0,0-1,-2-1,0-1,-2 0,-2 0,0-1,-2-1,-1 1,-1-1,0-20,-5 47,-1 0,1 0,-1 1,1-1,-1 0,0 0,0 0,-1 0,1 0,-1 1,1-1,-1 0,0 0,0 0,0 1,0-1,-1 1,1-1,-1 1,1-1,-1 1,0 0,0 0,0 0,0 0,0 0,-1 0,1 1,0-1,-1 1,1-1,-1 1,0 0,1 0,-1 0,0 1,0-1,0 0,1 1,-1 0,0 0,0 0,0 0,0 0,-2 1,-4 7,0-1,0 2,0 0,1 0,0 0,1 1,0 0,1 0,0 1,1 0,0 0,0 0,1 0,-2 11,-2 9,2-1,1 1,1 0,2 0,1 0,1 0,2 0,1 4,1-16,0 1,1-1,1 0,0 0,2-1,0 0,1 0,1-1,0 0,12 14,36 16,-54-45</inkml:trace>
  <inkml:trace contextRef="#ctx0" brushRef="#br0" timeOffset="248.69">611 385,'38'10,"37"7,11 2,-5-3,-12-5,-16-3</inkml:trace>
</inkml:ink>
</file>

<file path=ppt/ink/ink8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01.4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0 312,'40'371,"-39"-364,1 1,-1-1,1 0,0 0,1 0,0-1,0 1,0 0,1-1,0 0,0 0,3 3,-5-9,1 0,0 0,0 0,-1-1,1 1,0 0,0-1,-1 0,1 0,0 0,-1 0,1 0,-1 0,0-1,1 1,-1-1,0 0,0 1,0-1,0 0,0 0,0 0,0-1,-1 1,1 0,-1-1,0 1,0-1,0 1,0-1,0 0,0-1,4-4,131-227,-59 99,-74 133,-1 6</inkml:trace>
  <inkml:trace contextRef="#ctx0" brushRef="#br0" timeOffset="248.208">536 480,'5'39,"1"17,0 4,4-9,0-7,-2-12</inkml:trace>
  <inkml:trace contextRef="#ctx0" brushRef="#br0" timeOffset="398.909">536 199,'0'0</inkml:trace>
  <inkml:trace contextRef="#ctx0" brushRef="#br0" timeOffset="846.859">791 0,'22'321,"13"-15,-35-298,2 26,-1-33,-1-1,0 1,1-1,-1 0,1 1,-1-1,1 1,-1-1,1 0,-1 1,1-1,-1 0,1 0,-1 1,1-1,0 0,-1 0,1 0,-1 0,1 0,0 0,-1 0,1 0,-1 0,1 0,0 0,-1 0,1 0,-1-1,1 1,-1 0,1 0,0-1,-1 1,1 0,-1-1,1 1,-1 0,0-1,1 1,-1-1,1 1,-1-1,0 1,1-1,-1 1,0-1,1 1,-1-1,0 1,0-1,0 1,0-1,7-6,22-22,1 1,1 1,2 2,34-21,43 1,-107 44,-1 1,1-1,0 1,0-1,0 1,0 0,0 0,0 0,-1 0,1 1,0-1,0 1,0 0,0 0,-1 0,1 0,0 0,-1 0,1 1,-1 0,1-1,-1 1,0 0,0 0,0 0,0 0,0 0,0 1,-1-1,1 1,-1-1,1 1,-1-1,0 1,0 0,0 0,-1-1,1 3,0 4,-1 0,0 0,-1 0,1 0,-2 0,0 0,0 0,0 0,-1 0,0-1,-1 1,0-1,-1 0,1 0,-1 0,-1-1,1 0,-1 0,-1 0,1-1,-1 0,0 0,-1-1,1 0,-1 0,0 0,0-1,-1-1,-2 2,-5 2,0-1,0 0,0-1,-1-1,0 0,0-2,0 0,0 0,-4-2,-6 0,2 0</inkml:trace>
  <inkml:trace contextRef="#ctx0" brushRef="#br0" timeOffset="1331.244">1468 678,'35'-38,"-2"-2,-2-1,-1-1,-3-2,16-31,-30 13,-13 61,0 0,0 0,1 0,-2 1,1-1,0 0,0 0,0 0,0 0,-1 0,1 0,0 1,-1-1,1 0,0 0,-1 0,1 1,-1-1,1 0,-1 1,0-1,1 0,-1 1,0-1,0 1,1-1,-1 1,0-1,0 1,0-1,1 1,-1 0,0 0,0-1,0 1,0 0,0 0,0 0,1 0,-1 0,0 0,0 0,0 0,0 1,0-1,0 0,0 0,1 1,-1-1,0 0,0 1,0-1,1 1,-1-1,0 1,1 0,-1-1,0 1,1 0,-1-1,0 2,-5 1,0 0,1 1,-1-1,1 1,-1 1,1-1,1 1,-1 0,1 0,-1 0,2 1,-1-1,0 1,1 0,0 0,1 0,-1 1,1-1,0 0,1 1,0 0,0-1,0 1,1 0,0-1,0 7,3-10,-1 0,1 0,-1 0,1 0,0 0,0 0,1-1,-1 1,1-1,-1 0,1 0,-1-1,1 1,0-1,0 1,0-1,0 0,0-1,0 1,0-1,0 1,0-1,0-1,1 1,1-1,29 5,43 22,-76-25,0 0,0 1,0-1,0 1,-1-1,1 1,0 0,-1 0,1-1,-1 1,0 1,0-1,0 0,0 0,0 0,0 0,0 1,-1-1,1 0,-1 1,0-1,0 0,0 1,0-1,0 0,0 1,0-1,-1 1,1-1,-1 0,0 0,-1 2,-15 40,9-24</inkml:trace>
</inkml:ink>
</file>

<file path=ppt/ink/ink8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13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159 138,'-20'26,"1"2,2 0,1 1,1 1,1 0,2 1,1 0,2 1,0 0,3 1,-1 14,5-38,1 0,1-1,-1 1,1 0,1 0,0-1,0 1,1 0,0-1,0 1,1-1,0 0,1 0,-1 0,1 0,1-1,0 1,0-1,0 0,1-1,0 1,0-1,1 0,0-1,0 1,1-1,-1 0,1 0,1 0,-1-1,0 0,1-1,0 0,0 0,0-1,0 0,0 0,1-1,-1-1,0 1,1-2,-1 1,0-1,0 0,1-1,-1 0,0-1,0 0,-1 0,1-1,-1 0,1 0,-1-1,-1 0,1-1,-1 0,0 0,0 0,2-3,1-5,0 0,-1-1,-1 0,0 0,-1-1,0 0,-1-1,-1 1,-1-1,-1 0,0 0,-1-1,0 1,-2 0,0-1,-1 1,-1 0,0-1,-1 1,-1 0,-1 1,-1-1,0 1,-1 0,-5-9,2 6,-1 0,-1 0,-1 2,-1-1,0 2,-1 0,-1 0,-15-10,25 21,0 0,0 1,-1 0,0 1,0-1,0 1,0 0,0 1,0 0,-1 0,1 1,-1 0,0 0,1 0,-1 1,0 1,1-1,-1 1,0 0,1 1,0 0,-1 0,1 0,0 1,0 0,-5 3,-9 6,3-1</inkml:trace>
  <inkml:trace contextRef="#ctx0" brushRef="#br0" timeOffset="565.946">553 419,'94'298,"-95"-296,1 0,0 0,0 0,0 0,1 0,-1-1,0 1,1 0,-1 0,1 0,0-1,0 1,-1 0,1 0,0-1,0 1,1-1,-1 1,0-1,0 0,1 1,-1-1,1 0,-1 0,1 0,-1 0,1 0,0 0,0 0,-1-1,1 1,0-1,0 1,0-1,-1 0,1 0,0 1,0-1,0-1,0 1,0 0,0 0,-1-1,1 1,0-1,0 1,0-1,0 0,8-14,-1 1,-1-2,-1 1,0-1,-1 0,0-1,-2 1,3-16,5-11,12-100,-23 119</inkml:trace>
  <inkml:trace contextRef="#ctx0" brushRef="#br0" timeOffset="1196.05">1033 645,'9'-3,"-1"-2,0 1,0-1,0-1,-1 1,1-1,-1 0,-1-1,1 0,-1 0,0 0,-1-1,0 0,0 0,-1 0,0 0,0-1,-1 0,0 0,1-6,-4 13,-1-1,0 1,0-1,0 1,0-1,0 1,0 0,-1 0,1 0,-1 0,1 0,-1 0,0 0,0 0,0 0,0 1,0-1,0 1,0 0,-1-1,1 1,0 0,-1 0,1 1,-1-1,1 0,-1 1,1 0,-1-1,0 1,1 0,-1 0,1 1,-1-1,1 0,-1 1,1-1,-1 1,1 0,-1 0,1 0,0 0,-1 1,1-1,0 1,0-1,0 1,0-1,0 1,-5 2,0 0,1 1,-1 0,1 0,0 0,1 0,-1 1,1 0,0 0,0 1,1-1,0 1,0 0,1 0,-1 0,1 1,1-1,0 1,0 0,0-1,1 1,0 0,1 0,0 0,0 0,0 0,1 0,1 0,-1-1,1 1,0 0,1-1,0 1,0-1,1 0,-1 0,2 0,-1-1,1 1,0-1,0 0,0-1,1 1,0-1,5 4,3-2,0 0,0-1,1-1,0 0,0-1,0-1,0 0,1-1,-1-1,1 0,-1-1,1-1,-1 0,0-1,1-1,-1 0,0-1,0 0,-1-2,1 0,9-6,-7 3,-1-1,-1 0,0-2,0 0,-1 0,-1-1,0-1,-1 0,0-1,-1 0,-1-1,0 0,-2-1,0 0,0 0,-2-1,0 0,-1 0,1-8,-5-83,-1 107,-1-1,1 0,-1 0,0 0,0 1,0-1,0 0,-1 1,1-1,-1 1,1-1,-1 1,0 0,0-1,0 1,0 0,0 0,0 1,-1-1,1 0,-1 1,1 0,-1-1,0 1,1 0,-1 0,0 0,0 1,0-1,1 1,-1 0,0-1,0 1,0 1,-1-1,0 0,0 1,0 0,0 0,0 1,1-1,-1 1,0 0,0 0,1 0,-1 0,1 0,0 1,0 0,0 0,0 0,0 0,1 0,-1 0,1 1,0-1,0 1,0-1,0 1,1 0,-1 0,1 0,0 0,0 0,1 0,-1 0,1 0,0 0,0 1,0-1,1 0,-1 0,1 0,0 0,0 0,0 0,1 0,0-1,-1 1,1 0,0-1,1 1,0 0,3 1,-1 0,2-1,-1 1,0-2,1 1,0-1,0 1,0-2,0 1,0-1,1 0,-1-1,0 0,1 0,0 0,-1-1,1 0,-1-1,4 0,98 18,-106-15,0-1,-1 0,1 1,0-1,0 1,-1 0,1 0,-1 0,0 0,0 1,0-1,0 1,0-1,0 1,0-1,-1 1,1 0,-1 0,0 0,0 0,0 0,0 0,-1 0,1 0,-1 0,0 1,0-1,0 0,0 2,-36 89,8-29,27-64,1 1,-1 0,1 0,0 0,-1 0,1 0,0 0,0 0,0 0,1 0,-1-1,0 1,1 0,-1 0,1 0,0 0,0-1,0 1,0 0,0-1,0 1,0 0,0-1,0 1,1-1,-1 0,1 0,-1 1,1-1,-1 0,1 0,0 0,-1 0,1-1,0 1,0 0,0-1,0 0,-1 1,1-1,2 0,17 4</inkml:trace>
  <inkml:trace contextRef="#ctx0" brushRef="#br0" timeOffset="1980.602">2191 448,'-16'9,"2"1,-1 1,1 0,1 1,0 0,0 1,2 1,-1 0,2 0,0 1,1 1,0-1,-5 16,12-28,1 0,0 0,0 0,0 0,0 0,0 0,1 1,-1-1,1 0,0 1,0-1,0 0,1 1,-1-1,1 0,0 0,0 0,0 1,0-1,0 0,1 0,-1 0,1-1,0 1,0 0,0-1,0 1,0-1,1 1,-1-1,1 0,-1 0,1 0,0-1,0 1,0-1,0 1,0-1,0 0,0 0,2 0,5 2,0-1,0 0,1-1,-1 0,0-1,1 0,-1-1,0 0,1 0,-1-1,0 0,0-1,0 0,0-1,-1 0,1-1,-1 1,0-2,0 1,-1-2,0 1,0-1,0 0,-1 0,0-1,0 0,-1 0,0-1,-1 0,0 0,4-9,8-19,-2 0,-1-1,-2-1,-1 0,-3-1,-1 0,-2 0,-1-1,-3 1,-2-31,0 60,0 1,0-1,-1 1,-1-1,0 1,0 0,-1 0,0 0,-1 1,-3-6,6 12,0 0,0 1,0-1,0 0,0 1,-1-1,1 1,-1 0,0 0,0 0,0 0,0 1,0-1,0 1,0-1,0 1,0 0,-1 0,1 1,0-1,-1 1,1 0,-1-1,1 2,0-1,-1 0,1 1,-1-1,1 1,0 0,0 0,-1 0,1 1,-1 0,-8 6,0 1,0 1,1 0,0 0,1 1,0 0,0 1,2 1,-1-1,2 1,-1 0,2 1,0 0,-4 13,4-12,0 0,1 1,0 0,1 0,1 0,1 0,0 0,1 1,1-1,0 0,1 1,1-1,1 0,0 0,1 0,1 0,0 0,1-1,1 0,0 0,1-1,1 0,0 0,7 6,-8-8,1-2,0 1,1-1,0 0,1-1,0 0,0-1,1 0,0-1,0 0,1-1,0 0,0-1,1-1,-1 0,1-1,0 0,0-1,0-1,0 0,0 0,0-2,0 0,0 0,0-2,0 0,-1 0,12-5,93-75,-105 68</inkml:trace>
  <inkml:trace contextRef="#ctx0" brushRef="#br0" timeOffset="2367.549">2981 476,'-3'-2,"-1"1,1 0,-1 0,1 0,-1 1,0-1,1 1,-1 0,0 0,1 0,-1 0,0 1,1 0,-1-1,1 1,-1 0,1 1,-1-1,-9 4,0 1,0 0,0 1,1 0,0 1,1 1,0-1,0 2,1 0,0 0,0 0,1 2,1-1,-3 5,8-12,0 0,1 0,-1 1,1-1,0 1,0-1,1 1,-1 0,1-1,0 1,0 0,1 0,-1 0,1 0,0 0,1 0,-1 0,1 0,0 0,0 0,0-1,1 1,0 0,0-1,0 1,0-1,1 0,-1 0,1 0,0 0,1 0,-1 0,0-1,1 1,0-1,0 0,0-1,4 3,-2-3,1-1,0 1,0-1,0-1,0 1,0-1,0 0,0-1,0 0,0 0,0 0,0-1,0 0,-1 0,1-1,-1 0,1 0,-1 0,0-1,0 0,-1 0,5-5,107-117,-80 70,47-49,-83 104,-1 1,1-1,0 1,-1-1,1 1,0 0,-1-1,1 1,0 0,0-1,-1 1,1 0,0 0,0 0,0 0,-1 0,1 0,0 0,0 0,0 0,-1 0,1 0,0 0,0 0,-1 1,1-1,0 0,0 1,-1-1,1 1,0-1,-1 0,1 1,0-1,-1 1,1 0,-1-1,1 1,-1 0,1-1,-1 1,1 0,-1-1,0 1,0 0,1 0,-1-1,0 1,0 0,0 0,1 0,-1-1,0 1,0 1,3 16</inkml:trace>
  <inkml:trace contextRef="#ctx0" brushRef="#br0" timeOffset="2767.694">3376 731,'76'-75,"-57"51,10-13,62-59,-90 95,-1 0,1 1,0-1,-1 1,1-1,0 1,-1-1,1 1,0-1,0 1,-1 0,1-1,0 1,0 0,0 0,0 0,-1-1,1 1,0 0,0 0,0 0,0 1,0-1,-1 0,1 0,0 0,0 1,0-1,0 0,-1 1,1-1,0 0,0 1,-1-1,1 1,0-1,-1 1,1 0,-1-1,1 1,-1 0,1-1,-1 1,1 0,-1 0,11 45,-7-20,-3-24,0-1,0 1,0-1,0 1,0-1,0 0,1 1,-1-1,0 0,1 0,-1 0,0 0,1 0,-1 0,1 0,0-1,-1 1,1-1,0 1,-1-1,1 1,0-1,0 0,-1 0,1 0,0 0,0 0,-1 0,1 0,0-1,-1 1,1-1,0 1,-1-1,1 0,1 0,58-32,-37 17,-16 9,-1 1,1 1,0 0,1 0,-1 0,1 1,0 1,0-1,0 1,5 0,-11 4,-1 0,0 0,0 1,1-1,-1 1,0-1,0 1,0 0,-1 0,1 0,0 0,-1 0,1 0,-1 0,1 0,-1 1,0-1,0 1,0-1,-1 1,1-1,-1 1,1-1,-1 1,0 0,0-1,0 1,0-1,0 1,0 0,-1-1,0 1,1-1,-1 1,0-1,0 1,0-1,-1 0,1 1,-1 1,0-1,1 1,-1-1,1 1,0-1,1 1,-1 0,0 0,1-1,0 1,0 0,0 0,0-1,1 1,0 0,-1-1,1 1,1 0,-1-1,0 1,1-1,0 0,-1 1,2-1,-1 0,0 0,0 0,1 0,0-1,-1 1,1-1,0 0,0 1,1-1,1 0,44 5,-24-7</inkml:trace>
  <inkml:trace contextRef="#ctx0" brushRef="#br0" timeOffset="3634.127">3178 589,'0'-5,"0"4,0 6,0 7,5 7,2 4,-1 4,-1 2,3-5,1-5</inkml:trace>
  <inkml:trace contextRef="#ctx0" brushRef="#br0" timeOffset="4412.671">4195 702,'11'24,"-1"1,-1 0,-2 0,0 1,-1 0,-2 0,-1 1,-1-1,-1 1,-1 0,-2 2,-17 10,18-38,1-1,-1 1,1-1,-1 1,0-1,1 0,-1 1,0-1,0 0,1 1,-1-1,0 0,0 0,1 0,-1 0,0 0,0 0,1 0,-1 0,0 0,0 0,0 0,1-1,-1 1,0 0,1 0,-1-1,0 1,1 0,-1-1,0 1,1-1,-1 1,0-1,1 1,-1-1,1 0,-1 1,1-1,0 1,-1-1,1 0,0 0,-1 1,1-1,0 0,0 1,-1-1,1 0,0 0,0 0,0 1,0-2,-1-8,0 0,0 0,1 0,0-1,1 1,0 0,0 0,1 0,1 0,0 0,0 0,1 1,0-1,0 1,5-7,2-8,0-2,0 1,1 0,2 1,0 0,2 1,0 1,2 0,0 2,2 0,0 1,1 1,0 1,15-8,-13 10,-17 10,1 0,0 1,0 0,0 0,0 0,1 1,0 0,-1 0,1 1,0 0,0 1,1 0,2-1,-9 3,0-1,0 1,0-1,0 1,-1-1,1 1,0 0,0 0,-1 0,1 0,-1 0,1 0,-1 1,1-1,-1 0,1 1,-1-1,0 1,0-1,0 1,0 0,0-1,0 1,-1 0,1 0,0 0,-1 0,0 0,1-1,-1 1,0 0,0 0,0 0,0 0,0 0,0 0,-1 0,1 0,-1 1,-28 74,13-53,0-1,-1 0,-1-2,-2 0,0-1,-3 1,-43 35,47-45</inkml:trace>
  <inkml:trace contextRef="#ctx0" brushRef="#br0" timeOffset="4896.543">4900 645,'11'-1,"-1"-1,1 0,-1-1,1 0,-1 0,0-1,0-1,-1 0,1 0,-1-1,0 0,-1-1,0 1,0-2,0 1,-1-1,7-8,-13 14,1 1,0-1,-1 0,0 1,1-1,-1 0,0 0,0 0,0 0,0 0,0 0,-1 0,1 0,0 0,-1 0,0 0,1-1,-1 1,0 0,0 0,0 0,-1 0,1-1,0 1,-1 0,0 0,1 0,-1 0,0 0,0 0,0 0,0 0,0 0,-1 1,1-1,0 0,-1 1,0-1,1 1,-1-1,0 1,1 0,-1 0,0 0,0 0,0 0,0 0,0 0,0 1,-1-1,1 1,0-1,-9 4,1-1,-1 1,1 1,0 0,0 0,0 1,1 0,0 1,0 0,0 0,1 1,0 0,0 1,1 0,0 0,0 0,1 1,0 0,0 0,1 1,0 0,1 0,0 0,1 0,0 0,0 1,1-1,0 3,1-8,1-1,-1 1,1 0,0 0,0 0,0-1,1 1,-1 0,1 0,0-1,1 1,-1 0,1-1,0 1,0-1,1 0,-1 0,1 0,0 0,0 0,0 0,0-1,1 0,-1 1,1-1,0 0,0-1,0 1,0-1,1 0,-1 0,1 0,-1-1,1 1,0-1,-1 0,1 0,0-1,3 1,11-5,-1 1,1-2,-1-1,0 0,0-1,-1-1,0-1,-1 0,1-1,-2-1,1 0,9-11,3 2,27-17,-31 24</inkml:trace>
  <inkml:trace contextRef="#ctx0" brushRef="#br0" timeOffset="5278.799">5550 392,'-29'19,"2"2,1 1,0 1,2 2,-21 25,16 24,29-73,0 1,0 0,1 0,-1 0,0 0,1 0,-1 0,1-1,-1 1,1 0,0 0,0-1,0 1,0 0,0-1,0 1,0-1,1 0,-1 1,0-1,1 0,-1 0,1 0,-1 0,1 0,0 0,0 0,-1 0,1-1,0 1,0-1,0 1,-1-1,1 0,0 0,0 0,0 0,0 0,1 0,13-1,0-2,-1 0,1 0,-1-1,0-1,0-1,-1 0,1-1,0-1,5-1,-1-1,0 0,-1-2,-1 0,1-1,-2-1,0 0,-1-1,0-1,-1 0,-1-1,0-1,-2 0,0 0,-1-1,-1-1,0 0,-2 0,1-2,-3 2,0 1,0-1,-2 0,-1 0,0 0,-1 0,-2-12,1 26,-1 0,0 0,0 0,0 0,-1 0,0 1,0-1,0 1,-1-1,0 1,0 0,0 0,-1 0,1 0,-1 0,0 1,-1 0,1 0,-1 0,0 0,0 1,0 0,0 0,0 0,-1 0,0 1,0 0,1 0,0 1,0-1,-1 1,1 0,0 1,0 0,-1-1,1 2,0-1,-1 0,1 1,0 0,0 0,0 1,0 0,0 0,0 0,0 0,0 1,1-1,0 1,-1 0,1 1,0-1,0 1,1 0,-1 0,-1 3,-3 3,1 1,0-1,1 2,0-1,1 1,1 0,-1 0,2 0,0 1,0-1,1 5,-1 1,1-1,0 1,2-1,0 1,1 0,1-1,0 1,1-1,1 0,1 0,0 0,2-1,0 0,0 0,1 0,1-1,1 0,0-1,1 0,0-1,2 1,5 4,1-1,0-1,1-1,1-1,0 0,1-2,0 0,1-2,0 0,1-2,0 0,0-2,0 0,1-2,0-1,16 0,22-4,-38 0</inkml:trace>
</inkml:ink>
</file>

<file path=ppt/ink/ink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52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1,'-27'5,"-1"1,1 2,1 0,-1 2,1 1,1 1,0 1,1 2,1 0,-14 12,24-17,0 1,0 1,1 0,0 1,1 0,1 0,0 1,1 1,0 0,1 0,1 0,1 1,0 0,1 1,0-1,1 1,1 0,1 0,1 0,0 4,1-16,1-1,0 1,0-1,0 0,0 1,1-1,-1 0,1 0,0 0,1 0,-1 0,1-1,-1 1,1-1,0 0,0 1,1-1,-1 0,1-1,-1 1,1-1,0 0,0 0,0 0,0 0,0 0,0-1,1 0,-1 0,0 0,1-1,-1 1,1-1,-1 0,1 0,-1-1,1 1,-1-1,0 0,1 0,-1 0,0-1,0 0,0 1,2-3,34-14,0-3,-2-1,0-2,-2-1,-1-2,-1-2,-1-1,3-7,0 1,-2-1,-2-2,-2-2,-1 0,-3-2,0-4,-25 48,-1-1,0 0,0 0,0 0,1 1,-1-1,0 0,0 0,1 0,-1 0,0 0,0 0,1 1,-1-1,0 0,1 0,-1 0,0 0,0 0,1 0,-1 0,0 0,1 0,-1 0,0 0,0 0,1-1,-1 1,0 0,0 0,1 0,-1 0,0 0,1-1,-9 46,5-32,-1 11,0 1,2 0,1 0,1 1,1-1,2 15,-1-31,0 0,0 0,0 0,1-1,1 1,-1-1,1 0,1 0,-1 0,1 0,1-1,-1 0,1 0,1 0,-1-1,1 0,0-1,1 1,7 4,-7-5,0 0,1-1,0 1,0-2,0 1,0-1,1-1,-1 1,1-2,0 1,-1-1,1-1,0 0,0 0,8-5</inkml:trace>
  <inkml:trace contextRef="#ctx0" brushRef="#br0" timeOffset="279.868">1161 114,'39'0,"26"-5,8-2,-4 1,-10 1,-8 1,-10 2,-6 1,-4 1,-8 0</inkml:trace>
  <inkml:trace contextRef="#ctx0" brushRef="#br0" timeOffset="516.286">1133 424,'44'-5,"32"-6,9-2,-5 2,-12 3,-12 2,-11 3,-14-3,-6-1,-8 1</inkml:trace>
</inkml:ink>
</file>

<file path=ppt/ink/ink8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11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85,'-39'20,"-39"88,-196 234,159-209,101-121</inkml:trace>
  <inkml:trace contextRef="#ctx0" brushRef="#br0" timeOffset="261.964">0 198,'34'29,"30"19,13 1,0-2,-10-10,-11-7,-10-7,-8-4,-6-4,-4-1,-1-2,-1-3,-5 1,0 0,-10-3,-6-2</inkml:trace>
  <inkml:trace contextRef="#ctx0" brushRef="#br0" timeOffset="513.435">198 1,'0'43,"4"33,8 9,0-5,4-7,-1-11,-4-11,2-9,-1-8,-3-4,-3-3,2-5,0-3,-2 2,-1 1,-2-4</inkml:trace>
</inkml:ink>
</file>

<file path=ppt/ink/ink8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19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7 592,'-2'45,"1"-34,-1 0,1 0,1 0,0 0,1 0,0 0,0 0,1 0,1 0,0 0,0-1,1 0,0 1,1-1,0 0,3 2,-5-9,0-1,0 1,0-1,0 0,1 0,-1 0,1 0,-1 0,1-1,0 0,0 1,0-2,0 1,0 0,-1-1,1 0,0 1,0-2,0 1,0 0,0-1,0 0,0 0,0 0,0 0,-1-1,1 1,0-1,-1 0,1 0,97-76,-13-16,-86 94,0-1,1 1,-1-1,0 1,0 0,0 0,1 0,-1 0,0 0,0 1,1-1,-1 1,0-1,0 1,0 0,0 0,0 0,0 0,0 0,0 0,0 1,-1-1,1 1,0-1,-1 1,1 0,-1-1,0 1,1 0,-1 0,0 0,0 0,0 0,-1 0,1 0,0 0,-1 0,1 1,-1 1,10 14,-5-12,-1-1,1 0,0 0,0 0,0-1,1 0,-1 0,1 0,0 0,0-1,0 0,1-1,-1 1,1-1,0 0,-1-1,1 0,0 0,0 0,0-1,0 0,0 0,0-1,0 0,0 0,-1 0,1-1,0 0,-1 0,1-1,-1 0,0 0,0-1,0 1,0-1,2-3,0 2,0 1,-1-1,0 0,0-1,0 1,0-2,-1 1,0-1,-1 1,0-2,0 1,0 0,-1-1,0 0,0 0,-1 0,0-1,0 1,-1-1,0 1,-1-1,0 0,0 0,-1 0,0 0,-1-6,-5-3</inkml:trace>
  <inkml:trace contextRef="#ctx0" brushRef="#br0" timeOffset="865.971">1022 0,'-28'125,"5"0,6 2,6 0,4 81,6-205,0-1,1 1,-1-1,1 1,0-1,0 1,0-1,0 1,0-1,0 1,1 0,-1-1,1 0,0 1,0-1,0 1,0-1,0 0,0 0,1 1,-1-1,1 0,-1 0,1 0,0-1,0 1,0 0,0-1,0 1,0-1,0 0,0 0,1 1,-1-1,1-1,-1 1,1 0,-1-1,1 1,-1-1,1 0,-1 0,2 0,6-3,0-1,-1 0,1 0,-1-1,0-1,0 0,-1 0,1 0,-1-1,6-7,-6 6,0 1,1-1,0 1,0 1,1 0,0 0,0 1,1 0,2 0,-10 4,1 1,-1 0,1 0,-1 0,1 0,-1 0,1 1,-1 0,1-1,-1 1,0 0,0 1,1-1,-1 1,0-1,0 1,0 0,0 0,-1 0,1 1,-1-1,1 1,-1-1,0 1,0 0,0 0,0 0,0 0,-1 0,1 0,-1 0,0 1,0 0,53 58,-45-60,1-1,-1 1,1-2,0 1,0-1,-1-1,1 0,0 0,-1-1,1 0,-1-1,0 0,1 0,-1-1,-1 0,1-1,-1 0,1 0,-2-1,1 0,0 0,-1-1,0 0,-1 0,0-1,0 0,3-6,19-56,-27 68,-1 0,0 1,0-1,0 0,0 1,-1-1,1 0,0 1,-1-1,1 1,-1-1,0 1,1-1,-1 1,0-1,0 1,0 0,0-1,0 1,0 0,0 0,0 0,-1 0,1 0,0 0,-1 0,1 0,-1 0,1 1,-1-1,1 0,-1 1,1 0,-1-1,0 1,1 0,-1 0,1 0,-1 0,0 0,1 0,-1 0,-1 1,-7 1,0 0,0 1,0 0,1 1,-1 0,1 0,0 1,0 0,1 1,-1 0,1 0,1 1,-1 0,1 0,0 1,1 0,-1 0,2 0,-1 1,1 0,1 0,-1 0,2 1,-3 6,5-13,0 0,0 0,0 0,0 1,1-1,0 0,-1 1,1-1,0 0,0 0,1 1,-1-1,1 0,-1 1,1-1,0 0,1 0,-1 0,0 0,1 0,-1 0,1 0,0 0,0-1,0 1,1-1,-1 0,1 1,-1-1,1 0,-1 0,1-1,0 1,0 0,0-1,0 0,0 0,3 1,4 1,1-1,-1 0,1 0,-1-1,1-1,0 0,0 0,-1-1,1 0,-1-1,7-2,31-12,-2-2,0-2,-2-2,0-2,-1-1,24-21,-66 44,1 1,-1 0,1 0,-1 0,0 0,1 0,0 0,-1 0,1 1,0-1,-1 0,1 1,0 0,0-1,-1 1,1 0,0 0,0 0,0 0,-1 0,1 0,0 0,0 1,-1-1,1 1,0-1,0 1,-1 0,1 0,-1 0,1 0,-1 0,1 0,-1 0,1 0,-1 0,0 1,0-1,0 0,0 1,0-1,0 1,0 0,0-1,0 1,-1 0,1-1,0 2,1 2,0 0,0-1,1 0,-1 1,1-1,0 0,1 0,-1-1,1 1,-1-1,1 0,0 1,0-2,1 1,-1 0,1-1,-1 0,1 0,0 0,-1-1,1 0,0 1,0-2,0 1,0-1,0 1,0-1,0-1,3 1,112-50,-41 11,-77 39,0-1,0 1,0-1,1 1,-1-1,0 1,0 0,1 0,-1 0,0 1,0-1,0 0,1 1,-1 0,0-1,0 1,0 0,0 0,0 0,0 0,0 0,0 1,-1-1,1 1,0-1,-1 1,1 0,-1-1,1 1,-1 0,0 0,0 0,0 0,0 0,0 0,-1 0,1 1,32 36,8-24,-19-11</inkml:trace>
</inkml:ink>
</file>

<file path=ppt/ink/ink8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21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362 425,'-1'-2,"0"0,0 1,-1-1,1 1,0-1,-1 1,1-1,-1 1,0 0,1 0,-1 0,0 0,0 0,1 0,-1 0,0 1,0-1,0 0,0 1,0 0,0 0,0-1,0 1,0 0,0 1,0-1,0 0,0 0,0 1,-2 0,-17 3,1 2,-1 0,1 1,1 1,-1 1,1 0,1 2,-1 0,2 1,0 1,0 0,-7 10,20-20,0 0,0 0,0 1,0-1,1 1,-1 0,1 0,0 0,0 0,1 1,-1-1,1 1,0 0,0 0,1 0,-1 0,1 0,0 0,1 0,-1 0,1 0,0 0,0 0,0 1,1-1,0 0,0 0,0 0,1 0,-1 0,1 0,1-1,-1 1,0-1,3 4,6 2,0-1,0 0,1 0,0-2,1 1,0-1,0-1,0 0,0-1,1-1,0 0,0-1,0 0,1-1,-1-1,1 0,-1-1,1 0,-1-1,4-2,115-37,-117 32</inkml:trace>
  <inkml:trace contextRef="#ctx0" brushRef="#br0" timeOffset="446.014">645 1,'14'0,"5"-1,-1 1,1 1,-1 0,1 2,-1 0,0 0,0 2,5 2,-21-6,0 0,0 0,-1 0,1 0,0 0,-1 1,1-1,-1 0,0 1,1-1,-1 1,0-1,0 1,0 0,0-1,0 1,0 0,0 0,-1 0,1 0,-1 0,1 0,-1 0,0 0,0 0,0 0,0 0,0 0,0-1,-1 1,1 0,0 0,-1 0,0 0,1 0,-1 0,0 0,-1 0,-41 69,43-71,-4 5,1-3,1-1,0 1,-1 0,1 0,0-1,0 1,0 1,0-1,1 0,-1 0,1 1,-1-1,1 1,0-1,0 1,0-1,0 1,0 0,1-1,-1 1,1 0,0 0,0 0,0-1,0 1,0 0,0 0,1 0,-1-1,1 1,0 0,0-1,0 1,0-1,1 1,-1-1,1 1,-1-1,1 0,0 0,0 0,0 0,2 2,9 0,0 0,0-1,0 0,0-1,1-1,-1 0,1-1,-1 0,1-1,4-2,19 2,-12 0</inkml:trace>
  <inkml:trace contextRef="#ctx0" brushRef="#br0" timeOffset="870.14">1124 566,'43'-5,"24"-1,6 0,-6-4,-8 0,-15 2</inkml:trace>
  <inkml:trace contextRef="#ctx0" brushRef="#br0" timeOffset="1263.792">1801 86,'-61'120,"-12"41,71-157,1-1,0 1,0 0,1 0,-1 0,1-1,0 1,0 0,0 0,0 0,1 0,0 0,0-1,0 1,0 0,0 0,1-1,-1 1,1-1,0 0,0 1,1-1,-1 0,0 0,1 0,0-1,0 1,0 0,0-1,0 0,0 0,1 0,1 1,3 1,0 0,1 0,0-1,0 0,0-1,0 0,0 0,0-1,0 0,1-1,-1 0,0 0,0-1,1 0,-1 0,0-1,0-1,0 0,-1 0,1 0,0-1,-1 0,0-1,0 0,-1 0,1-1,-1 0,0 0,-1 0,1-1,-1 0,4-7,0-3,0 3</inkml:trace>
  <inkml:trace contextRef="#ctx0" brushRef="#br0" timeOffset="1495.992">2113 58,'-20'43,"-10"43,-6 12,-1-1,6-8,3-14,6-10,3-12,3-9,6-8,4-5,2-3,3-2,2 0,4-4,3-7</inkml:trace>
  <inkml:trace contextRef="#ctx0" brushRef="#br0" timeOffset="2329.354">2113 848,'64'-86,"3"2,49-44,-117 129,1 0,0 0,0 0,0 0,0-1,0 1,0 0,0 0,0 0,0 0,0 0,0-1,1 1,-1 0,0 0,0 0,1-1,-1 1,1 0,-1 0,1-1,-1 1,1 0,-1-1,1 1,0-1,-1 1,1-1,0 1,-1-1,1 1,0-1,0 1,-1-1,1 0,0 0,0 1,0-1,-1 0,1 0,0 0,0 0,0 0,0 0,0 0,-1 0,1 0,0 0,0-1,0 1,0 0,-1-1,1 1,0 0,0-1,-1 1,1-1,0 1,-1-1,1 1,0-1,-1 0,1 1,-1-1,1 0,-1 1,0-1,1 0,-1 0,1 0,-2 6,1 1,0-1,0 1,0-1,1 1,0-1,0 1,0-1,1 0,-1 0,1 1,1-1,-1-1,1 1,-1 0,2 0,-1-1,0 0,1 0,0 0,0 0,0 0,0-1,1 1,-1-1,1 0,0-1,0 1,0-1,4 1,7-6,1 0,-1-1,1-1,-1-1,0 0,-1-1,0-1,0 0,0-1,-1 0,-1-1,0-1,0-1,-1 1,0-2,-1 0,0 0,1-4,55-52,-67 68,1-1,-1 1,1 0,-1 0,1 0,0 0,-1 0,1 0,0 0,0 0,0 1,0-1,0 0,0 0,0 1,0-1,0 1,0-1,0 1,0-1,1 1,-1-1,0 1,0 0,0 0,1 0,-1 0,0 0,0 0,1 0,-1 0,0 0,0 1,0-1,1 0,-1 1,0-1,0 1,0-1,0 1,0-1,0 1,0 0,0 0,0 0,0-1,0 1,-1 0,1 0,0 0,0 1,-16 101,13-92,-1 4,0 1,1-1,0 0,2 1,0 0,0-1,1 1,1-1,2 7,-3-19,0-1,0 1,1 0,-1 0,1-1,-1 1,1-1,0 1,0-1,0 0,0 0,0 0,1 0,-1 0,1 0,-1-1,1 1,0-1,-1 0,1 1,0-1,13 1</inkml:trace>
  <inkml:trace contextRef="#ctx0" brushRef="#br0" timeOffset="2583.9">3325 142,'-24'43,"-12"34,-6 13,5-4,9-7,4-12,6-13,7-10,4-9,4-4,3-4,5-10,2-9</inkml:trace>
  <inkml:trace contextRef="#ctx0" brushRef="#br0" timeOffset="2877.936">3467 368,'-43'39,"-19"16,5 0,18-9,20-14,18-11,14-9,10-3,5-2,3 2,2 5,-6 4,-2 0,-6 1,-1 2,2-2,1-4,-2-5</inkml:trace>
  <inkml:trace contextRef="#ctx0" brushRef="#br0" timeOffset="3750.866">3665 227,'46'11,"-29"-8,0 0,0 2,0 0,0 0,-1 2,0 0,-1 1,9 6,232 194,-255-207,0-1,1 1,-1 0,0 0,1 0,-1-1,0 1,0 0,0 1,0-1,0 0,0 0,0 0,0 1,0-1,0 0,-1 1,1-1,0 1,-1-1,0 1,1-1,-1 1,0-1,0 1,1-1,-1 1,0-1,-1 1,1-1,0 1,0-1,-1 1,1-1,-1 1,1-1,-1 1,0-1,1 0,-1 1,0-1,0 0,-1 2,-116 62,77-47,-18 5,-56 35,109-52</inkml:trace>
  <inkml:trace contextRef="#ctx0" brushRef="#br0" timeOffset="5079.967">5047 255,'-29'10,"0"1,0 1,1 1,1 2,1 1,0 1,-23 19,37-28,-1 1,1 0,1 1,0 0,0 0,1 1,0 1,1 0,1 0,-1 0,2 1,0 1,1-1,0 1,1 0,0 1,1-1,-2 15,7-23,-1-1,1 1,0-1,0 1,1-1,0 0,0 0,0 0,0 0,1 0,0 0,0 0,0-1,1 0,-1 1,1-1,0-1,0 1,1 0,-1-1,1 0,0 0,-1-1,1 1,0-1,1 0,0 0,10 4,0-1,1-1,0-1,0 0,0-1,0-1,0 0,5-2,2 0,-1-2,1 0,-1-2,0-1,0 0,-1-2,0-1,0 0,-1-2,0 0,-1-1,0-2,-1 0,-1 0,0-2,11-13,-22 23,-1 0,-1 0,1 0,-1-1,0 0,-1 0,1 0,-1-1,-1 1,1-1,-1 0,-1 0,0 0,0 0,0-1,-1 1,0-1,-1 1,0 0,0-1,-1 1,0-1,0 1,-1 0,0-1,-1 1,1 0,-2 1,1-1,-1 0,0 1,-3-3,-91-53,63 50</inkml:trace>
  <inkml:trace contextRef="#ctx0" brushRef="#br0" timeOffset="5332.845">4455 509,'322'-6,"-215"9,295 18,-315-13,1-3,73-7,-88-9,-45 4</inkml:trace>
</inkml:ink>
</file>

<file path=ppt/ink/ink8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37.26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360 28,'-7'-4,"1"0,-1 1,0 0,0 0,0 0,-1 1,1 0,-1 1,1 0,-1 0,1 0,-1 1,0 0,1 1,-1-1,1 2,-3-1,-5 3,0 0,0 0,0 1,1 1,0 1,0 0,0 0,1 1,0 1,1 1,0 0,0 0,1 1,0 0,0 2,8-6,1 0,0 0,0 0,0 0,1 0,0 0,0 1,1-1,0 0,0 0,1 1,0-1,0 0,1 0,0 0,0 0,0 0,1 0,0-1,0 1,1-1,0 0,0 0,1 0,-1-1,6 5,22 46,-26-48,-1 0,0 0,0 1,-1-1,0 1,0 0,-1 1,0-1,-1 1,0-1,0 1,-1 0,-1-1,1 1,-2 0,1 0,-1 0,-1-1,0 1,0-1,-1 1,0-1,0 0,-1 0,-5 7,-92 68,159-69,-55-15,-1 0,1 0,-1 1,1-1,-1 1,1-1,-1 1,1 0,-1 0,0 0,1 1,-1-1,0 0,0 1,0-1,0 1,0 0,0 0,-1 0,1 0,-1 0,1 0,-1 0,0 0,1 1,-1-1,0 0,-1 1,1-1,0 1,-1-1,1 1,-1-1,0 1,0-1,0 1,0 0,0-1,-1 2,-64 169,64-169,1 0,0 0,0 0,0 0,0 0,1 0,0 0,0 0,0 0,0-1,0 1,1 0,0-1,0 1,0-1,0 0,0 1,1-1,-1 0,1 0,0-1,0 1,0-1,0 1,0-1,1 0,-1 0,1 0,-1-1,1 1,0-1,-1 0,1 0,0 0,2 0,8 2,0 0,1-1,0-1,0 0,-1-1,1 0,0-2,-1 1,1-2,12-3,-2-1</inkml:trace>
  <inkml:trace contextRef="#ctx0" brushRef="#br0" timeOffset="897.928">670 592,'-3'33,"-1"-1,-2 0,-1 0,-1 0,-2-1,-1 0,-2-1,-1 0,-1-1,-14 19,12-15,39-46,107-169,-76 97,11-19,-63 104,0 1,0-1,0 0,0 1,0-1,0 1,-1-1,1 1,0 0,0-1,0 1,0 0,-1-1,1 1,0 0,-1 0,1 0,-1-1,1 1,-1 0,1 0,-1 0,0 0,1 0,-1 0,0 0,0 0,0 0,0 0,0 0,0 0,0 0,0 0,0 0,0 0,0 0,-1 0,1 0,0 0,-1 0,1 0,-1 0,1 0,-1 1,1 0,-1 32,-1-25,0 0,1-1,0 1,1 0,0 0,0-1,1 1,0 0,1-1,0 1,0 0,0-1,1 0,1 0,-1 0,1 0,1 0,-1-1,2 0,-1 0,0 0,1 0,1-1,-1 0,1 0,2 1,-2-4,-1 0,1 0,-1-1,1 0,0 0,0-1,0 0,0 0,0 0,1-1,-1 0,0 0,0-1,0 0,0 0,0-1,0 0,0 0,-1-1,1 0,-1 0,1 0,-1-1,0 0,0 0,-1 0,1-1,2-3,5-5,0 0,-1-1,-1-1,0 0,-1 0,-1-1,0-1,-1 1,-1-1,4-12,-2 3,-6 18,0 0,0 0,0 0,-1-1,0 1,-1-1,1 1,-2-1,1 1,-1-1,-1 0,0-1,1 9,0 0,-1 0,1-1,-1 1,1 0,-1 0,1 0,-1 0,0 0,1 1,-1-1,0 0,0 0,0 0,1 1,-1-1,0 0,0 1,0-1,0 1,-1-1,1 1,0-1,0 1,0 0,0-1,0 1,0 0,-1 0,1 0,0 0,0 0,0 0,0 0,0 1,-1-1,1 0,0 1,0-1,0 1,0-1,0 1,0-1,0 1,0 0,0-1,0 1,1 0,-1 0,0 0,0-1,1 1,-1 0,0 0,1 0,-1 0,1 1,-13 15</inkml:trace>
  <inkml:trace contextRef="#ctx0" brushRef="#br0" timeOffset="1218.587">1488 733,'-4'9,"1"1,0-1,0 1,1 0,0-1,0 1,2 0,-1 0,1 0,0 0,1 0,0 0,1 0,0 0,0 0,1 0,1-1,-1 0,1 0,1 0,0 0,0 0,4 4,-2-11,-1 0,0 0,1-1,-1 0,1 0,-1 0,1-1,-1 0,1 0,-1-1,1 0,-1 0,1 0,-1-1,0 0,1 0,-1 0,0-1,-1 0,1 0,0-1,-1 0,0 0,0 0,0 0,0-1,-1 0,1 0,0-2,-2 2,1 1,-2-1,1 0,0 0,-1 0,0-1,0 1,-1 0,0-1,0 1,0-1,0 0,-1 1,0-1,0 0,0 1,-1-1,0 1,0-1,0 1,-1-1,0 1,0 0,0 0,-1 0,0 0,1 0,-2 0,1 1,-1-1,1 1,-1 0,0 0,-1 0,1 1,-1 0,1 0,-1 0,0 0,0 1,0-1,-1 1,1 1,0-1,-1 1,1 0,-1 0,0 0,1 1,-1 0,1 0,-2 1,-51 14,33-3</inkml:trace>
</inkml:ink>
</file>

<file path=ppt/ink/ink8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39.5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8 154,'-5'62,"2"1,3-1,3 1,3-1,9 42,-14-96,0 3,0 0,0 0,1 0,1-1,0 1,1 0,-1-1,2 0,0 0,0 0,1-1,2 3,-7-11,0 0,0-1,0 1,0 0,0-1,0 1,0-1,0 1,0-1,1 0,-1 0,0 1,0-1,1 0,-1 0,0 0,0 0,1 0,-1 0,0-1,0 1,0 0,1-1,-1 1,0-1,0 1,0-1,0 1,0-1,0 0,0 0,0 1,0-1,0 0,0 0,-1 0,1 0,0 0,0 0,-1 0,1 0,-1 0,1-1,30-57,-27 51,135-305,-24 33,-98 244,-11 30</inkml:trace>
</inkml:ink>
</file>

<file path=ppt/ink/ink8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39.7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1,'0'33,"0"17,0-1</inkml:trace>
</inkml:ink>
</file>

<file path=ppt/ink/ink8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39.93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1,'0'0</inkml:trace>
</inkml:ink>
</file>

<file path=ppt/ink/ink8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49.22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276 574,'-34'19,"1"2,0 1,2 2,1 1,1 1,-14 17,5 25,37-66,0-1,1 1,-1-1,1 1,-1-1,1 1,-1 0,1-1,0 1,0 0,0-1,0 1,0 0,0-1,1 1,-1-1,0 1,1 0,0-1,-1 1,1-1,0 1,-1-1,1 0,0 1,0-1,0 0,0 0,1 1,-1-1,0 0,0 0,1 0,-1 0,0-1,1 1,-1 0,1 0,-1-1,1 1,0-1,-1 0,1 1,1-1,7-1,1 0,-1 0,1-1,-1-1,0 0,0 0,0-1,0 0,-1-1,1 0,-1 0,-1-1,1 0,-1-1,2-1,139-137,-149 144,0 1,1-1,-1 1,0-1,0 1,1-1,-1 1,0-1,0 1,1 0,-1-1,0 1,1-1,-1 1,1 0,-1-1,0 1,1 0,-1-1,1 1,-1 0,1 0,-1 0,1-1,-1 1,1 0,-1 0,1 0,0 0,-1 0,1 0,-1 0,1 0,-1 0,1 0,-1 0,1 0,-1 0,1 1,-1-1,1 0,-1 0,1 1,-1-1,1 0,-1 1,1-1,-1 0,0 1,1-1,-1 0,0 1,1-1,-1 1,0-1,1 1,-1-1,0 1,0-1,0 1,1-1,-1 1,0-1,0 1,0-1,0 1,0 0,2 48,-3-34,1-11,0 0,1 0,-1 0,1-1,0 1,-1 0,2 0,-1-1,0 1,1-1,-1 1,1-1,0 1,1-1,-1 0,0 0,1 0,-1 0,1-1,0 1,0-1,0 0,1 1,-1-1,0-1,1 1,-1 0,1-1,0 0,-1 0,1 0,0 0,0 0,-1-1,1 0,0 0,0 0,0 0,0-1,0 1,-1-1,1 0,0 0,2-1,11-7,0-1,-1-1,-1 0,0-1,0 0,-1-2,-1 1,0-2,-1 0,-1 0,0-1,-1 0,1-4,10-10,2-3,-2-1,-1-1,-2-1,-1-1,-2 0,-1-1,-2 0,-2-1,-2-1,-1 1,-2-1,0-25,-5 61,1 0,-1 0,0-1,0 1,0 0,0-1,-1 1,0 0,0 0,0 0,0 0,-1 0,1 0,-1 0,0 0,0 1,-1-1,1 0,-1 1,0 0,1 0,-4-3,3 7,-1 0,1 0,0 0,0 0,0 0,0 1,0-1,0 1,0 0,0 0,1 0,-1 0,1 0,-1 1,1-1,0 1,0-1,0 1,0 0,1 0,-1 0,1 0,0 0,-1 0,1 2,-9 20,1 1,1 0,1 0,1 0,-2 24,9-24,0 1,1-2,2 1,0 0,2-1,1 1,1-2,1 1,2 0,84 189,-95-213,1 0,-1 0,1 0,-1 0,0-1,1 1,-1 0,0 0,0 0,0 0,0 0,0 0,0 0,0 0,0 0,0 0,0 0,0 0,0-1,-1 1,1 0,0 0,-1 0,1 0,-1 0,1 0,-1-1,1 1,-1 0,0-1,1 1,-1 0,0-1,1 1,-1 0,0-1,0 1,0-1,1 0,-1 1,0-1,0 0,0 1,0-1,0 0,0 0,0 0,0 0,0 0,0 0,0 0,0 0,1 0,-1 0,0-1,0 1,0 0,-1-1,-58-14,59 14,-57-23,32 10</inkml:trace>
  <inkml:trace contextRef="#ctx0" brushRef="#br0" timeOffset="258.687">417 461,'43'0,"39"0,9-5,0-1,-12-5,-13 0,-10 2,-8 2,-8-3,-7 1,-3 2,-2 2,-2 1,1 3,-5 0</inkml:trace>
  <inkml:trace contextRef="#ctx0" brushRef="#br0" timeOffset="511.574">1433 433,'-4'39,"-3"21,1 7,6-10,3-18,1-16</inkml:trace>
  <inkml:trace contextRef="#ctx0" brushRef="#br0" timeOffset="659.785">1406 264,'0'0</inkml:trace>
  <inkml:trace contextRef="#ctx0" brushRef="#br0" timeOffset="910.141">1800 320,'-26'46,"1"2,2 0,3 1,-12 44,30-90,1 1,-1-1,1 0,0 0,0 1,0-1,0 1,0-1,1 1,0-1,0 1,0-1,0 1,0-1,1 1,-1-1,1 1,0-1,0 0,0 1,1-1,-1 0,1 0,-1 0,1 0,0 0,1 0,-1 0,0-1,1 1,-1-1,1 0,0 0,0 0,0 0,0 0,0 0,2 0,7-2,0-1,0 0,-1-1,1 0,-1 0,1-2,-1 1,0-1,0-1,-1 0,1-1,-1 0,0 0,-1-1,1 0,-2-1,1 0,-1 0,0-1,0 0,1-4,-2 5,0-1,-1 0,0 0,-1 0,0-1,0 1,-1-1,0-1,0 1,-1-1,-1 1,0-1,-1 0,1 1,-2-1,0-3,0 11,0 0,-1 0,0 0,1 0,-1 0,0 0,0 0,-1 0,1 1,-1-1,1 0,-1 1,0-1,0 1,0 0,0 0,0 0,0 0,-1 0,1 0,-1 0,1 1,-1-1,0 1,0 0,1 0,-1 0,0 0,0 0,0 1,0-1,-2 1,-2-1,1 1,-1 0,1 0,-1 0,0 1,1 0,-1 0,1 0,0 1,-1 0,1 1,0-1,0 1,-3 2,-10 10</inkml:trace>
  <inkml:trace contextRef="#ctx0" brushRef="#br0" timeOffset="1298.07">2054 659,'18'-8,"-1"-1,0-1,-1 0,0-1,0-1,-2-1,1 0,2-5,-7 9,58-73,-65 81,-1 0,1 0,0 0,0 0,0 1,0-1,0 1,0 0,0 0,0 0,0 0,-1 0,1 0,0 1,0 0,0-1,0 1,0 0,-1 1,1-1,0 0,-1 1,1-1,-1 1,1 0,-1 0,0 0,0 0,0 0,0 0,0 1,-1-1,1 1,-1-1,1 1,-1 1,35 28,-24-28,-1 0,1-1,0 0,0 0,0-2,1 1,-1-2,0 1,0-2,1 0,-1 0,0-1,10-3,64-47,-84 49,0 1,0 0,0 0,0-1,0 1,0-1,-1 0,0 1,1-1,-1 0,0 0,0 0,0 0,-1 0,1 0,-1 0,1 0,-1 0,0 0,0-1,-1 1,1 0,-1 0,1 0,-1 0,0 0,0 0,0 0,-1 1,0-2,-8-10</inkml:trace>
</inkml:ink>
</file>

<file path=ppt/ink/ink8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47.90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74 1,'-16'167,"-8"6,-4 56,22-185,7-44,0 1,-1-1,1 1,-1-1,1 0,0 1,-1-1,1 0,0 1,-1-1,1 0,0 0,-1 0,1 0,0 0,0 0,-1 0,1 0,0 0,-1 0,1 0,0 0,0 0,-1 0,1-1,0 1,-1 0,1-1,-1 1,1 0,0-1,-1 1,1-1,-1 1,1-1,-1 1,1-1,-1 1,1-1,-1 0,0 1,1-1,-1 0,138-145,-135 142,0 0,1 0,0 0,0 0,0 1,0 0,1-1,0 2,-1-1,1 0,0 1,0 0,0 0,0 1,1-1,-1 1,0 0,1 0,-1 1,0 0,1 0,-1 0,1 0,-1 1,1 0,-1 0,0 1,0-1,0 1,0 0,4 3,-3-1,-1 1,1 1,-1-1,0 1,0 0,-1 0,0 0,0 1,0 0,-1-1,0 1,-1 0,1 1,-1-1,0 0,-1 1,0-1,0 1,-1-1,0 1,0 0,-1-1,0 1,0-1,0 0,-1 1,0-1,-1 0,0 0,0 0,0 0,-1-1,0 1,0-1,-1 0,0 0,0 0,0-1,-1 0,1 0,-1 0,-1-1,1 0,0 0,-1 0,0-1,-5 2,4-2,1 0,0-1,-1 0,0-1,0 1,1-1,-1-1,0 0,0 0,0 0,0-1,1 0,-1 0,0-1,1 0,-1-1,1 0,0 0,0 0,0-1,0 0,0 0,1-1,-1 0,-5-12</inkml:trace>
  <inkml:trace contextRef="#ctx0" brushRef="#br0" timeOffset="613.32">441 764,'24'-7,"-1"0,-1-1,1-2,-1 0,-1-1,0-1,0-1,-1-1,-1-1,-1-1,0 0,-1-1,0-1,-2-1,0 0,2-6,-16 24,24-63,-24 63,-1-1,1 1,-1-1,0 0,1 1,-1-1,0 1,0-1,0 0,0 1,0-1,-1 1,1-1,0 0,-1 1,1-1,-1 1,0-1,0 1,1 0,-1-1,0 1,0 0,0-1,0 1,0 0,0 0,-1 0,1 0,0 0,-1 0,1 0,0 1,-1-1,1 0,-1 1,1-1,-1 1,0 0,1-1,-5 1,1 0,-1 1,1-1,0 1,0 0,-1 1,1-1,0 1,0 0,0 0,1 0,-1 1,0 0,1 0,0 0,-1 0,1 1,1 0,-1 0,0 0,1 0,-1 1,3-3,-1-1,0 1,1 0,0 0,-1 0,1 0,0 0,0 0,0 0,0 1,0-1,1 0,-1 0,1 1,-1-1,1 0,0 1,0-1,0 0,0 1,0-1,1 1,-1-1,1 0,-1 0,1 1,0-1,0 0,0 0,0 0,0 0,1 0,-1 0,0 0,1 0,0-1,-1 1,1 0,0-1,0 1,0-1,0 0,0 0,0 0,0 0,0 0,1 0,-1-1,1 1,56 10,-55-12,-1 1,1-1,0 1,-1 0,1 0,0 0,-1 0,1 1,-1 0,1-1,-1 1,1 1,-1-1,1 0,-1 1,0 0,0 0,0 0,0 0,0 0,0 0,0 1,-1 0,1-1,-1 1,0 0,0 0,0 0,0 0,-1 1,1-1,-1 0,0 1,0-1,0 1,0-1,0 1,-1 0,0 0,-29 92,6-43,24-52,0 0,0-1,1 1,-1 0,0-1,0 1,1-1,-1 1,0-1,1 0,-1 1,0-1,1 0,-1 0,1 0,-1 0,0 0,1 0,-1 0,0-1,1 1,-1-1,0 1,1-1,-1 1,0-1,0 1,1-1,-1 0,0 0,0 0,0 0,0 0,0 0,0 0,0 0,-1 0,1 0,1 0,15-8</inkml:trace>
</inkml:ink>
</file>

<file path=ppt/ink/ink8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54.6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1 142,'4'-9,"0"1,1 0,0-1,0 2,1-1,0 0,1 1,-1 1,1-1,1 1,-1 0,1 0,6-3,-7 5,0-1,1 1,-1 0,1 0,0 1,0 0,0 0,0 1,1 0,-1 0,1 1,-1 0,1 1,-1 0,1 0,-1 1,1 0,1 1,-6 1,0 1,-1 0,1 0,-1 0,0 0,0 0,0 0,0 1,-1 0,0-1,0 1,0 0,-1 0,1 0,-1 0,-1 0,1 1,-1-1,1 0,-1 0,-1 0,1 0,-1 1,0-1,0 1,0 5,-61 277,61-277,1 0,0 0,1 0,0 0,0 0,1 0,1-1,0 1,0-1,1 1,0-1,1 0,0 0,1-1,0 0,0 0,1 0,0 0,1-1,-1-1,2 1,6 4,-1-4,-41-14,23 6,-1 1,0 0,1 0,-1 1,1-1,-1 1,1 0,0 0,0 0,0 1,0-1,0 1,0 0,1 0,-1 1,1-1,0 1,0-1,0 1,1 0,-1 0,1 0,0 1,0-1,1 0,-1 1,1-1,0 1,0 0,0-1,1 1,-1 0,1-1,0 1,1 0,-1 0,1-1,0 1,0 0,1-1,-1 0,1 1,0 0,1 2,-1 0,1 0,1-1,-1 1,1-1,1 0,-1 0,1 0,0 0,0-1,0 0,2 1,27 30,-32-33,0 0,0 1,0-1,0 0,-1 1,0 0,1-1,-1 1,-1 0,1-1,0 1,-1 0,0 0,0-1,0 1,0 0,-1 0,1-1,-1 1,0 0,0-1,-1 1,1 0,-1-1,1 0,-1 1,0-1,-1 0,1 0,0 0,-1 0,1-1,-2 2,-102 81,-1-51,90-33</inkml:trace>
</inkml:ink>
</file>

<file path=ppt/ink/ink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55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0 673,'5'0,"6"0,6 0,6 0,2 0,3 0,1 0,0 0,1 0,-1 0,0 0,0 0,0 0,-6 0</inkml:trace>
  <inkml:trace contextRef="#ctx0" brushRef="#br0" timeOffset="352.917">960 277,'-29'43,"1"1,2 1,3 1,1 1,3 0,1 2,-1 13,4-15,-2-1,-2-1,-2-1,-2 0,-1-2,-3-1,-19 22,32-48,1-3</inkml:trace>
  <inkml:trace contextRef="#ctx0" brushRef="#br0" timeOffset="672.449">593 363,'71'149,"-30"-58,4-3,35 50,4 7,-76-129</inkml:trace>
  <inkml:trace contextRef="#ctx0" brushRef="#br0" timeOffset="1268.439">960 1294,'125'-247,"-92"206,-32 40,-1 1,1-1,-1 0,1 1,-1-1,1 1,0-1,-1 1,1-1,0 1,-1-1,1 1,0 0,0-1,-1 1,1 0,0 0,0-1,0 1,-1 0,1 0,0 0,0 0,0 0,0 0,-1 0,1 1,0-1,0 0,0 0,-1 1,1-1,0 0,0 1,-1-1,1 1,0-1,-1 1,1-1,-1 1,1-1,0 1,-1 0,1-1,-1 1,0 0,1-1,-1 1,1 0,-1 0,0-1,0 1,1 0,-1 0,0 0,0-1,0 2,3 9,-3-9,0-1,0 1,0-1,0 1,0 0,0-1,1 1,-1-1,1 1,-1 0,1-1,0 1,0-1,-1 0,1 1,0-1,0 0,0 1,0-1,1 0,-1 0,0 0,0 0,1 0,-1 0,0 0,1-1,-1 1,1 0,-1-1,1 1,0-1,-1 0,1 1,-1-1,1 0,1 0,57-35,-56 31,0 1,1-1,-1 1,1 0,-1 0,1 0,0 1,0 0,0 0,1 0,-1 0,0 1,5-1,-7 4,0-1,0 1,0 0,-1 1,1-1,-1 0,1 1,-1-1,0 1,0 0,0 0,0 0,-1 0,1 0,-1 0,0 0,0 0,0 0,0 1,-1-1,1 0,-1 1,1 2,2 6,11 31,-5-27</inkml:trace>
  <inkml:trace contextRef="#ctx0" brushRef="#br0" timeOffset="2652.779">1298 898,'6'4,"0"-1,0 1,1-2,-1 1,1-1,0 0,-1 0,1 0,0-1,0 0,0-1,0 0,0 0,0 0,0-1,0 0,-1 0,1-1,0 1,0-2,-1 1,0-1,4-1,4-4,0-1,-1 0,0-1,0 0,-1-1,0 0,-1-1,-1-1,6-8,35-36,-41 48,0 0,0-1,-1 0,0-1,-1 0,-1-1,1 1,-2-1,0-1,0 1,-1-1,-1 0,0 0,0 0,-2-1,1-3,-3 15,1 1,-1 0,0-1,1 1,-1-1,0 1,0-1,0 1,0-1,-1 1,1 0,0-1,-1 1,1-1,-1 1,1 0,-1-1,1 1,-1 0,0 0,0-1,0 1,0 0,0 0,0 0,0 0,0 0,0 0,0 0,0 1,-1-1,1 0,0 1,-1-1,1 1,0-1,-1 1,1 0,-1-1,1 1,0 0,-1 0,1 0,-1 0,1 0,-2 0,-56 38,47-24,1 0,1 1,0 1,1 0,0 0,1 1,1 0,1 0,1 0,0 1,1 0,1 0,1 0,-1 12,4-27,-1 1,1 0,0 0,0-1,0 1,0 0,0-1,1 1,0-1,0 1,0-1,0 0,0 0,1 0,-1 0,1 0,0-1,-1 1,1-1,1 0,-1 0,0 0,0 0,1 0,-1-1,1 1,0-1,-1 0,1 0,0-1,0 1,0-1,9 2,1-1,-1 0,1-1,-1-1,0 0,1-1,-1 0,9-3,5-4,0-1,0-2,-1 0,-1-2,0 0,-1-2,0-1,-2-1,0-1,-1 0,-1-2,8-10,3-31,-31 62,0 1,0-1,0 0,-1 1,1-1,0 0,0 0,0 1,-1-1,1 0,0 0,0 1,0-1,-1 0,1 0,0 0,-1 0,1 1,0-1,-1 0,1 0,0 0,0 0,-1 0,1 0,0 0,-1 0,1 0,0 0,-1 0,1 0,0 0,-1 0,1 0,0 0,-1 0,1 0,0-1,-1 1,1 0,0 0,0 0,-1 0,1-1,0 1,0 0,-1 0,1-1,0 1,0 0,0 0,-1-1,1 1,0 0,0-1,0 1,0 0,0 0,0-1,0 1,0-1,-18 27,13-13,2-9,0-1,1 1,0-1,-1 1,1 0,1 0,-1 0,0 0,1 0,0 0,0 0,0 1,1-1,-1 0,1 1,0-1,0 0,1 1,-1-1,1 0,0 0,0 1,0-1,1 0,-1 0,1 0,0-1,0 1,1 0,-1-1,1 1,0-1,-1 0,1 0,1 0,-1 0,2 1,1-1,1-1,-1 1,1-1,0-1,-1 1,1-1,0 0,0-1,0 1,0-1,0-1,0 0,0 1,-1-2,1 1,0-1,-1 0,1-1,-1 1,1-1,-1-1,0 1,-1-1,5-3,118-121,-126 126,5-4,-1-1,0 0,-1 0,0-1,0 1,0-1,-1 0,0-1,0 1,-1-1,-1 1,1-1,-1 0,-1 0,1 0,-1 0,-1 0,0 0,-1-8,0 16,1-1,-1 1,0-1,0 1,0 0,0-1,0 1,0 0,0-1,0 1,0 0,-1 0,1 0,0 0,-1 0,1 1,-1-1,1 0,-1 1,1-1,-1 1,0-1,1 1,-1 0,0-1,1 1,-1 0,0 0,1 0,-1 1,0-1,1 0,-1 1,1-1,-1 1,0-1,1 1,-1 0,0 0,-53 41,48-34,1 1,0 0,1 1,-1-1,2 1,-1 0,2 0,-1 0,1 1,1-1,0 1,0 0,1 0,1 0,0-1,0 1,1 0,0 0,1 0,0-1,1 1,0-1,0 0,2 0,-1 0,6 9,-2-8,0 0,1-1,0 0,1 0,0-1,1 0,-1-1,2 0,6 3,7 1</inkml:trace>
  <inkml:trace contextRef="#ctx0" brushRef="#br0" timeOffset="3220.287">2653 785,'-35'40,"18"-23,2 0,0 0,2 2,0 0,1 0,0 1,-2 8,15-29,-1 1,0 0,1 0,-1 0,0 0,0 0,1 0,-1 0,0 0,1 0,-1 0,0 0,0 1,1-1,-1 0,0 0,0 0,1 0,-1 0,0 0,0 1,1-1,-1 0,0 0,0 0,0 0,1 1,-1-1,0 0,0 0,0 1,0-1,0 0,1 0,-1 1,0-1,0 0,0 0,0 1,0-1,0 0,0 1,0-1,0 0,0 0,0 1,0-1,0 0,0 1,0-1,0 0,24-20,-22 18,126-126,-127 127,1 0,-1 1,1 0,-1-1,1 1,-1 0,1 0,0-1,-1 2,1-1,-1 0,1 0,0 0,-1 1,1-1,-1 1,1-1,-1 1,1-1,-1 1,0 0,1 0,-1 0,0 0,1 0,-1 0,0 0,0 0,0 0,0 1,0-1,0 0,0 1,-1-1,1 1,0-1,-1 1,1-1,-1 1,0-1,1 1,-1-1,0 1,0 0,0-1,0 1,0-1,0 1,-1 0,1-1,-1 2,8 20,-7-20,1-1,0 0,0 0,0 0,1 0,-1 0,0 0,1-1,-1 1,1 0,-1-1,1 1,0-1,0 1,0-1,0 0,0 0,0 0,0 0,0 0,0 0,0-1,1 1,-1-1,0 1,1-1,-1 0,0 0,0 0,1 0,-1 0,0-1,1 1,-1-1,0 1,0-1,0 0,0 0,0 0,0 0,0 0,0 0,0-1,0 1,0-1,-1 1,1-1,-1 0,1 0,0-1,3-1,-1-1,1 0,-1 0,0-1,0 1,-1-1,0 0,0 0,0 0,-1 0,0 0,0-1,0 1,-1-1,0 1,0-1,-1 0,0 1,0-7,-13-55,10 46</inkml:trace>
  <inkml:trace contextRef="#ctx0" brushRef="#br0" timeOffset="3672.727">2709 51,'3'-1,"11"-7,-1 1,1 1,0 0,0 1,0 1,1 0,0 1,0 0,2 1,-16 2,0-1,0 1,0 0,0 0,0 0,0-1,0 1,0 0,0 0,0 0,0 1,0-1,0 0,0 0,0 0,0 1,0-1,0 1,0-1,0 1,0-1,0 1,0-1,-1 1,1 0,0-1,0 1,-1 0,1 0,0-1,-1 1,1 0,-1 0,1 0,-1 0,0 0,1 0,-1 0,0 0,0 0,1 0,-1 0,0 0,0 0,0 0,0 0,0 0,-1 0,1 0,0 0,0 0,-1 0,1 0,-1 1,-30 52,28-51,-41 84,43-83,0-1,1 0,0 0,0 0,0 0,0 0,0 0,0 1,1-1,0 0,0 0,-1 0,2 0,-1 0,0-1,1 1,-1 0,1 0,0-1,0 1,0-1,0 0,0 1,0-1,1 0,-1 0,1-1,-1 1,4 1,4 2,1-1,0-1,0 0,0 0,0-1,0 0,0-1,1-1,-1 0,0 0,9-2,-18 2,23-1</inkml:trace>
  <inkml:trace contextRef="#ctx0" brushRef="#br0" timeOffset="6389.049">3500 306,'-5'0,"1"0,-1 1,0-1,1 1,-1 0,1 0,-1 0,1 1,0-1,-1 1,1 0,0 1,0-1,0 1,1-1,-1 1,1 0,-1 0,1 1,0-1,0 1,0 0,1 0,-1-1,1 2,0-1,0 0,1 0,-1 1,1 0,2 3,1 1,0 0,1-1,0 0,0 1,1-1,0 0,0-1,1 1,0-1,0 0,1 0,0 0,0-1,1 0,-1 0,7 3,44 51,-55-56,1 1,-1-1,0 1,0-1,0 1,-1 0,1 0,-1-1,0 1,-1 0,1 0,-1 0,0 0,0 0,-1 0,1 0,-1 0,0 0,-1 0,1-1,-1 1,0 0,0-1,0 1,-1-1,1 0,-1 0,0 0,0 0,-1 0,1-1,-1 1,0-1,0 0,0 0,0-1,-4 3,2-1,-1 0,1 0,-1 0,0-1,0 0,-1-1,1 1,0-1,-1-1,0 1,1-1,-1-1,0 1,1-1,-1-1,0 1,1-1,-1-1,0 1,1-1,0-1,-1 1,1-1,0-1,0 1,1-1,-1 0,1-1,0 1,-3-4,-3-5</inkml:trace>
</inkml:ink>
</file>

<file path=ppt/ink/ink8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8:18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17837 4411,'5'38,"-3"28,-2 6,-1-3,-1-9,1-15</inkml:trace>
  <inkml:trace contextRef="#ctx0" brushRef="#br0" timeOffset="247.97">17781 4015,'0'0</inkml:trace>
  <inkml:trace contextRef="#ctx0" brushRef="#br0" timeOffset="632.826">18177 4891,'11'-71,"3"1,4 1,25-67,-39 123,1-1,1 1,0 0,1 0,0 1,1-1,0 2,1-1,0 1,1 1,0-1,0 2,1-1,1 2,0-1,0 2,8-5,-18 11,0 0,0 0,1 1,-1-1,0 0,0 1,1-1,-1 1,0 0,1 0,-1 0,0 0,1 0,-1 1,0-1,1 1,-1-1,0 1,0 0,0 0,0 0,0 0,0 0,0 0,0 0,0 1,0-1,0 1,-1 0,1-1,-1 1,1 0,-1 0,0 0,0 0,1 0,-2 0,1 0,0 1,0-1,-1 0,1 0,-1 2,12 103,-12-91,4 49,-4-63,1 0,-1-1,1 0,-1 1,1-1,0 1,0-1,0 0,-1 1,1-1,1 0,-1 0,0 0,0 0,0 0,1 0,-1 0,0 0,1-1,-1 1,1 0,-1-1,0 1,1-1,0 0,-1 1,1-1,-1 0,1 0,-1 0,1 0,0 0,-1 0,1 0,-1-1,1 1,0-1,7-3,-1 1,0-2,0 1,0-1,-1-1,1 1,-1-1,0 0,-1-1,0 0,0 0,4-6,8-7,2-4,2 1,0 2,1 0,1 2,1 0,7-2,-31 20,0 0,0 0,1 0,-1 0,0 1,0-1,1 0,-1 1,0-1,1 1,-1 0,0-1,1 1,-1 0,1 0,-1 0,1 0,-1 0,0 0,1 0,-1 0,1 0,-1 1,1-1,-1 1,0-1,1 1,-1 0,0-1,0 1,0 0,1 0,-1 0,0 0,0 0,0 0,0 0,0 0,-1 0,1 0,0 1,0-1,-1 0,1 1,2 64,-12-32,7-29,-1 0,1 0,0 0,0 0,1 0,-1 1,1-1,0 0,0 1,1-1,0 1,0-1,0 1,1-1,-1 0,1 1,1-1,-1 0,1 1,0-1,0 0,0 0,1-1,-1 1,1 0,1-1,-1 1,0-1,1 0,0 0,11 0,-3-4</inkml:trace>
  <inkml:trace contextRef="#ctx0" brushRef="#br0" timeOffset="952.554">19079 4636,'38'-5,"-1"-2,0-1,0-2,-1-1,0-2,-1-1,0-2,-2-2,0-1,-1-1,3-4,-26 17,0-1,-1 1,0-2,0 1,-1-1,1 0,-2-1,0 1,3-6,-8 12,1-1,-1 1,1-1,-1 0,0 1,0-1,-1 0,1 1,-1-1,0 0,0 0,0 1,0-1,-1 0,0 0,1 1,-1-1,-1 1,1-1,0 1,-1-1,0 1,0 0,0-1,0 1,0 0,0 0,-1 1,0-1,0 0,-2-1,-1 0,1 0,-1 0,0 1,0 0,0 0,-1 1,1 0,-1 0,1 0,-1 1,1 0,-1 0,0 0,0 1,0 0,1 1,-1-1,0 1,1 1,-1-1,0 1,1 0,-2 2,-11 2,2 2,-1 0,1 1,0 1,1 1,0 0,1 1,0 1,-8 7,2 2,0 0,2 1,0 2,2-1,0 2,2 0,1 1,1 1,-1 7,9-23,1 0,0 0,1 0,1 0,0 1,1-1,0 1,0-1,2 1,-1 0,2-1,0 1,0-1,1 0,0 0,1 0,1 0,0 0,1-1,0 0,0 0,1-1,0 0,1 0,7 7,6-1,0-1,0-1,2-1,-1-1,2-1,0-1,0-1,0-1,1-1,0-1,1-2,-1 0,1-2,0 0,0-2,0-1,-1-1,11-3,165-32,-156 22</inkml:trace>
  <inkml:trace contextRef="#ctx0" brushRef="#br0" timeOffset="-498.814">17244 3790,'-178'449,"160"-404,0 0,1 0,2 1,2 1,3 0,-2 22,12-61,0-1,1 0,0 0,0 0,1 0,0 0,0 0,0 0,1-1,0 1,0-1,1 0,0 0,0 0,0 0,1-1,0 1,0-1,0 0,1-1,0 1,-1-1,2-1,-1 1,0-1,1 0,-1 0,1 0,0-1,0-1,0 1,0-1,0 0,0 0,0-1,3 0,239-2,-250 2</inkml:trace>
  <inkml:trace contextRef="#ctx0" brushRef="#br0" timeOffset="-248.277">16624 4354,'38'-19,"32"-6,9 0,-4 5,-10 7,-11 4,-11 4,-7 8,-5 3,-3 6,-1 0,-1 4,0-2,-4 2,-6-1</inkml:trace>
  <inkml:trace contextRef="#ctx0" brushRef="#br0" timeOffset="-3630.994">2710 1194,'-22'123,"16"313,33-90,-42-63,13-79,1-186,-5 61,4 0,4 1,6 34,6 47,-7 1,-9 73,0-52,-9-2,-2-54,6 1,9 105,-1-76,-1 889,-28-786,-1 18,29 138,-26-240,-5 49,32 396,-29-395,28-58,0-143</inkml:trace>
  <inkml:trace contextRef="#ctx0" brushRef="#br0" timeOffset="-1950.02">876 4495,'214'-36,"-116"24,2 4,-1 5,26 5,-43-2,308 29,140-12,-351-27,823-27,6348 39,-6419 27,139-30,-347-27,158 58,-793-30,376-13,2-5,-129-39,-302 55,-20 1,-1 0,1 1,0 0,0 1,0 1,0 0,0 1,-1 1,4 1,-1 5,-4 2</inkml:trace>
  <inkml:trace contextRef="#ctx0" brushRef="#br0" timeOffset="3352.393">340 3847,'312'105,"-302"-101,20 9,-1 1,0 1,-1 2,-1 1,0 0,-2 2,1 2,-13-7</inkml:trace>
  <inkml:trace contextRef="#ctx0" brushRef="#br0" timeOffset="3672.301">396 4015,'-44'-44,"1"-3,3-1,1-2,3-1,-17-35,47 74,0 0,1 0,0-1,1 0,1 0,0 0,1-1,0 1,1-3,0 11,1 1,0 0,0 0,0 0,1 0,-1 0,1-1,0 1,0 0,1 0,-1 1,1-1,0 0,0 0,0 1,0-1,1 1,-1 0,1 0,0 0,0 0,0 0,0 0,1 1,-1 0,1 0,-1 0,1 0,0 0,3-1,3 2,-1 0,1 1,0 0,0 0,0 1,0 0,-1 1,1 0,0 1,-1 0,0 0,0 1,0 0,0 0,0 1,-1 1,0-1,0 1,-1 1,1-1,-1 1,-1 1,1-1,-1 1,0 0,-1 0,0 1,1 4,-1-3,-2 1,0 0,0 0,-1 0,0 0,-1 0,0 1,-1-1,0 0,-1 1,1 12</inkml:trace>
  <inkml:trace contextRef="#ctx0" brushRef="#br0" timeOffset="4201.715">368 3197,'11'10,"0"0,1-1,0 0,0-1,1-1,0 0,1 0,0-2,0 1,0-2,0 0,1 0,0-2,-1 0,1 0,9-1,-21-2,0 0,0 0,0-1,0 1,0 0,0-1,-1 0,1 0,-1 0,1 0,-1 0,1 0,-1-1,0 1,0-1,0 1,-1-1,1 0,-1 0,1 0,-1 0,0 0,0 0,0 0,0 0,-1 0,1 0,-1-1,0 1,0-2,-17-98,14 96,0 0,-1-1,0 1,-1 1,0-1,0 1,0 0,-1 0,0 0,0 1,0 0,0 0,-1 0,0 1,0 0,0 0,-1 1,1 0,-1 1,0-1,0 1,0 1,0-1,0 1,0 1,0 0,0 0,0 0,0 1,0 0,0 1,0 0,0 0,0 1,1 0,-1 0,1 0,0 1,-5 3,-11 15,4 0</inkml:trace>
  <inkml:trace contextRef="#ctx0" brushRef="#br0" timeOffset="4648.994">396 2463,'34'166,"-34"-165,0 0,0 0,0 0,1 1,-1-1,0 0,0 0,1 0,-1 0,1 0,-1 0,1 0,0 0,-1 0,1 0,0 0,-1 0,1 0,0 0,0-1,0 1,0 0,0-1,0 1,0 0,0-1,0 0,0 1,0-1,0 1,1-1,-1 0,0 0,0 0,0 0,0 0,1 0,-1 0,0 0,0 0,0 0,0-1,1 1,-1 0,0-1,0 1,0-1,0 1,0-1,0 0,0 1,0-1,-1 0,1 0,0 0,0 0,0 0,-1 1,1-2,7-8,-8 9,0 0,0-1,1 1,-1-1,0 1,1 0,0-1,-1 1,1 0,0 0,0 0,-1-1,1 1,0 0,0 0,0 0,0 0,1 0,-1 1,0-1,0 0,0 0,1 1,-1-1,0 1,1-1,-1 1,1 0,-1-1,0 1,1 0,-1 0,1 0,-1 0,1 0,-1 0,0 1,1-1,-1 0,1 1,-1-1,0 1,1-1,-1 1,0 0,0-1,0 1,1 0,-1 0,0 0,0 0,0 0,0 0,0 0,0 2,9 16,-2 0,0 1,-1 1,-1-1,-1 1,-1 0,1 13,12 48,-14-70</inkml:trace>
  <inkml:trace contextRef="#ctx0" brushRef="#br0" timeOffset="4870.536">453 2266,'34'29,"15"9,0-6,-9-14,-11-10</inkml:trace>
  <inkml:trace contextRef="#ctx0" brushRef="#br0" timeOffset="5019.006">199 2125,'0'0</inkml:trace>
  <inkml:trace contextRef="#ctx0" brushRef="#br0" timeOffset="5285.915">1 1560,'428'161,"-400"-150,-1 1,0 1,0 2,-2 0,1 2,-2 0,-1 2,6 6,-12-11</inkml:trace>
  <inkml:trace contextRef="#ctx0" brushRef="#br0" timeOffset="5538.797">368 1899,'14'-39,"10"-31,6-9,-3 4,-5 11,-7 15</inkml:trace>
  <inkml:trace contextRef="#ctx0" brushRef="#br0" timeOffset="5718.226">566 1306,'24'19,"8"7</inkml:trace>
  <inkml:trace contextRef="#ctx0" brushRef="#br0" timeOffset="5899.626">283 1222,'10'0,"3"0</inkml:trace>
  <inkml:trace contextRef="#ctx0" brushRef="#br0" timeOffset="6153.928">481 939,'18'19,"-12"-11,0 0,1 0,0-1,0 0,1 0,0 0,0-1,0-1,1 1,-1-1,1-1,1 0,-1 0,1 0,-1-1,1-1,0 0,0 0,4-1,-10-1,-1-1,1-1,0 1,-1-1,0 1,1-1,-1 0,0 0,0 0,0-1,0 1,0-1,-1 0,1 1,-1-1,1 0,-1-1,0 1,0 0,-1-1,1 1,-1-1,0 1,0-1,0 0,0 1,0-1,-1 0,0 0,0 0,1-5,0 0,-1-1,0 1,-1 0,0-1,0 1,-1 0,0 0,-1 0,0 0,-4-8,3 10,0 1,-1 0,0-1,0 1,0 1,-1-1,1 1,-1 0,-1 0,1 1,-1 0,0 0,0 0,0 1,0 0,0 1,-1-1,1 1,-1 1,0 0,1 0,-1 0,0 1,0 0,0 0,1 1,-1 0,0 1,1-1,-1 1,1 1,-1 0,-5 3,-6 7</inkml:trace>
  <inkml:trace contextRef="#ctx0" brushRef="#br0" timeOffset="6503.812">820 601,'-11'-9,"1"-1,0 0,1 0,0 0,0-2,1 1,1-1,0 0,0 0,2-1,-1 0,2 0,-1-2,5 13,1 0,0 0,0 0,0 1,0-1,0 0,0 1,0-1,1 0,-1 1,1 0,-1-1,1 1,-1 0,1 0,0 0,-1 0,1 0,0 0,0 0,0 1,0-1,0 0,0 1,0 0,0 0,0-1,0 1,0 0,0 1,0-1,2 0,10-2,-10 2,0-2,-1 1,1 0,0-1,0 0,-1 1,1-1,-1-1,0 1,1-1,-1 1,0-1,-1 0,1 0,0 0,-1 0,0 0,1-1,-1 1,-1-1,1 0,0 1,-1-1,0 0,0 0,0 0,0 0,-1 0,0 0,1 0,-2 0,1 0,0 0,-1 0,0-1,-1-14,-1 0,-1 1,-1 0,0-1,-1 2,-1-1,-1 0,-75-114,72 116</inkml:trace>
</inkml:ink>
</file>

<file path=ppt/ink/ink8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0:57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2075,'-54'-226,"53"-142,1 58,27 140,-26-169,27 142,-29-199,6 346,1 32</inkml:trace>
</inkml:ink>
</file>

<file path=ppt/ink/ink8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8:18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17837 4411,'5'38,"-3"28,-2 6,-1-3,-1-9,1-15</inkml:trace>
  <inkml:trace contextRef="#ctx0" brushRef="#br0" timeOffset="247.97">17781 4015,'0'0</inkml:trace>
  <inkml:trace contextRef="#ctx0" brushRef="#br0" timeOffset="632.826">18177 4891,'11'-71,"3"1,4 1,25-67,-39 123,1-1,1 1,0 0,1 0,0 1,1-1,0 2,1-1,0 1,1 1,0-1,0 2,1-1,1 2,0-1,0 2,8-5,-18 11,0 0,0 0,1 1,-1-1,0 0,0 1,1-1,-1 1,0 0,1 0,-1 0,0 0,1 0,-1 1,0-1,1 1,-1-1,0 1,0 0,0 0,0 0,0 0,0 0,0 0,0 0,0 1,0-1,0 1,-1 0,1-1,-1 1,1 0,-1 0,0 0,0 0,1 0,-2 0,1 0,0 1,0-1,-1 0,1 0,-1 2,12 103,-12-91,4 49,-4-63,1 0,-1-1,1 0,-1 1,1-1,0 1,0-1,0 0,-1 1,1-1,1 0,-1 0,0 0,0 0,0 0,1 0,-1 0,0 0,1-1,-1 1,1 0,-1-1,0 1,1-1,0 0,-1 1,1-1,-1 0,1 0,-1 0,1 0,0 0,-1 0,1 0,-1-1,1 1,0-1,7-3,-1 1,0-2,0 1,0-1,-1-1,1 1,-1-1,0 0,-1-1,0 0,0 0,4-6,8-7,2-4,2 1,0 2,1 0,1 2,1 0,7-2,-31 20,0 0,0 0,1 0,-1 0,0 1,0-1,1 0,-1 1,0-1,1 1,-1 0,0-1,1 1,-1 0,1 0,-1 0,1 0,-1 0,0 0,1 0,-1 0,1 0,-1 1,1-1,-1 1,0-1,1 1,-1 0,0-1,0 1,0 0,1 0,-1 0,0 0,0 0,0 0,0 0,0 0,-1 0,1 0,0 1,0-1,-1 0,1 1,2 64,-12-32,7-29,-1 0,1 0,0 0,0 0,1 0,-1 1,1-1,0 0,0 1,1-1,0 1,0-1,0 1,1-1,-1 0,1 1,1-1,-1 0,1 1,0-1,0 0,0 0,1-1,-1 1,1 0,1-1,-1 1,0-1,1 0,0 0,11 0,-3-4</inkml:trace>
  <inkml:trace contextRef="#ctx0" brushRef="#br0" timeOffset="952.554">19079 4636,'38'-5,"-1"-2,0-1,0-2,-1-1,0-2,-1-1,0-2,-2-2,0-1,-1-1,3-4,-26 17,0-1,-1 1,0-2,0 1,-1-1,1 0,-2-1,0 1,3-6,-8 12,1-1,-1 1,1-1,-1 0,0 1,0-1,-1 0,1 1,-1-1,0 0,0 0,0 1,0-1,-1 0,0 0,1 1,-1-1,-1 1,1-1,0 1,-1-1,0 1,0 0,0-1,0 1,0 0,0 0,-1 1,0-1,0 0,-2-1,-1 0,1 0,-1 0,0 1,0 0,0 0,-1 1,1 0,-1 0,1 0,-1 1,1 0,-1 0,0 0,0 1,0 0,1 1,-1-1,0 1,1 1,-1-1,0 1,1 0,-2 2,-11 2,2 2,-1 0,1 1,0 1,1 1,0 0,1 1,0 1,-8 7,2 2,0 0,2 1,0 2,2-1,0 2,2 0,1 1,1 1,-1 7,9-23,1 0,0 0,1 0,1 0,0 1,1-1,0 1,0-1,2 1,-1 0,2-1,0 1,0-1,1 0,0 0,1 0,1 0,0 0,1-1,0 0,0 0,1-1,0 0,1 0,7 7,6-1,0-1,0-1,2-1,-1-1,2-1,0-1,0-1,0-1,1-1,0-1,1-2,-1 0,1-2,0 0,0-2,0-1,-1-1,11-3,165-32,-156 22</inkml:trace>
  <inkml:trace contextRef="#ctx0" brushRef="#br0" timeOffset="-498.814">17244 3790,'-178'449,"160"-404,0 0,1 0,2 1,2 1,3 0,-2 22,12-61,0-1,1 0,0 0,0 0,1 0,0 0,0 0,0 0,1-1,0 1,0-1,1 0,0 0,0 0,0 0,1-1,0 1,0-1,0 0,1-1,0 1,-1-1,2-1,-1 1,0-1,1 0,-1 0,1 0,0-1,0-1,0 1,0-1,0 0,0 0,0-1,3 0,239-2,-250 2</inkml:trace>
  <inkml:trace contextRef="#ctx0" brushRef="#br0" timeOffset="-248.277">16624 4354,'38'-19,"32"-6,9 0,-4 5,-10 7,-11 4,-11 4,-7 8,-5 3,-3 6,-1 0,-1 4,0-2,-4 2,-6-1</inkml:trace>
  <inkml:trace contextRef="#ctx0" brushRef="#br0" timeOffset="-3630.994">2710 1194,'-22'123,"16"313,33-90,-42-63,13-79,1-186,-5 61,4 0,4 1,6 34,6 47,-7 1,-9 73,0-52,-9-2,-2-54,6 1,9 105,-1-76,-1 889,-28-786,-1 18,29 138,-26-240,-5 49,32 396,-29-395,28-58,0-143</inkml:trace>
  <inkml:trace contextRef="#ctx0" brushRef="#br0" timeOffset="-1950.02">876 4495,'214'-36,"-116"24,2 4,-1 5,26 5,-43-2,308 29,140-12,-351-27,823-27,6348 39,-6419 27,139-30,-347-27,158 58,-793-30,376-13,2-5,-129-39,-302 55,-20 1,-1 0,1 1,0 0,0 1,0 1,0 0,0 1,-1 1,4 1,-1 5,-4 2</inkml:trace>
  <inkml:trace contextRef="#ctx0" brushRef="#br0" timeOffset="3352.393">340 3847,'312'105,"-302"-101,20 9,-1 1,0 1,-1 2,-1 1,0 0,-2 2,1 2,-13-7</inkml:trace>
  <inkml:trace contextRef="#ctx0" brushRef="#br0" timeOffset="3672.301">396 4015,'-44'-44,"1"-3,3-1,1-2,3-1,-17-35,47 74,0 0,1 0,0-1,1 0,1 0,0 0,1-1,0 1,1-3,0 11,1 1,0 0,0 0,0 0,1 0,-1 0,1-1,0 1,0 0,1 0,-1 1,1-1,0 0,0 0,0 1,0-1,1 1,-1 0,1 0,0 0,0 0,0 0,0 0,1 1,-1 0,1 0,-1 0,1 0,0 0,3-1,3 2,-1 0,1 1,0 0,0 0,0 1,0 0,-1 1,1 0,0 1,-1 0,0 0,0 1,0 0,0 0,0 1,-1 1,0-1,0 1,-1 1,1-1,-1 1,-1 1,1-1,-1 1,0 0,-1 0,0 1,1 4,-1-3,-2 1,0 0,0 0,-1 0,0 0,-1 0,0 1,-1-1,0 0,-1 1,1 12</inkml:trace>
  <inkml:trace contextRef="#ctx0" brushRef="#br0" timeOffset="4201.715">368 3197,'11'10,"0"0,1-1,0 0,0-1,1-1,0 0,1 0,0-2,0 1,0-2,0 0,1 0,0-2,-1 0,1 0,9-1,-21-2,0 0,0 0,0-1,0 1,0 0,0-1,-1 0,1 0,-1 0,1 0,-1 0,1 0,-1-1,0 1,0-1,0 1,-1-1,1 0,-1 0,1 0,-1 0,0 0,0 0,0 0,0 0,-1 0,1 0,-1-1,0 1,0-2,-17-98,14 96,0 0,-1-1,0 1,-1 1,0-1,0 1,0 0,-1 0,0 0,0 1,0 0,0 0,-1 0,0 1,0 0,0 0,-1 1,1 0,-1 1,0-1,0 1,0 1,0-1,0 1,0 1,0 0,0 0,0 0,0 1,0 0,0 1,0 0,0 0,0 1,1 0,-1 0,1 0,0 1,-5 3,-11 15,4 0</inkml:trace>
  <inkml:trace contextRef="#ctx0" brushRef="#br0" timeOffset="4648.994">396 2463,'34'166,"-34"-165,0 0,0 0,0 0,1 1,-1-1,0 0,0 0,1 0,-1 0,1 0,-1 0,1 0,0 0,-1 0,1 0,0 0,-1 0,1 0,0 0,0-1,0 1,0 0,0-1,0 1,0 0,0-1,0 0,0 1,0-1,0 1,1-1,-1 0,0 0,0 0,0 0,0 0,1 0,-1 0,0 0,0 0,0 0,0-1,1 1,-1 0,0-1,0 1,0-1,0 1,0-1,0 0,0 1,0-1,-1 0,1 0,0 0,0 0,0 0,-1 1,1-2,7-8,-8 9,0 0,0-1,1 1,-1-1,0 1,1 0,0-1,-1 1,1 0,0 0,0 0,-1-1,1 1,0 0,0 0,0 0,0 0,1 0,-1 1,0-1,0 0,0 0,1 1,-1-1,0 1,1-1,-1 1,1 0,-1-1,0 1,1 0,-1 0,1 0,-1 0,1 0,-1 0,0 1,1-1,-1 0,1 1,-1-1,0 1,1-1,-1 1,0 0,0-1,0 1,1 0,-1 0,0 0,0 0,0 0,0 0,0 0,0 2,9 16,-2 0,0 1,-1 1,-1-1,-1 1,-1 0,1 13,12 48,-14-70</inkml:trace>
  <inkml:trace contextRef="#ctx0" brushRef="#br0" timeOffset="4870.536">453 2266,'34'29,"15"9,0-6,-9-14,-11-10</inkml:trace>
  <inkml:trace contextRef="#ctx0" brushRef="#br0" timeOffset="5019.006">199 2125,'0'0</inkml:trace>
  <inkml:trace contextRef="#ctx0" brushRef="#br0" timeOffset="5285.915">1 1560,'428'161,"-400"-150,-1 1,0 1,0 2,-2 0,1 2,-2 0,-1 2,6 6,-12-11</inkml:trace>
  <inkml:trace contextRef="#ctx0" brushRef="#br0" timeOffset="5538.797">368 1899,'14'-39,"10"-31,6-9,-3 4,-5 11,-7 15</inkml:trace>
  <inkml:trace contextRef="#ctx0" brushRef="#br0" timeOffset="5718.226">566 1306,'24'19,"8"7</inkml:trace>
  <inkml:trace contextRef="#ctx0" brushRef="#br0" timeOffset="5899.626">283 1222,'10'0,"3"0</inkml:trace>
  <inkml:trace contextRef="#ctx0" brushRef="#br0" timeOffset="6153.928">481 939,'18'19,"-12"-11,0 0,1 0,0-1,0 0,1 0,0 0,0-1,0-1,1 1,-1-1,1-1,1 0,-1 0,1 0,-1-1,1-1,0 0,0 0,4-1,-10-1,-1-1,1-1,0 1,-1-1,0 1,1-1,-1 0,0 0,0 0,0-1,0 1,0-1,-1 0,1 1,-1-1,1 0,-1-1,0 1,0 0,-1-1,1 1,-1-1,0 1,0-1,0 0,0 1,0-1,-1 0,0 0,0 0,1-5,0 0,-1-1,0 1,-1 0,0-1,0 1,-1 0,0 0,-1 0,0 0,-4-8,3 10,0 1,-1 0,0-1,0 1,0 1,-1-1,1 1,-1 0,-1 0,1 1,-1 0,0 0,0 0,0 1,0 0,0 1,-1-1,1 1,-1 1,0 0,1 0,-1 0,0 1,0 0,0 0,1 1,-1 0,0 1,1-1,-1 1,1 1,-1 0,-5 3,-6 7</inkml:trace>
  <inkml:trace contextRef="#ctx0" brushRef="#br0" timeOffset="6503.812">820 601,'-11'-9,"1"-1,0 0,1 0,0 0,0-2,1 1,1-1,0 0,0 0,2-1,-1 0,2 0,-1-2,5 13,1 0,0 0,0 0,0 1,0-1,0 0,0 1,0-1,1 0,-1 1,1 0,-1-1,1 1,-1 0,1 0,0 0,-1 0,1 0,0 0,0 0,0 1,0-1,0 0,0 1,0 0,0 0,0-1,0 1,0 0,0 1,0-1,2 0,10-2,-10 2,0-2,-1 1,1 0,0-1,0 0,-1 1,1-1,-1-1,0 1,1-1,-1 1,0-1,-1 0,1 0,0 0,-1 0,0 0,1-1,-1 1,-1-1,1 0,0 1,-1-1,0 0,0 0,0 0,0 0,-1 0,0 0,1 0,-2 0,1 0,0 0,-1 0,0-1,-1-14,-1 0,-1 1,-1 0,0-1,-1 2,-1-1,-1 0,-75-114,72 116</inkml:trace>
  <inkml:trace contextRef="#ctx0" brushRef="#br0" timeOffset="17407.451">2795 1108,'79'146,"-65"-130,1-1,0 0,0-2,2 1,0-2,0 0,1-1,0-1,1 0,0-2,17 6,90 49,269 137,-170-87,-54-22,120 40,225 56,-210-44,-83-33,3 2,69 18,50-20,-36-24,-83-16,94 31,37 17,-221-79,2-6,90 7,146 27,-1 8,26 20,46-10,-119-28,-43-2,-48-18,-48-15,123 12,-114-12,108 32,-93-16,-37-17,-76-10,1-5,0-3,11-6,20 2,92 29,47 5,-203-17,0-3,1-2,0-4,51-1,137 22,-2-1,-109-27,89 11,11 25,-121-8,108-6,-187-14,0-2,0-2,0-1,0-3,24-3,23 1,-37 2,146 11,-134-1,0-3,0-3,1-3,29-4,23 1,-68 1,-30-1,0 2,0 0,0 1,0 2,0 0,16 4,-19 0</inkml:trace>
</inkml:ink>
</file>

<file path=ppt/ink/ink8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0:30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4233 1114,'-9'38,"1"18,7-1,8-10,9-12,5-12,4-15,4-12,0-6,1-1,-5-2,-6 0</inkml:trace>
  <inkml:trace contextRef="#ctx0" brushRef="#br0" timeOffset="806.348">4572 859,'-11'22,"0"0,1 1,1 1,1 0,2 0,0 0,1 1,0 13,5-35,-1 0,0 0,1 0,0 0,-1 0,1 0,1 0,-1 0,0 0,1 0,-1 0,1 0,0 0,0 0,0 0,0 0,1-1,-1 1,1 0,-1-1,1 1,0-1,0 0,0 0,1 0,-1 0,0 0,1 0,-1 0,1-1,0 1,-1-1,1 0,0 0,0 0,0 0,0 0,0-1,0 1,1-1,7-3,0-1,1 0,-2 0,1-1,0-1,-1 0,0 0,-1-1,1 0,-1 0,-1-1,1-1,-1 1,-1-2,0 1,0-1,0 0,3-8,10-9,-11 13,0-1,0 0,-2-1,0 1,0-2,-2 1,0-1,1-6,7-11,-14 63,0-25,1 1,-1-1,1 1,0-1,0 1,1-1,-1 0,1 1,0-1,0 0,1 0,-1 1,1-1,0 0,0 0,0-1,0 1,1 0,0-1,-1 1,1-1,1 0,-1 0,0 0,1-1,-1 1,1-1,0 1,0-1,0-1,0 1,0 0,0-1,1 0,-1 0,0 0,1-1,-1 1,2-1,1-1,0 0,-1 0,1-1,0 1,-1-2,1 1,-1-1,1 0,-1 0,0-1,0 1,-1-1,1-1,-1 1,0-1,0 0,-1 0,1 0,-1-1,0 1,71-124,-75 129,18-29,-2-2,-2 0,-1 0,-1-2,-1 1,-2-1,-2-1,-1 0,-1 0,-2 0,-1 0,-3-20,-35-37,35 89,-1 0,1 0,-1 0,0 1,1-1,-1 0,0 1,0-1,0 1,0 0,0 0,-1 0,1 0,0 0,0 0,-1 0,1 1,0-1,-1 1,1 0,-1-1,1 1,-1 0,1 1,0-1,-1 0,1 1,-1-1,1 1,0 0,0 0,-1 0,1 0,0 0,0 0,0 0,0 1,0 0,-6 5,0 1,1 1,0-1,0 1,1 1,0-1,1 1,0 0,0 0,1 1,1-1,0 1,0 0,1-1,0 1,1 1,0-1,1 0,0 0,1 0,0 0,2 5,-1-6,1 1,1-1,-1 0,2 0,-1 0,1-1,1 0,0 0,0 0,1-1,0 1,0-1,1-1,0 0,0 0,0 0,1-1,0-1,1 1,-1-2,1 1,0-1,0-1,1 1,-1-2,0 0,1 0,0 0,-1-2,1 1,7-2,-13 1,0-1,0 0,0 0,0 0,0-1,0 0,0 0,0 0,-1 0,1-1,-1 0,1 0,-1 0,0 0,0-1,-1 0,1 1,-1-1,0-1,0 1,0 0,0-1,-1 1,1-3,44-127,-42 116,2-14,-2 0,-1 0,-1 0,-2-1,-1 1,-4-24,3 36,-2 0,0 0,-1 0,-2 1,1-1,-2 1,-4-7,11 25,0 0,0 0,0 0,0 0,-1 1,1-1,0 0,0 0,-1 0,1 0,0 1,-1-1,1 0,-1 0,1 1,-1-1,0 0,1 1,-1-1,1 1,-1-1,0 0,0 1,1 0,-1-1,0 1,0-1,0 1,1 0,-1 0,0-1,0 1,0 0,0 0,0 0,1 0,-1 0,0 0,0 0,0 0,0 0,0 1,1-1,-1 0,0 1,0-1,0 0,1 1,-1-1,0 1,0-1,1 1,-1-1,0 1,1 0,-1-1,1 1,-1 0,1-1,-1 1,1 0,-1 0,1-1,0 1,-1 0,-6 24,0 0,1 1,1-1,2 1,1 0,0 0,2 0,2 8,-1-22,0 0,1 0,1 0,0 0,0-1,1 1,1-1,0 0,0 0,1-1,0 1,1-1,0-1,1 1,0-2,1 1,-1-1,11 7,-12-8,0-1,1-1,0 1,0-1,0-1,1 1,0-1,0-1,0 0,0 0,0-1,0 0,1 0,-1-1,1-1,-1 1,9-2,-1-5</inkml:trace>
  <inkml:trace contextRef="#ctx0" brushRef="#br0" timeOffset="1340.322">5757 238,'0'10,"0"0,1 0,0 0,0 0,1 0,1 0,-1 0,2 0,-1-1,1 0,1 1,0-1,3 4,-7-12,0 1,0-1,0 0,1 1,-1-1,0 0,1 0,-1 0,1 0,-1-1,1 1,-1 0,1 0,0-1,-1 1,1-1,0 0,-1 1,1-1,0 0,0 0,-1 0,1 0,0-1,-1 1,1 0,0-1,0 1,-1-1,1 1,-1-1,1 0,-1 0,1 0,-1 0,1 0,-1 0,0 0,1 0,-1 0,0-1,0 1,0 0,0-1,0 0,42-71,2-92,-43 165,-1 1,1 0,-1 0,1 0,-1 0,0 0,1 0,-1 0,0 0,0 1,0-1,0 0,0 1,0-1,0 1,-1-1,1 1,0-1,-1 1,1 0,-1-1,0 1,0 0,1-1,-1 1,0 1,18 56,4-1,1-1,4-1,1-1,3-2,25 32,-8-20,-11-17,-2 1,-2 3,14 32,-45-80,0-1,-1 1,1 0,-1 0,0 0,0 0,0 0,-1 0,1 0,-1 0,0 0,0 0,-1 0,1 1,-1-1,0 0,0 0,0 0,0-1,-1 1,0 0,0 0,0-1,0 1,0-1,-1 0,1 0,-1 0,0 0,0 0,0 0,0-1,-1 1,1-1,-1 0,1 0,-1 0,0-1,0 1,-2 1,0-1,-1 1,1-1,-1 0,1-1,-1 0,1 0,-1 0,0-1,0 0,1 0,-1-1,0 0,1 0,-1 0,1-1,-1 0,1 0,0-1,0 0,0 0,0 0,0-1,1 1,-1-1,1-1,0 1,0-1,-1-3,-8-6,1-1,1 0,0-1,1-1,1 0,1 0,0-1,1 0,-3-13,4 9,2-1,0 0,2 0,1 0,0 0,2 0,0 0,2 0,1 0,0 0,2 0,0 0,2 1,2-4,2-2</inkml:trace>
  <inkml:trace contextRef="#ctx0" brushRef="#br0" timeOffset="-8750.236">1 3624,'278'-237,"173"-149,-267 224,-180 158,1-1,0 1,0-1,0 1,1 1,0-1,-1 1,1 0,0 0,1 1,-1 0,6-2,-11 6,1 0,-1 0,0 0,-1 0,1 1,0-1,0 0,-1 0,1 0,-1 1,0-1,0 0,0 0,0 1,0-1,0 0,-1 0,1 1,-1-1,1 0,-1 0,0 0,0 0,0 0,0 0,-1 1,-48 132,49-132,0 0,0 0,0 0,0 0,1 0,-1 0,1 0,0 0,0 0,0 0,1 0,-1 0,1 0,-1 0,1 0,0 0,0 0,0 0,1-1,-1 1,1 0,-1-1,1 1,0-1,0 0,0 1,0-1,0 0,1 0,-1 0,1-1,-1 1,1-1,0 1,0-1,-1 0,1 0,0 0,0 0,0 0,0-1,0 0,0 1,0-1,0 0,1 0,8-3,1 0,-1 0,1-1,-1-1,0 0,0-1,-1 0,0-1,0 0,-1-1,1 0,-2 0,1-1,0-1,18-14,339-255,-116 103,-212 165,-25 13</inkml:trace>
  <inkml:trace contextRef="#ctx0" brushRef="#br0" timeOffset="-7364.761">2427 1846,'-6'-1,"-1"0,1 1,-1-1,0 1,0 0,1 1,-1 0,1 0,-1 0,1 1,-1 0,1 0,0 1,0-1,0 2,0-1,0 0,1 1,-1 0,1 0,0 1,1 0,-1 0,0 0,-14 17,1 1,1 0,2 1,0 1,1 1,2-1,0 2,2 0,1 0,0 5,6-25,1 0,0-1,0 1,0 0,1 0,0 1,1-1,-1 0,1 0,1 0,-1 1,1-1,1 0,-1 0,1 0,0-1,1 1,0 0,0-1,0 1,1-1,0 0,0 0,0 0,1-1,0 0,0 0,0 0,1 0,0-1,0 0,4 3,7-2,1-1,0 0,0-1,-1-1,2-1,-1 0,0-1,0-1,0-1,0-1,-1 0,1-1,-1-1,0-1,0 0,0-2,-1 1,0-2,0 0,-1-1,-1-1,1 0,10-11,-8 5,-4 3</inkml:trace>
  <inkml:trace contextRef="#ctx0" brushRef="#br0" timeOffset="-6947.698">2767 2158,'65'131,"-65"-131,0 1,0-1,0 1,0-1,1 0,-1 1,0-1,0 1,0-1,1 0,-1 1,0-1,0 0,1 1,-1-1,0 0,0 0,1 1,-1-1,0 0,1 0,-1 1,1-1,-1 0,0 0,1 0,-1 0,0 0,1 0,-1 0,1 1,-1-1,0 0,1 0,-1-1,1 1,-1 0,1 0,-1 0,0 0,1 0,-1 0,0 0,1-1,-1 1,1 0,-1 0,0 0,1-1,-1 1,0 0,0-1,1 1,-1 0,0-1,0 1,1 0,-1-1,0 1,0 0,0-1,0 1,1-1,-1 1,0 0,0-1,0 1,0-1,0 1,0-1,3-32,-3 31,-1-94,10-104,-6 180,22-50,24 79,-30 0</inkml:trace>
  <inkml:trace contextRef="#ctx0" brushRef="#br0" timeOffset="-1580.674">3245 1791,'0'14,"5"15,7 2,0 0,-1 1,2-6,0-3,1 1,-1-1,-3-3</inkml:trace>
  <inkml:trace contextRef="#ctx0" brushRef="#br0" timeOffset="-1327.578">3105 1621,'4'0,"3"0</inkml:trace>
  <inkml:trace contextRef="#ctx0" brushRef="#br0" timeOffset="-1047.648">3302 1169,'60'80,"-4"2,36 71,12 42,-32-26,-65-145</inkml:trace>
  <inkml:trace contextRef="#ctx0" brushRef="#br0" timeOffset="-780.83">3359 1621,'33'-9,"26"-4,8-4,-3 0,-8 0,-8 1,-8 4,-5-1,-10 2</inkml:trace>
  <inkml:trace contextRef="#ctx0" brushRef="#br0" timeOffset="-525.08">3923 1508,'0'0</inkml:trace>
  <inkml:trace contextRef="#ctx0" brushRef="#br0" timeOffset="-261.658">3810 1169,'0'0</inkml:trace>
  <inkml:trace contextRef="#ctx0" brushRef="#br0" timeOffset="2242.483">4854 859,'-5'-5,"-1"-6,-5-1,-5 1,-4 3,-5 2,-1 3,2 6,1 3,5 5,5 0</inkml:trace>
  <inkml:trace contextRef="#ctx0" brushRef="#br0" timeOffset="3208.285">3895 1424,'5'5,"1"6,0 6,4 0,0 2,-2 3,3 2,-1 2,3-3,0-6</inkml:trace>
  <inkml:trace contextRef="#ctx0" brushRef="#br0" timeOffset="4456.067">3585 2666,'-22'2,"0"2,0 1,1 1,-1 1,1 1,1 0,0 2,0 0,1 1,0 1,1 1,0 1,-11 11,23-17,0 1,0 0,0 0,1 0,1 1,0 0,0 0,0 0,2 0,-1 1,1-1,1 1,0 0,0-1,1 1,0 0,2 3,-2-8,0 0,1-1,0 1,0 0,0-1,1 1,0-1,0 1,1-1,-1 0,1 0,0 0,0 0,1 0,-1-1,1 1,0-1,1 0,-1 0,1-1,-1 1,1-1,0 0,0 0,1-1,-1 0,0 0,1 0,-1 0,1-1,0 0,0 0,1 0,-1-1,0-1,1 1,-1-1,0 0,1 0,-1-1,0 0,0 0,0 0,-1-1,1 0,0 0,-1 0,0-1,0 0,0 0,0 0,0-1,2-2,72-109,-55 69,-3-2,-1 0,-3-1,-2 0,-2-2,-2 1,-2-2,-1-21,-7 54,0 1,-1 0,0 0,-2-1,0 1,-1 0,-1 0,-1 1,-1-2,4 14,-1 0,1 1,-1-1,0 0,0 1,-1 0,1 0,-1 0,0 0,0 1,-1-1,0 1,1 0,-1 1,-1-1,1 1,0 0,-1 0,0 0,1 1,-1 0,0 0,0 1,-1 0,1 0,0 0,0 1,0-1,-4 2,3-1,0 1,0 1,0-1,0 1,0 0,0 1,1 0,-1 0,1 0,0 1,0 0,0 0,1 0,-1 1,1 0,0 0,0 0,1 1,0 0,0 0,0 0,-1 3,-6 10,2 0,0 1,2-1,0 2,1-1,1 1,1 0,2-6,1-1,0 1,1-1,0 1,1 0,1-1,0 1,1-1,1 0,0 0,1 0,1-1,0 1,0-1,2 0,-1-1,2 0,-1 0,2-1,0 0,0-1,0 0,2 0,-1-1,1-1,0 0,1 0,8 3,-8-4,0 0,0 0,1-2,0 1,0-2,0 0,1 0,-1-2,1 0,0 0,-1-1,1-1,0-1,0 0,0-1,-1 0,1-1,-1-1,0 0,0-1,0-1,-1 0,3-2,8-8</inkml:trace>
  <inkml:trace contextRef="#ctx0" brushRef="#br0" timeOffset="4909.666">4262 2242,'-26'29,"0"0,3 2,0 1,2 1,1 1,2 0,2 1,-2 8,16-38,0 0,0 1,1-1,-1 0,1 1,1-1,-1 1,1-1,0 0,0 1,0-1,1 1,0-1,0 1,0-1,1 0,0 0,0 0,0 0,1 0,-1 0,1 0,0-1,1 1,-1-1,1 0,0 0,0-1,0 1,0-1,1 1,-1-1,1-1,0 1,0-1,0 0,0 0,0 0,2 0,-2-2,0 1,-1-2,1 1,0 0,-1-1,1 0,-1 0,1 0,-1 0,1-1,-1 0,0 0,0 0,0-1,0 1,0-1,0 0,-1 0,1 0,-1 0,0-1,0 1,2-4,52-95,7-127,-25 73,-26 139,-2 42,-6-11,-3-7,1 1,0-1,1 0,0 0,0-1,0 1,1-1,0 0,0 0,0-1,1 1,0-1,0 0,0-1,1 1,-1-1,1-1,0 1,0-1,0 0,1-1,-1 0,1 0,0 0,-1-1,2 0,14 0</inkml:trace>
  <inkml:trace contextRef="#ctx0" brushRef="#br0" timeOffset="5389.282">4770 2355,'-2'-85,"-1"50,2 0,1-1,2 1,2 0,0-1,3 2,1-1,10-28,-17 61,-1 0,1 0,0 0,-1 0,1 0,0 0,0 0,0 0,0 0,1 0,-1 1,0-1,1 0,-1 1,1-1,0 1,-1 0,1-1,0 1,0 0,0 0,0 0,0 0,0 1,0-1,0 0,0 1,0 0,0-1,1 1,-1 0,0 0,0 0,0 0,0 1,1-1,-1 0,0 1,0 0,0-1,0 1,0 0,0 0,0 0,-1 0,1 1,0-1,0 0,-1 1,1-1,-1 1,1 0,-1-1,1 2,62 110,-62-113,0 1,0-1,0 0,0 0,0 0,0 0,0-1,-1 1,1 0,0-1,0 0,0 1,0-1,-1 0,1 0,0 0,-1 0,1 0,-1 0,1 0,-1-1,1 1,-1 0,0-1,0 1,1-1,-1 0,-1 1,1-1,0 0,0 0,0 1,-1-1,1 0,-1 0,0 0,1 0,-1 0,0 0,0 0,3-6,30-77,31-53,-64 137,0 0,0 0,1 0,-1 0,0 0,1 0,-1 0,1 0,-1 0,1 0,-1 1,1-1,0 0,-1 0,1 0,0 1,0-1,-1 0,1 1,0-1,0 1,0-1,0 1,0 0,0-1,0 1,0 0,0-1,0 1,0 0,0 0,0 0,0 0,0 0,0 0,0 0,0 0,0 1,0-1,0 0,0 1,0-1,0 0,0 1,0-1,0 1,0 0,0-1,-1 1,1 0,0-1,0 1,-1 0,1 0,-1 0,1 0,0 0,19 42,-17-34,1 1,0-1,1 0,0 0,0 0,1 0,0-1,1 0,0-1,0 1,0-1,7 4,3-2</inkml:trace>
  <inkml:trace contextRef="#ctx0" brushRef="#br0" timeOffset="5887.715">5363 1508,'182'460,"-163"-360,-32-110,7-9,1-1,1-1,1 1,0 0,2-1,0 1,2-1,0 1,-1-17,0-10,-3-3,3 0,1 0,3 0,2 0,2 1,3 0,12-36,40-27,-61 111,-1-1,1 1,-1-1,1 1,0-1,0 1,-1 0,1 0,0 0,0 0,0 0,0 0,0 0,1 1,-1-1,0 1,0-1,0 1,1 0,-1 0,0 0,0 0,0 1,1-1,-1 0,0 1,0 0,0-1,0 1,0 0,0 0,0 0,0 0,0 1,0-1,-1 0,1 1,0-1,-1 1,1 0,-1-1,0 1,0 0,1 0,-1 0,0 0,-1 0,1 0,0 0,-1 0,1 0,-1 1,1-1,-1 0,0 1,7 26,-1-1,-1 1,-1 0,-2 1,-1-1,-2 0,0 0,-2 1,-1-1,-2-1,0 1,-2-1,-11 26,-13 8,19-49</inkml:trace>
  <inkml:trace contextRef="#ctx0" brushRef="#br0" timeOffset="6294.165">5984 1395,'9'-16,"1"-1,-2 1,0-2,-1 1,-1-1,-1 0,0-1,-2 1,0-1,-1 0,0 1,-2-1,-1-12,1 29,-1 0,0 1,1-1,-1 0,0 1,0-1,0 1,0-1,-1 1,1 0,0-1,0 1,-1 0,1 0,-1 0,1 0,-1 0,1 0,-1 1,0-1,1 0,-1 1,0-1,0 1,1 0,-1 0,0-1,0 1,0 0,1 1,-1-1,0 0,0 0,0 1,1-1,-1 1,0-1,1 1,-1 0,0 0,1 0,-1 0,1 0,0 0,-1 0,1 0,0 1,-1-1,1 0,0 1,0-1,0 1,0-1,1 1,-1 0,0-1,1 1,-1 0,1-1,-1 2,-11 21,2 0,0 1,1 0,2 0,0 1,2-1,1 4,3-24,0 1,0-1,0 1,1 0,0-1,0 1,0-1,1 1,0 0,0-1,0 1,1-1,0 0,0 1,0-1,1 0,-1 0,1-1,0 1,1 0,-1-1,1 0,0 0,0 0,0 0,1-1,-1 1,1-1,0 0,0-1,0 1,0-1,0 0,1 0,-1-1,1 1,-1-1,1 0,-1-1,1 0,0 1,-1-2,1 1,-1-1,1 0,5-1,9-9,-1-1,0-1,-1-1,0 0,-1-1,-1-1,0-1,-2 0,0-1,0 0,-2-1,0-1,8-19,-6 14</inkml:trace>
  <inkml:trace contextRef="#ctx0" brushRef="#br0" timeOffset="6759.462">6548 859,'-10'17,"0"1,2 0,0 0,1 1,0 0,2 1,1-1,0 1,1 0,1 0,1 0,1 0,1 7,0-23,-1-1,1 0,0 0,0 0,0 0,0 0,1 0,-1 0,1 0,0 0,-1 0,1-1,1 1,-1-1,0 0,1 1,-1-1,1 0,-1-1,1 1,0 0,0-1,0 1,0-1,0 0,0 0,0 0,1-1,-1 1,0-1,0 1,1-1,-1 0,0 0,0-1,1 1,-1-1,0 0,0 1,0-1,0-1,0 1,0 0,0-1,0 1,1-2,15-10,-1-1,0-1,-1 0,0-1,-1-1,-1 0,-1-1,-1-1,0 0,-2-1,0-1,1-4,0 5,5-11,-1 1,-2-2,-1 0,-2 0,-1-2,-1 1,-2-1,-1 0,-2 0,0-20,-4 47,0-1,0 1,0 0,-1 0,0 0,0-1,-1 1,0 1,-1-1,1 0,-1 0,0 1,-1-1,1 1,-1 0,-1 0,1 1,-1-1,0 1,0 0,-1 0,1 1,-1-1,0 1,0 1,-1-1,1 1,-1 0,1 0,-1 1,0 0,0 0,0 1,0 0,-1 0,-2 0,1 1,0 0,1 1,-1 0,1 0,-1 1,1 0,-1 0,1 1,0 0,0 1,0 0,1 0,-1 0,1 1,0 0,1 1,-1 0,1 0,0 0,0 0,1 1,0 0,0 0,0 1,1-1,0 1,1 0,0 0,0 0,1 1,-1-1,2 2,-1-3,0 0,1-1,0 1,1 0,0 0,0 0,0 0,1 0,0 0,0 0,1 0,-1 0,2-1,-1 1,1-1,0 1,0-1,1 0,-1 0,2-1,-1 1,0-1,1 0,0 0,0 0,1-1,-1 1,1-1,0-1,6 4,12 3,1 0,1-2,-1 0,1-2,1-1,-1-1,19 0,-19-1,45 1,1-4,-1-2,1-4,-1-3,60-16,-4 3,-84 15</inkml:trace>
</inkml:ink>
</file>

<file path=ppt/ink/ink8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0:57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2075,'-54'-226,"53"-142,1 58,27 140,-26-169,27 142,-29-199,6 346,1 32</inkml:trace>
</inkml:ink>
</file>

<file path=ppt/ink/ink8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28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1,'-62'101,"-228"468,256-514,-2-1,-3-2,-2-2,-46 45,48-67,38-29,0-1,1 1,0 0,-1-1,1 1,0 0,0-1,0 1,-1 0,2-1,-1 1,0 0,0-1,0 1,0 0,1-1,-1 1,1 0,-1 0,1-1,-1 1,1 0,0 0,0 0,0 0,-1 0,1 0,0 0,0 0,0 0,1 0,211-294,-120 164,-34 51,-4-2,-3-3,3-14,-20 2,-32 159,-4-39,-3 70,4 0,5 0,3 6,-3-65,-5-20,1-1,1 0,0 0,1 0,0 0,1-1,0 1,1-1,1 0,0 0,0 0,4 3,-8-12,1-1,-1 0,0 0,1 0,-1 0,1-1,0 1,0 0,0-1,-1 0,1 0,1 0,-1 0,0 0,0-1,0 1,0-1,0 0,0 0,1 0,-1 0,0-1,0 1,0-1,0 0,0 0,0 0,0 0,0 0,0-1,0 1,-1-1,1 0,0 0,-1 0,2-2,78-89,-49 33,-3-1,-2-2,-3-1,-3-1,-2 11,-11 25,0-1,-2 0,-1 0,-2-1,-1 0,-1 1,-2-4,0 6</inkml:trace>
</inkml:ink>
</file>

<file path=ppt/ink/ink8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28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144 112,'-8'5,"0"0,0 1,0-1,0 2,1-1,0 1,1 0,-1 1,1-1,1 1,-1 0,1 1,1-1,-3 8,0-5,1 1,1 0,0 0,0 0,1 1,1 0,0 0,1 0,0 0,1 0,0 0,1 0,1 0,1 6,-1-16,0 1,0-1,1 0,0 0,-1 0,1 0,0 0,1 0,-1 0,0-1,1 1,0-1,-1 1,1-1,0 0,0 0,0-1,0 1,1-1,-1 1,0-1,1 0,-1 0,1 0,-1-1,1 1,-1-1,1 0,-1 0,1 0,0-1,-1 1,1-1,1 0,6-1,-1 0,1-1,0-1,-1 1,0-2,0 1,0-2,0 1,-1-1,7-6,-4 0,-1 0,0-1,-1-1,-1 1,0-2,-1 1,0-1,-1 0,-1-1,0 0,-1 0,-1 0,-1 0,0-5,-1 11,-2 0,0 0,0 1,-1-1,0 0,-1 0,0 0,0 1,-1-1,0 1,-1-1,0 1,0 0,-3-2,5 8,0-1,-1 0,1 1,-1-1,0 1,0 0,0 0,-1 0,1 1,-1-1,0 1,1 0,-1 0,0 0,0 0,0 1,-1-1,1 1,0 0,0 1,-1-1,1 1,-1-1,1 1,0 1,-1-1,1 1,0-1,-1 1,1 1,0-1,-3 2,-46 26,34-13</inkml:trace>
</inkml:ink>
</file>

<file path=ppt/ink/ink8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29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86,'48'128,"-5"2,-5 6,12 39,-11-50,-39-124,0 0,0 0,1 0,-1 0,0 0,1 0,-1 0,1 0,-1 0,1 0,-1 0,1 0,0 0,-1-1,1 1,0 0,0 0,-1-1,1 1,0 0,0-1,0 1,0-1,0 1,0-1,0 0,0 1,0-1,0 0,0 0,0 1,0-1,0 0,1 0,-1 0,0-1,0 1,0 0,0 0,0 0,0-1,0 1,0-1,0 1,0-1,0 1,0-1,0 1,-1-1,1 0,0 0,0 1,0-1,-1 0,1 0,-1 0,1 0,0 0,-1 0,1 0,35-62,58-187,9-66,-95 299,-6 20</inkml:trace>
  <inkml:trace contextRef="#ctx0" brushRef="#br0" timeOffset="248.659">903 537,'-4'39,"-3"26,6 3,3-6,5-13,7-19,1-21,-3-16,-2-6</inkml:trace>
  <inkml:trace contextRef="#ctx0" brushRef="#br0" timeOffset="499.153">706 1,'0'0</inkml:trace>
</inkml:ink>
</file>

<file path=ppt/ink/ink8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35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0 478,'18'-43,"-9"19,1 0,1 0,1 1,1 0,1 1,15-17,-29 38,1 1,-1-1,0 1,1-1,-1 1,1-1,-1 1,1-1,-1 1,1-1,-1 1,1 0,-1-1,1 1,-1 0,1-1,0 1,-1 0,1 0,0 0,-1 0,1 0,0-1,-1 1,1 0,0 0,-1 1,1-1,-1 0,1 0,0 0,-1 0,1 0,0 1,-1-1,1 0,-1 1,1-1,-1 0,1 1,-1-1,1 1,-1-1,1 1,-1-1,1 1,-1-1,0 1,1-1,-1 1,0-1,1 1,-1 0,0-1,0 1,0 0,0-1,12 48,-9-33,-1-7,1-1,-1 0,1 0,0 0,1-1,0 1,0-1,0 0,1 0,0 0,0 0,0-1,1 0,0 0,0-1,0 1,0-1,1-1,0 1,0-1,0 0,0-1,0 0,0 0,1 0,-1-1,1 0,-1 0,1-1,-1 0,1 0,-1-1,1 0,2-1,18-3,0-2,-1-1,0-1,0-1,-1-1,-1-1,0-2,0 0,14-12,-26 15,-1 1,1-2,-2 0,0 0,0-1,-1 0,-1-1,0 0,-1 0,0-1,-1 0,-1-1,0 1,-1-1,-1 0,-1-1,0 1,-1-1,-1 1,0-10,-2 2</inkml:trace>
</inkml:ink>
</file>

<file path=ppt/ink/ink8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32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90 388,'-1'-1,"1"0,-1 0,1 0,-1 0,1 0,-1 0,0 0,0 0,1 0,-1 1,0-1,0 0,0 1,0-1,0 0,0 1,0-1,0 1,0 0,0-1,0 1,0 0,0 0,-1-1,1 1,0 0,0 0,0 0,0 0,0 1,0-1,-1 0,1 0,0 1,0-1,0 1,0-1,0 1,0-1,0 1,0-1,0 1,1 0,-1 0,0-1,0 1,0 0,1 0,-1 0,0 0,1 0,-1 0,1 0,-1 0,1 0,0 0,-1 0,1 0,0 0,0 1,0-1,0 0,0 0,14 146,-1-68,-3-1,-4 2,-4-1,-6 68,-9-45,-3-2,-5 0,-10 17,67-165,19-31,3 2,4 2,3 3,2 4,54-41,-29 59,-90 49,0 1,0-1,0 1,0-1,0 1,0 0,0-1,0 1,0 0,0 1,0-1,0 0,0 0,0 1,0-1,0 1,0 0,-1 0,1 0,0-1,0 2,0-1,-1 0,1 0,-1 0,1 1,-1-1,1 1,-1-1,0 1,0 0,0-1,0 1,0 0,0 0,0 0,0 0,-1 0,1 0,-1 0,0 0,1 0,-1 0,0 0,0 0,0 0,-1 1,0 21,-1 0,-1 0,-1-1,-2 1,0-1,-1-1,-1 1,-2-1,-6 11,-2 11,7-18,-1 0,-1-1,-1 0,-1-1,-1-1,-8 8,17-22,-1-1,0 0,0 0,-1-1,0 0,0 0,0-1,-1 0,0-1,-1 0,1 0,-1-1,0-1,0 0,0 0,0-1,-1-1,-129-6,117-2</inkml:trace>
  <inkml:trace contextRef="#ctx0" brushRef="#br0" timeOffset="502.11">513 1404,'59'-30,"-1"-2,-2-3,-2-3,19-18,-39 32,-1-2,-2-1,0-1,-2-2,-1-1,-1-1,-2-2,-2 0,12-24,-17-18,-18 75,0-1,0 0,0 0,0 0,0 0,-1 0,1 0,0 1,-1-1,0 0,1 0,-1 1,0-1,0 0,0 1,0-1,0 1,0-1,0 1,-1-1,1 1,-1 0,1 0,-1 0,1 0,-1 0,1 0,-1 0,0 0,0 0,1 1,-1-1,0 1,0 0,0-1,0 1,0 0,0 0,0 0,-9 2,0 0,0 1,0 1,1 0,-1 0,1 1,0 0,0 0,1 1,-1 1,1 0,1 0,-1 1,1 0,1 0,-6 7,3-3,0 1,1 0,0 0,1 1,0 0,1 0,1 1,0-1,-1 8,6-20,1 0,0 0,-1-1,1 1,0 0,0 0,0 0,0 0,0 0,1 0,-1 0,0 0,1 0,0 0,-1-1,1 1,0 0,0 0,0-1,0 1,0 0,1-1,-1 1,0-1,1 0,-1 1,1-1,-1 0,1 0,0 0,-1 0,1 0,0 0,0-1,-1 1,1 0,0-1,0 0,2 1,85 3,-72-5,227-3,-241 4,0 0,1 0,-1 0,1 1,-1-1,0 1,0 0,1 0,-1 0,0 1,0-1,0 1,0-1,0 1,-1 0,1 0,0 0,-1 1,0-1,1 1,-1-1,0 1,0 0,-1 0,1 0,0 0,-1 0,0 0,0 0,0 0,0 1,0-1,-1 0,1 1,-1-1,0 0,0 1,0-1,0 0,-1 1,1-1,-1 0,0 1,0-1,0 0,-1 1,-20 52,11-31</inkml:trace>
  <inkml:trace contextRef="#ctx0" brushRef="#br0" timeOffset="1135.961">1896 811,'-123'116,"4"4,-42 64,154-176,-2 2,0 0,0 1,1 0,0 1,1 0,0 0,1 0,0 1,0 3,6-14,-1-1,1 0,-1 0,1 1,-1-1,1 1,0-1,0 0,0 1,0-1,0 1,0-1,0 0,0 1,0-1,1 0,-1 1,1-1,-1 0,1 1,-1-1,1 0,0 0,-1 1,1-1,0 0,0 0,0 0,0 0,0 0,0 0,0 0,0-1,1 1,-1 0,0-1,0 1,1-1,-1 1,0-1,1 1,-1-1,1 0,-1 0,1 0,63-10,-29-8,-1-2,0-2,-2-1,-1-1,0-2,-2-1,-1-2,22-29,151-186,-202 244,0 1,0-1,1 0,-1 1,0-1,1 0,-1 0,0 1,1-1,-1 0,0 0,1 0,-1 1,1-1,-1 0,0 0,1 0,-1 0,1 0,-1 0,1 0,-1 0,0 0,1 0,-1 0,1 0,-1 0,0 0,1 0,-1-1,1 1,-1 0,0 0,1 0,-1-1,0 1,1 0,-1 0,0-1,1 1,-1 0,0-1,0 1,1 0,-1-1,0 1,-11 40,11-38,-8 21,-22 113,30-132,0 0,0 0,0 0,1 1,0-1,0 0,0 0,0 0,1 0,-1 0,1 0,0-1,0 1,1 0,-1-1,1 0,0 1,0-1,0 0,0-1,0 1,0 0,1-1,0 0,-1 0,1 0,0 0,0 0,0-1,4 1,5 1,0 0,1-1,-1 0,1-1,-1 0,1-2,-1 1,1-2,-1 0,1 0,-1-1,0-1,0 0,-1-1,1 0,-1-1,0 0,10-8,11-8,-1-2,-2-1,0-1,-1-2,20-26,-11 10,-2-2,-2-2,-2-1,-2-1,-3-1,-1-2,-3-1,-3 0,-2-2,-2 0,-3-1,-2 0,-2-4,-7 35,-1 1,-2-1,0 1,-1-1,-2 1,-4-17,8 40,0 0,0 0,0 0,-1 0,1 0,0 0,-1 0,1 0,-1 0,0 0,1 0,-1 1,0-1,0 0,-1 0,1 1,0-1,0 1,-1-1,1 1,-1 0,1-1,-1 1,0 0,1 0,-1 0,0 0,0 0,0 1,1-1,-1 0,0 1,0 0,0-1,0 1,0 0,0 0,0 0,0 0,0 0,0 1,0-1,-1 1,-8 8,2 1,-1 0,1 0,1 1,0 0,0 0,1 1,0 0,1 1,1-1,0 1,0 4,-3 2,-8 30,1 0,4 1,1 1,2-1,3 1,2 5,-4-2,3 0,3 0,1 0,3-1,3 1,1-1,3 0,3 0,2 3,-13-49,1 0,-1 0,1 0,0 0,1 0,0-1,0 1,0-1,1 0,0 0,0-1,0 1,1-1,0 0,2 1,-1-13,-8-3</inkml:trace>
  <inkml:trace contextRef="#ctx0" brushRef="#br0" timeOffset="1382.942">2291 670,'44'10,"42"3,17-1,0-2,-8-8,-10-4,-11-2,-7 0,-6 0,-9-3,-8-1,-7 1,-4 2,-4 1,-7 2</inkml:trace>
  <inkml:trace contextRef="#ctx0" brushRef="#br0" timeOffset="1670.93">3505 924,'-5'39,"-1"21,0 7,1-5,6-7,3-13</inkml:trace>
  <inkml:trace contextRef="#ctx0" brushRef="#br0" timeOffset="1833.091">3590 557,'0'0</inkml:trace>
  <inkml:trace contextRef="#ctx0" brushRef="#br0" timeOffset="2121.793">4041 811,'-20'27,"2"0,0 1,2 0,2 1,0 1,2 1,-1 8,10-34,1-1,0 1,1-1,-1 1,1 0,0 0,0 0,1-1,-1 1,1 0,0 0,1 0,-1 0,1 0,0 0,0 0,0 0,1-1,-1 1,1-1,0 1,1-1,-1 1,1-1,0 0,0 0,0-1,1 1,-1-1,1 1,0-1,0 0,0 0,0-1,0 1,2-1,6 0,-1-2,1 1,0-2,0 1,-1-2,1 0,0 0,-1-1,1 0,-1-1,0 0,-1-1,1 0,-1-1,0 0,0-1,9-7,-10 7,1-1,-1 0,0 0,-1-1,0 0,0-1,-1 0,0 0,-1 0,0-1,-1 0,0 0,-1-1,0 1,0-1,-2 0,1 0,-1 0,-1 0,0 0,-1 0,-1 0,1-1,-2 1,0 0,0 0,-1 1,0-1,-1 0,-1 1,0 0,0 0,-1 0,-1 1,1 0,-9-9,12 16,-1 0,0 0,0 0,0 0,0 1,0-1,0 1,-1 0,1 1,-1-1,0 1,1 0,-1 0,0 0,1 1,-1 0,0 0,0 0,0 0,1 1,-1-1,0 1,0 1,0-1,-15 4</inkml:trace>
</inkml:ink>
</file>

<file path=ppt/ink/ink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02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85 395,'-5'19,"-2"12,1-1</inkml:trace>
  <inkml:trace contextRef="#ctx0" brushRef="#br0" timeOffset="-237.467">56 790,'-10'38,"-2"28,0 6,2-3,3-19,2-17</inkml:trace>
  <inkml:trace contextRef="#ctx0" brushRef="#br0" timeOffset="417.227">282 1100,'142'-229,"-104"171,-37 58,0 0,0 0,0 0,0 0,0 0,0 0,0 0,0 1,0-1,0 0,0 1,0-1,0 0,0 1,0-1,0 1,0-1,0 1,-1 0,1-1,0 1,0 0,-1 0,1 0,0-1,-1 1,1 0,-1 0,1 0,-1 0,0 0,1 0,-1 0,0 0,0 0,1 0,-1 0,0 0,0 0,0 0,0 0,0 0,-1 0,1 0,0 0,0 0,-1 0,1 0,0 0,1 9,-1-10,1 7,-1 1,1-1,0 0,1 0,0 0,0 0,0 0,1 0,0-1,0 1,1-1,0 0,0 0,0 0,1-1,0 1,0-1,0 0,1 0,0-1,-1 0,2 0,-1 0,0-1,1 1,0-2,-1 1,1-1,2 1,0-5,0-1,0 0,0 0,0-1,-1 0,0 0,0-1,0 0,0 0,-1-1,0 0,0 0,0-1,-1 0,0 0,0 0,-1-1,0 0,0 0,-1 0,0-1,-1 1,0-1,0 0,5-10,-1 0,0 0,-2-1,0 1,-2-1,0 0,-1 0,-1-1,0 1,-2 0,0-5</inkml:trace>
  <inkml:trace contextRef="#ctx0" brushRef="#br0" timeOffset="1076.764">1186 254,'-25'22,"1"0,1 2,1 0,2 2,0 0,2 1,0 1,2 1,2 0,0 1,2 0,1 1,2 1,-5 27,12-46,1 1,0 0,1 0,0-1,1 1,1 0,0 0,0-1,2 0,0 1,0-1,1 0,1-1,0 0,1 1,0-2,8 11,4 3,0 0,2-1,1-1,1-1,0 0,16 8,-21-20,-1-3</inkml:trace>
  <inkml:trace contextRef="#ctx0" brushRef="#br0" timeOffset="1977.696">1213 959,'30'-10,"-1"-1,-1-2,0-1,-1-1,0-1,-1-1,-1-2,-1 0,-1-2,10-11,-23 21,-1 0,0 0,0-1,-1 0,-1-1,0 0,0 0,-1 0,-1-1,-1 0,0 0,0 0,-1 0,-1-1,-1 1,0-16,-1 29,1-1,-1 0,-1 0,1 1,0-1,0 0,0 1,-1-1,1 0,-1 1,0-1,1 0,-1 1,0-1,0 1,0-1,0 1,0 0,0-1,0 1,-1 0,1 0,0 0,-1 0,1 0,-1 0,1 0,-1 0,1 0,-1 1,0-1,1 1,-1-1,0 1,1 0,-1 0,0 0,0 0,1 0,-1 0,0 0,0 0,1 1,-1-1,0 0,1 1,-1 0,1-1,-1 1,0 0,1 0,0 0,-1 0,1 0,-1 0,1 0,0 1,0-1,0 0,0 1,0-1,0 1,0-1,0 1,-6 7,-1-1,2 1,-1 0,1 1,1 0,-1 0,2 0,-1 0,2 1,-1-1,1 1,1 0,0 0,1 0,0 1,0-1,1 0,1 0,0 1,0-1,1 0,1 0,0 0,0-1,3 7,-2-12,-1 0,1-1,0 1,0-1,0 0,1 0,-1-1,1 1,0-1,0 0,0 0,1-1,-1 1,1-1,-1 0,1-1,0 1,-1-1,1 0,0-1,0 1,0-1,0 0,0-1,0 0,3 0,4-1,-1 0,0-1,0-1,0 0,0 0,-1-1,0-1,0 0,0 0,0-1,-1 0,2-3,61-74,-74 86,1 1,-1 0,1-1,0 1,0 0,0 0,0-1,0 1,0 0,1-1,-1 1,1 0,0-1,0 1,0-1,0 1,0-1,1 1,-1-1,1 0,0 0,-1 1,1-1,0-1,0 1,0 0,0 0,1-1,-1 1,0-1,1 0,-1 1,1-1,-1 0,1-1,1 1,6-2,-1-1,1 0,0-1,-1 0,1 0,-1-1,0 0,0-1,-1 0,1 0,-1-1,0 0,-1-1,1 0,-1 0,-1 0,1-1,-1 0,-1 0,1 0,-1-1,-1 0,0 0,3-9,-6 15,5-8,-2 0,1 0,-2 0,1 0,-1-1,-1 1,0-1,-1 0,0 0,-1 0,0 1,-1-1,-1-5,1 16,-1-1,1 1,0-1,-1 1,1 0,-1-1,0 1,1 0,-1 0,0 0,0 0,0 1,1-1,-1 0,0 1,0-1,0 1,0 0,0 0,0 0,0 0,0 0,0 0,0 0,0 1,0-1,0 1,0-1,0 1,0 0,1-1,-1 1,0 0,0 0,1 1,-1-1,1 0,-1 1,1-1,-1 0,1 1,0 0,0-1,0 1,0 0,0-1,0 1,0 0,0 0,1 0,-1 2,-8 13,1 1,1 0,0 1,1-1,2 1,-3 17,6-23,1-1,1 0,0 0,1 0,0 0,1 0,0 0,1-1,0 1,1-1,0 0,1 0,0-1,1 1,0-1,1-1,0 0,0 0,1 0,0-1,0 0,1-1,0 0,0-1,2 1,7 6</inkml:trace>
  <inkml:trace contextRef="#ctx0" brushRef="#br0" timeOffset="2547.036">2145 1072,'33'-49,"-18"25,1 1,2 1,0 0,0 1,2 1,7-4,-27 24,0 1,-1-1,1 1,0-1,0 1,0 0,0-1,0 1,0-1,0 1,0-1,0 1,0 0,1-1,-1 1,0-1,0 1,0-1,1 1,-1-1,0 1,0-1,1 1,-1-1,1 0,-1 1,0-1,1 1,-1-1,1 0,-1 1,1-1,-1 0,1 0,-1 1,1-1,-1 0,1 0,-1 0,1 0,-1 0,1 0,0 0,-1 0,1 0,-1 0,1 0,-1 0,1 0,0 0,-1 0,1 0,-1-1,1 1,-1 0,1 0,-1-1,1 1,-1 0,0-1,1 1,-1-1,1 1,-1 0,1-1,-1 12,0-8,0-1,0 1,0-1,1 1,-1-1,1 1,0 0,-1-1,1 0,0 1,0-1,1 0,-1 1,0-1,1 0,-1 0,1 0,0 0,0 0,0-1,0 1,0 0,0-1,0 0,0 1,1-1,-1 0,0 0,1 0,-1 0,1-1,-1 1,1-1,-1 1,1-1,0 0,-1 0,1 0,-1 0,1-1,-1 1,1-1,-1 0,1 1,-1-1,1 0,-1 0,0-1,1 1,-1 0,1-2,37-74,-32 58</inkml:trace>
  <inkml:trace contextRef="#ctx0" brushRef="#br0" timeOffset="2916.957">2709 282,'-139'431,"131"-406,6-20,-1-1,1 0,0 1,1-1,-1 1,1 0,0 0,0-1,0 1,1 0,0 0,0 0,0 0,0 0,1-1,0 1,0 0,0 0,1-1,-1 1,1 0,0-1,0 0,1 1,-1-1,1 0,0 0,0-1,1 1,3 3,-2-5,0 1,0-1,1 1,-1-2,1 1,-1 0,1-1,0 0,0-1,-1 1,1-1,0 0,0-1,0 1,-1-1,1 0,0-1,-1 1,1-1,-1 0,1 0,-1-1,0 0,0 0,0 0,4-4,16-9</inkml:trace>
  <inkml:trace contextRef="#ctx0" brushRef="#br0" timeOffset="3164.604">2427 592,'39'0,"26"-4,8-3,-5 1,-8 2,-15 0</inkml:trace>
  <inkml:trace contextRef="#ctx0" brushRef="#br0" timeOffset="3415.865">2907 592,'39'0,"21"-4,6-7,-8-7,-14 1</inkml:trace>
  <inkml:trace contextRef="#ctx0" brushRef="#br0" timeOffset="3630.899">3189 339,'-10'38,"-2"32,-5 9,0-4,5-10,2-12,5-9,2-8,1-5,2-3,1-7</inkml:trace>
  <inkml:trace contextRef="#ctx0" brushRef="#br0" timeOffset="4165.858">3499 479,'-25'33,"0"1,2 1,2 0,2 2,0 0,-1 11,19-46,0 0,-1 1,1-1,0 0,0 0,0 1,1-1,-1 1,1-1,-1 0,1 1,0-1,0 1,0-1,0 1,0-1,0 1,1-1,-1 1,1-1,0 0,0 1,0-1,0 0,0 1,0-1,1 0,-1 0,1 0,-1 0,1-1,0 1,0 0,0-1,0 1,0-1,0 1,0-1,0 0,0 0,1 0,-1 0,1 0,7 0,0 0,0-1,0 0,0 0,-1-1,1 0,0-1,0 0,0 0,-1-1,1 0,-1-1,0 0,0-1,-1 0,1 0,-1-1,0 0,0 0,5-7,4-3,0-2,-2 0,0-1,-2 0,0-1,-1-1,-1 0,2-6,1-2,-1-1,-2-1,-1 0,-1 0,-2 0,3-25,-9 53,-1 0,1 0,-1 0,0 0,0 0,0 0,0 0,0 0,0 0,-1 0,0 1,1-1,-1 0,0 0,0 0,-1 1,1-1,-1 1,1-1,-1 1,0-1,0 1,0 0,0 0,0 0,0 0,0 0,-1 0,1 1,-1-1,0 1,1 0,-1 0,0 0,0 0,1 0,-1 0,0 1,0-1,0 1,0 0,0 0,0 0,0 1,0-1,0 0,0 1,0 0,1 0,-1 0,0 0,0 0,1 1,-1-1,-8 9,0 0,0 1,1 0,0 1,1 0,1 0,0 1,0 0,1 0,1 1,-3 11,-3 10,2 1,2 0,1 1,2 0,2 0,1 0,1 0,3 0,3 17,46 159,-47-189</inkml:trace>
  <inkml:trace contextRef="#ctx0" brushRef="#br0" timeOffset="4630.805">3132 621,'34'-9,"15"-4,5 1,-7 2</inkml:trace>
  <inkml:trace contextRef="#ctx0" brushRef="#br0" timeOffset="5051.985">3640 0,'30'24,"-1"1,-1 1,-1 2,-2 0,0 2,-3 1,0 0,-2 2,-1 0,-2 1,-1 1,-2 1,-1 0,-2 1,-2 0,-1 0,0 13,-4-19,-1 1,-2 0,0 0,-3 0,0 0,-2 0,-2-1,-1 1,-1-1,-1-1,-10 20,7-33,0 0,-1-2,0 1,-1-2,-1 0,0-1,-1 0,-1-1,0-1,0 0,-1-2,0 0,-10 3,-4-1</inkml:trace>
</inkml:ink>
</file>

<file path=ppt/ink/ink8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38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1016 225,'-38'19,"-28"31,-11 11,2 5,9 1,11-1,5-3,7-7,5-3,0-6,2-2,-3-3,0 1,2-3,8-7</inkml:trace>
  <inkml:trace contextRef="#ctx0" brushRef="#br0" timeOffset="252.273">0 649,'40'-11,"1"1,-1 3,1 1,0 2,1 2,-1 1,0 3,32 5,50 10,0 5,-2 6,-1 5,69 30,-113-34,-70-23,-8-3</inkml:trace>
  <inkml:trace contextRef="#ctx0" brushRef="#br0" timeOffset="453.564">621 0,'-9'43,"-4"53,1 24,7 6,4 2,3-8,6-9,0-10,5-11,0-8,2-7,-1-8,-3-5,-3-8,-3-14</inkml:trace>
</inkml:ink>
</file>

<file path=ppt/ink/ink8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8:18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17837 4411,'5'38,"-3"28,-2 6,-1-3,-1-9,1-15</inkml:trace>
  <inkml:trace contextRef="#ctx0" brushRef="#br0" timeOffset="247.97">17781 4015,'0'0</inkml:trace>
  <inkml:trace contextRef="#ctx0" brushRef="#br0" timeOffset="632.826">18177 4891,'11'-71,"3"1,4 1,25-67,-39 123,1-1,1 1,0 0,1 0,0 1,1-1,0 2,1-1,0 1,1 1,0-1,0 2,1-1,1 2,0-1,0 2,8-5,-18 11,0 0,0 0,1 1,-1-1,0 0,0 1,1-1,-1 1,0 0,1 0,-1 0,0 0,1 0,-1 1,0-1,1 1,-1-1,0 1,0 0,0 0,0 0,0 0,0 0,0 0,0 0,0 1,0-1,0 1,-1 0,1-1,-1 1,1 0,-1 0,0 0,0 0,1 0,-2 0,1 0,0 1,0-1,-1 0,1 0,-1 2,12 103,-12-91,4 49,-4-63,1 0,-1-1,1 0,-1 1,1-1,0 1,0-1,0 0,-1 1,1-1,1 0,-1 0,0 0,0 0,0 0,1 0,-1 0,0 0,1-1,-1 1,1 0,-1-1,0 1,1-1,0 0,-1 1,1-1,-1 0,1 0,-1 0,1 0,0 0,-1 0,1 0,-1-1,1 1,0-1,7-3,-1 1,0-2,0 1,0-1,-1-1,1 1,-1-1,0 0,-1-1,0 0,0 0,4-6,8-7,2-4,2 1,0 2,1 0,1 2,1 0,7-2,-31 20,0 0,0 0,1 0,-1 0,0 1,0-1,1 0,-1 1,0-1,1 1,-1 0,0-1,1 1,-1 0,1 0,-1 0,1 0,-1 0,0 0,1 0,-1 0,1 0,-1 1,1-1,-1 1,0-1,1 1,-1 0,0-1,0 1,0 0,1 0,-1 0,0 0,0 0,0 0,0 0,0 0,-1 0,1 0,0 1,0-1,-1 0,1 1,2 64,-12-32,7-29,-1 0,1 0,0 0,0 0,1 0,-1 1,1-1,0 0,0 1,1-1,0 1,0-1,0 1,1-1,-1 0,1 1,1-1,-1 0,1 1,0-1,0 0,0 0,1-1,-1 1,1 0,1-1,-1 1,0-1,1 0,0 0,11 0,-3-4</inkml:trace>
  <inkml:trace contextRef="#ctx0" brushRef="#br0" timeOffset="952.554">19079 4636,'38'-5,"-1"-2,0-1,0-2,-1-1,0-2,-1-1,0-2,-2-2,0-1,-1-1,3-4,-26 17,0-1,-1 1,0-2,0 1,-1-1,1 0,-2-1,0 1,3-6,-8 12,1-1,-1 1,1-1,-1 0,0 1,0-1,-1 0,1 1,-1-1,0 0,0 0,0 1,0-1,-1 0,0 0,1 1,-1-1,-1 1,1-1,0 1,-1-1,0 1,0 0,0-1,0 1,0 0,0 0,-1 1,0-1,0 0,-2-1,-1 0,1 0,-1 0,0 1,0 0,0 0,-1 1,1 0,-1 0,1 0,-1 1,1 0,-1 0,0 0,0 1,0 0,1 1,-1-1,0 1,1 1,-1-1,0 1,1 0,-2 2,-11 2,2 2,-1 0,1 1,0 1,1 1,0 0,1 1,0 1,-8 7,2 2,0 0,2 1,0 2,2-1,0 2,2 0,1 1,1 1,-1 7,9-23,1 0,0 0,1 0,1 0,0 1,1-1,0 1,0-1,2 1,-1 0,2-1,0 1,0-1,1 0,0 0,1 0,1 0,0 0,1-1,0 0,0 0,1-1,0 0,1 0,7 7,6-1,0-1,0-1,2-1,-1-1,2-1,0-1,0-1,0-1,1-1,0-1,1-2,-1 0,1-2,0 0,0-2,0-1,-1-1,11-3,165-32,-156 22</inkml:trace>
  <inkml:trace contextRef="#ctx0" brushRef="#br0" timeOffset="-498.814">17244 3790,'-178'449,"160"-404,0 0,1 0,2 1,2 1,3 0,-2 22,12-61,0-1,1 0,0 0,0 0,1 0,0 0,0 0,0 0,1-1,0 1,0-1,1 0,0 0,0 0,0 0,1-1,0 1,0-1,0 0,1-1,0 1,-1-1,2-1,-1 1,0-1,1 0,-1 0,1 0,0-1,0-1,0 1,0-1,0 0,0 0,0-1,3 0,239-2,-250 2</inkml:trace>
  <inkml:trace contextRef="#ctx0" brushRef="#br0" timeOffset="-248.277">16624 4354,'38'-19,"32"-6,9 0,-4 5,-10 7,-11 4,-11 4,-7 8,-5 3,-3 6,-1 0,-1 4,0-2,-4 2,-6-1</inkml:trace>
  <inkml:trace contextRef="#ctx0" brushRef="#br0" timeOffset="-3630.994">2710 1194,'-22'123,"16"313,33-90,-42-63,13-79,1-186,-5 61,4 0,4 1,6 34,6 47,-7 1,-9 73,0-52,-9-2,-2-54,6 1,9 105,-1-76,-1 889,-28-786,-1 18,29 138,-26-240,-5 49,32 396,-29-395,28-58,0-143</inkml:trace>
  <inkml:trace contextRef="#ctx0" brushRef="#br0" timeOffset="-1950.02">876 4495,'214'-36,"-116"24,2 4,-1 5,26 5,-43-2,308 29,140-12,-351-27,823-27,6348 39,-6419 27,139-30,-347-27,158 58,-793-30,376-13,2-5,-129-39,-302 55,-20 1,-1 0,1 1,0 0,0 1,0 1,0 0,0 1,-1 1,4 1,-1 5,-4 2</inkml:trace>
  <inkml:trace contextRef="#ctx0" brushRef="#br0" timeOffset="3352.393">340 3847,'312'105,"-302"-101,20 9,-1 1,0 1,-1 2,-1 1,0 0,-2 2,1 2,-13-7</inkml:trace>
  <inkml:trace contextRef="#ctx0" brushRef="#br0" timeOffset="3672.301">396 4015,'-44'-44,"1"-3,3-1,1-2,3-1,-17-35,47 74,0 0,1 0,0-1,1 0,1 0,0 0,1-1,0 1,1-3,0 11,1 1,0 0,0 0,0 0,1 0,-1 0,1-1,0 1,0 0,1 0,-1 1,1-1,0 0,0 0,0 1,0-1,1 1,-1 0,1 0,0 0,0 0,0 0,0 0,1 1,-1 0,1 0,-1 0,1 0,0 0,3-1,3 2,-1 0,1 1,0 0,0 0,0 1,0 0,-1 1,1 0,0 1,-1 0,0 0,0 1,0 0,0 0,0 1,-1 1,0-1,0 1,-1 1,1-1,-1 1,-1 1,1-1,-1 1,0 0,-1 0,0 1,1 4,-1-3,-2 1,0 0,0 0,-1 0,0 0,-1 0,0 1,-1-1,0 0,-1 1,1 12</inkml:trace>
  <inkml:trace contextRef="#ctx0" brushRef="#br0" timeOffset="4201.715">368 3197,'11'10,"0"0,1-1,0 0,0-1,1-1,0 0,1 0,0-2,0 1,0-2,0 0,1 0,0-2,-1 0,1 0,9-1,-21-2,0 0,0 0,0-1,0 1,0 0,0-1,-1 0,1 0,-1 0,1 0,-1 0,1 0,-1-1,0 1,0-1,0 1,-1-1,1 0,-1 0,1 0,-1 0,0 0,0 0,0 0,0 0,-1 0,1 0,-1-1,0 1,0-2,-17-98,14 96,0 0,-1-1,0 1,-1 1,0-1,0 1,0 0,-1 0,0 0,0 1,0 0,0 0,-1 0,0 1,0 0,0 0,-1 1,1 0,-1 1,0-1,0 1,0 1,0-1,0 1,0 1,0 0,0 0,0 0,0 1,0 0,0 1,0 0,0 0,0 1,1 0,-1 0,1 0,0 1,-5 3,-11 15,4 0</inkml:trace>
  <inkml:trace contextRef="#ctx0" brushRef="#br0" timeOffset="4648.994">396 2463,'34'166,"-34"-165,0 0,0 0,0 0,1 1,-1-1,0 0,0 0,1 0,-1 0,1 0,-1 0,1 0,0 0,-1 0,1 0,0 0,-1 0,1 0,0 0,0-1,0 1,0 0,0-1,0 1,0 0,0-1,0 0,0 1,0-1,0 1,1-1,-1 0,0 0,0 0,0 0,0 0,1 0,-1 0,0 0,0 0,0 0,0-1,1 1,-1 0,0-1,0 1,0-1,0 1,0-1,0 0,0 1,0-1,-1 0,1 0,0 0,0 0,0 0,-1 1,1-2,7-8,-8 9,0 0,0-1,1 1,-1-1,0 1,1 0,0-1,-1 1,1 0,0 0,0 0,-1-1,1 1,0 0,0 0,0 0,0 0,1 0,-1 1,0-1,0 0,0 0,1 1,-1-1,0 1,1-1,-1 1,1 0,-1-1,0 1,1 0,-1 0,1 0,-1 0,1 0,-1 0,0 1,1-1,-1 0,1 1,-1-1,0 1,1-1,-1 1,0 0,0-1,0 1,1 0,-1 0,0 0,0 0,0 0,0 0,0 0,0 2,9 16,-2 0,0 1,-1 1,-1-1,-1 1,-1 0,1 13,12 48,-14-70</inkml:trace>
  <inkml:trace contextRef="#ctx0" brushRef="#br0" timeOffset="4870.536">453 2266,'34'29,"15"9,0-6,-9-14,-11-10</inkml:trace>
  <inkml:trace contextRef="#ctx0" brushRef="#br0" timeOffset="5019.006">199 2125,'0'0</inkml:trace>
  <inkml:trace contextRef="#ctx0" brushRef="#br0" timeOffset="5285.915">1 1560,'428'161,"-400"-150,-1 1,0 1,0 2,-2 0,1 2,-2 0,-1 2,6 6,-12-11</inkml:trace>
  <inkml:trace contextRef="#ctx0" brushRef="#br0" timeOffset="5538.797">368 1899,'14'-39,"10"-31,6-9,-3 4,-5 11,-7 15</inkml:trace>
  <inkml:trace contextRef="#ctx0" brushRef="#br0" timeOffset="5718.226">566 1306,'24'19,"8"7</inkml:trace>
  <inkml:trace contextRef="#ctx0" brushRef="#br0" timeOffset="5899.626">283 1222,'10'0,"3"0</inkml:trace>
  <inkml:trace contextRef="#ctx0" brushRef="#br0" timeOffset="6153.928">481 939,'18'19,"-12"-11,0 0,1 0,0-1,0 0,1 0,0 0,0-1,0-1,1 1,-1-1,1-1,1 0,-1 0,1 0,-1-1,1-1,0 0,0 0,4-1,-10-1,-1-1,1-1,0 1,-1-1,0 1,1-1,-1 0,0 0,0 0,0-1,0 1,0-1,-1 0,1 1,-1-1,1 0,-1-1,0 1,0 0,-1-1,1 1,-1-1,0 1,0-1,0 0,0 1,0-1,-1 0,0 0,0 0,1-5,0 0,-1-1,0 1,-1 0,0-1,0 1,-1 0,0 0,-1 0,0 0,-4-8,3 10,0 1,-1 0,0-1,0 1,0 1,-1-1,1 1,-1 0,-1 0,1 1,-1 0,0 0,0 0,0 1,0 0,0 1,-1-1,1 1,-1 1,0 0,1 0,-1 0,0 1,0 0,0 0,1 1,-1 0,0 1,1-1,-1 1,1 1,-1 0,-5 3,-6 7</inkml:trace>
  <inkml:trace contextRef="#ctx0" brushRef="#br0" timeOffset="6503.812">820 601,'-11'-9,"1"-1,0 0,1 0,0 0,0-2,1 1,1-1,0 0,0 0,2-1,-1 0,2 0,-1-2,5 13,1 0,0 0,0 0,0 1,0-1,0 0,0 1,0-1,1 0,-1 1,1 0,-1-1,1 1,-1 0,1 0,0 0,-1 0,1 0,0 0,0 0,0 1,0-1,0 0,0 1,0 0,0 0,0-1,0 1,0 0,0 1,0-1,2 0,10-2,-10 2,0-2,-1 1,1 0,0-1,0 0,-1 1,1-1,-1-1,0 1,1-1,-1 1,0-1,-1 0,1 0,0 0,-1 0,0 0,1-1,-1 1,-1-1,1 0,0 1,-1-1,0 0,0 0,0 0,0 0,-1 0,0 0,1 0,-2 0,1 0,0 0,-1 0,0-1,-1-14,-1 0,-1 1,-1 0,0-1,-1 2,-1-1,-1 0,-75-114,72 116</inkml:trace>
  <inkml:trace contextRef="#ctx0" brushRef="#br0" timeOffset="17407.451">2795 1108,'79'146,"-65"-130,1-1,0 0,0-2,2 1,0-2,0 0,1-1,0-1,1 0,0-2,17 6,90 49,269 137,-170-87,-54-22,120 40,225 56,-210-44,-83-33,3 2,69 18,50-20,-36-24,-83-16,94 31,37 17,-221-79,2-6,90 7,146 27,-1 8,26 20,46-10,-119-28,-43-2,-48-18,-48-15,123 12,-114-12,108 32,-93-16,-37-17,-76-10,1-5,0-3,11-6,20 2,92 29,47 5,-203-17,0-3,1-2,0-4,51-1,137 22,-2-1,-109-27,89 11,11 25,-121-8,108-6,-187-14,0-2,0-2,0-1,0-3,24-3,23 1,-37 2,146 11,-134-1,0-3,0-3,1-3,29-4,23 1,-68 1,-30-1,0 2,0 0,0 1,0 2,0 0,16 4,-19 0</inkml:trace>
</inkml:ink>
</file>

<file path=ppt/ink/ink8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0:30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4233 1114,'-9'38,"1"18,7-1,8-10,9-12,5-12,4-15,4-12,0-6,1-1,-5-2,-6 0</inkml:trace>
  <inkml:trace contextRef="#ctx0" brushRef="#br0" timeOffset="806.348">4572 859,'-11'22,"0"0,1 1,1 1,1 0,2 0,0 0,1 1,0 13,5-35,-1 0,0 0,1 0,0 0,-1 0,1 0,1 0,-1 0,0 0,1 0,-1 0,1 0,0 0,0 0,0 0,0 0,1-1,-1 1,1 0,-1-1,1 1,0-1,0 0,0 0,1 0,-1 0,0 0,1 0,-1 0,1-1,0 1,-1-1,1 0,0 0,0 0,0 0,0 0,0-1,0 1,1-1,7-3,0-1,1 0,-2 0,1-1,0-1,-1 0,0 0,-1-1,1 0,-1 0,-1-1,1-1,-1 1,-1-2,0 1,0-1,0 0,3-8,10-9,-11 13,0-1,0 0,-2-1,0 1,0-2,-2 1,0-1,1-6,7-11,-14 63,0-25,1 1,-1-1,1 1,0-1,0 1,1-1,-1 0,1 1,0-1,0 0,1 0,-1 1,1-1,0 0,0 0,0-1,0 1,1 0,0-1,-1 1,1-1,1 0,-1 0,0 0,1-1,-1 1,1-1,0 1,0-1,0-1,0 1,0 0,0-1,1 0,-1 0,0 0,1-1,-1 1,2-1,1-1,0 0,-1 0,1-1,0 1,-1-2,1 1,-1-1,1 0,-1 0,0-1,0 1,-1-1,1-1,-1 1,0-1,0 0,-1 0,1 0,-1-1,0 1,71-124,-75 129,18-29,-2-2,-2 0,-1 0,-1-2,-1 1,-2-1,-2-1,-1 0,-1 0,-2 0,-1 0,-3-20,-35-37,35 89,-1 0,1 0,-1 0,0 1,1-1,-1 0,0 1,0-1,0 1,0 0,0 0,-1 0,1 0,0 0,0 0,-1 0,1 1,0-1,-1 1,1 0,-1-1,1 1,-1 0,1 1,0-1,-1 0,1 1,-1-1,1 1,0 0,0 0,-1 0,1 0,0 0,0 0,0 0,0 1,0 0,-6 5,0 1,1 1,0-1,0 1,1 1,0-1,1 1,0 0,0 0,1 1,1-1,0 1,0 0,1-1,0 1,1 1,0-1,1 0,0 0,1 0,0 0,2 5,-1-6,1 1,1-1,-1 0,2 0,-1 0,1-1,1 0,0 0,0 0,1-1,0 1,0-1,1-1,0 0,0 0,0 0,1-1,0-1,1 1,-1-2,1 1,0-1,0-1,1 1,-1-2,0 0,1 0,0 0,-1-2,1 1,7-2,-13 1,0-1,0 0,0 0,0 0,0-1,0 0,0 0,0 0,-1 0,1-1,-1 0,1 0,-1 0,0 0,0-1,-1 0,1 1,-1-1,0-1,0 1,0 0,0-1,-1 1,1-3,44-127,-42 116,2-14,-2 0,-1 0,-1 0,-2-1,-1 1,-4-24,3 36,-2 0,0 0,-1 0,-2 1,1-1,-2 1,-4-7,11 25,0 0,0 0,0 0,0 0,-1 1,1-1,0 0,0 0,-1 0,1 0,0 1,-1-1,1 0,-1 0,1 1,-1-1,0 0,1 1,-1-1,1 1,-1-1,0 0,0 1,1 0,-1-1,0 1,0-1,0 1,1 0,-1 0,0-1,0 1,0 0,0 0,0 0,1 0,-1 0,0 0,0 0,0 0,0 0,0 1,1-1,-1 0,0 1,0-1,0 0,1 1,-1-1,0 1,0-1,1 1,-1-1,0 1,1 0,-1-1,1 1,-1 0,1-1,-1 1,1 0,-1 0,1-1,0 1,-1 0,-6 24,0 0,1 1,1-1,2 1,1 0,0 0,2 0,2 8,-1-22,0 0,1 0,1 0,0 0,0-1,1 1,1-1,0 0,0 0,1-1,0 1,1-1,0-1,1 1,0-2,1 1,-1-1,11 7,-12-8,0-1,1-1,0 1,0-1,0-1,1 1,0-1,0-1,0 0,0 0,0-1,0 0,1 0,-1-1,1-1,-1 1,9-2,-1-5</inkml:trace>
  <inkml:trace contextRef="#ctx0" brushRef="#br0" timeOffset="1340.322">5757 238,'0'10,"0"0,1 0,0 0,0 0,1 0,1 0,-1 0,2 0,-1-1,1 0,1 1,0-1,3 4,-7-12,0 1,0-1,0 0,1 1,-1-1,0 0,1 0,-1 0,1 0,-1-1,1 1,-1 0,1 0,0-1,-1 1,1-1,0 0,-1 1,1-1,0 0,0 0,-1 0,1 0,0-1,-1 1,1 0,0-1,0 1,-1-1,1 1,-1-1,1 0,-1 0,1 0,-1 0,1 0,-1 0,0 0,1 0,-1 0,0-1,0 1,0 0,0-1,0 0,42-71,2-92,-43 165,-1 1,1 0,-1 0,1 0,-1 0,0 0,1 0,-1 0,0 0,0 1,0-1,0 0,0 1,0-1,0 1,-1-1,1 1,0-1,-1 1,1 0,-1-1,0 1,0 0,1-1,-1 1,0 1,18 56,4-1,1-1,4-1,1-1,3-2,25 32,-8-20,-11-17,-2 1,-2 3,14 32,-45-80,0-1,-1 1,1 0,-1 0,0 0,0 0,0 0,-1 0,1 0,-1 0,0 0,0 0,-1 0,1 1,-1-1,0 0,0 0,0 0,0-1,-1 1,0 0,0 0,0-1,0 1,0-1,-1 0,1 0,-1 0,0 0,0 0,0 0,0-1,-1 1,1-1,-1 0,1 0,-1 0,0-1,0 1,-2 1,0-1,-1 1,1-1,-1 0,1-1,-1 0,1 0,-1 0,0-1,0 0,1 0,-1-1,0 0,1 0,-1 0,1-1,-1 0,1 0,0-1,0 0,0 0,0 0,0-1,1 1,-1-1,1-1,0 1,0-1,-1-3,-8-6,1-1,1 0,0-1,1-1,1 0,1 0,0-1,1 0,-3-13,4 9,2-1,0 0,2 0,1 0,0 0,2 0,0 0,2 0,1 0,0 0,2 0,0 0,2 1,2-4,2-2</inkml:trace>
  <inkml:trace contextRef="#ctx0" brushRef="#br0" timeOffset="-8750.236">1 3624,'278'-237,"173"-149,-267 224,-180 158,1-1,0 1,0-1,0 1,1 1,0-1,-1 1,1 0,0 0,1 1,-1 0,6-2,-11 6,1 0,-1 0,0 0,-1 0,1 1,0-1,0 0,-1 0,1 0,-1 1,0-1,0 0,0 0,0 1,0-1,0 0,-1 0,1 1,-1-1,1 0,-1 0,0 0,0 0,0 0,0 0,-1 1,-48 132,49-132,0 0,0 0,0 0,0 0,1 0,-1 0,1 0,0 0,0 0,0 0,1 0,-1 0,1 0,-1 0,1 0,0 0,0 0,0 0,1-1,-1 1,1 0,-1-1,1 1,0-1,0 0,0 1,0-1,0 0,1 0,-1 0,1-1,-1 1,1-1,0 1,0-1,-1 0,1 0,0 0,0 0,0 0,0-1,0 0,0 1,0-1,0 0,1 0,8-3,1 0,-1 0,1-1,-1-1,0 0,0-1,-1 0,0-1,0 0,-1-1,1 0,-2 0,1-1,0-1,18-14,339-255,-116 103,-212 165,-25 13</inkml:trace>
  <inkml:trace contextRef="#ctx0" brushRef="#br0" timeOffset="-7364.761">2427 1846,'-6'-1,"-1"0,1 1,-1-1,0 1,0 0,1 1,-1 0,1 0,-1 0,1 1,-1 0,1 0,0 1,0-1,0 2,0-1,0 0,1 1,-1 0,1 0,0 1,1 0,-1 0,0 0,-14 17,1 1,1 0,2 1,0 1,1 1,2-1,0 2,2 0,1 0,0 5,6-25,1 0,0-1,0 1,0 0,1 0,0 1,1-1,-1 0,1 0,1 0,-1 1,1-1,1 0,-1 0,1 0,0-1,1 1,0 0,0-1,0 1,1-1,0 0,0 0,0 0,1-1,0 0,0 0,0 0,1 0,0-1,0 0,4 3,7-2,1-1,0 0,0-1,-1-1,2-1,-1 0,0-1,0-1,0-1,0-1,-1 0,1-1,-1-1,0-1,0 0,0-2,-1 1,0-2,0 0,-1-1,-1-1,1 0,10-11,-8 5,-4 3</inkml:trace>
  <inkml:trace contextRef="#ctx0" brushRef="#br0" timeOffset="-6947.698">2767 2158,'65'131,"-65"-131,0 1,0-1,0 1,0-1,1 0,-1 1,0-1,0 1,0-1,1 0,-1 1,0-1,0 0,1 1,-1-1,0 0,0 0,1 1,-1-1,0 0,1 0,-1 1,1-1,-1 0,0 0,1 0,-1 0,0 0,1 0,-1 0,1 1,-1-1,0 0,1 0,-1-1,1 1,-1 0,1 0,-1 0,0 0,1 0,-1 0,0 0,1-1,-1 1,1 0,-1 0,0 0,1-1,-1 1,0 0,0-1,1 1,-1 0,0-1,0 1,1 0,-1-1,0 1,0 0,0-1,0 1,1-1,-1 1,0 0,0-1,0 1,0-1,0 1,0-1,3-32,-3 31,-1-94,10-104,-6 180,22-50,24 79,-30 0</inkml:trace>
  <inkml:trace contextRef="#ctx0" brushRef="#br0" timeOffset="-1580.674">3245 1791,'0'14,"5"15,7 2,0 0,-1 1,2-6,0-3,1 1,-1-1,-3-3</inkml:trace>
  <inkml:trace contextRef="#ctx0" brushRef="#br0" timeOffset="-1327.578">3105 1621,'4'0,"3"0</inkml:trace>
  <inkml:trace contextRef="#ctx0" brushRef="#br0" timeOffset="-1047.648">3302 1169,'60'80,"-4"2,36 71,12 42,-32-26,-65-145</inkml:trace>
  <inkml:trace contextRef="#ctx0" brushRef="#br0" timeOffset="-780.83">3359 1621,'33'-9,"26"-4,8-4,-3 0,-8 0,-8 1,-8 4,-5-1,-10 2</inkml:trace>
  <inkml:trace contextRef="#ctx0" brushRef="#br0" timeOffset="-525.08">3923 1508,'0'0</inkml:trace>
  <inkml:trace contextRef="#ctx0" brushRef="#br0" timeOffset="-261.658">3810 1169,'0'0</inkml:trace>
  <inkml:trace contextRef="#ctx0" brushRef="#br0" timeOffset="2242.483">4854 859,'-5'-5,"-1"-6,-5-1,-5 1,-4 3,-5 2,-1 3,2 6,1 3,5 5,5 0</inkml:trace>
  <inkml:trace contextRef="#ctx0" brushRef="#br0" timeOffset="3208.285">3895 1424,'5'5,"1"6,0 6,4 0,0 2,-2 3,3 2,-1 2,3-3,0-6</inkml:trace>
  <inkml:trace contextRef="#ctx0" brushRef="#br0" timeOffset="4456.067">3585 2666,'-22'2,"0"2,0 1,1 1,-1 1,1 1,1 0,0 2,0 0,1 1,0 1,1 1,0 1,-11 11,23-17,0 1,0 0,0 0,1 0,1 1,0 0,0 0,0 0,2 0,-1 1,1-1,1 1,0 0,0-1,1 1,0 0,2 3,-2-8,0 0,1-1,0 1,0 0,0-1,1 1,0-1,0 1,1-1,-1 0,1 0,0 0,0 0,1 0,-1-1,1 1,0-1,1 0,-1 0,1-1,-1 1,1-1,0 0,0 0,1-1,-1 0,0 0,1 0,-1 0,1-1,0 0,0 0,1 0,-1-1,0-1,1 1,-1-1,0 0,1 0,-1-1,0 0,0 0,0 0,-1-1,1 0,0 0,-1 0,0-1,0 0,0 0,0 0,0-1,2-2,72-109,-55 69,-3-2,-1 0,-3-1,-2 0,-2-2,-2 1,-2-2,-1-21,-7 54,0 1,-1 0,0 0,-2-1,0 1,-1 0,-1 0,-1 1,-1-2,4 14,-1 0,1 1,-1-1,0 0,0 1,-1 0,1 0,-1 0,0 0,0 1,-1-1,0 1,1 0,-1 1,-1-1,1 1,0 0,-1 0,0 0,1 1,-1 0,0 0,0 1,-1 0,1 0,0 0,0 1,0-1,-4 2,3-1,0 1,0 1,0-1,0 1,0 0,0 1,1 0,-1 0,1 0,0 1,0 0,0 0,1 0,-1 1,1 0,0 0,0 0,1 1,0 0,0 0,0 0,-1 3,-6 10,2 0,0 1,2-1,0 2,1-1,1 1,1 0,2-6,1-1,0 1,1-1,0 1,1 0,1-1,0 1,1-1,1 0,0 0,1 0,1-1,0 1,0-1,2 0,-1-1,2 0,-1 0,2-1,0 0,0-1,0 0,2 0,-1-1,1-1,0 0,1 0,8 3,-8-4,0 0,0 0,1-2,0 1,0-2,0 0,1 0,-1-2,1 0,0 0,-1-1,1-1,0-1,0 0,0-1,-1 0,1-1,-1-1,0 0,0-1,0-1,-1 0,3-2,8-8</inkml:trace>
  <inkml:trace contextRef="#ctx0" brushRef="#br0" timeOffset="4909.666">4262 2242,'-26'29,"0"0,3 2,0 1,2 1,1 1,2 0,2 1,-2 8,16-38,0 0,0 1,1-1,-1 0,1 1,1-1,-1 1,1-1,0 0,0 1,0-1,1 1,0-1,0 1,0-1,1 0,0 0,0 0,0 0,1 0,-1 0,1 0,0-1,1 1,-1-1,1 0,0 0,0-1,0 1,0-1,1 1,-1-1,1-1,0 1,0-1,0 0,0 0,0 0,2 0,-2-2,0 1,-1-2,1 1,0 0,-1-1,1 0,-1 0,1 0,-1 0,1-1,-1 0,0 0,0 0,0-1,0 1,0-1,0 0,-1 0,1 0,-1 0,0-1,0 1,2-4,52-95,7-127,-25 73,-26 139,-2 42,-6-11,-3-7,1 1,0-1,1 0,0 0,0-1,0 1,1-1,0 0,0 0,0-1,1 1,0-1,0 0,0-1,1 1,-1-1,1-1,0 1,0-1,0 0,1-1,-1 0,1 0,0 0,-1-1,2 0,14 0</inkml:trace>
  <inkml:trace contextRef="#ctx0" brushRef="#br0" timeOffset="5389.282">4770 2355,'-2'-85,"-1"50,2 0,1-1,2 1,2 0,0-1,3 2,1-1,10-28,-17 61,-1 0,1 0,0 0,-1 0,1 0,0 0,0 0,0 0,0 0,1 0,-1 1,0-1,1 0,-1 1,1-1,0 1,-1 0,1-1,0 1,0 0,0 0,0 0,0 0,0 1,0-1,0 0,0 1,0 0,0-1,1 1,-1 0,0 0,0 0,0 0,0 1,1-1,-1 0,0 1,0 0,0-1,0 1,0 0,0 0,0 0,-1 0,1 1,0-1,0 0,-1 1,1-1,-1 1,1 0,-1-1,1 2,62 110,-62-113,0 1,0-1,0 0,0 0,0 0,0 0,0-1,-1 1,1 0,0-1,0 0,0 1,0-1,-1 0,1 0,0 0,-1 0,1 0,-1 0,1 0,-1-1,1 1,-1 0,0-1,0 1,1-1,-1 0,-1 1,1-1,0 0,0 0,0 1,-1-1,1 0,-1 0,0 0,1 0,-1 0,0 0,0 0,3-6,30-77,31-53,-64 137,0 0,0 0,1 0,-1 0,0 0,1 0,-1 0,1 0,-1 0,1 0,-1 1,1-1,0 0,-1 0,1 0,0 1,0-1,-1 0,1 1,0-1,0 1,0-1,0 1,0 0,0-1,0 1,0 0,0-1,0 1,0 0,0 0,0 0,0 0,0 0,0 0,0 0,0 0,0 1,0-1,0 0,0 1,0-1,0 0,0 1,0-1,0 1,0 0,0-1,-1 1,1 0,0-1,0 1,-1 0,1 0,-1 0,1 0,0 0,19 42,-17-34,1 1,0-1,1 0,0 0,0 0,1 0,0-1,1 0,0-1,0 1,0-1,7 4,3-2</inkml:trace>
  <inkml:trace contextRef="#ctx0" brushRef="#br0" timeOffset="5887.715">5363 1508,'182'460,"-163"-360,-32-110,7-9,1-1,1-1,1 1,0 0,2-1,0 1,2-1,0 1,-1-17,0-10,-3-3,3 0,1 0,3 0,2 0,2 1,3 0,12-36,40-27,-61 111,-1-1,1 1,-1-1,1 1,0-1,0 1,-1 0,1 0,0 0,0 0,0 0,0 0,0 0,1 1,-1-1,0 1,0-1,0 1,1 0,-1 0,0 0,0 0,0 1,1-1,-1 0,0 1,0 0,0-1,0 1,0 0,0 0,0 0,0 0,0 1,0-1,-1 0,1 1,0-1,-1 1,1 0,-1-1,0 1,0 0,1 0,-1 0,0 0,-1 0,1 0,0 0,-1 0,1 0,-1 1,1-1,-1 0,0 1,7 26,-1-1,-1 1,-1 0,-2 1,-1-1,-2 0,0 0,-2 1,-1-1,-2-1,0 1,-2-1,-11 26,-13 8,19-49</inkml:trace>
  <inkml:trace contextRef="#ctx0" brushRef="#br0" timeOffset="6294.165">5984 1395,'9'-16,"1"-1,-2 1,0-2,-1 1,-1-1,-1 0,0-1,-2 1,0-1,-1 0,0 1,-2-1,-1-12,1 29,-1 0,0 1,1-1,-1 0,0 1,0-1,0 1,0-1,-1 1,1 0,0-1,0 1,-1 0,1 0,-1 0,1 0,-1 0,1 0,-1 1,0-1,1 0,-1 1,0-1,0 1,1 0,-1 0,0-1,0 1,0 0,1 1,-1-1,0 0,0 0,0 1,1-1,-1 1,0-1,1 1,-1 0,0 0,1 0,-1 0,1 0,0 0,-1 0,1 0,0 1,-1-1,1 0,0 1,0-1,0 1,0-1,1 1,-1 0,0-1,1 1,-1 0,1-1,-1 2,-11 21,2 0,0 1,1 0,2 0,0 1,2-1,1 4,3-24,0 1,0-1,0 1,1 0,0-1,0 1,0-1,1 1,0 0,0-1,0 1,1-1,0 0,0 1,0-1,1 0,-1 0,1-1,0 1,1 0,-1-1,1 0,0 0,0 0,0 0,1-1,-1 1,1-1,0 0,0-1,0 1,0-1,0 0,1 0,-1-1,1 1,-1-1,1 0,-1-1,1 0,0 1,-1-2,1 1,-1-1,1 0,5-1,9-9,-1-1,0-1,-1-1,0 0,-1-1,-1-1,0-1,-2 0,0-1,0 0,-2-1,0-1,8-19,-6 14</inkml:trace>
  <inkml:trace contextRef="#ctx0" brushRef="#br0" timeOffset="6759.462">6548 859,'-10'17,"0"1,2 0,0 0,1 1,0 0,2 1,1-1,0 1,1 0,1 0,1 0,1 0,1 7,0-23,-1-1,1 0,0 0,0 0,0 0,0 0,1 0,-1 0,1 0,0 0,-1 0,1-1,1 1,-1-1,0 0,1 1,-1-1,1 0,-1-1,1 1,0 0,0-1,0 1,0-1,0 0,0 0,0 0,1-1,-1 1,0-1,0 1,1-1,-1 0,0 0,0-1,1 1,-1-1,0 0,0 1,0-1,0-1,0 1,0 0,0-1,0 1,1-2,15-10,-1-1,0-1,-1 0,0-1,-1-1,-1 0,-1-1,-1-1,0 0,-2-1,0-1,1-4,0 5,5-11,-1 1,-2-2,-1 0,-2 0,-1-2,-1 1,-2-1,-1 0,-2 0,0-20,-4 47,0-1,0 1,0 0,-1 0,0 0,0-1,-1 1,0 1,-1-1,1 0,-1 0,0 1,-1-1,1 1,-1 0,-1 0,1 1,-1-1,0 1,0 0,-1 0,1 1,-1-1,0 1,0 1,-1-1,1 1,-1 0,1 0,-1 1,0 0,0 0,0 1,0 0,-1 0,-2 0,1 1,0 0,1 1,-1 0,1 0,-1 1,1 0,-1 0,1 1,0 0,0 1,0 0,1 0,-1 0,1 1,0 0,1 1,-1 0,1 0,0 0,0 0,1 1,0 0,0 0,0 1,1-1,0 1,1 0,0 0,0 0,1 1,-1-1,2 2,-1-3,0 0,1-1,0 1,1 0,0 0,0 0,0 0,1 0,0 0,0 0,1 0,-1 0,2-1,-1 1,1-1,0 1,0-1,1 0,-1 0,2-1,-1 1,0-1,1 0,0 0,0 0,1-1,-1 1,1-1,0-1,6 4,12 3,1 0,1-2,-1 0,1-2,1-1,-1-1,19 0,-19-1,45 1,1-4,-1-2,1-4,-1-3,60-16,-4 3,-84 15</inkml:trace>
</inkml:ink>
</file>

<file path=ppt/ink/ink8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0:57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2075,'-54'-226,"53"-142,1 58,27 140,-26-169,27 142,-29-199,6 346,1 32</inkml:trace>
</inkml:ink>
</file>

<file path=ppt/ink/ink8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28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1,'-62'101,"-228"468,256-514,-2-1,-3-2,-2-2,-46 45,48-67,38-29,0-1,1 1,0 0,-1-1,1 1,0 0,0-1,0 1,-1 0,2-1,-1 1,0 0,0-1,0 1,0 0,1-1,-1 1,1 0,-1 0,1-1,-1 1,1 0,0 0,0 0,0 0,-1 0,1 0,0 0,0 0,0 0,1 0,211-294,-120 164,-34 51,-4-2,-3-3,3-14,-20 2,-32 159,-4-39,-3 70,4 0,5 0,3 6,-3-65,-5-20,1-1,1 0,0 0,1 0,0 0,1-1,0 1,1-1,1 0,0 0,0 0,4 3,-8-12,1-1,-1 0,0 0,1 0,-1 0,1-1,0 1,0 0,0-1,-1 0,1 0,1 0,-1 0,0 0,0-1,0 1,0-1,0 0,0 0,1 0,-1 0,0-1,0 1,0-1,0 0,0 0,0 0,0 0,0 0,0-1,0 1,-1-1,1 0,0 0,-1 0,2-2,78-89,-49 33,-3-1,-2-2,-3-1,-3-1,-2 11,-11 25,0-1,-2 0,-1 0,-2-1,-1 0,-1 1,-2-4,0 6</inkml:trace>
</inkml:ink>
</file>

<file path=ppt/ink/ink8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28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144 112,'-8'5,"0"0,0 1,0-1,0 2,1-1,0 1,1 0,-1 1,1-1,1 1,-1 0,1 1,1-1,-3 8,0-5,1 1,1 0,0 0,0 0,1 1,1 0,0 0,1 0,0 0,1 0,0 0,1 0,1 0,1 6,-1-16,0 1,0-1,1 0,0 0,-1 0,1 0,0 0,1 0,-1 0,0-1,1 1,0-1,-1 1,1-1,0 0,0 0,0-1,0 1,1-1,-1 1,0-1,1 0,-1 0,1 0,-1-1,1 1,-1-1,1 0,-1 0,1 0,0-1,-1 1,1-1,1 0,6-1,-1 0,1-1,0-1,-1 1,0-2,0 1,0-2,0 1,-1-1,7-6,-4 0,-1 0,0-1,-1-1,-1 1,0-2,-1 1,0-1,-1 0,-1-1,0 0,-1 0,-1 0,-1 0,0-5,-1 11,-2 0,0 0,0 1,-1-1,0 0,-1 0,0 0,0 1,-1-1,0 1,-1-1,0 1,0 0,-3-2,5 8,0-1,-1 0,1 1,-1-1,0 1,0 0,0 0,-1 0,1 1,-1-1,0 1,1 0,-1 0,0 0,0 0,0 1,-1-1,1 1,0 0,0 1,-1-1,1 1,-1-1,1 1,0 1,-1-1,1 1,0-1,-1 1,1 1,0-1,-3 2,-46 26,34-13</inkml:trace>
</inkml:ink>
</file>

<file path=ppt/ink/ink8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29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86,'48'128,"-5"2,-5 6,12 39,-11-50,-39-124,0 0,0 0,1 0,-1 0,0 0,1 0,-1 0,1 0,-1 0,1 0,-1 0,1 0,0 0,-1-1,1 1,0 0,0 0,-1-1,1 1,0 0,0-1,0 1,0-1,0 1,0-1,0 0,0 1,0-1,0 0,0 0,0 1,0-1,0 0,1 0,-1 0,0-1,0 1,0 0,0 0,0 0,0-1,0 1,0-1,0 1,0-1,0 1,0-1,0 1,-1-1,1 0,0 0,0 1,0-1,-1 0,1 0,-1 0,1 0,0 0,-1 0,1 0,35-62,58-187,9-66,-95 299,-6 20</inkml:trace>
  <inkml:trace contextRef="#ctx0" brushRef="#br0" timeOffset="248.659">903 537,'-4'39,"-3"26,6 3,3-6,5-13,7-19,1-21,-3-16,-2-6</inkml:trace>
  <inkml:trace contextRef="#ctx0" brushRef="#br0" timeOffset="499.153">706 1,'0'0</inkml:trace>
</inkml:ink>
</file>

<file path=ppt/ink/ink8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35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0 478,'18'-43,"-9"19,1 0,1 0,1 1,1 0,1 1,15-17,-29 38,1 1,-1-1,0 1,1-1,-1 1,1-1,-1 1,1-1,-1 1,1-1,-1 1,1 0,-1-1,1 1,-1 0,1-1,0 1,-1 0,1 0,0 0,-1 0,1 0,0-1,-1 1,1 0,0 0,-1 1,1-1,-1 0,1 0,0 0,-1 0,1 0,0 1,-1-1,1 0,-1 1,1-1,-1 0,1 1,-1-1,1 1,-1-1,1 1,-1-1,1 1,-1-1,0 1,1-1,-1 1,0-1,1 1,-1 0,0-1,0 1,0 0,0-1,12 48,-9-33,-1-7,1-1,-1 0,1 0,0 0,1-1,0 1,0-1,0 0,1 0,0 0,0 0,0-1,1 0,0 0,0-1,0 1,0-1,1-1,0 1,0-1,0 0,0-1,0 0,0 0,1 0,-1-1,1 0,-1 0,1-1,-1 0,1 0,-1-1,1 0,2-1,18-3,0-2,-1-1,0-1,0-1,-1-1,-1-1,0-2,0 0,14-12,-26 15,-1 1,1-2,-2 0,0 0,0-1,-1 0,-1-1,0 0,-1 0,0-1,-1 0,-1-1,0 1,-1-1,-1 0,-1-1,0 1,-1-1,-1 1,0-10,-2 2</inkml:trace>
</inkml:ink>
</file>

<file path=ppt/ink/ink8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32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90 388,'-1'-1,"1"0,-1 0,1 0,-1 0,1 0,-1 0,0 0,0 0,1 0,-1 1,0-1,0 0,0 1,0-1,0 0,0 1,0-1,0 1,0 0,0-1,0 1,0 0,0 0,-1-1,1 1,0 0,0 0,0 0,0 0,0 1,0-1,-1 0,1 0,0 1,0-1,0 1,0-1,0 1,0-1,0 1,0-1,0 1,1 0,-1 0,0-1,0 1,0 0,1 0,-1 0,0 0,1 0,-1 0,1 0,-1 0,1 0,0 0,-1 0,1 0,0 0,0 1,0-1,0 0,0 0,14 146,-1-68,-3-1,-4 2,-4-1,-6 68,-9-45,-3-2,-5 0,-10 17,67-165,19-31,3 2,4 2,3 3,2 4,54-41,-29 59,-90 49,0 1,0-1,0 1,0-1,0 1,0 0,0-1,0 1,0 0,0 1,0-1,0 0,0 0,0 1,0-1,0 1,0 0,-1 0,1 0,0-1,0 2,0-1,-1 0,1 0,-1 0,1 1,-1-1,1 1,-1-1,0 1,0 0,0-1,0 1,0 0,0 0,0 0,0 0,-1 0,1 0,-1 0,0 0,1 0,-1 0,0 0,0 0,0 0,-1 1,0 21,-1 0,-1 0,-1-1,-2 1,0-1,-1-1,-1 1,-2-1,-6 11,-2 11,7-18,-1 0,-1-1,-1 0,-1-1,-1-1,-8 8,17-22,-1-1,0 0,0 0,-1-1,0 0,0 0,0-1,-1 0,0-1,-1 0,1 0,-1-1,0-1,0 0,0 0,0-1,-1-1,-129-6,117-2</inkml:trace>
  <inkml:trace contextRef="#ctx0" brushRef="#br0" timeOffset="502.11">513 1404,'59'-30,"-1"-2,-2-3,-2-3,19-18,-39 32,-1-2,-2-1,0-1,-2-2,-1-1,-1-1,-2-2,-2 0,12-24,-17-18,-18 75,0-1,0 0,0 0,0 0,0 0,-1 0,1 0,0 1,-1-1,0 0,1 0,-1 1,0-1,0 0,0 1,0-1,0 1,0-1,0 1,-1-1,1 1,-1 0,1 0,-1 0,1 0,-1 0,1 0,-1 0,0 0,0 0,1 1,-1-1,0 1,0 0,0-1,0 1,0 0,0 0,0 0,-9 2,0 0,0 1,0 1,1 0,-1 0,1 1,0 0,0 0,1 1,-1 1,1 0,1 0,-1 1,1 0,1 0,-6 7,3-3,0 1,1 0,0 0,1 1,0 0,1 0,1 1,0-1,-1 8,6-20,1 0,0 0,-1-1,1 1,0 0,0 0,0 0,0 0,0 0,1 0,-1 0,0 0,1 0,0 0,-1-1,1 1,0 0,0 0,0-1,0 1,0 0,1-1,-1 1,0-1,1 0,-1 1,1-1,-1 0,1 0,0 0,-1 0,1 0,0 0,0-1,-1 1,1 0,0-1,0 0,2 1,85 3,-72-5,227-3,-241 4,0 0,1 0,-1 0,1 1,-1-1,0 1,0 0,1 0,-1 0,0 1,0-1,0 1,0-1,0 1,-1 0,1 0,0 0,-1 1,0-1,1 1,-1-1,0 1,0 0,-1 0,1 0,0 0,-1 0,0 0,0 0,0 0,0 1,0-1,-1 0,1 1,-1-1,0 0,0 1,0-1,0 0,-1 1,1-1,-1 0,0 1,0-1,0 0,-1 1,-20 52,11-31</inkml:trace>
  <inkml:trace contextRef="#ctx0" brushRef="#br0" timeOffset="1135.961">1896 811,'-123'116,"4"4,-42 64,154-176,-2 2,0 0,0 1,1 0,0 1,1 0,0 0,1 0,0 1,0 3,6-14,-1-1,1 0,-1 0,1 1,-1-1,1 1,0-1,0 0,0 1,0-1,0 1,0-1,0 0,0 1,0-1,1 0,-1 1,1-1,-1 0,1 1,-1-1,1 0,0 0,-1 1,1-1,0 0,0 0,0 0,0 0,0 0,0 0,0 0,0-1,1 1,-1 0,0-1,0 1,1-1,-1 1,0-1,1 1,-1-1,1 0,-1 0,1 0,63-10,-29-8,-1-2,0-2,-2-1,-1-1,0-2,-2-1,-1-2,22-29,151-186,-202 244,0 1,0-1,1 0,-1 1,0-1,1 0,-1 0,0 1,1-1,-1 0,0 0,1 0,-1 1,1-1,-1 0,0 0,1 0,-1 0,1 0,-1 0,1 0,-1 0,0 0,1 0,-1 0,1 0,-1 0,0 0,1 0,-1-1,1 1,-1 0,0 0,1 0,-1-1,0 1,1 0,-1 0,0-1,1 1,-1 0,0-1,0 1,1 0,-1-1,0 1,-11 40,11-38,-8 21,-22 113,30-132,0 0,0 0,0 0,1 1,0-1,0 0,0 0,0 0,1 0,-1 0,1 0,0-1,0 1,1 0,-1-1,1 0,0 1,0-1,0 0,0-1,0 1,0 0,1-1,0 0,-1 0,1 0,0 0,0 0,0-1,4 1,5 1,0 0,1-1,-1 0,1-1,-1 0,1-2,-1 1,1-2,-1 0,1 0,-1-1,0-1,0 0,-1-1,1 0,-1-1,0 0,10-8,11-8,-1-2,-2-1,0-1,-1-2,20-26,-11 10,-2-2,-2-2,-2-1,-2-1,-3-1,-1-2,-3-1,-3 0,-2-2,-2 0,-3-1,-2 0,-2-4,-7 35,-1 1,-2-1,0 1,-1-1,-2 1,-4-17,8 40,0 0,0 0,0 0,-1 0,1 0,0 0,-1 0,1 0,-1 0,0 0,1 0,-1 1,0-1,0 0,-1 0,1 1,0-1,0 1,-1-1,1 1,-1 0,1-1,-1 1,0 0,1 0,-1 0,0 0,0 0,0 1,1-1,-1 0,0 1,0 0,0-1,0 1,0 0,0 0,0 0,0 0,0 0,0 1,0-1,-1 1,-8 8,2 1,-1 0,1 0,1 1,0 0,0 0,1 1,0 0,1 1,1-1,0 1,0 4,-3 2,-8 30,1 0,4 1,1 1,2-1,3 1,2 5,-4-2,3 0,3 0,1 0,3-1,3 1,1-1,3 0,3 0,2 3,-13-49,1 0,-1 0,1 0,0 0,1 0,0-1,0 1,0-1,1 0,0 0,0-1,0 1,1-1,0 0,2 1,-1-13,-8-3</inkml:trace>
  <inkml:trace contextRef="#ctx0" brushRef="#br0" timeOffset="1382.942">2291 670,'44'10,"42"3,17-1,0-2,-8-8,-10-4,-11-2,-7 0,-6 0,-9-3,-8-1,-7 1,-4 2,-4 1,-7 2</inkml:trace>
  <inkml:trace contextRef="#ctx0" brushRef="#br0" timeOffset="1670.93">3505 924,'-5'39,"-1"21,0 7,1-5,6-7,3-13</inkml:trace>
  <inkml:trace contextRef="#ctx0" brushRef="#br0" timeOffset="1833.091">3590 557,'0'0</inkml:trace>
  <inkml:trace contextRef="#ctx0" brushRef="#br0" timeOffset="2121.793">4041 811,'-20'27,"2"0,0 1,2 0,2 1,0 1,2 1,-1 8,10-34,1-1,0 1,1-1,-1 1,1 0,0 0,0 0,1-1,-1 1,1 0,0 0,1 0,-1 0,1 0,0 0,0 0,0 0,1-1,-1 1,1-1,0 1,1-1,-1 1,1-1,0 0,0 0,0-1,1 1,-1-1,1 1,0-1,0 0,0 0,0-1,0 1,2-1,6 0,-1-2,1 1,0-2,0 1,-1-2,1 0,0 0,-1-1,1 0,-1-1,0 0,-1-1,1 0,-1-1,0 0,0-1,9-7,-10 7,1-1,-1 0,0 0,-1-1,0 0,0-1,-1 0,0 0,-1 0,0-1,-1 0,0 0,-1-1,0 1,0-1,-2 0,1 0,-1 0,-1 0,0 0,-1 0,-1 0,1-1,-2 1,0 0,0 0,-1 1,0-1,-1 0,-1 1,0 0,0 0,-1 0,-1 1,1 0,-9-9,12 16,-1 0,0 0,0 0,0 0,0 1,0-1,0 1,-1 0,1 1,-1-1,0 1,1 0,-1 0,0 0,1 1,-1 0,0 0,0 0,0 0,1 1,-1-1,0 1,0 1,0-1,-15 4</inkml:trace>
</inkml:ink>
</file>

<file path=ppt/ink/ink8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38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1016 225,'-38'19,"-28"31,-11 11,2 5,9 1,11-1,5-3,7-7,5-3,0-6,2-2,-3-3,0 1,2-3,8-7</inkml:trace>
  <inkml:trace contextRef="#ctx0" brushRef="#br0" timeOffset="252.273">0 649,'40'-11,"1"1,-1 3,1 1,0 2,1 2,-1 1,0 3,32 5,50 10,0 5,-2 6,-1 5,69 30,-113-34,-70-23,-8-3</inkml:trace>
  <inkml:trace contextRef="#ctx0" brushRef="#br0" timeOffset="453.564">621 0,'-9'43,"-4"53,1 24,7 6,4 2,3-8,6-9,0-10,5-11,0-8,2-7,-1-8,-3-5,-3-8,-3-14</inkml:trace>
</inkml:ink>
</file>

<file path=ppt/ink/ink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38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0 756,'45'91,"72"245,-96-289,-20-46,-1 0,1 0,-1 0,1 0,-1-1,1 1,0 0,-1 0,1 0,0-1,0 1,0 0,-1-1,1 1,0-1,0 1,0-1,0 1,0-1,0 0,0 1,0-1,0 0,0 0,0 0,0 0,0 0,0 0,0 0,1 0,-1 0,0 0,0-1,0 1,0 0,0-1,0 1,-1-1,1 1,0-1,0 1,0-1,0 0,0 1,-1-1,1 0,56-114,-48 90,133-347,-126 327,-12 34</inkml:trace>
  <inkml:trace contextRef="#ctx0" brushRef="#br0" timeOffset="951.41">876 729,'0'-1,"-1"1,1-1,0 1,-1 0,1-1,-1 1,1 0,-1 0,1-1,-1 1,0 0,1 0,-1 0,1 0,-1-1,1 1,-1 0,1 0,-1 0,0 0,1 0,-1 1,1-1,-1 0,1 0,-1 0,0 0,1 1,-1-1,1 0,-1 0,1 1,0-1,-1 0,1 1,-1-1,1 1,-1-1,1 0,0 1,-1-1,1 1,0-1,0 1,-1-1,1 1,0 0,0-1,0 1,0-1,0 1,-1-1,1 1,0-1,0 1,0 0,1-1,-1 1,0 0,-6 39,6-39,-12 171,8-162,1 0,1 0,-1 0,1 0,1 0,0 1,1-1,-1 0,2 1,0-1,0 0,1 0,0 1,1-1,0-1,0 1,1 0,0-1,1 0,0 0,1 0,5 6,-8-12,1-1,-1 1,1-1,0 0,0 0,0 0,0-1,1 1,-1-1,0 0,1-1,-1 1,1 0,-1-1,0 0,1 0,-1-1,1 1,-1-1,0 0,1 0,-1 0,0-1,0 0,0 0,0 0,0 0,0 0,-1-1,4-2,96-95,-51 27,-3-2,-3-1,-4-3,18-50,-55 118,13-22,-1-1,-2-1,-2 0,-1-1,-1 0,-2-1,-2 0,-1 0,-2-1,-1-32,-3 69,1 1,-1-1,0 0,1 0,-1 1,0-1,0 0,1 0,-1 0,0 0,0 1,0-1,0 0,0 0,0 0,0 0,-1 0,1 1,0-1,0 0,-1 0,1 0,0 1,-1-1,1 0,-1 0,1 1,-1-1,1 0,-1 1,1-1,-1 1,0-1,1 1,-1-1,0 1,1-1,-1 1,0 0,0-1,0 1,1 0,-1-1,0 1,0 0,0 0,0 0,1 0,-1 0,0 0,0 0,0 0,0 0,1 1,-1-1,0 0,0 0,0 1,1-1,-1 0,0 1,0-1,1 1,-2 0,-73 153,55-105,3 1,1 1,3 0,2 0,2 2,3-1,2 1,2 35,4-72,1 0,0 0,1-1,1 1,0-1,1 0,1 0,0-1,1 0,1 0,0-1,1 0,10 11,-11-16,1-1,0 0,1-1,0 0,0-1,0 0,0 0,1-1,-1-1,1 0,0-1,0 0,1-1,-1 0,0 0,0-2,11-1,-15 1,-1-1,0-1,0 0,0 0,0 0,0 0,-1-1,1 0,-1-1,0 0,0 0,-1 0,1 0,-1-1,-1 0,1 0,-1 0,0-1,0 1,-1-1,1 0,-2 0,1 0,-1-1,0 1,0-1,-1 1,0-1,-1 1,1-1,-2 1,1-1,-1 0,0 1,0-1,-1 1,-1-2,-1-5,0 1,-1 0,-1 0,0 0,-1 1,0 0,-1 0,-1 1,1 0,-2 0,1 1,-2 1,1-1,-9-4,12 9,-1-1,1 2,-1-1,0 1,-1 0,1 1,-1 0,1 0,-1 1,0 0,0 1,0 0,0 0,0 1,0 0,0 0,-1 1,1 1,1-1,-1 1,0 1,-8 3,-8 6</inkml:trace>
  <inkml:trace contextRef="#ctx0" brushRef="#br0" timeOffset="1239.438">678 333,'9'-5,"9"4,1 1</inkml:trace>
  <inkml:trace contextRef="#ctx0" brushRef="#br0" timeOffset="2020.786">1864 1151,'37'-18,"-1"-1,-1-2,-1-1,-1-2,0-2,19-20,-41 35,0-1,0 0,-1-1,0 0,-2-1,1 1,-2-2,1 1,1-8,-7 16,0 0,0 1,0-1,0 0,-1 0,0 0,-1-1,1 1,-1 0,0 0,-1 0,1 0,-1 0,-1 0,1 0,-1 0,0 0,0 0,0 1,-1-1,0 1,0 0,-1-1,1 1,-5-3,5 5,1 0,-1 1,0-1,0 1,0 0,-1 0,1 0,0 0,-1 1,1-1,-1 1,0 0,1 0,-1 0,0 1,0-1,0 1,1 0,-1 0,0 0,0 1,0-1,1 1,-1 0,0 0,1 0,-1 1,1-1,-1 1,1 0,0 0,-1 0,1 0,0 0,1 1,-1 0,0-1,1 1,-1 0,1 0,0 0,0 1,0-1,0 0,1 1,-1-1,1 1,0 0,0 0,0 2,0 0,1 1,0-1,0 1,0-1,1 1,-1-1,2 0,-1 1,1-1,0 0,0 0,0 0,1 0,0-1,1 1,-1-1,1 1,0-1,0 0,0-1,1 1,0-1,0 0,0 0,0 0,1-1,-1 1,1-1,0-1,0 1,0-1,0 0,0-1,1 1,3-1,163 31,-170-33,0 1,0 1,0-1,0 0,0 1,0-1,0 1,0 0,-1 0,1 0,0 1,0-1,-1 0,1 1,-1 0,1 0,-1 0,0 0,1 0,-1 0,0 0,-1 1,1-1,0 1,-1 0,1-1,-1 1,0 0,0 0,0 0,0-1,0 1,-1 0,1 0,-1 0,0 1,0-1,0 0,0 0,-1 0,1 0,-1 0,0 0,0-1,0 1,0 0,-1 2,-55 85,52-74,7-5</inkml:trace>
  <inkml:trace contextRef="#ctx0" brushRef="#br0" timeOffset="2734.325">2795 756,'-23'18,"1"1,1 1,1 0,0 2,2 0,0 2,2-1,0 2,2 1,12-24,1-1,0 1,0 0,1-1,-1 1,0 0,1 0,-1 0,1 0,-1 0,1 0,0 0,0-1,0 1,0 0,0 0,0 0,1 0,-1 0,1 0,-1 0,1 0,0-1,-1 1,1 0,0 0,0-1,0 1,1-1,-1 1,0-1,0 1,1-1,-1 0,1 1,0-1,-1 0,1 0,0 0,-1-1,1 1,0 0,0-1,0 1,0-1,0 1,-1-1,1 0,2 0,10-1,1-2,-1 0,0 0,0-1,-1-1,1 0,-1-1,0 0,-1-1,1-1,-1 0,-1-1,0 0,0 0,0-1,-1-1,7-10,-11 15,-6 5,0 0,1 0,-1-1,1 1,-1 0,0 0,1 0,0 0,-1 0,1 0,0 0,-1 0,1 0,0 0,0 0,0 1,0-1,0 0,0 0,0 1,0-1,0 1,0-1,0 1,0-1,0 1,1 0,-1 0,0-1,0 1,0 0,1 0,-1 0,0 0,0 0,0 1,1-1,-1 0,0 1,0-1,0 0,0 1,0-1,0 1,0 0,0-1,0 1,0 0,0 0,0-1,0 1,0 0,-1 0,1 0,0 0,0 1,8 59,-10-56,1 1,0-1,1 1,-1 0,1-1,0 1,1-1,-1 1,1-1,0 0,0 0,1 0,0 0,-1 0,2 0,-1-1,0 1,1-1,0 0,0 0,0 0,2 0,-1-1,1 1,0-2,0 1,1-1,-1 1,0-2,1 1,-1-1,1 0,0 0,-1-1,1 0,0 0,-1-1,1 1,-1-2,1 1,-1-1,1 0,-1 0,0 0,0-1,0 0,0 0,0-1,-1 0,1 0,16-12,0-2,-1-1,0 0,-2-2,13-16,-12 12,0-2,-1-1,-2 0,-1-1,-1 0,-2-2,-1 0,3-13,-11 32,20-57,-4-1,-2 0,-4-2,-2 1,-4-2,-2-35,-5 101,-1 1,0-1,-1 1,1-1,-1 1,0-1,-1 1,0-1,0 1,0 0,0 0,-1 0,0 0,-1 1,1-1,-1 1,0 0,-1-1,4 5,0 1,0-1,-1 1,1-1,0 1,0 0,-1-1,1 1,0 0,0 0,-1 0,1 0,0 0,-1 0,1 0,0 0,-1 0,1 1,0-1,0 0,-1 1,1-1,0 1,0 0,0-1,0 1,0 0,0 0,0 0,0-1,0 1,0 0,0 0,0 0,1 1,-1-1,0 0,1 0,-1 1,-21 49,15-13,2 0,2 1,1-1,2 1,3 20,0 19,3 10,4-1,5 0,2-1,9 13,-24-89,12 40,10 85,-24-134,1 1,-1-1,0 0,0 0,0 1,0-1,0 0,0 0,0 1,0-1,-1 0,1 0,0 0,-1 1,1-1,-1 0,1 0,-1 0,0 0,1 0,-1 0,0 0,0 0,0 0,0 0,0-1,0 1,0 0,0 0,0-1,0 1,0-1,0 1,0-1,-1 1,1-1,0 0,0 0,0 0,-1 1,1-1,0 0,0 0,-1-1,1 1,0 0,0 0,-1-1,1 1,-53-36,15-11,22 28</inkml:trace>
  <inkml:trace contextRef="#ctx0" brushRef="#br0" timeOffset="2918.827">3077 587,'53'0,"26"0,6 0,-3 0,-5 0,-11 0,-8 0,-8 0,-4 0,-4 0,-5 0,-3 0,-4 0,-1 0,-6 0</inkml:trace>
  <inkml:trace contextRef="#ctx0" brushRef="#br0" timeOffset="3084.989">3951 700,'0'38,"0"18,0 4,0-3,0-12</inkml:trace>
  <inkml:trace contextRef="#ctx0" brushRef="#br0" timeOffset="3333.707">3980 418,'0'0</inkml:trace>
  <inkml:trace contextRef="#ctx0" brushRef="#br0" timeOffset="3571.336">4263 729,'-1'7,"1"1,0 0,0 0,0 0,1 0,0-1,1 1,0 0,0-1,1 1,0-1,0 0,0 0,1 0,0 0,1-1,0 1,0-1,0 0,0-1,1 1,0-1,0 0,1-1,-1 1,1-1,0 0,2 0,-5-4,1 0,-1 0,0 0,0 0,1-1,-1 0,0 0,0 0,0 0,0-1,0 1,0-1,-1 0,1-1,0 1,-1 0,0-1,1 0,-1 0,0 0,0 0,-1 0,1-1,-1 1,0-1,0 0,0 1,1-3,1-4,0 0,0 0,-1 0,0 0,-1 0,0-1,-1 1,0-1,0 1,-1-1,-1 0,0 4,0 1,-1 0,0-1,0 1,0 0,-1 0,1 0,-2 0,1 1,-1-1,1 1,-2 0,1 0,0 0,-1 0,0 1,0 0,0 0,-1 0,1 1,-1 0,0 0,0 0,0 1,0 0,-1 0,1 0,0 1,-1 0,1 0,-1 1,1-1,-1 2,1-1,-1 1,1 0,-1 0,1 0,-5 3,-9 11,1 1</inkml:trace>
  <inkml:trace contextRef="#ctx0" brushRef="#br0" timeOffset="3899.745">4629 869,'11'-25,"1"0,1 1,1 0,1 1,1 0,1 2,2 0,14-14,-32 34,0 0,0-1,0 1,0 0,0 0,1 0,-1 0,0 1,0-1,1 0,-1 0,0 1,1-1,-1 1,0-1,1 1,-1 0,1-1,-1 1,1 0,-1 0,1 0,-1 0,1 0,-1 0,1 1,-1-1,0 0,1 1,-1-1,1 1,-1 0,0-1,1 1,-1 0,0 0,0 0,0 0,0 0,0 0,0 0,0 0,0 0,0 0,0 1,0-1,-1 0,1 1,-1-1,1 0,-1 1,1-1,-1 1,0 0,8 18,-6-12,-1 0,2 0,-1 0,1-1,0 1,1-1,0 1,0-1,0 0,1-1,0 1,0-1,1 0,0 0,0 0,0-1,1 0,0 0,0-1,0 0,0 0,1-1,-1 0,1 0,0-1,3 1,-1-4,-1 0,0-1,1-1,-1 1,0-2,0 1,0-1,-1 0,1-1,-1 0,0 0,-1-1,1 0,-1 0,0-1,0 0,-1 0,0-1,-1 0,1 0,-1 0,-1 0,0-1,0 0,0 0,-1 0,-1 0,1 0,-2-1,1 0,6-14,-1 5</inkml:trace>
</inkml:ink>
</file>

<file path=ppt/ink/ink8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43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733 1,'-8'0,"0"0,0 1,0-1,1 2,-1-1,0 1,1 0,-1 1,1-1,0 1,0 1,0 0,0 0,1 0,-1 1,1 0,0 0,0 0,1 1,0 0,0 0,0 0,1 1,0-1,-1 2,-131 237,32-49,76-151,-3-2,-1-1,-2-1,-2-2,-1-2,-6 2,-15 1,33-29</inkml:trace>
</inkml:ink>
</file>

<file path=ppt/ink/ink8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43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1,'29'33,"29"36,8 10,4-3,-6-10,-8-16,-10-12,-8-7,-5-5,-3-6,-3-2,0-4,-5 0,-2-1,-4-4</inkml:trace>
</inkml:ink>
</file>

<file path=ppt/ink/ink8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43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1,'-5'38,"4"42,6 17,3 1,4-6,1-9,2-10,-1-7,2-5,-2-4,-3-1,-4-6,-2-2,-3-4,-2 0,0-2,-1-10</inkml:trace>
</inkml:ink>
</file>

<file path=ppt/ink/ink8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53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0,'0'43,"0"39,0 14,0 1,0-7,-4-9,-3-8,1-7,1-6,1-8,2-3,1-5,0-5,1-5,1-3,4-2,2-1,-1-6</inkml:trace>
</inkml:ink>
</file>

<file path=ppt/ink/ink8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54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1,'-9'43,"-4"29,1 7,2-6,3-14</inkml:trace>
</inkml:ink>
</file>

<file path=ppt/ink/ink8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54.2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8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55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8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55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83,'-19'38,"-7"23,2 5,4-8</inkml:trace>
  <inkml:trace contextRef="#ctx0" brushRef="#br0" timeOffset="496.584">259 252,'3'12,"-1"0,2 0,-1-1,2 0,-1 0,2 0,-1 0,2-1,-1 1,1-2,1 1,0-1,0 0,0-1,10 7,-12-14,0-1,0 0,-1 0,1-1,0 1,0-1,0-1,0 1,-1-1,1 0,-1 0,1-1,-1 1,0-1,0 0,0-1,0 1,-1-1,1 0,-1 0,0-1,0 1,-1-1,1 0,-1 0,0 0,0 0,-1 0,1-3,28-40,-2-1,-2-2,-3-1,0-5,-10 1,-11 32</inkml:trace>
  <inkml:trace contextRef="#ctx0" brushRef="#br0" timeOffset="814.859">767 337,'43'-23,"-1"-1,-2-3,0 0,-2-3,-1-1,-2-2,-1-1,11-17,-45 50,1-1,0 1,-1 0,1-1,0 1,0 0,-1 0,1 0,0-1,0 1,0 0,0 0,1 1,-1-1,0 0,0 0,0 1,1-1,-1 0,0 1,1-1,-1 1,1 0,-1-1,1 1,-1 0,0 0,1 0,-1 0,1 0,-1 0,1 0,-1 1,0-1,1 0,-1 1,1-1,-1 1,0 0,0-1,1 1,-1 0,0 0,0 0,0 0,0 0,0 0,0 0,0 0,0 0,0 0,0 1,-1-1,1 0,-1 1,1 0,-4 56,1-53,1-1,0 1,0-1,1 1,-1 0,1 0,0-1,0 1,1 0,-1-1,1 1,0 0,0-1,1 1,-1-1,1 1,1 1,-1-4,-1 0,1-1,0 1,-1-1,1 1,0-1,0 0,0 0,0 0,0 0,0 0,0 0,1 0,-1-1,0 1,0-1,0 0,1 1,-1-1,0 0,1 0,-1-1,0 1,0 0,1-1,-1 1,0-1,0 0,0 0,1 0,66-35,-61 32,139-114,-146 117,0 0,0 0,0 0,0 0,0 1,1-1,-1 0,0 1,0-1,0 1,1-1,-1 1,0 0,1-1,-1 1,0 0,0 0,1 0,-1 0,0 0,1 0,-1 1,0-1,1 0,-1 1,0-1,0 0,1 1,-1 0,0-1,0 1,0 0,0 0,0-1,0 1,0 0,0 0,0 0,0 0,0 0,-1 0,1 1,0-1,-1 0,1 0,-1 0,0 1,1-1,-1 0,0 1,1 0,3 77,-4-70,-1-4,1 0,-1 0,1 1,0-1,0 0,1 1,0-1,0 0,0 0,0 0,1 0,0 0,0 0,0 0,1 0,-1-1,1 1,0-1,1 0,-1 0,2 2,11 3</inkml:trace>
</inkml:ink>
</file>

<file path=ppt/ink/ink8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54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0,'16'32,"-2"1,0 1,-3 0,-1 0,-1 1,0 9,1 5,-1 1,-3 0,-2 0,-2 0,-3 1,-1-1,-3 0,-2 0,-4 11,-38 107,66-196,2 0,1 1,1 1,2 1,0 0,14-9,-11 7,1 2,1 1,1 1,1 2,1 1,1 1,14-6,-44 23,1 0,-1 1,1-1,0 0,-1 1,1-1,0 1,0 0,0 0,0 0,0 0,0 1,0-1,0 1,0 0,0-1,0 2,1-1,-1 0,0 0,0 1,0 0,0 0,0 0,0 0,0 0,-1 0,1 1,0-1,-1 1,1 0,-1 0,1 0,-1 0,0 0,0 1,0-1,0 1,0-1,-1 1,1 0,-1-1,1 1,-1 0,0 0,0 0,0 3,-3 9,0 1,-1-1,-1 0,0-1,-1 1,-1-1,0 0,-1 0,0-1,-1 0,-1 0,0-1,-1 0,0 0,-12 10,0 0,-1 0,-1-1,-1-1,0-1,-2-1,0-2,-1-1,-1-1,-25 9,45-20,1-1,-1 0,1 0,-1 0,0-2,0 1,1-1,-1 0,0-1,0 0,-6-1,-2-5</inkml:trace>
  <inkml:trace contextRef="#ctx0" brushRef="#br0" timeOffset="478.525">509 875,'48'-21,"-1"-1,-1-3,-1-1,-2-3,30-24,-56 40,-1 0,0-1,-1-1,0 0,-1-1,-1 0,-1-1,0 0,-1-1,-1-1,0 0,-2 0,0-1,-2 0,0 0,2-15,-7 32,0 1,-1 0,0-1,1 1,-1 0,0-1,0 1,0-1,-1 1,1 0,0-1,-1 1,0 0,1 0,-1-1,0 1,0 0,-1 0,1 0,0 0,-1 0,1 0,-1 0,1 1,-1-1,0 0,0 1,0 0,0-1,0 1,0 0,0 0,0 0,0 0,0 0,-1 1,1-1,0 1,-1-1,1 1,-1 0,1 0,0 0,-1 0,1 0,0 1,-1-1,1 1,0-1,-1 1,-6 4,-1-1,2 1,-1 0,1 1,0 0,0 0,0 1,1 0,0 0,0 1,1 0,0 0,0 0,1 1,0 0,1 0,0 0,0 1,1-1,0 1,1 0,0 1,1-8,2 0,-1 1,0-1,0 0,1 0,0 0,0 1,0-1,0 0,0 0,0-1,1 1,-1 0,1 0,0-1,0 1,0-1,0 1,1-1,-1 0,1 0,-1 0,1 0,0 0,-1-1,1 1,0-1,2 1,95 19,-60-16,75 14,-112-19,0 0,-1 1,1-1,-1 1,1 0,0 0,-1 0,0 0,1 0,-1 1,0-1,1 1,-1-1,0 1,0 0,0 0,0 0,-1 0,1 0,0 0,-1 0,0 1,1-1,-1 1,0-1,0 1,0-1,-1 1,1-1,-1 1,1 0,-1-1,0 1,0 0,0 0,0-1,-1 1,1 0,-1-1,1 1,-1-1,-50 103,16-58,22-26</inkml:trace>
</inkml:ink>
</file>

<file path=ppt/ink/ink8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52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58 311,'24'2,"1"0,-1-2,1 0,-1-2,1 0,-1-2,0-1,0-1,0-1,-1 0,0-2,-1-1,0-1,14-9,-32 18,0 0,0-1,0 1,0-1,0 0,-1 0,1 0,-1-1,0 1,0-1,0 1,0-1,-1 0,0 0,1 0,-1-1,-1 1,1 0,-1-1,0 1,0-1,0 0,0 1,-1-1,0 0,0 1,0-1,-1 0,1 1,-1-1,0 1,0-1,-1 1,1-1,-1 1,0 0,-1 0,1 0,0 0,-1 0,0 0,0 1,0-1,-1 1,1 0,-1 0,1 0,-1 0,0 1,-4-2,-2 1,0 0,0 1,0 1,0 0,0 0,-1 1,1 0,0 0,0 1,0 1,0 0,0 0,0 1,0 0,1 1,0 0,-1 1,-3 2,-5 4,0 0,1 1,0 0,1 2,0 0,1 1,1 0,-7 10,10-10,1 0,0 1,1 0,1 0,0 1,2 0,-1 1,2-1,-3 17,7-28,0 0,0 1,1-1,-1 1,1-1,1 1,-1-1,1 1,0-1,1 0,-1 1,1-1,1 0,-1 0,1 0,0 0,0-1,1 1,0-1,0 0,0 0,0 0,1 0,0-1,0 0,0 0,0 0,1-1,1 1,5 2,-1-2,1 1,0-2,0 1,1-2,-1 0,1 0,-1-1,1-1,0 0,-1 0,1-1,-1-1,1 0,-1-1,11-4,187-85,-159 64,-2-3,0-2,-3-2,1-3,-13 8</inkml:trace>
  <inkml:trace contextRef="#ctx0" brushRef="#br0" timeOffset="794.305">1046 0,'-276'257,"273"-254,0-1,0 1,0 0,0 1,1-1,0 0,-1 1,1-1,0 1,0 0,1 0,-1 0,1 0,0 0,0 0,0 0,1 0,-1 0,1 0,0 0,0 1,1-1,-1 0,1 0,0 0,0 0,0 0,1 0,-1 0,1-1,0 1,0 0,0-1,1 1,-1-1,1 0,0 0,-1 0,2 0,-1 0,0-1,0 1,1-1,0 0,1 1,7-1,0-1,0 0,0 0,1-2,-1 1,0-1,0-1,0 0,0-1,0 0,-1-1,1 0,-1-1,0 0,0-1,-1 0,0-1,0 0,0-1,-1 0,0 0,0-1,-1 0,3-5,11-12,-1-1,-2 0,0-1,-2-2,-2 1,7-19,-19 37,-8 17,-9 18,-113 288,105-252,3 2,3 0,2 1,3 0,3 1,3 0,2 38,2-65,1 1,2 0,2-1,1 0,2 0,2 0,1-1,2 2,-74-181,49 90,12 38,-1 0,-1 1,0-1,-1 1,0 0,-1 0,-1 0,0 1,-1-1,-1 2,0-1,0 1,-1 0,-1 1,0 0,0 0,-1 1,-3-1,12 9,-1 1,0-1,0 1,1-1,-1 1,0 0,0 0,0 1,0-1,-1 0,1 1,0 0,0 0,0 0,0 0,0 0,0 1,0-1,0 1,0 0,0 0,0 0,-2 1,36 13,-10-16,1-2,0 0,-1-2,1 0,-1-2,-1 0,1-1,-1-1,4-3,46-25,-2-4,-1-2,30-27,-37 10,-47 40</inkml:trace>
  <inkml:trace contextRef="#ctx0" brushRef="#br0" timeOffset="1081.895">1610 254,'-6'22,"0"0,2 0,1 0,0 1,2 0,0-1,2 1,0-1,2 1,4 19,-6-38,0 0,0-1,1 1,-1 0,1-1,-1 1,1-1,1 0,-1 0,0 1,1-1,-1-1,1 1,0 0,0-1,0 1,0-1,1 0,-1 0,0 0,1 0,0-1,-1 0,1 1,0-1,0-1,-1 1,1 0,0-1,0 0,0 0,0 0,0 0,0-1,0 1,-1-1,1 0,0-1,0 1,18-8,-1-2,0 0,-1-1,0-1,-1-1,0-1,-1-1,-1 0,0-2,-12 13,-2 0,1 0,0 0,-1 0,0-1,0 1,-1-1,1 0,-1 0,-1 0,1 0,-1 0,0 0,0-1,1-15</inkml:trace>
  <inkml:trace contextRef="#ctx0" brushRef="#br0" timeOffset="1332.032">2118 311,'0'38,"0"18,0-6,0-11</inkml:trace>
  <inkml:trace contextRef="#ctx0" brushRef="#br0" timeOffset="1480.747">2061 57,'0'0</inkml:trace>
</inkml:ink>
</file>

<file path=ppt/ink/ink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37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171 252,'16'9,"1"-1,0 0,0-1,1-1,0 0,0-2,0 0,1-1,-1-1,1 0,0-2,0 0,-1-1,1-1,-1 0,1-2,-1 0,0-1,0-1,-1-1,1 0,-1-1,-1-1,7-5,-7 6,-1-1,-1-1,0 0,0-1,-1-1,-1 0,0 0,0-1,-1-1,-1 0,0 0,-1-1,-1-1,0 1,-1-1,0-1,-8 17,0 1,1-1,-1 0,0 1,1-1,-1 0,0 0,0 0,1 1,-1-1,0 0,0 0,1 0,-1 0,0-1,0 1,1 0,-1 0,0 0,0 0,1-1,-1 1,0 0,1-1,-1 1,0-1,1 1,-1-1,1 1,-1-1,1 1,-1-1,1 1,-1-1,1 0,-1 1,1-1,0 0,-1 1,1-1,0 0,0 1,0-1,-1 0,1 0,0 1,0-1,0 0,0 0,0 1,0-1,0 0,1 0,-1 1,0-1,0 0,1 0,-1 1,1-1,-13 18,1 0,2 1,-1 0,2 1,1 0,0 0,1 1,-1 11,0-8,-36 142,7 1,-10 137,38-233,3 7,-5 0,-2-1,-4 0,-3-1,-4-1,-13 26,29-87,0 1,0-1,-2-1,1 1,-2-1,0-1,0 0,-1 0,0-1,-1-1,0 0,0 0,5-5,0 0,0 0,0-1,0 0,0 0,-1-1,1 0,-1 0,1-1,-1 0,0 0,0-1,1 0,-1 0,0-1,0 0,1 0,-1-1,1 0,-1-1,1 1,0-1,0 0,0-1,-5-4,1-1,0 0,1-1,0 0,1 0,0-1,0 0,1-1,1 0,0 0,1-1,0 0,1 0,0 0,1 0,0-1,1 0,1 0,0 0,1 0,1-7,1 5,1 1,0-1,2 0,0 1,0 0,1 0,1 0,1 1,0-1,1 2,0-1,1 1,1 0,0 1,1 0,0 1,0 0,1 1,1 0,0 0,0 2,1 0,0 0,0 1,1 1,0 0,2 1,334-102,-317 97,-4 3,0-1,-1-2,1-1,-2-1,0-1,0-2,-1-1,-1-1,-1-1,-1-1,5-6,-51 59,0 0,3 2,1 0,2 1,1 0,2 1,-5 25,16-56,-1 1,1-1,1 1,0 0,0 0,0 0,1 0,0 0,1 0,0-1,1 9,3 2</inkml:trace>
  <inkml:trace contextRef="#ctx0" brushRef="#br0" timeOffset="898.413">1328 1042,'-15'28,"1"1,2 1,0 0,2 1,2 0,1 0,1 1,0 6,6-34,-1-1,1 0,-1 1,1-1,0 1,0-1,1 1,-1-1,1 1,-1-1,1 0,0 1,0-1,1 0,-1 0,1 0,0 0,-1 0,1 0,0 0,1 0,-1-1,0 1,1-1,0 0,-1 0,1 0,0 0,0 0,0 0,0-1,1 0,-1 1,0-1,1-1,-1 1,0 0,1-1,-1 1,1-1,-1 0,1 0,6-1,0-1,0 0,-1 0,1-1,-1 0,0 0,1-1,-2 0,1-1,0 0,-1 0,0-1,0 0,-1-1,0 0,0 0,0 0,-1-1,0 0,0 0,-1 0,0-1,-1 0,0 0,0 0,-1 0,0-1,-1 1,1-1,-2 0,0 1,0-1,-1 0,0-5,1 9,-1 0,1-1,-1 1,0 0,-1-1,0 1,0 0,0 0,-1-1,0 1,0 0,0 0,-1 1,0-1,0 0,0 1,-1 0,0 0,0 0,0 0,0 1,-1-1,0 1,0 0,0 1,0-1,-1 1,0 0,-1 0,3 1,0 0,0 0,0 1,0 0,-1 0,1 0,-1 0,1 1,0-1,-1 1,1 0,-1 1,1-1,-1 1,1 0,0 0,-1 0,1 0,0 1,0 0,0 0,0 0,0 0,0 1,1-1,-1 1,1 0,0 0,0 0,0 1,0-1,0 1,1 0,0-1,0 1,0 0,0 0,0 1,1-1,-1 0,1 0,1 1,-1-1,0 1,1-1,0 0,0 2,0-3,1-1,-1 1,0 0,1-1,0 1,-1 0,1-1,0 1,1-1,-1 1,0-1,1 0,-1 0,1 1,0-1,-1 0,1 0,0-1,0 1,1 0,-1-1,0 1,1-1,-1 1,0-1,1 0,-1 0,1-1,0 1,-1 0,2-1,92 6,-81-6,13-2,-1-1,0-2,0 0,-1-2,1-1,-2 0,1-3,-1 0,-1-1,0-1,0-1,-2-2,0 0,0-1,7-9,-22 20,0-1,-1 0,1 0,-1 0,-1 0,1-1,-1 0,-1 0,1-1,-2 1,1-1,-1 0,0 0,-1 0,0 0,0-1,-1-1,-2 8,0 1,-1 0,1 0,-1 0,0 0,0 0,0 0,0 1,0-1,0 1,0-1,0 1,0 0,-1-1,1 1,-1 0,1 1,-1-1,1 0,-1 1,1-1,-1 1,1 0,-1 0,0 0,1 0,-1 1,1-1,-1 1,1-1,-1 1,1 0,-1 0,1 0,-1 0,1 0,0 1,0-1,0 1,0-1,0 1,0 0,0 0,0 0,1 0,-1 0,1 0,0 0,-1 1,0 1,0-2,1 0,-1 0,0 0,1 1,-1-1,1 0,0 1,0-1,0 1,0-1,0 1,1-1,-1 1,1 0,0-1,-1 1,1 0,0-1,1 1,-1 0,0-1,1 1,-1-1,1 1,0-1,0 1,0-1,0 1,1-1,-1 0,0 1,1-1,0 0,-1 0,1 0,0 0,0-1,0 1,1 0,0 0,104 46,-92-43,-11-4,0 0,0 0,0 1,0-1,0 1,0 0,0 0,-1 0,1 1,-1-1,1 1,-1 0,0 0,0 0,-1 0,1 1,0-1,-1 1,0-1,0 1,0 0,0 0,-1 0,0 0,0 0,0 0,0 1,0-1,-1 0,0 0,0 1,0-1,0 0,-1 0,1 1,-1-1,0 0,-1 0,0 2,-7 67,10-71,-1 0,0 0,1 0,-1-1,1 1,0 0,0 0,0 0,0-1,0 1,0-1,0 1,0-1,1 1,-1-1,1 0,-1 1,1-1,-1 0,1 0,0 0,-1 0,1-1,0 1,0 0,-1-1,1 1,0-1,0 0,0 1,0-1,0 0,0 0,0 0,0 0,1-1,20-2</inkml:trace>
</inkml:ink>
</file>

<file path=ppt/ink/ink8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50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0,'-23'83,"4"1,4 0,4 2,2 28,-1 340,11-332,0-102,-2 0,0 0,-1-1,-1 1,-1-1,0 1,-2-1,0 0,-7 12,-10 2,13-19</inkml:trace>
  <inkml:trace contextRef="#ctx0" brushRef="#br0" timeOffset="454.635">1 820,'153'-2,"1"-6,-1-7,35-13,-15-21,-172 48,-1 0,1 1,0-1,0 1,-1 0,1-1,0 1,0-1,0 1,0 0,0 0,0 0,0-1,-1 1,1 0,0 0,0 0,0 0,0 1,0-1,0 0,0 0,0 1,0-1,-1 0,1 1,0-1,0 0,0 1,-1 0,1-1,0 1,0-1,-1 1,1 0,-1-1,1 1,0 0,-1 0,1-1,-1 1,0 0,1 0,-1 0,0 0,1 0,-1 0,0-1,0 1,0 0,0 0,0 0,0 0,0 0,0 0,0 0,0 0,-1 0,1 0,0-1,-1 1,1 0,-15 36,-29 98,44-131,-1 1,1 0,-1 0,1-1,1 1,-1 0,1 0,-1-1,2 1,-1-1,0 1,1-1,0 1,0-1,0 0,0 1,1-1,0-1,0 1,0 0,0-1,0 1,1-1,-1 0,1 0,0 0,1 0,0-1,0 1,0 0,0-1,0 0,1 0,-1-1,1 1,-1-1,1 0,0-1,-1 1,1-1,0 0,-1-1,1 1,0-1,-1-1,1 1,-1-1,1 1,-1-1,0-1,0 1,0-1,0 0,0 0,-1-1,1 1,-1-1,0 0,0 0,0 0,-1-1,1 1,-1-1,0 0,0 0,-1 0,0 0,0-1,0 1,0-1,-1 1,1-6,0 4,-1 0,1 0,-2 0,1 0,-1 0,0 0,0 0,-1 0,0 0,0 0,0 0,-1 0,0 0,-1 0,0 1,0-1,0 1,-1 0,1 0,-2 0,-3-5,3 7,1-1,-1 1,0 0,0 0,0 0,-1 1,1 0,-1 0,0 1,0-1,0 1,0 0,0 1,-1-1,1 1,0 1,-1-1,1 1,-1 0,1 1,-1-1,1 1,0 0,0 1,-2 0,-10 5</inkml:trace>
</inkml:ink>
</file>

<file path=ppt/ink/ink8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48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534 280,'77'-99,"-76"99,-1-1,1 0,-1 1,1-1,-1 0,1 1,-1-1,0 0,1 0,-1 1,0-1,0 0,1 0,-1 0,0 1,0-1,0 0,0 0,0 0,0 1,0-1,0 0,-1 0,1 0,0 1,0-1,-1 0,1 0,0 1,-1-1,1 0,-1 1,1-1,-1 0,1 1,-1-1,1 1,-1-1,0 1,1-1,-1 1,0-1,0 1,1 0,-1-1,0 1,0 0,1 0,-1-1,0 1,0 0,0 0,1 0,-1 0,0 0,0 0,0 0,0 0,1 1,-1-1,0 0,0 0,1 1,-1-1,0 0,0 1,-55 19,18-1,2 1,0 2,1 2,1 1,2 1,0 2,2 1,1 1,-7 13,3 0,2 1,2 2,2 0,-7 22,27-53,1 1,0 0,1 0,0 0,2 1,0 0,0-1,2 1,0 0,1 0,1 0,0 0,2 0,0-1,0 1,2 2,4-3,1 0,0-1,1 1,1-2,0 0,1 0,0-1,1-1,0 0,1-1,1 0,0-2,0 0,1 0,0-2,0 0,1-1,0 0,11 1,-9-4,0 0,0-1,0 0,1-2,-1-1,0 0,1-2,-1 0,0-1,0-1,-1-1,0-1,0 0,0-1,-1-2,0 0,-1 0,0-2,-1 0,0-1,-1 0,0-1,-1-1,-1-1,0 0,-1 0,-1-1,4-10,-11 21,-1 0,0-1,0 0,0 1,-1-1,0 0,-1 0,0 0,0-1,0 1,-1 0,0 0,0 0,-1-1,1 1,-2 0,1 0,-1 0,0 0,-1 0,1 1,-1-1,-1 1,1-1,-1 1,0 0,-1 1,1-1,-1 1,0 0,-1 0,1 0,-4-1,-3-2,-1 0,0 1,-1 1,1 0,-1 1,0 0,-1 1,1 1,-1 0,0 1,0 0,1 2,-1 0,0 0,0 1,0 1,0 0,1 2,-1-1,1 2,-2 0,15-4,0-1,0 1,0-1,0 1,0-1,0 1,0 0,1 0,-1-1,0 1,0 0,1 0,-1 0,0 0,1 0,-1 0,1 0,-1 0,1 0,0 0,-1 0,1 0,0 0,0 0,0 0,-1 0,1 0,0 0,1 0,-1 1,0-1,0 0,0 0,1 0,-1 0,0 0,1 0,-1 0,1 0,-1 0,1 0,0 0,-1-1,1 1,0 0,0 0,0 0,-1-1,1 1,0-1,0 1,0 0,0-1,0 1,0-1,0 0,0 1,0-1,0 0,1 0,-1 0,0 0,0 0,0 0,0 0,0 0,0 0,1 0,19 4,0-1,0 0,0-2,0 0,0-1,1-1,-1-2,12-2,12 0,421-38,-436 43,-5 0</inkml:trace>
  <inkml:trace contextRef="#ctx0" brushRef="#br0" timeOffset="1051.893">1578 985,'1'0,"-1"0,1 1,-1-1,1 0,-1 0,1 0,-1 1,1-1,-1 0,1 1,-1-1,1 0,-1 1,0-1,1 1,-1-1,0 1,1-1,-1 1,0-1,0 1,1-1,-1 1,0-1,0 1,0-1,0 1,0-1,0 1,0-1,0 1,0 0,0-1,0 1,0-1,0 1,0-1,0 1,-1-1,1 1,0-1,0 1,-1-1,1 1,0-1,-1 1,1-1,0 1,-1-1,1 0,13 3,1-2,0 0,0 0,0-2,0 0,0 0,0-1,0-1,-1 0,1-1,-1 0,0-1,0-1,-1 0,0-1,0 0,0-1,-1 0,0-1,0 0,-1 0,0-1,-1-1,2-3,-9 11,0 1,0-1,0 0,0 0,-1 0,1 0,-1 0,0 0,0 0,0 0,-1 0,1-1,-1 1,1 0,-1 0,0-1,0 1,-1 0,1-1,-1 1,1 0,-1 0,0 0,0 0,-1 0,1 0,-1 0,1 0,-1 0,0 0,0 1,0-1,0 1,-1-1,1 1,-1 0,1 0,-1 0,0 1,1-1,-1 0,0 1,0 0,-1 0,1 0,0 0,0 0,0 1,-1-1,1 1,0 0,0 0,-1 0,-7 0,1 1,0 0,0 0,0 1,0 1,0 0,1 0,-1 0,1 1,0 1,0 0,0 0,1 1,-1 0,1 0,1 1,-2 1,-109 137,109-130,1 0,0 0,1 0,1 1,1 0,0 0,1 1,1 0,0-1,1 1,1 0,1 0,1 13,-1-25,1 1,0-1,0 0,1 0,-1 1,1-1,1 0,-1 0,0-1,1 1,0-1,0 1,1-1,-1 0,1 0,0 0,0 0,0-1,0 0,1 0,-1 0,1 0,0-1,0 0,0 0,0 0,0 0,0-1,1 0,-1 0,0 0,1-1,3 0,12 1,1-1,-1 0,1-2,-1-1,1-1,-1 0,-1-2,1 0,-1-2,0 0,0-1,-1-1,0 0,9-9,16-12,0-3,-2-2,-2-1,-1-2,3-9,4-2,-2-2,-2-2,-3-1,-2-3,-3-1,-3-1,-2-2,-3 0,-2-2,-4-1,12-60,-30 110,0 0,0 1,-1-1,-1 0,0 0,-2 0,1 1,-2-1,0 1,0-1,-2 1,0 0,-3-7,7 19,0 0,0 0,0 0,0 0,0 0,0 0,-1 0,1 0,-1 1,1-1,-1 1,0-1,0 1,1-1,-1 1,0 0,0 0,0 0,0 0,-1 0,1 0,0 1,0-1,-1 1,1-1,0 1,0 0,-1 0,1 0,0 0,-1 0,1 1,0-1,0 1,0-1,-1 1,1 0,0 0,0 0,-1 1,-3 2,-1 0,1 1,0 0,1 0,-1 1,1-1,0 1,0 0,1 1,0-1,-3 6,-6 23,2 1,1 0,1 0,2 1,2 1,2-1,1 1,1-1,3 1,4 25,2 10,4-1,3 0,3-1,4 0,2-2,3-1,12 17,14 39,-55-123,-2-8</inkml:trace>
  <inkml:trace contextRef="#ctx0" brushRef="#br0" timeOffset="1303.055">2058 618,'39'10,"41"3,16-1,3-2,-8-3,-8-8,-10-3,-6-1,-7 0,-2-3,-8-2,-11 3</inkml:trace>
  <inkml:trace contextRef="#ctx0" brushRef="#br0" timeOffset="1715.989">3188 731,'-42'36,"34"-30,1-1,0 1,0 0,0 1,1 0,0 0,0 0,1 1,0 0,0 0,-1 4,5-10,0 0,0-1,1 1,-1 0,0 0,1 0,0 0,-1 0,1-1,0 1,0 0,0 0,0 0,0 0,1 0,-1 0,1 0,-1 0,1-1,0 1,-1 0,1 0,0-1,0 1,0 0,0-1,1 1,-1-1,0 0,1 1,-1-1,1 0,-1 0,1 0,-1 0,1 0,0 0,0 0,79 15,-48-11,-29-6,0 1,-1 0,1 1,0-1,-1 1,1-1,0 1,-1 0,1 1,-1-1,1 0,-1 1,0 0,1 0,-1 0,0 0,0 1,-1-1,1 1,0-1,-1 1,0 0,1 0,-1 0,0 0,-1 1,1-1,-1 0,1 1,-1-1,0 1,0 0,0-1,-1 1,1 0,-1-1,0 1,0 0,-1 0,1-1,-1 3,-5 7,0-1,-1 1,0-1,-1 0,-1-1,0 0,0 0,-1-1,0 0,-1-1,0 0,-1 0,1-1,-2-1,1 0,-1-1,0 0,0-1,-1-1,-6 2,-37 4,33-9</inkml:trace>
</inkml:ink>
</file>

<file path=ppt/ink/ink8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59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148 433,'29'-3,"0"-1,0-1,0-2,-1-1,0-1,-1-2,0 0,0-2,-1-1,-1-1,-1-1,0-1,-1-1,0-2,-2 0,8-10,-24 24,-1 0,1-1,-1 1,-1-1,1 0,-1 0,0 0,-1 0,0 0,0-1,-1 1,1-1,-2 0,1 1,-1-1,0 1,-1-1,1 0,-1 1,-1-1,0 1,0-1,0 1,-1 0,0 0,-1 0,1 1,-2-2,3 7,0 0,1 1,-1-1,0 1,0 0,0 0,0 0,1 0,-1 0,0 0,0 0,0 1,0-1,1 0,-1 1,0 0,0-1,1 1,-1 0,1 0,-1 0,1 0,-1 0,1 0,-1 1,1-1,0 0,0 1,-1-1,1 1,0-1,0 1,1-1,-1 1,0 0,1 0,-1-1,1 1,-1 0,1 0,-1 1,-11 30,1 1,2 0,1 1,2 0,1 0,1 19,-17 567,15-500,-6 0,-4 0,-6-2,-6 5,17-88,-1 0,-2-1,-1-1,-2 0,-2-1,0-1,-20 24,36-51,1-1,-1 1,0-1,0 0,-1 0,1 0,-1 0,0 0,0-1,0 0,0 0,-1 0,1 0,-1-1,0 1,0-1,0 0,0-1,0 1,0-1,0 0,0 0,-1-1,1 0,0 0,-1 0,1 0,0-1,0 0,-1 0,1 0,0-1,0 1,0-1,1-1,-1 1,0-1,1 1,-5-11,1 0,0 0,1 0,0-1,1 0,1 0,0-1,1 1,1-1,0 0,1 0,1 0,0 0,1-1,1 1,0 0,1 0,0 0,2-2,2-17,1 0,2 0,1 0,2 1,1 0,1 1,2 1,1 1,2 0,1 1,1 1,1 1,8-6,-13 13,0 1,1 1,1 1,1 0,1 1,0 2,1 0,0 1,1 1,0 1,1 1,19-5,-19 11</inkml:trace>
  <inkml:trace contextRef="#ctx0" brushRef="#br0" timeOffset="1005.806">1051 800,'-95'75,"3"4,-38 45,128-121,-6 3,1 1,0 0,0 0,1 0,0 1,0 0,1 0,0 1,1 0,-1-1,2 1,-1 1,1-1,1 0,0 1,-1 5,3-12,1 0,-1-1,1 1,0 0,0-1,0 1,0-1,0 1,1-1,-1 1,1-1,0 0,-1 0,1 0,0 0,0 0,0 0,1 0,-1-1,0 1,1-1,-1 0,1 1,-1-1,1 0,-1-1,1 1,0 0,-1-1,1 1,0-1,0 0,0 0,-1 0,3-1,98-21,-74 3,-1-1,-1-2,-1 0,-1-2,-1 0,-1-2,-2 0,0-2,13-24,11-7,-44 59,0 0,0 1,-1-1,1 0,0 1,0-1,-1 0,1 1,-1-1,1 1,0-1,-1 1,1 0,-1-1,1 1,-1-1,1 1,-1 0,0-1,1 1,-1 0,0 0,1-1,-1 1,0 0,0 0,0-1,0 1,0 0,0 0,0 0,0-1,0 1,0 0,0 0,0-1,-1 1,1 0,0 0,-1 0,1 0,1 28,-2-21,0 1,0 0,1 0,0 0,1 0,-1 0,2 0,0-1,0 1,0 0,1-1,0 0,1 1,0-1,0-1,1 1,0 0,0-1,0 0,1-1,7 7,-9-11,0 0,1-1,0 1,-1-1,1 0,0 0,0 0,-1-1,1 0,0 1,0-2,0 1,0-1,0 1,-1-1,1-1,0 1,-1-1,1 0,-1 0,1 0,-1 0,0-1,3-2,90-77,24-76,-94 125,-21 23,1 1,0-1,1 1,0 1,0-1,1 1,0 1,0-1,1 2,0-1,0 2,1-1,0 1,0 1,0 0,6-2,-15 6,1 0,-1 0,1 0,-1 0,0 1,1-1,-1 1,1-1,-1 1,0 0,0 0,1 0,-1 0,0 0,0 0,0 1,0-1,0 1,0-1,-1 1,1 0,0 0,-1 0,1 0,-1 0,0 0,0 0,0 0,0 1,0-1,0 0,0 1,-1-1,1 0,-1 1,0-1,0 1,0-1,0 1,-6 101,5-91,-1 0,-1 0,0-1,0 1,-1-1,-1 1,0-1,0-1,-2 1,1-1,-1 0,-1 0,0-1,0 0,-1-1,-1 1,1-2,-2 1,1-2,-1 1,0-1,-9 4,19-11,1 1,-1 0,1-1,-1 1,1-1,-1 1,1-1,-1 1,1-1,-1 0,1 1,-1-1,0 0,1 1,-1-1,0 0,1 0,-1 1,0-1,1 0,-1 0,0 0,1 0,-1 0,0 0,0 0,1 0,-1 0,0 0,1-1,-1 1,0 0,1 0,-1-1,0 1,1 0,-1-1,1 1,-1-1,1 1,-1-1,0 1,1-1,0 1,-1-1,1 1,-1-1,1 1,0-1,-1 0,1 1,0-1,0 0,0 1,-1-1,1 0,0 0,0 1,0-1,0 0,0 1,0-1,0 0,0 0,1 1,-1-1,8-4,0 0,1 1,0 0,0 0,0 1,0 0,0 0,0 1,1 1,0 0,-1 0,1 0,-1 1,1 1,5 1,0-2,33 1,-36 0,0 0,0 0,1-1,-1-1,0 0,0 0,1-1,-1-1,-1 0,1-1,0 0,-1-1,0 0,4-3,10-15,0-2,-1-1,-1-1,-2-1,-1 0,-1-2,-1 0,-2-2,-1 1,-2-2,-1 0,-1 0,-2-1,0-8,67-253,-67 262,-1-2,-2 1,-2-1,-1 1,-2-27,0 59,-1 1,1 0,-1 0,0 0,0 0,1-1,-1 1,0 0,0 0,0-1,0 1,0 0,0 0,-1 0,1-1,0 1,-1 0,1 0,0 0,-1 0,0-1,1 1,-1 0,0 0,1 0,-1 0,0 1,0-1,0 0,0 0,0 0,0 1,0-1,0 0,0 1,0-1,0 1,0-1,0 1,-1 0,1-1,0 1,0 0,-1 0,1 0,0 0,0 0,0 0,-1 0,1 0,0 1,0-1,-1 1,-5 7,1 0,0 0,0 1,1 0,0 0,0 1,1-1,1 1,-1 0,2 0,-1 0,1 1,1-1,0 2,-4 11,-3 31,1 0,3 0,3 0,2 0,3 12,39 135,0 13,-42-210,-1 0,0 0,0 0,0 0,0-1,-1 1,1 0,-1 0,0 0,0 0,0-1,-1 1,1-1,-1 1,0-1,0 1,-1 0,-9 7</inkml:trace>
  <inkml:trace contextRef="#ctx0" brushRef="#br0" timeOffset="1254.099">1983 660,'43'0,"29"0,11 0,2-5,-5-2,-10 1,-8-4,-10 0,-8 2,-8 2,-4 2,-9-3,-2 0,-6 0</inkml:trace>
  <inkml:trace contextRef="#ctx0" brushRef="#br0" timeOffset="1582.962">2717 913,'38'-14,"-1"-3,-1 0,0-3,-1-1,-1-2,8-8,0-27,-42 57,1-1,-1 0,1 1,-1-1,0 1,0-1,0 0,0 1,0-1,0 1,-1-1,1 1,0-1,-1 0,1 1,-1-1,0 1,1 0,-1-1,0 1,0 0,0-1,0 1,0 0,0 0,0 0,0 0,-1 0,1 0,0 0,-1 0,1 0,-1 1,1-1,-1 0,1 1,-1-1,1 1,-1 0,1 0,-1-1,-1 1,-9 1,0 0,0 0,-1 1,1 1,1 0,-1 1,0 0,1 1,0 0,0 1,0 0,1 0,0 1,0 1,1 0,-1 0,2 0,-1 1,2 1,-1 0,-5 9,5-11,0 1,1-1,0 2,0-1,1 1,0-1,1 2,0-1,1 0,0 1,0 0,1 0,1 0,0 1,1-1,0 0,0 1,1-1,1 1,0 0,1-7,1-1,0 1,0-1,0 0,1 0,0 0,-1 0,1 0,0-1,1 0,-1 0,1 0,-1 0,1-1,0 0,0 0,0 0,0-1,0 1,1-1,-1 0,4 0,118-3,-105-4,0-1,0-1,0 0,-2-2,1 0,-1-2,0 0,-2-1,1-1,15-15,-17 13</inkml:trace>
  <inkml:trace contextRef="#ctx0" brushRef="#br0" timeOffset="1968.017">3648 546,'-86'48,"55"-33,1 2,0 1,1 2,1 0,-9 11,36-30,0 0,-1-1,1 1,0 0,0 0,0 0,0 0,0 0,0 1,1-1,-1 0,0 0,1 1,-1-1,0 0,1 1,0-1,-1 0,1 1,0-1,0 1,0-1,0 0,0 1,0-1,0 1,0-1,0 1,1-1,-1 0,0 1,1-1,0 0,-1 1,1-1,0 0,-1 0,1 0,0 1,0-1,0 0,0 0,0 0,0-1,0 1,1 0,-1 0,0 0,0-1,1 1,-1-1,0 1,1-1,0 1,66 20,25 11,-90-30,-1 0,1 0,-1 0,1 0,-1 0,0 0,0 1,0-1,0 1,0 0,0-1,-1 1,1 0,-1 0,0 0,0 0,0 0,-1 1,1-1,0 0,-1 0,0 0,0 1,0-1,0 0,-1 0,1 0,-1 1,-3 8,-1 0,0-1,-1 1,0-1,-1 0,0-1,-1 1,0-1,-1-1,0 0,0 0,-1-1,0 0,0 0,-1-1,-6 3,12-7,-1 1,0-1,1 0,-1 0,0 0,0-1,-1 0,1 0,0-1,-1 0,1 0,-1 0,1-1,-7 0,-5-4</inkml:trace>
  <inkml:trace contextRef="#ctx0" brushRef="#br0" timeOffset="2237.157">4269 95,'-24'39,"-23"40,-7 18,5-4,11-8,11-13,7-10,6-10,5-4,5-6,2-6,7-3,3-3,-1-2,4 0,-1-1,-1-5</inkml:trace>
  <inkml:trace contextRef="#ctx0" brushRef="#br0" timeOffset="2490.216">3761 631,'43'-5,"43"-6,17-2,0 2,-12 3,-13 2,-14 3,-14 1,-10 2,-12 0</inkml:trace>
</inkml:ink>
</file>

<file path=ppt/ink/ink8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8:18.01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17837 4411,'5'38,"-3"28,-2 6,-1-3,-1-9,1-15</inkml:trace>
  <inkml:trace contextRef="#ctx0" brushRef="#br0" timeOffset="247.97">17781 4015,'0'0</inkml:trace>
  <inkml:trace contextRef="#ctx0" brushRef="#br0" timeOffset="632.826">18177 4891,'11'-71,"3"1,4 1,25-67,-39 123,1-1,1 1,0 0,1 0,0 1,1-1,0 2,1-1,0 1,1 1,0-1,0 2,1-1,1 2,0-1,0 2,8-5,-18 11,0 0,0 0,1 1,-1-1,0 0,0 1,1-1,-1 1,0 0,1 0,-1 0,0 0,1 0,-1 1,0-1,1 1,-1-1,0 1,0 0,0 0,0 0,0 0,0 0,0 0,0 0,0 1,0-1,0 1,-1 0,1-1,-1 1,1 0,-1 0,0 0,0 0,1 0,-2 0,1 0,0 1,0-1,-1 0,1 0,-1 2,12 103,-12-91,4 49,-4-63,1 0,-1-1,1 0,-1 1,1-1,0 1,0-1,0 0,-1 1,1-1,1 0,-1 0,0 0,0 0,0 0,1 0,-1 0,0 0,1-1,-1 1,1 0,-1-1,0 1,1-1,0 0,-1 1,1-1,-1 0,1 0,-1 0,1 0,0 0,-1 0,1 0,-1-1,1 1,0-1,7-3,-1 1,0-2,0 1,0-1,-1-1,1 1,-1-1,0 0,-1-1,0 0,0 0,4-6,8-7,2-4,2 1,0 2,1 0,1 2,1 0,7-2,-31 20,0 0,0 0,1 0,-1 0,0 1,0-1,1 0,-1 1,0-1,1 1,-1 0,0-1,1 1,-1 0,1 0,-1 0,1 0,-1 0,0 0,1 0,-1 0,1 0,-1 1,1-1,-1 1,0-1,1 1,-1 0,0-1,0 1,0 0,1 0,-1 0,0 0,0 0,0 0,0 0,0 0,-1 0,1 0,0 1,0-1,-1 0,1 1,2 64,-12-32,7-29,-1 0,1 0,0 0,0 0,1 0,-1 1,1-1,0 0,0 1,1-1,0 1,0-1,0 1,1-1,-1 0,1 1,1-1,-1 0,1 1,0-1,0 0,0 0,1-1,-1 1,1 0,1-1,-1 1,0-1,1 0,0 0,11 0,-3-4</inkml:trace>
  <inkml:trace contextRef="#ctx0" brushRef="#br0" timeOffset="952.554">19079 4636,'38'-5,"-1"-2,0-1,0-2,-1-1,0-2,-1-1,0-2,-2-2,0-1,-1-1,3-4,-26 17,0-1,-1 1,0-2,0 1,-1-1,1 0,-2-1,0 1,3-6,-8 12,1-1,-1 1,1-1,-1 0,0 1,0-1,-1 0,1 1,-1-1,0 0,0 0,0 1,0-1,-1 0,0 0,1 1,-1-1,-1 1,1-1,0 1,-1-1,0 1,0 0,0-1,0 1,0 0,0 0,-1 1,0-1,0 0,-2-1,-1 0,1 0,-1 0,0 1,0 0,0 0,-1 1,1 0,-1 0,1 0,-1 1,1 0,-1 0,0 0,0 1,0 0,1 1,-1-1,0 1,1 1,-1-1,0 1,1 0,-2 2,-11 2,2 2,-1 0,1 1,0 1,1 1,0 0,1 1,0 1,-8 7,2 2,0 0,2 1,0 2,2-1,0 2,2 0,1 1,1 1,-1 7,9-23,1 0,0 0,1 0,1 0,0 1,1-1,0 1,0-1,2 1,-1 0,2-1,0 1,0-1,1 0,0 0,1 0,1 0,0 0,1-1,0 0,0 0,1-1,0 0,1 0,7 7,6-1,0-1,0-1,2-1,-1-1,2-1,0-1,0-1,0-1,1-1,0-1,1-2,-1 0,1-2,0 0,0-2,0-1,-1-1,11-3,165-32,-156 22</inkml:trace>
  <inkml:trace contextRef="#ctx0" brushRef="#br0" timeOffset="-498.814">17244 3790,'-178'449,"160"-404,0 0,1 0,2 1,2 1,3 0,-2 22,12-61,0-1,1 0,0 0,0 0,1 0,0 0,0 0,0 0,1-1,0 1,0-1,1 0,0 0,0 0,0 0,1-1,0 1,0-1,0 0,1-1,0 1,-1-1,2-1,-1 1,0-1,1 0,-1 0,1 0,0-1,0-1,0 1,0-1,0 0,0 0,0-1,3 0,239-2,-250 2</inkml:trace>
  <inkml:trace contextRef="#ctx0" brushRef="#br0" timeOffset="-248.277">16624 4354,'38'-19,"32"-6,9 0,-4 5,-10 7,-11 4,-11 4,-7 8,-5 3,-3 6,-1 0,-1 4,0-2,-4 2,-6-1</inkml:trace>
  <inkml:trace contextRef="#ctx0" brushRef="#br0" timeOffset="-3630.994">2710 1194,'-22'123,"16"313,33-90,-42-63,13-79,1-186,-5 61,4 0,4 1,6 34,6 47,-7 1,-9 73,0-52,-9-2,-2-54,6 1,9 105,-1-76,-1 889,-28-786,-1 18,29 138,-26-240,-5 49,32 396,-29-395,28-58,0-143</inkml:trace>
  <inkml:trace contextRef="#ctx0" brushRef="#br0" timeOffset="-1950.02">876 4495,'214'-36,"-116"24,2 4,-1 5,26 5,-43-2,308 29,140-12,-351-27,823-27,6348 39,-6419 27,139-30,-347-27,158 58,-793-30,376-13,2-5,-129-39,-302 55,-20 1,-1 0,1 1,0 0,0 1,0 1,0 0,0 1,-1 1,4 1,-1 5,-4 2</inkml:trace>
  <inkml:trace contextRef="#ctx0" brushRef="#br0" timeOffset="3352.393">340 3847,'312'105,"-302"-101,20 9,-1 1,0 1,-1 2,-1 1,0 0,-2 2,1 2,-13-7</inkml:trace>
  <inkml:trace contextRef="#ctx0" brushRef="#br0" timeOffset="3672.301">396 4015,'-44'-44,"1"-3,3-1,1-2,3-1,-17-35,47 74,0 0,1 0,0-1,1 0,1 0,0 0,1-1,0 1,1-3,0 11,1 1,0 0,0 0,0 0,1 0,-1 0,1-1,0 1,0 0,1 0,-1 1,1-1,0 0,0 0,0 1,0-1,1 1,-1 0,1 0,0 0,0 0,0 0,0 0,1 1,-1 0,1 0,-1 0,1 0,0 0,3-1,3 2,-1 0,1 1,0 0,0 0,0 1,0 0,-1 1,1 0,0 1,-1 0,0 0,0 1,0 0,0 0,0 1,-1 1,0-1,0 1,-1 1,1-1,-1 1,-1 1,1-1,-1 1,0 0,-1 0,0 1,1 4,-1-3,-2 1,0 0,0 0,-1 0,0 0,-1 0,0 1,-1-1,0 0,-1 1,1 12</inkml:trace>
  <inkml:trace contextRef="#ctx0" brushRef="#br0" timeOffset="4201.715">368 3197,'11'10,"0"0,1-1,0 0,0-1,1-1,0 0,1 0,0-2,0 1,0-2,0 0,1 0,0-2,-1 0,1 0,9-1,-21-2,0 0,0 0,0-1,0 1,0 0,0-1,-1 0,1 0,-1 0,1 0,-1 0,1 0,-1-1,0 1,0-1,0 1,-1-1,1 0,-1 0,1 0,-1 0,0 0,0 0,0 0,0 0,-1 0,1 0,-1-1,0 1,0-2,-17-98,14 96,0 0,-1-1,0 1,-1 1,0-1,0 1,0 0,-1 0,0 0,0 1,0 0,0 0,-1 0,0 1,0 0,0 0,-1 1,1 0,-1 1,0-1,0 1,0 1,0-1,0 1,0 1,0 0,0 0,0 0,0 1,0 0,0 1,0 0,0 0,0 1,1 0,-1 0,1 0,0 1,-5 3,-11 15,4 0</inkml:trace>
  <inkml:trace contextRef="#ctx0" brushRef="#br0" timeOffset="4648.994">396 2463,'34'166,"-34"-165,0 0,0 0,0 0,1 1,-1-1,0 0,0 0,1 0,-1 0,1 0,-1 0,1 0,0 0,-1 0,1 0,0 0,-1 0,1 0,0 0,0-1,0 1,0 0,0-1,0 1,0 0,0-1,0 0,0 1,0-1,0 1,1-1,-1 0,0 0,0 0,0 0,0 0,1 0,-1 0,0 0,0 0,0 0,0-1,1 1,-1 0,0-1,0 1,0-1,0 1,0-1,0 0,0 1,0-1,-1 0,1 0,0 0,0 0,0 0,-1 1,1-2,7-8,-8 9,0 0,0-1,1 1,-1-1,0 1,1 0,0-1,-1 1,1 0,0 0,0 0,-1-1,1 1,0 0,0 0,0 0,0 0,1 0,-1 1,0-1,0 0,0 0,1 1,-1-1,0 1,1-1,-1 1,1 0,-1-1,0 1,1 0,-1 0,1 0,-1 0,1 0,-1 0,0 1,1-1,-1 0,1 1,-1-1,0 1,1-1,-1 1,0 0,0-1,0 1,1 0,-1 0,0 0,0 0,0 0,0 0,0 0,0 2,9 16,-2 0,0 1,-1 1,-1-1,-1 1,-1 0,1 13,12 48,-14-70</inkml:trace>
  <inkml:trace contextRef="#ctx0" brushRef="#br0" timeOffset="4870.536">453 2266,'34'29,"15"9,0-6,-9-14,-11-10</inkml:trace>
  <inkml:trace contextRef="#ctx0" brushRef="#br0" timeOffset="5019.006">199 2125,'0'0</inkml:trace>
  <inkml:trace contextRef="#ctx0" brushRef="#br0" timeOffset="5285.915">1 1560,'428'161,"-400"-150,-1 1,0 1,0 2,-2 0,1 2,-2 0,-1 2,6 6,-12-11</inkml:trace>
  <inkml:trace contextRef="#ctx0" brushRef="#br0" timeOffset="5538.797">368 1899,'14'-39,"10"-31,6-9,-3 4,-5 11,-7 15</inkml:trace>
  <inkml:trace contextRef="#ctx0" brushRef="#br0" timeOffset="5718.226">566 1306,'24'19,"8"7</inkml:trace>
  <inkml:trace contextRef="#ctx0" brushRef="#br0" timeOffset="5899.626">283 1222,'10'0,"3"0</inkml:trace>
  <inkml:trace contextRef="#ctx0" brushRef="#br0" timeOffset="6153.928">481 939,'18'19,"-12"-11,0 0,1 0,0-1,0 0,1 0,0 0,0-1,0-1,1 1,-1-1,1-1,1 0,-1 0,1 0,-1-1,1-1,0 0,0 0,4-1,-10-1,-1-1,1-1,0 1,-1-1,0 1,1-1,-1 0,0 0,0 0,0-1,0 1,0-1,-1 0,1 1,-1-1,1 0,-1-1,0 1,0 0,-1-1,1 1,-1-1,0 1,0-1,0 0,0 1,0-1,-1 0,0 0,0 0,1-5,0 0,-1-1,0 1,-1 0,0-1,0 1,-1 0,0 0,-1 0,0 0,-4-8,3 10,0 1,-1 0,0-1,0 1,0 1,-1-1,1 1,-1 0,-1 0,1 1,-1 0,0 0,0 0,0 1,0 0,0 1,-1-1,1 1,-1 1,0 0,1 0,-1 0,0 1,0 0,0 0,1 1,-1 0,0 1,1-1,-1 1,1 1,-1 0,-5 3,-6 7</inkml:trace>
  <inkml:trace contextRef="#ctx0" brushRef="#br0" timeOffset="6503.812">820 601,'-11'-9,"1"-1,0 0,1 0,0 0,0-2,1 1,1-1,0 0,0 0,2-1,-1 0,2 0,-1-2,5 13,1 0,0 0,0 0,0 1,0-1,0 0,0 1,0-1,1 0,-1 1,1 0,-1-1,1 1,-1 0,1 0,0 0,-1 0,1 0,0 0,0 0,0 1,0-1,0 0,0 1,0 0,0 0,0-1,0 1,0 0,0 1,0-1,2 0,10-2,-10 2,0-2,-1 1,1 0,0-1,0 0,-1 1,1-1,-1-1,0 1,1-1,-1 1,0-1,-1 0,1 0,0 0,-1 0,0 0,1-1,-1 1,-1-1,1 0,0 1,-1-1,0 0,0 0,0 0,0 0,-1 0,0 0,1 0,-2 0,1 0,0 0,-1 0,0-1,-1-14,-1 0,-1 1,-1 0,0-1,-1 2,-1-1,-1 0,-75-114,72 116</inkml:trace>
  <inkml:trace contextRef="#ctx0" brushRef="#br0" timeOffset="17407.451">2795 1108,'79'146,"-65"-130,1-1,0 0,0-2,2 1,0-2,0 0,1-1,0-1,1 0,0-2,17 6,90 49,269 137,-170-87,-54-22,120 40,225 56,-210-44,-83-33,3 2,69 18,50-20,-36-24,-83-16,94 31,37 17,-221-79,2-6,90 7,146 27,-1 8,26 20,46-10,-119-28,-43-2,-48-18,-48-15,123 12,-114-12,108 32,-93-16,-37-17,-76-10,1-5,0-3,11-6,20 2,92 29,47 5,-203-17,0-3,1-2,0-4,51-1,137 22,-2-1,-109-27,89 11,11 25,-121-8,108-6,-187-14,0-2,0-2,0-1,0-3,24-3,23 1,-37 2,146 11,-134-1,0-3,0-3,1-3,29-4,23 1,-68 1,-30-1,0 2,0 0,0 1,0 2,0 0,16 4,-19 0</inkml:trace>
  <inkml:trace contextRef="#ctx0" brushRef="#br1" timeOffset="35542.61">2767 1194,'-8'-7,"17"19,0-1,-5-7,1 0,0 0,0 0,0-1,0 1,1-1,0 0,-1-1,1 1,0-1,0-1,1 1,-1-1,0 0,0 0,1-1,-1 0,6 0,32 5,111 34,-26-16,87 32,-20 25,14 26,20-21,-4-4,-117-50,4-3,54 20,31 37,113 56,-23-51,-29 17,-15-23,38-27,-56-18,-1 12,28 29,-108-40,78 12,-53-23,-13 9,-112-24,0-3,0-2,1-1,11-2,113 27,112 37,-84-21,168 53,-214-55,62-26,41 23,-75 4,63-27,-45 14,-74-7,22-6,6 6,19 6,15-11,-35 5,189 43,-199-57,46 14,20 6,104 27,-85-44,0 18,-46-7,6-6,9-8,-79-10,82 23,113-27,-142 27,85-15,-203-4,1-3,0-1,0-3,24-4,121 6,-28 24,113-26,-210 12,54-3,42-34,-144 24</inkml:trace>
</inkml:ink>
</file>

<file path=ppt/ink/ink8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0:05.1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4040,'55'-28,"26"-25,-3-4,-2-3,59-62,-24 23,208-162,-164 142,-155 119,0 1,0-1,0 1,0-1,0 1,0-1,0 1,0-1,0 1,0-1,1 1,-1-1,0 1,0-1,0 1,1-1,-1 1,0-1,0 1,1-1,-1 1,0-1,1 0,-1 1,1-1,-1 0,0 1,1-1,-1 0,1 0,-1 1,1-1,-1 0,1 0,-1 0,1 0,-1 1,1-1,-1 0,1 0,-1 0,1 0,0 0,-1-1,1 1,-1 0,1 0,-1 0,1 0,-1 0,1-1,-1 1,1 0,-1 0,0-1,1 1,-1 0,1-1,-1 1,0-1,1 1,-1 0,0-1,1 1,-1-1,-18 46,14-38,-126 225,116-206,9-18,-1 0,2 0,-1 1,1-1,0 1,1 0,0 1,1-1,0 0,0 1,1-1,0 1,0 0,1 2,3-10,-1 0,0 0,0 0,1 0,0 0,-1-1,1 1,0-1,-1 1,1-1,0 0,0 0,0-1,0 1,0 0,0-1,0 0,1 0,-1 0,0 0,0 0,0-1,0 1,0-1,0 0,0 0,0 0,0 0,-1 0,1-1,0 1,-1-1,1 0,-1 0,2-1,162-111,-155 105,226-209,-36 63,-46 51,-138 84,-44 12,15 6,-95-27,105 28,1 0,-1 0,0 0,0 0,0 1,1-1,-1 0,0 1,0-1,0 1,0 0,0 0,0 0,0 0,0 0,0 0,0 0,0 1,0-1,0 1,0-1,0 1,0 0,0-1,1 1,-1 0,0 1,1-1,-1 0,1 0,-1 1,1-1,-1 0,1 1,0 0,0-1,0 1,0 0,0-1,0 1,0 0,0 0,1 0,-1 0,1 0,0 0,-1 0,1 1,2 226,3-66,-5-162,0 0,0-1,0 1,0 0,1-1,-1 1,0 0,0 0,0-1,1 1,-1-1,0 1,1 0,-1-1,0 1,1-1,-1 1,1 0,-1-1,1 0,-1 1,1-1,0 1,-1-1,1 0,-1 1,1-1,0 0,-1 1,1-1,0 0,0 0,-1 0,1 0,0 0,-1 0,1 0,0 0,-1 0,1 0,0 0,0 0,-1 0,1-1,0 1,-1 0,1 0,-1-1,1 1,0 0,-1-1,1 1,-1-1,1 1,-1-1,1 1,-1-1,1 1,-1-1,1 0,27-39,-25 37,110-244,-105 225</inkml:trace>
  <inkml:trace contextRef="#ctx0" brushRef="#br0" timeOffset="1869.924">2117 2713,'-12'10,"1"0,1 1,0 0,0 1,1 0,1 0,0 1,0 0,2 1,-1-1,2 1,0 1,0-1,2 1,0-1,0 1,1 0,1 0,1 0,0 0,1 0,0 0,1 0,1 0,1 0,0-1,0 1,2-1,0 0,0-1,1 1,1-1,6 8,-9-16,0 0,0 0,0-1,0 1,1-1,0 0,0 0,0-1,0 0,0 0,1 0,0-1,-1 0,1 0,0-1,0 0,0 0,0 0,0-1,0 0,0-1,0 1,0-1,0-1,-1 1,1-1,0 0,-1-1,1 0,-1 0,0 0,0-1,0 0,0 0,-1 0,1-1,3-4,6-11,-2-1,0 0,-1-1,-2-1,0 1,-1-2,-1 1,-2-1,0 0,-2 0,0-1,-2 1,0-1,-2 0,-1 0,-1 1,-4-20,5 34,-1 0,0 0,0 1,-1-1,0 1,-1 0,0 0,-1 0,0 0,0 1,0 0,-1 0,-1 0,1 1,-1 0,0 0,-1 1,0 0,0 0,0 0,-1 1,0 1,1 0,-2 0,1 0,0 1,-1 1,0-1,1 1,-1 1,0 0,0 1,0 0,0 0,0 1,1 0,-1 1,-5 1,-13 10</inkml:trace>
  <inkml:trace contextRef="#ctx0" brushRef="#br0" timeOffset="2284.577">2540 2685,'153'173,"-111"-144,-41-28,0-1,0 0,1 0,-1 0,0 0,0 0,0 0,0 0,0 0,0-1,0 1,1 0,-1-1,0 1,0 0,0-1,0 0,0 1,0-1,-1 1,1-1,0 0,0 0,0 0,-1 1,1-1,0 0,-1 0,1 0,0 0,-1 0,0 0,1 0,-1 0,0-1,1 1,-1 0,0 0,0 0,0 0,0 0,0 0,0-1,0-218,-1 66,1 130</inkml:trace>
  <inkml:trace contextRef="#ctx0" brushRef="#br0" timeOffset="2985.35">3020 2685,'14'-9,"0"-1,-1 0,-1-1,0-1,0 0,-1 0,0-1,-1-1,-1 1,0-2,-1 1,-1-1,0 0,-1-1,2-9,-6 22,-1 0,1 0,-1 0,0 0,0-1,-1 1,1-1,-1 1,1 0,-1-1,0 1,0-1,-1 1,1 0,-1-1,0 1,0 0,0-1,0 1,0 0,-1 0,1 0,-1 0,0 0,0 0,0 0,0 1,-1-1,1 1,-1 0,1-1,-1 1,0 0,0 1,0-1,0 0,0 1,0 0,0-1,-1 1,1 1,0-1,-1 0,1 1,0 0,-1 0,-1 0,-3 3,1 0,0 1,0-1,0 2,0-1,1 1,0 0,0 0,0 1,1 0,-1 0,1 0,1 1,-1-1,1 1,0 0,1 1,0-1,0 0,1 1,-1 0,2-1,-1 1,1 0,0 0,1 0,0 0,0 7,0-11,1-1,-1 1,1 0,0 0,0 0,0-1,0 1,1 0,-1-1,1 1,0-1,0 0,0 0,1 1,-1-1,1-1,-1 1,1 0,0-1,0 1,1-1,-1 0,0 0,1 0,-1-1,1 1,-1-1,1 0,0 1,0-2,-1 1,1 0,0-1,2 0,5 1,0 0,0-1,1 0,-1-1,0 0,0-1,0 0,0-1,0 0,-1-1,7-3,0-5,0 0,-1-1,-1-1,0 0,-1-1,0-1,-1 0,-1-1,-1 0,0-1,-2 0,0 0,0-1,-2-1,-1 1,4-18,-4 16,0 0,-2-1,-1 1,0-1,-1 0,-2 1,0-1,-2-1,3 22,-1-1,0 0,0 0,0 0,0 1,0-1,0 0,-1 0,1 1,-1-1,1 0,-1 0,1 1,-1-1,0 1,0-1,0 1,0-1,0 1,0-1,0 1,-1 0,1 0,0-1,-1 1,1 0,-1 0,1 0,-1 1,0-1,1 0,-1 1,0-1,1 1,-1-1,0 1,0 0,0 0,1-1,-1 2,0-1,0 0,0 0,1 0,-1 1,0-1,1 1,-1-1,0 1,1 0,-1 0,0 0,1 0,-1 0,1 0,0 0,-1 0,1 0,0 1,0-1,0 1,0-1,0 1,-1 0,1 1,0-1,0 1,0 0,0-1,0 1,1 0,-1 0,1-1,-1 1,1 0,0 0,1 0,-1-1,0 1,1 0,-1 0,1-1,0 1,0 0,0-1,0 1,0-1,1 1,-1-1,1 0,0 0,-1 1,1-1,0 0,0-1,1 1,-1 0,0 0,1-1,0 1,98 27,-64-29,-32-2,-1 1,1 1,0-1,0 1,0 0,0 0,0 0,-1 0,1 1,0 0,0 0,0 0,-1 1,1 0,-1 0,1 0,-1 0,0 1,0-1,0 1,0 0,0 0,0 1,-1-1,0 1,0 0,0 0,0 0,0 1,9 47,-11-27</inkml:trace>
  <inkml:trace contextRef="#ctx0" brushRef="#br0" timeOffset="3600.812">3924 1866,'-14'15,"1"2,1-1,0 1,2 1,0 0,1 1,0 0,2 0,0 0,1 1,-1 13,7-29,-1 0,1 1,0-1,1 0,-1 0,1 0,0 1,0-1,0 0,0 0,1 0,0 0,-1-1,2 1,-1 0,0-1,1 1,-1-1,1 0,0 0,0 0,0 0,1-1,-1 1,1-1,-1 0,1 0,0 0,0 0,0-1,0 1,0-1,0 0,0 0,0-1,0 1,1-1,-1 0,0 0,0-1,0 1,1-1,-1 0,0 0,0 0,0 0,0-1,0 1,-1-1,1 0,0-1,-1 1,9-6,0 0,-1-1,-1 0,1 0,-1-1,-1-1,0 0,-1 0,0 0,0-1,-1-1,-1 1,0-1,-1 0,0 0,-1-1,0 1,-1-6,4-20,-1 0,-3 0,-1-1,-2 1,-4-38,2 65,0 0,-1 1,0-1,-1 1,0-1,0 1,-1 1,-1-1,0 1,-1 0,0 0,0 0,-1 1,-7-7,9 11,1-1,-1 1,0 1,0-1,0 1,0 0,-1 1,0-1,0 1,0 1,0-1,0 1,0 0,-1 1,1 0,-1 0,1 0,-1 1,1 0,-1 1,1 0,0 0,-1 0,1 1,1 0,1 1,-1 0,1-1,0 2,0-1,0 1,1-1,-1 1,1 0,0 1,0-1,0 1,1 0,-1 0,1 0,1 0,-1 1,1-1,0 1,0-1,0 1,1 0,0 0,0 0,0 5,0-2,0 0,1 1,0-1,0 0,1 1,1-1,-1 0,1 1,1-1,0-1,0 1,1 0,0-1,0 1,1-1,1 1,12 8,0-1,1 0,0-2,2 0,-1-1,1-1,1-1,0-1,1-1,0-1,0-1,1-1,0-1,0-1,15 0,80 0,-95-4</inkml:trace>
  <inkml:trace contextRef="#ctx0" brushRef="#br0" timeOffset="4435.712">4488 1471,'-3'-1,"-1"0,1 0,-1 0,1 1,-1-1,1 1,-1 0,1 0,-1 0,1 0,-1 1,1-1,-1 1,1 0,0 0,-1 0,1 1,0-1,0 1,0 0,0 0,0 0,-1 1,-6 5,0 0,0 1,1 0,1 1,0 0,0 1,0-1,2 2,-1-1,1 1,1-1,0 1,1 1,0-1,1 1,-1 7,3-17,0 0,1 0,-1 0,0 1,1-1,0 0,0 0,0 1,0-1,0 0,1 1,-1-1,1 0,0 0,0 0,0 0,1 1,-1-1,1-1,-1 1,1 0,0 0,0-1,0 1,1-1,-1 1,0-1,1 0,0 0,-1 0,1-1,0 1,0-1,0 1,0-1,0 0,0 0,1 0,-1 0,0-1,0 0,1 1,-1-1,0 0,1 0,-1-1,0 1,0-1,1 0,1 0,4-6,0 1,-1-1,0-1,0 1,-1-1,0-1,0 1,-1-1,0-1,0 1,-1-1,-1 0,1 0,2-10,21-116,-28 134,0 1,0-1,-1 1,1-1,1 1,-1-1,0 1,0-1,0 1,1-1,-1 1,1 0,-1-1,1 1,0 0,-1-1,1 1,0 0,0 0,0-1,0 1,0 0,0 0,0 0,0 0,1 1,-1-1,0 0,0 0,1 1,-1-1,1 1,-1-1,0 1,1-1,-1 1,1 0,-1 0,1 0,-1 0,1 0,-1 0,1 0,-1 0,1 1,-1-1,1 1,-1-1,0 1,1-1,-1 1,0 0,1 0,51 28,-46-23,0 0,0 0,1 0,0-1,0-1,1 1,-1-1,1-1,0 0,0 0,0 0,0-1,0-1,1 0,-1 0,1 0,-1-1,1-1,-1 0,0 0,1-1,-1 0,0 0,0-1,8-4,-4-5</inkml:trace>
  <inkml:trace contextRef="#ctx0" brushRef="#br0" timeOffset="4906.03">4855 1528,'15'-109,"-13"80,2 0,1 1,0 0,3 0,0 0,11-24,-19 51,0 0,0 0,0 0,0 0,1 0,-1 0,0 1,0-1,0 0,1 0,-1 0,0 0,1 0,-1 1,1-1,-1 0,1 0,-1 1,1-1,0 0,-1 1,1-1,0 0,-1 1,1-1,0 1,0 0,0-1,0 1,-1-1,1 1,0 0,0 0,0-1,0 1,0 0,0 0,0 0,0 0,-1 0,1 0,0 1,0-1,0 0,0 0,0 1,0-1,-1 0,1 1,0-1,0 1,0-1,-1 1,1-1,0 1,-1 0,1-1,0 1,-1 0,1-1,-1 1,1 0,-1 0,1 0,-1-1,0 1,1 1,1 8,-2-9,-1 0,1 0,-1 0,1 1,0-1,0 0,0 0,-1 1,1-1,0 0,1 0,-1 0,0 1,0-1,0 0,1 0,-1 0,1 1,-1-1,1 0,-1 0,1 0,-1 0,1 0,0 0,0 0,0 0,-1 0,1 0,0-1,0 1,0 0,0-1,0 1,1 0,-1-1,0 0,0 1,0-1,0 1,1-1,-1 0,0 0,0 0,0 0,1 0,-1 0,0 0,0 0,1 0,-1-1,0 1,0 0,0-1,1 0,87-156,-28 80,-60 77,1-1,0 1,-1 0,1 0,0 0,0 0,-1 0,1 0,0 0,-1 1,1-1,0 1,-1-1,1 1,0 0,-1 0,1-1,-1 1,0 0,1 0,-1 0,0 1,1-1,-1 0,0 0,0 1,0-1,0 1,0-1,0 1,-1-1,1 1,0-1,-1 1,1 0,-1-1,0 1,0 0,1 0,-1-1,0 1,0 0,-1-1,1 1,0 0,0 0,-1-1,0 2,4 10,-3-8,0 0,1 1,0-1,0 1,0-1,1 0,-1 0,1 0,1 0,-1 0,1 0,0-1,0 1,0-1,0 0,1 1,0-2,0 1,0 0,0-1,1 0,-1 0,1 0,0 0,0-1,2 1,13-4</inkml:trace>
  <inkml:trace contextRef="#ctx0" brushRef="#br0" timeOffset="5492.452">5363 878,'109'220,"-55"-86,-55-134,1 0,0 0,-1 0,1 0,0 0,-1 0,1 0,-1 1,1-1,0 0,-1 0,1 0,0 0,-1 0,1 0,0 1,-1-1,1 0,0 0,-1 1,1-1,0 0,0 0,-1 1,1-1,0 0,-5-22,0-1,2 0,0 0,2 0,1 0,0 0,2 0,4-20,2-7,3 0,2 1,2 0,3 1,1 1,11-16,-27 55,1 0,0-1,0 1,1 1,0-1,1 1,-1 0,1 0,1 0,-1 1,1 0,1 1,-1-1,6-2,-11 8,-1-1,1 1,0-1,0 1,0 0,0 0,0 0,0 0,0 0,0 0,0 1,0-1,-1 1,1-1,0 1,0 0,0 0,-1 0,1 0,0 0,-1 0,1 0,-1 0,1 1,-1-1,0 0,0 1,1-1,-1 1,0 0,0-1,0 1,-1 0,1 0,0 0,13 68,-17-44,-2-1,0 0,-2 0,0-1,-2 0,-1 0,-1-1,-13 22,-10 0,15-29</inkml:trace>
  <inkml:trace contextRef="#ctx0" brushRef="#br0" timeOffset="9505.205">5956 710,'6'0,"1"1,0-1,-1 0,1-1,0 1,-1-1,1-1,-1 1,0-1,1 0,-1-1,0 1,0-1,0 0,0-1,-1 1,1-1,-1-1,0 1,0 0,-1-1,3-4,4-4,-2-1,0 0,0-1,-2 0,1 0,-2-1,0 1,-1-1,-1-1,0 1,1-16,-6 29,0 0,1-1,-1 1,-1 0,1 0,0 0,-1 0,1 1,-1-1,0 0,0 1,0-1,0 1,0-1,-1 1,1 0,-1 0,1 0,-1 1,0-1,0 0,0 1,0 0,0 0,0 0,0 0,0 0,0 1,-1-1,1 1,0 0,0 0,-1 0,1 0,0 0,0 1,0 0,0 0,-1-1,1 2,0-1,0 0,1 1,-1-1,0 1,0 0,1 0,-1 0,-8 5,0 0,0 0,1 1,0 1,1 0,0 0,0 1,1 0,0 0,1 1,0 0,1 0,0 0,1 1,0 0,0 0,2 1,0-1,-2 11,4-18,1 1,0 0,0-1,0 1,1 0,-1-1,1 1,1 0,-1-1,1 1,0-1,0 0,0 0,1 0,0 0,0 0,0 0,1-1,-1 1,1-1,0 0,0 0,1-1,-1 1,1-1,0 0,0 0,0 0,1-1,6 4,1 0,0-2,0 1,0-2,1 1,-1-2,1 0,0-1,0 0,0-1,7-1,-12 0,1-1,0 0,0 0,-1-1,0-1,1 1,-1-2,0 1,-1-1,1 0,-1-1,0 0,-1 0,1-1,-1 0,3-4,0-3</inkml:trace>
  <inkml:trace contextRef="#ctx0" brushRef="#br0" timeOffset="10069.705">6491 314,'-14'21,"1"-3,0-1,2 2,0 0,1 0,1 1,1 0,1 0,0 1,0 8,7-26,-1 0,1 0,0 0,0 0,0 1,1-1,-1 0,1 0,0 0,0 0,0 0,0 0,0 0,1 0,-1 0,1-1,0 1,0-1,0 1,0-1,0 1,1-1,-1 0,0 0,1 0,0-1,-1 1,1-1,0 1,0-1,0 0,0 0,1 0,3 1,-1 0,1-1,0 0,-1 0,1-1,0 0,0 0,-1-1,1 1,0-2,-1 1,1-1,-1 0,0 0,4-2,7-8,-1 0,-1-2,0 0,-1 0,-1-1,0-1,-1 0,-1-1,0 0,-1-1,-1 0,-1 0,-1-1,0 0,-1-1,-1 1,-1-1,-1 0,-1 0,0 0,-2-6,1 17,-1 0,0 0,0-1,-1 1,0 0,-1 0,0 0,0 1,-1-1,0 0,-1 1,0 0,0 0,-1 0,0 0,0 1,-1 0,0 0,0 0,0 0,-1 1,0 1,0-1,-1 1,0 0,1 0,-2 1,1 1,0-1,-2 1,0 0,0 2,0-1,-1 1,1 1,0 0,-1 0,1 1,0 0,-1 1,1 0,0 0,0 2,0-1,1 1,-1 0,1 1,0 0,0 1,1-1,0 2,0-1,0 1,1 1,0-1,0 1,-5 8,7-12,1 0,-1 1,1 0,0 0,0 0,0 0,1 1,0-1,0 1,0 0,1 0,0 0,0 0,1 1,-1-1,1 0,0 1,1-1,0 1,0-1,0 0,1 1,0-1,0 1,1-1,0 0,0 0,0 0,0 0,1 0,0 0,1-1,-1 0,1 1,0-1,1 1,15 4,-1-1,2-1,-1-1,1 0,0-2,0 0,0-2,1 0,0-1,-1-1,1-1,0-2,2 0,8 2,51-1,-1-3,0-4,0-4,-1-3,-1-4,55-20,-109 30</inkml:trace>
</inkml:ink>
</file>

<file path=ppt/ink/ink8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0:30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4233 1114,'-9'38,"1"18,7-1,8-10,9-12,5-12,4-15,4-12,0-6,1-1,-5-2,-6 0</inkml:trace>
  <inkml:trace contextRef="#ctx0" brushRef="#br0" timeOffset="806.348">4572 859,'-11'22,"0"0,1 1,1 1,1 0,2 0,0 0,1 1,0 13,5-35,-1 0,0 0,1 0,0 0,-1 0,1 0,1 0,-1 0,0 0,1 0,-1 0,1 0,0 0,0 0,0 0,0 0,1-1,-1 1,1 0,-1-1,1 1,0-1,0 0,0 0,1 0,-1 0,0 0,1 0,-1 0,1-1,0 1,-1-1,1 0,0 0,0 0,0 0,0 0,0-1,0 1,1-1,7-3,0-1,1 0,-2 0,1-1,0-1,-1 0,0 0,-1-1,1 0,-1 0,-1-1,1-1,-1 1,-1-2,0 1,0-1,0 0,3-8,10-9,-11 13,0-1,0 0,-2-1,0 1,0-2,-2 1,0-1,1-6,7-11,-14 63,0-25,1 1,-1-1,1 1,0-1,0 1,1-1,-1 0,1 1,0-1,0 0,1 0,-1 1,1-1,0 0,0 0,0-1,0 1,1 0,0-1,-1 1,1-1,1 0,-1 0,0 0,1-1,-1 1,1-1,0 1,0-1,0-1,0 1,0 0,0-1,1 0,-1 0,0 0,1-1,-1 1,2-1,1-1,0 0,-1 0,1-1,0 1,-1-2,1 1,-1-1,1 0,-1 0,0-1,0 1,-1-1,1-1,-1 1,0-1,0 0,-1 0,1 0,-1-1,0 1,71-124,-75 129,18-29,-2-2,-2 0,-1 0,-1-2,-1 1,-2-1,-2-1,-1 0,-1 0,-2 0,-1 0,-3-20,-35-37,35 89,-1 0,1 0,-1 0,0 1,1-1,-1 0,0 1,0-1,0 1,0 0,0 0,-1 0,1 0,0 0,0 0,-1 0,1 1,0-1,-1 1,1 0,-1-1,1 1,-1 0,1 1,0-1,-1 0,1 1,-1-1,1 1,0 0,0 0,-1 0,1 0,0 0,0 0,0 0,0 1,0 0,-6 5,0 1,1 1,0-1,0 1,1 1,0-1,1 1,0 0,0 0,1 1,1-1,0 1,0 0,1-1,0 1,1 1,0-1,1 0,0 0,1 0,0 0,2 5,-1-6,1 1,1-1,-1 0,2 0,-1 0,1-1,1 0,0 0,0 0,1-1,0 1,0-1,1-1,0 0,0 0,0 0,1-1,0-1,1 1,-1-2,1 1,0-1,0-1,1 1,-1-2,0 0,1 0,0 0,-1-2,1 1,7-2,-13 1,0-1,0 0,0 0,0 0,0-1,0 0,0 0,0 0,-1 0,1-1,-1 0,1 0,-1 0,0 0,0-1,-1 0,1 1,-1-1,0-1,0 1,0 0,0-1,-1 1,1-3,44-127,-42 116,2-14,-2 0,-1 0,-1 0,-2-1,-1 1,-4-24,3 36,-2 0,0 0,-1 0,-2 1,1-1,-2 1,-4-7,11 25,0 0,0 0,0 0,0 0,-1 1,1-1,0 0,0 0,-1 0,1 0,0 1,-1-1,1 0,-1 0,1 1,-1-1,0 0,1 1,-1-1,1 1,-1-1,0 0,0 1,1 0,-1-1,0 1,0-1,0 1,1 0,-1 0,0-1,0 1,0 0,0 0,0 0,1 0,-1 0,0 0,0 0,0 0,0 0,0 1,1-1,-1 0,0 1,0-1,0 0,1 1,-1-1,0 1,0-1,1 1,-1-1,0 1,1 0,-1-1,1 1,-1 0,1-1,-1 1,1 0,-1 0,1-1,0 1,-1 0,-6 24,0 0,1 1,1-1,2 1,1 0,0 0,2 0,2 8,-1-22,0 0,1 0,1 0,0 0,0-1,1 1,1-1,0 0,0 0,1-1,0 1,1-1,0-1,1 1,0-2,1 1,-1-1,11 7,-12-8,0-1,1-1,0 1,0-1,0-1,1 1,0-1,0-1,0 0,0 0,0-1,0 0,1 0,-1-1,1-1,-1 1,9-2,-1-5</inkml:trace>
  <inkml:trace contextRef="#ctx0" brushRef="#br0" timeOffset="1340.322">5757 238,'0'10,"0"0,1 0,0 0,0 0,1 0,1 0,-1 0,2 0,-1-1,1 0,1 1,0-1,3 4,-7-12,0 1,0-1,0 0,1 1,-1-1,0 0,1 0,-1 0,1 0,-1-1,1 1,-1 0,1 0,0-1,-1 1,1-1,0 0,-1 1,1-1,0 0,0 0,-1 0,1 0,0-1,-1 1,1 0,0-1,0 1,-1-1,1 1,-1-1,1 0,-1 0,1 0,-1 0,1 0,-1 0,0 0,1 0,-1 0,0-1,0 1,0 0,0-1,0 0,42-71,2-92,-43 165,-1 1,1 0,-1 0,1 0,-1 0,0 0,1 0,-1 0,0 0,0 1,0-1,0 0,0 1,0-1,0 1,-1-1,1 1,0-1,-1 1,1 0,-1-1,0 1,0 0,1-1,-1 1,0 1,18 56,4-1,1-1,4-1,1-1,3-2,25 32,-8-20,-11-17,-2 1,-2 3,14 32,-45-80,0-1,-1 1,1 0,-1 0,0 0,0 0,0 0,-1 0,1 0,-1 0,0 0,0 0,-1 0,1 1,-1-1,0 0,0 0,0 0,0-1,-1 1,0 0,0 0,0-1,0 1,0-1,-1 0,1 0,-1 0,0 0,0 0,0 0,0-1,-1 1,1-1,-1 0,1 0,-1 0,0-1,0 1,-2 1,0-1,-1 1,1-1,-1 0,1-1,-1 0,1 0,-1 0,0-1,0 0,1 0,-1-1,0 0,1 0,-1 0,1-1,-1 0,1 0,0-1,0 0,0 0,0 0,0-1,1 1,-1-1,1-1,0 1,0-1,-1-3,-8-6,1-1,1 0,0-1,1-1,1 0,1 0,0-1,1 0,-3-13,4 9,2-1,0 0,2 0,1 0,0 0,2 0,0 0,2 0,1 0,0 0,2 0,0 0,2 1,2-4,2-2</inkml:trace>
  <inkml:trace contextRef="#ctx0" brushRef="#br0" timeOffset="-8750.236">1 3624,'278'-237,"173"-149,-267 224,-180 158,1-1,0 1,0-1,0 1,1 1,0-1,-1 1,1 0,0 0,1 1,-1 0,6-2,-11 6,1 0,-1 0,0 0,-1 0,1 1,0-1,0 0,-1 0,1 0,-1 1,0-1,0 0,0 0,0 1,0-1,0 0,-1 0,1 1,-1-1,1 0,-1 0,0 0,0 0,0 0,0 0,-1 1,-48 132,49-132,0 0,0 0,0 0,0 0,1 0,-1 0,1 0,0 0,0 0,0 0,1 0,-1 0,1 0,-1 0,1 0,0 0,0 0,0 0,1-1,-1 1,1 0,-1-1,1 1,0-1,0 0,0 1,0-1,0 0,1 0,-1 0,1-1,-1 1,1-1,0 1,0-1,-1 0,1 0,0 0,0 0,0 0,0-1,0 0,0 1,0-1,0 0,1 0,8-3,1 0,-1 0,1-1,-1-1,0 0,0-1,-1 0,0-1,0 0,-1-1,1 0,-2 0,1-1,0-1,18-14,339-255,-116 103,-212 165,-25 13</inkml:trace>
  <inkml:trace contextRef="#ctx0" brushRef="#br0" timeOffset="-7364.761">2427 1846,'-6'-1,"-1"0,1 1,-1-1,0 1,0 0,1 1,-1 0,1 0,-1 0,1 1,-1 0,1 0,0 1,0-1,0 2,0-1,0 0,1 1,-1 0,1 0,0 1,1 0,-1 0,0 0,-14 17,1 1,1 0,2 1,0 1,1 1,2-1,0 2,2 0,1 0,0 5,6-25,1 0,0-1,0 1,0 0,1 0,0 1,1-1,-1 0,1 0,1 0,-1 1,1-1,1 0,-1 0,1 0,0-1,1 1,0 0,0-1,0 1,1-1,0 0,0 0,0 0,1-1,0 0,0 0,0 0,1 0,0-1,0 0,4 3,7-2,1-1,0 0,0-1,-1-1,2-1,-1 0,0-1,0-1,0-1,0-1,-1 0,1-1,-1-1,0-1,0 0,0-2,-1 1,0-2,0 0,-1-1,-1-1,1 0,10-11,-8 5,-4 3</inkml:trace>
  <inkml:trace contextRef="#ctx0" brushRef="#br0" timeOffset="-6947.698">2767 2158,'65'131,"-65"-131,0 1,0-1,0 1,0-1,1 0,-1 1,0-1,0 1,0-1,1 0,-1 1,0-1,0 0,1 1,-1-1,0 0,0 0,1 1,-1-1,0 0,1 0,-1 1,1-1,-1 0,0 0,1 0,-1 0,0 0,1 0,-1 0,1 1,-1-1,0 0,1 0,-1-1,1 1,-1 0,1 0,-1 0,0 0,1 0,-1 0,0 0,1-1,-1 1,1 0,-1 0,0 0,1-1,-1 1,0 0,0-1,1 1,-1 0,0-1,0 1,1 0,-1-1,0 1,0 0,0-1,0 1,1-1,-1 1,0 0,0-1,0 1,0-1,0 1,0-1,3-32,-3 31,-1-94,10-104,-6 180,22-50,24 79,-30 0</inkml:trace>
  <inkml:trace contextRef="#ctx0" brushRef="#br0" timeOffset="-1580.674">3245 1791,'0'14,"5"15,7 2,0 0,-1 1,2-6,0-3,1 1,-1-1,-3-3</inkml:trace>
  <inkml:trace contextRef="#ctx0" brushRef="#br0" timeOffset="-1327.578">3105 1621,'4'0,"3"0</inkml:trace>
  <inkml:trace contextRef="#ctx0" brushRef="#br0" timeOffset="-1047.648">3302 1169,'60'80,"-4"2,36 71,12 42,-32-26,-65-145</inkml:trace>
  <inkml:trace contextRef="#ctx0" brushRef="#br0" timeOffset="-780.83">3359 1621,'33'-9,"26"-4,8-4,-3 0,-8 0,-8 1,-8 4,-5-1,-10 2</inkml:trace>
  <inkml:trace contextRef="#ctx0" brushRef="#br0" timeOffset="-525.08">3923 1508,'0'0</inkml:trace>
  <inkml:trace contextRef="#ctx0" brushRef="#br0" timeOffset="-261.658">3810 1169,'0'0</inkml:trace>
  <inkml:trace contextRef="#ctx0" brushRef="#br0" timeOffset="2242.483">4854 859,'-5'-5,"-1"-6,-5-1,-5 1,-4 3,-5 2,-1 3,2 6,1 3,5 5,5 0</inkml:trace>
  <inkml:trace contextRef="#ctx0" brushRef="#br0" timeOffset="3208.285">3895 1424,'5'5,"1"6,0 6,4 0,0 2,-2 3,3 2,-1 2,3-3,0-6</inkml:trace>
  <inkml:trace contextRef="#ctx0" brushRef="#br0" timeOffset="4456.067">3585 2666,'-22'2,"0"2,0 1,1 1,-1 1,1 1,1 0,0 2,0 0,1 1,0 1,1 1,0 1,-11 11,23-17,0 1,0 0,0 0,1 0,1 1,0 0,0 0,0 0,2 0,-1 1,1-1,1 1,0 0,0-1,1 1,0 0,2 3,-2-8,0 0,1-1,0 1,0 0,0-1,1 1,0-1,0 1,1-1,-1 0,1 0,0 0,0 0,1 0,-1-1,1 1,0-1,1 0,-1 0,1-1,-1 1,1-1,0 0,0 0,1-1,-1 0,0 0,1 0,-1 0,1-1,0 0,0 0,1 0,-1-1,0-1,1 1,-1-1,0 0,1 0,-1-1,0 0,0 0,0 0,-1-1,1 0,0 0,-1 0,0-1,0 0,0 0,0 0,0-1,2-2,72-109,-55 69,-3-2,-1 0,-3-1,-2 0,-2-2,-2 1,-2-2,-1-21,-7 54,0 1,-1 0,0 0,-2-1,0 1,-1 0,-1 0,-1 1,-1-2,4 14,-1 0,1 1,-1-1,0 0,0 1,-1 0,1 0,-1 0,0 0,0 1,-1-1,0 1,1 0,-1 1,-1-1,1 1,0 0,-1 0,0 0,1 1,-1 0,0 0,0 1,-1 0,1 0,0 0,0 1,0-1,-4 2,3-1,0 1,0 1,0-1,0 1,0 0,0 1,1 0,-1 0,1 0,0 1,0 0,0 0,1 0,-1 1,1 0,0 0,0 0,1 1,0 0,0 0,0 0,-1 3,-6 10,2 0,0 1,2-1,0 2,1-1,1 1,1 0,2-6,1-1,0 1,1-1,0 1,1 0,1-1,0 1,1-1,1 0,0 0,1 0,1-1,0 1,0-1,2 0,-1-1,2 0,-1 0,2-1,0 0,0-1,0 0,2 0,-1-1,1-1,0 0,1 0,8 3,-8-4,0 0,0 0,1-2,0 1,0-2,0 0,1 0,-1-2,1 0,0 0,-1-1,1-1,0-1,0 0,0-1,-1 0,1-1,-1-1,0 0,0-1,0-1,-1 0,3-2,8-8</inkml:trace>
  <inkml:trace contextRef="#ctx0" brushRef="#br0" timeOffset="4909.666">4262 2242,'-26'29,"0"0,3 2,0 1,2 1,1 1,2 0,2 1,-2 8,16-38,0 0,0 1,1-1,-1 0,1 1,1-1,-1 1,1-1,0 0,0 1,0-1,1 1,0-1,0 1,0-1,1 0,0 0,0 0,0 0,1 0,-1 0,1 0,0-1,1 1,-1-1,1 0,0 0,0-1,0 1,0-1,1 1,-1-1,1-1,0 1,0-1,0 0,0 0,0 0,2 0,-2-2,0 1,-1-2,1 1,0 0,-1-1,1 0,-1 0,1 0,-1 0,1-1,-1 0,0 0,0 0,0-1,0 1,0-1,0 0,-1 0,1 0,-1 0,0-1,0 1,2-4,52-95,7-127,-25 73,-26 139,-2 42,-6-11,-3-7,1 1,0-1,1 0,0 0,0-1,0 1,1-1,0 0,0 0,0-1,1 1,0-1,0 0,0-1,1 1,-1-1,1-1,0 1,0-1,0 0,1-1,-1 0,1 0,0 0,-1-1,2 0,14 0</inkml:trace>
  <inkml:trace contextRef="#ctx0" brushRef="#br0" timeOffset="5389.282">4770 2355,'-2'-85,"-1"50,2 0,1-1,2 1,2 0,0-1,3 2,1-1,10-28,-17 61,-1 0,1 0,0 0,-1 0,1 0,0 0,0 0,0 0,0 0,1 0,-1 1,0-1,1 0,-1 1,1-1,0 1,-1 0,1-1,0 1,0 0,0 0,0 0,0 0,0 1,0-1,0 0,0 1,0 0,0-1,1 1,-1 0,0 0,0 0,0 0,0 1,1-1,-1 0,0 1,0 0,0-1,0 1,0 0,0 0,0 0,-1 0,1 1,0-1,0 0,-1 1,1-1,-1 1,1 0,-1-1,1 2,62 110,-62-113,0 1,0-1,0 0,0 0,0 0,0 0,0-1,-1 1,1 0,0-1,0 0,0 1,0-1,-1 0,1 0,0 0,-1 0,1 0,-1 0,1 0,-1-1,1 1,-1 0,0-1,0 1,1-1,-1 0,-1 1,1-1,0 0,0 0,0 1,-1-1,1 0,-1 0,0 0,1 0,-1 0,0 0,0 0,3-6,30-77,31-53,-64 137,0 0,0 0,1 0,-1 0,0 0,1 0,-1 0,1 0,-1 0,1 0,-1 1,1-1,0 0,-1 0,1 0,0 1,0-1,-1 0,1 1,0-1,0 1,0-1,0 1,0 0,0-1,0 1,0 0,0-1,0 1,0 0,0 0,0 0,0 0,0 0,0 0,0 0,0 0,0 1,0-1,0 0,0 1,0-1,0 0,0 1,0-1,0 1,0 0,0-1,-1 1,1 0,0-1,0 1,-1 0,1 0,-1 0,1 0,0 0,19 42,-17-34,1 1,0-1,1 0,0 0,0 0,1 0,0-1,1 0,0-1,0 1,0-1,7 4,3-2</inkml:trace>
  <inkml:trace contextRef="#ctx0" brushRef="#br0" timeOffset="5887.715">5363 1508,'182'460,"-163"-360,-32-110,7-9,1-1,1-1,1 1,0 0,2-1,0 1,2-1,0 1,-1-17,0-10,-3-3,3 0,1 0,3 0,2 0,2 1,3 0,12-36,40-27,-61 111,-1-1,1 1,-1-1,1 1,0-1,0 1,-1 0,1 0,0 0,0 0,0 0,0 0,0 0,1 1,-1-1,0 1,0-1,0 1,1 0,-1 0,0 0,0 0,0 1,1-1,-1 0,0 1,0 0,0-1,0 1,0 0,0 0,0 0,0 0,0 1,0-1,-1 0,1 1,0-1,-1 1,1 0,-1-1,0 1,0 0,1 0,-1 0,0 0,-1 0,1 0,0 0,-1 0,1 0,-1 1,1-1,-1 0,0 1,7 26,-1-1,-1 1,-1 0,-2 1,-1-1,-2 0,0 0,-2 1,-1-1,-2-1,0 1,-2-1,-11 26,-13 8,19-49</inkml:trace>
  <inkml:trace contextRef="#ctx0" brushRef="#br0" timeOffset="6294.165">5984 1395,'9'-16,"1"-1,-2 1,0-2,-1 1,-1-1,-1 0,0-1,-2 1,0-1,-1 0,0 1,-2-1,-1-12,1 29,-1 0,0 1,1-1,-1 0,0 1,0-1,0 1,0-1,-1 1,1 0,0-1,0 1,-1 0,1 0,-1 0,1 0,-1 0,1 0,-1 1,0-1,1 0,-1 1,0-1,0 1,1 0,-1 0,0-1,0 1,0 0,1 1,-1-1,0 0,0 0,0 1,1-1,-1 1,0-1,1 1,-1 0,0 0,1 0,-1 0,1 0,0 0,-1 0,1 0,0 1,-1-1,1 0,0 1,0-1,0 1,0-1,1 1,-1 0,0-1,1 1,-1 0,1-1,-1 2,-11 21,2 0,0 1,1 0,2 0,0 1,2-1,1 4,3-24,0 1,0-1,0 1,1 0,0-1,0 1,0-1,1 1,0 0,0-1,0 1,1-1,0 0,0 1,0-1,1 0,-1 0,1-1,0 1,1 0,-1-1,1 0,0 0,0 0,0 0,1-1,-1 1,1-1,0 0,0-1,0 1,0-1,0 0,1 0,-1-1,1 1,-1-1,1 0,-1-1,1 0,0 1,-1-2,1 1,-1-1,1 0,5-1,9-9,-1-1,0-1,-1-1,0 0,-1-1,-1-1,0-1,-2 0,0-1,0 0,-2-1,0-1,8-19,-6 14</inkml:trace>
  <inkml:trace contextRef="#ctx0" brushRef="#br0" timeOffset="6759.462">6548 859,'-10'17,"0"1,2 0,0 0,1 1,0 0,2 1,1-1,0 1,1 0,1 0,1 0,1 0,1 7,0-23,-1-1,1 0,0 0,0 0,0 0,0 0,1 0,-1 0,1 0,0 0,-1 0,1-1,1 1,-1-1,0 0,1 1,-1-1,1 0,-1-1,1 1,0 0,0-1,0 1,0-1,0 0,0 0,0 0,1-1,-1 1,0-1,0 1,1-1,-1 0,0 0,0-1,1 1,-1-1,0 0,0 1,0-1,0-1,0 1,0 0,0-1,0 1,1-2,15-10,-1-1,0-1,-1 0,0-1,-1-1,-1 0,-1-1,-1-1,0 0,-2-1,0-1,1-4,0 5,5-11,-1 1,-2-2,-1 0,-2 0,-1-2,-1 1,-2-1,-1 0,-2 0,0-20,-4 47,0-1,0 1,0 0,-1 0,0 0,0-1,-1 1,0 1,-1-1,1 0,-1 0,0 1,-1-1,1 1,-1 0,-1 0,1 1,-1-1,0 1,0 0,-1 0,1 1,-1-1,0 1,0 1,-1-1,1 1,-1 0,1 0,-1 1,0 0,0 0,0 1,0 0,-1 0,-2 0,1 1,0 0,1 1,-1 0,1 0,-1 1,1 0,-1 0,1 1,0 0,0 1,0 0,1 0,-1 0,1 1,0 0,1 1,-1 0,1 0,0 0,0 0,1 1,0 0,0 0,0 1,1-1,0 1,1 0,0 0,0 0,1 1,-1-1,2 2,-1-3,0 0,1-1,0 1,1 0,0 0,0 0,0 0,1 0,0 0,0 0,1 0,-1 0,2-1,-1 1,1-1,0 1,0-1,1 0,-1 0,2-1,-1 1,0-1,1 0,0 0,0 0,1-1,-1 1,1-1,0-1,6 4,12 3,1 0,1-2,-1 0,1-2,1-1,-1-1,19 0,-19-1,45 1,1-4,-1-2,1-4,-1-3,60-16,-4 3,-84 15</inkml:trace>
</inkml:ink>
</file>

<file path=ppt/ink/ink8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0:57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2075,'-54'-226,"53"-142,1 58,27 140,-26-169,27 142,-29-199,6 346,1 32</inkml:trace>
</inkml:ink>
</file>

<file path=ppt/ink/ink8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8:18.01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17837 4411,'5'38,"-3"28,-2 6,-1-3,-1-9,1-15</inkml:trace>
  <inkml:trace contextRef="#ctx0" brushRef="#br0" timeOffset="247.97">17781 4015,'0'0</inkml:trace>
  <inkml:trace contextRef="#ctx0" brushRef="#br0" timeOffset="632.826">18177 4891,'11'-71,"3"1,4 1,25-67,-39 123,1-1,1 1,0 0,1 0,0 1,1-1,0 2,1-1,0 1,1 1,0-1,0 2,1-1,1 2,0-1,0 2,8-5,-18 11,0 0,0 0,1 1,-1-1,0 0,0 1,1-1,-1 1,0 0,1 0,-1 0,0 0,1 0,-1 1,0-1,1 1,-1-1,0 1,0 0,0 0,0 0,0 0,0 0,0 0,0 0,0 1,0-1,0 1,-1 0,1-1,-1 1,1 0,-1 0,0 0,0 0,1 0,-2 0,1 0,0 1,0-1,-1 0,1 0,-1 2,12 103,-12-91,4 49,-4-63,1 0,-1-1,1 0,-1 1,1-1,0 1,0-1,0 0,-1 1,1-1,1 0,-1 0,0 0,0 0,0 0,1 0,-1 0,0 0,1-1,-1 1,1 0,-1-1,0 1,1-1,0 0,-1 1,1-1,-1 0,1 0,-1 0,1 0,0 0,-1 0,1 0,-1-1,1 1,0-1,7-3,-1 1,0-2,0 1,0-1,-1-1,1 1,-1-1,0 0,-1-1,0 0,0 0,4-6,8-7,2-4,2 1,0 2,1 0,1 2,1 0,7-2,-31 20,0 0,0 0,1 0,-1 0,0 1,0-1,1 0,-1 1,0-1,1 1,-1 0,0-1,1 1,-1 0,1 0,-1 0,1 0,-1 0,0 0,1 0,-1 0,1 0,-1 1,1-1,-1 1,0-1,1 1,-1 0,0-1,0 1,0 0,1 0,-1 0,0 0,0 0,0 0,0 0,0 0,-1 0,1 0,0 1,0-1,-1 0,1 1,2 64,-12-32,7-29,-1 0,1 0,0 0,0 0,1 0,-1 1,1-1,0 0,0 1,1-1,0 1,0-1,0 1,1-1,-1 0,1 1,1-1,-1 0,1 1,0-1,0 0,0 0,1-1,-1 1,1 0,1-1,-1 1,0-1,1 0,0 0,11 0,-3-4</inkml:trace>
  <inkml:trace contextRef="#ctx0" brushRef="#br0" timeOffset="952.554">19079 4636,'38'-5,"-1"-2,0-1,0-2,-1-1,0-2,-1-1,0-2,-2-2,0-1,-1-1,3-4,-26 17,0-1,-1 1,0-2,0 1,-1-1,1 0,-2-1,0 1,3-6,-8 12,1-1,-1 1,1-1,-1 0,0 1,0-1,-1 0,1 1,-1-1,0 0,0 0,0 1,0-1,-1 0,0 0,1 1,-1-1,-1 1,1-1,0 1,-1-1,0 1,0 0,0-1,0 1,0 0,0 0,-1 1,0-1,0 0,-2-1,-1 0,1 0,-1 0,0 1,0 0,0 0,-1 1,1 0,-1 0,1 0,-1 1,1 0,-1 0,0 0,0 1,0 0,1 1,-1-1,0 1,1 1,-1-1,0 1,1 0,-2 2,-11 2,2 2,-1 0,1 1,0 1,1 1,0 0,1 1,0 1,-8 7,2 2,0 0,2 1,0 2,2-1,0 2,2 0,1 1,1 1,-1 7,9-23,1 0,0 0,1 0,1 0,0 1,1-1,0 1,0-1,2 1,-1 0,2-1,0 1,0-1,1 0,0 0,1 0,1 0,0 0,1-1,0 0,0 0,1-1,0 0,1 0,7 7,6-1,0-1,0-1,2-1,-1-1,2-1,0-1,0-1,0-1,1-1,0-1,1-2,-1 0,1-2,0 0,0-2,0-1,-1-1,11-3,165-32,-156 22</inkml:trace>
  <inkml:trace contextRef="#ctx0" brushRef="#br0" timeOffset="-498.814">17244 3790,'-178'449,"160"-404,0 0,1 0,2 1,2 1,3 0,-2 22,12-61,0-1,1 0,0 0,0 0,1 0,0 0,0 0,0 0,1-1,0 1,0-1,1 0,0 0,0 0,0 0,1-1,0 1,0-1,0 0,1-1,0 1,-1-1,2-1,-1 1,0-1,1 0,-1 0,1 0,0-1,0-1,0 1,0-1,0 0,0 0,0-1,3 0,239-2,-250 2</inkml:trace>
  <inkml:trace contextRef="#ctx0" brushRef="#br0" timeOffset="-248.277">16624 4354,'38'-19,"32"-6,9 0,-4 5,-10 7,-11 4,-11 4,-7 8,-5 3,-3 6,-1 0,-1 4,0-2,-4 2,-6-1</inkml:trace>
  <inkml:trace contextRef="#ctx0" brushRef="#br0" timeOffset="-3630.994">2710 1194,'-22'123,"16"313,33-90,-42-63,13-79,1-186,-5 61,4 0,4 1,6 34,6 47,-7 1,-9 73,0-52,-9-2,-2-54,6 1,9 105,-1-76,-1 889,-28-786,-1 18,29 138,-26-240,-5 49,32 396,-29-395,28-58,0-143</inkml:trace>
  <inkml:trace contextRef="#ctx0" brushRef="#br0" timeOffset="-1950.02">876 4495,'214'-36,"-116"24,2 4,-1 5,26 5,-43-2,308 29,140-12,-351-27,823-27,6348 39,-6419 27,139-30,-347-27,158 58,-793-30,376-13,2-5,-129-39,-302 55,-20 1,-1 0,1 1,0 0,0 1,0 1,0 0,0 1,-1 1,4 1,-1 5,-4 2</inkml:trace>
  <inkml:trace contextRef="#ctx0" brushRef="#br0" timeOffset="3352.393">340 3847,'312'105,"-302"-101,20 9,-1 1,0 1,-1 2,-1 1,0 0,-2 2,1 2,-13-7</inkml:trace>
  <inkml:trace contextRef="#ctx0" brushRef="#br0" timeOffset="3672.301">396 4015,'-44'-44,"1"-3,3-1,1-2,3-1,-17-35,47 74,0 0,1 0,0-1,1 0,1 0,0 0,1-1,0 1,1-3,0 11,1 1,0 0,0 0,0 0,1 0,-1 0,1-1,0 1,0 0,1 0,-1 1,1-1,0 0,0 0,0 1,0-1,1 1,-1 0,1 0,0 0,0 0,0 0,0 0,1 1,-1 0,1 0,-1 0,1 0,0 0,3-1,3 2,-1 0,1 1,0 0,0 0,0 1,0 0,-1 1,1 0,0 1,-1 0,0 0,0 1,0 0,0 0,0 1,-1 1,0-1,0 1,-1 1,1-1,-1 1,-1 1,1-1,-1 1,0 0,-1 0,0 1,1 4,-1-3,-2 1,0 0,0 0,-1 0,0 0,-1 0,0 1,-1-1,0 0,-1 1,1 12</inkml:trace>
  <inkml:trace contextRef="#ctx0" brushRef="#br0" timeOffset="4201.715">368 3197,'11'10,"0"0,1-1,0 0,0-1,1-1,0 0,1 0,0-2,0 1,0-2,0 0,1 0,0-2,-1 0,1 0,9-1,-21-2,0 0,0 0,0-1,0 1,0 0,0-1,-1 0,1 0,-1 0,1 0,-1 0,1 0,-1-1,0 1,0-1,0 1,-1-1,1 0,-1 0,1 0,-1 0,0 0,0 0,0 0,0 0,-1 0,1 0,-1-1,0 1,0-2,-17-98,14 96,0 0,-1-1,0 1,-1 1,0-1,0 1,0 0,-1 0,0 0,0 1,0 0,0 0,-1 0,0 1,0 0,0 0,-1 1,1 0,-1 1,0-1,0 1,0 1,0-1,0 1,0 1,0 0,0 0,0 0,0 1,0 0,0 1,0 0,0 0,0 1,1 0,-1 0,1 0,0 1,-5 3,-11 15,4 0</inkml:trace>
  <inkml:trace contextRef="#ctx0" brushRef="#br0" timeOffset="4648.994">396 2463,'34'166,"-34"-165,0 0,0 0,0 0,1 1,-1-1,0 0,0 0,1 0,-1 0,1 0,-1 0,1 0,0 0,-1 0,1 0,0 0,-1 0,1 0,0 0,0-1,0 1,0 0,0-1,0 1,0 0,0-1,0 0,0 1,0-1,0 1,1-1,-1 0,0 0,0 0,0 0,0 0,1 0,-1 0,0 0,0 0,0 0,0-1,1 1,-1 0,0-1,0 1,0-1,0 1,0-1,0 0,0 1,0-1,-1 0,1 0,0 0,0 0,0 0,-1 1,1-2,7-8,-8 9,0 0,0-1,1 1,-1-1,0 1,1 0,0-1,-1 1,1 0,0 0,0 0,-1-1,1 1,0 0,0 0,0 0,0 0,1 0,-1 1,0-1,0 0,0 0,1 1,-1-1,0 1,1-1,-1 1,1 0,-1-1,0 1,1 0,-1 0,1 0,-1 0,1 0,-1 0,0 1,1-1,-1 0,1 1,-1-1,0 1,1-1,-1 1,0 0,0-1,0 1,1 0,-1 0,0 0,0 0,0 0,0 0,0 0,0 2,9 16,-2 0,0 1,-1 1,-1-1,-1 1,-1 0,1 13,12 48,-14-70</inkml:trace>
  <inkml:trace contextRef="#ctx0" brushRef="#br0" timeOffset="4870.536">453 2266,'34'29,"15"9,0-6,-9-14,-11-10</inkml:trace>
  <inkml:trace contextRef="#ctx0" brushRef="#br0" timeOffset="5019.006">199 2125,'0'0</inkml:trace>
  <inkml:trace contextRef="#ctx0" brushRef="#br0" timeOffset="5285.915">1 1560,'428'161,"-400"-150,-1 1,0 1,0 2,-2 0,1 2,-2 0,-1 2,6 6,-12-11</inkml:trace>
  <inkml:trace contextRef="#ctx0" brushRef="#br0" timeOffset="5538.797">368 1899,'14'-39,"10"-31,6-9,-3 4,-5 11,-7 15</inkml:trace>
  <inkml:trace contextRef="#ctx0" brushRef="#br0" timeOffset="5718.226">566 1306,'24'19,"8"7</inkml:trace>
  <inkml:trace contextRef="#ctx0" brushRef="#br0" timeOffset="5899.626">283 1222,'10'0,"3"0</inkml:trace>
  <inkml:trace contextRef="#ctx0" brushRef="#br0" timeOffset="6153.928">481 939,'18'19,"-12"-11,0 0,1 0,0-1,0 0,1 0,0 0,0-1,0-1,1 1,-1-1,1-1,1 0,-1 0,1 0,-1-1,1-1,0 0,0 0,4-1,-10-1,-1-1,1-1,0 1,-1-1,0 1,1-1,-1 0,0 0,0 0,0-1,0 1,0-1,-1 0,1 1,-1-1,1 0,-1-1,0 1,0 0,-1-1,1 1,-1-1,0 1,0-1,0 0,0 1,0-1,-1 0,0 0,0 0,1-5,0 0,-1-1,0 1,-1 0,0-1,0 1,-1 0,0 0,-1 0,0 0,-4-8,3 10,0 1,-1 0,0-1,0 1,0 1,-1-1,1 1,-1 0,-1 0,1 1,-1 0,0 0,0 0,0 1,0 0,0 1,-1-1,1 1,-1 1,0 0,1 0,-1 0,0 1,0 0,0 0,1 1,-1 0,0 1,1-1,-1 1,1 1,-1 0,-5 3,-6 7</inkml:trace>
  <inkml:trace contextRef="#ctx0" brushRef="#br0" timeOffset="6503.812">820 601,'-11'-9,"1"-1,0 0,1 0,0 0,0-2,1 1,1-1,0 0,0 0,2-1,-1 0,2 0,-1-2,5 13,1 0,0 0,0 0,0 1,0-1,0 0,0 1,0-1,1 0,-1 1,1 0,-1-1,1 1,-1 0,1 0,0 0,-1 0,1 0,0 0,0 0,0 1,0-1,0 0,0 1,0 0,0 0,0-1,0 1,0 0,0 1,0-1,2 0,10-2,-10 2,0-2,-1 1,1 0,0-1,0 0,-1 1,1-1,-1-1,0 1,1-1,-1 1,0-1,-1 0,1 0,0 0,-1 0,0 0,1-1,-1 1,-1-1,1 0,0 1,-1-1,0 0,0 0,0 0,0 0,-1 0,0 0,1 0,-2 0,1 0,0 0,-1 0,0-1,-1-14,-1 0,-1 1,-1 0,0-1,-1 2,-1-1,-1 0,-75-114,72 116</inkml:trace>
  <inkml:trace contextRef="#ctx0" brushRef="#br0" timeOffset="17407.451">2795 1108,'79'146,"-65"-130,1-1,0 0,0-2,2 1,0-2,0 0,1-1,0-1,1 0,0-2,17 6,90 49,269 137,-170-87,-54-22,120 40,225 56,-210-44,-83-33,3 2,69 18,50-20,-36-24,-83-16,94 31,37 17,-221-79,2-6,90 7,146 27,-1 8,26 20,46-10,-119-28,-43-2,-48-18,-48-15,123 12,-114-12,108 32,-93-16,-37-17,-76-10,1-5,0-3,11-6,20 2,92 29,47 5,-203-17,0-3,1-2,0-4,51-1,137 22,-2-1,-109-27,89 11,11 25,-121-8,108-6,-187-14,0-2,0-2,0-1,0-3,24-3,23 1,-37 2,146 11,-134-1,0-3,0-3,1-3,29-4,23 1,-68 1,-30-1,0 2,0 0,0 1,0 2,0 0,16 4,-19 0</inkml:trace>
  <inkml:trace contextRef="#ctx0" brushRef="#br1" timeOffset="35542.61">2767 1194,'-8'-7,"17"19,0-1,-5-7,1 0,0 0,0 0,0-1,0 1,1-1,0 0,-1-1,1 1,0-1,0-1,1 1,-1-1,0 0,0 0,1-1,-1 0,6 0,32 5,111 34,-26-16,87 32,-20 25,14 26,20-21,-4-4,-117-50,4-3,54 20,31 37,113 56,-23-51,-29 17,-15-23,38-27,-56-18,-1 12,28 29,-108-40,78 12,-53-23,-13 9,-112-24,0-3,0-2,1-1,11-2,113 27,112 37,-84-21,168 53,-214-55,62-26,41 23,-75 4,63-27,-45 14,-74-7,22-6,6 6,19 6,15-11,-35 5,189 43,-199-57,46 14,20 6,104 27,-85-44,0 18,-46-7,6-6,9-8,-79-10,82 23,113-27,-142 27,85-15,-203-4,1-3,0-1,0-3,24-4,121 6,-28 24,113-26,-210 12,54-3,42-34,-144 24</inkml:trace>
</inkml:ink>
</file>

<file path=ppt/ink/ink8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0:05.1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4040,'55'-28,"26"-25,-3-4,-2-3,59-62,-24 23,208-162,-164 142,-155 119,0 1,0-1,0 1,0-1,0 1,0-1,0 1,0-1,0 1,0-1,1 1,-1-1,0 1,0-1,0 1,1-1,-1 1,0-1,0 1,1-1,-1 1,0-1,1 0,-1 1,1-1,-1 0,0 1,1-1,-1 0,1 0,-1 1,1-1,-1 0,1 0,-1 0,1 0,-1 1,1-1,-1 0,1 0,-1 0,1 0,0 0,-1-1,1 1,-1 0,1 0,-1 0,1 0,-1 0,1-1,-1 1,1 0,-1 0,0-1,1 1,-1 0,1-1,-1 1,0-1,1 1,-1 0,0-1,1 1,-1-1,-18 46,14-38,-126 225,116-206,9-18,-1 0,2 0,-1 1,1-1,0 1,1 0,0 1,1-1,0 0,0 1,1-1,0 1,0 0,1 2,3-10,-1 0,0 0,0 0,1 0,0 0,-1-1,1 1,0-1,-1 1,1-1,0 0,0 0,0-1,0 1,0 0,0-1,0 0,1 0,-1 0,0 0,0 0,0-1,0 1,0-1,0 0,0 0,0 0,0 0,-1 0,1-1,0 1,-1-1,1 0,-1 0,2-1,162-111,-155 105,226-209,-36 63,-46 51,-138 84,-44 12,15 6,-95-27,105 28,1 0,-1 0,0 0,0 0,0 1,1-1,-1 0,0 1,0-1,0 1,0 0,0 0,0 0,0 0,0 0,0 0,0 0,0 1,0-1,0 1,0-1,0 1,0 0,0-1,1 1,-1 0,0 1,1-1,-1 0,1 0,-1 1,1-1,-1 0,1 1,0 0,0-1,0 1,0 0,0-1,0 1,0 0,0 0,1 0,-1 0,1 0,0 0,-1 0,1 1,2 226,3-66,-5-162,0 0,0-1,0 1,0 0,1-1,-1 1,0 0,0 0,0-1,1 1,-1-1,0 1,1 0,-1-1,0 1,1-1,-1 1,1 0,-1-1,1 0,-1 1,1-1,0 1,-1-1,1 0,-1 1,1-1,0 0,-1 1,1-1,0 0,0 0,-1 0,1 0,0 0,-1 0,1 0,0 0,-1 0,1 0,0 0,0 0,-1 0,1-1,0 1,-1 0,1 0,-1-1,1 1,0 0,-1-1,1 1,-1-1,1 1,-1-1,1 1,-1-1,1 1,-1-1,1 0,27-39,-25 37,110-244,-105 225</inkml:trace>
  <inkml:trace contextRef="#ctx0" brushRef="#br0" timeOffset="1869.924">2117 2713,'-12'10,"1"0,1 1,0 0,0 1,1 0,1 0,0 1,0 0,2 1,-1-1,2 1,0 1,0-1,2 1,0-1,0 1,1 0,1 0,1 0,0 0,1 0,0 0,1 0,1 0,1 0,0-1,0 1,2-1,0 0,0-1,1 1,1-1,6 8,-9-16,0 0,0 0,0-1,0 1,1-1,0 0,0 0,0-1,0 0,0 0,1 0,0-1,-1 0,1 0,0-1,0 0,0 0,0 0,0-1,0 0,0-1,0 1,0-1,0-1,-1 1,1-1,0 0,-1-1,1 0,-1 0,0 0,0-1,0 0,0 0,-1 0,1-1,3-4,6-11,-2-1,0 0,-1-1,-2-1,0 1,-1-2,-1 1,-2-1,0 0,-2 0,0-1,-2 1,0-1,-2 0,-1 0,-1 1,-4-20,5 34,-1 0,0 0,0 1,-1-1,0 1,-1 0,0 0,-1 0,0 0,0 1,0 0,-1 0,-1 0,1 1,-1 0,0 0,-1 1,0 0,0 0,0 0,-1 1,0 1,1 0,-2 0,1 0,0 1,-1 1,0-1,1 1,-1 1,0 0,0 1,0 0,0 0,0 1,1 0,-1 1,-5 1,-13 10</inkml:trace>
  <inkml:trace contextRef="#ctx0" brushRef="#br0" timeOffset="2284.577">2540 2685,'153'173,"-111"-144,-41-28,0-1,0 0,1 0,-1 0,0 0,0 0,0 0,0 0,0 0,0-1,0 1,1 0,-1-1,0 1,0 0,0-1,0 0,0 1,0-1,-1 1,1-1,0 0,0 0,0 0,-1 1,1-1,0 0,-1 0,1 0,0 0,-1 0,0 0,1 0,-1 0,0-1,1 1,-1 0,0 0,0 0,0 0,0 0,0 0,0-1,0-218,-1 66,1 130</inkml:trace>
  <inkml:trace contextRef="#ctx0" brushRef="#br0" timeOffset="2985.35">3020 2685,'14'-9,"0"-1,-1 0,-1-1,0-1,0 0,-1 0,0-1,-1-1,-1 1,0-2,-1 1,-1-1,0 0,-1-1,2-9,-6 22,-1 0,1 0,-1 0,0 0,0-1,-1 1,1-1,-1 1,1 0,-1-1,0 1,0-1,-1 1,1 0,-1-1,0 1,0 0,0-1,0 1,0 0,-1 0,1 0,-1 0,0 0,0 0,0 0,0 1,-1-1,1 1,-1 0,1-1,-1 1,0 0,0 1,0-1,0 0,0 1,0 0,0-1,-1 1,1 1,0-1,-1 0,1 1,0 0,-1 0,-1 0,-3 3,1 0,0 1,0-1,0 2,0-1,1 1,0 0,0 0,0 1,1 0,-1 0,1 0,1 1,-1-1,1 1,0 0,1 1,0-1,0 0,1 1,-1 0,2-1,-1 1,1 0,0 0,1 0,0 0,0 7,0-11,1-1,-1 1,1 0,0 0,0 0,0-1,0 1,1 0,-1-1,1 1,0-1,0 0,0 0,1 1,-1-1,1-1,-1 1,1 0,0-1,0 1,1-1,-1 0,0 0,1 0,-1-1,1 1,-1-1,1 0,0 1,0-2,-1 1,1 0,0-1,2 0,5 1,0 0,0-1,1 0,-1-1,0 0,0-1,0 0,0-1,0 0,-1-1,7-3,0-5,0 0,-1-1,-1-1,0 0,-1-1,0-1,-1 0,-1-1,-1 0,0-1,-2 0,0 0,0-1,-2-1,-1 1,4-18,-4 16,0 0,-2-1,-1 1,0-1,-1 0,-2 1,0-1,-2-1,3 22,-1-1,0 0,0 0,0 0,0 1,0-1,0 0,-1 0,1 1,-1-1,1 0,-1 0,1 1,-1-1,0 1,0-1,0 1,0-1,0 1,0-1,0 1,-1 0,1 0,0-1,-1 1,1 0,-1 0,1 0,-1 1,0-1,1 0,-1 1,0-1,1 1,-1-1,0 1,0 0,0 0,1-1,-1 2,0-1,0 0,0 0,1 0,-1 1,0-1,1 1,-1-1,0 1,1 0,-1 0,0 0,1 0,-1 0,1 0,0 0,-1 0,1 0,0 1,0-1,0 1,0-1,0 1,-1 0,1 1,0-1,0 1,0 0,0-1,0 1,1 0,-1 0,1-1,-1 1,1 0,0 0,1 0,-1-1,0 1,1 0,-1 0,1-1,0 1,0 0,0-1,0 1,0-1,1 1,-1-1,1 0,0 0,-1 1,1-1,0 0,0-1,1 1,-1 0,0 0,1-1,0 1,98 27,-64-29,-32-2,-1 1,1 1,0-1,0 1,0 0,0 0,0 0,-1 0,1 1,0 0,0 0,0 0,-1 1,1 0,-1 0,1 0,-1 0,0 1,0-1,0 1,0 0,0 0,0 1,-1-1,0 1,0 0,0 0,0 0,0 1,9 47,-11-27</inkml:trace>
  <inkml:trace contextRef="#ctx0" brushRef="#br0" timeOffset="3600.812">3924 1866,'-14'15,"1"2,1-1,0 1,2 1,0 0,1 1,0 0,2 0,0 0,1 1,-1 13,7-29,-1 0,1 1,0-1,1 0,-1 0,1 0,0 1,0-1,0 0,0 0,1 0,0 0,-1-1,2 1,-1 0,0-1,1 1,-1-1,1 0,0 0,0 0,0 0,1-1,-1 1,1-1,-1 0,1 0,0 0,0 0,0-1,0 1,0-1,0 0,0 0,0-1,0 1,1-1,-1 0,0 0,0-1,0 1,1-1,-1 0,0 0,0 0,0 0,0-1,0 1,-1-1,1 0,0-1,-1 1,9-6,0 0,-1-1,-1 0,1 0,-1-1,-1-1,0 0,-1 0,0 0,0-1,-1-1,-1 1,0-1,-1 0,0 0,-1-1,0 1,-1-6,4-20,-1 0,-3 0,-1-1,-2 1,-4-38,2 65,0 0,-1 1,0-1,-1 1,0-1,0 1,-1 1,-1-1,0 1,-1 0,0 0,0 0,-1 1,-7-7,9 11,1-1,-1 1,0 1,0-1,0 1,0 0,-1 1,0-1,0 1,0 1,0-1,0 1,0 0,-1 1,1 0,-1 0,1 0,-1 1,1 0,-1 1,1 0,0 0,-1 0,1 1,1 0,1 1,-1 0,1-1,0 2,0-1,0 1,1-1,-1 1,1 0,0 1,0-1,0 1,1 0,-1 0,1 0,1 0,-1 1,1-1,0 1,0-1,0 1,1 0,0 0,0 0,0 5,0-2,0 0,1 1,0-1,0 0,1 1,1-1,-1 0,1 1,1-1,0-1,0 1,1 0,0-1,0 1,1-1,1 1,12 8,0-1,1 0,0-2,2 0,-1-1,1-1,1-1,0-1,1-1,0-1,0-1,1-1,0-1,0-1,15 0,80 0,-95-4</inkml:trace>
  <inkml:trace contextRef="#ctx0" brushRef="#br0" timeOffset="4435.712">4488 1471,'-3'-1,"-1"0,1 0,-1 0,1 1,-1-1,1 1,-1 0,1 0,-1 0,1 0,-1 1,1-1,-1 1,1 0,0 0,-1 0,1 1,0-1,0 1,0 0,0 0,0 0,-1 1,-6 5,0 0,0 1,1 0,1 1,0 0,0 1,0-1,2 2,-1-1,1 1,1-1,0 1,1 1,0-1,1 1,-1 7,3-17,0 0,1 0,-1 0,0 1,1-1,0 0,0 0,0 1,0-1,0 0,1 1,-1-1,1 0,0 0,0 0,0 0,1 1,-1-1,1-1,-1 1,1 0,0 0,0-1,0 1,1-1,-1 1,0-1,1 0,0 0,-1 0,1-1,0 1,0-1,0 1,0-1,0 0,0 0,1 0,-1 0,0-1,0 0,1 1,-1-1,0 0,1 0,-1-1,0 1,0-1,1 0,1 0,4-6,0 1,-1-1,0-1,0 1,-1-1,0-1,0 1,-1-1,0-1,0 1,-1-1,-1 0,1 0,2-10,21-116,-28 134,0 1,0-1,-1 1,1-1,1 1,-1-1,0 1,0-1,0 1,1-1,-1 1,1 0,-1-1,1 1,0 0,-1-1,1 1,0 0,0 0,0-1,0 1,0 0,0 0,0 0,0 0,1 1,-1-1,0 0,0 0,1 1,-1-1,1 1,-1-1,0 1,1-1,-1 1,1 0,-1 0,1 0,-1 0,1 0,-1 0,1 0,-1 0,1 1,-1-1,1 1,-1-1,0 1,1-1,-1 1,0 0,1 0,51 28,-46-23,0 0,0 0,1 0,0-1,0-1,1 1,-1-1,1-1,0 0,0 0,0 0,0-1,0-1,1 0,-1 0,1 0,-1-1,1-1,-1 0,0 0,1-1,-1 0,0 0,0-1,8-4,-4-5</inkml:trace>
  <inkml:trace contextRef="#ctx0" brushRef="#br0" timeOffset="4906.03">4855 1528,'15'-109,"-13"80,2 0,1 1,0 0,3 0,0 0,11-24,-19 51,0 0,0 0,0 0,0 0,1 0,-1 0,0 1,0-1,0 0,1 0,-1 0,0 0,1 0,-1 1,1-1,-1 0,1 0,-1 1,1-1,0 0,-1 1,1-1,0 0,-1 1,1-1,0 1,0 0,0-1,0 1,-1-1,1 1,0 0,0 0,0-1,0 1,0 0,0 0,0 0,0 0,-1 0,1 0,0 1,0-1,0 0,0 0,0 1,0-1,-1 0,1 1,0-1,0 1,0-1,-1 1,1-1,0 1,-1 0,1-1,0 1,-1 0,1-1,-1 1,1 0,-1 0,1 0,-1-1,0 1,1 1,1 8,-2-9,-1 0,1 0,-1 0,1 1,0-1,0 0,0 0,-1 1,1-1,0 0,1 0,-1 0,0 1,0-1,0 0,1 0,-1 0,1 1,-1-1,1 0,-1 0,1 0,-1 0,1 0,0 0,0 0,0 0,-1 0,1 0,0-1,0 1,0 0,0-1,0 1,1 0,-1-1,0 0,0 1,0-1,0 1,1-1,-1 0,0 0,0 0,0 0,1 0,-1 0,0 0,0 0,1 0,-1-1,0 1,0 0,0-1,1 0,87-156,-28 80,-60 77,1-1,0 1,-1 0,1 0,0 0,0 0,-1 0,1 0,0 0,-1 1,1-1,0 1,-1-1,1 1,0 0,-1 0,1-1,-1 1,0 0,1 0,-1 0,0 1,1-1,-1 0,0 0,0 1,0-1,0 1,0-1,0 1,-1-1,1 1,0-1,-1 1,1 0,-1-1,0 1,0 0,1 0,-1-1,0 1,0 0,-1-1,1 1,0 0,0 0,-1-1,0 2,4 10,-3-8,0 0,1 1,0-1,0 1,0-1,1 0,-1 0,1 0,1 0,-1 0,1 0,0-1,0 1,0-1,0 0,1 1,0-2,0 1,0 0,0-1,1 0,-1 0,1 0,0 0,0-1,2 1,13-4</inkml:trace>
  <inkml:trace contextRef="#ctx0" brushRef="#br0" timeOffset="5492.452">5363 878,'109'220,"-55"-86,-55-134,1 0,0 0,-1 0,1 0,0 0,-1 0,1 0,-1 1,1-1,0 0,-1 0,1 0,0 0,-1 0,1 0,0 1,-1-1,1 0,0 0,-1 1,1-1,0 0,0 0,-1 1,1-1,0 0,-5-22,0-1,2 0,0 0,2 0,1 0,0 0,2 0,4-20,2-7,3 0,2 1,2 0,3 1,1 1,11-16,-27 55,1 0,0-1,0 1,1 1,0-1,1 1,-1 0,1 0,1 0,-1 1,1 0,1 1,-1-1,6-2,-11 8,-1-1,1 1,0-1,0 1,0 0,0 0,0 0,0 0,0 0,0 0,0 1,0-1,-1 1,1-1,0 1,0 0,0 0,-1 0,1 0,0 0,-1 0,1 0,-1 0,1 1,-1-1,0 0,0 1,1-1,-1 1,0 0,0-1,0 1,-1 0,1 0,0 0,13 68,-17-44,-2-1,0 0,-2 0,0-1,-2 0,-1 0,-1-1,-13 22,-10 0,15-29</inkml:trace>
  <inkml:trace contextRef="#ctx0" brushRef="#br0" timeOffset="9505.205">5956 710,'6'0,"1"1,0-1,-1 0,1-1,0 1,-1-1,1-1,-1 1,0-1,1 0,-1-1,0 1,0-1,0 0,0-1,-1 1,1-1,-1-1,0 1,0 0,-1-1,3-4,4-4,-2-1,0 0,0-1,-2 0,1 0,-2-1,0 1,-1-1,-1-1,0 1,1-16,-6 29,0 0,1-1,-1 1,-1 0,1 0,0 0,-1 0,1 1,-1-1,0 0,0 1,0-1,0 1,0-1,-1 1,1 0,-1 0,1 0,-1 1,0-1,0 0,0 1,0 0,0 0,0 0,0 0,0 0,0 1,-1-1,1 1,0 0,0 0,-1 0,1 0,0 0,0 1,0 0,0 0,-1-1,1 2,0-1,0 0,1 1,-1-1,0 1,0 0,1 0,-1 0,-8 5,0 0,0 0,1 1,0 1,1 0,0 0,0 1,1 0,0 0,1 1,0 0,1 0,0 0,1 1,0 0,0 0,2 1,0-1,-2 11,4-18,1 1,0 0,0-1,0 1,1 0,-1-1,1 1,1 0,-1-1,1 1,0-1,0 0,0 0,1 0,0 0,0 0,0 0,1-1,-1 1,1-1,0 0,0 0,1-1,-1 1,1-1,0 0,0 0,0 0,1-1,6 4,1 0,0-2,0 1,0-2,1 1,-1-2,1 0,0-1,0 0,0-1,7-1,-12 0,1-1,0 0,0 0,-1-1,0-1,1 1,-1-2,0 1,-1-1,1 0,-1-1,0 0,-1 0,1-1,-1 0,3-4,0-3</inkml:trace>
  <inkml:trace contextRef="#ctx0" brushRef="#br0" timeOffset="10069.705">6491 314,'-14'21,"1"-3,0-1,2 2,0 0,1 0,1 1,1 0,1 0,0 1,0 8,7-26,-1 0,1 0,0 0,0 0,0 1,1-1,-1 0,1 0,0 0,0 0,0 0,0 0,0 0,1 0,-1 0,1-1,0 1,0-1,0 1,0-1,0 1,1-1,-1 0,0 0,1 0,0-1,-1 1,1-1,0 1,0-1,0 0,0 0,1 0,3 1,-1 0,1-1,0 0,-1 0,1-1,0 0,0 0,-1-1,1 1,0-2,-1 1,1-1,-1 0,0 0,4-2,7-8,-1 0,-1-2,0 0,-1 0,-1-1,0-1,-1 0,-1-1,0 0,-1-1,-1 0,-1 0,-1-1,0 0,-1-1,-1 1,-1-1,-1 0,-1 0,0 0,-2-6,1 17,-1 0,0 0,0-1,-1 1,0 0,-1 0,0 0,0 1,-1-1,0 0,-1 1,0 0,0 0,-1 0,0 0,0 1,-1 0,0 0,0 0,0 0,-1 1,0 1,0-1,-1 1,0 0,1 0,-2 1,1 1,0-1,-2 1,0 0,0 2,0-1,-1 1,1 1,0 0,-1 0,1 1,0 0,-1 1,1 0,0 0,0 2,0-1,1 1,-1 0,1 1,0 0,0 1,1-1,0 2,0-1,0 1,1 1,0-1,0 1,-5 8,7-12,1 0,-1 1,1 0,0 0,0 0,0 0,1 1,0-1,0 1,0 0,1 0,0 0,0 0,1 1,-1-1,1 0,0 1,1-1,0 1,0-1,0 0,1 1,0-1,0 1,1-1,0 0,0 0,0 0,0 0,1 0,0 0,1-1,-1 0,1 1,0-1,1 1,15 4,-1-1,2-1,-1-1,1 0,0-2,0 0,0-2,1 0,0-1,-1-1,1-1,0-2,2 0,8 2,51-1,-1-3,0-4,0-4,-1-3,-1-4,55-20,-109 30</inkml:trace>
</inkml:ink>
</file>

<file path=ppt/ink/ink8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0:30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4233 1114,'-9'38,"1"18,7-1,8-10,9-12,5-12,4-15,4-12,0-6,1-1,-5-2,-6 0</inkml:trace>
  <inkml:trace contextRef="#ctx0" brushRef="#br0" timeOffset="806.348">4572 859,'-11'22,"0"0,1 1,1 1,1 0,2 0,0 0,1 1,0 13,5-35,-1 0,0 0,1 0,0 0,-1 0,1 0,1 0,-1 0,0 0,1 0,-1 0,1 0,0 0,0 0,0 0,0 0,1-1,-1 1,1 0,-1-1,1 1,0-1,0 0,0 0,1 0,-1 0,0 0,1 0,-1 0,1-1,0 1,-1-1,1 0,0 0,0 0,0 0,0 0,0-1,0 1,1-1,7-3,0-1,1 0,-2 0,1-1,0-1,-1 0,0 0,-1-1,1 0,-1 0,-1-1,1-1,-1 1,-1-2,0 1,0-1,0 0,3-8,10-9,-11 13,0-1,0 0,-2-1,0 1,0-2,-2 1,0-1,1-6,7-11,-14 63,0-25,1 1,-1-1,1 1,0-1,0 1,1-1,-1 0,1 1,0-1,0 0,1 0,-1 1,1-1,0 0,0 0,0-1,0 1,1 0,0-1,-1 1,1-1,1 0,-1 0,0 0,1-1,-1 1,1-1,0 1,0-1,0-1,0 1,0 0,0-1,1 0,-1 0,0 0,1-1,-1 1,2-1,1-1,0 0,-1 0,1-1,0 1,-1-2,1 1,-1-1,1 0,-1 0,0-1,0 1,-1-1,1-1,-1 1,0-1,0 0,-1 0,1 0,-1-1,0 1,71-124,-75 129,18-29,-2-2,-2 0,-1 0,-1-2,-1 1,-2-1,-2-1,-1 0,-1 0,-2 0,-1 0,-3-20,-35-37,35 89,-1 0,1 0,-1 0,0 1,1-1,-1 0,0 1,0-1,0 1,0 0,0 0,-1 0,1 0,0 0,0 0,-1 0,1 1,0-1,-1 1,1 0,-1-1,1 1,-1 0,1 1,0-1,-1 0,1 1,-1-1,1 1,0 0,0 0,-1 0,1 0,0 0,0 0,0 0,0 1,0 0,-6 5,0 1,1 1,0-1,0 1,1 1,0-1,1 1,0 0,0 0,1 1,1-1,0 1,0 0,1-1,0 1,1 1,0-1,1 0,0 0,1 0,0 0,2 5,-1-6,1 1,1-1,-1 0,2 0,-1 0,1-1,1 0,0 0,0 0,1-1,0 1,0-1,1-1,0 0,0 0,0 0,1-1,0-1,1 1,-1-2,1 1,0-1,0-1,1 1,-1-2,0 0,1 0,0 0,-1-2,1 1,7-2,-13 1,0-1,0 0,0 0,0 0,0-1,0 0,0 0,0 0,-1 0,1-1,-1 0,1 0,-1 0,0 0,0-1,-1 0,1 1,-1-1,0-1,0 1,0 0,0-1,-1 1,1-3,44-127,-42 116,2-14,-2 0,-1 0,-1 0,-2-1,-1 1,-4-24,3 36,-2 0,0 0,-1 0,-2 1,1-1,-2 1,-4-7,11 25,0 0,0 0,0 0,0 0,-1 1,1-1,0 0,0 0,-1 0,1 0,0 1,-1-1,1 0,-1 0,1 1,-1-1,0 0,1 1,-1-1,1 1,-1-1,0 0,0 1,1 0,-1-1,0 1,0-1,0 1,1 0,-1 0,0-1,0 1,0 0,0 0,0 0,1 0,-1 0,0 0,0 0,0 0,0 0,0 1,1-1,-1 0,0 1,0-1,0 0,1 1,-1-1,0 1,0-1,1 1,-1-1,0 1,1 0,-1-1,1 1,-1 0,1-1,-1 1,1 0,-1 0,1-1,0 1,-1 0,-6 24,0 0,1 1,1-1,2 1,1 0,0 0,2 0,2 8,-1-22,0 0,1 0,1 0,0 0,0-1,1 1,1-1,0 0,0 0,1-1,0 1,1-1,0-1,1 1,0-2,1 1,-1-1,11 7,-12-8,0-1,1-1,0 1,0-1,0-1,1 1,0-1,0-1,0 0,0 0,0-1,0 0,1 0,-1-1,1-1,-1 1,9-2,-1-5</inkml:trace>
  <inkml:trace contextRef="#ctx0" brushRef="#br0" timeOffset="1340.322">5757 238,'0'10,"0"0,1 0,0 0,0 0,1 0,1 0,-1 0,2 0,-1-1,1 0,1 1,0-1,3 4,-7-12,0 1,0-1,0 0,1 1,-1-1,0 0,1 0,-1 0,1 0,-1-1,1 1,-1 0,1 0,0-1,-1 1,1-1,0 0,-1 1,1-1,0 0,0 0,-1 0,1 0,0-1,-1 1,1 0,0-1,0 1,-1-1,1 1,-1-1,1 0,-1 0,1 0,-1 0,1 0,-1 0,0 0,1 0,-1 0,0-1,0 1,0 0,0-1,0 0,42-71,2-92,-43 165,-1 1,1 0,-1 0,1 0,-1 0,0 0,1 0,-1 0,0 0,0 1,0-1,0 0,0 1,0-1,0 1,-1-1,1 1,0-1,-1 1,1 0,-1-1,0 1,0 0,1-1,-1 1,0 1,18 56,4-1,1-1,4-1,1-1,3-2,25 32,-8-20,-11-17,-2 1,-2 3,14 32,-45-80,0-1,-1 1,1 0,-1 0,0 0,0 0,0 0,-1 0,1 0,-1 0,0 0,0 0,-1 0,1 1,-1-1,0 0,0 0,0 0,0-1,-1 1,0 0,0 0,0-1,0 1,0-1,-1 0,1 0,-1 0,0 0,0 0,0 0,0-1,-1 1,1-1,-1 0,1 0,-1 0,0-1,0 1,-2 1,0-1,-1 1,1-1,-1 0,1-1,-1 0,1 0,-1 0,0-1,0 0,1 0,-1-1,0 0,1 0,-1 0,1-1,-1 0,1 0,0-1,0 0,0 0,0 0,0-1,1 1,-1-1,1-1,0 1,0-1,-1-3,-8-6,1-1,1 0,0-1,1-1,1 0,1 0,0-1,1 0,-3-13,4 9,2-1,0 0,2 0,1 0,0 0,2 0,0 0,2 0,1 0,0 0,2 0,0 0,2 1,2-4,2-2</inkml:trace>
  <inkml:trace contextRef="#ctx0" brushRef="#br0" timeOffset="-8750.236">1 3624,'278'-237,"173"-149,-267 224,-180 158,1-1,0 1,0-1,0 1,1 1,0-1,-1 1,1 0,0 0,1 1,-1 0,6-2,-11 6,1 0,-1 0,0 0,-1 0,1 1,0-1,0 0,-1 0,1 0,-1 1,0-1,0 0,0 0,0 1,0-1,0 0,-1 0,1 1,-1-1,1 0,-1 0,0 0,0 0,0 0,0 0,-1 1,-48 132,49-132,0 0,0 0,0 0,0 0,1 0,-1 0,1 0,0 0,0 0,0 0,1 0,-1 0,1 0,-1 0,1 0,0 0,0 0,0 0,1-1,-1 1,1 0,-1-1,1 1,0-1,0 0,0 1,0-1,0 0,1 0,-1 0,1-1,-1 1,1-1,0 1,0-1,-1 0,1 0,0 0,0 0,0 0,0-1,0 0,0 1,0-1,0 0,1 0,8-3,1 0,-1 0,1-1,-1-1,0 0,0-1,-1 0,0-1,0 0,-1-1,1 0,-2 0,1-1,0-1,18-14,339-255,-116 103,-212 165,-25 13</inkml:trace>
  <inkml:trace contextRef="#ctx0" brushRef="#br0" timeOffset="-7364.761">2427 1846,'-6'-1,"-1"0,1 1,-1-1,0 1,0 0,1 1,-1 0,1 0,-1 0,1 1,-1 0,1 0,0 1,0-1,0 2,0-1,0 0,1 1,-1 0,1 0,0 1,1 0,-1 0,0 0,-14 17,1 1,1 0,2 1,0 1,1 1,2-1,0 2,2 0,1 0,0 5,6-25,1 0,0-1,0 1,0 0,1 0,0 1,1-1,-1 0,1 0,1 0,-1 1,1-1,1 0,-1 0,1 0,0-1,1 1,0 0,0-1,0 1,1-1,0 0,0 0,0 0,1-1,0 0,0 0,0 0,1 0,0-1,0 0,4 3,7-2,1-1,0 0,0-1,-1-1,2-1,-1 0,0-1,0-1,0-1,0-1,-1 0,1-1,-1-1,0-1,0 0,0-2,-1 1,0-2,0 0,-1-1,-1-1,1 0,10-11,-8 5,-4 3</inkml:trace>
  <inkml:trace contextRef="#ctx0" brushRef="#br0" timeOffset="-6947.698">2767 2158,'65'131,"-65"-131,0 1,0-1,0 1,0-1,1 0,-1 1,0-1,0 1,0-1,1 0,-1 1,0-1,0 0,1 1,-1-1,0 0,0 0,1 1,-1-1,0 0,1 0,-1 1,1-1,-1 0,0 0,1 0,-1 0,0 0,1 0,-1 0,1 1,-1-1,0 0,1 0,-1-1,1 1,-1 0,1 0,-1 0,0 0,1 0,-1 0,0 0,1-1,-1 1,1 0,-1 0,0 0,1-1,-1 1,0 0,0-1,1 1,-1 0,0-1,0 1,1 0,-1-1,0 1,0 0,0-1,0 1,1-1,-1 1,0 0,0-1,0 1,0-1,0 1,0-1,3-32,-3 31,-1-94,10-104,-6 180,22-50,24 79,-30 0</inkml:trace>
  <inkml:trace contextRef="#ctx0" brushRef="#br0" timeOffset="-1580.674">3245 1791,'0'14,"5"15,7 2,0 0,-1 1,2-6,0-3,1 1,-1-1,-3-3</inkml:trace>
  <inkml:trace contextRef="#ctx0" brushRef="#br0" timeOffset="-1327.578">3105 1621,'4'0,"3"0</inkml:trace>
  <inkml:trace contextRef="#ctx0" brushRef="#br0" timeOffset="-1047.648">3302 1169,'60'80,"-4"2,36 71,12 42,-32-26,-65-145</inkml:trace>
  <inkml:trace contextRef="#ctx0" brushRef="#br0" timeOffset="-780.83">3359 1621,'33'-9,"26"-4,8-4,-3 0,-8 0,-8 1,-8 4,-5-1,-10 2</inkml:trace>
  <inkml:trace contextRef="#ctx0" brushRef="#br0" timeOffset="-525.08">3923 1508,'0'0</inkml:trace>
  <inkml:trace contextRef="#ctx0" brushRef="#br0" timeOffset="-261.658">3810 1169,'0'0</inkml:trace>
  <inkml:trace contextRef="#ctx0" brushRef="#br0" timeOffset="2242.483">4854 859,'-5'-5,"-1"-6,-5-1,-5 1,-4 3,-5 2,-1 3,2 6,1 3,5 5,5 0</inkml:trace>
  <inkml:trace contextRef="#ctx0" brushRef="#br0" timeOffset="3208.285">3895 1424,'5'5,"1"6,0 6,4 0,0 2,-2 3,3 2,-1 2,3-3,0-6</inkml:trace>
  <inkml:trace contextRef="#ctx0" brushRef="#br0" timeOffset="4456.067">3585 2666,'-22'2,"0"2,0 1,1 1,-1 1,1 1,1 0,0 2,0 0,1 1,0 1,1 1,0 1,-11 11,23-17,0 1,0 0,0 0,1 0,1 1,0 0,0 0,0 0,2 0,-1 1,1-1,1 1,0 0,0-1,1 1,0 0,2 3,-2-8,0 0,1-1,0 1,0 0,0-1,1 1,0-1,0 1,1-1,-1 0,1 0,0 0,0 0,1 0,-1-1,1 1,0-1,1 0,-1 0,1-1,-1 1,1-1,0 0,0 0,1-1,-1 0,0 0,1 0,-1 0,1-1,0 0,0 0,1 0,-1-1,0-1,1 1,-1-1,0 0,1 0,-1-1,0 0,0 0,0 0,-1-1,1 0,0 0,-1 0,0-1,0 0,0 0,0 0,0-1,2-2,72-109,-55 69,-3-2,-1 0,-3-1,-2 0,-2-2,-2 1,-2-2,-1-21,-7 54,0 1,-1 0,0 0,-2-1,0 1,-1 0,-1 0,-1 1,-1-2,4 14,-1 0,1 1,-1-1,0 0,0 1,-1 0,1 0,-1 0,0 0,0 1,-1-1,0 1,1 0,-1 1,-1-1,1 1,0 0,-1 0,0 0,1 1,-1 0,0 0,0 1,-1 0,1 0,0 0,0 1,0-1,-4 2,3-1,0 1,0 1,0-1,0 1,0 0,0 1,1 0,-1 0,1 0,0 1,0 0,0 0,1 0,-1 1,1 0,0 0,0 0,1 1,0 0,0 0,0 0,-1 3,-6 10,2 0,0 1,2-1,0 2,1-1,1 1,1 0,2-6,1-1,0 1,1-1,0 1,1 0,1-1,0 1,1-1,1 0,0 0,1 0,1-1,0 1,0-1,2 0,-1-1,2 0,-1 0,2-1,0 0,0-1,0 0,2 0,-1-1,1-1,0 0,1 0,8 3,-8-4,0 0,0 0,1-2,0 1,0-2,0 0,1 0,-1-2,1 0,0 0,-1-1,1-1,0-1,0 0,0-1,-1 0,1-1,-1-1,0 0,0-1,0-1,-1 0,3-2,8-8</inkml:trace>
  <inkml:trace contextRef="#ctx0" brushRef="#br0" timeOffset="4909.666">4262 2242,'-26'29,"0"0,3 2,0 1,2 1,1 1,2 0,2 1,-2 8,16-38,0 0,0 1,1-1,-1 0,1 1,1-1,-1 1,1-1,0 0,0 1,0-1,1 1,0-1,0 1,0-1,1 0,0 0,0 0,0 0,1 0,-1 0,1 0,0-1,1 1,-1-1,1 0,0 0,0-1,0 1,0-1,1 1,-1-1,1-1,0 1,0-1,0 0,0 0,0 0,2 0,-2-2,0 1,-1-2,1 1,0 0,-1-1,1 0,-1 0,1 0,-1 0,1-1,-1 0,0 0,0 0,0-1,0 1,0-1,0 0,-1 0,1 0,-1 0,0-1,0 1,2-4,52-95,7-127,-25 73,-26 139,-2 42,-6-11,-3-7,1 1,0-1,1 0,0 0,0-1,0 1,1-1,0 0,0 0,0-1,1 1,0-1,0 0,0-1,1 1,-1-1,1-1,0 1,0-1,0 0,1-1,-1 0,1 0,0 0,-1-1,2 0,14 0</inkml:trace>
  <inkml:trace contextRef="#ctx0" brushRef="#br0" timeOffset="5389.282">4770 2355,'-2'-85,"-1"50,2 0,1-1,2 1,2 0,0-1,3 2,1-1,10-28,-17 61,-1 0,1 0,0 0,-1 0,1 0,0 0,0 0,0 0,0 0,1 0,-1 1,0-1,1 0,-1 1,1-1,0 1,-1 0,1-1,0 1,0 0,0 0,0 0,0 0,0 1,0-1,0 0,0 1,0 0,0-1,1 1,-1 0,0 0,0 0,0 0,0 1,1-1,-1 0,0 1,0 0,0-1,0 1,0 0,0 0,0 0,-1 0,1 1,0-1,0 0,-1 1,1-1,-1 1,1 0,-1-1,1 2,62 110,-62-113,0 1,0-1,0 0,0 0,0 0,0 0,0-1,-1 1,1 0,0-1,0 0,0 1,0-1,-1 0,1 0,0 0,-1 0,1 0,-1 0,1 0,-1-1,1 1,-1 0,0-1,0 1,1-1,-1 0,-1 1,1-1,0 0,0 0,0 1,-1-1,1 0,-1 0,0 0,1 0,-1 0,0 0,0 0,3-6,30-77,31-53,-64 137,0 0,0 0,1 0,-1 0,0 0,1 0,-1 0,1 0,-1 0,1 0,-1 1,1-1,0 0,-1 0,1 0,0 1,0-1,-1 0,1 1,0-1,0 1,0-1,0 1,0 0,0-1,0 1,0 0,0-1,0 1,0 0,0 0,0 0,0 0,0 0,0 0,0 0,0 0,0 1,0-1,0 0,0 1,0-1,0 0,0 1,0-1,0 1,0 0,0-1,-1 1,1 0,0-1,0 1,-1 0,1 0,-1 0,1 0,0 0,19 42,-17-34,1 1,0-1,1 0,0 0,0 0,1 0,0-1,1 0,0-1,0 1,0-1,7 4,3-2</inkml:trace>
  <inkml:trace contextRef="#ctx0" brushRef="#br0" timeOffset="5887.715">5363 1508,'182'460,"-163"-360,-32-110,7-9,1-1,1-1,1 1,0 0,2-1,0 1,2-1,0 1,-1-17,0-10,-3-3,3 0,1 0,3 0,2 0,2 1,3 0,12-36,40-27,-61 111,-1-1,1 1,-1-1,1 1,0-1,0 1,-1 0,1 0,0 0,0 0,0 0,0 0,0 0,1 1,-1-1,0 1,0-1,0 1,1 0,-1 0,0 0,0 0,0 1,1-1,-1 0,0 1,0 0,0-1,0 1,0 0,0 0,0 0,0 0,0 1,0-1,-1 0,1 1,0-1,-1 1,1 0,-1-1,0 1,0 0,1 0,-1 0,0 0,-1 0,1 0,0 0,-1 0,1 0,-1 1,1-1,-1 0,0 1,7 26,-1-1,-1 1,-1 0,-2 1,-1-1,-2 0,0 0,-2 1,-1-1,-2-1,0 1,-2-1,-11 26,-13 8,19-49</inkml:trace>
  <inkml:trace contextRef="#ctx0" brushRef="#br0" timeOffset="6294.165">5984 1395,'9'-16,"1"-1,-2 1,0-2,-1 1,-1-1,-1 0,0-1,-2 1,0-1,-1 0,0 1,-2-1,-1-12,1 29,-1 0,0 1,1-1,-1 0,0 1,0-1,0 1,0-1,-1 1,1 0,0-1,0 1,-1 0,1 0,-1 0,1 0,-1 0,1 0,-1 1,0-1,1 0,-1 1,0-1,0 1,1 0,-1 0,0-1,0 1,0 0,1 1,-1-1,0 0,0 0,0 1,1-1,-1 1,0-1,1 1,-1 0,0 0,1 0,-1 0,1 0,0 0,-1 0,1 0,0 1,-1-1,1 0,0 1,0-1,0 1,0-1,1 1,-1 0,0-1,1 1,-1 0,1-1,-1 2,-11 21,2 0,0 1,1 0,2 0,0 1,2-1,1 4,3-24,0 1,0-1,0 1,1 0,0-1,0 1,0-1,1 1,0 0,0-1,0 1,1-1,0 0,0 1,0-1,1 0,-1 0,1-1,0 1,1 0,-1-1,1 0,0 0,0 0,0 0,1-1,-1 1,1-1,0 0,0-1,0 1,0-1,0 0,1 0,-1-1,1 1,-1-1,1 0,-1-1,1 0,0 1,-1-2,1 1,-1-1,1 0,5-1,9-9,-1-1,0-1,-1-1,0 0,-1-1,-1-1,0-1,-2 0,0-1,0 0,-2-1,0-1,8-19,-6 14</inkml:trace>
  <inkml:trace contextRef="#ctx0" brushRef="#br0" timeOffset="6759.462">6548 859,'-10'17,"0"1,2 0,0 0,1 1,0 0,2 1,1-1,0 1,1 0,1 0,1 0,1 0,1 7,0-23,-1-1,1 0,0 0,0 0,0 0,0 0,1 0,-1 0,1 0,0 0,-1 0,1-1,1 1,-1-1,0 0,1 1,-1-1,1 0,-1-1,1 1,0 0,0-1,0 1,0-1,0 0,0 0,0 0,1-1,-1 1,0-1,0 1,1-1,-1 0,0 0,0-1,1 1,-1-1,0 0,0 1,0-1,0-1,0 1,0 0,0-1,0 1,1-2,15-10,-1-1,0-1,-1 0,0-1,-1-1,-1 0,-1-1,-1-1,0 0,-2-1,0-1,1-4,0 5,5-11,-1 1,-2-2,-1 0,-2 0,-1-2,-1 1,-2-1,-1 0,-2 0,0-20,-4 47,0-1,0 1,0 0,-1 0,0 0,0-1,-1 1,0 1,-1-1,1 0,-1 0,0 1,-1-1,1 1,-1 0,-1 0,1 1,-1-1,0 1,0 0,-1 0,1 1,-1-1,0 1,0 1,-1-1,1 1,-1 0,1 0,-1 1,0 0,0 0,0 1,0 0,-1 0,-2 0,1 1,0 0,1 1,-1 0,1 0,-1 1,1 0,-1 0,1 1,0 0,0 1,0 0,1 0,-1 0,1 1,0 0,1 1,-1 0,1 0,0 0,0 0,1 1,0 0,0 0,0 1,1-1,0 1,1 0,0 0,0 0,1 1,-1-1,2 2,-1-3,0 0,1-1,0 1,1 0,0 0,0 0,0 0,1 0,0 0,0 0,1 0,-1 0,2-1,-1 1,1-1,0 1,0-1,1 0,-1 0,2-1,-1 1,0-1,1 0,0 0,0 0,1-1,-1 1,1-1,0-1,6 4,12 3,1 0,1-2,-1 0,1-2,1-1,-1-1,19 0,-19-1,45 1,1-4,-1-2,1-4,-1-3,60-16,-4 3,-84 15</inkml:trace>
</inkml:ink>
</file>

<file path=ppt/ink/ink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49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0,'0'24,"0"8</inkml:trace>
</inkml:ink>
</file>

<file path=ppt/ink/ink8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0:57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2075,'-54'-226,"53"-142,1 58,27 140,-26-169,27 142,-29-199,6 346,1 32</inkml:trace>
</inkml:ink>
</file>

<file path=ppt/ink/ink8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2:40.8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863 114,'-4'1,"-1"1,1-1,0 1,0 0,0 1,1-1,-1 1,1 0,-1 0,1 0,0 0,0 0,0 1,0-1,1 1,-1 0,1 0,0 0,0 0,1 0,-2 5,-9 12,-60 96,-6-3,-4-3,-5-5,-5-3,-46 36,53-69,97-99,3 5,0 0</inkml:trace>
  <inkml:trace contextRef="#ctx0" brushRef="#br0" timeOffset="261.905">214 311,'39'24,"31"22,9 4,-5-3,-9-3,-11-6,-11-3,-7-4,-5-2,-3-1,-2 0,1-1,-6-4</inkml:trace>
  <inkml:trace contextRef="#ctx0" brushRef="#br0" timeOffset="518.603">863 452,'-48'24,"-49"27,-19 14,2 2,11-7,12-8,18-8,11-7,12-5,9-8,11-3,7-5,12-10,7-7</inkml:trace>
  <inkml:trace contextRef="#ctx0" brushRef="#br0" timeOffset="767.488">525 1,'-12'78,"4"0,3 1,4 0,3 0,8 46,-1 22,22 183,-1-175,-20-125</inkml:trace>
</inkml:ink>
</file>

<file path=ppt/ink/ink8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2:45.16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368 34,'-54'80,"3"3,4 1,-14 40,-76 219,120-272,38-147,4 1,3 1,4 1,30-50,82-207,-125 291,-9 68,-10 24,0-25,0 1,2-1,1 1,2-1,5 20,-4-25,2-1,0 0,2 0,0-1,1 0,2-1,0 0,1-1,0-1,2 0,0-1,1-1,1 0,14 9,-26-21,-1-1,1 0,0-1,0 1,0-1,1 0,-1-1,0 0,1 0,-1 0,1 0,-1-1,0 0,1-1,-1 0,1 0,-1 0,0 0,1-1,-1 0,0-1,0 1,0-1,-1 0,1 0,-1-1,0 0,0 0,0 0,0-1,0 1,-1-1,0 0,0-1,-1 1,1 0,-1-1,1-3,24-50,-3-1,-2-1,-3-1,-3-1,2-20,-15 66,0 1,-2-1,1 0,-2 0,0 0,-2-1,0-5,1 24,0 0,-1-1,1 1,0 0,-1 0,1-1,-1 1,1 0,-1-1,1 1,-1 0,0-1,1 1,-1-1,0 1,1-1,-1 1,0-1,0 0,1 1,-1-1,0 0,0 0,0 1,1-1,-1 0,0 0,0 0,0 0,0 0,1 0,-1 0,0 0,0 0,0-1,1 1,-1 0,0 0,0-1,0 1,1-1,-1 1,0-1,1 1,-1-1,0 1,1-1,-1 1,1-1,-1 0,1 1,-1-1,1 0,-1 1,1-1,0 0,-1 0,1 0,0 1,0-1,0 0,-1 0,1 0,0 0,-8 20</inkml:trace>
</inkml:ink>
</file>

<file path=ppt/ink/ink8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2:45.48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 5,'-10'40,"2"1,2 0,2 0,1 0,2 1,5 40,-4-78,-1 1,1-1,1 0,-1 1,1-1,-1 0,1 0,0 0,1 0,-1 1,1-1,0-1,0 1,0 0,0 0,0-1,1 1,0-1,0 0,0 0,0 0,0 0,1-1,-1 1,1-1,0 0,-1 0,1 0,0 0,0-1,0 1,1-1,-1 0,0-1,0 1,1-1,-1 0,0 0,4 0,3-5,0-1,0-1,-1 0,0 0,0-1,0 0,-1 0,-1-1,1-1,-1 1,-1-1,0-1,0 1,-1-1,-1-1,1 1,-2-1,0 1,0-1,-1-1,0 1,-1 0,0-11,-1 13,0-1,0 1,-1-1,0 1,-1-1,0 1,-1-1,0 1,0 0,-1-1,-1 1,-2-5,5 12,-1-1,0 1,0-1,0 1,0 0,0 0,-1 0,1 0,-1 0,0 0,0 1,0-1,0 1,0 0,0 0,-1 0,1 0,-1 1,0-1,1 1,-1 0,0 0,0 1,1-1,-1 1,0-1,0 1,0 0,0 1,0-1,0 1,1 0,-1-1,-3 3,-39 25,27-9</inkml:trace>
</inkml:ink>
</file>

<file path=ppt/ink/ink8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2:48.7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0 659,'0'-4,"2"-21,7 33,47 199,-36-140,2 0,3-1,33 58,-55-117,0 0,1-1,0 1,0-1,0 0,1 0,0 0,0-1,0 0,1 0,-1 0,1 0,1-1,-1 0,1 0,-1-1,1 0,0 0,5 1,-7-6,-2 0,1 0,0 0,0 0,-1-1,1 1,-1-1,1 0,-1 0,0-1,-1 1,1-1,0 1,-1-1,0 0,0 0,0 0,0 0,-1 0,0 0,1 0,-2-1,1 1,0 0,-1-1,0-1,4-8,42-140,8 1,30-53,-82 201,-1 1,1 0,-1 0,1 0,0 0,0 0,0 1,1-1,-1 1,1 0,0-1,0 1,0 0,0 0,0 1,1-1,0 0,6 2</inkml:trace>
  <inkml:trace contextRef="#ctx0" brushRef="#br0" timeOffset="248.931">846 997,'5'33,"6"12,2-3</inkml:trace>
  <inkml:trace contextRef="#ctx0" brushRef="#br0" timeOffset="501.234">734 348,'0'0</inkml:trace>
  <inkml:trace contextRef="#ctx0" brushRef="#br0" timeOffset="849.622">1072 122,'28'78,"-4"1,-4 2,-3 0,-4 0,2 71,10 169,-16-296,16-44,48-60,-43 44,2 2,0 1,2 1,14-7,-42 33,-1 1,1 0,0 0,0 0,0 1,1 0,0 0,-1 0,1 1,0 0,0 1,0-1,0 1,0 1,0-1,1 1,-1 0,0 1,0 0,0 0,0 1,0-1,0 1,-1 1,1 0,0 0,-1 0,0 0,0 1,0 0,0 0,0 1,-2 2,0 0,-1 1,1-1,-1 1,-1 0,1-1,-1 1,-1 0,0 1,0-1,0 0,-1 0,0 0,-1 0,0 1,0-1,0 0,-1 0,-1 0,1-1,-1 1,-1 2,0 2,0-1,-1 1,0-1,0 0,-1 0,-1 0,0-1,0 0,-1 0,0-1,-1 0,0-1,0 0,-1 0,0-1,0 0,-1 0,0-2,0 1,-1-1,1-1,-1 0,0 0,0-2,-2 1,-94-7,90-3</inkml:trace>
  <inkml:trace contextRef="#ctx0" brushRef="#br0" timeOffset="1802.79">1890 1194,'53'-21,"-2"-2,0-2,-2-2,-1-3,25-21,-56 39,-2 0,0-2,0 0,-1 0,-1-2,0 1,-2-2,1 0,-2 0,0-1,-2 0,0 0,0-1,-2 0,4-20,-9 36,0-1,-1 1,1-1,-1 0,0 1,0-1,0 0,0 1,-1-1,1 1,-1-1,0 1,0-1,-1 1,1-1,-1 1,1 0,-1 0,0 0,0 0,-1 0,1 0,-1 0,1 1,-1-1,0 1,0 0,0 0,0 0,0 0,0 0,0 1,-1 0,1-1,-1 1,1 0,-1 1,0-1,1 1,-1-1,1 1,-1 0,0 0,1 1,-1-1,0 1,1 0,-1 0,0 0,-3 2,1 0,-1 0,1 0,0 1,0 0,0 0,0 1,1 0,0 0,0 0,0 0,0 1,1 0,0 0,0 0,1 0,0 1,0 0,0-1,1 1,0 0,0 0,1 0,0 0,0 1,1-1,-1 0,2 0,-1 0,1 1,0-1,0 0,1 0,0 0,1 0,1-2,1-1,0 0,0 0,0 0,0 0,1-1,-1 0,1 0,0 0,0-1,0 0,0 0,1-1,-1 1,0-2,7 2,3 1,103-9,-36-3,-81 9,1 0,-1 1,1-1,0 0,-1 1,1 0,-1 0,0-1,1 1,-1 1,0-1,1 0,-1 1,0-1,0 1,0-1,0 1,0 0,-1 0,1 0,0 0,-1 0,0 0,1 1,-1-1,0 0,0 1,0-1,-1 1,1-1,0 1,-1-1,0 1,1-1,-1 1,-1 2,-10 96,6-85,2-6,0 0,0 0,1 1,1-1,0 0,0 0,1 1,0-1,1 1,0-1,0 0,0-8,0 0,1 0,-1 0,1 0,-1 0,1 0,-1-1,1 1,0 0,0-1,0 0,0 1,0-1,0 0,0 0,0 0,1 0,-1-1,0 1,1-1,-1 1,0-1,1 0,-1 0,0 0,1 0,-1 0,0 0,1-1,-1 1,0-1,1 0,-1 0,0 0,0 0,0 0,0 0,0 0,0-1,0 1,1-1,16-10</inkml:trace>
  <inkml:trace contextRef="#ctx0" brushRef="#br0" timeOffset="2388.805">3161 771,'-238'173,"222"-161,1 0,1 1,0 1,1 0,1 1,0 0,1 1,-4 7,14-22,0 1,0-1,1 1,-1-1,0 1,0-1,1 1,-1 0,1-1,-1 1,1 0,0 0,-1-1,1 1,0 0,0 0,1-1,-1 1,0 0,0 0,1-1,-1 1,1 0,0-1,-1 1,1 0,0-1,0 1,0-1,0 1,0-1,0 0,1 0,-1 1,0-1,1 0,-1 0,1 0,-1 0,1 0,-1-1,1 1,0 0,-1-1,1 1,0-1,0 0,-1 1,1-1,0 0,0 0,-1 0,1 0,0-1,20-1,0-2,0 0,-1-1,1-2,-1 0,0-1,-1-1,0-1,-1-1,0-1,7-5,24-12,82-42,-131 70,0 0,0 0,1 0,-1 0,0 0,0 0,1 1,-1-1,0 1,1-1,-1 1,1-1,-1 1,1 0,-1 0,1 0,-1 0,1 0,-1 0,1 0,-1 0,0 0,1 1,-1-1,1 1,-1-1,0 1,1 0,-1-1,0 1,1 0,-1 0,0 0,0 0,0 0,0 0,0 0,0 0,0 0,0 0,-1 1,1-1,0 0,-1 1,1-1,-1 1,1-1,-1 0,0 1,1 0,4 45,-6-42,0-1,1 1,-1 0,1-1,1 1,-1 0,1-1,-1 1,1 0,0-1,1 1,-1-1,1 0,0 1,0-1,1 0,-1 0,1 0,0 0,-1-1,2 1,-1-1,0 0,1 0,0 0,-1 0,1-1,0 1,1-1,-1 0,0 0,1 0,0-1,3-1,1 0,-1-1,0 0,1 0,-1-1,0 0,0-1,0 0,-1 0,1 0,-1-1,0-1,0 1,0-1,0 0,-1 0,0-1,0 0,0 0,-1 0,0-1,0 0,0 0,-1 0,32-34,12-14,-2-2,-3-2,-3-1,23-48,-35 60,-3 0,-2-2,-3-1,-1 0,-3-1,-2-1,-2 0,-3-1,2-37,-11 88,1-2,0-1,-1 1,1-1,-1 1,0-1,0 1,-1-1,0 1,0-1,0 1,-1 0,1-1,-1 1,0 0,-1 0,1 0,-1 0,0 1,-1-1,2 5,0 0,-1 1,1-1,0 1,0-1,0 1,-1 0,1 0,0 0,0 0,0 0,0 0,1 0,-1 1,0-1,0 1,1 0,-1-1,1 1,0 0,-1 0,1 0,0 0,-1 1,-12 21,0 1,1 1,2 0,1 1,1 0,1 0,-2 17,-12 63,5 1,0 69,28 141,-11-308,0-1,1 1,-1 0,2-1,0 1,0-1,1 1,0-1,0 0,1 0,0 0,1-1,0 1,5 6,-17-38,-3 10</inkml:trace>
  <inkml:trace contextRef="#ctx0" brushRef="#br0" timeOffset="2637.087">3528 743,'48'-10,"39"-7,11-2,-3-1,-7 1,-9 5,-14 0,-12 2,-11 4,-13 2</inkml:trace>
  <inkml:trace contextRef="#ctx0" brushRef="#br0" timeOffset="3370.82">4487 799,'-19'39,"-11"26,-1 8,10-9,9-11,6-14</inkml:trace>
  <inkml:trace contextRef="#ctx0" brushRef="#br0" timeOffset="3619.691">4487 460</inkml:trace>
  <inkml:trace contextRef="#ctx0" brushRef="#br0" timeOffset="4036.102">4826 715,'-10'13,"1"-1,0 2,1-1,0 1,1 1,1-1,0 1,1 0,1 0,0 1,1-1,1 1,0 0,1 0,1 0,0-1,2 1,-1 0,2 0,0-1,1 1,0-1,2 0,4 10,-5-21,1 1,0-1,0 1,0-2,0 1,1-1,-1 0,1 0,0-1,0 1,0-2,0 1,0-1,1 0,-1-1,0 1,1-1,-1-1,0 0,0 0,0 0,1-1,-1 0,0 0,-1 0,1-1,0 0,-1-1,0 0,0 0,0 0,1-1,12-9,-1 0,0-2,-1 0,0-1,-2-1,0 0,-1-1,-1-1,0 0,-2-1,3-8,-11 24,0 0,-1-1,0 1,0 0,-1-1,1 1,-1-1,-1 0,1 1,-1-1,0 0,0 0,0 1,-1-1,0 0,0 1,0-1,-1 1,0-1,0 1,0 0,-1 0,0 0,0 0,0 0,0 0,-1 1,0 0,0 0,0 0,0 0,-1 0,1 1,-1 0,0 0,0 0,0 1,-3-2,-2 1,0 1,0 0,0 0,0 1,0 0,0 1,0 0,0 0,0 1,-1 0,1 1,1 1,-1-1,0 1,1 1,-1 0,1 0,0 1,-7 5,-9 7</inkml:trace>
  <inkml:trace contextRef="#ctx0" brushRef="#br0" timeOffset="4503.701">5334 1053,'113'-123,"97"-78,-149 158,-59 44,0 1,0-1,0 0,-1 1,1 0,0-1,-1 1,1 0,-1 0,0-1,1 1,-1 0,0 1,0-1,0 0,-1 0,1 0,0 1,-1-1,1 0,-1 0,0 1,0-1,0 0,0 1,0-1,-1 0,1 1,-1-1,1 0,-1 0,0 0,0 2,0 3,0 22,-2-20,1-1,1 0,0 1,0-1,1 1,0-1,0 1,1-1,0 1,0-1,1 0,0 1,0-1,1 0,1 0,-1-1,1 1,0-1,1 0,0 0,0 0,0 0,1-1,0 0,0 0,1-1,1 2,6-2,0-1,1-1,-1 0,1-1,-1 0,1-1,0-1,0 0,-1-1,1-1,0 0,-1-1,0 0,1-2,-1 1,-1-2,1 0,-1 0,0-1,0-1,-1 0,0-1,5-5,11-11,0-2,-2 0,-1-2,-1-1,-2-1,0-2,52-116,-66 117</inkml:trace>
</inkml:ink>
</file>

<file path=ppt/ink/ink8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8:18.01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17837 4411,'5'38,"-3"28,-2 6,-1-3,-1-9,1-15</inkml:trace>
  <inkml:trace contextRef="#ctx0" brushRef="#br0" timeOffset="247.97">17781 4015,'0'0</inkml:trace>
  <inkml:trace contextRef="#ctx0" brushRef="#br0" timeOffset="632.826">18177 4891,'11'-71,"3"1,4 1,25-67,-39 123,1-1,1 1,0 0,1 0,0 1,1-1,0 2,1-1,0 1,1 1,0-1,0 2,1-1,1 2,0-1,0 2,8-5,-18 11,0 0,0 0,1 1,-1-1,0 0,0 1,1-1,-1 1,0 0,1 0,-1 0,0 0,1 0,-1 1,0-1,1 1,-1-1,0 1,0 0,0 0,0 0,0 0,0 0,0 0,0 0,0 1,0-1,0 1,-1 0,1-1,-1 1,1 0,-1 0,0 0,0 0,1 0,-2 0,1 0,0 1,0-1,-1 0,1 0,-1 2,12 103,-12-91,4 49,-4-63,1 0,-1-1,1 0,-1 1,1-1,0 1,0-1,0 0,-1 1,1-1,1 0,-1 0,0 0,0 0,0 0,1 0,-1 0,0 0,1-1,-1 1,1 0,-1-1,0 1,1-1,0 0,-1 1,1-1,-1 0,1 0,-1 0,1 0,0 0,-1 0,1 0,-1-1,1 1,0-1,7-3,-1 1,0-2,0 1,0-1,-1-1,1 1,-1-1,0 0,-1-1,0 0,0 0,4-6,8-7,2-4,2 1,0 2,1 0,1 2,1 0,7-2,-31 20,0 0,0 0,1 0,-1 0,0 1,0-1,1 0,-1 1,0-1,1 1,-1 0,0-1,1 1,-1 0,1 0,-1 0,1 0,-1 0,0 0,1 0,-1 0,1 0,-1 1,1-1,-1 1,0-1,1 1,-1 0,0-1,0 1,0 0,1 0,-1 0,0 0,0 0,0 0,0 0,0 0,-1 0,1 0,0 1,0-1,-1 0,1 1,2 64,-12-32,7-29,-1 0,1 0,0 0,0 0,1 0,-1 1,1-1,0 0,0 1,1-1,0 1,0-1,0 1,1-1,-1 0,1 1,1-1,-1 0,1 1,0-1,0 0,0 0,1-1,-1 1,1 0,1-1,-1 1,0-1,1 0,0 0,11 0,-3-4</inkml:trace>
  <inkml:trace contextRef="#ctx0" brushRef="#br0" timeOffset="952.554">19079 4636,'38'-5,"-1"-2,0-1,0-2,-1-1,0-2,-1-1,0-2,-2-2,0-1,-1-1,3-4,-26 17,0-1,-1 1,0-2,0 1,-1-1,1 0,-2-1,0 1,3-6,-8 12,1-1,-1 1,1-1,-1 0,0 1,0-1,-1 0,1 1,-1-1,0 0,0 0,0 1,0-1,-1 0,0 0,1 1,-1-1,-1 1,1-1,0 1,-1-1,0 1,0 0,0-1,0 1,0 0,0 0,-1 1,0-1,0 0,-2-1,-1 0,1 0,-1 0,0 1,0 0,0 0,-1 1,1 0,-1 0,1 0,-1 1,1 0,-1 0,0 0,0 1,0 0,1 1,-1-1,0 1,1 1,-1-1,0 1,1 0,-2 2,-11 2,2 2,-1 0,1 1,0 1,1 1,0 0,1 1,0 1,-8 7,2 2,0 0,2 1,0 2,2-1,0 2,2 0,1 1,1 1,-1 7,9-23,1 0,0 0,1 0,1 0,0 1,1-1,0 1,0-1,2 1,-1 0,2-1,0 1,0-1,1 0,0 0,1 0,1 0,0 0,1-1,0 0,0 0,1-1,0 0,1 0,7 7,6-1,0-1,0-1,2-1,-1-1,2-1,0-1,0-1,0-1,1-1,0-1,1-2,-1 0,1-2,0 0,0-2,0-1,-1-1,11-3,165-32,-156 22</inkml:trace>
  <inkml:trace contextRef="#ctx0" brushRef="#br0" timeOffset="-498.814">17244 3790,'-178'449,"160"-404,0 0,1 0,2 1,2 1,3 0,-2 22,12-61,0-1,1 0,0 0,0 0,1 0,0 0,0 0,0 0,1-1,0 1,0-1,1 0,0 0,0 0,0 0,1-1,0 1,0-1,0 0,1-1,0 1,-1-1,2-1,-1 1,0-1,1 0,-1 0,1 0,0-1,0-1,0 1,0-1,0 0,0 0,0-1,3 0,239-2,-250 2</inkml:trace>
  <inkml:trace contextRef="#ctx0" brushRef="#br0" timeOffset="-248.277">16624 4354,'38'-19,"32"-6,9 0,-4 5,-10 7,-11 4,-11 4,-7 8,-5 3,-3 6,-1 0,-1 4,0-2,-4 2,-6-1</inkml:trace>
  <inkml:trace contextRef="#ctx0" brushRef="#br0" timeOffset="-3630.994">2710 1194,'-22'123,"16"313,33-90,-42-63,13-79,1-186,-5 61,4 0,4 1,6 34,6 47,-7 1,-9 73,0-52,-9-2,-2-54,6 1,9 105,-1-76,-1 889,-28-786,-1 18,29 138,-26-240,-5 49,32 396,-29-395,28-58,0-143</inkml:trace>
  <inkml:trace contextRef="#ctx0" brushRef="#br0" timeOffset="-1950.02">876 4495,'214'-36,"-116"24,2 4,-1 5,26 5,-43-2,308 29,140-12,-351-27,823-27,6348 39,-6419 27,139-30,-347-27,158 58,-793-30,376-13,2-5,-129-39,-302 55,-20 1,-1 0,1 1,0 0,0 1,0 1,0 0,0 1,-1 1,4 1,-1 5,-4 2</inkml:trace>
  <inkml:trace contextRef="#ctx0" brushRef="#br0" timeOffset="3352.393">340 3847,'312'105,"-302"-101,20 9,-1 1,0 1,-1 2,-1 1,0 0,-2 2,1 2,-13-7</inkml:trace>
  <inkml:trace contextRef="#ctx0" brushRef="#br0" timeOffset="3672.301">396 4015,'-44'-44,"1"-3,3-1,1-2,3-1,-17-35,47 74,0 0,1 0,0-1,1 0,1 0,0 0,1-1,0 1,1-3,0 11,1 1,0 0,0 0,0 0,1 0,-1 0,1-1,0 1,0 0,1 0,-1 1,1-1,0 0,0 0,0 1,0-1,1 1,-1 0,1 0,0 0,0 0,0 0,0 0,1 1,-1 0,1 0,-1 0,1 0,0 0,3-1,3 2,-1 0,1 1,0 0,0 0,0 1,0 0,-1 1,1 0,0 1,-1 0,0 0,0 1,0 0,0 0,0 1,-1 1,0-1,0 1,-1 1,1-1,-1 1,-1 1,1-1,-1 1,0 0,-1 0,0 1,1 4,-1-3,-2 1,0 0,0 0,-1 0,0 0,-1 0,0 1,-1-1,0 0,-1 1,1 12</inkml:trace>
  <inkml:trace contextRef="#ctx0" brushRef="#br0" timeOffset="4201.715">368 3197,'11'10,"0"0,1-1,0 0,0-1,1-1,0 0,1 0,0-2,0 1,0-2,0 0,1 0,0-2,-1 0,1 0,9-1,-21-2,0 0,0 0,0-1,0 1,0 0,0-1,-1 0,1 0,-1 0,1 0,-1 0,1 0,-1-1,0 1,0-1,0 1,-1-1,1 0,-1 0,1 0,-1 0,0 0,0 0,0 0,0 0,-1 0,1 0,-1-1,0 1,0-2,-17-98,14 96,0 0,-1-1,0 1,-1 1,0-1,0 1,0 0,-1 0,0 0,0 1,0 0,0 0,-1 0,0 1,0 0,0 0,-1 1,1 0,-1 1,0-1,0 1,0 1,0-1,0 1,0 1,0 0,0 0,0 0,0 1,0 0,0 1,0 0,0 0,0 1,1 0,-1 0,1 0,0 1,-5 3,-11 15,4 0</inkml:trace>
  <inkml:trace contextRef="#ctx0" brushRef="#br0" timeOffset="4648.994">396 2463,'34'166,"-34"-165,0 0,0 0,0 0,1 1,-1-1,0 0,0 0,1 0,-1 0,1 0,-1 0,1 0,0 0,-1 0,1 0,0 0,-1 0,1 0,0 0,0-1,0 1,0 0,0-1,0 1,0 0,0-1,0 0,0 1,0-1,0 1,1-1,-1 0,0 0,0 0,0 0,0 0,1 0,-1 0,0 0,0 0,0 0,0-1,1 1,-1 0,0-1,0 1,0-1,0 1,0-1,0 0,0 1,0-1,-1 0,1 0,0 0,0 0,0 0,-1 1,1-2,7-8,-8 9,0 0,0-1,1 1,-1-1,0 1,1 0,0-1,-1 1,1 0,0 0,0 0,-1-1,1 1,0 0,0 0,0 0,0 0,1 0,-1 1,0-1,0 0,0 0,1 1,-1-1,0 1,1-1,-1 1,1 0,-1-1,0 1,1 0,-1 0,1 0,-1 0,1 0,-1 0,0 1,1-1,-1 0,1 1,-1-1,0 1,1-1,-1 1,0 0,0-1,0 1,1 0,-1 0,0 0,0 0,0 0,0 0,0 0,0 2,9 16,-2 0,0 1,-1 1,-1-1,-1 1,-1 0,1 13,12 48,-14-70</inkml:trace>
  <inkml:trace contextRef="#ctx0" brushRef="#br0" timeOffset="4870.536">453 2266,'34'29,"15"9,0-6,-9-14,-11-10</inkml:trace>
  <inkml:trace contextRef="#ctx0" brushRef="#br0" timeOffset="5019.006">199 2125,'0'0</inkml:trace>
  <inkml:trace contextRef="#ctx0" brushRef="#br0" timeOffset="5285.915">1 1560,'428'161,"-400"-150,-1 1,0 1,0 2,-2 0,1 2,-2 0,-1 2,6 6,-12-11</inkml:trace>
  <inkml:trace contextRef="#ctx0" brushRef="#br0" timeOffset="5538.797">368 1899,'14'-39,"10"-31,6-9,-3 4,-5 11,-7 15</inkml:trace>
  <inkml:trace contextRef="#ctx0" brushRef="#br0" timeOffset="5718.226">566 1306,'24'19,"8"7</inkml:trace>
  <inkml:trace contextRef="#ctx0" brushRef="#br0" timeOffset="5899.626">283 1222,'10'0,"3"0</inkml:trace>
  <inkml:trace contextRef="#ctx0" brushRef="#br0" timeOffset="6153.928">481 939,'18'19,"-12"-11,0 0,1 0,0-1,0 0,1 0,0 0,0-1,0-1,1 1,-1-1,1-1,1 0,-1 0,1 0,-1-1,1-1,0 0,0 0,4-1,-10-1,-1-1,1-1,0 1,-1-1,0 1,1-1,-1 0,0 0,0 0,0-1,0 1,0-1,-1 0,1 1,-1-1,1 0,-1-1,0 1,0 0,-1-1,1 1,-1-1,0 1,0-1,0 0,0 1,0-1,-1 0,0 0,0 0,1-5,0 0,-1-1,0 1,-1 0,0-1,0 1,-1 0,0 0,-1 0,0 0,-4-8,3 10,0 1,-1 0,0-1,0 1,0 1,-1-1,1 1,-1 0,-1 0,1 1,-1 0,0 0,0 0,0 1,0 0,0 1,-1-1,1 1,-1 1,0 0,1 0,-1 0,0 1,0 0,0 0,1 1,-1 0,0 1,1-1,-1 1,1 1,-1 0,-5 3,-6 7</inkml:trace>
  <inkml:trace contextRef="#ctx0" brushRef="#br0" timeOffset="6503.812">820 601,'-11'-9,"1"-1,0 0,1 0,0 0,0-2,1 1,1-1,0 0,0 0,2-1,-1 0,2 0,-1-2,5 13,1 0,0 0,0 0,0 1,0-1,0 0,0 1,0-1,1 0,-1 1,1 0,-1-1,1 1,-1 0,1 0,0 0,-1 0,1 0,0 0,0 0,0 1,0-1,0 0,0 1,0 0,0 0,0-1,0 1,0 0,0 1,0-1,2 0,10-2,-10 2,0-2,-1 1,1 0,0-1,0 0,-1 1,1-1,-1-1,0 1,1-1,-1 1,0-1,-1 0,1 0,0 0,-1 0,0 0,1-1,-1 1,-1-1,1 0,0 1,-1-1,0 0,0 0,0 0,0 0,-1 0,0 0,1 0,-2 0,1 0,0 0,-1 0,0-1,-1-14,-1 0,-1 1,-1 0,0-1,-1 2,-1-1,-1 0,-75-114,72 116</inkml:trace>
  <inkml:trace contextRef="#ctx0" brushRef="#br0" timeOffset="17407.451">2795 1108,'79'146,"-65"-130,1-1,0 0,0-2,2 1,0-2,0 0,1-1,0-1,1 0,0-2,17 6,90 49,269 137,-170-87,-54-22,120 40,225 56,-210-44,-83-33,3 2,69 18,50-20,-36-24,-83-16,94 31,37 17,-221-79,2-6,90 7,146 27,-1 8,26 20,46-10,-119-28,-43-2,-48-18,-48-15,123 12,-114-12,108 32,-93-16,-37-17,-76-10,1-5,0-3,11-6,20 2,92 29,47 5,-203-17,0-3,1-2,0-4,51-1,137 22,-2-1,-109-27,89 11,11 25,-121-8,108-6,-187-14,0-2,0-2,0-1,0-3,24-3,23 1,-37 2,146 11,-134-1,0-3,0-3,1-3,29-4,23 1,-68 1,-30-1,0 2,0 0,0 1,0 2,0 0,16 4,-19 0</inkml:trace>
  <inkml:trace contextRef="#ctx0" brushRef="#br1" timeOffset="35542.61">2767 1194,'-8'-7,"17"19,0-1,-5-7,1 0,0 0,0 0,0-1,0 1,1-1,0 0,-1-1,1 1,0-1,0-1,1 1,-1-1,0 0,0 0,1-1,-1 0,6 0,32 5,111 34,-26-16,87 32,-20 25,14 26,20-21,-4-4,-117-50,4-3,54 20,31 37,113 56,-23-51,-29 17,-15-23,38-27,-56-18,-1 12,28 29,-108-40,78 12,-53-23,-13 9,-112-24,0-3,0-2,1-1,11-2,113 27,112 37,-84-21,168 53,-214-55,62-26,41 23,-75 4,63-27,-45 14,-74-7,22-6,6 6,19 6,15-11,-35 5,189 43,-199-57,46 14,20 6,104 27,-85-44,0 18,-46-7,6-6,9-8,-79-10,82 23,113-27,-142 27,85-15,-203-4,1-3,0-1,0-3,24-4,121 6,-28 24,113-26,-210 12,54-3,42-34,-144 24</inkml:trace>
  <inkml:trace contextRef="#ctx0" brushRef="#br2" timeOffset="53351.656">2795 1362,'1'0,"0"0,-1 0,1 0,0 0,-1 0,1 0,0 0,-1-1,1 1,0 0,-1-1,1 1,0 0,-1-1,1 1,-1 0,1-1,-1 1,1-1,-1 1,1-1,-1 0,0 1,1-1,-1 1,0-1,1 0,-1 1,0-1,0 0,0 1,1-1,-1 0,0 1,0-1,0 0,0 1,0-1,0 0,0 1,-1-1,1 0,0 1,0-1,0 0,-1 1,1-1,0 0,-1 1,1-1,-1 1,1-1,0 1,-1-1,1 1,-1-1,0 1,1-1,-1 1,1 0,-1-1,0 1,0 0,222-9,-206 6,1 1,0 0,0 2,-1-1,1 2,0 0,0 1,0 0,-1 2,0 0,1 0,-1 1,-1 1,1 1,-1 0,0 1,-1 0,0 1,7 6,15 12,88 86,27 85,-67-59,-52-76,28 107,-47-123,46 208,-12 23,-36-219,3 0,3-1,16 39,-9-28,33 133,-8 79,-22-97,2 5,-1-38,7-2,48 128,-68-232,28 89,5-3,25 44,47 23,-89-152,2-1,3-2,1-2,2-1,1-2,21 14,102 49,-138-91,1-2,0 0,0-2,0-1,1-1,-1-1,1-1,0-2,20-1,-3-6,-1-2,-1-1,1-2,-2-2,0-2,-1-1,5-6,5 2,-2-3,0-2,-2-1,-1-3,-1-2,-2-1,-1-2,-2-2,-2-2,0-2,4-11,157-230,10-110,-160 295,-4-3,-5-1,18-79,-44 141,63-193,-59 194,2 1,1 1,2 1,1 0,2 2,27-28,91-87,-87 89,-36 36,0 1,1 1,2 1,0 0,1 2,0 1,2 0,0 2,1 1,0 1,4 0,-10 6,-16 5,0 0,0 0,0 0,1 1,-1 0,0-1,1 1,-1 1,0-1,1 1,-1 0,1 0,-1 0,1 0,-1 1,1 0,-1-1,0 2,1-1,-1 1,0-1,0 1,0 0,0 1,0-1,3 3,67 90,-56-79,0-2,1-1,0 0,1-1,0-1,1-1,6 1,-3 0,-10-4,-1 1,0 0,-1 1,0 0,0 1,-1 1,0 0,0 0,-2 1,1 0,-1 1,-1-1,6 14,68 190,-70-179,41 180,-38-145,2-1,4 0,6 7,31 60,7-2,64 100,27 17,-123-208,-16-19,1-1,1-1,1-1,1 0,1-2,1 0,1-2,2 1,-6-10,1-2,-1 0,1-2,0 0,1-1,-1-1,11 0,-21-2,296 36,-258-42,1-2,-1-2,-1-2,1-3,-2-1,30-14,-35 13,16-9,-2-2,0-3,-2-3,19-15,-70 45,43-32,-2-1,-2-2,31-34,-56 53,200-240,-114 128,94-123,4-39,-8 67,-187 219,1 0,-1 1,1 0,0 0,0 1,0 0,1 0,0 1,0 0,-1 0,2 1,-1-1,0 2,0-1,1 2,-1-1,0 1,1 0,-1 0,1 1,-1 0,0 1,0 0,0 0,0 1,0 0,0 0,0 1,-1 0,4 3,32 23,-2 3,-1 1,-2 1,13 18,-6-7,82 129,-85-109,33 48,132 124,-58-43,-58-65,36 22,-110-140,0-2,0 0,1 0,0-2,1 0,0-2,0 0,1-1,-1 0,1-2,0 0,0-2,0 0,0-1,1-1,-1-1,11-3,45 3,-48 2,-6 2,1-2,-1-1,1-1,-1 0,1-2,-1-1,0 0,0-2,3-2,285-158,-278 145,0-3,-2 0,-1-2,-2-1,0-1,-2-2,-1 0,-2-2,13-23,138-200,-152 233,1 2,0 0,2 1,0 1,1 1,1 2,1 0,0 2,1 1,0 1,1 1,29-6,-46 14,5-3,1 0,1 0,-1 2,1 0,0 2,-1 0,1 0,0 2,0 1,0 0,0 1,0 1,-1 1,1 1,-1 0,0 1,15 8,-24-5,-1 0,0 0,-1 1,1 0,-2 0,0 1,0 0,-1 0,0 0,0 1,-1 3,2 0,18 38,2-2,2 0,3-2,1-2,3-1,1-1,37 33,82 79,-143-146,0 1,1-2,0 0,0 0,1-1,0-1,1 0,0-1,0-1,1 0,-1-1,1-1,0 0,1-1,12 0,-22-4,0-1,1-1,-2 1,1-1,0 0,0 0,-1-1,0 0,0 0,0-1,0 1,0-1,-1 0,0-1,0 1,-1-1,0 0,0-1,0 1,0 0,0-4,22-26,139-140,29-46,-81 152,-88 61</inkml:trace>
  <inkml:trace contextRef="#ctx0" brushRef="#br2" timeOffset="85561.153">5730 5766,'28'0,"278"27,62 0,-269-22,-1 4,0 4,0 5,43 16,318 54,-451-87,-3 0,1-1,-1 1,1 0,-1 1,0-1,0 1,1 0,-1 0,0 1,-1-1,1 1,0 0,-1 0,0 1,0-1,1 2,-5-2,-1 0,0 0,-1 0,1 0,0 0,-1 0,0 0,1-1,-1 1,0-1,0 1,-1-1,1 0,0 0,-1 0,0 0,1 0,-1-1,0 1,0-1,0 0,0 1,0-1,0-1,-1 1,-335 118,-124 44,377-131,-163 74,238-100,0 0,0 1,1 1,0 0,0 0,1 1,0 1,0-1,1 1,1 1,-1-1,0 5,7-13,0 1,0-1,0 1,1-1,-1 1,1-1,0 1,0 0,0-1,0 1,0-1,0 1,1-1,-1 1,1-1,0 1,0-1,0 1,0-1,0 0,0 1,1-1,-1 0,1 0,-1 0,1 0,0 0,0-1,0 1,0 0,0-1,0 0,1 1,-1-1,0 0,1 0,-1 0,0 0,3 0,103 22,371-21,-331-3,566 13,-34 28,-657-38,-1 1,0 0,0 2,0 0,0 1,-1 2,0 0,13 8,-17-4</inkml:trace>
  <inkml:trace contextRef="#ctx0" brushRef="#br2" timeOffset="90379.333">8355 6612,'0'1,"0"0,1 0,-1-1,0 1,1 0,-1-1,1 1,-1 0,0-1,1 1,0-1,-1 1,1-1,-1 1,1-1,0 1,-1-1,1 0,0 1,-1-1,1 0,0 0,0 1,-1-1,1 0,0 0,0 0,-1 0,1 0,0 0,0 0,-1 0,1 0,0 0,0-1,-1 1,1 0,0 0,-1-1,1 1,0-1,-1 1,1 0,0-1,-1 1,1-1,-1 1,1-1,-1 0,1 1,-1-1,1 1,-1-1,0 0,1 1,-1-1,0 0,1 0,-1 1,0-1,0 0,0 0,0 1,0-1,0 0,0 0,0 1,0-2,86 83,-64-58,0-2,1 0,2-2,0 0,20 10,28 10,-73-38,1 0,-1 0,0 1,0-1,0 0,-1 0,1 1,0-1,0 0,-1 0,1 0,-1 1,1-1,-1 0,1 0,-1 0,0 0,1 0,-1 0,0 0,0 0,0 0,0 0,0 0,0-1,0 1,0 0,0-1,0 1,0-1,-1 1,1-1,0 0,0 1,0-1,-1 0,1 0,0 0,0 0,-1 0,0 0,-3 2,-40 22,1 1,1 2,2 3,-2 3,-3 0,-34 48,80-81,0-1,0 1,0-1,0 1,-1-1,1 1,0-1,0 1,0-1,0 1,-1-1,1 1,0 0,-1-1,1 1,0-1,-1 1,1 0,0-1,-1 1,1 0,-1-1,1 1,-1 0,1 0,-1 0,1-1,-1 1,1 0,-1 0,1 0,-1 0,1 0,-1 0,1 0,-1 0,1 0,-1 0,1 0,-1 0,1 0,-1 0,1 1,-1-1,1 0,-1 0,1 0,0 1,-1-1,1 0,-1 1,1-1,0 0,-1 1,1-1,0 1,-1-1,1 0,0 1,-1-1,1 1,0-1,0 1,0-1,0 1,-1-1,1 1,0-1,0 1,0 0,5-42,-4 36,41-202,-43-72,-3 253,-2 7</inkml:trace>
  <inkml:trace contextRef="#ctx0" brushRef="#br2" timeOffset="91559.411">9202 6556,'-33'162,"21"-82,4 1,3 0,6 71,-1-83,16 7,-15-74,-1-1,1 1,0-1,0 1,0-1,0 1,0-1,0 0,0 1,0-1,1 0,-1 0,0 0,1 0,-1 0,1 0,-1 0,1 0,-1-1,1 1,0-1,-1 1,1-1,0 1,0-1,-1 0,1 0,0 0,-1 0,1 0,0-1,0 1,-1 0,1-1,0 1,-1-1,1 1,-1-1,1 0,-1 0,1 0,1-1,7-7,-1 0,1-1,-1 0,-1 0,0-1,-1-1,0 1,0-1,-1 0,-1 0,0-1,2-9,-6 18,142-447,-127 376,-29 92,-1 35,3 1,3 0,2 1,2-1,2 1,3 0,2 0,23 115,-25-159,1 1,0-1,1 0,0 0,1 0,0 0,0-1,1 1,0-1,1 0,0-1,0 1,6 4,-1-5</inkml:trace>
  <inkml:trace contextRef="#ctx0" brushRef="#br2" timeOffset="92032.351">9596 7318,'100'-205,"-74"151,-25 54,-1 0,0-1,1 1,-1 0,1 0,-1-1,0 1,1 0,-1 0,1 0,-1 0,1 0,-1 0,1 0,-1 0,0 0,1 0,-1 0,1 0,-1 0,1 0,-1 0,1 0,-1 0,0 1,1-1,-1 0,1 0,-1 1,0-1,1 0,-1 0,0 1,1-1,-1 0,0 1,1-1,-1 0,0 1,0-1,1 1,-1-1,0 1,0-1,0 0,0 1,0-1,0 1,0-1,1 1,-1-1,0 1,-1-1,1 0,0 1,0-1,0 1,0-1,0 1,0-1,0 1,-1-1,1 1,3 34,-4-30,0 1,1 0,0 0,0-1,0 1,0 0,1-1,0 1,0-1,1 1,0-1,-1 1,2-1,-1 0,1 0,0 0,0 0,0 0,0-1,1 1,0-1,0 0,0 0,1-1,-1 1,1-1,0 0,0 0,0 0,0-1,0 0,0 0,1 0,-1-1,4 1,-4-2,0 0,0-1,0 0,0 0,0 0,-1 0,1-1,0 0,-1 0,1 0,-1 0,1-1,-1 0,0 0,0 0,-1 0,1 0,-1-1,1 0,-1 0,0 0,0 0,0-1,50-105,-50 104,0 1,-1-1,0 0,0 0,0 0,-1 0,1 0,-2 0,1 0,0 0,-1-1,-1 1,1 0,-1 0,0 0,0 0,0 0,-1 0,0 0,-1-2,-10-4</inkml:trace>
  <inkml:trace contextRef="#ctx0" brushRef="#br2" timeOffset="96032.863">10387 7035,'-4'-2,"1"1,-1 0,0 0,0 0,0 0,0 0,1 1,-1 0,0 0,0 0,0 0,0 0,0 1,0 0,0 0,1 0,-1 0,0 1,1-1,-1 1,1 0,-1 0,1 0,0 0,0 1,0-1,0 1,0 0,1 0,-1 0,1 0,0 1,-1 0,-4 6,1-1,1 1,-1 1,1-1,1 1,0 0,1 0,0 0,0 0,2 1,-1 2,2-10,0 1,0-1,1 1,-1-1,1 0,0 1,1-1,-1 0,1 0,0 0,0 0,0 0,0 0,1 0,-1-1,1 1,0-1,0 0,0 0,1 0,-1 0,1-1,0 1,0-1,-1 0,1 0,1 0,-1 0,0-1,0 0,1 0,-1 0,0 0,1-1,-1 0,1 0,-1 0,1 0,-1-1,0 1,1-1,-1 0,1-1,12-6,0-1,0 0,-1-1,-1-1,1-1,-2 0,0-1,0 0,-1-1,-1-1,0 0,-1 0,-1-2,0 1,2-8,3-4,0-1,-3-1,0 0,-2 0,-1-1,-1 0,-2-1,-1 0,-2 0,0 0,-3 0,-2-19,1 42,0 0,-1 0,0 0,-1 1,1-1,-2 1,1-1,-1 1,-1 0,0 0,0 1,-3-4,6 8,0 1,0-1,0 1,-1 0,1 0,-1 0,0 0,1 0,-1 0,0 1,0-1,0 1,0 0,0 0,-1 0,1 0,0 1,0-1,-1 1,1 0,0 0,-1 0,1 0,0 1,0-1,-1 1,1 0,0 0,0 0,0 0,0 0,0 1,0 0,0-1,-1 2,-6 7,0 0,1 1,0 0,1 0,0 1,1 0,0 0,1 1,0 0,1 0,0 1,1-1,1 1,0 0,1 0,1 0,0 0,1 8,-3-10,2 0,-1 0,2 0,0 0,0 0,1 0,0 0,1 0,1 0,0 0,0-1,1 1,1-1,0 0,0 0,1 0,1-1,-1 0,8 8,19 9,1-1,1-2,2-1,13 5,26 17,-70-41,0 0,1-1,0 0,0 0,0 0,0 0,0-1,0-1,1 1,-1-1,0 0,1-1,-1 0,1 0,-1 0,1-1,-1 0,1-1,-1 0,0 0,0 0,0-1,0 0,0 0,-1-1,1 0,-1 0,5-5,0 2,0-1,0-1,-1 0,0 0,-1-1,0 0,0-1,-1 0,-1 0,0-1,0 1,-1-2,-1 1,0-1,-1 1,0-1,-1-1,0 1,-1 0,-1-1,0 1,-1-2,0 13,0 0,0 0,0 0,0 0,-1 0,1 1,0-1,-1 0,0 0,1 0,-1 1,0-1,0 0,0 1,0-1,0 1,-1-1,1 1,0 0,-1-1,1 1,-1 0,1 0,-1 0,0 0,1 0,-1 0,0 1,0-1,1 0,-1 1,0-1,0 1,0 0,0 0,0 0,0 0,0 0,1 0,-1 0,0 1,0-1,0 1,0-1,0 1,1 0,-1-1,-9 6,-1 0,2 1,-1 0,1 1,0 0,0 0,1 1,1 1,-1-1,1 1,1 0,0 1,0 0,1 0,1 1,0-1,0 1,1 0,1 1,-1 2,3-9,1-1,0 1,0-1,0 1,0-1,1 1,0-1,0 1,0-1,1 1,0-1,0 0,0 0,1 0,-1 0,1-1,0 1,1-1,-1 1,1-1,0 0,0 0,0-1,1 1,-1-1,1 0,0 0,-1-1,1 1,1-1,-1 0,0 0,0-1,1 0,-1 0,1 0,-1 0,1-1,-1 0,1 0,-1-1,12 1,-1 0,0-2,0 0,0-1,0 0,0-1,0-1,-1-1,0 0,0-1,-1 0,0-1,0-1,0 0,6-7,10-10,-1-1,-1-1,-2-2,-1 0,18-30,-24 35,-14 20,0-1,0 0,0 0,-1 0,0-1,0 1,-1-1,1 0,-1 0,-1 0,0-1,0 1,0-1,-1 1,1-5,-3 11,1-1,0 1,0-1,-1 1,1 0,-1-1,1 1,-1 0,0 0,1-1,-1 1,0 0,0 0,0 0,0 0,0 0,0 0,0 0,0 0,0 1,0-1,-1 0,1 1,0-1,0 0,-1 1,1 0,0-1,-1 1,1 0,-1 0,1-1,0 1,-1 0,1 1,-1-1,1 0,0 0,-1 1,1-1,0 0,-1 1,1-1,0 1,-2 0,-57 33,52-30,1 1,-1 0,1 1,1 0,-1 0,1 0,0 1,0 0,1 0,0 0,0 1,1-1,0 1,0 0,1 1,0-1,1 1,-1-1,2 1,-1 0,1 1,4-5,1 1,0-1,0 1,1-1,-1 0,1-1,0 1,0-1,1 0,-1 0,1-1,0 1,0-1,0-1,0 1,0-1,1 0,-1-1,1 1,0-1,-1 0,5-1,22 9,-28-9,-1 1,1 1,-1-1,1 1,-1-1,0 1,1 0,-1 1,0-1,0 1,-1 0,1 0,-1 0,1 0,-1 1,0-1,0 1,0 0,-1 0,1 0,-1 0,0 0,0 0,-1 1,1-1,-1 1,0-1,0 1,0 0,-1-1,0 6,-1 64,0-61</inkml:trace>
  <inkml:trace contextRef="#ctx0" brushRef="#br2" timeOffset="97029.466">12081 6978,'-20'4,"1"1,1 1,-1 1,1 0,0 1,0 1,1 1,1 0,-1 1,2 1,0 1,0 0,1 0,1 2,-4 5,14-17,1 0,-1 0,1 1,0-1,0 1,0-1,1 1,-1 0,1-1,0 1,0 0,1 0,-1 0,1 0,-1 0,1 0,0 0,1 0,-1 0,1 0,0-1,0 1,0 0,0 0,1 0,-1-1,1 1,0-1,0 1,0-1,1 0,-1 0,1 0,0 0,0 0,0-1,0 1,0-1,0 0,1 0,-1 0,1 0,-1-1,1 1,1-1,5 1,0-1,0-1,0 0,0 0,0-1,0 0,0-1,0 0,0-1,-1 1,1-2,-1 0,0 0,0 0,0-1,0-1,-1 1,0-1,0-1,-1 0,0 0,0 0,0-1,-1 0,0 0,-1 0,1-1,0-4,19-23,-2-1,-1-1,-3-2,-1 1,-1-2,-3 0,-1-1,-2-1,-2 0,0-16,-8 38,0 0,-2 0,0 0,-2 0,0 1,-5-17,6 30,0 0,0 1,-1-1,0 0,0 1,-1-1,0 1,0 0,0 0,-1 0,1 1,-1 0,-1 0,1 0,-1 0,0 1,0 0,0 0,-1 1,1-1,-1 1,1 2,1 0,-1 0,0 0,1 0,-1 1,0 0,1 0,-1 1,0-1,1 1,-1 0,1 1,-1 0,1 0,0 0,-1 0,1 1,0-1,1 2,-1-1,0 0,1 1,-1 0,-7 7,1 0,0 0,1 1,0 0,1 0,0 1,1 1,0 1,1-1,0 2,0-1,2 1,0 0,0 0,2 0,0 1,0-1,2 1,0-1,1 1,1 0,0-1,2 1,-1-1,2 1,0-1,1 0,1 0,1-1,0 0,0 0,2-1,0 1,0-2,1 1,1-2,0 1,1-2,0 1,1-1,1-1,11 7,-9-9,0 0,1-1,1-1,-1-1,1 0,0-1,0-1,0-1,0-1,0 0,1-1,-1-1,0 0,11-4,9-13,-25 6</inkml:trace>
  <inkml:trace contextRef="#ctx0" brushRef="#br2" timeOffset="97514.826">12758 6923,'-18'1,"-1"0,1 1,0 1,0 1,0 1,1 0,-1 2,1 0,1 0,-1 2,1 0,-3 3,13-8,-1 0,1 1,0 0,0 0,0 1,1 0,-1 0,2 0,-1 0,1 1,-1-1,2 1,-1 0,1 1,0-1,1 1,0-1,0 1,0 0,1-1,0 1,1 0,0 0,0 0,0 0,1 0,0-1,1 1,1 2,-3-6,1-1,1 0,-1 0,0 1,1-1,0 0,-1 0,1 0,1 0,-1-1,0 1,1-1,-1 1,1-1,-1 0,1 0,0 0,0 0,0 0,0-1,1 1,-1-1,0 0,1 0,-1 0,1 0,-1-1,1 0,-1 1,1-1,-1 0,1-1,-1 1,1-1,-1 1,2-2,6 0,0-1,0-1,-1 0,0 0,0-1,0 0,0-1,-1 0,0-1,0 0,1-2,121-142,-131 151,1-1,0 1,-1 0,1-1,0 1,0 0,-1 0,1 0,0 0,0 0,-1-1,1 1,0 1,0-1,-1 0,1 0,0 0,0 0,-1 0,1 1,0-1,-1 0,1 1,0-1,-1 1,1-1,0 1,-1-1,1 1,-1-1,1 1,-1-1,1 1,-1-1,1 1,-1 0,0 0,1-1,-1 1,0 0,0-1,1 1,-1 0,0 0,0-1,0 1,0 0,0 0,0-1,0 1,0 0,0 0,-1-1,1 1,0 0,0 0,-1-1,1 1,-1 0,4 12,0-4,1 0,0 0,1 0,0 0,0 0,1-1,0 0,0 0,1-1,0 1,0-2,1 1,0-1,0 0,1-1,-1 1,1-2,6 3,8 1</inkml:trace>
  <inkml:trace contextRef="#ctx0" brushRef="#br2" timeOffset="97965.405">13012 7233,'55'-99,"-45"77,1 1,1 0,1 1,0 0,2 1,0 0,16-13,-30 30,0 0,0 1,0-1,1 1,-1-1,1 1,-1 0,1 0,-1-1,1 1,0 0,-1 0,1 0,0 1,0-1,0 0,0 1,-1-1,1 1,0 0,0 0,0-1,0 1,0 0,0 1,0-1,0 0,0 1,0-1,0 1,0-1,0 1,-1 0,1 0,0 0,0 0,-1 0,1 0,-1 0,1 1,-1-1,1 1,8 48,4 14,-14-62,1-1,0 1,0-1,0 0,0 1,1-1,-1 0,0 0,0 0,1 0,-1 0,1 0,-1 0,1 0,-1-1,1 1,0 0,-1-1,1 0,0 1,-1-1,1 0,0 0,-1 0,1 0,0 0,-1 0,1 0,0-1,-1 1,1 0,0-1,-1 0,1 1,0-1,87-62,-13 6,-75 57,0-1,0 1,1-1,-1 1,0-1,0 1,1 0,-1 0,0-1,0 1,1 0,-1 0,0 0,1 1,-1-1,0 0,0 0,1 1,-1-1,0 1,0-1,0 1,0-1,0 1,1 0,-1-1,0 1,0 0,-1 0,1 0,0 0,0 0,0 0,-1 0,1 0,0 0,-1 0,1 0,-1 1,1-1,-1 0,0 0,1 1,-1-1,0 0,6 64,-6-60,-1 16,0-16,1 1,-1-1,1 1,0-1,1 1,0-1,-1 1,2-1,-1 1,1-1,-1 0,1 0,1 0,0 2,9 6</inkml:trace>
  <inkml:trace contextRef="#ctx0" brushRef="#br2" timeOffset="98751.939">13858 7091,'11'45,"-3"-26,-2 1,0-1,-1 1,-2 1,0-1,-1 1,0-1,-2 1,-1-1,0 1,-2-1,0 1,-1-1,-1 0,-3 4,8-22,0 0,0-1,0 1,-1 0,1-1,0 1,-1 0,0-1,1 1,-1-1,0 1,0-1,0 1,0-1,0 0,0 1,0-1,0 0,0 0,-1 0,1 0,0 0,-1 0,1 0,-1-1,1 1,-1 0,1-1,-1 1,0-1,1 1,-1-1,0 0,1 0,-1 0,0 0,1 0,-1 0,0 0,1-1,-1 1,0-1,1 1,-1-1,1 1,-1-1,1 0,-1 0,1 0,-1 0,1 0,0 0,0 0,-1 0,1-1,0 0,-1-9,1 0,1 0,0 0,0 0,2 0,-1 0,1 0,0 0,1 0,1 0,0 1,0 0,1-1,0 2,1-1,0 0,-2 2,26-46,2 2,3 1,2 2,41-43,-64 75,0 2,0 0,2 1,0 0,0 1,1 1,1 1,0 0,0 1,10-3,-26 12,1 0,-1 1,0-1,0 0,0 1,1-1,-1 1,0 0,0 0,1 0,-1 0,0 0,0 0,1 0,-1 1,0-1,0 1,0 0,1 0,-1 0,0 0,0 0,0 0,0 0,-1 1,1-1,0 0,-1 1,1 0,0-1,-1 1,0 0,1 0,-1 0,0 0,0 0,0 0,0 0,-1 1,1 89,-8-70,-2 0,-1 0,0-1,-2 0,0-1,-2 0,0-1,-14 14,21-24,0 0,0 0,-1-1,0 0,-1-1,0 0,0 0,0-1,-1 0,0-1,0 0,-1 0,1-1,-1 0,0-1,0-1,0 1,0-2,-1 0,-8 0,2-6</inkml:trace>
  <inkml:trace contextRef="#ctx0" brushRef="#br2" timeOffset="99182.867">14535 7120,'23'-6,"0"-2,0 0,-1-2,0 0,-1-2,0 0,-1-1,0-1,2-4,-20 17,-1 0,1 0,-1 0,0 0,1 0,-1-1,0 1,0 0,1-1,-1 1,0-1,-1 1,1-1,0 1,0-1,-1 0,1 0,-1 1,1-1,-1 0,0 0,1 1,-1-1,0 0,0 0,-1 0,1 1,0-1,-1 0,1 0,-1 1,1-1,-1 0,0 1,1-1,-1 1,0-1,0 1,0-1,0 1,-1-1,1 1,0 0,-1 0,1 0,-1 0,1 0,-1 0,1 0,-1 0,1 0,-1 1,0-1,-10 1,1 0,-1 0,0 1,1 1,-1 0,1 0,0 1,-1 1,2 0,-1 0,0 1,1 1,0-1,0 2,0-1,1 1,0 1,-6 7,2-4,1 1,1 1,0 0,1 0,0 1,1 0,0 1,2 0,-1 1,2-1,0 1,1 0,1 1,0 2,2-15,1-1,0 1,0-1,1 1,-1-1,1 1,0 0,0-1,0 1,0 0,0-1,1 1,0 0,0-1,0 1,0-1,0 1,1-1,-1 0,1 0,0 0,0 1,0-2,1 1,-1 0,1 0,-1-1,1 1,0-1,0 0,0 0,0 0,0 0,1-1,-1 1,1-1,-1 0,1 0,-1 0,3 0,20-1,-1 0,1-2,-1-1,0-2,0 0,0-1,-1-1,1-2,-2 0,1-2,-2 0,1-2,12-9,-35 21,36-19,-6 1</inkml:trace>
  <inkml:trace contextRef="#ctx0" brushRef="#br2" timeOffset="99613.285">15100 7007,'-21'11,"1"1,0 0,0 2,1 0,1 1,0 1,1 1,1 0,1 1,0 1,-10 18,23-35,0 0,0 1,0-1,1 1,-1-1,1 1,-1 0,1 0,0 0,0-1,1 1,-1 0,0 0,1 0,0 0,0 0,0 0,0 0,0 1,1-1,-1-1,1 1,0 0,-1 0,2 0,-1 0,0 0,0-1,1 1,0-1,-1 1,1-1,0 1,0-1,0 0,1 0,-1 0,0 0,1 0,0 0,5 0,0 0,0 0,1-1,-1 0,0 0,0-1,1 0,-1 0,0-1,0 0,0-1,0 0,0 0,0-1,0 0,0 0,-1 0,7-5,117-94,-100 67,0-1,-3-1,-1-2,-2-1,20-41,-34 59,0 0,-1 0,-1-1,-2 0,0 0,-1-1,-1 0,-2 0,0 0,-2-2,0 21,-1 1,0-1,-1 1,1 0,-1-1,0 1,0-1,0 1,0 0,-1 0,0 0,0 0,0 0,0 0,-1 0,1 1,-1-1,0 1,0-1,0 1,-1 0,1 1,-1-1,1 0,-1 1,0 0,0 0,0 0,0 1,-1-1,1 1,0 0,-1 0,1 0,-1 1,1-1,-1 1,1 0,0 1,-1-1,1 1,-1 0,1 0,0 0,-4 2,-2 2,0 2,0-1,0 1,1 0,0 1,1 0,0 0,0 1,1 0,0 1,0-1,1 1,1 1,0-1,0 1,1 0,0 0,0 0,2 0,-1 1,1 0,-1 6,1 0,0 1,2-1,0 0,0 0,2 0,0 0,2 0,0 0,0 0,2-1,0 0,4 6,4-1,2 0,1-2,0 0,2-1,0 0,1-2,0 0,2-2,0 0,0-1,2-1,-1-2,2 0,-1-1,10 1,-1-1,1-1,0-2,0-1,0-2,1-1,-1-2,1-1,4-2,-16 1</inkml:trace>
</inkml:ink>
</file>

<file path=ppt/ink/ink8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0:05.1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4040,'55'-28,"26"-25,-3-4,-2-3,59-62,-24 23,208-162,-164 142,-155 119,0 1,0-1,0 1,0-1,0 1,0-1,0 1,0-1,0 1,0-1,1 1,-1-1,0 1,0-1,0 1,1-1,-1 1,0-1,0 1,1-1,-1 1,0-1,1 0,-1 1,1-1,-1 0,0 1,1-1,-1 0,1 0,-1 1,1-1,-1 0,1 0,-1 0,1 0,-1 1,1-1,-1 0,1 0,-1 0,1 0,0 0,-1-1,1 1,-1 0,1 0,-1 0,1 0,-1 0,1-1,-1 1,1 0,-1 0,0-1,1 1,-1 0,1-1,-1 1,0-1,1 1,-1 0,0-1,1 1,-1-1,-18 46,14-38,-126 225,116-206,9-18,-1 0,2 0,-1 1,1-1,0 1,1 0,0 1,1-1,0 0,0 1,1-1,0 1,0 0,1 2,3-10,-1 0,0 0,0 0,1 0,0 0,-1-1,1 1,0-1,-1 1,1-1,0 0,0 0,0-1,0 1,0 0,0-1,0 0,1 0,-1 0,0 0,0 0,0-1,0 1,0-1,0 0,0 0,0 0,0 0,-1 0,1-1,0 1,-1-1,1 0,-1 0,2-1,162-111,-155 105,226-209,-36 63,-46 51,-138 84,-44 12,15 6,-95-27,105 28,1 0,-1 0,0 0,0 0,0 1,1-1,-1 0,0 1,0-1,0 1,0 0,0 0,0 0,0 0,0 0,0 0,0 0,0 1,0-1,0 1,0-1,0 1,0 0,0-1,1 1,-1 0,0 1,1-1,-1 0,1 0,-1 1,1-1,-1 0,1 1,0 0,0-1,0 1,0 0,0-1,0 1,0 0,0 0,1 0,-1 0,1 0,0 0,-1 0,1 1,2 226,3-66,-5-162,0 0,0-1,0 1,0 0,1-1,-1 1,0 0,0 0,0-1,1 1,-1-1,0 1,1 0,-1-1,0 1,1-1,-1 1,1 0,-1-1,1 0,-1 1,1-1,0 1,-1-1,1 0,-1 1,1-1,0 0,-1 1,1-1,0 0,0 0,-1 0,1 0,0 0,-1 0,1 0,0 0,-1 0,1 0,0 0,0 0,-1 0,1-1,0 1,-1 0,1 0,-1-1,1 1,0 0,-1-1,1 1,-1-1,1 1,-1-1,1 1,-1-1,1 1,-1-1,1 0,27-39,-25 37,110-244,-105 225</inkml:trace>
  <inkml:trace contextRef="#ctx0" brushRef="#br0" timeOffset="1869.924">2117 2713,'-12'10,"1"0,1 1,0 0,0 1,1 0,1 0,0 1,0 0,2 1,-1-1,2 1,0 1,0-1,2 1,0-1,0 1,1 0,1 0,1 0,0 0,1 0,0 0,1 0,1 0,1 0,0-1,0 1,2-1,0 0,0-1,1 1,1-1,6 8,-9-16,0 0,0 0,0-1,0 1,1-1,0 0,0 0,0-1,0 0,0 0,1 0,0-1,-1 0,1 0,0-1,0 0,0 0,0 0,0-1,0 0,0-1,0 1,0-1,0-1,-1 1,1-1,0 0,-1-1,1 0,-1 0,0 0,0-1,0 0,0 0,-1 0,1-1,3-4,6-11,-2-1,0 0,-1-1,-2-1,0 1,-1-2,-1 1,-2-1,0 0,-2 0,0-1,-2 1,0-1,-2 0,-1 0,-1 1,-4-20,5 34,-1 0,0 0,0 1,-1-1,0 1,-1 0,0 0,-1 0,0 0,0 1,0 0,-1 0,-1 0,1 1,-1 0,0 0,-1 1,0 0,0 0,0 0,-1 1,0 1,1 0,-2 0,1 0,0 1,-1 1,0-1,1 1,-1 1,0 0,0 1,0 0,0 0,0 1,1 0,-1 1,-5 1,-13 10</inkml:trace>
  <inkml:trace contextRef="#ctx0" brushRef="#br0" timeOffset="2284.577">2540 2685,'153'173,"-111"-144,-41-28,0-1,0 0,1 0,-1 0,0 0,0 0,0 0,0 0,0 0,0-1,0 1,1 0,-1-1,0 1,0 0,0-1,0 0,0 1,0-1,-1 1,1-1,0 0,0 0,0 0,-1 1,1-1,0 0,-1 0,1 0,0 0,-1 0,0 0,1 0,-1 0,0-1,1 1,-1 0,0 0,0 0,0 0,0 0,0 0,0-1,0-218,-1 66,1 130</inkml:trace>
  <inkml:trace contextRef="#ctx0" brushRef="#br0" timeOffset="2985.35">3020 2685,'14'-9,"0"-1,-1 0,-1-1,0-1,0 0,-1 0,0-1,-1-1,-1 1,0-2,-1 1,-1-1,0 0,-1-1,2-9,-6 22,-1 0,1 0,-1 0,0 0,0-1,-1 1,1-1,-1 1,1 0,-1-1,0 1,0-1,-1 1,1 0,-1-1,0 1,0 0,0-1,0 1,0 0,-1 0,1 0,-1 0,0 0,0 0,0 0,0 1,-1-1,1 1,-1 0,1-1,-1 1,0 0,0 1,0-1,0 0,0 1,0 0,0-1,-1 1,1 1,0-1,-1 0,1 1,0 0,-1 0,-1 0,-3 3,1 0,0 1,0-1,0 2,0-1,1 1,0 0,0 0,0 1,1 0,-1 0,1 0,1 1,-1-1,1 1,0 0,1 1,0-1,0 0,1 1,-1 0,2-1,-1 1,1 0,0 0,1 0,0 0,0 7,0-11,1-1,-1 1,1 0,0 0,0 0,0-1,0 1,1 0,-1-1,1 1,0-1,0 0,0 0,1 1,-1-1,1-1,-1 1,1 0,0-1,0 1,1-1,-1 0,0 0,1 0,-1-1,1 1,-1-1,1 0,0 1,0-2,-1 1,1 0,0-1,2 0,5 1,0 0,0-1,1 0,-1-1,0 0,0-1,0 0,0-1,0 0,-1-1,7-3,0-5,0 0,-1-1,-1-1,0 0,-1-1,0-1,-1 0,-1-1,-1 0,0-1,-2 0,0 0,0-1,-2-1,-1 1,4-18,-4 16,0 0,-2-1,-1 1,0-1,-1 0,-2 1,0-1,-2-1,3 22,-1-1,0 0,0 0,0 0,0 1,0-1,0 0,-1 0,1 1,-1-1,1 0,-1 0,1 1,-1-1,0 1,0-1,0 1,0-1,0 1,0-1,0 1,-1 0,1 0,0-1,-1 1,1 0,-1 0,1 0,-1 1,0-1,1 0,-1 1,0-1,1 1,-1-1,0 1,0 0,0 0,1-1,-1 2,0-1,0 0,0 0,1 0,-1 1,0-1,1 1,-1-1,0 1,1 0,-1 0,0 0,1 0,-1 0,1 0,0 0,-1 0,1 0,0 1,0-1,0 1,0-1,0 1,-1 0,1 1,0-1,0 1,0 0,0-1,0 1,1 0,-1 0,1-1,-1 1,1 0,0 0,1 0,-1-1,0 1,1 0,-1 0,1-1,0 1,0 0,0-1,0 1,0-1,1 1,-1-1,1 0,0 0,-1 1,1-1,0 0,0-1,1 1,-1 0,0 0,1-1,0 1,98 27,-64-29,-32-2,-1 1,1 1,0-1,0 1,0 0,0 0,0 0,-1 0,1 1,0 0,0 0,0 0,-1 1,1 0,-1 0,1 0,-1 0,0 1,0-1,0 1,0 0,0 0,0 1,-1-1,0 1,0 0,0 0,0 0,0 1,9 47,-11-27</inkml:trace>
  <inkml:trace contextRef="#ctx0" brushRef="#br0" timeOffset="3600.812">3924 1866,'-14'15,"1"2,1-1,0 1,2 1,0 0,1 1,0 0,2 0,0 0,1 1,-1 13,7-29,-1 0,1 1,0-1,1 0,-1 0,1 0,0 1,0-1,0 0,0 0,1 0,0 0,-1-1,2 1,-1 0,0-1,1 1,-1-1,1 0,0 0,0 0,0 0,1-1,-1 1,1-1,-1 0,1 0,0 0,0 0,0-1,0 1,0-1,0 0,0 0,0-1,0 1,1-1,-1 0,0 0,0-1,0 1,1-1,-1 0,0 0,0 0,0 0,0-1,0 1,-1-1,1 0,0-1,-1 1,9-6,0 0,-1-1,-1 0,1 0,-1-1,-1-1,0 0,-1 0,0 0,0-1,-1-1,-1 1,0-1,-1 0,0 0,-1-1,0 1,-1-6,4-20,-1 0,-3 0,-1-1,-2 1,-4-38,2 65,0 0,-1 1,0-1,-1 1,0-1,0 1,-1 1,-1-1,0 1,-1 0,0 0,0 0,-1 1,-7-7,9 11,1-1,-1 1,0 1,0-1,0 1,0 0,-1 1,0-1,0 1,0 1,0-1,0 1,0 0,-1 1,1 0,-1 0,1 0,-1 1,1 0,-1 1,1 0,0 0,-1 0,1 1,1 0,1 1,-1 0,1-1,0 2,0-1,0 1,1-1,-1 1,1 0,0 1,0-1,0 1,1 0,-1 0,1 0,1 0,-1 1,1-1,0 1,0-1,0 1,1 0,0 0,0 0,0 5,0-2,0 0,1 1,0-1,0 0,1 1,1-1,-1 0,1 1,1-1,0-1,0 1,1 0,0-1,0 1,1-1,1 1,12 8,0-1,1 0,0-2,2 0,-1-1,1-1,1-1,0-1,1-1,0-1,0-1,1-1,0-1,0-1,15 0,80 0,-95-4</inkml:trace>
  <inkml:trace contextRef="#ctx0" brushRef="#br0" timeOffset="4435.712">4488 1471,'-3'-1,"-1"0,1 0,-1 0,1 1,-1-1,1 1,-1 0,1 0,-1 0,1 0,-1 1,1-1,-1 1,1 0,0 0,-1 0,1 1,0-1,0 1,0 0,0 0,0 0,-1 1,-6 5,0 0,0 1,1 0,1 1,0 0,0 1,0-1,2 2,-1-1,1 1,1-1,0 1,1 1,0-1,1 1,-1 7,3-17,0 0,1 0,-1 0,0 1,1-1,0 0,0 0,0 1,0-1,0 0,1 1,-1-1,1 0,0 0,0 0,0 0,1 1,-1-1,1-1,-1 1,1 0,0 0,0-1,0 1,1-1,-1 1,0-1,1 0,0 0,-1 0,1-1,0 1,0-1,0 1,0-1,0 0,0 0,1 0,-1 0,0-1,0 0,1 1,-1-1,0 0,1 0,-1-1,0 1,0-1,1 0,1 0,4-6,0 1,-1-1,0-1,0 1,-1-1,0-1,0 1,-1-1,0-1,0 1,-1-1,-1 0,1 0,2-10,21-116,-28 134,0 1,0-1,-1 1,1-1,1 1,-1-1,0 1,0-1,0 1,1-1,-1 1,1 0,-1-1,1 1,0 0,-1-1,1 1,0 0,0 0,0-1,0 1,0 0,0 0,0 0,0 0,1 1,-1-1,0 0,0 0,1 1,-1-1,1 1,-1-1,0 1,1-1,-1 1,1 0,-1 0,1 0,-1 0,1 0,-1 0,1 0,-1 0,1 1,-1-1,1 1,-1-1,0 1,1-1,-1 1,0 0,1 0,51 28,-46-23,0 0,0 0,1 0,0-1,0-1,1 1,-1-1,1-1,0 0,0 0,0 0,0-1,0-1,1 0,-1 0,1 0,-1-1,1-1,-1 0,0 0,1-1,-1 0,0 0,0-1,8-4,-4-5</inkml:trace>
  <inkml:trace contextRef="#ctx0" brushRef="#br0" timeOffset="4906.03">4855 1528,'15'-109,"-13"80,2 0,1 1,0 0,3 0,0 0,11-24,-19 51,0 0,0 0,0 0,0 0,1 0,-1 0,0 1,0-1,0 0,1 0,-1 0,0 0,1 0,-1 1,1-1,-1 0,1 0,-1 1,1-1,0 0,-1 1,1-1,0 0,-1 1,1-1,0 1,0 0,0-1,0 1,-1-1,1 1,0 0,0 0,0-1,0 1,0 0,0 0,0 0,0 0,-1 0,1 0,0 1,0-1,0 0,0 0,0 1,0-1,-1 0,1 1,0-1,0 1,0-1,-1 1,1-1,0 1,-1 0,1-1,0 1,-1 0,1-1,-1 1,1 0,-1 0,1 0,-1-1,0 1,1 1,1 8,-2-9,-1 0,1 0,-1 0,1 1,0-1,0 0,0 0,-1 1,1-1,0 0,1 0,-1 0,0 1,0-1,0 0,1 0,-1 0,1 1,-1-1,1 0,-1 0,1 0,-1 0,1 0,0 0,0 0,0 0,-1 0,1 0,0-1,0 1,0 0,0-1,0 1,1 0,-1-1,0 0,0 1,0-1,0 1,1-1,-1 0,0 0,0 0,0 0,1 0,-1 0,0 0,0 0,1 0,-1-1,0 1,0 0,0-1,1 0,87-156,-28 80,-60 77,1-1,0 1,-1 0,1 0,0 0,0 0,-1 0,1 0,0 0,-1 1,1-1,0 1,-1-1,1 1,0 0,-1 0,1-1,-1 1,0 0,1 0,-1 0,0 1,1-1,-1 0,0 0,0 1,0-1,0 1,0-1,0 1,-1-1,1 1,0-1,-1 1,1 0,-1-1,0 1,0 0,1 0,-1-1,0 1,0 0,-1-1,1 1,0 0,0 0,-1-1,0 2,4 10,-3-8,0 0,1 1,0-1,0 1,0-1,1 0,-1 0,1 0,1 0,-1 0,1 0,0-1,0 1,0-1,0 0,1 1,0-2,0 1,0 0,0-1,1 0,-1 0,1 0,0 0,0-1,2 1,13-4</inkml:trace>
  <inkml:trace contextRef="#ctx0" brushRef="#br0" timeOffset="5492.452">5363 878,'109'220,"-55"-86,-55-134,1 0,0 0,-1 0,1 0,0 0,-1 0,1 0,-1 1,1-1,0 0,-1 0,1 0,0 0,-1 0,1 0,0 1,-1-1,1 0,0 0,-1 1,1-1,0 0,0 0,-1 1,1-1,0 0,-5-22,0-1,2 0,0 0,2 0,1 0,0 0,2 0,4-20,2-7,3 0,2 1,2 0,3 1,1 1,11-16,-27 55,1 0,0-1,0 1,1 1,0-1,1 1,-1 0,1 0,1 0,-1 1,1 0,1 1,-1-1,6-2,-11 8,-1-1,1 1,0-1,0 1,0 0,0 0,0 0,0 0,0 0,0 0,0 1,0-1,-1 1,1-1,0 1,0 0,0 0,-1 0,1 0,0 0,-1 0,1 0,-1 0,1 1,-1-1,0 0,0 1,1-1,-1 1,0 0,0-1,0 1,-1 0,1 0,0 0,13 68,-17-44,-2-1,0 0,-2 0,0-1,-2 0,-1 0,-1-1,-13 22,-10 0,15-29</inkml:trace>
  <inkml:trace contextRef="#ctx0" brushRef="#br0" timeOffset="9505.205">5956 710,'6'0,"1"1,0-1,-1 0,1-1,0 1,-1-1,1-1,-1 1,0-1,1 0,-1-1,0 1,0-1,0 0,0-1,-1 1,1-1,-1-1,0 1,0 0,-1-1,3-4,4-4,-2-1,0 0,0-1,-2 0,1 0,-2-1,0 1,-1-1,-1-1,0 1,1-16,-6 29,0 0,1-1,-1 1,-1 0,1 0,0 0,-1 0,1 1,-1-1,0 0,0 1,0-1,0 1,0-1,-1 1,1 0,-1 0,1 0,-1 1,0-1,0 0,0 1,0 0,0 0,0 0,0 0,0 0,0 1,-1-1,1 1,0 0,0 0,-1 0,1 0,0 0,0 1,0 0,0 0,-1-1,1 2,0-1,0 0,1 1,-1-1,0 1,0 0,1 0,-1 0,-8 5,0 0,0 0,1 1,0 1,1 0,0 0,0 1,1 0,0 0,1 1,0 0,1 0,0 0,1 1,0 0,0 0,2 1,0-1,-2 11,4-18,1 1,0 0,0-1,0 1,1 0,-1-1,1 1,1 0,-1-1,1 1,0-1,0 0,0 0,1 0,0 0,0 0,0 0,1-1,-1 1,1-1,0 0,0 0,1-1,-1 1,1-1,0 0,0 0,0 0,1-1,6 4,1 0,0-2,0 1,0-2,1 1,-1-2,1 0,0-1,0 0,0-1,7-1,-12 0,1-1,0 0,0 0,-1-1,0-1,1 1,-1-2,0 1,-1-1,1 0,-1-1,0 0,-1 0,1-1,-1 0,3-4,0-3</inkml:trace>
  <inkml:trace contextRef="#ctx0" brushRef="#br0" timeOffset="10069.705">6491 314,'-14'21,"1"-3,0-1,2 2,0 0,1 0,1 1,1 0,1 0,0 1,0 8,7-26,-1 0,1 0,0 0,0 0,0 1,1-1,-1 0,1 0,0 0,0 0,0 0,0 0,0 0,1 0,-1 0,1-1,0 1,0-1,0 1,0-1,0 1,1-1,-1 0,0 0,1 0,0-1,-1 1,1-1,0 1,0-1,0 0,0 0,1 0,3 1,-1 0,1-1,0 0,-1 0,1-1,0 0,0 0,-1-1,1 1,0-2,-1 1,1-1,-1 0,0 0,4-2,7-8,-1 0,-1-2,0 0,-1 0,-1-1,0-1,-1 0,-1-1,0 0,-1-1,-1 0,-1 0,-1-1,0 0,-1-1,-1 1,-1-1,-1 0,-1 0,0 0,-2-6,1 17,-1 0,0 0,0-1,-1 1,0 0,-1 0,0 0,0 1,-1-1,0 0,-1 1,0 0,0 0,-1 0,0 0,0 1,-1 0,0 0,0 0,0 0,-1 1,0 1,0-1,-1 1,0 0,1 0,-2 1,1 1,0-1,-2 1,0 0,0 2,0-1,-1 1,1 1,0 0,-1 0,1 1,0 0,-1 1,1 0,0 0,0 2,0-1,1 1,-1 0,1 1,0 0,0 1,1-1,0 2,0-1,0 1,1 1,0-1,0 1,-5 8,7-12,1 0,-1 1,1 0,0 0,0 0,0 0,1 1,0-1,0 1,0 0,1 0,0 0,0 0,1 1,-1-1,1 0,0 1,1-1,0 1,0-1,0 0,1 1,0-1,0 1,1-1,0 0,0 0,0 0,0 0,1 0,0 0,1-1,-1 0,1 1,0-1,1 1,15 4,-1-1,2-1,-1-1,1 0,0-2,0 0,0-2,1 0,0-1,-1-1,1-1,0-2,2 0,8 2,51-1,-1-3,0-4,0-4,-1-3,-1-4,55-20,-109 30</inkml:trace>
</inkml:ink>
</file>

<file path=ppt/ink/ink8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0:30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4233 1114,'-9'38,"1"18,7-1,8-10,9-12,5-12,4-15,4-12,0-6,1-1,-5-2,-6 0</inkml:trace>
  <inkml:trace contextRef="#ctx0" brushRef="#br0" timeOffset="806.348">4572 859,'-11'22,"0"0,1 1,1 1,1 0,2 0,0 0,1 1,0 13,5-35,-1 0,0 0,1 0,0 0,-1 0,1 0,1 0,-1 0,0 0,1 0,-1 0,1 0,0 0,0 0,0 0,0 0,1-1,-1 1,1 0,-1-1,1 1,0-1,0 0,0 0,1 0,-1 0,0 0,1 0,-1 0,1-1,0 1,-1-1,1 0,0 0,0 0,0 0,0 0,0-1,0 1,1-1,7-3,0-1,1 0,-2 0,1-1,0-1,-1 0,0 0,-1-1,1 0,-1 0,-1-1,1-1,-1 1,-1-2,0 1,0-1,0 0,3-8,10-9,-11 13,0-1,0 0,-2-1,0 1,0-2,-2 1,0-1,1-6,7-11,-14 63,0-25,1 1,-1-1,1 1,0-1,0 1,1-1,-1 0,1 1,0-1,0 0,1 0,-1 1,1-1,0 0,0 0,0-1,0 1,1 0,0-1,-1 1,1-1,1 0,-1 0,0 0,1-1,-1 1,1-1,0 1,0-1,0-1,0 1,0 0,0-1,1 0,-1 0,0 0,1-1,-1 1,2-1,1-1,0 0,-1 0,1-1,0 1,-1-2,1 1,-1-1,1 0,-1 0,0-1,0 1,-1-1,1-1,-1 1,0-1,0 0,-1 0,1 0,-1-1,0 1,71-124,-75 129,18-29,-2-2,-2 0,-1 0,-1-2,-1 1,-2-1,-2-1,-1 0,-1 0,-2 0,-1 0,-3-20,-35-37,35 89,-1 0,1 0,-1 0,0 1,1-1,-1 0,0 1,0-1,0 1,0 0,0 0,-1 0,1 0,0 0,0 0,-1 0,1 1,0-1,-1 1,1 0,-1-1,1 1,-1 0,1 1,0-1,-1 0,1 1,-1-1,1 1,0 0,0 0,-1 0,1 0,0 0,0 0,0 0,0 1,0 0,-6 5,0 1,1 1,0-1,0 1,1 1,0-1,1 1,0 0,0 0,1 1,1-1,0 1,0 0,1-1,0 1,1 1,0-1,1 0,0 0,1 0,0 0,2 5,-1-6,1 1,1-1,-1 0,2 0,-1 0,1-1,1 0,0 0,0 0,1-1,0 1,0-1,1-1,0 0,0 0,0 0,1-1,0-1,1 1,-1-2,1 1,0-1,0-1,1 1,-1-2,0 0,1 0,0 0,-1-2,1 1,7-2,-13 1,0-1,0 0,0 0,0 0,0-1,0 0,0 0,0 0,-1 0,1-1,-1 0,1 0,-1 0,0 0,0-1,-1 0,1 1,-1-1,0-1,0 1,0 0,0-1,-1 1,1-3,44-127,-42 116,2-14,-2 0,-1 0,-1 0,-2-1,-1 1,-4-24,3 36,-2 0,0 0,-1 0,-2 1,1-1,-2 1,-4-7,11 25,0 0,0 0,0 0,0 0,-1 1,1-1,0 0,0 0,-1 0,1 0,0 1,-1-1,1 0,-1 0,1 1,-1-1,0 0,1 1,-1-1,1 1,-1-1,0 0,0 1,1 0,-1-1,0 1,0-1,0 1,1 0,-1 0,0-1,0 1,0 0,0 0,0 0,1 0,-1 0,0 0,0 0,0 0,0 0,0 1,1-1,-1 0,0 1,0-1,0 0,1 1,-1-1,0 1,0-1,1 1,-1-1,0 1,1 0,-1-1,1 1,-1 0,1-1,-1 1,1 0,-1 0,1-1,0 1,-1 0,-6 24,0 0,1 1,1-1,2 1,1 0,0 0,2 0,2 8,-1-22,0 0,1 0,1 0,0 0,0-1,1 1,1-1,0 0,0 0,1-1,0 1,1-1,0-1,1 1,0-2,1 1,-1-1,11 7,-12-8,0-1,1-1,0 1,0-1,0-1,1 1,0-1,0-1,0 0,0 0,0-1,0 0,1 0,-1-1,1-1,-1 1,9-2,-1-5</inkml:trace>
  <inkml:trace contextRef="#ctx0" brushRef="#br0" timeOffset="1340.322">5757 238,'0'10,"0"0,1 0,0 0,0 0,1 0,1 0,-1 0,2 0,-1-1,1 0,1 1,0-1,3 4,-7-12,0 1,0-1,0 0,1 1,-1-1,0 0,1 0,-1 0,1 0,-1-1,1 1,-1 0,1 0,0-1,-1 1,1-1,0 0,-1 1,1-1,0 0,0 0,-1 0,1 0,0-1,-1 1,1 0,0-1,0 1,-1-1,1 1,-1-1,1 0,-1 0,1 0,-1 0,1 0,-1 0,0 0,1 0,-1 0,0-1,0 1,0 0,0-1,0 0,42-71,2-92,-43 165,-1 1,1 0,-1 0,1 0,-1 0,0 0,1 0,-1 0,0 0,0 1,0-1,0 0,0 1,0-1,0 1,-1-1,1 1,0-1,-1 1,1 0,-1-1,0 1,0 0,1-1,-1 1,0 1,18 56,4-1,1-1,4-1,1-1,3-2,25 32,-8-20,-11-17,-2 1,-2 3,14 32,-45-80,0-1,-1 1,1 0,-1 0,0 0,0 0,0 0,-1 0,1 0,-1 0,0 0,0 0,-1 0,1 1,-1-1,0 0,0 0,0 0,0-1,-1 1,0 0,0 0,0-1,0 1,0-1,-1 0,1 0,-1 0,0 0,0 0,0 0,0-1,-1 1,1-1,-1 0,1 0,-1 0,0-1,0 1,-2 1,0-1,-1 1,1-1,-1 0,1-1,-1 0,1 0,-1 0,0-1,0 0,1 0,-1-1,0 0,1 0,-1 0,1-1,-1 0,1 0,0-1,0 0,0 0,0 0,0-1,1 1,-1-1,1-1,0 1,0-1,-1-3,-8-6,1-1,1 0,0-1,1-1,1 0,1 0,0-1,1 0,-3-13,4 9,2-1,0 0,2 0,1 0,0 0,2 0,0 0,2 0,1 0,0 0,2 0,0 0,2 1,2-4,2-2</inkml:trace>
  <inkml:trace contextRef="#ctx0" brushRef="#br0" timeOffset="-8750.236">1 3624,'278'-237,"173"-149,-267 224,-180 158,1-1,0 1,0-1,0 1,1 1,0-1,-1 1,1 0,0 0,1 1,-1 0,6-2,-11 6,1 0,-1 0,0 0,-1 0,1 1,0-1,0 0,-1 0,1 0,-1 1,0-1,0 0,0 0,0 1,0-1,0 0,-1 0,1 1,-1-1,1 0,-1 0,0 0,0 0,0 0,0 0,-1 1,-48 132,49-132,0 0,0 0,0 0,0 0,1 0,-1 0,1 0,0 0,0 0,0 0,1 0,-1 0,1 0,-1 0,1 0,0 0,0 0,0 0,1-1,-1 1,1 0,-1-1,1 1,0-1,0 0,0 1,0-1,0 0,1 0,-1 0,1-1,-1 1,1-1,0 1,0-1,-1 0,1 0,0 0,0 0,0 0,0-1,0 0,0 1,0-1,0 0,1 0,8-3,1 0,-1 0,1-1,-1-1,0 0,0-1,-1 0,0-1,0 0,-1-1,1 0,-2 0,1-1,0-1,18-14,339-255,-116 103,-212 165,-25 13</inkml:trace>
  <inkml:trace contextRef="#ctx0" brushRef="#br0" timeOffset="-7364.761">2427 1846,'-6'-1,"-1"0,1 1,-1-1,0 1,0 0,1 1,-1 0,1 0,-1 0,1 1,-1 0,1 0,0 1,0-1,0 2,0-1,0 0,1 1,-1 0,1 0,0 1,1 0,-1 0,0 0,-14 17,1 1,1 0,2 1,0 1,1 1,2-1,0 2,2 0,1 0,0 5,6-25,1 0,0-1,0 1,0 0,1 0,0 1,1-1,-1 0,1 0,1 0,-1 1,1-1,1 0,-1 0,1 0,0-1,1 1,0 0,0-1,0 1,1-1,0 0,0 0,0 0,1-1,0 0,0 0,0 0,1 0,0-1,0 0,4 3,7-2,1-1,0 0,0-1,-1-1,2-1,-1 0,0-1,0-1,0-1,0-1,-1 0,1-1,-1-1,0-1,0 0,0-2,-1 1,0-2,0 0,-1-1,-1-1,1 0,10-11,-8 5,-4 3</inkml:trace>
  <inkml:trace contextRef="#ctx0" brushRef="#br0" timeOffset="-6947.698">2767 2158,'65'131,"-65"-131,0 1,0-1,0 1,0-1,1 0,-1 1,0-1,0 1,0-1,1 0,-1 1,0-1,0 0,1 1,-1-1,0 0,0 0,1 1,-1-1,0 0,1 0,-1 1,1-1,-1 0,0 0,1 0,-1 0,0 0,1 0,-1 0,1 1,-1-1,0 0,1 0,-1-1,1 1,-1 0,1 0,-1 0,0 0,1 0,-1 0,0 0,1-1,-1 1,1 0,-1 0,0 0,1-1,-1 1,0 0,0-1,1 1,-1 0,0-1,0 1,1 0,-1-1,0 1,0 0,0-1,0 1,1-1,-1 1,0 0,0-1,0 1,0-1,0 1,0-1,3-32,-3 31,-1-94,10-104,-6 180,22-50,24 79,-30 0</inkml:trace>
  <inkml:trace contextRef="#ctx0" brushRef="#br0" timeOffset="-1580.674">3245 1791,'0'14,"5"15,7 2,0 0,-1 1,2-6,0-3,1 1,-1-1,-3-3</inkml:trace>
  <inkml:trace contextRef="#ctx0" brushRef="#br0" timeOffset="-1327.578">3105 1621,'4'0,"3"0</inkml:trace>
  <inkml:trace contextRef="#ctx0" brushRef="#br0" timeOffset="-1047.648">3302 1169,'60'80,"-4"2,36 71,12 42,-32-26,-65-145</inkml:trace>
  <inkml:trace contextRef="#ctx0" brushRef="#br0" timeOffset="-780.83">3359 1621,'33'-9,"26"-4,8-4,-3 0,-8 0,-8 1,-8 4,-5-1,-10 2</inkml:trace>
  <inkml:trace contextRef="#ctx0" brushRef="#br0" timeOffset="-525.08">3923 1508,'0'0</inkml:trace>
  <inkml:trace contextRef="#ctx0" brushRef="#br0" timeOffset="-261.658">3810 1169,'0'0</inkml:trace>
  <inkml:trace contextRef="#ctx0" brushRef="#br0" timeOffset="2242.483">4854 859,'-5'-5,"-1"-6,-5-1,-5 1,-4 3,-5 2,-1 3,2 6,1 3,5 5,5 0</inkml:trace>
  <inkml:trace contextRef="#ctx0" brushRef="#br0" timeOffset="3208.285">3895 1424,'5'5,"1"6,0 6,4 0,0 2,-2 3,3 2,-1 2,3-3,0-6</inkml:trace>
  <inkml:trace contextRef="#ctx0" brushRef="#br0" timeOffset="4456.067">3585 2666,'-22'2,"0"2,0 1,1 1,-1 1,1 1,1 0,0 2,0 0,1 1,0 1,1 1,0 1,-11 11,23-17,0 1,0 0,0 0,1 0,1 1,0 0,0 0,0 0,2 0,-1 1,1-1,1 1,0 0,0-1,1 1,0 0,2 3,-2-8,0 0,1-1,0 1,0 0,0-1,1 1,0-1,0 1,1-1,-1 0,1 0,0 0,0 0,1 0,-1-1,1 1,0-1,1 0,-1 0,1-1,-1 1,1-1,0 0,0 0,1-1,-1 0,0 0,1 0,-1 0,1-1,0 0,0 0,1 0,-1-1,0-1,1 1,-1-1,0 0,1 0,-1-1,0 0,0 0,0 0,-1-1,1 0,0 0,-1 0,0-1,0 0,0 0,0 0,0-1,2-2,72-109,-55 69,-3-2,-1 0,-3-1,-2 0,-2-2,-2 1,-2-2,-1-21,-7 54,0 1,-1 0,0 0,-2-1,0 1,-1 0,-1 0,-1 1,-1-2,4 14,-1 0,1 1,-1-1,0 0,0 1,-1 0,1 0,-1 0,0 0,0 1,-1-1,0 1,1 0,-1 1,-1-1,1 1,0 0,-1 0,0 0,1 1,-1 0,0 0,0 1,-1 0,1 0,0 0,0 1,0-1,-4 2,3-1,0 1,0 1,0-1,0 1,0 0,0 1,1 0,-1 0,1 0,0 1,0 0,0 0,1 0,-1 1,1 0,0 0,0 0,1 1,0 0,0 0,0 0,-1 3,-6 10,2 0,0 1,2-1,0 2,1-1,1 1,1 0,2-6,1-1,0 1,1-1,0 1,1 0,1-1,0 1,1-1,1 0,0 0,1 0,1-1,0 1,0-1,2 0,-1-1,2 0,-1 0,2-1,0 0,0-1,0 0,2 0,-1-1,1-1,0 0,1 0,8 3,-8-4,0 0,0 0,1-2,0 1,0-2,0 0,1 0,-1-2,1 0,0 0,-1-1,1-1,0-1,0 0,0-1,-1 0,1-1,-1-1,0 0,0-1,0-1,-1 0,3-2,8-8</inkml:trace>
  <inkml:trace contextRef="#ctx0" brushRef="#br0" timeOffset="4909.666">4262 2242,'-26'29,"0"0,3 2,0 1,2 1,1 1,2 0,2 1,-2 8,16-38,0 0,0 1,1-1,-1 0,1 1,1-1,-1 1,1-1,0 0,0 1,0-1,1 1,0-1,0 1,0-1,1 0,0 0,0 0,0 0,1 0,-1 0,1 0,0-1,1 1,-1-1,1 0,0 0,0-1,0 1,0-1,1 1,-1-1,1-1,0 1,0-1,0 0,0 0,0 0,2 0,-2-2,0 1,-1-2,1 1,0 0,-1-1,1 0,-1 0,1 0,-1 0,1-1,-1 0,0 0,0 0,0-1,0 1,0-1,0 0,-1 0,1 0,-1 0,0-1,0 1,2-4,52-95,7-127,-25 73,-26 139,-2 42,-6-11,-3-7,1 1,0-1,1 0,0 0,0-1,0 1,1-1,0 0,0 0,0-1,1 1,0-1,0 0,0-1,1 1,-1-1,1-1,0 1,0-1,0 0,1-1,-1 0,1 0,0 0,-1-1,2 0,14 0</inkml:trace>
  <inkml:trace contextRef="#ctx0" brushRef="#br0" timeOffset="5389.282">4770 2355,'-2'-85,"-1"50,2 0,1-1,2 1,2 0,0-1,3 2,1-1,10-28,-17 61,-1 0,1 0,0 0,-1 0,1 0,0 0,0 0,0 0,0 0,1 0,-1 1,0-1,1 0,-1 1,1-1,0 1,-1 0,1-1,0 1,0 0,0 0,0 0,0 0,0 1,0-1,0 0,0 1,0 0,0-1,1 1,-1 0,0 0,0 0,0 0,0 1,1-1,-1 0,0 1,0 0,0-1,0 1,0 0,0 0,0 0,-1 0,1 1,0-1,0 0,-1 1,1-1,-1 1,1 0,-1-1,1 2,62 110,-62-113,0 1,0-1,0 0,0 0,0 0,0 0,0-1,-1 1,1 0,0-1,0 0,0 1,0-1,-1 0,1 0,0 0,-1 0,1 0,-1 0,1 0,-1-1,1 1,-1 0,0-1,0 1,1-1,-1 0,-1 1,1-1,0 0,0 0,0 1,-1-1,1 0,-1 0,0 0,1 0,-1 0,0 0,0 0,3-6,30-77,31-53,-64 137,0 0,0 0,1 0,-1 0,0 0,1 0,-1 0,1 0,-1 0,1 0,-1 1,1-1,0 0,-1 0,1 0,0 1,0-1,-1 0,1 1,0-1,0 1,0-1,0 1,0 0,0-1,0 1,0 0,0-1,0 1,0 0,0 0,0 0,0 0,0 0,0 0,0 0,0 0,0 1,0-1,0 0,0 1,0-1,0 0,0 1,0-1,0 1,0 0,0-1,-1 1,1 0,0-1,0 1,-1 0,1 0,-1 0,1 0,0 0,19 42,-17-34,1 1,0-1,1 0,0 0,0 0,1 0,0-1,1 0,0-1,0 1,0-1,7 4,3-2</inkml:trace>
  <inkml:trace contextRef="#ctx0" brushRef="#br0" timeOffset="5887.715">5363 1508,'182'460,"-163"-360,-32-110,7-9,1-1,1-1,1 1,0 0,2-1,0 1,2-1,0 1,-1-17,0-10,-3-3,3 0,1 0,3 0,2 0,2 1,3 0,12-36,40-27,-61 111,-1-1,1 1,-1-1,1 1,0-1,0 1,-1 0,1 0,0 0,0 0,0 0,0 0,0 0,1 1,-1-1,0 1,0-1,0 1,1 0,-1 0,0 0,0 0,0 1,1-1,-1 0,0 1,0 0,0-1,0 1,0 0,0 0,0 0,0 0,0 1,0-1,-1 0,1 1,0-1,-1 1,1 0,-1-1,0 1,0 0,1 0,-1 0,0 0,-1 0,1 0,0 0,-1 0,1 0,-1 1,1-1,-1 0,0 1,7 26,-1-1,-1 1,-1 0,-2 1,-1-1,-2 0,0 0,-2 1,-1-1,-2-1,0 1,-2-1,-11 26,-13 8,19-49</inkml:trace>
  <inkml:trace contextRef="#ctx0" brushRef="#br0" timeOffset="6294.165">5984 1395,'9'-16,"1"-1,-2 1,0-2,-1 1,-1-1,-1 0,0-1,-2 1,0-1,-1 0,0 1,-2-1,-1-12,1 29,-1 0,0 1,1-1,-1 0,0 1,0-1,0 1,0-1,-1 1,1 0,0-1,0 1,-1 0,1 0,-1 0,1 0,-1 0,1 0,-1 1,0-1,1 0,-1 1,0-1,0 1,1 0,-1 0,0-1,0 1,0 0,1 1,-1-1,0 0,0 0,0 1,1-1,-1 1,0-1,1 1,-1 0,0 0,1 0,-1 0,1 0,0 0,-1 0,1 0,0 1,-1-1,1 0,0 1,0-1,0 1,0-1,1 1,-1 0,0-1,1 1,-1 0,1-1,-1 2,-11 21,2 0,0 1,1 0,2 0,0 1,2-1,1 4,3-24,0 1,0-1,0 1,1 0,0-1,0 1,0-1,1 1,0 0,0-1,0 1,1-1,0 0,0 1,0-1,1 0,-1 0,1-1,0 1,1 0,-1-1,1 0,0 0,0 0,0 0,1-1,-1 1,1-1,0 0,0-1,0 1,0-1,0 0,1 0,-1-1,1 1,-1-1,1 0,-1-1,1 0,0 1,-1-2,1 1,-1-1,1 0,5-1,9-9,-1-1,0-1,-1-1,0 0,-1-1,-1-1,0-1,-2 0,0-1,0 0,-2-1,0-1,8-19,-6 14</inkml:trace>
  <inkml:trace contextRef="#ctx0" brushRef="#br0" timeOffset="6759.462">6548 859,'-10'17,"0"1,2 0,0 0,1 1,0 0,2 1,1-1,0 1,1 0,1 0,1 0,1 0,1 7,0-23,-1-1,1 0,0 0,0 0,0 0,0 0,1 0,-1 0,1 0,0 0,-1 0,1-1,1 1,-1-1,0 0,1 1,-1-1,1 0,-1-1,1 1,0 0,0-1,0 1,0-1,0 0,0 0,0 0,1-1,-1 1,0-1,0 1,1-1,-1 0,0 0,0-1,1 1,-1-1,0 0,0 1,0-1,0-1,0 1,0 0,0-1,0 1,1-2,15-10,-1-1,0-1,-1 0,0-1,-1-1,-1 0,-1-1,-1-1,0 0,-2-1,0-1,1-4,0 5,5-11,-1 1,-2-2,-1 0,-2 0,-1-2,-1 1,-2-1,-1 0,-2 0,0-20,-4 47,0-1,0 1,0 0,-1 0,0 0,0-1,-1 1,0 1,-1-1,1 0,-1 0,0 1,-1-1,1 1,-1 0,-1 0,1 1,-1-1,0 1,0 0,-1 0,1 1,-1-1,0 1,0 1,-1-1,1 1,-1 0,1 0,-1 1,0 0,0 0,0 1,0 0,-1 0,-2 0,1 1,0 0,1 1,-1 0,1 0,-1 1,1 0,-1 0,1 1,0 0,0 1,0 0,1 0,-1 0,1 1,0 0,1 1,-1 0,1 0,0 0,0 0,1 1,0 0,0 0,0 1,1-1,0 1,1 0,0 0,0 0,1 1,-1-1,2 2,-1-3,0 0,1-1,0 1,1 0,0 0,0 0,0 0,1 0,0 0,0 0,1 0,-1 0,2-1,-1 1,1-1,0 1,0-1,1 0,-1 0,2-1,-1 1,0-1,1 0,0 0,0 0,1-1,-1 1,1-1,0-1,6 4,12 3,1 0,1-2,-1 0,1-2,1-1,-1-1,19 0,-19-1,45 1,1-4,-1-2,1-4,-1-3,60-16,-4 3,-84 15</inkml:trace>
</inkml:ink>
</file>

<file path=ppt/ink/ink8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0:57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2075,'-54'-226,"53"-142,1 58,27 140,-26-169,27 142,-29-199,6 346,1 32</inkml:trace>
</inkml:ink>
</file>

<file path=ppt/ink/ink8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8:18.01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17837 4411,'5'38,"-3"28,-2 6,-1-3,-1-9,1-15</inkml:trace>
  <inkml:trace contextRef="#ctx0" brushRef="#br0" timeOffset="247.97">17781 4015,'0'0</inkml:trace>
  <inkml:trace contextRef="#ctx0" brushRef="#br0" timeOffset="632.826">18177 4891,'11'-71,"3"1,4 1,25-67,-39 123,1-1,1 1,0 0,1 0,0 1,1-1,0 2,1-1,0 1,1 1,0-1,0 2,1-1,1 2,0-1,0 2,8-5,-18 11,0 0,0 0,1 1,-1-1,0 0,0 1,1-1,-1 1,0 0,1 0,-1 0,0 0,1 0,-1 1,0-1,1 1,-1-1,0 1,0 0,0 0,0 0,0 0,0 0,0 0,0 0,0 1,0-1,0 1,-1 0,1-1,-1 1,1 0,-1 0,0 0,0 0,1 0,-2 0,1 0,0 1,0-1,-1 0,1 0,-1 2,12 103,-12-91,4 49,-4-63,1 0,-1-1,1 0,-1 1,1-1,0 1,0-1,0 0,-1 1,1-1,1 0,-1 0,0 0,0 0,0 0,1 0,-1 0,0 0,1-1,-1 1,1 0,-1-1,0 1,1-1,0 0,-1 1,1-1,-1 0,1 0,-1 0,1 0,0 0,-1 0,1 0,-1-1,1 1,0-1,7-3,-1 1,0-2,0 1,0-1,-1-1,1 1,-1-1,0 0,-1-1,0 0,0 0,4-6,8-7,2-4,2 1,0 2,1 0,1 2,1 0,7-2,-31 20,0 0,0 0,1 0,-1 0,0 1,0-1,1 0,-1 1,0-1,1 1,-1 0,0-1,1 1,-1 0,1 0,-1 0,1 0,-1 0,0 0,1 0,-1 0,1 0,-1 1,1-1,-1 1,0-1,1 1,-1 0,0-1,0 1,0 0,1 0,-1 0,0 0,0 0,0 0,0 0,0 0,-1 0,1 0,0 1,0-1,-1 0,1 1,2 64,-12-32,7-29,-1 0,1 0,0 0,0 0,1 0,-1 1,1-1,0 0,0 1,1-1,0 1,0-1,0 1,1-1,-1 0,1 1,1-1,-1 0,1 1,0-1,0 0,0 0,1-1,-1 1,1 0,1-1,-1 1,0-1,1 0,0 0,11 0,-3-4</inkml:trace>
  <inkml:trace contextRef="#ctx0" brushRef="#br0" timeOffset="952.554">19079 4636,'38'-5,"-1"-2,0-1,0-2,-1-1,0-2,-1-1,0-2,-2-2,0-1,-1-1,3-4,-26 17,0-1,-1 1,0-2,0 1,-1-1,1 0,-2-1,0 1,3-6,-8 12,1-1,-1 1,1-1,-1 0,0 1,0-1,-1 0,1 1,-1-1,0 0,0 0,0 1,0-1,-1 0,0 0,1 1,-1-1,-1 1,1-1,0 1,-1-1,0 1,0 0,0-1,0 1,0 0,0 0,-1 1,0-1,0 0,-2-1,-1 0,1 0,-1 0,0 1,0 0,0 0,-1 1,1 0,-1 0,1 0,-1 1,1 0,-1 0,0 0,0 1,0 0,1 1,-1-1,0 1,1 1,-1-1,0 1,1 0,-2 2,-11 2,2 2,-1 0,1 1,0 1,1 1,0 0,1 1,0 1,-8 7,2 2,0 0,2 1,0 2,2-1,0 2,2 0,1 1,1 1,-1 7,9-23,1 0,0 0,1 0,1 0,0 1,1-1,0 1,0-1,2 1,-1 0,2-1,0 1,0-1,1 0,0 0,1 0,1 0,0 0,1-1,0 0,0 0,1-1,0 0,1 0,7 7,6-1,0-1,0-1,2-1,-1-1,2-1,0-1,0-1,0-1,1-1,0-1,1-2,-1 0,1-2,0 0,0-2,0-1,-1-1,11-3,165-32,-156 22</inkml:trace>
  <inkml:trace contextRef="#ctx0" brushRef="#br0" timeOffset="-498.814">17244 3790,'-178'449,"160"-404,0 0,1 0,2 1,2 1,3 0,-2 22,12-61,0-1,1 0,0 0,0 0,1 0,0 0,0 0,0 0,1-1,0 1,0-1,1 0,0 0,0 0,0 0,1-1,0 1,0-1,0 0,1-1,0 1,-1-1,2-1,-1 1,0-1,1 0,-1 0,1 0,0-1,0-1,0 1,0-1,0 0,0 0,0-1,3 0,239-2,-250 2</inkml:trace>
  <inkml:trace contextRef="#ctx0" brushRef="#br0" timeOffset="-248.277">16624 4354,'38'-19,"32"-6,9 0,-4 5,-10 7,-11 4,-11 4,-7 8,-5 3,-3 6,-1 0,-1 4,0-2,-4 2,-6-1</inkml:trace>
  <inkml:trace contextRef="#ctx0" brushRef="#br0" timeOffset="-3630.994">2710 1194,'-22'123,"16"313,33-90,-42-63,13-79,1-186,-5 61,4 0,4 1,6 34,6 47,-7 1,-9 73,0-52,-9-2,-2-54,6 1,9 105,-1-76,-1 889,-28-786,-1 18,29 138,-26-240,-5 49,32 396,-29-395,28-58,0-143</inkml:trace>
  <inkml:trace contextRef="#ctx0" brushRef="#br0" timeOffset="-1950.02">876 4495,'214'-36,"-116"24,2 4,-1 5,26 5,-43-2,308 29,140-12,-351-27,823-27,6348 39,-6419 27,139-30,-347-27,158 58,-793-30,376-13,2-5,-129-39,-302 55,-20 1,-1 0,1 1,0 0,0 1,0 1,0 0,0 1,-1 1,4 1,-1 5,-4 2</inkml:trace>
  <inkml:trace contextRef="#ctx0" brushRef="#br0" timeOffset="3352.393">340 3847,'312'105,"-302"-101,20 9,-1 1,0 1,-1 2,-1 1,0 0,-2 2,1 2,-13-7</inkml:trace>
  <inkml:trace contextRef="#ctx0" brushRef="#br0" timeOffset="3672.301">396 4015,'-44'-44,"1"-3,3-1,1-2,3-1,-17-35,47 74,0 0,1 0,0-1,1 0,1 0,0 0,1-1,0 1,1-3,0 11,1 1,0 0,0 0,0 0,1 0,-1 0,1-1,0 1,0 0,1 0,-1 1,1-1,0 0,0 0,0 1,0-1,1 1,-1 0,1 0,0 0,0 0,0 0,0 0,1 1,-1 0,1 0,-1 0,1 0,0 0,3-1,3 2,-1 0,1 1,0 0,0 0,0 1,0 0,-1 1,1 0,0 1,-1 0,0 0,0 1,0 0,0 0,0 1,-1 1,0-1,0 1,-1 1,1-1,-1 1,-1 1,1-1,-1 1,0 0,-1 0,0 1,1 4,-1-3,-2 1,0 0,0 0,-1 0,0 0,-1 0,0 1,-1-1,0 0,-1 1,1 12</inkml:trace>
  <inkml:trace contextRef="#ctx0" brushRef="#br0" timeOffset="4201.715">368 3197,'11'10,"0"0,1-1,0 0,0-1,1-1,0 0,1 0,0-2,0 1,0-2,0 0,1 0,0-2,-1 0,1 0,9-1,-21-2,0 0,0 0,0-1,0 1,0 0,0-1,-1 0,1 0,-1 0,1 0,-1 0,1 0,-1-1,0 1,0-1,0 1,-1-1,1 0,-1 0,1 0,-1 0,0 0,0 0,0 0,0 0,-1 0,1 0,-1-1,0 1,0-2,-17-98,14 96,0 0,-1-1,0 1,-1 1,0-1,0 1,0 0,-1 0,0 0,0 1,0 0,0 0,-1 0,0 1,0 0,0 0,-1 1,1 0,-1 1,0-1,0 1,0 1,0-1,0 1,0 1,0 0,0 0,0 0,0 1,0 0,0 1,0 0,0 0,0 1,1 0,-1 0,1 0,0 1,-5 3,-11 15,4 0</inkml:trace>
  <inkml:trace contextRef="#ctx0" brushRef="#br0" timeOffset="4648.994">396 2463,'34'166,"-34"-165,0 0,0 0,0 0,1 1,-1-1,0 0,0 0,1 0,-1 0,1 0,-1 0,1 0,0 0,-1 0,1 0,0 0,-1 0,1 0,0 0,0-1,0 1,0 0,0-1,0 1,0 0,0-1,0 0,0 1,0-1,0 1,1-1,-1 0,0 0,0 0,0 0,0 0,1 0,-1 0,0 0,0 0,0 0,0-1,1 1,-1 0,0-1,0 1,0-1,0 1,0-1,0 0,0 1,0-1,-1 0,1 0,0 0,0 0,0 0,-1 1,1-2,7-8,-8 9,0 0,0-1,1 1,-1-1,0 1,1 0,0-1,-1 1,1 0,0 0,0 0,-1-1,1 1,0 0,0 0,0 0,0 0,1 0,-1 1,0-1,0 0,0 0,1 1,-1-1,0 1,1-1,-1 1,1 0,-1-1,0 1,1 0,-1 0,1 0,-1 0,1 0,-1 0,0 1,1-1,-1 0,1 1,-1-1,0 1,1-1,-1 1,0 0,0-1,0 1,1 0,-1 0,0 0,0 0,0 0,0 0,0 0,0 2,9 16,-2 0,0 1,-1 1,-1-1,-1 1,-1 0,1 13,12 48,-14-70</inkml:trace>
  <inkml:trace contextRef="#ctx0" brushRef="#br0" timeOffset="4870.536">453 2266,'34'29,"15"9,0-6,-9-14,-11-10</inkml:trace>
  <inkml:trace contextRef="#ctx0" brushRef="#br0" timeOffset="5019.006">199 2125,'0'0</inkml:trace>
  <inkml:trace contextRef="#ctx0" brushRef="#br0" timeOffset="5285.915">1 1560,'428'161,"-400"-150,-1 1,0 1,0 2,-2 0,1 2,-2 0,-1 2,6 6,-12-11</inkml:trace>
  <inkml:trace contextRef="#ctx0" brushRef="#br0" timeOffset="5538.797">368 1899,'14'-39,"10"-31,6-9,-3 4,-5 11,-7 15</inkml:trace>
  <inkml:trace contextRef="#ctx0" brushRef="#br0" timeOffset="5718.226">566 1306,'24'19,"8"7</inkml:trace>
  <inkml:trace contextRef="#ctx0" brushRef="#br0" timeOffset="5899.626">283 1222,'10'0,"3"0</inkml:trace>
  <inkml:trace contextRef="#ctx0" brushRef="#br0" timeOffset="6153.928">481 939,'18'19,"-12"-11,0 0,1 0,0-1,0 0,1 0,0 0,0-1,0-1,1 1,-1-1,1-1,1 0,-1 0,1 0,-1-1,1-1,0 0,0 0,4-1,-10-1,-1-1,1-1,0 1,-1-1,0 1,1-1,-1 0,0 0,0 0,0-1,0 1,0-1,-1 0,1 1,-1-1,1 0,-1-1,0 1,0 0,-1-1,1 1,-1-1,0 1,0-1,0 0,0 1,0-1,-1 0,0 0,0 0,1-5,0 0,-1-1,0 1,-1 0,0-1,0 1,-1 0,0 0,-1 0,0 0,-4-8,3 10,0 1,-1 0,0-1,0 1,0 1,-1-1,1 1,-1 0,-1 0,1 1,-1 0,0 0,0 0,0 1,0 0,0 1,-1-1,1 1,-1 1,0 0,1 0,-1 0,0 1,0 0,0 0,1 1,-1 0,0 1,1-1,-1 1,1 1,-1 0,-5 3,-6 7</inkml:trace>
  <inkml:trace contextRef="#ctx0" brushRef="#br0" timeOffset="6503.812">820 601,'-11'-9,"1"-1,0 0,1 0,0 0,0-2,1 1,1-1,0 0,0 0,2-1,-1 0,2 0,-1-2,5 13,1 0,0 0,0 0,0 1,0-1,0 0,0 1,0-1,1 0,-1 1,1 0,-1-1,1 1,-1 0,1 0,0 0,-1 0,1 0,0 0,0 0,0 1,0-1,0 0,0 1,0 0,0 0,0-1,0 1,0 0,0 1,0-1,2 0,10-2,-10 2,0-2,-1 1,1 0,0-1,0 0,-1 1,1-1,-1-1,0 1,1-1,-1 1,0-1,-1 0,1 0,0 0,-1 0,0 0,1-1,-1 1,-1-1,1 0,0 1,-1-1,0 0,0 0,0 0,0 0,-1 0,0 0,1 0,-2 0,1 0,0 0,-1 0,0-1,-1-14,-1 0,-1 1,-1 0,0-1,-1 2,-1-1,-1 0,-75-114,72 116</inkml:trace>
  <inkml:trace contextRef="#ctx0" brushRef="#br0" timeOffset="17407.451">2795 1108,'79'146,"-65"-130,1-1,0 0,0-2,2 1,0-2,0 0,1-1,0-1,1 0,0-2,17 6,90 49,269 137,-170-87,-54-22,120 40,225 56,-210-44,-83-33,3 2,69 18,50-20,-36-24,-83-16,94 31,37 17,-221-79,2-6,90 7,146 27,-1 8,26 20,46-10,-119-28,-43-2,-48-18,-48-15,123 12,-114-12,108 32,-93-16,-37-17,-76-10,1-5,0-3,11-6,20 2,92 29,47 5,-203-17,0-3,1-2,0-4,51-1,137 22,-2-1,-109-27,89 11,11 25,-121-8,108-6,-187-14,0-2,0-2,0-1,0-3,24-3,23 1,-37 2,146 11,-134-1,0-3,0-3,1-3,29-4,23 1,-68 1,-30-1,0 2,0 0,0 1,0 2,0 0,16 4,-19 0</inkml:trace>
  <inkml:trace contextRef="#ctx0" brushRef="#br1" timeOffset="35542.61">2767 1194,'-8'-7,"17"19,0-1,-5-7,1 0,0 0,0 0,0-1,0 1,1-1,0 0,-1-1,1 1,0-1,0-1,1 1,-1-1,0 0,0 0,1-1,-1 0,6 0,32 5,111 34,-26-16,87 32,-20 25,14 26,20-21,-4-4,-117-50,4-3,54 20,31 37,113 56,-23-51,-29 17,-15-23,38-27,-56-18,-1 12,28 29,-108-40,78 12,-53-23,-13 9,-112-24,0-3,0-2,1-1,11-2,113 27,112 37,-84-21,168 53,-214-55,62-26,41 23,-75 4,63-27,-45 14,-74-7,22-6,6 6,19 6,15-11,-35 5,189 43,-199-57,46 14,20 6,104 27,-85-44,0 18,-46-7,6-6,9-8,-79-10,82 23,113-27,-142 27,85-15,-203-4,1-3,0-1,0-3,24-4,121 6,-28 24,113-26,-210 12,54-3,42-34,-144 24</inkml:trace>
  <inkml:trace contextRef="#ctx0" brushRef="#br2" timeOffset="53351.656">2795 1362,'1'0,"0"0,-1 0,1 0,0 0,-1 0,1 0,0 0,-1-1,1 1,0 0,-1-1,1 1,0 0,-1-1,1 1,-1 0,1-1,-1 1,1-1,-1 1,1-1,-1 0,0 1,1-1,-1 1,0-1,1 0,-1 1,0-1,0 0,0 1,1-1,-1 0,0 1,0-1,0 0,0 1,0-1,0 0,0 1,-1-1,1 0,0 1,0-1,0 0,-1 1,1-1,0 0,-1 1,1-1,-1 1,1-1,0 1,-1-1,1 1,-1-1,0 1,1-1,-1 1,1 0,-1-1,0 1,0 0,222-9,-206 6,1 1,0 0,0 2,-1-1,1 2,0 0,0 1,0 0,-1 2,0 0,1 0,-1 1,-1 1,1 1,-1 0,0 1,-1 0,0 1,7 6,15 12,88 86,27 85,-67-59,-52-76,28 107,-47-123,46 208,-12 23,-36-219,3 0,3-1,16 39,-9-28,33 133,-8 79,-22-97,2 5,-1-38,7-2,48 128,-68-232,28 89,5-3,25 44,47 23,-89-152,2-1,3-2,1-2,2-1,1-2,21 14,102 49,-138-91,1-2,0 0,0-2,0-1,1-1,-1-1,1-1,0-2,20-1,-3-6,-1-2,-1-1,1-2,-2-2,0-2,-1-1,5-6,5 2,-2-3,0-2,-2-1,-1-3,-1-2,-2-1,-1-2,-2-2,-2-2,0-2,4-11,157-230,10-110,-160 295,-4-3,-5-1,18-79,-44 141,63-193,-59 194,2 1,1 1,2 1,1 0,2 2,27-28,91-87,-87 89,-36 36,0 1,1 1,2 1,0 0,1 2,0 1,2 0,0 2,1 1,0 1,4 0,-10 6,-16 5,0 0,0 0,0 0,1 1,-1 0,0-1,1 1,-1 1,0-1,1 1,-1 0,1 0,-1 0,1 0,-1 1,1 0,-1-1,0 2,1-1,-1 1,0-1,0 1,0 0,0 1,0-1,3 3,67 90,-56-79,0-2,1-1,0 0,1-1,0-1,1-1,6 1,-3 0,-10-4,-1 1,0 0,-1 1,0 0,0 1,-1 1,0 0,0 0,-2 1,1 0,-1 1,-1-1,6 14,68 190,-70-179,41 180,-38-145,2-1,4 0,6 7,31 60,7-2,64 100,27 17,-123-208,-16-19,1-1,1-1,1-1,1 0,1-2,1 0,1-2,2 1,-6-10,1-2,-1 0,1-2,0 0,1-1,-1-1,11 0,-21-2,296 36,-258-42,1-2,-1-2,-1-2,1-3,-2-1,30-14,-35 13,16-9,-2-2,0-3,-2-3,19-15,-70 45,43-32,-2-1,-2-2,31-34,-56 53,200-240,-114 128,94-123,4-39,-8 67,-187 219,1 0,-1 1,1 0,0 0,0 1,0 0,1 0,0 1,0 0,-1 0,2 1,-1-1,0 2,0-1,1 2,-1-1,0 1,1 0,-1 0,1 1,-1 0,0 1,0 0,0 0,0 1,0 0,0 0,0 1,-1 0,4 3,32 23,-2 3,-1 1,-2 1,13 18,-6-7,82 129,-85-109,33 48,132 124,-58-43,-58-65,36 22,-110-140,0-2,0 0,1 0,0-2,1 0,0-2,0 0,1-1,-1 0,1-2,0 0,0-2,0 0,0-1,1-1,-1-1,11-3,45 3,-48 2,-6 2,1-2,-1-1,1-1,-1 0,1-2,-1-1,0 0,0-2,3-2,285-158,-278 145,0-3,-2 0,-1-2,-2-1,0-1,-2-2,-1 0,-2-2,13-23,138-200,-152 233,1 2,0 0,2 1,0 1,1 1,1 2,1 0,0 2,1 1,0 1,1 1,29-6,-46 14,5-3,1 0,1 0,-1 2,1 0,0 2,-1 0,1 0,0 2,0 1,0 0,0 1,0 1,-1 1,1 1,-1 0,0 1,15 8,-24-5,-1 0,0 0,-1 1,1 0,-2 0,0 1,0 0,-1 0,0 0,0 1,-1 3,2 0,18 38,2-2,2 0,3-2,1-2,3-1,1-1,37 33,82 79,-143-146,0 1,1-2,0 0,0 0,1-1,0-1,1 0,0-1,0-1,1 0,-1-1,1-1,0 0,1-1,12 0,-22-4,0-1,1-1,-2 1,1-1,0 0,0 0,-1-1,0 0,0 0,0-1,0 1,0-1,-1 0,0-1,0 1,-1-1,0 0,0-1,0 1,0 0,0-4,22-26,139-140,29-46,-81 152,-88 61</inkml:trace>
  <inkml:trace contextRef="#ctx0" brushRef="#br2" timeOffset="85561.153">5730 5766,'28'0,"278"27,62 0,-269-22,-1 4,0 4,0 5,43 16,318 54,-451-87,-3 0,1-1,-1 1,1 0,-1 1,0-1,0 1,1 0,-1 0,0 1,-1-1,1 1,0 0,-1 0,0 1,0-1,1 2,-5-2,-1 0,0 0,-1 0,1 0,0 0,-1 0,0 0,1-1,-1 1,0-1,0 1,-1-1,1 0,0 0,-1 0,0 0,1 0,-1-1,0 1,0-1,0 0,0 1,0-1,0-1,-1 1,-335 118,-124 44,377-131,-163 74,238-100,0 0,0 1,1 1,0 0,0 0,1 1,0 1,0-1,1 1,1 1,-1-1,0 5,7-13,0 1,0-1,0 1,1-1,-1 1,1-1,0 1,0 0,0-1,0 1,0-1,0 1,1-1,-1 1,1-1,0 1,0-1,0 1,0-1,0 0,0 1,1-1,-1 0,1 0,-1 0,1 0,0 0,0-1,0 1,0 0,0-1,0 0,1 1,-1-1,0 0,1 0,-1 0,0 0,3 0,103 22,371-21,-331-3,566 13,-34 28,-657-38,-1 1,0 0,0 2,0 0,0 1,-1 2,0 0,13 8,-17-4</inkml:trace>
  <inkml:trace contextRef="#ctx0" brushRef="#br2" timeOffset="90379.333">8355 6612,'0'1,"0"0,1 0,-1-1,0 1,1 0,-1-1,1 1,-1 0,0-1,1 1,0-1,-1 1,1-1,-1 1,1-1,0 1,-1-1,1 0,0 1,-1-1,1 0,0 0,0 1,-1-1,1 0,0 0,0 0,-1 0,1 0,0 0,0 0,-1 0,1 0,0 0,0-1,-1 1,1 0,0 0,-1-1,1 1,0-1,-1 1,1 0,0-1,-1 1,1-1,-1 1,1-1,-1 0,1 1,-1-1,1 1,-1-1,0 0,1 1,-1-1,0 0,1 0,-1 1,0-1,0 0,0 0,0 1,0-1,0 0,0 0,0 1,0-2,86 83,-64-58,0-2,1 0,2-2,0 0,20 10,28 10,-73-38,1 0,-1 0,0 1,0-1,0 0,-1 0,1 1,0-1,0 0,-1 0,1 0,-1 1,1-1,-1 0,1 0,-1 0,0 0,1 0,-1 0,0 0,0 0,0 0,0 0,0 0,0-1,0 1,0 0,0-1,0 1,0-1,-1 1,1-1,0 0,0 1,0-1,-1 0,1 0,0 0,0 0,-1 0,0 0,-3 2,-40 22,1 1,1 2,2 3,-2 3,-3 0,-34 48,80-81,0-1,0 1,0-1,0 1,-1-1,1 1,0-1,0 1,0-1,0 1,-1-1,1 1,0 0,-1-1,1 1,0-1,-1 1,1 0,0-1,-1 1,1 0,-1-1,1 1,-1 0,1 0,-1 0,1-1,-1 1,1 0,-1 0,1 0,-1 0,1 0,-1 0,1 0,-1 0,1 0,-1 0,1 0,-1 0,1 0,-1 0,1 1,-1-1,1 0,-1 0,1 0,0 1,-1-1,1 0,-1 1,1-1,0 0,-1 1,1-1,0 1,-1-1,1 0,0 1,-1-1,1 1,0-1,0 1,0-1,0 1,-1-1,1 1,0-1,0 1,0 0,5-42,-4 36,41-202,-43-72,-3 253,-2 7</inkml:trace>
  <inkml:trace contextRef="#ctx0" brushRef="#br2" timeOffset="91559.411">9202 6556,'-33'162,"21"-82,4 1,3 0,6 71,-1-83,16 7,-15-74,-1-1,1 1,0-1,0 1,0-1,0 1,0-1,0 0,0 1,0-1,1 0,-1 0,0 0,1 0,-1 0,1 0,-1 0,1 0,-1-1,1 1,0-1,-1 1,1-1,0 1,0-1,-1 0,1 0,0 0,-1 0,1 0,0-1,0 1,-1 0,1-1,0 1,-1-1,1 1,-1-1,1 0,-1 0,1 0,1-1,7-7,-1 0,1-1,-1 0,-1 0,0-1,-1-1,0 1,0-1,-1 0,-1 0,0-1,2-9,-6 18,142-447,-127 376,-29 92,-1 35,3 1,3 0,2 1,2-1,2 1,3 0,2 0,23 115,-25-159,1 1,0-1,1 0,0 0,1 0,0 0,0-1,1 1,0-1,1 0,0-1,0 1,6 4,-1-5</inkml:trace>
  <inkml:trace contextRef="#ctx0" brushRef="#br2" timeOffset="92032.351">9596 7318,'100'-205,"-74"151,-25 54,-1 0,0-1,1 1,-1 0,1 0,-1-1,0 1,1 0,-1 0,1 0,-1 0,1 0,-1 0,1 0,-1 0,0 0,1 0,-1 0,1 0,-1 0,1 0,-1 0,1 0,-1 0,0 1,1-1,-1 0,1 0,-1 1,0-1,1 0,-1 0,0 1,1-1,-1 0,0 1,1-1,-1 0,0 1,0-1,1 1,-1-1,0 1,0-1,0 0,0 1,0-1,0 1,0-1,1 1,-1-1,0 1,-1-1,1 0,0 1,0-1,0 1,0-1,0 1,0-1,0 1,-1-1,1 1,3 34,-4-30,0 1,1 0,0 0,0-1,0 1,0 0,1-1,0 1,0-1,1 1,0-1,-1 1,2-1,-1 0,1 0,0 0,0 0,0 0,0-1,1 1,0-1,0 0,0 0,1-1,-1 1,1-1,0 0,0 0,0 0,0-1,0 0,0 0,1 0,-1-1,4 1,-4-2,0 0,0-1,0 0,0 0,0 0,-1 0,1-1,0 0,-1 0,1 0,-1 0,1-1,-1 0,0 0,0 0,-1 0,1 0,-1-1,1 0,-1 0,0 0,0 0,0-1,50-105,-50 104,0 1,-1-1,0 0,0 0,0 0,-1 0,1 0,-2 0,1 0,0 0,-1-1,-1 1,1 0,-1 0,0 0,0 0,0 0,-1 0,0 0,-1-2,-10-4</inkml:trace>
  <inkml:trace contextRef="#ctx0" brushRef="#br2" timeOffset="96032.863">10387 7035,'-4'-2,"1"1,-1 0,0 0,0 0,0 0,0 0,1 1,-1 0,0 0,0 0,0 0,0 0,0 1,0 0,0 0,1 0,-1 0,0 1,1-1,-1 1,1 0,-1 0,1 0,0 0,0 1,0-1,0 1,0 0,1 0,-1 0,1 0,0 1,-1 0,-4 6,1-1,1 1,-1 1,1-1,1 1,0 0,1 0,0 0,0 0,2 1,-1 2,2-10,0 1,0-1,1 1,-1-1,1 0,0 1,1-1,-1 0,1 0,0 0,0 0,0 0,0 0,1 0,-1-1,1 1,0-1,0 0,0 0,1 0,-1 0,1-1,0 1,0-1,-1 0,1 0,1 0,-1 0,0-1,0 0,1 0,-1 0,0 0,1-1,-1 0,1 0,-1 0,1 0,-1-1,0 1,1-1,-1 0,1-1,12-6,0-1,0 0,-1-1,-1-1,1-1,-2 0,0-1,0 0,-1-1,-1-1,0 0,-1 0,-1-2,0 1,2-8,3-4,0-1,-3-1,0 0,-2 0,-1-1,-1 0,-2-1,-1 0,-2 0,0 0,-3 0,-2-19,1 42,0 0,-1 0,0 0,-1 1,1-1,-2 1,1-1,-1 1,-1 0,0 0,0 1,-3-4,6 8,0 1,0-1,0 1,-1 0,1 0,-1 0,0 0,1 0,-1 0,0 1,0-1,0 1,0 0,0 0,-1 0,1 0,0 1,0-1,-1 1,1 0,0 0,-1 0,1 0,0 1,0-1,-1 1,1 0,0 0,0 0,0 0,0 0,0 1,0 0,0-1,-1 2,-6 7,0 0,1 1,0 0,1 0,0 1,1 0,0 0,1 1,0 0,1 0,0 1,1-1,1 1,0 0,1 0,1 0,0 0,1 8,-3-10,2 0,-1 0,2 0,0 0,0 0,1 0,0 0,1 0,1 0,0 0,0-1,1 1,1-1,0 0,0 0,1 0,1-1,-1 0,8 8,19 9,1-1,1-2,2-1,13 5,26 17,-70-41,0 0,1-1,0 0,0 0,0 0,0 0,0-1,0-1,1 1,-1-1,0 0,1-1,-1 0,1 0,-1 0,1-1,-1 0,1-1,-1 0,0 0,0 0,0-1,0 0,0 0,-1-1,1 0,-1 0,5-5,0 2,0-1,0-1,-1 0,0 0,-1-1,0 0,0-1,-1 0,-1 0,0-1,0 1,-1-2,-1 1,0-1,-1 1,0-1,-1-1,0 1,-1 0,-1-1,0 1,-1-2,0 13,0 0,0 0,0 0,0 0,-1 0,1 1,0-1,-1 0,0 0,1 0,-1 1,0-1,0 0,0 1,0-1,0 1,-1-1,1 1,0 0,-1-1,1 1,-1 0,1 0,-1 0,0 0,1 0,-1 0,0 1,0-1,1 0,-1 1,0-1,0 1,0 0,0 0,0 0,0 0,0 0,1 0,-1 0,0 1,0-1,0 1,0-1,0 1,1 0,-1-1,-9 6,-1 0,2 1,-1 0,1 1,0 0,0 0,1 1,1 1,-1-1,1 1,1 0,0 1,0 0,1 0,1 1,0-1,0 1,1 0,1 1,-1 2,3-9,1-1,0 1,0-1,0 1,0-1,1 1,0-1,0 1,0-1,1 1,0-1,0 0,0 0,1 0,-1 0,1-1,0 1,1-1,-1 1,1-1,0 0,0 0,0-1,1 1,-1-1,1 0,0 0,-1-1,1 1,1-1,-1 0,0 0,0-1,1 0,-1 0,1 0,-1 0,1-1,-1 0,1 0,-1-1,12 1,-1 0,0-2,0 0,0-1,0 0,0-1,0-1,-1-1,0 0,0-1,-1 0,0-1,0-1,0 0,6-7,10-10,-1-1,-1-1,-2-2,-1 0,18-30,-24 35,-14 20,0-1,0 0,0 0,-1 0,0-1,0 1,-1-1,1 0,-1 0,-1 0,0-1,0 1,0-1,-1 1,1-5,-3 11,1-1,0 1,0-1,-1 1,1 0,-1-1,1 1,-1 0,0 0,1-1,-1 1,0 0,0 0,0 0,0 0,0 0,0 0,0 0,0 0,0 1,0-1,-1 0,1 1,0-1,0 0,-1 1,1 0,0-1,-1 1,1 0,-1 0,1-1,0 1,-1 0,1 1,-1-1,1 0,0 0,-1 1,1-1,0 0,-1 1,1-1,0 1,-2 0,-57 33,52-30,1 1,-1 0,1 1,1 0,-1 0,1 0,0 1,0 0,1 0,0 0,0 1,1-1,0 1,0 0,1 1,0-1,1 1,-1-1,2 1,-1 0,1 1,4-5,1 1,0-1,0 1,1-1,-1 0,1-1,0 1,0-1,1 0,-1 0,1-1,0 1,0-1,0-1,0 1,0-1,1 0,-1-1,1 1,0-1,-1 0,5-1,22 9,-28-9,-1 1,1 1,-1-1,1 1,-1-1,0 1,1 0,-1 1,0-1,0 1,-1 0,1 0,-1 0,1 0,-1 1,0-1,0 1,0 0,-1 0,1 0,-1 0,0 0,0 0,-1 1,1-1,-1 1,0-1,0 1,0 0,-1-1,0 6,-1 64,0-61</inkml:trace>
  <inkml:trace contextRef="#ctx0" brushRef="#br2" timeOffset="97029.466">12081 6978,'-20'4,"1"1,1 1,-1 1,1 0,0 1,0 1,1 1,1 0,-1 1,2 1,0 1,0 0,1 0,1 2,-4 5,14-17,1 0,-1 0,1 1,0-1,0 1,0-1,1 1,-1 0,1-1,0 1,0 0,1 0,-1 0,1 0,-1 0,1 0,0 0,1 0,-1 0,1 0,0-1,0 1,0 0,0 0,1 0,-1-1,1 1,0-1,0 1,0-1,1 0,-1 0,1 0,0 0,0 0,0-1,0 1,0-1,0 0,1 0,-1 0,1 0,-1-1,1 1,1-1,5 1,0-1,0-1,0 0,0 0,0-1,0 0,0-1,0 0,0-1,-1 1,1-2,-1 0,0 0,0 0,0-1,0-1,-1 1,0-1,0-1,-1 0,0 0,0 0,0-1,-1 0,0 0,-1 0,1-1,0-4,19-23,-2-1,-1-1,-3-2,-1 1,-1-2,-3 0,-1-1,-2-1,-2 0,0-16,-8 38,0 0,-2 0,0 0,-2 0,0 1,-5-17,6 30,0 0,0 1,-1-1,0 0,0 1,-1-1,0 1,0 0,0 0,-1 0,1 1,-1 0,-1 0,1 0,-1 0,0 1,0 0,0 0,-1 1,1-1,-1 1,1 2,1 0,-1 0,0 0,1 0,-1 1,0 0,1 0,-1 1,0-1,1 1,-1 0,1 1,-1 0,1 0,0 0,-1 0,1 1,0-1,1 2,-1-1,0 0,1 1,-1 0,-7 7,1 0,0 0,1 1,0 0,1 0,0 1,1 1,0 1,1-1,0 2,0-1,2 1,0 0,0 0,2 0,0 1,0-1,2 1,0-1,1 1,1 0,0-1,2 1,-1-1,2 1,0-1,1 0,1 0,1-1,0 0,0 0,2-1,0 1,0-2,1 1,1-2,0 1,1-2,0 1,1-1,1-1,11 7,-9-9,0 0,1-1,1-1,-1-1,1 0,0-1,0-1,0-1,0-1,0 0,1-1,-1-1,0 0,11-4,9-13,-25 6</inkml:trace>
  <inkml:trace contextRef="#ctx0" brushRef="#br2" timeOffset="97514.826">12758 6923,'-18'1,"-1"0,1 1,0 1,0 1,0 1,1 0,-1 2,1 0,1 0,-1 2,1 0,-3 3,13-8,-1 0,1 1,0 0,0 0,0 1,1 0,-1 0,2 0,-1 0,1 1,-1-1,2 1,-1 0,1 1,0-1,1 1,0-1,0 1,0 0,1-1,0 1,1 0,0 0,0 0,0 0,1 0,0-1,1 1,1 2,-3-6,1-1,1 0,-1 0,0 1,1-1,0 0,-1 0,1 0,1 0,-1-1,0 1,1-1,-1 1,1-1,-1 0,1 0,0 0,0 0,0 0,0-1,1 1,-1-1,0 0,1 0,-1 0,1 0,-1-1,1 0,-1 1,1-1,-1 0,1-1,-1 1,1-1,-1 1,2-2,6 0,0-1,0-1,-1 0,0 0,0-1,0 0,0-1,-1 0,0-1,0 0,1-2,121-142,-131 151,1-1,0 1,-1 0,1-1,0 1,0 0,-1 0,1 0,0 0,0 0,-1-1,1 1,0 1,0-1,-1 0,1 0,0 0,0 0,-1 0,1 1,0-1,-1 0,1 1,0-1,-1 1,1-1,0 1,-1-1,1 1,-1-1,1 1,-1-1,1 1,-1-1,1 1,-1 0,0 0,1-1,-1 1,0 0,0-1,1 1,-1 0,0 0,0-1,0 1,0 0,0 0,0-1,0 1,0 0,0 0,-1-1,1 1,0 0,0 0,-1-1,1 1,-1 0,4 12,0-4,1 0,0 0,1 0,0 0,0 0,1-1,0 0,0 0,1-1,0 1,0-2,1 1,0-1,0 0,1-1,-1 1,1-2,6 3,8 1</inkml:trace>
  <inkml:trace contextRef="#ctx0" brushRef="#br2" timeOffset="97965.405">13012 7233,'55'-99,"-45"77,1 1,1 0,1 1,0 0,2 1,0 0,16-13,-30 30,0 0,0 1,0-1,1 1,-1-1,1 1,-1 0,1 0,-1-1,1 1,0 0,-1 0,1 0,0 1,0-1,0 0,0 1,-1-1,1 1,0 0,0 0,0-1,0 1,0 0,0 1,0-1,0 0,0 1,0-1,0 1,0-1,0 1,-1 0,1 0,0 0,0 0,-1 0,1 0,-1 0,1 1,-1-1,1 1,8 48,4 14,-14-62,1-1,0 1,0-1,0 0,0 1,1-1,-1 0,0 0,0 0,1 0,-1 0,1 0,-1 0,1 0,-1-1,1 1,0 0,-1-1,1 0,0 1,-1-1,1 0,0 0,-1 0,1 0,0 0,-1 0,1 0,0-1,-1 1,1 0,0-1,-1 0,1 1,0-1,87-62,-13 6,-75 57,0-1,0 1,1-1,-1 1,0-1,0 1,1 0,-1 0,0-1,0 1,1 0,-1 0,0 0,1 1,-1-1,0 0,0 0,1 1,-1-1,0 1,0-1,0 1,0-1,0 1,1 0,-1-1,0 1,0 0,-1 0,1 0,0 0,0 0,0 0,-1 0,1 0,0 0,-1 0,1 0,-1 1,1-1,-1 0,0 0,1 1,-1-1,0 0,6 64,-6-60,-1 16,0-16,1 1,-1-1,1 1,0-1,1 1,0-1,-1 1,2-1,-1 1,1-1,-1 0,1 0,1 0,0 2,9 6</inkml:trace>
  <inkml:trace contextRef="#ctx0" brushRef="#br2" timeOffset="98751.939">13858 7091,'11'45,"-3"-26,-2 1,0-1,-1 1,-2 1,0-1,-1 1,0-1,-2 1,-1-1,0 1,-2-1,0 1,-1-1,-1 0,-3 4,8-22,0 0,0-1,0 1,-1 0,1-1,0 1,-1 0,0-1,1 1,-1-1,0 1,0-1,0 1,0-1,0 0,0 1,0-1,0 0,0 0,-1 0,1 0,0 0,-1 0,1 0,-1-1,1 1,-1 0,1-1,-1 1,0-1,1 1,-1-1,0 0,1 0,-1 0,0 0,1 0,-1 0,0 0,1-1,-1 1,0-1,1 1,-1-1,1 1,-1-1,1 0,-1 0,1 0,-1 0,1 0,0 0,0 0,-1 0,1-1,0 0,-1-9,1 0,1 0,0 0,0 0,2 0,-1 0,1 0,0 0,1 0,1 0,0 1,0 0,1-1,0 2,1-1,0 0,-2 2,26-46,2 2,3 1,2 2,41-43,-64 75,0 2,0 0,2 1,0 0,0 1,1 1,1 1,0 0,0 1,10-3,-26 12,1 0,-1 1,0-1,0 0,0 1,1-1,-1 1,0 0,0 0,1 0,-1 0,0 0,0 0,1 0,-1 1,0-1,0 1,0 0,1 0,-1 0,0 0,0 0,0 0,0 0,-1 1,1-1,0 0,-1 1,1 0,0-1,-1 1,0 0,1 0,-1 0,0 0,0 0,0 0,0 0,-1 1,1 89,-8-70,-2 0,-1 0,0-1,-2 0,0-1,-2 0,0-1,-14 14,21-24,0 0,0 0,-1-1,0 0,-1-1,0 0,0 0,0-1,-1 0,0-1,0 0,-1 0,1-1,-1 0,0-1,0-1,0 1,0-2,-1 0,-8 0,2-6</inkml:trace>
  <inkml:trace contextRef="#ctx0" brushRef="#br2" timeOffset="99182.867">14535 7120,'23'-6,"0"-2,0 0,-1-2,0 0,-1-2,0 0,-1-1,0-1,2-4,-20 17,-1 0,1 0,-1 0,0 0,1 0,-1-1,0 1,0 0,1-1,-1 1,0-1,-1 1,1-1,0 1,0-1,-1 0,1 0,-1 1,1-1,-1 0,0 0,1 1,-1-1,0 0,0 0,-1 0,1 1,0-1,-1 0,1 0,-1 1,1-1,-1 0,0 1,1-1,-1 1,0-1,0 1,0-1,0 1,-1-1,1 1,0 0,-1 0,1 0,-1 0,1 0,-1 0,1 0,-1 0,1 0,-1 1,0-1,-10 1,1 0,-1 0,0 1,1 1,-1 0,1 0,0 1,-1 1,2 0,-1 0,0 1,1 1,0-1,0 2,0-1,1 1,0 1,-6 7,2-4,1 1,1 1,0 0,1 0,0 1,1 0,0 1,2 0,-1 1,2-1,0 1,1 0,1 1,0 2,2-15,1-1,0 1,0-1,1 1,-1-1,1 1,0 0,0-1,0 1,0 0,0-1,1 1,0 0,0-1,0 1,0-1,0 1,1-1,-1 0,1 0,0 0,0 1,0-2,1 1,-1 0,1 0,-1-1,1 1,0-1,0 0,0 0,0 0,0 0,1-1,-1 1,1-1,-1 0,1 0,-1 0,3 0,20-1,-1 0,1-2,-1-1,0-2,0 0,0-1,-1-1,1-2,-2 0,1-2,-2 0,1-2,12-9,-35 21,36-19,-6 1</inkml:trace>
  <inkml:trace contextRef="#ctx0" brushRef="#br2" timeOffset="99613.285">15100 7007,'-21'11,"1"1,0 0,0 2,1 0,1 1,0 1,1 1,1 0,1 1,0 1,-10 18,23-35,0 0,0 1,0-1,1 1,-1-1,1 1,-1 0,1 0,0 0,0-1,1 1,-1 0,0 0,1 0,0 0,0 0,0 0,0 0,0 1,1-1,-1-1,1 1,0 0,-1 0,2 0,-1 0,0 0,0-1,1 1,0-1,-1 1,1-1,0 1,0-1,0 0,1 0,-1 0,0 0,1 0,0 0,5 0,0 0,0 0,1-1,-1 0,0 0,0-1,1 0,-1 0,0-1,0 0,0-1,0 0,0 0,0-1,0 0,0 0,-1 0,7-5,117-94,-100 67,0-1,-3-1,-1-2,-2-1,20-41,-34 59,0 0,-1 0,-1-1,-2 0,0 0,-1-1,-1 0,-2 0,0 0,-2-2,0 21,-1 1,0-1,-1 1,1 0,-1-1,0 1,0-1,0 1,0 0,-1 0,0 0,0 0,0 0,0 0,-1 0,1 1,-1-1,0 1,0-1,0 1,-1 0,1 1,-1-1,1 0,-1 1,0 0,0 0,0 0,0 1,-1-1,1 1,0 0,-1 0,1 0,-1 1,1-1,-1 1,1 0,0 1,-1-1,1 1,-1 0,1 0,0 0,-4 2,-2 2,0 2,0-1,0 1,1 0,0 1,1 0,0 0,0 1,1 0,0 1,0-1,1 1,1 1,0-1,0 1,1 0,0 0,0 0,2 0,-1 1,1 0,-1 6,1 0,0 1,2-1,0 0,0 0,2 0,0 0,2 0,0 0,0 0,2-1,0 0,4 6,4-1,2 0,1-2,0 0,2-1,0 0,1-2,0 0,2-2,0 0,0-1,2-1,-1-2,2 0,-1-1,10 1,-1-1,1-1,0-2,0-1,0-2,1-1,-1-2,1-1,4-2,-16 1</inkml:trace>
</inkml:ink>
</file>

<file path=ppt/ink/ink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45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543 160,'-22'16,"1"1,0 1,2 1,0 1,1 0,-15 23,20-26,-164 213,129-161,34-46,-1-1,-1 0,-1-1,-1-1,-1 0,-16 12,18-20</inkml:trace>
  <inkml:trace contextRef="#ctx0" brushRef="#br0" timeOffset="284.452">35 217,'15'29,"18"19,9 6,3-2,-3-8,-3-9,-8-4,-5-7,-1-4,-2 0,2-4,-5 1,0-3,-3 1,-1-2,-2-3</inkml:trace>
  <inkml:trace contextRef="#ctx0" brushRef="#br0" timeOffset="553.733">826 330,'52'-5,"23"-1,3 0,-6 1,-12 2,-10 0,-10 2,-11 1</inkml:trace>
  <inkml:trace contextRef="#ctx0" brushRef="#br0" timeOffset="803.37">826 584,'43'0,"29"-5,6-1,-4 0,-11 1,-11-3,-9-1,-8 2,-4 1,-4 3,-5 0</inkml:trace>
  <inkml:trace contextRef="#ctx0" brushRef="#br0" timeOffset="1332.51">1644 48,'0'-1,"1"1,-1-1,1 1,-1-1,1 0,-1 1,1-1,-1 1,1-1,0 1,-1-1,1 1,0 0,-1-1,1 1,0 0,0 0,-1-1,1 1,0 0,0 0,0 0,-1 0,1 0,0 0,0 0,0 0,-1 0,1 0,0 1,0-1,-1 0,1 0,0 1,0-1,-1 1,1-1,0 0,-1 1,1-1,-1 1,1 0,-1-1,1 1,-1-1,1 1,-1 0,1-1,-1 1,0 0,1 0,-1-1,0 1,0 0,1 0,-1-1,0 1,0 0,173 298,-75-201,-80-72,-17-16</inkml:trace>
  <inkml:trace contextRef="#ctx0" brushRef="#br0" timeOffset="1666.677">2038 19,'-83'63,"2"4,-35 39,-46 83,89-88,63-84</inkml:trace>
  <inkml:trace contextRef="#ctx0" brushRef="#br0" timeOffset="2336.691">2038 669,'87'-112,"-74"92,0 1,1 0,1 0,1 2,1 0,0 1,8-5,-23 19,0 1,0-1,0 1,0 0,1 0,-1 0,0 0,0 0,1 0,-1 1,0-1,1 1,-1 0,1 0,-1-1,1 2,-1-1,0 0,1 0,-1 1,0-1,1 1,-1 0,0 0,1 0,-1 0,0 0,0 0,0 0,0 1,0-1,0 1,-1 0,1-1,0 1,-1 0,1 0,-1 0,0 0,1 0,-1 0,0 1,-1-1,1 0,0 1,0-1,-1 2,3 5,-4-7,1 0,0 0,-1 0,1 0,0 0,0 1,1-1,-1 0,0 0,1 0,-1 0,1 0,0 0,0 0,-1 0,1-1,1 1,-1 0,0 0,0-1,1 1,-1-1,0 1,1-1,0 1,-1-1,1 0,0 0,0 0,-1 0,1 0,0 0,0-1,0 1,0 0,0-1,0 0,1 1,-1-1,0 0,0 0,0 0,0-1,0 1,0 0,0-1,1 0,104-74,-101 71,-6 3,1 0,-1 0,1 0,0 0,0 0,0 0,-1 0,1 0,0 0,0 0,0 1,0-1,0 0,1 0,-1 1,0-1,0 1,0-1,0 1,1 0,-1-1,0 1,1 0,-1 0,0 0,0 0,1 0,-1 0,0 0,0 0,1 1,-1-1,0 0,0 1,1-1,-1 1,0 0,0-1,0 1,0 0,0-1,0 1,0 0,0 0,0 0,0 0,-1 0,1 0,0 0,-1 0,1 0,0 1,-1-1,0 0,1 0,-1 0,0 1,1-1,-1 0,0 0,0 2,2 28,20 80,-13-96</inkml:trace>
  <inkml:trace contextRef="#ctx0" brushRef="#br0" timeOffset="4199.886">3139 19,'-9'-3,"-1"-1,1 1,-1 1,0 0,0 0,0 1,0 0,0 0,0 1,0 1,0 0,0 0,0 1,0 0,1 1,-1 0,1 1,-8 3,6-3,1 1,-1 1,1 0,0 1,0-1,1 2,0 0,0 0,-6 8,12-13,1-1,-1 1,1-1,0 1,0 0,0 0,0 0,1 0,-1 1,1-1,0 0,-1 1,2-1,-1 1,0-1,1 1,0-1,-1 1,1-1,1 1,-1-1,0 1,1-1,0 1,0-1,0 1,0-1,1 0,-1 0,1 1,0-1,0 0,0 0,0 0,8 4,0 0,0 0,1-1,-1-1,1 0,1 0,-1-1,1 0,-1-1,1 0,0-1,0-1,0 0,7 0,113 3,-131-4,0-1,0 1,1 0,-1 0,0 0,0 0,0 0,1 0,-1 0,0 0,0 0,0 0,0 1,1-1,-1 0,0 1,0-1,0 1,0 0,0-1,0 1,0 0,0-1,0 1,-1 0,1 0,0 0,0 0,-1 0,1 0,0 0,-1 0,1 0,-1 0,1 0,-1 0,0 0,0 1,1-1,-1 0,0 0,0 0,0 1,0-1,0 0,0 0,-1 0,1 0,0 1,-1-1,1 0,0 0,-1 0,1 0,-1 0,0 0,0 1,-9 10,0 0,-1 0,-1-1,0-1,0 0,-1 0,-1-1,1-1,-1 0,-1-1,-2 0,-17 11,-122 64,121-76,29-8</inkml:trace>
  <inkml:trace contextRef="#ctx0" brushRef="#br0" timeOffset="4436.78">3365 330,'-4'33,"-3"17,1 4,2-8</inkml:trace>
  <inkml:trace contextRef="#ctx0" brushRef="#br0" timeOffset="5018.807">3619 527,'6'-29,"2"0,1 1,1 0,1 0,1 1,1 1,2 0,1 1,2-1,-17 23,0 1,0 0,0 0,1 0,-1 0,1 0,-1 0,1 0,0 0,0 0,0 1,0-1,0 1,0-1,0 1,0 0,1 0,-1 0,0 0,1 1,-1-1,1 0,-1 1,1 0,-1-1,1 1,-1 0,1 0,-1 1,1-1,-1 1,1-1,-1 1,0 0,1-1,-1 1,0 1,1-1,-1 0,0 0,0 1,0-1,0 1,0 0,-1-1,1 1,0 0,-1 0,2 2,14 34,36 60,-51-96,0 1,0 0,1-1,-1 0,1 0,0 1,-1-2,1 1,0 0,0 0,0-1,0 0,1 0,-1 1,0-2,0 1,1 0,-1-1,1 0,-1 1,0-1,1-1,-1 1,0 0,1-1,-1 0,0 1,1-1,1-2,3-1,-1-2,0 1,0-1,0 0,-1-1,0 0,0 0,0 0,-1 0,0-1,-1 0,0 0,0 0,-1-1,0 1,0-1,-1 0,0 1,0-1,-1 0,0 0,-1 0,0-9,10-66,-5 60</inkml:trace>
</inkml:ink>
</file>

<file path=ppt/ink/ink8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0:05.1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4040,'55'-28,"26"-25,-3-4,-2-3,59-62,-24 23,208-162,-164 142,-155 119,0 1,0-1,0 1,0-1,0 1,0-1,0 1,0-1,0 1,0-1,1 1,-1-1,0 1,0-1,0 1,1-1,-1 1,0-1,0 1,1-1,-1 1,0-1,1 0,-1 1,1-1,-1 0,0 1,1-1,-1 0,1 0,-1 1,1-1,-1 0,1 0,-1 0,1 0,-1 1,1-1,-1 0,1 0,-1 0,1 0,0 0,-1-1,1 1,-1 0,1 0,-1 0,1 0,-1 0,1-1,-1 1,1 0,-1 0,0-1,1 1,-1 0,1-1,-1 1,0-1,1 1,-1 0,0-1,1 1,-1-1,-18 46,14-38,-126 225,116-206,9-18,-1 0,2 0,-1 1,1-1,0 1,1 0,0 1,1-1,0 0,0 1,1-1,0 1,0 0,1 2,3-10,-1 0,0 0,0 0,1 0,0 0,-1-1,1 1,0-1,-1 1,1-1,0 0,0 0,0-1,0 1,0 0,0-1,0 0,1 0,-1 0,0 0,0 0,0-1,0 1,0-1,0 0,0 0,0 0,0 0,-1 0,1-1,0 1,-1-1,1 0,-1 0,2-1,162-111,-155 105,226-209,-36 63,-46 51,-138 84,-44 12,15 6,-95-27,105 28,1 0,-1 0,0 0,0 0,0 1,1-1,-1 0,0 1,0-1,0 1,0 0,0 0,0 0,0 0,0 0,0 0,0 0,0 1,0-1,0 1,0-1,0 1,0 0,0-1,1 1,-1 0,0 1,1-1,-1 0,1 0,-1 1,1-1,-1 0,1 1,0 0,0-1,0 1,0 0,0-1,0 1,0 0,0 0,1 0,-1 0,1 0,0 0,-1 0,1 1,2 226,3-66,-5-162,0 0,0-1,0 1,0 0,1-1,-1 1,0 0,0 0,0-1,1 1,-1-1,0 1,1 0,-1-1,0 1,1-1,-1 1,1 0,-1-1,1 0,-1 1,1-1,0 1,-1-1,1 0,-1 1,1-1,0 0,-1 1,1-1,0 0,0 0,-1 0,1 0,0 0,-1 0,1 0,0 0,-1 0,1 0,0 0,0 0,-1 0,1-1,0 1,-1 0,1 0,-1-1,1 1,0 0,-1-1,1 1,-1-1,1 1,-1-1,1 1,-1-1,1 1,-1-1,1 0,27-39,-25 37,110-244,-105 225</inkml:trace>
  <inkml:trace contextRef="#ctx0" brushRef="#br0" timeOffset="1869.924">2117 2713,'-12'10,"1"0,1 1,0 0,0 1,1 0,1 0,0 1,0 0,2 1,-1-1,2 1,0 1,0-1,2 1,0-1,0 1,1 0,1 0,1 0,0 0,1 0,0 0,1 0,1 0,1 0,0-1,0 1,2-1,0 0,0-1,1 1,1-1,6 8,-9-16,0 0,0 0,0-1,0 1,1-1,0 0,0 0,0-1,0 0,0 0,1 0,0-1,-1 0,1 0,0-1,0 0,0 0,0 0,0-1,0 0,0-1,0 1,0-1,0-1,-1 1,1-1,0 0,-1-1,1 0,-1 0,0 0,0-1,0 0,0 0,-1 0,1-1,3-4,6-11,-2-1,0 0,-1-1,-2-1,0 1,-1-2,-1 1,-2-1,0 0,-2 0,0-1,-2 1,0-1,-2 0,-1 0,-1 1,-4-20,5 34,-1 0,0 0,0 1,-1-1,0 1,-1 0,0 0,-1 0,0 0,0 1,0 0,-1 0,-1 0,1 1,-1 0,0 0,-1 1,0 0,0 0,0 0,-1 1,0 1,1 0,-2 0,1 0,0 1,-1 1,0-1,1 1,-1 1,0 0,0 1,0 0,0 0,0 1,1 0,-1 1,-5 1,-13 10</inkml:trace>
  <inkml:trace contextRef="#ctx0" brushRef="#br0" timeOffset="2284.577">2540 2685,'153'173,"-111"-144,-41-28,0-1,0 0,1 0,-1 0,0 0,0 0,0 0,0 0,0 0,0-1,0 1,1 0,-1-1,0 1,0 0,0-1,0 0,0 1,0-1,-1 1,1-1,0 0,0 0,0 0,-1 1,1-1,0 0,-1 0,1 0,0 0,-1 0,0 0,1 0,-1 0,0-1,1 1,-1 0,0 0,0 0,0 0,0 0,0 0,0-1,0-218,-1 66,1 130</inkml:trace>
  <inkml:trace contextRef="#ctx0" brushRef="#br0" timeOffset="2985.35">3020 2685,'14'-9,"0"-1,-1 0,-1-1,0-1,0 0,-1 0,0-1,-1-1,-1 1,0-2,-1 1,-1-1,0 0,-1-1,2-9,-6 22,-1 0,1 0,-1 0,0 0,0-1,-1 1,1-1,-1 1,1 0,-1-1,0 1,0-1,-1 1,1 0,-1-1,0 1,0 0,0-1,0 1,0 0,-1 0,1 0,-1 0,0 0,0 0,0 0,0 1,-1-1,1 1,-1 0,1-1,-1 1,0 0,0 1,0-1,0 0,0 1,0 0,0-1,-1 1,1 1,0-1,-1 0,1 1,0 0,-1 0,-1 0,-3 3,1 0,0 1,0-1,0 2,0-1,1 1,0 0,0 0,0 1,1 0,-1 0,1 0,1 1,-1-1,1 1,0 0,1 1,0-1,0 0,1 1,-1 0,2-1,-1 1,1 0,0 0,1 0,0 0,0 7,0-11,1-1,-1 1,1 0,0 0,0 0,0-1,0 1,1 0,-1-1,1 1,0-1,0 0,0 0,1 1,-1-1,1-1,-1 1,1 0,0-1,0 1,1-1,-1 0,0 0,1 0,-1-1,1 1,-1-1,1 0,0 1,0-2,-1 1,1 0,0-1,2 0,5 1,0 0,0-1,1 0,-1-1,0 0,0-1,0 0,0-1,0 0,-1-1,7-3,0-5,0 0,-1-1,-1-1,0 0,-1-1,0-1,-1 0,-1-1,-1 0,0-1,-2 0,0 0,0-1,-2-1,-1 1,4-18,-4 16,0 0,-2-1,-1 1,0-1,-1 0,-2 1,0-1,-2-1,3 22,-1-1,0 0,0 0,0 0,0 1,0-1,0 0,-1 0,1 1,-1-1,1 0,-1 0,1 1,-1-1,0 1,0-1,0 1,0-1,0 1,0-1,0 1,-1 0,1 0,0-1,-1 1,1 0,-1 0,1 0,-1 1,0-1,1 0,-1 1,0-1,1 1,-1-1,0 1,0 0,0 0,1-1,-1 2,0-1,0 0,0 0,1 0,-1 1,0-1,1 1,-1-1,0 1,1 0,-1 0,0 0,1 0,-1 0,1 0,0 0,-1 0,1 0,0 1,0-1,0 1,0-1,0 1,-1 0,1 1,0-1,0 1,0 0,0-1,0 1,1 0,-1 0,1-1,-1 1,1 0,0 0,1 0,-1-1,0 1,1 0,-1 0,1-1,0 1,0 0,0-1,0 1,0-1,1 1,-1-1,1 0,0 0,-1 1,1-1,0 0,0-1,1 1,-1 0,0 0,1-1,0 1,98 27,-64-29,-32-2,-1 1,1 1,0-1,0 1,0 0,0 0,0 0,-1 0,1 1,0 0,0 0,0 0,-1 1,1 0,-1 0,1 0,-1 0,0 1,0-1,0 1,0 0,0 0,0 1,-1-1,0 1,0 0,0 0,0 0,0 1,9 47,-11-27</inkml:trace>
  <inkml:trace contextRef="#ctx0" brushRef="#br0" timeOffset="3600.812">3924 1866,'-14'15,"1"2,1-1,0 1,2 1,0 0,1 1,0 0,2 0,0 0,1 1,-1 13,7-29,-1 0,1 1,0-1,1 0,-1 0,1 0,0 1,0-1,0 0,0 0,1 0,0 0,-1-1,2 1,-1 0,0-1,1 1,-1-1,1 0,0 0,0 0,0 0,1-1,-1 1,1-1,-1 0,1 0,0 0,0 0,0-1,0 1,0-1,0 0,0 0,0-1,0 1,1-1,-1 0,0 0,0-1,0 1,1-1,-1 0,0 0,0 0,0 0,0-1,0 1,-1-1,1 0,0-1,-1 1,9-6,0 0,-1-1,-1 0,1 0,-1-1,-1-1,0 0,-1 0,0 0,0-1,-1-1,-1 1,0-1,-1 0,0 0,-1-1,0 1,-1-6,4-20,-1 0,-3 0,-1-1,-2 1,-4-38,2 65,0 0,-1 1,0-1,-1 1,0-1,0 1,-1 1,-1-1,0 1,-1 0,0 0,0 0,-1 1,-7-7,9 11,1-1,-1 1,0 1,0-1,0 1,0 0,-1 1,0-1,0 1,0 1,0-1,0 1,0 0,-1 1,1 0,-1 0,1 0,-1 1,1 0,-1 1,1 0,0 0,-1 0,1 1,1 0,1 1,-1 0,1-1,0 2,0-1,0 1,1-1,-1 1,1 0,0 1,0-1,0 1,1 0,-1 0,1 0,1 0,-1 1,1-1,0 1,0-1,0 1,1 0,0 0,0 0,0 5,0-2,0 0,1 1,0-1,0 0,1 1,1-1,-1 0,1 1,1-1,0-1,0 1,1 0,0-1,0 1,1-1,1 1,12 8,0-1,1 0,0-2,2 0,-1-1,1-1,1-1,0-1,1-1,0-1,0-1,1-1,0-1,0-1,15 0,80 0,-95-4</inkml:trace>
  <inkml:trace contextRef="#ctx0" brushRef="#br0" timeOffset="4435.712">4488 1471,'-3'-1,"-1"0,1 0,-1 0,1 1,-1-1,1 1,-1 0,1 0,-1 0,1 0,-1 1,1-1,-1 1,1 0,0 0,-1 0,1 1,0-1,0 1,0 0,0 0,0 0,-1 1,-6 5,0 0,0 1,1 0,1 1,0 0,0 1,0-1,2 2,-1-1,1 1,1-1,0 1,1 1,0-1,1 1,-1 7,3-17,0 0,1 0,-1 0,0 1,1-1,0 0,0 0,0 1,0-1,0 0,1 1,-1-1,1 0,0 0,0 0,0 0,1 1,-1-1,1-1,-1 1,1 0,0 0,0-1,0 1,1-1,-1 1,0-1,1 0,0 0,-1 0,1-1,0 1,0-1,0 1,0-1,0 0,0 0,1 0,-1 0,0-1,0 0,1 1,-1-1,0 0,1 0,-1-1,0 1,0-1,1 0,1 0,4-6,0 1,-1-1,0-1,0 1,-1-1,0-1,0 1,-1-1,0-1,0 1,-1-1,-1 0,1 0,2-10,21-116,-28 134,0 1,0-1,-1 1,1-1,1 1,-1-1,0 1,0-1,0 1,1-1,-1 1,1 0,-1-1,1 1,0 0,-1-1,1 1,0 0,0 0,0-1,0 1,0 0,0 0,0 0,0 0,1 1,-1-1,0 0,0 0,1 1,-1-1,1 1,-1-1,0 1,1-1,-1 1,1 0,-1 0,1 0,-1 0,1 0,-1 0,1 0,-1 0,1 1,-1-1,1 1,-1-1,0 1,1-1,-1 1,0 0,1 0,51 28,-46-23,0 0,0 0,1 0,0-1,0-1,1 1,-1-1,1-1,0 0,0 0,0 0,0-1,0-1,1 0,-1 0,1 0,-1-1,1-1,-1 0,0 0,1-1,-1 0,0 0,0-1,8-4,-4-5</inkml:trace>
  <inkml:trace contextRef="#ctx0" brushRef="#br0" timeOffset="4906.03">4855 1528,'15'-109,"-13"80,2 0,1 1,0 0,3 0,0 0,11-24,-19 51,0 0,0 0,0 0,0 0,1 0,-1 0,0 1,0-1,0 0,1 0,-1 0,0 0,1 0,-1 1,1-1,-1 0,1 0,-1 1,1-1,0 0,-1 1,1-1,0 0,-1 1,1-1,0 1,0 0,0-1,0 1,-1-1,1 1,0 0,0 0,0-1,0 1,0 0,0 0,0 0,0 0,-1 0,1 0,0 1,0-1,0 0,0 0,0 1,0-1,-1 0,1 1,0-1,0 1,0-1,-1 1,1-1,0 1,-1 0,1-1,0 1,-1 0,1-1,-1 1,1 0,-1 0,1 0,-1-1,0 1,1 1,1 8,-2-9,-1 0,1 0,-1 0,1 1,0-1,0 0,0 0,-1 1,1-1,0 0,1 0,-1 0,0 1,0-1,0 0,1 0,-1 0,1 1,-1-1,1 0,-1 0,1 0,-1 0,1 0,0 0,0 0,0 0,-1 0,1 0,0-1,0 1,0 0,0-1,0 1,1 0,-1-1,0 0,0 1,0-1,0 1,1-1,-1 0,0 0,0 0,0 0,1 0,-1 0,0 0,0 0,1 0,-1-1,0 1,0 0,0-1,1 0,87-156,-28 80,-60 77,1-1,0 1,-1 0,1 0,0 0,0 0,-1 0,1 0,0 0,-1 1,1-1,0 1,-1-1,1 1,0 0,-1 0,1-1,-1 1,0 0,1 0,-1 0,0 1,1-1,-1 0,0 0,0 1,0-1,0 1,0-1,0 1,-1-1,1 1,0-1,-1 1,1 0,-1-1,0 1,0 0,1 0,-1-1,0 1,0 0,-1-1,1 1,0 0,0 0,-1-1,0 2,4 10,-3-8,0 0,1 1,0-1,0 1,0-1,1 0,-1 0,1 0,1 0,-1 0,1 0,0-1,0 1,0-1,0 0,1 1,0-2,0 1,0 0,0-1,1 0,-1 0,1 0,0 0,0-1,2 1,13-4</inkml:trace>
  <inkml:trace contextRef="#ctx0" brushRef="#br0" timeOffset="5492.452">5363 878,'109'220,"-55"-86,-55-134,1 0,0 0,-1 0,1 0,0 0,-1 0,1 0,-1 1,1-1,0 0,-1 0,1 0,0 0,-1 0,1 0,0 1,-1-1,1 0,0 0,-1 1,1-1,0 0,0 0,-1 1,1-1,0 0,-5-22,0-1,2 0,0 0,2 0,1 0,0 0,2 0,4-20,2-7,3 0,2 1,2 0,3 1,1 1,11-16,-27 55,1 0,0-1,0 1,1 1,0-1,1 1,-1 0,1 0,1 0,-1 1,1 0,1 1,-1-1,6-2,-11 8,-1-1,1 1,0-1,0 1,0 0,0 0,0 0,0 0,0 0,0 0,0 1,0-1,-1 1,1-1,0 1,0 0,0 0,-1 0,1 0,0 0,-1 0,1 0,-1 0,1 1,-1-1,0 0,0 1,1-1,-1 1,0 0,0-1,0 1,-1 0,1 0,0 0,13 68,-17-44,-2-1,0 0,-2 0,0-1,-2 0,-1 0,-1-1,-13 22,-10 0,15-29</inkml:trace>
  <inkml:trace contextRef="#ctx0" brushRef="#br0" timeOffset="9505.205">5956 710,'6'0,"1"1,0-1,-1 0,1-1,0 1,-1-1,1-1,-1 1,0-1,1 0,-1-1,0 1,0-1,0 0,0-1,-1 1,1-1,-1-1,0 1,0 0,-1-1,3-4,4-4,-2-1,0 0,0-1,-2 0,1 0,-2-1,0 1,-1-1,-1-1,0 1,1-16,-6 29,0 0,1-1,-1 1,-1 0,1 0,0 0,-1 0,1 1,-1-1,0 0,0 1,0-1,0 1,0-1,-1 1,1 0,-1 0,1 0,-1 1,0-1,0 0,0 1,0 0,0 0,0 0,0 0,0 0,0 1,-1-1,1 1,0 0,0 0,-1 0,1 0,0 0,0 1,0 0,0 0,-1-1,1 2,0-1,0 0,1 1,-1-1,0 1,0 0,1 0,-1 0,-8 5,0 0,0 0,1 1,0 1,1 0,0 0,0 1,1 0,0 0,1 1,0 0,1 0,0 0,1 1,0 0,0 0,2 1,0-1,-2 11,4-18,1 1,0 0,0-1,0 1,1 0,-1-1,1 1,1 0,-1-1,1 1,0-1,0 0,0 0,1 0,0 0,0 0,0 0,1-1,-1 1,1-1,0 0,0 0,1-1,-1 1,1-1,0 0,0 0,0 0,1-1,6 4,1 0,0-2,0 1,0-2,1 1,-1-2,1 0,0-1,0 0,0-1,7-1,-12 0,1-1,0 0,0 0,-1-1,0-1,1 1,-1-2,0 1,-1-1,1 0,-1-1,0 0,-1 0,1-1,-1 0,3-4,0-3</inkml:trace>
  <inkml:trace contextRef="#ctx0" brushRef="#br0" timeOffset="10069.705">6491 314,'-14'21,"1"-3,0-1,2 2,0 0,1 0,1 1,1 0,1 0,0 1,0 8,7-26,-1 0,1 0,0 0,0 0,0 1,1-1,-1 0,1 0,0 0,0 0,0 0,0 0,0 0,1 0,-1 0,1-1,0 1,0-1,0 1,0-1,0 1,1-1,-1 0,0 0,1 0,0-1,-1 1,1-1,0 1,0-1,0 0,0 0,1 0,3 1,-1 0,1-1,0 0,-1 0,1-1,0 0,0 0,-1-1,1 1,0-2,-1 1,1-1,-1 0,0 0,4-2,7-8,-1 0,-1-2,0 0,-1 0,-1-1,0-1,-1 0,-1-1,0 0,-1-1,-1 0,-1 0,-1-1,0 0,-1-1,-1 1,-1-1,-1 0,-1 0,0 0,-2-6,1 17,-1 0,0 0,0-1,-1 1,0 0,-1 0,0 0,0 1,-1-1,0 0,-1 1,0 0,0 0,-1 0,0 0,0 1,-1 0,0 0,0 0,0 0,-1 1,0 1,0-1,-1 1,0 0,1 0,-2 1,1 1,0-1,-2 1,0 0,0 2,0-1,-1 1,1 1,0 0,-1 0,1 1,0 0,-1 1,1 0,0 0,0 2,0-1,1 1,-1 0,1 1,0 0,0 1,1-1,0 2,0-1,0 1,1 1,0-1,0 1,-5 8,7-12,1 0,-1 1,1 0,0 0,0 0,0 0,1 1,0-1,0 1,0 0,1 0,0 0,0 0,1 1,-1-1,1 0,0 1,1-1,0 1,0-1,0 0,1 1,0-1,0 1,1-1,0 0,0 0,0 0,0 0,1 0,0 0,1-1,-1 0,1 1,0-1,1 1,15 4,-1-1,2-1,-1-1,1 0,0-2,0 0,0-2,1 0,0-1,-1-1,1-1,0-2,2 0,8 2,51-1,-1-3,0-4,0-4,-1-3,-1-4,55-20,-109 30</inkml:trace>
</inkml:ink>
</file>

<file path=ppt/ink/ink8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0:30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4233 1114,'-9'38,"1"18,7-1,8-10,9-12,5-12,4-15,4-12,0-6,1-1,-5-2,-6 0</inkml:trace>
  <inkml:trace contextRef="#ctx0" brushRef="#br0" timeOffset="806.348">4572 859,'-11'22,"0"0,1 1,1 1,1 0,2 0,0 0,1 1,0 13,5-35,-1 0,0 0,1 0,0 0,-1 0,1 0,1 0,-1 0,0 0,1 0,-1 0,1 0,0 0,0 0,0 0,0 0,1-1,-1 1,1 0,-1-1,1 1,0-1,0 0,0 0,1 0,-1 0,0 0,1 0,-1 0,1-1,0 1,-1-1,1 0,0 0,0 0,0 0,0 0,0-1,0 1,1-1,7-3,0-1,1 0,-2 0,1-1,0-1,-1 0,0 0,-1-1,1 0,-1 0,-1-1,1-1,-1 1,-1-2,0 1,0-1,0 0,3-8,10-9,-11 13,0-1,0 0,-2-1,0 1,0-2,-2 1,0-1,1-6,7-11,-14 63,0-25,1 1,-1-1,1 1,0-1,0 1,1-1,-1 0,1 1,0-1,0 0,1 0,-1 1,1-1,0 0,0 0,0-1,0 1,1 0,0-1,-1 1,1-1,1 0,-1 0,0 0,1-1,-1 1,1-1,0 1,0-1,0-1,0 1,0 0,0-1,1 0,-1 0,0 0,1-1,-1 1,2-1,1-1,0 0,-1 0,1-1,0 1,-1-2,1 1,-1-1,1 0,-1 0,0-1,0 1,-1-1,1-1,-1 1,0-1,0 0,-1 0,1 0,-1-1,0 1,71-124,-75 129,18-29,-2-2,-2 0,-1 0,-1-2,-1 1,-2-1,-2-1,-1 0,-1 0,-2 0,-1 0,-3-20,-35-37,35 89,-1 0,1 0,-1 0,0 1,1-1,-1 0,0 1,0-1,0 1,0 0,0 0,-1 0,1 0,0 0,0 0,-1 0,1 1,0-1,-1 1,1 0,-1-1,1 1,-1 0,1 1,0-1,-1 0,1 1,-1-1,1 1,0 0,0 0,-1 0,1 0,0 0,0 0,0 0,0 1,0 0,-6 5,0 1,1 1,0-1,0 1,1 1,0-1,1 1,0 0,0 0,1 1,1-1,0 1,0 0,1-1,0 1,1 1,0-1,1 0,0 0,1 0,0 0,2 5,-1-6,1 1,1-1,-1 0,2 0,-1 0,1-1,1 0,0 0,0 0,1-1,0 1,0-1,1-1,0 0,0 0,0 0,1-1,0-1,1 1,-1-2,1 1,0-1,0-1,1 1,-1-2,0 0,1 0,0 0,-1-2,1 1,7-2,-13 1,0-1,0 0,0 0,0 0,0-1,0 0,0 0,0 0,-1 0,1-1,-1 0,1 0,-1 0,0 0,0-1,-1 0,1 1,-1-1,0-1,0 1,0 0,0-1,-1 1,1-3,44-127,-42 116,2-14,-2 0,-1 0,-1 0,-2-1,-1 1,-4-24,3 36,-2 0,0 0,-1 0,-2 1,1-1,-2 1,-4-7,11 25,0 0,0 0,0 0,0 0,-1 1,1-1,0 0,0 0,-1 0,1 0,0 1,-1-1,1 0,-1 0,1 1,-1-1,0 0,1 1,-1-1,1 1,-1-1,0 0,0 1,1 0,-1-1,0 1,0-1,0 1,1 0,-1 0,0-1,0 1,0 0,0 0,0 0,1 0,-1 0,0 0,0 0,0 0,0 0,0 1,1-1,-1 0,0 1,0-1,0 0,1 1,-1-1,0 1,0-1,1 1,-1-1,0 1,1 0,-1-1,1 1,-1 0,1-1,-1 1,1 0,-1 0,1-1,0 1,-1 0,-6 24,0 0,1 1,1-1,2 1,1 0,0 0,2 0,2 8,-1-22,0 0,1 0,1 0,0 0,0-1,1 1,1-1,0 0,0 0,1-1,0 1,1-1,0-1,1 1,0-2,1 1,-1-1,11 7,-12-8,0-1,1-1,0 1,0-1,0-1,1 1,0-1,0-1,0 0,0 0,0-1,0 0,1 0,-1-1,1-1,-1 1,9-2,-1-5</inkml:trace>
  <inkml:trace contextRef="#ctx0" brushRef="#br0" timeOffset="1340.322">5757 238,'0'10,"0"0,1 0,0 0,0 0,1 0,1 0,-1 0,2 0,-1-1,1 0,1 1,0-1,3 4,-7-12,0 1,0-1,0 0,1 1,-1-1,0 0,1 0,-1 0,1 0,-1-1,1 1,-1 0,1 0,0-1,-1 1,1-1,0 0,-1 1,1-1,0 0,0 0,-1 0,1 0,0-1,-1 1,1 0,0-1,0 1,-1-1,1 1,-1-1,1 0,-1 0,1 0,-1 0,1 0,-1 0,0 0,1 0,-1 0,0-1,0 1,0 0,0-1,0 0,42-71,2-92,-43 165,-1 1,1 0,-1 0,1 0,-1 0,0 0,1 0,-1 0,0 0,0 1,0-1,0 0,0 1,0-1,0 1,-1-1,1 1,0-1,-1 1,1 0,-1-1,0 1,0 0,1-1,-1 1,0 1,18 56,4-1,1-1,4-1,1-1,3-2,25 32,-8-20,-11-17,-2 1,-2 3,14 32,-45-80,0-1,-1 1,1 0,-1 0,0 0,0 0,0 0,-1 0,1 0,-1 0,0 0,0 0,-1 0,1 1,-1-1,0 0,0 0,0 0,0-1,-1 1,0 0,0 0,0-1,0 1,0-1,-1 0,1 0,-1 0,0 0,0 0,0 0,0-1,-1 1,1-1,-1 0,1 0,-1 0,0-1,0 1,-2 1,0-1,-1 1,1-1,-1 0,1-1,-1 0,1 0,-1 0,0-1,0 0,1 0,-1-1,0 0,1 0,-1 0,1-1,-1 0,1 0,0-1,0 0,0 0,0 0,0-1,1 1,-1-1,1-1,0 1,0-1,-1-3,-8-6,1-1,1 0,0-1,1-1,1 0,1 0,0-1,1 0,-3-13,4 9,2-1,0 0,2 0,1 0,0 0,2 0,0 0,2 0,1 0,0 0,2 0,0 0,2 1,2-4,2-2</inkml:trace>
  <inkml:trace contextRef="#ctx0" brushRef="#br0" timeOffset="-8750.236">1 3624,'278'-237,"173"-149,-267 224,-180 158,1-1,0 1,0-1,0 1,1 1,0-1,-1 1,1 0,0 0,1 1,-1 0,6-2,-11 6,1 0,-1 0,0 0,-1 0,1 1,0-1,0 0,-1 0,1 0,-1 1,0-1,0 0,0 0,0 1,0-1,0 0,-1 0,1 1,-1-1,1 0,-1 0,0 0,0 0,0 0,0 0,-1 1,-48 132,49-132,0 0,0 0,0 0,0 0,1 0,-1 0,1 0,0 0,0 0,0 0,1 0,-1 0,1 0,-1 0,1 0,0 0,0 0,0 0,1-1,-1 1,1 0,-1-1,1 1,0-1,0 0,0 1,0-1,0 0,1 0,-1 0,1-1,-1 1,1-1,0 1,0-1,-1 0,1 0,0 0,0 0,0 0,0-1,0 0,0 1,0-1,0 0,1 0,8-3,1 0,-1 0,1-1,-1-1,0 0,0-1,-1 0,0-1,0 0,-1-1,1 0,-2 0,1-1,0-1,18-14,339-255,-116 103,-212 165,-25 13</inkml:trace>
  <inkml:trace contextRef="#ctx0" brushRef="#br0" timeOffset="-7364.761">2427 1846,'-6'-1,"-1"0,1 1,-1-1,0 1,0 0,1 1,-1 0,1 0,-1 0,1 1,-1 0,1 0,0 1,0-1,0 2,0-1,0 0,1 1,-1 0,1 0,0 1,1 0,-1 0,0 0,-14 17,1 1,1 0,2 1,0 1,1 1,2-1,0 2,2 0,1 0,0 5,6-25,1 0,0-1,0 1,0 0,1 0,0 1,1-1,-1 0,1 0,1 0,-1 1,1-1,1 0,-1 0,1 0,0-1,1 1,0 0,0-1,0 1,1-1,0 0,0 0,0 0,1-1,0 0,0 0,0 0,1 0,0-1,0 0,4 3,7-2,1-1,0 0,0-1,-1-1,2-1,-1 0,0-1,0-1,0-1,0-1,-1 0,1-1,-1-1,0-1,0 0,0-2,-1 1,0-2,0 0,-1-1,-1-1,1 0,10-11,-8 5,-4 3</inkml:trace>
  <inkml:trace contextRef="#ctx0" brushRef="#br0" timeOffset="-6947.698">2767 2158,'65'131,"-65"-131,0 1,0-1,0 1,0-1,1 0,-1 1,0-1,0 1,0-1,1 0,-1 1,0-1,0 0,1 1,-1-1,0 0,0 0,1 1,-1-1,0 0,1 0,-1 1,1-1,-1 0,0 0,1 0,-1 0,0 0,1 0,-1 0,1 1,-1-1,0 0,1 0,-1-1,1 1,-1 0,1 0,-1 0,0 0,1 0,-1 0,0 0,1-1,-1 1,1 0,-1 0,0 0,1-1,-1 1,0 0,0-1,1 1,-1 0,0-1,0 1,1 0,-1-1,0 1,0 0,0-1,0 1,1-1,-1 1,0 0,0-1,0 1,0-1,0 1,0-1,3-32,-3 31,-1-94,10-104,-6 180,22-50,24 79,-30 0</inkml:trace>
  <inkml:trace contextRef="#ctx0" brushRef="#br0" timeOffset="-1580.674">3245 1791,'0'14,"5"15,7 2,0 0,-1 1,2-6,0-3,1 1,-1-1,-3-3</inkml:trace>
  <inkml:trace contextRef="#ctx0" brushRef="#br0" timeOffset="-1327.578">3105 1621,'4'0,"3"0</inkml:trace>
  <inkml:trace contextRef="#ctx0" brushRef="#br0" timeOffset="-1047.648">3302 1169,'60'80,"-4"2,36 71,12 42,-32-26,-65-145</inkml:trace>
  <inkml:trace contextRef="#ctx0" brushRef="#br0" timeOffset="-780.83">3359 1621,'33'-9,"26"-4,8-4,-3 0,-8 0,-8 1,-8 4,-5-1,-10 2</inkml:trace>
  <inkml:trace contextRef="#ctx0" brushRef="#br0" timeOffset="-525.08">3923 1508,'0'0</inkml:trace>
  <inkml:trace contextRef="#ctx0" brushRef="#br0" timeOffset="-261.658">3810 1169,'0'0</inkml:trace>
  <inkml:trace contextRef="#ctx0" brushRef="#br0" timeOffset="2242.483">4854 859,'-5'-5,"-1"-6,-5-1,-5 1,-4 3,-5 2,-1 3,2 6,1 3,5 5,5 0</inkml:trace>
  <inkml:trace contextRef="#ctx0" brushRef="#br0" timeOffset="3208.285">3895 1424,'5'5,"1"6,0 6,4 0,0 2,-2 3,3 2,-1 2,3-3,0-6</inkml:trace>
  <inkml:trace contextRef="#ctx0" brushRef="#br0" timeOffset="4456.067">3585 2666,'-22'2,"0"2,0 1,1 1,-1 1,1 1,1 0,0 2,0 0,1 1,0 1,1 1,0 1,-11 11,23-17,0 1,0 0,0 0,1 0,1 1,0 0,0 0,0 0,2 0,-1 1,1-1,1 1,0 0,0-1,1 1,0 0,2 3,-2-8,0 0,1-1,0 1,0 0,0-1,1 1,0-1,0 1,1-1,-1 0,1 0,0 0,0 0,1 0,-1-1,1 1,0-1,1 0,-1 0,1-1,-1 1,1-1,0 0,0 0,1-1,-1 0,0 0,1 0,-1 0,1-1,0 0,0 0,1 0,-1-1,0-1,1 1,-1-1,0 0,1 0,-1-1,0 0,0 0,0 0,-1-1,1 0,0 0,-1 0,0-1,0 0,0 0,0 0,0-1,2-2,72-109,-55 69,-3-2,-1 0,-3-1,-2 0,-2-2,-2 1,-2-2,-1-21,-7 54,0 1,-1 0,0 0,-2-1,0 1,-1 0,-1 0,-1 1,-1-2,4 14,-1 0,1 1,-1-1,0 0,0 1,-1 0,1 0,-1 0,0 0,0 1,-1-1,0 1,1 0,-1 1,-1-1,1 1,0 0,-1 0,0 0,1 1,-1 0,0 0,0 1,-1 0,1 0,0 0,0 1,0-1,-4 2,3-1,0 1,0 1,0-1,0 1,0 0,0 1,1 0,-1 0,1 0,0 1,0 0,0 0,1 0,-1 1,1 0,0 0,0 0,1 1,0 0,0 0,0 0,-1 3,-6 10,2 0,0 1,2-1,0 2,1-1,1 1,1 0,2-6,1-1,0 1,1-1,0 1,1 0,1-1,0 1,1-1,1 0,0 0,1 0,1-1,0 1,0-1,2 0,-1-1,2 0,-1 0,2-1,0 0,0-1,0 0,2 0,-1-1,1-1,0 0,1 0,8 3,-8-4,0 0,0 0,1-2,0 1,0-2,0 0,1 0,-1-2,1 0,0 0,-1-1,1-1,0-1,0 0,0-1,-1 0,1-1,-1-1,0 0,0-1,0-1,-1 0,3-2,8-8</inkml:trace>
  <inkml:trace contextRef="#ctx0" brushRef="#br0" timeOffset="4909.666">4262 2242,'-26'29,"0"0,3 2,0 1,2 1,1 1,2 0,2 1,-2 8,16-38,0 0,0 1,1-1,-1 0,1 1,1-1,-1 1,1-1,0 0,0 1,0-1,1 1,0-1,0 1,0-1,1 0,0 0,0 0,0 0,1 0,-1 0,1 0,0-1,1 1,-1-1,1 0,0 0,0-1,0 1,0-1,1 1,-1-1,1-1,0 1,0-1,0 0,0 0,0 0,2 0,-2-2,0 1,-1-2,1 1,0 0,-1-1,1 0,-1 0,1 0,-1 0,1-1,-1 0,0 0,0 0,0-1,0 1,0-1,0 0,-1 0,1 0,-1 0,0-1,0 1,2-4,52-95,7-127,-25 73,-26 139,-2 42,-6-11,-3-7,1 1,0-1,1 0,0 0,0-1,0 1,1-1,0 0,0 0,0-1,1 1,0-1,0 0,0-1,1 1,-1-1,1-1,0 1,0-1,0 0,1-1,-1 0,1 0,0 0,-1-1,2 0,14 0</inkml:trace>
  <inkml:trace contextRef="#ctx0" brushRef="#br0" timeOffset="5389.282">4770 2355,'-2'-85,"-1"50,2 0,1-1,2 1,2 0,0-1,3 2,1-1,10-28,-17 61,-1 0,1 0,0 0,-1 0,1 0,0 0,0 0,0 0,0 0,1 0,-1 1,0-1,1 0,-1 1,1-1,0 1,-1 0,1-1,0 1,0 0,0 0,0 0,0 0,0 1,0-1,0 0,0 1,0 0,0-1,1 1,-1 0,0 0,0 0,0 0,0 1,1-1,-1 0,0 1,0 0,0-1,0 1,0 0,0 0,0 0,-1 0,1 1,0-1,0 0,-1 1,1-1,-1 1,1 0,-1-1,1 2,62 110,-62-113,0 1,0-1,0 0,0 0,0 0,0 0,0-1,-1 1,1 0,0-1,0 0,0 1,0-1,-1 0,1 0,0 0,-1 0,1 0,-1 0,1 0,-1-1,1 1,-1 0,0-1,0 1,1-1,-1 0,-1 1,1-1,0 0,0 0,0 1,-1-1,1 0,-1 0,0 0,1 0,-1 0,0 0,0 0,3-6,30-77,31-53,-64 137,0 0,0 0,1 0,-1 0,0 0,1 0,-1 0,1 0,-1 0,1 0,-1 1,1-1,0 0,-1 0,1 0,0 1,0-1,-1 0,1 1,0-1,0 1,0-1,0 1,0 0,0-1,0 1,0 0,0-1,0 1,0 0,0 0,0 0,0 0,0 0,0 0,0 0,0 0,0 1,0-1,0 0,0 1,0-1,0 0,0 1,0-1,0 1,0 0,0-1,-1 1,1 0,0-1,0 1,-1 0,1 0,-1 0,1 0,0 0,19 42,-17-34,1 1,0-1,1 0,0 0,0 0,1 0,0-1,1 0,0-1,0 1,0-1,7 4,3-2</inkml:trace>
  <inkml:trace contextRef="#ctx0" brushRef="#br0" timeOffset="5887.715">5363 1508,'182'460,"-163"-360,-32-110,7-9,1-1,1-1,1 1,0 0,2-1,0 1,2-1,0 1,-1-17,0-10,-3-3,3 0,1 0,3 0,2 0,2 1,3 0,12-36,40-27,-61 111,-1-1,1 1,-1-1,1 1,0-1,0 1,-1 0,1 0,0 0,0 0,0 0,0 0,0 0,1 1,-1-1,0 1,0-1,0 1,1 0,-1 0,0 0,0 0,0 1,1-1,-1 0,0 1,0 0,0-1,0 1,0 0,0 0,0 0,0 0,0 1,0-1,-1 0,1 1,0-1,-1 1,1 0,-1-1,0 1,0 0,1 0,-1 0,0 0,-1 0,1 0,0 0,-1 0,1 0,-1 1,1-1,-1 0,0 1,7 26,-1-1,-1 1,-1 0,-2 1,-1-1,-2 0,0 0,-2 1,-1-1,-2-1,0 1,-2-1,-11 26,-13 8,19-49</inkml:trace>
  <inkml:trace contextRef="#ctx0" brushRef="#br0" timeOffset="6294.165">5984 1395,'9'-16,"1"-1,-2 1,0-2,-1 1,-1-1,-1 0,0-1,-2 1,0-1,-1 0,0 1,-2-1,-1-12,1 29,-1 0,0 1,1-1,-1 0,0 1,0-1,0 1,0-1,-1 1,1 0,0-1,0 1,-1 0,1 0,-1 0,1 0,-1 0,1 0,-1 1,0-1,1 0,-1 1,0-1,0 1,1 0,-1 0,0-1,0 1,0 0,1 1,-1-1,0 0,0 0,0 1,1-1,-1 1,0-1,1 1,-1 0,0 0,1 0,-1 0,1 0,0 0,-1 0,1 0,0 1,-1-1,1 0,0 1,0-1,0 1,0-1,1 1,-1 0,0-1,1 1,-1 0,1-1,-1 2,-11 21,2 0,0 1,1 0,2 0,0 1,2-1,1 4,3-24,0 1,0-1,0 1,1 0,0-1,0 1,0-1,1 1,0 0,0-1,0 1,1-1,0 0,0 1,0-1,1 0,-1 0,1-1,0 1,1 0,-1-1,1 0,0 0,0 0,0 0,1-1,-1 1,1-1,0 0,0-1,0 1,0-1,0 0,1 0,-1-1,1 1,-1-1,1 0,-1-1,1 0,0 1,-1-2,1 1,-1-1,1 0,5-1,9-9,-1-1,0-1,-1-1,0 0,-1-1,-1-1,0-1,-2 0,0-1,0 0,-2-1,0-1,8-19,-6 14</inkml:trace>
  <inkml:trace contextRef="#ctx0" brushRef="#br0" timeOffset="6759.462">6548 859,'-10'17,"0"1,2 0,0 0,1 1,0 0,2 1,1-1,0 1,1 0,1 0,1 0,1 0,1 7,0-23,-1-1,1 0,0 0,0 0,0 0,0 0,1 0,-1 0,1 0,0 0,-1 0,1-1,1 1,-1-1,0 0,1 1,-1-1,1 0,-1-1,1 1,0 0,0-1,0 1,0-1,0 0,0 0,0 0,1-1,-1 1,0-1,0 1,1-1,-1 0,0 0,0-1,1 1,-1-1,0 0,0 1,0-1,0-1,0 1,0 0,0-1,0 1,1-2,15-10,-1-1,0-1,-1 0,0-1,-1-1,-1 0,-1-1,-1-1,0 0,-2-1,0-1,1-4,0 5,5-11,-1 1,-2-2,-1 0,-2 0,-1-2,-1 1,-2-1,-1 0,-2 0,0-20,-4 47,0-1,0 1,0 0,-1 0,0 0,0-1,-1 1,0 1,-1-1,1 0,-1 0,0 1,-1-1,1 1,-1 0,-1 0,1 1,-1-1,0 1,0 0,-1 0,1 1,-1-1,0 1,0 1,-1-1,1 1,-1 0,1 0,-1 1,0 0,0 0,0 1,0 0,-1 0,-2 0,1 1,0 0,1 1,-1 0,1 0,-1 1,1 0,-1 0,1 1,0 0,0 1,0 0,1 0,-1 0,1 1,0 0,1 1,-1 0,1 0,0 0,0 0,1 1,0 0,0 0,0 1,1-1,0 1,1 0,0 0,0 0,1 1,-1-1,2 2,-1-3,0 0,1-1,0 1,1 0,0 0,0 0,0 0,1 0,0 0,0 0,1 0,-1 0,2-1,-1 1,1-1,0 1,0-1,1 0,-1 0,2-1,-1 1,0-1,1 0,0 0,0 0,1-1,-1 1,1-1,0-1,6 4,12 3,1 0,1-2,-1 0,1-2,1-1,-1-1,19 0,-19-1,45 1,1-4,-1-2,1-4,-1-3,60-16,-4 3,-84 15</inkml:trace>
</inkml:ink>
</file>

<file path=ppt/ink/ink8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0:57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2075,'-54'-226,"53"-142,1 58,27 140,-26-169,27 142,-29-199,6 346,1 32</inkml:trace>
</inkml:ink>
</file>

<file path=ppt/ink/ink8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3:31.8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630 1,'-120'180,"8"6,8 4,-47 131,140-299,0-1,-1-1,-1 1,-2-2,1 0,-2-1,-1-1,-1 2,3-7</inkml:trace>
</inkml:ink>
</file>

<file path=ppt/ink/ink8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3:32.0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1,'360'277,"-338"-260,0-1,1 0,1-2,0 0,1-2,1-1,0-1,0-1,1-1,0-1,0-2,0-1,1-1,0-1,24-2,-49 0,-1 0,1-1,-1 1,1-1,-1 0,1 0,-1 0,0 0,1 0,-1-1,0 1,0-1,0 1,0-1,0 0,0 0,-1 1,1-1,0-1,-1 1,0 0,1 0,-1-2,6-14</inkml:trace>
</inkml:ink>
</file>

<file path=ppt/ink/ink8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3:32.5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670 1,'-39'19,"-36"16,-15 7,3 1,7-2,11-3,14-4,11-7,8-3,5-2,4-3,6-2,6-2</inkml:trace>
</inkml:ink>
</file>

<file path=ppt/ink/ink8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3:32.8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1,'5'76,"6"41,6 9,0-2,3-13,-3-15,1-15,1-11,-1-8,0-10,3-4,-3-5,0-6,-3-4,-3-2,0-3,-2 0,-2-6</inkml:trace>
</inkml:ink>
</file>

<file path=ppt/ink/ink8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3:45.1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2 155,'-1'-3,"1"-1,0 1,0 0,0-1,0 1,0-1,1 1,-1-1,1 1,0 0,0-1,0 1,1 0,-1 0,1 0,0 0,0 0,0 0,0 1,0-1,1-1,-1 5,0 0,0-1,0 1,-1 0,1 0,0 0,-1 0,1 1,-1-1,1 0,-1 1,1-1,-1 0,0 1,0 0,0-1,0 1,0 0,0 0,0-1,-1 1,1 0,-1 0,1 1,0-1,49 191,-41-145,41 203,88 528,-106-501,-32-278,0-1,0 1,0 0,0 0,0-1,1 1,-1 0,0-1,0 1,0 0,0 0,0-1,1 1,-1 0,0 0,0 0,1-1,-1 1,0 0,0 0,1 0,-1 0,0-1,0 1,1 0,-1 0,0 0,1 0,-1 0,0 0,0 0,1 0,-1 0,0 0,1 0,-1 0,0 0,1 0,-1 0,0 0,0 0,1 1,-1-1,0 0,1 0,-1 0,0 0,0 1,1-1,-1 0,0 0,0 0,0 1,1-1,-1 0,0 0,0 1,0-1,0 0,0 0,0 1,1-1,8-25,171-754,-31 115,-146 647,2-3,-1 0,-1 0,0 0,-2 0,0-1,-1 1,-2-6,2 25,0 1,0-1,0 0,0 1,1-1,-1 1,0-1,0 1,0-1,0 0,-1 1,1-1,0 1,0-1,0 1,0-1,-1 1,1-1,0 1,0-1,-1 1,1-1,0 1,-1-1,1 1,0 0,-1-1,1 1,-1-1,1 1,-1 0,1 0,-1-1,1 1,-1 0,1 0,-1-1,1 1,-1 0,0 0,1 0,-1 0,1 0,-1 0,1 0,-1 0,0 0,1 0,-1 0,1 1,-1-1,1 0,-1 0,1 0,-1 1,1-1,-1 0,1 1,-1-1,1 0,-1 1,1-1,0 1,-1-1,1 0,-11 10</inkml:trace>
  <inkml:trace contextRef="#ctx0" brushRef="#br0" timeOffset="370.467">1103 1058,'-10'43,"-3"33,1 10,7-2,5-9,2-13,0-12,6-15,0-9,0-8</inkml:trace>
  <inkml:trace contextRef="#ctx0" brushRef="#br0" timeOffset="617.563">1046 380,'0'0</inkml:trace>
  <inkml:trace contextRef="#ctx0" brushRef="#br0" timeOffset="986.521">1442 155,'6'117,"5"0,25 112,-33-216,108 452,-97-376,-4 1,-2 80,2-144,13-56,-19 24,17-29,1 2,2 1,1 1,2 1,1 1,1 2,1 1,1 1,2 1,0 2,2 2,9-4,-42 22,1 0,-1 1,1 0,0-1,0 1,-1 0,1 0,0 0,0 1,0-1,0 1,0-1,0 1,0 0,0 0,0 1,0-1,0 1,0-1,0 1,0 0,0 0,-1 0,1 0,0 1,-1-1,1 1,-1-1,1 1,-1 0,0 0,0 0,1 0,-2 1,1-1,0 1,0-1,-1 1,1-1,-1 1,0 0,0 0,1 2,-2 9,0 1,-1-1,-1 0,0 1,-1-1,0 0,-1 0,-1 0,0-1,-1 0,-1 0,0 0,0-1,-1 0,-1 0,0-1,-9 9,13-12,-13 15,0 0,-1-1,-1-1,-1-1,-1-1,-1 0,0-2,-1-1,-19 9,-15-6,57-19,0 1,-1-1,1 0,0 0,-1 0,1 0,0 0,-1 0,1 0,0 0,-1-1,1 1,0 0,-1-1,1 1,0-1,0 1,0-1,-1 0,1 0,0 1,0-1,0 0,0 0,0 0,0 0,0 0,1 0,-1-1,0 1,1 0,-1 0,1 0,-1-1,1 1,-1 0,1-1,0 1,-1 0,1-1,0-16</inkml:trace>
  <inkml:trace contextRef="#ctx0" brushRef="#br0" timeOffset="1452.631">2373 1425,'38'-28,"-1"-1,-2-2,-1-1,-1-2,-2-1,-1-1,3-10,-27 39,-1 0,0-1,0 0,-1 0,0 0,-1 0,0-1,0 1,0-1,-1 0,-1 0,0 0,0 0,0 0,-1 0,-1 0,1 0,-1 0,-1 0,0 0,0 0,-1 0,0 1,0-1,-1 1,-2-4,4 10,1 0,0 1,-1-1,1 1,-1-1,0 1,1-1,-1 1,0 0,0 0,0 0,0 0,1 0,-2 0,1 1,0-1,0 1,0-1,0 1,0 0,0 0,0 0,-1 0,1 0,0 0,0 1,0-1,0 1,0-1,0 1,0 0,0 0,0 0,0 0,0 0,0 0,1 0,-1 1,0-1,1 1,-1-1,1 1,-54 78,52-75,1-1,0 0,0 1,0-1,0 1,1-1,-1 1,1 0,0-1,1 1,-1 0,1 0,0 0,0 0,1-1,0 1,-1 0,1 0,1 0,-1-1,1 1,0-1,0 1,0-1,0 0,1 0,0 0,0 0,0 0,0-1,1 1,10 2,0 0,0-2,0 1,0-2,1 0,-1-1,1 0,0-1,8-1,19 3,-39-3,0 1,0-1,-1 1,1 0,0 0,-1 0,1 0,-1 0,1 1,-1-1,0 1,0 0,1-1,-1 1,0 0,0 0,-1 0,1 1,0-1,-1 0,0 1,1-1,-1 1,0-1,0 1,0 0,-1-1,1 1,0 0,-1 0,0-1,0 1,0 0,0 0,0-1,0 1,-1 0,0 0,1-1,-1 1,0 0,0-1,0 1,-1-1,1 1,-1-1,1 0,-1 1,0-1,-29 109,33-92</inkml:trace>
  <inkml:trace contextRef="#ctx0" brushRef="#br0" timeOffset="2083.924">3220 1030,'-22'15,"1"2,1 0,0 1,2 1,0 0,1 2,-2 4,-40 76,58-98,0 0,0 1,0-1,1 0,-1 1,1-1,-1 0,1 1,0-1,1 0,-1 1,1-1,-1 0,1 1,0-1,0 0,0 0,1 0,-1 0,1 0,0 0,-1 0,1 0,1-1,-1 1,0-1,1 0,-1 1,1-1,-1 0,1 0,2 1,4-1,1 1,-1-1,1-1,0 0,-1 0,1 0,0-2,-1 1,1-1,0 0,-1-1,1 0,-1-1,0 0,0 0,0-1,0 0,-1-1,1 0,-1 0,0-1,-1 0,1 0,-1-1,4-4,19-16,-2-1,-1-1,-1-1,-1-2,17-30,-27 51,-18 18,0 0,0 0,0 1,1-1,0 1,1-1,0 1,0 0,1 0,-1-1,2 1,-1 0,1 0,0-1,1 1,0 0,0-1,0 1,1-1,1 0,-1 0,1 0,0-1,0 1,1-1,0 0,0 0,0 0,1-1,0 0,5 4,2-4,0-1,0 0,1-1,-1 0,1-1,0 0,-1-1,1-1,0 0,0-1,0 0,0-1,-1-1,1 0,-1-1,0-1,0 0,4-2,7-9,0-1,-1-1,-1-1,0-1,-2 0,0-2,-2 0,0-2,-2 0,3-5,9-20,-1-2,-3 0,-2-1,-2-1,-3-1,-2-1,1-16,-7 28,-1-1,-2 0,-2 0,-2-1,-2 1,-2-1,-2 1,-8-35,-14 13,25 65,0-1,1 1,-1 0,0-1,0 1,0 0,0-1,0 1,0 0,0 0,-1 0,1 0,0 0,-1 0,1 0,0 0,-1 1,1-1,-1 1,1-1,-1 1,1-1,-1 1,0 0,1 0,-1 0,0-1,1 2,-1-1,1 0,-1 0,0 0,1 1,-1-1,1 1,-1 0,1-1,-1 1,1 0,0 0,-1 0,-6 8,1 1,0 0,0 0,1 1,1 0,0 0,0 0,1 0,1 1,0 0,0 0,1-1,1 1,0 1,0 5,-5 48,2 0,4 0,2 0,3 0,3-1,3 0,9 26,-5-41,2-1,2-1,2-1,3-1,1-1,12 14,-22-39,1 0,1 0,1-2,0 0,1-1,1-1,5 2,-22-16,0 1,0-1,0 0,0-1,0 1,1-1,-1 1,0-1,1 0,-1 0,1 0,-1-1,1 1,-1-1,1 0,-1 0,1 0,0 0,-1-1,1 1,0-2,14-6</inkml:trace>
  <inkml:trace contextRef="#ctx0" brushRef="#br0" timeOffset="2334.235">3784 860,'39'5,"31"2,9-1,0-1,-3-1,-5-7,-5-2,-4-1,-8 1,-4 1,-5-3,-1-1,-3 1,-3 2,-5-3,-6 0</inkml:trace>
  <inkml:trace contextRef="#ctx0" brushRef="#br0" timeOffset="2603.279">4716 1001,'38'4,"1"-2,-1-1,1-2,0-2,-1-1,0-2,17-6,62-45,-114 55,0-1,0 1,0 0,0-1,0 0,-1 1,0-1,1 0,-1 0,0 0,0-1,0 1,-1 0,1-1,-1 1,0-1,0 0,0 1,-1-1,1 0,-1 1,0-1,0 0,0 0,0 1,-1-1,1 0,-1 1,0-1,0 0,0 1,-1-2,-3 1,0-1,-1 1,1 0,-1 0,0 0,0 1,0 0,0 0,-1 1,1-1,-1 2,0-1,1 1,-1 0,0 0,0 0,0 1,0 0,1 1,-1 0,0 0,0 0,1 1,-3 0,-4 0,0 1,0 0,0 1,1 0,0 1,-1 0,2 1,-1 1,1-1,0 2,0 0,1 0,0 1,0 0,1 1,1 0,-1 0,2 1,-1 0,1 0,1 1,0-1,1 2,0-1,1 1,0-1,1 1,1 0,-1 7,1-12,1-1,0 1,1-1,-1 1,2-1,-1 1,1-1,0 1,0-1,1 1,0-1,0 0,1 0,0 0,0 0,1 0,0-1,0 1,0-1,1 0,0-1,0 1,1-1,-1 0,1 0,0-1,0 1,5 1,4 1,0-1,1-1,0 0,0-1,0-1,1 0,-1-1,1-1,-1 0,1-1,0-1,-1-1,1-1,-1 0,0 0,0-2,0 0,-1-1,1-1,-1 0,6-5,15-5,-7 2</inkml:trace>
  <inkml:trace contextRef="#ctx0" brushRef="#br0" timeOffset="2916.397">5901 607,'-199'210,"192"-202,0-1,0 0,1 1,0 0,0 0,0 0,1 1,1 0,-1 0,1 0,1 0,0 0,0 2,3-10,0 1,0 0,0-1,0 1,0 0,1-1,-1 1,0 0,1-1,0 1,-1 0,1-1,0 1,0-1,0 1,-1-1,2 0,-1 1,0-1,0 0,0 0,1 0,-1 1,0-1,1-1,-1 1,1 0,-1 0,1-1,0 1,-1 0,1-1,0 0,-1 1,1-1,0 0,0 0,74 2,-63-3,15-1,89 6,-113-3,0 0,-1 0,1 0,0 1,0-1,-1 1,1 0,-1 0,1 0,-1 1,0-1,0 1,0 0,0-1,0 2,-1-1,1 0,-1 0,0 1,0-1,0 1,-1 0,1-1,-1 1,0 0,1 4,-2-3,1 0,-1 0,0 1,-1-1,1 0,-1 0,0 1,0-1,-1 0,1 0,-1 0,0-1,-1 1,1 0,-1-1,0 1,0-1,0 0,-1 0,0 0,1 0,-1-1,-2 1,-105 64,97-62,-1-2,0 0,1-1,-1 0,0-1,-1-1,1 0,0-1,0 0,0-2,0 0,-7-2,-3-3</inkml:trace>
</inkml:ink>
</file>

<file path=ppt/ink/ink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51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28,'-45'52,"2"2,3 1,2 3,3 0,-3 13,31-61,1 1,1 0,0-1,0 2,1-1,1 1,0-1,0 1,1 0,1 0,0 0,0 0,1 0,1 0,0 0,1 0,0 0,1 0,0-1,1 1,0-1,1 0,3 6,6 2,0-1,2 0,0-1,1-1,1-1,0 0,1-1,0-1,1-1,5 2,-1-4</inkml:trace>
  <inkml:trace contextRef="#ctx0" brushRef="#br0" timeOffset="835.391">341 734,'35'-13,"0"-2,0-1,-2-2,0-1,-1-2,-1-1,-1-1,-1-2,-1-1,-1-1,-2-1,-1-1,0-3,6-41,-30 73,0-1,0 1,0-1,0 1,0-1,0 1,0 0,0-1,0 1,0-1,0 1,0-1,0 1,0 0,-1-1,1 1,0-1,0 1,-1 0,1-1,0 1,-1 0,1-1,0 1,-1 0,1 0,0-1,-1 1,1 0,0 0,-1 0,1-1,-1 1,1 0,0 0,-1 0,1 0,-1 0,1 0,-1 0,1 0,-1 0,1 0,0 0,-1 0,1 0,-1 0,1 0,0 1,-1-1,1 0,-1 0,1 0,0 1,-1-1,1 0,0 1,-1-1,1 0,0 1,-1-1,1 0,0 1,0-1,-1 0,1 1,0-1,0 1,0-1,-28 23,20-14,1 0,0 1,1 0,0 0,0 0,1 1,0 0,1 0,1 0,0 1,0-1,1 1,0-1,1 1,0 0,1 0,1 4,-1-13,1 0,-1 0,1-1,0 1,0 0,0 0,0 0,1-1,-1 1,1-1,0 1,-1-1,1 1,0-1,0 0,1 0,-1 0,0 0,1 0,-1-1,1 1,-1-1,1 0,0 1,0-1,-1 0,1-1,0 1,0 0,0-1,0 0,1 0,99-2,-85-3,-1-1,-1 0,1-1,-1-1,-1-1,1 0,-2-1,1-1,-1 0,-1-1,0 0,-1-1,0-1,-1 0,0 0,-1-1,-1 0,0-1,-2 0,1-1,-2 0,-5 15,1-1,0 0,0 1,-1-1,1 0,-1-1,0 1,0 0,0 0,0 0,-1-1,1 1,-1 0,0 0,0-1,0 1,0 0,-1-1,1 1,-1-2,-1 5,0-1,0 1,0 0,0 0,0 0,0 0,0 1,0-1,0 0,0 1,1-1,-1 1,0 0,0 0,0-1,1 1,-1 0,0 1,1-1,-1 0,1 0,-1 1,1-1,0 1,0-1,-1 1,1-1,0 1,0 0,1 0,-1-1,0 1,1 0,-1 0,-4 6,0 0,0 1,0 0,2-1,-1 1,1 0,0 1,1-1,0 1,0-1,1 1,0-1,1 1,0 0,1-1,0 1,0-1,1 1,3 8,-3-15,0 1,1-1,-1 0,1 0,0 0,0 0,0-1,0 1,0-1,1 0,-1 1,1-2,0 1,-1 0,1-1,0 0,0 1,0-2,0 1,0 0,0-1,0 0,3 0,97-8,-89 2,1 0,-1 0,0-2,-1 1,1-2,-2 0,1-1,-1 0,-1-1,0 0,0-1,-1-1,-1 0,0 0,-1-1,0 0,-1 0,5-13,-11 24,0 1,0-1,0 0,0 0,0 0,-1-1,0 1,1 0,-1-1,0 1,-1 0,1-1,-1 1,1-1,-1 1,0-1,0 1,-1-1,1 1,-1-1,1 1,-1-1,0 1,-1 0,1-1,0 1,-1 0,0 0,0 0,0 0,0 0,0 1,0-1,-1 1,0-1,-1 0,-1 3,1 1,-1 0,1 0,-1 1,1-1,0 1,0 0,0 0,0 0,0 1,0 0,0-1,1 1,-1 0,1 1,0-1,0 1,0-1,1 1,-1 0,1 0,0 0,0 0,0 1,1-1,-2 3,-5 11,1 0,0 1,1-1,1 1,1 1,0-1,0 17,4-28,0-1,0 1,1-1,0 0,0 1,0-1,1 0,0 1,1-1,0 0,0-1,0 1,1 0,0-1,0 0,0 0,1 0,0 0,0-1,1 0,0 0,0 0,37 15,-21-16</inkml:trace>
  <inkml:trace contextRef="#ctx0" brushRef="#br0" timeOffset="1304.52">1695 594,'-87'76,"133"-105,47-53,-91 81,0 0,0 0,0 0,0 0,0 0,0 0,0 1,0-1,1 1,-1 0,0-1,0 1,0 0,0 0,1 1,-1-1,0 0,0 1,0-1,0 1,0 0,0 0,0-1,0 2,0-1,0 0,0 0,0 0,-1 1,1-1,-1 1,1-1,-1 1,1 0,-1 0,0 0,0-1,0 1,0 0,0 0,0 0,-1 1,1-1,0 0,46 46,-42-48,0 0,0-1,0 1,0-1,0 0,0 0,-1 0,1-1,0 0,-1 0,1 0,-1 0,1-1,-1 0,0 0,0 0,0 0,-1-1,1 1,-1-1,0 0,0 0,0 0,0 0,-1-1,0 1,0-1,0 0,0 1,-1-1,0 0,1-4,7-15</inkml:trace>
  <inkml:trace contextRef="#ctx0" brushRef="#br0" timeOffset="1717.815">2373 85,'-18'77,"-3"0,-4-2,-5 5,3-21,-16 57,43-113,-1 0,1 0,0 0,1 0,-1 0,0 0,1 0,-1 0,1 0,0-1,0 1,0 0,1 0,-1-1,1 1,-1-1,1 1,0-1,0 1,0-1,0 0,0 0,1 0,-1 0,0-1,1 1,0-1,-1 1,1-1,0 0,0 0,-1 0,1 0,0-1,0 1,0-1,0 0,0 1,0-1,0-1,0 1,0 0,0-1,0 0,0 1,1-2,7 1,0-1,0-1,0 0,0 0,0-1,-1-1,1 0,-1 0,0-1,-1 0,0 0,0-1,0-1,1-7</inkml:trace>
  <inkml:trace contextRef="#ctx0" brushRef="#br0" timeOffset="1962.879">2119 395,'43'-5,"24"-1,10-5,-3 0,-9 1,-11 3,-11 3,-6 1,-11 2</inkml:trace>
  <inkml:trace contextRef="#ctx0" brushRef="#br0" timeOffset="2200.647">2740 424,'38'5,"28"1,6-5,-3-2,-9-2,-10 1,-8-1,-8-3,-8-2</inkml:trace>
  <inkml:trace contextRef="#ctx0" brushRef="#br0" timeOffset="2415.949">2995 254,'-5'44,"-2"23,1 5,1-4,1-10,2-9,1-9,1-6,0-8</inkml:trace>
  <inkml:trace contextRef="#ctx0" brushRef="#br0" timeOffset="2970.334">3474 339,'-21'28,"1"1,2 0,1 2,1 0,2 1,-7 22,20-51,0 0,0 1,0-1,1 1,-1-1,1 1,-1-1,1 1,1-1,-1 1,0 0,1-1,-1 1,1-1,0 0,1 1,-1-1,0 0,1 1,0-1,0 0,0 0,0-1,0 1,0 0,1-1,-1 1,1-1,0 0,0 1,0-1,0-1,0 1,0 0,0-1,1 0,-1 0,1 0,-1 0,0 0,1-1,0 1,-1-1,1 0,-1 0,1 0,-1-1,1 1,11-3,0-1,-1 0,1-1,-1 0,0-2,0 1,-1-2,0 1,0-2,-1 0,0 0,-1-1,0-1,0 0,-1 0,0-1,-1 0,-1-1,0 0,-1 0,0-1,-1 0,2-8,-2 7,-2 0,0 0,0 0,-2-1,0 1,-1-1,0 0,-1 1,-1-1,-1 0,2 13,0 0,-1 0,1 0,-1 1,0-1,0 0,0 1,-1-1,1 0,0 1,-1 0,0-1,0 1,1 0,-1 0,-1 0,1 0,0 0,0 0,-1 1,1-1,-1 1,1-1,-1 1,0 0,1 0,-1 0,0 1,0-1,0 1,1-1,-1 1,0 0,0 0,0 0,0 1,-1-1,-6 1,0 1,0-1,0 2,1-1,-1 1,1 1,0-1,-1 2,2-1,-5 4,4 0,1 0,-1 0,2 1,-1 0,1 1,1 0,-1 0,2 0,0 1,0 0,1 0,0 0,0 0,2 1,-2 11,3-6,2 0,0 1,1-1,1 0,0 0,1 0,1 0,1-1,0 0,6 9,-2 2,87 163,-88-154,-12-22</inkml:trace>
  <inkml:trace contextRef="#ctx0" brushRef="#br0" timeOffset="3301.362">3926 1,'21'43,"-2"0,-2 2,-2 0,-2 1,-2 1,4 38,-12-58,-1 0,-1 1,-1-1,-1 0,-2 0,-1 0,-1 0,-1-1,-1 0,-2 0,0 0,-9 14,7-17,-2-1,0-1,-1 0,-1-1,-1 0,-1-1,-1-1,0-1,-1 0,-16 9,-7-8,22-14</inkml:trace>
  <inkml:trace contextRef="#ctx0" brushRef="#br0" timeOffset="5987.079">4461 678,'-19'33,"-16"27,-7 1,0-8,5-9,11-12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9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57 144,'-4'34,"2"25,3 8,0-4,0-6,0-9,0-8,0-6,-1-3,1-3,-1-1,0-5</inkml:trace>
  <inkml:trace contextRef="#ctx0" brushRef="#br0" timeOffset="446.402">1 32,'29'-8,"0"1,0 1,1 1,-1 2,1 1,0 1,0 2,10 2,-37-3,0 0,1 1,-1 0,0-1,0 1,0 0,0 1,0-1,0 0,0 1,0 0,-1 0,1 0,-1 0,1 0,-1 0,0 0,1 1,-1-1,-1 1,1 0,0 0,-1-1,1 1,-1 0,0 0,0 0,0 1,0-1,0 0,-1 0,0 0,1 1,-1-1,0 0,-1 0,1 1,-1-1,1 0,-1 0,0 0,0 0,0 0,-1 1,-74 111,32-59,42-53,0 0,0 0,1 0,-1 1,1-1,0 1,-1-1,2 1,-1-1,0 1,1 0,0-1,0 1,0 0,0-1,0 1,1-1,0 1,0 0,0-1,0 1,0-1,1 0,-1 1,1-1,0 0,0 0,0 0,0 0,1 0,-1-1,1 1,0-1,0 1,-1-1,2 0,-1 0,0-1,2 2,104 68,-105-67,-1 0,0-1,0 1,0 1,0-1,-1 0,1 1,-1-1,-1 1,1 0,0 0,-1-1,0 1,0 0,-1 0,1 0,-1 0,0 0,0 0,-1 0,0 0,0 0,0 0,0 0,-1 0,1 0,-1-1,0 1,-1-1,1 0,-1 1,0-1,0 0,0 0,-1-1,1 1,-1-1,0 0,0 0,0 0,-5 2,-3 3,-1-2,0 1,0-2,-1 0,1 0,-1-1,0-1,0 0,0-1,-1-1,-3 0,-7-1</inkml:trace>
  <inkml:trace contextRef="#ctx0" brushRef="#br0" timeOffset="763.563">819 201,'-14'33,"-10"21,-5 7,2-4,0-5,6-8,1-5,4-6,0-3,3-2,-2-6,3-1,-3-5,-2-5,0-4</inkml:trace>
  <inkml:trace contextRef="#ctx0" brushRef="#br0" timeOffset="1017.366">509 286,'33'34,"22"15,5 5,-2-3,-7-9,-11-8,-8-9,-5-4,-7-6</inkml:trace>
  <inkml:trace contextRef="#ctx0" brushRef="#br0" timeOffset="3250.523">1102 370,'19'0,"16"0,7 0,1 0,-2 0,-3-4,-3-3,-3 1,-2 1,-2 2,0 1,0 1,-6 0</inkml:trace>
  <inkml:trace contextRef="#ctx0" brushRef="#br0" timeOffset="3511.837">1186 568,'58'-5,"23"-1,3 0,-2 1,-12-4,-12 1,-12 0,-13 3</inkml:trace>
  <inkml:trace contextRef="#ctx0" brushRef="#br0" timeOffset="3901.35">2118 144,'-39'44,"2"1,1 1,-27 50,60-93,1 0,-1 0,0 0,1 1,0-1,0 1,0 0,0 0,0-1,1 1,0 0,0 0,0 0,0 0,1 1,-1-1,1 0,0 0,0 0,1 0,-1 1,1-1,0 0,0 0,0 0,1 0,-1-1,1 1,0 0,0 0,0-1,1 0,-1 1,1-1,0 0,0 0,0 0,0-1,0 1,1-1,-1 1,2-1,14 2,0-1,0-1,0-1,1-1,-1-1,0 0,1-1,-1-1,0-1,-1-1,1-1,-1 0,0-1,0-1,-1-1,0 0,14-11,-19 13,0-1,-1 0,0-1,0 0,-1 0,-1-1,1-1,-1 0,-1 0,0 0,-1-1,0 0,-1-1,0 0,-3 5,0 1,0-1,-1 0,0 0,0 0,-1 0,0-1,0 1,-1 0,0 0,-1-1,0 1,0 0,-1 0,0 0,0 0,-1 0,0 1,0-1,-1 1,0 0,0 0,-1 0,0-1,-3 0,1 1,-1 0,-1 0,1 0,-1 1,0 1,-1 0,1 0,-1 1,0 0,0 0,0 1,-1 0,1 1,-1 1,1-1,-1 2,0-1,-9 2,-15-1</inkml:trace>
  <inkml:trace contextRef="#ctx0" brushRef="#br0" timeOffset="4181.59">1863 201,'10'5,"22"6,11 1,7-1,0-2,2-4,-4-1,-1-3,2 0,-3-2,-4 1,-5-1,-3 6,-3 1,-3 0,0-1,-5-2</inkml:trace>
  <inkml:trace contextRef="#ctx0" brushRef="#br0" timeOffset="4517.511">2683 483,'-25'34,"-16"20,-2 1</inkml:trace>
</inkml:ink>
</file>

<file path=ppt/ink/ink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02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0 508,'1'284,"-1"-281,0 0,0 0,0 0,1 0,-1 0,1 0,0 0,0 0,0 0,0 0,0 0,1-1,-1 1,1 0,0-1,-1 1,1-1,0 0,1 0,-1 0,0 0,1 0,-1 0,1 0,-1-1,1 1,0-1,-1 0,1 0,0 0,0 0,0-1,0 1,0-1,0 1,0-1,0 0,0 0,0-1,0 1,0-1,0 1,0-1,0 0,0 0,0 0,0 0,-1-1,89-68,-89 69,1 0,-1 1,1-1,0 1,-1-1,1 1,0 0,0 0,-1 0,1 1,0-1,-1 1,1-1,0 1,-1 0,1 0,-1 0,1 0,-1 0,0 1,0-1,1 1,-1 0,0-1,0 1,0 0,0 2,22 12,-19-14,-1 0,1-1,-1 0,1 1,-1-1,1-1,0 1,-1-1,1 0,0 0,0 0,-1-1,1 1,0-1,-1 0,1-1,-1 1,1-1,-1 0,0 0,0 0,0-1,0 1,0-1,0 0,82-92,-47-25,-34 96</inkml:trace>
  <inkml:trace contextRef="#ctx0" brushRef="#br0" timeOffset="1380.746">762 0,'-21'114,"4"0,6 0,4 2,8 78,-2-192,0 0,0 0,1 0,-1 1,1-1,0 0,-1 0,1 0,0 0,0 0,1 0,-1 1,0-1,1 0,-1 0,1 0,0 0,0 0,-1 0,1 0,0 0,1-1,-1 1,0 0,1-1,-1 1,0 0,1-1,0 0,-1 1,1-1,0 0,0 0,0 0,0 0,0 0,0 0,0-1,0 1,0-1,0 1,0-1,0 0,0 0,0 0,1 0,-1 0,0 0,1-1,170-112,-172 112,1 1,-1-1,0 1,1-1,-1 1,1-1,-1 1,1 0,-1 0,1 0,0 0,-1 0,1 0,-1 0,1 1,-1-1,1 0,-1 1,1-1,-1 1,0 0,1-1,-1 1,0 0,1 0,-1 0,0 0,0 0,0 0,0 0,0 0,0 0,0 1,0-1,0 0,-1 1,1-1,-1 1,1-1,-1 1,1-1,-1 1,7 73,-7-53,1-19,-1-1,0 1,1 0,0 0,0 0,0-1,0 1,0 0,0-1,1 1,-1-1,1 1,0-1,-1 0,1 0,0 0,0 0,1 0,-1 0,0 0,1-1,-1 1,1-1,-1 0,1 0,0 0,-1 0,1 0,0 0,0-1,0 0,-1 1,1-1,0 0,0 0,0 0,0-1,0 1,0-1,-1 0,1 1,0-1,-1 0,1-1,0 1,-1 0,2-2,10 0,0-1,0 0,-1-1,0 0,0-1,0-1,-1 0,0-1,0 0,0 0,-1-2,-1 1,0-1,0-1,-1 0,0 0,-1-1,0 0,-1 0,0-1,-1 0,-1 0,0 0,3-13,-8 24,1 1,-1-1,0 1,1-1,-1 1,0-1,0 0,0 1,0-1,-1 1,1-1,0 0,-1 1,1-1,-1 1,1-1,-1 1,0 0,1-1,-1 1,0 0,0-1,0 1,0 0,0 0,-1 0,1 0,0 0,0 0,-1 0,1 0,0 0,-1 1,1-1,-1 1,1-1,-1 1,1-1,-1 1,0 0,1 0,-1 0,1 0,-1 0,0 0,1 0,-1 0,1 1,-1-1,1 1,-1-1,1 1,-1-1,1 1,-1 0,1 0,0 0,-1 0,-10 8,1 0,1 1,-1 1,2-1,-1 1,1 1,1 0,0 0,1 1,0 0,1 0,1 0,-2 7,6-17,0 0,0 0,0-1,0 1,1 0,-1 0,1 0,0 0,0 0,0 0,1 0,-1 0,1 0,-1-1,1 1,0 0,0 0,0 0,0-1,1 1,-1-1,1 1,-1-1,1 1,0-1,0 0,0 0,1 0,-1 0,0 0,1-1,-1 1,1-1,-1 1,1-1,0 0,-1 0,1 0,0 0,0-1,0 1,0-1,0 0,2 0,25 5,1-2,-1-2,1-1,-1-1,22-4,-35 3,0 0,0-2,0 0,0 0,-1-2,0 0,0-1,-1-1,0 0,0-1,-1 0,0-2,0 1,-1-2,-1 0,0 0,0-1,-2 0,1-1,-2-1,0 1,-1-1,5-13,-12 26,0-1,0 0,0 0,0 0,-1 1,0-1,1 0,-1 0,0 0,-1 0,1 0,0 0,-1 1,0-1,1 0,-1 0,0 0,0 1,-1-1,1 1,-1-1,1 1,-1-1,0 1,0 0,0 0,0 0,0 0,0 0,0 0,-1 1,1-1,-1 1,1-1,-1 1,0 0,1 0,-1 0,0 1,0-1,0 1,0-1,0 1,1 0,-1 0,0 0,0 1,0-1,0 1,0-1,1 1,-1 0,0 0,0 0,1 0,-1 1,-2 0,0-1,0 1,0 1,0-1,0 1,1 0,-1 0,1 0,0 0,0 1,0 0,1-1,-1 2,1-1,0 0,0 1,0-1,1 1,-1 0,1 0,0 0,1 0,-2 5,5-7,1 0,0 0,-1-1,1 1,0 0,0-1,1 0,-1 0,0 0,1 0,-1-1,1 1,0-1,-1 0,1 0,0 0,0 0,0-1,0 1,-1-1,1 0,0-1,0 1,0 0,2-2,1 2,47-7,-48 5,0 0,0 1,0 0,0 0,1 0,-1 1,0 0,1 0,-1 0,0 1,0 0,1 0,-1 1,0 0,0 0,-4 1,-1 0,1-1,-1 1,0 0,0 0,0 1,0-1,-1 0,1 0,-1 0,0 0,0 1,0-1,0 0,0 0,-1 1,1-1,-1 0,0 0,0 0,-1 2,-2 12,3-15,1 1,-1 0,0 0,1 0,0-1,-1 1,1 0,0 0,1 0,-1 0,0-1,1 1,-1 0,1 0,0-1,0 1,0 0,1-1,-1 1,0-1,1 0,0 1,-1-1,1 0,0 0,0 0,0 0,1 0,-1-1,0 1,1-1,-1 1,1-1,-1 0,1 0,0 0,-1 0,2 0,9 0,0 0,0-1,0 0,-1-1,1 0,0-1,-1-1,1 0,-1 0,0-2,0 1,0-2,-1 1,1-1,-1-1,-1 0,1-1,-1 0,-1 0,0-1,0-1,0 1,-1-1,-1-1,0 1,0-2,22-47,-29 58,1 0,-1-1,0 1,0-1,0 1,0 0,0-1,0 1,0 0,0-1,-1 1,1 0,0-1,-1 1,1 0,-1-1,0 1,1 0,-1 0,0 0,0 0,1 0,-1 0,0 0,0 0,0 0,0 0,-1 0,1 0,0 1,0-1,0 0,-1 1,1-1,0 1,-1 0,1-1,0 1,-1 0,1 0,0 0,-1 0,1 0,0 0,-2 0,-5 1,-1 1,1 0,0 0,-1 1,1 0,1 1,-1-1,0 1,1 1,0 0,0 0,0 0,1 1,-1-1,1 2,1-1,-1 1,1 0,0 0,1 0,0 1,0-1,0 1,-1 5,3-7,0 0,0 0,0 1,0-1,1 0,0 1,1 0,-1-1,1 1,0-1,1 1,0-1,0 1,0-1,1 1,0-1,0 0,0 0,1 0,0 0,0 0,1 0,0-1,0 0,0 0,0 0,1 0,0 0,0-1,1 1,11 5,0 0,0-1,1-1,0 0,1-1,0-1,0-1,0-1,0-1,1 0,0-2,-1 0,1-1,0-1,8-2,58 2,-62 0</inkml:trace>
</inkml:ink>
</file>

<file path=ppt/ink/ink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07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57,'-3'0,"0"-1,0 1,0 0,0 0,0 0,0 0,0 0,0 1,1-1,-1 1,0 0,0 0,0 0,0 0,1 0,-1 1,1-1,-1 1,1 0,-1 0,1-1,0 2,0-1,0 0,0 0,0 1,0-1,1 1,-2 2,2-4,-42 54,1 2,3 2,-20 44,-20 30,-70 97,139-216</inkml:trace>
  <inkml:trace contextRef="#ctx0" brushRef="#br0" timeOffset="279.775">0 1,'53'101,"4"-2,56 73,16 39,-84-142,-35-56</inkml:trace>
  <inkml:trace contextRef="#ctx0" brushRef="#br0" timeOffset="848.733">509 764,'142'-212,"-142"210,0 1,1 0,-1 0,0-1,1 1,-1 0,1 0,0 0,-1-1,1 1,0 0,-1 0,1 0,0 0,0 0,0 1,0-1,0 0,0 0,0 0,0 1,1-1,-1 1,0-1,0 1,0-1,1 1,-1 0,0 0,1-1,-1 1,0 0,0 0,1 0,-1 0,0 1,1-1,-1 0,0 0,0 1,1-1,-1 1,0-1,0 1,0 0,0-1,0 1,0 0,0 0,0 0,0 0,0 0,0 0,0 0,-1 2,0 1,1-1,-1 1,1-1,0 1,0-1,0 0,0 1,1-1,-1 0,1 0,0 0,0 0,0 0,0 0,0-1,1 1,-1-1,1 0,0 1,-1-1,1 0,0 0,1-1,-1 1,0-1,0 0,1 1,-1-1,0-1,1 1,-1 0,1-1,-1 0,1 0,-1 0,134-16,-98 56,-16-8,-12-26</inkml:trace>
  <inkml:trace contextRef="#ctx0" brushRef="#br0" timeOffset="1145.65">1243 198,'24'0,"22"0,8 0,0 0,-4 0,-7 0,-5 0,-4 0,-4 0,-1 0,-2 0,0 0,0 0,-4 0</inkml:trace>
  <inkml:trace contextRef="#ctx0" brushRef="#br0" timeOffset="1399.575">1355 424,'43'0,"29"-4,7-3,-5 1,-11 2,-20 0,-18 7,-13 2</inkml:trace>
  <inkml:trace contextRef="#ctx0" brushRef="#br0" timeOffset="1647.357">1300 678,'38'0,"22"0,7 0,-5 0,-7 0,-9-4,-6-3,-7 1,-3 1,-7 2</inkml:trace>
</inkml:ink>
</file>

<file path=ppt/ink/ink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5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37,'10'-6,"-1"1,2 1,-1-1,0 2,1-1,0 2,-1-1,1 1,0 1,0 0,1 1,-1 0,0 0,0 1,0 1,0 0,0 0,-1 1,3 1,-8 3,1 1,-1-1,0 1,0 0,-1 0,0 1,-1-1,0 1,0 0,-1 0,0 0,0 0,-1 0,-1 0,1 0,-1 1,-1-1,0 0,0 0,-1 0,0 1,0 23,0 16,-2-1,-3 1,-1-2,-3 1,-9 26,10-43,5-11,-1 0,-1-1,-1 0,0 0,-1-1,-1 0,-1 0,-8 9,33-90,20-10,3 2,3 1,7-4,-5 7,24-54,-64 120,-1 0,0 0,1 0,-1 0,1 0,-1 0,1 0,0 1,-1-1,1 1,0-1,-1 1,1-1,0 1,-1 0,1 0,0 0,0 0,-1 0,1 0,0 0,0 1,-1-1,1 1,0-1,-1 1,1 0,0-1,-1 1,1 0,-1 0,0 0,1 0,-1 0,0 1,1-1,-1 0,0 1,0-1,0 0,0 1,0-1,0 2,36 72,-29-56,-2 1,-1-1,0 1,-1 0,-1 1,-1-1,-1 0,-1 1,-1-1,-2 14,-8 11,8-61,14-17,2 0,1 1,1 1,2 0,1 1,1 1,22-25,3-8,-26 34,-3 6,0-1,1 2,1 0,1 1,1 1,8-6,-26 24,0 0,-1 0,1 0,0 0,0 0,0 0,0 1,0-1,0 0,0 1,0-1,0 0,0 1,1-1,-1 1,0 0,0-1,0 1,1 0,-1 0,0 0,0 0,1 0,-1 0,0 0,0 0,0 0,1 1,-1-1,0 0,0 1,0-1,0 1,1 0,-1-1,0 1,0 0,0-1,0 1,-1 0,1 0,0 0,0 0,0 0,-1 0,1 0,0 0,-1 0,1 0,-1 1,1-1,-1 0,0 0,0 0,1 1,-1-1,0 0,0 0,0 1,0-1,0 0,-1 0,1 0,0 1,0-1,-1 0,1 0,-1 1,-54 190,44-168,2 1,0 1,2 0,0 0,2 0,1 1,1-1,2 1,0 7,18 5,-5-27</inkml:trace>
</inkml:ink>
</file>

<file path=ppt/ink/ink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58,'-14'2,"0"0,0 2,0 0,1 0,-1 2,1-1,1 2,-1 0,1 0,0 1,1 0,-10 10,10-8,1 1,-1 1,2 0,0 1,1-1,0 2,0-1,2 1,0 0,0 0,1 1,1 0,0 0,2 0,-1 0,2 0,0 0,1 1,0-1,1 0,2 9,-3-21,0 0,0 0,0-1,0 1,0 0,0 0,1 0,0 0,-1-1,1 1,0 0,0-1,1 1,-1-1,0 1,1-1,0 1,-1-1,1 0,0 0,0 0,0 0,0 0,1 0,-1-1,1 1,-1-1,1 0,-1 1,1-1,-1 0,1 0,0-1,0 1,0-1,-1 1,1-1,0 0,0 0,0 0,2-1,13-8,0-1,-1-1,0 0,-1-1,0-1,-1-1,0 0,-1-1,-1 0,0-1,-2-1,1 0,-2 0,0-1,5-16,17-21,-26 45,-1-1,0-1,-1 1,0-1,-1 1,0-1,-1 0,0 0,-1-1,0 1,-1 0,0 0,-1-1,-1 1,-1-6,2 17,1 0,0 0,-1 0,1 0,0 0,-1 0,1 1,0-1,0 0,0 0,0 0,0 0,0 0,0 0,0 0,0 0,0 0,0 0,1 0,-1 0,0 0,1 0,-1 1,1-1,-1 0,1 0,-1 0,1 1,0-1,-1 0,1 1,0-1,-1 0,1 1,0-1,0 1,0-1,0 1,-1 0,1-1,0 1,0 0,0-1,0 1,0 0,0 0,0 0,0 0,0 0,0 0,0 0,0 0,0 1,0-1,0 0,1 4,0 0,0 0,0 0,-1 0,0 0,1 0,-2 0,1 0,0 0,-1 0,0 1,0-1,0 0,0 0,-1 0,0 1,0-1,0 0,-57 229,53-215,3-16,1 0,0 1,-1-1,1 0,0 0,0 0,1 1,-1-1,0 1,1-1,-1 0,1 1,0-1,0 1,0-1,0 1,0-1,1 1,-1-1,1 1,-1-1,1 0,0 1,0-1,0 0,0 0,0 0,1 1,-1-1,1 0,-1-1,1 1,0 0,0 0,0-1,0 1,0-1,0 0,0 1,0-1,0 0,1 0,0 0,3 0,-1 0,1 0,-1 0,1-1,0 0,-1 0,1 0,0-1,-1 1,1-1,-1-1,1 1,-1-1,0 0,0 0,0-1,0 1,0-1,0 0,-1-1,3-1,0-6</inkml:trace>
</inkml:ink>
</file>

<file path=ppt/ink/ink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1,'3'0,"0"1,0 0,-1 0,1 0,0 0,-1 0,1 0,-1 1,1-1,-1 1,1 0,-1 0,0-1,0 2,0-1,0 0,0 0,-1 1,1-1,-1 0,1 1,-1 0,0-1,0 1,0 0,0 0,-1-1,1 1,-1 0,1 0,-1 0,0 0,0 0,-1 0,1-1,-1 1,1 0,-1 0,0 0,0-1,0 1,0 0,0-1,-1 1,1-1,-1 1,0-1,-1 2,-149 225,137-208,0 0,-1-1,-1-1,0-1,-2 0,-18 13,20-21,0-3</inkml:trace>
</inkml:ink>
</file>

<file path=ppt/ink/ink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1,'24'28,"13"20,4 1,1-2,-2-5,-3-10,-4-10,-6-4,-4-4,-1-1,1-2,1-4,-3-2</inkml:trace>
</inkml:ink>
</file>

<file path=ppt/ink/ink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0,'4'34,"3"20,-1 6,-1-2,-2-7,-1-7,-1-10</inkml:trace>
</inkml:ink>
</file>

<file path=ppt/ink/ink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1 358,'1'-11,"2"-1,-1 1,1 0,1 0,0 1,1-1,0 1,1 0,-1 0,3-1,7-15,99-158,-114 182,1 0,0 0,0 1,0-1,0 0,0 1,0-1,1 1,-1 0,0-1,1 1,-1 0,1 0,0 0,-1 0,1 0,0 0,-1 0,1 0,0 1,0-1,0 1,0-1,-1 1,1 0,0 0,0 0,0 0,0 0,0 0,0 0,0 1,0-1,0 1,-1-1,1 1,0 0,0 0,-1 0,1 0,0 0,-1 0,1 0,-1 0,0 1,1-1,-1 1,0-1,1 2,17 36,-18-36,-1 0,1 0,0 0,0 0,0 0,0 0,0 0,1 0,-1 0,1-1,0 1,0 0,0-1,0 0,0 1,1-1,-1 0,1 0,-1 0,1-1,0 1,-1-1,1 1,0-1,0 0,0 0,0 0,0 0,1-1,-1 0,0 1,0-1,0 0,1 0,0-1,92-49,-50 19,-45 30,1 0,-1 0,0 0,1 0,-1 1,0-1,1 0,-1 1,1-1,-1 1,1 0,-1-1,1 1,-1 0,1 0,-1 0,1 0,0 0,-1 0,1 0,-1 1,1-1,-1 1,1-1,-1 1,0-1,1 1,-1 0,1 0,-1-1,0 1,0 0,0 0,1 0,-1 1,0-1,0 0,0 0,-1 1,1-1,0 0,0 2,15 71,-13-48,18 57,-12-64</inkml:trace>
</inkml:ink>
</file>

<file path=ppt/ink/ink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9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1,'1'205,"-2"-201,1 0,-1 0,1 0,0 0,1 0,-1 0,1 0,0 0,0 0,0 0,1 0,-1 0,1 0,0-1,0 1,0-1,0 1,1-1,-1 0,1 0,0 0,0 0,0 0,0-1,1 1,-1-1,1 0,-1 0,1 0,0-1,0 1,0-1,0 0,0 0,0 0,0-1,0 1,0-1,0 0,0 0,1-1,12-4,-1-2,0 0,-1 0,0-2,0 0,0 0,-1-2,-1 0,0 0,0-1,-1-1,-1 0,0 0,5-10,-3 5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0:49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439 349,'1'50,"-13"115,-74 159,85-321,-1 0,1 0,0 0,0 0,0 0,0 0,1 1,-1-1,1 0,0 0,0 1,0-1,0 0,0 1,1-1,0 0,0 0,-1 1,2-1,-1 0,0 0,1 0,-1 0,1-1,0 1,0 0,0-1,0 1,1-1,-1 0,0 0,1 0,0 0,0 0,-1 0,1-1,0 1,0-1,1 0,156 4,-94-8,215 2,-246-9,-29 4</inkml:trace>
  <inkml:trace contextRef="#ctx0" brushRef="#br0" timeOffset="4667.74">1202 433,'90'-45,"-84"42,10-6,1 1,0 0,0 1,1 0,0 2,0 0,0 1,1 1,0 1,-1 0,1 1,4 2,-18 0,-1 0,1 0,-1 1,0 0,1 0,-1 0,0 0,0 0,0 1,-1 0,1 0,-1 0,1 0,-1 1,0-1,0 1,0 0,-1 0,0 0,1 0,-1 0,-1 0,1 1,0-1,-1 1,0-1,0 1,-1 0,1-1,-1 1,0-1,0 1,-1 0,1-1,-1 1,0 0,0-1,0 1,-1-1,0 0,0 1,0-1,-2 3,-5 9,-1-1,0-1,-1 0,0 0,-1-1,-1-1,-6 6,-22 22,41-38,0-1,0 1,1 0,-1-1,0 1,1 0,0-1,-1 1,1-1,0 1,0-1,-1 1,1-1,0 1,1-1,-1 0,0 0,0 1,0-1,1 0,-1 0,1 0,-1-1,1 1,-1 0,1 0,-1-1,1 1,0-1,-1 1,1-1,0 0,-1 0,1 0,0 0,-1 0,1 0,0 0,0 0,-1-1,1 1,0-1,7 3,0-1,0 0,-1 0,1 1,-1 0,0 0,1 1,-1 0,0 1,-1 0,1 0,-1 1,0-1,0 2,0-1,0 1,-1 0,0 0,-1 1,1-1,-1 2,0-1,-1 0,0 1,0 0,-1 0,0 0,2 8,-4-9,0 0,-1 1,0-1,0 0,0 1,-1-1,-1 0,1 0,-1 0,0 0,0 0,-1 0,0 0,-1-1,1 0,-1 1,0-1,-1-1,1 1,-1-1,0 1,-1-1,1-1,-1 1,0-1,0 0,0 0,-1-1,1 0,-1 0,-6 2,7-3,0 1,0-1,-1-1,1 1,0-1,-1 0,1 0,-1-1,1 0,-1 0,1 0,0-1,-1 0,1 0,0-1,-1 0,1 0,0 0,0-1,1 0,-1 0,0 0,1-1,0 0,0 0,0 0,0-1,1 1,0-1,0 0,0 0,0-1,2-11,4 3</inkml:trace>
  <inkml:trace contextRef="#ctx0" brushRef="#br0" timeOffset="5506.21">1963 377,'302'-97,"-300"96,0 0,-1 0,1 0,0 0,0 1,-1-1,1 1,0-1,0 1,0 0,0-1,-1 1,1 0,0 0,0 0,0 1,0-1,0 0,0 1,-1-1,1 1,0 0,0-1,-1 1,1 0,0 0,-1 0,1 0,-1 0,0 1,1-1,-1 0,0 1,1-1,-1 1,0-1,0 1,0 0,-1-1,1 1,0 0,-1 0,1 0,-1-1,1 1,-1 0,0 0,0 0,0 0,0 0,1 13,-2-1,0 0,0 0,-1 1,-1-1,0 0,-1-1,-1 1,-5 10,-19 85,-1 143,30-242,-1 0,0 0,-1 0,0 0,0 0,-1 0,0-1,-1 1,0-1,-1 0,1 0,-2-1,1 1,-2-5,2-5</inkml:trace>
  <inkml:trace contextRef="#ctx0" brushRef="#br0" timeOffset="5753.449">1963 631,'29'5,"28"1,10 0,-2-1,-7-1,-9-2,-8-6,-6-2,-4 0,-2 1,-2 1,-5-3,-7-1</inkml:trace>
  <inkml:trace contextRef="#ctx0" brushRef="#br0" timeOffset="8171.995">2697 66,'1'17,"23"79,-10 165,5 26,8-69,-28-51,1-165,0 0,-1 0,1 0,0 1,-1-1,1 0,-1 0,0 0,0 0,1 0,-1 0,-1 0,1 0,0 0,0-1,-1 1,1 0,-1-1,1 1,-1-1,0 0,0 1,0-1,1 0,-1 0,0 0,0 0,-1 0,1-1,0 1,0-1,0 1,0-1,-1 0,-80-10,47 3,-29 2,-1 3,1 2,-1 4,-23 5,-103 6,-292 14,-44 0,70-30,221 27,120-11,82-8,1-3,-1 0,1-3,-33-1,65-1,0 1,0 0,0-1,0 1,0-1,1 0,-1 1,0-1,0 0,1 0,-1 0,0 0,1-1,-1 1,1 0,0-1,-1 1,1-1,0 1,0-1,0 0,0 1,0-1,0 0,1 0,-1 0,0 1,1-1,0 0,-1 0,1 0,0 0,0-2,7-74,-4 59,30-208,-33-477,-1 670,0 25,-1 0,2 0,-1 0,2 0,-1 0,1 1,0-1,1 0,0 0,0 1,1-1,0 1,1 0,-1 0,3-3,1 7,0 0,0 0,1 1,-1 0,1 0,0 1,0 0,0 0,0 1,0 0,0 0,1 1,-1 0,0 0,0 1,0 0,4 2,16-2,240 3,-37 23,425-26,563-1,-1213-1,1 1,-1 0,1 1,-1 0,1 0,-1 0,0 1,1 0,-1 0,0 0,0 1,0 0,2 2,5 6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37 537,'-28'197,"26"-173,0-13,0 0,1 0,0 0,1 0,0 0,0 0,1 0,1-1,0 1,0 0,1 0,1-1,0 0,0 1,1-2,0 1,0 0,5 4,-6-11,1 0,-1 0,1 0,0 0,0-1,0 1,0-1,1-1,-1 1,0-1,1 0,-1 0,1-1,0 1,-1-1,1 0,-1-1,1 1,-1-1,1 0,-1-1,1 1,-1-1,0 0,0-1,0 1,0-1,122-92,-59 20,-67 75,-1-1,1 1,0 0,0-1,-1 1,1 0,0 0,0 0,0 0,-1 0,1 0,0 0,0 0,0 0,-1 0,1 0,0 0,0 1,-1-1,1 0,0 0,0 1,-1-1,1 1,0-1,-1 1,1-1,-1 1,1-1,0 1,-1-1,1 1,-1 0,1-1,-1 1,0 0,1-1,-1 1,0 0,1 0,-1-1,0 1,0 0,0 0,0 0,0-1,0 1,0 0,0 0,0 0,0-1,0 1,0 0,-1 0,1 0,0-1,0 1,-1 0,1-1,-1 1,3 9,-2-3,1-1,1 1,-1-1,1 1,0-1,1 1,0-1,0 0,0 0,0 0,1-1,0 1,0-1,1 0,-1 0,1 0,0-1,1 0,-1 0,1 0,0-1,-1 1,2-1,-1-1,0 1,0-1,1 0,-1 0,1-1,0 0,0 0,-1-1,1 0,0 0,0 0,-1-1,5-1,5-4,1-2,-2 0,1-1,-1 0,0-1,-1-1,0 0,-1-1,-1 0,1-1,-2 0,0-1,3-6,-2 3,-1 0,-1-1,-1 0,0-1,-1 0,-1 0,-1 0,3-20,-7-3,-7 27</inkml:trace>
  <inkml:trace contextRef="#ctx0" brushRef="#br0" timeOffset="1433.576">940 1,'29'495,"-2"-234,-27-260,10 71,-10-70,1 1,-1-2,1 1,0 0,0 0,-1 0,1 0,0 0,0 0,1-1,-1 1,0-1,1 1,-1-1,1 1,-1-1,1 0,-1 1,1-1,0 0,0 0,0-1,0 1,0 0,-1 0,1-1,0 1,0-1,1 0,-1 0,0 0,0 0,1 0,10-4,-1-1,1 0,-1-1,0-1,0 0,0 0,-1-1,-1 0,1-1,-1-1,-1 0,9-10,-9 11,11-13,48-35,-67 58,1-1,0 1,-1-1,1 1,0 0,-1 0,1 0,-1 0,0 0,1 0,-1 0,0 0,1 0,-1 1,0-1,0 1,0-1,0 1,-1-1,1 1,0-1,0 1,-1 0,1-1,-1 1,0 0,1-1,-1 1,0 0,0 0,0-1,0 1,-1 0,1 0,0-1,-1 2,1-1,1 24,-2-22,0 1,0-1,1 1,0 0,0-1,0 1,0-1,1 1,0-1,0 1,0-1,0 1,1-1,0 0,0 1,0-1,0 0,1 0,-1-1,1 1,0-1,0 1,0-1,1 0,-1 0,1 0,0 0,0-1,0 0,0 1,7-2,1 0,0-1,-1 0,1 0,-1-2,1 1,-1-1,0-1,1 0,-1-1,-1 0,1 0,0-1,1-2,13-4,-3 2,-1 0,0-2,-1 0,0-2,-1 0,0-1,-1-1,-1 0,-1-2,0 0,6-8,-19 19,1 0,-1 0,0 0,-1 0,0-1,0 1,0-1,-1 1,1-1,-2 0,1 0,-1 1,0-2,0 5,0 0,0 1,-1-1,1 1,-1-1,1 1,-1-1,0 1,0-1,0 1,0 0,0-1,-1 1,1 0,-1 0,1 0,-1 0,0 0,0 0,0 1,0-1,0 0,0 1,0 0,-1 0,1-1,-1 1,1 1,0-1,-1 0,1 0,-1 1,0 0,-1-1,-6 3,0 0,1 0,-1 1,1 0,0 0,0 1,0 1,0-1,0 2,1-1,0 1,0 0,1 1,0-1,0 2,0-1,1 1,0 0,1 0,-1 0,2 1,-1 0,1 0,1 0,-1 1,1-1,1 1,0-1,0 4,1-7,0-1,1 0,0 0,0 0,0 1,0-1,1 0,0 0,0 1,0-1,1 0,0 0,-1 0,2-1,-1 1,1 0,-1-1,1 0,1 1,-1-1,0 0,1-1,0 1,0-1,0 1,0-1,1-1,-1 1,1 0,0-1,0 0,4 1,3 2,1 0,0-1,0 0,1-1,-1 0,1-1,0-1,-1 0,1-1,0-1,-1 0,1-1,0 0,0-1,11-5,0 0,-1-2,0-1,-1-1,0 0,-1-2,-1-1,0-1,-1 0,0-2,-1 0,-2-1,0-1,0 0,2-7,5-9,49-98,-72 132,-1 1,1-1,-1 0,0 0,0 0,1 1,-2-1,1 0,0 0,0 0,0 1,-1-1,1 0,-1 0,1 1,-1-1,0 0,0 1,0-1,0 1,0-1,0 1,0-1,0 1,-1 0,1 0,0-1,-1 1,1 0,-1 0,1 1,-1-1,0 0,1 0,-1 1,0-1,0 1,1-1,-1 1,0 0,0 0,0 0,1 0,-1 0,0 0,0 0,0 0,1 1,-1-1,0 1,1 0,-1-1,0 1,1 0,-1 0,1 0,-1 0,0 1,-8 1,1 0,0 1,0 0,1 1,-1-1,1 2,0-1,0 1,1 1,0-1,0 1,0 1,1-1,0 1,0 0,1 0,0 1,1-1,-4 9,8-15,0 0,0 0,0 0,0 0,0 0,0 0,1 0,-1 0,0 0,1 0,0-1,-1 1,1 0,0 0,0-1,0 1,0 0,0-1,0 1,1-1,-1 1,1-1,-1 0,1 0,-1 1,1-1,-1 0,1 0,0-1,0 1,-1 0,1 0,0-1,0 1,0-1,0 0,1 0,81 5,-75-5,29-2,-28 0,-1 1,0 0,0 0,1 1,-1 1,1 0,-1 0,0 0,0 1,0 1,0 0,0 0,3 2,-9-3,-1 1,1 0,-1 0,0 1,0-1,0 0,0 1,-1-1,1 1,-1-1,0 1,0 0,0-1,0 1,-1 0,1 0,-1 0,0 0,0 0,-1-1,1 1,-1 0,0 0,0-1,-1 4,1-4,-1 0,1 0,0 1,1-1,-1 0,0 1,1-1,0 0,0 1,0-1,0 0,0 1,1-1,0 0,-1 1,1-1,0 0,1 0,-1 0,0 0,1 0,0 0,0 0,0 0,0-1,0 1,0-1,1 0,-1 1,1-1,0 0,-1 0,1-1,0 1,2 0,6-1,0 0,0 0,0-2,0 1,0-1,0-1,0 0,-1-1,1 0,-1 0,1-1,-1 0,0-1,-1-1,1 1,13-5,-1 0,0-1,-1-1,-1-1,0-1,0 0,-1-2,-1 0,-1-1,14-18,-29 33,0 0,0-1,0 1,0-1,0 1,0-1,-1 0,1 0,-1 1,0-1,0 0,0 0,0 0,0-1,-1 1,1 0,-1 0,0 0,0 0,0-1,-1 1,1 0,-1 0,1 0,-1 0,0 0,0 0,-1 0,1 0,0 0,-1 1,0-1,0 0,0 1,0-1,0 1,0 0,0 0,-1 0,1 0,-1 0,0 0,0 1,1-1,-1 1,0 0,0 0,-3-1,-3 1,0 1,1 0,-1 0,0 1,0 0,1 0,-1 1,0 0,1 1,0-1,-1 2,1-1,0 1,1 1,-1-1,1 1,0 0,0 1,0 0,1 0,0 1,0-1,-3 7,4-8,1 0,0 1,1 0,-1 0,1 0,0 0,0 1,1-1,0 1,0-1,0 1,1 0,0 0,1 0,-1-1,1 1,1 0,-1 0,1 0,0 0,1 0,-1-1,1 1,1-1,-1 1,1-1,1 0,-1 0,1 0,0 1,12 7,1 0,0-1,1-1,0-1,1 0,0-2,1 0,0-1,0-1,1 0,0-2,0-1,0 0,1-2,-1 0,5-1,1 3,-1-1,1-1,0-1,0-1,-1-2,15-2,-17-3</inkml:trace>
</inkml:ink>
</file>

<file path=ppt/ink/ink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20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0 327,'37'-31,"-3"-1,0-2,-2-1,3-8,58-63,-92 105,0 0,0 1,0-1,0 0,0 0,0 0,0 0,0 1,0-1,0 1,0-1,0 1,0-1,1 1,-1-1,0 1,0 0,1 0,-1 0,0 0,0 0,1 0,-1 0,0 0,0 0,1 0,-1 1,0-1,0 1,0-1,0 1,1-1,-1 1,0-1,0 1,0 0,0 0,0 0,0-1,-1 1,1 0,0 0,0 0,-1 0,1 1,0-1,-1 0,1 0,-1 0,0 0,1 1,-1-1,0 0,0 0,0 1,1-1,-1 0,-1 1,36 41,-29-43,0 0,0 0,1 0,-1-1,0 1,0-2,0 1,0-1,-1 0,1 0,0 0,-1-1,1 0,-1 0,0 0,3-3,17-7,15-11,-33 19,0 0,0 0,0 1,1 0,-1 1,1-1,0 1,0 1,0 0,1 0,5 0,-11 3,0 1,0-1,0 1,-1 0,1 0,-1 0,0 0,0 1,0-1,0 1,0-1,0 1,0 0,-1 0,1-1,-1 1,0 0,0 0,0 1,0-1,-1 0,1 0,-1 0,0 0,0 1,0-1,0 0,-1 0,1 0,-1 0,0 3,1 0,-1 11,0-14,-1-1,1 1,1 0,-1 0,0 0,1 0,-1-1,1 1,0 0,0 0,0 0,0 0,1 0,-1 0,1 0,0 0,0-1,0 1,0 0,0-1,1 1,-1 0,1-1,-1 0,1 1,0-1,0 0,0 0,0 0,1 0,-1 0,0-1,1 1,-1-1,1 1,0-1,-1 0,1 0,12-3</inkml:trace>
</inkml:ink>
</file>

<file path=ppt/ink/ink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31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143 470,'-14'13,"1"0,0 1,1 0,1 0,0 1,1 1,1 0,1 0,0 1,1 0,0 1,2-1,0 1,-1 7,5-22,0 0,1 1,-1-1,1 0,-1 1,1-1,0 0,0 1,1-1,-1 0,1 1,-1-1,1 0,0 0,0 1,1-1,-1 0,1 0,-1 0,1 0,0-1,0 1,0 0,1-1,-1 1,0-1,1 0,0 0,-1 0,1 0,0 0,0-1,0 1,0-1,1 0,-1 0,0 0,0 0,1-1,-1 1,0-1,1 0,2 0,2 0,0 0,0-1,0 1,-1-2,1 1,0-1,-1 0,0-1,1 1,-1-2,0 1,0-1,0 0,-1 0,0-1,0 0,0 0,0 0,-1-1,1 0,-2 0,1 0,-1-1,0 1,0-1,0 0,-1 0,2-6,-1 2,0-1,0 0,-1 1,-1-1,0-1,0 1,-1 0,-1 0,0 0,-1-1,0 1,-1 0,0 0,-1 0,0 1,-1-1,0 0,-3-3,-67-68,72 81,-1 0,0 0,0 0,0 0,0 1,0-1,0 1,0 0,0-1,-1 1,1 1,-1-1,1 1,0-1,-1 1,1 0,-1 0,1 0,-1 1,1-1,0 1,-1 0,1 0,0 0,-1 0,1 0,0 1,0 0,0 0,-1 1,3-3,0 1,0 0,0-1,0 1,0 0,0 0,1-1,-1 1,0 0,1 0,-1 0,1 0,-1 0,1 0,-1 0,1 0,-1 0,1 0,0 0,0 0,0 0,-1 1,1-1,0 0,1 0,-1 0,0 0,0 0,0 0,0 0,1 0,-1 0,1 0,-1 0,1 0,-1 0,1 0,-1 0,1 0,0 0,0 0,-1 0,1-1,0 1,0 0,0-1,0 1,0-1,0 1,0-1,0 1,0-1,56 20,-35-23,0-1,-1-1,1-1,-1-1,0 0,0-2,-1 0,0-2,-1 0,0-1,-1 0,0-2,-1 0,-1-1,10-12,-8 12,0-1,-1-1,-1 0,0-2,-1 0,-1 0,-1-1,-1-1,-1 0,0-1,-2 0,0 0,-2-2,-8 153,7 8,6-1,5-1,7 0,17 48,-25-105,-3 0,-4 1,-4 0,-3 0,-5 40,-30 36,31-148,0-1,-1 0,0 0,0 0,-1 0,0 0,0-1,0 0,0 0,-1 0,0 0,0-1,0 1,-1-1,0-1,1 1,-1-1,0 0,-1 0,1-1,-6 2,8-3,0-1,1 1,-1-1,1 0,-1 0,0 0,1-1,-1 1,0-1,1 0,-1 0,1 0,0 0,-1-1,1 1,0-1,0 0,0 0,0 0,0 0,0-1,0 1,1-1,0 0,-1 1,1-1,0 0,0-1,0 1,1 0,-1 0,1-1,0 1,0-1,0 0,-19-131,20 89,3 1,1 0,3 0,1 0,3 0,1 2,2-1,2 2,2 0,2 1,17-27,21 10,-38 49</inkml:trace>
</inkml:ink>
</file>

<file path=ppt/ink/ink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31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0,'-19'39,"-21"31,-8 14,-2-3,9-10,6-7,5-11,6-9,4-7,4-5,1-8,2-4,-1 0,-2-3,0-10,-1-5,2-4</inkml:trace>
  <inkml:trace contextRef="#ctx0" brushRef="#br0" timeOffset="238.03">5 0,'34'39,"20"26,7 8,-4 1,-5-8,-8-10,-6-10,-4-12,-4-8,-7-3,-3-5,1-2,-4 2,1-2,-4 0,2-2,-3-3</inkml:trace>
</inkml:ink>
</file>

<file path=ppt/ink/ink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20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1 441,'172'400,"-170"-395,35 69,-36-72,0 0,0-1,0 1,1 0,-1-1,1 0,-1 1,1-1,-1 0,1 1,0-1,-1 0,1 0,0-1,0 1,0 0,0-1,0 1,0-1,0 1,0-1,0 0,0 0,0 0,0 0,0 0,0 0,0-1,0 1,0-1,0 1,0-1,-1 0,1 0,0 1,0-2,1 1,110-119,-110 116,100-179,-34 50,-10 81,-39 45</inkml:trace>
  <inkml:trace contextRef="#ctx0" brushRef="#br0" timeOffset="662.25">1074 441,'-28'22,"1"2,1 0,1 2,1 1,1 0,2 2,1 1,1 0,-12 28,30-56,0 0,0 0,0 0,0 0,0 0,0 0,1 0,-1 0,1 0,-1 0,1 0,0 0,0 1,0-1,0 0,0 0,0 0,1 0,-1 0,1 0,0 0,-1 0,1 0,0 0,0 0,0 0,0 0,1 0,-1-1,0 1,1-1,-1 1,1-1,0 1,-1-1,1 0,0 0,0 0,0 0,0 0,0 0,0 0,0-1,0 1,0-1,0 1,1-1,9-1,0-1,-1-1,1 0,-1 0,0-1,0-1,0 0,-1 0,0-1,0 0,0-1,-1 0,1 0,-2-1,1-1,-1 1,-1-1,1-1,1-3,-9 13,87-137,-86 136,-1 1,0-1,1 0,-1 1,1-1,-1 1,1-1,-1 1,1-1,-1 1,1-1,-1 1,1-1,0 1,-1 0,1-1,0 1,-1 0,1 0,0-1,-1 1,1 0,0 0,0 0,-1 0,1 0,0 0,0 0,-1 0,1 0,0 0,0 0,-1 1,1-1,0 0,-1 0,1 1,0-1,-1 1,1-1,-1 0,1 1,0-1,-1 1,1-1,-1 1,1 0,-1-1,0 1,1-1,-1 1,0 0,1-1,-1 1,0 0,0-1,1 1,-1 0,0 0,0-1,0 1,0 0,0 0,0-1,0 1,0 0,0 0,-1-1,6 59,-5-56,-1 1,1 1,-1-1,1 1,0 0,0-1,0 1,1 0,-1-1,1 1,0-1,1 1,-1-1,1 1,0-1,0 0,0 0,0 0,1 0,0 0,-1 0,2-1,-1 0,0 1,1-1,-1 0,1-1,0 1,0-1,2 2,4-2,-1 0,1 0,0-1,-1-1,1 1,0-1,0-1,-1 0,1-1,0 1,-1-2,0 1,1-1,-1-1,0 0,0 0,-1-1,1 0,-1 0,1-2,21-17,-3 0,0-2,-1-1,16-22,-13 16,-13 16,0-1,-1 0,-1-1,-1 0,0-1,-2 0,0-1,-1-1,-2 0,0 0,-1 0,-1-1,-1 0,-2 0,1-12,-2 27,-1-1,0 0,-1 0,0 0,-1 0,1 1,-2-1,1 0,-1 0,-1 1,1-1,-1 1,-1 0,0 0,0 0,0 0,-1 1,0 0,-1 0,-4-5,4 10,1 1,-1 0,0 0,1 1,-1 0,0 0,0 0,1 0,-1 1,0 0,1 0,-1 1,1 0,-1 0,1 0,0 0,0 1,0 0,0 0,1 0,-1 1,1-1,-1 1,1 0,1 1,-1-1,0 0,0 4,-8 7,1 1,0 1,2 0,0 0,1 1,1 0,0 0,2 1,0-1,1 1,0 1,2-1,1 0,0 1,1-1,1 1,1-1,1 0,2 11,-1-17,1 0,0 0,1-1,0 1,1-1,0-1,1 1,0-1,1 0,0-1,1 0,0-1,0 0,1 0,0-1,1-1,0 0,0 0,1-1,-1-1,1 0,0 0,1-2,-1 1,1-2,-1 0,1-1,0 0,0-1,-1 0,3-1,-5-2,0 1,0-2,0 1,0-1,-1-1,0 0,0 0,0-1,-1-1,0 1,0-2,0 1,-1-1,4-2,7-5</inkml:trace>
  <inkml:trace contextRef="#ctx0" brushRef="#br0" timeOffset="9470.462">2089 385,'2'1,"-1"-1,0 1,1 1,-1-1,0 0,0 0,1 0,-1 1,0-1,0 0,0 1,-1-1,1 1,0-1,0 1,-1 0,1-1,-1 1,0 0,1-1,-1 1,0 0,0-1,0 1,0 0,0-1,-1 1,1 0,0-1,-1 1,1 0,-1-1,0 1,0 0,1 2,-4 23,-1-4,2-1,0 1,2-1,0 1,2 0,0-1,4 15,-5-34,1 0,0 0,0 0,0 0,0-1,0 1,1 0,-1-1,1 1,-1-1,1 1,0-1,0 0,0 0,1 0,-1 0,0 0,1 0,0-1,-1 1,1-1,0 1,-1-1,1 0,0 0,0-1,0 1,0-1,0 1,0-1,0 0,0 0,0 0,0 0,0-1,0 1,0-1,0 0,0 0,0 0,-1 0,1 0,0-1,-1 1,1-1,-1 0,1 0,20-16,-2-2,0-1,-1 0,-1-1,-1-1,-1-1,-1-1,-1 0,-1-1,3-12,-6 8,-12 33,1 0,0 1,1-1,-1 1,1-1,-1 0,1 1,0-1,0 0,0 0,1 1,-1-1,1 0,0-1,-1 1,1 0,1 0,-1-1,0 1,1-1,-1 0,1 1,0-1,-1-1,1 1,0 0,2 0,10 5,0 0,1-1,-1-1,1 0,1-1,-1-1,0 0,1-1,-1-1,1-1,0 0,-1-1,1-1,5-2,0-1,-1-1,1-1,-1 0,0-2,-1-1,0 0,-1-2,12-8,39-42,-69 60,1 0,-1 0,1-1,-1 1,0 0,0-1,0 1,0 0,0-1,0 1,-1-1,1 0,-1 1,0-1,0 1,0-1,0 0,0 1,-1-1,1 1,-1-1,1 1,-1-1,0 1,0-1,0 1,0 0,-1-1,1 1,-1 0,1 0,-1 0,0 0,0 0,-1-1,-1 0,1 1,-1-1,0 1,0 0,0 0,0 0,0 0,0 1,0 0,-1 0,1 0,0 0,-1 1,1-1,-1 1,1 0,-1 1,1-1,0 1,-1 0,1 0,0 0,-3 1,-94 52,84-39,0 0,1 1,1 1,1 0,0 1,2 1,0 0,1 0,1 2,0-1,-2 10,11-24,-1-1,1 0,1 1,-1-1,1 1,-1-1,2 1,-1-1,1 1,-1-1,2 1,-1-1,0 0,1 0,0 1,0-1,1 0,-1-1,1 1,0 0,1-1,-1 0,1 0,0 0,-1 0,2 0,-1-1,1 1,5 3,0 0,1-1,0 0,0 0,0-1,1-1,-1 0,1 0,0-1,0-1,1 0,0-1,203-3,-134-21,-64 12</inkml:trace>
</inkml:ink>
</file>

<file path=ppt/ink/ink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2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731 27,'-1'-2,"-1"0,1 0,-1 1,1-1,-1 0,0 1,1-1,-1 1,0-1,0 1,0 0,0 0,0 0,0 0,-1 0,1 0,0 1,0-1,-1 1,1-1,0 1,-1 0,1 0,0 0,-2 0,1 0,-32-1,1 2,0 0,-1 3,1 1,0 1,1 2,-24 9,16-6,-188 65,230-76,0 0,0 1,0-1,0 0,-1 0,1 1,0-1,0 1,0-1,-1 1,1-1,0 1,-1-1,1 1,0 0,-1-1,1 1,-1 0,1-1,-1 1,1 0,-1 0,0 0,1-1,-1 1,0 0,0 0,1 0,-1 0,0 0,0-1,0 1,0 0,0 0,0 0,0 0,-1 0,1 0,0-1,0 1,-1 0,1 0,0 0,-1 0,1-1,-1 1,1 0,-1-1,1 1,-1 0,0-1,1 1,-1-1,0 1,0-1,1 1,-1-1,0 1,0-1,0 0,1 1,-1-1,0 0,0 0,0 0,0 1,0-1,0 0,18 6,0 0,1-1,-1-1,1-1,0 0,0-2,0 0,1 0,-1-2,10-1,111 7,-137-5,-1-1,1 1,0 0,-1 0,1 0,0 0,-1 0,1 0,0 1,-1-1,1 1,0-1,-1 1,1-1,-1 1,1 0,-1 0,1 0,-1 0,0 0,1 0,-1 0,0 0,0 0,0 1,0-1,0 0,0 1,0-1,0 1,-1-1,1 1,-1-1,1 1,-1 0,1-1,-1 1,0 0,0-1,0 1,0 0,0-1,0 1,0 0,0-1,-1 1,1 0,-1-1,1 1,-1 0,-11 12,0-1,0 0,-1-1,-1 0,0-1,0-1,-1 0,-1-1,-9 4,-8 7,-229 147,259-166,0 0,0 1,0 0,0-1,0 1,0 0,0 1,1-1,-1 0,1 1,-1 0,1-1,0 1,0 0,0 0,0 0,1 0,0 1,-1-1,1 0,0 0,0 1,1-1,-1 1,1-1,-1 1,1-1,0 1,1-1,-1 1,1-1,-1 1,1-1,0 1,0-1,1 0,0 2,3 2,0 0,0-1,1 0,0 0,0 0,1 0,-1-1,1 0,1-1,-1 0,0 0,1 0,0-1,0 0,0-1,0 1,0-2,1 1,-1-1,1 0,-1-1,0 0,1 0,2-1,-8 0,0 0,0 0,0 0,0-1,0 1,0-1,0 0,-1 1,1-1,-1-1,1 1,-1 0,0 0,1-1,-1 0,-1 1,1-1,0 0,-1 0,1 0,0-2,5-17</inkml:trace>
</inkml:ink>
</file>

<file path=ppt/ink/ink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2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0,'-10'44,"-18"77,6 1,1 39,-13 296,7-154,2-125,22-155</inkml:trace>
</inkml:ink>
</file>

<file path=ppt/ink/ink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8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1 740,'30'2,"1"-2,0 0,-1-2,1-2,-1 0,0-2,0-2,-1 0,0-2,0-1,-1-2,19-11,-6-8,-1-2,-3-2,0-1,-3-1,-1-3,-2 0,-1-2,19-40,99-153,-148 234,0 1,1 0,-1-1,0 1,0 0,1 0,-1-1,1 1,-1 0,1 0,-1 0,1-1,0 1,0 0,-1 0,1 0,0 0,0 0,0 0,0 1,0-1,0 0,0 0,1 1,-1-1,0 1,0-1,0 1,1-1,-1 1,0 0,1 0,-1 0,0-1,0 1,1 0,-1 1,0-1,1 0,-1 0,0 0,1 1,-1-1,0 1,0-1,0 1,1-1,-1 1,0 0,0 0,0-1,0 1,0 0,0 0,0 0,-1 0,1 0,0 0,0 0,-1 1,1-1,35 137,-30-81,-1 0,-4 0,-4 54,3-91,-1 1,-1-1,-1 1,0-1,-2 0,0 0,-1 0,-2-1,1 0,-2 0,-1-1,0 0,-1 0,-1-2,-1 1,0-1,-1-1,-1-1,0 0,-1-1,-4 3,6-11,1 0,-2 0,1-1,0-1,-1-1,0 0,1 0,-1-2,0 0,0 0,1-2,-1 0,0 0,-4-3,14 2,0 0,0 0,0-1,1 1,0-1,0 0,0-1,0 1,0-1,1 0,0 0,0 0,0 0,1 0,-1 0,1-1,1 1,-1-1,1 0,0 0,0 1,1-1,-1 0,1 0,1 0,-1 1,1-1,0 0,0 0,1 1,-1-1,1 1,1-1,-1 1,1 0,0 0,0-1,10-19</inkml:trace>
</inkml:ink>
</file>

<file path=ppt/ink/ink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8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8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29,'-10'38,"-2"22,-1 7,4-5,2-7,-2-13,0-9,2-5,2-3,2-6</inkml:trace>
  <inkml:trace contextRef="#ctx0" brushRef="#br0" timeOffset="666.995">168 452,'178'-282,"-116"174,-62 107,1 0,-1 0,0 1,0-1,0 0,0 0,1 1,-1-1,0 0,0 1,1-1,-1 0,1 1,-1-1,1 1,-1-1,1 0,-1 1,1-1,-1 1,1-1,0 1,-1 0,1-1,0 1,-1 0,1-1,0 1,-1 0,1 0,0 0,0-1,-1 1,1 0,0 0,0 0,0 0,-1 1,1-1,0 0,0 0,-1 0,1 0,0 1,-1-1,1 0,0 1,-1-1,1 1,0-1,-1 1,1-1,-1 1,1-1,-1 1,1-1,-1 1,1 0,-1-1,0 1,1 0,-1 0,10 49,-10-37,1 0,0 0,1 0,0 0,1 0,0-1,1 1,0-1,1 0,0 0,1-1,1 1,0-1,0-1,1 1,0-1,1-1,0 0,1 0,5 4,-13-12,2 3,-1-1,1 0,0 0,0 0,0-1,0 0,1 1,-1-2,1 1,-1 0,1-1,-1 0,1 0,0 0,0 0,0-1,-1 0,1 0,0 0,0-1,0 0,-1 1,3-2,6-6,0-1,-1 0,0-1,-1 0,0 0,0-1,-1-1,-1 0,0 0,0-1,-2 0,1 0,-2-1,0 0,0 0,-1-1,-1 0,-1 1,0-1,1-9,-4-68,-2 72</inkml:trace>
</inkml:ink>
</file>

<file path=ppt/ink/ink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9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86,'-16'4,"0"0,1 0,0 2,0 0,0 0,0 2,1 0,0 0,1 1,0 1,0 0,1 1,-10 12,16-17,1 0,0 0,1 0,-1 1,1 0,0 0,1 0,0 0,0 0,0 1,1-1,0 1,1 0,-1 0,1 0,1 0,0 0,0-1,1 1,-1 0,2 0,-1 0,1 0,0-1,1 1,0-1,0 0,4 7,-3-7,1-1,0 0,0 0,0 0,0-1,1 1,0-1,0-1,1 1,-1-1,1 0,0-1,0 1,0-1,0-1,1 0,-1 0,1 0,-1-1,1 0,0 0,0-1,-1 0,1 0,0-1,0 0,-1 0,1-1,-1 0,1 0,-1-1,0 0,6-3,140-71,-134 69</inkml:trace>
  <inkml:trace contextRef="#ctx0" brushRef="#br0" timeOffset="385.287">516 340,'29'7,"0"-2,0-1,0-1,1-2,-1-1,1-1,-1-1,0-2,10-3,-29 5,1-1,-1 0,0 0,-1-1,1-1,-1 0,1 0,-2 0,1-1,0-1,-1 0,-1 0,1 0,-1-1,0 0,-1 0,0-1,0 0,-1 0,0 0,0-1,-1 0,0 1,-1-2,0 1,-1 0,0 0,-1-1,0 1,0-1,-1 1,-1-8,-1 13,1 0,-1 1,0-1,0 1,0-1,-1 1,1 0,-1 0,0 0,0 0,-1 1,1-1,-1 1,1 0,-1 0,0 0,-1 0,1 1,0-1,-1 1,1 1,-1-1,0 0,1 1,-1 0,0 0,0 1,0-1,0 1,0 0,-4 1,-2-1,0 1,0 1,1 0,-1 1,1 0,-1 0,1 1,0 0,0 1,1 0,0 1,0 0,0 0,0 2,-2 2,0 1,2 0,-1 1,1 0,1 0,0 1,1 0,0 1,1 0,1 0,0 0,1 0,0 1,1 0,1-1,1 1,0 0,0 0,2 8,1-12,0 0,1-1,0 0,0 1,1-1,1 0,0-1,0 1,1-1,0 0,0 0,1-1,0 0,1 0,0-1,0 0,0 0,1-1,0 0,0 0,5 1,1 0,1 0,0 0,0-2,1 0,0-1,0-1,0 0,0-1,0-1,1-1,-1 0,0-1,2-1,5-1,1-1,-1 0,0-2,-1-1,0-1,0 0,0-2,9-6,-7-1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6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0 904,'3'1,"-1"-1,1 1,0-1,-1 0,1 0,-1 0,1 0,0 0,-1 0,1-1,-1 1,1-1,-1 0,1 0,-1 0,0 0,1 0,-1 0,0-1,0 1,0-1,0 0,0 1,0-1,0 0,0 0,-1 0,1 0,-1-1,1 1,-2 1,51-55,-3-2,-3-1,23-43,75-147,-22 39,-121 207,1 1,0 0,0-1,0 1,0 0,1 0,-1 0,0 0,1 0,0 0,-1 0,1 0,0 1,0-1,0 1,0-1,0 1,0 0,1 0,-1 0,0 0,1 0,-1 0,0 0,1 1,-1 0,1-1,-1 1,1 0,-1 0,1 0,-1 0,1 1,-1-1,1 1,-1-1,0 1,1 0,-1 0,0 0,0 0,1 1,-1-1,0 1,0-1,0 1,0 0,12 14,0 1,-2 1,0-1,-1 2,-1 0,0 0,-2 0,0 1,2 11,-9-29,21 53,-3 0,-2 1,-3 1,-2 1,-2 2,-9-58,0 0,-1 0,1 1,-1-1,1 0,-1 0,0 1,0-1,0 0,0 1,0-1,0 0,-1 1,1-1,-1 0,1 0,-1 0,0 0,0 1,0-1,0 0,-1 0,1-1,0 1,-1 0,1 0,-1-1,0 1,1-1,-1 1,0-1,0 0,0 1,0-1,0 0,0-1,0 1,-1 0,1-1,0 1,0-1,-1 1,1-1,0 0,-1 0,-1 0,-13-3,-1-1,1-1,1-1,-1 0,1-1,0 0,0-1,1-1,-36-17,-263-139,297 158,18 7</inkml:trace>
  <inkml:trace contextRef="#ctx0" brushRef="#br0" timeOffset="633.873">1693 227,'-252'23,"226"-19,1 0,0 2,0 1,0 1,1 1,0 1,-22 14,45-24,0 0,0 0,1 1,-1-1,0 0,0 1,1-1,-1 0,0 1,1-1,-1 1,0-1,1 1,-1 0,1-1,-1 1,1 0,-1-1,1 1,0 0,-1-1,1 1,0 0,0 0,-1-1,1 1,0 0,0 0,0 0,0-1,0 1,0 0,0 0,0 0,0-1,0 1,1 0,-1 0,0 0,0-1,1 1,-1 0,1-1,-1 1,0 0,1-1,-1 1,1 0,0-1,-1 1,1-1,-1 1,1-1,0 1,0-1,-1 0,1 1,0-1,46 21,-47-21,48 12,-41-12,1 1,-1 0,0 1,0-1,0 2,0-1,0 1,0 0,0 0,-1 1,0 0,1 0,-2 0,1 1,2 2,-7-2,0-1,0 1,-1-1,1 1,-1 0,0-1,-1 1,1 0,-1-1,0 1,0-1,0 1,-1-1,1 1,-1-1,0 0,-1 0,1 0,-1 0,1 0,-1-1,0 1,-1-1,1 0,-1 0,-3 3,-34 26,34-27,-1-1,1 1,1 1,-1-1,1 1,0 0,0 1,0 0,1-1,0 2,1-1,-1 0,1 1,1 0,-1 2,3-7,1 0,0 0,-1 0,1 0,0 0,1 1,-1-1,1 0,-1 0,1 0,0 0,0 0,0 0,0-1,1 1,-1 0,1 0,0-1,0 1,0-1,0 0,0 1,0-1,1 0,-1 0,1-1,-1 1,1 0,0-1,0 0,-1 1,1-1,2 0,3 2,-1 0,1-1,0 0,-1-1,1 0,0 0,0 0,0-1,0 0,0-1,-1 0,7-1,-5-1,1 0,-1-1,-1 0,1-1,-1 0,1 0,-2-1,1 0,0 0,-1-1,0 0,-1 0,0-1,0 1,0-1,-1-1,2-3,1-7</inkml:trace>
  <inkml:trace contextRef="#ctx0" brushRef="#br0" timeOffset="968.732">1355 29,'-7'37,"1"0,1 0,3 0,1 0,2 1,1-1,5 21,33 287,-41-44,6-252,1-31</inkml:trace>
  <inkml:trace contextRef="#ctx0" brushRef="#br0" timeOffset="1504.649">1976 57,'-5'44,"3"32,3 9,0-5,0-12,5-12,2-11,-2-9,0-5,-3-3,-1-2,0 0,3-5,1-6</inkml:trace>
  <inkml:trace contextRef="#ctx0" brushRef="#br0" timeOffset="6451.691">1890 114,'93'-46,"-58"32,0 1,1 2,0 1,1 2,32-2,-64 9,0 1,1 0,-1 0,0 0,0 0,1 1,-1 0,0 0,0 1,0-1,0 1,0 0,-1 0,1 1,0-1,-1 1,0 0,0 0,0 1,0-1,0 1,0 0,-1 0,0 0,0 1,0-1,-1 1,1-1,-1 1,0 0,0 0,-1 0,1 0,-1 0,0 0,-1 3,1 5,-2-1,0 1,0-1,-1 1,-1-1,0 0,0 0,-1 0,-1 0,0-1,-1 0,0 0,0 0,-2-1,1 0,-1 0,0 0,-1-1,-1 0,9-9,0 1,0 0,-1 0,1 0,0 0,0 0,0 0,0 1,0-1,0 0,1 0,-1 1,0-1,0 1,1-1,-1 0,1 1,0-1,-1 1,1-1,0 1,0-1,0 1,0-1,0 1,0-1,0 1,1-1,-1 1,0-1,1 1,-1-1,1 1,0-1,-1 0,1 1,0-1,0 0,0 0,0 0,0 1,0-1,0 0,0 0,1-1,-1 1,0 0,0 0,1 0,-1-1,1 1,-1-1,1 1,-1-1,1 0,15 7,-1 0,0 0,-1 2,0-1,0 2,-1 0,-1 1,1 1,-2 0,1 0,3 7,-14-16,0 0,0 0,-1 0,1 0,-1 0,0 1,0-1,0 0,0 1,-1-1,1 0,-1 1,0-1,0 1,0-1,0 1,-1-1,1 0,-1 1,0-1,0 0,0 0,0 1,-1-1,0 0,1 0,-1 0,0-1,0 1,0 0,-1-1,1 1,-1-1,1 0,-1 0,0 0,-1 1,-7 5,-1 0,0 0,-1-1,1-1,-1 0,-1-1,1 0,-9 1,3-1,1-2,0 0,-1-1,0-1,1-1,-1-1,0 0,1-2,-1 0,1-1,0 0,-16-7,10-1</inkml:trace>
  <inkml:trace contextRef="#ctx0" brushRef="#br0" timeOffset="7192.492">3302 199,'-33'0,"1"2,-1 2,1 0,0 2,1 2,-1 1,-14 6,34-10,0 1,0 0,0 1,1 0,0 0,1 1,-1 1,1 0,1 0,0 1,0 0,1 1,0-1,1 2,0-1,1 1,0 0,1 0,1 1,0-1,-3 14,6-21,1 0,0 0,-1 0,2 0,-1 0,0 0,1 0,0 0,0 0,1 0,-1-1,1 1,0 0,0-1,1 1,-1-1,1 0,0 0,0 0,1 0,-1 0,1-1,0 1,0-1,0 0,0 0,0-1,1 1,-1-1,1 0,-1 0,1 0,2 0,16 4,-1-1,1-1,0-1,0-1,0-1,18-1,-19-1,-1 0,0-2,0 0,0-1,0-1,0-1,-1-1,0-1,-1 0,17-11,-18 9</inkml:trace>
  <inkml:trace contextRef="#ctx0" brushRef="#br0" timeOffset="7438.792">3330 340,'-38'5,"-32"6,-9 1,4-1,10-2,12-4,19-1,20-3,13 0</inkml:trace>
</inkml:ink>
</file>

<file path=ppt/ink/ink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1 345,'78'-37,"-31"16,-1-2,-1-2,-1-2,33-28,45-83,-122 137,0 0,0 1,1-1,-1 1,0-1,0 1,0-1,1 1,-1-1,0 1,1-1,-1 1,0 0,1-1,-1 1,1-1,-1 1,0 0,1-1,-1 1,1 0,-1-1,1 1,-1 0,1 0,-1 0,1 0,0-1,-1 1,1 0,-1 0,1 0,-1 0,1 0,-1 0,1 0,0 0,-1 1,1-1,-1 0,1 0,-1 0,1 1,-1-1,1 0,-1 0,1 1,-1-1,1 0,-1 1,0-1,1 1,-1-1,0 1,1-1,-1 1,0-1,1 0,-1 1,9 39,-7-29,24 219,-17-168,-4-12,2-2,2 1,3-1,1-1,3 0,3 3,-19-49,0 0,0 0,0 0,0 0,1 0,-1-1,0 1,0 0,0 0,1 0,-1 0,0-1,1 1,-1 0,1 0,-1-1,1 1,-1 0,1-1,0 1,-1 0,1-1,0 1,-1-1,1 1,0-1,0 0,0 1,-1-1,1 0,0 1,0-1,0 0,0 0,0 0,-1 0,1 0,0 0,0 0,0 0,0 0,0 0,0 0,-1 0,1-1,0 1,0 0,0-1,0 1,-1-1,1 1,0-1,-1 1,1-1,0 1,-1-1,1 0,-1 1,1-1,0 0,-1 1,0-1,1 0,50-145,86-327,-126 396,-11 65</inkml:trace>
</inkml:ink>
</file>

<file path=ppt/ink/ink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3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0,'0'5,"0"1</inkml:trace>
</inkml:ink>
</file>

<file path=ppt/ink/ink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1,'-19'38,"-11"27,-5 8,3-5,2-8,7-10,1-8,6-7,0-9,3-5,-1 0,-4-5,2-4</inkml:trace>
  <inkml:trace contextRef="#ctx0" brushRef="#br0" timeOffset="254.624">0 28,'20'39,"15"26,7 8,0-4,-1-9,-3-15,-8-10,-5-11,-6-10</inkml:trace>
</inkml:ink>
</file>

<file path=ppt/ink/ink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59,'47'-9,"22"-4,3 1,-6 2,-9 3,-9 3,-9 1,-10 2</inkml:trace>
  <inkml:trace contextRef="#ctx0" brushRef="#br0" timeOffset="245.512">0 257,'38'-5,"28"-1,11-5,-2 0,-9 1,-11-2,-5 1,-7 2,-5-1,-5-1,-8 3</inkml:trace>
</inkml:ink>
</file>

<file path=ppt/ink/ink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9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339 141,'11'-43,"3"83,1 137,-7-127,-3 0,-1 0,-3 0,-2 0,-2 0,-2 0,-3-1,-13 48,-22 83,48-119,1-55</inkml:trace>
  <inkml:trace contextRef="#ctx0" brushRef="#br0" timeOffset="244.389">0 621,'43'-5,"39"-6,14-6,-3-5,-14 1,-10-1,-12 4,-11 5,-9-1,-5-2,-4-3,-2-4,-5 3</inkml:trace>
  <inkml:trace contextRef="#ctx0" brushRef="#br0" timeOffset="699.344">819 0,'-28'487,"10"-260,15-203,0-12,0 1,2 0,-1 0,2 0,0 0,0 0,1 0,1 0,0 0,1-1,1 4,-3-14,0-1,0 1,-1-1,1 0,0 1,0-1,0 0,0 0,1 1,-1-1,0 0,0 0,1 0,-1-1,1 1,-1 0,0 0,1-1,0 1,-1-1,1 1,-1-1,1 0,0 1,-1-1,1 0,-1 0,1 0,0 0,-1-1,1 1,0 0,-1-1,1 1,-1-1,1 0,-1 1,1-1,-1 0,1 0,-1 0,0 0,1 0,61-49,-59 45,35-33,-25 22,1 1,0 0,1 1,0 1,1 1,1 0,0 1,15-6,-32 16,0 0,1 0,-1 1,0-1,0 1,1-1,-1 1,0-1,1 1,-1 0,0 0,1-1,-1 1,1 0,-1 0,0 1,1-1,-1 0,0 0,1 1,-1-1,0 0,1 1,-1 0,0-1,0 1,1 0,-1-1,0 1,0 0,0 0,0 0,0 0,0 0,0 0,-1 0,1 0,0 1,-1-1,1 0,0 0,-1 1,1-1,-1 0,0 1,1-1,-1 0,0 1,0-1,0 1,-9 77,6-62,1-9,0-1,1 1,0-1,0 1,1 0,0 0,0-1,1 1,0 0,1-1,-1 1,1-1,1 0,-1 1,1-1,1 0,-1-1,3 3,4 6</inkml:trace>
  <inkml:trace contextRef="#ctx0" brushRef="#br0" timeOffset="1142.631">1411 791,'13'2,"0"0,0-1,0 0,0-1,0-1,-1 0,1 0,0-1,0-1,-1 0,1-1,-1 0,0-1,0 0,-1-1,1 0,0-2,-9 6,0 0,0-1,0 1,0 0,-1-1,1 1,-1-1,0 0,0 0,0 0,0 0,0 0,-1 0,1-1,-1 1,0 0,0-1,0 1,0-1,-1 0,1 1,-1-1,0 1,0-1,-1 1,1-1,-1 0,1 1,-1-1,0 1,0 0,-1-1,1 1,-1 0,0 0,0 0,0 0,0 0,0 0,0 0,-1 1,0-1,1 1,-1 0,0 0,0 0,0 0,0 0,-1 0,1 1,0 0,-1 0,1 0,-1 0,1 0,-1 1,1-1,-1 1,0 0,1 0,-1 1,-7 3,0 1,0 1,1 0,0 0,0 1,0 0,1 1,0 0,1 1,0-1,0 2,1-1,0 1,0 0,1 0,1 1,-1 1,3-8,0 0,0 0,0 1,1-1,-1 1,1 0,0 0,1 0,-1 0,1 0,0 0,0 1,1-1,0 0,-1 0,2 1,-1-1,1 0,-1 0,1 0,1 0,-1 1,1-1,0-1,0 1,0 0,1 0,0-1,0 0,0 1,0-1,1 0,-1-1,1 1,0-1,0 1,0-1,5 2,5-1,1 0,0-2,-1 1,1-2,0 0,0-1,0 0,0-2,0 1,0-2,-1 0,9-3,2-1</inkml:trace>
  <inkml:trace contextRef="#ctx0" brushRef="#br0" timeOffset="1580.703">1750 931,'42'-30,"-2"-2,-2-1,-1-2,-1-2,4-9,-40 45,0 1,0-1,0 1,0-1,1 0,-1 1,0-1,0 1,0-1,0 1,1-1,-1 1,0-1,1 1,-1-1,0 1,1 0,-1-1,0 1,1-1,-1 1,1 0,-1-1,1 1,-1 0,1 0,-1-1,1 1,-1 0,1 0,-1 0,1 0,-1-1,1 1,0 0,-1 0,1 0,-1 0,1 0,-1 1,1-1,-1 0,1 0,0 0,-1 0,1 1,-1-1,1 0,-1 0,0 1,1-1,-1 0,1 1,-1-1,1 1,-1-1,0 0,1 1,-1-1,0 1,1-1,-1 1,0-1,0 1,0-1,1 1,-1-1,0 1,0 0,1 47,-2-31,1-13,1 1,-1-1,1 0,0 0,0 0,0 0,1 0,0 0,-1 0,1 0,1 0,-1-1,0 1,1-1,0 0,0 0,0 0,0 0,0 0,0 0,1-1,0 0,-1 0,1 0,0 0,0 0,0-1,0 0,0 0,0 0,1 0,-1 0,0-1,2 0,2 1,1-1,0 0,-1 0,1-1,0-1,-1 1,1-1,-1 0,0-1,0 0,0-1,0 1,0-1,-1-1,1 0,4-4,-5 3,1-1,-2 0,1-1,-1 1,0-1,0-1,-1 1,-1-1,1 0,-1 0,-1 0,1 0,-2-1,1 1,-1-1,-1 0,0 0,0 0,-1 0,0 1,-1-1,0 0,0 0,-1 0,-2-3,-6-5</inkml:trace>
</inkml:ink>
</file>

<file path=ppt/ink/ink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3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1 177,'201'-150,"-199"148,0 1,0 0,0 0,0 0,0 0,0 1,1-1,-1 0,0 1,0 0,0-1,1 1,-1 0,0 0,1 0,-1 1,0-1,0 0,0 1,1-1,-1 1,0 0,0 0,0 0,0 0,0 0,0 0,0 1,-1-1,1 1,0-1,-1 1,1-1,-1 1,1 0,0 1,30 81,-27-65,41 192,25 72,-30-177,-39-106,-1 0,0 0,0 1,0-1,0 0,0 0,1 0,-1-1,0 1,0 0,0 0,0-1,0 1,0 0,0-1,0 1,0-1,0 0,0 1,0-1,0 0,0 1,0-1,0 0,-1 0,1 0,0 0,-1 0,1 0,0 0,-1 0,0 0,1 0,-1 0,1 0,-1 0,0 0,0-1,0 1,0 0,0 0,0 0,0 0,0 0,0-1,0 1,88-298,-69 239,4 2,2 0,2 2,3 1,6-5,-1 2,-31 50</inkml:trace>
</inkml:ink>
</file>

<file path=ppt/ink/ink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3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85,'38'-5,"37"-6,11-1,-5 1,-12-2,-12 1,-11 2,-9 4,-10 2</inkml:trace>
</inkml:ink>
</file>

<file path=ppt/ink/ink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3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86,'39'-5,"40"-7,13 0,0-4,-11 1,-15 3,-13 4,-16 3</inkml:trace>
</inkml:ink>
</file>

<file path=ppt/ink/ink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4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368 396,'-20'38,"-10"28,-6 6,4 2,3-8,0-10,7-9,1-4,4-4,1-4,-2-3,2-2,4-2,-1-5,1-2,-1 0,1-3</inkml:trace>
  <inkml:trace contextRef="#ctx0" brushRef="#br0" timeOffset="211.253">1 453,'14'43,"15"28,2 8,0-5,1-11,-2-11,-4-9,-4-8,1-9,1-5,0 0,2 0,1-4,-4-3</inkml:trace>
  <inkml:trace contextRef="#ctx0" brushRef="#br0" timeOffset="3315.665">565 960,'-3'27,"0"-1,-2 0,-1-1,-1 1,-1-1,-2 0,0-1,-1 0,-11 15,36-67,0 1,2 0,2 1,0 1,1 1,2 0,0 2,23-19,-43 40,0 0,0 0,-1 1,1-1,0 1,0-1,0 1,0-1,0 1,0-1,-1 1,1 0,0 0,0-1,0 1,0 0,0 0,0 0,0 0,0 0,0 0,0 0,0 1,0-1,0 0,0 0,0 1,0-1,0 1,0-1,0 1,0-1,-1 1,1-1,0 1,0 0,-1 0,1-1,0 1,-1 0,1 0,-1 0,1 0,-1-1,1 1,-1 0,0 0,1 0,-1 0,0 0,0 0,0 0,1 1,3 59,-4-54,-1 14,0-16,0 0,1 0,-1 0,1 1,1-1,-1 0,1 0,0 0,0 0,0 0,1 0,-1 0,1 0,1 1,-1-6,0 1,0-1,0 0,0 1,0-1,0 0,0 0,0-1,0 1,1 0,-1-1,0 1,0-1,-1 0,1 1,0-1,0 0,0 0,0 0,-1-1,1 1,0 0,-1-1,0 1,1-1,-1 1,0-1,1 0,-1 1,0-1,0 0,0 0,-1 0,3-1,186-192,-189 194,0 0,1 0,-1 0,1 0,-1 1,1-1,-1 0,1 0,0 0,0 1,-1-1,1 0,0 0,0 1,0-1,0 1,0-1,0 1,-1-1,1 1,0 0,0-1,1 1,-1 0,0 0,0 0,0 0,0 0,0 0,0 0,0 0,0 0,0 0,0 1,0-1,0 0,0 1,0-1,0 1,0-1,0 1,0-1,-1 1,1-1,0 1,0 0,-1 0,1-1,0 1,-1 0,1 0,-1 0,1 0,-1 0,1 0,-1 0,10 156,-5-137</inkml:trace>
  <inkml:trace contextRef="#ctx0" brushRef="#br0" timeOffset="6095.976">1215 1045,'23'-2,"1"0,0-2,0 0,-1-1,0-2,0 0,-1-2,0 0,0-2,-1 0,0-1,-1-1,-1-1,0-1,-1-1,0-1,87-119,-94 124,-1-1,-1 0,0 0,-1-1,0-1,-2 1,1-1,-2 0,0 0,0-1,-2 0,0 0,1-12,-4 25,0-1,-1 1,1 0,0 0,-1-1,0 1,0 0,0 0,0 0,0-1,-1 2,1-1,-1 0,0 0,0 0,0 1,0-1,0 1,-1-1,1 1,-1 0,0 0,1 0,-1 0,0 1,0-1,0 1,0 0,0 0,-1 0,1 0,0 0,0 1,-1-1,1 1,0 0,-1 0,1 0,0 1,-1-1,1 1,0 0,0 0,-1 0,1 0,0 0,0 1,0-1,1 1,-1 0,0 0,0 0,1 0,0 0,-1 1,-10 12,0 0,2 0,-1 1,2 1,0 0,1 0,1 1,1 0,0 1,2-1,0 1,1 0,0 1,2-1,0 1,2 5,-1-18,0 1,1-1,0 1,0 0,0-1,1 1,1-1,-1 1,1-1,1 0,-1 1,1-1,0 0,1-1,-1 1,1-1,1 1,-1-1,1 0,0-1,1 1,-1-1,1 0,0-1,0 1,1-1,-1 0,1-1,0 1,0-1,1-1,8 3,1-2,0 0,0-1,0-1,0-1,0 0,0-1,0-1,0-1,0 0,-1-1,1 0,-1-2,0 0,0-1,11-7,-6 4,-1-1,1-1,-2-2,0 1,-1-2,0-1,-1 0,-1-1,0 0,-1-2,0-2,-9 13,0 1,-1-1,0 0,0-1,-1 1,0-1,-1 0,1 0,-2 0,1-1,-2 1,1 0,-1-1,0 1,-1-1,0 0,-1-4,0 12,0 0,0 0,0 0,0 0,0 0,0 0,0 1,-1-1,1 0,0 1,-1-1,0 1,1-1,-1 1,0 0,0 0,1 0,-1 0,0 0,0 0,0 0,0 1,-1-1,1 1,0-1,0 1,0 0,0 0,0 0,-1 0,1 0,0 0,0 1,0-1,0 1,-2 0,-68 40,63-33,1 1,0 1,1-1,0 1,1 1,0-1,0 1,1 0,1 0,0 1,0-1,1 1,1 0,0 0,0 0,1 0,1 0,0 0,1 0,0 0,1 0,1 4,0-9,0-1,1 1,-1-1,1 0,1 0,-1-1,1 0,0 1,1-1,-1-1,1 1,0-1,0 0,0-1,0 1,1-1,-1 0,1-1,0 1,0-2,3 2,8 1,0-1,0-1,0 0,1-2,-1 0,0-1,1 0,-1-2,10-5,0-1,-1-2,0-1,0 0,-2-3,1 0,-2-1,0-1,-1-2,-1 0,-1-1,0-1,14-21,-26 32,0 0,-1-1,-1 0,0 0,0-1,-1 0,-1 0,0-1,0 1,-1-1,-1 0,0 0,-1-4,-1 16,-1-1,1 0,-1 1,0-1,0 0,0 1,0-1,0 0,0 0,-1 1,1-1,0 0,-1 1,0-1,1 1,-1-1,0 0,0 1,1 0,-1-1,0 1,-1-1,1 1,0 0,0 0,0 0,-1 0,1 0,-1 0,1 0,-1 0,1 0,-1 1,1-1,-1 1,0-1,1 1,-1-1,0 1,1 0,-1 0,0 0,-1 0,-70 29,58-14,-1 1,2 0,0 1,1 1,1 0,1 0,0 2,1-1,1 1,1 0,1 1,0 4,5-19,0 0,0 0,0 0,1 0,0 0,0 1,1-1,0 1,0-1,0 0,1 1,0-1,0 0,1 0,-1 1,2-1,-1 0,0-1,1 1,0 0,1-1,-1 0,1 1,0-1,0-1,0 1,1-1,0 1,0-1,0-1,0 1,1-1,-1 0,1 0,0 0,4 0,14 6</inkml:trace>
  <inkml:trace contextRef="#ctx0" brushRef="#br0" timeOffset="6650.524">2851 847,'-159'234,"159"-234,1 0,-1 0,1 0,-1 0,1 1,-1-1,1 0,-1 0,1 0,-1 0,0 1,1-1,-1 0,1 0,-1 1,0-1,1 0,-1 1,1-1,-1 0,0 1,0-1,1 0,-1 1,0-1,0 1,1-1,-1 1,0-1,0 1,0-1,0 1,0-1,0 1,0-1,0 1,0-1,0 0,0 1,0-1,0 1,0-1,0 1,0-1,0 1,-1-1,1 1,0-1,0 1,-1-1,1 0,0 1,0-1,-1 0,1 1,-1-1,1 0,0 1,-1-1,1 0,-1 0,1 1,0-1,-1 0,34-22,142-147,-125 130,-33 77,-15-28,-1-5,-1-1,1 0,-1 0,1 0,0 0,0 0,0 0,0 0,1 0,-1 0,1-1,0 1,1-1,-1 1,0-1,1 0,0 0,0 0,0 0,0 0,0-1,1 1,-1-1,1 0,-1 0,1 0,0 0,0-1,0 0,3 1,-2-1,0 0,0-1,1 0,-1 0,0-1,1 1,-1-1,0 0,0-1,0 1,0-1,0 0,0 0,0 0,-1-1,1 0,-1 0,0 0,1 0,-2-1,1 1,0-1,-1 0,1 0,-1-1,0 1,-1-1,1 1,-1-2,5-7,0-1,-2 0,0-1,0 1,-1-1,-1 0,0 0,-2 0,1-11,-2-3,0 5</inkml:trace>
  <inkml:trace contextRef="#ctx0" brushRef="#br0" timeOffset="8636.302">3612 396,'1'-1,"-1"-1,0 1,0-1,0 1,0-1,-1 1,1-1,0 1,-1 0,1-1,-1 1,1 0,-1-1,0 1,1 0,-1-1,0 1,0 0,0 0,0 0,0 0,0 0,0 0,0 0,0 0,-1 1,1-1,0 0,-1 1,1-1,0 1,-1-1,1 1,-1 0,1-1,0 1,-1 0,1 0,-1 0,1 0,-1 0,1 0,-1 1,0-1,-64 24,49-11,0 0,0 2,2 0,0 0,1 2,0 0,1 0,1 1,1 1,1 0,0 0,1 1,1 3,3-12,1 0,1 1,0-1,0 1,1-1,1 1,0 0,1 0,0 0,0 0,1 0,1 0,0-1,1 1,0 0,5 9,-2-14,0 0,1 0,-1-1,1 0,1 0,-1-1,1 0,0-1,0 1,1-1,-1-1,1 0,0 0,0-1,0 0,0 0,0-1,0 0,0-1,1 0,-1 0,0-1,0 0,3-1,-1 0,0 1,0-2,0 0,0 0,0 0,-1-2,1 1,-1-1,7-5,7-7</inkml:trace>
  <inkml:trace contextRef="#ctx0" brushRef="#br0" timeOffset="8947.517">3952 453,'-27'40,"3"2,1 0,2 2,2 0,-11 42,28-84,0 1,1 0,0 0,0 0,0 0,0 1,0-1,1 0,-1 0,1 0,0 1,0-1,0 0,0 0,1 0,-1 1,1-1,0 0,0 0,0 0,0 0,0 0,1 0,-1 0,1-1,0 1,0 0,0-1,0 1,1-1,-1 0,0 0,1 0,0 0,2 1,9-1,0-1,0 0,1-1,-1 0,0-1,0-1,0 0,0-1,0-1,0 0,-1-1,1 0,-1-1,-1-1,5-2,1-3,-1 0,-1-1,1-1,-2-1,0 0,-1-1,-1 0,0-1,-1 0,-1-1,-1-1,0 0,-1 0,0-5,-7 20,0 1,0-1,-1 0,1 0,-1 0,0 0,-1 0,1 0,0 0,-1 0,0 0,0 0,0-1,-1 1,1 0,-1 0,0 0,0 0,-1 0,1 0,-1 1,0-1,0 0,0 1,0-1,-1 1,1 0,-1 0,0 0,0 0,0 0,0 1,0-1,-1 1,1 0,-1 0,0 0,1 0,-1 1,0-1,0 1,0 0,0 0,0 1,0-1,-2 1,-78 21,59-9</inkml:trace>
  <inkml:trace contextRef="#ctx0" brushRef="#br0" timeOffset="9313.946">4601 367,'-24'13,"0"1,1 0,0 2,1 1,1 0,1 2,0 0,1 1,-2 6,19-24,0-1,1 1,-1 0,1 0,0 0,0-1,-1 1,1 0,0 1,1-1,-1 0,0 0,1 0,-1 0,1 1,-1-1,1 0,0 0,0 1,0-1,1 0,-1 0,0 1,1-1,-1 0,1 0,0 0,0 0,0 0,0 1,0-2,0 1,1 0,-1 0,0 0,1-1,0 1,-1 0,1-1,0 0,0 1,0-1,1 1,71 23,-67-24,0-1,0 1,0 0,0 1,0 0,-1 0,1 0,-1 1,0 0,1 0,-1 1,0 0,-1 0,1 0,-1 1,0-1,0 1,0 1,-1-1,0 1,0-1,0 1,0 0,-1 0,0 1,0 1,-3-4,0 0,0 0,-1 0,1 0,-1 0,0 0,0-1,0 1,0 0,-1-1,0 1,0 0,0-1,0 0,0 1,0-1,-1 0,0 0,0-1,0 1,0 0,0-1,0 0,0 0,-4 2,-95 39,15-27,62-14</inkml:trace>
  <inkml:trace contextRef="#ctx0" brushRef="#br0" timeOffset="9670.114">4967 86,'-55'71,"3"2,3 2,4 3,-18 45,54-108,1 0,1 1,1 1,0-1,1 1,1 0,0 0,1 0,1 0,1 0,0 1,1-1,1 1,1-1,0 0,2 0,-1 0,2 0,6 14,-5-21,0 0,0-1,1 0,0 0,1-1,0 0,0 0,1-1,0 0,0 0,1-1,0 0,0-1,0 0,0-1,1 0,0-1,0 0,0 0,0-1,0-1,1 0,-1 0,3-1,10 0</inkml:trace>
  <inkml:trace contextRef="#ctx0" brushRef="#br0" timeOffset="10401.186">4883 847,'32'-15,"0"-2,-1-1,-1-2,-1-1,0-1,-2-1,-1-2,0 0,-2-2,3-7,-20 23,-1 0,0 0,0-1,-2 0,1 0,-2-1,1 1,-2-1,2-12,-4 23,-1 1,1 0,0-1,-1 1,1 0,-1-1,0 1,1 0,-1 0,0-1,0 1,0 0,0 0,1 0,-2 0,1 0,0 0,0 1,0-1,0 0,-1 0,1 1,0-1,0 1,-1-1,1 1,-1 0,1-1,0 1,-1 0,1 0,-1 0,1 0,0 0,-1 0,1 0,-1 1,1-1,0 0,-1 1,1-1,0 1,-1 0,1-1,0 1,0 0,0 0,0 0,0 0,0 0,0 0,0 0,0 0,0 0,0 0,1 0,-1 1,0 0,-8 6,0 1,1 0,0 1,0 0,1 0,1 1,-1-1,2 2,0-1,0 0,1 1,0 0,0 5,2-12,1 0,0 0,1 0,-1 0,1-1,-1 1,2 0,-1 0,0 0,1 0,0 0,0 0,1 0,-1-1,1 1,0-1,0 1,0-1,1 1,0-1,0 0,0 0,0-1,0 1,1-1,0 1,0-1,0 0,0-1,0 1,0-1,1 1,-1-1,2 0,0 0,1 0,-1-1,0 0,1 0,-1-1,1 0,-1 0,1 0,-1-1,0 0,1 0,-1 0,0-1,0 0,0 0,0-1,0 0,0 0,-1 0,1 0,-1-1,0 0,0 0,0-1,-1 1,1-1,1-2,4-5,-1 0,0-1,0 0,-1 0,-1-1,0 0,-1 0,0-1,-2 0,4-14,-8 29,1-1,-1 1,1 0,-1-1,0 1,1-1,-1 1,0-1,1 1,-1-1,0 1,0-1,0 1,0-1,1 1,-1-1,0 1,0-1,0 1,0-1,0 0,0 1,0-1,0 1,0-1,-1 1,1-1,0 1,0-1,0 1,-1-1,1 1,0-1,0 1,-1-1,1 1,0-1,-1 1,1 0,-1-1,1 1,-1 0,1-1,0 1,-1 0,1 0,-1-1,1 1,-1 0,0 0,1 0,-1 0,1 0,-1 0,1-1,-1 1,1 0,-1 1,0-1,-25 23,22-19,0 1,0 0,1-1,-1 1,1 1,1-1,-1 0,1 1,0-1,0 1,0 0,1 0,0-1,0 1,1 0,-1 0,1 0,0 0,1 0,0 0,0 0,0 0,0-1,1 1,0 0,0-1,1 1,-1-1,1 0,1 0,-1 0,1 0,-1-1,1 1,1-1,-1 0,0 0,1 0,0-1,0 0,0 0,0 0,5 2,3-5,0 0,0-1,-1 0,1-1,-1 0,1-1,-1 0,0-1,0 0,0-1,-1-1,1 0,-1 0,-1-1,1-1,-1 1,-1-2,5-4,1 0,-1-1,-1-1,0 0,-1-1,-1 0,-1 0,0-1,-1-1,-1 1,0-2,-1 1,2-12,-8 28,0 0,-1-1,1 1,0 0,-1-1,1 1,-1 0,0-1,1 1,-1 0,0-1,-1 1,1-1,0 1,-1 0,1-1,-1 1,0 0,0-1,0 1,0 0,0 0,0 0,-1 0,1 0,-1 0,1 0,-1 1,0-1,0 1,1-1,-1 1,0-1,0 1,-1 0,1 0,0 0,0 0,-1 0,1 1,0-1,-1 1,1-1,0 1,-1 0,0 0,-9 5,1 0,-1 1,1 0,0 1,1 0,-1 1,1 0,1 0,0 1,0 1,1-1,0 1,0 1,1-1,-2 7,-37 69,34-61</inkml:trace>
  <inkml:trace contextRef="#ctx0" brushRef="#br0" timeOffset="10905.48">5814 876,'0'-1,"-1"0,1 0,0 0,0 1,-1-1,1 0,0 0,0 0,0 0,0 0,0 0,0 0,0 0,1 0,-1 0,0 0,0 0,1 1,-1-1,1 0,-1 0,1 0,-1 0,1 1,-1-1,1 0,0 1,-1-1,1 0,0 1,-1-1,1 1,0-1,0 1,1-1,136-106,-138 106,1 0,0 0,0 0,0 0,-1 1,1-1,0 0,0 0,0 0,0 1,0-1,1 1,-1-1,0 1,0-1,0 1,0-1,1 1,-1 0,0 0,0 0,1 0,-1 0,0 0,0 0,1 0,-1 0,0 0,0 1,1-1,-1 0,0 1,0-1,0 1,0 0,0-1,0 1,0 0,0 0,0-1,0 1,0 0,0 0,-1 0,1 0,0 0,0 0,-1 1,1-1,-1 0,1 0,-1 0,0 0,1 1,-1-1,0 0,0 0,0 1,10 19,-10-18,1 1,0-1,0 1,0-1,1 1,-1-1,1 0,0 0,0 0,0 0,0 0,0 0,1-1,-1 1,1-1,0 1,-1-1,1 0,0 0,0 0,1-1,-1 1,0-1,1 0,-1 0,1 0,-1 0,1 0,-1-1,1 1,-1-1,1 0,-1 0,2-1,-1 0,0 0,0-1,-1 0,1 0,0 0,-1 0,0 0,1-1,-1 1,0-1,0 0,0 0,-1 0,1 0,-1-1,0 1,0-1,0 1,0-1,0 0,-1 0,0 0,0 0,0 0,0 0,-1 0,1 0,-1 0,0 0,0 0,-1 0,1-2,0-19</inkml:trace>
  <inkml:trace contextRef="#ctx0" brushRef="#br0" timeOffset="11951.414">6237 226,'-61'206,"54"-186,2 1,0-1,1 1,1 1,1-1,1 0,1 1,1-1,1 0,3 13,-3-29,0-1,0-1,1 1,0 0,0 0,0-1,0 0,0 0,1 0,-1 0,1 0,0 0,0-1,0 0,0 0,0 0,0 0,1-1,-1 0,1 0,-1 0,1 0,-1-1,1 1,-1-1,1 0,0-1,-1 1,1-1,-1 0,1 0,-1 0,0-1,1 1,-1-1,0 0,0-1,0 1,0-1,-1 1,1-1,-1 0,1 0,-1-1,0 1,0-1,8-12</inkml:trace>
  <inkml:trace contextRef="#ctx0" brushRef="#br0" timeOffset="12166.144">5927 453,'39'0,"26"0,8 0,-5-5,-8-2,-10 1,-8 1,-8 1,-3 2,-3 1,-6 1</inkml:trace>
  <inkml:trace contextRef="#ctx0" brushRef="#br0" timeOffset="12453.162">6548 537,'29'-10,"9"-7,-1-2</inkml:trace>
  <inkml:trace contextRef="#ctx0" brushRef="#br0" timeOffset="12674.296">6633 312,'0'38,"0"27,5 8,1-4,0-10,4-14,-1-10,0-6,-4-3,-1-7</inkml:trace>
  <inkml:trace contextRef="#ctx0" brushRef="#br0" timeOffset="13183.456">6944 453,'-23'27,"2"2,0 0,3 2,0 0,2 1,1 1,-1 9,14-40,1 0,0 1,0-1,0 1,0-1,1 1,-1-1,1 1,-1-1,1 1,0 0,0-1,0 1,0-1,0 1,1 0,-1-1,1 1,0-1,0 1,0-1,0 1,0-1,0 0,1 0,-1 1,1-1,-1 0,1 0,0-1,0 1,0 0,0 0,0-1,0 1,1-1,-1 0,0 0,1 0,-1 0,1 0,-1 0,1-1,-1 1,1-1,0 0,-1 0,1 0,0 0,12-2,-1-2,0 0,0 0,0-2,-1 1,0-2,0 0,0 0,-1-1,0-1,-1 0,1 0,-2-1,0-1,0 0,-1 0,0-1,-1 0,2-4,80-166,-71 96,-18 84,-1 0,0 0,0 1,0-1,0 0,0 1,0-1,-1 0,1 1,0-1,-1 0,1 1,-1-1,0 1,1-1,-1 1,0-1,0 1,0-1,0 1,0 0,-1 0,1-1,0 1,0 0,-1 0,1 0,-1 1,1-1,-1 0,1 0,-1 1,0-1,1 1,-1-1,0 1,1 0,-1 0,0-1,1 1,-1 1,0-1,1 0,-1 0,0 0,1 1,-1-1,0 1,-7 3,0 0,0 1,0 0,1 1,-1 0,2 0,-1 1,0 0,1 0,1 0,-1 1,1 0,1 1,-1 0,-11 16,2 0,1 2,2-1,0 2,1 0,2 0,1 0,-2 17,9-30,0 0,1 0,1 0,0-1,1 1,0 0,2-1,-1 0,2 0,0 0,0 0,2-1,1 4,17 44,-19-41</inkml:trace>
  <inkml:trace contextRef="#ctx0" brushRef="#br0" timeOffset="13532.384">7028 0,'29'38,"-2"1,-1 1,-2 1,-2 1,-2 1,-1 1,-3 0,-1 2,5 35,-17-62,-1-1,-2 0,0 1,0-1,-2 1,0-1,-2 0,0 0,0 0,-2 0,0-1,-1 0,-1 0,0-1,-11 15,-5 4,-2-1,-1-1,-1-2,-1 0,-2-2,-14 9,21-18,6-3</inkml:trace>
  <inkml:trace contextRef="#ctx0" brushRef="#br0" timeOffset="14221.197">6548 537,'33'-5,"22"-1,5 0,-7 1</inkml:trace>
</inkml:ink>
</file>

<file path=ppt/ink/ink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27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641 92,'1'-2,"0"0,0 0,0 0,-1-1,1 1,-1 0,0-1,1 1,-1 0,0-1,0 1,0 0,-1-1,1 1,-1 0,1-1,-1 1,0 0,0 0,1 0,-2 0,1-1,0 1,0 1,-1-1,1 0,-1 0,1 0,-1 1,0-1,0 1,0-1,0 1,0 0,0 0,0 0,0 0,-2 0,-11-4,-1 2,0 0,0 0,0 2,-1 0,1 1,0 0,0 1,0 1,-15 4,-7 4,1 1,0 2,1 2,0 1,2 2,-1 2,17-11,11-6,0 0,0 1,0 0,1 0,-1 0,1 1,0 0,0 0,1 1,-1-1,-3 7,10-10,0 0,0 0,0 0,0 1,1-2,-1 1,1 0,-1 0,1 0,0-1,-1 1,1-1,0 1,0-1,0 0,0 1,1-1,-1 0,0-1,0 1,1 0,-1-1,0 1,1-1,-1 0,0 1,2-1,-1 1,176 15,-178-16,1 0,-1 0,0 0,1 0,-1 0,1 0,-1 0,1 1,-1-1,1 0,-1 1,0-1,1 1,-1-1,0 1,1 0,-1 0,0-1,0 1,0 0,0 0,0 0,0 0,0 1,0-1,0 0,0 0,0 0,-1 1,1-1,-1 0,1 1,-1-1,1 1,-1-1,0 0,0 1,1-1,-1 1,0-1,0 1,-1-1,1 1,0-1,0 1,-1-1,1 0,-1 1,1-1,-1 1,-91 100,27-43,-88 98,151-154,-1 0,0 0,1 0,-1 0,1 0,0 1,0-1,1 1,-1-1,1 1,-1 0,1 0,0-1,1 1,-1 0,1 0,-1 0,1 0,0 0,1 0,-1 0,1 0,-1 0,1 0,0-1,1 1,-1 0,1-1,-1 1,1-1,0 1,1-1,1 3,7 1,0-1,0 0,1-1,0 0,0 0,1-1,-1-1,1 0,0-1,-1 0,1-1,0-1,0 0,0 0,0-1,0-1,-1 0,1-1,0 0,-1-1,10-5,-18 8,-1 0,0-1,0 1,1-1,-1 0,0 1,0-1,0-1,-1 1,1 0,-1-1,1 0,-1 1,0-1,0 0,0 0,0 0,0 0,-1-1,1 1,-1 0,0-1,0 1,0-1,0 0,2-18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0,'18'252,"5"-105,-15-101,-2 0,-2 1,-2-1,-2 0,-5 32,-3-50,8-28,0-1,0 1,0 0,0-1,0 1,0 0,0-1,0 1,0 0,0-1,0 1,0 0,0 0,-1-1,1 1,0 0,0-1,0 1,-1 0,1 0,0-1,0 1,-1 0,1 0,0 0,0 0,-1-1,1 1,0 0,-1 0,1 0,0 0,-1 0,1 0,0 0,0 0,-1 0,1 0,0 0,-1 0,1 0,0 0,-1 0,1 0,0 0,-1 0,1 0,0 0,-1 1,1-1,0 0,0 0,-1 0,1 1,0-1,0 0,-1 0,1 1,-3-20,0-1</inkml:trace>
</inkml:ink>
</file>

<file path=ppt/ink/ink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27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1,'-41'148,"6"1,8 3,6 0,5 18,5-67,-4 0,-4-1,-32 94,29-119,14-60</inkml:trace>
</inkml:ink>
</file>

<file path=ppt/ink/ink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1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1 607,'15'5,"1"0,0-1,0-1,0 0,1-1,-1-1,0-1,1 0,-1-1,1-1,-1-1,0 0,0-1,0 0,-1-2,1 0,-1 0,-1-1,5-4,21-13,-1-2,-1-2,-1-1,-2-2,-1-2,-2 0,-1-3,14-21,124-183,-168 238,-1 0,1 0,-1 0,1 0,0 0,0 0,0 0,0 1,0-1,0 0,1 1,-1-1,1 0,-1 1,1 0,-1-1,1 1,0 0,-1 0,1 0,0 0,0 0,0 0,0 1,0-1,0 1,0-1,0 1,0 0,0 0,0 0,0 0,0 0,0 0,1 0,-1 1,0-1,0 1,0 0,0-1,-1 1,1 0,0 0,0 0,0 0,-1 1,1-1,-1 0,1 1,4 10,-1 1,0-1,-1 1,-1 0,0 0,0 1,-2-1,0 0,0 1,-1-1,-1 9,1 1,4 17,-2 0,-2-1,-1 1,-3-1,-1 1,-1-1,-3 0,-1-1,-1 0,-3-1,0 0,-13 18,24-46,-1 0,-1 0,0-1,0 0,0 0,-1 0,0-1,-1 0,0 0,0 0,0-1,-1 0,0-1,0 1,0-2,-1 1,0-1,0 0,0-1,0 0,0-1,-1 1,1-2,-8 1,8-3,0-1,0-1,1 1,-1-2,1 1,0-1,0 0,0-1,1 1,-1-2,1 1,0-1,1 0,-1 0,1-1,1 0,-1 0,1-1,0 1,1-1,0 0,0 0,1 0,0-1,0 1,1-1,0 0,0 0,1 0,0 0,1 0,0 0,0 0,2-2,-3-14</inkml:trace>
</inkml:ink>
</file>

<file path=ppt/ink/ink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1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1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140 175,'-24'33,"-8"22,1 5,7-2,7-7,6-12</inkml:trace>
  <inkml:trace contextRef="#ctx0" brushRef="#br0" timeOffset="967.314">280 513,'32'-84,"4"2,3 1,41-62,-15 67,-65 75,1 1,0-1,0 1,-1 0,1 0,0-1,0 1,0 0,-1 0,1 0,0 0,0 0,0 0,-1 0,1 0,0 0,0 0,0 1,-1-1,1 0,0 0,0 1,-1-1,1 1,0-1,-1 0,1 1,0-1,-1 1,1 0,-1-1,1 1,-1-1,1 1,-1 0,1 0,-1-1,0 1,1 0,-1 0,0-1,0 1,1 0,-1 0,0-1,0 1,0 0,0 0,5 45,-5-43,0 11,0 1,0-1,1 0,1 1,0-1,1 0,1 0,0 0,1-1,0 0,1 1,1-2,0 1,1-1,8 11,-12-19,0-1,-1 0,1 1,1-1,-1-1,0 1,1-1,-1 0,1 0,0 0,-1 0,1-1,0 0,0 0,0 0,0-1,0 1,0-1,1 0,-1-1,0 1,0-1,0 0,-1-1,1 1,0-1,0 0,-1 0,1 0,-1 0,1-1,-1 0,0 0,0 0,0-1,-1 1,2-2,12-22,-1 0,-2-1,0 0,-2-1,-1-1,-1 0,2-18,-7-16,-5 59,1 4</inkml:trace>
  <inkml:trace contextRef="#ctx0" brushRef="#br0" timeOffset="1481.235">1381 5,'-16'2,"0"0,0 1,1 0,-1 2,1 0,0 0,0 1,0 1,1 1,0 0,1 1,0 0,0 1,-4 4,13-11,-1 1,1-1,0 1,0 0,0 0,1 0,-1 0,1 1,0-1,0 1,1 0,-1 0,1 0,0 0,1 0,-1 1,1-1,0 1,0-1,1 0,-1 1,1-1,1 1,-1-1,1 1,0-1,0 1,0-1,1 0,0 0,0 1,0-1,1-1,-1 1,1 0,3 2,-1-1,1 0,-1 0,2-1,-1 1,1-2,-1 1,1-1,1 0,-1 0,0-1,1 0,0 0,0-1,0 0,0 0,0-1,0 0,0-1,0 0,1 0,-1 0,0-1,1 1,0 1,0-2,0 1,0-1,0-1,0 1,0-1,-1-1,1 0,-1 0,0-1,0 0,0 0,0-1,-1 0,2-1,9-10,-2 2</inkml:trace>
  <inkml:trace contextRef="#ctx0" brushRef="#br0" timeOffset="1864.917">1522 344,'51'-13,"-1"-2,-1-2,-1-3,0-2,-2-1,41-29,-5-21,-80 72,0-1,-1 0,1 1,-1-1,1 0,-1 0,1 0,-1 0,0-1,0 1,0 0,0 0,-1-1,1 1,-1 0,1-1,-1 1,0-1,0 1,0-1,0 1,0 0,0-1,-1 1,1-1,-1 1,0 0,0-1,1 1,-2 0,1 0,0 0,0 0,-1 0,1 0,-1 0,1 0,-1 0,0 1,0-1,-1 0,-8-2,1 0,0 1,-1 1,0 0,0 0,0 1,1 0,-1 1,0 0,0 1,0 0,0 1,0 0,1 1,-1 0,1 0,0 1,0 1,0-1,0 2,1-1,-3 4,1-3,0 0,0 1,1 1,0-1,0 2,1-1,0 1,1 1,0-1,0 1,1 1,0 0,1 0,0 0,1 0,0 1,1 0,0 0,1 0,-1 7,4-14,0 0,1 0,-1 0,1 0,0 0,0 0,0 0,1-1,-1 1,1 0,1-1,-1 1,0-1,1 0,0 0,0 0,0 0,1 0,-1-1,1 1,0-1,0 0,0 0,0-1,1 1,-1-1,1 0,-1 0,1 0,3 0,12 5,0-2,0 0,1-2,0 0,-1-1,18-1,6 0,0-3,-1-1,1-2,-1-2,0-2,-1-2,3-2,-21 3,-6-1</inkml:trace>
</inkml:ink>
</file>

<file path=ppt/ink/ink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5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533 170,'-1'-8,"0"1,0-1,0 0,-1 1,-1-1,1 1,-1-1,0 1,-1 0,0 1,0-1,0 0,-1 1,0 0,0 0,0 1,-1-1,0 1,0 0,0 1,-1 0,0 0,0 0,0 1,0-1,0 2,0-1,-1 1,0 0,1 1,-1 0,0 0,0 1,1-1,-1 2,0-1,0 1,1 0,-1 1,0 0,-12 7,0 0,1 1,0 1,1 1,0 1,1 0,1 1,0 1,1 1,0 0,1 1,1 0,1 1,0 1,2 0,0 0,1 1,1 0,1 0,-1 5,6-20,1 0,-1 0,1 0,0 0,0 0,0 1,1-1,-1 0,1 0,1 1,-1-1,1 0,0 0,0 1,1-1,-1 0,1 0,0 0,0-1,1 1,0 0,-1-1,2 0,-1 1,0-1,1-1,0 1,0 0,0-1,0 0,0 0,1 0,-1 0,1-1,0 0,0 0,0 0,0 0,0-1,0 0,2 0,16-2,-1 0,0-2,0-1,0-1,-1 0,1-2,-1 0,-1-2,1 0,-2-1,1-1,-1-1,-1-1,0 0,-1-1,6-7,-20 19,50-43,-2-3,-2-1,-2-3,32-46,-78 96,-1 1,0 1,0-1,0 1,0-1,0 1,0-1,0 1,0-1,1 1,-1 0,0-1,0 1,0-1,1 1,-1-1,0 1,0 0,1-1,-1 1,0 0,1-1,-1 1,1 0,-1-1,0 1,1 0,-1 0,1 0,-1-1,1 1,-1 0,0 0,1 0,-1 0,1 0,-1 0,1 0,-1 0,1 0,-1 0,1 0,-1 0,1 0,-1 0,1 0,-1 0,1 1,-1-1,0 0,1 0,-1 1,1-1,-1 0,0 0,1 1,-1-1,0 0,1 1,-1-1,0 1,0-1,1 0,-1 1,0-1,0 1,0-1,1 1,0 36,-1-30,-1 34,-2-29,2 0,-1 1,2-1,-1 1,2-1,0 1,0-1,1 0,1 0,0 0,0 0,1 0,1 0,0-1,0 0,1 0,1 0,0-1,0 0,1 0,5 3,1-2</inkml:trace>
</inkml:ink>
</file>

<file path=ppt/ink/ink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6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31,'38'-5,"33"-2,8 1,-5 1,-9 1,-11 2,-11 1,-7 0,-14 1,-12 1</inkml:trace>
</inkml:ink>
</file>

<file path=ppt/ink/ink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6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98,'38'-5,"33"-6,8-1,-4 1,-6-2,-9 1,-10 2,-9 4,-7-3,-9 1</inkml:trace>
</inkml:ink>
</file>

<file path=ppt/ink/ink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0,'0'5,"-5"2,4-1,6-1,3-2</inkml:trace>
</inkml:ink>
</file>

<file path=ppt/ink/ink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1,'4'0,"-2"0,-2 4,-2 7,1 2</inkml:trace>
</inkml:ink>
</file>

<file path=ppt/ink/ink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6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0,'-24'39,"-17"26,-2 8,1-4,9-9,9-10,4-9,6-6,4-5,0-2,-3-1,-5-1,2-4</inkml:trace>
  <inkml:trace contextRef="#ctx0" brushRef="#br0" timeOffset="275.44">1 141,'24'29,"27"24,10 7,-1-1,-6-11,-7-8,-7-12,-5-5,-4-7,-7-2,-3-2,-10-4,-7-3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0,'10'43,"21"169,-22-153,-3 0,-3 1,-4 56,0-42,27 58,-33-174,-9-44,14 60</inkml:trace>
</inkml:ink>
</file>

<file path=ppt/ink/ink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48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29,'1'-2,"0"1,0 0,0 0,0 0,0 0,0 0,0 1,0-1,0 0,0 0,0 1,0-1,1 0,-1 1,0 0,0-1,1 1,-1 0,0-1,1 1,-1 0,0 0,1 0,-1 0,0 0,1 0,-1 1,0-1,1 0,-1 1,0-1,0 1,1-1,-1 1,0 0,0-1,0 1,0 0,0 0,0 0,0 0,0 0,0 0,0 0,-1 0,1 0,0 0,-1 0,1 1,0-1,-1 0,0 0,1 1,-1-1,0 0,0 1,0-1,1 0,-2 1,1-1,0 0,0 1,0-1,0 0,-1 2,2 260,-37 60,20-223,-45 207,38-230,20-74,1-5</inkml:trace>
  <inkml:trace contextRef="#ctx0" brushRef="#br0" timeOffset="283.089">0 706,'58'-29,"23"-14,8 0,-6 3,-8 3,-12 8,-11 4,-11 6,-7 7,-4 0,-3 2,-1-1,0 0,-5-2,-6 1</inkml:trace>
  <inkml:trace contextRef="#ctx0" brushRef="#br0" timeOffset="750.685">819 1,'-5'123,"-5"0,-11 26,9-61,0-1,-15 191,27-261,8 71,-8-86,1 0,0-1,-1 1,1 0,0 0,0-1,0 1,0-1,0 1,0-1,1 1,-1-1,0 1,1-1,-1 0,1 0,-1 0,1 0,0 0,-1 0,1 0,0-1,0 1,0-1,0 1,-1-1,1 0,0 1,0-1,0 0,0 0,0-1,0 1,0 0,-1 0,1-1,0 1,0-1,0 0,-1 0,1 1,0-2,153-102,7 6,-160 97,0 1,-1-1,1 1,0-1,0 1,0 0,-1-1,1 1,0 0,0 0,0 0,0 1,-1-1,1 0,0 1,0-1,0 1,-1-1,1 1,0 0,-1 0,1 0,-1 0,1 0,-1 0,1 0,-1 1,0-1,1 0,-1 1,0-1,0 1,0-1,0 1,-1 0,1-1,0 1,-1 0,1 0,-1-1,1 1,-1 0,0 1,7 81,-21-27,3 27,15-72,2-6</inkml:trace>
  <inkml:trace contextRef="#ctx0" brushRef="#br0" timeOffset="1174.057">1355 903,'20'6,"1"-1,0 0,0-2,0-1,0 0,0-2,0 0,1-1,12-4,-29 4,0-1,0 0,0 0,0-1,0 1,0-1,-1 0,1 0,-1-1,0 1,0-1,0 0,-1 0,1-1,-1 1,0-1,0 1,-1-1,1-1,-1 4,-1-1,0 1,0-1,0 0,0 0,0 0,-1 0,1 0,-1 1,0-1,1 0,-1 0,-1 0,1 0,0 0,-1 0,0 0,1 0,-1 0,0 1,0-1,-1 0,1 1,-1-1,1 1,-1-1,0 1,0 0,0-1,0 1,0 0,0 1,-1-1,1 0,-1 0,0 1,-1-1,0 1,1-1,-1 1,0 0,0 0,0 1,1-1,-1 1,0 0,0 0,0 0,0 1,0-1,0 1,1 0,-1 0,0 0,1 1,-1-1,0 1,1 0,0 0,-1 0,1 0,-2 2,-73 75,71-71,1 0,-1 1,2 0,-1 0,1 0,1 1,-1 0,2 0,-1 0,1 0,1 1,0-1,0 1,1-1,1 1,0-1,1 10,2-16,1 1,0-1,0-1,0 1,1-1,-1 1,1-1,0 0,0-1,0 1,0-1,0 0,0 0,1-1,-1 0,1 0,-1 0,1 0,0-1,-1 0,1 0,-1-1,1 1,-1-1,1 0,2-2,10 3,10-1,-2 0</inkml:trace>
  <inkml:trace contextRef="#ctx0" brushRef="#br0" timeOffset="1605.149">1778 1073,'206'-185,"-152"118,-45 113,-8-41,0 0,0-1,1 1,0-1,0 1,0-1,0 0,1 0,0 0,0 0,0 0,0 0,0-1,1 0,-1 1,1-1,0-1,0 1,0 0,1-1,-1 0,1 0,-1 0,1-1,-1 0,1 0,0 0,0 0,-1 0,1-1,0 0,0 0,0-1,0 1,-1-1,1 0,0 0,0-1,-1 1,1-1,-1 0,4-2,4-3,-1 0,0 0,-1-1,1 0,-2-1,1 0,-1-1,0 0,-1 0,0-1,-1 0,0-1,-1 1,0-1,-1 0,0-1,-1 1,-1-1,1-3,0-8</inkml:trace>
</inkml:ink>
</file>

<file path=ppt/ink/ink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52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1,'-27'5,"-1"1,1 2,1 0,-1 2,1 1,1 1,0 1,1 2,1 0,-14 12,24-17,0 1,0 1,1 0,0 1,1 0,1 0,0 1,1 1,0 0,1 0,1 0,1 1,0 0,1 1,0-1,1 1,1 0,1 0,1 0,0 4,1-16,1-1,0 1,0-1,0 0,0 1,1-1,-1 0,1 0,0 0,1 0,-1 0,1-1,-1 1,1-1,0 0,0 1,1-1,-1 0,1-1,-1 1,1-1,0 0,0 0,0 0,0 0,0 0,0-1,1 0,-1 0,0 0,1-1,-1 1,1-1,-1 0,1 0,-1-1,1 1,-1-1,0 0,1 0,-1 0,0-1,0 0,0 1,2-3,34-14,0-3,-2-1,0-2,-2-1,-1-2,-1-2,-1-1,3-7,0 1,-2-1,-2-2,-2-2,-1 0,-3-2,0-4,-25 48,-1-1,0 0,0 0,0 0,1 1,-1-1,0 0,0 0,1 0,-1 0,0 0,0 0,1 1,-1-1,0 0,1 0,-1 0,0 0,0 0,1 0,-1 0,0 0,1 0,-1 0,0 0,0 0,1-1,-1 1,0 0,0 0,1 0,-1 0,0 0,1-1,-9 46,5-32,-1 11,0 1,2 0,1 0,1 1,1-1,2 15,-1-31,0 0,0 0,0 0,1-1,1 1,-1-1,1 0,1 0,-1 0,1 0,1-1,-1 0,1 0,1 0,-1-1,1 0,0-1,1 1,7 4,-7-5,0 0,1-1,0 1,0-2,0 1,0-1,1-1,-1 1,1-2,0 1,-1-1,1-1,0 0,0 0,8-5</inkml:trace>
  <inkml:trace contextRef="#ctx0" brushRef="#br0" timeOffset="279.868">1161 114,'39'0,"26"-5,8-2,-4 1,-10 1,-8 1,-10 2,-6 1,-4 1,-8 0</inkml:trace>
  <inkml:trace contextRef="#ctx0" brushRef="#br0" timeOffset="516.286">1133 424,'44'-5,"32"-6,9-2,-5 2,-12 3,-12 2,-11 3,-14-3,-6-1,-8 1</inkml:trace>
</inkml:ink>
</file>

<file path=ppt/ink/ink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55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0 673,'5'0,"6"0,6 0,6 0,2 0,3 0,1 0,0 0,1 0,-1 0,0 0,0 0,0 0,-6 0</inkml:trace>
  <inkml:trace contextRef="#ctx0" brushRef="#br0" timeOffset="352.917">960 277,'-29'43,"1"1,2 1,3 1,1 1,3 0,1 2,-1 13,4-15,-2-1,-2-1,-2-1,-2 0,-1-2,-3-1,-19 22,32-48,1-3</inkml:trace>
  <inkml:trace contextRef="#ctx0" brushRef="#br0" timeOffset="672.449">593 363,'71'149,"-30"-58,4-3,35 50,4 7,-76-129</inkml:trace>
  <inkml:trace contextRef="#ctx0" brushRef="#br0" timeOffset="1268.439">960 1294,'125'-247,"-92"206,-32 40,-1 1,1-1,-1 0,1 1,-1-1,1 1,0-1,-1 1,1-1,0 1,-1-1,1 1,0 0,0-1,-1 1,1 0,0 0,0-1,0 1,-1 0,1 0,0 0,0 0,0 0,0 0,-1 0,1 1,0-1,0 0,0 0,-1 1,1-1,0 0,0 1,-1-1,1 1,0-1,-1 1,1-1,-1 1,1-1,0 1,-1 0,1-1,-1 1,0 0,1-1,-1 1,1 0,-1 0,0-1,0 1,1 0,-1 0,0 0,0-1,0 2,3 9,-3-9,0-1,0 1,0-1,0 1,0 0,0-1,1 1,-1-1,1 1,-1 0,1-1,0 1,0-1,-1 0,1 1,0-1,0 0,0 1,0-1,1 0,-1 0,0 0,0 0,1 0,-1 0,0 0,1-1,-1 1,1 0,-1-1,1 1,0-1,-1 0,1 1,-1-1,1 0,1 0,57-35,-56 31,0 1,1-1,-1 1,1 0,-1 0,1 0,0 1,0 0,0 0,1 0,-1 0,0 1,5-1,-7 4,0-1,0 1,0 0,-1 1,1-1,-1 0,1 1,-1-1,0 1,0 0,0 0,0 0,-1 0,1 0,-1 0,0 0,0 0,0 0,0 1,-1-1,1 0,-1 1,1 2,2 6,11 31,-5-27</inkml:trace>
  <inkml:trace contextRef="#ctx0" brushRef="#br0" timeOffset="2652.779">1298 898,'6'4,"0"-1,0 1,1-2,-1 1,1-1,0 0,-1 0,1 0,0-1,0 0,0-1,0 0,0 0,0 0,0-1,0 0,-1 0,1-1,0 1,0-2,-1 1,0-1,4-1,4-4,0-1,-1 0,0-1,0 0,-1-1,0 0,-1-1,-1-1,6-8,35-36,-41 48,0 0,0-1,-1 0,0-1,-1 0,-1-1,1 1,-2-1,0-1,0 1,-1-1,-1 0,0 0,0 0,-2-1,1-3,-3 15,1 1,-1 0,0-1,1 1,-1-1,0 1,0-1,0 1,0-1,-1 1,1 0,0-1,-1 1,1-1,-1 1,1 0,-1-1,1 1,-1 0,0 0,0-1,0 1,0 0,0 0,0 0,0 0,0 0,0 0,0 0,0 1,-1-1,1 0,0 1,-1-1,1 1,0-1,-1 1,1 0,-1-1,1 1,0 0,-1 0,1 0,-1 0,1 0,-2 0,-56 38,47-24,1 0,1 1,0 1,1 0,0 0,1 1,1 0,1 0,1 0,0 1,1 0,1 0,1 0,-1 12,4-27,-1 1,1 0,0 0,0-1,0 1,0 0,0-1,1 1,0-1,0 1,0-1,0 0,0 0,1 0,-1 0,1 0,0-1,-1 1,1-1,1 0,-1 0,0 0,0 0,1 0,-1-1,1 1,0-1,-1 0,1 0,0-1,0 1,0-1,9 2,1-1,-1 0,1-1,-1-1,0 0,1-1,-1 0,9-3,5-4,0-1,0-2,-1 0,-1-2,0 0,-1-2,0-1,-2-1,0-1,-1 0,-1-2,8-10,3-31,-31 62,0 1,0-1,0 0,-1 1,1-1,0 0,0 0,0 1,-1-1,1 0,0 0,0 1,0-1,-1 0,1 0,0 0,-1 0,1 1,0-1,-1 0,1 0,0 0,0 0,-1 0,1 0,0 0,-1 0,1 0,0 0,-1 0,1 0,0 0,-1 0,1 0,0 0,-1 0,1 0,0-1,-1 1,1 0,0 0,0 0,-1 0,1-1,0 1,0 0,-1 0,1-1,0 1,0 0,0 0,-1-1,1 1,0 0,0-1,0 1,0 0,0 0,0-1,0 1,0-1,-18 27,13-13,2-9,0-1,1 1,0-1,-1 1,1 0,1 0,-1 0,0 0,1 0,0 0,0 0,0 1,1-1,-1 0,1 1,0-1,0 0,1 1,-1-1,1 0,0 0,0 1,0-1,1 0,-1 0,1 0,0-1,0 1,1 0,-1-1,1 1,0-1,-1 0,1 0,1 0,-1 0,2 1,1-1,1-1,-1 1,1-1,0-1,-1 1,1-1,0 0,0-1,0 1,0-1,0-1,0 0,0 1,-1-2,1 1,0-1,-1 0,1-1,-1 1,1-1,-1-1,0 1,-1-1,5-3,118-121,-126 126,5-4,-1-1,0 0,-1 0,0-1,0 1,0-1,-1 0,0-1,0 1,-1-1,-1 1,1-1,-1 0,-1 0,1 0,-1 0,-1 0,0 0,-1-8,0 16,1-1,-1 1,0-1,0 1,0 0,0-1,0 1,0 0,0-1,0 1,0 0,-1 0,1 0,0 0,-1 0,1 1,-1-1,1 0,-1 1,1-1,-1 1,0-1,1 1,-1 0,0-1,1 1,-1 0,0 0,1 0,-1 1,0-1,1 0,-1 1,1-1,-1 1,0-1,1 1,-1 0,0 0,-53 41,48-34,1 1,0 0,1 1,-1-1,2 1,-1 0,2 0,-1 0,1 1,1-1,0 1,0 0,1 0,1 0,0-1,0 1,1 0,0 0,1 0,0-1,1 1,0-1,0 0,2 0,-1 0,6 9,-2-8,0 0,1-1,0 0,1 0,0-1,1 0,-1-1,2 0,6 3,7 1</inkml:trace>
  <inkml:trace contextRef="#ctx0" brushRef="#br0" timeOffset="3220.287">2653 785,'-35'40,"18"-23,2 0,0 0,2 2,0 0,1 0,0 1,-2 8,15-29,-1 1,0 0,1 0,-1 0,0 0,0 0,1 0,-1 0,0 0,1 0,-1 0,0 0,0 1,1-1,-1 0,0 0,0 0,1 0,-1 0,0 0,0 1,1-1,-1 0,0 0,0 0,0 0,1 1,-1-1,0 0,0 0,0 1,0-1,0 0,1 0,-1 1,0-1,0 0,0 0,0 1,0-1,0 0,0 1,0-1,0 0,0 0,0 1,0-1,0 0,0 1,0-1,0 0,24-20,-22 18,126-126,-127 127,1 0,-1 1,1 0,-1-1,1 1,-1 0,1 0,0-1,-1 2,1-1,-1 0,1 0,0 0,-1 1,1-1,-1 1,1-1,-1 1,1-1,-1 1,0 0,1 0,-1 0,0 0,1 0,-1 0,0 0,0 0,0 0,0 1,0-1,0 0,0 1,-1-1,1 1,0-1,-1 1,1-1,-1 1,0-1,1 1,-1-1,0 1,0 0,0-1,0 1,0-1,0 1,-1 0,1-1,-1 2,8 20,-7-20,1-1,0 0,0 0,0 0,1 0,-1 0,0 0,1-1,-1 1,1 0,-1-1,1 1,0-1,0 1,0-1,0 0,0 0,0 0,0 0,0 0,0 0,0-1,1 1,-1-1,0 1,1-1,-1 0,0 0,0 0,1 0,-1 0,0-1,1 1,-1-1,0 1,0-1,0 0,0 0,0 0,0 0,0 0,0 0,0-1,0 1,0-1,-1 1,1-1,-1 0,1 0,0-1,3-1,-1-1,1 0,-1 0,0-1,0 1,-1-1,0 0,0 0,0 0,-1 0,0 0,0-1,0 1,-1-1,0 1,0-1,-1 0,0 1,0-7,-13-55,10 46</inkml:trace>
  <inkml:trace contextRef="#ctx0" brushRef="#br0" timeOffset="3672.727">2709 51,'3'-1,"11"-7,-1 1,1 1,0 0,0 1,0 1,1 0,0 1,0 0,2 1,-16 2,0-1,0 1,0 0,0 0,0 0,0-1,0 1,0 0,0 0,0 0,0 1,0-1,0 0,0 0,0 0,0 1,0-1,0 1,0-1,0 1,0-1,0 1,0-1,-1 1,1 0,0-1,0 1,-1 0,1 0,0-1,-1 1,1 0,-1 0,1 0,-1 0,0 0,1 0,-1 0,0 0,0 0,1 0,-1 0,0 0,0 0,0 0,0 0,0 0,-1 0,1 0,0 0,0 0,-1 0,1 0,-1 1,-30 52,28-51,-41 84,43-83,0-1,1 0,0 0,0 0,0 0,0 0,0 0,0 1,1-1,0 0,0 0,-1 0,2 0,-1 0,0-1,1 1,-1 0,1 0,0-1,0 1,0-1,0 0,0 1,0-1,1 0,-1 0,1-1,-1 1,4 1,4 2,1-1,0-1,0 0,0 0,0-1,0 0,0-1,1-1,-1 0,0 0,9-2,-18 2,23-1</inkml:trace>
  <inkml:trace contextRef="#ctx0" brushRef="#br0" timeOffset="6389.049">3500 306,'-5'0,"1"0,-1 1,0-1,1 1,-1 0,1 0,-1 0,1 1,0-1,-1 1,1 0,0 1,0-1,0 1,1-1,-1 1,1 0,-1 0,1 1,0-1,0 1,0 0,1 0,-1-1,1 2,0-1,0 0,1 0,-1 1,1 0,2 3,1 1,0 0,1-1,0 0,0 1,1-1,0 0,0-1,1 1,0-1,0 0,1 0,0 0,0-1,1 0,-1 0,7 3,44 51,-55-56,1 1,-1-1,0 1,0-1,0 1,-1 0,1 0,-1-1,0 1,-1 0,1 0,-1 0,0 0,0 0,-1 0,1 0,-1 0,0 0,-1 0,1-1,-1 1,0 0,0-1,0 1,-1-1,1 0,-1 0,0 0,0 0,-1 0,1-1,-1 1,0-1,0 0,0 0,0-1,-4 3,2-1,-1 0,1 0,-1 0,0-1,0 0,-1-1,1 1,0-1,-1-1,0 1,1-1,-1-1,0 1,1-1,-1-1,0 1,1-1,-1-1,0 1,1-1,0-1,-1 1,1-1,0-1,0 1,1-1,-1 0,1-1,0 1,-3-4,-3-5</inkml:trace>
</inkml:ink>
</file>

<file path=ppt/ink/ink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02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85 395,'-5'19,"-2"12,1-1</inkml:trace>
  <inkml:trace contextRef="#ctx0" brushRef="#br0" timeOffset="-237.467">56 790,'-10'38,"-2"28,0 6,2-3,3-19,2-17</inkml:trace>
  <inkml:trace contextRef="#ctx0" brushRef="#br0" timeOffset="417.227">282 1100,'142'-229,"-104"171,-37 58,0 0,0 0,0 0,0 0,0 0,0 0,0 0,0 1,0-1,0 0,0 1,0-1,0 0,0 1,0-1,0 1,0-1,0 1,-1 0,1-1,0 1,0 0,-1 0,1 0,0-1,-1 1,1 0,-1 0,1 0,-1 0,0 0,1 0,-1 0,0 0,0 0,1 0,-1 0,0 0,0 0,0 0,0 0,0 0,-1 0,1 0,0 0,0 0,-1 0,1 0,0 0,1 9,-1-10,1 7,-1 1,1-1,0 0,1 0,0 0,0 0,0 0,1 0,0-1,0 1,1-1,0 0,0 0,0 0,1-1,0 1,0-1,0 0,1 0,0-1,-1 0,2 0,-1 0,0-1,1 1,0-2,-1 1,1-1,2 1,0-5,0-1,0 0,0 0,0-1,-1 0,0 0,0-1,0 0,0 0,-1-1,0 0,0 0,0-1,-1 0,0 0,0 0,-1-1,0 0,0 0,-1 0,0-1,-1 1,0-1,0 0,5-10,-1 0,0 0,-2-1,0 1,-2-1,0 0,-1 0,-1-1,0 1,-2 0,0-5</inkml:trace>
  <inkml:trace contextRef="#ctx0" brushRef="#br0" timeOffset="1076.764">1186 254,'-25'22,"1"0,1 2,1 0,2 2,0 0,2 1,0 1,2 1,2 0,0 1,2 0,1 1,2 1,-5 27,12-46,1 1,0 0,1 0,0-1,1 1,1 0,0 0,0-1,2 0,0 1,0-1,1 0,1-1,0 0,1 1,0-2,8 11,4 3,0 0,2-1,1-1,1-1,0 0,16 8,-21-20,-1-3</inkml:trace>
  <inkml:trace contextRef="#ctx0" brushRef="#br0" timeOffset="1977.696">1213 959,'30'-10,"-1"-1,-1-2,0-1,-1-1,0-1,-1-1,-1-2,-1 0,-1-2,10-11,-23 21,-1 0,0 0,0-1,-1 0,-1-1,0 0,0 0,-1 0,-1-1,-1 0,0 0,0 0,-1 0,-1-1,-1 1,0-16,-1 29,1-1,-1 0,-1 0,1 1,0-1,0 0,0 1,-1-1,1 0,-1 1,0-1,1 0,-1 1,0-1,0 1,0-1,0 1,0 0,0-1,0 1,-1 0,1 0,0 0,-1 0,1 0,-1 0,1 0,-1 0,1 0,-1 1,0-1,1 1,-1-1,0 1,1 0,-1 0,0 0,0 0,1 0,-1 0,0 0,0 0,1 1,-1-1,0 0,1 1,-1 0,1-1,-1 1,0 0,1 0,0 0,-1 0,1 0,-1 0,1 0,0 1,0-1,0 0,0 1,0-1,0 1,0-1,0 1,-6 7,-1-1,2 1,-1 0,1 1,1 0,-1 0,2 0,-1 0,2 1,-1-1,1 1,1 0,0 0,1 0,0 1,0-1,1 0,1 0,0 1,0-1,1 0,1 0,0 0,0-1,3 7,-2-12,-1 0,1-1,0 1,0-1,0 0,1 0,-1-1,1 1,0-1,0 0,0 0,1-1,-1 1,1-1,-1 0,1-1,0 1,-1-1,1 0,0-1,0 1,0-1,0 0,0-1,0 0,3 0,4-1,-1 0,0-1,0-1,0 0,0 0,-1-1,0-1,0 0,0 0,0-1,-1 0,2-3,61-74,-74 86,1 1,-1 0,1-1,0 1,0 0,0 0,0-1,0 1,0 0,1-1,-1 1,1 0,0-1,0 1,0-1,0 1,0-1,1 1,-1-1,1 0,0 0,-1 1,1-1,0-1,0 1,0 0,0 0,1-1,-1 1,0-1,1 0,-1 1,1-1,-1 0,1-1,1 1,6-2,-1-1,1 0,0-1,-1 0,1 0,-1-1,0 0,0-1,-1 0,1 0,-1-1,0 0,-1-1,1 0,-1 0,-1 0,1-1,-1 0,-1 0,1 0,-1-1,-1 0,0 0,3-9,-6 15,5-8,-2 0,1 0,-2 0,1 0,-1-1,-1 1,0-1,-1 0,0 0,-1 0,0 1,-1-1,-1-5,1 16,-1-1,1 1,0-1,-1 1,1 0,-1-1,0 1,1 0,-1 0,0 0,0 0,0 1,1-1,-1 0,0 1,0-1,0 1,0 0,0 0,0 0,0 0,0 0,0 0,0 0,0 1,0-1,0 1,0-1,0 1,0 0,1-1,-1 1,0 0,0 0,1 1,-1-1,1 0,-1 1,1-1,-1 0,1 1,0 0,0-1,0 1,0 0,0-1,0 1,0 0,0 0,1 0,-1 2,-8 13,1 1,1 0,0 1,1-1,2 1,-3 17,6-23,1-1,1 0,0 0,1 0,0 0,1 0,0 0,1-1,0 1,1-1,0 0,1 0,0-1,1 1,0-1,1-1,0 0,0 0,1 0,0-1,0 0,1-1,0 0,0-1,2 1,7 6</inkml:trace>
  <inkml:trace contextRef="#ctx0" brushRef="#br0" timeOffset="2547.036">2145 1072,'33'-49,"-18"25,1 1,2 1,0 0,0 1,2 1,7-4,-27 24,0 1,-1-1,1 1,0-1,0 1,0 0,0-1,0 1,0-1,0 1,0-1,0 1,0 0,1-1,-1 1,0-1,0 1,0-1,1 1,-1-1,0 1,0-1,1 1,-1-1,1 0,-1 1,0-1,1 1,-1-1,1 0,-1 1,1-1,-1 0,1 0,-1 1,1-1,-1 0,1 0,-1 0,1 0,-1 0,1 0,0 0,-1 0,1 0,-1 0,1 0,-1 0,1 0,0 0,-1 0,1 0,-1-1,1 1,-1 0,1 0,-1-1,1 1,-1 0,0-1,1 1,-1-1,1 1,-1 0,1-1,-1 12,0-8,0-1,0 1,0-1,1 1,-1-1,1 1,0 0,-1-1,1 0,0 1,0-1,1 0,-1 1,0-1,1 0,-1 0,1 0,0 0,0 0,0-1,0 1,0 0,0-1,0 0,0 1,1-1,-1 0,0 0,1 0,-1 0,1-1,-1 1,1-1,-1 1,1-1,0 0,-1 0,1 0,-1 0,1-1,-1 1,1-1,-1 0,1 1,-1-1,1 0,-1 0,0-1,1 1,-1 0,1-2,37-74,-32 58</inkml:trace>
  <inkml:trace contextRef="#ctx0" brushRef="#br0" timeOffset="2916.957">2709 282,'-139'431,"131"-406,6-20,-1-1,1 0,0 1,1-1,-1 1,1 0,0 0,0-1,0 1,1 0,0 0,0 0,0 0,0 0,1-1,0 1,0 0,0 0,1-1,-1 1,1 0,0-1,0 0,1 1,-1-1,1 0,0 0,0-1,1 1,3 3,-2-5,0 1,0-1,1 1,-1-2,1 1,-1 0,1-1,0 0,0-1,-1 1,1-1,0 0,0-1,0 1,-1-1,1 0,0-1,-1 1,1-1,-1 0,1 0,-1-1,0 0,0 0,0 0,4-4,16-9</inkml:trace>
  <inkml:trace contextRef="#ctx0" brushRef="#br0" timeOffset="3164.604">2427 592,'39'0,"26"-4,8-3,-5 1,-8 2,-15 0</inkml:trace>
  <inkml:trace contextRef="#ctx0" brushRef="#br0" timeOffset="3415.865">2907 592,'39'0,"21"-4,6-7,-8-7,-14 1</inkml:trace>
  <inkml:trace contextRef="#ctx0" brushRef="#br0" timeOffset="3630.899">3189 339,'-10'38,"-2"32,-5 9,0-4,5-10,2-12,5-9,2-8,1-5,2-3,1-7</inkml:trace>
  <inkml:trace contextRef="#ctx0" brushRef="#br0" timeOffset="4165.858">3499 479,'-25'33,"0"1,2 1,2 0,2 2,0 0,-1 11,19-46,0 0,-1 1,1-1,0 0,0 0,0 1,1-1,-1 1,1-1,-1 0,1 1,0-1,0 1,0-1,0 1,0-1,0 1,1-1,-1 1,1-1,0 0,0 1,0-1,0 0,0 1,0-1,1 0,-1 0,1 0,-1 0,1-1,0 1,0 0,0-1,0 1,0-1,0 1,0-1,0 0,0 0,1 0,-1 0,1 0,7 0,0 0,0-1,0 0,0 0,-1-1,1 0,0-1,0 0,0 0,-1-1,1 0,-1-1,0 0,0-1,-1 0,1 0,-1-1,0 0,0 0,5-7,4-3,0-2,-2 0,0-1,-2 0,0-1,-1-1,-1 0,2-6,1-2,-1-1,-2-1,-1 0,-1 0,-2 0,3-25,-9 53,-1 0,1 0,-1 0,0 0,0 0,0 0,0 0,0 0,0 0,-1 0,0 1,1-1,-1 0,0 0,0 0,-1 1,1-1,-1 1,1-1,-1 1,0-1,0 1,0 0,0 0,0 0,0 0,0 0,-1 0,1 1,-1-1,0 1,1 0,-1 0,0 0,0 0,1 0,-1 0,0 1,0-1,0 1,0 0,0 0,0 0,0 1,0-1,0 0,0 1,0 0,1 0,-1 0,0 0,0 0,1 1,-1-1,-8 9,0 0,0 1,1 0,0 1,1 0,1 0,0 1,0 0,1 0,1 1,-3 11,-3 10,2 1,2 0,1 1,2 0,2 0,1 0,1 0,3 0,3 17,46 159,-47-189</inkml:trace>
  <inkml:trace contextRef="#ctx0" brushRef="#br0" timeOffset="4630.805">3132 621,'34'-9,"15"-4,5 1,-7 2</inkml:trace>
  <inkml:trace contextRef="#ctx0" brushRef="#br0" timeOffset="5051.985">3640 0,'30'24,"-1"1,-1 1,-1 2,-2 0,0 2,-3 1,0 0,-2 2,-1 0,-2 1,-1 1,-2 1,-1 0,-2 1,-2 0,-1 0,0 13,-4-19,-1 1,-2 0,0 0,-3 0,0 0,-2 0,-2-1,-1 1,-1-1,-1-1,-10 20,7-33,0 0,-1-2,0 1,-1-2,-1 0,0-1,-1 0,-1-1,0-1,0 0,-1-2,0 0,-10 3,-4-1</inkml:trace>
</inkml:ink>
</file>

<file path=ppt/ink/ink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18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39,'-25'-35,"25"35,-1-1,0 1,1 0,-1-1,1 1,-1 0,0-1,1 1,-1 0,1 0,-1-1,0 1,1 0,-1 0,0 0,0 0,1 0,-1 0,0 0,1 0,-1 0,0 1,1-1,-1 0,0 0,1 0,-1 1,1-1,-1 0,0 1,1-1,-1 1,1-1,-1 0,1 1,-1-1,1 1,0 0,-1-1,1 1,-1-1,1 1,0 0,0-1,-1 1,1-1,0 1,0 0,0-1,0 1,0 0,0-1,0 1,0 0,0 0,0-1,0 1,0 0,-9 162,10-115,-1 72,14 237,-9-316,-4-22,1 1,1-1,1 1,0-1,2 0,0 0,1-1,7 13,-12-28,0 0,0 0,0 0,1 0,-1 0,1-1,0 1,0-1,0 0,0 1,0-1,0-1,0 1,1 0,-1-1,1 0,-1 0,1 0,0 0,-1 0,1-1,0 0,0 1,-1-2,1 1,0 0,0-1,2 0,96-47,-80 29,-1-2,-1 0,-1-2,-1 0,-1-1,-1-1,-1 0,10-22,-5 10,-19 34,-1 0,1 0,0 0,0 0,0 0,1 0,-1 0,0 0,1 1,0-1,0 1,0-1,0 1,0 0,0-1,1 1,-1 0,1 1,-1-1,1 0,0 1,0-1,0 1,0 0,0 0,0 0,0 1,0-1,0 1,0-1,0 1,0 0,0 0,1 0,-1 1,0-1,0 1,0 0,0 0,0 0,0 0,7 8,-1 1,0 0,-1 0,0 0,-1 1,0 1,0-1,2 7,19 32,-19-36,0-1,1 0,0-1,1-1,1 1,-1-2,2 1,0-2,0 0,4 2,-10-7,-1-1,1 0,0-1,0 1,0-1,0-1,1 1,-1-1,0-1,0 1,1-1,-1-1,0 1,1-1,-1 0,0-1,0 0,0 0,0 0,0-1,0 0,-1 0,4-3,14-13,-1 0,-1-2,0-1,-2 0,-1-1,0-1,-2-1,-1-1,-1 0,-1-1,7-21,-8 23,-1 1,-2-1,0-1,-2 0,0 0,-2-1,-1 0,-1 0,-2 0,0 0,-2-1,-1 1,-2-9,2 26,-1 0,0 1,0-1,-1 1,0-1,-1 1,0 0,0 0,-1 1,0-1,0 1,-1 0,0 1,-3-3,-1 3</inkml:trace>
</inkml:ink>
</file>

<file path=ppt/ink/ink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18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1 340,'31'-5,"-1"-1,1-2,-1-1,-1-2,0-1,0-1,-1-1,-1-2,0 0,-2-2,16-13,24-49,-63 78,-1-1,0 1,0-1,0 1,-1-1,1 1,0-1,-1 1,0-1,0 1,1-1,-2 0,1 1,0-1,0 0,-1 1,1-1,-1 1,0-1,0 1,0-1,0 1,0 0,-1 0,1-1,-1 1,1 0,-1 0,0 0,0 0,0 1,0-1,0 0,0 1,0 0,-1-1,1 1,-3-1,0-1,0 1,0 0,0 1,-1-1,1 1,-1 0,1 0,0 1,-1 0,1 0,-1 0,1 0,-1 1,1 0,-1 0,1 1,0-1,0 1,0 0,0 0,0 1,0 0,0 0,1 0,0 0,-1 1,-7 6,-1 0,2 2,-1-1,2 2,-1-1,2 1,0 1,-5 9,7-10,1 0,0 1,1 0,1 0,0 0,1 0,0 1,2 0,-1-1,2 1,0 0,1 3,-1-11,1-1,0 1,0-1,0 1,1-1,0 0,1 0,-1 0,1 0,0 0,1 0,-1-1,1 1,0-1,0 0,1 0,0-1,0 1,0-1,0 0,0 0,1-1,0 0,0 0,0 0,0-1,6 3,4-2,-1-1,1 0,-1 0,1-2,0 0,-1-1,1 0,-1-1,1-1,-1 0,0-2,0 1,0-2,-1 0,14-8,31-15,-34 19</inkml:trace>
</inkml:ink>
</file>

<file path=ppt/ink/ink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22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 44,'-6'-5,"1"1,-1-1,0 1,0 1,0-1,-1 1,0 0,1 0,-1 1,0 0,0 0,0 1,0 0,0 0,-1 0,1 1,0 0,0 1,0 0,0 0,-1 0,1 1,1 0,-1 0,0 1,0 0,1 0,0 0,-1 1,1 0,1 0,-1 1,1-1,-1 1,1 1,-27 21,1 2,1 1,1 1,-22 33,41-51,1 1,1 0,0 0,1 1,1 0,0 0,1 0,0 1,2 0,0 0,0 0,2 0,0 1,0 5,2-13,-1 0,1-1,0 1,1-1,-1 0,2 1,-1-1,1 0,1 0,-1 0,1-1,1 1,-1-1,1 0,1 0,-1-1,1 0,0 0,1 0,-1 0,1-1,0 0,0-1,1 0,-1 0,1 0,0-1,0 0,0 0,1-1,-1 0,3-1,5 1,0-1,0 0,0-1,0-1,-1 0,1-2,0 0,-1 0,1-1,-1-1,0-1,-1 0,0-1,0 0,0-2,-1 1,0-1,0-1,7-8,70-68,-73 67</inkml:trace>
</inkml:ink>
</file>

<file path=ppt/ink/ink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35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397 140,'-1'-4,"0"0,-1 0,1 1,-1-1,0 1,0-1,0 1,0 0,0-1,-1 1,0 1,1-1,-1 0,0 0,0 1,-1 0,1 0,0 0,-1 0,0 0,1 1,-1-1,0 1,0 0,1 0,-1 0,0 1,0 0,0-1,0 1,0 0,0 1,0-1,0 1,0 0,1 0,-1 0,0 0,0 1,1 0,-1-1,1 1,-1 0,1 1,-1 0,-18 16,1 1,1 2,1 0,1 1,0 1,2 0,1 2,1 0,13-24,-11 16,0 1,2 0,1 0,0 1,1 1,1-1,1 1,1 1,1-1,-1 17,5-33,1 0,0 0,0 0,0 0,0 0,1 0,-1-1,1 1,1 0,-1-1,1 1,-1-1,1 0,0 0,1 0,-1 0,1 0,0-1,0 0,0 0,0 0,0 0,1 0,-1-1,1 0,0 0,-1 0,1-1,0 1,0-1,0 0,0-1,1 1,-1-1,0 0,0-1,0 1,0-1,0 0,0 0,0 0,0-1,0 1,0-1,3-3,20-10,-2-1,0-1,-1-2,0 0,-2-2,0-1,-2 0,0-2,0-2,13-13,-4 5,-1-1,-2-1,-2-2,-1 0,-2-2,9-24,-18 44,-59 178,35-98,6-47,0 1,1-1,1 1,1 0,0 0,0 0,2 0,0 0,0 0,1 1,1-1,0-1,1 1,1 0,0-1,0 1,2-1,0 0,0-1,3 5,4-5</inkml:trace>
  <inkml:trace contextRef="#ctx0" brushRef="#br0" timeOffset="450.377">905 648,'267'-326,"-182"203,-92 195,7-68,-3 127,4-126,0 0,0 0,0-1,1 1,0-1,0 1,0-1,0 0,1 1,-1-1,1-1,0 1,1 0,-1-1,0 1,1-1,0 0,0 0,0-1,0 1,0-1,0 0,1 0,-1 0,4 0,1 1,1-1,-1-1,1 0,-1-1,1 1,-1-2,1 1,-1-1,1-1,-1 0,0 0,0-1,0 0,0 0,0-1,-1-1,1 1,-1-1,0 0,-1-1,7-6,5-4,-1-1,-1-1,-1 0,0-1,-2-1,0 0,-1-1,0-2,2-7,-2-1,-1 0,-1-1,-2-1,-1 1,2-30,-7 38</inkml:trace>
</inkml:ink>
</file>

<file path=ppt/ink/ink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395 110,'-19'203,"9"1,11 71,-1-174,-28 202,2-179,24-115</inkml:trace>
  <inkml:trace contextRef="#ctx0" brushRef="#br0" timeOffset="612.905">1 872,'109'-26,"-1"-5,-1-5,-3-4,44-26,-118 52,-1-2,0-1,-2-1,0-1,0-1,5-8,-22 18,-1 0,0 0,0-1,-1 0,-1 0,0-1,0 0,-1 0,-1-1,0 0,-1 0,0 0,-1 0,0 0,-2-1,1-6,-3-286,2 307,-1 0,1-1,-1 1,1 0,0-1,-1 1,1-1,0 1,0-1,-1 0,1 1,0-1,0 0,0 1,0-1,-1 0,1 0,0 0,0 0,0 0,0 0,0 0,0 0,-1 0,1 0,0 0,0 0,0-1,0 1,-1 0,1-1,0 1,0-1,-1 1,1-1,0 1,0-1,-1 1,1-1,-1 0,1 1,-1-1,1 0,-1 0,1 1,-1-1,1 0,-1 0,0 0,0 1,1-1,-1 0,0 0,0 0,0 0,0 0,0 1,0-1,0 0,0 0,0 0,-1 0,1 0,0 1,0-1,-1 0,1 0,-1 0,1 1,-1-2,6 15,0-1,-1 1,-1 0,0 0,0 0,-1 0,-1 0,-1 1,0-1,0 0,-1 0,-1 1,0-1,-2 2,2 9,-25 192,2-27,8 2,9 16,7-183,0-10,1 0,0 0,1-1,0 1,1 0,1-1,0 0,0 1,2-1,3 8,-7-19,0 0,1 1,-1-1,1 0,-1 0,1 0,0 0,0-1,0 1,0 0,0-1,0 0,0 1,1-1,-1 0,0 0,1 0,-1 0,1 0,-1-1,1 1,-1-1,1 0,0 0,-1 0,1 0,-1 0,1 0,-1-1,1 1,0-1,-1 0,0 0,1 0,-1 0,1 0,-1 0,2-2,80-64,-81 64,46-48,-33 32,0 2,2 0,-1 1,2 0,0 2,1 0,4-1,-23 14,0 1,0-1,1 0,-1 0,0 1,1-1,-1 0,1 1,-1 0,1-1,-1 1,1 0,-1 0,1 0,-1 0,1 0,-1 0,1 0,-1 0,1 0,-1 1,1-1,-1 1,0-1,1 1,-1 0,0-1,1 1,-1 0,0 0,0 0,0 0,1 0,-1 0,0 0,-1 0,1 1,0-1,0 0,0 0,-1 1,1-1,-1 1,1-1,-1 0,1 1,-1-1,0 1,5 79,-5-72,-2 19,0-21,1-1,1 1,-1 0,1-1,0 1,1-1,-1 1,1 0,0-1,1 1,0-1,0 0,0 0,1 1,0-1,9 6</inkml:trace>
  <inkml:trace contextRef="#ctx0" brushRef="#br0" timeOffset="1312.948">1863 788,'-58'42,"2"2,2 3,3 2,-16 21,61-64,1 0,0 0,0 0,0 0,1 1,0 0,0 0,0 0,1 0,0 1,1-1,0 1,0 0,1-1,-1 4,2-10,1 1,-1-1,0 1,1-1,-1 1,1-1,-1 1,1-1,0 0,0 1,-1-1,1 0,0 1,0-1,0 0,1 0,-1 0,0 0,0 0,1 0,-1 0,0 0,1-1,-1 1,1-1,-1 1,1-1,-1 1,1-1,-1 0,1 1,-1-1,1 0,0 0,-1 0,1-1,-1 1,1 0,0-1,61-16,142-124,-94 37,-109 104,-1-1,1 1,0 0,0 0,0-1,0 1,0 0,0 1,-1-1,1 0,0 1,0-1,0 1,0-1,-1 1,1 0,0 0,-1 0,1 0,-1 0,1 0,-1 0,1 0,-1 0,0 1,1-1,-1 1,0-1,0 1,0 0,0-1,0 1,-1 0,1-1,0 1,-1 0,0 0,1 0,-1 0,0-1,0 1,0 0,0 1,7 13,-6-11,1-1,0 1,1-1,-1 1,1-1,-1 0,1 1,1-1,-1-1,1 1,-1 0,1-1,0 0,0 0,0 0,1 0,-1-1,1 0,-1 0,1 0,0 0,0-1,0 0,0 0,0 0,0 0,0-1,0 0,0 0,0 0,0-1,0 0,2 0,9-6,0-1,-1 0,1-1,-1-1,-1 0,0-1,-1-1,0 0,-1-1,0 0,2-4,99-153,-83 117,-9 17,-1-1,-2-1,-2-1,-1 0,-2-1,-2-1,-2 0,-2 0,-1 0,-1-23,-3 38,-9-144,7 168,0 1,0-1,0 0,0 1,0-1,-1 1,1-1,-1 1,1-1,-1 0,1 1,-1-1,0 1,1 0,-1-1,0 1,0 0,0-1,0 1,0 0,-1 0,1 0,0 0,0 0,-1 0,1 0,0 1,-1-1,1 0,-1 1,1-1,-1 1,0-1,1 1,-1 0,1 0,-1 0,0 0,1 0,-1 0,1 0,-1 0,0 1,1-1,-1 0,1 1,-1 0,1-1,-1 1,1 0,0 0,-1 0,1 0,-1 0,-8 15,0 1,1 0,1 0,1 1,1 0,0 0,1 1,1 0,1-1,1 1,0 0,1 3,-1 67,4 0,3-1,5 1,19 80,-1-40,-16-81,-2 0,-2 1,1 48,-13-72,-11-31,-63-153,62 130,2 3</inkml:trace>
  <inkml:trace contextRef="#ctx0" brushRef="#br0" timeOffset="1547.87">2173 562,'39'0,"36"0,15 0,2 0,-5-5,-8-1,-7 0,-12 1,-6-3,-8-1,-6 2,-6 1,-3 3,-3 0,-6 3</inkml:trace>
</inkml:ink>
</file>

<file path=ppt/ink/ink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38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0 624,'1'2,"0"0,1 0,-1 0,0 0,1 0,-1-1,1 1,0 0,0-1,0 1,-1-1,1 0,0 0,0 0,1 0,-1 0,0 0,0 0,0 0,1-1,-1 0,0 1,1-1,-1 0,0 0,1 0,-1 0,0-1,1 1,-1 0,0-1,0 0,1 0,-1 1,0-1,0 0,0-1,0 1,0 0,2-2,74-64,111-186,-19 51,-148 177,-18 19,1-1,-1 0,1 1,0 0,1 0,-1 1,1-1,0 1,1 0,-1 1,1 0,0 0,0 0,0 1,1 0,-1 0,1 1,-1 0,1 0,0 1,0 0,0 0,0 1,0 0,-1 0,8 2,-9 3,0-1,0 1,-1 1,0-1,0 1,0 0,-1 0,0 0,0 1,0-1,-1 1,0 0,0 0,-1 0,0 0,0 1,-1-1,0 1,0-1,-1 1,0 2,4 10,0 10,-1 1,-1 0,-1-1,-2 1,-1 0,-1-1,-2 1,-1-1,-1 0,-5 10,6-29,1 0,-1 0,-1 0,0-1,0 0,-1-1,0 1,-1-2,0 1,0-1,-1 0,0-1,0 0,-1-1,0 0,0 0,0-2,-1 1,0-1,0-1,0 0,0-1,0 0,0-1,-1 0,1-1,-1 0,1-1,-1 0,-1 1,-1 0,0-1,0 0,1-1,-1 0,1-2,-1 0,1 0,0-1,-4-3,-10-25,21 14</inkml:trace>
  <inkml:trace contextRef="#ctx0" brushRef="#br0" timeOffset="686.078">1157 370,'15'2,"0"-1,0-1,0 0,0-1,-1-1,1 0,-1-1,1-1,-1 0,0-1,0 0,0-1,-1-1,0 0,0-1,-1 0,0-1,0 0,-5 3,-1 0,1-1,-1 1,0-1,0-1,-1 1,0-1,-1 0,1 0,-1 0,-1-1,-2 6,0 1,0-1,0 1,0-1,-1 1,0-1,1 1,-1-1,0 0,0 1,0-1,-1 1,1-1,-1 0,1 1,-1-1,0 1,0-1,0 1,0 0,-1 0,1-1,0 1,-1 0,0 0,1 0,-1 0,0 0,0 1,0-1,0 1,0-1,-1 1,1 0,0 0,-1-1,1 2,-1-1,-1 0,-2-1,0 0,0 1,0-1,-1 2,1-1,0 1,0 0,-1 0,1 0,0 1,0 0,0 0,-1 1,1 0,1 0,-1 0,0 1,0 0,1 0,0 0,-1 1,1 0,1 0,-3 2,-94 123,96-123,0 1,1 0,0 0,0 0,0 0,1 1,0-1,1 1,0 0,0 0,1 0,-1 0,2 0,-1 0,1 0,1 0,-1 0,1 0,1 1,-1-2,1 1,1 0,-1 0,2-1,-1 1,1-1,0 0,0 0,1 0,0-1,0 0,0 0,7 6,7-3,0-1,0 0,1-1,0-2,0 0,1-1,-1 0,1-2,0-1,0 0,0-2,-1 0,1-1,0-1,-1-1,1-1,-1-1,17-8,3 3,-1-2,0-2,0-2,-2-1,0-2,-1-2,30-24,96-84,-156 123,0 0,0-1,-1 0,0 0,0 0,-1-1,0 0,-1 1,1-1,-2-1,0 1,0 0,0-4,-1 10,-1 0,0 0,0-1,0 1,0 0,0 0,-1 0,1-1,-1 1,0 0,0 0,0 0,0 0,-1 0,1 1,-1-1,0 0,1 1,-1-1,0 1,-1-1,1 1,0 0,-1 0,1 0,-1 0,0 1,0-1,1 1,-1-1,0 1,0 0,0 0,0 1,-1-1,1 0,0 1,0 0,0 0,-1 0,-6 0,1 0,0 1,0 0,-1 1,1 0,0 0,0 1,1 0,-1 1,0 0,1 0,0 0,0 1,0 1,1-1,0 1,0 1,-2 2,-7 7,1 1,0 1,1 1,1 0,1 0,-8 20,15-33,1 0,0 0,0 1,0 0,1 0,0-1,1 2,0-1,0 0,0 1,1-1,0 0,0 1,1 0,0-1,0 1,1-1,0 1,1-1,-1 0,1 1,0-1,1 0,0 0,0 0,1-1,0 1,1 1,4-1,0-1,0 0,1 0,-1-1,1 0,1 0,-1-1,1-1,-1 0,1 0,0-1,0-1,0 0,3 0,16-1,1-1,-1-1,1-2,-1-1,0-2,15-5,-22 6,114-30,-108 30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1 173,'22'-19,"2"1,0 1,1 1,1 1,1 2,0 1,0 0,1 2,0 2,2 0,-4 1,1 1,0 1,1 2,-1 1,0 1,1 1,4 1,-23 2,1 0,-1 1,0 0,0 1,0 0,-1 0,0 1,0 0,0 0,-1 1,1 0,-2 0,1 0,-1 1,0 0,-1 1,0-1,0 1,-1 0,0 0,0 1,-1-1,0 1,-1-1,0 1,-1 0,0 0,0 0,-1 4,-2-2,1-1,-2-1,1 1,-1 0,-1-1,0 1,-1-1,0 0,0 0,-1-1,0 0,-1 0,0 0,0-1,-1 0,0 0,0-1,-1 0,0 0,-1-1,1 0,-1-1,0 0,-10 3,-38 22,58-27,0-1,1 0,-1 0,1 0,0 0,0 0,-1 0,1-1,0 1,1 0,-1 0,0-1,0 1,1 0,-1-1,1 0,0 1,-1-1,1 0,0 0,0 1,-1-2,1 1,0 0,2 1,-1 0,186 104,-40-27,-121-63,-17-15</inkml:trace>
</inkml:ink>
</file>

<file path=ppt/ink/ink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44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28 317,'-28'12,"29"-12,-1 0,0 0,1 0,-1 0,0 0,1 0,-1 0,0 0,1 0,-1 0,0 0,1 0,-1 0,0 0,1 0,-1 1,0-1,0 0,1 0,-1 0,0 1,0-1,1 0,-1 0,0 1,0-1,0 0,1 0,-1 1,0-1,0 0,0 1,0-1,0 0,1 1,-1-1,0 0,0 1,0-1,0 0,0 1,0-1,0 0,0 1,-1-1,1 0,0 1,0-1,0 0,0 1,0-1,0 0,-1 1,1-1,0 0,0 0,0 1,-1-1,1 0,11 2,0-1,0-1,-1 0,1-1,0 0,0 0,0-1,-1 0,1-1,-1-1,0 1,0-2,0 1,0-1,-1-1,0 0,2-1,139-131,-120 106,-29 32,0-1,0 0,0 1,0-1,0 1,0-1,0 1,1 0,-1-1,0 1,0 0,0 0,0 0,0 0,1 0,-1 0,0 0,0 0,0 0,0 0,0 1,1-1,-1 0,0 1,0-1,0 1,0-1,0 1,0 0,0-1,0 1,-1 0,1 0,0 0,0-1,-1 1,1 0,0 0,-1 0,1 0,-1 0,1 0,-1 0,1 1,-1-1,0 0,0 0,1 1,21 57,83 459,-92-445,22 71,-35-142,1-1,-1 0,0 0,0 0,1 0,-1 0,1 0,-1 0,1 0,-1 0,1 0,0 0,0 0,-1 0,1 0,0 0,0-1,0 1,0 0,0-1,0 1,0 0,0-1,0 1,0-1,0 0,0 1,0-1,1 0,-1 0,0 0,0 0,0 0,0 0,1 0,-1 0,0 0,0 0,0-1,0 1,0 0,0-1,0 1,1-1,-1 1,0-1,-1 0,1 1,0-1,0 0,0 0,0 0,0 1,-1-1,1 0,0 0,-1 0,1 0,-1 0,1-1,-1 1,0 0,1 0,70-200,109-328,-145 375,-22 107,-7 36</inkml:trace>
  <inkml:trace contextRef="#ctx0" brushRef="#br0" timeOffset="731.289">959 1051,'-63'113,"158"-303,40-17,-99 175,-35 32,0-1,0 1,0 0,-1 0,1 0,0 0,0 0,0 0,0 0,0 0,-1 0,1 0,0 0,0 1,0-1,-1 0,1 1,0-1,0 0,-1 1,1-1,0 1,-1-1,1 1,0 0,-1-1,1 1,-1-1,1 1,-1 0,1 0,-1-1,0 1,1 0,-1 0,0-1,1 1,-1 0,0 0,0 0,0 0,0-1,0 1,0 0,0 0,0 0,0 0,0 0,0-1,-1 1,1 0,0 0,-1 0,1 0,-46 203,45-202,1-1,-1 1,1 0,-1-1,1 1,0-1,0 1,0 0,0-1,0 1,0 0,0-1,0 1,1 0,-1-1,1 1,-1-1,1 1,-1-1,1 1,0-1,0 1,0-1,0 0,0 1,0-1,0 0,0 0,1 0,-1 0,0 0,1 0,-1 0,1 0,-1-1,1 1,-1 0,1-1,-1 1,1-1,0 0,-1 1,1-1,-1 0,1 0,0 0,-1 0,1-1,0 1,-1 0,1-1,0 1,-1-1,1 1,-1-1,1 0,-1 0,0 1,1-1,-1 0,0 0,1 0,0-1,207-155,-209 157,1-1,0 0,0 0,-1 0,1 1,0-1,0 1,0-1,0 0,0 1,0-1,0 1,0 0,0-1,0 1,0 0,0 0,0 0,0-1,1 1,-1 0,0 0,0 1,0-1,0 0,0 0,0 0,0 1,0-1,0 1,0-1,0 1,0-1,0 1,0-1,0 1,0 0,-1 0,1-1,0 1,-1 0,1 0,0 0,-1 0,1 0,-1 0,1 0,-1 0,1 0,-1 0,0 0,0 0,1 0,-1 0,0 1,-4 62,3-61,-30 143,27-90,8-31</inkml:trace>
</inkml:ink>
</file>

<file path=ppt/ink/ink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48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57 396,'9'0,"14"0,7 0,3 0,1 0,0 0,-2 0,-1 0,-1 0,-1 0,-1 0,1 0,-1 0,0 0,0 0,0 0,-10 5,-7 1</inkml:trace>
  <inkml:trace contextRef="#ctx0" brushRef="#br0" timeOffset="304.627">0 678,'53'-10,"27"-2,4 0,-6 2,-13-1,-11 0,-12 2,-7 3,-4 3,-4 1,-6 1</inkml:trace>
  <inkml:trace contextRef="#ctx0" brushRef="#br0" timeOffset="833.57">1497 1,'-124'279,"88"-204,-3-2,-4-2,-2-2,-36 40,-55 45,123-140,2-1</inkml:trace>
  <inkml:trace contextRef="#ctx0" brushRef="#br0" timeOffset="1101.96">1130 57,'14'39,"15"31,2 9,0-4,1-6,-2-9,0-15,0-10,-1-7,-6-3,-1-5,0-2,1 1,2 2,-4 2,0-3,-4-4</inkml:trace>
  <inkml:trace contextRef="#ctx0" brushRef="#br0" timeOffset="1671.041">1581 988,'55'-102,"-34"59,3 0,1 2,2 0,15-15,-41 55,-1-1,0 1,1-1,-1 1,1 0,-1 0,1-1,0 1,-1 0,1 0,0 0,0-1,0 1,0 0,0 1,0-1,0 0,1 0,-1 0,0 1,0-1,1 0,-1 1,0-1,1 1,-1 0,0-1,1 1,-1 0,1 0,-1 0,0 0,1 0,-1 0,1 0,-1 0,0 1,1-1,-1 1,1-1,-1 1,0-1,0 1,1 0,-1-1,0 1,0 0,0 0,0 0,0 0,0 0,0 0,0 1,-18 161,18-162,-1 1,0-1,1 0,-1 1,0-1,1 0,0 1,-1-1,1 0,0 0,-1 0,1 1,0-1,0 0,0 0,0 0,0 0,0-1,0 1,1 0,-1 0,0-1,0 1,1-1,-1 1,0-1,1 1,-1-1,0 0,1 0,-1 1,1-1,-1 0,0 0,1-1,-1 1,1 0,-1 0,0-1,1 1,-1-1,0 1,1-1,58-29,-57 28,37-27,52-24,-89 53,-1 0,1 0,0 0,-1 1,1-1,0 1,-1 0,1 0,-1 0,1 0,-1 0,0 0,1 0,-1 1,0 0,0-1,0 1,0 0,0 0,0 0,-1 0,1 0,-1 0,1 1,-1-1,0 0,0 1,0-1,0 1,0-1,0 1,-1 0,0-1,1 1,-1 0,0-1,0 1,0 0,-1-1,1 1,-1 1,17 53,-4-43</inkml:trace>
  <inkml:trace contextRef="#ctx0" brushRef="#br0" timeOffset="2882.223">2428 848,'54'-20,"-1"-1,-1-3,-1-2,33-24,-66 40,17-8,-1-1,-1-2,-1-1,-1-2,0 0,-2-3,-1 0,-1-2,-2 0,-1-2,17-29,-17-32,-23 90,-1-1,0 1,0-1,0 1,0-1,-1 1,1-1,-1 1,1-1,-1 1,0 0,0-1,0 1,0 0,0 0,-1-1,1 1,0 0,-1 0,0 1,0-1,1 0,-1 0,0 1,0-1,0 1,-1 0,1-1,0 1,-1 0,1 1,0-1,-1 0,1 0,-2 1,-2 1,-1 1,1-1,-1 2,1-1,0 1,0 0,0 0,0 0,1 1,-1 0,1 0,0 0,0 1,1 0,-1 0,1 0,0 0,0 1,1 0,-1-1,1 1,1 0,-1 1,-1 5,-10 18,0 0,2 0,2 1,1 1,1-1,1 2,1 8,5-33,1 1,0-1,0 1,1-1,0 0,0 0,1 1,0-1,1 0,-1 0,1-1,1 1,0-1,0 1,0-1,1 0,0-1,0 1,1-1,0 0,0 0,0-1,1 0,0 0,0 0,0-1,0 0,1-1,-1 1,1-1,4 1,2-2,0 0,-1 0,1-1,0-1,0 0,0-1,-1-1,1 0,0 0,-1-2,0 0,0 0,0-1,4-3,171-101,-165 94,0-1,-2 0,0-2,-1 0,-1-1,0-1,-2 0,0-2,-2 0,0-1,-2 0,0-1,-1 0,0-7,-7 2,-25 30,9 11,1 1,0 0,0 0,1 1,1 1,1-1,0 1,-3 11,6-19,0 0,1 0,-1 0,2 1,-1-1,1 1,0-1,1 1,0 0,0 0,0 0,1 0,1 0,-1 0,1-1,0 1,1 0,0 0,0-1,1 1,0-1,0 0,1 0,0 0,0 0,0 0,1-1,0 0,0 0,1 0,2 1,2-2,-1-1,1 0,0 0,0-1,0 0,0-1,0-1,0 1,1-1,-1-1,1 0,-1-1,0 0,1 0,-1-1,0 0,2-2,14-3,-1-2,0-1,0-1,-1-1,0-1,1-3,3-1,0-1,-2-2,-1-1,0-1,-1-1,-2-1,0-1,-2-1,-1 0,-1-2,-1 0,8-21,-21 43,-1-1,0 0,0 0,-1 0,0 0,0 0,0 0,-1 0,0-1,-1 1,0-1,0 1,0 0,-1-1,0 1,-1 0,1-1,-1 1,-1 0,1 0,-1 1,0-1,-1 0,0 1,0 0,-1-1,0 6,0-1,-1 1,1 1,0-1,-1 1,1 0,0 0,-1 0,1 1,0 0,-1 0,1 0,0 1,0 0,0 0,0 0,0 0,1 1,-1 0,1 0,-1 0,1 1,0-1,0 2,-17 13,1 0,1 2,1 0,1 1,0 1,2 1,1 0,0 1,2 1,1-1,1 2,-6 23,14-41,0 0,1 0,0 1,1-1,0 0,0 1,1-1,0 0,0 1,1-1,0 0,0 0,1 0,0 0,1-1,-1 1,2-1,-1 0,1 0,0 0,0-1,1 1,0-1,0-1,0 1,1-1,0 0,0 0,0-1,5 2,129 31,-116-35</inkml:trace>
  <inkml:trace contextRef="#ctx0" brushRef="#br0" timeOffset="3367.592">4347 763,'-66'98,"116"-142,-18 7,-7 7,1 1,1 1,2 1,17-11,-45 37,-1 0,1 0,0 0,0 0,0 0,1 0,-1 0,0 0,0 0,0 1,1-1,-1 1,0-1,1 1,-1-1,1 1,-1 0,0-1,1 1,-1 0,1 0,-1 0,0 0,1 0,-1 1,1-1,-1 0,0 1,1-1,-1 1,0-1,1 1,-1 0,0-1,0 1,1 0,-1 0,0 0,0 0,0 0,0 0,0 0,-1 0,1 0,0 1,0-1,-1 0,1 0,-1 1,1-1,-1 1,0-1,1 0,-1 1,0 0,2 9,-2-7,0 1,0-1,1 1,-1-1,1 1,0-1,0 0,1 1,-1-1,1 0,0 0,0 0,0 0,1 0,-1 0,1-1,0 1,0-1,0 0,1 0,-1 0,1 0,0-1,-1 1,1-1,0 0,0 0,1 0,-1-1,4 1,-1-3,1 0,0-1,-1 0,1 0,-1-1,1 0,-1 0,0-1,0 0,-1 0,1 0,-1-1,0 0,0-1,-1 1,1-1,-1 0,0 0,-1-1,0 1,0-1,0 0,-1 0,0-1,0 1,-1 0,1-5,5-11</inkml:trace>
</inkml:ink>
</file>

<file path=ppt/ink/ink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38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0 756,'45'91,"72"245,-96-289,-20-46,-1 0,1 0,-1 0,1 0,-1-1,1 1,0 0,-1 0,1 0,0-1,0 1,0 0,-1-1,1 1,0-1,0 1,0-1,0 1,0-1,0 0,0 1,0-1,0 0,0 0,0 0,0 0,0 0,0 0,0 0,1 0,-1 0,0 0,0-1,0 1,0 0,0-1,0 1,-1-1,1 1,0-1,0 1,0-1,0 0,0 1,-1-1,1 0,56-114,-48 90,133-347,-126 327,-12 34</inkml:trace>
  <inkml:trace contextRef="#ctx0" brushRef="#br0" timeOffset="951.41">876 729,'0'-1,"-1"1,1-1,0 1,-1 0,1-1,-1 1,1 0,-1 0,1-1,-1 1,0 0,1 0,-1 0,1 0,-1-1,1 1,-1 0,1 0,-1 0,0 0,1 0,-1 1,1-1,-1 0,1 0,-1 0,0 0,1 1,-1-1,1 0,-1 0,1 1,0-1,-1 0,1 1,-1-1,1 1,-1-1,1 0,0 1,-1-1,1 1,0-1,0 1,-1-1,1 1,0 0,0-1,0 1,0-1,0 1,-1-1,1 1,0-1,0 1,0 0,1-1,-1 1,0 0,-6 39,6-39,-12 171,8-162,1 0,1 0,-1 0,1 0,1 0,0 1,1-1,-1 0,2 1,0-1,0 0,1 0,0 1,1-1,0-1,0 1,1 0,0-1,1 0,0 0,1 0,5 6,-8-12,1-1,-1 1,1-1,0 0,0 0,0 0,0-1,1 1,-1-1,0 0,1-1,-1 1,1 0,-1-1,0 0,1 0,-1-1,1 1,-1-1,0 0,1 0,-1 0,0-1,0 0,0 0,0 0,0 0,0 0,-1-1,4-2,96-95,-51 27,-3-2,-3-1,-4-3,18-50,-55 118,13-22,-1-1,-2-1,-2 0,-1-1,-1 0,-2-1,-2 0,-1 0,-2-1,-1-32,-3 69,1 1,-1-1,0 0,1 0,-1 1,0-1,0 0,1 0,-1 0,0 0,0 1,0-1,0 0,0 0,0 0,0 0,-1 0,1 1,0-1,0 0,-1 0,1 0,0 1,-1-1,1 0,-1 0,1 1,-1-1,1 0,-1 1,1-1,-1 1,0-1,1 1,-1-1,0 1,1-1,-1 1,0 0,0-1,0 1,1 0,-1-1,0 1,0 0,0 0,0 0,1 0,-1 0,0 0,0 0,0 0,0 0,1 1,-1-1,0 0,0 0,0 1,1-1,-1 0,0 1,0-1,1 1,-2 0,-73 153,55-105,3 1,1 1,3 0,2 0,2 2,3-1,2 1,2 35,4-72,1 0,0 0,1-1,1 1,0-1,1 0,1 0,0-1,1 0,1 0,0-1,1 0,10 11,-11-16,1-1,0 0,1-1,0 0,0-1,0 0,0 0,1-1,-1-1,1 0,0-1,0 0,1-1,-1 0,0 0,0-2,11-1,-15 1,-1-1,0-1,0 0,0 0,0 0,0 0,-1-1,1 0,-1-1,0 0,0 0,-1 0,1 0,-1-1,-1 0,1 0,-1 0,0-1,0 1,-1-1,1 0,-2 0,1 0,-1-1,0 1,0-1,-1 1,0-1,-1 1,1-1,-2 1,1-1,-1 0,0 1,0-1,-1 1,-1-2,-1-5,0 1,-1 0,-1 0,0 0,-1 1,0 0,-1 0,-1 1,1 0,-2 0,1 1,-2 1,1-1,-9-4,12 9,-1-1,1 2,-1-1,0 1,-1 0,1 1,-1 0,1 0,-1 1,0 0,0 1,0 0,0 0,0 1,0 0,0 0,-1 1,1 1,1-1,-1 1,0 1,-8 3,-8 6</inkml:trace>
  <inkml:trace contextRef="#ctx0" brushRef="#br0" timeOffset="1239.438">678 333,'9'-5,"9"4,1 1</inkml:trace>
  <inkml:trace contextRef="#ctx0" brushRef="#br0" timeOffset="2020.786">1864 1151,'37'-18,"-1"-1,-1-2,-1-1,-1-2,0-2,19-20,-41 35,0-1,0 0,-1-1,0 0,-2-1,1 1,-2-2,1 1,1-8,-7 16,0 0,0 1,0-1,0 0,-1 0,0 0,-1-1,1 1,-1 0,0 0,-1 0,1 0,-1 0,-1 0,1 0,-1 0,0 0,0 0,0 1,-1-1,0 1,0 0,-1-1,1 1,-5-3,5 5,1 0,-1 1,0-1,0 1,0 0,-1 0,1 0,0 0,-1 1,1-1,-1 1,0 0,1 0,-1 0,0 1,0-1,0 1,1 0,-1 0,0 0,0 1,0-1,1 1,-1 0,0 0,1 0,-1 1,1-1,-1 1,1 0,0 0,-1 0,1 0,0 0,1 1,-1 0,0-1,1 1,-1 0,1 0,0 0,0 1,0-1,0 0,1 1,-1-1,1 1,0 0,0 0,0 2,0 0,1 1,0-1,0 1,0-1,1 1,-1-1,2 0,-1 1,1-1,0 0,0 0,0 0,1 0,0-1,1 1,-1-1,1 1,0-1,0 0,0-1,1 1,0-1,0 0,0 0,0 0,1-1,-1 1,1-1,0-1,0 1,0-1,0 0,0-1,1 1,3-1,163 31,-170-33,0 1,0 1,0-1,0 0,0 1,0-1,0 1,0 0,-1 0,1 0,0 1,0-1,-1 0,1 1,-1 0,1 0,-1 0,0 0,1 0,-1 0,0 0,-1 1,1-1,0 1,-1 0,1-1,-1 1,0 0,0 0,0 0,0-1,0 1,-1 0,1 0,-1 0,0 1,0-1,0 0,0 0,-1 0,1 0,-1 0,0 0,0-1,0 1,0 0,-1 2,-55 85,52-74,7-5</inkml:trace>
  <inkml:trace contextRef="#ctx0" brushRef="#br0" timeOffset="2734.325">2795 756,'-23'18,"1"1,1 1,1 0,0 2,2 0,0 2,2-1,0 2,2 1,12-24,1-1,0 1,0 0,1-1,-1 1,0 0,1 0,-1 0,1 0,-1 0,1 0,0 0,0-1,0 1,0 0,0 0,0 0,1 0,-1 0,1 0,-1 0,1 0,0-1,-1 1,1 0,0 0,0-1,0 1,1-1,-1 1,0-1,0 1,1-1,-1 0,1 1,0-1,-1 0,1 0,0 0,-1-1,1 1,0 0,0-1,0 1,0-1,0 1,-1-1,1 0,2 0,10-1,1-2,-1 0,0 0,0-1,-1-1,1 0,-1-1,0 0,-1-1,1-1,-1 0,-1-1,0 0,0 0,0-1,-1-1,7-10,-11 15,-6 5,0 0,1 0,-1-1,1 1,-1 0,0 0,1 0,0 0,-1 0,1 0,0 0,-1 0,1 0,0 0,0 0,0 1,0-1,0 0,0 0,0 1,0-1,0 1,0-1,0 1,0-1,0 1,1 0,-1 0,0-1,0 1,0 0,1 0,-1 0,0 0,0 0,0 1,1-1,-1 0,0 1,0-1,0 0,0 1,0-1,0 1,0 0,0-1,0 1,0 0,0 0,0-1,0 1,0 0,-1 0,1 0,0 0,0 1,8 59,-10-56,1 1,0-1,1 1,-1 0,1-1,0 1,1-1,-1 1,1-1,0 0,0 0,1 0,0 0,-1 0,2 0,-1-1,0 1,1-1,0 0,0 0,0 0,2 0,-1-1,1 1,0-2,0 1,1-1,-1 1,0-2,1 1,-1-1,1 0,0 0,-1-1,1 0,0 0,-1-1,1 1,-1-2,1 1,-1-1,1 0,-1 0,0 0,0-1,0 0,0 0,0-1,-1 0,1 0,16-12,0-2,-1-1,0 0,-2-2,13-16,-12 12,0-2,-1-1,-2 0,-1-1,-1 0,-2-2,-1 0,3-13,-11 32,20-57,-4-1,-2 0,-4-2,-2 1,-4-2,-2-35,-5 101,-1 1,0-1,-1 1,1-1,-1 1,0-1,-1 1,0-1,0 1,0 0,0 0,-1 0,0 0,-1 1,1-1,-1 1,0 0,-1-1,4 5,0 1,0-1,-1 1,1-1,0 1,0 0,-1-1,1 1,0 0,0 0,-1 0,1 0,0 0,-1 0,1 0,0 0,-1 0,1 1,0-1,0 0,-1 1,1-1,0 1,0 0,0-1,0 1,0 0,0 0,0 0,0-1,0 1,0 0,0 0,0 0,1 1,-1-1,0 0,1 0,-1 1,-21 49,15-13,2 0,2 1,1-1,2 1,3 20,0 19,3 10,4-1,5 0,2-1,9 13,-24-89,12 40,10 85,-24-134,1 1,-1-1,0 0,0 0,0 1,0-1,0 0,0 0,0 1,0-1,-1 0,1 0,0 0,-1 1,1-1,-1 0,1 0,-1 0,0 0,1 0,-1 0,0 0,0 0,0 0,0 0,0-1,0 1,0 0,0 0,0-1,0 1,0-1,0 1,0-1,-1 1,1-1,0 0,0 0,0 0,-1 1,1-1,0 0,0 0,-1-1,1 1,0 0,0 0,-1-1,1 1,-53-36,15-11,22 28</inkml:trace>
  <inkml:trace contextRef="#ctx0" brushRef="#br0" timeOffset="2918.827">3077 587,'53'0,"26"0,6 0,-3 0,-5 0,-11 0,-8 0,-8 0,-4 0,-4 0,-5 0,-3 0,-4 0,-1 0,-6 0</inkml:trace>
  <inkml:trace contextRef="#ctx0" brushRef="#br0" timeOffset="3084.989">3951 700,'0'38,"0"18,0 4,0-3,0-12</inkml:trace>
  <inkml:trace contextRef="#ctx0" brushRef="#br0" timeOffset="3333.707">3980 418,'0'0</inkml:trace>
  <inkml:trace contextRef="#ctx0" brushRef="#br0" timeOffset="3571.336">4263 729,'-1'7,"1"1,0 0,0 0,0 0,1 0,0-1,1 1,0 0,0-1,1 1,0-1,0 0,0 0,1 0,0 0,1-1,0 1,0-1,0 0,0-1,1 1,0-1,0 0,1-1,-1 1,1-1,0 0,2 0,-5-4,1 0,-1 0,0 0,0 0,1-1,-1 0,0 0,0 0,0 0,0-1,0 1,0-1,-1 0,1-1,0 1,-1 0,0-1,1 0,-1 0,0 0,0 0,-1 0,1-1,-1 1,0-1,0 0,0 1,1-3,1-4,0 0,0 0,-1 0,0 0,-1 0,0-1,-1 1,0-1,0 1,-1-1,-1 0,0 4,0 1,-1 0,0-1,0 1,0 0,-1 0,1 0,-2 0,1 1,-1-1,1 1,-2 0,1 0,0 0,-1 0,0 1,0 0,0 0,-1 0,1 1,-1 0,0 0,0 0,0 1,0 0,-1 0,1 0,0 1,-1 0,1 0,-1 1,1-1,-1 2,1-1,-1 1,1 0,-1 0,1 0,-5 3,-9 11,1 1</inkml:trace>
  <inkml:trace contextRef="#ctx0" brushRef="#br0" timeOffset="3899.745">4629 869,'11'-25,"1"0,1 1,1 0,1 1,1 0,1 2,2 0,14-14,-32 34,0 0,0-1,0 1,0 0,0 0,1 0,-1 0,0 1,0-1,1 0,-1 0,0 1,1-1,-1 1,0-1,1 1,-1 0,1-1,-1 1,1 0,-1 0,1 0,-1 0,1 0,-1 0,1 1,-1-1,0 0,1 1,-1-1,1 1,-1 0,0-1,1 1,-1 0,0 0,0 0,0 0,0 0,0 0,0 0,0 0,0 0,0 0,0 1,0-1,-1 0,1 1,-1-1,1 0,-1 1,1-1,-1 1,0 0,8 18,-6-12,-1 0,2 0,-1 0,1-1,0 1,1-1,0 1,0-1,0 0,1-1,0 1,0-1,1 0,0 0,0 0,0-1,1 0,0 0,0-1,0 0,0 0,1-1,-1 0,1 0,0-1,3 1,-1-4,-1 0,0-1,1-1,-1 1,0-2,0 1,0-1,-1 0,1-1,-1 0,0 0,-1-1,1 0,-1 0,0-1,0 0,-1 0,0-1,-1 0,1 0,-1 0,-1 0,0-1,0 0,0 0,-1 0,-1 0,1 0,-2-1,1 0,6-14,-1 5</inkml:trace>
</inkml:ink>
</file>

<file path=ppt/ink/ink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37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171 252,'16'9,"1"-1,0 0,0-1,1-1,0 0,0-2,0 0,1-1,-1-1,1 0,0-2,0 0,-1-1,1-1,-1 0,1-2,-1 0,0-1,0-1,-1-1,1 0,-1-1,-1-1,7-5,-7 6,-1-1,-1-1,0 0,0-1,-1-1,-1 0,0 0,0-1,-1-1,-1 0,0 0,-1-1,-1-1,0 1,-1-1,0-1,-8 17,0 1,1-1,-1 0,0 1,1-1,-1 0,0 0,0 0,1 1,-1-1,0 0,0 0,1 0,-1 0,0-1,0 1,1 0,-1 0,0 0,0 0,1-1,-1 1,0 0,1-1,-1 1,0-1,1 1,-1-1,1 1,-1-1,1 1,-1-1,1 1,-1-1,1 0,-1 1,1-1,0 0,-1 1,1-1,0 0,0 1,0-1,-1 0,1 0,0 1,0-1,0 0,0 0,0 1,0-1,0 0,1 0,-1 1,0-1,0 0,1 0,-1 1,1-1,-13 18,1 0,2 1,-1 0,2 1,1 0,0 0,1 1,-1 11,0-8,-36 142,7 1,-10 137,38-233,3 7,-5 0,-2-1,-4 0,-3-1,-4-1,-13 26,29-87,0 1,0-1,-2-1,1 1,-2-1,0-1,0 0,-1 0,0-1,-1-1,0 0,0 0,5-5,0 0,0 0,0-1,0 0,0 0,-1-1,1 0,-1 0,1-1,-1 0,0 0,0-1,1 0,-1 0,0-1,0 0,1 0,-1-1,1 0,-1-1,1 1,0-1,0 0,0-1,-5-4,1-1,0 0,1-1,0 0,1 0,0-1,0 0,1-1,1 0,0 0,1-1,0 0,1 0,0 0,1 0,0-1,1 0,1 0,0 0,1 0,1-7,1 5,1 1,0-1,2 0,0 1,0 0,1 0,1 0,1 1,0-1,1 2,0-1,1 1,1 0,0 1,1 0,0 1,0 0,1 1,1 0,0 0,0 2,1 0,0 0,0 1,1 1,0 0,2 1,334-102,-317 97,-4 3,0-1,-1-2,1-1,-2-1,0-1,0-2,-1-1,-1-1,-1-1,-1-1,5-6,-51 59,0 0,3 2,1 0,2 1,1 0,2 1,-5 25,16-56,-1 1,1-1,1 1,0 0,0 0,0 0,1 0,0 0,1 0,0-1,1 9,3 2</inkml:trace>
  <inkml:trace contextRef="#ctx0" brushRef="#br0" timeOffset="898.413">1328 1042,'-15'28,"1"1,2 1,0 0,2 1,2 0,1 0,1 1,0 6,6-34,-1-1,1 0,-1 1,1-1,0 1,0-1,1 1,-1-1,1 1,-1-1,1 0,0 1,0-1,1 0,-1 0,1 0,0 0,-1 0,1 0,0 0,1 0,-1-1,0 1,1-1,0 0,-1 0,1 0,0 0,0 0,0 0,0-1,1 0,-1 1,0-1,1-1,-1 1,0 0,1-1,-1 1,1-1,-1 0,1 0,6-1,0-1,0 0,-1 0,1-1,-1 0,0 0,1-1,-2 0,1-1,0 0,-1 0,0-1,0 0,-1-1,0 0,0 0,0 0,-1-1,0 0,0 0,-1 0,0-1,-1 0,0 0,0 0,-1 0,0-1,-1 1,1-1,-2 0,0 1,0-1,-1 0,0-5,1 9,-1 0,1-1,-1 1,0 0,-1-1,0 1,0 0,0 0,-1-1,0 1,0 0,0 0,-1 1,0-1,0 0,0 1,-1 0,0 0,0 0,0 0,0 1,-1-1,0 1,0 0,0 1,0-1,-1 1,0 0,-1 0,3 1,0 0,0 0,0 1,0 0,-1 0,1 0,-1 0,1 1,0-1,-1 1,1 0,-1 1,1-1,-1 1,1 0,0 0,-1 0,1 0,0 1,0 0,0 0,0 0,0 0,0 1,1-1,-1 1,1 0,0 0,0 0,0 1,0-1,0 1,1 0,0-1,0 1,0 0,0 0,0 1,1-1,-1 0,1 0,1 1,-1-1,0 1,1-1,0 0,0 2,0-3,1-1,-1 1,0 0,1-1,0 1,-1 0,1-1,0 1,1-1,-1 1,0-1,1 0,-1 0,1 1,0-1,-1 0,1 0,0-1,0 1,1 0,-1-1,0 1,1-1,-1 1,0-1,1 0,-1 0,1-1,0 1,-1 0,2-1,92 6,-81-6,13-2,-1-1,0-2,0 0,-1-2,1-1,-2 0,1-3,-1 0,-1-1,0-1,0-1,-2-2,0 0,0-1,7-9,-22 20,0-1,-1 0,1 0,-1 0,-1 0,1-1,-1 0,-1 0,1-1,-2 1,1-1,-1 0,0 0,-1 0,0 0,0-1,-1-1,-2 8,0 1,-1 0,1 0,-1 0,0 0,0 0,0 0,0 1,0-1,0 1,0-1,0 1,0 0,-1-1,1 1,-1 0,1 1,-1-1,1 0,-1 1,1-1,-1 1,1 0,-1 0,0 0,1 0,-1 1,1-1,-1 1,1-1,-1 1,1 0,-1 0,1 0,-1 0,1 0,0 1,0-1,0 1,0-1,0 1,0 0,0 0,0 0,1 0,-1 0,1 0,0 0,-1 1,0 1,0-2,1 0,-1 0,0 0,1 1,-1-1,1 0,0 1,0-1,0 1,0-1,0 1,1-1,-1 1,1 0,0-1,-1 1,1 0,0-1,1 1,-1 0,0-1,1 1,-1-1,1 1,0-1,0 1,0-1,0 1,1-1,-1 0,0 1,1-1,0 0,-1 0,1 0,0 0,0-1,0 1,1 0,0 0,104 46,-92-43,-11-4,0 0,0 0,0 1,0-1,0 1,0 0,0 0,-1 0,1 1,-1-1,1 1,-1 0,0 0,0 0,-1 0,1 1,0-1,-1 1,0-1,0 1,0 0,0 0,-1 0,0 0,0 0,0 0,0 1,0-1,-1 0,0 0,0 1,0-1,0 0,-1 0,1 1,-1-1,0 0,-1 0,0 2,-7 67,10-71,-1 0,0 0,1 0,-1-1,1 1,0 0,0 0,0 0,0-1,0 1,0-1,0 1,0-1,1 1,-1-1,1 0,-1 1,1-1,-1 0,1 0,0 0,-1 0,1-1,0 1,0 0,-1-1,1 1,0-1,0 0,0 1,0-1,0 0,0 0,0 0,0 0,1-1,20-2</inkml:trace>
</inkml:ink>
</file>

<file path=ppt/ink/ink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49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0,'0'24,"0"8</inkml:trace>
</inkml:ink>
</file>

<file path=ppt/ink/ink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45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543 160,'-22'16,"1"1,0 1,2 1,0 1,1 0,-15 23,20-26,-164 213,129-161,34-46,-1-1,-1 0,-1-1,-1-1,-1 0,-16 12,18-20</inkml:trace>
  <inkml:trace contextRef="#ctx0" brushRef="#br0" timeOffset="284.452">35 217,'15'29,"18"19,9 6,3-2,-3-8,-3-9,-8-4,-5-7,-1-4,-2 0,2-4,-5 1,0-3,-3 1,-1-2,-2-3</inkml:trace>
  <inkml:trace contextRef="#ctx0" brushRef="#br0" timeOffset="553.733">826 330,'52'-5,"23"-1,3 0,-6 1,-12 2,-10 0,-10 2,-11 1</inkml:trace>
  <inkml:trace contextRef="#ctx0" brushRef="#br0" timeOffset="803.37">826 584,'43'0,"29"-5,6-1,-4 0,-11 1,-11-3,-9-1,-8 2,-4 1,-4 3,-5 0</inkml:trace>
  <inkml:trace contextRef="#ctx0" brushRef="#br0" timeOffset="1332.51">1644 48,'0'-1,"1"1,-1-1,1 1,-1-1,1 0,-1 1,1-1,-1 1,1-1,0 1,-1-1,1 1,0 0,-1-1,1 1,0 0,0 0,-1-1,1 1,0 0,0 0,0 0,-1 0,1 0,0 0,0 0,0 0,-1 0,1 0,0 1,0-1,-1 0,1 0,0 1,0-1,-1 1,1-1,0 0,-1 1,1-1,-1 1,1 0,-1-1,1 1,-1-1,1 1,-1 0,1-1,-1 1,0 0,1 0,-1-1,0 1,0 0,1 0,-1-1,0 1,0 0,173 298,-75-201,-80-72,-17-16</inkml:trace>
  <inkml:trace contextRef="#ctx0" brushRef="#br0" timeOffset="1666.677">2038 19,'-83'63,"2"4,-35 39,-46 83,89-88,63-84</inkml:trace>
  <inkml:trace contextRef="#ctx0" brushRef="#br0" timeOffset="2336.691">2038 669,'87'-112,"-74"92,0 1,1 0,1 0,1 2,1 0,0 1,8-5,-23 19,0 1,0-1,0 1,0 0,1 0,-1 0,0 0,0 0,1 0,-1 1,0-1,1 1,-1 0,1 0,-1-1,1 2,-1-1,0 0,1 0,-1 1,0-1,1 1,-1 0,0 0,1 0,-1 0,0 0,0 0,0 0,0 1,0-1,0 1,-1 0,1-1,0 1,-1 0,1 0,-1 0,0 0,1 0,-1 0,0 1,-1-1,1 0,0 1,0-1,-1 2,3 5,-4-7,1 0,0 0,-1 0,1 0,0 0,0 1,1-1,-1 0,0 0,1 0,-1 0,1 0,0 0,0 0,-1 0,1-1,1 1,-1 0,0 0,0-1,1 1,-1-1,0 1,1-1,0 1,-1-1,1 0,0 0,0 0,-1 0,1 0,0 0,0-1,0 1,0 0,0-1,0 0,1 1,-1-1,0 0,0 0,0 0,0-1,0 1,0 0,0-1,1 0,104-74,-101 71,-6 3,1 0,-1 0,1 0,0 0,0 0,0 0,-1 0,1 0,0 0,0 0,0 1,0-1,0 0,1 0,-1 1,0-1,0 1,0-1,0 1,1 0,-1-1,0 1,1 0,-1 0,0 0,0 0,1 0,-1 0,0 0,0 0,1 1,-1-1,0 0,0 1,1-1,-1 1,0 0,0-1,0 1,0 0,0-1,0 1,0 0,0 0,0 0,0 0,-1 0,1 0,0 0,-1 0,1 0,0 1,-1-1,0 0,1 0,-1 0,0 1,1-1,-1 0,0 0,0 2,2 28,20 80,-13-96</inkml:trace>
  <inkml:trace contextRef="#ctx0" brushRef="#br0" timeOffset="4199.886">3139 19,'-9'-3,"-1"-1,1 1,-1 1,0 0,0 0,0 1,0 0,0 0,0 1,0 1,0 0,0 0,0 1,0 0,1 1,-1 0,1 1,-8 3,6-3,1 1,-1 1,1 0,0 1,0-1,1 2,0 0,0 0,-6 8,12-13,1-1,-1 1,1-1,0 1,0 0,0 0,0 0,1 0,-1 1,1-1,0 0,-1 1,2-1,-1 1,0-1,1 1,0-1,-1 1,1-1,1 1,-1-1,0 1,1-1,0 1,0-1,0 1,0-1,1 0,-1 0,1 1,0-1,0 0,0 0,0 0,8 4,0 0,0 0,1-1,-1-1,1 0,1 0,-1-1,1 0,-1-1,1 0,0-1,0-1,0 0,7 0,113 3,-131-4,0-1,0 1,1 0,-1 0,0 0,0 0,0 0,1 0,-1 0,0 0,0 0,0 0,0 1,1-1,-1 0,0 1,0-1,0 1,0 0,0-1,0 1,0 0,0-1,0 1,-1 0,1 0,0 0,0 0,-1 0,1 0,0 0,-1 0,1 0,-1 0,1 0,-1 0,0 0,0 1,1-1,-1 0,0 0,0 0,0 1,0-1,0 0,0 0,-1 0,1 0,0 1,-1-1,1 0,0 0,-1 0,1 0,-1 0,0 0,0 1,-9 10,0 0,-1 0,-1-1,0-1,0 0,-1 0,-1-1,1-1,-1 0,-1-1,-2 0,-17 11,-122 64,121-76,29-8</inkml:trace>
  <inkml:trace contextRef="#ctx0" brushRef="#br0" timeOffset="4436.78">3365 330,'-4'33,"-3"17,1 4,2-8</inkml:trace>
  <inkml:trace contextRef="#ctx0" brushRef="#br0" timeOffset="5018.807">3619 527,'6'-29,"2"0,1 1,1 0,1 0,1 1,1 1,2 0,1 1,2-1,-17 23,0 1,0 0,0 0,1 0,-1 0,1 0,-1 0,1 0,0 0,0 0,0 1,0-1,0 1,0-1,0 1,0 0,1 0,-1 0,0 0,1 1,-1-1,1 0,-1 1,1 0,-1-1,1 1,-1 0,1 0,-1 1,1-1,-1 1,1-1,-1 1,0 0,1-1,-1 1,0 1,1-1,-1 0,0 0,0 1,0-1,0 1,0 0,-1-1,1 1,0 0,-1 0,2 2,14 34,36 60,-51-96,0 1,0 0,1-1,-1 0,1 0,0 1,-1-2,1 1,0 0,0 0,0-1,0 0,1 0,-1 1,0-2,0 1,1 0,-1-1,1 0,-1 1,0-1,1-1,-1 1,0 0,1-1,-1 0,0 1,1-1,1-2,3-1,-1-2,0 1,0-1,0 0,-1-1,0 0,0 0,0 0,-1 0,0-1,-1 0,0 0,0 0,-1-1,0 1,0-1,-1 0,0 1,0-1,-1 0,0 0,-1 0,0-9,10-66,-5 60</inkml:trace>
</inkml:ink>
</file>

<file path=ppt/ink/ink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51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28,'-45'52,"2"2,3 1,2 3,3 0,-3 13,31-61,1 1,1 0,0-1,0 2,1-1,1 1,0-1,0 1,1 0,1 0,0 0,0 0,1 0,1 0,0 0,1 0,0 0,1 0,0-1,1 1,0-1,1 0,3 6,6 2,0-1,2 0,0-1,1-1,1-1,0 0,1-1,0-1,1-1,5 2,-1-4</inkml:trace>
  <inkml:trace contextRef="#ctx0" brushRef="#br0" timeOffset="835.391">341 734,'35'-13,"0"-2,0-1,-2-2,0-1,-1-2,-1-1,-1-1,-1-2,-1-1,-1-1,-2-1,-1-1,0-3,6-41,-30 73,0-1,0 1,0-1,0 1,0-1,0 1,0 0,0-1,0 1,0-1,0 1,0-1,0 1,0 0,-1-1,1 1,0-1,0 1,-1 0,1-1,0 1,-1 0,1-1,0 1,-1 0,1 0,0-1,-1 1,1 0,0 0,-1 0,1-1,-1 1,1 0,0 0,-1 0,1 0,-1 0,1 0,-1 0,1 0,-1 0,1 0,0 0,-1 0,1 0,-1 0,1 0,0 1,-1-1,1 0,-1 0,1 0,0 1,-1-1,1 0,0 1,-1-1,1 0,0 1,-1-1,1 0,0 1,0-1,-1 0,1 1,0-1,0 1,0-1,-28 23,20-14,1 0,0 1,1 0,0 0,0 0,1 1,0 0,1 0,1 0,0 1,0-1,1 1,0-1,1 1,0 0,1 0,1 4,-1-13,1 0,-1 0,1-1,0 1,0 0,0 0,0 0,1-1,-1 1,1-1,0 1,-1-1,1 1,0-1,0 0,1 0,-1 0,0 0,1 0,-1-1,1 1,-1-1,1 0,0 1,0-1,-1 0,1-1,0 1,0 0,0-1,0 0,1 0,99-2,-85-3,-1-1,-1 0,1-1,-1-1,-1-1,1 0,-2-1,1-1,-1 0,-1-1,0 0,-1-1,0-1,-1 0,0 0,-1-1,-1 0,0-1,-2 0,1-1,-2 0,-5 15,1-1,0 0,0 1,-1-1,1 0,-1-1,0 1,0 0,0 0,0 0,-1-1,1 1,-1 0,0 0,0-1,0 1,0 0,-1-1,1 1,-1-2,-1 5,0-1,0 1,0 0,0 0,0 0,0 0,0 1,0-1,0 0,0 1,1-1,-1 1,0 0,0 0,0-1,1 1,-1 0,0 1,1-1,-1 0,1 0,-1 1,1-1,0 1,0-1,-1 1,1-1,0 1,0 0,1 0,-1-1,0 1,1 0,-1 0,-4 6,0 0,0 1,0 0,2-1,-1 1,1 0,0 1,1-1,0 1,0-1,1 1,0-1,1 1,0 0,1-1,0 1,0-1,1 1,3 8,-3-15,0 1,1-1,-1 0,1 0,0 0,0 0,0-1,0 1,0-1,1 0,-1 1,1-2,0 1,-1 0,1-1,0 0,0 1,0-2,0 1,0 0,0-1,0 0,3 0,97-8,-89 2,1 0,-1 0,0-2,-1 1,1-2,-2 0,1-1,-1 0,-1-1,0 0,0-1,-1-1,-1 0,0 0,-1-1,0 0,-1 0,5-13,-11 24,0 1,0-1,0 0,0 0,0 0,-1-1,0 1,1 0,-1-1,0 1,-1 0,1-1,-1 1,1-1,-1 1,0-1,0 1,-1-1,1 1,-1-1,1 1,-1-1,0 1,-1 0,1-1,0 1,-1 0,0 0,0 0,0 0,0 0,0 1,0-1,-1 1,0-1,-1 0,-1 3,1 1,-1 0,1 0,-1 1,1-1,0 1,0 0,0 0,0 0,0 1,0 0,0-1,1 1,-1 0,1 1,0-1,0 1,0-1,1 1,-1 0,1 0,0 0,0 0,0 1,1-1,-2 3,-5 11,1 0,0 1,1-1,1 1,1 1,0-1,0 17,4-28,0-1,0 1,1-1,0 0,0 1,0-1,1 0,0 1,1-1,0 0,0-1,0 1,1 0,0-1,0 0,0 0,1 0,0 0,0-1,1 0,0 0,0 0,37 15,-21-16</inkml:trace>
  <inkml:trace contextRef="#ctx0" brushRef="#br0" timeOffset="1304.52">1695 594,'-87'76,"133"-105,47-53,-91 81,0 0,0 0,0 0,0 0,0 0,0 0,0 1,0-1,1 1,-1 0,0-1,0 1,0 0,0 0,1 1,-1-1,0 0,0 1,0-1,0 1,0 0,0 0,0-1,0 2,0-1,0 0,0 0,0 0,-1 1,1-1,-1 1,1-1,-1 1,1 0,-1 0,0 0,0-1,0 1,0 0,0 0,0 0,-1 1,1-1,0 0,46 46,-42-48,0 0,0-1,0 1,0-1,0 0,0 0,-1 0,1-1,0 0,-1 0,1 0,-1 0,1-1,-1 0,0 0,0 0,0 0,-1-1,1 1,-1-1,0 0,0 0,0 0,0 0,-1-1,0 1,0-1,0 0,0 1,-1-1,0 0,1-4,7-15</inkml:trace>
  <inkml:trace contextRef="#ctx0" brushRef="#br0" timeOffset="1717.815">2373 85,'-18'77,"-3"0,-4-2,-5 5,3-21,-16 57,43-113,-1 0,1 0,0 0,1 0,-1 0,0 0,1 0,-1 0,1 0,0-1,0 1,0 0,1 0,-1-1,1 1,-1-1,1 1,0-1,0 1,0-1,0 0,0 0,1 0,-1 0,0-1,1 1,0-1,-1 1,1-1,0 0,0 0,-1 0,1 0,0-1,0 1,0-1,0 0,0 1,0-1,0-1,0 1,0 0,0-1,0 0,0 1,1-2,7 1,0-1,0-1,0 0,0 0,0-1,-1-1,1 0,-1 0,0-1,-1 0,0 0,0-1,0-1,1-7</inkml:trace>
  <inkml:trace contextRef="#ctx0" brushRef="#br0" timeOffset="1962.879">2119 395,'43'-5,"24"-1,10-5,-3 0,-9 1,-11 3,-11 3,-6 1,-11 2</inkml:trace>
  <inkml:trace contextRef="#ctx0" brushRef="#br0" timeOffset="2200.647">2740 424,'38'5,"28"1,6-5,-3-2,-9-2,-10 1,-8-1,-8-3,-8-2</inkml:trace>
  <inkml:trace contextRef="#ctx0" brushRef="#br0" timeOffset="2415.949">2995 254,'-5'44,"-2"23,1 5,1-4,1-10,2-9,1-9,1-6,0-8</inkml:trace>
  <inkml:trace contextRef="#ctx0" brushRef="#br0" timeOffset="2970.334">3474 339,'-21'28,"1"1,2 0,1 2,1 0,2 1,-7 22,20-51,0 0,0 1,0-1,1 1,-1-1,1 1,-1-1,1 1,1-1,-1 1,0 0,1-1,-1 1,1-1,0 0,1 1,-1-1,0 0,1 1,0-1,0 0,0 0,0-1,0 1,0 0,1-1,-1 1,1-1,0 0,0 1,0-1,0-1,0 1,0 0,0-1,1 0,-1 0,1 0,-1 0,0 0,1-1,0 1,-1-1,1 0,-1 0,1 0,-1-1,1 1,11-3,0-1,-1 0,1-1,-1 0,0-2,0 1,-1-2,0 1,0-2,-1 0,0 0,-1-1,0-1,0 0,-1 0,0-1,-1 0,-1-1,0 0,-1 0,0-1,-1 0,2-8,-2 7,-2 0,0 0,0 0,-2-1,0 1,-1-1,0 0,-1 1,-1-1,-1 0,2 13,0 0,-1 0,1 0,-1 1,0-1,0 0,0 1,-1-1,1 0,0 1,-1 0,0-1,0 1,1 0,-1 0,-1 0,1 0,0 0,0 0,-1 1,1-1,-1 1,1-1,-1 1,0 0,1 0,-1 0,0 1,0-1,0 1,1-1,-1 1,0 0,0 0,0 0,0 1,-1-1,-6 1,0 1,0-1,0 2,1-1,-1 1,1 1,0-1,-1 2,2-1,-5 4,4 0,1 0,-1 0,2 1,-1 0,1 1,1 0,-1 0,2 0,0 1,0 0,1 0,0 0,0 0,2 1,-2 11,3-6,2 0,0 1,1-1,1 0,0 0,1 0,1 0,1-1,0 0,6 9,-2 2,87 163,-88-154,-12-22</inkml:trace>
  <inkml:trace contextRef="#ctx0" brushRef="#br0" timeOffset="3301.362">3926 1,'21'43,"-2"0,-2 2,-2 0,-2 1,-2 1,4 38,-12-58,-1 0,-1 1,-1-1,-1 0,-2 0,-1 0,-1 0,-1-1,-1 0,-2 0,0 0,-9 14,7-17,-2-1,0-1,-1 0,-1-1,-1 0,-1-1,-1-1,0-1,-1 0,-16 9,-7-8,22-14</inkml:trace>
  <inkml:trace contextRef="#ctx0" brushRef="#br0" timeOffset="5987.079">4461 678,'-19'33,"-16"27,-7 1,0-8,5-9,11-12</inkml:trace>
</inkml:ink>
</file>

<file path=ppt/ink/ink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02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0 508,'1'284,"-1"-281,0 0,0 0,0 0,1 0,-1 0,1 0,0 0,0 0,0 0,0 0,0 0,1-1,-1 1,1 0,0-1,-1 1,1-1,0 0,1 0,-1 0,0 0,1 0,-1 0,1 0,-1-1,1 1,0-1,-1 0,1 0,0 0,0 0,0-1,0 1,0-1,0 1,0-1,0 0,0 0,0-1,0 1,0-1,0 1,0-1,0 0,0 0,0 0,0 0,-1-1,89-68,-89 69,1 0,-1 1,1-1,0 1,-1-1,1 1,0 0,0 0,-1 0,1 1,0-1,-1 1,1-1,0 1,-1 0,1 0,-1 0,1 0,-1 0,0 1,0-1,1 1,-1 0,0-1,0 1,0 0,0 2,22 12,-19-14,-1 0,1-1,-1 0,1 1,-1-1,1-1,0 1,-1-1,1 0,0 0,0 0,-1-1,1 1,0-1,-1 0,1-1,-1 1,1-1,-1 0,0 0,0 0,0-1,0 1,0-1,0 0,82-92,-47-25,-34 96</inkml:trace>
  <inkml:trace contextRef="#ctx0" brushRef="#br0" timeOffset="1380.746">762 0,'-21'114,"4"0,6 0,4 2,8 78,-2-192,0 0,0 0,1 0,-1 1,1-1,0 0,-1 0,1 0,0 0,0 0,1 0,-1 1,0-1,1 0,-1 0,1 0,0 0,0 0,-1 0,1 0,0 0,1-1,-1 1,0 0,1-1,-1 1,0 0,1-1,0 0,-1 1,1-1,0 0,0 0,0 0,0 0,0 0,0 0,0-1,0 1,0-1,0 1,0-1,0 0,0 0,0 0,1 0,-1 0,0 0,1-1,170-112,-172 112,1 1,-1-1,0 1,1-1,-1 1,1-1,-1 1,1 0,-1 0,1 0,0 0,-1 0,1 0,-1 0,1 1,-1-1,1 0,-1 1,1-1,-1 1,0 0,1-1,-1 1,0 0,1 0,-1 0,0 0,0 0,0 0,0 0,0 0,0 0,0 1,0-1,0 0,-1 1,1-1,-1 1,1-1,-1 1,1-1,-1 1,7 73,-7-53,1-19,-1-1,0 1,1 0,0 0,0 0,0-1,0 1,0 0,0-1,1 1,-1-1,1 1,0-1,-1 0,1 0,0 0,0 0,1 0,-1 0,0 0,1-1,-1 1,1-1,-1 0,1 0,0 0,-1 0,1 0,0 0,0-1,0 0,-1 1,1-1,0 0,0 0,0 0,0-1,0 1,0-1,-1 0,1 1,0-1,-1 0,1-1,0 1,-1 0,2-2,10 0,0-1,0 0,-1-1,0 0,0-1,0-1,-1 0,0-1,0 0,0 0,-1-2,-1 1,0-1,0-1,-1 0,0 0,-1-1,0 0,-1 0,0-1,-1 0,-1 0,0 0,3-13,-8 24,1 1,-1-1,0 1,1-1,-1 1,0-1,0 0,0 1,0-1,-1 1,1-1,0 0,-1 1,1-1,-1 1,1-1,-1 1,0 0,1-1,-1 1,0 0,0-1,0 1,0 0,0 0,-1 0,1 0,0 0,0 0,-1 0,1 0,0 0,-1 1,1-1,-1 1,1-1,-1 1,1-1,-1 1,0 0,1 0,-1 0,1 0,-1 0,0 0,1 0,-1 0,1 1,-1-1,1 1,-1-1,1 1,-1-1,1 1,-1 0,1 0,0 0,-1 0,-10 8,1 0,1 1,-1 1,2-1,-1 1,1 1,1 0,0 0,1 1,0 0,1 0,1 0,-2 7,6-17,0 0,0 0,0-1,0 1,1 0,-1 0,1 0,0 0,0 0,0 0,1 0,-1 0,1 0,-1-1,1 1,0 0,0 0,0 0,0-1,1 1,-1-1,1 1,-1-1,1 1,0-1,0 0,0 0,1 0,-1 0,0 0,1-1,-1 1,1-1,-1 1,1-1,0 0,-1 0,1 0,0 0,0-1,0 1,0-1,0 0,2 0,25 5,1-2,-1-2,1-1,-1-1,22-4,-35 3,0 0,0-2,0 0,0 0,-1-2,0 0,0-1,-1-1,0 0,0-1,-1 0,0-2,0 1,-1-2,-1 0,0 0,0-1,-2 0,1-1,-2-1,0 1,-1-1,5-13,-12 26,0-1,0 0,0 0,0 0,-1 1,0-1,1 0,-1 0,0 0,-1 0,1 0,0 0,-1 1,0-1,1 0,-1 0,0 0,0 1,-1-1,1 1,-1-1,1 1,-1-1,0 1,0 0,0 0,0 0,0 0,0 0,0 0,-1 1,1-1,-1 1,1-1,-1 1,0 0,1 0,-1 0,0 1,0-1,0 1,0-1,0 1,1 0,-1 0,0 0,0 1,0-1,0 1,0-1,1 1,-1 0,0 0,0 0,1 0,-1 1,-2 0,0-1,0 1,0 1,0-1,0 1,1 0,-1 0,1 0,0 0,0 1,0 0,1-1,-1 2,1-1,0 0,0 1,0-1,1 1,-1 0,1 0,0 0,1 0,-2 5,5-7,1 0,0 0,-1-1,1 1,0 0,0-1,1 0,-1 0,0 0,1 0,-1-1,1 1,0-1,-1 0,1 0,0 0,0 0,0-1,0 1,-1-1,1 0,0-1,0 1,0 0,2-2,1 2,47-7,-48 5,0 0,0 1,0 0,0 0,1 0,-1 1,0 0,1 0,-1 0,0 1,0 0,1 0,-1 1,0 0,0 0,-4 1,-1 0,1-1,-1 1,0 0,0 0,0 1,0-1,-1 0,1 0,-1 0,0 0,0 1,0-1,0 0,0 0,-1 1,1-1,-1 0,0 0,0 0,-1 2,-2 12,3-15,1 1,-1 0,0 0,1 0,0-1,-1 1,1 0,0 0,1 0,-1 0,0-1,1 1,-1 0,1 0,0-1,0 1,0 0,1-1,-1 1,0-1,1 0,0 1,-1-1,1 0,0 0,0 0,0 0,1 0,-1-1,0 1,1-1,-1 1,1-1,-1 0,1 0,0 0,-1 0,2 0,9 0,0 0,0-1,0 0,-1-1,1 0,0-1,-1-1,1 0,-1 0,0-2,0 1,0-2,-1 1,1-1,-1-1,-1 0,1-1,-1 0,-1 0,0-1,0-1,0 1,-1-1,-1-1,0 1,0-2,22-47,-29 58,1 0,-1-1,0 1,0-1,0 1,0 0,0-1,0 1,0 0,0-1,-1 1,1 0,0-1,-1 1,1 0,-1-1,0 1,1 0,-1 0,0 0,0 0,1 0,-1 0,0 0,0 0,0 0,0 0,-1 0,1 0,0 1,0-1,0 0,-1 1,1-1,0 1,-1 0,1-1,0 1,-1 0,1 0,0 0,-1 0,1 0,0 0,-2 0,-5 1,-1 1,1 0,0 0,-1 1,1 0,1 1,-1-1,0 1,1 1,0 0,0 0,0 0,1 1,-1-1,1 2,1-1,-1 1,1 0,0 0,1 0,0 1,0-1,0 1,-1 5,3-7,0 0,0 0,0 1,0-1,1 0,0 1,1 0,-1-1,1 1,0-1,1 1,0-1,0 1,0-1,1 1,0-1,0 0,0 0,1 0,0 0,0 0,1 0,0-1,0 0,0 0,0 0,1 0,0 0,0-1,1 1,11 5,0 0,0-1,1-1,0 0,1-1,0-1,0-1,0-1,0-1,1 0,0-2,-1 0,1-1,0-1,8-2,58 2,-62 0</inkml:trace>
</inkml:ink>
</file>

<file path=ppt/ink/ink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07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57,'-3'0,"0"-1,0 1,0 0,0 0,0 0,0 0,0 0,0 1,1-1,-1 1,0 0,0 0,0 0,0 0,1 0,-1 1,1-1,-1 1,1 0,-1 0,1-1,0 2,0-1,0 0,0 0,0 1,0-1,1 1,-2 2,2-4,-42 54,1 2,3 2,-20 44,-20 30,-70 97,139-216</inkml:trace>
  <inkml:trace contextRef="#ctx0" brushRef="#br0" timeOffset="279.775">0 1,'53'101,"4"-2,56 73,16 39,-84-142,-35-56</inkml:trace>
  <inkml:trace contextRef="#ctx0" brushRef="#br0" timeOffset="848.733">509 764,'142'-212,"-142"210,0 1,1 0,-1 0,0-1,1 1,-1 0,1 0,0 0,-1-1,1 1,0 0,-1 0,1 0,0 0,0 0,0 1,0-1,0 0,0 0,0 0,0 1,1-1,-1 1,0-1,0 1,0-1,1 1,-1 0,0 0,1-1,-1 1,0 0,0 0,1 0,-1 0,0 1,1-1,-1 0,0 0,0 1,1-1,-1 1,0-1,0 1,0 0,0-1,0 1,0 0,0 0,0 0,0 0,0 0,0 0,0 0,-1 2,0 1,1-1,-1 1,1-1,0 1,0-1,0 0,0 1,1-1,-1 0,1 0,0 0,0 0,0 0,0 0,0-1,1 1,-1-1,1 0,0 1,-1-1,1 0,0 0,1-1,-1 1,0-1,0 0,1 1,-1-1,0-1,1 1,-1 0,1-1,-1 0,1 0,-1 0,134-16,-98 56,-16-8,-12-26</inkml:trace>
  <inkml:trace contextRef="#ctx0" brushRef="#br0" timeOffset="1145.65">1243 198,'24'0,"22"0,8 0,0 0,-4 0,-7 0,-5 0,-4 0,-4 0,-1 0,-2 0,0 0,0 0,-4 0</inkml:trace>
  <inkml:trace contextRef="#ctx0" brushRef="#br0" timeOffset="1399.575">1355 424,'43'0,"29"-4,7-3,-5 1,-11 2,-20 0,-18 7,-13 2</inkml:trace>
  <inkml:trace contextRef="#ctx0" brushRef="#br0" timeOffset="1647.357">1300 678,'38'0,"22"0,7 0,-5 0,-7 0,-9-4,-6-3,-7 1,-3 1,-7 2</inkml:trace>
</inkml:ink>
</file>

<file path=ppt/ink/ink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5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37,'10'-6,"-1"1,2 1,-1-1,0 2,1-1,0 2,-1-1,1 1,0 1,0 0,1 1,-1 0,0 0,0 1,0 1,0 0,0 0,-1 1,3 1,-8 3,1 1,-1-1,0 1,0 0,-1 0,0 1,-1-1,0 1,0 0,-1 0,0 0,0 0,-1 0,-1 0,1 0,-1 1,-1-1,0 0,0 0,-1 0,0 1,0 23,0 16,-2-1,-3 1,-1-2,-3 1,-9 26,10-43,5-11,-1 0,-1-1,-1 0,0 0,-1-1,-1 0,-1 0,-8 9,33-90,20-10,3 2,3 1,7-4,-5 7,24-54,-64 120,-1 0,0 0,1 0,-1 0,1 0,-1 0,1 0,0 1,-1-1,1 1,0-1,-1 1,1-1,0 1,-1 0,1 0,0 0,0 0,-1 0,1 0,0 0,0 1,-1-1,1 1,0-1,-1 1,1 0,0-1,-1 1,1 0,-1 0,0 0,1 0,-1 0,0 1,1-1,-1 0,0 1,0-1,0 0,0 1,0-1,0 2,36 72,-29-56,-2 1,-1-1,0 1,-1 0,-1 1,-1-1,-1 0,-1 1,-1-1,-2 14,-8 11,8-61,14-17,2 0,1 1,1 1,2 0,1 1,1 1,22-25,3-8,-26 34,-3 6,0-1,1 2,1 0,1 1,1 1,8-6,-26 24,0 0,-1 0,1 0,0 0,0 0,0 0,0 1,0-1,0 0,0 1,0-1,0 0,0 1,1-1,-1 1,0 0,0-1,0 1,1 0,-1 0,0 0,0 0,1 0,-1 0,0 0,0 0,0 0,1 1,-1-1,0 0,0 1,0-1,0 1,1 0,-1-1,0 1,0 0,0-1,0 1,-1 0,1 0,0 0,0 0,0 0,-1 0,1 0,0 0,-1 0,1 0,-1 1,1-1,-1 0,0 0,0 0,1 1,-1-1,0 0,0 0,0 1,0-1,0 0,-1 0,1 0,0 1,0-1,-1 0,1 0,-1 1,-54 190,44-168,2 1,0 1,2 0,0 0,2 0,1 1,1-1,2 1,0 7,18 5,-5-27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14,'0'-1,"-1"1,1 0,-1 0,1-1,0 1,-1 0,1-1,0 1,-1 0,1-1,0 1,0 0,-1-1,1 1,0-1,0 1,0-1,-1 1,1-1,0 1,0 0,0-1,0 1,0-1,0 1,0-1,0 1,0-1,0 1,0-1,1 0,-46 15,1 1,1 3,1 1,0 2,-38 26,79-46,0-1,0 1,-1 0,1-1,0 1,0 0,0 0,0 0,0 0,0 0,0 0,0 0,0 0,0 0,1 0,-1 0,0 1,1-1,-1 0,1 0,-1 1,1-1,0 0,0 1,-1-1,1 0,0 1,0-1,0 1,0-1,1 0,-1 1,0-1,1 0,-1 1,0-1,1 0,0 1,-1-1,1 0,0 0,0 0,-1 0,1 0,0 0,0 0,0 0,0 0,0 0,1 0,-1-1,0 1,0 0,0-1,1 1,-1-1,1 1,124 29,-101-26,49 23,-74-23,1 0,-1 0,0 0,0 0,-1 0,1-1,-1 1,0 0,0 0,0 0,0-1,0 1,-1 0,0-1,0 0,0 1,0-1,0 0,-1 0,0 0,1 0,-1-1,0 1,0-1,0 1,-2 0,-191 163,193-163,0 0,1 0,0 0,0 0,0 0,0 1,0-1,1 0,0 1,-1-1,1 1,0 0,1-1,-1 1,1 0,0 0,-1-1,2 1,-1 0,0 0,1-1,0 1,-1 0,2-1,-1 1,0-1,1 1,-1-1,1 1,0-1,0 0,0 0,1 0,-1 0,1-1,0 1,-1-1,1 1,0-1,1 0,-1 0,0 0,1 0,-1-1,0 0,1 1,0-1,-1 0,1-1,0 1,-1-1,3 1,10 1,0 0,1-1,-1 0,0-1,0-1,1-1,-1 0,0-1,0-1,-1 0,1-1,-1-1,0 0,4-3,11-21,-22 13</inkml:trace>
</inkml:ink>
</file>

<file path=ppt/ink/ink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58,'-14'2,"0"0,0 2,0 0,1 0,-1 2,1-1,1 2,-1 0,1 0,0 1,1 0,-10 10,10-8,1 1,-1 1,2 0,0 1,1-1,0 2,0-1,2 1,0 0,0 0,1 1,1 0,0 0,2 0,-1 0,2 0,0 0,1 1,0-1,1 0,2 9,-3-21,0 0,0 0,0-1,0 1,0 0,0 0,1 0,0 0,-1-1,1 1,0 0,0-1,1 1,-1-1,0 1,1-1,0 1,-1-1,1 0,0 0,0 0,0 0,0 0,1 0,-1-1,1 1,-1-1,1 0,-1 1,1-1,-1 0,1 0,0-1,0 1,0-1,-1 1,1-1,0 0,0 0,0 0,2-1,13-8,0-1,-1-1,0 0,-1-1,0-1,-1-1,0 0,-1-1,-1 0,0-1,-2-1,1 0,-2 0,0-1,5-16,17-21,-26 45,-1-1,0-1,-1 1,0-1,-1 1,0-1,-1 0,0 0,-1-1,0 1,-1 0,0 0,-1-1,-1 1,-1-6,2 17,1 0,0 0,-1 0,1 0,0 0,-1 0,1 1,0-1,0 0,0 0,0 0,0 0,0 0,0 0,0 0,0 0,0 0,0 0,1 0,-1 0,0 0,1 0,-1 1,1-1,-1 0,1 0,-1 0,1 1,0-1,-1 0,1 1,0-1,-1 0,1 1,0-1,0 1,0-1,0 1,-1 0,1-1,0 1,0 0,0-1,0 1,0 0,0 0,0 0,0 0,0 0,0 0,0 0,0 0,0 1,0-1,0 0,1 4,0 0,0 0,0 0,-1 0,0 0,1 0,-2 0,1 0,0 0,-1 0,0 1,0-1,0 0,0 0,-1 0,0 1,0-1,0 0,-57 229,53-215,3-16,1 0,0 1,-1-1,1 0,0 0,0 0,1 1,-1-1,0 1,1-1,-1 0,1 1,0-1,0 1,0-1,0 1,0-1,1 1,-1-1,1 1,-1-1,1 0,0 1,0-1,0 0,0 0,0 0,1 1,-1-1,1 0,-1-1,1 1,0 0,0 0,0-1,0 1,0-1,0 0,0 1,0-1,0 0,1 0,0 0,3 0,-1 0,1 0,-1 0,1-1,0 0,-1 0,1 0,0-1,-1 1,1-1,-1-1,1 1,-1-1,0 0,0 0,0-1,0 1,0-1,0 0,-1-1,3-1,0-6</inkml:trace>
</inkml:ink>
</file>

<file path=ppt/ink/ink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1,'3'0,"0"1,0 0,-1 0,1 0,0 0,-1 0,1 0,-1 1,1-1,-1 1,1 0,-1 0,0-1,0 2,0-1,0 0,0 0,-1 1,1-1,-1 0,1 1,-1 0,0-1,0 1,0 0,0 0,-1-1,1 1,-1 0,1 0,-1 0,0 0,0 0,-1 0,1-1,-1 1,1 0,-1 0,0 0,0-1,0 1,0 0,0-1,-1 1,1-1,-1 1,0-1,-1 2,-149 225,137-208,0 0,-1-1,-1-1,0-1,-2 0,-18 13,20-21,0-3</inkml:trace>
</inkml:ink>
</file>

<file path=ppt/ink/ink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1,'24'28,"13"20,4 1,1-2,-2-5,-3-10,-4-10,-6-4,-4-4,-1-1,1-2,1-4,-3-2</inkml:trace>
</inkml:ink>
</file>

<file path=ppt/ink/ink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0,'4'34,"3"20,-1 6,-1-2,-2-7,-1-7,-1-10</inkml:trace>
</inkml:ink>
</file>

<file path=ppt/ink/ink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1 358,'1'-11,"2"-1,-1 1,1 0,1 0,0 1,1-1,0 1,1 0,-1 0,3-1,7-15,99-158,-114 182,1 0,0 0,0 1,0-1,0 0,0 1,0-1,1 1,-1 0,0-1,1 1,-1 0,1 0,0 0,-1 0,1 0,0 0,-1 0,1 0,0 1,0-1,0 1,0-1,-1 1,1 0,0 0,0 0,0 0,0 0,0 0,0 0,0 1,0-1,0 1,-1-1,1 1,0 0,0 0,-1 0,1 0,0 0,-1 0,1 0,-1 0,0 1,1-1,-1 1,0-1,1 2,17 36,-18-36,-1 0,1 0,0 0,0 0,0 0,0 0,0 0,1 0,-1 0,1-1,0 1,0 0,0-1,0 0,0 1,1-1,-1 0,1 0,-1 0,1-1,0 1,-1-1,1 1,0-1,0 0,0 0,0 0,0 0,1-1,-1 0,0 1,0-1,0 0,1 0,0-1,92-49,-50 19,-45 30,1 0,-1 0,0 0,1 0,-1 1,0-1,1 0,-1 1,1-1,-1 1,1 0,-1-1,1 1,-1 0,1 0,-1 0,1 0,0 0,-1 0,1 0,-1 1,1-1,-1 1,1-1,-1 1,0-1,1 1,-1 0,1 0,-1-1,0 1,0 0,0 0,1 0,-1 1,0-1,0 0,0 0,-1 1,1-1,0 0,0 2,15 71,-13-48,18 57,-12-64</inkml:trace>
</inkml:ink>
</file>

<file path=ppt/ink/ink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9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1,'1'205,"-2"-201,1 0,-1 0,1 0,0 0,1 0,-1 0,1 0,0 0,0 0,0 0,1 0,-1 0,1 0,0-1,0 1,0-1,0 1,1-1,-1 0,1 0,0 0,0 0,0 0,0-1,1 1,-1-1,1 0,-1 0,1 0,0-1,0 1,0-1,0 0,0 0,0 0,0-1,0 1,0-1,0 0,0 0,1-1,12-4,-1-2,0 0,-1 0,0-2,0 0,0 0,-1-2,-1 0,0 0,0-1,-1-1,-1 0,0 0,5-10,-3 5</inkml:trace>
</inkml:ink>
</file>

<file path=ppt/ink/ink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20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0 327,'37'-31,"-3"-1,0-2,-2-1,3-8,58-63,-92 105,0 0,0 1,0-1,0 0,0 0,0 0,0 0,0 1,0-1,0 1,0-1,0 1,0-1,1 1,-1-1,0 1,0 0,1 0,-1 0,0 0,0 0,1 0,-1 0,0 0,0 0,1 0,-1 1,0-1,0 1,0-1,0 1,1-1,-1 1,0-1,0 1,0 0,0 0,0 0,0-1,-1 1,1 0,0 0,0 0,-1 0,1 1,0-1,-1 0,1 0,-1 0,0 0,1 1,-1-1,0 0,0 0,0 1,1-1,-1 0,-1 1,36 41,-29-43,0 0,0 0,1 0,-1-1,0 1,0-2,0 1,0-1,-1 0,1 0,0 0,-1-1,1 0,-1 0,0 0,3-3,17-7,15-11,-33 19,0 0,0 0,0 1,1 0,-1 1,1-1,0 1,0 1,0 0,1 0,5 0,-11 3,0 1,0-1,0 1,-1 0,1 0,-1 0,0 0,0 1,0-1,0 1,0-1,0 1,0 0,-1 0,1-1,-1 1,0 0,0 0,0 1,0-1,-1 0,1 0,-1 0,0 0,0 1,0-1,0 0,-1 0,1 0,-1 0,0 3,1 0,-1 11,0-14,-1-1,1 1,1 0,-1 0,0 0,1 0,-1-1,1 1,0 0,0 0,0 0,0 0,1 0,-1 0,1 0,0 0,0-1,0 1,0 0,0-1,1 1,-1 0,1-1,-1 0,1 1,0-1,0 0,0 0,0 0,1 0,-1 0,0-1,1 1,-1-1,1 1,0-1,-1 0,1 0,12-3</inkml:trace>
</inkml:ink>
</file>

<file path=ppt/ink/ink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31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143 470,'-14'13,"1"0,0 1,1 0,1 0,0 1,1 1,1 0,1 0,0 1,1 0,0 1,2-1,0 1,-1 7,5-22,0 0,1 1,-1-1,1 0,-1 1,1-1,0 0,0 1,1-1,-1 0,1 1,-1-1,1 0,0 0,0 1,1-1,-1 0,1 0,-1 0,1 0,0-1,0 1,0 0,1-1,-1 1,0-1,1 0,0 0,-1 0,1 0,0 0,0-1,0 1,0-1,1 0,-1 0,0 0,0 0,1-1,-1 1,0-1,1 0,2 0,2 0,0 0,0-1,0 1,-1-2,1 1,0-1,-1 0,0-1,1 1,-1-2,0 1,0-1,0 0,-1 0,0-1,0 0,0 0,0 0,-1-1,1 0,-2 0,1 0,-1-1,0 1,0-1,0 0,-1 0,2-6,-1 2,0-1,0 0,-1 1,-1-1,0-1,0 1,-1 0,-1 0,0 0,-1-1,0 1,-1 0,0 0,-1 0,0 1,-1-1,0 0,-3-3,-67-68,72 81,-1 0,0 0,0 0,0 0,0 1,0-1,0 1,0 0,0-1,-1 1,1 1,-1-1,1 1,0-1,-1 1,1 0,-1 0,1 0,-1 1,1-1,0 1,-1 0,1 0,0 0,-1 0,1 0,0 1,0 0,0 0,-1 1,3-3,0 1,0 0,0-1,0 1,0 0,0 0,1-1,-1 1,0 0,1 0,-1 0,1 0,-1 0,1 0,-1 0,1 0,-1 0,1 0,0 0,0 0,0 0,-1 1,1-1,0 0,1 0,-1 0,0 0,0 0,0 0,0 0,1 0,-1 0,1 0,-1 0,1 0,-1 0,1 0,-1 0,1 0,0 0,0 0,-1 0,1-1,0 1,0 0,0-1,0 1,0-1,0 1,0-1,0 1,0-1,56 20,-35-23,0-1,-1-1,1-1,-1-1,0 0,0-2,-1 0,0-2,-1 0,0-1,-1 0,0-2,-1 0,-1-1,10-12,-8 12,0-1,-1-1,-1 0,0-2,-1 0,-1 0,-1-1,-1-1,-1 0,0-1,-2 0,0 0,-2-2,-8 153,7 8,6-1,5-1,7 0,17 48,-25-105,-3 0,-4 1,-4 0,-3 0,-5 40,-30 36,31-148,0-1,-1 0,0 0,0 0,-1 0,0 0,0-1,0 0,0 0,-1 0,0 0,0-1,0 1,-1-1,0-1,1 1,-1-1,0 0,-1 0,1-1,-6 2,8-3,0-1,1 1,-1-1,1 0,-1 0,0 0,1-1,-1 1,0-1,1 0,-1 0,1 0,0 0,-1-1,1 1,0-1,0 0,0 0,0 0,0 0,0-1,0 1,1-1,0 0,-1 1,1-1,0 0,0-1,0 1,1 0,-1 0,1-1,0 1,0-1,0 0,-19-131,20 89,3 1,1 0,3 0,1 0,3 0,1 2,2-1,2 2,2 0,2 1,17-27,21 10,-38 49</inkml:trace>
</inkml:ink>
</file>

<file path=ppt/ink/ink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31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0,'-19'39,"-21"31,-8 14,-2-3,9-10,6-7,5-11,6-9,4-7,4-5,1-8,2-4,-1 0,-2-3,0-10,-1-5,2-4</inkml:trace>
  <inkml:trace contextRef="#ctx0" brushRef="#br0" timeOffset="238.03">5 0,'34'39,"20"26,7 8,-4 1,-5-8,-8-10,-6-10,-4-12,-4-8,-7-3,-3-5,1-2,-4 2,1-2,-4 0,2-2,-3-3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1,'42'106,"-6"2,-4 2,13 85,-11 57,-25 23,-4-225,1-32</inkml:trace>
</inkml:ink>
</file>

<file path=ppt/ink/ink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20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1 441,'172'400,"-170"-395,35 69,-36-72,0 0,0-1,0 1,1 0,-1-1,1 0,-1 1,1-1,-1 0,1 1,0-1,-1 0,1 0,0-1,0 1,0 0,0-1,0 1,0-1,0 1,0-1,0 0,0 0,0 0,0 0,0 0,0 0,0-1,0 1,0-1,0 1,0-1,-1 0,1 0,0 1,0-2,1 1,110-119,-110 116,100-179,-34 50,-10 81,-39 45</inkml:trace>
  <inkml:trace contextRef="#ctx0" brushRef="#br0" timeOffset="662.25">1074 441,'-28'22,"1"2,1 0,1 2,1 1,1 0,2 2,1 1,1 0,-12 28,30-56,0 0,0 0,0 0,0 0,0 0,0 0,1 0,-1 0,1 0,-1 0,1 0,0 0,0 1,0-1,0 0,0 0,0 0,1 0,-1 0,1 0,0 0,-1 0,1 0,0 0,0 0,0 0,0 0,1 0,-1-1,0 1,1-1,-1 1,1-1,0 1,-1-1,1 0,0 0,0 0,0 0,0 0,0 0,0 0,0-1,0 1,0-1,0 1,1-1,9-1,0-1,-1-1,1 0,-1 0,0-1,0-1,0 0,-1 0,0-1,0 0,0-1,-1 0,1 0,-2-1,1-1,-1 1,-1-1,1-1,1-3,-9 13,87-137,-86 136,-1 1,0-1,1 0,-1 1,1-1,-1 1,1-1,-1 1,1-1,-1 1,1-1,-1 1,1-1,0 1,-1 0,1-1,0 1,-1 0,1 0,0-1,-1 1,1 0,0 0,0 0,-1 0,1 0,0 0,0 0,-1 0,1 0,0 0,0 0,-1 1,1-1,0 0,-1 0,1 1,0-1,-1 1,1-1,-1 0,1 1,0-1,-1 1,1-1,-1 1,1 0,-1-1,0 1,1-1,-1 1,0 0,1-1,-1 1,0 0,0-1,1 1,-1 0,0 0,0-1,0 1,0 0,0 0,0-1,0 1,0 0,0 0,-1-1,6 59,-5-56,-1 1,1 1,-1-1,1 1,0 0,0-1,0 1,1 0,-1-1,1 1,0-1,1 1,-1-1,1 1,0-1,0 0,0 0,0 0,1 0,0 0,-1 0,2-1,-1 0,0 1,1-1,-1 0,1-1,0 1,0-1,2 2,4-2,-1 0,1 0,0-1,-1-1,1 1,0-1,0-1,-1 0,1-1,0 1,-1-2,0 1,1-1,-1-1,0 0,0 0,-1-1,1 0,-1 0,1-2,21-17,-3 0,0-2,-1-1,16-22,-13 16,-13 16,0-1,-1 0,-1-1,-1 0,0-1,-2 0,0-1,-1-1,-2 0,0 0,-1 0,-1-1,-1 0,-2 0,1-12,-2 27,-1-1,0 0,-1 0,0 0,-1 0,1 1,-2-1,1 0,-1 0,-1 1,1-1,-1 1,-1 0,0 0,0 0,0 0,-1 1,0 0,-1 0,-4-5,4 10,1 1,-1 0,0 0,1 1,-1 0,0 0,0 0,1 0,-1 1,0 0,1 0,-1 1,1 0,-1 0,1 0,0 0,0 1,0 0,0 0,1 0,-1 1,1-1,-1 1,1 0,1 1,-1-1,0 0,0 4,-8 7,1 1,0 1,2 0,0 0,1 1,1 0,0 0,2 1,0-1,1 1,0 1,2-1,1 0,0 1,1-1,1 1,1-1,1 0,2 11,-1-17,1 0,0 0,1-1,0 1,1-1,0-1,1 1,0-1,1 0,0-1,1 0,0-1,0 0,1 0,0-1,1-1,0 0,0 0,1-1,-1-1,1 0,0 0,1-2,-1 1,1-2,-1 0,1-1,0 0,0-1,-1 0,3-1,-5-2,0 1,0-2,0 1,0-1,-1-1,0 0,0 0,0-1,-1-1,0 1,0-2,0 1,-1-1,4-2,7-5</inkml:trace>
  <inkml:trace contextRef="#ctx0" brushRef="#br0" timeOffset="9470.462">2089 385,'2'1,"-1"-1,0 1,1 1,-1-1,0 0,0 0,1 0,-1 1,0-1,0 0,0 1,-1-1,1 1,0-1,0 1,-1 0,1-1,-1 1,0 0,1-1,-1 1,0 0,0-1,0 1,0 0,0-1,-1 1,1 0,0-1,-1 1,1 0,-1-1,0 1,0 0,1 2,-4 23,-1-4,2-1,0 1,2-1,0 1,2 0,0-1,4 15,-5-34,1 0,0 0,0 0,0 0,0-1,0 1,1 0,-1-1,1 1,-1-1,1 1,0-1,0 0,0 0,1 0,-1 0,0 0,1 0,0-1,-1 1,1-1,0 1,-1-1,1 0,0 0,0-1,0 1,0-1,0 1,0-1,0 0,0 0,0 0,0 0,0-1,0 1,0-1,0 0,0 0,0 0,-1 0,1 0,0-1,-1 1,1-1,-1 0,1 0,20-16,-2-2,0-1,-1 0,-1-1,-1-1,-1-1,-1-1,-1 0,-1-1,3-12,-6 8,-12 33,1 0,0 1,1-1,-1 1,1-1,-1 0,1 1,0-1,0 0,0 0,1 1,-1-1,1 0,0-1,-1 1,1 0,1 0,-1-1,0 1,1-1,-1 0,1 1,0-1,-1-1,1 1,0 0,2 0,10 5,0 0,1-1,-1-1,1 0,1-1,-1-1,0 0,1-1,-1-1,1-1,0 0,-1-1,1-1,5-2,0-1,-1-1,1-1,-1 0,0-2,-1-1,0 0,-1-2,12-8,39-42,-69 60,1 0,-1 0,1-1,-1 1,0 0,0-1,0 1,0 0,0-1,0 1,-1-1,1 0,-1 1,0-1,0 1,0-1,0 0,0 1,-1-1,1 1,-1-1,1 1,-1-1,0 1,0-1,0 1,0 0,-1-1,1 1,-1 0,1 0,-1 0,0 0,0 0,-1-1,-1 0,1 1,-1-1,0 1,0 0,0 0,0 0,0 0,0 1,0 0,-1 0,1 0,0 0,-1 1,1-1,-1 1,1 0,-1 1,1-1,0 1,-1 0,1 0,0 0,-3 1,-94 52,84-39,0 0,1 1,1 1,1 0,0 1,2 1,0 0,1 0,1 2,0-1,-2 10,11-24,-1-1,1 0,1 1,-1-1,1 1,-1-1,2 1,-1-1,1 1,-1-1,2 1,-1-1,0 0,1 0,0 1,0-1,1 0,-1-1,1 1,0 0,1-1,-1 0,1 0,0 0,-1 0,2 0,-1-1,1 1,5 3,0 0,1-1,0 0,0 0,0-1,1-1,-1 0,1 0,0-1,0-1,1 0,0-1,203-3,-134-21,-64 12</inkml:trace>
</inkml:ink>
</file>

<file path=ppt/ink/ink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2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731 27,'-1'-2,"-1"0,1 0,-1 1,1-1,-1 0,0 1,1-1,-1 1,0-1,0 1,0 0,0 0,0 0,0 0,-1 0,1 0,0 1,0-1,-1 1,1-1,0 1,-1 0,1 0,0 0,-2 0,1 0,-32-1,1 2,0 0,-1 3,1 1,0 1,1 2,-24 9,16-6,-188 65,230-76,0 0,0 1,0-1,0 0,-1 0,1 1,0-1,0 1,0-1,-1 1,1-1,0 1,-1-1,1 1,0 0,-1-1,1 1,-1 0,1-1,-1 1,1 0,-1 0,0 0,1-1,-1 1,0 0,0 0,1 0,-1 0,0 0,0-1,0 1,0 0,0 0,0 0,0 0,-1 0,1 0,0-1,0 1,-1 0,1 0,0 0,-1 0,1-1,-1 1,1 0,-1-1,1 1,-1 0,0-1,1 1,-1-1,0 1,0-1,1 1,-1-1,0 1,0-1,0 0,1 1,-1-1,0 0,0 0,0 0,0 1,0-1,0 0,18 6,0 0,1-1,-1-1,1-1,0 0,0-2,0 0,1 0,-1-2,10-1,111 7,-137-5,-1-1,1 1,0 0,-1 0,1 0,0 0,-1 0,1 0,0 1,-1-1,1 1,0-1,-1 1,1-1,-1 1,1 0,-1 0,1 0,-1 0,0 0,1 0,-1 0,0 0,0 0,0 1,0-1,0 0,0 1,0-1,0 1,-1-1,1 1,-1-1,1 1,-1 0,1-1,-1 1,0 0,0-1,0 1,0 0,0-1,0 1,0 0,0-1,-1 1,1 0,-1-1,1 1,-1 0,-11 12,0-1,0 0,-1-1,-1 0,0-1,0-1,-1 0,-1-1,-9 4,-8 7,-229 147,259-166,0 0,0 1,0 0,0-1,0 1,0 0,0 1,1-1,-1 0,1 1,-1 0,1-1,0 1,0 0,0 0,0 0,1 0,0 1,-1-1,1 0,0 0,0 1,1-1,-1 1,1-1,-1 1,1-1,0 1,1-1,-1 1,1-1,-1 1,1-1,0 1,0-1,1 0,0 2,3 2,0 0,0-1,1 0,0 0,0 0,1 0,-1-1,1 0,1-1,-1 0,0 0,1 0,0-1,0 0,0-1,0 1,0-2,1 1,-1-1,1 0,-1-1,0 0,1 0,2-1,-8 0,0 0,0 0,0 0,0-1,0 1,0-1,0 0,-1 1,1-1,-1-1,1 1,-1 0,0 0,1-1,-1 0,-1 1,1-1,0 0,-1 0,1 0,0-2,5-17</inkml:trace>
</inkml:ink>
</file>

<file path=ppt/ink/ink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2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0,'-10'44,"-18"77,6 1,1 39,-13 296,7-154,2-125,22-155</inkml:trace>
</inkml:ink>
</file>

<file path=ppt/ink/ink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8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1 740,'30'2,"1"-2,0 0,-1-2,1-2,-1 0,0-2,0-2,-1 0,0-2,0-1,-1-2,19-11,-6-8,-1-2,-3-2,0-1,-3-1,-1-3,-2 0,-1-2,19-40,99-153,-148 234,0 1,1 0,-1-1,0 1,0 0,1 0,-1-1,1 1,-1 0,1 0,-1 0,1-1,0 1,0 0,-1 0,1 0,0 0,0 0,0 0,0 1,0-1,0 0,0 0,1 1,-1-1,0 1,0-1,0 1,1-1,-1 1,0 0,1 0,-1 0,0-1,0 1,1 0,-1 1,0-1,1 0,-1 0,0 0,1 1,-1-1,0 1,0-1,0 1,1-1,-1 1,0 0,0 0,0-1,0 1,0 0,0 0,0 0,-1 0,1 0,0 0,0 0,-1 1,1-1,35 137,-30-81,-1 0,-4 0,-4 54,3-91,-1 1,-1-1,-1 1,0-1,-2 0,0 0,-1 0,-2-1,1 0,-2 0,-1-1,0 0,-1 0,-1-2,-1 1,0-1,-1-1,-1-1,0 0,-1-1,-4 3,6-11,1 0,-2 0,1-1,0-1,-1-1,0 0,1 0,-1-2,0 0,0 0,1-2,-1 0,0 0,-4-3,14 2,0 0,0 0,0-1,1 1,0-1,0 0,0-1,0 1,0-1,1 0,0 0,0 0,0 0,1 0,-1 0,1-1,1 1,-1-1,1 0,0 0,0 1,1-1,-1 0,1 0,1 0,-1 1,1-1,0 0,0 0,1 1,-1-1,1 1,1-1,-1 1,1 0,0 0,0-1,10-19</inkml:trace>
</inkml:ink>
</file>

<file path=ppt/ink/ink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8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8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29,'-10'38,"-2"22,-1 7,4-5,2-7,-2-13,0-9,2-5,2-3,2-6</inkml:trace>
  <inkml:trace contextRef="#ctx0" brushRef="#br0" timeOffset="666.995">168 452,'178'-282,"-116"174,-62 107,1 0,-1 0,0 1,0-1,0 0,0 0,1 1,-1-1,0 0,0 1,1-1,-1 0,1 1,-1-1,1 1,-1-1,1 0,-1 1,1-1,-1 1,1-1,0 1,-1 0,1-1,0 1,-1 0,1-1,0 1,-1 0,1 0,0 0,0-1,-1 1,1 0,0 0,0 0,0 0,-1 1,1-1,0 0,0 0,-1 0,1 0,0 1,-1-1,1 0,0 1,-1-1,1 1,0-1,-1 1,1-1,-1 1,1-1,-1 1,1-1,-1 1,1 0,-1-1,0 1,1 0,-1 0,10 49,-10-37,1 0,0 0,1 0,0 0,1 0,0-1,1 1,0-1,1 0,0 0,1-1,1 1,0-1,0-1,1 1,0-1,1-1,0 0,1 0,5 4,-13-12,2 3,-1-1,1 0,0 0,0 0,0-1,0 0,1 1,-1-2,1 1,-1 0,1-1,-1 0,1 0,0 0,0 0,0-1,-1 0,1 0,0 0,0-1,0 0,-1 1,3-2,6-6,0-1,-1 0,0-1,-1 0,0 0,0-1,-1-1,-1 0,0 0,0-1,-2 0,1 0,-2-1,0 0,0 0,-1-1,-1 0,-1 1,0-1,1-9,-4-68,-2 72</inkml:trace>
</inkml:ink>
</file>

<file path=ppt/ink/ink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9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86,'-16'4,"0"0,1 0,0 2,0 0,0 0,0 2,1 0,0 0,1 1,0 1,0 0,1 1,-10 12,16-17,1 0,0 0,1 0,-1 1,1 0,0 0,1 0,0 0,0 0,0 1,1-1,0 1,1 0,-1 0,1 0,1 0,0 0,0-1,1 1,-1 0,2 0,-1 0,1 0,0-1,1 1,0-1,0 0,4 7,-3-7,1-1,0 0,0 0,0 0,0-1,1 1,0-1,0-1,1 1,-1-1,1 0,0-1,0 1,0-1,0-1,1 0,-1 0,1 0,-1-1,1 0,0 0,0-1,-1 0,1 0,0-1,0 0,-1 0,1-1,-1 0,1 0,-1-1,0 0,6-3,140-71,-134 69</inkml:trace>
  <inkml:trace contextRef="#ctx0" brushRef="#br0" timeOffset="385.287">516 340,'29'7,"0"-2,0-1,0-1,1-2,-1-1,1-1,-1-1,0-2,10-3,-29 5,1-1,-1 0,0 0,-1-1,1-1,-1 0,1 0,-2 0,1-1,0-1,-1 0,-1 0,1 0,-1-1,0 0,-1 0,0-1,0 0,-1 0,0 0,0-1,-1 0,0 1,-1-2,0 1,-1 0,0 0,-1-1,0 1,0-1,-1 1,-1-8,-1 13,1 0,-1 1,0-1,0 1,0-1,-1 1,1 0,-1 0,0 0,0 0,-1 1,1-1,-1 1,1 0,-1 0,0 0,-1 0,1 1,0-1,-1 1,1 1,-1-1,0 0,1 1,-1 0,0 0,0 1,0-1,0 1,0 0,-4 1,-2-1,0 1,0 1,1 0,-1 1,1 0,-1 0,1 1,0 0,0 1,1 0,0 1,0 0,0 0,0 2,-2 2,0 1,2 0,-1 1,1 0,1 0,0 1,1 0,0 1,1 0,1 0,0 0,1 0,0 1,1 0,1-1,1 1,0 0,0 0,2 8,1-12,0 0,1-1,0 0,0 1,1-1,1 0,0-1,0 1,1-1,0 0,0 0,1-1,0 0,1 0,0-1,0 0,0 0,1-1,0 0,0 0,5 1,1 0,1 0,0 0,0-2,1 0,0-1,0-1,0 0,0-1,0-1,1-1,-1 0,0-1,2-1,5-1,1-1,-1 0,0-2,-1-1,0-1,0 0,0-2,9-6,-7-1</inkml:trace>
</inkml:ink>
</file>

<file path=ppt/ink/ink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1 345,'78'-37,"-31"16,-1-2,-1-2,-1-2,33-28,45-83,-122 137,0 0,0 1,1-1,-1 1,0-1,0 1,0-1,1 1,-1-1,0 1,1-1,-1 1,0 0,1-1,-1 1,1-1,-1 1,0 0,1-1,-1 1,1 0,-1-1,1 1,-1 0,1 0,-1 0,1 0,0-1,-1 1,1 0,-1 0,1 0,-1 0,1 0,-1 0,1 0,0 0,-1 1,1-1,-1 0,1 0,-1 0,1 1,-1-1,1 0,-1 0,1 1,-1-1,1 0,-1 1,0-1,1 1,-1-1,0 1,1-1,-1 1,0-1,1 0,-1 1,9 39,-7-29,24 219,-17-168,-4-12,2-2,2 1,3-1,1-1,3 0,3 3,-19-49,0 0,0 0,0 0,0 0,1 0,-1-1,0 1,0 0,0 0,1 0,-1 0,0-1,1 1,-1 0,1 0,-1-1,1 1,-1 0,1-1,0 1,-1 0,1-1,0 1,-1-1,1 1,0-1,0 0,0 1,-1-1,1 0,0 1,0-1,0 0,0 0,0 0,-1 0,1 0,0 0,0 0,0 0,0 0,0 0,0 0,-1 0,1-1,0 1,0 0,0-1,0 1,-1-1,1 1,0-1,-1 1,1-1,0 1,-1-1,1 0,-1 1,1-1,0 0,-1 1,0-1,1 0,50-145,86-327,-126 396,-11 65</inkml:trace>
</inkml:ink>
</file>

<file path=ppt/ink/ink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3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0,'0'5,"0"1</inkml:trace>
</inkml:ink>
</file>

<file path=ppt/ink/ink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1,'-19'38,"-11"27,-5 8,3-5,2-8,7-10,1-8,6-7,0-9,3-5,-1 0,-4-5,2-4</inkml:trace>
  <inkml:trace contextRef="#ctx0" brushRef="#br0" timeOffset="254.624">0 28,'20'39,"15"26,7 8,0-4,-1-9,-3-15,-8-10,-5-11,-6-10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4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85 170,'-1'1,"-1"0,1 0,0 0,0 0,0 0,0 1,0-1,1 0,-1 1,0-1,1 0,-1 1,0-1,1 1,0-1,-1 1,1-1,0 1,0-1,0 1,0 0,0-1,0 1,0-1,1 1,-1-1,0 1,1-1,-1 1,1-1,0 0,-1 1,2 0,0 9,33 270,-37-60,2-221</inkml:trace>
  <inkml:trace contextRef="#ctx0" brushRef="#br0" timeOffset="7467.906">28 254,'2'-3,"0"0,0-1,0 1,0 0,1 1,-1-1,1 0,-1 1,1-1,0 1,0 0,0 0,1 0,-1 0,0 0,4 0,0-2,34-20,-13 5,1 2,1 0,0 3,1 0,1 2,0 1,1 1,22-2,-53 11,0 0,0 1,0-1,1 0,-1 1,0 0,0-1,1 1,-1 0,0 0,0 0,1 1,-1-1,0 0,0 1,0 0,1-1,-1 1,0 0,0 0,0 0,0 0,0 0,-1 1,1-1,0 1,-1-1,1 1,0 0,-1-1,0 1,1 0,-1 0,0 0,0 0,0 0,-1 0,1 0,0 0,-1 1,1-1,-1 0,0 0,1 1,-1-1,0 0,-1 3,-2 3,0 1,0-1,-1 1,0-1,-1 0,0-1,0 1,-1-1,0 0,0 0,0-1,-1 0,0 0,-6 4,-42 44,53-51,1-1,-1 1,1-1,0 1,0 0,0-1,0 1,1 0,-1 0,1 0,-1-1,1 1,0 0,0 0,1 0,-1 0,0 0,1-1,0 1,0 0,0 0,0-1,0 1,0 0,1-1,-1 1,1-1,-1 0,1 0,0 1,0-1,0 0,2 0,77 63,-77-63,77 63,-79-63,-1 0,1 0,-1 0,0 0,0 0,1 1,-1-1,-1 0,1 0,0 1,0-1,-1 1,0-1,1 0,-1 1,0-1,0 1,0-1,0 1,-1-1,1 1,-1-1,1 0,-1 1,0-1,0 0,0 0,0 1,-1-1,1 0,0 0,-1 0,1 0,-1-1,0 1,0 0,0-1,0 1,-1 0,-25 17,-1-1,-1-1,0-2,-1-1,-1-2,0-1,-12 2,18-4,-7 2,-1-1,0-1,0-2,-1-1,-34 1,62-7,8-1</inkml:trace>
  <inkml:trace contextRef="#ctx0" brushRef="#br0" timeOffset="7817.292">1157 0,'-152'140,"121"-106,-13 13,3 3,1 2,3 1,-3 10,2-7,-2-1,-3-3,-39 37,-1 2,74-80</inkml:trace>
  <inkml:trace contextRef="#ctx0" brushRef="#br0" timeOffset="9852.231">1186 254,'-165'190,"-43"101,206-287,-15 20,24-28,230-245,-31 29,-206 219,0 0,1 0,0 0,-1 0,1 0,0 0,-1 0,1 0,0 0,0 0,0 0,0 1,0-1,0 0,0 1,0-1,0 1,0-1,0 1,0-1,1 1,-1 0,0-1,0 1,0 0,0 0,1 0,-1 0,0 0,0 0,1 0,-1 1,0-1,0 0,0 1,0-1,0 1,1-1,-1 1,0-1,0 1,0 0,0-1,-1 1,1 0,0 0,0 0,0 0,-1 0,1 0,0 0,0 0,10 102,36 130,-7-76,-40-157,-1 0,1 0,-1 0,1 0,0 0,-1 0,1 0,-1 0,1 0,-1 0,1 1,0-1,-1 0,1 0,-1 0,1 0,0 1,-1-1,1 0,-1 0,1 1,0-1,-1 0,1 1,0-1,0 0,-1 1,1-1,0 0,0 1,0-1,-1 1,1-1,0 0,0 1,0-1,0 1,0-1,0 1,0-1,0 1,0-1,0 0,0 1,0-1,0 1,0-1,0 1,0-1,1 0,-1 1,0-1,0 1,0-1,1 0,-1 1,0-1,1 0,-1 1,0-1,1 0,-1 1,0-1,1 0,-29-26,23 20,-24-23,0 2,-2 1,0 2,-2 0,-1 3,-1 0,-26-10,48 25,0 1,-1 1,0 0,0 1,0 0,0 1,0 0,-1 1,1 1,0 1,-1 0,1 0,0 2,-10 3</inkml:trace>
</inkml:ink>
</file>

<file path=ppt/ink/ink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59,'47'-9,"22"-4,3 1,-6 2,-9 3,-9 3,-9 1,-10 2</inkml:trace>
  <inkml:trace contextRef="#ctx0" brushRef="#br0" timeOffset="245.512">0 257,'38'-5,"28"-1,11-5,-2 0,-9 1,-11-2,-5 1,-7 2,-5-1,-5-1,-8 3</inkml:trace>
</inkml:ink>
</file>

<file path=ppt/ink/ink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9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339 141,'11'-43,"3"83,1 137,-7-127,-3 0,-1 0,-3 0,-2 0,-2 0,-2 0,-3-1,-13 48,-22 83,48-119,1-55</inkml:trace>
  <inkml:trace contextRef="#ctx0" brushRef="#br0" timeOffset="244.389">0 621,'43'-5,"39"-6,14-6,-3-5,-14 1,-10-1,-12 4,-11 5,-9-1,-5-2,-4-3,-2-4,-5 3</inkml:trace>
  <inkml:trace contextRef="#ctx0" brushRef="#br0" timeOffset="699.344">819 0,'-28'487,"10"-260,15-203,0-12,0 1,2 0,-1 0,2 0,0 0,0 0,1 0,1 0,0 0,1-1,1 4,-3-14,0-1,0 1,-1-1,1 0,0 1,0-1,0 0,0 0,1 1,-1-1,0 0,0 0,1 0,-1-1,1 1,-1 0,0 0,1-1,0 1,-1-1,1 1,-1-1,1 0,0 1,-1-1,1 0,-1 0,1 0,0 0,-1-1,1 1,0 0,-1-1,1 1,-1-1,1 0,-1 1,1-1,-1 0,1 0,-1 0,0 0,1 0,61-49,-59 45,35-33,-25 22,1 1,0 0,1 1,0 1,1 1,1 0,0 1,15-6,-32 16,0 0,1 0,-1 1,0-1,0 1,1-1,-1 1,0-1,1 1,-1 0,0 0,1-1,-1 1,1 0,-1 0,0 1,1-1,-1 0,0 0,1 1,-1-1,0 0,1 1,-1 0,0-1,0 1,1 0,-1-1,0 1,0 0,0 0,0 0,0 0,0 0,0 0,-1 0,1 0,0 1,-1-1,1 0,0 0,-1 1,1-1,-1 0,0 1,1-1,-1 0,0 1,0-1,0 1,-9 77,6-62,1-9,0-1,1 1,0-1,0 1,1 0,0 0,0-1,1 1,0 0,1-1,-1 1,1-1,1 0,-1 1,1-1,1 0,-1-1,3 3,4 6</inkml:trace>
  <inkml:trace contextRef="#ctx0" brushRef="#br0" timeOffset="1142.631">1411 791,'13'2,"0"0,0-1,0 0,0-1,0-1,-1 0,1 0,0-1,0-1,-1 0,1-1,-1 0,0-1,0 0,-1-1,1 0,0-2,-9 6,0 0,0-1,0 1,0 0,-1-1,1 1,-1-1,0 0,0 0,0 0,0 0,0 0,-1 0,1-1,-1 1,0 0,0-1,0 1,0-1,-1 0,1 1,-1-1,0 1,0-1,-1 1,1-1,-1 0,1 1,-1-1,0 1,0 0,-1-1,1 1,-1 0,0 0,0 0,0 0,0 0,0 0,0 0,-1 1,0-1,1 1,-1 0,0 0,0 0,0 0,0 0,-1 0,1 1,0 0,-1 0,1 0,-1 0,1 0,-1 1,1-1,-1 1,0 0,1 0,-1 1,-7 3,0 1,0 1,1 0,0 0,0 1,0 0,1 1,0 0,1 1,0-1,0 2,1-1,0 1,0 0,1 0,1 1,-1 1,3-8,0 0,0 0,0 1,1-1,-1 1,1 0,0 0,1 0,-1 0,1 0,0 0,0 1,1-1,0 0,-1 0,2 1,-1-1,1 0,-1 0,1 0,1 0,-1 1,1-1,0-1,0 1,0 0,1 0,0-1,0 0,0 1,0-1,1 0,-1-1,1 1,0-1,0 1,0-1,5 2,5-1,1 0,0-2,-1 1,1-2,0 0,0-1,0 0,0-2,0 1,0-2,-1 0,9-3,2-1</inkml:trace>
  <inkml:trace contextRef="#ctx0" brushRef="#br0" timeOffset="1580.703">1750 931,'42'-30,"-2"-2,-2-1,-1-2,-1-2,4-9,-40 45,0 1,0-1,0 1,0-1,1 0,-1 1,0-1,0 1,0-1,0 1,1-1,-1 1,0-1,1 1,-1-1,0 1,1 0,-1-1,0 1,1-1,-1 1,1 0,-1-1,1 1,-1 0,1 0,-1-1,1 1,-1 0,1 0,-1 0,1 0,-1-1,1 1,0 0,-1 0,1 0,-1 0,1 0,-1 1,1-1,-1 0,1 0,0 0,-1 0,1 1,-1-1,1 0,-1 0,0 1,1-1,-1 0,1 1,-1-1,1 1,-1-1,0 0,1 1,-1-1,0 1,1-1,-1 1,0-1,0 1,0-1,1 1,-1-1,0 1,0 0,1 47,-2-31,1-13,1 1,-1-1,1 0,0 0,0 0,0 0,1 0,0 0,-1 0,1 0,1 0,-1-1,0 1,1-1,0 0,0 0,0 0,0 0,0 0,0 0,1-1,0 0,-1 0,1 0,0 0,0 0,0-1,0 0,0 0,0 0,1 0,-1 0,0-1,2 0,2 1,1-1,0 0,-1 0,1-1,0-1,-1 1,1-1,-1 0,0-1,0 0,0-1,0 1,0-1,-1-1,1 0,4-4,-5 3,1-1,-2 0,1-1,-1 1,0-1,0-1,-1 1,-1-1,1 0,-1 0,-1 0,1 0,-2-1,1 1,-1-1,-1 0,0 0,0 0,-1 0,0 1,-1-1,0 0,0 0,-1 0,-2-3,-6-5</inkml:trace>
</inkml:ink>
</file>

<file path=ppt/ink/ink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3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1 177,'201'-150,"-199"148,0 1,0 0,0 0,0 0,0 0,0 1,1-1,-1 0,0 1,0 0,0-1,1 1,-1 0,0 0,1 0,-1 1,0-1,0 0,0 1,1-1,-1 1,0 0,0 0,0 0,0 0,0 0,0 0,0 1,-1-1,1 1,0-1,-1 1,1-1,-1 1,1 0,0 1,30 81,-27-65,41 192,25 72,-30-177,-39-106,-1 0,0 0,0 1,0-1,0 0,0 0,1 0,-1-1,0 1,0 0,0 0,0-1,0 1,0 0,0-1,0 1,0-1,0 0,0 1,0-1,0 0,0 1,0-1,0 0,-1 0,1 0,0 0,-1 0,1 0,0 0,-1 0,0 0,1 0,-1 0,1 0,-1 0,0 0,0-1,0 1,0 0,0 0,0 0,0 0,0 0,0-1,0 1,88-298,-69 239,4 2,2 0,2 2,3 1,6-5,-1 2,-31 50</inkml:trace>
</inkml:ink>
</file>

<file path=ppt/ink/ink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3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85,'38'-5,"37"-6,11-1,-5 1,-12-2,-12 1,-11 2,-9 4,-10 2</inkml:trace>
</inkml:ink>
</file>

<file path=ppt/ink/ink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3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86,'39'-5,"40"-7,13 0,0-4,-11 1,-15 3,-13 4,-16 3</inkml:trace>
</inkml:ink>
</file>

<file path=ppt/ink/ink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4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368 396,'-20'38,"-10"28,-6 6,4 2,3-8,0-10,7-9,1-4,4-4,1-4,-2-3,2-2,4-2,-1-5,1-2,-1 0,1-3</inkml:trace>
  <inkml:trace contextRef="#ctx0" brushRef="#br0" timeOffset="211.253">1 453,'14'43,"15"28,2 8,0-5,1-11,-2-11,-4-9,-4-8,1-9,1-5,0 0,2 0,1-4,-4-3</inkml:trace>
  <inkml:trace contextRef="#ctx0" brushRef="#br0" timeOffset="3315.665">565 960,'-3'27,"0"-1,-2 0,-1-1,-1 1,-1-1,-2 0,0-1,-1 0,-11 15,36-67,0 1,2 0,2 1,0 1,1 1,2 0,0 2,23-19,-43 40,0 0,0 0,-1 1,1-1,0 1,0-1,0 1,0-1,0 1,0-1,-1 1,1 0,0 0,0-1,0 1,0 0,0 0,0 0,0 0,0 0,0 0,0 0,0 1,0-1,0 0,0 0,0 1,0-1,0 1,0-1,0 1,0-1,-1 1,1-1,0 1,0 0,-1 0,1-1,0 1,-1 0,1 0,-1 0,1 0,-1-1,1 1,-1 0,0 0,1 0,-1 0,0 0,0 0,0 0,1 1,3 59,-4-54,-1 14,0-16,0 0,1 0,-1 0,1 1,1-1,-1 0,1 0,0 0,0 0,0 0,1 0,-1 0,1 0,1 1,-1-6,0 1,0-1,0 0,0 1,0-1,0 0,0 0,0-1,0 1,1 0,-1-1,0 1,0-1,-1 0,1 1,0-1,0 0,0 0,0 0,-1-1,1 1,0 0,-1-1,0 1,1-1,-1 1,0-1,1 0,-1 1,0-1,0 0,0 0,-1 0,3-1,186-192,-189 194,0 0,1 0,-1 0,1 0,-1 1,1-1,-1 0,1 0,0 0,0 1,-1-1,1 0,0 0,0 1,0-1,0 1,0-1,0 1,-1-1,1 1,0 0,0-1,1 1,-1 0,0 0,0 0,0 0,0 0,0 0,0 0,0 0,0 0,0 0,0 1,0-1,0 0,0 1,0-1,0 1,0-1,0 1,0-1,-1 1,1-1,0 1,0 0,-1 0,1-1,0 1,-1 0,1 0,-1 0,1 0,-1 0,1 0,-1 0,10 156,-5-137</inkml:trace>
  <inkml:trace contextRef="#ctx0" brushRef="#br0" timeOffset="6095.976">1215 1045,'23'-2,"1"0,0-2,0 0,-1-1,0-2,0 0,-1-2,0 0,0-2,-1 0,0-1,-1-1,-1-1,0-1,-1-1,0-1,87-119,-94 124,-1-1,-1 0,0 0,-1-1,0-1,-2 1,1-1,-2 0,0 0,0-1,-2 0,0 0,1-12,-4 25,0-1,-1 1,1 0,0 0,-1-1,0 1,0 0,0 0,0 0,0-1,-1 2,1-1,-1 0,0 0,0 0,0 1,0-1,0 1,-1-1,1 1,-1 0,0 0,1 0,-1 0,0 1,0-1,0 1,0 0,0 0,-1 0,1 0,0 0,0 1,-1-1,1 1,0 0,-1 0,1 0,0 1,-1-1,1 1,0 0,0 0,-1 0,1 0,0 0,0 1,0-1,1 1,-1 0,0 0,0 0,1 0,0 0,-1 1,-10 12,0 0,2 0,-1 1,2 1,0 0,1 0,1 1,1 0,0 1,2-1,0 1,1 0,0 1,2-1,0 1,2 5,-1-18,0 1,1-1,0 1,0 0,0-1,1 1,1-1,-1 1,1-1,1 0,-1 1,1-1,0 0,1-1,-1 1,1-1,1 1,-1-1,1 0,0-1,1 1,-1-1,1 0,0-1,0 1,1-1,-1 0,1-1,0 1,0-1,1-1,8 3,1-2,0 0,0-1,0-1,0-1,0 0,0-1,0-1,0-1,0 0,-1-1,1 0,-1-2,0 0,0-1,11-7,-6 4,-1-1,1-1,-2-2,0 1,-1-2,0-1,-1 0,-1-1,0 0,-1-2,0-2,-9 13,0 1,-1-1,0 0,0-1,-1 1,0-1,-1 0,1 0,-2 0,1-1,-2 1,1 0,-1-1,0 1,-1-1,0 0,-1-4,0 12,0 0,0 0,0 0,0 0,0 0,0 0,0 1,-1-1,1 0,0 1,-1-1,0 1,1-1,-1 1,0 0,0 0,1 0,-1 0,0 0,0 0,0 0,0 1,-1-1,1 1,0-1,0 1,0 0,0 0,0 0,-1 0,1 0,0 0,0 1,0-1,0 1,-2 0,-68 40,63-33,1 1,0 1,1-1,0 1,1 1,0-1,0 1,1 0,1 0,0 1,0-1,1 1,1 0,0 0,0 0,1 0,1 0,0 0,1 0,0 0,1 0,1 4,0-9,0-1,1 1,-1-1,1 0,1 0,-1-1,1 0,0 1,1-1,-1-1,1 1,0-1,0 0,0-1,0 1,1-1,-1 0,1-1,0 1,0-2,3 2,8 1,0-1,0-1,0 0,1-2,-1 0,0-1,1 0,-1-2,10-5,0-1,-1-2,0-1,0 0,-2-3,1 0,-2-1,0-1,-1-2,-1 0,-1-1,0-1,14-21,-26 32,0 0,-1-1,-1 0,0 0,0-1,-1 0,-1 0,0-1,0 1,-1-1,-1 0,0 0,-1-4,-1 16,-1-1,1 0,-1 1,0-1,0 0,0 1,0-1,0 0,0 0,-1 1,1-1,0 0,-1 1,0-1,1 1,-1-1,0 0,0 1,1 0,-1-1,0 1,-1-1,1 1,0 0,0 0,0 0,-1 0,1 0,-1 0,1 0,-1 0,1 0,-1 1,1-1,-1 1,0-1,1 1,-1-1,0 1,1 0,-1 0,0 0,-1 0,-70 29,58-14,-1 1,2 0,0 1,1 1,1 0,1 0,0 2,1-1,1 1,1 0,1 1,0 4,5-19,0 0,0 0,0 0,1 0,0 0,0 1,1-1,0 1,0-1,0 0,1 1,0-1,0 0,1 0,-1 1,2-1,-1 0,0-1,1 1,0 0,1-1,-1 0,1 1,0-1,0-1,0 1,1-1,0 1,0-1,0-1,0 1,1-1,-1 0,1 0,0 0,4 0,14 6</inkml:trace>
  <inkml:trace contextRef="#ctx0" brushRef="#br0" timeOffset="6650.524">2851 847,'-159'234,"159"-234,1 0,-1 0,1 0,-1 0,1 1,-1-1,1 0,-1 0,1 0,-1 0,0 1,1-1,-1 0,1 0,-1 1,0-1,1 0,-1 1,1-1,-1 0,0 1,0-1,1 0,-1 1,0-1,0 1,1-1,-1 1,0-1,0 1,0-1,0 1,0-1,0 1,0-1,0 1,0-1,0 0,0 1,0-1,0 1,0-1,0 1,0-1,0 1,-1-1,1 1,0-1,0 1,-1-1,1 0,0 1,0-1,-1 0,1 1,-1-1,1 0,0 1,-1-1,1 0,-1 0,1 1,0-1,-1 0,34-22,142-147,-125 130,-33 77,-15-28,-1-5,-1-1,1 0,-1 0,1 0,0 0,0 0,0 0,0 0,1 0,-1 0,1-1,0 1,1-1,-1 1,0-1,1 0,0 0,0 0,0 0,0 0,0-1,1 1,-1-1,1 0,-1 0,1 0,0 0,0-1,0 0,3 1,-2-1,0 0,0-1,1 0,-1 0,0-1,1 1,-1-1,0 0,0-1,0 1,0-1,0 0,0 0,0 0,-1-1,1 0,-1 0,0 0,1 0,-2-1,1 1,0-1,-1 0,1 0,-1-1,0 1,-1-1,1 1,-1-2,5-7,0-1,-2 0,0-1,0 1,-1-1,-1 0,0 0,-2 0,1-11,-2-3,0 5</inkml:trace>
  <inkml:trace contextRef="#ctx0" brushRef="#br0" timeOffset="8636.302">3612 396,'1'-1,"-1"-1,0 1,0-1,0 1,0-1,-1 1,1-1,0 1,-1 0,1-1,-1 1,1 0,-1-1,0 1,1 0,-1-1,0 1,0 0,0 0,0 0,0 0,0 0,0 0,0 0,0 0,-1 1,1-1,0 0,-1 1,1-1,0 1,-1-1,1 1,-1 0,1-1,0 1,-1 0,1 0,-1 0,1 0,-1 0,1 0,-1 1,0-1,-64 24,49-11,0 0,0 2,2 0,0 0,1 2,0 0,1 0,1 1,1 1,1 0,0 0,1 1,1 3,3-12,1 0,1 1,0-1,0 1,1-1,1 1,0 0,1 0,0 0,0 0,1 0,1 0,0-1,1 1,0 0,5 9,-2-14,0 0,1 0,-1-1,1 0,1 0,-1-1,1 0,0-1,0 1,1-1,-1-1,1 0,0 0,0-1,0 0,0 0,0-1,0 0,0-1,1 0,-1 0,0-1,0 0,3-1,-1 0,0 1,0-2,0 0,0 0,0 0,-1-2,1 1,-1-1,7-5,7-7</inkml:trace>
  <inkml:trace contextRef="#ctx0" brushRef="#br0" timeOffset="8947.517">3952 453,'-27'40,"3"2,1 0,2 2,2 0,-11 42,28-84,0 1,1 0,0 0,0 0,0 0,0 1,0-1,1 0,-1 0,1 0,0 1,0-1,0 0,0 0,1 0,-1 1,1-1,0 0,0 0,0 0,0 0,0 0,1 0,-1 0,1-1,0 1,0 0,0-1,0 1,1-1,-1 0,0 0,1 0,0 0,2 1,9-1,0-1,0 0,1-1,-1 0,0-1,0-1,0 0,0-1,0-1,0 0,-1-1,1 0,-1-1,-1-1,5-2,1-3,-1 0,-1-1,1-1,-2-1,0 0,-1-1,-1 0,0-1,-1 0,-1-1,-1-1,0 0,-1 0,0-5,-7 20,0 1,0-1,-1 0,1 0,-1 0,0 0,-1 0,1 0,0 0,-1 0,0 0,0 0,0-1,-1 1,1 0,-1 0,0 0,0 0,-1 0,1 0,-1 1,0-1,0 0,0 1,0-1,-1 1,1 0,-1 0,0 0,0 0,0 0,0 1,0-1,-1 1,1 0,-1 0,0 0,1 0,-1 1,0-1,0 1,0 0,0 0,0 1,0-1,-2 1,-78 21,59-9</inkml:trace>
  <inkml:trace contextRef="#ctx0" brushRef="#br0" timeOffset="9313.946">4601 367,'-24'13,"0"1,1 0,0 2,1 1,1 0,1 2,0 0,1 1,-2 6,19-24,0-1,1 1,-1 0,1 0,0 0,0-1,-1 1,1 0,0 1,1-1,-1 0,0 0,1 0,-1 0,1 1,-1-1,1 0,0 0,0 1,0-1,1 0,-1 0,0 1,1-1,-1 0,1 0,0 0,0 0,0 0,0 1,0-2,0 1,1 0,-1 0,0 0,1-1,0 1,-1 0,1-1,0 0,0 1,0-1,1 1,71 23,-67-24,0-1,0 1,0 0,0 1,0 0,-1 0,1 0,-1 1,0 0,1 0,-1 1,0 0,-1 0,1 0,-1 1,0-1,0 1,0 1,-1-1,0 1,0-1,0 1,0 0,-1 0,0 1,0 1,-3-4,0 0,0 0,-1 0,1 0,-1 0,0 0,0-1,0 1,0 0,-1-1,0 1,0 0,0-1,0 0,0 1,0-1,-1 0,0 0,0-1,0 1,0 0,0-1,0 0,0 0,-4 2,-95 39,15-27,62-14</inkml:trace>
  <inkml:trace contextRef="#ctx0" brushRef="#br0" timeOffset="9670.114">4967 86,'-55'71,"3"2,3 2,4 3,-18 45,54-108,1 0,1 1,1 1,0-1,1 1,1 0,0 0,1 0,1 0,1 0,0 1,1-1,1 1,1-1,0 0,2 0,-1 0,2 0,6 14,-5-21,0 0,0-1,1 0,0 0,1-1,0 0,0 0,1-1,0 0,0 0,1-1,0 0,0-1,0 0,0-1,1 0,0-1,0 0,0 0,0-1,0-1,1 0,-1 0,3-1,10 0</inkml:trace>
  <inkml:trace contextRef="#ctx0" brushRef="#br0" timeOffset="10401.186">4883 847,'32'-15,"0"-2,-1-1,-1-2,-1-1,0-1,-2-1,-1-2,0 0,-2-2,3-7,-20 23,-1 0,0 0,0-1,-2 0,1 0,-2-1,1 1,-2-1,2-12,-4 23,-1 1,1 0,0-1,-1 1,1 0,-1-1,0 1,1 0,-1 0,0-1,0 1,0 0,0 0,1 0,-2 0,1 0,0 0,0 1,0-1,0 0,-1 0,1 1,0-1,0 1,-1-1,1 1,-1 0,1-1,0 1,-1 0,1 0,-1 0,1 0,0 0,-1 0,1 0,-1 1,1-1,0 0,-1 1,1-1,0 1,-1 0,1-1,0 1,0 0,0 0,0 0,0 0,0 0,0 0,0 0,0 0,0 0,0 0,1 0,-1 1,0 0,-8 6,0 1,1 0,0 1,0 0,1 0,1 1,-1-1,2 2,0-1,0 0,1 1,0 0,0 5,2-12,1 0,0 0,1 0,-1 0,1-1,-1 1,2 0,-1 0,0 0,1 0,0 0,0 0,1 0,-1-1,1 1,0-1,0 1,0-1,1 1,0-1,0 0,0 0,0-1,0 1,1-1,0 1,0-1,0 0,0-1,0 1,0-1,1 1,-1-1,2 0,0 0,1 0,-1-1,0 0,1 0,-1-1,1 0,-1 0,1 0,-1-1,0 0,1 0,-1 0,0-1,0 0,0 0,0-1,0 0,0 0,-1 0,1 0,-1-1,0 0,0 0,0-1,-1 1,1-1,1-2,4-5,-1 0,0-1,0 0,-1 0,-1-1,0 0,-1 0,0-1,-2 0,4-14,-8 29,1-1,-1 1,1 0,-1-1,0 1,1-1,-1 1,0-1,1 1,-1-1,0 1,0-1,0 1,0-1,1 1,-1-1,0 1,0-1,0 1,0-1,0 0,0 1,0-1,0 1,0-1,-1 1,1-1,0 1,0-1,0 1,-1-1,1 1,0-1,0 1,-1-1,1 1,0-1,-1 1,1 0,-1-1,1 1,-1 0,1-1,0 1,-1 0,1 0,-1-1,1 1,-1 0,0 0,1 0,-1 0,1 0,-1 0,1-1,-1 1,1 0,-1 1,0-1,-25 23,22-19,0 1,0 0,1-1,-1 1,1 1,1-1,-1 0,1 1,0-1,0 1,0 0,1 0,0-1,0 1,1 0,-1 0,1 0,0 0,1 0,0 0,0 0,0 0,0-1,1 1,0 0,0-1,1 1,-1-1,1 0,1 0,-1 0,1 0,-1-1,1 1,1-1,-1 0,0 0,1 0,0-1,0 0,0 0,0 0,5 2,3-5,0 0,0-1,-1 0,1-1,-1 0,1-1,-1 0,0-1,0 0,0-1,-1-1,1 0,-1 0,-1-1,1-1,-1 1,-1-2,5-4,1 0,-1-1,-1-1,0 0,-1-1,-1 0,-1 0,0-1,-1-1,-1 1,0-2,-1 1,2-12,-8 28,0 0,-1-1,1 1,0 0,-1-1,1 1,-1 0,0-1,1 1,-1 0,0-1,-1 1,1-1,0 1,-1 0,1-1,-1 1,0 0,0-1,0 1,0 0,0 0,0 0,-1 0,1 0,-1 0,1 0,-1 1,0-1,0 1,1-1,-1 1,0-1,0 1,-1 0,1 0,0 0,0 0,-1 0,1 1,0-1,-1 1,1-1,0 1,-1 0,0 0,-9 5,1 0,-1 1,1 0,0 1,1 0,-1 1,1 0,1 0,0 1,0 1,1-1,0 1,0 1,1-1,-2 7,-37 69,34-61</inkml:trace>
  <inkml:trace contextRef="#ctx0" brushRef="#br0" timeOffset="10905.48">5814 876,'0'-1,"-1"0,1 0,0 0,0 1,-1-1,1 0,0 0,0 0,0 0,0 0,0 0,0 0,0 0,1 0,-1 0,0 0,0 0,1 1,-1-1,1 0,-1 0,1 0,-1 0,1 1,-1-1,1 0,0 1,-1-1,1 0,0 1,-1-1,1 1,0-1,0 1,1-1,136-106,-138 106,1 0,0 0,0 0,0 0,-1 1,1-1,0 0,0 0,0 0,0 1,0-1,1 1,-1-1,0 1,0-1,0 1,0-1,1 1,-1 0,0 0,0 0,1 0,-1 0,0 0,0 0,1 0,-1 0,0 0,0 1,1-1,-1 0,0 1,0-1,0 1,0 0,0-1,0 1,0 0,0 0,0-1,0 1,0 0,0 0,-1 0,1 0,0 0,0 0,-1 1,1-1,-1 0,1 0,-1 0,0 0,1 1,-1-1,0 0,0 0,0 1,10 19,-10-18,1 1,0-1,0 1,0-1,1 1,-1-1,1 0,0 0,0 0,0 0,0 0,0 0,1-1,-1 1,1-1,0 1,-1-1,1 0,0 0,0 0,1-1,-1 1,0-1,1 0,-1 0,1 0,-1 0,1 0,-1-1,1 1,-1-1,1 0,-1 0,2-1,-1 0,0 0,0-1,-1 0,1 0,0 0,-1 0,0 0,1-1,-1 1,0-1,0 0,0 0,-1 0,1 0,-1-1,0 1,0-1,0 1,0-1,0 0,-1 0,0 0,0 0,0 0,0 0,-1 0,1 0,-1 0,0 0,0 0,-1 0,1-2,0-19</inkml:trace>
  <inkml:trace contextRef="#ctx0" brushRef="#br0" timeOffset="11951.414">6237 226,'-61'206,"54"-186,2 1,0-1,1 1,1 1,1-1,1 0,1 1,1-1,1 0,3 13,-3-29,0-1,0-1,1 1,0 0,0 0,0-1,0 0,0 0,1 0,-1 0,1 0,0 0,0-1,0 0,0 0,0 0,0 0,1-1,-1 0,1 0,-1 0,1 0,-1-1,1 1,-1-1,1 0,0-1,-1 1,1-1,-1 0,1 0,-1 0,0-1,1 1,-1-1,0 0,0-1,0 1,0-1,-1 1,1-1,-1 0,1 0,-1-1,0 1,0-1,8-12</inkml:trace>
  <inkml:trace contextRef="#ctx0" brushRef="#br0" timeOffset="12166.144">5927 453,'39'0,"26"0,8 0,-5-5,-8-2,-10 1,-8 1,-8 1,-3 2,-3 1,-6 1</inkml:trace>
  <inkml:trace contextRef="#ctx0" brushRef="#br0" timeOffset="12453.162">6548 537,'29'-10,"9"-7,-1-2</inkml:trace>
  <inkml:trace contextRef="#ctx0" brushRef="#br0" timeOffset="12674.296">6633 312,'0'38,"0"27,5 8,1-4,0-10,4-14,-1-10,0-6,-4-3,-1-7</inkml:trace>
  <inkml:trace contextRef="#ctx0" brushRef="#br0" timeOffset="13183.456">6944 453,'-23'27,"2"2,0 0,3 2,0 0,2 1,1 1,-1 9,14-40,1 0,0 1,0-1,0 1,0-1,1 1,-1-1,1 1,-1-1,1 1,0 0,0-1,0 1,0-1,0 1,1 0,-1-1,1 1,0-1,0 1,0-1,0 1,0-1,0 0,1 0,-1 1,1-1,-1 0,1 0,0-1,0 1,0 0,0 0,0-1,0 1,1-1,-1 0,0 0,1 0,-1 0,1 0,-1 0,1-1,-1 1,1-1,0 0,-1 0,1 0,0 0,12-2,-1-2,0 0,0 0,0-2,-1 1,0-2,0 0,0 0,-1-1,0-1,-1 0,1 0,-2-1,0-1,0 0,-1 0,0-1,-1 0,2-4,80-166,-71 96,-18 84,-1 0,0 0,0 1,0-1,0 0,0 1,0-1,-1 0,1 1,0-1,-1 0,1 1,-1-1,0 1,1-1,-1 1,0-1,0 1,0-1,0 1,0 0,-1 0,1-1,0 1,0 0,-1 0,1 0,-1 1,1-1,-1 0,1 0,-1 1,0-1,1 1,-1-1,0 1,1 0,-1 0,0-1,1 1,-1 1,0-1,1 0,-1 0,0 0,1 1,-1-1,0 1,-7 3,0 0,0 1,0 0,1 1,-1 0,2 0,-1 1,0 0,1 0,1 0,-1 1,1 0,1 1,-1 0,-11 16,2 0,1 2,2-1,0 2,1 0,2 0,1 0,-2 17,9-30,0 0,1 0,1 0,0-1,1 1,0 0,2-1,-1 0,2 0,0 0,0 0,2-1,1 4,17 44,-19-41</inkml:trace>
  <inkml:trace contextRef="#ctx0" brushRef="#br0" timeOffset="13532.384">7028 0,'29'38,"-2"1,-1 1,-2 1,-2 1,-2 1,-1 1,-3 0,-1 2,5 35,-17-62,-1-1,-2 0,0 1,0-1,-2 1,0-1,-2 0,0 0,0 0,-2 0,0-1,-1 0,-1 0,0-1,-11 15,-5 4,-2-1,-1-1,-1-2,-1 0,-2-2,-14 9,21-18,6-3</inkml:trace>
  <inkml:trace contextRef="#ctx0" brushRef="#br0" timeOffset="14221.197">6548 537,'33'-5,"22"-1,5 0,-7 1</inkml:trace>
</inkml:ink>
</file>

<file path=ppt/ink/ink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27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641 92,'1'-2,"0"0,0 0,0 0,-1-1,1 1,-1 0,0-1,1 1,-1 0,0-1,0 1,0 0,-1-1,1 1,-1 0,1-1,-1 1,0 0,0 0,1 0,-2 0,1-1,0 1,0 1,-1-1,1 0,-1 0,1 0,-1 1,0-1,0 1,0-1,0 1,0 0,0 0,0 0,0 0,-2 0,-11-4,-1 2,0 0,0 0,0 2,-1 0,1 1,0 0,0 1,0 1,-15 4,-7 4,1 1,0 2,1 2,0 1,2 2,-1 2,17-11,11-6,0 0,0 1,0 0,1 0,-1 0,1 1,0 0,0 0,1 1,-1-1,-3 7,10-10,0 0,0 0,0 0,0 1,1-2,-1 1,1 0,-1 0,1 0,0-1,-1 1,1-1,0 1,0-1,0 0,0 1,1-1,-1 0,0-1,0 1,1 0,-1-1,0 1,1-1,-1 0,0 1,2-1,-1 1,176 15,-178-16,1 0,-1 0,0 0,1 0,-1 0,1 0,-1 0,1 1,-1-1,1 0,-1 1,0-1,1 1,-1-1,0 1,1 0,-1 0,0-1,0 1,0 0,0 0,0 0,0 0,0 1,0-1,0 0,0 0,0 0,-1 1,1-1,-1 0,1 1,-1-1,1 1,-1-1,0 0,0 1,1-1,-1 1,0-1,0 1,-1-1,1 1,0-1,0 1,-1-1,1 0,-1 1,1-1,-1 1,-91 100,27-43,-88 98,151-154,-1 0,0 0,1 0,-1 0,1 0,0 1,0-1,1 1,-1-1,1 1,-1 0,1 0,0-1,1 1,-1 0,1 0,-1 0,1 0,0 0,1 0,-1 0,1 0,-1 0,1 0,0-1,1 1,-1 0,1-1,-1 1,1-1,0 1,1-1,1 3,7 1,0-1,0 0,1-1,0 0,0 0,1-1,-1-1,1 0,0-1,-1 0,1-1,0-1,0 0,0 0,0-1,0-1,-1 0,1-1,0 0,-1-1,10-5,-18 8,-1 0,0-1,0 1,1-1,-1 0,0 1,0-1,0-1,-1 1,1 0,-1-1,1 0,-1 1,0-1,0 0,0 0,0 0,0 0,-1-1,1 1,-1 0,0-1,0 1,0-1,0 0,2-18</inkml:trace>
</inkml:ink>
</file>

<file path=ppt/ink/ink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27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1,'-41'148,"6"1,8 3,6 0,5 18,5-67,-4 0,-4-1,-32 94,29-119,14-60</inkml:trace>
</inkml:ink>
</file>

<file path=ppt/ink/ink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1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1 607,'15'5,"1"0,0-1,0-1,0 0,1-1,-1-1,0-1,1 0,-1-1,1-1,-1-1,0 0,0-1,0 0,-1-2,1 0,-1 0,-1-1,5-4,21-13,-1-2,-1-2,-1-1,-2-2,-1-2,-2 0,-1-3,14-21,124-183,-168 238,-1 0,1 0,-1 0,1 0,0 0,0 0,0 0,0 1,0-1,0 0,1 1,-1-1,1 0,-1 1,1 0,-1-1,1 1,0 0,-1 0,1 0,0 0,0 0,0 0,0 1,0-1,0 1,0-1,0 1,0 0,0 0,0 0,0 0,0 0,0 0,1 0,-1 1,0-1,0 1,0 0,0-1,-1 1,1 0,0 0,0 0,0 0,-1 1,1-1,-1 0,1 1,4 10,-1 1,0-1,-1 1,-1 0,0 0,0 1,-2-1,0 0,0 1,-1-1,-1 9,1 1,4 17,-2 0,-2-1,-1 1,-3-1,-1 1,-1-1,-3 0,-1-1,-1 0,-3-1,0 0,-13 18,24-46,-1 0,-1 0,0-1,0 0,0 0,-1 0,0-1,-1 0,0 0,0 0,0-1,-1 0,0-1,0 1,0-2,-1 1,0-1,0 0,0-1,0 0,0-1,-1 1,1-2,-8 1,8-3,0-1,0-1,1 1,-1-2,1 1,0-1,0 0,0-1,1 1,-1-2,1 1,0-1,1 0,-1 0,1-1,1 0,-1 0,1-1,0 1,1-1,0 0,0 0,1 0,0-1,0 1,1-1,0 0,0 0,1 0,0 0,1 0,0 0,0 0,2-2,-3-14</inkml:trace>
</inkml:ink>
</file>

<file path=ppt/ink/ink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1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0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30,'1'0,"-1"0,1 1,0-1,-1 0,1 1,0-1,-1 1,1-1,-1 1,1-1,0 1,-1-1,1 1,-1-1,0 1,1 0,-1-1,1 1,-1 0,0-1,0 1,1 0,-1 0,0-1,0 1,0 0,0 0,0-1,0 1,0 0,0 0,0-1,0 1,0 0,0 0,-1-1,1 1,0 0,-1 0,1-1,0 1,-1-1,1 1,-1 0,1-1,-1 1,1-1,-1 1,1-1,-1 1,0-1,1 1,-1-1,0 0,1 1,-1-1,0 0,0 0,1 1,-1-1,0 0,0 0,1 0,-1 0,0 0,0 0,1 0,15 12,0-2,2 1,-1-2,1 0,0-1,1-1,0-1,3 1,0 0,10 5,0 1,0 1,-1 1,-1 2,-1 1,0 1,14 14,-40-31,0 0,0 0,0 0,0 1,-1-1,1 0,-1 1,1-1,-1 1,0-1,0 1,0 0,0-1,-1 1,1 0,-1 0,1-1,-1 1,0 0,0 0,0 0,-1-1,1 1,-1 0,1 0,-1-1,0 1,0 0,0-1,-1 1,1-1,0 1,-1-1,0 0,1 0,-1 0,0 0,0 0,0 0,-1 0,1 0,0-1,-1 1,1-1,-1 0,-2 1,-271 115,260-108,7-5,-1 0,1 1,1 0,-1 0,1 1,0 0,0 1,0 0,1 0,0 0,1 1,0 0,0 0,0 1,1 0,1 0,-3 6,17 14,1-24</inkml:trace>
  <inkml:trace contextRef="#ctx0" brushRef="#br0" timeOffset="401.109">1267 30,'-42'21,"1"2,0 1,2 3,1 1,1 2,2 1,1 2,1 1,-10 17,38-47,1 1,0-1,0 1,0 0,1 0,-1 0,1 1,1-1,-1 1,1 0,0-1,0 1,0 0,1 0,0 0,0 1,1-1,0 0,0 0,0 0,1 0,0 0,0 1,0-1,1 0,0-1,0 1,0 0,1-1,0 1,0-1,1 0,-1 0,1 0,0 0,0-1,1 1,-1-1,1 0,0 0,8 2,-1 0,1-1,-1 0,2-1,-1-1,0 0,1-1,-1 0,1-1,-1 0,1-1,0-1,-1 0,1-1,-1 0,1-1,-1-1,2-1,21-7,-1-1,-1-2,0-2,-1-1,-1-2,1-1,-18 10,0 0,-1-1,-1-1,0 0,0-1,-1 0,-1-1,0 0,-2 0,6-12,-10 18,-1 1,-1-1,0 0,0 0,0 0,-1 0,-1 0,1-1,-1 1,-1 0,0-1,0 1,-1-1,0 1,-1 0,0 0,-1 0,1 0,-2 0,1 0,-5-6,4 8,-1 0,0 1,-1 0,0 0,0 0,0 1,0-1,-1 1,0 1,0 0,0 0,-1 0,1 1,-1 0,0 0,0 1,0 0,0 0,0 1,-1 0,-11-1,-1 0,1 2,-1 0,0 2,1 0,0 1,-11 3,-64 24,58-14</inkml:trace>
  <inkml:trace contextRef="#ctx0" brushRef="#br0" timeOffset="3200.112">477 623,'53'-24,"51"-22,22-9,4 1,-1 5,-8 5,-10 6,-9 5,-9 2,-4 3,-9 0,-8 6,-11 1,-16 5</inkml:trace>
</inkml:ink>
</file>

<file path=ppt/ink/ink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1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140 175,'-24'33,"-8"22,1 5,7-2,7-7,6-12</inkml:trace>
  <inkml:trace contextRef="#ctx0" brushRef="#br0" timeOffset="967.314">280 513,'32'-84,"4"2,3 1,41-62,-15 67,-65 75,1 1,0-1,0 1,-1 0,1 0,0-1,0 1,0 0,-1 0,1 0,0 0,0 0,0 0,-1 0,1 0,0 0,0 0,0 1,-1-1,1 0,0 0,0 1,-1-1,1 1,0-1,-1 0,1 1,0-1,-1 1,1 0,-1-1,1 1,-1-1,1 1,-1 0,1 0,-1-1,0 1,1 0,-1 0,0-1,0 1,1 0,-1 0,0-1,0 1,0 0,0 0,5 45,-5-43,0 11,0 1,0-1,1 0,1 1,0-1,1 0,1 0,0 0,1-1,0 0,1 1,1-2,0 1,1-1,8 11,-12-19,0-1,-1 0,1 1,1-1,-1-1,0 1,1-1,-1 0,1 0,0 0,-1 0,1-1,0 0,0 0,0 0,0-1,0 1,0-1,1 0,-1-1,0 1,0-1,0 0,-1-1,1 1,0-1,0 0,-1 0,1 0,-1 0,1-1,-1 0,0 0,0 0,0-1,-1 1,2-2,12-22,-1 0,-2-1,0 0,-2-1,-1-1,-1 0,2-18,-7-16,-5 59,1 4</inkml:trace>
  <inkml:trace contextRef="#ctx0" brushRef="#br0" timeOffset="1481.235">1381 5,'-16'2,"0"0,0 1,1 0,-1 2,1 0,0 0,0 1,0 1,1 1,0 0,1 1,0 0,0 1,-4 4,13-11,-1 1,1-1,0 1,0 0,0 0,1 0,-1 0,1 1,0-1,0 1,1 0,-1 0,1 0,0 0,1 0,-1 1,1-1,0 1,0-1,1 0,-1 1,1-1,1 1,-1-1,1 1,0-1,0 1,0-1,1 0,0 0,0 1,0-1,1-1,-1 1,1 0,3 2,-1-1,1 0,-1 0,2-1,-1 1,1-2,-1 1,1-1,1 0,-1 0,0-1,1 0,0 0,0-1,0 0,0 0,0-1,0 0,0-1,0 0,1 0,-1 0,0-1,1 1,0 1,0-2,0 1,0-1,0-1,0 1,0-1,-1-1,1 0,-1 0,0-1,0 0,0 0,0-1,-1 0,2-1,9-10,-2 2</inkml:trace>
  <inkml:trace contextRef="#ctx0" brushRef="#br0" timeOffset="1864.917">1522 344,'51'-13,"-1"-2,-1-2,-1-3,0-2,-2-1,41-29,-5-21,-80 72,0-1,-1 0,1 1,-1-1,1 0,-1 0,1 0,-1 0,0-1,0 1,0 0,0 0,-1-1,1 1,-1 0,1-1,-1 1,0-1,0 1,0-1,0 1,0 0,0-1,-1 1,1-1,-1 1,0 0,0-1,1 1,-2 0,1 0,0 0,0 0,-1 0,1 0,-1 0,1 0,-1 0,0 1,0-1,-1 0,-8-2,1 0,0 1,-1 1,0 0,0 0,0 1,1 0,-1 1,0 0,0 1,0 0,0 1,0 0,1 1,-1 0,1 0,0 1,0 1,0-1,0 2,1-1,-3 4,1-3,0 0,0 1,1 1,0-1,0 2,1-1,0 1,1 1,0-1,0 1,1 1,0 0,1 0,0 0,1 0,0 1,1 0,0 0,1 0,-1 7,4-14,0 0,1 0,-1 0,1 0,0 0,0 0,0 0,1-1,-1 1,1 0,1-1,-1 1,0-1,1 0,0 0,0 0,0 0,1 0,-1-1,1 1,0-1,0 0,0 0,0-1,1 1,-1-1,1 0,-1 0,1 0,3 0,12 5,0-2,0 0,1-2,0 0,-1-1,18-1,6 0,0-3,-1-1,1-2,-1-2,0-2,-1-2,3-2,-21 3,-6-1</inkml:trace>
</inkml:ink>
</file>

<file path=ppt/ink/ink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5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533 170,'-1'-8,"0"1,0-1,0 0,-1 1,-1-1,1 1,-1-1,0 1,-1 0,0 1,0-1,0 0,-1 1,0 0,0 0,0 1,-1-1,0 1,0 0,0 1,-1 0,0 0,0 0,0 1,0-1,0 2,0-1,-1 1,0 0,1 1,-1 0,0 0,0 1,1-1,-1 2,0-1,0 1,1 0,-1 1,0 0,-12 7,0 0,1 1,0 1,1 1,0 1,1 0,1 1,0 1,1 1,0 0,1 1,1 0,1 1,0 1,2 0,0 0,1 1,1 0,1 0,-1 5,6-20,1 0,-1 0,1 0,0 0,0 0,0 1,1-1,-1 0,1 0,1 1,-1-1,1 0,0 0,0 1,1-1,-1 0,1 0,0 0,0-1,1 1,0 0,-1-1,2 0,-1 1,0-1,1-1,0 1,0 0,0-1,0 0,0 0,1 0,-1 0,1-1,0 0,0 0,0 0,0 0,0-1,0 0,2 0,16-2,-1 0,0-2,0-1,0-1,-1 0,1-2,-1 0,-1-2,1 0,-2-1,1-1,-1-1,-1-1,0 0,-1-1,6-7,-20 19,50-43,-2-3,-2-1,-2-3,32-46,-78 96,-1 1,0 1,0-1,0 1,0-1,0 1,0-1,0 1,0-1,1 1,-1 0,0-1,0 1,0-1,1 1,-1-1,0 1,0 0,1-1,-1 1,0 0,1-1,-1 1,1 0,-1-1,0 1,1 0,-1 0,1 0,-1-1,1 1,-1 0,0 0,1 0,-1 0,1 0,-1 0,1 0,-1 0,1 0,-1 0,1 0,-1 0,1 0,-1 0,1 0,-1 0,1 1,-1-1,0 0,1 0,-1 1,1-1,-1 0,0 0,1 1,-1-1,0 0,1 1,-1-1,0 1,0-1,1 0,-1 1,0-1,0 1,0-1,1 1,0 36,-1-30,-1 34,-2-29,2 0,-1 1,2-1,-1 1,2-1,0 1,0-1,1 0,1 0,0 0,0 0,1 0,1 0,0-1,0 0,1 0,1 0,0-1,0 0,1 0,5 3,1-2</inkml:trace>
</inkml:ink>
</file>

<file path=ppt/ink/ink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6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31,'38'-5,"33"-2,8 1,-5 1,-9 1,-11 2,-11 1,-7 0,-14 1,-12 1</inkml:trace>
</inkml:ink>
</file>

<file path=ppt/ink/ink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6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98,'38'-5,"33"-6,8-1,-4 1,-6-2,-9 1,-10 2,-9 4,-7-3,-9 1</inkml:trace>
</inkml:ink>
</file>

<file path=ppt/ink/ink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0,'0'5,"-5"2,4-1,6-1,3-2</inkml:trace>
</inkml:ink>
</file>

<file path=ppt/ink/ink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1,'4'0,"-2"0,-2 4,-2 7,1 2</inkml:trace>
</inkml:ink>
</file>

<file path=ppt/ink/ink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6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0,'-24'39,"-17"26,-2 8,1-4,9-9,9-10,4-9,6-6,4-5,0-2,-3-1,-5-1,2-4</inkml:trace>
  <inkml:trace contextRef="#ctx0" brushRef="#br0" timeOffset="275.44">1 141,'24'29,"27"24,10 7,-1-1,-6-11,-7-8,-7-12,-5-5,-4-7,-7-2,-3-2,-10-4,-7-3</inkml:trace>
</inkml:ink>
</file>

<file path=ppt/ink/ink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48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29,'1'-2,"0"1,0 0,0 0,0 0,0 0,0 0,0 1,0-1,0 0,0 0,0 1,0-1,1 0,-1 1,0 0,0-1,1 1,-1 0,0-1,1 1,-1 0,0 0,1 0,-1 0,0 0,1 0,-1 1,0-1,1 0,-1 1,0-1,0 1,1-1,-1 1,0 0,0-1,0 1,0 0,0 0,0 0,0 0,0 0,0 0,0 0,-1 0,1 0,0 0,-1 0,1 1,0-1,-1 0,0 0,1 1,-1-1,0 0,0 1,0-1,1 0,-2 1,1-1,0 0,0 1,0-1,0 0,-1 2,2 260,-37 60,20-223,-45 207,38-230,20-74,1-5</inkml:trace>
  <inkml:trace contextRef="#ctx0" brushRef="#br0" timeOffset="283.089">0 706,'58'-29,"23"-14,8 0,-6 3,-8 3,-12 8,-11 4,-11 6,-7 7,-4 0,-3 2,-1-1,0 0,-5-2,-6 1</inkml:trace>
  <inkml:trace contextRef="#ctx0" brushRef="#br0" timeOffset="750.685">819 1,'-5'123,"-5"0,-11 26,9-61,0-1,-15 191,27-261,8 71,-8-86,1 0,0-1,-1 1,1 0,0 0,0-1,0 1,0-1,0 1,0-1,1 1,-1-1,0 1,1-1,-1 0,1 0,-1 0,1 0,0 0,-1 0,1 0,0-1,0 1,0-1,0 1,-1-1,1 0,0 1,0-1,0 0,0 0,0-1,0 1,0 0,-1 0,1-1,0 1,0-1,0 0,-1 0,1 1,0-2,153-102,7 6,-160 97,0 1,-1-1,1 1,0-1,0 1,0 0,-1-1,1 1,0 0,0 0,0 0,0 1,-1-1,1 0,0 1,0-1,0 1,-1-1,1 1,0 0,-1 0,1 0,-1 0,1 0,-1 0,1 0,-1 1,0-1,1 0,-1 1,0-1,0 1,0-1,0 1,-1 0,1-1,0 1,-1 0,1 0,-1-1,1 1,-1 0,0 1,7 81,-21-27,3 27,15-72,2-6</inkml:trace>
  <inkml:trace contextRef="#ctx0" brushRef="#br0" timeOffset="1174.057">1355 903,'20'6,"1"-1,0 0,0-2,0-1,0 0,0-2,0 0,1-1,12-4,-29 4,0-1,0 0,0 0,0-1,0 1,0-1,-1 0,1 0,-1-1,0 1,0-1,0 0,-1 0,1-1,-1 1,0-1,0 1,-1-1,1-1,-1 4,-1-1,0 1,0-1,0 0,0 0,0 0,-1 0,1 0,-1 1,0-1,1 0,-1 0,-1 0,1 0,0 0,-1 0,0 0,1 0,-1 0,0 1,0-1,-1 0,1 1,-1-1,1 1,-1-1,0 1,0 0,0-1,0 1,0 0,0 1,-1-1,1 0,-1 0,0 1,-1-1,0 1,1-1,-1 1,0 0,0 0,0 1,1-1,-1 1,0 0,0 0,0 0,0 1,0-1,0 1,1 0,-1 0,0 0,1 1,-1-1,0 1,1 0,0 0,-1 0,1 0,-2 2,-73 75,71-71,1 0,-1 1,2 0,-1 0,1 0,1 1,-1 0,2 0,-1 0,1 0,1 1,0-1,0 1,1-1,1 1,0-1,1 10,2-16,1 1,0-1,0-1,0 1,1-1,-1 1,1-1,0 0,0-1,0 1,0-1,0 0,0 0,1-1,-1 0,1 0,-1 0,1 0,0-1,-1 0,1 0,-1-1,1 1,-1-1,1 0,2-2,10 3,10-1,-2 0</inkml:trace>
  <inkml:trace contextRef="#ctx0" brushRef="#br0" timeOffset="1605.149">1778 1073,'206'-185,"-152"118,-45 113,-8-41,0 0,0-1,1 1,0-1,0 1,0-1,0 0,1 0,0 0,0 0,0 0,0 0,0-1,1 0,-1 1,1-1,0-1,0 1,0 0,1-1,-1 0,1 0,-1 0,1-1,-1 0,1 0,0 0,0 0,-1 0,1-1,0 0,0 0,0-1,0 1,-1-1,1 0,0 0,0-1,-1 1,1-1,-1 0,4-2,4-3,-1 0,0 0,-1-1,1 0,-2-1,1 0,-1-1,0 0,-1 0,0-1,-1 0,0-1,-1 1,0-1,-1 0,0-1,-1 1,-1-1,1-3,0-8</inkml:trace>
</inkml:ink>
</file>

<file path=ppt/ink/ink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52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1,'-27'5,"-1"1,1 2,1 0,-1 2,1 1,1 1,0 1,1 2,1 0,-14 12,24-17,0 1,0 1,1 0,0 1,1 0,1 0,0 1,1 1,0 0,1 0,1 0,1 1,0 0,1 1,0-1,1 1,1 0,1 0,1 0,0 4,1-16,1-1,0 1,0-1,0 0,0 1,1-1,-1 0,1 0,0 0,1 0,-1 0,1-1,-1 1,1-1,0 0,0 1,1-1,-1 0,1-1,-1 1,1-1,0 0,0 0,0 0,0 0,0 0,0-1,1 0,-1 0,0 0,1-1,-1 1,1-1,-1 0,1 0,-1-1,1 1,-1-1,0 0,1 0,-1 0,0-1,0 0,0 1,2-3,34-14,0-3,-2-1,0-2,-2-1,-1-2,-1-2,-1-1,3-7,0 1,-2-1,-2-2,-2-2,-1 0,-3-2,0-4,-25 48,-1-1,0 0,0 0,0 0,1 1,-1-1,0 0,0 0,1 0,-1 0,0 0,0 0,1 1,-1-1,0 0,1 0,-1 0,0 0,0 0,1 0,-1 0,0 0,1 0,-1 0,0 0,0 0,1-1,-1 1,0 0,0 0,1 0,-1 0,0 0,1-1,-9 46,5-32,-1 11,0 1,2 0,1 0,1 1,1-1,2 15,-1-31,0 0,0 0,0 0,1-1,1 1,-1-1,1 0,1 0,-1 0,1 0,1-1,-1 0,1 0,1 0,-1-1,1 0,0-1,1 1,7 4,-7-5,0 0,1-1,0 1,0-2,0 1,0-1,1-1,-1 1,1-2,0 1,-1-1,1-1,0 0,0 0,8-5</inkml:trace>
  <inkml:trace contextRef="#ctx0" brushRef="#br0" timeOffset="279.868">1161 114,'39'0,"26"-5,8-2,-4 1,-10 1,-8 1,-10 2,-6 1,-4 1,-8 0</inkml:trace>
  <inkml:trace contextRef="#ctx0" brushRef="#br0" timeOffset="516.286">1133 424,'44'-5,"32"-6,9-2,-5 2,-12 3,-12 2,-11 3,-14-3,-6-1,-8 1</inkml:trace>
</inkml:ink>
</file>

<file path=ppt/ink/ink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55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0 673,'5'0,"6"0,6 0,6 0,2 0,3 0,1 0,0 0,1 0,-1 0,0 0,0 0,0 0,-6 0</inkml:trace>
  <inkml:trace contextRef="#ctx0" brushRef="#br0" timeOffset="352.917">960 277,'-29'43,"1"1,2 1,3 1,1 1,3 0,1 2,-1 13,4-15,-2-1,-2-1,-2-1,-2 0,-1-2,-3-1,-19 22,32-48,1-3</inkml:trace>
  <inkml:trace contextRef="#ctx0" brushRef="#br0" timeOffset="672.449">593 363,'71'149,"-30"-58,4-3,35 50,4 7,-76-129</inkml:trace>
  <inkml:trace contextRef="#ctx0" brushRef="#br0" timeOffset="1268.439">960 1294,'125'-247,"-92"206,-32 40,-1 1,1-1,-1 0,1 1,-1-1,1 1,0-1,-1 1,1-1,0 1,-1-1,1 1,0 0,0-1,-1 1,1 0,0 0,0-1,0 1,-1 0,1 0,0 0,0 0,0 0,0 0,-1 0,1 1,0-1,0 0,0 0,-1 1,1-1,0 0,0 1,-1-1,1 1,0-1,-1 1,1-1,-1 1,1-1,0 1,-1 0,1-1,-1 1,0 0,1-1,-1 1,1 0,-1 0,0-1,0 1,1 0,-1 0,0 0,0-1,0 2,3 9,-3-9,0-1,0 1,0-1,0 1,0 0,0-1,1 1,-1-1,1 1,-1 0,1-1,0 1,0-1,-1 0,1 1,0-1,0 0,0 1,0-1,1 0,-1 0,0 0,0 0,1 0,-1 0,0 0,1-1,-1 1,1 0,-1-1,1 1,0-1,-1 0,1 1,-1-1,1 0,1 0,57-35,-56 31,0 1,1-1,-1 1,1 0,-1 0,1 0,0 1,0 0,0 0,1 0,-1 0,0 1,5-1,-7 4,0-1,0 1,0 0,-1 1,1-1,-1 0,1 1,-1-1,0 1,0 0,0 0,0 0,-1 0,1 0,-1 0,0 0,0 0,0 0,0 1,-1-1,1 0,-1 1,1 2,2 6,11 31,-5-27</inkml:trace>
  <inkml:trace contextRef="#ctx0" brushRef="#br0" timeOffset="2652.779">1298 898,'6'4,"0"-1,0 1,1-2,-1 1,1-1,0 0,-1 0,1 0,0-1,0 0,0-1,0 0,0 0,0 0,0-1,0 0,-1 0,1-1,0 1,0-2,-1 1,0-1,4-1,4-4,0-1,-1 0,0-1,0 0,-1-1,0 0,-1-1,-1-1,6-8,35-36,-41 48,0 0,0-1,-1 0,0-1,-1 0,-1-1,1 1,-2-1,0-1,0 1,-1-1,-1 0,0 0,0 0,-2-1,1-3,-3 15,1 1,-1 0,0-1,1 1,-1-1,0 1,0-1,0 1,0-1,-1 1,1 0,0-1,-1 1,1-1,-1 1,1 0,-1-1,1 1,-1 0,0 0,0-1,0 1,0 0,0 0,0 0,0 0,0 0,0 0,0 0,0 1,-1-1,1 0,0 1,-1-1,1 1,0-1,-1 1,1 0,-1-1,1 1,0 0,-1 0,1 0,-1 0,1 0,-2 0,-56 38,47-24,1 0,1 1,0 1,1 0,0 0,1 1,1 0,1 0,1 0,0 1,1 0,1 0,1 0,-1 12,4-27,-1 1,1 0,0 0,0-1,0 1,0 0,0-1,1 1,0-1,0 1,0-1,0 0,0 0,1 0,-1 0,1 0,0-1,-1 1,1-1,1 0,-1 0,0 0,0 0,1 0,-1-1,1 1,0-1,-1 0,1 0,0-1,0 1,0-1,9 2,1-1,-1 0,1-1,-1-1,0 0,1-1,-1 0,9-3,5-4,0-1,0-2,-1 0,-1-2,0 0,-1-2,0-1,-2-1,0-1,-1 0,-1-2,8-10,3-31,-31 62,0 1,0-1,0 0,-1 1,1-1,0 0,0 0,0 1,-1-1,1 0,0 0,0 1,0-1,-1 0,1 0,0 0,-1 0,1 1,0-1,-1 0,1 0,0 0,0 0,-1 0,1 0,0 0,-1 0,1 0,0 0,-1 0,1 0,0 0,-1 0,1 0,0 0,-1 0,1 0,0-1,-1 1,1 0,0 0,0 0,-1 0,1-1,0 1,0 0,-1 0,1-1,0 1,0 0,0 0,-1-1,1 1,0 0,0-1,0 1,0 0,0 0,0-1,0 1,0-1,-18 27,13-13,2-9,0-1,1 1,0-1,-1 1,1 0,1 0,-1 0,0 0,1 0,0 0,0 0,0 1,1-1,-1 0,1 1,0-1,0 0,1 1,-1-1,1 0,0 0,0 1,0-1,1 0,-1 0,1 0,0-1,0 1,1 0,-1-1,1 1,0-1,-1 0,1 0,1 0,-1 0,2 1,1-1,1-1,-1 1,1-1,0-1,-1 1,1-1,0 0,0-1,0 1,0-1,0-1,0 0,0 1,-1-2,1 1,0-1,-1 0,1-1,-1 1,1-1,-1-1,0 1,-1-1,5-3,118-121,-126 126,5-4,-1-1,0 0,-1 0,0-1,0 1,0-1,-1 0,0-1,0 1,-1-1,-1 1,1-1,-1 0,-1 0,1 0,-1 0,-1 0,0 0,-1-8,0 16,1-1,-1 1,0-1,0 1,0 0,0-1,0 1,0 0,0-1,0 1,0 0,-1 0,1 0,0 0,-1 0,1 1,-1-1,1 0,-1 1,1-1,-1 1,0-1,1 1,-1 0,0-1,1 1,-1 0,0 0,1 0,-1 1,0-1,1 0,-1 1,1-1,-1 1,0-1,1 1,-1 0,0 0,-53 41,48-34,1 1,0 0,1 1,-1-1,2 1,-1 0,2 0,-1 0,1 1,1-1,0 1,0 0,1 0,1 0,0-1,0 1,1 0,0 0,1 0,0-1,1 1,0-1,0 0,2 0,-1 0,6 9,-2-8,0 0,1-1,0 0,1 0,0-1,1 0,-1-1,2 0,6 3,7 1</inkml:trace>
  <inkml:trace contextRef="#ctx0" brushRef="#br0" timeOffset="3220.287">2653 785,'-35'40,"18"-23,2 0,0 0,2 2,0 0,1 0,0 1,-2 8,15-29,-1 1,0 0,1 0,-1 0,0 0,0 0,1 0,-1 0,0 0,1 0,-1 0,0 0,0 1,1-1,-1 0,0 0,0 0,1 0,-1 0,0 0,0 1,1-1,-1 0,0 0,0 0,0 0,1 1,-1-1,0 0,0 0,0 1,0-1,0 0,1 0,-1 1,0-1,0 0,0 0,0 1,0-1,0 0,0 1,0-1,0 0,0 0,0 1,0-1,0 0,0 1,0-1,0 0,24-20,-22 18,126-126,-127 127,1 0,-1 1,1 0,-1-1,1 1,-1 0,1 0,0-1,-1 2,1-1,-1 0,1 0,0 0,-1 1,1-1,-1 1,1-1,-1 1,1-1,-1 1,0 0,1 0,-1 0,0 0,1 0,-1 0,0 0,0 0,0 0,0 1,0-1,0 0,0 1,-1-1,1 1,0-1,-1 1,1-1,-1 1,0-1,1 1,-1-1,0 1,0 0,0-1,0 1,0-1,0 1,-1 0,1-1,-1 2,8 20,-7-20,1-1,0 0,0 0,0 0,1 0,-1 0,0 0,1-1,-1 1,1 0,-1-1,1 1,0-1,0 1,0-1,0 0,0 0,0 0,0 0,0 0,0 0,0-1,1 1,-1-1,0 1,1-1,-1 0,0 0,0 0,1 0,-1 0,0-1,1 1,-1-1,0 1,0-1,0 0,0 0,0 0,0 0,0 0,0 0,0-1,0 1,0-1,-1 1,1-1,-1 0,1 0,0-1,3-1,-1-1,1 0,-1 0,0-1,0 1,-1-1,0 0,0 0,0 0,-1 0,0 0,0-1,0 1,-1-1,0 1,0-1,-1 0,0 1,0-7,-13-55,10 46</inkml:trace>
  <inkml:trace contextRef="#ctx0" brushRef="#br0" timeOffset="3672.727">2709 51,'3'-1,"11"-7,-1 1,1 1,0 0,0 1,0 1,1 0,0 1,0 0,2 1,-16 2,0-1,0 1,0 0,0 0,0 0,0-1,0 1,0 0,0 0,0 0,0 1,0-1,0 0,0 0,0 0,0 1,0-1,0 1,0-1,0 1,0-1,0 1,0-1,-1 1,1 0,0-1,0 1,-1 0,1 0,0-1,-1 1,1 0,-1 0,1 0,-1 0,0 0,1 0,-1 0,0 0,0 0,1 0,-1 0,0 0,0 0,0 0,0 0,0 0,-1 0,1 0,0 0,0 0,-1 0,1 0,-1 1,-30 52,28-51,-41 84,43-83,0-1,1 0,0 0,0 0,0 0,0 0,0 0,0 1,1-1,0 0,0 0,-1 0,2 0,-1 0,0-1,1 1,-1 0,1 0,0-1,0 1,0-1,0 0,0 1,0-1,1 0,-1 0,1-1,-1 1,4 1,4 2,1-1,0-1,0 0,0 0,0-1,0 0,0-1,1-1,-1 0,0 0,9-2,-18 2,23-1</inkml:trace>
  <inkml:trace contextRef="#ctx0" brushRef="#br0" timeOffset="6389.049">3500 306,'-5'0,"1"0,-1 1,0-1,1 1,-1 0,1 0,-1 0,1 1,0-1,-1 1,1 0,0 1,0-1,0 1,1-1,-1 1,1 0,-1 0,1 1,0-1,0 1,0 0,1 0,-1-1,1 2,0-1,0 0,1 0,-1 1,1 0,2 3,1 1,0 0,1-1,0 0,0 1,1-1,0 0,0-1,1 1,0-1,0 0,1 0,0 0,0-1,1 0,-1 0,7 3,44 51,-55-56,1 1,-1-1,0 1,0-1,0 1,-1 0,1 0,-1-1,0 1,-1 0,1 0,-1 0,0 0,0 0,-1 0,1 0,-1 0,0 0,-1 0,1-1,-1 1,0 0,0-1,0 1,-1-1,1 0,-1 0,0 0,0 0,-1 0,1-1,-1 1,0-1,0 0,0 0,0-1,-4 3,2-1,-1 0,1 0,-1 0,0-1,0 0,-1-1,1 1,0-1,-1-1,0 1,1-1,-1-1,0 1,1-1,-1-1,0 1,1-1,-1-1,0 1,1-1,0-1,-1 1,1-1,0-1,0 1,1-1,-1 0,1-1,0 1,-3-4,-3-5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9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1,'-19'38,"-11"18,-1 4,0-4,1-10,5-10,3-5,-1-3,4-7</inkml:trace>
</inkml:ink>
</file>

<file path=ppt/ink/ink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02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85 395,'-5'19,"-2"12,1-1</inkml:trace>
  <inkml:trace contextRef="#ctx0" brushRef="#br0" timeOffset="-237.467">56 790,'-10'38,"-2"28,0 6,2-3,3-19,2-17</inkml:trace>
  <inkml:trace contextRef="#ctx0" brushRef="#br0" timeOffset="417.227">282 1100,'142'-229,"-104"171,-37 58,0 0,0 0,0 0,0 0,0 0,0 0,0 0,0 1,0-1,0 0,0 1,0-1,0 0,0 1,0-1,0 1,0-1,0 1,-1 0,1-1,0 1,0 0,-1 0,1 0,0-1,-1 1,1 0,-1 0,1 0,-1 0,0 0,1 0,-1 0,0 0,0 0,1 0,-1 0,0 0,0 0,0 0,0 0,0 0,-1 0,1 0,0 0,0 0,-1 0,1 0,0 0,1 9,-1-10,1 7,-1 1,1-1,0 0,1 0,0 0,0 0,0 0,1 0,0-1,0 1,1-1,0 0,0 0,0 0,1-1,0 1,0-1,0 0,1 0,0-1,-1 0,2 0,-1 0,0-1,1 1,0-2,-1 1,1-1,2 1,0-5,0-1,0 0,0 0,0-1,-1 0,0 0,0-1,0 0,0 0,-1-1,0 0,0 0,0-1,-1 0,0 0,0 0,-1-1,0 0,0 0,-1 0,0-1,-1 1,0-1,0 0,5-10,-1 0,0 0,-2-1,0 1,-2-1,0 0,-1 0,-1-1,0 1,-2 0,0-5</inkml:trace>
  <inkml:trace contextRef="#ctx0" brushRef="#br0" timeOffset="1076.764">1186 254,'-25'22,"1"0,1 2,1 0,2 2,0 0,2 1,0 1,2 1,2 0,0 1,2 0,1 1,2 1,-5 27,12-46,1 1,0 0,1 0,0-1,1 1,1 0,0 0,0-1,2 0,0 1,0-1,1 0,1-1,0 0,1 1,0-2,8 11,4 3,0 0,2-1,1-1,1-1,0 0,16 8,-21-20,-1-3</inkml:trace>
  <inkml:trace contextRef="#ctx0" brushRef="#br0" timeOffset="1977.696">1213 959,'30'-10,"-1"-1,-1-2,0-1,-1-1,0-1,-1-1,-1-2,-1 0,-1-2,10-11,-23 21,-1 0,0 0,0-1,-1 0,-1-1,0 0,0 0,-1 0,-1-1,-1 0,0 0,0 0,-1 0,-1-1,-1 1,0-16,-1 29,1-1,-1 0,-1 0,1 1,0-1,0 0,0 1,-1-1,1 0,-1 1,0-1,1 0,-1 1,0-1,0 1,0-1,0 1,0 0,0-1,0 1,-1 0,1 0,0 0,-1 0,1 0,-1 0,1 0,-1 0,1 0,-1 1,0-1,1 1,-1-1,0 1,1 0,-1 0,0 0,0 0,1 0,-1 0,0 0,0 0,1 1,-1-1,0 0,1 1,-1 0,1-1,-1 1,0 0,1 0,0 0,-1 0,1 0,-1 0,1 0,0 1,0-1,0 0,0 1,0-1,0 1,0-1,0 1,-6 7,-1-1,2 1,-1 0,1 1,1 0,-1 0,2 0,-1 0,2 1,-1-1,1 1,1 0,0 0,1 0,0 1,0-1,1 0,1 0,0 1,0-1,1 0,1 0,0 0,0-1,3 7,-2-12,-1 0,1-1,0 1,0-1,0 0,1 0,-1-1,1 1,0-1,0 0,0 0,1-1,-1 1,1-1,-1 0,1-1,0 1,-1-1,1 0,0-1,0 1,0-1,0 0,0-1,0 0,3 0,4-1,-1 0,0-1,0-1,0 0,0 0,-1-1,0-1,0 0,0 0,0-1,-1 0,2-3,61-74,-74 86,1 1,-1 0,1-1,0 1,0 0,0 0,0-1,0 1,0 0,1-1,-1 1,1 0,0-1,0 1,0-1,0 1,0-1,1 1,-1-1,1 0,0 0,-1 1,1-1,0-1,0 1,0 0,0 0,1-1,-1 1,0-1,1 0,-1 1,1-1,-1 0,1-1,1 1,6-2,-1-1,1 0,0-1,-1 0,1 0,-1-1,0 0,0-1,-1 0,1 0,-1-1,0 0,-1-1,1 0,-1 0,-1 0,1-1,-1 0,-1 0,1 0,-1-1,-1 0,0 0,3-9,-6 15,5-8,-2 0,1 0,-2 0,1 0,-1-1,-1 1,0-1,-1 0,0 0,-1 0,0 1,-1-1,-1-5,1 16,-1-1,1 1,0-1,-1 1,1 0,-1-1,0 1,1 0,-1 0,0 0,0 0,0 1,1-1,-1 0,0 1,0-1,0 1,0 0,0 0,0 0,0 0,0 0,0 0,0 0,0 1,0-1,0 1,0-1,0 1,0 0,1-1,-1 1,0 0,0 0,1 1,-1-1,1 0,-1 1,1-1,-1 0,1 1,0 0,0-1,0 1,0 0,0-1,0 1,0 0,0 0,1 0,-1 2,-8 13,1 1,1 0,0 1,1-1,2 1,-3 17,6-23,1-1,1 0,0 0,1 0,0 0,1 0,0 0,1-1,0 1,1-1,0 0,1 0,0-1,1 1,0-1,1-1,0 0,0 0,1 0,0-1,0 0,1-1,0 0,0-1,2 1,7 6</inkml:trace>
  <inkml:trace contextRef="#ctx0" brushRef="#br0" timeOffset="2547.036">2145 1072,'33'-49,"-18"25,1 1,2 1,0 0,0 1,2 1,7-4,-27 24,0 1,-1-1,1 1,0-1,0 1,0 0,0-1,0 1,0-1,0 1,0-1,0 1,0 0,1-1,-1 1,0-1,0 1,0-1,1 1,-1-1,0 1,0-1,1 1,-1-1,1 0,-1 1,0-1,1 1,-1-1,1 0,-1 1,1-1,-1 0,1 0,-1 1,1-1,-1 0,1 0,-1 0,1 0,-1 0,1 0,0 0,-1 0,1 0,-1 0,1 0,-1 0,1 0,0 0,-1 0,1 0,-1-1,1 1,-1 0,1 0,-1-1,1 1,-1 0,0-1,1 1,-1-1,1 1,-1 0,1-1,-1 12,0-8,0-1,0 1,0-1,1 1,-1-1,1 1,0 0,-1-1,1 0,0 1,0-1,1 0,-1 1,0-1,1 0,-1 0,1 0,0 0,0 0,0-1,0 1,0 0,0-1,0 0,0 1,1-1,-1 0,0 0,1 0,-1 0,1-1,-1 1,1-1,-1 1,1-1,0 0,-1 0,1 0,-1 0,1-1,-1 1,1-1,-1 0,1 1,-1-1,1 0,-1 0,0-1,1 1,-1 0,1-2,37-74,-32 58</inkml:trace>
  <inkml:trace contextRef="#ctx0" brushRef="#br0" timeOffset="2916.957">2709 282,'-139'431,"131"-406,6-20,-1-1,1 0,0 1,1-1,-1 1,1 0,0 0,0-1,0 1,1 0,0 0,0 0,0 0,0 0,1-1,0 1,0 0,0 0,1-1,-1 1,1 0,0-1,0 0,1 1,-1-1,1 0,0 0,0-1,1 1,3 3,-2-5,0 1,0-1,1 1,-1-2,1 1,-1 0,1-1,0 0,0-1,-1 1,1-1,0 0,0-1,0 1,-1-1,1 0,0-1,-1 1,1-1,-1 0,1 0,-1-1,0 0,0 0,0 0,4-4,16-9</inkml:trace>
  <inkml:trace contextRef="#ctx0" brushRef="#br0" timeOffset="3164.604">2427 592,'39'0,"26"-4,8-3,-5 1,-8 2,-15 0</inkml:trace>
  <inkml:trace contextRef="#ctx0" brushRef="#br0" timeOffset="3415.865">2907 592,'39'0,"21"-4,6-7,-8-7,-14 1</inkml:trace>
  <inkml:trace contextRef="#ctx0" brushRef="#br0" timeOffset="3630.899">3189 339,'-10'38,"-2"32,-5 9,0-4,5-10,2-12,5-9,2-8,1-5,2-3,1-7</inkml:trace>
  <inkml:trace contextRef="#ctx0" brushRef="#br0" timeOffset="4165.858">3499 479,'-25'33,"0"1,2 1,2 0,2 2,0 0,-1 11,19-46,0 0,-1 1,1-1,0 0,0 0,0 1,1-1,-1 1,1-1,-1 0,1 1,0-1,0 1,0-1,0 1,0-1,0 1,1-1,-1 1,1-1,0 0,0 1,0-1,0 0,0 1,0-1,1 0,-1 0,1 0,-1 0,1-1,0 1,0 0,0-1,0 1,0-1,0 1,0-1,0 0,0 0,1 0,-1 0,1 0,7 0,0 0,0-1,0 0,0 0,-1-1,1 0,0-1,0 0,0 0,-1-1,1 0,-1-1,0 0,0-1,-1 0,1 0,-1-1,0 0,0 0,5-7,4-3,0-2,-2 0,0-1,-2 0,0-1,-1-1,-1 0,2-6,1-2,-1-1,-2-1,-1 0,-1 0,-2 0,3-25,-9 53,-1 0,1 0,-1 0,0 0,0 0,0 0,0 0,0 0,0 0,-1 0,0 1,1-1,-1 0,0 0,0 0,-1 1,1-1,-1 1,1-1,-1 1,0-1,0 1,0 0,0 0,0 0,0 0,0 0,-1 0,1 1,-1-1,0 1,1 0,-1 0,0 0,0 0,1 0,-1 0,0 1,0-1,0 1,0 0,0 0,0 0,0 1,0-1,0 0,0 1,0 0,1 0,-1 0,0 0,0 0,1 1,-1-1,-8 9,0 0,0 1,1 0,0 1,1 0,1 0,0 1,0 0,1 0,1 1,-3 11,-3 10,2 1,2 0,1 1,2 0,2 0,1 0,1 0,3 0,3 17,46 159,-47-189</inkml:trace>
  <inkml:trace contextRef="#ctx0" brushRef="#br0" timeOffset="4630.805">3132 621,'34'-9,"15"-4,5 1,-7 2</inkml:trace>
  <inkml:trace contextRef="#ctx0" brushRef="#br0" timeOffset="5051.985">3640 0,'30'24,"-1"1,-1 1,-1 2,-2 0,0 2,-3 1,0 0,-2 2,-1 0,-2 1,-1 1,-2 1,-1 0,-2 1,-2 0,-1 0,0 13,-4-19,-1 1,-2 0,0 0,-3 0,0 0,-2 0,-2-1,-1 1,-1-1,-1-1,-10 20,7-33,0 0,-1-2,0 1,-1-2,-1 0,0-1,-1 0,-1-1,0-1,0 0,-1-2,0 0,-10 3,-4-1</inkml:trace>
</inkml:ink>
</file>

<file path=ppt/ink/ink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18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39,'-25'-35,"25"35,-1-1,0 1,1 0,-1-1,1 1,-1 0,0-1,1 1,-1 0,1 0,-1-1,0 1,1 0,-1 0,0 0,0 0,1 0,-1 0,0 0,1 0,-1 0,0 1,1-1,-1 0,0 0,1 0,-1 1,1-1,-1 0,0 1,1-1,-1 1,1-1,-1 0,1 1,-1-1,1 1,0 0,-1-1,1 1,-1-1,1 1,0 0,0-1,-1 1,1-1,0 1,0 0,0-1,0 1,0 0,0-1,0 1,0 0,0 0,0-1,0 1,0 0,-9 162,10-115,-1 72,14 237,-9-316,-4-22,1 1,1-1,1 1,0-1,2 0,0 0,1-1,7 13,-12-28,0 0,0 0,0 0,1 0,-1 0,1-1,0 1,0-1,0 0,0 1,0-1,0-1,0 1,1 0,-1-1,1 0,-1 0,1 0,0 0,-1 0,1-1,0 0,0 1,-1-2,1 1,0 0,0-1,2 0,96-47,-80 29,-1-2,-1 0,-1-2,-1 0,-1-1,-1-1,-1 0,10-22,-5 10,-19 34,-1 0,1 0,0 0,0 0,0 0,1 0,-1 0,0 0,1 1,0-1,0 1,0-1,0 1,0 0,0-1,1 1,-1 0,1 1,-1-1,1 0,0 1,0-1,0 1,0 0,0 0,0 0,0 1,0-1,0 1,0-1,0 1,0 0,0 0,1 0,-1 1,0-1,0 1,0 0,0 0,0 0,0 0,7 8,-1 1,0 0,-1 0,0 0,-1 1,0 1,0-1,2 7,19 32,-19-36,0-1,1 0,0-1,1-1,1 1,-1-2,2 1,0-2,0 0,4 2,-10-7,-1-1,1 0,0-1,0 1,0-1,0-1,1 1,-1-1,0-1,0 1,1-1,-1-1,0 1,1-1,-1 0,0-1,0 0,0 0,0 0,0-1,0 0,-1 0,4-3,14-13,-1 0,-1-2,0-1,-2 0,-1-1,0-1,-2-1,-1-1,-1 0,-1-1,7-21,-8 23,-1 1,-2-1,0-1,-2 0,0 0,-2-1,-1 0,-1 0,-2 0,0 0,-2-1,-1 1,-2-9,2 26,-1 0,0 1,0-1,-1 1,0-1,-1 1,0 0,0 0,-1 1,0-1,0 1,-1 0,0 1,-3-3,-1 3</inkml:trace>
</inkml:ink>
</file>

<file path=ppt/ink/ink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18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1 340,'31'-5,"-1"-1,1-2,-1-1,-1-2,0-1,0-1,-1-1,-1-2,0 0,-2-2,16-13,24-49,-63 78,-1-1,0 1,0-1,0 1,-1-1,1 1,0-1,-1 1,0-1,0 1,1-1,-2 0,1 1,0-1,0 0,-1 1,1-1,-1 1,0-1,0 1,0-1,0 1,0 0,-1 0,1-1,-1 1,1 0,-1 0,0 0,0 0,0 1,0-1,0 0,0 1,0 0,-1-1,1 1,-3-1,0-1,0 1,0 0,0 1,-1-1,1 1,-1 0,1 0,0 1,-1 0,1 0,-1 0,1 0,-1 1,1 0,-1 0,1 1,0-1,0 1,0 0,0 0,0 1,0 0,0 0,1 0,0 0,-1 1,-7 6,-1 0,2 2,-1-1,2 2,-1-1,2 1,0 1,-5 9,7-10,1 0,0 1,1 0,1 0,0 0,1 0,0 1,2 0,-1-1,2 1,0 0,1 3,-1-11,1-1,0 1,0-1,0 1,1-1,0 0,1 0,-1 0,1 0,0 0,1 0,-1-1,1 1,0-1,0 0,1 0,0-1,0 1,0-1,0 0,0 0,1-1,0 0,0 0,0 0,0-1,6 3,4-2,-1-1,1 0,-1 0,1-2,0 0,-1-1,1 0,-1-1,1-1,-1 0,0-2,0 1,0-2,-1 0,14-8,31-15,-34 19</inkml:trace>
</inkml:ink>
</file>

<file path=ppt/ink/ink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22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 44,'-6'-5,"1"1,-1-1,0 1,0 1,0-1,-1 1,0 0,1 0,-1 1,0 0,0 0,0 1,0 0,0 0,-1 0,1 1,0 0,0 1,0 0,0 0,-1 0,1 1,1 0,-1 0,0 1,0 0,1 0,0 0,-1 1,1 0,1 0,-1 1,1-1,-1 1,1 1,-27 21,1 2,1 1,1 1,-22 33,41-51,1 1,1 0,0 0,1 1,1 0,0 0,1 0,0 1,2 0,0 0,0 0,2 0,0 1,0 5,2-13,-1 0,1-1,0 1,1-1,-1 0,2 1,-1-1,1 0,1 0,-1 0,1-1,1 1,-1-1,1 0,1 0,-1-1,1 0,0 0,1 0,-1 0,1-1,0 0,0-1,1 0,-1 0,1 0,0-1,0 0,0 0,1-1,-1 0,3-1,5 1,0-1,0 0,0-1,0-1,-1 0,1-2,0 0,-1 0,1-1,-1-1,0-1,-1 0,0-1,0 0,0-2,-1 1,0-1,0-1,7-8,70-68,-73 67</inkml:trace>
</inkml:ink>
</file>

<file path=ppt/ink/ink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35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397 140,'-1'-4,"0"0,-1 0,1 1,-1-1,0 1,0-1,0 1,0 0,0-1,-1 1,0 1,1-1,-1 0,0 0,0 1,-1 0,1 0,0 0,-1 0,0 0,1 1,-1-1,0 1,0 0,1 0,-1 0,0 1,0 0,0-1,0 1,0 0,0 1,0-1,0 1,0 0,1 0,-1 0,0 0,0 1,1 0,-1-1,1 1,-1 0,1 1,-1 0,-18 16,1 1,1 2,1 0,1 1,0 1,2 0,1 2,1 0,13-24,-11 16,0 1,2 0,1 0,0 1,1 1,1-1,1 1,1 1,1-1,-1 17,5-33,1 0,0 0,0 0,0 0,0 0,1 0,-1-1,1 1,1 0,-1-1,1 1,-1-1,1 0,0 0,1 0,-1 0,1 0,0-1,0 0,0 0,0 0,0 0,1 0,-1-1,1 0,0 0,-1 0,1-1,0 1,0-1,0 0,0-1,1 1,-1-1,0 0,0-1,0 1,0-1,0 0,0 0,0 0,0-1,0 1,0-1,3-3,20-10,-2-1,0-1,-1-2,0 0,-2-2,0-1,-2 0,0-2,0-2,13-13,-4 5,-1-1,-2-1,-2-2,-1 0,-2-2,9-24,-18 44,-59 178,35-98,6-47,0 1,1-1,1 1,1 0,0 0,0 0,2 0,0 0,0 0,1 1,1-1,0-1,1 1,1 0,0-1,0 1,2-1,0 0,0-1,3 5,4-5</inkml:trace>
  <inkml:trace contextRef="#ctx0" brushRef="#br0" timeOffset="450.377">905 648,'267'-326,"-182"203,-92 195,7-68,-3 127,4-126,0 0,0 0,0-1,1 1,0-1,0 1,0-1,0 0,1 1,-1-1,1-1,0 1,1 0,-1-1,0 1,1-1,0 0,0 0,0-1,0 1,0-1,0 0,1 0,-1 0,4 0,1 1,1-1,-1-1,1 0,-1-1,1 1,-1-2,1 1,-1-1,1-1,-1 0,0 0,0-1,0 0,0 0,0-1,-1-1,1 1,-1-1,0 0,-1-1,7-6,5-4,-1-1,-1-1,-1 0,0-1,-2-1,0 0,-1-1,0-2,2-7,-2-1,-1 0,-1-1,-2-1,-1 1,2-30,-7 38</inkml:trace>
</inkml:ink>
</file>

<file path=ppt/ink/ink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395 110,'-19'203,"9"1,11 71,-1-174,-28 202,2-179,24-115</inkml:trace>
  <inkml:trace contextRef="#ctx0" brushRef="#br0" timeOffset="612.905">1 872,'109'-26,"-1"-5,-1-5,-3-4,44-26,-118 52,-1-2,0-1,-2-1,0-1,0-1,5-8,-22 18,-1 0,0 0,0-1,-1 0,-1 0,0-1,0 0,-1 0,-1-1,0 0,-1 0,0 0,-1 0,0 0,-2-1,1-6,-3-286,2 307,-1 0,1-1,-1 1,1 0,0-1,-1 1,1-1,0 1,0-1,-1 0,1 1,0-1,0 0,0 1,0-1,-1 0,1 0,0 0,0 0,0 0,0 0,0 0,0 0,-1 0,1 0,0 0,0 0,0-1,0 1,-1 0,1-1,0 1,0-1,-1 1,1-1,0 1,0-1,-1 1,1-1,-1 0,1 1,-1-1,1 0,-1 0,1 1,-1-1,1 0,-1 0,0 0,0 1,1-1,-1 0,0 0,0 0,0 0,0 0,0 1,0-1,0 0,0 0,0 0,-1 0,1 0,0 1,0-1,-1 0,1 0,-1 0,1 1,-1-2,6 15,0-1,-1 1,-1 0,0 0,0 0,-1 0,-1 0,-1 1,0-1,0 0,-1 0,-1 1,0-1,-2 2,2 9,-25 192,2-27,8 2,9 16,7-183,0-10,1 0,0 0,1-1,0 1,1 0,1-1,0 0,0 1,2-1,3 8,-7-19,0 0,1 1,-1-1,1 0,-1 0,1 0,0 0,0-1,0 1,0 0,0-1,0 0,0 1,1-1,-1 0,0 0,1 0,-1 0,1 0,-1-1,1 1,-1-1,1 0,0 0,-1 0,1 0,-1 0,1 0,-1-1,1 1,0-1,-1 0,0 0,1 0,-1 0,1 0,-1 0,2-2,80-64,-81 64,46-48,-33 32,0 2,2 0,-1 1,2 0,0 2,1 0,4-1,-23 14,0 1,0-1,1 0,-1 0,0 1,1-1,-1 0,1 1,-1 0,1-1,-1 1,1 0,-1 0,1 0,-1 0,1 0,-1 0,1 0,-1 0,1 0,-1 1,1-1,-1 1,0-1,1 1,-1 0,0-1,1 1,-1 0,0 0,0 0,0 0,1 0,-1 0,0 0,-1 0,1 1,0-1,0 0,0 0,-1 1,1-1,-1 1,1-1,-1 0,1 1,-1-1,0 1,5 79,-5-72,-2 19,0-21,1-1,1 1,-1 0,1-1,0 1,1-1,-1 1,1 0,0-1,1 1,0-1,0 0,0 0,1 1,0-1,9 6</inkml:trace>
  <inkml:trace contextRef="#ctx0" brushRef="#br0" timeOffset="1312.948">1863 788,'-58'42,"2"2,2 3,3 2,-16 21,61-64,1 0,0 0,0 0,0 0,1 1,0 0,0 0,0 0,1 0,0 1,1-1,0 1,0 0,1-1,-1 4,2-10,1 1,-1-1,0 1,1-1,-1 1,1-1,-1 1,1-1,0 0,0 1,-1-1,1 0,0 1,0-1,0 0,1 0,-1 0,0 0,0 0,1 0,-1 0,0 0,1-1,-1 1,1-1,-1 1,1-1,-1 1,1-1,-1 0,1 1,-1-1,1 0,0 0,-1 0,1-1,-1 1,1 0,0-1,61-16,142-124,-94 37,-109 104,-1-1,1 1,0 0,0 0,0-1,0 1,0 0,0 1,-1-1,1 0,0 1,0-1,0 1,0-1,-1 1,1 0,0 0,-1 0,1 0,-1 0,1 0,-1 0,1 0,-1 0,0 1,1-1,-1 1,0-1,0 1,0 0,0-1,0 1,-1 0,1-1,0 1,-1 0,0 0,1 0,-1 0,0-1,0 1,0 0,0 1,7 13,-6-11,1-1,0 1,1-1,-1 1,1-1,-1 0,1 1,1-1,-1-1,1 1,-1 0,1-1,0 0,0 0,0 0,1 0,-1-1,1 0,-1 0,1 0,0 0,0-1,0 0,0 0,0 0,0 0,0-1,0 0,0 0,0 0,0-1,0 0,2 0,9-6,0-1,-1 0,1-1,-1-1,-1 0,0-1,-1-1,0 0,-1-1,0 0,2-4,99-153,-83 117,-9 17,-1-1,-2-1,-2-1,-1 0,-2-1,-2-1,-2 0,-2 0,-1 0,-1-23,-3 38,-9-144,7 168,0 1,0-1,0 0,0 1,0-1,-1 1,1-1,-1 1,1-1,-1 0,1 1,-1-1,0 1,1 0,-1-1,0 1,0 0,0-1,0 1,0 0,-1 0,1 0,0 0,0 0,-1 0,1 0,0 1,-1-1,1 0,-1 1,1-1,-1 1,0-1,1 1,-1 0,1 0,-1 0,0 0,1 0,-1 0,1 0,-1 0,0 1,1-1,-1 0,1 1,-1 0,1-1,-1 1,1 0,0 0,-1 0,1 0,-1 0,-8 15,0 1,1 0,1 0,1 1,1 0,0 0,1 1,1 0,1-1,1 1,0 0,1 3,-1 67,4 0,3-1,5 1,19 80,-1-40,-16-81,-2 0,-2 1,1 48,-13-72,-11-31,-63-153,62 130,2 3</inkml:trace>
  <inkml:trace contextRef="#ctx0" brushRef="#br0" timeOffset="1547.87">2173 562,'39'0,"36"0,15 0,2 0,-5-5,-8-1,-7 0,-12 1,-6-3,-8-1,-6 2,-6 1,-3 3,-3 0,-6 3</inkml:trace>
</inkml:ink>
</file>

<file path=ppt/ink/ink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38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0 624,'1'2,"0"0,1 0,-1 0,0 0,1 0,-1-1,1 1,0 0,0-1,0 1,-1-1,1 0,0 0,0 0,1 0,-1 0,0 0,0 0,0 0,1-1,-1 0,0 1,1-1,-1 0,0 0,1 0,-1 0,0-1,1 1,-1 0,0-1,0 0,1 0,-1 1,0-1,0 0,0-1,0 1,0 0,2-2,74-64,111-186,-19 51,-148 177,-18 19,1-1,-1 0,1 1,0 0,1 0,-1 1,1-1,0 1,1 0,-1 1,1 0,0 0,0 0,0 1,1 0,-1 0,1 1,-1 0,1 0,0 1,0 0,0 0,0 1,0 0,-1 0,8 2,-9 3,0-1,0 1,-1 1,0-1,0 1,0 0,-1 0,0 0,0 1,0-1,-1 1,0 0,0 0,-1 0,0 0,0 1,-1-1,0 1,0-1,-1 1,0 2,4 10,0 10,-1 1,-1 0,-1-1,-2 1,-1 0,-1-1,-2 1,-1-1,-1 0,-5 10,6-29,1 0,-1 0,-1 0,0-1,0 0,-1-1,0 1,-1-2,0 1,0-1,-1 0,0-1,0 0,-1-1,0 0,0 0,0-2,-1 1,0-1,0-1,0 0,0-1,0 0,0-1,-1 0,1-1,-1 0,1-1,-1 0,-1 1,-1 0,0-1,0 0,1-1,-1 0,1-2,-1 0,1 0,0-1,-4-3,-10-25,21 14</inkml:trace>
  <inkml:trace contextRef="#ctx0" brushRef="#br0" timeOffset="686.078">1157 370,'15'2,"0"-1,0-1,0 0,0-1,-1-1,1 0,-1-1,1-1,-1 0,0-1,0 0,0-1,-1-1,0 0,0-1,-1 0,0-1,0 0,-5 3,-1 0,1-1,-1 1,0-1,0-1,-1 1,0-1,-1 0,1 0,-1 0,-1-1,-2 6,0 1,0-1,0 1,0-1,-1 1,0-1,1 1,-1-1,0 0,0 1,0-1,-1 1,1-1,-1 0,1 1,-1-1,0 1,0-1,0 1,0 0,-1 0,1-1,0 1,-1 0,0 0,1 0,-1 0,0 0,0 1,0-1,0 1,0-1,-1 1,1 0,0 0,-1-1,1 2,-1-1,-1 0,-2-1,0 0,0 1,0-1,-1 2,1-1,0 1,0 0,-1 0,1 0,0 1,0 0,0 0,-1 1,1 0,1 0,-1 0,0 1,0 0,1 0,0 0,-1 1,1 0,1 0,-3 2,-94 123,96-123,0 1,1 0,0 0,0 0,0 0,1 1,0-1,1 1,0 0,0 0,1 0,-1 0,2 0,-1 0,1 0,1 0,-1 0,1 0,1 1,-1-2,1 1,1 0,-1 0,2-1,-1 1,1-1,0 0,0 0,1 0,0-1,0 0,0 0,7 6,7-3,0-1,0 0,1-1,0-2,0 0,1-1,-1 0,1-2,0-1,0 0,0-2,-1 0,1-1,0-1,-1-1,1-1,-1-1,17-8,3 3,-1-2,0-2,0-2,-2-1,0-2,-1-2,30-24,96-84,-156 123,0 0,0-1,-1 0,0 0,0 0,-1-1,0 0,-1 1,1-1,-2-1,0 1,0 0,0-4,-1 10,-1 0,0 0,0-1,0 1,0 0,0 0,-1 0,1-1,-1 1,0 0,0 0,0 0,0 0,-1 0,1 1,-1-1,0 0,1 1,-1-1,0 1,-1-1,1 1,0 0,-1 0,1 0,-1 0,0 1,0-1,1 1,-1-1,0 1,0 0,0 0,0 1,-1-1,1 0,0 1,0 0,0 0,-1 0,-6 0,1 0,0 1,0 0,-1 1,1 0,0 0,0 1,1 0,-1 1,0 0,1 0,0 0,0 1,0 1,1-1,0 1,0 1,-2 2,-7 7,1 1,0 1,1 1,1 0,1 0,-8 20,15-33,1 0,0 0,0 1,0 0,1 0,0-1,1 2,0-1,0 0,0 1,1-1,0 0,0 1,1 0,0-1,0 1,1-1,0 1,1-1,-1 0,1 1,0-1,1 0,0 0,0 0,1-1,0 1,1 1,4-1,0-1,0 0,1 0,-1-1,1 0,1 0,-1-1,1-1,-1 0,1 0,0-1,0-1,0 0,3 0,16-1,1-1,-1-1,1-2,-1-1,0-2,15-5,-22 6,114-30,-108 30</inkml:trace>
</inkml:ink>
</file>

<file path=ppt/ink/ink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44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28 317,'-28'12,"29"-12,-1 0,0 0,1 0,-1 0,0 0,1 0,-1 0,0 0,1 0,-1 0,0 0,1 0,-1 0,0 0,1 0,-1 1,0-1,0 0,1 0,-1 0,0 1,0-1,1 0,-1 0,0 1,0-1,0 0,1 0,-1 1,0-1,0 0,0 1,0-1,0 0,1 1,-1-1,0 0,0 1,0-1,0 0,0 1,0-1,0 0,0 1,-1-1,1 0,0 1,0-1,0 0,0 1,0-1,0 0,-1 1,1-1,0 0,0 0,0 1,-1-1,1 0,11 2,0-1,0-1,-1 0,1-1,0 0,0 0,0-1,-1 0,1-1,-1-1,0 1,0-2,0 1,0-1,-1-1,0 0,2-1,139-131,-120 106,-29 32,0-1,0 0,0 1,0-1,0 1,0-1,0 1,1 0,-1-1,0 1,0 0,0 0,0 0,0 0,1 0,-1 0,0 0,0 0,0 0,0 0,0 1,1-1,-1 0,0 1,0-1,0 1,0-1,0 1,0 0,0-1,0 1,-1 0,1 0,0 0,0-1,-1 1,1 0,0 0,-1 0,1 0,-1 0,1 0,-1 0,1 1,-1-1,0 0,0 0,1 1,21 57,83 459,-92-445,22 71,-35-142,1-1,-1 0,0 0,0 0,1 0,-1 0,1 0,-1 0,1 0,-1 0,1 0,0 0,0 0,-1 0,1 0,0 0,0-1,0 1,0 0,0-1,0 1,0 0,0-1,0 1,0-1,0 0,0 1,0-1,1 0,-1 0,0 0,0 0,0 0,0 0,1 0,-1 0,0 0,0 0,0-1,0 1,0 0,0-1,0 1,1-1,-1 1,0-1,-1 0,1 1,0-1,0 0,0 0,0 0,0 1,-1-1,1 0,0 0,-1 0,1 0,-1 0,1-1,-1 1,0 0,1 0,70-200,109-328,-145 375,-22 107,-7 36</inkml:trace>
  <inkml:trace contextRef="#ctx0" brushRef="#br0" timeOffset="731.289">959 1051,'-63'113,"158"-303,40-17,-99 175,-35 32,0-1,0 1,0 0,-1 0,1 0,0 0,0 0,0 0,0 0,0 0,-1 0,1 0,0 0,0 1,0-1,-1 0,1 1,0-1,0 0,-1 1,1-1,0 1,-1-1,1 1,0 0,-1-1,1 1,-1-1,1 1,-1 0,1 0,-1-1,0 1,1 0,-1 0,0-1,1 1,-1 0,0 0,0 0,0 0,0-1,0 1,0 0,0 0,0 0,0 0,0 0,0-1,-1 1,1 0,0 0,-1 0,1 0,-46 203,45-202,1-1,-1 1,1 0,-1-1,1 1,0-1,0 1,0 0,0-1,0 1,0 0,0-1,0 1,1 0,-1-1,1 1,-1-1,1 1,-1-1,1 1,0-1,0 1,0-1,0 0,0 1,0-1,0 0,0 0,1 0,-1 0,0 0,1 0,-1 0,1 0,-1-1,1 1,-1 0,1-1,-1 1,1-1,0 0,-1 1,1-1,-1 0,1 0,0 0,-1 0,1-1,0 1,-1 0,1-1,0 1,-1-1,1 1,-1-1,1 0,-1 0,0 1,1-1,-1 0,0 0,1 0,0-1,207-155,-209 157,1-1,0 0,0 0,-1 0,1 1,0-1,0 1,0-1,0 0,0 1,0-1,0 1,0 0,0-1,0 1,0 0,0 0,0 0,0-1,1 1,-1 0,0 0,0 1,0-1,0 0,0 0,0 0,0 1,0-1,0 1,0-1,0 1,0-1,0 1,0-1,0 1,0 0,-1 0,1-1,0 1,-1 0,1 0,0 0,-1 0,1 0,-1 0,1 0,-1 0,1 0,-1 0,0 0,0 0,1 0,-1 0,0 1,-4 62,3-61,-30 143,27-90,8-31</inkml:trace>
</inkml:ink>
</file>

<file path=ppt/ink/ink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48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57 396,'9'0,"14"0,7 0,3 0,1 0,0 0,-2 0,-1 0,-1 0,-1 0,-1 0,1 0,-1 0,0 0,0 0,0 0,-10 5,-7 1</inkml:trace>
  <inkml:trace contextRef="#ctx0" brushRef="#br0" timeOffset="304.627">0 678,'53'-10,"27"-2,4 0,-6 2,-13-1,-11 0,-12 2,-7 3,-4 3,-4 1,-6 1</inkml:trace>
  <inkml:trace contextRef="#ctx0" brushRef="#br0" timeOffset="833.57">1497 1,'-124'279,"88"-204,-3-2,-4-2,-2-2,-36 40,-55 45,123-140,2-1</inkml:trace>
  <inkml:trace contextRef="#ctx0" brushRef="#br0" timeOffset="1101.96">1130 57,'14'39,"15"31,2 9,0-4,1-6,-2-9,0-15,0-10,-1-7,-6-3,-1-5,0-2,1 1,2 2,-4 2,0-3,-4-4</inkml:trace>
  <inkml:trace contextRef="#ctx0" brushRef="#br0" timeOffset="1671.041">1581 988,'55'-102,"-34"59,3 0,1 2,2 0,15-15,-41 55,-1-1,0 1,1-1,-1 1,1 0,-1 0,1-1,0 1,-1 0,1 0,0 0,0-1,0 1,0 0,0 1,0-1,0 0,1 0,-1 0,0 1,0-1,1 0,-1 1,0-1,1 1,-1 0,0-1,1 1,-1 0,1 0,-1 0,0 0,1 0,-1 0,1 0,-1 0,0 1,1-1,-1 1,1-1,-1 1,0-1,0 1,1 0,-1-1,0 1,0 0,0 0,0 0,0 0,0 0,0 0,0 1,-18 161,18-162,-1 1,0-1,1 0,-1 1,0-1,1 0,0 1,-1-1,1 0,0 0,-1 0,1 1,0-1,0 0,0 0,0 0,0 0,0-1,0 1,1 0,-1 0,0-1,0 1,1-1,-1 1,0-1,1 1,-1-1,0 0,1 0,-1 1,1-1,-1 0,0 0,1-1,-1 1,1 0,-1 0,0-1,1 1,-1-1,0 1,1-1,58-29,-57 28,37-27,52-24,-89 53,-1 0,1 0,0 0,-1 1,1-1,0 1,-1 0,1 0,-1 0,1 0,-1 0,0 0,1 0,-1 1,0 0,0-1,0 1,0 0,0 0,0 0,-1 0,1 0,-1 0,1 1,-1-1,0 0,0 1,0-1,0 1,0-1,0 1,-1 0,0-1,1 1,-1 0,0-1,0 1,0 0,-1-1,1 1,-1 1,17 53,-4-43</inkml:trace>
  <inkml:trace contextRef="#ctx0" brushRef="#br0" timeOffset="2882.223">2428 848,'54'-20,"-1"-1,-1-3,-1-2,33-24,-66 40,17-8,-1-1,-1-2,-1-1,-1-2,0 0,-2-3,-1 0,-1-2,-2 0,-1-2,17-29,-17-32,-23 90,-1-1,0 1,0-1,0 1,0-1,-1 1,1-1,-1 1,1-1,-1 1,0 0,0-1,0 1,0 0,0 0,-1-1,1 1,0 0,-1 0,0 1,0-1,1 0,-1 0,0 1,0-1,0 1,-1 0,1-1,0 1,-1 0,1 1,0-1,-1 0,1 0,-2 1,-2 1,-1 1,1-1,-1 2,1-1,0 1,0 0,0 0,0 0,1 1,-1 0,1 0,0 0,0 1,1 0,-1 0,1 0,0 0,0 1,1 0,-1-1,1 1,1 0,-1 1,-1 5,-10 18,0 0,2 0,2 1,1 1,1-1,1 2,1 8,5-33,1 1,0-1,0 1,1-1,0 0,0 0,1 1,0-1,1 0,-1 0,1-1,1 1,0-1,0 1,0-1,1 0,0-1,0 1,1-1,0 0,0 0,0-1,1 0,0 0,0 0,0-1,0 0,1-1,-1 1,1-1,4 1,2-2,0 0,-1 0,1-1,0-1,0 0,0-1,-1-1,1 0,0 0,-1-2,0 0,0 0,0-1,4-3,171-101,-165 94,0-1,-2 0,0-2,-1 0,-1-1,0-1,-2 0,0-2,-2 0,0-1,-2 0,0-1,-1 0,0-7,-7 2,-25 30,9 11,1 1,0 0,0 0,1 1,1 1,1-1,0 1,-3 11,6-19,0 0,1 0,-1 0,2 1,-1-1,1 1,0-1,1 1,0 0,0 0,0 0,1 0,1 0,-1 0,1-1,0 1,1 0,0 0,0-1,1 1,0-1,0 0,1 0,0 0,0 0,0 0,1-1,0 0,0 0,1 0,2 1,2-2,-1-1,1 0,0 0,0-1,0 0,0-1,0-1,0 1,1-1,-1-1,1 0,-1-1,0 0,1 0,-1-1,0 0,2-2,14-3,-1-2,0-1,0-1,-1-1,0-1,1-3,3-1,0-1,-2-2,-1-1,0-1,-1-1,-2-1,0-1,-2-1,-1 0,-1-2,-1 0,8-21,-21 43,-1-1,0 0,0 0,-1 0,0 0,0 0,0 0,-1 0,0-1,-1 1,0-1,0 1,0 0,-1-1,0 1,-1 0,1-1,-1 1,-1 0,1 0,-1 1,0-1,-1 0,0 1,0 0,-1-1,0 6,0-1,-1 1,1 1,0-1,-1 1,1 0,0 0,-1 0,1 1,0 0,-1 0,1 0,0 1,0 0,0 0,0 0,0 0,1 1,-1 0,1 0,-1 0,1 1,0-1,0 2,-17 13,1 0,1 2,1 0,1 1,0 1,2 1,1 0,0 1,2 1,1-1,1 2,-6 23,14-41,0 0,1 0,0 1,1-1,0 0,0 1,1-1,0 0,0 1,1-1,0 0,0 0,1 0,0 0,1-1,-1 1,2-1,-1 0,1 0,0 0,0-1,1 1,0-1,0-1,0 1,1-1,0 0,0 0,0-1,5 2,129 31,-116-35</inkml:trace>
  <inkml:trace contextRef="#ctx0" brushRef="#br0" timeOffset="3367.592">4347 763,'-66'98,"116"-142,-18 7,-7 7,1 1,1 1,2 1,17-11,-45 37,-1 0,1 0,0 0,0 0,0 0,1 0,-1 0,0 0,0 0,0 1,1-1,-1 1,0-1,1 1,-1-1,1 1,-1 0,0-1,1 1,-1 0,1 0,-1 0,0 0,1 0,-1 1,1-1,-1 0,0 1,1-1,-1 1,0-1,1 1,-1 0,0-1,0 1,1 0,-1 0,0 0,0 0,0 0,0 0,0 0,-1 0,1 0,0 1,0-1,-1 0,1 0,-1 1,1-1,-1 1,0-1,1 0,-1 1,0 0,2 9,-2-7,0 1,0-1,1 1,-1-1,1 1,0-1,0 0,1 1,-1-1,1 0,0 0,0 0,0 0,1 0,-1 0,1-1,0 1,0-1,0 0,1 0,-1 0,1 0,0-1,-1 1,1-1,0 0,0 0,1 0,-1-1,4 1,-1-3,1 0,0-1,-1 0,1 0,-1-1,1 0,-1 0,0-1,0 0,-1 0,1 0,-1-1,0 0,0-1,-1 1,1-1,-1 0,0 0,-1-1,0 1,0-1,0 0,-1 0,0-1,0 1,-1 0,1-5,5-11</inkml:trace>
</inkml:ink>
</file>

<file path=ppt/ink/ink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5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788 225,'0'0,"-1"0,1 0,0 0,-1-1,1 1,0 0,-1 0,1 0,0-1,-1 1,1 0,0 0,0-1,0 1,-1 0,1-1,0 1,0 0,0-1,-1 1,1 0,0-1,0 1,0-1,0 1,0 0,0-1,0 1,0 0,0-1,0 1,0-1,0 1,0 0,0-1,0 1,1 0,-1-1,0 1,0 0,0-1,0 1,1 0,-1-1,0 1,0 0,1 0,-1-1,0 1,1 0,-1 0,0-1,1 1,-1 0,0 0,1 0,-1 0,0 0,1-1,-1 1,0 0,1 0,-1 0,1 0,-1 0,0 0,1 0,-1 0,0 0,-14-3,0 1,0 0,-1 1,1 0,-1 1,1 1,-1 0,1 1,0 1,0 0,0 1,0 0,0 1,1 1,-6 3,-10 1,-349 144,354-145,12-5,0 0,0 1,0 1,1 0,0 0,0 1,1 0,-1 1,-3 5,13-13,0 1,0 0,0 0,0-1,0 1,1 0,-1 0,0 0,0 0,1 0,-1 1,1-1,-1 0,1 0,-1 0,1 0,0 1,-1-1,1 0,0 0,0 1,0-1,0 0,0 0,0 1,0-1,1 0,-1 0,0 1,1-1,-1 0,1 0,-1 0,1 0,0 0,-1 0,1 0,0 0,0 0,0 0,-1 0,1 0,0 0,0-1,0 1,1 0,-1-1,0 1,0-1,0 1,0-1,0 1,1-1,-1 0,0 0,1 0,75 11,270-14,-344 4,0-1,-1 1,1 0,-1-1,1 1,-1 0,0 0,1 1,-1-1,0 1,0-1,0 1,0-1,0 1,0 0,-1 0,1 0,0 0,-1 0,1 1,-1-1,0 0,0 1,0-1,0 0,0 1,-1-1,1 1,-1 0,0-1,1 1,-1-1,0 1,-1 0,1-1,0 1,-1-1,1 1,-1-1,0 1,0-1,0 1,0-1,0 0,-1 0,1 1,-1-1,1 0,-1 0,0 0,0-1,0 1,0 0,0-1,0 1,-31 37,-1-1,-2-2,-2-1,-11 6,-52 49,59-52,26-25,0 1,1 0,0 1,2 0,-1 2,2-1,0 1,1 1,-5 13,15-26,0 0,0 0,0 0,1 0,0 0,0 0,0 0,1-1,0 1,0 0,0 0,0 0,1 0,0-1,0 1,0-1,0 1,1-1,0 0,0 0,0 0,0 0,1-1,-1 1,1-1,0 0,0 0,0 0,0-1,0 1,1-1,-1 0,1 0,0-1,0 0,-1 1,1-1,0-1,0 1,0-1,0 0,0 0,0 0,0-1,1 0,-2 2,12 0,-1 0,1-1,0 0,-1-1,1-1,-1-1,0 0,1 0,3-4,11-19,-22 9</inkml:trace>
  <inkml:trace contextRef="#ctx0" brushRef="#br0" timeOffset="300.982">337 0,'-23'52,"2"1,2 1,3 1,2 1,2 0,4 0,-1 27,6 11,3 1,5-1,14 75,-17-155,7 63,-4 1,-3-1,-4 1,-3-1,-3 1,-15 59,1 28,22-142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337C7262-338B-43DD-B723-1D399B106AF4}" type="datetimeFigureOut">
              <a:rPr lang="en-US"/>
              <a:pPr>
                <a:defRPr/>
              </a:pPr>
              <a:t>11/25/2020</a:t>
            </a:fld>
            <a:endParaRPr lang="en-US"/>
          </a:p>
        </p:txBody>
      </p:sp>
      <p:sp>
        <p:nvSpPr>
          <p:cNvPr id="1536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286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86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C489A728-E572-47E2-AE05-0F70427E07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897464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CF2E79-4A7A-4B81-9AD9-BE6D51B1ACA4}" type="datetime1">
              <a:rPr lang="en-US"/>
              <a:pPr>
                <a:defRPr/>
              </a:pPr>
              <a:t>11/25/2020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</a:t>
            </a:r>
            <a:r>
              <a:rPr lang="en-US" err="1"/>
              <a:t>Dugger</a:t>
            </a:r>
            <a:r>
              <a:rPr lang="en-US"/>
              <a:t>, July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E3D502-792B-441D-B0F2-A7823674A72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56483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A4C591-4911-4CE1-BDE5-CA73653BD6D3}" type="datetime1">
              <a:rPr lang="en-US"/>
              <a:pPr>
                <a:defRPr/>
              </a:pPr>
              <a:t>11/25/2020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76FEBF-12D9-4B63-80C9-AC2EC86226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713590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A1628D-0069-4B42-9B8B-E46199A80FA9}" type="datetime1">
              <a:rPr lang="en-US"/>
              <a:pPr>
                <a:defRPr/>
              </a:pPr>
              <a:t>11/25/2020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10D38B-F386-4A81-A6E2-2FEF158BA2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548012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11/25/2020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274F41-63FC-44E3-9837-CE29A46619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764573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11/25/2020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C02713-2856-4600-B412-1CF3AF4ABB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32819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11/25/2020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C22586-AFFA-4359-9FD6-921864499A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292953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11/25/2020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5A3949-BF25-4CC5-B166-C0017BB51E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438794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11/25/2020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A63373-B8CB-4528-BCAA-F54F84A45C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0107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11/25/2020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B47EEE-DD79-47C0-A320-9B1F19ECD17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713930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11/25/2020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A82D2A-1B7B-42C3-A39C-FE196C8B16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426357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11/25/2020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41C265-C3E0-431A-B61E-8F6A1C53E0E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15783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CD4D2D-A6EE-4899-973F-CF8FF9C9D12F}" type="datetime1">
              <a:rPr lang="en-US"/>
              <a:pPr>
                <a:defRPr/>
              </a:pPr>
              <a:t>11/25/2020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8BA499-14B1-4141-8B47-F388188B2A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254547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11/25/2020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D3BCC6-7C5C-4374-8AA6-54E1C09FF4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253862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11/25/2020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C99F2A-3A1D-469E-B517-0152047D30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081073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11/25/2020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60AEDEB-0BAB-4ECB-8983-C9D26F3EB7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90675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DF2C1F-3D33-44D6-86C2-81BA1FAE5932}" type="datetime1">
              <a:rPr lang="en-US"/>
              <a:pPr>
                <a:defRPr/>
              </a:pPr>
              <a:t>11/25/2020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40E403-7565-40BD-ABD8-67E88CCEB9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205897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9398B0-7373-4C28-9177-1F6F76DE4BD9}" type="datetime1">
              <a:rPr lang="en-US"/>
              <a:pPr>
                <a:defRPr/>
              </a:pPr>
              <a:t>11/25/2020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257DC3-70DB-4631-B147-E2A4DDB86F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59655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38FB66-6DEC-42E3-BD7A-9E7788CA7E89}" type="datetime1">
              <a:rPr lang="en-US"/>
              <a:pPr>
                <a:defRPr/>
              </a:pPr>
              <a:t>11/25/2020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1C851A-17E4-44F0-B24B-C4EAC964821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41921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14466C-41B5-486A-B60B-B7A9740CAFD5}" type="datetime1">
              <a:rPr lang="en-US"/>
              <a:pPr>
                <a:defRPr/>
              </a:pPr>
              <a:t>11/25/2020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764758-DE6A-4F7F-A0AE-317DE9E0DB2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529555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F0B636-6578-4011-ACD9-3D2DD7B42BDB}" type="datetime1">
              <a:rPr lang="en-US"/>
              <a:pPr>
                <a:defRPr/>
              </a:pPr>
              <a:t>11/25/2020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F44C33-9BFB-4386-B4D4-3309C16DD0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558821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9709FC-2D94-4786-B5DE-1B6CE5DB61E4}" type="datetime1">
              <a:rPr lang="en-US"/>
              <a:pPr>
                <a:defRPr/>
              </a:pPr>
              <a:t>11/25/2020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013E05-C0C9-45C9-9148-9BDAD060594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9624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A1E426-7615-4347-BDE6-297B8C55BF23}" type="datetime1">
              <a:rPr lang="en-US"/>
              <a:pPr>
                <a:defRPr/>
              </a:pPr>
              <a:t>11/25/2020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420C6C-8356-449D-9991-A8B1E3F98BC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85887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print">
            <a:lum/>
          </a:blip>
          <a:srcRect/>
          <a:stretch>
            <a:fillRect l="-100" t="-100" r="-100" b="-1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24654E38-6604-42F9-97BF-AA3C0DE934F2}" type="datetime1">
              <a:rPr lang="en-US"/>
              <a:pPr>
                <a:defRPr/>
              </a:pPr>
              <a:t>11/25/2020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743200" y="6324600"/>
            <a:ext cx="3657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1030" name="Rectangle 7"/>
          <p:cNvSpPr>
            <a:spLocks noChangeArrowheads="1"/>
          </p:cNvSpPr>
          <p:nvPr userDrawn="1"/>
        </p:nvSpPr>
        <p:spPr bwMode="auto">
          <a:xfrm>
            <a:off x="8153400" y="5943600"/>
            <a:ext cx="838200" cy="838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defRPr/>
            </a:pPr>
            <a:endParaRPr lang="en-US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07E74FC-11B3-447D-95B5-72066D98513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6" r:id="rId1"/>
    <p:sldLayoutId id="2147483857" r:id="rId2"/>
    <p:sldLayoutId id="2147483836" r:id="rId3"/>
    <p:sldLayoutId id="2147483837" r:id="rId4"/>
    <p:sldLayoutId id="2147483838" r:id="rId5"/>
    <p:sldLayoutId id="2147483839" r:id="rId6"/>
    <p:sldLayoutId id="2147483840" r:id="rId7"/>
    <p:sldLayoutId id="2147483841" r:id="rId8"/>
    <p:sldLayoutId id="2147483842" r:id="rId9"/>
    <p:sldLayoutId id="2147483843" r:id="rId10"/>
    <p:sldLayoutId id="2147483844" r:id="rId11"/>
  </p:sldLayoutIdLst>
  <p:hf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Times New Roman" pitchFamily="18" charset="0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11/25/2020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9C656E51-531B-42E0-A7F1-1459E8596FA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5" r:id="rId1"/>
    <p:sldLayoutId id="2147483846" r:id="rId2"/>
    <p:sldLayoutId id="2147483847" r:id="rId3"/>
    <p:sldLayoutId id="2147483848" r:id="rId4"/>
    <p:sldLayoutId id="2147483849" r:id="rId5"/>
    <p:sldLayoutId id="2147483850" r:id="rId6"/>
    <p:sldLayoutId id="2147483851" r:id="rId7"/>
    <p:sldLayoutId id="2147483852" r:id="rId8"/>
    <p:sldLayoutId id="2147483853" r:id="rId9"/>
    <p:sldLayoutId id="2147483854" r:id="rId10"/>
    <p:sldLayoutId id="214748385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2" Type="http://schemas.openxmlformats.org/officeDocument/2006/relationships/customXml" Target="../ink/ink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.xml"/><Relationship Id="rId5" Type="http://schemas.openxmlformats.org/officeDocument/2006/relationships/image" Target="../media/image4.png"/><Relationship Id="rId4" Type="http://schemas.openxmlformats.org/officeDocument/2006/relationships/customXml" Target="../ink/ink2.xml"/></Relationships>
</file>

<file path=ppt/slides/_rels/slide1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6.png"/><Relationship Id="rId18" Type="http://schemas.openxmlformats.org/officeDocument/2006/relationships/customXml" Target="../ink/ink93.xml"/><Relationship Id="rId26" Type="http://schemas.openxmlformats.org/officeDocument/2006/relationships/customXml" Target="../ink/ink97.xml"/><Relationship Id="rId39" Type="http://schemas.openxmlformats.org/officeDocument/2006/relationships/image" Target="../media/image39.png"/><Relationship Id="rId21" Type="http://schemas.openxmlformats.org/officeDocument/2006/relationships/image" Target="../media/image30.png"/><Relationship Id="rId34" Type="http://schemas.openxmlformats.org/officeDocument/2006/relationships/customXml" Target="../ink/ink101.xml"/><Relationship Id="rId42" Type="http://schemas.openxmlformats.org/officeDocument/2006/relationships/customXml" Target="../ink/ink105.xml"/><Relationship Id="rId7" Type="http://schemas.openxmlformats.org/officeDocument/2006/relationships/image" Target="../media/image23.png"/><Relationship Id="rId2" Type="http://schemas.openxmlformats.org/officeDocument/2006/relationships/customXml" Target="../ink/ink85.xml"/><Relationship Id="rId16" Type="http://schemas.openxmlformats.org/officeDocument/2006/relationships/customXml" Target="../ink/ink92.xml"/><Relationship Id="rId29" Type="http://schemas.openxmlformats.org/officeDocument/2006/relationships/image" Target="../media/image3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7.xml"/><Relationship Id="rId11" Type="http://schemas.openxmlformats.org/officeDocument/2006/relationships/image" Target="../media/image25.png"/><Relationship Id="rId24" Type="http://schemas.openxmlformats.org/officeDocument/2006/relationships/customXml" Target="../ink/ink96.xml"/><Relationship Id="rId32" Type="http://schemas.openxmlformats.org/officeDocument/2006/relationships/customXml" Target="../ink/ink100.xml"/><Relationship Id="rId37" Type="http://schemas.openxmlformats.org/officeDocument/2006/relationships/image" Target="../media/image38.png"/><Relationship Id="rId40" Type="http://schemas.openxmlformats.org/officeDocument/2006/relationships/customXml" Target="../ink/ink104.xml"/><Relationship Id="rId45" Type="http://schemas.openxmlformats.org/officeDocument/2006/relationships/image" Target="../media/image42.png"/><Relationship Id="rId5" Type="http://schemas.openxmlformats.org/officeDocument/2006/relationships/image" Target="../media/image22.png"/><Relationship Id="rId15" Type="http://schemas.openxmlformats.org/officeDocument/2006/relationships/image" Target="../media/image27.png"/><Relationship Id="rId23" Type="http://schemas.openxmlformats.org/officeDocument/2006/relationships/image" Target="../media/image31.png"/><Relationship Id="rId28" Type="http://schemas.openxmlformats.org/officeDocument/2006/relationships/customXml" Target="../ink/ink98.xml"/><Relationship Id="rId36" Type="http://schemas.openxmlformats.org/officeDocument/2006/relationships/customXml" Target="../ink/ink102.xml"/><Relationship Id="rId10" Type="http://schemas.openxmlformats.org/officeDocument/2006/relationships/customXml" Target="../ink/ink89.xml"/><Relationship Id="rId19" Type="http://schemas.openxmlformats.org/officeDocument/2006/relationships/image" Target="../media/image29.png"/><Relationship Id="rId31" Type="http://schemas.openxmlformats.org/officeDocument/2006/relationships/image" Target="../media/image35.png"/><Relationship Id="rId44" Type="http://schemas.openxmlformats.org/officeDocument/2006/relationships/customXml" Target="../ink/ink106.xml"/><Relationship Id="rId4" Type="http://schemas.openxmlformats.org/officeDocument/2006/relationships/customXml" Target="../ink/ink86.xml"/><Relationship Id="rId9" Type="http://schemas.openxmlformats.org/officeDocument/2006/relationships/image" Target="../media/image24.png"/><Relationship Id="rId14" Type="http://schemas.openxmlformats.org/officeDocument/2006/relationships/customXml" Target="../ink/ink91.xml"/><Relationship Id="rId22" Type="http://schemas.openxmlformats.org/officeDocument/2006/relationships/customXml" Target="../ink/ink95.xml"/><Relationship Id="rId27" Type="http://schemas.openxmlformats.org/officeDocument/2006/relationships/image" Target="../media/image33.png"/><Relationship Id="rId30" Type="http://schemas.openxmlformats.org/officeDocument/2006/relationships/customXml" Target="../ink/ink99.xml"/><Relationship Id="rId35" Type="http://schemas.openxmlformats.org/officeDocument/2006/relationships/image" Target="../media/image37.png"/><Relationship Id="rId43" Type="http://schemas.openxmlformats.org/officeDocument/2006/relationships/image" Target="../media/image41.png"/><Relationship Id="rId8" Type="http://schemas.openxmlformats.org/officeDocument/2006/relationships/customXml" Target="../ink/ink88.xml"/><Relationship Id="rId3" Type="http://schemas.openxmlformats.org/officeDocument/2006/relationships/image" Target="../media/image21.png"/><Relationship Id="rId12" Type="http://schemas.openxmlformats.org/officeDocument/2006/relationships/customXml" Target="../ink/ink90.xml"/><Relationship Id="rId17" Type="http://schemas.openxmlformats.org/officeDocument/2006/relationships/image" Target="../media/image28.png"/><Relationship Id="rId25" Type="http://schemas.openxmlformats.org/officeDocument/2006/relationships/image" Target="../media/image32.png"/><Relationship Id="rId33" Type="http://schemas.openxmlformats.org/officeDocument/2006/relationships/image" Target="../media/image36.png"/><Relationship Id="rId38" Type="http://schemas.openxmlformats.org/officeDocument/2006/relationships/customXml" Target="../ink/ink103.xml"/><Relationship Id="rId20" Type="http://schemas.openxmlformats.org/officeDocument/2006/relationships/customXml" Target="../ink/ink94.xml"/><Relationship Id="rId41" Type="http://schemas.openxmlformats.org/officeDocument/2006/relationships/image" Target="../media/image40.png"/></Relationships>
</file>

<file path=ppt/slides/_rels/slide10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86.png"/><Relationship Id="rId21" Type="http://schemas.openxmlformats.org/officeDocument/2006/relationships/image" Target="../media/image340.png"/><Relationship Id="rId42" Type="http://schemas.openxmlformats.org/officeDocument/2006/relationships/customXml" Target="../ink/ink4701.xml"/><Relationship Id="rId63" Type="http://schemas.openxmlformats.org/officeDocument/2006/relationships/image" Target="../media/image360.png"/><Relationship Id="rId84" Type="http://schemas.openxmlformats.org/officeDocument/2006/relationships/customXml" Target="../ink/ink4722.xml"/><Relationship Id="rId138" Type="http://schemas.openxmlformats.org/officeDocument/2006/relationships/customXml" Target="../ink/ink4749.xml"/><Relationship Id="rId159" Type="http://schemas.openxmlformats.org/officeDocument/2006/relationships/image" Target="../media/image406.png"/><Relationship Id="rId107" Type="http://schemas.openxmlformats.org/officeDocument/2006/relationships/image" Target="../media/image381.png"/><Relationship Id="rId11" Type="http://schemas.openxmlformats.org/officeDocument/2006/relationships/image" Target="../media/image234.png"/><Relationship Id="rId32" Type="http://schemas.openxmlformats.org/officeDocument/2006/relationships/customXml" Target="../ink/ink4696.xml"/><Relationship Id="rId53" Type="http://schemas.openxmlformats.org/officeDocument/2006/relationships/image" Target="../media/image355.png"/><Relationship Id="rId74" Type="http://schemas.openxmlformats.org/officeDocument/2006/relationships/customXml" Target="../ink/ink4717.xml"/><Relationship Id="rId128" Type="http://schemas.openxmlformats.org/officeDocument/2006/relationships/customXml" Target="../ink/ink4744.xml"/><Relationship Id="rId149" Type="http://schemas.openxmlformats.org/officeDocument/2006/relationships/image" Target="../media/image401.png"/><Relationship Id="rId5" Type="http://schemas.openxmlformats.org/officeDocument/2006/relationships/image" Target="../media/image19.png"/><Relationship Id="rId95" Type="http://schemas.openxmlformats.org/officeDocument/2006/relationships/image" Target="../media/image375.png"/><Relationship Id="rId160" Type="http://schemas.openxmlformats.org/officeDocument/2006/relationships/customXml" Target="../ink/ink4760.xml"/><Relationship Id="rId22" Type="http://schemas.openxmlformats.org/officeDocument/2006/relationships/customXml" Target="../ink/ink4691.xml"/><Relationship Id="rId43" Type="http://schemas.openxmlformats.org/officeDocument/2006/relationships/image" Target="../media/image288.png"/><Relationship Id="rId64" Type="http://schemas.openxmlformats.org/officeDocument/2006/relationships/customXml" Target="../ink/ink4712.xml"/><Relationship Id="rId118" Type="http://schemas.openxmlformats.org/officeDocument/2006/relationships/customXml" Target="../ink/ink4739.xml"/><Relationship Id="rId139" Type="http://schemas.openxmlformats.org/officeDocument/2006/relationships/image" Target="../media/image396.png"/><Relationship Id="rId85" Type="http://schemas.openxmlformats.org/officeDocument/2006/relationships/image" Target="../media/image370.png"/><Relationship Id="rId150" Type="http://schemas.openxmlformats.org/officeDocument/2006/relationships/customXml" Target="../ink/ink4755.xml"/><Relationship Id="rId12" Type="http://schemas.openxmlformats.org/officeDocument/2006/relationships/customXml" Target="../ink/ink4686.xml"/><Relationship Id="rId33" Type="http://schemas.openxmlformats.org/officeDocument/2006/relationships/image" Target="../media/image346.png"/><Relationship Id="rId108" Type="http://schemas.openxmlformats.org/officeDocument/2006/relationships/customXml" Target="../ink/ink4734.xml"/><Relationship Id="rId129" Type="http://schemas.openxmlformats.org/officeDocument/2006/relationships/image" Target="../media/image391.png"/><Relationship Id="rId54" Type="http://schemas.openxmlformats.org/officeDocument/2006/relationships/customXml" Target="../ink/ink4707.xml"/><Relationship Id="rId70" Type="http://schemas.openxmlformats.org/officeDocument/2006/relationships/customXml" Target="../ink/ink4715.xml"/><Relationship Id="rId75" Type="http://schemas.openxmlformats.org/officeDocument/2006/relationships/image" Target="../media/image366.png"/><Relationship Id="rId91" Type="http://schemas.openxmlformats.org/officeDocument/2006/relationships/image" Target="../media/image373.png"/><Relationship Id="rId96" Type="http://schemas.openxmlformats.org/officeDocument/2006/relationships/customXml" Target="../ink/ink4728.xml"/><Relationship Id="rId140" Type="http://schemas.openxmlformats.org/officeDocument/2006/relationships/customXml" Target="../ink/ink4750.xml"/><Relationship Id="rId145" Type="http://schemas.openxmlformats.org/officeDocument/2006/relationships/image" Target="../media/image399.png"/><Relationship Id="rId161" Type="http://schemas.openxmlformats.org/officeDocument/2006/relationships/image" Target="../media/image407.png"/><Relationship Id="rId166" Type="http://schemas.openxmlformats.org/officeDocument/2006/relationships/customXml" Target="../ink/ink476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683.xml"/><Relationship Id="rId23" Type="http://schemas.openxmlformats.org/officeDocument/2006/relationships/image" Target="../media/image341.png"/><Relationship Id="rId28" Type="http://schemas.openxmlformats.org/officeDocument/2006/relationships/customXml" Target="../ink/ink4694.xml"/><Relationship Id="rId49" Type="http://schemas.openxmlformats.org/officeDocument/2006/relationships/image" Target="../media/image353.png"/><Relationship Id="rId114" Type="http://schemas.openxmlformats.org/officeDocument/2006/relationships/customXml" Target="../ink/ink4737.xml"/><Relationship Id="rId119" Type="http://schemas.openxmlformats.org/officeDocument/2006/relationships/image" Target="../media/image387.png"/><Relationship Id="rId44" Type="http://schemas.openxmlformats.org/officeDocument/2006/relationships/customXml" Target="../ink/ink4702.xml"/><Relationship Id="rId60" Type="http://schemas.openxmlformats.org/officeDocument/2006/relationships/customXml" Target="../ink/ink4710.xml"/><Relationship Id="rId65" Type="http://schemas.openxmlformats.org/officeDocument/2006/relationships/image" Target="../media/image361.png"/><Relationship Id="rId81" Type="http://schemas.openxmlformats.org/officeDocument/2006/relationships/image" Target="../media/image368.png"/><Relationship Id="rId86" Type="http://schemas.openxmlformats.org/officeDocument/2006/relationships/customXml" Target="../ink/ink4723.xml"/><Relationship Id="rId130" Type="http://schemas.openxmlformats.org/officeDocument/2006/relationships/customXml" Target="../ink/ink4745.xml"/><Relationship Id="rId135" Type="http://schemas.openxmlformats.org/officeDocument/2006/relationships/image" Target="../media/image394.png"/><Relationship Id="rId151" Type="http://schemas.openxmlformats.org/officeDocument/2006/relationships/image" Target="../media/image402.png"/><Relationship Id="rId156" Type="http://schemas.openxmlformats.org/officeDocument/2006/relationships/customXml" Target="../ink/ink4758.xml"/><Relationship Id="rId13" Type="http://schemas.openxmlformats.org/officeDocument/2006/relationships/image" Target="../media/image235.png"/><Relationship Id="rId18" Type="http://schemas.openxmlformats.org/officeDocument/2006/relationships/customXml" Target="../ink/ink4689.xml"/><Relationship Id="rId39" Type="http://schemas.openxmlformats.org/officeDocument/2006/relationships/image" Target="../media/image349.png"/><Relationship Id="rId109" Type="http://schemas.openxmlformats.org/officeDocument/2006/relationships/image" Target="../media/image382.png"/><Relationship Id="rId34" Type="http://schemas.openxmlformats.org/officeDocument/2006/relationships/customXml" Target="../ink/ink4697.xml"/><Relationship Id="rId50" Type="http://schemas.openxmlformats.org/officeDocument/2006/relationships/customXml" Target="../ink/ink4705.xml"/><Relationship Id="rId55" Type="http://schemas.openxmlformats.org/officeDocument/2006/relationships/image" Target="../media/image356.png"/><Relationship Id="rId76" Type="http://schemas.openxmlformats.org/officeDocument/2006/relationships/customXml" Target="../ink/ink4718.xml"/><Relationship Id="rId97" Type="http://schemas.openxmlformats.org/officeDocument/2006/relationships/image" Target="../media/image376.png"/><Relationship Id="rId104" Type="http://schemas.openxmlformats.org/officeDocument/2006/relationships/customXml" Target="../ink/ink4732.xml"/><Relationship Id="rId120" Type="http://schemas.openxmlformats.org/officeDocument/2006/relationships/customXml" Target="../ink/ink4740.xml"/><Relationship Id="rId125" Type="http://schemas.openxmlformats.org/officeDocument/2006/relationships/image" Target="../media/image390.png"/><Relationship Id="rId141" Type="http://schemas.openxmlformats.org/officeDocument/2006/relationships/image" Target="../media/image397.png"/><Relationship Id="rId146" Type="http://schemas.openxmlformats.org/officeDocument/2006/relationships/customXml" Target="../ink/ink4753.xml"/><Relationship Id="rId167" Type="http://schemas.openxmlformats.org/officeDocument/2006/relationships/image" Target="../media/image410.png"/><Relationship Id="rId7" Type="http://schemas.openxmlformats.org/officeDocument/2006/relationships/image" Target="../media/image232.png"/><Relationship Id="rId71" Type="http://schemas.openxmlformats.org/officeDocument/2006/relationships/image" Target="../media/image364.png"/><Relationship Id="rId92" Type="http://schemas.openxmlformats.org/officeDocument/2006/relationships/customXml" Target="../ink/ink4726.xml"/><Relationship Id="rId162" Type="http://schemas.openxmlformats.org/officeDocument/2006/relationships/customXml" Target="../ink/ink4761.xml"/><Relationship Id="rId2" Type="http://schemas.openxmlformats.org/officeDocument/2006/relationships/customXml" Target="../ink/ink4681.xml"/><Relationship Id="rId29" Type="http://schemas.openxmlformats.org/officeDocument/2006/relationships/image" Target="../media/image344.png"/><Relationship Id="rId24" Type="http://schemas.openxmlformats.org/officeDocument/2006/relationships/customXml" Target="../ink/ink4692.xml"/><Relationship Id="rId40" Type="http://schemas.openxmlformats.org/officeDocument/2006/relationships/customXml" Target="../ink/ink4700.xml"/><Relationship Id="rId45" Type="http://schemas.openxmlformats.org/officeDocument/2006/relationships/image" Target="../media/image351.png"/><Relationship Id="rId66" Type="http://schemas.openxmlformats.org/officeDocument/2006/relationships/customXml" Target="../ink/ink4713.xml"/><Relationship Id="rId87" Type="http://schemas.openxmlformats.org/officeDocument/2006/relationships/image" Target="../media/image371.png"/><Relationship Id="rId110" Type="http://schemas.openxmlformats.org/officeDocument/2006/relationships/customXml" Target="../ink/ink4735.xml"/><Relationship Id="rId115" Type="http://schemas.openxmlformats.org/officeDocument/2006/relationships/image" Target="../media/image385.png"/><Relationship Id="rId131" Type="http://schemas.openxmlformats.org/officeDocument/2006/relationships/image" Target="../media/image392.png"/><Relationship Id="rId136" Type="http://schemas.openxmlformats.org/officeDocument/2006/relationships/customXml" Target="../ink/ink4748.xml"/><Relationship Id="rId157" Type="http://schemas.openxmlformats.org/officeDocument/2006/relationships/image" Target="../media/image405.png"/><Relationship Id="rId61" Type="http://schemas.openxmlformats.org/officeDocument/2006/relationships/image" Target="../media/image359.png"/><Relationship Id="rId82" Type="http://schemas.openxmlformats.org/officeDocument/2006/relationships/customXml" Target="../ink/ink4721.xml"/><Relationship Id="rId152" Type="http://schemas.openxmlformats.org/officeDocument/2006/relationships/customXml" Target="../ink/ink4756.xml"/><Relationship Id="rId19" Type="http://schemas.openxmlformats.org/officeDocument/2006/relationships/image" Target="../media/image238.png"/><Relationship Id="rId14" Type="http://schemas.openxmlformats.org/officeDocument/2006/relationships/customXml" Target="../ink/ink4687.xml"/><Relationship Id="rId30" Type="http://schemas.openxmlformats.org/officeDocument/2006/relationships/customXml" Target="../ink/ink4695.xml"/><Relationship Id="rId35" Type="http://schemas.openxmlformats.org/officeDocument/2006/relationships/image" Target="../media/image347.png"/><Relationship Id="rId56" Type="http://schemas.openxmlformats.org/officeDocument/2006/relationships/customXml" Target="../ink/ink4708.xml"/><Relationship Id="rId77" Type="http://schemas.openxmlformats.org/officeDocument/2006/relationships/image" Target="../media/image367.png"/><Relationship Id="rId100" Type="http://schemas.openxmlformats.org/officeDocument/2006/relationships/customXml" Target="../ink/ink4730.xml"/><Relationship Id="rId105" Type="http://schemas.openxmlformats.org/officeDocument/2006/relationships/image" Target="../media/image380.png"/><Relationship Id="rId126" Type="http://schemas.openxmlformats.org/officeDocument/2006/relationships/customXml" Target="../ink/ink4743.xml"/><Relationship Id="rId147" Type="http://schemas.openxmlformats.org/officeDocument/2006/relationships/image" Target="../media/image400.png"/><Relationship Id="rId168" Type="http://schemas.openxmlformats.org/officeDocument/2006/relationships/customXml" Target="../ink/ink4764.xml"/><Relationship Id="rId8" Type="http://schemas.openxmlformats.org/officeDocument/2006/relationships/customXml" Target="../ink/ink4684.xml"/><Relationship Id="rId51" Type="http://schemas.openxmlformats.org/officeDocument/2006/relationships/image" Target="../media/image354.png"/><Relationship Id="rId72" Type="http://schemas.openxmlformats.org/officeDocument/2006/relationships/customXml" Target="../ink/ink4716.xml"/><Relationship Id="rId93" Type="http://schemas.openxmlformats.org/officeDocument/2006/relationships/image" Target="../media/image374.png"/><Relationship Id="rId98" Type="http://schemas.openxmlformats.org/officeDocument/2006/relationships/customXml" Target="../ink/ink4729.xml"/><Relationship Id="rId121" Type="http://schemas.openxmlformats.org/officeDocument/2006/relationships/image" Target="../media/image388.png"/><Relationship Id="rId142" Type="http://schemas.openxmlformats.org/officeDocument/2006/relationships/customXml" Target="../ink/ink4751.xml"/><Relationship Id="rId163" Type="http://schemas.openxmlformats.org/officeDocument/2006/relationships/image" Target="../media/image408.png"/><Relationship Id="rId3" Type="http://schemas.openxmlformats.org/officeDocument/2006/relationships/image" Target="../media/image231.png"/><Relationship Id="rId25" Type="http://schemas.openxmlformats.org/officeDocument/2006/relationships/image" Target="../media/image342.png"/><Relationship Id="rId46" Type="http://schemas.openxmlformats.org/officeDocument/2006/relationships/customXml" Target="../ink/ink4703.xml"/><Relationship Id="rId67" Type="http://schemas.openxmlformats.org/officeDocument/2006/relationships/image" Target="../media/image362.png"/><Relationship Id="rId116" Type="http://schemas.openxmlformats.org/officeDocument/2006/relationships/customXml" Target="../ink/ink4738.xml"/><Relationship Id="rId137" Type="http://schemas.openxmlformats.org/officeDocument/2006/relationships/image" Target="../media/image395.png"/><Relationship Id="rId158" Type="http://schemas.openxmlformats.org/officeDocument/2006/relationships/customXml" Target="../ink/ink4759.xml"/><Relationship Id="rId20" Type="http://schemas.openxmlformats.org/officeDocument/2006/relationships/customXml" Target="../ink/ink4690.xml"/><Relationship Id="rId41" Type="http://schemas.openxmlformats.org/officeDocument/2006/relationships/image" Target="../media/image350.png"/><Relationship Id="rId62" Type="http://schemas.openxmlformats.org/officeDocument/2006/relationships/customXml" Target="../ink/ink4711.xml"/><Relationship Id="rId83" Type="http://schemas.openxmlformats.org/officeDocument/2006/relationships/image" Target="../media/image369.png"/><Relationship Id="rId88" Type="http://schemas.openxmlformats.org/officeDocument/2006/relationships/customXml" Target="../ink/ink4724.xml"/><Relationship Id="rId111" Type="http://schemas.openxmlformats.org/officeDocument/2006/relationships/image" Target="../media/image383.png"/><Relationship Id="rId132" Type="http://schemas.openxmlformats.org/officeDocument/2006/relationships/customXml" Target="../ink/ink4746.xml"/><Relationship Id="rId153" Type="http://schemas.openxmlformats.org/officeDocument/2006/relationships/image" Target="../media/image403.png"/><Relationship Id="rId15" Type="http://schemas.openxmlformats.org/officeDocument/2006/relationships/image" Target="../media/image236.png"/><Relationship Id="rId36" Type="http://schemas.openxmlformats.org/officeDocument/2006/relationships/customXml" Target="../ink/ink4698.xml"/><Relationship Id="rId57" Type="http://schemas.openxmlformats.org/officeDocument/2006/relationships/image" Target="../media/image357.png"/><Relationship Id="rId106" Type="http://schemas.openxmlformats.org/officeDocument/2006/relationships/customXml" Target="../ink/ink4733.xml"/><Relationship Id="rId127" Type="http://schemas.openxmlformats.org/officeDocument/2006/relationships/image" Target="../media/image219.png"/><Relationship Id="rId10" Type="http://schemas.openxmlformats.org/officeDocument/2006/relationships/customXml" Target="../ink/ink4685.xml"/><Relationship Id="rId31" Type="http://schemas.openxmlformats.org/officeDocument/2006/relationships/image" Target="../media/image345.png"/><Relationship Id="rId52" Type="http://schemas.openxmlformats.org/officeDocument/2006/relationships/customXml" Target="../ink/ink4706.xml"/><Relationship Id="rId73" Type="http://schemas.openxmlformats.org/officeDocument/2006/relationships/image" Target="../media/image365.png"/><Relationship Id="rId78" Type="http://schemas.openxmlformats.org/officeDocument/2006/relationships/customXml" Target="../ink/ink4719.xml"/><Relationship Id="rId94" Type="http://schemas.openxmlformats.org/officeDocument/2006/relationships/customXml" Target="../ink/ink4727.xml"/><Relationship Id="rId99" Type="http://schemas.openxmlformats.org/officeDocument/2006/relationships/image" Target="../media/image377.png"/><Relationship Id="rId101" Type="http://schemas.openxmlformats.org/officeDocument/2006/relationships/image" Target="../media/image378.png"/><Relationship Id="rId122" Type="http://schemas.openxmlformats.org/officeDocument/2006/relationships/customXml" Target="../ink/ink4741.xml"/><Relationship Id="rId143" Type="http://schemas.openxmlformats.org/officeDocument/2006/relationships/image" Target="../media/image398.png"/><Relationship Id="rId148" Type="http://schemas.openxmlformats.org/officeDocument/2006/relationships/customXml" Target="../ink/ink4754.xml"/><Relationship Id="rId164" Type="http://schemas.openxmlformats.org/officeDocument/2006/relationships/customXml" Target="../ink/ink4762.xml"/><Relationship Id="rId169" Type="http://schemas.openxmlformats.org/officeDocument/2006/relationships/image" Target="../media/image411.png"/><Relationship Id="rId4" Type="http://schemas.openxmlformats.org/officeDocument/2006/relationships/customXml" Target="../ink/ink4682.xml"/><Relationship Id="rId9" Type="http://schemas.openxmlformats.org/officeDocument/2006/relationships/image" Target="../media/image233.png"/><Relationship Id="rId26" Type="http://schemas.openxmlformats.org/officeDocument/2006/relationships/customXml" Target="../ink/ink4693.xml"/><Relationship Id="rId47" Type="http://schemas.openxmlformats.org/officeDocument/2006/relationships/image" Target="../media/image352.png"/><Relationship Id="rId68" Type="http://schemas.openxmlformats.org/officeDocument/2006/relationships/customXml" Target="../ink/ink4714.xml"/><Relationship Id="rId89" Type="http://schemas.openxmlformats.org/officeDocument/2006/relationships/image" Target="../media/image372.png"/><Relationship Id="rId112" Type="http://schemas.openxmlformats.org/officeDocument/2006/relationships/customXml" Target="../ink/ink4736.xml"/><Relationship Id="rId133" Type="http://schemas.openxmlformats.org/officeDocument/2006/relationships/image" Target="../media/image393.png"/><Relationship Id="rId154" Type="http://schemas.openxmlformats.org/officeDocument/2006/relationships/customXml" Target="../ink/ink4757.xml"/><Relationship Id="rId16" Type="http://schemas.openxmlformats.org/officeDocument/2006/relationships/customXml" Target="../ink/ink4688.xml"/><Relationship Id="rId37" Type="http://schemas.openxmlformats.org/officeDocument/2006/relationships/image" Target="../media/image348.png"/><Relationship Id="rId58" Type="http://schemas.openxmlformats.org/officeDocument/2006/relationships/customXml" Target="../ink/ink4709.xml"/><Relationship Id="rId79" Type="http://schemas.openxmlformats.org/officeDocument/2006/relationships/image" Target="../media/image202.png"/><Relationship Id="rId102" Type="http://schemas.openxmlformats.org/officeDocument/2006/relationships/customXml" Target="../ink/ink4731.xml"/><Relationship Id="rId123" Type="http://schemas.openxmlformats.org/officeDocument/2006/relationships/image" Target="../media/image389.png"/><Relationship Id="rId144" Type="http://schemas.openxmlformats.org/officeDocument/2006/relationships/customXml" Target="../ink/ink4752.xml"/><Relationship Id="rId90" Type="http://schemas.openxmlformats.org/officeDocument/2006/relationships/customXml" Target="../ink/ink4725.xml"/><Relationship Id="rId165" Type="http://schemas.openxmlformats.org/officeDocument/2006/relationships/image" Target="../media/image409.png"/><Relationship Id="rId27" Type="http://schemas.openxmlformats.org/officeDocument/2006/relationships/image" Target="../media/image343.png"/><Relationship Id="rId48" Type="http://schemas.openxmlformats.org/officeDocument/2006/relationships/customXml" Target="../ink/ink4704.xml"/><Relationship Id="rId69" Type="http://schemas.openxmlformats.org/officeDocument/2006/relationships/image" Target="../media/image363.png"/><Relationship Id="rId113" Type="http://schemas.openxmlformats.org/officeDocument/2006/relationships/image" Target="../media/image384.png"/><Relationship Id="rId134" Type="http://schemas.openxmlformats.org/officeDocument/2006/relationships/customXml" Target="../ink/ink4747.xml"/><Relationship Id="rId80" Type="http://schemas.openxmlformats.org/officeDocument/2006/relationships/customXml" Target="../ink/ink4720.xml"/><Relationship Id="rId155" Type="http://schemas.openxmlformats.org/officeDocument/2006/relationships/image" Target="../media/image404.png"/><Relationship Id="rId17" Type="http://schemas.openxmlformats.org/officeDocument/2006/relationships/image" Target="../media/image237.png"/><Relationship Id="rId38" Type="http://schemas.openxmlformats.org/officeDocument/2006/relationships/customXml" Target="../ink/ink4699.xml"/><Relationship Id="rId59" Type="http://schemas.openxmlformats.org/officeDocument/2006/relationships/image" Target="../media/image358.png"/><Relationship Id="rId103" Type="http://schemas.openxmlformats.org/officeDocument/2006/relationships/image" Target="../media/image379.png"/><Relationship Id="rId124" Type="http://schemas.openxmlformats.org/officeDocument/2006/relationships/customXml" Target="../ink/ink4742.xml"/></Relationships>
</file>

<file path=ppt/slides/_rels/slide10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86.png"/><Relationship Id="rId21" Type="http://schemas.openxmlformats.org/officeDocument/2006/relationships/image" Target="../media/image340.png"/><Relationship Id="rId42" Type="http://schemas.openxmlformats.org/officeDocument/2006/relationships/customXml" Target="../ink/ink4785.xml"/><Relationship Id="rId63" Type="http://schemas.openxmlformats.org/officeDocument/2006/relationships/image" Target="../media/image360.png"/><Relationship Id="rId84" Type="http://schemas.openxmlformats.org/officeDocument/2006/relationships/customXml" Target="../ink/ink4806.xml"/><Relationship Id="rId138" Type="http://schemas.openxmlformats.org/officeDocument/2006/relationships/customXml" Target="../ink/ink4833.xml"/><Relationship Id="rId159" Type="http://schemas.openxmlformats.org/officeDocument/2006/relationships/image" Target="../media/image406.png"/><Relationship Id="rId170" Type="http://schemas.openxmlformats.org/officeDocument/2006/relationships/customXml" Target="../ink/ink4849.xml"/><Relationship Id="rId107" Type="http://schemas.openxmlformats.org/officeDocument/2006/relationships/image" Target="../media/image381.png"/><Relationship Id="rId11" Type="http://schemas.openxmlformats.org/officeDocument/2006/relationships/image" Target="../media/image234.png"/><Relationship Id="rId32" Type="http://schemas.openxmlformats.org/officeDocument/2006/relationships/customXml" Target="../ink/ink4780.xml"/><Relationship Id="rId53" Type="http://schemas.openxmlformats.org/officeDocument/2006/relationships/image" Target="../media/image355.png"/><Relationship Id="rId74" Type="http://schemas.openxmlformats.org/officeDocument/2006/relationships/customXml" Target="../ink/ink4801.xml"/><Relationship Id="rId128" Type="http://schemas.openxmlformats.org/officeDocument/2006/relationships/customXml" Target="../ink/ink4828.xml"/><Relationship Id="rId149" Type="http://schemas.openxmlformats.org/officeDocument/2006/relationships/image" Target="../media/image401.png"/><Relationship Id="rId5" Type="http://schemas.openxmlformats.org/officeDocument/2006/relationships/image" Target="../media/image19.png"/><Relationship Id="rId95" Type="http://schemas.openxmlformats.org/officeDocument/2006/relationships/image" Target="../media/image375.png"/><Relationship Id="rId160" Type="http://schemas.openxmlformats.org/officeDocument/2006/relationships/customXml" Target="../ink/ink4844.xml"/><Relationship Id="rId22" Type="http://schemas.openxmlformats.org/officeDocument/2006/relationships/customXml" Target="../ink/ink4775.xml"/><Relationship Id="rId43" Type="http://schemas.openxmlformats.org/officeDocument/2006/relationships/image" Target="../media/image288.png"/><Relationship Id="rId64" Type="http://schemas.openxmlformats.org/officeDocument/2006/relationships/customXml" Target="../ink/ink4796.xml"/><Relationship Id="rId118" Type="http://schemas.openxmlformats.org/officeDocument/2006/relationships/customXml" Target="../ink/ink4823.xml"/><Relationship Id="rId139" Type="http://schemas.openxmlformats.org/officeDocument/2006/relationships/image" Target="../media/image396.png"/><Relationship Id="rId85" Type="http://schemas.openxmlformats.org/officeDocument/2006/relationships/image" Target="../media/image370.png"/><Relationship Id="rId150" Type="http://schemas.openxmlformats.org/officeDocument/2006/relationships/customXml" Target="../ink/ink4839.xml"/><Relationship Id="rId171" Type="http://schemas.openxmlformats.org/officeDocument/2006/relationships/image" Target="../media/image412.png"/><Relationship Id="rId12" Type="http://schemas.openxmlformats.org/officeDocument/2006/relationships/customXml" Target="../ink/ink4770.xml"/><Relationship Id="rId33" Type="http://schemas.openxmlformats.org/officeDocument/2006/relationships/image" Target="../media/image346.png"/><Relationship Id="rId108" Type="http://schemas.openxmlformats.org/officeDocument/2006/relationships/customXml" Target="../ink/ink4818.xml"/><Relationship Id="rId129" Type="http://schemas.openxmlformats.org/officeDocument/2006/relationships/image" Target="../media/image391.png"/><Relationship Id="rId54" Type="http://schemas.openxmlformats.org/officeDocument/2006/relationships/customXml" Target="../ink/ink4791.xml"/><Relationship Id="rId75" Type="http://schemas.openxmlformats.org/officeDocument/2006/relationships/image" Target="../media/image366.png"/><Relationship Id="rId96" Type="http://schemas.openxmlformats.org/officeDocument/2006/relationships/customXml" Target="../ink/ink4812.xml"/><Relationship Id="rId140" Type="http://schemas.openxmlformats.org/officeDocument/2006/relationships/customXml" Target="../ink/ink4834.xml"/><Relationship Id="rId161" Type="http://schemas.openxmlformats.org/officeDocument/2006/relationships/image" Target="../media/image407.png"/><Relationship Id="rId6" Type="http://schemas.openxmlformats.org/officeDocument/2006/relationships/customXml" Target="../ink/ink4767.xml"/><Relationship Id="rId23" Type="http://schemas.openxmlformats.org/officeDocument/2006/relationships/image" Target="../media/image341.png"/><Relationship Id="rId28" Type="http://schemas.openxmlformats.org/officeDocument/2006/relationships/customXml" Target="../ink/ink4778.xml"/><Relationship Id="rId49" Type="http://schemas.openxmlformats.org/officeDocument/2006/relationships/image" Target="../media/image353.png"/><Relationship Id="rId114" Type="http://schemas.openxmlformats.org/officeDocument/2006/relationships/customXml" Target="../ink/ink4821.xml"/><Relationship Id="rId119" Type="http://schemas.openxmlformats.org/officeDocument/2006/relationships/image" Target="../media/image387.png"/><Relationship Id="rId44" Type="http://schemas.openxmlformats.org/officeDocument/2006/relationships/customXml" Target="../ink/ink4786.xml"/><Relationship Id="rId60" Type="http://schemas.openxmlformats.org/officeDocument/2006/relationships/customXml" Target="../ink/ink4794.xml"/><Relationship Id="rId65" Type="http://schemas.openxmlformats.org/officeDocument/2006/relationships/image" Target="../media/image361.png"/><Relationship Id="rId81" Type="http://schemas.openxmlformats.org/officeDocument/2006/relationships/image" Target="../media/image368.png"/><Relationship Id="rId86" Type="http://schemas.openxmlformats.org/officeDocument/2006/relationships/customXml" Target="../ink/ink4807.xml"/><Relationship Id="rId130" Type="http://schemas.openxmlformats.org/officeDocument/2006/relationships/customXml" Target="../ink/ink4829.xml"/><Relationship Id="rId135" Type="http://schemas.openxmlformats.org/officeDocument/2006/relationships/image" Target="../media/image394.png"/><Relationship Id="rId151" Type="http://schemas.openxmlformats.org/officeDocument/2006/relationships/image" Target="../media/image402.png"/><Relationship Id="rId156" Type="http://schemas.openxmlformats.org/officeDocument/2006/relationships/customXml" Target="../ink/ink4842.xml"/><Relationship Id="rId177" Type="http://schemas.openxmlformats.org/officeDocument/2006/relationships/image" Target="../media/image415.png"/><Relationship Id="rId172" Type="http://schemas.openxmlformats.org/officeDocument/2006/relationships/customXml" Target="../ink/ink4850.xml"/><Relationship Id="rId13" Type="http://schemas.openxmlformats.org/officeDocument/2006/relationships/image" Target="../media/image235.png"/><Relationship Id="rId18" Type="http://schemas.openxmlformats.org/officeDocument/2006/relationships/customXml" Target="../ink/ink4773.xml"/><Relationship Id="rId39" Type="http://schemas.openxmlformats.org/officeDocument/2006/relationships/image" Target="../media/image349.png"/><Relationship Id="rId109" Type="http://schemas.openxmlformats.org/officeDocument/2006/relationships/image" Target="../media/image382.png"/><Relationship Id="rId34" Type="http://schemas.openxmlformats.org/officeDocument/2006/relationships/customXml" Target="../ink/ink4781.xml"/><Relationship Id="rId50" Type="http://schemas.openxmlformats.org/officeDocument/2006/relationships/customXml" Target="../ink/ink4789.xml"/><Relationship Id="rId55" Type="http://schemas.openxmlformats.org/officeDocument/2006/relationships/image" Target="../media/image356.png"/><Relationship Id="rId76" Type="http://schemas.openxmlformats.org/officeDocument/2006/relationships/customXml" Target="../ink/ink4802.xml"/><Relationship Id="rId97" Type="http://schemas.openxmlformats.org/officeDocument/2006/relationships/image" Target="../media/image376.png"/><Relationship Id="rId104" Type="http://schemas.openxmlformats.org/officeDocument/2006/relationships/customXml" Target="../ink/ink4816.xml"/><Relationship Id="rId120" Type="http://schemas.openxmlformats.org/officeDocument/2006/relationships/customXml" Target="../ink/ink4824.xml"/><Relationship Id="rId125" Type="http://schemas.openxmlformats.org/officeDocument/2006/relationships/image" Target="../media/image390.png"/><Relationship Id="rId141" Type="http://schemas.openxmlformats.org/officeDocument/2006/relationships/image" Target="../media/image397.png"/><Relationship Id="rId146" Type="http://schemas.openxmlformats.org/officeDocument/2006/relationships/customXml" Target="../ink/ink4837.xml"/><Relationship Id="rId167" Type="http://schemas.openxmlformats.org/officeDocument/2006/relationships/image" Target="../media/image410.png"/><Relationship Id="rId7" Type="http://schemas.openxmlformats.org/officeDocument/2006/relationships/image" Target="../media/image232.png"/><Relationship Id="rId71" Type="http://schemas.openxmlformats.org/officeDocument/2006/relationships/image" Target="../media/image364.png"/><Relationship Id="rId92" Type="http://schemas.openxmlformats.org/officeDocument/2006/relationships/customXml" Target="../ink/ink4810.xml"/><Relationship Id="rId162" Type="http://schemas.openxmlformats.org/officeDocument/2006/relationships/customXml" Target="../ink/ink4845.xml"/><Relationship Id="rId2" Type="http://schemas.openxmlformats.org/officeDocument/2006/relationships/customXml" Target="../ink/ink4765.xml"/><Relationship Id="rId29" Type="http://schemas.openxmlformats.org/officeDocument/2006/relationships/image" Target="../media/image344.png"/><Relationship Id="rId24" Type="http://schemas.openxmlformats.org/officeDocument/2006/relationships/customXml" Target="../ink/ink4776.xml"/><Relationship Id="rId40" Type="http://schemas.openxmlformats.org/officeDocument/2006/relationships/customXml" Target="../ink/ink4784.xml"/><Relationship Id="rId45" Type="http://schemas.openxmlformats.org/officeDocument/2006/relationships/image" Target="../media/image351.png"/><Relationship Id="rId66" Type="http://schemas.openxmlformats.org/officeDocument/2006/relationships/customXml" Target="../ink/ink4797.xml"/><Relationship Id="rId87" Type="http://schemas.openxmlformats.org/officeDocument/2006/relationships/image" Target="../media/image371.png"/><Relationship Id="rId110" Type="http://schemas.openxmlformats.org/officeDocument/2006/relationships/customXml" Target="../ink/ink4819.xml"/><Relationship Id="rId115" Type="http://schemas.openxmlformats.org/officeDocument/2006/relationships/image" Target="../media/image385.png"/><Relationship Id="rId131" Type="http://schemas.openxmlformats.org/officeDocument/2006/relationships/image" Target="../media/image392.png"/><Relationship Id="rId136" Type="http://schemas.openxmlformats.org/officeDocument/2006/relationships/customXml" Target="../ink/ink4832.xml"/><Relationship Id="rId157" Type="http://schemas.openxmlformats.org/officeDocument/2006/relationships/image" Target="../media/image405.png"/><Relationship Id="rId178" Type="http://schemas.openxmlformats.org/officeDocument/2006/relationships/customXml" Target="../ink/ink4853.xml"/><Relationship Id="rId61" Type="http://schemas.openxmlformats.org/officeDocument/2006/relationships/image" Target="../media/image359.png"/><Relationship Id="rId82" Type="http://schemas.openxmlformats.org/officeDocument/2006/relationships/customXml" Target="../ink/ink4805.xml"/><Relationship Id="rId152" Type="http://schemas.openxmlformats.org/officeDocument/2006/relationships/customXml" Target="../ink/ink4840.xml"/><Relationship Id="rId173" Type="http://schemas.openxmlformats.org/officeDocument/2006/relationships/image" Target="../media/image413.png"/><Relationship Id="rId19" Type="http://schemas.openxmlformats.org/officeDocument/2006/relationships/image" Target="../media/image238.png"/><Relationship Id="rId14" Type="http://schemas.openxmlformats.org/officeDocument/2006/relationships/customXml" Target="../ink/ink4771.xml"/><Relationship Id="rId30" Type="http://schemas.openxmlformats.org/officeDocument/2006/relationships/customXml" Target="../ink/ink4779.xml"/><Relationship Id="rId35" Type="http://schemas.openxmlformats.org/officeDocument/2006/relationships/image" Target="../media/image347.png"/><Relationship Id="rId56" Type="http://schemas.openxmlformats.org/officeDocument/2006/relationships/customXml" Target="../ink/ink4792.xml"/><Relationship Id="rId77" Type="http://schemas.openxmlformats.org/officeDocument/2006/relationships/image" Target="../media/image367.png"/><Relationship Id="rId100" Type="http://schemas.openxmlformats.org/officeDocument/2006/relationships/customXml" Target="../ink/ink4814.xml"/><Relationship Id="rId105" Type="http://schemas.openxmlformats.org/officeDocument/2006/relationships/image" Target="../media/image380.png"/><Relationship Id="rId126" Type="http://schemas.openxmlformats.org/officeDocument/2006/relationships/customXml" Target="../ink/ink4827.xml"/><Relationship Id="rId147" Type="http://schemas.openxmlformats.org/officeDocument/2006/relationships/image" Target="../media/image400.png"/><Relationship Id="rId168" Type="http://schemas.openxmlformats.org/officeDocument/2006/relationships/customXml" Target="../ink/ink4848.xml"/><Relationship Id="rId8" Type="http://schemas.openxmlformats.org/officeDocument/2006/relationships/customXml" Target="../ink/ink4768.xml"/><Relationship Id="rId51" Type="http://schemas.openxmlformats.org/officeDocument/2006/relationships/image" Target="../media/image354.png"/><Relationship Id="rId72" Type="http://schemas.openxmlformats.org/officeDocument/2006/relationships/customXml" Target="../ink/ink4800.xml"/><Relationship Id="rId93" Type="http://schemas.openxmlformats.org/officeDocument/2006/relationships/image" Target="../media/image374.png"/><Relationship Id="rId98" Type="http://schemas.openxmlformats.org/officeDocument/2006/relationships/customXml" Target="../ink/ink4813.xml"/><Relationship Id="rId121" Type="http://schemas.openxmlformats.org/officeDocument/2006/relationships/image" Target="../media/image388.png"/><Relationship Id="rId142" Type="http://schemas.openxmlformats.org/officeDocument/2006/relationships/customXml" Target="../ink/ink4835.xml"/><Relationship Id="rId163" Type="http://schemas.openxmlformats.org/officeDocument/2006/relationships/image" Target="../media/image408.png"/><Relationship Id="rId3" Type="http://schemas.openxmlformats.org/officeDocument/2006/relationships/image" Target="../media/image231.png"/><Relationship Id="rId25" Type="http://schemas.openxmlformats.org/officeDocument/2006/relationships/image" Target="../media/image342.png"/><Relationship Id="rId46" Type="http://schemas.openxmlformats.org/officeDocument/2006/relationships/customXml" Target="../ink/ink4787.xml"/><Relationship Id="rId67" Type="http://schemas.openxmlformats.org/officeDocument/2006/relationships/image" Target="../media/image362.png"/><Relationship Id="rId116" Type="http://schemas.openxmlformats.org/officeDocument/2006/relationships/customXml" Target="../ink/ink4822.xml"/><Relationship Id="rId137" Type="http://schemas.openxmlformats.org/officeDocument/2006/relationships/image" Target="../media/image395.png"/><Relationship Id="rId158" Type="http://schemas.openxmlformats.org/officeDocument/2006/relationships/customXml" Target="../ink/ink4843.xml"/><Relationship Id="rId20" Type="http://schemas.openxmlformats.org/officeDocument/2006/relationships/customXml" Target="../ink/ink4774.xml"/><Relationship Id="rId41" Type="http://schemas.openxmlformats.org/officeDocument/2006/relationships/image" Target="../media/image350.png"/><Relationship Id="rId62" Type="http://schemas.openxmlformats.org/officeDocument/2006/relationships/customXml" Target="../ink/ink4795.xml"/><Relationship Id="rId83" Type="http://schemas.openxmlformats.org/officeDocument/2006/relationships/image" Target="../media/image369.png"/><Relationship Id="rId88" Type="http://schemas.openxmlformats.org/officeDocument/2006/relationships/customXml" Target="../ink/ink4808.xml"/><Relationship Id="rId111" Type="http://schemas.openxmlformats.org/officeDocument/2006/relationships/image" Target="../media/image383.png"/><Relationship Id="rId132" Type="http://schemas.openxmlformats.org/officeDocument/2006/relationships/customXml" Target="../ink/ink4830.xml"/><Relationship Id="rId153" Type="http://schemas.openxmlformats.org/officeDocument/2006/relationships/image" Target="../media/image403.png"/><Relationship Id="rId174" Type="http://schemas.openxmlformats.org/officeDocument/2006/relationships/customXml" Target="../ink/ink4851.xml"/><Relationship Id="rId179" Type="http://schemas.openxmlformats.org/officeDocument/2006/relationships/image" Target="../media/image416.png"/><Relationship Id="rId15" Type="http://schemas.openxmlformats.org/officeDocument/2006/relationships/image" Target="../media/image236.png"/><Relationship Id="rId36" Type="http://schemas.openxmlformats.org/officeDocument/2006/relationships/customXml" Target="../ink/ink4782.xml"/><Relationship Id="rId57" Type="http://schemas.openxmlformats.org/officeDocument/2006/relationships/image" Target="../media/image357.png"/><Relationship Id="rId106" Type="http://schemas.openxmlformats.org/officeDocument/2006/relationships/customXml" Target="../ink/ink4817.xml"/><Relationship Id="rId127" Type="http://schemas.openxmlformats.org/officeDocument/2006/relationships/image" Target="../media/image219.png"/><Relationship Id="rId10" Type="http://schemas.openxmlformats.org/officeDocument/2006/relationships/customXml" Target="../ink/ink4769.xml"/><Relationship Id="rId31" Type="http://schemas.openxmlformats.org/officeDocument/2006/relationships/image" Target="../media/image345.png"/><Relationship Id="rId52" Type="http://schemas.openxmlformats.org/officeDocument/2006/relationships/customXml" Target="../ink/ink4790.xml"/><Relationship Id="rId73" Type="http://schemas.openxmlformats.org/officeDocument/2006/relationships/image" Target="../media/image365.png"/><Relationship Id="rId78" Type="http://schemas.openxmlformats.org/officeDocument/2006/relationships/customXml" Target="../ink/ink4803.xml"/><Relationship Id="rId94" Type="http://schemas.openxmlformats.org/officeDocument/2006/relationships/customXml" Target="../ink/ink4811.xml"/><Relationship Id="rId99" Type="http://schemas.openxmlformats.org/officeDocument/2006/relationships/image" Target="../media/image377.png"/><Relationship Id="rId101" Type="http://schemas.openxmlformats.org/officeDocument/2006/relationships/image" Target="../media/image378.png"/><Relationship Id="rId122" Type="http://schemas.openxmlformats.org/officeDocument/2006/relationships/customXml" Target="../ink/ink4825.xml"/><Relationship Id="rId143" Type="http://schemas.openxmlformats.org/officeDocument/2006/relationships/image" Target="../media/image398.png"/><Relationship Id="rId148" Type="http://schemas.openxmlformats.org/officeDocument/2006/relationships/customXml" Target="../ink/ink4838.xml"/><Relationship Id="rId164" Type="http://schemas.openxmlformats.org/officeDocument/2006/relationships/customXml" Target="../ink/ink4846.xml"/><Relationship Id="rId169" Type="http://schemas.openxmlformats.org/officeDocument/2006/relationships/image" Target="../media/image411.png"/><Relationship Id="rId4" Type="http://schemas.openxmlformats.org/officeDocument/2006/relationships/customXml" Target="../ink/ink4766.xml"/><Relationship Id="rId9" Type="http://schemas.openxmlformats.org/officeDocument/2006/relationships/image" Target="../media/image233.png"/><Relationship Id="rId26" Type="http://schemas.openxmlformats.org/officeDocument/2006/relationships/customXml" Target="../ink/ink4777.xml"/><Relationship Id="rId47" Type="http://schemas.openxmlformats.org/officeDocument/2006/relationships/image" Target="../media/image352.png"/><Relationship Id="rId68" Type="http://schemas.openxmlformats.org/officeDocument/2006/relationships/customXml" Target="../ink/ink4798.xml"/><Relationship Id="rId89" Type="http://schemas.openxmlformats.org/officeDocument/2006/relationships/image" Target="../media/image372.png"/><Relationship Id="rId112" Type="http://schemas.openxmlformats.org/officeDocument/2006/relationships/customXml" Target="../ink/ink4820.xml"/><Relationship Id="rId133" Type="http://schemas.openxmlformats.org/officeDocument/2006/relationships/image" Target="../media/image393.png"/><Relationship Id="rId154" Type="http://schemas.openxmlformats.org/officeDocument/2006/relationships/customXml" Target="../ink/ink4841.xml"/><Relationship Id="rId175" Type="http://schemas.openxmlformats.org/officeDocument/2006/relationships/image" Target="../media/image414.png"/><Relationship Id="rId16" Type="http://schemas.openxmlformats.org/officeDocument/2006/relationships/customXml" Target="../ink/ink4772.xml"/><Relationship Id="rId37" Type="http://schemas.openxmlformats.org/officeDocument/2006/relationships/image" Target="../media/image348.png"/><Relationship Id="rId58" Type="http://schemas.openxmlformats.org/officeDocument/2006/relationships/customXml" Target="../ink/ink4793.xml"/><Relationship Id="rId79" Type="http://schemas.openxmlformats.org/officeDocument/2006/relationships/image" Target="../media/image202.png"/><Relationship Id="rId102" Type="http://schemas.openxmlformats.org/officeDocument/2006/relationships/customXml" Target="../ink/ink4815.xml"/><Relationship Id="rId123" Type="http://schemas.openxmlformats.org/officeDocument/2006/relationships/image" Target="../media/image389.png"/><Relationship Id="rId144" Type="http://schemas.openxmlformats.org/officeDocument/2006/relationships/customXml" Target="../ink/ink4836.xml"/><Relationship Id="rId90" Type="http://schemas.openxmlformats.org/officeDocument/2006/relationships/customXml" Target="../ink/ink4809.xml"/><Relationship Id="rId165" Type="http://schemas.openxmlformats.org/officeDocument/2006/relationships/image" Target="../media/image409.png"/><Relationship Id="rId27" Type="http://schemas.openxmlformats.org/officeDocument/2006/relationships/image" Target="../media/image343.png"/><Relationship Id="rId48" Type="http://schemas.openxmlformats.org/officeDocument/2006/relationships/customXml" Target="../ink/ink4788.xml"/><Relationship Id="rId69" Type="http://schemas.openxmlformats.org/officeDocument/2006/relationships/image" Target="../media/image363.png"/><Relationship Id="rId113" Type="http://schemas.openxmlformats.org/officeDocument/2006/relationships/image" Target="../media/image384.png"/><Relationship Id="rId134" Type="http://schemas.openxmlformats.org/officeDocument/2006/relationships/customXml" Target="../ink/ink4831.xml"/><Relationship Id="rId80" Type="http://schemas.openxmlformats.org/officeDocument/2006/relationships/customXml" Target="../ink/ink4804.xml"/><Relationship Id="rId155" Type="http://schemas.openxmlformats.org/officeDocument/2006/relationships/image" Target="../media/image404.png"/><Relationship Id="rId176" Type="http://schemas.openxmlformats.org/officeDocument/2006/relationships/customXml" Target="../ink/ink4852.xml"/><Relationship Id="rId17" Type="http://schemas.openxmlformats.org/officeDocument/2006/relationships/image" Target="../media/image237.png"/><Relationship Id="rId38" Type="http://schemas.openxmlformats.org/officeDocument/2006/relationships/customXml" Target="../ink/ink4783.xml"/><Relationship Id="rId59" Type="http://schemas.openxmlformats.org/officeDocument/2006/relationships/image" Target="../media/image358.png"/><Relationship Id="rId103" Type="http://schemas.openxmlformats.org/officeDocument/2006/relationships/image" Target="../media/image379.png"/><Relationship Id="rId124" Type="http://schemas.openxmlformats.org/officeDocument/2006/relationships/customXml" Target="../ink/ink4826.xml"/><Relationship Id="rId70" Type="http://schemas.openxmlformats.org/officeDocument/2006/relationships/customXml" Target="../ink/ink4799.xml"/><Relationship Id="rId91" Type="http://schemas.openxmlformats.org/officeDocument/2006/relationships/image" Target="../media/image373.png"/><Relationship Id="rId145" Type="http://schemas.openxmlformats.org/officeDocument/2006/relationships/image" Target="../media/image399.png"/><Relationship Id="rId166" Type="http://schemas.openxmlformats.org/officeDocument/2006/relationships/customXml" Target="../ink/ink4847.xml"/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86.png"/><Relationship Id="rId21" Type="http://schemas.openxmlformats.org/officeDocument/2006/relationships/image" Target="../media/image340.png"/><Relationship Id="rId42" Type="http://schemas.openxmlformats.org/officeDocument/2006/relationships/customXml" Target="../ink/ink4874.xml"/><Relationship Id="rId63" Type="http://schemas.openxmlformats.org/officeDocument/2006/relationships/image" Target="../media/image360.png"/><Relationship Id="rId84" Type="http://schemas.openxmlformats.org/officeDocument/2006/relationships/customXml" Target="../ink/ink4895.xml"/><Relationship Id="rId138" Type="http://schemas.openxmlformats.org/officeDocument/2006/relationships/customXml" Target="../ink/ink4922.xml"/><Relationship Id="rId159" Type="http://schemas.openxmlformats.org/officeDocument/2006/relationships/image" Target="../media/image406.png"/><Relationship Id="rId170" Type="http://schemas.openxmlformats.org/officeDocument/2006/relationships/customXml" Target="../ink/ink4938.xml"/><Relationship Id="rId191" Type="http://schemas.openxmlformats.org/officeDocument/2006/relationships/image" Target="../media/image422.png"/><Relationship Id="rId107" Type="http://schemas.openxmlformats.org/officeDocument/2006/relationships/image" Target="../media/image381.png"/><Relationship Id="rId11" Type="http://schemas.openxmlformats.org/officeDocument/2006/relationships/image" Target="../media/image234.png"/><Relationship Id="rId32" Type="http://schemas.openxmlformats.org/officeDocument/2006/relationships/customXml" Target="../ink/ink4869.xml"/><Relationship Id="rId53" Type="http://schemas.openxmlformats.org/officeDocument/2006/relationships/image" Target="../media/image355.png"/><Relationship Id="rId74" Type="http://schemas.openxmlformats.org/officeDocument/2006/relationships/customXml" Target="../ink/ink4890.xml"/><Relationship Id="rId128" Type="http://schemas.openxmlformats.org/officeDocument/2006/relationships/customXml" Target="../ink/ink4917.xml"/><Relationship Id="rId149" Type="http://schemas.openxmlformats.org/officeDocument/2006/relationships/image" Target="../media/image401.png"/><Relationship Id="rId5" Type="http://schemas.openxmlformats.org/officeDocument/2006/relationships/image" Target="../media/image19.png"/><Relationship Id="rId95" Type="http://schemas.openxmlformats.org/officeDocument/2006/relationships/image" Target="../media/image375.png"/><Relationship Id="rId160" Type="http://schemas.openxmlformats.org/officeDocument/2006/relationships/customXml" Target="../ink/ink4933.xml"/><Relationship Id="rId181" Type="http://schemas.openxmlformats.org/officeDocument/2006/relationships/image" Target="../media/image417.png"/><Relationship Id="rId22" Type="http://schemas.openxmlformats.org/officeDocument/2006/relationships/customXml" Target="../ink/ink4864.xml"/><Relationship Id="rId43" Type="http://schemas.openxmlformats.org/officeDocument/2006/relationships/image" Target="../media/image288.png"/><Relationship Id="rId64" Type="http://schemas.openxmlformats.org/officeDocument/2006/relationships/customXml" Target="../ink/ink4885.xml"/><Relationship Id="rId118" Type="http://schemas.openxmlformats.org/officeDocument/2006/relationships/customXml" Target="../ink/ink4912.xml"/><Relationship Id="rId139" Type="http://schemas.openxmlformats.org/officeDocument/2006/relationships/image" Target="../media/image396.png"/><Relationship Id="rId85" Type="http://schemas.openxmlformats.org/officeDocument/2006/relationships/image" Target="../media/image370.png"/><Relationship Id="rId150" Type="http://schemas.openxmlformats.org/officeDocument/2006/relationships/customXml" Target="../ink/ink4928.xml"/><Relationship Id="rId171" Type="http://schemas.openxmlformats.org/officeDocument/2006/relationships/image" Target="../media/image412.png"/><Relationship Id="rId192" Type="http://schemas.openxmlformats.org/officeDocument/2006/relationships/customXml" Target="../ink/ink4949.xml"/><Relationship Id="rId12" Type="http://schemas.openxmlformats.org/officeDocument/2006/relationships/customXml" Target="../ink/ink4859.xml"/><Relationship Id="rId33" Type="http://schemas.openxmlformats.org/officeDocument/2006/relationships/image" Target="../media/image346.png"/><Relationship Id="rId108" Type="http://schemas.openxmlformats.org/officeDocument/2006/relationships/customXml" Target="../ink/ink4907.xml"/><Relationship Id="rId129" Type="http://schemas.openxmlformats.org/officeDocument/2006/relationships/image" Target="../media/image391.png"/><Relationship Id="rId54" Type="http://schemas.openxmlformats.org/officeDocument/2006/relationships/customXml" Target="../ink/ink4880.xml"/><Relationship Id="rId75" Type="http://schemas.openxmlformats.org/officeDocument/2006/relationships/image" Target="../media/image366.png"/><Relationship Id="rId96" Type="http://schemas.openxmlformats.org/officeDocument/2006/relationships/customXml" Target="../ink/ink4901.xml"/><Relationship Id="rId140" Type="http://schemas.openxmlformats.org/officeDocument/2006/relationships/customXml" Target="../ink/ink4923.xml"/><Relationship Id="rId161" Type="http://schemas.openxmlformats.org/officeDocument/2006/relationships/image" Target="../media/image407.png"/><Relationship Id="rId182" Type="http://schemas.openxmlformats.org/officeDocument/2006/relationships/customXml" Target="../ink/ink4944.xml"/><Relationship Id="rId6" Type="http://schemas.openxmlformats.org/officeDocument/2006/relationships/customXml" Target="../ink/ink4856.xml"/><Relationship Id="rId23" Type="http://schemas.openxmlformats.org/officeDocument/2006/relationships/image" Target="../media/image341.png"/><Relationship Id="rId119" Type="http://schemas.openxmlformats.org/officeDocument/2006/relationships/image" Target="../media/image387.png"/><Relationship Id="rId44" Type="http://schemas.openxmlformats.org/officeDocument/2006/relationships/customXml" Target="../ink/ink4875.xml"/><Relationship Id="rId65" Type="http://schemas.openxmlformats.org/officeDocument/2006/relationships/image" Target="../media/image361.png"/><Relationship Id="rId86" Type="http://schemas.openxmlformats.org/officeDocument/2006/relationships/customXml" Target="../ink/ink4896.xml"/><Relationship Id="rId130" Type="http://schemas.openxmlformats.org/officeDocument/2006/relationships/customXml" Target="../ink/ink4918.xml"/><Relationship Id="rId151" Type="http://schemas.openxmlformats.org/officeDocument/2006/relationships/image" Target="../media/image402.png"/><Relationship Id="rId172" Type="http://schemas.openxmlformats.org/officeDocument/2006/relationships/customXml" Target="../ink/ink4939.xml"/><Relationship Id="rId193" Type="http://schemas.openxmlformats.org/officeDocument/2006/relationships/image" Target="../media/image423.png"/><Relationship Id="rId13" Type="http://schemas.openxmlformats.org/officeDocument/2006/relationships/image" Target="../media/image235.png"/><Relationship Id="rId109" Type="http://schemas.openxmlformats.org/officeDocument/2006/relationships/image" Target="../media/image382.png"/><Relationship Id="rId34" Type="http://schemas.openxmlformats.org/officeDocument/2006/relationships/customXml" Target="../ink/ink4870.xml"/><Relationship Id="rId55" Type="http://schemas.openxmlformats.org/officeDocument/2006/relationships/image" Target="../media/image356.png"/><Relationship Id="rId76" Type="http://schemas.openxmlformats.org/officeDocument/2006/relationships/customXml" Target="../ink/ink4891.xml"/><Relationship Id="rId97" Type="http://schemas.openxmlformats.org/officeDocument/2006/relationships/image" Target="../media/image376.png"/><Relationship Id="rId120" Type="http://schemas.openxmlformats.org/officeDocument/2006/relationships/customXml" Target="../ink/ink4913.xml"/><Relationship Id="rId141" Type="http://schemas.openxmlformats.org/officeDocument/2006/relationships/image" Target="../media/image397.png"/><Relationship Id="rId7" Type="http://schemas.openxmlformats.org/officeDocument/2006/relationships/image" Target="../media/image232.png"/><Relationship Id="rId71" Type="http://schemas.openxmlformats.org/officeDocument/2006/relationships/image" Target="../media/image364.png"/><Relationship Id="rId92" Type="http://schemas.openxmlformats.org/officeDocument/2006/relationships/customXml" Target="../ink/ink4899.xml"/><Relationship Id="rId162" Type="http://schemas.openxmlformats.org/officeDocument/2006/relationships/customXml" Target="../ink/ink4934.xml"/><Relationship Id="rId183" Type="http://schemas.openxmlformats.org/officeDocument/2006/relationships/image" Target="../media/image418.png"/><Relationship Id="rId2" Type="http://schemas.openxmlformats.org/officeDocument/2006/relationships/customXml" Target="../ink/ink4854.xml"/><Relationship Id="rId29" Type="http://schemas.openxmlformats.org/officeDocument/2006/relationships/image" Target="../media/image344.png"/><Relationship Id="rId24" Type="http://schemas.openxmlformats.org/officeDocument/2006/relationships/customXml" Target="../ink/ink4865.xml"/><Relationship Id="rId40" Type="http://schemas.openxmlformats.org/officeDocument/2006/relationships/customXml" Target="../ink/ink4873.xml"/><Relationship Id="rId45" Type="http://schemas.openxmlformats.org/officeDocument/2006/relationships/image" Target="../media/image351.png"/><Relationship Id="rId66" Type="http://schemas.openxmlformats.org/officeDocument/2006/relationships/customXml" Target="../ink/ink4886.xml"/><Relationship Id="rId87" Type="http://schemas.openxmlformats.org/officeDocument/2006/relationships/image" Target="../media/image371.png"/><Relationship Id="rId110" Type="http://schemas.openxmlformats.org/officeDocument/2006/relationships/customXml" Target="../ink/ink4908.xml"/><Relationship Id="rId115" Type="http://schemas.openxmlformats.org/officeDocument/2006/relationships/image" Target="../media/image385.png"/><Relationship Id="rId131" Type="http://schemas.openxmlformats.org/officeDocument/2006/relationships/image" Target="../media/image392.png"/><Relationship Id="rId136" Type="http://schemas.openxmlformats.org/officeDocument/2006/relationships/customXml" Target="../ink/ink4921.xml"/><Relationship Id="rId157" Type="http://schemas.openxmlformats.org/officeDocument/2006/relationships/image" Target="../media/image405.png"/><Relationship Id="rId178" Type="http://schemas.openxmlformats.org/officeDocument/2006/relationships/customXml" Target="../ink/ink4942.xml"/><Relationship Id="rId61" Type="http://schemas.openxmlformats.org/officeDocument/2006/relationships/image" Target="../media/image359.png"/><Relationship Id="rId82" Type="http://schemas.openxmlformats.org/officeDocument/2006/relationships/customXml" Target="../ink/ink4894.xml"/><Relationship Id="rId152" Type="http://schemas.openxmlformats.org/officeDocument/2006/relationships/customXml" Target="../ink/ink4929.xml"/><Relationship Id="rId173" Type="http://schemas.openxmlformats.org/officeDocument/2006/relationships/image" Target="../media/image413.png"/><Relationship Id="rId194" Type="http://schemas.openxmlformats.org/officeDocument/2006/relationships/customXml" Target="../ink/ink4950.xml"/><Relationship Id="rId199" Type="http://schemas.openxmlformats.org/officeDocument/2006/relationships/customXml" Target="../ink/ink4953.xml"/><Relationship Id="rId19" Type="http://schemas.openxmlformats.org/officeDocument/2006/relationships/image" Target="../media/image238.png"/><Relationship Id="rId14" Type="http://schemas.openxmlformats.org/officeDocument/2006/relationships/customXml" Target="../ink/ink4860.xml"/><Relationship Id="rId30" Type="http://schemas.openxmlformats.org/officeDocument/2006/relationships/customXml" Target="../ink/ink4868.xml"/><Relationship Id="rId35" Type="http://schemas.openxmlformats.org/officeDocument/2006/relationships/image" Target="../media/image347.png"/><Relationship Id="rId56" Type="http://schemas.openxmlformats.org/officeDocument/2006/relationships/customXml" Target="../ink/ink4881.xml"/><Relationship Id="rId77" Type="http://schemas.openxmlformats.org/officeDocument/2006/relationships/image" Target="../media/image367.png"/><Relationship Id="rId100" Type="http://schemas.openxmlformats.org/officeDocument/2006/relationships/customXml" Target="../ink/ink4903.xml"/><Relationship Id="rId105" Type="http://schemas.openxmlformats.org/officeDocument/2006/relationships/image" Target="../media/image380.png"/><Relationship Id="rId126" Type="http://schemas.openxmlformats.org/officeDocument/2006/relationships/customXml" Target="../ink/ink4916.xml"/><Relationship Id="rId147" Type="http://schemas.openxmlformats.org/officeDocument/2006/relationships/image" Target="../media/image400.png"/><Relationship Id="rId168" Type="http://schemas.openxmlformats.org/officeDocument/2006/relationships/customXml" Target="../ink/ink4937.xml"/><Relationship Id="rId8" Type="http://schemas.openxmlformats.org/officeDocument/2006/relationships/customXml" Target="../ink/ink4857.xml"/><Relationship Id="rId51" Type="http://schemas.openxmlformats.org/officeDocument/2006/relationships/image" Target="../media/image354.png"/><Relationship Id="rId72" Type="http://schemas.openxmlformats.org/officeDocument/2006/relationships/customXml" Target="../ink/ink4889.xml"/><Relationship Id="rId93" Type="http://schemas.openxmlformats.org/officeDocument/2006/relationships/image" Target="../media/image374.png"/><Relationship Id="rId98" Type="http://schemas.openxmlformats.org/officeDocument/2006/relationships/customXml" Target="../ink/ink4902.xml"/><Relationship Id="rId121" Type="http://schemas.openxmlformats.org/officeDocument/2006/relationships/image" Target="../media/image388.png"/><Relationship Id="rId142" Type="http://schemas.openxmlformats.org/officeDocument/2006/relationships/customXml" Target="../ink/ink4924.xml"/><Relationship Id="rId163" Type="http://schemas.openxmlformats.org/officeDocument/2006/relationships/image" Target="../media/image408.png"/><Relationship Id="rId184" Type="http://schemas.openxmlformats.org/officeDocument/2006/relationships/customXml" Target="../ink/ink4945.xml"/><Relationship Id="rId189" Type="http://schemas.openxmlformats.org/officeDocument/2006/relationships/image" Target="../media/image421.png"/><Relationship Id="rId3" Type="http://schemas.openxmlformats.org/officeDocument/2006/relationships/image" Target="../media/image231.png"/><Relationship Id="rId25" Type="http://schemas.openxmlformats.org/officeDocument/2006/relationships/image" Target="../media/image342.png"/><Relationship Id="rId46" Type="http://schemas.openxmlformats.org/officeDocument/2006/relationships/customXml" Target="../ink/ink4876.xml"/><Relationship Id="rId67" Type="http://schemas.openxmlformats.org/officeDocument/2006/relationships/image" Target="../media/image362.png"/><Relationship Id="rId116" Type="http://schemas.openxmlformats.org/officeDocument/2006/relationships/customXml" Target="../ink/ink4911.xml"/><Relationship Id="rId137" Type="http://schemas.openxmlformats.org/officeDocument/2006/relationships/image" Target="../media/image395.png"/><Relationship Id="rId158" Type="http://schemas.openxmlformats.org/officeDocument/2006/relationships/customXml" Target="../ink/ink4932.xml"/><Relationship Id="rId20" Type="http://schemas.openxmlformats.org/officeDocument/2006/relationships/customXml" Target="../ink/ink4863.xml"/><Relationship Id="rId41" Type="http://schemas.openxmlformats.org/officeDocument/2006/relationships/image" Target="../media/image350.png"/><Relationship Id="rId62" Type="http://schemas.openxmlformats.org/officeDocument/2006/relationships/customXml" Target="../ink/ink4884.xml"/><Relationship Id="rId83" Type="http://schemas.openxmlformats.org/officeDocument/2006/relationships/image" Target="../media/image369.png"/><Relationship Id="rId88" Type="http://schemas.openxmlformats.org/officeDocument/2006/relationships/customXml" Target="../ink/ink4897.xml"/><Relationship Id="rId111" Type="http://schemas.openxmlformats.org/officeDocument/2006/relationships/image" Target="../media/image383.png"/><Relationship Id="rId132" Type="http://schemas.openxmlformats.org/officeDocument/2006/relationships/customXml" Target="../ink/ink4919.xml"/><Relationship Id="rId153" Type="http://schemas.openxmlformats.org/officeDocument/2006/relationships/image" Target="../media/image403.png"/><Relationship Id="rId174" Type="http://schemas.openxmlformats.org/officeDocument/2006/relationships/customXml" Target="../ink/ink4940.xml"/><Relationship Id="rId179" Type="http://schemas.openxmlformats.org/officeDocument/2006/relationships/image" Target="../media/image416.png"/><Relationship Id="rId195" Type="http://schemas.openxmlformats.org/officeDocument/2006/relationships/image" Target="../media/image424.png"/><Relationship Id="rId190" Type="http://schemas.openxmlformats.org/officeDocument/2006/relationships/customXml" Target="../ink/ink4948.xml"/><Relationship Id="rId15" Type="http://schemas.openxmlformats.org/officeDocument/2006/relationships/image" Target="../media/image236.png"/><Relationship Id="rId36" Type="http://schemas.openxmlformats.org/officeDocument/2006/relationships/customXml" Target="../ink/ink4871.xml"/><Relationship Id="rId57" Type="http://schemas.openxmlformats.org/officeDocument/2006/relationships/image" Target="../media/image357.png"/><Relationship Id="rId106" Type="http://schemas.openxmlformats.org/officeDocument/2006/relationships/customXml" Target="../ink/ink4906.xml"/><Relationship Id="rId127" Type="http://schemas.openxmlformats.org/officeDocument/2006/relationships/image" Target="../media/image219.png"/><Relationship Id="rId10" Type="http://schemas.openxmlformats.org/officeDocument/2006/relationships/customXml" Target="../ink/ink4858.xml"/><Relationship Id="rId31" Type="http://schemas.openxmlformats.org/officeDocument/2006/relationships/image" Target="../media/image345.png"/><Relationship Id="rId52" Type="http://schemas.openxmlformats.org/officeDocument/2006/relationships/customXml" Target="../ink/ink4879.xml"/><Relationship Id="rId73" Type="http://schemas.openxmlformats.org/officeDocument/2006/relationships/image" Target="../media/image365.png"/><Relationship Id="rId78" Type="http://schemas.openxmlformats.org/officeDocument/2006/relationships/customXml" Target="../ink/ink4892.xml"/><Relationship Id="rId94" Type="http://schemas.openxmlformats.org/officeDocument/2006/relationships/customXml" Target="../ink/ink4900.xml"/><Relationship Id="rId99" Type="http://schemas.openxmlformats.org/officeDocument/2006/relationships/image" Target="../media/image377.png"/><Relationship Id="rId101" Type="http://schemas.openxmlformats.org/officeDocument/2006/relationships/image" Target="../media/image378.png"/><Relationship Id="rId122" Type="http://schemas.openxmlformats.org/officeDocument/2006/relationships/customXml" Target="../ink/ink4914.xml"/><Relationship Id="rId143" Type="http://schemas.openxmlformats.org/officeDocument/2006/relationships/image" Target="../media/image398.png"/><Relationship Id="rId148" Type="http://schemas.openxmlformats.org/officeDocument/2006/relationships/customXml" Target="../ink/ink4927.xml"/><Relationship Id="rId164" Type="http://schemas.openxmlformats.org/officeDocument/2006/relationships/customXml" Target="../ink/ink4935.xml"/><Relationship Id="rId169" Type="http://schemas.openxmlformats.org/officeDocument/2006/relationships/image" Target="../media/image411.png"/><Relationship Id="rId185" Type="http://schemas.openxmlformats.org/officeDocument/2006/relationships/image" Target="../media/image419.png"/><Relationship Id="rId4" Type="http://schemas.openxmlformats.org/officeDocument/2006/relationships/customXml" Target="../ink/ink4855.xml"/><Relationship Id="rId9" Type="http://schemas.openxmlformats.org/officeDocument/2006/relationships/image" Target="../media/image233.png"/><Relationship Id="rId180" Type="http://schemas.openxmlformats.org/officeDocument/2006/relationships/customXml" Target="../ink/ink4943.xml"/><Relationship Id="rId26" Type="http://schemas.openxmlformats.org/officeDocument/2006/relationships/customXml" Target="../ink/ink4866.xml"/><Relationship Id="rId47" Type="http://schemas.openxmlformats.org/officeDocument/2006/relationships/image" Target="../media/image352.png"/><Relationship Id="rId68" Type="http://schemas.openxmlformats.org/officeDocument/2006/relationships/customXml" Target="../ink/ink4887.xml"/><Relationship Id="rId89" Type="http://schemas.openxmlformats.org/officeDocument/2006/relationships/image" Target="../media/image372.png"/><Relationship Id="rId112" Type="http://schemas.openxmlformats.org/officeDocument/2006/relationships/customXml" Target="../ink/ink4909.xml"/><Relationship Id="rId133" Type="http://schemas.openxmlformats.org/officeDocument/2006/relationships/image" Target="../media/image393.png"/><Relationship Id="rId154" Type="http://schemas.openxmlformats.org/officeDocument/2006/relationships/customXml" Target="../ink/ink4930.xml"/><Relationship Id="rId175" Type="http://schemas.openxmlformats.org/officeDocument/2006/relationships/image" Target="../media/image414.png"/><Relationship Id="rId196" Type="http://schemas.openxmlformats.org/officeDocument/2006/relationships/customXml" Target="../ink/ink4951.xml"/><Relationship Id="rId200" Type="http://schemas.openxmlformats.org/officeDocument/2006/relationships/image" Target="../media/image426.png"/><Relationship Id="rId16" Type="http://schemas.openxmlformats.org/officeDocument/2006/relationships/customXml" Target="../ink/ink4861.xml"/><Relationship Id="rId37" Type="http://schemas.openxmlformats.org/officeDocument/2006/relationships/image" Target="../media/image348.png"/><Relationship Id="rId58" Type="http://schemas.openxmlformats.org/officeDocument/2006/relationships/customXml" Target="../ink/ink4882.xml"/><Relationship Id="rId79" Type="http://schemas.openxmlformats.org/officeDocument/2006/relationships/image" Target="../media/image202.png"/><Relationship Id="rId102" Type="http://schemas.openxmlformats.org/officeDocument/2006/relationships/customXml" Target="../ink/ink4904.xml"/><Relationship Id="rId123" Type="http://schemas.openxmlformats.org/officeDocument/2006/relationships/image" Target="../media/image389.png"/><Relationship Id="rId144" Type="http://schemas.openxmlformats.org/officeDocument/2006/relationships/customXml" Target="../ink/ink4925.xml"/><Relationship Id="rId90" Type="http://schemas.openxmlformats.org/officeDocument/2006/relationships/customXml" Target="../ink/ink4898.xml"/><Relationship Id="rId165" Type="http://schemas.openxmlformats.org/officeDocument/2006/relationships/image" Target="../media/image409.png"/><Relationship Id="rId186" Type="http://schemas.openxmlformats.org/officeDocument/2006/relationships/customXml" Target="../ink/ink4946.xml"/><Relationship Id="rId27" Type="http://schemas.openxmlformats.org/officeDocument/2006/relationships/image" Target="../media/image343.png"/><Relationship Id="rId48" Type="http://schemas.openxmlformats.org/officeDocument/2006/relationships/customXml" Target="../ink/ink4877.xml"/><Relationship Id="rId69" Type="http://schemas.openxmlformats.org/officeDocument/2006/relationships/image" Target="../media/image363.png"/><Relationship Id="rId113" Type="http://schemas.openxmlformats.org/officeDocument/2006/relationships/image" Target="../media/image384.png"/><Relationship Id="rId134" Type="http://schemas.openxmlformats.org/officeDocument/2006/relationships/customXml" Target="../ink/ink4920.xml"/><Relationship Id="rId80" Type="http://schemas.openxmlformats.org/officeDocument/2006/relationships/customXml" Target="../ink/ink4893.xml"/><Relationship Id="rId155" Type="http://schemas.openxmlformats.org/officeDocument/2006/relationships/image" Target="../media/image404.png"/><Relationship Id="rId176" Type="http://schemas.openxmlformats.org/officeDocument/2006/relationships/customXml" Target="../ink/ink4941.xml"/><Relationship Id="rId197" Type="http://schemas.openxmlformats.org/officeDocument/2006/relationships/image" Target="../media/image425.png"/><Relationship Id="rId17" Type="http://schemas.openxmlformats.org/officeDocument/2006/relationships/image" Target="../media/image237.png"/><Relationship Id="rId38" Type="http://schemas.openxmlformats.org/officeDocument/2006/relationships/customXml" Target="../ink/ink4872.xml"/><Relationship Id="rId59" Type="http://schemas.openxmlformats.org/officeDocument/2006/relationships/image" Target="../media/image358.png"/><Relationship Id="rId103" Type="http://schemas.openxmlformats.org/officeDocument/2006/relationships/image" Target="../media/image379.png"/><Relationship Id="rId124" Type="http://schemas.openxmlformats.org/officeDocument/2006/relationships/customXml" Target="../ink/ink4915.xml"/><Relationship Id="rId70" Type="http://schemas.openxmlformats.org/officeDocument/2006/relationships/customXml" Target="../ink/ink4888.xml"/><Relationship Id="rId91" Type="http://schemas.openxmlformats.org/officeDocument/2006/relationships/image" Target="../media/image373.png"/><Relationship Id="rId145" Type="http://schemas.openxmlformats.org/officeDocument/2006/relationships/image" Target="../media/image399.png"/><Relationship Id="rId166" Type="http://schemas.openxmlformats.org/officeDocument/2006/relationships/customXml" Target="../ink/ink4936.xml"/><Relationship Id="rId187" Type="http://schemas.openxmlformats.org/officeDocument/2006/relationships/image" Target="../media/image420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867.xml"/><Relationship Id="rId49" Type="http://schemas.openxmlformats.org/officeDocument/2006/relationships/image" Target="../media/image353.png"/><Relationship Id="rId114" Type="http://schemas.openxmlformats.org/officeDocument/2006/relationships/customXml" Target="../ink/ink4910.xml"/><Relationship Id="rId60" Type="http://schemas.openxmlformats.org/officeDocument/2006/relationships/customXml" Target="../ink/ink4883.xml"/><Relationship Id="rId81" Type="http://schemas.openxmlformats.org/officeDocument/2006/relationships/image" Target="../media/image368.png"/><Relationship Id="rId135" Type="http://schemas.openxmlformats.org/officeDocument/2006/relationships/image" Target="../media/image394.png"/><Relationship Id="rId156" Type="http://schemas.openxmlformats.org/officeDocument/2006/relationships/customXml" Target="../ink/ink4931.xml"/><Relationship Id="rId177" Type="http://schemas.openxmlformats.org/officeDocument/2006/relationships/image" Target="../media/image415.png"/><Relationship Id="rId198" Type="http://schemas.openxmlformats.org/officeDocument/2006/relationships/customXml" Target="../ink/ink4952.xml"/><Relationship Id="rId18" Type="http://schemas.openxmlformats.org/officeDocument/2006/relationships/customXml" Target="../ink/ink4862.xml"/><Relationship Id="rId39" Type="http://schemas.openxmlformats.org/officeDocument/2006/relationships/image" Target="../media/image349.png"/><Relationship Id="rId50" Type="http://schemas.openxmlformats.org/officeDocument/2006/relationships/customXml" Target="../ink/ink4878.xml"/><Relationship Id="rId104" Type="http://schemas.openxmlformats.org/officeDocument/2006/relationships/customXml" Target="../ink/ink4905.xml"/><Relationship Id="rId125" Type="http://schemas.openxmlformats.org/officeDocument/2006/relationships/image" Target="../media/image390.png"/><Relationship Id="rId146" Type="http://schemas.openxmlformats.org/officeDocument/2006/relationships/customXml" Target="../ink/ink4926.xml"/><Relationship Id="rId167" Type="http://schemas.openxmlformats.org/officeDocument/2006/relationships/image" Target="../media/image410.png"/><Relationship Id="rId188" Type="http://schemas.openxmlformats.org/officeDocument/2006/relationships/customXml" Target="../ink/ink4947.xml"/></Relationships>
</file>

<file path=ppt/slides/_rels/slide10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86.png"/><Relationship Id="rId21" Type="http://schemas.openxmlformats.org/officeDocument/2006/relationships/image" Target="../media/image340.png"/><Relationship Id="rId42" Type="http://schemas.openxmlformats.org/officeDocument/2006/relationships/customXml" Target="../ink/ink4974.xml"/><Relationship Id="rId63" Type="http://schemas.openxmlformats.org/officeDocument/2006/relationships/image" Target="../media/image360.png"/><Relationship Id="rId84" Type="http://schemas.openxmlformats.org/officeDocument/2006/relationships/customXml" Target="../ink/ink4995.xml"/><Relationship Id="rId138" Type="http://schemas.openxmlformats.org/officeDocument/2006/relationships/customXml" Target="../ink/ink5022.xml"/><Relationship Id="rId159" Type="http://schemas.openxmlformats.org/officeDocument/2006/relationships/image" Target="../media/image406.png"/><Relationship Id="rId170" Type="http://schemas.openxmlformats.org/officeDocument/2006/relationships/customXml" Target="../ink/ink5038.xml"/><Relationship Id="rId191" Type="http://schemas.openxmlformats.org/officeDocument/2006/relationships/image" Target="../media/image422.png"/><Relationship Id="rId205" Type="http://schemas.openxmlformats.org/officeDocument/2006/relationships/image" Target="../media/image428.png"/><Relationship Id="rId107" Type="http://schemas.openxmlformats.org/officeDocument/2006/relationships/image" Target="../media/image381.png"/><Relationship Id="rId11" Type="http://schemas.openxmlformats.org/officeDocument/2006/relationships/image" Target="../media/image234.png"/><Relationship Id="rId32" Type="http://schemas.openxmlformats.org/officeDocument/2006/relationships/customXml" Target="../ink/ink4969.xml"/><Relationship Id="rId53" Type="http://schemas.openxmlformats.org/officeDocument/2006/relationships/image" Target="../media/image355.png"/><Relationship Id="rId74" Type="http://schemas.openxmlformats.org/officeDocument/2006/relationships/customXml" Target="../ink/ink4990.xml"/><Relationship Id="rId128" Type="http://schemas.openxmlformats.org/officeDocument/2006/relationships/customXml" Target="../ink/ink5017.xml"/><Relationship Id="rId149" Type="http://schemas.openxmlformats.org/officeDocument/2006/relationships/image" Target="../media/image401.png"/><Relationship Id="rId5" Type="http://schemas.openxmlformats.org/officeDocument/2006/relationships/image" Target="../media/image19.png"/><Relationship Id="rId95" Type="http://schemas.openxmlformats.org/officeDocument/2006/relationships/image" Target="../media/image375.png"/><Relationship Id="rId160" Type="http://schemas.openxmlformats.org/officeDocument/2006/relationships/customXml" Target="../ink/ink5033.xml"/><Relationship Id="rId181" Type="http://schemas.openxmlformats.org/officeDocument/2006/relationships/image" Target="../media/image417.png"/><Relationship Id="rId216" Type="http://schemas.openxmlformats.org/officeDocument/2006/relationships/customXml" Target="../ink/ink5062.xml"/><Relationship Id="rId22" Type="http://schemas.openxmlformats.org/officeDocument/2006/relationships/customXml" Target="../ink/ink4964.xml"/><Relationship Id="rId43" Type="http://schemas.openxmlformats.org/officeDocument/2006/relationships/image" Target="../media/image288.png"/><Relationship Id="rId64" Type="http://schemas.openxmlformats.org/officeDocument/2006/relationships/customXml" Target="../ink/ink4985.xml"/><Relationship Id="rId118" Type="http://schemas.openxmlformats.org/officeDocument/2006/relationships/customXml" Target="../ink/ink5012.xml"/><Relationship Id="rId139" Type="http://schemas.openxmlformats.org/officeDocument/2006/relationships/image" Target="../media/image396.png"/><Relationship Id="rId85" Type="http://schemas.openxmlformats.org/officeDocument/2006/relationships/image" Target="../media/image370.png"/><Relationship Id="rId150" Type="http://schemas.openxmlformats.org/officeDocument/2006/relationships/customXml" Target="../ink/ink5028.xml"/><Relationship Id="rId171" Type="http://schemas.openxmlformats.org/officeDocument/2006/relationships/image" Target="../media/image412.png"/><Relationship Id="rId192" Type="http://schemas.openxmlformats.org/officeDocument/2006/relationships/customXml" Target="../ink/ink5049.xml"/><Relationship Id="rId206" Type="http://schemas.openxmlformats.org/officeDocument/2006/relationships/customXml" Target="../ink/ink5057.xml"/><Relationship Id="rId12" Type="http://schemas.openxmlformats.org/officeDocument/2006/relationships/customXml" Target="../ink/ink4959.xml"/><Relationship Id="rId33" Type="http://schemas.openxmlformats.org/officeDocument/2006/relationships/image" Target="../media/image346.png"/><Relationship Id="rId108" Type="http://schemas.openxmlformats.org/officeDocument/2006/relationships/customXml" Target="../ink/ink5007.xml"/><Relationship Id="rId129" Type="http://schemas.openxmlformats.org/officeDocument/2006/relationships/image" Target="../media/image391.png"/><Relationship Id="rId54" Type="http://schemas.openxmlformats.org/officeDocument/2006/relationships/customXml" Target="../ink/ink4980.xml"/><Relationship Id="rId75" Type="http://schemas.openxmlformats.org/officeDocument/2006/relationships/image" Target="../media/image366.png"/><Relationship Id="rId96" Type="http://schemas.openxmlformats.org/officeDocument/2006/relationships/customXml" Target="../ink/ink5001.xml"/><Relationship Id="rId140" Type="http://schemas.openxmlformats.org/officeDocument/2006/relationships/customXml" Target="../ink/ink5023.xml"/><Relationship Id="rId161" Type="http://schemas.openxmlformats.org/officeDocument/2006/relationships/image" Target="../media/image407.png"/><Relationship Id="rId182" Type="http://schemas.openxmlformats.org/officeDocument/2006/relationships/customXml" Target="../ink/ink5044.xml"/><Relationship Id="rId217" Type="http://schemas.openxmlformats.org/officeDocument/2006/relationships/image" Target="../media/image434.png"/><Relationship Id="rId6" Type="http://schemas.openxmlformats.org/officeDocument/2006/relationships/customXml" Target="../ink/ink4956.xml"/><Relationship Id="rId23" Type="http://schemas.openxmlformats.org/officeDocument/2006/relationships/image" Target="../media/image341.png"/><Relationship Id="rId119" Type="http://schemas.openxmlformats.org/officeDocument/2006/relationships/image" Target="../media/image387.png"/><Relationship Id="rId44" Type="http://schemas.openxmlformats.org/officeDocument/2006/relationships/customXml" Target="../ink/ink4975.xml"/><Relationship Id="rId65" Type="http://schemas.openxmlformats.org/officeDocument/2006/relationships/image" Target="../media/image361.png"/><Relationship Id="rId86" Type="http://schemas.openxmlformats.org/officeDocument/2006/relationships/customXml" Target="../ink/ink4996.xml"/><Relationship Id="rId130" Type="http://schemas.openxmlformats.org/officeDocument/2006/relationships/customXml" Target="../ink/ink5018.xml"/><Relationship Id="rId151" Type="http://schemas.openxmlformats.org/officeDocument/2006/relationships/image" Target="../media/image402.png"/><Relationship Id="rId172" Type="http://schemas.openxmlformats.org/officeDocument/2006/relationships/customXml" Target="../ink/ink5039.xml"/><Relationship Id="rId193" Type="http://schemas.openxmlformats.org/officeDocument/2006/relationships/image" Target="../media/image423.png"/><Relationship Id="rId207" Type="http://schemas.openxmlformats.org/officeDocument/2006/relationships/image" Target="../media/image429.png"/><Relationship Id="rId13" Type="http://schemas.openxmlformats.org/officeDocument/2006/relationships/image" Target="../media/image235.png"/><Relationship Id="rId109" Type="http://schemas.openxmlformats.org/officeDocument/2006/relationships/image" Target="../media/image382.png"/><Relationship Id="rId34" Type="http://schemas.openxmlformats.org/officeDocument/2006/relationships/customXml" Target="../ink/ink4970.xml"/><Relationship Id="rId55" Type="http://schemas.openxmlformats.org/officeDocument/2006/relationships/image" Target="../media/image356.png"/><Relationship Id="rId76" Type="http://schemas.openxmlformats.org/officeDocument/2006/relationships/customXml" Target="../ink/ink4991.xml"/><Relationship Id="rId97" Type="http://schemas.openxmlformats.org/officeDocument/2006/relationships/image" Target="../media/image376.png"/><Relationship Id="rId120" Type="http://schemas.openxmlformats.org/officeDocument/2006/relationships/customXml" Target="../ink/ink5013.xml"/><Relationship Id="rId141" Type="http://schemas.openxmlformats.org/officeDocument/2006/relationships/image" Target="../media/image397.png"/><Relationship Id="rId7" Type="http://schemas.openxmlformats.org/officeDocument/2006/relationships/image" Target="../media/image232.png"/><Relationship Id="rId162" Type="http://schemas.openxmlformats.org/officeDocument/2006/relationships/customXml" Target="../ink/ink5034.xml"/><Relationship Id="rId183" Type="http://schemas.openxmlformats.org/officeDocument/2006/relationships/image" Target="../media/image418.png"/><Relationship Id="rId24" Type="http://schemas.openxmlformats.org/officeDocument/2006/relationships/customXml" Target="../ink/ink4965.xml"/><Relationship Id="rId45" Type="http://schemas.openxmlformats.org/officeDocument/2006/relationships/image" Target="../media/image351.png"/><Relationship Id="rId66" Type="http://schemas.openxmlformats.org/officeDocument/2006/relationships/customXml" Target="../ink/ink4986.xml"/><Relationship Id="rId87" Type="http://schemas.openxmlformats.org/officeDocument/2006/relationships/image" Target="../media/image371.png"/><Relationship Id="rId110" Type="http://schemas.openxmlformats.org/officeDocument/2006/relationships/customXml" Target="../ink/ink5008.xml"/><Relationship Id="rId131" Type="http://schemas.openxmlformats.org/officeDocument/2006/relationships/image" Target="../media/image392.png"/><Relationship Id="rId152" Type="http://schemas.openxmlformats.org/officeDocument/2006/relationships/customXml" Target="../ink/ink5029.xml"/><Relationship Id="rId173" Type="http://schemas.openxmlformats.org/officeDocument/2006/relationships/image" Target="../media/image413.png"/><Relationship Id="rId194" Type="http://schemas.openxmlformats.org/officeDocument/2006/relationships/customXml" Target="../ink/ink5050.xml"/><Relationship Id="rId208" Type="http://schemas.openxmlformats.org/officeDocument/2006/relationships/customXml" Target="../ink/ink5058.xml"/><Relationship Id="rId14" Type="http://schemas.openxmlformats.org/officeDocument/2006/relationships/customXml" Target="../ink/ink4960.xml"/><Relationship Id="rId30" Type="http://schemas.openxmlformats.org/officeDocument/2006/relationships/customXml" Target="../ink/ink4968.xml"/><Relationship Id="rId35" Type="http://schemas.openxmlformats.org/officeDocument/2006/relationships/image" Target="../media/image347.png"/><Relationship Id="rId56" Type="http://schemas.openxmlformats.org/officeDocument/2006/relationships/customXml" Target="../ink/ink4981.xml"/><Relationship Id="rId77" Type="http://schemas.openxmlformats.org/officeDocument/2006/relationships/image" Target="../media/image367.png"/><Relationship Id="rId100" Type="http://schemas.openxmlformats.org/officeDocument/2006/relationships/customXml" Target="../ink/ink5003.xml"/><Relationship Id="rId105" Type="http://schemas.openxmlformats.org/officeDocument/2006/relationships/image" Target="../media/image380.png"/><Relationship Id="rId126" Type="http://schemas.openxmlformats.org/officeDocument/2006/relationships/customXml" Target="../ink/ink5016.xml"/><Relationship Id="rId147" Type="http://schemas.openxmlformats.org/officeDocument/2006/relationships/image" Target="../media/image400.png"/><Relationship Id="rId168" Type="http://schemas.openxmlformats.org/officeDocument/2006/relationships/customXml" Target="../ink/ink5037.xml"/><Relationship Id="rId8" Type="http://schemas.openxmlformats.org/officeDocument/2006/relationships/customXml" Target="../ink/ink4957.xml"/><Relationship Id="rId51" Type="http://schemas.openxmlformats.org/officeDocument/2006/relationships/image" Target="../media/image354.png"/><Relationship Id="rId72" Type="http://schemas.openxmlformats.org/officeDocument/2006/relationships/customXml" Target="../ink/ink4989.xml"/><Relationship Id="rId93" Type="http://schemas.openxmlformats.org/officeDocument/2006/relationships/image" Target="../media/image374.png"/><Relationship Id="rId98" Type="http://schemas.openxmlformats.org/officeDocument/2006/relationships/customXml" Target="../ink/ink5002.xml"/><Relationship Id="rId121" Type="http://schemas.openxmlformats.org/officeDocument/2006/relationships/image" Target="../media/image388.png"/><Relationship Id="rId142" Type="http://schemas.openxmlformats.org/officeDocument/2006/relationships/customXml" Target="../ink/ink5024.xml"/><Relationship Id="rId163" Type="http://schemas.openxmlformats.org/officeDocument/2006/relationships/image" Target="../media/image408.png"/><Relationship Id="rId184" Type="http://schemas.openxmlformats.org/officeDocument/2006/relationships/customXml" Target="../ink/ink5045.xml"/><Relationship Id="rId189" Type="http://schemas.openxmlformats.org/officeDocument/2006/relationships/image" Target="../media/image421.png"/><Relationship Id="rId3" Type="http://schemas.openxmlformats.org/officeDocument/2006/relationships/image" Target="../media/image231.png"/><Relationship Id="rId214" Type="http://schemas.openxmlformats.org/officeDocument/2006/relationships/customXml" Target="../ink/ink5061.xml"/><Relationship Id="rId25" Type="http://schemas.openxmlformats.org/officeDocument/2006/relationships/image" Target="../media/image342.png"/><Relationship Id="rId46" Type="http://schemas.openxmlformats.org/officeDocument/2006/relationships/customXml" Target="../ink/ink4976.xml"/><Relationship Id="rId67" Type="http://schemas.openxmlformats.org/officeDocument/2006/relationships/image" Target="../media/image362.png"/><Relationship Id="rId116" Type="http://schemas.openxmlformats.org/officeDocument/2006/relationships/customXml" Target="../ink/ink5011.xml"/><Relationship Id="rId137" Type="http://schemas.openxmlformats.org/officeDocument/2006/relationships/image" Target="../media/image395.png"/><Relationship Id="rId158" Type="http://schemas.openxmlformats.org/officeDocument/2006/relationships/customXml" Target="../ink/ink5032.xml"/><Relationship Id="rId20" Type="http://schemas.openxmlformats.org/officeDocument/2006/relationships/customXml" Target="../ink/ink4963.xml"/><Relationship Id="rId41" Type="http://schemas.openxmlformats.org/officeDocument/2006/relationships/image" Target="../media/image350.png"/><Relationship Id="rId62" Type="http://schemas.openxmlformats.org/officeDocument/2006/relationships/customXml" Target="../ink/ink4984.xml"/><Relationship Id="rId83" Type="http://schemas.openxmlformats.org/officeDocument/2006/relationships/image" Target="../media/image369.png"/><Relationship Id="rId88" Type="http://schemas.openxmlformats.org/officeDocument/2006/relationships/customXml" Target="../ink/ink4997.xml"/><Relationship Id="rId111" Type="http://schemas.openxmlformats.org/officeDocument/2006/relationships/image" Target="../media/image383.png"/><Relationship Id="rId132" Type="http://schemas.openxmlformats.org/officeDocument/2006/relationships/customXml" Target="../ink/ink5019.xml"/><Relationship Id="rId153" Type="http://schemas.openxmlformats.org/officeDocument/2006/relationships/image" Target="../media/image403.png"/><Relationship Id="rId174" Type="http://schemas.openxmlformats.org/officeDocument/2006/relationships/customXml" Target="../ink/ink5040.xml"/><Relationship Id="rId179" Type="http://schemas.openxmlformats.org/officeDocument/2006/relationships/image" Target="../media/image416.png"/><Relationship Id="rId195" Type="http://schemas.openxmlformats.org/officeDocument/2006/relationships/image" Target="../media/image424.png"/><Relationship Id="rId209" Type="http://schemas.openxmlformats.org/officeDocument/2006/relationships/image" Target="../media/image430.png"/><Relationship Id="rId190" Type="http://schemas.openxmlformats.org/officeDocument/2006/relationships/customXml" Target="../ink/ink5048.xml"/><Relationship Id="rId204" Type="http://schemas.openxmlformats.org/officeDocument/2006/relationships/customXml" Target="../ink/ink5056.xml"/><Relationship Id="rId15" Type="http://schemas.openxmlformats.org/officeDocument/2006/relationships/image" Target="../media/image236.png"/><Relationship Id="rId36" Type="http://schemas.openxmlformats.org/officeDocument/2006/relationships/customXml" Target="../ink/ink4971.xml"/><Relationship Id="rId57" Type="http://schemas.openxmlformats.org/officeDocument/2006/relationships/image" Target="../media/image357.png"/><Relationship Id="rId106" Type="http://schemas.openxmlformats.org/officeDocument/2006/relationships/customXml" Target="../ink/ink5006.xml"/><Relationship Id="rId127" Type="http://schemas.openxmlformats.org/officeDocument/2006/relationships/image" Target="../media/image219.png"/><Relationship Id="rId10" Type="http://schemas.openxmlformats.org/officeDocument/2006/relationships/customXml" Target="../ink/ink4958.xml"/><Relationship Id="rId31" Type="http://schemas.openxmlformats.org/officeDocument/2006/relationships/image" Target="../media/image345.png"/><Relationship Id="rId52" Type="http://schemas.openxmlformats.org/officeDocument/2006/relationships/customXml" Target="../ink/ink4979.xml"/><Relationship Id="rId73" Type="http://schemas.openxmlformats.org/officeDocument/2006/relationships/image" Target="../media/image365.png"/><Relationship Id="rId78" Type="http://schemas.openxmlformats.org/officeDocument/2006/relationships/customXml" Target="../ink/ink4992.xml"/><Relationship Id="rId94" Type="http://schemas.openxmlformats.org/officeDocument/2006/relationships/customXml" Target="../ink/ink5000.xml"/><Relationship Id="rId99" Type="http://schemas.openxmlformats.org/officeDocument/2006/relationships/image" Target="../media/image377.png"/><Relationship Id="rId101" Type="http://schemas.openxmlformats.org/officeDocument/2006/relationships/image" Target="../media/image378.png"/><Relationship Id="rId122" Type="http://schemas.openxmlformats.org/officeDocument/2006/relationships/customXml" Target="../ink/ink5014.xml"/><Relationship Id="rId143" Type="http://schemas.openxmlformats.org/officeDocument/2006/relationships/image" Target="../media/image398.png"/><Relationship Id="rId148" Type="http://schemas.openxmlformats.org/officeDocument/2006/relationships/customXml" Target="../ink/ink5027.xml"/><Relationship Id="rId164" Type="http://schemas.openxmlformats.org/officeDocument/2006/relationships/customXml" Target="../ink/ink5035.xml"/><Relationship Id="rId169" Type="http://schemas.openxmlformats.org/officeDocument/2006/relationships/image" Target="../media/image411.png"/><Relationship Id="rId185" Type="http://schemas.openxmlformats.org/officeDocument/2006/relationships/image" Target="../media/image419.png"/><Relationship Id="rId4" Type="http://schemas.openxmlformats.org/officeDocument/2006/relationships/customXml" Target="../ink/ink4955.xml"/><Relationship Id="rId9" Type="http://schemas.openxmlformats.org/officeDocument/2006/relationships/image" Target="../media/image233.png"/><Relationship Id="rId180" Type="http://schemas.openxmlformats.org/officeDocument/2006/relationships/customXml" Target="../ink/ink5043.xml"/><Relationship Id="rId210" Type="http://schemas.openxmlformats.org/officeDocument/2006/relationships/customXml" Target="../ink/ink5059.xml"/><Relationship Id="rId215" Type="http://schemas.openxmlformats.org/officeDocument/2006/relationships/image" Target="../media/image433.png"/><Relationship Id="rId26" Type="http://schemas.openxmlformats.org/officeDocument/2006/relationships/customXml" Target="../ink/ink4966.xml"/><Relationship Id="rId47" Type="http://schemas.openxmlformats.org/officeDocument/2006/relationships/image" Target="../media/image352.png"/><Relationship Id="rId68" Type="http://schemas.openxmlformats.org/officeDocument/2006/relationships/customXml" Target="../ink/ink4987.xml"/><Relationship Id="rId89" Type="http://schemas.openxmlformats.org/officeDocument/2006/relationships/image" Target="../media/image372.png"/><Relationship Id="rId112" Type="http://schemas.openxmlformats.org/officeDocument/2006/relationships/customXml" Target="../ink/ink5009.xml"/><Relationship Id="rId133" Type="http://schemas.openxmlformats.org/officeDocument/2006/relationships/image" Target="../media/image393.png"/><Relationship Id="rId154" Type="http://schemas.openxmlformats.org/officeDocument/2006/relationships/customXml" Target="../ink/ink5030.xml"/><Relationship Id="rId175" Type="http://schemas.openxmlformats.org/officeDocument/2006/relationships/image" Target="../media/image414.png"/><Relationship Id="rId196" Type="http://schemas.openxmlformats.org/officeDocument/2006/relationships/customXml" Target="../ink/ink5051.xml"/><Relationship Id="rId200" Type="http://schemas.openxmlformats.org/officeDocument/2006/relationships/image" Target="../media/image426.png"/><Relationship Id="rId16" Type="http://schemas.openxmlformats.org/officeDocument/2006/relationships/customXml" Target="../ink/ink4961.xml"/><Relationship Id="rId37" Type="http://schemas.openxmlformats.org/officeDocument/2006/relationships/image" Target="../media/image348.png"/><Relationship Id="rId58" Type="http://schemas.openxmlformats.org/officeDocument/2006/relationships/customXml" Target="../ink/ink4982.xml"/><Relationship Id="rId79" Type="http://schemas.openxmlformats.org/officeDocument/2006/relationships/image" Target="../media/image202.png"/><Relationship Id="rId102" Type="http://schemas.openxmlformats.org/officeDocument/2006/relationships/customXml" Target="../ink/ink5004.xml"/><Relationship Id="rId123" Type="http://schemas.openxmlformats.org/officeDocument/2006/relationships/image" Target="../media/image389.png"/><Relationship Id="rId144" Type="http://schemas.openxmlformats.org/officeDocument/2006/relationships/customXml" Target="../ink/ink5025.xml"/><Relationship Id="rId90" Type="http://schemas.openxmlformats.org/officeDocument/2006/relationships/customXml" Target="../ink/ink4998.xml"/><Relationship Id="rId165" Type="http://schemas.openxmlformats.org/officeDocument/2006/relationships/image" Target="../media/image409.png"/><Relationship Id="rId186" Type="http://schemas.openxmlformats.org/officeDocument/2006/relationships/customXml" Target="../ink/ink5046.xml"/><Relationship Id="rId211" Type="http://schemas.openxmlformats.org/officeDocument/2006/relationships/image" Target="../media/image431.png"/><Relationship Id="rId27" Type="http://schemas.openxmlformats.org/officeDocument/2006/relationships/image" Target="../media/image343.png"/><Relationship Id="rId48" Type="http://schemas.openxmlformats.org/officeDocument/2006/relationships/customXml" Target="../ink/ink4977.xml"/><Relationship Id="rId69" Type="http://schemas.openxmlformats.org/officeDocument/2006/relationships/image" Target="../media/image363.png"/><Relationship Id="rId113" Type="http://schemas.openxmlformats.org/officeDocument/2006/relationships/image" Target="../media/image384.png"/><Relationship Id="rId134" Type="http://schemas.openxmlformats.org/officeDocument/2006/relationships/customXml" Target="../ink/ink5020.xml"/><Relationship Id="rId80" Type="http://schemas.openxmlformats.org/officeDocument/2006/relationships/customXml" Target="../ink/ink4993.xml"/><Relationship Id="rId155" Type="http://schemas.openxmlformats.org/officeDocument/2006/relationships/image" Target="../media/image404.png"/><Relationship Id="rId176" Type="http://schemas.openxmlformats.org/officeDocument/2006/relationships/customXml" Target="../ink/ink5041.xml"/><Relationship Id="rId197" Type="http://schemas.openxmlformats.org/officeDocument/2006/relationships/image" Target="../media/image425.png"/><Relationship Id="rId201" Type="http://schemas.openxmlformats.org/officeDocument/2006/relationships/customXml" Target="../ink/ink5054.xml"/><Relationship Id="rId17" Type="http://schemas.openxmlformats.org/officeDocument/2006/relationships/image" Target="../media/image237.png"/><Relationship Id="rId38" Type="http://schemas.openxmlformats.org/officeDocument/2006/relationships/customXml" Target="../ink/ink4972.xml"/><Relationship Id="rId59" Type="http://schemas.openxmlformats.org/officeDocument/2006/relationships/image" Target="../media/image358.png"/><Relationship Id="rId103" Type="http://schemas.openxmlformats.org/officeDocument/2006/relationships/image" Target="../media/image379.png"/><Relationship Id="rId124" Type="http://schemas.openxmlformats.org/officeDocument/2006/relationships/customXml" Target="../ink/ink5015.xml"/><Relationship Id="rId70" Type="http://schemas.openxmlformats.org/officeDocument/2006/relationships/customXml" Target="../ink/ink4988.xml"/><Relationship Id="rId91" Type="http://schemas.openxmlformats.org/officeDocument/2006/relationships/image" Target="../media/image373.png"/><Relationship Id="rId145" Type="http://schemas.openxmlformats.org/officeDocument/2006/relationships/image" Target="../media/image399.png"/><Relationship Id="rId166" Type="http://schemas.openxmlformats.org/officeDocument/2006/relationships/customXml" Target="../ink/ink5036.xml"/><Relationship Id="rId187" Type="http://schemas.openxmlformats.org/officeDocument/2006/relationships/image" Target="../media/image42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5060.xml"/><Relationship Id="rId28" Type="http://schemas.openxmlformats.org/officeDocument/2006/relationships/customXml" Target="../ink/ink4967.xml"/><Relationship Id="rId49" Type="http://schemas.openxmlformats.org/officeDocument/2006/relationships/image" Target="../media/image353.png"/><Relationship Id="rId114" Type="http://schemas.openxmlformats.org/officeDocument/2006/relationships/customXml" Target="../ink/ink5010.xml"/><Relationship Id="rId60" Type="http://schemas.openxmlformats.org/officeDocument/2006/relationships/customXml" Target="../ink/ink4983.xml"/><Relationship Id="rId81" Type="http://schemas.openxmlformats.org/officeDocument/2006/relationships/image" Target="../media/image368.png"/><Relationship Id="rId135" Type="http://schemas.openxmlformats.org/officeDocument/2006/relationships/image" Target="../media/image394.png"/><Relationship Id="rId156" Type="http://schemas.openxmlformats.org/officeDocument/2006/relationships/customXml" Target="../ink/ink5031.xml"/><Relationship Id="rId177" Type="http://schemas.openxmlformats.org/officeDocument/2006/relationships/image" Target="../media/image415.png"/><Relationship Id="rId198" Type="http://schemas.openxmlformats.org/officeDocument/2006/relationships/customXml" Target="../ink/ink5052.xml"/><Relationship Id="rId202" Type="http://schemas.openxmlformats.org/officeDocument/2006/relationships/image" Target="../media/image427.png"/><Relationship Id="rId18" Type="http://schemas.openxmlformats.org/officeDocument/2006/relationships/customXml" Target="../ink/ink4962.xml"/><Relationship Id="rId39" Type="http://schemas.openxmlformats.org/officeDocument/2006/relationships/image" Target="../media/image349.png"/><Relationship Id="rId50" Type="http://schemas.openxmlformats.org/officeDocument/2006/relationships/customXml" Target="../ink/ink4978.xml"/><Relationship Id="rId104" Type="http://schemas.openxmlformats.org/officeDocument/2006/relationships/customXml" Target="../ink/ink5005.xml"/><Relationship Id="rId125" Type="http://schemas.openxmlformats.org/officeDocument/2006/relationships/image" Target="../media/image390.png"/><Relationship Id="rId146" Type="http://schemas.openxmlformats.org/officeDocument/2006/relationships/customXml" Target="../ink/ink5026.xml"/><Relationship Id="rId167" Type="http://schemas.openxmlformats.org/officeDocument/2006/relationships/image" Target="../media/image410.png"/><Relationship Id="rId188" Type="http://schemas.openxmlformats.org/officeDocument/2006/relationships/customXml" Target="../ink/ink5047.xml"/><Relationship Id="rId71" Type="http://schemas.openxmlformats.org/officeDocument/2006/relationships/image" Target="../media/image364.png"/><Relationship Id="rId92" Type="http://schemas.openxmlformats.org/officeDocument/2006/relationships/customXml" Target="../ink/ink4999.xml"/><Relationship Id="rId213" Type="http://schemas.openxmlformats.org/officeDocument/2006/relationships/image" Target="../media/image432.png"/><Relationship Id="rId2" Type="http://schemas.openxmlformats.org/officeDocument/2006/relationships/customXml" Target="../ink/ink4954.xml"/><Relationship Id="rId29" Type="http://schemas.openxmlformats.org/officeDocument/2006/relationships/image" Target="../media/image344.png"/><Relationship Id="rId40" Type="http://schemas.openxmlformats.org/officeDocument/2006/relationships/customXml" Target="../ink/ink4973.xml"/><Relationship Id="rId115" Type="http://schemas.openxmlformats.org/officeDocument/2006/relationships/image" Target="../media/image385.png"/><Relationship Id="rId136" Type="http://schemas.openxmlformats.org/officeDocument/2006/relationships/customXml" Target="../ink/ink5021.xml"/><Relationship Id="rId157" Type="http://schemas.openxmlformats.org/officeDocument/2006/relationships/image" Target="../media/image405.png"/><Relationship Id="rId178" Type="http://schemas.openxmlformats.org/officeDocument/2006/relationships/customXml" Target="../ink/ink5042.xml"/><Relationship Id="rId61" Type="http://schemas.openxmlformats.org/officeDocument/2006/relationships/image" Target="../media/image359.png"/><Relationship Id="rId82" Type="http://schemas.openxmlformats.org/officeDocument/2006/relationships/customXml" Target="../ink/ink4994.xml"/><Relationship Id="rId199" Type="http://schemas.openxmlformats.org/officeDocument/2006/relationships/customXml" Target="../ink/ink5053.xml"/><Relationship Id="rId203" Type="http://schemas.openxmlformats.org/officeDocument/2006/relationships/customXml" Target="../ink/ink5055.xml"/><Relationship Id="rId19" Type="http://schemas.openxmlformats.org/officeDocument/2006/relationships/image" Target="../media/image238.png"/></Relationships>
</file>

<file path=ppt/slides/_rels/slide10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86.png"/><Relationship Id="rId21" Type="http://schemas.openxmlformats.org/officeDocument/2006/relationships/image" Target="../media/image340.png"/><Relationship Id="rId42" Type="http://schemas.openxmlformats.org/officeDocument/2006/relationships/customXml" Target="../ink/ink5083.xml"/><Relationship Id="rId63" Type="http://schemas.openxmlformats.org/officeDocument/2006/relationships/image" Target="../media/image360.png"/><Relationship Id="rId84" Type="http://schemas.openxmlformats.org/officeDocument/2006/relationships/customXml" Target="../ink/ink5104.xml"/><Relationship Id="rId138" Type="http://schemas.openxmlformats.org/officeDocument/2006/relationships/customXml" Target="../ink/ink5131.xml"/><Relationship Id="rId159" Type="http://schemas.openxmlformats.org/officeDocument/2006/relationships/image" Target="../media/image406.png"/><Relationship Id="rId170" Type="http://schemas.openxmlformats.org/officeDocument/2006/relationships/customXml" Target="../ink/ink5147.xml"/><Relationship Id="rId191" Type="http://schemas.openxmlformats.org/officeDocument/2006/relationships/image" Target="../media/image422.png"/><Relationship Id="rId205" Type="http://schemas.openxmlformats.org/officeDocument/2006/relationships/image" Target="../media/image428.png"/><Relationship Id="rId107" Type="http://schemas.openxmlformats.org/officeDocument/2006/relationships/image" Target="../media/image381.png"/><Relationship Id="rId11" Type="http://schemas.openxmlformats.org/officeDocument/2006/relationships/image" Target="../media/image234.png"/><Relationship Id="rId32" Type="http://schemas.openxmlformats.org/officeDocument/2006/relationships/customXml" Target="../ink/ink5078.xml"/><Relationship Id="rId53" Type="http://schemas.openxmlformats.org/officeDocument/2006/relationships/image" Target="../media/image355.png"/><Relationship Id="rId74" Type="http://schemas.openxmlformats.org/officeDocument/2006/relationships/customXml" Target="../ink/ink5099.xml"/><Relationship Id="rId128" Type="http://schemas.openxmlformats.org/officeDocument/2006/relationships/customXml" Target="../ink/ink5126.xml"/><Relationship Id="rId149" Type="http://schemas.openxmlformats.org/officeDocument/2006/relationships/image" Target="../media/image401.png"/><Relationship Id="rId5" Type="http://schemas.openxmlformats.org/officeDocument/2006/relationships/image" Target="../media/image19.png"/><Relationship Id="rId95" Type="http://schemas.openxmlformats.org/officeDocument/2006/relationships/image" Target="../media/image375.png"/><Relationship Id="rId160" Type="http://schemas.openxmlformats.org/officeDocument/2006/relationships/customXml" Target="../ink/ink5142.xml"/><Relationship Id="rId181" Type="http://schemas.openxmlformats.org/officeDocument/2006/relationships/image" Target="../media/image417.png"/><Relationship Id="rId216" Type="http://schemas.openxmlformats.org/officeDocument/2006/relationships/customXml" Target="../ink/ink5171.xml"/><Relationship Id="rId22" Type="http://schemas.openxmlformats.org/officeDocument/2006/relationships/customXml" Target="../ink/ink5073.xml"/><Relationship Id="rId43" Type="http://schemas.openxmlformats.org/officeDocument/2006/relationships/image" Target="../media/image288.png"/><Relationship Id="rId64" Type="http://schemas.openxmlformats.org/officeDocument/2006/relationships/customXml" Target="../ink/ink5094.xml"/><Relationship Id="rId118" Type="http://schemas.openxmlformats.org/officeDocument/2006/relationships/customXml" Target="../ink/ink5121.xml"/><Relationship Id="rId139" Type="http://schemas.openxmlformats.org/officeDocument/2006/relationships/image" Target="../media/image396.png"/><Relationship Id="rId85" Type="http://schemas.openxmlformats.org/officeDocument/2006/relationships/image" Target="../media/image370.png"/><Relationship Id="rId150" Type="http://schemas.openxmlformats.org/officeDocument/2006/relationships/customXml" Target="../ink/ink5137.xml"/><Relationship Id="rId171" Type="http://schemas.openxmlformats.org/officeDocument/2006/relationships/image" Target="../media/image412.png"/><Relationship Id="rId192" Type="http://schemas.openxmlformats.org/officeDocument/2006/relationships/customXml" Target="../ink/ink5158.xml"/><Relationship Id="rId206" Type="http://schemas.openxmlformats.org/officeDocument/2006/relationships/customXml" Target="../ink/ink5166.xml"/><Relationship Id="rId12" Type="http://schemas.openxmlformats.org/officeDocument/2006/relationships/customXml" Target="../ink/ink5068.xml"/><Relationship Id="rId33" Type="http://schemas.openxmlformats.org/officeDocument/2006/relationships/image" Target="../media/image346.png"/><Relationship Id="rId108" Type="http://schemas.openxmlformats.org/officeDocument/2006/relationships/customXml" Target="../ink/ink5116.xml"/><Relationship Id="rId129" Type="http://schemas.openxmlformats.org/officeDocument/2006/relationships/image" Target="../media/image391.png"/><Relationship Id="rId54" Type="http://schemas.openxmlformats.org/officeDocument/2006/relationships/customXml" Target="../ink/ink5089.xml"/><Relationship Id="rId75" Type="http://schemas.openxmlformats.org/officeDocument/2006/relationships/image" Target="../media/image366.png"/><Relationship Id="rId96" Type="http://schemas.openxmlformats.org/officeDocument/2006/relationships/customXml" Target="../ink/ink5110.xml"/><Relationship Id="rId140" Type="http://schemas.openxmlformats.org/officeDocument/2006/relationships/customXml" Target="../ink/ink5132.xml"/><Relationship Id="rId161" Type="http://schemas.openxmlformats.org/officeDocument/2006/relationships/image" Target="../media/image407.png"/><Relationship Id="rId182" Type="http://schemas.openxmlformats.org/officeDocument/2006/relationships/customXml" Target="../ink/ink5153.xml"/><Relationship Id="rId217" Type="http://schemas.openxmlformats.org/officeDocument/2006/relationships/image" Target="../media/image434.png"/><Relationship Id="rId6" Type="http://schemas.openxmlformats.org/officeDocument/2006/relationships/customXml" Target="../ink/ink5065.xml"/><Relationship Id="rId23" Type="http://schemas.openxmlformats.org/officeDocument/2006/relationships/image" Target="../media/image341.png"/><Relationship Id="rId119" Type="http://schemas.openxmlformats.org/officeDocument/2006/relationships/image" Target="../media/image387.png"/><Relationship Id="rId44" Type="http://schemas.openxmlformats.org/officeDocument/2006/relationships/customXml" Target="../ink/ink5084.xml"/><Relationship Id="rId65" Type="http://schemas.openxmlformats.org/officeDocument/2006/relationships/image" Target="../media/image361.png"/><Relationship Id="rId86" Type="http://schemas.openxmlformats.org/officeDocument/2006/relationships/customXml" Target="../ink/ink5105.xml"/><Relationship Id="rId130" Type="http://schemas.openxmlformats.org/officeDocument/2006/relationships/customXml" Target="../ink/ink5127.xml"/><Relationship Id="rId151" Type="http://schemas.openxmlformats.org/officeDocument/2006/relationships/image" Target="../media/image402.png"/><Relationship Id="rId172" Type="http://schemas.openxmlformats.org/officeDocument/2006/relationships/customXml" Target="../ink/ink5148.xml"/><Relationship Id="rId193" Type="http://schemas.openxmlformats.org/officeDocument/2006/relationships/image" Target="../media/image423.png"/><Relationship Id="rId207" Type="http://schemas.openxmlformats.org/officeDocument/2006/relationships/image" Target="../media/image429.png"/><Relationship Id="rId13" Type="http://schemas.openxmlformats.org/officeDocument/2006/relationships/image" Target="../media/image235.png"/><Relationship Id="rId109" Type="http://schemas.openxmlformats.org/officeDocument/2006/relationships/image" Target="../media/image382.png"/><Relationship Id="rId34" Type="http://schemas.openxmlformats.org/officeDocument/2006/relationships/customXml" Target="../ink/ink5079.xml"/><Relationship Id="rId55" Type="http://schemas.openxmlformats.org/officeDocument/2006/relationships/image" Target="../media/image356.png"/><Relationship Id="rId76" Type="http://schemas.openxmlformats.org/officeDocument/2006/relationships/customXml" Target="../ink/ink5100.xml"/><Relationship Id="rId97" Type="http://schemas.openxmlformats.org/officeDocument/2006/relationships/image" Target="../media/image376.png"/><Relationship Id="rId120" Type="http://schemas.openxmlformats.org/officeDocument/2006/relationships/customXml" Target="../ink/ink5122.xml"/><Relationship Id="rId141" Type="http://schemas.openxmlformats.org/officeDocument/2006/relationships/image" Target="../media/image397.png"/><Relationship Id="rId7" Type="http://schemas.openxmlformats.org/officeDocument/2006/relationships/image" Target="../media/image232.png"/><Relationship Id="rId162" Type="http://schemas.openxmlformats.org/officeDocument/2006/relationships/customXml" Target="../ink/ink5143.xml"/><Relationship Id="rId183" Type="http://schemas.openxmlformats.org/officeDocument/2006/relationships/image" Target="../media/image418.png"/><Relationship Id="rId218" Type="http://schemas.openxmlformats.org/officeDocument/2006/relationships/customXml" Target="../ink/ink5172.xml"/><Relationship Id="rId24" Type="http://schemas.openxmlformats.org/officeDocument/2006/relationships/customXml" Target="../ink/ink5074.xml"/><Relationship Id="rId45" Type="http://schemas.openxmlformats.org/officeDocument/2006/relationships/image" Target="../media/image351.png"/><Relationship Id="rId66" Type="http://schemas.openxmlformats.org/officeDocument/2006/relationships/customXml" Target="../ink/ink5095.xml"/><Relationship Id="rId87" Type="http://schemas.openxmlformats.org/officeDocument/2006/relationships/image" Target="../media/image371.png"/><Relationship Id="rId110" Type="http://schemas.openxmlformats.org/officeDocument/2006/relationships/customXml" Target="../ink/ink5117.xml"/><Relationship Id="rId131" Type="http://schemas.openxmlformats.org/officeDocument/2006/relationships/image" Target="../media/image392.png"/><Relationship Id="rId152" Type="http://schemas.openxmlformats.org/officeDocument/2006/relationships/customXml" Target="../ink/ink5138.xml"/><Relationship Id="rId173" Type="http://schemas.openxmlformats.org/officeDocument/2006/relationships/image" Target="../media/image413.png"/><Relationship Id="rId194" Type="http://schemas.openxmlformats.org/officeDocument/2006/relationships/customXml" Target="../ink/ink5159.xml"/><Relationship Id="rId208" Type="http://schemas.openxmlformats.org/officeDocument/2006/relationships/customXml" Target="../ink/ink5167.xml"/><Relationship Id="rId14" Type="http://schemas.openxmlformats.org/officeDocument/2006/relationships/customXml" Target="../ink/ink5069.xml"/><Relationship Id="rId35" Type="http://schemas.openxmlformats.org/officeDocument/2006/relationships/image" Target="../media/image347.png"/><Relationship Id="rId56" Type="http://schemas.openxmlformats.org/officeDocument/2006/relationships/customXml" Target="../ink/ink5090.xml"/><Relationship Id="rId77" Type="http://schemas.openxmlformats.org/officeDocument/2006/relationships/image" Target="../media/image367.png"/><Relationship Id="rId100" Type="http://schemas.openxmlformats.org/officeDocument/2006/relationships/customXml" Target="../ink/ink5112.xml"/><Relationship Id="rId8" Type="http://schemas.openxmlformats.org/officeDocument/2006/relationships/customXml" Target="../ink/ink5066.xml"/><Relationship Id="rId98" Type="http://schemas.openxmlformats.org/officeDocument/2006/relationships/customXml" Target="../ink/ink5111.xml"/><Relationship Id="rId121" Type="http://schemas.openxmlformats.org/officeDocument/2006/relationships/image" Target="../media/image388.png"/><Relationship Id="rId142" Type="http://schemas.openxmlformats.org/officeDocument/2006/relationships/customXml" Target="../ink/ink5133.xml"/><Relationship Id="rId163" Type="http://schemas.openxmlformats.org/officeDocument/2006/relationships/image" Target="../media/image408.png"/><Relationship Id="rId184" Type="http://schemas.openxmlformats.org/officeDocument/2006/relationships/customXml" Target="../ink/ink5154.xml"/><Relationship Id="rId219" Type="http://schemas.openxmlformats.org/officeDocument/2006/relationships/image" Target="../media/image435.png"/><Relationship Id="rId3" Type="http://schemas.openxmlformats.org/officeDocument/2006/relationships/image" Target="../media/image231.png"/><Relationship Id="rId214" Type="http://schemas.openxmlformats.org/officeDocument/2006/relationships/customXml" Target="../ink/ink5170.xml"/><Relationship Id="rId25" Type="http://schemas.openxmlformats.org/officeDocument/2006/relationships/image" Target="../media/image342.png"/><Relationship Id="rId46" Type="http://schemas.openxmlformats.org/officeDocument/2006/relationships/customXml" Target="../ink/ink5085.xml"/><Relationship Id="rId67" Type="http://schemas.openxmlformats.org/officeDocument/2006/relationships/image" Target="../media/image362.png"/><Relationship Id="rId116" Type="http://schemas.openxmlformats.org/officeDocument/2006/relationships/customXml" Target="../ink/ink5120.xml"/><Relationship Id="rId137" Type="http://schemas.openxmlformats.org/officeDocument/2006/relationships/image" Target="../media/image395.png"/><Relationship Id="rId158" Type="http://schemas.openxmlformats.org/officeDocument/2006/relationships/customXml" Target="../ink/ink5141.xml"/><Relationship Id="rId20" Type="http://schemas.openxmlformats.org/officeDocument/2006/relationships/customXml" Target="../ink/ink5072.xml"/><Relationship Id="rId41" Type="http://schemas.openxmlformats.org/officeDocument/2006/relationships/image" Target="../media/image350.png"/><Relationship Id="rId62" Type="http://schemas.openxmlformats.org/officeDocument/2006/relationships/customXml" Target="../ink/ink5093.xml"/><Relationship Id="rId83" Type="http://schemas.openxmlformats.org/officeDocument/2006/relationships/image" Target="../media/image369.png"/><Relationship Id="rId88" Type="http://schemas.openxmlformats.org/officeDocument/2006/relationships/customXml" Target="../ink/ink5106.xml"/><Relationship Id="rId111" Type="http://schemas.openxmlformats.org/officeDocument/2006/relationships/image" Target="../media/image383.png"/><Relationship Id="rId132" Type="http://schemas.openxmlformats.org/officeDocument/2006/relationships/customXml" Target="../ink/ink5128.xml"/><Relationship Id="rId153" Type="http://schemas.openxmlformats.org/officeDocument/2006/relationships/image" Target="../media/image403.png"/><Relationship Id="rId174" Type="http://schemas.openxmlformats.org/officeDocument/2006/relationships/customXml" Target="../ink/ink5149.xml"/><Relationship Id="rId179" Type="http://schemas.openxmlformats.org/officeDocument/2006/relationships/image" Target="../media/image416.png"/><Relationship Id="rId195" Type="http://schemas.openxmlformats.org/officeDocument/2006/relationships/image" Target="../media/image424.png"/><Relationship Id="rId209" Type="http://schemas.openxmlformats.org/officeDocument/2006/relationships/image" Target="../media/image430.png"/><Relationship Id="rId190" Type="http://schemas.openxmlformats.org/officeDocument/2006/relationships/customXml" Target="../ink/ink5157.xml"/><Relationship Id="rId204" Type="http://schemas.openxmlformats.org/officeDocument/2006/relationships/customXml" Target="../ink/ink5165.xml"/><Relationship Id="rId220" Type="http://schemas.openxmlformats.org/officeDocument/2006/relationships/customXml" Target="../ink/ink5173.xml"/><Relationship Id="rId225" Type="http://schemas.openxmlformats.org/officeDocument/2006/relationships/image" Target="../media/image438.png"/><Relationship Id="rId15" Type="http://schemas.openxmlformats.org/officeDocument/2006/relationships/image" Target="../media/image236.png"/><Relationship Id="rId36" Type="http://schemas.openxmlformats.org/officeDocument/2006/relationships/customXml" Target="../ink/ink5080.xml"/><Relationship Id="rId57" Type="http://schemas.openxmlformats.org/officeDocument/2006/relationships/image" Target="../media/image357.png"/><Relationship Id="rId106" Type="http://schemas.openxmlformats.org/officeDocument/2006/relationships/customXml" Target="../ink/ink5115.xml"/><Relationship Id="rId127" Type="http://schemas.openxmlformats.org/officeDocument/2006/relationships/image" Target="../media/image219.png"/><Relationship Id="rId10" Type="http://schemas.openxmlformats.org/officeDocument/2006/relationships/customXml" Target="../ink/ink5067.xml"/><Relationship Id="rId31" Type="http://schemas.openxmlformats.org/officeDocument/2006/relationships/image" Target="../media/image345.png"/><Relationship Id="rId52" Type="http://schemas.openxmlformats.org/officeDocument/2006/relationships/customXml" Target="../ink/ink5088.xml"/><Relationship Id="rId73" Type="http://schemas.openxmlformats.org/officeDocument/2006/relationships/image" Target="../media/image365.png"/><Relationship Id="rId78" Type="http://schemas.openxmlformats.org/officeDocument/2006/relationships/customXml" Target="../ink/ink5101.xml"/><Relationship Id="rId94" Type="http://schemas.openxmlformats.org/officeDocument/2006/relationships/customXml" Target="../ink/ink5109.xml"/><Relationship Id="rId99" Type="http://schemas.openxmlformats.org/officeDocument/2006/relationships/image" Target="../media/image377.png"/><Relationship Id="rId101" Type="http://schemas.openxmlformats.org/officeDocument/2006/relationships/image" Target="../media/image378.png"/><Relationship Id="rId122" Type="http://schemas.openxmlformats.org/officeDocument/2006/relationships/customXml" Target="../ink/ink5123.xml"/><Relationship Id="rId143" Type="http://schemas.openxmlformats.org/officeDocument/2006/relationships/image" Target="../media/image398.png"/><Relationship Id="rId148" Type="http://schemas.openxmlformats.org/officeDocument/2006/relationships/customXml" Target="../ink/ink5136.xml"/><Relationship Id="rId164" Type="http://schemas.openxmlformats.org/officeDocument/2006/relationships/customXml" Target="../ink/ink5144.xml"/><Relationship Id="rId169" Type="http://schemas.openxmlformats.org/officeDocument/2006/relationships/image" Target="../media/image411.png"/><Relationship Id="rId185" Type="http://schemas.openxmlformats.org/officeDocument/2006/relationships/image" Target="../media/image419.png"/><Relationship Id="rId4" Type="http://schemas.openxmlformats.org/officeDocument/2006/relationships/customXml" Target="../ink/ink5064.xml"/><Relationship Id="rId9" Type="http://schemas.openxmlformats.org/officeDocument/2006/relationships/image" Target="../media/image233.png"/><Relationship Id="rId180" Type="http://schemas.openxmlformats.org/officeDocument/2006/relationships/customXml" Target="../ink/ink5152.xml"/><Relationship Id="rId210" Type="http://schemas.openxmlformats.org/officeDocument/2006/relationships/customXml" Target="../ink/ink5168.xml"/><Relationship Id="rId215" Type="http://schemas.openxmlformats.org/officeDocument/2006/relationships/image" Target="../media/image433.png"/><Relationship Id="rId26" Type="http://schemas.openxmlformats.org/officeDocument/2006/relationships/customXml" Target="../ink/ink5075.xml"/><Relationship Id="rId47" Type="http://schemas.openxmlformats.org/officeDocument/2006/relationships/image" Target="../media/image352.png"/><Relationship Id="rId68" Type="http://schemas.openxmlformats.org/officeDocument/2006/relationships/customXml" Target="../ink/ink5096.xml"/><Relationship Id="rId89" Type="http://schemas.openxmlformats.org/officeDocument/2006/relationships/image" Target="../media/image372.png"/><Relationship Id="rId112" Type="http://schemas.openxmlformats.org/officeDocument/2006/relationships/customXml" Target="../ink/ink5118.xml"/><Relationship Id="rId133" Type="http://schemas.openxmlformats.org/officeDocument/2006/relationships/image" Target="../media/image393.png"/><Relationship Id="rId154" Type="http://schemas.openxmlformats.org/officeDocument/2006/relationships/customXml" Target="../ink/ink5139.xml"/><Relationship Id="rId175" Type="http://schemas.openxmlformats.org/officeDocument/2006/relationships/image" Target="../media/image414.png"/><Relationship Id="rId196" Type="http://schemas.openxmlformats.org/officeDocument/2006/relationships/customXml" Target="../ink/ink5160.xml"/><Relationship Id="rId200" Type="http://schemas.openxmlformats.org/officeDocument/2006/relationships/image" Target="../media/image426.png"/><Relationship Id="rId16" Type="http://schemas.openxmlformats.org/officeDocument/2006/relationships/customXml" Target="../ink/ink5070.xml"/><Relationship Id="rId221" Type="http://schemas.openxmlformats.org/officeDocument/2006/relationships/image" Target="../media/image436.png"/><Relationship Id="rId37" Type="http://schemas.openxmlformats.org/officeDocument/2006/relationships/image" Target="../media/image348.png"/><Relationship Id="rId58" Type="http://schemas.openxmlformats.org/officeDocument/2006/relationships/customXml" Target="../ink/ink5091.xml"/><Relationship Id="rId79" Type="http://schemas.openxmlformats.org/officeDocument/2006/relationships/image" Target="../media/image202.png"/><Relationship Id="rId102" Type="http://schemas.openxmlformats.org/officeDocument/2006/relationships/customXml" Target="../ink/ink5113.xml"/><Relationship Id="rId123" Type="http://schemas.openxmlformats.org/officeDocument/2006/relationships/image" Target="../media/image389.png"/><Relationship Id="rId144" Type="http://schemas.openxmlformats.org/officeDocument/2006/relationships/customXml" Target="../ink/ink5134.xml"/><Relationship Id="rId90" Type="http://schemas.openxmlformats.org/officeDocument/2006/relationships/customXml" Target="../ink/ink5107.xml"/><Relationship Id="rId165" Type="http://schemas.openxmlformats.org/officeDocument/2006/relationships/image" Target="../media/image409.png"/><Relationship Id="rId186" Type="http://schemas.openxmlformats.org/officeDocument/2006/relationships/customXml" Target="../ink/ink5155.xml"/><Relationship Id="rId211" Type="http://schemas.openxmlformats.org/officeDocument/2006/relationships/image" Target="../media/image431.png"/><Relationship Id="rId27" Type="http://schemas.openxmlformats.org/officeDocument/2006/relationships/image" Target="../media/image343.png"/><Relationship Id="rId48" Type="http://schemas.openxmlformats.org/officeDocument/2006/relationships/customXml" Target="../ink/ink5086.xml"/><Relationship Id="rId69" Type="http://schemas.openxmlformats.org/officeDocument/2006/relationships/image" Target="../media/image363.png"/><Relationship Id="rId113" Type="http://schemas.openxmlformats.org/officeDocument/2006/relationships/image" Target="../media/image384.png"/><Relationship Id="rId134" Type="http://schemas.openxmlformats.org/officeDocument/2006/relationships/customXml" Target="../ink/ink5129.xml"/><Relationship Id="rId80" Type="http://schemas.openxmlformats.org/officeDocument/2006/relationships/customXml" Target="../ink/ink5102.xml"/><Relationship Id="rId155" Type="http://schemas.openxmlformats.org/officeDocument/2006/relationships/image" Target="../media/image404.png"/><Relationship Id="rId176" Type="http://schemas.openxmlformats.org/officeDocument/2006/relationships/customXml" Target="../ink/ink5150.xml"/><Relationship Id="rId197" Type="http://schemas.openxmlformats.org/officeDocument/2006/relationships/image" Target="../media/image425.png"/><Relationship Id="rId201" Type="http://schemas.openxmlformats.org/officeDocument/2006/relationships/customXml" Target="../ink/ink5163.xml"/><Relationship Id="rId222" Type="http://schemas.openxmlformats.org/officeDocument/2006/relationships/customXml" Target="../ink/ink5174.xml"/><Relationship Id="rId17" Type="http://schemas.openxmlformats.org/officeDocument/2006/relationships/image" Target="../media/image237.png"/><Relationship Id="rId38" Type="http://schemas.openxmlformats.org/officeDocument/2006/relationships/customXml" Target="../ink/ink5081.xml"/><Relationship Id="rId59" Type="http://schemas.openxmlformats.org/officeDocument/2006/relationships/image" Target="../media/image358.png"/><Relationship Id="rId103" Type="http://schemas.openxmlformats.org/officeDocument/2006/relationships/image" Target="../media/image379.png"/><Relationship Id="rId124" Type="http://schemas.openxmlformats.org/officeDocument/2006/relationships/customXml" Target="../ink/ink5124.xml"/><Relationship Id="rId70" Type="http://schemas.openxmlformats.org/officeDocument/2006/relationships/customXml" Target="../ink/ink5097.xml"/><Relationship Id="rId91" Type="http://schemas.openxmlformats.org/officeDocument/2006/relationships/image" Target="../media/image373.png"/><Relationship Id="rId145" Type="http://schemas.openxmlformats.org/officeDocument/2006/relationships/image" Target="../media/image399.png"/><Relationship Id="rId166" Type="http://schemas.openxmlformats.org/officeDocument/2006/relationships/customXml" Target="../ink/ink5145.xml"/><Relationship Id="rId187" Type="http://schemas.openxmlformats.org/officeDocument/2006/relationships/image" Target="../media/image42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5169.xml"/><Relationship Id="rId28" Type="http://schemas.openxmlformats.org/officeDocument/2006/relationships/customXml" Target="../ink/ink5076.xml"/><Relationship Id="rId49" Type="http://schemas.openxmlformats.org/officeDocument/2006/relationships/image" Target="../media/image353.png"/><Relationship Id="rId114" Type="http://schemas.openxmlformats.org/officeDocument/2006/relationships/customXml" Target="../ink/ink5119.xml"/><Relationship Id="rId60" Type="http://schemas.openxmlformats.org/officeDocument/2006/relationships/customXml" Target="../ink/ink5092.xml"/><Relationship Id="rId81" Type="http://schemas.openxmlformats.org/officeDocument/2006/relationships/image" Target="../media/image368.png"/><Relationship Id="rId135" Type="http://schemas.openxmlformats.org/officeDocument/2006/relationships/image" Target="../media/image394.png"/><Relationship Id="rId156" Type="http://schemas.openxmlformats.org/officeDocument/2006/relationships/customXml" Target="../ink/ink5140.xml"/><Relationship Id="rId177" Type="http://schemas.openxmlformats.org/officeDocument/2006/relationships/image" Target="../media/image415.png"/><Relationship Id="rId198" Type="http://schemas.openxmlformats.org/officeDocument/2006/relationships/customXml" Target="../ink/ink5161.xml"/><Relationship Id="rId202" Type="http://schemas.openxmlformats.org/officeDocument/2006/relationships/image" Target="../media/image427.png"/><Relationship Id="rId223" Type="http://schemas.openxmlformats.org/officeDocument/2006/relationships/image" Target="../media/image437.png"/><Relationship Id="rId18" Type="http://schemas.openxmlformats.org/officeDocument/2006/relationships/customXml" Target="../ink/ink5071.xml"/><Relationship Id="rId39" Type="http://schemas.openxmlformats.org/officeDocument/2006/relationships/image" Target="../media/image349.png"/><Relationship Id="rId50" Type="http://schemas.openxmlformats.org/officeDocument/2006/relationships/customXml" Target="../ink/ink5087.xml"/><Relationship Id="rId104" Type="http://schemas.openxmlformats.org/officeDocument/2006/relationships/customXml" Target="../ink/ink5114.xml"/><Relationship Id="rId125" Type="http://schemas.openxmlformats.org/officeDocument/2006/relationships/image" Target="../media/image390.png"/><Relationship Id="rId146" Type="http://schemas.openxmlformats.org/officeDocument/2006/relationships/customXml" Target="../ink/ink5135.xml"/><Relationship Id="rId167" Type="http://schemas.openxmlformats.org/officeDocument/2006/relationships/image" Target="../media/image410.png"/><Relationship Id="rId188" Type="http://schemas.openxmlformats.org/officeDocument/2006/relationships/customXml" Target="../ink/ink5156.xml"/><Relationship Id="rId71" Type="http://schemas.openxmlformats.org/officeDocument/2006/relationships/image" Target="../media/image364.png"/><Relationship Id="rId92" Type="http://schemas.openxmlformats.org/officeDocument/2006/relationships/customXml" Target="../ink/ink5108.xml"/><Relationship Id="rId213" Type="http://schemas.openxmlformats.org/officeDocument/2006/relationships/image" Target="../media/image432.png"/><Relationship Id="rId2" Type="http://schemas.openxmlformats.org/officeDocument/2006/relationships/customXml" Target="../ink/ink5063.xml"/><Relationship Id="rId29" Type="http://schemas.openxmlformats.org/officeDocument/2006/relationships/image" Target="../media/image344.png"/><Relationship Id="rId40" Type="http://schemas.openxmlformats.org/officeDocument/2006/relationships/customXml" Target="../ink/ink5082.xml"/><Relationship Id="rId115" Type="http://schemas.openxmlformats.org/officeDocument/2006/relationships/image" Target="../media/image385.png"/><Relationship Id="rId136" Type="http://schemas.openxmlformats.org/officeDocument/2006/relationships/customXml" Target="../ink/ink5130.xml"/><Relationship Id="rId157" Type="http://schemas.openxmlformats.org/officeDocument/2006/relationships/image" Target="../media/image405.png"/><Relationship Id="rId178" Type="http://schemas.openxmlformats.org/officeDocument/2006/relationships/customXml" Target="../ink/ink5151.xml"/><Relationship Id="rId61" Type="http://schemas.openxmlformats.org/officeDocument/2006/relationships/image" Target="../media/image359.png"/><Relationship Id="rId82" Type="http://schemas.openxmlformats.org/officeDocument/2006/relationships/customXml" Target="../ink/ink5103.xml"/><Relationship Id="rId199" Type="http://schemas.openxmlformats.org/officeDocument/2006/relationships/customXml" Target="../ink/ink5162.xml"/><Relationship Id="rId203" Type="http://schemas.openxmlformats.org/officeDocument/2006/relationships/customXml" Target="../ink/ink5164.xml"/><Relationship Id="rId19" Type="http://schemas.openxmlformats.org/officeDocument/2006/relationships/image" Target="../media/image238.png"/><Relationship Id="rId224" Type="http://schemas.openxmlformats.org/officeDocument/2006/relationships/customXml" Target="../ink/ink5175.xml"/><Relationship Id="rId30" Type="http://schemas.openxmlformats.org/officeDocument/2006/relationships/customXml" Target="../ink/ink5077.xml"/><Relationship Id="rId105" Type="http://schemas.openxmlformats.org/officeDocument/2006/relationships/image" Target="../media/image380.png"/><Relationship Id="rId126" Type="http://schemas.openxmlformats.org/officeDocument/2006/relationships/customXml" Target="../ink/ink5125.xml"/><Relationship Id="rId147" Type="http://schemas.openxmlformats.org/officeDocument/2006/relationships/image" Target="../media/image400.png"/><Relationship Id="rId168" Type="http://schemas.openxmlformats.org/officeDocument/2006/relationships/customXml" Target="../ink/ink5146.xml"/><Relationship Id="rId51" Type="http://schemas.openxmlformats.org/officeDocument/2006/relationships/image" Target="../media/image354.png"/><Relationship Id="rId72" Type="http://schemas.openxmlformats.org/officeDocument/2006/relationships/customXml" Target="../ink/ink5098.xml"/><Relationship Id="rId93" Type="http://schemas.openxmlformats.org/officeDocument/2006/relationships/image" Target="../media/image374.png"/><Relationship Id="rId189" Type="http://schemas.openxmlformats.org/officeDocument/2006/relationships/image" Target="../media/image421.png"/></Relationships>
</file>

<file path=ppt/slides/_rels/slide10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86.png"/><Relationship Id="rId21" Type="http://schemas.openxmlformats.org/officeDocument/2006/relationships/image" Target="../media/image340.png"/><Relationship Id="rId42" Type="http://schemas.openxmlformats.org/officeDocument/2006/relationships/customXml" Target="../ink/ink5196.xml"/><Relationship Id="rId63" Type="http://schemas.openxmlformats.org/officeDocument/2006/relationships/image" Target="../media/image360.png"/><Relationship Id="rId84" Type="http://schemas.openxmlformats.org/officeDocument/2006/relationships/customXml" Target="../ink/ink5217.xml"/><Relationship Id="rId138" Type="http://schemas.openxmlformats.org/officeDocument/2006/relationships/customXml" Target="../ink/ink5244.xml"/><Relationship Id="rId159" Type="http://schemas.openxmlformats.org/officeDocument/2006/relationships/image" Target="../media/image406.png"/><Relationship Id="rId170" Type="http://schemas.openxmlformats.org/officeDocument/2006/relationships/customXml" Target="../ink/ink5260.xml"/><Relationship Id="rId191" Type="http://schemas.openxmlformats.org/officeDocument/2006/relationships/image" Target="../media/image422.png"/><Relationship Id="rId205" Type="http://schemas.openxmlformats.org/officeDocument/2006/relationships/image" Target="../media/image428.png"/><Relationship Id="rId226" Type="http://schemas.openxmlformats.org/officeDocument/2006/relationships/customXml" Target="../ink/ink5289.xml"/><Relationship Id="rId107" Type="http://schemas.openxmlformats.org/officeDocument/2006/relationships/image" Target="../media/image381.png"/><Relationship Id="rId11" Type="http://schemas.openxmlformats.org/officeDocument/2006/relationships/image" Target="../media/image234.png"/><Relationship Id="rId32" Type="http://schemas.openxmlformats.org/officeDocument/2006/relationships/customXml" Target="../ink/ink5191.xml"/><Relationship Id="rId53" Type="http://schemas.openxmlformats.org/officeDocument/2006/relationships/image" Target="../media/image355.png"/><Relationship Id="rId74" Type="http://schemas.openxmlformats.org/officeDocument/2006/relationships/customXml" Target="../ink/ink5212.xml"/><Relationship Id="rId128" Type="http://schemas.openxmlformats.org/officeDocument/2006/relationships/customXml" Target="../ink/ink5239.xml"/><Relationship Id="rId149" Type="http://schemas.openxmlformats.org/officeDocument/2006/relationships/image" Target="../media/image401.png"/><Relationship Id="rId5" Type="http://schemas.openxmlformats.org/officeDocument/2006/relationships/image" Target="../media/image19.png"/><Relationship Id="rId95" Type="http://schemas.openxmlformats.org/officeDocument/2006/relationships/image" Target="../media/image375.png"/><Relationship Id="rId160" Type="http://schemas.openxmlformats.org/officeDocument/2006/relationships/customXml" Target="../ink/ink5255.xml"/><Relationship Id="rId181" Type="http://schemas.openxmlformats.org/officeDocument/2006/relationships/image" Target="../media/image417.png"/><Relationship Id="rId216" Type="http://schemas.openxmlformats.org/officeDocument/2006/relationships/customXml" Target="../ink/ink5284.xml"/><Relationship Id="rId22" Type="http://schemas.openxmlformats.org/officeDocument/2006/relationships/customXml" Target="../ink/ink5186.xml"/><Relationship Id="rId43" Type="http://schemas.openxmlformats.org/officeDocument/2006/relationships/image" Target="../media/image288.png"/><Relationship Id="rId64" Type="http://schemas.openxmlformats.org/officeDocument/2006/relationships/customXml" Target="../ink/ink5207.xml"/><Relationship Id="rId118" Type="http://schemas.openxmlformats.org/officeDocument/2006/relationships/customXml" Target="../ink/ink5234.xml"/><Relationship Id="rId139" Type="http://schemas.openxmlformats.org/officeDocument/2006/relationships/image" Target="../media/image396.png"/><Relationship Id="rId85" Type="http://schemas.openxmlformats.org/officeDocument/2006/relationships/image" Target="../media/image370.png"/><Relationship Id="rId150" Type="http://schemas.openxmlformats.org/officeDocument/2006/relationships/customXml" Target="../ink/ink5250.xml"/><Relationship Id="rId171" Type="http://schemas.openxmlformats.org/officeDocument/2006/relationships/image" Target="../media/image412.png"/><Relationship Id="rId192" Type="http://schemas.openxmlformats.org/officeDocument/2006/relationships/customXml" Target="../ink/ink5271.xml"/><Relationship Id="rId206" Type="http://schemas.openxmlformats.org/officeDocument/2006/relationships/customXml" Target="../ink/ink5279.xml"/><Relationship Id="rId227" Type="http://schemas.openxmlformats.org/officeDocument/2006/relationships/image" Target="../media/image439.png"/><Relationship Id="rId12" Type="http://schemas.openxmlformats.org/officeDocument/2006/relationships/customXml" Target="../ink/ink5181.xml"/><Relationship Id="rId33" Type="http://schemas.openxmlformats.org/officeDocument/2006/relationships/image" Target="../media/image346.png"/><Relationship Id="rId108" Type="http://schemas.openxmlformats.org/officeDocument/2006/relationships/customXml" Target="../ink/ink5229.xml"/><Relationship Id="rId129" Type="http://schemas.openxmlformats.org/officeDocument/2006/relationships/image" Target="../media/image391.png"/><Relationship Id="rId54" Type="http://schemas.openxmlformats.org/officeDocument/2006/relationships/customXml" Target="../ink/ink5202.xml"/><Relationship Id="rId75" Type="http://schemas.openxmlformats.org/officeDocument/2006/relationships/image" Target="../media/image366.png"/><Relationship Id="rId96" Type="http://schemas.openxmlformats.org/officeDocument/2006/relationships/customXml" Target="../ink/ink5223.xml"/><Relationship Id="rId140" Type="http://schemas.openxmlformats.org/officeDocument/2006/relationships/customXml" Target="../ink/ink5245.xml"/><Relationship Id="rId161" Type="http://schemas.openxmlformats.org/officeDocument/2006/relationships/image" Target="../media/image407.png"/><Relationship Id="rId182" Type="http://schemas.openxmlformats.org/officeDocument/2006/relationships/customXml" Target="../ink/ink5266.xml"/><Relationship Id="rId217" Type="http://schemas.openxmlformats.org/officeDocument/2006/relationships/image" Target="../media/image434.png"/><Relationship Id="rId6" Type="http://schemas.openxmlformats.org/officeDocument/2006/relationships/customXml" Target="../ink/ink5178.xml"/><Relationship Id="rId23" Type="http://schemas.openxmlformats.org/officeDocument/2006/relationships/image" Target="../media/image341.png"/><Relationship Id="rId119" Type="http://schemas.openxmlformats.org/officeDocument/2006/relationships/image" Target="../media/image387.png"/><Relationship Id="rId44" Type="http://schemas.openxmlformats.org/officeDocument/2006/relationships/customXml" Target="../ink/ink5197.xml"/><Relationship Id="rId65" Type="http://schemas.openxmlformats.org/officeDocument/2006/relationships/image" Target="../media/image361.png"/><Relationship Id="rId86" Type="http://schemas.openxmlformats.org/officeDocument/2006/relationships/customXml" Target="../ink/ink5218.xml"/><Relationship Id="rId130" Type="http://schemas.openxmlformats.org/officeDocument/2006/relationships/customXml" Target="../ink/ink5240.xml"/><Relationship Id="rId151" Type="http://schemas.openxmlformats.org/officeDocument/2006/relationships/image" Target="../media/image402.png"/><Relationship Id="rId172" Type="http://schemas.openxmlformats.org/officeDocument/2006/relationships/customXml" Target="../ink/ink5261.xml"/><Relationship Id="rId193" Type="http://schemas.openxmlformats.org/officeDocument/2006/relationships/image" Target="../media/image423.png"/><Relationship Id="rId207" Type="http://schemas.openxmlformats.org/officeDocument/2006/relationships/image" Target="../media/image429.png"/><Relationship Id="rId228" Type="http://schemas.openxmlformats.org/officeDocument/2006/relationships/customXml" Target="../ink/ink5290.xml"/><Relationship Id="rId13" Type="http://schemas.openxmlformats.org/officeDocument/2006/relationships/image" Target="../media/image235.png"/><Relationship Id="rId109" Type="http://schemas.openxmlformats.org/officeDocument/2006/relationships/image" Target="../media/image382.png"/><Relationship Id="rId34" Type="http://schemas.openxmlformats.org/officeDocument/2006/relationships/customXml" Target="../ink/ink5192.xml"/><Relationship Id="rId55" Type="http://schemas.openxmlformats.org/officeDocument/2006/relationships/image" Target="../media/image356.png"/><Relationship Id="rId76" Type="http://schemas.openxmlformats.org/officeDocument/2006/relationships/customXml" Target="../ink/ink5213.xml"/><Relationship Id="rId97" Type="http://schemas.openxmlformats.org/officeDocument/2006/relationships/image" Target="../media/image376.png"/><Relationship Id="rId120" Type="http://schemas.openxmlformats.org/officeDocument/2006/relationships/customXml" Target="../ink/ink5235.xml"/><Relationship Id="rId141" Type="http://schemas.openxmlformats.org/officeDocument/2006/relationships/image" Target="../media/image397.png"/><Relationship Id="rId7" Type="http://schemas.openxmlformats.org/officeDocument/2006/relationships/image" Target="../media/image232.png"/><Relationship Id="rId162" Type="http://schemas.openxmlformats.org/officeDocument/2006/relationships/customXml" Target="../ink/ink5256.xml"/><Relationship Id="rId183" Type="http://schemas.openxmlformats.org/officeDocument/2006/relationships/image" Target="../media/image418.png"/><Relationship Id="rId218" Type="http://schemas.openxmlformats.org/officeDocument/2006/relationships/customXml" Target="../ink/ink5285.xml"/><Relationship Id="rId24" Type="http://schemas.openxmlformats.org/officeDocument/2006/relationships/customXml" Target="../ink/ink5187.xml"/><Relationship Id="rId45" Type="http://schemas.openxmlformats.org/officeDocument/2006/relationships/image" Target="../media/image351.png"/><Relationship Id="rId66" Type="http://schemas.openxmlformats.org/officeDocument/2006/relationships/customXml" Target="../ink/ink5208.xml"/><Relationship Id="rId87" Type="http://schemas.openxmlformats.org/officeDocument/2006/relationships/image" Target="../media/image371.png"/><Relationship Id="rId110" Type="http://schemas.openxmlformats.org/officeDocument/2006/relationships/customXml" Target="../ink/ink5230.xml"/><Relationship Id="rId131" Type="http://schemas.openxmlformats.org/officeDocument/2006/relationships/image" Target="../media/image392.png"/><Relationship Id="rId152" Type="http://schemas.openxmlformats.org/officeDocument/2006/relationships/customXml" Target="../ink/ink5251.xml"/><Relationship Id="rId173" Type="http://schemas.openxmlformats.org/officeDocument/2006/relationships/image" Target="../media/image413.png"/><Relationship Id="rId194" Type="http://schemas.openxmlformats.org/officeDocument/2006/relationships/customXml" Target="../ink/ink5272.xml"/><Relationship Id="rId208" Type="http://schemas.openxmlformats.org/officeDocument/2006/relationships/customXml" Target="../ink/ink5280.xml"/><Relationship Id="rId229" Type="http://schemas.openxmlformats.org/officeDocument/2006/relationships/image" Target="../media/image440.png"/><Relationship Id="rId14" Type="http://schemas.openxmlformats.org/officeDocument/2006/relationships/customXml" Target="../ink/ink5182.xml"/><Relationship Id="rId35" Type="http://schemas.openxmlformats.org/officeDocument/2006/relationships/image" Target="../media/image347.png"/><Relationship Id="rId56" Type="http://schemas.openxmlformats.org/officeDocument/2006/relationships/customXml" Target="../ink/ink5203.xml"/><Relationship Id="rId77" Type="http://schemas.openxmlformats.org/officeDocument/2006/relationships/image" Target="../media/image367.png"/><Relationship Id="rId100" Type="http://schemas.openxmlformats.org/officeDocument/2006/relationships/customXml" Target="../ink/ink5225.xml"/><Relationship Id="rId8" Type="http://schemas.openxmlformats.org/officeDocument/2006/relationships/customXml" Target="../ink/ink5179.xml"/><Relationship Id="rId98" Type="http://schemas.openxmlformats.org/officeDocument/2006/relationships/customXml" Target="../ink/ink5224.xml"/><Relationship Id="rId121" Type="http://schemas.openxmlformats.org/officeDocument/2006/relationships/image" Target="../media/image388.png"/><Relationship Id="rId142" Type="http://schemas.openxmlformats.org/officeDocument/2006/relationships/customXml" Target="../ink/ink5246.xml"/><Relationship Id="rId163" Type="http://schemas.openxmlformats.org/officeDocument/2006/relationships/image" Target="../media/image408.png"/><Relationship Id="rId184" Type="http://schemas.openxmlformats.org/officeDocument/2006/relationships/customXml" Target="../ink/ink5267.xml"/><Relationship Id="rId219" Type="http://schemas.openxmlformats.org/officeDocument/2006/relationships/image" Target="../media/image435.png"/><Relationship Id="rId230" Type="http://schemas.openxmlformats.org/officeDocument/2006/relationships/customXml" Target="../ink/ink5291.xml"/><Relationship Id="rId25" Type="http://schemas.openxmlformats.org/officeDocument/2006/relationships/image" Target="../media/image342.png"/><Relationship Id="rId46" Type="http://schemas.openxmlformats.org/officeDocument/2006/relationships/customXml" Target="../ink/ink5198.xml"/><Relationship Id="rId67" Type="http://schemas.openxmlformats.org/officeDocument/2006/relationships/image" Target="../media/image362.png"/><Relationship Id="rId20" Type="http://schemas.openxmlformats.org/officeDocument/2006/relationships/customXml" Target="../ink/ink5185.xml"/><Relationship Id="rId41" Type="http://schemas.openxmlformats.org/officeDocument/2006/relationships/image" Target="../media/image350.png"/><Relationship Id="rId62" Type="http://schemas.openxmlformats.org/officeDocument/2006/relationships/customXml" Target="../ink/ink5206.xml"/><Relationship Id="rId83" Type="http://schemas.openxmlformats.org/officeDocument/2006/relationships/image" Target="../media/image369.png"/><Relationship Id="rId88" Type="http://schemas.openxmlformats.org/officeDocument/2006/relationships/customXml" Target="../ink/ink5219.xml"/><Relationship Id="rId111" Type="http://schemas.openxmlformats.org/officeDocument/2006/relationships/image" Target="../media/image383.png"/><Relationship Id="rId132" Type="http://schemas.openxmlformats.org/officeDocument/2006/relationships/customXml" Target="../ink/ink5241.xml"/><Relationship Id="rId153" Type="http://schemas.openxmlformats.org/officeDocument/2006/relationships/image" Target="../media/image403.png"/><Relationship Id="rId174" Type="http://schemas.openxmlformats.org/officeDocument/2006/relationships/customXml" Target="../ink/ink5262.xml"/><Relationship Id="rId179" Type="http://schemas.openxmlformats.org/officeDocument/2006/relationships/image" Target="../media/image416.png"/><Relationship Id="rId195" Type="http://schemas.openxmlformats.org/officeDocument/2006/relationships/image" Target="../media/image424.png"/><Relationship Id="rId209" Type="http://schemas.openxmlformats.org/officeDocument/2006/relationships/image" Target="../media/image430.png"/><Relationship Id="rId190" Type="http://schemas.openxmlformats.org/officeDocument/2006/relationships/customXml" Target="../ink/ink5270.xml"/><Relationship Id="rId204" Type="http://schemas.openxmlformats.org/officeDocument/2006/relationships/customXml" Target="../ink/ink5278.xml"/><Relationship Id="rId220" Type="http://schemas.openxmlformats.org/officeDocument/2006/relationships/customXml" Target="../ink/ink5286.xml"/><Relationship Id="rId225" Type="http://schemas.openxmlformats.org/officeDocument/2006/relationships/image" Target="../media/image438.png"/><Relationship Id="rId15" Type="http://schemas.openxmlformats.org/officeDocument/2006/relationships/image" Target="../media/image236.png"/><Relationship Id="rId36" Type="http://schemas.openxmlformats.org/officeDocument/2006/relationships/customXml" Target="../ink/ink5193.xml"/><Relationship Id="rId57" Type="http://schemas.openxmlformats.org/officeDocument/2006/relationships/image" Target="../media/image357.png"/><Relationship Id="rId106" Type="http://schemas.openxmlformats.org/officeDocument/2006/relationships/customXml" Target="../ink/ink5228.xml"/><Relationship Id="rId127" Type="http://schemas.openxmlformats.org/officeDocument/2006/relationships/image" Target="../media/image219.png"/><Relationship Id="rId10" Type="http://schemas.openxmlformats.org/officeDocument/2006/relationships/customXml" Target="../ink/ink5180.xml"/><Relationship Id="rId31" Type="http://schemas.openxmlformats.org/officeDocument/2006/relationships/image" Target="../media/image345.png"/><Relationship Id="rId52" Type="http://schemas.openxmlformats.org/officeDocument/2006/relationships/customXml" Target="../ink/ink5201.xml"/><Relationship Id="rId73" Type="http://schemas.openxmlformats.org/officeDocument/2006/relationships/image" Target="../media/image365.png"/><Relationship Id="rId78" Type="http://schemas.openxmlformats.org/officeDocument/2006/relationships/customXml" Target="../ink/ink5214.xml"/><Relationship Id="rId94" Type="http://schemas.openxmlformats.org/officeDocument/2006/relationships/customXml" Target="../ink/ink5222.xml"/><Relationship Id="rId99" Type="http://schemas.openxmlformats.org/officeDocument/2006/relationships/image" Target="../media/image377.png"/><Relationship Id="rId101" Type="http://schemas.openxmlformats.org/officeDocument/2006/relationships/image" Target="../media/image378.png"/><Relationship Id="rId122" Type="http://schemas.openxmlformats.org/officeDocument/2006/relationships/customXml" Target="../ink/ink5236.xml"/><Relationship Id="rId143" Type="http://schemas.openxmlformats.org/officeDocument/2006/relationships/image" Target="../media/image398.png"/><Relationship Id="rId148" Type="http://schemas.openxmlformats.org/officeDocument/2006/relationships/customXml" Target="../ink/ink5249.xml"/><Relationship Id="rId164" Type="http://schemas.openxmlformats.org/officeDocument/2006/relationships/customXml" Target="../ink/ink5257.xml"/><Relationship Id="rId169" Type="http://schemas.openxmlformats.org/officeDocument/2006/relationships/image" Target="../media/image411.png"/><Relationship Id="rId185" Type="http://schemas.openxmlformats.org/officeDocument/2006/relationships/image" Target="../media/image419.png"/><Relationship Id="rId4" Type="http://schemas.openxmlformats.org/officeDocument/2006/relationships/customXml" Target="../ink/ink5177.xml"/><Relationship Id="rId9" Type="http://schemas.openxmlformats.org/officeDocument/2006/relationships/image" Target="../media/image233.png"/><Relationship Id="rId180" Type="http://schemas.openxmlformats.org/officeDocument/2006/relationships/customXml" Target="../ink/ink5265.xml"/><Relationship Id="rId210" Type="http://schemas.openxmlformats.org/officeDocument/2006/relationships/customXml" Target="../ink/ink5281.xml"/><Relationship Id="rId215" Type="http://schemas.openxmlformats.org/officeDocument/2006/relationships/image" Target="../media/image433.png"/><Relationship Id="rId26" Type="http://schemas.openxmlformats.org/officeDocument/2006/relationships/customXml" Target="../ink/ink5188.xml"/><Relationship Id="rId231" Type="http://schemas.openxmlformats.org/officeDocument/2006/relationships/image" Target="../media/image441.png"/><Relationship Id="rId47" Type="http://schemas.openxmlformats.org/officeDocument/2006/relationships/image" Target="../media/image352.png"/><Relationship Id="rId68" Type="http://schemas.openxmlformats.org/officeDocument/2006/relationships/customXml" Target="../ink/ink5209.xml"/><Relationship Id="rId89" Type="http://schemas.openxmlformats.org/officeDocument/2006/relationships/image" Target="../media/image372.png"/><Relationship Id="rId112" Type="http://schemas.openxmlformats.org/officeDocument/2006/relationships/customXml" Target="../ink/ink5231.xml"/><Relationship Id="rId133" Type="http://schemas.openxmlformats.org/officeDocument/2006/relationships/image" Target="../media/image393.png"/><Relationship Id="rId154" Type="http://schemas.openxmlformats.org/officeDocument/2006/relationships/customXml" Target="../ink/ink5252.xml"/><Relationship Id="rId175" Type="http://schemas.openxmlformats.org/officeDocument/2006/relationships/image" Target="../media/image414.png"/><Relationship Id="rId196" Type="http://schemas.openxmlformats.org/officeDocument/2006/relationships/customXml" Target="../ink/ink5273.xml"/><Relationship Id="rId200" Type="http://schemas.openxmlformats.org/officeDocument/2006/relationships/image" Target="../media/image426.png"/><Relationship Id="rId16" Type="http://schemas.openxmlformats.org/officeDocument/2006/relationships/customXml" Target="../ink/ink5183.xml"/><Relationship Id="rId221" Type="http://schemas.openxmlformats.org/officeDocument/2006/relationships/image" Target="../media/image436.png"/><Relationship Id="rId37" Type="http://schemas.openxmlformats.org/officeDocument/2006/relationships/image" Target="../media/image348.png"/><Relationship Id="rId58" Type="http://schemas.openxmlformats.org/officeDocument/2006/relationships/customXml" Target="../ink/ink5204.xml"/><Relationship Id="rId79" Type="http://schemas.openxmlformats.org/officeDocument/2006/relationships/image" Target="../media/image202.png"/><Relationship Id="rId102" Type="http://schemas.openxmlformats.org/officeDocument/2006/relationships/customXml" Target="../ink/ink5226.xml"/><Relationship Id="rId123" Type="http://schemas.openxmlformats.org/officeDocument/2006/relationships/image" Target="../media/image389.png"/><Relationship Id="rId144" Type="http://schemas.openxmlformats.org/officeDocument/2006/relationships/customXml" Target="../ink/ink5247.xml"/><Relationship Id="rId90" Type="http://schemas.openxmlformats.org/officeDocument/2006/relationships/customXml" Target="../ink/ink5220.xml"/><Relationship Id="rId165" Type="http://schemas.openxmlformats.org/officeDocument/2006/relationships/image" Target="../media/image409.png"/><Relationship Id="rId186" Type="http://schemas.openxmlformats.org/officeDocument/2006/relationships/customXml" Target="../ink/ink5268.xml"/><Relationship Id="rId211" Type="http://schemas.openxmlformats.org/officeDocument/2006/relationships/image" Target="../media/image431.png"/><Relationship Id="rId232" Type="http://schemas.openxmlformats.org/officeDocument/2006/relationships/customXml" Target="../ink/ink5292.xml"/><Relationship Id="rId27" Type="http://schemas.openxmlformats.org/officeDocument/2006/relationships/image" Target="../media/image343.png"/><Relationship Id="rId48" Type="http://schemas.openxmlformats.org/officeDocument/2006/relationships/customXml" Target="../ink/ink5199.xml"/><Relationship Id="rId69" Type="http://schemas.openxmlformats.org/officeDocument/2006/relationships/image" Target="../media/image363.png"/><Relationship Id="rId113" Type="http://schemas.openxmlformats.org/officeDocument/2006/relationships/image" Target="../media/image384.png"/><Relationship Id="rId134" Type="http://schemas.openxmlformats.org/officeDocument/2006/relationships/customXml" Target="../ink/ink5242.xml"/><Relationship Id="rId80" Type="http://schemas.openxmlformats.org/officeDocument/2006/relationships/customXml" Target="../ink/ink5215.xml"/><Relationship Id="rId155" Type="http://schemas.openxmlformats.org/officeDocument/2006/relationships/image" Target="../media/image404.png"/><Relationship Id="rId176" Type="http://schemas.openxmlformats.org/officeDocument/2006/relationships/customXml" Target="../ink/ink5263.xml"/><Relationship Id="rId197" Type="http://schemas.openxmlformats.org/officeDocument/2006/relationships/image" Target="../media/image425.png"/><Relationship Id="rId201" Type="http://schemas.openxmlformats.org/officeDocument/2006/relationships/customXml" Target="../ink/ink5276.xml"/><Relationship Id="rId222" Type="http://schemas.openxmlformats.org/officeDocument/2006/relationships/customXml" Target="../ink/ink5287.xml"/><Relationship Id="rId17" Type="http://schemas.openxmlformats.org/officeDocument/2006/relationships/image" Target="../media/image237.png"/><Relationship Id="rId38" Type="http://schemas.openxmlformats.org/officeDocument/2006/relationships/customXml" Target="../ink/ink5194.xml"/><Relationship Id="rId59" Type="http://schemas.openxmlformats.org/officeDocument/2006/relationships/image" Target="../media/image358.png"/><Relationship Id="rId103" Type="http://schemas.openxmlformats.org/officeDocument/2006/relationships/image" Target="../media/image379.png"/><Relationship Id="rId124" Type="http://schemas.openxmlformats.org/officeDocument/2006/relationships/customXml" Target="../ink/ink5237.xml"/><Relationship Id="rId70" Type="http://schemas.openxmlformats.org/officeDocument/2006/relationships/customXml" Target="../ink/ink5210.xml"/><Relationship Id="rId91" Type="http://schemas.openxmlformats.org/officeDocument/2006/relationships/image" Target="../media/image373.png"/><Relationship Id="rId145" Type="http://schemas.openxmlformats.org/officeDocument/2006/relationships/image" Target="../media/image399.png"/><Relationship Id="rId166" Type="http://schemas.openxmlformats.org/officeDocument/2006/relationships/customXml" Target="../ink/ink5258.xml"/><Relationship Id="rId187" Type="http://schemas.openxmlformats.org/officeDocument/2006/relationships/image" Target="../media/image42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5282.xml"/><Relationship Id="rId233" Type="http://schemas.openxmlformats.org/officeDocument/2006/relationships/image" Target="../media/image442.png"/><Relationship Id="rId28" Type="http://schemas.openxmlformats.org/officeDocument/2006/relationships/customXml" Target="../ink/ink5189.xml"/><Relationship Id="rId49" Type="http://schemas.openxmlformats.org/officeDocument/2006/relationships/image" Target="../media/image353.png"/><Relationship Id="rId114" Type="http://schemas.openxmlformats.org/officeDocument/2006/relationships/customXml" Target="../ink/ink5232.xml"/><Relationship Id="rId60" Type="http://schemas.openxmlformats.org/officeDocument/2006/relationships/customXml" Target="../ink/ink5205.xml"/><Relationship Id="rId81" Type="http://schemas.openxmlformats.org/officeDocument/2006/relationships/image" Target="../media/image368.png"/><Relationship Id="rId135" Type="http://schemas.openxmlformats.org/officeDocument/2006/relationships/image" Target="../media/image394.png"/><Relationship Id="rId156" Type="http://schemas.openxmlformats.org/officeDocument/2006/relationships/customXml" Target="../ink/ink5253.xml"/><Relationship Id="rId177" Type="http://schemas.openxmlformats.org/officeDocument/2006/relationships/image" Target="../media/image415.png"/><Relationship Id="rId198" Type="http://schemas.openxmlformats.org/officeDocument/2006/relationships/customXml" Target="../ink/ink5274.xml"/><Relationship Id="rId202" Type="http://schemas.openxmlformats.org/officeDocument/2006/relationships/image" Target="../media/image427.png"/><Relationship Id="rId223" Type="http://schemas.openxmlformats.org/officeDocument/2006/relationships/image" Target="../media/image437.png"/><Relationship Id="rId18" Type="http://schemas.openxmlformats.org/officeDocument/2006/relationships/customXml" Target="../ink/ink5184.xml"/><Relationship Id="rId39" Type="http://schemas.openxmlformats.org/officeDocument/2006/relationships/image" Target="../media/image349.png"/><Relationship Id="rId50" Type="http://schemas.openxmlformats.org/officeDocument/2006/relationships/customXml" Target="../ink/ink5200.xml"/><Relationship Id="rId104" Type="http://schemas.openxmlformats.org/officeDocument/2006/relationships/customXml" Target="../ink/ink5227.xml"/><Relationship Id="rId125" Type="http://schemas.openxmlformats.org/officeDocument/2006/relationships/image" Target="../media/image390.png"/><Relationship Id="rId146" Type="http://schemas.openxmlformats.org/officeDocument/2006/relationships/customXml" Target="../ink/ink5248.xml"/><Relationship Id="rId167" Type="http://schemas.openxmlformats.org/officeDocument/2006/relationships/image" Target="../media/image410.png"/><Relationship Id="rId188" Type="http://schemas.openxmlformats.org/officeDocument/2006/relationships/customXml" Target="../ink/ink5269.xml"/><Relationship Id="rId71" Type="http://schemas.openxmlformats.org/officeDocument/2006/relationships/image" Target="../media/image364.png"/><Relationship Id="rId92" Type="http://schemas.openxmlformats.org/officeDocument/2006/relationships/customXml" Target="../ink/ink5221.xml"/><Relationship Id="rId213" Type="http://schemas.openxmlformats.org/officeDocument/2006/relationships/image" Target="../media/image432.png"/><Relationship Id="rId2" Type="http://schemas.openxmlformats.org/officeDocument/2006/relationships/customXml" Target="../ink/ink5176.xml"/><Relationship Id="rId29" Type="http://schemas.openxmlformats.org/officeDocument/2006/relationships/image" Target="../media/image344.png"/><Relationship Id="rId40" Type="http://schemas.openxmlformats.org/officeDocument/2006/relationships/customXml" Target="../ink/ink5195.xml"/><Relationship Id="rId115" Type="http://schemas.openxmlformats.org/officeDocument/2006/relationships/image" Target="../media/image385.png"/><Relationship Id="rId136" Type="http://schemas.openxmlformats.org/officeDocument/2006/relationships/customXml" Target="../ink/ink5243.xml"/><Relationship Id="rId157" Type="http://schemas.openxmlformats.org/officeDocument/2006/relationships/image" Target="../media/image405.png"/><Relationship Id="rId178" Type="http://schemas.openxmlformats.org/officeDocument/2006/relationships/customXml" Target="../ink/ink5264.xml"/><Relationship Id="rId61" Type="http://schemas.openxmlformats.org/officeDocument/2006/relationships/image" Target="../media/image359.png"/><Relationship Id="rId82" Type="http://schemas.openxmlformats.org/officeDocument/2006/relationships/customXml" Target="../ink/ink5216.xml"/><Relationship Id="rId199" Type="http://schemas.openxmlformats.org/officeDocument/2006/relationships/customXml" Target="../ink/ink5275.xml"/><Relationship Id="rId203" Type="http://schemas.openxmlformats.org/officeDocument/2006/relationships/customXml" Target="../ink/ink5277.xml"/><Relationship Id="rId19" Type="http://schemas.openxmlformats.org/officeDocument/2006/relationships/image" Target="../media/image238.png"/><Relationship Id="rId224" Type="http://schemas.openxmlformats.org/officeDocument/2006/relationships/customXml" Target="../ink/ink5288.xml"/><Relationship Id="rId30" Type="http://schemas.openxmlformats.org/officeDocument/2006/relationships/customXml" Target="../ink/ink5190.xml"/><Relationship Id="rId105" Type="http://schemas.openxmlformats.org/officeDocument/2006/relationships/image" Target="../media/image380.png"/><Relationship Id="rId126" Type="http://schemas.openxmlformats.org/officeDocument/2006/relationships/customXml" Target="../ink/ink5238.xml"/><Relationship Id="rId147" Type="http://schemas.openxmlformats.org/officeDocument/2006/relationships/image" Target="../media/image400.png"/><Relationship Id="rId168" Type="http://schemas.openxmlformats.org/officeDocument/2006/relationships/customXml" Target="../ink/ink5259.xml"/><Relationship Id="rId51" Type="http://schemas.openxmlformats.org/officeDocument/2006/relationships/image" Target="../media/image354.png"/><Relationship Id="rId72" Type="http://schemas.openxmlformats.org/officeDocument/2006/relationships/customXml" Target="../ink/ink5211.xml"/><Relationship Id="rId93" Type="http://schemas.openxmlformats.org/officeDocument/2006/relationships/image" Target="../media/image374.png"/><Relationship Id="rId189" Type="http://schemas.openxmlformats.org/officeDocument/2006/relationships/image" Target="../media/image421.png"/><Relationship Id="rId3" Type="http://schemas.openxmlformats.org/officeDocument/2006/relationships/image" Target="../media/image231.png"/><Relationship Id="rId214" Type="http://schemas.openxmlformats.org/officeDocument/2006/relationships/customXml" Target="../ink/ink5283.xml"/><Relationship Id="rId116" Type="http://schemas.openxmlformats.org/officeDocument/2006/relationships/customXml" Target="../ink/ink5233.xml"/><Relationship Id="rId137" Type="http://schemas.openxmlformats.org/officeDocument/2006/relationships/image" Target="../media/image395.png"/><Relationship Id="rId158" Type="http://schemas.openxmlformats.org/officeDocument/2006/relationships/customXml" Target="../ink/ink5254.xml"/></Relationships>
</file>

<file path=ppt/slides/_rels/slide10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86.png"/><Relationship Id="rId21" Type="http://schemas.openxmlformats.org/officeDocument/2006/relationships/image" Target="../media/image340.png"/><Relationship Id="rId42" Type="http://schemas.openxmlformats.org/officeDocument/2006/relationships/customXml" Target="../ink/ink5313.xml"/><Relationship Id="rId63" Type="http://schemas.openxmlformats.org/officeDocument/2006/relationships/image" Target="../media/image360.png"/><Relationship Id="rId84" Type="http://schemas.openxmlformats.org/officeDocument/2006/relationships/customXml" Target="../ink/ink5334.xml"/><Relationship Id="rId138" Type="http://schemas.openxmlformats.org/officeDocument/2006/relationships/customXml" Target="../ink/ink5361.xml"/><Relationship Id="rId159" Type="http://schemas.openxmlformats.org/officeDocument/2006/relationships/image" Target="../media/image406.png"/><Relationship Id="rId170" Type="http://schemas.openxmlformats.org/officeDocument/2006/relationships/customXml" Target="../ink/ink5377.xml"/><Relationship Id="rId191" Type="http://schemas.openxmlformats.org/officeDocument/2006/relationships/image" Target="../media/image422.png"/><Relationship Id="rId205" Type="http://schemas.openxmlformats.org/officeDocument/2006/relationships/image" Target="../media/image428.png"/><Relationship Id="rId226" Type="http://schemas.openxmlformats.org/officeDocument/2006/relationships/customXml" Target="../ink/ink5406.xml"/><Relationship Id="rId107" Type="http://schemas.openxmlformats.org/officeDocument/2006/relationships/image" Target="../media/image381.png"/><Relationship Id="rId11" Type="http://schemas.openxmlformats.org/officeDocument/2006/relationships/image" Target="../media/image234.png"/><Relationship Id="rId32" Type="http://schemas.openxmlformats.org/officeDocument/2006/relationships/customXml" Target="../ink/ink5308.xml"/><Relationship Id="rId53" Type="http://schemas.openxmlformats.org/officeDocument/2006/relationships/image" Target="../media/image355.png"/><Relationship Id="rId74" Type="http://schemas.openxmlformats.org/officeDocument/2006/relationships/customXml" Target="../ink/ink5329.xml"/><Relationship Id="rId128" Type="http://schemas.openxmlformats.org/officeDocument/2006/relationships/customXml" Target="../ink/ink5356.xml"/><Relationship Id="rId149" Type="http://schemas.openxmlformats.org/officeDocument/2006/relationships/image" Target="../media/image401.png"/><Relationship Id="rId5" Type="http://schemas.openxmlformats.org/officeDocument/2006/relationships/image" Target="../media/image19.png"/><Relationship Id="rId95" Type="http://schemas.openxmlformats.org/officeDocument/2006/relationships/image" Target="../media/image375.png"/><Relationship Id="rId160" Type="http://schemas.openxmlformats.org/officeDocument/2006/relationships/customXml" Target="../ink/ink5372.xml"/><Relationship Id="rId181" Type="http://schemas.openxmlformats.org/officeDocument/2006/relationships/image" Target="../media/image417.png"/><Relationship Id="rId216" Type="http://schemas.openxmlformats.org/officeDocument/2006/relationships/customXml" Target="../ink/ink5401.xml"/><Relationship Id="rId237" Type="http://schemas.openxmlformats.org/officeDocument/2006/relationships/image" Target="../media/image444.png"/><Relationship Id="rId22" Type="http://schemas.openxmlformats.org/officeDocument/2006/relationships/customXml" Target="../ink/ink5303.xml"/><Relationship Id="rId43" Type="http://schemas.openxmlformats.org/officeDocument/2006/relationships/image" Target="../media/image288.png"/><Relationship Id="rId64" Type="http://schemas.openxmlformats.org/officeDocument/2006/relationships/customXml" Target="../ink/ink5324.xml"/><Relationship Id="rId118" Type="http://schemas.openxmlformats.org/officeDocument/2006/relationships/customXml" Target="../ink/ink5351.xml"/><Relationship Id="rId139" Type="http://schemas.openxmlformats.org/officeDocument/2006/relationships/image" Target="../media/image396.png"/><Relationship Id="rId85" Type="http://schemas.openxmlformats.org/officeDocument/2006/relationships/image" Target="../media/image370.png"/><Relationship Id="rId150" Type="http://schemas.openxmlformats.org/officeDocument/2006/relationships/customXml" Target="../ink/ink5367.xml"/><Relationship Id="rId171" Type="http://schemas.openxmlformats.org/officeDocument/2006/relationships/image" Target="../media/image412.png"/><Relationship Id="rId192" Type="http://schemas.openxmlformats.org/officeDocument/2006/relationships/customXml" Target="../ink/ink5388.xml"/><Relationship Id="rId206" Type="http://schemas.openxmlformats.org/officeDocument/2006/relationships/customXml" Target="../ink/ink5396.xml"/><Relationship Id="rId227" Type="http://schemas.openxmlformats.org/officeDocument/2006/relationships/image" Target="../media/image439.png"/><Relationship Id="rId12" Type="http://schemas.openxmlformats.org/officeDocument/2006/relationships/customXml" Target="../ink/ink5298.xml"/><Relationship Id="rId33" Type="http://schemas.openxmlformats.org/officeDocument/2006/relationships/image" Target="../media/image346.png"/><Relationship Id="rId108" Type="http://schemas.openxmlformats.org/officeDocument/2006/relationships/customXml" Target="../ink/ink5346.xml"/><Relationship Id="rId129" Type="http://schemas.openxmlformats.org/officeDocument/2006/relationships/image" Target="../media/image391.png"/><Relationship Id="rId54" Type="http://schemas.openxmlformats.org/officeDocument/2006/relationships/customXml" Target="../ink/ink5319.xml"/><Relationship Id="rId75" Type="http://schemas.openxmlformats.org/officeDocument/2006/relationships/image" Target="../media/image366.png"/><Relationship Id="rId96" Type="http://schemas.openxmlformats.org/officeDocument/2006/relationships/customXml" Target="../ink/ink5340.xml"/><Relationship Id="rId140" Type="http://schemas.openxmlformats.org/officeDocument/2006/relationships/customXml" Target="../ink/ink5362.xml"/><Relationship Id="rId161" Type="http://schemas.openxmlformats.org/officeDocument/2006/relationships/image" Target="../media/image407.png"/><Relationship Id="rId182" Type="http://schemas.openxmlformats.org/officeDocument/2006/relationships/customXml" Target="../ink/ink5383.xml"/><Relationship Id="rId217" Type="http://schemas.openxmlformats.org/officeDocument/2006/relationships/image" Target="../media/image434.png"/><Relationship Id="rId6" Type="http://schemas.openxmlformats.org/officeDocument/2006/relationships/customXml" Target="../ink/ink5295.xml"/><Relationship Id="rId23" Type="http://schemas.openxmlformats.org/officeDocument/2006/relationships/image" Target="../media/image341.png"/><Relationship Id="rId119" Type="http://schemas.openxmlformats.org/officeDocument/2006/relationships/image" Target="../media/image387.png"/><Relationship Id="rId44" Type="http://schemas.openxmlformats.org/officeDocument/2006/relationships/customXml" Target="../ink/ink5314.xml"/><Relationship Id="rId65" Type="http://schemas.openxmlformats.org/officeDocument/2006/relationships/image" Target="../media/image361.png"/><Relationship Id="rId86" Type="http://schemas.openxmlformats.org/officeDocument/2006/relationships/customXml" Target="../ink/ink5335.xml"/><Relationship Id="rId130" Type="http://schemas.openxmlformats.org/officeDocument/2006/relationships/customXml" Target="../ink/ink5357.xml"/><Relationship Id="rId151" Type="http://schemas.openxmlformats.org/officeDocument/2006/relationships/image" Target="../media/image402.png"/><Relationship Id="rId172" Type="http://schemas.openxmlformats.org/officeDocument/2006/relationships/customXml" Target="../ink/ink5378.xml"/><Relationship Id="rId193" Type="http://schemas.openxmlformats.org/officeDocument/2006/relationships/image" Target="../media/image423.png"/><Relationship Id="rId207" Type="http://schemas.openxmlformats.org/officeDocument/2006/relationships/image" Target="../media/image429.png"/><Relationship Id="rId228" Type="http://schemas.openxmlformats.org/officeDocument/2006/relationships/customXml" Target="../ink/ink5407.xml"/><Relationship Id="rId13" Type="http://schemas.openxmlformats.org/officeDocument/2006/relationships/image" Target="../media/image235.png"/><Relationship Id="rId109" Type="http://schemas.openxmlformats.org/officeDocument/2006/relationships/image" Target="../media/image382.png"/><Relationship Id="rId34" Type="http://schemas.openxmlformats.org/officeDocument/2006/relationships/customXml" Target="../ink/ink5309.xml"/><Relationship Id="rId55" Type="http://schemas.openxmlformats.org/officeDocument/2006/relationships/image" Target="../media/image356.png"/><Relationship Id="rId76" Type="http://schemas.openxmlformats.org/officeDocument/2006/relationships/customXml" Target="../ink/ink5330.xml"/><Relationship Id="rId97" Type="http://schemas.openxmlformats.org/officeDocument/2006/relationships/image" Target="../media/image376.png"/><Relationship Id="rId120" Type="http://schemas.openxmlformats.org/officeDocument/2006/relationships/customXml" Target="../ink/ink5352.xml"/><Relationship Id="rId141" Type="http://schemas.openxmlformats.org/officeDocument/2006/relationships/image" Target="../media/image397.png"/><Relationship Id="rId7" Type="http://schemas.openxmlformats.org/officeDocument/2006/relationships/image" Target="../media/image232.png"/><Relationship Id="rId162" Type="http://schemas.openxmlformats.org/officeDocument/2006/relationships/customXml" Target="../ink/ink5373.xml"/><Relationship Id="rId183" Type="http://schemas.openxmlformats.org/officeDocument/2006/relationships/image" Target="../media/image418.png"/><Relationship Id="rId218" Type="http://schemas.openxmlformats.org/officeDocument/2006/relationships/customXml" Target="../ink/ink5402.xml"/><Relationship Id="rId24" Type="http://schemas.openxmlformats.org/officeDocument/2006/relationships/customXml" Target="../ink/ink5304.xml"/><Relationship Id="rId45" Type="http://schemas.openxmlformats.org/officeDocument/2006/relationships/image" Target="../media/image351.png"/><Relationship Id="rId66" Type="http://schemas.openxmlformats.org/officeDocument/2006/relationships/customXml" Target="../ink/ink5325.xml"/><Relationship Id="rId87" Type="http://schemas.openxmlformats.org/officeDocument/2006/relationships/image" Target="../media/image371.png"/><Relationship Id="rId110" Type="http://schemas.openxmlformats.org/officeDocument/2006/relationships/customXml" Target="../ink/ink5347.xml"/><Relationship Id="rId131" Type="http://schemas.openxmlformats.org/officeDocument/2006/relationships/image" Target="../media/image392.png"/><Relationship Id="rId152" Type="http://schemas.openxmlformats.org/officeDocument/2006/relationships/customXml" Target="../ink/ink5368.xml"/><Relationship Id="rId173" Type="http://schemas.openxmlformats.org/officeDocument/2006/relationships/image" Target="../media/image413.png"/><Relationship Id="rId194" Type="http://schemas.openxmlformats.org/officeDocument/2006/relationships/customXml" Target="../ink/ink5389.xml"/><Relationship Id="rId208" Type="http://schemas.openxmlformats.org/officeDocument/2006/relationships/customXml" Target="../ink/ink5397.xml"/><Relationship Id="rId229" Type="http://schemas.openxmlformats.org/officeDocument/2006/relationships/image" Target="../media/image440.png"/><Relationship Id="rId14" Type="http://schemas.openxmlformats.org/officeDocument/2006/relationships/customXml" Target="../ink/ink5299.xml"/><Relationship Id="rId35" Type="http://schemas.openxmlformats.org/officeDocument/2006/relationships/image" Target="../media/image347.png"/><Relationship Id="rId56" Type="http://schemas.openxmlformats.org/officeDocument/2006/relationships/customXml" Target="../ink/ink5320.xml"/><Relationship Id="rId77" Type="http://schemas.openxmlformats.org/officeDocument/2006/relationships/image" Target="../media/image367.png"/><Relationship Id="rId100" Type="http://schemas.openxmlformats.org/officeDocument/2006/relationships/customXml" Target="../ink/ink5342.xml"/><Relationship Id="rId8" Type="http://schemas.openxmlformats.org/officeDocument/2006/relationships/customXml" Target="../ink/ink5296.xml"/><Relationship Id="rId98" Type="http://schemas.openxmlformats.org/officeDocument/2006/relationships/customXml" Target="../ink/ink5341.xml"/><Relationship Id="rId121" Type="http://schemas.openxmlformats.org/officeDocument/2006/relationships/image" Target="../media/image388.png"/><Relationship Id="rId142" Type="http://schemas.openxmlformats.org/officeDocument/2006/relationships/customXml" Target="../ink/ink5363.xml"/><Relationship Id="rId163" Type="http://schemas.openxmlformats.org/officeDocument/2006/relationships/image" Target="../media/image408.png"/><Relationship Id="rId184" Type="http://schemas.openxmlformats.org/officeDocument/2006/relationships/customXml" Target="../ink/ink5384.xml"/><Relationship Id="rId219" Type="http://schemas.openxmlformats.org/officeDocument/2006/relationships/image" Target="../media/image435.png"/><Relationship Id="rId230" Type="http://schemas.openxmlformats.org/officeDocument/2006/relationships/customXml" Target="../ink/ink5408.xml"/><Relationship Id="rId25" Type="http://schemas.openxmlformats.org/officeDocument/2006/relationships/image" Target="../media/image342.png"/><Relationship Id="rId46" Type="http://schemas.openxmlformats.org/officeDocument/2006/relationships/customXml" Target="../ink/ink5315.xml"/><Relationship Id="rId67" Type="http://schemas.openxmlformats.org/officeDocument/2006/relationships/image" Target="../media/image362.png"/><Relationship Id="rId88" Type="http://schemas.openxmlformats.org/officeDocument/2006/relationships/customXml" Target="../ink/ink5336.xml"/><Relationship Id="rId111" Type="http://schemas.openxmlformats.org/officeDocument/2006/relationships/image" Target="../media/image383.png"/><Relationship Id="rId132" Type="http://schemas.openxmlformats.org/officeDocument/2006/relationships/customXml" Target="../ink/ink5358.xml"/><Relationship Id="rId153" Type="http://schemas.openxmlformats.org/officeDocument/2006/relationships/image" Target="../media/image403.png"/><Relationship Id="rId174" Type="http://schemas.openxmlformats.org/officeDocument/2006/relationships/customXml" Target="../ink/ink5379.xml"/><Relationship Id="rId195" Type="http://schemas.openxmlformats.org/officeDocument/2006/relationships/image" Target="../media/image424.png"/><Relationship Id="rId209" Type="http://schemas.openxmlformats.org/officeDocument/2006/relationships/image" Target="../media/image430.png"/><Relationship Id="rId190" Type="http://schemas.openxmlformats.org/officeDocument/2006/relationships/customXml" Target="../ink/ink5387.xml"/><Relationship Id="rId204" Type="http://schemas.openxmlformats.org/officeDocument/2006/relationships/customXml" Target="../ink/ink5395.xml"/><Relationship Id="rId220" Type="http://schemas.openxmlformats.org/officeDocument/2006/relationships/customXml" Target="../ink/ink5403.xml"/><Relationship Id="rId225" Type="http://schemas.openxmlformats.org/officeDocument/2006/relationships/image" Target="../media/image438.png"/><Relationship Id="rId15" Type="http://schemas.openxmlformats.org/officeDocument/2006/relationships/image" Target="../media/image236.png"/><Relationship Id="rId36" Type="http://schemas.openxmlformats.org/officeDocument/2006/relationships/customXml" Target="../ink/ink5310.xml"/><Relationship Id="rId57" Type="http://schemas.openxmlformats.org/officeDocument/2006/relationships/image" Target="../media/image357.png"/><Relationship Id="rId106" Type="http://schemas.openxmlformats.org/officeDocument/2006/relationships/customXml" Target="../ink/ink5345.xml"/><Relationship Id="rId127" Type="http://schemas.openxmlformats.org/officeDocument/2006/relationships/image" Target="../media/image219.png"/><Relationship Id="rId10" Type="http://schemas.openxmlformats.org/officeDocument/2006/relationships/customXml" Target="../ink/ink5297.xml"/><Relationship Id="rId31" Type="http://schemas.openxmlformats.org/officeDocument/2006/relationships/image" Target="../media/image345.png"/><Relationship Id="rId52" Type="http://schemas.openxmlformats.org/officeDocument/2006/relationships/customXml" Target="../ink/ink5318.xml"/><Relationship Id="rId73" Type="http://schemas.openxmlformats.org/officeDocument/2006/relationships/image" Target="../media/image365.png"/><Relationship Id="rId78" Type="http://schemas.openxmlformats.org/officeDocument/2006/relationships/customXml" Target="../ink/ink5331.xml"/><Relationship Id="rId94" Type="http://schemas.openxmlformats.org/officeDocument/2006/relationships/customXml" Target="../ink/ink5339.xml"/><Relationship Id="rId99" Type="http://schemas.openxmlformats.org/officeDocument/2006/relationships/image" Target="../media/image377.png"/><Relationship Id="rId101" Type="http://schemas.openxmlformats.org/officeDocument/2006/relationships/image" Target="../media/image378.png"/><Relationship Id="rId122" Type="http://schemas.openxmlformats.org/officeDocument/2006/relationships/customXml" Target="../ink/ink5353.xml"/><Relationship Id="rId143" Type="http://schemas.openxmlformats.org/officeDocument/2006/relationships/image" Target="../media/image398.png"/><Relationship Id="rId148" Type="http://schemas.openxmlformats.org/officeDocument/2006/relationships/customXml" Target="../ink/ink5366.xml"/><Relationship Id="rId164" Type="http://schemas.openxmlformats.org/officeDocument/2006/relationships/customXml" Target="../ink/ink5374.xml"/><Relationship Id="rId169" Type="http://schemas.openxmlformats.org/officeDocument/2006/relationships/image" Target="../media/image411.png"/><Relationship Id="rId185" Type="http://schemas.openxmlformats.org/officeDocument/2006/relationships/image" Target="../media/image419.png"/><Relationship Id="rId4" Type="http://schemas.openxmlformats.org/officeDocument/2006/relationships/customXml" Target="../ink/ink5294.xml"/><Relationship Id="rId9" Type="http://schemas.openxmlformats.org/officeDocument/2006/relationships/image" Target="../media/image233.png"/><Relationship Id="rId180" Type="http://schemas.openxmlformats.org/officeDocument/2006/relationships/customXml" Target="../ink/ink5382.xml"/><Relationship Id="rId210" Type="http://schemas.openxmlformats.org/officeDocument/2006/relationships/customXml" Target="../ink/ink5398.xml"/><Relationship Id="rId215" Type="http://schemas.openxmlformats.org/officeDocument/2006/relationships/image" Target="../media/image433.png"/><Relationship Id="rId236" Type="http://schemas.openxmlformats.org/officeDocument/2006/relationships/customXml" Target="../ink/ink5411.xml"/><Relationship Id="rId26" Type="http://schemas.openxmlformats.org/officeDocument/2006/relationships/customXml" Target="../ink/ink5305.xml"/><Relationship Id="rId231" Type="http://schemas.openxmlformats.org/officeDocument/2006/relationships/image" Target="../media/image441.png"/><Relationship Id="rId47" Type="http://schemas.openxmlformats.org/officeDocument/2006/relationships/image" Target="../media/image352.png"/><Relationship Id="rId68" Type="http://schemas.openxmlformats.org/officeDocument/2006/relationships/customXml" Target="../ink/ink5326.xml"/><Relationship Id="rId89" Type="http://schemas.openxmlformats.org/officeDocument/2006/relationships/image" Target="../media/image372.png"/><Relationship Id="rId112" Type="http://schemas.openxmlformats.org/officeDocument/2006/relationships/customXml" Target="../ink/ink5348.xml"/><Relationship Id="rId133" Type="http://schemas.openxmlformats.org/officeDocument/2006/relationships/image" Target="../media/image393.png"/><Relationship Id="rId154" Type="http://schemas.openxmlformats.org/officeDocument/2006/relationships/customXml" Target="../ink/ink5369.xml"/><Relationship Id="rId175" Type="http://schemas.openxmlformats.org/officeDocument/2006/relationships/image" Target="../media/image414.png"/><Relationship Id="rId196" Type="http://schemas.openxmlformats.org/officeDocument/2006/relationships/customXml" Target="../ink/ink5390.xml"/><Relationship Id="rId200" Type="http://schemas.openxmlformats.org/officeDocument/2006/relationships/image" Target="../media/image426.png"/><Relationship Id="rId16" Type="http://schemas.openxmlformats.org/officeDocument/2006/relationships/customXml" Target="../ink/ink5300.xml"/><Relationship Id="rId221" Type="http://schemas.openxmlformats.org/officeDocument/2006/relationships/image" Target="../media/image436.png"/><Relationship Id="rId37" Type="http://schemas.openxmlformats.org/officeDocument/2006/relationships/image" Target="../media/image348.png"/><Relationship Id="rId58" Type="http://schemas.openxmlformats.org/officeDocument/2006/relationships/customXml" Target="../ink/ink5321.xml"/><Relationship Id="rId79" Type="http://schemas.openxmlformats.org/officeDocument/2006/relationships/image" Target="../media/image202.png"/><Relationship Id="rId102" Type="http://schemas.openxmlformats.org/officeDocument/2006/relationships/customXml" Target="../ink/ink5343.xml"/><Relationship Id="rId123" Type="http://schemas.openxmlformats.org/officeDocument/2006/relationships/image" Target="../media/image389.png"/><Relationship Id="rId144" Type="http://schemas.openxmlformats.org/officeDocument/2006/relationships/customXml" Target="../ink/ink5364.xml"/><Relationship Id="rId90" Type="http://schemas.openxmlformats.org/officeDocument/2006/relationships/customXml" Target="../ink/ink5337.xml"/><Relationship Id="rId165" Type="http://schemas.openxmlformats.org/officeDocument/2006/relationships/image" Target="../media/image409.png"/><Relationship Id="rId186" Type="http://schemas.openxmlformats.org/officeDocument/2006/relationships/customXml" Target="../ink/ink5385.xml"/><Relationship Id="rId211" Type="http://schemas.openxmlformats.org/officeDocument/2006/relationships/image" Target="../media/image431.png"/><Relationship Id="rId232" Type="http://schemas.openxmlformats.org/officeDocument/2006/relationships/customXml" Target="../ink/ink5409.xml"/><Relationship Id="rId27" Type="http://schemas.openxmlformats.org/officeDocument/2006/relationships/image" Target="../media/image343.png"/><Relationship Id="rId48" Type="http://schemas.openxmlformats.org/officeDocument/2006/relationships/customXml" Target="../ink/ink5316.xml"/><Relationship Id="rId69" Type="http://schemas.openxmlformats.org/officeDocument/2006/relationships/image" Target="../media/image363.png"/><Relationship Id="rId113" Type="http://schemas.openxmlformats.org/officeDocument/2006/relationships/image" Target="../media/image384.png"/><Relationship Id="rId134" Type="http://schemas.openxmlformats.org/officeDocument/2006/relationships/customXml" Target="../ink/ink5359.xml"/><Relationship Id="rId80" Type="http://schemas.openxmlformats.org/officeDocument/2006/relationships/customXml" Target="../ink/ink5332.xml"/><Relationship Id="rId155" Type="http://schemas.openxmlformats.org/officeDocument/2006/relationships/image" Target="../media/image404.png"/><Relationship Id="rId176" Type="http://schemas.openxmlformats.org/officeDocument/2006/relationships/customXml" Target="../ink/ink5380.xml"/><Relationship Id="rId197" Type="http://schemas.openxmlformats.org/officeDocument/2006/relationships/image" Target="../media/image425.png"/><Relationship Id="rId201" Type="http://schemas.openxmlformats.org/officeDocument/2006/relationships/customXml" Target="../ink/ink5393.xml"/><Relationship Id="rId222" Type="http://schemas.openxmlformats.org/officeDocument/2006/relationships/customXml" Target="../ink/ink5404.xml"/><Relationship Id="rId17" Type="http://schemas.openxmlformats.org/officeDocument/2006/relationships/image" Target="../media/image237.png"/><Relationship Id="rId38" Type="http://schemas.openxmlformats.org/officeDocument/2006/relationships/customXml" Target="../ink/ink5311.xml"/><Relationship Id="rId59" Type="http://schemas.openxmlformats.org/officeDocument/2006/relationships/image" Target="../media/image358.png"/><Relationship Id="rId103" Type="http://schemas.openxmlformats.org/officeDocument/2006/relationships/image" Target="../media/image379.png"/><Relationship Id="rId124" Type="http://schemas.openxmlformats.org/officeDocument/2006/relationships/customXml" Target="../ink/ink5354.xml"/><Relationship Id="rId70" Type="http://schemas.openxmlformats.org/officeDocument/2006/relationships/customXml" Target="../ink/ink5327.xml"/><Relationship Id="rId91" Type="http://schemas.openxmlformats.org/officeDocument/2006/relationships/image" Target="../media/image373.png"/><Relationship Id="rId145" Type="http://schemas.openxmlformats.org/officeDocument/2006/relationships/image" Target="../media/image399.png"/><Relationship Id="rId166" Type="http://schemas.openxmlformats.org/officeDocument/2006/relationships/customXml" Target="../ink/ink5375.xml"/><Relationship Id="rId187" Type="http://schemas.openxmlformats.org/officeDocument/2006/relationships/image" Target="../media/image42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5399.xml"/><Relationship Id="rId233" Type="http://schemas.openxmlformats.org/officeDocument/2006/relationships/image" Target="../media/image442.png"/><Relationship Id="rId28" Type="http://schemas.openxmlformats.org/officeDocument/2006/relationships/customXml" Target="../ink/ink5306.xml"/><Relationship Id="rId49" Type="http://schemas.openxmlformats.org/officeDocument/2006/relationships/image" Target="../media/image353.png"/><Relationship Id="rId114" Type="http://schemas.openxmlformats.org/officeDocument/2006/relationships/customXml" Target="../ink/ink5349.xml"/><Relationship Id="rId60" Type="http://schemas.openxmlformats.org/officeDocument/2006/relationships/customXml" Target="../ink/ink5322.xml"/><Relationship Id="rId81" Type="http://schemas.openxmlformats.org/officeDocument/2006/relationships/image" Target="../media/image368.png"/><Relationship Id="rId135" Type="http://schemas.openxmlformats.org/officeDocument/2006/relationships/image" Target="../media/image394.png"/><Relationship Id="rId156" Type="http://schemas.openxmlformats.org/officeDocument/2006/relationships/customXml" Target="../ink/ink5370.xml"/><Relationship Id="rId177" Type="http://schemas.openxmlformats.org/officeDocument/2006/relationships/image" Target="../media/image415.png"/><Relationship Id="rId198" Type="http://schemas.openxmlformats.org/officeDocument/2006/relationships/customXml" Target="../ink/ink5391.xml"/><Relationship Id="rId202" Type="http://schemas.openxmlformats.org/officeDocument/2006/relationships/image" Target="../media/image427.png"/><Relationship Id="rId223" Type="http://schemas.openxmlformats.org/officeDocument/2006/relationships/image" Target="../media/image437.png"/><Relationship Id="rId18" Type="http://schemas.openxmlformats.org/officeDocument/2006/relationships/customXml" Target="../ink/ink5301.xml"/><Relationship Id="rId39" Type="http://schemas.openxmlformats.org/officeDocument/2006/relationships/image" Target="../media/image349.png"/><Relationship Id="rId50" Type="http://schemas.openxmlformats.org/officeDocument/2006/relationships/customXml" Target="../ink/ink5317.xml"/><Relationship Id="rId104" Type="http://schemas.openxmlformats.org/officeDocument/2006/relationships/customXml" Target="../ink/ink5344.xml"/><Relationship Id="rId125" Type="http://schemas.openxmlformats.org/officeDocument/2006/relationships/image" Target="../media/image390.png"/><Relationship Id="rId146" Type="http://schemas.openxmlformats.org/officeDocument/2006/relationships/customXml" Target="../ink/ink5365.xml"/><Relationship Id="rId167" Type="http://schemas.openxmlformats.org/officeDocument/2006/relationships/image" Target="../media/image410.png"/><Relationship Id="rId188" Type="http://schemas.openxmlformats.org/officeDocument/2006/relationships/customXml" Target="../ink/ink5386.xml"/><Relationship Id="rId71" Type="http://schemas.openxmlformats.org/officeDocument/2006/relationships/image" Target="../media/image364.png"/><Relationship Id="rId92" Type="http://schemas.openxmlformats.org/officeDocument/2006/relationships/customXml" Target="../ink/ink5338.xml"/><Relationship Id="rId213" Type="http://schemas.openxmlformats.org/officeDocument/2006/relationships/image" Target="../media/image432.png"/><Relationship Id="rId234" Type="http://schemas.openxmlformats.org/officeDocument/2006/relationships/customXml" Target="../ink/ink5410.xml"/><Relationship Id="rId2" Type="http://schemas.openxmlformats.org/officeDocument/2006/relationships/customXml" Target="../ink/ink5293.xml"/><Relationship Id="rId29" Type="http://schemas.openxmlformats.org/officeDocument/2006/relationships/image" Target="../media/image344.png"/><Relationship Id="rId40" Type="http://schemas.openxmlformats.org/officeDocument/2006/relationships/customXml" Target="../ink/ink5312.xml"/><Relationship Id="rId115" Type="http://schemas.openxmlformats.org/officeDocument/2006/relationships/image" Target="../media/image385.png"/><Relationship Id="rId136" Type="http://schemas.openxmlformats.org/officeDocument/2006/relationships/customXml" Target="../ink/ink5360.xml"/><Relationship Id="rId157" Type="http://schemas.openxmlformats.org/officeDocument/2006/relationships/image" Target="../media/image405.png"/><Relationship Id="rId178" Type="http://schemas.openxmlformats.org/officeDocument/2006/relationships/customXml" Target="../ink/ink5381.xml"/><Relationship Id="rId61" Type="http://schemas.openxmlformats.org/officeDocument/2006/relationships/image" Target="../media/image359.png"/><Relationship Id="rId82" Type="http://schemas.openxmlformats.org/officeDocument/2006/relationships/customXml" Target="../ink/ink5333.xml"/><Relationship Id="rId199" Type="http://schemas.openxmlformats.org/officeDocument/2006/relationships/customXml" Target="../ink/ink5392.xml"/><Relationship Id="rId203" Type="http://schemas.openxmlformats.org/officeDocument/2006/relationships/customXml" Target="../ink/ink5394.xml"/><Relationship Id="rId19" Type="http://schemas.openxmlformats.org/officeDocument/2006/relationships/image" Target="../media/image238.png"/><Relationship Id="rId224" Type="http://schemas.openxmlformats.org/officeDocument/2006/relationships/customXml" Target="../ink/ink5405.xml"/><Relationship Id="rId30" Type="http://schemas.openxmlformats.org/officeDocument/2006/relationships/customXml" Target="../ink/ink5307.xml"/><Relationship Id="rId105" Type="http://schemas.openxmlformats.org/officeDocument/2006/relationships/image" Target="../media/image380.png"/><Relationship Id="rId126" Type="http://schemas.openxmlformats.org/officeDocument/2006/relationships/customXml" Target="../ink/ink5355.xml"/><Relationship Id="rId147" Type="http://schemas.openxmlformats.org/officeDocument/2006/relationships/image" Target="../media/image400.png"/><Relationship Id="rId168" Type="http://schemas.openxmlformats.org/officeDocument/2006/relationships/customXml" Target="../ink/ink5376.xml"/><Relationship Id="rId51" Type="http://schemas.openxmlformats.org/officeDocument/2006/relationships/image" Target="../media/image354.png"/><Relationship Id="rId72" Type="http://schemas.openxmlformats.org/officeDocument/2006/relationships/customXml" Target="../ink/ink5328.xml"/><Relationship Id="rId93" Type="http://schemas.openxmlformats.org/officeDocument/2006/relationships/image" Target="../media/image374.png"/><Relationship Id="rId189" Type="http://schemas.openxmlformats.org/officeDocument/2006/relationships/image" Target="../media/image421.png"/><Relationship Id="rId3" Type="http://schemas.openxmlformats.org/officeDocument/2006/relationships/image" Target="../media/image231.png"/><Relationship Id="rId214" Type="http://schemas.openxmlformats.org/officeDocument/2006/relationships/customXml" Target="../ink/ink5400.xml"/><Relationship Id="rId235" Type="http://schemas.openxmlformats.org/officeDocument/2006/relationships/image" Target="../media/image443.png"/><Relationship Id="rId116" Type="http://schemas.openxmlformats.org/officeDocument/2006/relationships/customXml" Target="../ink/ink5350.xml"/><Relationship Id="rId137" Type="http://schemas.openxmlformats.org/officeDocument/2006/relationships/image" Target="../media/image395.png"/><Relationship Id="rId158" Type="http://schemas.openxmlformats.org/officeDocument/2006/relationships/customXml" Target="../ink/ink5371.xml"/><Relationship Id="rId20" Type="http://schemas.openxmlformats.org/officeDocument/2006/relationships/customXml" Target="../ink/ink5302.xml"/><Relationship Id="rId41" Type="http://schemas.openxmlformats.org/officeDocument/2006/relationships/image" Target="../media/image350.png"/><Relationship Id="rId62" Type="http://schemas.openxmlformats.org/officeDocument/2006/relationships/customXml" Target="../ink/ink5323.xml"/><Relationship Id="rId83" Type="http://schemas.openxmlformats.org/officeDocument/2006/relationships/image" Target="../media/image369.png"/><Relationship Id="rId179" Type="http://schemas.openxmlformats.org/officeDocument/2006/relationships/image" Target="../media/image416.png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5.png"/><Relationship Id="rId2" Type="http://schemas.openxmlformats.org/officeDocument/2006/relationships/customXml" Target="../ink/ink5412.xml"/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8" Type="http://schemas.openxmlformats.org/officeDocument/2006/relationships/customXml" Target="../ink/ink5416.xml"/><Relationship Id="rId13" Type="http://schemas.openxmlformats.org/officeDocument/2006/relationships/image" Target="../media/image449.png"/><Relationship Id="rId18" Type="http://schemas.openxmlformats.org/officeDocument/2006/relationships/customXml" Target="../ink/ink5421.xml"/><Relationship Id="rId3" Type="http://schemas.openxmlformats.org/officeDocument/2006/relationships/image" Target="../media/image445.png"/><Relationship Id="rId7" Type="http://schemas.openxmlformats.org/officeDocument/2006/relationships/image" Target="../media/image447.png"/><Relationship Id="rId12" Type="http://schemas.openxmlformats.org/officeDocument/2006/relationships/customXml" Target="../ink/ink5418.xml"/><Relationship Id="rId17" Type="http://schemas.openxmlformats.org/officeDocument/2006/relationships/image" Target="../media/image451.png"/><Relationship Id="rId2" Type="http://schemas.openxmlformats.org/officeDocument/2006/relationships/customXml" Target="../ink/ink5413.xml"/><Relationship Id="rId16" Type="http://schemas.openxmlformats.org/officeDocument/2006/relationships/customXml" Target="../ink/ink542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15.xml"/><Relationship Id="rId11" Type="http://schemas.openxmlformats.org/officeDocument/2006/relationships/image" Target="../media/image19.png"/><Relationship Id="rId5" Type="http://schemas.openxmlformats.org/officeDocument/2006/relationships/image" Target="../media/image446.png"/><Relationship Id="rId15" Type="http://schemas.openxmlformats.org/officeDocument/2006/relationships/image" Target="../media/image450.png"/><Relationship Id="rId10" Type="http://schemas.openxmlformats.org/officeDocument/2006/relationships/customXml" Target="../ink/ink5417.xml"/><Relationship Id="rId19" Type="http://schemas.openxmlformats.org/officeDocument/2006/relationships/image" Target="../media/image452.png"/><Relationship Id="rId4" Type="http://schemas.openxmlformats.org/officeDocument/2006/relationships/customXml" Target="../ink/ink5414.xml"/><Relationship Id="rId9" Type="http://schemas.openxmlformats.org/officeDocument/2006/relationships/image" Target="../media/image448.png"/><Relationship Id="rId14" Type="http://schemas.openxmlformats.org/officeDocument/2006/relationships/customXml" Target="../ink/ink5419.xml"/></Relationships>
</file>

<file path=ppt/slides/_rels/slide109.xml.rels><?xml version="1.0" encoding="UTF-8" standalone="yes"?>
<Relationships xmlns="http://schemas.openxmlformats.org/package/2006/relationships"><Relationship Id="rId8" Type="http://schemas.openxmlformats.org/officeDocument/2006/relationships/customXml" Target="../ink/ink5425.xml"/><Relationship Id="rId13" Type="http://schemas.openxmlformats.org/officeDocument/2006/relationships/image" Target="../media/image449.png"/><Relationship Id="rId18" Type="http://schemas.openxmlformats.org/officeDocument/2006/relationships/customXml" Target="../ink/ink5430.xml"/><Relationship Id="rId3" Type="http://schemas.openxmlformats.org/officeDocument/2006/relationships/image" Target="../media/image445.png"/><Relationship Id="rId7" Type="http://schemas.openxmlformats.org/officeDocument/2006/relationships/image" Target="../media/image447.png"/><Relationship Id="rId12" Type="http://schemas.openxmlformats.org/officeDocument/2006/relationships/customXml" Target="../ink/ink5427.xml"/><Relationship Id="rId17" Type="http://schemas.openxmlformats.org/officeDocument/2006/relationships/image" Target="../media/image451.png"/><Relationship Id="rId2" Type="http://schemas.openxmlformats.org/officeDocument/2006/relationships/customXml" Target="../ink/ink5422.xml"/><Relationship Id="rId16" Type="http://schemas.openxmlformats.org/officeDocument/2006/relationships/customXml" Target="../ink/ink542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24.xml"/><Relationship Id="rId11" Type="http://schemas.openxmlformats.org/officeDocument/2006/relationships/image" Target="../media/image19.png"/><Relationship Id="rId5" Type="http://schemas.openxmlformats.org/officeDocument/2006/relationships/image" Target="../media/image446.png"/><Relationship Id="rId15" Type="http://schemas.openxmlformats.org/officeDocument/2006/relationships/image" Target="../media/image450.png"/><Relationship Id="rId10" Type="http://schemas.openxmlformats.org/officeDocument/2006/relationships/customXml" Target="../ink/ink5426.xml"/><Relationship Id="rId19" Type="http://schemas.openxmlformats.org/officeDocument/2006/relationships/image" Target="../media/image453.png"/><Relationship Id="rId4" Type="http://schemas.openxmlformats.org/officeDocument/2006/relationships/customXml" Target="../ink/ink5423.xml"/><Relationship Id="rId9" Type="http://schemas.openxmlformats.org/officeDocument/2006/relationships/image" Target="../media/image448.png"/><Relationship Id="rId14" Type="http://schemas.openxmlformats.org/officeDocument/2006/relationships/customXml" Target="../ink/ink5428.xml"/></Relationships>
</file>

<file path=ppt/slides/_rels/slide1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6.png"/><Relationship Id="rId18" Type="http://schemas.openxmlformats.org/officeDocument/2006/relationships/customXml" Target="../ink/ink115.xml"/><Relationship Id="rId26" Type="http://schemas.openxmlformats.org/officeDocument/2006/relationships/customXml" Target="../ink/ink119.xml"/><Relationship Id="rId39" Type="http://schemas.openxmlformats.org/officeDocument/2006/relationships/image" Target="../media/image39.png"/><Relationship Id="rId21" Type="http://schemas.openxmlformats.org/officeDocument/2006/relationships/image" Target="../media/image30.png"/><Relationship Id="rId34" Type="http://schemas.openxmlformats.org/officeDocument/2006/relationships/customXml" Target="../ink/ink123.xml"/><Relationship Id="rId42" Type="http://schemas.openxmlformats.org/officeDocument/2006/relationships/customXml" Target="../ink/ink127.xml"/><Relationship Id="rId47" Type="http://schemas.openxmlformats.org/officeDocument/2006/relationships/image" Target="../media/image43.png"/><Relationship Id="rId50" Type="http://schemas.openxmlformats.org/officeDocument/2006/relationships/customXml" Target="../ink/ink131.xml"/><Relationship Id="rId55" Type="http://schemas.openxmlformats.org/officeDocument/2006/relationships/image" Target="../media/image47.png"/><Relationship Id="rId7" Type="http://schemas.openxmlformats.org/officeDocument/2006/relationships/image" Target="../media/image23.png"/><Relationship Id="rId2" Type="http://schemas.openxmlformats.org/officeDocument/2006/relationships/customXml" Target="../ink/ink107.xml"/><Relationship Id="rId16" Type="http://schemas.openxmlformats.org/officeDocument/2006/relationships/customXml" Target="../ink/ink114.xml"/><Relationship Id="rId29" Type="http://schemas.openxmlformats.org/officeDocument/2006/relationships/image" Target="../media/image34.png"/><Relationship Id="rId11" Type="http://schemas.openxmlformats.org/officeDocument/2006/relationships/image" Target="../media/image25.png"/><Relationship Id="rId24" Type="http://schemas.openxmlformats.org/officeDocument/2006/relationships/customXml" Target="../ink/ink118.xml"/><Relationship Id="rId32" Type="http://schemas.openxmlformats.org/officeDocument/2006/relationships/customXml" Target="../ink/ink122.xml"/><Relationship Id="rId37" Type="http://schemas.openxmlformats.org/officeDocument/2006/relationships/image" Target="../media/image38.png"/><Relationship Id="rId40" Type="http://schemas.openxmlformats.org/officeDocument/2006/relationships/customXml" Target="../ink/ink126.xml"/><Relationship Id="rId45" Type="http://schemas.openxmlformats.org/officeDocument/2006/relationships/image" Target="../media/image42.png"/><Relationship Id="rId53" Type="http://schemas.openxmlformats.org/officeDocument/2006/relationships/image" Target="../media/image46.png"/><Relationship Id="rId5" Type="http://schemas.openxmlformats.org/officeDocument/2006/relationships/image" Target="../media/image22.png"/><Relationship Id="rId19" Type="http://schemas.openxmlformats.org/officeDocument/2006/relationships/image" Target="../media/image29.png"/><Relationship Id="rId4" Type="http://schemas.openxmlformats.org/officeDocument/2006/relationships/customXml" Target="../ink/ink108.xml"/><Relationship Id="rId9" Type="http://schemas.openxmlformats.org/officeDocument/2006/relationships/image" Target="../media/image24.png"/><Relationship Id="rId14" Type="http://schemas.openxmlformats.org/officeDocument/2006/relationships/customXml" Target="../ink/ink113.xml"/><Relationship Id="rId22" Type="http://schemas.openxmlformats.org/officeDocument/2006/relationships/customXml" Target="../ink/ink117.xml"/><Relationship Id="rId27" Type="http://schemas.openxmlformats.org/officeDocument/2006/relationships/image" Target="../media/image33.png"/><Relationship Id="rId30" Type="http://schemas.openxmlformats.org/officeDocument/2006/relationships/customXml" Target="../ink/ink121.xml"/><Relationship Id="rId35" Type="http://schemas.openxmlformats.org/officeDocument/2006/relationships/image" Target="../media/image37.png"/><Relationship Id="rId43" Type="http://schemas.openxmlformats.org/officeDocument/2006/relationships/image" Target="../media/image41.png"/><Relationship Id="rId48" Type="http://schemas.openxmlformats.org/officeDocument/2006/relationships/customXml" Target="../ink/ink130.xml"/><Relationship Id="rId56" Type="http://schemas.openxmlformats.org/officeDocument/2006/relationships/customXml" Target="../ink/ink134.xml"/><Relationship Id="rId8" Type="http://schemas.openxmlformats.org/officeDocument/2006/relationships/customXml" Target="../ink/ink110.xml"/><Relationship Id="rId51" Type="http://schemas.openxmlformats.org/officeDocument/2006/relationships/image" Target="../media/image45.png"/><Relationship Id="rId3" Type="http://schemas.openxmlformats.org/officeDocument/2006/relationships/image" Target="../media/image21.png"/><Relationship Id="rId12" Type="http://schemas.openxmlformats.org/officeDocument/2006/relationships/customXml" Target="../ink/ink112.xml"/><Relationship Id="rId17" Type="http://schemas.openxmlformats.org/officeDocument/2006/relationships/image" Target="../media/image28.png"/><Relationship Id="rId25" Type="http://schemas.openxmlformats.org/officeDocument/2006/relationships/image" Target="../media/image32.png"/><Relationship Id="rId33" Type="http://schemas.openxmlformats.org/officeDocument/2006/relationships/image" Target="../media/image36.png"/><Relationship Id="rId38" Type="http://schemas.openxmlformats.org/officeDocument/2006/relationships/customXml" Target="../ink/ink125.xml"/><Relationship Id="rId46" Type="http://schemas.openxmlformats.org/officeDocument/2006/relationships/customXml" Target="../ink/ink129.xml"/><Relationship Id="rId20" Type="http://schemas.openxmlformats.org/officeDocument/2006/relationships/customXml" Target="../ink/ink116.xml"/><Relationship Id="rId41" Type="http://schemas.openxmlformats.org/officeDocument/2006/relationships/image" Target="../media/image40.png"/><Relationship Id="rId54" Type="http://schemas.openxmlformats.org/officeDocument/2006/relationships/customXml" Target="../ink/ink13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9.xml"/><Relationship Id="rId15" Type="http://schemas.openxmlformats.org/officeDocument/2006/relationships/image" Target="../media/image27.png"/><Relationship Id="rId23" Type="http://schemas.openxmlformats.org/officeDocument/2006/relationships/image" Target="../media/image31.png"/><Relationship Id="rId28" Type="http://schemas.openxmlformats.org/officeDocument/2006/relationships/customXml" Target="../ink/ink120.xml"/><Relationship Id="rId36" Type="http://schemas.openxmlformats.org/officeDocument/2006/relationships/customXml" Target="../ink/ink124.xml"/><Relationship Id="rId49" Type="http://schemas.openxmlformats.org/officeDocument/2006/relationships/image" Target="../media/image44.png"/><Relationship Id="rId57" Type="http://schemas.openxmlformats.org/officeDocument/2006/relationships/image" Target="../media/image48.png"/><Relationship Id="rId10" Type="http://schemas.openxmlformats.org/officeDocument/2006/relationships/customXml" Target="../ink/ink111.xml"/><Relationship Id="rId31" Type="http://schemas.openxmlformats.org/officeDocument/2006/relationships/image" Target="../media/image35.png"/><Relationship Id="rId44" Type="http://schemas.openxmlformats.org/officeDocument/2006/relationships/customXml" Target="../ink/ink128.xml"/><Relationship Id="rId52" Type="http://schemas.openxmlformats.org/officeDocument/2006/relationships/customXml" Target="../ink/ink132.xml"/></Relationships>
</file>

<file path=ppt/slides/_rels/slide110.xml.rels><?xml version="1.0" encoding="UTF-8" standalone="yes"?>
<Relationships xmlns="http://schemas.openxmlformats.org/package/2006/relationships"><Relationship Id="rId8" Type="http://schemas.openxmlformats.org/officeDocument/2006/relationships/customXml" Target="../ink/ink5434.xml"/><Relationship Id="rId13" Type="http://schemas.openxmlformats.org/officeDocument/2006/relationships/image" Target="../media/image449.png"/><Relationship Id="rId18" Type="http://schemas.openxmlformats.org/officeDocument/2006/relationships/customXml" Target="../ink/ink5439.xml"/><Relationship Id="rId3" Type="http://schemas.openxmlformats.org/officeDocument/2006/relationships/image" Target="../media/image445.png"/><Relationship Id="rId7" Type="http://schemas.openxmlformats.org/officeDocument/2006/relationships/image" Target="../media/image447.png"/><Relationship Id="rId12" Type="http://schemas.openxmlformats.org/officeDocument/2006/relationships/customXml" Target="../ink/ink5436.xml"/><Relationship Id="rId17" Type="http://schemas.openxmlformats.org/officeDocument/2006/relationships/image" Target="../media/image451.png"/><Relationship Id="rId2" Type="http://schemas.openxmlformats.org/officeDocument/2006/relationships/customXml" Target="../ink/ink5431.xml"/><Relationship Id="rId16" Type="http://schemas.openxmlformats.org/officeDocument/2006/relationships/customXml" Target="../ink/ink543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33.xml"/><Relationship Id="rId11" Type="http://schemas.openxmlformats.org/officeDocument/2006/relationships/image" Target="../media/image19.png"/><Relationship Id="rId5" Type="http://schemas.openxmlformats.org/officeDocument/2006/relationships/image" Target="../media/image446.png"/><Relationship Id="rId15" Type="http://schemas.openxmlformats.org/officeDocument/2006/relationships/image" Target="../media/image450.png"/><Relationship Id="rId10" Type="http://schemas.openxmlformats.org/officeDocument/2006/relationships/customXml" Target="../ink/ink5435.xml"/><Relationship Id="rId19" Type="http://schemas.openxmlformats.org/officeDocument/2006/relationships/image" Target="../media/image454.png"/><Relationship Id="rId4" Type="http://schemas.openxmlformats.org/officeDocument/2006/relationships/customXml" Target="../ink/ink5432.xml"/><Relationship Id="rId9" Type="http://schemas.openxmlformats.org/officeDocument/2006/relationships/image" Target="../media/image448.png"/><Relationship Id="rId14" Type="http://schemas.openxmlformats.org/officeDocument/2006/relationships/customXml" Target="../ink/ink5437.xml"/></Relationships>
</file>

<file path=ppt/slides/_rels/slide111.xml.rels><?xml version="1.0" encoding="UTF-8" standalone="yes"?>
<Relationships xmlns="http://schemas.openxmlformats.org/package/2006/relationships"><Relationship Id="rId8" Type="http://schemas.openxmlformats.org/officeDocument/2006/relationships/customXml" Target="../ink/ink5443.xml"/><Relationship Id="rId13" Type="http://schemas.openxmlformats.org/officeDocument/2006/relationships/image" Target="../media/image449.png"/><Relationship Id="rId18" Type="http://schemas.openxmlformats.org/officeDocument/2006/relationships/customXml" Target="../ink/ink5448.xml"/><Relationship Id="rId3" Type="http://schemas.openxmlformats.org/officeDocument/2006/relationships/image" Target="../media/image445.png"/><Relationship Id="rId21" Type="http://schemas.openxmlformats.org/officeDocument/2006/relationships/image" Target="../media/image456.png"/><Relationship Id="rId7" Type="http://schemas.openxmlformats.org/officeDocument/2006/relationships/image" Target="../media/image447.png"/><Relationship Id="rId12" Type="http://schemas.openxmlformats.org/officeDocument/2006/relationships/customXml" Target="../ink/ink5445.xml"/><Relationship Id="rId17" Type="http://schemas.openxmlformats.org/officeDocument/2006/relationships/image" Target="../media/image451.png"/><Relationship Id="rId2" Type="http://schemas.openxmlformats.org/officeDocument/2006/relationships/customXml" Target="../ink/ink5440.xml"/><Relationship Id="rId16" Type="http://schemas.openxmlformats.org/officeDocument/2006/relationships/customXml" Target="../ink/ink5447.xml"/><Relationship Id="rId20" Type="http://schemas.openxmlformats.org/officeDocument/2006/relationships/customXml" Target="../ink/ink544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42.xml"/><Relationship Id="rId11" Type="http://schemas.openxmlformats.org/officeDocument/2006/relationships/image" Target="../media/image19.png"/><Relationship Id="rId5" Type="http://schemas.openxmlformats.org/officeDocument/2006/relationships/image" Target="../media/image446.png"/><Relationship Id="rId15" Type="http://schemas.openxmlformats.org/officeDocument/2006/relationships/image" Target="../media/image450.png"/><Relationship Id="rId10" Type="http://schemas.openxmlformats.org/officeDocument/2006/relationships/customXml" Target="../ink/ink5444.xml"/><Relationship Id="rId19" Type="http://schemas.openxmlformats.org/officeDocument/2006/relationships/image" Target="../media/image455.png"/><Relationship Id="rId4" Type="http://schemas.openxmlformats.org/officeDocument/2006/relationships/customXml" Target="../ink/ink5441.xml"/><Relationship Id="rId9" Type="http://schemas.openxmlformats.org/officeDocument/2006/relationships/image" Target="../media/image448.png"/><Relationship Id="rId14" Type="http://schemas.openxmlformats.org/officeDocument/2006/relationships/customXml" Target="../ink/ink5446.xml"/></Relationships>
</file>

<file path=ppt/slides/_rels/slide112.xml.rels><?xml version="1.0" encoding="UTF-8" standalone="yes"?>
<Relationships xmlns="http://schemas.openxmlformats.org/package/2006/relationships"><Relationship Id="rId8" Type="http://schemas.openxmlformats.org/officeDocument/2006/relationships/customXml" Target="../ink/ink5453.xml"/><Relationship Id="rId13" Type="http://schemas.openxmlformats.org/officeDocument/2006/relationships/image" Target="../media/image449.png"/><Relationship Id="rId18" Type="http://schemas.openxmlformats.org/officeDocument/2006/relationships/customXml" Target="../ink/ink5458.xml"/><Relationship Id="rId3" Type="http://schemas.openxmlformats.org/officeDocument/2006/relationships/image" Target="../media/image445.png"/><Relationship Id="rId21" Type="http://schemas.openxmlformats.org/officeDocument/2006/relationships/image" Target="../media/image456.png"/><Relationship Id="rId7" Type="http://schemas.openxmlformats.org/officeDocument/2006/relationships/image" Target="../media/image447.png"/><Relationship Id="rId12" Type="http://schemas.openxmlformats.org/officeDocument/2006/relationships/customXml" Target="../ink/ink5455.xml"/><Relationship Id="rId17" Type="http://schemas.openxmlformats.org/officeDocument/2006/relationships/image" Target="../media/image451.png"/><Relationship Id="rId2" Type="http://schemas.openxmlformats.org/officeDocument/2006/relationships/customXml" Target="../ink/ink5450.xml"/><Relationship Id="rId16" Type="http://schemas.openxmlformats.org/officeDocument/2006/relationships/customXml" Target="../ink/ink5457.xml"/><Relationship Id="rId20" Type="http://schemas.openxmlformats.org/officeDocument/2006/relationships/customXml" Target="../ink/ink545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52.xml"/><Relationship Id="rId11" Type="http://schemas.openxmlformats.org/officeDocument/2006/relationships/image" Target="../media/image19.png"/><Relationship Id="rId5" Type="http://schemas.openxmlformats.org/officeDocument/2006/relationships/image" Target="../media/image446.png"/><Relationship Id="rId15" Type="http://schemas.openxmlformats.org/officeDocument/2006/relationships/image" Target="../media/image450.png"/><Relationship Id="rId23" Type="http://schemas.openxmlformats.org/officeDocument/2006/relationships/image" Target="../media/image457.png"/><Relationship Id="rId10" Type="http://schemas.openxmlformats.org/officeDocument/2006/relationships/customXml" Target="../ink/ink5454.xml"/><Relationship Id="rId19" Type="http://schemas.openxmlformats.org/officeDocument/2006/relationships/image" Target="../media/image455.png"/><Relationship Id="rId4" Type="http://schemas.openxmlformats.org/officeDocument/2006/relationships/customXml" Target="../ink/ink5451.xml"/><Relationship Id="rId9" Type="http://schemas.openxmlformats.org/officeDocument/2006/relationships/image" Target="../media/image448.png"/><Relationship Id="rId14" Type="http://schemas.openxmlformats.org/officeDocument/2006/relationships/customXml" Target="../ink/ink5456.xml"/><Relationship Id="rId22" Type="http://schemas.openxmlformats.org/officeDocument/2006/relationships/customXml" Target="../ink/ink5460.xml"/></Relationships>
</file>

<file path=ppt/slides/_rels/slide113.xml.rels><?xml version="1.0" encoding="UTF-8" standalone="yes"?>
<Relationships xmlns="http://schemas.openxmlformats.org/package/2006/relationships"><Relationship Id="rId8" Type="http://schemas.openxmlformats.org/officeDocument/2006/relationships/customXml" Target="../ink/ink5464.xml"/><Relationship Id="rId13" Type="http://schemas.openxmlformats.org/officeDocument/2006/relationships/image" Target="../media/image449.png"/><Relationship Id="rId18" Type="http://schemas.openxmlformats.org/officeDocument/2006/relationships/customXml" Target="../ink/ink5469.xml"/><Relationship Id="rId3" Type="http://schemas.openxmlformats.org/officeDocument/2006/relationships/image" Target="../media/image445.png"/><Relationship Id="rId21" Type="http://schemas.openxmlformats.org/officeDocument/2006/relationships/image" Target="../media/image456.png"/><Relationship Id="rId7" Type="http://schemas.openxmlformats.org/officeDocument/2006/relationships/image" Target="../media/image447.png"/><Relationship Id="rId12" Type="http://schemas.openxmlformats.org/officeDocument/2006/relationships/customXml" Target="../ink/ink5466.xml"/><Relationship Id="rId17" Type="http://schemas.openxmlformats.org/officeDocument/2006/relationships/image" Target="../media/image451.png"/><Relationship Id="rId25" Type="http://schemas.openxmlformats.org/officeDocument/2006/relationships/image" Target="../media/image458.png"/><Relationship Id="rId2" Type="http://schemas.openxmlformats.org/officeDocument/2006/relationships/customXml" Target="../ink/ink5461.xml"/><Relationship Id="rId16" Type="http://schemas.openxmlformats.org/officeDocument/2006/relationships/customXml" Target="../ink/ink5468.xml"/><Relationship Id="rId20" Type="http://schemas.openxmlformats.org/officeDocument/2006/relationships/customXml" Target="../ink/ink547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63.xml"/><Relationship Id="rId11" Type="http://schemas.openxmlformats.org/officeDocument/2006/relationships/image" Target="../media/image19.png"/><Relationship Id="rId24" Type="http://schemas.openxmlformats.org/officeDocument/2006/relationships/customXml" Target="../ink/ink5472.xml"/><Relationship Id="rId5" Type="http://schemas.openxmlformats.org/officeDocument/2006/relationships/image" Target="../media/image446.png"/><Relationship Id="rId15" Type="http://schemas.openxmlformats.org/officeDocument/2006/relationships/image" Target="../media/image450.png"/><Relationship Id="rId23" Type="http://schemas.openxmlformats.org/officeDocument/2006/relationships/image" Target="../media/image457.png"/><Relationship Id="rId10" Type="http://schemas.openxmlformats.org/officeDocument/2006/relationships/customXml" Target="../ink/ink5465.xml"/><Relationship Id="rId19" Type="http://schemas.openxmlformats.org/officeDocument/2006/relationships/image" Target="../media/image455.png"/><Relationship Id="rId4" Type="http://schemas.openxmlformats.org/officeDocument/2006/relationships/customXml" Target="../ink/ink5462.xml"/><Relationship Id="rId9" Type="http://schemas.openxmlformats.org/officeDocument/2006/relationships/image" Target="../media/image448.png"/><Relationship Id="rId14" Type="http://schemas.openxmlformats.org/officeDocument/2006/relationships/customXml" Target="../ink/ink5467.xml"/><Relationship Id="rId22" Type="http://schemas.openxmlformats.org/officeDocument/2006/relationships/customXml" Target="../ink/ink5471.xml"/></Relationships>
</file>

<file path=ppt/slides/_rels/slide114.xml.rels><?xml version="1.0" encoding="UTF-8" standalone="yes"?>
<Relationships xmlns="http://schemas.openxmlformats.org/package/2006/relationships"><Relationship Id="rId8" Type="http://schemas.openxmlformats.org/officeDocument/2006/relationships/customXml" Target="../ink/ink5476.xml"/><Relationship Id="rId13" Type="http://schemas.openxmlformats.org/officeDocument/2006/relationships/image" Target="../media/image449.png"/><Relationship Id="rId18" Type="http://schemas.openxmlformats.org/officeDocument/2006/relationships/customXml" Target="../ink/ink5481.xml"/><Relationship Id="rId26" Type="http://schemas.openxmlformats.org/officeDocument/2006/relationships/customXml" Target="../ink/ink5485.xml"/><Relationship Id="rId3" Type="http://schemas.openxmlformats.org/officeDocument/2006/relationships/image" Target="../media/image445.png"/><Relationship Id="rId21" Type="http://schemas.openxmlformats.org/officeDocument/2006/relationships/image" Target="../media/image456.png"/><Relationship Id="rId7" Type="http://schemas.openxmlformats.org/officeDocument/2006/relationships/image" Target="../media/image447.png"/><Relationship Id="rId12" Type="http://schemas.openxmlformats.org/officeDocument/2006/relationships/customXml" Target="../ink/ink5478.xml"/><Relationship Id="rId17" Type="http://schemas.openxmlformats.org/officeDocument/2006/relationships/image" Target="../media/image451.png"/><Relationship Id="rId25" Type="http://schemas.openxmlformats.org/officeDocument/2006/relationships/image" Target="../media/image458.png"/><Relationship Id="rId2" Type="http://schemas.openxmlformats.org/officeDocument/2006/relationships/customXml" Target="../ink/ink5473.xml"/><Relationship Id="rId16" Type="http://schemas.openxmlformats.org/officeDocument/2006/relationships/customXml" Target="../ink/ink5480.xml"/><Relationship Id="rId20" Type="http://schemas.openxmlformats.org/officeDocument/2006/relationships/customXml" Target="../ink/ink548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75.xml"/><Relationship Id="rId11" Type="http://schemas.openxmlformats.org/officeDocument/2006/relationships/image" Target="../media/image19.png"/><Relationship Id="rId24" Type="http://schemas.openxmlformats.org/officeDocument/2006/relationships/customXml" Target="../ink/ink5484.xml"/><Relationship Id="rId5" Type="http://schemas.openxmlformats.org/officeDocument/2006/relationships/image" Target="../media/image446.png"/><Relationship Id="rId15" Type="http://schemas.openxmlformats.org/officeDocument/2006/relationships/image" Target="../media/image450.png"/><Relationship Id="rId23" Type="http://schemas.openxmlformats.org/officeDocument/2006/relationships/image" Target="../media/image457.png"/><Relationship Id="rId10" Type="http://schemas.openxmlformats.org/officeDocument/2006/relationships/customXml" Target="../ink/ink5477.xml"/><Relationship Id="rId19" Type="http://schemas.openxmlformats.org/officeDocument/2006/relationships/image" Target="../media/image455.png"/><Relationship Id="rId4" Type="http://schemas.openxmlformats.org/officeDocument/2006/relationships/customXml" Target="../ink/ink5474.xml"/><Relationship Id="rId9" Type="http://schemas.openxmlformats.org/officeDocument/2006/relationships/image" Target="../media/image448.png"/><Relationship Id="rId14" Type="http://schemas.openxmlformats.org/officeDocument/2006/relationships/customXml" Target="../ink/ink5479.xml"/><Relationship Id="rId22" Type="http://schemas.openxmlformats.org/officeDocument/2006/relationships/customXml" Target="../ink/ink5483.xml"/><Relationship Id="rId27" Type="http://schemas.openxmlformats.org/officeDocument/2006/relationships/image" Target="../media/image459.png"/></Relationships>
</file>

<file path=ppt/slides/_rels/slide11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49.png"/><Relationship Id="rId18" Type="http://schemas.openxmlformats.org/officeDocument/2006/relationships/customXml" Target="../ink/ink5494.xml"/><Relationship Id="rId26" Type="http://schemas.openxmlformats.org/officeDocument/2006/relationships/customXml" Target="../ink/ink5498.xml"/><Relationship Id="rId3" Type="http://schemas.openxmlformats.org/officeDocument/2006/relationships/image" Target="../media/image445.png"/><Relationship Id="rId21" Type="http://schemas.openxmlformats.org/officeDocument/2006/relationships/image" Target="../media/image456.png"/><Relationship Id="rId34" Type="http://schemas.openxmlformats.org/officeDocument/2006/relationships/customXml" Target="../ink/ink5502.xml"/><Relationship Id="rId7" Type="http://schemas.openxmlformats.org/officeDocument/2006/relationships/image" Target="../media/image447.png"/><Relationship Id="rId12" Type="http://schemas.openxmlformats.org/officeDocument/2006/relationships/customXml" Target="../ink/ink5491.xml"/><Relationship Id="rId17" Type="http://schemas.openxmlformats.org/officeDocument/2006/relationships/image" Target="../media/image451.png"/><Relationship Id="rId25" Type="http://schemas.openxmlformats.org/officeDocument/2006/relationships/image" Target="../media/image458.png"/><Relationship Id="rId33" Type="http://schemas.openxmlformats.org/officeDocument/2006/relationships/image" Target="../media/image462.png"/><Relationship Id="rId2" Type="http://schemas.openxmlformats.org/officeDocument/2006/relationships/customXml" Target="../ink/ink5486.xml"/><Relationship Id="rId16" Type="http://schemas.openxmlformats.org/officeDocument/2006/relationships/customXml" Target="../ink/ink5493.xml"/><Relationship Id="rId20" Type="http://schemas.openxmlformats.org/officeDocument/2006/relationships/customXml" Target="../ink/ink5495.xml"/><Relationship Id="rId29" Type="http://schemas.openxmlformats.org/officeDocument/2006/relationships/image" Target="../media/image46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88.xml"/><Relationship Id="rId11" Type="http://schemas.openxmlformats.org/officeDocument/2006/relationships/image" Target="../media/image19.png"/><Relationship Id="rId24" Type="http://schemas.openxmlformats.org/officeDocument/2006/relationships/customXml" Target="../ink/ink5497.xml"/><Relationship Id="rId32" Type="http://schemas.openxmlformats.org/officeDocument/2006/relationships/customXml" Target="../ink/ink5501.xml"/><Relationship Id="rId5" Type="http://schemas.openxmlformats.org/officeDocument/2006/relationships/image" Target="../media/image446.png"/><Relationship Id="rId15" Type="http://schemas.openxmlformats.org/officeDocument/2006/relationships/image" Target="../media/image450.png"/><Relationship Id="rId23" Type="http://schemas.openxmlformats.org/officeDocument/2006/relationships/image" Target="../media/image457.png"/><Relationship Id="rId28" Type="http://schemas.openxmlformats.org/officeDocument/2006/relationships/customXml" Target="../ink/ink5499.xml"/><Relationship Id="rId10" Type="http://schemas.openxmlformats.org/officeDocument/2006/relationships/customXml" Target="../ink/ink5490.xml"/><Relationship Id="rId19" Type="http://schemas.openxmlformats.org/officeDocument/2006/relationships/image" Target="../media/image455.png"/><Relationship Id="rId31" Type="http://schemas.openxmlformats.org/officeDocument/2006/relationships/image" Target="../media/image461.png"/><Relationship Id="rId4" Type="http://schemas.openxmlformats.org/officeDocument/2006/relationships/customXml" Target="../ink/ink5487.xml"/><Relationship Id="rId9" Type="http://schemas.openxmlformats.org/officeDocument/2006/relationships/image" Target="../media/image448.png"/><Relationship Id="rId14" Type="http://schemas.openxmlformats.org/officeDocument/2006/relationships/customXml" Target="../ink/ink5492.xml"/><Relationship Id="rId22" Type="http://schemas.openxmlformats.org/officeDocument/2006/relationships/customXml" Target="../ink/ink5496.xml"/><Relationship Id="rId27" Type="http://schemas.openxmlformats.org/officeDocument/2006/relationships/image" Target="../media/image459.png"/><Relationship Id="rId30" Type="http://schemas.openxmlformats.org/officeDocument/2006/relationships/customXml" Target="../ink/ink5500.xml"/><Relationship Id="rId35" Type="http://schemas.openxmlformats.org/officeDocument/2006/relationships/image" Target="../media/image463.png"/><Relationship Id="rId8" Type="http://schemas.openxmlformats.org/officeDocument/2006/relationships/customXml" Target="../ink/ink5489.xml"/></Relationships>
</file>

<file path=ppt/slides/_rels/slide11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49.png"/><Relationship Id="rId18" Type="http://schemas.openxmlformats.org/officeDocument/2006/relationships/customXml" Target="../ink/ink5511.xml"/><Relationship Id="rId26" Type="http://schemas.openxmlformats.org/officeDocument/2006/relationships/customXml" Target="../ink/ink5515.xml"/><Relationship Id="rId39" Type="http://schemas.openxmlformats.org/officeDocument/2006/relationships/image" Target="../media/image465.png"/><Relationship Id="rId21" Type="http://schemas.openxmlformats.org/officeDocument/2006/relationships/image" Target="../media/image456.png"/><Relationship Id="rId34" Type="http://schemas.openxmlformats.org/officeDocument/2006/relationships/customXml" Target="../ink/ink5519.xml"/><Relationship Id="rId42" Type="http://schemas.openxmlformats.org/officeDocument/2006/relationships/customXml" Target="../ink/ink5523.xml"/><Relationship Id="rId47" Type="http://schemas.openxmlformats.org/officeDocument/2006/relationships/image" Target="../media/image469.png"/><Relationship Id="rId50" Type="http://schemas.openxmlformats.org/officeDocument/2006/relationships/customXml" Target="../ink/ink5527.xml"/><Relationship Id="rId7" Type="http://schemas.openxmlformats.org/officeDocument/2006/relationships/image" Target="../media/image447.png"/><Relationship Id="rId2" Type="http://schemas.openxmlformats.org/officeDocument/2006/relationships/customXml" Target="../ink/ink5503.xml"/><Relationship Id="rId16" Type="http://schemas.openxmlformats.org/officeDocument/2006/relationships/customXml" Target="../ink/ink5510.xml"/><Relationship Id="rId29" Type="http://schemas.openxmlformats.org/officeDocument/2006/relationships/image" Target="../media/image460.png"/><Relationship Id="rId11" Type="http://schemas.openxmlformats.org/officeDocument/2006/relationships/image" Target="../media/image19.png"/><Relationship Id="rId24" Type="http://schemas.openxmlformats.org/officeDocument/2006/relationships/customXml" Target="../ink/ink5514.xml"/><Relationship Id="rId32" Type="http://schemas.openxmlformats.org/officeDocument/2006/relationships/customXml" Target="../ink/ink5518.xml"/><Relationship Id="rId37" Type="http://schemas.openxmlformats.org/officeDocument/2006/relationships/image" Target="../media/image464.png"/><Relationship Id="rId40" Type="http://schemas.openxmlformats.org/officeDocument/2006/relationships/customXml" Target="../ink/ink5522.xml"/><Relationship Id="rId45" Type="http://schemas.openxmlformats.org/officeDocument/2006/relationships/image" Target="../media/image468.png"/><Relationship Id="rId53" Type="http://schemas.openxmlformats.org/officeDocument/2006/relationships/image" Target="../media/image472.png"/><Relationship Id="rId5" Type="http://schemas.openxmlformats.org/officeDocument/2006/relationships/image" Target="../media/image446.png"/><Relationship Id="rId10" Type="http://schemas.openxmlformats.org/officeDocument/2006/relationships/customXml" Target="../ink/ink5507.xml"/><Relationship Id="rId19" Type="http://schemas.openxmlformats.org/officeDocument/2006/relationships/image" Target="../media/image455.png"/><Relationship Id="rId31" Type="http://schemas.openxmlformats.org/officeDocument/2006/relationships/image" Target="../media/image461.png"/><Relationship Id="rId44" Type="http://schemas.openxmlformats.org/officeDocument/2006/relationships/customXml" Target="../ink/ink5524.xml"/><Relationship Id="rId52" Type="http://schemas.openxmlformats.org/officeDocument/2006/relationships/customXml" Target="../ink/ink5528.xml"/><Relationship Id="rId4" Type="http://schemas.openxmlformats.org/officeDocument/2006/relationships/customXml" Target="../ink/ink5504.xml"/><Relationship Id="rId9" Type="http://schemas.openxmlformats.org/officeDocument/2006/relationships/image" Target="../media/image448.png"/><Relationship Id="rId14" Type="http://schemas.openxmlformats.org/officeDocument/2006/relationships/customXml" Target="../ink/ink5509.xml"/><Relationship Id="rId22" Type="http://schemas.openxmlformats.org/officeDocument/2006/relationships/customXml" Target="../ink/ink5513.xml"/><Relationship Id="rId27" Type="http://schemas.openxmlformats.org/officeDocument/2006/relationships/image" Target="../media/image459.png"/><Relationship Id="rId30" Type="http://schemas.openxmlformats.org/officeDocument/2006/relationships/customXml" Target="../ink/ink5517.xml"/><Relationship Id="rId35" Type="http://schemas.openxmlformats.org/officeDocument/2006/relationships/image" Target="../media/image463.png"/><Relationship Id="rId43" Type="http://schemas.openxmlformats.org/officeDocument/2006/relationships/image" Target="../media/image467.png"/><Relationship Id="rId48" Type="http://schemas.openxmlformats.org/officeDocument/2006/relationships/customXml" Target="../ink/ink5526.xml"/><Relationship Id="rId8" Type="http://schemas.openxmlformats.org/officeDocument/2006/relationships/customXml" Target="../ink/ink5506.xml"/><Relationship Id="rId51" Type="http://schemas.openxmlformats.org/officeDocument/2006/relationships/image" Target="../media/image471.png"/><Relationship Id="rId3" Type="http://schemas.openxmlformats.org/officeDocument/2006/relationships/image" Target="../media/image445.png"/><Relationship Id="rId12" Type="http://schemas.openxmlformats.org/officeDocument/2006/relationships/customXml" Target="../ink/ink5508.xml"/><Relationship Id="rId17" Type="http://schemas.openxmlformats.org/officeDocument/2006/relationships/image" Target="../media/image451.png"/><Relationship Id="rId25" Type="http://schemas.openxmlformats.org/officeDocument/2006/relationships/image" Target="../media/image458.png"/><Relationship Id="rId33" Type="http://schemas.openxmlformats.org/officeDocument/2006/relationships/image" Target="../media/image462.png"/><Relationship Id="rId38" Type="http://schemas.openxmlformats.org/officeDocument/2006/relationships/customXml" Target="../ink/ink5521.xml"/><Relationship Id="rId46" Type="http://schemas.openxmlformats.org/officeDocument/2006/relationships/customXml" Target="../ink/ink5525.xml"/><Relationship Id="rId20" Type="http://schemas.openxmlformats.org/officeDocument/2006/relationships/customXml" Target="../ink/ink5512.xml"/><Relationship Id="rId41" Type="http://schemas.openxmlformats.org/officeDocument/2006/relationships/image" Target="../media/image46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05.xml"/><Relationship Id="rId15" Type="http://schemas.openxmlformats.org/officeDocument/2006/relationships/image" Target="../media/image450.png"/><Relationship Id="rId23" Type="http://schemas.openxmlformats.org/officeDocument/2006/relationships/image" Target="../media/image457.png"/><Relationship Id="rId28" Type="http://schemas.openxmlformats.org/officeDocument/2006/relationships/customXml" Target="../ink/ink5516.xml"/><Relationship Id="rId36" Type="http://schemas.openxmlformats.org/officeDocument/2006/relationships/customXml" Target="../ink/ink5520.xml"/><Relationship Id="rId49" Type="http://schemas.openxmlformats.org/officeDocument/2006/relationships/image" Target="../media/image470.png"/></Relationships>
</file>

<file path=ppt/slides/_rels/slide11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49.png"/><Relationship Id="rId18" Type="http://schemas.openxmlformats.org/officeDocument/2006/relationships/customXml" Target="../ink/ink5537.xml"/><Relationship Id="rId26" Type="http://schemas.openxmlformats.org/officeDocument/2006/relationships/customXml" Target="../ink/ink5541.xml"/><Relationship Id="rId39" Type="http://schemas.openxmlformats.org/officeDocument/2006/relationships/image" Target="../media/image465.png"/><Relationship Id="rId21" Type="http://schemas.openxmlformats.org/officeDocument/2006/relationships/image" Target="../media/image456.png"/><Relationship Id="rId34" Type="http://schemas.openxmlformats.org/officeDocument/2006/relationships/customXml" Target="../ink/ink5545.xml"/><Relationship Id="rId42" Type="http://schemas.openxmlformats.org/officeDocument/2006/relationships/customXml" Target="../ink/ink5549.xml"/><Relationship Id="rId47" Type="http://schemas.openxmlformats.org/officeDocument/2006/relationships/image" Target="../media/image469.png"/><Relationship Id="rId50" Type="http://schemas.openxmlformats.org/officeDocument/2006/relationships/customXml" Target="../ink/ink5553.xml"/><Relationship Id="rId55" Type="http://schemas.openxmlformats.org/officeDocument/2006/relationships/image" Target="../media/image473.png"/><Relationship Id="rId7" Type="http://schemas.openxmlformats.org/officeDocument/2006/relationships/image" Target="../media/image447.png"/><Relationship Id="rId2" Type="http://schemas.openxmlformats.org/officeDocument/2006/relationships/customXml" Target="../ink/ink5529.xml"/><Relationship Id="rId16" Type="http://schemas.openxmlformats.org/officeDocument/2006/relationships/customXml" Target="../ink/ink5536.xml"/><Relationship Id="rId29" Type="http://schemas.openxmlformats.org/officeDocument/2006/relationships/image" Target="../media/image460.png"/><Relationship Id="rId11" Type="http://schemas.openxmlformats.org/officeDocument/2006/relationships/image" Target="../media/image19.png"/><Relationship Id="rId24" Type="http://schemas.openxmlformats.org/officeDocument/2006/relationships/customXml" Target="../ink/ink5540.xml"/><Relationship Id="rId32" Type="http://schemas.openxmlformats.org/officeDocument/2006/relationships/customXml" Target="../ink/ink5544.xml"/><Relationship Id="rId37" Type="http://schemas.openxmlformats.org/officeDocument/2006/relationships/image" Target="../media/image464.png"/><Relationship Id="rId40" Type="http://schemas.openxmlformats.org/officeDocument/2006/relationships/customXml" Target="../ink/ink5548.xml"/><Relationship Id="rId45" Type="http://schemas.openxmlformats.org/officeDocument/2006/relationships/image" Target="../media/image468.png"/><Relationship Id="rId53" Type="http://schemas.openxmlformats.org/officeDocument/2006/relationships/image" Target="../media/image472.png"/><Relationship Id="rId5" Type="http://schemas.openxmlformats.org/officeDocument/2006/relationships/image" Target="../media/image446.png"/><Relationship Id="rId10" Type="http://schemas.openxmlformats.org/officeDocument/2006/relationships/customXml" Target="../ink/ink5533.xml"/><Relationship Id="rId19" Type="http://schemas.openxmlformats.org/officeDocument/2006/relationships/image" Target="../media/image455.png"/><Relationship Id="rId31" Type="http://schemas.openxmlformats.org/officeDocument/2006/relationships/image" Target="../media/image461.png"/><Relationship Id="rId44" Type="http://schemas.openxmlformats.org/officeDocument/2006/relationships/customXml" Target="../ink/ink5550.xml"/><Relationship Id="rId52" Type="http://schemas.openxmlformats.org/officeDocument/2006/relationships/customXml" Target="../ink/ink5554.xml"/><Relationship Id="rId4" Type="http://schemas.openxmlformats.org/officeDocument/2006/relationships/customXml" Target="../ink/ink5530.xml"/><Relationship Id="rId9" Type="http://schemas.openxmlformats.org/officeDocument/2006/relationships/image" Target="../media/image448.png"/><Relationship Id="rId14" Type="http://schemas.openxmlformats.org/officeDocument/2006/relationships/customXml" Target="../ink/ink5535.xml"/><Relationship Id="rId22" Type="http://schemas.openxmlformats.org/officeDocument/2006/relationships/customXml" Target="../ink/ink5539.xml"/><Relationship Id="rId27" Type="http://schemas.openxmlformats.org/officeDocument/2006/relationships/image" Target="../media/image459.png"/><Relationship Id="rId30" Type="http://schemas.openxmlformats.org/officeDocument/2006/relationships/customXml" Target="../ink/ink5543.xml"/><Relationship Id="rId35" Type="http://schemas.openxmlformats.org/officeDocument/2006/relationships/image" Target="../media/image463.png"/><Relationship Id="rId43" Type="http://schemas.openxmlformats.org/officeDocument/2006/relationships/image" Target="../media/image467.png"/><Relationship Id="rId48" Type="http://schemas.openxmlformats.org/officeDocument/2006/relationships/customXml" Target="../ink/ink5552.xml"/><Relationship Id="rId8" Type="http://schemas.openxmlformats.org/officeDocument/2006/relationships/customXml" Target="../ink/ink5532.xml"/><Relationship Id="rId51" Type="http://schemas.openxmlformats.org/officeDocument/2006/relationships/image" Target="../media/image471.png"/><Relationship Id="rId3" Type="http://schemas.openxmlformats.org/officeDocument/2006/relationships/image" Target="../media/image445.png"/><Relationship Id="rId12" Type="http://schemas.openxmlformats.org/officeDocument/2006/relationships/customXml" Target="../ink/ink5534.xml"/><Relationship Id="rId17" Type="http://schemas.openxmlformats.org/officeDocument/2006/relationships/image" Target="../media/image451.png"/><Relationship Id="rId25" Type="http://schemas.openxmlformats.org/officeDocument/2006/relationships/image" Target="../media/image458.png"/><Relationship Id="rId33" Type="http://schemas.openxmlformats.org/officeDocument/2006/relationships/image" Target="../media/image462.png"/><Relationship Id="rId38" Type="http://schemas.openxmlformats.org/officeDocument/2006/relationships/customXml" Target="../ink/ink5547.xml"/><Relationship Id="rId46" Type="http://schemas.openxmlformats.org/officeDocument/2006/relationships/customXml" Target="../ink/ink5551.xml"/><Relationship Id="rId20" Type="http://schemas.openxmlformats.org/officeDocument/2006/relationships/customXml" Target="../ink/ink5538.xml"/><Relationship Id="rId41" Type="http://schemas.openxmlformats.org/officeDocument/2006/relationships/image" Target="../media/image466.png"/><Relationship Id="rId54" Type="http://schemas.openxmlformats.org/officeDocument/2006/relationships/customXml" Target="../ink/ink555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31.xml"/><Relationship Id="rId15" Type="http://schemas.openxmlformats.org/officeDocument/2006/relationships/image" Target="../media/image450.png"/><Relationship Id="rId23" Type="http://schemas.openxmlformats.org/officeDocument/2006/relationships/image" Target="../media/image457.png"/><Relationship Id="rId28" Type="http://schemas.openxmlformats.org/officeDocument/2006/relationships/customXml" Target="../ink/ink5542.xml"/><Relationship Id="rId36" Type="http://schemas.openxmlformats.org/officeDocument/2006/relationships/customXml" Target="../ink/ink5546.xml"/><Relationship Id="rId49" Type="http://schemas.openxmlformats.org/officeDocument/2006/relationships/image" Target="../media/image470.png"/></Relationships>
</file>

<file path=ppt/slides/_rels/slide11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49.png"/><Relationship Id="rId18" Type="http://schemas.openxmlformats.org/officeDocument/2006/relationships/customXml" Target="../ink/ink5564.xml"/><Relationship Id="rId26" Type="http://schemas.openxmlformats.org/officeDocument/2006/relationships/customXml" Target="../ink/ink5568.xml"/><Relationship Id="rId39" Type="http://schemas.openxmlformats.org/officeDocument/2006/relationships/image" Target="../media/image465.png"/><Relationship Id="rId21" Type="http://schemas.openxmlformats.org/officeDocument/2006/relationships/image" Target="../media/image456.png"/><Relationship Id="rId34" Type="http://schemas.openxmlformats.org/officeDocument/2006/relationships/customXml" Target="../ink/ink5572.xml"/><Relationship Id="rId42" Type="http://schemas.openxmlformats.org/officeDocument/2006/relationships/customXml" Target="../ink/ink5576.xml"/><Relationship Id="rId47" Type="http://schemas.openxmlformats.org/officeDocument/2006/relationships/image" Target="../media/image469.png"/><Relationship Id="rId50" Type="http://schemas.openxmlformats.org/officeDocument/2006/relationships/customXml" Target="../ink/ink5580.xml"/><Relationship Id="rId55" Type="http://schemas.openxmlformats.org/officeDocument/2006/relationships/image" Target="../media/image473.png"/><Relationship Id="rId63" Type="http://schemas.openxmlformats.org/officeDocument/2006/relationships/customXml" Target="../ink/ink5587.xml"/><Relationship Id="rId7" Type="http://schemas.openxmlformats.org/officeDocument/2006/relationships/image" Target="../media/image447.png"/><Relationship Id="rId2" Type="http://schemas.openxmlformats.org/officeDocument/2006/relationships/customXml" Target="../ink/ink5556.xml"/><Relationship Id="rId16" Type="http://schemas.openxmlformats.org/officeDocument/2006/relationships/customXml" Target="../ink/ink5563.xml"/><Relationship Id="rId29" Type="http://schemas.openxmlformats.org/officeDocument/2006/relationships/image" Target="../media/image460.png"/><Relationship Id="rId11" Type="http://schemas.openxmlformats.org/officeDocument/2006/relationships/image" Target="../media/image19.png"/><Relationship Id="rId24" Type="http://schemas.openxmlformats.org/officeDocument/2006/relationships/customXml" Target="../ink/ink5567.xml"/><Relationship Id="rId32" Type="http://schemas.openxmlformats.org/officeDocument/2006/relationships/customXml" Target="../ink/ink5571.xml"/><Relationship Id="rId37" Type="http://schemas.openxmlformats.org/officeDocument/2006/relationships/image" Target="../media/image464.png"/><Relationship Id="rId40" Type="http://schemas.openxmlformats.org/officeDocument/2006/relationships/customXml" Target="../ink/ink5575.xml"/><Relationship Id="rId45" Type="http://schemas.openxmlformats.org/officeDocument/2006/relationships/image" Target="../media/image468.png"/><Relationship Id="rId53" Type="http://schemas.openxmlformats.org/officeDocument/2006/relationships/image" Target="../media/image472.png"/><Relationship Id="rId58" Type="http://schemas.openxmlformats.org/officeDocument/2006/relationships/customXml" Target="../ink/ink5584.xml"/><Relationship Id="rId5" Type="http://schemas.openxmlformats.org/officeDocument/2006/relationships/image" Target="../media/image446.png"/><Relationship Id="rId61" Type="http://schemas.openxmlformats.org/officeDocument/2006/relationships/customXml" Target="../ink/ink5586.xml"/><Relationship Id="rId19" Type="http://schemas.openxmlformats.org/officeDocument/2006/relationships/image" Target="../media/image455.png"/><Relationship Id="rId14" Type="http://schemas.openxmlformats.org/officeDocument/2006/relationships/customXml" Target="../ink/ink5562.xml"/><Relationship Id="rId22" Type="http://schemas.openxmlformats.org/officeDocument/2006/relationships/customXml" Target="../ink/ink5566.xml"/><Relationship Id="rId27" Type="http://schemas.openxmlformats.org/officeDocument/2006/relationships/image" Target="../media/image459.png"/><Relationship Id="rId30" Type="http://schemas.openxmlformats.org/officeDocument/2006/relationships/customXml" Target="../ink/ink5570.xml"/><Relationship Id="rId35" Type="http://schemas.openxmlformats.org/officeDocument/2006/relationships/image" Target="../media/image463.png"/><Relationship Id="rId43" Type="http://schemas.openxmlformats.org/officeDocument/2006/relationships/image" Target="../media/image467.png"/><Relationship Id="rId48" Type="http://schemas.openxmlformats.org/officeDocument/2006/relationships/customXml" Target="../ink/ink5579.xml"/><Relationship Id="rId56" Type="http://schemas.openxmlformats.org/officeDocument/2006/relationships/customXml" Target="../ink/ink5583.xml"/><Relationship Id="rId64" Type="http://schemas.openxmlformats.org/officeDocument/2006/relationships/image" Target="../media/image477.png"/><Relationship Id="rId8" Type="http://schemas.openxmlformats.org/officeDocument/2006/relationships/customXml" Target="../ink/ink5559.xml"/><Relationship Id="rId51" Type="http://schemas.openxmlformats.org/officeDocument/2006/relationships/image" Target="../media/image471.png"/><Relationship Id="rId3" Type="http://schemas.openxmlformats.org/officeDocument/2006/relationships/image" Target="../media/image445.png"/><Relationship Id="rId12" Type="http://schemas.openxmlformats.org/officeDocument/2006/relationships/customXml" Target="../ink/ink5561.xml"/><Relationship Id="rId17" Type="http://schemas.openxmlformats.org/officeDocument/2006/relationships/image" Target="../media/image451.png"/><Relationship Id="rId25" Type="http://schemas.openxmlformats.org/officeDocument/2006/relationships/image" Target="../media/image458.png"/><Relationship Id="rId33" Type="http://schemas.openxmlformats.org/officeDocument/2006/relationships/image" Target="../media/image462.png"/><Relationship Id="rId38" Type="http://schemas.openxmlformats.org/officeDocument/2006/relationships/customXml" Target="../ink/ink5574.xml"/><Relationship Id="rId46" Type="http://schemas.openxmlformats.org/officeDocument/2006/relationships/customXml" Target="../ink/ink5578.xml"/><Relationship Id="rId59" Type="http://schemas.openxmlformats.org/officeDocument/2006/relationships/image" Target="../media/image475.png"/><Relationship Id="rId20" Type="http://schemas.openxmlformats.org/officeDocument/2006/relationships/customXml" Target="../ink/ink5565.xml"/><Relationship Id="rId41" Type="http://schemas.openxmlformats.org/officeDocument/2006/relationships/image" Target="../media/image466.png"/><Relationship Id="rId54" Type="http://schemas.openxmlformats.org/officeDocument/2006/relationships/customXml" Target="../ink/ink5582.xml"/><Relationship Id="rId62" Type="http://schemas.openxmlformats.org/officeDocument/2006/relationships/image" Target="../media/image47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58.xml"/><Relationship Id="rId15" Type="http://schemas.openxmlformats.org/officeDocument/2006/relationships/image" Target="../media/image450.png"/><Relationship Id="rId23" Type="http://schemas.openxmlformats.org/officeDocument/2006/relationships/image" Target="../media/image457.png"/><Relationship Id="rId28" Type="http://schemas.openxmlformats.org/officeDocument/2006/relationships/customXml" Target="../ink/ink5569.xml"/><Relationship Id="rId36" Type="http://schemas.openxmlformats.org/officeDocument/2006/relationships/customXml" Target="../ink/ink5573.xml"/><Relationship Id="rId49" Type="http://schemas.openxmlformats.org/officeDocument/2006/relationships/image" Target="../media/image470.png"/><Relationship Id="rId57" Type="http://schemas.openxmlformats.org/officeDocument/2006/relationships/image" Target="../media/image474.png"/><Relationship Id="rId10" Type="http://schemas.openxmlformats.org/officeDocument/2006/relationships/customXml" Target="../ink/ink5560.xml"/><Relationship Id="rId31" Type="http://schemas.openxmlformats.org/officeDocument/2006/relationships/image" Target="../media/image461.png"/><Relationship Id="rId44" Type="http://schemas.openxmlformats.org/officeDocument/2006/relationships/customXml" Target="../ink/ink5577.xml"/><Relationship Id="rId52" Type="http://schemas.openxmlformats.org/officeDocument/2006/relationships/customXml" Target="../ink/ink5581.xml"/><Relationship Id="rId60" Type="http://schemas.openxmlformats.org/officeDocument/2006/relationships/customXml" Target="../ink/ink5585.xml"/><Relationship Id="rId4" Type="http://schemas.openxmlformats.org/officeDocument/2006/relationships/customXml" Target="../ink/ink5557.xml"/><Relationship Id="rId9" Type="http://schemas.openxmlformats.org/officeDocument/2006/relationships/image" Target="../media/image448.png"/></Relationships>
</file>

<file path=ppt/slides/_rels/slide11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600.xml"/><Relationship Id="rId21" Type="http://schemas.openxmlformats.org/officeDocument/2006/relationships/image" Target="../media/image456.png"/><Relationship Id="rId42" Type="http://schemas.openxmlformats.org/officeDocument/2006/relationships/customXml" Target="../ink/ink5608.xml"/><Relationship Id="rId47" Type="http://schemas.openxmlformats.org/officeDocument/2006/relationships/image" Target="../media/image469.png"/><Relationship Id="rId63" Type="http://schemas.openxmlformats.org/officeDocument/2006/relationships/customXml" Target="../ink/ink5619.xml"/><Relationship Id="rId68" Type="http://schemas.openxmlformats.org/officeDocument/2006/relationships/image" Target="../media/image479.png"/><Relationship Id="rId7" Type="http://schemas.openxmlformats.org/officeDocument/2006/relationships/image" Target="../media/image447.png"/><Relationship Id="rId2" Type="http://schemas.openxmlformats.org/officeDocument/2006/relationships/customXml" Target="../ink/ink5588.xml"/><Relationship Id="rId16" Type="http://schemas.openxmlformats.org/officeDocument/2006/relationships/customXml" Target="../ink/ink5595.xml"/><Relationship Id="rId29" Type="http://schemas.openxmlformats.org/officeDocument/2006/relationships/image" Target="../media/image460.png"/><Relationship Id="rId11" Type="http://schemas.openxmlformats.org/officeDocument/2006/relationships/image" Target="../media/image19.png"/><Relationship Id="rId24" Type="http://schemas.openxmlformats.org/officeDocument/2006/relationships/customXml" Target="../ink/ink5599.xml"/><Relationship Id="rId32" Type="http://schemas.openxmlformats.org/officeDocument/2006/relationships/customXml" Target="../ink/ink5603.xml"/><Relationship Id="rId37" Type="http://schemas.openxmlformats.org/officeDocument/2006/relationships/image" Target="../media/image464.png"/><Relationship Id="rId40" Type="http://schemas.openxmlformats.org/officeDocument/2006/relationships/customXml" Target="../ink/ink5607.xml"/><Relationship Id="rId45" Type="http://schemas.openxmlformats.org/officeDocument/2006/relationships/image" Target="../media/image468.png"/><Relationship Id="rId53" Type="http://schemas.openxmlformats.org/officeDocument/2006/relationships/image" Target="../media/image472.png"/><Relationship Id="rId58" Type="http://schemas.openxmlformats.org/officeDocument/2006/relationships/customXml" Target="../ink/ink5616.xml"/><Relationship Id="rId66" Type="http://schemas.openxmlformats.org/officeDocument/2006/relationships/image" Target="../media/image478.png"/><Relationship Id="rId5" Type="http://schemas.openxmlformats.org/officeDocument/2006/relationships/image" Target="../media/image446.png"/><Relationship Id="rId61" Type="http://schemas.openxmlformats.org/officeDocument/2006/relationships/customXml" Target="../ink/ink5618.xml"/><Relationship Id="rId19" Type="http://schemas.openxmlformats.org/officeDocument/2006/relationships/image" Target="../media/image455.png"/><Relationship Id="rId14" Type="http://schemas.openxmlformats.org/officeDocument/2006/relationships/customXml" Target="../ink/ink5594.xml"/><Relationship Id="rId22" Type="http://schemas.openxmlformats.org/officeDocument/2006/relationships/customXml" Target="../ink/ink5598.xml"/><Relationship Id="rId27" Type="http://schemas.openxmlformats.org/officeDocument/2006/relationships/image" Target="../media/image459.png"/><Relationship Id="rId30" Type="http://schemas.openxmlformats.org/officeDocument/2006/relationships/customXml" Target="../ink/ink5602.xml"/><Relationship Id="rId35" Type="http://schemas.openxmlformats.org/officeDocument/2006/relationships/image" Target="../media/image463.png"/><Relationship Id="rId43" Type="http://schemas.openxmlformats.org/officeDocument/2006/relationships/image" Target="../media/image467.png"/><Relationship Id="rId48" Type="http://schemas.openxmlformats.org/officeDocument/2006/relationships/customXml" Target="../ink/ink5611.xml"/><Relationship Id="rId56" Type="http://schemas.openxmlformats.org/officeDocument/2006/relationships/customXml" Target="../ink/ink5615.xml"/><Relationship Id="rId64" Type="http://schemas.openxmlformats.org/officeDocument/2006/relationships/image" Target="../media/image477.png"/><Relationship Id="rId69" Type="http://schemas.openxmlformats.org/officeDocument/2006/relationships/customXml" Target="../ink/ink5622.xml"/><Relationship Id="rId8" Type="http://schemas.openxmlformats.org/officeDocument/2006/relationships/customXml" Target="../ink/ink5591.xml"/><Relationship Id="rId51" Type="http://schemas.openxmlformats.org/officeDocument/2006/relationships/image" Target="../media/image471.png"/><Relationship Id="rId3" Type="http://schemas.openxmlformats.org/officeDocument/2006/relationships/image" Target="../media/image445.png"/><Relationship Id="rId12" Type="http://schemas.openxmlformats.org/officeDocument/2006/relationships/customXml" Target="../ink/ink5593.xml"/><Relationship Id="rId17" Type="http://schemas.openxmlformats.org/officeDocument/2006/relationships/image" Target="../media/image451.png"/><Relationship Id="rId25" Type="http://schemas.openxmlformats.org/officeDocument/2006/relationships/image" Target="../media/image458.png"/><Relationship Id="rId33" Type="http://schemas.openxmlformats.org/officeDocument/2006/relationships/image" Target="../media/image462.png"/><Relationship Id="rId38" Type="http://schemas.openxmlformats.org/officeDocument/2006/relationships/customXml" Target="../ink/ink5606.xml"/><Relationship Id="rId46" Type="http://schemas.openxmlformats.org/officeDocument/2006/relationships/customXml" Target="../ink/ink5610.xml"/><Relationship Id="rId59" Type="http://schemas.openxmlformats.org/officeDocument/2006/relationships/image" Target="../media/image475.png"/><Relationship Id="rId67" Type="http://schemas.openxmlformats.org/officeDocument/2006/relationships/customXml" Target="../ink/ink5621.xml"/><Relationship Id="rId20" Type="http://schemas.openxmlformats.org/officeDocument/2006/relationships/customXml" Target="../ink/ink5597.xml"/><Relationship Id="rId41" Type="http://schemas.openxmlformats.org/officeDocument/2006/relationships/image" Target="../media/image466.png"/><Relationship Id="rId54" Type="http://schemas.openxmlformats.org/officeDocument/2006/relationships/customXml" Target="../ink/ink5614.xml"/><Relationship Id="rId62" Type="http://schemas.openxmlformats.org/officeDocument/2006/relationships/image" Target="../media/image476.png"/><Relationship Id="rId70" Type="http://schemas.openxmlformats.org/officeDocument/2006/relationships/image" Target="../media/image48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90.xml"/><Relationship Id="rId15" Type="http://schemas.openxmlformats.org/officeDocument/2006/relationships/image" Target="../media/image450.png"/><Relationship Id="rId23" Type="http://schemas.openxmlformats.org/officeDocument/2006/relationships/image" Target="../media/image457.png"/><Relationship Id="rId28" Type="http://schemas.openxmlformats.org/officeDocument/2006/relationships/customXml" Target="../ink/ink5601.xml"/><Relationship Id="rId36" Type="http://schemas.openxmlformats.org/officeDocument/2006/relationships/customXml" Target="../ink/ink5605.xml"/><Relationship Id="rId49" Type="http://schemas.openxmlformats.org/officeDocument/2006/relationships/image" Target="../media/image470.png"/><Relationship Id="rId57" Type="http://schemas.openxmlformats.org/officeDocument/2006/relationships/image" Target="../media/image474.png"/><Relationship Id="rId10" Type="http://schemas.openxmlformats.org/officeDocument/2006/relationships/customXml" Target="../ink/ink5592.xml"/><Relationship Id="rId31" Type="http://schemas.openxmlformats.org/officeDocument/2006/relationships/image" Target="../media/image461.png"/><Relationship Id="rId44" Type="http://schemas.openxmlformats.org/officeDocument/2006/relationships/customXml" Target="../ink/ink5609.xml"/><Relationship Id="rId52" Type="http://schemas.openxmlformats.org/officeDocument/2006/relationships/customXml" Target="../ink/ink5613.xml"/><Relationship Id="rId60" Type="http://schemas.openxmlformats.org/officeDocument/2006/relationships/customXml" Target="../ink/ink5617.xml"/><Relationship Id="rId65" Type="http://schemas.openxmlformats.org/officeDocument/2006/relationships/customXml" Target="../ink/ink5620.xml"/><Relationship Id="rId4" Type="http://schemas.openxmlformats.org/officeDocument/2006/relationships/customXml" Target="../ink/ink5589.xml"/><Relationship Id="rId9" Type="http://schemas.openxmlformats.org/officeDocument/2006/relationships/image" Target="../media/image448.png"/><Relationship Id="rId13" Type="http://schemas.openxmlformats.org/officeDocument/2006/relationships/image" Target="../media/image449.png"/><Relationship Id="rId18" Type="http://schemas.openxmlformats.org/officeDocument/2006/relationships/customXml" Target="../ink/ink5596.xml"/><Relationship Id="rId39" Type="http://schemas.openxmlformats.org/officeDocument/2006/relationships/image" Target="../media/image465.png"/><Relationship Id="rId34" Type="http://schemas.openxmlformats.org/officeDocument/2006/relationships/customXml" Target="../ink/ink5604.xml"/><Relationship Id="rId50" Type="http://schemas.openxmlformats.org/officeDocument/2006/relationships/customXml" Target="../ink/ink5612.xml"/><Relationship Id="rId55" Type="http://schemas.openxmlformats.org/officeDocument/2006/relationships/image" Target="../media/image473.png"/></Relationships>
</file>

<file path=ppt/slides/_rels/slide1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6.png"/><Relationship Id="rId18" Type="http://schemas.openxmlformats.org/officeDocument/2006/relationships/customXml" Target="../ink/ink143.xml"/><Relationship Id="rId26" Type="http://schemas.openxmlformats.org/officeDocument/2006/relationships/customXml" Target="../ink/ink147.xml"/><Relationship Id="rId39" Type="http://schemas.openxmlformats.org/officeDocument/2006/relationships/image" Target="../media/image39.png"/><Relationship Id="rId21" Type="http://schemas.openxmlformats.org/officeDocument/2006/relationships/image" Target="../media/image30.png"/><Relationship Id="rId34" Type="http://schemas.openxmlformats.org/officeDocument/2006/relationships/customXml" Target="../ink/ink151.xml"/><Relationship Id="rId42" Type="http://schemas.openxmlformats.org/officeDocument/2006/relationships/customXml" Target="../ink/ink155.xml"/><Relationship Id="rId47" Type="http://schemas.openxmlformats.org/officeDocument/2006/relationships/image" Target="../media/image43.png"/><Relationship Id="rId50" Type="http://schemas.openxmlformats.org/officeDocument/2006/relationships/customXml" Target="../ink/ink159.xml"/><Relationship Id="rId55" Type="http://schemas.openxmlformats.org/officeDocument/2006/relationships/image" Target="../media/image47.png"/><Relationship Id="rId7" Type="http://schemas.openxmlformats.org/officeDocument/2006/relationships/image" Target="../media/image23.png"/><Relationship Id="rId2" Type="http://schemas.openxmlformats.org/officeDocument/2006/relationships/customXml" Target="../ink/ink135.xml"/><Relationship Id="rId16" Type="http://schemas.openxmlformats.org/officeDocument/2006/relationships/customXml" Target="../ink/ink142.xml"/><Relationship Id="rId29" Type="http://schemas.openxmlformats.org/officeDocument/2006/relationships/image" Target="../media/image34.png"/><Relationship Id="rId11" Type="http://schemas.openxmlformats.org/officeDocument/2006/relationships/image" Target="../media/image25.png"/><Relationship Id="rId24" Type="http://schemas.openxmlformats.org/officeDocument/2006/relationships/customXml" Target="../ink/ink146.xml"/><Relationship Id="rId32" Type="http://schemas.openxmlformats.org/officeDocument/2006/relationships/customXml" Target="../ink/ink150.xml"/><Relationship Id="rId37" Type="http://schemas.openxmlformats.org/officeDocument/2006/relationships/image" Target="../media/image38.png"/><Relationship Id="rId40" Type="http://schemas.openxmlformats.org/officeDocument/2006/relationships/customXml" Target="../ink/ink154.xml"/><Relationship Id="rId45" Type="http://schemas.openxmlformats.org/officeDocument/2006/relationships/image" Target="../media/image42.png"/><Relationship Id="rId53" Type="http://schemas.openxmlformats.org/officeDocument/2006/relationships/image" Target="../media/image46.png"/><Relationship Id="rId58" Type="http://schemas.openxmlformats.org/officeDocument/2006/relationships/customXml" Target="../ink/ink163.xml"/><Relationship Id="rId5" Type="http://schemas.openxmlformats.org/officeDocument/2006/relationships/image" Target="../media/image22.png"/><Relationship Id="rId19" Type="http://schemas.openxmlformats.org/officeDocument/2006/relationships/image" Target="../media/image29.png"/><Relationship Id="rId4" Type="http://schemas.openxmlformats.org/officeDocument/2006/relationships/customXml" Target="../ink/ink136.xml"/><Relationship Id="rId9" Type="http://schemas.openxmlformats.org/officeDocument/2006/relationships/image" Target="../media/image24.png"/><Relationship Id="rId14" Type="http://schemas.openxmlformats.org/officeDocument/2006/relationships/customXml" Target="../ink/ink141.xml"/><Relationship Id="rId22" Type="http://schemas.openxmlformats.org/officeDocument/2006/relationships/customXml" Target="../ink/ink145.xml"/><Relationship Id="rId27" Type="http://schemas.openxmlformats.org/officeDocument/2006/relationships/image" Target="../media/image33.png"/><Relationship Id="rId30" Type="http://schemas.openxmlformats.org/officeDocument/2006/relationships/customXml" Target="../ink/ink149.xml"/><Relationship Id="rId35" Type="http://schemas.openxmlformats.org/officeDocument/2006/relationships/image" Target="../media/image37.png"/><Relationship Id="rId43" Type="http://schemas.openxmlformats.org/officeDocument/2006/relationships/image" Target="../media/image41.png"/><Relationship Id="rId48" Type="http://schemas.openxmlformats.org/officeDocument/2006/relationships/customXml" Target="../ink/ink158.xml"/><Relationship Id="rId56" Type="http://schemas.openxmlformats.org/officeDocument/2006/relationships/customXml" Target="../ink/ink162.xml"/><Relationship Id="rId8" Type="http://schemas.openxmlformats.org/officeDocument/2006/relationships/customXml" Target="../ink/ink138.xml"/><Relationship Id="rId51" Type="http://schemas.openxmlformats.org/officeDocument/2006/relationships/image" Target="../media/image45.png"/><Relationship Id="rId3" Type="http://schemas.openxmlformats.org/officeDocument/2006/relationships/image" Target="../media/image21.png"/><Relationship Id="rId12" Type="http://schemas.openxmlformats.org/officeDocument/2006/relationships/customXml" Target="../ink/ink140.xml"/><Relationship Id="rId17" Type="http://schemas.openxmlformats.org/officeDocument/2006/relationships/image" Target="../media/image28.png"/><Relationship Id="rId25" Type="http://schemas.openxmlformats.org/officeDocument/2006/relationships/image" Target="../media/image32.png"/><Relationship Id="rId33" Type="http://schemas.openxmlformats.org/officeDocument/2006/relationships/image" Target="../media/image36.png"/><Relationship Id="rId38" Type="http://schemas.openxmlformats.org/officeDocument/2006/relationships/customXml" Target="../ink/ink153.xml"/><Relationship Id="rId46" Type="http://schemas.openxmlformats.org/officeDocument/2006/relationships/customXml" Target="../ink/ink157.xml"/><Relationship Id="rId59" Type="http://schemas.openxmlformats.org/officeDocument/2006/relationships/image" Target="../media/image49.png"/><Relationship Id="rId20" Type="http://schemas.openxmlformats.org/officeDocument/2006/relationships/customXml" Target="../ink/ink144.xml"/><Relationship Id="rId41" Type="http://schemas.openxmlformats.org/officeDocument/2006/relationships/image" Target="../media/image40.png"/><Relationship Id="rId54" Type="http://schemas.openxmlformats.org/officeDocument/2006/relationships/customXml" Target="../ink/ink16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7.xml"/><Relationship Id="rId15" Type="http://schemas.openxmlformats.org/officeDocument/2006/relationships/image" Target="../media/image27.png"/><Relationship Id="rId23" Type="http://schemas.openxmlformats.org/officeDocument/2006/relationships/image" Target="../media/image31.png"/><Relationship Id="rId28" Type="http://schemas.openxmlformats.org/officeDocument/2006/relationships/customXml" Target="../ink/ink148.xml"/><Relationship Id="rId36" Type="http://schemas.openxmlformats.org/officeDocument/2006/relationships/customXml" Target="../ink/ink152.xml"/><Relationship Id="rId49" Type="http://schemas.openxmlformats.org/officeDocument/2006/relationships/image" Target="../media/image44.png"/><Relationship Id="rId57" Type="http://schemas.openxmlformats.org/officeDocument/2006/relationships/image" Target="../media/image48.png"/><Relationship Id="rId10" Type="http://schemas.openxmlformats.org/officeDocument/2006/relationships/customXml" Target="../ink/ink139.xml"/><Relationship Id="rId31" Type="http://schemas.openxmlformats.org/officeDocument/2006/relationships/image" Target="../media/image35.png"/><Relationship Id="rId44" Type="http://schemas.openxmlformats.org/officeDocument/2006/relationships/customXml" Target="../ink/ink156.xml"/><Relationship Id="rId52" Type="http://schemas.openxmlformats.org/officeDocument/2006/relationships/customXml" Target="../ink/ink160.xml"/></Relationships>
</file>

<file path=ppt/slides/_rels/slide12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635.xml"/><Relationship Id="rId21" Type="http://schemas.openxmlformats.org/officeDocument/2006/relationships/image" Target="../media/image456.png"/><Relationship Id="rId42" Type="http://schemas.openxmlformats.org/officeDocument/2006/relationships/customXml" Target="../ink/ink5643.xml"/><Relationship Id="rId47" Type="http://schemas.openxmlformats.org/officeDocument/2006/relationships/image" Target="../media/image469.png"/><Relationship Id="rId63" Type="http://schemas.openxmlformats.org/officeDocument/2006/relationships/customXml" Target="../ink/ink5654.xml"/><Relationship Id="rId68" Type="http://schemas.openxmlformats.org/officeDocument/2006/relationships/image" Target="../media/image479.png"/><Relationship Id="rId84" Type="http://schemas.openxmlformats.org/officeDocument/2006/relationships/image" Target="../media/image487.png"/><Relationship Id="rId89" Type="http://schemas.openxmlformats.org/officeDocument/2006/relationships/customXml" Target="../ink/ink5667.xml"/><Relationship Id="rId16" Type="http://schemas.openxmlformats.org/officeDocument/2006/relationships/customXml" Target="../ink/ink5630.xml"/><Relationship Id="rId11" Type="http://schemas.openxmlformats.org/officeDocument/2006/relationships/image" Target="../media/image19.png"/><Relationship Id="rId32" Type="http://schemas.openxmlformats.org/officeDocument/2006/relationships/customXml" Target="../ink/ink5638.xml"/><Relationship Id="rId37" Type="http://schemas.openxmlformats.org/officeDocument/2006/relationships/image" Target="../media/image464.png"/><Relationship Id="rId53" Type="http://schemas.openxmlformats.org/officeDocument/2006/relationships/image" Target="../media/image472.png"/><Relationship Id="rId58" Type="http://schemas.openxmlformats.org/officeDocument/2006/relationships/customXml" Target="../ink/ink5651.xml"/><Relationship Id="rId74" Type="http://schemas.openxmlformats.org/officeDocument/2006/relationships/image" Target="../media/image482.png"/><Relationship Id="rId79" Type="http://schemas.openxmlformats.org/officeDocument/2006/relationships/customXml" Target="../ink/ink5662.xml"/><Relationship Id="rId5" Type="http://schemas.openxmlformats.org/officeDocument/2006/relationships/image" Target="../media/image446.png"/><Relationship Id="rId90" Type="http://schemas.openxmlformats.org/officeDocument/2006/relationships/image" Target="../media/image490.png"/><Relationship Id="rId22" Type="http://schemas.openxmlformats.org/officeDocument/2006/relationships/customXml" Target="../ink/ink5633.xml"/><Relationship Id="rId27" Type="http://schemas.openxmlformats.org/officeDocument/2006/relationships/image" Target="../media/image459.png"/><Relationship Id="rId43" Type="http://schemas.openxmlformats.org/officeDocument/2006/relationships/image" Target="../media/image467.png"/><Relationship Id="rId48" Type="http://schemas.openxmlformats.org/officeDocument/2006/relationships/customXml" Target="../ink/ink5646.xml"/><Relationship Id="rId64" Type="http://schemas.openxmlformats.org/officeDocument/2006/relationships/image" Target="../media/image477.png"/><Relationship Id="rId69" Type="http://schemas.openxmlformats.org/officeDocument/2006/relationships/customXml" Target="../ink/ink5657.xml"/><Relationship Id="rId8" Type="http://schemas.openxmlformats.org/officeDocument/2006/relationships/customXml" Target="../ink/ink5626.xml"/><Relationship Id="rId51" Type="http://schemas.openxmlformats.org/officeDocument/2006/relationships/image" Target="../media/image471.png"/><Relationship Id="rId72" Type="http://schemas.openxmlformats.org/officeDocument/2006/relationships/image" Target="../media/image481.png"/><Relationship Id="rId80" Type="http://schemas.openxmlformats.org/officeDocument/2006/relationships/image" Target="../media/image485.png"/><Relationship Id="rId85" Type="http://schemas.openxmlformats.org/officeDocument/2006/relationships/customXml" Target="../ink/ink5665.xml"/><Relationship Id="rId93" Type="http://schemas.openxmlformats.org/officeDocument/2006/relationships/customXml" Target="../ink/ink5669.xml"/><Relationship Id="rId3" Type="http://schemas.openxmlformats.org/officeDocument/2006/relationships/image" Target="../media/image445.png"/><Relationship Id="rId12" Type="http://schemas.openxmlformats.org/officeDocument/2006/relationships/customXml" Target="../ink/ink5628.xml"/><Relationship Id="rId17" Type="http://schemas.openxmlformats.org/officeDocument/2006/relationships/image" Target="../media/image451.png"/><Relationship Id="rId25" Type="http://schemas.openxmlformats.org/officeDocument/2006/relationships/image" Target="../media/image458.png"/><Relationship Id="rId33" Type="http://schemas.openxmlformats.org/officeDocument/2006/relationships/image" Target="../media/image462.png"/><Relationship Id="rId38" Type="http://schemas.openxmlformats.org/officeDocument/2006/relationships/customXml" Target="../ink/ink5641.xml"/><Relationship Id="rId46" Type="http://schemas.openxmlformats.org/officeDocument/2006/relationships/customXml" Target="../ink/ink5645.xml"/><Relationship Id="rId59" Type="http://schemas.openxmlformats.org/officeDocument/2006/relationships/image" Target="../media/image475.png"/><Relationship Id="rId67" Type="http://schemas.openxmlformats.org/officeDocument/2006/relationships/customXml" Target="../ink/ink5656.xml"/><Relationship Id="rId20" Type="http://schemas.openxmlformats.org/officeDocument/2006/relationships/customXml" Target="../ink/ink5632.xml"/><Relationship Id="rId41" Type="http://schemas.openxmlformats.org/officeDocument/2006/relationships/image" Target="../media/image466.png"/><Relationship Id="rId54" Type="http://schemas.openxmlformats.org/officeDocument/2006/relationships/customXml" Target="../ink/ink5649.xml"/><Relationship Id="rId62" Type="http://schemas.openxmlformats.org/officeDocument/2006/relationships/image" Target="../media/image476.png"/><Relationship Id="rId70" Type="http://schemas.openxmlformats.org/officeDocument/2006/relationships/image" Target="../media/image480.png"/><Relationship Id="rId75" Type="http://schemas.openxmlformats.org/officeDocument/2006/relationships/customXml" Target="../ink/ink5660.xml"/><Relationship Id="rId83" Type="http://schemas.openxmlformats.org/officeDocument/2006/relationships/customXml" Target="../ink/ink5664.xml"/><Relationship Id="rId88" Type="http://schemas.openxmlformats.org/officeDocument/2006/relationships/image" Target="../media/image489.png"/><Relationship Id="rId91" Type="http://schemas.openxmlformats.org/officeDocument/2006/relationships/customXml" Target="../ink/ink566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25.xml"/><Relationship Id="rId15" Type="http://schemas.openxmlformats.org/officeDocument/2006/relationships/image" Target="../media/image450.png"/><Relationship Id="rId23" Type="http://schemas.openxmlformats.org/officeDocument/2006/relationships/image" Target="../media/image457.png"/><Relationship Id="rId28" Type="http://schemas.openxmlformats.org/officeDocument/2006/relationships/customXml" Target="../ink/ink5636.xml"/><Relationship Id="rId36" Type="http://schemas.openxmlformats.org/officeDocument/2006/relationships/customXml" Target="../ink/ink5640.xml"/><Relationship Id="rId49" Type="http://schemas.openxmlformats.org/officeDocument/2006/relationships/image" Target="../media/image470.png"/><Relationship Id="rId57" Type="http://schemas.openxmlformats.org/officeDocument/2006/relationships/image" Target="../media/image474.png"/><Relationship Id="rId10" Type="http://schemas.openxmlformats.org/officeDocument/2006/relationships/customXml" Target="../ink/ink5627.xml"/><Relationship Id="rId31" Type="http://schemas.openxmlformats.org/officeDocument/2006/relationships/image" Target="../media/image461.png"/><Relationship Id="rId44" Type="http://schemas.openxmlformats.org/officeDocument/2006/relationships/customXml" Target="../ink/ink5644.xml"/><Relationship Id="rId52" Type="http://schemas.openxmlformats.org/officeDocument/2006/relationships/customXml" Target="../ink/ink5648.xml"/><Relationship Id="rId60" Type="http://schemas.openxmlformats.org/officeDocument/2006/relationships/customXml" Target="../ink/ink5652.xml"/><Relationship Id="rId65" Type="http://schemas.openxmlformats.org/officeDocument/2006/relationships/customXml" Target="../ink/ink5655.xml"/><Relationship Id="rId73" Type="http://schemas.openxmlformats.org/officeDocument/2006/relationships/customXml" Target="../ink/ink5659.xml"/><Relationship Id="rId78" Type="http://schemas.openxmlformats.org/officeDocument/2006/relationships/image" Target="../media/image484.png"/><Relationship Id="rId81" Type="http://schemas.openxmlformats.org/officeDocument/2006/relationships/customXml" Target="../ink/ink5663.xml"/><Relationship Id="rId86" Type="http://schemas.openxmlformats.org/officeDocument/2006/relationships/image" Target="../media/image488.png"/><Relationship Id="rId94" Type="http://schemas.openxmlformats.org/officeDocument/2006/relationships/image" Target="../media/image492.png"/><Relationship Id="rId4" Type="http://schemas.openxmlformats.org/officeDocument/2006/relationships/customXml" Target="../ink/ink5624.xml"/><Relationship Id="rId9" Type="http://schemas.openxmlformats.org/officeDocument/2006/relationships/image" Target="../media/image448.png"/><Relationship Id="rId13" Type="http://schemas.openxmlformats.org/officeDocument/2006/relationships/image" Target="../media/image449.png"/><Relationship Id="rId18" Type="http://schemas.openxmlformats.org/officeDocument/2006/relationships/customXml" Target="../ink/ink5631.xml"/><Relationship Id="rId39" Type="http://schemas.openxmlformats.org/officeDocument/2006/relationships/image" Target="../media/image465.png"/><Relationship Id="rId34" Type="http://schemas.openxmlformats.org/officeDocument/2006/relationships/customXml" Target="../ink/ink5639.xml"/><Relationship Id="rId50" Type="http://schemas.openxmlformats.org/officeDocument/2006/relationships/customXml" Target="../ink/ink5647.xml"/><Relationship Id="rId55" Type="http://schemas.openxmlformats.org/officeDocument/2006/relationships/image" Target="../media/image473.png"/><Relationship Id="rId76" Type="http://schemas.openxmlformats.org/officeDocument/2006/relationships/image" Target="../media/image483.png"/><Relationship Id="rId7" Type="http://schemas.openxmlformats.org/officeDocument/2006/relationships/image" Target="../media/image447.png"/><Relationship Id="rId71" Type="http://schemas.openxmlformats.org/officeDocument/2006/relationships/customXml" Target="../ink/ink5658.xml"/><Relationship Id="rId92" Type="http://schemas.openxmlformats.org/officeDocument/2006/relationships/image" Target="../media/image491.png"/><Relationship Id="rId2" Type="http://schemas.openxmlformats.org/officeDocument/2006/relationships/customXml" Target="../ink/ink5623.xml"/><Relationship Id="rId29" Type="http://schemas.openxmlformats.org/officeDocument/2006/relationships/image" Target="../media/image460.png"/><Relationship Id="rId24" Type="http://schemas.openxmlformats.org/officeDocument/2006/relationships/customXml" Target="../ink/ink5634.xml"/><Relationship Id="rId40" Type="http://schemas.openxmlformats.org/officeDocument/2006/relationships/customXml" Target="../ink/ink5642.xml"/><Relationship Id="rId45" Type="http://schemas.openxmlformats.org/officeDocument/2006/relationships/image" Target="../media/image468.png"/><Relationship Id="rId66" Type="http://schemas.openxmlformats.org/officeDocument/2006/relationships/image" Target="../media/image478.png"/><Relationship Id="rId87" Type="http://schemas.openxmlformats.org/officeDocument/2006/relationships/customXml" Target="../ink/ink5666.xml"/><Relationship Id="rId61" Type="http://schemas.openxmlformats.org/officeDocument/2006/relationships/customXml" Target="../ink/ink5653.xml"/><Relationship Id="rId82" Type="http://schemas.openxmlformats.org/officeDocument/2006/relationships/image" Target="../media/image486.png"/><Relationship Id="rId19" Type="http://schemas.openxmlformats.org/officeDocument/2006/relationships/image" Target="../media/image455.png"/><Relationship Id="rId14" Type="http://schemas.openxmlformats.org/officeDocument/2006/relationships/customXml" Target="../ink/ink5629.xml"/><Relationship Id="rId30" Type="http://schemas.openxmlformats.org/officeDocument/2006/relationships/customXml" Target="../ink/ink5637.xml"/><Relationship Id="rId35" Type="http://schemas.openxmlformats.org/officeDocument/2006/relationships/image" Target="../media/image463.png"/><Relationship Id="rId56" Type="http://schemas.openxmlformats.org/officeDocument/2006/relationships/customXml" Target="../ink/ink5650.xml"/><Relationship Id="rId77" Type="http://schemas.openxmlformats.org/officeDocument/2006/relationships/customXml" Target="../ink/ink5661.xml"/></Relationships>
</file>

<file path=ppt/slides/_rels/slide12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682.xml"/><Relationship Id="rId21" Type="http://schemas.openxmlformats.org/officeDocument/2006/relationships/image" Target="../media/image456.png"/><Relationship Id="rId42" Type="http://schemas.openxmlformats.org/officeDocument/2006/relationships/customXml" Target="../ink/ink5690.xml"/><Relationship Id="rId47" Type="http://schemas.openxmlformats.org/officeDocument/2006/relationships/image" Target="../media/image469.png"/><Relationship Id="rId63" Type="http://schemas.openxmlformats.org/officeDocument/2006/relationships/customXml" Target="../ink/ink5701.xml"/><Relationship Id="rId68" Type="http://schemas.openxmlformats.org/officeDocument/2006/relationships/image" Target="../media/image479.png"/><Relationship Id="rId84" Type="http://schemas.openxmlformats.org/officeDocument/2006/relationships/image" Target="../media/image487.png"/><Relationship Id="rId89" Type="http://schemas.openxmlformats.org/officeDocument/2006/relationships/customXml" Target="../ink/ink5714.xml"/><Relationship Id="rId16" Type="http://schemas.openxmlformats.org/officeDocument/2006/relationships/customXml" Target="../ink/ink5677.xml"/><Relationship Id="rId107" Type="http://schemas.openxmlformats.org/officeDocument/2006/relationships/customXml" Target="../ink/ink5723.xml"/><Relationship Id="rId11" Type="http://schemas.openxmlformats.org/officeDocument/2006/relationships/image" Target="../media/image19.png"/><Relationship Id="rId32" Type="http://schemas.openxmlformats.org/officeDocument/2006/relationships/customXml" Target="../ink/ink5685.xml"/><Relationship Id="rId37" Type="http://schemas.openxmlformats.org/officeDocument/2006/relationships/image" Target="../media/image464.png"/><Relationship Id="rId53" Type="http://schemas.openxmlformats.org/officeDocument/2006/relationships/image" Target="../media/image472.png"/><Relationship Id="rId58" Type="http://schemas.openxmlformats.org/officeDocument/2006/relationships/customXml" Target="../ink/ink5698.xml"/><Relationship Id="rId74" Type="http://schemas.openxmlformats.org/officeDocument/2006/relationships/image" Target="../media/image482.png"/><Relationship Id="rId79" Type="http://schemas.openxmlformats.org/officeDocument/2006/relationships/customXml" Target="../ink/ink5709.xml"/><Relationship Id="rId102" Type="http://schemas.openxmlformats.org/officeDocument/2006/relationships/image" Target="../media/image496.png"/><Relationship Id="rId5" Type="http://schemas.openxmlformats.org/officeDocument/2006/relationships/image" Target="../media/image446.png"/><Relationship Id="rId90" Type="http://schemas.openxmlformats.org/officeDocument/2006/relationships/image" Target="../media/image490.png"/><Relationship Id="rId95" Type="http://schemas.openxmlformats.org/officeDocument/2006/relationships/customXml" Target="../ink/ink5717.xml"/><Relationship Id="rId22" Type="http://schemas.openxmlformats.org/officeDocument/2006/relationships/customXml" Target="../ink/ink5680.xml"/><Relationship Id="rId27" Type="http://schemas.openxmlformats.org/officeDocument/2006/relationships/image" Target="../media/image459.png"/><Relationship Id="rId43" Type="http://schemas.openxmlformats.org/officeDocument/2006/relationships/image" Target="../media/image467.png"/><Relationship Id="rId48" Type="http://schemas.openxmlformats.org/officeDocument/2006/relationships/customXml" Target="../ink/ink5693.xml"/><Relationship Id="rId64" Type="http://schemas.openxmlformats.org/officeDocument/2006/relationships/image" Target="../media/image477.png"/><Relationship Id="rId69" Type="http://schemas.openxmlformats.org/officeDocument/2006/relationships/customXml" Target="../ink/ink5704.xml"/><Relationship Id="rId80" Type="http://schemas.openxmlformats.org/officeDocument/2006/relationships/image" Target="../media/image485.png"/><Relationship Id="rId85" Type="http://schemas.openxmlformats.org/officeDocument/2006/relationships/customXml" Target="../ink/ink5712.xml"/><Relationship Id="rId12" Type="http://schemas.openxmlformats.org/officeDocument/2006/relationships/customXml" Target="../ink/ink5675.xml"/><Relationship Id="rId17" Type="http://schemas.openxmlformats.org/officeDocument/2006/relationships/image" Target="../media/image451.png"/><Relationship Id="rId33" Type="http://schemas.openxmlformats.org/officeDocument/2006/relationships/image" Target="../media/image462.png"/><Relationship Id="rId38" Type="http://schemas.openxmlformats.org/officeDocument/2006/relationships/customXml" Target="../ink/ink5688.xml"/><Relationship Id="rId59" Type="http://schemas.openxmlformats.org/officeDocument/2006/relationships/image" Target="../media/image475.png"/><Relationship Id="rId103" Type="http://schemas.openxmlformats.org/officeDocument/2006/relationships/customXml" Target="../ink/ink5721.xml"/><Relationship Id="rId108" Type="http://schemas.openxmlformats.org/officeDocument/2006/relationships/image" Target="../media/image499.png"/><Relationship Id="rId54" Type="http://schemas.openxmlformats.org/officeDocument/2006/relationships/customXml" Target="../ink/ink5696.xml"/><Relationship Id="rId70" Type="http://schemas.openxmlformats.org/officeDocument/2006/relationships/image" Target="../media/image480.png"/><Relationship Id="rId75" Type="http://schemas.openxmlformats.org/officeDocument/2006/relationships/customXml" Target="../ink/ink5707.xml"/><Relationship Id="rId91" Type="http://schemas.openxmlformats.org/officeDocument/2006/relationships/customXml" Target="../ink/ink5715.xml"/><Relationship Id="rId96" Type="http://schemas.openxmlformats.org/officeDocument/2006/relationships/image" Target="../media/image49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72.xml"/><Relationship Id="rId15" Type="http://schemas.openxmlformats.org/officeDocument/2006/relationships/image" Target="../media/image450.png"/><Relationship Id="rId23" Type="http://schemas.openxmlformats.org/officeDocument/2006/relationships/image" Target="../media/image457.png"/><Relationship Id="rId28" Type="http://schemas.openxmlformats.org/officeDocument/2006/relationships/customXml" Target="../ink/ink5683.xml"/><Relationship Id="rId36" Type="http://schemas.openxmlformats.org/officeDocument/2006/relationships/customXml" Target="../ink/ink5687.xml"/><Relationship Id="rId49" Type="http://schemas.openxmlformats.org/officeDocument/2006/relationships/image" Target="../media/image470.png"/><Relationship Id="rId57" Type="http://schemas.openxmlformats.org/officeDocument/2006/relationships/image" Target="../media/image474.png"/><Relationship Id="rId106" Type="http://schemas.openxmlformats.org/officeDocument/2006/relationships/image" Target="../media/image498.png"/><Relationship Id="rId10" Type="http://schemas.openxmlformats.org/officeDocument/2006/relationships/customXml" Target="../ink/ink5674.xml"/><Relationship Id="rId31" Type="http://schemas.openxmlformats.org/officeDocument/2006/relationships/image" Target="../media/image461.png"/><Relationship Id="rId44" Type="http://schemas.openxmlformats.org/officeDocument/2006/relationships/customXml" Target="../ink/ink5691.xml"/><Relationship Id="rId52" Type="http://schemas.openxmlformats.org/officeDocument/2006/relationships/customXml" Target="../ink/ink5695.xml"/><Relationship Id="rId60" Type="http://schemas.openxmlformats.org/officeDocument/2006/relationships/customXml" Target="../ink/ink5699.xml"/><Relationship Id="rId65" Type="http://schemas.openxmlformats.org/officeDocument/2006/relationships/customXml" Target="../ink/ink5702.xml"/><Relationship Id="rId73" Type="http://schemas.openxmlformats.org/officeDocument/2006/relationships/customXml" Target="../ink/ink5706.xml"/><Relationship Id="rId78" Type="http://schemas.openxmlformats.org/officeDocument/2006/relationships/image" Target="../media/image484.png"/><Relationship Id="rId81" Type="http://schemas.openxmlformats.org/officeDocument/2006/relationships/customXml" Target="../ink/ink5710.xml"/><Relationship Id="rId86" Type="http://schemas.openxmlformats.org/officeDocument/2006/relationships/image" Target="../media/image488.png"/><Relationship Id="rId94" Type="http://schemas.openxmlformats.org/officeDocument/2006/relationships/image" Target="../media/image492.png"/><Relationship Id="rId99" Type="http://schemas.openxmlformats.org/officeDocument/2006/relationships/customXml" Target="../ink/ink5719.xml"/><Relationship Id="rId101" Type="http://schemas.openxmlformats.org/officeDocument/2006/relationships/customXml" Target="../ink/ink5720.xml"/><Relationship Id="rId4" Type="http://schemas.openxmlformats.org/officeDocument/2006/relationships/customXml" Target="../ink/ink5671.xml"/><Relationship Id="rId9" Type="http://schemas.openxmlformats.org/officeDocument/2006/relationships/image" Target="../media/image448.png"/><Relationship Id="rId13" Type="http://schemas.openxmlformats.org/officeDocument/2006/relationships/image" Target="../media/image449.png"/><Relationship Id="rId18" Type="http://schemas.openxmlformats.org/officeDocument/2006/relationships/customXml" Target="../ink/ink5678.xml"/><Relationship Id="rId39" Type="http://schemas.openxmlformats.org/officeDocument/2006/relationships/image" Target="../media/image465.png"/><Relationship Id="rId109" Type="http://schemas.openxmlformats.org/officeDocument/2006/relationships/customXml" Target="../ink/ink5724.xml"/><Relationship Id="rId34" Type="http://schemas.openxmlformats.org/officeDocument/2006/relationships/customXml" Target="../ink/ink5686.xml"/><Relationship Id="rId50" Type="http://schemas.openxmlformats.org/officeDocument/2006/relationships/customXml" Target="../ink/ink5694.xml"/><Relationship Id="rId55" Type="http://schemas.openxmlformats.org/officeDocument/2006/relationships/image" Target="../media/image473.png"/><Relationship Id="rId76" Type="http://schemas.openxmlformats.org/officeDocument/2006/relationships/image" Target="../media/image483.png"/><Relationship Id="rId97" Type="http://schemas.openxmlformats.org/officeDocument/2006/relationships/customXml" Target="../ink/ink5718.xml"/><Relationship Id="rId104" Type="http://schemas.openxmlformats.org/officeDocument/2006/relationships/image" Target="../media/image497.png"/><Relationship Id="rId7" Type="http://schemas.openxmlformats.org/officeDocument/2006/relationships/image" Target="../media/image447.png"/><Relationship Id="rId71" Type="http://schemas.openxmlformats.org/officeDocument/2006/relationships/customXml" Target="../ink/ink5705.xml"/><Relationship Id="rId92" Type="http://schemas.openxmlformats.org/officeDocument/2006/relationships/image" Target="../media/image491.png"/><Relationship Id="rId2" Type="http://schemas.openxmlformats.org/officeDocument/2006/relationships/customXml" Target="../ink/ink5670.xml"/><Relationship Id="rId29" Type="http://schemas.openxmlformats.org/officeDocument/2006/relationships/image" Target="../media/image460.png"/><Relationship Id="rId24" Type="http://schemas.openxmlformats.org/officeDocument/2006/relationships/customXml" Target="../ink/ink5681.xml"/><Relationship Id="rId40" Type="http://schemas.openxmlformats.org/officeDocument/2006/relationships/customXml" Target="../ink/ink5689.xml"/><Relationship Id="rId45" Type="http://schemas.openxmlformats.org/officeDocument/2006/relationships/image" Target="../media/image468.png"/><Relationship Id="rId66" Type="http://schemas.openxmlformats.org/officeDocument/2006/relationships/image" Target="../media/image478.png"/><Relationship Id="rId87" Type="http://schemas.openxmlformats.org/officeDocument/2006/relationships/customXml" Target="../ink/ink5713.xml"/><Relationship Id="rId110" Type="http://schemas.openxmlformats.org/officeDocument/2006/relationships/image" Target="../media/image500.png"/><Relationship Id="rId61" Type="http://schemas.openxmlformats.org/officeDocument/2006/relationships/customXml" Target="../ink/ink5700.xml"/><Relationship Id="rId82" Type="http://schemas.openxmlformats.org/officeDocument/2006/relationships/image" Target="../media/image486.png"/><Relationship Id="rId19" Type="http://schemas.openxmlformats.org/officeDocument/2006/relationships/image" Target="../media/image455.png"/><Relationship Id="rId14" Type="http://schemas.openxmlformats.org/officeDocument/2006/relationships/customXml" Target="../ink/ink5676.xml"/><Relationship Id="rId30" Type="http://schemas.openxmlformats.org/officeDocument/2006/relationships/customXml" Target="../ink/ink5684.xml"/><Relationship Id="rId35" Type="http://schemas.openxmlformats.org/officeDocument/2006/relationships/image" Target="../media/image463.png"/><Relationship Id="rId56" Type="http://schemas.openxmlformats.org/officeDocument/2006/relationships/customXml" Target="../ink/ink5697.xml"/><Relationship Id="rId77" Type="http://schemas.openxmlformats.org/officeDocument/2006/relationships/customXml" Target="../ink/ink5708.xml"/><Relationship Id="rId100" Type="http://schemas.openxmlformats.org/officeDocument/2006/relationships/image" Target="../media/image495.png"/><Relationship Id="rId105" Type="http://schemas.openxmlformats.org/officeDocument/2006/relationships/customXml" Target="../ink/ink5722.xml"/><Relationship Id="rId8" Type="http://schemas.openxmlformats.org/officeDocument/2006/relationships/customXml" Target="../ink/ink5673.xml"/><Relationship Id="rId51" Type="http://schemas.openxmlformats.org/officeDocument/2006/relationships/image" Target="../media/image471.png"/><Relationship Id="rId72" Type="http://schemas.openxmlformats.org/officeDocument/2006/relationships/image" Target="../media/image481.png"/><Relationship Id="rId93" Type="http://schemas.openxmlformats.org/officeDocument/2006/relationships/customXml" Target="../ink/ink5716.xml"/><Relationship Id="rId98" Type="http://schemas.openxmlformats.org/officeDocument/2006/relationships/image" Target="../media/image494.png"/><Relationship Id="rId3" Type="http://schemas.openxmlformats.org/officeDocument/2006/relationships/image" Target="../media/image445.png"/><Relationship Id="rId25" Type="http://schemas.openxmlformats.org/officeDocument/2006/relationships/image" Target="../media/image458.png"/><Relationship Id="rId46" Type="http://schemas.openxmlformats.org/officeDocument/2006/relationships/customXml" Target="../ink/ink5692.xml"/><Relationship Id="rId67" Type="http://schemas.openxmlformats.org/officeDocument/2006/relationships/customXml" Target="../ink/ink5703.xml"/><Relationship Id="rId20" Type="http://schemas.openxmlformats.org/officeDocument/2006/relationships/customXml" Target="../ink/ink5679.xml"/><Relationship Id="rId41" Type="http://schemas.openxmlformats.org/officeDocument/2006/relationships/image" Target="../media/image466.png"/><Relationship Id="rId62" Type="http://schemas.openxmlformats.org/officeDocument/2006/relationships/image" Target="../media/image476.png"/><Relationship Id="rId83" Type="http://schemas.openxmlformats.org/officeDocument/2006/relationships/customXml" Target="../ink/ink5711.xml"/><Relationship Id="rId88" Type="http://schemas.openxmlformats.org/officeDocument/2006/relationships/image" Target="../media/image489.png"/></Relationships>
</file>

<file path=ppt/slides/_rels/slide12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737.xml"/><Relationship Id="rId117" Type="http://schemas.openxmlformats.org/officeDocument/2006/relationships/customXml" Target="../ink/ink5783.xml"/><Relationship Id="rId21" Type="http://schemas.openxmlformats.org/officeDocument/2006/relationships/image" Target="../media/image456.png"/><Relationship Id="rId42" Type="http://schemas.openxmlformats.org/officeDocument/2006/relationships/customXml" Target="../ink/ink5745.xml"/><Relationship Id="rId47" Type="http://schemas.openxmlformats.org/officeDocument/2006/relationships/image" Target="../media/image469.png"/><Relationship Id="rId63" Type="http://schemas.openxmlformats.org/officeDocument/2006/relationships/customXml" Target="../ink/ink5756.xml"/><Relationship Id="rId68" Type="http://schemas.openxmlformats.org/officeDocument/2006/relationships/image" Target="../media/image479.png"/><Relationship Id="rId84" Type="http://schemas.openxmlformats.org/officeDocument/2006/relationships/image" Target="../media/image487.png"/><Relationship Id="rId89" Type="http://schemas.openxmlformats.org/officeDocument/2006/relationships/customXml" Target="../ink/ink5769.xml"/><Relationship Id="rId112" Type="http://schemas.openxmlformats.org/officeDocument/2006/relationships/image" Target="../media/image501.png"/><Relationship Id="rId16" Type="http://schemas.openxmlformats.org/officeDocument/2006/relationships/customXml" Target="../ink/ink5732.xml"/><Relationship Id="rId107" Type="http://schemas.openxmlformats.org/officeDocument/2006/relationships/customXml" Target="../ink/ink5778.xml"/><Relationship Id="rId11" Type="http://schemas.openxmlformats.org/officeDocument/2006/relationships/image" Target="../media/image19.png"/><Relationship Id="rId32" Type="http://schemas.openxmlformats.org/officeDocument/2006/relationships/customXml" Target="../ink/ink5740.xml"/><Relationship Id="rId37" Type="http://schemas.openxmlformats.org/officeDocument/2006/relationships/image" Target="../media/image464.png"/><Relationship Id="rId53" Type="http://schemas.openxmlformats.org/officeDocument/2006/relationships/image" Target="../media/image472.png"/><Relationship Id="rId58" Type="http://schemas.openxmlformats.org/officeDocument/2006/relationships/customXml" Target="../ink/ink5753.xml"/><Relationship Id="rId74" Type="http://schemas.openxmlformats.org/officeDocument/2006/relationships/image" Target="../media/image482.png"/><Relationship Id="rId79" Type="http://schemas.openxmlformats.org/officeDocument/2006/relationships/customXml" Target="../ink/ink5764.xml"/><Relationship Id="rId102" Type="http://schemas.openxmlformats.org/officeDocument/2006/relationships/image" Target="../media/image496.png"/><Relationship Id="rId5" Type="http://schemas.openxmlformats.org/officeDocument/2006/relationships/image" Target="../media/image446.png"/><Relationship Id="rId90" Type="http://schemas.openxmlformats.org/officeDocument/2006/relationships/image" Target="../media/image490.png"/><Relationship Id="rId95" Type="http://schemas.openxmlformats.org/officeDocument/2006/relationships/customXml" Target="../ink/ink5772.xml"/><Relationship Id="rId22" Type="http://schemas.openxmlformats.org/officeDocument/2006/relationships/customXml" Target="../ink/ink5735.xml"/><Relationship Id="rId27" Type="http://schemas.openxmlformats.org/officeDocument/2006/relationships/image" Target="../media/image459.png"/><Relationship Id="rId43" Type="http://schemas.openxmlformats.org/officeDocument/2006/relationships/image" Target="../media/image467.png"/><Relationship Id="rId48" Type="http://schemas.openxmlformats.org/officeDocument/2006/relationships/customXml" Target="../ink/ink5748.xml"/><Relationship Id="rId64" Type="http://schemas.openxmlformats.org/officeDocument/2006/relationships/image" Target="../media/image477.png"/><Relationship Id="rId69" Type="http://schemas.openxmlformats.org/officeDocument/2006/relationships/customXml" Target="../ink/ink5759.xml"/><Relationship Id="rId113" Type="http://schemas.openxmlformats.org/officeDocument/2006/relationships/customXml" Target="../ink/ink5781.xml"/><Relationship Id="rId118" Type="http://schemas.openxmlformats.org/officeDocument/2006/relationships/image" Target="../media/image504.png"/><Relationship Id="rId80" Type="http://schemas.openxmlformats.org/officeDocument/2006/relationships/image" Target="../media/image485.png"/><Relationship Id="rId85" Type="http://schemas.openxmlformats.org/officeDocument/2006/relationships/customXml" Target="../ink/ink5767.xml"/><Relationship Id="rId12" Type="http://schemas.openxmlformats.org/officeDocument/2006/relationships/customXml" Target="../ink/ink5730.xml"/><Relationship Id="rId17" Type="http://schemas.openxmlformats.org/officeDocument/2006/relationships/image" Target="../media/image451.png"/><Relationship Id="rId33" Type="http://schemas.openxmlformats.org/officeDocument/2006/relationships/image" Target="../media/image462.png"/><Relationship Id="rId38" Type="http://schemas.openxmlformats.org/officeDocument/2006/relationships/customXml" Target="../ink/ink5743.xml"/><Relationship Id="rId59" Type="http://schemas.openxmlformats.org/officeDocument/2006/relationships/image" Target="../media/image475.png"/><Relationship Id="rId103" Type="http://schemas.openxmlformats.org/officeDocument/2006/relationships/customXml" Target="../ink/ink5776.xml"/><Relationship Id="rId108" Type="http://schemas.openxmlformats.org/officeDocument/2006/relationships/image" Target="../media/image499.png"/><Relationship Id="rId54" Type="http://schemas.openxmlformats.org/officeDocument/2006/relationships/customXml" Target="../ink/ink5751.xml"/><Relationship Id="rId70" Type="http://schemas.openxmlformats.org/officeDocument/2006/relationships/image" Target="../media/image480.png"/><Relationship Id="rId75" Type="http://schemas.openxmlformats.org/officeDocument/2006/relationships/customXml" Target="../ink/ink5762.xml"/><Relationship Id="rId91" Type="http://schemas.openxmlformats.org/officeDocument/2006/relationships/customXml" Target="../ink/ink5770.xml"/><Relationship Id="rId96" Type="http://schemas.openxmlformats.org/officeDocument/2006/relationships/image" Target="../media/image49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27.xml"/><Relationship Id="rId23" Type="http://schemas.openxmlformats.org/officeDocument/2006/relationships/image" Target="../media/image457.png"/><Relationship Id="rId28" Type="http://schemas.openxmlformats.org/officeDocument/2006/relationships/customXml" Target="../ink/ink5738.xml"/><Relationship Id="rId49" Type="http://schemas.openxmlformats.org/officeDocument/2006/relationships/image" Target="../media/image470.png"/><Relationship Id="rId114" Type="http://schemas.openxmlformats.org/officeDocument/2006/relationships/image" Target="../media/image502.png"/><Relationship Id="rId119" Type="http://schemas.openxmlformats.org/officeDocument/2006/relationships/customXml" Target="../ink/ink5784.xml"/><Relationship Id="rId10" Type="http://schemas.openxmlformats.org/officeDocument/2006/relationships/customXml" Target="../ink/ink5729.xml"/><Relationship Id="rId31" Type="http://schemas.openxmlformats.org/officeDocument/2006/relationships/image" Target="../media/image461.png"/><Relationship Id="rId44" Type="http://schemas.openxmlformats.org/officeDocument/2006/relationships/customXml" Target="../ink/ink5746.xml"/><Relationship Id="rId52" Type="http://schemas.openxmlformats.org/officeDocument/2006/relationships/customXml" Target="../ink/ink5750.xml"/><Relationship Id="rId60" Type="http://schemas.openxmlformats.org/officeDocument/2006/relationships/customXml" Target="../ink/ink5754.xml"/><Relationship Id="rId65" Type="http://schemas.openxmlformats.org/officeDocument/2006/relationships/customXml" Target="../ink/ink5757.xml"/><Relationship Id="rId73" Type="http://schemas.openxmlformats.org/officeDocument/2006/relationships/customXml" Target="../ink/ink5761.xml"/><Relationship Id="rId78" Type="http://schemas.openxmlformats.org/officeDocument/2006/relationships/image" Target="../media/image484.png"/><Relationship Id="rId81" Type="http://schemas.openxmlformats.org/officeDocument/2006/relationships/customXml" Target="../ink/ink5765.xml"/><Relationship Id="rId86" Type="http://schemas.openxmlformats.org/officeDocument/2006/relationships/image" Target="../media/image488.png"/><Relationship Id="rId94" Type="http://schemas.openxmlformats.org/officeDocument/2006/relationships/image" Target="../media/image492.png"/><Relationship Id="rId99" Type="http://schemas.openxmlformats.org/officeDocument/2006/relationships/customXml" Target="../ink/ink5774.xml"/><Relationship Id="rId101" Type="http://schemas.openxmlformats.org/officeDocument/2006/relationships/customXml" Target="../ink/ink5775.xml"/><Relationship Id="rId4" Type="http://schemas.openxmlformats.org/officeDocument/2006/relationships/customXml" Target="../ink/ink5726.xml"/><Relationship Id="rId9" Type="http://schemas.openxmlformats.org/officeDocument/2006/relationships/image" Target="../media/image448.png"/><Relationship Id="rId13" Type="http://schemas.openxmlformats.org/officeDocument/2006/relationships/image" Target="../media/image449.png"/><Relationship Id="rId18" Type="http://schemas.openxmlformats.org/officeDocument/2006/relationships/customXml" Target="../ink/ink5733.xml"/><Relationship Id="rId39" Type="http://schemas.openxmlformats.org/officeDocument/2006/relationships/image" Target="../media/image465.png"/><Relationship Id="rId109" Type="http://schemas.openxmlformats.org/officeDocument/2006/relationships/customXml" Target="../ink/ink5779.xml"/><Relationship Id="rId34" Type="http://schemas.openxmlformats.org/officeDocument/2006/relationships/customXml" Target="../ink/ink5741.xml"/><Relationship Id="rId50" Type="http://schemas.openxmlformats.org/officeDocument/2006/relationships/customXml" Target="../ink/ink5749.xml"/><Relationship Id="rId55" Type="http://schemas.openxmlformats.org/officeDocument/2006/relationships/image" Target="../media/image473.png"/><Relationship Id="rId76" Type="http://schemas.openxmlformats.org/officeDocument/2006/relationships/image" Target="../media/image483.png"/><Relationship Id="rId97" Type="http://schemas.openxmlformats.org/officeDocument/2006/relationships/customXml" Target="../ink/ink5773.xml"/><Relationship Id="rId104" Type="http://schemas.openxmlformats.org/officeDocument/2006/relationships/image" Target="../media/image497.png"/><Relationship Id="rId120" Type="http://schemas.openxmlformats.org/officeDocument/2006/relationships/image" Target="../media/image505.png"/><Relationship Id="rId7" Type="http://schemas.openxmlformats.org/officeDocument/2006/relationships/image" Target="../media/image447.png"/><Relationship Id="rId71" Type="http://schemas.openxmlformats.org/officeDocument/2006/relationships/customXml" Target="../ink/ink5760.xml"/><Relationship Id="rId92" Type="http://schemas.openxmlformats.org/officeDocument/2006/relationships/image" Target="../media/image491.png"/><Relationship Id="rId2" Type="http://schemas.openxmlformats.org/officeDocument/2006/relationships/customXml" Target="../ink/ink5725.xml"/><Relationship Id="rId29" Type="http://schemas.openxmlformats.org/officeDocument/2006/relationships/image" Target="../media/image460.png"/><Relationship Id="rId24" Type="http://schemas.openxmlformats.org/officeDocument/2006/relationships/customXml" Target="../ink/ink5736.xml"/><Relationship Id="rId40" Type="http://schemas.openxmlformats.org/officeDocument/2006/relationships/customXml" Target="../ink/ink5744.xml"/><Relationship Id="rId45" Type="http://schemas.openxmlformats.org/officeDocument/2006/relationships/image" Target="../media/image468.png"/><Relationship Id="rId66" Type="http://schemas.openxmlformats.org/officeDocument/2006/relationships/image" Target="../media/image478.png"/><Relationship Id="rId87" Type="http://schemas.openxmlformats.org/officeDocument/2006/relationships/customXml" Target="../ink/ink5768.xml"/><Relationship Id="rId110" Type="http://schemas.openxmlformats.org/officeDocument/2006/relationships/image" Target="../media/image500.png"/><Relationship Id="rId115" Type="http://schemas.openxmlformats.org/officeDocument/2006/relationships/customXml" Target="../ink/ink5782.xml"/><Relationship Id="rId61" Type="http://schemas.openxmlformats.org/officeDocument/2006/relationships/customXml" Target="../ink/ink5755.xml"/><Relationship Id="rId82" Type="http://schemas.openxmlformats.org/officeDocument/2006/relationships/image" Target="../media/image486.png"/><Relationship Id="rId19" Type="http://schemas.openxmlformats.org/officeDocument/2006/relationships/image" Target="../media/image455.png"/><Relationship Id="rId14" Type="http://schemas.openxmlformats.org/officeDocument/2006/relationships/customXml" Target="../ink/ink5731.xml"/><Relationship Id="rId30" Type="http://schemas.openxmlformats.org/officeDocument/2006/relationships/customXml" Target="../ink/ink5739.xml"/><Relationship Id="rId35" Type="http://schemas.openxmlformats.org/officeDocument/2006/relationships/image" Target="../media/image463.png"/><Relationship Id="rId56" Type="http://schemas.openxmlformats.org/officeDocument/2006/relationships/customXml" Target="../ink/ink5752.xml"/><Relationship Id="rId77" Type="http://schemas.openxmlformats.org/officeDocument/2006/relationships/customXml" Target="../ink/ink5763.xml"/><Relationship Id="rId100" Type="http://schemas.openxmlformats.org/officeDocument/2006/relationships/image" Target="../media/image495.png"/><Relationship Id="rId105" Type="http://schemas.openxmlformats.org/officeDocument/2006/relationships/customXml" Target="../ink/ink5777.xml"/><Relationship Id="rId8" Type="http://schemas.openxmlformats.org/officeDocument/2006/relationships/customXml" Target="../ink/ink5728.xml"/><Relationship Id="rId51" Type="http://schemas.openxmlformats.org/officeDocument/2006/relationships/image" Target="../media/image471.png"/><Relationship Id="rId72" Type="http://schemas.openxmlformats.org/officeDocument/2006/relationships/image" Target="../media/image481.png"/><Relationship Id="rId93" Type="http://schemas.openxmlformats.org/officeDocument/2006/relationships/customXml" Target="../ink/ink5771.xml"/><Relationship Id="rId98" Type="http://schemas.openxmlformats.org/officeDocument/2006/relationships/image" Target="../media/image494.png"/><Relationship Id="rId3" Type="http://schemas.openxmlformats.org/officeDocument/2006/relationships/image" Target="../media/image445.png"/><Relationship Id="rId25" Type="http://schemas.openxmlformats.org/officeDocument/2006/relationships/image" Target="../media/image458.png"/><Relationship Id="rId46" Type="http://schemas.openxmlformats.org/officeDocument/2006/relationships/customXml" Target="../ink/ink5747.xml"/><Relationship Id="rId67" Type="http://schemas.openxmlformats.org/officeDocument/2006/relationships/customXml" Target="../ink/ink5758.xml"/><Relationship Id="rId116" Type="http://schemas.openxmlformats.org/officeDocument/2006/relationships/image" Target="../media/image503.png"/><Relationship Id="rId20" Type="http://schemas.openxmlformats.org/officeDocument/2006/relationships/customXml" Target="../ink/ink5734.xml"/><Relationship Id="rId41" Type="http://schemas.openxmlformats.org/officeDocument/2006/relationships/image" Target="../media/image466.png"/><Relationship Id="rId62" Type="http://schemas.openxmlformats.org/officeDocument/2006/relationships/image" Target="../media/image476.png"/><Relationship Id="rId83" Type="http://schemas.openxmlformats.org/officeDocument/2006/relationships/customXml" Target="../ink/ink5766.xml"/><Relationship Id="rId88" Type="http://schemas.openxmlformats.org/officeDocument/2006/relationships/image" Target="../media/image489.png"/><Relationship Id="rId111" Type="http://schemas.openxmlformats.org/officeDocument/2006/relationships/customXml" Target="../ink/ink5780.xml"/><Relationship Id="rId15" Type="http://schemas.openxmlformats.org/officeDocument/2006/relationships/image" Target="../media/image450.png"/><Relationship Id="rId36" Type="http://schemas.openxmlformats.org/officeDocument/2006/relationships/customXml" Target="../ink/ink5742.xml"/><Relationship Id="rId57" Type="http://schemas.openxmlformats.org/officeDocument/2006/relationships/image" Target="../media/image474.png"/><Relationship Id="rId106" Type="http://schemas.openxmlformats.org/officeDocument/2006/relationships/image" Target="../media/image498.png"/></Relationships>
</file>

<file path=ppt/slides/_rels/slide12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797.xml"/><Relationship Id="rId117" Type="http://schemas.openxmlformats.org/officeDocument/2006/relationships/customXml" Target="../ink/ink5843.xml"/><Relationship Id="rId21" Type="http://schemas.openxmlformats.org/officeDocument/2006/relationships/image" Target="../media/image456.png"/><Relationship Id="rId42" Type="http://schemas.openxmlformats.org/officeDocument/2006/relationships/customXml" Target="../ink/ink5805.xml"/><Relationship Id="rId47" Type="http://schemas.openxmlformats.org/officeDocument/2006/relationships/image" Target="../media/image469.png"/><Relationship Id="rId63" Type="http://schemas.openxmlformats.org/officeDocument/2006/relationships/customXml" Target="../ink/ink5816.xml"/><Relationship Id="rId68" Type="http://schemas.openxmlformats.org/officeDocument/2006/relationships/image" Target="../media/image479.png"/><Relationship Id="rId84" Type="http://schemas.openxmlformats.org/officeDocument/2006/relationships/image" Target="../media/image487.png"/><Relationship Id="rId89" Type="http://schemas.openxmlformats.org/officeDocument/2006/relationships/customXml" Target="../ink/ink5829.xml"/><Relationship Id="rId112" Type="http://schemas.openxmlformats.org/officeDocument/2006/relationships/image" Target="../media/image501.png"/><Relationship Id="rId16" Type="http://schemas.openxmlformats.org/officeDocument/2006/relationships/customXml" Target="../ink/ink5792.xml"/><Relationship Id="rId107" Type="http://schemas.openxmlformats.org/officeDocument/2006/relationships/customXml" Target="../ink/ink5838.xml"/><Relationship Id="rId11" Type="http://schemas.openxmlformats.org/officeDocument/2006/relationships/image" Target="../media/image19.png"/><Relationship Id="rId32" Type="http://schemas.openxmlformats.org/officeDocument/2006/relationships/customXml" Target="../ink/ink5800.xml"/><Relationship Id="rId37" Type="http://schemas.openxmlformats.org/officeDocument/2006/relationships/image" Target="../media/image464.png"/><Relationship Id="rId53" Type="http://schemas.openxmlformats.org/officeDocument/2006/relationships/image" Target="../media/image472.png"/><Relationship Id="rId58" Type="http://schemas.openxmlformats.org/officeDocument/2006/relationships/customXml" Target="../ink/ink5813.xml"/><Relationship Id="rId74" Type="http://schemas.openxmlformats.org/officeDocument/2006/relationships/image" Target="../media/image482.png"/><Relationship Id="rId79" Type="http://schemas.openxmlformats.org/officeDocument/2006/relationships/customXml" Target="../ink/ink5824.xml"/><Relationship Id="rId102" Type="http://schemas.openxmlformats.org/officeDocument/2006/relationships/image" Target="../media/image496.png"/><Relationship Id="rId123" Type="http://schemas.openxmlformats.org/officeDocument/2006/relationships/customXml" Target="../ink/ink5846.xml"/><Relationship Id="rId5" Type="http://schemas.openxmlformats.org/officeDocument/2006/relationships/image" Target="../media/image446.png"/><Relationship Id="rId90" Type="http://schemas.openxmlformats.org/officeDocument/2006/relationships/image" Target="../media/image490.png"/><Relationship Id="rId95" Type="http://schemas.openxmlformats.org/officeDocument/2006/relationships/customXml" Target="../ink/ink5832.xml"/><Relationship Id="rId22" Type="http://schemas.openxmlformats.org/officeDocument/2006/relationships/customXml" Target="../ink/ink5795.xml"/><Relationship Id="rId27" Type="http://schemas.openxmlformats.org/officeDocument/2006/relationships/image" Target="../media/image459.png"/><Relationship Id="rId43" Type="http://schemas.openxmlformats.org/officeDocument/2006/relationships/image" Target="../media/image467.png"/><Relationship Id="rId48" Type="http://schemas.openxmlformats.org/officeDocument/2006/relationships/customXml" Target="../ink/ink5808.xml"/><Relationship Id="rId64" Type="http://schemas.openxmlformats.org/officeDocument/2006/relationships/image" Target="../media/image477.png"/><Relationship Id="rId69" Type="http://schemas.openxmlformats.org/officeDocument/2006/relationships/customXml" Target="../ink/ink5819.xml"/><Relationship Id="rId113" Type="http://schemas.openxmlformats.org/officeDocument/2006/relationships/customXml" Target="../ink/ink5841.xml"/><Relationship Id="rId118" Type="http://schemas.openxmlformats.org/officeDocument/2006/relationships/image" Target="../media/image504.png"/><Relationship Id="rId80" Type="http://schemas.openxmlformats.org/officeDocument/2006/relationships/image" Target="../media/image485.png"/><Relationship Id="rId85" Type="http://schemas.openxmlformats.org/officeDocument/2006/relationships/customXml" Target="../ink/ink5827.xml"/><Relationship Id="rId12" Type="http://schemas.openxmlformats.org/officeDocument/2006/relationships/customXml" Target="../ink/ink5790.xml"/><Relationship Id="rId17" Type="http://schemas.openxmlformats.org/officeDocument/2006/relationships/image" Target="../media/image451.png"/><Relationship Id="rId33" Type="http://schemas.openxmlformats.org/officeDocument/2006/relationships/image" Target="../media/image462.png"/><Relationship Id="rId38" Type="http://schemas.openxmlformats.org/officeDocument/2006/relationships/customXml" Target="../ink/ink5803.xml"/><Relationship Id="rId59" Type="http://schemas.openxmlformats.org/officeDocument/2006/relationships/image" Target="../media/image475.png"/><Relationship Id="rId103" Type="http://schemas.openxmlformats.org/officeDocument/2006/relationships/customXml" Target="../ink/ink5836.xml"/><Relationship Id="rId108" Type="http://schemas.openxmlformats.org/officeDocument/2006/relationships/image" Target="../media/image499.png"/><Relationship Id="rId124" Type="http://schemas.openxmlformats.org/officeDocument/2006/relationships/image" Target="../media/image507.png"/><Relationship Id="rId54" Type="http://schemas.openxmlformats.org/officeDocument/2006/relationships/customXml" Target="../ink/ink5811.xml"/><Relationship Id="rId70" Type="http://schemas.openxmlformats.org/officeDocument/2006/relationships/image" Target="../media/image480.png"/><Relationship Id="rId75" Type="http://schemas.openxmlformats.org/officeDocument/2006/relationships/customXml" Target="../ink/ink5822.xml"/><Relationship Id="rId91" Type="http://schemas.openxmlformats.org/officeDocument/2006/relationships/customXml" Target="../ink/ink5830.xml"/><Relationship Id="rId96" Type="http://schemas.openxmlformats.org/officeDocument/2006/relationships/image" Target="../media/image49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87.xml"/><Relationship Id="rId23" Type="http://schemas.openxmlformats.org/officeDocument/2006/relationships/image" Target="../media/image457.png"/><Relationship Id="rId28" Type="http://schemas.openxmlformats.org/officeDocument/2006/relationships/customXml" Target="../ink/ink5798.xml"/><Relationship Id="rId49" Type="http://schemas.openxmlformats.org/officeDocument/2006/relationships/image" Target="../media/image470.png"/><Relationship Id="rId114" Type="http://schemas.openxmlformats.org/officeDocument/2006/relationships/image" Target="../media/image502.png"/><Relationship Id="rId119" Type="http://schemas.openxmlformats.org/officeDocument/2006/relationships/customXml" Target="../ink/ink5844.xml"/><Relationship Id="rId44" Type="http://schemas.openxmlformats.org/officeDocument/2006/relationships/customXml" Target="../ink/ink5806.xml"/><Relationship Id="rId60" Type="http://schemas.openxmlformats.org/officeDocument/2006/relationships/customXml" Target="../ink/ink5814.xml"/><Relationship Id="rId65" Type="http://schemas.openxmlformats.org/officeDocument/2006/relationships/customXml" Target="../ink/ink5817.xml"/><Relationship Id="rId81" Type="http://schemas.openxmlformats.org/officeDocument/2006/relationships/customXml" Target="../ink/ink5825.xml"/><Relationship Id="rId86" Type="http://schemas.openxmlformats.org/officeDocument/2006/relationships/image" Target="../media/image488.png"/><Relationship Id="rId13" Type="http://schemas.openxmlformats.org/officeDocument/2006/relationships/image" Target="../media/image449.png"/><Relationship Id="rId18" Type="http://schemas.openxmlformats.org/officeDocument/2006/relationships/customXml" Target="../ink/ink5793.xml"/><Relationship Id="rId39" Type="http://schemas.openxmlformats.org/officeDocument/2006/relationships/image" Target="../media/image465.png"/><Relationship Id="rId109" Type="http://schemas.openxmlformats.org/officeDocument/2006/relationships/customXml" Target="../ink/ink5839.xml"/><Relationship Id="rId34" Type="http://schemas.openxmlformats.org/officeDocument/2006/relationships/customXml" Target="../ink/ink5801.xml"/><Relationship Id="rId50" Type="http://schemas.openxmlformats.org/officeDocument/2006/relationships/customXml" Target="../ink/ink5809.xml"/><Relationship Id="rId55" Type="http://schemas.openxmlformats.org/officeDocument/2006/relationships/image" Target="../media/image473.png"/><Relationship Id="rId76" Type="http://schemas.openxmlformats.org/officeDocument/2006/relationships/image" Target="../media/image483.png"/><Relationship Id="rId97" Type="http://schemas.openxmlformats.org/officeDocument/2006/relationships/customXml" Target="../ink/ink5833.xml"/><Relationship Id="rId104" Type="http://schemas.openxmlformats.org/officeDocument/2006/relationships/image" Target="../media/image497.png"/><Relationship Id="rId120" Type="http://schemas.openxmlformats.org/officeDocument/2006/relationships/image" Target="../media/image505.png"/><Relationship Id="rId125" Type="http://schemas.openxmlformats.org/officeDocument/2006/relationships/customXml" Target="../ink/ink5847.xml"/><Relationship Id="rId7" Type="http://schemas.openxmlformats.org/officeDocument/2006/relationships/image" Target="../media/image447.png"/><Relationship Id="rId71" Type="http://schemas.openxmlformats.org/officeDocument/2006/relationships/customXml" Target="../ink/ink5820.xml"/><Relationship Id="rId92" Type="http://schemas.openxmlformats.org/officeDocument/2006/relationships/image" Target="../media/image491.png"/><Relationship Id="rId2" Type="http://schemas.openxmlformats.org/officeDocument/2006/relationships/customXml" Target="../ink/ink5785.xml"/><Relationship Id="rId29" Type="http://schemas.openxmlformats.org/officeDocument/2006/relationships/image" Target="../media/image460.png"/><Relationship Id="rId24" Type="http://schemas.openxmlformats.org/officeDocument/2006/relationships/customXml" Target="../ink/ink5796.xml"/><Relationship Id="rId40" Type="http://schemas.openxmlformats.org/officeDocument/2006/relationships/customXml" Target="../ink/ink5804.xml"/><Relationship Id="rId45" Type="http://schemas.openxmlformats.org/officeDocument/2006/relationships/image" Target="../media/image468.png"/><Relationship Id="rId66" Type="http://schemas.openxmlformats.org/officeDocument/2006/relationships/image" Target="../media/image478.png"/><Relationship Id="rId87" Type="http://schemas.openxmlformats.org/officeDocument/2006/relationships/customXml" Target="../ink/ink5828.xml"/><Relationship Id="rId110" Type="http://schemas.openxmlformats.org/officeDocument/2006/relationships/image" Target="../media/image500.png"/><Relationship Id="rId115" Type="http://schemas.openxmlformats.org/officeDocument/2006/relationships/customXml" Target="../ink/ink5842.xml"/><Relationship Id="rId61" Type="http://schemas.openxmlformats.org/officeDocument/2006/relationships/customXml" Target="../ink/ink5815.xml"/><Relationship Id="rId82" Type="http://schemas.openxmlformats.org/officeDocument/2006/relationships/image" Target="../media/image486.png"/><Relationship Id="rId19" Type="http://schemas.openxmlformats.org/officeDocument/2006/relationships/image" Target="../media/image455.png"/><Relationship Id="rId14" Type="http://schemas.openxmlformats.org/officeDocument/2006/relationships/customXml" Target="../ink/ink5791.xml"/><Relationship Id="rId30" Type="http://schemas.openxmlformats.org/officeDocument/2006/relationships/customXml" Target="../ink/ink5799.xml"/><Relationship Id="rId35" Type="http://schemas.openxmlformats.org/officeDocument/2006/relationships/image" Target="../media/image463.png"/><Relationship Id="rId56" Type="http://schemas.openxmlformats.org/officeDocument/2006/relationships/customXml" Target="../ink/ink5812.xml"/><Relationship Id="rId77" Type="http://schemas.openxmlformats.org/officeDocument/2006/relationships/customXml" Target="../ink/ink5823.xml"/><Relationship Id="rId100" Type="http://schemas.openxmlformats.org/officeDocument/2006/relationships/image" Target="../media/image495.png"/><Relationship Id="rId105" Type="http://schemas.openxmlformats.org/officeDocument/2006/relationships/customXml" Target="../ink/ink5837.xml"/><Relationship Id="rId126" Type="http://schemas.openxmlformats.org/officeDocument/2006/relationships/image" Target="../media/image508.png"/><Relationship Id="rId8" Type="http://schemas.openxmlformats.org/officeDocument/2006/relationships/customXml" Target="../ink/ink5788.xml"/><Relationship Id="rId51" Type="http://schemas.openxmlformats.org/officeDocument/2006/relationships/image" Target="../media/image471.png"/><Relationship Id="rId72" Type="http://schemas.openxmlformats.org/officeDocument/2006/relationships/image" Target="../media/image481.png"/><Relationship Id="rId93" Type="http://schemas.openxmlformats.org/officeDocument/2006/relationships/customXml" Target="../ink/ink5831.xml"/><Relationship Id="rId98" Type="http://schemas.openxmlformats.org/officeDocument/2006/relationships/image" Target="../media/image494.png"/><Relationship Id="rId121" Type="http://schemas.openxmlformats.org/officeDocument/2006/relationships/customXml" Target="../ink/ink5845.xml"/><Relationship Id="rId3" Type="http://schemas.openxmlformats.org/officeDocument/2006/relationships/image" Target="../media/image445.png"/><Relationship Id="rId25" Type="http://schemas.openxmlformats.org/officeDocument/2006/relationships/image" Target="../media/image458.png"/><Relationship Id="rId46" Type="http://schemas.openxmlformats.org/officeDocument/2006/relationships/customXml" Target="../ink/ink5807.xml"/><Relationship Id="rId67" Type="http://schemas.openxmlformats.org/officeDocument/2006/relationships/customXml" Target="../ink/ink5818.xml"/><Relationship Id="rId116" Type="http://schemas.openxmlformats.org/officeDocument/2006/relationships/image" Target="../media/image503.png"/><Relationship Id="rId20" Type="http://schemas.openxmlformats.org/officeDocument/2006/relationships/customXml" Target="../ink/ink5794.xml"/><Relationship Id="rId41" Type="http://schemas.openxmlformats.org/officeDocument/2006/relationships/image" Target="../media/image466.png"/><Relationship Id="rId62" Type="http://schemas.openxmlformats.org/officeDocument/2006/relationships/image" Target="../media/image476.png"/><Relationship Id="rId83" Type="http://schemas.openxmlformats.org/officeDocument/2006/relationships/customXml" Target="../ink/ink5826.xml"/><Relationship Id="rId88" Type="http://schemas.openxmlformats.org/officeDocument/2006/relationships/image" Target="../media/image489.png"/><Relationship Id="rId111" Type="http://schemas.openxmlformats.org/officeDocument/2006/relationships/customXml" Target="../ink/ink5840.xml"/><Relationship Id="rId15" Type="http://schemas.openxmlformats.org/officeDocument/2006/relationships/image" Target="../media/image450.png"/><Relationship Id="rId36" Type="http://schemas.openxmlformats.org/officeDocument/2006/relationships/customXml" Target="../ink/ink5802.xml"/><Relationship Id="rId57" Type="http://schemas.openxmlformats.org/officeDocument/2006/relationships/image" Target="../media/image474.png"/><Relationship Id="rId106" Type="http://schemas.openxmlformats.org/officeDocument/2006/relationships/image" Target="../media/image498.png"/><Relationship Id="rId10" Type="http://schemas.openxmlformats.org/officeDocument/2006/relationships/customXml" Target="../ink/ink5789.xml"/><Relationship Id="rId31" Type="http://schemas.openxmlformats.org/officeDocument/2006/relationships/image" Target="../media/image461.png"/><Relationship Id="rId52" Type="http://schemas.openxmlformats.org/officeDocument/2006/relationships/customXml" Target="../ink/ink5810.xml"/><Relationship Id="rId73" Type="http://schemas.openxmlformats.org/officeDocument/2006/relationships/customXml" Target="../ink/ink5821.xml"/><Relationship Id="rId78" Type="http://schemas.openxmlformats.org/officeDocument/2006/relationships/image" Target="../media/image484.png"/><Relationship Id="rId94" Type="http://schemas.openxmlformats.org/officeDocument/2006/relationships/image" Target="../media/image492.png"/><Relationship Id="rId99" Type="http://schemas.openxmlformats.org/officeDocument/2006/relationships/customXml" Target="../ink/ink5834.xml"/><Relationship Id="rId101" Type="http://schemas.openxmlformats.org/officeDocument/2006/relationships/customXml" Target="../ink/ink5835.xml"/><Relationship Id="rId122" Type="http://schemas.openxmlformats.org/officeDocument/2006/relationships/image" Target="../media/image506.png"/><Relationship Id="rId4" Type="http://schemas.openxmlformats.org/officeDocument/2006/relationships/customXml" Target="../ink/ink5786.xml"/><Relationship Id="rId9" Type="http://schemas.openxmlformats.org/officeDocument/2006/relationships/image" Target="../media/image448.png"/></Relationships>
</file>

<file path=ppt/slides/_rels/slide12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906.xml"/><Relationship Id="rId21" Type="http://schemas.openxmlformats.org/officeDocument/2006/relationships/image" Target="../media/image456.png"/><Relationship Id="rId42" Type="http://schemas.openxmlformats.org/officeDocument/2006/relationships/customXml" Target="../ink/ink5868.xml"/><Relationship Id="rId63" Type="http://schemas.openxmlformats.org/officeDocument/2006/relationships/customXml" Target="../ink/ink5879.xml"/><Relationship Id="rId84" Type="http://schemas.openxmlformats.org/officeDocument/2006/relationships/image" Target="../media/image487.png"/><Relationship Id="rId16" Type="http://schemas.openxmlformats.org/officeDocument/2006/relationships/customXml" Target="../ink/ink5855.xml"/><Relationship Id="rId107" Type="http://schemas.openxmlformats.org/officeDocument/2006/relationships/customXml" Target="../ink/ink5901.xml"/><Relationship Id="rId11" Type="http://schemas.openxmlformats.org/officeDocument/2006/relationships/image" Target="../media/image19.png"/><Relationship Id="rId32" Type="http://schemas.openxmlformats.org/officeDocument/2006/relationships/customXml" Target="../ink/ink5863.xml"/><Relationship Id="rId37" Type="http://schemas.openxmlformats.org/officeDocument/2006/relationships/image" Target="../media/image464.png"/><Relationship Id="rId53" Type="http://schemas.openxmlformats.org/officeDocument/2006/relationships/image" Target="../media/image472.png"/><Relationship Id="rId58" Type="http://schemas.openxmlformats.org/officeDocument/2006/relationships/customXml" Target="../ink/ink5876.xml"/><Relationship Id="rId74" Type="http://schemas.openxmlformats.org/officeDocument/2006/relationships/image" Target="../media/image482.png"/><Relationship Id="rId79" Type="http://schemas.openxmlformats.org/officeDocument/2006/relationships/customXml" Target="../ink/ink5887.xml"/><Relationship Id="rId102" Type="http://schemas.openxmlformats.org/officeDocument/2006/relationships/image" Target="../media/image496.png"/><Relationship Id="rId123" Type="http://schemas.openxmlformats.org/officeDocument/2006/relationships/customXml" Target="../ink/ink5909.xml"/><Relationship Id="rId128" Type="http://schemas.openxmlformats.org/officeDocument/2006/relationships/image" Target="../media/image509.png"/><Relationship Id="rId5" Type="http://schemas.openxmlformats.org/officeDocument/2006/relationships/image" Target="../media/image446.png"/><Relationship Id="rId90" Type="http://schemas.openxmlformats.org/officeDocument/2006/relationships/image" Target="../media/image490.png"/><Relationship Id="rId95" Type="http://schemas.openxmlformats.org/officeDocument/2006/relationships/customXml" Target="../ink/ink5895.xml"/><Relationship Id="rId22" Type="http://schemas.openxmlformats.org/officeDocument/2006/relationships/customXml" Target="../ink/ink5858.xml"/><Relationship Id="rId27" Type="http://schemas.openxmlformats.org/officeDocument/2006/relationships/image" Target="../media/image459.png"/><Relationship Id="rId43" Type="http://schemas.openxmlformats.org/officeDocument/2006/relationships/image" Target="../media/image467.png"/><Relationship Id="rId48" Type="http://schemas.openxmlformats.org/officeDocument/2006/relationships/customXml" Target="../ink/ink5871.xml"/><Relationship Id="rId64" Type="http://schemas.openxmlformats.org/officeDocument/2006/relationships/image" Target="../media/image477.png"/><Relationship Id="rId69" Type="http://schemas.openxmlformats.org/officeDocument/2006/relationships/customXml" Target="../ink/ink5882.xml"/><Relationship Id="rId113" Type="http://schemas.openxmlformats.org/officeDocument/2006/relationships/customXml" Target="../ink/ink5904.xml"/><Relationship Id="rId118" Type="http://schemas.openxmlformats.org/officeDocument/2006/relationships/image" Target="../media/image504.png"/><Relationship Id="rId134" Type="http://schemas.openxmlformats.org/officeDocument/2006/relationships/image" Target="../media/image512.png"/><Relationship Id="rId80" Type="http://schemas.openxmlformats.org/officeDocument/2006/relationships/image" Target="../media/image485.png"/><Relationship Id="rId85" Type="http://schemas.openxmlformats.org/officeDocument/2006/relationships/customXml" Target="../ink/ink5890.xml"/><Relationship Id="rId12" Type="http://schemas.openxmlformats.org/officeDocument/2006/relationships/customXml" Target="../ink/ink5853.xml"/><Relationship Id="rId17" Type="http://schemas.openxmlformats.org/officeDocument/2006/relationships/image" Target="../media/image451.png"/><Relationship Id="rId33" Type="http://schemas.openxmlformats.org/officeDocument/2006/relationships/image" Target="../media/image462.png"/><Relationship Id="rId38" Type="http://schemas.openxmlformats.org/officeDocument/2006/relationships/customXml" Target="../ink/ink5866.xml"/><Relationship Id="rId59" Type="http://schemas.openxmlformats.org/officeDocument/2006/relationships/image" Target="../media/image475.png"/><Relationship Id="rId103" Type="http://schemas.openxmlformats.org/officeDocument/2006/relationships/customXml" Target="../ink/ink5899.xml"/><Relationship Id="rId108" Type="http://schemas.openxmlformats.org/officeDocument/2006/relationships/image" Target="../media/image499.png"/><Relationship Id="rId124" Type="http://schemas.openxmlformats.org/officeDocument/2006/relationships/image" Target="../media/image507.png"/><Relationship Id="rId129" Type="http://schemas.openxmlformats.org/officeDocument/2006/relationships/customXml" Target="../ink/ink5912.xml"/><Relationship Id="rId54" Type="http://schemas.openxmlformats.org/officeDocument/2006/relationships/customXml" Target="../ink/ink5874.xml"/><Relationship Id="rId70" Type="http://schemas.openxmlformats.org/officeDocument/2006/relationships/image" Target="../media/image480.png"/><Relationship Id="rId75" Type="http://schemas.openxmlformats.org/officeDocument/2006/relationships/customXml" Target="../ink/ink5885.xml"/><Relationship Id="rId91" Type="http://schemas.openxmlformats.org/officeDocument/2006/relationships/customXml" Target="../ink/ink5893.xml"/><Relationship Id="rId96" Type="http://schemas.openxmlformats.org/officeDocument/2006/relationships/image" Target="../media/image49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850.xml"/><Relationship Id="rId23" Type="http://schemas.openxmlformats.org/officeDocument/2006/relationships/image" Target="../media/image457.png"/><Relationship Id="rId28" Type="http://schemas.openxmlformats.org/officeDocument/2006/relationships/customXml" Target="../ink/ink5861.xml"/><Relationship Id="rId49" Type="http://schemas.openxmlformats.org/officeDocument/2006/relationships/image" Target="../media/image470.png"/><Relationship Id="rId114" Type="http://schemas.openxmlformats.org/officeDocument/2006/relationships/image" Target="../media/image502.png"/><Relationship Id="rId119" Type="http://schemas.openxmlformats.org/officeDocument/2006/relationships/customXml" Target="../ink/ink5907.xml"/><Relationship Id="rId44" Type="http://schemas.openxmlformats.org/officeDocument/2006/relationships/customXml" Target="../ink/ink5869.xml"/><Relationship Id="rId60" Type="http://schemas.openxmlformats.org/officeDocument/2006/relationships/customXml" Target="../ink/ink5877.xml"/><Relationship Id="rId65" Type="http://schemas.openxmlformats.org/officeDocument/2006/relationships/customXml" Target="../ink/ink5880.xml"/><Relationship Id="rId81" Type="http://schemas.openxmlformats.org/officeDocument/2006/relationships/customXml" Target="../ink/ink5888.xml"/><Relationship Id="rId86" Type="http://schemas.openxmlformats.org/officeDocument/2006/relationships/image" Target="../media/image488.png"/><Relationship Id="rId130" Type="http://schemas.openxmlformats.org/officeDocument/2006/relationships/image" Target="../media/image510.png"/><Relationship Id="rId135" Type="http://schemas.openxmlformats.org/officeDocument/2006/relationships/customXml" Target="../ink/ink5915.xml"/><Relationship Id="rId13" Type="http://schemas.openxmlformats.org/officeDocument/2006/relationships/image" Target="../media/image449.png"/><Relationship Id="rId18" Type="http://schemas.openxmlformats.org/officeDocument/2006/relationships/customXml" Target="../ink/ink5856.xml"/><Relationship Id="rId39" Type="http://schemas.openxmlformats.org/officeDocument/2006/relationships/image" Target="../media/image465.png"/><Relationship Id="rId109" Type="http://schemas.openxmlformats.org/officeDocument/2006/relationships/customXml" Target="../ink/ink5902.xml"/><Relationship Id="rId34" Type="http://schemas.openxmlformats.org/officeDocument/2006/relationships/customXml" Target="../ink/ink5864.xml"/><Relationship Id="rId50" Type="http://schemas.openxmlformats.org/officeDocument/2006/relationships/customXml" Target="../ink/ink5872.xml"/><Relationship Id="rId55" Type="http://schemas.openxmlformats.org/officeDocument/2006/relationships/image" Target="../media/image473.png"/><Relationship Id="rId76" Type="http://schemas.openxmlformats.org/officeDocument/2006/relationships/image" Target="../media/image483.png"/><Relationship Id="rId97" Type="http://schemas.openxmlformats.org/officeDocument/2006/relationships/customXml" Target="../ink/ink5896.xml"/><Relationship Id="rId104" Type="http://schemas.openxmlformats.org/officeDocument/2006/relationships/image" Target="../media/image497.png"/><Relationship Id="rId120" Type="http://schemas.openxmlformats.org/officeDocument/2006/relationships/image" Target="../media/image505.png"/><Relationship Id="rId125" Type="http://schemas.openxmlformats.org/officeDocument/2006/relationships/customXml" Target="../ink/ink5910.xml"/><Relationship Id="rId7" Type="http://schemas.openxmlformats.org/officeDocument/2006/relationships/image" Target="../media/image447.png"/><Relationship Id="rId71" Type="http://schemas.openxmlformats.org/officeDocument/2006/relationships/customXml" Target="../ink/ink5883.xml"/><Relationship Id="rId92" Type="http://schemas.openxmlformats.org/officeDocument/2006/relationships/image" Target="../media/image491.png"/><Relationship Id="rId2" Type="http://schemas.openxmlformats.org/officeDocument/2006/relationships/customXml" Target="../ink/ink5848.xml"/><Relationship Id="rId29" Type="http://schemas.openxmlformats.org/officeDocument/2006/relationships/image" Target="../media/image460.png"/><Relationship Id="rId24" Type="http://schemas.openxmlformats.org/officeDocument/2006/relationships/customXml" Target="../ink/ink5859.xml"/><Relationship Id="rId40" Type="http://schemas.openxmlformats.org/officeDocument/2006/relationships/customXml" Target="../ink/ink5867.xml"/><Relationship Id="rId45" Type="http://schemas.openxmlformats.org/officeDocument/2006/relationships/image" Target="../media/image468.png"/><Relationship Id="rId66" Type="http://schemas.openxmlformats.org/officeDocument/2006/relationships/image" Target="../media/image478.png"/><Relationship Id="rId87" Type="http://schemas.openxmlformats.org/officeDocument/2006/relationships/customXml" Target="../ink/ink5891.xml"/><Relationship Id="rId110" Type="http://schemas.openxmlformats.org/officeDocument/2006/relationships/image" Target="../media/image500.png"/><Relationship Id="rId115" Type="http://schemas.openxmlformats.org/officeDocument/2006/relationships/customXml" Target="../ink/ink5905.xml"/><Relationship Id="rId131" Type="http://schemas.openxmlformats.org/officeDocument/2006/relationships/customXml" Target="../ink/ink5913.xml"/><Relationship Id="rId136" Type="http://schemas.openxmlformats.org/officeDocument/2006/relationships/image" Target="../media/image513.png"/><Relationship Id="rId61" Type="http://schemas.openxmlformats.org/officeDocument/2006/relationships/customXml" Target="../ink/ink5878.xml"/><Relationship Id="rId82" Type="http://schemas.openxmlformats.org/officeDocument/2006/relationships/image" Target="../media/image486.png"/><Relationship Id="rId19" Type="http://schemas.openxmlformats.org/officeDocument/2006/relationships/image" Target="../media/image455.png"/><Relationship Id="rId14" Type="http://schemas.openxmlformats.org/officeDocument/2006/relationships/customXml" Target="../ink/ink5854.xml"/><Relationship Id="rId30" Type="http://schemas.openxmlformats.org/officeDocument/2006/relationships/customXml" Target="../ink/ink5862.xml"/><Relationship Id="rId35" Type="http://schemas.openxmlformats.org/officeDocument/2006/relationships/image" Target="../media/image463.png"/><Relationship Id="rId56" Type="http://schemas.openxmlformats.org/officeDocument/2006/relationships/customXml" Target="../ink/ink5875.xml"/><Relationship Id="rId77" Type="http://schemas.openxmlformats.org/officeDocument/2006/relationships/customXml" Target="../ink/ink5886.xml"/><Relationship Id="rId100" Type="http://schemas.openxmlformats.org/officeDocument/2006/relationships/image" Target="../media/image495.png"/><Relationship Id="rId105" Type="http://schemas.openxmlformats.org/officeDocument/2006/relationships/customXml" Target="../ink/ink5900.xml"/><Relationship Id="rId126" Type="http://schemas.openxmlformats.org/officeDocument/2006/relationships/image" Target="../media/image508.png"/><Relationship Id="rId8" Type="http://schemas.openxmlformats.org/officeDocument/2006/relationships/customXml" Target="../ink/ink5851.xml"/><Relationship Id="rId51" Type="http://schemas.openxmlformats.org/officeDocument/2006/relationships/image" Target="../media/image471.png"/><Relationship Id="rId72" Type="http://schemas.openxmlformats.org/officeDocument/2006/relationships/image" Target="../media/image481.png"/><Relationship Id="rId93" Type="http://schemas.openxmlformats.org/officeDocument/2006/relationships/customXml" Target="../ink/ink5894.xml"/><Relationship Id="rId98" Type="http://schemas.openxmlformats.org/officeDocument/2006/relationships/image" Target="../media/image494.png"/><Relationship Id="rId121" Type="http://schemas.openxmlformats.org/officeDocument/2006/relationships/customXml" Target="../ink/ink5908.xml"/><Relationship Id="rId3" Type="http://schemas.openxmlformats.org/officeDocument/2006/relationships/image" Target="../media/image445.png"/><Relationship Id="rId25" Type="http://schemas.openxmlformats.org/officeDocument/2006/relationships/image" Target="../media/image458.png"/><Relationship Id="rId46" Type="http://schemas.openxmlformats.org/officeDocument/2006/relationships/customXml" Target="../ink/ink5870.xml"/><Relationship Id="rId67" Type="http://schemas.openxmlformats.org/officeDocument/2006/relationships/customXml" Target="../ink/ink5881.xml"/><Relationship Id="rId116" Type="http://schemas.openxmlformats.org/officeDocument/2006/relationships/image" Target="../media/image503.png"/><Relationship Id="rId20" Type="http://schemas.openxmlformats.org/officeDocument/2006/relationships/customXml" Target="../ink/ink5857.xml"/><Relationship Id="rId41" Type="http://schemas.openxmlformats.org/officeDocument/2006/relationships/image" Target="../media/image466.png"/><Relationship Id="rId62" Type="http://schemas.openxmlformats.org/officeDocument/2006/relationships/image" Target="../media/image476.png"/><Relationship Id="rId83" Type="http://schemas.openxmlformats.org/officeDocument/2006/relationships/customXml" Target="../ink/ink5889.xml"/><Relationship Id="rId88" Type="http://schemas.openxmlformats.org/officeDocument/2006/relationships/image" Target="../media/image489.png"/><Relationship Id="rId111" Type="http://schemas.openxmlformats.org/officeDocument/2006/relationships/customXml" Target="../ink/ink5903.xml"/><Relationship Id="rId132" Type="http://schemas.openxmlformats.org/officeDocument/2006/relationships/image" Target="../media/image511.png"/><Relationship Id="rId15" Type="http://schemas.openxmlformats.org/officeDocument/2006/relationships/image" Target="../media/image450.png"/><Relationship Id="rId36" Type="http://schemas.openxmlformats.org/officeDocument/2006/relationships/customXml" Target="../ink/ink5865.xml"/><Relationship Id="rId57" Type="http://schemas.openxmlformats.org/officeDocument/2006/relationships/image" Target="../media/image474.png"/><Relationship Id="rId106" Type="http://schemas.openxmlformats.org/officeDocument/2006/relationships/image" Target="../media/image498.png"/><Relationship Id="rId127" Type="http://schemas.openxmlformats.org/officeDocument/2006/relationships/customXml" Target="../ink/ink5911.xml"/><Relationship Id="rId10" Type="http://schemas.openxmlformats.org/officeDocument/2006/relationships/customXml" Target="../ink/ink5852.xml"/><Relationship Id="rId31" Type="http://schemas.openxmlformats.org/officeDocument/2006/relationships/image" Target="../media/image461.png"/><Relationship Id="rId52" Type="http://schemas.openxmlformats.org/officeDocument/2006/relationships/customXml" Target="../ink/ink5873.xml"/><Relationship Id="rId73" Type="http://schemas.openxmlformats.org/officeDocument/2006/relationships/customXml" Target="../ink/ink5884.xml"/><Relationship Id="rId78" Type="http://schemas.openxmlformats.org/officeDocument/2006/relationships/image" Target="../media/image484.png"/><Relationship Id="rId94" Type="http://schemas.openxmlformats.org/officeDocument/2006/relationships/image" Target="../media/image492.png"/><Relationship Id="rId99" Type="http://schemas.openxmlformats.org/officeDocument/2006/relationships/customXml" Target="../ink/ink5897.xml"/><Relationship Id="rId101" Type="http://schemas.openxmlformats.org/officeDocument/2006/relationships/customXml" Target="../ink/ink5898.xml"/><Relationship Id="rId122" Type="http://schemas.openxmlformats.org/officeDocument/2006/relationships/image" Target="../media/image506.png"/><Relationship Id="rId4" Type="http://schemas.openxmlformats.org/officeDocument/2006/relationships/customXml" Target="../ink/ink5849.xml"/><Relationship Id="rId9" Type="http://schemas.openxmlformats.org/officeDocument/2006/relationships/image" Target="../media/image448.png"/><Relationship Id="rId26" Type="http://schemas.openxmlformats.org/officeDocument/2006/relationships/customXml" Target="../ink/ink5860.xml"/><Relationship Id="rId47" Type="http://schemas.openxmlformats.org/officeDocument/2006/relationships/image" Target="../media/image469.png"/><Relationship Id="rId68" Type="http://schemas.openxmlformats.org/officeDocument/2006/relationships/image" Target="../media/image479.png"/><Relationship Id="rId89" Type="http://schemas.openxmlformats.org/officeDocument/2006/relationships/customXml" Target="../ink/ink5892.xml"/><Relationship Id="rId112" Type="http://schemas.openxmlformats.org/officeDocument/2006/relationships/image" Target="../media/image501.png"/><Relationship Id="rId133" Type="http://schemas.openxmlformats.org/officeDocument/2006/relationships/customXml" Target="../ink/ink5914.xml"/></Relationships>
</file>

<file path=ppt/slides/_rels/slide12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974.xml"/><Relationship Id="rId21" Type="http://schemas.openxmlformats.org/officeDocument/2006/relationships/image" Target="../media/image456.png"/><Relationship Id="rId42" Type="http://schemas.openxmlformats.org/officeDocument/2006/relationships/customXml" Target="../ink/ink5936.xml"/><Relationship Id="rId63" Type="http://schemas.openxmlformats.org/officeDocument/2006/relationships/customXml" Target="../ink/ink5947.xml"/><Relationship Id="rId84" Type="http://schemas.openxmlformats.org/officeDocument/2006/relationships/image" Target="../media/image487.png"/><Relationship Id="rId138" Type="http://schemas.openxmlformats.org/officeDocument/2006/relationships/image" Target="../media/image514.png"/><Relationship Id="rId107" Type="http://schemas.openxmlformats.org/officeDocument/2006/relationships/customXml" Target="../ink/ink5969.xml"/><Relationship Id="rId11" Type="http://schemas.openxmlformats.org/officeDocument/2006/relationships/image" Target="../media/image19.png"/><Relationship Id="rId32" Type="http://schemas.openxmlformats.org/officeDocument/2006/relationships/customXml" Target="../ink/ink5931.xml"/><Relationship Id="rId37" Type="http://schemas.openxmlformats.org/officeDocument/2006/relationships/image" Target="../media/image464.png"/><Relationship Id="rId53" Type="http://schemas.openxmlformats.org/officeDocument/2006/relationships/image" Target="../media/image472.png"/><Relationship Id="rId58" Type="http://schemas.openxmlformats.org/officeDocument/2006/relationships/customXml" Target="../ink/ink5944.xml"/><Relationship Id="rId74" Type="http://schemas.openxmlformats.org/officeDocument/2006/relationships/image" Target="../media/image482.png"/><Relationship Id="rId79" Type="http://schemas.openxmlformats.org/officeDocument/2006/relationships/customXml" Target="../ink/ink5955.xml"/><Relationship Id="rId102" Type="http://schemas.openxmlformats.org/officeDocument/2006/relationships/image" Target="../media/image496.png"/><Relationship Id="rId123" Type="http://schemas.openxmlformats.org/officeDocument/2006/relationships/customXml" Target="../ink/ink5977.xml"/><Relationship Id="rId128" Type="http://schemas.openxmlformats.org/officeDocument/2006/relationships/image" Target="../media/image509.png"/><Relationship Id="rId5" Type="http://schemas.openxmlformats.org/officeDocument/2006/relationships/image" Target="../media/image446.png"/><Relationship Id="rId90" Type="http://schemas.openxmlformats.org/officeDocument/2006/relationships/image" Target="../media/image490.png"/><Relationship Id="rId95" Type="http://schemas.openxmlformats.org/officeDocument/2006/relationships/customXml" Target="../ink/ink5963.xml"/><Relationship Id="rId22" Type="http://schemas.openxmlformats.org/officeDocument/2006/relationships/customXml" Target="../ink/ink5926.xml"/><Relationship Id="rId27" Type="http://schemas.openxmlformats.org/officeDocument/2006/relationships/image" Target="../media/image459.png"/><Relationship Id="rId43" Type="http://schemas.openxmlformats.org/officeDocument/2006/relationships/image" Target="../media/image467.png"/><Relationship Id="rId48" Type="http://schemas.openxmlformats.org/officeDocument/2006/relationships/customXml" Target="../ink/ink5939.xml"/><Relationship Id="rId64" Type="http://schemas.openxmlformats.org/officeDocument/2006/relationships/image" Target="../media/image477.png"/><Relationship Id="rId69" Type="http://schemas.openxmlformats.org/officeDocument/2006/relationships/customXml" Target="../ink/ink5950.xml"/><Relationship Id="rId113" Type="http://schemas.openxmlformats.org/officeDocument/2006/relationships/customXml" Target="../ink/ink5972.xml"/><Relationship Id="rId118" Type="http://schemas.openxmlformats.org/officeDocument/2006/relationships/image" Target="../media/image504.png"/><Relationship Id="rId134" Type="http://schemas.openxmlformats.org/officeDocument/2006/relationships/image" Target="../media/image512.png"/><Relationship Id="rId139" Type="http://schemas.openxmlformats.org/officeDocument/2006/relationships/customXml" Target="../ink/ink5985.xml"/><Relationship Id="rId80" Type="http://schemas.openxmlformats.org/officeDocument/2006/relationships/image" Target="../media/image485.png"/><Relationship Id="rId85" Type="http://schemas.openxmlformats.org/officeDocument/2006/relationships/customXml" Target="../ink/ink5958.xml"/><Relationship Id="rId12" Type="http://schemas.openxmlformats.org/officeDocument/2006/relationships/customXml" Target="../ink/ink5921.xml"/><Relationship Id="rId17" Type="http://schemas.openxmlformats.org/officeDocument/2006/relationships/image" Target="../media/image451.png"/><Relationship Id="rId33" Type="http://schemas.openxmlformats.org/officeDocument/2006/relationships/image" Target="../media/image462.png"/><Relationship Id="rId38" Type="http://schemas.openxmlformats.org/officeDocument/2006/relationships/customXml" Target="../ink/ink5934.xml"/><Relationship Id="rId59" Type="http://schemas.openxmlformats.org/officeDocument/2006/relationships/image" Target="../media/image475.png"/><Relationship Id="rId103" Type="http://schemas.openxmlformats.org/officeDocument/2006/relationships/customXml" Target="../ink/ink5967.xml"/><Relationship Id="rId108" Type="http://schemas.openxmlformats.org/officeDocument/2006/relationships/image" Target="../media/image499.png"/><Relationship Id="rId124" Type="http://schemas.openxmlformats.org/officeDocument/2006/relationships/image" Target="../media/image507.png"/><Relationship Id="rId129" Type="http://schemas.openxmlformats.org/officeDocument/2006/relationships/customXml" Target="../ink/ink5980.xml"/><Relationship Id="rId54" Type="http://schemas.openxmlformats.org/officeDocument/2006/relationships/customXml" Target="../ink/ink5942.xml"/><Relationship Id="rId70" Type="http://schemas.openxmlformats.org/officeDocument/2006/relationships/image" Target="../media/image480.png"/><Relationship Id="rId75" Type="http://schemas.openxmlformats.org/officeDocument/2006/relationships/customXml" Target="../ink/ink5953.xml"/><Relationship Id="rId91" Type="http://schemas.openxmlformats.org/officeDocument/2006/relationships/customXml" Target="../ink/ink5961.xml"/><Relationship Id="rId96" Type="http://schemas.openxmlformats.org/officeDocument/2006/relationships/image" Target="../media/image493.png"/><Relationship Id="rId140" Type="http://schemas.openxmlformats.org/officeDocument/2006/relationships/image" Target="../media/image51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918.xml"/><Relationship Id="rId23" Type="http://schemas.openxmlformats.org/officeDocument/2006/relationships/image" Target="../media/image457.png"/><Relationship Id="rId28" Type="http://schemas.openxmlformats.org/officeDocument/2006/relationships/customXml" Target="../ink/ink5929.xml"/><Relationship Id="rId49" Type="http://schemas.openxmlformats.org/officeDocument/2006/relationships/image" Target="../media/image470.png"/><Relationship Id="rId114" Type="http://schemas.openxmlformats.org/officeDocument/2006/relationships/image" Target="../media/image502.png"/><Relationship Id="rId119" Type="http://schemas.openxmlformats.org/officeDocument/2006/relationships/customXml" Target="../ink/ink5975.xml"/><Relationship Id="rId44" Type="http://schemas.openxmlformats.org/officeDocument/2006/relationships/customXml" Target="../ink/ink5937.xml"/><Relationship Id="rId60" Type="http://schemas.openxmlformats.org/officeDocument/2006/relationships/customXml" Target="../ink/ink5945.xml"/><Relationship Id="rId65" Type="http://schemas.openxmlformats.org/officeDocument/2006/relationships/customXml" Target="../ink/ink5948.xml"/><Relationship Id="rId81" Type="http://schemas.openxmlformats.org/officeDocument/2006/relationships/customXml" Target="../ink/ink5956.xml"/><Relationship Id="rId86" Type="http://schemas.openxmlformats.org/officeDocument/2006/relationships/image" Target="../media/image488.png"/><Relationship Id="rId130" Type="http://schemas.openxmlformats.org/officeDocument/2006/relationships/image" Target="../media/image510.png"/><Relationship Id="rId135" Type="http://schemas.openxmlformats.org/officeDocument/2006/relationships/customXml" Target="../ink/ink5983.xml"/><Relationship Id="rId13" Type="http://schemas.openxmlformats.org/officeDocument/2006/relationships/image" Target="../media/image449.png"/><Relationship Id="rId18" Type="http://schemas.openxmlformats.org/officeDocument/2006/relationships/customXml" Target="../ink/ink5924.xml"/><Relationship Id="rId39" Type="http://schemas.openxmlformats.org/officeDocument/2006/relationships/image" Target="../media/image465.png"/><Relationship Id="rId109" Type="http://schemas.openxmlformats.org/officeDocument/2006/relationships/customXml" Target="../ink/ink5970.xml"/><Relationship Id="rId34" Type="http://schemas.openxmlformats.org/officeDocument/2006/relationships/customXml" Target="../ink/ink5932.xml"/><Relationship Id="rId50" Type="http://schemas.openxmlformats.org/officeDocument/2006/relationships/customXml" Target="../ink/ink5940.xml"/><Relationship Id="rId55" Type="http://schemas.openxmlformats.org/officeDocument/2006/relationships/image" Target="../media/image473.png"/><Relationship Id="rId76" Type="http://schemas.openxmlformats.org/officeDocument/2006/relationships/image" Target="../media/image483.png"/><Relationship Id="rId97" Type="http://schemas.openxmlformats.org/officeDocument/2006/relationships/customXml" Target="../ink/ink5964.xml"/><Relationship Id="rId104" Type="http://schemas.openxmlformats.org/officeDocument/2006/relationships/image" Target="../media/image497.png"/><Relationship Id="rId120" Type="http://schemas.openxmlformats.org/officeDocument/2006/relationships/image" Target="../media/image505.png"/><Relationship Id="rId125" Type="http://schemas.openxmlformats.org/officeDocument/2006/relationships/customXml" Target="../ink/ink5978.xml"/><Relationship Id="rId141" Type="http://schemas.openxmlformats.org/officeDocument/2006/relationships/customXml" Target="../ink/ink5986.xml"/><Relationship Id="rId7" Type="http://schemas.openxmlformats.org/officeDocument/2006/relationships/image" Target="../media/image447.png"/><Relationship Id="rId71" Type="http://schemas.openxmlformats.org/officeDocument/2006/relationships/customXml" Target="../ink/ink5951.xml"/><Relationship Id="rId92" Type="http://schemas.openxmlformats.org/officeDocument/2006/relationships/image" Target="../media/image491.png"/><Relationship Id="rId2" Type="http://schemas.openxmlformats.org/officeDocument/2006/relationships/customXml" Target="../ink/ink5916.xml"/><Relationship Id="rId29" Type="http://schemas.openxmlformats.org/officeDocument/2006/relationships/image" Target="../media/image460.png"/><Relationship Id="rId24" Type="http://schemas.openxmlformats.org/officeDocument/2006/relationships/customXml" Target="../ink/ink5927.xml"/><Relationship Id="rId40" Type="http://schemas.openxmlformats.org/officeDocument/2006/relationships/customXml" Target="../ink/ink5935.xml"/><Relationship Id="rId45" Type="http://schemas.openxmlformats.org/officeDocument/2006/relationships/image" Target="../media/image468.png"/><Relationship Id="rId66" Type="http://schemas.openxmlformats.org/officeDocument/2006/relationships/image" Target="../media/image478.png"/><Relationship Id="rId87" Type="http://schemas.openxmlformats.org/officeDocument/2006/relationships/customXml" Target="../ink/ink5959.xml"/><Relationship Id="rId110" Type="http://schemas.openxmlformats.org/officeDocument/2006/relationships/image" Target="../media/image500.png"/><Relationship Id="rId115" Type="http://schemas.openxmlformats.org/officeDocument/2006/relationships/customXml" Target="../ink/ink5973.xml"/><Relationship Id="rId131" Type="http://schemas.openxmlformats.org/officeDocument/2006/relationships/customXml" Target="../ink/ink5981.xml"/><Relationship Id="rId136" Type="http://schemas.openxmlformats.org/officeDocument/2006/relationships/image" Target="../media/image513.png"/><Relationship Id="rId61" Type="http://schemas.openxmlformats.org/officeDocument/2006/relationships/customXml" Target="../ink/ink5946.xml"/><Relationship Id="rId82" Type="http://schemas.openxmlformats.org/officeDocument/2006/relationships/image" Target="../media/image486.png"/><Relationship Id="rId19" Type="http://schemas.openxmlformats.org/officeDocument/2006/relationships/image" Target="../media/image455.png"/><Relationship Id="rId14" Type="http://schemas.openxmlformats.org/officeDocument/2006/relationships/customXml" Target="../ink/ink5922.xml"/><Relationship Id="rId30" Type="http://schemas.openxmlformats.org/officeDocument/2006/relationships/customXml" Target="../ink/ink5930.xml"/><Relationship Id="rId35" Type="http://schemas.openxmlformats.org/officeDocument/2006/relationships/image" Target="../media/image463.png"/><Relationship Id="rId56" Type="http://schemas.openxmlformats.org/officeDocument/2006/relationships/customXml" Target="../ink/ink5943.xml"/><Relationship Id="rId77" Type="http://schemas.openxmlformats.org/officeDocument/2006/relationships/customXml" Target="../ink/ink5954.xml"/><Relationship Id="rId100" Type="http://schemas.openxmlformats.org/officeDocument/2006/relationships/image" Target="../media/image495.png"/><Relationship Id="rId105" Type="http://schemas.openxmlformats.org/officeDocument/2006/relationships/customXml" Target="../ink/ink5968.xml"/><Relationship Id="rId126" Type="http://schemas.openxmlformats.org/officeDocument/2006/relationships/image" Target="../media/image508.png"/><Relationship Id="rId8" Type="http://schemas.openxmlformats.org/officeDocument/2006/relationships/customXml" Target="../ink/ink5919.xml"/><Relationship Id="rId51" Type="http://schemas.openxmlformats.org/officeDocument/2006/relationships/image" Target="../media/image471.png"/><Relationship Id="rId72" Type="http://schemas.openxmlformats.org/officeDocument/2006/relationships/image" Target="../media/image481.png"/><Relationship Id="rId93" Type="http://schemas.openxmlformats.org/officeDocument/2006/relationships/customXml" Target="../ink/ink5962.xml"/><Relationship Id="rId98" Type="http://schemas.openxmlformats.org/officeDocument/2006/relationships/image" Target="../media/image494.png"/><Relationship Id="rId121" Type="http://schemas.openxmlformats.org/officeDocument/2006/relationships/customXml" Target="../ink/ink5976.xml"/><Relationship Id="rId142" Type="http://schemas.openxmlformats.org/officeDocument/2006/relationships/image" Target="../media/image516.png"/><Relationship Id="rId3" Type="http://schemas.openxmlformats.org/officeDocument/2006/relationships/image" Target="../media/image445.png"/><Relationship Id="rId25" Type="http://schemas.openxmlformats.org/officeDocument/2006/relationships/image" Target="../media/image458.png"/><Relationship Id="rId46" Type="http://schemas.openxmlformats.org/officeDocument/2006/relationships/customXml" Target="../ink/ink5938.xml"/><Relationship Id="rId67" Type="http://schemas.openxmlformats.org/officeDocument/2006/relationships/customXml" Target="../ink/ink5949.xml"/><Relationship Id="rId116" Type="http://schemas.openxmlformats.org/officeDocument/2006/relationships/image" Target="../media/image503.png"/><Relationship Id="rId137" Type="http://schemas.openxmlformats.org/officeDocument/2006/relationships/customXml" Target="../ink/ink5984.xml"/><Relationship Id="rId20" Type="http://schemas.openxmlformats.org/officeDocument/2006/relationships/customXml" Target="../ink/ink5925.xml"/><Relationship Id="rId41" Type="http://schemas.openxmlformats.org/officeDocument/2006/relationships/image" Target="../media/image466.png"/><Relationship Id="rId62" Type="http://schemas.openxmlformats.org/officeDocument/2006/relationships/image" Target="../media/image476.png"/><Relationship Id="rId83" Type="http://schemas.openxmlformats.org/officeDocument/2006/relationships/customXml" Target="../ink/ink5957.xml"/><Relationship Id="rId88" Type="http://schemas.openxmlformats.org/officeDocument/2006/relationships/image" Target="../media/image489.png"/><Relationship Id="rId111" Type="http://schemas.openxmlformats.org/officeDocument/2006/relationships/customXml" Target="../ink/ink5971.xml"/><Relationship Id="rId132" Type="http://schemas.openxmlformats.org/officeDocument/2006/relationships/image" Target="../media/image511.png"/><Relationship Id="rId15" Type="http://schemas.openxmlformats.org/officeDocument/2006/relationships/image" Target="../media/image450.png"/><Relationship Id="rId36" Type="http://schemas.openxmlformats.org/officeDocument/2006/relationships/customXml" Target="../ink/ink5933.xml"/><Relationship Id="rId57" Type="http://schemas.openxmlformats.org/officeDocument/2006/relationships/image" Target="../media/image474.png"/><Relationship Id="rId106" Type="http://schemas.openxmlformats.org/officeDocument/2006/relationships/image" Target="../media/image498.png"/><Relationship Id="rId127" Type="http://schemas.openxmlformats.org/officeDocument/2006/relationships/customXml" Target="../ink/ink5979.xml"/><Relationship Id="rId10" Type="http://schemas.openxmlformats.org/officeDocument/2006/relationships/customXml" Target="../ink/ink5920.xml"/><Relationship Id="rId31" Type="http://schemas.openxmlformats.org/officeDocument/2006/relationships/image" Target="../media/image461.png"/><Relationship Id="rId52" Type="http://schemas.openxmlformats.org/officeDocument/2006/relationships/customXml" Target="../ink/ink5941.xml"/><Relationship Id="rId73" Type="http://schemas.openxmlformats.org/officeDocument/2006/relationships/customXml" Target="../ink/ink5952.xml"/><Relationship Id="rId78" Type="http://schemas.openxmlformats.org/officeDocument/2006/relationships/image" Target="../media/image484.png"/><Relationship Id="rId94" Type="http://schemas.openxmlformats.org/officeDocument/2006/relationships/image" Target="../media/image492.png"/><Relationship Id="rId99" Type="http://schemas.openxmlformats.org/officeDocument/2006/relationships/customXml" Target="../ink/ink5965.xml"/><Relationship Id="rId101" Type="http://schemas.openxmlformats.org/officeDocument/2006/relationships/customXml" Target="../ink/ink5966.xml"/><Relationship Id="rId122" Type="http://schemas.openxmlformats.org/officeDocument/2006/relationships/image" Target="../media/image506.png"/><Relationship Id="rId4" Type="http://schemas.openxmlformats.org/officeDocument/2006/relationships/customXml" Target="../ink/ink5917.xml"/><Relationship Id="rId9" Type="http://schemas.openxmlformats.org/officeDocument/2006/relationships/image" Target="../media/image448.png"/><Relationship Id="rId26" Type="http://schemas.openxmlformats.org/officeDocument/2006/relationships/customXml" Target="../ink/ink5928.xml"/><Relationship Id="rId47" Type="http://schemas.openxmlformats.org/officeDocument/2006/relationships/image" Target="../media/image469.png"/><Relationship Id="rId68" Type="http://schemas.openxmlformats.org/officeDocument/2006/relationships/image" Target="../media/image479.png"/><Relationship Id="rId89" Type="http://schemas.openxmlformats.org/officeDocument/2006/relationships/customXml" Target="../ink/ink5960.xml"/><Relationship Id="rId112" Type="http://schemas.openxmlformats.org/officeDocument/2006/relationships/image" Target="../media/image501.png"/><Relationship Id="rId133" Type="http://schemas.openxmlformats.org/officeDocument/2006/relationships/customXml" Target="../ink/ink5982.xml"/><Relationship Id="rId16" Type="http://schemas.openxmlformats.org/officeDocument/2006/relationships/customXml" Target="../ink/ink5923.xml"/></Relationships>
</file>

<file path=ppt/slides/_rels/slide12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6045.xml"/><Relationship Id="rId21" Type="http://schemas.openxmlformats.org/officeDocument/2006/relationships/image" Target="../media/image456.png"/><Relationship Id="rId42" Type="http://schemas.openxmlformats.org/officeDocument/2006/relationships/customXml" Target="../ink/ink6007.xml"/><Relationship Id="rId63" Type="http://schemas.openxmlformats.org/officeDocument/2006/relationships/customXml" Target="../ink/ink6018.xml"/><Relationship Id="rId84" Type="http://schemas.openxmlformats.org/officeDocument/2006/relationships/image" Target="../media/image487.png"/><Relationship Id="rId138" Type="http://schemas.openxmlformats.org/officeDocument/2006/relationships/image" Target="../media/image514.png"/><Relationship Id="rId107" Type="http://schemas.openxmlformats.org/officeDocument/2006/relationships/customXml" Target="../ink/ink6040.xml"/><Relationship Id="rId11" Type="http://schemas.openxmlformats.org/officeDocument/2006/relationships/image" Target="../media/image19.png"/><Relationship Id="rId32" Type="http://schemas.openxmlformats.org/officeDocument/2006/relationships/customXml" Target="../ink/ink6002.xml"/><Relationship Id="rId53" Type="http://schemas.openxmlformats.org/officeDocument/2006/relationships/image" Target="../media/image472.png"/><Relationship Id="rId74" Type="http://schemas.openxmlformats.org/officeDocument/2006/relationships/image" Target="../media/image482.png"/><Relationship Id="rId128" Type="http://schemas.openxmlformats.org/officeDocument/2006/relationships/image" Target="../media/image509.png"/><Relationship Id="rId149" Type="http://schemas.openxmlformats.org/officeDocument/2006/relationships/customXml" Target="../ink/ink6061.xml"/><Relationship Id="rId5" Type="http://schemas.openxmlformats.org/officeDocument/2006/relationships/image" Target="../media/image446.png"/><Relationship Id="rId95" Type="http://schemas.openxmlformats.org/officeDocument/2006/relationships/customXml" Target="../ink/ink6034.xml"/><Relationship Id="rId22" Type="http://schemas.openxmlformats.org/officeDocument/2006/relationships/customXml" Target="../ink/ink5997.xml"/><Relationship Id="rId27" Type="http://schemas.openxmlformats.org/officeDocument/2006/relationships/image" Target="../media/image459.png"/><Relationship Id="rId43" Type="http://schemas.openxmlformats.org/officeDocument/2006/relationships/image" Target="../media/image467.png"/><Relationship Id="rId48" Type="http://schemas.openxmlformats.org/officeDocument/2006/relationships/customXml" Target="../ink/ink6010.xml"/><Relationship Id="rId64" Type="http://schemas.openxmlformats.org/officeDocument/2006/relationships/image" Target="../media/image477.png"/><Relationship Id="rId69" Type="http://schemas.openxmlformats.org/officeDocument/2006/relationships/customXml" Target="../ink/ink6021.xml"/><Relationship Id="rId113" Type="http://schemas.openxmlformats.org/officeDocument/2006/relationships/customXml" Target="../ink/ink6043.xml"/><Relationship Id="rId118" Type="http://schemas.openxmlformats.org/officeDocument/2006/relationships/image" Target="../media/image504.png"/><Relationship Id="rId134" Type="http://schemas.openxmlformats.org/officeDocument/2006/relationships/image" Target="../media/image512.png"/><Relationship Id="rId139" Type="http://schemas.openxmlformats.org/officeDocument/2006/relationships/customXml" Target="../ink/ink6056.xml"/><Relationship Id="rId80" Type="http://schemas.openxmlformats.org/officeDocument/2006/relationships/image" Target="../media/image485.png"/><Relationship Id="rId85" Type="http://schemas.openxmlformats.org/officeDocument/2006/relationships/customXml" Target="../ink/ink6029.xml"/><Relationship Id="rId150" Type="http://schemas.openxmlformats.org/officeDocument/2006/relationships/image" Target="../media/image520.png"/><Relationship Id="rId155" Type="http://schemas.openxmlformats.org/officeDocument/2006/relationships/customXml" Target="../ink/ink6064.xml"/><Relationship Id="rId12" Type="http://schemas.openxmlformats.org/officeDocument/2006/relationships/customXml" Target="../ink/ink5992.xml"/><Relationship Id="rId17" Type="http://schemas.openxmlformats.org/officeDocument/2006/relationships/image" Target="../media/image451.png"/><Relationship Id="rId33" Type="http://schemas.openxmlformats.org/officeDocument/2006/relationships/image" Target="../media/image462.png"/><Relationship Id="rId38" Type="http://schemas.openxmlformats.org/officeDocument/2006/relationships/customXml" Target="../ink/ink6005.xml"/><Relationship Id="rId59" Type="http://schemas.openxmlformats.org/officeDocument/2006/relationships/image" Target="../media/image475.png"/><Relationship Id="rId103" Type="http://schemas.openxmlformats.org/officeDocument/2006/relationships/customXml" Target="../ink/ink6038.xml"/><Relationship Id="rId108" Type="http://schemas.openxmlformats.org/officeDocument/2006/relationships/image" Target="../media/image499.png"/><Relationship Id="rId124" Type="http://schemas.openxmlformats.org/officeDocument/2006/relationships/image" Target="../media/image507.png"/><Relationship Id="rId129" Type="http://schemas.openxmlformats.org/officeDocument/2006/relationships/customXml" Target="../ink/ink6051.xml"/><Relationship Id="rId54" Type="http://schemas.openxmlformats.org/officeDocument/2006/relationships/customXml" Target="../ink/ink6013.xml"/><Relationship Id="rId70" Type="http://schemas.openxmlformats.org/officeDocument/2006/relationships/image" Target="../media/image480.png"/><Relationship Id="rId75" Type="http://schemas.openxmlformats.org/officeDocument/2006/relationships/customXml" Target="../ink/ink6024.xml"/><Relationship Id="rId91" Type="http://schemas.openxmlformats.org/officeDocument/2006/relationships/customXml" Target="../ink/ink6032.xml"/><Relationship Id="rId96" Type="http://schemas.openxmlformats.org/officeDocument/2006/relationships/image" Target="../media/image493.png"/><Relationship Id="rId140" Type="http://schemas.openxmlformats.org/officeDocument/2006/relationships/image" Target="../media/image515.png"/><Relationship Id="rId145" Type="http://schemas.openxmlformats.org/officeDocument/2006/relationships/customXml" Target="../ink/ink605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989.xml"/><Relationship Id="rId23" Type="http://schemas.openxmlformats.org/officeDocument/2006/relationships/image" Target="../media/image457.png"/><Relationship Id="rId28" Type="http://schemas.openxmlformats.org/officeDocument/2006/relationships/customXml" Target="../ink/ink6000.xml"/><Relationship Id="rId49" Type="http://schemas.openxmlformats.org/officeDocument/2006/relationships/image" Target="../media/image470.png"/><Relationship Id="rId114" Type="http://schemas.openxmlformats.org/officeDocument/2006/relationships/image" Target="../media/image502.png"/><Relationship Id="rId119" Type="http://schemas.openxmlformats.org/officeDocument/2006/relationships/customXml" Target="../ink/ink6046.xml"/><Relationship Id="rId44" Type="http://schemas.openxmlformats.org/officeDocument/2006/relationships/customXml" Target="../ink/ink6008.xml"/><Relationship Id="rId60" Type="http://schemas.openxmlformats.org/officeDocument/2006/relationships/customXml" Target="../ink/ink6016.xml"/><Relationship Id="rId65" Type="http://schemas.openxmlformats.org/officeDocument/2006/relationships/customXml" Target="../ink/ink6019.xml"/><Relationship Id="rId81" Type="http://schemas.openxmlformats.org/officeDocument/2006/relationships/customXml" Target="../ink/ink6027.xml"/><Relationship Id="rId86" Type="http://schemas.openxmlformats.org/officeDocument/2006/relationships/image" Target="../media/image488.png"/><Relationship Id="rId130" Type="http://schemas.openxmlformats.org/officeDocument/2006/relationships/image" Target="../media/image510.png"/><Relationship Id="rId135" Type="http://schemas.openxmlformats.org/officeDocument/2006/relationships/customXml" Target="../ink/ink6054.xml"/><Relationship Id="rId151" Type="http://schemas.openxmlformats.org/officeDocument/2006/relationships/customXml" Target="../ink/ink6062.xml"/><Relationship Id="rId156" Type="http://schemas.openxmlformats.org/officeDocument/2006/relationships/image" Target="../media/image523.png"/><Relationship Id="rId13" Type="http://schemas.openxmlformats.org/officeDocument/2006/relationships/image" Target="../media/image449.png"/><Relationship Id="rId18" Type="http://schemas.openxmlformats.org/officeDocument/2006/relationships/customXml" Target="../ink/ink5995.xml"/><Relationship Id="rId39" Type="http://schemas.openxmlformats.org/officeDocument/2006/relationships/image" Target="../media/image465.png"/><Relationship Id="rId109" Type="http://schemas.openxmlformats.org/officeDocument/2006/relationships/customXml" Target="../ink/ink6041.xml"/><Relationship Id="rId34" Type="http://schemas.openxmlformats.org/officeDocument/2006/relationships/customXml" Target="../ink/ink6003.xml"/><Relationship Id="rId50" Type="http://schemas.openxmlformats.org/officeDocument/2006/relationships/customXml" Target="../ink/ink6011.xml"/><Relationship Id="rId55" Type="http://schemas.openxmlformats.org/officeDocument/2006/relationships/image" Target="../media/image473.png"/><Relationship Id="rId76" Type="http://schemas.openxmlformats.org/officeDocument/2006/relationships/image" Target="../media/image483.png"/><Relationship Id="rId97" Type="http://schemas.openxmlformats.org/officeDocument/2006/relationships/customXml" Target="../ink/ink6035.xml"/><Relationship Id="rId104" Type="http://schemas.openxmlformats.org/officeDocument/2006/relationships/image" Target="../media/image497.png"/><Relationship Id="rId120" Type="http://schemas.openxmlformats.org/officeDocument/2006/relationships/image" Target="../media/image505.png"/><Relationship Id="rId125" Type="http://schemas.openxmlformats.org/officeDocument/2006/relationships/customXml" Target="../ink/ink6049.xml"/><Relationship Id="rId141" Type="http://schemas.openxmlformats.org/officeDocument/2006/relationships/customXml" Target="../ink/ink6057.xml"/><Relationship Id="rId146" Type="http://schemas.openxmlformats.org/officeDocument/2006/relationships/image" Target="../media/image518.png"/><Relationship Id="rId7" Type="http://schemas.openxmlformats.org/officeDocument/2006/relationships/image" Target="../media/image447.png"/><Relationship Id="rId71" Type="http://schemas.openxmlformats.org/officeDocument/2006/relationships/customXml" Target="../ink/ink6022.xml"/><Relationship Id="rId92" Type="http://schemas.openxmlformats.org/officeDocument/2006/relationships/image" Target="../media/image491.png"/><Relationship Id="rId2" Type="http://schemas.openxmlformats.org/officeDocument/2006/relationships/customXml" Target="../ink/ink5987.xml"/><Relationship Id="rId29" Type="http://schemas.openxmlformats.org/officeDocument/2006/relationships/image" Target="../media/image460.png"/><Relationship Id="rId24" Type="http://schemas.openxmlformats.org/officeDocument/2006/relationships/customXml" Target="../ink/ink5998.xml"/><Relationship Id="rId40" Type="http://schemas.openxmlformats.org/officeDocument/2006/relationships/customXml" Target="../ink/ink6006.xml"/><Relationship Id="rId45" Type="http://schemas.openxmlformats.org/officeDocument/2006/relationships/image" Target="../media/image468.png"/><Relationship Id="rId66" Type="http://schemas.openxmlformats.org/officeDocument/2006/relationships/image" Target="../media/image478.png"/><Relationship Id="rId87" Type="http://schemas.openxmlformats.org/officeDocument/2006/relationships/customXml" Target="../ink/ink6030.xml"/><Relationship Id="rId110" Type="http://schemas.openxmlformats.org/officeDocument/2006/relationships/image" Target="../media/image500.png"/><Relationship Id="rId115" Type="http://schemas.openxmlformats.org/officeDocument/2006/relationships/customXml" Target="../ink/ink6044.xml"/><Relationship Id="rId131" Type="http://schemas.openxmlformats.org/officeDocument/2006/relationships/customXml" Target="../ink/ink6052.xml"/><Relationship Id="rId136" Type="http://schemas.openxmlformats.org/officeDocument/2006/relationships/image" Target="../media/image513.png"/><Relationship Id="rId61" Type="http://schemas.openxmlformats.org/officeDocument/2006/relationships/customXml" Target="../ink/ink6017.xml"/><Relationship Id="rId82" Type="http://schemas.openxmlformats.org/officeDocument/2006/relationships/image" Target="../media/image486.png"/><Relationship Id="rId152" Type="http://schemas.openxmlformats.org/officeDocument/2006/relationships/image" Target="../media/image521.png"/><Relationship Id="rId19" Type="http://schemas.openxmlformats.org/officeDocument/2006/relationships/image" Target="../media/image455.png"/><Relationship Id="rId14" Type="http://schemas.openxmlformats.org/officeDocument/2006/relationships/customXml" Target="../ink/ink5993.xml"/><Relationship Id="rId30" Type="http://schemas.openxmlformats.org/officeDocument/2006/relationships/customXml" Target="../ink/ink6001.xml"/><Relationship Id="rId35" Type="http://schemas.openxmlformats.org/officeDocument/2006/relationships/image" Target="../media/image463.png"/><Relationship Id="rId56" Type="http://schemas.openxmlformats.org/officeDocument/2006/relationships/customXml" Target="../ink/ink6014.xml"/><Relationship Id="rId77" Type="http://schemas.openxmlformats.org/officeDocument/2006/relationships/customXml" Target="../ink/ink6025.xml"/><Relationship Id="rId100" Type="http://schemas.openxmlformats.org/officeDocument/2006/relationships/image" Target="../media/image495.png"/><Relationship Id="rId105" Type="http://schemas.openxmlformats.org/officeDocument/2006/relationships/customXml" Target="../ink/ink6039.xml"/><Relationship Id="rId126" Type="http://schemas.openxmlformats.org/officeDocument/2006/relationships/image" Target="../media/image508.png"/><Relationship Id="rId147" Type="http://schemas.openxmlformats.org/officeDocument/2006/relationships/customXml" Target="../ink/ink6060.xml"/><Relationship Id="rId8" Type="http://schemas.openxmlformats.org/officeDocument/2006/relationships/customXml" Target="../ink/ink5990.xml"/><Relationship Id="rId51" Type="http://schemas.openxmlformats.org/officeDocument/2006/relationships/image" Target="../media/image471.png"/><Relationship Id="rId72" Type="http://schemas.openxmlformats.org/officeDocument/2006/relationships/image" Target="../media/image481.png"/><Relationship Id="rId93" Type="http://schemas.openxmlformats.org/officeDocument/2006/relationships/customXml" Target="../ink/ink6033.xml"/><Relationship Id="rId98" Type="http://schemas.openxmlformats.org/officeDocument/2006/relationships/image" Target="../media/image494.png"/><Relationship Id="rId121" Type="http://schemas.openxmlformats.org/officeDocument/2006/relationships/customXml" Target="../ink/ink6047.xml"/><Relationship Id="rId142" Type="http://schemas.openxmlformats.org/officeDocument/2006/relationships/image" Target="../media/image516.png"/><Relationship Id="rId3" Type="http://schemas.openxmlformats.org/officeDocument/2006/relationships/image" Target="../media/image445.png"/><Relationship Id="rId25" Type="http://schemas.openxmlformats.org/officeDocument/2006/relationships/image" Target="../media/image458.png"/><Relationship Id="rId46" Type="http://schemas.openxmlformats.org/officeDocument/2006/relationships/customXml" Target="../ink/ink6009.xml"/><Relationship Id="rId67" Type="http://schemas.openxmlformats.org/officeDocument/2006/relationships/customXml" Target="../ink/ink6020.xml"/><Relationship Id="rId116" Type="http://schemas.openxmlformats.org/officeDocument/2006/relationships/image" Target="../media/image503.png"/><Relationship Id="rId137" Type="http://schemas.openxmlformats.org/officeDocument/2006/relationships/customXml" Target="../ink/ink6055.xml"/><Relationship Id="rId20" Type="http://schemas.openxmlformats.org/officeDocument/2006/relationships/customXml" Target="../ink/ink5996.xml"/><Relationship Id="rId41" Type="http://schemas.openxmlformats.org/officeDocument/2006/relationships/image" Target="../media/image466.png"/><Relationship Id="rId62" Type="http://schemas.openxmlformats.org/officeDocument/2006/relationships/image" Target="../media/image476.png"/><Relationship Id="rId83" Type="http://schemas.openxmlformats.org/officeDocument/2006/relationships/customXml" Target="../ink/ink6028.xml"/><Relationship Id="rId88" Type="http://schemas.openxmlformats.org/officeDocument/2006/relationships/image" Target="../media/image489.png"/><Relationship Id="rId111" Type="http://schemas.openxmlformats.org/officeDocument/2006/relationships/customXml" Target="../ink/ink6042.xml"/><Relationship Id="rId132" Type="http://schemas.openxmlformats.org/officeDocument/2006/relationships/image" Target="../media/image511.png"/><Relationship Id="rId153" Type="http://schemas.openxmlformats.org/officeDocument/2006/relationships/customXml" Target="../ink/ink6063.xml"/><Relationship Id="rId15" Type="http://schemas.openxmlformats.org/officeDocument/2006/relationships/image" Target="../media/image450.png"/><Relationship Id="rId36" Type="http://schemas.openxmlformats.org/officeDocument/2006/relationships/customXml" Target="../ink/ink6004.xml"/><Relationship Id="rId57" Type="http://schemas.openxmlformats.org/officeDocument/2006/relationships/image" Target="../media/image474.png"/><Relationship Id="rId106" Type="http://schemas.openxmlformats.org/officeDocument/2006/relationships/image" Target="../media/image498.png"/><Relationship Id="rId127" Type="http://schemas.openxmlformats.org/officeDocument/2006/relationships/customXml" Target="../ink/ink6050.xml"/><Relationship Id="rId10" Type="http://schemas.openxmlformats.org/officeDocument/2006/relationships/customXml" Target="../ink/ink5991.xml"/><Relationship Id="rId31" Type="http://schemas.openxmlformats.org/officeDocument/2006/relationships/image" Target="../media/image461.png"/><Relationship Id="rId52" Type="http://schemas.openxmlformats.org/officeDocument/2006/relationships/customXml" Target="../ink/ink6012.xml"/><Relationship Id="rId73" Type="http://schemas.openxmlformats.org/officeDocument/2006/relationships/customXml" Target="../ink/ink6023.xml"/><Relationship Id="rId78" Type="http://schemas.openxmlformats.org/officeDocument/2006/relationships/image" Target="../media/image484.png"/><Relationship Id="rId94" Type="http://schemas.openxmlformats.org/officeDocument/2006/relationships/image" Target="../media/image492.png"/><Relationship Id="rId99" Type="http://schemas.openxmlformats.org/officeDocument/2006/relationships/customXml" Target="../ink/ink6036.xml"/><Relationship Id="rId101" Type="http://schemas.openxmlformats.org/officeDocument/2006/relationships/customXml" Target="../ink/ink6037.xml"/><Relationship Id="rId122" Type="http://schemas.openxmlformats.org/officeDocument/2006/relationships/image" Target="../media/image506.png"/><Relationship Id="rId143" Type="http://schemas.openxmlformats.org/officeDocument/2006/relationships/customXml" Target="../ink/ink6058.xml"/><Relationship Id="rId148" Type="http://schemas.openxmlformats.org/officeDocument/2006/relationships/image" Target="../media/image519.png"/><Relationship Id="rId4" Type="http://schemas.openxmlformats.org/officeDocument/2006/relationships/customXml" Target="../ink/ink5988.xml"/><Relationship Id="rId9" Type="http://schemas.openxmlformats.org/officeDocument/2006/relationships/image" Target="../media/image448.png"/><Relationship Id="rId26" Type="http://schemas.openxmlformats.org/officeDocument/2006/relationships/customXml" Target="../ink/ink5999.xml"/><Relationship Id="rId47" Type="http://schemas.openxmlformats.org/officeDocument/2006/relationships/image" Target="../media/image469.png"/><Relationship Id="rId68" Type="http://schemas.openxmlformats.org/officeDocument/2006/relationships/image" Target="../media/image479.png"/><Relationship Id="rId89" Type="http://schemas.openxmlformats.org/officeDocument/2006/relationships/customXml" Target="../ink/ink6031.xml"/><Relationship Id="rId112" Type="http://schemas.openxmlformats.org/officeDocument/2006/relationships/image" Target="../media/image501.png"/><Relationship Id="rId133" Type="http://schemas.openxmlformats.org/officeDocument/2006/relationships/customXml" Target="../ink/ink6053.xml"/><Relationship Id="rId154" Type="http://schemas.openxmlformats.org/officeDocument/2006/relationships/image" Target="../media/image522.png"/><Relationship Id="rId16" Type="http://schemas.openxmlformats.org/officeDocument/2006/relationships/customXml" Target="../ink/ink5994.xml"/><Relationship Id="rId37" Type="http://schemas.openxmlformats.org/officeDocument/2006/relationships/image" Target="../media/image464.png"/><Relationship Id="rId58" Type="http://schemas.openxmlformats.org/officeDocument/2006/relationships/customXml" Target="../ink/ink6015.xml"/><Relationship Id="rId79" Type="http://schemas.openxmlformats.org/officeDocument/2006/relationships/customXml" Target="../ink/ink6026.xml"/><Relationship Id="rId102" Type="http://schemas.openxmlformats.org/officeDocument/2006/relationships/image" Target="../media/image496.png"/><Relationship Id="rId123" Type="http://schemas.openxmlformats.org/officeDocument/2006/relationships/customXml" Target="../ink/ink6048.xml"/><Relationship Id="rId144" Type="http://schemas.openxmlformats.org/officeDocument/2006/relationships/image" Target="../media/image517.png"/><Relationship Id="rId90" Type="http://schemas.openxmlformats.org/officeDocument/2006/relationships/image" Target="../media/image490.png"/></Relationships>
</file>

<file path=ppt/slides/_rels/slide127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6123.xml"/><Relationship Id="rId21" Type="http://schemas.openxmlformats.org/officeDocument/2006/relationships/image" Target="../media/image456.png"/><Relationship Id="rId42" Type="http://schemas.openxmlformats.org/officeDocument/2006/relationships/customXml" Target="../ink/ink6085.xml"/><Relationship Id="rId63" Type="http://schemas.openxmlformats.org/officeDocument/2006/relationships/customXml" Target="../ink/ink6096.xml"/><Relationship Id="rId84" Type="http://schemas.openxmlformats.org/officeDocument/2006/relationships/image" Target="../media/image487.png"/><Relationship Id="rId138" Type="http://schemas.openxmlformats.org/officeDocument/2006/relationships/image" Target="../media/image514.png"/><Relationship Id="rId107" Type="http://schemas.openxmlformats.org/officeDocument/2006/relationships/customXml" Target="../ink/ink6118.xml"/><Relationship Id="rId11" Type="http://schemas.openxmlformats.org/officeDocument/2006/relationships/image" Target="../media/image19.png"/><Relationship Id="rId32" Type="http://schemas.openxmlformats.org/officeDocument/2006/relationships/customXml" Target="../ink/ink6080.xml"/><Relationship Id="rId53" Type="http://schemas.openxmlformats.org/officeDocument/2006/relationships/image" Target="../media/image472.png"/><Relationship Id="rId74" Type="http://schemas.openxmlformats.org/officeDocument/2006/relationships/image" Target="../media/image482.png"/><Relationship Id="rId128" Type="http://schemas.openxmlformats.org/officeDocument/2006/relationships/image" Target="../media/image509.png"/><Relationship Id="rId149" Type="http://schemas.openxmlformats.org/officeDocument/2006/relationships/customXml" Target="../ink/ink6139.xml"/><Relationship Id="rId5" Type="http://schemas.openxmlformats.org/officeDocument/2006/relationships/image" Target="../media/image446.png"/><Relationship Id="rId95" Type="http://schemas.openxmlformats.org/officeDocument/2006/relationships/customXml" Target="../ink/ink6112.xml"/><Relationship Id="rId22" Type="http://schemas.openxmlformats.org/officeDocument/2006/relationships/customXml" Target="../ink/ink6075.xml"/><Relationship Id="rId43" Type="http://schemas.openxmlformats.org/officeDocument/2006/relationships/image" Target="../media/image467.png"/><Relationship Id="rId64" Type="http://schemas.openxmlformats.org/officeDocument/2006/relationships/image" Target="../media/image477.png"/><Relationship Id="rId118" Type="http://schemas.openxmlformats.org/officeDocument/2006/relationships/image" Target="../media/image504.png"/><Relationship Id="rId139" Type="http://schemas.openxmlformats.org/officeDocument/2006/relationships/customXml" Target="../ink/ink6134.xml"/><Relationship Id="rId80" Type="http://schemas.openxmlformats.org/officeDocument/2006/relationships/image" Target="../media/image485.png"/><Relationship Id="rId85" Type="http://schemas.openxmlformats.org/officeDocument/2006/relationships/customXml" Target="../ink/ink6107.xml"/><Relationship Id="rId150" Type="http://schemas.openxmlformats.org/officeDocument/2006/relationships/image" Target="../media/image520.png"/><Relationship Id="rId155" Type="http://schemas.openxmlformats.org/officeDocument/2006/relationships/customXml" Target="../ink/ink6142.xml"/><Relationship Id="rId12" Type="http://schemas.openxmlformats.org/officeDocument/2006/relationships/customXml" Target="../ink/ink6070.xml"/><Relationship Id="rId17" Type="http://schemas.openxmlformats.org/officeDocument/2006/relationships/image" Target="../media/image451.png"/><Relationship Id="rId33" Type="http://schemas.openxmlformats.org/officeDocument/2006/relationships/image" Target="../media/image462.png"/><Relationship Id="rId38" Type="http://schemas.openxmlformats.org/officeDocument/2006/relationships/customXml" Target="../ink/ink6083.xml"/><Relationship Id="rId59" Type="http://schemas.openxmlformats.org/officeDocument/2006/relationships/image" Target="../media/image475.png"/><Relationship Id="rId103" Type="http://schemas.openxmlformats.org/officeDocument/2006/relationships/customXml" Target="../ink/ink6116.xml"/><Relationship Id="rId108" Type="http://schemas.openxmlformats.org/officeDocument/2006/relationships/image" Target="../media/image499.png"/><Relationship Id="rId124" Type="http://schemas.openxmlformats.org/officeDocument/2006/relationships/image" Target="../media/image507.png"/><Relationship Id="rId129" Type="http://schemas.openxmlformats.org/officeDocument/2006/relationships/customXml" Target="../ink/ink6129.xml"/><Relationship Id="rId54" Type="http://schemas.openxmlformats.org/officeDocument/2006/relationships/customXml" Target="../ink/ink6091.xml"/><Relationship Id="rId70" Type="http://schemas.openxmlformats.org/officeDocument/2006/relationships/image" Target="../media/image480.png"/><Relationship Id="rId75" Type="http://schemas.openxmlformats.org/officeDocument/2006/relationships/customXml" Target="../ink/ink6102.xml"/><Relationship Id="rId91" Type="http://schemas.openxmlformats.org/officeDocument/2006/relationships/customXml" Target="../ink/ink6110.xml"/><Relationship Id="rId96" Type="http://schemas.openxmlformats.org/officeDocument/2006/relationships/image" Target="../media/image493.png"/><Relationship Id="rId140" Type="http://schemas.openxmlformats.org/officeDocument/2006/relationships/image" Target="../media/image515.png"/><Relationship Id="rId145" Type="http://schemas.openxmlformats.org/officeDocument/2006/relationships/customXml" Target="../ink/ink613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067.xml"/><Relationship Id="rId23" Type="http://schemas.openxmlformats.org/officeDocument/2006/relationships/image" Target="../media/image457.png"/><Relationship Id="rId28" Type="http://schemas.openxmlformats.org/officeDocument/2006/relationships/customXml" Target="../ink/ink6078.xml"/><Relationship Id="rId49" Type="http://schemas.openxmlformats.org/officeDocument/2006/relationships/image" Target="../media/image470.png"/><Relationship Id="rId114" Type="http://schemas.openxmlformats.org/officeDocument/2006/relationships/image" Target="../media/image502.png"/><Relationship Id="rId119" Type="http://schemas.openxmlformats.org/officeDocument/2006/relationships/customXml" Target="../ink/ink6124.xml"/><Relationship Id="rId44" Type="http://schemas.openxmlformats.org/officeDocument/2006/relationships/customXml" Target="../ink/ink6086.xml"/><Relationship Id="rId60" Type="http://schemas.openxmlformats.org/officeDocument/2006/relationships/customXml" Target="../ink/ink6094.xml"/><Relationship Id="rId65" Type="http://schemas.openxmlformats.org/officeDocument/2006/relationships/customXml" Target="../ink/ink6097.xml"/><Relationship Id="rId81" Type="http://schemas.openxmlformats.org/officeDocument/2006/relationships/customXml" Target="../ink/ink6105.xml"/><Relationship Id="rId86" Type="http://schemas.openxmlformats.org/officeDocument/2006/relationships/image" Target="../media/image488.png"/><Relationship Id="rId130" Type="http://schemas.openxmlformats.org/officeDocument/2006/relationships/image" Target="../media/image510.png"/><Relationship Id="rId135" Type="http://schemas.openxmlformats.org/officeDocument/2006/relationships/customXml" Target="../ink/ink6132.xml"/><Relationship Id="rId151" Type="http://schemas.openxmlformats.org/officeDocument/2006/relationships/customXml" Target="../ink/ink6140.xml"/><Relationship Id="rId156" Type="http://schemas.openxmlformats.org/officeDocument/2006/relationships/image" Target="../media/image523.png"/><Relationship Id="rId13" Type="http://schemas.openxmlformats.org/officeDocument/2006/relationships/image" Target="../media/image449.png"/><Relationship Id="rId18" Type="http://schemas.openxmlformats.org/officeDocument/2006/relationships/customXml" Target="../ink/ink6073.xml"/><Relationship Id="rId39" Type="http://schemas.openxmlformats.org/officeDocument/2006/relationships/image" Target="../media/image465.png"/><Relationship Id="rId109" Type="http://schemas.openxmlformats.org/officeDocument/2006/relationships/customXml" Target="../ink/ink6119.xml"/><Relationship Id="rId34" Type="http://schemas.openxmlformats.org/officeDocument/2006/relationships/customXml" Target="../ink/ink6081.xml"/><Relationship Id="rId50" Type="http://schemas.openxmlformats.org/officeDocument/2006/relationships/customXml" Target="../ink/ink6089.xml"/><Relationship Id="rId55" Type="http://schemas.openxmlformats.org/officeDocument/2006/relationships/image" Target="../media/image473.png"/><Relationship Id="rId76" Type="http://schemas.openxmlformats.org/officeDocument/2006/relationships/image" Target="../media/image483.png"/><Relationship Id="rId97" Type="http://schemas.openxmlformats.org/officeDocument/2006/relationships/customXml" Target="../ink/ink6113.xml"/><Relationship Id="rId104" Type="http://schemas.openxmlformats.org/officeDocument/2006/relationships/image" Target="../media/image497.png"/><Relationship Id="rId120" Type="http://schemas.openxmlformats.org/officeDocument/2006/relationships/image" Target="../media/image505.png"/><Relationship Id="rId125" Type="http://schemas.openxmlformats.org/officeDocument/2006/relationships/customXml" Target="../ink/ink6127.xml"/><Relationship Id="rId141" Type="http://schemas.openxmlformats.org/officeDocument/2006/relationships/customXml" Target="../ink/ink6135.xml"/><Relationship Id="rId146" Type="http://schemas.openxmlformats.org/officeDocument/2006/relationships/image" Target="../media/image518.png"/><Relationship Id="rId7" Type="http://schemas.openxmlformats.org/officeDocument/2006/relationships/image" Target="../media/image447.png"/><Relationship Id="rId71" Type="http://schemas.openxmlformats.org/officeDocument/2006/relationships/customXml" Target="../ink/ink6100.xml"/><Relationship Id="rId92" Type="http://schemas.openxmlformats.org/officeDocument/2006/relationships/image" Target="../media/image491.png"/><Relationship Id="rId2" Type="http://schemas.openxmlformats.org/officeDocument/2006/relationships/customXml" Target="../ink/ink6065.xml"/><Relationship Id="rId29" Type="http://schemas.openxmlformats.org/officeDocument/2006/relationships/image" Target="../media/image460.png"/><Relationship Id="rId24" Type="http://schemas.openxmlformats.org/officeDocument/2006/relationships/customXml" Target="../ink/ink6076.xml"/><Relationship Id="rId40" Type="http://schemas.openxmlformats.org/officeDocument/2006/relationships/customXml" Target="../ink/ink6084.xml"/><Relationship Id="rId45" Type="http://schemas.openxmlformats.org/officeDocument/2006/relationships/image" Target="../media/image468.png"/><Relationship Id="rId66" Type="http://schemas.openxmlformats.org/officeDocument/2006/relationships/image" Target="../media/image478.png"/><Relationship Id="rId87" Type="http://schemas.openxmlformats.org/officeDocument/2006/relationships/customXml" Target="../ink/ink6108.xml"/><Relationship Id="rId110" Type="http://schemas.openxmlformats.org/officeDocument/2006/relationships/image" Target="../media/image500.png"/><Relationship Id="rId115" Type="http://schemas.openxmlformats.org/officeDocument/2006/relationships/customXml" Target="../ink/ink6122.xml"/><Relationship Id="rId131" Type="http://schemas.openxmlformats.org/officeDocument/2006/relationships/customXml" Target="../ink/ink6130.xml"/><Relationship Id="rId136" Type="http://schemas.openxmlformats.org/officeDocument/2006/relationships/image" Target="../media/image513.png"/><Relationship Id="rId157" Type="http://schemas.openxmlformats.org/officeDocument/2006/relationships/customXml" Target="../ink/ink6143.xml"/><Relationship Id="rId61" Type="http://schemas.openxmlformats.org/officeDocument/2006/relationships/customXml" Target="../ink/ink6095.xml"/><Relationship Id="rId82" Type="http://schemas.openxmlformats.org/officeDocument/2006/relationships/image" Target="../media/image486.png"/><Relationship Id="rId152" Type="http://schemas.openxmlformats.org/officeDocument/2006/relationships/image" Target="../media/image521.png"/><Relationship Id="rId19" Type="http://schemas.openxmlformats.org/officeDocument/2006/relationships/image" Target="../media/image455.png"/><Relationship Id="rId14" Type="http://schemas.openxmlformats.org/officeDocument/2006/relationships/customXml" Target="../ink/ink6071.xml"/><Relationship Id="rId30" Type="http://schemas.openxmlformats.org/officeDocument/2006/relationships/customXml" Target="../ink/ink6079.xml"/><Relationship Id="rId35" Type="http://schemas.openxmlformats.org/officeDocument/2006/relationships/image" Target="../media/image463.png"/><Relationship Id="rId56" Type="http://schemas.openxmlformats.org/officeDocument/2006/relationships/customXml" Target="../ink/ink6092.xml"/><Relationship Id="rId77" Type="http://schemas.openxmlformats.org/officeDocument/2006/relationships/customXml" Target="../ink/ink6103.xml"/><Relationship Id="rId100" Type="http://schemas.openxmlformats.org/officeDocument/2006/relationships/image" Target="../media/image495.png"/><Relationship Id="rId105" Type="http://schemas.openxmlformats.org/officeDocument/2006/relationships/customXml" Target="../ink/ink6117.xml"/><Relationship Id="rId126" Type="http://schemas.openxmlformats.org/officeDocument/2006/relationships/image" Target="../media/image508.png"/><Relationship Id="rId147" Type="http://schemas.openxmlformats.org/officeDocument/2006/relationships/customXml" Target="../ink/ink6138.xml"/><Relationship Id="rId8" Type="http://schemas.openxmlformats.org/officeDocument/2006/relationships/customXml" Target="../ink/ink6068.xml"/><Relationship Id="rId51" Type="http://schemas.openxmlformats.org/officeDocument/2006/relationships/image" Target="../media/image471.png"/><Relationship Id="rId72" Type="http://schemas.openxmlformats.org/officeDocument/2006/relationships/image" Target="../media/image481.png"/><Relationship Id="rId93" Type="http://schemas.openxmlformats.org/officeDocument/2006/relationships/customXml" Target="../ink/ink6111.xml"/><Relationship Id="rId98" Type="http://schemas.openxmlformats.org/officeDocument/2006/relationships/image" Target="../media/image494.png"/><Relationship Id="rId121" Type="http://schemas.openxmlformats.org/officeDocument/2006/relationships/customXml" Target="../ink/ink6125.xml"/><Relationship Id="rId142" Type="http://schemas.openxmlformats.org/officeDocument/2006/relationships/image" Target="../media/image516.png"/><Relationship Id="rId3" Type="http://schemas.openxmlformats.org/officeDocument/2006/relationships/image" Target="../media/image445.png"/><Relationship Id="rId25" Type="http://schemas.openxmlformats.org/officeDocument/2006/relationships/image" Target="../media/image458.png"/><Relationship Id="rId46" Type="http://schemas.openxmlformats.org/officeDocument/2006/relationships/customXml" Target="../ink/ink6087.xml"/><Relationship Id="rId67" Type="http://schemas.openxmlformats.org/officeDocument/2006/relationships/customXml" Target="../ink/ink6098.xml"/><Relationship Id="rId116" Type="http://schemas.openxmlformats.org/officeDocument/2006/relationships/image" Target="../media/image503.png"/><Relationship Id="rId137" Type="http://schemas.openxmlformats.org/officeDocument/2006/relationships/customXml" Target="../ink/ink6133.xml"/><Relationship Id="rId158" Type="http://schemas.openxmlformats.org/officeDocument/2006/relationships/image" Target="../media/image524.png"/><Relationship Id="rId20" Type="http://schemas.openxmlformats.org/officeDocument/2006/relationships/customXml" Target="../ink/ink6074.xml"/><Relationship Id="rId41" Type="http://schemas.openxmlformats.org/officeDocument/2006/relationships/image" Target="../media/image466.png"/><Relationship Id="rId62" Type="http://schemas.openxmlformats.org/officeDocument/2006/relationships/image" Target="../media/image476.png"/><Relationship Id="rId83" Type="http://schemas.openxmlformats.org/officeDocument/2006/relationships/customXml" Target="../ink/ink6106.xml"/><Relationship Id="rId88" Type="http://schemas.openxmlformats.org/officeDocument/2006/relationships/image" Target="../media/image489.png"/><Relationship Id="rId111" Type="http://schemas.openxmlformats.org/officeDocument/2006/relationships/customXml" Target="../ink/ink6120.xml"/><Relationship Id="rId132" Type="http://schemas.openxmlformats.org/officeDocument/2006/relationships/image" Target="../media/image511.png"/><Relationship Id="rId153" Type="http://schemas.openxmlformats.org/officeDocument/2006/relationships/customXml" Target="../ink/ink6141.xml"/><Relationship Id="rId15" Type="http://schemas.openxmlformats.org/officeDocument/2006/relationships/image" Target="../media/image450.png"/><Relationship Id="rId36" Type="http://schemas.openxmlformats.org/officeDocument/2006/relationships/customXml" Target="../ink/ink6082.xml"/><Relationship Id="rId57" Type="http://schemas.openxmlformats.org/officeDocument/2006/relationships/image" Target="../media/image474.png"/><Relationship Id="rId106" Type="http://schemas.openxmlformats.org/officeDocument/2006/relationships/image" Target="../media/image498.png"/><Relationship Id="rId127" Type="http://schemas.openxmlformats.org/officeDocument/2006/relationships/customXml" Target="../ink/ink6128.xml"/><Relationship Id="rId10" Type="http://schemas.openxmlformats.org/officeDocument/2006/relationships/customXml" Target="../ink/ink6069.xml"/><Relationship Id="rId31" Type="http://schemas.openxmlformats.org/officeDocument/2006/relationships/image" Target="../media/image461.png"/><Relationship Id="rId52" Type="http://schemas.openxmlformats.org/officeDocument/2006/relationships/customXml" Target="../ink/ink6090.xml"/><Relationship Id="rId73" Type="http://schemas.openxmlformats.org/officeDocument/2006/relationships/customXml" Target="../ink/ink6101.xml"/><Relationship Id="rId78" Type="http://schemas.openxmlformats.org/officeDocument/2006/relationships/image" Target="../media/image484.png"/><Relationship Id="rId94" Type="http://schemas.openxmlformats.org/officeDocument/2006/relationships/image" Target="../media/image492.png"/><Relationship Id="rId99" Type="http://schemas.openxmlformats.org/officeDocument/2006/relationships/customXml" Target="../ink/ink6114.xml"/><Relationship Id="rId101" Type="http://schemas.openxmlformats.org/officeDocument/2006/relationships/customXml" Target="../ink/ink6115.xml"/><Relationship Id="rId122" Type="http://schemas.openxmlformats.org/officeDocument/2006/relationships/image" Target="../media/image506.png"/><Relationship Id="rId143" Type="http://schemas.openxmlformats.org/officeDocument/2006/relationships/customXml" Target="../ink/ink6136.xml"/><Relationship Id="rId148" Type="http://schemas.openxmlformats.org/officeDocument/2006/relationships/image" Target="../media/image519.png"/><Relationship Id="rId4" Type="http://schemas.openxmlformats.org/officeDocument/2006/relationships/customXml" Target="../ink/ink6066.xml"/><Relationship Id="rId9" Type="http://schemas.openxmlformats.org/officeDocument/2006/relationships/image" Target="../media/image448.png"/><Relationship Id="rId26" Type="http://schemas.openxmlformats.org/officeDocument/2006/relationships/customXml" Target="../ink/ink6077.xml"/><Relationship Id="rId47" Type="http://schemas.openxmlformats.org/officeDocument/2006/relationships/image" Target="../media/image469.png"/><Relationship Id="rId68" Type="http://schemas.openxmlformats.org/officeDocument/2006/relationships/image" Target="../media/image479.png"/><Relationship Id="rId89" Type="http://schemas.openxmlformats.org/officeDocument/2006/relationships/customXml" Target="../ink/ink6109.xml"/><Relationship Id="rId112" Type="http://schemas.openxmlformats.org/officeDocument/2006/relationships/image" Target="../media/image501.png"/><Relationship Id="rId133" Type="http://schemas.openxmlformats.org/officeDocument/2006/relationships/customXml" Target="../ink/ink6131.xml"/><Relationship Id="rId154" Type="http://schemas.openxmlformats.org/officeDocument/2006/relationships/image" Target="../media/image522.png"/><Relationship Id="rId16" Type="http://schemas.openxmlformats.org/officeDocument/2006/relationships/customXml" Target="../ink/ink6072.xml"/><Relationship Id="rId37" Type="http://schemas.openxmlformats.org/officeDocument/2006/relationships/image" Target="../media/image464.png"/><Relationship Id="rId58" Type="http://schemas.openxmlformats.org/officeDocument/2006/relationships/customXml" Target="../ink/ink6093.xml"/><Relationship Id="rId79" Type="http://schemas.openxmlformats.org/officeDocument/2006/relationships/customXml" Target="../ink/ink6104.xml"/><Relationship Id="rId102" Type="http://schemas.openxmlformats.org/officeDocument/2006/relationships/image" Target="../media/image496.png"/><Relationship Id="rId123" Type="http://schemas.openxmlformats.org/officeDocument/2006/relationships/customXml" Target="../ink/ink6126.xml"/><Relationship Id="rId144" Type="http://schemas.openxmlformats.org/officeDocument/2006/relationships/image" Target="../media/image517.png"/><Relationship Id="rId90" Type="http://schemas.openxmlformats.org/officeDocument/2006/relationships/image" Target="../media/image490.png"/><Relationship Id="rId27" Type="http://schemas.openxmlformats.org/officeDocument/2006/relationships/image" Target="../media/image459.png"/><Relationship Id="rId48" Type="http://schemas.openxmlformats.org/officeDocument/2006/relationships/customXml" Target="../ink/ink6088.xml"/><Relationship Id="rId69" Type="http://schemas.openxmlformats.org/officeDocument/2006/relationships/customXml" Target="../ink/ink6099.xml"/><Relationship Id="rId113" Type="http://schemas.openxmlformats.org/officeDocument/2006/relationships/customXml" Target="../ink/ink6121.xml"/><Relationship Id="rId134" Type="http://schemas.openxmlformats.org/officeDocument/2006/relationships/image" Target="../media/image512.png"/></Relationships>
</file>

<file path=ppt/slides/_rels/slide128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6202.xml"/><Relationship Id="rId21" Type="http://schemas.openxmlformats.org/officeDocument/2006/relationships/image" Target="../media/image456.png"/><Relationship Id="rId42" Type="http://schemas.openxmlformats.org/officeDocument/2006/relationships/customXml" Target="../ink/ink6164.xml"/><Relationship Id="rId63" Type="http://schemas.openxmlformats.org/officeDocument/2006/relationships/customXml" Target="../ink/ink6175.xml"/><Relationship Id="rId84" Type="http://schemas.openxmlformats.org/officeDocument/2006/relationships/image" Target="../media/image487.png"/><Relationship Id="rId138" Type="http://schemas.openxmlformats.org/officeDocument/2006/relationships/image" Target="../media/image514.png"/><Relationship Id="rId159" Type="http://schemas.openxmlformats.org/officeDocument/2006/relationships/customXml" Target="../ink/ink6223.xml"/><Relationship Id="rId107" Type="http://schemas.openxmlformats.org/officeDocument/2006/relationships/customXml" Target="../ink/ink6197.xml"/><Relationship Id="rId11" Type="http://schemas.openxmlformats.org/officeDocument/2006/relationships/image" Target="../media/image19.png"/><Relationship Id="rId32" Type="http://schemas.openxmlformats.org/officeDocument/2006/relationships/customXml" Target="../ink/ink6159.xml"/><Relationship Id="rId53" Type="http://schemas.openxmlformats.org/officeDocument/2006/relationships/image" Target="../media/image472.png"/><Relationship Id="rId74" Type="http://schemas.openxmlformats.org/officeDocument/2006/relationships/image" Target="../media/image482.png"/><Relationship Id="rId128" Type="http://schemas.openxmlformats.org/officeDocument/2006/relationships/image" Target="../media/image509.png"/><Relationship Id="rId149" Type="http://schemas.openxmlformats.org/officeDocument/2006/relationships/customXml" Target="../ink/ink6218.xml"/><Relationship Id="rId5" Type="http://schemas.openxmlformats.org/officeDocument/2006/relationships/image" Target="../media/image446.png"/><Relationship Id="rId95" Type="http://schemas.openxmlformats.org/officeDocument/2006/relationships/customXml" Target="../ink/ink6191.xml"/><Relationship Id="rId160" Type="http://schemas.openxmlformats.org/officeDocument/2006/relationships/customXml" Target="../ink/ink6224.xml"/><Relationship Id="rId22" Type="http://schemas.openxmlformats.org/officeDocument/2006/relationships/customXml" Target="../ink/ink6154.xml"/><Relationship Id="rId43" Type="http://schemas.openxmlformats.org/officeDocument/2006/relationships/image" Target="../media/image467.png"/><Relationship Id="rId64" Type="http://schemas.openxmlformats.org/officeDocument/2006/relationships/image" Target="../media/image477.png"/><Relationship Id="rId118" Type="http://schemas.openxmlformats.org/officeDocument/2006/relationships/image" Target="../media/image504.png"/><Relationship Id="rId139" Type="http://schemas.openxmlformats.org/officeDocument/2006/relationships/customXml" Target="../ink/ink6213.xml"/><Relationship Id="rId85" Type="http://schemas.openxmlformats.org/officeDocument/2006/relationships/customXml" Target="../ink/ink6186.xml"/><Relationship Id="rId150" Type="http://schemas.openxmlformats.org/officeDocument/2006/relationships/image" Target="../media/image520.png"/><Relationship Id="rId12" Type="http://schemas.openxmlformats.org/officeDocument/2006/relationships/customXml" Target="../ink/ink6149.xml"/><Relationship Id="rId17" Type="http://schemas.openxmlformats.org/officeDocument/2006/relationships/image" Target="../media/image451.png"/><Relationship Id="rId33" Type="http://schemas.openxmlformats.org/officeDocument/2006/relationships/image" Target="../media/image462.png"/><Relationship Id="rId38" Type="http://schemas.openxmlformats.org/officeDocument/2006/relationships/customXml" Target="../ink/ink6162.xml"/><Relationship Id="rId59" Type="http://schemas.openxmlformats.org/officeDocument/2006/relationships/image" Target="../media/image475.png"/><Relationship Id="rId103" Type="http://schemas.openxmlformats.org/officeDocument/2006/relationships/customXml" Target="../ink/ink6195.xml"/><Relationship Id="rId108" Type="http://schemas.openxmlformats.org/officeDocument/2006/relationships/image" Target="../media/image499.png"/><Relationship Id="rId124" Type="http://schemas.openxmlformats.org/officeDocument/2006/relationships/image" Target="../media/image507.png"/><Relationship Id="rId129" Type="http://schemas.openxmlformats.org/officeDocument/2006/relationships/customXml" Target="../ink/ink6208.xml"/><Relationship Id="rId54" Type="http://schemas.openxmlformats.org/officeDocument/2006/relationships/customXml" Target="../ink/ink6170.xml"/><Relationship Id="rId70" Type="http://schemas.openxmlformats.org/officeDocument/2006/relationships/image" Target="../media/image480.png"/><Relationship Id="rId75" Type="http://schemas.openxmlformats.org/officeDocument/2006/relationships/customXml" Target="../ink/ink6181.xml"/><Relationship Id="rId91" Type="http://schemas.openxmlformats.org/officeDocument/2006/relationships/customXml" Target="../ink/ink6189.xml"/><Relationship Id="rId96" Type="http://schemas.openxmlformats.org/officeDocument/2006/relationships/image" Target="../media/image493.png"/><Relationship Id="rId140" Type="http://schemas.openxmlformats.org/officeDocument/2006/relationships/image" Target="../media/image515.png"/><Relationship Id="rId145" Type="http://schemas.openxmlformats.org/officeDocument/2006/relationships/customXml" Target="../ink/ink6216.xml"/><Relationship Id="rId161" Type="http://schemas.openxmlformats.org/officeDocument/2006/relationships/image" Target="../media/image52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146.xml"/><Relationship Id="rId23" Type="http://schemas.openxmlformats.org/officeDocument/2006/relationships/image" Target="../media/image457.png"/><Relationship Id="rId28" Type="http://schemas.openxmlformats.org/officeDocument/2006/relationships/customXml" Target="../ink/ink6157.xml"/><Relationship Id="rId49" Type="http://schemas.openxmlformats.org/officeDocument/2006/relationships/image" Target="../media/image470.png"/><Relationship Id="rId114" Type="http://schemas.openxmlformats.org/officeDocument/2006/relationships/image" Target="../media/image502.png"/><Relationship Id="rId119" Type="http://schemas.openxmlformats.org/officeDocument/2006/relationships/customXml" Target="../ink/ink6203.xml"/><Relationship Id="rId44" Type="http://schemas.openxmlformats.org/officeDocument/2006/relationships/customXml" Target="../ink/ink6165.xml"/><Relationship Id="rId60" Type="http://schemas.openxmlformats.org/officeDocument/2006/relationships/customXml" Target="../ink/ink6173.xml"/><Relationship Id="rId65" Type="http://schemas.openxmlformats.org/officeDocument/2006/relationships/customXml" Target="../ink/ink6176.xml"/><Relationship Id="rId81" Type="http://schemas.openxmlformats.org/officeDocument/2006/relationships/customXml" Target="../ink/ink6184.xml"/><Relationship Id="rId86" Type="http://schemas.openxmlformats.org/officeDocument/2006/relationships/image" Target="../media/image488.png"/><Relationship Id="rId130" Type="http://schemas.openxmlformats.org/officeDocument/2006/relationships/image" Target="../media/image510.png"/><Relationship Id="rId135" Type="http://schemas.openxmlformats.org/officeDocument/2006/relationships/customXml" Target="../ink/ink6211.xml"/><Relationship Id="rId151" Type="http://schemas.openxmlformats.org/officeDocument/2006/relationships/customXml" Target="../ink/ink6219.xml"/><Relationship Id="rId156" Type="http://schemas.openxmlformats.org/officeDocument/2006/relationships/image" Target="../media/image523.png"/><Relationship Id="rId13" Type="http://schemas.openxmlformats.org/officeDocument/2006/relationships/image" Target="../media/image449.png"/><Relationship Id="rId18" Type="http://schemas.openxmlformats.org/officeDocument/2006/relationships/customXml" Target="../ink/ink6152.xml"/><Relationship Id="rId39" Type="http://schemas.openxmlformats.org/officeDocument/2006/relationships/image" Target="../media/image465.png"/><Relationship Id="rId109" Type="http://schemas.openxmlformats.org/officeDocument/2006/relationships/customXml" Target="../ink/ink6198.xml"/><Relationship Id="rId34" Type="http://schemas.openxmlformats.org/officeDocument/2006/relationships/customXml" Target="../ink/ink6160.xml"/><Relationship Id="rId50" Type="http://schemas.openxmlformats.org/officeDocument/2006/relationships/customXml" Target="../ink/ink6168.xml"/><Relationship Id="rId55" Type="http://schemas.openxmlformats.org/officeDocument/2006/relationships/image" Target="../media/image473.png"/><Relationship Id="rId76" Type="http://schemas.openxmlformats.org/officeDocument/2006/relationships/image" Target="../media/image483.png"/><Relationship Id="rId97" Type="http://schemas.openxmlformats.org/officeDocument/2006/relationships/customXml" Target="../ink/ink6192.xml"/><Relationship Id="rId104" Type="http://schemas.openxmlformats.org/officeDocument/2006/relationships/image" Target="../media/image497.png"/><Relationship Id="rId120" Type="http://schemas.openxmlformats.org/officeDocument/2006/relationships/image" Target="../media/image505.png"/><Relationship Id="rId125" Type="http://schemas.openxmlformats.org/officeDocument/2006/relationships/customXml" Target="../ink/ink6206.xml"/><Relationship Id="rId141" Type="http://schemas.openxmlformats.org/officeDocument/2006/relationships/customXml" Target="../ink/ink6214.xml"/><Relationship Id="rId146" Type="http://schemas.openxmlformats.org/officeDocument/2006/relationships/image" Target="../media/image518.png"/><Relationship Id="rId7" Type="http://schemas.openxmlformats.org/officeDocument/2006/relationships/image" Target="../media/image447.png"/><Relationship Id="rId71" Type="http://schemas.openxmlformats.org/officeDocument/2006/relationships/customXml" Target="../ink/ink6179.xml"/><Relationship Id="rId92" Type="http://schemas.openxmlformats.org/officeDocument/2006/relationships/image" Target="../media/image491.png"/><Relationship Id="rId162" Type="http://schemas.openxmlformats.org/officeDocument/2006/relationships/customXml" Target="../ink/ink6225.xml"/><Relationship Id="rId2" Type="http://schemas.openxmlformats.org/officeDocument/2006/relationships/customXml" Target="../ink/ink6144.xml"/><Relationship Id="rId29" Type="http://schemas.openxmlformats.org/officeDocument/2006/relationships/image" Target="../media/image460.png"/><Relationship Id="rId24" Type="http://schemas.openxmlformats.org/officeDocument/2006/relationships/customXml" Target="../ink/ink6155.xml"/><Relationship Id="rId40" Type="http://schemas.openxmlformats.org/officeDocument/2006/relationships/customXml" Target="../ink/ink6163.xml"/><Relationship Id="rId45" Type="http://schemas.openxmlformats.org/officeDocument/2006/relationships/image" Target="../media/image468.png"/><Relationship Id="rId66" Type="http://schemas.openxmlformats.org/officeDocument/2006/relationships/image" Target="../media/image478.png"/><Relationship Id="rId87" Type="http://schemas.openxmlformats.org/officeDocument/2006/relationships/customXml" Target="../ink/ink6187.xml"/><Relationship Id="rId110" Type="http://schemas.openxmlformats.org/officeDocument/2006/relationships/image" Target="../media/image500.png"/><Relationship Id="rId115" Type="http://schemas.openxmlformats.org/officeDocument/2006/relationships/customXml" Target="../ink/ink6201.xml"/><Relationship Id="rId131" Type="http://schemas.openxmlformats.org/officeDocument/2006/relationships/customXml" Target="../ink/ink6209.xml"/><Relationship Id="rId136" Type="http://schemas.openxmlformats.org/officeDocument/2006/relationships/image" Target="../media/image513.png"/><Relationship Id="rId157" Type="http://schemas.openxmlformats.org/officeDocument/2006/relationships/customXml" Target="../ink/ink6222.xml"/><Relationship Id="rId61" Type="http://schemas.openxmlformats.org/officeDocument/2006/relationships/customXml" Target="../ink/ink6174.xml"/><Relationship Id="rId82" Type="http://schemas.openxmlformats.org/officeDocument/2006/relationships/image" Target="../media/image486.png"/><Relationship Id="rId152" Type="http://schemas.openxmlformats.org/officeDocument/2006/relationships/image" Target="../media/image521.png"/><Relationship Id="rId19" Type="http://schemas.openxmlformats.org/officeDocument/2006/relationships/image" Target="../media/image455.png"/><Relationship Id="rId14" Type="http://schemas.openxmlformats.org/officeDocument/2006/relationships/customXml" Target="../ink/ink6150.xml"/><Relationship Id="rId30" Type="http://schemas.openxmlformats.org/officeDocument/2006/relationships/customXml" Target="../ink/ink6158.xml"/><Relationship Id="rId35" Type="http://schemas.openxmlformats.org/officeDocument/2006/relationships/image" Target="../media/image463.png"/><Relationship Id="rId56" Type="http://schemas.openxmlformats.org/officeDocument/2006/relationships/customXml" Target="../ink/ink6171.xml"/><Relationship Id="rId77" Type="http://schemas.openxmlformats.org/officeDocument/2006/relationships/customXml" Target="../ink/ink6182.xml"/><Relationship Id="rId100" Type="http://schemas.openxmlformats.org/officeDocument/2006/relationships/image" Target="../media/image495.png"/><Relationship Id="rId105" Type="http://schemas.openxmlformats.org/officeDocument/2006/relationships/customXml" Target="../ink/ink6196.xml"/><Relationship Id="rId126" Type="http://schemas.openxmlformats.org/officeDocument/2006/relationships/image" Target="../media/image508.png"/><Relationship Id="rId147" Type="http://schemas.openxmlformats.org/officeDocument/2006/relationships/customXml" Target="../ink/ink6217.xml"/><Relationship Id="rId8" Type="http://schemas.openxmlformats.org/officeDocument/2006/relationships/customXml" Target="../ink/ink6147.xml"/><Relationship Id="rId51" Type="http://schemas.openxmlformats.org/officeDocument/2006/relationships/image" Target="../media/image471.png"/><Relationship Id="rId72" Type="http://schemas.openxmlformats.org/officeDocument/2006/relationships/image" Target="../media/image481.png"/><Relationship Id="rId93" Type="http://schemas.openxmlformats.org/officeDocument/2006/relationships/customXml" Target="../ink/ink6190.xml"/><Relationship Id="rId98" Type="http://schemas.openxmlformats.org/officeDocument/2006/relationships/image" Target="../media/image494.png"/><Relationship Id="rId121" Type="http://schemas.openxmlformats.org/officeDocument/2006/relationships/customXml" Target="../ink/ink6204.xml"/><Relationship Id="rId142" Type="http://schemas.openxmlformats.org/officeDocument/2006/relationships/image" Target="../media/image516.png"/><Relationship Id="rId163" Type="http://schemas.openxmlformats.org/officeDocument/2006/relationships/image" Target="../media/image526.png"/><Relationship Id="rId3" Type="http://schemas.openxmlformats.org/officeDocument/2006/relationships/image" Target="../media/image445.png"/><Relationship Id="rId25" Type="http://schemas.openxmlformats.org/officeDocument/2006/relationships/image" Target="../media/image458.png"/><Relationship Id="rId46" Type="http://schemas.openxmlformats.org/officeDocument/2006/relationships/customXml" Target="../ink/ink6166.xml"/><Relationship Id="rId67" Type="http://schemas.openxmlformats.org/officeDocument/2006/relationships/customXml" Target="../ink/ink6177.xml"/><Relationship Id="rId116" Type="http://schemas.openxmlformats.org/officeDocument/2006/relationships/image" Target="../media/image503.png"/><Relationship Id="rId137" Type="http://schemas.openxmlformats.org/officeDocument/2006/relationships/customXml" Target="../ink/ink6212.xml"/><Relationship Id="rId158" Type="http://schemas.openxmlformats.org/officeDocument/2006/relationships/image" Target="../media/image524.png"/><Relationship Id="rId20" Type="http://schemas.openxmlformats.org/officeDocument/2006/relationships/customXml" Target="../ink/ink6153.xml"/><Relationship Id="rId41" Type="http://schemas.openxmlformats.org/officeDocument/2006/relationships/image" Target="../media/image466.png"/><Relationship Id="rId62" Type="http://schemas.openxmlformats.org/officeDocument/2006/relationships/image" Target="../media/image476.png"/><Relationship Id="rId83" Type="http://schemas.openxmlformats.org/officeDocument/2006/relationships/customXml" Target="../ink/ink6185.xml"/><Relationship Id="rId88" Type="http://schemas.openxmlformats.org/officeDocument/2006/relationships/image" Target="../media/image489.png"/><Relationship Id="rId111" Type="http://schemas.openxmlformats.org/officeDocument/2006/relationships/customXml" Target="../ink/ink6199.xml"/><Relationship Id="rId132" Type="http://schemas.openxmlformats.org/officeDocument/2006/relationships/image" Target="../media/image511.png"/><Relationship Id="rId153" Type="http://schemas.openxmlformats.org/officeDocument/2006/relationships/customXml" Target="../ink/ink6220.xml"/><Relationship Id="rId15" Type="http://schemas.openxmlformats.org/officeDocument/2006/relationships/image" Target="../media/image450.png"/><Relationship Id="rId36" Type="http://schemas.openxmlformats.org/officeDocument/2006/relationships/customXml" Target="../ink/ink6161.xml"/><Relationship Id="rId57" Type="http://schemas.openxmlformats.org/officeDocument/2006/relationships/image" Target="../media/image474.png"/><Relationship Id="rId106" Type="http://schemas.openxmlformats.org/officeDocument/2006/relationships/image" Target="../media/image498.png"/><Relationship Id="rId127" Type="http://schemas.openxmlformats.org/officeDocument/2006/relationships/customXml" Target="../ink/ink6207.xml"/><Relationship Id="rId10" Type="http://schemas.openxmlformats.org/officeDocument/2006/relationships/customXml" Target="../ink/ink6148.xml"/><Relationship Id="rId31" Type="http://schemas.openxmlformats.org/officeDocument/2006/relationships/image" Target="../media/image461.png"/><Relationship Id="rId52" Type="http://schemas.openxmlformats.org/officeDocument/2006/relationships/customXml" Target="../ink/ink6169.xml"/><Relationship Id="rId73" Type="http://schemas.openxmlformats.org/officeDocument/2006/relationships/customXml" Target="../ink/ink6180.xml"/><Relationship Id="rId78" Type="http://schemas.openxmlformats.org/officeDocument/2006/relationships/image" Target="../media/image484.png"/><Relationship Id="rId94" Type="http://schemas.openxmlformats.org/officeDocument/2006/relationships/image" Target="../media/image492.png"/><Relationship Id="rId99" Type="http://schemas.openxmlformats.org/officeDocument/2006/relationships/customXml" Target="../ink/ink6193.xml"/><Relationship Id="rId101" Type="http://schemas.openxmlformats.org/officeDocument/2006/relationships/customXml" Target="../ink/ink6194.xml"/><Relationship Id="rId122" Type="http://schemas.openxmlformats.org/officeDocument/2006/relationships/image" Target="../media/image506.png"/><Relationship Id="rId143" Type="http://schemas.openxmlformats.org/officeDocument/2006/relationships/customXml" Target="../ink/ink6215.xml"/><Relationship Id="rId148" Type="http://schemas.openxmlformats.org/officeDocument/2006/relationships/image" Target="../media/image519.png"/><Relationship Id="rId164" Type="http://schemas.openxmlformats.org/officeDocument/2006/relationships/customXml" Target="../ink/ink6226.xml"/><Relationship Id="rId4" Type="http://schemas.openxmlformats.org/officeDocument/2006/relationships/customXml" Target="../ink/ink6145.xml"/><Relationship Id="rId9" Type="http://schemas.openxmlformats.org/officeDocument/2006/relationships/image" Target="../media/image448.png"/><Relationship Id="rId26" Type="http://schemas.openxmlformats.org/officeDocument/2006/relationships/customXml" Target="../ink/ink6156.xml"/><Relationship Id="rId47" Type="http://schemas.openxmlformats.org/officeDocument/2006/relationships/image" Target="../media/image469.png"/><Relationship Id="rId68" Type="http://schemas.openxmlformats.org/officeDocument/2006/relationships/image" Target="../media/image479.png"/><Relationship Id="rId89" Type="http://schemas.openxmlformats.org/officeDocument/2006/relationships/customXml" Target="../ink/ink6188.xml"/><Relationship Id="rId112" Type="http://schemas.openxmlformats.org/officeDocument/2006/relationships/image" Target="../media/image501.png"/><Relationship Id="rId133" Type="http://schemas.openxmlformats.org/officeDocument/2006/relationships/customXml" Target="../ink/ink6210.xml"/><Relationship Id="rId154" Type="http://schemas.openxmlformats.org/officeDocument/2006/relationships/image" Target="../media/image522.png"/><Relationship Id="rId16" Type="http://schemas.openxmlformats.org/officeDocument/2006/relationships/customXml" Target="../ink/ink6151.xml"/><Relationship Id="rId37" Type="http://schemas.openxmlformats.org/officeDocument/2006/relationships/image" Target="../media/image464.png"/><Relationship Id="rId58" Type="http://schemas.openxmlformats.org/officeDocument/2006/relationships/customXml" Target="../ink/ink6172.xml"/><Relationship Id="rId79" Type="http://schemas.openxmlformats.org/officeDocument/2006/relationships/customXml" Target="../ink/ink6183.xml"/><Relationship Id="rId102" Type="http://schemas.openxmlformats.org/officeDocument/2006/relationships/image" Target="../media/image496.png"/><Relationship Id="rId123" Type="http://schemas.openxmlformats.org/officeDocument/2006/relationships/customXml" Target="../ink/ink6205.xml"/><Relationship Id="rId144" Type="http://schemas.openxmlformats.org/officeDocument/2006/relationships/image" Target="../media/image517.png"/><Relationship Id="rId90" Type="http://schemas.openxmlformats.org/officeDocument/2006/relationships/image" Target="../media/image490.png"/><Relationship Id="rId165" Type="http://schemas.openxmlformats.org/officeDocument/2006/relationships/image" Target="../media/image527.png"/><Relationship Id="rId27" Type="http://schemas.openxmlformats.org/officeDocument/2006/relationships/image" Target="../media/image459.png"/><Relationship Id="rId48" Type="http://schemas.openxmlformats.org/officeDocument/2006/relationships/customXml" Target="../ink/ink6167.xml"/><Relationship Id="rId69" Type="http://schemas.openxmlformats.org/officeDocument/2006/relationships/customXml" Target="../ink/ink6178.xml"/><Relationship Id="rId113" Type="http://schemas.openxmlformats.org/officeDocument/2006/relationships/customXml" Target="../ink/ink6200.xml"/><Relationship Id="rId134" Type="http://schemas.openxmlformats.org/officeDocument/2006/relationships/image" Target="../media/image512.png"/><Relationship Id="rId80" Type="http://schemas.openxmlformats.org/officeDocument/2006/relationships/image" Target="../media/image485.png"/><Relationship Id="rId155" Type="http://schemas.openxmlformats.org/officeDocument/2006/relationships/customXml" Target="../ink/ink6221.xml"/></Relationships>
</file>

<file path=ppt/slides/_rels/slide129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6285.xml"/><Relationship Id="rId21" Type="http://schemas.openxmlformats.org/officeDocument/2006/relationships/image" Target="../media/image456.png"/><Relationship Id="rId42" Type="http://schemas.openxmlformats.org/officeDocument/2006/relationships/customXml" Target="../ink/ink6247.xml"/><Relationship Id="rId63" Type="http://schemas.openxmlformats.org/officeDocument/2006/relationships/customXml" Target="../ink/ink6258.xml"/><Relationship Id="rId84" Type="http://schemas.openxmlformats.org/officeDocument/2006/relationships/image" Target="../media/image487.png"/><Relationship Id="rId138" Type="http://schemas.openxmlformats.org/officeDocument/2006/relationships/image" Target="../media/image514.png"/><Relationship Id="rId159" Type="http://schemas.openxmlformats.org/officeDocument/2006/relationships/customXml" Target="../ink/ink6306.xml"/><Relationship Id="rId107" Type="http://schemas.openxmlformats.org/officeDocument/2006/relationships/customXml" Target="../ink/ink6280.xml"/><Relationship Id="rId11" Type="http://schemas.openxmlformats.org/officeDocument/2006/relationships/image" Target="../media/image19.png"/><Relationship Id="rId32" Type="http://schemas.openxmlformats.org/officeDocument/2006/relationships/customXml" Target="../ink/ink6242.xml"/><Relationship Id="rId53" Type="http://schemas.openxmlformats.org/officeDocument/2006/relationships/image" Target="../media/image472.png"/><Relationship Id="rId74" Type="http://schemas.openxmlformats.org/officeDocument/2006/relationships/image" Target="../media/image482.png"/><Relationship Id="rId128" Type="http://schemas.openxmlformats.org/officeDocument/2006/relationships/image" Target="../media/image509.png"/><Relationship Id="rId149" Type="http://schemas.openxmlformats.org/officeDocument/2006/relationships/customXml" Target="../ink/ink6301.xml"/><Relationship Id="rId5" Type="http://schemas.openxmlformats.org/officeDocument/2006/relationships/image" Target="../media/image446.png"/><Relationship Id="rId95" Type="http://schemas.openxmlformats.org/officeDocument/2006/relationships/customXml" Target="../ink/ink6274.xml"/><Relationship Id="rId160" Type="http://schemas.openxmlformats.org/officeDocument/2006/relationships/customXml" Target="../ink/ink6307.xml"/><Relationship Id="rId22" Type="http://schemas.openxmlformats.org/officeDocument/2006/relationships/customXml" Target="../ink/ink6237.xml"/><Relationship Id="rId43" Type="http://schemas.openxmlformats.org/officeDocument/2006/relationships/image" Target="../media/image467.png"/><Relationship Id="rId64" Type="http://schemas.openxmlformats.org/officeDocument/2006/relationships/image" Target="../media/image477.png"/><Relationship Id="rId118" Type="http://schemas.openxmlformats.org/officeDocument/2006/relationships/image" Target="../media/image504.png"/><Relationship Id="rId139" Type="http://schemas.openxmlformats.org/officeDocument/2006/relationships/customXml" Target="../ink/ink6296.xml"/><Relationship Id="rId85" Type="http://schemas.openxmlformats.org/officeDocument/2006/relationships/customXml" Target="../ink/ink6269.xml"/><Relationship Id="rId150" Type="http://schemas.openxmlformats.org/officeDocument/2006/relationships/image" Target="../media/image520.png"/><Relationship Id="rId12" Type="http://schemas.openxmlformats.org/officeDocument/2006/relationships/customXml" Target="../ink/ink6232.xml"/><Relationship Id="rId17" Type="http://schemas.openxmlformats.org/officeDocument/2006/relationships/image" Target="../media/image451.png"/><Relationship Id="rId33" Type="http://schemas.openxmlformats.org/officeDocument/2006/relationships/image" Target="../media/image462.png"/><Relationship Id="rId38" Type="http://schemas.openxmlformats.org/officeDocument/2006/relationships/customXml" Target="../ink/ink6245.xml"/><Relationship Id="rId59" Type="http://schemas.openxmlformats.org/officeDocument/2006/relationships/image" Target="../media/image475.png"/><Relationship Id="rId103" Type="http://schemas.openxmlformats.org/officeDocument/2006/relationships/customXml" Target="../ink/ink6278.xml"/><Relationship Id="rId108" Type="http://schemas.openxmlformats.org/officeDocument/2006/relationships/image" Target="../media/image499.png"/><Relationship Id="rId124" Type="http://schemas.openxmlformats.org/officeDocument/2006/relationships/image" Target="../media/image507.png"/><Relationship Id="rId129" Type="http://schemas.openxmlformats.org/officeDocument/2006/relationships/customXml" Target="../ink/ink6291.xml"/><Relationship Id="rId54" Type="http://schemas.openxmlformats.org/officeDocument/2006/relationships/customXml" Target="../ink/ink6253.xml"/><Relationship Id="rId70" Type="http://schemas.openxmlformats.org/officeDocument/2006/relationships/image" Target="../media/image480.png"/><Relationship Id="rId75" Type="http://schemas.openxmlformats.org/officeDocument/2006/relationships/customXml" Target="../ink/ink6264.xml"/><Relationship Id="rId91" Type="http://schemas.openxmlformats.org/officeDocument/2006/relationships/customXml" Target="../ink/ink6272.xml"/><Relationship Id="rId96" Type="http://schemas.openxmlformats.org/officeDocument/2006/relationships/image" Target="../media/image493.png"/><Relationship Id="rId140" Type="http://schemas.openxmlformats.org/officeDocument/2006/relationships/image" Target="../media/image515.png"/><Relationship Id="rId145" Type="http://schemas.openxmlformats.org/officeDocument/2006/relationships/customXml" Target="../ink/ink6299.xml"/><Relationship Id="rId161" Type="http://schemas.openxmlformats.org/officeDocument/2006/relationships/image" Target="../media/image525.png"/><Relationship Id="rId166" Type="http://schemas.openxmlformats.org/officeDocument/2006/relationships/customXml" Target="../ink/ink631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29.xml"/><Relationship Id="rId23" Type="http://schemas.openxmlformats.org/officeDocument/2006/relationships/image" Target="../media/image457.png"/><Relationship Id="rId28" Type="http://schemas.openxmlformats.org/officeDocument/2006/relationships/customXml" Target="../ink/ink6240.xml"/><Relationship Id="rId49" Type="http://schemas.openxmlformats.org/officeDocument/2006/relationships/image" Target="../media/image470.png"/><Relationship Id="rId114" Type="http://schemas.openxmlformats.org/officeDocument/2006/relationships/image" Target="../media/image502.png"/><Relationship Id="rId119" Type="http://schemas.openxmlformats.org/officeDocument/2006/relationships/customXml" Target="../ink/ink6286.xml"/><Relationship Id="rId44" Type="http://schemas.openxmlformats.org/officeDocument/2006/relationships/customXml" Target="../ink/ink6248.xml"/><Relationship Id="rId60" Type="http://schemas.openxmlformats.org/officeDocument/2006/relationships/customXml" Target="../ink/ink6256.xml"/><Relationship Id="rId65" Type="http://schemas.openxmlformats.org/officeDocument/2006/relationships/customXml" Target="../ink/ink6259.xml"/><Relationship Id="rId81" Type="http://schemas.openxmlformats.org/officeDocument/2006/relationships/customXml" Target="../ink/ink6267.xml"/><Relationship Id="rId86" Type="http://schemas.openxmlformats.org/officeDocument/2006/relationships/image" Target="../media/image488.png"/><Relationship Id="rId130" Type="http://schemas.openxmlformats.org/officeDocument/2006/relationships/image" Target="../media/image510.png"/><Relationship Id="rId135" Type="http://schemas.openxmlformats.org/officeDocument/2006/relationships/customXml" Target="../ink/ink6294.xml"/><Relationship Id="rId151" Type="http://schemas.openxmlformats.org/officeDocument/2006/relationships/customXml" Target="../ink/ink6302.xml"/><Relationship Id="rId156" Type="http://schemas.openxmlformats.org/officeDocument/2006/relationships/image" Target="../media/image523.png"/><Relationship Id="rId13" Type="http://schemas.openxmlformats.org/officeDocument/2006/relationships/image" Target="../media/image449.png"/><Relationship Id="rId18" Type="http://schemas.openxmlformats.org/officeDocument/2006/relationships/customXml" Target="../ink/ink6235.xml"/><Relationship Id="rId39" Type="http://schemas.openxmlformats.org/officeDocument/2006/relationships/image" Target="../media/image465.png"/><Relationship Id="rId109" Type="http://schemas.openxmlformats.org/officeDocument/2006/relationships/customXml" Target="../ink/ink6281.xml"/><Relationship Id="rId34" Type="http://schemas.openxmlformats.org/officeDocument/2006/relationships/customXml" Target="../ink/ink6243.xml"/><Relationship Id="rId50" Type="http://schemas.openxmlformats.org/officeDocument/2006/relationships/customXml" Target="../ink/ink6251.xml"/><Relationship Id="rId55" Type="http://schemas.openxmlformats.org/officeDocument/2006/relationships/image" Target="../media/image473.png"/><Relationship Id="rId76" Type="http://schemas.openxmlformats.org/officeDocument/2006/relationships/image" Target="../media/image483.png"/><Relationship Id="rId97" Type="http://schemas.openxmlformats.org/officeDocument/2006/relationships/customXml" Target="../ink/ink6275.xml"/><Relationship Id="rId104" Type="http://schemas.openxmlformats.org/officeDocument/2006/relationships/image" Target="../media/image497.png"/><Relationship Id="rId120" Type="http://schemas.openxmlformats.org/officeDocument/2006/relationships/image" Target="../media/image505.png"/><Relationship Id="rId125" Type="http://schemas.openxmlformats.org/officeDocument/2006/relationships/customXml" Target="../ink/ink6289.xml"/><Relationship Id="rId141" Type="http://schemas.openxmlformats.org/officeDocument/2006/relationships/customXml" Target="../ink/ink6297.xml"/><Relationship Id="rId146" Type="http://schemas.openxmlformats.org/officeDocument/2006/relationships/image" Target="../media/image518.png"/><Relationship Id="rId167" Type="http://schemas.openxmlformats.org/officeDocument/2006/relationships/image" Target="../media/image528.png"/><Relationship Id="rId7" Type="http://schemas.openxmlformats.org/officeDocument/2006/relationships/image" Target="../media/image447.png"/><Relationship Id="rId71" Type="http://schemas.openxmlformats.org/officeDocument/2006/relationships/customXml" Target="../ink/ink6262.xml"/><Relationship Id="rId92" Type="http://schemas.openxmlformats.org/officeDocument/2006/relationships/image" Target="../media/image491.png"/><Relationship Id="rId162" Type="http://schemas.openxmlformats.org/officeDocument/2006/relationships/customXml" Target="../ink/ink6308.xml"/><Relationship Id="rId2" Type="http://schemas.openxmlformats.org/officeDocument/2006/relationships/customXml" Target="../ink/ink6227.xml"/><Relationship Id="rId29" Type="http://schemas.openxmlformats.org/officeDocument/2006/relationships/image" Target="../media/image460.png"/><Relationship Id="rId24" Type="http://schemas.openxmlformats.org/officeDocument/2006/relationships/customXml" Target="../ink/ink6238.xml"/><Relationship Id="rId40" Type="http://schemas.openxmlformats.org/officeDocument/2006/relationships/customXml" Target="../ink/ink6246.xml"/><Relationship Id="rId45" Type="http://schemas.openxmlformats.org/officeDocument/2006/relationships/image" Target="../media/image468.png"/><Relationship Id="rId66" Type="http://schemas.openxmlformats.org/officeDocument/2006/relationships/image" Target="../media/image478.png"/><Relationship Id="rId87" Type="http://schemas.openxmlformats.org/officeDocument/2006/relationships/customXml" Target="../ink/ink6270.xml"/><Relationship Id="rId110" Type="http://schemas.openxmlformats.org/officeDocument/2006/relationships/image" Target="../media/image500.png"/><Relationship Id="rId115" Type="http://schemas.openxmlformats.org/officeDocument/2006/relationships/customXml" Target="../ink/ink6284.xml"/><Relationship Id="rId131" Type="http://schemas.openxmlformats.org/officeDocument/2006/relationships/customXml" Target="../ink/ink6292.xml"/><Relationship Id="rId136" Type="http://schemas.openxmlformats.org/officeDocument/2006/relationships/image" Target="../media/image513.png"/><Relationship Id="rId157" Type="http://schemas.openxmlformats.org/officeDocument/2006/relationships/customXml" Target="../ink/ink6305.xml"/><Relationship Id="rId61" Type="http://schemas.openxmlformats.org/officeDocument/2006/relationships/customXml" Target="../ink/ink6257.xml"/><Relationship Id="rId82" Type="http://schemas.openxmlformats.org/officeDocument/2006/relationships/image" Target="../media/image486.png"/><Relationship Id="rId152" Type="http://schemas.openxmlformats.org/officeDocument/2006/relationships/image" Target="../media/image521.png"/><Relationship Id="rId19" Type="http://schemas.openxmlformats.org/officeDocument/2006/relationships/image" Target="../media/image455.png"/><Relationship Id="rId14" Type="http://schemas.openxmlformats.org/officeDocument/2006/relationships/customXml" Target="../ink/ink6233.xml"/><Relationship Id="rId30" Type="http://schemas.openxmlformats.org/officeDocument/2006/relationships/customXml" Target="../ink/ink6241.xml"/><Relationship Id="rId35" Type="http://schemas.openxmlformats.org/officeDocument/2006/relationships/image" Target="../media/image463.png"/><Relationship Id="rId56" Type="http://schemas.openxmlformats.org/officeDocument/2006/relationships/customXml" Target="../ink/ink6254.xml"/><Relationship Id="rId77" Type="http://schemas.openxmlformats.org/officeDocument/2006/relationships/customXml" Target="../ink/ink6265.xml"/><Relationship Id="rId100" Type="http://schemas.openxmlformats.org/officeDocument/2006/relationships/image" Target="../media/image495.png"/><Relationship Id="rId105" Type="http://schemas.openxmlformats.org/officeDocument/2006/relationships/customXml" Target="../ink/ink6279.xml"/><Relationship Id="rId126" Type="http://schemas.openxmlformats.org/officeDocument/2006/relationships/image" Target="../media/image508.png"/><Relationship Id="rId147" Type="http://schemas.openxmlformats.org/officeDocument/2006/relationships/customXml" Target="../ink/ink6300.xml"/><Relationship Id="rId8" Type="http://schemas.openxmlformats.org/officeDocument/2006/relationships/customXml" Target="../ink/ink6230.xml"/><Relationship Id="rId51" Type="http://schemas.openxmlformats.org/officeDocument/2006/relationships/image" Target="../media/image471.png"/><Relationship Id="rId72" Type="http://schemas.openxmlformats.org/officeDocument/2006/relationships/image" Target="../media/image481.png"/><Relationship Id="rId93" Type="http://schemas.openxmlformats.org/officeDocument/2006/relationships/customXml" Target="../ink/ink6273.xml"/><Relationship Id="rId98" Type="http://schemas.openxmlformats.org/officeDocument/2006/relationships/image" Target="../media/image494.png"/><Relationship Id="rId121" Type="http://schemas.openxmlformats.org/officeDocument/2006/relationships/customXml" Target="../ink/ink6287.xml"/><Relationship Id="rId142" Type="http://schemas.openxmlformats.org/officeDocument/2006/relationships/image" Target="../media/image516.png"/><Relationship Id="rId163" Type="http://schemas.openxmlformats.org/officeDocument/2006/relationships/image" Target="../media/image526.png"/><Relationship Id="rId3" Type="http://schemas.openxmlformats.org/officeDocument/2006/relationships/image" Target="../media/image445.png"/><Relationship Id="rId25" Type="http://schemas.openxmlformats.org/officeDocument/2006/relationships/image" Target="../media/image458.png"/><Relationship Id="rId46" Type="http://schemas.openxmlformats.org/officeDocument/2006/relationships/customXml" Target="../ink/ink6249.xml"/><Relationship Id="rId67" Type="http://schemas.openxmlformats.org/officeDocument/2006/relationships/customXml" Target="../ink/ink6260.xml"/><Relationship Id="rId116" Type="http://schemas.openxmlformats.org/officeDocument/2006/relationships/image" Target="../media/image503.png"/><Relationship Id="rId137" Type="http://schemas.openxmlformats.org/officeDocument/2006/relationships/customXml" Target="../ink/ink6295.xml"/><Relationship Id="rId158" Type="http://schemas.openxmlformats.org/officeDocument/2006/relationships/image" Target="../media/image524.png"/><Relationship Id="rId20" Type="http://schemas.openxmlformats.org/officeDocument/2006/relationships/customXml" Target="../ink/ink6236.xml"/><Relationship Id="rId41" Type="http://schemas.openxmlformats.org/officeDocument/2006/relationships/image" Target="../media/image466.png"/><Relationship Id="rId62" Type="http://schemas.openxmlformats.org/officeDocument/2006/relationships/image" Target="../media/image476.png"/><Relationship Id="rId83" Type="http://schemas.openxmlformats.org/officeDocument/2006/relationships/customXml" Target="../ink/ink6268.xml"/><Relationship Id="rId88" Type="http://schemas.openxmlformats.org/officeDocument/2006/relationships/image" Target="../media/image489.png"/><Relationship Id="rId111" Type="http://schemas.openxmlformats.org/officeDocument/2006/relationships/customXml" Target="../ink/ink6282.xml"/><Relationship Id="rId132" Type="http://schemas.openxmlformats.org/officeDocument/2006/relationships/image" Target="../media/image511.png"/><Relationship Id="rId153" Type="http://schemas.openxmlformats.org/officeDocument/2006/relationships/customXml" Target="../ink/ink6303.xml"/><Relationship Id="rId15" Type="http://schemas.openxmlformats.org/officeDocument/2006/relationships/image" Target="../media/image450.png"/><Relationship Id="rId36" Type="http://schemas.openxmlformats.org/officeDocument/2006/relationships/customXml" Target="../ink/ink6244.xml"/><Relationship Id="rId57" Type="http://schemas.openxmlformats.org/officeDocument/2006/relationships/image" Target="../media/image474.png"/><Relationship Id="rId106" Type="http://schemas.openxmlformats.org/officeDocument/2006/relationships/image" Target="../media/image498.png"/><Relationship Id="rId127" Type="http://schemas.openxmlformats.org/officeDocument/2006/relationships/customXml" Target="../ink/ink6290.xml"/><Relationship Id="rId10" Type="http://schemas.openxmlformats.org/officeDocument/2006/relationships/customXml" Target="../ink/ink6231.xml"/><Relationship Id="rId31" Type="http://schemas.openxmlformats.org/officeDocument/2006/relationships/image" Target="../media/image461.png"/><Relationship Id="rId52" Type="http://schemas.openxmlformats.org/officeDocument/2006/relationships/customXml" Target="../ink/ink6252.xml"/><Relationship Id="rId73" Type="http://schemas.openxmlformats.org/officeDocument/2006/relationships/customXml" Target="../ink/ink6263.xml"/><Relationship Id="rId78" Type="http://schemas.openxmlformats.org/officeDocument/2006/relationships/image" Target="../media/image484.png"/><Relationship Id="rId94" Type="http://schemas.openxmlformats.org/officeDocument/2006/relationships/image" Target="../media/image492.png"/><Relationship Id="rId99" Type="http://schemas.openxmlformats.org/officeDocument/2006/relationships/customXml" Target="../ink/ink6276.xml"/><Relationship Id="rId101" Type="http://schemas.openxmlformats.org/officeDocument/2006/relationships/customXml" Target="../ink/ink6277.xml"/><Relationship Id="rId122" Type="http://schemas.openxmlformats.org/officeDocument/2006/relationships/image" Target="../media/image506.png"/><Relationship Id="rId143" Type="http://schemas.openxmlformats.org/officeDocument/2006/relationships/customXml" Target="../ink/ink6298.xml"/><Relationship Id="rId148" Type="http://schemas.openxmlformats.org/officeDocument/2006/relationships/image" Target="../media/image519.png"/><Relationship Id="rId164" Type="http://schemas.openxmlformats.org/officeDocument/2006/relationships/customXml" Target="../ink/ink6309.xml"/><Relationship Id="rId4" Type="http://schemas.openxmlformats.org/officeDocument/2006/relationships/customXml" Target="../ink/ink6228.xml"/><Relationship Id="rId9" Type="http://schemas.openxmlformats.org/officeDocument/2006/relationships/image" Target="../media/image448.png"/><Relationship Id="rId26" Type="http://schemas.openxmlformats.org/officeDocument/2006/relationships/customXml" Target="../ink/ink6239.xml"/><Relationship Id="rId47" Type="http://schemas.openxmlformats.org/officeDocument/2006/relationships/image" Target="../media/image469.png"/><Relationship Id="rId68" Type="http://schemas.openxmlformats.org/officeDocument/2006/relationships/image" Target="../media/image479.png"/><Relationship Id="rId89" Type="http://schemas.openxmlformats.org/officeDocument/2006/relationships/customXml" Target="../ink/ink6271.xml"/><Relationship Id="rId112" Type="http://schemas.openxmlformats.org/officeDocument/2006/relationships/image" Target="../media/image501.png"/><Relationship Id="rId133" Type="http://schemas.openxmlformats.org/officeDocument/2006/relationships/customXml" Target="../ink/ink6293.xml"/><Relationship Id="rId154" Type="http://schemas.openxmlformats.org/officeDocument/2006/relationships/image" Target="../media/image522.png"/><Relationship Id="rId16" Type="http://schemas.openxmlformats.org/officeDocument/2006/relationships/customXml" Target="../ink/ink6234.xml"/><Relationship Id="rId37" Type="http://schemas.openxmlformats.org/officeDocument/2006/relationships/image" Target="../media/image464.png"/><Relationship Id="rId58" Type="http://schemas.openxmlformats.org/officeDocument/2006/relationships/customXml" Target="../ink/ink6255.xml"/><Relationship Id="rId79" Type="http://schemas.openxmlformats.org/officeDocument/2006/relationships/customXml" Target="../ink/ink6266.xml"/><Relationship Id="rId102" Type="http://schemas.openxmlformats.org/officeDocument/2006/relationships/image" Target="../media/image496.png"/><Relationship Id="rId123" Type="http://schemas.openxmlformats.org/officeDocument/2006/relationships/customXml" Target="../ink/ink6288.xml"/><Relationship Id="rId144" Type="http://schemas.openxmlformats.org/officeDocument/2006/relationships/image" Target="../media/image517.png"/><Relationship Id="rId90" Type="http://schemas.openxmlformats.org/officeDocument/2006/relationships/image" Target="../media/image490.png"/><Relationship Id="rId165" Type="http://schemas.openxmlformats.org/officeDocument/2006/relationships/image" Target="../media/image527.png"/><Relationship Id="rId27" Type="http://schemas.openxmlformats.org/officeDocument/2006/relationships/image" Target="../media/image459.png"/><Relationship Id="rId48" Type="http://schemas.openxmlformats.org/officeDocument/2006/relationships/customXml" Target="../ink/ink6250.xml"/><Relationship Id="rId69" Type="http://schemas.openxmlformats.org/officeDocument/2006/relationships/customXml" Target="../ink/ink6261.xml"/><Relationship Id="rId113" Type="http://schemas.openxmlformats.org/officeDocument/2006/relationships/customXml" Target="../ink/ink6283.xml"/><Relationship Id="rId134" Type="http://schemas.openxmlformats.org/officeDocument/2006/relationships/image" Target="../media/image512.png"/><Relationship Id="rId80" Type="http://schemas.openxmlformats.org/officeDocument/2006/relationships/image" Target="../media/image485.png"/><Relationship Id="rId155" Type="http://schemas.openxmlformats.org/officeDocument/2006/relationships/customXml" Target="../ink/ink6304.xml"/></Relationships>
</file>

<file path=ppt/slides/_rels/slide1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6.png"/><Relationship Id="rId18" Type="http://schemas.openxmlformats.org/officeDocument/2006/relationships/customXml" Target="../ink/ink172.xml"/><Relationship Id="rId26" Type="http://schemas.openxmlformats.org/officeDocument/2006/relationships/customXml" Target="../ink/ink176.xml"/><Relationship Id="rId39" Type="http://schemas.openxmlformats.org/officeDocument/2006/relationships/image" Target="../media/image39.png"/><Relationship Id="rId21" Type="http://schemas.openxmlformats.org/officeDocument/2006/relationships/image" Target="../media/image30.png"/><Relationship Id="rId34" Type="http://schemas.openxmlformats.org/officeDocument/2006/relationships/customXml" Target="../ink/ink180.xml"/><Relationship Id="rId42" Type="http://schemas.openxmlformats.org/officeDocument/2006/relationships/customXml" Target="../ink/ink184.xml"/><Relationship Id="rId47" Type="http://schemas.openxmlformats.org/officeDocument/2006/relationships/image" Target="../media/image43.png"/><Relationship Id="rId50" Type="http://schemas.openxmlformats.org/officeDocument/2006/relationships/customXml" Target="../ink/ink188.xml"/><Relationship Id="rId55" Type="http://schemas.openxmlformats.org/officeDocument/2006/relationships/image" Target="../media/image47.png"/><Relationship Id="rId7" Type="http://schemas.openxmlformats.org/officeDocument/2006/relationships/image" Target="../media/image23.png"/><Relationship Id="rId2" Type="http://schemas.openxmlformats.org/officeDocument/2006/relationships/customXml" Target="../ink/ink164.xml"/><Relationship Id="rId16" Type="http://schemas.openxmlformats.org/officeDocument/2006/relationships/customXml" Target="../ink/ink171.xml"/><Relationship Id="rId29" Type="http://schemas.openxmlformats.org/officeDocument/2006/relationships/image" Target="../media/image34.png"/><Relationship Id="rId11" Type="http://schemas.openxmlformats.org/officeDocument/2006/relationships/image" Target="../media/image25.png"/><Relationship Id="rId24" Type="http://schemas.openxmlformats.org/officeDocument/2006/relationships/customXml" Target="../ink/ink175.xml"/><Relationship Id="rId32" Type="http://schemas.openxmlformats.org/officeDocument/2006/relationships/customXml" Target="../ink/ink179.xml"/><Relationship Id="rId37" Type="http://schemas.openxmlformats.org/officeDocument/2006/relationships/image" Target="../media/image38.png"/><Relationship Id="rId40" Type="http://schemas.openxmlformats.org/officeDocument/2006/relationships/customXml" Target="../ink/ink183.xml"/><Relationship Id="rId45" Type="http://schemas.openxmlformats.org/officeDocument/2006/relationships/image" Target="../media/image42.png"/><Relationship Id="rId53" Type="http://schemas.openxmlformats.org/officeDocument/2006/relationships/image" Target="../media/image46.png"/><Relationship Id="rId58" Type="http://schemas.openxmlformats.org/officeDocument/2006/relationships/customXml" Target="../ink/ink192.xml"/><Relationship Id="rId5" Type="http://schemas.openxmlformats.org/officeDocument/2006/relationships/image" Target="../media/image22.png"/><Relationship Id="rId61" Type="http://schemas.openxmlformats.org/officeDocument/2006/relationships/image" Target="../media/image50.png"/><Relationship Id="rId19" Type="http://schemas.openxmlformats.org/officeDocument/2006/relationships/image" Target="../media/image29.png"/><Relationship Id="rId14" Type="http://schemas.openxmlformats.org/officeDocument/2006/relationships/customXml" Target="../ink/ink170.xml"/><Relationship Id="rId22" Type="http://schemas.openxmlformats.org/officeDocument/2006/relationships/customXml" Target="../ink/ink174.xml"/><Relationship Id="rId27" Type="http://schemas.openxmlformats.org/officeDocument/2006/relationships/image" Target="../media/image33.png"/><Relationship Id="rId30" Type="http://schemas.openxmlformats.org/officeDocument/2006/relationships/customXml" Target="../ink/ink178.xml"/><Relationship Id="rId35" Type="http://schemas.openxmlformats.org/officeDocument/2006/relationships/image" Target="../media/image37.png"/><Relationship Id="rId43" Type="http://schemas.openxmlformats.org/officeDocument/2006/relationships/image" Target="../media/image41.png"/><Relationship Id="rId48" Type="http://schemas.openxmlformats.org/officeDocument/2006/relationships/customXml" Target="../ink/ink187.xml"/><Relationship Id="rId56" Type="http://schemas.openxmlformats.org/officeDocument/2006/relationships/customXml" Target="../ink/ink191.xml"/><Relationship Id="rId8" Type="http://schemas.openxmlformats.org/officeDocument/2006/relationships/customXml" Target="../ink/ink167.xml"/><Relationship Id="rId51" Type="http://schemas.openxmlformats.org/officeDocument/2006/relationships/image" Target="../media/image45.png"/><Relationship Id="rId3" Type="http://schemas.openxmlformats.org/officeDocument/2006/relationships/image" Target="../media/image21.png"/><Relationship Id="rId12" Type="http://schemas.openxmlformats.org/officeDocument/2006/relationships/customXml" Target="../ink/ink169.xml"/><Relationship Id="rId17" Type="http://schemas.openxmlformats.org/officeDocument/2006/relationships/image" Target="../media/image28.png"/><Relationship Id="rId25" Type="http://schemas.openxmlformats.org/officeDocument/2006/relationships/image" Target="../media/image32.png"/><Relationship Id="rId33" Type="http://schemas.openxmlformats.org/officeDocument/2006/relationships/image" Target="../media/image36.png"/><Relationship Id="rId38" Type="http://schemas.openxmlformats.org/officeDocument/2006/relationships/customXml" Target="../ink/ink182.xml"/><Relationship Id="rId46" Type="http://schemas.openxmlformats.org/officeDocument/2006/relationships/customXml" Target="../ink/ink186.xml"/><Relationship Id="rId59" Type="http://schemas.openxmlformats.org/officeDocument/2006/relationships/image" Target="../media/image49.png"/><Relationship Id="rId20" Type="http://schemas.openxmlformats.org/officeDocument/2006/relationships/customXml" Target="../ink/ink173.xml"/><Relationship Id="rId41" Type="http://schemas.openxmlformats.org/officeDocument/2006/relationships/image" Target="../media/image40.png"/><Relationship Id="rId54" Type="http://schemas.openxmlformats.org/officeDocument/2006/relationships/customXml" Target="../ink/ink19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6.xml"/><Relationship Id="rId15" Type="http://schemas.openxmlformats.org/officeDocument/2006/relationships/image" Target="../media/image27.png"/><Relationship Id="rId23" Type="http://schemas.openxmlformats.org/officeDocument/2006/relationships/image" Target="../media/image31.png"/><Relationship Id="rId28" Type="http://schemas.openxmlformats.org/officeDocument/2006/relationships/customXml" Target="../ink/ink177.xml"/><Relationship Id="rId36" Type="http://schemas.openxmlformats.org/officeDocument/2006/relationships/customXml" Target="../ink/ink181.xml"/><Relationship Id="rId49" Type="http://schemas.openxmlformats.org/officeDocument/2006/relationships/image" Target="../media/image44.png"/><Relationship Id="rId57" Type="http://schemas.openxmlformats.org/officeDocument/2006/relationships/image" Target="../media/image48.png"/><Relationship Id="rId10" Type="http://schemas.openxmlformats.org/officeDocument/2006/relationships/customXml" Target="../ink/ink168.xml"/><Relationship Id="rId31" Type="http://schemas.openxmlformats.org/officeDocument/2006/relationships/image" Target="../media/image35.png"/><Relationship Id="rId44" Type="http://schemas.openxmlformats.org/officeDocument/2006/relationships/customXml" Target="../ink/ink185.xml"/><Relationship Id="rId52" Type="http://schemas.openxmlformats.org/officeDocument/2006/relationships/customXml" Target="../ink/ink189.xml"/><Relationship Id="rId60" Type="http://schemas.openxmlformats.org/officeDocument/2006/relationships/customXml" Target="../ink/ink193.xml"/><Relationship Id="rId4" Type="http://schemas.openxmlformats.org/officeDocument/2006/relationships/customXml" Target="../ink/ink165.xml"/><Relationship Id="rId9" Type="http://schemas.openxmlformats.org/officeDocument/2006/relationships/image" Target="../media/image24.png"/></Relationships>
</file>

<file path=ppt/slides/_rels/slide130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6369.xml"/><Relationship Id="rId21" Type="http://schemas.openxmlformats.org/officeDocument/2006/relationships/image" Target="../media/image456.png"/><Relationship Id="rId42" Type="http://schemas.openxmlformats.org/officeDocument/2006/relationships/customXml" Target="../ink/ink6331.xml"/><Relationship Id="rId63" Type="http://schemas.openxmlformats.org/officeDocument/2006/relationships/customXml" Target="../ink/ink6342.xml"/><Relationship Id="rId84" Type="http://schemas.openxmlformats.org/officeDocument/2006/relationships/image" Target="../media/image487.png"/><Relationship Id="rId138" Type="http://schemas.openxmlformats.org/officeDocument/2006/relationships/image" Target="../media/image514.png"/><Relationship Id="rId159" Type="http://schemas.openxmlformats.org/officeDocument/2006/relationships/customXml" Target="../ink/ink6390.xml"/><Relationship Id="rId170" Type="http://schemas.openxmlformats.org/officeDocument/2006/relationships/customXml" Target="../ink/ink6396.xml"/><Relationship Id="rId107" Type="http://schemas.openxmlformats.org/officeDocument/2006/relationships/customXml" Target="../ink/ink6364.xml"/><Relationship Id="rId11" Type="http://schemas.openxmlformats.org/officeDocument/2006/relationships/image" Target="../media/image19.png"/><Relationship Id="rId32" Type="http://schemas.openxmlformats.org/officeDocument/2006/relationships/customXml" Target="../ink/ink6326.xml"/><Relationship Id="rId53" Type="http://schemas.openxmlformats.org/officeDocument/2006/relationships/image" Target="../media/image472.png"/><Relationship Id="rId74" Type="http://schemas.openxmlformats.org/officeDocument/2006/relationships/image" Target="../media/image482.png"/><Relationship Id="rId128" Type="http://schemas.openxmlformats.org/officeDocument/2006/relationships/image" Target="../media/image509.png"/><Relationship Id="rId149" Type="http://schemas.openxmlformats.org/officeDocument/2006/relationships/customXml" Target="../ink/ink6385.xml"/><Relationship Id="rId5" Type="http://schemas.openxmlformats.org/officeDocument/2006/relationships/image" Target="../media/image446.png"/><Relationship Id="rId95" Type="http://schemas.openxmlformats.org/officeDocument/2006/relationships/customXml" Target="../ink/ink6358.xml"/><Relationship Id="rId160" Type="http://schemas.openxmlformats.org/officeDocument/2006/relationships/customXml" Target="../ink/ink6391.xml"/><Relationship Id="rId22" Type="http://schemas.openxmlformats.org/officeDocument/2006/relationships/customXml" Target="../ink/ink6321.xml"/><Relationship Id="rId43" Type="http://schemas.openxmlformats.org/officeDocument/2006/relationships/image" Target="../media/image467.png"/><Relationship Id="rId64" Type="http://schemas.openxmlformats.org/officeDocument/2006/relationships/image" Target="../media/image477.png"/><Relationship Id="rId118" Type="http://schemas.openxmlformats.org/officeDocument/2006/relationships/image" Target="../media/image504.png"/><Relationship Id="rId139" Type="http://schemas.openxmlformats.org/officeDocument/2006/relationships/customXml" Target="../ink/ink6380.xml"/><Relationship Id="rId85" Type="http://schemas.openxmlformats.org/officeDocument/2006/relationships/customXml" Target="../ink/ink6353.xml"/><Relationship Id="rId150" Type="http://schemas.openxmlformats.org/officeDocument/2006/relationships/image" Target="../media/image520.png"/><Relationship Id="rId171" Type="http://schemas.openxmlformats.org/officeDocument/2006/relationships/image" Target="../media/image202.png"/><Relationship Id="rId12" Type="http://schemas.openxmlformats.org/officeDocument/2006/relationships/customXml" Target="../ink/ink6316.xml"/><Relationship Id="rId33" Type="http://schemas.openxmlformats.org/officeDocument/2006/relationships/image" Target="../media/image462.png"/><Relationship Id="rId108" Type="http://schemas.openxmlformats.org/officeDocument/2006/relationships/image" Target="../media/image499.png"/><Relationship Id="rId129" Type="http://schemas.openxmlformats.org/officeDocument/2006/relationships/customXml" Target="../ink/ink6375.xml"/><Relationship Id="rId54" Type="http://schemas.openxmlformats.org/officeDocument/2006/relationships/customXml" Target="../ink/ink6337.xml"/><Relationship Id="rId75" Type="http://schemas.openxmlformats.org/officeDocument/2006/relationships/customXml" Target="../ink/ink6348.xml"/><Relationship Id="rId96" Type="http://schemas.openxmlformats.org/officeDocument/2006/relationships/image" Target="../media/image493.png"/><Relationship Id="rId140" Type="http://schemas.openxmlformats.org/officeDocument/2006/relationships/image" Target="../media/image515.png"/><Relationship Id="rId161" Type="http://schemas.openxmlformats.org/officeDocument/2006/relationships/image" Target="../media/image525.png"/><Relationship Id="rId6" Type="http://schemas.openxmlformats.org/officeDocument/2006/relationships/customXml" Target="../ink/ink6313.xml"/><Relationship Id="rId23" Type="http://schemas.openxmlformats.org/officeDocument/2006/relationships/image" Target="../media/image457.png"/><Relationship Id="rId28" Type="http://schemas.openxmlformats.org/officeDocument/2006/relationships/customXml" Target="../ink/ink6324.xml"/><Relationship Id="rId49" Type="http://schemas.openxmlformats.org/officeDocument/2006/relationships/image" Target="../media/image470.png"/><Relationship Id="rId114" Type="http://schemas.openxmlformats.org/officeDocument/2006/relationships/image" Target="../media/image502.png"/><Relationship Id="rId119" Type="http://schemas.openxmlformats.org/officeDocument/2006/relationships/customXml" Target="../ink/ink6370.xml"/><Relationship Id="rId44" Type="http://schemas.openxmlformats.org/officeDocument/2006/relationships/customXml" Target="../ink/ink6332.xml"/><Relationship Id="rId60" Type="http://schemas.openxmlformats.org/officeDocument/2006/relationships/customXml" Target="../ink/ink6340.xml"/><Relationship Id="rId65" Type="http://schemas.openxmlformats.org/officeDocument/2006/relationships/customXml" Target="../ink/ink6343.xml"/><Relationship Id="rId81" Type="http://schemas.openxmlformats.org/officeDocument/2006/relationships/customXml" Target="../ink/ink6351.xml"/><Relationship Id="rId86" Type="http://schemas.openxmlformats.org/officeDocument/2006/relationships/image" Target="../media/image488.png"/><Relationship Id="rId130" Type="http://schemas.openxmlformats.org/officeDocument/2006/relationships/image" Target="../media/image510.png"/><Relationship Id="rId135" Type="http://schemas.openxmlformats.org/officeDocument/2006/relationships/customXml" Target="../ink/ink6378.xml"/><Relationship Id="rId151" Type="http://schemas.openxmlformats.org/officeDocument/2006/relationships/customXml" Target="../ink/ink6386.xml"/><Relationship Id="rId156" Type="http://schemas.openxmlformats.org/officeDocument/2006/relationships/image" Target="../media/image523.png"/><Relationship Id="rId177" Type="http://schemas.openxmlformats.org/officeDocument/2006/relationships/image" Target="../media/image532.png"/><Relationship Id="rId172" Type="http://schemas.openxmlformats.org/officeDocument/2006/relationships/customXml" Target="../ink/ink6397.xml"/><Relationship Id="rId13" Type="http://schemas.openxmlformats.org/officeDocument/2006/relationships/image" Target="../media/image449.png"/><Relationship Id="rId18" Type="http://schemas.openxmlformats.org/officeDocument/2006/relationships/customXml" Target="../ink/ink6319.xml"/><Relationship Id="rId39" Type="http://schemas.openxmlformats.org/officeDocument/2006/relationships/image" Target="../media/image465.png"/><Relationship Id="rId109" Type="http://schemas.openxmlformats.org/officeDocument/2006/relationships/customXml" Target="../ink/ink6365.xml"/><Relationship Id="rId34" Type="http://schemas.openxmlformats.org/officeDocument/2006/relationships/customXml" Target="../ink/ink6327.xml"/><Relationship Id="rId50" Type="http://schemas.openxmlformats.org/officeDocument/2006/relationships/customXml" Target="../ink/ink6335.xml"/><Relationship Id="rId55" Type="http://schemas.openxmlformats.org/officeDocument/2006/relationships/image" Target="../media/image473.png"/><Relationship Id="rId76" Type="http://schemas.openxmlformats.org/officeDocument/2006/relationships/image" Target="../media/image483.png"/><Relationship Id="rId97" Type="http://schemas.openxmlformats.org/officeDocument/2006/relationships/customXml" Target="../ink/ink6359.xml"/><Relationship Id="rId104" Type="http://schemas.openxmlformats.org/officeDocument/2006/relationships/image" Target="../media/image497.png"/><Relationship Id="rId120" Type="http://schemas.openxmlformats.org/officeDocument/2006/relationships/image" Target="../media/image505.png"/><Relationship Id="rId125" Type="http://schemas.openxmlformats.org/officeDocument/2006/relationships/customXml" Target="../ink/ink6373.xml"/><Relationship Id="rId141" Type="http://schemas.openxmlformats.org/officeDocument/2006/relationships/customXml" Target="../ink/ink6381.xml"/><Relationship Id="rId146" Type="http://schemas.openxmlformats.org/officeDocument/2006/relationships/image" Target="../media/image518.png"/><Relationship Id="rId167" Type="http://schemas.openxmlformats.org/officeDocument/2006/relationships/image" Target="../media/image528.png"/><Relationship Id="rId7" Type="http://schemas.openxmlformats.org/officeDocument/2006/relationships/image" Target="../media/image447.png"/><Relationship Id="rId71" Type="http://schemas.openxmlformats.org/officeDocument/2006/relationships/customXml" Target="../ink/ink6346.xml"/><Relationship Id="rId92" Type="http://schemas.openxmlformats.org/officeDocument/2006/relationships/image" Target="../media/image491.png"/><Relationship Id="rId162" Type="http://schemas.openxmlformats.org/officeDocument/2006/relationships/customXml" Target="../ink/ink6392.xml"/><Relationship Id="rId2" Type="http://schemas.openxmlformats.org/officeDocument/2006/relationships/customXml" Target="../ink/ink6311.xml"/><Relationship Id="rId29" Type="http://schemas.openxmlformats.org/officeDocument/2006/relationships/image" Target="../media/image460.png"/><Relationship Id="rId24" Type="http://schemas.openxmlformats.org/officeDocument/2006/relationships/customXml" Target="../ink/ink6322.xml"/><Relationship Id="rId40" Type="http://schemas.openxmlformats.org/officeDocument/2006/relationships/customXml" Target="../ink/ink6330.xml"/><Relationship Id="rId45" Type="http://schemas.openxmlformats.org/officeDocument/2006/relationships/image" Target="../media/image468.png"/><Relationship Id="rId66" Type="http://schemas.openxmlformats.org/officeDocument/2006/relationships/image" Target="../media/image478.png"/><Relationship Id="rId87" Type="http://schemas.openxmlformats.org/officeDocument/2006/relationships/customXml" Target="../ink/ink6354.xml"/><Relationship Id="rId110" Type="http://schemas.openxmlformats.org/officeDocument/2006/relationships/image" Target="../media/image500.png"/><Relationship Id="rId115" Type="http://schemas.openxmlformats.org/officeDocument/2006/relationships/customXml" Target="../ink/ink6368.xml"/><Relationship Id="rId131" Type="http://schemas.openxmlformats.org/officeDocument/2006/relationships/customXml" Target="../ink/ink6376.xml"/><Relationship Id="rId136" Type="http://schemas.openxmlformats.org/officeDocument/2006/relationships/image" Target="../media/image513.png"/><Relationship Id="rId157" Type="http://schemas.openxmlformats.org/officeDocument/2006/relationships/customXml" Target="../ink/ink6389.xml"/><Relationship Id="rId178" Type="http://schemas.openxmlformats.org/officeDocument/2006/relationships/customXml" Target="../ink/ink6400.xml"/><Relationship Id="rId61" Type="http://schemas.openxmlformats.org/officeDocument/2006/relationships/customXml" Target="../ink/ink6341.xml"/><Relationship Id="rId82" Type="http://schemas.openxmlformats.org/officeDocument/2006/relationships/image" Target="../media/image486.png"/><Relationship Id="rId152" Type="http://schemas.openxmlformats.org/officeDocument/2006/relationships/image" Target="../media/image521.png"/><Relationship Id="rId173" Type="http://schemas.openxmlformats.org/officeDocument/2006/relationships/image" Target="../media/image530.png"/><Relationship Id="rId19" Type="http://schemas.openxmlformats.org/officeDocument/2006/relationships/image" Target="../media/image455.png"/><Relationship Id="rId14" Type="http://schemas.openxmlformats.org/officeDocument/2006/relationships/customXml" Target="../ink/ink6317.xml"/><Relationship Id="rId30" Type="http://schemas.openxmlformats.org/officeDocument/2006/relationships/customXml" Target="../ink/ink6325.xml"/><Relationship Id="rId35" Type="http://schemas.openxmlformats.org/officeDocument/2006/relationships/image" Target="../media/image463.png"/><Relationship Id="rId56" Type="http://schemas.openxmlformats.org/officeDocument/2006/relationships/customXml" Target="../ink/ink6338.xml"/><Relationship Id="rId77" Type="http://schemas.openxmlformats.org/officeDocument/2006/relationships/customXml" Target="../ink/ink6349.xml"/><Relationship Id="rId100" Type="http://schemas.openxmlformats.org/officeDocument/2006/relationships/image" Target="../media/image495.png"/><Relationship Id="rId105" Type="http://schemas.openxmlformats.org/officeDocument/2006/relationships/customXml" Target="../ink/ink6363.xml"/><Relationship Id="rId126" Type="http://schemas.openxmlformats.org/officeDocument/2006/relationships/image" Target="../media/image508.png"/><Relationship Id="rId147" Type="http://schemas.openxmlformats.org/officeDocument/2006/relationships/customXml" Target="../ink/ink6384.xml"/><Relationship Id="rId168" Type="http://schemas.openxmlformats.org/officeDocument/2006/relationships/customXml" Target="../ink/ink6395.xml"/><Relationship Id="rId8" Type="http://schemas.openxmlformats.org/officeDocument/2006/relationships/customXml" Target="../ink/ink6314.xml"/><Relationship Id="rId51" Type="http://schemas.openxmlformats.org/officeDocument/2006/relationships/image" Target="../media/image471.png"/><Relationship Id="rId72" Type="http://schemas.openxmlformats.org/officeDocument/2006/relationships/image" Target="../media/image481.png"/><Relationship Id="rId93" Type="http://schemas.openxmlformats.org/officeDocument/2006/relationships/customXml" Target="../ink/ink6357.xml"/><Relationship Id="rId98" Type="http://schemas.openxmlformats.org/officeDocument/2006/relationships/image" Target="../media/image494.png"/><Relationship Id="rId121" Type="http://schemas.openxmlformats.org/officeDocument/2006/relationships/customXml" Target="../ink/ink6371.xml"/><Relationship Id="rId142" Type="http://schemas.openxmlformats.org/officeDocument/2006/relationships/image" Target="../media/image516.png"/><Relationship Id="rId163" Type="http://schemas.openxmlformats.org/officeDocument/2006/relationships/image" Target="../media/image526.png"/><Relationship Id="rId3" Type="http://schemas.openxmlformats.org/officeDocument/2006/relationships/image" Target="../media/image445.png"/><Relationship Id="rId25" Type="http://schemas.openxmlformats.org/officeDocument/2006/relationships/image" Target="../media/image458.png"/><Relationship Id="rId46" Type="http://schemas.openxmlformats.org/officeDocument/2006/relationships/customXml" Target="../ink/ink6333.xml"/><Relationship Id="rId67" Type="http://schemas.openxmlformats.org/officeDocument/2006/relationships/customXml" Target="../ink/ink6344.xml"/><Relationship Id="rId116" Type="http://schemas.openxmlformats.org/officeDocument/2006/relationships/image" Target="../media/image503.png"/><Relationship Id="rId137" Type="http://schemas.openxmlformats.org/officeDocument/2006/relationships/customXml" Target="../ink/ink6379.xml"/><Relationship Id="rId158" Type="http://schemas.openxmlformats.org/officeDocument/2006/relationships/image" Target="../media/image524.png"/><Relationship Id="rId20" Type="http://schemas.openxmlformats.org/officeDocument/2006/relationships/customXml" Target="../ink/ink6320.xml"/><Relationship Id="rId41" Type="http://schemas.openxmlformats.org/officeDocument/2006/relationships/image" Target="../media/image466.png"/><Relationship Id="rId62" Type="http://schemas.openxmlformats.org/officeDocument/2006/relationships/image" Target="../media/image476.png"/><Relationship Id="rId83" Type="http://schemas.openxmlformats.org/officeDocument/2006/relationships/customXml" Target="../ink/ink6352.xml"/><Relationship Id="rId88" Type="http://schemas.openxmlformats.org/officeDocument/2006/relationships/image" Target="../media/image489.png"/><Relationship Id="rId111" Type="http://schemas.openxmlformats.org/officeDocument/2006/relationships/customXml" Target="../ink/ink6366.xml"/><Relationship Id="rId132" Type="http://schemas.openxmlformats.org/officeDocument/2006/relationships/image" Target="../media/image511.png"/><Relationship Id="rId153" Type="http://schemas.openxmlformats.org/officeDocument/2006/relationships/customXml" Target="../ink/ink6387.xml"/><Relationship Id="rId174" Type="http://schemas.openxmlformats.org/officeDocument/2006/relationships/customXml" Target="../ink/ink6398.xml"/><Relationship Id="rId179" Type="http://schemas.openxmlformats.org/officeDocument/2006/relationships/image" Target="../media/image533.png"/><Relationship Id="rId15" Type="http://schemas.openxmlformats.org/officeDocument/2006/relationships/image" Target="../media/image450.png"/><Relationship Id="rId36" Type="http://schemas.openxmlformats.org/officeDocument/2006/relationships/customXml" Target="../ink/ink6328.xml"/><Relationship Id="rId57" Type="http://schemas.openxmlformats.org/officeDocument/2006/relationships/image" Target="../media/image474.png"/><Relationship Id="rId106" Type="http://schemas.openxmlformats.org/officeDocument/2006/relationships/image" Target="../media/image498.png"/><Relationship Id="rId127" Type="http://schemas.openxmlformats.org/officeDocument/2006/relationships/customXml" Target="../ink/ink6374.xml"/><Relationship Id="rId10" Type="http://schemas.openxmlformats.org/officeDocument/2006/relationships/customXml" Target="../ink/ink6315.xml"/><Relationship Id="rId31" Type="http://schemas.openxmlformats.org/officeDocument/2006/relationships/image" Target="../media/image461.png"/><Relationship Id="rId52" Type="http://schemas.openxmlformats.org/officeDocument/2006/relationships/customXml" Target="../ink/ink6336.xml"/><Relationship Id="rId73" Type="http://schemas.openxmlformats.org/officeDocument/2006/relationships/customXml" Target="../ink/ink6347.xml"/><Relationship Id="rId78" Type="http://schemas.openxmlformats.org/officeDocument/2006/relationships/image" Target="../media/image484.png"/><Relationship Id="rId94" Type="http://schemas.openxmlformats.org/officeDocument/2006/relationships/image" Target="../media/image492.png"/><Relationship Id="rId99" Type="http://schemas.openxmlformats.org/officeDocument/2006/relationships/customXml" Target="../ink/ink6360.xml"/><Relationship Id="rId101" Type="http://schemas.openxmlformats.org/officeDocument/2006/relationships/customXml" Target="../ink/ink6361.xml"/><Relationship Id="rId122" Type="http://schemas.openxmlformats.org/officeDocument/2006/relationships/image" Target="../media/image506.png"/><Relationship Id="rId143" Type="http://schemas.openxmlformats.org/officeDocument/2006/relationships/customXml" Target="../ink/ink6382.xml"/><Relationship Id="rId148" Type="http://schemas.openxmlformats.org/officeDocument/2006/relationships/image" Target="../media/image519.png"/><Relationship Id="rId164" Type="http://schemas.openxmlformats.org/officeDocument/2006/relationships/customXml" Target="../ink/ink6393.xml"/><Relationship Id="rId169" Type="http://schemas.openxmlformats.org/officeDocument/2006/relationships/image" Target="../media/image529.png"/><Relationship Id="rId4" Type="http://schemas.openxmlformats.org/officeDocument/2006/relationships/customXml" Target="../ink/ink6312.xml"/><Relationship Id="rId9" Type="http://schemas.openxmlformats.org/officeDocument/2006/relationships/image" Target="../media/image448.png"/><Relationship Id="rId26" Type="http://schemas.openxmlformats.org/officeDocument/2006/relationships/customXml" Target="../ink/ink6323.xml"/><Relationship Id="rId47" Type="http://schemas.openxmlformats.org/officeDocument/2006/relationships/image" Target="../media/image469.png"/><Relationship Id="rId68" Type="http://schemas.openxmlformats.org/officeDocument/2006/relationships/image" Target="../media/image479.png"/><Relationship Id="rId89" Type="http://schemas.openxmlformats.org/officeDocument/2006/relationships/customXml" Target="../ink/ink6355.xml"/><Relationship Id="rId112" Type="http://schemas.openxmlformats.org/officeDocument/2006/relationships/image" Target="../media/image501.png"/><Relationship Id="rId133" Type="http://schemas.openxmlformats.org/officeDocument/2006/relationships/customXml" Target="../ink/ink6377.xml"/><Relationship Id="rId154" Type="http://schemas.openxmlformats.org/officeDocument/2006/relationships/image" Target="../media/image522.png"/><Relationship Id="rId175" Type="http://schemas.openxmlformats.org/officeDocument/2006/relationships/image" Target="../media/image531.png"/><Relationship Id="rId16" Type="http://schemas.openxmlformats.org/officeDocument/2006/relationships/customXml" Target="../ink/ink6318.xml"/><Relationship Id="rId37" Type="http://schemas.openxmlformats.org/officeDocument/2006/relationships/image" Target="../media/image464.png"/><Relationship Id="rId58" Type="http://schemas.openxmlformats.org/officeDocument/2006/relationships/customXml" Target="../ink/ink6339.xml"/><Relationship Id="rId79" Type="http://schemas.openxmlformats.org/officeDocument/2006/relationships/customXml" Target="../ink/ink6350.xml"/><Relationship Id="rId102" Type="http://schemas.openxmlformats.org/officeDocument/2006/relationships/image" Target="../media/image496.png"/><Relationship Id="rId123" Type="http://schemas.openxmlformats.org/officeDocument/2006/relationships/customXml" Target="../ink/ink6372.xml"/><Relationship Id="rId144" Type="http://schemas.openxmlformats.org/officeDocument/2006/relationships/image" Target="../media/image517.png"/><Relationship Id="rId90" Type="http://schemas.openxmlformats.org/officeDocument/2006/relationships/image" Target="../media/image490.png"/><Relationship Id="rId165" Type="http://schemas.openxmlformats.org/officeDocument/2006/relationships/image" Target="../media/image527.png"/><Relationship Id="rId27" Type="http://schemas.openxmlformats.org/officeDocument/2006/relationships/image" Target="../media/image459.png"/><Relationship Id="rId48" Type="http://schemas.openxmlformats.org/officeDocument/2006/relationships/customXml" Target="../ink/ink6334.xml"/><Relationship Id="rId69" Type="http://schemas.openxmlformats.org/officeDocument/2006/relationships/customXml" Target="../ink/ink6345.xml"/><Relationship Id="rId113" Type="http://schemas.openxmlformats.org/officeDocument/2006/relationships/customXml" Target="../ink/ink6367.xml"/><Relationship Id="rId134" Type="http://schemas.openxmlformats.org/officeDocument/2006/relationships/image" Target="../media/image512.png"/><Relationship Id="rId80" Type="http://schemas.openxmlformats.org/officeDocument/2006/relationships/image" Target="../media/image485.png"/><Relationship Id="rId155" Type="http://schemas.openxmlformats.org/officeDocument/2006/relationships/customXml" Target="../ink/ink6388.xml"/><Relationship Id="rId176" Type="http://schemas.openxmlformats.org/officeDocument/2006/relationships/customXml" Target="../ink/ink6399.xml"/><Relationship Id="rId17" Type="http://schemas.openxmlformats.org/officeDocument/2006/relationships/image" Target="../media/image451.png"/><Relationship Id="rId38" Type="http://schemas.openxmlformats.org/officeDocument/2006/relationships/customXml" Target="../ink/ink6329.xml"/><Relationship Id="rId59" Type="http://schemas.openxmlformats.org/officeDocument/2006/relationships/image" Target="../media/image475.png"/><Relationship Id="rId103" Type="http://schemas.openxmlformats.org/officeDocument/2006/relationships/customXml" Target="../ink/ink6362.xml"/><Relationship Id="rId124" Type="http://schemas.openxmlformats.org/officeDocument/2006/relationships/image" Target="../media/image507.png"/><Relationship Id="rId70" Type="http://schemas.openxmlformats.org/officeDocument/2006/relationships/image" Target="../media/image480.png"/><Relationship Id="rId91" Type="http://schemas.openxmlformats.org/officeDocument/2006/relationships/customXml" Target="../ink/ink6356.xml"/><Relationship Id="rId145" Type="http://schemas.openxmlformats.org/officeDocument/2006/relationships/customXml" Target="../ink/ink6383.xml"/><Relationship Id="rId166" Type="http://schemas.openxmlformats.org/officeDocument/2006/relationships/customXml" Target="../ink/ink6394.xml"/><Relationship Id="rId1" Type="http://schemas.openxmlformats.org/officeDocument/2006/relationships/slideLayout" Target="../slideLayouts/slideLayout2.xml"/></Relationships>
</file>

<file path=ppt/slides/_rels/slide131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6459.xml"/><Relationship Id="rId21" Type="http://schemas.openxmlformats.org/officeDocument/2006/relationships/image" Target="../media/image456.png"/><Relationship Id="rId42" Type="http://schemas.openxmlformats.org/officeDocument/2006/relationships/customXml" Target="../ink/ink6421.xml"/><Relationship Id="rId63" Type="http://schemas.openxmlformats.org/officeDocument/2006/relationships/customXml" Target="../ink/ink6432.xml"/><Relationship Id="rId84" Type="http://schemas.openxmlformats.org/officeDocument/2006/relationships/image" Target="../media/image487.png"/><Relationship Id="rId138" Type="http://schemas.openxmlformats.org/officeDocument/2006/relationships/image" Target="../media/image514.png"/><Relationship Id="rId159" Type="http://schemas.openxmlformats.org/officeDocument/2006/relationships/customXml" Target="../ink/ink6480.xml"/><Relationship Id="rId170" Type="http://schemas.openxmlformats.org/officeDocument/2006/relationships/customXml" Target="../ink/ink6486.xml"/><Relationship Id="rId191" Type="http://schemas.openxmlformats.org/officeDocument/2006/relationships/image" Target="../media/image539.png"/><Relationship Id="rId107" Type="http://schemas.openxmlformats.org/officeDocument/2006/relationships/customXml" Target="../ink/ink6454.xml"/><Relationship Id="rId11" Type="http://schemas.openxmlformats.org/officeDocument/2006/relationships/image" Target="../media/image19.png"/><Relationship Id="rId32" Type="http://schemas.openxmlformats.org/officeDocument/2006/relationships/customXml" Target="../ink/ink6416.xml"/><Relationship Id="rId53" Type="http://schemas.openxmlformats.org/officeDocument/2006/relationships/image" Target="../media/image472.png"/><Relationship Id="rId74" Type="http://schemas.openxmlformats.org/officeDocument/2006/relationships/image" Target="../media/image482.png"/><Relationship Id="rId128" Type="http://schemas.openxmlformats.org/officeDocument/2006/relationships/image" Target="../media/image509.png"/><Relationship Id="rId149" Type="http://schemas.openxmlformats.org/officeDocument/2006/relationships/customXml" Target="../ink/ink6475.xml"/><Relationship Id="rId5" Type="http://schemas.openxmlformats.org/officeDocument/2006/relationships/image" Target="../media/image446.png"/><Relationship Id="rId95" Type="http://schemas.openxmlformats.org/officeDocument/2006/relationships/customXml" Target="../ink/ink6448.xml"/><Relationship Id="rId160" Type="http://schemas.openxmlformats.org/officeDocument/2006/relationships/customXml" Target="../ink/ink6481.xml"/><Relationship Id="rId181" Type="http://schemas.openxmlformats.org/officeDocument/2006/relationships/image" Target="../media/image534.png"/><Relationship Id="rId22" Type="http://schemas.openxmlformats.org/officeDocument/2006/relationships/customXml" Target="../ink/ink6411.xml"/><Relationship Id="rId43" Type="http://schemas.openxmlformats.org/officeDocument/2006/relationships/image" Target="../media/image467.png"/><Relationship Id="rId64" Type="http://schemas.openxmlformats.org/officeDocument/2006/relationships/image" Target="../media/image477.png"/><Relationship Id="rId118" Type="http://schemas.openxmlformats.org/officeDocument/2006/relationships/image" Target="../media/image504.png"/><Relationship Id="rId139" Type="http://schemas.openxmlformats.org/officeDocument/2006/relationships/customXml" Target="../ink/ink6470.xml"/><Relationship Id="rId85" Type="http://schemas.openxmlformats.org/officeDocument/2006/relationships/customXml" Target="../ink/ink6443.xml"/><Relationship Id="rId150" Type="http://schemas.openxmlformats.org/officeDocument/2006/relationships/image" Target="../media/image520.png"/><Relationship Id="rId171" Type="http://schemas.openxmlformats.org/officeDocument/2006/relationships/image" Target="../media/image202.png"/><Relationship Id="rId12" Type="http://schemas.openxmlformats.org/officeDocument/2006/relationships/customXml" Target="../ink/ink6406.xml"/><Relationship Id="rId33" Type="http://schemas.openxmlformats.org/officeDocument/2006/relationships/image" Target="../media/image462.png"/><Relationship Id="rId108" Type="http://schemas.openxmlformats.org/officeDocument/2006/relationships/image" Target="../media/image499.png"/><Relationship Id="rId129" Type="http://schemas.openxmlformats.org/officeDocument/2006/relationships/customXml" Target="../ink/ink6465.xml"/><Relationship Id="rId54" Type="http://schemas.openxmlformats.org/officeDocument/2006/relationships/customXml" Target="../ink/ink6427.xml"/><Relationship Id="rId75" Type="http://schemas.openxmlformats.org/officeDocument/2006/relationships/customXml" Target="../ink/ink6438.xml"/><Relationship Id="rId96" Type="http://schemas.openxmlformats.org/officeDocument/2006/relationships/image" Target="../media/image493.png"/><Relationship Id="rId140" Type="http://schemas.openxmlformats.org/officeDocument/2006/relationships/image" Target="../media/image515.png"/><Relationship Id="rId161" Type="http://schemas.openxmlformats.org/officeDocument/2006/relationships/image" Target="../media/image525.png"/><Relationship Id="rId182" Type="http://schemas.openxmlformats.org/officeDocument/2006/relationships/customXml" Target="../ink/ink6492.xml"/><Relationship Id="rId6" Type="http://schemas.openxmlformats.org/officeDocument/2006/relationships/customXml" Target="../ink/ink6403.xml"/><Relationship Id="rId23" Type="http://schemas.openxmlformats.org/officeDocument/2006/relationships/image" Target="../media/image457.png"/><Relationship Id="rId119" Type="http://schemas.openxmlformats.org/officeDocument/2006/relationships/customXml" Target="../ink/ink6460.xml"/><Relationship Id="rId44" Type="http://schemas.openxmlformats.org/officeDocument/2006/relationships/customXml" Target="../ink/ink6422.xml"/><Relationship Id="rId65" Type="http://schemas.openxmlformats.org/officeDocument/2006/relationships/customXml" Target="../ink/ink6433.xml"/><Relationship Id="rId86" Type="http://schemas.openxmlformats.org/officeDocument/2006/relationships/image" Target="../media/image488.png"/><Relationship Id="rId130" Type="http://schemas.openxmlformats.org/officeDocument/2006/relationships/image" Target="../media/image510.png"/><Relationship Id="rId151" Type="http://schemas.openxmlformats.org/officeDocument/2006/relationships/customXml" Target="../ink/ink6476.xml"/><Relationship Id="rId172" Type="http://schemas.openxmlformats.org/officeDocument/2006/relationships/customXml" Target="../ink/ink6487.xml"/><Relationship Id="rId13" Type="http://schemas.openxmlformats.org/officeDocument/2006/relationships/image" Target="../media/image449.png"/><Relationship Id="rId18" Type="http://schemas.openxmlformats.org/officeDocument/2006/relationships/customXml" Target="../ink/ink6409.xml"/><Relationship Id="rId39" Type="http://schemas.openxmlformats.org/officeDocument/2006/relationships/image" Target="../media/image465.png"/><Relationship Id="rId109" Type="http://schemas.openxmlformats.org/officeDocument/2006/relationships/customXml" Target="../ink/ink6455.xml"/><Relationship Id="rId34" Type="http://schemas.openxmlformats.org/officeDocument/2006/relationships/customXml" Target="../ink/ink6417.xml"/><Relationship Id="rId50" Type="http://schemas.openxmlformats.org/officeDocument/2006/relationships/customXml" Target="../ink/ink6425.xml"/><Relationship Id="rId55" Type="http://schemas.openxmlformats.org/officeDocument/2006/relationships/image" Target="../media/image473.png"/><Relationship Id="rId76" Type="http://schemas.openxmlformats.org/officeDocument/2006/relationships/image" Target="../media/image483.png"/><Relationship Id="rId97" Type="http://schemas.openxmlformats.org/officeDocument/2006/relationships/customXml" Target="../ink/ink6449.xml"/><Relationship Id="rId104" Type="http://schemas.openxmlformats.org/officeDocument/2006/relationships/image" Target="../media/image497.png"/><Relationship Id="rId120" Type="http://schemas.openxmlformats.org/officeDocument/2006/relationships/image" Target="../media/image505.png"/><Relationship Id="rId125" Type="http://schemas.openxmlformats.org/officeDocument/2006/relationships/customXml" Target="../ink/ink6463.xml"/><Relationship Id="rId141" Type="http://schemas.openxmlformats.org/officeDocument/2006/relationships/customXml" Target="../ink/ink6471.xml"/><Relationship Id="rId146" Type="http://schemas.openxmlformats.org/officeDocument/2006/relationships/image" Target="../media/image518.png"/><Relationship Id="rId167" Type="http://schemas.openxmlformats.org/officeDocument/2006/relationships/image" Target="../media/image528.png"/><Relationship Id="rId188" Type="http://schemas.openxmlformats.org/officeDocument/2006/relationships/customXml" Target="../ink/ink6495.xml"/><Relationship Id="rId7" Type="http://schemas.openxmlformats.org/officeDocument/2006/relationships/image" Target="../media/image447.png"/><Relationship Id="rId71" Type="http://schemas.openxmlformats.org/officeDocument/2006/relationships/customXml" Target="../ink/ink6436.xml"/><Relationship Id="rId92" Type="http://schemas.openxmlformats.org/officeDocument/2006/relationships/image" Target="../media/image491.png"/><Relationship Id="rId162" Type="http://schemas.openxmlformats.org/officeDocument/2006/relationships/customXml" Target="../ink/ink6482.xml"/><Relationship Id="rId183" Type="http://schemas.openxmlformats.org/officeDocument/2006/relationships/image" Target="../media/image535.png"/><Relationship Id="rId2" Type="http://schemas.openxmlformats.org/officeDocument/2006/relationships/customXml" Target="../ink/ink6401.xml"/><Relationship Id="rId29" Type="http://schemas.openxmlformats.org/officeDocument/2006/relationships/image" Target="../media/image460.png"/><Relationship Id="rId24" Type="http://schemas.openxmlformats.org/officeDocument/2006/relationships/customXml" Target="../ink/ink6412.xml"/><Relationship Id="rId40" Type="http://schemas.openxmlformats.org/officeDocument/2006/relationships/customXml" Target="../ink/ink6420.xml"/><Relationship Id="rId45" Type="http://schemas.openxmlformats.org/officeDocument/2006/relationships/image" Target="../media/image468.png"/><Relationship Id="rId66" Type="http://schemas.openxmlformats.org/officeDocument/2006/relationships/image" Target="../media/image478.png"/><Relationship Id="rId87" Type="http://schemas.openxmlformats.org/officeDocument/2006/relationships/customXml" Target="../ink/ink6444.xml"/><Relationship Id="rId110" Type="http://schemas.openxmlformats.org/officeDocument/2006/relationships/image" Target="../media/image500.png"/><Relationship Id="rId115" Type="http://schemas.openxmlformats.org/officeDocument/2006/relationships/customXml" Target="../ink/ink6458.xml"/><Relationship Id="rId131" Type="http://schemas.openxmlformats.org/officeDocument/2006/relationships/customXml" Target="../ink/ink6466.xml"/><Relationship Id="rId136" Type="http://schemas.openxmlformats.org/officeDocument/2006/relationships/image" Target="../media/image513.png"/><Relationship Id="rId157" Type="http://schemas.openxmlformats.org/officeDocument/2006/relationships/customXml" Target="../ink/ink6479.xml"/><Relationship Id="rId178" Type="http://schemas.openxmlformats.org/officeDocument/2006/relationships/customXml" Target="../ink/ink6490.xml"/><Relationship Id="rId61" Type="http://schemas.openxmlformats.org/officeDocument/2006/relationships/customXml" Target="../ink/ink6431.xml"/><Relationship Id="rId82" Type="http://schemas.openxmlformats.org/officeDocument/2006/relationships/image" Target="../media/image486.png"/><Relationship Id="rId152" Type="http://schemas.openxmlformats.org/officeDocument/2006/relationships/image" Target="../media/image521.png"/><Relationship Id="rId173" Type="http://schemas.openxmlformats.org/officeDocument/2006/relationships/image" Target="../media/image530.png"/><Relationship Id="rId19" Type="http://schemas.openxmlformats.org/officeDocument/2006/relationships/image" Target="../media/image455.png"/><Relationship Id="rId14" Type="http://schemas.openxmlformats.org/officeDocument/2006/relationships/customXml" Target="../ink/ink6407.xml"/><Relationship Id="rId30" Type="http://schemas.openxmlformats.org/officeDocument/2006/relationships/customXml" Target="../ink/ink6415.xml"/><Relationship Id="rId35" Type="http://schemas.openxmlformats.org/officeDocument/2006/relationships/image" Target="../media/image463.png"/><Relationship Id="rId56" Type="http://schemas.openxmlformats.org/officeDocument/2006/relationships/customXml" Target="../ink/ink6428.xml"/><Relationship Id="rId77" Type="http://schemas.openxmlformats.org/officeDocument/2006/relationships/customXml" Target="../ink/ink6439.xml"/><Relationship Id="rId100" Type="http://schemas.openxmlformats.org/officeDocument/2006/relationships/image" Target="../media/image495.png"/><Relationship Id="rId105" Type="http://schemas.openxmlformats.org/officeDocument/2006/relationships/customXml" Target="../ink/ink6453.xml"/><Relationship Id="rId126" Type="http://schemas.openxmlformats.org/officeDocument/2006/relationships/image" Target="../media/image508.png"/><Relationship Id="rId147" Type="http://schemas.openxmlformats.org/officeDocument/2006/relationships/customXml" Target="../ink/ink6474.xml"/><Relationship Id="rId168" Type="http://schemas.openxmlformats.org/officeDocument/2006/relationships/customXml" Target="../ink/ink6485.xml"/><Relationship Id="rId8" Type="http://schemas.openxmlformats.org/officeDocument/2006/relationships/customXml" Target="../ink/ink6404.xml"/><Relationship Id="rId51" Type="http://schemas.openxmlformats.org/officeDocument/2006/relationships/image" Target="../media/image471.png"/><Relationship Id="rId72" Type="http://schemas.openxmlformats.org/officeDocument/2006/relationships/image" Target="../media/image481.png"/><Relationship Id="rId93" Type="http://schemas.openxmlformats.org/officeDocument/2006/relationships/customXml" Target="../ink/ink6447.xml"/><Relationship Id="rId98" Type="http://schemas.openxmlformats.org/officeDocument/2006/relationships/image" Target="../media/image494.png"/><Relationship Id="rId121" Type="http://schemas.openxmlformats.org/officeDocument/2006/relationships/customXml" Target="../ink/ink6461.xml"/><Relationship Id="rId142" Type="http://schemas.openxmlformats.org/officeDocument/2006/relationships/image" Target="../media/image516.png"/><Relationship Id="rId163" Type="http://schemas.openxmlformats.org/officeDocument/2006/relationships/image" Target="../media/image526.png"/><Relationship Id="rId184" Type="http://schemas.openxmlformats.org/officeDocument/2006/relationships/customXml" Target="../ink/ink6493.xml"/><Relationship Id="rId189" Type="http://schemas.openxmlformats.org/officeDocument/2006/relationships/image" Target="../media/image538.png"/><Relationship Id="rId3" Type="http://schemas.openxmlformats.org/officeDocument/2006/relationships/image" Target="../media/image445.png"/><Relationship Id="rId25" Type="http://schemas.openxmlformats.org/officeDocument/2006/relationships/image" Target="../media/image458.png"/><Relationship Id="rId46" Type="http://schemas.openxmlformats.org/officeDocument/2006/relationships/customXml" Target="../ink/ink6423.xml"/><Relationship Id="rId67" Type="http://schemas.openxmlformats.org/officeDocument/2006/relationships/customXml" Target="../ink/ink6434.xml"/><Relationship Id="rId116" Type="http://schemas.openxmlformats.org/officeDocument/2006/relationships/image" Target="../media/image503.png"/><Relationship Id="rId137" Type="http://schemas.openxmlformats.org/officeDocument/2006/relationships/customXml" Target="../ink/ink6469.xml"/><Relationship Id="rId158" Type="http://schemas.openxmlformats.org/officeDocument/2006/relationships/image" Target="../media/image524.png"/><Relationship Id="rId20" Type="http://schemas.openxmlformats.org/officeDocument/2006/relationships/customXml" Target="../ink/ink6410.xml"/><Relationship Id="rId41" Type="http://schemas.openxmlformats.org/officeDocument/2006/relationships/image" Target="../media/image466.png"/><Relationship Id="rId62" Type="http://schemas.openxmlformats.org/officeDocument/2006/relationships/image" Target="../media/image476.png"/><Relationship Id="rId83" Type="http://schemas.openxmlformats.org/officeDocument/2006/relationships/customXml" Target="../ink/ink6442.xml"/><Relationship Id="rId88" Type="http://schemas.openxmlformats.org/officeDocument/2006/relationships/image" Target="../media/image489.png"/><Relationship Id="rId111" Type="http://schemas.openxmlformats.org/officeDocument/2006/relationships/customXml" Target="../ink/ink6456.xml"/><Relationship Id="rId132" Type="http://schemas.openxmlformats.org/officeDocument/2006/relationships/image" Target="../media/image511.png"/><Relationship Id="rId153" Type="http://schemas.openxmlformats.org/officeDocument/2006/relationships/customXml" Target="../ink/ink6477.xml"/><Relationship Id="rId174" Type="http://schemas.openxmlformats.org/officeDocument/2006/relationships/customXml" Target="../ink/ink6488.xml"/><Relationship Id="rId179" Type="http://schemas.openxmlformats.org/officeDocument/2006/relationships/image" Target="../media/image533.png"/><Relationship Id="rId190" Type="http://schemas.openxmlformats.org/officeDocument/2006/relationships/customXml" Target="../ink/ink6496.xml"/><Relationship Id="rId15" Type="http://schemas.openxmlformats.org/officeDocument/2006/relationships/image" Target="../media/image450.png"/><Relationship Id="rId36" Type="http://schemas.openxmlformats.org/officeDocument/2006/relationships/customXml" Target="../ink/ink6418.xml"/><Relationship Id="rId57" Type="http://schemas.openxmlformats.org/officeDocument/2006/relationships/image" Target="../media/image474.png"/><Relationship Id="rId106" Type="http://schemas.openxmlformats.org/officeDocument/2006/relationships/image" Target="../media/image498.png"/><Relationship Id="rId127" Type="http://schemas.openxmlformats.org/officeDocument/2006/relationships/customXml" Target="../ink/ink6464.xml"/><Relationship Id="rId10" Type="http://schemas.openxmlformats.org/officeDocument/2006/relationships/customXml" Target="../ink/ink6405.xml"/><Relationship Id="rId31" Type="http://schemas.openxmlformats.org/officeDocument/2006/relationships/image" Target="../media/image461.png"/><Relationship Id="rId52" Type="http://schemas.openxmlformats.org/officeDocument/2006/relationships/customXml" Target="../ink/ink6426.xml"/><Relationship Id="rId73" Type="http://schemas.openxmlformats.org/officeDocument/2006/relationships/customXml" Target="../ink/ink6437.xml"/><Relationship Id="rId78" Type="http://schemas.openxmlformats.org/officeDocument/2006/relationships/image" Target="../media/image484.png"/><Relationship Id="rId94" Type="http://schemas.openxmlformats.org/officeDocument/2006/relationships/image" Target="../media/image492.png"/><Relationship Id="rId99" Type="http://schemas.openxmlformats.org/officeDocument/2006/relationships/customXml" Target="../ink/ink6450.xml"/><Relationship Id="rId101" Type="http://schemas.openxmlformats.org/officeDocument/2006/relationships/customXml" Target="../ink/ink6451.xml"/><Relationship Id="rId122" Type="http://schemas.openxmlformats.org/officeDocument/2006/relationships/image" Target="../media/image506.png"/><Relationship Id="rId143" Type="http://schemas.openxmlformats.org/officeDocument/2006/relationships/customXml" Target="../ink/ink6472.xml"/><Relationship Id="rId148" Type="http://schemas.openxmlformats.org/officeDocument/2006/relationships/image" Target="../media/image519.png"/><Relationship Id="rId164" Type="http://schemas.openxmlformats.org/officeDocument/2006/relationships/customXml" Target="../ink/ink6483.xml"/><Relationship Id="rId169" Type="http://schemas.openxmlformats.org/officeDocument/2006/relationships/image" Target="../media/image529.png"/><Relationship Id="rId185" Type="http://schemas.openxmlformats.org/officeDocument/2006/relationships/image" Target="../media/image536.png"/><Relationship Id="rId4" Type="http://schemas.openxmlformats.org/officeDocument/2006/relationships/customXml" Target="../ink/ink6402.xml"/><Relationship Id="rId9" Type="http://schemas.openxmlformats.org/officeDocument/2006/relationships/image" Target="../media/image448.png"/><Relationship Id="rId180" Type="http://schemas.openxmlformats.org/officeDocument/2006/relationships/customXml" Target="../ink/ink6491.xml"/><Relationship Id="rId26" Type="http://schemas.openxmlformats.org/officeDocument/2006/relationships/customXml" Target="../ink/ink6413.xml"/><Relationship Id="rId47" Type="http://schemas.openxmlformats.org/officeDocument/2006/relationships/image" Target="../media/image469.png"/><Relationship Id="rId68" Type="http://schemas.openxmlformats.org/officeDocument/2006/relationships/image" Target="../media/image479.png"/><Relationship Id="rId89" Type="http://schemas.openxmlformats.org/officeDocument/2006/relationships/customXml" Target="../ink/ink6445.xml"/><Relationship Id="rId112" Type="http://schemas.openxmlformats.org/officeDocument/2006/relationships/image" Target="../media/image501.png"/><Relationship Id="rId133" Type="http://schemas.openxmlformats.org/officeDocument/2006/relationships/customXml" Target="../ink/ink6467.xml"/><Relationship Id="rId154" Type="http://schemas.openxmlformats.org/officeDocument/2006/relationships/image" Target="../media/image522.png"/><Relationship Id="rId175" Type="http://schemas.openxmlformats.org/officeDocument/2006/relationships/image" Target="../media/image531.png"/><Relationship Id="rId16" Type="http://schemas.openxmlformats.org/officeDocument/2006/relationships/customXml" Target="../ink/ink6408.xml"/><Relationship Id="rId37" Type="http://schemas.openxmlformats.org/officeDocument/2006/relationships/image" Target="../media/image464.png"/><Relationship Id="rId58" Type="http://schemas.openxmlformats.org/officeDocument/2006/relationships/customXml" Target="../ink/ink6429.xml"/><Relationship Id="rId79" Type="http://schemas.openxmlformats.org/officeDocument/2006/relationships/customXml" Target="../ink/ink6440.xml"/><Relationship Id="rId102" Type="http://schemas.openxmlformats.org/officeDocument/2006/relationships/image" Target="../media/image496.png"/><Relationship Id="rId123" Type="http://schemas.openxmlformats.org/officeDocument/2006/relationships/customXml" Target="../ink/ink6462.xml"/><Relationship Id="rId144" Type="http://schemas.openxmlformats.org/officeDocument/2006/relationships/image" Target="../media/image517.png"/><Relationship Id="rId90" Type="http://schemas.openxmlformats.org/officeDocument/2006/relationships/image" Target="../media/image490.png"/><Relationship Id="rId165" Type="http://schemas.openxmlformats.org/officeDocument/2006/relationships/image" Target="../media/image527.png"/><Relationship Id="rId186" Type="http://schemas.openxmlformats.org/officeDocument/2006/relationships/customXml" Target="../ink/ink6494.xml"/><Relationship Id="rId27" Type="http://schemas.openxmlformats.org/officeDocument/2006/relationships/image" Target="../media/image459.png"/><Relationship Id="rId48" Type="http://schemas.openxmlformats.org/officeDocument/2006/relationships/customXml" Target="../ink/ink6424.xml"/><Relationship Id="rId69" Type="http://schemas.openxmlformats.org/officeDocument/2006/relationships/customXml" Target="../ink/ink6435.xml"/><Relationship Id="rId113" Type="http://schemas.openxmlformats.org/officeDocument/2006/relationships/customXml" Target="../ink/ink6457.xml"/><Relationship Id="rId134" Type="http://schemas.openxmlformats.org/officeDocument/2006/relationships/image" Target="../media/image512.png"/><Relationship Id="rId80" Type="http://schemas.openxmlformats.org/officeDocument/2006/relationships/image" Target="../media/image485.png"/><Relationship Id="rId155" Type="http://schemas.openxmlformats.org/officeDocument/2006/relationships/customXml" Target="../ink/ink6478.xml"/><Relationship Id="rId176" Type="http://schemas.openxmlformats.org/officeDocument/2006/relationships/customXml" Target="../ink/ink6489.xml"/><Relationship Id="rId17" Type="http://schemas.openxmlformats.org/officeDocument/2006/relationships/image" Target="../media/image451.png"/><Relationship Id="rId38" Type="http://schemas.openxmlformats.org/officeDocument/2006/relationships/customXml" Target="../ink/ink6419.xml"/><Relationship Id="rId59" Type="http://schemas.openxmlformats.org/officeDocument/2006/relationships/image" Target="../media/image475.png"/><Relationship Id="rId103" Type="http://schemas.openxmlformats.org/officeDocument/2006/relationships/customXml" Target="../ink/ink6452.xml"/><Relationship Id="rId124" Type="http://schemas.openxmlformats.org/officeDocument/2006/relationships/image" Target="../media/image507.png"/><Relationship Id="rId70" Type="http://schemas.openxmlformats.org/officeDocument/2006/relationships/image" Target="../media/image480.png"/><Relationship Id="rId91" Type="http://schemas.openxmlformats.org/officeDocument/2006/relationships/customXml" Target="../ink/ink6446.xml"/><Relationship Id="rId145" Type="http://schemas.openxmlformats.org/officeDocument/2006/relationships/customXml" Target="../ink/ink6473.xml"/><Relationship Id="rId166" Type="http://schemas.openxmlformats.org/officeDocument/2006/relationships/customXml" Target="../ink/ink6484.xml"/><Relationship Id="rId187" Type="http://schemas.openxmlformats.org/officeDocument/2006/relationships/image" Target="../media/image537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6414.xml"/><Relationship Id="rId49" Type="http://schemas.openxmlformats.org/officeDocument/2006/relationships/image" Target="../media/image470.png"/><Relationship Id="rId114" Type="http://schemas.openxmlformats.org/officeDocument/2006/relationships/image" Target="../media/image502.png"/><Relationship Id="rId60" Type="http://schemas.openxmlformats.org/officeDocument/2006/relationships/customXml" Target="../ink/ink6430.xml"/><Relationship Id="rId81" Type="http://schemas.openxmlformats.org/officeDocument/2006/relationships/customXml" Target="../ink/ink6441.xml"/><Relationship Id="rId135" Type="http://schemas.openxmlformats.org/officeDocument/2006/relationships/customXml" Target="../ink/ink6468.xml"/><Relationship Id="rId156" Type="http://schemas.openxmlformats.org/officeDocument/2006/relationships/image" Target="../media/image523.png"/><Relationship Id="rId177" Type="http://schemas.openxmlformats.org/officeDocument/2006/relationships/image" Target="../media/image532.png"/></Relationships>
</file>

<file path=ppt/slides/_rels/slide132.xml.rels><?xml version="1.0" encoding="UTF-8" standalone="yes"?>
<Relationships xmlns="http://schemas.openxmlformats.org/package/2006/relationships"><Relationship Id="rId8" Type="http://schemas.openxmlformats.org/officeDocument/2006/relationships/customXml" Target="../ink/ink6500.xml"/><Relationship Id="rId13" Type="http://schemas.openxmlformats.org/officeDocument/2006/relationships/image" Target="../media/image544.png"/><Relationship Id="rId18" Type="http://schemas.openxmlformats.org/officeDocument/2006/relationships/customXml" Target="../ink/ink6505.xml"/><Relationship Id="rId3" Type="http://schemas.openxmlformats.org/officeDocument/2006/relationships/image" Target="../media/image540.png"/><Relationship Id="rId21" Type="http://schemas.openxmlformats.org/officeDocument/2006/relationships/image" Target="../media/image548.png"/><Relationship Id="rId7" Type="http://schemas.openxmlformats.org/officeDocument/2006/relationships/image" Target="../media/image19.png"/><Relationship Id="rId12" Type="http://schemas.openxmlformats.org/officeDocument/2006/relationships/customXml" Target="../ink/ink6502.xml"/><Relationship Id="rId17" Type="http://schemas.openxmlformats.org/officeDocument/2006/relationships/image" Target="../media/image546.png"/><Relationship Id="rId2" Type="http://schemas.openxmlformats.org/officeDocument/2006/relationships/customXml" Target="../ink/ink6497.xml"/><Relationship Id="rId16" Type="http://schemas.openxmlformats.org/officeDocument/2006/relationships/customXml" Target="../ink/ink6504.xml"/><Relationship Id="rId20" Type="http://schemas.openxmlformats.org/officeDocument/2006/relationships/customXml" Target="../ink/ink650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499.xml"/><Relationship Id="rId11" Type="http://schemas.openxmlformats.org/officeDocument/2006/relationships/image" Target="../media/image543.png"/><Relationship Id="rId5" Type="http://schemas.openxmlformats.org/officeDocument/2006/relationships/image" Target="../media/image541.png"/><Relationship Id="rId15" Type="http://schemas.openxmlformats.org/officeDocument/2006/relationships/image" Target="../media/image545.png"/><Relationship Id="rId10" Type="http://schemas.openxmlformats.org/officeDocument/2006/relationships/customXml" Target="../ink/ink6501.xml"/><Relationship Id="rId19" Type="http://schemas.openxmlformats.org/officeDocument/2006/relationships/image" Target="../media/image547.png"/><Relationship Id="rId4" Type="http://schemas.openxmlformats.org/officeDocument/2006/relationships/customXml" Target="../ink/ink6498.xml"/><Relationship Id="rId9" Type="http://schemas.openxmlformats.org/officeDocument/2006/relationships/image" Target="../media/image542.png"/><Relationship Id="rId14" Type="http://schemas.openxmlformats.org/officeDocument/2006/relationships/customXml" Target="../ink/ink6503.xml"/></Relationships>
</file>

<file path=ppt/slides/_rels/slide133.xml.rels><?xml version="1.0" encoding="UTF-8" standalone="yes"?>
<Relationships xmlns="http://schemas.openxmlformats.org/package/2006/relationships"><Relationship Id="rId8" Type="http://schemas.openxmlformats.org/officeDocument/2006/relationships/customXml" Target="../ink/ink6510.xml"/><Relationship Id="rId13" Type="http://schemas.openxmlformats.org/officeDocument/2006/relationships/image" Target="../media/image544.png"/><Relationship Id="rId18" Type="http://schemas.openxmlformats.org/officeDocument/2006/relationships/customXml" Target="../ink/ink6515.xml"/><Relationship Id="rId3" Type="http://schemas.openxmlformats.org/officeDocument/2006/relationships/image" Target="../media/image540.png"/><Relationship Id="rId21" Type="http://schemas.openxmlformats.org/officeDocument/2006/relationships/image" Target="../media/image549.png"/><Relationship Id="rId7" Type="http://schemas.openxmlformats.org/officeDocument/2006/relationships/image" Target="../media/image19.png"/><Relationship Id="rId12" Type="http://schemas.openxmlformats.org/officeDocument/2006/relationships/customXml" Target="../ink/ink6512.xml"/><Relationship Id="rId17" Type="http://schemas.openxmlformats.org/officeDocument/2006/relationships/image" Target="../media/image546.png"/><Relationship Id="rId2" Type="http://schemas.openxmlformats.org/officeDocument/2006/relationships/customXml" Target="../ink/ink6507.xml"/><Relationship Id="rId16" Type="http://schemas.openxmlformats.org/officeDocument/2006/relationships/customXml" Target="../ink/ink6514.xml"/><Relationship Id="rId20" Type="http://schemas.openxmlformats.org/officeDocument/2006/relationships/customXml" Target="../ink/ink651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509.xml"/><Relationship Id="rId11" Type="http://schemas.openxmlformats.org/officeDocument/2006/relationships/image" Target="../media/image543.png"/><Relationship Id="rId5" Type="http://schemas.openxmlformats.org/officeDocument/2006/relationships/image" Target="../media/image541.png"/><Relationship Id="rId15" Type="http://schemas.openxmlformats.org/officeDocument/2006/relationships/image" Target="../media/image545.png"/><Relationship Id="rId10" Type="http://schemas.openxmlformats.org/officeDocument/2006/relationships/customXml" Target="../ink/ink6511.xml"/><Relationship Id="rId19" Type="http://schemas.openxmlformats.org/officeDocument/2006/relationships/image" Target="../media/image547.png"/><Relationship Id="rId4" Type="http://schemas.openxmlformats.org/officeDocument/2006/relationships/customXml" Target="../ink/ink6508.xml"/><Relationship Id="rId9" Type="http://schemas.openxmlformats.org/officeDocument/2006/relationships/image" Target="../media/image542.png"/><Relationship Id="rId14" Type="http://schemas.openxmlformats.org/officeDocument/2006/relationships/customXml" Target="../ink/ink6513.xml"/></Relationships>
</file>

<file path=ppt/slides/_rels/slide134.xml.rels><?xml version="1.0" encoding="UTF-8" standalone="yes"?>
<Relationships xmlns="http://schemas.openxmlformats.org/package/2006/relationships"><Relationship Id="rId8" Type="http://schemas.openxmlformats.org/officeDocument/2006/relationships/customXml" Target="../ink/ink6520.xml"/><Relationship Id="rId13" Type="http://schemas.openxmlformats.org/officeDocument/2006/relationships/image" Target="../media/image544.png"/><Relationship Id="rId18" Type="http://schemas.openxmlformats.org/officeDocument/2006/relationships/customXml" Target="../ink/ink6525.xml"/><Relationship Id="rId26" Type="http://schemas.openxmlformats.org/officeDocument/2006/relationships/customXml" Target="../ink/ink6529.xml"/><Relationship Id="rId3" Type="http://schemas.openxmlformats.org/officeDocument/2006/relationships/image" Target="../media/image540.png"/><Relationship Id="rId21" Type="http://schemas.openxmlformats.org/officeDocument/2006/relationships/image" Target="../media/image549.png"/><Relationship Id="rId7" Type="http://schemas.openxmlformats.org/officeDocument/2006/relationships/image" Target="../media/image19.png"/><Relationship Id="rId12" Type="http://schemas.openxmlformats.org/officeDocument/2006/relationships/customXml" Target="../ink/ink6522.xml"/><Relationship Id="rId17" Type="http://schemas.openxmlformats.org/officeDocument/2006/relationships/image" Target="../media/image546.png"/><Relationship Id="rId25" Type="http://schemas.openxmlformats.org/officeDocument/2006/relationships/image" Target="../media/image551.png"/><Relationship Id="rId2" Type="http://schemas.openxmlformats.org/officeDocument/2006/relationships/customXml" Target="../ink/ink6517.xml"/><Relationship Id="rId16" Type="http://schemas.openxmlformats.org/officeDocument/2006/relationships/customXml" Target="../ink/ink6524.xml"/><Relationship Id="rId20" Type="http://schemas.openxmlformats.org/officeDocument/2006/relationships/customXml" Target="../ink/ink6526.xml"/><Relationship Id="rId29" Type="http://schemas.openxmlformats.org/officeDocument/2006/relationships/image" Target="../media/image55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519.xml"/><Relationship Id="rId11" Type="http://schemas.openxmlformats.org/officeDocument/2006/relationships/image" Target="../media/image543.png"/><Relationship Id="rId24" Type="http://schemas.openxmlformats.org/officeDocument/2006/relationships/customXml" Target="../ink/ink6528.xml"/><Relationship Id="rId5" Type="http://schemas.openxmlformats.org/officeDocument/2006/relationships/image" Target="../media/image541.png"/><Relationship Id="rId15" Type="http://schemas.openxmlformats.org/officeDocument/2006/relationships/image" Target="../media/image545.png"/><Relationship Id="rId23" Type="http://schemas.openxmlformats.org/officeDocument/2006/relationships/image" Target="../media/image550.png"/><Relationship Id="rId28" Type="http://schemas.openxmlformats.org/officeDocument/2006/relationships/customXml" Target="../ink/ink6530.xml"/><Relationship Id="rId10" Type="http://schemas.openxmlformats.org/officeDocument/2006/relationships/customXml" Target="../ink/ink6521.xml"/><Relationship Id="rId19" Type="http://schemas.openxmlformats.org/officeDocument/2006/relationships/image" Target="../media/image547.png"/><Relationship Id="rId31" Type="http://schemas.openxmlformats.org/officeDocument/2006/relationships/image" Target="../media/image554.png"/><Relationship Id="rId4" Type="http://schemas.openxmlformats.org/officeDocument/2006/relationships/customXml" Target="../ink/ink6518.xml"/><Relationship Id="rId9" Type="http://schemas.openxmlformats.org/officeDocument/2006/relationships/image" Target="../media/image542.png"/><Relationship Id="rId14" Type="http://schemas.openxmlformats.org/officeDocument/2006/relationships/customXml" Target="../ink/ink6523.xml"/><Relationship Id="rId22" Type="http://schemas.openxmlformats.org/officeDocument/2006/relationships/customXml" Target="../ink/ink6527.xml"/><Relationship Id="rId27" Type="http://schemas.openxmlformats.org/officeDocument/2006/relationships/image" Target="../media/image552.png"/><Relationship Id="rId30" Type="http://schemas.openxmlformats.org/officeDocument/2006/relationships/customXml" Target="../ink/ink6531.xml"/></Relationships>
</file>

<file path=ppt/slides/_rels/slide13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44.png"/><Relationship Id="rId18" Type="http://schemas.openxmlformats.org/officeDocument/2006/relationships/customXml" Target="../ink/ink6540.xml"/><Relationship Id="rId26" Type="http://schemas.openxmlformats.org/officeDocument/2006/relationships/customXml" Target="../ink/ink6544.xml"/><Relationship Id="rId39" Type="http://schemas.openxmlformats.org/officeDocument/2006/relationships/image" Target="../media/image558.png"/><Relationship Id="rId21" Type="http://schemas.openxmlformats.org/officeDocument/2006/relationships/image" Target="../media/image549.png"/><Relationship Id="rId34" Type="http://schemas.openxmlformats.org/officeDocument/2006/relationships/customXml" Target="../ink/ink6548.xml"/><Relationship Id="rId42" Type="http://schemas.openxmlformats.org/officeDocument/2006/relationships/customXml" Target="../ink/ink6552.xml"/><Relationship Id="rId47" Type="http://schemas.openxmlformats.org/officeDocument/2006/relationships/image" Target="../media/image562.png"/><Relationship Id="rId7" Type="http://schemas.openxmlformats.org/officeDocument/2006/relationships/image" Target="../media/image19.png"/><Relationship Id="rId2" Type="http://schemas.openxmlformats.org/officeDocument/2006/relationships/customXml" Target="../ink/ink6532.xml"/><Relationship Id="rId16" Type="http://schemas.openxmlformats.org/officeDocument/2006/relationships/customXml" Target="../ink/ink6539.xml"/><Relationship Id="rId29" Type="http://schemas.openxmlformats.org/officeDocument/2006/relationships/image" Target="../media/image55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534.xml"/><Relationship Id="rId11" Type="http://schemas.openxmlformats.org/officeDocument/2006/relationships/image" Target="../media/image543.png"/><Relationship Id="rId24" Type="http://schemas.openxmlformats.org/officeDocument/2006/relationships/customXml" Target="../ink/ink6543.xml"/><Relationship Id="rId32" Type="http://schemas.openxmlformats.org/officeDocument/2006/relationships/customXml" Target="../ink/ink6547.xml"/><Relationship Id="rId37" Type="http://schemas.openxmlformats.org/officeDocument/2006/relationships/image" Target="../media/image557.png"/><Relationship Id="rId40" Type="http://schemas.openxmlformats.org/officeDocument/2006/relationships/customXml" Target="../ink/ink6551.xml"/><Relationship Id="rId45" Type="http://schemas.openxmlformats.org/officeDocument/2006/relationships/image" Target="../media/image561.png"/><Relationship Id="rId5" Type="http://schemas.openxmlformats.org/officeDocument/2006/relationships/image" Target="../media/image541.png"/><Relationship Id="rId15" Type="http://schemas.openxmlformats.org/officeDocument/2006/relationships/image" Target="../media/image545.png"/><Relationship Id="rId23" Type="http://schemas.openxmlformats.org/officeDocument/2006/relationships/image" Target="../media/image550.png"/><Relationship Id="rId28" Type="http://schemas.openxmlformats.org/officeDocument/2006/relationships/customXml" Target="../ink/ink6545.xml"/><Relationship Id="rId36" Type="http://schemas.openxmlformats.org/officeDocument/2006/relationships/customXml" Target="../ink/ink6549.xml"/><Relationship Id="rId10" Type="http://schemas.openxmlformats.org/officeDocument/2006/relationships/customXml" Target="../ink/ink6536.xml"/><Relationship Id="rId19" Type="http://schemas.openxmlformats.org/officeDocument/2006/relationships/image" Target="../media/image547.png"/><Relationship Id="rId31" Type="http://schemas.openxmlformats.org/officeDocument/2006/relationships/image" Target="../media/image554.png"/><Relationship Id="rId44" Type="http://schemas.openxmlformats.org/officeDocument/2006/relationships/customXml" Target="../ink/ink6553.xml"/><Relationship Id="rId4" Type="http://schemas.openxmlformats.org/officeDocument/2006/relationships/customXml" Target="../ink/ink6533.xml"/><Relationship Id="rId9" Type="http://schemas.openxmlformats.org/officeDocument/2006/relationships/image" Target="../media/image542.png"/><Relationship Id="rId14" Type="http://schemas.openxmlformats.org/officeDocument/2006/relationships/customXml" Target="../ink/ink6538.xml"/><Relationship Id="rId22" Type="http://schemas.openxmlformats.org/officeDocument/2006/relationships/customXml" Target="../ink/ink6542.xml"/><Relationship Id="rId27" Type="http://schemas.openxmlformats.org/officeDocument/2006/relationships/image" Target="../media/image552.png"/><Relationship Id="rId30" Type="http://schemas.openxmlformats.org/officeDocument/2006/relationships/customXml" Target="../ink/ink6546.xml"/><Relationship Id="rId35" Type="http://schemas.openxmlformats.org/officeDocument/2006/relationships/image" Target="../media/image556.png"/><Relationship Id="rId43" Type="http://schemas.openxmlformats.org/officeDocument/2006/relationships/image" Target="../media/image560.png"/><Relationship Id="rId8" Type="http://schemas.openxmlformats.org/officeDocument/2006/relationships/customXml" Target="../ink/ink6535.xml"/><Relationship Id="rId3" Type="http://schemas.openxmlformats.org/officeDocument/2006/relationships/image" Target="../media/image540.png"/><Relationship Id="rId12" Type="http://schemas.openxmlformats.org/officeDocument/2006/relationships/customXml" Target="../ink/ink6537.xml"/><Relationship Id="rId17" Type="http://schemas.openxmlformats.org/officeDocument/2006/relationships/image" Target="../media/image546.png"/><Relationship Id="rId25" Type="http://schemas.openxmlformats.org/officeDocument/2006/relationships/image" Target="../media/image551.png"/><Relationship Id="rId33" Type="http://schemas.openxmlformats.org/officeDocument/2006/relationships/image" Target="../media/image555.png"/><Relationship Id="rId38" Type="http://schemas.openxmlformats.org/officeDocument/2006/relationships/customXml" Target="../ink/ink6550.xml"/><Relationship Id="rId46" Type="http://schemas.openxmlformats.org/officeDocument/2006/relationships/customXml" Target="../ink/ink6554.xml"/><Relationship Id="rId20" Type="http://schemas.openxmlformats.org/officeDocument/2006/relationships/customXml" Target="../ink/ink6541.xml"/><Relationship Id="rId41" Type="http://schemas.openxmlformats.org/officeDocument/2006/relationships/image" Target="../media/image559.png"/></Relationships>
</file>

<file path=ppt/slides/_rels/slide13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44.png"/><Relationship Id="rId18" Type="http://schemas.openxmlformats.org/officeDocument/2006/relationships/customXml" Target="../ink/ink6563.xml"/><Relationship Id="rId26" Type="http://schemas.openxmlformats.org/officeDocument/2006/relationships/customXml" Target="../ink/ink6567.xml"/><Relationship Id="rId39" Type="http://schemas.openxmlformats.org/officeDocument/2006/relationships/image" Target="../media/image558.png"/><Relationship Id="rId21" Type="http://schemas.openxmlformats.org/officeDocument/2006/relationships/image" Target="../media/image549.png"/><Relationship Id="rId34" Type="http://schemas.openxmlformats.org/officeDocument/2006/relationships/customXml" Target="../ink/ink6571.xml"/><Relationship Id="rId42" Type="http://schemas.openxmlformats.org/officeDocument/2006/relationships/customXml" Target="../ink/ink6575.xml"/><Relationship Id="rId47" Type="http://schemas.openxmlformats.org/officeDocument/2006/relationships/image" Target="../media/image562.png"/><Relationship Id="rId50" Type="http://schemas.openxmlformats.org/officeDocument/2006/relationships/customXml" Target="../ink/ink6579.xml"/><Relationship Id="rId55" Type="http://schemas.openxmlformats.org/officeDocument/2006/relationships/image" Target="../media/image566.png"/><Relationship Id="rId63" Type="http://schemas.openxmlformats.org/officeDocument/2006/relationships/customXml" Target="../ink/ink6586.xml"/><Relationship Id="rId7" Type="http://schemas.openxmlformats.org/officeDocument/2006/relationships/image" Target="../media/image19.png"/><Relationship Id="rId2" Type="http://schemas.openxmlformats.org/officeDocument/2006/relationships/customXml" Target="../ink/ink6555.xml"/><Relationship Id="rId16" Type="http://schemas.openxmlformats.org/officeDocument/2006/relationships/customXml" Target="../ink/ink6562.xml"/><Relationship Id="rId29" Type="http://schemas.openxmlformats.org/officeDocument/2006/relationships/image" Target="../media/image553.png"/><Relationship Id="rId11" Type="http://schemas.openxmlformats.org/officeDocument/2006/relationships/image" Target="../media/image543.png"/><Relationship Id="rId24" Type="http://schemas.openxmlformats.org/officeDocument/2006/relationships/customXml" Target="../ink/ink6566.xml"/><Relationship Id="rId32" Type="http://schemas.openxmlformats.org/officeDocument/2006/relationships/customXml" Target="../ink/ink6570.xml"/><Relationship Id="rId37" Type="http://schemas.openxmlformats.org/officeDocument/2006/relationships/image" Target="../media/image557.png"/><Relationship Id="rId40" Type="http://schemas.openxmlformats.org/officeDocument/2006/relationships/customXml" Target="../ink/ink6574.xml"/><Relationship Id="rId45" Type="http://schemas.openxmlformats.org/officeDocument/2006/relationships/image" Target="../media/image561.png"/><Relationship Id="rId53" Type="http://schemas.openxmlformats.org/officeDocument/2006/relationships/image" Target="../media/image565.png"/><Relationship Id="rId58" Type="http://schemas.openxmlformats.org/officeDocument/2006/relationships/customXml" Target="../ink/ink6583.xml"/><Relationship Id="rId5" Type="http://schemas.openxmlformats.org/officeDocument/2006/relationships/image" Target="../media/image541.png"/><Relationship Id="rId61" Type="http://schemas.openxmlformats.org/officeDocument/2006/relationships/customXml" Target="../ink/ink6585.xml"/><Relationship Id="rId19" Type="http://schemas.openxmlformats.org/officeDocument/2006/relationships/image" Target="../media/image547.png"/><Relationship Id="rId14" Type="http://schemas.openxmlformats.org/officeDocument/2006/relationships/customXml" Target="../ink/ink6561.xml"/><Relationship Id="rId22" Type="http://schemas.openxmlformats.org/officeDocument/2006/relationships/customXml" Target="../ink/ink6565.xml"/><Relationship Id="rId27" Type="http://schemas.openxmlformats.org/officeDocument/2006/relationships/image" Target="../media/image552.png"/><Relationship Id="rId30" Type="http://schemas.openxmlformats.org/officeDocument/2006/relationships/customXml" Target="../ink/ink6569.xml"/><Relationship Id="rId35" Type="http://schemas.openxmlformats.org/officeDocument/2006/relationships/image" Target="../media/image556.png"/><Relationship Id="rId43" Type="http://schemas.openxmlformats.org/officeDocument/2006/relationships/image" Target="../media/image560.png"/><Relationship Id="rId48" Type="http://schemas.openxmlformats.org/officeDocument/2006/relationships/customXml" Target="../ink/ink6578.xml"/><Relationship Id="rId56" Type="http://schemas.openxmlformats.org/officeDocument/2006/relationships/customXml" Target="../ink/ink6582.xml"/><Relationship Id="rId64" Type="http://schemas.openxmlformats.org/officeDocument/2006/relationships/image" Target="../media/image570.png"/><Relationship Id="rId8" Type="http://schemas.openxmlformats.org/officeDocument/2006/relationships/customXml" Target="../ink/ink6558.xml"/><Relationship Id="rId51" Type="http://schemas.openxmlformats.org/officeDocument/2006/relationships/image" Target="../media/image564.png"/><Relationship Id="rId3" Type="http://schemas.openxmlformats.org/officeDocument/2006/relationships/image" Target="../media/image540.png"/><Relationship Id="rId12" Type="http://schemas.openxmlformats.org/officeDocument/2006/relationships/customXml" Target="../ink/ink6560.xml"/><Relationship Id="rId17" Type="http://schemas.openxmlformats.org/officeDocument/2006/relationships/image" Target="../media/image546.png"/><Relationship Id="rId25" Type="http://schemas.openxmlformats.org/officeDocument/2006/relationships/image" Target="../media/image551.png"/><Relationship Id="rId33" Type="http://schemas.openxmlformats.org/officeDocument/2006/relationships/image" Target="../media/image555.png"/><Relationship Id="rId38" Type="http://schemas.openxmlformats.org/officeDocument/2006/relationships/customXml" Target="../ink/ink6573.xml"/><Relationship Id="rId46" Type="http://schemas.openxmlformats.org/officeDocument/2006/relationships/customXml" Target="../ink/ink6577.xml"/><Relationship Id="rId59" Type="http://schemas.openxmlformats.org/officeDocument/2006/relationships/image" Target="../media/image568.png"/><Relationship Id="rId20" Type="http://schemas.openxmlformats.org/officeDocument/2006/relationships/customXml" Target="../ink/ink6564.xml"/><Relationship Id="rId41" Type="http://schemas.openxmlformats.org/officeDocument/2006/relationships/image" Target="../media/image559.png"/><Relationship Id="rId54" Type="http://schemas.openxmlformats.org/officeDocument/2006/relationships/customXml" Target="../ink/ink6581.xml"/><Relationship Id="rId62" Type="http://schemas.openxmlformats.org/officeDocument/2006/relationships/image" Target="../media/image56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557.xml"/><Relationship Id="rId15" Type="http://schemas.openxmlformats.org/officeDocument/2006/relationships/image" Target="../media/image545.png"/><Relationship Id="rId23" Type="http://schemas.openxmlformats.org/officeDocument/2006/relationships/image" Target="../media/image550.png"/><Relationship Id="rId28" Type="http://schemas.openxmlformats.org/officeDocument/2006/relationships/customXml" Target="../ink/ink6568.xml"/><Relationship Id="rId36" Type="http://schemas.openxmlformats.org/officeDocument/2006/relationships/customXml" Target="../ink/ink6572.xml"/><Relationship Id="rId49" Type="http://schemas.openxmlformats.org/officeDocument/2006/relationships/image" Target="../media/image563.png"/><Relationship Id="rId57" Type="http://schemas.openxmlformats.org/officeDocument/2006/relationships/image" Target="../media/image567.png"/><Relationship Id="rId10" Type="http://schemas.openxmlformats.org/officeDocument/2006/relationships/customXml" Target="../ink/ink6559.xml"/><Relationship Id="rId31" Type="http://schemas.openxmlformats.org/officeDocument/2006/relationships/image" Target="../media/image554.png"/><Relationship Id="rId44" Type="http://schemas.openxmlformats.org/officeDocument/2006/relationships/customXml" Target="../ink/ink6576.xml"/><Relationship Id="rId52" Type="http://schemas.openxmlformats.org/officeDocument/2006/relationships/customXml" Target="../ink/ink6580.xml"/><Relationship Id="rId60" Type="http://schemas.openxmlformats.org/officeDocument/2006/relationships/customXml" Target="../ink/ink6584.xml"/><Relationship Id="rId4" Type="http://schemas.openxmlformats.org/officeDocument/2006/relationships/customXml" Target="../ink/ink6556.xml"/><Relationship Id="rId9" Type="http://schemas.openxmlformats.org/officeDocument/2006/relationships/image" Target="../media/image542.png"/></Relationships>
</file>

<file path=ppt/slides/_rels/slide13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599.xml"/><Relationship Id="rId21" Type="http://schemas.openxmlformats.org/officeDocument/2006/relationships/image" Target="../media/image549.png"/><Relationship Id="rId34" Type="http://schemas.openxmlformats.org/officeDocument/2006/relationships/customXml" Target="../ink/ink6603.xml"/><Relationship Id="rId42" Type="http://schemas.openxmlformats.org/officeDocument/2006/relationships/customXml" Target="../ink/ink6607.xml"/><Relationship Id="rId47" Type="http://schemas.openxmlformats.org/officeDocument/2006/relationships/image" Target="../media/image562.png"/><Relationship Id="rId50" Type="http://schemas.openxmlformats.org/officeDocument/2006/relationships/customXml" Target="../ink/ink6611.xml"/><Relationship Id="rId55" Type="http://schemas.openxmlformats.org/officeDocument/2006/relationships/image" Target="../media/image566.png"/><Relationship Id="rId63" Type="http://schemas.openxmlformats.org/officeDocument/2006/relationships/customXml" Target="../ink/ink6618.xml"/><Relationship Id="rId68" Type="http://schemas.openxmlformats.org/officeDocument/2006/relationships/image" Target="../media/image572.png"/><Relationship Id="rId7" Type="http://schemas.openxmlformats.org/officeDocument/2006/relationships/image" Target="../media/image19.png"/><Relationship Id="rId2" Type="http://schemas.openxmlformats.org/officeDocument/2006/relationships/customXml" Target="../ink/ink6587.xml"/><Relationship Id="rId16" Type="http://schemas.openxmlformats.org/officeDocument/2006/relationships/customXml" Target="../ink/ink6594.xml"/><Relationship Id="rId29" Type="http://schemas.openxmlformats.org/officeDocument/2006/relationships/image" Target="../media/image553.png"/><Relationship Id="rId11" Type="http://schemas.openxmlformats.org/officeDocument/2006/relationships/image" Target="../media/image543.png"/><Relationship Id="rId24" Type="http://schemas.openxmlformats.org/officeDocument/2006/relationships/customXml" Target="../ink/ink6598.xml"/><Relationship Id="rId32" Type="http://schemas.openxmlformats.org/officeDocument/2006/relationships/customXml" Target="../ink/ink6602.xml"/><Relationship Id="rId37" Type="http://schemas.openxmlformats.org/officeDocument/2006/relationships/image" Target="../media/image557.png"/><Relationship Id="rId40" Type="http://schemas.openxmlformats.org/officeDocument/2006/relationships/customXml" Target="../ink/ink6606.xml"/><Relationship Id="rId45" Type="http://schemas.openxmlformats.org/officeDocument/2006/relationships/image" Target="../media/image561.png"/><Relationship Id="rId53" Type="http://schemas.openxmlformats.org/officeDocument/2006/relationships/image" Target="../media/image565.png"/><Relationship Id="rId58" Type="http://schemas.openxmlformats.org/officeDocument/2006/relationships/customXml" Target="../ink/ink6615.xml"/><Relationship Id="rId66" Type="http://schemas.openxmlformats.org/officeDocument/2006/relationships/image" Target="../media/image571.png"/><Relationship Id="rId5" Type="http://schemas.openxmlformats.org/officeDocument/2006/relationships/image" Target="../media/image541.png"/><Relationship Id="rId61" Type="http://schemas.openxmlformats.org/officeDocument/2006/relationships/customXml" Target="../ink/ink6617.xml"/><Relationship Id="rId19" Type="http://schemas.openxmlformats.org/officeDocument/2006/relationships/image" Target="../media/image547.png"/><Relationship Id="rId14" Type="http://schemas.openxmlformats.org/officeDocument/2006/relationships/customXml" Target="../ink/ink6593.xml"/><Relationship Id="rId22" Type="http://schemas.openxmlformats.org/officeDocument/2006/relationships/customXml" Target="../ink/ink6597.xml"/><Relationship Id="rId27" Type="http://schemas.openxmlformats.org/officeDocument/2006/relationships/image" Target="../media/image552.png"/><Relationship Id="rId30" Type="http://schemas.openxmlformats.org/officeDocument/2006/relationships/customXml" Target="../ink/ink6601.xml"/><Relationship Id="rId35" Type="http://schemas.openxmlformats.org/officeDocument/2006/relationships/image" Target="../media/image556.png"/><Relationship Id="rId43" Type="http://schemas.openxmlformats.org/officeDocument/2006/relationships/image" Target="../media/image560.png"/><Relationship Id="rId48" Type="http://schemas.openxmlformats.org/officeDocument/2006/relationships/customXml" Target="../ink/ink6610.xml"/><Relationship Id="rId56" Type="http://schemas.openxmlformats.org/officeDocument/2006/relationships/customXml" Target="../ink/ink6614.xml"/><Relationship Id="rId64" Type="http://schemas.openxmlformats.org/officeDocument/2006/relationships/image" Target="../media/image570.png"/><Relationship Id="rId8" Type="http://schemas.openxmlformats.org/officeDocument/2006/relationships/customXml" Target="../ink/ink6590.xml"/><Relationship Id="rId51" Type="http://schemas.openxmlformats.org/officeDocument/2006/relationships/image" Target="../media/image564.png"/><Relationship Id="rId3" Type="http://schemas.openxmlformats.org/officeDocument/2006/relationships/image" Target="../media/image540.png"/><Relationship Id="rId12" Type="http://schemas.openxmlformats.org/officeDocument/2006/relationships/customXml" Target="../ink/ink6592.xml"/><Relationship Id="rId17" Type="http://schemas.openxmlformats.org/officeDocument/2006/relationships/image" Target="../media/image546.png"/><Relationship Id="rId25" Type="http://schemas.openxmlformats.org/officeDocument/2006/relationships/image" Target="../media/image551.png"/><Relationship Id="rId33" Type="http://schemas.openxmlformats.org/officeDocument/2006/relationships/image" Target="../media/image555.png"/><Relationship Id="rId38" Type="http://schemas.openxmlformats.org/officeDocument/2006/relationships/customXml" Target="../ink/ink6605.xml"/><Relationship Id="rId46" Type="http://schemas.openxmlformats.org/officeDocument/2006/relationships/customXml" Target="../ink/ink6609.xml"/><Relationship Id="rId59" Type="http://schemas.openxmlformats.org/officeDocument/2006/relationships/image" Target="../media/image568.png"/><Relationship Id="rId67" Type="http://schemas.openxmlformats.org/officeDocument/2006/relationships/customXml" Target="../ink/ink6620.xml"/><Relationship Id="rId20" Type="http://schemas.openxmlformats.org/officeDocument/2006/relationships/customXml" Target="../ink/ink6596.xml"/><Relationship Id="rId41" Type="http://schemas.openxmlformats.org/officeDocument/2006/relationships/image" Target="../media/image559.png"/><Relationship Id="rId54" Type="http://schemas.openxmlformats.org/officeDocument/2006/relationships/customXml" Target="../ink/ink6613.xml"/><Relationship Id="rId62" Type="http://schemas.openxmlformats.org/officeDocument/2006/relationships/image" Target="../media/image56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589.xml"/><Relationship Id="rId15" Type="http://schemas.openxmlformats.org/officeDocument/2006/relationships/image" Target="../media/image545.png"/><Relationship Id="rId23" Type="http://schemas.openxmlformats.org/officeDocument/2006/relationships/image" Target="../media/image550.png"/><Relationship Id="rId28" Type="http://schemas.openxmlformats.org/officeDocument/2006/relationships/customXml" Target="../ink/ink6600.xml"/><Relationship Id="rId36" Type="http://schemas.openxmlformats.org/officeDocument/2006/relationships/customXml" Target="../ink/ink6604.xml"/><Relationship Id="rId49" Type="http://schemas.openxmlformats.org/officeDocument/2006/relationships/image" Target="../media/image563.png"/><Relationship Id="rId57" Type="http://schemas.openxmlformats.org/officeDocument/2006/relationships/image" Target="../media/image567.png"/><Relationship Id="rId10" Type="http://schemas.openxmlformats.org/officeDocument/2006/relationships/customXml" Target="../ink/ink6591.xml"/><Relationship Id="rId31" Type="http://schemas.openxmlformats.org/officeDocument/2006/relationships/image" Target="../media/image554.png"/><Relationship Id="rId44" Type="http://schemas.openxmlformats.org/officeDocument/2006/relationships/customXml" Target="../ink/ink6608.xml"/><Relationship Id="rId52" Type="http://schemas.openxmlformats.org/officeDocument/2006/relationships/customXml" Target="../ink/ink6612.xml"/><Relationship Id="rId60" Type="http://schemas.openxmlformats.org/officeDocument/2006/relationships/customXml" Target="../ink/ink6616.xml"/><Relationship Id="rId65" Type="http://schemas.openxmlformats.org/officeDocument/2006/relationships/customXml" Target="../ink/ink6619.xml"/><Relationship Id="rId4" Type="http://schemas.openxmlformats.org/officeDocument/2006/relationships/customXml" Target="../ink/ink6588.xml"/><Relationship Id="rId9" Type="http://schemas.openxmlformats.org/officeDocument/2006/relationships/image" Target="../media/image542.png"/><Relationship Id="rId13" Type="http://schemas.openxmlformats.org/officeDocument/2006/relationships/image" Target="../media/image544.png"/><Relationship Id="rId18" Type="http://schemas.openxmlformats.org/officeDocument/2006/relationships/customXml" Target="../ink/ink6595.xml"/><Relationship Id="rId39" Type="http://schemas.openxmlformats.org/officeDocument/2006/relationships/image" Target="../media/image558.png"/></Relationships>
</file>

<file path=ppt/slides/_rels/slide13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633.xml"/><Relationship Id="rId21" Type="http://schemas.openxmlformats.org/officeDocument/2006/relationships/image" Target="../media/image549.png"/><Relationship Id="rId42" Type="http://schemas.openxmlformats.org/officeDocument/2006/relationships/customXml" Target="../ink/ink6641.xml"/><Relationship Id="rId47" Type="http://schemas.openxmlformats.org/officeDocument/2006/relationships/image" Target="../media/image562.png"/><Relationship Id="rId63" Type="http://schemas.openxmlformats.org/officeDocument/2006/relationships/customXml" Target="../ink/ink6652.xml"/><Relationship Id="rId68" Type="http://schemas.openxmlformats.org/officeDocument/2006/relationships/image" Target="../media/image572.png"/><Relationship Id="rId7" Type="http://schemas.openxmlformats.org/officeDocument/2006/relationships/image" Target="../media/image19.png"/><Relationship Id="rId2" Type="http://schemas.openxmlformats.org/officeDocument/2006/relationships/customXml" Target="../ink/ink6621.xml"/><Relationship Id="rId16" Type="http://schemas.openxmlformats.org/officeDocument/2006/relationships/customXml" Target="../ink/ink6628.xml"/><Relationship Id="rId29" Type="http://schemas.openxmlformats.org/officeDocument/2006/relationships/image" Target="../media/image553.png"/><Relationship Id="rId11" Type="http://schemas.openxmlformats.org/officeDocument/2006/relationships/image" Target="../media/image543.png"/><Relationship Id="rId24" Type="http://schemas.openxmlformats.org/officeDocument/2006/relationships/customXml" Target="../ink/ink6632.xml"/><Relationship Id="rId32" Type="http://schemas.openxmlformats.org/officeDocument/2006/relationships/customXml" Target="../ink/ink6636.xml"/><Relationship Id="rId37" Type="http://schemas.openxmlformats.org/officeDocument/2006/relationships/image" Target="../media/image557.png"/><Relationship Id="rId40" Type="http://schemas.openxmlformats.org/officeDocument/2006/relationships/customXml" Target="../ink/ink6640.xml"/><Relationship Id="rId45" Type="http://schemas.openxmlformats.org/officeDocument/2006/relationships/image" Target="../media/image561.png"/><Relationship Id="rId53" Type="http://schemas.openxmlformats.org/officeDocument/2006/relationships/image" Target="../media/image565.png"/><Relationship Id="rId58" Type="http://schemas.openxmlformats.org/officeDocument/2006/relationships/customXml" Target="../ink/ink6649.xml"/><Relationship Id="rId66" Type="http://schemas.openxmlformats.org/officeDocument/2006/relationships/image" Target="../media/image571.png"/><Relationship Id="rId5" Type="http://schemas.openxmlformats.org/officeDocument/2006/relationships/image" Target="../media/image541.png"/><Relationship Id="rId61" Type="http://schemas.openxmlformats.org/officeDocument/2006/relationships/customXml" Target="../ink/ink6651.xml"/><Relationship Id="rId19" Type="http://schemas.openxmlformats.org/officeDocument/2006/relationships/image" Target="../media/image547.png"/><Relationship Id="rId14" Type="http://schemas.openxmlformats.org/officeDocument/2006/relationships/customXml" Target="../ink/ink6627.xml"/><Relationship Id="rId22" Type="http://schemas.openxmlformats.org/officeDocument/2006/relationships/customXml" Target="../ink/ink6631.xml"/><Relationship Id="rId27" Type="http://schemas.openxmlformats.org/officeDocument/2006/relationships/image" Target="../media/image552.png"/><Relationship Id="rId30" Type="http://schemas.openxmlformats.org/officeDocument/2006/relationships/customXml" Target="../ink/ink6635.xml"/><Relationship Id="rId35" Type="http://schemas.openxmlformats.org/officeDocument/2006/relationships/image" Target="../media/image556.png"/><Relationship Id="rId43" Type="http://schemas.openxmlformats.org/officeDocument/2006/relationships/image" Target="../media/image560.png"/><Relationship Id="rId48" Type="http://schemas.openxmlformats.org/officeDocument/2006/relationships/customXml" Target="../ink/ink6644.xml"/><Relationship Id="rId56" Type="http://schemas.openxmlformats.org/officeDocument/2006/relationships/customXml" Target="../ink/ink6648.xml"/><Relationship Id="rId64" Type="http://schemas.openxmlformats.org/officeDocument/2006/relationships/image" Target="../media/image570.png"/><Relationship Id="rId69" Type="http://schemas.openxmlformats.org/officeDocument/2006/relationships/customXml" Target="../ink/ink6655.xml"/><Relationship Id="rId8" Type="http://schemas.openxmlformats.org/officeDocument/2006/relationships/customXml" Target="../ink/ink6624.xml"/><Relationship Id="rId51" Type="http://schemas.openxmlformats.org/officeDocument/2006/relationships/image" Target="../media/image564.png"/><Relationship Id="rId3" Type="http://schemas.openxmlformats.org/officeDocument/2006/relationships/image" Target="../media/image540.png"/><Relationship Id="rId12" Type="http://schemas.openxmlformats.org/officeDocument/2006/relationships/customXml" Target="../ink/ink6626.xml"/><Relationship Id="rId17" Type="http://schemas.openxmlformats.org/officeDocument/2006/relationships/image" Target="../media/image546.png"/><Relationship Id="rId25" Type="http://schemas.openxmlformats.org/officeDocument/2006/relationships/image" Target="../media/image551.png"/><Relationship Id="rId33" Type="http://schemas.openxmlformats.org/officeDocument/2006/relationships/image" Target="../media/image555.png"/><Relationship Id="rId38" Type="http://schemas.openxmlformats.org/officeDocument/2006/relationships/customXml" Target="../ink/ink6639.xml"/><Relationship Id="rId46" Type="http://schemas.openxmlformats.org/officeDocument/2006/relationships/customXml" Target="../ink/ink6643.xml"/><Relationship Id="rId59" Type="http://schemas.openxmlformats.org/officeDocument/2006/relationships/image" Target="../media/image568.png"/><Relationship Id="rId67" Type="http://schemas.openxmlformats.org/officeDocument/2006/relationships/customXml" Target="../ink/ink6654.xml"/><Relationship Id="rId20" Type="http://schemas.openxmlformats.org/officeDocument/2006/relationships/customXml" Target="../ink/ink6630.xml"/><Relationship Id="rId41" Type="http://schemas.openxmlformats.org/officeDocument/2006/relationships/image" Target="../media/image559.png"/><Relationship Id="rId54" Type="http://schemas.openxmlformats.org/officeDocument/2006/relationships/customXml" Target="../ink/ink6647.xml"/><Relationship Id="rId62" Type="http://schemas.openxmlformats.org/officeDocument/2006/relationships/image" Target="../media/image569.png"/><Relationship Id="rId70" Type="http://schemas.openxmlformats.org/officeDocument/2006/relationships/image" Target="../media/image57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623.xml"/><Relationship Id="rId15" Type="http://schemas.openxmlformats.org/officeDocument/2006/relationships/image" Target="../media/image545.png"/><Relationship Id="rId23" Type="http://schemas.openxmlformats.org/officeDocument/2006/relationships/image" Target="../media/image550.png"/><Relationship Id="rId28" Type="http://schemas.openxmlformats.org/officeDocument/2006/relationships/customXml" Target="../ink/ink6634.xml"/><Relationship Id="rId36" Type="http://schemas.openxmlformats.org/officeDocument/2006/relationships/customXml" Target="../ink/ink6638.xml"/><Relationship Id="rId49" Type="http://schemas.openxmlformats.org/officeDocument/2006/relationships/image" Target="../media/image563.png"/><Relationship Id="rId57" Type="http://schemas.openxmlformats.org/officeDocument/2006/relationships/image" Target="../media/image567.png"/><Relationship Id="rId10" Type="http://schemas.openxmlformats.org/officeDocument/2006/relationships/customXml" Target="../ink/ink6625.xml"/><Relationship Id="rId31" Type="http://schemas.openxmlformats.org/officeDocument/2006/relationships/image" Target="../media/image554.png"/><Relationship Id="rId44" Type="http://schemas.openxmlformats.org/officeDocument/2006/relationships/customXml" Target="../ink/ink6642.xml"/><Relationship Id="rId52" Type="http://schemas.openxmlformats.org/officeDocument/2006/relationships/customXml" Target="../ink/ink6646.xml"/><Relationship Id="rId60" Type="http://schemas.openxmlformats.org/officeDocument/2006/relationships/customXml" Target="../ink/ink6650.xml"/><Relationship Id="rId65" Type="http://schemas.openxmlformats.org/officeDocument/2006/relationships/customXml" Target="../ink/ink6653.xml"/><Relationship Id="rId4" Type="http://schemas.openxmlformats.org/officeDocument/2006/relationships/customXml" Target="../ink/ink6622.xml"/><Relationship Id="rId9" Type="http://schemas.openxmlformats.org/officeDocument/2006/relationships/image" Target="../media/image542.png"/><Relationship Id="rId13" Type="http://schemas.openxmlformats.org/officeDocument/2006/relationships/image" Target="../media/image544.png"/><Relationship Id="rId18" Type="http://schemas.openxmlformats.org/officeDocument/2006/relationships/customXml" Target="../ink/ink6629.xml"/><Relationship Id="rId39" Type="http://schemas.openxmlformats.org/officeDocument/2006/relationships/image" Target="../media/image558.png"/><Relationship Id="rId34" Type="http://schemas.openxmlformats.org/officeDocument/2006/relationships/customXml" Target="../ink/ink6637.xml"/><Relationship Id="rId50" Type="http://schemas.openxmlformats.org/officeDocument/2006/relationships/customXml" Target="../ink/ink6645.xml"/><Relationship Id="rId55" Type="http://schemas.openxmlformats.org/officeDocument/2006/relationships/image" Target="../media/image566.png"/></Relationships>
</file>

<file path=ppt/slides/_rels/slide13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668.xml"/><Relationship Id="rId21" Type="http://schemas.openxmlformats.org/officeDocument/2006/relationships/image" Target="../media/image549.png"/><Relationship Id="rId42" Type="http://schemas.openxmlformats.org/officeDocument/2006/relationships/customXml" Target="../ink/ink6676.xml"/><Relationship Id="rId47" Type="http://schemas.openxmlformats.org/officeDocument/2006/relationships/image" Target="../media/image562.png"/><Relationship Id="rId63" Type="http://schemas.openxmlformats.org/officeDocument/2006/relationships/customXml" Target="../ink/ink6687.xml"/><Relationship Id="rId68" Type="http://schemas.openxmlformats.org/officeDocument/2006/relationships/image" Target="../media/image572.png"/><Relationship Id="rId7" Type="http://schemas.openxmlformats.org/officeDocument/2006/relationships/image" Target="../media/image19.png"/><Relationship Id="rId2" Type="http://schemas.openxmlformats.org/officeDocument/2006/relationships/customXml" Target="../ink/ink6656.xml"/><Relationship Id="rId16" Type="http://schemas.openxmlformats.org/officeDocument/2006/relationships/customXml" Target="../ink/ink6663.xml"/><Relationship Id="rId29" Type="http://schemas.openxmlformats.org/officeDocument/2006/relationships/image" Target="../media/image553.png"/><Relationship Id="rId11" Type="http://schemas.openxmlformats.org/officeDocument/2006/relationships/image" Target="../media/image543.png"/><Relationship Id="rId24" Type="http://schemas.openxmlformats.org/officeDocument/2006/relationships/customXml" Target="../ink/ink6667.xml"/><Relationship Id="rId32" Type="http://schemas.openxmlformats.org/officeDocument/2006/relationships/customXml" Target="../ink/ink6671.xml"/><Relationship Id="rId37" Type="http://schemas.openxmlformats.org/officeDocument/2006/relationships/image" Target="../media/image557.png"/><Relationship Id="rId40" Type="http://schemas.openxmlformats.org/officeDocument/2006/relationships/customXml" Target="../ink/ink6675.xml"/><Relationship Id="rId45" Type="http://schemas.openxmlformats.org/officeDocument/2006/relationships/image" Target="../media/image561.png"/><Relationship Id="rId53" Type="http://schemas.openxmlformats.org/officeDocument/2006/relationships/image" Target="../media/image565.png"/><Relationship Id="rId58" Type="http://schemas.openxmlformats.org/officeDocument/2006/relationships/customXml" Target="../ink/ink6684.xml"/><Relationship Id="rId66" Type="http://schemas.openxmlformats.org/officeDocument/2006/relationships/image" Target="../media/image571.png"/><Relationship Id="rId5" Type="http://schemas.openxmlformats.org/officeDocument/2006/relationships/image" Target="../media/image541.png"/><Relationship Id="rId61" Type="http://schemas.openxmlformats.org/officeDocument/2006/relationships/customXml" Target="../ink/ink6686.xml"/><Relationship Id="rId19" Type="http://schemas.openxmlformats.org/officeDocument/2006/relationships/image" Target="../media/image547.png"/><Relationship Id="rId14" Type="http://schemas.openxmlformats.org/officeDocument/2006/relationships/customXml" Target="../ink/ink6662.xml"/><Relationship Id="rId22" Type="http://schemas.openxmlformats.org/officeDocument/2006/relationships/customXml" Target="../ink/ink6666.xml"/><Relationship Id="rId27" Type="http://schemas.openxmlformats.org/officeDocument/2006/relationships/image" Target="../media/image552.png"/><Relationship Id="rId30" Type="http://schemas.openxmlformats.org/officeDocument/2006/relationships/customXml" Target="../ink/ink6670.xml"/><Relationship Id="rId35" Type="http://schemas.openxmlformats.org/officeDocument/2006/relationships/image" Target="../media/image556.png"/><Relationship Id="rId43" Type="http://schemas.openxmlformats.org/officeDocument/2006/relationships/image" Target="../media/image560.png"/><Relationship Id="rId48" Type="http://schemas.openxmlformats.org/officeDocument/2006/relationships/customXml" Target="../ink/ink6679.xml"/><Relationship Id="rId56" Type="http://schemas.openxmlformats.org/officeDocument/2006/relationships/customXml" Target="../ink/ink6683.xml"/><Relationship Id="rId64" Type="http://schemas.openxmlformats.org/officeDocument/2006/relationships/image" Target="../media/image570.png"/><Relationship Id="rId69" Type="http://schemas.openxmlformats.org/officeDocument/2006/relationships/customXml" Target="../ink/ink6690.xml"/><Relationship Id="rId8" Type="http://schemas.openxmlformats.org/officeDocument/2006/relationships/customXml" Target="../ink/ink6659.xml"/><Relationship Id="rId51" Type="http://schemas.openxmlformats.org/officeDocument/2006/relationships/image" Target="../media/image564.png"/><Relationship Id="rId3" Type="http://schemas.openxmlformats.org/officeDocument/2006/relationships/image" Target="../media/image540.png"/><Relationship Id="rId12" Type="http://schemas.openxmlformats.org/officeDocument/2006/relationships/customXml" Target="../ink/ink6661.xml"/><Relationship Id="rId17" Type="http://schemas.openxmlformats.org/officeDocument/2006/relationships/image" Target="../media/image546.png"/><Relationship Id="rId25" Type="http://schemas.openxmlformats.org/officeDocument/2006/relationships/image" Target="../media/image551.png"/><Relationship Id="rId33" Type="http://schemas.openxmlformats.org/officeDocument/2006/relationships/image" Target="../media/image555.png"/><Relationship Id="rId38" Type="http://schemas.openxmlformats.org/officeDocument/2006/relationships/customXml" Target="../ink/ink6674.xml"/><Relationship Id="rId46" Type="http://schemas.openxmlformats.org/officeDocument/2006/relationships/customXml" Target="../ink/ink6678.xml"/><Relationship Id="rId59" Type="http://schemas.openxmlformats.org/officeDocument/2006/relationships/image" Target="../media/image568.png"/><Relationship Id="rId67" Type="http://schemas.openxmlformats.org/officeDocument/2006/relationships/customXml" Target="../ink/ink6689.xml"/><Relationship Id="rId20" Type="http://schemas.openxmlformats.org/officeDocument/2006/relationships/customXml" Target="../ink/ink6665.xml"/><Relationship Id="rId41" Type="http://schemas.openxmlformats.org/officeDocument/2006/relationships/image" Target="../media/image559.png"/><Relationship Id="rId54" Type="http://schemas.openxmlformats.org/officeDocument/2006/relationships/customXml" Target="../ink/ink6682.xml"/><Relationship Id="rId62" Type="http://schemas.openxmlformats.org/officeDocument/2006/relationships/image" Target="../media/image569.png"/><Relationship Id="rId70" Type="http://schemas.openxmlformats.org/officeDocument/2006/relationships/image" Target="../media/image57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658.xml"/><Relationship Id="rId15" Type="http://schemas.openxmlformats.org/officeDocument/2006/relationships/image" Target="../media/image545.png"/><Relationship Id="rId23" Type="http://schemas.openxmlformats.org/officeDocument/2006/relationships/image" Target="../media/image550.png"/><Relationship Id="rId28" Type="http://schemas.openxmlformats.org/officeDocument/2006/relationships/customXml" Target="../ink/ink6669.xml"/><Relationship Id="rId36" Type="http://schemas.openxmlformats.org/officeDocument/2006/relationships/customXml" Target="../ink/ink6673.xml"/><Relationship Id="rId49" Type="http://schemas.openxmlformats.org/officeDocument/2006/relationships/image" Target="../media/image563.png"/><Relationship Id="rId57" Type="http://schemas.openxmlformats.org/officeDocument/2006/relationships/image" Target="../media/image567.png"/><Relationship Id="rId10" Type="http://schemas.openxmlformats.org/officeDocument/2006/relationships/customXml" Target="../ink/ink6660.xml"/><Relationship Id="rId31" Type="http://schemas.openxmlformats.org/officeDocument/2006/relationships/image" Target="../media/image554.png"/><Relationship Id="rId44" Type="http://schemas.openxmlformats.org/officeDocument/2006/relationships/customXml" Target="../ink/ink6677.xml"/><Relationship Id="rId52" Type="http://schemas.openxmlformats.org/officeDocument/2006/relationships/customXml" Target="../ink/ink6681.xml"/><Relationship Id="rId60" Type="http://schemas.openxmlformats.org/officeDocument/2006/relationships/customXml" Target="../ink/ink6685.xml"/><Relationship Id="rId65" Type="http://schemas.openxmlformats.org/officeDocument/2006/relationships/customXml" Target="../ink/ink6688.xml"/><Relationship Id="rId4" Type="http://schemas.openxmlformats.org/officeDocument/2006/relationships/customXml" Target="../ink/ink6657.xml"/><Relationship Id="rId9" Type="http://schemas.openxmlformats.org/officeDocument/2006/relationships/image" Target="../media/image542.png"/><Relationship Id="rId13" Type="http://schemas.openxmlformats.org/officeDocument/2006/relationships/image" Target="../media/image544.png"/><Relationship Id="rId18" Type="http://schemas.openxmlformats.org/officeDocument/2006/relationships/customXml" Target="../ink/ink6664.xml"/><Relationship Id="rId39" Type="http://schemas.openxmlformats.org/officeDocument/2006/relationships/image" Target="../media/image558.png"/><Relationship Id="rId34" Type="http://schemas.openxmlformats.org/officeDocument/2006/relationships/customXml" Target="../ink/ink6672.xml"/><Relationship Id="rId50" Type="http://schemas.openxmlformats.org/officeDocument/2006/relationships/customXml" Target="../ink/ink6680.xml"/><Relationship Id="rId55" Type="http://schemas.openxmlformats.org/officeDocument/2006/relationships/image" Target="../media/image566.png"/></Relationships>
</file>

<file path=ppt/slides/_rels/slide1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06.xml"/><Relationship Id="rId21" Type="http://schemas.openxmlformats.org/officeDocument/2006/relationships/image" Target="../media/image30.png"/><Relationship Id="rId42" Type="http://schemas.openxmlformats.org/officeDocument/2006/relationships/customXml" Target="../ink/ink214.xml"/><Relationship Id="rId47" Type="http://schemas.openxmlformats.org/officeDocument/2006/relationships/image" Target="../media/image43.png"/><Relationship Id="rId63" Type="http://schemas.openxmlformats.org/officeDocument/2006/relationships/image" Target="../media/image51.png"/><Relationship Id="rId68" Type="http://schemas.openxmlformats.org/officeDocument/2006/relationships/customXml" Target="../ink/ink227.xml"/><Relationship Id="rId7" Type="http://schemas.openxmlformats.org/officeDocument/2006/relationships/image" Target="../media/image23.png"/><Relationship Id="rId2" Type="http://schemas.openxmlformats.org/officeDocument/2006/relationships/customXml" Target="../ink/ink194.xml"/><Relationship Id="rId16" Type="http://schemas.openxmlformats.org/officeDocument/2006/relationships/customXml" Target="../ink/ink201.xml"/><Relationship Id="rId29" Type="http://schemas.openxmlformats.org/officeDocument/2006/relationships/image" Target="../media/image34.png"/><Relationship Id="rId11" Type="http://schemas.openxmlformats.org/officeDocument/2006/relationships/image" Target="../media/image25.png"/><Relationship Id="rId24" Type="http://schemas.openxmlformats.org/officeDocument/2006/relationships/customXml" Target="../ink/ink205.xml"/><Relationship Id="rId32" Type="http://schemas.openxmlformats.org/officeDocument/2006/relationships/customXml" Target="../ink/ink209.xml"/><Relationship Id="rId37" Type="http://schemas.openxmlformats.org/officeDocument/2006/relationships/image" Target="../media/image38.png"/><Relationship Id="rId40" Type="http://schemas.openxmlformats.org/officeDocument/2006/relationships/customXml" Target="../ink/ink213.xml"/><Relationship Id="rId45" Type="http://schemas.openxmlformats.org/officeDocument/2006/relationships/image" Target="../media/image42.png"/><Relationship Id="rId53" Type="http://schemas.openxmlformats.org/officeDocument/2006/relationships/image" Target="../media/image46.png"/><Relationship Id="rId58" Type="http://schemas.openxmlformats.org/officeDocument/2006/relationships/customXml" Target="../ink/ink222.xml"/><Relationship Id="rId66" Type="http://schemas.openxmlformats.org/officeDocument/2006/relationships/customXml" Target="../ink/ink226.xml"/><Relationship Id="rId5" Type="http://schemas.openxmlformats.org/officeDocument/2006/relationships/image" Target="../media/image22.png"/><Relationship Id="rId61" Type="http://schemas.openxmlformats.org/officeDocument/2006/relationships/image" Target="../media/image50.png"/><Relationship Id="rId19" Type="http://schemas.openxmlformats.org/officeDocument/2006/relationships/image" Target="../media/image29.png"/><Relationship Id="rId14" Type="http://schemas.openxmlformats.org/officeDocument/2006/relationships/customXml" Target="../ink/ink200.xml"/><Relationship Id="rId22" Type="http://schemas.openxmlformats.org/officeDocument/2006/relationships/customXml" Target="../ink/ink204.xml"/><Relationship Id="rId27" Type="http://schemas.openxmlformats.org/officeDocument/2006/relationships/image" Target="../media/image33.png"/><Relationship Id="rId30" Type="http://schemas.openxmlformats.org/officeDocument/2006/relationships/customXml" Target="../ink/ink208.xml"/><Relationship Id="rId35" Type="http://schemas.openxmlformats.org/officeDocument/2006/relationships/image" Target="../media/image37.png"/><Relationship Id="rId43" Type="http://schemas.openxmlformats.org/officeDocument/2006/relationships/image" Target="../media/image41.png"/><Relationship Id="rId48" Type="http://schemas.openxmlformats.org/officeDocument/2006/relationships/customXml" Target="../ink/ink217.xml"/><Relationship Id="rId56" Type="http://schemas.openxmlformats.org/officeDocument/2006/relationships/customXml" Target="../ink/ink221.xml"/><Relationship Id="rId64" Type="http://schemas.openxmlformats.org/officeDocument/2006/relationships/customXml" Target="../ink/ink225.xml"/><Relationship Id="rId69" Type="http://schemas.openxmlformats.org/officeDocument/2006/relationships/image" Target="../media/image54.png"/><Relationship Id="rId8" Type="http://schemas.openxmlformats.org/officeDocument/2006/relationships/customXml" Target="../ink/ink197.xml"/><Relationship Id="rId51" Type="http://schemas.openxmlformats.org/officeDocument/2006/relationships/image" Target="../media/image45.png"/><Relationship Id="rId3" Type="http://schemas.openxmlformats.org/officeDocument/2006/relationships/image" Target="../media/image21.png"/><Relationship Id="rId12" Type="http://schemas.openxmlformats.org/officeDocument/2006/relationships/customXml" Target="../ink/ink199.xml"/><Relationship Id="rId17" Type="http://schemas.openxmlformats.org/officeDocument/2006/relationships/image" Target="../media/image28.png"/><Relationship Id="rId25" Type="http://schemas.openxmlformats.org/officeDocument/2006/relationships/image" Target="../media/image32.png"/><Relationship Id="rId33" Type="http://schemas.openxmlformats.org/officeDocument/2006/relationships/image" Target="../media/image36.png"/><Relationship Id="rId38" Type="http://schemas.openxmlformats.org/officeDocument/2006/relationships/customXml" Target="../ink/ink212.xml"/><Relationship Id="rId46" Type="http://schemas.openxmlformats.org/officeDocument/2006/relationships/customXml" Target="../ink/ink216.xml"/><Relationship Id="rId59" Type="http://schemas.openxmlformats.org/officeDocument/2006/relationships/image" Target="../media/image49.png"/><Relationship Id="rId67" Type="http://schemas.openxmlformats.org/officeDocument/2006/relationships/image" Target="../media/image53.png"/><Relationship Id="rId20" Type="http://schemas.openxmlformats.org/officeDocument/2006/relationships/customXml" Target="../ink/ink203.xml"/><Relationship Id="rId41" Type="http://schemas.openxmlformats.org/officeDocument/2006/relationships/image" Target="../media/image40.png"/><Relationship Id="rId54" Type="http://schemas.openxmlformats.org/officeDocument/2006/relationships/customXml" Target="../ink/ink220.xml"/><Relationship Id="rId62" Type="http://schemas.openxmlformats.org/officeDocument/2006/relationships/customXml" Target="../ink/ink22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6.xml"/><Relationship Id="rId15" Type="http://schemas.openxmlformats.org/officeDocument/2006/relationships/image" Target="../media/image27.png"/><Relationship Id="rId23" Type="http://schemas.openxmlformats.org/officeDocument/2006/relationships/image" Target="../media/image31.png"/><Relationship Id="rId28" Type="http://schemas.openxmlformats.org/officeDocument/2006/relationships/customXml" Target="../ink/ink207.xml"/><Relationship Id="rId36" Type="http://schemas.openxmlformats.org/officeDocument/2006/relationships/customXml" Target="../ink/ink211.xml"/><Relationship Id="rId49" Type="http://schemas.openxmlformats.org/officeDocument/2006/relationships/image" Target="../media/image44.png"/><Relationship Id="rId57" Type="http://schemas.openxmlformats.org/officeDocument/2006/relationships/image" Target="../media/image48.png"/><Relationship Id="rId10" Type="http://schemas.openxmlformats.org/officeDocument/2006/relationships/customXml" Target="../ink/ink198.xml"/><Relationship Id="rId31" Type="http://schemas.openxmlformats.org/officeDocument/2006/relationships/image" Target="../media/image35.png"/><Relationship Id="rId44" Type="http://schemas.openxmlformats.org/officeDocument/2006/relationships/customXml" Target="../ink/ink215.xml"/><Relationship Id="rId52" Type="http://schemas.openxmlformats.org/officeDocument/2006/relationships/customXml" Target="../ink/ink219.xml"/><Relationship Id="rId60" Type="http://schemas.openxmlformats.org/officeDocument/2006/relationships/customXml" Target="../ink/ink223.xml"/><Relationship Id="rId65" Type="http://schemas.openxmlformats.org/officeDocument/2006/relationships/image" Target="../media/image52.png"/><Relationship Id="rId4" Type="http://schemas.openxmlformats.org/officeDocument/2006/relationships/customXml" Target="../ink/ink195.xml"/><Relationship Id="rId9" Type="http://schemas.openxmlformats.org/officeDocument/2006/relationships/image" Target="../media/image24.png"/><Relationship Id="rId13" Type="http://schemas.openxmlformats.org/officeDocument/2006/relationships/image" Target="../media/image26.png"/><Relationship Id="rId18" Type="http://schemas.openxmlformats.org/officeDocument/2006/relationships/customXml" Target="../ink/ink202.xml"/><Relationship Id="rId39" Type="http://schemas.openxmlformats.org/officeDocument/2006/relationships/image" Target="../media/image39.png"/><Relationship Id="rId34" Type="http://schemas.openxmlformats.org/officeDocument/2006/relationships/customXml" Target="../ink/ink210.xml"/><Relationship Id="rId50" Type="http://schemas.openxmlformats.org/officeDocument/2006/relationships/customXml" Target="../ink/ink218.xml"/><Relationship Id="rId55" Type="http://schemas.openxmlformats.org/officeDocument/2006/relationships/image" Target="../media/image47.png"/></Relationships>
</file>

<file path=ppt/slides/_rels/slide14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703.xml"/><Relationship Id="rId21" Type="http://schemas.openxmlformats.org/officeDocument/2006/relationships/image" Target="../media/image549.png"/><Relationship Id="rId42" Type="http://schemas.openxmlformats.org/officeDocument/2006/relationships/customXml" Target="../ink/ink6711.xml"/><Relationship Id="rId47" Type="http://schemas.openxmlformats.org/officeDocument/2006/relationships/image" Target="../media/image562.png"/><Relationship Id="rId63" Type="http://schemas.openxmlformats.org/officeDocument/2006/relationships/customXml" Target="../ink/ink6722.xml"/><Relationship Id="rId68" Type="http://schemas.openxmlformats.org/officeDocument/2006/relationships/image" Target="../media/image572.png"/><Relationship Id="rId84" Type="http://schemas.openxmlformats.org/officeDocument/2006/relationships/image" Target="../media/image581.png"/><Relationship Id="rId89" Type="http://schemas.openxmlformats.org/officeDocument/2006/relationships/customXml" Target="../ink/ink6735.xml"/><Relationship Id="rId16" Type="http://schemas.openxmlformats.org/officeDocument/2006/relationships/customXml" Target="../ink/ink6698.xml"/><Relationship Id="rId11" Type="http://schemas.openxmlformats.org/officeDocument/2006/relationships/image" Target="../media/image543.png"/><Relationship Id="rId32" Type="http://schemas.openxmlformats.org/officeDocument/2006/relationships/customXml" Target="../ink/ink6706.xml"/><Relationship Id="rId37" Type="http://schemas.openxmlformats.org/officeDocument/2006/relationships/image" Target="../media/image557.png"/><Relationship Id="rId53" Type="http://schemas.openxmlformats.org/officeDocument/2006/relationships/image" Target="../media/image565.png"/><Relationship Id="rId58" Type="http://schemas.openxmlformats.org/officeDocument/2006/relationships/customXml" Target="../ink/ink6719.xml"/><Relationship Id="rId74" Type="http://schemas.openxmlformats.org/officeDocument/2006/relationships/image" Target="../media/image576.png"/><Relationship Id="rId79" Type="http://schemas.openxmlformats.org/officeDocument/2006/relationships/customXml" Target="../ink/ink6730.xml"/><Relationship Id="rId5" Type="http://schemas.openxmlformats.org/officeDocument/2006/relationships/image" Target="../media/image541.png"/><Relationship Id="rId90" Type="http://schemas.openxmlformats.org/officeDocument/2006/relationships/image" Target="../media/image584.png"/><Relationship Id="rId14" Type="http://schemas.openxmlformats.org/officeDocument/2006/relationships/customXml" Target="../ink/ink6697.xml"/><Relationship Id="rId22" Type="http://schemas.openxmlformats.org/officeDocument/2006/relationships/customXml" Target="../ink/ink6701.xml"/><Relationship Id="rId27" Type="http://schemas.openxmlformats.org/officeDocument/2006/relationships/image" Target="../media/image552.png"/><Relationship Id="rId30" Type="http://schemas.openxmlformats.org/officeDocument/2006/relationships/customXml" Target="../ink/ink6705.xml"/><Relationship Id="rId35" Type="http://schemas.openxmlformats.org/officeDocument/2006/relationships/image" Target="../media/image556.png"/><Relationship Id="rId43" Type="http://schemas.openxmlformats.org/officeDocument/2006/relationships/image" Target="../media/image560.png"/><Relationship Id="rId48" Type="http://schemas.openxmlformats.org/officeDocument/2006/relationships/customXml" Target="../ink/ink6714.xml"/><Relationship Id="rId56" Type="http://schemas.openxmlformats.org/officeDocument/2006/relationships/customXml" Target="../ink/ink6718.xml"/><Relationship Id="rId64" Type="http://schemas.openxmlformats.org/officeDocument/2006/relationships/image" Target="../media/image570.png"/><Relationship Id="rId69" Type="http://schemas.openxmlformats.org/officeDocument/2006/relationships/customXml" Target="../ink/ink6725.xml"/><Relationship Id="rId77" Type="http://schemas.openxmlformats.org/officeDocument/2006/relationships/customXml" Target="../ink/ink6729.xml"/><Relationship Id="rId8" Type="http://schemas.openxmlformats.org/officeDocument/2006/relationships/customXml" Target="../ink/ink6694.xml"/><Relationship Id="rId51" Type="http://schemas.openxmlformats.org/officeDocument/2006/relationships/image" Target="../media/image564.png"/><Relationship Id="rId72" Type="http://schemas.openxmlformats.org/officeDocument/2006/relationships/image" Target="../media/image575.png"/><Relationship Id="rId80" Type="http://schemas.openxmlformats.org/officeDocument/2006/relationships/image" Target="../media/image579.png"/><Relationship Id="rId85" Type="http://schemas.openxmlformats.org/officeDocument/2006/relationships/customXml" Target="../ink/ink6733.xml"/><Relationship Id="rId3" Type="http://schemas.openxmlformats.org/officeDocument/2006/relationships/image" Target="../media/image540.png"/><Relationship Id="rId12" Type="http://schemas.openxmlformats.org/officeDocument/2006/relationships/customXml" Target="../ink/ink6696.xml"/><Relationship Id="rId17" Type="http://schemas.openxmlformats.org/officeDocument/2006/relationships/image" Target="../media/image546.png"/><Relationship Id="rId25" Type="http://schemas.openxmlformats.org/officeDocument/2006/relationships/image" Target="../media/image551.png"/><Relationship Id="rId33" Type="http://schemas.openxmlformats.org/officeDocument/2006/relationships/image" Target="../media/image555.png"/><Relationship Id="rId38" Type="http://schemas.openxmlformats.org/officeDocument/2006/relationships/customXml" Target="../ink/ink6709.xml"/><Relationship Id="rId46" Type="http://schemas.openxmlformats.org/officeDocument/2006/relationships/customXml" Target="../ink/ink6713.xml"/><Relationship Id="rId59" Type="http://schemas.openxmlformats.org/officeDocument/2006/relationships/image" Target="../media/image568.png"/><Relationship Id="rId67" Type="http://schemas.openxmlformats.org/officeDocument/2006/relationships/customXml" Target="../ink/ink6724.xml"/><Relationship Id="rId20" Type="http://schemas.openxmlformats.org/officeDocument/2006/relationships/customXml" Target="../ink/ink6700.xml"/><Relationship Id="rId41" Type="http://schemas.openxmlformats.org/officeDocument/2006/relationships/image" Target="../media/image559.png"/><Relationship Id="rId54" Type="http://schemas.openxmlformats.org/officeDocument/2006/relationships/customXml" Target="../ink/ink6717.xml"/><Relationship Id="rId62" Type="http://schemas.openxmlformats.org/officeDocument/2006/relationships/image" Target="../media/image569.png"/><Relationship Id="rId70" Type="http://schemas.openxmlformats.org/officeDocument/2006/relationships/image" Target="../media/image574.png"/><Relationship Id="rId75" Type="http://schemas.openxmlformats.org/officeDocument/2006/relationships/customXml" Target="../ink/ink6728.xml"/><Relationship Id="rId83" Type="http://schemas.openxmlformats.org/officeDocument/2006/relationships/customXml" Target="../ink/ink6732.xml"/><Relationship Id="rId88" Type="http://schemas.openxmlformats.org/officeDocument/2006/relationships/image" Target="../media/image58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693.xml"/><Relationship Id="rId15" Type="http://schemas.openxmlformats.org/officeDocument/2006/relationships/image" Target="../media/image545.png"/><Relationship Id="rId23" Type="http://schemas.openxmlformats.org/officeDocument/2006/relationships/image" Target="../media/image550.png"/><Relationship Id="rId28" Type="http://schemas.openxmlformats.org/officeDocument/2006/relationships/customXml" Target="../ink/ink6704.xml"/><Relationship Id="rId36" Type="http://schemas.openxmlformats.org/officeDocument/2006/relationships/customXml" Target="../ink/ink6708.xml"/><Relationship Id="rId49" Type="http://schemas.openxmlformats.org/officeDocument/2006/relationships/image" Target="../media/image563.png"/><Relationship Id="rId57" Type="http://schemas.openxmlformats.org/officeDocument/2006/relationships/image" Target="../media/image567.png"/><Relationship Id="rId10" Type="http://schemas.openxmlformats.org/officeDocument/2006/relationships/customXml" Target="../ink/ink6695.xml"/><Relationship Id="rId31" Type="http://schemas.openxmlformats.org/officeDocument/2006/relationships/image" Target="../media/image554.png"/><Relationship Id="rId44" Type="http://schemas.openxmlformats.org/officeDocument/2006/relationships/customXml" Target="../ink/ink6712.xml"/><Relationship Id="rId52" Type="http://schemas.openxmlformats.org/officeDocument/2006/relationships/customXml" Target="../ink/ink6716.xml"/><Relationship Id="rId60" Type="http://schemas.openxmlformats.org/officeDocument/2006/relationships/customXml" Target="../ink/ink6720.xml"/><Relationship Id="rId65" Type="http://schemas.openxmlformats.org/officeDocument/2006/relationships/customXml" Target="../ink/ink6723.xml"/><Relationship Id="rId73" Type="http://schemas.openxmlformats.org/officeDocument/2006/relationships/customXml" Target="../ink/ink6727.xml"/><Relationship Id="rId78" Type="http://schemas.openxmlformats.org/officeDocument/2006/relationships/image" Target="../media/image578.png"/><Relationship Id="rId81" Type="http://schemas.openxmlformats.org/officeDocument/2006/relationships/customXml" Target="../ink/ink6731.xml"/><Relationship Id="rId86" Type="http://schemas.openxmlformats.org/officeDocument/2006/relationships/image" Target="../media/image582.png"/><Relationship Id="rId4" Type="http://schemas.openxmlformats.org/officeDocument/2006/relationships/customXml" Target="../ink/ink6692.xml"/><Relationship Id="rId9" Type="http://schemas.openxmlformats.org/officeDocument/2006/relationships/image" Target="../media/image542.png"/><Relationship Id="rId13" Type="http://schemas.openxmlformats.org/officeDocument/2006/relationships/image" Target="../media/image544.png"/><Relationship Id="rId18" Type="http://schemas.openxmlformats.org/officeDocument/2006/relationships/customXml" Target="../ink/ink6699.xml"/><Relationship Id="rId39" Type="http://schemas.openxmlformats.org/officeDocument/2006/relationships/image" Target="../media/image558.png"/><Relationship Id="rId34" Type="http://schemas.openxmlformats.org/officeDocument/2006/relationships/customXml" Target="../ink/ink6707.xml"/><Relationship Id="rId50" Type="http://schemas.openxmlformats.org/officeDocument/2006/relationships/customXml" Target="../ink/ink6715.xml"/><Relationship Id="rId55" Type="http://schemas.openxmlformats.org/officeDocument/2006/relationships/image" Target="../media/image566.png"/><Relationship Id="rId76" Type="http://schemas.openxmlformats.org/officeDocument/2006/relationships/image" Target="../media/image577.png"/><Relationship Id="rId7" Type="http://schemas.openxmlformats.org/officeDocument/2006/relationships/image" Target="../media/image19.png"/><Relationship Id="rId71" Type="http://schemas.openxmlformats.org/officeDocument/2006/relationships/customXml" Target="../ink/ink6726.xml"/><Relationship Id="rId2" Type="http://schemas.openxmlformats.org/officeDocument/2006/relationships/customXml" Target="../ink/ink6691.xml"/><Relationship Id="rId29" Type="http://schemas.openxmlformats.org/officeDocument/2006/relationships/image" Target="../media/image553.png"/><Relationship Id="rId24" Type="http://schemas.openxmlformats.org/officeDocument/2006/relationships/customXml" Target="../ink/ink6702.xml"/><Relationship Id="rId40" Type="http://schemas.openxmlformats.org/officeDocument/2006/relationships/customXml" Target="../ink/ink6710.xml"/><Relationship Id="rId45" Type="http://schemas.openxmlformats.org/officeDocument/2006/relationships/image" Target="../media/image561.png"/><Relationship Id="rId66" Type="http://schemas.openxmlformats.org/officeDocument/2006/relationships/image" Target="../media/image571.png"/><Relationship Id="rId87" Type="http://schemas.openxmlformats.org/officeDocument/2006/relationships/customXml" Target="../ink/ink6734.xml"/><Relationship Id="rId61" Type="http://schemas.openxmlformats.org/officeDocument/2006/relationships/customXml" Target="../ink/ink6721.xml"/><Relationship Id="rId82" Type="http://schemas.openxmlformats.org/officeDocument/2006/relationships/image" Target="../media/image580.png"/><Relationship Id="rId19" Type="http://schemas.openxmlformats.org/officeDocument/2006/relationships/image" Target="../media/image547.png"/></Relationships>
</file>

<file path=ppt/slides/_rels/slide14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748.xml"/><Relationship Id="rId21" Type="http://schemas.openxmlformats.org/officeDocument/2006/relationships/image" Target="../media/image549.png"/><Relationship Id="rId42" Type="http://schemas.openxmlformats.org/officeDocument/2006/relationships/customXml" Target="../ink/ink6756.xml"/><Relationship Id="rId47" Type="http://schemas.openxmlformats.org/officeDocument/2006/relationships/image" Target="../media/image562.png"/><Relationship Id="rId63" Type="http://schemas.openxmlformats.org/officeDocument/2006/relationships/customXml" Target="../ink/ink6767.xml"/><Relationship Id="rId68" Type="http://schemas.openxmlformats.org/officeDocument/2006/relationships/image" Target="../media/image572.png"/><Relationship Id="rId84" Type="http://schemas.openxmlformats.org/officeDocument/2006/relationships/image" Target="../media/image581.png"/><Relationship Id="rId89" Type="http://schemas.openxmlformats.org/officeDocument/2006/relationships/customXml" Target="../ink/ink6780.xml"/><Relationship Id="rId16" Type="http://schemas.openxmlformats.org/officeDocument/2006/relationships/customXml" Target="../ink/ink6743.xml"/><Relationship Id="rId11" Type="http://schemas.openxmlformats.org/officeDocument/2006/relationships/image" Target="../media/image543.png"/><Relationship Id="rId32" Type="http://schemas.openxmlformats.org/officeDocument/2006/relationships/customXml" Target="../ink/ink6751.xml"/><Relationship Id="rId37" Type="http://schemas.openxmlformats.org/officeDocument/2006/relationships/image" Target="../media/image557.png"/><Relationship Id="rId53" Type="http://schemas.openxmlformats.org/officeDocument/2006/relationships/image" Target="../media/image565.png"/><Relationship Id="rId58" Type="http://schemas.openxmlformats.org/officeDocument/2006/relationships/customXml" Target="../ink/ink6764.xml"/><Relationship Id="rId74" Type="http://schemas.openxmlformats.org/officeDocument/2006/relationships/image" Target="../media/image576.png"/><Relationship Id="rId79" Type="http://schemas.openxmlformats.org/officeDocument/2006/relationships/customXml" Target="../ink/ink6775.xml"/><Relationship Id="rId5" Type="http://schemas.openxmlformats.org/officeDocument/2006/relationships/image" Target="../media/image541.png"/><Relationship Id="rId90" Type="http://schemas.openxmlformats.org/officeDocument/2006/relationships/image" Target="../media/image584.png"/><Relationship Id="rId14" Type="http://schemas.openxmlformats.org/officeDocument/2006/relationships/customXml" Target="../ink/ink6742.xml"/><Relationship Id="rId22" Type="http://schemas.openxmlformats.org/officeDocument/2006/relationships/customXml" Target="../ink/ink6746.xml"/><Relationship Id="rId27" Type="http://schemas.openxmlformats.org/officeDocument/2006/relationships/image" Target="../media/image552.png"/><Relationship Id="rId30" Type="http://schemas.openxmlformats.org/officeDocument/2006/relationships/customXml" Target="../ink/ink6750.xml"/><Relationship Id="rId35" Type="http://schemas.openxmlformats.org/officeDocument/2006/relationships/image" Target="../media/image556.png"/><Relationship Id="rId43" Type="http://schemas.openxmlformats.org/officeDocument/2006/relationships/image" Target="../media/image560.png"/><Relationship Id="rId48" Type="http://schemas.openxmlformats.org/officeDocument/2006/relationships/customXml" Target="../ink/ink6759.xml"/><Relationship Id="rId56" Type="http://schemas.openxmlformats.org/officeDocument/2006/relationships/customXml" Target="../ink/ink6763.xml"/><Relationship Id="rId64" Type="http://schemas.openxmlformats.org/officeDocument/2006/relationships/image" Target="../media/image570.png"/><Relationship Id="rId69" Type="http://schemas.openxmlformats.org/officeDocument/2006/relationships/customXml" Target="../ink/ink6770.xml"/><Relationship Id="rId77" Type="http://schemas.openxmlformats.org/officeDocument/2006/relationships/customXml" Target="../ink/ink6774.xml"/><Relationship Id="rId8" Type="http://schemas.openxmlformats.org/officeDocument/2006/relationships/customXml" Target="../ink/ink6739.xml"/><Relationship Id="rId51" Type="http://schemas.openxmlformats.org/officeDocument/2006/relationships/image" Target="../media/image564.png"/><Relationship Id="rId72" Type="http://schemas.openxmlformats.org/officeDocument/2006/relationships/image" Target="../media/image575.png"/><Relationship Id="rId80" Type="http://schemas.openxmlformats.org/officeDocument/2006/relationships/image" Target="../media/image579.png"/><Relationship Id="rId85" Type="http://schemas.openxmlformats.org/officeDocument/2006/relationships/customXml" Target="../ink/ink6778.xml"/><Relationship Id="rId3" Type="http://schemas.openxmlformats.org/officeDocument/2006/relationships/image" Target="../media/image540.png"/><Relationship Id="rId12" Type="http://schemas.openxmlformats.org/officeDocument/2006/relationships/customXml" Target="../ink/ink6741.xml"/><Relationship Id="rId17" Type="http://schemas.openxmlformats.org/officeDocument/2006/relationships/image" Target="../media/image546.png"/><Relationship Id="rId25" Type="http://schemas.openxmlformats.org/officeDocument/2006/relationships/image" Target="../media/image551.png"/><Relationship Id="rId33" Type="http://schemas.openxmlformats.org/officeDocument/2006/relationships/image" Target="../media/image555.png"/><Relationship Id="rId38" Type="http://schemas.openxmlformats.org/officeDocument/2006/relationships/customXml" Target="../ink/ink6754.xml"/><Relationship Id="rId46" Type="http://schemas.openxmlformats.org/officeDocument/2006/relationships/customXml" Target="../ink/ink6758.xml"/><Relationship Id="rId59" Type="http://schemas.openxmlformats.org/officeDocument/2006/relationships/image" Target="../media/image568.png"/><Relationship Id="rId67" Type="http://schemas.openxmlformats.org/officeDocument/2006/relationships/customXml" Target="../ink/ink6769.xml"/><Relationship Id="rId20" Type="http://schemas.openxmlformats.org/officeDocument/2006/relationships/customXml" Target="../ink/ink6745.xml"/><Relationship Id="rId41" Type="http://schemas.openxmlformats.org/officeDocument/2006/relationships/image" Target="../media/image559.png"/><Relationship Id="rId54" Type="http://schemas.openxmlformats.org/officeDocument/2006/relationships/customXml" Target="../ink/ink6762.xml"/><Relationship Id="rId62" Type="http://schemas.openxmlformats.org/officeDocument/2006/relationships/image" Target="../media/image569.png"/><Relationship Id="rId70" Type="http://schemas.openxmlformats.org/officeDocument/2006/relationships/image" Target="../media/image574.png"/><Relationship Id="rId75" Type="http://schemas.openxmlformats.org/officeDocument/2006/relationships/customXml" Target="../ink/ink6773.xml"/><Relationship Id="rId83" Type="http://schemas.openxmlformats.org/officeDocument/2006/relationships/customXml" Target="../ink/ink6777.xml"/><Relationship Id="rId88" Type="http://schemas.openxmlformats.org/officeDocument/2006/relationships/image" Target="../media/image583.png"/><Relationship Id="rId91" Type="http://schemas.openxmlformats.org/officeDocument/2006/relationships/customXml" Target="../ink/ink678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738.xml"/><Relationship Id="rId15" Type="http://schemas.openxmlformats.org/officeDocument/2006/relationships/image" Target="../media/image545.png"/><Relationship Id="rId23" Type="http://schemas.openxmlformats.org/officeDocument/2006/relationships/image" Target="../media/image550.png"/><Relationship Id="rId28" Type="http://schemas.openxmlformats.org/officeDocument/2006/relationships/customXml" Target="../ink/ink6749.xml"/><Relationship Id="rId36" Type="http://schemas.openxmlformats.org/officeDocument/2006/relationships/customXml" Target="../ink/ink6753.xml"/><Relationship Id="rId49" Type="http://schemas.openxmlformats.org/officeDocument/2006/relationships/image" Target="../media/image563.png"/><Relationship Id="rId57" Type="http://schemas.openxmlformats.org/officeDocument/2006/relationships/image" Target="../media/image567.png"/><Relationship Id="rId10" Type="http://schemas.openxmlformats.org/officeDocument/2006/relationships/customXml" Target="../ink/ink6740.xml"/><Relationship Id="rId31" Type="http://schemas.openxmlformats.org/officeDocument/2006/relationships/image" Target="../media/image554.png"/><Relationship Id="rId44" Type="http://schemas.openxmlformats.org/officeDocument/2006/relationships/customXml" Target="../ink/ink6757.xml"/><Relationship Id="rId52" Type="http://schemas.openxmlformats.org/officeDocument/2006/relationships/customXml" Target="../ink/ink6761.xml"/><Relationship Id="rId60" Type="http://schemas.openxmlformats.org/officeDocument/2006/relationships/customXml" Target="../ink/ink6765.xml"/><Relationship Id="rId65" Type="http://schemas.openxmlformats.org/officeDocument/2006/relationships/customXml" Target="../ink/ink6768.xml"/><Relationship Id="rId73" Type="http://schemas.openxmlformats.org/officeDocument/2006/relationships/customXml" Target="../ink/ink6772.xml"/><Relationship Id="rId78" Type="http://schemas.openxmlformats.org/officeDocument/2006/relationships/image" Target="../media/image578.png"/><Relationship Id="rId81" Type="http://schemas.openxmlformats.org/officeDocument/2006/relationships/customXml" Target="../ink/ink6776.xml"/><Relationship Id="rId86" Type="http://schemas.openxmlformats.org/officeDocument/2006/relationships/image" Target="../media/image582.png"/><Relationship Id="rId4" Type="http://schemas.openxmlformats.org/officeDocument/2006/relationships/customXml" Target="../ink/ink6737.xml"/><Relationship Id="rId9" Type="http://schemas.openxmlformats.org/officeDocument/2006/relationships/image" Target="../media/image542.png"/><Relationship Id="rId13" Type="http://schemas.openxmlformats.org/officeDocument/2006/relationships/image" Target="../media/image544.png"/><Relationship Id="rId18" Type="http://schemas.openxmlformats.org/officeDocument/2006/relationships/customXml" Target="../ink/ink6744.xml"/><Relationship Id="rId39" Type="http://schemas.openxmlformats.org/officeDocument/2006/relationships/image" Target="../media/image558.png"/><Relationship Id="rId34" Type="http://schemas.openxmlformats.org/officeDocument/2006/relationships/customXml" Target="../ink/ink6752.xml"/><Relationship Id="rId50" Type="http://schemas.openxmlformats.org/officeDocument/2006/relationships/customXml" Target="../ink/ink6760.xml"/><Relationship Id="rId55" Type="http://schemas.openxmlformats.org/officeDocument/2006/relationships/image" Target="../media/image566.png"/><Relationship Id="rId76" Type="http://schemas.openxmlformats.org/officeDocument/2006/relationships/image" Target="../media/image577.png"/><Relationship Id="rId7" Type="http://schemas.openxmlformats.org/officeDocument/2006/relationships/image" Target="../media/image19.png"/><Relationship Id="rId71" Type="http://schemas.openxmlformats.org/officeDocument/2006/relationships/customXml" Target="../ink/ink6771.xml"/><Relationship Id="rId92" Type="http://schemas.openxmlformats.org/officeDocument/2006/relationships/image" Target="../media/image585.png"/><Relationship Id="rId2" Type="http://schemas.openxmlformats.org/officeDocument/2006/relationships/customXml" Target="../ink/ink6736.xml"/><Relationship Id="rId29" Type="http://schemas.openxmlformats.org/officeDocument/2006/relationships/image" Target="../media/image553.png"/><Relationship Id="rId24" Type="http://schemas.openxmlformats.org/officeDocument/2006/relationships/customXml" Target="../ink/ink6747.xml"/><Relationship Id="rId40" Type="http://schemas.openxmlformats.org/officeDocument/2006/relationships/customXml" Target="../ink/ink6755.xml"/><Relationship Id="rId45" Type="http://schemas.openxmlformats.org/officeDocument/2006/relationships/image" Target="../media/image561.png"/><Relationship Id="rId66" Type="http://schemas.openxmlformats.org/officeDocument/2006/relationships/image" Target="../media/image571.png"/><Relationship Id="rId87" Type="http://schemas.openxmlformats.org/officeDocument/2006/relationships/customXml" Target="../ink/ink6779.xml"/><Relationship Id="rId61" Type="http://schemas.openxmlformats.org/officeDocument/2006/relationships/customXml" Target="../ink/ink6766.xml"/><Relationship Id="rId82" Type="http://schemas.openxmlformats.org/officeDocument/2006/relationships/image" Target="../media/image580.png"/><Relationship Id="rId19" Type="http://schemas.openxmlformats.org/officeDocument/2006/relationships/image" Target="../media/image547.png"/></Relationships>
</file>

<file path=ppt/slides/_rels/slide14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794.xml"/><Relationship Id="rId21" Type="http://schemas.openxmlformats.org/officeDocument/2006/relationships/image" Target="../media/image549.png"/><Relationship Id="rId42" Type="http://schemas.openxmlformats.org/officeDocument/2006/relationships/customXml" Target="../ink/ink6802.xml"/><Relationship Id="rId47" Type="http://schemas.openxmlformats.org/officeDocument/2006/relationships/image" Target="../media/image562.png"/><Relationship Id="rId63" Type="http://schemas.openxmlformats.org/officeDocument/2006/relationships/customXml" Target="../ink/ink6813.xml"/><Relationship Id="rId68" Type="http://schemas.openxmlformats.org/officeDocument/2006/relationships/image" Target="../media/image572.png"/><Relationship Id="rId84" Type="http://schemas.openxmlformats.org/officeDocument/2006/relationships/image" Target="../media/image581.png"/><Relationship Id="rId89" Type="http://schemas.openxmlformats.org/officeDocument/2006/relationships/customXml" Target="../ink/ink6826.xml"/><Relationship Id="rId16" Type="http://schemas.openxmlformats.org/officeDocument/2006/relationships/customXml" Target="../ink/ink6789.xml"/><Relationship Id="rId11" Type="http://schemas.openxmlformats.org/officeDocument/2006/relationships/image" Target="../media/image543.png"/><Relationship Id="rId32" Type="http://schemas.openxmlformats.org/officeDocument/2006/relationships/customXml" Target="../ink/ink6797.xml"/><Relationship Id="rId37" Type="http://schemas.openxmlformats.org/officeDocument/2006/relationships/image" Target="../media/image557.png"/><Relationship Id="rId53" Type="http://schemas.openxmlformats.org/officeDocument/2006/relationships/image" Target="../media/image565.png"/><Relationship Id="rId58" Type="http://schemas.openxmlformats.org/officeDocument/2006/relationships/customXml" Target="../ink/ink6810.xml"/><Relationship Id="rId74" Type="http://schemas.openxmlformats.org/officeDocument/2006/relationships/image" Target="../media/image576.png"/><Relationship Id="rId79" Type="http://schemas.openxmlformats.org/officeDocument/2006/relationships/customXml" Target="../ink/ink6821.xml"/><Relationship Id="rId5" Type="http://schemas.openxmlformats.org/officeDocument/2006/relationships/image" Target="../media/image541.png"/><Relationship Id="rId90" Type="http://schemas.openxmlformats.org/officeDocument/2006/relationships/image" Target="../media/image584.png"/><Relationship Id="rId95" Type="http://schemas.openxmlformats.org/officeDocument/2006/relationships/customXml" Target="../ink/ink6829.xml"/><Relationship Id="rId22" Type="http://schemas.openxmlformats.org/officeDocument/2006/relationships/customXml" Target="../ink/ink6792.xml"/><Relationship Id="rId27" Type="http://schemas.openxmlformats.org/officeDocument/2006/relationships/image" Target="../media/image552.png"/><Relationship Id="rId43" Type="http://schemas.openxmlformats.org/officeDocument/2006/relationships/image" Target="../media/image560.png"/><Relationship Id="rId48" Type="http://schemas.openxmlformats.org/officeDocument/2006/relationships/customXml" Target="../ink/ink6805.xml"/><Relationship Id="rId64" Type="http://schemas.openxmlformats.org/officeDocument/2006/relationships/image" Target="../media/image570.png"/><Relationship Id="rId69" Type="http://schemas.openxmlformats.org/officeDocument/2006/relationships/customXml" Target="../ink/ink6816.xml"/><Relationship Id="rId8" Type="http://schemas.openxmlformats.org/officeDocument/2006/relationships/customXml" Target="../ink/ink6785.xml"/><Relationship Id="rId51" Type="http://schemas.openxmlformats.org/officeDocument/2006/relationships/image" Target="../media/image564.png"/><Relationship Id="rId72" Type="http://schemas.openxmlformats.org/officeDocument/2006/relationships/image" Target="../media/image575.png"/><Relationship Id="rId80" Type="http://schemas.openxmlformats.org/officeDocument/2006/relationships/image" Target="../media/image579.png"/><Relationship Id="rId85" Type="http://schemas.openxmlformats.org/officeDocument/2006/relationships/customXml" Target="../ink/ink6824.xml"/><Relationship Id="rId93" Type="http://schemas.openxmlformats.org/officeDocument/2006/relationships/customXml" Target="../ink/ink6828.xml"/><Relationship Id="rId3" Type="http://schemas.openxmlformats.org/officeDocument/2006/relationships/image" Target="../media/image540.png"/><Relationship Id="rId12" Type="http://schemas.openxmlformats.org/officeDocument/2006/relationships/customXml" Target="../ink/ink6787.xml"/><Relationship Id="rId17" Type="http://schemas.openxmlformats.org/officeDocument/2006/relationships/image" Target="../media/image546.png"/><Relationship Id="rId25" Type="http://schemas.openxmlformats.org/officeDocument/2006/relationships/image" Target="../media/image551.png"/><Relationship Id="rId33" Type="http://schemas.openxmlformats.org/officeDocument/2006/relationships/image" Target="../media/image555.png"/><Relationship Id="rId38" Type="http://schemas.openxmlformats.org/officeDocument/2006/relationships/customXml" Target="../ink/ink6800.xml"/><Relationship Id="rId46" Type="http://schemas.openxmlformats.org/officeDocument/2006/relationships/customXml" Target="../ink/ink6804.xml"/><Relationship Id="rId59" Type="http://schemas.openxmlformats.org/officeDocument/2006/relationships/image" Target="../media/image568.png"/><Relationship Id="rId67" Type="http://schemas.openxmlformats.org/officeDocument/2006/relationships/customXml" Target="../ink/ink6815.xml"/><Relationship Id="rId20" Type="http://schemas.openxmlformats.org/officeDocument/2006/relationships/customXml" Target="../ink/ink6791.xml"/><Relationship Id="rId41" Type="http://schemas.openxmlformats.org/officeDocument/2006/relationships/image" Target="../media/image559.png"/><Relationship Id="rId54" Type="http://schemas.openxmlformats.org/officeDocument/2006/relationships/customXml" Target="../ink/ink6808.xml"/><Relationship Id="rId62" Type="http://schemas.openxmlformats.org/officeDocument/2006/relationships/image" Target="../media/image569.png"/><Relationship Id="rId70" Type="http://schemas.openxmlformats.org/officeDocument/2006/relationships/image" Target="../media/image574.png"/><Relationship Id="rId75" Type="http://schemas.openxmlformats.org/officeDocument/2006/relationships/customXml" Target="../ink/ink6819.xml"/><Relationship Id="rId83" Type="http://schemas.openxmlformats.org/officeDocument/2006/relationships/customXml" Target="../ink/ink6823.xml"/><Relationship Id="rId88" Type="http://schemas.openxmlformats.org/officeDocument/2006/relationships/image" Target="../media/image583.png"/><Relationship Id="rId91" Type="http://schemas.openxmlformats.org/officeDocument/2006/relationships/customXml" Target="../ink/ink6827.xml"/><Relationship Id="rId96" Type="http://schemas.openxmlformats.org/officeDocument/2006/relationships/image" Target="../media/image58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784.xml"/><Relationship Id="rId15" Type="http://schemas.openxmlformats.org/officeDocument/2006/relationships/image" Target="../media/image545.png"/><Relationship Id="rId23" Type="http://schemas.openxmlformats.org/officeDocument/2006/relationships/image" Target="../media/image550.png"/><Relationship Id="rId28" Type="http://schemas.openxmlformats.org/officeDocument/2006/relationships/customXml" Target="../ink/ink6795.xml"/><Relationship Id="rId36" Type="http://schemas.openxmlformats.org/officeDocument/2006/relationships/customXml" Target="../ink/ink6799.xml"/><Relationship Id="rId49" Type="http://schemas.openxmlformats.org/officeDocument/2006/relationships/image" Target="../media/image563.png"/><Relationship Id="rId57" Type="http://schemas.openxmlformats.org/officeDocument/2006/relationships/image" Target="../media/image567.png"/><Relationship Id="rId10" Type="http://schemas.openxmlformats.org/officeDocument/2006/relationships/customXml" Target="../ink/ink6786.xml"/><Relationship Id="rId31" Type="http://schemas.openxmlformats.org/officeDocument/2006/relationships/image" Target="../media/image554.png"/><Relationship Id="rId44" Type="http://schemas.openxmlformats.org/officeDocument/2006/relationships/customXml" Target="../ink/ink6803.xml"/><Relationship Id="rId52" Type="http://schemas.openxmlformats.org/officeDocument/2006/relationships/customXml" Target="../ink/ink6807.xml"/><Relationship Id="rId60" Type="http://schemas.openxmlformats.org/officeDocument/2006/relationships/customXml" Target="../ink/ink6811.xml"/><Relationship Id="rId65" Type="http://schemas.openxmlformats.org/officeDocument/2006/relationships/customXml" Target="../ink/ink6814.xml"/><Relationship Id="rId73" Type="http://schemas.openxmlformats.org/officeDocument/2006/relationships/customXml" Target="../ink/ink6818.xml"/><Relationship Id="rId78" Type="http://schemas.openxmlformats.org/officeDocument/2006/relationships/image" Target="../media/image578.png"/><Relationship Id="rId81" Type="http://schemas.openxmlformats.org/officeDocument/2006/relationships/customXml" Target="../ink/ink6822.xml"/><Relationship Id="rId86" Type="http://schemas.openxmlformats.org/officeDocument/2006/relationships/image" Target="../media/image582.png"/><Relationship Id="rId94" Type="http://schemas.openxmlformats.org/officeDocument/2006/relationships/image" Target="../media/image586.png"/><Relationship Id="rId4" Type="http://schemas.openxmlformats.org/officeDocument/2006/relationships/customXml" Target="../ink/ink6783.xml"/><Relationship Id="rId9" Type="http://schemas.openxmlformats.org/officeDocument/2006/relationships/image" Target="../media/image542.png"/><Relationship Id="rId13" Type="http://schemas.openxmlformats.org/officeDocument/2006/relationships/image" Target="../media/image544.png"/><Relationship Id="rId18" Type="http://schemas.openxmlformats.org/officeDocument/2006/relationships/customXml" Target="../ink/ink6790.xml"/><Relationship Id="rId39" Type="http://schemas.openxmlformats.org/officeDocument/2006/relationships/image" Target="../media/image558.png"/><Relationship Id="rId34" Type="http://schemas.openxmlformats.org/officeDocument/2006/relationships/customXml" Target="../ink/ink6798.xml"/><Relationship Id="rId50" Type="http://schemas.openxmlformats.org/officeDocument/2006/relationships/customXml" Target="../ink/ink6806.xml"/><Relationship Id="rId55" Type="http://schemas.openxmlformats.org/officeDocument/2006/relationships/image" Target="../media/image566.png"/><Relationship Id="rId76" Type="http://schemas.openxmlformats.org/officeDocument/2006/relationships/image" Target="../media/image577.png"/><Relationship Id="rId7" Type="http://schemas.openxmlformats.org/officeDocument/2006/relationships/image" Target="../media/image19.png"/><Relationship Id="rId71" Type="http://schemas.openxmlformats.org/officeDocument/2006/relationships/customXml" Target="../ink/ink6817.xml"/><Relationship Id="rId92" Type="http://schemas.openxmlformats.org/officeDocument/2006/relationships/image" Target="../media/image585.png"/><Relationship Id="rId2" Type="http://schemas.openxmlformats.org/officeDocument/2006/relationships/customXml" Target="../ink/ink6782.xml"/><Relationship Id="rId29" Type="http://schemas.openxmlformats.org/officeDocument/2006/relationships/image" Target="../media/image553.png"/><Relationship Id="rId24" Type="http://schemas.openxmlformats.org/officeDocument/2006/relationships/customXml" Target="../ink/ink6793.xml"/><Relationship Id="rId40" Type="http://schemas.openxmlformats.org/officeDocument/2006/relationships/customXml" Target="../ink/ink6801.xml"/><Relationship Id="rId45" Type="http://schemas.openxmlformats.org/officeDocument/2006/relationships/image" Target="../media/image561.png"/><Relationship Id="rId66" Type="http://schemas.openxmlformats.org/officeDocument/2006/relationships/image" Target="../media/image571.png"/><Relationship Id="rId87" Type="http://schemas.openxmlformats.org/officeDocument/2006/relationships/customXml" Target="../ink/ink6825.xml"/><Relationship Id="rId61" Type="http://schemas.openxmlformats.org/officeDocument/2006/relationships/customXml" Target="../ink/ink6812.xml"/><Relationship Id="rId82" Type="http://schemas.openxmlformats.org/officeDocument/2006/relationships/image" Target="../media/image580.png"/><Relationship Id="rId19" Type="http://schemas.openxmlformats.org/officeDocument/2006/relationships/image" Target="../media/image547.png"/><Relationship Id="rId14" Type="http://schemas.openxmlformats.org/officeDocument/2006/relationships/customXml" Target="../ink/ink6788.xml"/><Relationship Id="rId30" Type="http://schemas.openxmlformats.org/officeDocument/2006/relationships/customXml" Target="../ink/ink6796.xml"/><Relationship Id="rId35" Type="http://schemas.openxmlformats.org/officeDocument/2006/relationships/image" Target="../media/image556.png"/><Relationship Id="rId56" Type="http://schemas.openxmlformats.org/officeDocument/2006/relationships/customXml" Target="../ink/ink6809.xml"/><Relationship Id="rId77" Type="http://schemas.openxmlformats.org/officeDocument/2006/relationships/customXml" Target="../ink/ink6820.xml"/></Relationships>
</file>

<file path=ppt/slides/_rels/slide14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842.xml"/><Relationship Id="rId21" Type="http://schemas.openxmlformats.org/officeDocument/2006/relationships/image" Target="../media/image549.png"/><Relationship Id="rId42" Type="http://schemas.openxmlformats.org/officeDocument/2006/relationships/customXml" Target="../ink/ink6850.xml"/><Relationship Id="rId47" Type="http://schemas.openxmlformats.org/officeDocument/2006/relationships/image" Target="../media/image562.png"/><Relationship Id="rId63" Type="http://schemas.openxmlformats.org/officeDocument/2006/relationships/customXml" Target="../ink/ink6861.xml"/><Relationship Id="rId68" Type="http://schemas.openxmlformats.org/officeDocument/2006/relationships/image" Target="../media/image572.png"/><Relationship Id="rId84" Type="http://schemas.openxmlformats.org/officeDocument/2006/relationships/image" Target="../media/image581.png"/><Relationship Id="rId89" Type="http://schemas.openxmlformats.org/officeDocument/2006/relationships/customXml" Target="../ink/ink6874.xml"/><Relationship Id="rId16" Type="http://schemas.openxmlformats.org/officeDocument/2006/relationships/customXml" Target="../ink/ink6837.xml"/><Relationship Id="rId11" Type="http://schemas.openxmlformats.org/officeDocument/2006/relationships/image" Target="../media/image543.png"/><Relationship Id="rId32" Type="http://schemas.openxmlformats.org/officeDocument/2006/relationships/customXml" Target="../ink/ink6845.xml"/><Relationship Id="rId37" Type="http://schemas.openxmlformats.org/officeDocument/2006/relationships/image" Target="../media/image557.png"/><Relationship Id="rId53" Type="http://schemas.openxmlformats.org/officeDocument/2006/relationships/image" Target="../media/image565.png"/><Relationship Id="rId58" Type="http://schemas.openxmlformats.org/officeDocument/2006/relationships/customXml" Target="../ink/ink6858.xml"/><Relationship Id="rId74" Type="http://schemas.openxmlformats.org/officeDocument/2006/relationships/image" Target="../media/image576.png"/><Relationship Id="rId79" Type="http://schemas.openxmlformats.org/officeDocument/2006/relationships/customXml" Target="../ink/ink6869.xml"/><Relationship Id="rId5" Type="http://schemas.openxmlformats.org/officeDocument/2006/relationships/image" Target="../media/image541.png"/><Relationship Id="rId90" Type="http://schemas.openxmlformats.org/officeDocument/2006/relationships/image" Target="../media/image584.png"/><Relationship Id="rId95" Type="http://schemas.openxmlformats.org/officeDocument/2006/relationships/customXml" Target="../ink/ink6877.xml"/><Relationship Id="rId22" Type="http://schemas.openxmlformats.org/officeDocument/2006/relationships/customXml" Target="../ink/ink6840.xml"/><Relationship Id="rId27" Type="http://schemas.openxmlformats.org/officeDocument/2006/relationships/image" Target="../media/image552.png"/><Relationship Id="rId43" Type="http://schemas.openxmlformats.org/officeDocument/2006/relationships/image" Target="../media/image560.png"/><Relationship Id="rId48" Type="http://schemas.openxmlformats.org/officeDocument/2006/relationships/customXml" Target="../ink/ink6853.xml"/><Relationship Id="rId64" Type="http://schemas.openxmlformats.org/officeDocument/2006/relationships/image" Target="../media/image570.png"/><Relationship Id="rId69" Type="http://schemas.openxmlformats.org/officeDocument/2006/relationships/customXml" Target="../ink/ink6864.xml"/><Relationship Id="rId80" Type="http://schemas.openxmlformats.org/officeDocument/2006/relationships/image" Target="../media/image579.png"/><Relationship Id="rId85" Type="http://schemas.openxmlformats.org/officeDocument/2006/relationships/customXml" Target="../ink/ink6872.xml"/><Relationship Id="rId3" Type="http://schemas.openxmlformats.org/officeDocument/2006/relationships/image" Target="../media/image540.png"/><Relationship Id="rId12" Type="http://schemas.openxmlformats.org/officeDocument/2006/relationships/customXml" Target="../ink/ink6835.xml"/><Relationship Id="rId17" Type="http://schemas.openxmlformats.org/officeDocument/2006/relationships/image" Target="../media/image546.png"/><Relationship Id="rId25" Type="http://schemas.openxmlformats.org/officeDocument/2006/relationships/image" Target="../media/image551.png"/><Relationship Id="rId33" Type="http://schemas.openxmlformats.org/officeDocument/2006/relationships/image" Target="../media/image555.png"/><Relationship Id="rId38" Type="http://schemas.openxmlformats.org/officeDocument/2006/relationships/customXml" Target="../ink/ink6848.xml"/><Relationship Id="rId46" Type="http://schemas.openxmlformats.org/officeDocument/2006/relationships/customXml" Target="../ink/ink6852.xml"/><Relationship Id="rId59" Type="http://schemas.openxmlformats.org/officeDocument/2006/relationships/image" Target="../media/image568.png"/><Relationship Id="rId67" Type="http://schemas.openxmlformats.org/officeDocument/2006/relationships/customXml" Target="../ink/ink6863.xml"/><Relationship Id="rId20" Type="http://schemas.openxmlformats.org/officeDocument/2006/relationships/customXml" Target="../ink/ink6839.xml"/><Relationship Id="rId41" Type="http://schemas.openxmlformats.org/officeDocument/2006/relationships/image" Target="../media/image559.png"/><Relationship Id="rId54" Type="http://schemas.openxmlformats.org/officeDocument/2006/relationships/customXml" Target="../ink/ink6856.xml"/><Relationship Id="rId62" Type="http://schemas.openxmlformats.org/officeDocument/2006/relationships/image" Target="../media/image569.png"/><Relationship Id="rId70" Type="http://schemas.openxmlformats.org/officeDocument/2006/relationships/image" Target="../media/image574.png"/><Relationship Id="rId75" Type="http://schemas.openxmlformats.org/officeDocument/2006/relationships/customXml" Target="../ink/ink6867.xml"/><Relationship Id="rId83" Type="http://schemas.openxmlformats.org/officeDocument/2006/relationships/customXml" Target="../ink/ink6871.xml"/><Relationship Id="rId88" Type="http://schemas.openxmlformats.org/officeDocument/2006/relationships/image" Target="../media/image583.png"/><Relationship Id="rId91" Type="http://schemas.openxmlformats.org/officeDocument/2006/relationships/customXml" Target="../ink/ink6875.xml"/><Relationship Id="rId96" Type="http://schemas.openxmlformats.org/officeDocument/2006/relationships/image" Target="../media/image58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832.xml"/><Relationship Id="rId15" Type="http://schemas.openxmlformats.org/officeDocument/2006/relationships/image" Target="../media/image545.png"/><Relationship Id="rId23" Type="http://schemas.openxmlformats.org/officeDocument/2006/relationships/image" Target="../media/image550.png"/><Relationship Id="rId28" Type="http://schemas.openxmlformats.org/officeDocument/2006/relationships/customXml" Target="../ink/ink6843.xml"/><Relationship Id="rId36" Type="http://schemas.openxmlformats.org/officeDocument/2006/relationships/customXml" Target="../ink/ink6847.xml"/><Relationship Id="rId49" Type="http://schemas.openxmlformats.org/officeDocument/2006/relationships/image" Target="../media/image563.png"/><Relationship Id="rId57" Type="http://schemas.openxmlformats.org/officeDocument/2006/relationships/image" Target="../media/image567.png"/><Relationship Id="rId10" Type="http://schemas.openxmlformats.org/officeDocument/2006/relationships/customXml" Target="../ink/ink6834.xml"/><Relationship Id="rId31" Type="http://schemas.openxmlformats.org/officeDocument/2006/relationships/image" Target="../media/image554.png"/><Relationship Id="rId44" Type="http://schemas.openxmlformats.org/officeDocument/2006/relationships/customXml" Target="../ink/ink6851.xml"/><Relationship Id="rId52" Type="http://schemas.openxmlformats.org/officeDocument/2006/relationships/customXml" Target="../ink/ink6855.xml"/><Relationship Id="rId60" Type="http://schemas.openxmlformats.org/officeDocument/2006/relationships/customXml" Target="../ink/ink6859.xml"/><Relationship Id="rId65" Type="http://schemas.openxmlformats.org/officeDocument/2006/relationships/customXml" Target="../ink/ink6862.xml"/><Relationship Id="rId73" Type="http://schemas.openxmlformats.org/officeDocument/2006/relationships/customXml" Target="../ink/ink6866.xml"/><Relationship Id="rId78" Type="http://schemas.openxmlformats.org/officeDocument/2006/relationships/image" Target="../media/image578.png"/><Relationship Id="rId81" Type="http://schemas.openxmlformats.org/officeDocument/2006/relationships/customXml" Target="../ink/ink6870.xml"/><Relationship Id="rId86" Type="http://schemas.openxmlformats.org/officeDocument/2006/relationships/image" Target="../media/image582.png"/><Relationship Id="rId94" Type="http://schemas.openxmlformats.org/officeDocument/2006/relationships/image" Target="../media/image586.png"/><Relationship Id="rId4" Type="http://schemas.openxmlformats.org/officeDocument/2006/relationships/customXml" Target="../ink/ink6831.xml"/><Relationship Id="rId9" Type="http://schemas.openxmlformats.org/officeDocument/2006/relationships/image" Target="../media/image542.png"/><Relationship Id="rId13" Type="http://schemas.openxmlformats.org/officeDocument/2006/relationships/image" Target="../media/image544.png"/><Relationship Id="rId18" Type="http://schemas.openxmlformats.org/officeDocument/2006/relationships/customXml" Target="../ink/ink6838.xml"/><Relationship Id="rId39" Type="http://schemas.openxmlformats.org/officeDocument/2006/relationships/image" Target="../media/image558.png"/><Relationship Id="rId34" Type="http://schemas.openxmlformats.org/officeDocument/2006/relationships/customXml" Target="../ink/ink6846.xml"/><Relationship Id="rId50" Type="http://schemas.openxmlformats.org/officeDocument/2006/relationships/customXml" Target="../ink/ink6854.xml"/><Relationship Id="rId55" Type="http://schemas.openxmlformats.org/officeDocument/2006/relationships/image" Target="../media/image566.png"/><Relationship Id="rId76" Type="http://schemas.openxmlformats.org/officeDocument/2006/relationships/image" Target="../media/image577.png"/><Relationship Id="rId97" Type="http://schemas.openxmlformats.org/officeDocument/2006/relationships/customXml" Target="../ink/ink6878.xml"/><Relationship Id="rId7" Type="http://schemas.openxmlformats.org/officeDocument/2006/relationships/image" Target="../media/image19.png"/><Relationship Id="rId71" Type="http://schemas.openxmlformats.org/officeDocument/2006/relationships/customXml" Target="../ink/ink6865.xml"/><Relationship Id="rId92" Type="http://schemas.openxmlformats.org/officeDocument/2006/relationships/image" Target="../media/image585.png"/><Relationship Id="rId2" Type="http://schemas.openxmlformats.org/officeDocument/2006/relationships/customXml" Target="../ink/ink6830.xml"/><Relationship Id="rId29" Type="http://schemas.openxmlformats.org/officeDocument/2006/relationships/image" Target="../media/image553.png"/><Relationship Id="rId24" Type="http://schemas.openxmlformats.org/officeDocument/2006/relationships/customXml" Target="../ink/ink6841.xml"/><Relationship Id="rId40" Type="http://schemas.openxmlformats.org/officeDocument/2006/relationships/customXml" Target="../ink/ink6849.xml"/><Relationship Id="rId45" Type="http://schemas.openxmlformats.org/officeDocument/2006/relationships/image" Target="../media/image561.png"/><Relationship Id="rId66" Type="http://schemas.openxmlformats.org/officeDocument/2006/relationships/image" Target="../media/image571.png"/><Relationship Id="rId87" Type="http://schemas.openxmlformats.org/officeDocument/2006/relationships/customXml" Target="../ink/ink6873.xml"/><Relationship Id="rId61" Type="http://schemas.openxmlformats.org/officeDocument/2006/relationships/customXml" Target="../ink/ink6860.xml"/><Relationship Id="rId82" Type="http://schemas.openxmlformats.org/officeDocument/2006/relationships/image" Target="../media/image580.png"/><Relationship Id="rId19" Type="http://schemas.openxmlformats.org/officeDocument/2006/relationships/image" Target="../media/image547.png"/><Relationship Id="rId14" Type="http://schemas.openxmlformats.org/officeDocument/2006/relationships/customXml" Target="../ink/ink6836.xml"/><Relationship Id="rId30" Type="http://schemas.openxmlformats.org/officeDocument/2006/relationships/customXml" Target="../ink/ink6844.xml"/><Relationship Id="rId35" Type="http://schemas.openxmlformats.org/officeDocument/2006/relationships/image" Target="../media/image556.png"/><Relationship Id="rId56" Type="http://schemas.openxmlformats.org/officeDocument/2006/relationships/customXml" Target="../ink/ink6857.xml"/><Relationship Id="rId77" Type="http://schemas.openxmlformats.org/officeDocument/2006/relationships/customXml" Target="../ink/ink6868.xml"/><Relationship Id="rId8" Type="http://schemas.openxmlformats.org/officeDocument/2006/relationships/customXml" Target="../ink/ink6833.xml"/><Relationship Id="rId51" Type="http://schemas.openxmlformats.org/officeDocument/2006/relationships/image" Target="../media/image564.png"/><Relationship Id="rId72" Type="http://schemas.openxmlformats.org/officeDocument/2006/relationships/image" Target="../media/image575.png"/><Relationship Id="rId93" Type="http://schemas.openxmlformats.org/officeDocument/2006/relationships/customXml" Target="../ink/ink6876.xml"/><Relationship Id="rId98" Type="http://schemas.openxmlformats.org/officeDocument/2006/relationships/image" Target="../media/image588.png"/></Relationships>
</file>

<file path=ppt/slides/_rels/slide14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891.xml"/><Relationship Id="rId21" Type="http://schemas.openxmlformats.org/officeDocument/2006/relationships/image" Target="../media/image549.png"/><Relationship Id="rId42" Type="http://schemas.openxmlformats.org/officeDocument/2006/relationships/customXml" Target="../ink/ink6899.xml"/><Relationship Id="rId47" Type="http://schemas.openxmlformats.org/officeDocument/2006/relationships/image" Target="../media/image562.png"/><Relationship Id="rId63" Type="http://schemas.openxmlformats.org/officeDocument/2006/relationships/customXml" Target="../ink/ink6910.xml"/><Relationship Id="rId68" Type="http://schemas.openxmlformats.org/officeDocument/2006/relationships/image" Target="../media/image572.png"/><Relationship Id="rId84" Type="http://schemas.openxmlformats.org/officeDocument/2006/relationships/image" Target="../media/image581.png"/><Relationship Id="rId89" Type="http://schemas.openxmlformats.org/officeDocument/2006/relationships/customXml" Target="../ink/ink6923.xml"/><Relationship Id="rId112" Type="http://schemas.openxmlformats.org/officeDocument/2006/relationships/customXml" Target="../ink/ink6935.xml"/><Relationship Id="rId16" Type="http://schemas.openxmlformats.org/officeDocument/2006/relationships/customXml" Target="../ink/ink6886.xml"/><Relationship Id="rId107" Type="http://schemas.openxmlformats.org/officeDocument/2006/relationships/customXml" Target="../ink/ink6932.xml"/><Relationship Id="rId11" Type="http://schemas.openxmlformats.org/officeDocument/2006/relationships/image" Target="../media/image543.png"/><Relationship Id="rId32" Type="http://schemas.openxmlformats.org/officeDocument/2006/relationships/customXml" Target="../ink/ink6894.xml"/><Relationship Id="rId37" Type="http://schemas.openxmlformats.org/officeDocument/2006/relationships/image" Target="../media/image557.png"/><Relationship Id="rId53" Type="http://schemas.openxmlformats.org/officeDocument/2006/relationships/image" Target="../media/image565.png"/><Relationship Id="rId58" Type="http://schemas.openxmlformats.org/officeDocument/2006/relationships/customXml" Target="../ink/ink6907.xml"/><Relationship Id="rId74" Type="http://schemas.openxmlformats.org/officeDocument/2006/relationships/image" Target="../media/image576.png"/><Relationship Id="rId79" Type="http://schemas.openxmlformats.org/officeDocument/2006/relationships/customXml" Target="../ink/ink6918.xml"/><Relationship Id="rId102" Type="http://schemas.openxmlformats.org/officeDocument/2006/relationships/image" Target="../media/image590.png"/><Relationship Id="rId5" Type="http://schemas.openxmlformats.org/officeDocument/2006/relationships/image" Target="../media/image541.png"/><Relationship Id="rId90" Type="http://schemas.openxmlformats.org/officeDocument/2006/relationships/image" Target="../media/image584.png"/><Relationship Id="rId95" Type="http://schemas.openxmlformats.org/officeDocument/2006/relationships/customXml" Target="../ink/ink6926.xml"/><Relationship Id="rId22" Type="http://schemas.openxmlformats.org/officeDocument/2006/relationships/customXml" Target="../ink/ink6889.xml"/><Relationship Id="rId27" Type="http://schemas.openxmlformats.org/officeDocument/2006/relationships/image" Target="../media/image552.png"/><Relationship Id="rId43" Type="http://schemas.openxmlformats.org/officeDocument/2006/relationships/image" Target="../media/image560.png"/><Relationship Id="rId48" Type="http://schemas.openxmlformats.org/officeDocument/2006/relationships/customXml" Target="../ink/ink6902.xml"/><Relationship Id="rId64" Type="http://schemas.openxmlformats.org/officeDocument/2006/relationships/image" Target="../media/image570.png"/><Relationship Id="rId69" Type="http://schemas.openxmlformats.org/officeDocument/2006/relationships/customXml" Target="../ink/ink6913.xml"/><Relationship Id="rId113" Type="http://schemas.openxmlformats.org/officeDocument/2006/relationships/image" Target="../media/image595.png"/><Relationship Id="rId80" Type="http://schemas.openxmlformats.org/officeDocument/2006/relationships/image" Target="../media/image579.png"/><Relationship Id="rId85" Type="http://schemas.openxmlformats.org/officeDocument/2006/relationships/customXml" Target="../ink/ink6921.xml"/><Relationship Id="rId12" Type="http://schemas.openxmlformats.org/officeDocument/2006/relationships/customXml" Target="../ink/ink6884.xml"/><Relationship Id="rId17" Type="http://schemas.openxmlformats.org/officeDocument/2006/relationships/image" Target="../media/image546.png"/><Relationship Id="rId33" Type="http://schemas.openxmlformats.org/officeDocument/2006/relationships/image" Target="../media/image555.png"/><Relationship Id="rId38" Type="http://schemas.openxmlformats.org/officeDocument/2006/relationships/customXml" Target="../ink/ink6897.xml"/><Relationship Id="rId59" Type="http://schemas.openxmlformats.org/officeDocument/2006/relationships/image" Target="../media/image568.png"/><Relationship Id="rId103" Type="http://schemas.openxmlformats.org/officeDocument/2006/relationships/customXml" Target="../ink/ink6930.xml"/><Relationship Id="rId108" Type="http://schemas.openxmlformats.org/officeDocument/2006/relationships/image" Target="../media/image593.png"/><Relationship Id="rId54" Type="http://schemas.openxmlformats.org/officeDocument/2006/relationships/customXml" Target="../ink/ink6905.xml"/><Relationship Id="rId70" Type="http://schemas.openxmlformats.org/officeDocument/2006/relationships/image" Target="../media/image574.png"/><Relationship Id="rId75" Type="http://schemas.openxmlformats.org/officeDocument/2006/relationships/customXml" Target="../ink/ink6916.xml"/><Relationship Id="rId91" Type="http://schemas.openxmlformats.org/officeDocument/2006/relationships/customXml" Target="../ink/ink6924.xml"/><Relationship Id="rId96" Type="http://schemas.openxmlformats.org/officeDocument/2006/relationships/image" Target="../media/image58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881.xml"/><Relationship Id="rId15" Type="http://schemas.openxmlformats.org/officeDocument/2006/relationships/image" Target="../media/image545.png"/><Relationship Id="rId23" Type="http://schemas.openxmlformats.org/officeDocument/2006/relationships/image" Target="../media/image550.png"/><Relationship Id="rId28" Type="http://schemas.openxmlformats.org/officeDocument/2006/relationships/customXml" Target="../ink/ink6892.xml"/><Relationship Id="rId36" Type="http://schemas.openxmlformats.org/officeDocument/2006/relationships/customXml" Target="../ink/ink6896.xml"/><Relationship Id="rId49" Type="http://schemas.openxmlformats.org/officeDocument/2006/relationships/image" Target="../media/image563.png"/><Relationship Id="rId57" Type="http://schemas.openxmlformats.org/officeDocument/2006/relationships/image" Target="../media/image567.png"/><Relationship Id="rId106" Type="http://schemas.openxmlformats.org/officeDocument/2006/relationships/image" Target="../media/image592.png"/><Relationship Id="rId10" Type="http://schemas.openxmlformats.org/officeDocument/2006/relationships/customXml" Target="../ink/ink6883.xml"/><Relationship Id="rId31" Type="http://schemas.openxmlformats.org/officeDocument/2006/relationships/image" Target="../media/image554.png"/><Relationship Id="rId44" Type="http://schemas.openxmlformats.org/officeDocument/2006/relationships/customXml" Target="../ink/ink6900.xml"/><Relationship Id="rId52" Type="http://schemas.openxmlformats.org/officeDocument/2006/relationships/customXml" Target="../ink/ink6904.xml"/><Relationship Id="rId60" Type="http://schemas.openxmlformats.org/officeDocument/2006/relationships/customXml" Target="../ink/ink6908.xml"/><Relationship Id="rId65" Type="http://schemas.openxmlformats.org/officeDocument/2006/relationships/customXml" Target="../ink/ink6911.xml"/><Relationship Id="rId73" Type="http://schemas.openxmlformats.org/officeDocument/2006/relationships/customXml" Target="../ink/ink6915.xml"/><Relationship Id="rId78" Type="http://schemas.openxmlformats.org/officeDocument/2006/relationships/image" Target="../media/image578.png"/><Relationship Id="rId81" Type="http://schemas.openxmlformats.org/officeDocument/2006/relationships/customXml" Target="../ink/ink6919.xml"/><Relationship Id="rId86" Type="http://schemas.openxmlformats.org/officeDocument/2006/relationships/image" Target="../media/image582.png"/><Relationship Id="rId94" Type="http://schemas.openxmlformats.org/officeDocument/2006/relationships/image" Target="../media/image586.png"/><Relationship Id="rId99" Type="http://schemas.openxmlformats.org/officeDocument/2006/relationships/customXml" Target="../ink/ink6928.xml"/><Relationship Id="rId101" Type="http://schemas.openxmlformats.org/officeDocument/2006/relationships/customXml" Target="../ink/ink6929.xml"/><Relationship Id="rId4" Type="http://schemas.openxmlformats.org/officeDocument/2006/relationships/customXml" Target="../ink/ink6880.xml"/><Relationship Id="rId9" Type="http://schemas.openxmlformats.org/officeDocument/2006/relationships/image" Target="../media/image542.png"/><Relationship Id="rId13" Type="http://schemas.openxmlformats.org/officeDocument/2006/relationships/image" Target="../media/image544.png"/><Relationship Id="rId18" Type="http://schemas.openxmlformats.org/officeDocument/2006/relationships/customXml" Target="../ink/ink6887.xml"/><Relationship Id="rId39" Type="http://schemas.openxmlformats.org/officeDocument/2006/relationships/image" Target="../media/image558.png"/><Relationship Id="rId109" Type="http://schemas.openxmlformats.org/officeDocument/2006/relationships/customXml" Target="../ink/ink6933.xml"/><Relationship Id="rId34" Type="http://schemas.openxmlformats.org/officeDocument/2006/relationships/customXml" Target="../ink/ink6895.xml"/><Relationship Id="rId50" Type="http://schemas.openxmlformats.org/officeDocument/2006/relationships/customXml" Target="../ink/ink6903.xml"/><Relationship Id="rId55" Type="http://schemas.openxmlformats.org/officeDocument/2006/relationships/image" Target="../media/image566.png"/><Relationship Id="rId76" Type="http://schemas.openxmlformats.org/officeDocument/2006/relationships/image" Target="../media/image577.png"/><Relationship Id="rId97" Type="http://schemas.openxmlformats.org/officeDocument/2006/relationships/customXml" Target="../ink/ink6927.xml"/><Relationship Id="rId104" Type="http://schemas.openxmlformats.org/officeDocument/2006/relationships/image" Target="../media/image591.png"/><Relationship Id="rId7" Type="http://schemas.openxmlformats.org/officeDocument/2006/relationships/image" Target="../media/image19.png"/><Relationship Id="rId71" Type="http://schemas.openxmlformats.org/officeDocument/2006/relationships/customXml" Target="../ink/ink6914.xml"/><Relationship Id="rId92" Type="http://schemas.openxmlformats.org/officeDocument/2006/relationships/image" Target="../media/image585.png"/><Relationship Id="rId2" Type="http://schemas.openxmlformats.org/officeDocument/2006/relationships/customXml" Target="../ink/ink6879.xml"/><Relationship Id="rId29" Type="http://schemas.openxmlformats.org/officeDocument/2006/relationships/image" Target="../media/image553.png"/><Relationship Id="rId24" Type="http://schemas.openxmlformats.org/officeDocument/2006/relationships/customXml" Target="../ink/ink6890.xml"/><Relationship Id="rId40" Type="http://schemas.openxmlformats.org/officeDocument/2006/relationships/customXml" Target="../ink/ink6898.xml"/><Relationship Id="rId45" Type="http://schemas.openxmlformats.org/officeDocument/2006/relationships/image" Target="../media/image561.png"/><Relationship Id="rId66" Type="http://schemas.openxmlformats.org/officeDocument/2006/relationships/image" Target="../media/image571.png"/><Relationship Id="rId87" Type="http://schemas.openxmlformats.org/officeDocument/2006/relationships/customXml" Target="../ink/ink6922.xml"/><Relationship Id="rId110" Type="http://schemas.openxmlformats.org/officeDocument/2006/relationships/image" Target="../media/image594.png"/><Relationship Id="rId61" Type="http://schemas.openxmlformats.org/officeDocument/2006/relationships/customXml" Target="../ink/ink6909.xml"/><Relationship Id="rId82" Type="http://schemas.openxmlformats.org/officeDocument/2006/relationships/image" Target="../media/image580.png"/><Relationship Id="rId19" Type="http://schemas.openxmlformats.org/officeDocument/2006/relationships/image" Target="../media/image547.png"/><Relationship Id="rId14" Type="http://schemas.openxmlformats.org/officeDocument/2006/relationships/customXml" Target="../ink/ink6885.xml"/><Relationship Id="rId30" Type="http://schemas.openxmlformats.org/officeDocument/2006/relationships/customXml" Target="../ink/ink6893.xml"/><Relationship Id="rId35" Type="http://schemas.openxmlformats.org/officeDocument/2006/relationships/image" Target="../media/image556.png"/><Relationship Id="rId56" Type="http://schemas.openxmlformats.org/officeDocument/2006/relationships/customXml" Target="../ink/ink6906.xml"/><Relationship Id="rId77" Type="http://schemas.openxmlformats.org/officeDocument/2006/relationships/customXml" Target="../ink/ink6917.xml"/><Relationship Id="rId100" Type="http://schemas.openxmlformats.org/officeDocument/2006/relationships/image" Target="../media/image589.png"/><Relationship Id="rId105" Type="http://schemas.openxmlformats.org/officeDocument/2006/relationships/customXml" Target="../ink/ink6931.xml"/><Relationship Id="rId8" Type="http://schemas.openxmlformats.org/officeDocument/2006/relationships/customXml" Target="../ink/ink6882.xml"/><Relationship Id="rId51" Type="http://schemas.openxmlformats.org/officeDocument/2006/relationships/image" Target="../media/image564.png"/><Relationship Id="rId72" Type="http://schemas.openxmlformats.org/officeDocument/2006/relationships/image" Target="../media/image575.png"/><Relationship Id="rId93" Type="http://schemas.openxmlformats.org/officeDocument/2006/relationships/customXml" Target="../ink/ink6925.xml"/><Relationship Id="rId98" Type="http://schemas.openxmlformats.org/officeDocument/2006/relationships/image" Target="../media/image588.png"/><Relationship Id="rId3" Type="http://schemas.openxmlformats.org/officeDocument/2006/relationships/image" Target="../media/image540.png"/><Relationship Id="rId25" Type="http://schemas.openxmlformats.org/officeDocument/2006/relationships/image" Target="../media/image551.png"/><Relationship Id="rId46" Type="http://schemas.openxmlformats.org/officeDocument/2006/relationships/customXml" Target="../ink/ink6901.xml"/><Relationship Id="rId67" Type="http://schemas.openxmlformats.org/officeDocument/2006/relationships/customXml" Target="../ink/ink6912.xml"/><Relationship Id="rId20" Type="http://schemas.openxmlformats.org/officeDocument/2006/relationships/customXml" Target="../ink/ink6888.xml"/><Relationship Id="rId41" Type="http://schemas.openxmlformats.org/officeDocument/2006/relationships/image" Target="../media/image559.png"/><Relationship Id="rId62" Type="http://schemas.openxmlformats.org/officeDocument/2006/relationships/image" Target="../media/image569.png"/><Relationship Id="rId83" Type="http://schemas.openxmlformats.org/officeDocument/2006/relationships/customXml" Target="../ink/ink6920.xml"/><Relationship Id="rId88" Type="http://schemas.openxmlformats.org/officeDocument/2006/relationships/image" Target="../media/image583.png"/><Relationship Id="rId111" Type="http://schemas.openxmlformats.org/officeDocument/2006/relationships/customXml" Target="../ink/ink6934.xml"/></Relationships>
</file>

<file path=ppt/slides/_rels/slide14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97.png"/><Relationship Id="rId21" Type="http://schemas.openxmlformats.org/officeDocument/2006/relationships/image" Target="../media/image549.png"/><Relationship Id="rId42" Type="http://schemas.openxmlformats.org/officeDocument/2006/relationships/customXml" Target="../ink/ink6956.xml"/><Relationship Id="rId47" Type="http://schemas.openxmlformats.org/officeDocument/2006/relationships/image" Target="../media/image562.png"/><Relationship Id="rId63" Type="http://schemas.openxmlformats.org/officeDocument/2006/relationships/customXml" Target="../ink/ink6967.xml"/><Relationship Id="rId68" Type="http://schemas.openxmlformats.org/officeDocument/2006/relationships/image" Target="../media/image572.png"/><Relationship Id="rId84" Type="http://schemas.openxmlformats.org/officeDocument/2006/relationships/image" Target="../media/image581.png"/><Relationship Id="rId89" Type="http://schemas.openxmlformats.org/officeDocument/2006/relationships/customXml" Target="../ink/ink6980.xml"/><Relationship Id="rId112" Type="http://schemas.openxmlformats.org/officeDocument/2006/relationships/customXml" Target="../ink/ink6992.xml"/><Relationship Id="rId16" Type="http://schemas.openxmlformats.org/officeDocument/2006/relationships/customXml" Target="../ink/ink6943.xml"/><Relationship Id="rId107" Type="http://schemas.openxmlformats.org/officeDocument/2006/relationships/customXml" Target="../ink/ink6989.xml"/><Relationship Id="rId11" Type="http://schemas.openxmlformats.org/officeDocument/2006/relationships/image" Target="../media/image543.png"/><Relationship Id="rId32" Type="http://schemas.openxmlformats.org/officeDocument/2006/relationships/customXml" Target="../ink/ink6951.xml"/><Relationship Id="rId37" Type="http://schemas.openxmlformats.org/officeDocument/2006/relationships/image" Target="../media/image557.png"/><Relationship Id="rId53" Type="http://schemas.openxmlformats.org/officeDocument/2006/relationships/image" Target="../media/image565.png"/><Relationship Id="rId58" Type="http://schemas.openxmlformats.org/officeDocument/2006/relationships/customXml" Target="../ink/ink6964.xml"/><Relationship Id="rId74" Type="http://schemas.openxmlformats.org/officeDocument/2006/relationships/image" Target="../media/image576.png"/><Relationship Id="rId79" Type="http://schemas.openxmlformats.org/officeDocument/2006/relationships/customXml" Target="../ink/ink6975.xml"/><Relationship Id="rId102" Type="http://schemas.openxmlformats.org/officeDocument/2006/relationships/image" Target="../media/image590.png"/><Relationship Id="rId123" Type="http://schemas.openxmlformats.org/officeDocument/2006/relationships/image" Target="../media/image600.png"/><Relationship Id="rId128" Type="http://schemas.openxmlformats.org/officeDocument/2006/relationships/image" Target="../media/image602.png"/><Relationship Id="rId5" Type="http://schemas.openxmlformats.org/officeDocument/2006/relationships/image" Target="../media/image541.png"/><Relationship Id="rId90" Type="http://schemas.openxmlformats.org/officeDocument/2006/relationships/image" Target="../media/image584.png"/><Relationship Id="rId95" Type="http://schemas.openxmlformats.org/officeDocument/2006/relationships/customXml" Target="../ink/ink6983.xml"/><Relationship Id="rId22" Type="http://schemas.openxmlformats.org/officeDocument/2006/relationships/customXml" Target="../ink/ink6946.xml"/><Relationship Id="rId27" Type="http://schemas.openxmlformats.org/officeDocument/2006/relationships/image" Target="../media/image552.png"/><Relationship Id="rId43" Type="http://schemas.openxmlformats.org/officeDocument/2006/relationships/image" Target="../media/image560.png"/><Relationship Id="rId48" Type="http://schemas.openxmlformats.org/officeDocument/2006/relationships/customXml" Target="../ink/ink6959.xml"/><Relationship Id="rId64" Type="http://schemas.openxmlformats.org/officeDocument/2006/relationships/image" Target="../media/image570.png"/><Relationship Id="rId69" Type="http://schemas.openxmlformats.org/officeDocument/2006/relationships/customXml" Target="../ink/ink6970.xml"/><Relationship Id="rId113" Type="http://schemas.openxmlformats.org/officeDocument/2006/relationships/image" Target="../media/image595.png"/><Relationship Id="rId118" Type="http://schemas.openxmlformats.org/officeDocument/2006/relationships/customXml" Target="../ink/ink6995.xml"/><Relationship Id="rId80" Type="http://schemas.openxmlformats.org/officeDocument/2006/relationships/image" Target="../media/image579.png"/><Relationship Id="rId85" Type="http://schemas.openxmlformats.org/officeDocument/2006/relationships/customXml" Target="../ink/ink6978.xml"/><Relationship Id="rId12" Type="http://schemas.openxmlformats.org/officeDocument/2006/relationships/customXml" Target="../ink/ink6941.xml"/><Relationship Id="rId17" Type="http://schemas.openxmlformats.org/officeDocument/2006/relationships/image" Target="../media/image546.png"/><Relationship Id="rId33" Type="http://schemas.openxmlformats.org/officeDocument/2006/relationships/image" Target="../media/image555.png"/><Relationship Id="rId38" Type="http://schemas.openxmlformats.org/officeDocument/2006/relationships/customXml" Target="../ink/ink6954.xml"/><Relationship Id="rId59" Type="http://schemas.openxmlformats.org/officeDocument/2006/relationships/image" Target="../media/image568.png"/><Relationship Id="rId103" Type="http://schemas.openxmlformats.org/officeDocument/2006/relationships/customXml" Target="../ink/ink6987.xml"/><Relationship Id="rId108" Type="http://schemas.openxmlformats.org/officeDocument/2006/relationships/image" Target="../media/image593.png"/><Relationship Id="rId124" Type="http://schemas.openxmlformats.org/officeDocument/2006/relationships/customXml" Target="../ink/ink6998.xml"/><Relationship Id="rId129" Type="http://schemas.openxmlformats.org/officeDocument/2006/relationships/customXml" Target="../ink/ink7001.xml"/><Relationship Id="rId54" Type="http://schemas.openxmlformats.org/officeDocument/2006/relationships/customXml" Target="../ink/ink6962.xml"/><Relationship Id="rId70" Type="http://schemas.openxmlformats.org/officeDocument/2006/relationships/image" Target="../media/image574.png"/><Relationship Id="rId75" Type="http://schemas.openxmlformats.org/officeDocument/2006/relationships/customXml" Target="../ink/ink6973.xml"/><Relationship Id="rId91" Type="http://schemas.openxmlformats.org/officeDocument/2006/relationships/customXml" Target="../ink/ink6981.xml"/><Relationship Id="rId96" Type="http://schemas.openxmlformats.org/officeDocument/2006/relationships/image" Target="../media/image58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938.xml"/><Relationship Id="rId23" Type="http://schemas.openxmlformats.org/officeDocument/2006/relationships/image" Target="../media/image550.png"/><Relationship Id="rId28" Type="http://schemas.openxmlformats.org/officeDocument/2006/relationships/customXml" Target="../ink/ink6949.xml"/><Relationship Id="rId49" Type="http://schemas.openxmlformats.org/officeDocument/2006/relationships/image" Target="../media/image563.png"/><Relationship Id="rId114" Type="http://schemas.openxmlformats.org/officeDocument/2006/relationships/customXml" Target="../ink/ink6993.xml"/><Relationship Id="rId119" Type="http://schemas.openxmlformats.org/officeDocument/2006/relationships/image" Target="../media/image598.png"/><Relationship Id="rId44" Type="http://schemas.openxmlformats.org/officeDocument/2006/relationships/customXml" Target="../ink/ink6957.xml"/><Relationship Id="rId60" Type="http://schemas.openxmlformats.org/officeDocument/2006/relationships/customXml" Target="../ink/ink6965.xml"/><Relationship Id="rId65" Type="http://schemas.openxmlformats.org/officeDocument/2006/relationships/customXml" Target="../ink/ink6968.xml"/><Relationship Id="rId81" Type="http://schemas.openxmlformats.org/officeDocument/2006/relationships/customXml" Target="../ink/ink6976.xml"/><Relationship Id="rId86" Type="http://schemas.openxmlformats.org/officeDocument/2006/relationships/image" Target="../media/image582.png"/><Relationship Id="rId130" Type="http://schemas.openxmlformats.org/officeDocument/2006/relationships/image" Target="../media/image603.png"/><Relationship Id="rId13" Type="http://schemas.openxmlformats.org/officeDocument/2006/relationships/image" Target="../media/image544.png"/><Relationship Id="rId18" Type="http://schemas.openxmlformats.org/officeDocument/2006/relationships/customXml" Target="../ink/ink6944.xml"/><Relationship Id="rId39" Type="http://schemas.openxmlformats.org/officeDocument/2006/relationships/image" Target="../media/image558.png"/><Relationship Id="rId109" Type="http://schemas.openxmlformats.org/officeDocument/2006/relationships/customXml" Target="../ink/ink6990.xml"/><Relationship Id="rId34" Type="http://schemas.openxmlformats.org/officeDocument/2006/relationships/customXml" Target="../ink/ink6952.xml"/><Relationship Id="rId50" Type="http://schemas.openxmlformats.org/officeDocument/2006/relationships/customXml" Target="../ink/ink6960.xml"/><Relationship Id="rId55" Type="http://schemas.openxmlformats.org/officeDocument/2006/relationships/image" Target="../media/image566.png"/><Relationship Id="rId76" Type="http://schemas.openxmlformats.org/officeDocument/2006/relationships/image" Target="../media/image577.png"/><Relationship Id="rId97" Type="http://schemas.openxmlformats.org/officeDocument/2006/relationships/customXml" Target="../ink/ink6984.xml"/><Relationship Id="rId104" Type="http://schemas.openxmlformats.org/officeDocument/2006/relationships/image" Target="../media/image591.png"/><Relationship Id="rId120" Type="http://schemas.openxmlformats.org/officeDocument/2006/relationships/customXml" Target="../ink/ink6996.xml"/><Relationship Id="rId125" Type="http://schemas.openxmlformats.org/officeDocument/2006/relationships/customXml" Target="../ink/ink6999.xml"/><Relationship Id="rId7" Type="http://schemas.openxmlformats.org/officeDocument/2006/relationships/image" Target="../media/image19.png"/><Relationship Id="rId71" Type="http://schemas.openxmlformats.org/officeDocument/2006/relationships/customXml" Target="../ink/ink6971.xml"/><Relationship Id="rId92" Type="http://schemas.openxmlformats.org/officeDocument/2006/relationships/image" Target="../media/image585.png"/><Relationship Id="rId2" Type="http://schemas.openxmlformats.org/officeDocument/2006/relationships/customXml" Target="../ink/ink6936.xml"/><Relationship Id="rId29" Type="http://schemas.openxmlformats.org/officeDocument/2006/relationships/image" Target="../media/image553.png"/><Relationship Id="rId24" Type="http://schemas.openxmlformats.org/officeDocument/2006/relationships/customXml" Target="../ink/ink6947.xml"/><Relationship Id="rId40" Type="http://schemas.openxmlformats.org/officeDocument/2006/relationships/customXml" Target="../ink/ink6955.xml"/><Relationship Id="rId45" Type="http://schemas.openxmlformats.org/officeDocument/2006/relationships/image" Target="../media/image561.png"/><Relationship Id="rId66" Type="http://schemas.openxmlformats.org/officeDocument/2006/relationships/image" Target="../media/image571.png"/><Relationship Id="rId87" Type="http://schemas.openxmlformats.org/officeDocument/2006/relationships/customXml" Target="../ink/ink6979.xml"/><Relationship Id="rId110" Type="http://schemas.openxmlformats.org/officeDocument/2006/relationships/image" Target="../media/image594.png"/><Relationship Id="rId115" Type="http://schemas.openxmlformats.org/officeDocument/2006/relationships/image" Target="../media/image596.png"/><Relationship Id="rId131" Type="http://schemas.openxmlformats.org/officeDocument/2006/relationships/customXml" Target="../ink/ink7002.xml"/><Relationship Id="rId61" Type="http://schemas.openxmlformats.org/officeDocument/2006/relationships/customXml" Target="../ink/ink6966.xml"/><Relationship Id="rId82" Type="http://schemas.openxmlformats.org/officeDocument/2006/relationships/image" Target="../media/image580.png"/><Relationship Id="rId19" Type="http://schemas.openxmlformats.org/officeDocument/2006/relationships/image" Target="../media/image547.png"/><Relationship Id="rId14" Type="http://schemas.openxmlformats.org/officeDocument/2006/relationships/customXml" Target="../ink/ink6942.xml"/><Relationship Id="rId30" Type="http://schemas.openxmlformats.org/officeDocument/2006/relationships/customXml" Target="../ink/ink6950.xml"/><Relationship Id="rId35" Type="http://schemas.openxmlformats.org/officeDocument/2006/relationships/image" Target="../media/image556.png"/><Relationship Id="rId56" Type="http://schemas.openxmlformats.org/officeDocument/2006/relationships/customXml" Target="../ink/ink6963.xml"/><Relationship Id="rId77" Type="http://schemas.openxmlformats.org/officeDocument/2006/relationships/customXml" Target="../ink/ink6974.xml"/><Relationship Id="rId100" Type="http://schemas.openxmlformats.org/officeDocument/2006/relationships/image" Target="../media/image589.png"/><Relationship Id="rId105" Type="http://schemas.openxmlformats.org/officeDocument/2006/relationships/customXml" Target="../ink/ink6988.xml"/><Relationship Id="rId126" Type="http://schemas.openxmlformats.org/officeDocument/2006/relationships/image" Target="../media/image601.png"/><Relationship Id="rId8" Type="http://schemas.openxmlformats.org/officeDocument/2006/relationships/customXml" Target="../ink/ink6939.xml"/><Relationship Id="rId51" Type="http://schemas.openxmlformats.org/officeDocument/2006/relationships/image" Target="../media/image564.png"/><Relationship Id="rId72" Type="http://schemas.openxmlformats.org/officeDocument/2006/relationships/image" Target="../media/image575.png"/><Relationship Id="rId93" Type="http://schemas.openxmlformats.org/officeDocument/2006/relationships/customXml" Target="../ink/ink6982.xml"/><Relationship Id="rId98" Type="http://schemas.openxmlformats.org/officeDocument/2006/relationships/image" Target="../media/image588.png"/><Relationship Id="rId121" Type="http://schemas.openxmlformats.org/officeDocument/2006/relationships/image" Target="../media/image599.png"/><Relationship Id="rId3" Type="http://schemas.openxmlformats.org/officeDocument/2006/relationships/image" Target="../media/image540.png"/><Relationship Id="rId25" Type="http://schemas.openxmlformats.org/officeDocument/2006/relationships/image" Target="../media/image551.png"/><Relationship Id="rId46" Type="http://schemas.openxmlformats.org/officeDocument/2006/relationships/customXml" Target="../ink/ink6958.xml"/><Relationship Id="rId67" Type="http://schemas.openxmlformats.org/officeDocument/2006/relationships/customXml" Target="../ink/ink6969.xml"/><Relationship Id="rId116" Type="http://schemas.openxmlformats.org/officeDocument/2006/relationships/customXml" Target="../ink/ink6994.xml"/><Relationship Id="rId20" Type="http://schemas.openxmlformats.org/officeDocument/2006/relationships/customXml" Target="../ink/ink6945.xml"/><Relationship Id="rId41" Type="http://schemas.openxmlformats.org/officeDocument/2006/relationships/image" Target="../media/image559.png"/><Relationship Id="rId62" Type="http://schemas.openxmlformats.org/officeDocument/2006/relationships/image" Target="../media/image569.png"/><Relationship Id="rId83" Type="http://schemas.openxmlformats.org/officeDocument/2006/relationships/customXml" Target="../ink/ink6977.xml"/><Relationship Id="rId88" Type="http://schemas.openxmlformats.org/officeDocument/2006/relationships/image" Target="../media/image583.png"/><Relationship Id="rId111" Type="http://schemas.openxmlformats.org/officeDocument/2006/relationships/customXml" Target="../ink/ink6991.xml"/><Relationship Id="rId132" Type="http://schemas.openxmlformats.org/officeDocument/2006/relationships/image" Target="../media/image604.png"/><Relationship Id="rId15" Type="http://schemas.openxmlformats.org/officeDocument/2006/relationships/image" Target="../media/image545.png"/><Relationship Id="rId36" Type="http://schemas.openxmlformats.org/officeDocument/2006/relationships/customXml" Target="../ink/ink6953.xml"/><Relationship Id="rId57" Type="http://schemas.openxmlformats.org/officeDocument/2006/relationships/image" Target="../media/image567.png"/><Relationship Id="rId106" Type="http://schemas.openxmlformats.org/officeDocument/2006/relationships/image" Target="../media/image592.png"/><Relationship Id="rId127" Type="http://schemas.openxmlformats.org/officeDocument/2006/relationships/customXml" Target="../ink/ink7000.xml"/><Relationship Id="rId10" Type="http://schemas.openxmlformats.org/officeDocument/2006/relationships/customXml" Target="../ink/ink6940.xml"/><Relationship Id="rId31" Type="http://schemas.openxmlformats.org/officeDocument/2006/relationships/image" Target="../media/image554.png"/><Relationship Id="rId52" Type="http://schemas.openxmlformats.org/officeDocument/2006/relationships/customXml" Target="../ink/ink6961.xml"/><Relationship Id="rId73" Type="http://schemas.openxmlformats.org/officeDocument/2006/relationships/customXml" Target="../ink/ink6972.xml"/><Relationship Id="rId78" Type="http://schemas.openxmlformats.org/officeDocument/2006/relationships/image" Target="../media/image578.png"/><Relationship Id="rId94" Type="http://schemas.openxmlformats.org/officeDocument/2006/relationships/image" Target="../media/image586.png"/><Relationship Id="rId99" Type="http://schemas.openxmlformats.org/officeDocument/2006/relationships/customXml" Target="../ink/ink6985.xml"/><Relationship Id="rId101" Type="http://schemas.openxmlformats.org/officeDocument/2006/relationships/customXml" Target="../ink/ink6986.xml"/><Relationship Id="rId122" Type="http://schemas.openxmlformats.org/officeDocument/2006/relationships/customXml" Target="../ink/ink6997.xml"/><Relationship Id="rId4" Type="http://schemas.openxmlformats.org/officeDocument/2006/relationships/customXml" Target="../ink/ink6937.xml"/><Relationship Id="rId9" Type="http://schemas.openxmlformats.org/officeDocument/2006/relationships/image" Target="../media/image542.png"/><Relationship Id="rId26" Type="http://schemas.openxmlformats.org/officeDocument/2006/relationships/customXml" Target="../ink/ink6948.xml"/></Relationships>
</file>

<file path=ppt/slides/_rels/slide14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97.png"/><Relationship Id="rId21" Type="http://schemas.openxmlformats.org/officeDocument/2006/relationships/image" Target="../media/image549.png"/><Relationship Id="rId42" Type="http://schemas.openxmlformats.org/officeDocument/2006/relationships/customXml" Target="../ink/ink7023.xml"/><Relationship Id="rId63" Type="http://schemas.openxmlformats.org/officeDocument/2006/relationships/customXml" Target="../ink/ink7034.xml"/><Relationship Id="rId84" Type="http://schemas.openxmlformats.org/officeDocument/2006/relationships/image" Target="../media/image581.png"/><Relationship Id="rId16" Type="http://schemas.openxmlformats.org/officeDocument/2006/relationships/customXml" Target="../ink/ink7010.xml"/><Relationship Id="rId107" Type="http://schemas.openxmlformats.org/officeDocument/2006/relationships/customXml" Target="../ink/ink7056.xml"/><Relationship Id="rId11" Type="http://schemas.openxmlformats.org/officeDocument/2006/relationships/image" Target="../media/image543.png"/><Relationship Id="rId32" Type="http://schemas.openxmlformats.org/officeDocument/2006/relationships/customXml" Target="../ink/ink7018.xml"/><Relationship Id="rId37" Type="http://schemas.openxmlformats.org/officeDocument/2006/relationships/image" Target="../media/image557.png"/><Relationship Id="rId53" Type="http://schemas.openxmlformats.org/officeDocument/2006/relationships/image" Target="../media/image565.png"/><Relationship Id="rId58" Type="http://schemas.openxmlformats.org/officeDocument/2006/relationships/customXml" Target="../ink/ink7031.xml"/><Relationship Id="rId74" Type="http://schemas.openxmlformats.org/officeDocument/2006/relationships/image" Target="../media/image576.png"/><Relationship Id="rId79" Type="http://schemas.openxmlformats.org/officeDocument/2006/relationships/customXml" Target="../ink/ink7042.xml"/><Relationship Id="rId102" Type="http://schemas.openxmlformats.org/officeDocument/2006/relationships/image" Target="../media/image590.png"/><Relationship Id="rId123" Type="http://schemas.openxmlformats.org/officeDocument/2006/relationships/image" Target="../media/image600.png"/><Relationship Id="rId128" Type="http://schemas.openxmlformats.org/officeDocument/2006/relationships/image" Target="../media/image602.png"/><Relationship Id="rId5" Type="http://schemas.openxmlformats.org/officeDocument/2006/relationships/image" Target="../media/image541.png"/><Relationship Id="rId90" Type="http://schemas.openxmlformats.org/officeDocument/2006/relationships/image" Target="../media/image584.png"/><Relationship Id="rId95" Type="http://schemas.openxmlformats.org/officeDocument/2006/relationships/customXml" Target="../ink/ink7050.xml"/><Relationship Id="rId22" Type="http://schemas.openxmlformats.org/officeDocument/2006/relationships/customXml" Target="../ink/ink7013.xml"/><Relationship Id="rId27" Type="http://schemas.openxmlformats.org/officeDocument/2006/relationships/image" Target="../media/image552.png"/><Relationship Id="rId43" Type="http://schemas.openxmlformats.org/officeDocument/2006/relationships/image" Target="../media/image560.png"/><Relationship Id="rId48" Type="http://schemas.openxmlformats.org/officeDocument/2006/relationships/customXml" Target="../ink/ink7026.xml"/><Relationship Id="rId64" Type="http://schemas.openxmlformats.org/officeDocument/2006/relationships/image" Target="../media/image570.png"/><Relationship Id="rId69" Type="http://schemas.openxmlformats.org/officeDocument/2006/relationships/customXml" Target="../ink/ink7037.xml"/><Relationship Id="rId113" Type="http://schemas.openxmlformats.org/officeDocument/2006/relationships/image" Target="../media/image595.png"/><Relationship Id="rId118" Type="http://schemas.openxmlformats.org/officeDocument/2006/relationships/customXml" Target="../ink/ink7062.xml"/><Relationship Id="rId134" Type="http://schemas.openxmlformats.org/officeDocument/2006/relationships/image" Target="../media/image605.png"/><Relationship Id="rId80" Type="http://schemas.openxmlformats.org/officeDocument/2006/relationships/image" Target="../media/image579.png"/><Relationship Id="rId85" Type="http://schemas.openxmlformats.org/officeDocument/2006/relationships/customXml" Target="../ink/ink7045.xml"/><Relationship Id="rId12" Type="http://schemas.openxmlformats.org/officeDocument/2006/relationships/customXml" Target="../ink/ink7008.xml"/><Relationship Id="rId17" Type="http://schemas.openxmlformats.org/officeDocument/2006/relationships/image" Target="../media/image546.png"/><Relationship Id="rId33" Type="http://schemas.openxmlformats.org/officeDocument/2006/relationships/image" Target="../media/image555.png"/><Relationship Id="rId38" Type="http://schemas.openxmlformats.org/officeDocument/2006/relationships/customXml" Target="../ink/ink7021.xml"/><Relationship Id="rId59" Type="http://schemas.openxmlformats.org/officeDocument/2006/relationships/image" Target="../media/image568.png"/><Relationship Id="rId103" Type="http://schemas.openxmlformats.org/officeDocument/2006/relationships/customXml" Target="../ink/ink7054.xml"/><Relationship Id="rId108" Type="http://schemas.openxmlformats.org/officeDocument/2006/relationships/image" Target="../media/image593.png"/><Relationship Id="rId124" Type="http://schemas.openxmlformats.org/officeDocument/2006/relationships/customXml" Target="../ink/ink7065.xml"/><Relationship Id="rId129" Type="http://schemas.openxmlformats.org/officeDocument/2006/relationships/customXml" Target="../ink/ink7068.xml"/><Relationship Id="rId54" Type="http://schemas.openxmlformats.org/officeDocument/2006/relationships/customXml" Target="../ink/ink7029.xml"/><Relationship Id="rId70" Type="http://schemas.openxmlformats.org/officeDocument/2006/relationships/image" Target="../media/image574.png"/><Relationship Id="rId75" Type="http://schemas.openxmlformats.org/officeDocument/2006/relationships/customXml" Target="../ink/ink7040.xml"/><Relationship Id="rId91" Type="http://schemas.openxmlformats.org/officeDocument/2006/relationships/customXml" Target="../ink/ink7048.xml"/><Relationship Id="rId96" Type="http://schemas.openxmlformats.org/officeDocument/2006/relationships/image" Target="../media/image58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005.xml"/><Relationship Id="rId23" Type="http://schemas.openxmlformats.org/officeDocument/2006/relationships/image" Target="../media/image550.png"/><Relationship Id="rId28" Type="http://schemas.openxmlformats.org/officeDocument/2006/relationships/customXml" Target="../ink/ink7016.xml"/><Relationship Id="rId49" Type="http://schemas.openxmlformats.org/officeDocument/2006/relationships/image" Target="../media/image563.png"/><Relationship Id="rId114" Type="http://schemas.openxmlformats.org/officeDocument/2006/relationships/customXml" Target="../ink/ink7060.xml"/><Relationship Id="rId119" Type="http://schemas.openxmlformats.org/officeDocument/2006/relationships/image" Target="../media/image598.png"/><Relationship Id="rId44" Type="http://schemas.openxmlformats.org/officeDocument/2006/relationships/customXml" Target="../ink/ink7024.xml"/><Relationship Id="rId60" Type="http://schemas.openxmlformats.org/officeDocument/2006/relationships/customXml" Target="../ink/ink7032.xml"/><Relationship Id="rId65" Type="http://schemas.openxmlformats.org/officeDocument/2006/relationships/customXml" Target="../ink/ink7035.xml"/><Relationship Id="rId81" Type="http://schemas.openxmlformats.org/officeDocument/2006/relationships/customXml" Target="../ink/ink7043.xml"/><Relationship Id="rId86" Type="http://schemas.openxmlformats.org/officeDocument/2006/relationships/image" Target="../media/image582.png"/><Relationship Id="rId130" Type="http://schemas.openxmlformats.org/officeDocument/2006/relationships/image" Target="../media/image603.png"/><Relationship Id="rId13" Type="http://schemas.openxmlformats.org/officeDocument/2006/relationships/image" Target="../media/image544.png"/><Relationship Id="rId18" Type="http://schemas.openxmlformats.org/officeDocument/2006/relationships/customXml" Target="../ink/ink7011.xml"/><Relationship Id="rId39" Type="http://schemas.openxmlformats.org/officeDocument/2006/relationships/image" Target="../media/image558.png"/><Relationship Id="rId109" Type="http://schemas.openxmlformats.org/officeDocument/2006/relationships/customXml" Target="../ink/ink7057.xml"/><Relationship Id="rId34" Type="http://schemas.openxmlformats.org/officeDocument/2006/relationships/customXml" Target="../ink/ink7019.xml"/><Relationship Id="rId50" Type="http://schemas.openxmlformats.org/officeDocument/2006/relationships/customXml" Target="../ink/ink7027.xml"/><Relationship Id="rId55" Type="http://schemas.openxmlformats.org/officeDocument/2006/relationships/image" Target="../media/image566.png"/><Relationship Id="rId76" Type="http://schemas.openxmlformats.org/officeDocument/2006/relationships/image" Target="../media/image577.png"/><Relationship Id="rId97" Type="http://schemas.openxmlformats.org/officeDocument/2006/relationships/customXml" Target="../ink/ink7051.xml"/><Relationship Id="rId104" Type="http://schemas.openxmlformats.org/officeDocument/2006/relationships/image" Target="../media/image591.png"/><Relationship Id="rId120" Type="http://schemas.openxmlformats.org/officeDocument/2006/relationships/customXml" Target="../ink/ink7063.xml"/><Relationship Id="rId125" Type="http://schemas.openxmlformats.org/officeDocument/2006/relationships/customXml" Target="../ink/ink7066.xml"/><Relationship Id="rId7" Type="http://schemas.openxmlformats.org/officeDocument/2006/relationships/image" Target="../media/image19.png"/><Relationship Id="rId71" Type="http://schemas.openxmlformats.org/officeDocument/2006/relationships/customXml" Target="../ink/ink7038.xml"/><Relationship Id="rId92" Type="http://schemas.openxmlformats.org/officeDocument/2006/relationships/image" Target="../media/image585.png"/><Relationship Id="rId2" Type="http://schemas.openxmlformats.org/officeDocument/2006/relationships/customXml" Target="../ink/ink7003.xml"/><Relationship Id="rId29" Type="http://schemas.openxmlformats.org/officeDocument/2006/relationships/image" Target="../media/image553.png"/><Relationship Id="rId24" Type="http://schemas.openxmlformats.org/officeDocument/2006/relationships/customXml" Target="../ink/ink7014.xml"/><Relationship Id="rId40" Type="http://schemas.openxmlformats.org/officeDocument/2006/relationships/customXml" Target="../ink/ink7022.xml"/><Relationship Id="rId45" Type="http://schemas.openxmlformats.org/officeDocument/2006/relationships/image" Target="../media/image561.png"/><Relationship Id="rId66" Type="http://schemas.openxmlformats.org/officeDocument/2006/relationships/image" Target="../media/image571.png"/><Relationship Id="rId87" Type="http://schemas.openxmlformats.org/officeDocument/2006/relationships/customXml" Target="../ink/ink7046.xml"/><Relationship Id="rId110" Type="http://schemas.openxmlformats.org/officeDocument/2006/relationships/image" Target="../media/image594.png"/><Relationship Id="rId115" Type="http://schemas.openxmlformats.org/officeDocument/2006/relationships/image" Target="../media/image596.png"/><Relationship Id="rId131" Type="http://schemas.openxmlformats.org/officeDocument/2006/relationships/customXml" Target="../ink/ink7069.xml"/><Relationship Id="rId61" Type="http://schemas.openxmlformats.org/officeDocument/2006/relationships/customXml" Target="../ink/ink7033.xml"/><Relationship Id="rId82" Type="http://schemas.openxmlformats.org/officeDocument/2006/relationships/image" Target="../media/image580.png"/><Relationship Id="rId19" Type="http://schemas.openxmlformats.org/officeDocument/2006/relationships/image" Target="../media/image547.png"/><Relationship Id="rId14" Type="http://schemas.openxmlformats.org/officeDocument/2006/relationships/customXml" Target="../ink/ink7009.xml"/><Relationship Id="rId30" Type="http://schemas.openxmlformats.org/officeDocument/2006/relationships/customXml" Target="../ink/ink7017.xml"/><Relationship Id="rId35" Type="http://schemas.openxmlformats.org/officeDocument/2006/relationships/image" Target="../media/image556.png"/><Relationship Id="rId56" Type="http://schemas.openxmlformats.org/officeDocument/2006/relationships/customXml" Target="../ink/ink7030.xml"/><Relationship Id="rId77" Type="http://schemas.openxmlformats.org/officeDocument/2006/relationships/customXml" Target="../ink/ink7041.xml"/><Relationship Id="rId100" Type="http://schemas.openxmlformats.org/officeDocument/2006/relationships/image" Target="../media/image589.png"/><Relationship Id="rId105" Type="http://schemas.openxmlformats.org/officeDocument/2006/relationships/customXml" Target="../ink/ink7055.xml"/><Relationship Id="rId126" Type="http://schemas.openxmlformats.org/officeDocument/2006/relationships/image" Target="../media/image601.png"/><Relationship Id="rId8" Type="http://schemas.openxmlformats.org/officeDocument/2006/relationships/customXml" Target="../ink/ink7006.xml"/><Relationship Id="rId51" Type="http://schemas.openxmlformats.org/officeDocument/2006/relationships/image" Target="../media/image564.png"/><Relationship Id="rId72" Type="http://schemas.openxmlformats.org/officeDocument/2006/relationships/image" Target="../media/image575.png"/><Relationship Id="rId93" Type="http://schemas.openxmlformats.org/officeDocument/2006/relationships/customXml" Target="../ink/ink7049.xml"/><Relationship Id="rId98" Type="http://schemas.openxmlformats.org/officeDocument/2006/relationships/image" Target="../media/image588.png"/><Relationship Id="rId121" Type="http://schemas.openxmlformats.org/officeDocument/2006/relationships/image" Target="../media/image599.png"/><Relationship Id="rId3" Type="http://schemas.openxmlformats.org/officeDocument/2006/relationships/image" Target="../media/image540.png"/><Relationship Id="rId25" Type="http://schemas.openxmlformats.org/officeDocument/2006/relationships/image" Target="../media/image551.png"/><Relationship Id="rId46" Type="http://schemas.openxmlformats.org/officeDocument/2006/relationships/customXml" Target="../ink/ink7025.xml"/><Relationship Id="rId67" Type="http://schemas.openxmlformats.org/officeDocument/2006/relationships/customXml" Target="../ink/ink7036.xml"/><Relationship Id="rId116" Type="http://schemas.openxmlformats.org/officeDocument/2006/relationships/customXml" Target="../ink/ink7061.xml"/><Relationship Id="rId20" Type="http://schemas.openxmlformats.org/officeDocument/2006/relationships/customXml" Target="../ink/ink7012.xml"/><Relationship Id="rId41" Type="http://schemas.openxmlformats.org/officeDocument/2006/relationships/image" Target="../media/image559.png"/><Relationship Id="rId62" Type="http://schemas.openxmlformats.org/officeDocument/2006/relationships/image" Target="../media/image569.png"/><Relationship Id="rId83" Type="http://schemas.openxmlformats.org/officeDocument/2006/relationships/customXml" Target="../ink/ink7044.xml"/><Relationship Id="rId88" Type="http://schemas.openxmlformats.org/officeDocument/2006/relationships/image" Target="../media/image583.png"/><Relationship Id="rId111" Type="http://schemas.openxmlformats.org/officeDocument/2006/relationships/customXml" Target="../ink/ink7058.xml"/><Relationship Id="rId132" Type="http://schemas.openxmlformats.org/officeDocument/2006/relationships/image" Target="../media/image604.png"/><Relationship Id="rId15" Type="http://schemas.openxmlformats.org/officeDocument/2006/relationships/image" Target="../media/image545.png"/><Relationship Id="rId36" Type="http://schemas.openxmlformats.org/officeDocument/2006/relationships/customXml" Target="../ink/ink7020.xml"/><Relationship Id="rId57" Type="http://schemas.openxmlformats.org/officeDocument/2006/relationships/image" Target="../media/image567.png"/><Relationship Id="rId106" Type="http://schemas.openxmlformats.org/officeDocument/2006/relationships/image" Target="../media/image592.png"/><Relationship Id="rId127" Type="http://schemas.openxmlformats.org/officeDocument/2006/relationships/customXml" Target="../ink/ink7067.xml"/><Relationship Id="rId10" Type="http://schemas.openxmlformats.org/officeDocument/2006/relationships/customXml" Target="../ink/ink7007.xml"/><Relationship Id="rId31" Type="http://schemas.openxmlformats.org/officeDocument/2006/relationships/image" Target="../media/image554.png"/><Relationship Id="rId52" Type="http://schemas.openxmlformats.org/officeDocument/2006/relationships/customXml" Target="../ink/ink7028.xml"/><Relationship Id="rId73" Type="http://schemas.openxmlformats.org/officeDocument/2006/relationships/customXml" Target="../ink/ink7039.xml"/><Relationship Id="rId78" Type="http://schemas.openxmlformats.org/officeDocument/2006/relationships/image" Target="../media/image578.png"/><Relationship Id="rId94" Type="http://schemas.openxmlformats.org/officeDocument/2006/relationships/image" Target="../media/image586.png"/><Relationship Id="rId99" Type="http://schemas.openxmlformats.org/officeDocument/2006/relationships/customXml" Target="../ink/ink7052.xml"/><Relationship Id="rId101" Type="http://schemas.openxmlformats.org/officeDocument/2006/relationships/customXml" Target="../ink/ink7053.xml"/><Relationship Id="rId122" Type="http://schemas.openxmlformats.org/officeDocument/2006/relationships/customXml" Target="../ink/ink7064.xml"/><Relationship Id="rId4" Type="http://schemas.openxmlformats.org/officeDocument/2006/relationships/customXml" Target="../ink/ink7004.xml"/><Relationship Id="rId9" Type="http://schemas.openxmlformats.org/officeDocument/2006/relationships/image" Target="../media/image542.png"/><Relationship Id="rId26" Type="http://schemas.openxmlformats.org/officeDocument/2006/relationships/customXml" Target="../ink/ink7015.xml"/><Relationship Id="rId47" Type="http://schemas.openxmlformats.org/officeDocument/2006/relationships/image" Target="../media/image562.png"/><Relationship Id="rId68" Type="http://schemas.openxmlformats.org/officeDocument/2006/relationships/image" Target="../media/image572.png"/><Relationship Id="rId89" Type="http://schemas.openxmlformats.org/officeDocument/2006/relationships/customXml" Target="../ink/ink7047.xml"/><Relationship Id="rId112" Type="http://schemas.openxmlformats.org/officeDocument/2006/relationships/customXml" Target="../ink/ink7059.xml"/><Relationship Id="rId133" Type="http://schemas.openxmlformats.org/officeDocument/2006/relationships/customXml" Target="../ink/ink7070.xml"/></Relationships>
</file>

<file path=ppt/slides/_rels/slide14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97.png"/><Relationship Id="rId21" Type="http://schemas.openxmlformats.org/officeDocument/2006/relationships/image" Target="../media/image549.png"/><Relationship Id="rId42" Type="http://schemas.openxmlformats.org/officeDocument/2006/relationships/customXml" Target="../ink/ink7091.xml"/><Relationship Id="rId63" Type="http://schemas.openxmlformats.org/officeDocument/2006/relationships/customXml" Target="../ink/ink7102.xml"/><Relationship Id="rId84" Type="http://schemas.openxmlformats.org/officeDocument/2006/relationships/image" Target="../media/image581.png"/><Relationship Id="rId138" Type="http://schemas.openxmlformats.org/officeDocument/2006/relationships/image" Target="../media/image607.png"/><Relationship Id="rId107" Type="http://schemas.openxmlformats.org/officeDocument/2006/relationships/customXml" Target="../ink/ink7124.xml"/><Relationship Id="rId11" Type="http://schemas.openxmlformats.org/officeDocument/2006/relationships/image" Target="../media/image543.png"/><Relationship Id="rId32" Type="http://schemas.openxmlformats.org/officeDocument/2006/relationships/customXml" Target="../ink/ink7086.xml"/><Relationship Id="rId53" Type="http://schemas.openxmlformats.org/officeDocument/2006/relationships/image" Target="../media/image565.png"/><Relationship Id="rId74" Type="http://schemas.openxmlformats.org/officeDocument/2006/relationships/image" Target="../media/image576.png"/><Relationship Id="rId128" Type="http://schemas.openxmlformats.org/officeDocument/2006/relationships/image" Target="../media/image602.png"/><Relationship Id="rId149" Type="http://schemas.openxmlformats.org/officeDocument/2006/relationships/customXml" Target="../ink/ink7147.xml"/><Relationship Id="rId5" Type="http://schemas.openxmlformats.org/officeDocument/2006/relationships/image" Target="../media/image541.png"/><Relationship Id="rId95" Type="http://schemas.openxmlformats.org/officeDocument/2006/relationships/customXml" Target="../ink/ink7118.xml"/><Relationship Id="rId22" Type="http://schemas.openxmlformats.org/officeDocument/2006/relationships/customXml" Target="../ink/ink7081.xml"/><Relationship Id="rId27" Type="http://schemas.openxmlformats.org/officeDocument/2006/relationships/image" Target="../media/image552.png"/><Relationship Id="rId43" Type="http://schemas.openxmlformats.org/officeDocument/2006/relationships/image" Target="../media/image560.png"/><Relationship Id="rId48" Type="http://schemas.openxmlformats.org/officeDocument/2006/relationships/customXml" Target="../ink/ink7094.xml"/><Relationship Id="rId64" Type="http://schemas.openxmlformats.org/officeDocument/2006/relationships/image" Target="../media/image570.png"/><Relationship Id="rId69" Type="http://schemas.openxmlformats.org/officeDocument/2006/relationships/customXml" Target="../ink/ink7105.xml"/><Relationship Id="rId113" Type="http://schemas.openxmlformats.org/officeDocument/2006/relationships/image" Target="../media/image595.png"/><Relationship Id="rId118" Type="http://schemas.openxmlformats.org/officeDocument/2006/relationships/customXml" Target="../ink/ink7130.xml"/><Relationship Id="rId134" Type="http://schemas.openxmlformats.org/officeDocument/2006/relationships/image" Target="../media/image605.png"/><Relationship Id="rId139" Type="http://schemas.openxmlformats.org/officeDocument/2006/relationships/customXml" Target="../ink/ink7141.xml"/><Relationship Id="rId80" Type="http://schemas.openxmlformats.org/officeDocument/2006/relationships/image" Target="../media/image579.png"/><Relationship Id="rId85" Type="http://schemas.openxmlformats.org/officeDocument/2006/relationships/customXml" Target="../ink/ink7113.xml"/><Relationship Id="rId150" Type="http://schemas.openxmlformats.org/officeDocument/2006/relationships/image" Target="../media/image612.png"/><Relationship Id="rId12" Type="http://schemas.openxmlformats.org/officeDocument/2006/relationships/customXml" Target="../ink/ink7076.xml"/><Relationship Id="rId17" Type="http://schemas.openxmlformats.org/officeDocument/2006/relationships/image" Target="../media/image546.png"/><Relationship Id="rId33" Type="http://schemas.openxmlformats.org/officeDocument/2006/relationships/image" Target="../media/image555.png"/><Relationship Id="rId38" Type="http://schemas.openxmlformats.org/officeDocument/2006/relationships/customXml" Target="../ink/ink7089.xml"/><Relationship Id="rId59" Type="http://schemas.openxmlformats.org/officeDocument/2006/relationships/image" Target="../media/image568.png"/><Relationship Id="rId103" Type="http://schemas.openxmlformats.org/officeDocument/2006/relationships/customXml" Target="../ink/ink7122.xml"/><Relationship Id="rId108" Type="http://schemas.openxmlformats.org/officeDocument/2006/relationships/image" Target="../media/image593.png"/><Relationship Id="rId124" Type="http://schemas.openxmlformats.org/officeDocument/2006/relationships/customXml" Target="../ink/ink7133.xml"/><Relationship Id="rId129" Type="http://schemas.openxmlformats.org/officeDocument/2006/relationships/customXml" Target="../ink/ink7136.xml"/><Relationship Id="rId54" Type="http://schemas.openxmlformats.org/officeDocument/2006/relationships/customXml" Target="../ink/ink7097.xml"/><Relationship Id="rId70" Type="http://schemas.openxmlformats.org/officeDocument/2006/relationships/image" Target="../media/image574.png"/><Relationship Id="rId75" Type="http://schemas.openxmlformats.org/officeDocument/2006/relationships/customXml" Target="../ink/ink7108.xml"/><Relationship Id="rId91" Type="http://schemas.openxmlformats.org/officeDocument/2006/relationships/customXml" Target="../ink/ink7116.xml"/><Relationship Id="rId96" Type="http://schemas.openxmlformats.org/officeDocument/2006/relationships/image" Target="../media/image587.png"/><Relationship Id="rId140" Type="http://schemas.openxmlformats.org/officeDocument/2006/relationships/image" Target="../media/image608.png"/><Relationship Id="rId145" Type="http://schemas.openxmlformats.org/officeDocument/2006/relationships/customXml" Target="../ink/ink714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073.xml"/><Relationship Id="rId23" Type="http://schemas.openxmlformats.org/officeDocument/2006/relationships/image" Target="../media/image550.png"/><Relationship Id="rId28" Type="http://schemas.openxmlformats.org/officeDocument/2006/relationships/customXml" Target="../ink/ink7084.xml"/><Relationship Id="rId49" Type="http://schemas.openxmlformats.org/officeDocument/2006/relationships/image" Target="../media/image563.png"/><Relationship Id="rId114" Type="http://schemas.openxmlformats.org/officeDocument/2006/relationships/customXml" Target="../ink/ink7128.xml"/><Relationship Id="rId119" Type="http://schemas.openxmlformats.org/officeDocument/2006/relationships/image" Target="../media/image598.png"/><Relationship Id="rId44" Type="http://schemas.openxmlformats.org/officeDocument/2006/relationships/customXml" Target="../ink/ink7092.xml"/><Relationship Id="rId60" Type="http://schemas.openxmlformats.org/officeDocument/2006/relationships/customXml" Target="../ink/ink7100.xml"/><Relationship Id="rId65" Type="http://schemas.openxmlformats.org/officeDocument/2006/relationships/customXml" Target="../ink/ink7103.xml"/><Relationship Id="rId81" Type="http://schemas.openxmlformats.org/officeDocument/2006/relationships/customXml" Target="../ink/ink7111.xml"/><Relationship Id="rId86" Type="http://schemas.openxmlformats.org/officeDocument/2006/relationships/image" Target="../media/image582.png"/><Relationship Id="rId130" Type="http://schemas.openxmlformats.org/officeDocument/2006/relationships/image" Target="../media/image603.png"/><Relationship Id="rId135" Type="http://schemas.openxmlformats.org/officeDocument/2006/relationships/customXml" Target="../ink/ink7139.xml"/><Relationship Id="rId151" Type="http://schemas.openxmlformats.org/officeDocument/2006/relationships/customXml" Target="../ink/ink7148.xml"/><Relationship Id="rId13" Type="http://schemas.openxmlformats.org/officeDocument/2006/relationships/image" Target="../media/image544.png"/><Relationship Id="rId18" Type="http://schemas.openxmlformats.org/officeDocument/2006/relationships/customXml" Target="../ink/ink7079.xml"/><Relationship Id="rId39" Type="http://schemas.openxmlformats.org/officeDocument/2006/relationships/image" Target="../media/image558.png"/><Relationship Id="rId109" Type="http://schemas.openxmlformats.org/officeDocument/2006/relationships/customXml" Target="../ink/ink7125.xml"/><Relationship Id="rId34" Type="http://schemas.openxmlformats.org/officeDocument/2006/relationships/customXml" Target="../ink/ink7087.xml"/><Relationship Id="rId50" Type="http://schemas.openxmlformats.org/officeDocument/2006/relationships/customXml" Target="../ink/ink7095.xml"/><Relationship Id="rId55" Type="http://schemas.openxmlformats.org/officeDocument/2006/relationships/image" Target="../media/image566.png"/><Relationship Id="rId76" Type="http://schemas.openxmlformats.org/officeDocument/2006/relationships/image" Target="../media/image577.png"/><Relationship Id="rId97" Type="http://schemas.openxmlformats.org/officeDocument/2006/relationships/customXml" Target="../ink/ink7119.xml"/><Relationship Id="rId104" Type="http://schemas.openxmlformats.org/officeDocument/2006/relationships/image" Target="../media/image591.png"/><Relationship Id="rId120" Type="http://schemas.openxmlformats.org/officeDocument/2006/relationships/customXml" Target="../ink/ink7131.xml"/><Relationship Id="rId125" Type="http://schemas.openxmlformats.org/officeDocument/2006/relationships/customXml" Target="../ink/ink7134.xml"/><Relationship Id="rId141" Type="http://schemas.openxmlformats.org/officeDocument/2006/relationships/customXml" Target="../ink/ink7142.xml"/><Relationship Id="rId146" Type="http://schemas.openxmlformats.org/officeDocument/2006/relationships/image" Target="../media/image610.png"/><Relationship Id="rId7" Type="http://schemas.openxmlformats.org/officeDocument/2006/relationships/image" Target="../media/image19.png"/><Relationship Id="rId71" Type="http://schemas.openxmlformats.org/officeDocument/2006/relationships/customXml" Target="../ink/ink7106.xml"/><Relationship Id="rId92" Type="http://schemas.openxmlformats.org/officeDocument/2006/relationships/image" Target="../media/image585.png"/><Relationship Id="rId2" Type="http://schemas.openxmlformats.org/officeDocument/2006/relationships/customXml" Target="../ink/ink7071.xml"/><Relationship Id="rId29" Type="http://schemas.openxmlformats.org/officeDocument/2006/relationships/image" Target="../media/image553.png"/><Relationship Id="rId24" Type="http://schemas.openxmlformats.org/officeDocument/2006/relationships/customXml" Target="../ink/ink7082.xml"/><Relationship Id="rId40" Type="http://schemas.openxmlformats.org/officeDocument/2006/relationships/customXml" Target="../ink/ink7090.xml"/><Relationship Id="rId45" Type="http://schemas.openxmlformats.org/officeDocument/2006/relationships/image" Target="../media/image561.png"/><Relationship Id="rId66" Type="http://schemas.openxmlformats.org/officeDocument/2006/relationships/image" Target="../media/image571.png"/><Relationship Id="rId87" Type="http://schemas.openxmlformats.org/officeDocument/2006/relationships/customXml" Target="../ink/ink7114.xml"/><Relationship Id="rId110" Type="http://schemas.openxmlformats.org/officeDocument/2006/relationships/image" Target="../media/image594.png"/><Relationship Id="rId115" Type="http://schemas.openxmlformats.org/officeDocument/2006/relationships/image" Target="../media/image596.png"/><Relationship Id="rId131" Type="http://schemas.openxmlformats.org/officeDocument/2006/relationships/customXml" Target="../ink/ink7137.xml"/><Relationship Id="rId136" Type="http://schemas.openxmlformats.org/officeDocument/2006/relationships/image" Target="../media/image606.png"/><Relationship Id="rId61" Type="http://schemas.openxmlformats.org/officeDocument/2006/relationships/customXml" Target="../ink/ink7101.xml"/><Relationship Id="rId82" Type="http://schemas.openxmlformats.org/officeDocument/2006/relationships/image" Target="../media/image580.png"/><Relationship Id="rId152" Type="http://schemas.openxmlformats.org/officeDocument/2006/relationships/image" Target="../media/image613.png"/><Relationship Id="rId19" Type="http://schemas.openxmlformats.org/officeDocument/2006/relationships/image" Target="../media/image547.png"/><Relationship Id="rId14" Type="http://schemas.openxmlformats.org/officeDocument/2006/relationships/customXml" Target="../ink/ink7077.xml"/><Relationship Id="rId30" Type="http://schemas.openxmlformats.org/officeDocument/2006/relationships/customXml" Target="../ink/ink7085.xml"/><Relationship Id="rId35" Type="http://schemas.openxmlformats.org/officeDocument/2006/relationships/image" Target="../media/image556.png"/><Relationship Id="rId56" Type="http://schemas.openxmlformats.org/officeDocument/2006/relationships/customXml" Target="../ink/ink7098.xml"/><Relationship Id="rId77" Type="http://schemas.openxmlformats.org/officeDocument/2006/relationships/customXml" Target="../ink/ink7109.xml"/><Relationship Id="rId100" Type="http://schemas.openxmlformats.org/officeDocument/2006/relationships/image" Target="../media/image589.png"/><Relationship Id="rId105" Type="http://schemas.openxmlformats.org/officeDocument/2006/relationships/customXml" Target="../ink/ink7123.xml"/><Relationship Id="rId126" Type="http://schemas.openxmlformats.org/officeDocument/2006/relationships/image" Target="../media/image601.png"/><Relationship Id="rId147" Type="http://schemas.openxmlformats.org/officeDocument/2006/relationships/customXml" Target="../ink/ink7146.xml"/><Relationship Id="rId8" Type="http://schemas.openxmlformats.org/officeDocument/2006/relationships/customXml" Target="../ink/ink7074.xml"/><Relationship Id="rId51" Type="http://schemas.openxmlformats.org/officeDocument/2006/relationships/image" Target="../media/image564.png"/><Relationship Id="rId72" Type="http://schemas.openxmlformats.org/officeDocument/2006/relationships/image" Target="../media/image575.png"/><Relationship Id="rId93" Type="http://schemas.openxmlformats.org/officeDocument/2006/relationships/customXml" Target="../ink/ink7117.xml"/><Relationship Id="rId98" Type="http://schemas.openxmlformats.org/officeDocument/2006/relationships/image" Target="../media/image588.png"/><Relationship Id="rId121" Type="http://schemas.openxmlformats.org/officeDocument/2006/relationships/image" Target="../media/image599.png"/><Relationship Id="rId142" Type="http://schemas.openxmlformats.org/officeDocument/2006/relationships/customXml" Target="../ink/ink7143.xml"/><Relationship Id="rId3" Type="http://schemas.openxmlformats.org/officeDocument/2006/relationships/image" Target="../media/image540.png"/><Relationship Id="rId25" Type="http://schemas.openxmlformats.org/officeDocument/2006/relationships/image" Target="../media/image551.png"/><Relationship Id="rId46" Type="http://schemas.openxmlformats.org/officeDocument/2006/relationships/customXml" Target="../ink/ink7093.xml"/><Relationship Id="rId67" Type="http://schemas.openxmlformats.org/officeDocument/2006/relationships/customXml" Target="../ink/ink7104.xml"/><Relationship Id="rId116" Type="http://schemas.openxmlformats.org/officeDocument/2006/relationships/customXml" Target="../ink/ink7129.xml"/><Relationship Id="rId137" Type="http://schemas.openxmlformats.org/officeDocument/2006/relationships/customXml" Target="../ink/ink7140.xml"/><Relationship Id="rId20" Type="http://schemas.openxmlformats.org/officeDocument/2006/relationships/customXml" Target="../ink/ink7080.xml"/><Relationship Id="rId41" Type="http://schemas.openxmlformats.org/officeDocument/2006/relationships/image" Target="../media/image559.png"/><Relationship Id="rId62" Type="http://schemas.openxmlformats.org/officeDocument/2006/relationships/image" Target="../media/image569.png"/><Relationship Id="rId83" Type="http://schemas.openxmlformats.org/officeDocument/2006/relationships/customXml" Target="../ink/ink7112.xml"/><Relationship Id="rId88" Type="http://schemas.openxmlformats.org/officeDocument/2006/relationships/image" Target="../media/image583.png"/><Relationship Id="rId111" Type="http://schemas.openxmlformats.org/officeDocument/2006/relationships/customXml" Target="../ink/ink7126.xml"/><Relationship Id="rId132" Type="http://schemas.openxmlformats.org/officeDocument/2006/relationships/image" Target="../media/image604.png"/><Relationship Id="rId153" Type="http://schemas.openxmlformats.org/officeDocument/2006/relationships/customXml" Target="../ink/ink7149.xml"/><Relationship Id="rId15" Type="http://schemas.openxmlformats.org/officeDocument/2006/relationships/image" Target="../media/image545.png"/><Relationship Id="rId36" Type="http://schemas.openxmlformats.org/officeDocument/2006/relationships/customXml" Target="../ink/ink7088.xml"/><Relationship Id="rId57" Type="http://schemas.openxmlformats.org/officeDocument/2006/relationships/image" Target="../media/image567.png"/><Relationship Id="rId106" Type="http://schemas.openxmlformats.org/officeDocument/2006/relationships/image" Target="../media/image592.png"/><Relationship Id="rId127" Type="http://schemas.openxmlformats.org/officeDocument/2006/relationships/customXml" Target="../ink/ink7135.xml"/><Relationship Id="rId10" Type="http://schemas.openxmlformats.org/officeDocument/2006/relationships/customXml" Target="../ink/ink7075.xml"/><Relationship Id="rId31" Type="http://schemas.openxmlformats.org/officeDocument/2006/relationships/image" Target="../media/image554.png"/><Relationship Id="rId52" Type="http://schemas.openxmlformats.org/officeDocument/2006/relationships/customXml" Target="../ink/ink7096.xml"/><Relationship Id="rId73" Type="http://schemas.openxmlformats.org/officeDocument/2006/relationships/customXml" Target="../ink/ink7107.xml"/><Relationship Id="rId78" Type="http://schemas.openxmlformats.org/officeDocument/2006/relationships/image" Target="../media/image578.png"/><Relationship Id="rId94" Type="http://schemas.openxmlformats.org/officeDocument/2006/relationships/image" Target="../media/image586.png"/><Relationship Id="rId99" Type="http://schemas.openxmlformats.org/officeDocument/2006/relationships/customXml" Target="../ink/ink7120.xml"/><Relationship Id="rId101" Type="http://schemas.openxmlformats.org/officeDocument/2006/relationships/customXml" Target="../ink/ink7121.xml"/><Relationship Id="rId122" Type="http://schemas.openxmlformats.org/officeDocument/2006/relationships/customXml" Target="../ink/ink7132.xml"/><Relationship Id="rId143" Type="http://schemas.openxmlformats.org/officeDocument/2006/relationships/customXml" Target="../ink/ink7144.xml"/><Relationship Id="rId148" Type="http://schemas.openxmlformats.org/officeDocument/2006/relationships/image" Target="../media/image611.png"/><Relationship Id="rId4" Type="http://schemas.openxmlformats.org/officeDocument/2006/relationships/customXml" Target="../ink/ink7072.xml"/><Relationship Id="rId9" Type="http://schemas.openxmlformats.org/officeDocument/2006/relationships/image" Target="../media/image542.png"/><Relationship Id="rId26" Type="http://schemas.openxmlformats.org/officeDocument/2006/relationships/customXml" Target="../ink/ink7083.xml"/><Relationship Id="rId47" Type="http://schemas.openxmlformats.org/officeDocument/2006/relationships/image" Target="../media/image562.png"/><Relationship Id="rId68" Type="http://schemas.openxmlformats.org/officeDocument/2006/relationships/image" Target="../media/image572.png"/><Relationship Id="rId89" Type="http://schemas.openxmlformats.org/officeDocument/2006/relationships/customXml" Target="../ink/ink7115.xml"/><Relationship Id="rId112" Type="http://schemas.openxmlformats.org/officeDocument/2006/relationships/customXml" Target="../ink/ink7127.xml"/><Relationship Id="rId133" Type="http://schemas.openxmlformats.org/officeDocument/2006/relationships/customXml" Target="../ink/ink7138.xml"/><Relationship Id="rId154" Type="http://schemas.openxmlformats.org/officeDocument/2006/relationships/image" Target="../media/image614.png"/><Relationship Id="rId16" Type="http://schemas.openxmlformats.org/officeDocument/2006/relationships/customXml" Target="../ink/ink7078.xml"/><Relationship Id="rId37" Type="http://schemas.openxmlformats.org/officeDocument/2006/relationships/image" Target="../media/image557.png"/><Relationship Id="rId58" Type="http://schemas.openxmlformats.org/officeDocument/2006/relationships/customXml" Target="../ink/ink7099.xml"/><Relationship Id="rId79" Type="http://schemas.openxmlformats.org/officeDocument/2006/relationships/customXml" Target="../ink/ink7110.xml"/><Relationship Id="rId102" Type="http://schemas.openxmlformats.org/officeDocument/2006/relationships/image" Target="../media/image590.png"/><Relationship Id="rId123" Type="http://schemas.openxmlformats.org/officeDocument/2006/relationships/image" Target="../media/image600.png"/><Relationship Id="rId144" Type="http://schemas.openxmlformats.org/officeDocument/2006/relationships/image" Target="../media/image609.png"/><Relationship Id="rId90" Type="http://schemas.openxmlformats.org/officeDocument/2006/relationships/image" Target="../media/image584.png"/></Relationships>
</file>

<file path=ppt/slides/_rels/slide14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97.png"/><Relationship Id="rId21" Type="http://schemas.openxmlformats.org/officeDocument/2006/relationships/image" Target="../media/image549.png"/><Relationship Id="rId42" Type="http://schemas.openxmlformats.org/officeDocument/2006/relationships/customXml" Target="../ink/ink7170.xml"/><Relationship Id="rId63" Type="http://schemas.openxmlformats.org/officeDocument/2006/relationships/customXml" Target="../ink/ink7181.xml"/><Relationship Id="rId84" Type="http://schemas.openxmlformats.org/officeDocument/2006/relationships/image" Target="../media/image581.png"/><Relationship Id="rId138" Type="http://schemas.openxmlformats.org/officeDocument/2006/relationships/image" Target="../media/image607.png"/><Relationship Id="rId107" Type="http://schemas.openxmlformats.org/officeDocument/2006/relationships/customXml" Target="../ink/ink7203.xml"/><Relationship Id="rId11" Type="http://schemas.openxmlformats.org/officeDocument/2006/relationships/image" Target="../media/image543.png"/><Relationship Id="rId32" Type="http://schemas.openxmlformats.org/officeDocument/2006/relationships/customXml" Target="../ink/ink7165.xml"/><Relationship Id="rId53" Type="http://schemas.openxmlformats.org/officeDocument/2006/relationships/image" Target="../media/image565.png"/><Relationship Id="rId74" Type="http://schemas.openxmlformats.org/officeDocument/2006/relationships/image" Target="../media/image576.png"/><Relationship Id="rId128" Type="http://schemas.openxmlformats.org/officeDocument/2006/relationships/image" Target="../media/image602.png"/><Relationship Id="rId149" Type="http://schemas.openxmlformats.org/officeDocument/2006/relationships/customXml" Target="../ink/ink7226.xml"/><Relationship Id="rId5" Type="http://schemas.openxmlformats.org/officeDocument/2006/relationships/image" Target="../media/image541.png"/><Relationship Id="rId95" Type="http://schemas.openxmlformats.org/officeDocument/2006/relationships/customXml" Target="../ink/ink7197.xml"/><Relationship Id="rId22" Type="http://schemas.openxmlformats.org/officeDocument/2006/relationships/customXml" Target="../ink/ink7160.xml"/><Relationship Id="rId43" Type="http://schemas.openxmlformats.org/officeDocument/2006/relationships/image" Target="../media/image560.png"/><Relationship Id="rId64" Type="http://schemas.openxmlformats.org/officeDocument/2006/relationships/image" Target="../media/image570.png"/><Relationship Id="rId118" Type="http://schemas.openxmlformats.org/officeDocument/2006/relationships/customXml" Target="../ink/ink7209.xml"/><Relationship Id="rId139" Type="http://schemas.openxmlformats.org/officeDocument/2006/relationships/customXml" Target="../ink/ink7220.xml"/><Relationship Id="rId80" Type="http://schemas.openxmlformats.org/officeDocument/2006/relationships/image" Target="../media/image579.png"/><Relationship Id="rId85" Type="http://schemas.openxmlformats.org/officeDocument/2006/relationships/customXml" Target="../ink/ink7192.xml"/><Relationship Id="rId150" Type="http://schemas.openxmlformats.org/officeDocument/2006/relationships/image" Target="../media/image612.png"/><Relationship Id="rId155" Type="http://schemas.openxmlformats.org/officeDocument/2006/relationships/customXml" Target="../ink/ink7229.xml"/><Relationship Id="rId12" Type="http://schemas.openxmlformats.org/officeDocument/2006/relationships/customXml" Target="../ink/ink7155.xml"/><Relationship Id="rId17" Type="http://schemas.openxmlformats.org/officeDocument/2006/relationships/image" Target="../media/image546.png"/><Relationship Id="rId33" Type="http://schemas.openxmlformats.org/officeDocument/2006/relationships/image" Target="../media/image555.png"/><Relationship Id="rId38" Type="http://schemas.openxmlformats.org/officeDocument/2006/relationships/customXml" Target="../ink/ink7168.xml"/><Relationship Id="rId59" Type="http://schemas.openxmlformats.org/officeDocument/2006/relationships/image" Target="../media/image568.png"/><Relationship Id="rId103" Type="http://schemas.openxmlformats.org/officeDocument/2006/relationships/customXml" Target="../ink/ink7201.xml"/><Relationship Id="rId108" Type="http://schemas.openxmlformats.org/officeDocument/2006/relationships/image" Target="../media/image593.png"/><Relationship Id="rId124" Type="http://schemas.openxmlformats.org/officeDocument/2006/relationships/customXml" Target="../ink/ink7212.xml"/><Relationship Id="rId129" Type="http://schemas.openxmlformats.org/officeDocument/2006/relationships/customXml" Target="../ink/ink7215.xml"/><Relationship Id="rId54" Type="http://schemas.openxmlformats.org/officeDocument/2006/relationships/customXml" Target="../ink/ink7176.xml"/><Relationship Id="rId70" Type="http://schemas.openxmlformats.org/officeDocument/2006/relationships/image" Target="../media/image574.png"/><Relationship Id="rId75" Type="http://schemas.openxmlformats.org/officeDocument/2006/relationships/customXml" Target="../ink/ink7187.xml"/><Relationship Id="rId91" Type="http://schemas.openxmlformats.org/officeDocument/2006/relationships/customXml" Target="../ink/ink7195.xml"/><Relationship Id="rId96" Type="http://schemas.openxmlformats.org/officeDocument/2006/relationships/image" Target="../media/image587.png"/><Relationship Id="rId140" Type="http://schemas.openxmlformats.org/officeDocument/2006/relationships/image" Target="../media/image608.png"/><Relationship Id="rId145" Type="http://schemas.openxmlformats.org/officeDocument/2006/relationships/customXml" Target="../ink/ink722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152.xml"/><Relationship Id="rId23" Type="http://schemas.openxmlformats.org/officeDocument/2006/relationships/image" Target="../media/image550.png"/><Relationship Id="rId28" Type="http://schemas.openxmlformats.org/officeDocument/2006/relationships/customXml" Target="../ink/ink7163.xml"/><Relationship Id="rId49" Type="http://schemas.openxmlformats.org/officeDocument/2006/relationships/image" Target="../media/image563.png"/><Relationship Id="rId114" Type="http://schemas.openxmlformats.org/officeDocument/2006/relationships/customXml" Target="../ink/ink7207.xml"/><Relationship Id="rId119" Type="http://schemas.openxmlformats.org/officeDocument/2006/relationships/image" Target="../media/image598.png"/><Relationship Id="rId44" Type="http://schemas.openxmlformats.org/officeDocument/2006/relationships/customXml" Target="../ink/ink7171.xml"/><Relationship Id="rId60" Type="http://schemas.openxmlformats.org/officeDocument/2006/relationships/customXml" Target="../ink/ink7179.xml"/><Relationship Id="rId65" Type="http://schemas.openxmlformats.org/officeDocument/2006/relationships/customXml" Target="../ink/ink7182.xml"/><Relationship Id="rId81" Type="http://schemas.openxmlformats.org/officeDocument/2006/relationships/customXml" Target="../ink/ink7190.xml"/><Relationship Id="rId86" Type="http://schemas.openxmlformats.org/officeDocument/2006/relationships/image" Target="../media/image582.png"/><Relationship Id="rId130" Type="http://schemas.openxmlformats.org/officeDocument/2006/relationships/image" Target="../media/image603.png"/><Relationship Id="rId135" Type="http://schemas.openxmlformats.org/officeDocument/2006/relationships/customXml" Target="../ink/ink7218.xml"/><Relationship Id="rId151" Type="http://schemas.openxmlformats.org/officeDocument/2006/relationships/customXml" Target="../ink/ink7227.xml"/><Relationship Id="rId156" Type="http://schemas.openxmlformats.org/officeDocument/2006/relationships/image" Target="../media/image615.png"/><Relationship Id="rId13" Type="http://schemas.openxmlformats.org/officeDocument/2006/relationships/image" Target="../media/image544.png"/><Relationship Id="rId18" Type="http://schemas.openxmlformats.org/officeDocument/2006/relationships/customXml" Target="../ink/ink7158.xml"/><Relationship Id="rId39" Type="http://schemas.openxmlformats.org/officeDocument/2006/relationships/image" Target="../media/image558.png"/><Relationship Id="rId109" Type="http://schemas.openxmlformats.org/officeDocument/2006/relationships/customXml" Target="../ink/ink7204.xml"/><Relationship Id="rId34" Type="http://schemas.openxmlformats.org/officeDocument/2006/relationships/customXml" Target="../ink/ink7166.xml"/><Relationship Id="rId50" Type="http://schemas.openxmlformats.org/officeDocument/2006/relationships/customXml" Target="../ink/ink7174.xml"/><Relationship Id="rId55" Type="http://schemas.openxmlformats.org/officeDocument/2006/relationships/image" Target="../media/image566.png"/><Relationship Id="rId76" Type="http://schemas.openxmlformats.org/officeDocument/2006/relationships/image" Target="../media/image577.png"/><Relationship Id="rId97" Type="http://schemas.openxmlformats.org/officeDocument/2006/relationships/customXml" Target="../ink/ink7198.xml"/><Relationship Id="rId104" Type="http://schemas.openxmlformats.org/officeDocument/2006/relationships/image" Target="../media/image591.png"/><Relationship Id="rId120" Type="http://schemas.openxmlformats.org/officeDocument/2006/relationships/customXml" Target="../ink/ink7210.xml"/><Relationship Id="rId125" Type="http://schemas.openxmlformats.org/officeDocument/2006/relationships/customXml" Target="../ink/ink7213.xml"/><Relationship Id="rId141" Type="http://schemas.openxmlformats.org/officeDocument/2006/relationships/customXml" Target="../ink/ink7221.xml"/><Relationship Id="rId146" Type="http://schemas.openxmlformats.org/officeDocument/2006/relationships/image" Target="../media/image610.png"/><Relationship Id="rId7" Type="http://schemas.openxmlformats.org/officeDocument/2006/relationships/image" Target="../media/image19.png"/><Relationship Id="rId71" Type="http://schemas.openxmlformats.org/officeDocument/2006/relationships/customXml" Target="../ink/ink7185.xml"/><Relationship Id="rId92" Type="http://schemas.openxmlformats.org/officeDocument/2006/relationships/image" Target="../media/image585.png"/><Relationship Id="rId2" Type="http://schemas.openxmlformats.org/officeDocument/2006/relationships/customXml" Target="../ink/ink7150.xml"/><Relationship Id="rId29" Type="http://schemas.openxmlformats.org/officeDocument/2006/relationships/image" Target="../media/image553.png"/><Relationship Id="rId24" Type="http://schemas.openxmlformats.org/officeDocument/2006/relationships/customXml" Target="../ink/ink7161.xml"/><Relationship Id="rId40" Type="http://schemas.openxmlformats.org/officeDocument/2006/relationships/customXml" Target="../ink/ink7169.xml"/><Relationship Id="rId45" Type="http://schemas.openxmlformats.org/officeDocument/2006/relationships/image" Target="../media/image561.png"/><Relationship Id="rId66" Type="http://schemas.openxmlformats.org/officeDocument/2006/relationships/image" Target="../media/image571.png"/><Relationship Id="rId87" Type="http://schemas.openxmlformats.org/officeDocument/2006/relationships/customXml" Target="../ink/ink7193.xml"/><Relationship Id="rId110" Type="http://schemas.openxmlformats.org/officeDocument/2006/relationships/image" Target="../media/image594.png"/><Relationship Id="rId115" Type="http://schemas.openxmlformats.org/officeDocument/2006/relationships/image" Target="../media/image596.png"/><Relationship Id="rId131" Type="http://schemas.openxmlformats.org/officeDocument/2006/relationships/customXml" Target="../ink/ink7216.xml"/><Relationship Id="rId136" Type="http://schemas.openxmlformats.org/officeDocument/2006/relationships/image" Target="../media/image606.png"/><Relationship Id="rId157" Type="http://schemas.openxmlformats.org/officeDocument/2006/relationships/customXml" Target="../ink/ink7230.xml"/><Relationship Id="rId61" Type="http://schemas.openxmlformats.org/officeDocument/2006/relationships/customXml" Target="../ink/ink7180.xml"/><Relationship Id="rId82" Type="http://schemas.openxmlformats.org/officeDocument/2006/relationships/image" Target="../media/image580.png"/><Relationship Id="rId152" Type="http://schemas.openxmlformats.org/officeDocument/2006/relationships/image" Target="../media/image613.png"/><Relationship Id="rId19" Type="http://schemas.openxmlformats.org/officeDocument/2006/relationships/image" Target="../media/image547.png"/><Relationship Id="rId14" Type="http://schemas.openxmlformats.org/officeDocument/2006/relationships/customXml" Target="../ink/ink7156.xml"/><Relationship Id="rId30" Type="http://schemas.openxmlformats.org/officeDocument/2006/relationships/customXml" Target="../ink/ink7164.xml"/><Relationship Id="rId35" Type="http://schemas.openxmlformats.org/officeDocument/2006/relationships/image" Target="../media/image556.png"/><Relationship Id="rId56" Type="http://schemas.openxmlformats.org/officeDocument/2006/relationships/customXml" Target="../ink/ink7177.xml"/><Relationship Id="rId77" Type="http://schemas.openxmlformats.org/officeDocument/2006/relationships/customXml" Target="../ink/ink7188.xml"/><Relationship Id="rId100" Type="http://schemas.openxmlformats.org/officeDocument/2006/relationships/image" Target="../media/image589.png"/><Relationship Id="rId105" Type="http://schemas.openxmlformats.org/officeDocument/2006/relationships/customXml" Target="../ink/ink7202.xml"/><Relationship Id="rId126" Type="http://schemas.openxmlformats.org/officeDocument/2006/relationships/image" Target="../media/image601.png"/><Relationship Id="rId147" Type="http://schemas.openxmlformats.org/officeDocument/2006/relationships/customXml" Target="../ink/ink7225.xml"/><Relationship Id="rId8" Type="http://schemas.openxmlformats.org/officeDocument/2006/relationships/customXml" Target="../ink/ink7153.xml"/><Relationship Id="rId51" Type="http://schemas.openxmlformats.org/officeDocument/2006/relationships/image" Target="../media/image564.png"/><Relationship Id="rId72" Type="http://schemas.openxmlformats.org/officeDocument/2006/relationships/image" Target="../media/image575.png"/><Relationship Id="rId93" Type="http://schemas.openxmlformats.org/officeDocument/2006/relationships/customXml" Target="../ink/ink7196.xml"/><Relationship Id="rId98" Type="http://schemas.openxmlformats.org/officeDocument/2006/relationships/image" Target="../media/image588.png"/><Relationship Id="rId121" Type="http://schemas.openxmlformats.org/officeDocument/2006/relationships/image" Target="../media/image599.png"/><Relationship Id="rId142" Type="http://schemas.openxmlformats.org/officeDocument/2006/relationships/customXml" Target="../ink/ink7222.xml"/><Relationship Id="rId3" Type="http://schemas.openxmlformats.org/officeDocument/2006/relationships/image" Target="../media/image540.png"/><Relationship Id="rId25" Type="http://schemas.openxmlformats.org/officeDocument/2006/relationships/image" Target="../media/image551.png"/><Relationship Id="rId46" Type="http://schemas.openxmlformats.org/officeDocument/2006/relationships/customXml" Target="../ink/ink7172.xml"/><Relationship Id="rId67" Type="http://schemas.openxmlformats.org/officeDocument/2006/relationships/customXml" Target="../ink/ink7183.xml"/><Relationship Id="rId116" Type="http://schemas.openxmlformats.org/officeDocument/2006/relationships/customXml" Target="../ink/ink7208.xml"/><Relationship Id="rId137" Type="http://schemas.openxmlformats.org/officeDocument/2006/relationships/customXml" Target="../ink/ink7219.xml"/><Relationship Id="rId158" Type="http://schemas.openxmlformats.org/officeDocument/2006/relationships/image" Target="../media/image616.png"/><Relationship Id="rId20" Type="http://schemas.openxmlformats.org/officeDocument/2006/relationships/customXml" Target="../ink/ink7159.xml"/><Relationship Id="rId41" Type="http://schemas.openxmlformats.org/officeDocument/2006/relationships/image" Target="../media/image559.png"/><Relationship Id="rId62" Type="http://schemas.openxmlformats.org/officeDocument/2006/relationships/image" Target="../media/image569.png"/><Relationship Id="rId83" Type="http://schemas.openxmlformats.org/officeDocument/2006/relationships/customXml" Target="../ink/ink7191.xml"/><Relationship Id="rId88" Type="http://schemas.openxmlformats.org/officeDocument/2006/relationships/image" Target="../media/image583.png"/><Relationship Id="rId111" Type="http://schemas.openxmlformats.org/officeDocument/2006/relationships/customXml" Target="../ink/ink7205.xml"/><Relationship Id="rId132" Type="http://schemas.openxmlformats.org/officeDocument/2006/relationships/image" Target="../media/image604.png"/><Relationship Id="rId153" Type="http://schemas.openxmlformats.org/officeDocument/2006/relationships/customXml" Target="../ink/ink7228.xml"/><Relationship Id="rId15" Type="http://schemas.openxmlformats.org/officeDocument/2006/relationships/image" Target="../media/image545.png"/><Relationship Id="rId36" Type="http://schemas.openxmlformats.org/officeDocument/2006/relationships/customXml" Target="../ink/ink7167.xml"/><Relationship Id="rId57" Type="http://schemas.openxmlformats.org/officeDocument/2006/relationships/image" Target="../media/image567.png"/><Relationship Id="rId106" Type="http://schemas.openxmlformats.org/officeDocument/2006/relationships/image" Target="../media/image592.png"/><Relationship Id="rId127" Type="http://schemas.openxmlformats.org/officeDocument/2006/relationships/customXml" Target="../ink/ink7214.xml"/><Relationship Id="rId10" Type="http://schemas.openxmlformats.org/officeDocument/2006/relationships/customXml" Target="../ink/ink7154.xml"/><Relationship Id="rId31" Type="http://schemas.openxmlformats.org/officeDocument/2006/relationships/image" Target="../media/image554.png"/><Relationship Id="rId52" Type="http://schemas.openxmlformats.org/officeDocument/2006/relationships/customXml" Target="../ink/ink7175.xml"/><Relationship Id="rId73" Type="http://schemas.openxmlformats.org/officeDocument/2006/relationships/customXml" Target="../ink/ink7186.xml"/><Relationship Id="rId78" Type="http://schemas.openxmlformats.org/officeDocument/2006/relationships/image" Target="../media/image578.png"/><Relationship Id="rId94" Type="http://schemas.openxmlformats.org/officeDocument/2006/relationships/image" Target="../media/image586.png"/><Relationship Id="rId99" Type="http://schemas.openxmlformats.org/officeDocument/2006/relationships/customXml" Target="../ink/ink7199.xml"/><Relationship Id="rId101" Type="http://schemas.openxmlformats.org/officeDocument/2006/relationships/customXml" Target="../ink/ink7200.xml"/><Relationship Id="rId122" Type="http://schemas.openxmlformats.org/officeDocument/2006/relationships/customXml" Target="../ink/ink7211.xml"/><Relationship Id="rId143" Type="http://schemas.openxmlformats.org/officeDocument/2006/relationships/customXml" Target="../ink/ink7223.xml"/><Relationship Id="rId148" Type="http://schemas.openxmlformats.org/officeDocument/2006/relationships/image" Target="../media/image611.png"/><Relationship Id="rId4" Type="http://schemas.openxmlformats.org/officeDocument/2006/relationships/customXml" Target="../ink/ink7151.xml"/><Relationship Id="rId9" Type="http://schemas.openxmlformats.org/officeDocument/2006/relationships/image" Target="../media/image542.png"/><Relationship Id="rId26" Type="http://schemas.openxmlformats.org/officeDocument/2006/relationships/customXml" Target="../ink/ink7162.xml"/><Relationship Id="rId47" Type="http://schemas.openxmlformats.org/officeDocument/2006/relationships/image" Target="../media/image562.png"/><Relationship Id="rId68" Type="http://schemas.openxmlformats.org/officeDocument/2006/relationships/image" Target="../media/image572.png"/><Relationship Id="rId89" Type="http://schemas.openxmlformats.org/officeDocument/2006/relationships/customXml" Target="../ink/ink7194.xml"/><Relationship Id="rId112" Type="http://schemas.openxmlformats.org/officeDocument/2006/relationships/customXml" Target="../ink/ink7206.xml"/><Relationship Id="rId133" Type="http://schemas.openxmlformats.org/officeDocument/2006/relationships/customXml" Target="../ink/ink7217.xml"/><Relationship Id="rId154" Type="http://schemas.openxmlformats.org/officeDocument/2006/relationships/image" Target="../media/image614.png"/><Relationship Id="rId16" Type="http://schemas.openxmlformats.org/officeDocument/2006/relationships/customXml" Target="../ink/ink7157.xml"/><Relationship Id="rId37" Type="http://schemas.openxmlformats.org/officeDocument/2006/relationships/image" Target="../media/image557.png"/><Relationship Id="rId58" Type="http://schemas.openxmlformats.org/officeDocument/2006/relationships/customXml" Target="../ink/ink7178.xml"/><Relationship Id="rId79" Type="http://schemas.openxmlformats.org/officeDocument/2006/relationships/customXml" Target="../ink/ink7189.xml"/><Relationship Id="rId102" Type="http://schemas.openxmlformats.org/officeDocument/2006/relationships/image" Target="../media/image590.png"/><Relationship Id="rId123" Type="http://schemas.openxmlformats.org/officeDocument/2006/relationships/image" Target="../media/image600.png"/><Relationship Id="rId144" Type="http://schemas.openxmlformats.org/officeDocument/2006/relationships/image" Target="../media/image609.png"/><Relationship Id="rId90" Type="http://schemas.openxmlformats.org/officeDocument/2006/relationships/image" Target="../media/image584.png"/><Relationship Id="rId27" Type="http://schemas.openxmlformats.org/officeDocument/2006/relationships/image" Target="../media/image552.png"/><Relationship Id="rId48" Type="http://schemas.openxmlformats.org/officeDocument/2006/relationships/customXml" Target="../ink/ink7173.xml"/><Relationship Id="rId69" Type="http://schemas.openxmlformats.org/officeDocument/2006/relationships/customXml" Target="../ink/ink7184.xml"/><Relationship Id="rId113" Type="http://schemas.openxmlformats.org/officeDocument/2006/relationships/image" Target="../media/image595.png"/><Relationship Id="rId134" Type="http://schemas.openxmlformats.org/officeDocument/2006/relationships/image" Target="../media/image605.png"/></Relationships>
</file>

<file path=ppt/slides/_rels/slide14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97.png"/><Relationship Id="rId21" Type="http://schemas.openxmlformats.org/officeDocument/2006/relationships/image" Target="../media/image549.png"/><Relationship Id="rId42" Type="http://schemas.openxmlformats.org/officeDocument/2006/relationships/customXml" Target="../ink/ink7251.xml"/><Relationship Id="rId63" Type="http://schemas.openxmlformats.org/officeDocument/2006/relationships/customXml" Target="../ink/ink7262.xml"/><Relationship Id="rId84" Type="http://schemas.openxmlformats.org/officeDocument/2006/relationships/image" Target="../media/image581.png"/><Relationship Id="rId138" Type="http://schemas.openxmlformats.org/officeDocument/2006/relationships/image" Target="../media/image607.png"/><Relationship Id="rId159" Type="http://schemas.openxmlformats.org/officeDocument/2006/relationships/customXml" Target="../ink/ink7312.xml"/><Relationship Id="rId107" Type="http://schemas.openxmlformats.org/officeDocument/2006/relationships/customXml" Target="../ink/ink7284.xml"/><Relationship Id="rId11" Type="http://schemas.openxmlformats.org/officeDocument/2006/relationships/image" Target="../media/image543.png"/><Relationship Id="rId32" Type="http://schemas.openxmlformats.org/officeDocument/2006/relationships/customXml" Target="../ink/ink7246.xml"/><Relationship Id="rId53" Type="http://schemas.openxmlformats.org/officeDocument/2006/relationships/image" Target="../media/image565.png"/><Relationship Id="rId74" Type="http://schemas.openxmlformats.org/officeDocument/2006/relationships/image" Target="../media/image576.png"/><Relationship Id="rId128" Type="http://schemas.openxmlformats.org/officeDocument/2006/relationships/image" Target="../media/image602.png"/><Relationship Id="rId149" Type="http://schemas.openxmlformats.org/officeDocument/2006/relationships/customXml" Target="../ink/ink7307.xml"/><Relationship Id="rId5" Type="http://schemas.openxmlformats.org/officeDocument/2006/relationships/image" Target="../media/image541.png"/><Relationship Id="rId95" Type="http://schemas.openxmlformats.org/officeDocument/2006/relationships/customXml" Target="../ink/ink7278.xml"/><Relationship Id="rId160" Type="http://schemas.openxmlformats.org/officeDocument/2006/relationships/image" Target="../media/image617.png"/><Relationship Id="rId22" Type="http://schemas.openxmlformats.org/officeDocument/2006/relationships/customXml" Target="../ink/ink7241.xml"/><Relationship Id="rId43" Type="http://schemas.openxmlformats.org/officeDocument/2006/relationships/image" Target="../media/image560.png"/><Relationship Id="rId64" Type="http://schemas.openxmlformats.org/officeDocument/2006/relationships/image" Target="../media/image570.png"/><Relationship Id="rId118" Type="http://schemas.openxmlformats.org/officeDocument/2006/relationships/customXml" Target="../ink/ink7290.xml"/><Relationship Id="rId139" Type="http://schemas.openxmlformats.org/officeDocument/2006/relationships/customXml" Target="../ink/ink7301.xml"/><Relationship Id="rId80" Type="http://schemas.openxmlformats.org/officeDocument/2006/relationships/image" Target="../media/image579.png"/><Relationship Id="rId85" Type="http://schemas.openxmlformats.org/officeDocument/2006/relationships/customXml" Target="../ink/ink7273.xml"/><Relationship Id="rId150" Type="http://schemas.openxmlformats.org/officeDocument/2006/relationships/image" Target="../media/image612.png"/><Relationship Id="rId155" Type="http://schemas.openxmlformats.org/officeDocument/2006/relationships/customXml" Target="../ink/ink7310.xml"/><Relationship Id="rId12" Type="http://schemas.openxmlformats.org/officeDocument/2006/relationships/customXml" Target="../ink/ink7236.xml"/><Relationship Id="rId17" Type="http://schemas.openxmlformats.org/officeDocument/2006/relationships/image" Target="../media/image546.png"/><Relationship Id="rId33" Type="http://schemas.openxmlformats.org/officeDocument/2006/relationships/image" Target="../media/image555.png"/><Relationship Id="rId38" Type="http://schemas.openxmlformats.org/officeDocument/2006/relationships/customXml" Target="../ink/ink7249.xml"/><Relationship Id="rId59" Type="http://schemas.openxmlformats.org/officeDocument/2006/relationships/image" Target="../media/image568.png"/><Relationship Id="rId103" Type="http://schemas.openxmlformats.org/officeDocument/2006/relationships/customXml" Target="../ink/ink7282.xml"/><Relationship Id="rId108" Type="http://schemas.openxmlformats.org/officeDocument/2006/relationships/image" Target="../media/image593.png"/><Relationship Id="rId124" Type="http://schemas.openxmlformats.org/officeDocument/2006/relationships/customXml" Target="../ink/ink7293.xml"/><Relationship Id="rId129" Type="http://schemas.openxmlformats.org/officeDocument/2006/relationships/customXml" Target="../ink/ink7296.xml"/><Relationship Id="rId54" Type="http://schemas.openxmlformats.org/officeDocument/2006/relationships/customXml" Target="../ink/ink7257.xml"/><Relationship Id="rId70" Type="http://schemas.openxmlformats.org/officeDocument/2006/relationships/image" Target="../media/image574.png"/><Relationship Id="rId75" Type="http://schemas.openxmlformats.org/officeDocument/2006/relationships/customXml" Target="../ink/ink7268.xml"/><Relationship Id="rId91" Type="http://schemas.openxmlformats.org/officeDocument/2006/relationships/customXml" Target="../ink/ink7276.xml"/><Relationship Id="rId96" Type="http://schemas.openxmlformats.org/officeDocument/2006/relationships/image" Target="../media/image587.png"/><Relationship Id="rId140" Type="http://schemas.openxmlformats.org/officeDocument/2006/relationships/image" Target="../media/image608.png"/><Relationship Id="rId145" Type="http://schemas.openxmlformats.org/officeDocument/2006/relationships/customXml" Target="../ink/ink730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233.xml"/><Relationship Id="rId23" Type="http://schemas.openxmlformats.org/officeDocument/2006/relationships/image" Target="../media/image550.png"/><Relationship Id="rId28" Type="http://schemas.openxmlformats.org/officeDocument/2006/relationships/customXml" Target="../ink/ink7244.xml"/><Relationship Id="rId49" Type="http://schemas.openxmlformats.org/officeDocument/2006/relationships/image" Target="../media/image563.png"/><Relationship Id="rId114" Type="http://schemas.openxmlformats.org/officeDocument/2006/relationships/customXml" Target="../ink/ink7288.xml"/><Relationship Id="rId119" Type="http://schemas.openxmlformats.org/officeDocument/2006/relationships/image" Target="../media/image598.png"/><Relationship Id="rId44" Type="http://schemas.openxmlformats.org/officeDocument/2006/relationships/customXml" Target="../ink/ink7252.xml"/><Relationship Id="rId60" Type="http://schemas.openxmlformats.org/officeDocument/2006/relationships/customXml" Target="../ink/ink7260.xml"/><Relationship Id="rId65" Type="http://schemas.openxmlformats.org/officeDocument/2006/relationships/customXml" Target="../ink/ink7263.xml"/><Relationship Id="rId81" Type="http://schemas.openxmlformats.org/officeDocument/2006/relationships/customXml" Target="../ink/ink7271.xml"/><Relationship Id="rId86" Type="http://schemas.openxmlformats.org/officeDocument/2006/relationships/image" Target="../media/image582.png"/><Relationship Id="rId130" Type="http://schemas.openxmlformats.org/officeDocument/2006/relationships/image" Target="../media/image603.png"/><Relationship Id="rId135" Type="http://schemas.openxmlformats.org/officeDocument/2006/relationships/customXml" Target="../ink/ink7299.xml"/><Relationship Id="rId151" Type="http://schemas.openxmlformats.org/officeDocument/2006/relationships/customXml" Target="../ink/ink7308.xml"/><Relationship Id="rId156" Type="http://schemas.openxmlformats.org/officeDocument/2006/relationships/image" Target="../media/image615.png"/><Relationship Id="rId13" Type="http://schemas.openxmlformats.org/officeDocument/2006/relationships/image" Target="../media/image544.png"/><Relationship Id="rId18" Type="http://schemas.openxmlformats.org/officeDocument/2006/relationships/customXml" Target="../ink/ink7239.xml"/><Relationship Id="rId39" Type="http://schemas.openxmlformats.org/officeDocument/2006/relationships/image" Target="../media/image558.png"/><Relationship Id="rId109" Type="http://schemas.openxmlformats.org/officeDocument/2006/relationships/customXml" Target="../ink/ink7285.xml"/><Relationship Id="rId34" Type="http://schemas.openxmlformats.org/officeDocument/2006/relationships/customXml" Target="../ink/ink7247.xml"/><Relationship Id="rId50" Type="http://schemas.openxmlformats.org/officeDocument/2006/relationships/customXml" Target="../ink/ink7255.xml"/><Relationship Id="rId55" Type="http://schemas.openxmlformats.org/officeDocument/2006/relationships/image" Target="../media/image566.png"/><Relationship Id="rId76" Type="http://schemas.openxmlformats.org/officeDocument/2006/relationships/image" Target="../media/image577.png"/><Relationship Id="rId97" Type="http://schemas.openxmlformats.org/officeDocument/2006/relationships/customXml" Target="../ink/ink7279.xml"/><Relationship Id="rId104" Type="http://schemas.openxmlformats.org/officeDocument/2006/relationships/image" Target="../media/image591.png"/><Relationship Id="rId120" Type="http://schemas.openxmlformats.org/officeDocument/2006/relationships/customXml" Target="../ink/ink7291.xml"/><Relationship Id="rId125" Type="http://schemas.openxmlformats.org/officeDocument/2006/relationships/customXml" Target="../ink/ink7294.xml"/><Relationship Id="rId141" Type="http://schemas.openxmlformats.org/officeDocument/2006/relationships/customXml" Target="../ink/ink7302.xml"/><Relationship Id="rId146" Type="http://schemas.openxmlformats.org/officeDocument/2006/relationships/image" Target="../media/image610.png"/><Relationship Id="rId7" Type="http://schemas.openxmlformats.org/officeDocument/2006/relationships/image" Target="../media/image19.png"/><Relationship Id="rId71" Type="http://schemas.openxmlformats.org/officeDocument/2006/relationships/customXml" Target="../ink/ink7266.xml"/><Relationship Id="rId92" Type="http://schemas.openxmlformats.org/officeDocument/2006/relationships/image" Target="../media/image585.png"/><Relationship Id="rId2" Type="http://schemas.openxmlformats.org/officeDocument/2006/relationships/customXml" Target="../ink/ink7231.xml"/><Relationship Id="rId29" Type="http://schemas.openxmlformats.org/officeDocument/2006/relationships/image" Target="../media/image553.png"/><Relationship Id="rId24" Type="http://schemas.openxmlformats.org/officeDocument/2006/relationships/customXml" Target="../ink/ink7242.xml"/><Relationship Id="rId40" Type="http://schemas.openxmlformats.org/officeDocument/2006/relationships/customXml" Target="../ink/ink7250.xml"/><Relationship Id="rId45" Type="http://schemas.openxmlformats.org/officeDocument/2006/relationships/image" Target="../media/image561.png"/><Relationship Id="rId66" Type="http://schemas.openxmlformats.org/officeDocument/2006/relationships/image" Target="../media/image571.png"/><Relationship Id="rId87" Type="http://schemas.openxmlformats.org/officeDocument/2006/relationships/customXml" Target="../ink/ink7274.xml"/><Relationship Id="rId110" Type="http://schemas.openxmlformats.org/officeDocument/2006/relationships/image" Target="../media/image594.png"/><Relationship Id="rId115" Type="http://schemas.openxmlformats.org/officeDocument/2006/relationships/image" Target="../media/image596.png"/><Relationship Id="rId131" Type="http://schemas.openxmlformats.org/officeDocument/2006/relationships/customXml" Target="../ink/ink7297.xml"/><Relationship Id="rId136" Type="http://schemas.openxmlformats.org/officeDocument/2006/relationships/image" Target="../media/image606.png"/><Relationship Id="rId157" Type="http://schemas.openxmlformats.org/officeDocument/2006/relationships/customXml" Target="../ink/ink7311.xml"/><Relationship Id="rId61" Type="http://schemas.openxmlformats.org/officeDocument/2006/relationships/customXml" Target="../ink/ink7261.xml"/><Relationship Id="rId82" Type="http://schemas.openxmlformats.org/officeDocument/2006/relationships/image" Target="../media/image580.png"/><Relationship Id="rId152" Type="http://schemas.openxmlformats.org/officeDocument/2006/relationships/image" Target="../media/image613.png"/><Relationship Id="rId19" Type="http://schemas.openxmlformats.org/officeDocument/2006/relationships/image" Target="../media/image547.png"/><Relationship Id="rId14" Type="http://schemas.openxmlformats.org/officeDocument/2006/relationships/customXml" Target="../ink/ink7237.xml"/><Relationship Id="rId30" Type="http://schemas.openxmlformats.org/officeDocument/2006/relationships/customXml" Target="../ink/ink7245.xml"/><Relationship Id="rId35" Type="http://schemas.openxmlformats.org/officeDocument/2006/relationships/image" Target="../media/image556.png"/><Relationship Id="rId56" Type="http://schemas.openxmlformats.org/officeDocument/2006/relationships/customXml" Target="../ink/ink7258.xml"/><Relationship Id="rId77" Type="http://schemas.openxmlformats.org/officeDocument/2006/relationships/customXml" Target="../ink/ink7269.xml"/><Relationship Id="rId100" Type="http://schemas.openxmlformats.org/officeDocument/2006/relationships/image" Target="../media/image589.png"/><Relationship Id="rId105" Type="http://schemas.openxmlformats.org/officeDocument/2006/relationships/customXml" Target="../ink/ink7283.xml"/><Relationship Id="rId126" Type="http://schemas.openxmlformats.org/officeDocument/2006/relationships/image" Target="../media/image601.png"/><Relationship Id="rId147" Type="http://schemas.openxmlformats.org/officeDocument/2006/relationships/customXml" Target="../ink/ink7306.xml"/><Relationship Id="rId8" Type="http://schemas.openxmlformats.org/officeDocument/2006/relationships/customXml" Target="../ink/ink7234.xml"/><Relationship Id="rId51" Type="http://schemas.openxmlformats.org/officeDocument/2006/relationships/image" Target="../media/image564.png"/><Relationship Id="rId72" Type="http://schemas.openxmlformats.org/officeDocument/2006/relationships/image" Target="../media/image575.png"/><Relationship Id="rId93" Type="http://schemas.openxmlformats.org/officeDocument/2006/relationships/customXml" Target="../ink/ink7277.xml"/><Relationship Id="rId98" Type="http://schemas.openxmlformats.org/officeDocument/2006/relationships/image" Target="../media/image588.png"/><Relationship Id="rId121" Type="http://schemas.openxmlformats.org/officeDocument/2006/relationships/image" Target="../media/image599.png"/><Relationship Id="rId142" Type="http://schemas.openxmlformats.org/officeDocument/2006/relationships/customXml" Target="../ink/ink7303.xml"/><Relationship Id="rId3" Type="http://schemas.openxmlformats.org/officeDocument/2006/relationships/image" Target="../media/image540.png"/><Relationship Id="rId25" Type="http://schemas.openxmlformats.org/officeDocument/2006/relationships/image" Target="../media/image551.png"/><Relationship Id="rId46" Type="http://schemas.openxmlformats.org/officeDocument/2006/relationships/customXml" Target="../ink/ink7253.xml"/><Relationship Id="rId67" Type="http://schemas.openxmlformats.org/officeDocument/2006/relationships/customXml" Target="../ink/ink7264.xml"/><Relationship Id="rId116" Type="http://schemas.openxmlformats.org/officeDocument/2006/relationships/customXml" Target="../ink/ink7289.xml"/><Relationship Id="rId137" Type="http://schemas.openxmlformats.org/officeDocument/2006/relationships/customXml" Target="../ink/ink7300.xml"/><Relationship Id="rId158" Type="http://schemas.openxmlformats.org/officeDocument/2006/relationships/image" Target="../media/image616.png"/><Relationship Id="rId20" Type="http://schemas.openxmlformats.org/officeDocument/2006/relationships/customXml" Target="../ink/ink7240.xml"/><Relationship Id="rId41" Type="http://schemas.openxmlformats.org/officeDocument/2006/relationships/image" Target="../media/image559.png"/><Relationship Id="rId62" Type="http://schemas.openxmlformats.org/officeDocument/2006/relationships/image" Target="../media/image569.png"/><Relationship Id="rId83" Type="http://schemas.openxmlformats.org/officeDocument/2006/relationships/customXml" Target="../ink/ink7272.xml"/><Relationship Id="rId88" Type="http://schemas.openxmlformats.org/officeDocument/2006/relationships/image" Target="../media/image583.png"/><Relationship Id="rId111" Type="http://schemas.openxmlformats.org/officeDocument/2006/relationships/customXml" Target="../ink/ink7286.xml"/><Relationship Id="rId132" Type="http://schemas.openxmlformats.org/officeDocument/2006/relationships/image" Target="../media/image604.png"/><Relationship Id="rId153" Type="http://schemas.openxmlformats.org/officeDocument/2006/relationships/customXml" Target="../ink/ink7309.xml"/><Relationship Id="rId15" Type="http://schemas.openxmlformats.org/officeDocument/2006/relationships/image" Target="../media/image545.png"/><Relationship Id="rId36" Type="http://schemas.openxmlformats.org/officeDocument/2006/relationships/customXml" Target="../ink/ink7248.xml"/><Relationship Id="rId57" Type="http://schemas.openxmlformats.org/officeDocument/2006/relationships/image" Target="../media/image567.png"/><Relationship Id="rId106" Type="http://schemas.openxmlformats.org/officeDocument/2006/relationships/image" Target="../media/image592.png"/><Relationship Id="rId127" Type="http://schemas.openxmlformats.org/officeDocument/2006/relationships/customXml" Target="../ink/ink7295.xml"/><Relationship Id="rId10" Type="http://schemas.openxmlformats.org/officeDocument/2006/relationships/customXml" Target="../ink/ink7235.xml"/><Relationship Id="rId31" Type="http://schemas.openxmlformats.org/officeDocument/2006/relationships/image" Target="../media/image554.png"/><Relationship Id="rId52" Type="http://schemas.openxmlformats.org/officeDocument/2006/relationships/customXml" Target="../ink/ink7256.xml"/><Relationship Id="rId73" Type="http://schemas.openxmlformats.org/officeDocument/2006/relationships/customXml" Target="../ink/ink7267.xml"/><Relationship Id="rId78" Type="http://schemas.openxmlformats.org/officeDocument/2006/relationships/image" Target="../media/image578.png"/><Relationship Id="rId94" Type="http://schemas.openxmlformats.org/officeDocument/2006/relationships/image" Target="../media/image586.png"/><Relationship Id="rId99" Type="http://schemas.openxmlformats.org/officeDocument/2006/relationships/customXml" Target="../ink/ink7280.xml"/><Relationship Id="rId101" Type="http://schemas.openxmlformats.org/officeDocument/2006/relationships/customXml" Target="../ink/ink7281.xml"/><Relationship Id="rId122" Type="http://schemas.openxmlformats.org/officeDocument/2006/relationships/customXml" Target="../ink/ink7292.xml"/><Relationship Id="rId143" Type="http://schemas.openxmlformats.org/officeDocument/2006/relationships/customXml" Target="../ink/ink7304.xml"/><Relationship Id="rId148" Type="http://schemas.openxmlformats.org/officeDocument/2006/relationships/image" Target="../media/image611.png"/><Relationship Id="rId4" Type="http://schemas.openxmlformats.org/officeDocument/2006/relationships/customXml" Target="../ink/ink7232.xml"/><Relationship Id="rId9" Type="http://schemas.openxmlformats.org/officeDocument/2006/relationships/image" Target="../media/image542.png"/><Relationship Id="rId26" Type="http://schemas.openxmlformats.org/officeDocument/2006/relationships/customXml" Target="../ink/ink7243.xml"/><Relationship Id="rId47" Type="http://schemas.openxmlformats.org/officeDocument/2006/relationships/image" Target="../media/image562.png"/><Relationship Id="rId68" Type="http://schemas.openxmlformats.org/officeDocument/2006/relationships/image" Target="../media/image572.png"/><Relationship Id="rId89" Type="http://schemas.openxmlformats.org/officeDocument/2006/relationships/customXml" Target="../ink/ink7275.xml"/><Relationship Id="rId112" Type="http://schemas.openxmlformats.org/officeDocument/2006/relationships/customXml" Target="../ink/ink7287.xml"/><Relationship Id="rId133" Type="http://schemas.openxmlformats.org/officeDocument/2006/relationships/customXml" Target="../ink/ink7298.xml"/><Relationship Id="rId154" Type="http://schemas.openxmlformats.org/officeDocument/2006/relationships/image" Target="../media/image614.png"/><Relationship Id="rId16" Type="http://schemas.openxmlformats.org/officeDocument/2006/relationships/customXml" Target="../ink/ink7238.xml"/><Relationship Id="rId37" Type="http://schemas.openxmlformats.org/officeDocument/2006/relationships/image" Target="../media/image557.png"/><Relationship Id="rId58" Type="http://schemas.openxmlformats.org/officeDocument/2006/relationships/customXml" Target="../ink/ink7259.xml"/><Relationship Id="rId79" Type="http://schemas.openxmlformats.org/officeDocument/2006/relationships/customXml" Target="../ink/ink7270.xml"/><Relationship Id="rId102" Type="http://schemas.openxmlformats.org/officeDocument/2006/relationships/image" Target="../media/image590.png"/><Relationship Id="rId123" Type="http://schemas.openxmlformats.org/officeDocument/2006/relationships/image" Target="../media/image600.png"/><Relationship Id="rId144" Type="http://schemas.openxmlformats.org/officeDocument/2006/relationships/image" Target="../media/image609.png"/><Relationship Id="rId90" Type="http://schemas.openxmlformats.org/officeDocument/2006/relationships/image" Target="../media/image584.png"/><Relationship Id="rId27" Type="http://schemas.openxmlformats.org/officeDocument/2006/relationships/image" Target="../media/image552.png"/><Relationship Id="rId48" Type="http://schemas.openxmlformats.org/officeDocument/2006/relationships/customXml" Target="../ink/ink7254.xml"/><Relationship Id="rId69" Type="http://schemas.openxmlformats.org/officeDocument/2006/relationships/customXml" Target="../ink/ink7265.xml"/><Relationship Id="rId113" Type="http://schemas.openxmlformats.org/officeDocument/2006/relationships/image" Target="../media/image595.png"/><Relationship Id="rId134" Type="http://schemas.openxmlformats.org/officeDocument/2006/relationships/image" Target="../media/image605.png"/></Relationships>
</file>

<file path=ppt/slides/_rels/slide1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40.xml"/><Relationship Id="rId21" Type="http://schemas.openxmlformats.org/officeDocument/2006/relationships/image" Target="../media/image30.png"/><Relationship Id="rId42" Type="http://schemas.openxmlformats.org/officeDocument/2006/relationships/customXml" Target="../ink/ink248.xml"/><Relationship Id="rId47" Type="http://schemas.openxmlformats.org/officeDocument/2006/relationships/image" Target="../media/image43.png"/><Relationship Id="rId63" Type="http://schemas.openxmlformats.org/officeDocument/2006/relationships/image" Target="../media/image51.png"/><Relationship Id="rId68" Type="http://schemas.openxmlformats.org/officeDocument/2006/relationships/customXml" Target="../ink/ink261.xml"/><Relationship Id="rId7" Type="http://schemas.openxmlformats.org/officeDocument/2006/relationships/image" Target="../media/image23.png"/><Relationship Id="rId71" Type="http://schemas.openxmlformats.org/officeDocument/2006/relationships/image" Target="../media/image55.png"/><Relationship Id="rId2" Type="http://schemas.openxmlformats.org/officeDocument/2006/relationships/customXml" Target="../ink/ink228.xml"/><Relationship Id="rId16" Type="http://schemas.openxmlformats.org/officeDocument/2006/relationships/customXml" Target="../ink/ink235.xml"/><Relationship Id="rId29" Type="http://schemas.openxmlformats.org/officeDocument/2006/relationships/image" Target="../media/image34.png"/><Relationship Id="rId11" Type="http://schemas.openxmlformats.org/officeDocument/2006/relationships/image" Target="../media/image25.png"/><Relationship Id="rId24" Type="http://schemas.openxmlformats.org/officeDocument/2006/relationships/customXml" Target="../ink/ink239.xml"/><Relationship Id="rId32" Type="http://schemas.openxmlformats.org/officeDocument/2006/relationships/customXml" Target="../ink/ink243.xml"/><Relationship Id="rId37" Type="http://schemas.openxmlformats.org/officeDocument/2006/relationships/image" Target="../media/image38.png"/><Relationship Id="rId40" Type="http://schemas.openxmlformats.org/officeDocument/2006/relationships/customXml" Target="../ink/ink247.xml"/><Relationship Id="rId45" Type="http://schemas.openxmlformats.org/officeDocument/2006/relationships/image" Target="../media/image42.png"/><Relationship Id="rId53" Type="http://schemas.openxmlformats.org/officeDocument/2006/relationships/image" Target="../media/image46.png"/><Relationship Id="rId58" Type="http://schemas.openxmlformats.org/officeDocument/2006/relationships/customXml" Target="../ink/ink256.xml"/><Relationship Id="rId66" Type="http://schemas.openxmlformats.org/officeDocument/2006/relationships/customXml" Target="../ink/ink260.xml"/><Relationship Id="rId5" Type="http://schemas.openxmlformats.org/officeDocument/2006/relationships/image" Target="../media/image22.png"/><Relationship Id="rId61" Type="http://schemas.openxmlformats.org/officeDocument/2006/relationships/image" Target="../media/image50.png"/><Relationship Id="rId19" Type="http://schemas.openxmlformats.org/officeDocument/2006/relationships/image" Target="../media/image29.png"/><Relationship Id="rId14" Type="http://schemas.openxmlformats.org/officeDocument/2006/relationships/customXml" Target="../ink/ink234.xml"/><Relationship Id="rId22" Type="http://schemas.openxmlformats.org/officeDocument/2006/relationships/customXml" Target="../ink/ink238.xml"/><Relationship Id="rId27" Type="http://schemas.openxmlformats.org/officeDocument/2006/relationships/image" Target="../media/image33.png"/><Relationship Id="rId30" Type="http://schemas.openxmlformats.org/officeDocument/2006/relationships/customXml" Target="../ink/ink242.xml"/><Relationship Id="rId35" Type="http://schemas.openxmlformats.org/officeDocument/2006/relationships/image" Target="../media/image37.png"/><Relationship Id="rId43" Type="http://schemas.openxmlformats.org/officeDocument/2006/relationships/image" Target="../media/image41.png"/><Relationship Id="rId48" Type="http://schemas.openxmlformats.org/officeDocument/2006/relationships/customXml" Target="../ink/ink251.xml"/><Relationship Id="rId56" Type="http://schemas.openxmlformats.org/officeDocument/2006/relationships/customXml" Target="../ink/ink255.xml"/><Relationship Id="rId64" Type="http://schemas.openxmlformats.org/officeDocument/2006/relationships/customXml" Target="../ink/ink259.xml"/><Relationship Id="rId69" Type="http://schemas.openxmlformats.org/officeDocument/2006/relationships/image" Target="../media/image54.png"/><Relationship Id="rId8" Type="http://schemas.openxmlformats.org/officeDocument/2006/relationships/customXml" Target="../ink/ink231.xml"/><Relationship Id="rId51" Type="http://schemas.openxmlformats.org/officeDocument/2006/relationships/image" Target="../media/image45.png"/><Relationship Id="rId3" Type="http://schemas.openxmlformats.org/officeDocument/2006/relationships/image" Target="../media/image21.png"/><Relationship Id="rId12" Type="http://schemas.openxmlformats.org/officeDocument/2006/relationships/customXml" Target="../ink/ink233.xml"/><Relationship Id="rId17" Type="http://schemas.openxmlformats.org/officeDocument/2006/relationships/image" Target="../media/image28.png"/><Relationship Id="rId25" Type="http://schemas.openxmlformats.org/officeDocument/2006/relationships/image" Target="../media/image32.png"/><Relationship Id="rId33" Type="http://schemas.openxmlformats.org/officeDocument/2006/relationships/image" Target="../media/image36.png"/><Relationship Id="rId38" Type="http://schemas.openxmlformats.org/officeDocument/2006/relationships/customXml" Target="../ink/ink246.xml"/><Relationship Id="rId46" Type="http://schemas.openxmlformats.org/officeDocument/2006/relationships/customXml" Target="../ink/ink250.xml"/><Relationship Id="rId59" Type="http://schemas.openxmlformats.org/officeDocument/2006/relationships/image" Target="../media/image49.png"/><Relationship Id="rId67" Type="http://schemas.openxmlformats.org/officeDocument/2006/relationships/image" Target="../media/image53.png"/><Relationship Id="rId20" Type="http://schemas.openxmlformats.org/officeDocument/2006/relationships/customXml" Target="../ink/ink237.xml"/><Relationship Id="rId41" Type="http://schemas.openxmlformats.org/officeDocument/2006/relationships/image" Target="../media/image40.png"/><Relationship Id="rId54" Type="http://schemas.openxmlformats.org/officeDocument/2006/relationships/customXml" Target="../ink/ink254.xml"/><Relationship Id="rId62" Type="http://schemas.openxmlformats.org/officeDocument/2006/relationships/customXml" Target="../ink/ink258.xml"/><Relationship Id="rId70" Type="http://schemas.openxmlformats.org/officeDocument/2006/relationships/customXml" Target="../ink/ink26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0.xml"/><Relationship Id="rId15" Type="http://schemas.openxmlformats.org/officeDocument/2006/relationships/image" Target="../media/image27.png"/><Relationship Id="rId23" Type="http://schemas.openxmlformats.org/officeDocument/2006/relationships/image" Target="../media/image31.png"/><Relationship Id="rId28" Type="http://schemas.openxmlformats.org/officeDocument/2006/relationships/customXml" Target="../ink/ink241.xml"/><Relationship Id="rId36" Type="http://schemas.openxmlformats.org/officeDocument/2006/relationships/customXml" Target="../ink/ink245.xml"/><Relationship Id="rId49" Type="http://schemas.openxmlformats.org/officeDocument/2006/relationships/image" Target="../media/image44.png"/><Relationship Id="rId57" Type="http://schemas.openxmlformats.org/officeDocument/2006/relationships/image" Target="../media/image48.png"/><Relationship Id="rId10" Type="http://schemas.openxmlformats.org/officeDocument/2006/relationships/customXml" Target="../ink/ink232.xml"/><Relationship Id="rId31" Type="http://schemas.openxmlformats.org/officeDocument/2006/relationships/image" Target="../media/image35.png"/><Relationship Id="rId44" Type="http://schemas.openxmlformats.org/officeDocument/2006/relationships/customXml" Target="../ink/ink249.xml"/><Relationship Id="rId52" Type="http://schemas.openxmlformats.org/officeDocument/2006/relationships/customXml" Target="../ink/ink253.xml"/><Relationship Id="rId60" Type="http://schemas.openxmlformats.org/officeDocument/2006/relationships/customXml" Target="../ink/ink257.xml"/><Relationship Id="rId65" Type="http://schemas.openxmlformats.org/officeDocument/2006/relationships/image" Target="../media/image52.png"/><Relationship Id="rId4" Type="http://schemas.openxmlformats.org/officeDocument/2006/relationships/customXml" Target="../ink/ink229.xml"/><Relationship Id="rId9" Type="http://schemas.openxmlformats.org/officeDocument/2006/relationships/image" Target="../media/image24.png"/><Relationship Id="rId13" Type="http://schemas.openxmlformats.org/officeDocument/2006/relationships/image" Target="../media/image26.png"/><Relationship Id="rId18" Type="http://schemas.openxmlformats.org/officeDocument/2006/relationships/customXml" Target="../ink/ink236.xml"/><Relationship Id="rId39" Type="http://schemas.openxmlformats.org/officeDocument/2006/relationships/image" Target="../media/image39.png"/><Relationship Id="rId34" Type="http://schemas.openxmlformats.org/officeDocument/2006/relationships/customXml" Target="../ink/ink244.xml"/><Relationship Id="rId50" Type="http://schemas.openxmlformats.org/officeDocument/2006/relationships/customXml" Target="../ink/ink252.xml"/><Relationship Id="rId55" Type="http://schemas.openxmlformats.org/officeDocument/2006/relationships/image" Target="../media/image47.png"/></Relationships>
</file>

<file path=ppt/slides/_rels/slide15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97.png"/><Relationship Id="rId21" Type="http://schemas.openxmlformats.org/officeDocument/2006/relationships/image" Target="../media/image549.png"/><Relationship Id="rId42" Type="http://schemas.openxmlformats.org/officeDocument/2006/relationships/customXml" Target="../ink/ink7333.xml"/><Relationship Id="rId63" Type="http://schemas.openxmlformats.org/officeDocument/2006/relationships/customXml" Target="../ink/ink7344.xml"/><Relationship Id="rId84" Type="http://schemas.openxmlformats.org/officeDocument/2006/relationships/image" Target="../media/image581.png"/><Relationship Id="rId138" Type="http://schemas.openxmlformats.org/officeDocument/2006/relationships/image" Target="../media/image607.png"/><Relationship Id="rId159" Type="http://schemas.openxmlformats.org/officeDocument/2006/relationships/customXml" Target="../ink/ink7394.xml"/><Relationship Id="rId107" Type="http://schemas.openxmlformats.org/officeDocument/2006/relationships/customXml" Target="../ink/ink7366.xml"/><Relationship Id="rId11" Type="http://schemas.openxmlformats.org/officeDocument/2006/relationships/image" Target="../media/image543.png"/><Relationship Id="rId32" Type="http://schemas.openxmlformats.org/officeDocument/2006/relationships/customXml" Target="../ink/ink7328.xml"/><Relationship Id="rId53" Type="http://schemas.openxmlformats.org/officeDocument/2006/relationships/image" Target="../media/image565.png"/><Relationship Id="rId74" Type="http://schemas.openxmlformats.org/officeDocument/2006/relationships/image" Target="../media/image576.png"/><Relationship Id="rId128" Type="http://schemas.openxmlformats.org/officeDocument/2006/relationships/image" Target="../media/image602.png"/><Relationship Id="rId149" Type="http://schemas.openxmlformats.org/officeDocument/2006/relationships/customXml" Target="../ink/ink7389.xml"/><Relationship Id="rId5" Type="http://schemas.openxmlformats.org/officeDocument/2006/relationships/image" Target="../media/image541.png"/><Relationship Id="rId95" Type="http://schemas.openxmlformats.org/officeDocument/2006/relationships/customXml" Target="../ink/ink7360.xml"/><Relationship Id="rId160" Type="http://schemas.openxmlformats.org/officeDocument/2006/relationships/image" Target="../media/image617.png"/><Relationship Id="rId22" Type="http://schemas.openxmlformats.org/officeDocument/2006/relationships/customXml" Target="../ink/ink7323.xml"/><Relationship Id="rId43" Type="http://schemas.openxmlformats.org/officeDocument/2006/relationships/image" Target="../media/image560.png"/><Relationship Id="rId64" Type="http://schemas.openxmlformats.org/officeDocument/2006/relationships/image" Target="../media/image570.png"/><Relationship Id="rId118" Type="http://schemas.openxmlformats.org/officeDocument/2006/relationships/customXml" Target="../ink/ink7372.xml"/><Relationship Id="rId139" Type="http://schemas.openxmlformats.org/officeDocument/2006/relationships/customXml" Target="../ink/ink7383.xml"/><Relationship Id="rId85" Type="http://schemas.openxmlformats.org/officeDocument/2006/relationships/customXml" Target="../ink/ink7355.xml"/><Relationship Id="rId150" Type="http://schemas.openxmlformats.org/officeDocument/2006/relationships/image" Target="../media/image612.png"/><Relationship Id="rId12" Type="http://schemas.openxmlformats.org/officeDocument/2006/relationships/customXml" Target="../ink/ink7318.xml"/><Relationship Id="rId17" Type="http://schemas.openxmlformats.org/officeDocument/2006/relationships/image" Target="../media/image546.png"/><Relationship Id="rId33" Type="http://schemas.openxmlformats.org/officeDocument/2006/relationships/image" Target="../media/image555.png"/><Relationship Id="rId38" Type="http://schemas.openxmlformats.org/officeDocument/2006/relationships/customXml" Target="../ink/ink7331.xml"/><Relationship Id="rId59" Type="http://schemas.openxmlformats.org/officeDocument/2006/relationships/image" Target="../media/image568.png"/><Relationship Id="rId103" Type="http://schemas.openxmlformats.org/officeDocument/2006/relationships/customXml" Target="../ink/ink7364.xml"/><Relationship Id="rId108" Type="http://schemas.openxmlformats.org/officeDocument/2006/relationships/image" Target="../media/image593.png"/><Relationship Id="rId124" Type="http://schemas.openxmlformats.org/officeDocument/2006/relationships/customXml" Target="../ink/ink7375.xml"/><Relationship Id="rId129" Type="http://schemas.openxmlformats.org/officeDocument/2006/relationships/customXml" Target="../ink/ink7378.xml"/><Relationship Id="rId54" Type="http://schemas.openxmlformats.org/officeDocument/2006/relationships/customXml" Target="../ink/ink7339.xml"/><Relationship Id="rId70" Type="http://schemas.openxmlformats.org/officeDocument/2006/relationships/image" Target="../media/image574.png"/><Relationship Id="rId75" Type="http://schemas.openxmlformats.org/officeDocument/2006/relationships/customXml" Target="../ink/ink7350.xml"/><Relationship Id="rId91" Type="http://schemas.openxmlformats.org/officeDocument/2006/relationships/customXml" Target="../ink/ink7358.xml"/><Relationship Id="rId96" Type="http://schemas.openxmlformats.org/officeDocument/2006/relationships/image" Target="../media/image587.png"/><Relationship Id="rId140" Type="http://schemas.openxmlformats.org/officeDocument/2006/relationships/image" Target="../media/image608.png"/><Relationship Id="rId145" Type="http://schemas.openxmlformats.org/officeDocument/2006/relationships/customXml" Target="../ink/ink7387.xml"/><Relationship Id="rId161" Type="http://schemas.openxmlformats.org/officeDocument/2006/relationships/customXml" Target="../ink/ink739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315.xml"/><Relationship Id="rId23" Type="http://schemas.openxmlformats.org/officeDocument/2006/relationships/image" Target="../media/image550.png"/><Relationship Id="rId28" Type="http://schemas.openxmlformats.org/officeDocument/2006/relationships/customXml" Target="../ink/ink7326.xml"/><Relationship Id="rId49" Type="http://schemas.openxmlformats.org/officeDocument/2006/relationships/image" Target="../media/image563.png"/><Relationship Id="rId114" Type="http://schemas.openxmlformats.org/officeDocument/2006/relationships/customXml" Target="../ink/ink7370.xml"/><Relationship Id="rId119" Type="http://schemas.openxmlformats.org/officeDocument/2006/relationships/image" Target="../media/image598.png"/><Relationship Id="rId44" Type="http://schemas.openxmlformats.org/officeDocument/2006/relationships/customXml" Target="../ink/ink7334.xml"/><Relationship Id="rId60" Type="http://schemas.openxmlformats.org/officeDocument/2006/relationships/customXml" Target="../ink/ink7342.xml"/><Relationship Id="rId65" Type="http://schemas.openxmlformats.org/officeDocument/2006/relationships/customXml" Target="../ink/ink7345.xml"/><Relationship Id="rId81" Type="http://schemas.openxmlformats.org/officeDocument/2006/relationships/customXml" Target="../ink/ink7353.xml"/><Relationship Id="rId86" Type="http://schemas.openxmlformats.org/officeDocument/2006/relationships/image" Target="../media/image582.png"/><Relationship Id="rId130" Type="http://schemas.openxmlformats.org/officeDocument/2006/relationships/image" Target="../media/image603.png"/><Relationship Id="rId135" Type="http://schemas.openxmlformats.org/officeDocument/2006/relationships/customXml" Target="../ink/ink7381.xml"/><Relationship Id="rId151" Type="http://schemas.openxmlformats.org/officeDocument/2006/relationships/customXml" Target="../ink/ink7390.xml"/><Relationship Id="rId156" Type="http://schemas.openxmlformats.org/officeDocument/2006/relationships/image" Target="../media/image615.png"/><Relationship Id="rId13" Type="http://schemas.openxmlformats.org/officeDocument/2006/relationships/image" Target="../media/image544.png"/><Relationship Id="rId18" Type="http://schemas.openxmlformats.org/officeDocument/2006/relationships/customXml" Target="../ink/ink7321.xml"/><Relationship Id="rId39" Type="http://schemas.openxmlformats.org/officeDocument/2006/relationships/image" Target="../media/image558.png"/><Relationship Id="rId109" Type="http://schemas.openxmlformats.org/officeDocument/2006/relationships/customXml" Target="../ink/ink7367.xml"/><Relationship Id="rId34" Type="http://schemas.openxmlformats.org/officeDocument/2006/relationships/customXml" Target="../ink/ink7329.xml"/><Relationship Id="rId50" Type="http://schemas.openxmlformats.org/officeDocument/2006/relationships/customXml" Target="../ink/ink7337.xml"/><Relationship Id="rId55" Type="http://schemas.openxmlformats.org/officeDocument/2006/relationships/image" Target="../media/image566.png"/><Relationship Id="rId76" Type="http://schemas.openxmlformats.org/officeDocument/2006/relationships/image" Target="../media/image577.png"/><Relationship Id="rId97" Type="http://schemas.openxmlformats.org/officeDocument/2006/relationships/customXml" Target="../ink/ink7361.xml"/><Relationship Id="rId104" Type="http://schemas.openxmlformats.org/officeDocument/2006/relationships/image" Target="../media/image591.png"/><Relationship Id="rId120" Type="http://schemas.openxmlformats.org/officeDocument/2006/relationships/customXml" Target="../ink/ink7373.xml"/><Relationship Id="rId125" Type="http://schemas.openxmlformats.org/officeDocument/2006/relationships/customXml" Target="../ink/ink7376.xml"/><Relationship Id="rId141" Type="http://schemas.openxmlformats.org/officeDocument/2006/relationships/customXml" Target="../ink/ink7384.xml"/><Relationship Id="rId146" Type="http://schemas.openxmlformats.org/officeDocument/2006/relationships/image" Target="../media/image610.png"/><Relationship Id="rId7" Type="http://schemas.openxmlformats.org/officeDocument/2006/relationships/image" Target="../media/image19.png"/><Relationship Id="rId71" Type="http://schemas.openxmlformats.org/officeDocument/2006/relationships/customXml" Target="../ink/ink7348.xml"/><Relationship Id="rId92" Type="http://schemas.openxmlformats.org/officeDocument/2006/relationships/image" Target="../media/image585.png"/><Relationship Id="rId162" Type="http://schemas.openxmlformats.org/officeDocument/2006/relationships/image" Target="../media/image618.png"/><Relationship Id="rId2" Type="http://schemas.openxmlformats.org/officeDocument/2006/relationships/customXml" Target="../ink/ink7313.xml"/><Relationship Id="rId29" Type="http://schemas.openxmlformats.org/officeDocument/2006/relationships/image" Target="../media/image553.png"/><Relationship Id="rId24" Type="http://schemas.openxmlformats.org/officeDocument/2006/relationships/customXml" Target="../ink/ink7324.xml"/><Relationship Id="rId40" Type="http://schemas.openxmlformats.org/officeDocument/2006/relationships/customXml" Target="../ink/ink7332.xml"/><Relationship Id="rId45" Type="http://schemas.openxmlformats.org/officeDocument/2006/relationships/image" Target="../media/image561.png"/><Relationship Id="rId66" Type="http://schemas.openxmlformats.org/officeDocument/2006/relationships/image" Target="../media/image571.png"/><Relationship Id="rId87" Type="http://schemas.openxmlformats.org/officeDocument/2006/relationships/customXml" Target="../ink/ink7356.xml"/><Relationship Id="rId110" Type="http://schemas.openxmlformats.org/officeDocument/2006/relationships/image" Target="../media/image594.png"/><Relationship Id="rId115" Type="http://schemas.openxmlformats.org/officeDocument/2006/relationships/image" Target="../media/image596.png"/><Relationship Id="rId131" Type="http://schemas.openxmlformats.org/officeDocument/2006/relationships/customXml" Target="../ink/ink7379.xml"/><Relationship Id="rId136" Type="http://schemas.openxmlformats.org/officeDocument/2006/relationships/image" Target="../media/image606.png"/><Relationship Id="rId157" Type="http://schemas.openxmlformats.org/officeDocument/2006/relationships/customXml" Target="../ink/ink7393.xml"/><Relationship Id="rId61" Type="http://schemas.openxmlformats.org/officeDocument/2006/relationships/customXml" Target="../ink/ink7343.xml"/><Relationship Id="rId82" Type="http://schemas.openxmlformats.org/officeDocument/2006/relationships/image" Target="../media/image580.png"/><Relationship Id="rId152" Type="http://schemas.openxmlformats.org/officeDocument/2006/relationships/image" Target="../media/image613.png"/><Relationship Id="rId19" Type="http://schemas.openxmlformats.org/officeDocument/2006/relationships/image" Target="../media/image547.png"/><Relationship Id="rId14" Type="http://schemas.openxmlformats.org/officeDocument/2006/relationships/customXml" Target="../ink/ink7319.xml"/><Relationship Id="rId30" Type="http://schemas.openxmlformats.org/officeDocument/2006/relationships/customXml" Target="../ink/ink7327.xml"/><Relationship Id="rId35" Type="http://schemas.openxmlformats.org/officeDocument/2006/relationships/image" Target="../media/image556.png"/><Relationship Id="rId56" Type="http://schemas.openxmlformats.org/officeDocument/2006/relationships/customXml" Target="../ink/ink7340.xml"/><Relationship Id="rId77" Type="http://schemas.openxmlformats.org/officeDocument/2006/relationships/customXml" Target="../ink/ink7351.xml"/><Relationship Id="rId100" Type="http://schemas.openxmlformats.org/officeDocument/2006/relationships/image" Target="../media/image589.png"/><Relationship Id="rId105" Type="http://schemas.openxmlformats.org/officeDocument/2006/relationships/customXml" Target="../ink/ink7365.xml"/><Relationship Id="rId126" Type="http://schemas.openxmlformats.org/officeDocument/2006/relationships/image" Target="../media/image601.png"/><Relationship Id="rId147" Type="http://schemas.openxmlformats.org/officeDocument/2006/relationships/customXml" Target="../ink/ink7388.xml"/><Relationship Id="rId8" Type="http://schemas.openxmlformats.org/officeDocument/2006/relationships/customXml" Target="../ink/ink7316.xml"/><Relationship Id="rId51" Type="http://schemas.openxmlformats.org/officeDocument/2006/relationships/image" Target="../media/image564.png"/><Relationship Id="rId72" Type="http://schemas.openxmlformats.org/officeDocument/2006/relationships/image" Target="../media/image575.png"/><Relationship Id="rId93" Type="http://schemas.openxmlformats.org/officeDocument/2006/relationships/customXml" Target="../ink/ink7359.xml"/><Relationship Id="rId98" Type="http://schemas.openxmlformats.org/officeDocument/2006/relationships/image" Target="../media/image588.png"/><Relationship Id="rId121" Type="http://schemas.openxmlformats.org/officeDocument/2006/relationships/image" Target="../media/image599.png"/><Relationship Id="rId142" Type="http://schemas.openxmlformats.org/officeDocument/2006/relationships/customXml" Target="../ink/ink7385.xml"/><Relationship Id="rId163" Type="http://schemas.openxmlformats.org/officeDocument/2006/relationships/customXml" Target="../ink/ink7396.xml"/><Relationship Id="rId3" Type="http://schemas.openxmlformats.org/officeDocument/2006/relationships/image" Target="../media/image540.png"/><Relationship Id="rId25" Type="http://schemas.openxmlformats.org/officeDocument/2006/relationships/image" Target="../media/image551.png"/><Relationship Id="rId46" Type="http://schemas.openxmlformats.org/officeDocument/2006/relationships/customXml" Target="../ink/ink7335.xml"/><Relationship Id="rId67" Type="http://schemas.openxmlformats.org/officeDocument/2006/relationships/customXml" Target="../ink/ink7346.xml"/><Relationship Id="rId116" Type="http://schemas.openxmlformats.org/officeDocument/2006/relationships/customXml" Target="../ink/ink7371.xml"/><Relationship Id="rId137" Type="http://schemas.openxmlformats.org/officeDocument/2006/relationships/customXml" Target="../ink/ink7382.xml"/><Relationship Id="rId158" Type="http://schemas.openxmlformats.org/officeDocument/2006/relationships/image" Target="../media/image616.png"/><Relationship Id="rId20" Type="http://schemas.openxmlformats.org/officeDocument/2006/relationships/customXml" Target="../ink/ink7322.xml"/><Relationship Id="rId41" Type="http://schemas.openxmlformats.org/officeDocument/2006/relationships/image" Target="../media/image559.png"/><Relationship Id="rId62" Type="http://schemas.openxmlformats.org/officeDocument/2006/relationships/image" Target="../media/image569.png"/><Relationship Id="rId83" Type="http://schemas.openxmlformats.org/officeDocument/2006/relationships/customXml" Target="../ink/ink7354.xml"/><Relationship Id="rId88" Type="http://schemas.openxmlformats.org/officeDocument/2006/relationships/image" Target="../media/image583.png"/><Relationship Id="rId111" Type="http://schemas.openxmlformats.org/officeDocument/2006/relationships/customXml" Target="../ink/ink7368.xml"/><Relationship Id="rId132" Type="http://schemas.openxmlformats.org/officeDocument/2006/relationships/image" Target="../media/image604.png"/><Relationship Id="rId153" Type="http://schemas.openxmlformats.org/officeDocument/2006/relationships/customXml" Target="../ink/ink7391.xml"/><Relationship Id="rId15" Type="http://schemas.openxmlformats.org/officeDocument/2006/relationships/image" Target="../media/image545.png"/><Relationship Id="rId36" Type="http://schemas.openxmlformats.org/officeDocument/2006/relationships/customXml" Target="../ink/ink7330.xml"/><Relationship Id="rId57" Type="http://schemas.openxmlformats.org/officeDocument/2006/relationships/image" Target="../media/image567.png"/><Relationship Id="rId106" Type="http://schemas.openxmlformats.org/officeDocument/2006/relationships/image" Target="../media/image592.png"/><Relationship Id="rId127" Type="http://schemas.openxmlformats.org/officeDocument/2006/relationships/customXml" Target="../ink/ink7377.xml"/><Relationship Id="rId10" Type="http://schemas.openxmlformats.org/officeDocument/2006/relationships/customXml" Target="../ink/ink7317.xml"/><Relationship Id="rId31" Type="http://schemas.openxmlformats.org/officeDocument/2006/relationships/image" Target="../media/image554.png"/><Relationship Id="rId52" Type="http://schemas.openxmlformats.org/officeDocument/2006/relationships/customXml" Target="../ink/ink7338.xml"/><Relationship Id="rId73" Type="http://schemas.openxmlformats.org/officeDocument/2006/relationships/customXml" Target="../ink/ink7349.xml"/><Relationship Id="rId78" Type="http://schemas.openxmlformats.org/officeDocument/2006/relationships/image" Target="../media/image578.png"/><Relationship Id="rId94" Type="http://schemas.openxmlformats.org/officeDocument/2006/relationships/image" Target="../media/image586.png"/><Relationship Id="rId99" Type="http://schemas.openxmlformats.org/officeDocument/2006/relationships/customXml" Target="../ink/ink7362.xml"/><Relationship Id="rId101" Type="http://schemas.openxmlformats.org/officeDocument/2006/relationships/customXml" Target="../ink/ink7363.xml"/><Relationship Id="rId122" Type="http://schemas.openxmlformats.org/officeDocument/2006/relationships/customXml" Target="../ink/ink7374.xml"/><Relationship Id="rId143" Type="http://schemas.openxmlformats.org/officeDocument/2006/relationships/customXml" Target="../ink/ink7386.xml"/><Relationship Id="rId148" Type="http://schemas.openxmlformats.org/officeDocument/2006/relationships/image" Target="../media/image611.png"/><Relationship Id="rId164" Type="http://schemas.openxmlformats.org/officeDocument/2006/relationships/image" Target="../media/image619.png"/><Relationship Id="rId4" Type="http://schemas.openxmlformats.org/officeDocument/2006/relationships/customXml" Target="../ink/ink7314.xml"/><Relationship Id="rId9" Type="http://schemas.openxmlformats.org/officeDocument/2006/relationships/image" Target="../media/image542.png"/><Relationship Id="rId26" Type="http://schemas.openxmlformats.org/officeDocument/2006/relationships/customXml" Target="../ink/ink7325.xml"/><Relationship Id="rId47" Type="http://schemas.openxmlformats.org/officeDocument/2006/relationships/image" Target="../media/image562.png"/><Relationship Id="rId68" Type="http://schemas.openxmlformats.org/officeDocument/2006/relationships/image" Target="../media/image572.png"/><Relationship Id="rId89" Type="http://schemas.openxmlformats.org/officeDocument/2006/relationships/customXml" Target="../ink/ink7357.xml"/><Relationship Id="rId112" Type="http://schemas.openxmlformats.org/officeDocument/2006/relationships/customXml" Target="../ink/ink7369.xml"/><Relationship Id="rId133" Type="http://schemas.openxmlformats.org/officeDocument/2006/relationships/customXml" Target="../ink/ink7380.xml"/><Relationship Id="rId154" Type="http://schemas.openxmlformats.org/officeDocument/2006/relationships/image" Target="../media/image614.png"/><Relationship Id="rId16" Type="http://schemas.openxmlformats.org/officeDocument/2006/relationships/customXml" Target="../ink/ink7320.xml"/><Relationship Id="rId37" Type="http://schemas.openxmlformats.org/officeDocument/2006/relationships/image" Target="../media/image557.png"/><Relationship Id="rId58" Type="http://schemas.openxmlformats.org/officeDocument/2006/relationships/customXml" Target="../ink/ink7341.xml"/><Relationship Id="rId79" Type="http://schemas.openxmlformats.org/officeDocument/2006/relationships/customXml" Target="../ink/ink7352.xml"/><Relationship Id="rId102" Type="http://schemas.openxmlformats.org/officeDocument/2006/relationships/image" Target="../media/image590.png"/><Relationship Id="rId123" Type="http://schemas.openxmlformats.org/officeDocument/2006/relationships/image" Target="../media/image600.png"/><Relationship Id="rId144" Type="http://schemas.openxmlformats.org/officeDocument/2006/relationships/image" Target="../media/image609.png"/><Relationship Id="rId90" Type="http://schemas.openxmlformats.org/officeDocument/2006/relationships/image" Target="../media/image584.png"/><Relationship Id="rId27" Type="http://schemas.openxmlformats.org/officeDocument/2006/relationships/image" Target="../media/image552.png"/><Relationship Id="rId48" Type="http://schemas.openxmlformats.org/officeDocument/2006/relationships/customXml" Target="../ink/ink7336.xml"/><Relationship Id="rId69" Type="http://schemas.openxmlformats.org/officeDocument/2006/relationships/customXml" Target="../ink/ink7347.xml"/><Relationship Id="rId113" Type="http://schemas.openxmlformats.org/officeDocument/2006/relationships/image" Target="../media/image595.png"/><Relationship Id="rId134" Type="http://schemas.openxmlformats.org/officeDocument/2006/relationships/image" Target="../media/image605.png"/><Relationship Id="rId80" Type="http://schemas.openxmlformats.org/officeDocument/2006/relationships/image" Target="../media/image579.png"/><Relationship Id="rId155" Type="http://schemas.openxmlformats.org/officeDocument/2006/relationships/customXml" Target="../ink/ink7392.xml"/></Relationships>
</file>

<file path=ppt/slides/_rels/slide15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97.png"/><Relationship Id="rId21" Type="http://schemas.openxmlformats.org/officeDocument/2006/relationships/image" Target="../media/image549.png"/><Relationship Id="rId42" Type="http://schemas.openxmlformats.org/officeDocument/2006/relationships/customXml" Target="../ink/ink7417.xml"/><Relationship Id="rId63" Type="http://schemas.openxmlformats.org/officeDocument/2006/relationships/customXml" Target="../ink/ink7428.xml"/><Relationship Id="rId84" Type="http://schemas.openxmlformats.org/officeDocument/2006/relationships/image" Target="../media/image581.png"/><Relationship Id="rId138" Type="http://schemas.openxmlformats.org/officeDocument/2006/relationships/image" Target="../media/image607.png"/><Relationship Id="rId159" Type="http://schemas.openxmlformats.org/officeDocument/2006/relationships/customXml" Target="../ink/ink7478.xml"/><Relationship Id="rId170" Type="http://schemas.openxmlformats.org/officeDocument/2006/relationships/image" Target="../media/image622.png"/><Relationship Id="rId107" Type="http://schemas.openxmlformats.org/officeDocument/2006/relationships/customXml" Target="../ink/ink7450.xml"/><Relationship Id="rId11" Type="http://schemas.openxmlformats.org/officeDocument/2006/relationships/image" Target="../media/image543.png"/><Relationship Id="rId32" Type="http://schemas.openxmlformats.org/officeDocument/2006/relationships/customXml" Target="../ink/ink7412.xml"/><Relationship Id="rId53" Type="http://schemas.openxmlformats.org/officeDocument/2006/relationships/image" Target="../media/image565.png"/><Relationship Id="rId74" Type="http://schemas.openxmlformats.org/officeDocument/2006/relationships/image" Target="../media/image576.png"/><Relationship Id="rId128" Type="http://schemas.openxmlformats.org/officeDocument/2006/relationships/image" Target="../media/image602.png"/><Relationship Id="rId149" Type="http://schemas.openxmlformats.org/officeDocument/2006/relationships/customXml" Target="../ink/ink7473.xml"/><Relationship Id="rId5" Type="http://schemas.openxmlformats.org/officeDocument/2006/relationships/image" Target="../media/image541.png"/><Relationship Id="rId95" Type="http://schemas.openxmlformats.org/officeDocument/2006/relationships/customXml" Target="../ink/ink7444.xml"/><Relationship Id="rId160" Type="http://schemas.openxmlformats.org/officeDocument/2006/relationships/image" Target="../media/image617.png"/><Relationship Id="rId22" Type="http://schemas.openxmlformats.org/officeDocument/2006/relationships/customXml" Target="../ink/ink7407.xml"/><Relationship Id="rId43" Type="http://schemas.openxmlformats.org/officeDocument/2006/relationships/image" Target="../media/image560.png"/><Relationship Id="rId64" Type="http://schemas.openxmlformats.org/officeDocument/2006/relationships/image" Target="../media/image570.png"/><Relationship Id="rId118" Type="http://schemas.openxmlformats.org/officeDocument/2006/relationships/customXml" Target="../ink/ink7456.xml"/><Relationship Id="rId139" Type="http://schemas.openxmlformats.org/officeDocument/2006/relationships/customXml" Target="../ink/ink7467.xml"/><Relationship Id="rId85" Type="http://schemas.openxmlformats.org/officeDocument/2006/relationships/customXml" Target="../ink/ink7439.xml"/><Relationship Id="rId150" Type="http://schemas.openxmlformats.org/officeDocument/2006/relationships/image" Target="../media/image612.png"/><Relationship Id="rId171" Type="http://schemas.openxmlformats.org/officeDocument/2006/relationships/customXml" Target="../ink/ink7484.xml"/><Relationship Id="rId12" Type="http://schemas.openxmlformats.org/officeDocument/2006/relationships/customXml" Target="../ink/ink7402.xml"/><Relationship Id="rId33" Type="http://schemas.openxmlformats.org/officeDocument/2006/relationships/image" Target="../media/image555.png"/><Relationship Id="rId108" Type="http://schemas.openxmlformats.org/officeDocument/2006/relationships/image" Target="../media/image593.png"/><Relationship Id="rId129" Type="http://schemas.openxmlformats.org/officeDocument/2006/relationships/customXml" Target="../ink/ink7462.xml"/><Relationship Id="rId54" Type="http://schemas.openxmlformats.org/officeDocument/2006/relationships/customXml" Target="../ink/ink7423.xml"/><Relationship Id="rId75" Type="http://schemas.openxmlformats.org/officeDocument/2006/relationships/customXml" Target="../ink/ink7434.xml"/><Relationship Id="rId96" Type="http://schemas.openxmlformats.org/officeDocument/2006/relationships/image" Target="../media/image587.png"/><Relationship Id="rId140" Type="http://schemas.openxmlformats.org/officeDocument/2006/relationships/image" Target="../media/image608.png"/><Relationship Id="rId161" Type="http://schemas.openxmlformats.org/officeDocument/2006/relationships/customXml" Target="../ink/ink7479.xml"/><Relationship Id="rId6" Type="http://schemas.openxmlformats.org/officeDocument/2006/relationships/customXml" Target="../ink/ink7399.xml"/><Relationship Id="rId23" Type="http://schemas.openxmlformats.org/officeDocument/2006/relationships/image" Target="../media/image550.png"/><Relationship Id="rId28" Type="http://schemas.openxmlformats.org/officeDocument/2006/relationships/customXml" Target="../ink/ink7410.xml"/><Relationship Id="rId49" Type="http://schemas.openxmlformats.org/officeDocument/2006/relationships/image" Target="../media/image563.png"/><Relationship Id="rId114" Type="http://schemas.openxmlformats.org/officeDocument/2006/relationships/customXml" Target="../ink/ink7454.xml"/><Relationship Id="rId119" Type="http://schemas.openxmlformats.org/officeDocument/2006/relationships/image" Target="../media/image598.png"/><Relationship Id="rId44" Type="http://schemas.openxmlformats.org/officeDocument/2006/relationships/customXml" Target="../ink/ink7418.xml"/><Relationship Id="rId60" Type="http://schemas.openxmlformats.org/officeDocument/2006/relationships/customXml" Target="../ink/ink7426.xml"/><Relationship Id="rId65" Type="http://schemas.openxmlformats.org/officeDocument/2006/relationships/customXml" Target="../ink/ink7429.xml"/><Relationship Id="rId81" Type="http://schemas.openxmlformats.org/officeDocument/2006/relationships/customXml" Target="../ink/ink7437.xml"/><Relationship Id="rId86" Type="http://schemas.openxmlformats.org/officeDocument/2006/relationships/image" Target="../media/image582.png"/><Relationship Id="rId130" Type="http://schemas.openxmlformats.org/officeDocument/2006/relationships/image" Target="../media/image603.png"/><Relationship Id="rId135" Type="http://schemas.openxmlformats.org/officeDocument/2006/relationships/customXml" Target="../ink/ink7465.xml"/><Relationship Id="rId151" Type="http://schemas.openxmlformats.org/officeDocument/2006/relationships/customXml" Target="../ink/ink7474.xml"/><Relationship Id="rId156" Type="http://schemas.openxmlformats.org/officeDocument/2006/relationships/image" Target="../media/image615.png"/><Relationship Id="rId177" Type="http://schemas.openxmlformats.org/officeDocument/2006/relationships/customXml" Target="../ink/ink7487.xml"/><Relationship Id="rId172" Type="http://schemas.openxmlformats.org/officeDocument/2006/relationships/image" Target="../media/image623.png"/><Relationship Id="rId13" Type="http://schemas.openxmlformats.org/officeDocument/2006/relationships/image" Target="../media/image544.png"/><Relationship Id="rId18" Type="http://schemas.openxmlformats.org/officeDocument/2006/relationships/customXml" Target="../ink/ink7405.xml"/><Relationship Id="rId39" Type="http://schemas.openxmlformats.org/officeDocument/2006/relationships/image" Target="../media/image558.png"/><Relationship Id="rId109" Type="http://schemas.openxmlformats.org/officeDocument/2006/relationships/customXml" Target="../ink/ink7451.xml"/><Relationship Id="rId34" Type="http://schemas.openxmlformats.org/officeDocument/2006/relationships/customXml" Target="../ink/ink7413.xml"/><Relationship Id="rId50" Type="http://schemas.openxmlformats.org/officeDocument/2006/relationships/customXml" Target="../ink/ink7421.xml"/><Relationship Id="rId55" Type="http://schemas.openxmlformats.org/officeDocument/2006/relationships/image" Target="../media/image566.png"/><Relationship Id="rId76" Type="http://schemas.openxmlformats.org/officeDocument/2006/relationships/image" Target="../media/image577.png"/><Relationship Id="rId97" Type="http://schemas.openxmlformats.org/officeDocument/2006/relationships/customXml" Target="../ink/ink7445.xml"/><Relationship Id="rId104" Type="http://schemas.openxmlformats.org/officeDocument/2006/relationships/image" Target="../media/image591.png"/><Relationship Id="rId120" Type="http://schemas.openxmlformats.org/officeDocument/2006/relationships/customXml" Target="../ink/ink7457.xml"/><Relationship Id="rId125" Type="http://schemas.openxmlformats.org/officeDocument/2006/relationships/customXml" Target="../ink/ink7460.xml"/><Relationship Id="rId141" Type="http://schemas.openxmlformats.org/officeDocument/2006/relationships/customXml" Target="../ink/ink7468.xml"/><Relationship Id="rId146" Type="http://schemas.openxmlformats.org/officeDocument/2006/relationships/image" Target="../media/image610.png"/><Relationship Id="rId167" Type="http://schemas.openxmlformats.org/officeDocument/2006/relationships/customXml" Target="../ink/ink7482.xml"/><Relationship Id="rId7" Type="http://schemas.openxmlformats.org/officeDocument/2006/relationships/image" Target="../media/image19.png"/><Relationship Id="rId71" Type="http://schemas.openxmlformats.org/officeDocument/2006/relationships/customXml" Target="../ink/ink7432.xml"/><Relationship Id="rId92" Type="http://schemas.openxmlformats.org/officeDocument/2006/relationships/image" Target="../media/image585.png"/><Relationship Id="rId162" Type="http://schemas.openxmlformats.org/officeDocument/2006/relationships/image" Target="../media/image618.png"/><Relationship Id="rId2" Type="http://schemas.openxmlformats.org/officeDocument/2006/relationships/customXml" Target="../ink/ink7397.xml"/><Relationship Id="rId29" Type="http://schemas.openxmlformats.org/officeDocument/2006/relationships/image" Target="../media/image553.png"/><Relationship Id="rId24" Type="http://schemas.openxmlformats.org/officeDocument/2006/relationships/customXml" Target="../ink/ink7408.xml"/><Relationship Id="rId40" Type="http://schemas.openxmlformats.org/officeDocument/2006/relationships/customXml" Target="../ink/ink7416.xml"/><Relationship Id="rId45" Type="http://schemas.openxmlformats.org/officeDocument/2006/relationships/image" Target="../media/image561.png"/><Relationship Id="rId66" Type="http://schemas.openxmlformats.org/officeDocument/2006/relationships/image" Target="../media/image571.png"/><Relationship Id="rId87" Type="http://schemas.openxmlformats.org/officeDocument/2006/relationships/customXml" Target="../ink/ink7440.xml"/><Relationship Id="rId110" Type="http://schemas.openxmlformats.org/officeDocument/2006/relationships/image" Target="../media/image594.png"/><Relationship Id="rId115" Type="http://schemas.openxmlformats.org/officeDocument/2006/relationships/image" Target="../media/image596.png"/><Relationship Id="rId131" Type="http://schemas.openxmlformats.org/officeDocument/2006/relationships/customXml" Target="../ink/ink7463.xml"/><Relationship Id="rId136" Type="http://schemas.openxmlformats.org/officeDocument/2006/relationships/image" Target="../media/image606.png"/><Relationship Id="rId157" Type="http://schemas.openxmlformats.org/officeDocument/2006/relationships/customXml" Target="../ink/ink7477.xml"/><Relationship Id="rId178" Type="http://schemas.openxmlformats.org/officeDocument/2006/relationships/image" Target="../media/image626.png"/><Relationship Id="rId61" Type="http://schemas.openxmlformats.org/officeDocument/2006/relationships/customXml" Target="../ink/ink7427.xml"/><Relationship Id="rId82" Type="http://schemas.openxmlformats.org/officeDocument/2006/relationships/image" Target="../media/image580.png"/><Relationship Id="rId152" Type="http://schemas.openxmlformats.org/officeDocument/2006/relationships/image" Target="../media/image613.png"/><Relationship Id="rId173" Type="http://schemas.openxmlformats.org/officeDocument/2006/relationships/customXml" Target="../ink/ink7485.xml"/><Relationship Id="rId19" Type="http://schemas.openxmlformats.org/officeDocument/2006/relationships/image" Target="../media/image547.png"/><Relationship Id="rId14" Type="http://schemas.openxmlformats.org/officeDocument/2006/relationships/customXml" Target="../ink/ink7403.xml"/><Relationship Id="rId30" Type="http://schemas.openxmlformats.org/officeDocument/2006/relationships/customXml" Target="../ink/ink7411.xml"/><Relationship Id="rId35" Type="http://schemas.openxmlformats.org/officeDocument/2006/relationships/image" Target="../media/image556.png"/><Relationship Id="rId56" Type="http://schemas.openxmlformats.org/officeDocument/2006/relationships/customXml" Target="../ink/ink7424.xml"/><Relationship Id="rId77" Type="http://schemas.openxmlformats.org/officeDocument/2006/relationships/customXml" Target="../ink/ink7435.xml"/><Relationship Id="rId100" Type="http://schemas.openxmlformats.org/officeDocument/2006/relationships/image" Target="../media/image589.png"/><Relationship Id="rId105" Type="http://schemas.openxmlformats.org/officeDocument/2006/relationships/customXml" Target="../ink/ink7449.xml"/><Relationship Id="rId126" Type="http://schemas.openxmlformats.org/officeDocument/2006/relationships/image" Target="../media/image601.png"/><Relationship Id="rId147" Type="http://schemas.openxmlformats.org/officeDocument/2006/relationships/customXml" Target="../ink/ink7472.xml"/><Relationship Id="rId168" Type="http://schemas.openxmlformats.org/officeDocument/2006/relationships/image" Target="../media/image621.png"/><Relationship Id="rId8" Type="http://schemas.openxmlformats.org/officeDocument/2006/relationships/customXml" Target="../ink/ink7400.xml"/><Relationship Id="rId51" Type="http://schemas.openxmlformats.org/officeDocument/2006/relationships/image" Target="../media/image564.png"/><Relationship Id="rId72" Type="http://schemas.openxmlformats.org/officeDocument/2006/relationships/image" Target="../media/image575.png"/><Relationship Id="rId93" Type="http://schemas.openxmlformats.org/officeDocument/2006/relationships/customXml" Target="../ink/ink7443.xml"/><Relationship Id="rId98" Type="http://schemas.openxmlformats.org/officeDocument/2006/relationships/image" Target="../media/image588.png"/><Relationship Id="rId121" Type="http://schemas.openxmlformats.org/officeDocument/2006/relationships/image" Target="../media/image599.png"/><Relationship Id="rId142" Type="http://schemas.openxmlformats.org/officeDocument/2006/relationships/customXml" Target="../ink/ink7469.xml"/><Relationship Id="rId163" Type="http://schemas.openxmlformats.org/officeDocument/2006/relationships/customXml" Target="../ink/ink7480.xml"/><Relationship Id="rId3" Type="http://schemas.openxmlformats.org/officeDocument/2006/relationships/image" Target="../media/image540.png"/><Relationship Id="rId25" Type="http://schemas.openxmlformats.org/officeDocument/2006/relationships/image" Target="../media/image551.png"/><Relationship Id="rId46" Type="http://schemas.openxmlformats.org/officeDocument/2006/relationships/customXml" Target="../ink/ink7419.xml"/><Relationship Id="rId67" Type="http://schemas.openxmlformats.org/officeDocument/2006/relationships/customXml" Target="../ink/ink7430.xml"/><Relationship Id="rId116" Type="http://schemas.openxmlformats.org/officeDocument/2006/relationships/customXml" Target="../ink/ink7455.xml"/><Relationship Id="rId137" Type="http://schemas.openxmlformats.org/officeDocument/2006/relationships/customXml" Target="../ink/ink7466.xml"/><Relationship Id="rId158" Type="http://schemas.openxmlformats.org/officeDocument/2006/relationships/image" Target="../media/image616.png"/><Relationship Id="rId20" Type="http://schemas.openxmlformats.org/officeDocument/2006/relationships/customXml" Target="../ink/ink7406.xml"/><Relationship Id="rId41" Type="http://schemas.openxmlformats.org/officeDocument/2006/relationships/image" Target="../media/image559.png"/><Relationship Id="rId62" Type="http://schemas.openxmlformats.org/officeDocument/2006/relationships/image" Target="../media/image569.png"/><Relationship Id="rId83" Type="http://schemas.openxmlformats.org/officeDocument/2006/relationships/customXml" Target="../ink/ink7438.xml"/><Relationship Id="rId88" Type="http://schemas.openxmlformats.org/officeDocument/2006/relationships/image" Target="../media/image583.png"/><Relationship Id="rId111" Type="http://schemas.openxmlformats.org/officeDocument/2006/relationships/customXml" Target="../ink/ink7452.xml"/><Relationship Id="rId132" Type="http://schemas.openxmlformats.org/officeDocument/2006/relationships/image" Target="../media/image604.png"/><Relationship Id="rId153" Type="http://schemas.openxmlformats.org/officeDocument/2006/relationships/customXml" Target="../ink/ink7475.xml"/><Relationship Id="rId174" Type="http://schemas.openxmlformats.org/officeDocument/2006/relationships/image" Target="../media/image624.png"/><Relationship Id="rId179" Type="http://schemas.openxmlformats.org/officeDocument/2006/relationships/customXml" Target="../ink/ink7488.xml"/><Relationship Id="rId15" Type="http://schemas.openxmlformats.org/officeDocument/2006/relationships/image" Target="../media/image545.png"/><Relationship Id="rId36" Type="http://schemas.openxmlformats.org/officeDocument/2006/relationships/customXml" Target="../ink/ink7414.xml"/><Relationship Id="rId57" Type="http://schemas.openxmlformats.org/officeDocument/2006/relationships/image" Target="../media/image567.png"/><Relationship Id="rId106" Type="http://schemas.openxmlformats.org/officeDocument/2006/relationships/image" Target="../media/image592.png"/><Relationship Id="rId127" Type="http://schemas.openxmlformats.org/officeDocument/2006/relationships/customXml" Target="../ink/ink7461.xml"/><Relationship Id="rId10" Type="http://schemas.openxmlformats.org/officeDocument/2006/relationships/customXml" Target="../ink/ink7401.xml"/><Relationship Id="rId31" Type="http://schemas.openxmlformats.org/officeDocument/2006/relationships/image" Target="../media/image554.png"/><Relationship Id="rId52" Type="http://schemas.openxmlformats.org/officeDocument/2006/relationships/customXml" Target="../ink/ink7422.xml"/><Relationship Id="rId73" Type="http://schemas.openxmlformats.org/officeDocument/2006/relationships/customXml" Target="../ink/ink7433.xml"/><Relationship Id="rId78" Type="http://schemas.openxmlformats.org/officeDocument/2006/relationships/image" Target="../media/image578.png"/><Relationship Id="rId94" Type="http://schemas.openxmlformats.org/officeDocument/2006/relationships/image" Target="../media/image586.png"/><Relationship Id="rId99" Type="http://schemas.openxmlformats.org/officeDocument/2006/relationships/customXml" Target="../ink/ink7446.xml"/><Relationship Id="rId101" Type="http://schemas.openxmlformats.org/officeDocument/2006/relationships/customXml" Target="../ink/ink7447.xml"/><Relationship Id="rId122" Type="http://schemas.openxmlformats.org/officeDocument/2006/relationships/customXml" Target="../ink/ink7458.xml"/><Relationship Id="rId143" Type="http://schemas.openxmlformats.org/officeDocument/2006/relationships/customXml" Target="../ink/ink7470.xml"/><Relationship Id="rId148" Type="http://schemas.openxmlformats.org/officeDocument/2006/relationships/image" Target="../media/image611.png"/><Relationship Id="rId164" Type="http://schemas.openxmlformats.org/officeDocument/2006/relationships/image" Target="../media/image619.png"/><Relationship Id="rId169" Type="http://schemas.openxmlformats.org/officeDocument/2006/relationships/customXml" Target="../ink/ink7483.xml"/><Relationship Id="rId4" Type="http://schemas.openxmlformats.org/officeDocument/2006/relationships/customXml" Target="../ink/ink7398.xml"/><Relationship Id="rId9" Type="http://schemas.openxmlformats.org/officeDocument/2006/relationships/image" Target="../media/image542.png"/><Relationship Id="rId180" Type="http://schemas.openxmlformats.org/officeDocument/2006/relationships/image" Target="../media/image627.png"/><Relationship Id="rId26" Type="http://schemas.openxmlformats.org/officeDocument/2006/relationships/customXml" Target="../ink/ink7409.xml"/><Relationship Id="rId47" Type="http://schemas.openxmlformats.org/officeDocument/2006/relationships/image" Target="../media/image562.png"/><Relationship Id="rId68" Type="http://schemas.openxmlformats.org/officeDocument/2006/relationships/image" Target="../media/image572.png"/><Relationship Id="rId89" Type="http://schemas.openxmlformats.org/officeDocument/2006/relationships/customXml" Target="../ink/ink7441.xml"/><Relationship Id="rId112" Type="http://schemas.openxmlformats.org/officeDocument/2006/relationships/customXml" Target="../ink/ink7453.xml"/><Relationship Id="rId133" Type="http://schemas.openxmlformats.org/officeDocument/2006/relationships/customXml" Target="../ink/ink7464.xml"/><Relationship Id="rId154" Type="http://schemas.openxmlformats.org/officeDocument/2006/relationships/image" Target="../media/image614.png"/><Relationship Id="rId175" Type="http://schemas.openxmlformats.org/officeDocument/2006/relationships/customXml" Target="../ink/ink7486.xml"/><Relationship Id="rId16" Type="http://schemas.openxmlformats.org/officeDocument/2006/relationships/customXml" Target="../ink/ink7404.xml"/><Relationship Id="rId37" Type="http://schemas.openxmlformats.org/officeDocument/2006/relationships/image" Target="../media/image557.png"/><Relationship Id="rId58" Type="http://schemas.openxmlformats.org/officeDocument/2006/relationships/customXml" Target="../ink/ink7425.xml"/><Relationship Id="rId79" Type="http://schemas.openxmlformats.org/officeDocument/2006/relationships/customXml" Target="../ink/ink7436.xml"/><Relationship Id="rId102" Type="http://schemas.openxmlformats.org/officeDocument/2006/relationships/image" Target="../media/image590.png"/><Relationship Id="rId123" Type="http://schemas.openxmlformats.org/officeDocument/2006/relationships/image" Target="../media/image600.png"/><Relationship Id="rId144" Type="http://schemas.openxmlformats.org/officeDocument/2006/relationships/image" Target="../media/image609.png"/><Relationship Id="rId90" Type="http://schemas.openxmlformats.org/officeDocument/2006/relationships/image" Target="../media/image584.png"/><Relationship Id="rId165" Type="http://schemas.openxmlformats.org/officeDocument/2006/relationships/customXml" Target="../ink/ink7481.xml"/><Relationship Id="rId27" Type="http://schemas.openxmlformats.org/officeDocument/2006/relationships/image" Target="../media/image552.png"/><Relationship Id="rId48" Type="http://schemas.openxmlformats.org/officeDocument/2006/relationships/customXml" Target="../ink/ink7420.xml"/><Relationship Id="rId69" Type="http://schemas.openxmlformats.org/officeDocument/2006/relationships/customXml" Target="../ink/ink7431.xml"/><Relationship Id="rId113" Type="http://schemas.openxmlformats.org/officeDocument/2006/relationships/image" Target="../media/image595.png"/><Relationship Id="rId134" Type="http://schemas.openxmlformats.org/officeDocument/2006/relationships/image" Target="../media/image605.png"/><Relationship Id="rId80" Type="http://schemas.openxmlformats.org/officeDocument/2006/relationships/image" Target="../media/image579.png"/><Relationship Id="rId155" Type="http://schemas.openxmlformats.org/officeDocument/2006/relationships/customXml" Target="../ink/ink7476.xml"/><Relationship Id="rId176" Type="http://schemas.openxmlformats.org/officeDocument/2006/relationships/image" Target="../media/image625.png"/><Relationship Id="rId17" Type="http://schemas.openxmlformats.org/officeDocument/2006/relationships/image" Target="../media/image546.png"/><Relationship Id="rId38" Type="http://schemas.openxmlformats.org/officeDocument/2006/relationships/customXml" Target="../ink/ink7415.xml"/><Relationship Id="rId59" Type="http://schemas.openxmlformats.org/officeDocument/2006/relationships/image" Target="../media/image568.png"/><Relationship Id="rId103" Type="http://schemas.openxmlformats.org/officeDocument/2006/relationships/customXml" Target="../ink/ink7448.xml"/><Relationship Id="rId124" Type="http://schemas.openxmlformats.org/officeDocument/2006/relationships/customXml" Target="../ink/ink7459.xml"/><Relationship Id="rId70" Type="http://schemas.openxmlformats.org/officeDocument/2006/relationships/image" Target="../media/image574.png"/><Relationship Id="rId91" Type="http://schemas.openxmlformats.org/officeDocument/2006/relationships/customXml" Target="../ink/ink7442.xml"/><Relationship Id="rId145" Type="http://schemas.openxmlformats.org/officeDocument/2006/relationships/customXml" Target="../ink/ink7471.xml"/><Relationship Id="rId166" Type="http://schemas.openxmlformats.org/officeDocument/2006/relationships/image" Target="../media/image620.png"/><Relationship Id="rId1" Type="http://schemas.openxmlformats.org/officeDocument/2006/relationships/slideLayout" Target="../slideLayouts/slideLayout2.xml"/></Relationships>
</file>

<file path=ppt/slides/_rels/slide15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97.png"/><Relationship Id="rId21" Type="http://schemas.openxmlformats.org/officeDocument/2006/relationships/image" Target="../media/image549.png"/><Relationship Id="rId42" Type="http://schemas.openxmlformats.org/officeDocument/2006/relationships/customXml" Target="../ink/ink7509.xml"/><Relationship Id="rId63" Type="http://schemas.openxmlformats.org/officeDocument/2006/relationships/customXml" Target="../ink/ink7520.xml"/><Relationship Id="rId84" Type="http://schemas.openxmlformats.org/officeDocument/2006/relationships/image" Target="../media/image581.png"/><Relationship Id="rId138" Type="http://schemas.openxmlformats.org/officeDocument/2006/relationships/image" Target="../media/image607.png"/><Relationship Id="rId159" Type="http://schemas.openxmlformats.org/officeDocument/2006/relationships/customXml" Target="../ink/ink7570.xml"/><Relationship Id="rId170" Type="http://schemas.openxmlformats.org/officeDocument/2006/relationships/image" Target="../media/image622.png"/><Relationship Id="rId191" Type="http://schemas.openxmlformats.org/officeDocument/2006/relationships/customXml" Target="../ink/ink7586.xml"/><Relationship Id="rId107" Type="http://schemas.openxmlformats.org/officeDocument/2006/relationships/customXml" Target="../ink/ink7542.xml"/><Relationship Id="rId11" Type="http://schemas.openxmlformats.org/officeDocument/2006/relationships/image" Target="../media/image543.png"/><Relationship Id="rId32" Type="http://schemas.openxmlformats.org/officeDocument/2006/relationships/customXml" Target="../ink/ink7504.xml"/><Relationship Id="rId53" Type="http://schemas.openxmlformats.org/officeDocument/2006/relationships/image" Target="../media/image565.png"/><Relationship Id="rId74" Type="http://schemas.openxmlformats.org/officeDocument/2006/relationships/image" Target="../media/image576.png"/><Relationship Id="rId128" Type="http://schemas.openxmlformats.org/officeDocument/2006/relationships/image" Target="../media/image602.png"/><Relationship Id="rId149" Type="http://schemas.openxmlformats.org/officeDocument/2006/relationships/customXml" Target="../ink/ink7565.xml"/><Relationship Id="rId5" Type="http://schemas.openxmlformats.org/officeDocument/2006/relationships/image" Target="../media/image541.png"/><Relationship Id="rId95" Type="http://schemas.openxmlformats.org/officeDocument/2006/relationships/customXml" Target="../ink/ink7536.xml"/><Relationship Id="rId160" Type="http://schemas.openxmlformats.org/officeDocument/2006/relationships/image" Target="../media/image617.png"/><Relationship Id="rId181" Type="http://schemas.openxmlformats.org/officeDocument/2006/relationships/customXml" Target="../ink/ink7581.xml"/><Relationship Id="rId22" Type="http://schemas.openxmlformats.org/officeDocument/2006/relationships/customXml" Target="../ink/ink7499.xml"/><Relationship Id="rId43" Type="http://schemas.openxmlformats.org/officeDocument/2006/relationships/image" Target="../media/image560.png"/><Relationship Id="rId64" Type="http://schemas.openxmlformats.org/officeDocument/2006/relationships/image" Target="../media/image570.png"/><Relationship Id="rId118" Type="http://schemas.openxmlformats.org/officeDocument/2006/relationships/customXml" Target="../ink/ink7548.xml"/><Relationship Id="rId139" Type="http://schemas.openxmlformats.org/officeDocument/2006/relationships/customXml" Target="../ink/ink7559.xml"/><Relationship Id="rId85" Type="http://schemas.openxmlformats.org/officeDocument/2006/relationships/customXml" Target="../ink/ink7531.xml"/><Relationship Id="rId150" Type="http://schemas.openxmlformats.org/officeDocument/2006/relationships/image" Target="../media/image612.png"/><Relationship Id="rId171" Type="http://schemas.openxmlformats.org/officeDocument/2006/relationships/customXml" Target="../ink/ink7576.xml"/><Relationship Id="rId192" Type="http://schemas.openxmlformats.org/officeDocument/2006/relationships/image" Target="../media/image633.png"/><Relationship Id="rId12" Type="http://schemas.openxmlformats.org/officeDocument/2006/relationships/customXml" Target="../ink/ink7494.xml"/><Relationship Id="rId33" Type="http://schemas.openxmlformats.org/officeDocument/2006/relationships/image" Target="../media/image555.png"/><Relationship Id="rId108" Type="http://schemas.openxmlformats.org/officeDocument/2006/relationships/image" Target="../media/image593.png"/><Relationship Id="rId129" Type="http://schemas.openxmlformats.org/officeDocument/2006/relationships/customXml" Target="../ink/ink7554.xml"/><Relationship Id="rId54" Type="http://schemas.openxmlformats.org/officeDocument/2006/relationships/customXml" Target="../ink/ink7515.xml"/><Relationship Id="rId75" Type="http://schemas.openxmlformats.org/officeDocument/2006/relationships/customXml" Target="../ink/ink7526.xml"/><Relationship Id="rId96" Type="http://schemas.openxmlformats.org/officeDocument/2006/relationships/image" Target="../media/image587.png"/><Relationship Id="rId140" Type="http://schemas.openxmlformats.org/officeDocument/2006/relationships/image" Target="../media/image608.png"/><Relationship Id="rId161" Type="http://schemas.openxmlformats.org/officeDocument/2006/relationships/customXml" Target="../ink/ink7571.xml"/><Relationship Id="rId182" Type="http://schemas.openxmlformats.org/officeDocument/2006/relationships/image" Target="../media/image628.png"/><Relationship Id="rId6" Type="http://schemas.openxmlformats.org/officeDocument/2006/relationships/customXml" Target="../ink/ink7491.xml"/><Relationship Id="rId23" Type="http://schemas.openxmlformats.org/officeDocument/2006/relationships/image" Target="../media/image550.png"/><Relationship Id="rId119" Type="http://schemas.openxmlformats.org/officeDocument/2006/relationships/image" Target="../media/image598.png"/><Relationship Id="rId44" Type="http://schemas.openxmlformats.org/officeDocument/2006/relationships/customXml" Target="../ink/ink7510.xml"/><Relationship Id="rId65" Type="http://schemas.openxmlformats.org/officeDocument/2006/relationships/customXml" Target="../ink/ink7521.xml"/><Relationship Id="rId86" Type="http://schemas.openxmlformats.org/officeDocument/2006/relationships/image" Target="../media/image582.png"/><Relationship Id="rId130" Type="http://schemas.openxmlformats.org/officeDocument/2006/relationships/image" Target="../media/image603.png"/><Relationship Id="rId151" Type="http://schemas.openxmlformats.org/officeDocument/2006/relationships/customXml" Target="../ink/ink7566.xml"/><Relationship Id="rId172" Type="http://schemas.openxmlformats.org/officeDocument/2006/relationships/image" Target="../media/image623.png"/><Relationship Id="rId13" Type="http://schemas.openxmlformats.org/officeDocument/2006/relationships/image" Target="../media/image544.png"/><Relationship Id="rId18" Type="http://schemas.openxmlformats.org/officeDocument/2006/relationships/customXml" Target="../ink/ink7497.xml"/><Relationship Id="rId39" Type="http://schemas.openxmlformats.org/officeDocument/2006/relationships/image" Target="../media/image558.png"/><Relationship Id="rId109" Type="http://schemas.openxmlformats.org/officeDocument/2006/relationships/customXml" Target="../ink/ink7543.xml"/><Relationship Id="rId34" Type="http://schemas.openxmlformats.org/officeDocument/2006/relationships/customXml" Target="../ink/ink7505.xml"/><Relationship Id="rId50" Type="http://schemas.openxmlformats.org/officeDocument/2006/relationships/customXml" Target="../ink/ink7513.xml"/><Relationship Id="rId55" Type="http://schemas.openxmlformats.org/officeDocument/2006/relationships/image" Target="../media/image566.png"/><Relationship Id="rId76" Type="http://schemas.openxmlformats.org/officeDocument/2006/relationships/image" Target="../media/image577.png"/><Relationship Id="rId97" Type="http://schemas.openxmlformats.org/officeDocument/2006/relationships/customXml" Target="../ink/ink7537.xml"/><Relationship Id="rId104" Type="http://schemas.openxmlformats.org/officeDocument/2006/relationships/image" Target="../media/image591.png"/><Relationship Id="rId120" Type="http://schemas.openxmlformats.org/officeDocument/2006/relationships/customXml" Target="../ink/ink7549.xml"/><Relationship Id="rId125" Type="http://schemas.openxmlformats.org/officeDocument/2006/relationships/customXml" Target="../ink/ink7552.xml"/><Relationship Id="rId141" Type="http://schemas.openxmlformats.org/officeDocument/2006/relationships/customXml" Target="../ink/ink7560.xml"/><Relationship Id="rId146" Type="http://schemas.openxmlformats.org/officeDocument/2006/relationships/image" Target="../media/image610.png"/><Relationship Id="rId167" Type="http://schemas.openxmlformats.org/officeDocument/2006/relationships/customXml" Target="../ink/ink7574.xml"/><Relationship Id="rId188" Type="http://schemas.openxmlformats.org/officeDocument/2006/relationships/image" Target="../media/image631.png"/><Relationship Id="rId7" Type="http://schemas.openxmlformats.org/officeDocument/2006/relationships/image" Target="../media/image19.png"/><Relationship Id="rId71" Type="http://schemas.openxmlformats.org/officeDocument/2006/relationships/customXml" Target="../ink/ink7524.xml"/><Relationship Id="rId92" Type="http://schemas.openxmlformats.org/officeDocument/2006/relationships/image" Target="../media/image585.png"/><Relationship Id="rId162" Type="http://schemas.openxmlformats.org/officeDocument/2006/relationships/image" Target="../media/image618.png"/><Relationship Id="rId183" Type="http://schemas.openxmlformats.org/officeDocument/2006/relationships/customXml" Target="../ink/ink7582.xml"/><Relationship Id="rId2" Type="http://schemas.openxmlformats.org/officeDocument/2006/relationships/customXml" Target="../ink/ink7489.xml"/><Relationship Id="rId29" Type="http://schemas.openxmlformats.org/officeDocument/2006/relationships/image" Target="../media/image553.png"/><Relationship Id="rId24" Type="http://schemas.openxmlformats.org/officeDocument/2006/relationships/customXml" Target="../ink/ink7500.xml"/><Relationship Id="rId40" Type="http://schemas.openxmlformats.org/officeDocument/2006/relationships/customXml" Target="../ink/ink7508.xml"/><Relationship Id="rId45" Type="http://schemas.openxmlformats.org/officeDocument/2006/relationships/image" Target="../media/image561.png"/><Relationship Id="rId66" Type="http://schemas.openxmlformats.org/officeDocument/2006/relationships/image" Target="../media/image571.png"/><Relationship Id="rId87" Type="http://schemas.openxmlformats.org/officeDocument/2006/relationships/customXml" Target="../ink/ink7532.xml"/><Relationship Id="rId110" Type="http://schemas.openxmlformats.org/officeDocument/2006/relationships/image" Target="../media/image594.png"/><Relationship Id="rId115" Type="http://schemas.openxmlformats.org/officeDocument/2006/relationships/image" Target="../media/image596.png"/><Relationship Id="rId131" Type="http://schemas.openxmlformats.org/officeDocument/2006/relationships/customXml" Target="../ink/ink7555.xml"/><Relationship Id="rId136" Type="http://schemas.openxmlformats.org/officeDocument/2006/relationships/image" Target="../media/image606.png"/><Relationship Id="rId157" Type="http://schemas.openxmlformats.org/officeDocument/2006/relationships/customXml" Target="../ink/ink7569.xml"/><Relationship Id="rId178" Type="http://schemas.openxmlformats.org/officeDocument/2006/relationships/image" Target="../media/image626.png"/><Relationship Id="rId61" Type="http://schemas.openxmlformats.org/officeDocument/2006/relationships/customXml" Target="../ink/ink7519.xml"/><Relationship Id="rId82" Type="http://schemas.openxmlformats.org/officeDocument/2006/relationships/image" Target="../media/image580.png"/><Relationship Id="rId152" Type="http://schemas.openxmlformats.org/officeDocument/2006/relationships/image" Target="../media/image613.png"/><Relationship Id="rId173" Type="http://schemas.openxmlformats.org/officeDocument/2006/relationships/customXml" Target="../ink/ink7577.xml"/><Relationship Id="rId19" Type="http://schemas.openxmlformats.org/officeDocument/2006/relationships/image" Target="../media/image547.png"/><Relationship Id="rId14" Type="http://schemas.openxmlformats.org/officeDocument/2006/relationships/customXml" Target="../ink/ink7495.xml"/><Relationship Id="rId30" Type="http://schemas.openxmlformats.org/officeDocument/2006/relationships/customXml" Target="../ink/ink7503.xml"/><Relationship Id="rId35" Type="http://schemas.openxmlformats.org/officeDocument/2006/relationships/image" Target="../media/image556.png"/><Relationship Id="rId56" Type="http://schemas.openxmlformats.org/officeDocument/2006/relationships/customXml" Target="../ink/ink7516.xml"/><Relationship Id="rId77" Type="http://schemas.openxmlformats.org/officeDocument/2006/relationships/customXml" Target="../ink/ink7527.xml"/><Relationship Id="rId100" Type="http://schemas.openxmlformats.org/officeDocument/2006/relationships/image" Target="../media/image589.png"/><Relationship Id="rId105" Type="http://schemas.openxmlformats.org/officeDocument/2006/relationships/customXml" Target="../ink/ink7541.xml"/><Relationship Id="rId126" Type="http://schemas.openxmlformats.org/officeDocument/2006/relationships/image" Target="../media/image601.png"/><Relationship Id="rId147" Type="http://schemas.openxmlformats.org/officeDocument/2006/relationships/customXml" Target="../ink/ink7564.xml"/><Relationship Id="rId168" Type="http://schemas.openxmlformats.org/officeDocument/2006/relationships/image" Target="../media/image621.png"/><Relationship Id="rId8" Type="http://schemas.openxmlformats.org/officeDocument/2006/relationships/customXml" Target="../ink/ink7492.xml"/><Relationship Id="rId51" Type="http://schemas.openxmlformats.org/officeDocument/2006/relationships/image" Target="../media/image564.png"/><Relationship Id="rId72" Type="http://schemas.openxmlformats.org/officeDocument/2006/relationships/image" Target="../media/image575.png"/><Relationship Id="rId93" Type="http://schemas.openxmlformats.org/officeDocument/2006/relationships/customXml" Target="../ink/ink7535.xml"/><Relationship Id="rId98" Type="http://schemas.openxmlformats.org/officeDocument/2006/relationships/image" Target="../media/image588.png"/><Relationship Id="rId121" Type="http://schemas.openxmlformats.org/officeDocument/2006/relationships/image" Target="../media/image599.png"/><Relationship Id="rId142" Type="http://schemas.openxmlformats.org/officeDocument/2006/relationships/customXml" Target="../ink/ink7561.xml"/><Relationship Id="rId163" Type="http://schemas.openxmlformats.org/officeDocument/2006/relationships/customXml" Target="../ink/ink7572.xml"/><Relationship Id="rId184" Type="http://schemas.openxmlformats.org/officeDocument/2006/relationships/image" Target="../media/image629.png"/><Relationship Id="rId189" Type="http://schemas.openxmlformats.org/officeDocument/2006/relationships/customXml" Target="../ink/ink7585.xml"/><Relationship Id="rId3" Type="http://schemas.openxmlformats.org/officeDocument/2006/relationships/image" Target="../media/image540.png"/><Relationship Id="rId25" Type="http://schemas.openxmlformats.org/officeDocument/2006/relationships/image" Target="../media/image551.png"/><Relationship Id="rId46" Type="http://schemas.openxmlformats.org/officeDocument/2006/relationships/customXml" Target="../ink/ink7511.xml"/><Relationship Id="rId67" Type="http://schemas.openxmlformats.org/officeDocument/2006/relationships/customXml" Target="../ink/ink7522.xml"/><Relationship Id="rId116" Type="http://schemas.openxmlformats.org/officeDocument/2006/relationships/customXml" Target="../ink/ink7547.xml"/><Relationship Id="rId137" Type="http://schemas.openxmlformats.org/officeDocument/2006/relationships/customXml" Target="../ink/ink7558.xml"/><Relationship Id="rId158" Type="http://schemas.openxmlformats.org/officeDocument/2006/relationships/image" Target="../media/image616.png"/><Relationship Id="rId20" Type="http://schemas.openxmlformats.org/officeDocument/2006/relationships/customXml" Target="../ink/ink7498.xml"/><Relationship Id="rId41" Type="http://schemas.openxmlformats.org/officeDocument/2006/relationships/image" Target="../media/image559.png"/><Relationship Id="rId62" Type="http://schemas.openxmlformats.org/officeDocument/2006/relationships/image" Target="../media/image569.png"/><Relationship Id="rId83" Type="http://schemas.openxmlformats.org/officeDocument/2006/relationships/customXml" Target="../ink/ink7530.xml"/><Relationship Id="rId88" Type="http://schemas.openxmlformats.org/officeDocument/2006/relationships/image" Target="../media/image583.png"/><Relationship Id="rId111" Type="http://schemas.openxmlformats.org/officeDocument/2006/relationships/customXml" Target="../ink/ink7544.xml"/><Relationship Id="rId132" Type="http://schemas.openxmlformats.org/officeDocument/2006/relationships/image" Target="../media/image604.png"/><Relationship Id="rId153" Type="http://schemas.openxmlformats.org/officeDocument/2006/relationships/customXml" Target="../ink/ink7567.xml"/><Relationship Id="rId174" Type="http://schemas.openxmlformats.org/officeDocument/2006/relationships/image" Target="../media/image624.png"/><Relationship Id="rId179" Type="http://schemas.openxmlformats.org/officeDocument/2006/relationships/customXml" Target="../ink/ink7580.xml"/><Relationship Id="rId190" Type="http://schemas.openxmlformats.org/officeDocument/2006/relationships/image" Target="../media/image632.png"/><Relationship Id="rId15" Type="http://schemas.openxmlformats.org/officeDocument/2006/relationships/image" Target="../media/image545.png"/><Relationship Id="rId36" Type="http://schemas.openxmlformats.org/officeDocument/2006/relationships/customXml" Target="../ink/ink7506.xml"/><Relationship Id="rId57" Type="http://schemas.openxmlformats.org/officeDocument/2006/relationships/image" Target="../media/image567.png"/><Relationship Id="rId106" Type="http://schemas.openxmlformats.org/officeDocument/2006/relationships/image" Target="../media/image592.png"/><Relationship Id="rId127" Type="http://schemas.openxmlformats.org/officeDocument/2006/relationships/customXml" Target="../ink/ink7553.xml"/><Relationship Id="rId10" Type="http://schemas.openxmlformats.org/officeDocument/2006/relationships/customXml" Target="../ink/ink7493.xml"/><Relationship Id="rId31" Type="http://schemas.openxmlformats.org/officeDocument/2006/relationships/image" Target="../media/image554.png"/><Relationship Id="rId52" Type="http://schemas.openxmlformats.org/officeDocument/2006/relationships/customXml" Target="../ink/ink7514.xml"/><Relationship Id="rId73" Type="http://schemas.openxmlformats.org/officeDocument/2006/relationships/customXml" Target="../ink/ink7525.xml"/><Relationship Id="rId78" Type="http://schemas.openxmlformats.org/officeDocument/2006/relationships/image" Target="../media/image578.png"/><Relationship Id="rId94" Type="http://schemas.openxmlformats.org/officeDocument/2006/relationships/image" Target="../media/image586.png"/><Relationship Id="rId99" Type="http://schemas.openxmlformats.org/officeDocument/2006/relationships/customXml" Target="../ink/ink7538.xml"/><Relationship Id="rId101" Type="http://schemas.openxmlformats.org/officeDocument/2006/relationships/customXml" Target="../ink/ink7539.xml"/><Relationship Id="rId122" Type="http://schemas.openxmlformats.org/officeDocument/2006/relationships/customXml" Target="../ink/ink7550.xml"/><Relationship Id="rId143" Type="http://schemas.openxmlformats.org/officeDocument/2006/relationships/customXml" Target="../ink/ink7562.xml"/><Relationship Id="rId148" Type="http://schemas.openxmlformats.org/officeDocument/2006/relationships/image" Target="../media/image611.png"/><Relationship Id="rId164" Type="http://schemas.openxmlformats.org/officeDocument/2006/relationships/image" Target="../media/image619.png"/><Relationship Id="rId169" Type="http://schemas.openxmlformats.org/officeDocument/2006/relationships/customXml" Target="../ink/ink7575.xml"/><Relationship Id="rId185" Type="http://schemas.openxmlformats.org/officeDocument/2006/relationships/customXml" Target="../ink/ink7583.xml"/><Relationship Id="rId4" Type="http://schemas.openxmlformats.org/officeDocument/2006/relationships/customXml" Target="../ink/ink7490.xml"/><Relationship Id="rId9" Type="http://schemas.openxmlformats.org/officeDocument/2006/relationships/image" Target="../media/image542.png"/><Relationship Id="rId180" Type="http://schemas.openxmlformats.org/officeDocument/2006/relationships/image" Target="../media/image627.png"/><Relationship Id="rId26" Type="http://schemas.openxmlformats.org/officeDocument/2006/relationships/customXml" Target="../ink/ink7501.xml"/><Relationship Id="rId47" Type="http://schemas.openxmlformats.org/officeDocument/2006/relationships/image" Target="../media/image562.png"/><Relationship Id="rId68" Type="http://schemas.openxmlformats.org/officeDocument/2006/relationships/image" Target="../media/image572.png"/><Relationship Id="rId89" Type="http://schemas.openxmlformats.org/officeDocument/2006/relationships/customXml" Target="../ink/ink7533.xml"/><Relationship Id="rId112" Type="http://schemas.openxmlformats.org/officeDocument/2006/relationships/customXml" Target="../ink/ink7545.xml"/><Relationship Id="rId133" Type="http://schemas.openxmlformats.org/officeDocument/2006/relationships/customXml" Target="../ink/ink7556.xml"/><Relationship Id="rId154" Type="http://schemas.openxmlformats.org/officeDocument/2006/relationships/image" Target="../media/image614.png"/><Relationship Id="rId175" Type="http://schemas.openxmlformats.org/officeDocument/2006/relationships/customXml" Target="../ink/ink7578.xml"/><Relationship Id="rId16" Type="http://schemas.openxmlformats.org/officeDocument/2006/relationships/customXml" Target="../ink/ink7496.xml"/><Relationship Id="rId37" Type="http://schemas.openxmlformats.org/officeDocument/2006/relationships/image" Target="../media/image557.png"/><Relationship Id="rId58" Type="http://schemas.openxmlformats.org/officeDocument/2006/relationships/customXml" Target="../ink/ink7517.xml"/><Relationship Id="rId79" Type="http://schemas.openxmlformats.org/officeDocument/2006/relationships/customXml" Target="../ink/ink7528.xml"/><Relationship Id="rId102" Type="http://schemas.openxmlformats.org/officeDocument/2006/relationships/image" Target="../media/image590.png"/><Relationship Id="rId123" Type="http://schemas.openxmlformats.org/officeDocument/2006/relationships/image" Target="../media/image600.png"/><Relationship Id="rId144" Type="http://schemas.openxmlformats.org/officeDocument/2006/relationships/image" Target="../media/image609.png"/><Relationship Id="rId90" Type="http://schemas.openxmlformats.org/officeDocument/2006/relationships/image" Target="../media/image584.png"/><Relationship Id="rId165" Type="http://schemas.openxmlformats.org/officeDocument/2006/relationships/customXml" Target="../ink/ink7573.xml"/><Relationship Id="rId186" Type="http://schemas.openxmlformats.org/officeDocument/2006/relationships/image" Target="../media/image630.png"/><Relationship Id="rId27" Type="http://schemas.openxmlformats.org/officeDocument/2006/relationships/image" Target="../media/image552.png"/><Relationship Id="rId48" Type="http://schemas.openxmlformats.org/officeDocument/2006/relationships/customXml" Target="../ink/ink7512.xml"/><Relationship Id="rId69" Type="http://schemas.openxmlformats.org/officeDocument/2006/relationships/customXml" Target="../ink/ink7523.xml"/><Relationship Id="rId113" Type="http://schemas.openxmlformats.org/officeDocument/2006/relationships/image" Target="../media/image595.png"/><Relationship Id="rId134" Type="http://schemas.openxmlformats.org/officeDocument/2006/relationships/image" Target="../media/image605.png"/><Relationship Id="rId80" Type="http://schemas.openxmlformats.org/officeDocument/2006/relationships/image" Target="../media/image579.png"/><Relationship Id="rId155" Type="http://schemas.openxmlformats.org/officeDocument/2006/relationships/customXml" Target="../ink/ink7568.xml"/><Relationship Id="rId176" Type="http://schemas.openxmlformats.org/officeDocument/2006/relationships/image" Target="../media/image625.png"/><Relationship Id="rId17" Type="http://schemas.openxmlformats.org/officeDocument/2006/relationships/image" Target="../media/image546.png"/><Relationship Id="rId38" Type="http://schemas.openxmlformats.org/officeDocument/2006/relationships/customXml" Target="../ink/ink7507.xml"/><Relationship Id="rId59" Type="http://schemas.openxmlformats.org/officeDocument/2006/relationships/image" Target="../media/image568.png"/><Relationship Id="rId103" Type="http://schemas.openxmlformats.org/officeDocument/2006/relationships/customXml" Target="../ink/ink7540.xml"/><Relationship Id="rId124" Type="http://schemas.openxmlformats.org/officeDocument/2006/relationships/customXml" Target="../ink/ink7551.xml"/><Relationship Id="rId70" Type="http://schemas.openxmlformats.org/officeDocument/2006/relationships/image" Target="../media/image574.png"/><Relationship Id="rId91" Type="http://schemas.openxmlformats.org/officeDocument/2006/relationships/customXml" Target="../ink/ink7534.xml"/><Relationship Id="rId145" Type="http://schemas.openxmlformats.org/officeDocument/2006/relationships/customXml" Target="../ink/ink7563.xml"/><Relationship Id="rId166" Type="http://schemas.openxmlformats.org/officeDocument/2006/relationships/image" Target="../media/image620.png"/><Relationship Id="rId187" Type="http://schemas.openxmlformats.org/officeDocument/2006/relationships/customXml" Target="../ink/ink7584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7502.xml"/><Relationship Id="rId49" Type="http://schemas.openxmlformats.org/officeDocument/2006/relationships/image" Target="../media/image563.png"/><Relationship Id="rId114" Type="http://schemas.openxmlformats.org/officeDocument/2006/relationships/customXml" Target="../ink/ink7546.xml"/><Relationship Id="rId60" Type="http://schemas.openxmlformats.org/officeDocument/2006/relationships/customXml" Target="../ink/ink7518.xml"/><Relationship Id="rId81" Type="http://schemas.openxmlformats.org/officeDocument/2006/relationships/customXml" Target="../ink/ink7529.xml"/><Relationship Id="rId135" Type="http://schemas.openxmlformats.org/officeDocument/2006/relationships/customXml" Target="../ink/ink7557.xml"/><Relationship Id="rId156" Type="http://schemas.openxmlformats.org/officeDocument/2006/relationships/image" Target="../media/image615.png"/><Relationship Id="rId177" Type="http://schemas.openxmlformats.org/officeDocument/2006/relationships/customXml" Target="../ink/ink7579.xml"/></Relationships>
</file>

<file path=ppt/slides/_rels/slide15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97.png"/><Relationship Id="rId21" Type="http://schemas.openxmlformats.org/officeDocument/2006/relationships/image" Target="../media/image549.png"/><Relationship Id="rId42" Type="http://schemas.openxmlformats.org/officeDocument/2006/relationships/customXml" Target="../ink/ink7607.xml"/><Relationship Id="rId63" Type="http://schemas.openxmlformats.org/officeDocument/2006/relationships/customXml" Target="../ink/ink7618.xml"/><Relationship Id="rId84" Type="http://schemas.openxmlformats.org/officeDocument/2006/relationships/image" Target="../media/image581.png"/><Relationship Id="rId138" Type="http://schemas.openxmlformats.org/officeDocument/2006/relationships/image" Target="../media/image607.png"/><Relationship Id="rId159" Type="http://schemas.openxmlformats.org/officeDocument/2006/relationships/customXml" Target="../ink/ink7668.xml"/><Relationship Id="rId170" Type="http://schemas.openxmlformats.org/officeDocument/2006/relationships/image" Target="../media/image622.png"/><Relationship Id="rId191" Type="http://schemas.openxmlformats.org/officeDocument/2006/relationships/customXml" Target="../ink/ink7684.xml"/><Relationship Id="rId107" Type="http://schemas.openxmlformats.org/officeDocument/2006/relationships/customXml" Target="../ink/ink7640.xml"/><Relationship Id="rId11" Type="http://schemas.openxmlformats.org/officeDocument/2006/relationships/image" Target="../media/image543.png"/><Relationship Id="rId32" Type="http://schemas.openxmlformats.org/officeDocument/2006/relationships/customXml" Target="../ink/ink7602.xml"/><Relationship Id="rId53" Type="http://schemas.openxmlformats.org/officeDocument/2006/relationships/image" Target="../media/image565.png"/><Relationship Id="rId74" Type="http://schemas.openxmlformats.org/officeDocument/2006/relationships/image" Target="../media/image576.png"/><Relationship Id="rId128" Type="http://schemas.openxmlformats.org/officeDocument/2006/relationships/image" Target="../media/image602.png"/><Relationship Id="rId149" Type="http://schemas.openxmlformats.org/officeDocument/2006/relationships/customXml" Target="../ink/ink7663.xml"/><Relationship Id="rId5" Type="http://schemas.openxmlformats.org/officeDocument/2006/relationships/image" Target="../media/image541.png"/><Relationship Id="rId95" Type="http://schemas.openxmlformats.org/officeDocument/2006/relationships/customXml" Target="../ink/ink7634.xml"/><Relationship Id="rId160" Type="http://schemas.openxmlformats.org/officeDocument/2006/relationships/image" Target="../media/image617.png"/><Relationship Id="rId181" Type="http://schemas.openxmlformats.org/officeDocument/2006/relationships/customXml" Target="../ink/ink7679.xml"/><Relationship Id="rId22" Type="http://schemas.openxmlformats.org/officeDocument/2006/relationships/customXml" Target="../ink/ink7597.xml"/><Relationship Id="rId43" Type="http://schemas.openxmlformats.org/officeDocument/2006/relationships/image" Target="../media/image560.png"/><Relationship Id="rId64" Type="http://schemas.openxmlformats.org/officeDocument/2006/relationships/image" Target="../media/image570.png"/><Relationship Id="rId118" Type="http://schemas.openxmlformats.org/officeDocument/2006/relationships/customXml" Target="../ink/ink7646.xml"/><Relationship Id="rId139" Type="http://schemas.openxmlformats.org/officeDocument/2006/relationships/customXml" Target="../ink/ink7657.xml"/><Relationship Id="rId85" Type="http://schemas.openxmlformats.org/officeDocument/2006/relationships/customXml" Target="../ink/ink7629.xml"/><Relationship Id="rId150" Type="http://schemas.openxmlformats.org/officeDocument/2006/relationships/image" Target="../media/image612.png"/><Relationship Id="rId171" Type="http://schemas.openxmlformats.org/officeDocument/2006/relationships/customXml" Target="../ink/ink7674.xml"/><Relationship Id="rId192" Type="http://schemas.openxmlformats.org/officeDocument/2006/relationships/image" Target="../media/image633.png"/><Relationship Id="rId12" Type="http://schemas.openxmlformats.org/officeDocument/2006/relationships/customXml" Target="../ink/ink7592.xml"/><Relationship Id="rId33" Type="http://schemas.openxmlformats.org/officeDocument/2006/relationships/image" Target="../media/image555.png"/><Relationship Id="rId108" Type="http://schemas.openxmlformats.org/officeDocument/2006/relationships/image" Target="../media/image593.png"/><Relationship Id="rId129" Type="http://schemas.openxmlformats.org/officeDocument/2006/relationships/customXml" Target="../ink/ink7652.xml"/><Relationship Id="rId54" Type="http://schemas.openxmlformats.org/officeDocument/2006/relationships/customXml" Target="../ink/ink7613.xml"/><Relationship Id="rId75" Type="http://schemas.openxmlformats.org/officeDocument/2006/relationships/customXml" Target="../ink/ink7624.xml"/><Relationship Id="rId96" Type="http://schemas.openxmlformats.org/officeDocument/2006/relationships/image" Target="../media/image587.png"/><Relationship Id="rId140" Type="http://schemas.openxmlformats.org/officeDocument/2006/relationships/image" Target="../media/image608.png"/><Relationship Id="rId161" Type="http://schemas.openxmlformats.org/officeDocument/2006/relationships/customXml" Target="../ink/ink7669.xml"/><Relationship Id="rId182" Type="http://schemas.openxmlformats.org/officeDocument/2006/relationships/image" Target="../media/image628.png"/><Relationship Id="rId6" Type="http://schemas.openxmlformats.org/officeDocument/2006/relationships/customXml" Target="../ink/ink7589.xml"/><Relationship Id="rId23" Type="http://schemas.openxmlformats.org/officeDocument/2006/relationships/image" Target="../media/image550.png"/><Relationship Id="rId119" Type="http://schemas.openxmlformats.org/officeDocument/2006/relationships/image" Target="../media/image598.png"/><Relationship Id="rId44" Type="http://schemas.openxmlformats.org/officeDocument/2006/relationships/customXml" Target="../ink/ink7608.xml"/><Relationship Id="rId65" Type="http://schemas.openxmlformats.org/officeDocument/2006/relationships/customXml" Target="../ink/ink7619.xml"/><Relationship Id="rId86" Type="http://schemas.openxmlformats.org/officeDocument/2006/relationships/image" Target="../media/image582.png"/><Relationship Id="rId130" Type="http://schemas.openxmlformats.org/officeDocument/2006/relationships/image" Target="../media/image603.png"/><Relationship Id="rId151" Type="http://schemas.openxmlformats.org/officeDocument/2006/relationships/customXml" Target="../ink/ink7664.xml"/><Relationship Id="rId172" Type="http://schemas.openxmlformats.org/officeDocument/2006/relationships/image" Target="../media/image623.png"/><Relationship Id="rId193" Type="http://schemas.openxmlformats.org/officeDocument/2006/relationships/customXml" Target="../ink/ink7685.xml"/><Relationship Id="rId13" Type="http://schemas.openxmlformats.org/officeDocument/2006/relationships/image" Target="../media/image544.png"/><Relationship Id="rId109" Type="http://schemas.openxmlformats.org/officeDocument/2006/relationships/customXml" Target="../ink/ink7641.xml"/><Relationship Id="rId34" Type="http://schemas.openxmlformats.org/officeDocument/2006/relationships/customXml" Target="../ink/ink7603.xml"/><Relationship Id="rId50" Type="http://schemas.openxmlformats.org/officeDocument/2006/relationships/customXml" Target="../ink/ink7611.xml"/><Relationship Id="rId55" Type="http://schemas.openxmlformats.org/officeDocument/2006/relationships/image" Target="../media/image566.png"/><Relationship Id="rId76" Type="http://schemas.openxmlformats.org/officeDocument/2006/relationships/image" Target="../media/image577.png"/><Relationship Id="rId97" Type="http://schemas.openxmlformats.org/officeDocument/2006/relationships/customXml" Target="../ink/ink7635.xml"/><Relationship Id="rId104" Type="http://schemas.openxmlformats.org/officeDocument/2006/relationships/image" Target="../media/image591.png"/><Relationship Id="rId120" Type="http://schemas.openxmlformats.org/officeDocument/2006/relationships/customXml" Target="../ink/ink7647.xml"/><Relationship Id="rId125" Type="http://schemas.openxmlformats.org/officeDocument/2006/relationships/customXml" Target="../ink/ink7650.xml"/><Relationship Id="rId141" Type="http://schemas.openxmlformats.org/officeDocument/2006/relationships/customXml" Target="../ink/ink7658.xml"/><Relationship Id="rId146" Type="http://schemas.openxmlformats.org/officeDocument/2006/relationships/image" Target="../media/image610.png"/><Relationship Id="rId167" Type="http://schemas.openxmlformats.org/officeDocument/2006/relationships/customXml" Target="../ink/ink7672.xml"/><Relationship Id="rId188" Type="http://schemas.openxmlformats.org/officeDocument/2006/relationships/image" Target="../media/image631.png"/><Relationship Id="rId7" Type="http://schemas.openxmlformats.org/officeDocument/2006/relationships/image" Target="../media/image19.png"/><Relationship Id="rId71" Type="http://schemas.openxmlformats.org/officeDocument/2006/relationships/customXml" Target="../ink/ink7622.xml"/><Relationship Id="rId92" Type="http://schemas.openxmlformats.org/officeDocument/2006/relationships/image" Target="../media/image585.png"/><Relationship Id="rId162" Type="http://schemas.openxmlformats.org/officeDocument/2006/relationships/image" Target="../media/image618.png"/><Relationship Id="rId183" Type="http://schemas.openxmlformats.org/officeDocument/2006/relationships/customXml" Target="../ink/ink7680.xml"/><Relationship Id="rId2" Type="http://schemas.openxmlformats.org/officeDocument/2006/relationships/customXml" Target="../ink/ink7587.xml"/><Relationship Id="rId29" Type="http://schemas.openxmlformats.org/officeDocument/2006/relationships/image" Target="../media/image553.png"/><Relationship Id="rId24" Type="http://schemas.openxmlformats.org/officeDocument/2006/relationships/customXml" Target="../ink/ink7598.xml"/><Relationship Id="rId40" Type="http://schemas.openxmlformats.org/officeDocument/2006/relationships/customXml" Target="../ink/ink7606.xml"/><Relationship Id="rId45" Type="http://schemas.openxmlformats.org/officeDocument/2006/relationships/image" Target="../media/image561.png"/><Relationship Id="rId66" Type="http://schemas.openxmlformats.org/officeDocument/2006/relationships/image" Target="../media/image571.png"/><Relationship Id="rId87" Type="http://schemas.openxmlformats.org/officeDocument/2006/relationships/customXml" Target="../ink/ink7630.xml"/><Relationship Id="rId110" Type="http://schemas.openxmlformats.org/officeDocument/2006/relationships/image" Target="../media/image594.png"/><Relationship Id="rId115" Type="http://schemas.openxmlformats.org/officeDocument/2006/relationships/image" Target="../media/image596.png"/><Relationship Id="rId131" Type="http://schemas.openxmlformats.org/officeDocument/2006/relationships/customXml" Target="../ink/ink7653.xml"/><Relationship Id="rId136" Type="http://schemas.openxmlformats.org/officeDocument/2006/relationships/image" Target="../media/image606.png"/><Relationship Id="rId157" Type="http://schemas.openxmlformats.org/officeDocument/2006/relationships/customXml" Target="../ink/ink7667.xml"/><Relationship Id="rId178" Type="http://schemas.openxmlformats.org/officeDocument/2006/relationships/image" Target="../media/image626.png"/><Relationship Id="rId61" Type="http://schemas.openxmlformats.org/officeDocument/2006/relationships/customXml" Target="../ink/ink7617.xml"/><Relationship Id="rId82" Type="http://schemas.openxmlformats.org/officeDocument/2006/relationships/image" Target="../media/image580.png"/><Relationship Id="rId152" Type="http://schemas.openxmlformats.org/officeDocument/2006/relationships/image" Target="../media/image613.png"/><Relationship Id="rId173" Type="http://schemas.openxmlformats.org/officeDocument/2006/relationships/customXml" Target="../ink/ink7675.xml"/><Relationship Id="rId194" Type="http://schemas.openxmlformats.org/officeDocument/2006/relationships/image" Target="../media/image634.png"/><Relationship Id="rId19" Type="http://schemas.openxmlformats.org/officeDocument/2006/relationships/image" Target="../media/image547.png"/><Relationship Id="rId14" Type="http://schemas.openxmlformats.org/officeDocument/2006/relationships/customXml" Target="../ink/ink7593.xml"/><Relationship Id="rId30" Type="http://schemas.openxmlformats.org/officeDocument/2006/relationships/customXml" Target="../ink/ink7601.xml"/><Relationship Id="rId35" Type="http://schemas.openxmlformats.org/officeDocument/2006/relationships/image" Target="../media/image556.png"/><Relationship Id="rId56" Type="http://schemas.openxmlformats.org/officeDocument/2006/relationships/customXml" Target="../ink/ink7614.xml"/><Relationship Id="rId77" Type="http://schemas.openxmlformats.org/officeDocument/2006/relationships/customXml" Target="../ink/ink7625.xml"/><Relationship Id="rId100" Type="http://schemas.openxmlformats.org/officeDocument/2006/relationships/image" Target="../media/image589.png"/><Relationship Id="rId105" Type="http://schemas.openxmlformats.org/officeDocument/2006/relationships/customXml" Target="../ink/ink7639.xml"/><Relationship Id="rId126" Type="http://schemas.openxmlformats.org/officeDocument/2006/relationships/image" Target="../media/image601.png"/><Relationship Id="rId147" Type="http://schemas.openxmlformats.org/officeDocument/2006/relationships/customXml" Target="../ink/ink7662.xml"/><Relationship Id="rId168" Type="http://schemas.openxmlformats.org/officeDocument/2006/relationships/image" Target="../media/image621.png"/><Relationship Id="rId8" Type="http://schemas.openxmlformats.org/officeDocument/2006/relationships/customXml" Target="../ink/ink7590.xml"/><Relationship Id="rId51" Type="http://schemas.openxmlformats.org/officeDocument/2006/relationships/image" Target="../media/image564.png"/><Relationship Id="rId72" Type="http://schemas.openxmlformats.org/officeDocument/2006/relationships/image" Target="../media/image575.png"/><Relationship Id="rId93" Type="http://schemas.openxmlformats.org/officeDocument/2006/relationships/customXml" Target="../ink/ink7633.xml"/><Relationship Id="rId98" Type="http://schemas.openxmlformats.org/officeDocument/2006/relationships/image" Target="../media/image588.png"/><Relationship Id="rId121" Type="http://schemas.openxmlformats.org/officeDocument/2006/relationships/image" Target="../media/image599.png"/><Relationship Id="rId142" Type="http://schemas.openxmlformats.org/officeDocument/2006/relationships/customXml" Target="../ink/ink7659.xml"/><Relationship Id="rId163" Type="http://schemas.openxmlformats.org/officeDocument/2006/relationships/customXml" Target="../ink/ink7670.xml"/><Relationship Id="rId184" Type="http://schemas.openxmlformats.org/officeDocument/2006/relationships/image" Target="../media/image629.png"/><Relationship Id="rId189" Type="http://schemas.openxmlformats.org/officeDocument/2006/relationships/customXml" Target="../ink/ink7683.xml"/><Relationship Id="rId3" Type="http://schemas.openxmlformats.org/officeDocument/2006/relationships/image" Target="../media/image540.png"/><Relationship Id="rId25" Type="http://schemas.openxmlformats.org/officeDocument/2006/relationships/image" Target="../media/image551.png"/><Relationship Id="rId46" Type="http://schemas.openxmlformats.org/officeDocument/2006/relationships/customXml" Target="../ink/ink7609.xml"/><Relationship Id="rId67" Type="http://schemas.openxmlformats.org/officeDocument/2006/relationships/customXml" Target="../ink/ink7620.xml"/><Relationship Id="rId116" Type="http://schemas.openxmlformats.org/officeDocument/2006/relationships/customXml" Target="../ink/ink7645.xml"/><Relationship Id="rId137" Type="http://schemas.openxmlformats.org/officeDocument/2006/relationships/customXml" Target="../ink/ink7656.xml"/><Relationship Id="rId158" Type="http://schemas.openxmlformats.org/officeDocument/2006/relationships/image" Target="../media/image616.png"/><Relationship Id="rId20" Type="http://schemas.openxmlformats.org/officeDocument/2006/relationships/customXml" Target="../ink/ink7596.xml"/><Relationship Id="rId41" Type="http://schemas.openxmlformats.org/officeDocument/2006/relationships/image" Target="../media/image559.png"/><Relationship Id="rId62" Type="http://schemas.openxmlformats.org/officeDocument/2006/relationships/image" Target="../media/image569.png"/><Relationship Id="rId83" Type="http://schemas.openxmlformats.org/officeDocument/2006/relationships/customXml" Target="../ink/ink7628.xml"/><Relationship Id="rId88" Type="http://schemas.openxmlformats.org/officeDocument/2006/relationships/image" Target="../media/image583.png"/><Relationship Id="rId111" Type="http://schemas.openxmlformats.org/officeDocument/2006/relationships/customXml" Target="../ink/ink7642.xml"/><Relationship Id="rId132" Type="http://schemas.openxmlformats.org/officeDocument/2006/relationships/image" Target="../media/image604.png"/><Relationship Id="rId153" Type="http://schemas.openxmlformats.org/officeDocument/2006/relationships/customXml" Target="../ink/ink7665.xml"/><Relationship Id="rId174" Type="http://schemas.openxmlformats.org/officeDocument/2006/relationships/image" Target="../media/image624.png"/><Relationship Id="rId179" Type="http://schemas.openxmlformats.org/officeDocument/2006/relationships/customXml" Target="../ink/ink7678.xml"/><Relationship Id="rId195" Type="http://schemas.openxmlformats.org/officeDocument/2006/relationships/customXml" Target="../ink/ink7686.xml"/><Relationship Id="rId190" Type="http://schemas.openxmlformats.org/officeDocument/2006/relationships/image" Target="../media/image632.png"/><Relationship Id="rId15" Type="http://schemas.openxmlformats.org/officeDocument/2006/relationships/image" Target="../media/image545.png"/><Relationship Id="rId36" Type="http://schemas.openxmlformats.org/officeDocument/2006/relationships/customXml" Target="../ink/ink7604.xml"/><Relationship Id="rId57" Type="http://schemas.openxmlformats.org/officeDocument/2006/relationships/image" Target="../media/image567.png"/><Relationship Id="rId106" Type="http://schemas.openxmlformats.org/officeDocument/2006/relationships/image" Target="../media/image592.png"/><Relationship Id="rId127" Type="http://schemas.openxmlformats.org/officeDocument/2006/relationships/customXml" Target="../ink/ink7651.xml"/><Relationship Id="rId10" Type="http://schemas.openxmlformats.org/officeDocument/2006/relationships/customXml" Target="../ink/ink7591.xml"/><Relationship Id="rId31" Type="http://schemas.openxmlformats.org/officeDocument/2006/relationships/image" Target="../media/image554.png"/><Relationship Id="rId52" Type="http://schemas.openxmlformats.org/officeDocument/2006/relationships/customXml" Target="../ink/ink7612.xml"/><Relationship Id="rId73" Type="http://schemas.openxmlformats.org/officeDocument/2006/relationships/customXml" Target="../ink/ink7623.xml"/><Relationship Id="rId78" Type="http://schemas.openxmlformats.org/officeDocument/2006/relationships/image" Target="../media/image578.png"/><Relationship Id="rId94" Type="http://schemas.openxmlformats.org/officeDocument/2006/relationships/image" Target="../media/image586.png"/><Relationship Id="rId99" Type="http://schemas.openxmlformats.org/officeDocument/2006/relationships/customXml" Target="../ink/ink7636.xml"/><Relationship Id="rId101" Type="http://schemas.openxmlformats.org/officeDocument/2006/relationships/customXml" Target="../ink/ink7637.xml"/><Relationship Id="rId122" Type="http://schemas.openxmlformats.org/officeDocument/2006/relationships/customXml" Target="../ink/ink7648.xml"/><Relationship Id="rId143" Type="http://schemas.openxmlformats.org/officeDocument/2006/relationships/customXml" Target="../ink/ink7660.xml"/><Relationship Id="rId148" Type="http://schemas.openxmlformats.org/officeDocument/2006/relationships/image" Target="../media/image611.png"/><Relationship Id="rId164" Type="http://schemas.openxmlformats.org/officeDocument/2006/relationships/image" Target="../media/image619.png"/><Relationship Id="rId169" Type="http://schemas.openxmlformats.org/officeDocument/2006/relationships/customXml" Target="../ink/ink7673.xml"/><Relationship Id="rId185" Type="http://schemas.openxmlformats.org/officeDocument/2006/relationships/customXml" Target="../ink/ink7681.xml"/><Relationship Id="rId4" Type="http://schemas.openxmlformats.org/officeDocument/2006/relationships/customXml" Target="../ink/ink7588.xml"/><Relationship Id="rId9" Type="http://schemas.openxmlformats.org/officeDocument/2006/relationships/image" Target="../media/image542.png"/><Relationship Id="rId180" Type="http://schemas.openxmlformats.org/officeDocument/2006/relationships/image" Target="../media/image627.png"/><Relationship Id="rId26" Type="http://schemas.openxmlformats.org/officeDocument/2006/relationships/customXml" Target="../ink/ink7599.xml"/><Relationship Id="rId47" Type="http://schemas.openxmlformats.org/officeDocument/2006/relationships/image" Target="../media/image562.png"/><Relationship Id="rId68" Type="http://schemas.openxmlformats.org/officeDocument/2006/relationships/image" Target="../media/image572.png"/><Relationship Id="rId89" Type="http://schemas.openxmlformats.org/officeDocument/2006/relationships/customXml" Target="../ink/ink7631.xml"/><Relationship Id="rId112" Type="http://schemas.openxmlformats.org/officeDocument/2006/relationships/customXml" Target="../ink/ink7643.xml"/><Relationship Id="rId133" Type="http://schemas.openxmlformats.org/officeDocument/2006/relationships/customXml" Target="../ink/ink7654.xml"/><Relationship Id="rId154" Type="http://schemas.openxmlformats.org/officeDocument/2006/relationships/image" Target="../media/image614.png"/><Relationship Id="rId175" Type="http://schemas.openxmlformats.org/officeDocument/2006/relationships/customXml" Target="../ink/ink7676.xml"/><Relationship Id="rId196" Type="http://schemas.openxmlformats.org/officeDocument/2006/relationships/image" Target="../media/image635.png"/><Relationship Id="rId16" Type="http://schemas.openxmlformats.org/officeDocument/2006/relationships/customXml" Target="../ink/ink7594.xml"/><Relationship Id="rId37" Type="http://schemas.openxmlformats.org/officeDocument/2006/relationships/image" Target="../media/image557.png"/><Relationship Id="rId58" Type="http://schemas.openxmlformats.org/officeDocument/2006/relationships/customXml" Target="../ink/ink7615.xml"/><Relationship Id="rId79" Type="http://schemas.openxmlformats.org/officeDocument/2006/relationships/customXml" Target="../ink/ink7626.xml"/><Relationship Id="rId102" Type="http://schemas.openxmlformats.org/officeDocument/2006/relationships/image" Target="../media/image590.png"/><Relationship Id="rId123" Type="http://schemas.openxmlformats.org/officeDocument/2006/relationships/image" Target="../media/image600.png"/><Relationship Id="rId144" Type="http://schemas.openxmlformats.org/officeDocument/2006/relationships/image" Target="../media/image609.png"/><Relationship Id="rId90" Type="http://schemas.openxmlformats.org/officeDocument/2006/relationships/image" Target="../media/image584.png"/><Relationship Id="rId165" Type="http://schemas.openxmlformats.org/officeDocument/2006/relationships/customXml" Target="../ink/ink7671.xml"/><Relationship Id="rId186" Type="http://schemas.openxmlformats.org/officeDocument/2006/relationships/image" Target="../media/image630.png"/><Relationship Id="rId27" Type="http://schemas.openxmlformats.org/officeDocument/2006/relationships/image" Target="../media/image552.png"/><Relationship Id="rId48" Type="http://schemas.openxmlformats.org/officeDocument/2006/relationships/customXml" Target="../ink/ink7610.xml"/><Relationship Id="rId69" Type="http://schemas.openxmlformats.org/officeDocument/2006/relationships/customXml" Target="../ink/ink7621.xml"/><Relationship Id="rId113" Type="http://schemas.openxmlformats.org/officeDocument/2006/relationships/image" Target="../media/image595.png"/><Relationship Id="rId134" Type="http://schemas.openxmlformats.org/officeDocument/2006/relationships/image" Target="../media/image605.png"/><Relationship Id="rId80" Type="http://schemas.openxmlformats.org/officeDocument/2006/relationships/image" Target="../media/image579.png"/><Relationship Id="rId155" Type="http://schemas.openxmlformats.org/officeDocument/2006/relationships/customXml" Target="../ink/ink7666.xml"/><Relationship Id="rId176" Type="http://schemas.openxmlformats.org/officeDocument/2006/relationships/image" Target="../media/image625.png"/><Relationship Id="rId17" Type="http://schemas.openxmlformats.org/officeDocument/2006/relationships/image" Target="../media/image546.png"/><Relationship Id="rId38" Type="http://schemas.openxmlformats.org/officeDocument/2006/relationships/customXml" Target="../ink/ink7605.xml"/><Relationship Id="rId59" Type="http://schemas.openxmlformats.org/officeDocument/2006/relationships/image" Target="../media/image568.png"/><Relationship Id="rId103" Type="http://schemas.openxmlformats.org/officeDocument/2006/relationships/customXml" Target="../ink/ink7638.xml"/><Relationship Id="rId124" Type="http://schemas.openxmlformats.org/officeDocument/2006/relationships/customXml" Target="../ink/ink7649.xml"/><Relationship Id="rId70" Type="http://schemas.openxmlformats.org/officeDocument/2006/relationships/image" Target="../media/image574.png"/><Relationship Id="rId91" Type="http://schemas.openxmlformats.org/officeDocument/2006/relationships/customXml" Target="../ink/ink7632.xml"/><Relationship Id="rId145" Type="http://schemas.openxmlformats.org/officeDocument/2006/relationships/customXml" Target="../ink/ink7661.xml"/><Relationship Id="rId166" Type="http://schemas.openxmlformats.org/officeDocument/2006/relationships/image" Target="../media/image620.png"/><Relationship Id="rId187" Type="http://schemas.openxmlformats.org/officeDocument/2006/relationships/customXml" Target="../ink/ink7682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7600.xml"/><Relationship Id="rId49" Type="http://schemas.openxmlformats.org/officeDocument/2006/relationships/image" Target="../media/image563.png"/><Relationship Id="rId114" Type="http://schemas.openxmlformats.org/officeDocument/2006/relationships/customXml" Target="../ink/ink7644.xml"/><Relationship Id="rId60" Type="http://schemas.openxmlformats.org/officeDocument/2006/relationships/customXml" Target="../ink/ink7616.xml"/><Relationship Id="rId81" Type="http://schemas.openxmlformats.org/officeDocument/2006/relationships/customXml" Target="../ink/ink7627.xml"/><Relationship Id="rId135" Type="http://schemas.openxmlformats.org/officeDocument/2006/relationships/customXml" Target="../ink/ink7655.xml"/><Relationship Id="rId156" Type="http://schemas.openxmlformats.org/officeDocument/2006/relationships/image" Target="../media/image615.png"/><Relationship Id="rId177" Type="http://schemas.openxmlformats.org/officeDocument/2006/relationships/customXml" Target="../ink/ink7677.xml"/><Relationship Id="rId18" Type="http://schemas.openxmlformats.org/officeDocument/2006/relationships/customXml" Target="../ink/ink7595.xml"/><Relationship Id="rId39" Type="http://schemas.openxmlformats.org/officeDocument/2006/relationships/image" Target="../media/image558.png"/></Relationships>
</file>

<file path=ppt/slides/_rels/slide15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97.png"/><Relationship Id="rId21" Type="http://schemas.openxmlformats.org/officeDocument/2006/relationships/image" Target="../media/image549.png"/><Relationship Id="rId42" Type="http://schemas.openxmlformats.org/officeDocument/2006/relationships/customXml" Target="../ink/ink7707.xml"/><Relationship Id="rId63" Type="http://schemas.openxmlformats.org/officeDocument/2006/relationships/customXml" Target="../ink/ink7718.xml"/><Relationship Id="rId84" Type="http://schemas.openxmlformats.org/officeDocument/2006/relationships/image" Target="../media/image581.png"/><Relationship Id="rId138" Type="http://schemas.openxmlformats.org/officeDocument/2006/relationships/image" Target="../media/image607.png"/><Relationship Id="rId159" Type="http://schemas.openxmlformats.org/officeDocument/2006/relationships/customXml" Target="../ink/ink7768.xml"/><Relationship Id="rId170" Type="http://schemas.openxmlformats.org/officeDocument/2006/relationships/image" Target="../media/image622.png"/><Relationship Id="rId191" Type="http://schemas.openxmlformats.org/officeDocument/2006/relationships/customXml" Target="../ink/ink7784.xml"/><Relationship Id="rId205" Type="http://schemas.openxmlformats.org/officeDocument/2006/relationships/customXml" Target="../ink/ink7791.xml"/><Relationship Id="rId107" Type="http://schemas.openxmlformats.org/officeDocument/2006/relationships/customXml" Target="../ink/ink7740.xml"/><Relationship Id="rId11" Type="http://schemas.openxmlformats.org/officeDocument/2006/relationships/image" Target="../media/image543.png"/><Relationship Id="rId32" Type="http://schemas.openxmlformats.org/officeDocument/2006/relationships/customXml" Target="../ink/ink7702.xml"/><Relationship Id="rId53" Type="http://schemas.openxmlformats.org/officeDocument/2006/relationships/image" Target="../media/image565.png"/><Relationship Id="rId74" Type="http://schemas.openxmlformats.org/officeDocument/2006/relationships/image" Target="../media/image576.png"/><Relationship Id="rId128" Type="http://schemas.openxmlformats.org/officeDocument/2006/relationships/image" Target="../media/image602.png"/><Relationship Id="rId149" Type="http://schemas.openxmlformats.org/officeDocument/2006/relationships/customXml" Target="../ink/ink7763.xml"/><Relationship Id="rId5" Type="http://schemas.openxmlformats.org/officeDocument/2006/relationships/image" Target="../media/image541.png"/><Relationship Id="rId95" Type="http://schemas.openxmlformats.org/officeDocument/2006/relationships/customXml" Target="../ink/ink7734.xml"/><Relationship Id="rId160" Type="http://schemas.openxmlformats.org/officeDocument/2006/relationships/image" Target="../media/image617.png"/><Relationship Id="rId181" Type="http://schemas.openxmlformats.org/officeDocument/2006/relationships/customXml" Target="../ink/ink7779.xml"/><Relationship Id="rId22" Type="http://schemas.openxmlformats.org/officeDocument/2006/relationships/customXml" Target="../ink/ink7697.xml"/><Relationship Id="rId43" Type="http://schemas.openxmlformats.org/officeDocument/2006/relationships/image" Target="../media/image560.png"/><Relationship Id="rId64" Type="http://schemas.openxmlformats.org/officeDocument/2006/relationships/image" Target="../media/image570.png"/><Relationship Id="rId118" Type="http://schemas.openxmlformats.org/officeDocument/2006/relationships/customXml" Target="../ink/ink7746.xml"/><Relationship Id="rId139" Type="http://schemas.openxmlformats.org/officeDocument/2006/relationships/customXml" Target="../ink/ink7757.xml"/><Relationship Id="rId85" Type="http://schemas.openxmlformats.org/officeDocument/2006/relationships/customXml" Target="../ink/ink7729.xml"/><Relationship Id="rId150" Type="http://schemas.openxmlformats.org/officeDocument/2006/relationships/image" Target="../media/image612.png"/><Relationship Id="rId171" Type="http://schemas.openxmlformats.org/officeDocument/2006/relationships/customXml" Target="../ink/ink7774.xml"/><Relationship Id="rId192" Type="http://schemas.openxmlformats.org/officeDocument/2006/relationships/image" Target="../media/image633.png"/><Relationship Id="rId206" Type="http://schemas.openxmlformats.org/officeDocument/2006/relationships/image" Target="../media/image640.png"/><Relationship Id="rId12" Type="http://schemas.openxmlformats.org/officeDocument/2006/relationships/customXml" Target="../ink/ink7692.xml"/><Relationship Id="rId33" Type="http://schemas.openxmlformats.org/officeDocument/2006/relationships/image" Target="../media/image555.png"/><Relationship Id="rId108" Type="http://schemas.openxmlformats.org/officeDocument/2006/relationships/image" Target="../media/image593.png"/><Relationship Id="rId129" Type="http://schemas.openxmlformats.org/officeDocument/2006/relationships/customXml" Target="../ink/ink7752.xml"/><Relationship Id="rId54" Type="http://schemas.openxmlformats.org/officeDocument/2006/relationships/customXml" Target="../ink/ink7713.xml"/><Relationship Id="rId75" Type="http://schemas.openxmlformats.org/officeDocument/2006/relationships/customXml" Target="../ink/ink7724.xml"/><Relationship Id="rId96" Type="http://schemas.openxmlformats.org/officeDocument/2006/relationships/image" Target="../media/image587.png"/><Relationship Id="rId140" Type="http://schemas.openxmlformats.org/officeDocument/2006/relationships/image" Target="../media/image608.png"/><Relationship Id="rId161" Type="http://schemas.openxmlformats.org/officeDocument/2006/relationships/customXml" Target="../ink/ink7769.xml"/><Relationship Id="rId182" Type="http://schemas.openxmlformats.org/officeDocument/2006/relationships/image" Target="../media/image628.png"/><Relationship Id="rId6" Type="http://schemas.openxmlformats.org/officeDocument/2006/relationships/customXml" Target="../ink/ink7689.xml"/><Relationship Id="rId23" Type="http://schemas.openxmlformats.org/officeDocument/2006/relationships/image" Target="../media/image550.png"/><Relationship Id="rId119" Type="http://schemas.openxmlformats.org/officeDocument/2006/relationships/image" Target="../media/image598.png"/><Relationship Id="rId44" Type="http://schemas.openxmlformats.org/officeDocument/2006/relationships/customXml" Target="../ink/ink7708.xml"/><Relationship Id="rId65" Type="http://schemas.openxmlformats.org/officeDocument/2006/relationships/customXml" Target="../ink/ink7719.xml"/><Relationship Id="rId86" Type="http://schemas.openxmlformats.org/officeDocument/2006/relationships/image" Target="../media/image582.png"/><Relationship Id="rId130" Type="http://schemas.openxmlformats.org/officeDocument/2006/relationships/image" Target="../media/image603.png"/><Relationship Id="rId151" Type="http://schemas.openxmlformats.org/officeDocument/2006/relationships/customXml" Target="../ink/ink7764.xml"/><Relationship Id="rId172" Type="http://schemas.openxmlformats.org/officeDocument/2006/relationships/image" Target="../media/image623.png"/><Relationship Id="rId193" Type="http://schemas.openxmlformats.org/officeDocument/2006/relationships/customXml" Target="../ink/ink7785.xml"/><Relationship Id="rId207" Type="http://schemas.openxmlformats.org/officeDocument/2006/relationships/customXml" Target="../ink/ink7792.xml"/><Relationship Id="rId13" Type="http://schemas.openxmlformats.org/officeDocument/2006/relationships/image" Target="../media/image544.png"/><Relationship Id="rId109" Type="http://schemas.openxmlformats.org/officeDocument/2006/relationships/customXml" Target="../ink/ink7741.xml"/><Relationship Id="rId34" Type="http://schemas.openxmlformats.org/officeDocument/2006/relationships/customXml" Target="../ink/ink7703.xml"/><Relationship Id="rId55" Type="http://schemas.openxmlformats.org/officeDocument/2006/relationships/image" Target="../media/image566.png"/><Relationship Id="rId76" Type="http://schemas.openxmlformats.org/officeDocument/2006/relationships/image" Target="../media/image577.png"/><Relationship Id="rId97" Type="http://schemas.openxmlformats.org/officeDocument/2006/relationships/customXml" Target="../ink/ink7735.xml"/><Relationship Id="rId120" Type="http://schemas.openxmlformats.org/officeDocument/2006/relationships/customXml" Target="../ink/ink7747.xml"/><Relationship Id="rId141" Type="http://schemas.openxmlformats.org/officeDocument/2006/relationships/customXml" Target="../ink/ink7758.xml"/><Relationship Id="rId7" Type="http://schemas.openxmlformats.org/officeDocument/2006/relationships/image" Target="../media/image19.png"/><Relationship Id="rId162" Type="http://schemas.openxmlformats.org/officeDocument/2006/relationships/image" Target="../media/image618.png"/><Relationship Id="rId183" Type="http://schemas.openxmlformats.org/officeDocument/2006/relationships/customXml" Target="../ink/ink7780.xml"/><Relationship Id="rId24" Type="http://schemas.openxmlformats.org/officeDocument/2006/relationships/customXml" Target="../ink/ink7698.xml"/><Relationship Id="rId40" Type="http://schemas.openxmlformats.org/officeDocument/2006/relationships/customXml" Target="../ink/ink7706.xml"/><Relationship Id="rId45" Type="http://schemas.openxmlformats.org/officeDocument/2006/relationships/image" Target="../media/image561.png"/><Relationship Id="rId66" Type="http://schemas.openxmlformats.org/officeDocument/2006/relationships/image" Target="../media/image571.png"/><Relationship Id="rId87" Type="http://schemas.openxmlformats.org/officeDocument/2006/relationships/customXml" Target="../ink/ink7730.xml"/><Relationship Id="rId110" Type="http://schemas.openxmlformats.org/officeDocument/2006/relationships/image" Target="../media/image594.png"/><Relationship Id="rId115" Type="http://schemas.openxmlformats.org/officeDocument/2006/relationships/image" Target="../media/image596.png"/><Relationship Id="rId131" Type="http://schemas.openxmlformats.org/officeDocument/2006/relationships/customXml" Target="../ink/ink7753.xml"/><Relationship Id="rId136" Type="http://schemas.openxmlformats.org/officeDocument/2006/relationships/image" Target="../media/image606.png"/><Relationship Id="rId157" Type="http://schemas.openxmlformats.org/officeDocument/2006/relationships/customXml" Target="../ink/ink7767.xml"/><Relationship Id="rId178" Type="http://schemas.openxmlformats.org/officeDocument/2006/relationships/image" Target="../media/image626.png"/><Relationship Id="rId61" Type="http://schemas.openxmlformats.org/officeDocument/2006/relationships/customXml" Target="../ink/ink7717.xml"/><Relationship Id="rId82" Type="http://schemas.openxmlformats.org/officeDocument/2006/relationships/image" Target="../media/image580.png"/><Relationship Id="rId152" Type="http://schemas.openxmlformats.org/officeDocument/2006/relationships/image" Target="../media/image613.png"/><Relationship Id="rId173" Type="http://schemas.openxmlformats.org/officeDocument/2006/relationships/customXml" Target="../ink/ink7775.xml"/><Relationship Id="rId194" Type="http://schemas.openxmlformats.org/officeDocument/2006/relationships/image" Target="../media/image634.png"/><Relationship Id="rId199" Type="http://schemas.openxmlformats.org/officeDocument/2006/relationships/customXml" Target="../ink/ink7788.xml"/><Relationship Id="rId203" Type="http://schemas.openxmlformats.org/officeDocument/2006/relationships/customXml" Target="../ink/ink7790.xml"/><Relationship Id="rId208" Type="http://schemas.openxmlformats.org/officeDocument/2006/relationships/image" Target="../media/image641.png"/><Relationship Id="rId19" Type="http://schemas.openxmlformats.org/officeDocument/2006/relationships/image" Target="../media/image547.png"/><Relationship Id="rId14" Type="http://schemas.openxmlformats.org/officeDocument/2006/relationships/customXml" Target="../ink/ink7693.xml"/><Relationship Id="rId30" Type="http://schemas.openxmlformats.org/officeDocument/2006/relationships/customXml" Target="../ink/ink7701.xml"/><Relationship Id="rId35" Type="http://schemas.openxmlformats.org/officeDocument/2006/relationships/image" Target="../media/image556.png"/><Relationship Id="rId56" Type="http://schemas.openxmlformats.org/officeDocument/2006/relationships/customXml" Target="../ink/ink7714.xml"/><Relationship Id="rId77" Type="http://schemas.openxmlformats.org/officeDocument/2006/relationships/customXml" Target="../ink/ink7725.xml"/><Relationship Id="rId100" Type="http://schemas.openxmlformats.org/officeDocument/2006/relationships/image" Target="../media/image589.png"/><Relationship Id="rId105" Type="http://schemas.openxmlformats.org/officeDocument/2006/relationships/customXml" Target="../ink/ink7739.xml"/><Relationship Id="rId126" Type="http://schemas.openxmlformats.org/officeDocument/2006/relationships/image" Target="../media/image601.png"/><Relationship Id="rId147" Type="http://schemas.openxmlformats.org/officeDocument/2006/relationships/customXml" Target="../ink/ink7762.xml"/><Relationship Id="rId168" Type="http://schemas.openxmlformats.org/officeDocument/2006/relationships/image" Target="../media/image621.png"/><Relationship Id="rId8" Type="http://schemas.openxmlformats.org/officeDocument/2006/relationships/customXml" Target="../ink/ink7690.xml"/><Relationship Id="rId51" Type="http://schemas.openxmlformats.org/officeDocument/2006/relationships/image" Target="../media/image564.png"/><Relationship Id="rId72" Type="http://schemas.openxmlformats.org/officeDocument/2006/relationships/image" Target="../media/image575.png"/><Relationship Id="rId93" Type="http://schemas.openxmlformats.org/officeDocument/2006/relationships/customXml" Target="../ink/ink7733.xml"/><Relationship Id="rId98" Type="http://schemas.openxmlformats.org/officeDocument/2006/relationships/image" Target="../media/image588.png"/><Relationship Id="rId121" Type="http://schemas.openxmlformats.org/officeDocument/2006/relationships/image" Target="../media/image599.png"/><Relationship Id="rId142" Type="http://schemas.openxmlformats.org/officeDocument/2006/relationships/customXml" Target="../ink/ink7759.xml"/><Relationship Id="rId163" Type="http://schemas.openxmlformats.org/officeDocument/2006/relationships/customXml" Target="../ink/ink7770.xml"/><Relationship Id="rId184" Type="http://schemas.openxmlformats.org/officeDocument/2006/relationships/image" Target="../media/image629.png"/><Relationship Id="rId189" Type="http://schemas.openxmlformats.org/officeDocument/2006/relationships/customXml" Target="../ink/ink7783.xml"/><Relationship Id="rId3" Type="http://schemas.openxmlformats.org/officeDocument/2006/relationships/image" Target="../media/image540.png"/><Relationship Id="rId25" Type="http://schemas.openxmlformats.org/officeDocument/2006/relationships/image" Target="../media/image551.png"/><Relationship Id="rId46" Type="http://schemas.openxmlformats.org/officeDocument/2006/relationships/customXml" Target="../ink/ink7709.xml"/><Relationship Id="rId67" Type="http://schemas.openxmlformats.org/officeDocument/2006/relationships/customXml" Target="../ink/ink7720.xml"/><Relationship Id="rId116" Type="http://schemas.openxmlformats.org/officeDocument/2006/relationships/customXml" Target="../ink/ink7745.xml"/><Relationship Id="rId137" Type="http://schemas.openxmlformats.org/officeDocument/2006/relationships/customXml" Target="../ink/ink7756.xml"/><Relationship Id="rId158" Type="http://schemas.openxmlformats.org/officeDocument/2006/relationships/image" Target="../media/image616.png"/><Relationship Id="rId20" Type="http://schemas.openxmlformats.org/officeDocument/2006/relationships/customXml" Target="../ink/ink7696.xml"/><Relationship Id="rId41" Type="http://schemas.openxmlformats.org/officeDocument/2006/relationships/image" Target="../media/image559.png"/><Relationship Id="rId62" Type="http://schemas.openxmlformats.org/officeDocument/2006/relationships/image" Target="../media/image569.png"/><Relationship Id="rId83" Type="http://schemas.openxmlformats.org/officeDocument/2006/relationships/customXml" Target="../ink/ink7728.xml"/><Relationship Id="rId88" Type="http://schemas.openxmlformats.org/officeDocument/2006/relationships/image" Target="../media/image583.png"/><Relationship Id="rId111" Type="http://schemas.openxmlformats.org/officeDocument/2006/relationships/customXml" Target="../ink/ink7742.xml"/><Relationship Id="rId132" Type="http://schemas.openxmlformats.org/officeDocument/2006/relationships/image" Target="../media/image604.png"/><Relationship Id="rId153" Type="http://schemas.openxmlformats.org/officeDocument/2006/relationships/customXml" Target="../ink/ink7765.xml"/><Relationship Id="rId174" Type="http://schemas.openxmlformats.org/officeDocument/2006/relationships/image" Target="../media/image624.png"/><Relationship Id="rId179" Type="http://schemas.openxmlformats.org/officeDocument/2006/relationships/customXml" Target="../ink/ink7778.xml"/><Relationship Id="rId195" Type="http://schemas.openxmlformats.org/officeDocument/2006/relationships/customXml" Target="../ink/ink7786.xml"/><Relationship Id="rId190" Type="http://schemas.openxmlformats.org/officeDocument/2006/relationships/image" Target="../media/image632.png"/><Relationship Id="rId204" Type="http://schemas.openxmlformats.org/officeDocument/2006/relationships/image" Target="../media/image639.png"/><Relationship Id="rId15" Type="http://schemas.openxmlformats.org/officeDocument/2006/relationships/image" Target="../media/image545.png"/><Relationship Id="rId36" Type="http://schemas.openxmlformats.org/officeDocument/2006/relationships/customXml" Target="../ink/ink7704.xml"/><Relationship Id="rId57" Type="http://schemas.openxmlformats.org/officeDocument/2006/relationships/image" Target="../media/image567.png"/><Relationship Id="rId106" Type="http://schemas.openxmlformats.org/officeDocument/2006/relationships/image" Target="../media/image592.png"/><Relationship Id="rId127" Type="http://schemas.openxmlformats.org/officeDocument/2006/relationships/customXml" Target="../ink/ink7751.xml"/><Relationship Id="rId10" Type="http://schemas.openxmlformats.org/officeDocument/2006/relationships/customXml" Target="../ink/ink7691.xml"/><Relationship Id="rId31" Type="http://schemas.openxmlformats.org/officeDocument/2006/relationships/image" Target="../media/image554.png"/><Relationship Id="rId52" Type="http://schemas.openxmlformats.org/officeDocument/2006/relationships/customXml" Target="../ink/ink7712.xml"/><Relationship Id="rId73" Type="http://schemas.openxmlformats.org/officeDocument/2006/relationships/customXml" Target="../ink/ink7723.xml"/><Relationship Id="rId78" Type="http://schemas.openxmlformats.org/officeDocument/2006/relationships/image" Target="../media/image578.png"/><Relationship Id="rId94" Type="http://schemas.openxmlformats.org/officeDocument/2006/relationships/image" Target="../media/image586.png"/><Relationship Id="rId99" Type="http://schemas.openxmlformats.org/officeDocument/2006/relationships/customXml" Target="../ink/ink7736.xml"/><Relationship Id="rId101" Type="http://schemas.openxmlformats.org/officeDocument/2006/relationships/customXml" Target="../ink/ink7737.xml"/><Relationship Id="rId122" Type="http://schemas.openxmlformats.org/officeDocument/2006/relationships/customXml" Target="../ink/ink7748.xml"/><Relationship Id="rId143" Type="http://schemas.openxmlformats.org/officeDocument/2006/relationships/customXml" Target="../ink/ink7760.xml"/><Relationship Id="rId148" Type="http://schemas.openxmlformats.org/officeDocument/2006/relationships/image" Target="../media/image611.png"/><Relationship Id="rId164" Type="http://schemas.openxmlformats.org/officeDocument/2006/relationships/image" Target="../media/image619.png"/><Relationship Id="rId169" Type="http://schemas.openxmlformats.org/officeDocument/2006/relationships/customXml" Target="../ink/ink7773.xml"/><Relationship Id="rId185" Type="http://schemas.openxmlformats.org/officeDocument/2006/relationships/customXml" Target="../ink/ink7781.xml"/><Relationship Id="rId4" Type="http://schemas.openxmlformats.org/officeDocument/2006/relationships/customXml" Target="../ink/ink7688.xml"/><Relationship Id="rId9" Type="http://schemas.openxmlformats.org/officeDocument/2006/relationships/image" Target="../media/image542.png"/><Relationship Id="rId180" Type="http://schemas.openxmlformats.org/officeDocument/2006/relationships/image" Target="../media/image627.png"/><Relationship Id="rId26" Type="http://schemas.openxmlformats.org/officeDocument/2006/relationships/customXml" Target="../ink/ink7699.xml"/><Relationship Id="rId47" Type="http://schemas.openxmlformats.org/officeDocument/2006/relationships/image" Target="../media/image562.png"/><Relationship Id="rId68" Type="http://schemas.openxmlformats.org/officeDocument/2006/relationships/image" Target="../media/image572.png"/><Relationship Id="rId89" Type="http://schemas.openxmlformats.org/officeDocument/2006/relationships/customXml" Target="../ink/ink7731.xml"/><Relationship Id="rId112" Type="http://schemas.openxmlformats.org/officeDocument/2006/relationships/customXml" Target="../ink/ink7743.xml"/><Relationship Id="rId133" Type="http://schemas.openxmlformats.org/officeDocument/2006/relationships/customXml" Target="../ink/ink7754.xml"/><Relationship Id="rId154" Type="http://schemas.openxmlformats.org/officeDocument/2006/relationships/image" Target="../media/image614.png"/><Relationship Id="rId175" Type="http://schemas.openxmlformats.org/officeDocument/2006/relationships/customXml" Target="../ink/ink7776.xml"/><Relationship Id="rId196" Type="http://schemas.openxmlformats.org/officeDocument/2006/relationships/image" Target="../media/image635.png"/><Relationship Id="rId200" Type="http://schemas.openxmlformats.org/officeDocument/2006/relationships/image" Target="../media/image637.png"/><Relationship Id="rId16" Type="http://schemas.openxmlformats.org/officeDocument/2006/relationships/customXml" Target="../ink/ink7694.xml"/><Relationship Id="rId37" Type="http://schemas.openxmlformats.org/officeDocument/2006/relationships/image" Target="../media/image557.png"/><Relationship Id="rId58" Type="http://schemas.openxmlformats.org/officeDocument/2006/relationships/customXml" Target="../ink/ink7715.xml"/><Relationship Id="rId79" Type="http://schemas.openxmlformats.org/officeDocument/2006/relationships/customXml" Target="../ink/ink7726.xml"/><Relationship Id="rId102" Type="http://schemas.openxmlformats.org/officeDocument/2006/relationships/image" Target="../media/image590.png"/><Relationship Id="rId123" Type="http://schemas.openxmlformats.org/officeDocument/2006/relationships/image" Target="../media/image600.png"/><Relationship Id="rId144" Type="http://schemas.openxmlformats.org/officeDocument/2006/relationships/image" Target="../media/image609.png"/><Relationship Id="rId90" Type="http://schemas.openxmlformats.org/officeDocument/2006/relationships/image" Target="../media/image584.png"/><Relationship Id="rId165" Type="http://schemas.openxmlformats.org/officeDocument/2006/relationships/customXml" Target="../ink/ink7771.xml"/><Relationship Id="rId186" Type="http://schemas.openxmlformats.org/officeDocument/2006/relationships/image" Target="../media/image630.png"/><Relationship Id="rId27" Type="http://schemas.openxmlformats.org/officeDocument/2006/relationships/image" Target="../media/image552.png"/><Relationship Id="rId48" Type="http://schemas.openxmlformats.org/officeDocument/2006/relationships/customXml" Target="../ink/ink7710.xml"/><Relationship Id="rId69" Type="http://schemas.openxmlformats.org/officeDocument/2006/relationships/customXml" Target="../ink/ink7721.xml"/><Relationship Id="rId113" Type="http://schemas.openxmlformats.org/officeDocument/2006/relationships/image" Target="../media/image595.png"/><Relationship Id="rId134" Type="http://schemas.openxmlformats.org/officeDocument/2006/relationships/image" Target="../media/image605.png"/><Relationship Id="rId80" Type="http://schemas.openxmlformats.org/officeDocument/2006/relationships/image" Target="../media/image579.png"/><Relationship Id="rId155" Type="http://schemas.openxmlformats.org/officeDocument/2006/relationships/customXml" Target="../ink/ink7766.xml"/><Relationship Id="rId176" Type="http://schemas.openxmlformats.org/officeDocument/2006/relationships/image" Target="../media/image625.png"/><Relationship Id="rId197" Type="http://schemas.openxmlformats.org/officeDocument/2006/relationships/customXml" Target="../ink/ink7787.xml"/><Relationship Id="rId201" Type="http://schemas.openxmlformats.org/officeDocument/2006/relationships/customXml" Target="../ink/ink7789.xml"/><Relationship Id="rId17" Type="http://schemas.openxmlformats.org/officeDocument/2006/relationships/image" Target="../media/image546.png"/><Relationship Id="rId38" Type="http://schemas.openxmlformats.org/officeDocument/2006/relationships/customXml" Target="../ink/ink7705.xml"/><Relationship Id="rId59" Type="http://schemas.openxmlformats.org/officeDocument/2006/relationships/image" Target="../media/image568.png"/><Relationship Id="rId103" Type="http://schemas.openxmlformats.org/officeDocument/2006/relationships/customXml" Target="../ink/ink7738.xml"/><Relationship Id="rId124" Type="http://schemas.openxmlformats.org/officeDocument/2006/relationships/customXml" Target="../ink/ink7749.xml"/><Relationship Id="rId70" Type="http://schemas.openxmlformats.org/officeDocument/2006/relationships/image" Target="../media/image574.png"/><Relationship Id="rId91" Type="http://schemas.openxmlformats.org/officeDocument/2006/relationships/customXml" Target="../ink/ink7732.xml"/><Relationship Id="rId145" Type="http://schemas.openxmlformats.org/officeDocument/2006/relationships/customXml" Target="../ink/ink7761.xml"/><Relationship Id="rId166" Type="http://schemas.openxmlformats.org/officeDocument/2006/relationships/image" Target="../media/image620.png"/><Relationship Id="rId187" Type="http://schemas.openxmlformats.org/officeDocument/2006/relationships/customXml" Target="../ink/ink7782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7700.xml"/><Relationship Id="rId49" Type="http://schemas.openxmlformats.org/officeDocument/2006/relationships/image" Target="../media/image563.png"/><Relationship Id="rId114" Type="http://schemas.openxmlformats.org/officeDocument/2006/relationships/customXml" Target="../ink/ink7744.xml"/><Relationship Id="rId60" Type="http://schemas.openxmlformats.org/officeDocument/2006/relationships/customXml" Target="../ink/ink7716.xml"/><Relationship Id="rId81" Type="http://schemas.openxmlformats.org/officeDocument/2006/relationships/customXml" Target="../ink/ink7727.xml"/><Relationship Id="rId135" Type="http://schemas.openxmlformats.org/officeDocument/2006/relationships/customXml" Target="../ink/ink7755.xml"/><Relationship Id="rId156" Type="http://schemas.openxmlformats.org/officeDocument/2006/relationships/image" Target="../media/image615.png"/><Relationship Id="rId177" Type="http://schemas.openxmlformats.org/officeDocument/2006/relationships/customXml" Target="../ink/ink7777.xml"/><Relationship Id="rId198" Type="http://schemas.openxmlformats.org/officeDocument/2006/relationships/image" Target="../media/image636.png"/><Relationship Id="rId202" Type="http://schemas.openxmlformats.org/officeDocument/2006/relationships/image" Target="../media/image638.png"/><Relationship Id="rId18" Type="http://schemas.openxmlformats.org/officeDocument/2006/relationships/customXml" Target="../ink/ink7695.xml"/><Relationship Id="rId39" Type="http://schemas.openxmlformats.org/officeDocument/2006/relationships/image" Target="../media/image558.png"/><Relationship Id="rId50" Type="http://schemas.openxmlformats.org/officeDocument/2006/relationships/customXml" Target="../ink/ink7711.xml"/><Relationship Id="rId104" Type="http://schemas.openxmlformats.org/officeDocument/2006/relationships/image" Target="../media/image591.png"/><Relationship Id="rId125" Type="http://schemas.openxmlformats.org/officeDocument/2006/relationships/customXml" Target="../ink/ink7750.xml"/><Relationship Id="rId146" Type="http://schemas.openxmlformats.org/officeDocument/2006/relationships/image" Target="../media/image610.png"/><Relationship Id="rId167" Type="http://schemas.openxmlformats.org/officeDocument/2006/relationships/customXml" Target="../ink/ink7772.xml"/><Relationship Id="rId188" Type="http://schemas.openxmlformats.org/officeDocument/2006/relationships/image" Target="../media/image631.png"/><Relationship Id="rId71" Type="http://schemas.openxmlformats.org/officeDocument/2006/relationships/customXml" Target="../ink/ink7722.xml"/><Relationship Id="rId92" Type="http://schemas.openxmlformats.org/officeDocument/2006/relationships/image" Target="../media/image585.png"/><Relationship Id="rId2" Type="http://schemas.openxmlformats.org/officeDocument/2006/relationships/customXml" Target="../ink/ink7687.xml"/><Relationship Id="rId29" Type="http://schemas.openxmlformats.org/officeDocument/2006/relationships/image" Target="../media/image553.png"/></Relationships>
</file>

<file path=ppt/slides/_rels/slide15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97.png"/><Relationship Id="rId21" Type="http://schemas.openxmlformats.org/officeDocument/2006/relationships/image" Target="../media/image549.png"/><Relationship Id="rId42" Type="http://schemas.openxmlformats.org/officeDocument/2006/relationships/customXml" Target="../ink/ink7813.xml"/><Relationship Id="rId63" Type="http://schemas.openxmlformats.org/officeDocument/2006/relationships/customXml" Target="../ink/ink7824.xml"/><Relationship Id="rId84" Type="http://schemas.openxmlformats.org/officeDocument/2006/relationships/image" Target="../media/image581.png"/><Relationship Id="rId138" Type="http://schemas.openxmlformats.org/officeDocument/2006/relationships/image" Target="../media/image607.png"/><Relationship Id="rId159" Type="http://schemas.openxmlformats.org/officeDocument/2006/relationships/customXml" Target="../ink/ink7874.xml"/><Relationship Id="rId170" Type="http://schemas.openxmlformats.org/officeDocument/2006/relationships/image" Target="../media/image622.png"/><Relationship Id="rId191" Type="http://schemas.openxmlformats.org/officeDocument/2006/relationships/customXml" Target="../ink/ink7890.xml"/><Relationship Id="rId205" Type="http://schemas.openxmlformats.org/officeDocument/2006/relationships/customXml" Target="../ink/ink7897.xml"/><Relationship Id="rId107" Type="http://schemas.openxmlformats.org/officeDocument/2006/relationships/customXml" Target="../ink/ink7846.xml"/><Relationship Id="rId11" Type="http://schemas.openxmlformats.org/officeDocument/2006/relationships/image" Target="../media/image543.png"/><Relationship Id="rId32" Type="http://schemas.openxmlformats.org/officeDocument/2006/relationships/customXml" Target="../ink/ink7808.xml"/><Relationship Id="rId53" Type="http://schemas.openxmlformats.org/officeDocument/2006/relationships/image" Target="../media/image565.png"/><Relationship Id="rId74" Type="http://schemas.openxmlformats.org/officeDocument/2006/relationships/image" Target="../media/image576.png"/><Relationship Id="rId128" Type="http://schemas.openxmlformats.org/officeDocument/2006/relationships/image" Target="../media/image602.png"/><Relationship Id="rId149" Type="http://schemas.openxmlformats.org/officeDocument/2006/relationships/customXml" Target="../ink/ink7869.xml"/><Relationship Id="rId5" Type="http://schemas.openxmlformats.org/officeDocument/2006/relationships/image" Target="../media/image541.png"/><Relationship Id="rId95" Type="http://schemas.openxmlformats.org/officeDocument/2006/relationships/customXml" Target="../ink/ink7840.xml"/><Relationship Id="rId160" Type="http://schemas.openxmlformats.org/officeDocument/2006/relationships/image" Target="../media/image617.png"/><Relationship Id="rId181" Type="http://schemas.openxmlformats.org/officeDocument/2006/relationships/customXml" Target="../ink/ink7885.xml"/><Relationship Id="rId216" Type="http://schemas.openxmlformats.org/officeDocument/2006/relationships/image" Target="../media/image645.png"/><Relationship Id="rId22" Type="http://schemas.openxmlformats.org/officeDocument/2006/relationships/customXml" Target="../ink/ink7803.xml"/><Relationship Id="rId43" Type="http://schemas.openxmlformats.org/officeDocument/2006/relationships/image" Target="../media/image560.png"/><Relationship Id="rId64" Type="http://schemas.openxmlformats.org/officeDocument/2006/relationships/image" Target="../media/image570.png"/><Relationship Id="rId118" Type="http://schemas.openxmlformats.org/officeDocument/2006/relationships/customXml" Target="../ink/ink7852.xml"/><Relationship Id="rId139" Type="http://schemas.openxmlformats.org/officeDocument/2006/relationships/customXml" Target="../ink/ink7863.xml"/><Relationship Id="rId85" Type="http://schemas.openxmlformats.org/officeDocument/2006/relationships/customXml" Target="../ink/ink7835.xml"/><Relationship Id="rId150" Type="http://schemas.openxmlformats.org/officeDocument/2006/relationships/image" Target="../media/image612.png"/><Relationship Id="rId171" Type="http://schemas.openxmlformats.org/officeDocument/2006/relationships/customXml" Target="../ink/ink7880.xml"/><Relationship Id="rId192" Type="http://schemas.openxmlformats.org/officeDocument/2006/relationships/image" Target="../media/image633.png"/><Relationship Id="rId206" Type="http://schemas.openxmlformats.org/officeDocument/2006/relationships/image" Target="../media/image640.png"/><Relationship Id="rId12" Type="http://schemas.openxmlformats.org/officeDocument/2006/relationships/customXml" Target="../ink/ink7798.xml"/><Relationship Id="rId33" Type="http://schemas.openxmlformats.org/officeDocument/2006/relationships/image" Target="../media/image555.png"/><Relationship Id="rId108" Type="http://schemas.openxmlformats.org/officeDocument/2006/relationships/image" Target="../media/image593.png"/><Relationship Id="rId129" Type="http://schemas.openxmlformats.org/officeDocument/2006/relationships/customXml" Target="../ink/ink7858.xml"/><Relationship Id="rId54" Type="http://schemas.openxmlformats.org/officeDocument/2006/relationships/customXml" Target="../ink/ink7819.xml"/><Relationship Id="rId75" Type="http://schemas.openxmlformats.org/officeDocument/2006/relationships/customXml" Target="../ink/ink7830.xml"/><Relationship Id="rId96" Type="http://schemas.openxmlformats.org/officeDocument/2006/relationships/image" Target="../media/image587.png"/><Relationship Id="rId140" Type="http://schemas.openxmlformats.org/officeDocument/2006/relationships/image" Target="../media/image608.png"/><Relationship Id="rId161" Type="http://schemas.openxmlformats.org/officeDocument/2006/relationships/customXml" Target="../ink/ink7875.xml"/><Relationship Id="rId182" Type="http://schemas.openxmlformats.org/officeDocument/2006/relationships/image" Target="../media/image628.png"/><Relationship Id="rId217" Type="http://schemas.openxmlformats.org/officeDocument/2006/relationships/customXml" Target="../ink/ink7903.xml"/><Relationship Id="rId6" Type="http://schemas.openxmlformats.org/officeDocument/2006/relationships/customXml" Target="../ink/ink7795.xml"/><Relationship Id="rId23" Type="http://schemas.openxmlformats.org/officeDocument/2006/relationships/image" Target="../media/image550.png"/><Relationship Id="rId119" Type="http://schemas.openxmlformats.org/officeDocument/2006/relationships/image" Target="../media/image598.png"/><Relationship Id="rId44" Type="http://schemas.openxmlformats.org/officeDocument/2006/relationships/customXml" Target="../ink/ink7814.xml"/><Relationship Id="rId65" Type="http://schemas.openxmlformats.org/officeDocument/2006/relationships/customXml" Target="../ink/ink7825.xml"/><Relationship Id="rId86" Type="http://schemas.openxmlformats.org/officeDocument/2006/relationships/image" Target="../media/image582.png"/><Relationship Id="rId130" Type="http://schemas.openxmlformats.org/officeDocument/2006/relationships/image" Target="../media/image603.png"/><Relationship Id="rId151" Type="http://schemas.openxmlformats.org/officeDocument/2006/relationships/customXml" Target="../ink/ink7870.xml"/><Relationship Id="rId172" Type="http://schemas.openxmlformats.org/officeDocument/2006/relationships/image" Target="../media/image623.png"/><Relationship Id="rId193" Type="http://schemas.openxmlformats.org/officeDocument/2006/relationships/customXml" Target="../ink/ink7891.xml"/><Relationship Id="rId207" Type="http://schemas.openxmlformats.org/officeDocument/2006/relationships/customXml" Target="../ink/ink7898.xml"/><Relationship Id="rId13" Type="http://schemas.openxmlformats.org/officeDocument/2006/relationships/image" Target="../media/image544.png"/><Relationship Id="rId109" Type="http://schemas.openxmlformats.org/officeDocument/2006/relationships/customXml" Target="../ink/ink7847.xml"/><Relationship Id="rId34" Type="http://schemas.openxmlformats.org/officeDocument/2006/relationships/customXml" Target="../ink/ink7809.xml"/><Relationship Id="rId55" Type="http://schemas.openxmlformats.org/officeDocument/2006/relationships/image" Target="../media/image566.png"/><Relationship Id="rId76" Type="http://schemas.openxmlformats.org/officeDocument/2006/relationships/image" Target="../media/image577.png"/><Relationship Id="rId97" Type="http://schemas.openxmlformats.org/officeDocument/2006/relationships/customXml" Target="../ink/ink7841.xml"/><Relationship Id="rId120" Type="http://schemas.openxmlformats.org/officeDocument/2006/relationships/customXml" Target="../ink/ink7853.xml"/><Relationship Id="rId141" Type="http://schemas.openxmlformats.org/officeDocument/2006/relationships/customXml" Target="../ink/ink7864.xml"/><Relationship Id="rId7" Type="http://schemas.openxmlformats.org/officeDocument/2006/relationships/image" Target="../media/image19.png"/><Relationship Id="rId162" Type="http://schemas.openxmlformats.org/officeDocument/2006/relationships/image" Target="../media/image618.png"/><Relationship Id="rId183" Type="http://schemas.openxmlformats.org/officeDocument/2006/relationships/customXml" Target="../ink/ink7886.xml"/><Relationship Id="rId218" Type="http://schemas.openxmlformats.org/officeDocument/2006/relationships/image" Target="../media/image646.png"/><Relationship Id="rId24" Type="http://schemas.openxmlformats.org/officeDocument/2006/relationships/customXml" Target="../ink/ink7804.xml"/><Relationship Id="rId45" Type="http://schemas.openxmlformats.org/officeDocument/2006/relationships/image" Target="../media/image561.png"/><Relationship Id="rId66" Type="http://schemas.openxmlformats.org/officeDocument/2006/relationships/image" Target="../media/image571.png"/><Relationship Id="rId87" Type="http://schemas.openxmlformats.org/officeDocument/2006/relationships/customXml" Target="../ink/ink7836.xml"/><Relationship Id="rId110" Type="http://schemas.openxmlformats.org/officeDocument/2006/relationships/image" Target="../media/image594.png"/><Relationship Id="rId131" Type="http://schemas.openxmlformats.org/officeDocument/2006/relationships/customXml" Target="../ink/ink7859.xml"/><Relationship Id="rId152" Type="http://schemas.openxmlformats.org/officeDocument/2006/relationships/image" Target="../media/image613.png"/><Relationship Id="rId173" Type="http://schemas.openxmlformats.org/officeDocument/2006/relationships/customXml" Target="../ink/ink7881.xml"/><Relationship Id="rId194" Type="http://schemas.openxmlformats.org/officeDocument/2006/relationships/image" Target="../media/image634.png"/><Relationship Id="rId208" Type="http://schemas.openxmlformats.org/officeDocument/2006/relationships/image" Target="../media/image641.png"/><Relationship Id="rId14" Type="http://schemas.openxmlformats.org/officeDocument/2006/relationships/customXml" Target="../ink/ink7799.xml"/><Relationship Id="rId35" Type="http://schemas.openxmlformats.org/officeDocument/2006/relationships/image" Target="../media/image556.png"/><Relationship Id="rId56" Type="http://schemas.openxmlformats.org/officeDocument/2006/relationships/customXml" Target="../ink/ink7820.xml"/><Relationship Id="rId77" Type="http://schemas.openxmlformats.org/officeDocument/2006/relationships/customXml" Target="../ink/ink7831.xml"/><Relationship Id="rId100" Type="http://schemas.openxmlformats.org/officeDocument/2006/relationships/image" Target="../media/image589.png"/><Relationship Id="rId8" Type="http://schemas.openxmlformats.org/officeDocument/2006/relationships/customXml" Target="../ink/ink7796.xml"/><Relationship Id="rId51" Type="http://schemas.openxmlformats.org/officeDocument/2006/relationships/image" Target="../media/image564.png"/><Relationship Id="rId72" Type="http://schemas.openxmlformats.org/officeDocument/2006/relationships/image" Target="../media/image575.png"/><Relationship Id="rId93" Type="http://schemas.openxmlformats.org/officeDocument/2006/relationships/customXml" Target="../ink/ink7839.xml"/><Relationship Id="rId98" Type="http://schemas.openxmlformats.org/officeDocument/2006/relationships/image" Target="../media/image588.png"/><Relationship Id="rId121" Type="http://schemas.openxmlformats.org/officeDocument/2006/relationships/image" Target="../media/image599.png"/><Relationship Id="rId142" Type="http://schemas.openxmlformats.org/officeDocument/2006/relationships/customXml" Target="../ink/ink7865.xml"/><Relationship Id="rId163" Type="http://schemas.openxmlformats.org/officeDocument/2006/relationships/customXml" Target="../ink/ink7876.xml"/><Relationship Id="rId184" Type="http://schemas.openxmlformats.org/officeDocument/2006/relationships/image" Target="../media/image629.png"/><Relationship Id="rId189" Type="http://schemas.openxmlformats.org/officeDocument/2006/relationships/customXml" Target="../ink/ink7889.xml"/><Relationship Id="rId219" Type="http://schemas.openxmlformats.org/officeDocument/2006/relationships/customXml" Target="../ink/ink7904.xml"/><Relationship Id="rId3" Type="http://schemas.openxmlformats.org/officeDocument/2006/relationships/image" Target="../media/image540.png"/><Relationship Id="rId214" Type="http://schemas.openxmlformats.org/officeDocument/2006/relationships/image" Target="../media/image644.png"/><Relationship Id="rId25" Type="http://schemas.openxmlformats.org/officeDocument/2006/relationships/image" Target="../media/image551.png"/><Relationship Id="rId46" Type="http://schemas.openxmlformats.org/officeDocument/2006/relationships/customXml" Target="../ink/ink7815.xml"/><Relationship Id="rId67" Type="http://schemas.openxmlformats.org/officeDocument/2006/relationships/customXml" Target="../ink/ink7826.xml"/><Relationship Id="rId116" Type="http://schemas.openxmlformats.org/officeDocument/2006/relationships/customXml" Target="../ink/ink7851.xml"/><Relationship Id="rId137" Type="http://schemas.openxmlformats.org/officeDocument/2006/relationships/customXml" Target="../ink/ink7862.xml"/><Relationship Id="rId158" Type="http://schemas.openxmlformats.org/officeDocument/2006/relationships/image" Target="../media/image616.png"/><Relationship Id="rId20" Type="http://schemas.openxmlformats.org/officeDocument/2006/relationships/customXml" Target="../ink/ink7802.xml"/><Relationship Id="rId41" Type="http://schemas.openxmlformats.org/officeDocument/2006/relationships/image" Target="../media/image559.png"/><Relationship Id="rId62" Type="http://schemas.openxmlformats.org/officeDocument/2006/relationships/image" Target="../media/image569.png"/><Relationship Id="rId83" Type="http://schemas.openxmlformats.org/officeDocument/2006/relationships/customXml" Target="../ink/ink7834.xml"/><Relationship Id="rId88" Type="http://schemas.openxmlformats.org/officeDocument/2006/relationships/image" Target="../media/image583.png"/><Relationship Id="rId111" Type="http://schemas.openxmlformats.org/officeDocument/2006/relationships/customXml" Target="../ink/ink7848.xml"/><Relationship Id="rId132" Type="http://schemas.openxmlformats.org/officeDocument/2006/relationships/image" Target="../media/image604.png"/><Relationship Id="rId153" Type="http://schemas.openxmlformats.org/officeDocument/2006/relationships/customXml" Target="../ink/ink7871.xml"/><Relationship Id="rId174" Type="http://schemas.openxmlformats.org/officeDocument/2006/relationships/image" Target="../media/image624.png"/><Relationship Id="rId179" Type="http://schemas.openxmlformats.org/officeDocument/2006/relationships/customXml" Target="../ink/ink7884.xml"/><Relationship Id="rId195" Type="http://schemas.openxmlformats.org/officeDocument/2006/relationships/customXml" Target="../ink/ink7892.xml"/><Relationship Id="rId209" Type="http://schemas.openxmlformats.org/officeDocument/2006/relationships/customXml" Target="../ink/ink7899.xml"/><Relationship Id="rId190" Type="http://schemas.openxmlformats.org/officeDocument/2006/relationships/image" Target="../media/image632.png"/><Relationship Id="rId204" Type="http://schemas.openxmlformats.org/officeDocument/2006/relationships/image" Target="../media/image639.png"/><Relationship Id="rId220" Type="http://schemas.openxmlformats.org/officeDocument/2006/relationships/image" Target="../media/image647.png"/><Relationship Id="rId15" Type="http://schemas.openxmlformats.org/officeDocument/2006/relationships/image" Target="../media/image545.png"/><Relationship Id="rId36" Type="http://schemas.openxmlformats.org/officeDocument/2006/relationships/customXml" Target="../ink/ink7810.xml"/><Relationship Id="rId57" Type="http://schemas.openxmlformats.org/officeDocument/2006/relationships/image" Target="../media/image567.png"/><Relationship Id="rId106" Type="http://schemas.openxmlformats.org/officeDocument/2006/relationships/image" Target="../media/image592.png"/><Relationship Id="rId127" Type="http://schemas.openxmlformats.org/officeDocument/2006/relationships/customXml" Target="../ink/ink7857.xml"/><Relationship Id="rId10" Type="http://schemas.openxmlformats.org/officeDocument/2006/relationships/customXml" Target="../ink/ink7797.xml"/><Relationship Id="rId31" Type="http://schemas.openxmlformats.org/officeDocument/2006/relationships/image" Target="../media/image554.png"/><Relationship Id="rId52" Type="http://schemas.openxmlformats.org/officeDocument/2006/relationships/customXml" Target="../ink/ink7818.xml"/><Relationship Id="rId73" Type="http://schemas.openxmlformats.org/officeDocument/2006/relationships/customXml" Target="../ink/ink7829.xml"/><Relationship Id="rId78" Type="http://schemas.openxmlformats.org/officeDocument/2006/relationships/image" Target="../media/image578.png"/><Relationship Id="rId94" Type="http://schemas.openxmlformats.org/officeDocument/2006/relationships/image" Target="../media/image586.png"/><Relationship Id="rId99" Type="http://schemas.openxmlformats.org/officeDocument/2006/relationships/customXml" Target="../ink/ink7842.xml"/><Relationship Id="rId101" Type="http://schemas.openxmlformats.org/officeDocument/2006/relationships/customXml" Target="../ink/ink7843.xml"/><Relationship Id="rId122" Type="http://schemas.openxmlformats.org/officeDocument/2006/relationships/customXml" Target="../ink/ink7854.xml"/><Relationship Id="rId143" Type="http://schemas.openxmlformats.org/officeDocument/2006/relationships/customXml" Target="../ink/ink7866.xml"/><Relationship Id="rId148" Type="http://schemas.openxmlformats.org/officeDocument/2006/relationships/image" Target="../media/image611.png"/><Relationship Id="rId164" Type="http://schemas.openxmlformats.org/officeDocument/2006/relationships/image" Target="../media/image619.png"/><Relationship Id="rId169" Type="http://schemas.openxmlformats.org/officeDocument/2006/relationships/customXml" Target="../ink/ink7879.xml"/><Relationship Id="rId185" Type="http://schemas.openxmlformats.org/officeDocument/2006/relationships/customXml" Target="../ink/ink7887.xml"/><Relationship Id="rId4" Type="http://schemas.openxmlformats.org/officeDocument/2006/relationships/customXml" Target="../ink/ink7794.xml"/><Relationship Id="rId9" Type="http://schemas.openxmlformats.org/officeDocument/2006/relationships/image" Target="../media/image542.png"/><Relationship Id="rId180" Type="http://schemas.openxmlformats.org/officeDocument/2006/relationships/image" Target="../media/image627.png"/><Relationship Id="rId210" Type="http://schemas.openxmlformats.org/officeDocument/2006/relationships/image" Target="../media/image642.png"/><Relationship Id="rId215" Type="http://schemas.openxmlformats.org/officeDocument/2006/relationships/customXml" Target="../ink/ink7902.xml"/><Relationship Id="rId26" Type="http://schemas.openxmlformats.org/officeDocument/2006/relationships/customXml" Target="../ink/ink7805.xml"/><Relationship Id="rId47" Type="http://schemas.openxmlformats.org/officeDocument/2006/relationships/image" Target="../media/image562.png"/><Relationship Id="rId68" Type="http://schemas.openxmlformats.org/officeDocument/2006/relationships/image" Target="../media/image572.png"/><Relationship Id="rId89" Type="http://schemas.openxmlformats.org/officeDocument/2006/relationships/customXml" Target="../ink/ink7837.xml"/><Relationship Id="rId112" Type="http://schemas.openxmlformats.org/officeDocument/2006/relationships/customXml" Target="../ink/ink7849.xml"/><Relationship Id="rId133" Type="http://schemas.openxmlformats.org/officeDocument/2006/relationships/customXml" Target="../ink/ink7860.xml"/><Relationship Id="rId154" Type="http://schemas.openxmlformats.org/officeDocument/2006/relationships/image" Target="../media/image614.png"/><Relationship Id="rId175" Type="http://schemas.openxmlformats.org/officeDocument/2006/relationships/customXml" Target="../ink/ink7882.xml"/><Relationship Id="rId196" Type="http://schemas.openxmlformats.org/officeDocument/2006/relationships/image" Target="../media/image635.png"/><Relationship Id="rId200" Type="http://schemas.openxmlformats.org/officeDocument/2006/relationships/image" Target="../media/image637.png"/><Relationship Id="rId16" Type="http://schemas.openxmlformats.org/officeDocument/2006/relationships/customXml" Target="../ink/ink7800.xml"/><Relationship Id="rId221" Type="http://schemas.openxmlformats.org/officeDocument/2006/relationships/customXml" Target="../ink/ink7905.xml"/><Relationship Id="rId37" Type="http://schemas.openxmlformats.org/officeDocument/2006/relationships/image" Target="../media/image557.png"/><Relationship Id="rId58" Type="http://schemas.openxmlformats.org/officeDocument/2006/relationships/customXml" Target="../ink/ink7821.xml"/><Relationship Id="rId79" Type="http://schemas.openxmlformats.org/officeDocument/2006/relationships/customXml" Target="../ink/ink7832.xml"/><Relationship Id="rId102" Type="http://schemas.openxmlformats.org/officeDocument/2006/relationships/image" Target="../media/image590.png"/><Relationship Id="rId123" Type="http://schemas.openxmlformats.org/officeDocument/2006/relationships/image" Target="../media/image600.png"/><Relationship Id="rId144" Type="http://schemas.openxmlformats.org/officeDocument/2006/relationships/image" Target="../media/image609.png"/><Relationship Id="rId90" Type="http://schemas.openxmlformats.org/officeDocument/2006/relationships/image" Target="../media/image584.png"/><Relationship Id="rId165" Type="http://schemas.openxmlformats.org/officeDocument/2006/relationships/customXml" Target="../ink/ink7877.xml"/><Relationship Id="rId186" Type="http://schemas.openxmlformats.org/officeDocument/2006/relationships/image" Target="../media/image630.png"/><Relationship Id="rId211" Type="http://schemas.openxmlformats.org/officeDocument/2006/relationships/customXml" Target="../ink/ink7900.xml"/><Relationship Id="rId27" Type="http://schemas.openxmlformats.org/officeDocument/2006/relationships/image" Target="../media/image552.png"/><Relationship Id="rId48" Type="http://schemas.openxmlformats.org/officeDocument/2006/relationships/customXml" Target="../ink/ink7816.xml"/><Relationship Id="rId69" Type="http://schemas.openxmlformats.org/officeDocument/2006/relationships/customXml" Target="../ink/ink7827.xml"/><Relationship Id="rId113" Type="http://schemas.openxmlformats.org/officeDocument/2006/relationships/image" Target="../media/image595.png"/><Relationship Id="rId134" Type="http://schemas.openxmlformats.org/officeDocument/2006/relationships/image" Target="../media/image605.png"/><Relationship Id="rId80" Type="http://schemas.openxmlformats.org/officeDocument/2006/relationships/image" Target="../media/image579.png"/><Relationship Id="rId155" Type="http://schemas.openxmlformats.org/officeDocument/2006/relationships/customXml" Target="../ink/ink7872.xml"/><Relationship Id="rId176" Type="http://schemas.openxmlformats.org/officeDocument/2006/relationships/image" Target="../media/image625.png"/><Relationship Id="rId197" Type="http://schemas.openxmlformats.org/officeDocument/2006/relationships/customXml" Target="../ink/ink7893.xml"/><Relationship Id="rId201" Type="http://schemas.openxmlformats.org/officeDocument/2006/relationships/customXml" Target="../ink/ink7895.xml"/><Relationship Id="rId222" Type="http://schemas.openxmlformats.org/officeDocument/2006/relationships/image" Target="../media/image648.png"/><Relationship Id="rId17" Type="http://schemas.openxmlformats.org/officeDocument/2006/relationships/image" Target="../media/image546.png"/><Relationship Id="rId38" Type="http://schemas.openxmlformats.org/officeDocument/2006/relationships/customXml" Target="../ink/ink7811.xml"/><Relationship Id="rId59" Type="http://schemas.openxmlformats.org/officeDocument/2006/relationships/image" Target="../media/image568.png"/><Relationship Id="rId103" Type="http://schemas.openxmlformats.org/officeDocument/2006/relationships/customXml" Target="../ink/ink7844.xml"/><Relationship Id="rId124" Type="http://schemas.openxmlformats.org/officeDocument/2006/relationships/customXml" Target="../ink/ink7855.xml"/><Relationship Id="rId70" Type="http://schemas.openxmlformats.org/officeDocument/2006/relationships/image" Target="../media/image574.png"/><Relationship Id="rId91" Type="http://schemas.openxmlformats.org/officeDocument/2006/relationships/customXml" Target="../ink/ink7838.xml"/><Relationship Id="rId145" Type="http://schemas.openxmlformats.org/officeDocument/2006/relationships/customXml" Target="../ink/ink7867.xml"/><Relationship Id="rId166" Type="http://schemas.openxmlformats.org/officeDocument/2006/relationships/image" Target="../media/image620.png"/><Relationship Id="rId187" Type="http://schemas.openxmlformats.org/officeDocument/2006/relationships/customXml" Target="../ink/ink7888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643.png"/><Relationship Id="rId28" Type="http://schemas.openxmlformats.org/officeDocument/2006/relationships/customXml" Target="../ink/ink7806.xml"/><Relationship Id="rId49" Type="http://schemas.openxmlformats.org/officeDocument/2006/relationships/image" Target="../media/image563.png"/><Relationship Id="rId114" Type="http://schemas.openxmlformats.org/officeDocument/2006/relationships/customXml" Target="../ink/ink7850.xml"/><Relationship Id="rId60" Type="http://schemas.openxmlformats.org/officeDocument/2006/relationships/customXml" Target="../ink/ink7822.xml"/><Relationship Id="rId81" Type="http://schemas.openxmlformats.org/officeDocument/2006/relationships/customXml" Target="../ink/ink7833.xml"/><Relationship Id="rId135" Type="http://schemas.openxmlformats.org/officeDocument/2006/relationships/customXml" Target="../ink/ink7861.xml"/><Relationship Id="rId156" Type="http://schemas.openxmlformats.org/officeDocument/2006/relationships/image" Target="../media/image615.png"/><Relationship Id="rId177" Type="http://schemas.openxmlformats.org/officeDocument/2006/relationships/customXml" Target="../ink/ink7883.xml"/><Relationship Id="rId198" Type="http://schemas.openxmlformats.org/officeDocument/2006/relationships/image" Target="../media/image636.png"/><Relationship Id="rId202" Type="http://schemas.openxmlformats.org/officeDocument/2006/relationships/image" Target="../media/image638.png"/><Relationship Id="rId18" Type="http://schemas.openxmlformats.org/officeDocument/2006/relationships/customXml" Target="../ink/ink7801.xml"/><Relationship Id="rId39" Type="http://schemas.openxmlformats.org/officeDocument/2006/relationships/image" Target="../media/image558.png"/><Relationship Id="rId50" Type="http://schemas.openxmlformats.org/officeDocument/2006/relationships/customXml" Target="../ink/ink7817.xml"/><Relationship Id="rId104" Type="http://schemas.openxmlformats.org/officeDocument/2006/relationships/image" Target="../media/image591.png"/><Relationship Id="rId125" Type="http://schemas.openxmlformats.org/officeDocument/2006/relationships/customXml" Target="../ink/ink7856.xml"/><Relationship Id="rId146" Type="http://schemas.openxmlformats.org/officeDocument/2006/relationships/image" Target="../media/image610.png"/><Relationship Id="rId167" Type="http://schemas.openxmlformats.org/officeDocument/2006/relationships/customXml" Target="../ink/ink7878.xml"/><Relationship Id="rId188" Type="http://schemas.openxmlformats.org/officeDocument/2006/relationships/image" Target="../media/image631.png"/><Relationship Id="rId71" Type="http://schemas.openxmlformats.org/officeDocument/2006/relationships/customXml" Target="../ink/ink7828.xml"/><Relationship Id="rId92" Type="http://schemas.openxmlformats.org/officeDocument/2006/relationships/image" Target="../media/image585.png"/><Relationship Id="rId213" Type="http://schemas.openxmlformats.org/officeDocument/2006/relationships/customXml" Target="../ink/ink7901.xml"/><Relationship Id="rId2" Type="http://schemas.openxmlformats.org/officeDocument/2006/relationships/customXml" Target="../ink/ink7793.xml"/><Relationship Id="rId29" Type="http://schemas.openxmlformats.org/officeDocument/2006/relationships/image" Target="../media/image553.png"/><Relationship Id="rId40" Type="http://schemas.openxmlformats.org/officeDocument/2006/relationships/customXml" Target="../ink/ink7812.xml"/><Relationship Id="rId115" Type="http://schemas.openxmlformats.org/officeDocument/2006/relationships/image" Target="../media/image596.png"/><Relationship Id="rId136" Type="http://schemas.openxmlformats.org/officeDocument/2006/relationships/image" Target="../media/image606.png"/><Relationship Id="rId157" Type="http://schemas.openxmlformats.org/officeDocument/2006/relationships/customXml" Target="../ink/ink7873.xml"/><Relationship Id="rId178" Type="http://schemas.openxmlformats.org/officeDocument/2006/relationships/image" Target="../media/image626.png"/><Relationship Id="rId61" Type="http://schemas.openxmlformats.org/officeDocument/2006/relationships/customXml" Target="../ink/ink7823.xml"/><Relationship Id="rId82" Type="http://schemas.openxmlformats.org/officeDocument/2006/relationships/image" Target="../media/image580.png"/><Relationship Id="rId199" Type="http://schemas.openxmlformats.org/officeDocument/2006/relationships/customXml" Target="../ink/ink7894.xml"/><Relationship Id="rId203" Type="http://schemas.openxmlformats.org/officeDocument/2006/relationships/customXml" Target="../ink/ink7896.xml"/><Relationship Id="rId19" Type="http://schemas.openxmlformats.org/officeDocument/2006/relationships/image" Target="../media/image547.png"/><Relationship Id="rId30" Type="http://schemas.openxmlformats.org/officeDocument/2006/relationships/customXml" Target="../ink/ink7807.xml"/><Relationship Id="rId105" Type="http://schemas.openxmlformats.org/officeDocument/2006/relationships/customXml" Target="../ink/ink7845.xml"/><Relationship Id="rId126" Type="http://schemas.openxmlformats.org/officeDocument/2006/relationships/image" Target="../media/image601.png"/><Relationship Id="rId147" Type="http://schemas.openxmlformats.org/officeDocument/2006/relationships/customXml" Target="../ink/ink7868.xml"/><Relationship Id="rId168" Type="http://schemas.openxmlformats.org/officeDocument/2006/relationships/image" Target="../media/image621.png"/></Relationships>
</file>

<file path=ppt/slides/_rels/slide156.xml.rels><?xml version="1.0" encoding="UTF-8" standalone="yes"?>
<Relationships xmlns="http://schemas.openxmlformats.org/package/2006/relationships"><Relationship Id="rId8" Type="http://schemas.openxmlformats.org/officeDocument/2006/relationships/customXml" Target="../ink/ink7909.xml"/><Relationship Id="rId13" Type="http://schemas.openxmlformats.org/officeDocument/2006/relationships/image" Target="../media/image654.png"/><Relationship Id="rId18" Type="http://schemas.openxmlformats.org/officeDocument/2006/relationships/customXml" Target="../ink/ink7914.xml"/><Relationship Id="rId3" Type="http://schemas.openxmlformats.org/officeDocument/2006/relationships/image" Target="../media/image649.png"/><Relationship Id="rId21" Type="http://schemas.openxmlformats.org/officeDocument/2006/relationships/image" Target="../media/image658.png"/><Relationship Id="rId7" Type="http://schemas.openxmlformats.org/officeDocument/2006/relationships/image" Target="../media/image651.png"/><Relationship Id="rId12" Type="http://schemas.openxmlformats.org/officeDocument/2006/relationships/customXml" Target="../ink/ink7911.xml"/><Relationship Id="rId17" Type="http://schemas.openxmlformats.org/officeDocument/2006/relationships/image" Target="../media/image656.png"/><Relationship Id="rId2" Type="http://schemas.openxmlformats.org/officeDocument/2006/relationships/customXml" Target="../ink/ink7906.xml"/><Relationship Id="rId16" Type="http://schemas.openxmlformats.org/officeDocument/2006/relationships/customXml" Target="../ink/ink7913.xml"/><Relationship Id="rId20" Type="http://schemas.openxmlformats.org/officeDocument/2006/relationships/customXml" Target="../ink/ink791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908.xml"/><Relationship Id="rId11" Type="http://schemas.openxmlformats.org/officeDocument/2006/relationships/image" Target="../media/image653.png"/><Relationship Id="rId5" Type="http://schemas.openxmlformats.org/officeDocument/2006/relationships/image" Target="../media/image650.png"/><Relationship Id="rId15" Type="http://schemas.openxmlformats.org/officeDocument/2006/relationships/image" Target="../media/image655.png"/><Relationship Id="rId23" Type="http://schemas.openxmlformats.org/officeDocument/2006/relationships/image" Target="../media/image659.png"/><Relationship Id="rId10" Type="http://schemas.openxmlformats.org/officeDocument/2006/relationships/customXml" Target="../ink/ink7910.xml"/><Relationship Id="rId19" Type="http://schemas.openxmlformats.org/officeDocument/2006/relationships/image" Target="../media/image657.png"/><Relationship Id="rId4" Type="http://schemas.openxmlformats.org/officeDocument/2006/relationships/customXml" Target="../ink/ink7907.xml"/><Relationship Id="rId9" Type="http://schemas.openxmlformats.org/officeDocument/2006/relationships/image" Target="../media/image652.png"/><Relationship Id="rId14" Type="http://schemas.openxmlformats.org/officeDocument/2006/relationships/customXml" Target="../ink/ink7912.xml"/><Relationship Id="rId22" Type="http://schemas.openxmlformats.org/officeDocument/2006/relationships/customXml" Target="../ink/ink7916.xml"/></Relationships>
</file>

<file path=ppt/slides/_rels/slide15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54.png"/><Relationship Id="rId18" Type="http://schemas.openxmlformats.org/officeDocument/2006/relationships/customXml" Target="../ink/ink7925.xml"/><Relationship Id="rId26" Type="http://schemas.openxmlformats.org/officeDocument/2006/relationships/customXml" Target="../ink/ink7929.xml"/><Relationship Id="rId39" Type="http://schemas.openxmlformats.org/officeDocument/2006/relationships/image" Target="../media/image667.png"/><Relationship Id="rId21" Type="http://schemas.openxmlformats.org/officeDocument/2006/relationships/image" Target="../media/image658.png"/><Relationship Id="rId34" Type="http://schemas.openxmlformats.org/officeDocument/2006/relationships/customXml" Target="../ink/ink7933.xml"/><Relationship Id="rId7" Type="http://schemas.openxmlformats.org/officeDocument/2006/relationships/image" Target="../media/image651.png"/><Relationship Id="rId12" Type="http://schemas.openxmlformats.org/officeDocument/2006/relationships/customXml" Target="../ink/ink7922.xml"/><Relationship Id="rId17" Type="http://schemas.openxmlformats.org/officeDocument/2006/relationships/image" Target="../media/image656.png"/><Relationship Id="rId25" Type="http://schemas.openxmlformats.org/officeDocument/2006/relationships/image" Target="../media/image660.png"/><Relationship Id="rId33" Type="http://schemas.openxmlformats.org/officeDocument/2006/relationships/image" Target="../media/image664.png"/><Relationship Id="rId38" Type="http://schemas.openxmlformats.org/officeDocument/2006/relationships/customXml" Target="../ink/ink7935.xml"/><Relationship Id="rId2" Type="http://schemas.openxmlformats.org/officeDocument/2006/relationships/customXml" Target="../ink/ink7917.xml"/><Relationship Id="rId16" Type="http://schemas.openxmlformats.org/officeDocument/2006/relationships/customXml" Target="../ink/ink7924.xml"/><Relationship Id="rId20" Type="http://schemas.openxmlformats.org/officeDocument/2006/relationships/customXml" Target="../ink/ink7926.xml"/><Relationship Id="rId29" Type="http://schemas.openxmlformats.org/officeDocument/2006/relationships/image" Target="../media/image66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919.xml"/><Relationship Id="rId11" Type="http://schemas.openxmlformats.org/officeDocument/2006/relationships/image" Target="../media/image653.png"/><Relationship Id="rId24" Type="http://schemas.openxmlformats.org/officeDocument/2006/relationships/customXml" Target="../ink/ink7928.xml"/><Relationship Id="rId32" Type="http://schemas.openxmlformats.org/officeDocument/2006/relationships/customXml" Target="../ink/ink7932.xml"/><Relationship Id="rId37" Type="http://schemas.openxmlformats.org/officeDocument/2006/relationships/image" Target="../media/image666.png"/><Relationship Id="rId5" Type="http://schemas.openxmlformats.org/officeDocument/2006/relationships/image" Target="../media/image650.png"/><Relationship Id="rId15" Type="http://schemas.openxmlformats.org/officeDocument/2006/relationships/image" Target="../media/image655.png"/><Relationship Id="rId23" Type="http://schemas.openxmlformats.org/officeDocument/2006/relationships/image" Target="../media/image659.png"/><Relationship Id="rId28" Type="http://schemas.openxmlformats.org/officeDocument/2006/relationships/customXml" Target="../ink/ink7930.xml"/><Relationship Id="rId36" Type="http://schemas.openxmlformats.org/officeDocument/2006/relationships/customXml" Target="../ink/ink7934.xml"/><Relationship Id="rId10" Type="http://schemas.openxmlformats.org/officeDocument/2006/relationships/customXml" Target="../ink/ink7921.xml"/><Relationship Id="rId19" Type="http://schemas.openxmlformats.org/officeDocument/2006/relationships/image" Target="../media/image657.png"/><Relationship Id="rId31" Type="http://schemas.openxmlformats.org/officeDocument/2006/relationships/image" Target="../media/image663.png"/><Relationship Id="rId4" Type="http://schemas.openxmlformats.org/officeDocument/2006/relationships/customXml" Target="../ink/ink7918.xml"/><Relationship Id="rId9" Type="http://schemas.openxmlformats.org/officeDocument/2006/relationships/image" Target="../media/image652.png"/><Relationship Id="rId14" Type="http://schemas.openxmlformats.org/officeDocument/2006/relationships/customXml" Target="../ink/ink7923.xml"/><Relationship Id="rId22" Type="http://schemas.openxmlformats.org/officeDocument/2006/relationships/customXml" Target="../ink/ink7927.xml"/><Relationship Id="rId27" Type="http://schemas.openxmlformats.org/officeDocument/2006/relationships/image" Target="../media/image661.png"/><Relationship Id="rId30" Type="http://schemas.openxmlformats.org/officeDocument/2006/relationships/customXml" Target="../ink/ink7931.xml"/><Relationship Id="rId35" Type="http://schemas.openxmlformats.org/officeDocument/2006/relationships/image" Target="../media/image665.png"/><Relationship Id="rId8" Type="http://schemas.openxmlformats.org/officeDocument/2006/relationships/customXml" Target="../ink/ink7920.xml"/><Relationship Id="rId3" Type="http://schemas.openxmlformats.org/officeDocument/2006/relationships/image" Target="../media/image649.png"/></Relationships>
</file>

<file path=ppt/slides/_rels/slide15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54.png"/><Relationship Id="rId18" Type="http://schemas.openxmlformats.org/officeDocument/2006/relationships/customXml" Target="../ink/ink7944.xml"/><Relationship Id="rId26" Type="http://schemas.openxmlformats.org/officeDocument/2006/relationships/customXml" Target="../ink/ink7948.xml"/><Relationship Id="rId39" Type="http://schemas.openxmlformats.org/officeDocument/2006/relationships/image" Target="../media/image667.png"/><Relationship Id="rId21" Type="http://schemas.openxmlformats.org/officeDocument/2006/relationships/image" Target="../media/image658.png"/><Relationship Id="rId34" Type="http://schemas.openxmlformats.org/officeDocument/2006/relationships/customXml" Target="../ink/ink7952.xml"/><Relationship Id="rId42" Type="http://schemas.openxmlformats.org/officeDocument/2006/relationships/customXml" Target="../ink/ink7956.xml"/><Relationship Id="rId47" Type="http://schemas.openxmlformats.org/officeDocument/2006/relationships/image" Target="../media/image671.png"/><Relationship Id="rId7" Type="http://schemas.openxmlformats.org/officeDocument/2006/relationships/image" Target="../media/image651.png"/><Relationship Id="rId2" Type="http://schemas.openxmlformats.org/officeDocument/2006/relationships/customXml" Target="../ink/ink7936.xml"/><Relationship Id="rId16" Type="http://schemas.openxmlformats.org/officeDocument/2006/relationships/customXml" Target="../ink/ink7943.xml"/><Relationship Id="rId29" Type="http://schemas.openxmlformats.org/officeDocument/2006/relationships/image" Target="../media/image662.png"/><Relationship Id="rId11" Type="http://schemas.openxmlformats.org/officeDocument/2006/relationships/image" Target="../media/image653.png"/><Relationship Id="rId24" Type="http://schemas.openxmlformats.org/officeDocument/2006/relationships/customXml" Target="../ink/ink7947.xml"/><Relationship Id="rId32" Type="http://schemas.openxmlformats.org/officeDocument/2006/relationships/customXml" Target="../ink/ink7951.xml"/><Relationship Id="rId37" Type="http://schemas.openxmlformats.org/officeDocument/2006/relationships/image" Target="../media/image666.png"/><Relationship Id="rId40" Type="http://schemas.openxmlformats.org/officeDocument/2006/relationships/customXml" Target="../ink/ink7955.xml"/><Relationship Id="rId45" Type="http://schemas.openxmlformats.org/officeDocument/2006/relationships/image" Target="../media/image670.png"/><Relationship Id="rId5" Type="http://schemas.openxmlformats.org/officeDocument/2006/relationships/image" Target="../media/image650.png"/><Relationship Id="rId15" Type="http://schemas.openxmlformats.org/officeDocument/2006/relationships/image" Target="../media/image655.png"/><Relationship Id="rId23" Type="http://schemas.openxmlformats.org/officeDocument/2006/relationships/image" Target="../media/image659.png"/><Relationship Id="rId28" Type="http://schemas.openxmlformats.org/officeDocument/2006/relationships/customXml" Target="../ink/ink7949.xml"/><Relationship Id="rId36" Type="http://schemas.openxmlformats.org/officeDocument/2006/relationships/customXml" Target="../ink/ink7953.xml"/><Relationship Id="rId49" Type="http://schemas.openxmlformats.org/officeDocument/2006/relationships/image" Target="../media/image672.png"/><Relationship Id="rId10" Type="http://schemas.openxmlformats.org/officeDocument/2006/relationships/customXml" Target="../ink/ink7940.xml"/><Relationship Id="rId19" Type="http://schemas.openxmlformats.org/officeDocument/2006/relationships/image" Target="../media/image657.png"/><Relationship Id="rId31" Type="http://schemas.openxmlformats.org/officeDocument/2006/relationships/image" Target="../media/image663.png"/><Relationship Id="rId44" Type="http://schemas.openxmlformats.org/officeDocument/2006/relationships/customXml" Target="../ink/ink7957.xml"/><Relationship Id="rId4" Type="http://schemas.openxmlformats.org/officeDocument/2006/relationships/customXml" Target="../ink/ink7937.xml"/><Relationship Id="rId9" Type="http://schemas.openxmlformats.org/officeDocument/2006/relationships/image" Target="../media/image652.png"/><Relationship Id="rId14" Type="http://schemas.openxmlformats.org/officeDocument/2006/relationships/customXml" Target="../ink/ink7942.xml"/><Relationship Id="rId22" Type="http://schemas.openxmlformats.org/officeDocument/2006/relationships/customXml" Target="../ink/ink7946.xml"/><Relationship Id="rId27" Type="http://schemas.openxmlformats.org/officeDocument/2006/relationships/image" Target="../media/image661.png"/><Relationship Id="rId30" Type="http://schemas.openxmlformats.org/officeDocument/2006/relationships/customXml" Target="../ink/ink7950.xml"/><Relationship Id="rId35" Type="http://schemas.openxmlformats.org/officeDocument/2006/relationships/image" Target="../media/image665.png"/><Relationship Id="rId43" Type="http://schemas.openxmlformats.org/officeDocument/2006/relationships/image" Target="../media/image669.png"/><Relationship Id="rId48" Type="http://schemas.openxmlformats.org/officeDocument/2006/relationships/customXml" Target="../ink/ink7959.xml"/><Relationship Id="rId8" Type="http://schemas.openxmlformats.org/officeDocument/2006/relationships/customXml" Target="../ink/ink7939.xml"/><Relationship Id="rId3" Type="http://schemas.openxmlformats.org/officeDocument/2006/relationships/image" Target="../media/image649.png"/><Relationship Id="rId12" Type="http://schemas.openxmlformats.org/officeDocument/2006/relationships/customXml" Target="../ink/ink7941.xml"/><Relationship Id="rId17" Type="http://schemas.openxmlformats.org/officeDocument/2006/relationships/image" Target="../media/image656.png"/><Relationship Id="rId25" Type="http://schemas.openxmlformats.org/officeDocument/2006/relationships/image" Target="../media/image660.png"/><Relationship Id="rId33" Type="http://schemas.openxmlformats.org/officeDocument/2006/relationships/image" Target="../media/image664.png"/><Relationship Id="rId38" Type="http://schemas.openxmlformats.org/officeDocument/2006/relationships/customXml" Target="../ink/ink7954.xml"/><Relationship Id="rId46" Type="http://schemas.openxmlformats.org/officeDocument/2006/relationships/customXml" Target="../ink/ink7958.xml"/><Relationship Id="rId20" Type="http://schemas.openxmlformats.org/officeDocument/2006/relationships/customXml" Target="../ink/ink7945.xml"/><Relationship Id="rId41" Type="http://schemas.openxmlformats.org/officeDocument/2006/relationships/image" Target="../media/image66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938.xml"/></Relationships>
</file>

<file path=ppt/slides/_rels/slide15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54.png"/><Relationship Id="rId18" Type="http://schemas.openxmlformats.org/officeDocument/2006/relationships/customXml" Target="../ink/ink7968.xml"/><Relationship Id="rId26" Type="http://schemas.openxmlformats.org/officeDocument/2006/relationships/customXml" Target="../ink/ink7972.xml"/><Relationship Id="rId39" Type="http://schemas.openxmlformats.org/officeDocument/2006/relationships/image" Target="../media/image667.png"/><Relationship Id="rId21" Type="http://schemas.openxmlformats.org/officeDocument/2006/relationships/image" Target="../media/image658.png"/><Relationship Id="rId34" Type="http://schemas.openxmlformats.org/officeDocument/2006/relationships/customXml" Target="../ink/ink7976.xml"/><Relationship Id="rId42" Type="http://schemas.openxmlformats.org/officeDocument/2006/relationships/customXml" Target="../ink/ink7980.xml"/><Relationship Id="rId47" Type="http://schemas.openxmlformats.org/officeDocument/2006/relationships/image" Target="../media/image671.png"/><Relationship Id="rId50" Type="http://schemas.openxmlformats.org/officeDocument/2006/relationships/customXml" Target="../ink/ink7984.xml"/><Relationship Id="rId7" Type="http://schemas.openxmlformats.org/officeDocument/2006/relationships/image" Target="../media/image651.png"/><Relationship Id="rId2" Type="http://schemas.openxmlformats.org/officeDocument/2006/relationships/customXml" Target="../ink/ink7960.xml"/><Relationship Id="rId16" Type="http://schemas.openxmlformats.org/officeDocument/2006/relationships/customXml" Target="../ink/ink7967.xml"/><Relationship Id="rId29" Type="http://schemas.openxmlformats.org/officeDocument/2006/relationships/image" Target="../media/image662.png"/><Relationship Id="rId11" Type="http://schemas.openxmlformats.org/officeDocument/2006/relationships/image" Target="../media/image653.png"/><Relationship Id="rId24" Type="http://schemas.openxmlformats.org/officeDocument/2006/relationships/customXml" Target="../ink/ink7971.xml"/><Relationship Id="rId32" Type="http://schemas.openxmlformats.org/officeDocument/2006/relationships/customXml" Target="../ink/ink7975.xml"/><Relationship Id="rId37" Type="http://schemas.openxmlformats.org/officeDocument/2006/relationships/image" Target="../media/image666.png"/><Relationship Id="rId40" Type="http://schemas.openxmlformats.org/officeDocument/2006/relationships/customXml" Target="../ink/ink7979.xml"/><Relationship Id="rId45" Type="http://schemas.openxmlformats.org/officeDocument/2006/relationships/image" Target="../media/image670.png"/><Relationship Id="rId53" Type="http://schemas.openxmlformats.org/officeDocument/2006/relationships/image" Target="../media/image674.png"/><Relationship Id="rId5" Type="http://schemas.openxmlformats.org/officeDocument/2006/relationships/image" Target="../media/image650.png"/><Relationship Id="rId10" Type="http://schemas.openxmlformats.org/officeDocument/2006/relationships/customXml" Target="../ink/ink7964.xml"/><Relationship Id="rId19" Type="http://schemas.openxmlformats.org/officeDocument/2006/relationships/image" Target="../media/image657.png"/><Relationship Id="rId31" Type="http://schemas.openxmlformats.org/officeDocument/2006/relationships/image" Target="../media/image663.png"/><Relationship Id="rId44" Type="http://schemas.openxmlformats.org/officeDocument/2006/relationships/customXml" Target="../ink/ink7981.xml"/><Relationship Id="rId52" Type="http://schemas.openxmlformats.org/officeDocument/2006/relationships/customXml" Target="../ink/ink7985.xml"/><Relationship Id="rId4" Type="http://schemas.openxmlformats.org/officeDocument/2006/relationships/customXml" Target="../ink/ink7961.xml"/><Relationship Id="rId9" Type="http://schemas.openxmlformats.org/officeDocument/2006/relationships/image" Target="../media/image652.png"/><Relationship Id="rId14" Type="http://schemas.openxmlformats.org/officeDocument/2006/relationships/customXml" Target="../ink/ink7966.xml"/><Relationship Id="rId22" Type="http://schemas.openxmlformats.org/officeDocument/2006/relationships/customXml" Target="../ink/ink7970.xml"/><Relationship Id="rId27" Type="http://schemas.openxmlformats.org/officeDocument/2006/relationships/image" Target="../media/image661.png"/><Relationship Id="rId30" Type="http://schemas.openxmlformats.org/officeDocument/2006/relationships/customXml" Target="../ink/ink7974.xml"/><Relationship Id="rId35" Type="http://schemas.openxmlformats.org/officeDocument/2006/relationships/image" Target="../media/image665.png"/><Relationship Id="rId43" Type="http://schemas.openxmlformats.org/officeDocument/2006/relationships/image" Target="../media/image669.png"/><Relationship Id="rId48" Type="http://schemas.openxmlformats.org/officeDocument/2006/relationships/customXml" Target="../ink/ink7983.xml"/><Relationship Id="rId8" Type="http://schemas.openxmlformats.org/officeDocument/2006/relationships/customXml" Target="../ink/ink7963.xml"/><Relationship Id="rId51" Type="http://schemas.openxmlformats.org/officeDocument/2006/relationships/image" Target="../media/image673.png"/><Relationship Id="rId3" Type="http://schemas.openxmlformats.org/officeDocument/2006/relationships/image" Target="../media/image649.png"/><Relationship Id="rId12" Type="http://schemas.openxmlformats.org/officeDocument/2006/relationships/customXml" Target="../ink/ink7965.xml"/><Relationship Id="rId17" Type="http://schemas.openxmlformats.org/officeDocument/2006/relationships/image" Target="../media/image656.png"/><Relationship Id="rId25" Type="http://schemas.openxmlformats.org/officeDocument/2006/relationships/image" Target="../media/image660.png"/><Relationship Id="rId33" Type="http://schemas.openxmlformats.org/officeDocument/2006/relationships/image" Target="../media/image664.png"/><Relationship Id="rId38" Type="http://schemas.openxmlformats.org/officeDocument/2006/relationships/customXml" Target="../ink/ink7978.xml"/><Relationship Id="rId46" Type="http://schemas.openxmlformats.org/officeDocument/2006/relationships/customXml" Target="../ink/ink7982.xml"/><Relationship Id="rId20" Type="http://schemas.openxmlformats.org/officeDocument/2006/relationships/customXml" Target="../ink/ink7969.xml"/><Relationship Id="rId41" Type="http://schemas.openxmlformats.org/officeDocument/2006/relationships/image" Target="../media/image66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962.xml"/><Relationship Id="rId15" Type="http://schemas.openxmlformats.org/officeDocument/2006/relationships/image" Target="../media/image655.png"/><Relationship Id="rId23" Type="http://schemas.openxmlformats.org/officeDocument/2006/relationships/image" Target="../media/image659.png"/><Relationship Id="rId28" Type="http://schemas.openxmlformats.org/officeDocument/2006/relationships/customXml" Target="../ink/ink7973.xml"/><Relationship Id="rId36" Type="http://schemas.openxmlformats.org/officeDocument/2006/relationships/customXml" Target="../ink/ink7977.xml"/><Relationship Id="rId49" Type="http://schemas.openxmlformats.org/officeDocument/2006/relationships/image" Target="../media/image672.png"/></Relationships>
</file>

<file path=ppt/slides/_rels/slide1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75.xml"/><Relationship Id="rId21" Type="http://schemas.openxmlformats.org/officeDocument/2006/relationships/image" Target="../media/image30.png"/><Relationship Id="rId42" Type="http://schemas.openxmlformats.org/officeDocument/2006/relationships/customXml" Target="../ink/ink283.xml"/><Relationship Id="rId47" Type="http://schemas.openxmlformats.org/officeDocument/2006/relationships/image" Target="../media/image43.png"/><Relationship Id="rId63" Type="http://schemas.openxmlformats.org/officeDocument/2006/relationships/image" Target="../media/image51.png"/><Relationship Id="rId68" Type="http://schemas.openxmlformats.org/officeDocument/2006/relationships/customXml" Target="../ink/ink296.xml"/><Relationship Id="rId2" Type="http://schemas.openxmlformats.org/officeDocument/2006/relationships/customXml" Target="../ink/ink263.xml"/><Relationship Id="rId16" Type="http://schemas.openxmlformats.org/officeDocument/2006/relationships/customXml" Target="../ink/ink270.xml"/><Relationship Id="rId29" Type="http://schemas.openxmlformats.org/officeDocument/2006/relationships/image" Target="../media/image34.png"/><Relationship Id="rId11" Type="http://schemas.openxmlformats.org/officeDocument/2006/relationships/image" Target="../media/image25.png"/><Relationship Id="rId24" Type="http://schemas.openxmlformats.org/officeDocument/2006/relationships/customXml" Target="../ink/ink274.xml"/><Relationship Id="rId32" Type="http://schemas.openxmlformats.org/officeDocument/2006/relationships/customXml" Target="../ink/ink278.xml"/><Relationship Id="rId37" Type="http://schemas.openxmlformats.org/officeDocument/2006/relationships/image" Target="../media/image38.png"/><Relationship Id="rId40" Type="http://schemas.openxmlformats.org/officeDocument/2006/relationships/customXml" Target="../ink/ink282.xml"/><Relationship Id="rId45" Type="http://schemas.openxmlformats.org/officeDocument/2006/relationships/image" Target="../media/image42.png"/><Relationship Id="rId53" Type="http://schemas.openxmlformats.org/officeDocument/2006/relationships/image" Target="../media/image46.png"/><Relationship Id="rId58" Type="http://schemas.openxmlformats.org/officeDocument/2006/relationships/customXml" Target="../ink/ink291.xml"/><Relationship Id="rId66" Type="http://schemas.openxmlformats.org/officeDocument/2006/relationships/customXml" Target="../ink/ink295.xml"/><Relationship Id="rId5" Type="http://schemas.openxmlformats.org/officeDocument/2006/relationships/image" Target="../media/image22.png"/><Relationship Id="rId61" Type="http://schemas.openxmlformats.org/officeDocument/2006/relationships/image" Target="../media/image50.png"/><Relationship Id="rId19" Type="http://schemas.openxmlformats.org/officeDocument/2006/relationships/image" Target="../media/image29.png"/><Relationship Id="rId14" Type="http://schemas.openxmlformats.org/officeDocument/2006/relationships/customXml" Target="../ink/ink269.xml"/><Relationship Id="rId22" Type="http://schemas.openxmlformats.org/officeDocument/2006/relationships/customXml" Target="../ink/ink273.xml"/><Relationship Id="rId27" Type="http://schemas.openxmlformats.org/officeDocument/2006/relationships/image" Target="../media/image33.png"/><Relationship Id="rId30" Type="http://schemas.openxmlformats.org/officeDocument/2006/relationships/customXml" Target="../ink/ink277.xml"/><Relationship Id="rId35" Type="http://schemas.openxmlformats.org/officeDocument/2006/relationships/image" Target="../media/image37.png"/><Relationship Id="rId43" Type="http://schemas.openxmlformats.org/officeDocument/2006/relationships/image" Target="../media/image41.png"/><Relationship Id="rId48" Type="http://schemas.openxmlformats.org/officeDocument/2006/relationships/customXml" Target="../ink/ink286.xml"/><Relationship Id="rId56" Type="http://schemas.openxmlformats.org/officeDocument/2006/relationships/customXml" Target="../ink/ink290.xml"/><Relationship Id="rId64" Type="http://schemas.openxmlformats.org/officeDocument/2006/relationships/customXml" Target="../ink/ink294.xml"/><Relationship Id="rId69" Type="http://schemas.openxmlformats.org/officeDocument/2006/relationships/image" Target="../media/image54.png"/><Relationship Id="rId8" Type="http://schemas.openxmlformats.org/officeDocument/2006/relationships/customXml" Target="../ink/ink266.xml"/><Relationship Id="rId51" Type="http://schemas.openxmlformats.org/officeDocument/2006/relationships/image" Target="../media/image45.png"/><Relationship Id="rId72" Type="http://schemas.openxmlformats.org/officeDocument/2006/relationships/customXml" Target="../ink/ink298.xml"/><Relationship Id="rId3" Type="http://schemas.openxmlformats.org/officeDocument/2006/relationships/image" Target="../media/image21.png"/><Relationship Id="rId12" Type="http://schemas.openxmlformats.org/officeDocument/2006/relationships/customXml" Target="../ink/ink268.xml"/><Relationship Id="rId17" Type="http://schemas.openxmlformats.org/officeDocument/2006/relationships/image" Target="../media/image28.png"/><Relationship Id="rId25" Type="http://schemas.openxmlformats.org/officeDocument/2006/relationships/image" Target="../media/image32.png"/><Relationship Id="rId33" Type="http://schemas.openxmlformats.org/officeDocument/2006/relationships/image" Target="../media/image36.png"/><Relationship Id="rId38" Type="http://schemas.openxmlformats.org/officeDocument/2006/relationships/customXml" Target="../ink/ink281.xml"/><Relationship Id="rId46" Type="http://schemas.openxmlformats.org/officeDocument/2006/relationships/customXml" Target="../ink/ink285.xml"/><Relationship Id="rId59" Type="http://schemas.openxmlformats.org/officeDocument/2006/relationships/image" Target="../media/image49.png"/><Relationship Id="rId67" Type="http://schemas.openxmlformats.org/officeDocument/2006/relationships/image" Target="../media/image53.png"/><Relationship Id="rId20" Type="http://schemas.openxmlformats.org/officeDocument/2006/relationships/customXml" Target="../ink/ink272.xml"/><Relationship Id="rId41" Type="http://schemas.openxmlformats.org/officeDocument/2006/relationships/image" Target="../media/image40.png"/><Relationship Id="rId54" Type="http://schemas.openxmlformats.org/officeDocument/2006/relationships/customXml" Target="../ink/ink289.xml"/><Relationship Id="rId62" Type="http://schemas.openxmlformats.org/officeDocument/2006/relationships/customXml" Target="../ink/ink293.xml"/><Relationship Id="rId70" Type="http://schemas.openxmlformats.org/officeDocument/2006/relationships/customXml" Target="../ink/ink29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5.xml"/><Relationship Id="rId15" Type="http://schemas.openxmlformats.org/officeDocument/2006/relationships/image" Target="../media/image27.png"/><Relationship Id="rId23" Type="http://schemas.openxmlformats.org/officeDocument/2006/relationships/image" Target="../media/image31.png"/><Relationship Id="rId28" Type="http://schemas.openxmlformats.org/officeDocument/2006/relationships/customXml" Target="../ink/ink276.xml"/><Relationship Id="rId36" Type="http://schemas.openxmlformats.org/officeDocument/2006/relationships/customXml" Target="../ink/ink280.xml"/><Relationship Id="rId49" Type="http://schemas.openxmlformats.org/officeDocument/2006/relationships/image" Target="../media/image44.png"/><Relationship Id="rId57" Type="http://schemas.openxmlformats.org/officeDocument/2006/relationships/image" Target="../media/image48.png"/><Relationship Id="rId10" Type="http://schemas.openxmlformats.org/officeDocument/2006/relationships/customXml" Target="../ink/ink267.xml"/><Relationship Id="rId31" Type="http://schemas.openxmlformats.org/officeDocument/2006/relationships/image" Target="../media/image35.png"/><Relationship Id="rId44" Type="http://schemas.openxmlformats.org/officeDocument/2006/relationships/customXml" Target="../ink/ink284.xml"/><Relationship Id="rId52" Type="http://schemas.openxmlformats.org/officeDocument/2006/relationships/customXml" Target="../ink/ink288.xml"/><Relationship Id="rId60" Type="http://schemas.openxmlformats.org/officeDocument/2006/relationships/customXml" Target="../ink/ink292.xml"/><Relationship Id="rId65" Type="http://schemas.openxmlformats.org/officeDocument/2006/relationships/image" Target="../media/image52.png"/><Relationship Id="rId73" Type="http://schemas.openxmlformats.org/officeDocument/2006/relationships/image" Target="../media/image56.png"/><Relationship Id="rId4" Type="http://schemas.openxmlformats.org/officeDocument/2006/relationships/customXml" Target="../ink/ink264.xml"/><Relationship Id="rId9" Type="http://schemas.openxmlformats.org/officeDocument/2006/relationships/image" Target="../media/image24.png"/><Relationship Id="rId13" Type="http://schemas.openxmlformats.org/officeDocument/2006/relationships/image" Target="../media/image26.png"/><Relationship Id="rId18" Type="http://schemas.openxmlformats.org/officeDocument/2006/relationships/customXml" Target="../ink/ink271.xml"/><Relationship Id="rId39" Type="http://schemas.openxmlformats.org/officeDocument/2006/relationships/image" Target="../media/image39.png"/><Relationship Id="rId34" Type="http://schemas.openxmlformats.org/officeDocument/2006/relationships/customXml" Target="../ink/ink279.xml"/><Relationship Id="rId50" Type="http://schemas.openxmlformats.org/officeDocument/2006/relationships/customXml" Target="../ink/ink287.xml"/><Relationship Id="rId55" Type="http://schemas.openxmlformats.org/officeDocument/2006/relationships/image" Target="../media/image47.png"/><Relationship Id="rId7" Type="http://schemas.openxmlformats.org/officeDocument/2006/relationships/image" Target="../media/image23.png"/><Relationship Id="rId71" Type="http://schemas.openxmlformats.org/officeDocument/2006/relationships/image" Target="../media/image55.png"/></Relationships>
</file>

<file path=ppt/slides/_rels/slide16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54.png"/><Relationship Id="rId18" Type="http://schemas.openxmlformats.org/officeDocument/2006/relationships/customXml" Target="../ink/ink7994.xml"/><Relationship Id="rId26" Type="http://schemas.openxmlformats.org/officeDocument/2006/relationships/customXml" Target="../ink/ink7998.xml"/><Relationship Id="rId39" Type="http://schemas.openxmlformats.org/officeDocument/2006/relationships/image" Target="../media/image667.png"/><Relationship Id="rId21" Type="http://schemas.openxmlformats.org/officeDocument/2006/relationships/image" Target="../media/image658.png"/><Relationship Id="rId34" Type="http://schemas.openxmlformats.org/officeDocument/2006/relationships/customXml" Target="../ink/ink8002.xml"/><Relationship Id="rId42" Type="http://schemas.openxmlformats.org/officeDocument/2006/relationships/customXml" Target="../ink/ink8006.xml"/><Relationship Id="rId47" Type="http://schemas.openxmlformats.org/officeDocument/2006/relationships/image" Target="../media/image671.png"/><Relationship Id="rId50" Type="http://schemas.openxmlformats.org/officeDocument/2006/relationships/customXml" Target="../ink/ink8010.xml"/><Relationship Id="rId55" Type="http://schemas.openxmlformats.org/officeDocument/2006/relationships/image" Target="../media/image675.png"/><Relationship Id="rId7" Type="http://schemas.openxmlformats.org/officeDocument/2006/relationships/image" Target="../media/image651.png"/><Relationship Id="rId2" Type="http://schemas.openxmlformats.org/officeDocument/2006/relationships/customXml" Target="../ink/ink7986.xml"/><Relationship Id="rId16" Type="http://schemas.openxmlformats.org/officeDocument/2006/relationships/customXml" Target="../ink/ink7993.xml"/><Relationship Id="rId29" Type="http://schemas.openxmlformats.org/officeDocument/2006/relationships/image" Target="../media/image662.png"/><Relationship Id="rId11" Type="http://schemas.openxmlformats.org/officeDocument/2006/relationships/image" Target="../media/image653.png"/><Relationship Id="rId24" Type="http://schemas.openxmlformats.org/officeDocument/2006/relationships/customXml" Target="../ink/ink7997.xml"/><Relationship Id="rId32" Type="http://schemas.openxmlformats.org/officeDocument/2006/relationships/customXml" Target="../ink/ink8001.xml"/><Relationship Id="rId37" Type="http://schemas.openxmlformats.org/officeDocument/2006/relationships/image" Target="../media/image666.png"/><Relationship Id="rId40" Type="http://schemas.openxmlformats.org/officeDocument/2006/relationships/customXml" Target="../ink/ink8005.xml"/><Relationship Id="rId45" Type="http://schemas.openxmlformats.org/officeDocument/2006/relationships/image" Target="../media/image670.png"/><Relationship Id="rId53" Type="http://schemas.openxmlformats.org/officeDocument/2006/relationships/image" Target="../media/image674.png"/><Relationship Id="rId58" Type="http://schemas.openxmlformats.org/officeDocument/2006/relationships/customXml" Target="../ink/ink8014.xml"/><Relationship Id="rId5" Type="http://schemas.openxmlformats.org/officeDocument/2006/relationships/image" Target="../media/image650.png"/><Relationship Id="rId19" Type="http://schemas.openxmlformats.org/officeDocument/2006/relationships/image" Target="../media/image657.png"/><Relationship Id="rId4" Type="http://schemas.openxmlformats.org/officeDocument/2006/relationships/customXml" Target="../ink/ink7987.xml"/><Relationship Id="rId9" Type="http://schemas.openxmlformats.org/officeDocument/2006/relationships/image" Target="../media/image652.png"/><Relationship Id="rId14" Type="http://schemas.openxmlformats.org/officeDocument/2006/relationships/customXml" Target="../ink/ink7992.xml"/><Relationship Id="rId22" Type="http://schemas.openxmlformats.org/officeDocument/2006/relationships/customXml" Target="../ink/ink7996.xml"/><Relationship Id="rId27" Type="http://schemas.openxmlformats.org/officeDocument/2006/relationships/image" Target="../media/image661.png"/><Relationship Id="rId30" Type="http://schemas.openxmlformats.org/officeDocument/2006/relationships/customXml" Target="../ink/ink8000.xml"/><Relationship Id="rId35" Type="http://schemas.openxmlformats.org/officeDocument/2006/relationships/image" Target="../media/image665.png"/><Relationship Id="rId43" Type="http://schemas.openxmlformats.org/officeDocument/2006/relationships/image" Target="../media/image669.png"/><Relationship Id="rId48" Type="http://schemas.openxmlformats.org/officeDocument/2006/relationships/customXml" Target="../ink/ink8009.xml"/><Relationship Id="rId56" Type="http://schemas.openxmlformats.org/officeDocument/2006/relationships/customXml" Target="../ink/ink8013.xml"/><Relationship Id="rId8" Type="http://schemas.openxmlformats.org/officeDocument/2006/relationships/customXml" Target="../ink/ink7989.xml"/><Relationship Id="rId51" Type="http://schemas.openxmlformats.org/officeDocument/2006/relationships/image" Target="../media/image673.png"/><Relationship Id="rId3" Type="http://schemas.openxmlformats.org/officeDocument/2006/relationships/image" Target="../media/image649.png"/><Relationship Id="rId12" Type="http://schemas.openxmlformats.org/officeDocument/2006/relationships/customXml" Target="../ink/ink7991.xml"/><Relationship Id="rId17" Type="http://schemas.openxmlformats.org/officeDocument/2006/relationships/image" Target="../media/image656.png"/><Relationship Id="rId25" Type="http://schemas.openxmlformats.org/officeDocument/2006/relationships/image" Target="../media/image660.png"/><Relationship Id="rId33" Type="http://schemas.openxmlformats.org/officeDocument/2006/relationships/image" Target="../media/image664.png"/><Relationship Id="rId38" Type="http://schemas.openxmlformats.org/officeDocument/2006/relationships/customXml" Target="../ink/ink8004.xml"/><Relationship Id="rId46" Type="http://schemas.openxmlformats.org/officeDocument/2006/relationships/customXml" Target="../ink/ink8008.xml"/><Relationship Id="rId59" Type="http://schemas.openxmlformats.org/officeDocument/2006/relationships/image" Target="../media/image677.png"/><Relationship Id="rId20" Type="http://schemas.openxmlformats.org/officeDocument/2006/relationships/customXml" Target="../ink/ink7995.xml"/><Relationship Id="rId41" Type="http://schemas.openxmlformats.org/officeDocument/2006/relationships/image" Target="../media/image668.png"/><Relationship Id="rId54" Type="http://schemas.openxmlformats.org/officeDocument/2006/relationships/customXml" Target="../ink/ink801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988.xml"/><Relationship Id="rId15" Type="http://schemas.openxmlformats.org/officeDocument/2006/relationships/image" Target="../media/image655.png"/><Relationship Id="rId23" Type="http://schemas.openxmlformats.org/officeDocument/2006/relationships/image" Target="../media/image659.png"/><Relationship Id="rId28" Type="http://schemas.openxmlformats.org/officeDocument/2006/relationships/customXml" Target="../ink/ink7999.xml"/><Relationship Id="rId36" Type="http://schemas.openxmlformats.org/officeDocument/2006/relationships/customXml" Target="../ink/ink8003.xml"/><Relationship Id="rId49" Type="http://schemas.openxmlformats.org/officeDocument/2006/relationships/image" Target="../media/image672.png"/><Relationship Id="rId57" Type="http://schemas.openxmlformats.org/officeDocument/2006/relationships/image" Target="../media/image676.png"/><Relationship Id="rId10" Type="http://schemas.openxmlformats.org/officeDocument/2006/relationships/customXml" Target="../ink/ink7990.xml"/><Relationship Id="rId31" Type="http://schemas.openxmlformats.org/officeDocument/2006/relationships/image" Target="../media/image663.png"/><Relationship Id="rId44" Type="http://schemas.openxmlformats.org/officeDocument/2006/relationships/customXml" Target="../ink/ink8007.xml"/><Relationship Id="rId52" Type="http://schemas.openxmlformats.org/officeDocument/2006/relationships/customXml" Target="../ink/ink8011.xml"/></Relationships>
</file>

<file path=ppt/slides/_rels/slide16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027.xml"/><Relationship Id="rId21" Type="http://schemas.openxmlformats.org/officeDocument/2006/relationships/image" Target="../media/image658.png"/><Relationship Id="rId42" Type="http://schemas.openxmlformats.org/officeDocument/2006/relationships/customXml" Target="../ink/ink8035.xml"/><Relationship Id="rId47" Type="http://schemas.openxmlformats.org/officeDocument/2006/relationships/image" Target="../media/image671.png"/><Relationship Id="rId63" Type="http://schemas.openxmlformats.org/officeDocument/2006/relationships/image" Target="../media/image679.png"/><Relationship Id="rId68" Type="http://schemas.openxmlformats.org/officeDocument/2006/relationships/customXml" Target="../ink/ink8048.xml"/><Relationship Id="rId7" Type="http://schemas.openxmlformats.org/officeDocument/2006/relationships/image" Target="../media/image651.png"/><Relationship Id="rId2" Type="http://schemas.openxmlformats.org/officeDocument/2006/relationships/customXml" Target="../ink/ink8015.xml"/><Relationship Id="rId16" Type="http://schemas.openxmlformats.org/officeDocument/2006/relationships/customXml" Target="../ink/ink8022.xml"/><Relationship Id="rId29" Type="http://schemas.openxmlformats.org/officeDocument/2006/relationships/image" Target="../media/image662.png"/><Relationship Id="rId11" Type="http://schemas.openxmlformats.org/officeDocument/2006/relationships/image" Target="../media/image653.png"/><Relationship Id="rId24" Type="http://schemas.openxmlformats.org/officeDocument/2006/relationships/customXml" Target="../ink/ink8026.xml"/><Relationship Id="rId32" Type="http://schemas.openxmlformats.org/officeDocument/2006/relationships/customXml" Target="../ink/ink8030.xml"/><Relationship Id="rId37" Type="http://schemas.openxmlformats.org/officeDocument/2006/relationships/image" Target="../media/image666.png"/><Relationship Id="rId40" Type="http://schemas.openxmlformats.org/officeDocument/2006/relationships/customXml" Target="../ink/ink8034.xml"/><Relationship Id="rId45" Type="http://schemas.openxmlformats.org/officeDocument/2006/relationships/image" Target="../media/image670.png"/><Relationship Id="rId53" Type="http://schemas.openxmlformats.org/officeDocument/2006/relationships/image" Target="../media/image674.png"/><Relationship Id="rId58" Type="http://schemas.openxmlformats.org/officeDocument/2006/relationships/customXml" Target="../ink/ink8043.xml"/><Relationship Id="rId66" Type="http://schemas.openxmlformats.org/officeDocument/2006/relationships/customXml" Target="../ink/ink8047.xml"/><Relationship Id="rId5" Type="http://schemas.openxmlformats.org/officeDocument/2006/relationships/image" Target="../media/image650.png"/><Relationship Id="rId61" Type="http://schemas.openxmlformats.org/officeDocument/2006/relationships/image" Target="../media/image678.png"/><Relationship Id="rId19" Type="http://schemas.openxmlformats.org/officeDocument/2006/relationships/image" Target="../media/image657.png"/><Relationship Id="rId14" Type="http://schemas.openxmlformats.org/officeDocument/2006/relationships/customXml" Target="../ink/ink8021.xml"/><Relationship Id="rId22" Type="http://schemas.openxmlformats.org/officeDocument/2006/relationships/customXml" Target="../ink/ink8025.xml"/><Relationship Id="rId27" Type="http://schemas.openxmlformats.org/officeDocument/2006/relationships/image" Target="../media/image661.png"/><Relationship Id="rId30" Type="http://schemas.openxmlformats.org/officeDocument/2006/relationships/customXml" Target="../ink/ink8029.xml"/><Relationship Id="rId35" Type="http://schemas.openxmlformats.org/officeDocument/2006/relationships/image" Target="../media/image665.png"/><Relationship Id="rId43" Type="http://schemas.openxmlformats.org/officeDocument/2006/relationships/image" Target="../media/image669.png"/><Relationship Id="rId48" Type="http://schemas.openxmlformats.org/officeDocument/2006/relationships/customXml" Target="../ink/ink8038.xml"/><Relationship Id="rId56" Type="http://schemas.openxmlformats.org/officeDocument/2006/relationships/customXml" Target="../ink/ink8042.xml"/><Relationship Id="rId64" Type="http://schemas.openxmlformats.org/officeDocument/2006/relationships/customXml" Target="../ink/ink8046.xml"/><Relationship Id="rId69" Type="http://schemas.openxmlformats.org/officeDocument/2006/relationships/image" Target="../media/image682.png"/><Relationship Id="rId8" Type="http://schemas.openxmlformats.org/officeDocument/2006/relationships/customXml" Target="../ink/ink8018.xml"/><Relationship Id="rId51" Type="http://schemas.openxmlformats.org/officeDocument/2006/relationships/image" Target="../media/image673.png"/><Relationship Id="rId3" Type="http://schemas.openxmlformats.org/officeDocument/2006/relationships/image" Target="../media/image649.png"/><Relationship Id="rId12" Type="http://schemas.openxmlformats.org/officeDocument/2006/relationships/customXml" Target="../ink/ink8020.xml"/><Relationship Id="rId17" Type="http://schemas.openxmlformats.org/officeDocument/2006/relationships/image" Target="../media/image656.png"/><Relationship Id="rId25" Type="http://schemas.openxmlformats.org/officeDocument/2006/relationships/image" Target="../media/image660.png"/><Relationship Id="rId33" Type="http://schemas.openxmlformats.org/officeDocument/2006/relationships/image" Target="../media/image664.png"/><Relationship Id="rId38" Type="http://schemas.openxmlformats.org/officeDocument/2006/relationships/customXml" Target="../ink/ink8033.xml"/><Relationship Id="rId46" Type="http://schemas.openxmlformats.org/officeDocument/2006/relationships/customXml" Target="../ink/ink8037.xml"/><Relationship Id="rId59" Type="http://schemas.openxmlformats.org/officeDocument/2006/relationships/image" Target="../media/image677.png"/><Relationship Id="rId67" Type="http://schemas.openxmlformats.org/officeDocument/2006/relationships/image" Target="../media/image681.png"/><Relationship Id="rId20" Type="http://schemas.openxmlformats.org/officeDocument/2006/relationships/customXml" Target="../ink/ink8024.xml"/><Relationship Id="rId41" Type="http://schemas.openxmlformats.org/officeDocument/2006/relationships/image" Target="../media/image668.png"/><Relationship Id="rId54" Type="http://schemas.openxmlformats.org/officeDocument/2006/relationships/customXml" Target="../ink/ink8041.xml"/><Relationship Id="rId62" Type="http://schemas.openxmlformats.org/officeDocument/2006/relationships/customXml" Target="../ink/ink804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017.xml"/><Relationship Id="rId15" Type="http://schemas.openxmlformats.org/officeDocument/2006/relationships/image" Target="../media/image655.png"/><Relationship Id="rId23" Type="http://schemas.openxmlformats.org/officeDocument/2006/relationships/image" Target="../media/image659.png"/><Relationship Id="rId28" Type="http://schemas.openxmlformats.org/officeDocument/2006/relationships/customXml" Target="../ink/ink8028.xml"/><Relationship Id="rId36" Type="http://schemas.openxmlformats.org/officeDocument/2006/relationships/customXml" Target="../ink/ink8032.xml"/><Relationship Id="rId49" Type="http://schemas.openxmlformats.org/officeDocument/2006/relationships/image" Target="../media/image672.png"/><Relationship Id="rId57" Type="http://schemas.openxmlformats.org/officeDocument/2006/relationships/image" Target="../media/image676.png"/><Relationship Id="rId10" Type="http://schemas.openxmlformats.org/officeDocument/2006/relationships/customXml" Target="../ink/ink8019.xml"/><Relationship Id="rId31" Type="http://schemas.openxmlformats.org/officeDocument/2006/relationships/image" Target="../media/image663.png"/><Relationship Id="rId44" Type="http://schemas.openxmlformats.org/officeDocument/2006/relationships/customXml" Target="../ink/ink8036.xml"/><Relationship Id="rId52" Type="http://schemas.openxmlformats.org/officeDocument/2006/relationships/customXml" Target="../ink/ink8040.xml"/><Relationship Id="rId60" Type="http://schemas.openxmlformats.org/officeDocument/2006/relationships/customXml" Target="../ink/ink8044.xml"/><Relationship Id="rId65" Type="http://schemas.openxmlformats.org/officeDocument/2006/relationships/image" Target="../media/image680.png"/><Relationship Id="rId4" Type="http://schemas.openxmlformats.org/officeDocument/2006/relationships/customXml" Target="../ink/ink8016.xml"/><Relationship Id="rId9" Type="http://schemas.openxmlformats.org/officeDocument/2006/relationships/image" Target="../media/image652.png"/><Relationship Id="rId13" Type="http://schemas.openxmlformats.org/officeDocument/2006/relationships/image" Target="../media/image654.png"/><Relationship Id="rId18" Type="http://schemas.openxmlformats.org/officeDocument/2006/relationships/customXml" Target="../ink/ink8023.xml"/><Relationship Id="rId39" Type="http://schemas.openxmlformats.org/officeDocument/2006/relationships/image" Target="../media/image667.png"/><Relationship Id="rId34" Type="http://schemas.openxmlformats.org/officeDocument/2006/relationships/customXml" Target="../ink/ink8031.xml"/><Relationship Id="rId50" Type="http://schemas.openxmlformats.org/officeDocument/2006/relationships/customXml" Target="../ink/ink8039.xml"/><Relationship Id="rId55" Type="http://schemas.openxmlformats.org/officeDocument/2006/relationships/image" Target="../media/image675.png"/></Relationships>
</file>

<file path=ppt/slides/_rels/slide16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061.xml"/><Relationship Id="rId21" Type="http://schemas.openxmlformats.org/officeDocument/2006/relationships/image" Target="../media/image658.png"/><Relationship Id="rId42" Type="http://schemas.openxmlformats.org/officeDocument/2006/relationships/customXml" Target="../ink/ink8069.xml"/><Relationship Id="rId47" Type="http://schemas.openxmlformats.org/officeDocument/2006/relationships/image" Target="../media/image671.png"/><Relationship Id="rId63" Type="http://schemas.openxmlformats.org/officeDocument/2006/relationships/image" Target="../media/image679.png"/><Relationship Id="rId68" Type="http://schemas.openxmlformats.org/officeDocument/2006/relationships/customXml" Target="../ink/ink8082.xml"/><Relationship Id="rId16" Type="http://schemas.openxmlformats.org/officeDocument/2006/relationships/customXml" Target="../ink/ink8056.xml"/><Relationship Id="rId11" Type="http://schemas.openxmlformats.org/officeDocument/2006/relationships/image" Target="../media/image653.png"/><Relationship Id="rId24" Type="http://schemas.openxmlformats.org/officeDocument/2006/relationships/customXml" Target="../ink/ink8060.xml"/><Relationship Id="rId32" Type="http://schemas.openxmlformats.org/officeDocument/2006/relationships/customXml" Target="../ink/ink8064.xml"/><Relationship Id="rId37" Type="http://schemas.openxmlformats.org/officeDocument/2006/relationships/image" Target="../media/image666.png"/><Relationship Id="rId40" Type="http://schemas.openxmlformats.org/officeDocument/2006/relationships/customXml" Target="../ink/ink8068.xml"/><Relationship Id="rId45" Type="http://schemas.openxmlformats.org/officeDocument/2006/relationships/image" Target="../media/image670.png"/><Relationship Id="rId53" Type="http://schemas.openxmlformats.org/officeDocument/2006/relationships/image" Target="../media/image674.png"/><Relationship Id="rId58" Type="http://schemas.openxmlformats.org/officeDocument/2006/relationships/customXml" Target="../ink/ink8077.xml"/><Relationship Id="rId66" Type="http://schemas.openxmlformats.org/officeDocument/2006/relationships/customXml" Target="../ink/ink8081.xml"/><Relationship Id="rId74" Type="http://schemas.openxmlformats.org/officeDocument/2006/relationships/customXml" Target="../ink/ink8085.xml"/><Relationship Id="rId79" Type="http://schemas.openxmlformats.org/officeDocument/2006/relationships/image" Target="../media/image687.png"/><Relationship Id="rId5" Type="http://schemas.openxmlformats.org/officeDocument/2006/relationships/image" Target="../media/image650.png"/><Relationship Id="rId61" Type="http://schemas.openxmlformats.org/officeDocument/2006/relationships/image" Target="../media/image678.png"/><Relationship Id="rId19" Type="http://schemas.openxmlformats.org/officeDocument/2006/relationships/image" Target="../media/image657.png"/><Relationship Id="rId14" Type="http://schemas.openxmlformats.org/officeDocument/2006/relationships/customXml" Target="../ink/ink8055.xml"/><Relationship Id="rId22" Type="http://schemas.openxmlformats.org/officeDocument/2006/relationships/customXml" Target="../ink/ink8059.xml"/><Relationship Id="rId27" Type="http://schemas.openxmlformats.org/officeDocument/2006/relationships/image" Target="../media/image661.png"/><Relationship Id="rId30" Type="http://schemas.openxmlformats.org/officeDocument/2006/relationships/customXml" Target="../ink/ink8063.xml"/><Relationship Id="rId35" Type="http://schemas.openxmlformats.org/officeDocument/2006/relationships/image" Target="../media/image665.png"/><Relationship Id="rId43" Type="http://schemas.openxmlformats.org/officeDocument/2006/relationships/image" Target="../media/image669.png"/><Relationship Id="rId48" Type="http://schemas.openxmlformats.org/officeDocument/2006/relationships/customXml" Target="../ink/ink8072.xml"/><Relationship Id="rId56" Type="http://schemas.openxmlformats.org/officeDocument/2006/relationships/customXml" Target="../ink/ink8076.xml"/><Relationship Id="rId64" Type="http://schemas.openxmlformats.org/officeDocument/2006/relationships/customXml" Target="../ink/ink8080.xml"/><Relationship Id="rId69" Type="http://schemas.openxmlformats.org/officeDocument/2006/relationships/image" Target="../media/image682.png"/><Relationship Id="rId77" Type="http://schemas.openxmlformats.org/officeDocument/2006/relationships/image" Target="../media/image686.png"/><Relationship Id="rId8" Type="http://schemas.openxmlformats.org/officeDocument/2006/relationships/customXml" Target="../ink/ink8052.xml"/><Relationship Id="rId51" Type="http://schemas.openxmlformats.org/officeDocument/2006/relationships/image" Target="../media/image673.png"/><Relationship Id="rId72" Type="http://schemas.openxmlformats.org/officeDocument/2006/relationships/customXml" Target="../ink/ink8084.xml"/><Relationship Id="rId3" Type="http://schemas.openxmlformats.org/officeDocument/2006/relationships/image" Target="../media/image649.png"/><Relationship Id="rId12" Type="http://schemas.openxmlformats.org/officeDocument/2006/relationships/customXml" Target="../ink/ink8054.xml"/><Relationship Id="rId17" Type="http://schemas.openxmlformats.org/officeDocument/2006/relationships/image" Target="../media/image656.png"/><Relationship Id="rId25" Type="http://schemas.openxmlformats.org/officeDocument/2006/relationships/image" Target="../media/image660.png"/><Relationship Id="rId33" Type="http://schemas.openxmlformats.org/officeDocument/2006/relationships/image" Target="../media/image664.png"/><Relationship Id="rId38" Type="http://schemas.openxmlformats.org/officeDocument/2006/relationships/customXml" Target="../ink/ink8067.xml"/><Relationship Id="rId46" Type="http://schemas.openxmlformats.org/officeDocument/2006/relationships/customXml" Target="../ink/ink8071.xml"/><Relationship Id="rId59" Type="http://schemas.openxmlformats.org/officeDocument/2006/relationships/image" Target="../media/image677.png"/><Relationship Id="rId67" Type="http://schemas.openxmlformats.org/officeDocument/2006/relationships/image" Target="../media/image681.png"/><Relationship Id="rId20" Type="http://schemas.openxmlformats.org/officeDocument/2006/relationships/customXml" Target="../ink/ink8058.xml"/><Relationship Id="rId41" Type="http://schemas.openxmlformats.org/officeDocument/2006/relationships/image" Target="../media/image668.png"/><Relationship Id="rId54" Type="http://schemas.openxmlformats.org/officeDocument/2006/relationships/customXml" Target="../ink/ink8075.xml"/><Relationship Id="rId62" Type="http://schemas.openxmlformats.org/officeDocument/2006/relationships/customXml" Target="../ink/ink8079.xml"/><Relationship Id="rId70" Type="http://schemas.openxmlformats.org/officeDocument/2006/relationships/customXml" Target="../ink/ink8083.xml"/><Relationship Id="rId75" Type="http://schemas.openxmlformats.org/officeDocument/2006/relationships/image" Target="../media/image68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051.xml"/><Relationship Id="rId15" Type="http://schemas.openxmlformats.org/officeDocument/2006/relationships/image" Target="../media/image655.png"/><Relationship Id="rId23" Type="http://schemas.openxmlformats.org/officeDocument/2006/relationships/image" Target="../media/image659.png"/><Relationship Id="rId28" Type="http://schemas.openxmlformats.org/officeDocument/2006/relationships/customXml" Target="../ink/ink8062.xml"/><Relationship Id="rId36" Type="http://schemas.openxmlformats.org/officeDocument/2006/relationships/customXml" Target="../ink/ink8066.xml"/><Relationship Id="rId49" Type="http://schemas.openxmlformats.org/officeDocument/2006/relationships/image" Target="../media/image672.png"/><Relationship Id="rId57" Type="http://schemas.openxmlformats.org/officeDocument/2006/relationships/image" Target="../media/image676.png"/><Relationship Id="rId10" Type="http://schemas.openxmlformats.org/officeDocument/2006/relationships/customXml" Target="../ink/ink8053.xml"/><Relationship Id="rId31" Type="http://schemas.openxmlformats.org/officeDocument/2006/relationships/image" Target="../media/image663.png"/><Relationship Id="rId44" Type="http://schemas.openxmlformats.org/officeDocument/2006/relationships/customXml" Target="../ink/ink8070.xml"/><Relationship Id="rId52" Type="http://schemas.openxmlformats.org/officeDocument/2006/relationships/customXml" Target="../ink/ink8074.xml"/><Relationship Id="rId60" Type="http://schemas.openxmlformats.org/officeDocument/2006/relationships/customXml" Target="../ink/ink8078.xml"/><Relationship Id="rId65" Type="http://schemas.openxmlformats.org/officeDocument/2006/relationships/image" Target="../media/image680.png"/><Relationship Id="rId73" Type="http://schemas.openxmlformats.org/officeDocument/2006/relationships/image" Target="../media/image684.png"/><Relationship Id="rId78" Type="http://schemas.openxmlformats.org/officeDocument/2006/relationships/customXml" Target="../ink/ink8087.xml"/><Relationship Id="rId4" Type="http://schemas.openxmlformats.org/officeDocument/2006/relationships/customXml" Target="../ink/ink8050.xml"/><Relationship Id="rId9" Type="http://schemas.openxmlformats.org/officeDocument/2006/relationships/image" Target="../media/image652.png"/><Relationship Id="rId13" Type="http://schemas.openxmlformats.org/officeDocument/2006/relationships/image" Target="../media/image654.png"/><Relationship Id="rId18" Type="http://schemas.openxmlformats.org/officeDocument/2006/relationships/customXml" Target="../ink/ink8057.xml"/><Relationship Id="rId39" Type="http://schemas.openxmlformats.org/officeDocument/2006/relationships/image" Target="../media/image667.png"/><Relationship Id="rId34" Type="http://schemas.openxmlformats.org/officeDocument/2006/relationships/customXml" Target="../ink/ink8065.xml"/><Relationship Id="rId50" Type="http://schemas.openxmlformats.org/officeDocument/2006/relationships/customXml" Target="../ink/ink8073.xml"/><Relationship Id="rId55" Type="http://schemas.openxmlformats.org/officeDocument/2006/relationships/image" Target="../media/image675.png"/><Relationship Id="rId76" Type="http://schemas.openxmlformats.org/officeDocument/2006/relationships/customXml" Target="../ink/ink8086.xml"/><Relationship Id="rId7" Type="http://schemas.openxmlformats.org/officeDocument/2006/relationships/image" Target="../media/image651.png"/><Relationship Id="rId71" Type="http://schemas.openxmlformats.org/officeDocument/2006/relationships/image" Target="../media/image683.png"/><Relationship Id="rId2" Type="http://schemas.openxmlformats.org/officeDocument/2006/relationships/customXml" Target="../ink/ink8049.xml"/><Relationship Id="rId29" Type="http://schemas.openxmlformats.org/officeDocument/2006/relationships/image" Target="../media/image662.png"/></Relationships>
</file>

<file path=ppt/slides/_rels/slide16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100.xml"/><Relationship Id="rId21" Type="http://schemas.openxmlformats.org/officeDocument/2006/relationships/image" Target="../media/image658.png"/><Relationship Id="rId42" Type="http://schemas.openxmlformats.org/officeDocument/2006/relationships/customXml" Target="../ink/ink8108.xml"/><Relationship Id="rId47" Type="http://schemas.openxmlformats.org/officeDocument/2006/relationships/image" Target="../media/image671.png"/><Relationship Id="rId63" Type="http://schemas.openxmlformats.org/officeDocument/2006/relationships/image" Target="../media/image679.png"/><Relationship Id="rId68" Type="http://schemas.openxmlformats.org/officeDocument/2006/relationships/customXml" Target="../ink/ink8121.xml"/><Relationship Id="rId16" Type="http://schemas.openxmlformats.org/officeDocument/2006/relationships/customXml" Target="../ink/ink8095.xml"/><Relationship Id="rId11" Type="http://schemas.openxmlformats.org/officeDocument/2006/relationships/image" Target="../media/image653.png"/><Relationship Id="rId32" Type="http://schemas.openxmlformats.org/officeDocument/2006/relationships/customXml" Target="../ink/ink8103.xml"/><Relationship Id="rId37" Type="http://schemas.openxmlformats.org/officeDocument/2006/relationships/image" Target="../media/image666.png"/><Relationship Id="rId53" Type="http://schemas.openxmlformats.org/officeDocument/2006/relationships/image" Target="../media/image674.png"/><Relationship Id="rId58" Type="http://schemas.openxmlformats.org/officeDocument/2006/relationships/customXml" Target="../ink/ink8116.xml"/><Relationship Id="rId74" Type="http://schemas.openxmlformats.org/officeDocument/2006/relationships/customXml" Target="../ink/ink8124.xml"/><Relationship Id="rId79" Type="http://schemas.openxmlformats.org/officeDocument/2006/relationships/image" Target="../media/image687.png"/><Relationship Id="rId5" Type="http://schemas.openxmlformats.org/officeDocument/2006/relationships/image" Target="../media/image650.png"/><Relationship Id="rId61" Type="http://schemas.openxmlformats.org/officeDocument/2006/relationships/image" Target="../media/image678.png"/><Relationship Id="rId19" Type="http://schemas.openxmlformats.org/officeDocument/2006/relationships/image" Target="../media/image657.png"/><Relationship Id="rId14" Type="http://schemas.openxmlformats.org/officeDocument/2006/relationships/customXml" Target="../ink/ink8094.xml"/><Relationship Id="rId22" Type="http://schemas.openxmlformats.org/officeDocument/2006/relationships/customXml" Target="../ink/ink8098.xml"/><Relationship Id="rId27" Type="http://schemas.openxmlformats.org/officeDocument/2006/relationships/image" Target="../media/image661.png"/><Relationship Id="rId30" Type="http://schemas.openxmlformats.org/officeDocument/2006/relationships/customXml" Target="../ink/ink8102.xml"/><Relationship Id="rId35" Type="http://schemas.openxmlformats.org/officeDocument/2006/relationships/image" Target="../media/image665.png"/><Relationship Id="rId43" Type="http://schemas.openxmlformats.org/officeDocument/2006/relationships/image" Target="../media/image669.png"/><Relationship Id="rId48" Type="http://schemas.openxmlformats.org/officeDocument/2006/relationships/customXml" Target="../ink/ink8111.xml"/><Relationship Id="rId56" Type="http://schemas.openxmlformats.org/officeDocument/2006/relationships/customXml" Target="../ink/ink8115.xml"/><Relationship Id="rId64" Type="http://schemas.openxmlformats.org/officeDocument/2006/relationships/customXml" Target="../ink/ink8119.xml"/><Relationship Id="rId69" Type="http://schemas.openxmlformats.org/officeDocument/2006/relationships/image" Target="../media/image682.png"/><Relationship Id="rId77" Type="http://schemas.openxmlformats.org/officeDocument/2006/relationships/image" Target="../media/image686.png"/><Relationship Id="rId8" Type="http://schemas.openxmlformats.org/officeDocument/2006/relationships/customXml" Target="../ink/ink8091.xml"/><Relationship Id="rId51" Type="http://schemas.openxmlformats.org/officeDocument/2006/relationships/image" Target="../media/image673.png"/><Relationship Id="rId72" Type="http://schemas.openxmlformats.org/officeDocument/2006/relationships/customXml" Target="../ink/ink8123.xml"/><Relationship Id="rId80" Type="http://schemas.openxmlformats.org/officeDocument/2006/relationships/customXml" Target="../ink/ink8127.xml"/><Relationship Id="rId3" Type="http://schemas.openxmlformats.org/officeDocument/2006/relationships/image" Target="../media/image649.png"/><Relationship Id="rId12" Type="http://schemas.openxmlformats.org/officeDocument/2006/relationships/customXml" Target="../ink/ink8093.xml"/><Relationship Id="rId17" Type="http://schemas.openxmlformats.org/officeDocument/2006/relationships/image" Target="../media/image656.png"/><Relationship Id="rId25" Type="http://schemas.openxmlformats.org/officeDocument/2006/relationships/image" Target="../media/image660.png"/><Relationship Id="rId33" Type="http://schemas.openxmlformats.org/officeDocument/2006/relationships/image" Target="../media/image664.png"/><Relationship Id="rId38" Type="http://schemas.openxmlformats.org/officeDocument/2006/relationships/customXml" Target="../ink/ink8106.xml"/><Relationship Id="rId46" Type="http://schemas.openxmlformats.org/officeDocument/2006/relationships/customXml" Target="../ink/ink8110.xml"/><Relationship Id="rId59" Type="http://schemas.openxmlformats.org/officeDocument/2006/relationships/image" Target="../media/image677.png"/><Relationship Id="rId67" Type="http://schemas.openxmlformats.org/officeDocument/2006/relationships/image" Target="../media/image681.png"/><Relationship Id="rId20" Type="http://schemas.openxmlformats.org/officeDocument/2006/relationships/customXml" Target="../ink/ink8097.xml"/><Relationship Id="rId41" Type="http://schemas.openxmlformats.org/officeDocument/2006/relationships/image" Target="../media/image668.png"/><Relationship Id="rId54" Type="http://schemas.openxmlformats.org/officeDocument/2006/relationships/customXml" Target="../ink/ink8114.xml"/><Relationship Id="rId62" Type="http://schemas.openxmlformats.org/officeDocument/2006/relationships/customXml" Target="../ink/ink8118.xml"/><Relationship Id="rId70" Type="http://schemas.openxmlformats.org/officeDocument/2006/relationships/customXml" Target="../ink/ink8122.xml"/><Relationship Id="rId75" Type="http://schemas.openxmlformats.org/officeDocument/2006/relationships/image" Target="../media/image68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090.xml"/><Relationship Id="rId15" Type="http://schemas.openxmlformats.org/officeDocument/2006/relationships/image" Target="../media/image655.png"/><Relationship Id="rId23" Type="http://schemas.openxmlformats.org/officeDocument/2006/relationships/image" Target="../media/image659.png"/><Relationship Id="rId28" Type="http://schemas.openxmlformats.org/officeDocument/2006/relationships/customXml" Target="../ink/ink8101.xml"/><Relationship Id="rId36" Type="http://schemas.openxmlformats.org/officeDocument/2006/relationships/customXml" Target="../ink/ink8105.xml"/><Relationship Id="rId49" Type="http://schemas.openxmlformats.org/officeDocument/2006/relationships/image" Target="../media/image672.png"/><Relationship Id="rId57" Type="http://schemas.openxmlformats.org/officeDocument/2006/relationships/image" Target="../media/image676.png"/><Relationship Id="rId10" Type="http://schemas.openxmlformats.org/officeDocument/2006/relationships/customXml" Target="../ink/ink8092.xml"/><Relationship Id="rId31" Type="http://schemas.openxmlformats.org/officeDocument/2006/relationships/image" Target="../media/image663.png"/><Relationship Id="rId44" Type="http://schemas.openxmlformats.org/officeDocument/2006/relationships/customXml" Target="../ink/ink8109.xml"/><Relationship Id="rId52" Type="http://schemas.openxmlformats.org/officeDocument/2006/relationships/customXml" Target="../ink/ink8113.xml"/><Relationship Id="rId60" Type="http://schemas.openxmlformats.org/officeDocument/2006/relationships/customXml" Target="../ink/ink8117.xml"/><Relationship Id="rId65" Type="http://schemas.openxmlformats.org/officeDocument/2006/relationships/image" Target="../media/image680.png"/><Relationship Id="rId73" Type="http://schemas.openxmlformats.org/officeDocument/2006/relationships/image" Target="../media/image684.png"/><Relationship Id="rId78" Type="http://schemas.openxmlformats.org/officeDocument/2006/relationships/customXml" Target="../ink/ink8126.xml"/><Relationship Id="rId81" Type="http://schemas.openxmlformats.org/officeDocument/2006/relationships/image" Target="../media/image688.png"/><Relationship Id="rId4" Type="http://schemas.openxmlformats.org/officeDocument/2006/relationships/customXml" Target="../ink/ink8089.xml"/><Relationship Id="rId9" Type="http://schemas.openxmlformats.org/officeDocument/2006/relationships/image" Target="../media/image652.png"/><Relationship Id="rId13" Type="http://schemas.openxmlformats.org/officeDocument/2006/relationships/image" Target="../media/image654.png"/><Relationship Id="rId18" Type="http://schemas.openxmlformats.org/officeDocument/2006/relationships/customXml" Target="../ink/ink8096.xml"/><Relationship Id="rId39" Type="http://schemas.openxmlformats.org/officeDocument/2006/relationships/image" Target="../media/image667.png"/><Relationship Id="rId34" Type="http://schemas.openxmlformats.org/officeDocument/2006/relationships/customXml" Target="../ink/ink8104.xml"/><Relationship Id="rId50" Type="http://schemas.openxmlformats.org/officeDocument/2006/relationships/customXml" Target="../ink/ink8112.xml"/><Relationship Id="rId55" Type="http://schemas.openxmlformats.org/officeDocument/2006/relationships/image" Target="../media/image675.png"/><Relationship Id="rId76" Type="http://schemas.openxmlformats.org/officeDocument/2006/relationships/customXml" Target="../ink/ink8125.xml"/><Relationship Id="rId7" Type="http://schemas.openxmlformats.org/officeDocument/2006/relationships/image" Target="../media/image651.png"/><Relationship Id="rId71" Type="http://schemas.openxmlformats.org/officeDocument/2006/relationships/image" Target="../media/image683.png"/><Relationship Id="rId2" Type="http://schemas.openxmlformats.org/officeDocument/2006/relationships/customXml" Target="../ink/ink8088.xml"/><Relationship Id="rId29" Type="http://schemas.openxmlformats.org/officeDocument/2006/relationships/image" Target="../media/image662.png"/><Relationship Id="rId24" Type="http://schemas.openxmlformats.org/officeDocument/2006/relationships/customXml" Target="../ink/ink8099.xml"/><Relationship Id="rId40" Type="http://schemas.openxmlformats.org/officeDocument/2006/relationships/customXml" Target="../ink/ink8107.xml"/><Relationship Id="rId45" Type="http://schemas.openxmlformats.org/officeDocument/2006/relationships/image" Target="../media/image670.png"/><Relationship Id="rId66" Type="http://schemas.openxmlformats.org/officeDocument/2006/relationships/customXml" Target="../ink/ink8120.xml"/></Relationships>
</file>

<file path=ppt/slides/_rels/slide16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140.xml"/><Relationship Id="rId21" Type="http://schemas.openxmlformats.org/officeDocument/2006/relationships/image" Target="../media/image658.png"/><Relationship Id="rId42" Type="http://schemas.openxmlformats.org/officeDocument/2006/relationships/customXml" Target="../ink/ink8148.xml"/><Relationship Id="rId47" Type="http://schemas.openxmlformats.org/officeDocument/2006/relationships/image" Target="../media/image671.png"/><Relationship Id="rId63" Type="http://schemas.openxmlformats.org/officeDocument/2006/relationships/image" Target="../media/image679.png"/><Relationship Id="rId68" Type="http://schemas.openxmlformats.org/officeDocument/2006/relationships/customXml" Target="../ink/ink8161.xml"/><Relationship Id="rId84" Type="http://schemas.openxmlformats.org/officeDocument/2006/relationships/customXml" Target="../ink/ink8169.xml"/><Relationship Id="rId89" Type="http://schemas.openxmlformats.org/officeDocument/2006/relationships/image" Target="../media/image692.png"/><Relationship Id="rId16" Type="http://schemas.openxmlformats.org/officeDocument/2006/relationships/customXml" Target="../ink/ink8135.xml"/><Relationship Id="rId11" Type="http://schemas.openxmlformats.org/officeDocument/2006/relationships/image" Target="../media/image653.png"/><Relationship Id="rId32" Type="http://schemas.openxmlformats.org/officeDocument/2006/relationships/customXml" Target="../ink/ink8143.xml"/><Relationship Id="rId37" Type="http://schemas.openxmlformats.org/officeDocument/2006/relationships/image" Target="../media/image666.png"/><Relationship Id="rId53" Type="http://schemas.openxmlformats.org/officeDocument/2006/relationships/image" Target="../media/image674.png"/><Relationship Id="rId58" Type="http://schemas.openxmlformats.org/officeDocument/2006/relationships/customXml" Target="../ink/ink8156.xml"/><Relationship Id="rId74" Type="http://schemas.openxmlformats.org/officeDocument/2006/relationships/customXml" Target="../ink/ink8164.xml"/><Relationship Id="rId79" Type="http://schemas.openxmlformats.org/officeDocument/2006/relationships/image" Target="../media/image687.png"/><Relationship Id="rId5" Type="http://schemas.openxmlformats.org/officeDocument/2006/relationships/image" Target="../media/image650.png"/><Relationship Id="rId14" Type="http://schemas.openxmlformats.org/officeDocument/2006/relationships/customXml" Target="../ink/ink8134.xml"/><Relationship Id="rId22" Type="http://schemas.openxmlformats.org/officeDocument/2006/relationships/customXml" Target="../ink/ink8138.xml"/><Relationship Id="rId27" Type="http://schemas.openxmlformats.org/officeDocument/2006/relationships/image" Target="../media/image661.png"/><Relationship Id="rId30" Type="http://schemas.openxmlformats.org/officeDocument/2006/relationships/customXml" Target="../ink/ink8142.xml"/><Relationship Id="rId35" Type="http://schemas.openxmlformats.org/officeDocument/2006/relationships/image" Target="../media/image665.png"/><Relationship Id="rId43" Type="http://schemas.openxmlformats.org/officeDocument/2006/relationships/image" Target="../media/image669.png"/><Relationship Id="rId48" Type="http://schemas.openxmlformats.org/officeDocument/2006/relationships/customXml" Target="../ink/ink8151.xml"/><Relationship Id="rId56" Type="http://schemas.openxmlformats.org/officeDocument/2006/relationships/customXml" Target="../ink/ink8155.xml"/><Relationship Id="rId64" Type="http://schemas.openxmlformats.org/officeDocument/2006/relationships/customXml" Target="../ink/ink8159.xml"/><Relationship Id="rId69" Type="http://schemas.openxmlformats.org/officeDocument/2006/relationships/image" Target="../media/image682.png"/><Relationship Id="rId77" Type="http://schemas.openxmlformats.org/officeDocument/2006/relationships/image" Target="../media/image686.png"/><Relationship Id="rId8" Type="http://schemas.openxmlformats.org/officeDocument/2006/relationships/customXml" Target="../ink/ink8131.xml"/><Relationship Id="rId51" Type="http://schemas.openxmlformats.org/officeDocument/2006/relationships/image" Target="../media/image673.png"/><Relationship Id="rId72" Type="http://schemas.openxmlformats.org/officeDocument/2006/relationships/customXml" Target="../ink/ink8163.xml"/><Relationship Id="rId80" Type="http://schemas.openxmlformats.org/officeDocument/2006/relationships/customXml" Target="../ink/ink8167.xml"/><Relationship Id="rId85" Type="http://schemas.openxmlformats.org/officeDocument/2006/relationships/image" Target="../media/image690.png"/><Relationship Id="rId3" Type="http://schemas.openxmlformats.org/officeDocument/2006/relationships/image" Target="../media/image649.png"/><Relationship Id="rId12" Type="http://schemas.openxmlformats.org/officeDocument/2006/relationships/customXml" Target="../ink/ink8133.xml"/><Relationship Id="rId17" Type="http://schemas.openxmlformats.org/officeDocument/2006/relationships/image" Target="../media/image656.png"/><Relationship Id="rId25" Type="http://schemas.openxmlformats.org/officeDocument/2006/relationships/image" Target="../media/image660.png"/><Relationship Id="rId33" Type="http://schemas.openxmlformats.org/officeDocument/2006/relationships/image" Target="../media/image664.png"/><Relationship Id="rId38" Type="http://schemas.openxmlformats.org/officeDocument/2006/relationships/customXml" Target="../ink/ink8146.xml"/><Relationship Id="rId46" Type="http://schemas.openxmlformats.org/officeDocument/2006/relationships/customXml" Target="../ink/ink8150.xml"/><Relationship Id="rId59" Type="http://schemas.openxmlformats.org/officeDocument/2006/relationships/image" Target="../media/image677.png"/><Relationship Id="rId67" Type="http://schemas.openxmlformats.org/officeDocument/2006/relationships/image" Target="../media/image681.png"/><Relationship Id="rId20" Type="http://schemas.openxmlformats.org/officeDocument/2006/relationships/customXml" Target="../ink/ink8137.xml"/><Relationship Id="rId41" Type="http://schemas.openxmlformats.org/officeDocument/2006/relationships/image" Target="../media/image668.png"/><Relationship Id="rId54" Type="http://schemas.openxmlformats.org/officeDocument/2006/relationships/customXml" Target="../ink/ink8154.xml"/><Relationship Id="rId62" Type="http://schemas.openxmlformats.org/officeDocument/2006/relationships/customXml" Target="../ink/ink8158.xml"/><Relationship Id="rId70" Type="http://schemas.openxmlformats.org/officeDocument/2006/relationships/customXml" Target="../ink/ink8162.xml"/><Relationship Id="rId75" Type="http://schemas.openxmlformats.org/officeDocument/2006/relationships/image" Target="../media/image685.png"/><Relationship Id="rId83" Type="http://schemas.openxmlformats.org/officeDocument/2006/relationships/image" Target="../media/image689.png"/><Relationship Id="rId88" Type="http://schemas.openxmlformats.org/officeDocument/2006/relationships/customXml" Target="../ink/ink817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130.xml"/><Relationship Id="rId15" Type="http://schemas.openxmlformats.org/officeDocument/2006/relationships/image" Target="../media/image655.png"/><Relationship Id="rId23" Type="http://schemas.openxmlformats.org/officeDocument/2006/relationships/image" Target="../media/image659.png"/><Relationship Id="rId28" Type="http://schemas.openxmlformats.org/officeDocument/2006/relationships/customXml" Target="../ink/ink8141.xml"/><Relationship Id="rId36" Type="http://schemas.openxmlformats.org/officeDocument/2006/relationships/customXml" Target="../ink/ink8145.xml"/><Relationship Id="rId49" Type="http://schemas.openxmlformats.org/officeDocument/2006/relationships/image" Target="../media/image672.png"/><Relationship Id="rId57" Type="http://schemas.openxmlformats.org/officeDocument/2006/relationships/image" Target="../media/image676.png"/><Relationship Id="rId10" Type="http://schemas.openxmlformats.org/officeDocument/2006/relationships/customXml" Target="../ink/ink8132.xml"/><Relationship Id="rId31" Type="http://schemas.openxmlformats.org/officeDocument/2006/relationships/image" Target="../media/image663.png"/><Relationship Id="rId44" Type="http://schemas.openxmlformats.org/officeDocument/2006/relationships/customXml" Target="../ink/ink8149.xml"/><Relationship Id="rId52" Type="http://schemas.openxmlformats.org/officeDocument/2006/relationships/customXml" Target="../ink/ink8153.xml"/><Relationship Id="rId60" Type="http://schemas.openxmlformats.org/officeDocument/2006/relationships/customXml" Target="../ink/ink8157.xml"/><Relationship Id="rId65" Type="http://schemas.openxmlformats.org/officeDocument/2006/relationships/image" Target="../media/image680.png"/><Relationship Id="rId73" Type="http://schemas.openxmlformats.org/officeDocument/2006/relationships/image" Target="../media/image684.png"/><Relationship Id="rId78" Type="http://schemas.openxmlformats.org/officeDocument/2006/relationships/customXml" Target="../ink/ink8166.xml"/><Relationship Id="rId81" Type="http://schemas.openxmlformats.org/officeDocument/2006/relationships/image" Target="../media/image688.png"/><Relationship Id="rId86" Type="http://schemas.openxmlformats.org/officeDocument/2006/relationships/customXml" Target="../ink/ink8170.xml"/><Relationship Id="rId4" Type="http://schemas.openxmlformats.org/officeDocument/2006/relationships/customXml" Target="../ink/ink8129.xml"/><Relationship Id="rId9" Type="http://schemas.openxmlformats.org/officeDocument/2006/relationships/image" Target="../media/image652.png"/><Relationship Id="rId13" Type="http://schemas.openxmlformats.org/officeDocument/2006/relationships/image" Target="../media/image654.png"/><Relationship Id="rId18" Type="http://schemas.openxmlformats.org/officeDocument/2006/relationships/customXml" Target="../ink/ink8136.xml"/><Relationship Id="rId39" Type="http://schemas.openxmlformats.org/officeDocument/2006/relationships/image" Target="../media/image667.png"/><Relationship Id="rId34" Type="http://schemas.openxmlformats.org/officeDocument/2006/relationships/customXml" Target="../ink/ink8144.xml"/><Relationship Id="rId50" Type="http://schemas.openxmlformats.org/officeDocument/2006/relationships/customXml" Target="../ink/ink8152.xml"/><Relationship Id="rId55" Type="http://schemas.openxmlformats.org/officeDocument/2006/relationships/image" Target="../media/image675.png"/><Relationship Id="rId76" Type="http://schemas.openxmlformats.org/officeDocument/2006/relationships/customXml" Target="../ink/ink8165.xml"/><Relationship Id="rId7" Type="http://schemas.openxmlformats.org/officeDocument/2006/relationships/image" Target="../media/image651.png"/><Relationship Id="rId71" Type="http://schemas.openxmlformats.org/officeDocument/2006/relationships/image" Target="../media/image683.png"/><Relationship Id="rId2" Type="http://schemas.openxmlformats.org/officeDocument/2006/relationships/customXml" Target="../ink/ink8128.xml"/><Relationship Id="rId29" Type="http://schemas.openxmlformats.org/officeDocument/2006/relationships/image" Target="../media/image662.png"/><Relationship Id="rId24" Type="http://schemas.openxmlformats.org/officeDocument/2006/relationships/customXml" Target="../ink/ink8139.xml"/><Relationship Id="rId40" Type="http://schemas.openxmlformats.org/officeDocument/2006/relationships/customXml" Target="../ink/ink8147.xml"/><Relationship Id="rId45" Type="http://schemas.openxmlformats.org/officeDocument/2006/relationships/image" Target="../media/image670.png"/><Relationship Id="rId66" Type="http://schemas.openxmlformats.org/officeDocument/2006/relationships/customXml" Target="../ink/ink8160.xml"/><Relationship Id="rId87" Type="http://schemas.openxmlformats.org/officeDocument/2006/relationships/image" Target="../media/image691.png"/><Relationship Id="rId61" Type="http://schemas.openxmlformats.org/officeDocument/2006/relationships/image" Target="../media/image678.png"/><Relationship Id="rId82" Type="http://schemas.openxmlformats.org/officeDocument/2006/relationships/customXml" Target="../ink/ink8168.xml"/><Relationship Id="rId19" Type="http://schemas.openxmlformats.org/officeDocument/2006/relationships/image" Target="../media/image657.png"/></Relationships>
</file>

<file path=ppt/slides/_rels/slide16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184.xml"/><Relationship Id="rId21" Type="http://schemas.openxmlformats.org/officeDocument/2006/relationships/image" Target="../media/image658.png"/><Relationship Id="rId42" Type="http://schemas.openxmlformats.org/officeDocument/2006/relationships/customXml" Target="../ink/ink8192.xml"/><Relationship Id="rId47" Type="http://schemas.openxmlformats.org/officeDocument/2006/relationships/image" Target="../media/image671.png"/><Relationship Id="rId63" Type="http://schemas.openxmlformats.org/officeDocument/2006/relationships/image" Target="../media/image679.png"/><Relationship Id="rId68" Type="http://schemas.openxmlformats.org/officeDocument/2006/relationships/customXml" Target="../ink/ink8205.xml"/><Relationship Id="rId84" Type="http://schemas.openxmlformats.org/officeDocument/2006/relationships/customXml" Target="../ink/ink8213.xml"/><Relationship Id="rId89" Type="http://schemas.openxmlformats.org/officeDocument/2006/relationships/image" Target="../media/image692.png"/><Relationship Id="rId16" Type="http://schemas.openxmlformats.org/officeDocument/2006/relationships/customXml" Target="../ink/ink8179.xml"/><Relationship Id="rId11" Type="http://schemas.openxmlformats.org/officeDocument/2006/relationships/image" Target="../media/image653.png"/><Relationship Id="rId32" Type="http://schemas.openxmlformats.org/officeDocument/2006/relationships/customXml" Target="../ink/ink8187.xml"/><Relationship Id="rId37" Type="http://schemas.openxmlformats.org/officeDocument/2006/relationships/image" Target="../media/image666.png"/><Relationship Id="rId53" Type="http://schemas.openxmlformats.org/officeDocument/2006/relationships/image" Target="../media/image674.png"/><Relationship Id="rId58" Type="http://schemas.openxmlformats.org/officeDocument/2006/relationships/customXml" Target="../ink/ink8200.xml"/><Relationship Id="rId74" Type="http://schemas.openxmlformats.org/officeDocument/2006/relationships/customXml" Target="../ink/ink8208.xml"/><Relationship Id="rId79" Type="http://schemas.openxmlformats.org/officeDocument/2006/relationships/image" Target="../media/image687.png"/><Relationship Id="rId5" Type="http://schemas.openxmlformats.org/officeDocument/2006/relationships/image" Target="../media/image650.png"/><Relationship Id="rId90" Type="http://schemas.openxmlformats.org/officeDocument/2006/relationships/customXml" Target="../ink/ink8216.xml"/><Relationship Id="rId14" Type="http://schemas.openxmlformats.org/officeDocument/2006/relationships/customXml" Target="../ink/ink8178.xml"/><Relationship Id="rId22" Type="http://schemas.openxmlformats.org/officeDocument/2006/relationships/customXml" Target="../ink/ink8182.xml"/><Relationship Id="rId27" Type="http://schemas.openxmlformats.org/officeDocument/2006/relationships/image" Target="../media/image661.png"/><Relationship Id="rId30" Type="http://schemas.openxmlformats.org/officeDocument/2006/relationships/customXml" Target="../ink/ink8186.xml"/><Relationship Id="rId35" Type="http://schemas.openxmlformats.org/officeDocument/2006/relationships/image" Target="../media/image665.png"/><Relationship Id="rId43" Type="http://schemas.openxmlformats.org/officeDocument/2006/relationships/image" Target="../media/image669.png"/><Relationship Id="rId48" Type="http://schemas.openxmlformats.org/officeDocument/2006/relationships/customXml" Target="../ink/ink8195.xml"/><Relationship Id="rId56" Type="http://schemas.openxmlformats.org/officeDocument/2006/relationships/customXml" Target="../ink/ink8199.xml"/><Relationship Id="rId64" Type="http://schemas.openxmlformats.org/officeDocument/2006/relationships/customXml" Target="../ink/ink8203.xml"/><Relationship Id="rId69" Type="http://schemas.openxmlformats.org/officeDocument/2006/relationships/image" Target="../media/image682.png"/><Relationship Id="rId77" Type="http://schemas.openxmlformats.org/officeDocument/2006/relationships/image" Target="../media/image686.png"/><Relationship Id="rId8" Type="http://schemas.openxmlformats.org/officeDocument/2006/relationships/customXml" Target="../ink/ink8175.xml"/><Relationship Id="rId51" Type="http://schemas.openxmlformats.org/officeDocument/2006/relationships/image" Target="../media/image673.png"/><Relationship Id="rId72" Type="http://schemas.openxmlformats.org/officeDocument/2006/relationships/customXml" Target="../ink/ink8207.xml"/><Relationship Id="rId80" Type="http://schemas.openxmlformats.org/officeDocument/2006/relationships/customXml" Target="../ink/ink8211.xml"/><Relationship Id="rId85" Type="http://schemas.openxmlformats.org/officeDocument/2006/relationships/image" Target="../media/image690.png"/><Relationship Id="rId3" Type="http://schemas.openxmlformats.org/officeDocument/2006/relationships/image" Target="../media/image649.png"/><Relationship Id="rId12" Type="http://schemas.openxmlformats.org/officeDocument/2006/relationships/customXml" Target="../ink/ink8177.xml"/><Relationship Id="rId17" Type="http://schemas.openxmlformats.org/officeDocument/2006/relationships/image" Target="../media/image656.png"/><Relationship Id="rId25" Type="http://schemas.openxmlformats.org/officeDocument/2006/relationships/image" Target="../media/image660.png"/><Relationship Id="rId33" Type="http://schemas.openxmlformats.org/officeDocument/2006/relationships/image" Target="../media/image664.png"/><Relationship Id="rId38" Type="http://schemas.openxmlformats.org/officeDocument/2006/relationships/customXml" Target="../ink/ink8190.xml"/><Relationship Id="rId46" Type="http://schemas.openxmlformats.org/officeDocument/2006/relationships/customXml" Target="../ink/ink8194.xml"/><Relationship Id="rId59" Type="http://schemas.openxmlformats.org/officeDocument/2006/relationships/image" Target="../media/image677.png"/><Relationship Id="rId67" Type="http://schemas.openxmlformats.org/officeDocument/2006/relationships/image" Target="../media/image681.png"/><Relationship Id="rId20" Type="http://schemas.openxmlformats.org/officeDocument/2006/relationships/customXml" Target="../ink/ink8181.xml"/><Relationship Id="rId41" Type="http://schemas.openxmlformats.org/officeDocument/2006/relationships/image" Target="../media/image668.png"/><Relationship Id="rId54" Type="http://schemas.openxmlformats.org/officeDocument/2006/relationships/customXml" Target="../ink/ink8198.xml"/><Relationship Id="rId62" Type="http://schemas.openxmlformats.org/officeDocument/2006/relationships/customXml" Target="../ink/ink8202.xml"/><Relationship Id="rId70" Type="http://schemas.openxmlformats.org/officeDocument/2006/relationships/customXml" Target="../ink/ink8206.xml"/><Relationship Id="rId75" Type="http://schemas.openxmlformats.org/officeDocument/2006/relationships/image" Target="../media/image685.png"/><Relationship Id="rId83" Type="http://schemas.openxmlformats.org/officeDocument/2006/relationships/image" Target="../media/image689.png"/><Relationship Id="rId88" Type="http://schemas.openxmlformats.org/officeDocument/2006/relationships/customXml" Target="../ink/ink8215.xml"/><Relationship Id="rId91" Type="http://schemas.openxmlformats.org/officeDocument/2006/relationships/image" Target="../media/image69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174.xml"/><Relationship Id="rId15" Type="http://schemas.openxmlformats.org/officeDocument/2006/relationships/image" Target="../media/image655.png"/><Relationship Id="rId23" Type="http://schemas.openxmlformats.org/officeDocument/2006/relationships/image" Target="../media/image659.png"/><Relationship Id="rId28" Type="http://schemas.openxmlformats.org/officeDocument/2006/relationships/customXml" Target="../ink/ink8185.xml"/><Relationship Id="rId36" Type="http://schemas.openxmlformats.org/officeDocument/2006/relationships/customXml" Target="../ink/ink8189.xml"/><Relationship Id="rId49" Type="http://schemas.openxmlformats.org/officeDocument/2006/relationships/image" Target="../media/image672.png"/><Relationship Id="rId57" Type="http://schemas.openxmlformats.org/officeDocument/2006/relationships/image" Target="../media/image676.png"/><Relationship Id="rId10" Type="http://schemas.openxmlformats.org/officeDocument/2006/relationships/customXml" Target="../ink/ink8176.xml"/><Relationship Id="rId31" Type="http://schemas.openxmlformats.org/officeDocument/2006/relationships/image" Target="../media/image663.png"/><Relationship Id="rId44" Type="http://schemas.openxmlformats.org/officeDocument/2006/relationships/customXml" Target="../ink/ink8193.xml"/><Relationship Id="rId52" Type="http://schemas.openxmlformats.org/officeDocument/2006/relationships/customXml" Target="../ink/ink8197.xml"/><Relationship Id="rId60" Type="http://schemas.openxmlformats.org/officeDocument/2006/relationships/customXml" Target="../ink/ink8201.xml"/><Relationship Id="rId65" Type="http://schemas.openxmlformats.org/officeDocument/2006/relationships/image" Target="../media/image680.png"/><Relationship Id="rId73" Type="http://schemas.openxmlformats.org/officeDocument/2006/relationships/image" Target="../media/image684.png"/><Relationship Id="rId78" Type="http://schemas.openxmlformats.org/officeDocument/2006/relationships/customXml" Target="../ink/ink8210.xml"/><Relationship Id="rId81" Type="http://schemas.openxmlformats.org/officeDocument/2006/relationships/image" Target="../media/image688.png"/><Relationship Id="rId86" Type="http://schemas.openxmlformats.org/officeDocument/2006/relationships/customXml" Target="../ink/ink8214.xml"/><Relationship Id="rId4" Type="http://schemas.openxmlformats.org/officeDocument/2006/relationships/customXml" Target="../ink/ink8173.xml"/><Relationship Id="rId9" Type="http://schemas.openxmlformats.org/officeDocument/2006/relationships/image" Target="../media/image652.png"/><Relationship Id="rId13" Type="http://schemas.openxmlformats.org/officeDocument/2006/relationships/image" Target="../media/image654.png"/><Relationship Id="rId18" Type="http://schemas.openxmlformats.org/officeDocument/2006/relationships/customXml" Target="../ink/ink8180.xml"/><Relationship Id="rId39" Type="http://schemas.openxmlformats.org/officeDocument/2006/relationships/image" Target="../media/image667.png"/><Relationship Id="rId34" Type="http://schemas.openxmlformats.org/officeDocument/2006/relationships/customXml" Target="../ink/ink8188.xml"/><Relationship Id="rId50" Type="http://schemas.openxmlformats.org/officeDocument/2006/relationships/customXml" Target="../ink/ink8196.xml"/><Relationship Id="rId55" Type="http://schemas.openxmlformats.org/officeDocument/2006/relationships/image" Target="../media/image675.png"/><Relationship Id="rId76" Type="http://schemas.openxmlformats.org/officeDocument/2006/relationships/customXml" Target="../ink/ink8209.xml"/><Relationship Id="rId7" Type="http://schemas.openxmlformats.org/officeDocument/2006/relationships/image" Target="../media/image651.png"/><Relationship Id="rId71" Type="http://schemas.openxmlformats.org/officeDocument/2006/relationships/image" Target="../media/image683.png"/><Relationship Id="rId2" Type="http://schemas.openxmlformats.org/officeDocument/2006/relationships/customXml" Target="../ink/ink8172.xml"/><Relationship Id="rId29" Type="http://schemas.openxmlformats.org/officeDocument/2006/relationships/image" Target="../media/image662.png"/><Relationship Id="rId24" Type="http://schemas.openxmlformats.org/officeDocument/2006/relationships/customXml" Target="../ink/ink8183.xml"/><Relationship Id="rId40" Type="http://schemas.openxmlformats.org/officeDocument/2006/relationships/customXml" Target="../ink/ink8191.xml"/><Relationship Id="rId45" Type="http://schemas.openxmlformats.org/officeDocument/2006/relationships/image" Target="../media/image670.png"/><Relationship Id="rId66" Type="http://schemas.openxmlformats.org/officeDocument/2006/relationships/customXml" Target="../ink/ink8204.xml"/><Relationship Id="rId87" Type="http://schemas.openxmlformats.org/officeDocument/2006/relationships/image" Target="../media/image691.png"/><Relationship Id="rId61" Type="http://schemas.openxmlformats.org/officeDocument/2006/relationships/image" Target="../media/image678.png"/><Relationship Id="rId82" Type="http://schemas.openxmlformats.org/officeDocument/2006/relationships/customXml" Target="../ink/ink8212.xml"/><Relationship Id="rId19" Type="http://schemas.openxmlformats.org/officeDocument/2006/relationships/image" Target="../media/image657.png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4.png"/><Relationship Id="rId2" Type="http://schemas.openxmlformats.org/officeDocument/2006/relationships/customXml" Target="../ink/ink8217.xml"/><Relationship Id="rId1" Type="http://schemas.openxmlformats.org/officeDocument/2006/relationships/slideLayout" Target="../slideLayouts/slideLayout2.xml"/></Relationships>
</file>

<file path=ppt/slides/_rels/slide16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90.png"/><Relationship Id="rId18" Type="http://schemas.openxmlformats.org/officeDocument/2006/relationships/customXml" Target="../ink/ink8226.xml"/><Relationship Id="rId26" Type="http://schemas.openxmlformats.org/officeDocument/2006/relationships/customXml" Target="../ink/ink8230.xml"/><Relationship Id="rId21" Type="http://schemas.openxmlformats.org/officeDocument/2006/relationships/image" Target="../media/image700.png"/><Relationship Id="rId34" Type="http://schemas.openxmlformats.org/officeDocument/2006/relationships/customXml" Target="../ink/ink8234.xml"/><Relationship Id="rId7" Type="http://schemas.openxmlformats.org/officeDocument/2006/relationships/image" Target="../media/image696.png"/><Relationship Id="rId12" Type="http://schemas.openxmlformats.org/officeDocument/2006/relationships/customXml" Target="../ink/ink8223.xml"/><Relationship Id="rId17" Type="http://schemas.openxmlformats.org/officeDocument/2006/relationships/image" Target="../media/image698.png"/><Relationship Id="rId25" Type="http://schemas.openxmlformats.org/officeDocument/2006/relationships/image" Target="../media/image702.png"/><Relationship Id="rId33" Type="http://schemas.openxmlformats.org/officeDocument/2006/relationships/image" Target="../media/image706.png"/><Relationship Id="rId2" Type="http://schemas.openxmlformats.org/officeDocument/2006/relationships/customXml" Target="../ink/ink8218.xml"/><Relationship Id="rId16" Type="http://schemas.openxmlformats.org/officeDocument/2006/relationships/customXml" Target="../ink/ink8225.xml"/><Relationship Id="rId20" Type="http://schemas.openxmlformats.org/officeDocument/2006/relationships/customXml" Target="../ink/ink8227.xml"/><Relationship Id="rId29" Type="http://schemas.openxmlformats.org/officeDocument/2006/relationships/image" Target="../media/image70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220.xml"/><Relationship Id="rId11" Type="http://schemas.openxmlformats.org/officeDocument/2006/relationships/image" Target="../media/image697.png"/><Relationship Id="rId24" Type="http://schemas.openxmlformats.org/officeDocument/2006/relationships/customXml" Target="../ink/ink8229.xml"/><Relationship Id="rId32" Type="http://schemas.openxmlformats.org/officeDocument/2006/relationships/customXml" Target="../ink/ink8233.xml"/><Relationship Id="rId37" Type="http://schemas.openxmlformats.org/officeDocument/2006/relationships/image" Target="../media/image708.png"/><Relationship Id="rId5" Type="http://schemas.openxmlformats.org/officeDocument/2006/relationships/image" Target="../media/image695.png"/><Relationship Id="rId15" Type="http://schemas.openxmlformats.org/officeDocument/2006/relationships/image" Target="../media/image589.png"/><Relationship Id="rId23" Type="http://schemas.openxmlformats.org/officeDocument/2006/relationships/image" Target="../media/image701.png"/><Relationship Id="rId28" Type="http://schemas.openxmlformats.org/officeDocument/2006/relationships/customXml" Target="../ink/ink8231.xml"/><Relationship Id="rId36" Type="http://schemas.openxmlformats.org/officeDocument/2006/relationships/customXml" Target="../ink/ink8235.xml"/><Relationship Id="rId10" Type="http://schemas.openxmlformats.org/officeDocument/2006/relationships/customXml" Target="../ink/ink8222.xml"/><Relationship Id="rId19" Type="http://schemas.openxmlformats.org/officeDocument/2006/relationships/image" Target="../media/image699.png"/><Relationship Id="rId31" Type="http://schemas.openxmlformats.org/officeDocument/2006/relationships/image" Target="../media/image705.png"/><Relationship Id="rId4" Type="http://schemas.openxmlformats.org/officeDocument/2006/relationships/customXml" Target="../ink/ink8219.xml"/><Relationship Id="rId9" Type="http://schemas.openxmlformats.org/officeDocument/2006/relationships/image" Target="../media/image562.png"/><Relationship Id="rId14" Type="http://schemas.openxmlformats.org/officeDocument/2006/relationships/customXml" Target="../ink/ink8224.xml"/><Relationship Id="rId22" Type="http://schemas.openxmlformats.org/officeDocument/2006/relationships/customXml" Target="../ink/ink8228.xml"/><Relationship Id="rId27" Type="http://schemas.openxmlformats.org/officeDocument/2006/relationships/image" Target="../media/image703.png"/><Relationship Id="rId30" Type="http://schemas.openxmlformats.org/officeDocument/2006/relationships/customXml" Target="../ink/ink8232.xml"/><Relationship Id="rId35" Type="http://schemas.openxmlformats.org/officeDocument/2006/relationships/image" Target="../media/image707.png"/><Relationship Id="rId8" Type="http://schemas.openxmlformats.org/officeDocument/2006/relationships/customXml" Target="../ink/ink8221.xml"/><Relationship Id="rId3" Type="http://schemas.openxmlformats.org/officeDocument/2006/relationships/image" Target="../media/image694.png"/></Relationships>
</file>

<file path=ppt/slides/_rels/slide16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90.png"/><Relationship Id="rId18" Type="http://schemas.openxmlformats.org/officeDocument/2006/relationships/customXml" Target="../ink/ink8244.xml"/><Relationship Id="rId26" Type="http://schemas.openxmlformats.org/officeDocument/2006/relationships/customXml" Target="../ink/ink8248.xml"/><Relationship Id="rId39" Type="http://schemas.openxmlformats.org/officeDocument/2006/relationships/image" Target="../media/image709.png"/><Relationship Id="rId21" Type="http://schemas.openxmlformats.org/officeDocument/2006/relationships/image" Target="../media/image700.png"/><Relationship Id="rId34" Type="http://schemas.openxmlformats.org/officeDocument/2006/relationships/customXml" Target="../ink/ink8252.xml"/><Relationship Id="rId42" Type="http://schemas.openxmlformats.org/officeDocument/2006/relationships/customXml" Target="../ink/ink8256.xml"/><Relationship Id="rId47" Type="http://schemas.openxmlformats.org/officeDocument/2006/relationships/image" Target="../media/image713.png"/><Relationship Id="rId7" Type="http://schemas.openxmlformats.org/officeDocument/2006/relationships/image" Target="../media/image696.png"/><Relationship Id="rId2" Type="http://schemas.openxmlformats.org/officeDocument/2006/relationships/customXml" Target="../ink/ink8236.xml"/><Relationship Id="rId16" Type="http://schemas.openxmlformats.org/officeDocument/2006/relationships/customXml" Target="../ink/ink8243.xml"/><Relationship Id="rId29" Type="http://schemas.openxmlformats.org/officeDocument/2006/relationships/image" Target="../media/image70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238.xml"/><Relationship Id="rId11" Type="http://schemas.openxmlformats.org/officeDocument/2006/relationships/image" Target="../media/image697.png"/><Relationship Id="rId24" Type="http://schemas.openxmlformats.org/officeDocument/2006/relationships/customXml" Target="../ink/ink8247.xml"/><Relationship Id="rId32" Type="http://schemas.openxmlformats.org/officeDocument/2006/relationships/customXml" Target="../ink/ink8251.xml"/><Relationship Id="rId37" Type="http://schemas.openxmlformats.org/officeDocument/2006/relationships/image" Target="../media/image708.png"/><Relationship Id="rId40" Type="http://schemas.openxmlformats.org/officeDocument/2006/relationships/customXml" Target="../ink/ink8255.xml"/><Relationship Id="rId45" Type="http://schemas.openxmlformats.org/officeDocument/2006/relationships/image" Target="../media/image712.png"/><Relationship Id="rId5" Type="http://schemas.openxmlformats.org/officeDocument/2006/relationships/image" Target="../media/image695.png"/><Relationship Id="rId15" Type="http://schemas.openxmlformats.org/officeDocument/2006/relationships/image" Target="../media/image589.png"/><Relationship Id="rId23" Type="http://schemas.openxmlformats.org/officeDocument/2006/relationships/image" Target="../media/image701.png"/><Relationship Id="rId28" Type="http://schemas.openxmlformats.org/officeDocument/2006/relationships/customXml" Target="../ink/ink8249.xml"/><Relationship Id="rId36" Type="http://schemas.openxmlformats.org/officeDocument/2006/relationships/customXml" Target="../ink/ink8253.xml"/><Relationship Id="rId10" Type="http://schemas.openxmlformats.org/officeDocument/2006/relationships/customXml" Target="../ink/ink8240.xml"/><Relationship Id="rId19" Type="http://schemas.openxmlformats.org/officeDocument/2006/relationships/image" Target="../media/image699.png"/><Relationship Id="rId31" Type="http://schemas.openxmlformats.org/officeDocument/2006/relationships/image" Target="../media/image705.png"/><Relationship Id="rId44" Type="http://schemas.openxmlformats.org/officeDocument/2006/relationships/customXml" Target="../ink/ink8257.xml"/><Relationship Id="rId4" Type="http://schemas.openxmlformats.org/officeDocument/2006/relationships/customXml" Target="../ink/ink8237.xml"/><Relationship Id="rId9" Type="http://schemas.openxmlformats.org/officeDocument/2006/relationships/image" Target="../media/image562.png"/><Relationship Id="rId14" Type="http://schemas.openxmlformats.org/officeDocument/2006/relationships/customXml" Target="../ink/ink8242.xml"/><Relationship Id="rId22" Type="http://schemas.openxmlformats.org/officeDocument/2006/relationships/customXml" Target="../ink/ink8246.xml"/><Relationship Id="rId27" Type="http://schemas.openxmlformats.org/officeDocument/2006/relationships/image" Target="../media/image703.png"/><Relationship Id="rId30" Type="http://schemas.openxmlformats.org/officeDocument/2006/relationships/customXml" Target="../ink/ink8250.xml"/><Relationship Id="rId35" Type="http://schemas.openxmlformats.org/officeDocument/2006/relationships/image" Target="../media/image707.png"/><Relationship Id="rId43" Type="http://schemas.openxmlformats.org/officeDocument/2006/relationships/image" Target="../media/image711.png"/><Relationship Id="rId8" Type="http://schemas.openxmlformats.org/officeDocument/2006/relationships/customXml" Target="../ink/ink8239.xml"/><Relationship Id="rId3" Type="http://schemas.openxmlformats.org/officeDocument/2006/relationships/image" Target="../media/image694.png"/><Relationship Id="rId12" Type="http://schemas.openxmlformats.org/officeDocument/2006/relationships/customXml" Target="../ink/ink8241.xml"/><Relationship Id="rId17" Type="http://schemas.openxmlformats.org/officeDocument/2006/relationships/image" Target="../media/image698.png"/><Relationship Id="rId25" Type="http://schemas.openxmlformats.org/officeDocument/2006/relationships/image" Target="../media/image702.png"/><Relationship Id="rId33" Type="http://schemas.openxmlformats.org/officeDocument/2006/relationships/image" Target="../media/image706.png"/><Relationship Id="rId38" Type="http://schemas.openxmlformats.org/officeDocument/2006/relationships/customXml" Target="../ink/ink8254.xml"/><Relationship Id="rId46" Type="http://schemas.openxmlformats.org/officeDocument/2006/relationships/customXml" Target="../ink/ink8258.xml"/><Relationship Id="rId20" Type="http://schemas.openxmlformats.org/officeDocument/2006/relationships/customXml" Target="../ink/ink8245.xml"/><Relationship Id="rId41" Type="http://schemas.openxmlformats.org/officeDocument/2006/relationships/image" Target="../media/image710.png"/></Relationships>
</file>

<file path=ppt/slides/_rels/slide16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271.xml"/><Relationship Id="rId21" Type="http://schemas.openxmlformats.org/officeDocument/2006/relationships/image" Target="../media/image700.png"/><Relationship Id="rId34" Type="http://schemas.openxmlformats.org/officeDocument/2006/relationships/customXml" Target="../ink/ink8275.xml"/><Relationship Id="rId42" Type="http://schemas.openxmlformats.org/officeDocument/2006/relationships/customXml" Target="../ink/ink8279.xml"/><Relationship Id="rId47" Type="http://schemas.openxmlformats.org/officeDocument/2006/relationships/image" Target="../media/image713.png"/><Relationship Id="rId50" Type="http://schemas.openxmlformats.org/officeDocument/2006/relationships/customXml" Target="../ink/ink8283.xml"/><Relationship Id="rId55" Type="http://schemas.openxmlformats.org/officeDocument/2006/relationships/image" Target="../media/image717.png"/><Relationship Id="rId63" Type="http://schemas.openxmlformats.org/officeDocument/2006/relationships/image" Target="../media/image721.png"/><Relationship Id="rId7" Type="http://schemas.openxmlformats.org/officeDocument/2006/relationships/image" Target="../media/image696.png"/><Relationship Id="rId2" Type="http://schemas.openxmlformats.org/officeDocument/2006/relationships/customXml" Target="../ink/ink8259.xml"/><Relationship Id="rId16" Type="http://schemas.openxmlformats.org/officeDocument/2006/relationships/customXml" Target="../ink/ink8266.xml"/><Relationship Id="rId29" Type="http://schemas.openxmlformats.org/officeDocument/2006/relationships/image" Target="../media/image704.png"/><Relationship Id="rId11" Type="http://schemas.openxmlformats.org/officeDocument/2006/relationships/image" Target="../media/image697.png"/><Relationship Id="rId24" Type="http://schemas.openxmlformats.org/officeDocument/2006/relationships/customXml" Target="../ink/ink8270.xml"/><Relationship Id="rId32" Type="http://schemas.openxmlformats.org/officeDocument/2006/relationships/customXml" Target="../ink/ink8274.xml"/><Relationship Id="rId37" Type="http://schemas.openxmlformats.org/officeDocument/2006/relationships/image" Target="../media/image708.png"/><Relationship Id="rId40" Type="http://schemas.openxmlformats.org/officeDocument/2006/relationships/customXml" Target="../ink/ink8278.xml"/><Relationship Id="rId45" Type="http://schemas.openxmlformats.org/officeDocument/2006/relationships/image" Target="../media/image712.png"/><Relationship Id="rId53" Type="http://schemas.openxmlformats.org/officeDocument/2006/relationships/image" Target="../media/image716.png"/><Relationship Id="rId58" Type="http://schemas.openxmlformats.org/officeDocument/2006/relationships/customXml" Target="../ink/ink8287.xml"/><Relationship Id="rId5" Type="http://schemas.openxmlformats.org/officeDocument/2006/relationships/image" Target="../media/image695.png"/><Relationship Id="rId61" Type="http://schemas.openxmlformats.org/officeDocument/2006/relationships/image" Target="../media/image720.png"/><Relationship Id="rId19" Type="http://schemas.openxmlformats.org/officeDocument/2006/relationships/image" Target="../media/image699.png"/><Relationship Id="rId14" Type="http://schemas.openxmlformats.org/officeDocument/2006/relationships/customXml" Target="../ink/ink8265.xml"/><Relationship Id="rId22" Type="http://schemas.openxmlformats.org/officeDocument/2006/relationships/customXml" Target="../ink/ink8269.xml"/><Relationship Id="rId27" Type="http://schemas.openxmlformats.org/officeDocument/2006/relationships/image" Target="../media/image703.png"/><Relationship Id="rId30" Type="http://schemas.openxmlformats.org/officeDocument/2006/relationships/customXml" Target="../ink/ink8273.xml"/><Relationship Id="rId35" Type="http://schemas.openxmlformats.org/officeDocument/2006/relationships/image" Target="../media/image707.png"/><Relationship Id="rId43" Type="http://schemas.openxmlformats.org/officeDocument/2006/relationships/image" Target="../media/image711.png"/><Relationship Id="rId48" Type="http://schemas.openxmlformats.org/officeDocument/2006/relationships/customXml" Target="../ink/ink8282.xml"/><Relationship Id="rId56" Type="http://schemas.openxmlformats.org/officeDocument/2006/relationships/customXml" Target="../ink/ink8286.xml"/><Relationship Id="rId64" Type="http://schemas.openxmlformats.org/officeDocument/2006/relationships/customXml" Target="../ink/ink8290.xml"/><Relationship Id="rId8" Type="http://schemas.openxmlformats.org/officeDocument/2006/relationships/customXml" Target="../ink/ink8262.xml"/><Relationship Id="rId51" Type="http://schemas.openxmlformats.org/officeDocument/2006/relationships/image" Target="../media/image715.png"/><Relationship Id="rId3" Type="http://schemas.openxmlformats.org/officeDocument/2006/relationships/image" Target="../media/image694.png"/><Relationship Id="rId12" Type="http://schemas.openxmlformats.org/officeDocument/2006/relationships/customXml" Target="../ink/ink8264.xml"/><Relationship Id="rId17" Type="http://schemas.openxmlformats.org/officeDocument/2006/relationships/image" Target="../media/image698.png"/><Relationship Id="rId25" Type="http://schemas.openxmlformats.org/officeDocument/2006/relationships/image" Target="../media/image702.png"/><Relationship Id="rId33" Type="http://schemas.openxmlformats.org/officeDocument/2006/relationships/image" Target="../media/image706.png"/><Relationship Id="rId38" Type="http://schemas.openxmlformats.org/officeDocument/2006/relationships/customXml" Target="../ink/ink8277.xml"/><Relationship Id="rId46" Type="http://schemas.openxmlformats.org/officeDocument/2006/relationships/customXml" Target="../ink/ink8281.xml"/><Relationship Id="rId59" Type="http://schemas.openxmlformats.org/officeDocument/2006/relationships/image" Target="../media/image719.png"/><Relationship Id="rId20" Type="http://schemas.openxmlformats.org/officeDocument/2006/relationships/customXml" Target="../ink/ink8268.xml"/><Relationship Id="rId41" Type="http://schemas.openxmlformats.org/officeDocument/2006/relationships/image" Target="../media/image710.png"/><Relationship Id="rId54" Type="http://schemas.openxmlformats.org/officeDocument/2006/relationships/customXml" Target="../ink/ink8285.xml"/><Relationship Id="rId62" Type="http://schemas.openxmlformats.org/officeDocument/2006/relationships/customXml" Target="../ink/ink828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261.xml"/><Relationship Id="rId15" Type="http://schemas.openxmlformats.org/officeDocument/2006/relationships/image" Target="../media/image589.png"/><Relationship Id="rId23" Type="http://schemas.openxmlformats.org/officeDocument/2006/relationships/image" Target="../media/image701.png"/><Relationship Id="rId28" Type="http://schemas.openxmlformats.org/officeDocument/2006/relationships/customXml" Target="../ink/ink8272.xml"/><Relationship Id="rId36" Type="http://schemas.openxmlformats.org/officeDocument/2006/relationships/customXml" Target="../ink/ink8276.xml"/><Relationship Id="rId49" Type="http://schemas.openxmlformats.org/officeDocument/2006/relationships/image" Target="../media/image714.png"/><Relationship Id="rId57" Type="http://schemas.openxmlformats.org/officeDocument/2006/relationships/image" Target="../media/image718.png"/><Relationship Id="rId10" Type="http://schemas.openxmlformats.org/officeDocument/2006/relationships/customXml" Target="../ink/ink8263.xml"/><Relationship Id="rId31" Type="http://schemas.openxmlformats.org/officeDocument/2006/relationships/image" Target="../media/image705.png"/><Relationship Id="rId44" Type="http://schemas.openxmlformats.org/officeDocument/2006/relationships/customXml" Target="../ink/ink8280.xml"/><Relationship Id="rId52" Type="http://schemas.openxmlformats.org/officeDocument/2006/relationships/customXml" Target="../ink/ink8284.xml"/><Relationship Id="rId60" Type="http://schemas.openxmlformats.org/officeDocument/2006/relationships/customXml" Target="../ink/ink8288.xml"/><Relationship Id="rId65" Type="http://schemas.openxmlformats.org/officeDocument/2006/relationships/image" Target="../media/image722.png"/><Relationship Id="rId4" Type="http://schemas.openxmlformats.org/officeDocument/2006/relationships/customXml" Target="../ink/ink8260.xml"/><Relationship Id="rId9" Type="http://schemas.openxmlformats.org/officeDocument/2006/relationships/image" Target="../media/image562.png"/><Relationship Id="rId13" Type="http://schemas.openxmlformats.org/officeDocument/2006/relationships/image" Target="../media/image590.png"/><Relationship Id="rId18" Type="http://schemas.openxmlformats.org/officeDocument/2006/relationships/customXml" Target="../ink/ink8267.xml"/><Relationship Id="rId39" Type="http://schemas.openxmlformats.org/officeDocument/2006/relationships/image" Target="../media/image709.png"/></Relationships>
</file>

<file path=ppt/slides/_rels/slide1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11.xml"/><Relationship Id="rId21" Type="http://schemas.openxmlformats.org/officeDocument/2006/relationships/image" Target="../media/image30.png"/><Relationship Id="rId42" Type="http://schemas.openxmlformats.org/officeDocument/2006/relationships/customXml" Target="../ink/ink319.xml"/><Relationship Id="rId47" Type="http://schemas.openxmlformats.org/officeDocument/2006/relationships/image" Target="../media/image43.png"/><Relationship Id="rId63" Type="http://schemas.openxmlformats.org/officeDocument/2006/relationships/image" Target="../media/image51.png"/><Relationship Id="rId68" Type="http://schemas.openxmlformats.org/officeDocument/2006/relationships/customXml" Target="../ink/ink332.xml"/><Relationship Id="rId16" Type="http://schemas.openxmlformats.org/officeDocument/2006/relationships/customXml" Target="../ink/ink306.xml"/><Relationship Id="rId11" Type="http://schemas.openxmlformats.org/officeDocument/2006/relationships/image" Target="../media/image25.png"/><Relationship Id="rId24" Type="http://schemas.openxmlformats.org/officeDocument/2006/relationships/customXml" Target="../ink/ink310.xml"/><Relationship Id="rId32" Type="http://schemas.openxmlformats.org/officeDocument/2006/relationships/customXml" Target="../ink/ink314.xml"/><Relationship Id="rId37" Type="http://schemas.openxmlformats.org/officeDocument/2006/relationships/image" Target="../media/image38.png"/><Relationship Id="rId40" Type="http://schemas.openxmlformats.org/officeDocument/2006/relationships/customXml" Target="../ink/ink318.xml"/><Relationship Id="rId45" Type="http://schemas.openxmlformats.org/officeDocument/2006/relationships/image" Target="../media/image42.png"/><Relationship Id="rId53" Type="http://schemas.openxmlformats.org/officeDocument/2006/relationships/image" Target="../media/image46.png"/><Relationship Id="rId58" Type="http://schemas.openxmlformats.org/officeDocument/2006/relationships/customXml" Target="../ink/ink327.xml"/><Relationship Id="rId66" Type="http://schemas.openxmlformats.org/officeDocument/2006/relationships/customXml" Target="../ink/ink331.xml"/><Relationship Id="rId74" Type="http://schemas.openxmlformats.org/officeDocument/2006/relationships/customXml" Target="../ink/ink335.xml"/><Relationship Id="rId79" Type="http://schemas.openxmlformats.org/officeDocument/2006/relationships/image" Target="../media/image59.png"/><Relationship Id="rId5" Type="http://schemas.openxmlformats.org/officeDocument/2006/relationships/image" Target="../media/image22.png"/><Relationship Id="rId61" Type="http://schemas.openxmlformats.org/officeDocument/2006/relationships/image" Target="../media/image50.png"/><Relationship Id="rId19" Type="http://schemas.openxmlformats.org/officeDocument/2006/relationships/image" Target="../media/image29.png"/><Relationship Id="rId14" Type="http://schemas.openxmlformats.org/officeDocument/2006/relationships/customXml" Target="../ink/ink305.xml"/><Relationship Id="rId22" Type="http://schemas.openxmlformats.org/officeDocument/2006/relationships/customXml" Target="../ink/ink309.xml"/><Relationship Id="rId27" Type="http://schemas.openxmlformats.org/officeDocument/2006/relationships/image" Target="../media/image33.png"/><Relationship Id="rId30" Type="http://schemas.openxmlformats.org/officeDocument/2006/relationships/customXml" Target="../ink/ink313.xml"/><Relationship Id="rId35" Type="http://schemas.openxmlformats.org/officeDocument/2006/relationships/image" Target="../media/image37.png"/><Relationship Id="rId43" Type="http://schemas.openxmlformats.org/officeDocument/2006/relationships/image" Target="../media/image41.png"/><Relationship Id="rId48" Type="http://schemas.openxmlformats.org/officeDocument/2006/relationships/customXml" Target="../ink/ink322.xml"/><Relationship Id="rId56" Type="http://schemas.openxmlformats.org/officeDocument/2006/relationships/customXml" Target="../ink/ink326.xml"/><Relationship Id="rId64" Type="http://schemas.openxmlformats.org/officeDocument/2006/relationships/customXml" Target="../ink/ink330.xml"/><Relationship Id="rId69" Type="http://schemas.openxmlformats.org/officeDocument/2006/relationships/image" Target="../media/image54.png"/><Relationship Id="rId77" Type="http://schemas.openxmlformats.org/officeDocument/2006/relationships/image" Target="../media/image58.png"/><Relationship Id="rId8" Type="http://schemas.openxmlformats.org/officeDocument/2006/relationships/customXml" Target="../ink/ink302.xml"/><Relationship Id="rId51" Type="http://schemas.openxmlformats.org/officeDocument/2006/relationships/image" Target="../media/image45.png"/><Relationship Id="rId72" Type="http://schemas.openxmlformats.org/officeDocument/2006/relationships/customXml" Target="../ink/ink334.xml"/><Relationship Id="rId3" Type="http://schemas.openxmlformats.org/officeDocument/2006/relationships/image" Target="../media/image21.png"/><Relationship Id="rId12" Type="http://schemas.openxmlformats.org/officeDocument/2006/relationships/customXml" Target="../ink/ink304.xml"/><Relationship Id="rId17" Type="http://schemas.openxmlformats.org/officeDocument/2006/relationships/image" Target="../media/image28.png"/><Relationship Id="rId25" Type="http://schemas.openxmlformats.org/officeDocument/2006/relationships/image" Target="../media/image32.png"/><Relationship Id="rId33" Type="http://schemas.openxmlformats.org/officeDocument/2006/relationships/image" Target="../media/image36.png"/><Relationship Id="rId38" Type="http://schemas.openxmlformats.org/officeDocument/2006/relationships/customXml" Target="../ink/ink317.xml"/><Relationship Id="rId46" Type="http://schemas.openxmlformats.org/officeDocument/2006/relationships/customXml" Target="../ink/ink321.xml"/><Relationship Id="rId59" Type="http://schemas.openxmlformats.org/officeDocument/2006/relationships/image" Target="../media/image49.png"/><Relationship Id="rId67" Type="http://schemas.openxmlformats.org/officeDocument/2006/relationships/image" Target="../media/image53.png"/><Relationship Id="rId20" Type="http://schemas.openxmlformats.org/officeDocument/2006/relationships/customXml" Target="../ink/ink308.xml"/><Relationship Id="rId41" Type="http://schemas.openxmlformats.org/officeDocument/2006/relationships/image" Target="../media/image40.png"/><Relationship Id="rId54" Type="http://schemas.openxmlformats.org/officeDocument/2006/relationships/customXml" Target="../ink/ink325.xml"/><Relationship Id="rId62" Type="http://schemas.openxmlformats.org/officeDocument/2006/relationships/customXml" Target="../ink/ink329.xml"/><Relationship Id="rId70" Type="http://schemas.openxmlformats.org/officeDocument/2006/relationships/customXml" Target="../ink/ink333.xml"/><Relationship Id="rId75" Type="http://schemas.openxmlformats.org/officeDocument/2006/relationships/image" Target="../media/image5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1.xml"/><Relationship Id="rId15" Type="http://schemas.openxmlformats.org/officeDocument/2006/relationships/image" Target="../media/image27.png"/><Relationship Id="rId23" Type="http://schemas.openxmlformats.org/officeDocument/2006/relationships/image" Target="../media/image31.png"/><Relationship Id="rId28" Type="http://schemas.openxmlformats.org/officeDocument/2006/relationships/customXml" Target="../ink/ink312.xml"/><Relationship Id="rId36" Type="http://schemas.openxmlformats.org/officeDocument/2006/relationships/customXml" Target="../ink/ink316.xml"/><Relationship Id="rId49" Type="http://schemas.openxmlformats.org/officeDocument/2006/relationships/image" Target="../media/image44.png"/><Relationship Id="rId57" Type="http://schemas.openxmlformats.org/officeDocument/2006/relationships/image" Target="../media/image48.png"/><Relationship Id="rId10" Type="http://schemas.openxmlformats.org/officeDocument/2006/relationships/customXml" Target="../ink/ink303.xml"/><Relationship Id="rId31" Type="http://schemas.openxmlformats.org/officeDocument/2006/relationships/image" Target="../media/image35.png"/><Relationship Id="rId44" Type="http://schemas.openxmlformats.org/officeDocument/2006/relationships/customXml" Target="../ink/ink320.xml"/><Relationship Id="rId52" Type="http://schemas.openxmlformats.org/officeDocument/2006/relationships/customXml" Target="../ink/ink324.xml"/><Relationship Id="rId60" Type="http://schemas.openxmlformats.org/officeDocument/2006/relationships/customXml" Target="../ink/ink328.xml"/><Relationship Id="rId65" Type="http://schemas.openxmlformats.org/officeDocument/2006/relationships/image" Target="../media/image52.png"/><Relationship Id="rId73" Type="http://schemas.openxmlformats.org/officeDocument/2006/relationships/image" Target="../media/image56.png"/><Relationship Id="rId78" Type="http://schemas.openxmlformats.org/officeDocument/2006/relationships/customXml" Target="../ink/ink337.xml"/><Relationship Id="rId4" Type="http://schemas.openxmlformats.org/officeDocument/2006/relationships/customXml" Target="../ink/ink300.xml"/><Relationship Id="rId9" Type="http://schemas.openxmlformats.org/officeDocument/2006/relationships/image" Target="../media/image24.png"/><Relationship Id="rId13" Type="http://schemas.openxmlformats.org/officeDocument/2006/relationships/image" Target="../media/image26.png"/><Relationship Id="rId18" Type="http://schemas.openxmlformats.org/officeDocument/2006/relationships/customXml" Target="../ink/ink307.xml"/><Relationship Id="rId39" Type="http://schemas.openxmlformats.org/officeDocument/2006/relationships/image" Target="../media/image39.png"/><Relationship Id="rId34" Type="http://schemas.openxmlformats.org/officeDocument/2006/relationships/customXml" Target="../ink/ink315.xml"/><Relationship Id="rId50" Type="http://schemas.openxmlformats.org/officeDocument/2006/relationships/customXml" Target="../ink/ink323.xml"/><Relationship Id="rId55" Type="http://schemas.openxmlformats.org/officeDocument/2006/relationships/image" Target="../media/image47.png"/><Relationship Id="rId76" Type="http://schemas.openxmlformats.org/officeDocument/2006/relationships/customXml" Target="../ink/ink336.xml"/><Relationship Id="rId7" Type="http://schemas.openxmlformats.org/officeDocument/2006/relationships/image" Target="../media/image23.png"/><Relationship Id="rId71" Type="http://schemas.openxmlformats.org/officeDocument/2006/relationships/image" Target="../media/image55.png"/><Relationship Id="rId2" Type="http://schemas.openxmlformats.org/officeDocument/2006/relationships/customXml" Target="../ink/ink299.xml"/><Relationship Id="rId29" Type="http://schemas.openxmlformats.org/officeDocument/2006/relationships/image" Target="../media/image34.png"/></Relationships>
</file>

<file path=ppt/slides/_rels/slide17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303.xml"/><Relationship Id="rId21" Type="http://schemas.openxmlformats.org/officeDocument/2006/relationships/image" Target="../media/image700.png"/><Relationship Id="rId42" Type="http://schemas.openxmlformats.org/officeDocument/2006/relationships/customXml" Target="../ink/ink8311.xml"/><Relationship Id="rId47" Type="http://schemas.openxmlformats.org/officeDocument/2006/relationships/image" Target="../media/image713.png"/><Relationship Id="rId63" Type="http://schemas.openxmlformats.org/officeDocument/2006/relationships/image" Target="../media/image721.png"/><Relationship Id="rId68" Type="http://schemas.openxmlformats.org/officeDocument/2006/relationships/customXml" Target="../ink/ink8324.xml"/><Relationship Id="rId7" Type="http://schemas.openxmlformats.org/officeDocument/2006/relationships/image" Target="../media/image696.png"/><Relationship Id="rId71" Type="http://schemas.openxmlformats.org/officeDocument/2006/relationships/image" Target="../media/image725.png"/><Relationship Id="rId2" Type="http://schemas.openxmlformats.org/officeDocument/2006/relationships/customXml" Target="../ink/ink8291.xml"/><Relationship Id="rId16" Type="http://schemas.openxmlformats.org/officeDocument/2006/relationships/customXml" Target="../ink/ink8298.xml"/><Relationship Id="rId29" Type="http://schemas.openxmlformats.org/officeDocument/2006/relationships/image" Target="../media/image704.png"/><Relationship Id="rId11" Type="http://schemas.openxmlformats.org/officeDocument/2006/relationships/image" Target="../media/image697.png"/><Relationship Id="rId24" Type="http://schemas.openxmlformats.org/officeDocument/2006/relationships/customXml" Target="../ink/ink8302.xml"/><Relationship Id="rId32" Type="http://schemas.openxmlformats.org/officeDocument/2006/relationships/customXml" Target="../ink/ink8306.xml"/><Relationship Id="rId37" Type="http://schemas.openxmlformats.org/officeDocument/2006/relationships/image" Target="../media/image708.png"/><Relationship Id="rId40" Type="http://schemas.openxmlformats.org/officeDocument/2006/relationships/customXml" Target="../ink/ink8310.xml"/><Relationship Id="rId45" Type="http://schemas.openxmlformats.org/officeDocument/2006/relationships/image" Target="../media/image712.png"/><Relationship Id="rId53" Type="http://schemas.openxmlformats.org/officeDocument/2006/relationships/image" Target="../media/image716.png"/><Relationship Id="rId58" Type="http://schemas.openxmlformats.org/officeDocument/2006/relationships/customXml" Target="../ink/ink8319.xml"/><Relationship Id="rId66" Type="http://schemas.openxmlformats.org/officeDocument/2006/relationships/customXml" Target="../ink/ink8323.xml"/><Relationship Id="rId5" Type="http://schemas.openxmlformats.org/officeDocument/2006/relationships/image" Target="../media/image695.png"/><Relationship Id="rId61" Type="http://schemas.openxmlformats.org/officeDocument/2006/relationships/image" Target="../media/image720.png"/><Relationship Id="rId19" Type="http://schemas.openxmlformats.org/officeDocument/2006/relationships/image" Target="../media/image699.png"/><Relationship Id="rId14" Type="http://schemas.openxmlformats.org/officeDocument/2006/relationships/customXml" Target="../ink/ink8297.xml"/><Relationship Id="rId22" Type="http://schemas.openxmlformats.org/officeDocument/2006/relationships/customXml" Target="../ink/ink8301.xml"/><Relationship Id="rId27" Type="http://schemas.openxmlformats.org/officeDocument/2006/relationships/image" Target="../media/image703.png"/><Relationship Id="rId30" Type="http://schemas.openxmlformats.org/officeDocument/2006/relationships/customXml" Target="../ink/ink8305.xml"/><Relationship Id="rId35" Type="http://schemas.openxmlformats.org/officeDocument/2006/relationships/image" Target="../media/image707.png"/><Relationship Id="rId43" Type="http://schemas.openxmlformats.org/officeDocument/2006/relationships/image" Target="../media/image711.png"/><Relationship Id="rId48" Type="http://schemas.openxmlformats.org/officeDocument/2006/relationships/customXml" Target="../ink/ink8314.xml"/><Relationship Id="rId56" Type="http://schemas.openxmlformats.org/officeDocument/2006/relationships/customXml" Target="../ink/ink8318.xml"/><Relationship Id="rId64" Type="http://schemas.openxmlformats.org/officeDocument/2006/relationships/customXml" Target="../ink/ink8322.xml"/><Relationship Id="rId69" Type="http://schemas.openxmlformats.org/officeDocument/2006/relationships/image" Target="../media/image724.png"/><Relationship Id="rId8" Type="http://schemas.openxmlformats.org/officeDocument/2006/relationships/customXml" Target="../ink/ink8294.xml"/><Relationship Id="rId51" Type="http://schemas.openxmlformats.org/officeDocument/2006/relationships/image" Target="../media/image715.png"/><Relationship Id="rId3" Type="http://schemas.openxmlformats.org/officeDocument/2006/relationships/image" Target="../media/image694.png"/><Relationship Id="rId12" Type="http://schemas.openxmlformats.org/officeDocument/2006/relationships/customXml" Target="../ink/ink8296.xml"/><Relationship Id="rId17" Type="http://schemas.openxmlformats.org/officeDocument/2006/relationships/image" Target="../media/image698.png"/><Relationship Id="rId25" Type="http://schemas.openxmlformats.org/officeDocument/2006/relationships/image" Target="../media/image702.png"/><Relationship Id="rId33" Type="http://schemas.openxmlformats.org/officeDocument/2006/relationships/image" Target="../media/image706.png"/><Relationship Id="rId38" Type="http://schemas.openxmlformats.org/officeDocument/2006/relationships/customXml" Target="../ink/ink8309.xml"/><Relationship Id="rId46" Type="http://schemas.openxmlformats.org/officeDocument/2006/relationships/customXml" Target="../ink/ink8313.xml"/><Relationship Id="rId59" Type="http://schemas.openxmlformats.org/officeDocument/2006/relationships/image" Target="../media/image719.png"/><Relationship Id="rId67" Type="http://schemas.openxmlformats.org/officeDocument/2006/relationships/image" Target="../media/image723.png"/><Relationship Id="rId20" Type="http://schemas.openxmlformats.org/officeDocument/2006/relationships/customXml" Target="../ink/ink8300.xml"/><Relationship Id="rId41" Type="http://schemas.openxmlformats.org/officeDocument/2006/relationships/image" Target="../media/image710.png"/><Relationship Id="rId54" Type="http://schemas.openxmlformats.org/officeDocument/2006/relationships/customXml" Target="../ink/ink8317.xml"/><Relationship Id="rId62" Type="http://schemas.openxmlformats.org/officeDocument/2006/relationships/customXml" Target="../ink/ink8321.xml"/><Relationship Id="rId70" Type="http://schemas.openxmlformats.org/officeDocument/2006/relationships/customXml" Target="../ink/ink832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293.xml"/><Relationship Id="rId15" Type="http://schemas.openxmlformats.org/officeDocument/2006/relationships/image" Target="../media/image589.png"/><Relationship Id="rId23" Type="http://schemas.openxmlformats.org/officeDocument/2006/relationships/image" Target="../media/image701.png"/><Relationship Id="rId28" Type="http://schemas.openxmlformats.org/officeDocument/2006/relationships/customXml" Target="../ink/ink8304.xml"/><Relationship Id="rId36" Type="http://schemas.openxmlformats.org/officeDocument/2006/relationships/customXml" Target="../ink/ink8308.xml"/><Relationship Id="rId49" Type="http://schemas.openxmlformats.org/officeDocument/2006/relationships/image" Target="../media/image714.png"/><Relationship Id="rId57" Type="http://schemas.openxmlformats.org/officeDocument/2006/relationships/image" Target="../media/image718.png"/><Relationship Id="rId10" Type="http://schemas.openxmlformats.org/officeDocument/2006/relationships/customXml" Target="../ink/ink8295.xml"/><Relationship Id="rId31" Type="http://schemas.openxmlformats.org/officeDocument/2006/relationships/image" Target="../media/image705.png"/><Relationship Id="rId44" Type="http://schemas.openxmlformats.org/officeDocument/2006/relationships/customXml" Target="../ink/ink8312.xml"/><Relationship Id="rId52" Type="http://schemas.openxmlformats.org/officeDocument/2006/relationships/customXml" Target="../ink/ink8316.xml"/><Relationship Id="rId60" Type="http://schemas.openxmlformats.org/officeDocument/2006/relationships/customXml" Target="../ink/ink8320.xml"/><Relationship Id="rId65" Type="http://schemas.openxmlformats.org/officeDocument/2006/relationships/image" Target="../media/image722.png"/><Relationship Id="rId4" Type="http://schemas.openxmlformats.org/officeDocument/2006/relationships/customXml" Target="../ink/ink8292.xml"/><Relationship Id="rId9" Type="http://schemas.openxmlformats.org/officeDocument/2006/relationships/image" Target="../media/image562.png"/><Relationship Id="rId13" Type="http://schemas.openxmlformats.org/officeDocument/2006/relationships/image" Target="../media/image590.png"/><Relationship Id="rId18" Type="http://schemas.openxmlformats.org/officeDocument/2006/relationships/customXml" Target="../ink/ink8299.xml"/><Relationship Id="rId39" Type="http://schemas.openxmlformats.org/officeDocument/2006/relationships/image" Target="../media/image709.png"/><Relationship Id="rId34" Type="http://schemas.openxmlformats.org/officeDocument/2006/relationships/customXml" Target="../ink/ink8307.xml"/><Relationship Id="rId50" Type="http://schemas.openxmlformats.org/officeDocument/2006/relationships/customXml" Target="../ink/ink8315.xml"/><Relationship Id="rId55" Type="http://schemas.openxmlformats.org/officeDocument/2006/relationships/image" Target="../media/image717.png"/></Relationships>
</file>

<file path=ppt/slides/_rels/slide17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338.xml"/><Relationship Id="rId21" Type="http://schemas.openxmlformats.org/officeDocument/2006/relationships/image" Target="../media/image700.png"/><Relationship Id="rId42" Type="http://schemas.openxmlformats.org/officeDocument/2006/relationships/customXml" Target="../ink/ink8346.xml"/><Relationship Id="rId47" Type="http://schemas.openxmlformats.org/officeDocument/2006/relationships/image" Target="../media/image713.png"/><Relationship Id="rId63" Type="http://schemas.openxmlformats.org/officeDocument/2006/relationships/image" Target="../media/image721.png"/><Relationship Id="rId68" Type="http://schemas.openxmlformats.org/officeDocument/2006/relationships/customXml" Target="../ink/ink8359.xml"/><Relationship Id="rId16" Type="http://schemas.openxmlformats.org/officeDocument/2006/relationships/customXml" Target="../ink/ink8333.xml"/><Relationship Id="rId11" Type="http://schemas.openxmlformats.org/officeDocument/2006/relationships/image" Target="../media/image697.png"/><Relationship Id="rId32" Type="http://schemas.openxmlformats.org/officeDocument/2006/relationships/customXml" Target="../ink/ink8341.xml"/><Relationship Id="rId37" Type="http://schemas.openxmlformats.org/officeDocument/2006/relationships/image" Target="../media/image708.png"/><Relationship Id="rId53" Type="http://schemas.openxmlformats.org/officeDocument/2006/relationships/image" Target="../media/image716.png"/><Relationship Id="rId58" Type="http://schemas.openxmlformats.org/officeDocument/2006/relationships/customXml" Target="../ink/ink8354.xml"/><Relationship Id="rId74" Type="http://schemas.openxmlformats.org/officeDocument/2006/relationships/customXml" Target="../ink/ink8362.xml"/><Relationship Id="rId79" Type="http://schemas.openxmlformats.org/officeDocument/2006/relationships/image" Target="../media/image729.png"/><Relationship Id="rId5" Type="http://schemas.openxmlformats.org/officeDocument/2006/relationships/image" Target="../media/image695.png"/><Relationship Id="rId61" Type="http://schemas.openxmlformats.org/officeDocument/2006/relationships/image" Target="../media/image720.png"/><Relationship Id="rId19" Type="http://schemas.openxmlformats.org/officeDocument/2006/relationships/image" Target="../media/image699.png"/><Relationship Id="rId14" Type="http://schemas.openxmlformats.org/officeDocument/2006/relationships/customXml" Target="../ink/ink8332.xml"/><Relationship Id="rId22" Type="http://schemas.openxmlformats.org/officeDocument/2006/relationships/customXml" Target="../ink/ink8336.xml"/><Relationship Id="rId27" Type="http://schemas.openxmlformats.org/officeDocument/2006/relationships/image" Target="../media/image703.png"/><Relationship Id="rId30" Type="http://schemas.openxmlformats.org/officeDocument/2006/relationships/customXml" Target="../ink/ink8340.xml"/><Relationship Id="rId35" Type="http://schemas.openxmlformats.org/officeDocument/2006/relationships/image" Target="../media/image707.png"/><Relationship Id="rId43" Type="http://schemas.openxmlformats.org/officeDocument/2006/relationships/image" Target="../media/image711.png"/><Relationship Id="rId48" Type="http://schemas.openxmlformats.org/officeDocument/2006/relationships/customXml" Target="../ink/ink8349.xml"/><Relationship Id="rId56" Type="http://schemas.openxmlformats.org/officeDocument/2006/relationships/customXml" Target="../ink/ink8353.xml"/><Relationship Id="rId64" Type="http://schemas.openxmlformats.org/officeDocument/2006/relationships/customXml" Target="../ink/ink8357.xml"/><Relationship Id="rId69" Type="http://schemas.openxmlformats.org/officeDocument/2006/relationships/image" Target="../media/image724.png"/><Relationship Id="rId77" Type="http://schemas.openxmlformats.org/officeDocument/2006/relationships/image" Target="../media/image728.png"/><Relationship Id="rId8" Type="http://schemas.openxmlformats.org/officeDocument/2006/relationships/customXml" Target="../ink/ink8329.xml"/><Relationship Id="rId51" Type="http://schemas.openxmlformats.org/officeDocument/2006/relationships/image" Target="../media/image715.png"/><Relationship Id="rId72" Type="http://schemas.openxmlformats.org/officeDocument/2006/relationships/customXml" Target="../ink/ink8361.xml"/><Relationship Id="rId80" Type="http://schemas.openxmlformats.org/officeDocument/2006/relationships/customXml" Target="../ink/ink8365.xml"/><Relationship Id="rId3" Type="http://schemas.openxmlformats.org/officeDocument/2006/relationships/image" Target="../media/image694.png"/><Relationship Id="rId12" Type="http://schemas.openxmlformats.org/officeDocument/2006/relationships/customXml" Target="../ink/ink8331.xml"/><Relationship Id="rId17" Type="http://schemas.openxmlformats.org/officeDocument/2006/relationships/image" Target="../media/image698.png"/><Relationship Id="rId25" Type="http://schemas.openxmlformats.org/officeDocument/2006/relationships/image" Target="../media/image702.png"/><Relationship Id="rId33" Type="http://schemas.openxmlformats.org/officeDocument/2006/relationships/image" Target="../media/image706.png"/><Relationship Id="rId38" Type="http://schemas.openxmlformats.org/officeDocument/2006/relationships/customXml" Target="../ink/ink8344.xml"/><Relationship Id="rId46" Type="http://schemas.openxmlformats.org/officeDocument/2006/relationships/customXml" Target="../ink/ink8348.xml"/><Relationship Id="rId59" Type="http://schemas.openxmlformats.org/officeDocument/2006/relationships/image" Target="../media/image719.png"/><Relationship Id="rId67" Type="http://schemas.openxmlformats.org/officeDocument/2006/relationships/image" Target="../media/image723.png"/><Relationship Id="rId20" Type="http://schemas.openxmlformats.org/officeDocument/2006/relationships/customXml" Target="../ink/ink8335.xml"/><Relationship Id="rId41" Type="http://schemas.openxmlformats.org/officeDocument/2006/relationships/image" Target="../media/image710.png"/><Relationship Id="rId54" Type="http://schemas.openxmlformats.org/officeDocument/2006/relationships/customXml" Target="../ink/ink8352.xml"/><Relationship Id="rId62" Type="http://schemas.openxmlformats.org/officeDocument/2006/relationships/customXml" Target="../ink/ink8356.xml"/><Relationship Id="rId70" Type="http://schemas.openxmlformats.org/officeDocument/2006/relationships/customXml" Target="../ink/ink8360.xml"/><Relationship Id="rId75" Type="http://schemas.openxmlformats.org/officeDocument/2006/relationships/image" Target="../media/image72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328.xml"/><Relationship Id="rId15" Type="http://schemas.openxmlformats.org/officeDocument/2006/relationships/image" Target="../media/image589.png"/><Relationship Id="rId23" Type="http://schemas.openxmlformats.org/officeDocument/2006/relationships/image" Target="../media/image701.png"/><Relationship Id="rId28" Type="http://schemas.openxmlformats.org/officeDocument/2006/relationships/customXml" Target="../ink/ink8339.xml"/><Relationship Id="rId36" Type="http://schemas.openxmlformats.org/officeDocument/2006/relationships/customXml" Target="../ink/ink8343.xml"/><Relationship Id="rId49" Type="http://schemas.openxmlformats.org/officeDocument/2006/relationships/image" Target="../media/image714.png"/><Relationship Id="rId57" Type="http://schemas.openxmlformats.org/officeDocument/2006/relationships/image" Target="../media/image718.png"/><Relationship Id="rId10" Type="http://schemas.openxmlformats.org/officeDocument/2006/relationships/customXml" Target="../ink/ink8330.xml"/><Relationship Id="rId31" Type="http://schemas.openxmlformats.org/officeDocument/2006/relationships/image" Target="../media/image705.png"/><Relationship Id="rId44" Type="http://schemas.openxmlformats.org/officeDocument/2006/relationships/customXml" Target="../ink/ink8347.xml"/><Relationship Id="rId52" Type="http://schemas.openxmlformats.org/officeDocument/2006/relationships/customXml" Target="../ink/ink8351.xml"/><Relationship Id="rId60" Type="http://schemas.openxmlformats.org/officeDocument/2006/relationships/customXml" Target="../ink/ink8355.xml"/><Relationship Id="rId65" Type="http://schemas.openxmlformats.org/officeDocument/2006/relationships/image" Target="../media/image722.png"/><Relationship Id="rId73" Type="http://schemas.openxmlformats.org/officeDocument/2006/relationships/image" Target="../media/image726.png"/><Relationship Id="rId78" Type="http://schemas.openxmlformats.org/officeDocument/2006/relationships/customXml" Target="../ink/ink8364.xml"/><Relationship Id="rId81" Type="http://schemas.openxmlformats.org/officeDocument/2006/relationships/image" Target="../media/image730.png"/><Relationship Id="rId4" Type="http://schemas.openxmlformats.org/officeDocument/2006/relationships/customXml" Target="../ink/ink8327.xml"/><Relationship Id="rId9" Type="http://schemas.openxmlformats.org/officeDocument/2006/relationships/image" Target="../media/image562.png"/><Relationship Id="rId13" Type="http://schemas.openxmlformats.org/officeDocument/2006/relationships/image" Target="../media/image590.png"/><Relationship Id="rId18" Type="http://schemas.openxmlformats.org/officeDocument/2006/relationships/customXml" Target="../ink/ink8334.xml"/><Relationship Id="rId39" Type="http://schemas.openxmlformats.org/officeDocument/2006/relationships/image" Target="../media/image709.png"/><Relationship Id="rId34" Type="http://schemas.openxmlformats.org/officeDocument/2006/relationships/customXml" Target="../ink/ink8342.xml"/><Relationship Id="rId50" Type="http://schemas.openxmlformats.org/officeDocument/2006/relationships/customXml" Target="../ink/ink8350.xml"/><Relationship Id="rId55" Type="http://schemas.openxmlformats.org/officeDocument/2006/relationships/image" Target="../media/image717.png"/><Relationship Id="rId76" Type="http://schemas.openxmlformats.org/officeDocument/2006/relationships/customXml" Target="../ink/ink8363.xml"/><Relationship Id="rId7" Type="http://schemas.openxmlformats.org/officeDocument/2006/relationships/image" Target="../media/image696.png"/><Relationship Id="rId71" Type="http://schemas.openxmlformats.org/officeDocument/2006/relationships/image" Target="../media/image725.png"/><Relationship Id="rId2" Type="http://schemas.openxmlformats.org/officeDocument/2006/relationships/customXml" Target="../ink/ink8326.xml"/><Relationship Id="rId29" Type="http://schemas.openxmlformats.org/officeDocument/2006/relationships/image" Target="../media/image704.png"/><Relationship Id="rId24" Type="http://schemas.openxmlformats.org/officeDocument/2006/relationships/customXml" Target="../ink/ink8337.xml"/><Relationship Id="rId40" Type="http://schemas.openxmlformats.org/officeDocument/2006/relationships/customXml" Target="../ink/ink8345.xml"/><Relationship Id="rId45" Type="http://schemas.openxmlformats.org/officeDocument/2006/relationships/image" Target="../media/image712.png"/><Relationship Id="rId66" Type="http://schemas.openxmlformats.org/officeDocument/2006/relationships/customXml" Target="../ink/ink8358.xml"/></Relationships>
</file>

<file path=ppt/slides/_rels/slide17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378.xml"/><Relationship Id="rId21" Type="http://schemas.openxmlformats.org/officeDocument/2006/relationships/image" Target="../media/image700.png"/><Relationship Id="rId42" Type="http://schemas.openxmlformats.org/officeDocument/2006/relationships/customXml" Target="../ink/ink8386.xml"/><Relationship Id="rId47" Type="http://schemas.openxmlformats.org/officeDocument/2006/relationships/image" Target="../media/image713.png"/><Relationship Id="rId63" Type="http://schemas.openxmlformats.org/officeDocument/2006/relationships/image" Target="../media/image721.png"/><Relationship Id="rId68" Type="http://schemas.openxmlformats.org/officeDocument/2006/relationships/customXml" Target="../ink/ink8399.xml"/><Relationship Id="rId84" Type="http://schemas.openxmlformats.org/officeDocument/2006/relationships/customXml" Target="../ink/ink8407.xml"/><Relationship Id="rId89" Type="http://schemas.openxmlformats.org/officeDocument/2006/relationships/image" Target="../media/image734.png"/><Relationship Id="rId16" Type="http://schemas.openxmlformats.org/officeDocument/2006/relationships/customXml" Target="../ink/ink8373.xml"/><Relationship Id="rId11" Type="http://schemas.openxmlformats.org/officeDocument/2006/relationships/image" Target="../media/image697.png"/><Relationship Id="rId32" Type="http://schemas.openxmlformats.org/officeDocument/2006/relationships/customXml" Target="../ink/ink8381.xml"/><Relationship Id="rId37" Type="http://schemas.openxmlformats.org/officeDocument/2006/relationships/image" Target="../media/image708.png"/><Relationship Id="rId53" Type="http://schemas.openxmlformats.org/officeDocument/2006/relationships/image" Target="../media/image716.png"/><Relationship Id="rId58" Type="http://schemas.openxmlformats.org/officeDocument/2006/relationships/customXml" Target="../ink/ink8394.xml"/><Relationship Id="rId74" Type="http://schemas.openxmlformats.org/officeDocument/2006/relationships/customXml" Target="../ink/ink8402.xml"/><Relationship Id="rId79" Type="http://schemas.openxmlformats.org/officeDocument/2006/relationships/image" Target="../media/image729.png"/><Relationship Id="rId5" Type="http://schemas.openxmlformats.org/officeDocument/2006/relationships/image" Target="../media/image695.png"/><Relationship Id="rId90" Type="http://schemas.openxmlformats.org/officeDocument/2006/relationships/customXml" Target="../ink/ink8410.xml"/><Relationship Id="rId95" Type="http://schemas.openxmlformats.org/officeDocument/2006/relationships/image" Target="../media/image737.png"/><Relationship Id="rId22" Type="http://schemas.openxmlformats.org/officeDocument/2006/relationships/customXml" Target="../ink/ink8376.xml"/><Relationship Id="rId27" Type="http://schemas.openxmlformats.org/officeDocument/2006/relationships/image" Target="../media/image703.png"/><Relationship Id="rId43" Type="http://schemas.openxmlformats.org/officeDocument/2006/relationships/image" Target="../media/image711.png"/><Relationship Id="rId48" Type="http://schemas.openxmlformats.org/officeDocument/2006/relationships/customXml" Target="../ink/ink8389.xml"/><Relationship Id="rId64" Type="http://schemas.openxmlformats.org/officeDocument/2006/relationships/customXml" Target="../ink/ink8397.xml"/><Relationship Id="rId69" Type="http://schemas.openxmlformats.org/officeDocument/2006/relationships/image" Target="../media/image724.png"/><Relationship Id="rId80" Type="http://schemas.openxmlformats.org/officeDocument/2006/relationships/customXml" Target="../ink/ink8405.xml"/><Relationship Id="rId85" Type="http://schemas.openxmlformats.org/officeDocument/2006/relationships/image" Target="../media/image732.png"/><Relationship Id="rId3" Type="http://schemas.openxmlformats.org/officeDocument/2006/relationships/image" Target="../media/image694.png"/><Relationship Id="rId12" Type="http://schemas.openxmlformats.org/officeDocument/2006/relationships/customXml" Target="../ink/ink8371.xml"/><Relationship Id="rId17" Type="http://schemas.openxmlformats.org/officeDocument/2006/relationships/image" Target="../media/image698.png"/><Relationship Id="rId25" Type="http://schemas.openxmlformats.org/officeDocument/2006/relationships/image" Target="../media/image702.png"/><Relationship Id="rId33" Type="http://schemas.openxmlformats.org/officeDocument/2006/relationships/image" Target="../media/image706.png"/><Relationship Id="rId38" Type="http://schemas.openxmlformats.org/officeDocument/2006/relationships/customXml" Target="../ink/ink8384.xml"/><Relationship Id="rId46" Type="http://schemas.openxmlformats.org/officeDocument/2006/relationships/customXml" Target="../ink/ink8388.xml"/><Relationship Id="rId59" Type="http://schemas.openxmlformats.org/officeDocument/2006/relationships/image" Target="../media/image719.png"/><Relationship Id="rId67" Type="http://schemas.openxmlformats.org/officeDocument/2006/relationships/image" Target="../media/image723.png"/><Relationship Id="rId20" Type="http://schemas.openxmlformats.org/officeDocument/2006/relationships/customXml" Target="../ink/ink8375.xml"/><Relationship Id="rId41" Type="http://schemas.openxmlformats.org/officeDocument/2006/relationships/image" Target="../media/image710.png"/><Relationship Id="rId54" Type="http://schemas.openxmlformats.org/officeDocument/2006/relationships/customXml" Target="../ink/ink8392.xml"/><Relationship Id="rId62" Type="http://schemas.openxmlformats.org/officeDocument/2006/relationships/customXml" Target="../ink/ink8396.xml"/><Relationship Id="rId70" Type="http://schemas.openxmlformats.org/officeDocument/2006/relationships/customXml" Target="../ink/ink8400.xml"/><Relationship Id="rId75" Type="http://schemas.openxmlformats.org/officeDocument/2006/relationships/image" Target="../media/image727.png"/><Relationship Id="rId83" Type="http://schemas.openxmlformats.org/officeDocument/2006/relationships/image" Target="../media/image731.png"/><Relationship Id="rId88" Type="http://schemas.openxmlformats.org/officeDocument/2006/relationships/customXml" Target="../ink/ink8409.xml"/><Relationship Id="rId91" Type="http://schemas.openxmlformats.org/officeDocument/2006/relationships/image" Target="../media/image735.png"/><Relationship Id="rId96" Type="http://schemas.openxmlformats.org/officeDocument/2006/relationships/customXml" Target="../ink/ink841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368.xml"/><Relationship Id="rId15" Type="http://schemas.openxmlformats.org/officeDocument/2006/relationships/image" Target="../media/image589.png"/><Relationship Id="rId23" Type="http://schemas.openxmlformats.org/officeDocument/2006/relationships/image" Target="../media/image701.png"/><Relationship Id="rId28" Type="http://schemas.openxmlformats.org/officeDocument/2006/relationships/customXml" Target="../ink/ink8379.xml"/><Relationship Id="rId36" Type="http://schemas.openxmlformats.org/officeDocument/2006/relationships/customXml" Target="../ink/ink8383.xml"/><Relationship Id="rId49" Type="http://schemas.openxmlformats.org/officeDocument/2006/relationships/image" Target="../media/image714.png"/><Relationship Id="rId57" Type="http://schemas.openxmlformats.org/officeDocument/2006/relationships/image" Target="../media/image718.png"/><Relationship Id="rId10" Type="http://schemas.openxmlformats.org/officeDocument/2006/relationships/customXml" Target="../ink/ink8370.xml"/><Relationship Id="rId31" Type="http://schemas.openxmlformats.org/officeDocument/2006/relationships/image" Target="../media/image705.png"/><Relationship Id="rId44" Type="http://schemas.openxmlformats.org/officeDocument/2006/relationships/customXml" Target="../ink/ink8387.xml"/><Relationship Id="rId52" Type="http://schemas.openxmlformats.org/officeDocument/2006/relationships/customXml" Target="../ink/ink8391.xml"/><Relationship Id="rId60" Type="http://schemas.openxmlformats.org/officeDocument/2006/relationships/customXml" Target="../ink/ink8395.xml"/><Relationship Id="rId65" Type="http://schemas.openxmlformats.org/officeDocument/2006/relationships/image" Target="../media/image722.png"/><Relationship Id="rId73" Type="http://schemas.openxmlformats.org/officeDocument/2006/relationships/image" Target="../media/image726.png"/><Relationship Id="rId78" Type="http://schemas.openxmlformats.org/officeDocument/2006/relationships/customXml" Target="../ink/ink8404.xml"/><Relationship Id="rId81" Type="http://schemas.openxmlformats.org/officeDocument/2006/relationships/image" Target="../media/image730.png"/><Relationship Id="rId86" Type="http://schemas.openxmlformats.org/officeDocument/2006/relationships/customXml" Target="../ink/ink8408.xml"/><Relationship Id="rId94" Type="http://schemas.openxmlformats.org/officeDocument/2006/relationships/customXml" Target="../ink/ink8412.xml"/><Relationship Id="rId4" Type="http://schemas.openxmlformats.org/officeDocument/2006/relationships/customXml" Target="../ink/ink8367.xml"/><Relationship Id="rId9" Type="http://schemas.openxmlformats.org/officeDocument/2006/relationships/image" Target="../media/image562.png"/><Relationship Id="rId13" Type="http://schemas.openxmlformats.org/officeDocument/2006/relationships/image" Target="../media/image590.png"/><Relationship Id="rId18" Type="http://schemas.openxmlformats.org/officeDocument/2006/relationships/customXml" Target="../ink/ink8374.xml"/><Relationship Id="rId39" Type="http://schemas.openxmlformats.org/officeDocument/2006/relationships/image" Target="../media/image709.png"/><Relationship Id="rId34" Type="http://schemas.openxmlformats.org/officeDocument/2006/relationships/customXml" Target="../ink/ink8382.xml"/><Relationship Id="rId50" Type="http://schemas.openxmlformats.org/officeDocument/2006/relationships/customXml" Target="../ink/ink8390.xml"/><Relationship Id="rId55" Type="http://schemas.openxmlformats.org/officeDocument/2006/relationships/image" Target="../media/image717.png"/><Relationship Id="rId76" Type="http://schemas.openxmlformats.org/officeDocument/2006/relationships/customXml" Target="../ink/ink8403.xml"/><Relationship Id="rId97" Type="http://schemas.openxmlformats.org/officeDocument/2006/relationships/image" Target="../media/image738.png"/><Relationship Id="rId7" Type="http://schemas.openxmlformats.org/officeDocument/2006/relationships/image" Target="../media/image696.png"/><Relationship Id="rId71" Type="http://schemas.openxmlformats.org/officeDocument/2006/relationships/image" Target="../media/image725.png"/><Relationship Id="rId92" Type="http://schemas.openxmlformats.org/officeDocument/2006/relationships/customXml" Target="../ink/ink8411.xml"/><Relationship Id="rId2" Type="http://schemas.openxmlformats.org/officeDocument/2006/relationships/customXml" Target="../ink/ink8366.xml"/><Relationship Id="rId29" Type="http://schemas.openxmlformats.org/officeDocument/2006/relationships/image" Target="../media/image704.png"/><Relationship Id="rId24" Type="http://schemas.openxmlformats.org/officeDocument/2006/relationships/customXml" Target="../ink/ink8377.xml"/><Relationship Id="rId40" Type="http://schemas.openxmlformats.org/officeDocument/2006/relationships/customXml" Target="../ink/ink8385.xml"/><Relationship Id="rId45" Type="http://schemas.openxmlformats.org/officeDocument/2006/relationships/image" Target="../media/image712.png"/><Relationship Id="rId66" Type="http://schemas.openxmlformats.org/officeDocument/2006/relationships/customXml" Target="../ink/ink8398.xml"/><Relationship Id="rId87" Type="http://schemas.openxmlformats.org/officeDocument/2006/relationships/image" Target="../media/image733.png"/><Relationship Id="rId61" Type="http://schemas.openxmlformats.org/officeDocument/2006/relationships/image" Target="../media/image720.png"/><Relationship Id="rId82" Type="http://schemas.openxmlformats.org/officeDocument/2006/relationships/customXml" Target="../ink/ink8406.xml"/><Relationship Id="rId19" Type="http://schemas.openxmlformats.org/officeDocument/2006/relationships/image" Target="../media/image699.png"/><Relationship Id="rId14" Type="http://schemas.openxmlformats.org/officeDocument/2006/relationships/customXml" Target="../ink/ink8372.xml"/><Relationship Id="rId30" Type="http://schemas.openxmlformats.org/officeDocument/2006/relationships/customXml" Target="../ink/ink8380.xml"/><Relationship Id="rId35" Type="http://schemas.openxmlformats.org/officeDocument/2006/relationships/image" Target="../media/image707.png"/><Relationship Id="rId56" Type="http://schemas.openxmlformats.org/officeDocument/2006/relationships/customXml" Target="../ink/ink8393.xml"/><Relationship Id="rId77" Type="http://schemas.openxmlformats.org/officeDocument/2006/relationships/image" Target="../media/image728.png"/><Relationship Id="rId8" Type="http://schemas.openxmlformats.org/officeDocument/2006/relationships/customXml" Target="../ink/ink8369.xml"/><Relationship Id="rId51" Type="http://schemas.openxmlformats.org/officeDocument/2006/relationships/image" Target="../media/image715.png"/><Relationship Id="rId72" Type="http://schemas.openxmlformats.org/officeDocument/2006/relationships/customXml" Target="../ink/ink8401.xml"/><Relationship Id="rId93" Type="http://schemas.openxmlformats.org/officeDocument/2006/relationships/image" Target="../media/image736.png"/></Relationships>
</file>

<file path=ppt/slides/_rels/slide17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48.png"/><Relationship Id="rId21" Type="http://schemas.openxmlformats.org/officeDocument/2006/relationships/image" Target="../media/image700.png"/><Relationship Id="rId42" Type="http://schemas.openxmlformats.org/officeDocument/2006/relationships/customXml" Target="../ink/ink8434.xml"/><Relationship Id="rId63" Type="http://schemas.openxmlformats.org/officeDocument/2006/relationships/image" Target="../media/image721.png"/><Relationship Id="rId84" Type="http://schemas.openxmlformats.org/officeDocument/2006/relationships/customXml" Target="../ink/ink8455.xml"/><Relationship Id="rId138" Type="http://schemas.openxmlformats.org/officeDocument/2006/relationships/customXml" Target="../ink/ink8483.xml"/><Relationship Id="rId16" Type="http://schemas.openxmlformats.org/officeDocument/2006/relationships/customXml" Target="../ink/ink8421.xml"/><Relationship Id="rId107" Type="http://schemas.openxmlformats.org/officeDocument/2006/relationships/image" Target="../media/image743.png"/><Relationship Id="rId11" Type="http://schemas.openxmlformats.org/officeDocument/2006/relationships/image" Target="../media/image697.png"/><Relationship Id="rId32" Type="http://schemas.openxmlformats.org/officeDocument/2006/relationships/customXml" Target="../ink/ink8429.xml"/><Relationship Id="rId37" Type="http://schemas.openxmlformats.org/officeDocument/2006/relationships/image" Target="../media/image708.png"/><Relationship Id="rId53" Type="http://schemas.openxmlformats.org/officeDocument/2006/relationships/image" Target="../media/image716.png"/><Relationship Id="rId58" Type="http://schemas.openxmlformats.org/officeDocument/2006/relationships/customXml" Target="../ink/ink8442.xml"/><Relationship Id="rId74" Type="http://schemas.openxmlformats.org/officeDocument/2006/relationships/customXml" Target="../ink/ink8450.xml"/><Relationship Id="rId79" Type="http://schemas.openxmlformats.org/officeDocument/2006/relationships/image" Target="../media/image729.png"/><Relationship Id="rId102" Type="http://schemas.openxmlformats.org/officeDocument/2006/relationships/customXml" Target="../ink/ink8464.xml"/><Relationship Id="rId123" Type="http://schemas.openxmlformats.org/officeDocument/2006/relationships/image" Target="../media/image751.png"/><Relationship Id="rId128" Type="http://schemas.openxmlformats.org/officeDocument/2006/relationships/image" Target="../media/image753.png"/><Relationship Id="rId5" Type="http://schemas.openxmlformats.org/officeDocument/2006/relationships/image" Target="../media/image695.png"/><Relationship Id="rId90" Type="http://schemas.openxmlformats.org/officeDocument/2006/relationships/customXml" Target="../ink/ink8458.xml"/><Relationship Id="rId95" Type="http://schemas.openxmlformats.org/officeDocument/2006/relationships/image" Target="../media/image737.png"/><Relationship Id="rId22" Type="http://schemas.openxmlformats.org/officeDocument/2006/relationships/customXml" Target="../ink/ink8424.xml"/><Relationship Id="rId27" Type="http://schemas.openxmlformats.org/officeDocument/2006/relationships/image" Target="../media/image703.png"/><Relationship Id="rId43" Type="http://schemas.openxmlformats.org/officeDocument/2006/relationships/image" Target="../media/image711.png"/><Relationship Id="rId48" Type="http://schemas.openxmlformats.org/officeDocument/2006/relationships/customXml" Target="../ink/ink8437.xml"/><Relationship Id="rId64" Type="http://schemas.openxmlformats.org/officeDocument/2006/relationships/customXml" Target="../ink/ink8445.xml"/><Relationship Id="rId69" Type="http://schemas.openxmlformats.org/officeDocument/2006/relationships/image" Target="../media/image724.png"/><Relationship Id="rId113" Type="http://schemas.openxmlformats.org/officeDocument/2006/relationships/image" Target="../media/image746.png"/><Relationship Id="rId118" Type="http://schemas.openxmlformats.org/officeDocument/2006/relationships/customXml" Target="../ink/ink8472.xml"/><Relationship Id="rId134" Type="http://schemas.openxmlformats.org/officeDocument/2006/relationships/customXml" Target="../ink/ink8481.xml"/><Relationship Id="rId139" Type="http://schemas.openxmlformats.org/officeDocument/2006/relationships/image" Target="../media/image758.png"/><Relationship Id="rId80" Type="http://schemas.openxmlformats.org/officeDocument/2006/relationships/customXml" Target="../ink/ink8453.xml"/><Relationship Id="rId85" Type="http://schemas.openxmlformats.org/officeDocument/2006/relationships/image" Target="../media/image732.png"/><Relationship Id="rId12" Type="http://schemas.openxmlformats.org/officeDocument/2006/relationships/customXml" Target="../ink/ink8419.xml"/><Relationship Id="rId17" Type="http://schemas.openxmlformats.org/officeDocument/2006/relationships/image" Target="../media/image698.png"/><Relationship Id="rId33" Type="http://schemas.openxmlformats.org/officeDocument/2006/relationships/image" Target="../media/image706.png"/><Relationship Id="rId38" Type="http://schemas.openxmlformats.org/officeDocument/2006/relationships/customXml" Target="../ink/ink8432.xml"/><Relationship Id="rId59" Type="http://schemas.openxmlformats.org/officeDocument/2006/relationships/image" Target="../media/image719.png"/><Relationship Id="rId103" Type="http://schemas.openxmlformats.org/officeDocument/2006/relationships/image" Target="../media/image741.png"/><Relationship Id="rId108" Type="http://schemas.openxmlformats.org/officeDocument/2006/relationships/customXml" Target="../ink/ink8467.xml"/><Relationship Id="rId124" Type="http://schemas.openxmlformats.org/officeDocument/2006/relationships/customXml" Target="../ink/ink8475.xml"/><Relationship Id="rId129" Type="http://schemas.openxmlformats.org/officeDocument/2006/relationships/customXml" Target="../ink/ink8478.xml"/><Relationship Id="rId54" Type="http://schemas.openxmlformats.org/officeDocument/2006/relationships/customXml" Target="../ink/ink8440.xml"/><Relationship Id="rId70" Type="http://schemas.openxmlformats.org/officeDocument/2006/relationships/customXml" Target="../ink/ink8448.xml"/><Relationship Id="rId75" Type="http://schemas.openxmlformats.org/officeDocument/2006/relationships/image" Target="../media/image727.png"/><Relationship Id="rId91" Type="http://schemas.openxmlformats.org/officeDocument/2006/relationships/image" Target="../media/image735.png"/><Relationship Id="rId96" Type="http://schemas.openxmlformats.org/officeDocument/2006/relationships/customXml" Target="../ink/ink846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416.xml"/><Relationship Id="rId23" Type="http://schemas.openxmlformats.org/officeDocument/2006/relationships/image" Target="../media/image701.png"/><Relationship Id="rId28" Type="http://schemas.openxmlformats.org/officeDocument/2006/relationships/customXml" Target="../ink/ink8427.xml"/><Relationship Id="rId49" Type="http://schemas.openxmlformats.org/officeDocument/2006/relationships/image" Target="../media/image714.png"/><Relationship Id="rId114" Type="http://schemas.openxmlformats.org/officeDocument/2006/relationships/customXml" Target="../ink/ink8470.xml"/><Relationship Id="rId119" Type="http://schemas.openxmlformats.org/officeDocument/2006/relationships/image" Target="../media/image749.png"/><Relationship Id="rId44" Type="http://schemas.openxmlformats.org/officeDocument/2006/relationships/customXml" Target="../ink/ink8435.xml"/><Relationship Id="rId60" Type="http://schemas.openxmlformats.org/officeDocument/2006/relationships/customXml" Target="../ink/ink8443.xml"/><Relationship Id="rId65" Type="http://schemas.openxmlformats.org/officeDocument/2006/relationships/image" Target="../media/image722.png"/><Relationship Id="rId81" Type="http://schemas.openxmlformats.org/officeDocument/2006/relationships/image" Target="../media/image730.png"/><Relationship Id="rId86" Type="http://schemas.openxmlformats.org/officeDocument/2006/relationships/customXml" Target="../ink/ink8456.xml"/><Relationship Id="rId130" Type="http://schemas.openxmlformats.org/officeDocument/2006/relationships/customXml" Target="../ink/ink8479.xml"/><Relationship Id="rId135" Type="http://schemas.openxmlformats.org/officeDocument/2006/relationships/image" Target="../media/image756.png"/><Relationship Id="rId13" Type="http://schemas.openxmlformats.org/officeDocument/2006/relationships/image" Target="../media/image590.png"/><Relationship Id="rId18" Type="http://schemas.openxmlformats.org/officeDocument/2006/relationships/customXml" Target="../ink/ink8422.xml"/><Relationship Id="rId39" Type="http://schemas.openxmlformats.org/officeDocument/2006/relationships/image" Target="../media/image709.png"/><Relationship Id="rId109" Type="http://schemas.openxmlformats.org/officeDocument/2006/relationships/image" Target="../media/image744.png"/><Relationship Id="rId34" Type="http://schemas.openxmlformats.org/officeDocument/2006/relationships/customXml" Target="../ink/ink8430.xml"/><Relationship Id="rId50" Type="http://schemas.openxmlformats.org/officeDocument/2006/relationships/customXml" Target="../ink/ink8438.xml"/><Relationship Id="rId55" Type="http://schemas.openxmlformats.org/officeDocument/2006/relationships/image" Target="../media/image717.png"/><Relationship Id="rId76" Type="http://schemas.openxmlformats.org/officeDocument/2006/relationships/customXml" Target="../ink/ink8451.xml"/><Relationship Id="rId97" Type="http://schemas.openxmlformats.org/officeDocument/2006/relationships/image" Target="../media/image738.png"/><Relationship Id="rId104" Type="http://schemas.openxmlformats.org/officeDocument/2006/relationships/customXml" Target="../ink/ink8465.xml"/><Relationship Id="rId120" Type="http://schemas.openxmlformats.org/officeDocument/2006/relationships/customXml" Target="../ink/ink8473.xml"/><Relationship Id="rId125" Type="http://schemas.openxmlformats.org/officeDocument/2006/relationships/customXml" Target="../ink/ink8476.xml"/><Relationship Id="rId7" Type="http://schemas.openxmlformats.org/officeDocument/2006/relationships/image" Target="../media/image696.png"/><Relationship Id="rId71" Type="http://schemas.openxmlformats.org/officeDocument/2006/relationships/image" Target="../media/image725.png"/><Relationship Id="rId92" Type="http://schemas.openxmlformats.org/officeDocument/2006/relationships/customXml" Target="../ink/ink8459.xml"/><Relationship Id="rId2" Type="http://schemas.openxmlformats.org/officeDocument/2006/relationships/customXml" Target="../ink/ink8414.xml"/><Relationship Id="rId29" Type="http://schemas.openxmlformats.org/officeDocument/2006/relationships/image" Target="../media/image704.png"/><Relationship Id="rId24" Type="http://schemas.openxmlformats.org/officeDocument/2006/relationships/customXml" Target="../ink/ink8425.xml"/><Relationship Id="rId40" Type="http://schemas.openxmlformats.org/officeDocument/2006/relationships/customXml" Target="../ink/ink8433.xml"/><Relationship Id="rId45" Type="http://schemas.openxmlformats.org/officeDocument/2006/relationships/image" Target="../media/image712.png"/><Relationship Id="rId66" Type="http://schemas.openxmlformats.org/officeDocument/2006/relationships/customXml" Target="../ink/ink8446.xml"/><Relationship Id="rId87" Type="http://schemas.openxmlformats.org/officeDocument/2006/relationships/image" Target="../media/image733.png"/><Relationship Id="rId110" Type="http://schemas.openxmlformats.org/officeDocument/2006/relationships/customXml" Target="../ink/ink8468.xml"/><Relationship Id="rId115" Type="http://schemas.openxmlformats.org/officeDocument/2006/relationships/image" Target="../media/image747.png"/><Relationship Id="rId131" Type="http://schemas.openxmlformats.org/officeDocument/2006/relationships/image" Target="../media/image754.png"/><Relationship Id="rId136" Type="http://schemas.openxmlformats.org/officeDocument/2006/relationships/customXml" Target="../ink/ink8482.xml"/><Relationship Id="rId61" Type="http://schemas.openxmlformats.org/officeDocument/2006/relationships/image" Target="../media/image720.png"/><Relationship Id="rId82" Type="http://schemas.openxmlformats.org/officeDocument/2006/relationships/customXml" Target="../ink/ink8454.xml"/><Relationship Id="rId19" Type="http://schemas.openxmlformats.org/officeDocument/2006/relationships/image" Target="../media/image699.png"/><Relationship Id="rId14" Type="http://schemas.openxmlformats.org/officeDocument/2006/relationships/customXml" Target="../ink/ink8420.xml"/><Relationship Id="rId30" Type="http://schemas.openxmlformats.org/officeDocument/2006/relationships/customXml" Target="../ink/ink8428.xml"/><Relationship Id="rId35" Type="http://schemas.openxmlformats.org/officeDocument/2006/relationships/image" Target="../media/image707.png"/><Relationship Id="rId56" Type="http://schemas.openxmlformats.org/officeDocument/2006/relationships/customXml" Target="../ink/ink8441.xml"/><Relationship Id="rId77" Type="http://schemas.openxmlformats.org/officeDocument/2006/relationships/image" Target="../media/image728.png"/><Relationship Id="rId100" Type="http://schemas.openxmlformats.org/officeDocument/2006/relationships/customXml" Target="../ink/ink8463.xml"/><Relationship Id="rId105" Type="http://schemas.openxmlformats.org/officeDocument/2006/relationships/image" Target="../media/image742.png"/><Relationship Id="rId126" Type="http://schemas.openxmlformats.org/officeDocument/2006/relationships/image" Target="../media/image752.png"/><Relationship Id="rId8" Type="http://schemas.openxmlformats.org/officeDocument/2006/relationships/customXml" Target="../ink/ink8417.xml"/><Relationship Id="rId51" Type="http://schemas.openxmlformats.org/officeDocument/2006/relationships/image" Target="../media/image715.png"/><Relationship Id="rId72" Type="http://schemas.openxmlformats.org/officeDocument/2006/relationships/customXml" Target="../ink/ink8449.xml"/><Relationship Id="rId93" Type="http://schemas.openxmlformats.org/officeDocument/2006/relationships/image" Target="../media/image736.png"/><Relationship Id="rId98" Type="http://schemas.openxmlformats.org/officeDocument/2006/relationships/customXml" Target="../ink/ink8462.xml"/><Relationship Id="rId121" Type="http://schemas.openxmlformats.org/officeDocument/2006/relationships/image" Target="../media/image750.png"/><Relationship Id="rId3" Type="http://schemas.openxmlformats.org/officeDocument/2006/relationships/image" Target="../media/image694.png"/><Relationship Id="rId25" Type="http://schemas.openxmlformats.org/officeDocument/2006/relationships/image" Target="../media/image702.png"/><Relationship Id="rId46" Type="http://schemas.openxmlformats.org/officeDocument/2006/relationships/customXml" Target="../ink/ink8436.xml"/><Relationship Id="rId67" Type="http://schemas.openxmlformats.org/officeDocument/2006/relationships/image" Target="../media/image723.png"/><Relationship Id="rId116" Type="http://schemas.openxmlformats.org/officeDocument/2006/relationships/customXml" Target="../ink/ink8471.xml"/><Relationship Id="rId137" Type="http://schemas.openxmlformats.org/officeDocument/2006/relationships/image" Target="../media/image757.png"/><Relationship Id="rId20" Type="http://schemas.openxmlformats.org/officeDocument/2006/relationships/customXml" Target="../ink/ink8423.xml"/><Relationship Id="rId41" Type="http://schemas.openxmlformats.org/officeDocument/2006/relationships/image" Target="../media/image710.png"/><Relationship Id="rId62" Type="http://schemas.openxmlformats.org/officeDocument/2006/relationships/customXml" Target="../ink/ink8444.xml"/><Relationship Id="rId83" Type="http://schemas.openxmlformats.org/officeDocument/2006/relationships/image" Target="../media/image731.png"/><Relationship Id="rId88" Type="http://schemas.openxmlformats.org/officeDocument/2006/relationships/customXml" Target="../ink/ink8457.xml"/><Relationship Id="rId111" Type="http://schemas.openxmlformats.org/officeDocument/2006/relationships/image" Target="../media/image745.png"/><Relationship Id="rId132" Type="http://schemas.openxmlformats.org/officeDocument/2006/relationships/customXml" Target="../ink/ink8480.xml"/><Relationship Id="rId15" Type="http://schemas.openxmlformats.org/officeDocument/2006/relationships/image" Target="../media/image589.png"/><Relationship Id="rId36" Type="http://schemas.openxmlformats.org/officeDocument/2006/relationships/customXml" Target="../ink/ink8431.xml"/><Relationship Id="rId57" Type="http://schemas.openxmlformats.org/officeDocument/2006/relationships/image" Target="../media/image718.png"/><Relationship Id="rId106" Type="http://schemas.openxmlformats.org/officeDocument/2006/relationships/customXml" Target="../ink/ink8466.xml"/><Relationship Id="rId127" Type="http://schemas.openxmlformats.org/officeDocument/2006/relationships/customXml" Target="../ink/ink8477.xml"/><Relationship Id="rId10" Type="http://schemas.openxmlformats.org/officeDocument/2006/relationships/customXml" Target="../ink/ink8418.xml"/><Relationship Id="rId31" Type="http://schemas.openxmlformats.org/officeDocument/2006/relationships/image" Target="../media/image705.png"/><Relationship Id="rId52" Type="http://schemas.openxmlformats.org/officeDocument/2006/relationships/customXml" Target="../ink/ink8439.xml"/><Relationship Id="rId73" Type="http://schemas.openxmlformats.org/officeDocument/2006/relationships/image" Target="../media/image726.png"/><Relationship Id="rId78" Type="http://schemas.openxmlformats.org/officeDocument/2006/relationships/customXml" Target="../ink/ink8452.xml"/><Relationship Id="rId94" Type="http://schemas.openxmlformats.org/officeDocument/2006/relationships/customXml" Target="../ink/ink8460.xml"/><Relationship Id="rId99" Type="http://schemas.openxmlformats.org/officeDocument/2006/relationships/image" Target="../media/image739.png"/><Relationship Id="rId101" Type="http://schemas.openxmlformats.org/officeDocument/2006/relationships/image" Target="../media/image740.png"/><Relationship Id="rId122" Type="http://schemas.openxmlformats.org/officeDocument/2006/relationships/customXml" Target="../ink/ink8474.xml"/><Relationship Id="rId4" Type="http://schemas.openxmlformats.org/officeDocument/2006/relationships/customXml" Target="../ink/ink8415.xml"/><Relationship Id="rId9" Type="http://schemas.openxmlformats.org/officeDocument/2006/relationships/image" Target="../media/image562.png"/><Relationship Id="rId26" Type="http://schemas.openxmlformats.org/officeDocument/2006/relationships/customXml" Target="../ink/ink8426.xml"/><Relationship Id="rId47" Type="http://schemas.openxmlformats.org/officeDocument/2006/relationships/image" Target="../media/image713.png"/><Relationship Id="rId68" Type="http://schemas.openxmlformats.org/officeDocument/2006/relationships/customXml" Target="../ink/ink8447.xml"/><Relationship Id="rId89" Type="http://schemas.openxmlformats.org/officeDocument/2006/relationships/image" Target="../media/image734.png"/><Relationship Id="rId112" Type="http://schemas.openxmlformats.org/officeDocument/2006/relationships/customXml" Target="../ink/ink8469.xml"/><Relationship Id="rId133" Type="http://schemas.openxmlformats.org/officeDocument/2006/relationships/image" Target="../media/image755.png"/></Relationships>
</file>

<file path=ppt/slides/_rels/slide17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48.png"/><Relationship Id="rId21" Type="http://schemas.openxmlformats.org/officeDocument/2006/relationships/image" Target="../media/image700.png"/><Relationship Id="rId42" Type="http://schemas.openxmlformats.org/officeDocument/2006/relationships/customXml" Target="../ink/ink8504.xml"/><Relationship Id="rId63" Type="http://schemas.openxmlformats.org/officeDocument/2006/relationships/image" Target="../media/image721.png"/><Relationship Id="rId84" Type="http://schemas.openxmlformats.org/officeDocument/2006/relationships/customXml" Target="../ink/ink8525.xml"/><Relationship Id="rId138" Type="http://schemas.openxmlformats.org/officeDocument/2006/relationships/customXml" Target="../ink/ink8553.xml"/><Relationship Id="rId107" Type="http://schemas.openxmlformats.org/officeDocument/2006/relationships/image" Target="../media/image743.png"/><Relationship Id="rId11" Type="http://schemas.openxmlformats.org/officeDocument/2006/relationships/image" Target="../media/image697.png"/><Relationship Id="rId32" Type="http://schemas.openxmlformats.org/officeDocument/2006/relationships/customXml" Target="../ink/ink8499.xml"/><Relationship Id="rId53" Type="http://schemas.openxmlformats.org/officeDocument/2006/relationships/image" Target="../media/image716.png"/><Relationship Id="rId74" Type="http://schemas.openxmlformats.org/officeDocument/2006/relationships/customXml" Target="../ink/ink8520.xml"/><Relationship Id="rId128" Type="http://schemas.openxmlformats.org/officeDocument/2006/relationships/image" Target="../media/image753.png"/><Relationship Id="rId149" Type="http://schemas.openxmlformats.org/officeDocument/2006/relationships/image" Target="../media/image763.png"/><Relationship Id="rId5" Type="http://schemas.openxmlformats.org/officeDocument/2006/relationships/image" Target="../media/image695.png"/><Relationship Id="rId95" Type="http://schemas.openxmlformats.org/officeDocument/2006/relationships/image" Target="../media/image737.png"/><Relationship Id="rId22" Type="http://schemas.openxmlformats.org/officeDocument/2006/relationships/customXml" Target="../ink/ink8494.xml"/><Relationship Id="rId43" Type="http://schemas.openxmlformats.org/officeDocument/2006/relationships/image" Target="../media/image711.png"/><Relationship Id="rId64" Type="http://schemas.openxmlformats.org/officeDocument/2006/relationships/customXml" Target="../ink/ink8515.xml"/><Relationship Id="rId118" Type="http://schemas.openxmlformats.org/officeDocument/2006/relationships/customXml" Target="../ink/ink8542.xml"/><Relationship Id="rId139" Type="http://schemas.openxmlformats.org/officeDocument/2006/relationships/image" Target="../media/image758.png"/><Relationship Id="rId80" Type="http://schemas.openxmlformats.org/officeDocument/2006/relationships/customXml" Target="../ink/ink8523.xml"/><Relationship Id="rId85" Type="http://schemas.openxmlformats.org/officeDocument/2006/relationships/image" Target="../media/image732.png"/><Relationship Id="rId150" Type="http://schemas.openxmlformats.org/officeDocument/2006/relationships/customXml" Target="../ink/ink8559.xml"/><Relationship Id="rId155" Type="http://schemas.openxmlformats.org/officeDocument/2006/relationships/image" Target="../media/image766.png"/><Relationship Id="rId12" Type="http://schemas.openxmlformats.org/officeDocument/2006/relationships/customXml" Target="../ink/ink8489.xml"/><Relationship Id="rId17" Type="http://schemas.openxmlformats.org/officeDocument/2006/relationships/image" Target="../media/image698.png"/><Relationship Id="rId33" Type="http://schemas.openxmlformats.org/officeDocument/2006/relationships/image" Target="../media/image706.png"/><Relationship Id="rId38" Type="http://schemas.openxmlformats.org/officeDocument/2006/relationships/customXml" Target="../ink/ink8502.xml"/><Relationship Id="rId59" Type="http://schemas.openxmlformats.org/officeDocument/2006/relationships/image" Target="../media/image719.png"/><Relationship Id="rId103" Type="http://schemas.openxmlformats.org/officeDocument/2006/relationships/image" Target="../media/image741.png"/><Relationship Id="rId108" Type="http://schemas.openxmlformats.org/officeDocument/2006/relationships/customXml" Target="../ink/ink8537.xml"/><Relationship Id="rId124" Type="http://schemas.openxmlformats.org/officeDocument/2006/relationships/customXml" Target="../ink/ink8545.xml"/><Relationship Id="rId129" Type="http://schemas.openxmlformats.org/officeDocument/2006/relationships/customXml" Target="../ink/ink8548.xml"/><Relationship Id="rId54" Type="http://schemas.openxmlformats.org/officeDocument/2006/relationships/customXml" Target="../ink/ink8510.xml"/><Relationship Id="rId70" Type="http://schemas.openxmlformats.org/officeDocument/2006/relationships/customXml" Target="../ink/ink8518.xml"/><Relationship Id="rId75" Type="http://schemas.openxmlformats.org/officeDocument/2006/relationships/image" Target="../media/image727.png"/><Relationship Id="rId91" Type="http://schemas.openxmlformats.org/officeDocument/2006/relationships/image" Target="../media/image735.png"/><Relationship Id="rId96" Type="http://schemas.openxmlformats.org/officeDocument/2006/relationships/customXml" Target="../ink/ink8531.xml"/><Relationship Id="rId140" Type="http://schemas.openxmlformats.org/officeDocument/2006/relationships/customXml" Target="../ink/ink8554.xml"/><Relationship Id="rId145" Type="http://schemas.openxmlformats.org/officeDocument/2006/relationships/image" Target="../media/image76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486.xml"/><Relationship Id="rId23" Type="http://schemas.openxmlformats.org/officeDocument/2006/relationships/image" Target="../media/image701.png"/><Relationship Id="rId28" Type="http://schemas.openxmlformats.org/officeDocument/2006/relationships/customXml" Target="../ink/ink8497.xml"/><Relationship Id="rId49" Type="http://schemas.openxmlformats.org/officeDocument/2006/relationships/image" Target="../media/image714.png"/><Relationship Id="rId114" Type="http://schemas.openxmlformats.org/officeDocument/2006/relationships/customXml" Target="../ink/ink8540.xml"/><Relationship Id="rId119" Type="http://schemas.openxmlformats.org/officeDocument/2006/relationships/image" Target="../media/image749.png"/><Relationship Id="rId44" Type="http://schemas.openxmlformats.org/officeDocument/2006/relationships/customXml" Target="../ink/ink8505.xml"/><Relationship Id="rId60" Type="http://schemas.openxmlformats.org/officeDocument/2006/relationships/customXml" Target="../ink/ink8513.xml"/><Relationship Id="rId65" Type="http://schemas.openxmlformats.org/officeDocument/2006/relationships/image" Target="../media/image722.png"/><Relationship Id="rId81" Type="http://schemas.openxmlformats.org/officeDocument/2006/relationships/image" Target="../media/image730.png"/><Relationship Id="rId86" Type="http://schemas.openxmlformats.org/officeDocument/2006/relationships/customXml" Target="../ink/ink8526.xml"/><Relationship Id="rId130" Type="http://schemas.openxmlformats.org/officeDocument/2006/relationships/customXml" Target="../ink/ink8549.xml"/><Relationship Id="rId135" Type="http://schemas.openxmlformats.org/officeDocument/2006/relationships/image" Target="../media/image756.png"/><Relationship Id="rId151" Type="http://schemas.openxmlformats.org/officeDocument/2006/relationships/image" Target="../media/image764.png"/><Relationship Id="rId156" Type="http://schemas.openxmlformats.org/officeDocument/2006/relationships/customXml" Target="../ink/ink8562.xml"/><Relationship Id="rId13" Type="http://schemas.openxmlformats.org/officeDocument/2006/relationships/image" Target="../media/image590.png"/><Relationship Id="rId18" Type="http://schemas.openxmlformats.org/officeDocument/2006/relationships/customXml" Target="../ink/ink8492.xml"/><Relationship Id="rId39" Type="http://schemas.openxmlformats.org/officeDocument/2006/relationships/image" Target="../media/image709.png"/><Relationship Id="rId109" Type="http://schemas.openxmlformats.org/officeDocument/2006/relationships/image" Target="../media/image744.png"/><Relationship Id="rId34" Type="http://schemas.openxmlformats.org/officeDocument/2006/relationships/customXml" Target="../ink/ink8500.xml"/><Relationship Id="rId50" Type="http://schemas.openxmlformats.org/officeDocument/2006/relationships/customXml" Target="../ink/ink8508.xml"/><Relationship Id="rId55" Type="http://schemas.openxmlformats.org/officeDocument/2006/relationships/image" Target="../media/image717.png"/><Relationship Id="rId76" Type="http://schemas.openxmlformats.org/officeDocument/2006/relationships/customXml" Target="../ink/ink8521.xml"/><Relationship Id="rId97" Type="http://schemas.openxmlformats.org/officeDocument/2006/relationships/image" Target="../media/image738.png"/><Relationship Id="rId104" Type="http://schemas.openxmlformats.org/officeDocument/2006/relationships/customXml" Target="../ink/ink8535.xml"/><Relationship Id="rId120" Type="http://schemas.openxmlformats.org/officeDocument/2006/relationships/customXml" Target="../ink/ink8543.xml"/><Relationship Id="rId125" Type="http://schemas.openxmlformats.org/officeDocument/2006/relationships/customXml" Target="../ink/ink8546.xml"/><Relationship Id="rId141" Type="http://schemas.openxmlformats.org/officeDocument/2006/relationships/image" Target="../media/image759.png"/><Relationship Id="rId146" Type="http://schemas.openxmlformats.org/officeDocument/2006/relationships/customXml" Target="../ink/ink8557.xml"/><Relationship Id="rId7" Type="http://schemas.openxmlformats.org/officeDocument/2006/relationships/image" Target="../media/image696.png"/><Relationship Id="rId71" Type="http://schemas.openxmlformats.org/officeDocument/2006/relationships/image" Target="../media/image725.png"/><Relationship Id="rId92" Type="http://schemas.openxmlformats.org/officeDocument/2006/relationships/customXml" Target="../ink/ink8529.xml"/><Relationship Id="rId2" Type="http://schemas.openxmlformats.org/officeDocument/2006/relationships/customXml" Target="../ink/ink8484.xml"/><Relationship Id="rId29" Type="http://schemas.openxmlformats.org/officeDocument/2006/relationships/image" Target="../media/image704.png"/><Relationship Id="rId24" Type="http://schemas.openxmlformats.org/officeDocument/2006/relationships/customXml" Target="../ink/ink8495.xml"/><Relationship Id="rId40" Type="http://schemas.openxmlformats.org/officeDocument/2006/relationships/customXml" Target="../ink/ink8503.xml"/><Relationship Id="rId45" Type="http://schemas.openxmlformats.org/officeDocument/2006/relationships/image" Target="../media/image712.png"/><Relationship Id="rId66" Type="http://schemas.openxmlformats.org/officeDocument/2006/relationships/customXml" Target="../ink/ink8516.xml"/><Relationship Id="rId87" Type="http://schemas.openxmlformats.org/officeDocument/2006/relationships/image" Target="../media/image733.png"/><Relationship Id="rId110" Type="http://schemas.openxmlformats.org/officeDocument/2006/relationships/customXml" Target="../ink/ink8538.xml"/><Relationship Id="rId115" Type="http://schemas.openxmlformats.org/officeDocument/2006/relationships/image" Target="../media/image747.png"/><Relationship Id="rId131" Type="http://schemas.openxmlformats.org/officeDocument/2006/relationships/image" Target="../media/image754.png"/><Relationship Id="rId136" Type="http://schemas.openxmlformats.org/officeDocument/2006/relationships/customXml" Target="../ink/ink8552.xml"/><Relationship Id="rId157" Type="http://schemas.openxmlformats.org/officeDocument/2006/relationships/image" Target="../media/image767.png"/><Relationship Id="rId61" Type="http://schemas.openxmlformats.org/officeDocument/2006/relationships/image" Target="../media/image720.png"/><Relationship Id="rId82" Type="http://schemas.openxmlformats.org/officeDocument/2006/relationships/customXml" Target="../ink/ink8524.xml"/><Relationship Id="rId152" Type="http://schemas.openxmlformats.org/officeDocument/2006/relationships/customXml" Target="../ink/ink8560.xml"/><Relationship Id="rId19" Type="http://schemas.openxmlformats.org/officeDocument/2006/relationships/image" Target="../media/image699.png"/><Relationship Id="rId14" Type="http://schemas.openxmlformats.org/officeDocument/2006/relationships/customXml" Target="../ink/ink8490.xml"/><Relationship Id="rId30" Type="http://schemas.openxmlformats.org/officeDocument/2006/relationships/customXml" Target="../ink/ink8498.xml"/><Relationship Id="rId35" Type="http://schemas.openxmlformats.org/officeDocument/2006/relationships/image" Target="../media/image707.png"/><Relationship Id="rId56" Type="http://schemas.openxmlformats.org/officeDocument/2006/relationships/customXml" Target="../ink/ink8511.xml"/><Relationship Id="rId77" Type="http://schemas.openxmlformats.org/officeDocument/2006/relationships/image" Target="../media/image728.png"/><Relationship Id="rId100" Type="http://schemas.openxmlformats.org/officeDocument/2006/relationships/customXml" Target="../ink/ink8533.xml"/><Relationship Id="rId105" Type="http://schemas.openxmlformats.org/officeDocument/2006/relationships/image" Target="../media/image742.png"/><Relationship Id="rId126" Type="http://schemas.openxmlformats.org/officeDocument/2006/relationships/image" Target="../media/image752.png"/><Relationship Id="rId147" Type="http://schemas.openxmlformats.org/officeDocument/2006/relationships/image" Target="../media/image762.png"/><Relationship Id="rId8" Type="http://schemas.openxmlformats.org/officeDocument/2006/relationships/customXml" Target="../ink/ink8487.xml"/><Relationship Id="rId51" Type="http://schemas.openxmlformats.org/officeDocument/2006/relationships/image" Target="../media/image715.png"/><Relationship Id="rId72" Type="http://schemas.openxmlformats.org/officeDocument/2006/relationships/customXml" Target="../ink/ink8519.xml"/><Relationship Id="rId93" Type="http://schemas.openxmlformats.org/officeDocument/2006/relationships/image" Target="../media/image736.png"/><Relationship Id="rId98" Type="http://schemas.openxmlformats.org/officeDocument/2006/relationships/customXml" Target="../ink/ink8532.xml"/><Relationship Id="rId121" Type="http://schemas.openxmlformats.org/officeDocument/2006/relationships/image" Target="../media/image750.png"/><Relationship Id="rId142" Type="http://schemas.openxmlformats.org/officeDocument/2006/relationships/customXml" Target="../ink/ink8555.xml"/><Relationship Id="rId3" Type="http://schemas.openxmlformats.org/officeDocument/2006/relationships/image" Target="../media/image694.png"/><Relationship Id="rId25" Type="http://schemas.openxmlformats.org/officeDocument/2006/relationships/image" Target="../media/image702.png"/><Relationship Id="rId46" Type="http://schemas.openxmlformats.org/officeDocument/2006/relationships/customXml" Target="../ink/ink8506.xml"/><Relationship Id="rId67" Type="http://schemas.openxmlformats.org/officeDocument/2006/relationships/image" Target="../media/image723.png"/><Relationship Id="rId116" Type="http://schemas.openxmlformats.org/officeDocument/2006/relationships/customXml" Target="../ink/ink8541.xml"/><Relationship Id="rId137" Type="http://schemas.openxmlformats.org/officeDocument/2006/relationships/image" Target="../media/image757.png"/><Relationship Id="rId20" Type="http://schemas.openxmlformats.org/officeDocument/2006/relationships/customXml" Target="../ink/ink8493.xml"/><Relationship Id="rId41" Type="http://schemas.openxmlformats.org/officeDocument/2006/relationships/image" Target="../media/image710.png"/><Relationship Id="rId62" Type="http://schemas.openxmlformats.org/officeDocument/2006/relationships/customXml" Target="../ink/ink8514.xml"/><Relationship Id="rId83" Type="http://schemas.openxmlformats.org/officeDocument/2006/relationships/image" Target="../media/image731.png"/><Relationship Id="rId88" Type="http://schemas.openxmlformats.org/officeDocument/2006/relationships/customXml" Target="../ink/ink8527.xml"/><Relationship Id="rId111" Type="http://schemas.openxmlformats.org/officeDocument/2006/relationships/image" Target="../media/image745.png"/><Relationship Id="rId132" Type="http://schemas.openxmlformats.org/officeDocument/2006/relationships/customXml" Target="../ink/ink8550.xml"/><Relationship Id="rId153" Type="http://schemas.openxmlformats.org/officeDocument/2006/relationships/image" Target="../media/image765.png"/><Relationship Id="rId15" Type="http://schemas.openxmlformats.org/officeDocument/2006/relationships/image" Target="../media/image589.png"/><Relationship Id="rId36" Type="http://schemas.openxmlformats.org/officeDocument/2006/relationships/customXml" Target="../ink/ink8501.xml"/><Relationship Id="rId57" Type="http://schemas.openxmlformats.org/officeDocument/2006/relationships/image" Target="../media/image718.png"/><Relationship Id="rId106" Type="http://schemas.openxmlformats.org/officeDocument/2006/relationships/customXml" Target="../ink/ink8536.xml"/><Relationship Id="rId127" Type="http://schemas.openxmlformats.org/officeDocument/2006/relationships/customXml" Target="../ink/ink8547.xml"/><Relationship Id="rId10" Type="http://schemas.openxmlformats.org/officeDocument/2006/relationships/customXml" Target="../ink/ink8488.xml"/><Relationship Id="rId31" Type="http://schemas.openxmlformats.org/officeDocument/2006/relationships/image" Target="../media/image705.png"/><Relationship Id="rId52" Type="http://schemas.openxmlformats.org/officeDocument/2006/relationships/customXml" Target="../ink/ink8509.xml"/><Relationship Id="rId73" Type="http://schemas.openxmlformats.org/officeDocument/2006/relationships/image" Target="../media/image726.png"/><Relationship Id="rId78" Type="http://schemas.openxmlformats.org/officeDocument/2006/relationships/customXml" Target="../ink/ink8522.xml"/><Relationship Id="rId94" Type="http://schemas.openxmlformats.org/officeDocument/2006/relationships/customXml" Target="../ink/ink8530.xml"/><Relationship Id="rId99" Type="http://schemas.openxmlformats.org/officeDocument/2006/relationships/image" Target="../media/image739.png"/><Relationship Id="rId101" Type="http://schemas.openxmlformats.org/officeDocument/2006/relationships/image" Target="../media/image740.png"/><Relationship Id="rId122" Type="http://schemas.openxmlformats.org/officeDocument/2006/relationships/customXml" Target="../ink/ink8544.xml"/><Relationship Id="rId143" Type="http://schemas.openxmlformats.org/officeDocument/2006/relationships/image" Target="../media/image760.png"/><Relationship Id="rId148" Type="http://schemas.openxmlformats.org/officeDocument/2006/relationships/customXml" Target="../ink/ink8558.xml"/><Relationship Id="rId4" Type="http://schemas.openxmlformats.org/officeDocument/2006/relationships/customXml" Target="../ink/ink8485.xml"/><Relationship Id="rId9" Type="http://schemas.openxmlformats.org/officeDocument/2006/relationships/image" Target="../media/image562.png"/><Relationship Id="rId26" Type="http://schemas.openxmlformats.org/officeDocument/2006/relationships/customXml" Target="../ink/ink8496.xml"/><Relationship Id="rId47" Type="http://schemas.openxmlformats.org/officeDocument/2006/relationships/image" Target="../media/image713.png"/><Relationship Id="rId68" Type="http://schemas.openxmlformats.org/officeDocument/2006/relationships/customXml" Target="../ink/ink8517.xml"/><Relationship Id="rId89" Type="http://schemas.openxmlformats.org/officeDocument/2006/relationships/image" Target="../media/image734.png"/><Relationship Id="rId112" Type="http://schemas.openxmlformats.org/officeDocument/2006/relationships/customXml" Target="../ink/ink8539.xml"/><Relationship Id="rId133" Type="http://schemas.openxmlformats.org/officeDocument/2006/relationships/image" Target="../media/image755.png"/><Relationship Id="rId154" Type="http://schemas.openxmlformats.org/officeDocument/2006/relationships/customXml" Target="../ink/ink8561.xml"/><Relationship Id="rId16" Type="http://schemas.openxmlformats.org/officeDocument/2006/relationships/customXml" Target="../ink/ink8491.xml"/><Relationship Id="rId37" Type="http://schemas.openxmlformats.org/officeDocument/2006/relationships/image" Target="../media/image708.png"/><Relationship Id="rId58" Type="http://schemas.openxmlformats.org/officeDocument/2006/relationships/customXml" Target="../ink/ink8512.xml"/><Relationship Id="rId79" Type="http://schemas.openxmlformats.org/officeDocument/2006/relationships/image" Target="../media/image729.png"/><Relationship Id="rId102" Type="http://schemas.openxmlformats.org/officeDocument/2006/relationships/customXml" Target="../ink/ink8534.xml"/><Relationship Id="rId123" Type="http://schemas.openxmlformats.org/officeDocument/2006/relationships/image" Target="../media/image751.png"/><Relationship Id="rId144" Type="http://schemas.openxmlformats.org/officeDocument/2006/relationships/customXml" Target="../ink/ink8556.xml"/><Relationship Id="rId90" Type="http://schemas.openxmlformats.org/officeDocument/2006/relationships/customXml" Target="../ink/ink8528.xml"/><Relationship Id="rId27" Type="http://schemas.openxmlformats.org/officeDocument/2006/relationships/image" Target="../media/image703.png"/><Relationship Id="rId48" Type="http://schemas.openxmlformats.org/officeDocument/2006/relationships/customXml" Target="../ink/ink8507.xml"/><Relationship Id="rId69" Type="http://schemas.openxmlformats.org/officeDocument/2006/relationships/image" Target="../media/image724.png"/><Relationship Id="rId113" Type="http://schemas.openxmlformats.org/officeDocument/2006/relationships/image" Target="../media/image746.png"/><Relationship Id="rId134" Type="http://schemas.openxmlformats.org/officeDocument/2006/relationships/customXml" Target="../ink/ink8551.xml"/></Relationships>
</file>

<file path=ppt/slides/_rels/slide17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48.png"/><Relationship Id="rId21" Type="http://schemas.openxmlformats.org/officeDocument/2006/relationships/image" Target="../media/image700.png"/><Relationship Id="rId42" Type="http://schemas.openxmlformats.org/officeDocument/2006/relationships/customXml" Target="../ink/ink8583.xml"/><Relationship Id="rId63" Type="http://schemas.openxmlformats.org/officeDocument/2006/relationships/image" Target="../media/image721.png"/><Relationship Id="rId84" Type="http://schemas.openxmlformats.org/officeDocument/2006/relationships/customXml" Target="../ink/ink8604.xml"/><Relationship Id="rId138" Type="http://schemas.openxmlformats.org/officeDocument/2006/relationships/customXml" Target="../ink/ink8632.xml"/><Relationship Id="rId159" Type="http://schemas.openxmlformats.org/officeDocument/2006/relationships/image" Target="../media/image768.png"/><Relationship Id="rId107" Type="http://schemas.openxmlformats.org/officeDocument/2006/relationships/image" Target="../media/image743.png"/><Relationship Id="rId11" Type="http://schemas.openxmlformats.org/officeDocument/2006/relationships/image" Target="../media/image697.png"/><Relationship Id="rId32" Type="http://schemas.openxmlformats.org/officeDocument/2006/relationships/customXml" Target="../ink/ink8578.xml"/><Relationship Id="rId53" Type="http://schemas.openxmlformats.org/officeDocument/2006/relationships/image" Target="../media/image716.png"/><Relationship Id="rId74" Type="http://schemas.openxmlformats.org/officeDocument/2006/relationships/customXml" Target="../ink/ink8599.xml"/><Relationship Id="rId128" Type="http://schemas.openxmlformats.org/officeDocument/2006/relationships/image" Target="../media/image753.png"/><Relationship Id="rId149" Type="http://schemas.openxmlformats.org/officeDocument/2006/relationships/image" Target="../media/image763.png"/><Relationship Id="rId5" Type="http://schemas.openxmlformats.org/officeDocument/2006/relationships/image" Target="../media/image695.png"/><Relationship Id="rId95" Type="http://schemas.openxmlformats.org/officeDocument/2006/relationships/image" Target="../media/image737.png"/><Relationship Id="rId160" Type="http://schemas.openxmlformats.org/officeDocument/2006/relationships/customXml" Target="../ink/ink8643.xml"/><Relationship Id="rId22" Type="http://schemas.openxmlformats.org/officeDocument/2006/relationships/customXml" Target="../ink/ink8573.xml"/><Relationship Id="rId43" Type="http://schemas.openxmlformats.org/officeDocument/2006/relationships/image" Target="../media/image711.png"/><Relationship Id="rId64" Type="http://schemas.openxmlformats.org/officeDocument/2006/relationships/customXml" Target="../ink/ink8594.xml"/><Relationship Id="rId118" Type="http://schemas.openxmlformats.org/officeDocument/2006/relationships/customXml" Target="../ink/ink8621.xml"/><Relationship Id="rId139" Type="http://schemas.openxmlformats.org/officeDocument/2006/relationships/image" Target="../media/image758.png"/><Relationship Id="rId85" Type="http://schemas.openxmlformats.org/officeDocument/2006/relationships/image" Target="../media/image732.png"/><Relationship Id="rId150" Type="http://schemas.openxmlformats.org/officeDocument/2006/relationships/customXml" Target="../ink/ink8638.xml"/><Relationship Id="rId12" Type="http://schemas.openxmlformats.org/officeDocument/2006/relationships/customXml" Target="../ink/ink8568.xml"/><Relationship Id="rId17" Type="http://schemas.openxmlformats.org/officeDocument/2006/relationships/image" Target="../media/image698.png"/><Relationship Id="rId33" Type="http://schemas.openxmlformats.org/officeDocument/2006/relationships/image" Target="../media/image706.png"/><Relationship Id="rId38" Type="http://schemas.openxmlformats.org/officeDocument/2006/relationships/customXml" Target="../ink/ink8581.xml"/><Relationship Id="rId59" Type="http://schemas.openxmlformats.org/officeDocument/2006/relationships/image" Target="../media/image719.png"/><Relationship Id="rId103" Type="http://schemas.openxmlformats.org/officeDocument/2006/relationships/image" Target="../media/image741.png"/><Relationship Id="rId108" Type="http://schemas.openxmlformats.org/officeDocument/2006/relationships/customXml" Target="../ink/ink8616.xml"/><Relationship Id="rId124" Type="http://schemas.openxmlformats.org/officeDocument/2006/relationships/customXml" Target="../ink/ink8624.xml"/><Relationship Id="rId129" Type="http://schemas.openxmlformats.org/officeDocument/2006/relationships/customXml" Target="../ink/ink8627.xml"/><Relationship Id="rId54" Type="http://schemas.openxmlformats.org/officeDocument/2006/relationships/customXml" Target="../ink/ink8589.xml"/><Relationship Id="rId70" Type="http://schemas.openxmlformats.org/officeDocument/2006/relationships/customXml" Target="../ink/ink8597.xml"/><Relationship Id="rId75" Type="http://schemas.openxmlformats.org/officeDocument/2006/relationships/image" Target="../media/image727.png"/><Relationship Id="rId91" Type="http://schemas.openxmlformats.org/officeDocument/2006/relationships/image" Target="../media/image735.png"/><Relationship Id="rId96" Type="http://schemas.openxmlformats.org/officeDocument/2006/relationships/customXml" Target="../ink/ink8610.xml"/><Relationship Id="rId140" Type="http://schemas.openxmlformats.org/officeDocument/2006/relationships/customXml" Target="../ink/ink8633.xml"/><Relationship Id="rId145" Type="http://schemas.openxmlformats.org/officeDocument/2006/relationships/image" Target="../media/image761.png"/><Relationship Id="rId161" Type="http://schemas.openxmlformats.org/officeDocument/2006/relationships/image" Target="../media/image769.png"/><Relationship Id="rId166" Type="http://schemas.openxmlformats.org/officeDocument/2006/relationships/customXml" Target="../ink/ink864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565.xml"/><Relationship Id="rId23" Type="http://schemas.openxmlformats.org/officeDocument/2006/relationships/image" Target="../media/image701.png"/><Relationship Id="rId28" Type="http://schemas.openxmlformats.org/officeDocument/2006/relationships/customXml" Target="../ink/ink8576.xml"/><Relationship Id="rId49" Type="http://schemas.openxmlformats.org/officeDocument/2006/relationships/image" Target="../media/image714.png"/><Relationship Id="rId114" Type="http://schemas.openxmlformats.org/officeDocument/2006/relationships/customXml" Target="../ink/ink8619.xml"/><Relationship Id="rId119" Type="http://schemas.openxmlformats.org/officeDocument/2006/relationships/image" Target="../media/image749.png"/><Relationship Id="rId44" Type="http://schemas.openxmlformats.org/officeDocument/2006/relationships/customXml" Target="../ink/ink8584.xml"/><Relationship Id="rId60" Type="http://schemas.openxmlformats.org/officeDocument/2006/relationships/customXml" Target="../ink/ink8592.xml"/><Relationship Id="rId65" Type="http://schemas.openxmlformats.org/officeDocument/2006/relationships/image" Target="../media/image722.png"/><Relationship Id="rId81" Type="http://schemas.openxmlformats.org/officeDocument/2006/relationships/image" Target="../media/image730.png"/><Relationship Id="rId86" Type="http://schemas.openxmlformats.org/officeDocument/2006/relationships/customXml" Target="../ink/ink8605.xml"/><Relationship Id="rId130" Type="http://schemas.openxmlformats.org/officeDocument/2006/relationships/customXml" Target="../ink/ink8628.xml"/><Relationship Id="rId135" Type="http://schemas.openxmlformats.org/officeDocument/2006/relationships/image" Target="../media/image756.png"/><Relationship Id="rId151" Type="http://schemas.openxmlformats.org/officeDocument/2006/relationships/image" Target="../media/image764.png"/><Relationship Id="rId156" Type="http://schemas.openxmlformats.org/officeDocument/2006/relationships/customXml" Target="../ink/ink8641.xml"/><Relationship Id="rId13" Type="http://schemas.openxmlformats.org/officeDocument/2006/relationships/image" Target="../media/image590.png"/><Relationship Id="rId18" Type="http://schemas.openxmlformats.org/officeDocument/2006/relationships/customXml" Target="../ink/ink8571.xml"/><Relationship Id="rId39" Type="http://schemas.openxmlformats.org/officeDocument/2006/relationships/image" Target="../media/image709.png"/><Relationship Id="rId109" Type="http://schemas.openxmlformats.org/officeDocument/2006/relationships/image" Target="../media/image744.png"/><Relationship Id="rId34" Type="http://schemas.openxmlformats.org/officeDocument/2006/relationships/customXml" Target="../ink/ink8579.xml"/><Relationship Id="rId50" Type="http://schemas.openxmlformats.org/officeDocument/2006/relationships/customXml" Target="../ink/ink8587.xml"/><Relationship Id="rId55" Type="http://schemas.openxmlformats.org/officeDocument/2006/relationships/image" Target="../media/image717.png"/><Relationship Id="rId76" Type="http://schemas.openxmlformats.org/officeDocument/2006/relationships/customXml" Target="../ink/ink8600.xml"/><Relationship Id="rId97" Type="http://schemas.openxmlformats.org/officeDocument/2006/relationships/image" Target="../media/image738.png"/><Relationship Id="rId104" Type="http://schemas.openxmlformats.org/officeDocument/2006/relationships/customXml" Target="../ink/ink8614.xml"/><Relationship Id="rId120" Type="http://schemas.openxmlformats.org/officeDocument/2006/relationships/customXml" Target="../ink/ink8622.xml"/><Relationship Id="rId125" Type="http://schemas.openxmlformats.org/officeDocument/2006/relationships/customXml" Target="../ink/ink8625.xml"/><Relationship Id="rId141" Type="http://schemas.openxmlformats.org/officeDocument/2006/relationships/image" Target="../media/image759.png"/><Relationship Id="rId146" Type="http://schemas.openxmlformats.org/officeDocument/2006/relationships/customXml" Target="../ink/ink8636.xml"/><Relationship Id="rId167" Type="http://schemas.openxmlformats.org/officeDocument/2006/relationships/image" Target="../media/image772.png"/><Relationship Id="rId7" Type="http://schemas.openxmlformats.org/officeDocument/2006/relationships/image" Target="../media/image696.png"/><Relationship Id="rId71" Type="http://schemas.openxmlformats.org/officeDocument/2006/relationships/image" Target="../media/image725.png"/><Relationship Id="rId92" Type="http://schemas.openxmlformats.org/officeDocument/2006/relationships/customXml" Target="../ink/ink8608.xml"/><Relationship Id="rId162" Type="http://schemas.openxmlformats.org/officeDocument/2006/relationships/customXml" Target="../ink/ink8644.xml"/><Relationship Id="rId2" Type="http://schemas.openxmlformats.org/officeDocument/2006/relationships/customXml" Target="../ink/ink8563.xml"/><Relationship Id="rId29" Type="http://schemas.openxmlformats.org/officeDocument/2006/relationships/image" Target="../media/image704.png"/><Relationship Id="rId24" Type="http://schemas.openxmlformats.org/officeDocument/2006/relationships/customXml" Target="../ink/ink8574.xml"/><Relationship Id="rId40" Type="http://schemas.openxmlformats.org/officeDocument/2006/relationships/customXml" Target="../ink/ink8582.xml"/><Relationship Id="rId45" Type="http://schemas.openxmlformats.org/officeDocument/2006/relationships/image" Target="../media/image712.png"/><Relationship Id="rId66" Type="http://schemas.openxmlformats.org/officeDocument/2006/relationships/customXml" Target="../ink/ink8595.xml"/><Relationship Id="rId87" Type="http://schemas.openxmlformats.org/officeDocument/2006/relationships/image" Target="../media/image733.png"/><Relationship Id="rId110" Type="http://schemas.openxmlformats.org/officeDocument/2006/relationships/customXml" Target="../ink/ink8617.xml"/><Relationship Id="rId115" Type="http://schemas.openxmlformats.org/officeDocument/2006/relationships/image" Target="../media/image747.png"/><Relationship Id="rId131" Type="http://schemas.openxmlformats.org/officeDocument/2006/relationships/image" Target="../media/image754.png"/><Relationship Id="rId136" Type="http://schemas.openxmlformats.org/officeDocument/2006/relationships/customXml" Target="../ink/ink8631.xml"/><Relationship Id="rId157" Type="http://schemas.openxmlformats.org/officeDocument/2006/relationships/image" Target="../media/image767.png"/><Relationship Id="rId61" Type="http://schemas.openxmlformats.org/officeDocument/2006/relationships/image" Target="../media/image720.png"/><Relationship Id="rId82" Type="http://schemas.openxmlformats.org/officeDocument/2006/relationships/customXml" Target="../ink/ink8603.xml"/><Relationship Id="rId152" Type="http://schemas.openxmlformats.org/officeDocument/2006/relationships/customXml" Target="../ink/ink8639.xml"/><Relationship Id="rId19" Type="http://schemas.openxmlformats.org/officeDocument/2006/relationships/image" Target="../media/image699.png"/><Relationship Id="rId14" Type="http://schemas.openxmlformats.org/officeDocument/2006/relationships/customXml" Target="../ink/ink8569.xml"/><Relationship Id="rId30" Type="http://schemas.openxmlformats.org/officeDocument/2006/relationships/customXml" Target="../ink/ink8577.xml"/><Relationship Id="rId35" Type="http://schemas.openxmlformats.org/officeDocument/2006/relationships/image" Target="../media/image707.png"/><Relationship Id="rId56" Type="http://schemas.openxmlformats.org/officeDocument/2006/relationships/customXml" Target="../ink/ink8590.xml"/><Relationship Id="rId77" Type="http://schemas.openxmlformats.org/officeDocument/2006/relationships/image" Target="../media/image728.png"/><Relationship Id="rId100" Type="http://schemas.openxmlformats.org/officeDocument/2006/relationships/customXml" Target="../ink/ink8612.xml"/><Relationship Id="rId105" Type="http://schemas.openxmlformats.org/officeDocument/2006/relationships/image" Target="../media/image742.png"/><Relationship Id="rId126" Type="http://schemas.openxmlformats.org/officeDocument/2006/relationships/image" Target="../media/image752.png"/><Relationship Id="rId147" Type="http://schemas.openxmlformats.org/officeDocument/2006/relationships/image" Target="../media/image762.png"/><Relationship Id="rId8" Type="http://schemas.openxmlformats.org/officeDocument/2006/relationships/customXml" Target="../ink/ink8566.xml"/><Relationship Id="rId51" Type="http://schemas.openxmlformats.org/officeDocument/2006/relationships/image" Target="../media/image715.png"/><Relationship Id="rId72" Type="http://schemas.openxmlformats.org/officeDocument/2006/relationships/customXml" Target="../ink/ink8598.xml"/><Relationship Id="rId93" Type="http://schemas.openxmlformats.org/officeDocument/2006/relationships/image" Target="../media/image736.png"/><Relationship Id="rId98" Type="http://schemas.openxmlformats.org/officeDocument/2006/relationships/customXml" Target="../ink/ink8611.xml"/><Relationship Id="rId121" Type="http://schemas.openxmlformats.org/officeDocument/2006/relationships/image" Target="../media/image750.png"/><Relationship Id="rId142" Type="http://schemas.openxmlformats.org/officeDocument/2006/relationships/customXml" Target="../ink/ink8634.xml"/><Relationship Id="rId163" Type="http://schemas.openxmlformats.org/officeDocument/2006/relationships/image" Target="../media/image770.png"/><Relationship Id="rId3" Type="http://schemas.openxmlformats.org/officeDocument/2006/relationships/image" Target="../media/image694.png"/><Relationship Id="rId25" Type="http://schemas.openxmlformats.org/officeDocument/2006/relationships/image" Target="../media/image702.png"/><Relationship Id="rId46" Type="http://schemas.openxmlformats.org/officeDocument/2006/relationships/customXml" Target="../ink/ink8585.xml"/><Relationship Id="rId67" Type="http://schemas.openxmlformats.org/officeDocument/2006/relationships/image" Target="../media/image723.png"/><Relationship Id="rId116" Type="http://schemas.openxmlformats.org/officeDocument/2006/relationships/customXml" Target="../ink/ink8620.xml"/><Relationship Id="rId137" Type="http://schemas.openxmlformats.org/officeDocument/2006/relationships/image" Target="../media/image757.png"/><Relationship Id="rId158" Type="http://schemas.openxmlformats.org/officeDocument/2006/relationships/customXml" Target="../ink/ink8642.xml"/><Relationship Id="rId20" Type="http://schemas.openxmlformats.org/officeDocument/2006/relationships/customXml" Target="../ink/ink8572.xml"/><Relationship Id="rId41" Type="http://schemas.openxmlformats.org/officeDocument/2006/relationships/image" Target="../media/image710.png"/><Relationship Id="rId62" Type="http://schemas.openxmlformats.org/officeDocument/2006/relationships/customXml" Target="../ink/ink8593.xml"/><Relationship Id="rId83" Type="http://schemas.openxmlformats.org/officeDocument/2006/relationships/image" Target="../media/image731.png"/><Relationship Id="rId88" Type="http://schemas.openxmlformats.org/officeDocument/2006/relationships/customXml" Target="../ink/ink8606.xml"/><Relationship Id="rId111" Type="http://schemas.openxmlformats.org/officeDocument/2006/relationships/image" Target="../media/image745.png"/><Relationship Id="rId132" Type="http://schemas.openxmlformats.org/officeDocument/2006/relationships/customXml" Target="../ink/ink8629.xml"/><Relationship Id="rId153" Type="http://schemas.openxmlformats.org/officeDocument/2006/relationships/image" Target="../media/image765.png"/><Relationship Id="rId15" Type="http://schemas.openxmlformats.org/officeDocument/2006/relationships/image" Target="../media/image589.png"/><Relationship Id="rId36" Type="http://schemas.openxmlformats.org/officeDocument/2006/relationships/customXml" Target="../ink/ink8580.xml"/><Relationship Id="rId57" Type="http://schemas.openxmlformats.org/officeDocument/2006/relationships/image" Target="../media/image718.png"/><Relationship Id="rId106" Type="http://schemas.openxmlformats.org/officeDocument/2006/relationships/customXml" Target="../ink/ink8615.xml"/><Relationship Id="rId127" Type="http://schemas.openxmlformats.org/officeDocument/2006/relationships/customXml" Target="../ink/ink8626.xml"/><Relationship Id="rId10" Type="http://schemas.openxmlformats.org/officeDocument/2006/relationships/customXml" Target="../ink/ink8567.xml"/><Relationship Id="rId31" Type="http://schemas.openxmlformats.org/officeDocument/2006/relationships/image" Target="../media/image705.png"/><Relationship Id="rId52" Type="http://schemas.openxmlformats.org/officeDocument/2006/relationships/customXml" Target="../ink/ink8588.xml"/><Relationship Id="rId73" Type="http://schemas.openxmlformats.org/officeDocument/2006/relationships/image" Target="../media/image726.png"/><Relationship Id="rId78" Type="http://schemas.openxmlformats.org/officeDocument/2006/relationships/customXml" Target="../ink/ink8601.xml"/><Relationship Id="rId94" Type="http://schemas.openxmlformats.org/officeDocument/2006/relationships/customXml" Target="../ink/ink8609.xml"/><Relationship Id="rId99" Type="http://schemas.openxmlformats.org/officeDocument/2006/relationships/image" Target="../media/image739.png"/><Relationship Id="rId101" Type="http://schemas.openxmlformats.org/officeDocument/2006/relationships/image" Target="../media/image740.png"/><Relationship Id="rId122" Type="http://schemas.openxmlformats.org/officeDocument/2006/relationships/customXml" Target="../ink/ink8623.xml"/><Relationship Id="rId143" Type="http://schemas.openxmlformats.org/officeDocument/2006/relationships/image" Target="../media/image760.png"/><Relationship Id="rId148" Type="http://schemas.openxmlformats.org/officeDocument/2006/relationships/customXml" Target="../ink/ink8637.xml"/><Relationship Id="rId164" Type="http://schemas.openxmlformats.org/officeDocument/2006/relationships/customXml" Target="../ink/ink8645.xml"/><Relationship Id="rId4" Type="http://schemas.openxmlformats.org/officeDocument/2006/relationships/customXml" Target="../ink/ink8564.xml"/><Relationship Id="rId9" Type="http://schemas.openxmlformats.org/officeDocument/2006/relationships/image" Target="../media/image562.png"/><Relationship Id="rId26" Type="http://schemas.openxmlformats.org/officeDocument/2006/relationships/customXml" Target="../ink/ink8575.xml"/><Relationship Id="rId47" Type="http://schemas.openxmlformats.org/officeDocument/2006/relationships/image" Target="../media/image713.png"/><Relationship Id="rId68" Type="http://schemas.openxmlformats.org/officeDocument/2006/relationships/customXml" Target="../ink/ink8596.xml"/><Relationship Id="rId89" Type="http://schemas.openxmlformats.org/officeDocument/2006/relationships/image" Target="../media/image734.png"/><Relationship Id="rId112" Type="http://schemas.openxmlformats.org/officeDocument/2006/relationships/customXml" Target="../ink/ink8618.xml"/><Relationship Id="rId133" Type="http://schemas.openxmlformats.org/officeDocument/2006/relationships/image" Target="../media/image755.png"/><Relationship Id="rId154" Type="http://schemas.openxmlformats.org/officeDocument/2006/relationships/customXml" Target="../ink/ink8640.xml"/><Relationship Id="rId16" Type="http://schemas.openxmlformats.org/officeDocument/2006/relationships/customXml" Target="../ink/ink8570.xml"/><Relationship Id="rId37" Type="http://schemas.openxmlformats.org/officeDocument/2006/relationships/image" Target="../media/image708.png"/><Relationship Id="rId58" Type="http://schemas.openxmlformats.org/officeDocument/2006/relationships/customXml" Target="../ink/ink8591.xml"/><Relationship Id="rId79" Type="http://schemas.openxmlformats.org/officeDocument/2006/relationships/image" Target="../media/image729.png"/><Relationship Id="rId102" Type="http://schemas.openxmlformats.org/officeDocument/2006/relationships/customXml" Target="../ink/ink8613.xml"/><Relationship Id="rId123" Type="http://schemas.openxmlformats.org/officeDocument/2006/relationships/image" Target="../media/image751.png"/><Relationship Id="rId144" Type="http://schemas.openxmlformats.org/officeDocument/2006/relationships/customXml" Target="../ink/ink8635.xml"/><Relationship Id="rId90" Type="http://schemas.openxmlformats.org/officeDocument/2006/relationships/customXml" Target="../ink/ink8607.xml"/><Relationship Id="rId165" Type="http://schemas.openxmlformats.org/officeDocument/2006/relationships/image" Target="../media/image771.png"/><Relationship Id="rId27" Type="http://schemas.openxmlformats.org/officeDocument/2006/relationships/image" Target="../media/image703.png"/><Relationship Id="rId48" Type="http://schemas.openxmlformats.org/officeDocument/2006/relationships/customXml" Target="../ink/ink8586.xml"/><Relationship Id="rId69" Type="http://schemas.openxmlformats.org/officeDocument/2006/relationships/image" Target="../media/image724.png"/><Relationship Id="rId113" Type="http://schemas.openxmlformats.org/officeDocument/2006/relationships/image" Target="../media/image746.png"/><Relationship Id="rId134" Type="http://schemas.openxmlformats.org/officeDocument/2006/relationships/customXml" Target="../ink/ink8630.xml"/><Relationship Id="rId80" Type="http://schemas.openxmlformats.org/officeDocument/2006/relationships/customXml" Target="../ink/ink8602.xml"/><Relationship Id="rId155" Type="http://schemas.openxmlformats.org/officeDocument/2006/relationships/image" Target="../media/image766.png"/></Relationships>
</file>

<file path=ppt/slides/_rels/slide17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48.png"/><Relationship Id="rId21" Type="http://schemas.openxmlformats.org/officeDocument/2006/relationships/image" Target="../media/image700.png"/><Relationship Id="rId42" Type="http://schemas.openxmlformats.org/officeDocument/2006/relationships/customXml" Target="../ink/ink8667.xml"/><Relationship Id="rId63" Type="http://schemas.openxmlformats.org/officeDocument/2006/relationships/image" Target="../media/image721.png"/><Relationship Id="rId84" Type="http://schemas.openxmlformats.org/officeDocument/2006/relationships/customXml" Target="../ink/ink8688.xml"/><Relationship Id="rId138" Type="http://schemas.openxmlformats.org/officeDocument/2006/relationships/customXml" Target="../ink/ink8716.xml"/><Relationship Id="rId159" Type="http://schemas.openxmlformats.org/officeDocument/2006/relationships/image" Target="../media/image768.png"/><Relationship Id="rId170" Type="http://schemas.openxmlformats.org/officeDocument/2006/relationships/customXml" Target="../ink/ink8732.xml"/><Relationship Id="rId107" Type="http://schemas.openxmlformats.org/officeDocument/2006/relationships/image" Target="../media/image743.png"/><Relationship Id="rId11" Type="http://schemas.openxmlformats.org/officeDocument/2006/relationships/image" Target="../media/image697.png"/><Relationship Id="rId32" Type="http://schemas.openxmlformats.org/officeDocument/2006/relationships/customXml" Target="../ink/ink8662.xml"/><Relationship Id="rId53" Type="http://schemas.openxmlformats.org/officeDocument/2006/relationships/image" Target="../media/image716.png"/><Relationship Id="rId74" Type="http://schemas.openxmlformats.org/officeDocument/2006/relationships/customXml" Target="../ink/ink8683.xml"/><Relationship Id="rId128" Type="http://schemas.openxmlformats.org/officeDocument/2006/relationships/image" Target="../media/image753.png"/><Relationship Id="rId149" Type="http://schemas.openxmlformats.org/officeDocument/2006/relationships/image" Target="../media/image763.png"/><Relationship Id="rId5" Type="http://schemas.openxmlformats.org/officeDocument/2006/relationships/image" Target="../media/image695.png"/><Relationship Id="rId95" Type="http://schemas.openxmlformats.org/officeDocument/2006/relationships/image" Target="../media/image737.png"/><Relationship Id="rId160" Type="http://schemas.openxmlformats.org/officeDocument/2006/relationships/customXml" Target="../ink/ink8727.xml"/><Relationship Id="rId22" Type="http://schemas.openxmlformats.org/officeDocument/2006/relationships/customXml" Target="../ink/ink8657.xml"/><Relationship Id="rId43" Type="http://schemas.openxmlformats.org/officeDocument/2006/relationships/image" Target="../media/image711.png"/><Relationship Id="rId64" Type="http://schemas.openxmlformats.org/officeDocument/2006/relationships/customXml" Target="../ink/ink8678.xml"/><Relationship Id="rId118" Type="http://schemas.openxmlformats.org/officeDocument/2006/relationships/customXml" Target="../ink/ink8705.xml"/><Relationship Id="rId139" Type="http://schemas.openxmlformats.org/officeDocument/2006/relationships/image" Target="../media/image758.png"/><Relationship Id="rId85" Type="http://schemas.openxmlformats.org/officeDocument/2006/relationships/image" Target="../media/image732.png"/><Relationship Id="rId150" Type="http://schemas.openxmlformats.org/officeDocument/2006/relationships/customXml" Target="../ink/ink8722.xml"/><Relationship Id="rId171" Type="http://schemas.openxmlformats.org/officeDocument/2006/relationships/image" Target="../media/image774.png"/><Relationship Id="rId12" Type="http://schemas.openxmlformats.org/officeDocument/2006/relationships/customXml" Target="../ink/ink8652.xml"/><Relationship Id="rId33" Type="http://schemas.openxmlformats.org/officeDocument/2006/relationships/image" Target="../media/image706.png"/><Relationship Id="rId108" Type="http://schemas.openxmlformats.org/officeDocument/2006/relationships/customXml" Target="../ink/ink8700.xml"/><Relationship Id="rId129" Type="http://schemas.openxmlformats.org/officeDocument/2006/relationships/customXml" Target="../ink/ink8711.xml"/><Relationship Id="rId54" Type="http://schemas.openxmlformats.org/officeDocument/2006/relationships/customXml" Target="../ink/ink8673.xml"/><Relationship Id="rId75" Type="http://schemas.openxmlformats.org/officeDocument/2006/relationships/image" Target="../media/image727.png"/><Relationship Id="rId96" Type="http://schemas.openxmlformats.org/officeDocument/2006/relationships/customXml" Target="../ink/ink8694.xml"/><Relationship Id="rId140" Type="http://schemas.openxmlformats.org/officeDocument/2006/relationships/customXml" Target="../ink/ink8717.xml"/><Relationship Id="rId161" Type="http://schemas.openxmlformats.org/officeDocument/2006/relationships/image" Target="../media/image76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649.xml"/><Relationship Id="rId23" Type="http://schemas.openxmlformats.org/officeDocument/2006/relationships/image" Target="../media/image701.png"/><Relationship Id="rId28" Type="http://schemas.openxmlformats.org/officeDocument/2006/relationships/customXml" Target="../ink/ink8660.xml"/><Relationship Id="rId49" Type="http://schemas.openxmlformats.org/officeDocument/2006/relationships/image" Target="../media/image714.png"/><Relationship Id="rId114" Type="http://schemas.openxmlformats.org/officeDocument/2006/relationships/customXml" Target="../ink/ink8703.xml"/><Relationship Id="rId119" Type="http://schemas.openxmlformats.org/officeDocument/2006/relationships/image" Target="../media/image749.png"/><Relationship Id="rId44" Type="http://schemas.openxmlformats.org/officeDocument/2006/relationships/customXml" Target="../ink/ink8668.xml"/><Relationship Id="rId60" Type="http://schemas.openxmlformats.org/officeDocument/2006/relationships/customXml" Target="../ink/ink8676.xml"/><Relationship Id="rId65" Type="http://schemas.openxmlformats.org/officeDocument/2006/relationships/image" Target="../media/image722.png"/><Relationship Id="rId81" Type="http://schemas.openxmlformats.org/officeDocument/2006/relationships/image" Target="../media/image730.png"/><Relationship Id="rId86" Type="http://schemas.openxmlformats.org/officeDocument/2006/relationships/customXml" Target="../ink/ink8689.xml"/><Relationship Id="rId130" Type="http://schemas.openxmlformats.org/officeDocument/2006/relationships/customXml" Target="../ink/ink8712.xml"/><Relationship Id="rId135" Type="http://schemas.openxmlformats.org/officeDocument/2006/relationships/image" Target="../media/image756.png"/><Relationship Id="rId151" Type="http://schemas.openxmlformats.org/officeDocument/2006/relationships/image" Target="../media/image764.png"/><Relationship Id="rId156" Type="http://schemas.openxmlformats.org/officeDocument/2006/relationships/customXml" Target="../ink/ink8725.xml"/><Relationship Id="rId172" Type="http://schemas.openxmlformats.org/officeDocument/2006/relationships/customXml" Target="../ink/ink8733.xml"/><Relationship Id="rId13" Type="http://schemas.openxmlformats.org/officeDocument/2006/relationships/image" Target="../media/image590.png"/><Relationship Id="rId18" Type="http://schemas.openxmlformats.org/officeDocument/2006/relationships/customXml" Target="../ink/ink8655.xml"/><Relationship Id="rId39" Type="http://schemas.openxmlformats.org/officeDocument/2006/relationships/image" Target="../media/image709.png"/><Relationship Id="rId109" Type="http://schemas.openxmlformats.org/officeDocument/2006/relationships/image" Target="../media/image744.png"/><Relationship Id="rId34" Type="http://schemas.openxmlformats.org/officeDocument/2006/relationships/customXml" Target="../ink/ink8663.xml"/><Relationship Id="rId50" Type="http://schemas.openxmlformats.org/officeDocument/2006/relationships/customXml" Target="../ink/ink8671.xml"/><Relationship Id="rId55" Type="http://schemas.openxmlformats.org/officeDocument/2006/relationships/image" Target="../media/image717.png"/><Relationship Id="rId76" Type="http://schemas.openxmlformats.org/officeDocument/2006/relationships/customXml" Target="../ink/ink8684.xml"/><Relationship Id="rId97" Type="http://schemas.openxmlformats.org/officeDocument/2006/relationships/image" Target="../media/image738.png"/><Relationship Id="rId104" Type="http://schemas.openxmlformats.org/officeDocument/2006/relationships/customXml" Target="../ink/ink8698.xml"/><Relationship Id="rId120" Type="http://schemas.openxmlformats.org/officeDocument/2006/relationships/customXml" Target="../ink/ink8706.xml"/><Relationship Id="rId125" Type="http://schemas.openxmlformats.org/officeDocument/2006/relationships/customXml" Target="../ink/ink8709.xml"/><Relationship Id="rId141" Type="http://schemas.openxmlformats.org/officeDocument/2006/relationships/image" Target="../media/image759.png"/><Relationship Id="rId146" Type="http://schemas.openxmlformats.org/officeDocument/2006/relationships/customXml" Target="../ink/ink8720.xml"/><Relationship Id="rId167" Type="http://schemas.openxmlformats.org/officeDocument/2006/relationships/image" Target="../media/image772.png"/><Relationship Id="rId7" Type="http://schemas.openxmlformats.org/officeDocument/2006/relationships/image" Target="../media/image696.png"/><Relationship Id="rId71" Type="http://schemas.openxmlformats.org/officeDocument/2006/relationships/image" Target="../media/image725.png"/><Relationship Id="rId92" Type="http://schemas.openxmlformats.org/officeDocument/2006/relationships/customXml" Target="../ink/ink8692.xml"/><Relationship Id="rId162" Type="http://schemas.openxmlformats.org/officeDocument/2006/relationships/customXml" Target="../ink/ink8728.xml"/><Relationship Id="rId2" Type="http://schemas.openxmlformats.org/officeDocument/2006/relationships/customXml" Target="../ink/ink8647.xml"/><Relationship Id="rId29" Type="http://schemas.openxmlformats.org/officeDocument/2006/relationships/image" Target="../media/image704.png"/><Relationship Id="rId24" Type="http://schemas.openxmlformats.org/officeDocument/2006/relationships/customXml" Target="../ink/ink8658.xml"/><Relationship Id="rId40" Type="http://schemas.openxmlformats.org/officeDocument/2006/relationships/customXml" Target="../ink/ink8666.xml"/><Relationship Id="rId45" Type="http://schemas.openxmlformats.org/officeDocument/2006/relationships/image" Target="../media/image712.png"/><Relationship Id="rId66" Type="http://schemas.openxmlformats.org/officeDocument/2006/relationships/customXml" Target="../ink/ink8679.xml"/><Relationship Id="rId87" Type="http://schemas.openxmlformats.org/officeDocument/2006/relationships/image" Target="../media/image733.png"/><Relationship Id="rId110" Type="http://schemas.openxmlformats.org/officeDocument/2006/relationships/customXml" Target="../ink/ink8701.xml"/><Relationship Id="rId115" Type="http://schemas.openxmlformats.org/officeDocument/2006/relationships/image" Target="../media/image747.png"/><Relationship Id="rId131" Type="http://schemas.openxmlformats.org/officeDocument/2006/relationships/image" Target="../media/image754.png"/><Relationship Id="rId136" Type="http://schemas.openxmlformats.org/officeDocument/2006/relationships/customXml" Target="../ink/ink8715.xml"/><Relationship Id="rId157" Type="http://schemas.openxmlformats.org/officeDocument/2006/relationships/image" Target="../media/image767.png"/><Relationship Id="rId61" Type="http://schemas.openxmlformats.org/officeDocument/2006/relationships/image" Target="../media/image720.png"/><Relationship Id="rId82" Type="http://schemas.openxmlformats.org/officeDocument/2006/relationships/customXml" Target="../ink/ink8687.xml"/><Relationship Id="rId152" Type="http://schemas.openxmlformats.org/officeDocument/2006/relationships/customXml" Target="../ink/ink8723.xml"/><Relationship Id="rId173" Type="http://schemas.openxmlformats.org/officeDocument/2006/relationships/image" Target="../media/image775.png"/><Relationship Id="rId19" Type="http://schemas.openxmlformats.org/officeDocument/2006/relationships/image" Target="../media/image699.png"/><Relationship Id="rId14" Type="http://schemas.openxmlformats.org/officeDocument/2006/relationships/customXml" Target="../ink/ink8653.xml"/><Relationship Id="rId30" Type="http://schemas.openxmlformats.org/officeDocument/2006/relationships/customXml" Target="../ink/ink8661.xml"/><Relationship Id="rId35" Type="http://schemas.openxmlformats.org/officeDocument/2006/relationships/image" Target="../media/image707.png"/><Relationship Id="rId56" Type="http://schemas.openxmlformats.org/officeDocument/2006/relationships/customXml" Target="../ink/ink8674.xml"/><Relationship Id="rId77" Type="http://schemas.openxmlformats.org/officeDocument/2006/relationships/image" Target="../media/image728.png"/><Relationship Id="rId100" Type="http://schemas.openxmlformats.org/officeDocument/2006/relationships/customXml" Target="../ink/ink8696.xml"/><Relationship Id="rId105" Type="http://schemas.openxmlformats.org/officeDocument/2006/relationships/image" Target="../media/image742.png"/><Relationship Id="rId126" Type="http://schemas.openxmlformats.org/officeDocument/2006/relationships/image" Target="../media/image752.png"/><Relationship Id="rId147" Type="http://schemas.openxmlformats.org/officeDocument/2006/relationships/image" Target="../media/image762.png"/><Relationship Id="rId168" Type="http://schemas.openxmlformats.org/officeDocument/2006/relationships/customXml" Target="../ink/ink8731.xml"/><Relationship Id="rId8" Type="http://schemas.openxmlformats.org/officeDocument/2006/relationships/customXml" Target="../ink/ink8650.xml"/><Relationship Id="rId51" Type="http://schemas.openxmlformats.org/officeDocument/2006/relationships/image" Target="../media/image715.png"/><Relationship Id="rId72" Type="http://schemas.openxmlformats.org/officeDocument/2006/relationships/customXml" Target="../ink/ink8682.xml"/><Relationship Id="rId93" Type="http://schemas.openxmlformats.org/officeDocument/2006/relationships/image" Target="../media/image736.png"/><Relationship Id="rId98" Type="http://schemas.openxmlformats.org/officeDocument/2006/relationships/customXml" Target="../ink/ink8695.xml"/><Relationship Id="rId121" Type="http://schemas.openxmlformats.org/officeDocument/2006/relationships/image" Target="../media/image750.png"/><Relationship Id="rId142" Type="http://schemas.openxmlformats.org/officeDocument/2006/relationships/customXml" Target="../ink/ink8718.xml"/><Relationship Id="rId163" Type="http://schemas.openxmlformats.org/officeDocument/2006/relationships/image" Target="../media/image770.png"/><Relationship Id="rId3" Type="http://schemas.openxmlformats.org/officeDocument/2006/relationships/image" Target="../media/image694.png"/><Relationship Id="rId25" Type="http://schemas.openxmlformats.org/officeDocument/2006/relationships/image" Target="../media/image702.png"/><Relationship Id="rId46" Type="http://schemas.openxmlformats.org/officeDocument/2006/relationships/customXml" Target="../ink/ink8669.xml"/><Relationship Id="rId67" Type="http://schemas.openxmlformats.org/officeDocument/2006/relationships/image" Target="../media/image723.png"/><Relationship Id="rId116" Type="http://schemas.openxmlformats.org/officeDocument/2006/relationships/customXml" Target="../ink/ink8704.xml"/><Relationship Id="rId137" Type="http://schemas.openxmlformats.org/officeDocument/2006/relationships/image" Target="../media/image757.png"/><Relationship Id="rId158" Type="http://schemas.openxmlformats.org/officeDocument/2006/relationships/customXml" Target="../ink/ink8726.xml"/><Relationship Id="rId20" Type="http://schemas.openxmlformats.org/officeDocument/2006/relationships/customXml" Target="../ink/ink8656.xml"/><Relationship Id="rId41" Type="http://schemas.openxmlformats.org/officeDocument/2006/relationships/image" Target="../media/image710.png"/><Relationship Id="rId62" Type="http://schemas.openxmlformats.org/officeDocument/2006/relationships/customXml" Target="../ink/ink8677.xml"/><Relationship Id="rId83" Type="http://schemas.openxmlformats.org/officeDocument/2006/relationships/image" Target="../media/image731.png"/><Relationship Id="rId88" Type="http://schemas.openxmlformats.org/officeDocument/2006/relationships/customXml" Target="../ink/ink8690.xml"/><Relationship Id="rId111" Type="http://schemas.openxmlformats.org/officeDocument/2006/relationships/image" Target="../media/image745.png"/><Relationship Id="rId132" Type="http://schemas.openxmlformats.org/officeDocument/2006/relationships/customXml" Target="../ink/ink8713.xml"/><Relationship Id="rId153" Type="http://schemas.openxmlformats.org/officeDocument/2006/relationships/image" Target="../media/image765.png"/><Relationship Id="rId174" Type="http://schemas.openxmlformats.org/officeDocument/2006/relationships/customXml" Target="../ink/ink8734.xml"/><Relationship Id="rId15" Type="http://schemas.openxmlformats.org/officeDocument/2006/relationships/image" Target="../media/image589.png"/><Relationship Id="rId36" Type="http://schemas.openxmlformats.org/officeDocument/2006/relationships/customXml" Target="../ink/ink8664.xml"/><Relationship Id="rId57" Type="http://schemas.openxmlformats.org/officeDocument/2006/relationships/image" Target="../media/image718.png"/><Relationship Id="rId106" Type="http://schemas.openxmlformats.org/officeDocument/2006/relationships/customXml" Target="../ink/ink8699.xml"/><Relationship Id="rId127" Type="http://schemas.openxmlformats.org/officeDocument/2006/relationships/customXml" Target="../ink/ink8710.xml"/><Relationship Id="rId10" Type="http://schemas.openxmlformats.org/officeDocument/2006/relationships/customXml" Target="../ink/ink8651.xml"/><Relationship Id="rId31" Type="http://schemas.openxmlformats.org/officeDocument/2006/relationships/image" Target="../media/image705.png"/><Relationship Id="rId52" Type="http://schemas.openxmlformats.org/officeDocument/2006/relationships/customXml" Target="../ink/ink8672.xml"/><Relationship Id="rId73" Type="http://schemas.openxmlformats.org/officeDocument/2006/relationships/image" Target="../media/image726.png"/><Relationship Id="rId78" Type="http://schemas.openxmlformats.org/officeDocument/2006/relationships/customXml" Target="../ink/ink8685.xml"/><Relationship Id="rId94" Type="http://schemas.openxmlformats.org/officeDocument/2006/relationships/customXml" Target="../ink/ink8693.xml"/><Relationship Id="rId99" Type="http://schemas.openxmlformats.org/officeDocument/2006/relationships/image" Target="../media/image739.png"/><Relationship Id="rId101" Type="http://schemas.openxmlformats.org/officeDocument/2006/relationships/image" Target="../media/image740.png"/><Relationship Id="rId122" Type="http://schemas.openxmlformats.org/officeDocument/2006/relationships/customXml" Target="../ink/ink8707.xml"/><Relationship Id="rId143" Type="http://schemas.openxmlformats.org/officeDocument/2006/relationships/image" Target="../media/image760.png"/><Relationship Id="rId148" Type="http://schemas.openxmlformats.org/officeDocument/2006/relationships/customXml" Target="../ink/ink8721.xml"/><Relationship Id="rId164" Type="http://schemas.openxmlformats.org/officeDocument/2006/relationships/customXml" Target="../ink/ink8729.xml"/><Relationship Id="rId169" Type="http://schemas.openxmlformats.org/officeDocument/2006/relationships/image" Target="../media/image773.png"/><Relationship Id="rId4" Type="http://schemas.openxmlformats.org/officeDocument/2006/relationships/customXml" Target="../ink/ink8648.xml"/><Relationship Id="rId9" Type="http://schemas.openxmlformats.org/officeDocument/2006/relationships/image" Target="../media/image562.png"/><Relationship Id="rId26" Type="http://schemas.openxmlformats.org/officeDocument/2006/relationships/customXml" Target="../ink/ink8659.xml"/><Relationship Id="rId47" Type="http://schemas.openxmlformats.org/officeDocument/2006/relationships/image" Target="../media/image713.png"/><Relationship Id="rId68" Type="http://schemas.openxmlformats.org/officeDocument/2006/relationships/customXml" Target="../ink/ink8680.xml"/><Relationship Id="rId89" Type="http://schemas.openxmlformats.org/officeDocument/2006/relationships/image" Target="../media/image734.png"/><Relationship Id="rId112" Type="http://schemas.openxmlformats.org/officeDocument/2006/relationships/customXml" Target="../ink/ink8702.xml"/><Relationship Id="rId133" Type="http://schemas.openxmlformats.org/officeDocument/2006/relationships/image" Target="../media/image755.png"/><Relationship Id="rId154" Type="http://schemas.openxmlformats.org/officeDocument/2006/relationships/customXml" Target="../ink/ink8724.xml"/><Relationship Id="rId175" Type="http://schemas.openxmlformats.org/officeDocument/2006/relationships/image" Target="../media/image776.png"/><Relationship Id="rId16" Type="http://schemas.openxmlformats.org/officeDocument/2006/relationships/customXml" Target="../ink/ink8654.xml"/><Relationship Id="rId37" Type="http://schemas.openxmlformats.org/officeDocument/2006/relationships/image" Target="../media/image708.png"/><Relationship Id="rId58" Type="http://schemas.openxmlformats.org/officeDocument/2006/relationships/customXml" Target="../ink/ink8675.xml"/><Relationship Id="rId79" Type="http://schemas.openxmlformats.org/officeDocument/2006/relationships/image" Target="../media/image729.png"/><Relationship Id="rId102" Type="http://schemas.openxmlformats.org/officeDocument/2006/relationships/customXml" Target="../ink/ink8697.xml"/><Relationship Id="rId123" Type="http://schemas.openxmlformats.org/officeDocument/2006/relationships/image" Target="../media/image751.png"/><Relationship Id="rId144" Type="http://schemas.openxmlformats.org/officeDocument/2006/relationships/customXml" Target="../ink/ink8719.xml"/><Relationship Id="rId90" Type="http://schemas.openxmlformats.org/officeDocument/2006/relationships/customXml" Target="../ink/ink8691.xml"/><Relationship Id="rId165" Type="http://schemas.openxmlformats.org/officeDocument/2006/relationships/image" Target="../media/image771.png"/><Relationship Id="rId27" Type="http://schemas.openxmlformats.org/officeDocument/2006/relationships/image" Target="../media/image703.png"/><Relationship Id="rId48" Type="http://schemas.openxmlformats.org/officeDocument/2006/relationships/customXml" Target="../ink/ink8670.xml"/><Relationship Id="rId69" Type="http://schemas.openxmlformats.org/officeDocument/2006/relationships/image" Target="../media/image724.png"/><Relationship Id="rId113" Type="http://schemas.openxmlformats.org/officeDocument/2006/relationships/image" Target="../media/image746.png"/><Relationship Id="rId134" Type="http://schemas.openxmlformats.org/officeDocument/2006/relationships/customXml" Target="../ink/ink8714.xml"/><Relationship Id="rId80" Type="http://schemas.openxmlformats.org/officeDocument/2006/relationships/customXml" Target="../ink/ink8686.xml"/><Relationship Id="rId155" Type="http://schemas.openxmlformats.org/officeDocument/2006/relationships/image" Target="../media/image766.png"/><Relationship Id="rId17" Type="http://schemas.openxmlformats.org/officeDocument/2006/relationships/image" Target="../media/image698.png"/><Relationship Id="rId38" Type="http://schemas.openxmlformats.org/officeDocument/2006/relationships/customXml" Target="../ink/ink8665.xml"/><Relationship Id="rId59" Type="http://schemas.openxmlformats.org/officeDocument/2006/relationships/image" Target="../media/image719.png"/><Relationship Id="rId103" Type="http://schemas.openxmlformats.org/officeDocument/2006/relationships/image" Target="../media/image741.png"/><Relationship Id="rId124" Type="http://schemas.openxmlformats.org/officeDocument/2006/relationships/customXml" Target="../ink/ink8708.xml"/><Relationship Id="rId70" Type="http://schemas.openxmlformats.org/officeDocument/2006/relationships/customXml" Target="../ink/ink8681.xml"/><Relationship Id="rId91" Type="http://schemas.openxmlformats.org/officeDocument/2006/relationships/image" Target="../media/image735.png"/><Relationship Id="rId145" Type="http://schemas.openxmlformats.org/officeDocument/2006/relationships/image" Target="../media/image761.png"/><Relationship Id="rId166" Type="http://schemas.openxmlformats.org/officeDocument/2006/relationships/customXml" Target="../ink/ink8730.xml"/></Relationships>
</file>

<file path=ppt/slides/_rels/slide17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48.png"/><Relationship Id="rId21" Type="http://schemas.openxmlformats.org/officeDocument/2006/relationships/image" Target="../media/image700.png"/><Relationship Id="rId42" Type="http://schemas.openxmlformats.org/officeDocument/2006/relationships/customXml" Target="../ink/ink8755.xml"/><Relationship Id="rId63" Type="http://schemas.openxmlformats.org/officeDocument/2006/relationships/image" Target="../media/image721.png"/><Relationship Id="rId84" Type="http://schemas.openxmlformats.org/officeDocument/2006/relationships/customXml" Target="../ink/ink8776.xml"/><Relationship Id="rId138" Type="http://schemas.openxmlformats.org/officeDocument/2006/relationships/customXml" Target="../ink/ink8804.xml"/><Relationship Id="rId159" Type="http://schemas.openxmlformats.org/officeDocument/2006/relationships/image" Target="../media/image768.png"/><Relationship Id="rId170" Type="http://schemas.openxmlformats.org/officeDocument/2006/relationships/customXml" Target="../ink/ink8820.xml"/><Relationship Id="rId107" Type="http://schemas.openxmlformats.org/officeDocument/2006/relationships/image" Target="../media/image743.png"/><Relationship Id="rId11" Type="http://schemas.openxmlformats.org/officeDocument/2006/relationships/image" Target="../media/image697.png"/><Relationship Id="rId32" Type="http://schemas.openxmlformats.org/officeDocument/2006/relationships/customXml" Target="../ink/ink8750.xml"/><Relationship Id="rId53" Type="http://schemas.openxmlformats.org/officeDocument/2006/relationships/image" Target="../media/image716.png"/><Relationship Id="rId74" Type="http://schemas.openxmlformats.org/officeDocument/2006/relationships/customXml" Target="../ink/ink8771.xml"/><Relationship Id="rId128" Type="http://schemas.openxmlformats.org/officeDocument/2006/relationships/image" Target="../media/image753.png"/><Relationship Id="rId149" Type="http://schemas.openxmlformats.org/officeDocument/2006/relationships/image" Target="../media/image763.png"/><Relationship Id="rId5" Type="http://schemas.openxmlformats.org/officeDocument/2006/relationships/image" Target="../media/image695.png"/><Relationship Id="rId95" Type="http://schemas.openxmlformats.org/officeDocument/2006/relationships/image" Target="../media/image737.png"/><Relationship Id="rId160" Type="http://schemas.openxmlformats.org/officeDocument/2006/relationships/customXml" Target="../ink/ink8815.xml"/><Relationship Id="rId181" Type="http://schemas.openxmlformats.org/officeDocument/2006/relationships/image" Target="../media/image779.png"/><Relationship Id="rId22" Type="http://schemas.openxmlformats.org/officeDocument/2006/relationships/customXml" Target="../ink/ink8745.xml"/><Relationship Id="rId43" Type="http://schemas.openxmlformats.org/officeDocument/2006/relationships/image" Target="../media/image711.png"/><Relationship Id="rId64" Type="http://schemas.openxmlformats.org/officeDocument/2006/relationships/customXml" Target="../ink/ink8766.xml"/><Relationship Id="rId118" Type="http://schemas.openxmlformats.org/officeDocument/2006/relationships/customXml" Target="../ink/ink8793.xml"/><Relationship Id="rId139" Type="http://schemas.openxmlformats.org/officeDocument/2006/relationships/image" Target="../media/image758.png"/><Relationship Id="rId85" Type="http://schemas.openxmlformats.org/officeDocument/2006/relationships/image" Target="../media/image732.png"/><Relationship Id="rId150" Type="http://schemas.openxmlformats.org/officeDocument/2006/relationships/customXml" Target="../ink/ink8810.xml"/><Relationship Id="rId171" Type="http://schemas.openxmlformats.org/officeDocument/2006/relationships/image" Target="../media/image774.png"/><Relationship Id="rId12" Type="http://schemas.openxmlformats.org/officeDocument/2006/relationships/customXml" Target="../ink/ink8740.xml"/><Relationship Id="rId33" Type="http://schemas.openxmlformats.org/officeDocument/2006/relationships/image" Target="../media/image706.png"/><Relationship Id="rId108" Type="http://schemas.openxmlformats.org/officeDocument/2006/relationships/customXml" Target="../ink/ink8788.xml"/><Relationship Id="rId129" Type="http://schemas.openxmlformats.org/officeDocument/2006/relationships/customXml" Target="../ink/ink8799.xml"/><Relationship Id="rId54" Type="http://schemas.openxmlformats.org/officeDocument/2006/relationships/customXml" Target="../ink/ink8761.xml"/><Relationship Id="rId75" Type="http://schemas.openxmlformats.org/officeDocument/2006/relationships/image" Target="../media/image727.png"/><Relationship Id="rId96" Type="http://schemas.openxmlformats.org/officeDocument/2006/relationships/customXml" Target="../ink/ink8782.xml"/><Relationship Id="rId140" Type="http://schemas.openxmlformats.org/officeDocument/2006/relationships/customXml" Target="../ink/ink8805.xml"/><Relationship Id="rId161" Type="http://schemas.openxmlformats.org/officeDocument/2006/relationships/image" Target="../media/image769.png"/><Relationship Id="rId182" Type="http://schemas.openxmlformats.org/officeDocument/2006/relationships/customXml" Target="../ink/ink8826.xml"/><Relationship Id="rId6" Type="http://schemas.openxmlformats.org/officeDocument/2006/relationships/customXml" Target="../ink/ink8737.xml"/><Relationship Id="rId23" Type="http://schemas.openxmlformats.org/officeDocument/2006/relationships/image" Target="../media/image701.png"/><Relationship Id="rId119" Type="http://schemas.openxmlformats.org/officeDocument/2006/relationships/image" Target="../media/image749.png"/><Relationship Id="rId44" Type="http://schemas.openxmlformats.org/officeDocument/2006/relationships/customXml" Target="../ink/ink8756.xml"/><Relationship Id="rId65" Type="http://schemas.openxmlformats.org/officeDocument/2006/relationships/image" Target="../media/image722.png"/><Relationship Id="rId86" Type="http://schemas.openxmlformats.org/officeDocument/2006/relationships/customXml" Target="../ink/ink8777.xml"/><Relationship Id="rId130" Type="http://schemas.openxmlformats.org/officeDocument/2006/relationships/customXml" Target="../ink/ink8800.xml"/><Relationship Id="rId151" Type="http://schemas.openxmlformats.org/officeDocument/2006/relationships/image" Target="../media/image764.png"/><Relationship Id="rId172" Type="http://schemas.openxmlformats.org/officeDocument/2006/relationships/customXml" Target="../ink/ink8821.xml"/><Relationship Id="rId13" Type="http://schemas.openxmlformats.org/officeDocument/2006/relationships/image" Target="../media/image590.png"/><Relationship Id="rId18" Type="http://schemas.openxmlformats.org/officeDocument/2006/relationships/customXml" Target="../ink/ink8743.xml"/><Relationship Id="rId39" Type="http://schemas.openxmlformats.org/officeDocument/2006/relationships/image" Target="../media/image709.png"/><Relationship Id="rId109" Type="http://schemas.openxmlformats.org/officeDocument/2006/relationships/image" Target="../media/image744.png"/><Relationship Id="rId34" Type="http://schemas.openxmlformats.org/officeDocument/2006/relationships/customXml" Target="../ink/ink8751.xml"/><Relationship Id="rId50" Type="http://schemas.openxmlformats.org/officeDocument/2006/relationships/customXml" Target="../ink/ink8759.xml"/><Relationship Id="rId55" Type="http://schemas.openxmlformats.org/officeDocument/2006/relationships/image" Target="../media/image717.png"/><Relationship Id="rId76" Type="http://schemas.openxmlformats.org/officeDocument/2006/relationships/customXml" Target="../ink/ink8772.xml"/><Relationship Id="rId97" Type="http://schemas.openxmlformats.org/officeDocument/2006/relationships/image" Target="../media/image738.png"/><Relationship Id="rId104" Type="http://schemas.openxmlformats.org/officeDocument/2006/relationships/customXml" Target="../ink/ink8786.xml"/><Relationship Id="rId120" Type="http://schemas.openxmlformats.org/officeDocument/2006/relationships/customXml" Target="../ink/ink8794.xml"/><Relationship Id="rId125" Type="http://schemas.openxmlformats.org/officeDocument/2006/relationships/customXml" Target="../ink/ink8797.xml"/><Relationship Id="rId141" Type="http://schemas.openxmlformats.org/officeDocument/2006/relationships/image" Target="../media/image759.png"/><Relationship Id="rId146" Type="http://schemas.openxmlformats.org/officeDocument/2006/relationships/customXml" Target="../ink/ink8808.xml"/><Relationship Id="rId167" Type="http://schemas.openxmlformats.org/officeDocument/2006/relationships/image" Target="../media/image772.png"/><Relationship Id="rId188" Type="http://schemas.openxmlformats.org/officeDocument/2006/relationships/image" Target="../media/image782.png"/><Relationship Id="rId7" Type="http://schemas.openxmlformats.org/officeDocument/2006/relationships/image" Target="../media/image696.png"/><Relationship Id="rId71" Type="http://schemas.openxmlformats.org/officeDocument/2006/relationships/image" Target="../media/image725.png"/><Relationship Id="rId92" Type="http://schemas.openxmlformats.org/officeDocument/2006/relationships/customXml" Target="../ink/ink8780.xml"/><Relationship Id="rId162" Type="http://schemas.openxmlformats.org/officeDocument/2006/relationships/customXml" Target="../ink/ink8816.xml"/><Relationship Id="rId183" Type="http://schemas.openxmlformats.org/officeDocument/2006/relationships/customXml" Target="../ink/ink8827.xml"/><Relationship Id="rId2" Type="http://schemas.openxmlformats.org/officeDocument/2006/relationships/customXml" Target="../ink/ink8735.xml"/><Relationship Id="rId29" Type="http://schemas.openxmlformats.org/officeDocument/2006/relationships/image" Target="../media/image704.png"/><Relationship Id="rId24" Type="http://schemas.openxmlformats.org/officeDocument/2006/relationships/customXml" Target="../ink/ink8746.xml"/><Relationship Id="rId40" Type="http://schemas.openxmlformats.org/officeDocument/2006/relationships/customXml" Target="../ink/ink8754.xml"/><Relationship Id="rId45" Type="http://schemas.openxmlformats.org/officeDocument/2006/relationships/image" Target="../media/image712.png"/><Relationship Id="rId66" Type="http://schemas.openxmlformats.org/officeDocument/2006/relationships/customXml" Target="../ink/ink8767.xml"/><Relationship Id="rId87" Type="http://schemas.openxmlformats.org/officeDocument/2006/relationships/image" Target="../media/image733.png"/><Relationship Id="rId110" Type="http://schemas.openxmlformats.org/officeDocument/2006/relationships/customXml" Target="../ink/ink8789.xml"/><Relationship Id="rId115" Type="http://schemas.openxmlformats.org/officeDocument/2006/relationships/image" Target="../media/image747.png"/><Relationship Id="rId131" Type="http://schemas.openxmlformats.org/officeDocument/2006/relationships/image" Target="../media/image754.png"/><Relationship Id="rId136" Type="http://schemas.openxmlformats.org/officeDocument/2006/relationships/customXml" Target="../ink/ink8803.xml"/><Relationship Id="rId157" Type="http://schemas.openxmlformats.org/officeDocument/2006/relationships/image" Target="../media/image767.png"/><Relationship Id="rId178" Type="http://schemas.openxmlformats.org/officeDocument/2006/relationships/customXml" Target="../ink/ink8824.xml"/><Relationship Id="rId61" Type="http://schemas.openxmlformats.org/officeDocument/2006/relationships/image" Target="../media/image720.png"/><Relationship Id="rId82" Type="http://schemas.openxmlformats.org/officeDocument/2006/relationships/customXml" Target="../ink/ink8775.xml"/><Relationship Id="rId152" Type="http://schemas.openxmlformats.org/officeDocument/2006/relationships/customXml" Target="../ink/ink8811.xml"/><Relationship Id="rId173" Type="http://schemas.openxmlformats.org/officeDocument/2006/relationships/image" Target="../media/image775.png"/><Relationship Id="rId19" Type="http://schemas.openxmlformats.org/officeDocument/2006/relationships/image" Target="../media/image699.png"/><Relationship Id="rId14" Type="http://schemas.openxmlformats.org/officeDocument/2006/relationships/customXml" Target="../ink/ink8741.xml"/><Relationship Id="rId30" Type="http://schemas.openxmlformats.org/officeDocument/2006/relationships/customXml" Target="../ink/ink8749.xml"/><Relationship Id="rId35" Type="http://schemas.openxmlformats.org/officeDocument/2006/relationships/image" Target="../media/image707.png"/><Relationship Id="rId56" Type="http://schemas.openxmlformats.org/officeDocument/2006/relationships/customXml" Target="../ink/ink8762.xml"/><Relationship Id="rId77" Type="http://schemas.openxmlformats.org/officeDocument/2006/relationships/image" Target="../media/image728.png"/><Relationship Id="rId100" Type="http://schemas.openxmlformats.org/officeDocument/2006/relationships/customXml" Target="../ink/ink8784.xml"/><Relationship Id="rId105" Type="http://schemas.openxmlformats.org/officeDocument/2006/relationships/image" Target="../media/image742.png"/><Relationship Id="rId126" Type="http://schemas.openxmlformats.org/officeDocument/2006/relationships/image" Target="../media/image752.png"/><Relationship Id="rId147" Type="http://schemas.openxmlformats.org/officeDocument/2006/relationships/image" Target="../media/image762.png"/><Relationship Id="rId168" Type="http://schemas.openxmlformats.org/officeDocument/2006/relationships/customXml" Target="../ink/ink8819.xml"/><Relationship Id="rId8" Type="http://schemas.openxmlformats.org/officeDocument/2006/relationships/customXml" Target="../ink/ink8738.xml"/><Relationship Id="rId51" Type="http://schemas.openxmlformats.org/officeDocument/2006/relationships/image" Target="../media/image715.png"/><Relationship Id="rId72" Type="http://schemas.openxmlformats.org/officeDocument/2006/relationships/customXml" Target="../ink/ink8770.xml"/><Relationship Id="rId93" Type="http://schemas.openxmlformats.org/officeDocument/2006/relationships/image" Target="../media/image736.png"/><Relationship Id="rId98" Type="http://schemas.openxmlformats.org/officeDocument/2006/relationships/customXml" Target="../ink/ink8783.xml"/><Relationship Id="rId121" Type="http://schemas.openxmlformats.org/officeDocument/2006/relationships/image" Target="../media/image750.png"/><Relationship Id="rId142" Type="http://schemas.openxmlformats.org/officeDocument/2006/relationships/customXml" Target="../ink/ink8806.xml"/><Relationship Id="rId163" Type="http://schemas.openxmlformats.org/officeDocument/2006/relationships/image" Target="../media/image770.png"/><Relationship Id="rId184" Type="http://schemas.openxmlformats.org/officeDocument/2006/relationships/image" Target="../media/image780.png"/><Relationship Id="rId3" Type="http://schemas.openxmlformats.org/officeDocument/2006/relationships/image" Target="../media/image694.png"/><Relationship Id="rId25" Type="http://schemas.openxmlformats.org/officeDocument/2006/relationships/image" Target="../media/image702.png"/><Relationship Id="rId46" Type="http://schemas.openxmlformats.org/officeDocument/2006/relationships/customXml" Target="../ink/ink8757.xml"/><Relationship Id="rId67" Type="http://schemas.openxmlformats.org/officeDocument/2006/relationships/image" Target="../media/image723.png"/><Relationship Id="rId116" Type="http://schemas.openxmlformats.org/officeDocument/2006/relationships/customXml" Target="../ink/ink8792.xml"/><Relationship Id="rId137" Type="http://schemas.openxmlformats.org/officeDocument/2006/relationships/image" Target="../media/image757.png"/><Relationship Id="rId158" Type="http://schemas.openxmlformats.org/officeDocument/2006/relationships/customXml" Target="../ink/ink8814.xml"/><Relationship Id="rId20" Type="http://schemas.openxmlformats.org/officeDocument/2006/relationships/customXml" Target="../ink/ink8744.xml"/><Relationship Id="rId41" Type="http://schemas.openxmlformats.org/officeDocument/2006/relationships/image" Target="../media/image710.png"/><Relationship Id="rId62" Type="http://schemas.openxmlformats.org/officeDocument/2006/relationships/customXml" Target="../ink/ink8765.xml"/><Relationship Id="rId83" Type="http://schemas.openxmlformats.org/officeDocument/2006/relationships/image" Target="../media/image731.png"/><Relationship Id="rId88" Type="http://schemas.openxmlformats.org/officeDocument/2006/relationships/customXml" Target="../ink/ink8778.xml"/><Relationship Id="rId111" Type="http://schemas.openxmlformats.org/officeDocument/2006/relationships/image" Target="../media/image745.png"/><Relationship Id="rId132" Type="http://schemas.openxmlformats.org/officeDocument/2006/relationships/customXml" Target="../ink/ink8801.xml"/><Relationship Id="rId153" Type="http://schemas.openxmlformats.org/officeDocument/2006/relationships/image" Target="../media/image765.png"/><Relationship Id="rId174" Type="http://schemas.openxmlformats.org/officeDocument/2006/relationships/customXml" Target="../ink/ink8822.xml"/><Relationship Id="rId179" Type="http://schemas.openxmlformats.org/officeDocument/2006/relationships/image" Target="../media/image778.png"/><Relationship Id="rId15" Type="http://schemas.openxmlformats.org/officeDocument/2006/relationships/image" Target="../media/image589.png"/><Relationship Id="rId36" Type="http://schemas.openxmlformats.org/officeDocument/2006/relationships/customXml" Target="../ink/ink8752.xml"/><Relationship Id="rId57" Type="http://schemas.openxmlformats.org/officeDocument/2006/relationships/image" Target="../media/image718.png"/><Relationship Id="rId106" Type="http://schemas.openxmlformats.org/officeDocument/2006/relationships/customXml" Target="../ink/ink8787.xml"/><Relationship Id="rId127" Type="http://schemas.openxmlformats.org/officeDocument/2006/relationships/customXml" Target="../ink/ink8798.xml"/><Relationship Id="rId10" Type="http://schemas.openxmlformats.org/officeDocument/2006/relationships/customXml" Target="../ink/ink8739.xml"/><Relationship Id="rId31" Type="http://schemas.openxmlformats.org/officeDocument/2006/relationships/image" Target="../media/image705.png"/><Relationship Id="rId52" Type="http://schemas.openxmlformats.org/officeDocument/2006/relationships/customXml" Target="../ink/ink8760.xml"/><Relationship Id="rId73" Type="http://schemas.openxmlformats.org/officeDocument/2006/relationships/image" Target="../media/image726.png"/><Relationship Id="rId78" Type="http://schemas.openxmlformats.org/officeDocument/2006/relationships/customXml" Target="../ink/ink8773.xml"/><Relationship Id="rId94" Type="http://schemas.openxmlformats.org/officeDocument/2006/relationships/customXml" Target="../ink/ink8781.xml"/><Relationship Id="rId99" Type="http://schemas.openxmlformats.org/officeDocument/2006/relationships/image" Target="../media/image739.png"/><Relationship Id="rId101" Type="http://schemas.openxmlformats.org/officeDocument/2006/relationships/image" Target="../media/image740.png"/><Relationship Id="rId122" Type="http://schemas.openxmlformats.org/officeDocument/2006/relationships/customXml" Target="../ink/ink8795.xml"/><Relationship Id="rId143" Type="http://schemas.openxmlformats.org/officeDocument/2006/relationships/image" Target="../media/image760.png"/><Relationship Id="rId148" Type="http://schemas.openxmlformats.org/officeDocument/2006/relationships/customXml" Target="../ink/ink8809.xml"/><Relationship Id="rId164" Type="http://schemas.openxmlformats.org/officeDocument/2006/relationships/customXml" Target="../ink/ink8817.xml"/><Relationship Id="rId169" Type="http://schemas.openxmlformats.org/officeDocument/2006/relationships/image" Target="../media/image773.png"/><Relationship Id="rId185" Type="http://schemas.openxmlformats.org/officeDocument/2006/relationships/customXml" Target="../ink/ink8828.xml"/><Relationship Id="rId4" Type="http://schemas.openxmlformats.org/officeDocument/2006/relationships/customXml" Target="../ink/ink8736.xml"/><Relationship Id="rId9" Type="http://schemas.openxmlformats.org/officeDocument/2006/relationships/image" Target="../media/image562.png"/><Relationship Id="rId180" Type="http://schemas.openxmlformats.org/officeDocument/2006/relationships/customXml" Target="../ink/ink8825.xml"/><Relationship Id="rId26" Type="http://schemas.openxmlformats.org/officeDocument/2006/relationships/customXml" Target="../ink/ink8747.xml"/><Relationship Id="rId47" Type="http://schemas.openxmlformats.org/officeDocument/2006/relationships/image" Target="../media/image713.png"/><Relationship Id="rId68" Type="http://schemas.openxmlformats.org/officeDocument/2006/relationships/customXml" Target="../ink/ink8768.xml"/><Relationship Id="rId89" Type="http://schemas.openxmlformats.org/officeDocument/2006/relationships/image" Target="../media/image734.png"/><Relationship Id="rId112" Type="http://schemas.openxmlformats.org/officeDocument/2006/relationships/customXml" Target="../ink/ink8790.xml"/><Relationship Id="rId133" Type="http://schemas.openxmlformats.org/officeDocument/2006/relationships/image" Target="../media/image755.png"/><Relationship Id="rId154" Type="http://schemas.openxmlformats.org/officeDocument/2006/relationships/customXml" Target="../ink/ink8812.xml"/><Relationship Id="rId175" Type="http://schemas.openxmlformats.org/officeDocument/2006/relationships/image" Target="../media/image776.png"/><Relationship Id="rId16" Type="http://schemas.openxmlformats.org/officeDocument/2006/relationships/customXml" Target="../ink/ink8742.xml"/><Relationship Id="rId37" Type="http://schemas.openxmlformats.org/officeDocument/2006/relationships/image" Target="../media/image708.png"/><Relationship Id="rId58" Type="http://schemas.openxmlformats.org/officeDocument/2006/relationships/customXml" Target="../ink/ink8763.xml"/><Relationship Id="rId79" Type="http://schemas.openxmlformats.org/officeDocument/2006/relationships/image" Target="../media/image729.png"/><Relationship Id="rId102" Type="http://schemas.openxmlformats.org/officeDocument/2006/relationships/customXml" Target="../ink/ink8785.xml"/><Relationship Id="rId123" Type="http://schemas.openxmlformats.org/officeDocument/2006/relationships/image" Target="../media/image751.png"/><Relationship Id="rId144" Type="http://schemas.openxmlformats.org/officeDocument/2006/relationships/customXml" Target="../ink/ink8807.xml"/><Relationship Id="rId90" Type="http://schemas.openxmlformats.org/officeDocument/2006/relationships/customXml" Target="../ink/ink8779.xml"/><Relationship Id="rId165" Type="http://schemas.openxmlformats.org/officeDocument/2006/relationships/image" Target="../media/image771.png"/><Relationship Id="rId186" Type="http://schemas.openxmlformats.org/officeDocument/2006/relationships/image" Target="../media/image781.png"/><Relationship Id="rId27" Type="http://schemas.openxmlformats.org/officeDocument/2006/relationships/image" Target="../media/image703.png"/><Relationship Id="rId48" Type="http://schemas.openxmlformats.org/officeDocument/2006/relationships/customXml" Target="../ink/ink8758.xml"/><Relationship Id="rId69" Type="http://schemas.openxmlformats.org/officeDocument/2006/relationships/image" Target="../media/image724.png"/><Relationship Id="rId113" Type="http://schemas.openxmlformats.org/officeDocument/2006/relationships/image" Target="../media/image746.png"/><Relationship Id="rId134" Type="http://schemas.openxmlformats.org/officeDocument/2006/relationships/customXml" Target="../ink/ink8802.xml"/><Relationship Id="rId80" Type="http://schemas.openxmlformats.org/officeDocument/2006/relationships/customXml" Target="../ink/ink8774.xml"/><Relationship Id="rId155" Type="http://schemas.openxmlformats.org/officeDocument/2006/relationships/image" Target="../media/image766.png"/><Relationship Id="rId176" Type="http://schemas.openxmlformats.org/officeDocument/2006/relationships/customXml" Target="../ink/ink8823.xml"/><Relationship Id="rId17" Type="http://schemas.openxmlformats.org/officeDocument/2006/relationships/image" Target="../media/image698.png"/><Relationship Id="rId38" Type="http://schemas.openxmlformats.org/officeDocument/2006/relationships/customXml" Target="../ink/ink8753.xml"/><Relationship Id="rId59" Type="http://schemas.openxmlformats.org/officeDocument/2006/relationships/image" Target="../media/image719.png"/><Relationship Id="rId103" Type="http://schemas.openxmlformats.org/officeDocument/2006/relationships/image" Target="../media/image741.png"/><Relationship Id="rId124" Type="http://schemas.openxmlformats.org/officeDocument/2006/relationships/customXml" Target="../ink/ink8796.xml"/><Relationship Id="rId70" Type="http://schemas.openxmlformats.org/officeDocument/2006/relationships/customXml" Target="../ink/ink8769.xml"/><Relationship Id="rId91" Type="http://schemas.openxmlformats.org/officeDocument/2006/relationships/image" Target="../media/image735.png"/><Relationship Id="rId145" Type="http://schemas.openxmlformats.org/officeDocument/2006/relationships/image" Target="../media/image761.png"/><Relationship Id="rId166" Type="http://schemas.openxmlformats.org/officeDocument/2006/relationships/customXml" Target="../ink/ink8818.xml"/><Relationship Id="rId187" Type="http://schemas.openxmlformats.org/officeDocument/2006/relationships/customXml" Target="../ink/ink8829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8748.xml"/><Relationship Id="rId49" Type="http://schemas.openxmlformats.org/officeDocument/2006/relationships/image" Target="../media/image714.png"/><Relationship Id="rId114" Type="http://schemas.openxmlformats.org/officeDocument/2006/relationships/customXml" Target="../ink/ink8791.xml"/><Relationship Id="rId60" Type="http://schemas.openxmlformats.org/officeDocument/2006/relationships/customXml" Target="../ink/ink8764.xml"/><Relationship Id="rId81" Type="http://schemas.openxmlformats.org/officeDocument/2006/relationships/image" Target="../media/image730.png"/><Relationship Id="rId135" Type="http://schemas.openxmlformats.org/officeDocument/2006/relationships/image" Target="../media/image756.png"/><Relationship Id="rId156" Type="http://schemas.openxmlformats.org/officeDocument/2006/relationships/customXml" Target="../ink/ink8813.xml"/><Relationship Id="rId177" Type="http://schemas.openxmlformats.org/officeDocument/2006/relationships/image" Target="../media/image777.png"/></Relationships>
</file>

<file path=ppt/slides/_rels/slide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3.png"/><Relationship Id="rId2" Type="http://schemas.openxmlformats.org/officeDocument/2006/relationships/customXml" Target="../ink/ink883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84.png"/><Relationship Id="rId4" Type="http://schemas.openxmlformats.org/officeDocument/2006/relationships/customXml" Target="../ink/ink8831.xml"/></Relationships>
</file>

<file path=ppt/slides/_rels/slide179.xml.rels><?xml version="1.0" encoding="UTF-8" standalone="yes"?>
<Relationships xmlns="http://schemas.openxmlformats.org/package/2006/relationships"><Relationship Id="rId8" Type="http://schemas.openxmlformats.org/officeDocument/2006/relationships/customXml" Target="../ink/ink8835.xml"/><Relationship Id="rId13" Type="http://schemas.openxmlformats.org/officeDocument/2006/relationships/image" Target="../media/image789.png"/><Relationship Id="rId18" Type="http://schemas.openxmlformats.org/officeDocument/2006/relationships/customXml" Target="../ink/ink8840.xml"/><Relationship Id="rId3" Type="http://schemas.openxmlformats.org/officeDocument/2006/relationships/image" Target="../media/image785.png"/><Relationship Id="rId7" Type="http://schemas.openxmlformats.org/officeDocument/2006/relationships/image" Target="../media/image784.png"/><Relationship Id="rId12" Type="http://schemas.openxmlformats.org/officeDocument/2006/relationships/customXml" Target="../ink/ink8837.xml"/><Relationship Id="rId17" Type="http://schemas.openxmlformats.org/officeDocument/2006/relationships/image" Target="../media/image791.png"/><Relationship Id="rId2" Type="http://schemas.openxmlformats.org/officeDocument/2006/relationships/customXml" Target="../ink/ink8832.xml"/><Relationship Id="rId16" Type="http://schemas.openxmlformats.org/officeDocument/2006/relationships/customXml" Target="../ink/ink883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834.xml"/><Relationship Id="rId11" Type="http://schemas.openxmlformats.org/officeDocument/2006/relationships/image" Target="../media/image788.png"/><Relationship Id="rId5" Type="http://schemas.openxmlformats.org/officeDocument/2006/relationships/image" Target="../media/image786.png"/><Relationship Id="rId15" Type="http://schemas.openxmlformats.org/officeDocument/2006/relationships/image" Target="../media/image790.png"/><Relationship Id="rId10" Type="http://schemas.openxmlformats.org/officeDocument/2006/relationships/customXml" Target="../ink/ink8836.xml"/><Relationship Id="rId19" Type="http://schemas.openxmlformats.org/officeDocument/2006/relationships/image" Target="../media/image792.png"/><Relationship Id="rId4" Type="http://schemas.openxmlformats.org/officeDocument/2006/relationships/customXml" Target="../ink/ink8833.xml"/><Relationship Id="rId9" Type="http://schemas.openxmlformats.org/officeDocument/2006/relationships/image" Target="../media/image787.png"/><Relationship Id="rId14" Type="http://schemas.openxmlformats.org/officeDocument/2006/relationships/customXml" Target="../ink/ink8838.xml"/></Relationships>
</file>

<file path=ppt/slides/_rels/slide1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50.xml"/><Relationship Id="rId21" Type="http://schemas.openxmlformats.org/officeDocument/2006/relationships/image" Target="../media/image30.png"/><Relationship Id="rId42" Type="http://schemas.openxmlformats.org/officeDocument/2006/relationships/customXml" Target="../ink/ink358.xml"/><Relationship Id="rId47" Type="http://schemas.openxmlformats.org/officeDocument/2006/relationships/image" Target="../media/image43.png"/><Relationship Id="rId63" Type="http://schemas.openxmlformats.org/officeDocument/2006/relationships/image" Target="../media/image51.png"/><Relationship Id="rId68" Type="http://schemas.openxmlformats.org/officeDocument/2006/relationships/customXml" Target="../ink/ink371.xml"/><Relationship Id="rId16" Type="http://schemas.openxmlformats.org/officeDocument/2006/relationships/customXml" Target="../ink/ink345.xml"/><Relationship Id="rId11" Type="http://schemas.openxmlformats.org/officeDocument/2006/relationships/image" Target="../media/image25.png"/><Relationship Id="rId32" Type="http://schemas.openxmlformats.org/officeDocument/2006/relationships/customXml" Target="../ink/ink353.xml"/><Relationship Id="rId37" Type="http://schemas.openxmlformats.org/officeDocument/2006/relationships/image" Target="../media/image38.png"/><Relationship Id="rId53" Type="http://schemas.openxmlformats.org/officeDocument/2006/relationships/image" Target="../media/image46.png"/><Relationship Id="rId58" Type="http://schemas.openxmlformats.org/officeDocument/2006/relationships/customXml" Target="../ink/ink366.xml"/><Relationship Id="rId74" Type="http://schemas.openxmlformats.org/officeDocument/2006/relationships/customXml" Target="../ink/ink374.xml"/><Relationship Id="rId79" Type="http://schemas.openxmlformats.org/officeDocument/2006/relationships/image" Target="../media/image59.png"/><Relationship Id="rId5" Type="http://schemas.openxmlformats.org/officeDocument/2006/relationships/image" Target="../media/image22.png"/><Relationship Id="rId61" Type="http://schemas.openxmlformats.org/officeDocument/2006/relationships/image" Target="../media/image50.png"/><Relationship Id="rId19" Type="http://schemas.openxmlformats.org/officeDocument/2006/relationships/image" Target="../media/image29.png"/><Relationship Id="rId14" Type="http://schemas.openxmlformats.org/officeDocument/2006/relationships/customXml" Target="../ink/ink344.xml"/><Relationship Id="rId22" Type="http://schemas.openxmlformats.org/officeDocument/2006/relationships/customXml" Target="../ink/ink348.xml"/><Relationship Id="rId27" Type="http://schemas.openxmlformats.org/officeDocument/2006/relationships/image" Target="../media/image33.png"/><Relationship Id="rId30" Type="http://schemas.openxmlformats.org/officeDocument/2006/relationships/customXml" Target="../ink/ink352.xml"/><Relationship Id="rId35" Type="http://schemas.openxmlformats.org/officeDocument/2006/relationships/image" Target="../media/image37.png"/><Relationship Id="rId43" Type="http://schemas.openxmlformats.org/officeDocument/2006/relationships/image" Target="../media/image41.png"/><Relationship Id="rId48" Type="http://schemas.openxmlformats.org/officeDocument/2006/relationships/customXml" Target="../ink/ink361.xml"/><Relationship Id="rId56" Type="http://schemas.openxmlformats.org/officeDocument/2006/relationships/customXml" Target="../ink/ink365.xml"/><Relationship Id="rId64" Type="http://schemas.openxmlformats.org/officeDocument/2006/relationships/customXml" Target="../ink/ink369.xml"/><Relationship Id="rId69" Type="http://schemas.openxmlformats.org/officeDocument/2006/relationships/image" Target="../media/image54.png"/><Relationship Id="rId77" Type="http://schemas.openxmlformats.org/officeDocument/2006/relationships/image" Target="../media/image58.png"/><Relationship Id="rId8" Type="http://schemas.openxmlformats.org/officeDocument/2006/relationships/customXml" Target="../ink/ink341.xml"/><Relationship Id="rId51" Type="http://schemas.openxmlformats.org/officeDocument/2006/relationships/image" Target="../media/image45.png"/><Relationship Id="rId72" Type="http://schemas.openxmlformats.org/officeDocument/2006/relationships/customXml" Target="../ink/ink373.xml"/><Relationship Id="rId80" Type="http://schemas.openxmlformats.org/officeDocument/2006/relationships/customXml" Target="../ink/ink377.xml"/><Relationship Id="rId3" Type="http://schemas.openxmlformats.org/officeDocument/2006/relationships/image" Target="../media/image21.png"/><Relationship Id="rId12" Type="http://schemas.openxmlformats.org/officeDocument/2006/relationships/customXml" Target="../ink/ink343.xml"/><Relationship Id="rId17" Type="http://schemas.openxmlformats.org/officeDocument/2006/relationships/image" Target="../media/image28.png"/><Relationship Id="rId25" Type="http://schemas.openxmlformats.org/officeDocument/2006/relationships/image" Target="../media/image32.png"/><Relationship Id="rId33" Type="http://schemas.openxmlformats.org/officeDocument/2006/relationships/image" Target="../media/image36.png"/><Relationship Id="rId38" Type="http://schemas.openxmlformats.org/officeDocument/2006/relationships/customXml" Target="../ink/ink356.xml"/><Relationship Id="rId46" Type="http://schemas.openxmlformats.org/officeDocument/2006/relationships/customXml" Target="../ink/ink360.xml"/><Relationship Id="rId59" Type="http://schemas.openxmlformats.org/officeDocument/2006/relationships/image" Target="../media/image49.png"/><Relationship Id="rId67" Type="http://schemas.openxmlformats.org/officeDocument/2006/relationships/image" Target="../media/image53.png"/><Relationship Id="rId20" Type="http://schemas.openxmlformats.org/officeDocument/2006/relationships/customXml" Target="../ink/ink347.xml"/><Relationship Id="rId41" Type="http://schemas.openxmlformats.org/officeDocument/2006/relationships/image" Target="../media/image40.png"/><Relationship Id="rId54" Type="http://schemas.openxmlformats.org/officeDocument/2006/relationships/customXml" Target="../ink/ink364.xml"/><Relationship Id="rId62" Type="http://schemas.openxmlformats.org/officeDocument/2006/relationships/customXml" Target="../ink/ink368.xml"/><Relationship Id="rId70" Type="http://schemas.openxmlformats.org/officeDocument/2006/relationships/customXml" Target="../ink/ink372.xml"/><Relationship Id="rId75" Type="http://schemas.openxmlformats.org/officeDocument/2006/relationships/image" Target="../media/image5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0.xml"/><Relationship Id="rId15" Type="http://schemas.openxmlformats.org/officeDocument/2006/relationships/image" Target="../media/image27.png"/><Relationship Id="rId23" Type="http://schemas.openxmlformats.org/officeDocument/2006/relationships/image" Target="../media/image31.png"/><Relationship Id="rId28" Type="http://schemas.openxmlformats.org/officeDocument/2006/relationships/customXml" Target="../ink/ink351.xml"/><Relationship Id="rId36" Type="http://schemas.openxmlformats.org/officeDocument/2006/relationships/customXml" Target="../ink/ink355.xml"/><Relationship Id="rId49" Type="http://schemas.openxmlformats.org/officeDocument/2006/relationships/image" Target="../media/image44.png"/><Relationship Id="rId57" Type="http://schemas.openxmlformats.org/officeDocument/2006/relationships/image" Target="../media/image48.png"/><Relationship Id="rId10" Type="http://schemas.openxmlformats.org/officeDocument/2006/relationships/customXml" Target="../ink/ink342.xml"/><Relationship Id="rId31" Type="http://schemas.openxmlformats.org/officeDocument/2006/relationships/image" Target="../media/image35.png"/><Relationship Id="rId44" Type="http://schemas.openxmlformats.org/officeDocument/2006/relationships/customXml" Target="../ink/ink359.xml"/><Relationship Id="rId52" Type="http://schemas.openxmlformats.org/officeDocument/2006/relationships/customXml" Target="../ink/ink363.xml"/><Relationship Id="rId60" Type="http://schemas.openxmlformats.org/officeDocument/2006/relationships/customXml" Target="../ink/ink367.xml"/><Relationship Id="rId65" Type="http://schemas.openxmlformats.org/officeDocument/2006/relationships/image" Target="../media/image52.png"/><Relationship Id="rId73" Type="http://schemas.openxmlformats.org/officeDocument/2006/relationships/image" Target="../media/image56.png"/><Relationship Id="rId78" Type="http://schemas.openxmlformats.org/officeDocument/2006/relationships/customXml" Target="../ink/ink376.xml"/><Relationship Id="rId81" Type="http://schemas.openxmlformats.org/officeDocument/2006/relationships/image" Target="../media/image60.png"/><Relationship Id="rId4" Type="http://schemas.openxmlformats.org/officeDocument/2006/relationships/customXml" Target="../ink/ink339.xml"/><Relationship Id="rId9" Type="http://schemas.openxmlformats.org/officeDocument/2006/relationships/image" Target="../media/image24.png"/><Relationship Id="rId13" Type="http://schemas.openxmlformats.org/officeDocument/2006/relationships/image" Target="../media/image26.png"/><Relationship Id="rId18" Type="http://schemas.openxmlformats.org/officeDocument/2006/relationships/customXml" Target="../ink/ink346.xml"/><Relationship Id="rId39" Type="http://schemas.openxmlformats.org/officeDocument/2006/relationships/image" Target="../media/image39.png"/><Relationship Id="rId34" Type="http://schemas.openxmlformats.org/officeDocument/2006/relationships/customXml" Target="../ink/ink354.xml"/><Relationship Id="rId50" Type="http://schemas.openxmlformats.org/officeDocument/2006/relationships/customXml" Target="../ink/ink362.xml"/><Relationship Id="rId55" Type="http://schemas.openxmlformats.org/officeDocument/2006/relationships/image" Target="../media/image47.png"/><Relationship Id="rId76" Type="http://schemas.openxmlformats.org/officeDocument/2006/relationships/customXml" Target="../ink/ink375.xml"/><Relationship Id="rId7" Type="http://schemas.openxmlformats.org/officeDocument/2006/relationships/image" Target="../media/image23.png"/><Relationship Id="rId71" Type="http://schemas.openxmlformats.org/officeDocument/2006/relationships/image" Target="../media/image55.png"/><Relationship Id="rId2" Type="http://schemas.openxmlformats.org/officeDocument/2006/relationships/customXml" Target="../ink/ink338.xml"/><Relationship Id="rId29" Type="http://schemas.openxmlformats.org/officeDocument/2006/relationships/image" Target="../media/image34.png"/><Relationship Id="rId24" Type="http://schemas.openxmlformats.org/officeDocument/2006/relationships/customXml" Target="../ink/ink349.xml"/><Relationship Id="rId40" Type="http://schemas.openxmlformats.org/officeDocument/2006/relationships/customXml" Target="../ink/ink357.xml"/><Relationship Id="rId45" Type="http://schemas.openxmlformats.org/officeDocument/2006/relationships/image" Target="../media/image42.png"/><Relationship Id="rId66" Type="http://schemas.openxmlformats.org/officeDocument/2006/relationships/customXml" Target="../ink/ink370.xml"/></Relationships>
</file>

<file path=ppt/slides/_rels/slide18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89.png"/><Relationship Id="rId18" Type="http://schemas.openxmlformats.org/officeDocument/2006/relationships/customXml" Target="../ink/ink8849.xml"/><Relationship Id="rId26" Type="http://schemas.openxmlformats.org/officeDocument/2006/relationships/customXml" Target="../ink/ink8853.xml"/><Relationship Id="rId39" Type="http://schemas.openxmlformats.org/officeDocument/2006/relationships/customXml" Target="../ink/ink8860.xml"/><Relationship Id="rId21" Type="http://schemas.openxmlformats.org/officeDocument/2006/relationships/image" Target="../media/image793.png"/><Relationship Id="rId34" Type="http://schemas.openxmlformats.org/officeDocument/2006/relationships/image" Target="../media/image798.png"/><Relationship Id="rId42" Type="http://schemas.openxmlformats.org/officeDocument/2006/relationships/image" Target="../media/image802.png"/><Relationship Id="rId7" Type="http://schemas.openxmlformats.org/officeDocument/2006/relationships/image" Target="../media/image784.png"/><Relationship Id="rId2" Type="http://schemas.openxmlformats.org/officeDocument/2006/relationships/customXml" Target="../ink/ink8841.xml"/><Relationship Id="rId16" Type="http://schemas.openxmlformats.org/officeDocument/2006/relationships/customXml" Target="../ink/ink8848.xml"/><Relationship Id="rId20" Type="http://schemas.openxmlformats.org/officeDocument/2006/relationships/customXml" Target="../ink/ink8850.xml"/><Relationship Id="rId29" Type="http://schemas.openxmlformats.org/officeDocument/2006/relationships/image" Target="../media/image797.png"/><Relationship Id="rId41" Type="http://schemas.openxmlformats.org/officeDocument/2006/relationships/customXml" Target="../ink/ink886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843.xml"/><Relationship Id="rId11" Type="http://schemas.openxmlformats.org/officeDocument/2006/relationships/image" Target="../media/image788.png"/><Relationship Id="rId24" Type="http://schemas.openxmlformats.org/officeDocument/2006/relationships/customXml" Target="../ink/ink8852.xml"/><Relationship Id="rId32" Type="http://schemas.openxmlformats.org/officeDocument/2006/relationships/customXml" Target="../ink/ink8856.xml"/><Relationship Id="rId37" Type="http://schemas.openxmlformats.org/officeDocument/2006/relationships/customXml" Target="../ink/ink8859.xml"/><Relationship Id="rId40" Type="http://schemas.openxmlformats.org/officeDocument/2006/relationships/image" Target="../media/image801.png"/><Relationship Id="rId5" Type="http://schemas.openxmlformats.org/officeDocument/2006/relationships/image" Target="../media/image786.png"/><Relationship Id="rId15" Type="http://schemas.openxmlformats.org/officeDocument/2006/relationships/image" Target="../media/image790.png"/><Relationship Id="rId23" Type="http://schemas.openxmlformats.org/officeDocument/2006/relationships/image" Target="../media/image794.png"/><Relationship Id="rId28" Type="http://schemas.openxmlformats.org/officeDocument/2006/relationships/customXml" Target="../ink/ink8854.xml"/><Relationship Id="rId36" Type="http://schemas.openxmlformats.org/officeDocument/2006/relationships/image" Target="../media/image799.png"/><Relationship Id="rId10" Type="http://schemas.openxmlformats.org/officeDocument/2006/relationships/customXml" Target="../ink/ink8845.xml"/><Relationship Id="rId19" Type="http://schemas.openxmlformats.org/officeDocument/2006/relationships/image" Target="../media/image792.png"/><Relationship Id="rId31" Type="http://schemas.openxmlformats.org/officeDocument/2006/relationships/image" Target="../media/image562.png"/><Relationship Id="rId44" Type="http://schemas.openxmlformats.org/officeDocument/2006/relationships/image" Target="../media/image803.png"/><Relationship Id="rId4" Type="http://schemas.openxmlformats.org/officeDocument/2006/relationships/customXml" Target="../ink/ink8842.xml"/><Relationship Id="rId9" Type="http://schemas.openxmlformats.org/officeDocument/2006/relationships/image" Target="../media/image787.png"/><Relationship Id="rId14" Type="http://schemas.openxmlformats.org/officeDocument/2006/relationships/customXml" Target="../ink/ink8847.xml"/><Relationship Id="rId22" Type="http://schemas.openxmlformats.org/officeDocument/2006/relationships/customXml" Target="../ink/ink8851.xml"/><Relationship Id="rId27" Type="http://schemas.openxmlformats.org/officeDocument/2006/relationships/image" Target="../media/image796.png"/><Relationship Id="rId30" Type="http://schemas.openxmlformats.org/officeDocument/2006/relationships/customXml" Target="../ink/ink8855.xml"/><Relationship Id="rId35" Type="http://schemas.openxmlformats.org/officeDocument/2006/relationships/customXml" Target="../ink/ink8858.xml"/><Relationship Id="rId43" Type="http://schemas.openxmlformats.org/officeDocument/2006/relationships/customXml" Target="../ink/ink8862.xml"/><Relationship Id="rId8" Type="http://schemas.openxmlformats.org/officeDocument/2006/relationships/customXml" Target="../ink/ink8844.xml"/><Relationship Id="rId3" Type="http://schemas.openxmlformats.org/officeDocument/2006/relationships/image" Target="../media/image785.png"/><Relationship Id="rId12" Type="http://schemas.openxmlformats.org/officeDocument/2006/relationships/customXml" Target="../ink/ink8846.xml"/><Relationship Id="rId17" Type="http://schemas.openxmlformats.org/officeDocument/2006/relationships/image" Target="../media/image791.png"/><Relationship Id="rId25" Type="http://schemas.openxmlformats.org/officeDocument/2006/relationships/image" Target="../media/image795.png"/><Relationship Id="rId33" Type="http://schemas.openxmlformats.org/officeDocument/2006/relationships/customXml" Target="../ink/ink8857.xml"/><Relationship Id="rId38" Type="http://schemas.openxmlformats.org/officeDocument/2006/relationships/image" Target="../media/image800.png"/></Relationships>
</file>

<file path=ppt/slides/_rels/slide181.xml.rels><?xml version="1.0" encoding="UTF-8" standalone="yes"?>
<Relationships xmlns="http://schemas.openxmlformats.org/package/2006/relationships"><Relationship Id="rId8" Type="http://schemas.openxmlformats.org/officeDocument/2006/relationships/customXml" Target="../ink/ink8866.xml"/><Relationship Id="rId3" Type="http://schemas.openxmlformats.org/officeDocument/2006/relationships/image" Target="../media/image804.png"/><Relationship Id="rId7" Type="http://schemas.openxmlformats.org/officeDocument/2006/relationships/image" Target="../media/image786.png"/><Relationship Id="rId2" Type="http://schemas.openxmlformats.org/officeDocument/2006/relationships/customXml" Target="../ink/ink886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865.xml"/><Relationship Id="rId5" Type="http://schemas.openxmlformats.org/officeDocument/2006/relationships/image" Target="../media/image805.png"/><Relationship Id="rId4" Type="http://schemas.openxmlformats.org/officeDocument/2006/relationships/customXml" Target="../ink/ink8864.xml"/><Relationship Id="rId9" Type="http://schemas.openxmlformats.org/officeDocument/2006/relationships/image" Target="../media/image784.png"/></Relationships>
</file>

<file path=ppt/slides/_rels/slide182.xml.rels><?xml version="1.0" encoding="UTF-8" standalone="yes"?>
<Relationships xmlns="http://schemas.openxmlformats.org/package/2006/relationships"><Relationship Id="rId8" Type="http://schemas.openxmlformats.org/officeDocument/2006/relationships/customXml" Target="../ink/ink8870.xml"/><Relationship Id="rId13" Type="http://schemas.openxmlformats.org/officeDocument/2006/relationships/image" Target="../media/image807.png"/><Relationship Id="rId3" Type="http://schemas.openxmlformats.org/officeDocument/2006/relationships/image" Target="../media/image804.png"/><Relationship Id="rId7" Type="http://schemas.openxmlformats.org/officeDocument/2006/relationships/image" Target="../media/image786.png"/><Relationship Id="rId12" Type="http://schemas.openxmlformats.org/officeDocument/2006/relationships/customXml" Target="../ink/ink8872.xml"/><Relationship Id="rId17" Type="http://schemas.openxmlformats.org/officeDocument/2006/relationships/image" Target="../media/image809.png"/><Relationship Id="rId2" Type="http://schemas.openxmlformats.org/officeDocument/2006/relationships/customXml" Target="../ink/ink8867.xml"/><Relationship Id="rId16" Type="http://schemas.openxmlformats.org/officeDocument/2006/relationships/customXml" Target="../ink/ink887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869.xml"/><Relationship Id="rId11" Type="http://schemas.openxmlformats.org/officeDocument/2006/relationships/image" Target="../media/image806.png"/><Relationship Id="rId5" Type="http://schemas.openxmlformats.org/officeDocument/2006/relationships/image" Target="../media/image805.png"/><Relationship Id="rId15" Type="http://schemas.openxmlformats.org/officeDocument/2006/relationships/image" Target="../media/image808.png"/><Relationship Id="rId10" Type="http://schemas.openxmlformats.org/officeDocument/2006/relationships/customXml" Target="../ink/ink8871.xml"/><Relationship Id="rId4" Type="http://schemas.openxmlformats.org/officeDocument/2006/relationships/customXml" Target="../ink/ink8868.xml"/><Relationship Id="rId9" Type="http://schemas.openxmlformats.org/officeDocument/2006/relationships/image" Target="../media/image784.png"/><Relationship Id="rId14" Type="http://schemas.openxmlformats.org/officeDocument/2006/relationships/customXml" Target="../ink/ink8873.xml"/></Relationships>
</file>

<file path=ppt/slides/_rels/slide183.xml.rels><?xml version="1.0" encoding="UTF-8" standalone="yes"?>
<Relationships xmlns="http://schemas.openxmlformats.org/package/2006/relationships"><Relationship Id="rId8" Type="http://schemas.openxmlformats.org/officeDocument/2006/relationships/customXml" Target="../ink/ink8878.xml"/><Relationship Id="rId3" Type="http://schemas.openxmlformats.org/officeDocument/2006/relationships/image" Target="../media/image810.png"/><Relationship Id="rId7" Type="http://schemas.openxmlformats.org/officeDocument/2006/relationships/image" Target="../media/image786.png"/><Relationship Id="rId2" Type="http://schemas.openxmlformats.org/officeDocument/2006/relationships/customXml" Target="../ink/ink887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877.xml"/><Relationship Id="rId5" Type="http://schemas.openxmlformats.org/officeDocument/2006/relationships/image" Target="../media/image805.png"/><Relationship Id="rId4" Type="http://schemas.openxmlformats.org/officeDocument/2006/relationships/customXml" Target="../ink/ink8876.xml"/><Relationship Id="rId9" Type="http://schemas.openxmlformats.org/officeDocument/2006/relationships/image" Target="../media/image784.png"/></Relationships>
</file>

<file path=ppt/slides/_rels/slide184.xml.rels><?xml version="1.0" encoding="UTF-8" standalone="yes"?>
<Relationships xmlns="http://schemas.openxmlformats.org/package/2006/relationships"><Relationship Id="rId8" Type="http://schemas.openxmlformats.org/officeDocument/2006/relationships/customXml" Target="../ink/ink8882.xml"/><Relationship Id="rId13" Type="http://schemas.openxmlformats.org/officeDocument/2006/relationships/image" Target="../media/image812.png"/><Relationship Id="rId18" Type="http://schemas.openxmlformats.org/officeDocument/2006/relationships/customXml" Target="../ink/ink8887.xml"/><Relationship Id="rId3" Type="http://schemas.openxmlformats.org/officeDocument/2006/relationships/image" Target="../media/image810.png"/><Relationship Id="rId7" Type="http://schemas.openxmlformats.org/officeDocument/2006/relationships/image" Target="../media/image786.png"/><Relationship Id="rId12" Type="http://schemas.openxmlformats.org/officeDocument/2006/relationships/customXml" Target="../ink/ink8884.xml"/><Relationship Id="rId17" Type="http://schemas.openxmlformats.org/officeDocument/2006/relationships/image" Target="../media/image814.png"/><Relationship Id="rId2" Type="http://schemas.openxmlformats.org/officeDocument/2006/relationships/customXml" Target="../ink/ink8879.xml"/><Relationship Id="rId16" Type="http://schemas.openxmlformats.org/officeDocument/2006/relationships/customXml" Target="../ink/ink888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881.xml"/><Relationship Id="rId11" Type="http://schemas.openxmlformats.org/officeDocument/2006/relationships/image" Target="../media/image811.png"/><Relationship Id="rId5" Type="http://schemas.openxmlformats.org/officeDocument/2006/relationships/image" Target="../media/image805.png"/><Relationship Id="rId15" Type="http://schemas.openxmlformats.org/officeDocument/2006/relationships/image" Target="../media/image813.png"/><Relationship Id="rId10" Type="http://schemas.openxmlformats.org/officeDocument/2006/relationships/customXml" Target="../ink/ink8883.xml"/><Relationship Id="rId19" Type="http://schemas.openxmlformats.org/officeDocument/2006/relationships/image" Target="../media/image815.png"/><Relationship Id="rId4" Type="http://schemas.openxmlformats.org/officeDocument/2006/relationships/customXml" Target="../ink/ink8880.xml"/><Relationship Id="rId9" Type="http://schemas.openxmlformats.org/officeDocument/2006/relationships/image" Target="../media/image784.png"/><Relationship Id="rId14" Type="http://schemas.openxmlformats.org/officeDocument/2006/relationships/customXml" Target="../ink/ink8885.xml"/></Relationships>
</file>

<file path=ppt/slides/_rels/slide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16.pn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90.xml"/><Relationship Id="rId21" Type="http://schemas.openxmlformats.org/officeDocument/2006/relationships/image" Target="../media/image30.png"/><Relationship Id="rId42" Type="http://schemas.openxmlformats.org/officeDocument/2006/relationships/customXml" Target="../ink/ink398.xml"/><Relationship Id="rId47" Type="http://schemas.openxmlformats.org/officeDocument/2006/relationships/image" Target="../media/image43.png"/><Relationship Id="rId63" Type="http://schemas.openxmlformats.org/officeDocument/2006/relationships/image" Target="../media/image51.png"/><Relationship Id="rId68" Type="http://schemas.openxmlformats.org/officeDocument/2006/relationships/customXml" Target="../ink/ink411.xml"/><Relationship Id="rId84" Type="http://schemas.openxmlformats.org/officeDocument/2006/relationships/customXml" Target="../ink/ink419.xml"/><Relationship Id="rId89" Type="http://schemas.openxmlformats.org/officeDocument/2006/relationships/image" Target="../media/image64.png"/><Relationship Id="rId16" Type="http://schemas.openxmlformats.org/officeDocument/2006/relationships/customXml" Target="../ink/ink385.xml"/><Relationship Id="rId11" Type="http://schemas.openxmlformats.org/officeDocument/2006/relationships/image" Target="../media/image25.png"/><Relationship Id="rId32" Type="http://schemas.openxmlformats.org/officeDocument/2006/relationships/customXml" Target="../ink/ink393.xml"/><Relationship Id="rId37" Type="http://schemas.openxmlformats.org/officeDocument/2006/relationships/image" Target="../media/image38.png"/><Relationship Id="rId53" Type="http://schemas.openxmlformats.org/officeDocument/2006/relationships/image" Target="../media/image46.png"/><Relationship Id="rId58" Type="http://schemas.openxmlformats.org/officeDocument/2006/relationships/customXml" Target="../ink/ink406.xml"/><Relationship Id="rId74" Type="http://schemas.openxmlformats.org/officeDocument/2006/relationships/customXml" Target="../ink/ink414.xml"/><Relationship Id="rId79" Type="http://schemas.openxmlformats.org/officeDocument/2006/relationships/image" Target="../media/image59.png"/><Relationship Id="rId5" Type="http://schemas.openxmlformats.org/officeDocument/2006/relationships/image" Target="../media/image22.png"/><Relationship Id="rId90" Type="http://schemas.openxmlformats.org/officeDocument/2006/relationships/customXml" Target="../ink/ink422.xml"/><Relationship Id="rId22" Type="http://schemas.openxmlformats.org/officeDocument/2006/relationships/customXml" Target="../ink/ink388.xml"/><Relationship Id="rId27" Type="http://schemas.openxmlformats.org/officeDocument/2006/relationships/image" Target="../media/image33.png"/><Relationship Id="rId43" Type="http://schemas.openxmlformats.org/officeDocument/2006/relationships/image" Target="../media/image41.png"/><Relationship Id="rId48" Type="http://schemas.openxmlformats.org/officeDocument/2006/relationships/customXml" Target="../ink/ink401.xml"/><Relationship Id="rId64" Type="http://schemas.openxmlformats.org/officeDocument/2006/relationships/customXml" Target="../ink/ink409.xml"/><Relationship Id="rId69" Type="http://schemas.openxmlformats.org/officeDocument/2006/relationships/image" Target="../media/image54.png"/><Relationship Id="rId8" Type="http://schemas.openxmlformats.org/officeDocument/2006/relationships/customXml" Target="../ink/ink381.xml"/><Relationship Id="rId51" Type="http://schemas.openxmlformats.org/officeDocument/2006/relationships/image" Target="../media/image45.png"/><Relationship Id="rId72" Type="http://schemas.openxmlformats.org/officeDocument/2006/relationships/customXml" Target="../ink/ink413.xml"/><Relationship Id="rId80" Type="http://schemas.openxmlformats.org/officeDocument/2006/relationships/customXml" Target="../ink/ink417.xml"/><Relationship Id="rId85" Type="http://schemas.openxmlformats.org/officeDocument/2006/relationships/image" Target="../media/image62.png"/><Relationship Id="rId93" Type="http://schemas.openxmlformats.org/officeDocument/2006/relationships/image" Target="../media/image66.png"/><Relationship Id="rId3" Type="http://schemas.openxmlformats.org/officeDocument/2006/relationships/image" Target="../media/image21.png"/><Relationship Id="rId12" Type="http://schemas.openxmlformats.org/officeDocument/2006/relationships/customXml" Target="../ink/ink383.xml"/><Relationship Id="rId17" Type="http://schemas.openxmlformats.org/officeDocument/2006/relationships/image" Target="../media/image28.png"/><Relationship Id="rId25" Type="http://schemas.openxmlformats.org/officeDocument/2006/relationships/image" Target="../media/image32.png"/><Relationship Id="rId33" Type="http://schemas.openxmlformats.org/officeDocument/2006/relationships/image" Target="../media/image36.png"/><Relationship Id="rId38" Type="http://schemas.openxmlformats.org/officeDocument/2006/relationships/customXml" Target="../ink/ink396.xml"/><Relationship Id="rId46" Type="http://schemas.openxmlformats.org/officeDocument/2006/relationships/customXml" Target="../ink/ink400.xml"/><Relationship Id="rId59" Type="http://schemas.openxmlformats.org/officeDocument/2006/relationships/image" Target="../media/image49.png"/><Relationship Id="rId67" Type="http://schemas.openxmlformats.org/officeDocument/2006/relationships/image" Target="../media/image53.png"/><Relationship Id="rId20" Type="http://schemas.openxmlformats.org/officeDocument/2006/relationships/customXml" Target="../ink/ink387.xml"/><Relationship Id="rId41" Type="http://schemas.openxmlformats.org/officeDocument/2006/relationships/image" Target="../media/image40.png"/><Relationship Id="rId54" Type="http://schemas.openxmlformats.org/officeDocument/2006/relationships/customXml" Target="../ink/ink404.xml"/><Relationship Id="rId62" Type="http://schemas.openxmlformats.org/officeDocument/2006/relationships/customXml" Target="../ink/ink408.xml"/><Relationship Id="rId70" Type="http://schemas.openxmlformats.org/officeDocument/2006/relationships/customXml" Target="../ink/ink412.xml"/><Relationship Id="rId75" Type="http://schemas.openxmlformats.org/officeDocument/2006/relationships/image" Target="../media/image57.png"/><Relationship Id="rId83" Type="http://schemas.openxmlformats.org/officeDocument/2006/relationships/image" Target="../media/image61.png"/><Relationship Id="rId88" Type="http://schemas.openxmlformats.org/officeDocument/2006/relationships/customXml" Target="../ink/ink421.xml"/><Relationship Id="rId91" Type="http://schemas.openxmlformats.org/officeDocument/2006/relationships/image" Target="../media/image6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0.xml"/><Relationship Id="rId15" Type="http://schemas.openxmlformats.org/officeDocument/2006/relationships/image" Target="../media/image27.png"/><Relationship Id="rId23" Type="http://schemas.openxmlformats.org/officeDocument/2006/relationships/image" Target="../media/image31.png"/><Relationship Id="rId28" Type="http://schemas.openxmlformats.org/officeDocument/2006/relationships/customXml" Target="../ink/ink391.xml"/><Relationship Id="rId36" Type="http://schemas.openxmlformats.org/officeDocument/2006/relationships/customXml" Target="../ink/ink395.xml"/><Relationship Id="rId49" Type="http://schemas.openxmlformats.org/officeDocument/2006/relationships/image" Target="../media/image44.png"/><Relationship Id="rId57" Type="http://schemas.openxmlformats.org/officeDocument/2006/relationships/image" Target="../media/image48.png"/><Relationship Id="rId10" Type="http://schemas.openxmlformats.org/officeDocument/2006/relationships/customXml" Target="../ink/ink382.xml"/><Relationship Id="rId31" Type="http://schemas.openxmlformats.org/officeDocument/2006/relationships/image" Target="../media/image35.png"/><Relationship Id="rId44" Type="http://schemas.openxmlformats.org/officeDocument/2006/relationships/customXml" Target="../ink/ink399.xml"/><Relationship Id="rId52" Type="http://schemas.openxmlformats.org/officeDocument/2006/relationships/customXml" Target="../ink/ink403.xml"/><Relationship Id="rId60" Type="http://schemas.openxmlformats.org/officeDocument/2006/relationships/customXml" Target="../ink/ink407.xml"/><Relationship Id="rId65" Type="http://schemas.openxmlformats.org/officeDocument/2006/relationships/image" Target="../media/image52.png"/><Relationship Id="rId73" Type="http://schemas.openxmlformats.org/officeDocument/2006/relationships/image" Target="../media/image56.png"/><Relationship Id="rId78" Type="http://schemas.openxmlformats.org/officeDocument/2006/relationships/customXml" Target="../ink/ink416.xml"/><Relationship Id="rId81" Type="http://schemas.openxmlformats.org/officeDocument/2006/relationships/image" Target="../media/image60.png"/><Relationship Id="rId86" Type="http://schemas.openxmlformats.org/officeDocument/2006/relationships/customXml" Target="../ink/ink420.xml"/><Relationship Id="rId4" Type="http://schemas.openxmlformats.org/officeDocument/2006/relationships/customXml" Target="../ink/ink379.xml"/><Relationship Id="rId9" Type="http://schemas.openxmlformats.org/officeDocument/2006/relationships/image" Target="../media/image24.png"/><Relationship Id="rId13" Type="http://schemas.openxmlformats.org/officeDocument/2006/relationships/image" Target="../media/image26.png"/><Relationship Id="rId18" Type="http://schemas.openxmlformats.org/officeDocument/2006/relationships/customXml" Target="../ink/ink386.xml"/><Relationship Id="rId39" Type="http://schemas.openxmlformats.org/officeDocument/2006/relationships/image" Target="../media/image39.png"/><Relationship Id="rId34" Type="http://schemas.openxmlformats.org/officeDocument/2006/relationships/customXml" Target="../ink/ink394.xml"/><Relationship Id="rId50" Type="http://schemas.openxmlformats.org/officeDocument/2006/relationships/customXml" Target="../ink/ink402.xml"/><Relationship Id="rId55" Type="http://schemas.openxmlformats.org/officeDocument/2006/relationships/image" Target="../media/image47.png"/><Relationship Id="rId76" Type="http://schemas.openxmlformats.org/officeDocument/2006/relationships/customXml" Target="../ink/ink415.xml"/><Relationship Id="rId7" Type="http://schemas.openxmlformats.org/officeDocument/2006/relationships/image" Target="../media/image23.png"/><Relationship Id="rId71" Type="http://schemas.openxmlformats.org/officeDocument/2006/relationships/image" Target="../media/image55.png"/><Relationship Id="rId92" Type="http://schemas.openxmlformats.org/officeDocument/2006/relationships/customXml" Target="../ink/ink423.xml"/><Relationship Id="rId2" Type="http://schemas.openxmlformats.org/officeDocument/2006/relationships/customXml" Target="../ink/ink378.xml"/><Relationship Id="rId29" Type="http://schemas.openxmlformats.org/officeDocument/2006/relationships/image" Target="../media/image34.png"/><Relationship Id="rId24" Type="http://schemas.openxmlformats.org/officeDocument/2006/relationships/customXml" Target="../ink/ink389.xml"/><Relationship Id="rId40" Type="http://schemas.openxmlformats.org/officeDocument/2006/relationships/customXml" Target="../ink/ink397.xml"/><Relationship Id="rId45" Type="http://schemas.openxmlformats.org/officeDocument/2006/relationships/image" Target="../media/image42.png"/><Relationship Id="rId66" Type="http://schemas.openxmlformats.org/officeDocument/2006/relationships/customXml" Target="../ink/ink410.xml"/><Relationship Id="rId87" Type="http://schemas.openxmlformats.org/officeDocument/2006/relationships/image" Target="../media/image63.png"/><Relationship Id="rId61" Type="http://schemas.openxmlformats.org/officeDocument/2006/relationships/image" Target="../media/image50.png"/><Relationship Id="rId82" Type="http://schemas.openxmlformats.org/officeDocument/2006/relationships/customXml" Target="../ink/ink418.xml"/><Relationship Id="rId19" Type="http://schemas.openxmlformats.org/officeDocument/2006/relationships/image" Target="../media/image29.png"/><Relationship Id="rId14" Type="http://schemas.openxmlformats.org/officeDocument/2006/relationships/customXml" Target="../ink/ink384.xml"/><Relationship Id="rId30" Type="http://schemas.openxmlformats.org/officeDocument/2006/relationships/customXml" Target="../ink/ink392.xml"/><Relationship Id="rId35" Type="http://schemas.openxmlformats.org/officeDocument/2006/relationships/image" Target="../media/image37.png"/><Relationship Id="rId56" Type="http://schemas.openxmlformats.org/officeDocument/2006/relationships/customXml" Target="../ink/ink405.xml"/><Relationship Id="rId77" Type="http://schemas.openxmlformats.org/officeDocument/2006/relationships/image" Target="../media/image58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customXml" Target="../ink/ink7.xml"/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2" Type="http://schemas.openxmlformats.org/officeDocument/2006/relationships/customXml" Target="../ink/ink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0" Type="http://schemas.openxmlformats.org/officeDocument/2006/relationships/customXml" Target="../ink/ink8.xml"/><Relationship Id="rId4" Type="http://schemas.openxmlformats.org/officeDocument/2006/relationships/customXml" Target="../ink/ink5.xml"/><Relationship Id="rId9" Type="http://schemas.openxmlformats.org/officeDocument/2006/relationships/image" Target="../media/image6.png"/></Relationships>
</file>

<file path=ppt/slides/_rels/slide2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36.xml"/><Relationship Id="rId21" Type="http://schemas.openxmlformats.org/officeDocument/2006/relationships/image" Target="../media/image30.png"/><Relationship Id="rId42" Type="http://schemas.openxmlformats.org/officeDocument/2006/relationships/customXml" Target="../ink/ink444.xml"/><Relationship Id="rId47" Type="http://schemas.openxmlformats.org/officeDocument/2006/relationships/image" Target="../media/image43.png"/><Relationship Id="rId63" Type="http://schemas.openxmlformats.org/officeDocument/2006/relationships/image" Target="../media/image51.png"/><Relationship Id="rId68" Type="http://schemas.openxmlformats.org/officeDocument/2006/relationships/customXml" Target="../ink/ink457.xml"/><Relationship Id="rId84" Type="http://schemas.openxmlformats.org/officeDocument/2006/relationships/customXml" Target="../ink/ink465.xml"/><Relationship Id="rId89" Type="http://schemas.openxmlformats.org/officeDocument/2006/relationships/image" Target="../media/image64.png"/><Relationship Id="rId16" Type="http://schemas.openxmlformats.org/officeDocument/2006/relationships/customXml" Target="../ink/ink431.xml"/><Relationship Id="rId11" Type="http://schemas.openxmlformats.org/officeDocument/2006/relationships/image" Target="../media/image25.png"/><Relationship Id="rId32" Type="http://schemas.openxmlformats.org/officeDocument/2006/relationships/customXml" Target="../ink/ink439.xml"/><Relationship Id="rId37" Type="http://schemas.openxmlformats.org/officeDocument/2006/relationships/image" Target="../media/image38.png"/><Relationship Id="rId53" Type="http://schemas.openxmlformats.org/officeDocument/2006/relationships/image" Target="../media/image46.png"/><Relationship Id="rId58" Type="http://schemas.openxmlformats.org/officeDocument/2006/relationships/customXml" Target="../ink/ink452.xml"/><Relationship Id="rId74" Type="http://schemas.openxmlformats.org/officeDocument/2006/relationships/customXml" Target="../ink/ink460.xml"/><Relationship Id="rId79" Type="http://schemas.openxmlformats.org/officeDocument/2006/relationships/image" Target="../media/image59.png"/><Relationship Id="rId5" Type="http://schemas.openxmlformats.org/officeDocument/2006/relationships/image" Target="../media/image22.png"/><Relationship Id="rId90" Type="http://schemas.openxmlformats.org/officeDocument/2006/relationships/customXml" Target="../ink/ink468.xml"/><Relationship Id="rId95" Type="http://schemas.openxmlformats.org/officeDocument/2006/relationships/image" Target="../media/image67.png"/><Relationship Id="rId22" Type="http://schemas.openxmlformats.org/officeDocument/2006/relationships/customXml" Target="../ink/ink434.xml"/><Relationship Id="rId27" Type="http://schemas.openxmlformats.org/officeDocument/2006/relationships/image" Target="../media/image33.png"/><Relationship Id="rId43" Type="http://schemas.openxmlformats.org/officeDocument/2006/relationships/image" Target="../media/image41.png"/><Relationship Id="rId48" Type="http://schemas.openxmlformats.org/officeDocument/2006/relationships/customXml" Target="../ink/ink447.xml"/><Relationship Id="rId64" Type="http://schemas.openxmlformats.org/officeDocument/2006/relationships/customXml" Target="../ink/ink455.xml"/><Relationship Id="rId69" Type="http://schemas.openxmlformats.org/officeDocument/2006/relationships/image" Target="../media/image54.png"/><Relationship Id="rId80" Type="http://schemas.openxmlformats.org/officeDocument/2006/relationships/customXml" Target="../ink/ink463.xml"/><Relationship Id="rId85" Type="http://schemas.openxmlformats.org/officeDocument/2006/relationships/image" Target="../media/image62.png"/><Relationship Id="rId3" Type="http://schemas.openxmlformats.org/officeDocument/2006/relationships/image" Target="../media/image21.png"/><Relationship Id="rId12" Type="http://schemas.openxmlformats.org/officeDocument/2006/relationships/customXml" Target="../ink/ink429.xml"/><Relationship Id="rId17" Type="http://schemas.openxmlformats.org/officeDocument/2006/relationships/image" Target="../media/image28.png"/><Relationship Id="rId25" Type="http://schemas.openxmlformats.org/officeDocument/2006/relationships/image" Target="../media/image32.png"/><Relationship Id="rId33" Type="http://schemas.openxmlformats.org/officeDocument/2006/relationships/image" Target="../media/image36.png"/><Relationship Id="rId38" Type="http://schemas.openxmlformats.org/officeDocument/2006/relationships/customXml" Target="../ink/ink442.xml"/><Relationship Id="rId46" Type="http://schemas.openxmlformats.org/officeDocument/2006/relationships/customXml" Target="../ink/ink446.xml"/><Relationship Id="rId59" Type="http://schemas.openxmlformats.org/officeDocument/2006/relationships/image" Target="../media/image49.png"/><Relationship Id="rId67" Type="http://schemas.openxmlformats.org/officeDocument/2006/relationships/image" Target="../media/image53.png"/><Relationship Id="rId20" Type="http://schemas.openxmlformats.org/officeDocument/2006/relationships/customXml" Target="../ink/ink433.xml"/><Relationship Id="rId41" Type="http://schemas.openxmlformats.org/officeDocument/2006/relationships/image" Target="../media/image40.png"/><Relationship Id="rId54" Type="http://schemas.openxmlformats.org/officeDocument/2006/relationships/customXml" Target="../ink/ink450.xml"/><Relationship Id="rId62" Type="http://schemas.openxmlformats.org/officeDocument/2006/relationships/customXml" Target="../ink/ink454.xml"/><Relationship Id="rId70" Type="http://schemas.openxmlformats.org/officeDocument/2006/relationships/customXml" Target="../ink/ink458.xml"/><Relationship Id="rId75" Type="http://schemas.openxmlformats.org/officeDocument/2006/relationships/image" Target="../media/image57.png"/><Relationship Id="rId83" Type="http://schemas.openxmlformats.org/officeDocument/2006/relationships/image" Target="../media/image61.png"/><Relationship Id="rId88" Type="http://schemas.openxmlformats.org/officeDocument/2006/relationships/customXml" Target="../ink/ink467.xml"/><Relationship Id="rId91" Type="http://schemas.openxmlformats.org/officeDocument/2006/relationships/image" Target="../media/image65.png"/><Relationship Id="rId96" Type="http://schemas.openxmlformats.org/officeDocument/2006/relationships/customXml" Target="../ink/ink47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26.xml"/><Relationship Id="rId15" Type="http://schemas.openxmlformats.org/officeDocument/2006/relationships/image" Target="../media/image27.png"/><Relationship Id="rId23" Type="http://schemas.openxmlformats.org/officeDocument/2006/relationships/image" Target="../media/image31.png"/><Relationship Id="rId28" Type="http://schemas.openxmlformats.org/officeDocument/2006/relationships/customXml" Target="../ink/ink437.xml"/><Relationship Id="rId36" Type="http://schemas.openxmlformats.org/officeDocument/2006/relationships/customXml" Target="../ink/ink441.xml"/><Relationship Id="rId49" Type="http://schemas.openxmlformats.org/officeDocument/2006/relationships/image" Target="../media/image44.png"/><Relationship Id="rId57" Type="http://schemas.openxmlformats.org/officeDocument/2006/relationships/image" Target="../media/image48.png"/><Relationship Id="rId10" Type="http://schemas.openxmlformats.org/officeDocument/2006/relationships/customXml" Target="../ink/ink428.xml"/><Relationship Id="rId31" Type="http://schemas.openxmlformats.org/officeDocument/2006/relationships/image" Target="../media/image35.png"/><Relationship Id="rId44" Type="http://schemas.openxmlformats.org/officeDocument/2006/relationships/customXml" Target="../ink/ink445.xml"/><Relationship Id="rId52" Type="http://schemas.openxmlformats.org/officeDocument/2006/relationships/customXml" Target="../ink/ink449.xml"/><Relationship Id="rId60" Type="http://schemas.openxmlformats.org/officeDocument/2006/relationships/customXml" Target="../ink/ink453.xml"/><Relationship Id="rId65" Type="http://schemas.openxmlformats.org/officeDocument/2006/relationships/image" Target="../media/image52.png"/><Relationship Id="rId73" Type="http://schemas.openxmlformats.org/officeDocument/2006/relationships/image" Target="../media/image56.png"/><Relationship Id="rId78" Type="http://schemas.openxmlformats.org/officeDocument/2006/relationships/customXml" Target="../ink/ink462.xml"/><Relationship Id="rId81" Type="http://schemas.openxmlformats.org/officeDocument/2006/relationships/image" Target="../media/image60.png"/><Relationship Id="rId86" Type="http://schemas.openxmlformats.org/officeDocument/2006/relationships/customXml" Target="../ink/ink466.xml"/><Relationship Id="rId94" Type="http://schemas.openxmlformats.org/officeDocument/2006/relationships/customXml" Target="../ink/ink470.xml"/><Relationship Id="rId4" Type="http://schemas.openxmlformats.org/officeDocument/2006/relationships/customXml" Target="../ink/ink425.xml"/><Relationship Id="rId9" Type="http://schemas.openxmlformats.org/officeDocument/2006/relationships/image" Target="../media/image24.png"/><Relationship Id="rId13" Type="http://schemas.openxmlformats.org/officeDocument/2006/relationships/image" Target="../media/image26.png"/><Relationship Id="rId18" Type="http://schemas.openxmlformats.org/officeDocument/2006/relationships/customXml" Target="../ink/ink432.xml"/><Relationship Id="rId39" Type="http://schemas.openxmlformats.org/officeDocument/2006/relationships/image" Target="../media/image39.png"/><Relationship Id="rId34" Type="http://schemas.openxmlformats.org/officeDocument/2006/relationships/customXml" Target="../ink/ink440.xml"/><Relationship Id="rId50" Type="http://schemas.openxmlformats.org/officeDocument/2006/relationships/customXml" Target="../ink/ink448.xml"/><Relationship Id="rId55" Type="http://schemas.openxmlformats.org/officeDocument/2006/relationships/image" Target="../media/image47.png"/><Relationship Id="rId76" Type="http://schemas.openxmlformats.org/officeDocument/2006/relationships/customXml" Target="../ink/ink461.xml"/><Relationship Id="rId97" Type="http://schemas.openxmlformats.org/officeDocument/2006/relationships/image" Target="../media/image68.png"/><Relationship Id="rId7" Type="http://schemas.openxmlformats.org/officeDocument/2006/relationships/image" Target="../media/image23.png"/><Relationship Id="rId71" Type="http://schemas.openxmlformats.org/officeDocument/2006/relationships/image" Target="../media/image55.png"/><Relationship Id="rId92" Type="http://schemas.openxmlformats.org/officeDocument/2006/relationships/customXml" Target="../ink/ink469.xml"/><Relationship Id="rId2" Type="http://schemas.openxmlformats.org/officeDocument/2006/relationships/customXml" Target="../ink/ink424.xml"/><Relationship Id="rId29" Type="http://schemas.openxmlformats.org/officeDocument/2006/relationships/image" Target="../media/image34.png"/><Relationship Id="rId24" Type="http://schemas.openxmlformats.org/officeDocument/2006/relationships/customXml" Target="../ink/ink435.xml"/><Relationship Id="rId40" Type="http://schemas.openxmlformats.org/officeDocument/2006/relationships/customXml" Target="../ink/ink443.xml"/><Relationship Id="rId45" Type="http://schemas.openxmlformats.org/officeDocument/2006/relationships/image" Target="../media/image42.png"/><Relationship Id="rId66" Type="http://schemas.openxmlformats.org/officeDocument/2006/relationships/customXml" Target="../ink/ink456.xml"/><Relationship Id="rId87" Type="http://schemas.openxmlformats.org/officeDocument/2006/relationships/image" Target="../media/image63.png"/><Relationship Id="rId61" Type="http://schemas.openxmlformats.org/officeDocument/2006/relationships/image" Target="../media/image50.png"/><Relationship Id="rId82" Type="http://schemas.openxmlformats.org/officeDocument/2006/relationships/customXml" Target="../ink/ink464.xml"/><Relationship Id="rId19" Type="http://schemas.openxmlformats.org/officeDocument/2006/relationships/image" Target="../media/image29.png"/><Relationship Id="rId14" Type="http://schemas.openxmlformats.org/officeDocument/2006/relationships/customXml" Target="../ink/ink430.xml"/><Relationship Id="rId30" Type="http://schemas.openxmlformats.org/officeDocument/2006/relationships/customXml" Target="../ink/ink438.xml"/><Relationship Id="rId35" Type="http://schemas.openxmlformats.org/officeDocument/2006/relationships/image" Target="../media/image37.png"/><Relationship Id="rId56" Type="http://schemas.openxmlformats.org/officeDocument/2006/relationships/customXml" Target="../ink/ink451.xml"/><Relationship Id="rId77" Type="http://schemas.openxmlformats.org/officeDocument/2006/relationships/image" Target="../media/image58.png"/><Relationship Id="rId8" Type="http://schemas.openxmlformats.org/officeDocument/2006/relationships/customXml" Target="../ink/ink427.xml"/><Relationship Id="rId51" Type="http://schemas.openxmlformats.org/officeDocument/2006/relationships/image" Target="../media/image45.png"/><Relationship Id="rId72" Type="http://schemas.openxmlformats.org/officeDocument/2006/relationships/customXml" Target="../ink/ink459.xml"/><Relationship Id="rId93" Type="http://schemas.openxmlformats.org/officeDocument/2006/relationships/image" Target="../media/image66.png"/></Relationships>
</file>

<file path=ppt/slides/_rels/slide2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84.xml"/><Relationship Id="rId21" Type="http://schemas.openxmlformats.org/officeDocument/2006/relationships/image" Target="../media/image30.png"/><Relationship Id="rId42" Type="http://schemas.openxmlformats.org/officeDocument/2006/relationships/customXml" Target="../ink/ink492.xml"/><Relationship Id="rId47" Type="http://schemas.openxmlformats.org/officeDocument/2006/relationships/image" Target="../media/image43.png"/><Relationship Id="rId63" Type="http://schemas.openxmlformats.org/officeDocument/2006/relationships/image" Target="../media/image51.png"/><Relationship Id="rId68" Type="http://schemas.openxmlformats.org/officeDocument/2006/relationships/customXml" Target="../ink/ink505.xml"/><Relationship Id="rId84" Type="http://schemas.openxmlformats.org/officeDocument/2006/relationships/customXml" Target="../ink/ink513.xml"/><Relationship Id="rId89" Type="http://schemas.openxmlformats.org/officeDocument/2006/relationships/image" Target="../media/image64.png"/><Relationship Id="rId16" Type="http://schemas.openxmlformats.org/officeDocument/2006/relationships/customXml" Target="../ink/ink479.xml"/><Relationship Id="rId107" Type="http://schemas.openxmlformats.org/officeDocument/2006/relationships/image" Target="../media/image73.png"/><Relationship Id="rId11" Type="http://schemas.openxmlformats.org/officeDocument/2006/relationships/image" Target="../media/image25.png"/><Relationship Id="rId32" Type="http://schemas.openxmlformats.org/officeDocument/2006/relationships/customXml" Target="../ink/ink487.xml"/><Relationship Id="rId37" Type="http://schemas.openxmlformats.org/officeDocument/2006/relationships/image" Target="../media/image38.png"/><Relationship Id="rId53" Type="http://schemas.openxmlformats.org/officeDocument/2006/relationships/image" Target="../media/image46.png"/><Relationship Id="rId58" Type="http://schemas.openxmlformats.org/officeDocument/2006/relationships/customXml" Target="../ink/ink500.xml"/><Relationship Id="rId74" Type="http://schemas.openxmlformats.org/officeDocument/2006/relationships/customXml" Target="../ink/ink508.xml"/><Relationship Id="rId79" Type="http://schemas.openxmlformats.org/officeDocument/2006/relationships/image" Target="../media/image59.png"/><Relationship Id="rId102" Type="http://schemas.openxmlformats.org/officeDocument/2006/relationships/customXml" Target="../ink/ink522.xml"/><Relationship Id="rId5" Type="http://schemas.openxmlformats.org/officeDocument/2006/relationships/image" Target="../media/image22.png"/><Relationship Id="rId90" Type="http://schemas.openxmlformats.org/officeDocument/2006/relationships/customXml" Target="../ink/ink516.xml"/><Relationship Id="rId95" Type="http://schemas.openxmlformats.org/officeDocument/2006/relationships/image" Target="../media/image67.png"/><Relationship Id="rId22" Type="http://schemas.openxmlformats.org/officeDocument/2006/relationships/customXml" Target="../ink/ink482.xml"/><Relationship Id="rId27" Type="http://schemas.openxmlformats.org/officeDocument/2006/relationships/image" Target="../media/image33.png"/><Relationship Id="rId43" Type="http://schemas.openxmlformats.org/officeDocument/2006/relationships/image" Target="../media/image41.png"/><Relationship Id="rId48" Type="http://schemas.openxmlformats.org/officeDocument/2006/relationships/customXml" Target="../ink/ink495.xml"/><Relationship Id="rId64" Type="http://schemas.openxmlformats.org/officeDocument/2006/relationships/customXml" Target="../ink/ink503.xml"/><Relationship Id="rId69" Type="http://schemas.openxmlformats.org/officeDocument/2006/relationships/image" Target="../media/image54.png"/><Relationship Id="rId80" Type="http://schemas.openxmlformats.org/officeDocument/2006/relationships/customXml" Target="../ink/ink511.xml"/><Relationship Id="rId85" Type="http://schemas.openxmlformats.org/officeDocument/2006/relationships/image" Target="../media/image62.png"/><Relationship Id="rId12" Type="http://schemas.openxmlformats.org/officeDocument/2006/relationships/customXml" Target="../ink/ink477.xml"/><Relationship Id="rId17" Type="http://schemas.openxmlformats.org/officeDocument/2006/relationships/image" Target="../media/image28.png"/><Relationship Id="rId33" Type="http://schemas.openxmlformats.org/officeDocument/2006/relationships/image" Target="../media/image36.png"/><Relationship Id="rId38" Type="http://schemas.openxmlformats.org/officeDocument/2006/relationships/customXml" Target="../ink/ink490.xml"/><Relationship Id="rId59" Type="http://schemas.openxmlformats.org/officeDocument/2006/relationships/image" Target="../media/image49.png"/><Relationship Id="rId103" Type="http://schemas.openxmlformats.org/officeDocument/2006/relationships/image" Target="../media/image71.png"/><Relationship Id="rId20" Type="http://schemas.openxmlformats.org/officeDocument/2006/relationships/customXml" Target="../ink/ink481.xml"/><Relationship Id="rId41" Type="http://schemas.openxmlformats.org/officeDocument/2006/relationships/image" Target="../media/image40.png"/><Relationship Id="rId54" Type="http://schemas.openxmlformats.org/officeDocument/2006/relationships/customXml" Target="../ink/ink498.xml"/><Relationship Id="rId62" Type="http://schemas.openxmlformats.org/officeDocument/2006/relationships/customXml" Target="../ink/ink502.xml"/><Relationship Id="rId70" Type="http://schemas.openxmlformats.org/officeDocument/2006/relationships/customXml" Target="../ink/ink506.xml"/><Relationship Id="rId75" Type="http://schemas.openxmlformats.org/officeDocument/2006/relationships/image" Target="../media/image57.png"/><Relationship Id="rId83" Type="http://schemas.openxmlformats.org/officeDocument/2006/relationships/image" Target="../media/image61.png"/><Relationship Id="rId88" Type="http://schemas.openxmlformats.org/officeDocument/2006/relationships/customXml" Target="../ink/ink515.xml"/><Relationship Id="rId91" Type="http://schemas.openxmlformats.org/officeDocument/2006/relationships/image" Target="../media/image65.png"/><Relationship Id="rId96" Type="http://schemas.openxmlformats.org/officeDocument/2006/relationships/customXml" Target="../ink/ink51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74.xml"/><Relationship Id="rId15" Type="http://schemas.openxmlformats.org/officeDocument/2006/relationships/image" Target="../media/image27.png"/><Relationship Id="rId23" Type="http://schemas.openxmlformats.org/officeDocument/2006/relationships/image" Target="../media/image31.png"/><Relationship Id="rId28" Type="http://schemas.openxmlformats.org/officeDocument/2006/relationships/customXml" Target="../ink/ink485.xml"/><Relationship Id="rId36" Type="http://schemas.openxmlformats.org/officeDocument/2006/relationships/customXml" Target="../ink/ink489.xml"/><Relationship Id="rId49" Type="http://schemas.openxmlformats.org/officeDocument/2006/relationships/image" Target="../media/image44.png"/><Relationship Id="rId57" Type="http://schemas.openxmlformats.org/officeDocument/2006/relationships/image" Target="../media/image48.png"/><Relationship Id="rId106" Type="http://schemas.openxmlformats.org/officeDocument/2006/relationships/customXml" Target="../ink/ink524.xml"/><Relationship Id="rId10" Type="http://schemas.openxmlformats.org/officeDocument/2006/relationships/customXml" Target="../ink/ink476.xml"/><Relationship Id="rId31" Type="http://schemas.openxmlformats.org/officeDocument/2006/relationships/image" Target="../media/image35.png"/><Relationship Id="rId44" Type="http://schemas.openxmlformats.org/officeDocument/2006/relationships/customXml" Target="../ink/ink493.xml"/><Relationship Id="rId52" Type="http://schemas.openxmlformats.org/officeDocument/2006/relationships/customXml" Target="../ink/ink497.xml"/><Relationship Id="rId60" Type="http://schemas.openxmlformats.org/officeDocument/2006/relationships/customXml" Target="../ink/ink501.xml"/><Relationship Id="rId65" Type="http://schemas.openxmlformats.org/officeDocument/2006/relationships/image" Target="../media/image52.png"/><Relationship Id="rId73" Type="http://schemas.openxmlformats.org/officeDocument/2006/relationships/image" Target="../media/image56.png"/><Relationship Id="rId78" Type="http://schemas.openxmlformats.org/officeDocument/2006/relationships/customXml" Target="../ink/ink510.xml"/><Relationship Id="rId81" Type="http://schemas.openxmlformats.org/officeDocument/2006/relationships/image" Target="../media/image60.png"/><Relationship Id="rId86" Type="http://schemas.openxmlformats.org/officeDocument/2006/relationships/customXml" Target="../ink/ink514.xml"/><Relationship Id="rId94" Type="http://schemas.openxmlformats.org/officeDocument/2006/relationships/customXml" Target="../ink/ink518.xml"/><Relationship Id="rId99" Type="http://schemas.openxmlformats.org/officeDocument/2006/relationships/image" Target="../media/image69.png"/><Relationship Id="rId101" Type="http://schemas.openxmlformats.org/officeDocument/2006/relationships/image" Target="../media/image70.png"/><Relationship Id="rId4" Type="http://schemas.openxmlformats.org/officeDocument/2006/relationships/customXml" Target="../ink/ink473.xml"/><Relationship Id="rId9" Type="http://schemas.openxmlformats.org/officeDocument/2006/relationships/image" Target="../media/image24.png"/><Relationship Id="rId13" Type="http://schemas.openxmlformats.org/officeDocument/2006/relationships/image" Target="../media/image26.png"/><Relationship Id="rId18" Type="http://schemas.openxmlformats.org/officeDocument/2006/relationships/customXml" Target="../ink/ink480.xml"/><Relationship Id="rId39" Type="http://schemas.openxmlformats.org/officeDocument/2006/relationships/image" Target="../media/image39.png"/><Relationship Id="rId34" Type="http://schemas.openxmlformats.org/officeDocument/2006/relationships/customXml" Target="../ink/ink488.xml"/><Relationship Id="rId50" Type="http://schemas.openxmlformats.org/officeDocument/2006/relationships/customXml" Target="../ink/ink496.xml"/><Relationship Id="rId55" Type="http://schemas.openxmlformats.org/officeDocument/2006/relationships/image" Target="../media/image47.png"/><Relationship Id="rId76" Type="http://schemas.openxmlformats.org/officeDocument/2006/relationships/customXml" Target="../ink/ink509.xml"/><Relationship Id="rId97" Type="http://schemas.openxmlformats.org/officeDocument/2006/relationships/image" Target="../media/image68.png"/><Relationship Id="rId104" Type="http://schemas.openxmlformats.org/officeDocument/2006/relationships/customXml" Target="../ink/ink523.xml"/><Relationship Id="rId7" Type="http://schemas.openxmlformats.org/officeDocument/2006/relationships/image" Target="../media/image23.png"/><Relationship Id="rId71" Type="http://schemas.openxmlformats.org/officeDocument/2006/relationships/image" Target="../media/image55.png"/><Relationship Id="rId92" Type="http://schemas.openxmlformats.org/officeDocument/2006/relationships/customXml" Target="../ink/ink517.xml"/><Relationship Id="rId2" Type="http://schemas.openxmlformats.org/officeDocument/2006/relationships/customXml" Target="../ink/ink472.xml"/><Relationship Id="rId29" Type="http://schemas.openxmlformats.org/officeDocument/2006/relationships/image" Target="../media/image34.png"/><Relationship Id="rId24" Type="http://schemas.openxmlformats.org/officeDocument/2006/relationships/customXml" Target="../ink/ink483.xml"/><Relationship Id="rId40" Type="http://schemas.openxmlformats.org/officeDocument/2006/relationships/customXml" Target="../ink/ink491.xml"/><Relationship Id="rId45" Type="http://schemas.openxmlformats.org/officeDocument/2006/relationships/image" Target="../media/image42.png"/><Relationship Id="rId66" Type="http://schemas.openxmlformats.org/officeDocument/2006/relationships/customXml" Target="../ink/ink504.xml"/><Relationship Id="rId87" Type="http://schemas.openxmlformats.org/officeDocument/2006/relationships/image" Target="../media/image63.png"/><Relationship Id="rId61" Type="http://schemas.openxmlformats.org/officeDocument/2006/relationships/image" Target="../media/image50.png"/><Relationship Id="rId82" Type="http://schemas.openxmlformats.org/officeDocument/2006/relationships/customXml" Target="../ink/ink512.xml"/><Relationship Id="rId19" Type="http://schemas.openxmlformats.org/officeDocument/2006/relationships/image" Target="../media/image29.png"/><Relationship Id="rId14" Type="http://schemas.openxmlformats.org/officeDocument/2006/relationships/customXml" Target="../ink/ink478.xml"/><Relationship Id="rId30" Type="http://schemas.openxmlformats.org/officeDocument/2006/relationships/customXml" Target="../ink/ink486.xml"/><Relationship Id="rId35" Type="http://schemas.openxmlformats.org/officeDocument/2006/relationships/image" Target="../media/image37.png"/><Relationship Id="rId56" Type="http://schemas.openxmlformats.org/officeDocument/2006/relationships/customXml" Target="../ink/ink499.xml"/><Relationship Id="rId77" Type="http://schemas.openxmlformats.org/officeDocument/2006/relationships/image" Target="../media/image58.png"/><Relationship Id="rId100" Type="http://schemas.openxmlformats.org/officeDocument/2006/relationships/customXml" Target="../ink/ink521.xml"/><Relationship Id="rId105" Type="http://schemas.openxmlformats.org/officeDocument/2006/relationships/image" Target="../media/image72.png"/><Relationship Id="rId8" Type="http://schemas.openxmlformats.org/officeDocument/2006/relationships/customXml" Target="../ink/ink475.xml"/><Relationship Id="rId51" Type="http://schemas.openxmlformats.org/officeDocument/2006/relationships/image" Target="../media/image45.png"/><Relationship Id="rId72" Type="http://schemas.openxmlformats.org/officeDocument/2006/relationships/customXml" Target="../ink/ink507.xml"/><Relationship Id="rId93" Type="http://schemas.openxmlformats.org/officeDocument/2006/relationships/image" Target="../media/image66.png"/><Relationship Id="rId98" Type="http://schemas.openxmlformats.org/officeDocument/2006/relationships/customXml" Target="../ink/ink520.xml"/><Relationship Id="rId3" Type="http://schemas.openxmlformats.org/officeDocument/2006/relationships/image" Target="../media/image21.png"/><Relationship Id="rId25" Type="http://schemas.openxmlformats.org/officeDocument/2006/relationships/image" Target="../media/image32.png"/><Relationship Id="rId46" Type="http://schemas.openxmlformats.org/officeDocument/2006/relationships/customXml" Target="../ink/ink494.xml"/><Relationship Id="rId67" Type="http://schemas.openxmlformats.org/officeDocument/2006/relationships/image" Target="../media/image53.png"/></Relationships>
</file>

<file path=ppt/slides/_rels/slide2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37.xml"/><Relationship Id="rId21" Type="http://schemas.openxmlformats.org/officeDocument/2006/relationships/image" Target="../media/image30.png"/><Relationship Id="rId42" Type="http://schemas.openxmlformats.org/officeDocument/2006/relationships/customXml" Target="../ink/ink545.xml"/><Relationship Id="rId47" Type="http://schemas.openxmlformats.org/officeDocument/2006/relationships/image" Target="../media/image43.png"/><Relationship Id="rId63" Type="http://schemas.openxmlformats.org/officeDocument/2006/relationships/image" Target="../media/image51.png"/><Relationship Id="rId68" Type="http://schemas.openxmlformats.org/officeDocument/2006/relationships/customXml" Target="../ink/ink558.xml"/><Relationship Id="rId84" Type="http://schemas.openxmlformats.org/officeDocument/2006/relationships/customXml" Target="../ink/ink566.xml"/><Relationship Id="rId89" Type="http://schemas.openxmlformats.org/officeDocument/2006/relationships/image" Target="../media/image64.png"/><Relationship Id="rId16" Type="http://schemas.openxmlformats.org/officeDocument/2006/relationships/customXml" Target="../ink/ink532.xml"/><Relationship Id="rId107" Type="http://schemas.openxmlformats.org/officeDocument/2006/relationships/image" Target="../media/image73.png"/><Relationship Id="rId11" Type="http://schemas.openxmlformats.org/officeDocument/2006/relationships/image" Target="../media/image25.png"/><Relationship Id="rId32" Type="http://schemas.openxmlformats.org/officeDocument/2006/relationships/customXml" Target="../ink/ink540.xml"/><Relationship Id="rId37" Type="http://schemas.openxmlformats.org/officeDocument/2006/relationships/image" Target="../media/image38.png"/><Relationship Id="rId53" Type="http://schemas.openxmlformats.org/officeDocument/2006/relationships/image" Target="../media/image46.png"/><Relationship Id="rId58" Type="http://schemas.openxmlformats.org/officeDocument/2006/relationships/customXml" Target="../ink/ink553.xml"/><Relationship Id="rId74" Type="http://schemas.openxmlformats.org/officeDocument/2006/relationships/customXml" Target="../ink/ink561.xml"/><Relationship Id="rId79" Type="http://schemas.openxmlformats.org/officeDocument/2006/relationships/image" Target="../media/image59.png"/><Relationship Id="rId102" Type="http://schemas.openxmlformats.org/officeDocument/2006/relationships/customXml" Target="../ink/ink575.xml"/><Relationship Id="rId5" Type="http://schemas.openxmlformats.org/officeDocument/2006/relationships/image" Target="../media/image22.png"/><Relationship Id="rId90" Type="http://schemas.openxmlformats.org/officeDocument/2006/relationships/customXml" Target="../ink/ink569.xml"/><Relationship Id="rId95" Type="http://schemas.openxmlformats.org/officeDocument/2006/relationships/image" Target="../media/image67.png"/><Relationship Id="rId22" Type="http://schemas.openxmlformats.org/officeDocument/2006/relationships/customXml" Target="../ink/ink535.xml"/><Relationship Id="rId27" Type="http://schemas.openxmlformats.org/officeDocument/2006/relationships/image" Target="../media/image33.png"/><Relationship Id="rId43" Type="http://schemas.openxmlformats.org/officeDocument/2006/relationships/image" Target="../media/image41.png"/><Relationship Id="rId48" Type="http://schemas.openxmlformats.org/officeDocument/2006/relationships/customXml" Target="../ink/ink548.xml"/><Relationship Id="rId64" Type="http://schemas.openxmlformats.org/officeDocument/2006/relationships/customXml" Target="../ink/ink556.xml"/><Relationship Id="rId69" Type="http://schemas.openxmlformats.org/officeDocument/2006/relationships/image" Target="../media/image54.png"/><Relationship Id="rId80" Type="http://schemas.openxmlformats.org/officeDocument/2006/relationships/customXml" Target="../ink/ink564.xml"/><Relationship Id="rId85" Type="http://schemas.openxmlformats.org/officeDocument/2006/relationships/image" Target="../media/image62.png"/><Relationship Id="rId12" Type="http://schemas.openxmlformats.org/officeDocument/2006/relationships/customXml" Target="../ink/ink530.xml"/><Relationship Id="rId17" Type="http://schemas.openxmlformats.org/officeDocument/2006/relationships/image" Target="../media/image28.png"/><Relationship Id="rId33" Type="http://schemas.openxmlformats.org/officeDocument/2006/relationships/image" Target="../media/image36.png"/><Relationship Id="rId38" Type="http://schemas.openxmlformats.org/officeDocument/2006/relationships/customXml" Target="../ink/ink543.xml"/><Relationship Id="rId59" Type="http://schemas.openxmlformats.org/officeDocument/2006/relationships/image" Target="../media/image49.png"/><Relationship Id="rId103" Type="http://schemas.openxmlformats.org/officeDocument/2006/relationships/image" Target="../media/image71.png"/><Relationship Id="rId108" Type="http://schemas.openxmlformats.org/officeDocument/2006/relationships/customXml" Target="../ink/ink578.xml"/><Relationship Id="rId54" Type="http://schemas.openxmlformats.org/officeDocument/2006/relationships/customXml" Target="../ink/ink551.xml"/><Relationship Id="rId70" Type="http://schemas.openxmlformats.org/officeDocument/2006/relationships/customXml" Target="../ink/ink559.xml"/><Relationship Id="rId75" Type="http://schemas.openxmlformats.org/officeDocument/2006/relationships/image" Target="../media/image57.png"/><Relationship Id="rId91" Type="http://schemas.openxmlformats.org/officeDocument/2006/relationships/image" Target="../media/image65.png"/><Relationship Id="rId96" Type="http://schemas.openxmlformats.org/officeDocument/2006/relationships/customXml" Target="../ink/ink57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7.xml"/><Relationship Id="rId15" Type="http://schemas.openxmlformats.org/officeDocument/2006/relationships/image" Target="../media/image27.png"/><Relationship Id="rId23" Type="http://schemas.openxmlformats.org/officeDocument/2006/relationships/image" Target="../media/image31.png"/><Relationship Id="rId28" Type="http://schemas.openxmlformats.org/officeDocument/2006/relationships/customXml" Target="../ink/ink538.xml"/><Relationship Id="rId36" Type="http://schemas.openxmlformats.org/officeDocument/2006/relationships/customXml" Target="../ink/ink542.xml"/><Relationship Id="rId49" Type="http://schemas.openxmlformats.org/officeDocument/2006/relationships/image" Target="../media/image44.png"/><Relationship Id="rId57" Type="http://schemas.openxmlformats.org/officeDocument/2006/relationships/image" Target="../media/image48.png"/><Relationship Id="rId106" Type="http://schemas.openxmlformats.org/officeDocument/2006/relationships/customXml" Target="../ink/ink577.xml"/><Relationship Id="rId10" Type="http://schemas.openxmlformats.org/officeDocument/2006/relationships/customXml" Target="../ink/ink529.xml"/><Relationship Id="rId31" Type="http://schemas.openxmlformats.org/officeDocument/2006/relationships/image" Target="../media/image35.png"/><Relationship Id="rId44" Type="http://schemas.openxmlformats.org/officeDocument/2006/relationships/customXml" Target="../ink/ink546.xml"/><Relationship Id="rId52" Type="http://schemas.openxmlformats.org/officeDocument/2006/relationships/customXml" Target="../ink/ink550.xml"/><Relationship Id="rId60" Type="http://schemas.openxmlformats.org/officeDocument/2006/relationships/customXml" Target="../ink/ink554.xml"/><Relationship Id="rId65" Type="http://schemas.openxmlformats.org/officeDocument/2006/relationships/image" Target="../media/image52.png"/><Relationship Id="rId73" Type="http://schemas.openxmlformats.org/officeDocument/2006/relationships/image" Target="../media/image56.png"/><Relationship Id="rId78" Type="http://schemas.openxmlformats.org/officeDocument/2006/relationships/customXml" Target="../ink/ink563.xml"/><Relationship Id="rId81" Type="http://schemas.openxmlformats.org/officeDocument/2006/relationships/image" Target="../media/image60.png"/><Relationship Id="rId86" Type="http://schemas.openxmlformats.org/officeDocument/2006/relationships/customXml" Target="../ink/ink567.xml"/><Relationship Id="rId94" Type="http://schemas.openxmlformats.org/officeDocument/2006/relationships/customXml" Target="../ink/ink571.xml"/><Relationship Id="rId99" Type="http://schemas.openxmlformats.org/officeDocument/2006/relationships/image" Target="../media/image69.png"/><Relationship Id="rId101" Type="http://schemas.openxmlformats.org/officeDocument/2006/relationships/image" Target="../media/image70.png"/><Relationship Id="rId4" Type="http://schemas.openxmlformats.org/officeDocument/2006/relationships/customXml" Target="../ink/ink526.xml"/><Relationship Id="rId9" Type="http://schemas.openxmlformats.org/officeDocument/2006/relationships/image" Target="../media/image24.png"/><Relationship Id="rId13" Type="http://schemas.openxmlformats.org/officeDocument/2006/relationships/image" Target="../media/image26.png"/><Relationship Id="rId18" Type="http://schemas.openxmlformats.org/officeDocument/2006/relationships/customXml" Target="../ink/ink533.xml"/><Relationship Id="rId39" Type="http://schemas.openxmlformats.org/officeDocument/2006/relationships/image" Target="../media/image39.png"/><Relationship Id="rId109" Type="http://schemas.openxmlformats.org/officeDocument/2006/relationships/image" Target="../media/image74.png"/><Relationship Id="rId34" Type="http://schemas.openxmlformats.org/officeDocument/2006/relationships/customXml" Target="../ink/ink541.xml"/><Relationship Id="rId50" Type="http://schemas.openxmlformats.org/officeDocument/2006/relationships/customXml" Target="../ink/ink549.xml"/><Relationship Id="rId55" Type="http://schemas.openxmlformats.org/officeDocument/2006/relationships/image" Target="../media/image47.png"/><Relationship Id="rId76" Type="http://schemas.openxmlformats.org/officeDocument/2006/relationships/customXml" Target="../ink/ink562.xml"/><Relationship Id="rId97" Type="http://schemas.openxmlformats.org/officeDocument/2006/relationships/image" Target="../media/image68.png"/><Relationship Id="rId104" Type="http://schemas.openxmlformats.org/officeDocument/2006/relationships/customXml" Target="../ink/ink576.xml"/><Relationship Id="rId7" Type="http://schemas.openxmlformats.org/officeDocument/2006/relationships/image" Target="../media/image23.png"/><Relationship Id="rId71" Type="http://schemas.openxmlformats.org/officeDocument/2006/relationships/image" Target="../media/image55.png"/><Relationship Id="rId92" Type="http://schemas.openxmlformats.org/officeDocument/2006/relationships/customXml" Target="../ink/ink570.xml"/><Relationship Id="rId2" Type="http://schemas.openxmlformats.org/officeDocument/2006/relationships/customXml" Target="../ink/ink525.xml"/><Relationship Id="rId29" Type="http://schemas.openxmlformats.org/officeDocument/2006/relationships/image" Target="../media/image34.png"/><Relationship Id="rId24" Type="http://schemas.openxmlformats.org/officeDocument/2006/relationships/customXml" Target="../ink/ink536.xml"/><Relationship Id="rId40" Type="http://schemas.openxmlformats.org/officeDocument/2006/relationships/customXml" Target="../ink/ink544.xml"/><Relationship Id="rId45" Type="http://schemas.openxmlformats.org/officeDocument/2006/relationships/image" Target="../media/image42.png"/><Relationship Id="rId66" Type="http://schemas.openxmlformats.org/officeDocument/2006/relationships/customXml" Target="../ink/ink557.xml"/><Relationship Id="rId87" Type="http://schemas.openxmlformats.org/officeDocument/2006/relationships/image" Target="../media/image63.png"/><Relationship Id="rId110" Type="http://schemas.openxmlformats.org/officeDocument/2006/relationships/customXml" Target="../ink/ink579.xml"/><Relationship Id="rId61" Type="http://schemas.openxmlformats.org/officeDocument/2006/relationships/image" Target="../media/image50.png"/><Relationship Id="rId82" Type="http://schemas.openxmlformats.org/officeDocument/2006/relationships/customXml" Target="../ink/ink565.xml"/><Relationship Id="rId19" Type="http://schemas.openxmlformats.org/officeDocument/2006/relationships/image" Target="../media/image29.png"/><Relationship Id="rId14" Type="http://schemas.openxmlformats.org/officeDocument/2006/relationships/customXml" Target="../ink/ink531.xml"/><Relationship Id="rId30" Type="http://schemas.openxmlformats.org/officeDocument/2006/relationships/customXml" Target="../ink/ink539.xml"/><Relationship Id="rId35" Type="http://schemas.openxmlformats.org/officeDocument/2006/relationships/image" Target="../media/image37.png"/><Relationship Id="rId56" Type="http://schemas.openxmlformats.org/officeDocument/2006/relationships/customXml" Target="../ink/ink552.xml"/><Relationship Id="rId77" Type="http://schemas.openxmlformats.org/officeDocument/2006/relationships/image" Target="../media/image58.png"/><Relationship Id="rId100" Type="http://schemas.openxmlformats.org/officeDocument/2006/relationships/customXml" Target="../ink/ink574.xml"/><Relationship Id="rId105" Type="http://schemas.openxmlformats.org/officeDocument/2006/relationships/image" Target="../media/image72.png"/><Relationship Id="rId8" Type="http://schemas.openxmlformats.org/officeDocument/2006/relationships/customXml" Target="../ink/ink528.xml"/><Relationship Id="rId51" Type="http://schemas.openxmlformats.org/officeDocument/2006/relationships/image" Target="../media/image45.png"/><Relationship Id="rId72" Type="http://schemas.openxmlformats.org/officeDocument/2006/relationships/customXml" Target="../ink/ink560.xml"/><Relationship Id="rId93" Type="http://schemas.openxmlformats.org/officeDocument/2006/relationships/image" Target="../media/image66.png"/><Relationship Id="rId98" Type="http://schemas.openxmlformats.org/officeDocument/2006/relationships/customXml" Target="../ink/ink573.xml"/><Relationship Id="rId3" Type="http://schemas.openxmlformats.org/officeDocument/2006/relationships/image" Target="../media/image21.png"/><Relationship Id="rId25" Type="http://schemas.openxmlformats.org/officeDocument/2006/relationships/image" Target="../media/image32.png"/><Relationship Id="rId46" Type="http://schemas.openxmlformats.org/officeDocument/2006/relationships/customXml" Target="../ink/ink547.xml"/><Relationship Id="rId67" Type="http://schemas.openxmlformats.org/officeDocument/2006/relationships/image" Target="../media/image53.png"/><Relationship Id="rId20" Type="http://schemas.openxmlformats.org/officeDocument/2006/relationships/customXml" Target="../ink/ink534.xml"/><Relationship Id="rId41" Type="http://schemas.openxmlformats.org/officeDocument/2006/relationships/image" Target="../media/image40.png"/><Relationship Id="rId62" Type="http://schemas.openxmlformats.org/officeDocument/2006/relationships/customXml" Target="../ink/ink555.xml"/><Relationship Id="rId83" Type="http://schemas.openxmlformats.org/officeDocument/2006/relationships/image" Target="../media/image61.png"/><Relationship Id="rId88" Type="http://schemas.openxmlformats.org/officeDocument/2006/relationships/customXml" Target="../ink/ink568.xml"/><Relationship Id="rId111" Type="http://schemas.openxmlformats.org/officeDocument/2006/relationships/image" Target="../media/image75.png"/></Relationships>
</file>

<file path=ppt/slides/_rels/slide2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92.xml"/><Relationship Id="rId117" Type="http://schemas.openxmlformats.org/officeDocument/2006/relationships/image" Target="../media/image78.png"/><Relationship Id="rId21" Type="http://schemas.openxmlformats.org/officeDocument/2006/relationships/image" Target="../media/image30.png"/><Relationship Id="rId42" Type="http://schemas.openxmlformats.org/officeDocument/2006/relationships/customXml" Target="../ink/ink600.xml"/><Relationship Id="rId47" Type="http://schemas.openxmlformats.org/officeDocument/2006/relationships/image" Target="../media/image43.png"/><Relationship Id="rId63" Type="http://schemas.openxmlformats.org/officeDocument/2006/relationships/image" Target="../media/image51.png"/><Relationship Id="rId68" Type="http://schemas.openxmlformats.org/officeDocument/2006/relationships/customXml" Target="../ink/ink613.xml"/><Relationship Id="rId84" Type="http://schemas.openxmlformats.org/officeDocument/2006/relationships/customXml" Target="../ink/ink621.xml"/><Relationship Id="rId89" Type="http://schemas.openxmlformats.org/officeDocument/2006/relationships/image" Target="../media/image64.png"/><Relationship Id="rId112" Type="http://schemas.openxmlformats.org/officeDocument/2006/relationships/customXml" Target="../ink/ink635.xml"/><Relationship Id="rId16" Type="http://schemas.openxmlformats.org/officeDocument/2006/relationships/customXml" Target="../ink/ink587.xml"/><Relationship Id="rId107" Type="http://schemas.openxmlformats.org/officeDocument/2006/relationships/image" Target="../media/image73.png"/><Relationship Id="rId11" Type="http://schemas.openxmlformats.org/officeDocument/2006/relationships/image" Target="../media/image25.png"/><Relationship Id="rId32" Type="http://schemas.openxmlformats.org/officeDocument/2006/relationships/customXml" Target="../ink/ink595.xml"/><Relationship Id="rId37" Type="http://schemas.openxmlformats.org/officeDocument/2006/relationships/image" Target="../media/image38.png"/><Relationship Id="rId53" Type="http://schemas.openxmlformats.org/officeDocument/2006/relationships/image" Target="../media/image46.png"/><Relationship Id="rId58" Type="http://schemas.openxmlformats.org/officeDocument/2006/relationships/customXml" Target="../ink/ink608.xml"/><Relationship Id="rId74" Type="http://schemas.openxmlformats.org/officeDocument/2006/relationships/customXml" Target="../ink/ink616.xml"/><Relationship Id="rId79" Type="http://schemas.openxmlformats.org/officeDocument/2006/relationships/image" Target="../media/image59.png"/><Relationship Id="rId102" Type="http://schemas.openxmlformats.org/officeDocument/2006/relationships/customXml" Target="../ink/ink630.xml"/><Relationship Id="rId5" Type="http://schemas.openxmlformats.org/officeDocument/2006/relationships/image" Target="../media/image22.png"/><Relationship Id="rId90" Type="http://schemas.openxmlformats.org/officeDocument/2006/relationships/customXml" Target="../ink/ink624.xml"/><Relationship Id="rId95" Type="http://schemas.openxmlformats.org/officeDocument/2006/relationships/image" Target="../media/image67.png"/><Relationship Id="rId22" Type="http://schemas.openxmlformats.org/officeDocument/2006/relationships/customXml" Target="../ink/ink590.xml"/><Relationship Id="rId27" Type="http://schemas.openxmlformats.org/officeDocument/2006/relationships/image" Target="../media/image33.png"/><Relationship Id="rId43" Type="http://schemas.openxmlformats.org/officeDocument/2006/relationships/image" Target="../media/image41.png"/><Relationship Id="rId48" Type="http://schemas.openxmlformats.org/officeDocument/2006/relationships/customXml" Target="../ink/ink603.xml"/><Relationship Id="rId64" Type="http://schemas.openxmlformats.org/officeDocument/2006/relationships/customXml" Target="../ink/ink611.xml"/><Relationship Id="rId69" Type="http://schemas.openxmlformats.org/officeDocument/2006/relationships/image" Target="../media/image54.png"/><Relationship Id="rId113" Type="http://schemas.openxmlformats.org/officeDocument/2006/relationships/image" Target="../media/image76.png"/><Relationship Id="rId118" Type="http://schemas.openxmlformats.org/officeDocument/2006/relationships/customXml" Target="../ink/ink638.xml"/><Relationship Id="rId80" Type="http://schemas.openxmlformats.org/officeDocument/2006/relationships/customXml" Target="../ink/ink619.xml"/><Relationship Id="rId85" Type="http://schemas.openxmlformats.org/officeDocument/2006/relationships/image" Target="../media/image62.png"/><Relationship Id="rId12" Type="http://schemas.openxmlformats.org/officeDocument/2006/relationships/customXml" Target="../ink/ink585.xml"/><Relationship Id="rId17" Type="http://schemas.openxmlformats.org/officeDocument/2006/relationships/image" Target="../media/image28.png"/><Relationship Id="rId33" Type="http://schemas.openxmlformats.org/officeDocument/2006/relationships/image" Target="../media/image36.png"/><Relationship Id="rId38" Type="http://schemas.openxmlformats.org/officeDocument/2006/relationships/customXml" Target="../ink/ink598.xml"/><Relationship Id="rId59" Type="http://schemas.openxmlformats.org/officeDocument/2006/relationships/image" Target="../media/image49.png"/><Relationship Id="rId103" Type="http://schemas.openxmlformats.org/officeDocument/2006/relationships/image" Target="../media/image71.png"/><Relationship Id="rId108" Type="http://schemas.openxmlformats.org/officeDocument/2006/relationships/customXml" Target="../ink/ink633.xml"/><Relationship Id="rId54" Type="http://schemas.openxmlformats.org/officeDocument/2006/relationships/customXml" Target="../ink/ink606.xml"/><Relationship Id="rId70" Type="http://schemas.openxmlformats.org/officeDocument/2006/relationships/customXml" Target="../ink/ink614.xml"/><Relationship Id="rId75" Type="http://schemas.openxmlformats.org/officeDocument/2006/relationships/image" Target="../media/image57.png"/><Relationship Id="rId91" Type="http://schemas.openxmlformats.org/officeDocument/2006/relationships/image" Target="../media/image65.png"/><Relationship Id="rId96" Type="http://schemas.openxmlformats.org/officeDocument/2006/relationships/customXml" Target="../ink/ink62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82.xml"/><Relationship Id="rId23" Type="http://schemas.openxmlformats.org/officeDocument/2006/relationships/image" Target="../media/image31.png"/><Relationship Id="rId28" Type="http://schemas.openxmlformats.org/officeDocument/2006/relationships/customXml" Target="../ink/ink593.xml"/><Relationship Id="rId49" Type="http://schemas.openxmlformats.org/officeDocument/2006/relationships/image" Target="../media/image44.png"/><Relationship Id="rId114" Type="http://schemas.openxmlformats.org/officeDocument/2006/relationships/customXml" Target="../ink/ink636.xml"/><Relationship Id="rId119" Type="http://schemas.openxmlformats.org/officeDocument/2006/relationships/image" Target="../media/image79.png"/><Relationship Id="rId44" Type="http://schemas.openxmlformats.org/officeDocument/2006/relationships/customXml" Target="../ink/ink601.xml"/><Relationship Id="rId60" Type="http://schemas.openxmlformats.org/officeDocument/2006/relationships/customXml" Target="../ink/ink609.xml"/><Relationship Id="rId65" Type="http://schemas.openxmlformats.org/officeDocument/2006/relationships/image" Target="../media/image52.png"/><Relationship Id="rId81" Type="http://schemas.openxmlformats.org/officeDocument/2006/relationships/image" Target="../media/image60.png"/><Relationship Id="rId86" Type="http://schemas.openxmlformats.org/officeDocument/2006/relationships/customXml" Target="../ink/ink622.xml"/><Relationship Id="rId4" Type="http://schemas.openxmlformats.org/officeDocument/2006/relationships/customXml" Target="../ink/ink581.xml"/><Relationship Id="rId9" Type="http://schemas.openxmlformats.org/officeDocument/2006/relationships/image" Target="../media/image24.png"/><Relationship Id="rId13" Type="http://schemas.openxmlformats.org/officeDocument/2006/relationships/image" Target="../media/image26.png"/><Relationship Id="rId18" Type="http://schemas.openxmlformats.org/officeDocument/2006/relationships/customXml" Target="../ink/ink588.xml"/><Relationship Id="rId39" Type="http://schemas.openxmlformats.org/officeDocument/2006/relationships/image" Target="../media/image39.png"/><Relationship Id="rId109" Type="http://schemas.openxmlformats.org/officeDocument/2006/relationships/image" Target="../media/image74.png"/><Relationship Id="rId34" Type="http://schemas.openxmlformats.org/officeDocument/2006/relationships/customXml" Target="../ink/ink596.xml"/><Relationship Id="rId50" Type="http://schemas.openxmlformats.org/officeDocument/2006/relationships/customXml" Target="../ink/ink604.xml"/><Relationship Id="rId55" Type="http://schemas.openxmlformats.org/officeDocument/2006/relationships/image" Target="../media/image47.png"/><Relationship Id="rId76" Type="http://schemas.openxmlformats.org/officeDocument/2006/relationships/customXml" Target="../ink/ink617.xml"/><Relationship Id="rId97" Type="http://schemas.openxmlformats.org/officeDocument/2006/relationships/image" Target="../media/image68.png"/><Relationship Id="rId104" Type="http://schemas.openxmlformats.org/officeDocument/2006/relationships/customXml" Target="../ink/ink631.xml"/><Relationship Id="rId120" Type="http://schemas.openxmlformats.org/officeDocument/2006/relationships/customXml" Target="../ink/ink639.xml"/><Relationship Id="rId7" Type="http://schemas.openxmlformats.org/officeDocument/2006/relationships/image" Target="../media/image23.png"/><Relationship Id="rId71" Type="http://schemas.openxmlformats.org/officeDocument/2006/relationships/image" Target="../media/image55.png"/><Relationship Id="rId92" Type="http://schemas.openxmlformats.org/officeDocument/2006/relationships/customXml" Target="../ink/ink625.xml"/><Relationship Id="rId2" Type="http://schemas.openxmlformats.org/officeDocument/2006/relationships/customXml" Target="../ink/ink580.xml"/><Relationship Id="rId29" Type="http://schemas.openxmlformats.org/officeDocument/2006/relationships/image" Target="../media/image34.png"/><Relationship Id="rId24" Type="http://schemas.openxmlformats.org/officeDocument/2006/relationships/customXml" Target="../ink/ink591.xml"/><Relationship Id="rId40" Type="http://schemas.openxmlformats.org/officeDocument/2006/relationships/customXml" Target="../ink/ink599.xml"/><Relationship Id="rId45" Type="http://schemas.openxmlformats.org/officeDocument/2006/relationships/image" Target="../media/image42.png"/><Relationship Id="rId66" Type="http://schemas.openxmlformats.org/officeDocument/2006/relationships/customXml" Target="../ink/ink612.xml"/><Relationship Id="rId87" Type="http://schemas.openxmlformats.org/officeDocument/2006/relationships/image" Target="../media/image63.png"/><Relationship Id="rId110" Type="http://schemas.openxmlformats.org/officeDocument/2006/relationships/customXml" Target="../ink/ink634.xml"/><Relationship Id="rId115" Type="http://schemas.openxmlformats.org/officeDocument/2006/relationships/image" Target="../media/image77.png"/><Relationship Id="rId61" Type="http://schemas.openxmlformats.org/officeDocument/2006/relationships/image" Target="../media/image50.png"/><Relationship Id="rId82" Type="http://schemas.openxmlformats.org/officeDocument/2006/relationships/customXml" Target="../ink/ink620.xml"/><Relationship Id="rId19" Type="http://schemas.openxmlformats.org/officeDocument/2006/relationships/image" Target="../media/image29.png"/><Relationship Id="rId14" Type="http://schemas.openxmlformats.org/officeDocument/2006/relationships/customXml" Target="../ink/ink586.xml"/><Relationship Id="rId30" Type="http://schemas.openxmlformats.org/officeDocument/2006/relationships/customXml" Target="../ink/ink594.xml"/><Relationship Id="rId35" Type="http://schemas.openxmlformats.org/officeDocument/2006/relationships/image" Target="../media/image37.png"/><Relationship Id="rId56" Type="http://schemas.openxmlformats.org/officeDocument/2006/relationships/customXml" Target="../ink/ink607.xml"/><Relationship Id="rId77" Type="http://schemas.openxmlformats.org/officeDocument/2006/relationships/image" Target="../media/image58.png"/><Relationship Id="rId100" Type="http://schemas.openxmlformats.org/officeDocument/2006/relationships/customXml" Target="../ink/ink629.xml"/><Relationship Id="rId105" Type="http://schemas.openxmlformats.org/officeDocument/2006/relationships/image" Target="../media/image72.png"/><Relationship Id="rId8" Type="http://schemas.openxmlformats.org/officeDocument/2006/relationships/customXml" Target="../ink/ink583.xml"/><Relationship Id="rId51" Type="http://schemas.openxmlformats.org/officeDocument/2006/relationships/image" Target="../media/image45.png"/><Relationship Id="rId72" Type="http://schemas.openxmlformats.org/officeDocument/2006/relationships/customXml" Target="../ink/ink615.xml"/><Relationship Id="rId93" Type="http://schemas.openxmlformats.org/officeDocument/2006/relationships/image" Target="../media/image66.png"/><Relationship Id="rId98" Type="http://schemas.openxmlformats.org/officeDocument/2006/relationships/customXml" Target="../ink/ink628.xml"/><Relationship Id="rId121" Type="http://schemas.openxmlformats.org/officeDocument/2006/relationships/image" Target="../media/image80.png"/><Relationship Id="rId3" Type="http://schemas.openxmlformats.org/officeDocument/2006/relationships/image" Target="../media/image21.png"/><Relationship Id="rId25" Type="http://schemas.openxmlformats.org/officeDocument/2006/relationships/image" Target="../media/image32.png"/><Relationship Id="rId46" Type="http://schemas.openxmlformats.org/officeDocument/2006/relationships/customXml" Target="../ink/ink602.xml"/><Relationship Id="rId67" Type="http://schemas.openxmlformats.org/officeDocument/2006/relationships/image" Target="../media/image53.png"/><Relationship Id="rId116" Type="http://schemas.openxmlformats.org/officeDocument/2006/relationships/customXml" Target="../ink/ink637.xml"/><Relationship Id="rId20" Type="http://schemas.openxmlformats.org/officeDocument/2006/relationships/customXml" Target="../ink/ink589.xml"/><Relationship Id="rId41" Type="http://schemas.openxmlformats.org/officeDocument/2006/relationships/image" Target="../media/image40.png"/><Relationship Id="rId62" Type="http://schemas.openxmlformats.org/officeDocument/2006/relationships/customXml" Target="../ink/ink610.xml"/><Relationship Id="rId83" Type="http://schemas.openxmlformats.org/officeDocument/2006/relationships/image" Target="../media/image61.png"/><Relationship Id="rId88" Type="http://schemas.openxmlformats.org/officeDocument/2006/relationships/customXml" Target="../ink/ink623.xml"/><Relationship Id="rId111" Type="http://schemas.openxmlformats.org/officeDocument/2006/relationships/image" Target="../media/image75.png"/><Relationship Id="rId15" Type="http://schemas.openxmlformats.org/officeDocument/2006/relationships/image" Target="../media/image27.png"/><Relationship Id="rId36" Type="http://schemas.openxmlformats.org/officeDocument/2006/relationships/customXml" Target="../ink/ink597.xml"/><Relationship Id="rId57" Type="http://schemas.openxmlformats.org/officeDocument/2006/relationships/image" Target="../media/image48.png"/><Relationship Id="rId106" Type="http://schemas.openxmlformats.org/officeDocument/2006/relationships/customXml" Target="../ink/ink632.xml"/><Relationship Id="rId10" Type="http://schemas.openxmlformats.org/officeDocument/2006/relationships/customXml" Target="../ink/ink584.xml"/><Relationship Id="rId31" Type="http://schemas.openxmlformats.org/officeDocument/2006/relationships/image" Target="../media/image35.png"/><Relationship Id="rId52" Type="http://schemas.openxmlformats.org/officeDocument/2006/relationships/customXml" Target="../ink/ink605.xml"/><Relationship Id="rId73" Type="http://schemas.openxmlformats.org/officeDocument/2006/relationships/image" Target="../media/image56.png"/><Relationship Id="rId78" Type="http://schemas.openxmlformats.org/officeDocument/2006/relationships/customXml" Target="../ink/ink618.xml"/><Relationship Id="rId94" Type="http://schemas.openxmlformats.org/officeDocument/2006/relationships/customXml" Target="../ink/ink626.xml"/><Relationship Id="rId99" Type="http://schemas.openxmlformats.org/officeDocument/2006/relationships/image" Target="../media/image69.png"/><Relationship Id="rId101" Type="http://schemas.openxmlformats.org/officeDocument/2006/relationships/image" Target="../media/image70.png"/></Relationships>
</file>

<file path=ppt/slides/_rels/slide2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8.png"/><Relationship Id="rId21" Type="http://schemas.openxmlformats.org/officeDocument/2006/relationships/image" Target="../media/image30.png"/><Relationship Id="rId42" Type="http://schemas.openxmlformats.org/officeDocument/2006/relationships/customXml" Target="../ink/ink660.xml"/><Relationship Id="rId47" Type="http://schemas.openxmlformats.org/officeDocument/2006/relationships/image" Target="../media/image43.png"/><Relationship Id="rId63" Type="http://schemas.openxmlformats.org/officeDocument/2006/relationships/image" Target="../media/image51.png"/><Relationship Id="rId68" Type="http://schemas.openxmlformats.org/officeDocument/2006/relationships/customXml" Target="../ink/ink673.xml"/><Relationship Id="rId84" Type="http://schemas.openxmlformats.org/officeDocument/2006/relationships/customXml" Target="../ink/ink681.xml"/><Relationship Id="rId89" Type="http://schemas.openxmlformats.org/officeDocument/2006/relationships/image" Target="../media/image64.png"/><Relationship Id="rId112" Type="http://schemas.openxmlformats.org/officeDocument/2006/relationships/customXml" Target="../ink/ink695.xml"/><Relationship Id="rId16" Type="http://schemas.openxmlformats.org/officeDocument/2006/relationships/customXml" Target="../ink/ink647.xml"/><Relationship Id="rId107" Type="http://schemas.openxmlformats.org/officeDocument/2006/relationships/image" Target="../media/image73.png"/><Relationship Id="rId11" Type="http://schemas.openxmlformats.org/officeDocument/2006/relationships/image" Target="../media/image25.png"/><Relationship Id="rId32" Type="http://schemas.openxmlformats.org/officeDocument/2006/relationships/customXml" Target="../ink/ink655.xml"/><Relationship Id="rId37" Type="http://schemas.openxmlformats.org/officeDocument/2006/relationships/image" Target="../media/image38.png"/><Relationship Id="rId53" Type="http://schemas.openxmlformats.org/officeDocument/2006/relationships/image" Target="../media/image46.png"/><Relationship Id="rId58" Type="http://schemas.openxmlformats.org/officeDocument/2006/relationships/customXml" Target="../ink/ink668.xml"/><Relationship Id="rId74" Type="http://schemas.openxmlformats.org/officeDocument/2006/relationships/customXml" Target="../ink/ink676.xml"/><Relationship Id="rId79" Type="http://schemas.openxmlformats.org/officeDocument/2006/relationships/image" Target="../media/image59.png"/><Relationship Id="rId102" Type="http://schemas.openxmlformats.org/officeDocument/2006/relationships/customXml" Target="../ink/ink690.xml"/><Relationship Id="rId123" Type="http://schemas.openxmlformats.org/officeDocument/2006/relationships/image" Target="../media/image81.png"/><Relationship Id="rId128" Type="http://schemas.openxmlformats.org/officeDocument/2006/relationships/customXml" Target="../ink/ink703.xml"/><Relationship Id="rId5" Type="http://schemas.openxmlformats.org/officeDocument/2006/relationships/image" Target="../media/image22.png"/><Relationship Id="rId90" Type="http://schemas.openxmlformats.org/officeDocument/2006/relationships/customXml" Target="../ink/ink684.xml"/><Relationship Id="rId95" Type="http://schemas.openxmlformats.org/officeDocument/2006/relationships/image" Target="../media/image67.png"/><Relationship Id="rId22" Type="http://schemas.openxmlformats.org/officeDocument/2006/relationships/customXml" Target="../ink/ink650.xml"/><Relationship Id="rId27" Type="http://schemas.openxmlformats.org/officeDocument/2006/relationships/image" Target="../media/image33.png"/><Relationship Id="rId43" Type="http://schemas.openxmlformats.org/officeDocument/2006/relationships/image" Target="../media/image41.png"/><Relationship Id="rId48" Type="http://schemas.openxmlformats.org/officeDocument/2006/relationships/customXml" Target="../ink/ink663.xml"/><Relationship Id="rId64" Type="http://schemas.openxmlformats.org/officeDocument/2006/relationships/customXml" Target="../ink/ink671.xml"/><Relationship Id="rId69" Type="http://schemas.openxmlformats.org/officeDocument/2006/relationships/image" Target="../media/image54.png"/><Relationship Id="rId113" Type="http://schemas.openxmlformats.org/officeDocument/2006/relationships/image" Target="../media/image76.png"/><Relationship Id="rId118" Type="http://schemas.openxmlformats.org/officeDocument/2006/relationships/customXml" Target="../ink/ink698.xml"/><Relationship Id="rId80" Type="http://schemas.openxmlformats.org/officeDocument/2006/relationships/customXml" Target="../ink/ink679.xml"/><Relationship Id="rId85" Type="http://schemas.openxmlformats.org/officeDocument/2006/relationships/image" Target="../media/image62.png"/><Relationship Id="rId12" Type="http://schemas.openxmlformats.org/officeDocument/2006/relationships/customXml" Target="../ink/ink645.xml"/><Relationship Id="rId17" Type="http://schemas.openxmlformats.org/officeDocument/2006/relationships/image" Target="../media/image28.png"/><Relationship Id="rId33" Type="http://schemas.openxmlformats.org/officeDocument/2006/relationships/image" Target="../media/image36.png"/><Relationship Id="rId38" Type="http://schemas.openxmlformats.org/officeDocument/2006/relationships/customXml" Target="../ink/ink658.xml"/><Relationship Id="rId59" Type="http://schemas.openxmlformats.org/officeDocument/2006/relationships/image" Target="../media/image49.png"/><Relationship Id="rId103" Type="http://schemas.openxmlformats.org/officeDocument/2006/relationships/image" Target="../media/image71.png"/><Relationship Id="rId108" Type="http://schemas.openxmlformats.org/officeDocument/2006/relationships/customXml" Target="../ink/ink693.xml"/><Relationship Id="rId124" Type="http://schemas.openxmlformats.org/officeDocument/2006/relationships/customXml" Target="../ink/ink701.xml"/><Relationship Id="rId129" Type="http://schemas.openxmlformats.org/officeDocument/2006/relationships/image" Target="../media/image84.png"/><Relationship Id="rId54" Type="http://schemas.openxmlformats.org/officeDocument/2006/relationships/customXml" Target="../ink/ink666.xml"/><Relationship Id="rId70" Type="http://schemas.openxmlformats.org/officeDocument/2006/relationships/customXml" Target="../ink/ink674.xml"/><Relationship Id="rId75" Type="http://schemas.openxmlformats.org/officeDocument/2006/relationships/image" Target="../media/image57.png"/><Relationship Id="rId91" Type="http://schemas.openxmlformats.org/officeDocument/2006/relationships/image" Target="../media/image65.png"/><Relationship Id="rId96" Type="http://schemas.openxmlformats.org/officeDocument/2006/relationships/customXml" Target="../ink/ink68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42.xml"/><Relationship Id="rId23" Type="http://schemas.openxmlformats.org/officeDocument/2006/relationships/image" Target="../media/image31.png"/><Relationship Id="rId28" Type="http://schemas.openxmlformats.org/officeDocument/2006/relationships/customXml" Target="../ink/ink653.xml"/><Relationship Id="rId49" Type="http://schemas.openxmlformats.org/officeDocument/2006/relationships/image" Target="../media/image44.png"/><Relationship Id="rId114" Type="http://schemas.openxmlformats.org/officeDocument/2006/relationships/customXml" Target="../ink/ink696.xml"/><Relationship Id="rId119" Type="http://schemas.openxmlformats.org/officeDocument/2006/relationships/image" Target="../media/image79.png"/><Relationship Id="rId44" Type="http://schemas.openxmlformats.org/officeDocument/2006/relationships/customXml" Target="../ink/ink661.xml"/><Relationship Id="rId60" Type="http://schemas.openxmlformats.org/officeDocument/2006/relationships/customXml" Target="../ink/ink669.xml"/><Relationship Id="rId65" Type="http://schemas.openxmlformats.org/officeDocument/2006/relationships/image" Target="../media/image52.png"/><Relationship Id="rId81" Type="http://schemas.openxmlformats.org/officeDocument/2006/relationships/image" Target="../media/image60.png"/><Relationship Id="rId86" Type="http://schemas.openxmlformats.org/officeDocument/2006/relationships/customXml" Target="../ink/ink682.xml"/><Relationship Id="rId13" Type="http://schemas.openxmlformats.org/officeDocument/2006/relationships/image" Target="../media/image26.png"/><Relationship Id="rId18" Type="http://schemas.openxmlformats.org/officeDocument/2006/relationships/customXml" Target="../ink/ink648.xml"/><Relationship Id="rId39" Type="http://schemas.openxmlformats.org/officeDocument/2006/relationships/image" Target="../media/image39.png"/><Relationship Id="rId109" Type="http://schemas.openxmlformats.org/officeDocument/2006/relationships/image" Target="../media/image74.png"/><Relationship Id="rId34" Type="http://schemas.openxmlformats.org/officeDocument/2006/relationships/customXml" Target="../ink/ink656.xml"/><Relationship Id="rId50" Type="http://schemas.openxmlformats.org/officeDocument/2006/relationships/customXml" Target="../ink/ink664.xml"/><Relationship Id="rId55" Type="http://schemas.openxmlformats.org/officeDocument/2006/relationships/image" Target="../media/image47.png"/><Relationship Id="rId76" Type="http://schemas.openxmlformats.org/officeDocument/2006/relationships/customXml" Target="../ink/ink677.xml"/><Relationship Id="rId97" Type="http://schemas.openxmlformats.org/officeDocument/2006/relationships/image" Target="../media/image68.png"/><Relationship Id="rId104" Type="http://schemas.openxmlformats.org/officeDocument/2006/relationships/customXml" Target="../ink/ink691.xml"/><Relationship Id="rId120" Type="http://schemas.openxmlformats.org/officeDocument/2006/relationships/customXml" Target="../ink/ink699.xml"/><Relationship Id="rId125" Type="http://schemas.openxmlformats.org/officeDocument/2006/relationships/image" Target="../media/image82.png"/><Relationship Id="rId7" Type="http://schemas.openxmlformats.org/officeDocument/2006/relationships/image" Target="../media/image23.png"/><Relationship Id="rId71" Type="http://schemas.openxmlformats.org/officeDocument/2006/relationships/image" Target="../media/image55.png"/><Relationship Id="rId92" Type="http://schemas.openxmlformats.org/officeDocument/2006/relationships/customXml" Target="../ink/ink685.xml"/><Relationship Id="rId2" Type="http://schemas.openxmlformats.org/officeDocument/2006/relationships/customXml" Target="../ink/ink640.xml"/><Relationship Id="rId29" Type="http://schemas.openxmlformats.org/officeDocument/2006/relationships/image" Target="../media/image34.png"/><Relationship Id="rId24" Type="http://schemas.openxmlformats.org/officeDocument/2006/relationships/customXml" Target="../ink/ink651.xml"/><Relationship Id="rId40" Type="http://schemas.openxmlformats.org/officeDocument/2006/relationships/customXml" Target="../ink/ink659.xml"/><Relationship Id="rId45" Type="http://schemas.openxmlformats.org/officeDocument/2006/relationships/image" Target="../media/image42.png"/><Relationship Id="rId66" Type="http://schemas.openxmlformats.org/officeDocument/2006/relationships/customXml" Target="../ink/ink672.xml"/><Relationship Id="rId87" Type="http://schemas.openxmlformats.org/officeDocument/2006/relationships/image" Target="../media/image63.png"/><Relationship Id="rId110" Type="http://schemas.openxmlformats.org/officeDocument/2006/relationships/customXml" Target="../ink/ink694.xml"/><Relationship Id="rId115" Type="http://schemas.openxmlformats.org/officeDocument/2006/relationships/image" Target="../media/image77.png"/><Relationship Id="rId61" Type="http://schemas.openxmlformats.org/officeDocument/2006/relationships/image" Target="../media/image50.png"/><Relationship Id="rId82" Type="http://schemas.openxmlformats.org/officeDocument/2006/relationships/customXml" Target="../ink/ink680.xml"/><Relationship Id="rId19" Type="http://schemas.openxmlformats.org/officeDocument/2006/relationships/image" Target="../media/image29.png"/><Relationship Id="rId14" Type="http://schemas.openxmlformats.org/officeDocument/2006/relationships/customXml" Target="../ink/ink646.xml"/><Relationship Id="rId30" Type="http://schemas.openxmlformats.org/officeDocument/2006/relationships/customXml" Target="../ink/ink654.xml"/><Relationship Id="rId35" Type="http://schemas.openxmlformats.org/officeDocument/2006/relationships/image" Target="../media/image37.png"/><Relationship Id="rId56" Type="http://schemas.openxmlformats.org/officeDocument/2006/relationships/customXml" Target="../ink/ink667.xml"/><Relationship Id="rId77" Type="http://schemas.openxmlformats.org/officeDocument/2006/relationships/image" Target="../media/image58.png"/><Relationship Id="rId100" Type="http://schemas.openxmlformats.org/officeDocument/2006/relationships/customXml" Target="../ink/ink689.xml"/><Relationship Id="rId105" Type="http://schemas.openxmlformats.org/officeDocument/2006/relationships/image" Target="../media/image72.png"/><Relationship Id="rId126" Type="http://schemas.openxmlformats.org/officeDocument/2006/relationships/customXml" Target="../ink/ink702.xml"/><Relationship Id="rId8" Type="http://schemas.openxmlformats.org/officeDocument/2006/relationships/customXml" Target="../ink/ink643.xml"/><Relationship Id="rId51" Type="http://schemas.openxmlformats.org/officeDocument/2006/relationships/image" Target="../media/image45.png"/><Relationship Id="rId72" Type="http://schemas.openxmlformats.org/officeDocument/2006/relationships/customXml" Target="../ink/ink675.xml"/><Relationship Id="rId93" Type="http://schemas.openxmlformats.org/officeDocument/2006/relationships/image" Target="../media/image66.png"/><Relationship Id="rId98" Type="http://schemas.openxmlformats.org/officeDocument/2006/relationships/customXml" Target="../ink/ink688.xml"/><Relationship Id="rId121" Type="http://schemas.openxmlformats.org/officeDocument/2006/relationships/image" Target="../media/image80.png"/><Relationship Id="rId3" Type="http://schemas.openxmlformats.org/officeDocument/2006/relationships/image" Target="../media/image21.png"/><Relationship Id="rId25" Type="http://schemas.openxmlformats.org/officeDocument/2006/relationships/image" Target="../media/image32.png"/><Relationship Id="rId46" Type="http://schemas.openxmlformats.org/officeDocument/2006/relationships/customXml" Target="../ink/ink662.xml"/><Relationship Id="rId67" Type="http://schemas.openxmlformats.org/officeDocument/2006/relationships/image" Target="../media/image53.png"/><Relationship Id="rId116" Type="http://schemas.openxmlformats.org/officeDocument/2006/relationships/customXml" Target="../ink/ink697.xml"/><Relationship Id="rId20" Type="http://schemas.openxmlformats.org/officeDocument/2006/relationships/customXml" Target="../ink/ink649.xml"/><Relationship Id="rId41" Type="http://schemas.openxmlformats.org/officeDocument/2006/relationships/image" Target="../media/image40.png"/><Relationship Id="rId62" Type="http://schemas.openxmlformats.org/officeDocument/2006/relationships/customXml" Target="../ink/ink670.xml"/><Relationship Id="rId83" Type="http://schemas.openxmlformats.org/officeDocument/2006/relationships/image" Target="../media/image61.png"/><Relationship Id="rId88" Type="http://schemas.openxmlformats.org/officeDocument/2006/relationships/customXml" Target="../ink/ink683.xml"/><Relationship Id="rId111" Type="http://schemas.openxmlformats.org/officeDocument/2006/relationships/image" Target="../media/image75.png"/><Relationship Id="rId15" Type="http://schemas.openxmlformats.org/officeDocument/2006/relationships/image" Target="../media/image27.png"/><Relationship Id="rId36" Type="http://schemas.openxmlformats.org/officeDocument/2006/relationships/customXml" Target="../ink/ink657.xml"/><Relationship Id="rId57" Type="http://schemas.openxmlformats.org/officeDocument/2006/relationships/image" Target="../media/image48.png"/><Relationship Id="rId106" Type="http://schemas.openxmlformats.org/officeDocument/2006/relationships/customXml" Target="../ink/ink692.xml"/><Relationship Id="rId127" Type="http://schemas.openxmlformats.org/officeDocument/2006/relationships/image" Target="../media/image83.png"/><Relationship Id="rId10" Type="http://schemas.openxmlformats.org/officeDocument/2006/relationships/customXml" Target="../ink/ink644.xml"/><Relationship Id="rId31" Type="http://schemas.openxmlformats.org/officeDocument/2006/relationships/image" Target="../media/image35.png"/><Relationship Id="rId52" Type="http://schemas.openxmlformats.org/officeDocument/2006/relationships/customXml" Target="../ink/ink665.xml"/><Relationship Id="rId73" Type="http://schemas.openxmlformats.org/officeDocument/2006/relationships/image" Target="../media/image56.png"/><Relationship Id="rId78" Type="http://schemas.openxmlformats.org/officeDocument/2006/relationships/customXml" Target="../ink/ink678.xml"/><Relationship Id="rId94" Type="http://schemas.openxmlformats.org/officeDocument/2006/relationships/customXml" Target="../ink/ink686.xml"/><Relationship Id="rId99" Type="http://schemas.openxmlformats.org/officeDocument/2006/relationships/image" Target="../media/image69.png"/><Relationship Id="rId101" Type="http://schemas.openxmlformats.org/officeDocument/2006/relationships/image" Target="../media/image70.png"/><Relationship Id="rId122" Type="http://schemas.openxmlformats.org/officeDocument/2006/relationships/customXml" Target="../ink/ink700.xml"/><Relationship Id="rId4" Type="http://schemas.openxmlformats.org/officeDocument/2006/relationships/customXml" Target="../ink/ink641.xml"/><Relationship Id="rId9" Type="http://schemas.openxmlformats.org/officeDocument/2006/relationships/image" Target="../media/image24.png"/><Relationship Id="rId26" Type="http://schemas.openxmlformats.org/officeDocument/2006/relationships/customXml" Target="../ink/ink652.xml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customXml" Target="../ink/ink707.xml"/><Relationship Id="rId3" Type="http://schemas.openxmlformats.org/officeDocument/2006/relationships/image" Target="../media/image85.png"/><Relationship Id="rId7" Type="http://schemas.openxmlformats.org/officeDocument/2006/relationships/image" Target="../media/image87.png"/><Relationship Id="rId2" Type="http://schemas.openxmlformats.org/officeDocument/2006/relationships/customXml" Target="../ink/ink70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06.xml"/><Relationship Id="rId11" Type="http://schemas.openxmlformats.org/officeDocument/2006/relationships/image" Target="../media/image89.png"/><Relationship Id="rId5" Type="http://schemas.openxmlformats.org/officeDocument/2006/relationships/image" Target="../media/image86.png"/><Relationship Id="rId10" Type="http://schemas.openxmlformats.org/officeDocument/2006/relationships/customXml" Target="../ink/ink708.xml"/><Relationship Id="rId4" Type="http://schemas.openxmlformats.org/officeDocument/2006/relationships/customXml" Target="../ink/ink705.xml"/><Relationship Id="rId9" Type="http://schemas.openxmlformats.org/officeDocument/2006/relationships/image" Target="../media/image88.png"/></Relationships>
</file>

<file path=ppt/slides/_rels/slide2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0.png"/><Relationship Id="rId18" Type="http://schemas.openxmlformats.org/officeDocument/2006/relationships/customXml" Target="../ink/ink717.xml"/><Relationship Id="rId26" Type="http://schemas.openxmlformats.org/officeDocument/2006/relationships/customXml" Target="../ink/ink721.xml"/><Relationship Id="rId39" Type="http://schemas.openxmlformats.org/officeDocument/2006/relationships/image" Target="../media/image102.png"/><Relationship Id="rId21" Type="http://schemas.openxmlformats.org/officeDocument/2006/relationships/image" Target="../media/image94.png"/><Relationship Id="rId34" Type="http://schemas.openxmlformats.org/officeDocument/2006/relationships/customXml" Target="../ink/ink725.xml"/><Relationship Id="rId7" Type="http://schemas.openxmlformats.org/officeDocument/2006/relationships/image" Target="../media/image87.png"/><Relationship Id="rId12" Type="http://schemas.openxmlformats.org/officeDocument/2006/relationships/customXml" Target="../ink/ink714.xml"/><Relationship Id="rId17" Type="http://schemas.openxmlformats.org/officeDocument/2006/relationships/image" Target="../media/image92.png"/><Relationship Id="rId25" Type="http://schemas.openxmlformats.org/officeDocument/2006/relationships/image" Target="../media/image96.png"/><Relationship Id="rId33" Type="http://schemas.openxmlformats.org/officeDocument/2006/relationships/image" Target="../media/image99.png"/><Relationship Id="rId38" Type="http://schemas.openxmlformats.org/officeDocument/2006/relationships/customXml" Target="../ink/ink727.xml"/><Relationship Id="rId2" Type="http://schemas.openxmlformats.org/officeDocument/2006/relationships/customXml" Target="../ink/ink709.xml"/><Relationship Id="rId16" Type="http://schemas.openxmlformats.org/officeDocument/2006/relationships/customXml" Target="../ink/ink716.xml"/><Relationship Id="rId20" Type="http://schemas.openxmlformats.org/officeDocument/2006/relationships/customXml" Target="../ink/ink718.xml"/><Relationship Id="rId29" Type="http://schemas.openxmlformats.org/officeDocument/2006/relationships/image" Target="../media/image9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11.xml"/><Relationship Id="rId11" Type="http://schemas.openxmlformats.org/officeDocument/2006/relationships/image" Target="../media/image89.png"/><Relationship Id="rId24" Type="http://schemas.openxmlformats.org/officeDocument/2006/relationships/customXml" Target="../ink/ink720.xml"/><Relationship Id="rId32" Type="http://schemas.openxmlformats.org/officeDocument/2006/relationships/customXml" Target="../ink/ink724.xml"/><Relationship Id="rId37" Type="http://schemas.openxmlformats.org/officeDocument/2006/relationships/image" Target="../media/image101.png"/><Relationship Id="rId5" Type="http://schemas.openxmlformats.org/officeDocument/2006/relationships/image" Target="../media/image86.png"/><Relationship Id="rId15" Type="http://schemas.openxmlformats.org/officeDocument/2006/relationships/image" Target="../media/image91.png"/><Relationship Id="rId23" Type="http://schemas.openxmlformats.org/officeDocument/2006/relationships/image" Target="../media/image95.png"/><Relationship Id="rId28" Type="http://schemas.openxmlformats.org/officeDocument/2006/relationships/customXml" Target="../ink/ink722.xml"/><Relationship Id="rId36" Type="http://schemas.openxmlformats.org/officeDocument/2006/relationships/customXml" Target="../ink/ink726.xml"/><Relationship Id="rId10" Type="http://schemas.openxmlformats.org/officeDocument/2006/relationships/customXml" Target="../ink/ink713.xml"/><Relationship Id="rId19" Type="http://schemas.openxmlformats.org/officeDocument/2006/relationships/image" Target="../media/image93.png"/><Relationship Id="rId31" Type="http://schemas.openxmlformats.org/officeDocument/2006/relationships/image" Target="../media/image98.png"/><Relationship Id="rId4" Type="http://schemas.openxmlformats.org/officeDocument/2006/relationships/customXml" Target="../ink/ink710.xml"/><Relationship Id="rId9" Type="http://schemas.openxmlformats.org/officeDocument/2006/relationships/image" Target="../media/image88.png"/><Relationship Id="rId14" Type="http://schemas.openxmlformats.org/officeDocument/2006/relationships/customXml" Target="../ink/ink715.xml"/><Relationship Id="rId22" Type="http://schemas.openxmlformats.org/officeDocument/2006/relationships/customXml" Target="../ink/ink719.xml"/><Relationship Id="rId27" Type="http://schemas.openxmlformats.org/officeDocument/2006/relationships/image" Target="../media/image19.png"/><Relationship Id="rId30" Type="http://schemas.openxmlformats.org/officeDocument/2006/relationships/customXml" Target="../ink/ink723.xml"/><Relationship Id="rId35" Type="http://schemas.openxmlformats.org/officeDocument/2006/relationships/image" Target="../media/image100.png"/><Relationship Id="rId8" Type="http://schemas.openxmlformats.org/officeDocument/2006/relationships/customXml" Target="../ink/ink712.xml"/><Relationship Id="rId3" Type="http://schemas.openxmlformats.org/officeDocument/2006/relationships/image" Target="../media/image85.png"/></Relationships>
</file>

<file path=ppt/slides/_rels/slide2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0.png"/><Relationship Id="rId18" Type="http://schemas.openxmlformats.org/officeDocument/2006/relationships/customXml" Target="../ink/ink736.xml"/><Relationship Id="rId26" Type="http://schemas.openxmlformats.org/officeDocument/2006/relationships/customXml" Target="../ink/ink740.xml"/><Relationship Id="rId39" Type="http://schemas.openxmlformats.org/officeDocument/2006/relationships/image" Target="../media/image102.png"/><Relationship Id="rId21" Type="http://schemas.openxmlformats.org/officeDocument/2006/relationships/image" Target="../media/image94.png"/><Relationship Id="rId34" Type="http://schemas.openxmlformats.org/officeDocument/2006/relationships/customXml" Target="../ink/ink744.xml"/><Relationship Id="rId42" Type="http://schemas.openxmlformats.org/officeDocument/2006/relationships/customXml" Target="../ink/ink748.xml"/><Relationship Id="rId47" Type="http://schemas.openxmlformats.org/officeDocument/2006/relationships/customXml" Target="../ink/ink751.xml"/><Relationship Id="rId50" Type="http://schemas.openxmlformats.org/officeDocument/2006/relationships/image" Target="../media/image107.png"/><Relationship Id="rId55" Type="http://schemas.openxmlformats.org/officeDocument/2006/relationships/image" Target="../media/image109.png"/><Relationship Id="rId7" Type="http://schemas.openxmlformats.org/officeDocument/2006/relationships/image" Target="../media/image87.png"/><Relationship Id="rId2" Type="http://schemas.openxmlformats.org/officeDocument/2006/relationships/customXml" Target="../ink/ink728.xml"/><Relationship Id="rId16" Type="http://schemas.openxmlformats.org/officeDocument/2006/relationships/customXml" Target="../ink/ink735.xml"/><Relationship Id="rId29" Type="http://schemas.openxmlformats.org/officeDocument/2006/relationships/image" Target="../media/image97.png"/><Relationship Id="rId11" Type="http://schemas.openxmlformats.org/officeDocument/2006/relationships/image" Target="../media/image89.png"/><Relationship Id="rId24" Type="http://schemas.openxmlformats.org/officeDocument/2006/relationships/customXml" Target="../ink/ink739.xml"/><Relationship Id="rId32" Type="http://schemas.openxmlformats.org/officeDocument/2006/relationships/customXml" Target="../ink/ink743.xml"/><Relationship Id="rId37" Type="http://schemas.openxmlformats.org/officeDocument/2006/relationships/image" Target="../media/image101.png"/><Relationship Id="rId40" Type="http://schemas.openxmlformats.org/officeDocument/2006/relationships/customXml" Target="../ink/ink747.xml"/><Relationship Id="rId45" Type="http://schemas.openxmlformats.org/officeDocument/2006/relationships/image" Target="../media/image105.png"/><Relationship Id="rId53" Type="http://schemas.openxmlformats.org/officeDocument/2006/relationships/customXml" Target="../ink/ink754.xml"/><Relationship Id="rId5" Type="http://schemas.openxmlformats.org/officeDocument/2006/relationships/image" Target="../media/image86.png"/><Relationship Id="rId19" Type="http://schemas.openxmlformats.org/officeDocument/2006/relationships/image" Target="../media/image93.png"/><Relationship Id="rId4" Type="http://schemas.openxmlformats.org/officeDocument/2006/relationships/customXml" Target="../ink/ink729.xml"/><Relationship Id="rId9" Type="http://schemas.openxmlformats.org/officeDocument/2006/relationships/image" Target="../media/image88.png"/><Relationship Id="rId14" Type="http://schemas.openxmlformats.org/officeDocument/2006/relationships/customXml" Target="../ink/ink734.xml"/><Relationship Id="rId22" Type="http://schemas.openxmlformats.org/officeDocument/2006/relationships/customXml" Target="../ink/ink738.xml"/><Relationship Id="rId27" Type="http://schemas.openxmlformats.org/officeDocument/2006/relationships/image" Target="../media/image19.png"/><Relationship Id="rId30" Type="http://schemas.openxmlformats.org/officeDocument/2006/relationships/customXml" Target="../ink/ink742.xml"/><Relationship Id="rId35" Type="http://schemas.openxmlformats.org/officeDocument/2006/relationships/image" Target="../media/image100.png"/><Relationship Id="rId43" Type="http://schemas.openxmlformats.org/officeDocument/2006/relationships/image" Target="../media/image104.png"/><Relationship Id="rId48" Type="http://schemas.openxmlformats.org/officeDocument/2006/relationships/image" Target="../media/image106.png"/><Relationship Id="rId56" Type="http://schemas.openxmlformats.org/officeDocument/2006/relationships/customXml" Target="../ink/ink756.xml"/><Relationship Id="rId8" Type="http://schemas.openxmlformats.org/officeDocument/2006/relationships/customXml" Target="../ink/ink731.xml"/><Relationship Id="rId51" Type="http://schemas.openxmlformats.org/officeDocument/2006/relationships/customXml" Target="../ink/ink753.xml"/><Relationship Id="rId3" Type="http://schemas.openxmlformats.org/officeDocument/2006/relationships/image" Target="../media/image85.png"/><Relationship Id="rId12" Type="http://schemas.openxmlformats.org/officeDocument/2006/relationships/customXml" Target="../ink/ink733.xml"/><Relationship Id="rId17" Type="http://schemas.openxmlformats.org/officeDocument/2006/relationships/image" Target="../media/image92.png"/><Relationship Id="rId25" Type="http://schemas.openxmlformats.org/officeDocument/2006/relationships/image" Target="../media/image96.png"/><Relationship Id="rId33" Type="http://schemas.openxmlformats.org/officeDocument/2006/relationships/image" Target="../media/image99.png"/><Relationship Id="rId38" Type="http://schemas.openxmlformats.org/officeDocument/2006/relationships/customXml" Target="../ink/ink746.xml"/><Relationship Id="rId46" Type="http://schemas.openxmlformats.org/officeDocument/2006/relationships/customXml" Target="../ink/ink750.xml"/><Relationship Id="rId20" Type="http://schemas.openxmlformats.org/officeDocument/2006/relationships/customXml" Target="../ink/ink737.xml"/><Relationship Id="rId41" Type="http://schemas.openxmlformats.org/officeDocument/2006/relationships/image" Target="../media/image103.png"/><Relationship Id="rId54" Type="http://schemas.openxmlformats.org/officeDocument/2006/relationships/customXml" Target="../ink/ink75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30.xml"/><Relationship Id="rId15" Type="http://schemas.openxmlformats.org/officeDocument/2006/relationships/image" Target="../media/image91.png"/><Relationship Id="rId23" Type="http://schemas.openxmlformats.org/officeDocument/2006/relationships/image" Target="../media/image95.png"/><Relationship Id="rId28" Type="http://schemas.openxmlformats.org/officeDocument/2006/relationships/customXml" Target="../ink/ink741.xml"/><Relationship Id="rId36" Type="http://schemas.openxmlformats.org/officeDocument/2006/relationships/customXml" Target="../ink/ink745.xml"/><Relationship Id="rId49" Type="http://schemas.openxmlformats.org/officeDocument/2006/relationships/customXml" Target="../ink/ink752.xml"/><Relationship Id="rId57" Type="http://schemas.openxmlformats.org/officeDocument/2006/relationships/image" Target="../media/image110.png"/><Relationship Id="rId10" Type="http://schemas.openxmlformats.org/officeDocument/2006/relationships/customXml" Target="../ink/ink732.xml"/><Relationship Id="rId31" Type="http://schemas.openxmlformats.org/officeDocument/2006/relationships/image" Target="../media/image98.png"/><Relationship Id="rId44" Type="http://schemas.openxmlformats.org/officeDocument/2006/relationships/customXml" Target="../ink/ink749.xml"/><Relationship Id="rId52" Type="http://schemas.openxmlformats.org/officeDocument/2006/relationships/image" Target="../media/image108.png"/></Relationships>
</file>

<file path=ppt/slides/_rels/slide2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69.xml"/><Relationship Id="rId21" Type="http://schemas.openxmlformats.org/officeDocument/2006/relationships/image" Target="../media/image94.png"/><Relationship Id="rId34" Type="http://schemas.openxmlformats.org/officeDocument/2006/relationships/customXml" Target="../ink/ink773.xml"/><Relationship Id="rId42" Type="http://schemas.openxmlformats.org/officeDocument/2006/relationships/customXml" Target="../ink/ink777.xml"/><Relationship Id="rId47" Type="http://schemas.openxmlformats.org/officeDocument/2006/relationships/customXml" Target="../ink/ink780.xml"/><Relationship Id="rId50" Type="http://schemas.openxmlformats.org/officeDocument/2006/relationships/image" Target="../media/image107.png"/><Relationship Id="rId55" Type="http://schemas.openxmlformats.org/officeDocument/2006/relationships/image" Target="../media/image109.png"/><Relationship Id="rId63" Type="http://schemas.openxmlformats.org/officeDocument/2006/relationships/image" Target="../media/image113.png"/><Relationship Id="rId7" Type="http://schemas.openxmlformats.org/officeDocument/2006/relationships/image" Target="../media/image87.png"/><Relationship Id="rId2" Type="http://schemas.openxmlformats.org/officeDocument/2006/relationships/customXml" Target="../ink/ink757.xml"/><Relationship Id="rId16" Type="http://schemas.openxmlformats.org/officeDocument/2006/relationships/customXml" Target="../ink/ink764.xml"/><Relationship Id="rId29" Type="http://schemas.openxmlformats.org/officeDocument/2006/relationships/image" Target="../media/image97.png"/><Relationship Id="rId11" Type="http://schemas.openxmlformats.org/officeDocument/2006/relationships/image" Target="../media/image89.png"/><Relationship Id="rId24" Type="http://schemas.openxmlformats.org/officeDocument/2006/relationships/customXml" Target="../ink/ink768.xml"/><Relationship Id="rId32" Type="http://schemas.openxmlformats.org/officeDocument/2006/relationships/customXml" Target="../ink/ink772.xml"/><Relationship Id="rId37" Type="http://schemas.openxmlformats.org/officeDocument/2006/relationships/image" Target="../media/image101.png"/><Relationship Id="rId40" Type="http://schemas.openxmlformats.org/officeDocument/2006/relationships/customXml" Target="../ink/ink776.xml"/><Relationship Id="rId45" Type="http://schemas.openxmlformats.org/officeDocument/2006/relationships/image" Target="../media/image105.png"/><Relationship Id="rId53" Type="http://schemas.openxmlformats.org/officeDocument/2006/relationships/customXml" Target="../ink/ink783.xml"/><Relationship Id="rId58" Type="http://schemas.openxmlformats.org/officeDocument/2006/relationships/customXml" Target="../ink/ink786.xml"/><Relationship Id="rId66" Type="http://schemas.openxmlformats.org/officeDocument/2006/relationships/customXml" Target="../ink/ink790.xml"/><Relationship Id="rId5" Type="http://schemas.openxmlformats.org/officeDocument/2006/relationships/image" Target="../media/image86.png"/><Relationship Id="rId61" Type="http://schemas.openxmlformats.org/officeDocument/2006/relationships/image" Target="../media/image112.png"/><Relationship Id="rId19" Type="http://schemas.openxmlformats.org/officeDocument/2006/relationships/image" Target="../media/image93.png"/><Relationship Id="rId14" Type="http://schemas.openxmlformats.org/officeDocument/2006/relationships/customXml" Target="../ink/ink763.xml"/><Relationship Id="rId22" Type="http://schemas.openxmlformats.org/officeDocument/2006/relationships/customXml" Target="../ink/ink767.xml"/><Relationship Id="rId27" Type="http://schemas.openxmlformats.org/officeDocument/2006/relationships/image" Target="../media/image19.png"/><Relationship Id="rId30" Type="http://schemas.openxmlformats.org/officeDocument/2006/relationships/customXml" Target="../ink/ink771.xml"/><Relationship Id="rId35" Type="http://schemas.openxmlformats.org/officeDocument/2006/relationships/image" Target="../media/image100.png"/><Relationship Id="rId43" Type="http://schemas.openxmlformats.org/officeDocument/2006/relationships/image" Target="../media/image104.png"/><Relationship Id="rId48" Type="http://schemas.openxmlformats.org/officeDocument/2006/relationships/image" Target="../media/image106.png"/><Relationship Id="rId56" Type="http://schemas.openxmlformats.org/officeDocument/2006/relationships/customXml" Target="../ink/ink785.xml"/><Relationship Id="rId64" Type="http://schemas.openxmlformats.org/officeDocument/2006/relationships/customXml" Target="../ink/ink789.xml"/><Relationship Id="rId8" Type="http://schemas.openxmlformats.org/officeDocument/2006/relationships/customXml" Target="../ink/ink760.xml"/><Relationship Id="rId51" Type="http://schemas.openxmlformats.org/officeDocument/2006/relationships/customXml" Target="../ink/ink782.xml"/><Relationship Id="rId3" Type="http://schemas.openxmlformats.org/officeDocument/2006/relationships/image" Target="../media/image85.png"/><Relationship Id="rId12" Type="http://schemas.openxmlformats.org/officeDocument/2006/relationships/customXml" Target="../ink/ink762.xml"/><Relationship Id="rId17" Type="http://schemas.openxmlformats.org/officeDocument/2006/relationships/image" Target="../media/image92.png"/><Relationship Id="rId25" Type="http://schemas.openxmlformats.org/officeDocument/2006/relationships/image" Target="../media/image96.png"/><Relationship Id="rId33" Type="http://schemas.openxmlformats.org/officeDocument/2006/relationships/image" Target="../media/image99.png"/><Relationship Id="rId38" Type="http://schemas.openxmlformats.org/officeDocument/2006/relationships/customXml" Target="../ink/ink775.xml"/><Relationship Id="rId46" Type="http://schemas.openxmlformats.org/officeDocument/2006/relationships/customXml" Target="../ink/ink779.xml"/><Relationship Id="rId59" Type="http://schemas.openxmlformats.org/officeDocument/2006/relationships/image" Target="../media/image111.png"/><Relationship Id="rId67" Type="http://schemas.openxmlformats.org/officeDocument/2006/relationships/image" Target="../media/image115.png"/><Relationship Id="rId20" Type="http://schemas.openxmlformats.org/officeDocument/2006/relationships/customXml" Target="../ink/ink766.xml"/><Relationship Id="rId41" Type="http://schemas.openxmlformats.org/officeDocument/2006/relationships/image" Target="../media/image103.png"/><Relationship Id="rId54" Type="http://schemas.openxmlformats.org/officeDocument/2006/relationships/customXml" Target="../ink/ink784.xml"/><Relationship Id="rId62" Type="http://schemas.openxmlformats.org/officeDocument/2006/relationships/customXml" Target="../ink/ink78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59.xml"/><Relationship Id="rId15" Type="http://schemas.openxmlformats.org/officeDocument/2006/relationships/image" Target="../media/image91.png"/><Relationship Id="rId23" Type="http://schemas.openxmlformats.org/officeDocument/2006/relationships/image" Target="../media/image95.png"/><Relationship Id="rId28" Type="http://schemas.openxmlformats.org/officeDocument/2006/relationships/customXml" Target="../ink/ink770.xml"/><Relationship Id="rId36" Type="http://schemas.openxmlformats.org/officeDocument/2006/relationships/customXml" Target="../ink/ink774.xml"/><Relationship Id="rId49" Type="http://schemas.openxmlformats.org/officeDocument/2006/relationships/customXml" Target="../ink/ink781.xml"/><Relationship Id="rId57" Type="http://schemas.openxmlformats.org/officeDocument/2006/relationships/image" Target="../media/image110.png"/><Relationship Id="rId10" Type="http://schemas.openxmlformats.org/officeDocument/2006/relationships/customXml" Target="../ink/ink761.xml"/><Relationship Id="rId31" Type="http://schemas.openxmlformats.org/officeDocument/2006/relationships/image" Target="../media/image98.png"/><Relationship Id="rId44" Type="http://schemas.openxmlformats.org/officeDocument/2006/relationships/customXml" Target="../ink/ink778.xml"/><Relationship Id="rId52" Type="http://schemas.openxmlformats.org/officeDocument/2006/relationships/image" Target="../media/image108.png"/><Relationship Id="rId60" Type="http://schemas.openxmlformats.org/officeDocument/2006/relationships/customXml" Target="../ink/ink787.xml"/><Relationship Id="rId65" Type="http://schemas.openxmlformats.org/officeDocument/2006/relationships/image" Target="../media/image114.png"/><Relationship Id="rId4" Type="http://schemas.openxmlformats.org/officeDocument/2006/relationships/customXml" Target="../ink/ink758.xml"/><Relationship Id="rId9" Type="http://schemas.openxmlformats.org/officeDocument/2006/relationships/image" Target="../media/image88.png"/><Relationship Id="rId13" Type="http://schemas.openxmlformats.org/officeDocument/2006/relationships/image" Target="../media/image90.png"/><Relationship Id="rId18" Type="http://schemas.openxmlformats.org/officeDocument/2006/relationships/customXml" Target="../ink/ink765.xml"/><Relationship Id="rId39" Type="http://schemas.openxmlformats.org/officeDocument/2006/relationships/image" Target="../media/image102.png"/></Relationships>
</file>

<file path=ppt/slides/_rels/slide2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03.xml"/><Relationship Id="rId21" Type="http://schemas.openxmlformats.org/officeDocument/2006/relationships/image" Target="../media/image94.png"/><Relationship Id="rId42" Type="http://schemas.openxmlformats.org/officeDocument/2006/relationships/customXml" Target="../ink/ink811.xml"/><Relationship Id="rId47" Type="http://schemas.openxmlformats.org/officeDocument/2006/relationships/customXml" Target="../ink/ink814.xml"/><Relationship Id="rId63" Type="http://schemas.openxmlformats.org/officeDocument/2006/relationships/image" Target="../media/image113.png"/><Relationship Id="rId68" Type="http://schemas.openxmlformats.org/officeDocument/2006/relationships/customXml" Target="../ink/ink825.xml"/><Relationship Id="rId84" Type="http://schemas.openxmlformats.org/officeDocument/2006/relationships/image" Target="../media/image123.png"/><Relationship Id="rId16" Type="http://schemas.openxmlformats.org/officeDocument/2006/relationships/customXml" Target="../ink/ink798.xml"/><Relationship Id="rId11" Type="http://schemas.openxmlformats.org/officeDocument/2006/relationships/image" Target="../media/image89.png"/><Relationship Id="rId32" Type="http://schemas.openxmlformats.org/officeDocument/2006/relationships/customXml" Target="../ink/ink806.xml"/><Relationship Id="rId37" Type="http://schemas.openxmlformats.org/officeDocument/2006/relationships/image" Target="../media/image101.png"/><Relationship Id="rId53" Type="http://schemas.openxmlformats.org/officeDocument/2006/relationships/customXml" Target="../ink/ink817.xml"/><Relationship Id="rId58" Type="http://schemas.openxmlformats.org/officeDocument/2006/relationships/customXml" Target="../ink/ink820.xml"/><Relationship Id="rId74" Type="http://schemas.openxmlformats.org/officeDocument/2006/relationships/customXml" Target="../ink/ink828.xml"/><Relationship Id="rId79" Type="http://schemas.openxmlformats.org/officeDocument/2006/relationships/customXml" Target="../ink/ink831.xml"/><Relationship Id="rId5" Type="http://schemas.openxmlformats.org/officeDocument/2006/relationships/image" Target="../media/image86.png"/><Relationship Id="rId19" Type="http://schemas.openxmlformats.org/officeDocument/2006/relationships/image" Target="../media/image93.png"/><Relationship Id="rId14" Type="http://schemas.openxmlformats.org/officeDocument/2006/relationships/customXml" Target="../ink/ink797.xml"/><Relationship Id="rId22" Type="http://schemas.openxmlformats.org/officeDocument/2006/relationships/customXml" Target="../ink/ink801.xml"/><Relationship Id="rId27" Type="http://schemas.openxmlformats.org/officeDocument/2006/relationships/image" Target="../media/image19.png"/><Relationship Id="rId30" Type="http://schemas.openxmlformats.org/officeDocument/2006/relationships/customXml" Target="../ink/ink805.xml"/><Relationship Id="rId35" Type="http://schemas.openxmlformats.org/officeDocument/2006/relationships/image" Target="../media/image100.png"/><Relationship Id="rId43" Type="http://schemas.openxmlformats.org/officeDocument/2006/relationships/image" Target="../media/image104.png"/><Relationship Id="rId48" Type="http://schemas.openxmlformats.org/officeDocument/2006/relationships/image" Target="../media/image106.png"/><Relationship Id="rId56" Type="http://schemas.openxmlformats.org/officeDocument/2006/relationships/customXml" Target="../ink/ink819.xml"/><Relationship Id="rId64" Type="http://schemas.openxmlformats.org/officeDocument/2006/relationships/customXml" Target="../ink/ink823.xml"/><Relationship Id="rId69" Type="http://schemas.openxmlformats.org/officeDocument/2006/relationships/image" Target="../media/image116.png"/><Relationship Id="rId77" Type="http://schemas.openxmlformats.org/officeDocument/2006/relationships/customXml" Target="../ink/ink830.xml"/><Relationship Id="rId8" Type="http://schemas.openxmlformats.org/officeDocument/2006/relationships/customXml" Target="../ink/ink794.xml"/><Relationship Id="rId51" Type="http://schemas.openxmlformats.org/officeDocument/2006/relationships/customXml" Target="../ink/ink816.xml"/><Relationship Id="rId72" Type="http://schemas.openxmlformats.org/officeDocument/2006/relationships/customXml" Target="../ink/ink827.xml"/><Relationship Id="rId80" Type="http://schemas.openxmlformats.org/officeDocument/2006/relationships/image" Target="../media/image121.png"/><Relationship Id="rId85" Type="http://schemas.openxmlformats.org/officeDocument/2006/relationships/customXml" Target="../ink/ink834.xml"/><Relationship Id="rId3" Type="http://schemas.openxmlformats.org/officeDocument/2006/relationships/image" Target="../media/image85.png"/><Relationship Id="rId12" Type="http://schemas.openxmlformats.org/officeDocument/2006/relationships/customXml" Target="../ink/ink796.xml"/><Relationship Id="rId17" Type="http://schemas.openxmlformats.org/officeDocument/2006/relationships/image" Target="../media/image92.png"/><Relationship Id="rId25" Type="http://schemas.openxmlformats.org/officeDocument/2006/relationships/image" Target="../media/image96.png"/><Relationship Id="rId33" Type="http://schemas.openxmlformats.org/officeDocument/2006/relationships/image" Target="../media/image99.png"/><Relationship Id="rId38" Type="http://schemas.openxmlformats.org/officeDocument/2006/relationships/customXml" Target="../ink/ink809.xml"/><Relationship Id="rId46" Type="http://schemas.openxmlformats.org/officeDocument/2006/relationships/customXml" Target="../ink/ink813.xml"/><Relationship Id="rId59" Type="http://schemas.openxmlformats.org/officeDocument/2006/relationships/image" Target="../media/image111.png"/><Relationship Id="rId67" Type="http://schemas.openxmlformats.org/officeDocument/2006/relationships/image" Target="../media/image115.png"/><Relationship Id="rId20" Type="http://schemas.openxmlformats.org/officeDocument/2006/relationships/customXml" Target="../ink/ink800.xml"/><Relationship Id="rId41" Type="http://schemas.openxmlformats.org/officeDocument/2006/relationships/image" Target="../media/image103.png"/><Relationship Id="rId54" Type="http://schemas.openxmlformats.org/officeDocument/2006/relationships/customXml" Target="../ink/ink818.xml"/><Relationship Id="rId62" Type="http://schemas.openxmlformats.org/officeDocument/2006/relationships/customXml" Target="../ink/ink822.xml"/><Relationship Id="rId70" Type="http://schemas.openxmlformats.org/officeDocument/2006/relationships/customXml" Target="../ink/ink826.xml"/><Relationship Id="rId75" Type="http://schemas.openxmlformats.org/officeDocument/2006/relationships/customXml" Target="../ink/ink829.xml"/><Relationship Id="rId83" Type="http://schemas.openxmlformats.org/officeDocument/2006/relationships/customXml" Target="../ink/ink833.xml"/><Relationship Id="rId88" Type="http://schemas.openxmlformats.org/officeDocument/2006/relationships/image" Target="../media/image12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93.xml"/><Relationship Id="rId15" Type="http://schemas.openxmlformats.org/officeDocument/2006/relationships/image" Target="../media/image91.png"/><Relationship Id="rId23" Type="http://schemas.openxmlformats.org/officeDocument/2006/relationships/image" Target="../media/image95.png"/><Relationship Id="rId28" Type="http://schemas.openxmlformats.org/officeDocument/2006/relationships/customXml" Target="../ink/ink804.xml"/><Relationship Id="rId36" Type="http://schemas.openxmlformats.org/officeDocument/2006/relationships/customXml" Target="../ink/ink808.xml"/><Relationship Id="rId49" Type="http://schemas.openxmlformats.org/officeDocument/2006/relationships/customXml" Target="../ink/ink815.xml"/><Relationship Id="rId57" Type="http://schemas.openxmlformats.org/officeDocument/2006/relationships/image" Target="../media/image110.png"/><Relationship Id="rId10" Type="http://schemas.openxmlformats.org/officeDocument/2006/relationships/customXml" Target="../ink/ink795.xml"/><Relationship Id="rId31" Type="http://schemas.openxmlformats.org/officeDocument/2006/relationships/image" Target="../media/image98.png"/><Relationship Id="rId44" Type="http://schemas.openxmlformats.org/officeDocument/2006/relationships/customXml" Target="../ink/ink812.xml"/><Relationship Id="rId52" Type="http://schemas.openxmlformats.org/officeDocument/2006/relationships/image" Target="../media/image108.png"/><Relationship Id="rId60" Type="http://schemas.openxmlformats.org/officeDocument/2006/relationships/customXml" Target="../ink/ink821.xml"/><Relationship Id="rId65" Type="http://schemas.openxmlformats.org/officeDocument/2006/relationships/image" Target="../media/image114.png"/><Relationship Id="rId73" Type="http://schemas.openxmlformats.org/officeDocument/2006/relationships/image" Target="../media/image118.png"/><Relationship Id="rId78" Type="http://schemas.openxmlformats.org/officeDocument/2006/relationships/image" Target="../media/image120.png"/><Relationship Id="rId81" Type="http://schemas.openxmlformats.org/officeDocument/2006/relationships/customXml" Target="../ink/ink832.xml"/><Relationship Id="rId86" Type="http://schemas.openxmlformats.org/officeDocument/2006/relationships/image" Target="../media/image124.png"/><Relationship Id="rId4" Type="http://schemas.openxmlformats.org/officeDocument/2006/relationships/customXml" Target="../ink/ink792.xml"/><Relationship Id="rId9" Type="http://schemas.openxmlformats.org/officeDocument/2006/relationships/image" Target="../media/image88.png"/><Relationship Id="rId13" Type="http://schemas.openxmlformats.org/officeDocument/2006/relationships/image" Target="../media/image90.png"/><Relationship Id="rId18" Type="http://schemas.openxmlformats.org/officeDocument/2006/relationships/customXml" Target="../ink/ink799.xml"/><Relationship Id="rId39" Type="http://schemas.openxmlformats.org/officeDocument/2006/relationships/image" Target="../media/image102.png"/><Relationship Id="rId34" Type="http://schemas.openxmlformats.org/officeDocument/2006/relationships/customXml" Target="../ink/ink807.xml"/><Relationship Id="rId50" Type="http://schemas.openxmlformats.org/officeDocument/2006/relationships/image" Target="../media/image107.png"/><Relationship Id="rId55" Type="http://schemas.openxmlformats.org/officeDocument/2006/relationships/image" Target="../media/image109.png"/><Relationship Id="rId76" Type="http://schemas.openxmlformats.org/officeDocument/2006/relationships/image" Target="../media/image119.png"/><Relationship Id="rId7" Type="http://schemas.openxmlformats.org/officeDocument/2006/relationships/image" Target="../media/image87.png"/><Relationship Id="rId71" Type="http://schemas.openxmlformats.org/officeDocument/2006/relationships/image" Target="../media/image117.png"/><Relationship Id="rId2" Type="http://schemas.openxmlformats.org/officeDocument/2006/relationships/customXml" Target="../ink/ink791.xml"/><Relationship Id="rId29" Type="http://schemas.openxmlformats.org/officeDocument/2006/relationships/image" Target="../media/image97.png"/><Relationship Id="rId24" Type="http://schemas.openxmlformats.org/officeDocument/2006/relationships/customXml" Target="../ink/ink802.xml"/><Relationship Id="rId40" Type="http://schemas.openxmlformats.org/officeDocument/2006/relationships/customXml" Target="../ink/ink810.xml"/><Relationship Id="rId45" Type="http://schemas.openxmlformats.org/officeDocument/2006/relationships/image" Target="../media/image105.png"/><Relationship Id="rId66" Type="http://schemas.openxmlformats.org/officeDocument/2006/relationships/customXml" Target="../ink/ink824.xml"/><Relationship Id="rId87" Type="http://schemas.openxmlformats.org/officeDocument/2006/relationships/customXml" Target="../ink/ink835.xml"/><Relationship Id="rId61" Type="http://schemas.openxmlformats.org/officeDocument/2006/relationships/image" Target="../media/image112.png"/><Relationship Id="rId82" Type="http://schemas.openxmlformats.org/officeDocument/2006/relationships/image" Target="../media/image122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customXml" Target="../ink/ink12.xml"/><Relationship Id="rId13" Type="http://schemas.openxmlformats.org/officeDocument/2006/relationships/image" Target="../media/image8.png"/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12" Type="http://schemas.openxmlformats.org/officeDocument/2006/relationships/customXml" Target="../ink/ink14.xml"/><Relationship Id="rId2" Type="http://schemas.openxmlformats.org/officeDocument/2006/relationships/customXml" Target="../ink/ink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10" Type="http://schemas.openxmlformats.org/officeDocument/2006/relationships/customXml" Target="../ink/ink13.xml"/><Relationship Id="rId4" Type="http://schemas.openxmlformats.org/officeDocument/2006/relationships/customXml" Target="../ink/ink10.xml"/><Relationship Id="rId9" Type="http://schemas.openxmlformats.org/officeDocument/2006/relationships/image" Target="../media/image6.png"/><Relationship Id="rId14" Type="http://schemas.openxmlformats.org/officeDocument/2006/relationships/customXml" Target="../ink/ink15.xml"/></Relationships>
</file>

<file path=ppt/slides/_rels/slide3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48.xml"/><Relationship Id="rId21" Type="http://schemas.openxmlformats.org/officeDocument/2006/relationships/image" Target="../media/image94.png"/><Relationship Id="rId42" Type="http://schemas.openxmlformats.org/officeDocument/2006/relationships/customXml" Target="../ink/ink856.xml"/><Relationship Id="rId47" Type="http://schemas.openxmlformats.org/officeDocument/2006/relationships/customXml" Target="../ink/ink859.xml"/><Relationship Id="rId63" Type="http://schemas.openxmlformats.org/officeDocument/2006/relationships/image" Target="../media/image113.png"/><Relationship Id="rId68" Type="http://schemas.openxmlformats.org/officeDocument/2006/relationships/customXml" Target="../ink/ink870.xml"/><Relationship Id="rId84" Type="http://schemas.openxmlformats.org/officeDocument/2006/relationships/image" Target="../media/image123.png"/><Relationship Id="rId89" Type="http://schemas.openxmlformats.org/officeDocument/2006/relationships/customXml" Target="../ink/ink881.xml"/><Relationship Id="rId16" Type="http://schemas.openxmlformats.org/officeDocument/2006/relationships/customXml" Target="../ink/ink843.xml"/><Relationship Id="rId11" Type="http://schemas.openxmlformats.org/officeDocument/2006/relationships/image" Target="../media/image89.png"/><Relationship Id="rId32" Type="http://schemas.openxmlformats.org/officeDocument/2006/relationships/customXml" Target="../ink/ink851.xml"/><Relationship Id="rId37" Type="http://schemas.openxmlformats.org/officeDocument/2006/relationships/image" Target="../media/image101.png"/><Relationship Id="rId53" Type="http://schemas.openxmlformats.org/officeDocument/2006/relationships/customXml" Target="../ink/ink862.xml"/><Relationship Id="rId58" Type="http://schemas.openxmlformats.org/officeDocument/2006/relationships/customXml" Target="../ink/ink865.xml"/><Relationship Id="rId74" Type="http://schemas.openxmlformats.org/officeDocument/2006/relationships/customXml" Target="../ink/ink873.xml"/><Relationship Id="rId79" Type="http://schemas.openxmlformats.org/officeDocument/2006/relationships/customXml" Target="../ink/ink876.xml"/><Relationship Id="rId5" Type="http://schemas.openxmlformats.org/officeDocument/2006/relationships/image" Target="../media/image86.png"/><Relationship Id="rId90" Type="http://schemas.openxmlformats.org/officeDocument/2006/relationships/image" Target="../media/image126.png"/><Relationship Id="rId95" Type="http://schemas.openxmlformats.org/officeDocument/2006/relationships/customXml" Target="../ink/ink884.xml"/><Relationship Id="rId22" Type="http://schemas.openxmlformats.org/officeDocument/2006/relationships/customXml" Target="../ink/ink846.xml"/><Relationship Id="rId27" Type="http://schemas.openxmlformats.org/officeDocument/2006/relationships/image" Target="../media/image19.png"/><Relationship Id="rId43" Type="http://schemas.openxmlformats.org/officeDocument/2006/relationships/image" Target="../media/image104.png"/><Relationship Id="rId48" Type="http://schemas.openxmlformats.org/officeDocument/2006/relationships/image" Target="../media/image106.png"/><Relationship Id="rId64" Type="http://schemas.openxmlformats.org/officeDocument/2006/relationships/customXml" Target="../ink/ink868.xml"/><Relationship Id="rId69" Type="http://schemas.openxmlformats.org/officeDocument/2006/relationships/image" Target="../media/image116.png"/><Relationship Id="rId8" Type="http://schemas.openxmlformats.org/officeDocument/2006/relationships/customXml" Target="../ink/ink839.xml"/><Relationship Id="rId51" Type="http://schemas.openxmlformats.org/officeDocument/2006/relationships/customXml" Target="../ink/ink861.xml"/><Relationship Id="rId72" Type="http://schemas.openxmlformats.org/officeDocument/2006/relationships/customXml" Target="../ink/ink872.xml"/><Relationship Id="rId80" Type="http://schemas.openxmlformats.org/officeDocument/2006/relationships/image" Target="../media/image121.png"/><Relationship Id="rId85" Type="http://schemas.openxmlformats.org/officeDocument/2006/relationships/customXml" Target="../ink/ink879.xml"/><Relationship Id="rId93" Type="http://schemas.openxmlformats.org/officeDocument/2006/relationships/customXml" Target="../ink/ink883.xml"/><Relationship Id="rId3" Type="http://schemas.openxmlformats.org/officeDocument/2006/relationships/image" Target="../media/image85.png"/><Relationship Id="rId12" Type="http://schemas.openxmlformats.org/officeDocument/2006/relationships/customXml" Target="../ink/ink841.xml"/><Relationship Id="rId17" Type="http://schemas.openxmlformats.org/officeDocument/2006/relationships/image" Target="../media/image92.png"/><Relationship Id="rId25" Type="http://schemas.openxmlformats.org/officeDocument/2006/relationships/image" Target="../media/image96.png"/><Relationship Id="rId33" Type="http://schemas.openxmlformats.org/officeDocument/2006/relationships/image" Target="../media/image99.png"/><Relationship Id="rId38" Type="http://schemas.openxmlformats.org/officeDocument/2006/relationships/customXml" Target="../ink/ink854.xml"/><Relationship Id="rId46" Type="http://schemas.openxmlformats.org/officeDocument/2006/relationships/customXml" Target="../ink/ink858.xml"/><Relationship Id="rId59" Type="http://schemas.openxmlformats.org/officeDocument/2006/relationships/image" Target="../media/image111.png"/><Relationship Id="rId67" Type="http://schemas.openxmlformats.org/officeDocument/2006/relationships/image" Target="../media/image115.png"/><Relationship Id="rId20" Type="http://schemas.openxmlformats.org/officeDocument/2006/relationships/customXml" Target="../ink/ink845.xml"/><Relationship Id="rId41" Type="http://schemas.openxmlformats.org/officeDocument/2006/relationships/image" Target="../media/image103.png"/><Relationship Id="rId54" Type="http://schemas.openxmlformats.org/officeDocument/2006/relationships/customXml" Target="../ink/ink863.xml"/><Relationship Id="rId62" Type="http://schemas.openxmlformats.org/officeDocument/2006/relationships/customXml" Target="../ink/ink867.xml"/><Relationship Id="rId70" Type="http://schemas.openxmlformats.org/officeDocument/2006/relationships/customXml" Target="../ink/ink871.xml"/><Relationship Id="rId75" Type="http://schemas.openxmlformats.org/officeDocument/2006/relationships/customXml" Target="../ink/ink874.xml"/><Relationship Id="rId83" Type="http://schemas.openxmlformats.org/officeDocument/2006/relationships/customXml" Target="../ink/ink878.xml"/><Relationship Id="rId88" Type="http://schemas.openxmlformats.org/officeDocument/2006/relationships/image" Target="../media/image125.png"/><Relationship Id="rId91" Type="http://schemas.openxmlformats.org/officeDocument/2006/relationships/customXml" Target="../ink/ink882.xml"/><Relationship Id="rId96" Type="http://schemas.openxmlformats.org/officeDocument/2006/relationships/image" Target="../media/image12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38.xml"/><Relationship Id="rId15" Type="http://schemas.openxmlformats.org/officeDocument/2006/relationships/image" Target="../media/image91.png"/><Relationship Id="rId23" Type="http://schemas.openxmlformats.org/officeDocument/2006/relationships/image" Target="../media/image95.png"/><Relationship Id="rId28" Type="http://schemas.openxmlformats.org/officeDocument/2006/relationships/customXml" Target="../ink/ink849.xml"/><Relationship Id="rId36" Type="http://schemas.openxmlformats.org/officeDocument/2006/relationships/customXml" Target="../ink/ink853.xml"/><Relationship Id="rId49" Type="http://schemas.openxmlformats.org/officeDocument/2006/relationships/customXml" Target="../ink/ink860.xml"/><Relationship Id="rId57" Type="http://schemas.openxmlformats.org/officeDocument/2006/relationships/image" Target="../media/image110.png"/><Relationship Id="rId10" Type="http://schemas.openxmlformats.org/officeDocument/2006/relationships/customXml" Target="../ink/ink840.xml"/><Relationship Id="rId31" Type="http://schemas.openxmlformats.org/officeDocument/2006/relationships/image" Target="../media/image98.png"/><Relationship Id="rId44" Type="http://schemas.openxmlformats.org/officeDocument/2006/relationships/customXml" Target="../ink/ink857.xml"/><Relationship Id="rId52" Type="http://schemas.openxmlformats.org/officeDocument/2006/relationships/image" Target="../media/image108.png"/><Relationship Id="rId60" Type="http://schemas.openxmlformats.org/officeDocument/2006/relationships/customXml" Target="../ink/ink866.xml"/><Relationship Id="rId65" Type="http://schemas.openxmlformats.org/officeDocument/2006/relationships/image" Target="../media/image114.png"/><Relationship Id="rId73" Type="http://schemas.openxmlformats.org/officeDocument/2006/relationships/image" Target="../media/image118.png"/><Relationship Id="rId78" Type="http://schemas.openxmlformats.org/officeDocument/2006/relationships/image" Target="../media/image120.png"/><Relationship Id="rId81" Type="http://schemas.openxmlformats.org/officeDocument/2006/relationships/customXml" Target="../ink/ink877.xml"/><Relationship Id="rId86" Type="http://schemas.openxmlformats.org/officeDocument/2006/relationships/image" Target="../media/image124.png"/><Relationship Id="rId94" Type="http://schemas.openxmlformats.org/officeDocument/2006/relationships/image" Target="../media/image128.png"/><Relationship Id="rId4" Type="http://schemas.openxmlformats.org/officeDocument/2006/relationships/customXml" Target="../ink/ink837.xml"/><Relationship Id="rId9" Type="http://schemas.openxmlformats.org/officeDocument/2006/relationships/image" Target="../media/image88.png"/><Relationship Id="rId13" Type="http://schemas.openxmlformats.org/officeDocument/2006/relationships/image" Target="../media/image90.png"/><Relationship Id="rId18" Type="http://schemas.openxmlformats.org/officeDocument/2006/relationships/customXml" Target="../ink/ink844.xml"/><Relationship Id="rId39" Type="http://schemas.openxmlformats.org/officeDocument/2006/relationships/image" Target="../media/image102.png"/><Relationship Id="rId34" Type="http://schemas.openxmlformats.org/officeDocument/2006/relationships/customXml" Target="../ink/ink852.xml"/><Relationship Id="rId50" Type="http://schemas.openxmlformats.org/officeDocument/2006/relationships/image" Target="../media/image107.png"/><Relationship Id="rId55" Type="http://schemas.openxmlformats.org/officeDocument/2006/relationships/image" Target="../media/image109.png"/><Relationship Id="rId76" Type="http://schemas.openxmlformats.org/officeDocument/2006/relationships/image" Target="../media/image119.png"/><Relationship Id="rId7" Type="http://schemas.openxmlformats.org/officeDocument/2006/relationships/image" Target="../media/image87.png"/><Relationship Id="rId71" Type="http://schemas.openxmlformats.org/officeDocument/2006/relationships/image" Target="../media/image117.png"/><Relationship Id="rId92" Type="http://schemas.openxmlformats.org/officeDocument/2006/relationships/image" Target="../media/image127.png"/><Relationship Id="rId2" Type="http://schemas.openxmlformats.org/officeDocument/2006/relationships/customXml" Target="../ink/ink836.xml"/><Relationship Id="rId29" Type="http://schemas.openxmlformats.org/officeDocument/2006/relationships/image" Target="../media/image97.png"/><Relationship Id="rId24" Type="http://schemas.openxmlformats.org/officeDocument/2006/relationships/customXml" Target="../ink/ink847.xml"/><Relationship Id="rId40" Type="http://schemas.openxmlformats.org/officeDocument/2006/relationships/customXml" Target="../ink/ink855.xml"/><Relationship Id="rId45" Type="http://schemas.openxmlformats.org/officeDocument/2006/relationships/image" Target="../media/image105.png"/><Relationship Id="rId66" Type="http://schemas.openxmlformats.org/officeDocument/2006/relationships/customXml" Target="../ink/ink869.xml"/><Relationship Id="rId87" Type="http://schemas.openxmlformats.org/officeDocument/2006/relationships/customXml" Target="../ink/ink880.xml"/><Relationship Id="rId61" Type="http://schemas.openxmlformats.org/officeDocument/2006/relationships/image" Target="../media/image112.png"/><Relationship Id="rId82" Type="http://schemas.openxmlformats.org/officeDocument/2006/relationships/image" Target="../media/image122.png"/><Relationship Id="rId19" Type="http://schemas.openxmlformats.org/officeDocument/2006/relationships/image" Target="../media/image93.png"/><Relationship Id="rId14" Type="http://schemas.openxmlformats.org/officeDocument/2006/relationships/customXml" Target="../ink/ink842.xml"/><Relationship Id="rId30" Type="http://schemas.openxmlformats.org/officeDocument/2006/relationships/customXml" Target="../ink/ink850.xml"/><Relationship Id="rId35" Type="http://schemas.openxmlformats.org/officeDocument/2006/relationships/image" Target="../media/image100.png"/><Relationship Id="rId56" Type="http://schemas.openxmlformats.org/officeDocument/2006/relationships/customXml" Target="../ink/ink864.xml"/><Relationship Id="rId77" Type="http://schemas.openxmlformats.org/officeDocument/2006/relationships/customXml" Target="../ink/ink875.xml"/></Relationships>
</file>

<file path=ppt/slides/_rels/slide3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97.xml"/><Relationship Id="rId21" Type="http://schemas.openxmlformats.org/officeDocument/2006/relationships/image" Target="../media/image94.png"/><Relationship Id="rId42" Type="http://schemas.openxmlformats.org/officeDocument/2006/relationships/customXml" Target="../ink/ink905.xml"/><Relationship Id="rId47" Type="http://schemas.openxmlformats.org/officeDocument/2006/relationships/customXml" Target="../ink/ink908.xml"/><Relationship Id="rId63" Type="http://schemas.openxmlformats.org/officeDocument/2006/relationships/image" Target="../media/image113.png"/><Relationship Id="rId68" Type="http://schemas.openxmlformats.org/officeDocument/2006/relationships/customXml" Target="../ink/ink919.xml"/><Relationship Id="rId84" Type="http://schemas.openxmlformats.org/officeDocument/2006/relationships/image" Target="../media/image123.png"/><Relationship Id="rId89" Type="http://schemas.openxmlformats.org/officeDocument/2006/relationships/customXml" Target="../ink/ink930.xml"/><Relationship Id="rId112" Type="http://schemas.openxmlformats.org/officeDocument/2006/relationships/image" Target="../media/image137.png"/><Relationship Id="rId16" Type="http://schemas.openxmlformats.org/officeDocument/2006/relationships/customXml" Target="../ink/ink892.xml"/><Relationship Id="rId107" Type="http://schemas.openxmlformats.org/officeDocument/2006/relationships/customXml" Target="../ink/ink939.xml"/><Relationship Id="rId11" Type="http://schemas.openxmlformats.org/officeDocument/2006/relationships/image" Target="../media/image89.png"/><Relationship Id="rId32" Type="http://schemas.openxmlformats.org/officeDocument/2006/relationships/customXml" Target="../ink/ink900.xml"/><Relationship Id="rId37" Type="http://schemas.openxmlformats.org/officeDocument/2006/relationships/image" Target="../media/image101.png"/><Relationship Id="rId53" Type="http://schemas.openxmlformats.org/officeDocument/2006/relationships/customXml" Target="../ink/ink911.xml"/><Relationship Id="rId58" Type="http://schemas.openxmlformats.org/officeDocument/2006/relationships/customXml" Target="../ink/ink914.xml"/><Relationship Id="rId74" Type="http://schemas.openxmlformats.org/officeDocument/2006/relationships/customXml" Target="../ink/ink922.xml"/><Relationship Id="rId79" Type="http://schemas.openxmlformats.org/officeDocument/2006/relationships/customXml" Target="../ink/ink925.xml"/><Relationship Id="rId102" Type="http://schemas.openxmlformats.org/officeDocument/2006/relationships/image" Target="../media/image132.png"/><Relationship Id="rId5" Type="http://schemas.openxmlformats.org/officeDocument/2006/relationships/image" Target="../media/image86.png"/><Relationship Id="rId90" Type="http://schemas.openxmlformats.org/officeDocument/2006/relationships/image" Target="../media/image126.png"/><Relationship Id="rId95" Type="http://schemas.openxmlformats.org/officeDocument/2006/relationships/customXml" Target="../ink/ink933.xml"/><Relationship Id="rId22" Type="http://schemas.openxmlformats.org/officeDocument/2006/relationships/customXml" Target="../ink/ink895.xml"/><Relationship Id="rId27" Type="http://schemas.openxmlformats.org/officeDocument/2006/relationships/image" Target="../media/image19.png"/><Relationship Id="rId43" Type="http://schemas.openxmlformats.org/officeDocument/2006/relationships/image" Target="../media/image104.png"/><Relationship Id="rId48" Type="http://schemas.openxmlformats.org/officeDocument/2006/relationships/image" Target="../media/image106.png"/><Relationship Id="rId64" Type="http://schemas.openxmlformats.org/officeDocument/2006/relationships/customXml" Target="../ink/ink917.xml"/><Relationship Id="rId69" Type="http://schemas.openxmlformats.org/officeDocument/2006/relationships/image" Target="../media/image116.png"/><Relationship Id="rId80" Type="http://schemas.openxmlformats.org/officeDocument/2006/relationships/image" Target="../media/image121.png"/><Relationship Id="rId85" Type="http://schemas.openxmlformats.org/officeDocument/2006/relationships/customXml" Target="../ink/ink928.xml"/><Relationship Id="rId12" Type="http://schemas.openxmlformats.org/officeDocument/2006/relationships/customXml" Target="../ink/ink890.xml"/><Relationship Id="rId17" Type="http://schemas.openxmlformats.org/officeDocument/2006/relationships/image" Target="../media/image92.png"/><Relationship Id="rId33" Type="http://schemas.openxmlformats.org/officeDocument/2006/relationships/image" Target="../media/image99.png"/><Relationship Id="rId38" Type="http://schemas.openxmlformats.org/officeDocument/2006/relationships/customXml" Target="../ink/ink903.xml"/><Relationship Id="rId59" Type="http://schemas.openxmlformats.org/officeDocument/2006/relationships/image" Target="../media/image111.png"/><Relationship Id="rId103" Type="http://schemas.openxmlformats.org/officeDocument/2006/relationships/customXml" Target="../ink/ink937.xml"/><Relationship Id="rId108" Type="http://schemas.openxmlformats.org/officeDocument/2006/relationships/image" Target="../media/image135.png"/><Relationship Id="rId54" Type="http://schemas.openxmlformats.org/officeDocument/2006/relationships/customXml" Target="../ink/ink912.xml"/><Relationship Id="rId70" Type="http://schemas.openxmlformats.org/officeDocument/2006/relationships/customXml" Target="../ink/ink920.xml"/><Relationship Id="rId75" Type="http://schemas.openxmlformats.org/officeDocument/2006/relationships/customXml" Target="../ink/ink923.xml"/><Relationship Id="rId91" Type="http://schemas.openxmlformats.org/officeDocument/2006/relationships/customXml" Target="../ink/ink931.xml"/><Relationship Id="rId96" Type="http://schemas.openxmlformats.org/officeDocument/2006/relationships/image" Target="../media/image12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87.xml"/><Relationship Id="rId15" Type="http://schemas.openxmlformats.org/officeDocument/2006/relationships/image" Target="../media/image91.png"/><Relationship Id="rId23" Type="http://schemas.openxmlformats.org/officeDocument/2006/relationships/image" Target="../media/image95.png"/><Relationship Id="rId28" Type="http://schemas.openxmlformats.org/officeDocument/2006/relationships/customXml" Target="../ink/ink898.xml"/><Relationship Id="rId36" Type="http://schemas.openxmlformats.org/officeDocument/2006/relationships/customXml" Target="../ink/ink902.xml"/><Relationship Id="rId49" Type="http://schemas.openxmlformats.org/officeDocument/2006/relationships/customXml" Target="../ink/ink909.xml"/><Relationship Id="rId57" Type="http://schemas.openxmlformats.org/officeDocument/2006/relationships/image" Target="../media/image110.png"/><Relationship Id="rId106" Type="http://schemas.openxmlformats.org/officeDocument/2006/relationships/image" Target="../media/image134.png"/><Relationship Id="rId10" Type="http://schemas.openxmlformats.org/officeDocument/2006/relationships/customXml" Target="../ink/ink889.xml"/><Relationship Id="rId31" Type="http://schemas.openxmlformats.org/officeDocument/2006/relationships/image" Target="../media/image98.png"/><Relationship Id="rId44" Type="http://schemas.openxmlformats.org/officeDocument/2006/relationships/customXml" Target="../ink/ink906.xml"/><Relationship Id="rId52" Type="http://schemas.openxmlformats.org/officeDocument/2006/relationships/image" Target="../media/image108.png"/><Relationship Id="rId60" Type="http://schemas.openxmlformats.org/officeDocument/2006/relationships/customXml" Target="../ink/ink915.xml"/><Relationship Id="rId65" Type="http://schemas.openxmlformats.org/officeDocument/2006/relationships/image" Target="../media/image114.png"/><Relationship Id="rId73" Type="http://schemas.openxmlformats.org/officeDocument/2006/relationships/image" Target="../media/image118.png"/><Relationship Id="rId78" Type="http://schemas.openxmlformats.org/officeDocument/2006/relationships/image" Target="../media/image120.png"/><Relationship Id="rId81" Type="http://schemas.openxmlformats.org/officeDocument/2006/relationships/customXml" Target="../ink/ink926.xml"/><Relationship Id="rId86" Type="http://schemas.openxmlformats.org/officeDocument/2006/relationships/image" Target="../media/image124.png"/><Relationship Id="rId94" Type="http://schemas.openxmlformats.org/officeDocument/2006/relationships/image" Target="../media/image128.png"/><Relationship Id="rId99" Type="http://schemas.openxmlformats.org/officeDocument/2006/relationships/customXml" Target="../ink/ink935.xml"/><Relationship Id="rId101" Type="http://schemas.openxmlformats.org/officeDocument/2006/relationships/customXml" Target="../ink/ink936.xml"/><Relationship Id="rId4" Type="http://schemas.openxmlformats.org/officeDocument/2006/relationships/customXml" Target="../ink/ink886.xml"/><Relationship Id="rId9" Type="http://schemas.openxmlformats.org/officeDocument/2006/relationships/image" Target="../media/image88.png"/><Relationship Id="rId13" Type="http://schemas.openxmlformats.org/officeDocument/2006/relationships/image" Target="../media/image90.png"/><Relationship Id="rId18" Type="http://schemas.openxmlformats.org/officeDocument/2006/relationships/customXml" Target="../ink/ink893.xml"/><Relationship Id="rId39" Type="http://schemas.openxmlformats.org/officeDocument/2006/relationships/image" Target="../media/image102.png"/><Relationship Id="rId109" Type="http://schemas.openxmlformats.org/officeDocument/2006/relationships/customXml" Target="../ink/ink940.xml"/><Relationship Id="rId34" Type="http://schemas.openxmlformats.org/officeDocument/2006/relationships/customXml" Target="../ink/ink901.xml"/><Relationship Id="rId50" Type="http://schemas.openxmlformats.org/officeDocument/2006/relationships/image" Target="../media/image107.png"/><Relationship Id="rId55" Type="http://schemas.openxmlformats.org/officeDocument/2006/relationships/image" Target="../media/image109.png"/><Relationship Id="rId76" Type="http://schemas.openxmlformats.org/officeDocument/2006/relationships/image" Target="../media/image119.png"/><Relationship Id="rId97" Type="http://schemas.openxmlformats.org/officeDocument/2006/relationships/customXml" Target="../ink/ink934.xml"/><Relationship Id="rId104" Type="http://schemas.openxmlformats.org/officeDocument/2006/relationships/image" Target="../media/image133.png"/><Relationship Id="rId7" Type="http://schemas.openxmlformats.org/officeDocument/2006/relationships/image" Target="../media/image87.png"/><Relationship Id="rId71" Type="http://schemas.openxmlformats.org/officeDocument/2006/relationships/image" Target="../media/image117.png"/><Relationship Id="rId92" Type="http://schemas.openxmlformats.org/officeDocument/2006/relationships/image" Target="../media/image127.png"/><Relationship Id="rId2" Type="http://schemas.openxmlformats.org/officeDocument/2006/relationships/customXml" Target="../ink/ink885.xml"/><Relationship Id="rId29" Type="http://schemas.openxmlformats.org/officeDocument/2006/relationships/image" Target="../media/image97.png"/><Relationship Id="rId24" Type="http://schemas.openxmlformats.org/officeDocument/2006/relationships/customXml" Target="../ink/ink896.xml"/><Relationship Id="rId40" Type="http://schemas.openxmlformats.org/officeDocument/2006/relationships/customXml" Target="../ink/ink904.xml"/><Relationship Id="rId45" Type="http://schemas.openxmlformats.org/officeDocument/2006/relationships/image" Target="../media/image105.png"/><Relationship Id="rId66" Type="http://schemas.openxmlformats.org/officeDocument/2006/relationships/customXml" Target="../ink/ink918.xml"/><Relationship Id="rId87" Type="http://schemas.openxmlformats.org/officeDocument/2006/relationships/customXml" Target="../ink/ink929.xml"/><Relationship Id="rId110" Type="http://schemas.openxmlformats.org/officeDocument/2006/relationships/image" Target="../media/image136.png"/><Relationship Id="rId61" Type="http://schemas.openxmlformats.org/officeDocument/2006/relationships/image" Target="../media/image112.png"/><Relationship Id="rId82" Type="http://schemas.openxmlformats.org/officeDocument/2006/relationships/image" Target="../media/image122.png"/><Relationship Id="rId19" Type="http://schemas.openxmlformats.org/officeDocument/2006/relationships/image" Target="../media/image93.png"/><Relationship Id="rId14" Type="http://schemas.openxmlformats.org/officeDocument/2006/relationships/customXml" Target="../ink/ink891.xml"/><Relationship Id="rId30" Type="http://schemas.openxmlformats.org/officeDocument/2006/relationships/customXml" Target="../ink/ink899.xml"/><Relationship Id="rId35" Type="http://schemas.openxmlformats.org/officeDocument/2006/relationships/image" Target="../media/image100.png"/><Relationship Id="rId56" Type="http://schemas.openxmlformats.org/officeDocument/2006/relationships/customXml" Target="../ink/ink913.xml"/><Relationship Id="rId77" Type="http://schemas.openxmlformats.org/officeDocument/2006/relationships/customXml" Target="../ink/ink924.xml"/><Relationship Id="rId100" Type="http://schemas.openxmlformats.org/officeDocument/2006/relationships/image" Target="../media/image131.png"/><Relationship Id="rId105" Type="http://schemas.openxmlformats.org/officeDocument/2006/relationships/customXml" Target="../ink/ink938.xml"/><Relationship Id="rId8" Type="http://schemas.openxmlformats.org/officeDocument/2006/relationships/customXml" Target="../ink/ink888.xml"/><Relationship Id="rId51" Type="http://schemas.openxmlformats.org/officeDocument/2006/relationships/customXml" Target="../ink/ink910.xml"/><Relationship Id="rId72" Type="http://schemas.openxmlformats.org/officeDocument/2006/relationships/customXml" Target="../ink/ink921.xml"/><Relationship Id="rId93" Type="http://schemas.openxmlformats.org/officeDocument/2006/relationships/customXml" Target="../ink/ink932.xml"/><Relationship Id="rId98" Type="http://schemas.openxmlformats.org/officeDocument/2006/relationships/image" Target="../media/image130.png"/><Relationship Id="rId3" Type="http://schemas.openxmlformats.org/officeDocument/2006/relationships/image" Target="../media/image85.png"/><Relationship Id="rId25" Type="http://schemas.openxmlformats.org/officeDocument/2006/relationships/image" Target="../media/image96.png"/><Relationship Id="rId46" Type="http://schemas.openxmlformats.org/officeDocument/2006/relationships/customXml" Target="../ink/ink907.xml"/><Relationship Id="rId67" Type="http://schemas.openxmlformats.org/officeDocument/2006/relationships/image" Target="../media/image115.png"/><Relationship Id="rId20" Type="http://schemas.openxmlformats.org/officeDocument/2006/relationships/customXml" Target="../ink/ink894.xml"/><Relationship Id="rId41" Type="http://schemas.openxmlformats.org/officeDocument/2006/relationships/image" Target="../media/image103.png"/><Relationship Id="rId62" Type="http://schemas.openxmlformats.org/officeDocument/2006/relationships/customXml" Target="../ink/ink916.xml"/><Relationship Id="rId83" Type="http://schemas.openxmlformats.org/officeDocument/2006/relationships/customXml" Target="../ink/ink927.xml"/><Relationship Id="rId88" Type="http://schemas.openxmlformats.org/officeDocument/2006/relationships/image" Target="../media/image125.png"/><Relationship Id="rId111" Type="http://schemas.openxmlformats.org/officeDocument/2006/relationships/customXml" Target="../ink/ink941.xml"/></Relationships>
</file>

<file path=ppt/slides/_rels/slide3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54.xml"/><Relationship Id="rId117" Type="http://schemas.openxmlformats.org/officeDocument/2006/relationships/customXml" Target="../ink/ink1001.xml"/><Relationship Id="rId21" Type="http://schemas.openxmlformats.org/officeDocument/2006/relationships/image" Target="../media/image94.png"/><Relationship Id="rId42" Type="http://schemas.openxmlformats.org/officeDocument/2006/relationships/customXml" Target="../ink/ink962.xml"/><Relationship Id="rId47" Type="http://schemas.openxmlformats.org/officeDocument/2006/relationships/customXml" Target="../ink/ink965.xml"/><Relationship Id="rId63" Type="http://schemas.openxmlformats.org/officeDocument/2006/relationships/image" Target="../media/image113.png"/><Relationship Id="rId68" Type="http://schemas.openxmlformats.org/officeDocument/2006/relationships/customXml" Target="../ink/ink976.xml"/><Relationship Id="rId84" Type="http://schemas.openxmlformats.org/officeDocument/2006/relationships/image" Target="../media/image123.png"/><Relationship Id="rId89" Type="http://schemas.openxmlformats.org/officeDocument/2006/relationships/customXml" Target="../ink/ink987.xml"/><Relationship Id="rId112" Type="http://schemas.openxmlformats.org/officeDocument/2006/relationships/image" Target="../media/image137.png"/><Relationship Id="rId16" Type="http://schemas.openxmlformats.org/officeDocument/2006/relationships/customXml" Target="../ink/ink949.xml"/><Relationship Id="rId107" Type="http://schemas.openxmlformats.org/officeDocument/2006/relationships/customXml" Target="../ink/ink996.xml"/><Relationship Id="rId11" Type="http://schemas.openxmlformats.org/officeDocument/2006/relationships/image" Target="../media/image89.png"/><Relationship Id="rId32" Type="http://schemas.openxmlformats.org/officeDocument/2006/relationships/customXml" Target="../ink/ink957.xml"/><Relationship Id="rId37" Type="http://schemas.openxmlformats.org/officeDocument/2006/relationships/image" Target="../media/image101.png"/><Relationship Id="rId53" Type="http://schemas.openxmlformats.org/officeDocument/2006/relationships/customXml" Target="../ink/ink968.xml"/><Relationship Id="rId58" Type="http://schemas.openxmlformats.org/officeDocument/2006/relationships/customXml" Target="../ink/ink971.xml"/><Relationship Id="rId74" Type="http://schemas.openxmlformats.org/officeDocument/2006/relationships/customXml" Target="../ink/ink979.xml"/><Relationship Id="rId79" Type="http://schemas.openxmlformats.org/officeDocument/2006/relationships/customXml" Target="../ink/ink982.xml"/><Relationship Id="rId102" Type="http://schemas.openxmlformats.org/officeDocument/2006/relationships/image" Target="../media/image132.png"/><Relationship Id="rId5" Type="http://schemas.openxmlformats.org/officeDocument/2006/relationships/image" Target="../media/image86.png"/><Relationship Id="rId90" Type="http://schemas.openxmlformats.org/officeDocument/2006/relationships/image" Target="../media/image126.png"/><Relationship Id="rId95" Type="http://schemas.openxmlformats.org/officeDocument/2006/relationships/customXml" Target="../ink/ink990.xml"/><Relationship Id="rId22" Type="http://schemas.openxmlformats.org/officeDocument/2006/relationships/customXml" Target="../ink/ink952.xml"/><Relationship Id="rId27" Type="http://schemas.openxmlformats.org/officeDocument/2006/relationships/image" Target="../media/image19.png"/><Relationship Id="rId43" Type="http://schemas.openxmlformats.org/officeDocument/2006/relationships/image" Target="../media/image104.png"/><Relationship Id="rId48" Type="http://schemas.openxmlformats.org/officeDocument/2006/relationships/image" Target="../media/image106.png"/><Relationship Id="rId64" Type="http://schemas.openxmlformats.org/officeDocument/2006/relationships/customXml" Target="../ink/ink974.xml"/><Relationship Id="rId69" Type="http://schemas.openxmlformats.org/officeDocument/2006/relationships/image" Target="../media/image116.png"/><Relationship Id="rId113" Type="http://schemas.openxmlformats.org/officeDocument/2006/relationships/customXml" Target="../ink/ink999.xml"/><Relationship Id="rId118" Type="http://schemas.openxmlformats.org/officeDocument/2006/relationships/image" Target="../media/image140.png"/><Relationship Id="rId80" Type="http://schemas.openxmlformats.org/officeDocument/2006/relationships/image" Target="../media/image121.png"/><Relationship Id="rId85" Type="http://schemas.openxmlformats.org/officeDocument/2006/relationships/customXml" Target="../ink/ink985.xml"/><Relationship Id="rId12" Type="http://schemas.openxmlformats.org/officeDocument/2006/relationships/customXml" Target="../ink/ink947.xml"/><Relationship Id="rId17" Type="http://schemas.openxmlformats.org/officeDocument/2006/relationships/image" Target="../media/image92.png"/><Relationship Id="rId33" Type="http://schemas.openxmlformats.org/officeDocument/2006/relationships/image" Target="../media/image99.png"/><Relationship Id="rId38" Type="http://schemas.openxmlformats.org/officeDocument/2006/relationships/customXml" Target="../ink/ink960.xml"/><Relationship Id="rId59" Type="http://schemas.openxmlformats.org/officeDocument/2006/relationships/image" Target="../media/image111.png"/><Relationship Id="rId103" Type="http://schemas.openxmlformats.org/officeDocument/2006/relationships/customXml" Target="../ink/ink994.xml"/><Relationship Id="rId108" Type="http://schemas.openxmlformats.org/officeDocument/2006/relationships/image" Target="../media/image135.png"/><Relationship Id="rId54" Type="http://schemas.openxmlformats.org/officeDocument/2006/relationships/customXml" Target="../ink/ink969.xml"/><Relationship Id="rId70" Type="http://schemas.openxmlformats.org/officeDocument/2006/relationships/customXml" Target="../ink/ink977.xml"/><Relationship Id="rId75" Type="http://schemas.openxmlformats.org/officeDocument/2006/relationships/customXml" Target="../ink/ink980.xml"/><Relationship Id="rId91" Type="http://schemas.openxmlformats.org/officeDocument/2006/relationships/customXml" Target="../ink/ink988.xml"/><Relationship Id="rId96" Type="http://schemas.openxmlformats.org/officeDocument/2006/relationships/image" Target="../media/image12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44.xml"/><Relationship Id="rId23" Type="http://schemas.openxmlformats.org/officeDocument/2006/relationships/image" Target="../media/image95.png"/><Relationship Id="rId28" Type="http://schemas.openxmlformats.org/officeDocument/2006/relationships/customXml" Target="../ink/ink955.xml"/><Relationship Id="rId49" Type="http://schemas.openxmlformats.org/officeDocument/2006/relationships/customXml" Target="../ink/ink966.xml"/><Relationship Id="rId114" Type="http://schemas.openxmlformats.org/officeDocument/2006/relationships/image" Target="../media/image138.png"/><Relationship Id="rId119" Type="http://schemas.openxmlformats.org/officeDocument/2006/relationships/customXml" Target="../ink/ink1002.xml"/><Relationship Id="rId10" Type="http://schemas.openxmlformats.org/officeDocument/2006/relationships/customXml" Target="../ink/ink946.xml"/><Relationship Id="rId31" Type="http://schemas.openxmlformats.org/officeDocument/2006/relationships/image" Target="../media/image98.png"/><Relationship Id="rId44" Type="http://schemas.openxmlformats.org/officeDocument/2006/relationships/customXml" Target="../ink/ink963.xml"/><Relationship Id="rId52" Type="http://schemas.openxmlformats.org/officeDocument/2006/relationships/image" Target="../media/image108.png"/><Relationship Id="rId60" Type="http://schemas.openxmlformats.org/officeDocument/2006/relationships/customXml" Target="../ink/ink972.xml"/><Relationship Id="rId65" Type="http://schemas.openxmlformats.org/officeDocument/2006/relationships/image" Target="../media/image114.png"/><Relationship Id="rId73" Type="http://schemas.openxmlformats.org/officeDocument/2006/relationships/image" Target="../media/image118.png"/><Relationship Id="rId78" Type="http://schemas.openxmlformats.org/officeDocument/2006/relationships/image" Target="../media/image120.png"/><Relationship Id="rId81" Type="http://schemas.openxmlformats.org/officeDocument/2006/relationships/customXml" Target="../ink/ink983.xml"/><Relationship Id="rId86" Type="http://schemas.openxmlformats.org/officeDocument/2006/relationships/image" Target="../media/image124.png"/><Relationship Id="rId94" Type="http://schemas.openxmlformats.org/officeDocument/2006/relationships/image" Target="../media/image128.png"/><Relationship Id="rId99" Type="http://schemas.openxmlformats.org/officeDocument/2006/relationships/customXml" Target="../ink/ink992.xml"/><Relationship Id="rId101" Type="http://schemas.openxmlformats.org/officeDocument/2006/relationships/customXml" Target="../ink/ink993.xml"/><Relationship Id="rId4" Type="http://schemas.openxmlformats.org/officeDocument/2006/relationships/customXml" Target="../ink/ink943.xml"/><Relationship Id="rId9" Type="http://schemas.openxmlformats.org/officeDocument/2006/relationships/image" Target="../media/image88.png"/><Relationship Id="rId13" Type="http://schemas.openxmlformats.org/officeDocument/2006/relationships/image" Target="../media/image90.png"/><Relationship Id="rId18" Type="http://schemas.openxmlformats.org/officeDocument/2006/relationships/customXml" Target="../ink/ink950.xml"/><Relationship Id="rId39" Type="http://schemas.openxmlformats.org/officeDocument/2006/relationships/image" Target="../media/image102.png"/><Relationship Id="rId109" Type="http://schemas.openxmlformats.org/officeDocument/2006/relationships/customXml" Target="../ink/ink997.xml"/><Relationship Id="rId34" Type="http://schemas.openxmlformats.org/officeDocument/2006/relationships/customXml" Target="../ink/ink958.xml"/><Relationship Id="rId50" Type="http://schemas.openxmlformats.org/officeDocument/2006/relationships/image" Target="../media/image107.png"/><Relationship Id="rId55" Type="http://schemas.openxmlformats.org/officeDocument/2006/relationships/image" Target="../media/image109.png"/><Relationship Id="rId76" Type="http://schemas.openxmlformats.org/officeDocument/2006/relationships/image" Target="../media/image119.png"/><Relationship Id="rId97" Type="http://schemas.openxmlformats.org/officeDocument/2006/relationships/customXml" Target="../ink/ink991.xml"/><Relationship Id="rId104" Type="http://schemas.openxmlformats.org/officeDocument/2006/relationships/image" Target="../media/image133.png"/><Relationship Id="rId120" Type="http://schemas.openxmlformats.org/officeDocument/2006/relationships/image" Target="../media/image141.png"/><Relationship Id="rId7" Type="http://schemas.openxmlformats.org/officeDocument/2006/relationships/image" Target="../media/image87.png"/><Relationship Id="rId71" Type="http://schemas.openxmlformats.org/officeDocument/2006/relationships/image" Target="../media/image117.png"/><Relationship Id="rId92" Type="http://schemas.openxmlformats.org/officeDocument/2006/relationships/image" Target="../media/image127.png"/><Relationship Id="rId2" Type="http://schemas.openxmlformats.org/officeDocument/2006/relationships/customXml" Target="../ink/ink942.xml"/><Relationship Id="rId29" Type="http://schemas.openxmlformats.org/officeDocument/2006/relationships/image" Target="../media/image97.png"/><Relationship Id="rId24" Type="http://schemas.openxmlformats.org/officeDocument/2006/relationships/customXml" Target="../ink/ink953.xml"/><Relationship Id="rId40" Type="http://schemas.openxmlformats.org/officeDocument/2006/relationships/customXml" Target="../ink/ink961.xml"/><Relationship Id="rId45" Type="http://schemas.openxmlformats.org/officeDocument/2006/relationships/image" Target="../media/image105.png"/><Relationship Id="rId66" Type="http://schemas.openxmlformats.org/officeDocument/2006/relationships/customXml" Target="../ink/ink975.xml"/><Relationship Id="rId87" Type="http://schemas.openxmlformats.org/officeDocument/2006/relationships/customXml" Target="../ink/ink986.xml"/><Relationship Id="rId110" Type="http://schemas.openxmlformats.org/officeDocument/2006/relationships/image" Target="../media/image136.png"/><Relationship Id="rId115" Type="http://schemas.openxmlformats.org/officeDocument/2006/relationships/customXml" Target="../ink/ink1000.xml"/><Relationship Id="rId61" Type="http://schemas.openxmlformats.org/officeDocument/2006/relationships/image" Target="../media/image112.png"/><Relationship Id="rId82" Type="http://schemas.openxmlformats.org/officeDocument/2006/relationships/image" Target="../media/image122.png"/><Relationship Id="rId19" Type="http://schemas.openxmlformats.org/officeDocument/2006/relationships/image" Target="../media/image93.png"/><Relationship Id="rId14" Type="http://schemas.openxmlformats.org/officeDocument/2006/relationships/customXml" Target="../ink/ink948.xml"/><Relationship Id="rId30" Type="http://schemas.openxmlformats.org/officeDocument/2006/relationships/customXml" Target="../ink/ink956.xml"/><Relationship Id="rId35" Type="http://schemas.openxmlformats.org/officeDocument/2006/relationships/image" Target="../media/image100.png"/><Relationship Id="rId56" Type="http://schemas.openxmlformats.org/officeDocument/2006/relationships/customXml" Target="../ink/ink970.xml"/><Relationship Id="rId77" Type="http://schemas.openxmlformats.org/officeDocument/2006/relationships/customXml" Target="../ink/ink981.xml"/><Relationship Id="rId100" Type="http://schemas.openxmlformats.org/officeDocument/2006/relationships/image" Target="../media/image131.png"/><Relationship Id="rId105" Type="http://schemas.openxmlformats.org/officeDocument/2006/relationships/customXml" Target="../ink/ink995.xml"/><Relationship Id="rId8" Type="http://schemas.openxmlformats.org/officeDocument/2006/relationships/customXml" Target="../ink/ink945.xml"/><Relationship Id="rId51" Type="http://schemas.openxmlformats.org/officeDocument/2006/relationships/customXml" Target="../ink/ink967.xml"/><Relationship Id="rId72" Type="http://schemas.openxmlformats.org/officeDocument/2006/relationships/customXml" Target="../ink/ink978.xml"/><Relationship Id="rId93" Type="http://schemas.openxmlformats.org/officeDocument/2006/relationships/customXml" Target="../ink/ink989.xml"/><Relationship Id="rId98" Type="http://schemas.openxmlformats.org/officeDocument/2006/relationships/image" Target="../media/image130.png"/><Relationship Id="rId3" Type="http://schemas.openxmlformats.org/officeDocument/2006/relationships/image" Target="../media/image85.png"/><Relationship Id="rId25" Type="http://schemas.openxmlformats.org/officeDocument/2006/relationships/image" Target="../media/image96.png"/><Relationship Id="rId46" Type="http://schemas.openxmlformats.org/officeDocument/2006/relationships/customXml" Target="../ink/ink964.xml"/><Relationship Id="rId67" Type="http://schemas.openxmlformats.org/officeDocument/2006/relationships/image" Target="../media/image115.png"/><Relationship Id="rId116" Type="http://schemas.openxmlformats.org/officeDocument/2006/relationships/image" Target="../media/image139.png"/><Relationship Id="rId20" Type="http://schemas.openxmlformats.org/officeDocument/2006/relationships/customXml" Target="../ink/ink951.xml"/><Relationship Id="rId41" Type="http://schemas.openxmlformats.org/officeDocument/2006/relationships/image" Target="../media/image103.png"/><Relationship Id="rId62" Type="http://schemas.openxmlformats.org/officeDocument/2006/relationships/customXml" Target="../ink/ink973.xml"/><Relationship Id="rId83" Type="http://schemas.openxmlformats.org/officeDocument/2006/relationships/customXml" Target="../ink/ink984.xml"/><Relationship Id="rId88" Type="http://schemas.openxmlformats.org/officeDocument/2006/relationships/image" Target="../media/image125.png"/><Relationship Id="rId111" Type="http://schemas.openxmlformats.org/officeDocument/2006/relationships/customXml" Target="../ink/ink998.xml"/><Relationship Id="rId15" Type="http://schemas.openxmlformats.org/officeDocument/2006/relationships/image" Target="../media/image91.png"/><Relationship Id="rId36" Type="http://schemas.openxmlformats.org/officeDocument/2006/relationships/customXml" Target="../ink/ink959.xml"/><Relationship Id="rId57" Type="http://schemas.openxmlformats.org/officeDocument/2006/relationships/image" Target="../media/image110.png"/><Relationship Id="rId106" Type="http://schemas.openxmlformats.org/officeDocument/2006/relationships/image" Target="../media/image134.png"/></Relationships>
</file>

<file path=ppt/slides/_rels/slide3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15.xml"/><Relationship Id="rId117" Type="http://schemas.openxmlformats.org/officeDocument/2006/relationships/customXml" Target="../ink/ink1062.xml"/><Relationship Id="rId21" Type="http://schemas.openxmlformats.org/officeDocument/2006/relationships/image" Target="../media/image94.png"/><Relationship Id="rId42" Type="http://schemas.openxmlformats.org/officeDocument/2006/relationships/customXml" Target="../ink/ink1023.xml"/><Relationship Id="rId47" Type="http://schemas.openxmlformats.org/officeDocument/2006/relationships/customXml" Target="../ink/ink1026.xml"/><Relationship Id="rId63" Type="http://schemas.openxmlformats.org/officeDocument/2006/relationships/image" Target="../media/image113.png"/><Relationship Id="rId68" Type="http://schemas.openxmlformats.org/officeDocument/2006/relationships/customXml" Target="../ink/ink1037.xml"/><Relationship Id="rId84" Type="http://schemas.openxmlformats.org/officeDocument/2006/relationships/image" Target="../media/image123.png"/><Relationship Id="rId89" Type="http://schemas.openxmlformats.org/officeDocument/2006/relationships/customXml" Target="../ink/ink1048.xml"/><Relationship Id="rId112" Type="http://schemas.openxmlformats.org/officeDocument/2006/relationships/image" Target="../media/image137.png"/><Relationship Id="rId16" Type="http://schemas.openxmlformats.org/officeDocument/2006/relationships/customXml" Target="../ink/ink1010.xml"/><Relationship Id="rId107" Type="http://schemas.openxmlformats.org/officeDocument/2006/relationships/customXml" Target="../ink/ink1057.xml"/><Relationship Id="rId11" Type="http://schemas.openxmlformats.org/officeDocument/2006/relationships/image" Target="../media/image89.png"/><Relationship Id="rId32" Type="http://schemas.openxmlformats.org/officeDocument/2006/relationships/customXml" Target="../ink/ink1018.xml"/><Relationship Id="rId37" Type="http://schemas.openxmlformats.org/officeDocument/2006/relationships/image" Target="../media/image101.png"/><Relationship Id="rId53" Type="http://schemas.openxmlformats.org/officeDocument/2006/relationships/customXml" Target="../ink/ink1029.xml"/><Relationship Id="rId58" Type="http://schemas.openxmlformats.org/officeDocument/2006/relationships/customXml" Target="../ink/ink1032.xml"/><Relationship Id="rId74" Type="http://schemas.openxmlformats.org/officeDocument/2006/relationships/customXml" Target="../ink/ink1040.xml"/><Relationship Id="rId79" Type="http://schemas.openxmlformats.org/officeDocument/2006/relationships/customXml" Target="../ink/ink1043.xml"/><Relationship Id="rId102" Type="http://schemas.openxmlformats.org/officeDocument/2006/relationships/image" Target="../media/image132.png"/><Relationship Id="rId123" Type="http://schemas.openxmlformats.org/officeDocument/2006/relationships/customXml" Target="../ink/ink1065.xml"/><Relationship Id="rId5" Type="http://schemas.openxmlformats.org/officeDocument/2006/relationships/image" Target="../media/image86.png"/><Relationship Id="rId90" Type="http://schemas.openxmlformats.org/officeDocument/2006/relationships/image" Target="../media/image126.png"/><Relationship Id="rId95" Type="http://schemas.openxmlformats.org/officeDocument/2006/relationships/customXml" Target="../ink/ink1051.xml"/><Relationship Id="rId22" Type="http://schemas.openxmlformats.org/officeDocument/2006/relationships/customXml" Target="../ink/ink1013.xml"/><Relationship Id="rId27" Type="http://schemas.openxmlformats.org/officeDocument/2006/relationships/image" Target="../media/image19.png"/><Relationship Id="rId43" Type="http://schemas.openxmlformats.org/officeDocument/2006/relationships/image" Target="../media/image104.png"/><Relationship Id="rId48" Type="http://schemas.openxmlformats.org/officeDocument/2006/relationships/image" Target="../media/image106.png"/><Relationship Id="rId64" Type="http://schemas.openxmlformats.org/officeDocument/2006/relationships/customXml" Target="../ink/ink1035.xml"/><Relationship Id="rId69" Type="http://schemas.openxmlformats.org/officeDocument/2006/relationships/image" Target="../media/image116.png"/><Relationship Id="rId113" Type="http://schemas.openxmlformats.org/officeDocument/2006/relationships/customXml" Target="../ink/ink1060.xml"/><Relationship Id="rId118" Type="http://schemas.openxmlformats.org/officeDocument/2006/relationships/image" Target="../media/image140.png"/><Relationship Id="rId80" Type="http://schemas.openxmlformats.org/officeDocument/2006/relationships/image" Target="../media/image121.png"/><Relationship Id="rId85" Type="http://schemas.openxmlformats.org/officeDocument/2006/relationships/customXml" Target="../ink/ink1046.xml"/><Relationship Id="rId12" Type="http://schemas.openxmlformats.org/officeDocument/2006/relationships/customXml" Target="../ink/ink1008.xml"/><Relationship Id="rId17" Type="http://schemas.openxmlformats.org/officeDocument/2006/relationships/image" Target="../media/image92.png"/><Relationship Id="rId33" Type="http://schemas.openxmlformats.org/officeDocument/2006/relationships/image" Target="../media/image99.png"/><Relationship Id="rId38" Type="http://schemas.openxmlformats.org/officeDocument/2006/relationships/customXml" Target="../ink/ink1021.xml"/><Relationship Id="rId59" Type="http://schemas.openxmlformats.org/officeDocument/2006/relationships/image" Target="../media/image111.png"/><Relationship Id="rId103" Type="http://schemas.openxmlformats.org/officeDocument/2006/relationships/customXml" Target="../ink/ink1055.xml"/><Relationship Id="rId108" Type="http://schemas.openxmlformats.org/officeDocument/2006/relationships/image" Target="../media/image135.png"/><Relationship Id="rId124" Type="http://schemas.openxmlformats.org/officeDocument/2006/relationships/image" Target="../media/image143.png"/><Relationship Id="rId54" Type="http://schemas.openxmlformats.org/officeDocument/2006/relationships/customXml" Target="../ink/ink1030.xml"/><Relationship Id="rId70" Type="http://schemas.openxmlformats.org/officeDocument/2006/relationships/customXml" Target="../ink/ink1038.xml"/><Relationship Id="rId75" Type="http://schemas.openxmlformats.org/officeDocument/2006/relationships/customXml" Target="../ink/ink1041.xml"/><Relationship Id="rId91" Type="http://schemas.openxmlformats.org/officeDocument/2006/relationships/customXml" Target="../ink/ink1049.xml"/><Relationship Id="rId96" Type="http://schemas.openxmlformats.org/officeDocument/2006/relationships/image" Target="../media/image12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05.xml"/><Relationship Id="rId23" Type="http://schemas.openxmlformats.org/officeDocument/2006/relationships/image" Target="../media/image95.png"/><Relationship Id="rId28" Type="http://schemas.openxmlformats.org/officeDocument/2006/relationships/customXml" Target="../ink/ink1016.xml"/><Relationship Id="rId49" Type="http://schemas.openxmlformats.org/officeDocument/2006/relationships/customXml" Target="../ink/ink1027.xml"/><Relationship Id="rId114" Type="http://schemas.openxmlformats.org/officeDocument/2006/relationships/image" Target="../media/image138.png"/><Relationship Id="rId119" Type="http://schemas.openxmlformats.org/officeDocument/2006/relationships/customXml" Target="../ink/ink1063.xml"/><Relationship Id="rId44" Type="http://schemas.openxmlformats.org/officeDocument/2006/relationships/customXml" Target="../ink/ink1024.xml"/><Relationship Id="rId60" Type="http://schemas.openxmlformats.org/officeDocument/2006/relationships/customXml" Target="../ink/ink1033.xml"/><Relationship Id="rId65" Type="http://schemas.openxmlformats.org/officeDocument/2006/relationships/image" Target="../media/image114.png"/><Relationship Id="rId81" Type="http://schemas.openxmlformats.org/officeDocument/2006/relationships/customXml" Target="../ink/ink1044.xml"/><Relationship Id="rId86" Type="http://schemas.openxmlformats.org/officeDocument/2006/relationships/image" Target="../media/image124.png"/><Relationship Id="rId4" Type="http://schemas.openxmlformats.org/officeDocument/2006/relationships/customXml" Target="../ink/ink1004.xml"/><Relationship Id="rId9" Type="http://schemas.openxmlformats.org/officeDocument/2006/relationships/image" Target="../media/image88.png"/><Relationship Id="rId13" Type="http://schemas.openxmlformats.org/officeDocument/2006/relationships/image" Target="../media/image90.png"/><Relationship Id="rId18" Type="http://schemas.openxmlformats.org/officeDocument/2006/relationships/customXml" Target="../ink/ink1011.xml"/><Relationship Id="rId39" Type="http://schemas.openxmlformats.org/officeDocument/2006/relationships/image" Target="../media/image102.png"/><Relationship Id="rId109" Type="http://schemas.openxmlformats.org/officeDocument/2006/relationships/customXml" Target="../ink/ink1058.xml"/><Relationship Id="rId34" Type="http://schemas.openxmlformats.org/officeDocument/2006/relationships/customXml" Target="../ink/ink1019.xml"/><Relationship Id="rId50" Type="http://schemas.openxmlformats.org/officeDocument/2006/relationships/image" Target="../media/image107.png"/><Relationship Id="rId55" Type="http://schemas.openxmlformats.org/officeDocument/2006/relationships/image" Target="../media/image109.png"/><Relationship Id="rId76" Type="http://schemas.openxmlformats.org/officeDocument/2006/relationships/image" Target="../media/image119.png"/><Relationship Id="rId97" Type="http://schemas.openxmlformats.org/officeDocument/2006/relationships/customXml" Target="../ink/ink1052.xml"/><Relationship Id="rId104" Type="http://schemas.openxmlformats.org/officeDocument/2006/relationships/image" Target="../media/image133.png"/><Relationship Id="rId120" Type="http://schemas.openxmlformats.org/officeDocument/2006/relationships/image" Target="../media/image141.png"/><Relationship Id="rId7" Type="http://schemas.openxmlformats.org/officeDocument/2006/relationships/image" Target="../media/image87.png"/><Relationship Id="rId71" Type="http://schemas.openxmlformats.org/officeDocument/2006/relationships/image" Target="../media/image117.png"/><Relationship Id="rId92" Type="http://schemas.openxmlformats.org/officeDocument/2006/relationships/image" Target="../media/image127.png"/><Relationship Id="rId2" Type="http://schemas.openxmlformats.org/officeDocument/2006/relationships/customXml" Target="../ink/ink1003.xml"/><Relationship Id="rId29" Type="http://schemas.openxmlformats.org/officeDocument/2006/relationships/image" Target="../media/image97.png"/><Relationship Id="rId24" Type="http://schemas.openxmlformats.org/officeDocument/2006/relationships/customXml" Target="../ink/ink1014.xml"/><Relationship Id="rId40" Type="http://schemas.openxmlformats.org/officeDocument/2006/relationships/customXml" Target="../ink/ink1022.xml"/><Relationship Id="rId45" Type="http://schemas.openxmlformats.org/officeDocument/2006/relationships/image" Target="../media/image105.png"/><Relationship Id="rId66" Type="http://schemas.openxmlformats.org/officeDocument/2006/relationships/customXml" Target="../ink/ink1036.xml"/><Relationship Id="rId87" Type="http://schemas.openxmlformats.org/officeDocument/2006/relationships/customXml" Target="../ink/ink1047.xml"/><Relationship Id="rId110" Type="http://schemas.openxmlformats.org/officeDocument/2006/relationships/image" Target="../media/image136.png"/><Relationship Id="rId115" Type="http://schemas.openxmlformats.org/officeDocument/2006/relationships/customXml" Target="../ink/ink1061.xml"/><Relationship Id="rId61" Type="http://schemas.openxmlformats.org/officeDocument/2006/relationships/image" Target="../media/image112.png"/><Relationship Id="rId82" Type="http://schemas.openxmlformats.org/officeDocument/2006/relationships/image" Target="../media/image122.png"/><Relationship Id="rId19" Type="http://schemas.openxmlformats.org/officeDocument/2006/relationships/image" Target="../media/image93.png"/><Relationship Id="rId14" Type="http://schemas.openxmlformats.org/officeDocument/2006/relationships/customXml" Target="../ink/ink1009.xml"/><Relationship Id="rId30" Type="http://schemas.openxmlformats.org/officeDocument/2006/relationships/customXml" Target="../ink/ink1017.xml"/><Relationship Id="rId35" Type="http://schemas.openxmlformats.org/officeDocument/2006/relationships/image" Target="../media/image100.png"/><Relationship Id="rId56" Type="http://schemas.openxmlformats.org/officeDocument/2006/relationships/customXml" Target="../ink/ink1031.xml"/><Relationship Id="rId77" Type="http://schemas.openxmlformats.org/officeDocument/2006/relationships/customXml" Target="../ink/ink1042.xml"/><Relationship Id="rId100" Type="http://schemas.openxmlformats.org/officeDocument/2006/relationships/image" Target="../media/image131.png"/><Relationship Id="rId105" Type="http://schemas.openxmlformats.org/officeDocument/2006/relationships/customXml" Target="../ink/ink1056.xml"/><Relationship Id="rId8" Type="http://schemas.openxmlformats.org/officeDocument/2006/relationships/customXml" Target="../ink/ink1006.xml"/><Relationship Id="rId51" Type="http://schemas.openxmlformats.org/officeDocument/2006/relationships/customXml" Target="../ink/ink1028.xml"/><Relationship Id="rId72" Type="http://schemas.openxmlformats.org/officeDocument/2006/relationships/customXml" Target="../ink/ink1039.xml"/><Relationship Id="rId93" Type="http://schemas.openxmlformats.org/officeDocument/2006/relationships/customXml" Target="../ink/ink1050.xml"/><Relationship Id="rId98" Type="http://schemas.openxmlformats.org/officeDocument/2006/relationships/image" Target="../media/image130.png"/><Relationship Id="rId121" Type="http://schemas.openxmlformats.org/officeDocument/2006/relationships/customXml" Target="../ink/ink1064.xml"/><Relationship Id="rId3" Type="http://schemas.openxmlformats.org/officeDocument/2006/relationships/image" Target="../media/image85.png"/><Relationship Id="rId25" Type="http://schemas.openxmlformats.org/officeDocument/2006/relationships/image" Target="../media/image96.png"/><Relationship Id="rId46" Type="http://schemas.openxmlformats.org/officeDocument/2006/relationships/customXml" Target="../ink/ink1025.xml"/><Relationship Id="rId67" Type="http://schemas.openxmlformats.org/officeDocument/2006/relationships/image" Target="../media/image115.png"/><Relationship Id="rId116" Type="http://schemas.openxmlformats.org/officeDocument/2006/relationships/image" Target="../media/image139.png"/><Relationship Id="rId20" Type="http://schemas.openxmlformats.org/officeDocument/2006/relationships/customXml" Target="../ink/ink1012.xml"/><Relationship Id="rId41" Type="http://schemas.openxmlformats.org/officeDocument/2006/relationships/image" Target="../media/image103.png"/><Relationship Id="rId62" Type="http://schemas.openxmlformats.org/officeDocument/2006/relationships/customXml" Target="../ink/ink1034.xml"/><Relationship Id="rId83" Type="http://schemas.openxmlformats.org/officeDocument/2006/relationships/customXml" Target="../ink/ink1045.xml"/><Relationship Id="rId88" Type="http://schemas.openxmlformats.org/officeDocument/2006/relationships/image" Target="../media/image125.png"/><Relationship Id="rId111" Type="http://schemas.openxmlformats.org/officeDocument/2006/relationships/customXml" Target="../ink/ink1059.xml"/><Relationship Id="rId15" Type="http://schemas.openxmlformats.org/officeDocument/2006/relationships/image" Target="../media/image91.png"/><Relationship Id="rId36" Type="http://schemas.openxmlformats.org/officeDocument/2006/relationships/customXml" Target="../ink/ink1020.xml"/><Relationship Id="rId57" Type="http://schemas.openxmlformats.org/officeDocument/2006/relationships/image" Target="../media/image110.png"/><Relationship Id="rId106" Type="http://schemas.openxmlformats.org/officeDocument/2006/relationships/image" Target="../media/image134.png"/><Relationship Id="rId10" Type="http://schemas.openxmlformats.org/officeDocument/2006/relationships/customXml" Target="../ink/ink1007.xml"/><Relationship Id="rId31" Type="http://schemas.openxmlformats.org/officeDocument/2006/relationships/image" Target="../media/image98.png"/><Relationship Id="rId52" Type="http://schemas.openxmlformats.org/officeDocument/2006/relationships/image" Target="../media/image108.png"/><Relationship Id="rId73" Type="http://schemas.openxmlformats.org/officeDocument/2006/relationships/image" Target="../media/image118.png"/><Relationship Id="rId78" Type="http://schemas.openxmlformats.org/officeDocument/2006/relationships/image" Target="../media/image120.png"/><Relationship Id="rId94" Type="http://schemas.openxmlformats.org/officeDocument/2006/relationships/image" Target="../media/image128.png"/><Relationship Id="rId99" Type="http://schemas.openxmlformats.org/officeDocument/2006/relationships/customXml" Target="../ink/ink1053.xml"/><Relationship Id="rId101" Type="http://schemas.openxmlformats.org/officeDocument/2006/relationships/customXml" Target="../ink/ink1054.xml"/><Relationship Id="rId122" Type="http://schemas.openxmlformats.org/officeDocument/2006/relationships/image" Target="../media/image142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4.png"/><Relationship Id="rId2" Type="http://schemas.openxmlformats.org/officeDocument/2006/relationships/customXml" Target="../ink/ink1066.xml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4.png"/><Relationship Id="rId2" Type="http://schemas.openxmlformats.org/officeDocument/2006/relationships/customXml" Target="../ink/ink106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5.png"/><Relationship Id="rId4" Type="http://schemas.openxmlformats.org/officeDocument/2006/relationships/customXml" Target="../ink/ink1068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4.png"/><Relationship Id="rId7" Type="http://schemas.openxmlformats.org/officeDocument/2006/relationships/image" Target="../media/image146.png"/><Relationship Id="rId2" Type="http://schemas.openxmlformats.org/officeDocument/2006/relationships/customXml" Target="../ink/ink106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71.xml"/><Relationship Id="rId5" Type="http://schemas.openxmlformats.org/officeDocument/2006/relationships/image" Target="../media/image145.png"/><Relationship Id="rId4" Type="http://schemas.openxmlformats.org/officeDocument/2006/relationships/customXml" Target="../ink/ink1070.xml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customXml" Target="../ink/ink1075.xml"/><Relationship Id="rId3" Type="http://schemas.openxmlformats.org/officeDocument/2006/relationships/image" Target="../media/image144.png"/><Relationship Id="rId7" Type="http://schemas.openxmlformats.org/officeDocument/2006/relationships/image" Target="../media/image146.png"/><Relationship Id="rId2" Type="http://schemas.openxmlformats.org/officeDocument/2006/relationships/customXml" Target="../ink/ink107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74.xml"/><Relationship Id="rId11" Type="http://schemas.openxmlformats.org/officeDocument/2006/relationships/image" Target="../media/image148.png"/><Relationship Id="rId5" Type="http://schemas.openxmlformats.org/officeDocument/2006/relationships/image" Target="../media/image145.png"/><Relationship Id="rId10" Type="http://schemas.openxmlformats.org/officeDocument/2006/relationships/customXml" Target="../ink/ink1076.xml"/><Relationship Id="rId4" Type="http://schemas.openxmlformats.org/officeDocument/2006/relationships/customXml" Target="../ink/ink1073.xml"/><Relationship Id="rId9" Type="http://schemas.openxmlformats.org/officeDocument/2006/relationships/image" Target="../media/image147.png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customXml" Target="../ink/ink1080.xml"/><Relationship Id="rId13" Type="http://schemas.openxmlformats.org/officeDocument/2006/relationships/image" Target="../media/image149.png"/><Relationship Id="rId3" Type="http://schemas.openxmlformats.org/officeDocument/2006/relationships/image" Target="../media/image144.png"/><Relationship Id="rId7" Type="http://schemas.openxmlformats.org/officeDocument/2006/relationships/image" Target="../media/image146.png"/><Relationship Id="rId12" Type="http://schemas.openxmlformats.org/officeDocument/2006/relationships/customXml" Target="../ink/ink1082.xml"/><Relationship Id="rId2" Type="http://schemas.openxmlformats.org/officeDocument/2006/relationships/customXml" Target="../ink/ink107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79.xml"/><Relationship Id="rId11" Type="http://schemas.openxmlformats.org/officeDocument/2006/relationships/image" Target="../media/image148.png"/><Relationship Id="rId5" Type="http://schemas.openxmlformats.org/officeDocument/2006/relationships/image" Target="../media/image145.png"/><Relationship Id="rId10" Type="http://schemas.openxmlformats.org/officeDocument/2006/relationships/customXml" Target="../ink/ink1081.xml"/><Relationship Id="rId4" Type="http://schemas.openxmlformats.org/officeDocument/2006/relationships/customXml" Target="../ink/ink1078.xml"/><Relationship Id="rId9" Type="http://schemas.openxmlformats.org/officeDocument/2006/relationships/image" Target="../media/image147.png"/></Relationships>
</file>

<file path=ppt/slides/_rels/slide3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49.png"/><Relationship Id="rId18" Type="http://schemas.openxmlformats.org/officeDocument/2006/relationships/customXml" Target="../ink/ink1091.xml"/><Relationship Id="rId26" Type="http://schemas.openxmlformats.org/officeDocument/2006/relationships/customXml" Target="../ink/ink1095.xml"/><Relationship Id="rId3" Type="http://schemas.openxmlformats.org/officeDocument/2006/relationships/image" Target="../media/image144.png"/><Relationship Id="rId21" Type="http://schemas.openxmlformats.org/officeDocument/2006/relationships/image" Target="../media/image152.png"/><Relationship Id="rId7" Type="http://schemas.openxmlformats.org/officeDocument/2006/relationships/image" Target="../media/image146.png"/><Relationship Id="rId12" Type="http://schemas.openxmlformats.org/officeDocument/2006/relationships/customXml" Target="../ink/ink1088.xml"/><Relationship Id="rId17" Type="http://schemas.openxmlformats.org/officeDocument/2006/relationships/image" Target="../media/image19.png"/><Relationship Id="rId25" Type="http://schemas.openxmlformats.org/officeDocument/2006/relationships/image" Target="../media/image154.png"/><Relationship Id="rId33" Type="http://schemas.openxmlformats.org/officeDocument/2006/relationships/image" Target="../media/image158.png"/><Relationship Id="rId2" Type="http://schemas.openxmlformats.org/officeDocument/2006/relationships/customXml" Target="../ink/ink1083.xml"/><Relationship Id="rId16" Type="http://schemas.openxmlformats.org/officeDocument/2006/relationships/customXml" Target="../ink/ink1090.xml"/><Relationship Id="rId20" Type="http://schemas.openxmlformats.org/officeDocument/2006/relationships/customXml" Target="../ink/ink1092.xml"/><Relationship Id="rId29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85.xml"/><Relationship Id="rId11" Type="http://schemas.openxmlformats.org/officeDocument/2006/relationships/image" Target="../media/image148.png"/><Relationship Id="rId24" Type="http://schemas.openxmlformats.org/officeDocument/2006/relationships/customXml" Target="../ink/ink1094.xml"/><Relationship Id="rId32" Type="http://schemas.openxmlformats.org/officeDocument/2006/relationships/customXml" Target="../ink/ink1098.xml"/><Relationship Id="rId5" Type="http://schemas.openxmlformats.org/officeDocument/2006/relationships/image" Target="../media/image145.png"/><Relationship Id="rId15" Type="http://schemas.openxmlformats.org/officeDocument/2006/relationships/image" Target="../media/image150.png"/><Relationship Id="rId23" Type="http://schemas.openxmlformats.org/officeDocument/2006/relationships/image" Target="../media/image153.png"/><Relationship Id="rId28" Type="http://schemas.openxmlformats.org/officeDocument/2006/relationships/customXml" Target="../ink/ink1096.xml"/><Relationship Id="rId10" Type="http://schemas.openxmlformats.org/officeDocument/2006/relationships/customXml" Target="../ink/ink1087.xml"/><Relationship Id="rId19" Type="http://schemas.openxmlformats.org/officeDocument/2006/relationships/image" Target="../media/image151.png"/><Relationship Id="rId31" Type="http://schemas.openxmlformats.org/officeDocument/2006/relationships/image" Target="../media/image157.png"/><Relationship Id="rId4" Type="http://schemas.openxmlformats.org/officeDocument/2006/relationships/customXml" Target="../ink/ink1084.xml"/><Relationship Id="rId9" Type="http://schemas.openxmlformats.org/officeDocument/2006/relationships/image" Target="../media/image147.png"/><Relationship Id="rId14" Type="http://schemas.openxmlformats.org/officeDocument/2006/relationships/customXml" Target="../ink/ink1089.xml"/><Relationship Id="rId22" Type="http://schemas.openxmlformats.org/officeDocument/2006/relationships/customXml" Target="../ink/ink1093.xml"/><Relationship Id="rId27" Type="http://schemas.openxmlformats.org/officeDocument/2006/relationships/image" Target="../media/image155.png"/><Relationship Id="rId30" Type="http://schemas.openxmlformats.org/officeDocument/2006/relationships/customXml" Target="../ink/ink1097.xml"/><Relationship Id="rId8" Type="http://schemas.openxmlformats.org/officeDocument/2006/relationships/customXml" Target="../ink/ink1086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customXml" Target="../ink/ink19.xml"/><Relationship Id="rId13" Type="http://schemas.openxmlformats.org/officeDocument/2006/relationships/image" Target="../media/image8.png"/><Relationship Id="rId18" Type="http://schemas.openxmlformats.org/officeDocument/2006/relationships/customXml" Target="../ink/ink24.xml"/><Relationship Id="rId3" Type="http://schemas.openxmlformats.org/officeDocument/2006/relationships/image" Target="../media/image3.png"/><Relationship Id="rId21" Type="http://schemas.openxmlformats.org/officeDocument/2006/relationships/image" Target="../media/image12.png"/><Relationship Id="rId7" Type="http://schemas.openxmlformats.org/officeDocument/2006/relationships/image" Target="../media/image5.png"/><Relationship Id="rId12" Type="http://schemas.openxmlformats.org/officeDocument/2006/relationships/customXml" Target="../ink/ink21.xml"/><Relationship Id="rId17" Type="http://schemas.openxmlformats.org/officeDocument/2006/relationships/image" Target="../media/image10.png"/><Relationship Id="rId2" Type="http://schemas.openxmlformats.org/officeDocument/2006/relationships/customXml" Target="../ink/ink16.xml"/><Relationship Id="rId16" Type="http://schemas.openxmlformats.org/officeDocument/2006/relationships/customXml" Target="../ink/ink23.xml"/><Relationship Id="rId20" Type="http://schemas.openxmlformats.org/officeDocument/2006/relationships/customXml" Target="../ink/ink2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23" Type="http://schemas.openxmlformats.org/officeDocument/2006/relationships/image" Target="../media/image13.png"/><Relationship Id="rId10" Type="http://schemas.openxmlformats.org/officeDocument/2006/relationships/customXml" Target="../ink/ink20.xml"/><Relationship Id="rId19" Type="http://schemas.openxmlformats.org/officeDocument/2006/relationships/image" Target="../media/image11.png"/><Relationship Id="rId4" Type="http://schemas.openxmlformats.org/officeDocument/2006/relationships/customXml" Target="../ink/ink17.xml"/><Relationship Id="rId9" Type="http://schemas.openxmlformats.org/officeDocument/2006/relationships/image" Target="../media/image6.png"/><Relationship Id="rId14" Type="http://schemas.openxmlformats.org/officeDocument/2006/relationships/customXml" Target="../ink/ink22.xml"/><Relationship Id="rId22" Type="http://schemas.openxmlformats.org/officeDocument/2006/relationships/customXml" Target="../ink/ink26.xml"/></Relationships>
</file>

<file path=ppt/slides/_rels/slide4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49.png"/><Relationship Id="rId18" Type="http://schemas.openxmlformats.org/officeDocument/2006/relationships/customXml" Target="../ink/ink1107.xml"/><Relationship Id="rId26" Type="http://schemas.openxmlformats.org/officeDocument/2006/relationships/customXml" Target="../ink/ink1111.xml"/><Relationship Id="rId39" Type="http://schemas.openxmlformats.org/officeDocument/2006/relationships/image" Target="../media/image161.png"/><Relationship Id="rId21" Type="http://schemas.openxmlformats.org/officeDocument/2006/relationships/image" Target="../media/image152.png"/><Relationship Id="rId34" Type="http://schemas.openxmlformats.org/officeDocument/2006/relationships/customXml" Target="../ink/ink1115.xml"/><Relationship Id="rId7" Type="http://schemas.openxmlformats.org/officeDocument/2006/relationships/image" Target="../media/image146.png"/><Relationship Id="rId2" Type="http://schemas.openxmlformats.org/officeDocument/2006/relationships/customXml" Target="../ink/ink1099.xml"/><Relationship Id="rId16" Type="http://schemas.openxmlformats.org/officeDocument/2006/relationships/customXml" Target="../ink/ink1106.xml"/><Relationship Id="rId20" Type="http://schemas.openxmlformats.org/officeDocument/2006/relationships/customXml" Target="../ink/ink1108.xml"/><Relationship Id="rId29" Type="http://schemas.openxmlformats.org/officeDocument/2006/relationships/image" Target="../media/image156.png"/><Relationship Id="rId41" Type="http://schemas.openxmlformats.org/officeDocument/2006/relationships/image" Target="../media/image16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01.xml"/><Relationship Id="rId11" Type="http://schemas.openxmlformats.org/officeDocument/2006/relationships/image" Target="../media/image148.png"/><Relationship Id="rId24" Type="http://schemas.openxmlformats.org/officeDocument/2006/relationships/customXml" Target="../ink/ink1110.xml"/><Relationship Id="rId32" Type="http://schemas.openxmlformats.org/officeDocument/2006/relationships/customXml" Target="../ink/ink1114.xml"/><Relationship Id="rId37" Type="http://schemas.openxmlformats.org/officeDocument/2006/relationships/image" Target="../media/image160.png"/><Relationship Id="rId40" Type="http://schemas.openxmlformats.org/officeDocument/2006/relationships/customXml" Target="../ink/ink1118.xml"/><Relationship Id="rId5" Type="http://schemas.openxmlformats.org/officeDocument/2006/relationships/image" Target="../media/image145.png"/><Relationship Id="rId15" Type="http://schemas.openxmlformats.org/officeDocument/2006/relationships/image" Target="../media/image150.png"/><Relationship Id="rId23" Type="http://schemas.openxmlformats.org/officeDocument/2006/relationships/image" Target="../media/image153.png"/><Relationship Id="rId28" Type="http://schemas.openxmlformats.org/officeDocument/2006/relationships/customXml" Target="../ink/ink1112.xml"/><Relationship Id="rId36" Type="http://schemas.openxmlformats.org/officeDocument/2006/relationships/customXml" Target="../ink/ink1116.xml"/><Relationship Id="rId10" Type="http://schemas.openxmlformats.org/officeDocument/2006/relationships/customXml" Target="../ink/ink1103.xml"/><Relationship Id="rId19" Type="http://schemas.openxmlformats.org/officeDocument/2006/relationships/image" Target="../media/image151.png"/><Relationship Id="rId31" Type="http://schemas.openxmlformats.org/officeDocument/2006/relationships/image" Target="../media/image157.png"/><Relationship Id="rId4" Type="http://schemas.openxmlformats.org/officeDocument/2006/relationships/customXml" Target="../ink/ink1100.xml"/><Relationship Id="rId9" Type="http://schemas.openxmlformats.org/officeDocument/2006/relationships/image" Target="../media/image147.png"/><Relationship Id="rId14" Type="http://schemas.openxmlformats.org/officeDocument/2006/relationships/customXml" Target="../ink/ink1105.xml"/><Relationship Id="rId22" Type="http://schemas.openxmlformats.org/officeDocument/2006/relationships/customXml" Target="../ink/ink1109.xml"/><Relationship Id="rId27" Type="http://schemas.openxmlformats.org/officeDocument/2006/relationships/image" Target="../media/image155.png"/><Relationship Id="rId30" Type="http://schemas.openxmlformats.org/officeDocument/2006/relationships/customXml" Target="../ink/ink1113.xml"/><Relationship Id="rId35" Type="http://schemas.openxmlformats.org/officeDocument/2006/relationships/image" Target="../media/image159.png"/><Relationship Id="rId8" Type="http://schemas.openxmlformats.org/officeDocument/2006/relationships/customXml" Target="../ink/ink1102.xml"/><Relationship Id="rId3" Type="http://schemas.openxmlformats.org/officeDocument/2006/relationships/image" Target="../media/image144.png"/><Relationship Id="rId12" Type="http://schemas.openxmlformats.org/officeDocument/2006/relationships/customXml" Target="../ink/ink1104.xml"/><Relationship Id="rId17" Type="http://schemas.openxmlformats.org/officeDocument/2006/relationships/image" Target="../media/image19.png"/><Relationship Id="rId25" Type="http://schemas.openxmlformats.org/officeDocument/2006/relationships/image" Target="../media/image154.png"/><Relationship Id="rId33" Type="http://schemas.openxmlformats.org/officeDocument/2006/relationships/image" Target="../media/image158.png"/><Relationship Id="rId38" Type="http://schemas.openxmlformats.org/officeDocument/2006/relationships/customXml" Target="../ink/ink1117.xml"/></Relationships>
</file>

<file path=ppt/slides/_rels/slide4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49.png"/><Relationship Id="rId18" Type="http://schemas.openxmlformats.org/officeDocument/2006/relationships/customXml" Target="../ink/ink1127.xml"/><Relationship Id="rId26" Type="http://schemas.openxmlformats.org/officeDocument/2006/relationships/customXml" Target="../ink/ink1131.xml"/><Relationship Id="rId39" Type="http://schemas.openxmlformats.org/officeDocument/2006/relationships/image" Target="../media/image161.png"/><Relationship Id="rId21" Type="http://schemas.openxmlformats.org/officeDocument/2006/relationships/image" Target="../media/image152.png"/><Relationship Id="rId34" Type="http://schemas.openxmlformats.org/officeDocument/2006/relationships/customXml" Target="../ink/ink1135.xml"/><Relationship Id="rId42" Type="http://schemas.openxmlformats.org/officeDocument/2006/relationships/customXml" Target="../ink/ink1139.xml"/><Relationship Id="rId47" Type="http://schemas.openxmlformats.org/officeDocument/2006/relationships/image" Target="../media/image165.png"/><Relationship Id="rId7" Type="http://schemas.openxmlformats.org/officeDocument/2006/relationships/image" Target="../media/image146.png"/><Relationship Id="rId2" Type="http://schemas.openxmlformats.org/officeDocument/2006/relationships/customXml" Target="../ink/ink1119.xml"/><Relationship Id="rId16" Type="http://schemas.openxmlformats.org/officeDocument/2006/relationships/customXml" Target="../ink/ink1126.xml"/><Relationship Id="rId29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21.xml"/><Relationship Id="rId11" Type="http://schemas.openxmlformats.org/officeDocument/2006/relationships/image" Target="../media/image148.png"/><Relationship Id="rId24" Type="http://schemas.openxmlformats.org/officeDocument/2006/relationships/customXml" Target="../ink/ink1130.xml"/><Relationship Id="rId32" Type="http://schemas.openxmlformats.org/officeDocument/2006/relationships/customXml" Target="../ink/ink1134.xml"/><Relationship Id="rId37" Type="http://schemas.openxmlformats.org/officeDocument/2006/relationships/image" Target="../media/image160.png"/><Relationship Id="rId40" Type="http://schemas.openxmlformats.org/officeDocument/2006/relationships/customXml" Target="../ink/ink1138.xml"/><Relationship Id="rId45" Type="http://schemas.openxmlformats.org/officeDocument/2006/relationships/image" Target="../media/image164.png"/><Relationship Id="rId5" Type="http://schemas.openxmlformats.org/officeDocument/2006/relationships/image" Target="../media/image145.png"/><Relationship Id="rId15" Type="http://schemas.openxmlformats.org/officeDocument/2006/relationships/image" Target="../media/image150.png"/><Relationship Id="rId23" Type="http://schemas.openxmlformats.org/officeDocument/2006/relationships/image" Target="../media/image153.png"/><Relationship Id="rId28" Type="http://schemas.openxmlformats.org/officeDocument/2006/relationships/customXml" Target="../ink/ink1132.xml"/><Relationship Id="rId36" Type="http://schemas.openxmlformats.org/officeDocument/2006/relationships/customXml" Target="../ink/ink1136.xml"/><Relationship Id="rId10" Type="http://schemas.openxmlformats.org/officeDocument/2006/relationships/customXml" Target="../ink/ink1123.xml"/><Relationship Id="rId19" Type="http://schemas.openxmlformats.org/officeDocument/2006/relationships/image" Target="../media/image151.png"/><Relationship Id="rId31" Type="http://schemas.openxmlformats.org/officeDocument/2006/relationships/image" Target="../media/image157.png"/><Relationship Id="rId44" Type="http://schemas.openxmlformats.org/officeDocument/2006/relationships/customXml" Target="../ink/ink1140.xml"/><Relationship Id="rId4" Type="http://schemas.openxmlformats.org/officeDocument/2006/relationships/customXml" Target="../ink/ink1120.xml"/><Relationship Id="rId9" Type="http://schemas.openxmlformats.org/officeDocument/2006/relationships/image" Target="../media/image147.png"/><Relationship Id="rId14" Type="http://schemas.openxmlformats.org/officeDocument/2006/relationships/customXml" Target="../ink/ink1125.xml"/><Relationship Id="rId22" Type="http://schemas.openxmlformats.org/officeDocument/2006/relationships/customXml" Target="../ink/ink1129.xml"/><Relationship Id="rId27" Type="http://schemas.openxmlformats.org/officeDocument/2006/relationships/image" Target="../media/image155.png"/><Relationship Id="rId30" Type="http://schemas.openxmlformats.org/officeDocument/2006/relationships/customXml" Target="../ink/ink1133.xml"/><Relationship Id="rId35" Type="http://schemas.openxmlformats.org/officeDocument/2006/relationships/image" Target="../media/image159.png"/><Relationship Id="rId43" Type="http://schemas.openxmlformats.org/officeDocument/2006/relationships/image" Target="../media/image163.png"/><Relationship Id="rId8" Type="http://schemas.openxmlformats.org/officeDocument/2006/relationships/customXml" Target="../ink/ink1122.xml"/><Relationship Id="rId3" Type="http://schemas.openxmlformats.org/officeDocument/2006/relationships/image" Target="../media/image144.png"/><Relationship Id="rId12" Type="http://schemas.openxmlformats.org/officeDocument/2006/relationships/customXml" Target="../ink/ink1124.xml"/><Relationship Id="rId17" Type="http://schemas.openxmlformats.org/officeDocument/2006/relationships/image" Target="../media/image19.png"/><Relationship Id="rId25" Type="http://schemas.openxmlformats.org/officeDocument/2006/relationships/image" Target="../media/image154.png"/><Relationship Id="rId33" Type="http://schemas.openxmlformats.org/officeDocument/2006/relationships/image" Target="../media/image158.png"/><Relationship Id="rId38" Type="http://schemas.openxmlformats.org/officeDocument/2006/relationships/customXml" Target="../ink/ink1137.xml"/><Relationship Id="rId46" Type="http://schemas.openxmlformats.org/officeDocument/2006/relationships/customXml" Target="../ink/ink1141.xml"/><Relationship Id="rId20" Type="http://schemas.openxmlformats.org/officeDocument/2006/relationships/customXml" Target="../ink/ink1128.xml"/><Relationship Id="rId41" Type="http://schemas.openxmlformats.org/officeDocument/2006/relationships/image" Target="../media/image162.png"/></Relationships>
</file>

<file path=ppt/slides/_rels/slide4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154.xml"/><Relationship Id="rId21" Type="http://schemas.openxmlformats.org/officeDocument/2006/relationships/image" Target="../media/image152.png"/><Relationship Id="rId34" Type="http://schemas.openxmlformats.org/officeDocument/2006/relationships/customXml" Target="../ink/ink1158.xml"/><Relationship Id="rId42" Type="http://schemas.openxmlformats.org/officeDocument/2006/relationships/customXml" Target="../ink/ink1162.xml"/><Relationship Id="rId47" Type="http://schemas.openxmlformats.org/officeDocument/2006/relationships/image" Target="../media/image165.png"/><Relationship Id="rId50" Type="http://schemas.openxmlformats.org/officeDocument/2006/relationships/customXml" Target="../ink/ink1166.xml"/><Relationship Id="rId55" Type="http://schemas.openxmlformats.org/officeDocument/2006/relationships/image" Target="../media/image169.png"/><Relationship Id="rId63" Type="http://schemas.openxmlformats.org/officeDocument/2006/relationships/image" Target="../media/image173.png"/><Relationship Id="rId7" Type="http://schemas.openxmlformats.org/officeDocument/2006/relationships/image" Target="../media/image146.png"/><Relationship Id="rId2" Type="http://schemas.openxmlformats.org/officeDocument/2006/relationships/customXml" Target="../ink/ink1142.xml"/><Relationship Id="rId16" Type="http://schemas.openxmlformats.org/officeDocument/2006/relationships/customXml" Target="../ink/ink1149.xml"/><Relationship Id="rId29" Type="http://schemas.openxmlformats.org/officeDocument/2006/relationships/image" Target="../media/image156.png"/><Relationship Id="rId11" Type="http://schemas.openxmlformats.org/officeDocument/2006/relationships/image" Target="../media/image148.png"/><Relationship Id="rId24" Type="http://schemas.openxmlformats.org/officeDocument/2006/relationships/customXml" Target="../ink/ink1153.xml"/><Relationship Id="rId32" Type="http://schemas.openxmlformats.org/officeDocument/2006/relationships/customXml" Target="../ink/ink1157.xml"/><Relationship Id="rId37" Type="http://schemas.openxmlformats.org/officeDocument/2006/relationships/image" Target="../media/image160.png"/><Relationship Id="rId40" Type="http://schemas.openxmlformats.org/officeDocument/2006/relationships/customXml" Target="../ink/ink1161.xml"/><Relationship Id="rId45" Type="http://schemas.openxmlformats.org/officeDocument/2006/relationships/image" Target="../media/image164.png"/><Relationship Id="rId53" Type="http://schemas.openxmlformats.org/officeDocument/2006/relationships/image" Target="../media/image168.png"/><Relationship Id="rId58" Type="http://schemas.openxmlformats.org/officeDocument/2006/relationships/customXml" Target="../ink/ink1170.xml"/><Relationship Id="rId5" Type="http://schemas.openxmlformats.org/officeDocument/2006/relationships/image" Target="../media/image145.png"/><Relationship Id="rId61" Type="http://schemas.openxmlformats.org/officeDocument/2006/relationships/image" Target="../media/image172.png"/><Relationship Id="rId19" Type="http://schemas.openxmlformats.org/officeDocument/2006/relationships/image" Target="../media/image151.png"/><Relationship Id="rId14" Type="http://schemas.openxmlformats.org/officeDocument/2006/relationships/customXml" Target="../ink/ink1148.xml"/><Relationship Id="rId22" Type="http://schemas.openxmlformats.org/officeDocument/2006/relationships/customXml" Target="../ink/ink1152.xml"/><Relationship Id="rId27" Type="http://schemas.openxmlformats.org/officeDocument/2006/relationships/image" Target="../media/image155.png"/><Relationship Id="rId30" Type="http://schemas.openxmlformats.org/officeDocument/2006/relationships/customXml" Target="../ink/ink1156.xml"/><Relationship Id="rId35" Type="http://schemas.openxmlformats.org/officeDocument/2006/relationships/image" Target="../media/image159.png"/><Relationship Id="rId43" Type="http://schemas.openxmlformats.org/officeDocument/2006/relationships/image" Target="../media/image163.png"/><Relationship Id="rId48" Type="http://schemas.openxmlformats.org/officeDocument/2006/relationships/customXml" Target="../ink/ink1165.xml"/><Relationship Id="rId56" Type="http://schemas.openxmlformats.org/officeDocument/2006/relationships/customXml" Target="../ink/ink1169.xml"/><Relationship Id="rId64" Type="http://schemas.openxmlformats.org/officeDocument/2006/relationships/customXml" Target="../ink/ink1173.xml"/><Relationship Id="rId8" Type="http://schemas.openxmlformats.org/officeDocument/2006/relationships/customXml" Target="../ink/ink1145.xml"/><Relationship Id="rId51" Type="http://schemas.openxmlformats.org/officeDocument/2006/relationships/image" Target="../media/image167.png"/><Relationship Id="rId3" Type="http://schemas.openxmlformats.org/officeDocument/2006/relationships/image" Target="../media/image144.png"/><Relationship Id="rId12" Type="http://schemas.openxmlformats.org/officeDocument/2006/relationships/customXml" Target="../ink/ink1147.xml"/><Relationship Id="rId17" Type="http://schemas.openxmlformats.org/officeDocument/2006/relationships/image" Target="../media/image19.png"/><Relationship Id="rId25" Type="http://schemas.openxmlformats.org/officeDocument/2006/relationships/image" Target="../media/image154.png"/><Relationship Id="rId33" Type="http://schemas.openxmlformats.org/officeDocument/2006/relationships/image" Target="../media/image158.png"/><Relationship Id="rId38" Type="http://schemas.openxmlformats.org/officeDocument/2006/relationships/customXml" Target="../ink/ink1160.xml"/><Relationship Id="rId46" Type="http://schemas.openxmlformats.org/officeDocument/2006/relationships/customXml" Target="../ink/ink1164.xml"/><Relationship Id="rId59" Type="http://schemas.openxmlformats.org/officeDocument/2006/relationships/image" Target="../media/image171.png"/><Relationship Id="rId20" Type="http://schemas.openxmlformats.org/officeDocument/2006/relationships/customXml" Target="../ink/ink1151.xml"/><Relationship Id="rId41" Type="http://schemas.openxmlformats.org/officeDocument/2006/relationships/image" Target="../media/image162.png"/><Relationship Id="rId54" Type="http://schemas.openxmlformats.org/officeDocument/2006/relationships/customXml" Target="../ink/ink1168.xml"/><Relationship Id="rId62" Type="http://schemas.openxmlformats.org/officeDocument/2006/relationships/customXml" Target="../ink/ink117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44.xml"/><Relationship Id="rId15" Type="http://schemas.openxmlformats.org/officeDocument/2006/relationships/image" Target="../media/image150.png"/><Relationship Id="rId23" Type="http://schemas.openxmlformats.org/officeDocument/2006/relationships/image" Target="../media/image153.png"/><Relationship Id="rId28" Type="http://schemas.openxmlformats.org/officeDocument/2006/relationships/customXml" Target="../ink/ink1155.xml"/><Relationship Id="rId36" Type="http://schemas.openxmlformats.org/officeDocument/2006/relationships/customXml" Target="../ink/ink1159.xml"/><Relationship Id="rId49" Type="http://schemas.openxmlformats.org/officeDocument/2006/relationships/image" Target="../media/image166.png"/><Relationship Id="rId57" Type="http://schemas.openxmlformats.org/officeDocument/2006/relationships/image" Target="../media/image170.png"/><Relationship Id="rId10" Type="http://schemas.openxmlformats.org/officeDocument/2006/relationships/customXml" Target="../ink/ink1146.xml"/><Relationship Id="rId31" Type="http://schemas.openxmlformats.org/officeDocument/2006/relationships/image" Target="../media/image157.png"/><Relationship Id="rId44" Type="http://schemas.openxmlformats.org/officeDocument/2006/relationships/customXml" Target="../ink/ink1163.xml"/><Relationship Id="rId52" Type="http://schemas.openxmlformats.org/officeDocument/2006/relationships/customXml" Target="../ink/ink1167.xml"/><Relationship Id="rId60" Type="http://schemas.openxmlformats.org/officeDocument/2006/relationships/customXml" Target="../ink/ink1171.xml"/><Relationship Id="rId65" Type="http://schemas.openxmlformats.org/officeDocument/2006/relationships/image" Target="../media/image174.png"/><Relationship Id="rId4" Type="http://schemas.openxmlformats.org/officeDocument/2006/relationships/customXml" Target="../ink/ink1143.xml"/><Relationship Id="rId9" Type="http://schemas.openxmlformats.org/officeDocument/2006/relationships/image" Target="../media/image147.png"/><Relationship Id="rId13" Type="http://schemas.openxmlformats.org/officeDocument/2006/relationships/image" Target="../media/image149.png"/><Relationship Id="rId18" Type="http://schemas.openxmlformats.org/officeDocument/2006/relationships/customXml" Target="../ink/ink1150.xml"/><Relationship Id="rId39" Type="http://schemas.openxmlformats.org/officeDocument/2006/relationships/image" Target="../media/image161.png"/></Relationships>
</file>

<file path=ppt/slides/_rels/slide4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186.xml"/><Relationship Id="rId21" Type="http://schemas.openxmlformats.org/officeDocument/2006/relationships/image" Target="../media/image152.png"/><Relationship Id="rId42" Type="http://schemas.openxmlformats.org/officeDocument/2006/relationships/customXml" Target="../ink/ink1194.xml"/><Relationship Id="rId47" Type="http://schemas.openxmlformats.org/officeDocument/2006/relationships/image" Target="../media/image165.png"/><Relationship Id="rId63" Type="http://schemas.openxmlformats.org/officeDocument/2006/relationships/image" Target="../media/image173.png"/><Relationship Id="rId68" Type="http://schemas.openxmlformats.org/officeDocument/2006/relationships/customXml" Target="../ink/ink1207.xml"/><Relationship Id="rId7" Type="http://schemas.openxmlformats.org/officeDocument/2006/relationships/image" Target="../media/image146.png"/><Relationship Id="rId2" Type="http://schemas.openxmlformats.org/officeDocument/2006/relationships/customXml" Target="../ink/ink1174.xml"/><Relationship Id="rId16" Type="http://schemas.openxmlformats.org/officeDocument/2006/relationships/customXml" Target="../ink/ink1181.xml"/><Relationship Id="rId29" Type="http://schemas.openxmlformats.org/officeDocument/2006/relationships/image" Target="../media/image156.png"/><Relationship Id="rId11" Type="http://schemas.openxmlformats.org/officeDocument/2006/relationships/image" Target="../media/image148.png"/><Relationship Id="rId24" Type="http://schemas.openxmlformats.org/officeDocument/2006/relationships/customXml" Target="../ink/ink1185.xml"/><Relationship Id="rId32" Type="http://schemas.openxmlformats.org/officeDocument/2006/relationships/customXml" Target="../ink/ink1189.xml"/><Relationship Id="rId37" Type="http://schemas.openxmlformats.org/officeDocument/2006/relationships/image" Target="../media/image160.png"/><Relationship Id="rId40" Type="http://schemas.openxmlformats.org/officeDocument/2006/relationships/customXml" Target="../ink/ink1193.xml"/><Relationship Id="rId45" Type="http://schemas.openxmlformats.org/officeDocument/2006/relationships/image" Target="../media/image164.png"/><Relationship Id="rId53" Type="http://schemas.openxmlformats.org/officeDocument/2006/relationships/image" Target="../media/image168.png"/><Relationship Id="rId58" Type="http://schemas.openxmlformats.org/officeDocument/2006/relationships/customXml" Target="../ink/ink1202.xml"/><Relationship Id="rId66" Type="http://schemas.openxmlformats.org/officeDocument/2006/relationships/customXml" Target="../ink/ink1206.xml"/><Relationship Id="rId5" Type="http://schemas.openxmlformats.org/officeDocument/2006/relationships/image" Target="../media/image145.png"/><Relationship Id="rId61" Type="http://schemas.openxmlformats.org/officeDocument/2006/relationships/image" Target="../media/image172.png"/><Relationship Id="rId19" Type="http://schemas.openxmlformats.org/officeDocument/2006/relationships/image" Target="../media/image151.png"/><Relationship Id="rId14" Type="http://schemas.openxmlformats.org/officeDocument/2006/relationships/customXml" Target="../ink/ink1180.xml"/><Relationship Id="rId22" Type="http://schemas.openxmlformats.org/officeDocument/2006/relationships/customXml" Target="../ink/ink1184.xml"/><Relationship Id="rId27" Type="http://schemas.openxmlformats.org/officeDocument/2006/relationships/image" Target="../media/image155.png"/><Relationship Id="rId30" Type="http://schemas.openxmlformats.org/officeDocument/2006/relationships/customXml" Target="../ink/ink1188.xml"/><Relationship Id="rId35" Type="http://schemas.openxmlformats.org/officeDocument/2006/relationships/image" Target="../media/image159.png"/><Relationship Id="rId43" Type="http://schemas.openxmlformats.org/officeDocument/2006/relationships/image" Target="../media/image163.png"/><Relationship Id="rId48" Type="http://schemas.openxmlformats.org/officeDocument/2006/relationships/customXml" Target="../ink/ink1197.xml"/><Relationship Id="rId56" Type="http://schemas.openxmlformats.org/officeDocument/2006/relationships/customXml" Target="../ink/ink1201.xml"/><Relationship Id="rId64" Type="http://schemas.openxmlformats.org/officeDocument/2006/relationships/customXml" Target="../ink/ink1205.xml"/><Relationship Id="rId69" Type="http://schemas.openxmlformats.org/officeDocument/2006/relationships/customXml" Target="../ink/ink1208.xml"/><Relationship Id="rId8" Type="http://schemas.openxmlformats.org/officeDocument/2006/relationships/customXml" Target="../ink/ink1177.xml"/><Relationship Id="rId51" Type="http://schemas.openxmlformats.org/officeDocument/2006/relationships/image" Target="../media/image167.png"/><Relationship Id="rId3" Type="http://schemas.openxmlformats.org/officeDocument/2006/relationships/image" Target="../media/image144.png"/><Relationship Id="rId12" Type="http://schemas.openxmlformats.org/officeDocument/2006/relationships/customXml" Target="../ink/ink1179.xml"/><Relationship Id="rId17" Type="http://schemas.openxmlformats.org/officeDocument/2006/relationships/image" Target="../media/image19.png"/><Relationship Id="rId25" Type="http://schemas.openxmlformats.org/officeDocument/2006/relationships/image" Target="../media/image154.png"/><Relationship Id="rId33" Type="http://schemas.openxmlformats.org/officeDocument/2006/relationships/image" Target="../media/image158.png"/><Relationship Id="rId38" Type="http://schemas.openxmlformats.org/officeDocument/2006/relationships/customXml" Target="../ink/ink1192.xml"/><Relationship Id="rId46" Type="http://schemas.openxmlformats.org/officeDocument/2006/relationships/customXml" Target="../ink/ink1196.xml"/><Relationship Id="rId59" Type="http://schemas.openxmlformats.org/officeDocument/2006/relationships/image" Target="../media/image171.png"/><Relationship Id="rId67" Type="http://schemas.openxmlformats.org/officeDocument/2006/relationships/image" Target="../media/image175.png"/><Relationship Id="rId20" Type="http://schemas.openxmlformats.org/officeDocument/2006/relationships/customXml" Target="../ink/ink1183.xml"/><Relationship Id="rId41" Type="http://schemas.openxmlformats.org/officeDocument/2006/relationships/image" Target="../media/image162.png"/><Relationship Id="rId54" Type="http://schemas.openxmlformats.org/officeDocument/2006/relationships/customXml" Target="../ink/ink1200.xml"/><Relationship Id="rId62" Type="http://schemas.openxmlformats.org/officeDocument/2006/relationships/customXml" Target="../ink/ink1204.xml"/><Relationship Id="rId70" Type="http://schemas.openxmlformats.org/officeDocument/2006/relationships/image" Target="../media/image17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76.xml"/><Relationship Id="rId15" Type="http://schemas.openxmlformats.org/officeDocument/2006/relationships/image" Target="../media/image150.png"/><Relationship Id="rId23" Type="http://schemas.openxmlformats.org/officeDocument/2006/relationships/image" Target="../media/image153.png"/><Relationship Id="rId28" Type="http://schemas.openxmlformats.org/officeDocument/2006/relationships/customXml" Target="../ink/ink1187.xml"/><Relationship Id="rId36" Type="http://schemas.openxmlformats.org/officeDocument/2006/relationships/customXml" Target="../ink/ink1191.xml"/><Relationship Id="rId49" Type="http://schemas.openxmlformats.org/officeDocument/2006/relationships/image" Target="../media/image166.png"/><Relationship Id="rId57" Type="http://schemas.openxmlformats.org/officeDocument/2006/relationships/image" Target="../media/image170.png"/><Relationship Id="rId10" Type="http://schemas.openxmlformats.org/officeDocument/2006/relationships/customXml" Target="../ink/ink1178.xml"/><Relationship Id="rId31" Type="http://schemas.openxmlformats.org/officeDocument/2006/relationships/image" Target="../media/image157.png"/><Relationship Id="rId44" Type="http://schemas.openxmlformats.org/officeDocument/2006/relationships/customXml" Target="../ink/ink1195.xml"/><Relationship Id="rId52" Type="http://schemas.openxmlformats.org/officeDocument/2006/relationships/customXml" Target="../ink/ink1199.xml"/><Relationship Id="rId60" Type="http://schemas.openxmlformats.org/officeDocument/2006/relationships/customXml" Target="../ink/ink1203.xml"/><Relationship Id="rId65" Type="http://schemas.openxmlformats.org/officeDocument/2006/relationships/image" Target="../media/image174.png"/><Relationship Id="rId4" Type="http://schemas.openxmlformats.org/officeDocument/2006/relationships/customXml" Target="../ink/ink1175.xml"/><Relationship Id="rId9" Type="http://schemas.openxmlformats.org/officeDocument/2006/relationships/image" Target="../media/image147.png"/><Relationship Id="rId13" Type="http://schemas.openxmlformats.org/officeDocument/2006/relationships/image" Target="../media/image149.png"/><Relationship Id="rId18" Type="http://schemas.openxmlformats.org/officeDocument/2006/relationships/customXml" Target="../ink/ink1182.xml"/><Relationship Id="rId39" Type="http://schemas.openxmlformats.org/officeDocument/2006/relationships/image" Target="../media/image161.png"/><Relationship Id="rId34" Type="http://schemas.openxmlformats.org/officeDocument/2006/relationships/customXml" Target="../ink/ink1190.xml"/><Relationship Id="rId50" Type="http://schemas.openxmlformats.org/officeDocument/2006/relationships/customXml" Target="../ink/ink1198.xml"/><Relationship Id="rId55" Type="http://schemas.openxmlformats.org/officeDocument/2006/relationships/image" Target="../media/image169.png"/></Relationships>
</file>

<file path=ppt/slides/_rels/slide4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221.xml"/><Relationship Id="rId21" Type="http://schemas.openxmlformats.org/officeDocument/2006/relationships/image" Target="../media/image152.png"/><Relationship Id="rId42" Type="http://schemas.openxmlformats.org/officeDocument/2006/relationships/customXml" Target="../ink/ink1229.xml"/><Relationship Id="rId47" Type="http://schemas.openxmlformats.org/officeDocument/2006/relationships/image" Target="../media/image165.png"/><Relationship Id="rId63" Type="http://schemas.openxmlformats.org/officeDocument/2006/relationships/image" Target="../media/image173.png"/><Relationship Id="rId68" Type="http://schemas.openxmlformats.org/officeDocument/2006/relationships/customXml" Target="../ink/ink1242.xml"/><Relationship Id="rId84" Type="http://schemas.openxmlformats.org/officeDocument/2006/relationships/image" Target="../media/image183.png"/><Relationship Id="rId16" Type="http://schemas.openxmlformats.org/officeDocument/2006/relationships/customXml" Target="../ink/ink1216.xml"/><Relationship Id="rId11" Type="http://schemas.openxmlformats.org/officeDocument/2006/relationships/image" Target="../media/image148.png"/><Relationship Id="rId32" Type="http://schemas.openxmlformats.org/officeDocument/2006/relationships/customXml" Target="../ink/ink1224.xml"/><Relationship Id="rId37" Type="http://schemas.openxmlformats.org/officeDocument/2006/relationships/image" Target="../media/image160.png"/><Relationship Id="rId53" Type="http://schemas.openxmlformats.org/officeDocument/2006/relationships/image" Target="../media/image168.png"/><Relationship Id="rId58" Type="http://schemas.openxmlformats.org/officeDocument/2006/relationships/customXml" Target="../ink/ink1237.xml"/><Relationship Id="rId74" Type="http://schemas.openxmlformats.org/officeDocument/2006/relationships/image" Target="../media/image178.png"/><Relationship Id="rId79" Type="http://schemas.openxmlformats.org/officeDocument/2006/relationships/customXml" Target="../ink/ink1248.xml"/><Relationship Id="rId5" Type="http://schemas.openxmlformats.org/officeDocument/2006/relationships/image" Target="../media/image145.png"/><Relationship Id="rId19" Type="http://schemas.openxmlformats.org/officeDocument/2006/relationships/image" Target="../media/image151.png"/><Relationship Id="rId14" Type="http://schemas.openxmlformats.org/officeDocument/2006/relationships/customXml" Target="../ink/ink1215.xml"/><Relationship Id="rId22" Type="http://schemas.openxmlformats.org/officeDocument/2006/relationships/customXml" Target="../ink/ink1219.xml"/><Relationship Id="rId27" Type="http://schemas.openxmlformats.org/officeDocument/2006/relationships/image" Target="../media/image155.png"/><Relationship Id="rId30" Type="http://schemas.openxmlformats.org/officeDocument/2006/relationships/customXml" Target="../ink/ink1223.xml"/><Relationship Id="rId35" Type="http://schemas.openxmlformats.org/officeDocument/2006/relationships/image" Target="../media/image159.png"/><Relationship Id="rId43" Type="http://schemas.openxmlformats.org/officeDocument/2006/relationships/image" Target="../media/image163.png"/><Relationship Id="rId48" Type="http://schemas.openxmlformats.org/officeDocument/2006/relationships/customXml" Target="../ink/ink1232.xml"/><Relationship Id="rId56" Type="http://schemas.openxmlformats.org/officeDocument/2006/relationships/customXml" Target="../ink/ink1236.xml"/><Relationship Id="rId64" Type="http://schemas.openxmlformats.org/officeDocument/2006/relationships/customXml" Target="../ink/ink1240.xml"/><Relationship Id="rId69" Type="http://schemas.openxmlformats.org/officeDocument/2006/relationships/customXml" Target="../ink/ink1243.xml"/><Relationship Id="rId77" Type="http://schemas.openxmlformats.org/officeDocument/2006/relationships/customXml" Target="../ink/ink1247.xml"/><Relationship Id="rId8" Type="http://schemas.openxmlformats.org/officeDocument/2006/relationships/customXml" Target="../ink/ink1212.xml"/><Relationship Id="rId51" Type="http://schemas.openxmlformats.org/officeDocument/2006/relationships/image" Target="../media/image167.png"/><Relationship Id="rId72" Type="http://schemas.openxmlformats.org/officeDocument/2006/relationships/image" Target="../media/image177.png"/><Relationship Id="rId80" Type="http://schemas.openxmlformats.org/officeDocument/2006/relationships/image" Target="../media/image181.png"/><Relationship Id="rId85" Type="http://schemas.openxmlformats.org/officeDocument/2006/relationships/customXml" Target="../ink/ink1251.xml"/><Relationship Id="rId3" Type="http://schemas.openxmlformats.org/officeDocument/2006/relationships/image" Target="../media/image144.png"/><Relationship Id="rId12" Type="http://schemas.openxmlformats.org/officeDocument/2006/relationships/customXml" Target="../ink/ink1214.xml"/><Relationship Id="rId17" Type="http://schemas.openxmlformats.org/officeDocument/2006/relationships/image" Target="../media/image19.png"/><Relationship Id="rId25" Type="http://schemas.openxmlformats.org/officeDocument/2006/relationships/image" Target="../media/image154.png"/><Relationship Id="rId33" Type="http://schemas.openxmlformats.org/officeDocument/2006/relationships/image" Target="../media/image158.png"/><Relationship Id="rId38" Type="http://schemas.openxmlformats.org/officeDocument/2006/relationships/customXml" Target="../ink/ink1227.xml"/><Relationship Id="rId46" Type="http://schemas.openxmlformats.org/officeDocument/2006/relationships/customXml" Target="../ink/ink1231.xml"/><Relationship Id="rId59" Type="http://schemas.openxmlformats.org/officeDocument/2006/relationships/image" Target="../media/image171.png"/><Relationship Id="rId67" Type="http://schemas.openxmlformats.org/officeDocument/2006/relationships/image" Target="../media/image175.png"/><Relationship Id="rId20" Type="http://schemas.openxmlformats.org/officeDocument/2006/relationships/customXml" Target="../ink/ink1218.xml"/><Relationship Id="rId41" Type="http://schemas.openxmlformats.org/officeDocument/2006/relationships/image" Target="../media/image162.png"/><Relationship Id="rId54" Type="http://schemas.openxmlformats.org/officeDocument/2006/relationships/customXml" Target="../ink/ink1235.xml"/><Relationship Id="rId62" Type="http://schemas.openxmlformats.org/officeDocument/2006/relationships/customXml" Target="../ink/ink1239.xml"/><Relationship Id="rId70" Type="http://schemas.openxmlformats.org/officeDocument/2006/relationships/image" Target="../media/image176.png"/><Relationship Id="rId75" Type="http://schemas.openxmlformats.org/officeDocument/2006/relationships/customXml" Target="../ink/ink1246.xml"/><Relationship Id="rId83" Type="http://schemas.openxmlformats.org/officeDocument/2006/relationships/customXml" Target="../ink/ink125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11.xml"/><Relationship Id="rId15" Type="http://schemas.openxmlformats.org/officeDocument/2006/relationships/image" Target="../media/image150.png"/><Relationship Id="rId23" Type="http://schemas.openxmlformats.org/officeDocument/2006/relationships/image" Target="../media/image153.png"/><Relationship Id="rId28" Type="http://schemas.openxmlformats.org/officeDocument/2006/relationships/customXml" Target="../ink/ink1222.xml"/><Relationship Id="rId36" Type="http://schemas.openxmlformats.org/officeDocument/2006/relationships/customXml" Target="../ink/ink1226.xml"/><Relationship Id="rId49" Type="http://schemas.openxmlformats.org/officeDocument/2006/relationships/image" Target="../media/image166.png"/><Relationship Id="rId57" Type="http://schemas.openxmlformats.org/officeDocument/2006/relationships/image" Target="../media/image170.png"/><Relationship Id="rId10" Type="http://schemas.openxmlformats.org/officeDocument/2006/relationships/customXml" Target="../ink/ink1213.xml"/><Relationship Id="rId31" Type="http://schemas.openxmlformats.org/officeDocument/2006/relationships/image" Target="../media/image157.png"/><Relationship Id="rId44" Type="http://schemas.openxmlformats.org/officeDocument/2006/relationships/customXml" Target="../ink/ink1230.xml"/><Relationship Id="rId52" Type="http://schemas.openxmlformats.org/officeDocument/2006/relationships/customXml" Target="../ink/ink1234.xml"/><Relationship Id="rId60" Type="http://schemas.openxmlformats.org/officeDocument/2006/relationships/customXml" Target="../ink/ink1238.xml"/><Relationship Id="rId65" Type="http://schemas.openxmlformats.org/officeDocument/2006/relationships/image" Target="../media/image174.png"/><Relationship Id="rId73" Type="http://schemas.openxmlformats.org/officeDocument/2006/relationships/customXml" Target="../ink/ink1245.xml"/><Relationship Id="rId78" Type="http://schemas.openxmlformats.org/officeDocument/2006/relationships/image" Target="../media/image180.png"/><Relationship Id="rId81" Type="http://schemas.openxmlformats.org/officeDocument/2006/relationships/customXml" Target="../ink/ink1249.xml"/><Relationship Id="rId86" Type="http://schemas.openxmlformats.org/officeDocument/2006/relationships/image" Target="../media/image184.png"/><Relationship Id="rId4" Type="http://schemas.openxmlformats.org/officeDocument/2006/relationships/customXml" Target="../ink/ink1210.xml"/><Relationship Id="rId9" Type="http://schemas.openxmlformats.org/officeDocument/2006/relationships/image" Target="../media/image147.png"/><Relationship Id="rId13" Type="http://schemas.openxmlformats.org/officeDocument/2006/relationships/image" Target="../media/image149.png"/><Relationship Id="rId18" Type="http://schemas.openxmlformats.org/officeDocument/2006/relationships/customXml" Target="../ink/ink1217.xml"/><Relationship Id="rId39" Type="http://schemas.openxmlformats.org/officeDocument/2006/relationships/image" Target="../media/image161.png"/><Relationship Id="rId34" Type="http://schemas.openxmlformats.org/officeDocument/2006/relationships/customXml" Target="../ink/ink1225.xml"/><Relationship Id="rId50" Type="http://schemas.openxmlformats.org/officeDocument/2006/relationships/customXml" Target="../ink/ink1233.xml"/><Relationship Id="rId55" Type="http://schemas.openxmlformats.org/officeDocument/2006/relationships/image" Target="../media/image169.png"/><Relationship Id="rId76" Type="http://schemas.openxmlformats.org/officeDocument/2006/relationships/image" Target="../media/image179.png"/><Relationship Id="rId7" Type="http://schemas.openxmlformats.org/officeDocument/2006/relationships/image" Target="../media/image146.png"/><Relationship Id="rId71" Type="http://schemas.openxmlformats.org/officeDocument/2006/relationships/customXml" Target="../ink/ink1244.xml"/><Relationship Id="rId2" Type="http://schemas.openxmlformats.org/officeDocument/2006/relationships/customXml" Target="../ink/ink1209.xml"/><Relationship Id="rId29" Type="http://schemas.openxmlformats.org/officeDocument/2006/relationships/image" Target="../media/image156.png"/><Relationship Id="rId24" Type="http://schemas.openxmlformats.org/officeDocument/2006/relationships/customXml" Target="../ink/ink1220.xml"/><Relationship Id="rId40" Type="http://schemas.openxmlformats.org/officeDocument/2006/relationships/customXml" Target="../ink/ink1228.xml"/><Relationship Id="rId45" Type="http://schemas.openxmlformats.org/officeDocument/2006/relationships/image" Target="../media/image164.png"/><Relationship Id="rId66" Type="http://schemas.openxmlformats.org/officeDocument/2006/relationships/customXml" Target="../ink/ink1241.xml"/><Relationship Id="rId61" Type="http://schemas.openxmlformats.org/officeDocument/2006/relationships/image" Target="../media/image172.png"/><Relationship Id="rId82" Type="http://schemas.openxmlformats.org/officeDocument/2006/relationships/image" Target="../media/image182.png"/></Relationships>
</file>

<file path=ppt/slides/_rels/slide4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264.xml"/><Relationship Id="rId21" Type="http://schemas.openxmlformats.org/officeDocument/2006/relationships/image" Target="../media/image152.png"/><Relationship Id="rId42" Type="http://schemas.openxmlformats.org/officeDocument/2006/relationships/customXml" Target="../ink/ink1272.xml"/><Relationship Id="rId47" Type="http://schemas.openxmlformats.org/officeDocument/2006/relationships/image" Target="../media/image165.png"/><Relationship Id="rId63" Type="http://schemas.openxmlformats.org/officeDocument/2006/relationships/image" Target="../media/image173.png"/><Relationship Id="rId68" Type="http://schemas.openxmlformats.org/officeDocument/2006/relationships/customXml" Target="../ink/ink1285.xml"/><Relationship Id="rId84" Type="http://schemas.openxmlformats.org/officeDocument/2006/relationships/image" Target="../media/image183.png"/><Relationship Id="rId89" Type="http://schemas.openxmlformats.org/officeDocument/2006/relationships/customXml" Target="../ink/ink1296.xml"/><Relationship Id="rId16" Type="http://schemas.openxmlformats.org/officeDocument/2006/relationships/customXml" Target="../ink/ink1259.xml"/><Relationship Id="rId11" Type="http://schemas.openxmlformats.org/officeDocument/2006/relationships/image" Target="../media/image148.png"/><Relationship Id="rId32" Type="http://schemas.openxmlformats.org/officeDocument/2006/relationships/customXml" Target="../ink/ink1267.xml"/><Relationship Id="rId37" Type="http://schemas.openxmlformats.org/officeDocument/2006/relationships/image" Target="../media/image160.png"/><Relationship Id="rId53" Type="http://schemas.openxmlformats.org/officeDocument/2006/relationships/image" Target="../media/image168.png"/><Relationship Id="rId58" Type="http://schemas.openxmlformats.org/officeDocument/2006/relationships/customXml" Target="../ink/ink1280.xml"/><Relationship Id="rId74" Type="http://schemas.openxmlformats.org/officeDocument/2006/relationships/image" Target="../media/image178.png"/><Relationship Id="rId79" Type="http://schemas.openxmlformats.org/officeDocument/2006/relationships/customXml" Target="../ink/ink1291.xml"/><Relationship Id="rId5" Type="http://schemas.openxmlformats.org/officeDocument/2006/relationships/image" Target="../media/image145.png"/><Relationship Id="rId90" Type="http://schemas.openxmlformats.org/officeDocument/2006/relationships/image" Target="../media/image186.png"/><Relationship Id="rId14" Type="http://schemas.openxmlformats.org/officeDocument/2006/relationships/customXml" Target="../ink/ink1258.xml"/><Relationship Id="rId22" Type="http://schemas.openxmlformats.org/officeDocument/2006/relationships/customXml" Target="../ink/ink1262.xml"/><Relationship Id="rId27" Type="http://schemas.openxmlformats.org/officeDocument/2006/relationships/image" Target="../media/image155.png"/><Relationship Id="rId30" Type="http://schemas.openxmlformats.org/officeDocument/2006/relationships/customXml" Target="../ink/ink1266.xml"/><Relationship Id="rId35" Type="http://schemas.openxmlformats.org/officeDocument/2006/relationships/image" Target="../media/image159.png"/><Relationship Id="rId43" Type="http://schemas.openxmlformats.org/officeDocument/2006/relationships/image" Target="../media/image163.png"/><Relationship Id="rId48" Type="http://schemas.openxmlformats.org/officeDocument/2006/relationships/customXml" Target="../ink/ink1275.xml"/><Relationship Id="rId56" Type="http://schemas.openxmlformats.org/officeDocument/2006/relationships/customXml" Target="../ink/ink1279.xml"/><Relationship Id="rId64" Type="http://schemas.openxmlformats.org/officeDocument/2006/relationships/customXml" Target="../ink/ink1283.xml"/><Relationship Id="rId69" Type="http://schemas.openxmlformats.org/officeDocument/2006/relationships/customXml" Target="../ink/ink1286.xml"/><Relationship Id="rId77" Type="http://schemas.openxmlformats.org/officeDocument/2006/relationships/customXml" Target="../ink/ink1290.xml"/><Relationship Id="rId8" Type="http://schemas.openxmlformats.org/officeDocument/2006/relationships/customXml" Target="../ink/ink1255.xml"/><Relationship Id="rId51" Type="http://schemas.openxmlformats.org/officeDocument/2006/relationships/image" Target="../media/image167.png"/><Relationship Id="rId72" Type="http://schemas.openxmlformats.org/officeDocument/2006/relationships/image" Target="../media/image177.png"/><Relationship Id="rId80" Type="http://schemas.openxmlformats.org/officeDocument/2006/relationships/image" Target="../media/image181.png"/><Relationship Id="rId85" Type="http://schemas.openxmlformats.org/officeDocument/2006/relationships/customXml" Target="../ink/ink1294.xml"/><Relationship Id="rId3" Type="http://schemas.openxmlformats.org/officeDocument/2006/relationships/image" Target="../media/image144.png"/><Relationship Id="rId12" Type="http://schemas.openxmlformats.org/officeDocument/2006/relationships/customXml" Target="../ink/ink1257.xml"/><Relationship Id="rId17" Type="http://schemas.openxmlformats.org/officeDocument/2006/relationships/image" Target="../media/image19.png"/><Relationship Id="rId25" Type="http://schemas.openxmlformats.org/officeDocument/2006/relationships/image" Target="../media/image154.png"/><Relationship Id="rId33" Type="http://schemas.openxmlformats.org/officeDocument/2006/relationships/image" Target="../media/image158.png"/><Relationship Id="rId38" Type="http://schemas.openxmlformats.org/officeDocument/2006/relationships/customXml" Target="../ink/ink1270.xml"/><Relationship Id="rId46" Type="http://schemas.openxmlformats.org/officeDocument/2006/relationships/customXml" Target="../ink/ink1274.xml"/><Relationship Id="rId59" Type="http://schemas.openxmlformats.org/officeDocument/2006/relationships/image" Target="../media/image171.png"/><Relationship Id="rId67" Type="http://schemas.openxmlformats.org/officeDocument/2006/relationships/image" Target="../media/image175.png"/><Relationship Id="rId20" Type="http://schemas.openxmlformats.org/officeDocument/2006/relationships/customXml" Target="../ink/ink1261.xml"/><Relationship Id="rId41" Type="http://schemas.openxmlformats.org/officeDocument/2006/relationships/image" Target="../media/image162.png"/><Relationship Id="rId54" Type="http://schemas.openxmlformats.org/officeDocument/2006/relationships/customXml" Target="../ink/ink1278.xml"/><Relationship Id="rId62" Type="http://schemas.openxmlformats.org/officeDocument/2006/relationships/customXml" Target="../ink/ink1282.xml"/><Relationship Id="rId70" Type="http://schemas.openxmlformats.org/officeDocument/2006/relationships/image" Target="../media/image176.png"/><Relationship Id="rId75" Type="http://schemas.openxmlformats.org/officeDocument/2006/relationships/customXml" Target="../ink/ink1289.xml"/><Relationship Id="rId83" Type="http://schemas.openxmlformats.org/officeDocument/2006/relationships/customXml" Target="../ink/ink1293.xml"/><Relationship Id="rId88" Type="http://schemas.openxmlformats.org/officeDocument/2006/relationships/image" Target="../media/image185.png"/><Relationship Id="rId91" Type="http://schemas.openxmlformats.org/officeDocument/2006/relationships/customXml" Target="../ink/ink129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54.xml"/><Relationship Id="rId15" Type="http://schemas.openxmlformats.org/officeDocument/2006/relationships/image" Target="../media/image150.png"/><Relationship Id="rId23" Type="http://schemas.openxmlformats.org/officeDocument/2006/relationships/image" Target="../media/image153.png"/><Relationship Id="rId28" Type="http://schemas.openxmlformats.org/officeDocument/2006/relationships/customXml" Target="../ink/ink1265.xml"/><Relationship Id="rId36" Type="http://schemas.openxmlformats.org/officeDocument/2006/relationships/customXml" Target="../ink/ink1269.xml"/><Relationship Id="rId49" Type="http://schemas.openxmlformats.org/officeDocument/2006/relationships/image" Target="../media/image166.png"/><Relationship Id="rId57" Type="http://schemas.openxmlformats.org/officeDocument/2006/relationships/image" Target="../media/image170.png"/><Relationship Id="rId10" Type="http://schemas.openxmlformats.org/officeDocument/2006/relationships/customXml" Target="../ink/ink1256.xml"/><Relationship Id="rId31" Type="http://schemas.openxmlformats.org/officeDocument/2006/relationships/image" Target="../media/image157.png"/><Relationship Id="rId44" Type="http://schemas.openxmlformats.org/officeDocument/2006/relationships/customXml" Target="../ink/ink1273.xml"/><Relationship Id="rId52" Type="http://schemas.openxmlformats.org/officeDocument/2006/relationships/customXml" Target="../ink/ink1277.xml"/><Relationship Id="rId60" Type="http://schemas.openxmlformats.org/officeDocument/2006/relationships/customXml" Target="../ink/ink1281.xml"/><Relationship Id="rId65" Type="http://schemas.openxmlformats.org/officeDocument/2006/relationships/image" Target="../media/image174.png"/><Relationship Id="rId73" Type="http://schemas.openxmlformats.org/officeDocument/2006/relationships/customXml" Target="../ink/ink1288.xml"/><Relationship Id="rId78" Type="http://schemas.openxmlformats.org/officeDocument/2006/relationships/image" Target="../media/image180.png"/><Relationship Id="rId81" Type="http://schemas.openxmlformats.org/officeDocument/2006/relationships/customXml" Target="../ink/ink1292.xml"/><Relationship Id="rId86" Type="http://schemas.openxmlformats.org/officeDocument/2006/relationships/image" Target="../media/image184.png"/><Relationship Id="rId4" Type="http://schemas.openxmlformats.org/officeDocument/2006/relationships/customXml" Target="../ink/ink1253.xml"/><Relationship Id="rId9" Type="http://schemas.openxmlformats.org/officeDocument/2006/relationships/image" Target="../media/image147.png"/><Relationship Id="rId13" Type="http://schemas.openxmlformats.org/officeDocument/2006/relationships/image" Target="../media/image149.png"/><Relationship Id="rId18" Type="http://schemas.openxmlformats.org/officeDocument/2006/relationships/customXml" Target="../ink/ink1260.xml"/><Relationship Id="rId39" Type="http://schemas.openxmlformats.org/officeDocument/2006/relationships/image" Target="../media/image161.png"/><Relationship Id="rId34" Type="http://schemas.openxmlformats.org/officeDocument/2006/relationships/customXml" Target="../ink/ink1268.xml"/><Relationship Id="rId50" Type="http://schemas.openxmlformats.org/officeDocument/2006/relationships/customXml" Target="../ink/ink1276.xml"/><Relationship Id="rId55" Type="http://schemas.openxmlformats.org/officeDocument/2006/relationships/image" Target="../media/image169.png"/><Relationship Id="rId76" Type="http://schemas.openxmlformats.org/officeDocument/2006/relationships/image" Target="../media/image179.png"/><Relationship Id="rId7" Type="http://schemas.openxmlformats.org/officeDocument/2006/relationships/image" Target="../media/image146.png"/><Relationship Id="rId71" Type="http://schemas.openxmlformats.org/officeDocument/2006/relationships/customXml" Target="../ink/ink1287.xml"/><Relationship Id="rId92" Type="http://schemas.openxmlformats.org/officeDocument/2006/relationships/image" Target="../media/image187.png"/><Relationship Id="rId2" Type="http://schemas.openxmlformats.org/officeDocument/2006/relationships/customXml" Target="../ink/ink1252.xml"/><Relationship Id="rId29" Type="http://schemas.openxmlformats.org/officeDocument/2006/relationships/image" Target="../media/image156.png"/><Relationship Id="rId24" Type="http://schemas.openxmlformats.org/officeDocument/2006/relationships/customXml" Target="../ink/ink1263.xml"/><Relationship Id="rId40" Type="http://schemas.openxmlformats.org/officeDocument/2006/relationships/customXml" Target="../ink/ink1271.xml"/><Relationship Id="rId45" Type="http://schemas.openxmlformats.org/officeDocument/2006/relationships/image" Target="../media/image164.png"/><Relationship Id="rId66" Type="http://schemas.openxmlformats.org/officeDocument/2006/relationships/customXml" Target="../ink/ink1284.xml"/><Relationship Id="rId87" Type="http://schemas.openxmlformats.org/officeDocument/2006/relationships/customXml" Target="../ink/ink1295.xml"/><Relationship Id="rId61" Type="http://schemas.openxmlformats.org/officeDocument/2006/relationships/image" Target="../media/image172.png"/><Relationship Id="rId82" Type="http://schemas.openxmlformats.org/officeDocument/2006/relationships/image" Target="../media/image182.png"/><Relationship Id="rId19" Type="http://schemas.openxmlformats.org/officeDocument/2006/relationships/image" Target="../media/image151.png"/></Relationships>
</file>

<file path=ppt/slides/_rels/slide4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310.xml"/><Relationship Id="rId21" Type="http://schemas.openxmlformats.org/officeDocument/2006/relationships/image" Target="../media/image152.png"/><Relationship Id="rId42" Type="http://schemas.openxmlformats.org/officeDocument/2006/relationships/customXml" Target="../ink/ink1318.xml"/><Relationship Id="rId47" Type="http://schemas.openxmlformats.org/officeDocument/2006/relationships/image" Target="../media/image165.png"/><Relationship Id="rId63" Type="http://schemas.openxmlformats.org/officeDocument/2006/relationships/image" Target="../media/image173.png"/><Relationship Id="rId68" Type="http://schemas.openxmlformats.org/officeDocument/2006/relationships/customXml" Target="../ink/ink1331.xml"/><Relationship Id="rId84" Type="http://schemas.openxmlformats.org/officeDocument/2006/relationships/image" Target="../media/image183.png"/><Relationship Id="rId89" Type="http://schemas.openxmlformats.org/officeDocument/2006/relationships/customXml" Target="../ink/ink1342.xml"/><Relationship Id="rId16" Type="http://schemas.openxmlformats.org/officeDocument/2006/relationships/customXml" Target="../ink/ink1305.xml"/><Relationship Id="rId11" Type="http://schemas.openxmlformats.org/officeDocument/2006/relationships/image" Target="../media/image148.png"/><Relationship Id="rId32" Type="http://schemas.openxmlformats.org/officeDocument/2006/relationships/customXml" Target="../ink/ink1313.xml"/><Relationship Id="rId37" Type="http://schemas.openxmlformats.org/officeDocument/2006/relationships/image" Target="../media/image160.png"/><Relationship Id="rId53" Type="http://schemas.openxmlformats.org/officeDocument/2006/relationships/image" Target="../media/image168.png"/><Relationship Id="rId58" Type="http://schemas.openxmlformats.org/officeDocument/2006/relationships/customXml" Target="../ink/ink1326.xml"/><Relationship Id="rId74" Type="http://schemas.openxmlformats.org/officeDocument/2006/relationships/image" Target="../media/image178.png"/><Relationship Id="rId79" Type="http://schemas.openxmlformats.org/officeDocument/2006/relationships/customXml" Target="../ink/ink1337.xml"/><Relationship Id="rId5" Type="http://schemas.openxmlformats.org/officeDocument/2006/relationships/image" Target="../media/image145.png"/><Relationship Id="rId90" Type="http://schemas.openxmlformats.org/officeDocument/2006/relationships/image" Target="../media/image189.png"/><Relationship Id="rId95" Type="http://schemas.openxmlformats.org/officeDocument/2006/relationships/customXml" Target="../ink/ink1345.xml"/><Relationship Id="rId22" Type="http://schemas.openxmlformats.org/officeDocument/2006/relationships/customXml" Target="../ink/ink1308.xml"/><Relationship Id="rId27" Type="http://schemas.openxmlformats.org/officeDocument/2006/relationships/image" Target="../media/image155.png"/><Relationship Id="rId43" Type="http://schemas.openxmlformats.org/officeDocument/2006/relationships/image" Target="../media/image163.png"/><Relationship Id="rId48" Type="http://schemas.openxmlformats.org/officeDocument/2006/relationships/customXml" Target="../ink/ink1321.xml"/><Relationship Id="rId64" Type="http://schemas.openxmlformats.org/officeDocument/2006/relationships/customXml" Target="../ink/ink1329.xml"/><Relationship Id="rId69" Type="http://schemas.openxmlformats.org/officeDocument/2006/relationships/customXml" Target="../ink/ink1332.xml"/><Relationship Id="rId8" Type="http://schemas.openxmlformats.org/officeDocument/2006/relationships/customXml" Target="../ink/ink1301.xml"/><Relationship Id="rId51" Type="http://schemas.openxmlformats.org/officeDocument/2006/relationships/image" Target="../media/image167.png"/><Relationship Id="rId72" Type="http://schemas.openxmlformats.org/officeDocument/2006/relationships/image" Target="../media/image177.png"/><Relationship Id="rId80" Type="http://schemas.openxmlformats.org/officeDocument/2006/relationships/image" Target="../media/image181.png"/><Relationship Id="rId85" Type="http://schemas.openxmlformats.org/officeDocument/2006/relationships/customXml" Target="../ink/ink1340.xml"/><Relationship Id="rId93" Type="http://schemas.openxmlformats.org/officeDocument/2006/relationships/customXml" Target="../ink/ink1344.xml"/><Relationship Id="rId3" Type="http://schemas.openxmlformats.org/officeDocument/2006/relationships/image" Target="../media/image144.png"/><Relationship Id="rId12" Type="http://schemas.openxmlformats.org/officeDocument/2006/relationships/customXml" Target="../ink/ink1303.xml"/><Relationship Id="rId17" Type="http://schemas.openxmlformats.org/officeDocument/2006/relationships/image" Target="../media/image19.png"/><Relationship Id="rId25" Type="http://schemas.openxmlformats.org/officeDocument/2006/relationships/image" Target="../media/image154.png"/><Relationship Id="rId33" Type="http://schemas.openxmlformats.org/officeDocument/2006/relationships/image" Target="../media/image158.png"/><Relationship Id="rId38" Type="http://schemas.openxmlformats.org/officeDocument/2006/relationships/customXml" Target="../ink/ink1316.xml"/><Relationship Id="rId46" Type="http://schemas.openxmlformats.org/officeDocument/2006/relationships/customXml" Target="../ink/ink1320.xml"/><Relationship Id="rId59" Type="http://schemas.openxmlformats.org/officeDocument/2006/relationships/image" Target="../media/image171.png"/><Relationship Id="rId67" Type="http://schemas.openxmlformats.org/officeDocument/2006/relationships/image" Target="../media/image175.png"/><Relationship Id="rId20" Type="http://schemas.openxmlformats.org/officeDocument/2006/relationships/customXml" Target="../ink/ink1307.xml"/><Relationship Id="rId41" Type="http://schemas.openxmlformats.org/officeDocument/2006/relationships/image" Target="../media/image162.png"/><Relationship Id="rId54" Type="http://schemas.openxmlformats.org/officeDocument/2006/relationships/customXml" Target="../ink/ink1324.xml"/><Relationship Id="rId62" Type="http://schemas.openxmlformats.org/officeDocument/2006/relationships/customXml" Target="../ink/ink1328.xml"/><Relationship Id="rId70" Type="http://schemas.openxmlformats.org/officeDocument/2006/relationships/image" Target="../media/image176.png"/><Relationship Id="rId75" Type="http://schemas.openxmlformats.org/officeDocument/2006/relationships/customXml" Target="../ink/ink1335.xml"/><Relationship Id="rId83" Type="http://schemas.openxmlformats.org/officeDocument/2006/relationships/customXml" Target="../ink/ink1339.xml"/><Relationship Id="rId88" Type="http://schemas.openxmlformats.org/officeDocument/2006/relationships/image" Target="../media/image188.png"/><Relationship Id="rId91" Type="http://schemas.openxmlformats.org/officeDocument/2006/relationships/customXml" Target="../ink/ink1343.xml"/><Relationship Id="rId96" Type="http://schemas.openxmlformats.org/officeDocument/2006/relationships/image" Target="../media/image18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00.xml"/><Relationship Id="rId15" Type="http://schemas.openxmlformats.org/officeDocument/2006/relationships/image" Target="../media/image150.png"/><Relationship Id="rId23" Type="http://schemas.openxmlformats.org/officeDocument/2006/relationships/image" Target="../media/image153.png"/><Relationship Id="rId28" Type="http://schemas.openxmlformats.org/officeDocument/2006/relationships/customXml" Target="../ink/ink1311.xml"/><Relationship Id="rId36" Type="http://schemas.openxmlformats.org/officeDocument/2006/relationships/customXml" Target="../ink/ink1315.xml"/><Relationship Id="rId49" Type="http://schemas.openxmlformats.org/officeDocument/2006/relationships/image" Target="../media/image166.png"/><Relationship Id="rId57" Type="http://schemas.openxmlformats.org/officeDocument/2006/relationships/image" Target="../media/image170.png"/><Relationship Id="rId10" Type="http://schemas.openxmlformats.org/officeDocument/2006/relationships/customXml" Target="../ink/ink1302.xml"/><Relationship Id="rId31" Type="http://schemas.openxmlformats.org/officeDocument/2006/relationships/image" Target="../media/image157.png"/><Relationship Id="rId44" Type="http://schemas.openxmlformats.org/officeDocument/2006/relationships/customXml" Target="../ink/ink1319.xml"/><Relationship Id="rId52" Type="http://schemas.openxmlformats.org/officeDocument/2006/relationships/customXml" Target="../ink/ink1323.xml"/><Relationship Id="rId60" Type="http://schemas.openxmlformats.org/officeDocument/2006/relationships/customXml" Target="../ink/ink1327.xml"/><Relationship Id="rId65" Type="http://schemas.openxmlformats.org/officeDocument/2006/relationships/image" Target="../media/image174.png"/><Relationship Id="rId73" Type="http://schemas.openxmlformats.org/officeDocument/2006/relationships/customXml" Target="../ink/ink1334.xml"/><Relationship Id="rId78" Type="http://schemas.openxmlformats.org/officeDocument/2006/relationships/image" Target="../media/image180.png"/><Relationship Id="rId81" Type="http://schemas.openxmlformats.org/officeDocument/2006/relationships/customXml" Target="../ink/ink1338.xml"/><Relationship Id="rId86" Type="http://schemas.openxmlformats.org/officeDocument/2006/relationships/image" Target="../media/image184.png"/><Relationship Id="rId94" Type="http://schemas.openxmlformats.org/officeDocument/2006/relationships/image" Target="../media/image186.png"/><Relationship Id="rId4" Type="http://schemas.openxmlformats.org/officeDocument/2006/relationships/customXml" Target="../ink/ink1299.xml"/><Relationship Id="rId9" Type="http://schemas.openxmlformats.org/officeDocument/2006/relationships/image" Target="../media/image147.png"/><Relationship Id="rId13" Type="http://schemas.openxmlformats.org/officeDocument/2006/relationships/image" Target="../media/image149.png"/><Relationship Id="rId18" Type="http://schemas.openxmlformats.org/officeDocument/2006/relationships/customXml" Target="../ink/ink1306.xml"/><Relationship Id="rId39" Type="http://schemas.openxmlformats.org/officeDocument/2006/relationships/image" Target="../media/image161.png"/><Relationship Id="rId34" Type="http://schemas.openxmlformats.org/officeDocument/2006/relationships/customXml" Target="../ink/ink1314.xml"/><Relationship Id="rId50" Type="http://schemas.openxmlformats.org/officeDocument/2006/relationships/customXml" Target="../ink/ink1322.xml"/><Relationship Id="rId55" Type="http://schemas.openxmlformats.org/officeDocument/2006/relationships/image" Target="../media/image169.png"/><Relationship Id="rId76" Type="http://schemas.openxmlformats.org/officeDocument/2006/relationships/image" Target="../media/image179.png"/><Relationship Id="rId7" Type="http://schemas.openxmlformats.org/officeDocument/2006/relationships/image" Target="../media/image146.png"/><Relationship Id="rId71" Type="http://schemas.openxmlformats.org/officeDocument/2006/relationships/customXml" Target="../ink/ink1333.xml"/><Relationship Id="rId92" Type="http://schemas.openxmlformats.org/officeDocument/2006/relationships/image" Target="../media/image185.png"/><Relationship Id="rId2" Type="http://schemas.openxmlformats.org/officeDocument/2006/relationships/customXml" Target="../ink/ink1298.xml"/><Relationship Id="rId29" Type="http://schemas.openxmlformats.org/officeDocument/2006/relationships/image" Target="../media/image156.png"/><Relationship Id="rId24" Type="http://schemas.openxmlformats.org/officeDocument/2006/relationships/customXml" Target="../ink/ink1309.xml"/><Relationship Id="rId40" Type="http://schemas.openxmlformats.org/officeDocument/2006/relationships/customXml" Target="../ink/ink1317.xml"/><Relationship Id="rId45" Type="http://schemas.openxmlformats.org/officeDocument/2006/relationships/image" Target="../media/image164.png"/><Relationship Id="rId66" Type="http://schemas.openxmlformats.org/officeDocument/2006/relationships/customXml" Target="../ink/ink1330.xml"/><Relationship Id="rId87" Type="http://schemas.openxmlformats.org/officeDocument/2006/relationships/customXml" Target="../ink/ink1341.xml"/><Relationship Id="rId61" Type="http://schemas.openxmlformats.org/officeDocument/2006/relationships/image" Target="../media/image172.png"/><Relationship Id="rId82" Type="http://schemas.openxmlformats.org/officeDocument/2006/relationships/image" Target="../media/image182.png"/><Relationship Id="rId19" Type="http://schemas.openxmlformats.org/officeDocument/2006/relationships/image" Target="../media/image151.png"/><Relationship Id="rId14" Type="http://schemas.openxmlformats.org/officeDocument/2006/relationships/customXml" Target="../ink/ink1304.xml"/><Relationship Id="rId30" Type="http://schemas.openxmlformats.org/officeDocument/2006/relationships/customXml" Target="../ink/ink1312.xml"/><Relationship Id="rId35" Type="http://schemas.openxmlformats.org/officeDocument/2006/relationships/image" Target="../media/image159.png"/><Relationship Id="rId56" Type="http://schemas.openxmlformats.org/officeDocument/2006/relationships/customXml" Target="../ink/ink1325.xml"/><Relationship Id="rId77" Type="http://schemas.openxmlformats.org/officeDocument/2006/relationships/customXml" Target="../ink/ink1336.xml"/></Relationships>
</file>

<file path=ppt/slides/_rels/slide4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358.xml"/><Relationship Id="rId21" Type="http://schemas.openxmlformats.org/officeDocument/2006/relationships/image" Target="../media/image152.png"/><Relationship Id="rId42" Type="http://schemas.openxmlformats.org/officeDocument/2006/relationships/customXml" Target="../ink/ink1366.xml"/><Relationship Id="rId47" Type="http://schemas.openxmlformats.org/officeDocument/2006/relationships/image" Target="../media/image165.png"/><Relationship Id="rId63" Type="http://schemas.openxmlformats.org/officeDocument/2006/relationships/image" Target="../media/image173.png"/><Relationship Id="rId68" Type="http://schemas.openxmlformats.org/officeDocument/2006/relationships/customXml" Target="../ink/ink1379.xml"/><Relationship Id="rId84" Type="http://schemas.openxmlformats.org/officeDocument/2006/relationships/image" Target="../media/image183.png"/><Relationship Id="rId89" Type="http://schemas.openxmlformats.org/officeDocument/2006/relationships/customXml" Target="../ink/ink1390.xml"/><Relationship Id="rId16" Type="http://schemas.openxmlformats.org/officeDocument/2006/relationships/customXml" Target="../ink/ink1353.xml"/><Relationship Id="rId11" Type="http://schemas.openxmlformats.org/officeDocument/2006/relationships/image" Target="../media/image148.png"/><Relationship Id="rId32" Type="http://schemas.openxmlformats.org/officeDocument/2006/relationships/customXml" Target="../ink/ink1361.xml"/><Relationship Id="rId37" Type="http://schemas.openxmlformats.org/officeDocument/2006/relationships/image" Target="../media/image160.png"/><Relationship Id="rId53" Type="http://schemas.openxmlformats.org/officeDocument/2006/relationships/image" Target="../media/image168.png"/><Relationship Id="rId58" Type="http://schemas.openxmlformats.org/officeDocument/2006/relationships/customXml" Target="../ink/ink1374.xml"/><Relationship Id="rId74" Type="http://schemas.openxmlformats.org/officeDocument/2006/relationships/image" Target="../media/image178.png"/><Relationship Id="rId79" Type="http://schemas.openxmlformats.org/officeDocument/2006/relationships/customXml" Target="../ink/ink1385.xml"/><Relationship Id="rId102" Type="http://schemas.openxmlformats.org/officeDocument/2006/relationships/image" Target="../media/image186.png"/><Relationship Id="rId5" Type="http://schemas.openxmlformats.org/officeDocument/2006/relationships/image" Target="../media/image145.png"/><Relationship Id="rId90" Type="http://schemas.openxmlformats.org/officeDocument/2006/relationships/image" Target="../media/image189.png"/><Relationship Id="rId95" Type="http://schemas.openxmlformats.org/officeDocument/2006/relationships/customXml" Target="../ink/ink1393.xml"/><Relationship Id="rId22" Type="http://schemas.openxmlformats.org/officeDocument/2006/relationships/customXml" Target="../ink/ink1356.xml"/><Relationship Id="rId27" Type="http://schemas.openxmlformats.org/officeDocument/2006/relationships/image" Target="../media/image155.png"/><Relationship Id="rId43" Type="http://schemas.openxmlformats.org/officeDocument/2006/relationships/image" Target="../media/image163.png"/><Relationship Id="rId48" Type="http://schemas.openxmlformats.org/officeDocument/2006/relationships/customXml" Target="../ink/ink1369.xml"/><Relationship Id="rId64" Type="http://schemas.openxmlformats.org/officeDocument/2006/relationships/customXml" Target="../ink/ink1377.xml"/><Relationship Id="rId69" Type="http://schemas.openxmlformats.org/officeDocument/2006/relationships/customXml" Target="../ink/ink1380.xml"/><Relationship Id="rId80" Type="http://schemas.openxmlformats.org/officeDocument/2006/relationships/image" Target="../media/image181.png"/><Relationship Id="rId85" Type="http://schemas.openxmlformats.org/officeDocument/2006/relationships/customXml" Target="../ink/ink1388.xml"/><Relationship Id="rId12" Type="http://schemas.openxmlformats.org/officeDocument/2006/relationships/customXml" Target="../ink/ink1351.xml"/><Relationship Id="rId17" Type="http://schemas.openxmlformats.org/officeDocument/2006/relationships/image" Target="../media/image19.png"/><Relationship Id="rId25" Type="http://schemas.openxmlformats.org/officeDocument/2006/relationships/image" Target="../media/image154.png"/><Relationship Id="rId33" Type="http://schemas.openxmlformats.org/officeDocument/2006/relationships/image" Target="../media/image158.png"/><Relationship Id="rId38" Type="http://schemas.openxmlformats.org/officeDocument/2006/relationships/customXml" Target="../ink/ink1364.xml"/><Relationship Id="rId46" Type="http://schemas.openxmlformats.org/officeDocument/2006/relationships/customXml" Target="../ink/ink1368.xml"/><Relationship Id="rId59" Type="http://schemas.openxmlformats.org/officeDocument/2006/relationships/image" Target="../media/image171.png"/><Relationship Id="rId67" Type="http://schemas.openxmlformats.org/officeDocument/2006/relationships/image" Target="../media/image175.png"/><Relationship Id="rId103" Type="http://schemas.openxmlformats.org/officeDocument/2006/relationships/customXml" Target="../ink/ink1397.xml"/><Relationship Id="rId20" Type="http://schemas.openxmlformats.org/officeDocument/2006/relationships/customXml" Target="../ink/ink1355.xml"/><Relationship Id="rId41" Type="http://schemas.openxmlformats.org/officeDocument/2006/relationships/image" Target="../media/image162.png"/><Relationship Id="rId54" Type="http://schemas.openxmlformats.org/officeDocument/2006/relationships/customXml" Target="../ink/ink1372.xml"/><Relationship Id="rId62" Type="http://schemas.openxmlformats.org/officeDocument/2006/relationships/customXml" Target="../ink/ink1376.xml"/><Relationship Id="rId70" Type="http://schemas.openxmlformats.org/officeDocument/2006/relationships/image" Target="../media/image176.png"/><Relationship Id="rId75" Type="http://schemas.openxmlformats.org/officeDocument/2006/relationships/customXml" Target="../ink/ink1383.xml"/><Relationship Id="rId83" Type="http://schemas.openxmlformats.org/officeDocument/2006/relationships/customXml" Target="../ink/ink1387.xml"/><Relationship Id="rId88" Type="http://schemas.openxmlformats.org/officeDocument/2006/relationships/image" Target="../media/image188.png"/><Relationship Id="rId91" Type="http://schemas.openxmlformats.org/officeDocument/2006/relationships/customXml" Target="../ink/ink1391.xml"/><Relationship Id="rId96" Type="http://schemas.openxmlformats.org/officeDocument/2006/relationships/image" Target="../media/image19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48.xml"/><Relationship Id="rId15" Type="http://schemas.openxmlformats.org/officeDocument/2006/relationships/image" Target="../media/image150.png"/><Relationship Id="rId23" Type="http://schemas.openxmlformats.org/officeDocument/2006/relationships/image" Target="../media/image153.png"/><Relationship Id="rId28" Type="http://schemas.openxmlformats.org/officeDocument/2006/relationships/customXml" Target="../ink/ink1359.xml"/><Relationship Id="rId36" Type="http://schemas.openxmlformats.org/officeDocument/2006/relationships/customXml" Target="../ink/ink1363.xml"/><Relationship Id="rId49" Type="http://schemas.openxmlformats.org/officeDocument/2006/relationships/image" Target="../media/image166.png"/><Relationship Id="rId57" Type="http://schemas.openxmlformats.org/officeDocument/2006/relationships/image" Target="../media/image170.png"/><Relationship Id="rId10" Type="http://schemas.openxmlformats.org/officeDocument/2006/relationships/customXml" Target="../ink/ink1350.xml"/><Relationship Id="rId31" Type="http://schemas.openxmlformats.org/officeDocument/2006/relationships/image" Target="../media/image157.png"/><Relationship Id="rId44" Type="http://schemas.openxmlformats.org/officeDocument/2006/relationships/customXml" Target="../ink/ink1367.xml"/><Relationship Id="rId52" Type="http://schemas.openxmlformats.org/officeDocument/2006/relationships/customXml" Target="../ink/ink1371.xml"/><Relationship Id="rId60" Type="http://schemas.openxmlformats.org/officeDocument/2006/relationships/customXml" Target="../ink/ink1375.xml"/><Relationship Id="rId65" Type="http://schemas.openxmlformats.org/officeDocument/2006/relationships/image" Target="../media/image174.png"/><Relationship Id="rId73" Type="http://schemas.openxmlformats.org/officeDocument/2006/relationships/customXml" Target="../ink/ink1382.xml"/><Relationship Id="rId78" Type="http://schemas.openxmlformats.org/officeDocument/2006/relationships/image" Target="../media/image180.png"/><Relationship Id="rId81" Type="http://schemas.openxmlformats.org/officeDocument/2006/relationships/customXml" Target="../ink/ink1386.xml"/><Relationship Id="rId86" Type="http://schemas.openxmlformats.org/officeDocument/2006/relationships/image" Target="../media/image184.png"/><Relationship Id="rId94" Type="http://schemas.openxmlformats.org/officeDocument/2006/relationships/image" Target="../media/image191.png"/><Relationship Id="rId99" Type="http://schemas.openxmlformats.org/officeDocument/2006/relationships/customXml" Target="../ink/ink1395.xml"/><Relationship Id="rId101" Type="http://schemas.openxmlformats.org/officeDocument/2006/relationships/customXml" Target="../ink/ink1396.xml"/><Relationship Id="rId4" Type="http://schemas.openxmlformats.org/officeDocument/2006/relationships/customXml" Target="../ink/ink1347.xml"/><Relationship Id="rId9" Type="http://schemas.openxmlformats.org/officeDocument/2006/relationships/image" Target="../media/image147.png"/><Relationship Id="rId13" Type="http://schemas.openxmlformats.org/officeDocument/2006/relationships/image" Target="../media/image149.png"/><Relationship Id="rId18" Type="http://schemas.openxmlformats.org/officeDocument/2006/relationships/customXml" Target="../ink/ink1354.xml"/><Relationship Id="rId39" Type="http://schemas.openxmlformats.org/officeDocument/2006/relationships/image" Target="../media/image161.png"/><Relationship Id="rId34" Type="http://schemas.openxmlformats.org/officeDocument/2006/relationships/customXml" Target="../ink/ink1362.xml"/><Relationship Id="rId50" Type="http://schemas.openxmlformats.org/officeDocument/2006/relationships/customXml" Target="../ink/ink1370.xml"/><Relationship Id="rId55" Type="http://schemas.openxmlformats.org/officeDocument/2006/relationships/image" Target="../media/image169.png"/><Relationship Id="rId76" Type="http://schemas.openxmlformats.org/officeDocument/2006/relationships/image" Target="../media/image179.png"/><Relationship Id="rId97" Type="http://schemas.openxmlformats.org/officeDocument/2006/relationships/customXml" Target="../ink/ink1394.xml"/><Relationship Id="rId104" Type="http://schemas.openxmlformats.org/officeDocument/2006/relationships/image" Target="../media/image187.png"/><Relationship Id="rId7" Type="http://schemas.openxmlformats.org/officeDocument/2006/relationships/image" Target="../media/image146.png"/><Relationship Id="rId71" Type="http://schemas.openxmlformats.org/officeDocument/2006/relationships/customXml" Target="../ink/ink1381.xml"/><Relationship Id="rId92" Type="http://schemas.openxmlformats.org/officeDocument/2006/relationships/image" Target="../media/image190.png"/><Relationship Id="rId2" Type="http://schemas.openxmlformats.org/officeDocument/2006/relationships/customXml" Target="../ink/ink1346.xml"/><Relationship Id="rId29" Type="http://schemas.openxmlformats.org/officeDocument/2006/relationships/image" Target="../media/image156.png"/><Relationship Id="rId24" Type="http://schemas.openxmlformats.org/officeDocument/2006/relationships/customXml" Target="../ink/ink1357.xml"/><Relationship Id="rId40" Type="http://schemas.openxmlformats.org/officeDocument/2006/relationships/customXml" Target="../ink/ink1365.xml"/><Relationship Id="rId45" Type="http://schemas.openxmlformats.org/officeDocument/2006/relationships/image" Target="../media/image164.png"/><Relationship Id="rId66" Type="http://schemas.openxmlformats.org/officeDocument/2006/relationships/customXml" Target="../ink/ink1378.xml"/><Relationship Id="rId87" Type="http://schemas.openxmlformats.org/officeDocument/2006/relationships/customXml" Target="../ink/ink1389.xml"/><Relationship Id="rId61" Type="http://schemas.openxmlformats.org/officeDocument/2006/relationships/image" Target="../media/image172.png"/><Relationship Id="rId82" Type="http://schemas.openxmlformats.org/officeDocument/2006/relationships/image" Target="../media/image182.png"/><Relationship Id="rId19" Type="http://schemas.openxmlformats.org/officeDocument/2006/relationships/image" Target="../media/image151.png"/><Relationship Id="rId14" Type="http://schemas.openxmlformats.org/officeDocument/2006/relationships/customXml" Target="../ink/ink1352.xml"/><Relationship Id="rId30" Type="http://schemas.openxmlformats.org/officeDocument/2006/relationships/customXml" Target="../ink/ink1360.xml"/><Relationship Id="rId35" Type="http://schemas.openxmlformats.org/officeDocument/2006/relationships/image" Target="../media/image159.png"/><Relationship Id="rId56" Type="http://schemas.openxmlformats.org/officeDocument/2006/relationships/customXml" Target="../ink/ink1373.xml"/><Relationship Id="rId77" Type="http://schemas.openxmlformats.org/officeDocument/2006/relationships/customXml" Target="../ink/ink1384.xml"/><Relationship Id="rId100" Type="http://schemas.openxmlformats.org/officeDocument/2006/relationships/image" Target="../media/image185.png"/><Relationship Id="rId8" Type="http://schemas.openxmlformats.org/officeDocument/2006/relationships/customXml" Target="../ink/ink1349.xml"/><Relationship Id="rId51" Type="http://schemas.openxmlformats.org/officeDocument/2006/relationships/image" Target="../media/image167.png"/><Relationship Id="rId72" Type="http://schemas.openxmlformats.org/officeDocument/2006/relationships/image" Target="../media/image177.png"/><Relationship Id="rId93" Type="http://schemas.openxmlformats.org/officeDocument/2006/relationships/customXml" Target="../ink/ink1392.xml"/><Relationship Id="rId98" Type="http://schemas.openxmlformats.org/officeDocument/2006/relationships/image" Target="../media/image193.png"/><Relationship Id="rId3" Type="http://schemas.openxmlformats.org/officeDocument/2006/relationships/image" Target="../media/image144.png"/></Relationships>
</file>

<file path=ppt/slides/_rels/slide4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410.xml"/><Relationship Id="rId21" Type="http://schemas.openxmlformats.org/officeDocument/2006/relationships/image" Target="../media/image152.png"/><Relationship Id="rId42" Type="http://schemas.openxmlformats.org/officeDocument/2006/relationships/customXml" Target="../ink/ink1418.xml"/><Relationship Id="rId47" Type="http://schemas.openxmlformats.org/officeDocument/2006/relationships/image" Target="../media/image165.png"/><Relationship Id="rId63" Type="http://schemas.openxmlformats.org/officeDocument/2006/relationships/image" Target="../media/image173.png"/><Relationship Id="rId68" Type="http://schemas.openxmlformats.org/officeDocument/2006/relationships/customXml" Target="../ink/ink1431.xml"/><Relationship Id="rId84" Type="http://schemas.openxmlformats.org/officeDocument/2006/relationships/image" Target="../media/image183.png"/><Relationship Id="rId89" Type="http://schemas.openxmlformats.org/officeDocument/2006/relationships/customXml" Target="../ink/ink1442.xml"/><Relationship Id="rId112" Type="http://schemas.openxmlformats.org/officeDocument/2006/relationships/image" Target="../media/image186.png"/><Relationship Id="rId16" Type="http://schemas.openxmlformats.org/officeDocument/2006/relationships/customXml" Target="../ink/ink1405.xml"/><Relationship Id="rId107" Type="http://schemas.openxmlformats.org/officeDocument/2006/relationships/customXml" Target="../ink/ink1451.xml"/><Relationship Id="rId11" Type="http://schemas.openxmlformats.org/officeDocument/2006/relationships/image" Target="../media/image148.png"/><Relationship Id="rId32" Type="http://schemas.openxmlformats.org/officeDocument/2006/relationships/customXml" Target="../ink/ink1413.xml"/><Relationship Id="rId37" Type="http://schemas.openxmlformats.org/officeDocument/2006/relationships/image" Target="../media/image160.png"/><Relationship Id="rId53" Type="http://schemas.openxmlformats.org/officeDocument/2006/relationships/image" Target="../media/image168.png"/><Relationship Id="rId58" Type="http://schemas.openxmlformats.org/officeDocument/2006/relationships/customXml" Target="../ink/ink1426.xml"/><Relationship Id="rId74" Type="http://schemas.openxmlformats.org/officeDocument/2006/relationships/image" Target="../media/image178.png"/><Relationship Id="rId79" Type="http://schemas.openxmlformats.org/officeDocument/2006/relationships/customXml" Target="../ink/ink1437.xml"/><Relationship Id="rId102" Type="http://schemas.openxmlformats.org/officeDocument/2006/relationships/image" Target="../media/image195.png"/><Relationship Id="rId5" Type="http://schemas.openxmlformats.org/officeDocument/2006/relationships/image" Target="../media/image145.png"/><Relationship Id="rId90" Type="http://schemas.openxmlformats.org/officeDocument/2006/relationships/image" Target="../media/image189.png"/><Relationship Id="rId95" Type="http://schemas.openxmlformats.org/officeDocument/2006/relationships/customXml" Target="../ink/ink1445.xml"/><Relationship Id="rId22" Type="http://schemas.openxmlformats.org/officeDocument/2006/relationships/customXml" Target="../ink/ink1408.xml"/><Relationship Id="rId27" Type="http://schemas.openxmlformats.org/officeDocument/2006/relationships/image" Target="../media/image155.png"/><Relationship Id="rId43" Type="http://schemas.openxmlformats.org/officeDocument/2006/relationships/image" Target="../media/image163.png"/><Relationship Id="rId48" Type="http://schemas.openxmlformats.org/officeDocument/2006/relationships/customXml" Target="../ink/ink1421.xml"/><Relationship Id="rId64" Type="http://schemas.openxmlformats.org/officeDocument/2006/relationships/customXml" Target="../ink/ink1429.xml"/><Relationship Id="rId69" Type="http://schemas.openxmlformats.org/officeDocument/2006/relationships/customXml" Target="../ink/ink1432.xml"/><Relationship Id="rId113" Type="http://schemas.openxmlformats.org/officeDocument/2006/relationships/customXml" Target="../ink/ink1454.xml"/><Relationship Id="rId80" Type="http://schemas.openxmlformats.org/officeDocument/2006/relationships/image" Target="../media/image181.png"/><Relationship Id="rId85" Type="http://schemas.openxmlformats.org/officeDocument/2006/relationships/customXml" Target="../ink/ink1440.xml"/><Relationship Id="rId12" Type="http://schemas.openxmlformats.org/officeDocument/2006/relationships/customXml" Target="../ink/ink1403.xml"/><Relationship Id="rId17" Type="http://schemas.openxmlformats.org/officeDocument/2006/relationships/image" Target="../media/image19.png"/><Relationship Id="rId33" Type="http://schemas.openxmlformats.org/officeDocument/2006/relationships/image" Target="../media/image158.png"/><Relationship Id="rId38" Type="http://schemas.openxmlformats.org/officeDocument/2006/relationships/customXml" Target="../ink/ink1416.xml"/><Relationship Id="rId59" Type="http://schemas.openxmlformats.org/officeDocument/2006/relationships/image" Target="../media/image171.png"/><Relationship Id="rId103" Type="http://schemas.openxmlformats.org/officeDocument/2006/relationships/customXml" Target="../ink/ink1449.xml"/><Relationship Id="rId108" Type="http://schemas.openxmlformats.org/officeDocument/2006/relationships/image" Target="../media/image198.png"/><Relationship Id="rId54" Type="http://schemas.openxmlformats.org/officeDocument/2006/relationships/customXml" Target="../ink/ink1424.xml"/><Relationship Id="rId70" Type="http://schemas.openxmlformats.org/officeDocument/2006/relationships/image" Target="../media/image176.png"/><Relationship Id="rId75" Type="http://schemas.openxmlformats.org/officeDocument/2006/relationships/customXml" Target="../ink/ink1435.xml"/><Relationship Id="rId91" Type="http://schemas.openxmlformats.org/officeDocument/2006/relationships/customXml" Target="../ink/ink1443.xml"/><Relationship Id="rId96" Type="http://schemas.openxmlformats.org/officeDocument/2006/relationships/image" Target="../media/image19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00.xml"/><Relationship Id="rId15" Type="http://schemas.openxmlformats.org/officeDocument/2006/relationships/image" Target="../media/image150.png"/><Relationship Id="rId23" Type="http://schemas.openxmlformats.org/officeDocument/2006/relationships/image" Target="../media/image153.png"/><Relationship Id="rId28" Type="http://schemas.openxmlformats.org/officeDocument/2006/relationships/customXml" Target="../ink/ink1411.xml"/><Relationship Id="rId36" Type="http://schemas.openxmlformats.org/officeDocument/2006/relationships/customXml" Target="../ink/ink1415.xml"/><Relationship Id="rId49" Type="http://schemas.openxmlformats.org/officeDocument/2006/relationships/image" Target="../media/image166.png"/><Relationship Id="rId57" Type="http://schemas.openxmlformats.org/officeDocument/2006/relationships/image" Target="../media/image170.png"/><Relationship Id="rId106" Type="http://schemas.openxmlformats.org/officeDocument/2006/relationships/image" Target="../media/image197.png"/><Relationship Id="rId114" Type="http://schemas.openxmlformats.org/officeDocument/2006/relationships/image" Target="../media/image187.png"/><Relationship Id="rId10" Type="http://schemas.openxmlformats.org/officeDocument/2006/relationships/customXml" Target="../ink/ink1402.xml"/><Relationship Id="rId31" Type="http://schemas.openxmlformats.org/officeDocument/2006/relationships/image" Target="../media/image157.png"/><Relationship Id="rId44" Type="http://schemas.openxmlformats.org/officeDocument/2006/relationships/customXml" Target="../ink/ink1419.xml"/><Relationship Id="rId52" Type="http://schemas.openxmlformats.org/officeDocument/2006/relationships/customXml" Target="../ink/ink1423.xml"/><Relationship Id="rId60" Type="http://schemas.openxmlformats.org/officeDocument/2006/relationships/customXml" Target="../ink/ink1427.xml"/><Relationship Id="rId65" Type="http://schemas.openxmlformats.org/officeDocument/2006/relationships/image" Target="../media/image174.png"/><Relationship Id="rId73" Type="http://schemas.openxmlformats.org/officeDocument/2006/relationships/customXml" Target="../ink/ink1434.xml"/><Relationship Id="rId78" Type="http://schemas.openxmlformats.org/officeDocument/2006/relationships/image" Target="../media/image180.png"/><Relationship Id="rId81" Type="http://schemas.openxmlformats.org/officeDocument/2006/relationships/customXml" Target="../ink/ink1438.xml"/><Relationship Id="rId86" Type="http://schemas.openxmlformats.org/officeDocument/2006/relationships/image" Target="../media/image184.png"/><Relationship Id="rId94" Type="http://schemas.openxmlformats.org/officeDocument/2006/relationships/image" Target="../media/image191.png"/><Relationship Id="rId99" Type="http://schemas.openxmlformats.org/officeDocument/2006/relationships/customXml" Target="../ink/ink1447.xml"/><Relationship Id="rId101" Type="http://schemas.openxmlformats.org/officeDocument/2006/relationships/customXml" Target="../ink/ink1448.xml"/><Relationship Id="rId4" Type="http://schemas.openxmlformats.org/officeDocument/2006/relationships/customXml" Target="../ink/ink1399.xml"/><Relationship Id="rId9" Type="http://schemas.openxmlformats.org/officeDocument/2006/relationships/image" Target="../media/image147.png"/><Relationship Id="rId13" Type="http://schemas.openxmlformats.org/officeDocument/2006/relationships/image" Target="../media/image149.png"/><Relationship Id="rId18" Type="http://schemas.openxmlformats.org/officeDocument/2006/relationships/customXml" Target="../ink/ink1406.xml"/><Relationship Id="rId39" Type="http://schemas.openxmlformats.org/officeDocument/2006/relationships/image" Target="../media/image161.png"/><Relationship Id="rId109" Type="http://schemas.openxmlformats.org/officeDocument/2006/relationships/customXml" Target="../ink/ink1452.xml"/><Relationship Id="rId34" Type="http://schemas.openxmlformats.org/officeDocument/2006/relationships/customXml" Target="../ink/ink1414.xml"/><Relationship Id="rId50" Type="http://schemas.openxmlformats.org/officeDocument/2006/relationships/customXml" Target="../ink/ink1422.xml"/><Relationship Id="rId55" Type="http://schemas.openxmlformats.org/officeDocument/2006/relationships/image" Target="../media/image169.png"/><Relationship Id="rId76" Type="http://schemas.openxmlformats.org/officeDocument/2006/relationships/image" Target="../media/image179.png"/><Relationship Id="rId97" Type="http://schemas.openxmlformats.org/officeDocument/2006/relationships/customXml" Target="../ink/ink1446.xml"/><Relationship Id="rId104" Type="http://schemas.openxmlformats.org/officeDocument/2006/relationships/image" Target="../media/image196.png"/><Relationship Id="rId7" Type="http://schemas.openxmlformats.org/officeDocument/2006/relationships/image" Target="../media/image146.png"/><Relationship Id="rId71" Type="http://schemas.openxmlformats.org/officeDocument/2006/relationships/customXml" Target="../ink/ink1433.xml"/><Relationship Id="rId92" Type="http://schemas.openxmlformats.org/officeDocument/2006/relationships/image" Target="../media/image190.png"/><Relationship Id="rId2" Type="http://schemas.openxmlformats.org/officeDocument/2006/relationships/customXml" Target="../ink/ink1398.xml"/><Relationship Id="rId29" Type="http://schemas.openxmlformats.org/officeDocument/2006/relationships/image" Target="../media/image156.png"/><Relationship Id="rId24" Type="http://schemas.openxmlformats.org/officeDocument/2006/relationships/customXml" Target="../ink/ink1409.xml"/><Relationship Id="rId40" Type="http://schemas.openxmlformats.org/officeDocument/2006/relationships/customXml" Target="../ink/ink1417.xml"/><Relationship Id="rId45" Type="http://schemas.openxmlformats.org/officeDocument/2006/relationships/image" Target="../media/image164.png"/><Relationship Id="rId66" Type="http://schemas.openxmlformats.org/officeDocument/2006/relationships/customXml" Target="../ink/ink1430.xml"/><Relationship Id="rId87" Type="http://schemas.openxmlformats.org/officeDocument/2006/relationships/customXml" Target="../ink/ink1441.xml"/><Relationship Id="rId110" Type="http://schemas.openxmlformats.org/officeDocument/2006/relationships/image" Target="../media/image185.png"/><Relationship Id="rId61" Type="http://schemas.openxmlformats.org/officeDocument/2006/relationships/image" Target="../media/image172.png"/><Relationship Id="rId82" Type="http://schemas.openxmlformats.org/officeDocument/2006/relationships/image" Target="../media/image182.png"/><Relationship Id="rId19" Type="http://schemas.openxmlformats.org/officeDocument/2006/relationships/image" Target="../media/image151.png"/><Relationship Id="rId14" Type="http://schemas.openxmlformats.org/officeDocument/2006/relationships/customXml" Target="../ink/ink1404.xml"/><Relationship Id="rId30" Type="http://schemas.openxmlformats.org/officeDocument/2006/relationships/customXml" Target="../ink/ink1412.xml"/><Relationship Id="rId35" Type="http://schemas.openxmlformats.org/officeDocument/2006/relationships/image" Target="../media/image159.png"/><Relationship Id="rId56" Type="http://schemas.openxmlformats.org/officeDocument/2006/relationships/customXml" Target="../ink/ink1425.xml"/><Relationship Id="rId77" Type="http://schemas.openxmlformats.org/officeDocument/2006/relationships/customXml" Target="../ink/ink1436.xml"/><Relationship Id="rId100" Type="http://schemas.openxmlformats.org/officeDocument/2006/relationships/image" Target="../media/image194.png"/><Relationship Id="rId105" Type="http://schemas.openxmlformats.org/officeDocument/2006/relationships/customXml" Target="../ink/ink1450.xml"/><Relationship Id="rId8" Type="http://schemas.openxmlformats.org/officeDocument/2006/relationships/customXml" Target="../ink/ink1401.xml"/><Relationship Id="rId51" Type="http://schemas.openxmlformats.org/officeDocument/2006/relationships/image" Target="../media/image167.png"/><Relationship Id="rId72" Type="http://schemas.openxmlformats.org/officeDocument/2006/relationships/image" Target="../media/image177.png"/><Relationship Id="rId93" Type="http://schemas.openxmlformats.org/officeDocument/2006/relationships/customXml" Target="../ink/ink1444.xml"/><Relationship Id="rId98" Type="http://schemas.openxmlformats.org/officeDocument/2006/relationships/image" Target="../media/image193.png"/><Relationship Id="rId3" Type="http://schemas.openxmlformats.org/officeDocument/2006/relationships/image" Target="../media/image144.png"/><Relationship Id="rId25" Type="http://schemas.openxmlformats.org/officeDocument/2006/relationships/image" Target="../media/image154.png"/><Relationship Id="rId46" Type="http://schemas.openxmlformats.org/officeDocument/2006/relationships/customXml" Target="../ink/ink1420.xml"/><Relationship Id="rId67" Type="http://schemas.openxmlformats.org/officeDocument/2006/relationships/image" Target="../media/image175.png"/><Relationship Id="rId20" Type="http://schemas.openxmlformats.org/officeDocument/2006/relationships/customXml" Target="../ink/ink1407.xml"/><Relationship Id="rId41" Type="http://schemas.openxmlformats.org/officeDocument/2006/relationships/image" Target="../media/image162.png"/><Relationship Id="rId62" Type="http://schemas.openxmlformats.org/officeDocument/2006/relationships/customXml" Target="../ink/ink1428.xml"/><Relationship Id="rId83" Type="http://schemas.openxmlformats.org/officeDocument/2006/relationships/customXml" Target="../ink/ink1439.xml"/><Relationship Id="rId88" Type="http://schemas.openxmlformats.org/officeDocument/2006/relationships/image" Target="../media/image188.png"/><Relationship Id="rId111" Type="http://schemas.openxmlformats.org/officeDocument/2006/relationships/customXml" Target="../ink/ink1453.xml"/></Relationships>
</file>

<file path=ppt/slides/_rels/slide4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467.xml"/><Relationship Id="rId117" Type="http://schemas.openxmlformats.org/officeDocument/2006/relationships/customXml" Target="../ink/ink1513.xml"/><Relationship Id="rId21" Type="http://schemas.openxmlformats.org/officeDocument/2006/relationships/image" Target="../media/image152.png"/><Relationship Id="rId42" Type="http://schemas.openxmlformats.org/officeDocument/2006/relationships/customXml" Target="../ink/ink1475.xml"/><Relationship Id="rId47" Type="http://schemas.openxmlformats.org/officeDocument/2006/relationships/image" Target="../media/image165.png"/><Relationship Id="rId63" Type="http://schemas.openxmlformats.org/officeDocument/2006/relationships/image" Target="../media/image173.png"/><Relationship Id="rId68" Type="http://schemas.openxmlformats.org/officeDocument/2006/relationships/customXml" Target="../ink/ink1488.xml"/><Relationship Id="rId84" Type="http://schemas.openxmlformats.org/officeDocument/2006/relationships/image" Target="../media/image183.png"/><Relationship Id="rId89" Type="http://schemas.openxmlformats.org/officeDocument/2006/relationships/customXml" Target="../ink/ink1499.xml"/><Relationship Id="rId112" Type="http://schemas.openxmlformats.org/officeDocument/2006/relationships/image" Target="../media/image200.png"/><Relationship Id="rId16" Type="http://schemas.openxmlformats.org/officeDocument/2006/relationships/customXml" Target="../ink/ink1462.xml"/><Relationship Id="rId107" Type="http://schemas.openxmlformats.org/officeDocument/2006/relationships/customXml" Target="../ink/ink1508.xml"/><Relationship Id="rId11" Type="http://schemas.openxmlformats.org/officeDocument/2006/relationships/image" Target="../media/image148.png"/><Relationship Id="rId32" Type="http://schemas.openxmlformats.org/officeDocument/2006/relationships/customXml" Target="../ink/ink1470.xml"/><Relationship Id="rId37" Type="http://schemas.openxmlformats.org/officeDocument/2006/relationships/image" Target="../media/image160.png"/><Relationship Id="rId53" Type="http://schemas.openxmlformats.org/officeDocument/2006/relationships/image" Target="../media/image168.png"/><Relationship Id="rId58" Type="http://schemas.openxmlformats.org/officeDocument/2006/relationships/customXml" Target="../ink/ink1483.xml"/><Relationship Id="rId74" Type="http://schemas.openxmlformats.org/officeDocument/2006/relationships/image" Target="../media/image178.png"/><Relationship Id="rId79" Type="http://schemas.openxmlformats.org/officeDocument/2006/relationships/customXml" Target="../ink/ink1494.xml"/><Relationship Id="rId102" Type="http://schemas.openxmlformats.org/officeDocument/2006/relationships/image" Target="../media/image195.png"/><Relationship Id="rId5" Type="http://schemas.openxmlformats.org/officeDocument/2006/relationships/image" Target="../media/image145.png"/><Relationship Id="rId90" Type="http://schemas.openxmlformats.org/officeDocument/2006/relationships/image" Target="../media/image189.png"/><Relationship Id="rId95" Type="http://schemas.openxmlformats.org/officeDocument/2006/relationships/customXml" Target="../ink/ink1502.xml"/><Relationship Id="rId22" Type="http://schemas.openxmlformats.org/officeDocument/2006/relationships/customXml" Target="../ink/ink1465.xml"/><Relationship Id="rId27" Type="http://schemas.openxmlformats.org/officeDocument/2006/relationships/image" Target="../media/image155.png"/><Relationship Id="rId43" Type="http://schemas.openxmlformats.org/officeDocument/2006/relationships/image" Target="../media/image163.png"/><Relationship Id="rId48" Type="http://schemas.openxmlformats.org/officeDocument/2006/relationships/customXml" Target="../ink/ink1478.xml"/><Relationship Id="rId64" Type="http://schemas.openxmlformats.org/officeDocument/2006/relationships/customXml" Target="../ink/ink1486.xml"/><Relationship Id="rId69" Type="http://schemas.openxmlformats.org/officeDocument/2006/relationships/customXml" Target="../ink/ink1489.xml"/><Relationship Id="rId113" Type="http://schemas.openxmlformats.org/officeDocument/2006/relationships/customXml" Target="../ink/ink1511.xml"/><Relationship Id="rId118" Type="http://schemas.openxmlformats.org/officeDocument/2006/relationships/image" Target="../media/image187.png"/><Relationship Id="rId80" Type="http://schemas.openxmlformats.org/officeDocument/2006/relationships/image" Target="../media/image181.png"/><Relationship Id="rId85" Type="http://schemas.openxmlformats.org/officeDocument/2006/relationships/customXml" Target="../ink/ink1497.xml"/><Relationship Id="rId12" Type="http://schemas.openxmlformats.org/officeDocument/2006/relationships/customXml" Target="../ink/ink1460.xml"/><Relationship Id="rId17" Type="http://schemas.openxmlformats.org/officeDocument/2006/relationships/image" Target="../media/image19.png"/><Relationship Id="rId33" Type="http://schemas.openxmlformats.org/officeDocument/2006/relationships/image" Target="../media/image158.png"/><Relationship Id="rId38" Type="http://schemas.openxmlformats.org/officeDocument/2006/relationships/customXml" Target="../ink/ink1473.xml"/><Relationship Id="rId59" Type="http://schemas.openxmlformats.org/officeDocument/2006/relationships/image" Target="../media/image171.png"/><Relationship Id="rId103" Type="http://schemas.openxmlformats.org/officeDocument/2006/relationships/customXml" Target="../ink/ink1506.xml"/><Relationship Id="rId108" Type="http://schemas.openxmlformats.org/officeDocument/2006/relationships/image" Target="../media/image198.png"/><Relationship Id="rId54" Type="http://schemas.openxmlformats.org/officeDocument/2006/relationships/customXml" Target="../ink/ink1481.xml"/><Relationship Id="rId70" Type="http://schemas.openxmlformats.org/officeDocument/2006/relationships/image" Target="../media/image176.png"/><Relationship Id="rId75" Type="http://schemas.openxmlformats.org/officeDocument/2006/relationships/customXml" Target="../ink/ink1492.xml"/><Relationship Id="rId91" Type="http://schemas.openxmlformats.org/officeDocument/2006/relationships/customXml" Target="../ink/ink1500.xml"/><Relationship Id="rId96" Type="http://schemas.openxmlformats.org/officeDocument/2006/relationships/image" Target="../media/image19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57.xml"/><Relationship Id="rId23" Type="http://schemas.openxmlformats.org/officeDocument/2006/relationships/image" Target="../media/image153.png"/><Relationship Id="rId28" Type="http://schemas.openxmlformats.org/officeDocument/2006/relationships/customXml" Target="../ink/ink1468.xml"/><Relationship Id="rId49" Type="http://schemas.openxmlformats.org/officeDocument/2006/relationships/image" Target="../media/image166.png"/><Relationship Id="rId114" Type="http://schemas.openxmlformats.org/officeDocument/2006/relationships/image" Target="../media/image185.png"/><Relationship Id="rId10" Type="http://schemas.openxmlformats.org/officeDocument/2006/relationships/customXml" Target="../ink/ink1459.xml"/><Relationship Id="rId31" Type="http://schemas.openxmlformats.org/officeDocument/2006/relationships/image" Target="../media/image157.png"/><Relationship Id="rId44" Type="http://schemas.openxmlformats.org/officeDocument/2006/relationships/customXml" Target="../ink/ink1476.xml"/><Relationship Id="rId52" Type="http://schemas.openxmlformats.org/officeDocument/2006/relationships/customXml" Target="../ink/ink1480.xml"/><Relationship Id="rId60" Type="http://schemas.openxmlformats.org/officeDocument/2006/relationships/customXml" Target="../ink/ink1484.xml"/><Relationship Id="rId65" Type="http://schemas.openxmlformats.org/officeDocument/2006/relationships/image" Target="../media/image174.png"/><Relationship Id="rId73" Type="http://schemas.openxmlformats.org/officeDocument/2006/relationships/customXml" Target="../ink/ink1491.xml"/><Relationship Id="rId78" Type="http://schemas.openxmlformats.org/officeDocument/2006/relationships/image" Target="../media/image180.png"/><Relationship Id="rId81" Type="http://schemas.openxmlformats.org/officeDocument/2006/relationships/customXml" Target="../ink/ink1495.xml"/><Relationship Id="rId86" Type="http://schemas.openxmlformats.org/officeDocument/2006/relationships/image" Target="../media/image184.png"/><Relationship Id="rId94" Type="http://schemas.openxmlformats.org/officeDocument/2006/relationships/image" Target="../media/image191.png"/><Relationship Id="rId99" Type="http://schemas.openxmlformats.org/officeDocument/2006/relationships/customXml" Target="../ink/ink1504.xml"/><Relationship Id="rId101" Type="http://schemas.openxmlformats.org/officeDocument/2006/relationships/customXml" Target="../ink/ink1505.xml"/><Relationship Id="rId4" Type="http://schemas.openxmlformats.org/officeDocument/2006/relationships/customXml" Target="../ink/ink1456.xml"/><Relationship Id="rId9" Type="http://schemas.openxmlformats.org/officeDocument/2006/relationships/image" Target="../media/image147.png"/><Relationship Id="rId13" Type="http://schemas.openxmlformats.org/officeDocument/2006/relationships/image" Target="../media/image149.png"/><Relationship Id="rId18" Type="http://schemas.openxmlformats.org/officeDocument/2006/relationships/customXml" Target="../ink/ink1463.xml"/><Relationship Id="rId39" Type="http://schemas.openxmlformats.org/officeDocument/2006/relationships/image" Target="../media/image161.png"/><Relationship Id="rId109" Type="http://schemas.openxmlformats.org/officeDocument/2006/relationships/customXml" Target="../ink/ink1509.xml"/><Relationship Id="rId34" Type="http://schemas.openxmlformats.org/officeDocument/2006/relationships/customXml" Target="../ink/ink1471.xml"/><Relationship Id="rId50" Type="http://schemas.openxmlformats.org/officeDocument/2006/relationships/customXml" Target="../ink/ink1479.xml"/><Relationship Id="rId55" Type="http://schemas.openxmlformats.org/officeDocument/2006/relationships/image" Target="../media/image169.png"/><Relationship Id="rId76" Type="http://schemas.openxmlformats.org/officeDocument/2006/relationships/image" Target="../media/image179.png"/><Relationship Id="rId97" Type="http://schemas.openxmlformats.org/officeDocument/2006/relationships/customXml" Target="../ink/ink1503.xml"/><Relationship Id="rId104" Type="http://schemas.openxmlformats.org/officeDocument/2006/relationships/image" Target="../media/image196.png"/><Relationship Id="rId7" Type="http://schemas.openxmlformats.org/officeDocument/2006/relationships/image" Target="../media/image146.png"/><Relationship Id="rId71" Type="http://schemas.openxmlformats.org/officeDocument/2006/relationships/customXml" Target="../ink/ink1490.xml"/><Relationship Id="rId92" Type="http://schemas.openxmlformats.org/officeDocument/2006/relationships/image" Target="../media/image190.png"/><Relationship Id="rId2" Type="http://schemas.openxmlformats.org/officeDocument/2006/relationships/customXml" Target="../ink/ink1455.xml"/><Relationship Id="rId29" Type="http://schemas.openxmlformats.org/officeDocument/2006/relationships/image" Target="../media/image156.png"/><Relationship Id="rId24" Type="http://schemas.openxmlformats.org/officeDocument/2006/relationships/customXml" Target="../ink/ink1466.xml"/><Relationship Id="rId40" Type="http://schemas.openxmlformats.org/officeDocument/2006/relationships/customXml" Target="../ink/ink1474.xml"/><Relationship Id="rId45" Type="http://schemas.openxmlformats.org/officeDocument/2006/relationships/image" Target="../media/image164.png"/><Relationship Id="rId66" Type="http://schemas.openxmlformats.org/officeDocument/2006/relationships/customXml" Target="../ink/ink1487.xml"/><Relationship Id="rId87" Type="http://schemas.openxmlformats.org/officeDocument/2006/relationships/customXml" Target="../ink/ink1498.xml"/><Relationship Id="rId110" Type="http://schemas.openxmlformats.org/officeDocument/2006/relationships/image" Target="../media/image199.png"/><Relationship Id="rId115" Type="http://schemas.openxmlformats.org/officeDocument/2006/relationships/customXml" Target="../ink/ink1512.xml"/><Relationship Id="rId61" Type="http://schemas.openxmlformats.org/officeDocument/2006/relationships/image" Target="../media/image172.png"/><Relationship Id="rId82" Type="http://schemas.openxmlformats.org/officeDocument/2006/relationships/image" Target="../media/image182.png"/><Relationship Id="rId19" Type="http://schemas.openxmlformats.org/officeDocument/2006/relationships/image" Target="../media/image151.png"/><Relationship Id="rId14" Type="http://schemas.openxmlformats.org/officeDocument/2006/relationships/customXml" Target="../ink/ink1461.xml"/><Relationship Id="rId30" Type="http://schemas.openxmlformats.org/officeDocument/2006/relationships/customXml" Target="../ink/ink1469.xml"/><Relationship Id="rId35" Type="http://schemas.openxmlformats.org/officeDocument/2006/relationships/image" Target="../media/image159.png"/><Relationship Id="rId56" Type="http://schemas.openxmlformats.org/officeDocument/2006/relationships/customXml" Target="../ink/ink1482.xml"/><Relationship Id="rId77" Type="http://schemas.openxmlformats.org/officeDocument/2006/relationships/customXml" Target="../ink/ink1493.xml"/><Relationship Id="rId100" Type="http://schemas.openxmlformats.org/officeDocument/2006/relationships/image" Target="../media/image194.png"/><Relationship Id="rId105" Type="http://schemas.openxmlformats.org/officeDocument/2006/relationships/customXml" Target="../ink/ink1507.xml"/><Relationship Id="rId8" Type="http://schemas.openxmlformats.org/officeDocument/2006/relationships/customXml" Target="../ink/ink1458.xml"/><Relationship Id="rId51" Type="http://schemas.openxmlformats.org/officeDocument/2006/relationships/image" Target="../media/image167.png"/><Relationship Id="rId72" Type="http://schemas.openxmlformats.org/officeDocument/2006/relationships/image" Target="../media/image177.png"/><Relationship Id="rId93" Type="http://schemas.openxmlformats.org/officeDocument/2006/relationships/customXml" Target="../ink/ink1501.xml"/><Relationship Id="rId98" Type="http://schemas.openxmlformats.org/officeDocument/2006/relationships/image" Target="../media/image193.png"/><Relationship Id="rId3" Type="http://schemas.openxmlformats.org/officeDocument/2006/relationships/image" Target="../media/image144.png"/><Relationship Id="rId25" Type="http://schemas.openxmlformats.org/officeDocument/2006/relationships/image" Target="../media/image154.png"/><Relationship Id="rId46" Type="http://schemas.openxmlformats.org/officeDocument/2006/relationships/customXml" Target="../ink/ink1477.xml"/><Relationship Id="rId67" Type="http://schemas.openxmlformats.org/officeDocument/2006/relationships/image" Target="../media/image175.png"/><Relationship Id="rId116" Type="http://schemas.openxmlformats.org/officeDocument/2006/relationships/image" Target="../media/image186.png"/><Relationship Id="rId20" Type="http://schemas.openxmlformats.org/officeDocument/2006/relationships/customXml" Target="../ink/ink1464.xml"/><Relationship Id="rId41" Type="http://schemas.openxmlformats.org/officeDocument/2006/relationships/image" Target="../media/image162.png"/><Relationship Id="rId62" Type="http://schemas.openxmlformats.org/officeDocument/2006/relationships/customXml" Target="../ink/ink1485.xml"/><Relationship Id="rId83" Type="http://schemas.openxmlformats.org/officeDocument/2006/relationships/customXml" Target="../ink/ink1496.xml"/><Relationship Id="rId88" Type="http://schemas.openxmlformats.org/officeDocument/2006/relationships/image" Target="../media/image188.png"/><Relationship Id="rId111" Type="http://schemas.openxmlformats.org/officeDocument/2006/relationships/customXml" Target="../ink/ink1510.xml"/><Relationship Id="rId15" Type="http://schemas.openxmlformats.org/officeDocument/2006/relationships/image" Target="../media/image150.png"/><Relationship Id="rId36" Type="http://schemas.openxmlformats.org/officeDocument/2006/relationships/customXml" Target="../ink/ink1472.xml"/><Relationship Id="rId57" Type="http://schemas.openxmlformats.org/officeDocument/2006/relationships/image" Target="../media/image170.png"/><Relationship Id="rId106" Type="http://schemas.openxmlformats.org/officeDocument/2006/relationships/image" Target="../media/image197.png"/></Relationships>
</file>

<file path=ppt/slides/_rels/slide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.png"/><Relationship Id="rId18" Type="http://schemas.openxmlformats.org/officeDocument/2006/relationships/customXml" Target="../ink/ink35.xml"/><Relationship Id="rId26" Type="http://schemas.openxmlformats.org/officeDocument/2006/relationships/customXml" Target="../ink/ink39.xml"/><Relationship Id="rId21" Type="http://schemas.openxmlformats.org/officeDocument/2006/relationships/image" Target="../media/image12.png"/><Relationship Id="rId34" Type="http://schemas.openxmlformats.org/officeDocument/2006/relationships/customXml" Target="../ink/ink43.xml"/><Relationship Id="rId7" Type="http://schemas.openxmlformats.org/officeDocument/2006/relationships/image" Target="../media/image5.png"/><Relationship Id="rId12" Type="http://schemas.openxmlformats.org/officeDocument/2006/relationships/customXml" Target="../ink/ink32.xml"/><Relationship Id="rId17" Type="http://schemas.openxmlformats.org/officeDocument/2006/relationships/image" Target="../media/image10.png"/><Relationship Id="rId25" Type="http://schemas.openxmlformats.org/officeDocument/2006/relationships/image" Target="../media/image14.png"/><Relationship Id="rId33" Type="http://schemas.openxmlformats.org/officeDocument/2006/relationships/image" Target="../media/image18.png"/><Relationship Id="rId2" Type="http://schemas.openxmlformats.org/officeDocument/2006/relationships/customXml" Target="../ink/ink27.xml"/><Relationship Id="rId16" Type="http://schemas.openxmlformats.org/officeDocument/2006/relationships/customXml" Target="../ink/ink34.xml"/><Relationship Id="rId20" Type="http://schemas.openxmlformats.org/officeDocument/2006/relationships/customXml" Target="../ink/ink36.xml"/><Relationship Id="rId29" Type="http://schemas.openxmlformats.org/officeDocument/2006/relationships/image" Target="../media/image1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.xml"/><Relationship Id="rId11" Type="http://schemas.openxmlformats.org/officeDocument/2006/relationships/image" Target="../media/image7.png"/><Relationship Id="rId24" Type="http://schemas.openxmlformats.org/officeDocument/2006/relationships/customXml" Target="../ink/ink38.xml"/><Relationship Id="rId32" Type="http://schemas.openxmlformats.org/officeDocument/2006/relationships/customXml" Target="../ink/ink42.xml"/><Relationship Id="rId37" Type="http://schemas.openxmlformats.org/officeDocument/2006/relationships/image" Target="../media/image20.png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23" Type="http://schemas.openxmlformats.org/officeDocument/2006/relationships/image" Target="../media/image13.png"/><Relationship Id="rId28" Type="http://schemas.openxmlformats.org/officeDocument/2006/relationships/customXml" Target="../ink/ink40.xml"/><Relationship Id="rId36" Type="http://schemas.openxmlformats.org/officeDocument/2006/relationships/customXml" Target="../ink/ink44.xml"/><Relationship Id="rId10" Type="http://schemas.openxmlformats.org/officeDocument/2006/relationships/customXml" Target="../ink/ink31.xml"/><Relationship Id="rId19" Type="http://schemas.openxmlformats.org/officeDocument/2006/relationships/image" Target="../media/image11.png"/><Relationship Id="rId31" Type="http://schemas.openxmlformats.org/officeDocument/2006/relationships/image" Target="../media/image17.png"/><Relationship Id="rId4" Type="http://schemas.openxmlformats.org/officeDocument/2006/relationships/customXml" Target="../ink/ink28.xml"/><Relationship Id="rId9" Type="http://schemas.openxmlformats.org/officeDocument/2006/relationships/image" Target="../media/image6.png"/><Relationship Id="rId14" Type="http://schemas.openxmlformats.org/officeDocument/2006/relationships/customXml" Target="../ink/ink33.xml"/><Relationship Id="rId22" Type="http://schemas.openxmlformats.org/officeDocument/2006/relationships/customXml" Target="../ink/ink37.xml"/><Relationship Id="rId27" Type="http://schemas.openxmlformats.org/officeDocument/2006/relationships/image" Target="../media/image15.png"/><Relationship Id="rId30" Type="http://schemas.openxmlformats.org/officeDocument/2006/relationships/customXml" Target="../ink/ink41.xml"/><Relationship Id="rId35" Type="http://schemas.openxmlformats.org/officeDocument/2006/relationships/image" Target="../media/image19.png"/><Relationship Id="rId8" Type="http://schemas.openxmlformats.org/officeDocument/2006/relationships/customXml" Target="../ink/ink30.xml"/><Relationship Id="rId3" Type="http://schemas.openxmlformats.org/officeDocument/2006/relationships/image" Target="../media/image3.png"/></Relationships>
</file>

<file path=ppt/slides/_rels/slide50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572.xml"/><Relationship Id="rId21" Type="http://schemas.openxmlformats.org/officeDocument/2006/relationships/image" Target="../media/image152.png"/><Relationship Id="rId42" Type="http://schemas.openxmlformats.org/officeDocument/2006/relationships/customXml" Target="../ink/ink1534.xml"/><Relationship Id="rId63" Type="http://schemas.openxmlformats.org/officeDocument/2006/relationships/image" Target="../media/image173.png"/><Relationship Id="rId84" Type="http://schemas.openxmlformats.org/officeDocument/2006/relationships/image" Target="../media/image183.png"/><Relationship Id="rId16" Type="http://schemas.openxmlformats.org/officeDocument/2006/relationships/customXml" Target="../ink/ink1521.xml"/><Relationship Id="rId107" Type="http://schemas.openxmlformats.org/officeDocument/2006/relationships/customXml" Target="../ink/ink1567.xml"/><Relationship Id="rId11" Type="http://schemas.openxmlformats.org/officeDocument/2006/relationships/image" Target="../media/image148.png"/><Relationship Id="rId32" Type="http://schemas.openxmlformats.org/officeDocument/2006/relationships/customXml" Target="../ink/ink1529.xml"/><Relationship Id="rId37" Type="http://schemas.openxmlformats.org/officeDocument/2006/relationships/image" Target="../media/image160.png"/><Relationship Id="rId53" Type="http://schemas.openxmlformats.org/officeDocument/2006/relationships/image" Target="../media/image168.png"/><Relationship Id="rId58" Type="http://schemas.openxmlformats.org/officeDocument/2006/relationships/customXml" Target="../ink/ink1542.xml"/><Relationship Id="rId74" Type="http://schemas.openxmlformats.org/officeDocument/2006/relationships/image" Target="../media/image178.png"/><Relationship Id="rId79" Type="http://schemas.openxmlformats.org/officeDocument/2006/relationships/customXml" Target="../ink/ink1553.xml"/><Relationship Id="rId102" Type="http://schemas.openxmlformats.org/officeDocument/2006/relationships/image" Target="../media/image195.png"/><Relationship Id="rId123" Type="http://schemas.openxmlformats.org/officeDocument/2006/relationships/customXml" Target="../ink/ink1575.xml"/><Relationship Id="rId128" Type="http://schemas.openxmlformats.org/officeDocument/2006/relationships/image" Target="../media/image208.png"/><Relationship Id="rId5" Type="http://schemas.openxmlformats.org/officeDocument/2006/relationships/image" Target="../media/image145.png"/><Relationship Id="rId90" Type="http://schemas.openxmlformats.org/officeDocument/2006/relationships/image" Target="../media/image189.png"/><Relationship Id="rId95" Type="http://schemas.openxmlformats.org/officeDocument/2006/relationships/customXml" Target="../ink/ink1561.xml"/><Relationship Id="rId22" Type="http://schemas.openxmlformats.org/officeDocument/2006/relationships/customXml" Target="../ink/ink1524.xml"/><Relationship Id="rId27" Type="http://schemas.openxmlformats.org/officeDocument/2006/relationships/image" Target="../media/image155.png"/><Relationship Id="rId43" Type="http://schemas.openxmlformats.org/officeDocument/2006/relationships/image" Target="../media/image163.png"/><Relationship Id="rId48" Type="http://schemas.openxmlformats.org/officeDocument/2006/relationships/customXml" Target="../ink/ink1537.xml"/><Relationship Id="rId64" Type="http://schemas.openxmlformats.org/officeDocument/2006/relationships/customXml" Target="../ink/ink1545.xml"/><Relationship Id="rId69" Type="http://schemas.openxmlformats.org/officeDocument/2006/relationships/customXml" Target="../ink/ink1548.xml"/><Relationship Id="rId113" Type="http://schemas.openxmlformats.org/officeDocument/2006/relationships/customXml" Target="../ink/ink1570.xml"/><Relationship Id="rId118" Type="http://schemas.openxmlformats.org/officeDocument/2006/relationships/image" Target="../media/image203.png"/><Relationship Id="rId134" Type="http://schemas.openxmlformats.org/officeDocument/2006/relationships/customXml" Target="../ink/ink1581.xml"/><Relationship Id="rId80" Type="http://schemas.openxmlformats.org/officeDocument/2006/relationships/image" Target="../media/image181.png"/><Relationship Id="rId85" Type="http://schemas.openxmlformats.org/officeDocument/2006/relationships/customXml" Target="../ink/ink1556.xml"/><Relationship Id="rId12" Type="http://schemas.openxmlformats.org/officeDocument/2006/relationships/customXml" Target="../ink/ink1519.xml"/><Relationship Id="rId17" Type="http://schemas.openxmlformats.org/officeDocument/2006/relationships/image" Target="../media/image19.png"/><Relationship Id="rId33" Type="http://schemas.openxmlformats.org/officeDocument/2006/relationships/image" Target="../media/image158.png"/><Relationship Id="rId38" Type="http://schemas.openxmlformats.org/officeDocument/2006/relationships/customXml" Target="../ink/ink1532.xml"/><Relationship Id="rId59" Type="http://schemas.openxmlformats.org/officeDocument/2006/relationships/image" Target="../media/image171.png"/><Relationship Id="rId103" Type="http://schemas.openxmlformats.org/officeDocument/2006/relationships/customXml" Target="../ink/ink1565.xml"/><Relationship Id="rId108" Type="http://schemas.openxmlformats.org/officeDocument/2006/relationships/image" Target="../media/image198.png"/><Relationship Id="rId124" Type="http://schemas.openxmlformats.org/officeDocument/2006/relationships/image" Target="../media/image206.png"/><Relationship Id="rId129" Type="http://schemas.openxmlformats.org/officeDocument/2006/relationships/customXml" Target="../ink/ink1578.xml"/><Relationship Id="rId54" Type="http://schemas.openxmlformats.org/officeDocument/2006/relationships/customXml" Target="../ink/ink1540.xml"/><Relationship Id="rId70" Type="http://schemas.openxmlformats.org/officeDocument/2006/relationships/image" Target="../media/image176.png"/><Relationship Id="rId75" Type="http://schemas.openxmlformats.org/officeDocument/2006/relationships/customXml" Target="../ink/ink1551.xml"/><Relationship Id="rId91" Type="http://schemas.openxmlformats.org/officeDocument/2006/relationships/customXml" Target="../ink/ink1559.xml"/><Relationship Id="rId96" Type="http://schemas.openxmlformats.org/officeDocument/2006/relationships/image" Target="../media/image19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16.xml"/><Relationship Id="rId23" Type="http://schemas.openxmlformats.org/officeDocument/2006/relationships/image" Target="../media/image153.png"/><Relationship Id="rId28" Type="http://schemas.openxmlformats.org/officeDocument/2006/relationships/customXml" Target="../ink/ink1527.xml"/><Relationship Id="rId49" Type="http://schemas.openxmlformats.org/officeDocument/2006/relationships/image" Target="../media/image166.png"/><Relationship Id="rId114" Type="http://schemas.openxmlformats.org/officeDocument/2006/relationships/image" Target="../media/image201.png"/><Relationship Id="rId119" Type="http://schemas.openxmlformats.org/officeDocument/2006/relationships/customXml" Target="../ink/ink1573.xml"/><Relationship Id="rId44" Type="http://schemas.openxmlformats.org/officeDocument/2006/relationships/customXml" Target="../ink/ink1535.xml"/><Relationship Id="rId60" Type="http://schemas.openxmlformats.org/officeDocument/2006/relationships/customXml" Target="../ink/ink1543.xml"/><Relationship Id="rId65" Type="http://schemas.openxmlformats.org/officeDocument/2006/relationships/image" Target="../media/image174.png"/><Relationship Id="rId81" Type="http://schemas.openxmlformats.org/officeDocument/2006/relationships/customXml" Target="../ink/ink1554.xml"/><Relationship Id="rId86" Type="http://schemas.openxmlformats.org/officeDocument/2006/relationships/image" Target="../media/image184.png"/><Relationship Id="rId130" Type="http://schemas.openxmlformats.org/officeDocument/2006/relationships/customXml" Target="../ink/ink1579.xml"/><Relationship Id="rId135" Type="http://schemas.openxmlformats.org/officeDocument/2006/relationships/image" Target="../media/image187.png"/><Relationship Id="rId13" Type="http://schemas.openxmlformats.org/officeDocument/2006/relationships/image" Target="../media/image149.png"/><Relationship Id="rId18" Type="http://schemas.openxmlformats.org/officeDocument/2006/relationships/customXml" Target="../ink/ink1522.xml"/><Relationship Id="rId39" Type="http://schemas.openxmlformats.org/officeDocument/2006/relationships/image" Target="../media/image161.png"/><Relationship Id="rId109" Type="http://schemas.openxmlformats.org/officeDocument/2006/relationships/customXml" Target="../ink/ink1568.xml"/><Relationship Id="rId34" Type="http://schemas.openxmlformats.org/officeDocument/2006/relationships/customXml" Target="../ink/ink1530.xml"/><Relationship Id="rId50" Type="http://schemas.openxmlformats.org/officeDocument/2006/relationships/customXml" Target="../ink/ink1538.xml"/><Relationship Id="rId55" Type="http://schemas.openxmlformats.org/officeDocument/2006/relationships/image" Target="../media/image169.png"/><Relationship Id="rId76" Type="http://schemas.openxmlformats.org/officeDocument/2006/relationships/image" Target="../media/image179.png"/><Relationship Id="rId97" Type="http://schemas.openxmlformats.org/officeDocument/2006/relationships/customXml" Target="../ink/ink1562.xml"/><Relationship Id="rId104" Type="http://schemas.openxmlformats.org/officeDocument/2006/relationships/image" Target="../media/image196.png"/><Relationship Id="rId120" Type="http://schemas.openxmlformats.org/officeDocument/2006/relationships/image" Target="../media/image204.png"/><Relationship Id="rId125" Type="http://schemas.openxmlformats.org/officeDocument/2006/relationships/customXml" Target="../ink/ink1576.xml"/><Relationship Id="rId7" Type="http://schemas.openxmlformats.org/officeDocument/2006/relationships/image" Target="../media/image146.png"/><Relationship Id="rId71" Type="http://schemas.openxmlformats.org/officeDocument/2006/relationships/customXml" Target="../ink/ink1549.xml"/><Relationship Id="rId92" Type="http://schemas.openxmlformats.org/officeDocument/2006/relationships/image" Target="../media/image190.png"/><Relationship Id="rId2" Type="http://schemas.openxmlformats.org/officeDocument/2006/relationships/customXml" Target="../ink/ink1514.xml"/><Relationship Id="rId29" Type="http://schemas.openxmlformats.org/officeDocument/2006/relationships/image" Target="../media/image156.png"/><Relationship Id="rId24" Type="http://schemas.openxmlformats.org/officeDocument/2006/relationships/customXml" Target="../ink/ink1525.xml"/><Relationship Id="rId40" Type="http://schemas.openxmlformats.org/officeDocument/2006/relationships/customXml" Target="../ink/ink1533.xml"/><Relationship Id="rId45" Type="http://schemas.openxmlformats.org/officeDocument/2006/relationships/image" Target="../media/image164.png"/><Relationship Id="rId66" Type="http://schemas.openxmlformats.org/officeDocument/2006/relationships/customXml" Target="../ink/ink1546.xml"/><Relationship Id="rId87" Type="http://schemas.openxmlformats.org/officeDocument/2006/relationships/customXml" Target="../ink/ink1557.xml"/><Relationship Id="rId110" Type="http://schemas.openxmlformats.org/officeDocument/2006/relationships/image" Target="../media/image199.png"/><Relationship Id="rId115" Type="http://schemas.openxmlformats.org/officeDocument/2006/relationships/customXml" Target="../ink/ink1571.xml"/><Relationship Id="rId131" Type="http://schemas.openxmlformats.org/officeDocument/2006/relationships/image" Target="../media/image185.png"/><Relationship Id="rId61" Type="http://schemas.openxmlformats.org/officeDocument/2006/relationships/image" Target="../media/image172.png"/><Relationship Id="rId82" Type="http://schemas.openxmlformats.org/officeDocument/2006/relationships/image" Target="../media/image182.png"/><Relationship Id="rId19" Type="http://schemas.openxmlformats.org/officeDocument/2006/relationships/image" Target="../media/image151.png"/><Relationship Id="rId14" Type="http://schemas.openxmlformats.org/officeDocument/2006/relationships/customXml" Target="../ink/ink1520.xml"/><Relationship Id="rId30" Type="http://schemas.openxmlformats.org/officeDocument/2006/relationships/customXml" Target="../ink/ink1528.xml"/><Relationship Id="rId35" Type="http://schemas.openxmlformats.org/officeDocument/2006/relationships/image" Target="../media/image159.png"/><Relationship Id="rId56" Type="http://schemas.openxmlformats.org/officeDocument/2006/relationships/customXml" Target="../ink/ink1541.xml"/><Relationship Id="rId77" Type="http://schemas.openxmlformats.org/officeDocument/2006/relationships/customXml" Target="../ink/ink1552.xml"/><Relationship Id="rId100" Type="http://schemas.openxmlformats.org/officeDocument/2006/relationships/image" Target="../media/image194.png"/><Relationship Id="rId105" Type="http://schemas.openxmlformats.org/officeDocument/2006/relationships/customXml" Target="../ink/ink1566.xml"/><Relationship Id="rId126" Type="http://schemas.openxmlformats.org/officeDocument/2006/relationships/image" Target="../media/image207.png"/><Relationship Id="rId8" Type="http://schemas.openxmlformats.org/officeDocument/2006/relationships/customXml" Target="../ink/ink1517.xml"/><Relationship Id="rId51" Type="http://schemas.openxmlformats.org/officeDocument/2006/relationships/image" Target="../media/image167.png"/><Relationship Id="rId72" Type="http://schemas.openxmlformats.org/officeDocument/2006/relationships/image" Target="../media/image177.png"/><Relationship Id="rId93" Type="http://schemas.openxmlformats.org/officeDocument/2006/relationships/customXml" Target="../ink/ink1560.xml"/><Relationship Id="rId98" Type="http://schemas.openxmlformats.org/officeDocument/2006/relationships/image" Target="../media/image193.png"/><Relationship Id="rId121" Type="http://schemas.openxmlformats.org/officeDocument/2006/relationships/customXml" Target="../ink/ink1574.xml"/><Relationship Id="rId3" Type="http://schemas.openxmlformats.org/officeDocument/2006/relationships/image" Target="../media/image144.png"/><Relationship Id="rId25" Type="http://schemas.openxmlformats.org/officeDocument/2006/relationships/image" Target="../media/image154.png"/><Relationship Id="rId46" Type="http://schemas.openxmlformats.org/officeDocument/2006/relationships/customXml" Target="../ink/ink1536.xml"/><Relationship Id="rId67" Type="http://schemas.openxmlformats.org/officeDocument/2006/relationships/image" Target="../media/image175.png"/><Relationship Id="rId116" Type="http://schemas.openxmlformats.org/officeDocument/2006/relationships/image" Target="../media/image202.png"/><Relationship Id="rId20" Type="http://schemas.openxmlformats.org/officeDocument/2006/relationships/customXml" Target="../ink/ink1523.xml"/><Relationship Id="rId41" Type="http://schemas.openxmlformats.org/officeDocument/2006/relationships/image" Target="../media/image162.png"/><Relationship Id="rId62" Type="http://schemas.openxmlformats.org/officeDocument/2006/relationships/customXml" Target="../ink/ink1544.xml"/><Relationship Id="rId83" Type="http://schemas.openxmlformats.org/officeDocument/2006/relationships/customXml" Target="../ink/ink1555.xml"/><Relationship Id="rId88" Type="http://schemas.openxmlformats.org/officeDocument/2006/relationships/image" Target="../media/image188.png"/><Relationship Id="rId111" Type="http://schemas.openxmlformats.org/officeDocument/2006/relationships/customXml" Target="../ink/ink1569.xml"/><Relationship Id="rId132" Type="http://schemas.openxmlformats.org/officeDocument/2006/relationships/customXml" Target="../ink/ink1580.xml"/><Relationship Id="rId15" Type="http://schemas.openxmlformats.org/officeDocument/2006/relationships/image" Target="../media/image150.png"/><Relationship Id="rId36" Type="http://schemas.openxmlformats.org/officeDocument/2006/relationships/customXml" Target="../ink/ink1531.xml"/><Relationship Id="rId57" Type="http://schemas.openxmlformats.org/officeDocument/2006/relationships/image" Target="../media/image170.png"/><Relationship Id="rId106" Type="http://schemas.openxmlformats.org/officeDocument/2006/relationships/image" Target="../media/image197.png"/><Relationship Id="rId127" Type="http://schemas.openxmlformats.org/officeDocument/2006/relationships/customXml" Target="../ink/ink1577.xml"/><Relationship Id="rId10" Type="http://schemas.openxmlformats.org/officeDocument/2006/relationships/customXml" Target="../ink/ink1518.xml"/><Relationship Id="rId31" Type="http://schemas.openxmlformats.org/officeDocument/2006/relationships/image" Target="../media/image157.png"/><Relationship Id="rId52" Type="http://schemas.openxmlformats.org/officeDocument/2006/relationships/customXml" Target="../ink/ink1539.xml"/><Relationship Id="rId73" Type="http://schemas.openxmlformats.org/officeDocument/2006/relationships/customXml" Target="../ink/ink1550.xml"/><Relationship Id="rId78" Type="http://schemas.openxmlformats.org/officeDocument/2006/relationships/image" Target="../media/image180.png"/><Relationship Id="rId94" Type="http://schemas.openxmlformats.org/officeDocument/2006/relationships/image" Target="../media/image191.png"/><Relationship Id="rId99" Type="http://schemas.openxmlformats.org/officeDocument/2006/relationships/customXml" Target="../ink/ink1563.xml"/><Relationship Id="rId101" Type="http://schemas.openxmlformats.org/officeDocument/2006/relationships/customXml" Target="../ink/ink1564.xml"/><Relationship Id="rId122" Type="http://schemas.openxmlformats.org/officeDocument/2006/relationships/image" Target="../media/image205.png"/><Relationship Id="rId4" Type="http://schemas.openxmlformats.org/officeDocument/2006/relationships/customXml" Target="../ink/ink1515.xml"/><Relationship Id="rId9" Type="http://schemas.openxmlformats.org/officeDocument/2006/relationships/image" Target="../media/image147.png"/><Relationship Id="rId26" Type="http://schemas.openxmlformats.org/officeDocument/2006/relationships/customXml" Target="../ink/ink1526.xml"/><Relationship Id="rId47" Type="http://schemas.openxmlformats.org/officeDocument/2006/relationships/image" Target="../media/image165.png"/><Relationship Id="rId68" Type="http://schemas.openxmlformats.org/officeDocument/2006/relationships/customXml" Target="../ink/ink1547.xml"/><Relationship Id="rId89" Type="http://schemas.openxmlformats.org/officeDocument/2006/relationships/customXml" Target="../ink/ink1558.xml"/><Relationship Id="rId112" Type="http://schemas.openxmlformats.org/officeDocument/2006/relationships/image" Target="../media/image200.png"/><Relationship Id="rId133" Type="http://schemas.openxmlformats.org/officeDocument/2006/relationships/image" Target="../media/image186.png"/></Relationships>
</file>

<file path=ppt/slides/_rels/slide51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640.xml"/><Relationship Id="rId21" Type="http://schemas.openxmlformats.org/officeDocument/2006/relationships/image" Target="../media/image152.png"/><Relationship Id="rId42" Type="http://schemas.openxmlformats.org/officeDocument/2006/relationships/customXml" Target="../ink/ink1602.xml"/><Relationship Id="rId63" Type="http://schemas.openxmlformats.org/officeDocument/2006/relationships/image" Target="../media/image173.png"/><Relationship Id="rId84" Type="http://schemas.openxmlformats.org/officeDocument/2006/relationships/image" Target="../media/image183.png"/><Relationship Id="rId138" Type="http://schemas.openxmlformats.org/officeDocument/2006/relationships/customXml" Target="../ink/ink1651.xml"/><Relationship Id="rId107" Type="http://schemas.openxmlformats.org/officeDocument/2006/relationships/customXml" Target="../ink/ink1635.xml"/><Relationship Id="rId11" Type="http://schemas.openxmlformats.org/officeDocument/2006/relationships/image" Target="../media/image148.png"/><Relationship Id="rId32" Type="http://schemas.openxmlformats.org/officeDocument/2006/relationships/customXml" Target="../ink/ink1597.xml"/><Relationship Id="rId53" Type="http://schemas.openxmlformats.org/officeDocument/2006/relationships/image" Target="../media/image168.png"/><Relationship Id="rId74" Type="http://schemas.openxmlformats.org/officeDocument/2006/relationships/image" Target="../media/image178.png"/><Relationship Id="rId128" Type="http://schemas.openxmlformats.org/officeDocument/2006/relationships/image" Target="../media/image208.png"/><Relationship Id="rId5" Type="http://schemas.openxmlformats.org/officeDocument/2006/relationships/image" Target="../media/image145.png"/><Relationship Id="rId90" Type="http://schemas.openxmlformats.org/officeDocument/2006/relationships/image" Target="../media/image189.png"/><Relationship Id="rId95" Type="http://schemas.openxmlformats.org/officeDocument/2006/relationships/customXml" Target="../ink/ink1629.xml"/><Relationship Id="rId22" Type="http://schemas.openxmlformats.org/officeDocument/2006/relationships/customXml" Target="../ink/ink1592.xml"/><Relationship Id="rId27" Type="http://schemas.openxmlformats.org/officeDocument/2006/relationships/image" Target="../media/image155.png"/><Relationship Id="rId43" Type="http://schemas.openxmlformats.org/officeDocument/2006/relationships/image" Target="../media/image163.png"/><Relationship Id="rId48" Type="http://schemas.openxmlformats.org/officeDocument/2006/relationships/customXml" Target="../ink/ink1605.xml"/><Relationship Id="rId64" Type="http://schemas.openxmlformats.org/officeDocument/2006/relationships/customXml" Target="../ink/ink1613.xml"/><Relationship Id="rId69" Type="http://schemas.openxmlformats.org/officeDocument/2006/relationships/customXml" Target="../ink/ink1616.xml"/><Relationship Id="rId113" Type="http://schemas.openxmlformats.org/officeDocument/2006/relationships/customXml" Target="../ink/ink1638.xml"/><Relationship Id="rId118" Type="http://schemas.openxmlformats.org/officeDocument/2006/relationships/image" Target="../media/image203.png"/><Relationship Id="rId134" Type="http://schemas.openxmlformats.org/officeDocument/2006/relationships/customXml" Target="../ink/ink1649.xml"/><Relationship Id="rId139" Type="http://schemas.openxmlformats.org/officeDocument/2006/relationships/image" Target="../media/image213.png"/><Relationship Id="rId80" Type="http://schemas.openxmlformats.org/officeDocument/2006/relationships/image" Target="../media/image181.png"/><Relationship Id="rId85" Type="http://schemas.openxmlformats.org/officeDocument/2006/relationships/customXml" Target="../ink/ink1624.xml"/><Relationship Id="rId12" Type="http://schemas.openxmlformats.org/officeDocument/2006/relationships/customXml" Target="../ink/ink1587.xml"/><Relationship Id="rId17" Type="http://schemas.openxmlformats.org/officeDocument/2006/relationships/image" Target="../media/image19.png"/><Relationship Id="rId33" Type="http://schemas.openxmlformats.org/officeDocument/2006/relationships/image" Target="../media/image158.png"/><Relationship Id="rId38" Type="http://schemas.openxmlformats.org/officeDocument/2006/relationships/customXml" Target="../ink/ink1600.xml"/><Relationship Id="rId59" Type="http://schemas.openxmlformats.org/officeDocument/2006/relationships/image" Target="../media/image171.png"/><Relationship Id="rId103" Type="http://schemas.openxmlformats.org/officeDocument/2006/relationships/customXml" Target="../ink/ink1633.xml"/><Relationship Id="rId108" Type="http://schemas.openxmlformats.org/officeDocument/2006/relationships/image" Target="../media/image198.png"/><Relationship Id="rId124" Type="http://schemas.openxmlformats.org/officeDocument/2006/relationships/image" Target="../media/image206.png"/><Relationship Id="rId129" Type="http://schemas.openxmlformats.org/officeDocument/2006/relationships/customXml" Target="../ink/ink1646.xml"/><Relationship Id="rId54" Type="http://schemas.openxmlformats.org/officeDocument/2006/relationships/customXml" Target="../ink/ink1608.xml"/><Relationship Id="rId70" Type="http://schemas.openxmlformats.org/officeDocument/2006/relationships/image" Target="../media/image176.png"/><Relationship Id="rId75" Type="http://schemas.openxmlformats.org/officeDocument/2006/relationships/customXml" Target="../ink/ink1619.xml"/><Relationship Id="rId91" Type="http://schemas.openxmlformats.org/officeDocument/2006/relationships/customXml" Target="../ink/ink1627.xml"/><Relationship Id="rId96" Type="http://schemas.openxmlformats.org/officeDocument/2006/relationships/image" Target="../media/image192.png"/><Relationship Id="rId140" Type="http://schemas.openxmlformats.org/officeDocument/2006/relationships/customXml" Target="../ink/ink1652.xml"/><Relationship Id="rId145" Type="http://schemas.openxmlformats.org/officeDocument/2006/relationships/image" Target="../media/image18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84.xml"/><Relationship Id="rId23" Type="http://schemas.openxmlformats.org/officeDocument/2006/relationships/image" Target="../media/image153.png"/><Relationship Id="rId28" Type="http://schemas.openxmlformats.org/officeDocument/2006/relationships/customXml" Target="../ink/ink1595.xml"/><Relationship Id="rId49" Type="http://schemas.openxmlformats.org/officeDocument/2006/relationships/image" Target="../media/image166.png"/><Relationship Id="rId114" Type="http://schemas.openxmlformats.org/officeDocument/2006/relationships/image" Target="../media/image201.png"/><Relationship Id="rId119" Type="http://schemas.openxmlformats.org/officeDocument/2006/relationships/customXml" Target="../ink/ink1641.xml"/><Relationship Id="rId44" Type="http://schemas.openxmlformats.org/officeDocument/2006/relationships/customXml" Target="../ink/ink1603.xml"/><Relationship Id="rId60" Type="http://schemas.openxmlformats.org/officeDocument/2006/relationships/customXml" Target="../ink/ink1611.xml"/><Relationship Id="rId65" Type="http://schemas.openxmlformats.org/officeDocument/2006/relationships/image" Target="../media/image174.png"/><Relationship Id="rId81" Type="http://schemas.openxmlformats.org/officeDocument/2006/relationships/customXml" Target="../ink/ink1622.xml"/><Relationship Id="rId86" Type="http://schemas.openxmlformats.org/officeDocument/2006/relationships/image" Target="../media/image184.png"/><Relationship Id="rId130" Type="http://schemas.openxmlformats.org/officeDocument/2006/relationships/customXml" Target="../ink/ink1647.xml"/><Relationship Id="rId135" Type="http://schemas.openxmlformats.org/officeDocument/2006/relationships/image" Target="../media/image211.png"/><Relationship Id="rId13" Type="http://schemas.openxmlformats.org/officeDocument/2006/relationships/image" Target="../media/image149.png"/><Relationship Id="rId18" Type="http://schemas.openxmlformats.org/officeDocument/2006/relationships/customXml" Target="../ink/ink1590.xml"/><Relationship Id="rId39" Type="http://schemas.openxmlformats.org/officeDocument/2006/relationships/image" Target="../media/image161.png"/><Relationship Id="rId109" Type="http://schemas.openxmlformats.org/officeDocument/2006/relationships/customXml" Target="../ink/ink1636.xml"/><Relationship Id="rId34" Type="http://schemas.openxmlformats.org/officeDocument/2006/relationships/customXml" Target="../ink/ink1598.xml"/><Relationship Id="rId50" Type="http://schemas.openxmlformats.org/officeDocument/2006/relationships/customXml" Target="../ink/ink1606.xml"/><Relationship Id="rId55" Type="http://schemas.openxmlformats.org/officeDocument/2006/relationships/image" Target="../media/image169.png"/><Relationship Id="rId76" Type="http://schemas.openxmlformats.org/officeDocument/2006/relationships/image" Target="../media/image179.png"/><Relationship Id="rId97" Type="http://schemas.openxmlformats.org/officeDocument/2006/relationships/customXml" Target="../ink/ink1630.xml"/><Relationship Id="rId104" Type="http://schemas.openxmlformats.org/officeDocument/2006/relationships/image" Target="../media/image196.png"/><Relationship Id="rId120" Type="http://schemas.openxmlformats.org/officeDocument/2006/relationships/image" Target="../media/image204.png"/><Relationship Id="rId125" Type="http://schemas.openxmlformats.org/officeDocument/2006/relationships/customXml" Target="../ink/ink1644.xml"/><Relationship Id="rId141" Type="http://schemas.openxmlformats.org/officeDocument/2006/relationships/image" Target="../media/image214.png"/><Relationship Id="rId146" Type="http://schemas.openxmlformats.org/officeDocument/2006/relationships/customXml" Target="../ink/ink1655.xml"/><Relationship Id="rId7" Type="http://schemas.openxmlformats.org/officeDocument/2006/relationships/image" Target="../media/image146.png"/><Relationship Id="rId71" Type="http://schemas.openxmlformats.org/officeDocument/2006/relationships/customXml" Target="../ink/ink1617.xml"/><Relationship Id="rId92" Type="http://schemas.openxmlformats.org/officeDocument/2006/relationships/image" Target="../media/image190.png"/><Relationship Id="rId2" Type="http://schemas.openxmlformats.org/officeDocument/2006/relationships/customXml" Target="../ink/ink1582.xml"/><Relationship Id="rId29" Type="http://schemas.openxmlformats.org/officeDocument/2006/relationships/image" Target="../media/image156.png"/><Relationship Id="rId24" Type="http://schemas.openxmlformats.org/officeDocument/2006/relationships/customXml" Target="../ink/ink1593.xml"/><Relationship Id="rId40" Type="http://schemas.openxmlformats.org/officeDocument/2006/relationships/customXml" Target="../ink/ink1601.xml"/><Relationship Id="rId45" Type="http://schemas.openxmlformats.org/officeDocument/2006/relationships/image" Target="../media/image164.png"/><Relationship Id="rId66" Type="http://schemas.openxmlformats.org/officeDocument/2006/relationships/customXml" Target="../ink/ink1614.xml"/><Relationship Id="rId87" Type="http://schemas.openxmlformats.org/officeDocument/2006/relationships/customXml" Target="../ink/ink1625.xml"/><Relationship Id="rId110" Type="http://schemas.openxmlformats.org/officeDocument/2006/relationships/image" Target="../media/image199.png"/><Relationship Id="rId115" Type="http://schemas.openxmlformats.org/officeDocument/2006/relationships/customXml" Target="../ink/ink1639.xml"/><Relationship Id="rId131" Type="http://schemas.openxmlformats.org/officeDocument/2006/relationships/image" Target="../media/image209.png"/><Relationship Id="rId136" Type="http://schemas.openxmlformats.org/officeDocument/2006/relationships/customXml" Target="../ink/ink1650.xml"/><Relationship Id="rId61" Type="http://schemas.openxmlformats.org/officeDocument/2006/relationships/image" Target="../media/image172.png"/><Relationship Id="rId82" Type="http://schemas.openxmlformats.org/officeDocument/2006/relationships/image" Target="../media/image182.png"/><Relationship Id="rId19" Type="http://schemas.openxmlformats.org/officeDocument/2006/relationships/image" Target="../media/image151.png"/><Relationship Id="rId14" Type="http://schemas.openxmlformats.org/officeDocument/2006/relationships/customXml" Target="../ink/ink1588.xml"/><Relationship Id="rId30" Type="http://schemas.openxmlformats.org/officeDocument/2006/relationships/customXml" Target="../ink/ink1596.xml"/><Relationship Id="rId35" Type="http://schemas.openxmlformats.org/officeDocument/2006/relationships/image" Target="../media/image159.png"/><Relationship Id="rId56" Type="http://schemas.openxmlformats.org/officeDocument/2006/relationships/customXml" Target="../ink/ink1609.xml"/><Relationship Id="rId77" Type="http://schemas.openxmlformats.org/officeDocument/2006/relationships/customXml" Target="../ink/ink1620.xml"/><Relationship Id="rId100" Type="http://schemas.openxmlformats.org/officeDocument/2006/relationships/image" Target="../media/image194.png"/><Relationship Id="rId105" Type="http://schemas.openxmlformats.org/officeDocument/2006/relationships/customXml" Target="../ink/ink1634.xml"/><Relationship Id="rId126" Type="http://schemas.openxmlformats.org/officeDocument/2006/relationships/image" Target="../media/image207.png"/><Relationship Id="rId147" Type="http://schemas.openxmlformats.org/officeDocument/2006/relationships/image" Target="../media/image187.png"/><Relationship Id="rId8" Type="http://schemas.openxmlformats.org/officeDocument/2006/relationships/customXml" Target="../ink/ink1585.xml"/><Relationship Id="rId51" Type="http://schemas.openxmlformats.org/officeDocument/2006/relationships/image" Target="../media/image167.png"/><Relationship Id="rId72" Type="http://schemas.openxmlformats.org/officeDocument/2006/relationships/image" Target="../media/image177.png"/><Relationship Id="rId93" Type="http://schemas.openxmlformats.org/officeDocument/2006/relationships/customXml" Target="../ink/ink1628.xml"/><Relationship Id="rId98" Type="http://schemas.openxmlformats.org/officeDocument/2006/relationships/image" Target="../media/image193.png"/><Relationship Id="rId121" Type="http://schemas.openxmlformats.org/officeDocument/2006/relationships/customXml" Target="../ink/ink1642.xml"/><Relationship Id="rId142" Type="http://schemas.openxmlformats.org/officeDocument/2006/relationships/customXml" Target="../ink/ink1653.xml"/><Relationship Id="rId3" Type="http://schemas.openxmlformats.org/officeDocument/2006/relationships/image" Target="../media/image144.png"/><Relationship Id="rId25" Type="http://schemas.openxmlformats.org/officeDocument/2006/relationships/image" Target="../media/image154.png"/><Relationship Id="rId46" Type="http://schemas.openxmlformats.org/officeDocument/2006/relationships/customXml" Target="../ink/ink1604.xml"/><Relationship Id="rId67" Type="http://schemas.openxmlformats.org/officeDocument/2006/relationships/image" Target="../media/image175.png"/><Relationship Id="rId116" Type="http://schemas.openxmlformats.org/officeDocument/2006/relationships/image" Target="../media/image202.png"/><Relationship Id="rId137" Type="http://schemas.openxmlformats.org/officeDocument/2006/relationships/image" Target="../media/image212.png"/><Relationship Id="rId20" Type="http://schemas.openxmlformats.org/officeDocument/2006/relationships/customXml" Target="../ink/ink1591.xml"/><Relationship Id="rId41" Type="http://schemas.openxmlformats.org/officeDocument/2006/relationships/image" Target="../media/image162.png"/><Relationship Id="rId62" Type="http://schemas.openxmlformats.org/officeDocument/2006/relationships/customXml" Target="../ink/ink1612.xml"/><Relationship Id="rId83" Type="http://schemas.openxmlformats.org/officeDocument/2006/relationships/customXml" Target="../ink/ink1623.xml"/><Relationship Id="rId88" Type="http://schemas.openxmlformats.org/officeDocument/2006/relationships/image" Target="../media/image188.png"/><Relationship Id="rId111" Type="http://schemas.openxmlformats.org/officeDocument/2006/relationships/customXml" Target="../ink/ink1637.xml"/><Relationship Id="rId132" Type="http://schemas.openxmlformats.org/officeDocument/2006/relationships/customXml" Target="../ink/ink1648.xml"/><Relationship Id="rId15" Type="http://schemas.openxmlformats.org/officeDocument/2006/relationships/image" Target="../media/image150.png"/><Relationship Id="rId36" Type="http://schemas.openxmlformats.org/officeDocument/2006/relationships/customXml" Target="../ink/ink1599.xml"/><Relationship Id="rId57" Type="http://schemas.openxmlformats.org/officeDocument/2006/relationships/image" Target="../media/image170.png"/><Relationship Id="rId106" Type="http://schemas.openxmlformats.org/officeDocument/2006/relationships/image" Target="../media/image197.png"/><Relationship Id="rId127" Type="http://schemas.openxmlformats.org/officeDocument/2006/relationships/customXml" Target="../ink/ink1645.xml"/><Relationship Id="rId10" Type="http://schemas.openxmlformats.org/officeDocument/2006/relationships/customXml" Target="../ink/ink1586.xml"/><Relationship Id="rId31" Type="http://schemas.openxmlformats.org/officeDocument/2006/relationships/image" Target="../media/image157.png"/><Relationship Id="rId52" Type="http://schemas.openxmlformats.org/officeDocument/2006/relationships/customXml" Target="../ink/ink1607.xml"/><Relationship Id="rId73" Type="http://schemas.openxmlformats.org/officeDocument/2006/relationships/customXml" Target="../ink/ink1618.xml"/><Relationship Id="rId78" Type="http://schemas.openxmlformats.org/officeDocument/2006/relationships/image" Target="../media/image180.png"/><Relationship Id="rId94" Type="http://schemas.openxmlformats.org/officeDocument/2006/relationships/image" Target="../media/image191.png"/><Relationship Id="rId99" Type="http://schemas.openxmlformats.org/officeDocument/2006/relationships/customXml" Target="../ink/ink1631.xml"/><Relationship Id="rId101" Type="http://schemas.openxmlformats.org/officeDocument/2006/relationships/customXml" Target="../ink/ink1632.xml"/><Relationship Id="rId122" Type="http://schemas.openxmlformats.org/officeDocument/2006/relationships/image" Target="../media/image205.png"/><Relationship Id="rId143" Type="http://schemas.openxmlformats.org/officeDocument/2006/relationships/image" Target="../media/image185.png"/><Relationship Id="rId4" Type="http://schemas.openxmlformats.org/officeDocument/2006/relationships/customXml" Target="../ink/ink1583.xml"/><Relationship Id="rId9" Type="http://schemas.openxmlformats.org/officeDocument/2006/relationships/image" Target="../media/image147.png"/><Relationship Id="rId26" Type="http://schemas.openxmlformats.org/officeDocument/2006/relationships/customXml" Target="../ink/ink1594.xml"/><Relationship Id="rId47" Type="http://schemas.openxmlformats.org/officeDocument/2006/relationships/image" Target="../media/image165.png"/><Relationship Id="rId68" Type="http://schemas.openxmlformats.org/officeDocument/2006/relationships/customXml" Target="../ink/ink1615.xml"/><Relationship Id="rId89" Type="http://schemas.openxmlformats.org/officeDocument/2006/relationships/customXml" Target="../ink/ink1626.xml"/><Relationship Id="rId112" Type="http://schemas.openxmlformats.org/officeDocument/2006/relationships/image" Target="../media/image200.png"/><Relationship Id="rId133" Type="http://schemas.openxmlformats.org/officeDocument/2006/relationships/image" Target="../media/image210.png"/><Relationship Id="rId16" Type="http://schemas.openxmlformats.org/officeDocument/2006/relationships/customXml" Target="../ink/ink1589.xml"/><Relationship Id="rId37" Type="http://schemas.openxmlformats.org/officeDocument/2006/relationships/image" Target="../media/image160.png"/><Relationship Id="rId58" Type="http://schemas.openxmlformats.org/officeDocument/2006/relationships/customXml" Target="../ink/ink1610.xml"/><Relationship Id="rId79" Type="http://schemas.openxmlformats.org/officeDocument/2006/relationships/customXml" Target="../ink/ink1621.xml"/><Relationship Id="rId102" Type="http://schemas.openxmlformats.org/officeDocument/2006/relationships/image" Target="../media/image195.png"/><Relationship Id="rId123" Type="http://schemas.openxmlformats.org/officeDocument/2006/relationships/customXml" Target="../ink/ink1643.xml"/><Relationship Id="rId144" Type="http://schemas.openxmlformats.org/officeDocument/2006/relationships/customXml" Target="../ink/ink1654.xml"/></Relationships>
</file>

<file path=ppt/slides/_rels/slide52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714.xml"/><Relationship Id="rId21" Type="http://schemas.openxmlformats.org/officeDocument/2006/relationships/image" Target="../media/image152.png"/><Relationship Id="rId42" Type="http://schemas.openxmlformats.org/officeDocument/2006/relationships/customXml" Target="../ink/ink1676.xml"/><Relationship Id="rId63" Type="http://schemas.openxmlformats.org/officeDocument/2006/relationships/image" Target="../media/image173.png"/><Relationship Id="rId84" Type="http://schemas.openxmlformats.org/officeDocument/2006/relationships/image" Target="../media/image183.png"/><Relationship Id="rId138" Type="http://schemas.openxmlformats.org/officeDocument/2006/relationships/customXml" Target="../ink/ink1725.xml"/><Relationship Id="rId159" Type="http://schemas.openxmlformats.org/officeDocument/2006/relationships/image" Target="../media/image223.png"/><Relationship Id="rId107" Type="http://schemas.openxmlformats.org/officeDocument/2006/relationships/customXml" Target="../ink/ink1709.xml"/><Relationship Id="rId11" Type="http://schemas.openxmlformats.org/officeDocument/2006/relationships/image" Target="../media/image148.png"/><Relationship Id="rId32" Type="http://schemas.openxmlformats.org/officeDocument/2006/relationships/customXml" Target="../ink/ink1671.xml"/><Relationship Id="rId53" Type="http://schemas.openxmlformats.org/officeDocument/2006/relationships/image" Target="../media/image168.png"/><Relationship Id="rId74" Type="http://schemas.openxmlformats.org/officeDocument/2006/relationships/image" Target="../media/image178.png"/><Relationship Id="rId128" Type="http://schemas.openxmlformats.org/officeDocument/2006/relationships/image" Target="../media/image208.png"/><Relationship Id="rId149" Type="http://schemas.openxmlformats.org/officeDocument/2006/relationships/image" Target="../media/image218.png"/><Relationship Id="rId5" Type="http://schemas.openxmlformats.org/officeDocument/2006/relationships/image" Target="../media/image145.png"/><Relationship Id="rId95" Type="http://schemas.openxmlformats.org/officeDocument/2006/relationships/customXml" Target="../ink/ink1703.xml"/><Relationship Id="rId160" Type="http://schemas.openxmlformats.org/officeDocument/2006/relationships/customXml" Target="../ink/ink1736.xml"/><Relationship Id="rId22" Type="http://schemas.openxmlformats.org/officeDocument/2006/relationships/customXml" Target="../ink/ink1666.xml"/><Relationship Id="rId43" Type="http://schemas.openxmlformats.org/officeDocument/2006/relationships/image" Target="../media/image163.png"/><Relationship Id="rId64" Type="http://schemas.openxmlformats.org/officeDocument/2006/relationships/customXml" Target="../ink/ink1687.xml"/><Relationship Id="rId118" Type="http://schemas.openxmlformats.org/officeDocument/2006/relationships/image" Target="../media/image203.png"/><Relationship Id="rId139" Type="http://schemas.openxmlformats.org/officeDocument/2006/relationships/image" Target="../media/image213.png"/><Relationship Id="rId85" Type="http://schemas.openxmlformats.org/officeDocument/2006/relationships/customXml" Target="../ink/ink1698.xml"/><Relationship Id="rId150" Type="http://schemas.openxmlformats.org/officeDocument/2006/relationships/customXml" Target="../ink/ink1731.xml"/><Relationship Id="rId12" Type="http://schemas.openxmlformats.org/officeDocument/2006/relationships/customXml" Target="../ink/ink1661.xml"/><Relationship Id="rId17" Type="http://schemas.openxmlformats.org/officeDocument/2006/relationships/image" Target="../media/image19.png"/><Relationship Id="rId33" Type="http://schemas.openxmlformats.org/officeDocument/2006/relationships/image" Target="../media/image158.png"/><Relationship Id="rId38" Type="http://schemas.openxmlformats.org/officeDocument/2006/relationships/customXml" Target="../ink/ink1674.xml"/><Relationship Id="rId59" Type="http://schemas.openxmlformats.org/officeDocument/2006/relationships/image" Target="../media/image171.png"/><Relationship Id="rId103" Type="http://schemas.openxmlformats.org/officeDocument/2006/relationships/customXml" Target="../ink/ink1707.xml"/><Relationship Id="rId108" Type="http://schemas.openxmlformats.org/officeDocument/2006/relationships/image" Target="../media/image198.png"/><Relationship Id="rId124" Type="http://schemas.openxmlformats.org/officeDocument/2006/relationships/image" Target="../media/image206.png"/><Relationship Id="rId129" Type="http://schemas.openxmlformats.org/officeDocument/2006/relationships/customXml" Target="../ink/ink1720.xml"/><Relationship Id="rId54" Type="http://schemas.openxmlformats.org/officeDocument/2006/relationships/customXml" Target="../ink/ink1682.xml"/><Relationship Id="rId70" Type="http://schemas.openxmlformats.org/officeDocument/2006/relationships/image" Target="../media/image176.png"/><Relationship Id="rId75" Type="http://schemas.openxmlformats.org/officeDocument/2006/relationships/customXml" Target="../ink/ink1693.xml"/><Relationship Id="rId91" Type="http://schemas.openxmlformats.org/officeDocument/2006/relationships/customXml" Target="../ink/ink1701.xml"/><Relationship Id="rId96" Type="http://schemas.openxmlformats.org/officeDocument/2006/relationships/image" Target="../media/image192.png"/><Relationship Id="rId140" Type="http://schemas.openxmlformats.org/officeDocument/2006/relationships/customXml" Target="../ink/ink1726.xml"/><Relationship Id="rId145" Type="http://schemas.openxmlformats.org/officeDocument/2006/relationships/image" Target="../media/image216.png"/><Relationship Id="rId161" Type="http://schemas.openxmlformats.org/officeDocument/2006/relationships/image" Target="../media/image18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58.xml"/><Relationship Id="rId23" Type="http://schemas.openxmlformats.org/officeDocument/2006/relationships/image" Target="../media/image153.png"/><Relationship Id="rId28" Type="http://schemas.openxmlformats.org/officeDocument/2006/relationships/customXml" Target="../ink/ink1669.xml"/><Relationship Id="rId49" Type="http://schemas.openxmlformats.org/officeDocument/2006/relationships/image" Target="../media/image166.png"/><Relationship Id="rId114" Type="http://schemas.openxmlformats.org/officeDocument/2006/relationships/image" Target="../media/image201.png"/><Relationship Id="rId119" Type="http://schemas.openxmlformats.org/officeDocument/2006/relationships/customXml" Target="../ink/ink1715.xml"/><Relationship Id="rId44" Type="http://schemas.openxmlformats.org/officeDocument/2006/relationships/customXml" Target="../ink/ink1677.xml"/><Relationship Id="rId60" Type="http://schemas.openxmlformats.org/officeDocument/2006/relationships/customXml" Target="../ink/ink1685.xml"/><Relationship Id="rId65" Type="http://schemas.openxmlformats.org/officeDocument/2006/relationships/image" Target="../media/image174.png"/><Relationship Id="rId81" Type="http://schemas.openxmlformats.org/officeDocument/2006/relationships/customXml" Target="../ink/ink1696.xml"/><Relationship Id="rId86" Type="http://schemas.openxmlformats.org/officeDocument/2006/relationships/image" Target="../media/image184.png"/><Relationship Id="rId130" Type="http://schemas.openxmlformats.org/officeDocument/2006/relationships/customXml" Target="../ink/ink1721.xml"/><Relationship Id="rId135" Type="http://schemas.openxmlformats.org/officeDocument/2006/relationships/image" Target="../media/image211.png"/><Relationship Id="rId151" Type="http://schemas.openxmlformats.org/officeDocument/2006/relationships/image" Target="../media/image219.png"/><Relationship Id="rId156" Type="http://schemas.openxmlformats.org/officeDocument/2006/relationships/customXml" Target="../ink/ink1734.xml"/><Relationship Id="rId13" Type="http://schemas.openxmlformats.org/officeDocument/2006/relationships/image" Target="../media/image149.png"/><Relationship Id="rId18" Type="http://schemas.openxmlformats.org/officeDocument/2006/relationships/customXml" Target="../ink/ink1664.xml"/><Relationship Id="rId39" Type="http://schemas.openxmlformats.org/officeDocument/2006/relationships/image" Target="../media/image161.png"/><Relationship Id="rId109" Type="http://schemas.openxmlformats.org/officeDocument/2006/relationships/customXml" Target="../ink/ink1710.xml"/><Relationship Id="rId34" Type="http://schemas.openxmlformats.org/officeDocument/2006/relationships/customXml" Target="../ink/ink1672.xml"/><Relationship Id="rId50" Type="http://schemas.openxmlformats.org/officeDocument/2006/relationships/customXml" Target="../ink/ink1680.xml"/><Relationship Id="rId55" Type="http://schemas.openxmlformats.org/officeDocument/2006/relationships/image" Target="../media/image169.png"/><Relationship Id="rId76" Type="http://schemas.openxmlformats.org/officeDocument/2006/relationships/image" Target="../media/image179.png"/><Relationship Id="rId97" Type="http://schemas.openxmlformats.org/officeDocument/2006/relationships/customXml" Target="../ink/ink1704.xml"/><Relationship Id="rId104" Type="http://schemas.openxmlformats.org/officeDocument/2006/relationships/image" Target="../media/image196.png"/><Relationship Id="rId120" Type="http://schemas.openxmlformats.org/officeDocument/2006/relationships/image" Target="../media/image204.png"/><Relationship Id="rId125" Type="http://schemas.openxmlformats.org/officeDocument/2006/relationships/customXml" Target="../ink/ink1718.xml"/><Relationship Id="rId141" Type="http://schemas.openxmlformats.org/officeDocument/2006/relationships/image" Target="../media/image214.png"/><Relationship Id="rId146" Type="http://schemas.openxmlformats.org/officeDocument/2006/relationships/customXml" Target="../ink/ink1729.xml"/><Relationship Id="rId7" Type="http://schemas.openxmlformats.org/officeDocument/2006/relationships/image" Target="../media/image146.png"/><Relationship Id="rId71" Type="http://schemas.openxmlformats.org/officeDocument/2006/relationships/customXml" Target="../ink/ink1691.xml"/><Relationship Id="rId92" Type="http://schemas.openxmlformats.org/officeDocument/2006/relationships/image" Target="../media/image190.png"/><Relationship Id="rId162" Type="http://schemas.openxmlformats.org/officeDocument/2006/relationships/customXml" Target="../ink/ink1737.xml"/><Relationship Id="rId2" Type="http://schemas.openxmlformats.org/officeDocument/2006/relationships/customXml" Target="../ink/ink1656.xml"/><Relationship Id="rId29" Type="http://schemas.openxmlformats.org/officeDocument/2006/relationships/image" Target="../media/image156.png"/><Relationship Id="rId24" Type="http://schemas.openxmlformats.org/officeDocument/2006/relationships/customXml" Target="../ink/ink1667.xml"/><Relationship Id="rId40" Type="http://schemas.openxmlformats.org/officeDocument/2006/relationships/customXml" Target="../ink/ink1675.xml"/><Relationship Id="rId45" Type="http://schemas.openxmlformats.org/officeDocument/2006/relationships/image" Target="../media/image164.png"/><Relationship Id="rId66" Type="http://schemas.openxmlformats.org/officeDocument/2006/relationships/customXml" Target="../ink/ink1688.xml"/><Relationship Id="rId87" Type="http://schemas.openxmlformats.org/officeDocument/2006/relationships/customXml" Target="../ink/ink1699.xml"/><Relationship Id="rId110" Type="http://schemas.openxmlformats.org/officeDocument/2006/relationships/image" Target="../media/image199.png"/><Relationship Id="rId115" Type="http://schemas.openxmlformats.org/officeDocument/2006/relationships/customXml" Target="../ink/ink1713.xml"/><Relationship Id="rId131" Type="http://schemas.openxmlformats.org/officeDocument/2006/relationships/image" Target="../media/image209.png"/><Relationship Id="rId136" Type="http://schemas.openxmlformats.org/officeDocument/2006/relationships/customXml" Target="../ink/ink1724.xml"/><Relationship Id="rId157" Type="http://schemas.openxmlformats.org/officeDocument/2006/relationships/image" Target="../media/image222.png"/><Relationship Id="rId61" Type="http://schemas.openxmlformats.org/officeDocument/2006/relationships/image" Target="../media/image172.png"/><Relationship Id="rId82" Type="http://schemas.openxmlformats.org/officeDocument/2006/relationships/image" Target="../media/image182.png"/><Relationship Id="rId152" Type="http://schemas.openxmlformats.org/officeDocument/2006/relationships/customXml" Target="../ink/ink1732.xml"/><Relationship Id="rId19" Type="http://schemas.openxmlformats.org/officeDocument/2006/relationships/image" Target="../media/image151.png"/><Relationship Id="rId14" Type="http://schemas.openxmlformats.org/officeDocument/2006/relationships/customXml" Target="../ink/ink1662.xml"/><Relationship Id="rId30" Type="http://schemas.openxmlformats.org/officeDocument/2006/relationships/customXml" Target="../ink/ink1670.xml"/><Relationship Id="rId35" Type="http://schemas.openxmlformats.org/officeDocument/2006/relationships/image" Target="../media/image159.png"/><Relationship Id="rId56" Type="http://schemas.openxmlformats.org/officeDocument/2006/relationships/customXml" Target="../ink/ink1683.xml"/><Relationship Id="rId77" Type="http://schemas.openxmlformats.org/officeDocument/2006/relationships/customXml" Target="../ink/ink1694.xml"/><Relationship Id="rId100" Type="http://schemas.openxmlformats.org/officeDocument/2006/relationships/image" Target="../media/image194.png"/><Relationship Id="rId105" Type="http://schemas.openxmlformats.org/officeDocument/2006/relationships/customXml" Target="../ink/ink1708.xml"/><Relationship Id="rId126" Type="http://schemas.openxmlformats.org/officeDocument/2006/relationships/image" Target="../media/image207.png"/><Relationship Id="rId147" Type="http://schemas.openxmlformats.org/officeDocument/2006/relationships/image" Target="../media/image217.png"/><Relationship Id="rId8" Type="http://schemas.openxmlformats.org/officeDocument/2006/relationships/customXml" Target="../ink/ink1659.xml"/><Relationship Id="rId51" Type="http://schemas.openxmlformats.org/officeDocument/2006/relationships/image" Target="../media/image167.png"/><Relationship Id="rId72" Type="http://schemas.openxmlformats.org/officeDocument/2006/relationships/image" Target="../media/image177.png"/><Relationship Id="rId93" Type="http://schemas.openxmlformats.org/officeDocument/2006/relationships/customXml" Target="../ink/ink1702.xml"/><Relationship Id="rId98" Type="http://schemas.openxmlformats.org/officeDocument/2006/relationships/image" Target="../media/image193.png"/><Relationship Id="rId121" Type="http://schemas.openxmlformats.org/officeDocument/2006/relationships/customXml" Target="../ink/ink1716.xml"/><Relationship Id="rId142" Type="http://schemas.openxmlformats.org/officeDocument/2006/relationships/customXml" Target="../ink/ink1727.xml"/><Relationship Id="rId163" Type="http://schemas.openxmlformats.org/officeDocument/2006/relationships/image" Target="../media/image186.png"/><Relationship Id="rId3" Type="http://schemas.openxmlformats.org/officeDocument/2006/relationships/image" Target="../media/image144.png"/><Relationship Id="rId25" Type="http://schemas.openxmlformats.org/officeDocument/2006/relationships/image" Target="../media/image154.png"/><Relationship Id="rId46" Type="http://schemas.openxmlformats.org/officeDocument/2006/relationships/customXml" Target="../ink/ink1678.xml"/><Relationship Id="rId67" Type="http://schemas.openxmlformats.org/officeDocument/2006/relationships/image" Target="../media/image175.png"/><Relationship Id="rId116" Type="http://schemas.openxmlformats.org/officeDocument/2006/relationships/image" Target="../media/image202.png"/><Relationship Id="rId137" Type="http://schemas.openxmlformats.org/officeDocument/2006/relationships/image" Target="../media/image212.png"/><Relationship Id="rId158" Type="http://schemas.openxmlformats.org/officeDocument/2006/relationships/customXml" Target="../ink/ink1735.xml"/><Relationship Id="rId20" Type="http://schemas.openxmlformats.org/officeDocument/2006/relationships/customXml" Target="../ink/ink1665.xml"/><Relationship Id="rId41" Type="http://schemas.openxmlformats.org/officeDocument/2006/relationships/image" Target="../media/image162.png"/><Relationship Id="rId62" Type="http://schemas.openxmlformats.org/officeDocument/2006/relationships/customXml" Target="../ink/ink1686.xml"/><Relationship Id="rId83" Type="http://schemas.openxmlformats.org/officeDocument/2006/relationships/customXml" Target="../ink/ink1697.xml"/><Relationship Id="rId88" Type="http://schemas.openxmlformats.org/officeDocument/2006/relationships/image" Target="../media/image188.png"/><Relationship Id="rId111" Type="http://schemas.openxmlformats.org/officeDocument/2006/relationships/customXml" Target="../ink/ink1711.xml"/><Relationship Id="rId132" Type="http://schemas.openxmlformats.org/officeDocument/2006/relationships/customXml" Target="../ink/ink1722.xml"/><Relationship Id="rId153" Type="http://schemas.openxmlformats.org/officeDocument/2006/relationships/image" Target="../media/image220.png"/><Relationship Id="rId15" Type="http://schemas.openxmlformats.org/officeDocument/2006/relationships/image" Target="../media/image150.png"/><Relationship Id="rId36" Type="http://schemas.openxmlformats.org/officeDocument/2006/relationships/customXml" Target="../ink/ink1673.xml"/><Relationship Id="rId57" Type="http://schemas.openxmlformats.org/officeDocument/2006/relationships/image" Target="../media/image170.png"/><Relationship Id="rId106" Type="http://schemas.openxmlformats.org/officeDocument/2006/relationships/image" Target="../media/image197.png"/><Relationship Id="rId127" Type="http://schemas.openxmlformats.org/officeDocument/2006/relationships/customXml" Target="../ink/ink1719.xml"/><Relationship Id="rId10" Type="http://schemas.openxmlformats.org/officeDocument/2006/relationships/customXml" Target="../ink/ink1660.xml"/><Relationship Id="rId31" Type="http://schemas.openxmlformats.org/officeDocument/2006/relationships/image" Target="../media/image157.png"/><Relationship Id="rId52" Type="http://schemas.openxmlformats.org/officeDocument/2006/relationships/customXml" Target="../ink/ink1681.xml"/><Relationship Id="rId73" Type="http://schemas.openxmlformats.org/officeDocument/2006/relationships/customXml" Target="../ink/ink1692.xml"/><Relationship Id="rId78" Type="http://schemas.openxmlformats.org/officeDocument/2006/relationships/image" Target="../media/image180.png"/><Relationship Id="rId94" Type="http://schemas.openxmlformats.org/officeDocument/2006/relationships/image" Target="../media/image191.png"/><Relationship Id="rId99" Type="http://schemas.openxmlformats.org/officeDocument/2006/relationships/customXml" Target="../ink/ink1705.xml"/><Relationship Id="rId101" Type="http://schemas.openxmlformats.org/officeDocument/2006/relationships/customXml" Target="../ink/ink1706.xml"/><Relationship Id="rId122" Type="http://schemas.openxmlformats.org/officeDocument/2006/relationships/image" Target="../media/image205.png"/><Relationship Id="rId143" Type="http://schemas.openxmlformats.org/officeDocument/2006/relationships/image" Target="../media/image215.png"/><Relationship Id="rId148" Type="http://schemas.openxmlformats.org/officeDocument/2006/relationships/customXml" Target="../ink/ink1730.xml"/><Relationship Id="rId164" Type="http://schemas.openxmlformats.org/officeDocument/2006/relationships/customXml" Target="../ink/ink1738.xml"/><Relationship Id="rId4" Type="http://schemas.openxmlformats.org/officeDocument/2006/relationships/customXml" Target="../ink/ink1657.xml"/><Relationship Id="rId9" Type="http://schemas.openxmlformats.org/officeDocument/2006/relationships/image" Target="../media/image147.png"/><Relationship Id="rId26" Type="http://schemas.openxmlformats.org/officeDocument/2006/relationships/customXml" Target="../ink/ink1668.xml"/><Relationship Id="rId47" Type="http://schemas.openxmlformats.org/officeDocument/2006/relationships/image" Target="../media/image165.png"/><Relationship Id="rId68" Type="http://schemas.openxmlformats.org/officeDocument/2006/relationships/customXml" Target="../ink/ink1689.xml"/><Relationship Id="rId89" Type="http://schemas.openxmlformats.org/officeDocument/2006/relationships/customXml" Target="../ink/ink1700.xml"/><Relationship Id="rId112" Type="http://schemas.openxmlformats.org/officeDocument/2006/relationships/image" Target="../media/image200.png"/><Relationship Id="rId133" Type="http://schemas.openxmlformats.org/officeDocument/2006/relationships/image" Target="../media/image210.png"/><Relationship Id="rId154" Type="http://schemas.openxmlformats.org/officeDocument/2006/relationships/customXml" Target="../ink/ink1733.xml"/><Relationship Id="rId16" Type="http://schemas.openxmlformats.org/officeDocument/2006/relationships/customXml" Target="../ink/ink1663.xml"/><Relationship Id="rId37" Type="http://schemas.openxmlformats.org/officeDocument/2006/relationships/image" Target="../media/image160.png"/><Relationship Id="rId58" Type="http://schemas.openxmlformats.org/officeDocument/2006/relationships/customXml" Target="../ink/ink1684.xml"/><Relationship Id="rId79" Type="http://schemas.openxmlformats.org/officeDocument/2006/relationships/customXml" Target="../ink/ink1695.xml"/><Relationship Id="rId102" Type="http://schemas.openxmlformats.org/officeDocument/2006/relationships/image" Target="../media/image195.png"/><Relationship Id="rId123" Type="http://schemas.openxmlformats.org/officeDocument/2006/relationships/customXml" Target="../ink/ink1717.xml"/><Relationship Id="rId144" Type="http://schemas.openxmlformats.org/officeDocument/2006/relationships/customXml" Target="../ink/ink1728.xml"/><Relationship Id="rId90" Type="http://schemas.openxmlformats.org/officeDocument/2006/relationships/image" Target="../media/image189.png"/><Relationship Id="rId165" Type="http://schemas.openxmlformats.org/officeDocument/2006/relationships/image" Target="../media/image187.png"/><Relationship Id="rId27" Type="http://schemas.openxmlformats.org/officeDocument/2006/relationships/image" Target="../media/image155.png"/><Relationship Id="rId48" Type="http://schemas.openxmlformats.org/officeDocument/2006/relationships/customXml" Target="../ink/ink1679.xml"/><Relationship Id="rId69" Type="http://schemas.openxmlformats.org/officeDocument/2006/relationships/customXml" Target="../ink/ink1690.xml"/><Relationship Id="rId113" Type="http://schemas.openxmlformats.org/officeDocument/2006/relationships/customXml" Target="../ink/ink1712.xml"/><Relationship Id="rId134" Type="http://schemas.openxmlformats.org/officeDocument/2006/relationships/customXml" Target="../ink/ink1723.xml"/><Relationship Id="rId80" Type="http://schemas.openxmlformats.org/officeDocument/2006/relationships/image" Target="../media/image181.png"/><Relationship Id="rId155" Type="http://schemas.openxmlformats.org/officeDocument/2006/relationships/image" Target="../media/image221.png"/></Relationships>
</file>

<file path=ppt/slides/_rels/slide5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797.xml"/><Relationship Id="rId21" Type="http://schemas.openxmlformats.org/officeDocument/2006/relationships/image" Target="../media/image152.png"/><Relationship Id="rId42" Type="http://schemas.openxmlformats.org/officeDocument/2006/relationships/customXml" Target="../ink/ink1759.xml"/><Relationship Id="rId63" Type="http://schemas.openxmlformats.org/officeDocument/2006/relationships/image" Target="../media/image173.png"/><Relationship Id="rId84" Type="http://schemas.openxmlformats.org/officeDocument/2006/relationships/image" Target="../media/image183.png"/><Relationship Id="rId138" Type="http://schemas.openxmlformats.org/officeDocument/2006/relationships/customXml" Target="../ink/ink1808.xml"/><Relationship Id="rId159" Type="http://schemas.openxmlformats.org/officeDocument/2006/relationships/image" Target="../media/image223.png"/><Relationship Id="rId170" Type="http://schemas.openxmlformats.org/officeDocument/2006/relationships/customXml" Target="../ink/ink1824.xml"/><Relationship Id="rId107" Type="http://schemas.openxmlformats.org/officeDocument/2006/relationships/customXml" Target="../ink/ink1792.xml"/><Relationship Id="rId11" Type="http://schemas.openxmlformats.org/officeDocument/2006/relationships/image" Target="../media/image148.png"/><Relationship Id="rId32" Type="http://schemas.openxmlformats.org/officeDocument/2006/relationships/customXml" Target="../ink/ink1754.xml"/><Relationship Id="rId53" Type="http://schemas.openxmlformats.org/officeDocument/2006/relationships/image" Target="../media/image168.png"/><Relationship Id="rId74" Type="http://schemas.openxmlformats.org/officeDocument/2006/relationships/image" Target="../media/image178.png"/><Relationship Id="rId128" Type="http://schemas.openxmlformats.org/officeDocument/2006/relationships/image" Target="../media/image208.png"/><Relationship Id="rId149" Type="http://schemas.openxmlformats.org/officeDocument/2006/relationships/image" Target="../media/image218.png"/><Relationship Id="rId5" Type="http://schemas.openxmlformats.org/officeDocument/2006/relationships/image" Target="../media/image145.png"/><Relationship Id="rId95" Type="http://schemas.openxmlformats.org/officeDocument/2006/relationships/customXml" Target="../ink/ink1786.xml"/><Relationship Id="rId160" Type="http://schemas.openxmlformats.org/officeDocument/2006/relationships/customXml" Target="../ink/ink1819.xml"/><Relationship Id="rId22" Type="http://schemas.openxmlformats.org/officeDocument/2006/relationships/customXml" Target="../ink/ink1749.xml"/><Relationship Id="rId43" Type="http://schemas.openxmlformats.org/officeDocument/2006/relationships/image" Target="../media/image163.png"/><Relationship Id="rId64" Type="http://schemas.openxmlformats.org/officeDocument/2006/relationships/customXml" Target="../ink/ink1770.xml"/><Relationship Id="rId118" Type="http://schemas.openxmlformats.org/officeDocument/2006/relationships/image" Target="../media/image203.png"/><Relationship Id="rId139" Type="http://schemas.openxmlformats.org/officeDocument/2006/relationships/image" Target="../media/image213.png"/><Relationship Id="rId85" Type="http://schemas.openxmlformats.org/officeDocument/2006/relationships/customXml" Target="../ink/ink1781.xml"/><Relationship Id="rId150" Type="http://schemas.openxmlformats.org/officeDocument/2006/relationships/customXml" Target="../ink/ink1814.xml"/><Relationship Id="rId171" Type="http://schemas.openxmlformats.org/officeDocument/2006/relationships/image" Target="../media/image187.png"/><Relationship Id="rId12" Type="http://schemas.openxmlformats.org/officeDocument/2006/relationships/customXml" Target="../ink/ink1744.xml"/><Relationship Id="rId33" Type="http://schemas.openxmlformats.org/officeDocument/2006/relationships/image" Target="../media/image158.png"/><Relationship Id="rId108" Type="http://schemas.openxmlformats.org/officeDocument/2006/relationships/image" Target="../media/image198.png"/><Relationship Id="rId129" Type="http://schemas.openxmlformats.org/officeDocument/2006/relationships/customXml" Target="../ink/ink1803.xml"/><Relationship Id="rId54" Type="http://schemas.openxmlformats.org/officeDocument/2006/relationships/customXml" Target="../ink/ink1765.xml"/><Relationship Id="rId70" Type="http://schemas.openxmlformats.org/officeDocument/2006/relationships/image" Target="../media/image176.png"/><Relationship Id="rId75" Type="http://schemas.openxmlformats.org/officeDocument/2006/relationships/customXml" Target="../ink/ink1776.xml"/><Relationship Id="rId91" Type="http://schemas.openxmlformats.org/officeDocument/2006/relationships/customXml" Target="../ink/ink1784.xml"/><Relationship Id="rId96" Type="http://schemas.openxmlformats.org/officeDocument/2006/relationships/image" Target="../media/image192.png"/><Relationship Id="rId140" Type="http://schemas.openxmlformats.org/officeDocument/2006/relationships/customXml" Target="../ink/ink1809.xml"/><Relationship Id="rId145" Type="http://schemas.openxmlformats.org/officeDocument/2006/relationships/image" Target="../media/image216.png"/><Relationship Id="rId161" Type="http://schemas.openxmlformats.org/officeDocument/2006/relationships/image" Target="../media/image224.png"/><Relationship Id="rId166" Type="http://schemas.openxmlformats.org/officeDocument/2006/relationships/customXml" Target="../ink/ink182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41.xml"/><Relationship Id="rId23" Type="http://schemas.openxmlformats.org/officeDocument/2006/relationships/image" Target="../media/image153.png"/><Relationship Id="rId28" Type="http://schemas.openxmlformats.org/officeDocument/2006/relationships/customXml" Target="../ink/ink1752.xml"/><Relationship Id="rId49" Type="http://schemas.openxmlformats.org/officeDocument/2006/relationships/image" Target="../media/image166.png"/><Relationship Id="rId114" Type="http://schemas.openxmlformats.org/officeDocument/2006/relationships/image" Target="../media/image201.png"/><Relationship Id="rId119" Type="http://schemas.openxmlformats.org/officeDocument/2006/relationships/customXml" Target="../ink/ink1798.xml"/><Relationship Id="rId44" Type="http://schemas.openxmlformats.org/officeDocument/2006/relationships/customXml" Target="../ink/ink1760.xml"/><Relationship Id="rId60" Type="http://schemas.openxmlformats.org/officeDocument/2006/relationships/customXml" Target="../ink/ink1768.xml"/><Relationship Id="rId65" Type="http://schemas.openxmlformats.org/officeDocument/2006/relationships/image" Target="../media/image174.png"/><Relationship Id="rId81" Type="http://schemas.openxmlformats.org/officeDocument/2006/relationships/customXml" Target="../ink/ink1779.xml"/><Relationship Id="rId86" Type="http://schemas.openxmlformats.org/officeDocument/2006/relationships/image" Target="../media/image184.png"/><Relationship Id="rId130" Type="http://schemas.openxmlformats.org/officeDocument/2006/relationships/customXml" Target="../ink/ink1804.xml"/><Relationship Id="rId135" Type="http://schemas.openxmlformats.org/officeDocument/2006/relationships/image" Target="../media/image211.png"/><Relationship Id="rId151" Type="http://schemas.openxmlformats.org/officeDocument/2006/relationships/image" Target="../media/image219.png"/><Relationship Id="rId156" Type="http://schemas.openxmlformats.org/officeDocument/2006/relationships/customXml" Target="../ink/ink1817.xml"/><Relationship Id="rId13" Type="http://schemas.openxmlformats.org/officeDocument/2006/relationships/image" Target="../media/image149.png"/><Relationship Id="rId18" Type="http://schemas.openxmlformats.org/officeDocument/2006/relationships/customXml" Target="../ink/ink1747.xml"/><Relationship Id="rId39" Type="http://schemas.openxmlformats.org/officeDocument/2006/relationships/image" Target="../media/image161.png"/><Relationship Id="rId109" Type="http://schemas.openxmlformats.org/officeDocument/2006/relationships/customXml" Target="../ink/ink1793.xml"/><Relationship Id="rId34" Type="http://schemas.openxmlformats.org/officeDocument/2006/relationships/customXml" Target="../ink/ink1755.xml"/><Relationship Id="rId50" Type="http://schemas.openxmlformats.org/officeDocument/2006/relationships/customXml" Target="../ink/ink1763.xml"/><Relationship Id="rId55" Type="http://schemas.openxmlformats.org/officeDocument/2006/relationships/image" Target="../media/image169.png"/><Relationship Id="rId76" Type="http://schemas.openxmlformats.org/officeDocument/2006/relationships/image" Target="../media/image179.png"/><Relationship Id="rId97" Type="http://schemas.openxmlformats.org/officeDocument/2006/relationships/customXml" Target="../ink/ink1787.xml"/><Relationship Id="rId104" Type="http://schemas.openxmlformats.org/officeDocument/2006/relationships/image" Target="../media/image196.png"/><Relationship Id="rId120" Type="http://schemas.openxmlformats.org/officeDocument/2006/relationships/image" Target="../media/image204.png"/><Relationship Id="rId125" Type="http://schemas.openxmlformats.org/officeDocument/2006/relationships/customXml" Target="../ink/ink1801.xml"/><Relationship Id="rId141" Type="http://schemas.openxmlformats.org/officeDocument/2006/relationships/image" Target="../media/image214.png"/><Relationship Id="rId146" Type="http://schemas.openxmlformats.org/officeDocument/2006/relationships/customXml" Target="../ink/ink1812.xml"/><Relationship Id="rId167" Type="http://schemas.openxmlformats.org/officeDocument/2006/relationships/image" Target="../media/image185.png"/><Relationship Id="rId7" Type="http://schemas.openxmlformats.org/officeDocument/2006/relationships/image" Target="../media/image146.png"/><Relationship Id="rId71" Type="http://schemas.openxmlformats.org/officeDocument/2006/relationships/customXml" Target="../ink/ink1774.xml"/><Relationship Id="rId92" Type="http://schemas.openxmlformats.org/officeDocument/2006/relationships/image" Target="../media/image190.png"/><Relationship Id="rId162" Type="http://schemas.openxmlformats.org/officeDocument/2006/relationships/customXml" Target="../ink/ink1820.xml"/><Relationship Id="rId2" Type="http://schemas.openxmlformats.org/officeDocument/2006/relationships/customXml" Target="../ink/ink1739.xml"/><Relationship Id="rId29" Type="http://schemas.openxmlformats.org/officeDocument/2006/relationships/image" Target="../media/image156.png"/><Relationship Id="rId24" Type="http://schemas.openxmlformats.org/officeDocument/2006/relationships/customXml" Target="../ink/ink1750.xml"/><Relationship Id="rId40" Type="http://schemas.openxmlformats.org/officeDocument/2006/relationships/customXml" Target="../ink/ink1758.xml"/><Relationship Id="rId45" Type="http://schemas.openxmlformats.org/officeDocument/2006/relationships/image" Target="../media/image164.png"/><Relationship Id="rId66" Type="http://schemas.openxmlformats.org/officeDocument/2006/relationships/customXml" Target="../ink/ink1771.xml"/><Relationship Id="rId87" Type="http://schemas.openxmlformats.org/officeDocument/2006/relationships/customXml" Target="../ink/ink1782.xml"/><Relationship Id="rId110" Type="http://schemas.openxmlformats.org/officeDocument/2006/relationships/image" Target="../media/image199.png"/><Relationship Id="rId115" Type="http://schemas.openxmlformats.org/officeDocument/2006/relationships/customXml" Target="../ink/ink1796.xml"/><Relationship Id="rId131" Type="http://schemas.openxmlformats.org/officeDocument/2006/relationships/image" Target="../media/image209.png"/><Relationship Id="rId136" Type="http://schemas.openxmlformats.org/officeDocument/2006/relationships/customXml" Target="../ink/ink1807.xml"/><Relationship Id="rId157" Type="http://schemas.openxmlformats.org/officeDocument/2006/relationships/image" Target="../media/image222.png"/><Relationship Id="rId61" Type="http://schemas.openxmlformats.org/officeDocument/2006/relationships/image" Target="../media/image172.png"/><Relationship Id="rId82" Type="http://schemas.openxmlformats.org/officeDocument/2006/relationships/image" Target="../media/image182.png"/><Relationship Id="rId152" Type="http://schemas.openxmlformats.org/officeDocument/2006/relationships/customXml" Target="../ink/ink1815.xml"/><Relationship Id="rId19" Type="http://schemas.openxmlformats.org/officeDocument/2006/relationships/image" Target="../media/image151.png"/><Relationship Id="rId14" Type="http://schemas.openxmlformats.org/officeDocument/2006/relationships/customXml" Target="../ink/ink1745.xml"/><Relationship Id="rId30" Type="http://schemas.openxmlformats.org/officeDocument/2006/relationships/customXml" Target="../ink/ink1753.xml"/><Relationship Id="rId35" Type="http://schemas.openxmlformats.org/officeDocument/2006/relationships/image" Target="../media/image159.png"/><Relationship Id="rId56" Type="http://schemas.openxmlformats.org/officeDocument/2006/relationships/customXml" Target="../ink/ink1766.xml"/><Relationship Id="rId77" Type="http://schemas.openxmlformats.org/officeDocument/2006/relationships/customXml" Target="../ink/ink1777.xml"/><Relationship Id="rId100" Type="http://schemas.openxmlformats.org/officeDocument/2006/relationships/image" Target="../media/image194.png"/><Relationship Id="rId105" Type="http://schemas.openxmlformats.org/officeDocument/2006/relationships/customXml" Target="../ink/ink1791.xml"/><Relationship Id="rId126" Type="http://schemas.openxmlformats.org/officeDocument/2006/relationships/image" Target="../media/image207.png"/><Relationship Id="rId147" Type="http://schemas.openxmlformats.org/officeDocument/2006/relationships/image" Target="../media/image217.png"/><Relationship Id="rId168" Type="http://schemas.openxmlformats.org/officeDocument/2006/relationships/customXml" Target="../ink/ink1823.xml"/><Relationship Id="rId8" Type="http://schemas.openxmlformats.org/officeDocument/2006/relationships/customXml" Target="../ink/ink1742.xml"/><Relationship Id="rId51" Type="http://schemas.openxmlformats.org/officeDocument/2006/relationships/image" Target="../media/image167.png"/><Relationship Id="rId72" Type="http://schemas.openxmlformats.org/officeDocument/2006/relationships/image" Target="../media/image177.png"/><Relationship Id="rId93" Type="http://schemas.openxmlformats.org/officeDocument/2006/relationships/customXml" Target="../ink/ink1785.xml"/><Relationship Id="rId98" Type="http://schemas.openxmlformats.org/officeDocument/2006/relationships/image" Target="../media/image193.png"/><Relationship Id="rId121" Type="http://schemas.openxmlformats.org/officeDocument/2006/relationships/customXml" Target="../ink/ink1799.xml"/><Relationship Id="rId142" Type="http://schemas.openxmlformats.org/officeDocument/2006/relationships/customXml" Target="../ink/ink1810.xml"/><Relationship Id="rId163" Type="http://schemas.openxmlformats.org/officeDocument/2006/relationships/image" Target="../media/image225.png"/><Relationship Id="rId3" Type="http://schemas.openxmlformats.org/officeDocument/2006/relationships/image" Target="../media/image144.png"/><Relationship Id="rId25" Type="http://schemas.openxmlformats.org/officeDocument/2006/relationships/image" Target="../media/image154.png"/><Relationship Id="rId46" Type="http://schemas.openxmlformats.org/officeDocument/2006/relationships/customXml" Target="../ink/ink1761.xml"/><Relationship Id="rId67" Type="http://schemas.openxmlformats.org/officeDocument/2006/relationships/image" Target="../media/image175.png"/><Relationship Id="rId116" Type="http://schemas.openxmlformats.org/officeDocument/2006/relationships/image" Target="../media/image202.png"/><Relationship Id="rId137" Type="http://schemas.openxmlformats.org/officeDocument/2006/relationships/image" Target="../media/image212.png"/><Relationship Id="rId158" Type="http://schemas.openxmlformats.org/officeDocument/2006/relationships/customXml" Target="../ink/ink1818.xml"/><Relationship Id="rId20" Type="http://schemas.openxmlformats.org/officeDocument/2006/relationships/customXml" Target="../ink/ink1748.xml"/><Relationship Id="rId41" Type="http://schemas.openxmlformats.org/officeDocument/2006/relationships/image" Target="../media/image162.png"/><Relationship Id="rId62" Type="http://schemas.openxmlformats.org/officeDocument/2006/relationships/customXml" Target="../ink/ink1769.xml"/><Relationship Id="rId83" Type="http://schemas.openxmlformats.org/officeDocument/2006/relationships/customXml" Target="../ink/ink1780.xml"/><Relationship Id="rId88" Type="http://schemas.openxmlformats.org/officeDocument/2006/relationships/image" Target="../media/image188.png"/><Relationship Id="rId111" Type="http://schemas.openxmlformats.org/officeDocument/2006/relationships/customXml" Target="../ink/ink1794.xml"/><Relationship Id="rId132" Type="http://schemas.openxmlformats.org/officeDocument/2006/relationships/customXml" Target="../ink/ink1805.xml"/><Relationship Id="rId153" Type="http://schemas.openxmlformats.org/officeDocument/2006/relationships/image" Target="../media/image220.png"/><Relationship Id="rId15" Type="http://schemas.openxmlformats.org/officeDocument/2006/relationships/image" Target="../media/image150.png"/><Relationship Id="rId36" Type="http://schemas.openxmlformats.org/officeDocument/2006/relationships/customXml" Target="../ink/ink1756.xml"/><Relationship Id="rId57" Type="http://schemas.openxmlformats.org/officeDocument/2006/relationships/image" Target="../media/image170.png"/><Relationship Id="rId106" Type="http://schemas.openxmlformats.org/officeDocument/2006/relationships/image" Target="../media/image197.png"/><Relationship Id="rId127" Type="http://schemas.openxmlformats.org/officeDocument/2006/relationships/customXml" Target="../ink/ink1802.xml"/><Relationship Id="rId10" Type="http://schemas.openxmlformats.org/officeDocument/2006/relationships/customXml" Target="../ink/ink1743.xml"/><Relationship Id="rId31" Type="http://schemas.openxmlformats.org/officeDocument/2006/relationships/image" Target="../media/image157.png"/><Relationship Id="rId52" Type="http://schemas.openxmlformats.org/officeDocument/2006/relationships/customXml" Target="../ink/ink1764.xml"/><Relationship Id="rId73" Type="http://schemas.openxmlformats.org/officeDocument/2006/relationships/customXml" Target="../ink/ink1775.xml"/><Relationship Id="rId78" Type="http://schemas.openxmlformats.org/officeDocument/2006/relationships/image" Target="../media/image180.png"/><Relationship Id="rId94" Type="http://schemas.openxmlformats.org/officeDocument/2006/relationships/image" Target="../media/image191.png"/><Relationship Id="rId99" Type="http://schemas.openxmlformats.org/officeDocument/2006/relationships/customXml" Target="../ink/ink1788.xml"/><Relationship Id="rId101" Type="http://schemas.openxmlformats.org/officeDocument/2006/relationships/customXml" Target="../ink/ink1789.xml"/><Relationship Id="rId122" Type="http://schemas.openxmlformats.org/officeDocument/2006/relationships/image" Target="../media/image205.png"/><Relationship Id="rId143" Type="http://schemas.openxmlformats.org/officeDocument/2006/relationships/image" Target="../media/image215.png"/><Relationship Id="rId148" Type="http://schemas.openxmlformats.org/officeDocument/2006/relationships/customXml" Target="../ink/ink1813.xml"/><Relationship Id="rId164" Type="http://schemas.openxmlformats.org/officeDocument/2006/relationships/customXml" Target="../ink/ink1821.xml"/><Relationship Id="rId169" Type="http://schemas.openxmlformats.org/officeDocument/2006/relationships/image" Target="../media/image186.png"/><Relationship Id="rId4" Type="http://schemas.openxmlformats.org/officeDocument/2006/relationships/customXml" Target="../ink/ink1740.xml"/><Relationship Id="rId9" Type="http://schemas.openxmlformats.org/officeDocument/2006/relationships/image" Target="../media/image147.png"/><Relationship Id="rId26" Type="http://schemas.openxmlformats.org/officeDocument/2006/relationships/customXml" Target="../ink/ink1751.xml"/><Relationship Id="rId47" Type="http://schemas.openxmlformats.org/officeDocument/2006/relationships/image" Target="../media/image165.png"/><Relationship Id="rId68" Type="http://schemas.openxmlformats.org/officeDocument/2006/relationships/customXml" Target="../ink/ink1772.xml"/><Relationship Id="rId89" Type="http://schemas.openxmlformats.org/officeDocument/2006/relationships/customXml" Target="../ink/ink1783.xml"/><Relationship Id="rId112" Type="http://schemas.openxmlformats.org/officeDocument/2006/relationships/image" Target="../media/image200.png"/><Relationship Id="rId133" Type="http://schemas.openxmlformats.org/officeDocument/2006/relationships/image" Target="../media/image210.png"/><Relationship Id="rId154" Type="http://schemas.openxmlformats.org/officeDocument/2006/relationships/customXml" Target="../ink/ink1816.xml"/><Relationship Id="rId16" Type="http://schemas.openxmlformats.org/officeDocument/2006/relationships/customXml" Target="../ink/ink1746.xml"/><Relationship Id="rId37" Type="http://schemas.openxmlformats.org/officeDocument/2006/relationships/image" Target="../media/image160.png"/><Relationship Id="rId58" Type="http://schemas.openxmlformats.org/officeDocument/2006/relationships/customXml" Target="../ink/ink1767.xml"/><Relationship Id="rId79" Type="http://schemas.openxmlformats.org/officeDocument/2006/relationships/customXml" Target="../ink/ink1778.xml"/><Relationship Id="rId102" Type="http://schemas.openxmlformats.org/officeDocument/2006/relationships/image" Target="../media/image195.png"/><Relationship Id="rId123" Type="http://schemas.openxmlformats.org/officeDocument/2006/relationships/customXml" Target="../ink/ink1800.xml"/><Relationship Id="rId144" Type="http://schemas.openxmlformats.org/officeDocument/2006/relationships/customXml" Target="../ink/ink1811.xml"/><Relationship Id="rId90" Type="http://schemas.openxmlformats.org/officeDocument/2006/relationships/image" Target="../media/image189.png"/><Relationship Id="rId165" Type="http://schemas.openxmlformats.org/officeDocument/2006/relationships/image" Target="../media/image226.png"/><Relationship Id="rId27" Type="http://schemas.openxmlformats.org/officeDocument/2006/relationships/image" Target="../media/image155.png"/><Relationship Id="rId48" Type="http://schemas.openxmlformats.org/officeDocument/2006/relationships/customXml" Target="../ink/ink1762.xml"/><Relationship Id="rId69" Type="http://schemas.openxmlformats.org/officeDocument/2006/relationships/customXml" Target="../ink/ink1773.xml"/><Relationship Id="rId113" Type="http://schemas.openxmlformats.org/officeDocument/2006/relationships/customXml" Target="../ink/ink1795.xml"/><Relationship Id="rId134" Type="http://schemas.openxmlformats.org/officeDocument/2006/relationships/customXml" Target="../ink/ink1806.xml"/><Relationship Id="rId80" Type="http://schemas.openxmlformats.org/officeDocument/2006/relationships/image" Target="../media/image181.png"/><Relationship Id="rId155" Type="http://schemas.openxmlformats.org/officeDocument/2006/relationships/image" Target="../media/image221.png"/><Relationship Id="rId17" Type="http://schemas.openxmlformats.org/officeDocument/2006/relationships/image" Target="../media/image19.png"/><Relationship Id="rId38" Type="http://schemas.openxmlformats.org/officeDocument/2006/relationships/customXml" Target="../ink/ink1757.xml"/><Relationship Id="rId59" Type="http://schemas.openxmlformats.org/officeDocument/2006/relationships/image" Target="../media/image171.png"/><Relationship Id="rId103" Type="http://schemas.openxmlformats.org/officeDocument/2006/relationships/customXml" Target="../ink/ink1790.xml"/><Relationship Id="rId124" Type="http://schemas.openxmlformats.org/officeDocument/2006/relationships/image" Target="../media/image206.png"/></Relationships>
</file>

<file path=ppt/slides/_rels/slide5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883.xml"/><Relationship Id="rId21" Type="http://schemas.openxmlformats.org/officeDocument/2006/relationships/image" Target="../media/image152.png"/><Relationship Id="rId42" Type="http://schemas.openxmlformats.org/officeDocument/2006/relationships/customXml" Target="../ink/ink1845.xml"/><Relationship Id="rId63" Type="http://schemas.openxmlformats.org/officeDocument/2006/relationships/image" Target="../media/image173.png"/><Relationship Id="rId84" Type="http://schemas.openxmlformats.org/officeDocument/2006/relationships/image" Target="../media/image183.png"/><Relationship Id="rId138" Type="http://schemas.openxmlformats.org/officeDocument/2006/relationships/customXml" Target="../ink/ink1894.xml"/><Relationship Id="rId159" Type="http://schemas.openxmlformats.org/officeDocument/2006/relationships/image" Target="../media/image223.png"/><Relationship Id="rId170" Type="http://schemas.openxmlformats.org/officeDocument/2006/relationships/customXml" Target="../ink/ink1910.xml"/><Relationship Id="rId107" Type="http://schemas.openxmlformats.org/officeDocument/2006/relationships/customXml" Target="../ink/ink1878.xml"/><Relationship Id="rId11" Type="http://schemas.openxmlformats.org/officeDocument/2006/relationships/image" Target="../media/image148.png"/><Relationship Id="rId32" Type="http://schemas.openxmlformats.org/officeDocument/2006/relationships/customXml" Target="../ink/ink1840.xml"/><Relationship Id="rId53" Type="http://schemas.openxmlformats.org/officeDocument/2006/relationships/image" Target="../media/image168.png"/><Relationship Id="rId74" Type="http://schemas.openxmlformats.org/officeDocument/2006/relationships/image" Target="../media/image178.png"/><Relationship Id="rId128" Type="http://schemas.openxmlformats.org/officeDocument/2006/relationships/image" Target="../media/image208.png"/><Relationship Id="rId149" Type="http://schemas.openxmlformats.org/officeDocument/2006/relationships/image" Target="../media/image218.png"/><Relationship Id="rId5" Type="http://schemas.openxmlformats.org/officeDocument/2006/relationships/image" Target="../media/image145.png"/><Relationship Id="rId95" Type="http://schemas.openxmlformats.org/officeDocument/2006/relationships/customXml" Target="../ink/ink1872.xml"/><Relationship Id="rId160" Type="http://schemas.openxmlformats.org/officeDocument/2006/relationships/customXml" Target="../ink/ink1905.xml"/><Relationship Id="rId22" Type="http://schemas.openxmlformats.org/officeDocument/2006/relationships/customXml" Target="../ink/ink1835.xml"/><Relationship Id="rId43" Type="http://schemas.openxmlformats.org/officeDocument/2006/relationships/image" Target="../media/image163.png"/><Relationship Id="rId64" Type="http://schemas.openxmlformats.org/officeDocument/2006/relationships/customXml" Target="../ink/ink1856.xml"/><Relationship Id="rId118" Type="http://schemas.openxmlformats.org/officeDocument/2006/relationships/image" Target="../media/image203.png"/><Relationship Id="rId139" Type="http://schemas.openxmlformats.org/officeDocument/2006/relationships/image" Target="../media/image213.png"/><Relationship Id="rId85" Type="http://schemas.openxmlformats.org/officeDocument/2006/relationships/customXml" Target="../ink/ink1867.xml"/><Relationship Id="rId150" Type="http://schemas.openxmlformats.org/officeDocument/2006/relationships/customXml" Target="../ink/ink1900.xml"/><Relationship Id="rId171" Type="http://schemas.openxmlformats.org/officeDocument/2006/relationships/image" Target="../media/image229.png"/><Relationship Id="rId12" Type="http://schemas.openxmlformats.org/officeDocument/2006/relationships/customXml" Target="../ink/ink1830.xml"/><Relationship Id="rId33" Type="http://schemas.openxmlformats.org/officeDocument/2006/relationships/image" Target="../media/image158.png"/><Relationship Id="rId108" Type="http://schemas.openxmlformats.org/officeDocument/2006/relationships/image" Target="../media/image198.png"/><Relationship Id="rId129" Type="http://schemas.openxmlformats.org/officeDocument/2006/relationships/customXml" Target="../ink/ink1889.xml"/><Relationship Id="rId54" Type="http://schemas.openxmlformats.org/officeDocument/2006/relationships/customXml" Target="../ink/ink1851.xml"/><Relationship Id="rId75" Type="http://schemas.openxmlformats.org/officeDocument/2006/relationships/customXml" Target="../ink/ink1862.xml"/><Relationship Id="rId96" Type="http://schemas.openxmlformats.org/officeDocument/2006/relationships/image" Target="../media/image192.png"/><Relationship Id="rId140" Type="http://schemas.openxmlformats.org/officeDocument/2006/relationships/customXml" Target="../ink/ink1895.xml"/><Relationship Id="rId161" Type="http://schemas.openxmlformats.org/officeDocument/2006/relationships/image" Target="../media/image224.png"/><Relationship Id="rId6" Type="http://schemas.openxmlformats.org/officeDocument/2006/relationships/customXml" Target="../ink/ink1827.xml"/><Relationship Id="rId23" Type="http://schemas.openxmlformats.org/officeDocument/2006/relationships/image" Target="../media/image153.png"/><Relationship Id="rId28" Type="http://schemas.openxmlformats.org/officeDocument/2006/relationships/customXml" Target="../ink/ink1838.xml"/><Relationship Id="rId49" Type="http://schemas.openxmlformats.org/officeDocument/2006/relationships/image" Target="../media/image166.png"/><Relationship Id="rId114" Type="http://schemas.openxmlformats.org/officeDocument/2006/relationships/image" Target="../media/image201.png"/><Relationship Id="rId119" Type="http://schemas.openxmlformats.org/officeDocument/2006/relationships/customXml" Target="../ink/ink1884.xml"/><Relationship Id="rId44" Type="http://schemas.openxmlformats.org/officeDocument/2006/relationships/customXml" Target="../ink/ink1846.xml"/><Relationship Id="rId60" Type="http://schemas.openxmlformats.org/officeDocument/2006/relationships/customXml" Target="../ink/ink1854.xml"/><Relationship Id="rId65" Type="http://schemas.openxmlformats.org/officeDocument/2006/relationships/image" Target="../media/image174.png"/><Relationship Id="rId81" Type="http://schemas.openxmlformats.org/officeDocument/2006/relationships/customXml" Target="../ink/ink1865.xml"/><Relationship Id="rId86" Type="http://schemas.openxmlformats.org/officeDocument/2006/relationships/image" Target="../media/image184.png"/><Relationship Id="rId130" Type="http://schemas.openxmlformats.org/officeDocument/2006/relationships/customXml" Target="../ink/ink1890.xml"/><Relationship Id="rId135" Type="http://schemas.openxmlformats.org/officeDocument/2006/relationships/image" Target="../media/image211.png"/><Relationship Id="rId151" Type="http://schemas.openxmlformats.org/officeDocument/2006/relationships/image" Target="../media/image219.png"/><Relationship Id="rId156" Type="http://schemas.openxmlformats.org/officeDocument/2006/relationships/customXml" Target="../ink/ink1903.xml"/><Relationship Id="rId177" Type="http://schemas.openxmlformats.org/officeDocument/2006/relationships/image" Target="../media/image187.png"/><Relationship Id="rId172" Type="http://schemas.openxmlformats.org/officeDocument/2006/relationships/customXml" Target="../ink/ink1911.xml"/><Relationship Id="rId13" Type="http://schemas.openxmlformats.org/officeDocument/2006/relationships/image" Target="../media/image149.png"/><Relationship Id="rId18" Type="http://schemas.openxmlformats.org/officeDocument/2006/relationships/customXml" Target="../ink/ink1833.xml"/><Relationship Id="rId39" Type="http://schemas.openxmlformats.org/officeDocument/2006/relationships/image" Target="../media/image161.png"/><Relationship Id="rId109" Type="http://schemas.openxmlformats.org/officeDocument/2006/relationships/customXml" Target="../ink/ink1879.xml"/><Relationship Id="rId34" Type="http://schemas.openxmlformats.org/officeDocument/2006/relationships/customXml" Target="../ink/ink1841.xml"/><Relationship Id="rId50" Type="http://schemas.openxmlformats.org/officeDocument/2006/relationships/customXml" Target="../ink/ink1849.xml"/><Relationship Id="rId55" Type="http://schemas.openxmlformats.org/officeDocument/2006/relationships/image" Target="../media/image169.png"/><Relationship Id="rId76" Type="http://schemas.openxmlformats.org/officeDocument/2006/relationships/image" Target="../media/image179.png"/><Relationship Id="rId97" Type="http://schemas.openxmlformats.org/officeDocument/2006/relationships/customXml" Target="../ink/ink1873.xml"/><Relationship Id="rId104" Type="http://schemas.openxmlformats.org/officeDocument/2006/relationships/image" Target="../media/image196.png"/><Relationship Id="rId120" Type="http://schemas.openxmlformats.org/officeDocument/2006/relationships/image" Target="../media/image204.png"/><Relationship Id="rId125" Type="http://schemas.openxmlformats.org/officeDocument/2006/relationships/customXml" Target="../ink/ink1887.xml"/><Relationship Id="rId141" Type="http://schemas.openxmlformats.org/officeDocument/2006/relationships/image" Target="../media/image214.png"/><Relationship Id="rId146" Type="http://schemas.openxmlformats.org/officeDocument/2006/relationships/customXml" Target="../ink/ink1898.xml"/><Relationship Id="rId167" Type="http://schemas.openxmlformats.org/officeDocument/2006/relationships/image" Target="../media/image227.png"/><Relationship Id="rId7" Type="http://schemas.openxmlformats.org/officeDocument/2006/relationships/image" Target="../media/image146.png"/><Relationship Id="rId71" Type="http://schemas.openxmlformats.org/officeDocument/2006/relationships/customXml" Target="../ink/ink1860.xml"/><Relationship Id="rId92" Type="http://schemas.openxmlformats.org/officeDocument/2006/relationships/image" Target="../media/image190.png"/><Relationship Id="rId162" Type="http://schemas.openxmlformats.org/officeDocument/2006/relationships/customXml" Target="../ink/ink1906.xml"/><Relationship Id="rId2" Type="http://schemas.openxmlformats.org/officeDocument/2006/relationships/customXml" Target="../ink/ink1825.xml"/><Relationship Id="rId29" Type="http://schemas.openxmlformats.org/officeDocument/2006/relationships/image" Target="../media/image156.png"/><Relationship Id="rId24" Type="http://schemas.openxmlformats.org/officeDocument/2006/relationships/customXml" Target="../ink/ink1836.xml"/><Relationship Id="rId40" Type="http://schemas.openxmlformats.org/officeDocument/2006/relationships/customXml" Target="../ink/ink1844.xml"/><Relationship Id="rId45" Type="http://schemas.openxmlformats.org/officeDocument/2006/relationships/image" Target="../media/image164.png"/><Relationship Id="rId66" Type="http://schemas.openxmlformats.org/officeDocument/2006/relationships/customXml" Target="../ink/ink1857.xml"/><Relationship Id="rId87" Type="http://schemas.openxmlformats.org/officeDocument/2006/relationships/customXml" Target="../ink/ink1868.xml"/><Relationship Id="rId110" Type="http://schemas.openxmlformats.org/officeDocument/2006/relationships/image" Target="../media/image199.png"/><Relationship Id="rId115" Type="http://schemas.openxmlformats.org/officeDocument/2006/relationships/customXml" Target="../ink/ink1882.xml"/><Relationship Id="rId131" Type="http://schemas.openxmlformats.org/officeDocument/2006/relationships/image" Target="../media/image209.png"/><Relationship Id="rId136" Type="http://schemas.openxmlformats.org/officeDocument/2006/relationships/customXml" Target="../ink/ink1893.xml"/><Relationship Id="rId157" Type="http://schemas.openxmlformats.org/officeDocument/2006/relationships/image" Target="../media/image222.png"/><Relationship Id="rId61" Type="http://schemas.openxmlformats.org/officeDocument/2006/relationships/image" Target="../media/image172.png"/><Relationship Id="rId82" Type="http://schemas.openxmlformats.org/officeDocument/2006/relationships/image" Target="../media/image182.png"/><Relationship Id="rId152" Type="http://schemas.openxmlformats.org/officeDocument/2006/relationships/customXml" Target="../ink/ink1901.xml"/><Relationship Id="rId173" Type="http://schemas.openxmlformats.org/officeDocument/2006/relationships/image" Target="../media/image185.png"/><Relationship Id="rId19" Type="http://schemas.openxmlformats.org/officeDocument/2006/relationships/image" Target="../media/image151.png"/><Relationship Id="rId14" Type="http://schemas.openxmlformats.org/officeDocument/2006/relationships/customXml" Target="../ink/ink1831.xml"/><Relationship Id="rId30" Type="http://schemas.openxmlformats.org/officeDocument/2006/relationships/customXml" Target="../ink/ink1839.xml"/><Relationship Id="rId35" Type="http://schemas.openxmlformats.org/officeDocument/2006/relationships/image" Target="../media/image159.png"/><Relationship Id="rId56" Type="http://schemas.openxmlformats.org/officeDocument/2006/relationships/customXml" Target="../ink/ink1852.xml"/><Relationship Id="rId77" Type="http://schemas.openxmlformats.org/officeDocument/2006/relationships/customXml" Target="../ink/ink1863.xml"/><Relationship Id="rId100" Type="http://schemas.openxmlformats.org/officeDocument/2006/relationships/image" Target="../media/image194.png"/><Relationship Id="rId105" Type="http://schemas.openxmlformats.org/officeDocument/2006/relationships/customXml" Target="../ink/ink1877.xml"/><Relationship Id="rId126" Type="http://schemas.openxmlformats.org/officeDocument/2006/relationships/image" Target="../media/image207.png"/><Relationship Id="rId147" Type="http://schemas.openxmlformats.org/officeDocument/2006/relationships/image" Target="../media/image217.png"/><Relationship Id="rId168" Type="http://schemas.openxmlformats.org/officeDocument/2006/relationships/customXml" Target="../ink/ink1909.xml"/><Relationship Id="rId8" Type="http://schemas.openxmlformats.org/officeDocument/2006/relationships/customXml" Target="../ink/ink1828.xml"/><Relationship Id="rId51" Type="http://schemas.openxmlformats.org/officeDocument/2006/relationships/image" Target="../media/image167.png"/><Relationship Id="rId72" Type="http://schemas.openxmlformats.org/officeDocument/2006/relationships/image" Target="../media/image177.png"/><Relationship Id="rId93" Type="http://schemas.openxmlformats.org/officeDocument/2006/relationships/customXml" Target="../ink/ink1871.xml"/><Relationship Id="rId98" Type="http://schemas.openxmlformats.org/officeDocument/2006/relationships/image" Target="../media/image193.png"/><Relationship Id="rId121" Type="http://schemas.openxmlformats.org/officeDocument/2006/relationships/customXml" Target="../ink/ink1885.xml"/><Relationship Id="rId142" Type="http://schemas.openxmlformats.org/officeDocument/2006/relationships/customXml" Target="../ink/ink1896.xml"/><Relationship Id="rId163" Type="http://schemas.openxmlformats.org/officeDocument/2006/relationships/image" Target="../media/image225.png"/><Relationship Id="rId3" Type="http://schemas.openxmlformats.org/officeDocument/2006/relationships/image" Target="../media/image144.png"/><Relationship Id="rId25" Type="http://schemas.openxmlformats.org/officeDocument/2006/relationships/image" Target="../media/image154.png"/><Relationship Id="rId46" Type="http://schemas.openxmlformats.org/officeDocument/2006/relationships/customXml" Target="../ink/ink1847.xml"/><Relationship Id="rId67" Type="http://schemas.openxmlformats.org/officeDocument/2006/relationships/image" Target="../media/image175.png"/><Relationship Id="rId116" Type="http://schemas.openxmlformats.org/officeDocument/2006/relationships/image" Target="../media/image202.png"/><Relationship Id="rId137" Type="http://schemas.openxmlformats.org/officeDocument/2006/relationships/image" Target="../media/image212.png"/><Relationship Id="rId158" Type="http://schemas.openxmlformats.org/officeDocument/2006/relationships/customXml" Target="../ink/ink1904.xml"/><Relationship Id="rId20" Type="http://schemas.openxmlformats.org/officeDocument/2006/relationships/customXml" Target="../ink/ink1834.xml"/><Relationship Id="rId41" Type="http://schemas.openxmlformats.org/officeDocument/2006/relationships/image" Target="../media/image162.png"/><Relationship Id="rId62" Type="http://schemas.openxmlformats.org/officeDocument/2006/relationships/customXml" Target="../ink/ink1855.xml"/><Relationship Id="rId83" Type="http://schemas.openxmlformats.org/officeDocument/2006/relationships/customXml" Target="../ink/ink1866.xml"/><Relationship Id="rId88" Type="http://schemas.openxmlformats.org/officeDocument/2006/relationships/image" Target="../media/image188.png"/><Relationship Id="rId111" Type="http://schemas.openxmlformats.org/officeDocument/2006/relationships/customXml" Target="../ink/ink1880.xml"/><Relationship Id="rId132" Type="http://schemas.openxmlformats.org/officeDocument/2006/relationships/customXml" Target="../ink/ink1891.xml"/><Relationship Id="rId153" Type="http://schemas.openxmlformats.org/officeDocument/2006/relationships/image" Target="../media/image220.png"/><Relationship Id="rId174" Type="http://schemas.openxmlformats.org/officeDocument/2006/relationships/customXml" Target="../ink/ink1912.xml"/><Relationship Id="rId15" Type="http://schemas.openxmlformats.org/officeDocument/2006/relationships/image" Target="../media/image150.png"/><Relationship Id="rId36" Type="http://schemas.openxmlformats.org/officeDocument/2006/relationships/customXml" Target="../ink/ink1842.xml"/><Relationship Id="rId57" Type="http://schemas.openxmlformats.org/officeDocument/2006/relationships/image" Target="../media/image170.png"/><Relationship Id="rId106" Type="http://schemas.openxmlformats.org/officeDocument/2006/relationships/image" Target="../media/image197.png"/><Relationship Id="rId127" Type="http://schemas.openxmlformats.org/officeDocument/2006/relationships/customXml" Target="../ink/ink1888.xml"/><Relationship Id="rId10" Type="http://schemas.openxmlformats.org/officeDocument/2006/relationships/customXml" Target="../ink/ink1829.xml"/><Relationship Id="rId31" Type="http://schemas.openxmlformats.org/officeDocument/2006/relationships/image" Target="../media/image157.png"/><Relationship Id="rId52" Type="http://schemas.openxmlformats.org/officeDocument/2006/relationships/customXml" Target="../ink/ink1850.xml"/><Relationship Id="rId73" Type="http://schemas.openxmlformats.org/officeDocument/2006/relationships/customXml" Target="../ink/ink1861.xml"/><Relationship Id="rId78" Type="http://schemas.openxmlformats.org/officeDocument/2006/relationships/image" Target="../media/image180.png"/><Relationship Id="rId94" Type="http://schemas.openxmlformats.org/officeDocument/2006/relationships/image" Target="../media/image191.png"/><Relationship Id="rId99" Type="http://schemas.openxmlformats.org/officeDocument/2006/relationships/customXml" Target="../ink/ink1874.xml"/><Relationship Id="rId101" Type="http://schemas.openxmlformats.org/officeDocument/2006/relationships/customXml" Target="../ink/ink1875.xml"/><Relationship Id="rId122" Type="http://schemas.openxmlformats.org/officeDocument/2006/relationships/image" Target="../media/image205.png"/><Relationship Id="rId143" Type="http://schemas.openxmlformats.org/officeDocument/2006/relationships/image" Target="../media/image215.png"/><Relationship Id="rId148" Type="http://schemas.openxmlformats.org/officeDocument/2006/relationships/customXml" Target="../ink/ink1899.xml"/><Relationship Id="rId164" Type="http://schemas.openxmlformats.org/officeDocument/2006/relationships/customXml" Target="../ink/ink1907.xml"/><Relationship Id="rId169" Type="http://schemas.openxmlformats.org/officeDocument/2006/relationships/image" Target="../media/image228.png"/><Relationship Id="rId4" Type="http://schemas.openxmlformats.org/officeDocument/2006/relationships/customXml" Target="../ink/ink1826.xml"/><Relationship Id="rId9" Type="http://schemas.openxmlformats.org/officeDocument/2006/relationships/image" Target="../media/image147.png"/><Relationship Id="rId26" Type="http://schemas.openxmlformats.org/officeDocument/2006/relationships/customXml" Target="../ink/ink1837.xml"/><Relationship Id="rId47" Type="http://schemas.openxmlformats.org/officeDocument/2006/relationships/image" Target="../media/image165.png"/><Relationship Id="rId68" Type="http://schemas.openxmlformats.org/officeDocument/2006/relationships/customXml" Target="../ink/ink1858.xml"/><Relationship Id="rId89" Type="http://schemas.openxmlformats.org/officeDocument/2006/relationships/customXml" Target="../ink/ink1869.xml"/><Relationship Id="rId112" Type="http://schemas.openxmlformats.org/officeDocument/2006/relationships/image" Target="../media/image200.png"/><Relationship Id="rId133" Type="http://schemas.openxmlformats.org/officeDocument/2006/relationships/image" Target="../media/image210.png"/><Relationship Id="rId154" Type="http://schemas.openxmlformats.org/officeDocument/2006/relationships/customXml" Target="../ink/ink1902.xml"/><Relationship Id="rId175" Type="http://schemas.openxmlformats.org/officeDocument/2006/relationships/image" Target="../media/image186.png"/><Relationship Id="rId16" Type="http://schemas.openxmlformats.org/officeDocument/2006/relationships/customXml" Target="../ink/ink1832.xml"/><Relationship Id="rId37" Type="http://schemas.openxmlformats.org/officeDocument/2006/relationships/image" Target="../media/image160.png"/><Relationship Id="rId58" Type="http://schemas.openxmlformats.org/officeDocument/2006/relationships/customXml" Target="../ink/ink1853.xml"/><Relationship Id="rId79" Type="http://schemas.openxmlformats.org/officeDocument/2006/relationships/customXml" Target="../ink/ink1864.xml"/><Relationship Id="rId102" Type="http://schemas.openxmlformats.org/officeDocument/2006/relationships/image" Target="../media/image195.png"/><Relationship Id="rId123" Type="http://schemas.openxmlformats.org/officeDocument/2006/relationships/customXml" Target="../ink/ink1886.xml"/><Relationship Id="rId144" Type="http://schemas.openxmlformats.org/officeDocument/2006/relationships/customXml" Target="../ink/ink1897.xml"/><Relationship Id="rId90" Type="http://schemas.openxmlformats.org/officeDocument/2006/relationships/image" Target="../media/image189.png"/><Relationship Id="rId165" Type="http://schemas.openxmlformats.org/officeDocument/2006/relationships/image" Target="../media/image226.png"/><Relationship Id="rId27" Type="http://schemas.openxmlformats.org/officeDocument/2006/relationships/image" Target="../media/image155.png"/><Relationship Id="rId48" Type="http://schemas.openxmlformats.org/officeDocument/2006/relationships/customXml" Target="../ink/ink1848.xml"/><Relationship Id="rId69" Type="http://schemas.openxmlformats.org/officeDocument/2006/relationships/customXml" Target="../ink/ink1859.xml"/><Relationship Id="rId113" Type="http://schemas.openxmlformats.org/officeDocument/2006/relationships/customXml" Target="../ink/ink1881.xml"/><Relationship Id="rId134" Type="http://schemas.openxmlformats.org/officeDocument/2006/relationships/customXml" Target="../ink/ink1892.xml"/><Relationship Id="rId80" Type="http://schemas.openxmlformats.org/officeDocument/2006/relationships/image" Target="../media/image181.png"/><Relationship Id="rId155" Type="http://schemas.openxmlformats.org/officeDocument/2006/relationships/image" Target="../media/image221.png"/><Relationship Id="rId176" Type="http://schemas.openxmlformats.org/officeDocument/2006/relationships/customXml" Target="../ink/ink1913.xml"/><Relationship Id="rId17" Type="http://schemas.openxmlformats.org/officeDocument/2006/relationships/image" Target="../media/image19.png"/><Relationship Id="rId38" Type="http://schemas.openxmlformats.org/officeDocument/2006/relationships/customXml" Target="../ink/ink1843.xml"/><Relationship Id="rId59" Type="http://schemas.openxmlformats.org/officeDocument/2006/relationships/image" Target="../media/image171.png"/><Relationship Id="rId103" Type="http://schemas.openxmlformats.org/officeDocument/2006/relationships/customXml" Target="../ink/ink1876.xml"/><Relationship Id="rId124" Type="http://schemas.openxmlformats.org/officeDocument/2006/relationships/image" Target="../media/image206.png"/><Relationship Id="rId70" Type="http://schemas.openxmlformats.org/officeDocument/2006/relationships/image" Target="../media/image176.png"/><Relationship Id="rId91" Type="http://schemas.openxmlformats.org/officeDocument/2006/relationships/customXml" Target="../ink/ink1870.xml"/><Relationship Id="rId145" Type="http://schemas.openxmlformats.org/officeDocument/2006/relationships/image" Target="../media/image216.png"/><Relationship Id="rId166" Type="http://schemas.openxmlformats.org/officeDocument/2006/relationships/customXml" Target="../ink/ink1908.xml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0.png"/><Relationship Id="rId2" Type="http://schemas.openxmlformats.org/officeDocument/2006/relationships/customXml" Target="../ink/ink1914.xml"/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customXml" Target="../ink/ink1918.xml"/><Relationship Id="rId13" Type="http://schemas.openxmlformats.org/officeDocument/2006/relationships/image" Target="../media/image234.png"/><Relationship Id="rId18" Type="http://schemas.openxmlformats.org/officeDocument/2006/relationships/customXml" Target="../ink/ink1923.xml"/><Relationship Id="rId3" Type="http://schemas.openxmlformats.org/officeDocument/2006/relationships/image" Target="../media/image230.png"/><Relationship Id="rId21" Type="http://schemas.openxmlformats.org/officeDocument/2006/relationships/image" Target="../media/image238.png"/><Relationship Id="rId7" Type="http://schemas.openxmlformats.org/officeDocument/2006/relationships/image" Target="../media/image19.png"/><Relationship Id="rId12" Type="http://schemas.openxmlformats.org/officeDocument/2006/relationships/customXml" Target="../ink/ink1920.xml"/><Relationship Id="rId17" Type="http://schemas.openxmlformats.org/officeDocument/2006/relationships/image" Target="../media/image236.png"/><Relationship Id="rId2" Type="http://schemas.openxmlformats.org/officeDocument/2006/relationships/customXml" Target="../ink/ink1915.xml"/><Relationship Id="rId16" Type="http://schemas.openxmlformats.org/officeDocument/2006/relationships/customXml" Target="../ink/ink1922.xml"/><Relationship Id="rId20" Type="http://schemas.openxmlformats.org/officeDocument/2006/relationships/customXml" Target="../ink/ink192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17.xml"/><Relationship Id="rId11" Type="http://schemas.openxmlformats.org/officeDocument/2006/relationships/image" Target="../media/image233.png"/><Relationship Id="rId5" Type="http://schemas.openxmlformats.org/officeDocument/2006/relationships/image" Target="../media/image231.png"/><Relationship Id="rId15" Type="http://schemas.openxmlformats.org/officeDocument/2006/relationships/image" Target="../media/image235.png"/><Relationship Id="rId10" Type="http://schemas.openxmlformats.org/officeDocument/2006/relationships/customXml" Target="../ink/ink1919.xml"/><Relationship Id="rId19" Type="http://schemas.openxmlformats.org/officeDocument/2006/relationships/image" Target="../media/image237.png"/><Relationship Id="rId4" Type="http://schemas.openxmlformats.org/officeDocument/2006/relationships/customXml" Target="../ink/ink1916.xml"/><Relationship Id="rId9" Type="http://schemas.openxmlformats.org/officeDocument/2006/relationships/image" Target="../media/image232.png"/><Relationship Id="rId14" Type="http://schemas.openxmlformats.org/officeDocument/2006/relationships/customXml" Target="../ink/ink1921.xml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customXml" Target="../ink/ink1928.xml"/><Relationship Id="rId13" Type="http://schemas.openxmlformats.org/officeDocument/2006/relationships/image" Target="../media/image234.png"/><Relationship Id="rId18" Type="http://schemas.openxmlformats.org/officeDocument/2006/relationships/customXml" Target="../ink/ink1933.xml"/><Relationship Id="rId3" Type="http://schemas.openxmlformats.org/officeDocument/2006/relationships/image" Target="../media/image230.png"/><Relationship Id="rId21" Type="http://schemas.openxmlformats.org/officeDocument/2006/relationships/image" Target="../media/image238.png"/><Relationship Id="rId7" Type="http://schemas.openxmlformats.org/officeDocument/2006/relationships/image" Target="../media/image19.png"/><Relationship Id="rId12" Type="http://schemas.openxmlformats.org/officeDocument/2006/relationships/customXml" Target="../ink/ink1930.xml"/><Relationship Id="rId17" Type="http://schemas.openxmlformats.org/officeDocument/2006/relationships/image" Target="../media/image236.png"/><Relationship Id="rId2" Type="http://schemas.openxmlformats.org/officeDocument/2006/relationships/customXml" Target="../ink/ink1925.xml"/><Relationship Id="rId16" Type="http://schemas.openxmlformats.org/officeDocument/2006/relationships/customXml" Target="../ink/ink1932.xml"/><Relationship Id="rId20" Type="http://schemas.openxmlformats.org/officeDocument/2006/relationships/customXml" Target="../ink/ink193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27.xml"/><Relationship Id="rId11" Type="http://schemas.openxmlformats.org/officeDocument/2006/relationships/image" Target="../media/image233.png"/><Relationship Id="rId5" Type="http://schemas.openxmlformats.org/officeDocument/2006/relationships/image" Target="../media/image231.png"/><Relationship Id="rId15" Type="http://schemas.openxmlformats.org/officeDocument/2006/relationships/image" Target="../media/image235.png"/><Relationship Id="rId23" Type="http://schemas.openxmlformats.org/officeDocument/2006/relationships/image" Target="../media/image239.png"/><Relationship Id="rId10" Type="http://schemas.openxmlformats.org/officeDocument/2006/relationships/customXml" Target="../ink/ink1929.xml"/><Relationship Id="rId19" Type="http://schemas.openxmlformats.org/officeDocument/2006/relationships/image" Target="../media/image237.png"/><Relationship Id="rId4" Type="http://schemas.openxmlformats.org/officeDocument/2006/relationships/customXml" Target="../ink/ink1926.xml"/><Relationship Id="rId9" Type="http://schemas.openxmlformats.org/officeDocument/2006/relationships/image" Target="../media/image232.png"/><Relationship Id="rId14" Type="http://schemas.openxmlformats.org/officeDocument/2006/relationships/customXml" Target="../ink/ink1931.xml"/><Relationship Id="rId22" Type="http://schemas.openxmlformats.org/officeDocument/2006/relationships/customXml" Target="../ink/ink1935.xml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customXml" Target="../ink/ink1939.xml"/><Relationship Id="rId13" Type="http://schemas.openxmlformats.org/officeDocument/2006/relationships/image" Target="../media/image234.png"/><Relationship Id="rId18" Type="http://schemas.openxmlformats.org/officeDocument/2006/relationships/customXml" Target="../ink/ink1944.xml"/><Relationship Id="rId26" Type="http://schemas.openxmlformats.org/officeDocument/2006/relationships/customXml" Target="../ink/ink1948.xml"/><Relationship Id="rId3" Type="http://schemas.openxmlformats.org/officeDocument/2006/relationships/image" Target="../media/image230.png"/><Relationship Id="rId21" Type="http://schemas.openxmlformats.org/officeDocument/2006/relationships/image" Target="../media/image238.png"/><Relationship Id="rId7" Type="http://schemas.openxmlformats.org/officeDocument/2006/relationships/image" Target="../media/image19.png"/><Relationship Id="rId12" Type="http://schemas.openxmlformats.org/officeDocument/2006/relationships/customXml" Target="../ink/ink1941.xml"/><Relationship Id="rId17" Type="http://schemas.openxmlformats.org/officeDocument/2006/relationships/image" Target="../media/image236.png"/><Relationship Id="rId25" Type="http://schemas.openxmlformats.org/officeDocument/2006/relationships/image" Target="../media/image240.png"/><Relationship Id="rId2" Type="http://schemas.openxmlformats.org/officeDocument/2006/relationships/customXml" Target="../ink/ink1936.xml"/><Relationship Id="rId16" Type="http://schemas.openxmlformats.org/officeDocument/2006/relationships/customXml" Target="../ink/ink1943.xml"/><Relationship Id="rId20" Type="http://schemas.openxmlformats.org/officeDocument/2006/relationships/customXml" Target="../ink/ink194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38.xml"/><Relationship Id="rId11" Type="http://schemas.openxmlformats.org/officeDocument/2006/relationships/image" Target="../media/image233.png"/><Relationship Id="rId24" Type="http://schemas.openxmlformats.org/officeDocument/2006/relationships/customXml" Target="../ink/ink1947.xml"/><Relationship Id="rId5" Type="http://schemas.openxmlformats.org/officeDocument/2006/relationships/image" Target="../media/image231.png"/><Relationship Id="rId15" Type="http://schemas.openxmlformats.org/officeDocument/2006/relationships/image" Target="../media/image235.png"/><Relationship Id="rId23" Type="http://schemas.openxmlformats.org/officeDocument/2006/relationships/image" Target="../media/image239.png"/><Relationship Id="rId10" Type="http://schemas.openxmlformats.org/officeDocument/2006/relationships/customXml" Target="../ink/ink1940.xml"/><Relationship Id="rId19" Type="http://schemas.openxmlformats.org/officeDocument/2006/relationships/image" Target="../media/image237.png"/><Relationship Id="rId4" Type="http://schemas.openxmlformats.org/officeDocument/2006/relationships/customXml" Target="../ink/ink1937.xml"/><Relationship Id="rId9" Type="http://schemas.openxmlformats.org/officeDocument/2006/relationships/image" Target="../media/image232.png"/><Relationship Id="rId14" Type="http://schemas.openxmlformats.org/officeDocument/2006/relationships/customXml" Target="../ink/ink1942.xml"/><Relationship Id="rId22" Type="http://schemas.openxmlformats.org/officeDocument/2006/relationships/customXml" Target="../ink/ink1946.xml"/><Relationship Id="rId27" Type="http://schemas.openxmlformats.org/officeDocument/2006/relationships/image" Target="../media/image241.png"/></Relationships>
</file>

<file path=ppt/slides/_rels/slide5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34.png"/><Relationship Id="rId18" Type="http://schemas.openxmlformats.org/officeDocument/2006/relationships/customXml" Target="../ink/ink1957.xml"/><Relationship Id="rId26" Type="http://schemas.openxmlformats.org/officeDocument/2006/relationships/customXml" Target="../ink/ink1961.xml"/><Relationship Id="rId39" Type="http://schemas.openxmlformats.org/officeDocument/2006/relationships/image" Target="../media/image247.png"/><Relationship Id="rId21" Type="http://schemas.openxmlformats.org/officeDocument/2006/relationships/image" Target="../media/image238.png"/><Relationship Id="rId34" Type="http://schemas.openxmlformats.org/officeDocument/2006/relationships/customXml" Target="../ink/ink1965.xml"/><Relationship Id="rId42" Type="http://schemas.openxmlformats.org/officeDocument/2006/relationships/customXml" Target="../ink/ink1969.xml"/><Relationship Id="rId47" Type="http://schemas.openxmlformats.org/officeDocument/2006/relationships/image" Target="../media/image251.png"/><Relationship Id="rId50" Type="http://schemas.openxmlformats.org/officeDocument/2006/relationships/customXml" Target="../ink/ink1973.xml"/><Relationship Id="rId7" Type="http://schemas.openxmlformats.org/officeDocument/2006/relationships/image" Target="../media/image19.png"/><Relationship Id="rId2" Type="http://schemas.openxmlformats.org/officeDocument/2006/relationships/customXml" Target="../ink/ink1949.xml"/><Relationship Id="rId16" Type="http://schemas.openxmlformats.org/officeDocument/2006/relationships/customXml" Target="../ink/ink1956.xml"/><Relationship Id="rId29" Type="http://schemas.openxmlformats.org/officeDocument/2006/relationships/image" Target="../media/image242.png"/><Relationship Id="rId11" Type="http://schemas.openxmlformats.org/officeDocument/2006/relationships/image" Target="../media/image233.png"/><Relationship Id="rId24" Type="http://schemas.openxmlformats.org/officeDocument/2006/relationships/customXml" Target="../ink/ink1960.xml"/><Relationship Id="rId32" Type="http://schemas.openxmlformats.org/officeDocument/2006/relationships/customXml" Target="../ink/ink1964.xml"/><Relationship Id="rId37" Type="http://schemas.openxmlformats.org/officeDocument/2006/relationships/image" Target="../media/image246.png"/><Relationship Id="rId40" Type="http://schemas.openxmlformats.org/officeDocument/2006/relationships/customXml" Target="../ink/ink1968.xml"/><Relationship Id="rId45" Type="http://schemas.openxmlformats.org/officeDocument/2006/relationships/image" Target="../media/image250.png"/><Relationship Id="rId53" Type="http://schemas.openxmlformats.org/officeDocument/2006/relationships/image" Target="../media/image254.png"/><Relationship Id="rId5" Type="http://schemas.openxmlformats.org/officeDocument/2006/relationships/image" Target="../media/image231.png"/><Relationship Id="rId10" Type="http://schemas.openxmlformats.org/officeDocument/2006/relationships/customXml" Target="../ink/ink1953.xml"/><Relationship Id="rId19" Type="http://schemas.openxmlformats.org/officeDocument/2006/relationships/image" Target="../media/image237.png"/><Relationship Id="rId31" Type="http://schemas.openxmlformats.org/officeDocument/2006/relationships/image" Target="../media/image243.png"/><Relationship Id="rId44" Type="http://schemas.openxmlformats.org/officeDocument/2006/relationships/customXml" Target="../ink/ink1970.xml"/><Relationship Id="rId52" Type="http://schemas.openxmlformats.org/officeDocument/2006/relationships/customXml" Target="../ink/ink1974.xml"/><Relationship Id="rId4" Type="http://schemas.openxmlformats.org/officeDocument/2006/relationships/customXml" Target="../ink/ink1950.xml"/><Relationship Id="rId9" Type="http://schemas.openxmlformats.org/officeDocument/2006/relationships/image" Target="../media/image232.png"/><Relationship Id="rId14" Type="http://schemas.openxmlformats.org/officeDocument/2006/relationships/customXml" Target="../ink/ink1955.xml"/><Relationship Id="rId22" Type="http://schemas.openxmlformats.org/officeDocument/2006/relationships/customXml" Target="../ink/ink1959.xml"/><Relationship Id="rId27" Type="http://schemas.openxmlformats.org/officeDocument/2006/relationships/image" Target="../media/image241.png"/><Relationship Id="rId30" Type="http://schemas.openxmlformats.org/officeDocument/2006/relationships/customXml" Target="../ink/ink1963.xml"/><Relationship Id="rId35" Type="http://schemas.openxmlformats.org/officeDocument/2006/relationships/image" Target="../media/image245.png"/><Relationship Id="rId43" Type="http://schemas.openxmlformats.org/officeDocument/2006/relationships/image" Target="../media/image249.png"/><Relationship Id="rId48" Type="http://schemas.openxmlformats.org/officeDocument/2006/relationships/customXml" Target="../ink/ink1972.xml"/><Relationship Id="rId8" Type="http://schemas.openxmlformats.org/officeDocument/2006/relationships/customXml" Target="../ink/ink1952.xml"/><Relationship Id="rId51" Type="http://schemas.openxmlformats.org/officeDocument/2006/relationships/image" Target="../media/image253.png"/><Relationship Id="rId3" Type="http://schemas.openxmlformats.org/officeDocument/2006/relationships/image" Target="../media/image230.png"/><Relationship Id="rId12" Type="http://schemas.openxmlformats.org/officeDocument/2006/relationships/customXml" Target="../ink/ink1954.xml"/><Relationship Id="rId17" Type="http://schemas.openxmlformats.org/officeDocument/2006/relationships/image" Target="../media/image236.png"/><Relationship Id="rId25" Type="http://schemas.openxmlformats.org/officeDocument/2006/relationships/image" Target="../media/image240.png"/><Relationship Id="rId33" Type="http://schemas.openxmlformats.org/officeDocument/2006/relationships/image" Target="../media/image244.png"/><Relationship Id="rId38" Type="http://schemas.openxmlformats.org/officeDocument/2006/relationships/customXml" Target="../ink/ink1967.xml"/><Relationship Id="rId46" Type="http://schemas.openxmlformats.org/officeDocument/2006/relationships/customXml" Target="../ink/ink1971.xml"/><Relationship Id="rId20" Type="http://schemas.openxmlformats.org/officeDocument/2006/relationships/customXml" Target="../ink/ink1958.xml"/><Relationship Id="rId41" Type="http://schemas.openxmlformats.org/officeDocument/2006/relationships/image" Target="../media/image24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51.xml"/><Relationship Id="rId15" Type="http://schemas.openxmlformats.org/officeDocument/2006/relationships/image" Target="../media/image235.png"/><Relationship Id="rId23" Type="http://schemas.openxmlformats.org/officeDocument/2006/relationships/image" Target="../media/image239.png"/><Relationship Id="rId28" Type="http://schemas.openxmlformats.org/officeDocument/2006/relationships/customXml" Target="../ink/ink1962.xml"/><Relationship Id="rId36" Type="http://schemas.openxmlformats.org/officeDocument/2006/relationships/customXml" Target="../ink/ink1966.xml"/><Relationship Id="rId49" Type="http://schemas.openxmlformats.org/officeDocument/2006/relationships/image" Target="../media/image25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customXml" Target="../ink/ink45.xml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987.xml"/><Relationship Id="rId21" Type="http://schemas.openxmlformats.org/officeDocument/2006/relationships/image" Target="../media/image238.png"/><Relationship Id="rId42" Type="http://schemas.openxmlformats.org/officeDocument/2006/relationships/customXml" Target="../ink/ink1995.xml"/><Relationship Id="rId47" Type="http://schemas.openxmlformats.org/officeDocument/2006/relationships/image" Target="../media/image251.png"/><Relationship Id="rId63" Type="http://schemas.openxmlformats.org/officeDocument/2006/relationships/image" Target="../media/image259.png"/><Relationship Id="rId68" Type="http://schemas.openxmlformats.org/officeDocument/2006/relationships/customXml" Target="../ink/ink2008.xml"/><Relationship Id="rId7" Type="http://schemas.openxmlformats.org/officeDocument/2006/relationships/image" Target="../media/image19.png"/><Relationship Id="rId2" Type="http://schemas.openxmlformats.org/officeDocument/2006/relationships/customXml" Target="../ink/ink1975.xml"/><Relationship Id="rId16" Type="http://schemas.openxmlformats.org/officeDocument/2006/relationships/customXml" Target="../ink/ink1982.xml"/><Relationship Id="rId29" Type="http://schemas.openxmlformats.org/officeDocument/2006/relationships/image" Target="../media/image242.png"/><Relationship Id="rId11" Type="http://schemas.openxmlformats.org/officeDocument/2006/relationships/image" Target="../media/image233.png"/><Relationship Id="rId24" Type="http://schemas.openxmlformats.org/officeDocument/2006/relationships/customXml" Target="../ink/ink1986.xml"/><Relationship Id="rId32" Type="http://schemas.openxmlformats.org/officeDocument/2006/relationships/customXml" Target="../ink/ink1990.xml"/><Relationship Id="rId37" Type="http://schemas.openxmlformats.org/officeDocument/2006/relationships/image" Target="../media/image246.png"/><Relationship Id="rId40" Type="http://schemas.openxmlformats.org/officeDocument/2006/relationships/customXml" Target="../ink/ink1994.xml"/><Relationship Id="rId45" Type="http://schemas.openxmlformats.org/officeDocument/2006/relationships/image" Target="../media/image250.png"/><Relationship Id="rId53" Type="http://schemas.openxmlformats.org/officeDocument/2006/relationships/image" Target="../media/image254.png"/><Relationship Id="rId58" Type="http://schemas.openxmlformats.org/officeDocument/2006/relationships/customXml" Target="../ink/ink2003.xml"/><Relationship Id="rId66" Type="http://schemas.openxmlformats.org/officeDocument/2006/relationships/customXml" Target="../ink/ink2007.xml"/><Relationship Id="rId5" Type="http://schemas.openxmlformats.org/officeDocument/2006/relationships/image" Target="../media/image231.png"/><Relationship Id="rId61" Type="http://schemas.openxmlformats.org/officeDocument/2006/relationships/image" Target="../media/image258.png"/><Relationship Id="rId19" Type="http://schemas.openxmlformats.org/officeDocument/2006/relationships/image" Target="../media/image237.png"/><Relationship Id="rId14" Type="http://schemas.openxmlformats.org/officeDocument/2006/relationships/customXml" Target="../ink/ink1981.xml"/><Relationship Id="rId22" Type="http://schemas.openxmlformats.org/officeDocument/2006/relationships/customXml" Target="../ink/ink1985.xml"/><Relationship Id="rId27" Type="http://schemas.openxmlformats.org/officeDocument/2006/relationships/image" Target="../media/image241.png"/><Relationship Id="rId30" Type="http://schemas.openxmlformats.org/officeDocument/2006/relationships/customXml" Target="../ink/ink1989.xml"/><Relationship Id="rId35" Type="http://schemas.openxmlformats.org/officeDocument/2006/relationships/image" Target="../media/image245.png"/><Relationship Id="rId43" Type="http://schemas.openxmlformats.org/officeDocument/2006/relationships/image" Target="../media/image249.png"/><Relationship Id="rId48" Type="http://schemas.openxmlformats.org/officeDocument/2006/relationships/customXml" Target="../ink/ink1998.xml"/><Relationship Id="rId56" Type="http://schemas.openxmlformats.org/officeDocument/2006/relationships/customXml" Target="../ink/ink2002.xml"/><Relationship Id="rId64" Type="http://schemas.openxmlformats.org/officeDocument/2006/relationships/customXml" Target="../ink/ink2006.xml"/><Relationship Id="rId69" Type="http://schemas.openxmlformats.org/officeDocument/2006/relationships/image" Target="../media/image262.png"/><Relationship Id="rId8" Type="http://schemas.openxmlformats.org/officeDocument/2006/relationships/customXml" Target="../ink/ink1978.xml"/><Relationship Id="rId51" Type="http://schemas.openxmlformats.org/officeDocument/2006/relationships/image" Target="../media/image253.png"/><Relationship Id="rId3" Type="http://schemas.openxmlformats.org/officeDocument/2006/relationships/image" Target="../media/image230.png"/><Relationship Id="rId12" Type="http://schemas.openxmlformats.org/officeDocument/2006/relationships/customXml" Target="../ink/ink1980.xml"/><Relationship Id="rId17" Type="http://schemas.openxmlformats.org/officeDocument/2006/relationships/image" Target="../media/image236.png"/><Relationship Id="rId25" Type="http://schemas.openxmlformats.org/officeDocument/2006/relationships/image" Target="../media/image240.png"/><Relationship Id="rId33" Type="http://schemas.openxmlformats.org/officeDocument/2006/relationships/image" Target="../media/image244.png"/><Relationship Id="rId38" Type="http://schemas.openxmlformats.org/officeDocument/2006/relationships/customXml" Target="../ink/ink1993.xml"/><Relationship Id="rId46" Type="http://schemas.openxmlformats.org/officeDocument/2006/relationships/customXml" Target="../ink/ink1997.xml"/><Relationship Id="rId59" Type="http://schemas.openxmlformats.org/officeDocument/2006/relationships/image" Target="../media/image257.png"/><Relationship Id="rId67" Type="http://schemas.openxmlformats.org/officeDocument/2006/relationships/image" Target="../media/image261.png"/><Relationship Id="rId20" Type="http://schemas.openxmlformats.org/officeDocument/2006/relationships/customXml" Target="../ink/ink1984.xml"/><Relationship Id="rId41" Type="http://schemas.openxmlformats.org/officeDocument/2006/relationships/image" Target="../media/image248.png"/><Relationship Id="rId54" Type="http://schemas.openxmlformats.org/officeDocument/2006/relationships/customXml" Target="../ink/ink2001.xml"/><Relationship Id="rId62" Type="http://schemas.openxmlformats.org/officeDocument/2006/relationships/customXml" Target="../ink/ink200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77.xml"/><Relationship Id="rId15" Type="http://schemas.openxmlformats.org/officeDocument/2006/relationships/image" Target="../media/image235.png"/><Relationship Id="rId23" Type="http://schemas.openxmlformats.org/officeDocument/2006/relationships/image" Target="../media/image239.png"/><Relationship Id="rId28" Type="http://schemas.openxmlformats.org/officeDocument/2006/relationships/customXml" Target="../ink/ink1988.xml"/><Relationship Id="rId36" Type="http://schemas.openxmlformats.org/officeDocument/2006/relationships/customXml" Target="../ink/ink1992.xml"/><Relationship Id="rId49" Type="http://schemas.openxmlformats.org/officeDocument/2006/relationships/image" Target="../media/image252.png"/><Relationship Id="rId57" Type="http://schemas.openxmlformats.org/officeDocument/2006/relationships/image" Target="../media/image256.png"/><Relationship Id="rId10" Type="http://schemas.openxmlformats.org/officeDocument/2006/relationships/customXml" Target="../ink/ink1979.xml"/><Relationship Id="rId31" Type="http://schemas.openxmlformats.org/officeDocument/2006/relationships/image" Target="../media/image243.png"/><Relationship Id="rId44" Type="http://schemas.openxmlformats.org/officeDocument/2006/relationships/customXml" Target="../ink/ink1996.xml"/><Relationship Id="rId52" Type="http://schemas.openxmlformats.org/officeDocument/2006/relationships/customXml" Target="../ink/ink2000.xml"/><Relationship Id="rId60" Type="http://schemas.openxmlformats.org/officeDocument/2006/relationships/customXml" Target="../ink/ink2004.xml"/><Relationship Id="rId65" Type="http://schemas.openxmlformats.org/officeDocument/2006/relationships/image" Target="../media/image260.png"/><Relationship Id="rId4" Type="http://schemas.openxmlformats.org/officeDocument/2006/relationships/customXml" Target="../ink/ink1976.xml"/><Relationship Id="rId9" Type="http://schemas.openxmlformats.org/officeDocument/2006/relationships/image" Target="../media/image232.png"/><Relationship Id="rId13" Type="http://schemas.openxmlformats.org/officeDocument/2006/relationships/image" Target="../media/image234.png"/><Relationship Id="rId18" Type="http://schemas.openxmlformats.org/officeDocument/2006/relationships/customXml" Target="../ink/ink1983.xml"/><Relationship Id="rId39" Type="http://schemas.openxmlformats.org/officeDocument/2006/relationships/image" Target="../media/image247.png"/><Relationship Id="rId34" Type="http://schemas.openxmlformats.org/officeDocument/2006/relationships/customXml" Target="../ink/ink1991.xml"/><Relationship Id="rId50" Type="http://schemas.openxmlformats.org/officeDocument/2006/relationships/customXml" Target="../ink/ink1999.xml"/><Relationship Id="rId55" Type="http://schemas.openxmlformats.org/officeDocument/2006/relationships/image" Target="../media/image255.png"/></Relationships>
</file>

<file path=ppt/slides/_rels/slide6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021.xml"/><Relationship Id="rId21" Type="http://schemas.openxmlformats.org/officeDocument/2006/relationships/image" Target="../media/image238.png"/><Relationship Id="rId42" Type="http://schemas.openxmlformats.org/officeDocument/2006/relationships/customXml" Target="../ink/ink2029.xml"/><Relationship Id="rId47" Type="http://schemas.openxmlformats.org/officeDocument/2006/relationships/image" Target="../media/image251.png"/><Relationship Id="rId63" Type="http://schemas.openxmlformats.org/officeDocument/2006/relationships/image" Target="../media/image259.png"/><Relationship Id="rId68" Type="http://schemas.openxmlformats.org/officeDocument/2006/relationships/customXml" Target="../ink/ink2042.xml"/><Relationship Id="rId2" Type="http://schemas.openxmlformats.org/officeDocument/2006/relationships/customXml" Target="../ink/ink2009.xml"/><Relationship Id="rId16" Type="http://schemas.openxmlformats.org/officeDocument/2006/relationships/customXml" Target="../ink/ink2016.xml"/><Relationship Id="rId29" Type="http://schemas.openxmlformats.org/officeDocument/2006/relationships/image" Target="../media/image242.png"/><Relationship Id="rId11" Type="http://schemas.openxmlformats.org/officeDocument/2006/relationships/image" Target="../media/image233.png"/><Relationship Id="rId24" Type="http://schemas.openxmlformats.org/officeDocument/2006/relationships/customXml" Target="../ink/ink2020.xml"/><Relationship Id="rId32" Type="http://schemas.openxmlformats.org/officeDocument/2006/relationships/customXml" Target="../ink/ink2024.xml"/><Relationship Id="rId37" Type="http://schemas.openxmlformats.org/officeDocument/2006/relationships/image" Target="../media/image246.png"/><Relationship Id="rId40" Type="http://schemas.openxmlformats.org/officeDocument/2006/relationships/customXml" Target="../ink/ink2028.xml"/><Relationship Id="rId45" Type="http://schemas.openxmlformats.org/officeDocument/2006/relationships/image" Target="../media/image250.png"/><Relationship Id="rId53" Type="http://schemas.openxmlformats.org/officeDocument/2006/relationships/image" Target="../media/image254.png"/><Relationship Id="rId58" Type="http://schemas.openxmlformats.org/officeDocument/2006/relationships/customXml" Target="../ink/ink2037.xml"/><Relationship Id="rId66" Type="http://schemas.openxmlformats.org/officeDocument/2006/relationships/customXml" Target="../ink/ink2041.xml"/><Relationship Id="rId74" Type="http://schemas.openxmlformats.org/officeDocument/2006/relationships/customXml" Target="../ink/ink2045.xml"/><Relationship Id="rId5" Type="http://schemas.openxmlformats.org/officeDocument/2006/relationships/image" Target="../media/image231.png"/><Relationship Id="rId61" Type="http://schemas.openxmlformats.org/officeDocument/2006/relationships/image" Target="../media/image258.png"/><Relationship Id="rId19" Type="http://schemas.openxmlformats.org/officeDocument/2006/relationships/image" Target="../media/image237.png"/><Relationship Id="rId14" Type="http://schemas.openxmlformats.org/officeDocument/2006/relationships/customXml" Target="../ink/ink2015.xml"/><Relationship Id="rId22" Type="http://schemas.openxmlformats.org/officeDocument/2006/relationships/customXml" Target="../ink/ink2019.xml"/><Relationship Id="rId27" Type="http://schemas.openxmlformats.org/officeDocument/2006/relationships/image" Target="../media/image241.png"/><Relationship Id="rId30" Type="http://schemas.openxmlformats.org/officeDocument/2006/relationships/customXml" Target="../ink/ink2023.xml"/><Relationship Id="rId35" Type="http://schemas.openxmlformats.org/officeDocument/2006/relationships/image" Target="../media/image245.png"/><Relationship Id="rId43" Type="http://schemas.openxmlformats.org/officeDocument/2006/relationships/image" Target="../media/image249.png"/><Relationship Id="rId48" Type="http://schemas.openxmlformats.org/officeDocument/2006/relationships/customXml" Target="../ink/ink2032.xml"/><Relationship Id="rId56" Type="http://schemas.openxmlformats.org/officeDocument/2006/relationships/customXml" Target="../ink/ink2036.xml"/><Relationship Id="rId64" Type="http://schemas.openxmlformats.org/officeDocument/2006/relationships/customXml" Target="../ink/ink2040.xml"/><Relationship Id="rId69" Type="http://schemas.openxmlformats.org/officeDocument/2006/relationships/image" Target="../media/image262.png"/><Relationship Id="rId8" Type="http://schemas.openxmlformats.org/officeDocument/2006/relationships/customXml" Target="../ink/ink2012.xml"/><Relationship Id="rId51" Type="http://schemas.openxmlformats.org/officeDocument/2006/relationships/image" Target="../media/image253.png"/><Relationship Id="rId72" Type="http://schemas.openxmlformats.org/officeDocument/2006/relationships/customXml" Target="../ink/ink2044.xml"/><Relationship Id="rId3" Type="http://schemas.openxmlformats.org/officeDocument/2006/relationships/image" Target="../media/image230.png"/><Relationship Id="rId12" Type="http://schemas.openxmlformats.org/officeDocument/2006/relationships/customXml" Target="../ink/ink2014.xml"/><Relationship Id="rId17" Type="http://schemas.openxmlformats.org/officeDocument/2006/relationships/image" Target="../media/image236.png"/><Relationship Id="rId25" Type="http://schemas.openxmlformats.org/officeDocument/2006/relationships/image" Target="../media/image240.png"/><Relationship Id="rId33" Type="http://schemas.openxmlformats.org/officeDocument/2006/relationships/image" Target="../media/image244.png"/><Relationship Id="rId38" Type="http://schemas.openxmlformats.org/officeDocument/2006/relationships/customXml" Target="../ink/ink2027.xml"/><Relationship Id="rId46" Type="http://schemas.openxmlformats.org/officeDocument/2006/relationships/customXml" Target="../ink/ink2031.xml"/><Relationship Id="rId59" Type="http://schemas.openxmlformats.org/officeDocument/2006/relationships/image" Target="../media/image257.png"/><Relationship Id="rId67" Type="http://schemas.openxmlformats.org/officeDocument/2006/relationships/image" Target="../media/image261.png"/><Relationship Id="rId20" Type="http://schemas.openxmlformats.org/officeDocument/2006/relationships/customXml" Target="../ink/ink2018.xml"/><Relationship Id="rId41" Type="http://schemas.openxmlformats.org/officeDocument/2006/relationships/image" Target="../media/image248.png"/><Relationship Id="rId54" Type="http://schemas.openxmlformats.org/officeDocument/2006/relationships/customXml" Target="../ink/ink2035.xml"/><Relationship Id="rId62" Type="http://schemas.openxmlformats.org/officeDocument/2006/relationships/customXml" Target="../ink/ink2039.xml"/><Relationship Id="rId70" Type="http://schemas.openxmlformats.org/officeDocument/2006/relationships/customXml" Target="../ink/ink2043.xml"/><Relationship Id="rId75" Type="http://schemas.openxmlformats.org/officeDocument/2006/relationships/image" Target="../media/image26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11.xml"/><Relationship Id="rId15" Type="http://schemas.openxmlformats.org/officeDocument/2006/relationships/image" Target="../media/image235.png"/><Relationship Id="rId23" Type="http://schemas.openxmlformats.org/officeDocument/2006/relationships/image" Target="../media/image239.png"/><Relationship Id="rId28" Type="http://schemas.openxmlformats.org/officeDocument/2006/relationships/customXml" Target="../ink/ink2022.xml"/><Relationship Id="rId36" Type="http://schemas.openxmlformats.org/officeDocument/2006/relationships/customXml" Target="../ink/ink2026.xml"/><Relationship Id="rId49" Type="http://schemas.openxmlformats.org/officeDocument/2006/relationships/image" Target="../media/image252.png"/><Relationship Id="rId57" Type="http://schemas.openxmlformats.org/officeDocument/2006/relationships/image" Target="../media/image256.png"/><Relationship Id="rId10" Type="http://schemas.openxmlformats.org/officeDocument/2006/relationships/customXml" Target="../ink/ink2013.xml"/><Relationship Id="rId31" Type="http://schemas.openxmlformats.org/officeDocument/2006/relationships/image" Target="../media/image243.png"/><Relationship Id="rId44" Type="http://schemas.openxmlformats.org/officeDocument/2006/relationships/customXml" Target="../ink/ink2030.xml"/><Relationship Id="rId52" Type="http://schemas.openxmlformats.org/officeDocument/2006/relationships/customXml" Target="../ink/ink2034.xml"/><Relationship Id="rId60" Type="http://schemas.openxmlformats.org/officeDocument/2006/relationships/customXml" Target="../ink/ink2038.xml"/><Relationship Id="rId65" Type="http://schemas.openxmlformats.org/officeDocument/2006/relationships/image" Target="../media/image260.png"/><Relationship Id="rId73" Type="http://schemas.openxmlformats.org/officeDocument/2006/relationships/image" Target="../media/image264.png"/><Relationship Id="rId4" Type="http://schemas.openxmlformats.org/officeDocument/2006/relationships/customXml" Target="../ink/ink2010.xml"/><Relationship Id="rId9" Type="http://schemas.openxmlformats.org/officeDocument/2006/relationships/image" Target="../media/image232.png"/><Relationship Id="rId13" Type="http://schemas.openxmlformats.org/officeDocument/2006/relationships/image" Target="../media/image234.png"/><Relationship Id="rId18" Type="http://schemas.openxmlformats.org/officeDocument/2006/relationships/customXml" Target="../ink/ink2017.xml"/><Relationship Id="rId39" Type="http://schemas.openxmlformats.org/officeDocument/2006/relationships/image" Target="../media/image247.png"/><Relationship Id="rId34" Type="http://schemas.openxmlformats.org/officeDocument/2006/relationships/customXml" Target="../ink/ink2025.xml"/><Relationship Id="rId50" Type="http://schemas.openxmlformats.org/officeDocument/2006/relationships/customXml" Target="../ink/ink2033.xml"/><Relationship Id="rId55" Type="http://schemas.openxmlformats.org/officeDocument/2006/relationships/image" Target="../media/image255.png"/><Relationship Id="rId7" Type="http://schemas.openxmlformats.org/officeDocument/2006/relationships/image" Target="../media/image19.png"/><Relationship Id="rId71" Type="http://schemas.openxmlformats.org/officeDocument/2006/relationships/image" Target="../media/image263.png"/></Relationships>
</file>

<file path=ppt/slides/_rels/slide6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058.xml"/><Relationship Id="rId21" Type="http://schemas.openxmlformats.org/officeDocument/2006/relationships/image" Target="../media/image238.png"/><Relationship Id="rId42" Type="http://schemas.openxmlformats.org/officeDocument/2006/relationships/customXml" Target="../ink/ink2066.xml"/><Relationship Id="rId47" Type="http://schemas.openxmlformats.org/officeDocument/2006/relationships/image" Target="../media/image251.png"/><Relationship Id="rId63" Type="http://schemas.openxmlformats.org/officeDocument/2006/relationships/image" Target="../media/image259.png"/><Relationship Id="rId68" Type="http://schemas.openxmlformats.org/officeDocument/2006/relationships/customXml" Target="../ink/ink2079.xml"/><Relationship Id="rId84" Type="http://schemas.openxmlformats.org/officeDocument/2006/relationships/customXml" Target="../ink/ink2087.xml"/><Relationship Id="rId16" Type="http://schemas.openxmlformats.org/officeDocument/2006/relationships/customXml" Target="../ink/ink2053.xml"/><Relationship Id="rId11" Type="http://schemas.openxmlformats.org/officeDocument/2006/relationships/image" Target="../media/image233.png"/><Relationship Id="rId32" Type="http://schemas.openxmlformats.org/officeDocument/2006/relationships/customXml" Target="../ink/ink2061.xml"/><Relationship Id="rId37" Type="http://schemas.openxmlformats.org/officeDocument/2006/relationships/image" Target="../media/image246.png"/><Relationship Id="rId53" Type="http://schemas.openxmlformats.org/officeDocument/2006/relationships/image" Target="../media/image254.png"/><Relationship Id="rId58" Type="http://schemas.openxmlformats.org/officeDocument/2006/relationships/customXml" Target="../ink/ink2074.xml"/><Relationship Id="rId74" Type="http://schemas.openxmlformats.org/officeDocument/2006/relationships/customXml" Target="../ink/ink2082.xml"/><Relationship Id="rId79" Type="http://schemas.openxmlformats.org/officeDocument/2006/relationships/image" Target="../media/image267.png"/><Relationship Id="rId5" Type="http://schemas.openxmlformats.org/officeDocument/2006/relationships/image" Target="../media/image231.png"/><Relationship Id="rId19" Type="http://schemas.openxmlformats.org/officeDocument/2006/relationships/image" Target="../media/image237.png"/><Relationship Id="rId14" Type="http://schemas.openxmlformats.org/officeDocument/2006/relationships/customXml" Target="../ink/ink2052.xml"/><Relationship Id="rId22" Type="http://schemas.openxmlformats.org/officeDocument/2006/relationships/customXml" Target="../ink/ink2056.xml"/><Relationship Id="rId27" Type="http://schemas.openxmlformats.org/officeDocument/2006/relationships/image" Target="../media/image241.png"/><Relationship Id="rId30" Type="http://schemas.openxmlformats.org/officeDocument/2006/relationships/customXml" Target="../ink/ink2060.xml"/><Relationship Id="rId35" Type="http://schemas.openxmlformats.org/officeDocument/2006/relationships/image" Target="../media/image245.png"/><Relationship Id="rId43" Type="http://schemas.openxmlformats.org/officeDocument/2006/relationships/image" Target="../media/image249.png"/><Relationship Id="rId48" Type="http://schemas.openxmlformats.org/officeDocument/2006/relationships/customXml" Target="../ink/ink2069.xml"/><Relationship Id="rId56" Type="http://schemas.openxmlformats.org/officeDocument/2006/relationships/customXml" Target="../ink/ink2073.xml"/><Relationship Id="rId64" Type="http://schemas.openxmlformats.org/officeDocument/2006/relationships/customXml" Target="../ink/ink2077.xml"/><Relationship Id="rId69" Type="http://schemas.openxmlformats.org/officeDocument/2006/relationships/image" Target="../media/image262.png"/><Relationship Id="rId77" Type="http://schemas.openxmlformats.org/officeDocument/2006/relationships/image" Target="../media/image266.png"/><Relationship Id="rId8" Type="http://schemas.openxmlformats.org/officeDocument/2006/relationships/customXml" Target="../ink/ink2049.xml"/><Relationship Id="rId51" Type="http://schemas.openxmlformats.org/officeDocument/2006/relationships/image" Target="../media/image253.png"/><Relationship Id="rId72" Type="http://schemas.openxmlformats.org/officeDocument/2006/relationships/customXml" Target="../ink/ink2081.xml"/><Relationship Id="rId80" Type="http://schemas.openxmlformats.org/officeDocument/2006/relationships/customXml" Target="../ink/ink2085.xml"/><Relationship Id="rId85" Type="http://schemas.openxmlformats.org/officeDocument/2006/relationships/image" Target="../media/image270.png"/><Relationship Id="rId3" Type="http://schemas.openxmlformats.org/officeDocument/2006/relationships/image" Target="../media/image230.png"/><Relationship Id="rId12" Type="http://schemas.openxmlformats.org/officeDocument/2006/relationships/customXml" Target="../ink/ink2051.xml"/><Relationship Id="rId17" Type="http://schemas.openxmlformats.org/officeDocument/2006/relationships/image" Target="../media/image236.png"/><Relationship Id="rId25" Type="http://schemas.openxmlformats.org/officeDocument/2006/relationships/image" Target="../media/image240.png"/><Relationship Id="rId33" Type="http://schemas.openxmlformats.org/officeDocument/2006/relationships/image" Target="../media/image244.png"/><Relationship Id="rId38" Type="http://schemas.openxmlformats.org/officeDocument/2006/relationships/customXml" Target="../ink/ink2064.xml"/><Relationship Id="rId46" Type="http://schemas.openxmlformats.org/officeDocument/2006/relationships/customXml" Target="../ink/ink2068.xml"/><Relationship Id="rId59" Type="http://schemas.openxmlformats.org/officeDocument/2006/relationships/image" Target="../media/image257.png"/><Relationship Id="rId67" Type="http://schemas.openxmlformats.org/officeDocument/2006/relationships/image" Target="../media/image261.png"/><Relationship Id="rId20" Type="http://schemas.openxmlformats.org/officeDocument/2006/relationships/customXml" Target="../ink/ink2055.xml"/><Relationship Id="rId41" Type="http://schemas.openxmlformats.org/officeDocument/2006/relationships/image" Target="../media/image248.png"/><Relationship Id="rId54" Type="http://schemas.openxmlformats.org/officeDocument/2006/relationships/customXml" Target="../ink/ink2072.xml"/><Relationship Id="rId62" Type="http://schemas.openxmlformats.org/officeDocument/2006/relationships/customXml" Target="../ink/ink2076.xml"/><Relationship Id="rId70" Type="http://schemas.openxmlformats.org/officeDocument/2006/relationships/customXml" Target="../ink/ink2080.xml"/><Relationship Id="rId75" Type="http://schemas.openxmlformats.org/officeDocument/2006/relationships/image" Target="../media/image265.png"/><Relationship Id="rId83" Type="http://schemas.openxmlformats.org/officeDocument/2006/relationships/image" Target="../media/image26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48.xml"/><Relationship Id="rId15" Type="http://schemas.openxmlformats.org/officeDocument/2006/relationships/image" Target="../media/image235.png"/><Relationship Id="rId23" Type="http://schemas.openxmlformats.org/officeDocument/2006/relationships/image" Target="../media/image239.png"/><Relationship Id="rId28" Type="http://schemas.openxmlformats.org/officeDocument/2006/relationships/customXml" Target="../ink/ink2059.xml"/><Relationship Id="rId36" Type="http://schemas.openxmlformats.org/officeDocument/2006/relationships/customXml" Target="../ink/ink2063.xml"/><Relationship Id="rId49" Type="http://schemas.openxmlformats.org/officeDocument/2006/relationships/image" Target="../media/image252.png"/><Relationship Id="rId57" Type="http://schemas.openxmlformats.org/officeDocument/2006/relationships/image" Target="../media/image256.png"/><Relationship Id="rId10" Type="http://schemas.openxmlformats.org/officeDocument/2006/relationships/customXml" Target="../ink/ink2050.xml"/><Relationship Id="rId31" Type="http://schemas.openxmlformats.org/officeDocument/2006/relationships/image" Target="../media/image243.png"/><Relationship Id="rId44" Type="http://schemas.openxmlformats.org/officeDocument/2006/relationships/customXml" Target="../ink/ink2067.xml"/><Relationship Id="rId52" Type="http://schemas.openxmlformats.org/officeDocument/2006/relationships/customXml" Target="../ink/ink2071.xml"/><Relationship Id="rId60" Type="http://schemas.openxmlformats.org/officeDocument/2006/relationships/customXml" Target="../ink/ink2075.xml"/><Relationship Id="rId65" Type="http://schemas.openxmlformats.org/officeDocument/2006/relationships/image" Target="../media/image260.png"/><Relationship Id="rId73" Type="http://schemas.openxmlformats.org/officeDocument/2006/relationships/image" Target="../media/image264.png"/><Relationship Id="rId78" Type="http://schemas.openxmlformats.org/officeDocument/2006/relationships/customXml" Target="../ink/ink2084.xml"/><Relationship Id="rId81" Type="http://schemas.openxmlformats.org/officeDocument/2006/relationships/image" Target="../media/image268.png"/><Relationship Id="rId86" Type="http://schemas.openxmlformats.org/officeDocument/2006/relationships/customXml" Target="../ink/ink2088.xml"/><Relationship Id="rId4" Type="http://schemas.openxmlformats.org/officeDocument/2006/relationships/customXml" Target="../ink/ink2047.xml"/><Relationship Id="rId9" Type="http://schemas.openxmlformats.org/officeDocument/2006/relationships/image" Target="../media/image232.png"/><Relationship Id="rId13" Type="http://schemas.openxmlformats.org/officeDocument/2006/relationships/image" Target="../media/image234.png"/><Relationship Id="rId18" Type="http://schemas.openxmlformats.org/officeDocument/2006/relationships/customXml" Target="../ink/ink2054.xml"/><Relationship Id="rId39" Type="http://schemas.openxmlformats.org/officeDocument/2006/relationships/image" Target="../media/image247.png"/><Relationship Id="rId34" Type="http://schemas.openxmlformats.org/officeDocument/2006/relationships/customXml" Target="../ink/ink2062.xml"/><Relationship Id="rId50" Type="http://schemas.openxmlformats.org/officeDocument/2006/relationships/customXml" Target="../ink/ink2070.xml"/><Relationship Id="rId55" Type="http://schemas.openxmlformats.org/officeDocument/2006/relationships/image" Target="../media/image255.png"/><Relationship Id="rId76" Type="http://schemas.openxmlformats.org/officeDocument/2006/relationships/customXml" Target="../ink/ink2083.xml"/><Relationship Id="rId7" Type="http://schemas.openxmlformats.org/officeDocument/2006/relationships/image" Target="../media/image19.png"/><Relationship Id="rId71" Type="http://schemas.openxmlformats.org/officeDocument/2006/relationships/image" Target="../media/image263.png"/><Relationship Id="rId2" Type="http://schemas.openxmlformats.org/officeDocument/2006/relationships/customXml" Target="../ink/ink2046.xml"/><Relationship Id="rId29" Type="http://schemas.openxmlformats.org/officeDocument/2006/relationships/image" Target="../media/image242.png"/><Relationship Id="rId24" Type="http://schemas.openxmlformats.org/officeDocument/2006/relationships/customXml" Target="../ink/ink2057.xml"/><Relationship Id="rId40" Type="http://schemas.openxmlformats.org/officeDocument/2006/relationships/customXml" Target="../ink/ink2065.xml"/><Relationship Id="rId45" Type="http://schemas.openxmlformats.org/officeDocument/2006/relationships/image" Target="../media/image250.png"/><Relationship Id="rId66" Type="http://schemas.openxmlformats.org/officeDocument/2006/relationships/customXml" Target="../ink/ink2078.xml"/><Relationship Id="rId87" Type="http://schemas.openxmlformats.org/officeDocument/2006/relationships/image" Target="../media/image271.png"/><Relationship Id="rId61" Type="http://schemas.openxmlformats.org/officeDocument/2006/relationships/image" Target="../media/image258.png"/><Relationship Id="rId82" Type="http://schemas.openxmlformats.org/officeDocument/2006/relationships/customXml" Target="../ink/ink2086.xml"/></Relationships>
</file>

<file path=ppt/slides/_rels/slide6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101.xml"/><Relationship Id="rId21" Type="http://schemas.openxmlformats.org/officeDocument/2006/relationships/image" Target="../media/image238.png"/><Relationship Id="rId42" Type="http://schemas.openxmlformats.org/officeDocument/2006/relationships/customXml" Target="../ink/ink2109.xml"/><Relationship Id="rId47" Type="http://schemas.openxmlformats.org/officeDocument/2006/relationships/image" Target="../media/image251.png"/><Relationship Id="rId63" Type="http://schemas.openxmlformats.org/officeDocument/2006/relationships/image" Target="../media/image259.png"/><Relationship Id="rId68" Type="http://schemas.openxmlformats.org/officeDocument/2006/relationships/customXml" Target="../ink/ink2122.xml"/><Relationship Id="rId84" Type="http://schemas.openxmlformats.org/officeDocument/2006/relationships/customXml" Target="../ink/ink2130.xml"/><Relationship Id="rId89" Type="http://schemas.openxmlformats.org/officeDocument/2006/relationships/image" Target="../media/image272.png"/><Relationship Id="rId16" Type="http://schemas.openxmlformats.org/officeDocument/2006/relationships/customXml" Target="../ink/ink2096.xml"/><Relationship Id="rId11" Type="http://schemas.openxmlformats.org/officeDocument/2006/relationships/image" Target="../media/image233.png"/><Relationship Id="rId32" Type="http://schemas.openxmlformats.org/officeDocument/2006/relationships/customXml" Target="../ink/ink2104.xml"/><Relationship Id="rId37" Type="http://schemas.openxmlformats.org/officeDocument/2006/relationships/image" Target="../media/image246.png"/><Relationship Id="rId53" Type="http://schemas.openxmlformats.org/officeDocument/2006/relationships/image" Target="../media/image254.png"/><Relationship Id="rId58" Type="http://schemas.openxmlformats.org/officeDocument/2006/relationships/customXml" Target="../ink/ink2117.xml"/><Relationship Id="rId74" Type="http://schemas.openxmlformats.org/officeDocument/2006/relationships/customXml" Target="../ink/ink2125.xml"/><Relationship Id="rId79" Type="http://schemas.openxmlformats.org/officeDocument/2006/relationships/image" Target="../media/image267.png"/><Relationship Id="rId5" Type="http://schemas.openxmlformats.org/officeDocument/2006/relationships/image" Target="../media/image231.png"/><Relationship Id="rId14" Type="http://schemas.openxmlformats.org/officeDocument/2006/relationships/customXml" Target="../ink/ink2095.xml"/><Relationship Id="rId22" Type="http://schemas.openxmlformats.org/officeDocument/2006/relationships/customXml" Target="../ink/ink2099.xml"/><Relationship Id="rId27" Type="http://schemas.openxmlformats.org/officeDocument/2006/relationships/image" Target="../media/image241.png"/><Relationship Id="rId30" Type="http://schemas.openxmlformats.org/officeDocument/2006/relationships/customXml" Target="../ink/ink2103.xml"/><Relationship Id="rId35" Type="http://schemas.openxmlformats.org/officeDocument/2006/relationships/image" Target="../media/image245.png"/><Relationship Id="rId43" Type="http://schemas.openxmlformats.org/officeDocument/2006/relationships/image" Target="../media/image249.png"/><Relationship Id="rId48" Type="http://schemas.openxmlformats.org/officeDocument/2006/relationships/customXml" Target="../ink/ink2112.xml"/><Relationship Id="rId56" Type="http://schemas.openxmlformats.org/officeDocument/2006/relationships/customXml" Target="../ink/ink2116.xml"/><Relationship Id="rId64" Type="http://schemas.openxmlformats.org/officeDocument/2006/relationships/customXml" Target="../ink/ink2120.xml"/><Relationship Id="rId69" Type="http://schemas.openxmlformats.org/officeDocument/2006/relationships/image" Target="../media/image262.png"/><Relationship Id="rId77" Type="http://schemas.openxmlformats.org/officeDocument/2006/relationships/image" Target="../media/image266.png"/><Relationship Id="rId8" Type="http://schemas.openxmlformats.org/officeDocument/2006/relationships/customXml" Target="../ink/ink2092.xml"/><Relationship Id="rId51" Type="http://schemas.openxmlformats.org/officeDocument/2006/relationships/image" Target="../media/image253.png"/><Relationship Id="rId72" Type="http://schemas.openxmlformats.org/officeDocument/2006/relationships/customXml" Target="../ink/ink2124.xml"/><Relationship Id="rId80" Type="http://schemas.openxmlformats.org/officeDocument/2006/relationships/customXml" Target="../ink/ink2128.xml"/><Relationship Id="rId85" Type="http://schemas.openxmlformats.org/officeDocument/2006/relationships/image" Target="../media/image270.png"/><Relationship Id="rId3" Type="http://schemas.openxmlformats.org/officeDocument/2006/relationships/image" Target="../media/image230.png"/><Relationship Id="rId12" Type="http://schemas.openxmlformats.org/officeDocument/2006/relationships/customXml" Target="../ink/ink2094.xml"/><Relationship Id="rId17" Type="http://schemas.openxmlformats.org/officeDocument/2006/relationships/image" Target="../media/image236.png"/><Relationship Id="rId25" Type="http://schemas.openxmlformats.org/officeDocument/2006/relationships/image" Target="../media/image240.png"/><Relationship Id="rId33" Type="http://schemas.openxmlformats.org/officeDocument/2006/relationships/image" Target="../media/image244.png"/><Relationship Id="rId38" Type="http://schemas.openxmlformats.org/officeDocument/2006/relationships/customXml" Target="../ink/ink2107.xml"/><Relationship Id="rId46" Type="http://schemas.openxmlformats.org/officeDocument/2006/relationships/customXml" Target="../ink/ink2111.xml"/><Relationship Id="rId59" Type="http://schemas.openxmlformats.org/officeDocument/2006/relationships/image" Target="../media/image257.png"/><Relationship Id="rId67" Type="http://schemas.openxmlformats.org/officeDocument/2006/relationships/image" Target="../media/image261.png"/><Relationship Id="rId20" Type="http://schemas.openxmlformats.org/officeDocument/2006/relationships/customXml" Target="../ink/ink2098.xml"/><Relationship Id="rId41" Type="http://schemas.openxmlformats.org/officeDocument/2006/relationships/image" Target="../media/image248.png"/><Relationship Id="rId54" Type="http://schemas.openxmlformats.org/officeDocument/2006/relationships/customXml" Target="../ink/ink2115.xml"/><Relationship Id="rId62" Type="http://schemas.openxmlformats.org/officeDocument/2006/relationships/customXml" Target="../ink/ink2119.xml"/><Relationship Id="rId70" Type="http://schemas.openxmlformats.org/officeDocument/2006/relationships/customXml" Target="../ink/ink2123.xml"/><Relationship Id="rId75" Type="http://schemas.openxmlformats.org/officeDocument/2006/relationships/image" Target="../media/image265.png"/><Relationship Id="rId83" Type="http://schemas.openxmlformats.org/officeDocument/2006/relationships/image" Target="../media/image269.png"/><Relationship Id="rId88" Type="http://schemas.openxmlformats.org/officeDocument/2006/relationships/customXml" Target="../ink/ink213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91.xml"/><Relationship Id="rId15" Type="http://schemas.openxmlformats.org/officeDocument/2006/relationships/image" Target="../media/image235.png"/><Relationship Id="rId23" Type="http://schemas.openxmlformats.org/officeDocument/2006/relationships/image" Target="../media/image239.png"/><Relationship Id="rId28" Type="http://schemas.openxmlformats.org/officeDocument/2006/relationships/customXml" Target="../ink/ink2102.xml"/><Relationship Id="rId36" Type="http://schemas.openxmlformats.org/officeDocument/2006/relationships/customXml" Target="../ink/ink2106.xml"/><Relationship Id="rId49" Type="http://schemas.openxmlformats.org/officeDocument/2006/relationships/image" Target="../media/image252.png"/><Relationship Id="rId57" Type="http://schemas.openxmlformats.org/officeDocument/2006/relationships/image" Target="../media/image256.png"/><Relationship Id="rId10" Type="http://schemas.openxmlformats.org/officeDocument/2006/relationships/customXml" Target="../ink/ink2093.xml"/><Relationship Id="rId31" Type="http://schemas.openxmlformats.org/officeDocument/2006/relationships/image" Target="../media/image243.png"/><Relationship Id="rId44" Type="http://schemas.openxmlformats.org/officeDocument/2006/relationships/customXml" Target="../ink/ink2110.xml"/><Relationship Id="rId52" Type="http://schemas.openxmlformats.org/officeDocument/2006/relationships/customXml" Target="../ink/ink2114.xml"/><Relationship Id="rId60" Type="http://schemas.openxmlformats.org/officeDocument/2006/relationships/customXml" Target="../ink/ink2118.xml"/><Relationship Id="rId65" Type="http://schemas.openxmlformats.org/officeDocument/2006/relationships/image" Target="../media/image260.png"/><Relationship Id="rId73" Type="http://schemas.openxmlformats.org/officeDocument/2006/relationships/image" Target="../media/image264.png"/><Relationship Id="rId78" Type="http://schemas.openxmlformats.org/officeDocument/2006/relationships/customXml" Target="../ink/ink2127.xml"/><Relationship Id="rId81" Type="http://schemas.openxmlformats.org/officeDocument/2006/relationships/image" Target="../media/image268.png"/><Relationship Id="rId86" Type="http://schemas.openxmlformats.org/officeDocument/2006/relationships/customXml" Target="../ink/ink2131.xml"/><Relationship Id="rId4" Type="http://schemas.openxmlformats.org/officeDocument/2006/relationships/customXml" Target="../ink/ink2090.xml"/><Relationship Id="rId9" Type="http://schemas.openxmlformats.org/officeDocument/2006/relationships/image" Target="../media/image232.png"/><Relationship Id="rId13" Type="http://schemas.openxmlformats.org/officeDocument/2006/relationships/image" Target="../media/image234.png"/><Relationship Id="rId18" Type="http://schemas.openxmlformats.org/officeDocument/2006/relationships/customXml" Target="../ink/ink2097.xml"/><Relationship Id="rId39" Type="http://schemas.openxmlformats.org/officeDocument/2006/relationships/image" Target="../media/image247.png"/><Relationship Id="rId34" Type="http://schemas.openxmlformats.org/officeDocument/2006/relationships/customXml" Target="../ink/ink2105.xml"/><Relationship Id="rId50" Type="http://schemas.openxmlformats.org/officeDocument/2006/relationships/customXml" Target="../ink/ink2113.xml"/><Relationship Id="rId55" Type="http://schemas.openxmlformats.org/officeDocument/2006/relationships/image" Target="../media/image255.png"/><Relationship Id="rId76" Type="http://schemas.openxmlformats.org/officeDocument/2006/relationships/customXml" Target="../ink/ink2126.xml"/><Relationship Id="rId7" Type="http://schemas.openxmlformats.org/officeDocument/2006/relationships/image" Target="../media/image19.png"/><Relationship Id="rId71" Type="http://schemas.openxmlformats.org/officeDocument/2006/relationships/image" Target="../media/image263.png"/><Relationship Id="rId2" Type="http://schemas.openxmlformats.org/officeDocument/2006/relationships/customXml" Target="../ink/ink2089.xml"/><Relationship Id="rId29" Type="http://schemas.openxmlformats.org/officeDocument/2006/relationships/image" Target="../media/image242.png"/><Relationship Id="rId24" Type="http://schemas.openxmlformats.org/officeDocument/2006/relationships/customXml" Target="../ink/ink2100.xml"/><Relationship Id="rId40" Type="http://schemas.openxmlformats.org/officeDocument/2006/relationships/customXml" Target="../ink/ink2108.xml"/><Relationship Id="rId45" Type="http://schemas.openxmlformats.org/officeDocument/2006/relationships/image" Target="../media/image250.png"/><Relationship Id="rId66" Type="http://schemas.openxmlformats.org/officeDocument/2006/relationships/customXml" Target="../ink/ink2121.xml"/><Relationship Id="rId87" Type="http://schemas.openxmlformats.org/officeDocument/2006/relationships/image" Target="../media/image271.png"/><Relationship Id="rId61" Type="http://schemas.openxmlformats.org/officeDocument/2006/relationships/image" Target="../media/image258.png"/><Relationship Id="rId82" Type="http://schemas.openxmlformats.org/officeDocument/2006/relationships/customXml" Target="../ink/ink2129.xml"/><Relationship Id="rId19" Type="http://schemas.openxmlformats.org/officeDocument/2006/relationships/image" Target="../media/image237.png"/></Relationships>
</file>

<file path=ppt/slides/_rels/slide6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145.xml"/><Relationship Id="rId21" Type="http://schemas.openxmlformats.org/officeDocument/2006/relationships/image" Target="../media/image238.png"/><Relationship Id="rId42" Type="http://schemas.openxmlformats.org/officeDocument/2006/relationships/customXml" Target="../ink/ink2153.xml"/><Relationship Id="rId47" Type="http://schemas.openxmlformats.org/officeDocument/2006/relationships/image" Target="../media/image251.png"/><Relationship Id="rId63" Type="http://schemas.openxmlformats.org/officeDocument/2006/relationships/image" Target="../media/image259.png"/><Relationship Id="rId68" Type="http://schemas.openxmlformats.org/officeDocument/2006/relationships/customXml" Target="../ink/ink2166.xml"/><Relationship Id="rId84" Type="http://schemas.openxmlformats.org/officeDocument/2006/relationships/customXml" Target="../ink/ink2174.xml"/><Relationship Id="rId89" Type="http://schemas.openxmlformats.org/officeDocument/2006/relationships/image" Target="../media/image272.png"/><Relationship Id="rId16" Type="http://schemas.openxmlformats.org/officeDocument/2006/relationships/customXml" Target="../ink/ink2140.xml"/><Relationship Id="rId11" Type="http://schemas.openxmlformats.org/officeDocument/2006/relationships/image" Target="../media/image233.png"/><Relationship Id="rId32" Type="http://schemas.openxmlformats.org/officeDocument/2006/relationships/customXml" Target="../ink/ink2148.xml"/><Relationship Id="rId37" Type="http://schemas.openxmlformats.org/officeDocument/2006/relationships/image" Target="../media/image246.png"/><Relationship Id="rId53" Type="http://schemas.openxmlformats.org/officeDocument/2006/relationships/image" Target="../media/image254.png"/><Relationship Id="rId58" Type="http://schemas.openxmlformats.org/officeDocument/2006/relationships/customXml" Target="../ink/ink2161.xml"/><Relationship Id="rId74" Type="http://schemas.openxmlformats.org/officeDocument/2006/relationships/customXml" Target="../ink/ink2169.xml"/><Relationship Id="rId79" Type="http://schemas.openxmlformats.org/officeDocument/2006/relationships/image" Target="../media/image267.png"/><Relationship Id="rId5" Type="http://schemas.openxmlformats.org/officeDocument/2006/relationships/image" Target="../media/image231.png"/><Relationship Id="rId90" Type="http://schemas.openxmlformats.org/officeDocument/2006/relationships/customXml" Target="../ink/ink2177.xml"/><Relationship Id="rId14" Type="http://schemas.openxmlformats.org/officeDocument/2006/relationships/customXml" Target="../ink/ink2139.xml"/><Relationship Id="rId22" Type="http://schemas.openxmlformats.org/officeDocument/2006/relationships/customXml" Target="../ink/ink2143.xml"/><Relationship Id="rId27" Type="http://schemas.openxmlformats.org/officeDocument/2006/relationships/image" Target="../media/image241.png"/><Relationship Id="rId30" Type="http://schemas.openxmlformats.org/officeDocument/2006/relationships/customXml" Target="../ink/ink2147.xml"/><Relationship Id="rId35" Type="http://schemas.openxmlformats.org/officeDocument/2006/relationships/image" Target="../media/image245.png"/><Relationship Id="rId43" Type="http://schemas.openxmlformats.org/officeDocument/2006/relationships/image" Target="../media/image249.png"/><Relationship Id="rId48" Type="http://schemas.openxmlformats.org/officeDocument/2006/relationships/customXml" Target="../ink/ink2156.xml"/><Relationship Id="rId56" Type="http://schemas.openxmlformats.org/officeDocument/2006/relationships/customXml" Target="../ink/ink2160.xml"/><Relationship Id="rId64" Type="http://schemas.openxmlformats.org/officeDocument/2006/relationships/customXml" Target="../ink/ink2164.xml"/><Relationship Id="rId69" Type="http://schemas.openxmlformats.org/officeDocument/2006/relationships/image" Target="../media/image262.png"/><Relationship Id="rId77" Type="http://schemas.openxmlformats.org/officeDocument/2006/relationships/image" Target="../media/image266.png"/><Relationship Id="rId8" Type="http://schemas.openxmlformats.org/officeDocument/2006/relationships/customXml" Target="../ink/ink2136.xml"/><Relationship Id="rId51" Type="http://schemas.openxmlformats.org/officeDocument/2006/relationships/image" Target="../media/image253.png"/><Relationship Id="rId72" Type="http://schemas.openxmlformats.org/officeDocument/2006/relationships/customXml" Target="../ink/ink2168.xml"/><Relationship Id="rId80" Type="http://schemas.openxmlformats.org/officeDocument/2006/relationships/customXml" Target="../ink/ink2172.xml"/><Relationship Id="rId85" Type="http://schemas.openxmlformats.org/officeDocument/2006/relationships/image" Target="../media/image270.png"/><Relationship Id="rId3" Type="http://schemas.openxmlformats.org/officeDocument/2006/relationships/image" Target="../media/image230.png"/><Relationship Id="rId12" Type="http://schemas.openxmlformats.org/officeDocument/2006/relationships/customXml" Target="../ink/ink2138.xml"/><Relationship Id="rId17" Type="http://schemas.openxmlformats.org/officeDocument/2006/relationships/image" Target="../media/image236.png"/><Relationship Id="rId25" Type="http://schemas.openxmlformats.org/officeDocument/2006/relationships/image" Target="../media/image240.png"/><Relationship Id="rId33" Type="http://schemas.openxmlformats.org/officeDocument/2006/relationships/image" Target="../media/image244.png"/><Relationship Id="rId38" Type="http://schemas.openxmlformats.org/officeDocument/2006/relationships/customXml" Target="../ink/ink2151.xml"/><Relationship Id="rId46" Type="http://schemas.openxmlformats.org/officeDocument/2006/relationships/customXml" Target="../ink/ink2155.xml"/><Relationship Id="rId59" Type="http://schemas.openxmlformats.org/officeDocument/2006/relationships/image" Target="../media/image257.png"/><Relationship Id="rId67" Type="http://schemas.openxmlformats.org/officeDocument/2006/relationships/image" Target="../media/image261.png"/><Relationship Id="rId20" Type="http://schemas.openxmlformats.org/officeDocument/2006/relationships/customXml" Target="../ink/ink2142.xml"/><Relationship Id="rId41" Type="http://schemas.openxmlformats.org/officeDocument/2006/relationships/image" Target="../media/image248.png"/><Relationship Id="rId54" Type="http://schemas.openxmlformats.org/officeDocument/2006/relationships/customXml" Target="../ink/ink2159.xml"/><Relationship Id="rId62" Type="http://schemas.openxmlformats.org/officeDocument/2006/relationships/customXml" Target="../ink/ink2163.xml"/><Relationship Id="rId70" Type="http://schemas.openxmlformats.org/officeDocument/2006/relationships/customXml" Target="../ink/ink2167.xml"/><Relationship Id="rId75" Type="http://schemas.openxmlformats.org/officeDocument/2006/relationships/image" Target="../media/image265.png"/><Relationship Id="rId83" Type="http://schemas.openxmlformats.org/officeDocument/2006/relationships/image" Target="../media/image269.png"/><Relationship Id="rId88" Type="http://schemas.openxmlformats.org/officeDocument/2006/relationships/customXml" Target="../ink/ink2176.xml"/><Relationship Id="rId91" Type="http://schemas.openxmlformats.org/officeDocument/2006/relationships/image" Target="../media/image27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35.xml"/><Relationship Id="rId15" Type="http://schemas.openxmlformats.org/officeDocument/2006/relationships/image" Target="../media/image235.png"/><Relationship Id="rId23" Type="http://schemas.openxmlformats.org/officeDocument/2006/relationships/image" Target="../media/image239.png"/><Relationship Id="rId28" Type="http://schemas.openxmlformats.org/officeDocument/2006/relationships/customXml" Target="../ink/ink2146.xml"/><Relationship Id="rId36" Type="http://schemas.openxmlformats.org/officeDocument/2006/relationships/customXml" Target="../ink/ink2150.xml"/><Relationship Id="rId49" Type="http://schemas.openxmlformats.org/officeDocument/2006/relationships/image" Target="../media/image252.png"/><Relationship Id="rId57" Type="http://schemas.openxmlformats.org/officeDocument/2006/relationships/image" Target="../media/image256.png"/><Relationship Id="rId10" Type="http://schemas.openxmlformats.org/officeDocument/2006/relationships/customXml" Target="../ink/ink2137.xml"/><Relationship Id="rId31" Type="http://schemas.openxmlformats.org/officeDocument/2006/relationships/image" Target="../media/image243.png"/><Relationship Id="rId44" Type="http://schemas.openxmlformats.org/officeDocument/2006/relationships/customXml" Target="../ink/ink2154.xml"/><Relationship Id="rId52" Type="http://schemas.openxmlformats.org/officeDocument/2006/relationships/customXml" Target="../ink/ink2158.xml"/><Relationship Id="rId60" Type="http://schemas.openxmlformats.org/officeDocument/2006/relationships/customXml" Target="../ink/ink2162.xml"/><Relationship Id="rId65" Type="http://schemas.openxmlformats.org/officeDocument/2006/relationships/image" Target="../media/image260.png"/><Relationship Id="rId73" Type="http://schemas.openxmlformats.org/officeDocument/2006/relationships/image" Target="../media/image264.png"/><Relationship Id="rId78" Type="http://schemas.openxmlformats.org/officeDocument/2006/relationships/customXml" Target="../ink/ink2171.xml"/><Relationship Id="rId81" Type="http://schemas.openxmlformats.org/officeDocument/2006/relationships/image" Target="../media/image268.png"/><Relationship Id="rId86" Type="http://schemas.openxmlformats.org/officeDocument/2006/relationships/customXml" Target="../ink/ink2175.xml"/><Relationship Id="rId4" Type="http://schemas.openxmlformats.org/officeDocument/2006/relationships/customXml" Target="../ink/ink2134.xml"/><Relationship Id="rId9" Type="http://schemas.openxmlformats.org/officeDocument/2006/relationships/image" Target="../media/image232.png"/><Relationship Id="rId13" Type="http://schemas.openxmlformats.org/officeDocument/2006/relationships/image" Target="../media/image234.png"/><Relationship Id="rId18" Type="http://schemas.openxmlformats.org/officeDocument/2006/relationships/customXml" Target="../ink/ink2141.xml"/><Relationship Id="rId39" Type="http://schemas.openxmlformats.org/officeDocument/2006/relationships/image" Target="../media/image247.png"/><Relationship Id="rId34" Type="http://schemas.openxmlformats.org/officeDocument/2006/relationships/customXml" Target="../ink/ink2149.xml"/><Relationship Id="rId50" Type="http://schemas.openxmlformats.org/officeDocument/2006/relationships/customXml" Target="../ink/ink2157.xml"/><Relationship Id="rId55" Type="http://schemas.openxmlformats.org/officeDocument/2006/relationships/image" Target="../media/image255.png"/><Relationship Id="rId76" Type="http://schemas.openxmlformats.org/officeDocument/2006/relationships/customXml" Target="../ink/ink2170.xml"/><Relationship Id="rId7" Type="http://schemas.openxmlformats.org/officeDocument/2006/relationships/image" Target="../media/image19.png"/><Relationship Id="rId71" Type="http://schemas.openxmlformats.org/officeDocument/2006/relationships/image" Target="../media/image263.png"/><Relationship Id="rId2" Type="http://schemas.openxmlformats.org/officeDocument/2006/relationships/customXml" Target="../ink/ink2133.xml"/><Relationship Id="rId29" Type="http://schemas.openxmlformats.org/officeDocument/2006/relationships/image" Target="../media/image242.png"/><Relationship Id="rId24" Type="http://schemas.openxmlformats.org/officeDocument/2006/relationships/customXml" Target="../ink/ink2144.xml"/><Relationship Id="rId40" Type="http://schemas.openxmlformats.org/officeDocument/2006/relationships/customXml" Target="../ink/ink2152.xml"/><Relationship Id="rId45" Type="http://schemas.openxmlformats.org/officeDocument/2006/relationships/image" Target="../media/image250.png"/><Relationship Id="rId66" Type="http://schemas.openxmlformats.org/officeDocument/2006/relationships/customXml" Target="../ink/ink2165.xml"/><Relationship Id="rId87" Type="http://schemas.openxmlformats.org/officeDocument/2006/relationships/image" Target="../media/image271.png"/><Relationship Id="rId61" Type="http://schemas.openxmlformats.org/officeDocument/2006/relationships/image" Target="../media/image258.png"/><Relationship Id="rId82" Type="http://schemas.openxmlformats.org/officeDocument/2006/relationships/customXml" Target="../ink/ink2173.xml"/><Relationship Id="rId19" Type="http://schemas.openxmlformats.org/officeDocument/2006/relationships/image" Target="../media/image237.png"/></Relationships>
</file>

<file path=ppt/slides/_rels/slide6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190.xml"/><Relationship Id="rId21" Type="http://schemas.openxmlformats.org/officeDocument/2006/relationships/image" Target="../media/image238.png"/><Relationship Id="rId42" Type="http://schemas.openxmlformats.org/officeDocument/2006/relationships/customXml" Target="../ink/ink2198.xml"/><Relationship Id="rId47" Type="http://schemas.openxmlformats.org/officeDocument/2006/relationships/image" Target="../media/image251.png"/><Relationship Id="rId63" Type="http://schemas.openxmlformats.org/officeDocument/2006/relationships/image" Target="../media/image259.png"/><Relationship Id="rId68" Type="http://schemas.openxmlformats.org/officeDocument/2006/relationships/customXml" Target="../ink/ink2211.xml"/><Relationship Id="rId84" Type="http://schemas.openxmlformats.org/officeDocument/2006/relationships/customXml" Target="../ink/ink2219.xml"/><Relationship Id="rId89" Type="http://schemas.openxmlformats.org/officeDocument/2006/relationships/image" Target="../media/image272.png"/><Relationship Id="rId16" Type="http://schemas.openxmlformats.org/officeDocument/2006/relationships/customXml" Target="../ink/ink2185.xml"/><Relationship Id="rId11" Type="http://schemas.openxmlformats.org/officeDocument/2006/relationships/image" Target="../media/image233.png"/><Relationship Id="rId32" Type="http://schemas.openxmlformats.org/officeDocument/2006/relationships/customXml" Target="../ink/ink2193.xml"/><Relationship Id="rId37" Type="http://schemas.openxmlformats.org/officeDocument/2006/relationships/image" Target="../media/image246.png"/><Relationship Id="rId53" Type="http://schemas.openxmlformats.org/officeDocument/2006/relationships/image" Target="../media/image254.png"/><Relationship Id="rId58" Type="http://schemas.openxmlformats.org/officeDocument/2006/relationships/customXml" Target="../ink/ink2206.xml"/><Relationship Id="rId74" Type="http://schemas.openxmlformats.org/officeDocument/2006/relationships/customXml" Target="../ink/ink2214.xml"/><Relationship Id="rId79" Type="http://schemas.openxmlformats.org/officeDocument/2006/relationships/image" Target="../media/image267.png"/><Relationship Id="rId5" Type="http://schemas.openxmlformats.org/officeDocument/2006/relationships/image" Target="../media/image231.png"/><Relationship Id="rId90" Type="http://schemas.openxmlformats.org/officeDocument/2006/relationships/customXml" Target="../ink/ink2222.xml"/><Relationship Id="rId95" Type="http://schemas.openxmlformats.org/officeDocument/2006/relationships/image" Target="../media/image275.png"/><Relationship Id="rId22" Type="http://schemas.openxmlformats.org/officeDocument/2006/relationships/customXml" Target="../ink/ink2188.xml"/><Relationship Id="rId27" Type="http://schemas.openxmlformats.org/officeDocument/2006/relationships/image" Target="../media/image241.png"/><Relationship Id="rId43" Type="http://schemas.openxmlformats.org/officeDocument/2006/relationships/image" Target="../media/image249.png"/><Relationship Id="rId48" Type="http://schemas.openxmlformats.org/officeDocument/2006/relationships/customXml" Target="../ink/ink2201.xml"/><Relationship Id="rId64" Type="http://schemas.openxmlformats.org/officeDocument/2006/relationships/customXml" Target="../ink/ink2209.xml"/><Relationship Id="rId69" Type="http://schemas.openxmlformats.org/officeDocument/2006/relationships/image" Target="../media/image262.png"/><Relationship Id="rId8" Type="http://schemas.openxmlformats.org/officeDocument/2006/relationships/customXml" Target="../ink/ink2181.xml"/><Relationship Id="rId51" Type="http://schemas.openxmlformats.org/officeDocument/2006/relationships/image" Target="../media/image253.png"/><Relationship Id="rId72" Type="http://schemas.openxmlformats.org/officeDocument/2006/relationships/customXml" Target="../ink/ink2213.xml"/><Relationship Id="rId80" Type="http://schemas.openxmlformats.org/officeDocument/2006/relationships/customXml" Target="../ink/ink2217.xml"/><Relationship Id="rId85" Type="http://schemas.openxmlformats.org/officeDocument/2006/relationships/image" Target="../media/image270.png"/><Relationship Id="rId93" Type="http://schemas.openxmlformats.org/officeDocument/2006/relationships/image" Target="../media/image274.png"/><Relationship Id="rId3" Type="http://schemas.openxmlformats.org/officeDocument/2006/relationships/image" Target="../media/image230.png"/><Relationship Id="rId12" Type="http://schemas.openxmlformats.org/officeDocument/2006/relationships/customXml" Target="../ink/ink2183.xml"/><Relationship Id="rId17" Type="http://schemas.openxmlformats.org/officeDocument/2006/relationships/image" Target="../media/image236.png"/><Relationship Id="rId25" Type="http://schemas.openxmlformats.org/officeDocument/2006/relationships/image" Target="../media/image240.png"/><Relationship Id="rId33" Type="http://schemas.openxmlformats.org/officeDocument/2006/relationships/image" Target="../media/image244.png"/><Relationship Id="rId38" Type="http://schemas.openxmlformats.org/officeDocument/2006/relationships/customXml" Target="../ink/ink2196.xml"/><Relationship Id="rId46" Type="http://schemas.openxmlformats.org/officeDocument/2006/relationships/customXml" Target="../ink/ink2200.xml"/><Relationship Id="rId59" Type="http://schemas.openxmlformats.org/officeDocument/2006/relationships/image" Target="../media/image257.png"/><Relationship Id="rId67" Type="http://schemas.openxmlformats.org/officeDocument/2006/relationships/image" Target="../media/image261.png"/><Relationship Id="rId20" Type="http://schemas.openxmlformats.org/officeDocument/2006/relationships/customXml" Target="../ink/ink2187.xml"/><Relationship Id="rId41" Type="http://schemas.openxmlformats.org/officeDocument/2006/relationships/image" Target="../media/image248.png"/><Relationship Id="rId54" Type="http://schemas.openxmlformats.org/officeDocument/2006/relationships/customXml" Target="../ink/ink2204.xml"/><Relationship Id="rId62" Type="http://schemas.openxmlformats.org/officeDocument/2006/relationships/customXml" Target="../ink/ink2208.xml"/><Relationship Id="rId70" Type="http://schemas.openxmlformats.org/officeDocument/2006/relationships/customXml" Target="../ink/ink2212.xml"/><Relationship Id="rId75" Type="http://schemas.openxmlformats.org/officeDocument/2006/relationships/image" Target="../media/image265.png"/><Relationship Id="rId83" Type="http://schemas.openxmlformats.org/officeDocument/2006/relationships/image" Target="../media/image269.png"/><Relationship Id="rId88" Type="http://schemas.openxmlformats.org/officeDocument/2006/relationships/customXml" Target="../ink/ink2221.xml"/><Relationship Id="rId91" Type="http://schemas.openxmlformats.org/officeDocument/2006/relationships/image" Target="../media/image27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80.xml"/><Relationship Id="rId15" Type="http://schemas.openxmlformats.org/officeDocument/2006/relationships/image" Target="../media/image235.png"/><Relationship Id="rId23" Type="http://schemas.openxmlformats.org/officeDocument/2006/relationships/image" Target="../media/image239.png"/><Relationship Id="rId28" Type="http://schemas.openxmlformats.org/officeDocument/2006/relationships/customXml" Target="../ink/ink2191.xml"/><Relationship Id="rId36" Type="http://schemas.openxmlformats.org/officeDocument/2006/relationships/customXml" Target="../ink/ink2195.xml"/><Relationship Id="rId49" Type="http://schemas.openxmlformats.org/officeDocument/2006/relationships/image" Target="../media/image252.png"/><Relationship Id="rId57" Type="http://schemas.openxmlformats.org/officeDocument/2006/relationships/image" Target="../media/image256.png"/><Relationship Id="rId10" Type="http://schemas.openxmlformats.org/officeDocument/2006/relationships/customXml" Target="../ink/ink2182.xml"/><Relationship Id="rId31" Type="http://schemas.openxmlformats.org/officeDocument/2006/relationships/image" Target="../media/image243.png"/><Relationship Id="rId44" Type="http://schemas.openxmlformats.org/officeDocument/2006/relationships/customXml" Target="../ink/ink2199.xml"/><Relationship Id="rId52" Type="http://schemas.openxmlformats.org/officeDocument/2006/relationships/customXml" Target="../ink/ink2203.xml"/><Relationship Id="rId60" Type="http://schemas.openxmlformats.org/officeDocument/2006/relationships/customXml" Target="../ink/ink2207.xml"/><Relationship Id="rId65" Type="http://schemas.openxmlformats.org/officeDocument/2006/relationships/image" Target="../media/image260.png"/><Relationship Id="rId73" Type="http://schemas.openxmlformats.org/officeDocument/2006/relationships/image" Target="../media/image264.png"/><Relationship Id="rId78" Type="http://schemas.openxmlformats.org/officeDocument/2006/relationships/customXml" Target="../ink/ink2216.xml"/><Relationship Id="rId81" Type="http://schemas.openxmlformats.org/officeDocument/2006/relationships/image" Target="../media/image268.png"/><Relationship Id="rId86" Type="http://schemas.openxmlformats.org/officeDocument/2006/relationships/customXml" Target="../ink/ink2220.xml"/><Relationship Id="rId94" Type="http://schemas.openxmlformats.org/officeDocument/2006/relationships/customXml" Target="../ink/ink2224.xml"/><Relationship Id="rId4" Type="http://schemas.openxmlformats.org/officeDocument/2006/relationships/customXml" Target="../ink/ink2179.xml"/><Relationship Id="rId9" Type="http://schemas.openxmlformats.org/officeDocument/2006/relationships/image" Target="../media/image232.png"/><Relationship Id="rId13" Type="http://schemas.openxmlformats.org/officeDocument/2006/relationships/image" Target="../media/image234.png"/><Relationship Id="rId18" Type="http://schemas.openxmlformats.org/officeDocument/2006/relationships/customXml" Target="../ink/ink2186.xml"/><Relationship Id="rId39" Type="http://schemas.openxmlformats.org/officeDocument/2006/relationships/image" Target="../media/image247.png"/><Relationship Id="rId34" Type="http://schemas.openxmlformats.org/officeDocument/2006/relationships/customXml" Target="../ink/ink2194.xml"/><Relationship Id="rId50" Type="http://schemas.openxmlformats.org/officeDocument/2006/relationships/customXml" Target="../ink/ink2202.xml"/><Relationship Id="rId55" Type="http://schemas.openxmlformats.org/officeDocument/2006/relationships/image" Target="../media/image255.png"/><Relationship Id="rId76" Type="http://schemas.openxmlformats.org/officeDocument/2006/relationships/customXml" Target="../ink/ink2215.xml"/><Relationship Id="rId7" Type="http://schemas.openxmlformats.org/officeDocument/2006/relationships/image" Target="../media/image19.png"/><Relationship Id="rId71" Type="http://schemas.openxmlformats.org/officeDocument/2006/relationships/image" Target="../media/image263.png"/><Relationship Id="rId92" Type="http://schemas.openxmlformats.org/officeDocument/2006/relationships/customXml" Target="../ink/ink2223.xml"/><Relationship Id="rId2" Type="http://schemas.openxmlformats.org/officeDocument/2006/relationships/customXml" Target="../ink/ink2178.xml"/><Relationship Id="rId29" Type="http://schemas.openxmlformats.org/officeDocument/2006/relationships/image" Target="../media/image242.png"/><Relationship Id="rId24" Type="http://schemas.openxmlformats.org/officeDocument/2006/relationships/customXml" Target="../ink/ink2189.xml"/><Relationship Id="rId40" Type="http://schemas.openxmlformats.org/officeDocument/2006/relationships/customXml" Target="../ink/ink2197.xml"/><Relationship Id="rId45" Type="http://schemas.openxmlformats.org/officeDocument/2006/relationships/image" Target="../media/image250.png"/><Relationship Id="rId66" Type="http://schemas.openxmlformats.org/officeDocument/2006/relationships/customXml" Target="../ink/ink2210.xml"/><Relationship Id="rId87" Type="http://schemas.openxmlformats.org/officeDocument/2006/relationships/image" Target="../media/image271.png"/><Relationship Id="rId61" Type="http://schemas.openxmlformats.org/officeDocument/2006/relationships/image" Target="../media/image258.png"/><Relationship Id="rId82" Type="http://schemas.openxmlformats.org/officeDocument/2006/relationships/customXml" Target="../ink/ink2218.xml"/><Relationship Id="rId19" Type="http://schemas.openxmlformats.org/officeDocument/2006/relationships/image" Target="../media/image237.png"/><Relationship Id="rId14" Type="http://schemas.openxmlformats.org/officeDocument/2006/relationships/customXml" Target="../ink/ink2184.xml"/><Relationship Id="rId30" Type="http://schemas.openxmlformats.org/officeDocument/2006/relationships/customXml" Target="../ink/ink2192.xml"/><Relationship Id="rId35" Type="http://schemas.openxmlformats.org/officeDocument/2006/relationships/image" Target="../media/image245.png"/><Relationship Id="rId56" Type="http://schemas.openxmlformats.org/officeDocument/2006/relationships/customXml" Target="../ink/ink2205.xml"/><Relationship Id="rId77" Type="http://schemas.openxmlformats.org/officeDocument/2006/relationships/image" Target="../media/image266.png"/></Relationships>
</file>

<file path=ppt/slides/_rels/slide6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237.xml"/><Relationship Id="rId21" Type="http://schemas.openxmlformats.org/officeDocument/2006/relationships/image" Target="../media/image238.png"/><Relationship Id="rId42" Type="http://schemas.openxmlformats.org/officeDocument/2006/relationships/customXml" Target="../ink/ink2245.xml"/><Relationship Id="rId47" Type="http://schemas.openxmlformats.org/officeDocument/2006/relationships/image" Target="../media/image251.png"/><Relationship Id="rId63" Type="http://schemas.openxmlformats.org/officeDocument/2006/relationships/image" Target="../media/image259.png"/><Relationship Id="rId68" Type="http://schemas.openxmlformats.org/officeDocument/2006/relationships/customXml" Target="../ink/ink2258.xml"/><Relationship Id="rId84" Type="http://schemas.openxmlformats.org/officeDocument/2006/relationships/customXml" Target="../ink/ink2266.xml"/><Relationship Id="rId89" Type="http://schemas.openxmlformats.org/officeDocument/2006/relationships/image" Target="../media/image272.png"/><Relationship Id="rId16" Type="http://schemas.openxmlformats.org/officeDocument/2006/relationships/customXml" Target="../ink/ink2232.xml"/><Relationship Id="rId107" Type="http://schemas.openxmlformats.org/officeDocument/2006/relationships/image" Target="../media/image281.png"/><Relationship Id="rId11" Type="http://schemas.openxmlformats.org/officeDocument/2006/relationships/image" Target="../media/image233.png"/><Relationship Id="rId32" Type="http://schemas.openxmlformats.org/officeDocument/2006/relationships/customXml" Target="../ink/ink2240.xml"/><Relationship Id="rId37" Type="http://schemas.openxmlformats.org/officeDocument/2006/relationships/image" Target="../media/image246.png"/><Relationship Id="rId53" Type="http://schemas.openxmlformats.org/officeDocument/2006/relationships/image" Target="../media/image254.png"/><Relationship Id="rId58" Type="http://schemas.openxmlformats.org/officeDocument/2006/relationships/customXml" Target="../ink/ink2253.xml"/><Relationship Id="rId74" Type="http://schemas.openxmlformats.org/officeDocument/2006/relationships/customXml" Target="../ink/ink2261.xml"/><Relationship Id="rId79" Type="http://schemas.openxmlformats.org/officeDocument/2006/relationships/image" Target="../media/image267.png"/><Relationship Id="rId102" Type="http://schemas.openxmlformats.org/officeDocument/2006/relationships/customXml" Target="../ink/ink2275.xml"/><Relationship Id="rId5" Type="http://schemas.openxmlformats.org/officeDocument/2006/relationships/image" Target="../media/image231.png"/><Relationship Id="rId90" Type="http://schemas.openxmlformats.org/officeDocument/2006/relationships/customXml" Target="../ink/ink2269.xml"/><Relationship Id="rId95" Type="http://schemas.openxmlformats.org/officeDocument/2006/relationships/image" Target="../media/image275.png"/><Relationship Id="rId22" Type="http://schemas.openxmlformats.org/officeDocument/2006/relationships/customXml" Target="../ink/ink2235.xml"/><Relationship Id="rId27" Type="http://schemas.openxmlformats.org/officeDocument/2006/relationships/image" Target="../media/image241.png"/><Relationship Id="rId43" Type="http://schemas.openxmlformats.org/officeDocument/2006/relationships/image" Target="../media/image249.png"/><Relationship Id="rId48" Type="http://schemas.openxmlformats.org/officeDocument/2006/relationships/customXml" Target="../ink/ink2248.xml"/><Relationship Id="rId64" Type="http://schemas.openxmlformats.org/officeDocument/2006/relationships/customXml" Target="../ink/ink2256.xml"/><Relationship Id="rId69" Type="http://schemas.openxmlformats.org/officeDocument/2006/relationships/image" Target="../media/image262.png"/><Relationship Id="rId80" Type="http://schemas.openxmlformats.org/officeDocument/2006/relationships/customXml" Target="../ink/ink2264.xml"/><Relationship Id="rId85" Type="http://schemas.openxmlformats.org/officeDocument/2006/relationships/image" Target="../media/image270.png"/><Relationship Id="rId12" Type="http://schemas.openxmlformats.org/officeDocument/2006/relationships/customXml" Target="../ink/ink2230.xml"/><Relationship Id="rId17" Type="http://schemas.openxmlformats.org/officeDocument/2006/relationships/image" Target="../media/image236.png"/><Relationship Id="rId33" Type="http://schemas.openxmlformats.org/officeDocument/2006/relationships/image" Target="../media/image244.png"/><Relationship Id="rId38" Type="http://schemas.openxmlformats.org/officeDocument/2006/relationships/customXml" Target="../ink/ink2243.xml"/><Relationship Id="rId59" Type="http://schemas.openxmlformats.org/officeDocument/2006/relationships/image" Target="../media/image257.png"/><Relationship Id="rId103" Type="http://schemas.openxmlformats.org/officeDocument/2006/relationships/image" Target="../media/image279.png"/><Relationship Id="rId20" Type="http://schemas.openxmlformats.org/officeDocument/2006/relationships/customXml" Target="../ink/ink2234.xml"/><Relationship Id="rId41" Type="http://schemas.openxmlformats.org/officeDocument/2006/relationships/image" Target="../media/image248.png"/><Relationship Id="rId54" Type="http://schemas.openxmlformats.org/officeDocument/2006/relationships/customXml" Target="../ink/ink2251.xml"/><Relationship Id="rId62" Type="http://schemas.openxmlformats.org/officeDocument/2006/relationships/customXml" Target="../ink/ink2255.xml"/><Relationship Id="rId70" Type="http://schemas.openxmlformats.org/officeDocument/2006/relationships/customXml" Target="../ink/ink2259.xml"/><Relationship Id="rId75" Type="http://schemas.openxmlformats.org/officeDocument/2006/relationships/image" Target="../media/image265.png"/><Relationship Id="rId83" Type="http://schemas.openxmlformats.org/officeDocument/2006/relationships/image" Target="../media/image269.png"/><Relationship Id="rId88" Type="http://schemas.openxmlformats.org/officeDocument/2006/relationships/customXml" Target="../ink/ink2268.xml"/><Relationship Id="rId91" Type="http://schemas.openxmlformats.org/officeDocument/2006/relationships/image" Target="../media/image273.png"/><Relationship Id="rId96" Type="http://schemas.openxmlformats.org/officeDocument/2006/relationships/customXml" Target="../ink/ink227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27.xml"/><Relationship Id="rId15" Type="http://schemas.openxmlformats.org/officeDocument/2006/relationships/image" Target="../media/image235.png"/><Relationship Id="rId23" Type="http://schemas.openxmlformats.org/officeDocument/2006/relationships/image" Target="../media/image239.png"/><Relationship Id="rId28" Type="http://schemas.openxmlformats.org/officeDocument/2006/relationships/customXml" Target="../ink/ink2238.xml"/><Relationship Id="rId36" Type="http://schemas.openxmlformats.org/officeDocument/2006/relationships/customXml" Target="../ink/ink2242.xml"/><Relationship Id="rId49" Type="http://schemas.openxmlformats.org/officeDocument/2006/relationships/image" Target="../media/image252.png"/><Relationship Id="rId57" Type="http://schemas.openxmlformats.org/officeDocument/2006/relationships/image" Target="../media/image256.png"/><Relationship Id="rId106" Type="http://schemas.openxmlformats.org/officeDocument/2006/relationships/customXml" Target="../ink/ink2277.xml"/><Relationship Id="rId10" Type="http://schemas.openxmlformats.org/officeDocument/2006/relationships/customXml" Target="../ink/ink2229.xml"/><Relationship Id="rId31" Type="http://schemas.openxmlformats.org/officeDocument/2006/relationships/image" Target="../media/image243.png"/><Relationship Id="rId44" Type="http://schemas.openxmlformats.org/officeDocument/2006/relationships/customXml" Target="../ink/ink2246.xml"/><Relationship Id="rId52" Type="http://schemas.openxmlformats.org/officeDocument/2006/relationships/customXml" Target="../ink/ink2250.xml"/><Relationship Id="rId60" Type="http://schemas.openxmlformats.org/officeDocument/2006/relationships/customXml" Target="../ink/ink2254.xml"/><Relationship Id="rId65" Type="http://schemas.openxmlformats.org/officeDocument/2006/relationships/image" Target="../media/image260.png"/><Relationship Id="rId73" Type="http://schemas.openxmlformats.org/officeDocument/2006/relationships/image" Target="../media/image264.png"/><Relationship Id="rId78" Type="http://schemas.openxmlformats.org/officeDocument/2006/relationships/customXml" Target="../ink/ink2263.xml"/><Relationship Id="rId81" Type="http://schemas.openxmlformats.org/officeDocument/2006/relationships/image" Target="../media/image268.png"/><Relationship Id="rId86" Type="http://schemas.openxmlformats.org/officeDocument/2006/relationships/customXml" Target="../ink/ink2267.xml"/><Relationship Id="rId94" Type="http://schemas.openxmlformats.org/officeDocument/2006/relationships/customXml" Target="../ink/ink2271.xml"/><Relationship Id="rId99" Type="http://schemas.openxmlformats.org/officeDocument/2006/relationships/image" Target="../media/image277.png"/><Relationship Id="rId101" Type="http://schemas.openxmlformats.org/officeDocument/2006/relationships/image" Target="../media/image278.png"/><Relationship Id="rId4" Type="http://schemas.openxmlformats.org/officeDocument/2006/relationships/customXml" Target="../ink/ink2226.xml"/><Relationship Id="rId9" Type="http://schemas.openxmlformats.org/officeDocument/2006/relationships/image" Target="../media/image232.png"/><Relationship Id="rId13" Type="http://schemas.openxmlformats.org/officeDocument/2006/relationships/image" Target="../media/image234.png"/><Relationship Id="rId18" Type="http://schemas.openxmlformats.org/officeDocument/2006/relationships/customXml" Target="../ink/ink2233.xml"/><Relationship Id="rId39" Type="http://schemas.openxmlformats.org/officeDocument/2006/relationships/image" Target="../media/image247.png"/><Relationship Id="rId34" Type="http://schemas.openxmlformats.org/officeDocument/2006/relationships/customXml" Target="../ink/ink2241.xml"/><Relationship Id="rId50" Type="http://schemas.openxmlformats.org/officeDocument/2006/relationships/customXml" Target="../ink/ink2249.xml"/><Relationship Id="rId55" Type="http://schemas.openxmlformats.org/officeDocument/2006/relationships/image" Target="../media/image255.png"/><Relationship Id="rId76" Type="http://schemas.openxmlformats.org/officeDocument/2006/relationships/customXml" Target="../ink/ink2262.xml"/><Relationship Id="rId97" Type="http://schemas.openxmlformats.org/officeDocument/2006/relationships/image" Target="../media/image276.png"/><Relationship Id="rId104" Type="http://schemas.openxmlformats.org/officeDocument/2006/relationships/customXml" Target="../ink/ink2276.xml"/><Relationship Id="rId7" Type="http://schemas.openxmlformats.org/officeDocument/2006/relationships/image" Target="../media/image19.png"/><Relationship Id="rId71" Type="http://schemas.openxmlformats.org/officeDocument/2006/relationships/image" Target="../media/image263.png"/><Relationship Id="rId92" Type="http://schemas.openxmlformats.org/officeDocument/2006/relationships/customXml" Target="../ink/ink2270.xml"/><Relationship Id="rId2" Type="http://schemas.openxmlformats.org/officeDocument/2006/relationships/customXml" Target="../ink/ink2225.xml"/><Relationship Id="rId29" Type="http://schemas.openxmlformats.org/officeDocument/2006/relationships/image" Target="../media/image242.png"/><Relationship Id="rId24" Type="http://schemas.openxmlformats.org/officeDocument/2006/relationships/customXml" Target="../ink/ink2236.xml"/><Relationship Id="rId40" Type="http://schemas.openxmlformats.org/officeDocument/2006/relationships/customXml" Target="../ink/ink2244.xml"/><Relationship Id="rId45" Type="http://schemas.openxmlformats.org/officeDocument/2006/relationships/image" Target="../media/image250.png"/><Relationship Id="rId66" Type="http://schemas.openxmlformats.org/officeDocument/2006/relationships/customXml" Target="../ink/ink2257.xml"/><Relationship Id="rId87" Type="http://schemas.openxmlformats.org/officeDocument/2006/relationships/image" Target="../media/image271.png"/><Relationship Id="rId61" Type="http://schemas.openxmlformats.org/officeDocument/2006/relationships/image" Target="../media/image258.png"/><Relationship Id="rId82" Type="http://schemas.openxmlformats.org/officeDocument/2006/relationships/customXml" Target="../ink/ink2265.xml"/><Relationship Id="rId19" Type="http://schemas.openxmlformats.org/officeDocument/2006/relationships/image" Target="../media/image237.png"/><Relationship Id="rId14" Type="http://schemas.openxmlformats.org/officeDocument/2006/relationships/customXml" Target="../ink/ink2231.xml"/><Relationship Id="rId30" Type="http://schemas.openxmlformats.org/officeDocument/2006/relationships/customXml" Target="../ink/ink2239.xml"/><Relationship Id="rId35" Type="http://schemas.openxmlformats.org/officeDocument/2006/relationships/image" Target="../media/image245.png"/><Relationship Id="rId56" Type="http://schemas.openxmlformats.org/officeDocument/2006/relationships/customXml" Target="../ink/ink2252.xml"/><Relationship Id="rId77" Type="http://schemas.openxmlformats.org/officeDocument/2006/relationships/image" Target="../media/image266.png"/><Relationship Id="rId100" Type="http://schemas.openxmlformats.org/officeDocument/2006/relationships/customXml" Target="../ink/ink2274.xml"/><Relationship Id="rId105" Type="http://schemas.openxmlformats.org/officeDocument/2006/relationships/image" Target="../media/image280.png"/><Relationship Id="rId8" Type="http://schemas.openxmlformats.org/officeDocument/2006/relationships/customXml" Target="../ink/ink2228.xml"/><Relationship Id="rId51" Type="http://schemas.openxmlformats.org/officeDocument/2006/relationships/image" Target="../media/image253.png"/><Relationship Id="rId72" Type="http://schemas.openxmlformats.org/officeDocument/2006/relationships/customXml" Target="../ink/ink2260.xml"/><Relationship Id="rId93" Type="http://schemas.openxmlformats.org/officeDocument/2006/relationships/image" Target="../media/image274.png"/><Relationship Id="rId98" Type="http://schemas.openxmlformats.org/officeDocument/2006/relationships/customXml" Target="../ink/ink2273.xml"/><Relationship Id="rId3" Type="http://schemas.openxmlformats.org/officeDocument/2006/relationships/image" Target="../media/image230.png"/><Relationship Id="rId25" Type="http://schemas.openxmlformats.org/officeDocument/2006/relationships/image" Target="../media/image240.png"/><Relationship Id="rId46" Type="http://schemas.openxmlformats.org/officeDocument/2006/relationships/customXml" Target="../ink/ink2247.xml"/><Relationship Id="rId67" Type="http://schemas.openxmlformats.org/officeDocument/2006/relationships/image" Target="../media/image261.png"/></Relationships>
</file>

<file path=ppt/slides/_rels/slide6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290.xml"/><Relationship Id="rId21" Type="http://schemas.openxmlformats.org/officeDocument/2006/relationships/image" Target="../media/image238.png"/><Relationship Id="rId42" Type="http://schemas.openxmlformats.org/officeDocument/2006/relationships/customXml" Target="../ink/ink2298.xml"/><Relationship Id="rId47" Type="http://schemas.openxmlformats.org/officeDocument/2006/relationships/image" Target="../media/image251.png"/><Relationship Id="rId63" Type="http://schemas.openxmlformats.org/officeDocument/2006/relationships/image" Target="../media/image259.png"/><Relationship Id="rId68" Type="http://schemas.openxmlformats.org/officeDocument/2006/relationships/customXml" Target="../ink/ink2311.xml"/><Relationship Id="rId84" Type="http://schemas.openxmlformats.org/officeDocument/2006/relationships/customXml" Target="../ink/ink2319.xml"/><Relationship Id="rId89" Type="http://schemas.openxmlformats.org/officeDocument/2006/relationships/image" Target="../media/image272.png"/><Relationship Id="rId112" Type="http://schemas.openxmlformats.org/officeDocument/2006/relationships/customXml" Target="../ink/ink2333.xml"/><Relationship Id="rId16" Type="http://schemas.openxmlformats.org/officeDocument/2006/relationships/customXml" Target="../ink/ink2285.xml"/><Relationship Id="rId107" Type="http://schemas.openxmlformats.org/officeDocument/2006/relationships/image" Target="../media/image281.png"/><Relationship Id="rId11" Type="http://schemas.openxmlformats.org/officeDocument/2006/relationships/image" Target="../media/image233.png"/><Relationship Id="rId32" Type="http://schemas.openxmlformats.org/officeDocument/2006/relationships/customXml" Target="../ink/ink2293.xml"/><Relationship Id="rId37" Type="http://schemas.openxmlformats.org/officeDocument/2006/relationships/image" Target="../media/image246.png"/><Relationship Id="rId53" Type="http://schemas.openxmlformats.org/officeDocument/2006/relationships/image" Target="../media/image254.png"/><Relationship Id="rId58" Type="http://schemas.openxmlformats.org/officeDocument/2006/relationships/customXml" Target="../ink/ink2306.xml"/><Relationship Id="rId74" Type="http://schemas.openxmlformats.org/officeDocument/2006/relationships/customXml" Target="../ink/ink2314.xml"/><Relationship Id="rId79" Type="http://schemas.openxmlformats.org/officeDocument/2006/relationships/image" Target="../media/image267.png"/><Relationship Id="rId102" Type="http://schemas.openxmlformats.org/officeDocument/2006/relationships/customXml" Target="../ink/ink2328.xml"/><Relationship Id="rId5" Type="http://schemas.openxmlformats.org/officeDocument/2006/relationships/image" Target="../media/image231.png"/><Relationship Id="rId90" Type="http://schemas.openxmlformats.org/officeDocument/2006/relationships/customXml" Target="../ink/ink2322.xml"/><Relationship Id="rId95" Type="http://schemas.openxmlformats.org/officeDocument/2006/relationships/image" Target="../media/image275.png"/><Relationship Id="rId22" Type="http://schemas.openxmlformats.org/officeDocument/2006/relationships/customXml" Target="../ink/ink2288.xml"/><Relationship Id="rId27" Type="http://schemas.openxmlformats.org/officeDocument/2006/relationships/image" Target="../media/image241.png"/><Relationship Id="rId43" Type="http://schemas.openxmlformats.org/officeDocument/2006/relationships/image" Target="../media/image249.png"/><Relationship Id="rId48" Type="http://schemas.openxmlformats.org/officeDocument/2006/relationships/customXml" Target="../ink/ink2301.xml"/><Relationship Id="rId64" Type="http://schemas.openxmlformats.org/officeDocument/2006/relationships/customXml" Target="../ink/ink2309.xml"/><Relationship Id="rId69" Type="http://schemas.openxmlformats.org/officeDocument/2006/relationships/image" Target="../media/image262.png"/><Relationship Id="rId113" Type="http://schemas.openxmlformats.org/officeDocument/2006/relationships/image" Target="../media/image284.png"/><Relationship Id="rId80" Type="http://schemas.openxmlformats.org/officeDocument/2006/relationships/customXml" Target="../ink/ink2317.xml"/><Relationship Id="rId85" Type="http://schemas.openxmlformats.org/officeDocument/2006/relationships/image" Target="../media/image270.png"/><Relationship Id="rId12" Type="http://schemas.openxmlformats.org/officeDocument/2006/relationships/customXml" Target="../ink/ink2283.xml"/><Relationship Id="rId17" Type="http://schemas.openxmlformats.org/officeDocument/2006/relationships/image" Target="../media/image236.png"/><Relationship Id="rId33" Type="http://schemas.openxmlformats.org/officeDocument/2006/relationships/image" Target="../media/image244.png"/><Relationship Id="rId38" Type="http://schemas.openxmlformats.org/officeDocument/2006/relationships/customXml" Target="../ink/ink2296.xml"/><Relationship Id="rId59" Type="http://schemas.openxmlformats.org/officeDocument/2006/relationships/image" Target="../media/image257.png"/><Relationship Id="rId103" Type="http://schemas.openxmlformats.org/officeDocument/2006/relationships/image" Target="../media/image279.png"/><Relationship Id="rId108" Type="http://schemas.openxmlformats.org/officeDocument/2006/relationships/customXml" Target="../ink/ink2331.xml"/><Relationship Id="rId54" Type="http://schemas.openxmlformats.org/officeDocument/2006/relationships/customXml" Target="../ink/ink2304.xml"/><Relationship Id="rId70" Type="http://schemas.openxmlformats.org/officeDocument/2006/relationships/customXml" Target="../ink/ink2312.xml"/><Relationship Id="rId75" Type="http://schemas.openxmlformats.org/officeDocument/2006/relationships/image" Target="../media/image265.png"/><Relationship Id="rId91" Type="http://schemas.openxmlformats.org/officeDocument/2006/relationships/image" Target="../media/image273.png"/><Relationship Id="rId96" Type="http://schemas.openxmlformats.org/officeDocument/2006/relationships/customXml" Target="../ink/ink232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80.xml"/><Relationship Id="rId15" Type="http://schemas.openxmlformats.org/officeDocument/2006/relationships/image" Target="../media/image235.png"/><Relationship Id="rId23" Type="http://schemas.openxmlformats.org/officeDocument/2006/relationships/image" Target="../media/image239.png"/><Relationship Id="rId28" Type="http://schemas.openxmlformats.org/officeDocument/2006/relationships/customXml" Target="../ink/ink2291.xml"/><Relationship Id="rId36" Type="http://schemas.openxmlformats.org/officeDocument/2006/relationships/customXml" Target="../ink/ink2295.xml"/><Relationship Id="rId49" Type="http://schemas.openxmlformats.org/officeDocument/2006/relationships/image" Target="../media/image252.png"/><Relationship Id="rId57" Type="http://schemas.openxmlformats.org/officeDocument/2006/relationships/image" Target="../media/image256.png"/><Relationship Id="rId106" Type="http://schemas.openxmlformats.org/officeDocument/2006/relationships/customXml" Target="../ink/ink2330.xml"/><Relationship Id="rId10" Type="http://schemas.openxmlformats.org/officeDocument/2006/relationships/customXml" Target="../ink/ink2282.xml"/><Relationship Id="rId31" Type="http://schemas.openxmlformats.org/officeDocument/2006/relationships/image" Target="../media/image243.png"/><Relationship Id="rId44" Type="http://schemas.openxmlformats.org/officeDocument/2006/relationships/customXml" Target="../ink/ink2299.xml"/><Relationship Id="rId52" Type="http://schemas.openxmlformats.org/officeDocument/2006/relationships/customXml" Target="../ink/ink2303.xml"/><Relationship Id="rId60" Type="http://schemas.openxmlformats.org/officeDocument/2006/relationships/customXml" Target="../ink/ink2307.xml"/><Relationship Id="rId65" Type="http://schemas.openxmlformats.org/officeDocument/2006/relationships/image" Target="../media/image260.png"/><Relationship Id="rId73" Type="http://schemas.openxmlformats.org/officeDocument/2006/relationships/image" Target="../media/image264.png"/><Relationship Id="rId78" Type="http://schemas.openxmlformats.org/officeDocument/2006/relationships/customXml" Target="../ink/ink2316.xml"/><Relationship Id="rId81" Type="http://schemas.openxmlformats.org/officeDocument/2006/relationships/image" Target="../media/image268.png"/><Relationship Id="rId86" Type="http://schemas.openxmlformats.org/officeDocument/2006/relationships/customXml" Target="../ink/ink2320.xml"/><Relationship Id="rId94" Type="http://schemas.openxmlformats.org/officeDocument/2006/relationships/customXml" Target="../ink/ink2324.xml"/><Relationship Id="rId99" Type="http://schemas.openxmlformats.org/officeDocument/2006/relationships/image" Target="../media/image277.png"/><Relationship Id="rId101" Type="http://schemas.openxmlformats.org/officeDocument/2006/relationships/image" Target="../media/image278.png"/><Relationship Id="rId4" Type="http://schemas.openxmlformats.org/officeDocument/2006/relationships/customXml" Target="../ink/ink2279.xml"/><Relationship Id="rId9" Type="http://schemas.openxmlformats.org/officeDocument/2006/relationships/image" Target="../media/image232.png"/><Relationship Id="rId13" Type="http://schemas.openxmlformats.org/officeDocument/2006/relationships/image" Target="../media/image234.png"/><Relationship Id="rId18" Type="http://schemas.openxmlformats.org/officeDocument/2006/relationships/customXml" Target="../ink/ink2286.xml"/><Relationship Id="rId39" Type="http://schemas.openxmlformats.org/officeDocument/2006/relationships/image" Target="../media/image247.png"/><Relationship Id="rId109" Type="http://schemas.openxmlformats.org/officeDocument/2006/relationships/image" Target="../media/image282.png"/><Relationship Id="rId34" Type="http://schemas.openxmlformats.org/officeDocument/2006/relationships/customXml" Target="../ink/ink2294.xml"/><Relationship Id="rId50" Type="http://schemas.openxmlformats.org/officeDocument/2006/relationships/customXml" Target="../ink/ink2302.xml"/><Relationship Id="rId55" Type="http://schemas.openxmlformats.org/officeDocument/2006/relationships/image" Target="../media/image255.png"/><Relationship Id="rId76" Type="http://schemas.openxmlformats.org/officeDocument/2006/relationships/customXml" Target="../ink/ink2315.xml"/><Relationship Id="rId97" Type="http://schemas.openxmlformats.org/officeDocument/2006/relationships/image" Target="../media/image276.png"/><Relationship Id="rId104" Type="http://schemas.openxmlformats.org/officeDocument/2006/relationships/customXml" Target="../ink/ink2329.xml"/><Relationship Id="rId7" Type="http://schemas.openxmlformats.org/officeDocument/2006/relationships/image" Target="../media/image19.png"/><Relationship Id="rId71" Type="http://schemas.openxmlformats.org/officeDocument/2006/relationships/image" Target="../media/image263.png"/><Relationship Id="rId92" Type="http://schemas.openxmlformats.org/officeDocument/2006/relationships/customXml" Target="../ink/ink2323.xml"/><Relationship Id="rId2" Type="http://schemas.openxmlformats.org/officeDocument/2006/relationships/customXml" Target="../ink/ink2278.xml"/><Relationship Id="rId29" Type="http://schemas.openxmlformats.org/officeDocument/2006/relationships/image" Target="../media/image242.png"/><Relationship Id="rId24" Type="http://schemas.openxmlformats.org/officeDocument/2006/relationships/customXml" Target="../ink/ink2289.xml"/><Relationship Id="rId40" Type="http://schemas.openxmlformats.org/officeDocument/2006/relationships/customXml" Target="../ink/ink2297.xml"/><Relationship Id="rId45" Type="http://schemas.openxmlformats.org/officeDocument/2006/relationships/image" Target="../media/image250.png"/><Relationship Id="rId66" Type="http://schemas.openxmlformats.org/officeDocument/2006/relationships/customXml" Target="../ink/ink2310.xml"/><Relationship Id="rId87" Type="http://schemas.openxmlformats.org/officeDocument/2006/relationships/image" Target="../media/image271.png"/><Relationship Id="rId110" Type="http://schemas.openxmlformats.org/officeDocument/2006/relationships/customXml" Target="../ink/ink2332.xml"/><Relationship Id="rId61" Type="http://schemas.openxmlformats.org/officeDocument/2006/relationships/image" Target="../media/image258.png"/><Relationship Id="rId82" Type="http://schemas.openxmlformats.org/officeDocument/2006/relationships/customXml" Target="../ink/ink2318.xml"/><Relationship Id="rId19" Type="http://schemas.openxmlformats.org/officeDocument/2006/relationships/image" Target="../media/image237.png"/><Relationship Id="rId14" Type="http://schemas.openxmlformats.org/officeDocument/2006/relationships/customXml" Target="../ink/ink2284.xml"/><Relationship Id="rId30" Type="http://schemas.openxmlformats.org/officeDocument/2006/relationships/customXml" Target="../ink/ink2292.xml"/><Relationship Id="rId35" Type="http://schemas.openxmlformats.org/officeDocument/2006/relationships/image" Target="../media/image245.png"/><Relationship Id="rId56" Type="http://schemas.openxmlformats.org/officeDocument/2006/relationships/customXml" Target="../ink/ink2305.xml"/><Relationship Id="rId77" Type="http://schemas.openxmlformats.org/officeDocument/2006/relationships/image" Target="../media/image266.png"/><Relationship Id="rId100" Type="http://schemas.openxmlformats.org/officeDocument/2006/relationships/customXml" Target="../ink/ink2327.xml"/><Relationship Id="rId105" Type="http://schemas.openxmlformats.org/officeDocument/2006/relationships/image" Target="../media/image280.png"/><Relationship Id="rId8" Type="http://schemas.openxmlformats.org/officeDocument/2006/relationships/customXml" Target="../ink/ink2281.xml"/><Relationship Id="rId51" Type="http://schemas.openxmlformats.org/officeDocument/2006/relationships/image" Target="../media/image253.png"/><Relationship Id="rId72" Type="http://schemas.openxmlformats.org/officeDocument/2006/relationships/customXml" Target="../ink/ink2313.xml"/><Relationship Id="rId93" Type="http://schemas.openxmlformats.org/officeDocument/2006/relationships/image" Target="../media/image274.png"/><Relationship Id="rId98" Type="http://schemas.openxmlformats.org/officeDocument/2006/relationships/customXml" Target="../ink/ink2326.xml"/><Relationship Id="rId3" Type="http://schemas.openxmlformats.org/officeDocument/2006/relationships/image" Target="../media/image230.png"/><Relationship Id="rId25" Type="http://schemas.openxmlformats.org/officeDocument/2006/relationships/image" Target="../media/image240.png"/><Relationship Id="rId46" Type="http://schemas.openxmlformats.org/officeDocument/2006/relationships/customXml" Target="../ink/ink2300.xml"/><Relationship Id="rId67" Type="http://schemas.openxmlformats.org/officeDocument/2006/relationships/image" Target="../media/image261.png"/><Relationship Id="rId20" Type="http://schemas.openxmlformats.org/officeDocument/2006/relationships/customXml" Target="../ink/ink2287.xml"/><Relationship Id="rId41" Type="http://schemas.openxmlformats.org/officeDocument/2006/relationships/image" Target="../media/image248.png"/><Relationship Id="rId62" Type="http://schemas.openxmlformats.org/officeDocument/2006/relationships/customXml" Target="../ink/ink2308.xml"/><Relationship Id="rId83" Type="http://schemas.openxmlformats.org/officeDocument/2006/relationships/image" Target="../media/image269.png"/><Relationship Id="rId88" Type="http://schemas.openxmlformats.org/officeDocument/2006/relationships/customXml" Target="../ink/ink2321.xml"/><Relationship Id="rId111" Type="http://schemas.openxmlformats.org/officeDocument/2006/relationships/image" Target="../media/image283.png"/></Relationships>
</file>

<file path=ppt/slides/_rels/slide6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346.xml"/><Relationship Id="rId117" Type="http://schemas.openxmlformats.org/officeDocument/2006/relationships/image" Target="../media/image286.png"/><Relationship Id="rId21" Type="http://schemas.openxmlformats.org/officeDocument/2006/relationships/image" Target="../media/image238.png"/><Relationship Id="rId42" Type="http://schemas.openxmlformats.org/officeDocument/2006/relationships/customXml" Target="../ink/ink2354.xml"/><Relationship Id="rId47" Type="http://schemas.openxmlformats.org/officeDocument/2006/relationships/image" Target="../media/image251.png"/><Relationship Id="rId63" Type="http://schemas.openxmlformats.org/officeDocument/2006/relationships/image" Target="../media/image259.png"/><Relationship Id="rId68" Type="http://schemas.openxmlformats.org/officeDocument/2006/relationships/customXml" Target="../ink/ink2367.xml"/><Relationship Id="rId84" Type="http://schemas.openxmlformats.org/officeDocument/2006/relationships/customXml" Target="../ink/ink2375.xml"/><Relationship Id="rId89" Type="http://schemas.openxmlformats.org/officeDocument/2006/relationships/image" Target="../media/image272.png"/><Relationship Id="rId112" Type="http://schemas.openxmlformats.org/officeDocument/2006/relationships/customXml" Target="../ink/ink2389.xml"/><Relationship Id="rId16" Type="http://schemas.openxmlformats.org/officeDocument/2006/relationships/customXml" Target="../ink/ink2341.xml"/><Relationship Id="rId107" Type="http://schemas.openxmlformats.org/officeDocument/2006/relationships/image" Target="../media/image281.png"/><Relationship Id="rId11" Type="http://schemas.openxmlformats.org/officeDocument/2006/relationships/image" Target="../media/image233.png"/><Relationship Id="rId32" Type="http://schemas.openxmlformats.org/officeDocument/2006/relationships/customXml" Target="../ink/ink2349.xml"/><Relationship Id="rId37" Type="http://schemas.openxmlformats.org/officeDocument/2006/relationships/image" Target="../media/image246.png"/><Relationship Id="rId53" Type="http://schemas.openxmlformats.org/officeDocument/2006/relationships/image" Target="../media/image254.png"/><Relationship Id="rId58" Type="http://schemas.openxmlformats.org/officeDocument/2006/relationships/customXml" Target="../ink/ink2362.xml"/><Relationship Id="rId74" Type="http://schemas.openxmlformats.org/officeDocument/2006/relationships/customXml" Target="../ink/ink2370.xml"/><Relationship Id="rId79" Type="http://schemas.openxmlformats.org/officeDocument/2006/relationships/image" Target="../media/image267.png"/><Relationship Id="rId102" Type="http://schemas.openxmlformats.org/officeDocument/2006/relationships/customXml" Target="../ink/ink2384.xml"/><Relationship Id="rId123" Type="http://schemas.openxmlformats.org/officeDocument/2006/relationships/image" Target="../media/image289.png"/><Relationship Id="rId5" Type="http://schemas.openxmlformats.org/officeDocument/2006/relationships/image" Target="../media/image231.png"/><Relationship Id="rId90" Type="http://schemas.openxmlformats.org/officeDocument/2006/relationships/customXml" Target="../ink/ink2378.xml"/><Relationship Id="rId95" Type="http://schemas.openxmlformats.org/officeDocument/2006/relationships/image" Target="../media/image275.png"/><Relationship Id="rId22" Type="http://schemas.openxmlformats.org/officeDocument/2006/relationships/customXml" Target="../ink/ink2344.xml"/><Relationship Id="rId27" Type="http://schemas.openxmlformats.org/officeDocument/2006/relationships/image" Target="../media/image241.png"/><Relationship Id="rId43" Type="http://schemas.openxmlformats.org/officeDocument/2006/relationships/image" Target="../media/image249.png"/><Relationship Id="rId48" Type="http://schemas.openxmlformats.org/officeDocument/2006/relationships/customXml" Target="../ink/ink2357.xml"/><Relationship Id="rId64" Type="http://schemas.openxmlformats.org/officeDocument/2006/relationships/customXml" Target="../ink/ink2365.xml"/><Relationship Id="rId69" Type="http://schemas.openxmlformats.org/officeDocument/2006/relationships/image" Target="../media/image262.png"/><Relationship Id="rId113" Type="http://schemas.openxmlformats.org/officeDocument/2006/relationships/image" Target="../media/image284.png"/><Relationship Id="rId118" Type="http://schemas.openxmlformats.org/officeDocument/2006/relationships/customXml" Target="../ink/ink2392.xml"/><Relationship Id="rId80" Type="http://schemas.openxmlformats.org/officeDocument/2006/relationships/customXml" Target="../ink/ink2373.xml"/><Relationship Id="rId85" Type="http://schemas.openxmlformats.org/officeDocument/2006/relationships/image" Target="../media/image270.png"/><Relationship Id="rId12" Type="http://schemas.openxmlformats.org/officeDocument/2006/relationships/customXml" Target="../ink/ink2339.xml"/><Relationship Id="rId17" Type="http://schemas.openxmlformats.org/officeDocument/2006/relationships/image" Target="../media/image236.png"/><Relationship Id="rId33" Type="http://schemas.openxmlformats.org/officeDocument/2006/relationships/image" Target="../media/image244.png"/><Relationship Id="rId38" Type="http://schemas.openxmlformats.org/officeDocument/2006/relationships/customXml" Target="../ink/ink2352.xml"/><Relationship Id="rId59" Type="http://schemas.openxmlformats.org/officeDocument/2006/relationships/image" Target="../media/image257.png"/><Relationship Id="rId103" Type="http://schemas.openxmlformats.org/officeDocument/2006/relationships/image" Target="../media/image279.png"/><Relationship Id="rId108" Type="http://schemas.openxmlformats.org/officeDocument/2006/relationships/customXml" Target="../ink/ink2387.xml"/><Relationship Id="rId54" Type="http://schemas.openxmlformats.org/officeDocument/2006/relationships/customXml" Target="../ink/ink2360.xml"/><Relationship Id="rId70" Type="http://schemas.openxmlformats.org/officeDocument/2006/relationships/customXml" Target="../ink/ink2368.xml"/><Relationship Id="rId75" Type="http://schemas.openxmlformats.org/officeDocument/2006/relationships/image" Target="../media/image265.png"/><Relationship Id="rId91" Type="http://schemas.openxmlformats.org/officeDocument/2006/relationships/image" Target="../media/image273.png"/><Relationship Id="rId96" Type="http://schemas.openxmlformats.org/officeDocument/2006/relationships/customXml" Target="../ink/ink238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36.xml"/><Relationship Id="rId23" Type="http://schemas.openxmlformats.org/officeDocument/2006/relationships/image" Target="../media/image239.png"/><Relationship Id="rId28" Type="http://schemas.openxmlformats.org/officeDocument/2006/relationships/customXml" Target="../ink/ink2347.xml"/><Relationship Id="rId49" Type="http://schemas.openxmlformats.org/officeDocument/2006/relationships/image" Target="../media/image252.png"/><Relationship Id="rId114" Type="http://schemas.openxmlformats.org/officeDocument/2006/relationships/customXml" Target="../ink/ink2390.xml"/><Relationship Id="rId119" Type="http://schemas.openxmlformats.org/officeDocument/2006/relationships/image" Target="../media/image287.png"/><Relationship Id="rId44" Type="http://schemas.openxmlformats.org/officeDocument/2006/relationships/customXml" Target="../ink/ink2355.xml"/><Relationship Id="rId60" Type="http://schemas.openxmlformats.org/officeDocument/2006/relationships/customXml" Target="../ink/ink2363.xml"/><Relationship Id="rId65" Type="http://schemas.openxmlformats.org/officeDocument/2006/relationships/image" Target="../media/image260.png"/><Relationship Id="rId81" Type="http://schemas.openxmlformats.org/officeDocument/2006/relationships/image" Target="../media/image268.png"/><Relationship Id="rId86" Type="http://schemas.openxmlformats.org/officeDocument/2006/relationships/customXml" Target="../ink/ink2376.xml"/><Relationship Id="rId4" Type="http://schemas.openxmlformats.org/officeDocument/2006/relationships/customXml" Target="../ink/ink2335.xml"/><Relationship Id="rId9" Type="http://schemas.openxmlformats.org/officeDocument/2006/relationships/image" Target="../media/image232.png"/><Relationship Id="rId13" Type="http://schemas.openxmlformats.org/officeDocument/2006/relationships/image" Target="../media/image234.png"/><Relationship Id="rId18" Type="http://schemas.openxmlformats.org/officeDocument/2006/relationships/customXml" Target="../ink/ink2342.xml"/><Relationship Id="rId39" Type="http://schemas.openxmlformats.org/officeDocument/2006/relationships/image" Target="../media/image247.png"/><Relationship Id="rId109" Type="http://schemas.openxmlformats.org/officeDocument/2006/relationships/image" Target="../media/image282.png"/><Relationship Id="rId34" Type="http://schemas.openxmlformats.org/officeDocument/2006/relationships/customXml" Target="../ink/ink2350.xml"/><Relationship Id="rId50" Type="http://schemas.openxmlformats.org/officeDocument/2006/relationships/customXml" Target="../ink/ink2358.xml"/><Relationship Id="rId55" Type="http://schemas.openxmlformats.org/officeDocument/2006/relationships/image" Target="../media/image255.png"/><Relationship Id="rId76" Type="http://schemas.openxmlformats.org/officeDocument/2006/relationships/customXml" Target="../ink/ink2371.xml"/><Relationship Id="rId97" Type="http://schemas.openxmlformats.org/officeDocument/2006/relationships/image" Target="../media/image276.png"/><Relationship Id="rId104" Type="http://schemas.openxmlformats.org/officeDocument/2006/relationships/customXml" Target="../ink/ink2385.xml"/><Relationship Id="rId120" Type="http://schemas.openxmlformats.org/officeDocument/2006/relationships/customXml" Target="../ink/ink2393.xml"/><Relationship Id="rId7" Type="http://schemas.openxmlformats.org/officeDocument/2006/relationships/image" Target="../media/image19.png"/><Relationship Id="rId71" Type="http://schemas.openxmlformats.org/officeDocument/2006/relationships/image" Target="../media/image263.png"/><Relationship Id="rId92" Type="http://schemas.openxmlformats.org/officeDocument/2006/relationships/customXml" Target="../ink/ink2379.xml"/><Relationship Id="rId2" Type="http://schemas.openxmlformats.org/officeDocument/2006/relationships/customXml" Target="../ink/ink2334.xml"/><Relationship Id="rId29" Type="http://schemas.openxmlformats.org/officeDocument/2006/relationships/image" Target="../media/image242.png"/><Relationship Id="rId24" Type="http://schemas.openxmlformats.org/officeDocument/2006/relationships/customXml" Target="../ink/ink2345.xml"/><Relationship Id="rId40" Type="http://schemas.openxmlformats.org/officeDocument/2006/relationships/customXml" Target="../ink/ink2353.xml"/><Relationship Id="rId45" Type="http://schemas.openxmlformats.org/officeDocument/2006/relationships/image" Target="../media/image250.png"/><Relationship Id="rId66" Type="http://schemas.openxmlformats.org/officeDocument/2006/relationships/customXml" Target="../ink/ink2366.xml"/><Relationship Id="rId87" Type="http://schemas.openxmlformats.org/officeDocument/2006/relationships/image" Target="../media/image271.png"/><Relationship Id="rId110" Type="http://schemas.openxmlformats.org/officeDocument/2006/relationships/customXml" Target="../ink/ink2388.xml"/><Relationship Id="rId115" Type="http://schemas.openxmlformats.org/officeDocument/2006/relationships/image" Target="../media/image285.png"/><Relationship Id="rId61" Type="http://schemas.openxmlformats.org/officeDocument/2006/relationships/image" Target="../media/image258.png"/><Relationship Id="rId82" Type="http://schemas.openxmlformats.org/officeDocument/2006/relationships/customXml" Target="../ink/ink2374.xml"/><Relationship Id="rId19" Type="http://schemas.openxmlformats.org/officeDocument/2006/relationships/image" Target="../media/image237.png"/><Relationship Id="rId14" Type="http://schemas.openxmlformats.org/officeDocument/2006/relationships/customXml" Target="../ink/ink2340.xml"/><Relationship Id="rId30" Type="http://schemas.openxmlformats.org/officeDocument/2006/relationships/customXml" Target="../ink/ink2348.xml"/><Relationship Id="rId35" Type="http://schemas.openxmlformats.org/officeDocument/2006/relationships/image" Target="../media/image245.png"/><Relationship Id="rId56" Type="http://schemas.openxmlformats.org/officeDocument/2006/relationships/customXml" Target="../ink/ink2361.xml"/><Relationship Id="rId77" Type="http://schemas.openxmlformats.org/officeDocument/2006/relationships/image" Target="../media/image266.png"/><Relationship Id="rId100" Type="http://schemas.openxmlformats.org/officeDocument/2006/relationships/customXml" Target="../ink/ink2383.xml"/><Relationship Id="rId105" Type="http://schemas.openxmlformats.org/officeDocument/2006/relationships/image" Target="../media/image280.png"/><Relationship Id="rId8" Type="http://schemas.openxmlformats.org/officeDocument/2006/relationships/customXml" Target="../ink/ink2337.xml"/><Relationship Id="rId51" Type="http://schemas.openxmlformats.org/officeDocument/2006/relationships/image" Target="../media/image253.png"/><Relationship Id="rId72" Type="http://schemas.openxmlformats.org/officeDocument/2006/relationships/customXml" Target="../ink/ink2369.xml"/><Relationship Id="rId93" Type="http://schemas.openxmlformats.org/officeDocument/2006/relationships/image" Target="../media/image274.png"/><Relationship Id="rId98" Type="http://schemas.openxmlformats.org/officeDocument/2006/relationships/customXml" Target="../ink/ink2382.xml"/><Relationship Id="rId121" Type="http://schemas.openxmlformats.org/officeDocument/2006/relationships/image" Target="../media/image288.png"/><Relationship Id="rId3" Type="http://schemas.openxmlformats.org/officeDocument/2006/relationships/image" Target="../media/image230.png"/><Relationship Id="rId25" Type="http://schemas.openxmlformats.org/officeDocument/2006/relationships/image" Target="../media/image240.png"/><Relationship Id="rId46" Type="http://schemas.openxmlformats.org/officeDocument/2006/relationships/customXml" Target="../ink/ink2356.xml"/><Relationship Id="rId67" Type="http://schemas.openxmlformats.org/officeDocument/2006/relationships/image" Target="../media/image261.png"/><Relationship Id="rId116" Type="http://schemas.openxmlformats.org/officeDocument/2006/relationships/customXml" Target="../ink/ink2391.xml"/><Relationship Id="rId20" Type="http://schemas.openxmlformats.org/officeDocument/2006/relationships/customXml" Target="../ink/ink2343.xml"/><Relationship Id="rId41" Type="http://schemas.openxmlformats.org/officeDocument/2006/relationships/image" Target="../media/image248.png"/><Relationship Id="rId62" Type="http://schemas.openxmlformats.org/officeDocument/2006/relationships/customXml" Target="../ink/ink2364.xml"/><Relationship Id="rId83" Type="http://schemas.openxmlformats.org/officeDocument/2006/relationships/image" Target="../media/image269.png"/><Relationship Id="rId88" Type="http://schemas.openxmlformats.org/officeDocument/2006/relationships/customXml" Target="../ink/ink2377.xml"/><Relationship Id="rId111" Type="http://schemas.openxmlformats.org/officeDocument/2006/relationships/image" Target="../media/image283.png"/><Relationship Id="rId15" Type="http://schemas.openxmlformats.org/officeDocument/2006/relationships/image" Target="../media/image235.png"/><Relationship Id="rId36" Type="http://schemas.openxmlformats.org/officeDocument/2006/relationships/customXml" Target="../ink/ink2351.xml"/><Relationship Id="rId57" Type="http://schemas.openxmlformats.org/officeDocument/2006/relationships/image" Target="../media/image256.png"/><Relationship Id="rId106" Type="http://schemas.openxmlformats.org/officeDocument/2006/relationships/customXml" Target="../ink/ink2386.xml"/><Relationship Id="rId10" Type="http://schemas.openxmlformats.org/officeDocument/2006/relationships/customXml" Target="../ink/ink2338.xml"/><Relationship Id="rId31" Type="http://schemas.openxmlformats.org/officeDocument/2006/relationships/image" Target="../media/image243.png"/><Relationship Id="rId52" Type="http://schemas.openxmlformats.org/officeDocument/2006/relationships/customXml" Target="../ink/ink2359.xml"/><Relationship Id="rId73" Type="http://schemas.openxmlformats.org/officeDocument/2006/relationships/image" Target="../media/image264.png"/><Relationship Id="rId78" Type="http://schemas.openxmlformats.org/officeDocument/2006/relationships/customXml" Target="../ink/ink2372.xml"/><Relationship Id="rId94" Type="http://schemas.openxmlformats.org/officeDocument/2006/relationships/customXml" Target="../ink/ink2380.xml"/><Relationship Id="rId99" Type="http://schemas.openxmlformats.org/officeDocument/2006/relationships/image" Target="../media/image277.png"/><Relationship Id="rId101" Type="http://schemas.openxmlformats.org/officeDocument/2006/relationships/image" Target="../media/image278.png"/><Relationship Id="rId122" Type="http://schemas.openxmlformats.org/officeDocument/2006/relationships/customXml" Target="../ink/ink2394.xml"/></Relationships>
</file>

<file path=ppt/slides/_rels/slide6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86.png"/><Relationship Id="rId21" Type="http://schemas.openxmlformats.org/officeDocument/2006/relationships/image" Target="../media/image238.png"/><Relationship Id="rId42" Type="http://schemas.openxmlformats.org/officeDocument/2006/relationships/customXml" Target="../ink/ink2415.xml"/><Relationship Id="rId63" Type="http://schemas.openxmlformats.org/officeDocument/2006/relationships/image" Target="../media/image259.png"/><Relationship Id="rId84" Type="http://schemas.openxmlformats.org/officeDocument/2006/relationships/customXml" Target="../ink/ink2436.xml"/><Relationship Id="rId138" Type="http://schemas.openxmlformats.org/officeDocument/2006/relationships/image" Target="../media/image296.png"/><Relationship Id="rId16" Type="http://schemas.openxmlformats.org/officeDocument/2006/relationships/customXml" Target="../ink/ink2402.xml"/><Relationship Id="rId107" Type="http://schemas.openxmlformats.org/officeDocument/2006/relationships/image" Target="../media/image281.png"/><Relationship Id="rId11" Type="http://schemas.openxmlformats.org/officeDocument/2006/relationships/image" Target="../media/image233.png"/><Relationship Id="rId32" Type="http://schemas.openxmlformats.org/officeDocument/2006/relationships/customXml" Target="../ink/ink2410.xml"/><Relationship Id="rId37" Type="http://schemas.openxmlformats.org/officeDocument/2006/relationships/image" Target="../media/image246.png"/><Relationship Id="rId53" Type="http://schemas.openxmlformats.org/officeDocument/2006/relationships/image" Target="../media/image254.png"/><Relationship Id="rId58" Type="http://schemas.openxmlformats.org/officeDocument/2006/relationships/customXml" Target="../ink/ink2423.xml"/><Relationship Id="rId74" Type="http://schemas.openxmlformats.org/officeDocument/2006/relationships/customXml" Target="../ink/ink2431.xml"/><Relationship Id="rId79" Type="http://schemas.openxmlformats.org/officeDocument/2006/relationships/image" Target="../media/image267.png"/><Relationship Id="rId102" Type="http://schemas.openxmlformats.org/officeDocument/2006/relationships/customXml" Target="../ink/ink2445.xml"/><Relationship Id="rId123" Type="http://schemas.openxmlformats.org/officeDocument/2006/relationships/image" Target="../media/image289.png"/><Relationship Id="rId128" Type="http://schemas.openxmlformats.org/officeDocument/2006/relationships/customXml" Target="../ink/ink2458.xml"/><Relationship Id="rId5" Type="http://schemas.openxmlformats.org/officeDocument/2006/relationships/image" Target="../media/image231.png"/><Relationship Id="rId90" Type="http://schemas.openxmlformats.org/officeDocument/2006/relationships/customXml" Target="../ink/ink2439.xml"/><Relationship Id="rId95" Type="http://schemas.openxmlformats.org/officeDocument/2006/relationships/image" Target="../media/image275.png"/><Relationship Id="rId22" Type="http://schemas.openxmlformats.org/officeDocument/2006/relationships/customXml" Target="../ink/ink2405.xml"/><Relationship Id="rId27" Type="http://schemas.openxmlformats.org/officeDocument/2006/relationships/image" Target="../media/image241.png"/><Relationship Id="rId43" Type="http://schemas.openxmlformats.org/officeDocument/2006/relationships/image" Target="../media/image249.png"/><Relationship Id="rId48" Type="http://schemas.openxmlformats.org/officeDocument/2006/relationships/customXml" Target="../ink/ink2418.xml"/><Relationship Id="rId64" Type="http://schemas.openxmlformats.org/officeDocument/2006/relationships/customXml" Target="../ink/ink2426.xml"/><Relationship Id="rId69" Type="http://schemas.openxmlformats.org/officeDocument/2006/relationships/image" Target="../media/image262.png"/><Relationship Id="rId113" Type="http://schemas.openxmlformats.org/officeDocument/2006/relationships/image" Target="../media/image284.png"/><Relationship Id="rId118" Type="http://schemas.openxmlformats.org/officeDocument/2006/relationships/customXml" Target="../ink/ink2453.xml"/><Relationship Id="rId134" Type="http://schemas.openxmlformats.org/officeDocument/2006/relationships/image" Target="../media/image294.png"/><Relationship Id="rId80" Type="http://schemas.openxmlformats.org/officeDocument/2006/relationships/customXml" Target="../ink/ink2434.xml"/><Relationship Id="rId85" Type="http://schemas.openxmlformats.org/officeDocument/2006/relationships/image" Target="../media/image270.png"/><Relationship Id="rId12" Type="http://schemas.openxmlformats.org/officeDocument/2006/relationships/customXml" Target="../ink/ink2400.xml"/><Relationship Id="rId17" Type="http://schemas.openxmlformats.org/officeDocument/2006/relationships/image" Target="../media/image236.png"/><Relationship Id="rId33" Type="http://schemas.openxmlformats.org/officeDocument/2006/relationships/image" Target="../media/image244.png"/><Relationship Id="rId38" Type="http://schemas.openxmlformats.org/officeDocument/2006/relationships/customXml" Target="../ink/ink2413.xml"/><Relationship Id="rId59" Type="http://schemas.openxmlformats.org/officeDocument/2006/relationships/image" Target="../media/image257.png"/><Relationship Id="rId103" Type="http://schemas.openxmlformats.org/officeDocument/2006/relationships/image" Target="../media/image279.png"/><Relationship Id="rId108" Type="http://schemas.openxmlformats.org/officeDocument/2006/relationships/customXml" Target="../ink/ink2448.xml"/><Relationship Id="rId124" Type="http://schemas.openxmlformats.org/officeDocument/2006/relationships/customXml" Target="../ink/ink2456.xml"/><Relationship Id="rId129" Type="http://schemas.openxmlformats.org/officeDocument/2006/relationships/customXml" Target="../ink/ink2459.xml"/><Relationship Id="rId54" Type="http://schemas.openxmlformats.org/officeDocument/2006/relationships/customXml" Target="../ink/ink2421.xml"/><Relationship Id="rId70" Type="http://schemas.openxmlformats.org/officeDocument/2006/relationships/customXml" Target="../ink/ink2429.xml"/><Relationship Id="rId75" Type="http://schemas.openxmlformats.org/officeDocument/2006/relationships/image" Target="../media/image265.png"/><Relationship Id="rId91" Type="http://schemas.openxmlformats.org/officeDocument/2006/relationships/image" Target="../media/image273.png"/><Relationship Id="rId96" Type="http://schemas.openxmlformats.org/officeDocument/2006/relationships/customXml" Target="../ink/ink244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97.xml"/><Relationship Id="rId23" Type="http://schemas.openxmlformats.org/officeDocument/2006/relationships/image" Target="../media/image239.png"/><Relationship Id="rId28" Type="http://schemas.openxmlformats.org/officeDocument/2006/relationships/customXml" Target="../ink/ink2408.xml"/><Relationship Id="rId49" Type="http://schemas.openxmlformats.org/officeDocument/2006/relationships/image" Target="../media/image252.png"/><Relationship Id="rId114" Type="http://schemas.openxmlformats.org/officeDocument/2006/relationships/customXml" Target="../ink/ink2451.xml"/><Relationship Id="rId119" Type="http://schemas.openxmlformats.org/officeDocument/2006/relationships/image" Target="../media/image287.png"/><Relationship Id="rId44" Type="http://schemas.openxmlformats.org/officeDocument/2006/relationships/customXml" Target="../ink/ink2416.xml"/><Relationship Id="rId60" Type="http://schemas.openxmlformats.org/officeDocument/2006/relationships/customXml" Target="../ink/ink2424.xml"/><Relationship Id="rId65" Type="http://schemas.openxmlformats.org/officeDocument/2006/relationships/image" Target="../media/image260.png"/><Relationship Id="rId81" Type="http://schemas.openxmlformats.org/officeDocument/2006/relationships/image" Target="../media/image268.png"/><Relationship Id="rId86" Type="http://schemas.openxmlformats.org/officeDocument/2006/relationships/customXml" Target="../ink/ink2437.xml"/><Relationship Id="rId130" Type="http://schemas.openxmlformats.org/officeDocument/2006/relationships/image" Target="../media/image292.png"/><Relationship Id="rId135" Type="http://schemas.openxmlformats.org/officeDocument/2006/relationships/customXml" Target="../ink/ink2462.xml"/><Relationship Id="rId13" Type="http://schemas.openxmlformats.org/officeDocument/2006/relationships/image" Target="../media/image234.png"/><Relationship Id="rId18" Type="http://schemas.openxmlformats.org/officeDocument/2006/relationships/customXml" Target="../ink/ink2403.xml"/><Relationship Id="rId39" Type="http://schemas.openxmlformats.org/officeDocument/2006/relationships/image" Target="../media/image247.png"/><Relationship Id="rId109" Type="http://schemas.openxmlformats.org/officeDocument/2006/relationships/image" Target="../media/image282.png"/><Relationship Id="rId34" Type="http://schemas.openxmlformats.org/officeDocument/2006/relationships/customXml" Target="../ink/ink2411.xml"/><Relationship Id="rId50" Type="http://schemas.openxmlformats.org/officeDocument/2006/relationships/customXml" Target="../ink/ink2419.xml"/><Relationship Id="rId55" Type="http://schemas.openxmlformats.org/officeDocument/2006/relationships/image" Target="../media/image255.png"/><Relationship Id="rId76" Type="http://schemas.openxmlformats.org/officeDocument/2006/relationships/customXml" Target="../ink/ink2432.xml"/><Relationship Id="rId97" Type="http://schemas.openxmlformats.org/officeDocument/2006/relationships/image" Target="../media/image276.png"/><Relationship Id="rId104" Type="http://schemas.openxmlformats.org/officeDocument/2006/relationships/customXml" Target="../ink/ink2446.xml"/><Relationship Id="rId120" Type="http://schemas.openxmlformats.org/officeDocument/2006/relationships/customXml" Target="../ink/ink2454.xml"/><Relationship Id="rId125" Type="http://schemas.openxmlformats.org/officeDocument/2006/relationships/image" Target="../media/image290.png"/><Relationship Id="rId7" Type="http://schemas.openxmlformats.org/officeDocument/2006/relationships/image" Target="../media/image19.png"/><Relationship Id="rId71" Type="http://schemas.openxmlformats.org/officeDocument/2006/relationships/image" Target="../media/image263.png"/><Relationship Id="rId92" Type="http://schemas.openxmlformats.org/officeDocument/2006/relationships/customXml" Target="../ink/ink2440.xml"/><Relationship Id="rId2" Type="http://schemas.openxmlformats.org/officeDocument/2006/relationships/customXml" Target="../ink/ink2395.xml"/><Relationship Id="rId29" Type="http://schemas.openxmlformats.org/officeDocument/2006/relationships/image" Target="../media/image242.png"/><Relationship Id="rId24" Type="http://schemas.openxmlformats.org/officeDocument/2006/relationships/customXml" Target="../ink/ink2406.xml"/><Relationship Id="rId40" Type="http://schemas.openxmlformats.org/officeDocument/2006/relationships/customXml" Target="../ink/ink2414.xml"/><Relationship Id="rId45" Type="http://schemas.openxmlformats.org/officeDocument/2006/relationships/image" Target="../media/image250.png"/><Relationship Id="rId66" Type="http://schemas.openxmlformats.org/officeDocument/2006/relationships/customXml" Target="../ink/ink2427.xml"/><Relationship Id="rId87" Type="http://schemas.openxmlformats.org/officeDocument/2006/relationships/image" Target="../media/image271.png"/><Relationship Id="rId110" Type="http://schemas.openxmlformats.org/officeDocument/2006/relationships/customXml" Target="../ink/ink2449.xml"/><Relationship Id="rId115" Type="http://schemas.openxmlformats.org/officeDocument/2006/relationships/image" Target="../media/image285.png"/><Relationship Id="rId131" Type="http://schemas.openxmlformats.org/officeDocument/2006/relationships/customXml" Target="../ink/ink2460.xml"/><Relationship Id="rId136" Type="http://schemas.openxmlformats.org/officeDocument/2006/relationships/image" Target="../media/image295.png"/><Relationship Id="rId61" Type="http://schemas.openxmlformats.org/officeDocument/2006/relationships/image" Target="../media/image258.png"/><Relationship Id="rId82" Type="http://schemas.openxmlformats.org/officeDocument/2006/relationships/customXml" Target="../ink/ink2435.xml"/><Relationship Id="rId19" Type="http://schemas.openxmlformats.org/officeDocument/2006/relationships/image" Target="../media/image237.png"/><Relationship Id="rId14" Type="http://schemas.openxmlformats.org/officeDocument/2006/relationships/customXml" Target="../ink/ink2401.xml"/><Relationship Id="rId30" Type="http://schemas.openxmlformats.org/officeDocument/2006/relationships/customXml" Target="../ink/ink2409.xml"/><Relationship Id="rId35" Type="http://schemas.openxmlformats.org/officeDocument/2006/relationships/image" Target="../media/image245.png"/><Relationship Id="rId56" Type="http://schemas.openxmlformats.org/officeDocument/2006/relationships/customXml" Target="../ink/ink2422.xml"/><Relationship Id="rId77" Type="http://schemas.openxmlformats.org/officeDocument/2006/relationships/image" Target="../media/image266.png"/><Relationship Id="rId100" Type="http://schemas.openxmlformats.org/officeDocument/2006/relationships/customXml" Target="../ink/ink2444.xml"/><Relationship Id="rId105" Type="http://schemas.openxmlformats.org/officeDocument/2006/relationships/image" Target="../media/image280.png"/><Relationship Id="rId126" Type="http://schemas.openxmlformats.org/officeDocument/2006/relationships/customXml" Target="../ink/ink2457.xml"/><Relationship Id="rId8" Type="http://schemas.openxmlformats.org/officeDocument/2006/relationships/customXml" Target="../ink/ink2398.xml"/><Relationship Id="rId51" Type="http://schemas.openxmlformats.org/officeDocument/2006/relationships/image" Target="../media/image253.png"/><Relationship Id="rId72" Type="http://schemas.openxmlformats.org/officeDocument/2006/relationships/customXml" Target="../ink/ink2430.xml"/><Relationship Id="rId93" Type="http://schemas.openxmlformats.org/officeDocument/2006/relationships/image" Target="../media/image274.png"/><Relationship Id="rId98" Type="http://schemas.openxmlformats.org/officeDocument/2006/relationships/customXml" Target="../ink/ink2443.xml"/><Relationship Id="rId121" Type="http://schemas.openxmlformats.org/officeDocument/2006/relationships/image" Target="../media/image288.png"/><Relationship Id="rId3" Type="http://schemas.openxmlformats.org/officeDocument/2006/relationships/image" Target="../media/image230.png"/><Relationship Id="rId25" Type="http://schemas.openxmlformats.org/officeDocument/2006/relationships/image" Target="../media/image240.png"/><Relationship Id="rId46" Type="http://schemas.openxmlformats.org/officeDocument/2006/relationships/customXml" Target="../ink/ink2417.xml"/><Relationship Id="rId67" Type="http://schemas.openxmlformats.org/officeDocument/2006/relationships/image" Target="../media/image261.png"/><Relationship Id="rId116" Type="http://schemas.openxmlformats.org/officeDocument/2006/relationships/customXml" Target="../ink/ink2452.xml"/><Relationship Id="rId137" Type="http://schemas.openxmlformats.org/officeDocument/2006/relationships/customXml" Target="../ink/ink2463.xml"/><Relationship Id="rId20" Type="http://schemas.openxmlformats.org/officeDocument/2006/relationships/customXml" Target="../ink/ink2404.xml"/><Relationship Id="rId41" Type="http://schemas.openxmlformats.org/officeDocument/2006/relationships/image" Target="../media/image248.png"/><Relationship Id="rId62" Type="http://schemas.openxmlformats.org/officeDocument/2006/relationships/customXml" Target="../ink/ink2425.xml"/><Relationship Id="rId83" Type="http://schemas.openxmlformats.org/officeDocument/2006/relationships/image" Target="../media/image269.png"/><Relationship Id="rId88" Type="http://schemas.openxmlformats.org/officeDocument/2006/relationships/customXml" Target="../ink/ink2438.xml"/><Relationship Id="rId111" Type="http://schemas.openxmlformats.org/officeDocument/2006/relationships/image" Target="../media/image283.png"/><Relationship Id="rId132" Type="http://schemas.openxmlformats.org/officeDocument/2006/relationships/image" Target="../media/image293.png"/><Relationship Id="rId15" Type="http://schemas.openxmlformats.org/officeDocument/2006/relationships/image" Target="../media/image235.png"/><Relationship Id="rId36" Type="http://schemas.openxmlformats.org/officeDocument/2006/relationships/customXml" Target="../ink/ink2412.xml"/><Relationship Id="rId57" Type="http://schemas.openxmlformats.org/officeDocument/2006/relationships/image" Target="../media/image256.png"/><Relationship Id="rId106" Type="http://schemas.openxmlformats.org/officeDocument/2006/relationships/customXml" Target="../ink/ink2447.xml"/><Relationship Id="rId127" Type="http://schemas.openxmlformats.org/officeDocument/2006/relationships/image" Target="../media/image291.png"/><Relationship Id="rId10" Type="http://schemas.openxmlformats.org/officeDocument/2006/relationships/customXml" Target="../ink/ink2399.xml"/><Relationship Id="rId31" Type="http://schemas.openxmlformats.org/officeDocument/2006/relationships/image" Target="../media/image243.png"/><Relationship Id="rId52" Type="http://schemas.openxmlformats.org/officeDocument/2006/relationships/customXml" Target="../ink/ink2420.xml"/><Relationship Id="rId73" Type="http://schemas.openxmlformats.org/officeDocument/2006/relationships/image" Target="../media/image264.png"/><Relationship Id="rId78" Type="http://schemas.openxmlformats.org/officeDocument/2006/relationships/customXml" Target="../ink/ink2433.xml"/><Relationship Id="rId94" Type="http://schemas.openxmlformats.org/officeDocument/2006/relationships/customXml" Target="../ink/ink2441.xml"/><Relationship Id="rId99" Type="http://schemas.openxmlformats.org/officeDocument/2006/relationships/image" Target="../media/image277.png"/><Relationship Id="rId101" Type="http://schemas.openxmlformats.org/officeDocument/2006/relationships/image" Target="../media/image278.png"/><Relationship Id="rId122" Type="http://schemas.openxmlformats.org/officeDocument/2006/relationships/customXml" Target="../ink/ink2455.xml"/><Relationship Id="rId4" Type="http://schemas.openxmlformats.org/officeDocument/2006/relationships/customXml" Target="../ink/ink2396.xml"/><Relationship Id="rId9" Type="http://schemas.openxmlformats.org/officeDocument/2006/relationships/image" Target="../media/image232.png"/><Relationship Id="rId26" Type="http://schemas.openxmlformats.org/officeDocument/2006/relationships/customXml" Target="../ink/ink2407.xml"/><Relationship Id="rId47" Type="http://schemas.openxmlformats.org/officeDocument/2006/relationships/image" Target="../media/image251.png"/><Relationship Id="rId68" Type="http://schemas.openxmlformats.org/officeDocument/2006/relationships/customXml" Target="../ink/ink2428.xml"/><Relationship Id="rId89" Type="http://schemas.openxmlformats.org/officeDocument/2006/relationships/image" Target="../media/image272.png"/><Relationship Id="rId112" Type="http://schemas.openxmlformats.org/officeDocument/2006/relationships/customXml" Target="../ink/ink2450.xml"/><Relationship Id="rId133" Type="http://schemas.openxmlformats.org/officeDocument/2006/relationships/customXml" Target="../ink/ink2461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customXml" Target="../ink/ink49.xml"/><Relationship Id="rId3" Type="http://schemas.openxmlformats.org/officeDocument/2006/relationships/image" Target="../media/image21.png"/><Relationship Id="rId7" Type="http://schemas.openxmlformats.org/officeDocument/2006/relationships/image" Target="../media/image23.png"/><Relationship Id="rId2" Type="http://schemas.openxmlformats.org/officeDocument/2006/relationships/customXml" Target="../ink/ink4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8.xml"/><Relationship Id="rId11" Type="http://schemas.openxmlformats.org/officeDocument/2006/relationships/image" Target="../media/image25.png"/><Relationship Id="rId5" Type="http://schemas.openxmlformats.org/officeDocument/2006/relationships/image" Target="../media/image22.png"/><Relationship Id="rId10" Type="http://schemas.openxmlformats.org/officeDocument/2006/relationships/customXml" Target="../ink/ink50.xml"/><Relationship Id="rId4" Type="http://schemas.openxmlformats.org/officeDocument/2006/relationships/customXml" Target="../ink/ink47.xml"/><Relationship Id="rId9" Type="http://schemas.openxmlformats.org/officeDocument/2006/relationships/image" Target="../media/image24.png"/></Relationships>
</file>

<file path=ppt/slides/_rels/slide7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86.png"/><Relationship Id="rId21" Type="http://schemas.openxmlformats.org/officeDocument/2006/relationships/image" Target="../media/image238.png"/><Relationship Id="rId42" Type="http://schemas.openxmlformats.org/officeDocument/2006/relationships/customXml" Target="../ink/ink2484.xml"/><Relationship Id="rId63" Type="http://schemas.openxmlformats.org/officeDocument/2006/relationships/image" Target="../media/image259.png"/><Relationship Id="rId84" Type="http://schemas.openxmlformats.org/officeDocument/2006/relationships/customXml" Target="../ink/ink2505.xml"/><Relationship Id="rId138" Type="http://schemas.openxmlformats.org/officeDocument/2006/relationships/image" Target="../media/image296.png"/><Relationship Id="rId107" Type="http://schemas.openxmlformats.org/officeDocument/2006/relationships/image" Target="../media/image281.png"/><Relationship Id="rId11" Type="http://schemas.openxmlformats.org/officeDocument/2006/relationships/image" Target="../media/image233.png"/><Relationship Id="rId32" Type="http://schemas.openxmlformats.org/officeDocument/2006/relationships/customXml" Target="../ink/ink2479.xml"/><Relationship Id="rId53" Type="http://schemas.openxmlformats.org/officeDocument/2006/relationships/image" Target="../media/image254.png"/><Relationship Id="rId74" Type="http://schemas.openxmlformats.org/officeDocument/2006/relationships/customXml" Target="../ink/ink2500.xml"/><Relationship Id="rId128" Type="http://schemas.openxmlformats.org/officeDocument/2006/relationships/customXml" Target="../ink/ink2527.xml"/><Relationship Id="rId5" Type="http://schemas.openxmlformats.org/officeDocument/2006/relationships/image" Target="../media/image231.png"/><Relationship Id="rId90" Type="http://schemas.openxmlformats.org/officeDocument/2006/relationships/customXml" Target="../ink/ink2508.xml"/><Relationship Id="rId95" Type="http://schemas.openxmlformats.org/officeDocument/2006/relationships/image" Target="../media/image275.png"/><Relationship Id="rId22" Type="http://schemas.openxmlformats.org/officeDocument/2006/relationships/customXml" Target="../ink/ink2474.xml"/><Relationship Id="rId27" Type="http://schemas.openxmlformats.org/officeDocument/2006/relationships/image" Target="../media/image241.png"/><Relationship Id="rId43" Type="http://schemas.openxmlformats.org/officeDocument/2006/relationships/image" Target="../media/image249.png"/><Relationship Id="rId48" Type="http://schemas.openxmlformats.org/officeDocument/2006/relationships/customXml" Target="../ink/ink2487.xml"/><Relationship Id="rId64" Type="http://schemas.openxmlformats.org/officeDocument/2006/relationships/customXml" Target="../ink/ink2495.xml"/><Relationship Id="rId69" Type="http://schemas.openxmlformats.org/officeDocument/2006/relationships/image" Target="../media/image262.png"/><Relationship Id="rId113" Type="http://schemas.openxmlformats.org/officeDocument/2006/relationships/image" Target="../media/image284.png"/><Relationship Id="rId118" Type="http://schemas.openxmlformats.org/officeDocument/2006/relationships/customXml" Target="../ink/ink2522.xml"/><Relationship Id="rId134" Type="http://schemas.openxmlformats.org/officeDocument/2006/relationships/image" Target="../media/image294.png"/><Relationship Id="rId139" Type="http://schemas.openxmlformats.org/officeDocument/2006/relationships/customXml" Target="../ink/ink2533.xml"/><Relationship Id="rId80" Type="http://schemas.openxmlformats.org/officeDocument/2006/relationships/customXml" Target="../ink/ink2503.xml"/><Relationship Id="rId85" Type="http://schemas.openxmlformats.org/officeDocument/2006/relationships/image" Target="../media/image270.png"/><Relationship Id="rId12" Type="http://schemas.openxmlformats.org/officeDocument/2006/relationships/customXml" Target="../ink/ink2469.xml"/><Relationship Id="rId17" Type="http://schemas.openxmlformats.org/officeDocument/2006/relationships/image" Target="../media/image236.png"/><Relationship Id="rId33" Type="http://schemas.openxmlformats.org/officeDocument/2006/relationships/image" Target="../media/image244.png"/><Relationship Id="rId38" Type="http://schemas.openxmlformats.org/officeDocument/2006/relationships/customXml" Target="../ink/ink2482.xml"/><Relationship Id="rId59" Type="http://schemas.openxmlformats.org/officeDocument/2006/relationships/image" Target="../media/image257.png"/><Relationship Id="rId103" Type="http://schemas.openxmlformats.org/officeDocument/2006/relationships/image" Target="../media/image279.png"/><Relationship Id="rId108" Type="http://schemas.openxmlformats.org/officeDocument/2006/relationships/customXml" Target="../ink/ink2517.xml"/><Relationship Id="rId124" Type="http://schemas.openxmlformats.org/officeDocument/2006/relationships/customXml" Target="../ink/ink2525.xml"/><Relationship Id="rId129" Type="http://schemas.openxmlformats.org/officeDocument/2006/relationships/customXml" Target="../ink/ink2528.xml"/><Relationship Id="rId54" Type="http://schemas.openxmlformats.org/officeDocument/2006/relationships/customXml" Target="../ink/ink2490.xml"/><Relationship Id="rId70" Type="http://schemas.openxmlformats.org/officeDocument/2006/relationships/customXml" Target="../ink/ink2498.xml"/><Relationship Id="rId75" Type="http://schemas.openxmlformats.org/officeDocument/2006/relationships/image" Target="../media/image265.png"/><Relationship Id="rId91" Type="http://schemas.openxmlformats.org/officeDocument/2006/relationships/image" Target="../media/image273.png"/><Relationship Id="rId96" Type="http://schemas.openxmlformats.org/officeDocument/2006/relationships/customXml" Target="../ink/ink2511.xml"/><Relationship Id="rId140" Type="http://schemas.openxmlformats.org/officeDocument/2006/relationships/image" Target="../media/image297.png"/><Relationship Id="rId145" Type="http://schemas.openxmlformats.org/officeDocument/2006/relationships/image" Target="../media/image29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66.xml"/><Relationship Id="rId23" Type="http://schemas.openxmlformats.org/officeDocument/2006/relationships/image" Target="../media/image239.png"/><Relationship Id="rId28" Type="http://schemas.openxmlformats.org/officeDocument/2006/relationships/customXml" Target="../ink/ink2477.xml"/><Relationship Id="rId49" Type="http://schemas.openxmlformats.org/officeDocument/2006/relationships/image" Target="../media/image252.png"/><Relationship Id="rId114" Type="http://schemas.openxmlformats.org/officeDocument/2006/relationships/customXml" Target="../ink/ink2520.xml"/><Relationship Id="rId119" Type="http://schemas.openxmlformats.org/officeDocument/2006/relationships/image" Target="../media/image287.png"/><Relationship Id="rId44" Type="http://schemas.openxmlformats.org/officeDocument/2006/relationships/customXml" Target="../ink/ink2485.xml"/><Relationship Id="rId60" Type="http://schemas.openxmlformats.org/officeDocument/2006/relationships/customXml" Target="../ink/ink2493.xml"/><Relationship Id="rId65" Type="http://schemas.openxmlformats.org/officeDocument/2006/relationships/image" Target="../media/image260.png"/><Relationship Id="rId81" Type="http://schemas.openxmlformats.org/officeDocument/2006/relationships/image" Target="../media/image268.png"/><Relationship Id="rId86" Type="http://schemas.openxmlformats.org/officeDocument/2006/relationships/customXml" Target="../ink/ink2506.xml"/><Relationship Id="rId130" Type="http://schemas.openxmlformats.org/officeDocument/2006/relationships/image" Target="../media/image292.png"/><Relationship Id="rId135" Type="http://schemas.openxmlformats.org/officeDocument/2006/relationships/customXml" Target="../ink/ink2531.xml"/><Relationship Id="rId13" Type="http://schemas.openxmlformats.org/officeDocument/2006/relationships/image" Target="../media/image234.png"/><Relationship Id="rId18" Type="http://schemas.openxmlformats.org/officeDocument/2006/relationships/customXml" Target="../ink/ink2472.xml"/><Relationship Id="rId39" Type="http://schemas.openxmlformats.org/officeDocument/2006/relationships/image" Target="../media/image247.png"/><Relationship Id="rId109" Type="http://schemas.openxmlformats.org/officeDocument/2006/relationships/image" Target="../media/image282.png"/><Relationship Id="rId34" Type="http://schemas.openxmlformats.org/officeDocument/2006/relationships/customXml" Target="../ink/ink2480.xml"/><Relationship Id="rId50" Type="http://schemas.openxmlformats.org/officeDocument/2006/relationships/customXml" Target="../ink/ink2488.xml"/><Relationship Id="rId55" Type="http://schemas.openxmlformats.org/officeDocument/2006/relationships/image" Target="../media/image255.png"/><Relationship Id="rId76" Type="http://schemas.openxmlformats.org/officeDocument/2006/relationships/customXml" Target="../ink/ink2501.xml"/><Relationship Id="rId97" Type="http://schemas.openxmlformats.org/officeDocument/2006/relationships/image" Target="../media/image276.png"/><Relationship Id="rId104" Type="http://schemas.openxmlformats.org/officeDocument/2006/relationships/customXml" Target="../ink/ink2515.xml"/><Relationship Id="rId120" Type="http://schemas.openxmlformats.org/officeDocument/2006/relationships/customXml" Target="../ink/ink2523.xml"/><Relationship Id="rId125" Type="http://schemas.openxmlformats.org/officeDocument/2006/relationships/image" Target="../media/image290.png"/><Relationship Id="rId141" Type="http://schemas.openxmlformats.org/officeDocument/2006/relationships/customXml" Target="../ink/ink2534.xml"/><Relationship Id="rId146" Type="http://schemas.openxmlformats.org/officeDocument/2006/relationships/customXml" Target="../ink/ink2537.xml"/><Relationship Id="rId7" Type="http://schemas.openxmlformats.org/officeDocument/2006/relationships/image" Target="../media/image19.png"/><Relationship Id="rId71" Type="http://schemas.openxmlformats.org/officeDocument/2006/relationships/image" Target="../media/image263.png"/><Relationship Id="rId92" Type="http://schemas.openxmlformats.org/officeDocument/2006/relationships/customXml" Target="../ink/ink2509.xml"/><Relationship Id="rId2" Type="http://schemas.openxmlformats.org/officeDocument/2006/relationships/customXml" Target="../ink/ink2464.xml"/><Relationship Id="rId29" Type="http://schemas.openxmlformats.org/officeDocument/2006/relationships/image" Target="../media/image242.png"/><Relationship Id="rId24" Type="http://schemas.openxmlformats.org/officeDocument/2006/relationships/customXml" Target="../ink/ink2475.xml"/><Relationship Id="rId40" Type="http://schemas.openxmlformats.org/officeDocument/2006/relationships/customXml" Target="../ink/ink2483.xml"/><Relationship Id="rId45" Type="http://schemas.openxmlformats.org/officeDocument/2006/relationships/image" Target="../media/image250.png"/><Relationship Id="rId66" Type="http://schemas.openxmlformats.org/officeDocument/2006/relationships/customXml" Target="../ink/ink2496.xml"/><Relationship Id="rId87" Type="http://schemas.openxmlformats.org/officeDocument/2006/relationships/image" Target="../media/image271.png"/><Relationship Id="rId110" Type="http://schemas.openxmlformats.org/officeDocument/2006/relationships/customXml" Target="../ink/ink2518.xml"/><Relationship Id="rId115" Type="http://schemas.openxmlformats.org/officeDocument/2006/relationships/image" Target="../media/image285.png"/><Relationship Id="rId131" Type="http://schemas.openxmlformats.org/officeDocument/2006/relationships/customXml" Target="../ink/ink2529.xml"/><Relationship Id="rId136" Type="http://schemas.openxmlformats.org/officeDocument/2006/relationships/image" Target="../media/image295.png"/><Relationship Id="rId61" Type="http://schemas.openxmlformats.org/officeDocument/2006/relationships/image" Target="../media/image258.png"/><Relationship Id="rId82" Type="http://schemas.openxmlformats.org/officeDocument/2006/relationships/customXml" Target="../ink/ink2504.xml"/><Relationship Id="rId19" Type="http://schemas.openxmlformats.org/officeDocument/2006/relationships/image" Target="../media/image237.png"/><Relationship Id="rId14" Type="http://schemas.openxmlformats.org/officeDocument/2006/relationships/customXml" Target="../ink/ink2470.xml"/><Relationship Id="rId30" Type="http://schemas.openxmlformats.org/officeDocument/2006/relationships/customXml" Target="../ink/ink2478.xml"/><Relationship Id="rId35" Type="http://schemas.openxmlformats.org/officeDocument/2006/relationships/image" Target="../media/image245.png"/><Relationship Id="rId56" Type="http://schemas.openxmlformats.org/officeDocument/2006/relationships/customXml" Target="../ink/ink2491.xml"/><Relationship Id="rId77" Type="http://schemas.openxmlformats.org/officeDocument/2006/relationships/image" Target="../media/image266.png"/><Relationship Id="rId100" Type="http://schemas.openxmlformats.org/officeDocument/2006/relationships/customXml" Target="../ink/ink2513.xml"/><Relationship Id="rId105" Type="http://schemas.openxmlformats.org/officeDocument/2006/relationships/image" Target="../media/image280.png"/><Relationship Id="rId126" Type="http://schemas.openxmlformats.org/officeDocument/2006/relationships/customXml" Target="../ink/ink2526.xml"/><Relationship Id="rId147" Type="http://schemas.openxmlformats.org/officeDocument/2006/relationships/image" Target="../media/image300.png"/><Relationship Id="rId8" Type="http://schemas.openxmlformats.org/officeDocument/2006/relationships/customXml" Target="../ink/ink2467.xml"/><Relationship Id="rId51" Type="http://schemas.openxmlformats.org/officeDocument/2006/relationships/image" Target="../media/image253.png"/><Relationship Id="rId72" Type="http://schemas.openxmlformats.org/officeDocument/2006/relationships/customXml" Target="../ink/ink2499.xml"/><Relationship Id="rId93" Type="http://schemas.openxmlformats.org/officeDocument/2006/relationships/image" Target="../media/image274.png"/><Relationship Id="rId98" Type="http://schemas.openxmlformats.org/officeDocument/2006/relationships/customXml" Target="../ink/ink2512.xml"/><Relationship Id="rId121" Type="http://schemas.openxmlformats.org/officeDocument/2006/relationships/image" Target="../media/image288.png"/><Relationship Id="rId142" Type="http://schemas.openxmlformats.org/officeDocument/2006/relationships/image" Target="../media/image298.png"/><Relationship Id="rId3" Type="http://schemas.openxmlformats.org/officeDocument/2006/relationships/image" Target="../media/image230.png"/><Relationship Id="rId25" Type="http://schemas.openxmlformats.org/officeDocument/2006/relationships/image" Target="../media/image240.png"/><Relationship Id="rId46" Type="http://schemas.openxmlformats.org/officeDocument/2006/relationships/customXml" Target="../ink/ink2486.xml"/><Relationship Id="rId67" Type="http://schemas.openxmlformats.org/officeDocument/2006/relationships/image" Target="../media/image261.png"/><Relationship Id="rId116" Type="http://schemas.openxmlformats.org/officeDocument/2006/relationships/customXml" Target="../ink/ink2521.xml"/><Relationship Id="rId137" Type="http://schemas.openxmlformats.org/officeDocument/2006/relationships/customXml" Target="../ink/ink2532.xml"/><Relationship Id="rId20" Type="http://schemas.openxmlformats.org/officeDocument/2006/relationships/customXml" Target="../ink/ink2473.xml"/><Relationship Id="rId41" Type="http://schemas.openxmlformats.org/officeDocument/2006/relationships/image" Target="../media/image248.png"/><Relationship Id="rId62" Type="http://schemas.openxmlformats.org/officeDocument/2006/relationships/customXml" Target="../ink/ink2494.xml"/><Relationship Id="rId83" Type="http://schemas.openxmlformats.org/officeDocument/2006/relationships/image" Target="../media/image269.png"/><Relationship Id="rId88" Type="http://schemas.openxmlformats.org/officeDocument/2006/relationships/customXml" Target="../ink/ink2507.xml"/><Relationship Id="rId111" Type="http://schemas.openxmlformats.org/officeDocument/2006/relationships/image" Target="../media/image283.png"/><Relationship Id="rId132" Type="http://schemas.openxmlformats.org/officeDocument/2006/relationships/image" Target="../media/image293.png"/><Relationship Id="rId15" Type="http://schemas.openxmlformats.org/officeDocument/2006/relationships/image" Target="../media/image235.png"/><Relationship Id="rId36" Type="http://schemas.openxmlformats.org/officeDocument/2006/relationships/customXml" Target="../ink/ink2481.xml"/><Relationship Id="rId57" Type="http://schemas.openxmlformats.org/officeDocument/2006/relationships/image" Target="../media/image256.png"/><Relationship Id="rId106" Type="http://schemas.openxmlformats.org/officeDocument/2006/relationships/customXml" Target="../ink/ink2516.xml"/><Relationship Id="rId127" Type="http://schemas.openxmlformats.org/officeDocument/2006/relationships/image" Target="../media/image291.png"/><Relationship Id="rId10" Type="http://schemas.openxmlformats.org/officeDocument/2006/relationships/customXml" Target="../ink/ink2468.xml"/><Relationship Id="rId31" Type="http://schemas.openxmlformats.org/officeDocument/2006/relationships/image" Target="../media/image243.png"/><Relationship Id="rId52" Type="http://schemas.openxmlformats.org/officeDocument/2006/relationships/customXml" Target="../ink/ink2489.xml"/><Relationship Id="rId73" Type="http://schemas.openxmlformats.org/officeDocument/2006/relationships/image" Target="../media/image264.png"/><Relationship Id="rId78" Type="http://schemas.openxmlformats.org/officeDocument/2006/relationships/customXml" Target="../ink/ink2502.xml"/><Relationship Id="rId94" Type="http://schemas.openxmlformats.org/officeDocument/2006/relationships/customXml" Target="../ink/ink2510.xml"/><Relationship Id="rId99" Type="http://schemas.openxmlformats.org/officeDocument/2006/relationships/image" Target="../media/image277.png"/><Relationship Id="rId101" Type="http://schemas.openxmlformats.org/officeDocument/2006/relationships/image" Target="../media/image278.png"/><Relationship Id="rId122" Type="http://schemas.openxmlformats.org/officeDocument/2006/relationships/customXml" Target="../ink/ink2524.xml"/><Relationship Id="rId143" Type="http://schemas.openxmlformats.org/officeDocument/2006/relationships/customXml" Target="../ink/ink2535.xml"/><Relationship Id="rId4" Type="http://schemas.openxmlformats.org/officeDocument/2006/relationships/customXml" Target="../ink/ink2465.xml"/><Relationship Id="rId9" Type="http://schemas.openxmlformats.org/officeDocument/2006/relationships/image" Target="../media/image232.png"/><Relationship Id="rId26" Type="http://schemas.openxmlformats.org/officeDocument/2006/relationships/customXml" Target="../ink/ink2476.xml"/><Relationship Id="rId47" Type="http://schemas.openxmlformats.org/officeDocument/2006/relationships/image" Target="../media/image251.png"/><Relationship Id="rId68" Type="http://schemas.openxmlformats.org/officeDocument/2006/relationships/customXml" Target="../ink/ink2497.xml"/><Relationship Id="rId89" Type="http://schemas.openxmlformats.org/officeDocument/2006/relationships/image" Target="../media/image272.png"/><Relationship Id="rId112" Type="http://schemas.openxmlformats.org/officeDocument/2006/relationships/customXml" Target="../ink/ink2519.xml"/><Relationship Id="rId133" Type="http://schemas.openxmlformats.org/officeDocument/2006/relationships/customXml" Target="../ink/ink2530.xml"/><Relationship Id="rId16" Type="http://schemas.openxmlformats.org/officeDocument/2006/relationships/customXml" Target="../ink/ink2471.xml"/><Relationship Id="rId37" Type="http://schemas.openxmlformats.org/officeDocument/2006/relationships/image" Target="../media/image246.png"/><Relationship Id="rId58" Type="http://schemas.openxmlformats.org/officeDocument/2006/relationships/customXml" Target="../ink/ink2492.xml"/><Relationship Id="rId79" Type="http://schemas.openxmlformats.org/officeDocument/2006/relationships/image" Target="../media/image267.png"/><Relationship Id="rId102" Type="http://schemas.openxmlformats.org/officeDocument/2006/relationships/customXml" Target="../ink/ink2514.xml"/><Relationship Id="rId123" Type="http://schemas.openxmlformats.org/officeDocument/2006/relationships/image" Target="../media/image289.png"/><Relationship Id="rId144" Type="http://schemas.openxmlformats.org/officeDocument/2006/relationships/customXml" Target="../ink/ink2536.xml"/></Relationships>
</file>

<file path=ppt/slides/_rels/slide7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86.png"/><Relationship Id="rId21" Type="http://schemas.openxmlformats.org/officeDocument/2006/relationships/image" Target="../media/image238.png"/><Relationship Id="rId42" Type="http://schemas.openxmlformats.org/officeDocument/2006/relationships/customXml" Target="../ink/ink2558.xml"/><Relationship Id="rId63" Type="http://schemas.openxmlformats.org/officeDocument/2006/relationships/image" Target="../media/image259.png"/><Relationship Id="rId84" Type="http://schemas.openxmlformats.org/officeDocument/2006/relationships/customXml" Target="../ink/ink2579.xml"/><Relationship Id="rId138" Type="http://schemas.openxmlformats.org/officeDocument/2006/relationships/image" Target="../media/image296.png"/><Relationship Id="rId107" Type="http://schemas.openxmlformats.org/officeDocument/2006/relationships/image" Target="../media/image281.png"/><Relationship Id="rId11" Type="http://schemas.openxmlformats.org/officeDocument/2006/relationships/image" Target="../media/image233.png"/><Relationship Id="rId32" Type="http://schemas.openxmlformats.org/officeDocument/2006/relationships/customXml" Target="../ink/ink2553.xml"/><Relationship Id="rId53" Type="http://schemas.openxmlformats.org/officeDocument/2006/relationships/image" Target="../media/image254.png"/><Relationship Id="rId74" Type="http://schemas.openxmlformats.org/officeDocument/2006/relationships/customXml" Target="../ink/ink2574.xml"/><Relationship Id="rId128" Type="http://schemas.openxmlformats.org/officeDocument/2006/relationships/customXml" Target="../ink/ink2601.xml"/><Relationship Id="rId149" Type="http://schemas.openxmlformats.org/officeDocument/2006/relationships/image" Target="../media/image301.png"/><Relationship Id="rId5" Type="http://schemas.openxmlformats.org/officeDocument/2006/relationships/image" Target="../media/image231.png"/><Relationship Id="rId95" Type="http://schemas.openxmlformats.org/officeDocument/2006/relationships/image" Target="../media/image275.png"/><Relationship Id="rId22" Type="http://schemas.openxmlformats.org/officeDocument/2006/relationships/customXml" Target="../ink/ink2548.xml"/><Relationship Id="rId27" Type="http://schemas.openxmlformats.org/officeDocument/2006/relationships/image" Target="../media/image241.png"/><Relationship Id="rId43" Type="http://schemas.openxmlformats.org/officeDocument/2006/relationships/image" Target="../media/image249.png"/><Relationship Id="rId48" Type="http://schemas.openxmlformats.org/officeDocument/2006/relationships/customXml" Target="../ink/ink2561.xml"/><Relationship Id="rId64" Type="http://schemas.openxmlformats.org/officeDocument/2006/relationships/customXml" Target="../ink/ink2569.xml"/><Relationship Id="rId69" Type="http://schemas.openxmlformats.org/officeDocument/2006/relationships/image" Target="../media/image262.png"/><Relationship Id="rId113" Type="http://schemas.openxmlformats.org/officeDocument/2006/relationships/image" Target="../media/image284.png"/><Relationship Id="rId118" Type="http://schemas.openxmlformats.org/officeDocument/2006/relationships/customXml" Target="../ink/ink2596.xml"/><Relationship Id="rId134" Type="http://schemas.openxmlformats.org/officeDocument/2006/relationships/image" Target="../media/image294.png"/><Relationship Id="rId139" Type="http://schemas.openxmlformats.org/officeDocument/2006/relationships/customXml" Target="../ink/ink2607.xml"/><Relationship Id="rId80" Type="http://schemas.openxmlformats.org/officeDocument/2006/relationships/customXml" Target="../ink/ink2577.xml"/><Relationship Id="rId85" Type="http://schemas.openxmlformats.org/officeDocument/2006/relationships/image" Target="../media/image270.png"/><Relationship Id="rId150" Type="http://schemas.openxmlformats.org/officeDocument/2006/relationships/customXml" Target="../ink/ink2613.xml"/><Relationship Id="rId155" Type="http://schemas.openxmlformats.org/officeDocument/2006/relationships/image" Target="../media/image304.png"/><Relationship Id="rId12" Type="http://schemas.openxmlformats.org/officeDocument/2006/relationships/customXml" Target="../ink/ink2543.xml"/><Relationship Id="rId17" Type="http://schemas.openxmlformats.org/officeDocument/2006/relationships/image" Target="../media/image236.png"/><Relationship Id="rId33" Type="http://schemas.openxmlformats.org/officeDocument/2006/relationships/image" Target="../media/image244.png"/><Relationship Id="rId38" Type="http://schemas.openxmlformats.org/officeDocument/2006/relationships/customXml" Target="../ink/ink2556.xml"/><Relationship Id="rId59" Type="http://schemas.openxmlformats.org/officeDocument/2006/relationships/image" Target="../media/image257.png"/><Relationship Id="rId103" Type="http://schemas.openxmlformats.org/officeDocument/2006/relationships/image" Target="../media/image279.png"/><Relationship Id="rId108" Type="http://schemas.openxmlformats.org/officeDocument/2006/relationships/customXml" Target="../ink/ink2591.xml"/><Relationship Id="rId124" Type="http://schemas.openxmlformats.org/officeDocument/2006/relationships/customXml" Target="../ink/ink2599.xml"/><Relationship Id="rId129" Type="http://schemas.openxmlformats.org/officeDocument/2006/relationships/customXml" Target="../ink/ink2602.xml"/><Relationship Id="rId54" Type="http://schemas.openxmlformats.org/officeDocument/2006/relationships/customXml" Target="../ink/ink2564.xml"/><Relationship Id="rId70" Type="http://schemas.openxmlformats.org/officeDocument/2006/relationships/customXml" Target="../ink/ink2572.xml"/><Relationship Id="rId75" Type="http://schemas.openxmlformats.org/officeDocument/2006/relationships/image" Target="../media/image265.png"/><Relationship Id="rId91" Type="http://schemas.openxmlformats.org/officeDocument/2006/relationships/image" Target="../media/image273.png"/><Relationship Id="rId96" Type="http://schemas.openxmlformats.org/officeDocument/2006/relationships/customXml" Target="../ink/ink2585.xml"/><Relationship Id="rId140" Type="http://schemas.openxmlformats.org/officeDocument/2006/relationships/image" Target="../media/image297.png"/><Relationship Id="rId145" Type="http://schemas.openxmlformats.org/officeDocument/2006/relationships/image" Target="../media/image29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40.xml"/><Relationship Id="rId23" Type="http://schemas.openxmlformats.org/officeDocument/2006/relationships/image" Target="../media/image239.png"/><Relationship Id="rId28" Type="http://schemas.openxmlformats.org/officeDocument/2006/relationships/customXml" Target="../ink/ink2551.xml"/><Relationship Id="rId49" Type="http://schemas.openxmlformats.org/officeDocument/2006/relationships/image" Target="../media/image252.png"/><Relationship Id="rId114" Type="http://schemas.openxmlformats.org/officeDocument/2006/relationships/customXml" Target="../ink/ink2594.xml"/><Relationship Id="rId119" Type="http://schemas.openxmlformats.org/officeDocument/2006/relationships/image" Target="../media/image287.png"/><Relationship Id="rId44" Type="http://schemas.openxmlformats.org/officeDocument/2006/relationships/customXml" Target="../ink/ink2559.xml"/><Relationship Id="rId60" Type="http://schemas.openxmlformats.org/officeDocument/2006/relationships/customXml" Target="../ink/ink2567.xml"/><Relationship Id="rId65" Type="http://schemas.openxmlformats.org/officeDocument/2006/relationships/image" Target="../media/image260.png"/><Relationship Id="rId81" Type="http://schemas.openxmlformats.org/officeDocument/2006/relationships/image" Target="../media/image268.png"/><Relationship Id="rId86" Type="http://schemas.openxmlformats.org/officeDocument/2006/relationships/customXml" Target="../ink/ink2580.xml"/><Relationship Id="rId130" Type="http://schemas.openxmlformats.org/officeDocument/2006/relationships/image" Target="../media/image292.png"/><Relationship Id="rId135" Type="http://schemas.openxmlformats.org/officeDocument/2006/relationships/customXml" Target="../ink/ink2605.xml"/><Relationship Id="rId151" Type="http://schemas.openxmlformats.org/officeDocument/2006/relationships/image" Target="../media/image302.png"/><Relationship Id="rId13" Type="http://schemas.openxmlformats.org/officeDocument/2006/relationships/image" Target="../media/image234.png"/><Relationship Id="rId18" Type="http://schemas.openxmlformats.org/officeDocument/2006/relationships/customXml" Target="../ink/ink2546.xml"/><Relationship Id="rId39" Type="http://schemas.openxmlformats.org/officeDocument/2006/relationships/image" Target="../media/image247.png"/><Relationship Id="rId109" Type="http://schemas.openxmlformats.org/officeDocument/2006/relationships/image" Target="../media/image282.png"/><Relationship Id="rId34" Type="http://schemas.openxmlformats.org/officeDocument/2006/relationships/customXml" Target="../ink/ink2554.xml"/><Relationship Id="rId50" Type="http://schemas.openxmlformats.org/officeDocument/2006/relationships/customXml" Target="../ink/ink2562.xml"/><Relationship Id="rId55" Type="http://schemas.openxmlformats.org/officeDocument/2006/relationships/image" Target="../media/image255.png"/><Relationship Id="rId76" Type="http://schemas.openxmlformats.org/officeDocument/2006/relationships/customXml" Target="../ink/ink2575.xml"/><Relationship Id="rId97" Type="http://schemas.openxmlformats.org/officeDocument/2006/relationships/image" Target="../media/image276.png"/><Relationship Id="rId104" Type="http://schemas.openxmlformats.org/officeDocument/2006/relationships/customXml" Target="../ink/ink2589.xml"/><Relationship Id="rId120" Type="http://schemas.openxmlformats.org/officeDocument/2006/relationships/customXml" Target="../ink/ink2597.xml"/><Relationship Id="rId125" Type="http://schemas.openxmlformats.org/officeDocument/2006/relationships/image" Target="../media/image290.png"/><Relationship Id="rId141" Type="http://schemas.openxmlformats.org/officeDocument/2006/relationships/customXml" Target="../ink/ink2608.xml"/><Relationship Id="rId146" Type="http://schemas.openxmlformats.org/officeDocument/2006/relationships/customXml" Target="../ink/ink2611.xml"/><Relationship Id="rId7" Type="http://schemas.openxmlformats.org/officeDocument/2006/relationships/image" Target="../media/image19.png"/><Relationship Id="rId71" Type="http://schemas.openxmlformats.org/officeDocument/2006/relationships/image" Target="../media/image263.png"/><Relationship Id="rId92" Type="http://schemas.openxmlformats.org/officeDocument/2006/relationships/customXml" Target="../ink/ink2583.xml"/><Relationship Id="rId2" Type="http://schemas.openxmlformats.org/officeDocument/2006/relationships/customXml" Target="../ink/ink2538.xml"/><Relationship Id="rId29" Type="http://schemas.openxmlformats.org/officeDocument/2006/relationships/image" Target="../media/image242.png"/><Relationship Id="rId24" Type="http://schemas.openxmlformats.org/officeDocument/2006/relationships/customXml" Target="../ink/ink2549.xml"/><Relationship Id="rId40" Type="http://schemas.openxmlformats.org/officeDocument/2006/relationships/customXml" Target="../ink/ink2557.xml"/><Relationship Id="rId45" Type="http://schemas.openxmlformats.org/officeDocument/2006/relationships/image" Target="../media/image250.png"/><Relationship Id="rId66" Type="http://schemas.openxmlformats.org/officeDocument/2006/relationships/customXml" Target="../ink/ink2570.xml"/><Relationship Id="rId87" Type="http://schemas.openxmlformats.org/officeDocument/2006/relationships/image" Target="../media/image271.png"/><Relationship Id="rId110" Type="http://schemas.openxmlformats.org/officeDocument/2006/relationships/customXml" Target="../ink/ink2592.xml"/><Relationship Id="rId115" Type="http://schemas.openxmlformats.org/officeDocument/2006/relationships/image" Target="../media/image285.png"/><Relationship Id="rId131" Type="http://schemas.openxmlformats.org/officeDocument/2006/relationships/customXml" Target="../ink/ink2603.xml"/><Relationship Id="rId136" Type="http://schemas.openxmlformats.org/officeDocument/2006/relationships/image" Target="../media/image295.png"/><Relationship Id="rId61" Type="http://schemas.openxmlformats.org/officeDocument/2006/relationships/image" Target="../media/image258.png"/><Relationship Id="rId82" Type="http://schemas.openxmlformats.org/officeDocument/2006/relationships/customXml" Target="../ink/ink2578.xml"/><Relationship Id="rId152" Type="http://schemas.openxmlformats.org/officeDocument/2006/relationships/customXml" Target="../ink/ink2614.xml"/><Relationship Id="rId19" Type="http://schemas.openxmlformats.org/officeDocument/2006/relationships/image" Target="../media/image237.png"/><Relationship Id="rId14" Type="http://schemas.openxmlformats.org/officeDocument/2006/relationships/customXml" Target="../ink/ink2544.xml"/><Relationship Id="rId30" Type="http://schemas.openxmlformats.org/officeDocument/2006/relationships/customXml" Target="../ink/ink2552.xml"/><Relationship Id="rId35" Type="http://schemas.openxmlformats.org/officeDocument/2006/relationships/image" Target="../media/image245.png"/><Relationship Id="rId56" Type="http://schemas.openxmlformats.org/officeDocument/2006/relationships/customXml" Target="../ink/ink2565.xml"/><Relationship Id="rId77" Type="http://schemas.openxmlformats.org/officeDocument/2006/relationships/image" Target="../media/image266.png"/><Relationship Id="rId100" Type="http://schemas.openxmlformats.org/officeDocument/2006/relationships/customXml" Target="../ink/ink2587.xml"/><Relationship Id="rId105" Type="http://schemas.openxmlformats.org/officeDocument/2006/relationships/image" Target="../media/image280.png"/><Relationship Id="rId126" Type="http://schemas.openxmlformats.org/officeDocument/2006/relationships/customXml" Target="../ink/ink2600.xml"/><Relationship Id="rId147" Type="http://schemas.openxmlformats.org/officeDocument/2006/relationships/image" Target="../media/image300.png"/><Relationship Id="rId8" Type="http://schemas.openxmlformats.org/officeDocument/2006/relationships/customXml" Target="../ink/ink2541.xml"/><Relationship Id="rId51" Type="http://schemas.openxmlformats.org/officeDocument/2006/relationships/image" Target="../media/image253.png"/><Relationship Id="rId72" Type="http://schemas.openxmlformats.org/officeDocument/2006/relationships/customXml" Target="../ink/ink2573.xml"/><Relationship Id="rId93" Type="http://schemas.openxmlformats.org/officeDocument/2006/relationships/image" Target="../media/image274.png"/><Relationship Id="rId98" Type="http://schemas.openxmlformats.org/officeDocument/2006/relationships/customXml" Target="../ink/ink2586.xml"/><Relationship Id="rId121" Type="http://schemas.openxmlformats.org/officeDocument/2006/relationships/image" Target="../media/image288.png"/><Relationship Id="rId142" Type="http://schemas.openxmlformats.org/officeDocument/2006/relationships/image" Target="../media/image298.png"/><Relationship Id="rId3" Type="http://schemas.openxmlformats.org/officeDocument/2006/relationships/image" Target="../media/image230.png"/><Relationship Id="rId25" Type="http://schemas.openxmlformats.org/officeDocument/2006/relationships/image" Target="../media/image240.png"/><Relationship Id="rId46" Type="http://schemas.openxmlformats.org/officeDocument/2006/relationships/customXml" Target="../ink/ink2560.xml"/><Relationship Id="rId67" Type="http://schemas.openxmlformats.org/officeDocument/2006/relationships/image" Target="../media/image261.png"/><Relationship Id="rId116" Type="http://schemas.openxmlformats.org/officeDocument/2006/relationships/customXml" Target="../ink/ink2595.xml"/><Relationship Id="rId137" Type="http://schemas.openxmlformats.org/officeDocument/2006/relationships/customXml" Target="../ink/ink2606.xml"/><Relationship Id="rId20" Type="http://schemas.openxmlformats.org/officeDocument/2006/relationships/customXml" Target="../ink/ink2547.xml"/><Relationship Id="rId41" Type="http://schemas.openxmlformats.org/officeDocument/2006/relationships/image" Target="../media/image248.png"/><Relationship Id="rId62" Type="http://schemas.openxmlformats.org/officeDocument/2006/relationships/customXml" Target="../ink/ink2568.xml"/><Relationship Id="rId83" Type="http://schemas.openxmlformats.org/officeDocument/2006/relationships/image" Target="../media/image269.png"/><Relationship Id="rId88" Type="http://schemas.openxmlformats.org/officeDocument/2006/relationships/customXml" Target="../ink/ink2581.xml"/><Relationship Id="rId111" Type="http://schemas.openxmlformats.org/officeDocument/2006/relationships/image" Target="../media/image283.png"/><Relationship Id="rId132" Type="http://schemas.openxmlformats.org/officeDocument/2006/relationships/image" Target="../media/image293.png"/><Relationship Id="rId153" Type="http://schemas.openxmlformats.org/officeDocument/2006/relationships/image" Target="../media/image303.png"/><Relationship Id="rId15" Type="http://schemas.openxmlformats.org/officeDocument/2006/relationships/image" Target="../media/image235.png"/><Relationship Id="rId36" Type="http://schemas.openxmlformats.org/officeDocument/2006/relationships/customXml" Target="../ink/ink2555.xml"/><Relationship Id="rId57" Type="http://schemas.openxmlformats.org/officeDocument/2006/relationships/image" Target="../media/image256.png"/><Relationship Id="rId106" Type="http://schemas.openxmlformats.org/officeDocument/2006/relationships/customXml" Target="../ink/ink2590.xml"/><Relationship Id="rId127" Type="http://schemas.openxmlformats.org/officeDocument/2006/relationships/image" Target="../media/image291.png"/><Relationship Id="rId10" Type="http://schemas.openxmlformats.org/officeDocument/2006/relationships/customXml" Target="../ink/ink2542.xml"/><Relationship Id="rId31" Type="http://schemas.openxmlformats.org/officeDocument/2006/relationships/image" Target="../media/image243.png"/><Relationship Id="rId52" Type="http://schemas.openxmlformats.org/officeDocument/2006/relationships/customXml" Target="../ink/ink2563.xml"/><Relationship Id="rId73" Type="http://schemas.openxmlformats.org/officeDocument/2006/relationships/image" Target="../media/image264.png"/><Relationship Id="rId78" Type="http://schemas.openxmlformats.org/officeDocument/2006/relationships/customXml" Target="../ink/ink2576.xml"/><Relationship Id="rId94" Type="http://schemas.openxmlformats.org/officeDocument/2006/relationships/customXml" Target="../ink/ink2584.xml"/><Relationship Id="rId99" Type="http://schemas.openxmlformats.org/officeDocument/2006/relationships/image" Target="../media/image277.png"/><Relationship Id="rId101" Type="http://schemas.openxmlformats.org/officeDocument/2006/relationships/image" Target="../media/image278.png"/><Relationship Id="rId122" Type="http://schemas.openxmlformats.org/officeDocument/2006/relationships/customXml" Target="../ink/ink2598.xml"/><Relationship Id="rId143" Type="http://schemas.openxmlformats.org/officeDocument/2006/relationships/customXml" Target="../ink/ink2609.xml"/><Relationship Id="rId148" Type="http://schemas.openxmlformats.org/officeDocument/2006/relationships/customXml" Target="../ink/ink2612.xml"/><Relationship Id="rId4" Type="http://schemas.openxmlformats.org/officeDocument/2006/relationships/customXml" Target="../ink/ink2539.xml"/><Relationship Id="rId9" Type="http://schemas.openxmlformats.org/officeDocument/2006/relationships/image" Target="../media/image232.png"/><Relationship Id="rId26" Type="http://schemas.openxmlformats.org/officeDocument/2006/relationships/customXml" Target="../ink/ink2550.xml"/><Relationship Id="rId47" Type="http://schemas.openxmlformats.org/officeDocument/2006/relationships/image" Target="../media/image251.png"/><Relationship Id="rId68" Type="http://schemas.openxmlformats.org/officeDocument/2006/relationships/customXml" Target="../ink/ink2571.xml"/><Relationship Id="rId89" Type="http://schemas.openxmlformats.org/officeDocument/2006/relationships/image" Target="../media/image272.png"/><Relationship Id="rId112" Type="http://schemas.openxmlformats.org/officeDocument/2006/relationships/customXml" Target="../ink/ink2593.xml"/><Relationship Id="rId133" Type="http://schemas.openxmlformats.org/officeDocument/2006/relationships/customXml" Target="../ink/ink2604.xml"/><Relationship Id="rId154" Type="http://schemas.openxmlformats.org/officeDocument/2006/relationships/customXml" Target="../ink/ink2615.xml"/><Relationship Id="rId16" Type="http://schemas.openxmlformats.org/officeDocument/2006/relationships/customXml" Target="../ink/ink2545.xml"/><Relationship Id="rId37" Type="http://schemas.openxmlformats.org/officeDocument/2006/relationships/image" Target="../media/image246.png"/><Relationship Id="rId58" Type="http://schemas.openxmlformats.org/officeDocument/2006/relationships/customXml" Target="../ink/ink2566.xml"/><Relationship Id="rId79" Type="http://schemas.openxmlformats.org/officeDocument/2006/relationships/image" Target="../media/image267.png"/><Relationship Id="rId102" Type="http://schemas.openxmlformats.org/officeDocument/2006/relationships/customXml" Target="../ink/ink2588.xml"/><Relationship Id="rId123" Type="http://schemas.openxmlformats.org/officeDocument/2006/relationships/image" Target="../media/image289.png"/><Relationship Id="rId144" Type="http://schemas.openxmlformats.org/officeDocument/2006/relationships/customXml" Target="../ink/ink2610.xml"/><Relationship Id="rId90" Type="http://schemas.openxmlformats.org/officeDocument/2006/relationships/customXml" Target="../ink/ink2582.xml"/></Relationships>
</file>

<file path=ppt/slides/_rels/slide7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86.png"/><Relationship Id="rId21" Type="http://schemas.openxmlformats.org/officeDocument/2006/relationships/image" Target="../media/image238.png"/><Relationship Id="rId42" Type="http://schemas.openxmlformats.org/officeDocument/2006/relationships/customXml" Target="../ink/ink2636.xml"/><Relationship Id="rId63" Type="http://schemas.openxmlformats.org/officeDocument/2006/relationships/image" Target="../media/image259.png"/><Relationship Id="rId84" Type="http://schemas.openxmlformats.org/officeDocument/2006/relationships/customXml" Target="../ink/ink2657.xml"/><Relationship Id="rId138" Type="http://schemas.openxmlformats.org/officeDocument/2006/relationships/image" Target="../media/image296.png"/><Relationship Id="rId159" Type="http://schemas.openxmlformats.org/officeDocument/2006/relationships/image" Target="../media/image306.png"/><Relationship Id="rId107" Type="http://schemas.openxmlformats.org/officeDocument/2006/relationships/image" Target="../media/image281.png"/><Relationship Id="rId11" Type="http://schemas.openxmlformats.org/officeDocument/2006/relationships/image" Target="../media/image233.png"/><Relationship Id="rId32" Type="http://schemas.openxmlformats.org/officeDocument/2006/relationships/customXml" Target="../ink/ink2631.xml"/><Relationship Id="rId53" Type="http://schemas.openxmlformats.org/officeDocument/2006/relationships/image" Target="../media/image254.png"/><Relationship Id="rId74" Type="http://schemas.openxmlformats.org/officeDocument/2006/relationships/customXml" Target="../ink/ink2652.xml"/><Relationship Id="rId128" Type="http://schemas.openxmlformats.org/officeDocument/2006/relationships/customXml" Target="../ink/ink2679.xml"/><Relationship Id="rId149" Type="http://schemas.openxmlformats.org/officeDocument/2006/relationships/image" Target="../media/image301.png"/><Relationship Id="rId5" Type="http://schemas.openxmlformats.org/officeDocument/2006/relationships/image" Target="../media/image231.png"/><Relationship Id="rId95" Type="http://schemas.openxmlformats.org/officeDocument/2006/relationships/image" Target="../media/image275.png"/><Relationship Id="rId160" Type="http://schemas.openxmlformats.org/officeDocument/2006/relationships/customXml" Target="../ink/ink2696.xml"/><Relationship Id="rId22" Type="http://schemas.openxmlformats.org/officeDocument/2006/relationships/customXml" Target="../ink/ink2626.xml"/><Relationship Id="rId43" Type="http://schemas.openxmlformats.org/officeDocument/2006/relationships/image" Target="../media/image249.png"/><Relationship Id="rId64" Type="http://schemas.openxmlformats.org/officeDocument/2006/relationships/customXml" Target="../ink/ink2647.xml"/><Relationship Id="rId118" Type="http://schemas.openxmlformats.org/officeDocument/2006/relationships/customXml" Target="../ink/ink2674.xml"/><Relationship Id="rId139" Type="http://schemas.openxmlformats.org/officeDocument/2006/relationships/customXml" Target="../ink/ink2685.xml"/><Relationship Id="rId85" Type="http://schemas.openxmlformats.org/officeDocument/2006/relationships/image" Target="../media/image270.png"/><Relationship Id="rId150" Type="http://schemas.openxmlformats.org/officeDocument/2006/relationships/customXml" Target="../ink/ink2691.xml"/><Relationship Id="rId12" Type="http://schemas.openxmlformats.org/officeDocument/2006/relationships/customXml" Target="../ink/ink2621.xml"/><Relationship Id="rId33" Type="http://schemas.openxmlformats.org/officeDocument/2006/relationships/image" Target="../media/image244.png"/><Relationship Id="rId108" Type="http://schemas.openxmlformats.org/officeDocument/2006/relationships/customXml" Target="../ink/ink2669.xml"/><Relationship Id="rId129" Type="http://schemas.openxmlformats.org/officeDocument/2006/relationships/customXml" Target="../ink/ink2680.xml"/><Relationship Id="rId54" Type="http://schemas.openxmlformats.org/officeDocument/2006/relationships/customXml" Target="../ink/ink2642.xml"/><Relationship Id="rId70" Type="http://schemas.openxmlformats.org/officeDocument/2006/relationships/customXml" Target="../ink/ink2650.xml"/><Relationship Id="rId75" Type="http://schemas.openxmlformats.org/officeDocument/2006/relationships/image" Target="../media/image265.png"/><Relationship Id="rId91" Type="http://schemas.openxmlformats.org/officeDocument/2006/relationships/image" Target="../media/image273.png"/><Relationship Id="rId96" Type="http://schemas.openxmlformats.org/officeDocument/2006/relationships/customXml" Target="../ink/ink2663.xml"/><Relationship Id="rId140" Type="http://schemas.openxmlformats.org/officeDocument/2006/relationships/image" Target="../media/image297.png"/><Relationship Id="rId145" Type="http://schemas.openxmlformats.org/officeDocument/2006/relationships/image" Target="../media/image299.png"/><Relationship Id="rId161" Type="http://schemas.openxmlformats.org/officeDocument/2006/relationships/image" Target="../media/image307.png"/><Relationship Id="rId166" Type="http://schemas.openxmlformats.org/officeDocument/2006/relationships/customXml" Target="../ink/ink269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18.xml"/><Relationship Id="rId23" Type="http://schemas.openxmlformats.org/officeDocument/2006/relationships/image" Target="../media/image239.png"/><Relationship Id="rId28" Type="http://schemas.openxmlformats.org/officeDocument/2006/relationships/customXml" Target="../ink/ink2629.xml"/><Relationship Id="rId49" Type="http://schemas.openxmlformats.org/officeDocument/2006/relationships/image" Target="../media/image252.png"/><Relationship Id="rId114" Type="http://schemas.openxmlformats.org/officeDocument/2006/relationships/customXml" Target="../ink/ink2672.xml"/><Relationship Id="rId119" Type="http://schemas.openxmlformats.org/officeDocument/2006/relationships/image" Target="../media/image287.png"/><Relationship Id="rId44" Type="http://schemas.openxmlformats.org/officeDocument/2006/relationships/customXml" Target="../ink/ink2637.xml"/><Relationship Id="rId60" Type="http://schemas.openxmlformats.org/officeDocument/2006/relationships/customXml" Target="../ink/ink2645.xml"/><Relationship Id="rId65" Type="http://schemas.openxmlformats.org/officeDocument/2006/relationships/image" Target="../media/image260.png"/><Relationship Id="rId81" Type="http://schemas.openxmlformats.org/officeDocument/2006/relationships/image" Target="../media/image268.png"/><Relationship Id="rId86" Type="http://schemas.openxmlformats.org/officeDocument/2006/relationships/customXml" Target="../ink/ink2658.xml"/><Relationship Id="rId130" Type="http://schemas.openxmlformats.org/officeDocument/2006/relationships/image" Target="../media/image292.png"/><Relationship Id="rId135" Type="http://schemas.openxmlformats.org/officeDocument/2006/relationships/customXml" Target="../ink/ink2683.xml"/><Relationship Id="rId151" Type="http://schemas.openxmlformats.org/officeDocument/2006/relationships/image" Target="../media/image302.png"/><Relationship Id="rId156" Type="http://schemas.openxmlformats.org/officeDocument/2006/relationships/customXml" Target="../ink/ink2694.xml"/><Relationship Id="rId13" Type="http://schemas.openxmlformats.org/officeDocument/2006/relationships/image" Target="../media/image234.png"/><Relationship Id="rId18" Type="http://schemas.openxmlformats.org/officeDocument/2006/relationships/customXml" Target="../ink/ink2624.xml"/><Relationship Id="rId39" Type="http://schemas.openxmlformats.org/officeDocument/2006/relationships/image" Target="../media/image247.png"/><Relationship Id="rId109" Type="http://schemas.openxmlformats.org/officeDocument/2006/relationships/image" Target="../media/image282.png"/><Relationship Id="rId34" Type="http://schemas.openxmlformats.org/officeDocument/2006/relationships/customXml" Target="../ink/ink2632.xml"/><Relationship Id="rId50" Type="http://schemas.openxmlformats.org/officeDocument/2006/relationships/customXml" Target="../ink/ink2640.xml"/><Relationship Id="rId55" Type="http://schemas.openxmlformats.org/officeDocument/2006/relationships/image" Target="../media/image255.png"/><Relationship Id="rId76" Type="http://schemas.openxmlformats.org/officeDocument/2006/relationships/customXml" Target="../ink/ink2653.xml"/><Relationship Id="rId97" Type="http://schemas.openxmlformats.org/officeDocument/2006/relationships/image" Target="../media/image276.png"/><Relationship Id="rId104" Type="http://schemas.openxmlformats.org/officeDocument/2006/relationships/customXml" Target="../ink/ink2667.xml"/><Relationship Id="rId120" Type="http://schemas.openxmlformats.org/officeDocument/2006/relationships/customXml" Target="../ink/ink2675.xml"/><Relationship Id="rId125" Type="http://schemas.openxmlformats.org/officeDocument/2006/relationships/image" Target="../media/image290.png"/><Relationship Id="rId141" Type="http://schemas.openxmlformats.org/officeDocument/2006/relationships/customXml" Target="../ink/ink2686.xml"/><Relationship Id="rId146" Type="http://schemas.openxmlformats.org/officeDocument/2006/relationships/customXml" Target="../ink/ink2689.xml"/><Relationship Id="rId167" Type="http://schemas.openxmlformats.org/officeDocument/2006/relationships/image" Target="../media/image308.png"/><Relationship Id="rId7" Type="http://schemas.openxmlformats.org/officeDocument/2006/relationships/image" Target="../media/image19.png"/><Relationship Id="rId71" Type="http://schemas.openxmlformats.org/officeDocument/2006/relationships/image" Target="../media/image263.png"/><Relationship Id="rId92" Type="http://schemas.openxmlformats.org/officeDocument/2006/relationships/customXml" Target="../ink/ink2661.xml"/><Relationship Id="rId162" Type="http://schemas.openxmlformats.org/officeDocument/2006/relationships/customXml" Target="../ink/ink2697.xml"/><Relationship Id="rId2" Type="http://schemas.openxmlformats.org/officeDocument/2006/relationships/customXml" Target="../ink/ink2616.xml"/><Relationship Id="rId29" Type="http://schemas.openxmlformats.org/officeDocument/2006/relationships/image" Target="../media/image242.png"/><Relationship Id="rId24" Type="http://schemas.openxmlformats.org/officeDocument/2006/relationships/customXml" Target="../ink/ink2627.xml"/><Relationship Id="rId40" Type="http://schemas.openxmlformats.org/officeDocument/2006/relationships/customXml" Target="../ink/ink2635.xml"/><Relationship Id="rId45" Type="http://schemas.openxmlformats.org/officeDocument/2006/relationships/image" Target="../media/image250.png"/><Relationship Id="rId66" Type="http://schemas.openxmlformats.org/officeDocument/2006/relationships/customXml" Target="../ink/ink2648.xml"/><Relationship Id="rId87" Type="http://schemas.openxmlformats.org/officeDocument/2006/relationships/image" Target="../media/image271.png"/><Relationship Id="rId110" Type="http://schemas.openxmlformats.org/officeDocument/2006/relationships/customXml" Target="../ink/ink2670.xml"/><Relationship Id="rId115" Type="http://schemas.openxmlformats.org/officeDocument/2006/relationships/image" Target="../media/image285.png"/><Relationship Id="rId131" Type="http://schemas.openxmlformats.org/officeDocument/2006/relationships/customXml" Target="../ink/ink2681.xml"/><Relationship Id="rId136" Type="http://schemas.openxmlformats.org/officeDocument/2006/relationships/image" Target="../media/image295.png"/><Relationship Id="rId157" Type="http://schemas.openxmlformats.org/officeDocument/2006/relationships/image" Target="../media/image305.png"/><Relationship Id="rId61" Type="http://schemas.openxmlformats.org/officeDocument/2006/relationships/image" Target="../media/image258.png"/><Relationship Id="rId82" Type="http://schemas.openxmlformats.org/officeDocument/2006/relationships/customXml" Target="../ink/ink2656.xml"/><Relationship Id="rId152" Type="http://schemas.openxmlformats.org/officeDocument/2006/relationships/customXml" Target="../ink/ink2692.xml"/><Relationship Id="rId19" Type="http://schemas.openxmlformats.org/officeDocument/2006/relationships/image" Target="../media/image237.png"/><Relationship Id="rId14" Type="http://schemas.openxmlformats.org/officeDocument/2006/relationships/customXml" Target="../ink/ink2622.xml"/><Relationship Id="rId30" Type="http://schemas.openxmlformats.org/officeDocument/2006/relationships/customXml" Target="../ink/ink2630.xml"/><Relationship Id="rId35" Type="http://schemas.openxmlformats.org/officeDocument/2006/relationships/image" Target="../media/image245.png"/><Relationship Id="rId56" Type="http://schemas.openxmlformats.org/officeDocument/2006/relationships/customXml" Target="../ink/ink2643.xml"/><Relationship Id="rId77" Type="http://schemas.openxmlformats.org/officeDocument/2006/relationships/image" Target="../media/image266.png"/><Relationship Id="rId100" Type="http://schemas.openxmlformats.org/officeDocument/2006/relationships/customXml" Target="../ink/ink2665.xml"/><Relationship Id="rId105" Type="http://schemas.openxmlformats.org/officeDocument/2006/relationships/image" Target="../media/image280.png"/><Relationship Id="rId126" Type="http://schemas.openxmlformats.org/officeDocument/2006/relationships/customXml" Target="../ink/ink2678.xml"/><Relationship Id="rId147" Type="http://schemas.openxmlformats.org/officeDocument/2006/relationships/image" Target="../media/image300.png"/><Relationship Id="rId168" Type="http://schemas.openxmlformats.org/officeDocument/2006/relationships/customXml" Target="../ink/ink2700.xml"/><Relationship Id="rId8" Type="http://schemas.openxmlformats.org/officeDocument/2006/relationships/customXml" Target="../ink/ink2619.xml"/><Relationship Id="rId51" Type="http://schemas.openxmlformats.org/officeDocument/2006/relationships/image" Target="../media/image253.png"/><Relationship Id="rId72" Type="http://schemas.openxmlformats.org/officeDocument/2006/relationships/customXml" Target="../ink/ink2651.xml"/><Relationship Id="rId93" Type="http://schemas.openxmlformats.org/officeDocument/2006/relationships/image" Target="../media/image274.png"/><Relationship Id="rId98" Type="http://schemas.openxmlformats.org/officeDocument/2006/relationships/customXml" Target="../ink/ink2664.xml"/><Relationship Id="rId121" Type="http://schemas.openxmlformats.org/officeDocument/2006/relationships/image" Target="../media/image288.png"/><Relationship Id="rId142" Type="http://schemas.openxmlformats.org/officeDocument/2006/relationships/image" Target="../media/image298.png"/><Relationship Id="rId163" Type="http://schemas.openxmlformats.org/officeDocument/2006/relationships/image" Target="../media/image208.png"/><Relationship Id="rId3" Type="http://schemas.openxmlformats.org/officeDocument/2006/relationships/image" Target="../media/image230.png"/><Relationship Id="rId25" Type="http://schemas.openxmlformats.org/officeDocument/2006/relationships/image" Target="../media/image240.png"/><Relationship Id="rId46" Type="http://schemas.openxmlformats.org/officeDocument/2006/relationships/customXml" Target="../ink/ink2638.xml"/><Relationship Id="rId67" Type="http://schemas.openxmlformats.org/officeDocument/2006/relationships/image" Target="../media/image261.png"/><Relationship Id="rId116" Type="http://schemas.openxmlformats.org/officeDocument/2006/relationships/customXml" Target="../ink/ink2673.xml"/><Relationship Id="rId137" Type="http://schemas.openxmlformats.org/officeDocument/2006/relationships/customXml" Target="../ink/ink2684.xml"/><Relationship Id="rId158" Type="http://schemas.openxmlformats.org/officeDocument/2006/relationships/customXml" Target="../ink/ink2695.xml"/><Relationship Id="rId20" Type="http://schemas.openxmlformats.org/officeDocument/2006/relationships/customXml" Target="../ink/ink2625.xml"/><Relationship Id="rId41" Type="http://schemas.openxmlformats.org/officeDocument/2006/relationships/image" Target="../media/image248.png"/><Relationship Id="rId62" Type="http://schemas.openxmlformats.org/officeDocument/2006/relationships/customXml" Target="../ink/ink2646.xml"/><Relationship Id="rId83" Type="http://schemas.openxmlformats.org/officeDocument/2006/relationships/image" Target="../media/image269.png"/><Relationship Id="rId88" Type="http://schemas.openxmlformats.org/officeDocument/2006/relationships/customXml" Target="../ink/ink2659.xml"/><Relationship Id="rId111" Type="http://schemas.openxmlformats.org/officeDocument/2006/relationships/image" Target="../media/image283.png"/><Relationship Id="rId132" Type="http://schemas.openxmlformats.org/officeDocument/2006/relationships/image" Target="../media/image293.png"/><Relationship Id="rId153" Type="http://schemas.openxmlformats.org/officeDocument/2006/relationships/image" Target="../media/image303.png"/><Relationship Id="rId15" Type="http://schemas.openxmlformats.org/officeDocument/2006/relationships/image" Target="../media/image235.png"/><Relationship Id="rId36" Type="http://schemas.openxmlformats.org/officeDocument/2006/relationships/customXml" Target="../ink/ink2633.xml"/><Relationship Id="rId57" Type="http://schemas.openxmlformats.org/officeDocument/2006/relationships/image" Target="../media/image256.png"/><Relationship Id="rId106" Type="http://schemas.openxmlformats.org/officeDocument/2006/relationships/customXml" Target="../ink/ink2668.xml"/><Relationship Id="rId127" Type="http://schemas.openxmlformats.org/officeDocument/2006/relationships/image" Target="../media/image291.png"/><Relationship Id="rId10" Type="http://schemas.openxmlformats.org/officeDocument/2006/relationships/customXml" Target="../ink/ink2620.xml"/><Relationship Id="rId31" Type="http://schemas.openxmlformats.org/officeDocument/2006/relationships/image" Target="../media/image243.png"/><Relationship Id="rId52" Type="http://schemas.openxmlformats.org/officeDocument/2006/relationships/customXml" Target="../ink/ink2641.xml"/><Relationship Id="rId73" Type="http://schemas.openxmlformats.org/officeDocument/2006/relationships/image" Target="../media/image264.png"/><Relationship Id="rId78" Type="http://schemas.openxmlformats.org/officeDocument/2006/relationships/customXml" Target="../ink/ink2654.xml"/><Relationship Id="rId94" Type="http://schemas.openxmlformats.org/officeDocument/2006/relationships/customXml" Target="../ink/ink2662.xml"/><Relationship Id="rId99" Type="http://schemas.openxmlformats.org/officeDocument/2006/relationships/image" Target="../media/image277.png"/><Relationship Id="rId101" Type="http://schemas.openxmlformats.org/officeDocument/2006/relationships/image" Target="../media/image278.png"/><Relationship Id="rId122" Type="http://schemas.openxmlformats.org/officeDocument/2006/relationships/customXml" Target="../ink/ink2676.xml"/><Relationship Id="rId143" Type="http://schemas.openxmlformats.org/officeDocument/2006/relationships/customXml" Target="../ink/ink2687.xml"/><Relationship Id="rId148" Type="http://schemas.openxmlformats.org/officeDocument/2006/relationships/customXml" Target="../ink/ink2690.xml"/><Relationship Id="rId164" Type="http://schemas.openxmlformats.org/officeDocument/2006/relationships/customXml" Target="../ink/ink2698.xml"/><Relationship Id="rId169" Type="http://schemas.openxmlformats.org/officeDocument/2006/relationships/image" Target="../media/image309.png"/><Relationship Id="rId4" Type="http://schemas.openxmlformats.org/officeDocument/2006/relationships/customXml" Target="../ink/ink2617.xml"/><Relationship Id="rId9" Type="http://schemas.openxmlformats.org/officeDocument/2006/relationships/image" Target="../media/image232.png"/><Relationship Id="rId26" Type="http://schemas.openxmlformats.org/officeDocument/2006/relationships/customXml" Target="../ink/ink2628.xml"/><Relationship Id="rId47" Type="http://schemas.openxmlformats.org/officeDocument/2006/relationships/image" Target="../media/image251.png"/><Relationship Id="rId68" Type="http://schemas.openxmlformats.org/officeDocument/2006/relationships/customXml" Target="../ink/ink2649.xml"/><Relationship Id="rId89" Type="http://schemas.openxmlformats.org/officeDocument/2006/relationships/image" Target="../media/image272.png"/><Relationship Id="rId112" Type="http://schemas.openxmlformats.org/officeDocument/2006/relationships/customXml" Target="../ink/ink2671.xml"/><Relationship Id="rId133" Type="http://schemas.openxmlformats.org/officeDocument/2006/relationships/customXml" Target="../ink/ink2682.xml"/><Relationship Id="rId154" Type="http://schemas.openxmlformats.org/officeDocument/2006/relationships/customXml" Target="../ink/ink2693.xml"/><Relationship Id="rId16" Type="http://schemas.openxmlformats.org/officeDocument/2006/relationships/customXml" Target="../ink/ink2623.xml"/><Relationship Id="rId37" Type="http://schemas.openxmlformats.org/officeDocument/2006/relationships/image" Target="../media/image246.png"/><Relationship Id="rId58" Type="http://schemas.openxmlformats.org/officeDocument/2006/relationships/customXml" Target="../ink/ink2644.xml"/><Relationship Id="rId79" Type="http://schemas.openxmlformats.org/officeDocument/2006/relationships/image" Target="../media/image267.png"/><Relationship Id="rId102" Type="http://schemas.openxmlformats.org/officeDocument/2006/relationships/customXml" Target="../ink/ink2666.xml"/><Relationship Id="rId123" Type="http://schemas.openxmlformats.org/officeDocument/2006/relationships/image" Target="../media/image289.png"/><Relationship Id="rId144" Type="http://schemas.openxmlformats.org/officeDocument/2006/relationships/customXml" Target="../ink/ink2688.xml"/><Relationship Id="rId90" Type="http://schemas.openxmlformats.org/officeDocument/2006/relationships/customXml" Target="../ink/ink2660.xml"/><Relationship Id="rId165" Type="http://schemas.openxmlformats.org/officeDocument/2006/relationships/image" Target="../media/image58.png"/><Relationship Id="rId27" Type="http://schemas.openxmlformats.org/officeDocument/2006/relationships/image" Target="../media/image241.png"/><Relationship Id="rId48" Type="http://schemas.openxmlformats.org/officeDocument/2006/relationships/customXml" Target="../ink/ink2639.xml"/><Relationship Id="rId69" Type="http://schemas.openxmlformats.org/officeDocument/2006/relationships/image" Target="../media/image262.png"/><Relationship Id="rId113" Type="http://schemas.openxmlformats.org/officeDocument/2006/relationships/image" Target="../media/image284.png"/><Relationship Id="rId134" Type="http://schemas.openxmlformats.org/officeDocument/2006/relationships/image" Target="../media/image294.png"/><Relationship Id="rId80" Type="http://schemas.openxmlformats.org/officeDocument/2006/relationships/customXml" Target="../ink/ink2655.xml"/><Relationship Id="rId155" Type="http://schemas.openxmlformats.org/officeDocument/2006/relationships/image" Target="../media/image304.png"/><Relationship Id="rId17" Type="http://schemas.openxmlformats.org/officeDocument/2006/relationships/image" Target="../media/image236.png"/><Relationship Id="rId38" Type="http://schemas.openxmlformats.org/officeDocument/2006/relationships/customXml" Target="../ink/ink2634.xml"/><Relationship Id="rId59" Type="http://schemas.openxmlformats.org/officeDocument/2006/relationships/image" Target="../media/image257.png"/><Relationship Id="rId103" Type="http://schemas.openxmlformats.org/officeDocument/2006/relationships/image" Target="../media/image279.png"/><Relationship Id="rId124" Type="http://schemas.openxmlformats.org/officeDocument/2006/relationships/customXml" Target="../ink/ink2677.xml"/></Relationships>
</file>

<file path=ppt/slides/_rels/slide7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86.png"/><Relationship Id="rId21" Type="http://schemas.openxmlformats.org/officeDocument/2006/relationships/image" Target="../media/image238.png"/><Relationship Id="rId42" Type="http://schemas.openxmlformats.org/officeDocument/2006/relationships/customXml" Target="../ink/ink2721.xml"/><Relationship Id="rId63" Type="http://schemas.openxmlformats.org/officeDocument/2006/relationships/image" Target="../media/image259.png"/><Relationship Id="rId84" Type="http://schemas.openxmlformats.org/officeDocument/2006/relationships/customXml" Target="../ink/ink2742.xml"/><Relationship Id="rId138" Type="http://schemas.openxmlformats.org/officeDocument/2006/relationships/image" Target="../media/image296.png"/><Relationship Id="rId159" Type="http://schemas.openxmlformats.org/officeDocument/2006/relationships/image" Target="../media/image306.png"/><Relationship Id="rId170" Type="http://schemas.openxmlformats.org/officeDocument/2006/relationships/customXml" Target="../ink/ink2786.xml"/><Relationship Id="rId107" Type="http://schemas.openxmlformats.org/officeDocument/2006/relationships/image" Target="../media/image281.png"/><Relationship Id="rId11" Type="http://schemas.openxmlformats.org/officeDocument/2006/relationships/image" Target="../media/image233.png"/><Relationship Id="rId32" Type="http://schemas.openxmlformats.org/officeDocument/2006/relationships/customXml" Target="../ink/ink2716.xml"/><Relationship Id="rId53" Type="http://schemas.openxmlformats.org/officeDocument/2006/relationships/image" Target="../media/image254.png"/><Relationship Id="rId74" Type="http://schemas.openxmlformats.org/officeDocument/2006/relationships/customXml" Target="../ink/ink2737.xml"/><Relationship Id="rId128" Type="http://schemas.openxmlformats.org/officeDocument/2006/relationships/customXml" Target="../ink/ink2764.xml"/><Relationship Id="rId149" Type="http://schemas.openxmlformats.org/officeDocument/2006/relationships/image" Target="../media/image301.png"/><Relationship Id="rId5" Type="http://schemas.openxmlformats.org/officeDocument/2006/relationships/image" Target="../media/image231.png"/><Relationship Id="rId95" Type="http://schemas.openxmlformats.org/officeDocument/2006/relationships/image" Target="../media/image275.png"/><Relationship Id="rId160" Type="http://schemas.openxmlformats.org/officeDocument/2006/relationships/customXml" Target="../ink/ink2781.xml"/><Relationship Id="rId22" Type="http://schemas.openxmlformats.org/officeDocument/2006/relationships/customXml" Target="../ink/ink2711.xml"/><Relationship Id="rId43" Type="http://schemas.openxmlformats.org/officeDocument/2006/relationships/image" Target="../media/image249.png"/><Relationship Id="rId64" Type="http://schemas.openxmlformats.org/officeDocument/2006/relationships/customXml" Target="../ink/ink2732.xml"/><Relationship Id="rId118" Type="http://schemas.openxmlformats.org/officeDocument/2006/relationships/customXml" Target="../ink/ink2759.xml"/><Relationship Id="rId139" Type="http://schemas.openxmlformats.org/officeDocument/2006/relationships/customXml" Target="../ink/ink2770.xml"/><Relationship Id="rId85" Type="http://schemas.openxmlformats.org/officeDocument/2006/relationships/image" Target="../media/image270.png"/><Relationship Id="rId150" Type="http://schemas.openxmlformats.org/officeDocument/2006/relationships/customXml" Target="../ink/ink2776.xml"/><Relationship Id="rId171" Type="http://schemas.openxmlformats.org/officeDocument/2006/relationships/image" Target="../media/image310.png"/><Relationship Id="rId12" Type="http://schemas.openxmlformats.org/officeDocument/2006/relationships/customXml" Target="../ink/ink2706.xml"/><Relationship Id="rId33" Type="http://schemas.openxmlformats.org/officeDocument/2006/relationships/image" Target="../media/image244.png"/><Relationship Id="rId108" Type="http://schemas.openxmlformats.org/officeDocument/2006/relationships/customXml" Target="../ink/ink2754.xml"/><Relationship Id="rId129" Type="http://schemas.openxmlformats.org/officeDocument/2006/relationships/customXml" Target="../ink/ink2765.xml"/><Relationship Id="rId54" Type="http://schemas.openxmlformats.org/officeDocument/2006/relationships/customXml" Target="../ink/ink2727.xml"/><Relationship Id="rId75" Type="http://schemas.openxmlformats.org/officeDocument/2006/relationships/image" Target="../media/image265.png"/><Relationship Id="rId96" Type="http://schemas.openxmlformats.org/officeDocument/2006/relationships/customXml" Target="../ink/ink2748.xml"/><Relationship Id="rId140" Type="http://schemas.openxmlformats.org/officeDocument/2006/relationships/image" Target="../media/image297.png"/><Relationship Id="rId161" Type="http://schemas.openxmlformats.org/officeDocument/2006/relationships/image" Target="../media/image30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03.xml"/><Relationship Id="rId23" Type="http://schemas.openxmlformats.org/officeDocument/2006/relationships/image" Target="../media/image239.png"/><Relationship Id="rId28" Type="http://schemas.openxmlformats.org/officeDocument/2006/relationships/customXml" Target="../ink/ink2714.xml"/><Relationship Id="rId49" Type="http://schemas.openxmlformats.org/officeDocument/2006/relationships/image" Target="../media/image252.png"/><Relationship Id="rId114" Type="http://schemas.openxmlformats.org/officeDocument/2006/relationships/customXml" Target="../ink/ink2757.xml"/><Relationship Id="rId119" Type="http://schemas.openxmlformats.org/officeDocument/2006/relationships/image" Target="../media/image287.png"/><Relationship Id="rId44" Type="http://schemas.openxmlformats.org/officeDocument/2006/relationships/customXml" Target="../ink/ink2722.xml"/><Relationship Id="rId60" Type="http://schemas.openxmlformats.org/officeDocument/2006/relationships/customXml" Target="../ink/ink2730.xml"/><Relationship Id="rId65" Type="http://schemas.openxmlformats.org/officeDocument/2006/relationships/image" Target="../media/image260.png"/><Relationship Id="rId81" Type="http://schemas.openxmlformats.org/officeDocument/2006/relationships/image" Target="../media/image268.png"/><Relationship Id="rId86" Type="http://schemas.openxmlformats.org/officeDocument/2006/relationships/customXml" Target="../ink/ink2743.xml"/><Relationship Id="rId130" Type="http://schemas.openxmlformats.org/officeDocument/2006/relationships/image" Target="../media/image292.png"/><Relationship Id="rId135" Type="http://schemas.openxmlformats.org/officeDocument/2006/relationships/customXml" Target="../ink/ink2768.xml"/><Relationship Id="rId151" Type="http://schemas.openxmlformats.org/officeDocument/2006/relationships/image" Target="../media/image302.png"/><Relationship Id="rId156" Type="http://schemas.openxmlformats.org/officeDocument/2006/relationships/customXml" Target="../ink/ink2779.xml"/><Relationship Id="rId172" Type="http://schemas.openxmlformats.org/officeDocument/2006/relationships/customXml" Target="../ink/ink2787.xml"/><Relationship Id="rId13" Type="http://schemas.openxmlformats.org/officeDocument/2006/relationships/image" Target="../media/image234.png"/><Relationship Id="rId18" Type="http://schemas.openxmlformats.org/officeDocument/2006/relationships/customXml" Target="../ink/ink2709.xml"/><Relationship Id="rId39" Type="http://schemas.openxmlformats.org/officeDocument/2006/relationships/image" Target="../media/image247.png"/><Relationship Id="rId109" Type="http://schemas.openxmlformats.org/officeDocument/2006/relationships/image" Target="../media/image282.png"/><Relationship Id="rId34" Type="http://schemas.openxmlformats.org/officeDocument/2006/relationships/customXml" Target="../ink/ink2717.xml"/><Relationship Id="rId50" Type="http://schemas.openxmlformats.org/officeDocument/2006/relationships/customXml" Target="../ink/ink2725.xml"/><Relationship Id="rId55" Type="http://schemas.openxmlformats.org/officeDocument/2006/relationships/image" Target="../media/image255.png"/><Relationship Id="rId76" Type="http://schemas.openxmlformats.org/officeDocument/2006/relationships/customXml" Target="../ink/ink2738.xml"/><Relationship Id="rId97" Type="http://schemas.openxmlformats.org/officeDocument/2006/relationships/image" Target="../media/image276.png"/><Relationship Id="rId104" Type="http://schemas.openxmlformats.org/officeDocument/2006/relationships/customXml" Target="../ink/ink2752.xml"/><Relationship Id="rId120" Type="http://schemas.openxmlformats.org/officeDocument/2006/relationships/customXml" Target="../ink/ink2760.xml"/><Relationship Id="rId125" Type="http://schemas.openxmlformats.org/officeDocument/2006/relationships/image" Target="../media/image290.png"/><Relationship Id="rId141" Type="http://schemas.openxmlformats.org/officeDocument/2006/relationships/customXml" Target="../ink/ink2771.xml"/><Relationship Id="rId146" Type="http://schemas.openxmlformats.org/officeDocument/2006/relationships/customXml" Target="../ink/ink2774.xml"/><Relationship Id="rId167" Type="http://schemas.openxmlformats.org/officeDocument/2006/relationships/image" Target="../media/image308.png"/><Relationship Id="rId7" Type="http://schemas.openxmlformats.org/officeDocument/2006/relationships/image" Target="../media/image19.png"/><Relationship Id="rId71" Type="http://schemas.openxmlformats.org/officeDocument/2006/relationships/image" Target="../media/image263.png"/><Relationship Id="rId92" Type="http://schemas.openxmlformats.org/officeDocument/2006/relationships/customXml" Target="../ink/ink2746.xml"/><Relationship Id="rId162" Type="http://schemas.openxmlformats.org/officeDocument/2006/relationships/customXml" Target="../ink/ink2782.xml"/><Relationship Id="rId2" Type="http://schemas.openxmlformats.org/officeDocument/2006/relationships/customXml" Target="../ink/ink2701.xml"/><Relationship Id="rId29" Type="http://schemas.openxmlformats.org/officeDocument/2006/relationships/image" Target="../media/image242.png"/><Relationship Id="rId24" Type="http://schemas.openxmlformats.org/officeDocument/2006/relationships/customXml" Target="../ink/ink2712.xml"/><Relationship Id="rId40" Type="http://schemas.openxmlformats.org/officeDocument/2006/relationships/customXml" Target="../ink/ink2720.xml"/><Relationship Id="rId45" Type="http://schemas.openxmlformats.org/officeDocument/2006/relationships/image" Target="../media/image250.png"/><Relationship Id="rId66" Type="http://schemas.openxmlformats.org/officeDocument/2006/relationships/customXml" Target="../ink/ink2733.xml"/><Relationship Id="rId87" Type="http://schemas.openxmlformats.org/officeDocument/2006/relationships/image" Target="../media/image271.png"/><Relationship Id="rId110" Type="http://schemas.openxmlformats.org/officeDocument/2006/relationships/customXml" Target="../ink/ink2755.xml"/><Relationship Id="rId115" Type="http://schemas.openxmlformats.org/officeDocument/2006/relationships/image" Target="../media/image285.png"/><Relationship Id="rId131" Type="http://schemas.openxmlformats.org/officeDocument/2006/relationships/customXml" Target="../ink/ink2766.xml"/><Relationship Id="rId136" Type="http://schemas.openxmlformats.org/officeDocument/2006/relationships/image" Target="../media/image295.png"/><Relationship Id="rId157" Type="http://schemas.openxmlformats.org/officeDocument/2006/relationships/image" Target="../media/image305.png"/><Relationship Id="rId61" Type="http://schemas.openxmlformats.org/officeDocument/2006/relationships/image" Target="../media/image258.png"/><Relationship Id="rId82" Type="http://schemas.openxmlformats.org/officeDocument/2006/relationships/customXml" Target="../ink/ink2741.xml"/><Relationship Id="rId152" Type="http://schemas.openxmlformats.org/officeDocument/2006/relationships/customXml" Target="../ink/ink2777.xml"/><Relationship Id="rId173" Type="http://schemas.openxmlformats.org/officeDocument/2006/relationships/image" Target="../media/image311.png"/><Relationship Id="rId19" Type="http://schemas.openxmlformats.org/officeDocument/2006/relationships/image" Target="../media/image237.png"/><Relationship Id="rId14" Type="http://schemas.openxmlformats.org/officeDocument/2006/relationships/customXml" Target="../ink/ink2707.xml"/><Relationship Id="rId30" Type="http://schemas.openxmlformats.org/officeDocument/2006/relationships/customXml" Target="../ink/ink2715.xml"/><Relationship Id="rId35" Type="http://schemas.openxmlformats.org/officeDocument/2006/relationships/image" Target="../media/image245.png"/><Relationship Id="rId56" Type="http://schemas.openxmlformats.org/officeDocument/2006/relationships/customXml" Target="../ink/ink2728.xml"/><Relationship Id="rId77" Type="http://schemas.openxmlformats.org/officeDocument/2006/relationships/image" Target="../media/image266.png"/><Relationship Id="rId100" Type="http://schemas.openxmlformats.org/officeDocument/2006/relationships/customXml" Target="../ink/ink2750.xml"/><Relationship Id="rId105" Type="http://schemas.openxmlformats.org/officeDocument/2006/relationships/image" Target="../media/image280.png"/><Relationship Id="rId126" Type="http://schemas.openxmlformats.org/officeDocument/2006/relationships/customXml" Target="../ink/ink2763.xml"/><Relationship Id="rId147" Type="http://schemas.openxmlformats.org/officeDocument/2006/relationships/image" Target="../media/image300.png"/><Relationship Id="rId168" Type="http://schemas.openxmlformats.org/officeDocument/2006/relationships/customXml" Target="../ink/ink2785.xml"/><Relationship Id="rId8" Type="http://schemas.openxmlformats.org/officeDocument/2006/relationships/customXml" Target="../ink/ink2704.xml"/><Relationship Id="rId51" Type="http://schemas.openxmlformats.org/officeDocument/2006/relationships/image" Target="../media/image253.png"/><Relationship Id="rId72" Type="http://schemas.openxmlformats.org/officeDocument/2006/relationships/customXml" Target="../ink/ink2736.xml"/><Relationship Id="rId93" Type="http://schemas.openxmlformats.org/officeDocument/2006/relationships/image" Target="../media/image274.png"/><Relationship Id="rId98" Type="http://schemas.openxmlformats.org/officeDocument/2006/relationships/customXml" Target="../ink/ink2749.xml"/><Relationship Id="rId121" Type="http://schemas.openxmlformats.org/officeDocument/2006/relationships/image" Target="../media/image288.png"/><Relationship Id="rId142" Type="http://schemas.openxmlformats.org/officeDocument/2006/relationships/image" Target="../media/image298.png"/><Relationship Id="rId163" Type="http://schemas.openxmlformats.org/officeDocument/2006/relationships/image" Target="../media/image208.png"/><Relationship Id="rId3" Type="http://schemas.openxmlformats.org/officeDocument/2006/relationships/image" Target="../media/image230.png"/><Relationship Id="rId25" Type="http://schemas.openxmlformats.org/officeDocument/2006/relationships/image" Target="../media/image240.png"/><Relationship Id="rId46" Type="http://schemas.openxmlformats.org/officeDocument/2006/relationships/customXml" Target="../ink/ink2723.xml"/><Relationship Id="rId67" Type="http://schemas.openxmlformats.org/officeDocument/2006/relationships/image" Target="../media/image261.png"/><Relationship Id="rId116" Type="http://schemas.openxmlformats.org/officeDocument/2006/relationships/customXml" Target="../ink/ink2758.xml"/><Relationship Id="rId137" Type="http://schemas.openxmlformats.org/officeDocument/2006/relationships/customXml" Target="../ink/ink2769.xml"/><Relationship Id="rId158" Type="http://schemas.openxmlformats.org/officeDocument/2006/relationships/customXml" Target="../ink/ink2780.xml"/><Relationship Id="rId20" Type="http://schemas.openxmlformats.org/officeDocument/2006/relationships/customXml" Target="../ink/ink2710.xml"/><Relationship Id="rId41" Type="http://schemas.openxmlformats.org/officeDocument/2006/relationships/image" Target="../media/image248.png"/><Relationship Id="rId62" Type="http://schemas.openxmlformats.org/officeDocument/2006/relationships/customXml" Target="../ink/ink2731.xml"/><Relationship Id="rId83" Type="http://schemas.openxmlformats.org/officeDocument/2006/relationships/image" Target="../media/image269.png"/><Relationship Id="rId88" Type="http://schemas.openxmlformats.org/officeDocument/2006/relationships/customXml" Target="../ink/ink2744.xml"/><Relationship Id="rId111" Type="http://schemas.openxmlformats.org/officeDocument/2006/relationships/image" Target="../media/image283.png"/><Relationship Id="rId132" Type="http://schemas.openxmlformats.org/officeDocument/2006/relationships/image" Target="../media/image293.png"/><Relationship Id="rId153" Type="http://schemas.openxmlformats.org/officeDocument/2006/relationships/image" Target="../media/image303.png"/><Relationship Id="rId174" Type="http://schemas.openxmlformats.org/officeDocument/2006/relationships/customXml" Target="../ink/ink2788.xml"/><Relationship Id="rId15" Type="http://schemas.openxmlformats.org/officeDocument/2006/relationships/image" Target="../media/image235.png"/><Relationship Id="rId36" Type="http://schemas.openxmlformats.org/officeDocument/2006/relationships/customXml" Target="../ink/ink2718.xml"/><Relationship Id="rId57" Type="http://schemas.openxmlformats.org/officeDocument/2006/relationships/image" Target="../media/image256.png"/><Relationship Id="rId106" Type="http://schemas.openxmlformats.org/officeDocument/2006/relationships/customXml" Target="../ink/ink2753.xml"/><Relationship Id="rId127" Type="http://schemas.openxmlformats.org/officeDocument/2006/relationships/image" Target="../media/image291.png"/><Relationship Id="rId10" Type="http://schemas.openxmlformats.org/officeDocument/2006/relationships/customXml" Target="../ink/ink2705.xml"/><Relationship Id="rId31" Type="http://schemas.openxmlformats.org/officeDocument/2006/relationships/image" Target="../media/image243.png"/><Relationship Id="rId52" Type="http://schemas.openxmlformats.org/officeDocument/2006/relationships/customXml" Target="../ink/ink2726.xml"/><Relationship Id="rId73" Type="http://schemas.openxmlformats.org/officeDocument/2006/relationships/image" Target="../media/image264.png"/><Relationship Id="rId78" Type="http://schemas.openxmlformats.org/officeDocument/2006/relationships/customXml" Target="../ink/ink2739.xml"/><Relationship Id="rId94" Type="http://schemas.openxmlformats.org/officeDocument/2006/relationships/customXml" Target="../ink/ink2747.xml"/><Relationship Id="rId99" Type="http://schemas.openxmlformats.org/officeDocument/2006/relationships/image" Target="../media/image277.png"/><Relationship Id="rId101" Type="http://schemas.openxmlformats.org/officeDocument/2006/relationships/image" Target="../media/image278.png"/><Relationship Id="rId122" Type="http://schemas.openxmlformats.org/officeDocument/2006/relationships/customXml" Target="../ink/ink2761.xml"/><Relationship Id="rId143" Type="http://schemas.openxmlformats.org/officeDocument/2006/relationships/customXml" Target="../ink/ink2772.xml"/><Relationship Id="rId148" Type="http://schemas.openxmlformats.org/officeDocument/2006/relationships/customXml" Target="../ink/ink2775.xml"/><Relationship Id="rId164" Type="http://schemas.openxmlformats.org/officeDocument/2006/relationships/customXml" Target="../ink/ink2783.xml"/><Relationship Id="rId169" Type="http://schemas.openxmlformats.org/officeDocument/2006/relationships/image" Target="../media/image309.png"/><Relationship Id="rId4" Type="http://schemas.openxmlformats.org/officeDocument/2006/relationships/customXml" Target="../ink/ink2702.xml"/><Relationship Id="rId9" Type="http://schemas.openxmlformats.org/officeDocument/2006/relationships/image" Target="../media/image232.png"/><Relationship Id="rId26" Type="http://schemas.openxmlformats.org/officeDocument/2006/relationships/customXml" Target="../ink/ink2713.xml"/><Relationship Id="rId47" Type="http://schemas.openxmlformats.org/officeDocument/2006/relationships/image" Target="../media/image251.png"/><Relationship Id="rId68" Type="http://schemas.openxmlformats.org/officeDocument/2006/relationships/customXml" Target="../ink/ink2734.xml"/><Relationship Id="rId89" Type="http://schemas.openxmlformats.org/officeDocument/2006/relationships/image" Target="../media/image272.png"/><Relationship Id="rId112" Type="http://schemas.openxmlformats.org/officeDocument/2006/relationships/customXml" Target="../ink/ink2756.xml"/><Relationship Id="rId133" Type="http://schemas.openxmlformats.org/officeDocument/2006/relationships/customXml" Target="../ink/ink2767.xml"/><Relationship Id="rId154" Type="http://schemas.openxmlformats.org/officeDocument/2006/relationships/customXml" Target="../ink/ink2778.xml"/><Relationship Id="rId175" Type="http://schemas.openxmlformats.org/officeDocument/2006/relationships/image" Target="../media/image312.png"/><Relationship Id="rId16" Type="http://schemas.openxmlformats.org/officeDocument/2006/relationships/customXml" Target="../ink/ink2708.xml"/><Relationship Id="rId37" Type="http://schemas.openxmlformats.org/officeDocument/2006/relationships/image" Target="../media/image246.png"/><Relationship Id="rId58" Type="http://schemas.openxmlformats.org/officeDocument/2006/relationships/customXml" Target="../ink/ink2729.xml"/><Relationship Id="rId79" Type="http://schemas.openxmlformats.org/officeDocument/2006/relationships/image" Target="../media/image267.png"/><Relationship Id="rId102" Type="http://schemas.openxmlformats.org/officeDocument/2006/relationships/customXml" Target="../ink/ink2751.xml"/><Relationship Id="rId123" Type="http://schemas.openxmlformats.org/officeDocument/2006/relationships/image" Target="../media/image289.png"/><Relationship Id="rId144" Type="http://schemas.openxmlformats.org/officeDocument/2006/relationships/customXml" Target="../ink/ink2773.xml"/><Relationship Id="rId90" Type="http://schemas.openxmlformats.org/officeDocument/2006/relationships/customXml" Target="../ink/ink2745.xml"/><Relationship Id="rId165" Type="http://schemas.openxmlformats.org/officeDocument/2006/relationships/image" Target="../media/image58.png"/><Relationship Id="rId27" Type="http://schemas.openxmlformats.org/officeDocument/2006/relationships/image" Target="../media/image241.png"/><Relationship Id="rId48" Type="http://schemas.openxmlformats.org/officeDocument/2006/relationships/customXml" Target="../ink/ink2724.xml"/><Relationship Id="rId69" Type="http://schemas.openxmlformats.org/officeDocument/2006/relationships/image" Target="../media/image262.png"/><Relationship Id="rId113" Type="http://schemas.openxmlformats.org/officeDocument/2006/relationships/image" Target="../media/image284.png"/><Relationship Id="rId134" Type="http://schemas.openxmlformats.org/officeDocument/2006/relationships/image" Target="../media/image294.png"/><Relationship Id="rId80" Type="http://schemas.openxmlformats.org/officeDocument/2006/relationships/customXml" Target="../ink/ink2740.xml"/><Relationship Id="rId155" Type="http://schemas.openxmlformats.org/officeDocument/2006/relationships/image" Target="../media/image304.png"/><Relationship Id="rId17" Type="http://schemas.openxmlformats.org/officeDocument/2006/relationships/image" Target="../media/image236.png"/><Relationship Id="rId38" Type="http://schemas.openxmlformats.org/officeDocument/2006/relationships/customXml" Target="../ink/ink2719.xml"/><Relationship Id="rId59" Type="http://schemas.openxmlformats.org/officeDocument/2006/relationships/image" Target="../media/image257.png"/><Relationship Id="rId103" Type="http://schemas.openxmlformats.org/officeDocument/2006/relationships/image" Target="../media/image279.png"/><Relationship Id="rId124" Type="http://schemas.openxmlformats.org/officeDocument/2006/relationships/customXml" Target="../ink/ink2762.xml"/><Relationship Id="rId70" Type="http://schemas.openxmlformats.org/officeDocument/2006/relationships/customXml" Target="../ink/ink2735.xml"/><Relationship Id="rId91" Type="http://schemas.openxmlformats.org/officeDocument/2006/relationships/image" Target="../media/image273.png"/><Relationship Id="rId145" Type="http://schemas.openxmlformats.org/officeDocument/2006/relationships/image" Target="../media/image299.png"/><Relationship Id="rId166" Type="http://schemas.openxmlformats.org/officeDocument/2006/relationships/customXml" Target="../ink/ink2784.xml"/></Relationships>
</file>

<file path=ppt/slides/_rels/slide7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86.png"/><Relationship Id="rId21" Type="http://schemas.openxmlformats.org/officeDocument/2006/relationships/image" Target="../media/image238.png"/><Relationship Id="rId42" Type="http://schemas.openxmlformats.org/officeDocument/2006/relationships/customXml" Target="../ink/ink2809.xml"/><Relationship Id="rId63" Type="http://schemas.openxmlformats.org/officeDocument/2006/relationships/image" Target="../media/image259.png"/><Relationship Id="rId84" Type="http://schemas.openxmlformats.org/officeDocument/2006/relationships/customXml" Target="../ink/ink2830.xml"/><Relationship Id="rId138" Type="http://schemas.openxmlformats.org/officeDocument/2006/relationships/image" Target="../media/image296.png"/><Relationship Id="rId159" Type="http://schemas.openxmlformats.org/officeDocument/2006/relationships/image" Target="../media/image306.png"/><Relationship Id="rId170" Type="http://schemas.openxmlformats.org/officeDocument/2006/relationships/customXml" Target="../ink/ink2874.xml"/><Relationship Id="rId107" Type="http://schemas.openxmlformats.org/officeDocument/2006/relationships/image" Target="../media/image281.png"/><Relationship Id="rId11" Type="http://schemas.openxmlformats.org/officeDocument/2006/relationships/image" Target="../media/image233.png"/><Relationship Id="rId32" Type="http://schemas.openxmlformats.org/officeDocument/2006/relationships/customXml" Target="../ink/ink2804.xml"/><Relationship Id="rId53" Type="http://schemas.openxmlformats.org/officeDocument/2006/relationships/image" Target="../media/image254.png"/><Relationship Id="rId74" Type="http://schemas.openxmlformats.org/officeDocument/2006/relationships/customXml" Target="../ink/ink2825.xml"/><Relationship Id="rId128" Type="http://schemas.openxmlformats.org/officeDocument/2006/relationships/customXml" Target="../ink/ink2852.xml"/><Relationship Id="rId149" Type="http://schemas.openxmlformats.org/officeDocument/2006/relationships/image" Target="../media/image301.png"/><Relationship Id="rId5" Type="http://schemas.openxmlformats.org/officeDocument/2006/relationships/image" Target="../media/image231.png"/><Relationship Id="rId95" Type="http://schemas.openxmlformats.org/officeDocument/2006/relationships/image" Target="../media/image275.png"/><Relationship Id="rId160" Type="http://schemas.openxmlformats.org/officeDocument/2006/relationships/customXml" Target="../ink/ink2869.xml"/><Relationship Id="rId22" Type="http://schemas.openxmlformats.org/officeDocument/2006/relationships/customXml" Target="../ink/ink2799.xml"/><Relationship Id="rId43" Type="http://schemas.openxmlformats.org/officeDocument/2006/relationships/image" Target="../media/image249.png"/><Relationship Id="rId64" Type="http://schemas.openxmlformats.org/officeDocument/2006/relationships/customXml" Target="../ink/ink2820.xml"/><Relationship Id="rId118" Type="http://schemas.openxmlformats.org/officeDocument/2006/relationships/customXml" Target="../ink/ink2847.xml"/><Relationship Id="rId139" Type="http://schemas.openxmlformats.org/officeDocument/2006/relationships/customXml" Target="../ink/ink2858.xml"/><Relationship Id="rId85" Type="http://schemas.openxmlformats.org/officeDocument/2006/relationships/image" Target="../media/image270.png"/><Relationship Id="rId150" Type="http://schemas.openxmlformats.org/officeDocument/2006/relationships/customXml" Target="../ink/ink2864.xml"/><Relationship Id="rId171" Type="http://schemas.openxmlformats.org/officeDocument/2006/relationships/image" Target="../media/image310.png"/><Relationship Id="rId12" Type="http://schemas.openxmlformats.org/officeDocument/2006/relationships/customXml" Target="../ink/ink2794.xml"/><Relationship Id="rId33" Type="http://schemas.openxmlformats.org/officeDocument/2006/relationships/image" Target="../media/image244.png"/><Relationship Id="rId108" Type="http://schemas.openxmlformats.org/officeDocument/2006/relationships/customXml" Target="../ink/ink2842.xml"/><Relationship Id="rId129" Type="http://schemas.openxmlformats.org/officeDocument/2006/relationships/customXml" Target="../ink/ink2853.xml"/><Relationship Id="rId54" Type="http://schemas.openxmlformats.org/officeDocument/2006/relationships/customXml" Target="../ink/ink2815.xml"/><Relationship Id="rId75" Type="http://schemas.openxmlformats.org/officeDocument/2006/relationships/image" Target="../media/image265.png"/><Relationship Id="rId96" Type="http://schemas.openxmlformats.org/officeDocument/2006/relationships/customXml" Target="../ink/ink2836.xml"/><Relationship Id="rId140" Type="http://schemas.openxmlformats.org/officeDocument/2006/relationships/image" Target="../media/image297.png"/><Relationship Id="rId161" Type="http://schemas.openxmlformats.org/officeDocument/2006/relationships/image" Target="../media/image307.png"/><Relationship Id="rId6" Type="http://schemas.openxmlformats.org/officeDocument/2006/relationships/customXml" Target="../ink/ink2791.xml"/><Relationship Id="rId23" Type="http://schemas.openxmlformats.org/officeDocument/2006/relationships/image" Target="../media/image239.png"/><Relationship Id="rId28" Type="http://schemas.openxmlformats.org/officeDocument/2006/relationships/customXml" Target="../ink/ink2802.xml"/><Relationship Id="rId49" Type="http://schemas.openxmlformats.org/officeDocument/2006/relationships/image" Target="../media/image252.png"/><Relationship Id="rId114" Type="http://schemas.openxmlformats.org/officeDocument/2006/relationships/customXml" Target="../ink/ink2845.xml"/><Relationship Id="rId119" Type="http://schemas.openxmlformats.org/officeDocument/2006/relationships/image" Target="../media/image287.png"/><Relationship Id="rId44" Type="http://schemas.openxmlformats.org/officeDocument/2006/relationships/customXml" Target="../ink/ink2810.xml"/><Relationship Id="rId60" Type="http://schemas.openxmlformats.org/officeDocument/2006/relationships/customXml" Target="../ink/ink2818.xml"/><Relationship Id="rId65" Type="http://schemas.openxmlformats.org/officeDocument/2006/relationships/image" Target="../media/image260.png"/><Relationship Id="rId81" Type="http://schemas.openxmlformats.org/officeDocument/2006/relationships/image" Target="../media/image268.png"/><Relationship Id="rId86" Type="http://schemas.openxmlformats.org/officeDocument/2006/relationships/customXml" Target="../ink/ink2831.xml"/><Relationship Id="rId130" Type="http://schemas.openxmlformats.org/officeDocument/2006/relationships/image" Target="../media/image292.png"/><Relationship Id="rId135" Type="http://schemas.openxmlformats.org/officeDocument/2006/relationships/customXml" Target="../ink/ink2856.xml"/><Relationship Id="rId151" Type="http://schemas.openxmlformats.org/officeDocument/2006/relationships/image" Target="../media/image302.png"/><Relationship Id="rId156" Type="http://schemas.openxmlformats.org/officeDocument/2006/relationships/customXml" Target="../ink/ink2867.xml"/><Relationship Id="rId177" Type="http://schemas.openxmlformats.org/officeDocument/2006/relationships/image" Target="../media/image313.png"/><Relationship Id="rId172" Type="http://schemas.openxmlformats.org/officeDocument/2006/relationships/customXml" Target="../ink/ink2875.xml"/><Relationship Id="rId13" Type="http://schemas.openxmlformats.org/officeDocument/2006/relationships/image" Target="../media/image234.png"/><Relationship Id="rId18" Type="http://schemas.openxmlformats.org/officeDocument/2006/relationships/customXml" Target="../ink/ink2797.xml"/><Relationship Id="rId39" Type="http://schemas.openxmlformats.org/officeDocument/2006/relationships/image" Target="../media/image247.png"/><Relationship Id="rId109" Type="http://schemas.openxmlformats.org/officeDocument/2006/relationships/image" Target="../media/image282.png"/><Relationship Id="rId34" Type="http://schemas.openxmlformats.org/officeDocument/2006/relationships/customXml" Target="../ink/ink2805.xml"/><Relationship Id="rId50" Type="http://schemas.openxmlformats.org/officeDocument/2006/relationships/customXml" Target="../ink/ink2813.xml"/><Relationship Id="rId55" Type="http://schemas.openxmlformats.org/officeDocument/2006/relationships/image" Target="../media/image255.png"/><Relationship Id="rId76" Type="http://schemas.openxmlformats.org/officeDocument/2006/relationships/customXml" Target="../ink/ink2826.xml"/><Relationship Id="rId97" Type="http://schemas.openxmlformats.org/officeDocument/2006/relationships/image" Target="../media/image276.png"/><Relationship Id="rId104" Type="http://schemas.openxmlformats.org/officeDocument/2006/relationships/customXml" Target="../ink/ink2840.xml"/><Relationship Id="rId120" Type="http://schemas.openxmlformats.org/officeDocument/2006/relationships/customXml" Target="../ink/ink2848.xml"/><Relationship Id="rId125" Type="http://schemas.openxmlformats.org/officeDocument/2006/relationships/image" Target="../media/image290.png"/><Relationship Id="rId141" Type="http://schemas.openxmlformats.org/officeDocument/2006/relationships/customXml" Target="../ink/ink2859.xml"/><Relationship Id="rId146" Type="http://schemas.openxmlformats.org/officeDocument/2006/relationships/customXml" Target="../ink/ink2862.xml"/><Relationship Id="rId167" Type="http://schemas.openxmlformats.org/officeDocument/2006/relationships/image" Target="../media/image308.png"/><Relationship Id="rId7" Type="http://schemas.openxmlformats.org/officeDocument/2006/relationships/image" Target="../media/image19.png"/><Relationship Id="rId71" Type="http://schemas.openxmlformats.org/officeDocument/2006/relationships/image" Target="../media/image263.png"/><Relationship Id="rId92" Type="http://schemas.openxmlformats.org/officeDocument/2006/relationships/customXml" Target="../ink/ink2834.xml"/><Relationship Id="rId162" Type="http://schemas.openxmlformats.org/officeDocument/2006/relationships/customXml" Target="../ink/ink2870.xml"/><Relationship Id="rId2" Type="http://schemas.openxmlformats.org/officeDocument/2006/relationships/customXml" Target="../ink/ink2789.xml"/><Relationship Id="rId29" Type="http://schemas.openxmlformats.org/officeDocument/2006/relationships/image" Target="../media/image242.png"/><Relationship Id="rId24" Type="http://schemas.openxmlformats.org/officeDocument/2006/relationships/customXml" Target="../ink/ink2800.xml"/><Relationship Id="rId40" Type="http://schemas.openxmlformats.org/officeDocument/2006/relationships/customXml" Target="../ink/ink2808.xml"/><Relationship Id="rId45" Type="http://schemas.openxmlformats.org/officeDocument/2006/relationships/image" Target="../media/image250.png"/><Relationship Id="rId66" Type="http://schemas.openxmlformats.org/officeDocument/2006/relationships/customXml" Target="../ink/ink2821.xml"/><Relationship Id="rId87" Type="http://schemas.openxmlformats.org/officeDocument/2006/relationships/image" Target="../media/image271.png"/><Relationship Id="rId110" Type="http://schemas.openxmlformats.org/officeDocument/2006/relationships/customXml" Target="../ink/ink2843.xml"/><Relationship Id="rId115" Type="http://schemas.openxmlformats.org/officeDocument/2006/relationships/image" Target="../media/image285.png"/><Relationship Id="rId131" Type="http://schemas.openxmlformats.org/officeDocument/2006/relationships/customXml" Target="../ink/ink2854.xml"/><Relationship Id="rId136" Type="http://schemas.openxmlformats.org/officeDocument/2006/relationships/image" Target="../media/image295.png"/><Relationship Id="rId157" Type="http://schemas.openxmlformats.org/officeDocument/2006/relationships/image" Target="../media/image305.png"/><Relationship Id="rId61" Type="http://schemas.openxmlformats.org/officeDocument/2006/relationships/image" Target="../media/image258.png"/><Relationship Id="rId82" Type="http://schemas.openxmlformats.org/officeDocument/2006/relationships/customXml" Target="../ink/ink2829.xml"/><Relationship Id="rId152" Type="http://schemas.openxmlformats.org/officeDocument/2006/relationships/customXml" Target="../ink/ink2865.xml"/><Relationship Id="rId173" Type="http://schemas.openxmlformats.org/officeDocument/2006/relationships/image" Target="../media/image311.png"/><Relationship Id="rId19" Type="http://schemas.openxmlformats.org/officeDocument/2006/relationships/image" Target="../media/image237.png"/><Relationship Id="rId14" Type="http://schemas.openxmlformats.org/officeDocument/2006/relationships/customXml" Target="../ink/ink2795.xml"/><Relationship Id="rId30" Type="http://schemas.openxmlformats.org/officeDocument/2006/relationships/customXml" Target="../ink/ink2803.xml"/><Relationship Id="rId35" Type="http://schemas.openxmlformats.org/officeDocument/2006/relationships/image" Target="../media/image245.png"/><Relationship Id="rId56" Type="http://schemas.openxmlformats.org/officeDocument/2006/relationships/customXml" Target="../ink/ink2816.xml"/><Relationship Id="rId77" Type="http://schemas.openxmlformats.org/officeDocument/2006/relationships/image" Target="../media/image266.png"/><Relationship Id="rId100" Type="http://schemas.openxmlformats.org/officeDocument/2006/relationships/customXml" Target="../ink/ink2838.xml"/><Relationship Id="rId105" Type="http://schemas.openxmlformats.org/officeDocument/2006/relationships/image" Target="../media/image280.png"/><Relationship Id="rId126" Type="http://schemas.openxmlformats.org/officeDocument/2006/relationships/customXml" Target="../ink/ink2851.xml"/><Relationship Id="rId147" Type="http://schemas.openxmlformats.org/officeDocument/2006/relationships/image" Target="../media/image300.png"/><Relationship Id="rId168" Type="http://schemas.openxmlformats.org/officeDocument/2006/relationships/customXml" Target="../ink/ink2873.xml"/><Relationship Id="rId8" Type="http://schemas.openxmlformats.org/officeDocument/2006/relationships/customXml" Target="../ink/ink2792.xml"/><Relationship Id="rId51" Type="http://schemas.openxmlformats.org/officeDocument/2006/relationships/image" Target="../media/image253.png"/><Relationship Id="rId72" Type="http://schemas.openxmlformats.org/officeDocument/2006/relationships/customXml" Target="../ink/ink2824.xml"/><Relationship Id="rId93" Type="http://schemas.openxmlformats.org/officeDocument/2006/relationships/image" Target="../media/image274.png"/><Relationship Id="rId98" Type="http://schemas.openxmlformats.org/officeDocument/2006/relationships/customXml" Target="../ink/ink2837.xml"/><Relationship Id="rId121" Type="http://schemas.openxmlformats.org/officeDocument/2006/relationships/image" Target="../media/image288.png"/><Relationship Id="rId142" Type="http://schemas.openxmlformats.org/officeDocument/2006/relationships/image" Target="../media/image298.png"/><Relationship Id="rId163" Type="http://schemas.openxmlformats.org/officeDocument/2006/relationships/image" Target="../media/image208.png"/><Relationship Id="rId3" Type="http://schemas.openxmlformats.org/officeDocument/2006/relationships/image" Target="../media/image230.png"/><Relationship Id="rId25" Type="http://schemas.openxmlformats.org/officeDocument/2006/relationships/image" Target="../media/image240.png"/><Relationship Id="rId46" Type="http://schemas.openxmlformats.org/officeDocument/2006/relationships/customXml" Target="../ink/ink2811.xml"/><Relationship Id="rId67" Type="http://schemas.openxmlformats.org/officeDocument/2006/relationships/image" Target="../media/image261.png"/><Relationship Id="rId116" Type="http://schemas.openxmlformats.org/officeDocument/2006/relationships/customXml" Target="../ink/ink2846.xml"/><Relationship Id="rId137" Type="http://schemas.openxmlformats.org/officeDocument/2006/relationships/customXml" Target="../ink/ink2857.xml"/><Relationship Id="rId158" Type="http://schemas.openxmlformats.org/officeDocument/2006/relationships/customXml" Target="../ink/ink2868.xml"/><Relationship Id="rId20" Type="http://schemas.openxmlformats.org/officeDocument/2006/relationships/customXml" Target="../ink/ink2798.xml"/><Relationship Id="rId41" Type="http://schemas.openxmlformats.org/officeDocument/2006/relationships/image" Target="../media/image248.png"/><Relationship Id="rId62" Type="http://schemas.openxmlformats.org/officeDocument/2006/relationships/customXml" Target="../ink/ink2819.xml"/><Relationship Id="rId83" Type="http://schemas.openxmlformats.org/officeDocument/2006/relationships/image" Target="../media/image269.png"/><Relationship Id="rId88" Type="http://schemas.openxmlformats.org/officeDocument/2006/relationships/customXml" Target="../ink/ink2832.xml"/><Relationship Id="rId111" Type="http://schemas.openxmlformats.org/officeDocument/2006/relationships/image" Target="../media/image283.png"/><Relationship Id="rId132" Type="http://schemas.openxmlformats.org/officeDocument/2006/relationships/image" Target="../media/image293.png"/><Relationship Id="rId153" Type="http://schemas.openxmlformats.org/officeDocument/2006/relationships/image" Target="../media/image303.png"/><Relationship Id="rId174" Type="http://schemas.openxmlformats.org/officeDocument/2006/relationships/customXml" Target="../ink/ink2876.xml"/><Relationship Id="rId15" Type="http://schemas.openxmlformats.org/officeDocument/2006/relationships/image" Target="../media/image235.png"/><Relationship Id="rId36" Type="http://schemas.openxmlformats.org/officeDocument/2006/relationships/customXml" Target="../ink/ink2806.xml"/><Relationship Id="rId57" Type="http://schemas.openxmlformats.org/officeDocument/2006/relationships/image" Target="../media/image256.png"/><Relationship Id="rId106" Type="http://schemas.openxmlformats.org/officeDocument/2006/relationships/customXml" Target="../ink/ink2841.xml"/><Relationship Id="rId127" Type="http://schemas.openxmlformats.org/officeDocument/2006/relationships/image" Target="../media/image291.png"/><Relationship Id="rId10" Type="http://schemas.openxmlformats.org/officeDocument/2006/relationships/customXml" Target="../ink/ink2793.xml"/><Relationship Id="rId31" Type="http://schemas.openxmlformats.org/officeDocument/2006/relationships/image" Target="../media/image243.png"/><Relationship Id="rId52" Type="http://schemas.openxmlformats.org/officeDocument/2006/relationships/customXml" Target="../ink/ink2814.xml"/><Relationship Id="rId73" Type="http://schemas.openxmlformats.org/officeDocument/2006/relationships/image" Target="../media/image264.png"/><Relationship Id="rId78" Type="http://schemas.openxmlformats.org/officeDocument/2006/relationships/customXml" Target="../ink/ink2827.xml"/><Relationship Id="rId94" Type="http://schemas.openxmlformats.org/officeDocument/2006/relationships/customXml" Target="../ink/ink2835.xml"/><Relationship Id="rId99" Type="http://schemas.openxmlformats.org/officeDocument/2006/relationships/image" Target="../media/image277.png"/><Relationship Id="rId101" Type="http://schemas.openxmlformats.org/officeDocument/2006/relationships/image" Target="../media/image278.png"/><Relationship Id="rId122" Type="http://schemas.openxmlformats.org/officeDocument/2006/relationships/customXml" Target="../ink/ink2849.xml"/><Relationship Id="rId143" Type="http://schemas.openxmlformats.org/officeDocument/2006/relationships/customXml" Target="../ink/ink2860.xml"/><Relationship Id="rId148" Type="http://schemas.openxmlformats.org/officeDocument/2006/relationships/customXml" Target="../ink/ink2863.xml"/><Relationship Id="rId164" Type="http://schemas.openxmlformats.org/officeDocument/2006/relationships/customXml" Target="../ink/ink2871.xml"/><Relationship Id="rId169" Type="http://schemas.openxmlformats.org/officeDocument/2006/relationships/image" Target="../media/image309.png"/><Relationship Id="rId4" Type="http://schemas.openxmlformats.org/officeDocument/2006/relationships/customXml" Target="../ink/ink2790.xml"/><Relationship Id="rId9" Type="http://schemas.openxmlformats.org/officeDocument/2006/relationships/image" Target="../media/image232.png"/><Relationship Id="rId26" Type="http://schemas.openxmlformats.org/officeDocument/2006/relationships/customXml" Target="../ink/ink2801.xml"/><Relationship Id="rId47" Type="http://schemas.openxmlformats.org/officeDocument/2006/relationships/image" Target="../media/image251.png"/><Relationship Id="rId68" Type="http://schemas.openxmlformats.org/officeDocument/2006/relationships/customXml" Target="../ink/ink2822.xml"/><Relationship Id="rId89" Type="http://schemas.openxmlformats.org/officeDocument/2006/relationships/image" Target="../media/image272.png"/><Relationship Id="rId112" Type="http://schemas.openxmlformats.org/officeDocument/2006/relationships/customXml" Target="../ink/ink2844.xml"/><Relationship Id="rId133" Type="http://schemas.openxmlformats.org/officeDocument/2006/relationships/customXml" Target="../ink/ink2855.xml"/><Relationship Id="rId154" Type="http://schemas.openxmlformats.org/officeDocument/2006/relationships/customXml" Target="../ink/ink2866.xml"/><Relationship Id="rId175" Type="http://schemas.openxmlformats.org/officeDocument/2006/relationships/image" Target="../media/image312.png"/><Relationship Id="rId16" Type="http://schemas.openxmlformats.org/officeDocument/2006/relationships/customXml" Target="../ink/ink2796.xml"/><Relationship Id="rId37" Type="http://schemas.openxmlformats.org/officeDocument/2006/relationships/image" Target="../media/image246.png"/><Relationship Id="rId58" Type="http://schemas.openxmlformats.org/officeDocument/2006/relationships/customXml" Target="../ink/ink2817.xml"/><Relationship Id="rId79" Type="http://schemas.openxmlformats.org/officeDocument/2006/relationships/image" Target="../media/image267.png"/><Relationship Id="rId102" Type="http://schemas.openxmlformats.org/officeDocument/2006/relationships/customXml" Target="../ink/ink2839.xml"/><Relationship Id="rId123" Type="http://schemas.openxmlformats.org/officeDocument/2006/relationships/image" Target="../media/image289.png"/><Relationship Id="rId144" Type="http://schemas.openxmlformats.org/officeDocument/2006/relationships/customXml" Target="../ink/ink2861.xml"/><Relationship Id="rId90" Type="http://schemas.openxmlformats.org/officeDocument/2006/relationships/customXml" Target="../ink/ink2833.xml"/><Relationship Id="rId165" Type="http://schemas.openxmlformats.org/officeDocument/2006/relationships/image" Target="../media/image58.png"/><Relationship Id="rId27" Type="http://schemas.openxmlformats.org/officeDocument/2006/relationships/image" Target="../media/image241.png"/><Relationship Id="rId48" Type="http://schemas.openxmlformats.org/officeDocument/2006/relationships/customXml" Target="../ink/ink2812.xml"/><Relationship Id="rId69" Type="http://schemas.openxmlformats.org/officeDocument/2006/relationships/image" Target="../media/image262.png"/><Relationship Id="rId113" Type="http://schemas.openxmlformats.org/officeDocument/2006/relationships/image" Target="../media/image284.png"/><Relationship Id="rId134" Type="http://schemas.openxmlformats.org/officeDocument/2006/relationships/image" Target="../media/image294.png"/><Relationship Id="rId80" Type="http://schemas.openxmlformats.org/officeDocument/2006/relationships/customXml" Target="../ink/ink2828.xml"/><Relationship Id="rId155" Type="http://schemas.openxmlformats.org/officeDocument/2006/relationships/image" Target="../media/image304.png"/><Relationship Id="rId176" Type="http://schemas.openxmlformats.org/officeDocument/2006/relationships/customXml" Target="../ink/ink2877.xml"/><Relationship Id="rId17" Type="http://schemas.openxmlformats.org/officeDocument/2006/relationships/image" Target="../media/image236.png"/><Relationship Id="rId38" Type="http://schemas.openxmlformats.org/officeDocument/2006/relationships/customXml" Target="../ink/ink2807.xml"/><Relationship Id="rId59" Type="http://schemas.openxmlformats.org/officeDocument/2006/relationships/image" Target="../media/image257.png"/><Relationship Id="rId103" Type="http://schemas.openxmlformats.org/officeDocument/2006/relationships/image" Target="../media/image279.png"/><Relationship Id="rId124" Type="http://schemas.openxmlformats.org/officeDocument/2006/relationships/customXml" Target="../ink/ink2850.xml"/><Relationship Id="rId70" Type="http://schemas.openxmlformats.org/officeDocument/2006/relationships/customXml" Target="../ink/ink2823.xml"/><Relationship Id="rId91" Type="http://schemas.openxmlformats.org/officeDocument/2006/relationships/image" Target="../media/image273.png"/><Relationship Id="rId145" Type="http://schemas.openxmlformats.org/officeDocument/2006/relationships/image" Target="../media/image299.png"/><Relationship Id="rId166" Type="http://schemas.openxmlformats.org/officeDocument/2006/relationships/customXml" Target="../ink/ink2872.xml"/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86.png"/><Relationship Id="rId21" Type="http://schemas.openxmlformats.org/officeDocument/2006/relationships/image" Target="../media/image238.png"/><Relationship Id="rId42" Type="http://schemas.openxmlformats.org/officeDocument/2006/relationships/customXml" Target="../ink/ink2898.xml"/><Relationship Id="rId63" Type="http://schemas.openxmlformats.org/officeDocument/2006/relationships/image" Target="../media/image259.png"/><Relationship Id="rId84" Type="http://schemas.openxmlformats.org/officeDocument/2006/relationships/customXml" Target="../ink/ink2919.xml"/><Relationship Id="rId138" Type="http://schemas.openxmlformats.org/officeDocument/2006/relationships/image" Target="../media/image296.png"/><Relationship Id="rId159" Type="http://schemas.openxmlformats.org/officeDocument/2006/relationships/image" Target="../media/image306.png"/><Relationship Id="rId170" Type="http://schemas.openxmlformats.org/officeDocument/2006/relationships/customXml" Target="../ink/ink2963.xml"/><Relationship Id="rId107" Type="http://schemas.openxmlformats.org/officeDocument/2006/relationships/image" Target="../media/image281.png"/><Relationship Id="rId11" Type="http://schemas.openxmlformats.org/officeDocument/2006/relationships/image" Target="../media/image233.png"/><Relationship Id="rId32" Type="http://schemas.openxmlformats.org/officeDocument/2006/relationships/customXml" Target="../ink/ink2893.xml"/><Relationship Id="rId53" Type="http://schemas.openxmlformats.org/officeDocument/2006/relationships/image" Target="../media/image254.png"/><Relationship Id="rId74" Type="http://schemas.openxmlformats.org/officeDocument/2006/relationships/customXml" Target="../ink/ink2914.xml"/><Relationship Id="rId128" Type="http://schemas.openxmlformats.org/officeDocument/2006/relationships/customXml" Target="../ink/ink2941.xml"/><Relationship Id="rId149" Type="http://schemas.openxmlformats.org/officeDocument/2006/relationships/image" Target="../media/image301.png"/><Relationship Id="rId5" Type="http://schemas.openxmlformats.org/officeDocument/2006/relationships/image" Target="../media/image231.png"/><Relationship Id="rId95" Type="http://schemas.openxmlformats.org/officeDocument/2006/relationships/image" Target="../media/image275.png"/><Relationship Id="rId160" Type="http://schemas.openxmlformats.org/officeDocument/2006/relationships/customXml" Target="../ink/ink2958.xml"/><Relationship Id="rId22" Type="http://schemas.openxmlformats.org/officeDocument/2006/relationships/customXml" Target="../ink/ink2888.xml"/><Relationship Id="rId43" Type="http://schemas.openxmlformats.org/officeDocument/2006/relationships/image" Target="../media/image249.png"/><Relationship Id="rId64" Type="http://schemas.openxmlformats.org/officeDocument/2006/relationships/customXml" Target="../ink/ink2909.xml"/><Relationship Id="rId118" Type="http://schemas.openxmlformats.org/officeDocument/2006/relationships/customXml" Target="../ink/ink2936.xml"/><Relationship Id="rId139" Type="http://schemas.openxmlformats.org/officeDocument/2006/relationships/customXml" Target="../ink/ink2947.xml"/><Relationship Id="rId85" Type="http://schemas.openxmlformats.org/officeDocument/2006/relationships/image" Target="../media/image270.png"/><Relationship Id="rId150" Type="http://schemas.openxmlformats.org/officeDocument/2006/relationships/customXml" Target="../ink/ink2953.xml"/><Relationship Id="rId171" Type="http://schemas.openxmlformats.org/officeDocument/2006/relationships/image" Target="../media/image310.png"/><Relationship Id="rId12" Type="http://schemas.openxmlformats.org/officeDocument/2006/relationships/customXml" Target="../ink/ink2883.xml"/><Relationship Id="rId33" Type="http://schemas.openxmlformats.org/officeDocument/2006/relationships/image" Target="../media/image244.png"/><Relationship Id="rId108" Type="http://schemas.openxmlformats.org/officeDocument/2006/relationships/customXml" Target="../ink/ink2931.xml"/><Relationship Id="rId129" Type="http://schemas.openxmlformats.org/officeDocument/2006/relationships/customXml" Target="../ink/ink2942.xml"/><Relationship Id="rId54" Type="http://schemas.openxmlformats.org/officeDocument/2006/relationships/customXml" Target="../ink/ink2904.xml"/><Relationship Id="rId75" Type="http://schemas.openxmlformats.org/officeDocument/2006/relationships/image" Target="../media/image265.png"/><Relationship Id="rId96" Type="http://schemas.openxmlformats.org/officeDocument/2006/relationships/customXml" Target="../ink/ink2925.xml"/><Relationship Id="rId140" Type="http://schemas.openxmlformats.org/officeDocument/2006/relationships/image" Target="../media/image297.png"/><Relationship Id="rId161" Type="http://schemas.openxmlformats.org/officeDocument/2006/relationships/image" Target="../media/image307.png"/><Relationship Id="rId6" Type="http://schemas.openxmlformats.org/officeDocument/2006/relationships/customXml" Target="../ink/ink2880.xml"/><Relationship Id="rId23" Type="http://schemas.openxmlformats.org/officeDocument/2006/relationships/image" Target="../media/image239.png"/><Relationship Id="rId28" Type="http://schemas.openxmlformats.org/officeDocument/2006/relationships/customXml" Target="../ink/ink2891.xml"/><Relationship Id="rId49" Type="http://schemas.openxmlformats.org/officeDocument/2006/relationships/image" Target="../media/image252.png"/><Relationship Id="rId114" Type="http://schemas.openxmlformats.org/officeDocument/2006/relationships/customXml" Target="../ink/ink2934.xml"/><Relationship Id="rId119" Type="http://schemas.openxmlformats.org/officeDocument/2006/relationships/image" Target="../media/image287.png"/><Relationship Id="rId44" Type="http://schemas.openxmlformats.org/officeDocument/2006/relationships/customXml" Target="../ink/ink2899.xml"/><Relationship Id="rId60" Type="http://schemas.openxmlformats.org/officeDocument/2006/relationships/customXml" Target="../ink/ink2907.xml"/><Relationship Id="rId65" Type="http://schemas.openxmlformats.org/officeDocument/2006/relationships/image" Target="../media/image260.png"/><Relationship Id="rId81" Type="http://schemas.openxmlformats.org/officeDocument/2006/relationships/image" Target="../media/image268.png"/><Relationship Id="rId86" Type="http://schemas.openxmlformats.org/officeDocument/2006/relationships/customXml" Target="../ink/ink2920.xml"/><Relationship Id="rId130" Type="http://schemas.openxmlformats.org/officeDocument/2006/relationships/image" Target="../media/image292.png"/><Relationship Id="rId135" Type="http://schemas.openxmlformats.org/officeDocument/2006/relationships/customXml" Target="../ink/ink2945.xml"/><Relationship Id="rId151" Type="http://schemas.openxmlformats.org/officeDocument/2006/relationships/image" Target="../media/image302.png"/><Relationship Id="rId156" Type="http://schemas.openxmlformats.org/officeDocument/2006/relationships/customXml" Target="../ink/ink2956.xml"/><Relationship Id="rId177" Type="http://schemas.openxmlformats.org/officeDocument/2006/relationships/image" Target="../media/image313.png"/><Relationship Id="rId172" Type="http://schemas.openxmlformats.org/officeDocument/2006/relationships/customXml" Target="../ink/ink2964.xml"/><Relationship Id="rId13" Type="http://schemas.openxmlformats.org/officeDocument/2006/relationships/image" Target="../media/image234.png"/><Relationship Id="rId18" Type="http://schemas.openxmlformats.org/officeDocument/2006/relationships/customXml" Target="../ink/ink2886.xml"/><Relationship Id="rId39" Type="http://schemas.openxmlformats.org/officeDocument/2006/relationships/image" Target="../media/image247.png"/><Relationship Id="rId109" Type="http://schemas.openxmlformats.org/officeDocument/2006/relationships/image" Target="../media/image282.png"/><Relationship Id="rId34" Type="http://schemas.openxmlformats.org/officeDocument/2006/relationships/customXml" Target="../ink/ink2894.xml"/><Relationship Id="rId50" Type="http://schemas.openxmlformats.org/officeDocument/2006/relationships/customXml" Target="../ink/ink2902.xml"/><Relationship Id="rId55" Type="http://schemas.openxmlformats.org/officeDocument/2006/relationships/image" Target="../media/image255.png"/><Relationship Id="rId76" Type="http://schemas.openxmlformats.org/officeDocument/2006/relationships/customXml" Target="../ink/ink2915.xml"/><Relationship Id="rId97" Type="http://schemas.openxmlformats.org/officeDocument/2006/relationships/image" Target="../media/image276.png"/><Relationship Id="rId104" Type="http://schemas.openxmlformats.org/officeDocument/2006/relationships/customXml" Target="../ink/ink2929.xml"/><Relationship Id="rId120" Type="http://schemas.openxmlformats.org/officeDocument/2006/relationships/customXml" Target="../ink/ink2937.xml"/><Relationship Id="rId125" Type="http://schemas.openxmlformats.org/officeDocument/2006/relationships/image" Target="../media/image290.png"/><Relationship Id="rId141" Type="http://schemas.openxmlformats.org/officeDocument/2006/relationships/customXml" Target="../ink/ink2948.xml"/><Relationship Id="rId146" Type="http://schemas.openxmlformats.org/officeDocument/2006/relationships/customXml" Target="../ink/ink2951.xml"/><Relationship Id="rId167" Type="http://schemas.openxmlformats.org/officeDocument/2006/relationships/image" Target="../media/image308.png"/><Relationship Id="rId7" Type="http://schemas.openxmlformats.org/officeDocument/2006/relationships/image" Target="../media/image19.png"/><Relationship Id="rId71" Type="http://schemas.openxmlformats.org/officeDocument/2006/relationships/image" Target="../media/image263.png"/><Relationship Id="rId92" Type="http://schemas.openxmlformats.org/officeDocument/2006/relationships/customXml" Target="../ink/ink2923.xml"/><Relationship Id="rId162" Type="http://schemas.openxmlformats.org/officeDocument/2006/relationships/customXml" Target="../ink/ink2959.xml"/><Relationship Id="rId2" Type="http://schemas.openxmlformats.org/officeDocument/2006/relationships/customXml" Target="../ink/ink2878.xml"/><Relationship Id="rId29" Type="http://schemas.openxmlformats.org/officeDocument/2006/relationships/image" Target="../media/image242.png"/><Relationship Id="rId24" Type="http://schemas.openxmlformats.org/officeDocument/2006/relationships/customXml" Target="../ink/ink2889.xml"/><Relationship Id="rId40" Type="http://schemas.openxmlformats.org/officeDocument/2006/relationships/customXml" Target="../ink/ink2897.xml"/><Relationship Id="rId45" Type="http://schemas.openxmlformats.org/officeDocument/2006/relationships/image" Target="../media/image250.png"/><Relationship Id="rId66" Type="http://schemas.openxmlformats.org/officeDocument/2006/relationships/customXml" Target="../ink/ink2910.xml"/><Relationship Id="rId87" Type="http://schemas.openxmlformats.org/officeDocument/2006/relationships/image" Target="../media/image271.png"/><Relationship Id="rId110" Type="http://schemas.openxmlformats.org/officeDocument/2006/relationships/customXml" Target="../ink/ink2932.xml"/><Relationship Id="rId115" Type="http://schemas.openxmlformats.org/officeDocument/2006/relationships/image" Target="../media/image285.png"/><Relationship Id="rId131" Type="http://schemas.openxmlformats.org/officeDocument/2006/relationships/customXml" Target="../ink/ink2943.xml"/><Relationship Id="rId136" Type="http://schemas.openxmlformats.org/officeDocument/2006/relationships/image" Target="../media/image295.png"/><Relationship Id="rId157" Type="http://schemas.openxmlformats.org/officeDocument/2006/relationships/image" Target="../media/image305.png"/><Relationship Id="rId178" Type="http://schemas.openxmlformats.org/officeDocument/2006/relationships/customXml" Target="../ink/ink2967.xml"/><Relationship Id="rId61" Type="http://schemas.openxmlformats.org/officeDocument/2006/relationships/image" Target="../media/image258.png"/><Relationship Id="rId82" Type="http://schemas.openxmlformats.org/officeDocument/2006/relationships/customXml" Target="../ink/ink2918.xml"/><Relationship Id="rId152" Type="http://schemas.openxmlformats.org/officeDocument/2006/relationships/customXml" Target="../ink/ink2954.xml"/><Relationship Id="rId173" Type="http://schemas.openxmlformats.org/officeDocument/2006/relationships/image" Target="../media/image311.png"/><Relationship Id="rId19" Type="http://schemas.openxmlformats.org/officeDocument/2006/relationships/image" Target="../media/image237.png"/><Relationship Id="rId14" Type="http://schemas.openxmlformats.org/officeDocument/2006/relationships/customXml" Target="../ink/ink2884.xml"/><Relationship Id="rId30" Type="http://schemas.openxmlformats.org/officeDocument/2006/relationships/customXml" Target="../ink/ink2892.xml"/><Relationship Id="rId35" Type="http://schemas.openxmlformats.org/officeDocument/2006/relationships/image" Target="../media/image245.png"/><Relationship Id="rId56" Type="http://schemas.openxmlformats.org/officeDocument/2006/relationships/customXml" Target="../ink/ink2905.xml"/><Relationship Id="rId77" Type="http://schemas.openxmlformats.org/officeDocument/2006/relationships/image" Target="../media/image266.png"/><Relationship Id="rId100" Type="http://schemas.openxmlformats.org/officeDocument/2006/relationships/customXml" Target="../ink/ink2927.xml"/><Relationship Id="rId105" Type="http://schemas.openxmlformats.org/officeDocument/2006/relationships/image" Target="../media/image280.png"/><Relationship Id="rId126" Type="http://schemas.openxmlformats.org/officeDocument/2006/relationships/customXml" Target="../ink/ink2940.xml"/><Relationship Id="rId147" Type="http://schemas.openxmlformats.org/officeDocument/2006/relationships/image" Target="../media/image300.png"/><Relationship Id="rId168" Type="http://schemas.openxmlformats.org/officeDocument/2006/relationships/customXml" Target="../ink/ink2962.xml"/><Relationship Id="rId8" Type="http://schemas.openxmlformats.org/officeDocument/2006/relationships/customXml" Target="../ink/ink2881.xml"/><Relationship Id="rId51" Type="http://schemas.openxmlformats.org/officeDocument/2006/relationships/image" Target="../media/image253.png"/><Relationship Id="rId72" Type="http://schemas.openxmlformats.org/officeDocument/2006/relationships/customXml" Target="../ink/ink2913.xml"/><Relationship Id="rId93" Type="http://schemas.openxmlformats.org/officeDocument/2006/relationships/image" Target="../media/image274.png"/><Relationship Id="rId98" Type="http://schemas.openxmlformats.org/officeDocument/2006/relationships/customXml" Target="../ink/ink2926.xml"/><Relationship Id="rId121" Type="http://schemas.openxmlformats.org/officeDocument/2006/relationships/image" Target="../media/image288.png"/><Relationship Id="rId142" Type="http://schemas.openxmlformats.org/officeDocument/2006/relationships/image" Target="../media/image298.png"/><Relationship Id="rId163" Type="http://schemas.openxmlformats.org/officeDocument/2006/relationships/image" Target="../media/image208.png"/><Relationship Id="rId3" Type="http://schemas.openxmlformats.org/officeDocument/2006/relationships/image" Target="../media/image230.png"/><Relationship Id="rId25" Type="http://schemas.openxmlformats.org/officeDocument/2006/relationships/image" Target="../media/image240.png"/><Relationship Id="rId46" Type="http://schemas.openxmlformats.org/officeDocument/2006/relationships/customXml" Target="../ink/ink2900.xml"/><Relationship Id="rId67" Type="http://schemas.openxmlformats.org/officeDocument/2006/relationships/image" Target="../media/image261.png"/><Relationship Id="rId116" Type="http://schemas.openxmlformats.org/officeDocument/2006/relationships/customXml" Target="../ink/ink2935.xml"/><Relationship Id="rId137" Type="http://schemas.openxmlformats.org/officeDocument/2006/relationships/customXml" Target="../ink/ink2946.xml"/><Relationship Id="rId158" Type="http://schemas.openxmlformats.org/officeDocument/2006/relationships/customXml" Target="../ink/ink2957.xml"/><Relationship Id="rId20" Type="http://schemas.openxmlformats.org/officeDocument/2006/relationships/customXml" Target="../ink/ink2887.xml"/><Relationship Id="rId41" Type="http://schemas.openxmlformats.org/officeDocument/2006/relationships/image" Target="../media/image248.png"/><Relationship Id="rId62" Type="http://schemas.openxmlformats.org/officeDocument/2006/relationships/customXml" Target="../ink/ink2908.xml"/><Relationship Id="rId83" Type="http://schemas.openxmlformats.org/officeDocument/2006/relationships/image" Target="../media/image269.png"/><Relationship Id="rId88" Type="http://schemas.openxmlformats.org/officeDocument/2006/relationships/customXml" Target="../ink/ink2921.xml"/><Relationship Id="rId111" Type="http://schemas.openxmlformats.org/officeDocument/2006/relationships/image" Target="../media/image283.png"/><Relationship Id="rId132" Type="http://schemas.openxmlformats.org/officeDocument/2006/relationships/image" Target="../media/image293.png"/><Relationship Id="rId153" Type="http://schemas.openxmlformats.org/officeDocument/2006/relationships/image" Target="../media/image303.png"/><Relationship Id="rId174" Type="http://schemas.openxmlformats.org/officeDocument/2006/relationships/customXml" Target="../ink/ink2965.xml"/><Relationship Id="rId179" Type="http://schemas.openxmlformats.org/officeDocument/2006/relationships/image" Target="../media/image314.png"/><Relationship Id="rId15" Type="http://schemas.openxmlformats.org/officeDocument/2006/relationships/image" Target="../media/image235.png"/><Relationship Id="rId36" Type="http://schemas.openxmlformats.org/officeDocument/2006/relationships/customXml" Target="../ink/ink2895.xml"/><Relationship Id="rId57" Type="http://schemas.openxmlformats.org/officeDocument/2006/relationships/image" Target="../media/image256.png"/><Relationship Id="rId106" Type="http://schemas.openxmlformats.org/officeDocument/2006/relationships/customXml" Target="../ink/ink2930.xml"/><Relationship Id="rId127" Type="http://schemas.openxmlformats.org/officeDocument/2006/relationships/image" Target="../media/image291.png"/><Relationship Id="rId10" Type="http://schemas.openxmlformats.org/officeDocument/2006/relationships/customXml" Target="../ink/ink2882.xml"/><Relationship Id="rId31" Type="http://schemas.openxmlformats.org/officeDocument/2006/relationships/image" Target="../media/image243.png"/><Relationship Id="rId52" Type="http://schemas.openxmlformats.org/officeDocument/2006/relationships/customXml" Target="../ink/ink2903.xml"/><Relationship Id="rId73" Type="http://schemas.openxmlformats.org/officeDocument/2006/relationships/image" Target="../media/image264.png"/><Relationship Id="rId78" Type="http://schemas.openxmlformats.org/officeDocument/2006/relationships/customXml" Target="../ink/ink2916.xml"/><Relationship Id="rId94" Type="http://schemas.openxmlformats.org/officeDocument/2006/relationships/customXml" Target="../ink/ink2924.xml"/><Relationship Id="rId99" Type="http://schemas.openxmlformats.org/officeDocument/2006/relationships/image" Target="../media/image277.png"/><Relationship Id="rId101" Type="http://schemas.openxmlformats.org/officeDocument/2006/relationships/image" Target="../media/image278.png"/><Relationship Id="rId122" Type="http://schemas.openxmlformats.org/officeDocument/2006/relationships/customXml" Target="../ink/ink2938.xml"/><Relationship Id="rId143" Type="http://schemas.openxmlformats.org/officeDocument/2006/relationships/customXml" Target="../ink/ink2949.xml"/><Relationship Id="rId148" Type="http://schemas.openxmlformats.org/officeDocument/2006/relationships/customXml" Target="../ink/ink2952.xml"/><Relationship Id="rId164" Type="http://schemas.openxmlformats.org/officeDocument/2006/relationships/customXml" Target="../ink/ink2960.xml"/><Relationship Id="rId169" Type="http://schemas.openxmlformats.org/officeDocument/2006/relationships/image" Target="../media/image309.png"/><Relationship Id="rId4" Type="http://schemas.openxmlformats.org/officeDocument/2006/relationships/customXml" Target="../ink/ink2879.xml"/><Relationship Id="rId9" Type="http://schemas.openxmlformats.org/officeDocument/2006/relationships/image" Target="../media/image232.png"/><Relationship Id="rId26" Type="http://schemas.openxmlformats.org/officeDocument/2006/relationships/customXml" Target="../ink/ink2890.xml"/><Relationship Id="rId47" Type="http://schemas.openxmlformats.org/officeDocument/2006/relationships/image" Target="../media/image251.png"/><Relationship Id="rId68" Type="http://schemas.openxmlformats.org/officeDocument/2006/relationships/customXml" Target="../ink/ink2911.xml"/><Relationship Id="rId89" Type="http://schemas.openxmlformats.org/officeDocument/2006/relationships/image" Target="../media/image272.png"/><Relationship Id="rId112" Type="http://schemas.openxmlformats.org/officeDocument/2006/relationships/customXml" Target="../ink/ink2933.xml"/><Relationship Id="rId133" Type="http://schemas.openxmlformats.org/officeDocument/2006/relationships/customXml" Target="../ink/ink2944.xml"/><Relationship Id="rId154" Type="http://schemas.openxmlformats.org/officeDocument/2006/relationships/customXml" Target="../ink/ink2955.xml"/><Relationship Id="rId175" Type="http://schemas.openxmlformats.org/officeDocument/2006/relationships/image" Target="../media/image312.png"/><Relationship Id="rId16" Type="http://schemas.openxmlformats.org/officeDocument/2006/relationships/customXml" Target="../ink/ink2885.xml"/><Relationship Id="rId37" Type="http://schemas.openxmlformats.org/officeDocument/2006/relationships/image" Target="../media/image246.png"/><Relationship Id="rId58" Type="http://schemas.openxmlformats.org/officeDocument/2006/relationships/customXml" Target="../ink/ink2906.xml"/><Relationship Id="rId79" Type="http://schemas.openxmlformats.org/officeDocument/2006/relationships/image" Target="../media/image267.png"/><Relationship Id="rId102" Type="http://schemas.openxmlformats.org/officeDocument/2006/relationships/customXml" Target="../ink/ink2928.xml"/><Relationship Id="rId123" Type="http://schemas.openxmlformats.org/officeDocument/2006/relationships/image" Target="../media/image289.png"/><Relationship Id="rId144" Type="http://schemas.openxmlformats.org/officeDocument/2006/relationships/customXml" Target="../ink/ink2950.xml"/><Relationship Id="rId90" Type="http://schemas.openxmlformats.org/officeDocument/2006/relationships/customXml" Target="../ink/ink2922.xml"/><Relationship Id="rId165" Type="http://schemas.openxmlformats.org/officeDocument/2006/relationships/image" Target="../media/image58.png"/><Relationship Id="rId27" Type="http://schemas.openxmlformats.org/officeDocument/2006/relationships/image" Target="../media/image241.png"/><Relationship Id="rId48" Type="http://schemas.openxmlformats.org/officeDocument/2006/relationships/customXml" Target="../ink/ink2901.xml"/><Relationship Id="rId69" Type="http://schemas.openxmlformats.org/officeDocument/2006/relationships/image" Target="../media/image262.png"/><Relationship Id="rId113" Type="http://schemas.openxmlformats.org/officeDocument/2006/relationships/image" Target="../media/image284.png"/><Relationship Id="rId134" Type="http://schemas.openxmlformats.org/officeDocument/2006/relationships/image" Target="../media/image294.png"/><Relationship Id="rId80" Type="http://schemas.openxmlformats.org/officeDocument/2006/relationships/customXml" Target="../ink/ink2917.xml"/><Relationship Id="rId155" Type="http://schemas.openxmlformats.org/officeDocument/2006/relationships/image" Target="../media/image304.png"/><Relationship Id="rId176" Type="http://schemas.openxmlformats.org/officeDocument/2006/relationships/customXml" Target="../ink/ink2966.xml"/><Relationship Id="rId17" Type="http://schemas.openxmlformats.org/officeDocument/2006/relationships/image" Target="../media/image236.png"/><Relationship Id="rId38" Type="http://schemas.openxmlformats.org/officeDocument/2006/relationships/customXml" Target="../ink/ink2896.xml"/><Relationship Id="rId59" Type="http://schemas.openxmlformats.org/officeDocument/2006/relationships/image" Target="../media/image257.png"/><Relationship Id="rId103" Type="http://schemas.openxmlformats.org/officeDocument/2006/relationships/image" Target="../media/image279.png"/><Relationship Id="rId124" Type="http://schemas.openxmlformats.org/officeDocument/2006/relationships/customXml" Target="../ink/ink2939.xml"/><Relationship Id="rId70" Type="http://schemas.openxmlformats.org/officeDocument/2006/relationships/customXml" Target="../ink/ink2912.xml"/><Relationship Id="rId91" Type="http://schemas.openxmlformats.org/officeDocument/2006/relationships/image" Target="../media/image273.png"/><Relationship Id="rId145" Type="http://schemas.openxmlformats.org/officeDocument/2006/relationships/image" Target="../media/image299.png"/><Relationship Id="rId166" Type="http://schemas.openxmlformats.org/officeDocument/2006/relationships/customXml" Target="../ink/ink2961.xml"/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86.png"/><Relationship Id="rId21" Type="http://schemas.openxmlformats.org/officeDocument/2006/relationships/image" Target="../media/image238.png"/><Relationship Id="rId42" Type="http://schemas.openxmlformats.org/officeDocument/2006/relationships/customXml" Target="../ink/ink2988.xml"/><Relationship Id="rId63" Type="http://schemas.openxmlformats.org/officeDocument/2006/relationships/image" Target="../media/image259.png"/><Relationship Id="rId84" Type="http://schemas.openxmlformats.org/officeDocument/2006/relationships/customXml" Target="../ink/ink3009.xml"/><Relationship Id="rId138" Type="http://schemas.openxmlformats.org/officeDocument/2006/relationships/image" Target="../media/image296.png"/><Relationship Id="rId159" Type="http://schemas.openxmlformats.org/officeDocument/2006/relationships/image" Target="../media/image306.png"/><Relationship Id="rId170" Type="http://schemas.openxmlformats.org/officeDocument/2006/relationships/customXml" Target="../ink/ink3053.xml"/><Relationship Id="rId107" Type="http://schemas.openxmlformats.org/officeDocument/2006/relationships/image" Target="../media/image281.png"/><Relationship Id="rId11" Type="http://schemas.openxmlformats.org/officeDocument/2006/relationships/image" Target="../media/image233.png"/><Relationship Id="rId32" Type="http://schemas.openxmlformats.org/officeDocument/2006/relationships/customXml" Target="../ink/ink2983.xml"/><Relationship Id="rId53" Type="http://schemas.openxmlformats.org/officeDocument/2006/relationships/image" Target="../media/image254.png"/><Relationship Id="rId74" Type="http://schemas.openxmlformats.org/officeDocument/2006/relationships/customXml" Target="../ink/ink3004.xml"/><Relationship Id="rId128" Type="http://schemas.openxmlformats.org/officeDocument/2006/relationships/customXml" Target="../ink/ink3031.xml"/><Relationship Id="rId149" Type="http://schemas.openxmlformats.org/officeDocument/2006/relationships/image" Target="../media/image301.png"/><Relationship Id="rId5" Type="http://schemas.openxmlformats.org/officeDocument/2006/relationships/image" Target="../media/image231.png"/><Relationship Id="rId95" Type="http://schemas.openxmlformats.org/officeDocument/2006/relationships/image" Target="../media/image275.png"/><Relationship Id="rId160" Type="http://schemas.openxmlformats.org/officeDocument/2006/relationships/customXml" Target="../ink/ink3048.xml"/><Relationship Id="rId181" Type="http://schemas.openxmlformats.org/officeDocument/2006/relationships/image" Target="../media/image315.png"/><Relationship Id="rId22" Type="http://schemas.openxmlformats.org/officeDocument/2006/relationships/customXml" Target="../ink/ink2978.xml"/><Relationship Id="rId43" Type="http://schemas.openxmlformats.org/officeDocument/2006/relationships/image" Target="../media/image249.png"/><Relationship Id="rId64" Type="http://schemas.openxmlformats.org/officeDocument/2006/relationships/customXml" Target="../ink/ink2999.xml"/><Relationship Id="rId118" Type="http://schemas.openxmlformats.org/officeDocument/2006/relationships/customXml" Target="../ink/ink3026.xml"/><Relationship Id="rId139" Type="http://schemas.openxmlformats.org/officeDocument/2006/relationships/customXml" Target="../ink/ink3037.xml"/><Relationship Id="rId85" Type="http://schemas.openxmlformats.org/officeDocument/2006/relationships/image" Target="../media/image270.png"/><Relationship Id="rId150" Type="http://schemas.openxmlformats.org/officeDocument/2006/relationships/customXml" Target="../ink/ink3043.xml"/><Relationship Id="rId171" Type="http://schemas.openxmlformats.org/officeDocument/2006/relationships/image" Target="../media/image310.png"/><Relationship Id="rId12" Type="http://schemas.openxmlformats.org/officeDocument/2006/relationships/customXml" Target="../ink/ink2973.xml"/><Relationship Id="rId33" Type="http://schemas.openxmlformats.org/officeDocument/2006/relationships/image" Target="../media/image244.png"/><Relationship Id="rId108" Type="http://schemas.openxmlformats.org/officeDocument/2006/relationships/customXml" Target="../ink/ink3021.xml"/><Relationship Id="rId129" Type="http://schemas.openxmlformats.org/officeDocument/2006/relationships/customXml" Target="../ink/ink3032.xml"/><Relationship Id="rId54" Type="http://schemas.openxmlformats.org/officeDocument/2006/relationships/customXml" Target="../ink/ink2994.xml"/><Relationship Id="rId75" Type="http://schemas.openxmlformats.org/officeDocument/2006/relationships/image" Target="../media/image265.png"/><Relationship Id="rId96" Type="http://schemas.openxmlformats.org/officeDocument/2006/relationships/customXml" Target="../ink/ink3015.xml"/><Relationship Id="rId140" Type="http://schemas.openxmlformats.org/officeDocument/2006/relationships/image" Target="../media/image297.png"/><Relationship Id="rId161" Type="http://schemas.openxmlformats.org/officeDocument/2006/relationships/image" Target="../media/image307.png"/><Relationship Id="rId182" Type="http://schemas.openxmlformats.org/officeDocument/2006/relationships/customXml" Target="../ink/ink3059.xml"/><Relationship Id="rId6" Type="http://schemas.openxmlformats.org/officeDocument/2006/relationships/customXml" Target="../ink/ink2970.xml"/><Relationship Id="rId23" Type="http://schemas.openxmlformats.org/officeDocument/2006/relationships/image" Target="../media/image239.png"/><Relationship Id="rId119" Type="http://schemas.openxmlformats.org/officeDocument/2006/relationships/image" Target="../media/image287.png"/><Relationship Id="rId44" Type="http://schemas.openxmlformats.org/officeDocument/2006/relationships/customXml" Target="../ink/ink2989.xml"/><Relationship Id="rId65" Type="http://schemas.openxmlformats.org/officeDocument/2006/relationships/image" Target="../media/image260.png"/><Relationship Id="rId86" Type="http://schemas.openxmlformats.org/officeDocument/2006/relationships/customXml" Target="../ink/ink3010.xml"/><Relationship Id="rId130" Type="http://schemas.openxmlformats.org/officeDocument/2006/relationships/image" Target="../media/image292.png"/><Relationship Id="rId151" Type="http://schemas.openxmlformats.org/officeDocument/2006/relationships/image" Target="../media/image302.png"/><Relationship Id="rId172" Type="http://schemas.openxmlformats.org/officeDocument/2006/relationships/customXml" Target="../ink/ink3054.xml"/><Relationship Id="rId13" Type="http://schemas.openxmlformats.org/officeDocument/2006/relationships/image" Target="../media/image234.png"/><Relationship Id="rId18" Type="http://schemas.openxmlformats.org/officeDocument/2006/relationships/customXml" Target="../ink/ink2976.xml"/><Relationship Id="rId39" Type="http://schemas.openxmlformats.org/officeDocument/2006/relationships/image" Target="../media/image247.png"/><Relationship Id="rId109" Type="http://schemas.openxmlformats.org/officeDocument/2006/relationships/image" Target="../media/image282.png"/><Relationship Id="rId34" Type="http://schemas.openxmlformats.org/officeDocument/2006/relationships/customXml" Target="../ink/ink2984.xml"/><Relationship Id="rId50" Type="http://schemas.openxmlformats.org/officeDocument/2006/relationships/customXml" Target="../ink/ink2992.xml"/><Relationship Id="rId55" Type="http://schemas.openxmlformats.org/officeDocument/2006/relationships/image" Target="../media/image255.png"/><Relationship Id="rId76" Type="http://schemas.openxmlformats.org/officeDocument/2006/relationships/customXml" Target="../ink/ink3005.xml"/><Relationship Id="rId97" Type="http://schemas.openxmlformats.org/officeDocument/2006/relationships/image" Target="../media/image276.png"/><Relationship Id="rId104" Type="http://schemas.openxmlformats.org/officeDocument/2006/relationships/customXml" Target="../ink/ink3019.xml"/><Relationship Id="rId120" Type="http://schemas.openxmlformats.org/officeDocument/2006/relationships/customXml" Target="../ink/ink3027.xml"/><Relationship Id="rId125" Type="http://schemas.openxmlformats.org/officeDocument/2006/relationships/image" Target="../media/image290.png"/><Relationship Id="rId141" Type="http://schemas.openxmlformats.org/officeDocument/2006/relationships/customXml" Target="../ink/ink3038.xml"/><Relationship Id="rId146" Type="http://schemas.openxmlformats.org/officeDocument/2006/relationships/customXml" Target="../ink/ink3041.xml"/><Relationship Id="rId167" Type="http://schemas.openxmlformats.org/officeDocument/2006/relationships/image" Target="../media/image308.png"/><Relationship Id="rId7" Type="http://schemas.openxmlformats.org/officeDocument/2006/relationships/image" Target="../media/image19.png"/><Relationship Id="rId71" Type="http://schemas.openxmlformats.org/officeDocument/2006/relationships/image" Target="../media/image263.png"/><Relationship Id="rId92" Type="http://schemas.openxmlformats.org/officeDocument/2006/relationships/customXml" Target="../ink/ink3013.xml"/><Relationship Id="rId162" Type="http://schemas.openxmlformats.org/officeDocument/2006/relationships/customXml" Target="../ink/ink3049.xml"/><Relationship Id="rId183" Type="http://schemas.openxmlformats.org/officeDocument/2006/relationships/image" Target="../media/image316.png"/><Relationship Id="rId2" Type="http://schemas.openxmlformats.org/officeDocument/2006/relationships/customXml" Target="../ink/ink2968.xml"/><Relationship Id="rId29" Type="http://schemas.openxmlformats.org/officeDocument/2006/relationships/image" Target="../media/image242.png"/><Relationship Id="rId24" Type="http://schemas.openxmlformats.org/officeDocument/2006/relationships/customXml" Target="../ink/ink2979.xml"/><Relationship Id="rId40" Type="http://schemas.openxmlformats.org/officeDocument/2006/relationships/customXml" Target="../ink/ink2987.xml"/><Relationship Id="rId45" Type="http://schemas.openxmlformats.org/officeDocument/2006/relationships/image" Target="../media/image250.png"/><Relationship Id="rId66" Type="http://schemas.openxmlformats.org/officeDocument/2006/relationships/customXml" Target="../ink/ink3000.xml"/><Relationship Id="rId87" Type="http://schemas.openxmlformats.org/officeDocument/2006/relationships/image" Target="../media/image271.png"/><Relationship Id="rId110" Type="http://schemas.openxmlformats.org/officeDocument/2006/relationships/customXml" Target="../ink/ink3022.xml"/><Relationship Id="rId115" Type="http://schemas.openxmlformats.org/officeDocument/2006/relationships/image" Target="../media/image285.png"/><Relationship Id="rId131" Type="http://schemas.openxmlformats.org/officeDocument/2006/relationships/customXml" Target="../ink/ink3033.xml"/><Relationship Id="rId136" Type="http://schemas.openxmlformats.org/officeDocument/2006/relationships/image" Target="../media/image295.png"/><Relationship Id="rId157" Type="http://schemas.openxmlformats.org/officeDocument/2006/relationships/image" Target="../media/image305.png"/><Relationship Id="rId178" Type="http://schemas.openxmlformats.org/officeDocument/2006/relationships/customXml" Target="../ink/ink3057.xml"/><Relationship Id="rId61" Type="http://schemas.openxmlformats.org/officeDocument/2006/relationships/image" Target="../media/image258.png"/><Relationship Id="rId82" Type="http://schemas.openxmlformats.org/officeDocument/2006/relationships/customXml" Target="../ink/ink3008.xml"/><Relationship Id="rId152" Type="http://schemas.openxmlformats.org/officeDocument/2006/relationships/customXml" Target="../ink/ink3044.xml"/><Relationship Id="rId173" Type="http://schemas.openxmlformats.org/officeDocument/2006/relationships/image" Target="../media/image311.png"/><Relationship Id="rId19" Type="http://schemas.openxmlformats.org/officeDocument/2006/relationships/image" Target="../media/image237.png"/><Relationship Id="rId14" Type="http://schemas.openxmlformats.org/officeDocument/2006/relationships/customXml" Target="../ink/ink2974.xml"/><Relationship Id="rId30" Type="http://schemas.openxmlformats.org/officeDocument/2006/relationships/customXml" Target="../ink/ink2982.xml"/><Relationship Id="rId35" Type="http://schemas.openxmlformats.org/officeDocument/2006/relationships/image" Target="../media/image245.png"/><Relationship Id="rId56" Type="http://schemas.openxmlformats.org/officeDocument/2006/relationships/customXml" Target="../ink/ink2995.xml"/><Relationship Id="rId77" Type="http://schemas.openxmlformats.org/officeDocument/2006/relationships/image" Target="../media/image266.png"/><Relationship Id="rId100" Type="http://schemas.openxmlformats.org/officeDocument/2006/relationships/customXml" Target="../ink/ink3017.xml"/><Relationship Id="rId105" Type="http://schemas.openxmlformats.org/officeDocument/2006/relationships/image" Target="../media/image280.png"/><Relationship Id="rId126" Type="http://schemas.openxmlformats.org/officeDocument/2006/relationships/customXml" Target="../ink/ink3030.xml"/><Relationship Id="rId147" Type="http://schemas.openxmlformats.org/officeDocument/2006/relationships/image" Target="../media/image300.png"/><Relationship Id="rId168" Type="http://schemas.openxmlformats.org/officeDocument/2006/relationships/customXml" Target="../ink/ink3052.xml"/><Relationship Id="rId8" Type="http://schemas.openxmlformats.org/officeDocument/2006/relationships/customXml" Target="../ink/ink2971.xml"/><Relationship Id="rId51" Type="http://schemas.openxmlformats.org/officeDocument/2006/relationships/image" Target="../media/image253.png"/><Relationship Id="rId72" Type="http://schemas.openxmlformats.org/officeDocument/2006/relationships/customXml" Target="../ink/ink3003.xml"/><Relationship Id="rId93" Type="http://schemas.openxmlformats.org/officeDocument/2006/relationships/image" Target="../media/image274.png"/><Relationship Id="rId98" Type="http://schemas.openxmlformats.org/officeDocument/2006/relationships/customXml" Target="../ink/ink3016.xml"/><Relationship Id="rId121" Type="http://schemas.openxmlformats.org/officeDocument/2006/relationships/image" Target="../media/image288.png"/><Relationship Id="rId142" Type="http://schemas.openxmlformats.org/officeDocument/2006/relationships/image" Target="../media/image298.png"/><Relationship Id="rId163" Type="http://schemas.openxmlformats.org/officeDocument/2006/relationships/image" Target="../media/image208.png"/><Relationship Id="rId184" Type="http://schemas.openxmlformats.org/officeDocument/2006/relationships/customXml" Target="../ink/ink3060.xml"/><Relationship Id="rId3" Type="http://schemas.openxmlformats.org/officeDocument/2006/relationships/image" Target="../media/image230.png"/><Relationship Id="rId25" Type="http://schemas.openxmlformats.org/officeDocument/2006/relationships/image" Target="../media/image240.png"/><Relationship Id="rId46" Type="http://schemas.openxmlformats.org/officeDocument/2006/relationships/customXml" Target="../ink/ink2990.xml"/><Relationship Id="rId67" Type="http://schemas.openxmlformats.org/officeDocument/2006/relationships/image" Target="../media/image261.png"/><Relationship Id="rId116" Type="http://schemas.openxmlformats.org/officeDocument/2006/relationships/customXml" Target="../ink/ink3025.xml"/><Relationship Id="rId137" Type="http://schemas.openxmlformats.org/officeDocument/2006/relationships/customXml" Target="../ink/ink3036.xml"/><Relationship Id="rId158" Type="http://schemas.openxmlformats.org/officeDocument/2006/relationships/customXml" Target="../ink/ink3047.xml"/><Relationship Id="rId20" Type="http://schemas.openxmlformats.org/officeDocument/2006/relationships/customXml" Target="../ink/ink2977.xml"/><Relationship Id="rId41" Type="http://schemas.openxmlformats.org/officeDocument/2006/relationships/image" Target="../media/image248.png"/><Relationship Id="rId62" Type="http://schemas.openxmlformats.org/officeDocument/2006/relationships/customXml" Target="../ink/ink2998.xml"/><Relationship Id="rId83" Type="http://schemas.openxmlformats.org/officeDocument/2006/relationships/image" Target="../media/image269.png"/><Relationship Id="rId88" Type="http://schemas.openxmlformats.org/officeDocument/2006/relationships/customXml" Target="../ink/ink3011.xml"/><Relationship Id="rId111" Type="http://schemas.openxmlformats.org/officeDocument/2006/relationships/image" Target="../media/image283.png"/><Relationship Id="rId132" Type="http://schemas.openxmlformats.org/officeDocument/2006/relationships/image" Target="../media/image293.png"/><Relationship Id="rId153" Type="http://schemas.openxmlformats.org/officeDocument/2006/relationships/image" Target="../media/image303.png"/><Relationship Id="rId174" Type="http://schemas.openxmlformats.org/officeDocument/2006/relationships/customXml" Target="../ink/ink3055.xml"/><Relationship Id="rId179" Type="http://schemas.openxmlformats.org/officeDocument/2006/relationships/image" Target="../media/image314.png"/><Relationship Id="rId15" Type="http://schemas.openxmlformats.org/officeDocument/2006/relationships/image" Target="../media/image235.png"/><Relationship Id="rId36" Type="http://schemas.openxmlformats.org/officeDocument/2006/relationships/customXml" Target="../ink/ink2985.xml"/><Relationship Id="rId57" Type="http://schemas.openxmlformats.org/officeDocument/2006/relationships/image" Target="../media/image256.png"/><Relationship Id="rId106" Type="http://schemas.openxmlformats.org/officeDocument/2006/relationships/customXml" Target="../ink/ink3020.xml"/><Relationship Id="rId127" Type="http://schemas.openxmlformats.org/officeDocument/2006/relationships/image" Target="../media/image291.png"/><Relationship Id="rId10" Type="http://schemas.openxmlformats.org/officeDocument/2006/relationships/customXml" Target="../ink/ink2972.xml"/><Relationship Id="rId31" Type="http://schemas.openxmlformats.org/officeDocument/2006/relationships/image" Target="../media/image243.png"/><Relationship Id="rId52" Type="http://schemas.openxmlformats.org/officeDocument/2006/relationships/customXml" Target="../ink/ink2993.xml"/><Relationship Id="rId73" Type="http://schemas.openxmlformats.org/officeDocument/2006/relationships/image" Target="../media/image264.png"/><Relationship Id="rId78" Type="http://schemas.openxmlformats.org/officeDocument/2006/relationships/customXml" Target="../ink/ink3006.xml"/><Relationship Id="rId94" Type="http://schemas.openxmlformats.org/officeDocument/2006/relationships/customXml" Target="../ink/ink3014.xml"/><Relationship Id="rId99" Type="http://schemas.openxmlformats.org/officeDocument/2006/relationships/image" Target="../media/image277.png"/><Relationship Id="rId101" Type="http://schemas.openxmlformats.org/officeDocument/2006/relationships/image" Target="../media/image278.png"/><Relationship Id="rId122" Type="http://schemas.openxmlformats.org/officeDocument/2006/relationships/customXml" Target="../ink/ink3028.xml"/><Relationship Id="rId143" Type="http://schemas.openxmlformats.org/officeDocument/2006/relationships/customXml" Target="../ink/ink3039.xml"/><Relationship Id="rId148" Type="http://schemas.openxmlformats.org/officeDocument/2006/relationships/customXml" Target="../ink/ink3042.xml"/><Relationship Id="rId164" Type="http://schemas.openxmlformats.org/officeDocument/2006/relationships/customXml" Target="../ink/ink3050.xml"/><Relationship Id="rId169" Type="http://schemas.openxmlformats.org/officeDocument/2006/relationships/image" Target="../media/image309.png"/><Relationship Id="rId185" Type="http://schemas.openxmlformats.org/officeDocument/2006/relationships/image" Target="../media/image317.png"/><Relationship Id="rId4" Type="http://schemas.openxmlformats.org/officeDocument/2006/relationships/customXml" Target="../ink/ink2969.xml"/><Relationship Id="rId9" Type="http://schemas.openxmlformats.org/officeDocument/2006/relationships/image" Target="../media/image232.png"/><Relationship Id="rId180" Type="http://schemas.openxmlformats.org/officeDocument/2006/relationships/customXml" Target="../ink/ink3058.xml"/><Relationship Id="rId26" Type="http://schemas.openxmlformats.org/officeDocument/2006/relationships/customXml" Target="../ink/ink2980.xml"/><Relationship Id="rId47" Type="http://schemas.openxmlformats.org/officeDocument/2006/relationships/image" Target="../media/image251.png"/><Relationship Id="rId68" Type="http://schemas.openxmlformats.org/officeDocument/2006/relationships/customXml" Target="../ink/ink3001.xml"/><Relationship Id="rId89" Type="http://schemas.openxmlformats.org/officeDocument/2006/relationships/image" Target="../media/image272.png"/><Relationship Id="rId112" Type="http://schemas.openxmlformats.org/officeDocument/2006/relationships/customXml" Target="../ink/ink3023.xml"/><Relationship Id="rId133" Type="http://schemas.openxmlformats.org/officeDocument/2006/relationships/customXml" Target="../ink/ink3034.xml"/><Relationship Id="rId154" Type="http://schemas.openxmlformats.org/officeDocument/2006/relationships/customXml" Target="../ink/ink3045.xml"/><Relationship Id="rId175" Type="http://schemas.openxmlformats.org/officeDocument/2006/relationships/image" Target="../media/image312.png"/><Relationship Id="rId16" Type="http://schemas.openxmlformats.org/officeDocument/2006/relationships/customXml" Target="../ink/ink2975.xml"/><Relationship Id="rId37" Type="http://schemas.openxmlformats.org/officeDocument/2006/relationships/image" Target="../media/image246.png"/><Relationship Id="rId58" Type="http://schemas.openxmlformats.org/officeDocument/2006/relationships/customXml" Target="../ink/ink2996.xml"/><Relationship Id="rId79" Type="http://schemas.openxmlformats.org/officeDocument/2006/relationships/image" Target="../media/image267.png"/><Relationship Id="rId102" Type="http://schemas.openxmlformats.org/officeDocument/2006/relationships/customXml" Target="../ink/ink3018.xml"/><Relationship Id="rId123" Type="http://schemas.openxmlformats.org/officeDocument/2006/relationships/image" Target="../media/image289.png"/><Relationship Id="rId144" Type="http://schemas.openxmlformats.org/officeDocument/2006/relationships/customXml" Target="../ink/ink3040.xml"/><Relationship Id="rId90" Type="http://schemas.openxmlformats.org/officeDocument/2006/relationships/customXml" Target="../ink/ink3012.xml"/><Relationship Id="rId165" Type="http://schemas.openxmlformats.org/officeDocument/2006/relationships/image" Target="../media/image58.png"/><Relationship Id="rId27" Type="http://schemas.openxmlformats.org/officeDocument/2006/relationships/image" Target="../media/image241.png"/><Relationship Id="rId48" Type="http://schemas.openxmlformats.org/officeDocument/2006/relationships/customXml" Target="../ink/ink2991.xml"/><Relationship Id="rId69" Type="http://schemas.openxmlformats.org/officeDocument/2006/relationships/image" Target="../media/image262.png"/><Relationship Id="rId113" Type="http://schemas.openxmlformats.org/officeDocument/2006/relationships/image" Target="../media/image284.png"/><Relationship Id="rId134" Type="http://schemas.openxmlformats.org/officeDocument/2006/relationships/image" Target="../media/image294.png"/><Relationship Id="rId80" Type="http://schemas.openxmlformats.org/officeDocument/2006/relationships/customXml" Target="../ink/ink3007.xml"/><Relationship Id="rId155" Type="http://schemas.openxmlformats.org/officeDocument/2006/relationships/image" Target="../media/image304.png"/><Relationship Id="rId176" Type="http://schemas.openxmlformats.org/officeDocument/2006/relationships/customXml" Target="../ink/ink3056.xml"/><Relationship Id="rId17" Type="http://schemas.openxmlformats.org/officeDocument/2006/relationships/image" Target="../media/image236.png"/><Relationship Id="rId38" Type="http://schemas.openxmlformats.org/officeDocument/2006/relationships/customXml" Target="../ink/ink2986.xml"/><Relationship Id="rId59" Type="http://schemas.openxmlformats.org/officeDocument/2006/relationships/image" Target="../media/image257.png"/><Relationship Id="rId103" Type="http://schemas.openxmlformats.org/officeDocument/2006/relationships/image" Target="../media/image279.png"/><Relationship Id="rId124" Type="http://schemas.openxmlformats.org/officeDocument/2006/relationships/customXml" Target="../ink/ink3029.xml"/><Relationship Id="rId70" Type="http://schemas.openxmlformats.org/officeDocument/2006/relationships/customXml" Target="../ink/ink3002.xml"/><Relationship Id="rId91" Type="http://schemas.openxmlformats.org/officeDocument/2006/relationships/image" Target="../media/image273.png"/><Relationship Id="rId145" Type="http://schemas.openxmlformats.org/officeDocument/2006/relationships/image" Target="../media/image299.png"/><Relationship Id="rId166" Type="http://schemas.openxmlformats.org/officeDocument/2006/relationships/customXml" Target="../ink/ink3051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2981.xml"/><Relationship Id="rId49" Type="http://schemas.openxmlformats.org/officeDocument/2006/relationships/image" Target="../media/image252.png"/><Relationship Id="rId114" Type="http://schemas.openxmlformats.org/officeDocument/2006/relationships/customXml" Target="../ink/ink3024.xml"/><Relationship Id="rId60" Type="http://schemas.openxmlformats.org/officeDocument/2006/relationships/customXml" Target="../ink/ink2997.xml"/><Relationship Id="rId81" Type="http://schemas.openxmlformats.org/officeDocument/2006/relationships/image" Target="../media/image268.png"/><Relationship Id="rId135" Type="http://schemas.openxmlformats.org/officeDocument/2006/relationships/customXml" Target="../ink/ink3035.xml"/><Relationship Id="rId156" Type="http://schemas.openxmlformats.org/officeDocument/2006/relationships/customXml" Target="../ink/ink3046.xml"/><Relationship Id="rId177" Type="http://schemas.openxmlformats.org/officeDocument/2006/relationships/image" Target="../media/image313.png"/></Relationships>
</file>

<file path=ppt/slides/_rels/slide7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86.png"/><Relationship Id="rId21" Type="http://schemas.openxmlformats.org/officeDocument/2006/relationships/image" Target="../media/image238.png"/><Relationship Id="rId42" Type="http://schemas.openxmlformats.org/officeDocument/2006/relationships/customXml" Target="../ink/ink3081.xml"/><Relationship Id="rId63" Type="http://schemas.openxmlformats.org/officeDocument/2006/relationships/image" Target="../media/image259.png"/><Relationship Id="rId84" Type="http://schemas.openxmlformats.org/officeDocument/2006/relationships/customXml" Target="../ink/ink3102.xml"/><Relationship Id="rId138" Type="http://schemas.openxmlformats.org/officeDocument/2006/relationships/image" Target="../media/image296.png"/><Relationship Id="rId159" Type="http://schemas.openxmlformats.org/officeDocument/2006/relationships/image" Target="../media/image306.png"/><Relationship Id="rId170" Type="http://schemas.openxmlformats.org/officeDocument/2006/relationships/customXml" Target="../ink/ink3146.xml"/><Relationship Id="rId107" Type="http://schemas.openxmlformats.org/officeDocument/2006/relationships/image" Target="../media/image281.png"/><Relationship Id="rId11" Type="http://schemas.openxmlformats.org/officeDocument/2006/relationships/image" Target="../media/image233.png"/><Relationship Id="rId32" Type="http://schemas.openxmlformats.org/officeDocument/2006/relationships/customXml" Target="../ink/ink3076.xml"/><Relationship Id="rId53" Type="http://schemas.openxmlformats.org/officeDocument/2006/relationships/image" Target="../media/image254.png"/><Relationship Id="rId74" Type="http://schemas.openxmlformats.org/officeDocument/2006/relationships/customXml" Target="../ink/ink3097.xml"/><Relationship Id="rId128" Type="http://schemas.openxmlformats.org/officeDocument/2006/relationships/customXml" Target="../ink/ink3124.xml"/><Relationship Id="rId149" Type="http://schemas.openxmlformats.org/officeDocument/2006/relationships/image" Target="../media/image301.png"/><Relationship Id="rId5" Type="http://schemas.openxmlformats.org/officeDocument/2006/relationships/image" Target="../media/image231.png"/><Relationship Id="rId95" Type="http://schemas.openxmlformats.org/officeDocument/2006/relationships/image" Target="../media/image275.png"/><Relationship Id="rId160" Type="http://schemas.openxmlformats.org/officeDocument/2006/relationships/customXml" Target="../ink/ink3141.xml"/><Relationship Id="rId181" Type="http://schemas.openxmlformats.org/officeDocument/2006/relationships/image" Target="../media/image315.png"/><Relationship Id="rId22" Type="http://schemas.openxmlformats.org/officeDocument/2006/relationships/customXml" Target="../ink/ink3071.xml"/><Relationship Id="rId43" Type="http://schemas.openxmlformats.org/officeDocument/2006/relationships/image" Target="../media/image249.png"/><Relationship Id="rId64" Type="http://schemas.openxmlformats.org/officeDocument/2006/relationships/customXml" Target="../ink/ink3092.xml"/><Relationship Id="rId118" Type="http://schemas.openxmlformats.org/officeDocument/2006/relationships/customXml" Target="../ink/ink3119.xml"/><Relationship Id="rId139" Type="http://schemas.openxmlformats.org/officeDocument/2006/relationships/customXml" Target="../ink/ink3130.xml"/><Relationship Id="rId85" Type="http://schemas.openxmlformats.org/officeDocument/2006/relationships/image" Target="../media/image270.png"/><Relationship Id="rId150" Type="http://schemas.openxmlformats.org/officeDocument/2006/relationships/customXml" Target="../ink/ink3136.xml"/><Relationship Id="rId171" Type="http://schemas.openxmlformats.org/officeDocument/2006/relationships/image" Target="../media/image310.png"/><Relationship Id="rId12" Type="http://schemas.openxmlformats.org/officeDocument/2006/relationships/customXml" Target="../ink/ink3066.xml"/><Relationship Id="rId33" Type="http://schemas.openxmlformats.org/officeDocument/2006/relationships/image" Target="../media/image244.png"/><Relationship Id="rId108" Type="http://schemas.openxmlformats.org/officeDocument/2006/relationships/customXml" Target="../ink/ink3114.xml"/><Relationship Id="rId129" Type="http://schemas.openxmlformats.org/officeDocument/2006/relationships/customXml" Target="../ink/ink3125.xml"/><Relationship Id="rId54" Type="http://schemas.openxmlformats.org/officeDocument/2006/relationships/customXml" Target="../ink/ink3087.xml"/><Relationship Id="rId75" Type="http://schemas.openxmlformats.org/officeDocument/2006/relationships/image" Target="../media/image265.png"/><Relationship Id="rId96" Type="http://schemas.openxmlformats.org/officeDocument/2006/relationships/customXml" Target="../ink/ink3108.xml"/><Relationship Id="rId140" Type="http://schemas.openxmlformats.org/officeDocument/2006/relationships/image" Target="../media/image297.png"/><Relationship Id="rId161" Type="http://schemas.openxmlformats.org/officeDocument/2006/relationships/image" Target="../media/image307.png"/><Relationship Id="rId182" Type="http://schemas.openxmlformats.org/officeDocument/2006/relationships/customXml" Target="../ink/ink3152.xml"/><Relationship Id="rId6" Type="http://schemas.openxmlformats.org/officeDocument/2006/relationships/customXml" Target="../ink/ink3063.xml"/><Relationship Id="rId23" Type="http://schemas.openxmlformats.org/officeDocument/2006/relationships/image" Target="../media/image239.png"/><Relationship Id="rId119" Type="http://schemas.openxmlformats.org/officeDocument/2006/relationships/image" Target="../media/image287.png"/><Relationship Id="rId44" Type="http://schemas.openxmlformats.org/officeDocument/2006/relationships/customXml" Target="../ink/ink3082.xml"/><Relationship Id="rId65" Type="http://schemas.openxmlformats.org/officeDocument/2006/relationships/image" Target="../media/image260.png"/><Relationship Id="rId86" Type="http://schemas.openxmlformats.org/officeDocument/2006/relationships/customXml" Target="../ink/ink3103.xml"/><Relationship Id="rId130" Type="http://schemas.openxmlformats.org/officeDocument/2006/relationships/image" Target="../media/image292.png"/><Relationship Id="rId151" Type="http://schemas.openxmlformats.org/officeDocument/2006/relationships/image" Target="../media/image302.png"/><Relationship Id="rId172" Type="http://schemas.openxmlformats.org/officeDocument/2006/relationships/customXml" Target="../ink/ink3147.xml"/><Relationship Id="rId13" Type="http://schemas.openxmlformats.org/officeDocument/2006/relationships/image" Target="../media/image234.png"/><Relationship Id="rId18" Type="http://schemas.openxmlformats.org/officeDocument/2006/relationships/customXml" Target="../ink/ink3069.xml"/><Relationship Id="rId39" Type="http://schemas.openxmlformats.org/officeDocument/2006/relationships/image" Target="../media/image247.png"/><Relationship Id="rId109" Type="http://schemas.openxmlformats.org/officeDocument/2006/relationships/image" Target="../media/image282.png"/><Relationship Id="rId34" Type="http://schemas.openxmlformats.org/officeDocument/2006/relationships/customXml" Target="../ink/ink3077.xml"/><Relationship Id="rId50" Type="http://schemas.openxmlformats.org/officeDocument/2006/relationships/customXml" Target="../ink/ink3085.xml"/><Relationship Id="rId55" Type="http://schemas.openxmlformats.org/officeDocument/2006/relationships/image" Target="../media/image255.png"/><Relationship Id="rId76" Type="http://schemas.openxmlformats.org/officeDocument/2006/relationships/customXml" Target="../ink/ink3098.xml"/><Relationship Id="rId97" Type="http://schemas.openxmlformats.org/officeDocument/2006/relationships/image" Target="../media/image276.png"/><Relationship Id="rId104" Type="http://schemas.openxmlformats.org/officeDocument/2006/relationships/customXml" Target="../ink/ink3112.xml"/><Relationship Id="rId120" Type="http://schemas.openxmlformats.org/officeDocument/2006/relationships/customXml" Target="../ink/ink3120.xml"/><Relationship Id="rId125" Type="http://schemas.openxmlformats.org/officeDocument/2006/relationships/image" Target="../media/image290.png"/><Relationship Id="rId141" Type="http://schemas.openxmlformats.org/officeDocument/2006/relationships/customXml" Target="../ink/ink3131.xml"/><Relationship Id="rId146" Type="http://schemas.openxmlformats.org/officeDocument/2006/relationships/customXml" Target="../ink/ink3134.xml"/><Relationship Id="rId167" Type="http://schemas.openxmlformats.org/officeDocument/2006/relationships/image" Target="../media/image308.png"/><Relationship Id="rId188" Type="http://schemas.openxmlformats.org/officeDocument/2006/relationships/customXml" Target="../ink/ink3155.xml"/><Relationship Id="rId7" Type="http://schemas.openxmlformats.org/officeDocument/2006/relationships/image" Target="../media/image19.png"/><Relationship Id="rId71" Type="http://schemas.openxmlformats.org/officeDocument/2006/relationships/image" Target="../media/image263.png"/><Relationship Id="rId92" Type="http://schemas.openxmlformats.org/officeDocument/2006/relationships/customXml" Target="../ink/ink3106.xml"/><Relationship Id="rId162" Type="http://schemas.openxmlformats.org/officeDocument/2006/relationships/customXml" Target="../ink/ink3142.xml"/><Relationship Id="rId183" Type="http://schemas.openxmlformats.org/officeDocument/2006/relationships/image" Target="../media/image316.png"/><Relationship Id="rId2" Type="http://schemas.openxmlformats.org/officeDocument/2006/relationships/customXml" Target="../ink/ink3061.xml"/><Relationship Id="rId29" Type="http://schemas.openxmlformats.org/officeDocument/2006/relationships/image" Target="../media/image242.png"/><Relationship Id="rId24" Type="http://schemas.openxmlformats.org/officeDocument/2006/relationships/customXml" Target="../ink/ink3072.xml"/><Relationship Id="rId40" Type="http://schemas.openxmlformats.org/officeDocument/2006/relationships/customXml" Target="../ink/ink3080.xml"/><Relationship Id="rId45" Type="http://schemas.openxmlformats.org/officeDocument/2006/relationships/image" Target="../media/image250.png"/><Relationship Id="rId66" Type="http://schemas.openxmlformats.org/officeDocument/2006/relationships/customXml" Target="../ink/ink3093.xml"/><Relationship Id="rId87" Type="http://schemas.openxmlformats.org/officeDocument/2006/relationships/image" Target="../media/image271.png"/><Relationship Id="rId110" Type="http://schemas.openxmlformats.org/officeDocument/2006/relationships/customXml" Target="../ink/ink3115.xml"/><Relationship Id="rId115" Type="http://schemas.openxmlformats.org/officeDocument/2006/relationships/image" Target="../media/image285.png"/><Relationship Id="rId131" Type="http://schemas.openxmlformats.org/officeDocument/2006/relationships/customXml" Target="../ink/ink3126.xml"/><Relationship Id="rId136" Type="http://schemas.openxmlformats.org/officeDocument/2006/relationships/image" Target="../media/image295.png"/><Relationship Id="rId157" Type="http://schemas.openxmlformats.org/officeDocument/2006/relationships/image" Target="../media/image305.png"/><Relationship Id="rId178" Type="http://schemas.openxmlformats.org/officeDocument/2006/relationships/customXml" Target="../ink/ink3150.xml"/><Relationship Id="rId61" Type="http://schemas.openxmlformats.org/officeDocument/2006/relationships/image" Target="../media/image258.png"/><Relationship Id="rId82" Type="http://schemas.openxmlformats.org/officeDocument/2006/relationships/customXml" Target="../ink/ink3101.xml"/><Relationship Id="rId152" Type="http://schemas.openxmlformats.org/officeDocument/2006/relationships/customXml" Target="../ink/ink3137.xml"/><Relationship Id="rId173" Type="http://schemas.openxmlformats.org/officeDocument/2006/relationships/image" Target="../media/image311.png"/><Relationship Id="rId19" Type="http://schemas.openxmlformats.org/officeDocument/2006/relationships/image" Target="../media/image237.png"/><Relationship Id="rId14" Type="http://schemas.openxmlformats.org/officeDocument/2006/relationships/customXml" Target="../ink/ink3067.xml"/><Relationship Id="rId30" Type="http://schemas.openxmlformats.org/officeDocument/2006/relationships/customXml" Target="../ink/ink3075.xml"/><Relationship Id="rId35" Type="http://schemas.openxmlformats.org/officeDocument/2006/relationships/image" Target="../media/image245.png"/><Relationship Id="rId56" Type="http://schemas.openxmlformats.org/officeDocument/2006/relationships/customXml" Target="../ink/ink3088.xml"/><Relationship Id="rId77" Type="http://schemas.openxmlformats.org/officeDocument/2006/relationships/image" Target="../media/image266.png"/><Relationship Id="rId100" Type="http://schemas.openxmlformats.org/officeDocument/2006/relationships/customXml" Target="../ink/ink3110.xml"/><Relationship Id="rId105" Type="http://schemas.openxmlformats.org/officeDocument/2006/relationships/image" Target="../media/image280.png"/><Relationship Id="rId126" Type="http://schemas.openxmlformats.org/officeDocument/2006/relationships/customXml" Target="../ink/ink3123.xml"/><Relationship Id="rId147" Type="http://schemas.openxmlformats.org/officeDocument/2006/relationships/image" Target="../media/image300.png"/><Relationship Id="rId168" Type="http://schemas.openxmlformats.org/officeDocument/2006/relationships/customXml" Target="../ink/ink3145.xml"/><Relationship Id="rId8" Type="http://schemas.openxmlformats.org/officeDocument/2006/relationships/customXml" Target="../ink/ink3064.xml"/><Relationship Id="rId51" Type="http://schemas.openxmlformats.org/officeDocument/2006/relationships/image" Target="../media/image253.png"/><Relationship Id="rId72" Type="http://schemas.openxmlformats.org/officeDocument/2006/relationships/customXml" Target="../ink/ink3096.xml"/><Relationship Id="rId93" Type="http://schemas.openxmlformats.org/officeDocument/2006/relationships/image" Target="../media/image274.png"/><Relationship Id="rId98" Type="http://schemas.openxmlformats.org/officeDocument/2006/relationships/customXml" Target="../ink/ink3109.xml"/><Relationship Id="rId121" Type="http://schemas.openxmlformats.org/officeDocument/2006/relationships/image" Target="../media/image288.png"/><Relationship Id="rId142" Type="http://schemas.openxmlformats.org/officeDocument/2006/relationships/image" Target="../media/image298.png"/><Relationship Id="rId163" Type="http://schemas.openxmlformats.org/officeDocument/2006/relationships/image" Target="../media/image208.png"/><Relationship Id="rId184" Type="http://schemas.openxmlformats.org/officeDocument/2006/relationships/customXml" Target="../ink/ink3153.xml"/><Relationship Id="rId189" Type="http://schemas.openxmlformats.org/officeDocument/2006/relationships/image" Target="../media/image319.png"/><Relationship Id="rId3" Type="http://schemas.openxmlformats.org/officeDocument/2006/relationships/image" Target="../media/image230.png"/><Relationship Id="rId25" Type="http://schemas.openxmlformats.org/officeDocument/2006/relationships/image" Target="../media/image240.png"/><Relationship Id="rId46" Type="http://schemas.openxmlformats.org/officeDocument/2006/relationships/customXml" Target="../ink/ink3083.xml"/><Relationship Id="rId67" Type="http://schemas.openxmlformats.org/officeDocument/2006/relationships/image" Target="../media/image261.png"/><Relationship Id="rId116" Type="http://schemas.openxmlformats.org/officeDocument/2006/relationships/customXml" Target="../ink/ink3118.xml"/><Relationship Id="rId137" Type="http://schemas.openxmlformats.org/officeDocument/2006/relationships/customXml" Target="../ink/ink3129.xml"/><Relationship Id="rId158" Type="http://schemas.openxmlformats.org/officeDocument/2006/relationships/customXml" Target="../ink/ink3140.xml"/><Relationship Id="rId20" Type="http://schemas.openxmlformats.org/officeDocument/2006/relationships/customXml" Target="../ink/ink3070.xml"/><Relationship Id="rId41" Type="http://schemas.openxmlformats.org/officeDocument/2006/relationships/image" Target="../media/image248.png"/><Relationship Id="rId62" Type="http://schemas.openxmlformats.org/officeDocument/2006/relationships/customXml" Target="../ink/ink3091.xml"/><Relationship Id="rId83" Type="http://schemas.openxmlformats.org/officeDocument/2006/relationships/image" Target="../media/image269.png"/><Relationship Id="rId88" Type="http://schemas.openxmlformats.org/officeDocument/2006/relationships/customXml" Target="../ink/ink3104.xml"/><Relationship Id="rId111" Type="http://schemas.openxmlformats.org/officeDocument/2006/relationships/image" Target="../media/image283.png"/><Relationship Id="rId132" Type="http://schemas.openxmlformats.org/officeDocument/2006/relationships/image" Target="../media/image293.png"/><Relationship Id="rId153" Type="http://schemas.openxmlformats.org/officeDocument/2006/relationships/image" Target="../media/image303.png"/><Relationship Id="rId174" Type="http://schemas.openxmlformats.org/officeDocument/2006/relationships/customXml" Target="../ink/ink3148.xml"/><Relationship Id="rId179" Type="http://schemas.openxmlformats.org/officeDocument/2006/relationships/image" Target="../media/image314.png"/><Relationship Id="rId15" Type="http://schemas.openxmlformats.org/officeDocument/2006/relationships/image" Target="../media/image235.png"/><Relationship Id="rId36" Type="http://schemas.openxmlformats.org/officeDocument/2006/relationships/customXml" Target="../ink/ink3078.xml"/><Relationship Id="rId57" Type="http://schemas.openxmlformats.org/officeDocument/2006/relationships/image" Target="../media/image256.png"/><Relationship Id="rId106" Type="http://schemas.openxmlformats.org/officeDocument/2006/relationships/customXml" Target="../ink/ink3113.xml"/><Relationship Id="rId127" Type="http://schemas.openxmlformats.org/officeDocument/2006/relationships/image" Target="../media/image291.png"/><Relationship Id="rId10" Type="http://schemas.openxmlformats.org/officeDocument/2006/relationships/customXml" Target="../ink/ink3065.xml"/><Relationship Id="rId31" Type="http://schemas.openxmlformats.org/officeDocument/2006/relationships/image" Target="../media/image243.png"/><Relationship Id="rId52" Type="http://schemas.openxmlformats.org/officeDocument/2006/relationships/customXml" Target="../ink/ink3086.xml"/><Relationship Id="rId73" Type="http://schemas.openxmlformats.org/officeDocument/2006/relationships/image" Target="../media/image264.png"/><Relationship Id="rId78" Type="http://schemas.openxmlformats.org/officeDocument/2006/relationships/customXml" Target="../ink/ink3099.xml"/><Relationship Id="rId94" Type="http://schemas.openxmlformats.org/officeDocument/2006/relationships/customXml" Target="../ink/ink3107.xml"/><Relationship Id="rId99" Type="http://schemas.openxmlformats.org/officeDocument/2006/relationships/image" Target="../media/image277.png"/><Relationship Id="rId101" Type="http://schemas.openxmlformats.org/officeDocument/2006/relationships/image" Target="../media/image278.png"/><Relationship Id="rId122" Type="http://schemas.openxmlformats.org/officeDocument/2006/relationships/customXml" Target="../ink/ink3121.xml"/><Relationship Id="rId143" Type="http://schemas.openxmlformats.org/officeDocument/2006/relationships/customXml" Target="../ink/ink3132.xml"/><Relationship Id="rId148" Type="http://schemas.openxmlformats.org/officeDocument/2006/relationships/customXml" Target="../ink/ink3135.xml"/><Relationship Id="rId164" Type="http://schemas.openxmlformats.org/officeDocument/2006/relationships/customXml" Target="../ink/ink3143.xml"/><Relationship Id="rId169" Type="http://schemas.openxmlformats.org/officeDocument/2006/relationships/image" Target="../media/image309.png"/><Relationship Id="rId185" Type="http://schemas.openxmlformats.org/officeDocument/2006/relationships/image" Target="../media/image317.png"/><Relationship Id="rId4" Type="http://schemas.openxmlformats.org/officeDocument/2006/relationships/customXml" Target="../ink/ink3062.xml"/><Relationship Id="rId9" Type="http://schemas.openxmlformats.org/officeDocument/2006/relationships/image" Target="../media/image232.png"/><Relationship Id="rId180" Type="http://schemas.openxmlformats.org/officeDocument/2006/relationships/customXml" Target="../ink/ink3151.xml"/><Relationship Id="rId26" Type="http://schemas.openxmlformats.org/officeDocument/2006/relationships/customXml" Target="../ink/ink3073.xml"/><Relationship Id="rId47" Type="http://schemas.openxmlformats.org/officeDocument/2006/relationships/image" Target="../media/image251.png"/><Relationship Id="rId68" Type="http://schemas.openxmlformats.org/officeDocument/2006/relationships/customXml" Target="../ink/ink3094.xml"/><Relationship Id="rId89" Type="http://schemas.openxmlformats.org/officeDocument/2006/relationships/image" Target="../media/image272.png"/><Relationship Id="rId112" Type="http://schemas.openxmlformats.org/officeDocument/2006/relationships/customXml" Target="../ink/ink3116.xml"/><Relationship Id="rId133" Type="http://schemas.openxmlformats.org/officeDocument/2006/relationships/customXml" Target="../ink/ink3127.xml"/><Relationship Id="rId154" Type="http://schemas.openxmlformats.org/officeDocument/2006/relationships/customXml" Target="../ink/ink3138.xml"/><Relationship Id="rId175" Type="http://schemas.openxmlformats.org/officeDocument/2006/relationships/image" Target="../media/image312.png"/><Relationship Id="rId16" Type="http://schemas.openxmlformats.org/officeDocument/2006/relationships/customXml" Target="../ink/ink3068.xml"/><Relationship Id="rId37" Type="http://schemas.openxmlformats.org/officeDocument/2006/relationships/image" Target="../media/image246.png"/><Relationship Id="rId58" Type="http://schemas.openxmlformats.org/officeDocument/2006/relationships/customXml" Target="../ink/ink3089.xml"/><Relationship Id="rId79" Type="http://schemas.openxmlformats.org/officeDocument/2006/relationships/image" Target="../media/image267.png"/><Relationship Id="rId102" Type="http://schemas.openxmlformats.org/officeDocument/2006/relationships/customXml" Target="../ink/ink3111.xml"/><Relationship Id="rId123" Type="http://schemas.openxmlformats.org/officeDocument/2006/relationships/image" Target="../media/image289.png"/><Relationship Id="rId144" Type="http://schemas.openxmlformats.org/officeDocument/2006/relationships/customXml" Target="../ink/ink3133.xml"/><Relationship Id="rId90" Type="http://schemas.openxmlformats.org/officeDocument/2006/relationships/customXml" Target="../ink/ink3105.xml"/><Relationship Id="rId165" Type="http://schemas.openxmlformats.org/officeDocument/2006/relationships/image" Target="../media/image58.png"/><Relationship Id="rId186" Type="http://schemas.openxmlformats.org/officeDocument/2006/relationships/customXml" Target="../ink/ink3154.xml"/><Relationship Id="rId27" Type="http://schemas.openxmlformats.org/officeDocument/2006/relationships/image" Target="../media/image241.png"/><Relationship Id="rId48" Type="http://schemas.openxmlformats.org/officeDocument/2006/relationships/customXml" Target="../ink/ink3084.xml"/><Relationship Id="rId69" Type="http://schemas.openxmlformats.org/officeDocument/2006/relationships/image" Target="../media/image262.png"/><Relationship Id="rId113" Type="http://schemas.openxmlformats.org/officeDocument/2006/relationships/image" Target="../media/image284.png"/><Relationship Id="rId134" Type="http://schemas.openxmlformats.org/officeDocument/2006/relationships/image" Target="../media/image294.png"/><Relationship Id="rId80" Type="http://schemas.openxmlformats.org/officeDocument/2006/relationships/customXml" Target="../ink/ink3100.xml"/><Relationship Id="rId155" Type="http://schemas.openxmlformats.org/officeDocument/2006/relationships/image" Target="../media/image304.png"/><Relationship Id="rId176" Type="http://schemas.openxmlformats.org/officeDocument/2006/relationships/customXml" Target="../ink/ink3149.xml"/><Relationship Id="rId17" Type="http://schemas.openxmlformats.org/officeDocument/2006/relationships/image" Target="../media/image236.png"/><Relationship Id="rId38" Type="http://schemas.openxmlformats.org/officeDocument/2006/relationships/customXml" Target="../ink/ink3079.xml"/><Relationship Id="rId59" Type="http://schemas.openxmlformats.org/officeDocument/2006/relationships/image" Target="../media/image257.png"/><Relationship Id="rId103" Type="http://schemas.openxmlformats.org/officeDocument/2006/relationships/image" Target="../media/image279.png"/><Relationship Id="rId124" Type="http://schemas.openxmlformats.org/officeDocument/2006/relationships/customXml" Target="../ink/ink3122.xml"/><Relationship Id="rId70" Type="http://schemas.openxmlformats.org/officeDocument/2006/relationships/customXml" Target="../ink/ink3095.xml"/><Relationship Id="rId91" Type="http://schemas.openxmlformats.org/officeDocument/2006/relationships/image" Target="../media/image273.png"/><Relationship Id="rId145" Type="http://schemas.openxmlformats.org/officeDocument/2006/relationships/image" Target="../media/image299.png"/><Relationship Id="rId166" Type="http://schemas.openxmlformats.org/officeDocument/2006/relationships/customXml" Target="../ink/ink3144.xml"/><Relationship Id="rId187" Type="http://schemas.openxmlformats.org/officeDocument/2006/relationships/image" Target="../media/image318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3074.xml"/><Relationship Id="rId49" Type="http://schemas.openxmlformats.org/officeDocument/2006/relationships/image" Target="../media/image252.png"/><Relationship Id="rId114" Type="http://schemas.openxmlformats.org/officeDocument/2006/relationships/customXml" Target="../ink/ink3117.xml"/><Relationship Id="rId60" Type="http://schemas.openxmlformats.org/officeDocument/2006/relationships/customXml" Target="../ink/ink3090.xml"/><Relationship Id="rId81" Type="http://schemas.openxmlformats.org/officeDocument/2006/relationships/image" Target="../media/image268.png"/><Relationship Id="rId135" Type="http://schemas.openxmlformats.org/officeDocument/2006/relationships/customXml" Target="../ink/ink3128.xml"/><Relationship Id="rId156" Type="http://schemas.openxmlformats.org/officeDocument/2006/relationships/customXml" Target="../ink/ink3139.xml"/><Relationship Id="rId177" Type="http://schemas.openxmlformats.org/officeDocument/2006/relationships/image" Target="../media/image313.png"/></Relationships>
</file>

<file path=ppt/slides/_rels/slide7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86.png"/><Relationship Id="rId21" Type="http://schemas.openxmlformats.org/officeDocument/2006/relationships/image" Target="../media/image238.png"/><Relationship Id="rId42" Type="http://schemas.openxmlformats.org/officeDocument/2006/relationships/customXml" Target="../ink/ink3176.xml"/><Relationship Id="rId63" Type="http://schemas.openxmlformats.org/officeDocument/2006/relationships/image" Target="../media/image259.png"/><Relationship Id="rId84" Type="http://schemas.openxmlformats.org/officeDocument/2006/relationships/customXml" Target="../ink/ink3197.xml"/><Relationship Id="rId138" Type="http://schemas.openxmlformats.org/officeDocument/2006/relationships/image" Target="../media/image296.png"/><Relationship Id="rId159" Type="http://schemas.openxmlformats.org/officeDocument/2006/relationships/image" Target="../media/image306.png"/><Relationship Id="rId170" Type="http://schemas.openxmlformats.org/officeDocument/2006/relationships/customXml" Target="../ink/ink3241.xml"/><Relationship Id="rId191" Type="http://schemas.openxmlformats.org/officeDocument/2006/relationships/image" Target="../media/image320.png"/><Relationship Id="rId107" Type="http://schemas.openxmlformats.org/officeDocument/2006/relationships/image" Target="../media/image281.png"/><Relationship Id="rId11" Type="http://schemas.openxmlformats.org/officeDocument/2006/relationships/image" Target="../media/image233.png"/><Relationship Id="rId32" Type="http://schemas.openxmlformats.org/officeDocument/2006/relationships/customXml" Target="../ink/ink3171.xml"/><Relationship Id="rId53" Type="http://schemas.openxmlformats.org/officeDocument/2006/relationships/image" Target="../media/image254.png"/><Relationship Id="rId74" Type="http://schemas.openxmlformats.org/officeDocument/2006/relationships/customXml" Target="../ink/ink3192.xml"/><Relationship Id="rId128" Type="http://schemas.openxmlformats.org/officeDocument/2006/relationships/customXml" Target="../ink/ink3219.xml"/><Relationship Id="rId149" Type="http://schemas.openxmlformats.org/officeDocument/2006/relationships/image" Target="../media/image301.png"/><Relationship Id="rId5" Type="http://schemas.openxmlformats.org/officeDocument/2006/relationships/image" Target="../media/image231.png"/><Relationship Id="rId95" Type="http://schemas.openxmlformats.org/officeDocument/2006/relationships/image" Target="../media/image275.png"/><Relationship Id="rId160" Type="http://schemas.openxmlformats.org/officeDocument/2006/relationships/customXml" Target="../ink/ink3236.xml"/><Relationship Id="rId181" Type="http://schemas.openxmlformats.org/officeDocument/2006/relationships/image" Target="../media/image315.png"/><Relationship Id="rId22" Type="http://schemas.openxmlformats.org/officeDocument/2006/relationships/customXml" Target="../ink/ink3166.xml"/><Relationship Id="rId43" Type="http://schemas.openxmlformats.org/officeDocument/2006/relationships/image" Target="../media/image249.png"/><Relationship Id="rId64" Type="http://schemas.openxmlformats.org/officeDocument/2006/relationships/customXml" Target="../ink/ink3187.xml"/><Relationship Id="rId118" Type="http://schemas.openxmlformats.org/officeDocument/2006/relationships/customXml" Target="../ink/ink3214.xml"/><Relationship Id="rId139" Type="http://schemas.openxmlformats.org/officeDocument/2006/relationships/customXml" Target="../ink/ink3225.xml"/><Relationship Id="rId85" Type="http://schemas.openxmlformats.org/officeDocument/2006/relationships/image" Target="../media/image270.png"/><Relationship Id="rId150" Type="http://schemas.openxmlformats.org/officeDocument/2006/relationships/customXml" Target="../ink/ink3231.xml"/><Relationship Id="rId171" Type="http://schemas.openxmlformats.org/officeDocument/2006/relationships/image" Target="../media/image310.png"/><Relationship Id="rId12" Type="http://schemas.openxmlformats.org/officeDocument/2006/relationships/customXml" Target="../ink/ink3161.xml"/><Relationship Id="rId33" Type="http://schemas.openxmlformats.org/officeDocument/2006/relationships/image" Target="../media/image244.png"/><Relationship Id="rId108" Type="http://schemas.openxmlformats.org/officeDocument/2006/relationships/customXml" Target="../ink/ink3209.xml"/><Relationship Id="rId129" Type="http://schemas.openxmlformats.org/officeDocument/2006/relationships/customXml" Target="../ink/ink3220.xml"/><Relationship Id="rId54" Type="http://schemas.openxmlformats.org/officeDocument/2006/relationships/customXml" Target="../ink/ink3182.xml"/><Relationship Id="rId75" Type="http://schemas.openxmlformats.org/officeDocument/2006/relationships/image" Target="../media/image265.png"/><Relationship Id="rId96" Type="http://schemas.openxmlformats.org/officeDocument/2006/relationships/customXml" Target="../ink/ink3203.xml"/><Relationship Id="rId140" Type="http://schemas.openxmlformats.org/officeDocument/2006/relationships/image" Target="../media/image297.png"/><Relationship Id="rId161" Type="http://schemas.openxmlformats.org/officeDocument/2006/relationships/image" Target="../media/image307.png"/><Relationship Id="rId182" Type="http://schemas.openxmlformats.org/officeDocument/2006/relationships/customXml" Target="../ink/ink3247.xml"/><Relationship Id="rId6" Type="http://schemas.openxmlformats.org/officeDocument/2006/relationships/customXml" Target="../ink/ink3158.xml"/><Relationship Id="rId23" Type="http://schemas.openxmlformats.org/officeDocument/2006/relationships/image" Target="../media/image239.png"/><Relationship Id="rId119" Type="http://schemas.openxmlformats.org/officeDocument/2006/relationships/image" Target="../media/image287.png"/><Relationship Id="rId44" Type="http://schemas.openxmlformats.org/officeDocument/2006/relationships/customXml" Target="../ink/ink3177.xml"/><Relationship Id="rId65" Type="http://schemas.openxmlformats.org/officeDocument/2006/relationships/image" Target="../media/image260.png"/><Relationship Id="rId86" Type="http://schemas.openxmlformats.org/officeDocument/2006/relationships/customXml" Target="../ink/ink3198.xml"/><Relationship Id="rId130" Type="http://schemas.openxmlformats.org/officeDocument/2006/relationships/image" Target="../media/image292.png"/><Relationship Id="rId151" Type="http://schemas.openxmlformats.org/officeDocument/2006/relationships/image" Target="../media/image302.png"/><Relationship Id="rId172" Type="http://schemas.openxmlformats.org/officeDocument/2006/relationships/customXml" Target="../ink/ink3242.xml"/><Relationship Id="rId13" Type="http://schemas.openxmlformats.org/officeDocument/2006/relationships/image" Target="../media/image234.png"/><Relationship Id="rId18" Type="http://schemas.openxmlformats.org/officeDocument/2006/relationships/customXml" Target="../ink/ink3164.xml"/><Relationship Id="rId39" Type="http://schemas.openxmlformats.org/officeDocument/2006/relationships/image" Target="../media/image247.png"/><Relationship Id="rId109" Type="http://schemas.openxmlformats.org/officeDocument/2006/relationships/image" Target="../media/image282.png"/><Relationship Id="rId34" Type="http://schemas.openxmlformats.org/officeDocument/2006/relationships/customXml" Target="../ink/ink3172.xml"/><Relationship Id="rId50" Type="http://schemas.openxmlformats.org/officeDocument/2006/relationships/customXml" Target="../ink/ink3180.xml"/><Relationship Id="rId55" Type="http://schemas.openxmlformats.org/officeDocument/2006/relationships/image" Target="../media/image255.png"/><Relationship Id="rId76" Type="http://schemas.openxmlformats.org/officeDocument/2006/relationships/customXml" Target="../ink/ink3193.xml"/><Relationship Id="rId97" Type="http://schemas.openxmlformats.org/officeDocument/2006/relationships/image" Target="../media/image276.png"/><Relationship Id="rId104" Type="http://schemas.openxmlformats.org/officeDocument/2006/relationships/customXml" Target="../ink/ink3207.xml"/><Relationship Id="rId120" Type="http://schemas.openxmlformats.org/officeDocument/2006/relationships/customXml" Target="../ink/ink3215.xml"/><Relationship Id="rId125" Type="http://schemas.openxmlformats.org/officeDocument/2006/relationships/image" Target="../media/image290.png"/><Relationship Id="rId141" Type="http://schemas.openxmlformats.org/officeDocument/2006/relationships/customXml" Target="../ink/ink3226.xml"/><Relationship Id="rId146" Type="http://schemas.openxmlformats.org/officeDocument/2006/relationships/customXml" Target="../ink/ink3229.xml"/><Relationship Id="rId167" Type="http://schemas.openxmlformats.org/officeDocument/2006/relationships/image" Target="../media/image308.png"/><Relationship Id="rId188" Type="http://schemas.openxmlformats.org/officeDocument/2006/relationships/customXml" Target="../ink/ink3250.xml"/><Relationship Id="rId7" Type="http://schemas.openxmlformats.org/officeDocument/2006/relationships/image" Target="../media/image19.png"/><Relationship Id="rId71" Type="http://schemas.openxmlformats.org/officeDocument/2006/relationships/image" Target="../media/image263.png"/><Relationship Id="rId92" Type="http://schemas.openxmlformats.org/officeDocument/2006/relationships/customXml" Target="../ink/ink3201.xml"/><Relationship Id="rId162" Type="http://schemas.openxmlformats.org/officeDocument/2006/relationships/customXml" Target="../ink/ink3237.xml"/><Relationship Id="rId183" Type="http://schemas.openxmlformats.org/officeDocument/2006/relationships/image" Target="../media/image316.png"/><Relationship Id="rId2" Type="http://schemas.openxmlformats.org/officeDocument/2006/relationships/customXml" Target="../ink/ink3156.xml"/><Relationship Id="rId29" Type="http://schemas.openxmlformats.org/officeDocument/2006/relationships/image" Target="../media/image242.png"/><Relationship Id="rId24" Type="http://schemas.openxmlformats.org/officeDocument/2006/relationships/customXml" Target="../ink/ink3167.xml"/><Relationship Id="rId40" Type="http://schemas.openxmlformats.org/officeDocument/2006/relationships/customXml" Target="../ink/ink3175.xml"/><Relationship Id="rId45" Type="http://schemas.openxmlformats.org/officeDocument/2006/relationships/image" Target="../media/image250.png"/><Relationship Id="rId66" Type="http://schemas.openxmlformats.org/officeDocument/2006/relationships/customXml" Target="../ink/ink3188.xml"/><Relationship Id="rId87" Type="http://schemas.openxmlformats.org/officeDocument/2006/relationships/image" Target="../media/image271.png"/><Relationship Id="rId110" Type="http://schemas.openxmlformats.org/officeDocument/2006/relationships/customXml" Target="../ink/ink3210.xml"/><Relationship Id="rId115" Type="http://schemas.openxmlformats.org/officeDocument/2006/relationships/image" Target="../media/image285.png"/><Relationship Id="rId131" Type="http://schemas.openxmlformats.org/officeDocument/2006/relationships/customXml" Target="../ink/ink3221.xml"/><Relationship Id="rId136" Type="http://schemas.openxmlformats.org/officeDocument/2006/relationships/image" Target="../media/image295.png"/><Relationship Id="rId157" Type="http://schemas.openxmlformats.org/officeDocument/2006/relationships/image" Target="../media/image305.png"/><Relationship Id="rId178" Type="http://schemas.openxmlformats.org/officeDocument/2006/relationships/customXml" Target="../ink/ink3245.xml"/><Relationship Id="rId61" Type="http://schemas.openxmlformats.org/officeDocument/2006/relationships/image" Target="../media/image258.png"/><Relationship Id="rId82" Type="http://schemas.openxmlformats.org/officeDocument/2006/relationships/customXml" Target="../ink/ink3196.xml"/><Relationship Id="rId152" Type="http://schemas.openxmlformats.org/officeDocument/2006/relationships/customXml" Target="../ink/ink3232.xml"/><Relationship Id="rId173" Type="http://schemas.openxmlformats.org/officeDocument/2006/relationships/image" Target="../media/image311.png"/><Relationship Id="rId19" Type="http://schemas.openxmlformats.org/officeDocument/2006/relationships/image" Target="../media/image237.png"/><Relationship Id="rId14" Type="http://schemas.openxmlformats.org/officeDocument/2006/relationships/customXml" Target="../ink/ink3162.xml"/><Relationship Id="rId30" Type="http://schemas.openxmlformats.org/officeDocument/2006/relationships/customXml" Target="../ink/ink3170.xml"/><Relationship Id="rId35" Type="http://schemas.openxmlformats.org/officeDocument/2006/relationships/image" Target="../media/image245.png"/><Relationship Id="rId56" Type="http://schemas.openxmlformats.org/officeDocument/2006/relationships/customXml" Target="../ink/ink3183.xml"/><Relationship Id="rId77" Type="http://schemas.openxmlformats.org/officeDocument/2006/relationships/image" Target="../media/image266.png"/><Relationship Id="rId100" Type="http://schemas.openxmlformats.org/officeDocument/2006/relationships/customXml" Target="../ink/ink3205.xml"/><Relationship Id="rId105" Type="http://schemas.openxmlformats.org/officeDocument/2006/relationships/image" Target="../media/image280.png"/><Relationship Id="rId126" Type="http://schemas.openxmlformats.org/officeDocument/2006/relationships/customXml" Target="../ink/ink3218.xml"/><Relationship Id="rId147" Type="http://schemas.openxmlformats.org/officeDocument/2006/relationships/image" Target="../media/image300.png"/><Relationship Id="rId168" Type="http://schemas.openxmlformats.org/officeDocument/2006/relationships/customXml" Target="../ink/ink3240.xml"/><Relationship Id="rId8" Type="http://schemas.openxmlformats.org/officeDocument/2006/relationships/customXml" Target="../ink/ink3159.xml"/><Relationship Id="rId51" Type="http://schemas.openxmlformats.org/officeDocument/2006/relationships/image" Target="../media/image253.png"/><Relationship Id="rId72" Type="http://schemas.openxmlformats.org/officeDocument/2006/relationships/customXml" Target="../ink/ink3191.xml"/><Relationship Id="rId93" Type="http://schemas.openxmlformats.org/officeDocument/2006/relationships/image" Target="../media/image274.png"/><Relationship Id="rId98" Type="http://schemas.openxmlformats.org/officeDocument/2006/relationships/customXml" Target="../ink/ink3204.xml"/><Relationship Id="rId121" Type="http://schemas.openxmlformats.org/officeDocument/2006/relationships/image" Target="../media/image288.png"/><Relationship Id="rId142" Type="http://schemas.openxmlformats.org/officeDocument/2006/relationships/image" Target="../media/image298.png"/><Relationship Id="rId163" Type="http://schemas.openxmlformats.org/officeDocument/2006/relationships/image" Target="../media/image208.png"/><Relationship Id="rId184" Type="http://schemas.openxmlformats.org/officeDocument/2006/relationships/customXml" Target="../ink/ink3248.xml"/><Relationship Id="rId189" Type="http://schemas.openxmlformats.org/officeDocument/2006/relationships/image" Target="../media/image319.png"/><Relationship Id="rId3" Type="http://schemas.openxmlformats.org/officeDocument/2006/relationships/image" Target="../media/image230.png"/><Relationship Id="rId25" Type="http://schemas.openxmlformats.org/officeDocument/2006/relationships/image" Target="../media/image240.png"/><Relationship Id="rId46" Type="http://schemas.openxmlformats.org/officeDocument/2006/relationships/customXml" Target="../ink/ink3178.xml"/><Relationship Id="rId67" Type="http://schemas.openxmlformats.org/officeDocument/2006/relationships/image" Target="../media/image261.png"/><Relationship Id="rId116" Type="http://schemas.openxmlformats.org/officeDocument/2006/relationships/customXml" Target="../ink/ink3213.xml"/><Relationship Id="rId137" Type="http://schemas.openxmlformats.org/officeDocument/2006/relationships/customXml" Target="../ink/ink3224.xml"/><Relationship Id="rId158" Type="http://schemas.openxmlformats.org/officeDocument/2006/relationships/customXml" Target="../ink/ink3235.xml"/><Relationship Id="rId20" Type="http://schemas.openxmlformats.org/officeDocument/2006/relationships/customXml" Target="../ink/ink3165.xml"/><Relationship Id="rId41" Type="http://schemas.openxmlformats.org/officeDocument/2006/relationships/image" Target="../media/image248.png"/><Relationship Id="rId62" Type="http://schemas.openxmlformats.org/officeDocument/2006/relationships/customXml" Target="../ink/ink3186.xml"/><Relationship Id="rId83" Type="http://schemas.openxmlformats.org/officeDocument/2006/relationships/image" Target="../media/image269.png"/><Relationship Id="rId88" Type="http://schemas.openxmlformats.org/officeDocument/2006/relationships/customXml" Target="../ink/ink3199.xml"/><Relationship Id="rId111" Type="http://schemas.openxmlformats.org/officeDocument/2006/relationships/image" Target="../media/image283.png"/><Relationship Id="rId132" Type="http://schemas.openxmlformats.org/officeDocument/2006/relationships/image" Target="../media/image293.png"/><Relationship Id="rId153" Type="http://schemas.openxmlformats.org/officeDocument/2006/relationships/image" Target="../media/image303.png"/><Relationship Id="rId174" Type="http://schemas.openxmlformats.org/officeDocument/2006/relationships/customXml" Target="../ink/ink3243.xml"/><Relationship Id="rId179" Type="http://schemas.openxmlformats.org/officeDocument/2006/relationships/image" Target="../media/image314.png"/><Relationship Id="rId190" Type="http://schemas.openxmlformats.org/officeDocument/2006/relationships/customXml" Target="../ink/ink3251.xml"/><Relationship Id="rId15" Type="http://schemas.openxmlformats.org/officeDocument/2006/relationships/image" Target="../media/image235.png"/><Relationship Id="rId36" Type="http://schemas.openxmlformats.org/officeDocument/2006/relationships/customXml" Target="../ink/ink3173.xml"/><Relationship Id="rId57" Type="http://schemas.openxmlformats.org/officeDocument/2006/relationships/image" Target="../media/image256.png"/><Relationship Id="rId106" Type="http://schemas.openxmlformats.org/officeDocument/2006/relationships/customXml" Target="../ink/ink3208.xml"/><Relationship Id="rId127" Type="http://schemas.openxmlformats.org/officeDocument/2006/relationships/image" Target="../media/image291.png"/><Relationship Id="rId10" Type="http://schemas.openxmlformats.org/officeDocument/2006/relationships/customXml" Target="../ink/ink3160.xml"/><Relationship Id="rId31" Type="http://schemas.openxmlformats.org/officeDocument/2006/relationships/image" Target="../media/image243.png"/><Relationship Id="rId52" Type="http://schemas.openxmlformats.org/officeDocument/2006/relationships/customXml" Target="../ink/ink3181.xml"/><Relationship Id="rId73" Type="http://schemas.openxmlformats.org/officeDocument/2006/relationships/image" Target="../media/image264.png"/><Relationship Id="rId78" Type="http://schemas.openxmlformats.org/officeDocument/2006/relationships/customXml" Target="../ink/ink3194.xml"/><Relationship Id="rId94" Type="http://schemas.openxmlformats.org/officeDocument/2006/relationships/customXml" Target="../ink/ink3202.xml"/><Relationship Id="rId99" Type="http://schemas.openxmlformats.org/officeDocument/2006/relationships/image" Target="../media/image277.png"/><Relationship Id="rId101" Type="http://schemas.openxmlformats.org/officeDocument/2006/relationships/image" Target="../media/image278.png"/><Relationship Id="rId122" Type="http://schemas.openxmlformats.org/officeDocument/2006/relationships/customXml" Target="../ink/ink3216.xml"/><Relationship Id="rId143" Type="http://schemas.openxmlformats.org/officeDocument/2006/relationships/customXml" Target="../ink/ink3227.xml"/><Relationship Id="rId148" Type="http://schemas.openxmlformats.org/officeDocument/2006/relationships/customXml" Target="../ink/ink3230.xml"/><Relationship Id="rId164" Type="http://schemas.openxmlformats.org/officeDocument/2006/relationships/customXml" Target="../ink/ink3238.xml"/><Relationship Id="rId169" Type="http://schemas.openxmlformats.org/officeDocument/2006/relationships/image" Target="../media/image309.png"/><Relationship Id="rId185" Type="http://schemas.openxmlformats.org/officeDocument/2006/relationships/image" Target="../media/image317.png"/><Relationship Id="rId4" Type="http://schemas.openxmlformats.org/officeDocument/2006/relationships/customXml" Target="../ink/ink3157.xml"/><Relationship Id="rId9" Type="http://schemas.openxmlformats.org/officeDocument/2006/relationships/image" Target="../media/image232.png"/><Relationship Id="rId180" Type="http://schemas.openxmlformats.org/officeDocument/2006/relationships/customXml" Target="../ink/ink3246.xml"/><Relationship Id="rId26" Type="http://schemas.openxmlformats.org/officeDocument/2006/relationships/customXml" Target="../ink/ink3168.xml"/><Relationship Id="rId47" Type="http://schemas.openxmlformats.org/officeDocument/2006/relationships/image" Target="../media/image251.png"/><Relationship Id="rId68" Type="http://schemas.openxmlformats.org/officeDocument/2006/relationships/customXml" Target="../ink/ink3189.xml"/><Relationship Id="rId89" Type="http://schemas.openxmlformats.org/officeDocument/2006/relationships/image" Target="../media/image272.png"/><Relationship Id="rId112" Type="http://schemas.openxmlformats.org/officeDocument/2006/relationships/customXml" Target="../ink/ink3211.xml"/><Relationship Id="rId133" Type="http://schemas.openxmlformats.org/officeDocument/2006/relationships/customXml" Target="../ink/ink3222.xml"/><Relationship Id="rId154" Type="http://schemas.openxmlformats.org/officeDocument/2006/relationships/customXml" Target="../ink/ink3233.xml"/><Relationship Id="rId175" Type="http://schemas.openxmlformats.org/officeDocument/2006/relationships/image" Target="../media/image312.png"/><Relationship Id="rId16" Type="http://schemas.openxmlformats.org/officeDocument/2006/relationships/customXml" Target="../ink/ink3163.xml"/><Relationship Id="rId37" Type="http://schemas.openxmlformats.org/officeDocument/2006/relationships/image" Target="../media/image246.png"/><Relationship Id="rId58" Type="http://schemas.openxmlformats.org/officeDocument/2006/relationships/customXml" Target="../ink/ink3184.xml"/><Relationship Id="rId79" Type="http://schemas.openxmlformats.org/officeDocument/2006/relationships/image" Target="../media/image267.png"/><Relationship Id="rId102" Type="http://schemas.openxmlformats.org/officeDocument/2006/relationships/customXml" Target="../ink/ink3206.xml"/><Relationship Id="rId123" Type="http://schemas.openxmlformats.org/officeDocument/2006/relationships/image" Target="../media/image289.png"/><Relationship Id="rId144" Type="http://schemas.openxmlformats.org/officeDocument/2006/relationships/customXml" Target="../ink/ink3228.xml"/><Relationship Id="rId90" Type="http://schemas.openxmlformats.org/officeDocument/2006/relationships/customXml" Target="../ink/ink3200.xml"/><Relationship Id="rId165" Type="http://schemas.openxmlformats.org/officeDocument/2006/relationships/image" Target="../media/image58.png"/><Relationship Id="rId186" Type="http://schemas.openxmlformats.org/officeDocument/2006/relationships/customXml" Target="../ink/ink3249.xml"/><Relationship Id="rId27" Type="http://schemas.openxmlformats.org/officeDocument/2006/relationships/image" Target="../media/image241.png"/><Relationship Id="rId48" Type="http://schemas.openxmlformats.org/officeDocument/2006/relationships/customXml" Target="../ink/ink3179.xml"/><Relationship Id="rId69" Type="http://schemas.openxmlformats.org/officeDocument/2006/relationships/image" Target="../media/image262.png"/><Relationship Id="rId113" Type="http://schemas.openxmlformats.org/officeDocument/2006/relationships/image" Target="../media/image284.png"/><Relationship Id="rId134" Type="http://schemas.openxmlformats.org/officeDocument/2006/relationships/image" Target="../media/image294.png"/><Relationship Id="rId80" Type="http://schemas.openxmlformats.org/officeDocument/2006/relationships/customXml" Target="../ink/ink3195.xml"/><Relationship Id="rId155" Type="http://schemas.openxmlformats.org/officeDocument/2006/relationships/image" Target="../media/image304.png"/><Relationship Id="rId176" Type="http://schemas.openxmlformats.org/officeDocument/2006/relationships/customXml" Target="../ink/ink3244.xml"/><Relationship Id="rId17" Type="http://schemas.openxmlformats.org/officeDocument/2006/relationships/image" Target="../media/image236.png"/><Relationship Id="rId38" Type="http://schemas.openxmlformats.org/officeDocument/2006/relationships/customXml" Target="../ink/ink3174.xml"/><Relationship Id="rId59" Type="http://schemas.openxmlformats.org/officeDocument/2006/relationships/image" Target="../media/image257.png"/><Relationship Id="rId103" Type="http://schemas.openxmlformats.org/officeDocument/2006/relationships/image" Target="../media/image279.png"/><Relationship Id="rId124" Type="http://schemas.openxmlformats.org/officeDocument/2006/relationships/customXml" Target="../ink/ink3217.xml"/><Relationship Id="rId70" Type="http://schemas.openxmlformats.org/officeDocument/2006/relationships/customXml" Target="../ink/ink3190.xml"/><Relationship Id="rId91" Type="http://schemas.openxmlformats.org/officeDocument/2006/relationships/image" Target="../media/image273.png"/><Relationship Id="rId145" Type="http://schemas.openxmlformats.org/officeDocument/2006/relationships/image" Target="../media/image299.png"/><Relationship Id="rId166" Type="http://schemas.openxmlformats.org/officeDocument/2006/relationships/customXml" Target="../ink/ink3239.xml"/><Relationship Id="rId187" Type="http://schemas.openxmlformats.org/officeDocument/2006/relationships/image" Target="../media/image318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3169.xml"/><Relationship Id="rId49" Type="http://schemas.openxmlformats.org/officeDocument/2006/relationships/image" Target="../media/image252.png"/><Relationship Id="rId114" Type="http://schemas.openxmlformats.org/officeDocument/2006/relationships/customXml" Target="../ink/ink3212.xml"/><Relationship Id="rId60" Type="http://schemas.openxmlformats.org/officeDocument/2006/relationships/customXml" Target="../ink/ink3185.xml"/><Relationship Id="rId81" Type="http://schemas.openxmlformats.org/officeDocument/2006/relationships/image" Target="../media/image268.png"/><Relationship Id="rId135" Type="http://schemas.openxmlformats.org/officeDocument/2006/relationships/customXml" Target="../ink/ink3223.xml"/><Relationship Id="rId156" Type="http://schemas.openxmlformats.org/officeDocument/2006/relationships/customXml" Target="../ink/ink3234.xml"/><Relationship Id="rId177" Type="http://schemas.openxmlformats.org/officeDocument/2006/relationships/image" Target="../media/image313.png"/></Relationships>
</file>

<file path=ppt/slides/_rels/slide7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86.png"/><Relationship Id="rId21" Type="http://schemas.openxmlformats.org/officeDocument/2006/relationships/image" Target="../media/image238.png"/><Relationship Id="rId42" Type="http://schemas.openxmlformats.org/officeDocument/2006/relationships/customXml" Target="../ink/ink3272.xml"/><Relationship Id="rId63" Type="http://schemas.openxmlformats.org/officeDocument/2006/relationships/image" Target="../media/image259.png"/><Relationship Id="rId84" Type="http://schemas.openxmlformats.org/officeDocument/2006/relationships/customXml" Target="../ink/ink3293.xml"/><Relationship Id="rId138" Type="http://schemas.openxmlformats.org/officeDocument/2006/relationships/image" Target="../media/image296.png"/><Relationship Id="rId159" Type="http://schemas.openxmlformats.org/officeDocument/2006/relationships/image" Target="../media/image306.png"/><Relationship Id="rId170" Type="http://schemas.openxmlformats.org/officeDocument/2006/relationships/customXml" Target="../ink/ink3337.xml"/><Relationship Id="rId191" Type="http://schemas.openxmlformats.org/officeDocument/2006/relationships/image" Target="../media/image320.png"/><Relationship Id="rId107" Type="http://schemas.openxmlformats.org/officeDocument/2006/relationships/image" Target="../media/image281.png"/><Relationship Id="rId11" Type="http://schemas.openxmlformats.org/officeDocument/2006/relationships/image" Target="../media/image233.png"/><Relationship Id="rId32" Type="http://schemas.openxmlformats.org/officeDocument/2006/relationships/customXml" Target="../ink/ink3267.xml"/><Relationship Id="rId53" Type="http://schemas.openxmlformats.org/officeDocument/2006/relationships/image" Target="../media/image254.png"/><Relationship Id="rId74" Type="http://schemas.openxmlformats.org/officeDocument/2006/relationships/customXml" Target="../ink/ink3288.xml"/><Relationship Id="rId128" Type="http://schemas.openxmlformats.org/officeDocument/2006/relationships/customXml" Target="../ink/ink3315.xml"/><Relationship Id="rId149" Type="http://schemas.openxmlformats.org/officeDocument/2006/relationships/image" Target="../media/image301.png"/><Relationship Id="rId5" Type="http://schemas.openxmlformats.org/officeDocument/2006/relationships/image" Target="../media/image231.png"/><Relationship Id="rId95" Type="http://schemas.openxmlformats.org/officeDocument/2006/relationships/image" Target="../media/image275.png"/><Relationship Id="rId160" Type="http://schemas.openxmlformats.org/officeDocument/2006/relationships/customXml" Target="../ink/ink3332.xml"/><Relationship Id="rId181" Type="http://schemas.openxmlformats.org/officeDocument/2006/relationships/image" Target="../media/image315.png"/><Relationship Id="rId22" Type="http://schemas.openxmlformats.org/officeDocument/2006/relationships/customXml" Target="../ink/ink3262.xml"/><Relationship Id="rId43" Type="http://schemas.openxmlformats.org/officeDocument/2006/relationships/image" Target="../media/image249.png"/><Relationship Id="rId64" Type="http://schemas.openxmlformats.org/officeDocument/2006/relationships/customXml" Target="../ink/ink3283.xml"/><Relationship Id="rId118" Type="http://schemas.openxmlformats.org/officeDocument/2006/relationships/customXml" Target="../ink/ink3310.xml"/><Relationship Id="rId139" Type="http://schemas.openxmlformats.org/officeDocument/2006/relationships/customXml" Target="../ink/ink3321.xml"/><Relationship Id="rId85" Type="http://schemas.openxmlformats.org/officeDocument/2006/relationships/image" Target="../media/image270.png"/><Relationship Id="rId150" Type="http://schemas.openxmlformats.org/officeDocument/2006/relationships/customXml" Target="../ink/ink3327.xml"/><Relationship Id="rId171" Type="http://schemas.openxmlformats.org/officeDocument/2006/relationships/image" Target="../media/image310.png"/><Relationship Id="rId192" Type="http://schemas.openxmlformats.org/officeDocument/2006/relationships/customXml" Target="../ink/ink3348.xml"/><Relationship Id="rId12" Type="http://schemas.openxmlformats.org/officeDocument/2006/relationships/customXml" Target="../ink/ink3257.xml"/><Relationship Id="rId33" Type="http://schemas.openxmlformats.org/officeDocument/2006/relationships/image" Target="../media/image244.png"/><Relationship Id="rId108" Type="http://schemas.openxmlformats.org/officeDocument/2006/relationships/customXml" Target="../ink/ink3305.xml"/><Relationship Id="rId129" Type="http://schemas.openxmlformats.org/officeDocument/2006/relationships/customXml" Target="../ink/ink3316.xml"/><Relationship Id="rId54" Type="http://schemas.openxmlformats.org/officeDocument/2006/relationships/customXml" Target="../ink/ink3278.xml"/><Relationship Id="rId75" Type="http://schemas.openxmlformats.org/officeDocument/2006/relationships/image" Target="../media/image265.png"/><Relationship Id="rId96" Type="http://schemas.openxmlformats.org/officeDocument/2006/relationships/customXml" Target="../ink/ink3299.xml"/><Relationship Id="rId140" Type="http://schemas.openxmlformats.org/officeDocument/2006/relationships/image" Target="../media/image297.png"/><Relationship Id="rId161" Type="http://schemas.openxmlformats.org/officeDocument/2006/relationships/image" Target="../media/image307.png"/><Relationship Id="rId182" Type="http://schemas.openxmlformats.org/officeDocument/2006/relationships/customXml" Target="../ink/ink3343.xml"/><Relationship Id="rId6" Type="http://schemas.openxmlformats.org/officeDocument/2006/relationships/customXml" Target="../ink/ink3254.xml"/><Relationship Id="rId23" Type="http://schemas.openxmlformats.org/officeDocument/2006/relationships/image" Target="../media/image239.png"/><Relationship Id="rId119" Type="http://schemas.openxmlformats.org/officeDocument/2006/relationships/image" Target="../media/image287.png"/><Relationship Id="rId44" Type="http://schemas.openxmlformats.org/officeDocument/2006/relationships/customXml" Target="../ink/ink3273.xml"/><Relationship Id="rId65" Type="http://schemas.openxmlformats.org/officeDocument/2006/relationships/image" Target="../media/image260.png"/><Relationship Id="rId86" Type="http://schemas.openxmlformats.org/officeDocument/2006/relationships/customXml" Target="../ink/ink3294.xml"/><Relationship Id="rId130" Type="http://schemas.openxmlformats.org/officeDocument/2006/relationships/image" Target="../media/image292.png"/><Relationship Id="rId151" Type="http://schemas.openxmlformats.org/officeDocument/2006/relationships/image" Target="../media/image302.png"/><Relationship Id="rId172" Type="http://schemas.openxmlformats.org/officeDocument/2006/relationships/customXml" Target="../ink/ink3338.xml"/><Relationship Id="rId193" Type="http://schemas.openxmlformats.org/officeDocument/2006/relationships/image" Target="../media/image321.png"/><Relationship Id="rId13" Type="http://schemas.openxmlformats.org/officeDocument/2006/relationships/image" Target="../media/image234.png"/><Relationship Id="rId109" Type="http://schemas.openxmlformats.org/officeDocument/2006/relationships/image" Target="../media/image282.png"/><Relationship Id="rId34" Type="http://schemas.openxmlformats.org/officeDocument/2006/relationships/customXml" Target="../ink/ink3268.xml"/><Relationship Id="rId50" Type="http://schemas.openxmlformats.org/officeDocument/2006/relationships/customXml" Target="../ink/ink3276.xml"/><Relationship Id="rId55" Type="http://schemas.openxmlformats.org/officeDocument/2006/relationships/image" Target="../media/image255.png"/><Relationship Id="rId76" Type="http://schemas.openxmlformats.org/officeDocument/2006/relationships/customXml" Target="../ink/ink3289.xml"/><Relationship Id="rId97" Type="http://schemas.openxmlformats.org/officeDocument/2006/relationships/image" Target="../media/image276.png"/><Relationship Id="rId104" Type="http://schemas.openxmlformats.org/officeDocument/2006/relationships/customXml" Target="../ink/ink3303.xml"/><Relationship Id="rId120" Type="http://schemas.openxmlformats.org/officeDocument/2006/relationships/customXml" Target="../ink/ink3311.xml"/><Relationship Id="rId125" Type="http://schemas.openxmlformats.org/officeDocument/2006/relationships/image" Target="../media/image290.png"/><Relationship Id="rId141" Type="http://schemas.openxmlformats.org/officeDocument/2006/relationships/customXml" Target="../ink/ink3322.xml"/><Relationship Id="rId146" Type="http://schemas.openxmlformats.org/officeDocument/2006/relationships/customXml" Target="../ink/ink3325.xml"/><Relationship Id="rId167" Type="http://schemas.openxmlformats.org/officeDocument/2006/relationships/image" Target="../media/image308.png"/><Relationship Id="rId188" Type="http://schemas.openxmlformats.org/officeDocument/2006/relationships/customXml" Target="../ink/ink3346.xml"/><Relationship Id="rId7" Type="http://schemas.openxmlformats.org/officeDocument/2006/relationships/image" Target="../media/image19.png"/><Relationship Id="rId71" Type="http://schemas.openxmlformats.org/officeDocument/2006/relationships/image" Target="../media/image263.png"/><Relationship Id="rId92" Type="http://schemas.openxmlformats.org/officeDocument/2006/relationships/customXml" Target="../ink/ink3297.xml"/><Relationship Id="rId162" Type="http://schemas.openxmlformats.org/officeDocument/2006/relationships/customXml" Target="../ink/ink3333.xml"/><Relationship Id="rId183" Type="http://schemas.openxmlformats.org/officeDocument/2006/relationships/image" Target="../media/image316.png"/><Relationship Id="rId2" Type="http://schemas.openxmlformats.org/officeDocument/2006/relationships/customXml" Target="../ink/ink3252.xml"/><Relationship Id="rId29" Type="http://schemas.openxmlformats.org/officeDocument/2006/relationships/image" Target="../media/image242.png"/><Relationship Id="rId24" Type="http://schemas.openxmlformats.org/officeDocument/2006/relationships/customXml" Target="../ink/ink3263.xml"/><Relationship Id="rId40" Type="http://schemas.openxmlformats.org/officeDocument/2006/relationships/customXml" Target="../ink/ink3271.xml"/><Relationship Id="rId45" Type="http://schemas.openxmlformats.org/officeDocument/2006/relationships/image" Target="../media/image250.png"/><Relationship Id="rId66" Type="http://schemas.openxmlformats.org/officeDocument/2006/relationships/customXml" Target="../ink/ink3284.xml"/><Relationship Id="rId87" Type="http://schemas.openxmlformats.org/officeDocument/2006/relationships/image" Target="../media/image271.png"/><Relationship Id="rId110" Type="http://schemas.openxmlformats.org/officeDocument/2006/relationships/customXml" Target="../ink/ink3306.xml"/><Relationship Id="rId115" Type="http://schemas.openxmlformats.org/officeDocument/2006/relationships/image" Target="../media/image285.png"/><Relationship Id="rId131" Type="http://schemas.openxmlformats.org/officeDocument/2006/relationships/customXml" Target="../ink/ink3317.xml"/><Relationship Id="rId136" Type="http://schemas.openxmlformats.org/officeDocument/2006/relationships/image" Target="../media/image295.png"/><Relationship Id="rId157" Type="http://schemas.openxmlformats.org/officeDocument/2006/relationships/image" Target="../media/image305.png"/><Relationship Id="rId178" Type="http://schemas.openxmlformats.org/officeDocument/2006/relationships/customXml" Target="../ink/ink3341.xml"/><Relationship Id="rId61" Type="http://schemas.openxmlformats.org/officeDocument/2006/relationships/image" Target="../media/image258.png"/><Relationship Id="rId82" Type="http://schemas.openxmlformats.org/officeDocument/2006/relationships/customXml" Target="../ink/ink3292.xml"/><Relationship Id="rId152" Type="http://schemas.openxmlformats.org/officeDocument/2006/relationships/customXml" Target="../ink/ink3328.xml"/><Relationship Id="rId173" Type="http://schemas.openxmlformats.org/officeDocument/2006/relationships/image" Target="../media/image311.png"/><Relationship Id="rId194" Type="http://schemas.openxmlformats.org/officeDocument/2006/relationships/customXml" Target="../ink/ink3349.xml"/><Relationship Id="rId19" Type="http://schemas.openxmlformats.org/officeDocument/2006/relationships/image" Target="../media/image237.png"/><Relationship Id="rId14" Type="http://schemas.openxmlformats.org/officeDocument/2006/relationships/customXml" Target="../ink/ink3258.xml"/><Relationship Id="rId30" Type="http://schemas.openxmlformats.org/officeDocument/2006/relationships/customXml" Target="../ink/ink3266.xml"/><Relationship Id="rId35" Type="http://schemas.openxmlformats.org/officeDocument/2006/relationships/image" Target="../media/image245.png"/><Relationship Id="rId56" Type="http://schemas.openxmlformats.org/officeDocument/2006/relationships/customXml" Target="../ink/ink3279.xml"/><Relationship Id="rId77" Type="http://schemas.openxmlformats.org/officeDocument/2006/relationships/image" Target="../media/image266.png"/><Relationship Id="rId100" Type="http://schemas.openxmlformats.org/officeDocument/2006/relationships/customXml" Target="../ink/ink3301.xml"/><Relationship Id="rId105" Type="http://schemas.openxmlformats.org/officeDocument/2006/relationships/image" Target="../media/image280.png"/><Relationship Id="rId126" Type="http://schemas.openxmlformats.org/officeDocument/2006/relationships/customXml" Target="../ink/ink3314.xml"/><Relationship Id="rId147" Type="http://schemas.openxmlformats.org/officeDocument/2006/relationships/image" Target="../media/image300.png"/><Relationship Id="rId168" Type="http://schemas.openxmlformats.org/officeDocument/2006/relationships/customXml" Target="../ink/ink3336.xml"/><Relationship Id="rId8" Type="http://schemas.openxmlformats.org/officeDocument/2006/relationships/customXml" Target="../ink/ink3255.xml"/><Relationship Id="rId51" Type="http://schemas.openxmlformats.org/officeDocument/2006/relationships/image" Target="../media/image253.png"/><Relationship Id="rId72" Type="http://schemas.openxmlformats.org/officeDocument/2006/relationships/customXml" Target="../ink/ink3287.xml"/><Relationship Id="rId93" Type="http://schemas.openxmlformats.org/officeDocument/2006/relationships/image" Target="../media/image274.png"/><Relationship Id="rId98" Type="http://schemas.openxmlformats.org/officeDocument/2006/relationships/customXml" Target="../ink/ink3300.xml"/><Relationship Id="rId121" Type="http://schemas.openxmlformats.org/officeDocument/2006/relationships/image" Target="../media/image288.png"/><Relationship Id="rId142" Type="http://schemas.openxmlformats.org/officeDocument/2006/relationships/image" Target="../media/image298.png"/><Relationship Id="rId163" Type="http://schemas.openxmlformats.org/officeDocument/2006/relationships/image" Target="../media/image208.png"/><Relationship Id="rId184" Type="http://schemas.openxmlformats.org/officeDocument/2006/relationships/customXml" Target="../ink/ink3344.xml"/><Relationship Id="rId189" Type="http://schemas.openxmlformats.org/officeDocument/2006/relationships/image" Target="../media/image319.png"/><Relationship Id="rId3" Type="http://schemas.openxmlformats.org/officeDocument/2006/relationships/image" Target="../media/image230.png"/><Relationship Id="rId25" Type="http://schemas.openxmlformats.org/officeDocument/2006/relationships/image" Target="../media/image240.png"/><Relationship Id="rId46" Type="http://schemas.openxmlformats.org/officeDocument/2006/relationships/customXml" Target="../ink/ink3274.xml"/><Relationship Id="rId67" Type="http://schemas.openxmlformats.org/officeDocument/2006/relationships/image" Target="../media/image261.png"/><Relationship Id="rId116" Type="http://schemas.openxmlformats.org/officeDocument/2006/relationships/customXml" Target="../ink/ink3309.xml"/><Relationship Id="rId137" Type="http://schemas.openxmlformats.org/officeDocument/2006/relationships/customXml" Target="../ink/ink3320.xml"/><Relationship Id="rId158" Type="http://schemas.openxmlformats.org/officeDocument/2006/relationships/customXml" Target="../ink/ink3331.xml"/><Relationship Id="rId20" Type="http://schemas.openxmlformats.org/officeDocument/2006/relationships/customXml" Target="../ink/ink3261.xml"/><Relationship Id="rId41" Type="http://schemas.openxmlformats.org/officeDocument/2006/relationships/image" Target="../media/image248.png"/><Relationship Id="rId62" Type="http://schemas.openxmlformats.org/officeDocument/2006/relationships/customXml" Target="../ink/ink3282.xml"/><Relationship Id="rId83" Type="http://schemas.openxmlformats.org/officeDocument/2006/relationships/image" Target="../media/image269.png"/><Relationship Id="rId88" Type="http://schemas.openxmlformats.org/officeDocument/2006/relationships/customXml" Target="../ink/ink3295.xml"/><Relationship Id="rId111" Type="http://schemas.openxmlformats.org/officeDocument/2006/relationships/image" Target="../media/image283.png"/><Relationship Id="rId132" Type="http://schemas.openxmlformats.org/officeDocument/2006/relationships/image" Target="../media/image293.png"/><Relationship Id="rId153" Type="http://schemas.openxmlformats.org/officeDocument/2006/relationships/image" Target="../media/image303.png"/><Relationship Id="rId174" Type="http://schemas.openxmlformats.org/officeDocument/2006/relationships/customXml" Target="../ink/ink3339.xml"/><Relationship Id="rId179" Type="http://schemas.openxmlformats.org/officeDocument/2006/relationships/image" Target="../media/image314.png"/><Relationship Id="rId195" Type="http://schemas.openxmlformats.org/officeDocument/2006/relationships/image" Target="../media/image322.png"/><Relationship Id="rId190" Type="http://schemas.openxmlformats.org/officeDocument/2006/relationships/customXml" Target="../ink/ink3347.xml"/><Relationship Id="rId15" Type="http://schemas.openxmlformats.org/officeDocument/2006/relationships/image" Target="../media/image235.png"/><Relationship Id="rId36" Type="http://schemas.openxmlformats.org/officeDocument/2006/relationships/customXml" Target="../ink/ink3269.xml"/><Relationship Id="rId57" Type="http://schemas.openxmlformats.org/officeDocument/2006/relationships/image" Target="../media/image256.png"/><Relationship Id="rId106" Type="http://schemas.openxmlformats.org/officeDocument/2006/relationships/customXml" Target="../ink/ink3304.xml"/><Relationship Id="rId127" Type="http://schemas.openxmlformats.org/officeDocument/2006/relationships/image" Target="../media/image291.png"/><Relationship Id="rId10" Type="http://schemas.openxmlformats.org/officeDocument/2006/relationships/customXml" Target="../ink/ink3256.xml"/><Relationship Id="rId31" Type="http://schemas.openxmlformats.org/officeDocument/2006/relationships/image" Target="../media/image243.png"/><Relationship Id="rId52" Type="http://schemas.openxmlformats.org/officeDocument/2006/relationships/customXml" Target="../ink/ink3277.xml"/><Relationship Id="rId73" Type="http://schemas.openxmlformats.org/officeDocument/2006/relationships/image" Target="../media/image264.png"/><Relationship Id="rId78" Type="http://schemas.openxmlformats.org/officeDocument/2006/relationships/customXml" Target="../ink/ink3290.xml"/><Relationship Id="rId94" Type="http://schemas.openxmlformats.org/officeDocument/2006/relationships/customXml" Target="../ink/ink3298.xml"/><Relationship Id="rId99" Type="http://schemas.openxmlformats.org/officeDocument/2006/relationships/image" Target="../media/image277.png"/><Relationship Id="rId101" Type="http://schemas.openxmlformats.org/officeDocument/2006/relationships/image" Target="../media/image278.png"/><Relationship Id="rId122" Type="http://schemas.openxmlformats.org/officeDocument/2006/relationships/customXml" Target="../ink/ink3312.xml"/><Relationship Id="rId143" Type="http://schemas.openxmlformats.org/officeDocument/2006/relationships/customXml" Target="../ink/ink3323.xml"/><Relationship Id="rId148" Type="http://schemas.openxmlformats.org/officeDocument/2006/relationships/customXml" Target="../ink/ink3326.xml"/><Relationship Id="rId164" Type="http://schemas.openxmlformats.org/officeDocument/2006/relationships/customXml" Target="../ink/ink3334.xml"/><Relationship Id="rId169" Type="http://schemas.openxmlformats.org/officeDocument/2006/relationships/image" Target="../media/image309.png"/><Relationship Id="rId185" Type="http://schemas.openxmlformats.org/officeDocument/2006/relationships/image" Target="../media/image317.png"/><Relationship Id="rId4" Type="http://schemas.openxmlformats.org/officeDocument/2006/relationships/customXml" Target="../ink/ink3253.xml"/><Relationship Id="rId9" Type="http://schemas.openxmlformats.org/officeDocument/2006/relationships/image" Target="../media/image232.png"/><Relationship Id="rId180" Type="http://schemas.openxmlformats.org/officeDocument/2006/relationships/customXml" Target="../ink/ink3342.xml"/><Relationship Id="rId26" Type="http://schemas.openxmlformats.org/officeDocument/2006/relationships/customXml" Target="../ink/ink3264.xml"/><Relationship Id="rId47" Type="http://schemas.openxmlformats.org/officeDocument/2006/relationships/image" Target="../media/image251.png"/><Relationship Id="rId68" Type="http://schemas.openxmlformats.org/officeDocument/2006/relationships/customXml" Target="../ink/ink3285.xml"/><Relationship Id="rId89" Type="http://schemas.openxmlformats.org/officeDocument/2006/relationships/image" Target="../media/image272.png"/><Relationship Id="rId112" Type="http://schemas.openxmlformats.org/officeDocument/2006/relationships/customXml" Target="../ink/ink3307.xml"/><Relationship Id="rId133" Type="http://schemas.openxmlformats.org/officeDocument/2006/relationships/customXml" Target="../ink/ink3318.xml"/><Relationship Id="rId154" Type="http://schemas.openxmlformats.org/officeDocument/2006/relationships/customXml" Target="../ink/ink3329.xml"/><Relationship Id="rId175" Type="http://schemas.openxmlformats.org/officeDocument/2006/relationships/image" Target="../media/image312.png"/><Relationship Id="rId16" Type="http://schemas.openxmlformats.org/officeDocument/2006/relationships/customXml" Target="../ink/ink3259.xml"/><Relationship Id="rId37" Type="http://schemas.openxmlformats.org/officeDocument/2006/relationships/image" Target="../media/image246.png"/><Relationship Id="rId58" Type="http://schemas.openxmlformats.org/officeDocument/2006/relationships/customXml" Target="../ink/ink3280.xml"/><Relationship Id="rId79" Type="http://schemas.openxmlformats.org/officeDocument/2006/relationships/image" Target="../media/image267.png"/><Relationship Id="rId102" Type="http://schemas.openxmlformats.org/officeDocument/2006/relationships/customXml" Target="../ink/ink3302.xml"/><Relationship Id="rId123" Type="http://schemas.openxmlformats.org/officeDocument/2006/relationships/image" Target="../media/image289.png"/><Relationship Id="rId144" Type="http://schemas.openxmlformats.org/officeDocument/2006/relationships/customXml" Target="../ink/ink3324.xml"/><Relationship Id="rId90" Type="http://schemas.openxmlformats.org/officeDocument/2006/relationships/customXml" Target="../ink/ink3296.xml"/><Relationship Id="rId165" Type="http://schemas.openxmlformats.org/officeDocument/2006/relationships/image" Target="../media/image58.png"/><Relationship Id="rId186" Type="http://schemas.openxmlformats.org/officeDocument/2006/relationships/customXml" Target="../ink/ink3345.xml"/><Relationship Id="rId27" Type="http://schemas.openxmlformats.org/officeDocument/2006/relationships/image" Target="../media/image241.png"/><Relationship Id="rId48" Type="http://schemas.openxmlformats.org/officeDocument/2006/relationships/customXml" Target="../ink/ink3275.xml"/><Relationship Id="rId69" Type="http://schemas.openxmlformats.org/officeDocument/2006/relationships/image" Target="../media/image262.png"/><Relationship Id="rId113" Type="http://schemas.openxmlformats.org/officeDocument/2006/relationships/image" Target="../media/image284.png"/><Relationship Id="rId134" Type="http://schemas.openxmlformats.org/officeDocument/2006/relationships/image" Target="../media/image294.png"/><Relationship Id="rId80" Type="http://schemas.openxmlformats.org/officeDocument/2006/relationships/customXml" Target="../ink/ink3291.xml"/><Relationship Id="rId155" Type="http://schemas.openxmlformats.org/officeDocument/2006/relationships/image" Target="../media/image304.png"/><Relationship Id="rId176" Type="http://schemas.openxmlformats.org/officeDocument/2006/relationships/customXml" Target="../ink/ink3340.xml"/><Relationship Id="rId17" Type="http://schemas.openxmlformats.org/officeDocument/2006/relationships/image" Target="../media/image236.png"/><Relationship Id="rId38" Type="http://schemas.openxmlformats.org/officeDocument/2006/relationships/customXml" Target="../ink/ink3270.xml"/><Relationship Id="rId59" Type="http://schemas.openxmlformats.org/officeDocument/2006/relationships/image" Target="../media/image257.png"/><Relationship Id="rId103" Type="http://schemas.openxmlformats.org/officeDocument/2006/relationships/image" Target="../media/image279.png"/><Relationship Id="rId124" Type="http://schemas.openxmlformats.org/officeDocument/2006/relationships/customXml" Target="../ink/ink3313.xml"/><Relationship Id="rId70" Type="http://schemas.openxmlformats.org/officeDocument/2006/relationships/customXml" Target="../ink/ink3286.xml"/><Relationship Id="rId91" Type="http://schemas.openxmlformats.org/officeDocument/2006/relationships/image" Target="../media/image273.png"/><Relationship Id="rId145" Type="http://schemas.openxmlformats.org/officeDocument/2006/relationships/image" Target="../media/image299.png"/><Relationship Id="rId166" Type="http://schemas.openxmlformats.org/officeDocument/2006/relationships/customXml" Target="../ink/ink3335.xml"/><Relationship Id="rId187" Type="http://schemas.openxmlformats.org/officeDocument/2006/relationships/image" Target="../media/image318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3265.xml"/><Relationship Id="rId49" Type="http://schemas.openxmlformats.org/officeDocument/2006/relationships/image" Target="../media/image252.png"/><Relationship Id="rId114" Type="http://schemas.openxmlformats.org/officeDocument/2006/relationships/customXml" Target="../ink/ink3308.xml"/><Relationship Id="rId60" Type="http://schemas.openxmlformats.org/officeDocument/2006/relationships/customXml" Target="../ink/ink3281.xml"/><Relationship Id="rId81" Type="http://schemas.openxmlformats.org/officeDocument/2006/relationships/image" Target="../media/image268.png"/><Relationship Id="rId135" Type="http://schemas.openxmlformats.org/officeDocument/2006/relationships/customXml" Target="../ink/ink3319.xml"/><Relationship Id="rId156" Type="http://schemas.openxmlformats.org/officeDocument/2006/relationships/customXml" Target="../ink/ink3330.xml"/><Relationship Id="rId177" Type="http://schemas.openxmlformats.org/officeDocument/2006/relationships/image" Target="../media/image313.png"/><Relationship Id="rId18" Type="http://schemas.openxmlformats.org/officeDocument/2006/relationships/customXml" Target="../ink/ink3260.xml"/><Relationship Id="rId39" Type="http://schemas.openxmlformats.org/officeDocument/2006/relationships/image" Target="../media/image247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customXml" Target="../ink/ink54.xml"/><Relationship Id="rId13" Type="http://schemas.openxmlformats.org/officeDocument/2006/relationships/image" Target="../media/image26.png"/><Relationship Id="rId18" Type="http://schemas.openxmlformats.org/officeDocument/2006/relationships/customXml" Target="../ink/ink59.xml"/><Relationship Id="rId26" Type="http://schemas.openxmlformats.org/officeDocument/2006/relationships/customXml" Target="../ink/ink63.xml"/><Relationship Id="rId3" Type="http://schemas.openxmlformats.org/officeDocument/2006/relationships/image" Target="../media/image21.png"/><Relationship Id="rId21" Type="http://schemas.openxmlformats.org/officeDocument/2006/relationships/image" Target="../media/image30.png"/><Relationship Id="rId7" Type="http://schemas.openxmlformats.org/officeDocument/2006/relationships/image" Target="../media/image23.png"/><Relationship Id="rId12" Type="http://schemas.openxmlformats.org/officeDocument/2006/relationships/customXml" Target="../ink/ink56.xml"/><Relationship Id="rId17" Type="http://schemas.openxmlformats.org/officeDocument/2006/relationships/image" Target="../media/image28.png"/><Relationship Id="rId25" Type="http://schemas.openxmlformats.org/officeDocument/2006/relationships/image" Target="../media/image32.png"/><Relationship Id="rId2" Type="http://schemas.openxmlformats.org/officeDocument/2006/relationships/customXml" Target="../ink/ink51.xml"/><Relationship Id="rId16" Type="http://schemas.openxmlformats.org/officeDocument/2006/relationships/customXml" Target="../ink/ink58.xml"/><Relationship Id="rId20" Type="http://schemas.openxmlformats.org/officeDocument/2006/relationships/customXml" Target="../ink/ink60.xml"/><Relationship Id="rId29" Type="http://schemas.openxmlformats.org/officeDocument/2006/relationships/image" Target="../media/image3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3.xml"/><Relationship Id="rId11" Type="http://schemas.openxmlformats.org/officeDocument/2006/relationships/image" Target="../media/image25.png"/><Relationship Id="rId24" Type="http://schemas.openxmlformats.org/officeDocument/2006/relationships/customXml" Target="../ink/ink62.xml"/><Relationship Id="rId5" Type="http://schemas.openxmlformats.org/officeDocument/2006/relationships/image" Target="../media/image22.png"/><Relationship Id="rId15" Type="http://schemas.openxmlformats.org/officeDocument/2006/relationships/image" Target="../media/image27.png"/><Relationship Id="rId23" Type="http://schemas.openxmlformats.org/officeDocument/2006/relationships/image" Target="../media/image31.png"/><Relationship Id="rId28" Type="http://schemas.openxmlformats.org/officeDocument/2006/relationships/customXml" Target="../ink/ink64.xml"/><Relationship Id="rId10" Type="http://schemas.openxmlformats.org/officeDocument/2006/relationships/customXml" Target="../ink/ink55.xml"/><Relationship Id="rId19" Type="http://schemas.openxmlformats.org/officeDocument/2006/relationships/image" Target="../media/image29.png"/><Relationship Id="rId4" Type="http://schemas.openxmlformats.org/officeDocument/2006/relationships/customXml" Target="../ink/ink52.xml"/><Relationship Id="rId9" Type="http://schemas.openxmlformats.org/officeDocument/2006/relationships/image" Target="../media/image24.png"/><Relationship Id="rId14" Type="http://schemas.openxmlformats.org/officeDocument/2006/relationships/customXml" Target="../ink/ink57.xml"/><Relationship Id="rId22" Type="http://schemas.openxmlformats.org/officeDocument/2006/relationships/customXml" Target="../ink/ink61.xml"/><Relationship Id="rId27" Type="http://schemas.openxmlformats.org/officeDocument/2006/relationships/image" Target="../media/image33.png"/></Relationships>
</file>

<file path=ppt/slides/_rels/slide8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86.png"/><Relationship Id="rId21" Type="http://schemas.openxmlformats.org/officeDocument/2006/relationships/image" Target="../media/image238.png"/><Relationship Id="rId42" Type="http://schemas.openxmlformats.org/officeDocument/2006/relationships/customXml" Target="../ink/ink3370.xml"/><Relationship Id="rId63" Type="http://schemas.openxmlformats.org/officeDocument/2006/relationships/image" Target="../media/image259.png"/><Relationship Id="rId84" Type="http://schemas.openxmlformats.org/officeDocument/2006/relationships/customXml" Target="../ink/ink3391.xml"/><Relationship Id="rId138" Type="http://schemas.openxmlformats.org/officeDocument/2006/relationships/image" Target="../media/image296.png"/><Relationship Id="rId159" Type="http://schemas.openxmlformats.org/officeDocument/2006/relationships/image" Target="../media/image306.png"/><Relationship Id="rId170" Type="http://schemas.openxmlformats.org/officeDocument/2006/relationships/customXml" Target="../ink/ink3435.xml"/><Relationship Id="rId191" Type="http://schemas.openxmlformats.org/officeDocument/2006/relationships/image" Target="../media/image320.png"/><Relationship Id="rId107" Type="http://schemas.openxmlformats.org/officeDocument/2006/relationships/image" Target="../media/image281.png"/><Relationship Id="rId11" Type="http://schemas.openxmlformats.org/officeDocument/2006/relationships/image" Target="../media/image233.png"/><Relationship Id="rId32" Type="http://schemas.openxmlformats.org/officeDocument/2006/relationships/customXml" Target="../ink/ink3365.xml"/><Relationship Id="rId53" Type="http://schemas.openxmlformats.org/officeDocument/2006/relationships/image" Target="../media/image254.png"/><Relationship Id="rId74" Type="http://schemas.openxmlformats.org/officeDocument/2006/relationships/customXml" Target="../ink/ink3386.xml"/><Relationship Id="rId128" Type="http://schemas.openxmlformats.org/officeDocument/2006/relationships/customXml" Target="../ink/ink3413.xml"/><Relationship Id="rId149" Type="http://schemas.openxmlformats.org/officeDocument/2006/relationships/image" Target="../media/image301.png"/><Relationship Id="rId5" Type="http://schemas.openxmlformats.org/officeDocument/2006/relationships/image" Target="../media/image231.png"/><Relationship Id="rId95" Type="http://schemas.openxmlformats.org/officeDocument/2006/relationships/image" Target="../media/image275.png"/><Relationship Id="rId160" Type="http://schemas.openxmlformats.org/officeDocument/2006/relationships/customXml" Target="../ink/ink3430.xml"/><Relationship Id="rId181" Type="http://schemas.openxmlformats.org/officeDocument/2006/relationships/image" Target="../media/image315.png"/><Relationship Id="rId22" Type="http://schemas.openxmlformats.org/officeDocument/2006/relationships/customXml" Target="../ink/ink3360.xml"/><Relationship Id="rId43" Type="http://schemas.openxmlformats.org/officeDocument/2006/relationships/image" Target="../media/image249.png"/><Relationship Id="rId64" Type="http://schemas.openxmlformats.org/officeDocument/2006/relationships/customXml" Target="../ink/ink3381.xml"/><Relationship Id="rId118" Type="http://schemas.openxmlformats.org/officeDocument/2006/relationships/customXml" Target="../ink/ink3408.xml"/><Relationship Id="rId139" Type="http://schemas.openxmlformats.org/officeDocument/2006/relationships/customXml" Target="../ink/ink3419.xml"/><Relationship Id="rId85" Type="http://schemas.openxmlformats.org/officeDocument/2006/relationships/image" Target="../media/image270.png"/><Relationship Id="rId150" Type="http://schemas.openxmlformats.org/officeDocument/2006/relationships/customXml" Target="../ink/ink3425.xml"/><Relationship Id="rId171" Type="http://schemas.openxmlformats.org/officeDocument/2006/relationships/image" Target="../media/image310.png"/><Relationship Id="rId192" Type="http://schemas.openxmlformats.org/officeDocument/2006/relationships/customXml" Target="../ink/ink3446.xml"/><Relationship Id="rId12" Type="http://schemas.openxmlformats.org/officeDocument/2006/relationships/customXml" Target="../ink/ink3355.xml"/><Relationship Id="rId33" Type="http://schemas.openxmlformats.org/officeDocument/2006/relationships/image" Target="../media/image244.png"/><Relationship Id="rId108" Type="http://schemas.openxmlformats.org/officeDocument/2006/relationships/customXml" Target="../ink/ink3403.xml"/><Relationship Id="rId129" Type="http://schemas.openxmlformats.org/officeDocument/2006/relationships/customXml" Target="../ink/ink3414.xml"/><Relationship Id="rId54" Type="http://schemas.openxmlformats.org/officeDocument/2006/relationships/customXml" Target="../ink/ink3376.xml"/><Relationship Id="rId75" Type="http://schemas.openxmlformats.org/officeDocument/2006/relationships/image" Target="../media/image265.png"/><Relationship Id="rId96" Type="http://schemas.openxmlformats.org/officeDocument/2006/relationships/customXml" Target="../ink/ink3397.xml"/><Relationship Id="rId140" Type="http://schemas.openxmlformats.org/officeDocument/2006/relationships/image" Target="../media/image297.png"/><Relationship Id="rId161" Type="http://schemas.openxmlformats.org/officeDocument/2006/relationships/image" Target="../media/image307.png"/><Relationship Id="rId182" Type="http://schemas.openxmlformats.org/officeDocument/2006/relationships/customXml" Target="../ink/ink3441.xml"/><Relationship Id="rId6" Type="http://schemas.openxmlformats.org/officeDocument/2006/relationships/customXml" Target="../ink/ink3352.xml"/><Relationship Id="rId23" Type="http://schemas.openxmlformats.org/officeDocument/2006/relationships/image" Target="../media/image239.png"/><Relationship Id="rId119" Type="http://schemas.openxmlformats.org/officeDocument/2006/relationships/image" Target="../media/image287.png"/><Relationship Id="rId44" Type="http://schemas.openxmlformats.org/officeDocument/2006/relationships/customXml" Target="../ink/ink3371.xml"/><Relationship Id="rId65" Type="http://schemas.openxmlformats.org/officeDocument/2006/relationships/image" Target="../media/image260.png"/><Relationship Id="rId86" Type="http://schemas.openxmlformats.org/officeDocument/2006/relationships/customXml" Target="../ink/ink3392.xml"/><Relationship Id="rId130" Type="http://schemas.openxmlformats.org/officeDocument/2006/relationships/image" Target="../media/image292.png"/><Relationship Id="rId151" Type="http://schemas.openxmlformats.org/officeDocument/2006/relationships/image" Target="../media/image302.png"/><Relationship Id="rId172" Type="http://schemas.openxmlformats.org/officeDocument/2006/relationships/customXml" Target="../ink/ink3436.xml"/><Relationship Id="rId193" Type="http://schemas.openxmlformats.org/officeDocument/2006/relationships/image" Target="../media/image321.png"/><Relationship Id="rId13" Type="http://schemas.openxmlformats.org/officeDocument/2006/relationships/image" Target="../media/image234.png"/><Relationship Id="rId109" Type="http://schemas.openxmlformats.org/officeDocument/2006/relationships/image" Target="../media/image282.png"/><Relationship Id="rId34" Type="http://schemas.openxmlformats.org/officeDocument/2006/relationships/customXml" Target="../ink/ink3366.xml"/><Relationship Id="rId55" Type="http://schemas.openxmlformats.org/officeDocument/2006/relationships/image" Target="../media/image255.png"/><Relationship Id="rId76" Type="http://schemas.openxmlformats.org/officeDocument/2006/relationships/customXml" Target="../ink/ink3387.xml"/><Relationship Id="rId97" Type="http://schemas.openxmlformats.org/officeDocument/2006/relationships/image" Target="../media/image276.png"/><Relationship Id="rId120" Type="http://schemas.openxmlformats.org/officeDocument/2006/relationships/customXml" Target="../ink/ink3409.xml"/><Relationship Id="rId141" Type="http://schemas.openxmlformats.org/officeDocument/2006/relationships/customXml" Target="../ink/ink3420.xml"/><Relationship Id="rId7" Type="http://schemas.openxmlformats.org/officeDocument/2006/relationships/image" Target="../media/image19.png"/><Relationship Id="rId162" Type="http://schemas.openxmlformats.org/officeDocument/2006/relationships/customXml" Target="../ink/ink3431.xml"/><Relationship Id="rId183" Type="http://schemas.openxmlformats.org/officeDocument/2006/relationships/image" Target="../media/image316.png"/><Relationship Id="rId2" Type="http://schemas.openxmlformats.org/officeDocument/2006/relationships/customXml" Target="../ink/ink3350.xml"/><Relationship Id="rId29" Type="http://schemas.openxmlformats.org/officeDocument/2006/relationships/image" Target="../media/image242.png"/><Relationship Id="rId24" Type="http://schemas.openxmlformats.org/officeDocument/2006/relationships/customXml" Target="../ink/ink3361.xml"/><Relationship Id="rId40" Type="http://schemas.openxmlformats.org/officeDocument/2006/relationships/customXml" Target="../ink/ink3369.xml"/><Relationship Id="rId45" Type="http://schemas.openxmlformats.org/officeDocument/2006/relationships/image" Target="../media/image250.png"/><Relationship Id="rId66" Type="http://schemas.openxmlformats.org/officeDocument/2006/relationships/customXml" Target="../ink/ink3382.xml"/><Relationship Id="rId87" Type="http://schemas.openxmlformats.org/officeDocument/2006/relationships/image" Target="../media/image271.png"/><Relationship Id="rId110" Type="http://schemas.openxmlformats.org/officeDocument/2006/relationships/customXml" Target="../ink/ink3404.xml"/><Relationship Id="rId115" Type="http://schemas.openxmlformats.org/officeDocument/2006/relationships/image" Target="../media/image285.png"/><Relationship Id="rId131" Type="http://schemas.openxmlformats.org/officeDocument/2006/relationships/customXml" Target="../ink/ink3415.xml"/><Relationship Id="rId136" Type="http://schemas.openxmlformats.org/officeDocument/2006/relationships/image" Target="../media/image295.png"/><Relationship Id="rId157" Type="http://schemas.openxmlformats.org/officeDocument/2006/relationships/image" Target="../media/image305.png"/><Relationship Id="rId178" Type="http://schemas.openxmlformats.org/officeDocument/2006/relationships/customXml" Target="../ink/ink3439.xml"/><Relationship Id="rId61" Type="http://schemas.openxmlformats.org/officeDocument/2006/relationships/image" Target="../media/image258.png"/><Relationship Id="rId82" Type="http://schemas.openxmlformats.org/officeDocument/2006/relationships/customXml" Target="../ink/ink3390.xml"/><Relationship Id="rId152" Type="http://schemas.openxmlformats.org/officeDocument/2006/relationships/customXml" Target="../ink/ink3426.xml"/><Relationship Id="rId173" Type="http://schemas.openxmlformats.org/officeDocument/2006/relationships/image" Target="../media/image311.png"/><Relationship Id="rId194" Type="http://schemas.openxmlformats.org/officeDocument/2006/relationships/customXml" Target="../ink/ink3447.xml"/><Relationship Id="rId199" Type="http://schemas.openxmlformats.org/officeDocument/2006/relationships/customXml" Target="../ink/ink3450.xml"/><Relationship Id="rId203" Type="http://schemas.openxmlformats.org/officeDocument/2006/relationships/customXml" Target="../ink/ink3452.xml"/><Relationship Id="rId19" Type="http://schemas.openxmlformats.org/officeDocument/2006/relationships/image" Target="../media/image237.png"/><Relationship Id="rId14" Type="http://schemas.openxmlformats.org/officeDocument/2006/relationships/customXml" Target="../ink/ink3356.xml"/><Relationship Id="rId30" Type="http://schemas.openxmlformats.org/officeDocument/2006/relationships/customXml" Target="../ink/ink3364.xml"/><Relationship Id="rId35" Type="http://schemas.openxmlformats.org/officeDocument/2006/relationships/image" Target="../media/image245.png"/><Relationship Id="rId56" Type="http://schemas.openxmlformats.org/officeDocument/2006/relationships/customXml" Target="../ink/ink3377.xml"/><Relationship Id="rId77" Type="http://schemas.openxmlformats.org/officeDocument/2006/relationships/image" Target="../media/image266.png"/><Relationship Id="rId100" Type="http://schemas.openxmlformats.org/officeDocument/2006/relationships/customXml" Target="../ink/ink3399.xml"/><Relationship Id="rId105" Type="http://schemas.openxmlformats.org/officeDocument/2006/relationships/image" Target="../media/image280.png"/><Relationship Id="rId126" Type="http://schemas.openxmlformats.org/officeDocument/2006/relationships/customXml" Target="../ink/ink3412.xml"/><Relationship Id="rId147" Type="http://schemas.openxmlformats.org/officeDocument/2006/relationships/image" Target="../media/image300.png"/><Relationship Id="rId168" Type="http://schemas.openxmlformats.org/officeDocument/2006/relationships/customXml" Target="../ink/ink3434.xml"/><Relationship Id="rId8" Type="http://schemas.openxmlformats.org/officeDocument/2006/relationships/customXml" Target="../ink/ink3353.xml"/><Relationship Id="rId51" Type="http://schemas.openxmlformats.org/officeDocument/2006/relationships/image" Target="../media/image253.png"/><Relationship Id="rId72" Type="http://schemas.openxmlformats.org/officeDocument/2006/relationships/customXml" Target="../ink/ink3385.xml"/><Relationship Id="rId93" Type="http://schemas.openxmlformats.org/officeDocument/2006/relationships/image" Target="../media/image274.png"/><Relationship Id="rId98" Type="http://schemas.openxmlformats.org/officeDocument/2006/relationships/customXml" Target="../ink/ink3398.xml"/><Relationship Id="rId121" Type="http://schemas.openxmlformats.org/officeDocument/2006/relationships/image" Target="../media/image288.png"/><Relationship Id="rId142" Type="http://schemas.openxmlformats.org/officeDocument/2006/relationships/image" Target="../media/image298.png"/><Relationship Id="rId163" Type="http://schemas.openxmlformats.org/officeDocument/2006/relationships/image" Target="../media/image208.png"/><Relationship Id="rId184" Type="http://schemas.openxmlformats.org/officeDocument/2006/relationships/customXml" Target="../ink/ink3442.xml"/><Relationship Id="rId189" Type="http://schemas.openxmlformats.org/officeDocument/2006/relationships/image" Target="../media/image319.png"/><Relationship Id="rId3" Type="http://schemas.openxmlformats.org/officeDocument/2006/relationships/image" Target="../media/image230.png"/><Relationship Id="rId25" Type="http://schemas.openxmlformats.org/officeDocument/2006/relationships/image" Target="../media/image240.png"/><Relationship Id="rId46" Type="http://schemas.openxmlformats.org/officeDocument/2006/relationships/customXml" Target="../ink/ink3372.xml"/><Relationship Id="rId67" Type="http://schemas.openxmlformats.org/officeDocument/2006/relationships/image" Target="../media/image261.png"/><Relationship Id="rId116" Type="http://schemas.openxmlformats.org/officeDocument/2006/relationships/customXml" Target="../ink/ink3407.xml"/><Relationship Id="rId137" Type="http://schemas.openxmlformats.org/officeDocument/2006/relationships/customXml" Target="../ink/ink3418.xml"/><Relationship Id="rId158" Type="http://schemas.openxmlformats.org/officeDocument/2006/relationships/customXml" Target="../ink/ink3429.xml"/><Relationship Id="rId20" Type="http://schemas.openxmlformats.org/officeDocument/2006/relationships/customXml" Target="../ink/ink3359.xml"/><Relationship Id="rId41" Type="http://schemas.openxmlformats.org/officeDocument/2006/relationships/image" Target="../media/image248.png"/><Relationship Id="rId62" Type="http://schemas.openxmlformats.org/officeDocument/2006/relationships/customXml" Target="../ink/ink3380.xml"/><Relationship Id="rId83" Type="http://schemas.openxmlformats.org/officeDocument/2006/relationships/image" Target="../media/image269.png"/><Relationship Id="rId88" Type="http://schemas.openxmlformats.org/officeDocument/2006/relationships/customXml" Target="../ink/ink3393.xml"/><Relationship Id="rId111" Type="http://schemas.openxmlformats.org/officeDocument/2006/relationships/image" Target="../media/image283.png"/><Relationship Id="rId132" Type="http://schemas.openxmlformats.org/officeDocument/2006/relationships/image" Target="../media/image293.png"/><Relationship Id="rId153" Type="http://schemas.openxmlformats.org/officeDocument/2006/relationships/image" Target="../media/image303.png"/><Relationship Id="rId174" Type="http://schemas.openxmlformats.org/officeDocument/2006/relationships/customXml" Target="../ink/ink3437.xml"/><Relationship Id="rId179" Type="http://schemas.openxmlformats.org/officeDocument/2006/relationships/image" Target="../media/image314.png"/><Relationship Id="rId195" Type="http://schemas.openxmlformats.org/officeDocument/2006/relationships/image" Target="../media/image322.png"/><Relationship Id="rId190" Type="http://schemas.openxmlformats.org/officeDocument/2006/relationships/customXml" Target="../ink/ink3445.xml"/><Relationship Id="rId204" Type="http://schemas.openxmlformats.org/officeDocument/2006/relationships/image" Target="../media/image326.png"/><Relationship Id="rId15" Type="http://schemas.openxmlformats.org/officeDocument/2006/relationships/image" Target="../media/image235.png"/><Relationship Id="rId36" Type="http://schemas.openxmlformats.org/officeDocument/2006/relationships/customXml" Target="../ink/ink3367.xml"/><Relationship Id="rId57" Type="http://schemas.openxmlformats.org/officeDocument/2006/relationships/image" Target="../media/image256.png"/><Relationship Id="rId106" Type="http://schemas.openxmlformats.org/officeDocument/2006/relationships/customXml" Target="../ink/ink3402.xml"/><Relationship Id="rId127" Type="http://schemas.openxmlformats.org/officeDocument/2006/relationships/image" Target="../media/image291.png"/><Relationship Id="rId10" Type="http://schemas.openxmlformats.org/officeDocument/2006/relationships/customXml" Target="../ink/ink3354.xml"/><Relationship Id="rId31" Type="http://schemas.openxmlformats.org/officeDocument/2006/relationships/image" Target="../media/image243.png"/><Relationship Id="rId52" Type="http://schemas.openxmlformats.org/officeDocument/2006/relationships/customXml" Target="../ink/ink3375.xml"/><Relationship Id="rId73" Type="http://schemas.openxmlformats.org/officeDocument/2006/relationships/image" Target="../media/image264.png"/><Relationship Id="rId78" Type="http://schemas.openxmlformats.org/officeDocument/2006/relationships/customXml" Target="../ink/ink3388.xml"/><Relationship Id="rId94" Type="http://schemas.openxmlformats.org/officeDocument/2006/relationships/customXml" Target="../ink/ink3396.xml"/><Relationship Id="rId99" Type="http://schemas.openxmlformats.org/officeDocument/2006/relationships/image" Target="../media/image277.png"/><Relationship Id="rId101" Type="http://schemas.openxmlformats.org/officeDocument/2006/relationships/image" Target="../media/image278.png"/><Relationship Id="rId122" Type="http://schemas.openxmlformats.org/officeDocument/2006/relationships/customXml" Target="../ink/ink3410.xml"/><Relationship Id="rId143" Type="http://schemas.openxmlformats.org/officeDocument/2006/relationships/customXml" Target="../ink/ink3421.xml"/><Relationship Id="rId148" Type="http://schemas.openxmlformats.org/officeDocument/2006/relationships/customXml" Target="../ink/ink3424.xml"/><Relationship Id="rId164" Type="http://schemas.openxmlformats.org/officeDocument/2006/relationships/customXml" Target="../ink/ink3432.xml"/><Relationship Id="rId169" Type="http://schemas.openxmlformats.org/officeDocument/2006/relationships/image" Target="../media/image309.png"/><Relationship Id="rId185" Type="http://schemas.openxmlformats.org/officeDocument/2006/relationships/image" Target="../media/image317.png"/><Relationship Id="rId4" Type="http://schemas.openxmlformats.org/officeDocument/2006/relationships/customXml" Target="../ink/ink3351.xml"/><Relationship Id="rId9" Type="http://schemas.openxmlformats.org/officeDocument/2006/relationships/image" Target="../media/image232.png"/><Relationship Id="rId180" Type="http://schemas.openxmlformats.org/officeDocument/2006/relationships/customXml" Target="../ink/ink3440.xml"/><Relationship Id="rId26" Type="http://schemas.openxmlformats.org/officeDocument/2006/relationships/customXml" Target="../ink/ink3362.xml"/><Relationship Id="rId47" Type="http://schemas.openxmlformats.org/officeDocument/2006/relationships/image" Target="../media/image251.png"/><Relationship Id="rId68" Type="http://schemas.openxmlformats.org/officeDocument/2006/relationships/customXml" Target="../ink/ink3383.xml"/><Relationship Id="rId89" Type="http://schemas.openxmlformats.org/officeDocument/2006/relationships/image" Target="../media/image272.png"/><Relationship Id="rId112" Type="http://schemas.openxmlformats.org/officeDocument/2006/relationships/customXml" Target="../ink/ink3405.xml"/><Relationship Id="rId133" Type="http://schemas.openxmlformats.org/officeDocument/2006/relationships/customXml" Target="../ink/ink3416.xml"/><Relationship Id="rId154" Type="http://schemas.openxmlformats.org/officeDocument/2006/relationships/customXml" Target="../ink/ink3427.xml"/><Relationship Id="rId175" Type="http://schemas.openxmlformats.org/officeDocument/2006/relationships/image" Target="../media/image312.png"/><Relationship Id="rId196" Type="http://schemas.openxmlformats.org/officeDocument/2006/relationships/customXml" Target="../ink/ink3448.xml"/><Relationship Id="rId200" Type="http://schemas.openxmlformats.org/officeDocument/2006/relationships/image" Target="../media/image324.png"/><Relationship Id="rId16" Type="http://schemas.openxmlformats.org/officeDocument/2006/relationships/customXml" Target="../ink/ink3357.xml"/><Relationship Id="rId37" Type="http://schemas.openxmlformats.org/officeDocument/2006/relationships/image" Target="../media/image246.png"/><Relationship Id="rId58" Type="http://schemas.openxmlformats.org/officeDocument/2006/relationships/customXml" Target="../ink/ink3378.xml"/><Relationship Id="rId79" Type="http://schemas.openxmlformats.org/officeDocument/2006/relationships/image" Target="../media/image267.png"/><Relationship Id="rId102" Type="http://schemas.openxmlformats.org/officeDocument/2006/relationships/customXml" Target="../ink/ink3400.xml"/><Relationship Id="rId123" Type="http://schemas.openxmlformats.org/officeDocument/2006/relationships/image" Target="../media/image289.png"/><Relationship Id="rId144" Type="http://schemas.openxmlformats.org/officeDocument/2006/relationships/customXml" Target="../ink/ink3422.xml"/><Relationship Id="rId90" Type="http://schemas.openxmlformats.org/officeDocument/2006/relationships/customXml" Target="../ink/ink3394.xml"/><Relationship Id="rId165" Type="http://schemas.openxmlformats.org/officeDocument/2006/relationships/image" Target="../media/image58.png"/><Relationship Id="rId186" Type="http://schemas.openxmlformats.org/officeDocument/2006/relationships/customXml" Target="../ink/ink3443.xml"/><Relationship Id="rId27" Type="http://schemas.openxmlformats.org/officeDocument/2006/relationships/image" Target="../media/image241.png"/><Relationship Id="rId48" Type="http://schemas.openxmlformats.org/officeDocument/2006/relationships/customXml" Target="../ink/ink3373.xml"/><Relationship Id="rId69" Type="http://schemas.openxmlformats.org/officeDocument/2006/relationships/image" Target="../media/image262.png"/><Relationship Id="rId113" Type="http://schemas.openxmlformats.org/officeDocument/2006/relationships/image" Target="../media/image284.png"/><Relationship Id="rId134" Type="http://schemas.openxmlformats.org/officeDocument/2006/relationships/image" Target="../media/image294.png"/><Relationship Id="rId80" Type="http://schemas.openxmlformats.org/officeDocument/2006/relationships/customXml" Target="../ink/ink3389.xml"/><Relationship Id="rId155" Type="http://schemas.openxmlformats.org/officeDocument/2006/relationships/image" Target="../media/image304.png"/><Relationship Id="rId176" Type="http://schemas.openxmlformats.org/officeDocument/2006/relationships/customXml" Target="../ink/ink3438.xml"/><Relationship Id="rId197" Type="http://schemas.openxmlformats.org/officeDocument/2006/relationships/image" Target="../media/image323.png"/><Relationship Id="rId201" Type="http://schemas.openxmlformats.org/officeDocument/2006/relationships/customXml" Target="../ink/ink3451.xml"/><Relationship Id="rId17" Type="http://schemas.openxmlformats.org/officeDocument/2006/relationships/image" Target="../media/image236.png"/><Relationship Id="rId38" Type="http://schemas.openxmlformats.org/officeDocument/2006/relationships/customXml" Target="../ink/ink3368.xml"/><Relationship Id="rId59" Type="http://schemas.openxmlformats.org/officeDocument/2006/relationships/image" Target="../media/image257.png"/><Relationship Id="rId103" Type="http://schemas.openxmlformats.org/officeDocument/2006/relationships/image" Target="../media/image279.png"/><Relationship Id="rId124" Type="http://schemas.openxmlformats.org/officeDocument/2006/relationships/customXml" Target="../ink/ink3411.xml"/><Relationship Id="rId70" Type="http://schemas.openxmlformats.org/officeDocument/2006/relationships/customXml" Target="../ink/ink3384.xml"/><Relationship Id="rId91" Type="http://schemas.openxmlformats.org/officeDocument/2006/relationships/image" Target="../media/image273.png"/><Relationship Id="rId145" Type="http://schemas.openxmlformats.org/officeDocument/2006/relationships/image" Target="../media/image299.png"/><Relationship Id="rId166" Type="http://schemas.openxmlformats.org/officeDocument/2006/relationships/customXml" Target="../ink/ink3433.xml"/><Relationship Id="rId187" Type="http://schemas.openxmlformats.org/officeDocument/2006/relationships/image" Target="../media/image318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3363.xml"/><Relationship Id="rId49" Type="http://schemas.openxmlformats.org/officeDocument/2006/relationships/image" Target="../media/image252.png"/><Relationship Id="rId114" Type="http://schemas.openxmlformats.org/officeDocument/2006/relationships/customXml" Target="../ink/ink3406.xml"/><Relationship Id="rId60" Type="http://schemas.openxmlformats.org/officeDocument/2006/relationships/customXml" Target="../ink/ink3379.xml"/><Relationship Id="rId81" Type="http://schemas.openxmlformats.org/officeDocument/2006/relationships/image" Target="../media/image268.png"/><Relationship Id="rId135" Type="http://schemas.openxmlformats.org/officeDocument/2006/relationships/customXml" Target="../ink/ink3417.xml"/><Relationship Id="rId156" Type="http://schemas.openxmlformats.org/officeDocument/2006/relationships/customXml" Target="../ink/ink3428.xml"/><Relationship Id="rId177" Type="http://schemas.openxmlformats.org/officeDocument/2006/relationships/image" Target="../media/image313.png"/><Relationship Id="rId198" Type="http://schemas.openxmlformats.org/officeDocument/2006/relationships/customXml" Target="../ink/ink3449.xml"/><Relationship Id="rId202" Type="http://schemas.openxmlformats.org/officeDocument/2006/relationships/image" Target="../media/image325.png"/><Relationship Id="rId18" Type="http://schemas.openxmlformats.org/officeDocument/2006/relationships/customXml" Target="../ink/ink3358.xml"/><Relationship Id="rId39" Type="http://schemas.openxmlformats.org/officeDocument/2006/relationships/image" Target="../media/image247.png"/><Relationship Id="rId50" Type="http://schemas.openxmlformats.org/officeDocument/2006/relationships/customXml" Target="../ink/ink3374.xml"/><Relationship Id="rId104" Type="http://schemas.openxmlformats.org/officeDocument/2006/relationships/customXml" Target="../ink/ink3401.xml"/><Relationship Id="rId125" Type="http://schemas.openxmlformats.org/officeDocument/2006/relationships/image" Target="../media/image290.png"/><Relationship Id="rId146" Type="http://schemas.openxmlformats.org/officeDocument/2006/relationships/customXml" Target="../ink/ink3423.xml"/><Relationship Id="rId167" Type="http://schemas.openxmlformats.org/officeDocument/2006/relationships/image" Target="../media/image308.png"/><Relationship Id="rId188" Type="http://schemas.openxmlformats.org/officeDocument/2006/relationships/customXml" Target="../ink/ink3444.xml"/><Relationship Id="rId71" Type="http://schemas.openxmlformats.org/officeDocument/2006/relationships/image" Target="../media/image263.png"/><Relationship Id="rId92" Type="http://schemas.openxmlformats.org/officeDocument/2006/relationships/customXml" Target="../ink/ink3395.xml"/></Relationships>
</file>

<file path=ppt/slides/_rels/slide8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86.png"/><Relationship Id="rId21" Type="http://schemas.openxmlformats.org/officeDocument/2006/relationships/image" Target="../media/image238.png"/><Relationship Id="rId42" Type="http://schemas.openxmlformats.org/officeDocument/2006/relationships/customXml" Target="../ink/ink3473.xml"/><Relationship Id="rId63" Type="http://schemas.openxmlformats.org/officeDocument/2006/relationships/image" Target="../media/image259.png"/><Relationship Id="rId84" Type="http://schemas.openxmlformats.org/officeDocument/2006/relationships/customXml" Target="../ink/ink3494.xml"/><Relationship Id="rId138" Type="http://schemas.openxmlformats.org/officeDocument/2006/relationships/image" Target="../media/image296.png"/><Relationship Id="rId159" Type="http://schemas.openxmlformats.org/officeDocument/2006/relationships/image" Target="../media/image306.png"/><Relationship Id="rId170" Type="http://schemas.openxmlformats.org/officeDocument/2006/relationships/customXml" Target="../ink/ink3538.xml"/><Relationship Id="rId191" Type="http://schemas.openxmlformats.org/officeDocument/2006/relationships/image" Target="../media/image320.png"/><Relationship Id="rId205" Type="http://schemas.openxmlformats.org/officeDocument/2006/relationships/customXml" Target="../ink/ink3556.xml"/><Relationship Id="rId107" Type="http://schemas.openxmlformats.org/officeDocument/2006/relationships/image" Target="../media/image281.png"/><Relationship Id="rId11" Type="http://schemas.openxmlformats.org/officeDocument/2006/relationships/image" Target="../media/image233.png"/><Relationship Id="rId32" Type="http://schemas.openxmlformats.org/officeDocument/2006/relationships/customXml" Target="../ink/ink3468.xml"/><Relationship Id="rId53" Type="http://schemas.openxmlformats.org/officeDocument/2006/relationships/image" Target="../media/image254.png"/><Relationship Id="rId74" Type="http://schemas.openxmlformats.org/officeDocument/2006/relationships/customXml" Target="../ink/ink3489.xml"/><Relationship Id="rId128" Type="http://schemas.openxmlformats.org/officeDocument/2006/relationships/customXml" Target="../ink/ink3516.xml"/><Relationship Id="rId149" Type="http://schemas.openxmlformats.org/officeDocument/2006/relationships/image" Target="../media/image301.png"/><Relationship Id="rId5" Type="http://schemas.openxmlformats.org/officeDocument/2006/relationships/image" Target="../media/image231.png"/><Relationship Id="rId95" Type="http://schemas.openxmlformats.org/officeDocument/2006/relationships/image" Target="../media/image275.png"/><Relationship Id="rId160" Type="http://schemas.openxmlformats.org/officeDocument/2006/relationships/customXml" Target="../ink/ink3533.xml"/><Relationship Id="rId181" Type="http://schemas.openxmlformats.org/officeDocument/2006/relationships/image" Target="../media/image315.png"/><Relationship Id="rId22" Type="http://schemas.openxmlformats.org/officeDocument/2006/relationships/customXml" Target="../ink/ink3463.xml"/><Relationship Id="rId43" Type="http://schemas.openxmlformats.org/officeDocument/2006/relationships/image" Target="../media/image249.png"/><Relationship Id="rId64" Type="http://schemas.openxmlformats.org/officeDocument/2006/relationships/customXml" Target="../ink/ink3484.xml"/><Relationship Id="rId118" Type="http://schemas.openxmlformats.org/officeDocument/2006/relationships/customXml" Target="../ink/ink3511.xml"/><Relationship Id="rId139" Type="http://schemas.openxmlformats.org/officeDocument/2006/relationships/customXml" Target="../ink/ink3522.xml"/><Relationship Id="rId85" Type="http://schemas.openxmlformats.org/officeDocument/2006/relationships/image" Target="../media/image270.png"/><Relationship Id="rId150" Type="http://schemas.openxmlformats.org/officeDocument/2006/relationships/customXml" Target="../ink/ink3528.xml"/><Relationship Id="rId171" Type="http://schemas.openxmlformats.org/officeDocument/2006/relationships/image" Target="../media/image310.png"/><Relationship Id="rId192" Type="http://schemas.openxmlformats.org/officeDocument/2006/relationships/customXml" Target="../ink/ink3549.xml"/><Relationship Id="rId206" Type="http://schemas.openxmlformats.org/officeDocument/2006/relationships/image" Target="../media/image327.png"/><Relationship Id="rId12" Type="http://schemas.openxmlformats.org/officeDocument/2006/relationships/customXml" Target="../ink/ink3458.xml"/><Relationship Id="rId33" Type="http://schemas.openxmlformats.org/officeDocument/2006/relationships/image" Target="../media/image244.png"/><Relationship Id="rId108" Type="http://schemas.openxmlformats.org/officeDocument/2006/relationships/customXml" Target="../ink/ink3506.xml"/><Relationship Id="rId129" Type="http://schemas.openxmlformats.org/officeDocument/2006/relationships/customXml" Target="../ink/ink3517.xml"/><Relationship Id="rId54" Type="http://schemas.openxmlformats.org/officeDocument/2006/relationships/customXml" Target="../ink/ink3479.xml"/><Relationship Id="rId75" Type="http://schemas.openxmlformats.org/officeDocument/2006/relationships/image" Target="../media/image265.png"/><Relationship Id="rId96" Type="http://schemas.openxmlformats.org/officeDocument/2006/relationships/customXml" Target="../ink/ink3500.xml"/><Relationship Id="rId140" Type="http://schemas.openxmlformats.org/officeDocument/2006/relationships/image" Target="../media/image297.png"/><Relationship Id="rId161" Type="http://schemas.openxmlformats.org/officeDocument/2006/relationships/image" Target="../media/image307.png"/><Relationship Id="rId182" Type="http://schemas.openxmlformats.org/officeDocument/2006/relationships/customXml" Target="../ink/ink3544.xml"/><Relationship Id="rId6" Type="http://schemas.openxmlformats.org/officeDocument/2006/relationships/customXml" Target="../ink/ink3455.xml"/><Relationship Id="rId23" Type="http://schemas.openxmlformats.org/officeDocument/2006/relationships/image" Target="../media/image239.png"/><Relationship Id="rId119" Type="http://schemas.openxmlformats.org/officeDocument/2006/relationships/image" Target="../media/image287.png"/><Relationship Id="rId44" Type="http://schemas.openxmlformats.org/officeDocument/2006/relationships/customXml" Target="../ink/ink3474.xml"/><Relationship Id="rId65" Type="http://schemas.openxmlformats.org/officeDocument/2006/relationships/image" Target="../media/image260.png"/><Relationship Id="rId86" Type="http://schemas.openxmlformats.org/officeDocument/2006/relationships/customXml" Target="../ink/ink3495.xml"/><Relationship Id="rId130" Type="http://schemas.openxmlformats.org/officeDocument/2006/relationships/image" Target="../media/image292.png"/><Relationship Id="rId151" Type="http://schemas.openxmlformats.org/officeDocument/2006/relationships/image" Target="../media/image302.png"/><Relationship Id="rId172" Type="http://schemas.openxmlformats.org/officeDocument/2006/relationships/customXml" Target="../ink/ink3539.xml"/><Relationship Id="rId193" Type="http://schemas.openxmlformats.org/officeDocument/2006/relationships/image" Target="../media/image321.png"/><Relationship Id="rId207" Type="http://schemas.openxmlformats.org/officeDocument/2006/relationships/customXml" Target="../ink/ink3557.xml"/><Relationship Id="rId13" Type="http://schemas.openxmlformats.org/officeDocument/2006/relationships/image" Target="../media/image234.png"/><Relationship Id="rId109" Type="http://schemas.openxmlformats.org/officeDocument/2006/relationships/image" Target="../media/image282.png"/><Relationship Id="rId34" Type="http://schemas.openxmlformats.org/officeDocument/2006/relationships/customXml" Target="../ink/ink3469.xml"/><Relationship Id="rId55" Type="http://schemas.openxmlformats.org/officeDocument/2006/relationships/image" Target="../media/image255.png"/><Relationship Id="rId76" Type="http://schemas.openxmlformats.org/officeDocument/2006/relationships/customXml" Target="../ink/ink3490.xml"/><Relationship Id="rId97" Type="http://schemas.openxmlformats.org/officeDocument/2006/relationships/image" Target="../media/image276.png"/><Relationship Id="rId120" Type="http://schemas.openxmlformats.org/officeDocument/2006/relationships/customXml" Target="../ink/ink3512.xml"/><Relationship Id="rId141" Type="http://schemas.openxmlformats.org/officeDocument/2006/relationships/customXml" Target="../ink/ink3523.xml"/><Relationship Id="rId7" Type="http://schemas.openxmlformats.org/officeDocument/2006/relationships/image" Target="../media/image19.png"/><Relationship Id="rId162" Type="http://schemas.openxmlformats.org/officeDocument/2006/relationships/customXml" Target="../ink/ink3534.xml"/><Relationship Id="rId183" Type="http://schemas.openxmlformats.org/officeDocument/2006/relationships/image" Target="../media/image316.png"/><Relationship Id="rId24" Type="http://schemas.openxmlformats.org/officeDocument/2006/relationships/customXml" Target="../ink/ink3464.xml"/><Relationship Id="rId40" Type="http://schemas.openxmlformats.org/officeDocument/2006/relationships/customXml" Target="../ink/ink3472.xml"/><Relationship Id="rId45" Type="http://schemas.openxmlformats.org/officeDocument/2006/relationships/image" Target="../media/image250.png"/><Relationship Id="rId66" Type="http://schemas.openxmlformats.org/officeDocument/2006/relationships/customXml" Target="../ink/ink3485.xml"/><Relationship Id="rId87" Type="http://schemas.openxmlformats.org/officeDocument/2006/relationships/image" Target="../media/image271.png"/><Relationship Id="rId110" Type="http://schemas.openxmlformats.org/officeDocument/2006/relationships/customXml" Target="../ink/ink3507.xml"/><Relationship Id="rId115" Type="http://schemas.openxmlformats.org/officeDocument/2006/relationships/image" Target="../media/image285.png"/><Relationship Id="rId131" Type="http://schemas.openxmlformats.org/officeDocument/2006/relationships/customXml" Target="../ink/ink3518.xml"/><Relationship Id="rId136" Type="http://schemas.openxmlformats.org/officeDocument/2006/relationships/image" Target="../media/image295.png"/><Relationship Id="rId157" Type="http://schemas.openxmlformats.org/officeDocument/2006/relationships/image" Target="../media/image305.png"/><Relationship Id="rId178" Type="http://schemas.openxmlformats.org/officeDocument/2006/relationships/customXml" Target="../ink/ink3542.xml"/><Relationship Id="rId61" Type="http://schemas.openxmlformats.org/officeDocument/2006/relationships/image" Target="../media/image258.png"/><Relationship Id="rId82" Type="http://schemas.openxmlformats.org/officeDocument/2006/relationships/customXml" Target="../ink/ink3493.xml"/><Relationship Id="rId152" Type="http://schemas.openxmlformats.org/officeDocument/2006/relationships/customXml" Target="../ink/ink3529.xml"/><Relationship Id="rId173" Type="http://schemas.openxmlformats.org/officeDocument/2006/relationships/image" Target="../media/image311.png"/><Relationship Id="rId194" Type="http://schemas.openxmlformats.org/officeDocument/2006/relationships/customXml" Target="../ink/ink3550.xml"/><Relationship Id="rId199" Type="http://schemas.openxmlformats.org/officeDocument/2006/relationships/customXml" Target="../ink/ink3553.xml"/><Relationship Id="rId203" Type="http://schemas.openxmlformats.org/officeDocument/2006/relationships/customXml" Target="../ink/ink3555.xml"/><Relationship Id="rId208" Type="http://schemas.openxmlformats.org/officeDocument/2006/relationships/image" Target="../media/image328.png"/><Relationship Id="rId19" Type="http://schemas.openxmlformats.org/officeDocument/2006/relationships/image" Target="../media/image237.png"/><Relationship Id="rId14" Type="http://schemas.openxmlformats.org/officeDocument/2006/relationships/customXml" Target="../ink/ink3459.xml"/><Relationship Id="rId30" Type="http://schemas.openxmlformats.org/officeDocument/2006/relationships/customXml" Target="../ink/ink3467.xml"/><Relationship Id="rId35" Type="http://schemas.openxmlformats.org/officeDocument/2006/relationships/image" Target="../media/image245.png"/><Relationship Id="rId56" Type="http://schemas.openxmlformats.org/officeDocument/2006/relationships/customXml" Target="../ink/ink3480.xml"/><Relationship Id="rId77" Type="http://schemas.openxmlformats.org/officeDocument/2006/relationships/image" Target="../media/image266.png"/><Relationship Id="rId100" Type="http://schemas.openxmlformats.org/officeDocument/2006/relationships/customXml" Target="../ink/ink3502.xml"/><Relationship Id="rId105" Type="http://schemas.openxmlformats.org/officeDocument/2006/relationships/image" Target="../media/image280.png"/><Relationship Id="rId126" Type="http://schemas.openxmlformats.org/officeDocument/2006/relationships/customXml" Target="../ink/ink3515.xml"/><Relationship Id="rId147" Type="http://schemas.openxmlformats.org/officeDocument/2006/relationships/image" Target="../media/image300.png"/><Relationship Id="rId168" Type="http://schemas.openxmlformats.org/officeDocument/2006/relationships/customXml" Target="../ink/ink3537.xml"/><Relationship Id="rId8" Type="http://schemas.openxmlformats.org/officeDocument/2006/relationships/customXml" Target="../ink/ink3456.xml"/><Relationship Id="rId51" Type="http://schemas.openxmlformats.org/officeDocument/2006/relationships/image" Target="../media/image253.png"/><Relationship Id="rId72" Type="http://schemas.openxmlformats.org/officeDocument/2006/relationships/customXml" Target="../ink/ink3488.xml"/><Relationship Id="rId93" Type="http://schemas.openxmlformats.org/officeDocument/2006/relationships/image" Target="../media/image274.png"/><Relationship Id="rId98" Type="http://schemas.openxmlformats.org/officeDocument/2006/relationships/customXml" Target="../ink/ink3501.xml"/><Relationship Id="rId121" Type="http://schemas.openxmlformats.org/officeDocument/2006/relationships/image" Target="../media/image288.png"/><Relationship Id="rId142" Type="http://schemas.openxmlformats.org/officeDocument/2006/relationships/image" Target="../media/image298.png"/><Relationship Id="rId163" Type="http://schemas.openxmlformats.org/officeDocument/2006/relationships/image" Target="../media/image208.png"/><Relationship Id="rId184" Type="http://schemas.openxmlformats.org/officeDocument/2006/relationships/customXml" Target="../ink/ink3545.xml"/><Relationship Id="rId189" Type="http://schemas.openxmlformats.org/officeDocument/2006/relationships/image" Target="../media/image319.png"/><Relationship Id="rId3" Type="http://schemas.openxmlformats.org/officeDocument/2006/relationships/image" Target="../media/image230.png"/><Relationship Id="rId25" Type="http://schemas.openxmlformats.org/officeDocument/2006/relationships/image" Target="../media/image240.png"/><Relationship Id="rId46" Type="http://schemas.openxmlformats.org/officeDocument/2006/relationships/customXml" Target="../ink/ink3475.xml"/><Relationship Id="rId67" Type="http://schemas.openxmlformats.org/officeDocument/2006/relationships/image" Target="../media/image261.png"/><Relationship Id="rId116" Type="http://schemas.openxmlformats.org/officeDocument/2006/relationships/customXml" Target="../ink/ink3510.xml"/><Relationship Id="rId137" Type="http://schemas.openxmlformats.org/officeDocument/2006/relationships/customXml" Target="../ink/ink3521.xml"/><Relationship Id="rId158" Type="http://schemas.openxmlformats.org/officeDocument/2006/relationships/customXml" Target="../ink/ink3532.xml"/><Relationship Id="rId20" Type="http://schemas.openxmlformats.org/officeDocument/2006/relationships/customXml" Target="../ink/ink3462.xml"/><Relationship Id="rId41" Type="http://schemas.openxmlformats.org/officeDocument/2006/relationships/image" Target="../media/image248.png"/><Relationship Id="rId62" Type="http://schemas.openxmlformats.org/officeDocument/2006/relationships/customXml" Target="../ink/ink3483.xml"/><Relationship Id="rId83" Type="http://schemas.openxmlformats.org/officeDocument/2006/relationships/image" Target="../media/image269.png"/><Relationship Id="rId88" Type="http://schemas.openxmlformats.org/officeDocument/2006/relationships/customXml" Target="../ink/ink3496.xml"/><Relationship Id="rId111" Type="http://schemas.openxmlformats.org/officeDocument/2006/relationships/image" Target="../media/image283.png"/><Relationship Id="rId132" Type="http://schemas.openxmlformats.org/officeDocument/2006/relationships/image" Target="../media/image293.png"/><Relationship Id="rId153" Type="http://schemas.openxmlformats.org/officeDocument/2006/relationships/image" Target="../media/image303.png"/><Relationship Id="rId174" Type="http://schemas.openxmlformats.org/officeDocument/2006/relationships/customXml" Target="../ink/ink3540.xml"/><Relationship Id="rId179" Type="http://schemas.openxmlformats.org/officeDocument/2006/relationships/image" Target="../media/image314.png"/><Relationship Id="rId195" Type="http://schemas.openxmlformats.org/officeDocument/2006/relationships/image" Target="../media/image322.png"/><Relationship Id="rId190" Type="http://schemas.openxmlformats.org/officeDocument/2006/relationships/customXml" Target="../ink/ink3548.xml"/><Relationship Id="rId204" Type="http://schemas.openxmlformats.org/officeDocument/2006/relationships/image" Target="../media/image326.png"/><Relationship Id="rId15" Type="http://schemas.openxmlformats.org/officeDocument/2006/relationships/image" Target="../media/image235.png"/><Relationship Id="rId36" Type="http://schemas.openxmlformats.org/officeDocument/2006/relationships/customXml" Target="../ink/ink3470.xml"/><Relationship Id="rId57" Type="http://schemas.openxmlformats.org/officeDocument/2006/relationships/image" Target="../media/image256.png"/><Relationship Id="rId106" Type="http://schemas.openxmlformats.org/officeDocument/2006/relationships/customXml" Target="../ink/ink3505.xml"/><Relationship Id="rId127" Type="http://schemas.openxmlformats.org/officeDocument/2006/relationships/image" Target="../media/image291.png"/><Relationship Id="rId10" Type="http://schemas.openxmlformats.org/officeDocument/2006/relationships/customXml" Target="../ink/ink3457.xml"/><Relationship Id="rId31" Type="http://schemas.openxmlformats.org/officeDocument/2006/relationships/image" Target="../media/image243.png"/><Relationship Id="rId52" Type="http://schemas.openxmlformats.org/officeDocument/2006/relationships/customXml" Target="../ink/ink3478.xml"/><Relationship Id="rId73" Type="http://schemas.openxmlformats.org/officeDocument/2006/relationships/image" Target="../media/image264.png"/><Relationship Id="rId78" Type="http://schemas.openxmlformats.org/officeDocument/2006/relationships/customXml" Target="../ink/ink3491.xml"/><Relationship Id="rId94" Type="http://schemas.openxmlformats.org/officeDocument/2006/relationships/customXml" Target="../ink/ink3499.xml"/><Relationship Id="rId99" Type="http://schemas.openxmlformats.org/officeDocument/2006/relationships/image" Target="../media/image277.png"/><Relationship Id="rId101" Type="http://schemas.openxmlformats.org/officeDocument/2006/relationships/image" Target="../media/image278.png"/><Relationship Id="rId122" Type="http://schemas.openxmlformats.org/officeDocument/2006/relationships/customXml" Target="../ink/ink3513.xml"/><Relationship Id="rId143" Type="http://schemas.openxmlformats.org/officeDocument/2006/relationships/customXml" Target="../ink/ink3524.xml"/><Relationship Id="rId148" Type="http://schemas.openxmlformats.org/officeDocument/2006/relationships/customXml" Target="../ink/ink3527.xml"/><Relationship Id="rId164" Type="http://schemas.openxmlformats.org/officeDocument/2006/relationships/customXml" Target="../ink/ink3535.xml"/><Relationship Id="rId169" Type="http://schemas.openxmlformats.org/officeDocument/2006/relationships/image" Target="../media/image309.png"/><Relationship Id="rId185" Type="http://schemas.openxmlformats.org/officeDocument/2006/relationships/image" Target="../media/image317.png"/><Relationship Id="rId4" Type="http://schemas.openxmlformats.org/officeDocument/2006/relationships/customXml" Target="../ink/ink3454.xml"/><Relationship Id="rId9" Type="http://schemas.openxmlformats.org/officeDocument/2006/relationships/image" Target="../media/image232.png"/><Relationship Id="rId180" Type="http://schemas.openxmlformats.org/officeDocument/2006/relationships/customXml" Target="../ink/ink3543.xml"/><Relationship Id="rId26" Type="http://schemas.openxmlformats.org/officeDocument/2006/relationships/customXml" Target="../ink/ink3465.xml"/><Relationship Id="rId47" Type="http://schemas.openxmlformats.org/officeDocument/2006/relationships/image" Target="../media/image251.png"/><Relationship Id="rId68" Type="http://schemas.openxmlformats.org/officeDocument/2006/relationships/customXml" Target="../ink/ink3486.xml"/><Relationship Id="rId89" Type="http://schemas.openxmlformats.org/officeDocument/2006/relationships/image" Target="../media/image272.png"/><Relationship Id="rId112" Type="http://schemas.openxmlformats.org/officeDocument/2006/relationships/customXml" Target="../ink/ink3508.xml"/><Relationship Id="rId133" Type="http://schemas.openxmlformats.org/officeDocument/2006/relationships/customXml" Target="../ink/ink3519.xml"/><Relationship Id="rId154" Type="http://schemas.openxmlformats.org/officeDocument/2006/relationships/customXml" Target="../ink/ink3530.xml"/><Relationship Id="rId175" Type="http://schemas.openxmlformats.org/officeDocument/2006/relationships/image" Target="../media/image312.png"/><Relationship Id="rId196" Type="http://schemas.openxmlformats.org/officeDocument/2006/relationships/customXml" Target="../ink/ink3551.xml"/><Relationship Id="rId200" Type="http://schemas.openxmlformats.org/officeDocument/2006/relationships/image" Target="../media/image324.png"/><Relationship Id="rId16" Type="http://schemas.openxmlformats.org/officeDocument/2006/relationships/customXml" Target="../ink/ink3460.xml"/><Relationship Id="rId37" Type="http://schemas.openxmlformats.org/officeDocument/2006/relationships/image" Target="../media/image246.png"/><Relationship Id="rId58" Type="http://schemas.openxmlformats.org/officeDocument/2006/relationships/customXml" Target="../ink/ink3481.xml"/><Relationship Id="rId79" Type="http://schemas.openxmlformats.org/officeDocument/2006/relationships/image" Target="../media/image267.png"/><Relationship Id="rId102" Type="http://schemas.openxmlformats.org/officeDocument/2006/relationships/customXml" Target="../ink/ink3503.xml"/><Relationship Id="rId123" Type="http://schemas.openxmlformats.org/officeDocument/2006/relationships/image" Target="../media/image289.png"/><Relationship Id="rId144" Type="http://schemas.openxmlformats.org/officeDocument/2006/relationships/customXml" Target="../ink/ink3525.xml"/><Relationship Id="rId90" Type="http://schemas.openxmlformats.org/officeDocument/2006/relationships/customXml" Target="../ink/ink3497.xml"/><Relationship Id="rId165" Type="http://schemas.openxmlformats.org/officeDocument/2006/relationships/image" Target="../media/image58.png"/><Relationship Id="rId186" Type="http://schemas.openxmlformats.org/officeDocument/2006/relationships/customXml" Target="../ink/ink3546.xml"/><Relationship Id="rId27" Type="http://schemas.openxmlformats.org/officeDocument/2006/relationships/image" Target="../media/image241.png"/><Relationship Id="rId48" Type="http://schemas.openxmlformats.org/officeDocument/2006/relationships/customXml" Target="../ink/ink3476.xml"/><Relationship Id="rId69" Type="http://schemas.openxmlformats.org/officeDocument/2006/relationships/image" Target="../media/image262.png"/><Relationship Id="rId113" Type="http://schemas.openxmlformats.org/officeDocument/2006/relationships/image" Target="../media/image284.png"/><Relationship Id="rId134" Type="http://schemas.openxmlformats.org/officeDocument/2006/relationships/image" Target="../media/image294.png"/><Relationship Id="rId80" Type="http://schemas.openxmlformats.org/officeDocument/2006/relationships/customXml" Target="../ink/ink3492.xml"/><Relationship Id="rId155" Type="http://schemas.openxmlformats.org/officeDocument/2006/relationships/image" Target="../media/image304.png"/><Relationship Id="rId176" Type="http://schemas.openxmlformats.org/officeDocument/2006/relationships/customXml" Target="../ink/ink3541.xml"/><Relationship Id="rId197" Type="http://schemas.openxmlformats.org/officeDocument/2006/relationships/image" Target="../media/image323.png"/><Relationship Id="rId201" Type="http://schemas.openxmlformats.org/officeDocument/2006/relationships/customXml" Target="../ink/ink3554.xml"/><Relationship Id="rId17" Type="http://schemas.openxmlformats.org/officeDocument/2006/relationships/image" Target="../media/image236.png"/><Relationship Id="rId38" Type="http://schemas.openxmlformats.org/officeDocument/2006/relationships/customXml" Target="../ink/ink3471.xml"/><Relationship Id="rId59" Type="http://schemas.openxmlformats.org/officeDocument/2006/relationships/image" Target="../media/image257.png"/><Relationship Id="rId103" Type="http://schemas.openxmlformats.org/officeDocument/2006/relationships/image" Target="../media/image279.png"/><Relationship Id="rId124" Type="http://schemas.openxmlformats.org/officeDocument/2006/relationships/customXml" Target="../ink/ink3514.xml"/><Relationship Id="rId70" Type="http://schemas.openxmlformats.org/officeDocument/2006/relationships/customXml" Target="../ink/ink3487.xml"/><Relationship Id="rId91" Type="http://schemas.openxmlformats.org/officeDocument/2006/relationships/image" Target="../media/image273.png"/><Relationship Id="rId145" Type="http://schemas.openxmlformats.org/officeDocument/2006/relationships/image" Target="../media/image299.png"/><Relationship Id="rId166" Type="http://schemas.openxmlformats.org/officeDocument/2006/relationships/customXml" Target="../ink/ink3536.xml"/><Relationship Id="rId187" Type="http://schemas.openxmlformats.org/officeDocument/2006/relationships/image" Target="../media/image318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3466.xml"/><Relationship Id="rId49" Type="http://schemas.openxmlformats.org/officeDocument/2006/relationships/image" Target="../media/image252.png"/><Relationship Id="rId114" Type="http://schemas.openxmlformats.org/officeDocument/2006/relationships/customXml" Target="../ink/ink3509.xml"/><Relationship Id="rId60" Type="http://schemas.openxmlformats.org/officeDocument/2006/relationships/customXml" Target="../ink/ink3482.xml"/><Relationship Id="rId81" Type="http://schemas.openxmlformats.org/officeDocument/2006/relationships/image" Target="../media/image268.png"/><Relationship Id="rId135" Type="http://schemas.openxmlformats.org/officeDocument/2006/relationships/customXml" Target="../ink/ink3520.xml"/><Relationship Id="rId156" Type="http://schemas.openxmlformats.org/officeDocument/2006/relationships/customXml" Target="../ink/ink3531.xml"/><Relationship Id="rId177" Type="http://schemas.openxmlformats.org/officeDocument/2006/relationships/image" Target="../media/image313.png"/><Relationship Id="rId198" Type="http://schemas.openxmlformats.org/officeDocument/2006/relationships/customXml" Target="../ink/ink3552.xml"/><Relationship Id="rId202" Type="http://schemas.openxmlformats.org/officeDocument/2006/relationships/image" Target="../media/image325.png"/><Relationship Id="rId18" Type="http://schemas.openxmlformats.org/officeDocument/2006/relationships/customXml" Target="../ink/ink3461.xml"/><Relationship Id="rId39" Type="http://schemas.openxmlformats.org/officeDocument/2006/relationships/image" Target="../media/image247.png"/><Relationship Id="rId50" Type="http://schemas.openxmlformats.org/officeDocument/2006/relationships/customXml" Target="../ink/ink3477.xml"/><Relationship Id="rId104" Type="http://schemas.openxmlformats.org/officeDocument/2006/relationships/customXml" Target="../ink/ink3504.xml"/><Relationship Id="rId125" Type="http://schemas.openxmlformats.org/officeDocument/2006/relationships/image" Target="../media/image290.png"/><Relationship Id="rId146" Type="http://schemas.openxmlformats.org/officeDocument/2006/relationships/customXml" Target="../ink/ink3526.xml"/><Relationship Id="rId167" Type="http://schemas.openxmlformats.org/officeDocument/2006/relationships/image" Target="../media/image308.png"/><Relationship Id="rId188" Type="http://schemas.openxmlformats.org/officeDocument/2006/relationships/customXml" Target="../ink/ink3547.xml"/><Relationship Id="rId71" Type="http://schemas.openxmlformats.org/officeDocument/2006/relationships/image" Target="../media/image263.png"/><Relationship Id="rId92" Type="http://schemas.openxmlformats.org/officeDocument/2006/relationships/customXml" Target="../ink/ink3498.xml"/><Relationship Id="rId2" Type="http://schemas.openxmlformats.org/officeDocument/2006/relationships/customXml" Target="../ink/ink3453.xml"/><Relationship Id="rId29" Type="http://schemas.openxmlformats.org/officeDocument/2006/relationships/image" Target="../media/image242.png"/></Relationships>
</file>

<file path=ppt/slides/_rels/slide8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86.png"/><Relationship Id="rId21" Type="http://schemas.openxmlformats.org/officeDocument/2006/relationships/image" Target="../media/image238.png"/><Relationship Id="rId42" Type="http://schemas.openxmlformats.org/officeDocument/2006/relationships/customXml" Target="../ink/ink3578.xml"/><Relationship Id="rId63" Type="http://schemas.openxmlformats.org/officeDocument/2006/relationships/image" Target="../media/image259.png"/><Relationship Id="rId84" Type="http://schemas.openxmlformats.org/officeDocument/2006/relationships/customXml" Target="../ink/ink3599.xml"/><Relationship Id="rId138" Type="http://schemas.openxmlformats.org/officeDocument/2006/relationships/image" Target="../media/image296.png"/><Relationship Id="rId159" Type="http://schemas.openxmlformats.org/officeDocument/2006/relationships/image" Target="../media/image306.png"/><Relationship Id="rId170" Type="http://schemas.openxmlformats.org/officeDocument/2006/relationships/customXml" Target="../ink/ink3643.xml"/><Relationship Id="rId191" Type="http://schemas.openxmlformats.org/officeDocument/2006/relationships/image" Target="../media/image320.png"/><Relationship Id="rId205" Type="http://schemas.openxmlformats.org/officeDocument/2006/relationships/customXml" Target="../ink/ink3661.xml"/><Relationship Id="rId107" Type="http://schemas.openxmlformats.org/officeDocument/2006/relationships/image" Target="../media/image281.png"/><Relationship Id="rId11" Type="http://schemas.openxmlformats.org/officeDocument/2006/relationships/image" Target="../media/image233.png"/><Relationship Id="rId32" Type="http://schemas.openxmlformats.org/officeDocument/2006/relationships/customXml" Target="../ink/ink3573.xml"/><Relationship Id="rId53" Type="http://schemas.openxmlformats.org/officeDocument/2006/relationships/image" Target="../media/image254.png"/><Relationship Id="rId74" Type="http://schemas.openxmlformats.org/officeDocument/2006/relationships/customXml" Target="../ink/ink3594.xml"/><Relationship Id="rId128" Type="http://schemas.openxmlformats.org/officeDocument/2006/relationships/customXml" Target="../ink/ink3621.xml"/><Relationship Id="rId149" Type="http://schemas.openxmlformats.org/officeDocument/2006/relationships/image" Target="../media/image301.png"/><Relationship Id="rId5" Type="http://schemas.openxmlformats.org/officeDocument/2006/relationships/image" Target="../media/image231.png"/><Relationship Id="rId95" Type="http://schemas.openxmlformats.org/officeDocument/2006/relationships/image" Target="../media/image275.png"/><Relationship Id="rId160" Type="http://schemas.openxmlformats.org/officeDocument/2006/relationships/customXml" Target="../ink/ink3638.xml"/><Relationship Id="rId181" Type="http://schemas.openxmlformats.org/officeDocument/2006/relationships/image" Target="../media/image315.png"/><Relationship Id="rId22" Type="http://schemas.openxmlformats.org/officeDocument/2006/relationships/customXml" Target="../ink/ink3568.xml"/><Relationship Id="rId43" Type="http://schemas.openxmlformats.org/officeDocument/2006/relationships/image" Target="../media/image249.png"/><Relationship Id="rId64" Type="http://schemas.openxmlformats.org/officeDocument/2006/relationships/customXml" Target="../ink/ink3589.xml"/><Relationship Id="rId118" Type="http://schemas.openxmlformats.org/officeDocument/2006/relationships/customXml" Target="../ink/ink3616.xml"/><Relationship Id="rId139" Type="http://schemas.openxmlformats.org/officeDocument/2006/relationships/customXml" Target="../ink/ink3627.xml"/><Relationship Id="rId85" Type="http://schemas.openxmlformats.org/officeDocument/2006/relationships/image" Target="../media/image270.png"/><Relationship Id="rId150" Type="http://schemas.openxmlformats.org/officeDocument/2006/relationships/customXml" Target="../ink/ink3633.xml"/><Relationship Id="rId171" Type="http://schemas.openxmlformats.org/officeDocument/2006/relationships/image" Target="../media/image310.png"/><Relationship Id="rId192" Type="http://schemas.openxmlformats.org/officeDocument/2006/relationships/customXml" Target="../ink/ink3654.xml"/><Relationship Id="rId206" Type="http://schemas.openxmlformats.org/officeDocument/2006/relationships/image" Target="../media/image327.png"/><Relationship Id="rId12" Type="http://schemas.openxmlformats.org/officeDocument/2006/relationships/customXml" Target="../ink/ink3563.xml"/><Relationship Id="rId33" Type="http://schemas.openxmlformats.org/officeDocument/2006/relationships/image" Target="../media/image244.png"/><Relationship Id="rId108" Type="http://schemas.openxmlformats.org/officeDocument/2006/relationships/customXml" Target="../ink/ink3611.xml"/><Relationship Id="rId129" Type="http://schemas.openxmlformats.org/officeDocument/2006/relationships/customXml" Target="../ink/ink3622.xml"/><Relationship Id="rId54" Type="http://schemas.openxmlformats.org/officeDocument/2006/relationships/customXml" Target="../ink/ink3584.xml"/><Relationship Id="rId75" Type="http://schemas.openxmlformats.org/officeDocument/2006/relationships/image" Target="../media/image265.png"/><Relationship Id="rId96" Type="http://schemas.openxmlformats.org/officeDocument/2006/relationships/customXml" Target="../ink/ink3605.xml"/><Relationship Id="rId140" Type="http://schemas.openxmlformats.org/officeDocument/2006/relationships/image" Target="../media/image297.png"/><Relationship Id="rId161" Type="http://schemas.openxmlformats.org/officeDocument/2006/relationships/image" Target="../media/image307.png"/><Relationship Id="rId182" Type="http://schemas.openxmlformats.org/officeDocument/2006/relationships/customXml" Target="../ink/ink3649.xml"/><Relationship Id="rId6" Type="http://schemas.openxmlformats.org/officeDocument/2006/relationships/customXml" Target="../ink/ink3560.xml"/><Relationship Id="rId23" Type="http://schemas.openxmlformats.org/officeDocument/2006/relationships/image" Target="../media/image239.png"/><Relationship Id="rId119" Type="http://schemas.openxmlformats.org/officeDocument/2006/relationships/image" Target="../media/image287.png"/><Relationship Id="rId44" Type="http://schemas.openxmlformats.org/officeDocument/2006/relationships/customXml" Target="../ink/ink3579.xml"/><Relationship Id="rId65" Type="http://schemas.openxmlformats.org/officeDocument/2006/relationships/image" Target="../media/image260.png"/><Relationship Id="rId86" Type="http://schemas.openxmlformats.org/officeDocument/2006/relationships/customXml" Target="../ink/ink3600.xml"/><Relationship Id="rId130" Type="http://schemas.openxmlformats.org/officeDocument/2006/relationships/image" Target="../media/image292.png"/><Relationship Id="rId151" Type="http://schemas.openxmlformats.org/officeDocument/2006/relationships/image" Target="../media/image302.png"/><Relationship Id="rId172" Type="http://schemas.openxmlformats.org/officeDocument/2006/relationships/customXml" Target="../ink/ink3644.xml"/><Relationship Id="rId193" Type="http://schemas.openxmlformats.org/officeDocument/2006/relationships/image" Target="../media/image321.png"/><Relationship Id="rId207" Type="http://schemas.openxmlformats.org/officeDocument/2006/relationships/customXml" Target="../ink/ink3662.xml"/><Relationship Id="rId13" Type="http://schemas.openxmlformats.org/officeDocument/2006/relationships/image" Target="../media/image234.png"/><Relationship Id="rId109" Type="http://schemas.openxmlformats.org/officeDocument/2006/relationships/image" Target="../media/image282.png"/><Relationship Id="rId34" Type="http://schemas.openxmlformats.org/officeDocument/2006/relationships/customXml" Target="../ink/ink3574.xml"/><Relationship Id="rId55" Type="http://schemas.openxmlformats.org/officeDocument/2006/relationships/image" Target="../media/image255.png"/><Relationship Id="rId76" Type="http://schemas.openxmlformats.org/officeDocument/2006/relationships/customXml" Target="../ink/ink3595.xml"/><Relationship Id="rId97" Type="http://schemas.openxmlformats.org/officeDocument/2006/relationships/image" Target="../media/image276.png"/><Relationship Id="rId120" Type="http://schemas.openxmlformats.org/officeDocument/2006/relationships/customXml" Target="../ink/ink3617.xml"/><Relationship Id="rId141" Type="http://schemas.openxmlformats.org/officeDocument/2006/relationships/customXml" Target="../ink/ink3628.xml"/><Relationship Id="rId7" Type="http://schemas.openxmlformats.org/officeDocument/2006/relationships/image" Target="../media/image19.png"/><Relationship Id="rId162" Type="http://schemas.openxmlformats.org/officeDocument/2006/relationships/customXml" Target="../ink/ink3639.xml"/><Relationship Id="rId183" Type="http://schemas.openxmlformats.org/officeDocument/2006/relationships/image" Target="../media/image316.png"/><Relationship Id="rId24" Type="http://schemas.openxmlformats.org/officeDocument/2006/relationships/customXml" Target="../ink/ink3569.xml"/><Relationship Id="rId45" Type="http://schemas.openxmlformats.org/officeDocument/2006/relationships/image" Target="../media/image250.png"/><Relationship Id="rId66" Type="http://schemas.openxmlformats.org/officeDocument/2006/relationships/customXml" Target="../ink/ink3590.xml"/><Relationship Id="rId87" Type="http://schemas.openxmlformats.org/officeDocument/2006/relationships/image" Target="../media/image271.png"/><Relationship Id="rId110" Type="http://schemas.openxmlformats.org/officeDocument/2006/relationships/customXml" Target="../ink/ink3612.xml"/><Relationship Id="rId131" Type="http://schemas.openxmlformats.org/officeDocument/2006/relationships/customXml" Target="../ink/ink3623.xml"/><Relationship Id="rId61" Type="http://schemas.openxmlformats.org/officeDocument/2006/relationships/image" Target="../media/image258.png"/><Relationship Id="rId82" Type="http://schemas.openxmlformats.org/officeDocument/2006/relationships/customXml" Target="../ink/ink3598.xml"/><Relationship Id="rId152" Type="http://schemas.openxmlformats.org/officeDocument/2006/relationships/customXml" Target="../ink/ink3634.xml"/><Relationship Id="rId173" Type="http://schemas.openxmlformats.org/officeDocument/2006/relationships/image" Target="../media/image311.png"/><Relationship Id="rId194" Type="http://schemas.openxmlformats.org/officeDocument/2006/relationships/customXml" Target="../ink/ink3655.xml"/><Relationship Id="rId199" Type="http://schemas.openxmlformats.org/officeDocument/2006/relationships/customXml" Target="../ink/ink3658.xml"/><Relationship Id="rId203" Type="http://schemas.openxmlformats.org/officeDocument/2006/relationships/customXml" Target="../ink/ink3660.xml"/><Relationship Id="rId208" Type="http://schemas.openxmlformats.org/officeDocument/2006/relationships/image" Target="../media/image328.png"/><Relationship Id="rId19" Type="http://schemas.openxmlformats.org/officeDocument/2006/relationships/image" Target="../media/image237.png"/><Relationship Id="rId14" Type="http://schemas.openxmlformats.org/officeDocument/2006/relationships/customXml" Target="../ink/ink3564.xml"/><Relationship Id="rId30" Type="http://schemas.openxmlformats.org/officeDocument/2006/relationships/customXml" Target="../ink/ink3572.xml"/><Relationship Id="rId35" Type="http://schemas.openxmlformats.org/officeDocument/2006/relationships/image" Target="../media/image245.png"/><Relationship Id="rId56" Type="http://schemas.openxmlformats.org/officeDocument/2006/relationships/customXml" Target="../ink/ink3585.xml"/><Relationship Id="rId77" Type="http://schemas.openxmlformats.org/officeDocument/2006/relationships/image" Target="../media/image266.png"/><Relationship Id="rId100" Type="http://schemas.openxmlformats.org/officeDocument/2006/relationships/customXml" Target="../ink/ink3607.xml"/><Relationship Id="rId105" Type="http://schemas.openxmlformats.org/officeDocument/2006/relationships/image" Target="../media/image280.png"/><Relationship Id="rId126" Type="http://schemas.openxmlformats.org/officeDocument/2006/relationships/customXml" Target="../ink/ink3620.xml"/><Relationship Id="rId147" Type="http://schemas.openxmlformats.org/officeDocument/2006/relationships/image" Target="../media/image300.png"/><Relationship Id="rId168" Type="http://schemas.openxmlformats.org/officeDocument/2006/relationships/customXml" Target="../ink/ink3642.xml"/><Relationship Id="rId8" Type="http://schemas.openxmlformats.org/officeDocument/2006/relationships/customXml" Target="../ink/ink3561.xml"/><Relationship Id="rId51" Type="http://schemas.openxmlformats.org/officeDocument/2006/relationships/image" Target="../media/image253.png"/><Relationship Id="rId72" Type="http://schemas.openxmlformats.org/officeDocument/2006/relationships/customXml" Target="../ink/ink3593.xml"/><Relationship Id="rId93" Type="http://schemas.openxmlformats.org/officeDocument/2006/relationships/image" Target="../media/image274.png"/><Relationship Id="rId98" Type="http://schemas.openxmlformats.org/officeDocument/2006/relationships/customXml" Target="../ink/ink3606.xml"/><Relationship Id="rId121" Type="http://schemas.openxmlformats.org/officeDocument/2006/relationships/image" Target="../media/image288.png"/><Relationship Id="rId142" Type="http://schemas.openxmlformats.org/officeDocument/2006/relationships/image" Target="../media/image298.png"/><Relationship Id="rId163" Type="http://schemas.openxmlformats.org/officeDocument/2006/relationships/image" Target="../media/image208.png"/><Relationship Id="rId184" Type="http://schemas.openxmlformats.org/officeDocument/2006/relationships/customXml" Target="../ink/ink3650.xml"/><Relationship Id="rId189" Type="http://schemas.openxmlformats.org/officeDocument/2006/relationships/image" Target="../media/image319.png"/><Relationship Id="rId3" Type="http://schemas.openxmlformats.org/officeDocument/2006/relationships/image" Target="../media/image230.png"/><Relationship Id="rId25" Type="http://schemas.openxmlformats.org/officeDocument/2006/relationships/image" Target="../media/image240.png"/><Relationship Id="rId46" Type="http://schemas.openxmlformats.org/officeDocument/2006/relationships/customXml" Target="../ink/ink3580.xml"/><Relationship Id="rId67" Type="http://schemas.openxmlformats.org/officeDocument/2006/relationships/image" Target="../media/image261.png"/><Relationship Id="rId116" Type="http://schemas.openxmlformats.org/officeDocument/2006/relationships/customXml" Target="../ink/ink3615.xml"/><Relationship Id="rId137" Type="http://schemas.openxmlformats.org/officeDocument/2006/relationships/customXml" Target="../ink/ink3626.xml"/><Relationship Id="rId158" Type="http://schemas.openxmlformats.org/officeDocument/2006/relationships/customXml" Target="../ink/ink3637.xml"/><Relationship Id="rId20" Type="http://schemas.openxmlformats.org/officeDocument/2006/relationships/customXml" Target="../ink/ink3567.xml"/><Relationship Id="rId41" Type="http://schemas.openxmlformats.org/officeDocument/2006/relationships/image" Target="../media/image248.png"/><Relationship Id="rId62" Type="http://schemas.openxmlformats.org/officeDocument/2006/relationships/customXml" Target="../ink/ink3588.xml"/><Relationship Id="rId83" Type="http://schemas.openxmlformats.org/officeDocument/2006/relationships/image" Target="../media/image269.png"/><Relationship Id="rId88" Type="http://schemas.openxmlformats.org/officeDocument/2006/relationships/customXml" Target="../ink/ink3601.xml"/><Relationship Id="rId111" Type="http://schemas.openxmlformats.org/officeDocument/2006/relationships/image" Target="../media/image283.png"/><Relationship Id="rId132" Type="http://schemas.openxmlformats.org/officeDocument/2006/relationships/image" Target="../media/image293.png"/><Relationship Id="rId153" Type="http://schemas.openxmlformats.org/officeDocument/2006/relationships/image" Target="../media/image303.png"/><Relationship Id="rId174" Type="http://schemas.openxmlformats.org/officeDocument/2006/relationships/customXml" Target="../ink/ink3645.xml"/><Relationship Id="rId179" Type="http://schemas.openxmlformats.org/officeDocument/2006/relationships/image" Target="../media/image314.png"/><Relationship Id="rId195" Type="http://schemas.openxmlformats.org/officeDocument/2006/relationships/image" Target="../media/image322.png"/><Relationship Id="rId209" Type="http://schemas.openxmlformats.org/officeDocument/2006/relationships/customXml" Target="../ink/ink3663.xml"/><Relationship Id="rId190" Type="http://schemas.openxmlformats.org/officeDocument/2006/relationships/customXml" Target="../ink/ink3653.xml"/><Relationship Id="rId204" Type="http://schemas.openxmlformats.org/officeDocument/2006/relationships/image" Target="../media/image326.png"/><Relationship Id="rId15" Type="http://schemas.openxmlformats.org/officeDocument/2006/relationships/image" Target="../media/image235.png"/><Relationship Id="rId36" Type="http://schemas.openxmlformats.org/officeDocument/2006/relationships/customXml" Target="../ink/ink3575.xml"/><Relationship Id="rId57" Type="http://schemas.openxmlformats.org/officeDocument/2006/relationships/image" Target="../media/image256.png"/><Relationship Id="rId106" Type="http://schemas.openxmlformats.org/officeDocument/2006/relationships/customXml" Target="../ink/ink3610.xml"/><Relationship Id="rId127" Type="http://schemas.openxmlformats.org/officeDocument/2006/relationships/image" Target="../media/image291.png"/><Relationship Id="rId10" Type="http://schemas.openxmlformats.org/officeDocument/2006/relationships/customXml" Target="../ink/ink3562.xml"/><Relationship Id="rId31" Type="http://schemas.openxmlformats.org/officeDocument/2006/relationships/image" Target="../media/image243.png"/><Relationship Id="rId52" Type="http://schemas.openxmlformats.org/officeDocument/2006/relationships/customXml" Target="../ink/ink3583.xml"/><Relationship Id="rId73" Type="http://schemas.openxmlformats.org/officeDocument/2006/relationships/image" Target="../media/image264.png"/><Relationship Id="rId78" Type="http://schemas.openxmlformats.org/officeDocument/2006/relationships/customXml" Target="../ink/ink3596.xml"/><Relationship Id="rId94" Type="http://schemas.openxmlformats.org/officeDocument/2006/relationships/customXml" Target="../ink/ink3604.xml"/><Relationship Id="rId99" Type="http://schemas.openxmlformats.org/officeDocument/2006/relationships/image" Target="../media/image277.png"/><Relationship Id="rId101" Type="http://schemas.openxmlformats.org/officeDocument/2006/relationships/image" Target="../media/image278.png"/><Relationship Id="rId122" Type="http://schemas.openxmlformats.org/officeDocument/2006/relationships/customXml" Target="../ink/ink3618.xml"/><Relationship Id="rId143" Type="http://schemas.openxmlformats.org/officeDocument/2006/relationships/customXml" Target="../ink/ink3629.xml"/><Relationship Id="rId148" Type="http://schemas.openxmlformats.org/officeDocument/2006/relationships/customXml" Target="../ink/ink3632.xml"/><Relationship Id="rId164" Type="http://schemas.openxmlformats.org/officeDocument/2006/relationships/customXml" Target="../ink/ink3640.xml"/><Relationship Id="rId169" Type="http://schemas.openxmlformats.org/officeDocument/2006/relationships/image" Target="../media/image309.png"/><Relationship Id="rId185" Type="http://schemas.openxmlformats.org/officeDocument/2006/relationships/image" Target="../media/image317.png"/><Relationship Id="rId4" Type="http://schemas.openxmlformats.org/officeDocument/2006/relationships/customXml" Target="../ink/ink3559.xml"/><Relationship Id="rId9" Type="http://schemas.openxmlformats.org/officeDocument/2006/relationships/image" Target="../media/image232.png"/><Relationship Id="rId180" Type="http://schemas.openxmlformats.org/officeDocument/2006/relationships/customXml" Target="../ink/ink3648.xml"/><Relationship Id="rId210" Type="http://schemas.openxmlformats.org/officeDocument/2006/relationships/image" Target="../media/image329.png"/><Relationship Id="rId26" Type="http://schemas.openxmlformats.org/officeDocument/2006/relationships/customXml" Target="../ink/ink3570.xml"/><Relationship Id="rId47" Type="http://schemas.openxmlformats.org/officeDocument/2006/relationships/image" Target="../media/image251.png"/><Relationship Id="rId68" Type="http://schemas.openxmlformats.org/officeDocument/2006/relationships/customXml" Target="../ink/ink3591.xml"/><Relationship Id="rId89" Type="http://schemas.openxmlformats.org/officeDocument/2006/relationships/image" Target="../media/image272.png"/><Relationship Id="rId112" Type="http://schemas.openxmlformats.org/officeDocument/2006/relationships/customXml" Target="../ink/ink3613.xml"/><Relationship Id="rId133" Type="http://schemas.openxmlformats.org/officeDocument/2006/relationships/customXml" Target="../ink/ink3624.xml"/><Relationship Id="rId154" Type="http://schemas.openxmlformats.org/officeDocument/2006/relationships/customXml" Target="../ink/ink3635.xml"/><Relationship Id="rId175" Type="http://schemas.openxmlformats.org/officeDocument/2006/relationships/image" Target="../media/image312.png"/><Relationship Id="rId196" Type="http://schemas.openxmlformats.org/officeDocument/2006/relationships/customXml" Target="../ink/ink3656.xml"/><Relationship Id="rId200" Type="http://schemas.openxmlformats.org/officeDocument/2006/relationships/image" Target="../media/image324.png"/><Relationship Id="rId16" Type="http://schemas.openxmlformats.org/officeDocument/2006/relationships/customXml" Target="../ink/ink3565.xml"/><Relationship Id="rId37" Type="http://schemas.openxmlformats.org/officeDocument/2006/relationships/image" Target="../media/image246.png"/><Relationship Id="rId58" Type="http://schemas.openxmlformats.org/officeDocument/2006/relationships/customXml" Target="../ink/ink3586.xml"/><Relationship Id="rId79" Type="http://schemas.openxmlformats.org/officeDocument/2006/relationships/image" Target="../media/image267.png"/><Relationship Id="rId102" Type="http://schemas.openxmlformats.org/officeDocument/2006/relationships/customXml" Target="../ink/ink3608.xml"/><Relationship Id="rId123" Type="http://schemas.openxmlformats.org/officeDocument/2006/relationships/image" Target="../media/image289.png"/><Relationship Id="rId144" Type="http://schemas.openxmlformats.org/officeDocument/2006/relationships/customXml" Target="../ink/ink3630.xml"/><Relationship Id="rId90" Type="http://schemas.openxmlformats.org/officeDocument/2006/relationships/customXml" Target="../ink/ink3602.xml"/><Relationship Id="rId165" Type="http://schemas.openxmlformats.org/officeDocument/2006/relationships/image" Target="../media/image58.png"/><Relationship Id="rId186" Type="http://schemas.openxmlformats.org/officeDocument/2006/relationships/customXml" Target="../ink/ink3651.xml"/><Relationship Id="rId211" Type="http://schemas.openxmlformats.org/officeDocument/2006/relationships/customXml" Target="../ink/ink3664.xml"/><Relationship Id="rId27" Type="http://schemas.openxmlformats.org/officeDocument/2006/relationships/image" Target="../media/image241.png"/><Relationship Id="rId48" Type="http://schemas.openxmlformats.org/officeDocument/2006/relationships/customXml" Target="../ink/ink3581.xml"/><Relationship Id="rId69" Type="http://schemas.openxmlformats.org/officeDocument/2006/relationships/image" Target="../media/image262.png"/><Relationship Id="rId113" Type="http://schemas.openxmlformats.org/officeDocument/2006/relationships/image" Target="../media/image284.png"/><Relationship Id="rId134" Type="http://schemas.openxmlformats.org/officeDocument/2006/relationships/image" Target="../media/image294.png"/><Relationship Id="rId80" Type="http://schemas.openxmlformats.org/officeDocument/2006/relationships/customXml" Target="../ink/ink3597.xml"/><Relationship Id="rId155" Type="http://schemas.openxmlformats.org/officeDocument/2006/relationships/image" Target="../media/image304.png"/><Relationship Id="rId176" Type="http://schemas.openxmlformats.org/officeDocument/2006/relationships/customXml" Target="../ink/ink3646.xml"/><Relationship Id="rId197" Type="http://schemas.openxmlformats.org/officeDocument/2006/relationships/image" Target="../media/image323.png"/><Relationship Id="rId201" Type="http://schemas.openxmlformats.org/officeDocument/2006/relationships/customXml" Target="../ink/ink3659.xml"/><Relationship Id="rId17" Type="http://schemas.openxmlformats.org/officeDocument/2006/relationships/image" Target="../media/image236.png"/><Relationship Id="rId38" Type="http://schemas.openxmlformats.org/officeDocument/2006/relationships/customXml" Target="../ink/ink3576.xml"/><Relationship Id="rId59" Type="http://schemas.openxmlformats.org/officeDocument/2006/relationships/image" Target="../media/image257.png"/><Relationship Id="rId103" Type="http://schemas.openxmlformats.org/officeDocument/2006/relationships/image" Target="../media/image279.png"/><Relationship Id="rId124" Type="http://schemas.openxmlformats.org/officeDocument/2006/relationships/customXml" Target="../ink/ink3619.xml"/><Relationship Id="rId70" Type="http://schemas.openxmlformats.org/officeDocument/2006/relationships/customXml" Target="../ink/ink3592.xml"/><Relationship Id="rId91" Type="http://schemas.openxmlformats.org/officeDocument/2006/relationships/image" Target="../media/image273.png"/><Relationship Id="rId145" Type="http://schemas.openxmlformats.org/officeDocument/2006/relationships/image" Target="../media/image299.png"/><Relationship Id="rId166" Type="http://schemas.openxmlformats.org/officeDocument/2006/relationships/customXml" Target="../ink/ink3641.xml"/><Relationship Id="rId187" Type="http://schemas.openxmlformats.org/officeDocument/2006/relationships/image" Target="../media/image318.png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330.png"/><Relationship Id="rId28" Type="http://schemas.openxmlformats.org/officeDocument/2006/relationships/customXml" Target="../ink/ink3571.xml"/><Relationship Id="rId49" Type="http://schemas.openxmlformats.org/officeDocument/2006/relationships/image" Target="../media/image252.png"/><Relationship Id="rId114" Type="http://schemas.openxmlformats.org/officeDocument/2006/relationships/customXml" Target="../ink/ink3614.xml"/><Relationship Id="rId60" Type="http://schemas.openxmlformats.org/officeDocument/2006/relationships/customXml" Target="../ink/ink3587.xml"/><Relationship Id="rId81" Type="http://schemas.openxmlformats.org/officeDocument/2006/relationships/image" Target="../media/image268.png"/><Relationship Id="rId135" Type="http://schemas.openxmlformats.org/officeDocument/2006/relationships/customXml" Target="../ink/ink3625.xml"/><Relationship Id="rId156" Type="http://schemas.openxmlformats.org/officeDocument/2006/relationships/customXml" Target="../ink/ink3636.xml"/><Relationship Id="rId177" Type="http://schemas.openxmlformats.org/officeDocument/2006/relationships/image" Target="../media/image313.png"/><Relationship Id="rId198" Type="http://schemas.openxmlformats.org/officeDocument/2006/relationships/customXml" Target="../ink/ink3657.xml"/><Relationship Id="rId202" Type="http://schemas.openxmlformats.org/officeDocument/2006/relationships/image" Target="../media/image325.png"/><Relationship Id="rId18" Type="http://schemas.openxmlformats.org/officeDocument/2006/relationships/customXml" Target="../ink/ink3566.xml"/><Relationship Id="rId39" Type="http://schemas.openxmlformats.org/officeDocument/2006/relationships/image" Target="../media/image247.png"/><Relationship Id="rId50" Type="http://schemas.openxmlformats.org/officeDocument/2006/relationships/customXml" Target="../ink/ink3582.xml"/><Relationship Id="rId104" Type="http://schemas.openxmlformats.org/officeDocument/2006/relationships/customXml" Target="../ink/ink3609.xml"/><Relationship Id="rId125" Type="http://schemas.openxmlformats.org/officeDocument/2006/relationships/image" Target="../media/image290.png"/><Relationship Id="rId146" Type="http://schemas.openxmlformats.org/officeDocument/2006/relationships/customXml" Target="../ink/ink3631.xml"/><Relationship Id="rId167" Type="http://schemas.openxmlformats.org/officeDocument/2006/relationships/image" Target="../media/image308.png"/><Relationship Id="rId188" Type="http://schemas.openxmlformats.org/officeDocument/2006/relationships/customXml" Target="../ink/ink3652.xml"/><Relationship Id="rId71" Type="http://schemas.openxmlformats.org/officeDocument/2006/relationships/image" Target="../media/image263.png"/><Relationship Id="rId92" Type="http://schemas.openxmlformats.org/officeDocument/2006/relationships/customXml" Target="../ink/ink3603.xml"/><Relationship Id="rId2" Type="http://schemas.openxmlformats.org/officeDocument/2006/relationships/customXml" Target="../ink/ink3558.xml"/><Relationship Id="rId29" Type="http://schemas.openxmlformats.org/officeDocument/2006/relationships/image" Target="../media/image242.png"/><Relationship Id="rId40" Type="http://schemas.openxmlformats.org/officeDocument/2006/relationships/customXml" Target="../ink/ink3577.xml"/><Relationship Id="rId115" Type="http://schemas.openxmlformats.org/officeDocument/2006/relationships/image" Target="../media/image285.png"/><Relationship Id="rId136" Type="http://schemas.openxmlformats.org/officeDocument/2006/relationships/image" Target="../media/image295.png"/><Relationship Id="rId157" Type="http://schemas.openxmlformats.org/officeDocument/2006/relationships/image" Target="../media/image305.png"/><Relationship Id="rId178" Type="http://schemas.openxmlformats.org/officeDocument/2006/relationships/customXml" Target="../ink/ink3647.xml"/></Relationships>
</file>

<file path=ppt/slides/_rels/slide8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86.png"/><Relationship Id="rId21" Type="http://schemas.openxmlformats.org/officeDocument/2006/relationships/image" Target="../media/image238.png"/><Relationship Id="rId42" Type="http://schemas.openxmlformats.org/officeDocument/2006/relationships/customXml" Target="../ink/ink3685.xml"/><Relationship Id="rId63" Type="http://schemas.openxmlformats.org/officeDocument/2006/relationships/image" Target="../media/image259.png"/><Relationship Id="rId84" Type="http://schemas.openxmlformats.org/officeDocument/2006/relationships/customXml" Target="../ink/ink3706.xml"/><Relationship Id="rId138" Type="http://schemas.openxmlformats.org/officeDocument/2006/relationships/image" Target="../media/image296.png"/><Relationship Id="rId159" Type="http://schemas.openxmlformats.org/officeDocument/2006/relationships/image" Target="../media/image306.png"/><Relationship Id="rId170" Type="http://schemas.openxmlformats.org/officeDocument/2006/relationships/customXml" Target="../ink/ink3750.xml"/><Relationship Id="rId191" Type="http://schemas.openxmlformats.org/officeDocument/2006/relationships/image" Target="../media/image320.png"/><Relationship Id="rId205" Type="http://schemas.openxmlformats.org/officeDocument/2006/relationships/customXml" Target="../ink/ink3768.xml"/><Relationship Id="rId107" Type="http://schemas.openxmlformats.org/officeDocument/2006/relationships/image" Target="../media/image281.png"/><Relationship Id="rId11" Type="http://schemas.openxmlformats.org/officeDocument/2006/relationships/image" Target="../media/image233.png"/><Relationship Id="rId32" Type="http://schemas.openxmlformats.org/officeDocument/2006/relationships/customXml" Target="../ink/ink3680.xml"/><Relationship Id="rId53" Type="http://schemas.openxmlformats.org/officeDocument/2006/relationships/image" Target="../media/image254.png"/><Relationship Id="rId74" Type="http://schemas.openxmlformats.org/officeDocument/2006/relationships/customXml" Target="../ink/ink3701.xml"/><Relationship Id="rId128" Type="http://schemas.openxmlformats.org/officeDocument/2006/relationships/customXml" Target="../ink/ink3728.xml"/><Relationship Id="rId149" Type="http://schemas.openxmlformats.org/officeDocument/2006/relationships/image" Target="../media/image301.png"/><Relationship Id="rId5" Type="http://schemas.openxmlformats.org/officeDocument/2006/relationships/image" Target="../media/image231.png"/><Relationship Id="rId95" Type="http://schemas.openxmlformats.org/officeDocument/2006/relationships/image" Target="../media/image275.png"/><Relationship Id="rId160" Type="http://schemas.openxmlformats.org/officeDocument/2006/relationships/customXml" Target="../ink/ink3745.xml"/><Relationship Id="rId181" Type="http://schemas.openxmlformats.org/officeDocument/2006/relationships/image" Target="../media/image315.png"/><Relationship Id="rId216" Type="http://schemas.openxmlformats.org/officeDocument/2006/relationships/customXml" Target="../ink/ink3774.xml"/><Relationship Id="rId22" Type="http://schemas.openxmlformats.org/officeDocument/2006/relationships/customXml" Target="../ink/ink3675.xml"/><Relationship Id="rId43" Type="http://schemas.openxmlformats.org/officeDocument/2006/relationships/image" Target="../media/image249.png"/><Relationship Id="rId64" Type="http://schemas.openxmlformats.org/officeDocument/2006/relationships/customXml" Target="../ink/ink3696.xml"/><Relationship Id="rId118" Type="http://schemas.openxmlformats.org/officeDocument/2006/relationships/customXml" Target="../ink/ink3723.xml"/><Relationship Id="rId139" Type="http://schemas.openxmlformats.org/officeDocument/2006/relationships/customXml" Target="../ink/ink3734.xml"/><Relationship Id="rId85" Type="http://schemas.openxmlformats.org/officeDocument/2006/relationships/image" Target="../media/image270.png"/><Relationship Id="rId150" Type="http://schemas.openxmlformats.org/officeDocument/2006/relationships/customXml" Target="../ink/ink3740.xml"/><Relationship Id="rId171" Type="http://schemas.openxmlformats.org/officeDocument/2006/relationships/image" Target="../media/image310.png"/><Relationship Id="rId192" Type="http://schemas.openxmlformats.org/officeDocument/2006/relationships/customXml" Target="../ink/ink3761.xml"/><Relationship Id="rId206" Type="http://schemas.openxmlformats.org/officeDocument/2006/relationships/image" Target="../media/image327.png"/><Relationship Id="rId12" Type="http://schemas.openxmlformats.org/officeDocument/2006/relationships/customXml" Target="../ink/ink3670.xml"/><Relationship Id="rId33" Type="http://schemas.openxmlformats.org/officeDocument/2006/relationships/image" Target="../media/image244.png"/><Relationship Id="rId108" Type="http://schemas.openxmlformats.org/officeDocument/2006/relationships/customXml" Target="../ink/ink3718.xml"/><Relationship Id="rId129" Type="http://schemas.openxmlformats.org/officeDocument/2006/relationships/customXml" Target="../ink/ink3729.xml"/><Relationship Id="rId54" Type="http://schemas.openxmlformats.org/officeDocument/2006/relationships/customXml" Target="../ink/ink3691.xml"/><Relationship Id="rId75" Type="http://schemas.openxmlformats.org/officeDocument/2006/relationships/image" Target="../media/image265.png"/><Relationship Id="rId96" Type="http://schemas.openxmlformats.org/officeDocument/2006/relationships/customXml" Target="../ink/ink3712.xml"/><Relationship Id="rId140" Type="http://schemas.openxmlformats.org/officeDocument/2006/relationships/image" Target="../media/image297.png"/><Relationship Id="rId161" Type="http://schemas.openxmlformats.org/officeDocument/2006/relationships/image" Target="../media/image307.png"/><Relationship Id="rId182" Type="http://schemas.openxmlformats.org/officeDocument/2006/relationships/customXml" Target="../ink/ink3756.xml"/><Relationship Id="rId217" Type="http://schemas.openxmlformats.org/officeDocument/2006/relationships/customXml" Target="../ink/ink3775.xml"/><Relationship Id="rId6" Type="http://schemas.openxmlformats.org/officeDocument/2006/relationships/customXml" Target="../ink/ink3667.xml"/><Relationship Id="rId23" Type="http://schemas.openxmlformats.org/officeDocument/2006/relationships/image" Target="../media/image239.png"/><Relationship Id="rId119" Type="http://schemas.openxmlformats.org/officeDocument/2006/relationships/image" Target="../media/image287.png"/><Relationship Id="rId44" Type="http://schemas.openxmlformats.org/officeDocument/2006/relationships/customXml" Target="../ink/ink3686.xml"/><Relationship Id="rId65" Type="http://schemas.openxmlformats.org/officeDocument/2006/relationships/image" Target="../media/image260.png"/><Relationship Id="rId86" Type="http://schemas.openxmlformats.org/officeDocument/2006/relationships/customXml" Target="../ink/ink3707.xml"/><Relationship Id="rId130" Type="http://schemas.openxmlformats.org/officeDocument/2006/relationships/image" Target="../media/image292.png"/><Relationship Id="rId151" Type="http://schemas.openxmlformats.org/officeDocument/2006/relationships/image" Target="../media/image302.png"/><Relationship Id="rId172" Type="http://schemas.openxmlformats.org/officeDocument/2006/relationships/customXml" Target="../ink/ink3751.xml"/><Relationship Id="rId193" Type="http://schemas.openxmlformats.org/officeDocument/2006/relationships/image" Target="../media/image321.png"/><Relationship Id="rId207" Type="http://schemas.openxmlformats.org/officeDocument/2006/relationships/customXml" Target="../ink/ink3769.xml"/><Relationship Id="rId13" Type="http://schemas.openxmlformats.org/officeDocument/2006/relationships/image" Target="../media/image234.png"/><Relationship Id="rId109" Type="http://schemas.openxmlformats.org/officeDocument/2006/relationships/image" Target="../media/image282.png"/><Relationship Id="rId34" Type="http://schemas.openxmlformats.org/officeDocument/2006/relationships/customXml" Target="../ink/ink3681.xml"/><Relationship Id="rId55" Type="http://schemas.openxmlformats.org/officeDocument/2006/relationships/image" Target="../media/image255.png"/><Relationship Id="rId76" Type="http://schemas.openxmlformats.org/officeDocument/2006/relationships/customXml" Target="../ink/ink3702.xml"/><Relationship Id="rId97" Type="http://schemas.openxmlformats.org/officeDocument/2006/relationships/image" Target="../media/image276.png"/><Relationship Id="rId120" Type="http://schemas.openxmlformats.org/officeDocument/2006/relationships/customXml" Target="../ink/ink3724.xml"/><Relationship Id="rId141" Type="http://schemas.openxmlformats.org/officeDocument/2006/relationships/customXml" Target="../ink/ink3735.xml"/><Relationship Id="rId7" Type="http://schemas.openxmlformats.org/officeDocument/2006/relationships/image" Target="../media/image19.png"/><Relationship Id="rId162" Type="http://schemas.openxmlformats.org/officeDocument/2006/relationships/customXml" Target="../ink/ink3746.xml"/><Relationship Id="rId183" Type="http://schemas.openxmlformats.org/officeDocument/2006/relationships/image" Target="../media/image316.png"/><Relationship Id="rId218" Type="http://schemas.openxmlformats.org/officeDocument/2006/relationships/image" Target="../media/image332.png"/><Relationship Id="rId24" Type="http://schemas.openxmlformats.org/officeDocument/2006/relationships/customXml" Target="../ink/ink3676.xml"/><Relationship Id="rId45" Type="http://schemas.openxmlformats.org/officeDocument/2006/relationships/image" Target="../media/image250.png"/><Relationship Id="rId66" Type="http://schemas.openxmlformats.org/officeDocument/2006/relationships/customXml" Target="../ink/ink3697.xml"/><Relationship Id="rId87" Type="http://schemas.openxmlformats.org/officeDocument/2006/relationships/image" Target="../media/image271.png"/><Relationship Id="rId110" Type="http://schemas.openxmlformats.org/officeDocument/2006/relationships/customXml" Target="../ink/ink3719.xml"/><Relationship Id="rId131" Type="http://schemas.openxmlformats.org/officeDocument/2006/relationships/customXml" Target="../ink/ink3730.xml"/><Relationship Id="rId152" Type="http://schemas.openxmlformats.org/officeDocument/2006/relationships/customXml" Target="../ink/ink3741.xml"/><Relationship Id="rId173" Type="http://schemas.openxmlformats.org/officeDocument/2006/relationships/image" Target="../media/image311.png"/><Relationship Id="rId194" Type="http://schemas.openxmlformats.org/officeDocument/2006/relationships/customXml" Target="../ink/ink3762.xml"/><Relationship Id="rId208" Type="http://schemas.openxmlformats.org/officeDocument/2006/relationships/image" Target="../media/image328.png"/><Relationship Id="rId14" Type="http://schemas.openxmlformats.org/officeDocument/2006/relationships/customXml" Target="../ink/ink3671.xml"/><Relationship Id="rId35" Type="http://schemas.openxmlformats.org/officeDocument/2006/relationships/image" Target="../media/image245.png"/><Relationship Id="rId56" Type="http://schemas.openxmlformats.org/officeDocument/2006/relationships/customXml" Target="../ink/ink3692.xml"/><Relationship Id="rId77" Type="http://schemas.openxmlformats.org/officeDocument/2006/relationships/image" Target="../media/image266.png"/><Relationship Id="rId100" Type="http://schemas.openxmlformats.org/officeDocument/2006/relationships/customXml" Target="../ink/ink3714.xml"/><Relationship Id="rId8" Type="http://schemas.openxmlformats.org/officeDocument/2006/relationships/customXml" Target="../ink/ink3668.xml"/><Relationship Id="rId51" Type="http://schemas.openxmlformats.org/officeDocument/2006/relationships/image" Target="../media/image253.png"/><Relationship Id="rId72" Type="http://schemas.openxmlformats.org/officeDocument/2006/relationships/customXml" Target="../ink/ink3700.xml"/><Relationship Id="rId93" Type="http://schemas.openxmlformats.org/officeDocument/2006/relationships/image" Target="../media/image274.png"/><Relationship Id="rId98" Type="http://schemas.openxmlformats.org/officeDocument/2006/relationships/customXml" Target="../ink/ink3713.xml"/><Relationship Id="rId121" Type="http://schemas.openxmlformats.org/officeDocument/2006/relationships/image" Target="../media/image288.png"/><Relationship Id="rId142" Type="http://schemas.openxmlformats.org/officeDocument/2006/relationships/image" Target="../media/image298.png"/><Relationship Id="rId163" Type="http://schemas.openxmlformats.org/officeDocument/2006/relationships/image" Target="../media/image208.png"/><Relationship Id="rId184" Type="http://schemas.openxmlformats.org/officeDocument/2006/relationships/customXml" Target="../ink/ink3757.xml"/><Relationship Id="rId189" Type="http://schemas.openxmlformats.org/officeDocument/2006/relationships/image" Target="../media/image319.png"/><Relationship Id="rId219" Type="http://schemas.openxmlformats.org/officeDocument/2006/relationships/customXml" Target="../ink/ink3776.xml"/><Relationship Id="rId3" Type="http://schemas.openxmlformats.org/officeDocument/2006/relationships/image" Target="../media/image230.png"/><Relationship Id="rId214" Type="http://schemas.openxmlformats.org/officeDocument/2006/relationships/image" Target="../media/image331.png"/><Relationship Id="rId25" Type="http://schemas.openxmlformats.org/officeDocument/2006/relationships/image" Target="../media/image240.png"/><Relationship Id="rId46" Type="http://schemas.openxmlformats.org/officeDocument/2006/relationships/customXml" Target="../ink/ink3687.xml"/><Relationship Id="rId67" Type="http://schemas.openxmlformats.org/officeDocument/2006/relationships/image" Target="../media/image261.png"/><Relationship Id="rId116" Type="http://schemas.openxmlformats.org/officeDocument/2006/relationships/customXml" Target="../ink/ink3722.xml"/><Relationship Id="rId137" Type="http://schemas.openxmlformats.org/officeDocument/2006/relationships/customXml" Target="../ink/ink3733.xml"/><Relationship Id="rId158" Type="http://schemas.openxmlformats.org/officeDocument/2006/relationships/customXml" Target="../ink/ink3744.xml"/><Relationship Id="rId20" Type="http://schemas.openxmlformats.org/officeDocument/2006/relationships/customXml" Target="../ink/ink3674.xml"/><Relationship Id="rId41" Type="http://schemas.openxmlformats.org/officeDocument/2006/relationships/image" Target="../media/image248.png"/><Relationship Id="rId62" Type="http://schemas.openxmlformats.org/officeDocument/2006/relationships/customXml" Target="../ink/ink3695.xml"/><Relationship Id="rId83" Type="http://schemas.openxmlformats.org/officeDocument/2006/relationships/image" Target="../media/image269.png"/><Relationship Id="rId88" Type="http://schemas.openxmlformats.org/officeDocument/2006/relationships/customXml" Target="../ink/ink3708.xml"/><Relationship Id="rId111" Type="http://schemas.openxmlformats.org/officeDocument/2006/relationships/image" Target="../media/image283.png"/><Relationship Id="rId132" Type="http://schemas.openxmlformats.org/officeDocument/2006/relationships/image" Target="../media/image293.png"/><Relationship Id="rId153" Type="http://schemas.openxmlformats.org/officeDocument/2006/relationships/image" Target="../media/image303.png"/><Relationship Id="rId174" Type="http://schemas.openxmlformats.org/officeDocument/2006/relationships/customXml" Target="../ink/ink3752.xml"/><Relationship Id="rId179" Type="http://schemas.openxmlformats.org/officeDocument/2006/relationships/image" Target="../media/image314.png"/><Relationship Id="rId195" Type="http://schemas.openxmlformats.org/officeDocument/2006/relationships/image" Target="../media/image322.png"/><Relationship Id="rId209" Type="http://schemas.openxmlformats.org/officeDocument/2006/relationships/customXml" Target="../ink/ink3770.xml"/><Relationship Id="rId190" Type="http://schemas.openxmlformats.org/officeDocument/2006/relationships/customXml" Target="../ink/ink3760.xml"/><Relationship Id="rId204" Type="http://schemas.openxmlformats.org/officeDocument/2006/relationships/image" Target="../media/image326.png"/><Relationship Id="rId220" Type="http://schemas.openxmlformats.org/officeDocument/2006/relationships/image" Target="../media/image333.png"/><Relationship Id="rId15" Type="http://schemas.openxmlformats.org/officeDocument/2006/relationships/image" Target="../media/image235.png"/><Relationship Id="rId36" Type="http://schemas.openxmlformats.org/officeDocument/2006/relationships/customXml" Target="../ink/ink3682.xml"/><Relationship Id="rId57" Type="http://schemas.openxmlformats.org/officeDocument/2006/relationships/image" Target="../media/image256.png"/><Relationship Id="rId106" Type="http://schemas.openxmlformats.org/officeDocument/2006/relationships/customXml" Target="../ink/ink3717.xml"/><Relationship Id="rId127" Type="http://schemas.openxmlformats.org/officeDocument/2006/relationships/image" Target="../media/image291.png"/><Relationship Id="rId10" Type="http://schemas.openxmlformats.org/officeDocument/2006/relationships/customXml" Target="../ink/ink3669.xml"/><Relationship Id="rId31" Type="http://schemas.openxmlformats.org/officeDocument/2006/relationships/image" Target="../media/image243.png"/><Relationship Id="rId52" Type="http://schemas.openxmlformats.org/officeDocument/2006/relationships/customXml" Target="../ink/ink3690.xml"/><Relationship Id="rId73" Type="http://schemas.openxmlformats.org/officeDocument/2006/relationships/image" Target="../media/image264.png"/><Relationship Id="rId78" Type="http://schemas.openxmlformats.org/officeDocument/2006/relationships/customXml" Target="../ink/ink3703.xml"/><Relationship Id="rId94" Type="http://schemas.openxmlformats.org/officeDocument/2006/relationships/customXml" Target="../ink/ink3711.xml"/><Relationship Id="rId99" Type="http://schemas.openxmlformats.org/officeDocument/2006/relationships/image" Target="../media/image277.png"/><Relationship Id="rId101" Type="http://schemas.openxmlformats.org/officeDocument/2006/relationships/image" Target="../media/image278.png"/><Relationship Id="rId122" Type="http://schemas.openxmlformats.org/officeDocument/2006/relationships/customXml" Target="../ink/ink3725.xml"/><Relationship Id="rId143" Type="http://schemas.openxmlformats.org/officeDocument/2006/relationships/customXml" Target="../ink/ink3736.xml"/><Relationship Id="rId148" Type="http://schemas.openxmlformats.org/officeDocument/2006/relationships/customXml" Target="../ink/ink3739.xml"/><Relationship Id="rId164" Type="http://schemas.openxmlformats.org/officeDocument/2006/relationships/customXml" Target="../ink/ink3747.xml"/><Relationship Id="rId169" Type="http://schemas.openxmlformats.org/officeDocument/2006/relationships/image" Target="../media/image309.png"/><Relationship Id="rId185" Type="http://schemas.openxmlformats.org/officeDocument/2006/relationships/image" Target="../media/image317.png"/><Relationship Id="rId4" Type="http://schemas.openxmlformats.org/officeDocument/2006/relationships/customXml" Target="../ink/ink3666.xml"/><Relationship Id="rId9" Type="http://schemas.openxmlformats.org/officeDocument/2006/relationships/image" Target="../media/image232.png"/><Relationship Id="rId180" Type="http://schemas.openxmlformats.org/officeDocument/2006/relationships/customXml" Target="../ink/ink3755.xml"/><Relationship Id="rId210" Type="http://schemas.openxmlformats.org/officeDocument/2006/relationships/image" Target="../media/image329.png"/><Relationship Id="rId215" Type="http://schemas.openxmlformats.org/officeDocument/2006/relationships/customXml" Target="../ink/ink3773.xml"/><Relationship Id="rId26" Type="http://schemas.openxmlformats.org/officeDocument/2006/relationships/customXml" Target="../ink/ink3677.xml"/><Relationship Id="rId47" Type="http://schemas.openxmlformats.org/officeDocument/2006/relationships/image" Target="../media/image251.png"/><Relationship Id="rId68" Type="http://schemas.openxmlformats.org/officeDocument/2006/relationships/customXml" Target="../ink/ink3698.xml"/><Relationship Id="rId89" Type="http://schemas.openxmlformats.org/officeDocument/2006/relationships/image" Target="../media/image272.png"/><Relationship Id="rId112" Type="http://schemas.openxmlformats.org/officeDocument/2006/relationships/customXml" Target="../ink/ink3720.xml"/><Relationship Id="rId133" Type="http://schemas.openxmlformats.org/officeDocument/2006/relationships/customXml" Target="../ink/ink3731.xml"/><Relationship Id="rId154" Type="http://schemas.openxmlformats.org/officeDocument/2006/relationships/customXml" Target="../ink/ink3742.xml"/><Relationship Id="rId175" Type="http://schemas.openxmlformats.org/officeDocument/2006/relationships/image" Target="../media/image312.png"/><Relationship Id="rId196" Type="http://schemas.openxmlformats.org/officeDocument/2006/relationships/customXml" Target="../ink/ink3763.xml"/><Relationship Id="rId200" Type="http://schemas.openxmlformats.org/officeDocument/2006/relationships/image" Target="../media/image324.png"/><Relationship Id="rId16" Type="http://schemas.openxmlformats.org/officeDocument/2006/relationships/customXml" Target="../ink/ink3672.xml"/><Relationship Id="rId221" Type="http://schemas.openxmlformats.org/officeDocument/2006/relationships/customXml" Target="../ink/ink3777.xml"/><Relationship Id="rId37" Type="http://schemas.openxmlformats.org/officeDocument/2006/relationships/image" Target="../media/image246.png"/><Relationship Id="rId58" Type="http://schemas.openxmlformats.org/officeDocument/2006/relationships/customXml" Target="../ink/ink3693.xml"/><Relationship Id="rId79" Type="http://schemas.openxmlformats.org/officeDocument/2006/relationships/image" Target="../media/image267.png"/><Relationship Id="rId102" Type="http://schemas.openxmlformats.org/officeDocument/2006/relationships/customXml" Target="../ink/ink3715.xml"/><Relationship Id="rId123" Type="http://schemas.openxmlformats.org/officeDocument/2006/relationships/image" Target="../media/image289.png"/><Relationship Id="rId144" Type="http://schemas.openxmlformats.org/officeDocument/2006/relationships/customXml" Target="../ink/ink3737.xml"/><Relationship Id="rId90" Type="http://schemas.openxmlformats.org/officeDocument/2006/relationships/customXml" Target="../ink/ink3709.xml"/><Relationship Id="rId165" Type="http://schemas.openxmlformats.org/officeDocument/2006/relationships/image" Target="../media/image58.png"/><Relationship Id="rId186" Type="http://schemas.openxmlformats.org/officeDocument/2006/relationships/customXml" Target="../ink/ink3758.xml"/><Relationship Id="rId211" Type="http://schemas.openxmlformats.org/officeDocument/2006/relationships/customXml" Target="../ink/ink3771.xml"/><Relationship Id="rId27" Type="http://schemas.openxmlformats.org/officeDocument/2006/relationships/image" Target="../media/image241.png"/><Relationship Id="rId48" Type="http://schemas.openxmlformats.org/officeDocument/2006/relationships/customXml" Target="../ink/ink3688.xml"/><Relationship Id="rId69" Type="http://schemas.openxmlformats.org/officeDocument/2006/relationships/image" Target="../media/image262.png"/><Relationship Id="rId113" Type="http://schemas.openxmlformats.org/officeDocument/2006/relationships/image" Target="../media/image284.png"/><Relationship Id="rId134" Type="http://schemas.openxmlformats.org/officeDocument/2006/relationships/image" Target="../media/image294.png"/><Relationship Id="rId80" Type="http://schemas.openxmlformats.org/officeDocument/2006/relationships/customXml" Target="../ink/ink3704.xml"/><Relationship Id="rId155" Type="http://schemas.openxmlformats.org/officeDocument/2006/relationships/image" Target="../media/image304.png"/><Relationship Id="rId176" Type="http://schemas.openxmlformats.org/officeDocument/2006/relationships/customXml" Target="../ink/ink3753.xml"/><Relationship Id="rId197" Type="http://schemas.openxmlformats.org/officeDocument/2006/relationships/image" Target="../media/image323.png"/><Relationship Id="rId201" Type="http://schemas.openxmlformats.org/officeDocument/2006/relationships/customXml" Target="../ink/ink3766.xml"/><Relationship Id="rId222" Type="http://schemas.openxmlformats.org/officeDocument/2006/relationships/image" Target="../media/image334.png"/><Relationship Id="rId17" Type="http://schemas.openxmlformats.org/officeDocument/2006/relationships/image" Target="../media/image236.png"/><Relationship Id="rId38" Type="http://schemas.openxmlformats.org/officeDocument/2006/relationships/customXml" Target="../ink/ink3683.xml"/><Relationship Id="rId59" Type="http://schemas.openxmlformats.org/officeDocument/2006/relationships/image" Target="../media/image257.png"/><Relationship Id="rId103" Type="http://schemas.openxmlformats.org/officeDocument/2006/relationships/image" Target="../media/image279.png"/><Relationship Id="rId124" Type="http://schemas.openxmlformats.org/officeDocument/2006/relationships/customXml" Target="../ink/ink3726.xml"/><Relationship Id="rId70" Type="http://schemas.openxmlformats.org/officeDocument/2006/relationships/customXml" Target="../ink/ink3699.xml"/><Relationship Id="rId91" Type="http://schemas.openxmlformats.org/officeDocument/2006/relationships/image" Target="../media/image273.png"/><Relationship Id="rId145" Type="http://schemas.openxmlformats.org/officeDocument/2006/relationships/image" Target="../media/image299.png"/><Relationship Id="rId166" Type="http://schemas.openxmlformats.org/officeDocument/2006/relationships/customXml" Target="../ink/ink3748.xml"/><Relationship Id="rId187" Type="http://schemas.openxmlformats.org/officeDocument/2006/relationships/image" Target="../media/image318.png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330.png"/><Relationship Id="rId28" Type="http://schemas.openxmlformats.org/officeDocument/2006/relationships/customXml" Target="../ink/ink3678.xml"/><Relationship Id="rId49" Type="http://schemas.openxmlformats.org/officeDocument/2006/relationships/image" Target="../media/image252.png"/><Relationship Id="rId114" Type="http://schemas.openxmlformats.org/officeDocument/2006/relationships/customXml" Target="../ink/ink3721.xml"/><Relationship Id="rId60" Type="http://schemas.openxmlformats.org/officeDocument/2006/relationships/customXml" Target="../ink/ink3694.xml"/><Relationship Id="rId81" Type="http://schemas.openxmlformats.org/officeDocument/2006/relationships/image" Target="../media/image268.png"/><Relationship Id="rId135" Type="http://schemas.openxmlformats.org/officeDocument/2006/relationships/customXml" Target="../ink/ink3732.xml"/><Relationship Id="rId156" Type="http://schemas.openxmlformats.org/officeDocument/2006/relationships/customXml" Target="../ink/ink3743.xml"/><Relationship Id="rId177" Type="http://schemas.openxmlformats.org/officeDocument/2006/relationships/image" Target="../media/image313.png"/><Relationship Id="rId198" Type="http://schemas.openxmlformats.org/officeDocument/2006/relationships/customXml" Target="../ink/ink3764.xml"/><Relationship Id="rId202" Type="http://schemas.openxmlformats.org/officeDocument/2006/relationships/image" Target="../media/image325.png"/><Relationship Id="rId223" Type="http://schemas.openxmlformats.org/officeDocument/2006/relationships/customXml" Target="../ink/ink3778.xml"/><Relationship Id="rId18" Type="http://schemas.openxmlformats.org/officeDocument/2006/relationships/customXml" Target="../ink/ink3673.xml"/><Relationship Id="rId39" Type="http://schemas.openxmlformats.org/officeDocument/2006/relationships/image" Target="../media/image247.png"/><Relationship Id="rId50" Type="http://schemas.openxmlformats.org/officeDocument/2006/relationships/customXml" Target="../ink/ink3689.xml"/><Relationship Id="rId104" Type="http://schemas.openxmlformats.org/officeDocument/2006/relationships/customXml" Target="../ink/ink3716.xml"/><Relationship Id="rId125" Type="http://schemas.openxmlformats.org/officeDocument/2006/relationships/image" Target="../media/image290.png"/><Relationship Id="rId146" Type="http://schemas.openxmlformats.org/officeDocument/2006/relationships/customXml" Target="../ink/ink3738.xml"/><Relationship Id="rId167" Type="http://schemas.openxmlformats.org/officeDocument/2006/relationships/image" Target="../media/image308.png"/><Relationship Id="rId188" Type="http://schemas.openxmlformats.org/officeDocument/2006/relationships/customXml" Target="../ink/ink3759.xml"/><Relationship Id="rId71" Type="http://schemas.openxmlformats.org/officeDocument/2006/relationships/image" Target="../media/image263.png"/><Relationship Id="rId92" Type="http://schemas.openxmlformats.org/officeDocument/2006/relationships/customXml" Target="../ink/ink3710.xml"/><Relationship Id="rId213" Type="http://schemas.openxmlformats.org/officeDocument/2006/relationships/customXml" Target="../ink/ink3772.xml"/><Relationship Id="rId2" Type="http://schemas.openxmlformats.org/officeDocument/2006/relationships/customXml" Target="../ink/ink3665.xml"/><Relationship Id="rId29" Type="http://schemas.openxmlformats.org/officeDocument/2006/relationships/image" Target="../media/image242.png"/><Relationship Id="rId40" Type="http://schemas.openxmlformats.org/officeDocument/2006/relationships/customXml" Target="../ink/ink3684.xml"/><Relationship Id="rId115" Type="http://schemas.openxmlformats.org/officeDocument/2006/relationships/image" Target="../media/image285.png"/><Relationship Id="rId136" Type="http://schemas.openxmlformats.org/officeDocument/2006/relationships/image" Target="../media/image295.png"/><Relationship Id="rId157" Type="http://schemas.openxmlformats.org/officeDocument/2006/relationships/image" Target="../media/image305.png"/><Relationship Id="rId178" Type="http://schemas.openxmlformats.org/officeDocument/2006/relationships/customXml" Target="../ink/ink3754.xml"/><Relationship Id="rId61" Type="http://schemas.openxmlformats.org/officeDocument/2006/relationships/image" Target="../media/image258.png"/><Relationship Id="rId82" Type="http://schemas.openxmlformats.org/officeDocument/2006/relationships/customXml" Target="../ink/ink3705.xml"/><Relationship Id="rId199" Type="http://schemas.openxmlformats.org/officeDocument/2006/relationships/customXml" Target="../ink/ink3765.xml"/><Relationship Id="rId203" Type="http://schemas.openxmlformats.org/officeDocument/2006/relationships/customXml" Target="../ink/ink3767.xml"/><Relationship Id="rId19" Type="http://schemas.openxmlformats.org/officeDocument/2006/relationships/image" Target="../media/image237.png"/><Relationship Id="rId224" Type="http://schemas.openxmlformats.org/officeDocument/2006/relationships/image" Target="../media/image335.png"/><Relationship Id="rId30" Type="http://schemas.openxmlformats.org/officeDocument/2006/relationships/customXml" Target="../ink/ink3679.xml"/><Relationship Id="rId105" Type="http://schemas.openxmlformats.org/officeDocument/2006/relationships/image" Target="../media/image280.png"/><Relationship Id="rId126" Type="http://schemas.openxmlformats.org/officeDocument/2006/relationships/customXml" Target="../ink/ink3727.xml"/><Relationship Id="rId147" Type="http://schemas.openxmlformats.org/officeDocument/2006/relationships/image" Target="../media/image300.png"/><Relationship Id="rId168" Type="http://schemas.openxmlformats.org/officeDocument/2006/relationships/customXml" Target="../ink/ink3749.xml"/></Relationships>
</file>

<file path=ppt/slides/_rels/slide8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86.png"/><Relationship Id="rId21" Type="http://schemas.openxmlformats.org/officeDocument/2006/relationships/image" Target="../media/image238.png"/><Relationship Id="rId42" Type="http://schemas.openxmlformats.org/officeDocument/2006/relationships/customXml" Target="../ink/ink3799.xml"/><Relationship Id="rId63" Type="http://schemas.openxmlformats.org/officeDocument/2006/relationships/image" Target="../media/image259.png"/><Relationship Id="rId84" Type="http://schemas.openxmlformats.org/officeDocument/2006/relationships/customXml" Target="../ink/ink3820.xml"/><Relationship Id="rId138" Type="http://schemas.openxmlformats.org/officeDocument/2006/relationships/image" Target="../media/image296.png"/><Relationship Id="rId159" Type="http://schemas.openxmlformats.org/officeDocument/2006/relationships/image" Target="../media/image306.png"/><Relationship Id="rId170" Type="http://schemas.openxmlformats.org/officeDocument/2006/relationships/customXml" Target="../ink/ink3864.xml"/><Relationship Id="rId191" Type="http://schemas.openxmlformats.org/officeDocument/2006/relationships/image" Target="../media/image320.png"/><Relationship Id="rId205" Type="http://schemas.openxmlformats.org/officeDocument/2006/relationships/customXml" Target="../ink/ink3882.xml"/><Relationship Id="rId226" Type="http://schemas.openxmlformats.org/officeDocument/2006/relationships/image" Target="../media/image336.png"/><Relationship Id="rId107" Type="http://schemas.openxmlformats.org/officeDocument/2006/relationships/image" Target="../media/image281.png"/><Relationship Id="rId11" Type="http://schemas.openxmlformats.org/officeDocument/2006/relationships/image" Target="../media/image233.png"/><Relationship Id="rId32" Type="http://schemas.openxmlformats.org/officeDocument/2006/relationships/customXml" Target="../ink/ink3794.xml"/><Relationship Id="rId53" Type="http://schemas.openxmlformats.org/officeDocument/2006/relationships/image" Target="../media/image254.png"/><Relationship Id="rId74" Type="http://schemas.openxmlformats.org/officeDocument/2006/relationships/customXml" Target="../ink/ink3815.xml"/><Relationship Id="rId128" Type="http://schemas.openxmlformats.org/officeDocument/2006/relationships/customXml" Target="../ink/ink3842.xml"/><Relationship Id="rId149" Type="http://schemas.openxmlformats.org/officeDocument/2006/relationships/image" Target="../media/image301.png"/><Relationship Id="rId5" Type="http://schemas.openxmlformats.org/officeDocument/2006/relationships/image" Target="../media/image231.png"/><Relationship Id="rId95" Type="http://schemas.openxmlformats.org/officeDocument/2006/relationships/image" Target="../media/image275.png"/><Relationship Id="rId160" Type="http://schemas.openxmlformats.org/officeDocument/2006/relationships/customXml" Target="../ink/ink3859.xml"/><Relationship Id="rId181" Type="http://schemas.openxmlformats.org/officeDocument/2006/relationships/image" Target="../media/image315.png"/><Relationship Id="rId216" Type="http://schemas.openxmlformats.org/officeDocument/2006/relationships/customXml" Target="../ink/ink3888.xml"/><Relationship Id="rId22" Type="http://schemas.openxmlformats.org/officeDocument/2006/relationships/customXml" Target="../ink/ink3789.xml"/><Relationship Id="rId43" Type="http://schemas.openxmlformats.org/officeDocument/2006/relationships/image" Target="../media/image249.png"/><Relationship Id="rId64" Type="http://schemas.openxmlformats.org/officeDocument/2006/relationships/customXml" Target="../ink/ink3810.xml"/><Relationship Id="rId118" Type="http://schemas.openxmlformats.org/officeDocument/2006/relationships/customXml" Target="../ink/ink3837.xml"/><Relationship Id="rId139" Type="http://schemas.openxmlformats.org/officeDocument/2006/relationships/customXml" Target="../ink/ink3848.xml"/><Relationship Id="rId85" Type="http://schemas.openxmlformats.org/officeDocument/2006/relationships/image" Target="../media/image270.png"/><Relationship Id="rId150" Type="http://schemas.openxmlformats.org/officeDocument/2006/relationships/customXml" Target="../ink/ink3854.xml"/><Relationship Id="rId171" Type="http://schemas.openxmlformats.org/officeDocument/2006/relationships/image" Target="../media/image310.png"/><Relationship Id="rId192" Type="http://schemas.openxmlformats.org/officeDocument/2006/relationships/customXml" Target="../ink/ink3875.xml"/><Relationship Id="rId206" Type="http://schemas.openxmlformats.org/officeDocument/2006/relationships/image" Target="../media/image327.png"/><Relationship Id="rId227" Type="http://schemas.openxmlformats.org/officeDocument/2006/relationships/customXml" Target="../ink/ink3894.xml"/><Relationship Id="rId12" Type="http://schemas.openxmlformats.org/officeDocument/2006/relationships/customXml" Target="../ink/ink3784.xml"/><Relationship Id="rId33" Type="http://schemas.openxmlformats.org/officeDocument/2006/relationships/image" Target="../media/image244.png"/><Relationship Id="rId108" Type="http://schemas.openxmlformats.org/officeDocument/2006/relationships/customXml" Target="../ink/ink3832.xml"/><Relationship Id="rId129" Type="http://schemas.openxmlformats.org/officeDocument/2006/relationships/customXml" Target="../ink/ink3843.xml"/><Relationship Id="rId54" Type="http://schemas.openxmlformats.org/officeDocument/2006/relationships/customXml" Target="../ink/ink3805.xml"/><Relationship Id="rId75" Type="http://schemas.openxmlformats.org/officeDocument/2006/relationships/image" Target="../media/image265.png"/><Relationship Id="rId96" Type="http://schemas.openxmlformats.org/officeDocument/2006/relationships/customXml" Target="../ink/ink3826.xml"/><Relationship Id="rId140" Type="http://schemas.openxmlformats.org/officeDocument/2006/relationships/image" Target="../media/image297.png"/><Relationship Id="rId161" Type="http://schemas.openxmlformats.org/officeDocument/2006/relationships/image" Target="../media/image307.png"/><Relationship Id="rId182" Type="http://schemas.openxmlformats.org/officeDocument/2006/relationships/customXml" Target="../ink/ink3870.xml"/><Relationship Id="rId217" Type="http://schemas.openxmlformats.org/officeDocument/2006/relationships/customXml" Target="../ink/ink3889.xml"/><Relationship Id="rId6" Type="http://schemas.openxmlformats.org/officeDocument/2006/relationships/customXml" Target="../ink/ink3781.xml"/><Relationship Id="rId23" Type="http://schemas.openxmlformats.org/officeDocument/2006/relationships/image" Target="../media/image239.png"/><Relationship Id="rId119" Type="http://schemas.openxmlformats.org/officeDocument/2006/relationships/image" Target="../media/image287.png"/><Relationship Id="rId44" Type="http://schemas.openxmlformats.org/officeDocument/2006/relationships/customXml" Target="../ink/ink3800.xml"/><Relationship Id="rId65" Type="http://schemas.openxmlformats.org/officeDocument/2006/relationships/image" Target="../media/image260.png"/><Relationship Id="rId86" Type="http://schemas.openxmlformats.org/officeDocument/2006/relationships/customXml" Target="../ink/ink3821.xml"/><Relationship Id="rId130" Type="http://schemas.openxmlformats.org/officeDocument/2006/relationships/image" Target="../media/image292.png"/><Relationship Id="rId151" Type="http://schemas.openxmlformats.org/officeDocument/2006/relationships/image" Target="../media/image302.png"/><Relationship Id="rId172" Type="http://schemas.openxmlformats.org/officeDocument/2006/relationships/customXml" Target="../ink/ink3865.xml"/><Relationship Id="rId193" Type="http://schemas.openxmlformats.org/officeDocument/2006/relationships/image" Target="../media/image321.png"/><Relationship Id="rId207" Type="http://schemas.openxmlformats.org/officeDocument/2006/relationships/customXml" Target="../ink/ink3883.xml"/><Relationship Id="rId228" Type="http://schemas.openxmlformats.org/officeDocument/2006/relationships/image" Target="../media/image337.png"/><Relationship Id="rId13" Type="http://schemas.openxmlformats.org/officeDocument/2006/relationships/image" Target="../media/image234.png"/><Relationship Id="rId109" Type="http://schemas.openxmlformats.org/officeDocument/2006/relationships/image" Target="../media/image282.png"/><Relationship Id="rId34" Type="http://schemas.openxmlformats.org/officeDocument/2006/relationships/customXml" Target="../ink/ink3795.xml"/><Relationship Id="rId55" Type="http://schemas.openxmlformats.org/officeDocument/2006/relationships/image" Target="../media/image255.png"/><Relationship Id="rId76" Type="http://schemas.openxmlformats.org/officeDocument/2006/relationships/customXml" Target="../ink/ink3816.xml"/><Relationship Id="rId97" Type="http://schemas.openxmlformats.org/officeDocument/2006/relationships/image" Target="../media/image276.png"/><Relationship Id="rId120" Type="http://schemas.openxmlformats.org/officeDocument/2006/relationships/customXml" Target="../ink/ink3838.xml"/><Relationship Id="rId141" Type="http://schemas.openxmlformats.org/officeDocument/2006/relationships/customXml" Target="../ink/ink3849.xml"/><Relationship Id="rId7" Type="http://schemas.openxmlformats.org/officeDocument/2006/relationships/image" Target="../media/image19.png"/><Relationship Id="rId162" Type="http://schemas.openxmlformats.org/officeDocument/2006/relationships/customXml" Target="../ink/ink3860.xml"/><Relationship Id="rId183" Type="http://schemas.openxmlformats.org/officeDocument/2006/relationships/image" Target="../media/image316.png"/><Relationship Id="rId218" Type="http://schemas.openxmlformats.org/officeDocument/2006/relationships/image" Target="../media/image332.png"/><Relationship Id="rId24" Type="http://schemas.openxmlformats.org/officeDocument/2006/relationships/customXml" Target="../ink/ink3790.xml"/><Relationship Id="rId45" Type="http://schemas.openxmlformats.org/officeDocument/2006/relationships/image" Target="../media/image250.png"/><Relationship Id="rId66" Type="http://schemas.openxmlformats.org/officeDocument/2006/relationships/customXml" Target="../ink/ink3811.xml"/><Relationship Id="rId87" Type="http://schemas.openxmlformats.org/officeDocument/2006/relationships/image" Target="../media/image271.png"/><Relationship Id="rId110" Type="http://schemas.openxmlformats.org/officeDocument/2006/relationships/customXml" Target="../ink/ink3833.xml"/><Relationship Id="rId131" Type="http://schemas.openxmlformats.org/officeDocument/2006/relationships/customXml" Target="../ink/ink3844.xml"/><Relationship Id="rId152" Type="http://schemas.openxmlformats.org/officeDocument/2006/relationships/customXml" Target="../ink/ink3855.xml"/><Relationship Id="rId173" Type="http://schemas.openxmlformats.org/officeDocument/2006/relationships/image" Target="../media/image311.png"/><Relationship Id="rId194" Type="http://schemas.openxmlformats.org/officeDocument/2006/relationships/customXml" Target="../ink/ink3876.xml"/><Relationship Id="rId208" Type="http://schemas.openxmlformats.org/officeDocument/2006/relationships/image" Target="../media/image328.png"/><Relationship Id="rId229" Type="http://schemas.openxmlformats.org/officeDocument/2006/relationships/customXml" Target="../ink/ink3895.xml"/><Relationship Id="rId14" Type="http://schemas.openxmlformats.org/officeDocument/2006/relationships/customXml" Target="../ink/ink3785.xml"/><Relationship Id="rId35" Type="http://schemas.openxmlformats.org/officeDocument/2006/relationships/image" Target="../media/image245.png"/><Relationship Id="rId56" Type="http://schemas.openxmlformats.org/officeDocument/2006/relationships/customXml" Target="../ink/ink3806.xml"/><Relationship Id="rId77" Type="http://schemas.openxmlformats.org/officeDocument/2006/relationships/image" Target="../media/image266.png"/><Relationship Id="rId100" Type="http://schemas.openxmlformats.org/officeDocument/2006/relationships/customXml" Target="../ink/ink3828.xml"/><Relationship Id="rId8" Type="http://schemas.openxmlformats.org/officeDocument/2006/relationships/customXml" Target="../ink/ink3782.xml"/><Relationship Id="rId98" Type="http://schemas.openxmlformats.org/officeDocument/2006/relationships/customXml" Target="../ink/ink3827.xml"/><Relationship Id="rId121" Type="http://schemas.openxmlformats.org/officeDocument/2006/relationships/image" Target="../media/image288.png"/><Relationship Id="rId142" Type="http://schemas.openxmlformats.org/officeDocument/2006/relationships/image" Target="../media/image298.png"/><Relationship Id="rId163" Type="http://schemas.openxmlformats.org/officeDocument/2006/relationships/image" Target="../media/image208.png"/><Relationship Id="rId184" Type="http://schemas.openxmlformats.org/officeDocument/2006/relationships/customXml" Target="../ink/ink3871.xml"/><Relationship Id="rId219" Type="http://schemas.openxmlformats.org/officeDocument/2006/relationships/customXml" Target="../ink/ink3890.xml"/><Relationship Id="rId230" Type="http://schemas.openxmlformats.org/officeDocument/2006/relationships/image" Target="../media/image338.png"/><Relationship Id="rId25" Type="http://schemas.openxmlformats.org/officeDocument/2006/relationships/image" Target="../media/image240.png"/><Relationship Id="rId46" Type="http://schemas.openxmlformats.org/officeDocument/2006/relationships/customXml" Target="../ink/ink3801.xml"/><Relationship Id="rId67" Type="http://schemas.openxmlformats.org/officeDocument/2006/relationships/image" Target="../media/image261.png"/><Relationship Id="rId116" Type="http://schemas.openxmlformats.org/officeDocument/2006/relationships/customXml" Target="../ink/ink3836.xml"/><Relationship Id="rId137" Type="http://schemas.openxmlformats.org/officeDocument/2006/relationships/customXml" Target="../ink/ink3847.xml"/><Relationship Id="rId158" Type="http://schemas.openxmlformats.org/officeDocument/2006/relationships/customXml" Target="../ink/ink3858.xml"/><Relationship Id="rId20" Type="http://schemas.openxmlformats.org/officeDocument/2006/relationships/customXml" Target="../ink/ink3788.xml"/><Relationship Id="rId41" Type="http://schemas.openxmlformats.org/officeDocument/2006/relationships/image" Target="../media/image248.png"/><Relationship Id="rId62" Type="http://schemas.openxmlformats.org/officeDocument/2006/relationships/customXml" Target="../ink/ink3809.xml"/><Relationship Id="rId83" Type="http://schemas.openxmlformats.org/officeDocument/2006/relationships/image" Target="../media/image269.png"/><Relationship Id="rId88" Type="http://schemas.openxmlformats.org/officeDocument/2006/relationships/customXml" Target="../ink/ink3822.xml"/><Relationship Id="rId111" Type="http://schemas.openxmlformats.org/officeDocument/2006/relationships/image" Target="../media/image283.png"/><Relationship Id="rId132" Type="http://schemas.openxmlformats.org/officeDocument/2006/relationships/image" Target="../media/image293.png"/><Relationship Id="rId153" Type="http://schemas.openxmlformats.org/officeDocument/2006/relationships/image" Target="../media/image303.png"/><Relationship Id="rId174" Type="http://schemas.openxmlformats.org/officeDocument/2006/relationships/customXml" Target="../ink/ink3866.xml"/><Relationship Id="rId179" Type="http://schemas.openxmlformats.org/officeDocument/2006/relationships/image" Target="../media/image314.png"/><Relationship Id="rId195" Type="http://schemas.openxmlformats.org/officeDocument/2006/relationships/image" Target="../media/image322.png"/><Relationship Id="rId209" Type="http://schemas.openxmlformats.org/officeDocument/2006/relationships/customXml" Target="../ink/ink3884.xml"/><Relationship Id="rId190" Type="http://schemas.openxmlformats.org/officeDocument/2006/relationships/customXml" Target="../ink/ink3874.xml"/><Relationship Id="rId204" Type="http://schemas.openxmlformats.org/officeDocument/2006/relationships/image" Target="../media/image326.png"/><Relationship Id="rId220" Type="http://schemas.openxmlformats.org/officeDocument/2006/relationships/image" Target="../media/image333.png"/><Relationship Id="rId225" Type="http://schemas.openxmlformats.org/officeDocument/2006/relationships/customXml" Target="../ink/ink3893.xml"/><Relationship Id="rId15" Type="http://schemas.openxmlformats.org/officeDocument/2006/relationships/image" Target="../media/image235.png"/><Relationship Id="rId36" Type="http://schemas.openxmlformats.org/officeDocument/2006/relationships/customXml" Target="../ink/ink3796.xml"/><Relationship Id="rId57" Type="http://schemas.openxmlformats.org/officeDocument/2006/relationships/image" Target="../media/image256.png"/><Relationship Id="rId106" Type="http://schemas.openxmlformats.org/officeDocument/2006/relationships/customXml" Target="../ink/ink3831.xml"/><Relationship Id="rId127" Type="http://schemas.openxmlformats.org/officeDocument/2006/relationships/image" Target="../media/image291.png"/><Relationship Id="rId10" Type="http://schemas.openxmlformats.org/officeDocument/2006/relationships/customXml" Target="../ink/ink3783.xml"/><Relationship Id="rId31" Type="http://schemas.openxmlformats.org/officeDocument/2006/relationships/image" Target="../media/image243.png"/><Relationship Id="rId52" Type="http://schemas.openxmlformats.org/officeDocument/2006/relationships/customXml" Target="../ink/ink3804.xml"/><Relationship Id="rId73" Type="http://schemas.openxmlformats.org/officeDocument/2006/relationships/image" Target="../media/image264.png"/><Relationship Id="rId78" Type="http://schemas.openxmlformats.org/officeDocument/2006/relationships/customXml" Target="../ink/ink3817.xml"/><Relationship Id="rId94" Type="http://schemas.openxmlformats.org/officeDocument/2006/relationships/customXml" Target="../ink/ink3825.xml"/><Relationship Id="rId99" Type="http://schemas.openxmlformats.org/officeDocument/2006/relationships/image" Target="../media/image277.png"/><Relationship Id="rId101" Type="http://schemas.openxmlformats.org/officeDocument/2006/relationships/image" Target="../media/image278.png"/><Relationship Id="rId122" Type="http://schemas.openxmlformats.org/officeDocument/2006/relationships/customXml" Target="../ink/ink3839.xml"/><Relationship Id="rId143" Type="http://schemas.openxmlformats.org/officeDocument/2006/relationships/customXml" Target="../ink/ink3850.xml"/><Relationship Id="rId148" Type="http://schemas.openxmlformats.org/officeDocument/2006/relationships/customXml" Target="../ink/ink3853.xml"/><Relationship Id="rId164" Type="http://schemas.openxmlformats.org/officeDocument/2006/relationships/customXml" Target="../ink/ink3861.xml"/><Relationship Id="rId169" Type="http://schemas.openxmlformats.org/officeDocument/2006/relationships/image" Target="../media/image309.png"/><Relationship Id="rId185" Type="http://schemas.openxmlformats.org/officeDocument/2006/relationships/image" Target="../media/image317.png"/><Relationship Id="rId4" Type="http://schemas.openxmlformats.org/officeDocument/2006/relationships/customXml" Target="../ink/ink3780.xml"/><Relationship Id="rId9" Type="http://schemas.openxmlformats.org/officeDocument/2006/relationships/image" Target="../media/image232.png"/><Relationship Id="rId180" Type="http://schemas.openxmlformats.org/officeDocument/2006/relationships/customXml" Target="../ink/ink3869.xml"/><Relationship Id="rId210" Type="http://schemas.openxmlformats.org/officeDocument/2006/relationships/image" Target="../media/image329.png"/><Relationship Id="rId215" Type="http://schemas.openxmlformats.org/officeDocument/2006/relationships/customXml" Target="../ink/ink3887.xml"/><Relationship Id="rId26" Type="http://schemas.openxmlformats.org/officeDocument/2006/relationships/customXml" Target="../ink/ink3791.xml"/><Relationship Id="rId47" Type="http://schemas.openxmlformats.org/officeDocument/2006/relationships/image" Target="../media/image251.png"/><Relationship Id="rId68" Type="http://schemas.openxmlformats.org/officeDocument/2006/relationships/customXml" Target="../ink/ink3812.xml"/><Relationship Id="rId89" Type="http://schemas.openxmlformats.org/officeDocument/2006/relationships/image" Target="../media/image272.png"/><Relationship Id="rId112" Type="http://schemas.openxmlformats.org/officeDocument/2006/relationships/customXml" Target="../ink/ink3834.xml"/><Relationship Id="rId133" Type="http://schemas.openxmlformats.org/officeDocument/2006/relationships/customXml" Target="../ink/ink3845.xml"/><Relationship Id="rId154" Type="http://schemas.openxmlformats.org/officeDocument/2006/relationships/customXml" Target="../ink/ink3856.xml"/><Relationship Id="rId175" Type="http://schemas.openxmlformats.org/officeDocument/2006/relationships/image" Target="../media/image312.png"/><Relationship Id="rId196" Type="http://schemas.openxmlformats.org/officeDocument/2006/relationships/customXml" Target="../ink/ink3877.xml"/><Relationship Id="rId200" Type="http://schemas.openxmlformats.org/officeDocument/2006/relationships/image" Target="../media/image324.png"/><Relationship Id="rId16" Type="http://schemas.openxmlformats.org/officeDocument/2006/relationships/customXml" Target="../ink/ink3786.xml"/><Relationship Id="rId221" Type="http://schemas.openxmlformats.org/officeDocument/2006/relationships/customXml" Target="../ink/ink3891.xml"/><Relationship Id="rId37" Type="http://schemas.openxmlformats.org/officeDocument/2006/relationships/image" Target="../media/image246.png"/><Relationship Id="rId58" Type="http://schemas.openxmlformats.org/officeDocument/2006/relationships/customXml" Target="../ink/ink3807.xml"/><Relationship Id="rId79" Type="http://schemas.openxmlformats.org/officeDocument/2006/relationships/image" Target="../media/image267.png"/><Relationship Id="rId102" Type="http://schemas.openxmlformats.org/officeDocument/2006/relationships/customXml" Target="../ink/ink3829.xml"/><Relationship Id="rId123" Type="http://schemas.openxmlformats.org/officeDocument/2006/relationships/image" Target="../media/image289.png"/><Relationship Id="rId144" Type="http://schemas.openxmlformats.org/officeDocument/2006/relationships/customXml" Target="../ink/ink3851.xml"/><Relationship Id="rId90" Type="http://schemas.openxmlformats.org/officeDocument/2006/relationships/customXml" Target="../ink/ink3823.xml"/><Relationship Id="rId165" Type="http://schemas.openxmlformats.org/officeDocument/2006/relationships/image" Target="../media/image58.png"/><Relationship Id="rId186" Type="http://schemas.openxmlformats.org/officeDocument/2006/relationships/customXml" Target="../ink/ink3872.xml"/><Relationship Id="rId211" Type="http://schemas.openxmlformats.org/officeDocument/2006/relationships/customXml" Target="../ink/ink3885.xml"/><Relationship Id="rId27" Type="http://schemas.openxmlformats.org/officeDocument/2006/relationships/image" Target="../media/image241.png"/><Relationship Id="rId48" Type="http://schemas.openxmlformats.org/officeDocument/2006/relationships/customXml" Target="../ink/ink3802.xml"/><Relationship Id="rId69" Type="http://schemas.openxmlformats.org/officeDocument/2006/relationships/image" Target="../media/image262.png"/><Relationship Id="rId113" Type="http://schemas.openxmlformats.org/officeDocument/2006/relationships/image" Target="../media/image284.png"/><Relationship Id="rId134" Type="http://schemas.openxmlformats.org/officeDocument/2006/relationships/image" Target="../media/image294.png"/><Relationship Id="rId80" Type="http://schemas.openxmlformats.org/officeDocument/2006/relationships/customXml" Target="../ink/ink3818.xml"/><Relationship Id="rId155" Type="http://schemas.openxmlformats.org/officeDocument/2006/relationships/image" Target="../media/image304.png"/><Relationship Id="rId176" Type="http://schemas.openxmlformats.org/officeDocument/2006/relationships/customXml" Target="../ink/ink3867.xml"/><Relationship Id="rId197" Type="http://schemas.openxmlformats.org/officeDocument/2006/relationships/image" Target="../media/image323.png"/><Relationship Id="rId201" Type="http://schemas.openxmlformats.org/officeDocument/2006/relationships/customXml" Target="../ink/ink3880.xml"/><Relationship Id="rId222" Type="http://schemas.openxmlformats.org/officeDocument/2006/relationships/image" Target="../media/image334.png"/><Relationship Id="rId17" Type="http://schemas.openxmlformats.org/officeDocument/2006/relationships/image" Target="../media/image236.png"/><Relationship Id="rId38" Type="http://schemas.openxmlformats.org/officeDocument/2006/relationships/customXml" Target="../ink/ink3797.xml"/><Relationship Id="rId59" Type="http://schemas.openxmlformats.org/officeDocument/2006/relationships/image" Target="../media/image257.png"/><Relationship Id="rId103" Type="http://schemas.openxmlformats.org/officeDocument/2006/relationships/image" Target="../media/image279.png"/><Relationship Id="rId124" Type="http://schemas.openxmlformats.org/officeDocument/2006/relationships/customXml" Target="../ink/ink3840.xml"/><Relationship Id="rId70" Type="http://schemas.openxmlformats.org/officeDocument/2006/relationships/customXml" Target="../ink/ink3813.xml"/><Relationship Id="rId91" Type="http://schemas.openxmlformats.org/officeDocument/2006/relationships/image" Target="../media/image273.png"/><Relationship Id="rId145" Type="http://schemas.openxmlformats.org/officeDocument/2006/relationships/image" Target="../media/image299.png"/><Relationship Id="rId166" Type="http://schemas.openxmlformats.org/officeDocument/2006/relationships/customXml" Target="../ink/ink3862.xml"/><Relationship Id="rId187" Type="http://schemas.openxmlformats.org/officeDocument/2006/relationships/image" Target="../media/image318.png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330.png"/><Relationship Id="rId28" Type="http://schemas.openxmlformats.org/officeDocument/2006/relationships/customXml" Target="../ink/ink3792.xml"/><Relationship Id="rId49" Type="http://schemas.openxmlformats.org/officeDocument/2006/relationships/image" Target="../media/image252.png"/><Relationship Id="rId114" Type="http://schemas.openxmlformats.org/officeDocument/2006/relationships/customXml" Target="../ink/ink3835.xml"/><Relationship Id="rId60" Type="http://schemas.openxmlformats.org/officeDocument/2006/relationships/customXml" Target="../ink/ink3808.xml"/><Relationship Id="rId81" Type="http://schemas.openxmlformats.org/officeDocument/2006/relationships/image" Target="../media/image268.png"/><Relationship Id="rId135" Type="http://schemas.openxmlformats.org/officeDocument/2006/relationships/customXml" Target="../ink/ink3846.xml"/><Relationship Id="rId156" Type="http://schemas.openxmlformats.org/officeDocument/2006/relationships/customXml" Target="../ink/ink3857.xml"/><Relationship Id="rId177" Type="http://schemas.openxmlformats.org/officeDocument/2006/relationships/image" Target="../media/image313.png"/><Relationship Id="rId198" Type="http://schemas.openxmlformats.org/officeDocument/2006/relationships/customXml" Target="../ink/ink3878.xml"/><Relationship Id="rId202" Type="http://schemas.openxmlformats.org/officeDocument/2006/relationships/image" Target="../media/image325.png"/><Relationship Id="rId223" Type="http://schemas.openxmlformats.org/officeDocument/2006/relationships/customXml" Target="../ink/ink3892.xml"/><Relationship Id="rId18" Type="http://schemas.openxmlformats.org/officeDocument/2006/relationships/customXml" Target="../ink/ink3787.xml"/><Relationship Id="rId39" Type="http://schemas.openxmlformats.org/officeDocument/2006/relationships/image" Target="../media/image247.png"/><Relationship Id="rId50" Type="http://schemas.openxmlformats.org/officeDocument/2006/relationships/customXml" Target="../ink/ink3803.xml"/><Relationship Id="rId104" Type="http://schemas.openxmlformats.org/officeDocument/2006/relationships/customXml" Target="../ink/ink3830.xml"/><Relationship Id="rId125" Type="http://schemas.openxmlformats.org/officeDocument/2006/relationships/image" Target="../media/image290.png"/><Relationship Id="rId146" Type="http://schemas.openxmlformats.org/officeDocument/2006/relationships/customXml" Target="../ink/ink3852.xml"/><Relationship Id="rId167" Type="http://schemas.openxmlformats.org/officeDocument/2006/relationships/image" Target="../media/image308.png"/><Relationship Id="rId188" Type="http://schemas.openxmlformats.org/officeDocument/2006/relationships/customXml" Target="../ink/ink3873.xml"/><Relationship Id="rId71" Type="http://schemas.openxmlformats.org/officeDocument/2006/relationships/image" Target="../media/image263.png"/><Relationship Id="rId92" Type="http://schemas.openxmlformats.org/officeDocument/2006/relationships/customXml" Target="../ink/ink3824.xml"/><Relationship Id="rId213" Type="http://schemas.openxmlformats.org/officeDocument/2006/relationships/customXml" Target="../ink/ink3886.xml"/><Relationship Id="rId2" Type="http://schemas.openxmlformats.org/officeDocument/2006/relationships/customXml" Target="../ink/ink3779.xml"/><Relationship Id="rId29" Type="http://schemas.openxmlformats.org/officeDocument/2006/relationships/image" Target="../media/image242.png"/><Relationship Id="rId40" Type="http://schemas.openxmlformats.org/officeDocument/2006/relationships/customXml" Target="../ink/ink3798.xml"/><Relationship Id="rId115" Type="http://schemas.openxmlformats.org/officeDocument/2006/relationships/image" Target="../media/image285.png"/><Relationship Id="rId136" Type="http://schemas.openxmlformats.org/officeDocument/2006/relationships/image" Target="../media/image295.png"/><Relationship Id="rId157" Type="http://schemas.openxmlformats.org/officeDocument/2006/relationships/image" Target="../media/image305.png"/><Relationship Id="rId178" Type="http://schemas.openxmlformats.org/officeDocument/2006/relationships/customXml" Target="../ink/ink3868.xml"/><Relationship Id="rId61" Type="http://schemas.openxmlformats.org/officeDocument/2006/relationships/image" Target="../media/image258.png"/><Relationship Id="rId82" Type="http://schemas.openxmlformats.org/officeDocument/2006/relationships/customXml" Target="../ink/ink3819.xml"/><Relationship Id="rId199" Type="http://schemas.openxmlformats.org/officeDocument/2006/relationships/customXml" Target="../ink/ink3879.xml"/><Relationship Id="rId203" Type="http://schemas.openxmlformats.org/officeDocument/2006/relationships/customXml" Target="../ink/ink3881.xml"/><Relationship Id="rId19" Type="http://schemas.openxmlformats.org/officeDocument/2006/relationships/image" Target="../media/image237.png"/><Relationship Id="rId224" Type="http://schemas.openxmlformats.org/officeDocument/2006/relationships/image" Target="../media/image335.png"/><Relationship Id="rId30" Type="http://schemas.openxmlformats.org/officeDocument/2006/relationships/customXml" Target="../ink/ink3793.xml"/><Relationship Id="rId105" Type="http://schemas.openxmlformats.org/officeDocument/2006/relationships/image" Target="../media/image280.png"/><Relationship Id="rId126" Type="http://schemas.openxmlformats.org/officeDocument/2006/relationships/customXml" Target="../ink/ink3841.xml"/><Relationship Id="rId147" Type="http://schemas.openxmlformats.org/officeDocument/2006/relationships/image" Target="../media/image300.png"/><Relationship Id="rId168" Type="http://schemas.openxmlformats.org/officeDocument/2006/relationships/customXml" Target="../ink/ink3863.xml"/><Relationship Id="rId51" Type="http://schemas.openxmlformats.org/officeDocument/2006/relationships/image" Target="../media/image253.png"/><Relationship Id="rId72" Type="http://schemas.openxmlformats.org/officeDocument/2006/relationships/customXml" Target="../ink/ink3814.xml"/><Relationship Id="rId93" Type="http://schemas.openxmlformats.org/officeDocument/2006/relationships/image" Target="../media/image274.png"/><Relationship Id="rId189" Type="http://schemas.openxmlformats.org/officeDocument/2006/relationships/image" Target="../media/image319.png"/><Relationship Id="rId3" Type="http://schemas.openxmlformats.org/officeDocument/2006/relationships/image" Target="../media/image230.png"/><Relationship Id="rId214" Type="http://schemas.openxmlformats.org/officeDocument/2006/relationships/image" Target="../media/image331.png"/></Relationships>
</file>

<file path=ppt/slides/_rels/slide8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86.png"/><Relationship Id="rId21" Type="http://schemas.openxmlformats.org/officeDocument/2006/relationships/image" Target="../media/image238.png"/><Relationship Id="rId42" Type="http://schemas.openxmlformats.org/officeDocument/2006/relationships/customXml" Target="../ink/ink3916.xml"/><Relationship Id="rId63" Type="http://schemas.openxmlformats.org/officeDocument/2006/relationships/image" Target="../media/image259.png"/><Relationship Id="rId84" Type="http://schemas.openxmlformats.org/officeDocument/2006/relationships/customXml" Target="../ink/ink3937.xml"/><Relationship Id="rId138" Type="http://schemas.openxmlformats.org/officeDocument/2006/relationships/image" Target="../media/image296.png"/><Relationship Id="rId159" Type="http://schemas.openxmlformats.org/officeDocument/2006/relationships/image" Target="../media/image306.png"/><Relationship Id="rId170" Type="http://schemas.openxmlformats.org/officeDocument/2006/relationships/customXml" Target="../ink/ink3981.xml"/><Relationship Id="rId191" Type="http://schemas.openxmlformats.org/officeDocument/2006/relationships/image" Target="../media/image320.png"/><Relationship Id="rId205" Type="http://schemas.openxmlformats.org/officeDocument/2006/relationships/customXml" Target="../ink/ink3999.xml"/><Relationship Id="rId226" Type="http://schemas.openxmlformats.org/officeDocument/2006/relationships/image" Target="../media/image336.png"/><Relationship Id="rId107" Type="http://schemas.openxmlformats.org/officeDocument/2006/relationships/image" Target="../media/image281.png"/><Relationship Id="rId11" Type="http://schemas.openxmlformats.org/officeDocument/2006/relationships/image" Target="../media/image233.png"/><Relationship Id="rId32" Type="http://schemas.openxmlformats.org/officeDocument/2006/relationships/customXml" Target="../ink/ink3911.xml"/><Relationship Id="rId53" Type="http://schemas.openxmlformats.org/officeDocument/2006/relationships/image" Target="../media/image254.png"/><Relationship Id="rId74" Type="http://schemas.openxmlformats.org/officeDocument/2006/relationships/customXml" Target="../ink/ink3932.xml"/><Relationship Id="rId128" Type="http://schemas.openxmlformats.org/officeDocument/2006/relationships/customXml" Target="../ink/ink3959.xml"/><Relationship Id="rId149" Type="http://schemas.openxmlformats.org/officeDocument/2006/relationships/image" Target="../media/image301.png"/><Relationship Id="rId5" Type="http://schemas.openxmlformats.org/officeDocument/2006/relationships/image" Target="../media/image231.png"/><Relationship Id="rId95" Type="http://schemas.openxmlformats.org/officeDocument/2006/relationships/image" Target="../media/image275.png"/><Relationship Id="rId160" Type="http://schemas.openxmlformats.org/officeDocument/2006/relationships/customXml" Target="../ink/ink3976.xml"/><Relationship Id="rId181" Type="http://schemas.openxmlformats.org/officeDocument/2006/relationships/image" Target="../media/image315.png"/><Relationship Id="rId216" Type="http://schemas.openxmlformats.org/officeDocument/2006/relationships/customXml" Target="../ink/ink4005.xml"/><Relationship Id="rId22" Type="http://schemas.openxmlformats.org/officeDocument/2006/relationships/customXml" Target="../ink/ink3906.xml"/><Relationship Id="rId43" Type="http://schemas.openxmlformats.org/officeDocument/2006/relationships/image" Target="../media/image249.png"/><Relationship Id="rId64" Type="http://schemas.openxmlformats.org/officeDocument/2006/relationships/customXml" Target="../ink/ink3927.xml"/><Relationship Id="rId118" Type="http://schemas.openxmlformats.org/officeDocument/2006/relationships/customXml" Target="../ink/ink3954.xml"/><Relationship Id="rId139" Type="http://schemas.openxmlformats.org/officeDocument/2006/relationships/customXml" Target="../ink/ink3965.xml"/><Relationship Id="rId85" Type="http://schemas.openxmlformats.org/officeDocument/2006/relationships/image" Target="../media/image270.png"/><Relationship Id="rId150" Type="http://schemas.openxmlformats.org/officeDocument/2006/relationships/customXml" Target="../ink/ink3971.xml"/><Relationship Id="rId171" Type="http://schemas.openxmlformats.org/officeDocument/2006/relationships/image" Target="../media/image310.png"/><Relationship Id="rId192" Type="http://schemas.openxmlformats.org/officeDocument/2006/relationships/customXml" Target="../ink/ink3992.xml"/><Relationship Id="rId206" Type="http://schemas.openxmlformats.org/officeDocument/2006/relationships/image" Target="../media/image327.png"/><Relationship Id="rId227" Type="http://schemas.openxmlformats.org/officeDocument/2006/relationships/customXml" Target="../ink/ink4011.xml"/><Relationship Id="rId12" Type="http://schemas.openxmlformats.org/officeDocument/2006/relationships/customXml" Target="../ink/ink3901.xml"/><Relationship Id="rId33" Type="http://schemas.openxmlformats.org/officeDocument/2006/relationships/image" Target="../media/image244.png"/><Relationship Id="rId108" Type="http://schemas.openxmlformats.org/officeDocument/2006/relationships/customXml" Target="../ink/ink3949.xml"/><Relationship Id="rId129" Type="http://schemas.openxmlformats.org/officeDocument/2006/relationships/customXml" Target="../ink/ink3960.xml"/><Relationship Id="rId54" Type="http://schemas.openxmlformats.org/officeDocument/2006/relationships/customXml" Target="../ink/ink3922.xml"/><Relationship Id="rId75" Type="http://schemas.openxmlformats.org/officeDocument/2006/relationships/image" Target="../media/image265.png"/><Relationship Id="rId96" Type="http://schemas.openxmlformats.org/officeDocument/2006/relationships/customXml" Target="../ink/ink3943.xml"/><Relationship Id="rId140" Type="http://schemas.openxmlformats.org/officeDocument/2006/relationships/image" Target="../media/image297.png"/><Relationship Id="rId161" Type="http://schemas.openxmlformats.org/officeDocument/2006/relationships/image" Target="../media/image307.png"/><Relationship Id="rId182" Type="http://schemas.openxmlformats.org/officeDocument/2006/relationships/customXml" Target="../ink/ink3987.xml"/><Relationship Id="rId217" Type="http://schemas.openxmlformats.org/officeDocument/2006/relationships/customXml" Target="../ink/ink4006.xml"/><Relationship Id="rId6" Type="http://schemas.openxmlformats.org/officeDocument/2006/relationships/customXml" Target="../ink/ink3898.xml"/><Relationship Id="rId23" Type="http://schemas.openxmlformats.org/officeDocument/2006/relationships/image" Target="../media/image239.png"/><Relationship Id="rId119" Type="http://schemas.openxmlformats.org/officeDocument/2006/relationships/image" Target="../media/image287.png"/><Relationship Id="rId44" Type="http://schemas.openxmlformats.org/officeDocument/2006/relationships/customXml" Target="../ink/ink3917.xml"/><Relationship Id="rId65" Type="http://schemas.openxmlformats.org/officeDocument/2006/relationships/image" Target="../media/image260.png"/><Relationship Id="rId86" Type="http://schemas.openxmlformats.org/officeDocument/2006/relationships/customXml" Target="../ink/ink3938.xml"/><Relationship Id="rId130" Type="http://schemas.openxmlformats.org/officeDocument/2006/relationships/image" Target="../media/image292.png"/><Relationship Id="rId151" Type="http://schemas.openxmlformats.org/officeDocument/2006/relationships/image" Target="../media/image302.png"/><Relationship Id="rId172" Type="http://schemas.openxmlformats.org/officeDocument/2006/relationships/customXml" Target="../ink/ink3982.xml"/><Relationship Id="rId193" Type="http://schemas.openxmlformats.org/officeDocument/2006/relationships/image" Target="../media/image321.png"/><Relationship Id="rId207" Type="http://schemas.openxmlformats.org/officeDocument/2006/relationships/customXml" Target="../ink/ink4000.xml"/><Relationship Id="rId228" Type="http://schemas.openxmlformats.org/officeDocument/2006/relationships/image" Target="../media/image337.png"/><Relationship Id="rId13" Type="http://schemas.openxmlformats.org/officeDocument/2006/relationships/image" Target="../media/image234.png"/><Relationship Id="rId109" Type="http://schemas.openxmlformats.org/officeDocument/2006/relationships/image" Target="../media/image282.png"/><Relationship Id="rId34" Type="http://schemas.openxmlformats.org/officeDocument/2006/relationships/customXml" Target="../ink/ink3912.xml"/><Relationship Id="rId55" Type="http://schemas.openxmlformats.org/officeDocument/2006/relationships/image" Target="../media/image255.png"/><Relationship Id="rId76" Type="http://schemas.openxmlformats.org/officeDocument/2006/relationships/customXml" Target="../ink/ink3933.xml"/><Relationship Id="rId97" Type="http://schemas.openxmlformats.org/officeDocument/2006/relationships/image" Target="../media/image276.png"/><Relationship Id="rId120" Type="http://schemas.openxmlformats.org/officeDocument/2006/relationships/customXml" Target="../ink/ink3955.xml"/><Relationship Id="rId141" Type="http://schemas.openxmlformats.org/officeDocument/2006/relationships/customXml" Target="../ink/ink3966.xml"/><Relationship Id="rId7" Type="http://schemas.openxmlformats.org/officeDocument/2006/relationships/image" Target="../media/image19.png"/><Relationship Id="rId162" Type="http://schemas.openxmlformats.org/officeDocument/2006/relationships/customXml" Target="../ink/ink3977.xml"/><Relationship Id="rId183" Type="http://schemas.openxmlformats.org/officeDocument/2006/relationships/image" Target="../media/image316.png"/><Relationship Id="rId218" Type="http://schemas.openxmlformats.org/officeDocument/2006/relationships/image" Target="../media/image332.png"/><Relationship Id="rId24" Type="http://schemas.openxmlformats.org/officeDocument/2006/relationships/customXml" Target="../ink/ink3907.xml"/><Relationship Id="rId45" Type="http://schemas.openxmlformats.org/officeDocument/2006/relationships/image" Target="../media/image250.png"/><Relationship Id="rId66" Type="http://schemas.openxmlformats.org/officeDocument/2006/relationships/customXml" Target="../ink/ink3928.xml"/><Relationship Id="rId87" Type="http://schemas.openxmlformats.org/officeDocument/2006/relationships/image" Target="../media/image271.png"/><Relationship Id="rId110" Type="http://schemas.openxmlformats.org/officeDocument/2006/relationships/customXml" Target="../ink/ink3950.xml"/><Relationship Id="rId131" Type="http://schemas.openxmlformats.org/officeDocument/2006/relationships/customXml" Target="../ink/ink3961.xml"/><Relationship Id="rId152" Type="http://schemas.openxmlformats.org/officeDocument/2006/relationships/customXml" Target="../ink/ink3972.xml"/><Relationship Id="rId173" Type="http://schemas.openxmlformats.org/officeDocument/2006/relationships/image" Target="../media/image311.png"/><Relationship Id="rId194" Type="http://schemas.openxmlformats.org/officeDocument/2006/relationships/customXml" Target="../ink/ink3993.xml"/><Relationship Id="rId208" Type="http://schemas.openxmlformats.org/officeDocument/2006/relationships/image" Target="../media/image328.png"/><Relationship Id="rId229" Type="http://schemas.openxmlformats.org/officeDocument/2006/relationships/customXml" Target="../ink/ink4012.xml"/><Relationship Id="rId14" Type="http://schemas.openxmlformats.org/officeDocument/2006/relationships/customXml" Target="../ink/ink3902.xml"/><Relationship Id="rId35" Type="http://schemas.openxmlformats.org/officeDocument/2006/relationships/image" Target="../media/image245.png"/><Relationship Id="rId56" Type="http://schemas.openxmlformats.org/officeDocument/2006/relationships/customXml" Target="../ink/ink3923.xml"/><Relationship Id="rId77" Type="http://schemas.openxmlformats.org/officeDocument/2006/relationships/image" Target="../media/image266.png"/><Relationship Id="rId100" Type="http://schemas.openxmlformats.org/officeDocument/2006/relationships/customXml" Target="../ink/ink3945.xml"/><Relationship Id="rId8" Type="http://schemas.openxmlformats.org/officeDocument/2006/relationships/customXml" Target="../ink/ink3899.xml"/><Relationship Id="rId98" Type="http://schemas.openxmlformats.org/officeDocument/2006/relationships/customXml" Target="../ink/ink3944.xml"/><Relationship Id="rId121" Type="http://schemas.openxmlformats.org/officeDocument/2006/relationships/image" Target="../media/image288.png"/><Relationship Id="rId142" Type="http://schemas.openxmlformats.org/officeDocument/2006/relationships/image" Target="../media/image298.png"/><Relationship Id="rId163" Type="http://schemas.openxmlformats.org/officeDocument/2006/relationships/image" Target="../media/image208.png"/><Relationship Id="rId184" Type="http://schemas.openxmlformats.org/officeDocument/2006/relationships/customXml" Target="../ink/ink3988.xml"/><Relationship Id="rId219" Type="http://schemas.openxmlformats.org/officeDocument/2006/relationships/customXml" Target="../ink/ink4007.xml"/><Relationship Id="rId230" Type="http://schemas.openxmlformats.org/officeDocument/2006/relationships/image" Target="../media/image338.png"/><Relationship Id="rId25" Type="http://schemas.openxmlformats.org/officeDocument/2006/relationships/image" Target="../media/image240.png"/><Relationship Id="rId46" Type="http://schemas.openxmlformats.org/officeDocument/2006/relationships/customXml" Target="../ink/ink3918.xml"/><Relationship Id="rId67" Type="http://schemas.openxmlformats.org/officeDocument/2006/relationships/image" Target="../media/image261.png"/><Relationship Id="rId116" Type="http://schemas.openxmlformats.org/officeDocument/2006/relationships/customXml" Target="../ink/ink3953.xml"/><Relationship Id="rId137" Type="http://schemas.openxmlformats.org/officeDocument/2006/relationships/customXml" Target="../ink/ink3964.xml"/><Relationship Id="rId158" Type="http://schemas.openxmlformats.org/officeDocument/2006/relationships/customXml" Target="../ink/ink3975.xml"/><Relationship Id="rId20" Type="http://schemas.openxmlformats.org/officeDocument/2006/relationships/customXml" Target="../ink/ink3905.xml"/><Relationship Id="rId41" Type="http://schemas.openxmlformats.org/officeDocument/2006/relationships/image" Target="../media/image248.png"/><Relationship Id="rId62" Type="http://schemas.openxmlformats.org/officeDocument/2006/relationships/customXml" Target="../ink/ink3926.xml"/><Relationship Id="rId83" Type="http://schemas.openxmlformats.org/officeDocument/2006/relationships/image" Target="../media/image269.png"/><Relationship Id="rId88" Type="http://schemas.openxmlformats.org/officeDocument/2006/relationships/customXml" Target="../ink/ink3939.xml"/><Relationship Id="rId111" Type="http://schemas.openxmlformats.org/officeDocument/2006/relationships/image" Target="../media/image283.png"/><Relationship Id="rId132" Type="http://schemas.openxmlformats.org/officeDocument/2006/relationships/image" Target="../media/image293.png"/><Relationship Id="rId153" Type="http://schemas.openxmlformats.org/officeDocument/2006/relationships/image" Target="../media/image303.png"/><Relationship Id="rId174" Type="http://schemas.openxmlformats.org/officeDocument/2006/relationships/customXml" Target="../ink/ink3983.xml"/><Relationship Id="rId179" Type="http://schemas.openxmlformats.org/officeDocument/2006/relationships/image" Target="../media/image314.png"/><Relationship Id="rId195" Type="http://schemas.openxmlformats.org/officeDocument/2006/relationships/image" Target="../media/image322.png"/><Relationship Id="rId209" Type="http://schemas.openxmlformats.org/officeDocument/2006/relationships/customXml" Target="../ink/ink4001.xml"/><Relationship Id="rId190" Type="http://schemas.openxmlformats.org/officeDocument/2006/relationships/customXml" Target="../ink/ink3991.xml"/><Relationship Id="rId204" Type="http://schemas.openxmlformats.org/officeDocument/2006/relationships/image" Target="../media/image326.png"/><Relationship Id="rId220" Type="http://schemas.openxmlformats.org/officeDocument/2006/relationships/image" Target="../media/image333.png"/><Relationship Id="rId225" Type="http://schemas.openxmlformats.org/officeDocument/2006/relationships/customXml" Target="../ink/ink4010.xml"/><Relationship Id="rId15" Type="http://schemas.openxmlformats.org/officeDocument/2006/relationships/image" Target="../media/image235.png"/><Relationship Id="rId36" Type="http://schemas.openxmlformats.org/officeDocument/2006/relationships/customXml" Target="../ink/ink3913.xml"/><Relationship Id="rId57" Type="http://schemas.openxmlformats.org/officeDocument/2006/relationships/image" Target="../media/image256.png"/><Relationship Id="rId106" Type="http://schemas.openxmlformats.org/officeDocument/2006/relationships/customXml" Target="../ink/ink3948.xml"/><Relationship Id="rId127" Type="http://schemas.openxmlformats.org/officeDocument/2006/relationships/image" Target="../media/image291.png"/><Relationship Id="rId10" Type="http://schemas.openxmlformats.org/officeDocument/2006/relationships/customXml" Target="../ink/ink3900.xml"/><Relationship Id="rId31" Type="http://schemas.openxmlformats.org/officeDocument/2006/relationships/image" Target="../media/image243.png"/><Relationship Id="rId52" Type="http://schemas.openxmlformats.org/officeDocument/2006/relationships/customXml" Target="../ink/ink3921.xml"/><Relationship Id="rId73" Type="http://schemas.openxmlformats.org/officeDocument/2006/relationships/image" Target="../media/image264.png"/><Relationship Id="rId78" Type="http://schemas.openxmlformats.org/officeDocument/2006/relationships/customXml" Target="../ink/ink3934.xml"/><Relationship Id="rId94" Type="http://schemas.openxmlformats.org/officeDocument/2006/relationships/customXml" Target="../ink/ink3942.xml"/><Relationship Id="rId99" Type="http://schemas.openxmlformats.org/officeDocument/2006/relationships/image" Target="../media/image277.png"/><Relationship Id="rId101" Type="http://schemas.openxmlformats.org/officeDocument/2006/relationships/image" Target="../media/image278.png"/><Relationship Id="rId122" Type="http://schemas.openxmlformats.org/officeDocument/2006/relationships/customXml" Target="../ink/ink3956.xml"/><Relationship Id="rId143" Type="http://schemas.openxmlformats.org/officeDocument/2006/relationships/customXml" Target="../ink/ink3967.xml"/><Relationship Id="rId148" Type="http://schemas.openxmlformats.org/officeDocument/2006/relationships/customXml" Target="../ink/ink3970.xml"/><Relationship Id="rId164" Type="http://schemas.openxmlformats.org/officeDocument/2006/relationships/customXml" Target="../ink/ink3978.xml"/><Relationship Id="rId169" Type="http://schemas.openxmlformats.org/officeDocument/2006/relationships/image" Target="../media/image309.png"/><Relationship Id="rId185" Type="http://schemas.openxmlformats.org/officeDocument/2006/relationships/image" Target="../media/image317.png"/><Relationship Id="rId4" Type="http://schemas.openxmlformats.org/officeDocument/2006/relationships/customXml" Target="../ink/ink3897.xml"/><Relationship Id="rId9" Type="http://schemas.openxmlformats.org/officeDocument/2006/relationships/image" Target="../media/image232.png"/><Relationship Id="rId180" Type="http://schemas.openxmlformats.org/officeDocument/2006/relationships/customXml" Target="../ink/ink3986.xml"/><Relationship Id="rId210" Type="http://schemas.openxmlformats.org/officeDocument/2006/relationships/image" Target="../media/image329.png"/><Relationship Id="rId215" Type="http://schemas.openxmlformats.org/officeDocument/2006/relationships/customXml" Target="../ink/ink4004.xml"/><Relationship Id="rId26" Type="http://schemas.openxmlformats.org/officeDocument/2006/relationships/customXml" Target="../ink/ink3908.xml"/><Relationship Id="rId231" Type="http://schemas.openxmlformats.org/officeDocument/2006/relationships/customXml" Target="../ink/ink4013.xml"/><Relationship Id="rId47" Type="http://schemas.openxmlformats.org/officeDocument/2006/relationships/image" Target="../media/image251.png"/><Relationship Id="rId68" Type="http://schemas.openxmlformats.org/officeDocument/2006/relationships/customXml" Target="../ink/ink3929.xml"/><Relationship Id="rId89" Type="http://schemas.openxmlformats.org/officeDocument/2006/relationships/image" Target="../media/image272.png"/><Relationship Id="rId112" Type="http://schemas.openxmlformats.org/officeDocument/2006/relationships/customXml" Target="../ink/ink3951.xml"/><Relationship Id="rId133" Type="http://schemas.openxmlformats.org/officeDocument/2006/relationships/customXml" Target="../ink/ink3962.xml"/><Relationship Id="rId154" Type="http://schemas.openxmlformats.org/officeDocument/2006/relationships/customXml" Target="../ink/ink3973.xml"/><Relationship Id="rId175" Type="http://schemas.openxmlformats.org/officeDocument/2006/relationships/image" Target="../media/image312.png"/><Relationship Id="rId196" Type="http://schemas.openxmlformats.org/officeDocument/2006/relationships/customXml" Target="../ink/ink3994.xml"/><Relationship Id="rId200" Type="http://schemas.openxmlformats.org/officeDocument/2006/relationships/image" Target="../media/image324.png"/><Relationship Id="rId16" Type="http://schemas.openxmlformats.org/officeDocument/2006/relationships/customXml" Target="../ink/ink3903.xml"/><Relationship Id="rId221" Type="http://schemas.openxmlformats.org/officeDocument/2006/relationships/customXml" Target="../ink/ink4008.xml"/><Relationship Id="rId37" Type="http://schemas.openxmlformats.org/officeDocument/2006/relationships/image" Target="../media/image246.png"/><Relationship Id="rId58" Type="http://schemas.openxmlformats.org/officeDocument/2006/relationships/customXml" Target="../ink/ink3924.xml"/><Relationship Id="rId79" Type="http://schemas.openxmlformats.org/officeDocument/2006/relationships/image" Target="../media/image267.png"/><Relationship Id="rId102" Type="http://schemas.openxmlformats.org/officeDocument/2006/relationships/customXml" Target="../ink/ink3946.xml"/><Relationship Id="rId123" Type="http://schemas.openxmlformats.org/officeDocument/2006/relationships/image" Target="../media/image289.png"/><Relationship Id="rId144" Type="http://schemas.openxmlformats.org/officeDocument/2006/relationships/customXml" Target="../ink/ink3968.xml"/><Relationship Id="rId90" Type="http://schemas.openxmlformats.org/officeDocument/2006/relationships/customXml" Target="../ink/ink3940.xml"/><Relationship Id="rId165" Type="http://schemas.openxmlformats.org/officeDocument/2006/relationships/image" Target="../media/image58.png"/><Relationship Id="rId186" Type="http://schemas.openxmlformats.org/officeDocument/2006/relationships/customXml" Target="../ink/ink3989.xml"/><Relationship Id="rId211" Type="http://schemas.openxmlformats.org/officeDocument/2006/relationships/customXml" Target="../ink/ink4002.xml"/><Relationship Id="rId232" Type="http://schemas.openxmlformats.org/officeDocument/2006/relationships/image" Target="../media/image339.png"/><Relationship Id="rId27" Type="http://schemas.openxmlformats.org/officeDocument/2006/relationships/image" Target="../media/image241.png"/><Relationship Id="rId48" Type="http://schemas.openxmlformats.org/officeDocument/2006/relationships/customXml" Target="../ink/ink3919.xml"/><Relationship Id="rId69" Type="http://schemas.openxmlformats.org/officeDocument/2006/relationships/image" Target="../media/image262.png"/><Relationship Id="rId113" Type="http://schemas.openxmlformats.org/officeDocument/2006/relationships/image" Target="../media/image284.png"/><Relationship Id="rId134" Type="http://schemas.openxmlformats.org/officeDocument/2006/relationships/image" Target="../media/image294.png"/><Relationship Id="rId80" Type="http://schemas.openxmlformats.org/officeDocument/2006/relationships/customXml" Target="../ink/ink3935.xml"/><Relationship Id="rId155" Type="http://schemas.openxmlformats.org/officeDocument/2006/relationships/image" Target="../media/image304.png"/><Relationship Id="rId176" Type="http://schemas.openxmlformats.org/officeDocument/2006/relationships/customXml" Target="../ink/ink3984.xml"/><Relationship Id="rId197" Type="http://schemas.openxmlformats.org/officeDocument/2006/relationships/image" Target="../media/image323.png"/><Relationship Id="rId201" Type="http://schemas.openxmlformats.org/officeDocument/2006/relationships/customXml" Target="../ink/ink3997.xml"/><Relationship Id="rId222" Type="http://schemas.openxmlformats.org/officeDocument/2006/relationships/image" Target="../media/image334.png"/><Relationship Id="rId17" Type="http://schemas.openxmlformats.org/officeDocument/2006/relationships/image" Target="../media/image236.png"/><Relationship Id="rId38" Type="http://schemas.openxmlformats.org/officeDocument/2006/relationships/customXml" Target="../ink/ink3914.xml"/><Relationship Id="rId59" Type="http://schemas.openxmlformats.org/officeDocument/2006/relationships/image" Target="../media/image257.png"/><Relationship Id="rId103" Type="http://schemas.openxmlformats.org/officeDocument/2006/relationships/image" Target="../media/image279.png"/><Relationship Id="rId124" Type="http://schemas.openxmlformats.org/officeDocument/2006/relationships/customXml" Target="../ink/ink3957.xml"/><Relationship Id="rId70" Type="http://schemas.openxmlformats.org/officeDocument/2006/relationships/customXml" Target="../ink/ink3930.xml"/><Relationship Id="rId91" Type="http://schemas.openxmlformats.org/officeDocument/2006/relationships/image" Target="../media/image273.png"/><Relationship Id="rId145" Type="http://schemas.openxmlformats.org/officeDocument/2006/relationships/image" Target="../media/image299.png"/><Relationship Id="rId166" Type="http://schemas.openxmlformats.org/officeDocument/2006/relationships/customXml" Target="../ink/ink3979.xml"/><Relationship Id="rId187" Type="http://schemas.openxmlformats.org/officeDocument/2006/relationships/image" Target="../media/image318.png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330.png"/><Relationship Id="rId28" Type="http://schemas.openxmlformats.org/officeDocument/2006/relationships/customXml" Target="../ink/ink3909.xml"/><Relationship Id="rId49" Type="http://schemas.openxmlformats.org/officeDocument/2006/relationships/image" Target="../media/image252.png"/><Relationship Id="rId114" Type="http://schemas.openxmlformats.org/officeDocument/2006/relationships/customXml" Target="../ink/ink3952.xml"/><Relationship Id="rId60" Type="http://schemas.openxmlformats.org/officeDocument/2006/relationships/customXml" Target="../ink/ink3925.xml"/><Relationship Id="rId81" Type="http://schemas.openxmlformats.org/officeDocument/2006/relationships/image" Target="../media/image268.png"/><Relationship Id="rId135" Type="http://schemas.openxmlformats.org/officeDocument/2006/relationships/customXml" Target="../ink/ink3963.xml"/><Relationship Id="rId156" Type="http://schemas.openxmlformats.org/officeDocument/2006/relationships/customXml" Target="../ink/ink3974.xml"/><Relationship Id="rId177" Type="http://schemas.openxmlformats.org/officeDocument/2006/relationships/image" Target="../media/image313.png"/><Relationship Id="rId198" Type="http://schemas.openxmlformats.org/officeDocument/2006/relationships/customXml" Target="../ink/ink3995.xml"/><Relationship Id="rId202" Type="http://schemas.openxmlformats.org/officeDocument/2006/relationships/image" Target="../media/image325.png"/><Relationship Id="rId223" Type="http://schemas.openxmlformats.org/officeDocument/2006/relationships/customXml" Target="../ink/ink4009.xml"/><Relationship Id="rId18" Type="http://schemas.openxmlformats.org/officeDocument/2006/relationships/customXml" Target="../ink/ink3904.xml"/><Relationship Id="rId39" Type="http://schemas.openxmlformats.org/officeDocument/2006/relationships/image" Target="../media/image247.png"/><Relationship Id="rId50" Type="http://schemas.openxmlformats.org/officeDocument/2006/relationships/customXml" Target="../ink/ink3920.xml"/><Relationship Id="rId104" Type="http://schemas.openxmlformats.org/officeDocument/2006/relationships/customXml" Target="../ink/ink3947.xml"/><Relationship Id="rId125" Type="http://schemas.openxmlformats.org/officeDocument/2006/relationships/image" Target="../media/image290.png"/><Relationship Id="rId146" Type="http://schemas.openxmlformats.org/officeDocument/2006/relationships/customXml" Target="../ink/ink3969.xml"/><Relationship Id="rId167" Type="http://schemas.openxmlformats.org/officeDocument/2006/relationships/image" Target="../media/image308.png"/><Relationship Id="rId188" Type="http://schemas.openxmlformats.org/officeDocument/2006/relationships/customXml" Target="../ink/ink3990.xml"/><Relationship Id="rId71" Type="http://schemas.openxmlformats.org/officeDocument/2006/relationships/image" Target="../media/image263.png"/><Relationship Id="rId92" Type="http://schemas.openxmlformats.org/officeDocument/2006/relationships/customXml" Target="../ink/ink3941.xml"/><Relationship Id="rId213" Type="http://schemas.openxmlformats.org/officeDocument/2006/relationships/customXml" Target="../ink/ink4003.xml"/><Relationship Id="rId2" Type="http://schemas.openxmlformats.org/officeDocument/2006/relationships/customXml" Target="../ink/ink3896.xml"/><Relationship Id="rId29" Type="http://schemas.openxmlformats.org/officeDocument/2006/relationships/image" Target="../media/image242.png"/><Relationship Id="rId40" Type="http://schemas.openxmlformats.org/officeDocument/2006/relationships/customXml" Target="../ink/ink3915.xml"/><Relationship Id="rId115" Type="http://schemas.openxmlformats.org/officeDocument/2006/relationships/image" Target="../media/image285.png"/><Relationship Id="rId136" Type="http://schemas.openxmlformats.org/officeDocument/2006/relationships/image" Target="../media/image295.png"/><Relationship Id="rId157" Type="http://schemas.openxmlformats.org/officeDocument/2006/relationships/image" Target="../media/image305.png"/><Relationship Id="rId178" Type="http://schemas.openxmlformats.org/officeDocument/2006/relationships/customXml" Target="../ink/ink3985.xml"/><Relationship Id="rId61" Type="http://schemas.openxmlformats.org/officeDocument/2006/relationships/image" Target="../media/image258.png"/><Relationship Id="rId82" Type="http://schemas.openxmlformats.org/officeDocument/2006/relationships/customXml" Target="../ink/ink3936.xml"/><Relationship Id="rId199" Type="http://schemas.openxmlformats.org/officeDocument/2006/relationships/customXml" Target="../ink/ink3996.xml"/><Relationship Id="rId203" Type="http://schemas.openxmlformats.org/officeDocument/2006/relationships/customXml" Target="../ink/ink3998.xml"/><Relationship Id="rId19" Type="http://schemas.openxmlformats.org/officeDocument/2006/relationships/image" Target="../media/image237.png"/><Relationship Id="rId224" Type="http://schemas.openxmlformats.org/officeDocument/2006/relationships/image" Target="../media/image335.png"/><Relationship Id="rId30" Type="http://schemas.openxmlformats.org/officeDocument/2006/relationships/customXml" Target="../ink/ink3910.xml"/><Relationship Id="rId105" Type="http://schemas.openxmlformats.org/officeDocument/2006/relationships/image" Target="../media/image280.png"/><Relationship Id="rId126" Type="http://schemas.openxmlformats.org/officeDocument/2006/relationships/customXml" Target="../ink/ink3958.xml"/><Relationship Id="rId147" Type="http://schemas.openxmlformats.org/officeDocument/2006/relationships/image" Target="../media/image300.png"/><Relationship Id="rId168" Type="http://schemas.openxmlformats.org/officeDocument/2006/relationships/customXml" Target="../ink/ink3980.xml"/><Relationship Id="rId51" Type="http://schemas.openxmlformats.org/officeDocument/2006/relationships/image" Target="../media/image253.png"/><Relationship Id="rId72" Type="http://schemas.openxmlformats.org/officeDocument/2006/relationships/customXml" Target="../ink/ink3931.xml"/><Relationship Id="rId93" Type="http://schemas.openxmlformats.org/officeDocument/2006/relationships/image" Target="../media/image274.png"/><Relationship Id="rId189" Type="http://schemas.openxmlformats.org/officeDocument/2006/relationships/image" Target="../media/image319.png"/><Relationship Id="rId3" Type="http://schemas.openxmlformats.org/officeDocument/2006/relationships/image" Target="../media/image230.png"/><Relationship Id="rId214" Type="http://schemas.openxmlformats.org/officeDocument/2006/relationships/image" Target="../media/image331.png"/></Relationships>
</file>

<file path=ppt/slides/_rels/slide86.xml.rels><?xml version="1.0" encoding="UTF-8" standalone="yes"?>
<Relationships xmlns="http://schemas.openxmlformats.org/package/2006/relationships"><Relationship Id="rId8" Type="http://schemas.openxmlformats.org/officeDocument/2006/relationships/customXml" Target="../ink/ink4017.xml"/><Relationship Id="rId13" Type="http://schemas.openxmlformats.org/officeDocument/2006/relationships/image" Target="../media/image235.png"/><Relationship Id="rId18" Type="http://schemas.openxmlformats.org/officeDocument/2006/relationships/customXml" Target="../ink/ink4022.xml"/><Relationship Id="rId26" Type="http://schemas.openxmlformats.org/officeDocument/2006/relationships/customXml" Target="../ink/ink4026.xml"/><Relationship Id="rId3" Type="http://schemas.openxmlformats.org/officeDocument/2006/relationships/image" Target="../media/image231.png"/><Relationship Id="rId21" Type="http://schemas.openxmlformats.org/officeDocument/2006/relationships/image" Target="../media/image239.png"/><Relationship Id="rId7" Type="http://schemas.openxmlformats.org/officeDocument/2006/relationships/image" Target="../media/image232.png"/><Relationship Id="rId12" Type="http://schemas.openxmlformats.org/officeDocument/2006/relationships/customXml" Target="../ink/ink4019.xml"/><Relationship Id="rId17" Type="http://schemas.openxmlformats.org/officeDocument/2006/relationships/image" Target="../media/image237.png"/><Relationship Id="rId25" Type="http://schemas.openxmlformats.org/officeDocument/2006/relationships/image" Target="../media/image341.png"/><Relationship Id="rId2" Type="http://schemas.openxmlformats.org/officeDocument/2006/relationships/customXml" Target="../ink/ink4014.xml"/><Relationship Id="rId16" Type="http://schemas.openxmlformats.org/officeDocument/2006/relationships/customXml" Target="../ink/ink4021.xml"/><Relationship Id="rId20" Type="http://schemas.openxmlformats.org/officeDocument/2006/relationships/customXml" Target="../ink/ink4023.xml"/><Relationship Id="rId29" Type="http://schemas.openxmlformats.org/officeDocument/2006/relationships/image" Target="../media/image34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16.xml"/><Relationship Id="rId11" Type="http://schemas.openxmlformats.org/officeDocument/2006/relationships/image" Target="../media/image234.png"/><Relationship Id="rId24" Type="http://schemas.openxmlformats.org/officeDocument/2006/relationships/customXml" Target="../ink/ink4025.xml"/><Relationship Id="rId5" Type="http://schemas.openxmlformats.org/officeDocument/2006/relationships/image" Target="../media/image19.png"/><Relationship Id="rId15" Type="http://schemas.openxmlformats.org/officeDocument/2006/relationships/image" Target="../media/image236.png"/><Relationship Id="rId23" Type="http://schemas.openxmlformats.org/officeDocument/2006/relationships/image" Target="../media/image340.png"/><Relationship Id="rId28" Type="http://schemas.openxmlformats.org/officeDocument/2006/relationships/customXml" Target="../ink/ink4027.xml"/><Relationship Id="rId10" Type="http://schemas.openxmlformats.org/officeDocument/2006/relationships/customXml" Target="../ink/ink4018.xml"/><Relationship Id="rId19" Type="http://schemas.openxmlformats.org/officeDocument/2006/relationships/image" Target="../media/image238.png"/><Relationship Id="rId4" Type="http://schemas.openxmlformats.org/officeDocument/2006/relationships/customXml" Target="../ink/ink4015.xml"/><Relationship Id="rId9" Type="http://schemas.openxmlformats.org/officeDocument/2006/relationships/image" Target="../media/image233.png"/><Relationship Id="rId14" Type="http://schemas.openxmlformats.org/officeDocument/2006/relationships/customXml" Target="../ink/ink4020.xml"/><Relationship Id="rId22" Type="http://schemas.openxmlformats.org/officeDocument/2006/relationships/customXml" Target="../ink/ink4024.xml"/><Relationship Id="rId27" Type="http://schemas.openxmlformats.org/officeDocument/2006/relationships/image" Target="../media/image342.png"/></Relationships>
</file>

<file path=ppt/slides/_rels/slide8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35.png"/><Relationship Id="rId18" Type="http://schemas.openxmlformats.org/officeDocument/2006/relationships/customXml" Target="../ink/ink4036.xml"/><Relationship Id="rId26" Type="http://schemas.openxmlformats.org/officeDocument/2006/relationships/customXml" Target="../ink/ink4040.xml"/><Relationship Id="rId39" Type="http://schemas.openxmlformats.org/officeDocument/2006/relationships/image" Target="../media/image348.png"/><Relationship Id="rId21" Type="http://schemas.openxmlformats.org/officeDocument/2006/relationships/image" Target="../media/image239.png"/><Relationship Id="rId34" Type="http://schemas.openxmlformats.org/officeDocument/2006/relationships/customXml" Target="../ink/ink4044.xml"/><Relationship Id="rId42" Type="http://schemas.openxmlformats.org/officeDocument/2006/relationships/customXml" Target="../ink/ink4048.xml"/><Relationship Id="rId47" Type="http://schemas.openxmlformats.org/officeDocument/2006/relationships/image" Target="../media/image351.png"/><Relationship Id="rId7" Type="http://schemas.openxmlformats.org/officeDocument/2006/relationships/image" Target="../media/image232.png"/><Relationship Id="rId2" Type="http://schemas.openxmlformats.org/officeDocument/2006/relationships/customXml" Target="../ink/ink4028.xml"/><Relationship Id="rId16" Type="http://schemas.openxmlformats.org/officeDocument/2006/relationships/customXml" Target="../ink/ink4035.xml"/><Relationship Id="rId29" Type="http://schemas.openxmlformats.org/officeDocument/2006/relationships/image" Target="../media/image343.png"/><Relationship Id="rId11" Type="http://schemas.openxmlformats.org/officeDocument/2006/relationships/image" Target="../media/image234.png"/><Relationship Id="rId24" Type="http://schemas.openxmlformats.org/officeDocument/2006/relationships/customXml" Target="../ink/ink4039.xml"/><Relationship Id="rId32" Type="http://schemas.openxmlformats.org/officeDocument/2006/relationships/customXml" Target="../ink/ink4043.xml"/><Relationship Id="rId37" Type="http://schemas.openxmlformats.org/officeDocument/2006/relationships/image" Target="../media/image347.png"/><Relationship Id="rId40" Type="http://schemas.openxmlformats.org/officeDocument/2006/relationships/customXml" Target="../ink/ink4047.xml"/><Relationship Id="rId45" Type="http://schemas.openxmlformats.org/officeDocument/2006/relationships/image" Target="../media/image288.png"/><Relationship Id="rId5" Type="http://schemas.openxmlformats.org/officeDocument/2006/relationships/image" Target="../media/image19.png"/><Relationship Id="rId15" Type="http://schemas.openxmlformats.org/officeDocument/2006/relationships/image" Target="../media/image236.png"/><Relationship Id="rId23" Type="http://schemas.openxmlformats.org/officeDocument/2006/relationships/image" Target="../media/image340.png"/><Relationship Id="rId28" Type="http://schemas.openxmlformats.org/officeDocument/2006/relationships/customXml" Target="../ink/ink4041.xml"/><Relationship Id="rId36" Type="http://schemas.openxmlformats.org/officeDocument/2006/relationships/customXml" Target="../ink/ink4045.xml"/><Relationship Id="rId49" Type="http://schemas.openxmlformats.org/officeDocument/2006/relationships/image" Target="../media/image352.png"/><Relationship Id="rId10" Type="http://schemas.openxmlformats.org/officeDocument/2006/relationships/customXml" Target="../ink/ink4032.xml"/><Relationship Id="rId19" Type="http://schemas.openxmlformats.org/officeDocument/2006/relationships/image" Target="../media/image238.png"/><Relationship Id="rId31" Type="http://schemas.openxmlformats.org/officeDocument/2006/relationships/image" Target="../media/image344.png"/><Relationship Id="rId44" Type="http://schemas.openxmlformats.org/officeDocument/2006/relationships/customXml" Target="../ink/ink4049.xml"/><Relationship Id="rId4" Type="http://schemas.openxmlformats.org/officeDocument/2006/relationships/customXml" Target="../ink/ink4029.xml"/><Relationship Id="rId9" Type="http://schemas.openxmlformats.org/officeDocument/2006/relationships/image" Target="../media/image233.png"/><Relationship Id="rId14" Type="http://schemas.openxmlformats.org/officeDocument/2006/relationships/customXml" Target="../ink/ink4034.xml"/><Relationship Id="rId22" Type="http://schemas.openxmlformats.org/officeDocument/2006/relationships/customXml" Target="../ink/ink4038.xml"/><Relationship Id="rId27" Type="http://schemas.openxmlformats.org/officeDocument/2006/relationships/image" Target="../media/image342.png"/><Relationship Id="rId30" Type="http://schemas.openxmlformats.org/officeDocument/2006/relationships/customXml" Target="../ink/ink4042.xml"/><Relationship Id="rId35" Type="http://schemas.openxmlformats.org/officeDocument/2006/relationships/image" Target="../media/image346.png"/><Relationship Id="rId43" Type="http://schemas.openxmlformats.org/officeDocument/2006/relationships/image" Target="../media/image350.png"/><Relationship Id="rId48" Type="http://schemas.openxmlformats.org/officeDocument/2006/relationships/customXml" Target="../ink/ink4051.xml"/><Relationship Id="rId8" Type="http://schemas.openxmlformats.org/officeDocument/2006/relationships/customXml" Target="../ink/ink4031.xml"/><Relationship Id="rId3" Type="http://schemas.openxmlformats.org/officeDocument/2006/relationships/image" Target="../media/image231.png"/><Relationship Id="rId12" Type="http://schemas.openxmlformats.org/officeDocument/2006/relationships/customXml" Target="../ink/ink4033.xml"/><Relationship Id="rId17" Type="http://schemas.openxmlformats.org/officeDocument/2006/relationships/image" Target="../media/image237.png"/><Relationship Id="rId25" Type="http://schemas.openxmlformats.org/officeDocument/2006/relationships/image" Target="../media/image341.png"/><Relationship Id="rId33" Type="http://schemas.openxmlformats.org/officeDocument/2006/relationships/image" Target="../media/image345.png"/><Relationship Id="rId38" Type="http://schemas.openxmlformats.org/officeDocument/2006/relationships/customXml" Target="../ink/ink4046.xml"/><Relationship Id="rId46" Type="http://schemas.openxmlformats.org/officeDocument/2006/relationships/customXml" Target="../ink/ink4050.xml"/><Relationship Id="rId20" Type="http://schemas.openxmlformats.org/officeDocument/2006/relationships/customXml" Target="../ink/ink4037.xml"/><Relationship Id="rId41" Type="http://schemas.openxmlformats.org/officeDocument/2006/relationships/image" Target="../media/image34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30.xml"/></Relationships>
</file>

<file path=ppt/slides/_rels/slide8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35.png"/><Relationship Id="rId18" Type="http://schemas.openxmlformats.org/officeDocument/2006/relationships/customXml" Target="../ink/ink4060.xml"/><Relationship Id="rId26" Type="http://schemas.openxmlformats.org/officeDocument/2006/relationships/customXml" Target="../ink/ink4064.xml"/><Relationship Id="rId39" Type="http://schemas.openxmlformats.org/officeDocument/2006/relationships/image" Target="../media/image349.png"/><Relationship Id="rId21" Type="http://schemas.openxmlformats.org/officeDocument/2006/relationships/image" Target="../media/image340.png"/><Relationship Id="rId34" Type="http://schemas.openxmlformats.org/officeDocument/2006/relationships/customXml" Target="../ink/ink4068.xml"/><Relationship Id="rId42" Type="http://schemas.openxmlformats.org/officeDocument/2006/relationships/customXml" Target="../ink/ink4072.xml"/><Relationship Id="rId47" Type="http://schemas.openxmlformats.org/officeDocument/2006/relationships/image" Target="../media/image352.png"/><Relationship Id="rId50" Type="http://schemas.openxmlformats.org/officeDocument/2006/relationships/customXml" Target="../ink/ink4076.xml"/><Relationship Id="rId55" Type="http://schemas.openxmlformats.org/officeDocument/2006/relationships/image" Target="../media/image356.png"/><Relationship Id="rId7" Type="http://schemas.openxmlformats.org/officeDocument/2006/relationships/image" Target="../media/image232.png"/><Relationship Id="rId2" Type="http://schemas.openxmlformats.org/officeDocument/2006/relationships/customXml" Target="../ink/ink4052.xml"/><Relationship Id="rId16" Type="http://schemas.openxmlformats.org/officeDocument/2006/relationships/customXml" Target="../ink/ink4059.xml"/><Relationship Id="rId29" Type="http://schemas.openxmlformats.org/officeDocument/2006/relationships/image" Target="../media/image344.png"/><Relationship Id="rId11" Type="http://schemas.openxmlformats.org/officeDocument/2006/relationships/image" Target="../media/image234.png"/><Relationship Id="rId24" Type="http://schemas.openxmlformats.org/officeDocument/2006/relationships/customXml" Target="../ink/ink4063.xml"/><Relationship Id="rId32" Type="http://schemas.openxmlformats.org/officeDocument/2006/relationships/customXml" Target="../ink/ink4067.xml"/><Relationship Id="rId37" Type="http://schemas.openxmlformats.org/officeDocument/2006/relationships/image" Target="../media/image348.png"/><Relationship Id="rId40" Type="http://schemas.openxmlformats.org/officeDocument/2006/relationships/customXml" Target="../ink/ink4071.xml"/><Relationship Id="rId45" Type="http://schemas.openxmlformats.org/officeDocument/2006/relationships/image" Target="../media/image351.png"/><Relationship Id="rId53" Type="http://schemas.openxmlformats.org/officeDocument/2006/relationships/image" Target="../media/image355.png"/><Relationship Id="rId5" Type="http://schemas.openxmlformats.org/officeDocument/2006/relationships/image" Target="../media/image19.png"/><Relationship Id="rId19" Type="http://schemas.openxmlformats.org/officeDocument/2006/relationships/image" Target="../media/image238.png"/><Relationship Id="rId4" Type="http://schemas.openxmlformats.org/officeDocument/2006/relationships/customXml" Target="../ink/ink4053.xml"/><Relationship Id="rId9" Type="http://schemas.openxmlformats.org/officeDocument/2006/relationships/image" Target="../media/image233.png"/><Relationship Id="rId14" Type="http://schemas.openxmlformats.org/officeDocument/2006/relationships/customXml" Target="../ink/ink4058.xml"/><Relationship Id="rId22" Type="http://schemas.openxmlformats.org/officeDocument/2006/relationships/customXml" Target="../ink/ink4062.xml"/><Relationship Id="rId27" Type="http://schemas.openxmlformats.org/officeDocument/2006/relationships/image" Target="../media/image343.png"/><Relationship Id="rId30" Type="http://schemas.openxmlformats.org/officeDocument/2006/relationships/customXml" Target="../ink/ink4066.xml"/><Relationship Id="rId35" Type="http://schemas.openxmlformats.org/officeDocument/2006/relationships/image" Target="../media/image347.png"/><Relationship Id="rId43" Type="http://schemas.openxmlformats.org/officeDocument/2006/relationships/image" Target="../media/image288.png"/><Relationship Id="rId48" Type="http://schemas.openxmlformats.org/officeDocument/2006/relationships/customXml" Target="../ink/ink4075.xml"/><Relationship Id="rId56" Type="http://schemas.openxmlformats.org/officeDocument/2006/relationships/customXml" Target="../ink/ink4079.xml"/><Relationship Id="rId8" Type="http://schemas.openxmlformats.org/officeDocument/2006/relationships/customXml" Target="../ink/ink4055.xml"/><Relationship Id="rId51" Type="http://schemas.openxmlformats.org/officeDocument/2006/relationships/image" Target="../media/image354.png"/><Relationship Id="rId3" Type="http://schemas.openxmlformats.org/officeDocument/2006/relationships/image" Target="../media/image231.png"/><Relationship Id="rId12" Type="http://schemas.openxmlformats.org/officeDocument/2006/relationships/customXml" Target="../ink/ink4057.xml"/><Relationship Id="rId17" Type="http://schemas.openxmlformats.org/officeDocument/2006/relationships/image" Target="../media/image237.png"/><Relationship Id="rId25" Type="http://schemas.openxmlformats.org/officeDocument/2006/relationships/image" Target="../media/image342.png"/><Relationship Id="rId33" Type="http://schemas.openxmlformats.org/officeDocument/2006/relationships/image" Target="../media/image346.png"/><Relationship Id="rId38" Type="http://schemas.openxmlformats.org/officeDocument/2006/relationships/customXml" Target="../ink/ink4070.xml"/><Relationship Id="rId46" Type="http://schemas.openxmlformats.org/officeDocument/2006/relationships/customXml" Target="../ink/ink4074.xml"/><Relationship Id="rId20" Type="http://schemas.openxmlformats.org/officeDocument/2006/relationships/customXml" Target="../ink/ink4061.xml"/><Relationship Id="rId41" Type="http://schemas.openxmlformats.org/officeDocument/2006/relationships/image" Target="../media/image350.png"/><Relationship Id="rId54" Type="http://schemas.openxmlformats.org/officeDocument/2006/relationships/customXml" Target="../ink/ink407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54.xml"/><Relationship Id="rId15" Type="http://schemas.openxmlformats.org/officeDocument/2006/relationships/image" Target="../media/image236.png"/><Relationship Id="rId23" Type="http://schemas.openxmlformats.org/officeDocument/2006/relationships/image" Target="../media/image341.png"/><Relationship Id="rId28" Type="http://schemas.openxmlformats.org/officeDocument/2006/relationships/customXml" Target="../ink/ink4065.xml"/><Relationship Id="rId36" Type="http://schemas.openxmlformats.org/officeDocument/2006/relationships/customXml" Target="../ink/ink4069.xml"/><Relationship Id="rId49" Type="http://schemas.openxmlformats.org/officeDocument/2006/relationships/image" Target="../media/image353.png"/><Relationship Id="rId57" Type="http://schemas.openxmlformats.org/officeDocument/2006/relationships/image" Target="../media/image357.png"/><Relationship Id="rId10" Type="http://schemas.openxmlformats.org/officeDocument/2006/relationships/customXml" Target="../ink/ink4056.xml"/><Relationship Id="rId31" Type="http://schemas.openxmlformats.org/officeDocument/2006/relationships/image" Target="../media/image345.png"/><Relationship Id="rId44" Type="http://schemas.openxmlformats.org/officeDocument/2006/relationships/customXml" Target="../ink/ink4073.xml"/><Relationship Id="rId52" Type="http://schemas.openxmlformats.org/officeDocument/2006/relationships/customXml" Target="../ink/ink4077.xml"/></Relationships>
</file>

<file path=ppt/slides/_rels/slide8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35.png"/><Relationship Id="rId18" Type="http://schemas.openxmlformats.org/officeDocument/2006/relationships/customXml" Target="../ink/ink4088.xml"/><Relationship Id="rId26" Type="http://schemas.openxmlformats.org/officeDocument/2006/relationships/customXml" Target="../ink/ink4092.xml"/><Relationship Id="rId39" Type="http://schemas.openxmlformats.org/officeDocument/2006/relationships/image" Target="../media/image349.png"/><Relationship Id="rId21" Type="http://schemas.openxmlformats.org/officeDocument/2006/relationships/image" Target="../media/image340.png"/><Relationship Id="rId34" Type="http://schemas.openxmlformats.org/officeDocument/2006/relationships/customXml" Target="../ink/ink4096.xml"/><Relationship Id="rId42" Type="http://schemas.openxmlformats.org/officeDocument/2006/relationships/customXml" Target="../ink/ink4100.xml"/><Relationship Id="rId47" Type="http://schemas.openxmlformats.org/officeDocument/2006/relationships/image" Target="../media/image352.png"/><Relationship Id="rId50" Type="http://schemas.openxmlformats.org/officeDocument/2006/relationships/customXml" Target="../ink/ink4104.xml"/><Relationship Id="rId55" Type="http://schemas.openxmlformats.org/officeDocument/2006/relationships/image" Target="../media/image356.png"/><Relationship Id="rId7" Type="http://schemas.openxmlformats.org/officeDocument/2006/relationships/image" Target="../media/image232.png"/><Relationship Id="rId2" Type="http://schemas.openxmlformats.org/officeDocument/2006/relationships/customXml" Target="../ink/ink4080.xml"/><Relationship Id="rId16" Type="http://schemas.openxmlformats.org/officeDocument/2006/relationships/customXml" Target="../ink/ink4087.xml"/><Relationship Id="rId29" Type="http://schemas.openxmlformats.org/officeDocument/2006/relationships/image" Target="../media/image344.png"/><Relationship Id="rId11" Type="http://schemas.openxmlformats.org/officeDocument/2006/relationships/image" Target="../media/image234.png"/><Relationship Id="rId24" Type="http://schemas.openxmlformats.org/officeDocument/2006/relationships/customXml" Target="../ink/ink4091.xml"/><Relationship Id="rId32" Type="http://schemas.openxmlformats.org/officeDocument/2006/relationships/customXml" Target="../ink/ink4095.xml"/><Relationship Id="rId37" Type="http://schemas.openxmlformats.org/officeDocument/2006/relationships/image" Target="../media/image348.png"/><Relationship Id="rId40" Type="http://schemas.openxmlformats.org/officeDocument/2006/relationships/customXml" Target="../ink/ink4099.xml"/><Relationship Id="rId45" Type="http://schemas.openxmlformats.org/officeDocument/2006/relationships/image" Target="../media/image351.png"/><Relationship Id="rId53" Type="http://schemas.openxmlformats.org/officeDocument/2006/relationships/image" Target="../media/image355.png"/><Relationship Id="rId58" Type="http://schemas.openxmlformats.org/officeDocument/2006/relationships/customXml" Target="../ink/ink4108.xml"/><Relationship Id="rId5" Type="http://schemas.openxmlformats.org/officeDocument/2006/relationships/image" Target="../media/image19.png"/><Relationship Id="rId19" Type="http://schemas.openxmlformats.org/officeDocument/2006/relationships/image" Target="../media/image238.png"/><Relationship Id="rId4" Type="http://schemas.openxmlformats.org/officeDocument/2006/relationships/customXml" Target="../ink/ink4081.xml"/><Relationship Id="rId9" Type="http://schemas.openxmlformats.org/officeDocument/2006/relationships/image" Target="../media/image233.png"/><Relationship Id="rId14" Type="http://schemas.openxmlformats.org/officeDocument/2006/relationships/customXml" Target="../ink/ink4086.xml"/><Relationship Id="rId22" Type="http://schemas.openxmlformats.org/officeDocument/2006/relationships/customXml" Target="../ink/ink4090.xml"/><Relationship Id="rId27" Type="http://schemas.openxmlformats.org/officeDocument/2006/relationships/image" Target="../media/image343.png"/><Relationship Id="rId30" Type="http://schemas.openxmlformats.org/officeDocument/2006/relationships/customXml" Target="../ink/ink4094.xml"/><Relationship Id="rId35" Type="http://schemas.openxmlformats.org/officeDocument/2006/relationships/image" Target="../media/image347.png"/><Relationship Id="rId43" Type="http://schemas.openxmlformats.org/officeDocument/2006/relationships/image" Target="../media/image288.png"/><Relationship Id="rId48" Type="http://schemas.openxmlformats.org/officeDocument/2006/relationships/customXml" Target="../ink/ink4103.xml"/><Relationship Id="rId56" Type="http://schemas.openxmlformats.org/officeDocument/2006/relationships/customXml" Target="../ink/ink4107.xml"/><Relationship Id="rId8" Type="http://schemas.openxmlformats.org/officeDocument/2006/relationships/customXml" Target="../ink/ink4083.xml"/><Relationship Id="rId51" Type="http://schemas.openxmlformats.org/officeDocument/2006/relationships/image" Target="../media/image354.png"/><Relationship Id="rId3" Type="http://schemas.openxmlformats.org/officeDocument/2006/relationships/image" Target="../media/image231.png"/><Relationship Id="rId12" Type="http://schemas.openxmlformats.org/officeDocument/2006/relationships/customXml" Target="../ink/ink4085.xml"/><Relationship Id="rId17" Type="http://schemas.openxmlformats.org/officeDocument/2006/relationships/image" Target="../media/image237.png"/><Relationship Id="rId25" Type="http://schemas.openxmlformats.org/officeDocument/2006/relationships/image" Target="../media/image342.png"/><Relationship Id="rId33" Type="http://schemas.openxmlformats.org/officeDocument/2006/relationships/image" Target="../media/image346.png"/><Relationship Id="rId38" Type="http://schemas.openxmlformats.org/officeDocument/2006/relationships/customXml" Target="../ink/ink4098.xml"/><Relationship Id="rId46" Type="http://schemas.openxmlformats.org/officeDocument/2006/relationships/customXml" Target="../ink/ink4102.xml"/><Relationship Id="rId59" Type="http://schemas.openxmlformats.org/officeDocument/2006/relationships/image" Target="../media/image358.png"/><Relationship Id="rId20" Type="http://schemas.openxmlformats.org/officeDocument/2006/relationships/customXml" Target="../ink/ink4089.xml"/><Relationship Id="rId41" Type="http://schemas.openxmlformats.org/officeDocument/2006/relationships/image" Target="../media/image350.png"/><Relationship Id="rId54" Type="http://schemas.openxmlformats.org/officeDocument/2006/relationships/customXml" Target="../ink/ink410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82.xml"/><Relationship Id="rId15" Type="http://schemas.openxmlformats.org/officeDocument/2006/relationships/image" Target="../media/image236.png"/><Relationship Id="rId23" Type="http://schemas.openxmlformats.org/officeDocument/2006/relationships/image" Target="../media/image341.png"/><Relationship Id="rId28" Type="http://schemas.openxmlformats.org/officeDocument/2006/relationships/customXml" Target="../ink/ink4093.xml"/><Relationship Id="rId36" Type="http://schemas.openxmlformats.org/officeDocument/2006/relationships/customXml" Target="../ink/ink4097.xml"/><Relationship Id="rId49" Type="http://schemas.openxmlformats.org/officeDocument/2006/relationships/image" Target="../media/image353.png"/><Relationship Id="rId57" Type="http://schemas.openxmlformats.org/officeDocument/2006/relationships/image" Target="../media/image357.png"/><Relationship Id="rId10" Type="http://schemas.openxmlformats.org/officeDocument/2006/relationships/customXml" Target="../ink/ink4084.xml"/><Relationship Id="rId31" Type="http://schemas.openxmlformats.org/officeDocument/2006/relationships/image" Target="../media/image345.png"/><Relationship Id="rId44" Type="http://schemas.openxmlformats.org/officeDocument/2006/relationships/customXml" Target="../ink/ink4101.xml"/><Relationship Id="rId52" Type="http://schemas.openxmlformats.org/officeDocument/2006/relationships/customXml" Target="../ink/ink4105.xml"/></Relationships>
</file>

<file path=ppt/slides/_rels/slide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6.png"/><Relationship Id="rId18" Type="http://schemas.openxmlformats.org/officeDocument/2006/relationships/customXml" Target="../ink/ink73.xml"/><Relationship Id="rId26" Type="http://schemas.openxmlformats.org/officeDocument/2006/relationships/customXml" Target="../ink/ink77.xml"/><Relationship Id="rId39" Type="http://schemas.openxmlformats.org/officeDocument/2006/relationships/image" Target="../media/image39.png"/><Relationship Id="rId21" Type="http://schemas.openxmlformats.org/officeDocument/2006/relationships/image" Target="../media/image30.png"/><Relationship Id="rId34" Type="http://schemas.openxmlformats.org/officeDocument/2006/relationships/customXml" Target="../ink/ink81.xml"/><Relationship Id="rId7" Type="http://schemas.openxmlformats.org/officeDocument/2006/relationships/image" Target="../media/image23.png"/><Relationship Id="rId2" Type="http://schemas.openxmlformats.org/officeDocument/2006/relationships/customXml" Target="../ink/ink65.xml"/><Relationship Id="rId16" Type="http://schemas.openxmlformats.org/officeDocument/2006/relationships/customXml" Target="../ink/ink72.xml"/><Relationship Id="rId20" Type="http://schemas.openxmlformats.org/officeDocument/2006/relationships/customXml" Target="../ink/ink74.xml"/><Relationship Id="rId29" Type="http://schemas.openxmlformats.org/officeDocument/2006/relationships/image" Target="../media/image34.png"/><Relationship Id="rId41" Type="http://schemas.openxmlformats.org/officeDocument/2006/relationships/image" Target="../media/image4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7.xml"/><Relationship Id="rId11" Type="http://schemas.openxmlformats.org/officeDocument/2006/relationships/image" Target="../media/image25.png"/><Relationship Id="rId24" Type="http://schemas.openxmlformats.org/officeDocument/2006/relationships/customXml" Target="../ink/ink76.xml"/><Relationship Id="rId32" Type="http://schemas.openxmlformats.org/officeDocument/2006/relationships/customXml" Target="../ink/ink80.xml"/><Relationship Id="rId37" Type="http://schemas.openxmlformats.org/officeDocument/2006/relationships/image" Target="../media/image38.png"/><Relationship Id="rId40" Type="http://schemas.openxmlformats.org/officeDocument/2006/relationships/customXml" Target="../ink/ink84.xml"/><Relationship Id="rId5" Type="http://schemas.openxmlformats.org/officeDocument/2006/relationships/image" Target="../media/image22.png"/><Relationship Id="rId15" Type="http://schemas.openxmlformats.org/officeDocument/2006/relationships/image" Target="../media/image27.png"/><Relationship Id="rId23" Type="http://schemas.openxmlformats.org/officeDocument/2006/relationships/image" Target="../media/image31.png"/><Relationship Id="rId28" Type="http://schemas.openxmlformats.org/officeDocument/2006/relationships/customXml" Target="../ink/ink78.xml"/><Relationship Id="rId36" Type="http://schemas.openxmlformats.org/officeDocument/2006/relationships/customXml" Target="../ink/ink82.xml"/><Relationship Id="rId10" Type="http://schemas.openxmlformats.org/officeDocument/2006/relationships/customXml" Target="../ink/ink69.xml"/><Relationship Id="rId19" Type="http://schemas.openxmlformats.org/officeDocument/2006/relationships/image" Target="../media/image29.png"/><Relationship Id="rId31" Type="http://schemas.openxmlformats.org/officeDocument/2006/relationships/image" Target="../media/image35.png"/><Relationship Id="rId4" Type="http://schemas.openxmlformats.org/officeDocument/2006/relationships/customXml" Target="../ink/ink66.xml"/><Relationship Id="rId9" Type="http://schemas.openxmlformats.org/officeDocument/2006/relationships/image" Target="../media/image24.png"/><Relationship Id="rId14" Type="http://schemas.openxmlformats.org/officeDocument/2006/relationships/customXml" Target="../ink/ink71.xml"/><Relationship Id="rId22" Type="http://schemas.openxmlformats.org/officeDocument/2006/relationships/customXml" Target="../ink/ink75.xml"/><Relationship Id="rId27" Type="http://schemas.openxmlformats.org/officeDocument/2006/relationships/image" Target="../media/image33.png"/><Relationship Id="rId30" Type="http://schemas.openxmlformats.org/officeDocument/2006/relationships/customXml" Target="../ink/ink79.xml"/><Relationship Id="rId35" Type="http://schemas.openxmlformats.org/officeDocument/2006/relationships/image" Target="../media/image37.png"/><Relationship Id="rId8" Type="http://schemas.openxmlformats.org/officeDocument/2006/relationships/customXml" Target="../ink/ink68.xml"/><Relationship Id="rId3" Type="http://schemas.openxmlformats.org/officeDocument/2006/relationships/image" Target="../media/image21.png"/><Relationship Id="rId12" Type="http://schemas.openxmlformats.org/officeDocument/2006/relationships/customXml" Target="../ink/ink70.xml"/><Relationship Id="rId17" Type="http://schemas.openxmlformats.org/officeDocument/2006/relationships/image" Target="../media/image28.png"/><Relationship Id="rId25" Type="http://schemas.openxmlformats.org/officeDocument/2006/relationships/image" Target="../media/image32.png"/><Relationship Id="rId33" Type="http://schemas.openxmlformats.org/officeDocument/2006/relationships/image" Target="../media/image36.png"/><Relationship Id="rId38" Type="http://schemas.openxmlformats.org/officeDocument/2006/relationships/customXml" Target="../ink/ink83.xml"/></Relationships>
</file>

<file path=ppt/slides/_rels/slide9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35.png"/><Relationship Id="rId18" Type="http://schemas.openxmlformats.org/officeDocument/2006/relationships/customXml" Target="../ink/ink4117.xml"/><Relationship Id="rId26" Type="http://schemas.openxmlformats.org/officeDocument/2006/relationships/customXml" Target="../ink/ink4121.xml"/><Relationship Id="rId39" Type="http://schemas.openxmlformats.org/officeDocument/2006/relationships/image" Target="../media/image349.png"/><Relationship Id="rId21" Type="http://schemas.openxmlformats.org/officeDocument/2006/relationships/image" Target="../media/image340.png"/><Relationship Id="rId34" Type="http://schemas.openxmlformats.org/officeDocument/2006/relationships/customXml" Target="../ink/ink4125.xml"/><Relationship Id="rId42" Type="http://schemas.openxmlformats.org/officeDocument/2006/relationships/customXml" Target="../ink/ink4129.xml"/><Relationship Id="rId47" Type="http://schemas.openxmlformats.org/officeDocument/2006/relationships/image" Target="../media/image352.png"/><Relationship Id="rId50" Type="http://schemas.openxmlformats.org/officeDocument/2006/relationships/customXml" Target="../ink/ink4133.xml"/><Relationship Id="rId55" Type="http://schemas.openxmlformats.org/officeDocument/2006/relationships/image" Target="../media/image356.png"/><Relationship Id="rId7" Type="http://schemas.openxmlformats.org/officeDocument/2006/relationships/image" Target="../media/image232.png"/><Relationship Id="rId2" Type="http://schemas.openxmlformats.org/officeDocument/2006/relationships/customXml" Target="../ink/ink4109.xml"/><Relationship Id="rId16" Type="http://schemas.openxmlformats.org/officeDocument/2006/relationships/customXml" Target="../ink/ink4116.xml"/><Relationship Id="rId29" Type="http://schemas.openxmlformats.org/officeDocument/2006/relationships/image" Target="../media/image344.png"/><Relationship Id="rId11" Type="http://schemas.openxmlformats.org/officeDocument/2006/relationships/image" Target="../media/image234.png"/><Relationship Id="rId24" Type="http://schemas.openxmlformats.org/officeDocument/2006/relationships/customXml" Target="../ink/ink4120.xml"/><Relationship Id="rId32" Type="http://schemas.openxmlformats.org/officeDocument/2006/relationships/customXml" Target="../ink/ink4124.xml"/><Relationship Id="rId37" Type="http://schemas.openxmlformats.org/officeDocument/2006/relationships/image" Target="../media/image348.png"/><Relationship Id="rId40" Type="http://schemas.openxmlformats.org/officeDocument/2006/relationships/customXml" Target="../ink/ink4128.xml"/><Relationship Id="rId45" Type="http://schemas.openxmlformats.org/officeDocument/2006/relationships/image" Target="../media/image351.png"/><Relationship Id="rId53" Type="http://schemas.openxmlformats.org/officeDocument/2006/relationships/image" Target="../media/image355.png"/><Relationship Id="rId58" Type="http://schemas.openxmlformats.org/officeDocument/2006/relationships/customXml" Target="../ink/ink4137.xml"/><Relationship Id="rId5" Type="http://schemas.openxmlformats.org/officeDocument/2006/relationships/image" Target="../media/image19.png"/><Relationship Id="rId61" Type="http://schemas.openxmlformats.org/officeDocument/2006/relationships/image" Target="../media/image359.png"/><Relationship Id="rId19" Type="http://schemas.openxmlformats.org/officeDocument/2006/relationships/image" Target="../media/image238.png"/><Relationship Id="rId14" Type="http://schemas.openxmlformats.org/officeDocument/2006/relationships/customXml" Target="../ink/ink4115.xml"/><Relationship Id="rId22" Type="http://schemas.openxmlformats.org/officeDocument/2006/relationships/customXml" Target="../ink/ink4119.xml"/><Relationship Id="rId27" Type="http://schemas.openxmlformats.org/officeDocument/2006/relationships/image" Target="../media/image343.png"/><Relationship Id="rId30" Type="http://schemas.openxmlformats.org/officeDocument/2006/relationships/customXml" Target="../ink/ink4123.xml"/><Relationship Id="rId35" Type="http://schemas.openxmlformats.org/officeDocument/2006/relationships/image" Target="../media/image347.png"/><Relationship Id="rId43" Type="http://schemas.openxmlformats.org/officeDocument/2006/relationships/image" Target="../media/image288.png"/><Relationship Id="rId48" Type="http://schemas.openxmlformats.org/officeDocument/2006/relationships/customXml" Target="../ink/ink4132.xml"/><Relationship Id="rId56" Type="http://schemas.openxmlformats.org/officeDocument/2006/relationships/customXml" Target="../ink/ink4136.xml"/><Relationship Id="rId8" Type="http://schemas.openxmlformats.org/officeDocument/2006/relationships/customXml" Target="../ink/ink4112.xml"/><Relationship Id="rId51" Type="http://schemas.openxmlformats.org/officeDocument/2006/relationships/image" Target="../media/image354.png"/><Relationship Id="rId3" Type="http://schemas.openxmlformats.org/officeDocument/2006/relationships/image" Target="../media/image231.png"/><Relationship Id="rId12" Type="http://schemas.openxmlformats.org/officeDocument/2006/relationships/customXml" Target="../ink/ink4114.xml"/><Relationship Id="rId17" Type="http://schemas.openxmlformats.org/officeDocument/2006/relationships/image" Target="../media/image237.png"/><Relationship Id="rId25" Type="http://schemas.openxmlformats.org/officeDocument/2006/relationships/image" Target="../media/image342.png"/><Relationship Id="rId33" Type="http://schemas.openxmlformats.org/officeDocument/2006/relationships/image" Target="../media/image346.png"/><Relationship Id="rId38" Type="http://schemas.openxmlformats.org/officeDocument/2006/relationships/customXml" Target="../ink/ink4127.xml"/><Relationship Id="rId46" Type="http://schemas.openxmlformats.org/officeDocument/2006/relationships/customXml" Target="../ink/ink4131.xml"/><Relationship Id="rId59" Type="http://schemas.openxmlformats.org/officeDocument/2006/relationships/image" Target="../media/image358.png"/><Relationship Id="rId20" Type="http://schemas.openxmlformats.org/officeDocument/2006/relationships/customXml" Target="../ink/ink4118.xml"/><Relationship Id="rId41" Type="http://schemas.openxmlformats.org/officeDocument/2006/relationships/image" Target="../media/image350.png"/><Relationship Id="rId54" Type="http://schemas.openxmlformats.org/officeDocument/2006/relationships/customXml" Target="../ink/ink413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11.xml"/><Relationship Id="rId15" Type="http://schemas.openxmlformats.org/officeDocument/2006/relationships/image" Target="../media/image236.png"/><Relationship Id="rId23" Type="http://schemas.openxmlformats.org/officeDocument/2006/relationships/image" Target="../media/image341.png"/><Relationship Id="rId28" Type="http://schemas.openxmlformats.org/officeDocument/2006/relationships/customXml" Target="../ink/ink4122.xml"/><Relationship Id="rId36" Type="http://schemas.openxmlformats.org/officeDocument/2006/relationships/customXml" Target="../ink/ink4126.xml"/><Relationship Id="rId49" Type="http://schemas.openxmlformats.org/officeDocument/2006/relationships/image" Target="../media/image353.png"/><Relationship Id="rId57" Type="http://schemas.openxmlformats.org/officeDocument/2006/relationships/image" Target="../media/image357.png"/><Relationship Id="rId10" Type="http://schemas.openxmlformats.org/officeDocument/2006/relationships/customXml" Target="../ink/ink4113.xml"/><Relationship Id="rId31" Type="http://schemas.openxmlformats.org/officeDocument/2006/relationships/image" Target="../media/image345.png"/><Relationship Id="rId44" Type="http://schemas.openxmlformats.org/officeDocument/2006/relationships/customXml" Target="../ink/ink4130.xml"/><Relationship Id="rId52" Type="http://schemas.openxmlformats.org/officeDocument/2006/relationships/customXml" Target="../ink/ink4134.xml"/><Relationship Id="rId60" Type="http://schemas.openxmlformats.org/officeDocument/2006/relationships/customXml" Target="../ink/ink4138.xml"/><Relationship Id="rId4" Type="http://schemas.openxmlformats.org/officeDocument/2006/relationships/customXml" Target="../ink/ink4110.xml"/><Relationship Id="rId9" Type="http://schemas.openxmlformats.org/officeDocument/2006/relationships/image" Target="../media/image233.png"/></Relationships>
</file>

<file path=ppt/slides/_rels/slide9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35.png"/><Relationship Id="rId18" Type="http://schemas.openxmlformats.org/officeDocument/2006/relationships/customXml" Target="../ink/ink4147.xml"/><Relationship Id="rId26" Type="http://schemas.openxmlformats.org/officeDocument/2006/relationships/customXml" Target="../ink/ink4151.xml"/><Relationship Id="rId39" Type="http://schemas.openxmlformats.org/officeDocument/2006/relationships/image" Target="../media/image349.png"/><Relationship Id="rId21" Type="http://schemas.openxmlformats.org/officeDocument/2006/relationships/image" Target="../media/image340.png"/><Relationship Id="rId34" Type="http://schemas.openxmlformats.org/officeDocument/2006/relationships/customXml" Target="../ink/ink4155.xml"/><Relationship Id="rId42" Type="http://schemas.openxmlformats.org/officeDocument/2006/relationships/customXml" Target="../ink/ink4159.xml"/><Relationship Id="rId47" Type="http://schemas.openxmlformats.org/officeDocument/2006/relationships/image" Target="../media/image352.png"/><Relationship Id="rId50" Type="http://schemas.openxmlformats.org/officeDocument/2006/relationships/customXml" Target="../ink/ink4163.xml"/><Relationship Id="rId55" Type="http://schemas.openxmlformats.org/officeDocument/2006/relationships/image" Target="../media/image356.png"/><Relationship Id="rId63" Type="http://schemas.openxmlformats.org/officeDocument/2006/relationships/image" Target="../media/image360.png"/><Relationship Id="rId7" Type="http://schemas.openxmlformats.org/officeDocument/2006/relationships/image" Target="../media/image232.png"/><Relationship Id="rId2" Type="http://schemas.openxmlformats.org/officeDocument/2006/relationships/customXml" Target="../ink/ink4139.xml"/><Relationship Id="rId16" Type="http://schemas.openxmlformats.org/officeDocument/2006/relationships/customXml" Target="../ink/ink4146.xml"/><Relationship Id="rId29" Type="http://schemas.openxmlformats.org/officeDocument/2006/relationships/image" Target="../media/image344.png"/><Relationship Id="rId11" Type="http://schemas.openxmlformats.org/officeDocument/2006/relationships/image" Target="../media/image234.png"/><Relationship Id="rId24" Type="http://schemas.openxmlformats.org/officeDocument/2006/relationships/customXml" Target="../ink/ink4150.xml"/><Relationship Id="rId32" Type="http://schemas.openxmlformats.org/officeDocument/2006/relationships/customXml" Target="../ink/ink4154.xml"/><Relationship Id="rId37" Type="http://schemas.openxmlformats.org/officeDocument/2006/relationships/image" Target="../media/image348.png"/><Relationship Id="rId40" Type="http://schemas.openxmlformats.org/officeDocument/2006/relationships/customXml" Target="../ink/ink4158.xml"/><Relationship Id="rId45" Type="http://schemas.openxmlformats.org/officeDocument/2006/relationships/image" Target="../media/image351.png"/><Relationship Id="rId53" Type="http://schemas.openxmlformats.org/officeDocument/2006/relationships/image" Target="../media/image355.png"/><Relationship Id="rId58" Type="http://schemas.openxmlformats.org/officeDocument/2006/relationships/customXml" Target="../ink/ink4167.xml"/><Relationship Id="rId5" Type="http://schemas.openxmlformats.org/officeDocument/2006/relationships/image" Target="../media/image19.png"/><Relationship Id="rId61" Type="http://schemas.openxmlformats.org/officeDocument/2006/relationships/image" Target="../media/image359.png"/><Relationship Id="rId19" Type="http://schemas.openxmlformats.org/officeDocument/2006/relationships/image" Target="../media/image238.png"/><Relationship Id="rId14" Type="http://schemas.openxmlformats.org/officeDocument/2006/relationships/customXml" Target="../ink/ink4145.xml"/><Relationship Id="rId22" Type="http://schemas.openxmlformats.org/officeDocument/2006/relationships/customXml" Target="../ink/ink4149.xml"/><Relationship Id="rId27" Type="http://schemas.openxmlformats.org/officeDocument/2006/relationships/image" Target="../media/image343.png"/><Relationship Id="rId30" Type="http://schemas.openxmlformats.org/officeDocument/2006/relationships/customXml" Target="../ink/ink4153.xml"/><Relationship Id="rId35" Type="http://schemas.openxmlformats.org/officeDocument/2006/relationships/image" Target="../media/image347.png"/><Relationship Id="rId43" Type="http://schemas.openxmlformats.org/officeDocument/2006/relationships/image" Target="../media/image288.png"/><Relationship Id="rId48" Type="http://schemas.openxmlformats.org/officeDocument/2006/relationships/customXml" Target="../ink/ink4162.xml"/><Relationship Id="rId56" Type="http://schemas.openxmlformats.org/officeDocument/2006/relationships/customXml" Target="../ink/ink4166.xml"/><Relationship Id="rId8" Type="http://schemas.openxmlformats.org/officeDocument/2006/relationships/customXml" Target="../ink/ink4142.xml"/><Relationship Id="rId51" Type="http://schemas.openxmlformats.org/officeDocument/2006/relationships/image" Target="../media/image354.png"/><Relationship Id="rId3" Type="http://schemas.openxmlformats.org/officeDocument/2006/relationships/image" Target="../media/image231.png"/><Relationship Id="rId12" Type="http://schemas.openxmlformats.org/officeDocument/2006/relationships/customXml" Target="../ink/ink4144.xml"/><Relationship Id="rId17" Type="http://schemas.openxmlformats.org/officeDocument/2006/relationships/image" Target="../media/image237.png"/><Relationship Id="rId25" Type="http://schemas.openxmlformats.org/officeDocument/2006/relationships/image" Target="../media/image342.png"/><Relationship Id="rId33" Type="http://schemas.openxmlformats.org/officeDocument/2006/relationships/image" Target="../media/image346.png"/><Relationship Id="rId38" Type="http://schemas.openxmlformats.org/officeDocument/2006/relationships/customXml" Target="../ink/ink4157.xml"/><Relationship Id="rId46" Type="http://schemas.openxmlformats.org/officeDocument/2006/relationships/customXml" Target="../ink/ink4161.xml"/><Relationship Id="rId59" Type="http://schemas.openxmlformats.org/officeDocument/2006/relationships/image" Target="../media/image358.png"/><Relationship Id="rId20" Type="http://schemas.openxmlformats.org/officeDocument/2006/relationships/customXml" Target="../ink/ink4148.xml"/><Relationship Id="rId41" Type="http://schemas.openxmlformats.org/officeDocument/2006/relationships/image" Target="../media/image350.png"/><Relationship Id="rId54" Type="http://schemas.openxmlformats.org/officeDocument/2006/relationships/customXml" Target="../ink/ink4165.xml"/><Relationship Id="rId62" Type="http://schemas.openxmlformats.org/officeDocument/2006/relationships/customXml" Target="../ink/ink416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41.xml"/><Relationship Id="rId15" Type="http://schemas.openxmlformats.org/officeDocument/2006/relationships/image" Target="../media/image236.png"/><Relationship Id="rId23" Type="http://schemas.openxmlformats.org/officeDocument/2006/relationships/image" Target="../media/image341.png"/><Relationship Id="rId28" Type="http://schemas.openxmlformats.org/officeDocument/2006/relationships/customXml" Target="../ink/ink4152.xml"/><Relationship Id="rId36" Type="http://schemas.openxmlformats.org/officeDocument/2006/relationships/customXml" Target="../ink/ink4156.xml"/><Relationship Id="rId49" Type="http://schemas.openxmlformats.org/officeDocument/2006/relationships/image" Target="../media/image353.png"/><Relationship Id="rId57" Type="http://schemas.openxmlformats.org/officeDocument/2006/relationships/image" Target="../media/image357.png"/><Relationship Id="rId10" Type="http://schemas.openxmlformats.org/officeDocument/2006/relationships/customXml" Target="../ink/ink4143.xml"/><Relationship Id="rId31" Type="http://schemas.openxmlformats.org/officeDocument/2006/relationships/image" Target="../media/image345.png"/><Relationship Id="rId44" Type="http://schemas.openxmlformats.org/officeDocument/2006/relationships/customXml" Target="../ink/ink4160.xml"/><Relationship Id="rId52" Type="http://schemas.openxmlformats.org/officeDocument/2006/relationships/customXml" Target="../ink/ink4164.xml"/><Relationship Id="rId60" Type="http://schemas.openxmlformats.org/officeDocument/2006/relationships/customXml" Target="../ink/ink4168.xml"/><Relationship Id="rId4" Type="http://schemas.openxmlformats.org/officeDocument/2006/relationships/customXml" Target="../ink/ink4140.xml"/><Relationship Id="rId9" Type="http://schemas.openxmlformats.org/officeDocument/2006/relationships/image" Target="../media/image233.png"/></Relationships>
</file>

<file path=ppt/slides/_rels/slide9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182.xml"/><Relationship Id="rId21" Type="http://schemas.openxmlformats.org/officeDocument/2006/relationships/image" Target="../media/image340.png"/><Relationship Id="rId42" Type="http://schemas.openxmlformats.org/officeDocument/2006/relationships/customXml" Target="../ink/ink4190.xml"/><Relationship Id="rId47" Type="http://schemas.openxmlformats.org/officeDocument/2006/relationships/image" Target="../media/image352.png"/><Relationship Id="rId63" Type="http://schemas.openxmlformats.org/officeDocument/2006/relationships/image" Target="../media/image360.png"/><Relationship Id="rId68" Type="http://schemas.openxmlformats.org/officeDocument/2006/relationships/customXml" Target="../ink/ink4203.xml"/><Relationship Id="rId2" Type="http://schemas.openxmlformats.org/officeDocument/2006/relationships/customXml" Target="../ink/ink4170.xml"/><Relationship Id="rId16" Type="http://schemas.openxmlformats.org/officeDocument/2006/relationships/customXml" Target="../ink/ink4177.xml"/><Relationship Id="rId29" Type="http://schemas.openxmlformats.org/officeDocument/2006/relationships/image" Target="../media/image344.png"/><Relationship Id="rId11" Type="http://schemas.openxmlformats.org/officeDocument/2006/relationships/image" Target="../media/image234.png"/><Relationship Id="rId24" Type="http://schemas.openxmlformats.org/officeDocument/2006/relationships/customXml" Target="../ink/ink4181.xml"/><Relationship Id="rId32" Type="http://schemas.openxmlformats.org/officeDocument/2006/relationships/customXml" Target="../ink/ink4185.xml"/><Relationship Id="rId37" Type="http://schemas.openxmlformats.org/officeDocument/2006/relationships/image" Target="../media/image348.png"/><Relationship Id="rId40" Type="http://schemas.openxmlformats.org/officeDocument/2006/relationships/customXml" Target="../ink/ink4189.xml"/><Relationship Id="rId45" Type="http://schemas.openxmlformats.org/officeDocument/2006/relationships/image" Target="../media/image351.png"/><Relationship Id="rId53" Type="http://schemas.openxmlformats.org/officeDocument/2006/relationships/image" Target="../media/image355.png"/><Relationship Id="rId58" Type="http://schemas.openxmlformats.org/officeDocument/2006/relationships/customXml" Target="../ink/ink4198.xml"/><Relationship Id="rId66" Type="http://schemas.openxmlformats.org/officeDocument/2006/relationships/customXml" Target="../ink/ink4202.xml"/><Relationship Id="rId5" Type="http://schemas.openxmlformats.org/officeDocument/2006/relationships/image" Target="../media/image19.png"/><Relationship Id="rId61" Type="http://schemas.openxmlformats.org/officeDocument/2006/relationships/image" Target="../media/image359.png"/><Relationship Id="rId19" Type="http://schemas.openxmlformats.org/officeDocument/2006/relationships/image" Target="../media/image238.png"/><Relationship Id="rId14" Type="http://schemas.openxmlformats.org/officeDocument/2006/relationships/customXml" Target="../ink/ink4176.xml"/><Relationship Id="rId22" Type="http://schemas.openxmlformats.org/officeDocument/2006/relationships/customXml" Target="../ink/ink4180.xml"/><Relationship Id="rId27" Type="http://schemas.openxmlformats.org/officeDocument/2006/relationships/image" Target="../media/image343.png"/><Relationship Id="rId30" Type="http://schemas.openxmlformats.org/officeDocument/2006/relationships/customXml" Target="../ink/ink4184.xml"/><Relationship Id="rId35" Type="http://schemas.openxmlformats.org/officeDocument/2006/relationships/image" Target="../media/image347.png"/><Relationship Id="rId43" Type="http://schemas.openxmlformats.org/officeDocument/2006/relationships/image" Target="../media/image288.png"/><Relationship Id="rId48" Type="http://schemas.openxmlformats.org/officeDocument/2006/relationships/customXml" Target="../ink/ink4193.xml"/><Relationship Id="rId56" Type="http://schemas.openxmlformats.org/officeDocument/2006/relationships/customXml" Target="../ink/ink4197.xml"/><Relationship Id="rId64" Type="http://schemas.openxmlformats.org/officeDocument/2006/relationships/customXml" Target="../ink/ink4201.xml"/><Relationship Id="rId69" Type="http://schemas.openxmlformats.org/officeDocument/2006/relationships/image" Target="../media/image363.png"/><Relationship Id="rId8" Type="http://schemas.openxmlformats.org/officeDocument/2006/relationships/customXml" Target="../ink/ink4173.xml"/><Relationship Id="rId51" Type="http://schemas.openxmlformats.org/officeDocument/2006/relationships/image" Target="../media/image354.png"/><Relationship Id="rId72" Type="http://schemas.openxmlformats.org/officeDocument/2006/relationships/customXml" Target="../ink/ink4205.xml"/><Relationship Id="rId3" Type="http://schemas.openxmlformats.org/officeDocument/2006/relationships/image" Target="../media/image231.png"/><Relationship Id="rId12" Type="http://schemas.openxmlformats.org/officeDocument/2006/relationships/customXml" Target="../ink/ink4175.xml"/><Relationship Id="rId17" Type="http://schemas.openxmlformats.org/officeDocument/2006/relationships/image" Target="../media/image237.png"/><Relationship Id="rId25" Type="http://schemas.openxmlformats.org/officeDocument/2006/relationships/image" Target="../media/image342.png"/><Relationship Id="rId33" Type="http://schemas.openxmlformats.org/officeDocument/2006/relationships/image" Target="../media/image346.png"/><Relationship Id="rId38" Type="http://schemas.openxmlformats.org/officeDocument/2006/relationships/customXml" Target="../ink/ink4188.xml"/><Relationship Id="rId46" Type="http://schemas.openxmlformats.org/officeDocument/2006/relationships/customXml" Target="../ink/ink4192.xml"/><Relationship Id="rId59" Type="http://schemas.openxmlformats.org/officeDocument/2006/relationships/image" Target="../media/image358.png"/><Relationship Id="rId67" Type="http://schemas.openxmlformats.org/officeDocument/2006/relationships/image" Target="../media/image362.png"/><Relationship Id="rId20" Type="http://schemas.openxmlformats.org/officeDocument/2006/relationships/customXml" Target="../ink/ink4179.xml"/><Relationship Id="rId41" Type="http://schemas.openxmlformats.org/officeDocument/2006/relationships/image" Target="../media/image350.png"/><Relationship Id="rId54" Type="http://schemas.openxmlformats.org/officeDocument/2006/relationships/customXml" Target="../ink/ink4196.xml"/><Relationship Id="rId62" Type="http://schemas.openxmlformats.org/officeDocument/2006/relationships/customXml" Target="../ink/ink4200.xml"/><Relationship Id="rId70" Type="http://schemas.openxmlformats.org/officeDocument/2006/relationships/customXml" Target="../ink/ink420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72.xml"/><Relationship Id="rId15" Type="http://schemas.openxmlformats.org/officeDocument/2006/relationships/image" Target="../media/image236.png"/><Relationship Id="rId23" Type="http://schemas.openxmlformats.org/officeDocument/2006/relationships/image" Target="../media/image341.png"/><Relationship Id="rId28" Type="http://schemas.openxmlformats.org/officeDocument/2006/relationships/customXml" Target="../ink/ink4183.xml"/><Relationship Id="rId36" Type="http://schemas.openxmlformats.org/officeDocument/2006/relationships/customXml" Target="../ink/ink4187.xml"/><Relationship Id="rId49" Type="http://schemas.openxmlformats.org/officeDocument/2006/relationships/image" Target="../media/image353.png"/><Relationship Id="rId57" Type="http://schemas.openxmlformats.org/officeDocument/2006/relationships/image" Target="../media/image357.png"/><Relationship Id="rId10" Type="http://schemas.openxmlformats.org/officeDocument/2006/relationships/customXml" Target="../ink/ink4174.xml"/><Relationship Id="rId31" Type="http://schemas.openxmlformats.org/officeDocument/2006/relationships/image" Target="../media/image345.png"/><Relationship Id="rId44" Type="http://schemas.openxmlformats.org/officeDocument/2006/relationships/customXml" Target="../ink/ink4191.xml"/><Relationship Id="rId52" Type="http://schemas.openxmlformats.org/officeDocument/2006/relationships/customXml" Target="../ink/ink4195.xml"/><Relationship Id="rId60" Type="http://schemas.openxmlformats.org/officeDocument/2006/relationships/customXml" Target="../ink/ink4199.xml"/><Relationship Id="rId65" Type="http://schemas.openxmlformats.org/officeDocument/2006/relationships/image" Target="../media/image361.png"/><Relationship Id="rId73" Type="http://schemas.openxmlformats.org/officeDocument/2006/relationships/image" Target="../media/image365.png"/><Relationship Id="rId4" Type="http://schemas.openxmlformats.org/officeDocument/2006/relationships/customXml" Target="../ink/ink4171.xml"/><Relationship Id="rId9" Type="http://schemas.openxmlformats.org/officeDocument/2006/relationships/image" Target="../media/image233.png"/><Relationship Id="rId13" Type="http://schemas.openxmlformats.org/officeDocument/2006/relationships/image" Target="../media/image235.png"/><Relationship Id="rId18" Type="http://schemas.openxmlformats.org/officeDocument/2006/relationships/customXml" Target="../ink/ink4178.xml"/><Relationship Id="rId39" Type="http://schemas.openxmlformats.org/officeDocument/2006/relationships/image" Target="../media/image349.png"/><Relationship Id="rId34" Type="http://schemas.openxmlformats.org/officeDocument/2006/relationships/customXml" Target="../ink/ink4186.xml"/><Relationship Id="rId50" Type="http://schemas.openxmlformats.org/officeDocument/2006/relationships/customXml" Target="../ink/ink4194.xml"/><Relationship Id="rId55" Type="http://schemas.openxmlformats.org/officeDocument/2006/relationships/image" Target="../media/image356.png"/><Relationship Id="rId7" Type="http://schemas.openxmlformats.org/officeDocument/2006/relationships/image" Target="../media/image232.png"/><Relationship Id="rId71" Type="http://schemas.openxmlformats.org/officeDocument/2006/relationships/image" Target="../media/image364.png"/></Relationships>
</file>

<file path=ppt/slides/_rels/slide9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218.xml"/><Relationship Id="rId21" Type="http://schemas.openxmlformats.org/officeDocument/2006/relationships/image" Target="../media/image340.png"/><Relationship Id="rId42" Type="http://schemas.openxmlformats.org/officeDocument/2006/relationships/customXml" Target="../ink/ink4226.xml"/><Relationship Id="rId47" Type="http://schemas.openxmlformats.org/officeDocument/2006/relationships/image" Target="../media/image352.png"/><Relationship Id="rId63" Type="http://schemas.openxmlformats.org/officeDocument/2006/relationships/image" Target="../media/image360.png"/><Relationship Id="rId68" Type="http://schemas.openxmlformats.org/officeDocument/2006/relationships/customXml" Target="../ink/ink4239.xml"/><Relationship Id="rId84" Type="http://schemas.openxmlformats.org/officeDocument/2006/relationships/customXml" Target="../ink/ink4247.xml"/><Relationship Id="rId16" Type="http://schemas.openxmlformats.org/officeDocument/2006/relationships/customXml" Target="../ink/ink4213.xml"/><Relationship Id="rId11" Type="http://schemas.openxmlformats.org/officeDocument/2006/relationships/image" Target="../media/image234.png"/><Relationship Id="rId32" Type="http://schemas.openxmlformats.org/officeDocument/2006/relationships/customXml" Target="../ink/ink4221.xml"/><Relationship Id="rId37" Type="http://schemas.openxmlformats.org/officeDocument/2006/relationships/image" Target="../media/image348.png"/><Relationship Id="rId53" Type="http://schemas.openxmlformats.org/officeDocument/2006/relationships/image" Target="../media/image355.png"/><Relationship Id="rId58" Type="http://schemas.openxmlformats.org/officeDocument/2006/relationships/customXml" Target="../ink/ink4234.xml"/><Relationship Id="rId74" Type="http://schemas.openxmlformats.org/officeDocument/2006/relationships/customXml" Target="../ink/ink4242.xml"/><Relationship Id="rId79" Type="http://schemas.openxmlformats.org/officeDocument/2006/relationships/image" Target="../media/image202.png"/><Relationship Id="rId5" Type="http://schemas.openxmlformats.org/officeDocument/2006/relationships/image" Target="../media/image19.png"/><Relationship Id="rId19" Type="http://schemas.openxmlformats.org/officeDocument/2006/relationships/image" Target="../media/image238.png"/><Relationship Id="rId14" Type="http://schemas.openxmlformats.org/officeDocument/2006/relationships/customXml" Target="../ink/ink4212.xml"/><Relationship Id="rId22" Type="http://schemas.openxmlformats.org/officeDocument/2006/relationships/customXml" Target="../ink/ink4216.xml"/><Relationship Id="rId27" Type="http://schemas.openxmlformats.org/officeDocument/2006/relationships/image" Target="../media/image343.png"/><Relationship Id="rId30" Type="http://schemas.openxmlformats.org/officeDocument/2006/relationships/customXml" Target="../ink/ink4220.xml"/><Relationship Id="rId35" Type="http://schemas.openxmlformats.org/officeDocument/2006/relationships/image" Target="../media/image347.png"/><Relationship Id="rId43" Type="http://schemas.openxmlformats.org/officeDocument/2006/relationships/image" Target="../media/image288.png"/><Relationship Id="rId48" Type="http://schemas.openxmlformats.org/officeDocument/2006/relationships/customXml" Target="../ink/ink4229.xml"/><Relationship Id="rId56" Type="http://schemas.openxmlformats.org/officeDocument/2006/relationships/customXml" Target="../ink/ink4233.xml"/><Relationship Id="rId64" Type="http://schemas.openxmlformats.org/officeDocument/2006/relationships/customXml" Target="../ink/ink4237.xml"/><Relationship Id="rId69" Type="http://schemas.openxmlformats.org/officeDocument/2006/relationships/image" Target="../media/image363.png"/><Relationship Id="rId77" Type="http://schemas.openxmlformats.org/officeDocument/2006/relationships/image" Target="../media/image367.png"/><Relationship Id="rId8" Type="http://schemas.openxmlformats.org/officeDocument/2006/relationships/customXml" Target="../ink/ink4209.xml"/><Relationship Id="rId51" Type="http://schemas.openxmlformats.org/officeDocument/2006/relationships/image" Target="../media/image354.png"/><Relationship Id="rId72" Type="http://schemas.openxmlformats.org/officeDocument/2006/relationships/customXml" Target="../ink/ink4241.xml"/><Relationship Id="rId80" Type="http://schemas.openxmlformats.org/officeDocument/2006/relationships/customXml" Target="../ink/ink4245.xml"/><Relationship Id="rId85" Type="http://schemas.openxmlformats.org/officeDocument/2006/relationships/image" Target="../media/image370.png"/><Relationship Id="rId3" Type="http://schemas.openxmlformats.org/officeDocument/2006/relationships/image" Target="../media/image231.png"/><Relationship Id="rId12" Type="http://schemas.openxmlformats.org/officeDocument/2006/relationships/customXml" Target="../ink/ink4211.xml"/><Relationship Id="rId17" Type="http://schemas.openxmlformats.org/officeDocument/2006/relationships/image" Target="../media/image237.png"/><Relationship Id="rId25" Type="http://schemas.openxmlformats.org/officeDocument/2006/relationships/image" Target="../media/image342.png"/><Relationship Id="rId33" Type="http://schemas.openxmlformats.org/officeDocument/2006/relationships/image" Target="../media/image346.png"/><Relationship Id="rId38" Type="http://schemas.openxmlformats.org/officeDocument/2006/relationships/customXml" Target="../ink/ink4224.xml"/><Relationship Id="rId46" Type="http://schemas.openxmlformats.org/officeDocument/2006/relationships/customXml" Target="../ink/ink4228.xml"/><Relationship Id="rId59" Type="http://schemas.openxmlformats.org/officeDocument/2006/relationships/image" Target="../media/image358.png"/><Relationship Id="rId67" Type="http://schemas.openxmlformats.org/officeDocument/2006/relationships/image" Target="../media/image362.png"/><Relationship Id="rId20" Type="http://schemas.openxmlformats.org/officeDocument/2006/relationships/customXml" Target="../ink/ink4215.xml"/><Relationship Id="rId41" Type="http://schemas.openxmlformats.org/officeDocument/2006/relationships/image" Target="../media/image350.png"/><Relationship Id="rId54" Type="http://schemas.openxmlformats.org/officeDocument/2006/relationships/customXml" Target="../ink/ink4232.xml"/><Relationship Id="rId62" Type="http://schemas.openxmlformats.org/officeDocument/2006/relationships/customXml" Target="../ink/ink4236.xml"/><Relationship Id="rId70" Type="http://schemas.openxmlformats.org/officeDocument/2006/relationships/customXml" Target="../ink/ink4240.xml"/><Relationship Id="rId75" Type="http://schemas.openxmlformats.org/officeDocument/2006/relationships/image" Target="../media/image366.png"/><Relationship Id="rId83" Type="http://schemas.openxmlformats.org/officeDocument/2006/relationships/image" Target="../media/image36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208.xml"/><Relationship Id="rId15" Type="http://schemas.openxmlformats.org/officeDocument/2006/relationships/image" Target="../media/image236.png"/><Relationship Id="rId23" Type="http://schemas.openxmlformats.org/officeDocument/2006/relationships/image" Target="../media/image341.png"/><Relationship Id="rId28" Type="http://schemas.openxmlformats.org/officeDocument/2006/relationships/customXml" Target="../ink/ink4219.xml"/><Relationship Id="rId36" Type="http://schemas.openxmlformats.org/officeDocument/2006/relationships/customXml" Target="../ink/ink4223.xml"/><Relationship Id="rId49" Type="http://schemas.openxmlformats.org/officeDocument/2006/relationships/image" Target="../media/image353.png"/><Relationship Id="rId57" Type="http://schemas.openxmlformats.org/officeDocument/2006/relationships/image" Target="../media/image357.png"/><Relationship Id="rId10" Type="http://schemas.openxmlformats.org/officeDocument/2006/relationships/customXml" Target="../ink/ink4210.xml"/><Relationship Id="rId31" Type="http://schemas.openxmlformats.org/officeDocument/2006/relationships/image" Target="../media/image345.png"/><Relationship Id="rId44" Type="http://schemas.openxmlformats.org/officeDocument/2006/relationships/customXml" Target="../ink/ink4227.xml"/><Relationship Id="rId52" Type="http://schemas.openxmlformats.org/officeDocument/2006/relationships/customXml" Target="../ink/ink4231.xml"/><Relationship Id="rId60" Type="http://schemas.openxmlformats.org/officeDocument/2006/relationships/customXml" Target="../ink/ink4235.xml"/><Relationship Id="rId65" Type="http://schemas.openxmlformats.org/officeDocument/2006/relationships/image" Target="../media/image361.png"/><Relationship Id="rId73" Type="http://schemas.openxmlformats.org/officeDocument/2006/relationships/image" Target="../media/image365.png"/><Relationship Id="rId78" Type="http://schemas.openxmlformats.org/officeDocument/2006/relationships/customXml" Target="../ink/ink4244.xml"/><Relationship Id="rId81" Type="http://schemas.openxmlformats.org/officeDocument/2006/relationships/image" Target="../media/image368.png"/><Relationship Id="rId4" Type="http://schemas.openxmlformats.org/officeDocument/2006/relationships/customXml" Target="../ink/ink4207.xml"/><Relationship Id="rId9" Type="http://schemas.openxmlformats.org/officeDocument/2006/relationships/image" Target="../media/image233.png"/><Relationship Id="rId13" Type="http://schemas.openxmlformats.org/officeDocument/2006/relationships/image" Target="../media/image235.png"/><Relationship Id="rId18" Type="http://schemas.openxmlformats.org/officeDocument/2006/relationships/customXml" Target="../ink/ink4214.xml"/><Relationship Id="rId39" Type="http://schemas.openxmlformats.org/officeDocument/2006/relationships/image" Target="../media/image349.png"/><Relationship Id="rId34" Type="http://schemas.openxmlformats.org/officeDocument/2006/relationships/customXml" Target="../ink/ink4222.xml"/><Relationship Id="rId50" Type="http://schemas.openxmlformats.org/officeDocument/2006/relationships/customXml" Target="../ink/ink4230.xml"/><Relationship Id="rId55" Type="http://schemas.openxmlformats.org/officeDocument/2006/relationships/image" Target="../media/image356.png"/><Relationship Id="rId76" Type="http://schemas.openxmlformats.org/officeDocument/2006/relationships/customXml" Target="../ink/ink4243.xml"/><Relationship Id="rId7" Type="http://schemas.openxmlformats.org/officeDocument/2006/relationships/image" Target="../media/image232.png"/><Relationship Id="rId71" Type="http://schemas.openxmlformats.org/officeDocument/2006/relationships/image" Target="../media/image364.png"/><Relationship Id="rId2" Type="http://schemas.openxmlformats.org/officeDocument/2006/relationships/customXml" Target="../ink/ink4206.xml"/><Relationship Id="rId29" Type="http://schemas.openxmlformats.org/officeDocument/2006/relationships/image" Target="../media/image344.png"/><Relationship Id="rId24" Type="http://schemas.openxmlformats.org/officeDocument/2006/relationships/customXml" Target="../ink/ink4217.xml"/><Relationship Id="rId40" Type="http://schemas.openxmlformats.org/officeDocument/2006/relationships/customXml" Target="../ink/ink4225.xml"/><Relationship Id="rId45" Type="http://schemas.openxmlformats.org/officeDocument/2006/relationships/image" Target="../media/image351.png"/><Relationship Id="rId66" Type="http://schemas.openxmlformats.org/officeDocument/2006/relationships/customXml" Target="../ink/ink4238.xml"/><Relationship Id="rId61" Type="http://schemas.openxmlformats.org/officeDocument/2006/relationships/image" Target="../media/image359.png"/><Relationship Id="rId82" Type="http://schemas.openxmlformats.org/officeDocument/2006/relationships/customXml" Target="../ink/ink4246.xml"/></Relationships>
</file>

<file path=ppt/slides/_rels/slide9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260.xml"/><Relationship Id="rId117" Type="http://schemas.openxmlformats.org/officeDocument/2006/relationships/image" Target="../media/image386.png"/><Relationship Id="rId21" Type="http://schemas.openxmlformats.org/officeDocument/2006/relationships/image" Target="../media/image340.png"/><Relationship Id="rId42" Type="http://schemas.openxmlformats.org/officeDocument/2006/relationships/customXml" Target="../ink/ink4268.xml"/><Relationship Id="rId47" Type="http://schemas.openxmlformats.org/officeDocument/2006/relationships/image" Target="../media/image352.png"/><Relationship Id="rId63" Type="http://schemas.openxmlformats.org/officeDocument/2006/relationships/image" Target="../media/image360.png"/><Relationship Id="rId68" Type="http://schemas.openxmlformats.org/officeDocument/2006/relationships/customXml" Target="../ink/ink4281.xml"/><Relationship Id="rId84" Type="http://schemas.openxmlformats.org/officeDocument/2006/relationships/customXml" Target="../ink/ink4289.xml"/><Relationship Id="rId89" Type="http://schemas.openxmlformats.org/officeDocument/2006/relationships/image" Target="../media/image372.png"/><Relationship Id="rId112" Type="http://schemas.openxmlformats.org/officeDocument/2006/relationships/customXml" Target="../ink/ink4303.xml"/><Relationship Id="rId16" Type="http://schemas.openxmlformats.org/officeDocument/2006/relationships/customXml" Target="../ink/ink4255.xml"/><Relationship Id="rId107" Type="http://schemas.openxmlformats.org/officeDocument/2006/relationships/image" Target="../media/image381.png"/><Relationship Id="rId11" Type="http://schemas.openxmlformats.org/officeDocument/2006/relationships/image" Target="../media/image234.png"/><Relationship Id="rId32" Type="http://schemas.openxmlformats.org/officeDocument/2006/relationships/customXml" Target="../ink/ink4263.xml"/><Relationship Id="rId37" Type="http://schemas.openxmlformats.org/officeDocument/2006/relationships/image" Target="../media/image348.png"/><Relationship Id="rId53" Type="http://schemas.openxmlformats.org/officeDocument/2006/relationships/image" Target="../media/image355.png"/><Relationship Id="rId58" Type="http://schemas.openxmlformats.org/officeDocument/2006/relationships/customXml" Target="../ink/ink4276.xml"/><Relationship Id="rId74" Type="http://schemas.openxmlformats.org/officeDocument/2006/relationships/customXml" Target="../ink/ink4284.xml"/><Relationship Id="rId79" Type="http://schemas.openxmlformats.org/officeDocument/2006/relationships/image" Target="../media/image202.png"/><Relationship Id="rId102" Type="http://schemas.openxmlformats.org/officeDocument/2006/relationships/customXml" Target="../ink/ink4298.xml"/><Relationship Id="rId5" Type="http://schemas.openxmlformats.org/officeDocument/2006/relationships/image" Target="../media/image19.png"/><Relationship Id="rId90" Type="http://schemas.openxmlformats.org/officeDocument/2006/relationships/customXml" Target="../ink/ink4292.xml"/><Relationship Id="rId95" Type="http://schemas.openxmlformats.org/officeDocument/2006/relationships/image" Target="../media/image375.png"/><Relationship Id="rId22" Type="http://schemas.openxmlformats.org/officeDocument/2006/relationships/customXml" Target="../ink/ink4258.xml"/><Relationship Id="rId27" Type="http://schemas.openxmlformats.org/officeDocument/2006/relationships/image" Target="../media/image343.png"/><Relationship Id="rId43" Type="http://schemas.openxmlformats.org/officeDocument/2006/relationships/image" Target="../media/image288.png"/><Relationship Id="rId48" Type="http://schemas.openxmlformats.org/officeDocument/2006/relationships/customXml" Target="../ink/ink4271.xml"/><Relationship Id="rId64" Type="http://schemas.openxmlformats.org/officeDocument/2006/relationships/customXml" Target="../ink/ink4279.xml"/><Relationship Id="rId69" Type="http://schemas.openxmlformats.org/officeDocument/2006/relationships/image" Target="../media/image363.png"/><Relationship Id="rId113" Type="http://schemas.openxmlformats.org/officeDocument/2006/relationships/image" Target="../media/image384.png"/><Relationship Id="rId118" Type="http://schemas.openxmlformats.org/officeDocument/2006/relationships/customXml" Target="../ink/ink4306.xml"/><Relationship Id="rId80" Type="http://schemas.openxmlformats.org/officeDocument/2006/relationships/customXml" Target="../ink/ink4287.xml"/><Relationship Id="rId85" Type="http://schemas.openxmlformats.org/officeDocument/2006/relationships/image" Target="../media/image370.png"/><Relationship Id="rId12" Type="http://schemas.openxmlformats.org/officeDocument/2006/relationships/customXml" Target="../ink/ink4253.xml"/><Relationship Id="rId17" Type="http://schemas.openxmlformats.org/officeDocument/2006/relationships/image" Target="../media/image237.png"/><Relationship Id="rId33" Type="http://schemas.openxmlformats.org/officeDocument/2006/relationships/image" Target="../media/image346.png"/><Relationship Id="rId38" Type="http://schemas.openxmlformats.org/officeDocument/2006/relationships/customXml" Target="../ink/ink4266.xml"/><Relationship Id="rId59" Type="http://schemas.openxmlformats.org/officeDocument/2006/relationships/image" Target="../media/image358.png"/><Relationship Id="rId103" Type="http://schemas.openxmlformats.org/officeDocument/2006/relationships/image" Target="../media/image379.png"/><Relationship Id="rId108" Type="http://schemas.openxmlformats.org/officeDocument/2006/relationships/customXml" Target="../ink/ink4301.xml"/><Relationship Id="rId54" Type="http://schemas.openxmlformats.org/officeDocument/2006/relationships/customXml" Target="../ink/ink4274.xml"/><Relationship Id="rId70" Type="http://schemas.openxmlformats.org/officeDocument/2006/relationships/customXml" Target="../ink/ink4282.xml"/><Relationship Id="rId75" Type="http://schemas.openxmlformats.org/officeDocument/2006/relationships/image" Target="../media/image366.png"/><Relationship Id="rId91" Type="http://schemas.openxmlformats.org/officeDocument/2006/relationships/image" Target="../media/image373.png"/><Relationship Id="rId96" Type="http://schemas.openxmlformats.org/officeDocument/2006/relationships/customXml" Target="../ink/ink429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250.xml"/><Relationship Id="rId23" Type="http://schemas.openxmlformats.org/officeDocument/2006/relationships/image" Target="../media/image341.png"/><Relationship Id="rId28" Type="http://schemas.openxmlformats.org/officeDocument/2006/relationships/customXml" Target="../ink/ink4261.xml"/><Relationship Id="rId49" Type="http://schemas.openxmlformats.org/officeDocument/2006/relationships/image" Target="../media/image353.png"/><Relationship Id="rId114" Type="http://schemas.openxmlformats.org/officeDocument/2006/relationships/customXml" Target="../ink/ink4304.xml"/><Relationship Id="rId119" Type="http://schemas.openxmlformats.org/officeDocument/2006/relationships/image" Target="../media/image387.png"/><Relationship Id="rId44" Type="http://schemas.openxmlformats.org/officeDocument/2006/relationships/customXml" Target="../ink/ink4269.xml"/><Relationship Id="rId60" Type="http://schemas.openxmlformats.org/officeDocument/2006/relationships/customXml" Target="../ink/ink4277.xml"/><Relationship Id="rId65" Type="http://schemas.openxmlformats.org/officeDocument/2006/relationships/image" Target="../media/image361.png"/><Relationship Id="rId81" Type="http://schemas.openxmlformats.org/officeDocument/2006/relationships/image" Target="../media/image368.png"/><Relationship Id="rId86" Type="http://schemas.openxmlformats.org/officeDocument/2006/relationships/customXml" Target="../ink/ink4290.xml"/><Relationship Id="rId4" Type="http://schemas.openxmlformats.org/officeDocument/2006/relationships/customXml" Target="../ink/ink4249.xml"/><Relationship Id="rId9" Type="http://schemas.openxmlformats.org/officeDocument/2006/relationships/image" Target="../media/image233.png"/><Relationship Id="rId13" Type="http://schemas.openxmlformats.org/officeDocument/2006/relationships/image" Target="../media/image235.png"/><Relationship Id="rId18" Type="http://schemas.openxmlformats.org/officeDocument/2006/relationships/customXml" Target="../ink/ink4256.xml"/><Relationship Id="rId39" Type="http://schemas.openxmlformats.org/officeDocument/2006/relationships/image" Target="../media/image349.png"/><Relationship Id="rId109" Type="http://schemas.openxmlformats.org/officeDocument/2006/relationships/image" Target="../media/image382.png"/><Relationship Id="rId34" Type="http://schemas.openxmlformats.org/officeDocument/2006/relationships/customXml" Target="../ink/ink4264.xml"/><Relationship Id="rId50" Type="http://schemas.openxmlformats.org/officeDocument/2006/relationships/customXml" Target="../ink/ink4272.xml"/><Relationship Id="rId55" Type="http://schemas.openxmlformats.org/officeDocument/2006/relationships/image" Target="../media/image356.png"/><Relationship Id="rId76" Type="http://schemas.openxmlformats.org/officeDocument/2006/relationships/customXml" Target="../ink/ink4285.xml"/><Relationship Id="rId97" Type="http://schemas.openxmlformats.org/officeDocument/2006/relationships/image" Target="../media/image376.png"/><Relationship Id="rId104" Type="http://schemas.openxmlformats.org/officeDocument/2006/relationships/customXml" Target="../ink/ink4299.xml"/><Relationship Id="rId120" Type="http://schemas.openxmlformats.org/officeDocument/2006/relationships/customXml" Target="../ink/ink4307.xml"/><Relationship Id="rId7" Type="http://schemas.openxmlformats.org/officeDocument/2006/relationships/image" Target="../media/image232.png"/><Relationship Id="rId71" Type="http://schemas.openxmlformats.org/officeDocument/2006/relationships/image" Target="../media/image364.png"/><Relationship Id="rId92" Type="http://schemas.openxmlformats.org/officeDocument/2006/relationships/customXml" Target="../ink/ink4293.xml"/><Relationship Id="rId2" Type="http://schemas.openxmlformats.org/officeDocument/2006/relationships/customXml" Target="../ink/ink4248.xml"/><Relationship Id="rId29" Type="http://schemas.openxmlformats.org/officeDocument/2006/relationships/image" Target="../media/image344.png"/><Relationship Id="rId24" Type="http://schemas.openxmlformats.org/officeDocument/2006/relationships/customXml" Target="../ink/ink4259.xml"/><Relationship Id="rId40" Type="http://schemas.openxmlformats.org/officeDocument/2006/relationships/customXml" Target="../ink/ink4267.xml"/><Relationship Id="rId45" Type="http://schemas.openxmlformats.org/officeDocument/2006/relationships/image" Target="../media/image351.png"/><Relationship Id="rId66" Type="http://schemas.openxmlformats.org/officeDocument/2006/relationships/customXml" Target="../ink/ink4280.xml"/><Relationship Id="rId87" Type="http://schemas.openxmlformats.org/officeDocument/2006/relationships/image" Target="../media/image371.png"/><Relationship Id="rId110" Type="http://schemas.openxmlformats.org/officeDocument/2006/relationships/customXml" Target="../ink/ink4302.xml"/><Relationship Id="rId115" Type="http://schemas.openxmlformats.org/officeDocument/2006/relationships/image" Target="../media/image385.png"/><Relationship Id="rId61" Type="http://schemas.openxmlformats.org/officeDocument/2006/relationships/image" Target="../media/image359.png"/><Relationship Id="rId82" Type="http://schemas.openxmlformats.org/officeDocument/2006/relationships/customXml" Target="../ink/ink4288.xml"/><Relationship Id="rId19" Type="http://schemas.openxmlformats.org/officeDocument/2006/relationships/image" Target="../media/image238.png"/><Relationship Id="rId14" Type="http://schemas.openxmlformats.org/officeDocument/2006/relationships/customXml" Target="../ink/ink4254.xml"/><Relationship Id="rId30" Type="http://schemas.openxmlformats.org/officeDocument/2006/relationships/customXml" Target="../ink/ink4262.xml"/><Relationship Id="rId35" Type="http://schemas.openxmlformats.org/officeDocument/2006/relationships/image" Target="../media/image347.png"/><Relationship Id="rId56" Type="http://schemas.openxmlformats.org/officeDocument/2006/relationships/customXml" Target="../ink/ink4275.xml"/><Relationship Id="rId77" Type="http://schemas.openxmlformats.org/officeDocument/2006/relationships/image" Target="../media/image367.png"/><Relationship Id="rId100" Type="http://schemas.openxmlformats.org/officeDocument/2006/relationships/customXml" Target="../ink/ink4297.xml"/><Relationship Id="rId105" Type="http://schemas.openxmlformats.org/officeDocument/2006/relationships/image" Target="../media/image380.png"/><Relationship Id="rId8" Type="http://schemas.openxmlformats.org/officeDocument/2006/relationships/customXml" Target="../ink/ink4251.xml"/><Relationship Id="rId51" Type="http://schemas.openxmlformats.org/officeDocument/2006/relationships/image" Target="../media/image354.png"/><Relationship Id="rId72" Type="http://schemas.openxmlformats.org/officeDocument/2006/relationships/customXml" Target="../ink/ink4283.xml"/><Relationship Id="rId93" Type="http://schemas.openxmlformats.org/officeDocument/2006/relationships/image" Target="../media/image374.png"/><Relationship Id="rId98" Type="http://schemas.openxmlformats.org/officeDocument/2006/relationships/customXml" Target="../ink/ink4296.xml"/><Relationship Id="rId121" Type="http://schemas.openxmlformats.org/officeDocument/2006/relationships/image" Target="../media/image388.png"/><Relationship Id="rId3" Type="http://schemas.openxmlformats.org/officeDocument/2006/relationships/image" Target="../media/image231.png"/><Relationship Id="rId25" Type="http://schemas.openxmlformats.org/officeDocument/2006/relationships/image" Target="../media/image342.png"/><Relationship Id="rId46" Type="http://schemas.openxmlformats.org/officeDocument/2006/relationships/customXml" Target="../ink/ink4270.xml"/><Relationship Id="rId67" Type="http://schemas.openxmlformats.org/officeDocument/2006/relationships/image" Target="../media/image362.png"/><Relationship Id="rId116" Type="http://schemas.openxmlformats.org/officeDocument/2006/relationships/customXml" Target="../ink/ink4305.xml"/><Relationship Id="rId20" Type="http://schemas.openxmlformats.org/officeDocument/2006/relationships/customXml" Target="../ink/ink4257.xml"/><Relationship Id="rId41" Type="http://schemas.openxmlformats.org/officeDocument/2006/relationships/image" Target="../media/image350.png"/><Relationship Id="rId62" Type="http://schemas.openxmlformats.org/officeDocument/2006/relationships/customXml" Target="../ink/ink4278.xml"/><Relationship Id="rId83" Type="http://schemas.openxmlformats.org/officeDocument/2006/relationships/image" Target="../media/image369.png"/><Relationship Id="rId88" Type="http://schemas.openxmlformats.org/officeDocument/2006/relationships/customXml" Target="../ink/ink4291.xml"/><Relationship Id="rId111" Type="http://schemas.openxmlformats.org/officeDocument/2006/relationships/image" Target="../media/image383.png"/><Relationship Id="rId15" Type="http://schemas.openxmlformats.org/officeDocument/2006/relationships/image" Target="../media/image236.png"/><Relationship Id="rId36" Type="http://schemas.openxmlformats.org/officeDocument/2006/relationships/customXml" Target="../ink/ink4265.xml"/><Relationship Id="rId57" Type="http://schemas.openxmlformats.org/officeDocument/2006/relationships/image" Target="../media/image357.png"/><Relationship Id="rId106" Type="http://schemas.openxmlformats.org/officeDocument/2006/relationships/customXml" Target="../ink/ink4300.xml"/><Relationship Id="rId10" Type="http://schemas.openxmlformats.org/officeDocument/2006/relationships/customXml" Target="../ink/ink4252.xml"/><Relationship Id="rId31" Type="http://schemas.openxmlformats.org/officeDocument/2006/relationships/image" Target="../media/image345.png"/><Relationship Id="rId52" Type="http://schemas.openxmlformats.org/officeDocument/2006/relationships/customXml" Target="../ink/ink4273.xml"/><Relationship Id="rId73" Type="http://schemas.openxmlformats.org/officeDocument/2006/relationships/image" Target="../media/image365.png"/><Relationship Id="rId78" Type="http://schemas.openxmlformats.org/officeDocument/2006/relationships/customXml" Target="../ink/ink4286.xml"/><Relationship Id="rId94" Type="http://schemas.openxmlformats.org/officeDocument/2006/relationships/customXml" Target="../ink/ink4294.xml"/><Relationship Id="rId99" Type="http://schemas.openxmlformats.org/officeDocument/2006/relationships/image" Target="../media/image377.png"/><Relationship Id="rId101" Type="http://schemas.openxmlformats.org/officeDocument/2006/relationships/image" Target="../media/image378.png"/></Relationships>
</file>

<file path=ppt/slides/_rels/slide9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86.png"/><Relationship Id="rId21" Type="http://schemas.openxmlformats.org/officeDocument/2006/relationships/image" Target="../media/image340.png"/><Relationship Id="rId42" Type="http://schemas.openxmlformats.org/officeDocument/2006/relationships/customXml" Target="../ink/ink4328.xml"/><Relationship Id="rId63" Type="http://schemas.openxmlformats.org/officeDocument/2006/relationships/image" Target="../media/image360.png"/><Relationship Id="rId84" Type="http://schemas.openxmlformats.org/officeDocument/2006/relationships/customXml" Target="../ink/ink4349.xml"/><Relationship Id="rId16" Type="http://schemas.openxmlformats.org/officeDocument/2006/relationships/customXml" Target="../ink/ink4315.xml"/><Relationship Id="rId107" Type="http://schemas.openxmlformats.org/officeDocument/2006/relationships/image" Target="../media/image381.png"/><Relationship Id="rId11" Type="http://schemas.openxmlformats.org/officeDocument/2006/relationships/image" Target="../media/image234.png"/><Relationship Id="rId32" Type="http://schemas.openxmlformats.org/officeDocument/2006/relationships/customXml" Target="../ink/ink4323.xml"/><Relationship Id="rId37" Type="http://schemas.openxmlformats.org/officeDocument/2006/relationships/image" Target="../media/image348.png"/><Relationship Id="rId53" Type="http://schemas.openxmlformats.org/officeDocument/2006/relationships/image" Target="../media/image355.png"/><Relationship Id="rId58" Type="http://schemas.openxmlformats.org/officeDocument/2006/relationships/customXml" Target="../ink/ink4336.xml"/><Relationship Id="rId74" Type="http://schemas.openxmlformats.org/officeDocument/2006/relationships/customXml" Target="../ink/ink4344.xml"/><Relationship Id="rId79" Type="http://schemas.openxmlformats.org/officeDocument/2006/relationships/image" Target="../media/image202.png"/><Relationship Id="rId102" Type="http://schemas.openxmlformats.org/officeDocument/2006/relationships/customXml" Target="../ink/ink4358.xml"/><Relationship Id="rId123" Type="http://schemas.openxmlformats.org/officeDocument/2006/relationships/image" Target="../media/image389.png"/><Relationship Id="rId128" Type="http://schemas.openxmlformats.org/officeDocument/2006/relationships/customXml" Target="../ink/ink4371.xml"/><Relationship Id="rId5" Type="http://schemas.openxmlformats.org/officeDocument/2006/relationships/image" Target="../media/image19.png"/><Relationship Id="rId90" Type="http://schemas.openxmlformats.org/officeDocument/2006/relationships/customXml" Target="../ink/ink4352.xml"/><Relationship Id="rId95" Type="http://schemas.openxmlformats.org/officeDocument/2006/relationships/image" Target="../media/image375.png"/><Relationship Id="rId22" Type="http://schemas.openxmlformats.org/officeDocument/2006/relationships/customXml" Target="../ink/ink4318.xml"/><Relationship Id="rId27" Type="http://schemas.openxmlformats.org/officeDocument/2006/relationships/image" Target="../media/image343.png"/><Relationship Id="rId43" Type="http://schemas.openxmlformats.org/officeDocument/2006/relationships/image" Target="../media/image288.png"/><Relationship Id="rId48" Type="http://schemas.openxmlformats.org/officeDocument/2006/relationships/customXml" Target="../ink/ink4331.xml"/><Relationship Id="rId64" Type="http://schemas.openxmlformats.org/officeDocument/2006/relationships/customXml" Target="../ink/ink4339.xml"/><Relationship Id="rId69" Type="http://schemas.openxmlformats.org/officeDocument/2006/relationships/image" Target="../media/image363.png"/><Relationship Id="rId113" Type="http://schemas.openxmlformats.org/officeDocument/2006/relationships/image" Target="../media/image384.png"/><Relationship Id="rId118" Type="http://schemas.openxmlformats.org/officeDocument/2006/relationships/customXml" Target="../ink/ink4366.xml"/><Relationship Id="rId134" Type="http://schemas.openxmlformats.org/officeDocument/2006/relationships/customXml" Target="../ink/ink4374.xml"/><Relationship Id="rId80" Type="http://schemas.openxmlformats.org/officeDocument/2006/relationships/customXml" Target="../ink/ink4347.xml"/><Relationship Id="rId85" Type="http://schemas.openxmlformats.org/officeDocument/2006/relationships/image" Target="../media/image370.png"/><Relationship Id="rId12" Type="http://schemas.openxmlformats.org/officeDocument/2006/relationships/customXml" Target="../ink/ink4313.xml"/><Relationship Id="rId17" Type="http://schemas.openxmlformats.org/officeDocument/2006/relationships/image" Target="../media/image237.png"/><Relationship Id="rId33" Type="http://schemas.openxmlformats.org/officeDocument/2006/relationships/image" Target="../media/image346.png"/><Relationship Id="rId38" Type="http://schemas.openxmlformats.org/officeDocument/2006/relationships/customXml" Target="../ink/ink4326.xml"/><Relationship Id="rId59" Type="http://schemas.openxmlformats.org/officeDocument/2006/relationships/image" Target="../media/image358.png"/><Relationship Id="rId103" Type="http://schemas.openxmlformats.org/officeDocument/2006/relationships/image" Target="../media/image379.png"/><Relationship Id="rId108" Type="http://schemas.openxmlformats.org/officeDocument/2006/relationships/customXml" Target="../ink/ink4361.xml"/><Relationship Id="rId124" Type="http://schemas.openxmlformats.org/officeDocument/2006/relationships/customXml" Target="../ink/ink4369.xml"/><Relationship Id="rId129" Type="http://schemas.openxmlformats.org/officeDocument/2006/relationships/image" Target="../media/image391.png"/><Relationship Id="rId54" Type="http://schemas.openxmlformats.org/officeDocument/2006/relationships/customXml" Target="../ink/ink4334.xml"/><Relationship Id="rId70" Type="http://schemas.openxmlformats.org/officeDocument/2006/relationships/customXml" Target="../ink/ink4342.xml"/><Relationship Id="rId75" Type="http://schemas.openxmlformats.org/officeDocument/2006/relationships/image" Target="../media/image366.png"/><Relationship Id="rId91" Type="http://schemas.openxmlformats.org/officeDocument/2006/relationships/image" Target="../media/image373.png"/><Relationship Id="rId96" Type="http://schemas.openxmlformats.org/officeDocument/2006/relationships/customXml" Target="../ink/ink435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310.xml"/><Relationship Id="rId23" Type="http://schemas.openxmlformats.org/officeDocument/2006/relationships/image" Target="../media/image341.png"/><Relationship Id="rId28" Type="http://schemas.openxmlformats.org/officeDocument/2006/relationships/customXml" Target="../ink/ink4321.xml"/><Relationship Id="rId49" Type="http://schemas.openxmlformats.org/officeDocument/2006/relationships/image" Target="../media/image353.png"/><Relationship Id="rId114" Type="http://schemas.openxmlformats.org/officeDocument/2006/relationships/customXml" Target="../ink/ink4364.xml"/><Relationship Id="rId119" Type="http://schemas.openxmlformats.org/officeDocument/2006/relationships/image" Target="../media/image387.png"/><Relationship Id="rId44" Type="http://schemas.openxmlformats.org/officeDocument/2006/relationships/customXml" Target="../ink/ink4329.xml"/><Relationship Id="rId60" Type="http://schemas.openxmlformats.org/officeDocument/2006/relationships/customXml" Target="../ink/ink4337.xml"/><Relationship Id="rId65" Type="http://schemas.openxmlformats.org/officeDocument/2006/relationships/image" Target="../media/image361.png"/><Relationship Id="rId81" Type="http://schemas.openxmlformats.org/officeDocument/2006/relationships/image" Target="../media/image368.png"/><Relationship Id="rId86" Type="http://schemas.openxmlformats.org/officeDocument/2006/relationships/customXml" Target="../ink/ink4350.xml"/><Relationship Id="rId130" Type="http://schemas.openxmlformats.org/officeDocument/2006/relationships/customXml" Target="../ink/ink4372.xml"/><Relationship Id="rId135" Type="http://schemas.openxmlformats.org/officeDocument/2006/relationships/image" Target="../media/image394.png"/><Relationship Id="rId13" Type="http://schemas.openxmlformats.org/officeDocument/2006/relationships/image" Target="../media/image235.png"/><Relationship Id="rId18" Type="http://schemas.openxmlformats.org/officeDocument/2006/relationships/customXml" Target="../ink/ink4316.xml"/><Relationship Id="rId39" Type="http://schemas.openxmlformats.org/officeDocument/2006/relationships/image" Target="../media/image349.png"/><Relationship Id="rId109" Type="http://schemas.openxmlformats.org/officeDocument/2006/relationships/image" Target="../media/image382.png"/><Relationship Id="rId34" Type="http://schemas.openxmlformats.org/officeDocument/2006/relationships/customXml" Target="../ink/ink4324.xml"/><Relationship Id="rId50" Type="http://schemas.openxmlformats.org/officeDocument/2006/relationships/customXml" Target="../ink/ink4332.xml"/><Relationship Id="rId55" Type="http://schemas.openxmlformats.org/officeDocument/2006/relationships/image" Target="../media/image356.png"/><Relationship Id="rId76" Type="http://schemas.openxmlformats.org/officeDocument/2006/relationships/customXml" Target="../ink/ink4345.xml"/><Relationship Id="rId97" Type="http://schemas.openxmlformats.org/officeDocument/2006/relationships/image" Target="../media/image376.png"/><Relationship Id="rId104" Type="http://schemas.openxmlformats.org/officeDocument/2006/relationships/customXml" Target="../ink/ink4359.xml"/><Relationship Id="rId120" Type="http://schemas.openxmlformats.org/officeDocument/2006/relationships/customXml" Target="../ink/ink4367.xml"/><Relationship Id="rId125" Type="http://schemas.openxmlformats.org/officeDocument/2006/relationships/image" Target="../media/image390.png"/><Relationship Id="rId7" Type="http://schemas.openxmlformats.org/officeDocument/2006/relationships/image" Target="../media/image232.png"/><Relationship Id="rId71" Type="http://schemas.openxmlformats.org/officeDocument/2006/relationships/image" Target="../media/image364.png"/><Relationship Id="rId92" Type="http://schemas.openxmlformats.org/officeDocument/2006/relationships/customXml" Target="../ink/ink4353.xml"/><Relationship Id="rId2" Type="http://schemas.openxmlformats.org/officeDocument/2006/relationships/customXml" Target="../ink/ink4308.xml"/><Relationship Id="rId29" Type="http://schemas.openxmlformats.org/officeDocument/2006/relationships/image" Target="../media/image344.png"/><Relationship Id="rId24" Type="http://schemas.openxmlformats.org/officeDocument/2006/relationships/customXml" Target="../ink/ink4319.xml"/><Relationship Id="rId40" Type="http://schemas.openxmlformats.org/officeDocument/2006/relationships/customXml" Target="../ink/ink4327.xml"/><Relationship Id="rId45" Type="http://schemas.openxmlformats.org/officeDocument/2006/relationships/image" Target="../media/image351.png"/><Relationship Id="rId66" Type="http://schemas.openxmlformats.org/officeDocument/2006/relationships/customXml" Target="../ink/ink4340.xml"/><Relationship Id="rId87" Type="http://schemas.openxmlformats.org/officeDocument/2006/relationships/image" Target="../media/image371.png"/><Relationship Id="rId110" Type="http://schemas.openxmlformats.org/officeDocument/2006/relationships/customXml" Target="../ink/ink4362.xml"/><Relationship Id="rId115" Type="http://schemas.openxmlformats.org/officeDocument/2006/relationships/image" Target="../media/image385.png"/><Relationship Id="rId131" Type="http://schemas.openxmlformats.org/officeDocument/2006/relationships/image" Target="../media/image392.png"/><Relationship Id="rId136" Type="http://schemas.openxmlformats.org/officeDocument/2006/relationships/customXml" Target="../ink/ink4375.xml"/><Relationship Id="rId61" Type="http://schemas.openxmlformats.org/officeDocument/2006/relationships/image" Target="../media/image359.png"/><Relationship Id="rId82" Type="http://schemas.openxmlformats.org/officeDocument/2006/relationships/customXml" Target="../ink/ink4348.xml"/><Relationship Id="rId19" Type="http://schemas.openxmlformats.org/officeDocument/2006/relationships/image" Target="../media/image238.png"/><Relationship Id="rId14" Type="http://schemas.openxmlformats.org/officeDocument/2006/relationships/customXml" Target="../ink/ink4314.xml"/><Relationship Id="rId30" Type="http://schemas.openxmlformats.org/officeDocument/2006/relationships/customXml" Target="../ink/ink4322.xml"/><Relationship Id="rId35" Type="http://schemas.openxmlformats.org/officeDocument/2006/relationships/image" Target="../media/image347.png"/><Relationship Id="rId56" Type="http://schemas.openxmlformats.org/officeDocument/2006/relationships/customXml" Target="../ink/ink4335.xml"/><Relationship Id="rId77" Type="http://schemas.openxmlformats.org/officeDocument/2006/relationships/image" Target="../media/image367.png"/><Relationship Id="rId100" Type="http://schemas.openxmlformats.org/officeDocument/2006/relationships/customXml" Target="../ink/ink4357.xml"/><Relationship Id="rId105" Type="http://schemas.openxmlformats.org/officeDocument/2006/relationships/image" Target="../media/image380.png"/><Relationship Id="rId126" Type="http://schemas.openxmlformats.org/officeDocument/2006/relationships/customXml" Target="../ink/ink4370.xml"/><Relationship Id="rId8" Type="http://schemas.openxmlformats.org/officeDocument/2006/relationships/customXml" Target="../ink/ink4311.xml"/><Relationship Id="rId51" Type="http://schemas.openxmlformats.org/officeDocument/2006/relationships/image" Target="../media/image354.png"/><Relationship Id="rId72" Type="http://schemas.openxmlformats.org/officeDocument/2006/relationships/customXml" Target="../ink/ink4343.xml"/><Relationship Id="rId93" Type="http://schemas.openxmlformats.org/officeDocument/2006/relationships/image" Target="../media/image374.png"/><Relationship Id="rId98" Type="http://schemas.openxmlformats.org/officeDocument/2006/relationships/customXml" Target="../ink/ink4356.xml"/><Relationship Id="rId121" Type="http://schemas.openxmlformats.org/officeDocument/2006/relationships/image" Target="../media/image388.png"/><Relationship Id="rId3" Type="http://schemas.openxmlformats.org/officeDocument/2006/relationships/image" Target="../media/image231.png"/><Relationship Id="rId25" Type="http://schemas.openxmlformats.org/officeDocument/2006/relationships/image" Target="../media/image342.png"/><Relationship Id="rId46" Type="http://schemas.openxmlformats.org/officeDocument/2006/relationships/customXml" Target="../ink/ink4330.xml"/><Relationship Id="rId67" Type="http://schemas.openxmlformats.org/officeDocument/2006/relationships/image" Target="../media/image362.png"/><Relationship Id="rId116" Type="http://schemas.openxmlformats.org/officeDocument/2006/relationships/customXml" Target="../ink/ink4365.xml"/><Relationship Id="rId137" Type="http://schemas.openxmlformats.org/officeDocument/2006/relationships/image" Target="../media/image395.png"/><Relationship Id="rId20" Type="http://schemas.openxmlformats.org/officeDocument/2006/relationships/customXml" Target="../ink/ink4317.xml"/><Relationship Id="rId41" Type="http://schemas.openxmlformats.org/officeDocument/2006/relationships/image" Target="../media/image350.png"/><Relationship Id="rId62" Type="http://schemas.openxmlformats.org/officeDocument/2006/relationships/customXml" Target="../ink/ink4338.xml"/><Relationship Id="rId83" Type="http://schemas.openxmlformats.org/officeDocument/2006/relationships/image" Target="../media/image369.png"/><Relationship Id="rId88" Type="http://schemas.openxmlformats.org/officeDocument/2006/relationships/customXml" Target="../ink/ink4351.xml"/><Relationship Id="rId111" Type="http://schemas.openxmlformats.org/officeDocument/2006/relationships/image" Target="../media/image383.png"/><Relationship Id="rId132" Type="http://schemas.openxmlformats.org/officeDocument/2006/relationships/customXml" Target="../ink/ink4373.xml"/><Relationship Id="rId15" Type="http://schemas.openxmlformats.org/officeDocument/2006/relationships/image" Target="../media/image236.png"/><Relationship Id="rId36" Type="http://schemas.openxmlformats.org/officeDocument/2006/relationships/customXml" Target="../ink/ink4325.xml"/><Relationship Id="rId57" Type="http://schemas.openxmlformats.org/officeDocument/2006/relationships/image" Target="../media/image357.png"/><Relationship Id="rId106" Type="http://schemas.openxmlformats.org/officeDocument/2006/relationships/customXml" Target="../ink/ink4360.xml"/><Relationship Id="rId127" Type="http://schemas.openxmlformats.org/officeDocument/2006/relationships/image" Target="../media/image219.png"/><Relationship Id="rId10" Type="http://schemas.openxmlformats.org/officeDocument/2006/relationships/customXml" Target="../ink/ink4312.xml"/><Relationship Id="rId31" Type="http://schemas.openxmlformats.org/officeDocument/2006/relationships/image" Target="../media/image345.png"/><Relationship Id="rId52" Type="http://schemas.openxmlformats.org/officeDocument/2006/relationships/customXml" Target="../ink/ink4333.xml"/><Relationship Id="rId73" Type="http://schemas.openxmlformats.org/officeDocument/2006/relationships/image" Target="../media/image365.png"/><Relationship Id="rId78" Type="http://schemas.openxmlformats.org/officeDocument/2006/relationships/customXml" Target="../ink/ink4346.xml"/><Relationship Id="rId94" Type="http://schemas.openxmlformats.org/officeDocument/2006/relationships/customXml" Target="../ink/ink4354.xml"/><Relationship Id="rId99" Type="http://schemas.openxmlformats.org/officeDocument/2006/relationships/image" Target="../media/image377.png"/><Relationship Id="rId101" Type="http://schemas.openxmlformats.org/officeDocument/2006/relationships/image" Target="../media/image378.png"/><Relationship Id="rId122" Type="http://schemas.openxmlformats.org/officeDocument/2006/relationships/customXml" Target="../ink/ink4368.xml"/><Relationship Id="rId4" Type="http://schemas.openxmlformats.org/officeDocument/2006/relationships/customXml" Target="../ink/ink4309.xml"/><Relationship Id="rId9" Type="http://schemas.openxmlformats.org/officeDocument/2006/relationships/image" Target="../media/image233.png"/><Relationship Id="rId26" Type="http://schemas.openxmlformats.org/officeDocument/2006/relationships/customXml" Target="../ink/ink4320.xml"/><Relationship Id="rId47" Type="http://schemas.openxmlformats.org/officeDocument/2006/relationships/image" Target="../media/image352.png"/><Relationship Id="rId68" Type="http://schemas.openxmlformats.org/officeDocument/2006/relationships/customXml" Target="../ink/ink4341.xml"/><Relationship Id="rId89" Type="http://schemas.openxmlformats.org/officeDocument/2006/relationships/image" Target="../media/image372.png"/><Relationship Id="rId112" Type="http://schemas.openxmlformats.org/officeDocument/2006/relationships/customXml" Target="../ink/ink4363.xml"/><Relationship Id="rId133" Type="http://schemas.openxmlformats.org/officeDocument/2006/relationships/image" Target="../media/image393.png"/></Relationships>
</file>

<file path=ppt/slides/_rels/slide9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86.png"/><Relationship Id="rId21" Type="http://schemas.openxmlformats.org/officeDocument/2006/relationships/image" Target="../media/image340.png"/><Relationship Id="rId42" Type="http://schemas.openxmlformats.org/officeDocument/2006/relationships/customXml" Target="../ink/ink4396.xml"/><Relationship Id="rId63" Type="http://schemas.openxmlformats.org/officeDocument/2006/relationships/image" Target="../media/image360.png"/><Relationship Id="rId84" Type="http://schemas.openxmlformats.org/officeDocument/2006/relationships/customXml" Target="../ink/ink4417.xml"/><Relationship Id="rId138" Type="http://schemas.openxmlformats.org/officeDocument/2006/relationships/customXml" Target="../ink/ink4444.xml"/><Relationship Id="rId107" Type="http://schemas.openxmlformats.org/officeDocument/2006/relationships/image" Target="../media/image381.png"/><Relationship Id="rId11" Type="http://schemas.openxmlformats.org/officeDocument/2006/relationships/image" Target="../media/image234.png"/><Relationship Id="rId32" Type="http://schemas.openxmlformats.org/officeDocument/2006/relationships/customXml" Target="../ink/ink4391.xml"/><Relationship Id="rId37" Type="http://schemas.openxmlformats.org/officeDocument/2006/relationships/image" Target="../media/image348.png"/><Relationship Id="rId53" Type="http://schemas.openxmlformats.org/officeDocument/2006/relationships/image" Target="../media/image355.png"/><Relationship Id="rId58" Type="http://schemas.openxmlformats.org/officeDocument/2006/relationships/customXml" Target="../ink/ink4404.xml"/><Relationship Id="rId74" Type="http://schemas.openxmlformats.org/officeDocument/2006/relationships/customXml" Target="../ink/ink4412.xml"/><Relationship Id="rId79" Type="http://schemas.openxmlformats.org/officeDocument/2006/relationships/image" Target="../media/image202.png"/><Relationship Id="rId102" Type="http://schemas.openxmlformats.org/officeDocument/2006/relationships/customXml" Target="../ink/ink4426.xml"/><Relationship Id="rId123" Type="http://schemas.openxmlformats.org/officeDocument/2006/relationships/image" Target="../media/image389.png"/><Relationship Id="rId128" Type="http://schemas.openxmlformats.org/officeDocument/2006/relationships/customXml" Target="../ink/ink4439.xml"/><Relationship Id="rId5" Type="http://schemas.openxmlformats.org/officeDocument/2006/relationships/image" Target="../media/image19.png"/><Relationship Id="rId90" Type="http://schemas.openxmlformats.org/officeDocument/2006/relationships/customXml" Target="../ink/ink4420.xml"/><Relationship Id="rId95" Type="http://schemas.openxmlformats.org/officeDocument/2006/relationships/image" Target="../media/image375.png"/><Relationship Id="rId22" Type="http://schemas.openxmlformats.org/officeDocument/2006/relationships/customXml" Target="../ink/ink4386.xml"/><Relationship Id="rId27" Type="http://schemas.openxmlformats.org/officeDocument/2006/relationships/image" Target="../media/image343.png"/><Relationship Id="rId43" Type="http://schemas.openxmlformats.org/officeDocument/2006/relationships/image" Target="../media/image288.png"/><Relationship Id="rId48" Type="http://schemas.openxmlformats.org/officeDocument/2006/relationships/customXml" Target="../ink/ink4399.xml"/><Relationship Id="rId64" Type="http://schemas.openxmlformats.org/officeDocument/2006/relationships/customXml" Target="../ink/ink4407.xml"/><Relationship Id="rId69" Type="http://schemas.openxmlformats.org/officeDocument/2006/relationships/image" Target="../media/image363.png"/><Relationship Id="rId113" Type="http://schemas.openxmlformats.org/officeDocument/2006/relationships/image" Target="../media/image384.png"/><Relationship Id="rId118" Type="http://schemas.openxmlformats.org/officeDocument/2006/relationships/customXml" Target="../ink/ink4434.xml"/><Relationship Id="rId134" Type="http://schemas.openxmlformats.org/officeDocument/2006/relationships/customXml" Target="../ink/ink4442.xml"/><Relationship Id="rId139" Type="http://schemas.openxmlformats.org/officeDocument/2006/relationships/image" Target="../media/image396.png"/><Relationship Id="rId80" Type="http://schemas.openxmlformats.org/officeDocument/2006/relationships/customXml" Target="../ink/ink4415.xml"/><Relationship Id="rId85" Type="http://schemas.openxmlformats.org/officeDocument/2006/relationships/image" Target="../media/image370.png"/><Relationship Id="rId12" Type="http://schemas.openxmlformats.org/officeDocument/2006/relationships/customXml" Target="../ink/ink4381.xml"/><Relationship Id="rId17" Type="http://schemas.openxmlformats.org/officeDocument/2006/relationships/image" Target="../media/image237.png"/><Relationship Id="rId33" Type="http://schemas.openxmlformats.org/officeDocument/2006/relationships/image" Target="../media/image346.png"/><Relationship Id="rId38" Type="http://schemas.openxmlformats.org/officeDocument/2006/relationships/customXml" Target="../ink/ink4394.xml"/><Relationship Id="rId59" Type="http://schemas.openxmlformats.org/officeDocument/2006/relationships/image" Target="../media/image358.png"/><Relationship Id="rId103" Type="http://schemas.openxmlformats.org/officeDocument/2006/relationships/image" Target="../media/image379.png"/><Relationship Id="rId108" Type="http://schemas.openxmlformats.org/officeDocument/2006/relationships/customXml" Target="../ink/ink4429.xml"/><Relationship Id="rId124" Type="http://schemas.openxmlformats.org/officeDocument/2006/relationships/customXml" Target="../ink/ink4437.xml"/><Relationship Id="rId129" Type="http://schemas.openxmlformats.org/officeDocument/2006/relationships/image" Target="../media/image391.png"/><Relationship Id="rId54" Type="http://schemas.openxmlformats.org/officeDocument/2006/relationships/customXml" Target="../ink/ink4402.xml"/><Relationship Id="rId70" Type="http://schemas.openxmlformats.org/officeDocument/2006/relationships/customXml" Target="../ink/ink4410.xml"/><Relationship Id="rId75" Type="http://schemas.openxmlformats.org/officeDocument/2006/relationships/image" Target="../media/image366.png"/><Relationship Id="rId91" Type="http://schemas.openxmlformats.org/officeDocument/2006/relationships/image" Target="../media/image373.png"/><Relationship Id="rId96" Type="http://schemas.openxmlformats.org/officeDocument/2006/relationships/customXml" Target="../ink/ink4423.xml"/><Relationship Id="rId140" Type="http://schemas.openxmlformats.org/officeDocument/2006/relationships/customXml" Target="../ink/ink444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378.xml"/><Relationship Id="rId23" Type="http://schemas.openxmlformats.org/officeDocument/2006/relationships/image" Target="../media/image341.png"/><Relationship Id="rId28" Type="http://schemas.openxmlformats.org/officeDocument/2006/relationships/customXml" Target="../ink/ink4389.xml"/><Relationship Id="rId49" Type="http://schemas.openxmlformats.org/officeDocument/2006/relationships/image" Target="../media/image353.png"/><Relationship Id="rId114" Type="http://schemas.openxmlformats.org/officeDocument/2006/relationships/customXml" Target="../ink/ink4432.xml"/><Relationship Id="rId119" Type="http://schemas.openxmlformats.org/officeDocument/2006/relationships/image" Target="../media/image387.png"/><Relationship Id="rId44" Type="http://schemas.openxmlformats.org/officeDocument/2006/relationships/customXml" Target="../ink/ink4397.xml"/><Relationship Id="rId60" Type="http://schemas.openxmlformats.org/officeDocument/2006/relationships/customXml" Target="../ink/ink4405.xml"/><Relationship Id="rId65" Type="http://schemas.openxmlformats.org/officeDocument/2006/relationships/image" Target="../media/image361.png"/><Relationship Id="rId81" Type="http://schemas.openxmlformats.org/officeDocument/2006/relationships/image" Target="../media/image368.png"/><Relationship Id="rId86" Type="http://schemas.openxmlformats.org/officeDocument/2006/relationships/customXml" Target="../ink/ink4418.xml"/><Relationship Id="rId130" Type="http://schemas.openxmlformats.org/officeDocument/2006/relationships/customXml" Target="../ink/ink4440.xml"/><Relationship Id="rId135" Type="http://schemas.openxmlformats.org/officeDocument/2006/relationships/image" Target="../media/image394.png"/><Relationship Id="rId13" Type="http://schemas.openxmlformats.org/officeDocument/2006/relationships/image" Target="../media/image235.png"/><Relationship Id="rId18" Type="http://schemas.openxmlformats.org/officeDocument/2006/relationships/customXml" Target="../ink/ink4384.xml"/><Relationship Id="rId39" Type="http://schemas.openxmlformats.org/officeDocument/2006/relationships/image" Target="../media/image349.png"/><Relationship Id="rId109" Type="http://schemas.openxmlformats.org/officeDocument/2006/relationships/image" Target="../media/image382.png"/><Relationship Id="rId34" Type="http://schemas.openxmlformats.org/officeDocument/2006/relationships/customXml" Target="../ink/ink4392.xml"/><Relationship Id="rId50" Type="http://schemas.openxmlformats.org/officeDocument/2006/relationships/customXml" Target="../ink/ink4400.xml"/><Relationship Id="rId55" Type="http://schemas.openxmlformats.org/officeDocument/2006/relationships/image" Target="../media/image356.png"/><Relationship Id="rId76" Type="http://schemas.openxmlformats.org/officeDocument/2006/relationships/customXml" Target="../ink/ink4413.xml"/><Relationship Id="rId97" Type="http://schemas.openxmlformats.org/officeDocument/2006/relationships/image" Target="../media/image376.png"/><Relationship Id="rId104" Type="http://schemas.openxmlformats.org/officeDocument/2006/relationships/customXml" Target="../ink/ink4427.xml"/><Relationship Id="rId120" Type="http://schemas.openxmlformats.org/officeDocument/2006/relationships/customXml" Target="../ink/ink4435.xml"/><Relationship Id="rId125" Type="http://schemas.openxmlformats.org/officeDocument/2006/relationships/image" Target="../media/image390.png"/><Relationship Id="rId141" Type="http://schemas.openxmlformats.org/officeDocument/2006/relationships/image" Target="../media/image397.png"/><Relationship Id="rId7" Type="http://schemas.openxmlformats.org/officeDocument/2006/relationships/image" Target="../media/image232.png"/><Relationship Id="rId71" Type="http://schemas.openxmlformats.org/officeDocument/2006/relationships/image" Target="../media/image364.png"/><Relationship Id="rId92" Type="http://schemas.openxmlformats.org/officeDocument/2006/relationships/customXml" Target="../ink/ink4421.xml"/><Relationship Id="rId2" Type="http://schemas.openxmlformats.org/officeDocument/2006/relationships/customXml" Target="../ink/ink4376.xml"/><Relationship Id="rId29" Type="http://schemas.openxmlformats.org/officeDocument/2006/relationships/image" Target="../media/image344.png"/><Relationship Id="rId24" Type="http://schemas.openxmlformats.org/officeDocument/2006/relationships/customXml" Target="../ink/ink4387.xml"/><Relationship Id="rId40" Type="http://schemas.openxmlformats.org/officeDocument/2006/relationships/customXml" Target="../ink/ink4395.xml"/><Relationship Id="rId45" Type="http://schemas.openxmlformats.org/officeDocument/2006/relationships/image" Target="../media/image351.png"/><Relationship Id="rId66" Type="http://schemas.openxmlformats.org/officeDocument/2006/relationships/customXml" Target="../ink/ink4408.xml"/><Relationship Id="rId87" Type="http://schemas.openxmlformats.org/officeDocument/2006/relationships/image" Target="../media/image371.png"/><Relationship Id="rId110" Type="http://schemas.openxmlformats.org/officeDocument/2006/relationships/customXml" Target="../ink/ink4430.xml"/><Relationship Id="rId115" Type="http://schemas.openxmlformats.org/officeDocument/2006/relationships/image" Target="../media/image385.png"/><Relationship Id="rId131" Type="http://schemas.openxmlformats.org/officeDocument/2006/relationships/image" Target="../media/image392.png"/><Relationship Id="rId136" Type="http://schemas.openxmlformats.org/officeDocument/2006/relationships/customXml" Target="../ink/ink4443.xml"/><Relationship Id="rId61" Type="http://schemas.openxmlformats.org/officeDocument/2006/relationships/image" Target="../media/image359.png"/><Relationship Id="rId82" Type="http://schemas.openxmlformats.org/officeDocument/2006/relationships/customXml" Target="../ink/ink4416.xml"/><Relationship Id="rId19" Type="http://schemas.openxmlformats.org/officeDocument/2006/relationships/image" Target="../media/image238.png"/><Relationship Id="rId14" Type="http://schemas.openxmlformats.org/officeDocument/2006/relationships/customXml" Target="../ink/ink4382.xml"/><Relationship Id="rId30" Type="http://schemas.openxmlformats.org/officeDocument/2006/relationships/customXml" Target="../ink/ink4390.xml"/><Relationship Id="rId35" Type="http://schemas.openxmlformats.org/officeDocument/2006/relationships/image" Target="../media/image347.png"/><Relationship Id="rId56" Type="http://schemas.openxmlformats.org/officeDocument/2006/relationships/customXml" Target="../ink/ink4403.xml"/><Relationship Id="rId77" Type="http://schemas.openxmlformats.org/officeDocument/2006/relationships/image" Target="../media/image367.png"/><Relationship Id="rId100" Type="http://schemas.openxmlformats.org/officeDocument/2006/relationships/customXml" Target="../ink/ink4425.xml"/><Relationship Id="rId105" Type="http://schemas.openxmlformats.org/officeDocument/2006/relationships/image" Target="../media/image380.png"/><Relationship Id="rId126" Type="http://schemas.openxmlformats.org/officeDocument/2006/relationships/customXml" Target="../ink/ink4438.xml"/><Relationship Id="rId8" Type="http://schemas.openxmlformats.org/officeDocument/2006/relationships/customXml" Target="../ink/ink4379.xml"/><Relationship Id="rId51" Type="http://schemas.openxmlformats.org/officeDocument/2006/relationships/image" Target="../media/image354.png"/><Relationship Id="rId72" Type="http://schemas.openxmlformats.org/officeDocument/2006/relationships/customXml" Target="../ink/ink4411.xml"/><Relationship Id="rId93" Type="http://schemas.openxmlformats.org/officeDocument/2006/relationships/image" Target="../media/image374.png"/><Relationship Id="rId98" Type="http://schemas.openxmlformats.org/officeDocument/2006/relationships/customXml" Target="../ink/ink4424.xml"/><Relationship Id="rId121" Type="http://schemas.openxmlformats.org/officeDocument/2006/relationships/image" Target="../media/image388.png"/><Relationship Id="rId142" Type="http://schemas.openxmlformats.org/officeDocument/2006/relationships/customXml" Target="../ink/ink4446.xml"/><Relationship Id="rId3" Type="http://schemas.openxmlformats.org/officeDocument/2006/relationships/image" Target="../media/image231.png"/><Relationship Id="rId25" Type="http://schemas.openxmlformats.org/officeDocument/2006/relationships/image" Target="../media/image342.png"/><Relationship Id="rId46" Type="http://schemas.openxmlformats.org/officeDocument/2006/relationships/customXml" Target="../ink/ink4398.xml"/><Relationship Id="rId67" Type="http://schemas.openxmlformats.org/officeDocument/2006/relationships/image" Target="../media/image362.png"/><Relationship Id="rId116" Type="http://schemas.openxmlformats.org/officeDocument/2006/relationships/customXml" Target="../ink/ink4433.xml"/><Relationship Id="rId137" Type="http://schemas.openxmlformats.org/officeDocument/2006/relationships/image" Target="../media/image395.png"/><Relationship Id="rId20" Type="http://schemas.openxmlformats.org/officeDocument/2006/relationships/customXml" Target="../ink/ink4385.xml"/><Relationship Id="rId41" Type="http://schemas.openxmlformats.org/officeDocument/2006/relationships/image" Target="../media/image350.png"/><Relationship Id="rId62" Type="http://schemas.openxmlformats.org/officeDocument/2006/relationships/customXml" Target="../ink/ink4406.xml"/><Relationship Id="rId83" Type="http://schemas.openxmlformats.org/officeDocument/2006/relationships/image" Target="../media/image369.png"/><Relationship Id="rId88" Type="http://schemas.openxmlformats.org/officeDocument/2006/relationships/customXml" Target="../ink/ink4419.xml"/><Relationship Id="rId111" Type="http://schemas.openxmlformats.org/officeDocument/2006/relationships/image" Target="../media/image383.png"/><Relationship Id="rId132" Type="http://schemas.openxmlformats.org/officeDocument/2006/relationships/customXml" Target="../ink/ink4441.xml"/><Relationship Id="rId15" Type="http://schemas.openxmlformats.org/officeDocument/2006/relationships/image" Target="../media/image236.png"/><Relationship Id="rId36" Type="http://schemas.openxmlformats.org/officeDocument/2006/relationships/customXml" Target="../ink/ink4393.xml"/><Relationship Id="rId57" Type="http://schemas.openxmlformats.org/officeDocument/2006/relationships/image" Target="../media/image357.png"/><Relationship Id="rId106" Type="http://schemas.openxmlformats.org/officeDocument/2006/relationships/customXml" Target="../ink/ink4428.xml"/><Relationship Id="rId127" Type="http://schemas.openxmlformats.org/officeDocument/2006/relationships/image" Target="../media/image219.png"/><Relationship Id="rId10" Type="http://schemas.openxmlformats.org/officeDocument/2006/relationships/customXml" Target="../ink/ink4380.xml"/><Relationship Id="rId31" Type="http://schemas.openxmlformats.org/officeDocument/2006/relationships/image" Target="../media/image345.png"/><Relationship Id="rId52" Type="http://schemas.openxmlformats.org/officeDocument/2006/relationships/customXml" Target="../ink/ink4401.xml"/><Relationship Id="rId73" Type="http://schemas.openxmlformats.org/officeDocument/2006/relationships/image" Target="../media/image365.png"/><Relationship Id="rId78" Type="http://schemas.openxmlformats.org/officeDocument/2006/relationships/customXml" Target="../ink/ink4414.xml"/><Relationship Id="rId94" Type="http://schemas.openxmlformats.org/officeDocument/2006/relationships/customXml" Target="../ink/ink4422.xml"/><Relationship Id="rId99" Type="http://schemas.openxmlformats.org/officeDocument/2006/relationships/image" Target="../media/image377.png"/><Relationship Id="rId101" Type="http://schemas.openxmlformats.org/officeDocument/2006/relationships/image" Target="../media/image378.png"/><Relationship Id="rId122" Type="http://schemas.openxmlformats.org/officeDocument/2006/relationships/customXml" Target="../ink/ink4436.xml"/><Relationship Id="rId143" Type="http://schemas.openxmlformats.org/officeDocument/2006/relationships/image" Target="../media/image398.png"/><Relationship Id="rId4" Type="http://schemas.openxmlformats.org/officeDocument/2006/relationships/customXml" Target="../ink/ink4377.xml"/><Relationship Id="rId9" Type="http://schemas.openxmlformats.org/officeDocument/2006/relationships/image" Target="../media/image233.png"/><Relationship Id="rId26" Type="http://schemas.openxmlformats.org/officeDocument/2006/relationships/customXml" Target="../ink/ink4388.xml"/><Relationship Id="rId47" Type="http://schemas.openxmlformats.org/officeDocument/2006/relationships/image" Target="../media/image352.png"/><Relationship Id="rId68" Type="http://schemas.openxmlformats.org/officeDocument/2006/relationships/customXml" Target="../ink/ink4409.xml"/><Relationship Id="rId89" Type="http://schemas.openxmlformats.org/officeDocument/2006/relationships/image" Target="../media/image372.png"/><Relationship Id="rId112" Type="http://schemas.openxmlformats.org/officeDocument/2006/relationships/customXml" Target="../ink/ink4431.xml"/><Relationship Id="rId133" Type="http://schemas.openxmlformats.org/officeDocument/2006/relationships/image" Target="../media/image393.png"/><Relationship Id="rId16" Type="http://schemas.openxmlformats.org/officeDocument/2006/relationships/customXml" Target="../ink/ink4383.xml"/></Relationships>
</file>

<file path=ppt/slides/_rels/slide9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86.png"/><Relationship Id="rId21" Type="http://schemas.openxmlformats.org/officeDocument/2006/relationships/image" Target="../media/image340.png"/><Relationship Id="rId42" Type="http://schemas.openxmlformats.org/officeDocument/2006/relationships/customXml" Target="../ink/ink4467.xml"/><Relationship Id="rId63" Type="http://schemas.openxmlformats.org/officeDocument/2006/relationships/image" Target="../media/image360.png"/><Relationship Id="rId84" Type="http://schemas.openxmlformats.org/officeDocument/2006/relationships/customXml" Target="../ink/ink4488.xml"/><Relationship Id="rId138" Type="http://schemas.openxmlformats.org/officeDocument/2006/relationships/customXml" Target="../ink/ink4515.xml"/><Relationship Id="rId107" Type="http://schemas.openxmlformats.org/officeDocument/2006/relationships/image" Target="../media/image381.png"/><Relationship Id="rId11" Type="http://schemas.openxmlformats.org/officeDocument/2006/relationships/image" Target="../media/image234.png"/><Relationship Id="rId32" Type="http://schemas.openxmlformats.org/officeDocument/2006/relationships/customXml" Target="../ink/ink4462.xml"/><Relationship Id="rId53" Type="http://schemas.openxmlformats.org/officeDocument/2006/relationships/image" Target="../media/image355.png"/><Relationship Id="rId74" Type="http://schemas.openxmlformats.org/officeDocument/2006/relationships/customXml" Target="../ink/ink4483.xml"/><Relationship Id="rId128" Type="http://schemas.openxmlformats.org/officeDocument/2006/relationships/customXml" Target="../ink/ink4510.xml"/><Relationship Id="rId149" Type="http://schemas.openxmlformats.org/officeDocument/2006/relationships/image" Target="../media/image401.png"/><Relationship Id="rId5" Type="http://schemas.openxmlformats.org/officeDocument/2006/relationships/image" Target="../media/image19.png"/><Relationship Id="rId95" Type="http://schemas.openxmlformats.org/officeDocument/2006/relationships/image" Target="../media/image375.png"/><Relationship Id="rId22" Type="http://schemas.openxmlformats.org/officeDocument/2006/relationships/customXml" Target="../ink/ink4457.xml"/><Relationship Id="rId27" Type="http://schemas.openxmlformats.org/officeDocument/2006/relationships/image" Target="../media/image343.png"/><Relationship Id="rId43" Type="http://schemas.openxmlformats.org/officeDocument/2006/relationships/image" Target="../media/image288.png"/><Relationship Id="rId48" Type="http://schemas.openxmlformats.org/officeDocument/2006/relationships/customXml" Target="../ink/ink4470.xml"/><Relationship Id="rId64" Type="http://schemas.openxmlformats.org/officeDocument/2006/relationships/customXml" Target="../ink/ink4478.xml"/><Relationship Id="rId69" Type="http://schemas.openxmlformats.org/officeDocument/2006/relationships/image" Target="../media/image363.png"/><Relationship Id="rId113" Type="http://schemas.openxmlformats.org/officeDocument/2006/relationships/image" Target="../media/image384.png"/><Relationship Id="rId118" Type="http://schemas.openxmlformats.org/officeDocument/2006/relationships/customXml" Target="../ink/ink4505.xml"/><Relationship Id="rId134" Type="http://schemas.openxmlformats.org/officeDocument/2006/relationships/customXml" Target="../ink/ink4513.xml"/><Relationship Id="rId139" Type="http://schemas.openxmlformats.org/officeDocument/2006/relationships/image" Target="../media/image396.png"/><Relationship Id="rId80" Type="http://schemas.openxmlformats.org/officeDocument/2006/relationships/customXml" Target="../ink/ink4486.xml"/><Relationship Id="rId85" Type="http://schemas.openxmlformats.org/officeDocument/2006/relationships/image" Target="../media/image370.png"/><Relationship Id="rId150" Type="http://schemas.openxmlformats.org/officeDocument/2006/relationships/customXml" Target="../ink/ink4521.xml"/><Relationship Id="rId12" Type="http://schemas.openxmlformats.org/officeDocument/2006/relationships/customXml" Target="../ink/ink4452.xml"/><Relationship Id="rId17" Type="http://schemas.openxmlformats.org/officeDocument/2006/relationships/image" Target="../media/image237.png"/><Relationship Id="rId33" Type="http://schemas.openxmlformats.org/officeDocument/2006/relationships/image" Target="../media/image346.png"/><Relationship Id="rId38" Type="http://schemas.openxmlformats.org/officeDocument/2006/relationships/customXml" Target="../ink/ink4465.xml"/><Relationship Id="rId59" Type="http://schemas.openxmlformats.org/officeDocument/2006/relationships/image" Target="../media/image358.png"/><Relationship Id="rId103" Type="http://schemas.openxmlformats.org/officeDocument/2006/relationships/image" Target="../media/image379.png"/><Relationship Id="rId108" Type="http://schemas.openxmlformats.org/officeDocument/2006/relationships/customXml" Target="../ink/ink4500.xml"/><Relationship Id="rId124" Type="http://schemas.openxmlformats.org/officeDocument/2006/relationships/customXml" Target="../ink/ink4508.xml"/><Relationship Id="rId129" Type="http://schemas.openxmlformats.org/officeDocument/2006/relationships/image" Target="../media/image391.png"/><Relationship Id="rId54" Type="http://schemas.openxmlformats.org/officeDocument/2006/relationships/customXml" Target="../ink/ink4473.xml"/><Relationship Id="rId70" Type="http://schemas.openxmlformats.org/officeDocument/2006/relationships/customXml" Target="../ink/ink4481.xml"/><Relationship Id="rId75" Type="http://schemas.openxmlformats.org/officeDocument/2006/relationships/image" Target="../media/image366.png"/><Relationship Id="rId91" Type="http://schemas.openxmlformats.org/officeDocument/2006/relationships/image" Target="../media/image373.png"/><Relationship Id="rId96" Type="http://schemas.openxmlformats.org/officeDocument/2006/relationships/customXml" Target="../ink/ink4494.xml"/><Relationship Id="rId140" Type="http://schemas.openxmlformats.org/officeDocument/2006/relationships/customXml" Target="../ink/ink4516.xml"/><Relationship Id="rId145" Type="http://schemas.openxmlformats.org/officeDocument/2006/relationships/image" Target="../media/image39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449.xml"/><Relationship Id="rId23" Type="http://schemas.openxmlformats.org/officeDocument/2006/relationships/image" Target="../media/image341.png"/><Relationship Id="rId28" Type="http://schemas.openxmlformats.org/officeDocument/2006/relationships/customXml" Target="../ink/ink4460.xml"/><Relationship Id="rId49" Type="http://schemas.openxmlformats.org/officeDocument/2006/relationships/image" Target="../media/image353.png"/><Relationship Id="rId114" Type="http://schemas.openxmlformats.org/officeDocument/2006/relationships/customXml" Target="../ink/ink4503.xml"/><Relationship Id="rId119" Type="http://schemas.openxmlformats.org/officeDocument/2006/relationships/image" Target="../media/image387.png"/><Relationship Id="rId44" Type="http://schemas.openxmlformats.org/officeDocument/2006/relationships/customXml" Target="../ink/ink4468.xml"/><Relationship Id="rId60" Type="http://schemas.openxmlformats.org/officeDocument/2006/relationships/customXml" Target="../ink/ink4476.xml"/><Relationship Id="rId65" Type="http://schemas.openxmlformats.org/officeDocument/2006/relationships/image" Target="../media/image361.png"/><Relationship Id="rId81" Type="http://schemas.openxmlformats.org/officeDocument/2006/relationships/image" Target="../media/image368.png"/><Relationship Id="rId86" Type="http://schemas.openxmlformats.org/officeDocument/2006/relationships/customXml" Target="../ink/ink4489.xml"/><Relationship Id="rId130" Type="http://schemas.openxmlformats.org/officeDocument/2006/relationships/customXml" Target="../ink/ink4511.xml"/><Relationship Id="rId135" Type="http://schemas.openxmlformats.org/officeDocument/2006/relationships/image" Target="../media/image394.png"/><Relationship Id="rId151" Type="http://schemas.openxmlformats.org/officeDocument/2006/relationships/image" Target="../media/image402.png"/><Relationship Id="rId13" Type="http://schemas.openxmlformats.org/officeDocument/2006/relationships/image" Target="../media/image235.png"/><Relationship Id="rId18" Type="http://schemas.openxmlformats.org/officeDocument/2006/relationships/customXml" Target="../ink/ink4455.xml"/><Relationship Id="rId39" Type="http://schemas.openxmlformats.org/officeDocument/2006/relationships/image" Target="../media/image349.png"/><Relationship Id="rId109" Type="http://schemas.openxmlformats.org/officeDocument/2006/relationships/image" Target="../media/image382.png"/><Relationship Id="rId34" Type="http://schemas.openxmlformats.org/officeDocument/2006/relationships/customXml" Target="../ink/ink4463.xml"/><Relationship Id="rId50" Type="http://schemas.openxmlformats.org/officeDocument/2006/relationships/customXml" Target="../ink/ink4471.xml"/><Relationship Id="rId55" Type="http://schemas.openxmlformats.org/officeDocument/2006/relationships/image" Target="../media/image356.png"/><Relationship Id="rId76" Type="http://schemas.openxmlformats.org/officeDocument/2006/relationships/customXml" Target="../ink/ink4484.xml"/><Relationship Id="rId97" Type="http://schemas.openxmlformats.org/officeDocument/2006/relationships/image" Target="../media/image376.png"/><Relationship Id="rId104" Type="http://schemas.openxmlformats.org/officeDocument/2006/relationships/customXml" Target="../ink/ink4498.xml"/><Relationship Id="rId120" Type="http://schemas.openxmlformats.org/officeDocument/2006/relationships/customXml" Target="../ink/ink4506.xml"/><Relationship Id="rId125" Type="http://schemas.openxmlformats.org/officeDocument/2006/relationships/image" Target="../media/image390.png"/><Relationship Id="rId141" Type="http://schemas.openxmlformats.org/officeDocument/2006/relationships/image" Target="../media/image397.png"/><Relationship Id="rId146" Type="http://schemas.openxmlformats.org/officeDocument/2006/relationships/customXml" Target="../ink/ink4519.xml"/><Relationship Id="rId7" Type="http://schemas.openxmlformats.org/officeDocument/2006/relationships/image" Target="../media/image232.png"/><Relationship Id="rId71" Type="http://schemas.openxmlformats.org/officeDocument/2006/relationships/image" Target="../media/image364.png"/><Relationship Id="rId92" Type="http://schemas.openxmlformats.org/officeDocument/2006/relationships/customXml" Target="../ink/ink4492.xml"/><Relationship Id="rId2" Type="http://schemas.openxmlformats.org/officeDocument/2006/relationships/customXml" Target="../ink/ink4447.xml"/><Relationship Id="rId29" Type="http://schemas.openxmlformats.org/officeDocument/2006/relationships/image" Target="../media/image344.png"/><Relationship Id="rId24" Type="http://schemas.openxmlformats.org/officeDocument/2006/relationships/customXml" Target="../ink/ink4458.xml"/><Relationship Id="rId40" Type="http://schemas.openxmlformats.org/officeDocument/2006/relationships/customXml" Target="../ink/ink4466.xml"/><Relationship Id="rId45" Type="http://schemas.openxmlformats.org/officeDocument/2006/relationships/image" Target="../media/image351.png"/><Relationship Id="rId66" Type="http://schemas.openxmlformats.org/officeDocument/2006/relationships/customXml" Target="../ink/ink4479.xml"/><Relationship Id="rId87" Type="http://schemas.openxmlformats.org/officeDocument/2006/relationships/image" Target="../media/image371.png"/><Relationship Id="rId110" Type="http://schemas.openxmlformats.org/officeDocument/2006/relationships/customXml" Target="../ink/ink4501.xml"/><Relationship Id="rId115" Type="http://schemas.openxmlformats.org/officeDocument/2006/relationships/image" Target="../media/image385.png"/><Relationship Id="rId131" Type="http://schemas.openxmlformats.org/officeDocument/2006/relationships/image" Target="../media/image392.png"/><Relationship Id="rId136" Type="http://schemas.openxmlformats.org/officeDocument/2006/relationships/customXml" Target="../ink/ink4514.xml"/><Relationship Id="rId61" Type="http://schemas.openxmlformats.org/officeDocument/2006/relationships/image" Target="../media/image359.png"/><Relationship Id="rId82" Type="http://schemas.openxmlformats.org/officeDocument/2006/relationships/customXml" Target="../ink/ink4487.xml"/><Relationship Id="rId19" Type="http://schemas.openxmlformats.org/officeDocument/2006/relationships/image" Target="../media/image238.png"/><Relationship Id="rId14" Type="http://schemas.openxmlformats.org/officeDocument/2006/relationships/customXml" Target="../ink/ink4453.xml"/><Relationship Id="rId30" Type="http://schemas.openxmlformats.org/officeDocument/2006/relationships/customXml" Target="../ink/ink4461.xml"/><Relationship Id="rId35" Type="http://schemas.openxmlformats.org/officeDocument/2006/relationships/image" Target="../media/image347.png"/><Relationship Id="rId56" Type="http://schemas.openxmlformats.org/officeDocument/2006/relationships/customXml" Target="../ink/ink4474.xml"/><Relationship Id="rId77" Type="http://schemas.openxmlformats.org/officeDocument/2006/relationships/image" Target="../media/image367.png"/><Relationship Id="rId100" Type="http://schemas.openxmlformats.org/officeDocument/2006/relationships/customXml" Target="../ink/ink4496.xml"/><Relationship Id="rId105" Type="http://schemas.openxmlformats.org/officeDocument/2006/relationships/image" Target="../media/image380.png"/><Relationship Id="rId126" Type="http://schemas.openxmlformats.org/officeDocument/2006/relationships/customXml" Target="../ink/ink4509.xml"/><Relationship Id="rId147" Type="http://schemas.openxmlformats.org/officeDocument/2006/relationships/image" Target="../media/image400.png"/><Relationship Id="rId8" Type="http://schemas.openxmlformats.org/officeDocument/2006/relationships/customXml" Target="../ink/ink4450.xml"/><Relationship Id="rId51" Type="http://schemas.openxmlformats.org/officeDocument/2006/relationships/image" Target="../media/image354.png"/><Relationship Id="rId72" Type="http://schemas.openxmlformats.org/officeDocument/2006/relationships/customXml" Target="../ink/ink4482.xml"/><Relationship Id="rId93" Type="http://schemas.openxmlformats.org/officeDocument/2006/relationships/image" Target="../media/image374.png"/><Relationship Id="rId98" Type="http://schemas.openxmlformats.org/officeDocument/2006/relationships/customXml" Target="../ink/ink4495.xml"/><Relationship Id="rId121" Type="http://schemas.openxmlformats.org/officeDocument/2006/relationships/image" Target="../media/image388.png"/><Relationship Id="rId142" Type="http://schemas.openxmlformats.org/officeDocument/2006/relationships/customXml" Target="../ink/ink4517.xml"/><Relationship Id="rId3" Type="http://schemas.openxmlformats.org/officeDocument/2006/relationships/image" Target="../media/image231.png"/><Relationship Id="rId25" Type="http://schemas.openxmlformats.org/officeDocument/2006/relationships/image" Target="../media/image342.png"/><Relationship Id="rId46" Type="http://schemas.openxmlformats.org/officeDocument/2006/relationships/customXml" Target="../ink/ink4469.xml"/><Relationship Id="rId67" Type="http://schemas.openxmlformats.org/officeDocument/2006/relationships/image" Target="../media/image362.png"/><Relationship Id="rId116" Type="http://schemas.openxmlformats.org/officeDocument/2006/relationships/customXml" Target="../ink/ink4504.xml"/><Relationship Id="rId137" Type="http://schemas.openxmlformats.org/officeDocument/2006/relationships/image" Target="../media/image395.png"/><Relationship Id="rId20" Type="http://schemas.openxmlformats.org/officeDocument/2006/relationships/customXml" Target="../ink/ink4456.xml"/><Relationship Id="rId41" Type="http://schemas.openxmlformats.org/officeDocument/2006/relationships/image" Target="../media/image350.png"/><Relationship Id="rId62" Type="http://schemas.openxmlformats.org/officeDocument/2006/relationships/customXml" Target="../ink/ink4477.xml"/><Relationship Id="rId83" Type="http://schemas.openxmlformats.org/officeDocument/2006/relationships/image" Target="../media/image369.png"/><Relationship Id="rId88" Type="http://schemas.openxmlformats.org/officeDocument/2006/relationships/customXml" Target="../ink/ink4490.xml"/><Relationship Id="rId111" Type="http://schemas.openxmlformats.org/officeDocument/2006/relationships/image" Target="../media/image383.png"/><Relationship Id="rId132" Type="http://schemas.openxmlformats.org/officeDocument/2006/relationships/customXml" Target="../ink/ink4512.xml"/><Relationship Id="rId15" Type="http://schemas.openxmlformats.org/officeDocument/2006/relationships/image" Target="../media/image236.png"/><Relationship Id="rId36" Type="http://schemas.openxmlformats.org/officeDocument/2006/relationships/customXml" Target="../ink/ink4464.xml"/><Relationship Id="rId57" Type="http://schemas.openxmlformats.org/officeDocument/2006/relationships/image" Target="../media/image357.png"/><Relationship Id="rId106" Type="http://schemas.openxmlformats.org/officeDocument/2006/relationships/customXml" Target="../ink/ink4499.xml"/><Relationship Id="rId127" Type="http://schemas.openxmlformats.org/officeDocument/2006/relationships/image" Target="../media/image219.png"/><Relationship Id="rId10" Type="http://schemas.openxmlformats.org/officeDocument/2006/relationships/customXml" Target="../ink/ink4451.xml"/><Relationship Id="rId31" Type="http://schemas.openxmlformats.org/officeDocument/2006/relationships/image" Target="../media/image345.png"/><Relationship Id="rId52" Type="http://schemas.openxmlformats.org/officeDocument/2006/relationships/customXml" Target="../ink/ink4472.xml"/><Relationship Id="rId73" Type="http://schemas.openxmlformats.org/officeDocument/2006/relationships/image" Target="../media/image365.png"/><Relationship Id="rId78" Type="http://schemas.openxmlformats.org/officeDocument/2006/relationships/customXml" Target="../ink/ink4485.xml"/><Relationship Id="rId94" Type="http://schemas.openxmlformats.org/officeDocument/2006/relationships/customXml" Target="../ink/ink4493.xml"/><Relationship Id="rId99" Type="http://schemas.openxmlformats.org/officeDocument/2006/relationships/image" Target="../media/image377.png"/><Relationship Id="rId101" Type="http://schemas.openxmlformats.org/officeDocument/2006/relationships/image" Target="../media/image378.png"/><Relationship Id="rId122" Type="http://schemas.openxmlformats.org/officeDocument/2006/relationships/customXml" Target="../ink/ink4507.xml"/><Relationship Id="rId143" Type="http://schemas.openxmlformats.org/officeDocument/2006/relationships/image" Target="../media/image398.png"/><Relationship Id="rId148" Type="http://schemas.openxmlformats.org/officeDocument/2006/relationships/customXml" Target="../ink/ink4520.xml"/><Relationship Id="rId4" Type="http://schemas.openxmlformats.org/officeDocument/2006/relationships/customXml" Target="../ink/ink4448.xml"/><Relationship Id="rId9" Type="http://schemas.openxmlformats.org/officeDocument/2006/relationships/image" Target="../media/image233.png"/><Relationship Id="rId26" Type="http://schemas.openxmlformats.org/officeDocument/2006/relationships/customXml" Target="../ink/ink4459.xml"/><Relationship Id="rId47" Type="http://schemas.openxmlformats.org/officeDocument/2006/relationships/image" Target="../media/image352.png"/><Relationship Id="rId68" Type="http://schemas.openxmlformats.org/officeDocument/2006/relationships/customXml" Target="../ink/ink4480.xml"/><Relationship Id="rId89" Type="http://schemas.openxmlformats.org/officeDocument/2006/relationships/image" Target="../media/image372.png"/><Relationship Id="rId112" Type="http://schemas.openxmlformats.org/officeDocument/2006/relationships/customXml" Target="../ink/ink4502.xml"/><Relationship Id="rId133" Type="http://schemas.openxmlformats.org/officeDocument/2006/relationships/image" Target="../media/image393.png"/><Relationship Id="rId16" Type="http://schemas.openxmlformats.org/officeDocument/2006/relationships/customXml" Target="../ink/ink4454.xml"/><Relationship Id="rId37" Type="http://schemas.openxmlformats.org/officeDocument/2006/relationships/image" Target="../media/image348.png"/><Relationship Id="rId58" Type="http://schemas.openxmlformats.org/officeDocument/2006/relationships/customXml" Target="../ink/ink4475.xml"/><Relationship Id="rId79" Type="http://schemas.openxmlformats.org/officeDocument/2006/relationships/image" Target="../media/image202.png"/><Relationship Id="rId102" Type="http://schemas.openxmlformats.org/officeDocument/2006/relationships/customXml" Target="../ink/ink4497.xml"/><Relationship Id="rId123" Type="http://schemas.openxmlformats.org/officeDocument/2006/relationships/image" Target="../media/image389.png"/><Relationship Id="rId144" Type="http://schemas.openxmlformats.org/officeDocument/2006/relationships/customXml" Target="../ink/ink4518.xml"/><Relationship Id="rId90" Type="http://schemas.openxmlformats.org/officeDocument/2006/relationships/customXml" Target="../ink/ink4491.xml"/></Relationships>
</file>

<file path=ppt/slides/_rels/slide9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86.png"/><Relationship Id="rId21" Type="http://schemas.openxmlformats.org/officeDocument/2006/relationships/image" Target="../media/image340.png"/><Relationship Id="rId42" Type="http://schemas.openxmlformats.org/officeDocument/2006/relationships/customXml" Target="../ink/ink4542.xml"/><Relationship Id="rId63" Type="http://schemas.openxmlformats.org/officeDocument/2006/relationships/image" Target="../media/image360.png"/><Relationship Id="rId84" Type="http://schemas.openxmlformats.org/officeDocument/2006/relationships/customXml" Target="../ink/ink4563.xml"/><Relationship Id="rId138" Type="http://schemas.openxmlformats.org/officeDocument/2006/relationships/customXml" Target="../ink/ink4590.xml"/><Relationship Id="rId107" Type="http://schemas.openxmlformats.org/officeDocument/2006/relationships/image" Target="../media/image381.png"/><Relationship Id="rId11" Type="http://schemas.openxmlformats.org/officeDocument/2006/relationships/image" Target="../media/image234.png"/><Relationship Id="rId32" Type="http://schemas.openxmlformats.org/officeDocument/2006/relationships/customXml" Target="../ink/ink4537.xml"/><Relationship Id="rId53" Type="http://schemas.openxmlformats.org/officeDocument/2006/relationships/image" Target="../media/image355.png"/><Relationship Id="rId74" Type="http://schemas.openxmlformats.org/officeDocument/2006/relationships/customXml" Target="../ink/ink4558.xml"/><Relationship Id="rId128" Type="http://schemas.openxmlformats.org/officeDocument/2006/relationships/customXml" Target="../ink/ink4585.xml"/><Relationship Id="rId149" Type="http://schemas.openxmlformats.org/officeDocument/2006/relationships/image" Target="../media/image401.png"/><Relationship Id="rId5" Type="http://schemas.openxmlformats.org/officeDocument/2006/relationships/image" Target="../media/image19.png"/><Relationship Id="rId95" Type="http://schemas.openxmlformats.org/officeDocument/2006/relationships/image" Target="../media/image375.png"/><Relationship Id="rId22" Type="http://schemas.openxmlformats.org/officeDocument/2006/relationships/customXml" Target="../ink/ink4532.xml"/><Relationship Id="rId43" Type="http://schemas.openxmlformats.org/officeDocument/2006/relationships/image" Target="../media/image288.png"/><Relationship Id="rId64" Type="http://schemas.openxmlformats.org/officeDocument/2006/relationships/customXml" Target="../ink/ink4553.xml"/><Relationship Id="rId118" Type="http://schemas.openxmlformats.org/officeDocument/2006/relationships/customXml" Target="../ink/ink4580.xml"/><Relationship Id="rId139" Type="http://schemas.openxmlformats.org/officeDocument/2006/relationships/image" Target="../media/image396.png"/><Relationship Id="rId80" Type="http://schemas.openxmlformats.org/officeDocument/2006/relationships/customXml" Target="../ink/ink4561.xml"/><Relationship Id="rId85" Type="http://schemas.openxmlformats.org/officeDocument/2006/relationships/image" Target="../media/image370.png"/><Relationship Id="rId150" Type="http://schemas.openxmlformats.org/officeDocument/2006/relationships/customXml" Target="../ink/ink4596.xml"/><Relationship Id="rId155" Type="http://schemas.openxmlformats.org/officeDocument/2006/relationships/image" Target="../media/image404.png"/><Relationship Id="rId12" Type="http://schemas.openxmlformats.org/officeDocument/2006/relationships/customXml" Target="../ink/ink4527.xml"/><Relationship Id="rId17" Type="http://schemas.openxmlformats.org/officeDocument/2006/relationships/image" Target="../media/image237.png"/><Relationship Id="rId33" Type="http://schemas.openxmlformats.org/officeDocument/2006/relationships/image" Target="../media/image346.png"/><Relationship Id="rId38" Type="http://schemas.openxmlformats.org/officeDocument/2006/relationships/customXml" Target="../ink/ink4540.xml"/><Relationship Id="rId59" Type="http://schemas.openxmlformats.org/officeDocument/2006/relationships/image" Target="../media/image358.png"/><Relationship Id="rId103" Type="http://schemas.openxmlformats.org/officeDocument/2006/relationships/image" Target="../media/image379.png"/><Relationship Id="rId108" Type="http://schemas.openxmlformats.org/officeDocument/2006/relationships/customXml" Target="../ink/ink4575.xml"/><Relationship Id="rId124" Type="http://schemas.openxmlformats.org/officeDocument/2006/relationships/customXml" Target="../ink/ink4583.xml"/><Relationship Id="rId129" Type="http://schemas.openxmlformats.org/officeDocument/2006/relationships/image" Target="../media/image391.png"/><Relationship Id="rId54" Type="http://schemas.openxmlformats.org/officeDocument/2006/relationships/customXml" Target="../ink/ink4548.xml"/><Relationship Id="rId70" Type="http://schemas.openxmlformats.org/officeDocument/2006/relationships/customXml" Target="../ink/ink4556.xml"/><Relationship Id="rId75" Type="http://schemas.openxmlformats.org/officeDocument/2006/relationships/image" Target="../media/image366.png"/><Relationship Id="rId91" Type="http://schemas.openxmlformats.org/officeDocument/2006/relationships/image" Target="../media/image373.png"/><Relationship Id="rId96" Type="http://schemas.openxmlformats.org/officeDocument/2006/relationships/customXml" Target="../ink/ink4569.xml"/><Relationship Id="rId140" Type="http://schemas.openxmlformats.org/officeDocument/2006/relationships/customXml" Target="../ink/ink4591.xml"/><Relationship Id="rId145" Type="http://schemas.openxmlformats.org/officeDocument/2006/relationships/image" Target="../media/image39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524.xml"/><Relationship Id="rId23" Type="http://schemas.openxmlformats.org/officeDocument/2006/relationships/image" Target="../media/image341.png"/><Relationship Id="rId28" Type="http://schemas.openxmlformats.org/officeDocument/2006/relationships/customXml" Target="../ink/ink4535.xml"/><Relationship Id="rId49" Type="http://schemas.openxmlformats.org/officeDocument/2006/relationships/image" Target="../media/image353.png"/><Relationship Id="rId114" Type="http://schemas.openxmlformats.org/officeDocument/2006/relationships/customXml" Target="../ink/ink4578.xml"/><Relationship Id="rId119" Type="http://schemas.openxmlformats.org/officeDocument/2006/relationships/image" Target="../media/image387.png"/><Relationship Id="rId44" Type="http://schemas.openxmlformats.org/officeDocument/2006/relationships/customXml" Target="../ink/ink4543.xml"/><Relationship Id="rId60" Type="http://schemas.openxmlformats.org/officeDocument/2006/relationships/customXml" Target="../ink/ink4551.xml"/><Relationship Id="rId65" Type="http://schemas.openxmlformats.org/officeDocument/2006/relationships/image" Target="../media/image361.png"/><Relationship Id="rId81" Type="http://schemas.openxmlformats.org/officeDocument/2006/relationships/image" Target="../media/image368.png"/><Relationship Id="rId86" Type="http://schemas.openxmlformats.org/officeDocument/2006/relationships/customXml" Target="../ink/ink4564.xml"/><Relationship Id="rId130" Type="http://schemas.openxmlformats.org/officeDocument/2006/relationships/customXml" Target="../ink/ink4586.xml"/><Relationship Id="rId135" Type="http://schemas.openxmlformats.org/officeDocument/2006/relationships/image" Target="../media/image394.png"/><Relationship Id="rId151" Type="http://schemas.openxmlformats.org/officeDocument/2006/relationships/image" Target="../media/image402.png"/><Relationship Id="rId156" Type="http://schemas.openxmlformats.org/officeDocument/2006/relationships/customXml" Target="../ink/ink4599.xml"/><Relationship Id="rId13" Type="http://schemas.openxmlformats.org/officeDocument/2006/relationships/image" Target="../media/image235.png"/><Relationship Id="rId18" Type="http://schemas.openxmlformats.org/officeDocument/2006/relationships/customXml" Target="../ink/ink4530.xml"/><Relationship Id="rId39" Type="http://schemas.openxmlformats.org/officeDocument/2006/relationships/image" Target="../media/image349.png"/><Relationship Id="rId109" Type="http://schemas.openxmlformats.org/officeDocument/2006/relationships/image" Target="../media/image382.png"/><Relationship Id="rId34" Type="http://schemas.openxmlformats.org/officeDocument/2006/relationships/customXml" Target="../ink/ink4538.xml"/><Relationship Id="rId50" Type="http://schemas.openxmlformats.org/officeDocument/2006/relationships/customXml" Target="../ink/ink4546.xml"/><Relationship Id="rId55" Type="http://schemas.openxmlformats.org/officeDocument/2006/relationships/image" Target="../media/image356.png"/><Relationship Id="rId76" Type="http://schemas.openxmlformats.org/officeDocument/2006/relationships/customXml" Target="../ink/ink4559.xml"/><Relationship Id="rId97" Type="http://schemas.openxmlformats.org/officeDocument/2006/relationships/image" Target="../media/image376.png"/><Relationship Id="rId104" Type="http://schemas.openxmlformats.org/officeDocument/2006/relationships/customXml" Target="../ink/ink4573.xml"/><Relationship Id="rId120" Type="http://schemas.openxmlformats.org/officeDocument/2006/relationships/customXml" Target="../ink/ink4581.xml"/><Relationship Id="rId125" Type="http://schemas.openxmlformats.org/officeDocument/2006/relationships/image" Target="../media/image390.png"/><Relationship Id="rId141" Type="http://schemas.openxmlformats.org/officeDocument/2006/relationships/image" Target="../media/image397.png"/><Relationship Id="rId146" Type="http://schemas.openxmlformats.org/officeDocument/2006/relationships/customXml" Target="../ink/ink4594.xml"/><Relationship Id="rId7" Type="http://schemas.openxmlformats.org/officeDocument/2006/relationships/image" Target="../media/image232.png"/><Relationship Id="rId71" Type="http://schemas.openxmlformats.org/officeDocument/2006/relationships/image" Target="../media/image364.png"/><Relationship Id="rId92" Type="http://schemas.openxmlformats.org/officeDocument/2006/relationships/customXml" Target="../ink/ink4567.xml"/><Relationship Id="rId2" Type="http://schemas.openxmlformats.org/officeDocument/2006/relationships/customXml" Target="../ink/ink4522.xml"/><Relationship Id="rId29" Type="http://schemas.openxmlformats.org/officeDocument/2006/relationships/image" Target="../media/image344.png"/><Relationship Id="rId24" Type="http://schemas.openxmlformats.org/officeDocument/2006/relationships/customXml" Target="../ink/ink4533.xml"/><Relationship Id="rId40" Type="http://schemas.openxmlformats.org/officeDocument/2006/relationships/customXml" Target="../ink/ink4541.xml"/><Relationship Id="rId45" Type="http://schemas.openxmlformats.org/officeDocument/2006/relationships/image" Target="../media/image351.png"/><Relationship Id="rId66" Type="http://schemas.openxmlformats.org/officeDocument/2006/relationships/customXml" Target="../ink/ink4554.xml"/><Relationship Id="rId87" Type="http://schemas.openxmlformats.org/officeDocument/2006/relationships/image" Target="../media/image371.png"/><Relationship Id="rId110" Type="http://schemas.openxmlformats.org/officeDocument/2006/relationships/customXml" Target="../ink/ink4576.xml"/><Relationship Id="rId115" Type="http://schemas.openxmlformats.org/officeDocument/2006/relationships/image" Target="../media/image385.png"/><Relationship Id="rId131" Type="http://schemas.openxmlformats.org/officeDocument/2006/relationships/image" Target="../media/image392.png"/><Relationship Id="rId136" Type="http://schemas.openxmlformats.org/officeDocument/2006/relationships/customXml" Target="../ink/ink4589.xml"/><Relationship Id="rId157" Type="http://schemas.openxmlformats.org/officeDocument/2006/relationships/image" Target="../media/image405.png"/><Relationship Id="rId61" Type="http://schemas.openxmlformats.org/officeDocument/2006/relationships/image" Target="../media/image359.png"/><Relationship Id="rId82" Type="http://schemas.openxmlformats.org/officeDocument/2006/relationships/customXml" Target="../ink/ink4562.xml"/><Relationship Id="rId152" Type="http://schemas.openxmlformats.org/officeDocument/2006/relationships/customXml" Target="../ink/ink4597.xml"/><Relationship Id="rId19" Type="http://schemas.openxmlformats.org/officeDocument/2006/relationships/image" Target="../media/image238.png"/><Relationship Id="rId14" Type="http://schemas.openxmlformats.org/officeDocument/2006/relationships/customXml" Target="../ink/ink4528.xml"/><Relationship Id="rId30" Type="http://schemas.openxmlformats.org/officeDocument/2006/relationships/customXml" Target="../ink/ink4536.xml"/><Relationship Id="rId35" Type="http://schemas.openxmlformats.org/officeDocument/2006/relationships/image" Target="../media/image347.png"/><Relationship Id="rId56" Type="http://schemas.openxmlformats.org/officeDocument/2006/relationships/customXml" Target="../ink/ink4549.xml"/><Relationship Id="rId77" Type="http://schemas.openxmlformats.org/officeDocument/2006/relationships/image" Target="../media/image367.png"/><Relationship Id="rId100" Type="http://schemas.openxmlformats.org/officeDocument/2006/relationships/customXml" Target="../ink/ink4571.xml"/><Relationship Id="rId105" Type="http://schemas.openxmlformats.org/officeDocument/2006/relationships/image" Target="../media/image380.png"/><Relationship Id="rId126" Type="http://schemas.openxmlformats.org/officeDocument/2006/relationships/customXml" Target="../ink/ink4584.xml"/><Relationship Id="rId147" Type="http://schemas.openxmlformats.org/officeDocument/2006/relationships/image" Target="../media/image400.png"/><Relationship Id="rId8" Type="http://schemas.openxmlformats.org/officeDocument/2006/relationships/customXml" Target="../ink/ink4525.xml"/><Relationship Id="rId51" Type="http://schemas.openxmlformats.org/officeDocument/2006/relationships/image" Target="../media/image354.png"/><Relationship Id="rId72" Type="http://schemas.openxmlformats.org/officeDocument/2006/relationships/customXml" Target="../ink/ink4557.xml"/><Relationship Id="rId93" Type="http://schemas.openxmlformats.org/officeDocument/2006/relationships/image" Target="../media/image374.png"/><Relationship Id="rId98" Type="http://schemas.openxmlformats.org/officeDocument/2006/relationships/customXml" Target="../ink/ink4570.xml"/><Relationship Id="rId121" Type="http://schemas.openxmlformats.org/officeDocument/2006/relationships/image" Target="../media/image388.png"/><Relationship Id="rId142" Type="http://schemas.openxmlformats.org/officeDocument/2006/relationships/customXml" Target="../ink/ink4592.xml"/><Relationship Id="rId3" Type="http://schemas.openxmlformats.org/officeDocument/2006/relationships/image" Target="../media/image231.png"/><Relationship Id="rId25" Type="http://schemas.openxmlformats.org/officeDocument/2006/relationships/image" Target="../media/image342.png"/><Relationship Id="rId46" Type="http://schemas.openxmlformats.org/officeDocument/2006/relationships/customXml" Target="../ink/ink4544.xml"/><Relationship Id="rId67" Type="http://schemas.openxmlformats.org/officeDocument/2006/relationships/image" Target="../media/image362.png"/><Relationship Id="rId116" Type="http://schemas.openxmlformats.org/officeDocument/2006/relationships/customXml" Target="../ink/ink4579.xml"/><Relationship Id="rId137" Type="http://schemas.openxmlformats.org/officeDocument/2006/relationships/image" Target="../media/image395.png"/><Relationship Id="rId20" Type="http://schemas.openxmlformats.org/officeDocument/2006/relationships/customXml" Target="../ink/ink4531.xml"/><Relationship Id="rId41" Type="http://schemas.openxmlformats.org/officeDocument/2006/relationships/image" Target="../media/image350.png"/><Relationship Id="rId62" Type="http://schemas.openxmlformats.org/officeDocument/2006/relationships/customXml" Target="../ink/ink4552.xml"/><Relationship Id="rId83" Type="http://schemas.openxmlformats.org/officeDocument/2006/relationships/image" Target="../media/image369.png"/><Relationship Id="rId88" Type="http://schemas.openxmlformats.org/officeDocument/2006/relationships/customXml" Target="../ink/ink4565.xml"/><Relationship Id="rId111" Type="http://schemas.openxmlformats.org/officeDocument/2006/relationships/image" Target="../media/image383.png"/><Relationship Id="rId132" Type="http://schemas.openxmlformats.org/officeDocument/2006/relationships/customXml" Target="../ink/ink4587.xml"/><Relationship Id="rId153" Type="http://schemas.openxmlformats.org/officeDocument/2006/relationships/image" Target="../media/image403.png"/><Relationship Id="rId15" Type="http://schemas.openxmlformats.org/officeDocument/2006/relationships/image" Target="../media/image236.png"/><Relationship Id="rId36" Type="http://schemas.openxmlformats.org/officeDocument/2006/relationships/customXml" Target="../ink/ink4539.xml"/><Relationship Id="rId57" Type="http://schemas.openxmlformats.org/officeDocument/2006/relationships/image" Target="../media/image357.png"/><Relationship Id="rId106" Type="http://schemas.openxmlformats.org/officeDocument/2006/relationships/customXml" Target="../ink/ink4574.xml"/><Relationship Id="rId127" Type="http://schemas.openxmlformats.org/officeDocument/2006/relationships/image" Target="../media/image219.png"/><Relationship Id="rId10" Type="http://schemas.openxmlformats.org/officeDocument/2006/relationships/customXml" Target="../ink/ink4526.xml"/><Relationship Id="rId31" Type="http://schemas.openxmlformats.org/officeDocument/2006/relationships/image" Target="../media/image345.png"/><Relationship Id="rId52" Type="http://schemas.openxmlformats.org/officeDocument/2006/relationships/customXml" Target="../ink/ink4547.xml"/><Relationship Id="rId73" Type="http://schemas.openxmlformats.org/officeDocument/2006/relationships/image" Target="../media/image365.png"/><Relationship Id="rId78" Type="http://schemas.openxmlformats.org/officeDocument/2006/relationships/customXml" Target="../ink/ink4560.xml"/><Relationship Id="rId94" Type="http://schemas.openxmlformats.org/officeDocument/2006/relationships/customXml" Target="../ink/ink4568.xml"/><Relationship Id="rId99" Type="http://schemas.openxmlformats.org/officeDocument/2006/relationships/image" Target="../media/image377.png"/><Relationship Id="rId101" Type="http://schemas.openxmlformats.org/officeDocument/2006/relationships/image" Target="../media/image378.png"/><Relationship Id="rId122" Type="http://schemas.openxmlformats.org/officeDocument/2006/relationships/customXml" Target="../ink/ink4582.xml"/><Relationship Id="rId143" Type="http://schemas.openxmlformats.org/officeDocument/2006/relationships/image" Target="../media/image398.png"/><Relationship Id="rId148" Type="http://schemas.openxmlformats.org/officeDocument/2006/relationships/customXml" Target="../ink/ink4595.xml"/><Relationship Id="rId4" Type="http://schemas.openxmlformats.org/officeDocument/2006/relationships/customXml" Target="../ink/ink4523.xml"/><Relationship Id="rId9" Type="http://schemas.openxmlformats.org/officeDocument/2006/relationships/image" Target="../media/image233.png"/><Relationship Id="rId26" Type="http://schemas.openxmlformats.org/officeDocument/2006/relationships/customXml" Target="../ink/ink4534.xml"/><Relationship Id="rId47" Type="http://schemas.openxmlformats.org/officeDocument/2006/relationships/image" Target="../media/image352.png"/><Relationship Id="rId68" Type="http://schemas.openxmlformats.org/officeDocument/2006/relationships/customXml" Target="../ink/ink4555.xml"/><Relationship Id="rId89" Type="http://schemas.openxmlformats.org/officeDocument/2006/relationships/image" Target="../media/image372.png"/><Relationship Id="rId112" Type="http://schemas.openxmlformats.org/officeDocument/2006/relationships/customXml" Target="../ink/ink4577.xml"/><Relationship Id="rId133" Type="http://schemas.openxmlformats.org/officeDocument/2006/relationships/image" Target="../media/image393.png"/><Relationship Id="rId154" Type="http://schemas.openxmlformats.org/officeDocument/2006/relationships/customXml" Target="../ink/ink4598.xml"/><Relationship Id="rId16" Type="http://schemas.openxmlformats.org/officeDocument/2006/relationships/customXml" Target="../ink/ink4529.xml"/><Relationship Id="rId37" Type="http://schemas.openxmlformats.org/officeDocument/2006/relationships/image" Target="../media/image348.png"/><Relationship Id="rId58" Type="http://schemas.openxmlformats.org/officeDocument/2006/relationships/customXml" Target="../ink/ink4550.xml"/><Relationship Id="rId79" Type="http://schemas.openxmlformats.org/officeDocument/2006/relationships/image" Target="../media/image202.png"/><Relationship Id="rId102" Type="http://schemas.openxmlformats.org/officeDocument/2006/relationships/customXml" Target="../ink/ink4572.xml"/><Relationship Id="rId123" Type="http://schemas.openxmlformats.org/officeDocument/2006/relationships/image" Target="../media/image389.png"/><Relationship Id="rId144" Type="http://schemas.openxmlformats.org/officeDocument/2006/relationships/customXml" Target="../ink/ink4593.xml"/><Relationship Id="rId90" Type="http://schemas.openxmlformats.org/officeDocument/2006/relationships/customXml" Target="../ink/ink4566.xml"/><Relationship Id="rId27" Type="http://schemas.openxmlformats.org/officeDocument/2006/relationships/image" Target="../media/image343.png"/><Relationship Id="rId48" Type="http://schemas.openxmlformats.org/officeDocument/2006/relationships/customXml" Target="../ink/ink4545.xml"/><Relationship Id="rId69" Type="http://schemas.openxmlformats.org/officeDocument/2006/relationships/image" Target="../media/image363.png"/><Relationship Id="rId113" Type="http://schemas.openxmlformats.org/officeDocument/2006/relationships/image" Target="../media/image384.png"/><Relationship Id="rId134" Type="http://schemas.openxmlformats.org/officeDocument/2006/relationships/customXml" Target="../ink/ink4588.xml"/></Relationships>
</file>

<file path=ppt/slides/_rels/slide9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86.png"/><Relationship Id="rId21" Type="http://schemas.openxmlformats.org/officeDocument/2006/relationships/image" Target="../media/image340.png"/><Relationship Id="rId42" Type="http://schemas.openxmlformats.org/officeDocument/2006/relationships/customXml" Target="../ink/ink4620.xml"/><Relationship Id="rId63" Type="http://schemas.openxmlformats.org/officeDocument/2006/relationships/image" Target="../media/image360.png"/><Relationship Id="rId84" Type="http://schemas.openxmlformats.org/officeDocument/2006/relationships/customXml" Target="../ink/ink4641.xml"/><Relationship Id="rId138" Type="http://schemas.openxmlformats.org/officeDocument/2006/relationships/customXml" Target="../ink/ink4668.xml"/><Relationship Id="rId159" Type="http://schemas.openxmlformats.org/officeDocument/2006/relationships/image" Target="../media/image406.png"/><Relationship Id="rId107" Type="http://schemas.openxmlformats.org/officeDocument/2006/relationships/image" Target="../media/image381.png"/><Relationship Id="rId11" Type="http://schemas.openxmlformats.org/officeDocument/2006/relationships/image" Target="../media/image234.png"/><Relationship Id="rId32" Type="http://schemas.openxmlformats.org/officeDocument/2006/relationships/customXml" Target="../ink/ink4615.xml"/><Relationship Id="rId53" Type="http://schemas.openxmlformats.org/officeDocument/2006/relationships/image" Target="../media/image355.png"/><Relationship Id="rId74" Type="http://schemas.openxmlformats.org/officeDocument/2006/relationships/customXml" Target="../ink/ink4636.xml"/><Relationship Id="rId128" Type="http://schemas.openxmlformats.org/officeDocument/2006/relationships/customXml" Target="../ink/ink4663.xml"/><Relationship Id="rId149" Type="http://schemas.openxmlformats.org/officeDocument/2006/relationships/image" Target="../media/image401.png"/><Relationship Id="rId5" Type="http://schemas.openxmlformats.org/officeDocument/2006/relationships/image" Target="../media/image19.png"/><Relationship Id="rId95" Type="http://schemas.openxmlformats.org/officeDocument/2006/relationships/image" Target="../media/image375.png"/><Relationship Id="rId160" Type="http://schemas.openxmlformats.org/officeDocument/2006/relationships/customXml" Target="../ink/ink4679.xml"/><Relationship Id="rId22" Type="http://schemas.openxmlformats.org/officeDocument/2006/relationships/customXml" Target="../ink/ink4610.xml"/><Relationship Id="rId43" Type="http://schemas.openxmlformats.org/officeDocument/2006/relationships/image" Target="../media/image288.png"/><Relationship Id="rId64" Type="http://schemas.openxmlformats.org/officeDocument/2006/relationships/customXml" Target="../ink/ink4631.xml"/><Relationship Id="rId118" Type="http://schemas.openxmlformats.org/officeDocument/2006/relationships/customXml" Target="../ink/ink4658.xml"/><Relationship Id="rId139" Type="http://schemas.openxmlformats.org/officeDocument/2006/relationships/image" Target="../media/image396.png"/><Relationship Id="rId85" Type="http://schemas.openxmlformats.org/officeDocument/2006/relationships/image" Target="../media/image370.png"/><Relationship Id="rId150" Type="http://schemas.openxmlformats.org/officeDocument/2006/relationships/customXml" Target="../ink/ink4674.xml"/><Relationship Id="rId12" Type="http://schemas.openxmlformats.org/officeDocument/2006/relationships/customXml" Target="../ink/ink4605.xml"/><Relationship Id="rId17" Type="http://schemas.openxmlformats.org/officeDocument/2006/relationships/image" Target="../media/image237.png"/><Relationship Id="rId33" Type="http://schemas.openxmlformats.org/officeDocument/2006/relationships/image" Target="../media/image346.png"/><Relationship Id="rId38" Type="http://schemas.openxmlformats.org/officeDocument/2006/relationships/customXml" Target="../ink/ink4618.xml"/><Relationship Id="rId59" Type="http://schemas.openxmlformats.org/officeDocument/2006/relationships/image" Target="../media/image358.png"/><Relationship Id="rId103" Type="http://schemas.openxmlformats.org/officeDocument/2006/relationships/image" Target="../media/image379.png"/><Relationship Id="rId108" Type="http://schemas.openxmlformats.org/officeDocument/2006/relationships/customXml" Target="../ink/ink4653.xml"/><Relationship Id="rId124" Type="http://schemas.openxmlformats.org/officeDocument/2006/relationships/customXml" Target="../ink/ink4661.xml"/><Relationship Id="rId129" Type="http://schemas.openxmlformats.org/officeDocument/2006/relationships/image" Target="../media/image391.png"/><Relationship Id="rId54" Type="http://schemas.openxmlformats.org/officeDocument/2006/relationships/customXml" Target="../ink/ink4626.xml"/><Relationship Id="rId70" Type="http://schemas.openxmlformats.org/officeDocument/2006/relationships/customXml" Target="../ink/ink4634.xml"/><Relationship Id="rId75" Type="http://schemas.openxmlformats.org/officeDocument/2006/relationships/image" Target="../media/image366.png"/><Relationship Id="rId91" Type="http://schemas.openxmlformats.org/officeDocument/2006/relationships/image" Target="../media/image373.png"/><Relationship Id="rId96" Type="http://schemas.openxmlformats.org/officeDocument/2006/relationships/customXml" Target="../ink/ink4647.xml"/><Relationship Id="rId140" Type="http://schemas.openxmlformats.org/officeDocument/2006/relationships/customXml" Target="../ink/ink4669.xml"/><Relationship Id="rId145" Type="http://schemas.openxmlformats.org/officeDocument/2006/relationships/image" Target="../media/image399.png"/><Relationship Id="rId161" Type="http://schemas.openxmlformats.org/officeDocument/2006/relationships/image" Target="../media/image40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602.xml"/><Relationship Id="rId23" Type="http://schemas.openxmlformats.org/officeDocument/2006/relationships/image" Target="../media/image341.png"/><Relationship Id="rId28" Type="http://schemas.openxmlformats.org/officeDocument/2006/relationships/customXml" Target="../ink/ink4613.xml"/><Relationship Id="rId49" Type="http://schemas.openxmlformats.org/officeDocument/2006/relationships/image" Target="../media/image353.png"/><Relationship Id="rId114" Type="http://schemas.openxmlformats.org/officeDocument/2006/relationships/customXml" Target="../ink/ink4656.xml"/><Relationship Id="rId119" Type="http://schemas.openxmlformats.org/officeDocument/2006/relationships/image" Target="../media/image387.png"/><Relationship Id="rId44" Type="http://schemas.openxmlformats.org/officeDocument/2006/relationships/customXml" Target="../ink/ink4621.xml"/><Relationship Id="rId60" Type="http://schemas.openxmlformats.org/officeDocument/2006/relationships/customXml" Target="../ink/ink4629.xml"/><Relationship Id="rId65" Type="http://schemas.openxmlformats.org/officeDocument/2006/relationships/image" Target="../media/image361.png"/><Relationship Id="rId81" Type="http://schemas.openxmlformats.org/officeDocument/2006/relationships/image" Target="../media/image368.png"/><Relationship Id="rId86" Type="http://schemas.openxmlformats.org/officeDocument/2006/relationships/customXml" Target="../ink/ink4642.xml"/><Relationship Id="rId130" Type="http://schemas.openxmlformats.org/officeDocument/2006/relationships/customXml" Target="../ink/ink4664.xml"/><Relationship Id="rId135" Type="http://schemas.openxmlformats.org/officeDocument/2006/relationships/image" Target="../media/image394.png"/><Relationship Id="rId151" Type="http://schemas.openxmlformats.org/officeDocument/2006/relationships/image" Target="../media/image402.png"/><Relationship Id="rId156" Type="http://schemas.openxmlformats.org/officeDocument/2006/relationships/customXml" Target="../ink/ink4677.xml"/><Relationship Id="rId13" Type="http://schemas.openxmlformats.org/officeDocument/2006/relationships/image" Target="../media/image235.png"/><Relationship Id="rId18" Type="http://schemas.openxmlformats.org/officeDocument/2006/relationships/customXml" Target="../ink/ink4608.xml"/><Relationship Id="rId39" Type="http://schemas.openxmlformats.org/officeDocument/2006/relationships/image" Target="../media/image349.png"/><Relationship Id="rId109" Type="http://schemas.openxmlformats.org/officeDocument/2006/relationships/image" Target="../media/image382.png"/><Relationship Id="rId34" Type="http://schemas.openxmlformats.org/officeDocument/2006/relationships/customXml" Target="../ink/ink4616.xml"/><Relationship Id="rId50" Type="http://schemas.openxmlformats.org/officeDocument/2006/relationships/customXml" Target="../ink/ink4624.xml"/><Relationship Id="rId55" Type="http://schemas.openxmlformats.org/officeDocument/2006/relationships/image" Target="../media/image356.png"/><Relationship Id="rId76" Type="http://schemas.openxmlformats.org/officeDocument/2006/relationships/customXml" Target="../ink/ink4637.xml"/><Relationship Id="rId97" Type="http://schemas.openxmlformats.org/officeDocument/2006/relationships/image" Target="../media/image376.png"/><Relationship Id="rId104" Type="http://schemas.openxmlformats.org/officeDocument/2006/relationships/customXml" Target="../ink/ink4651.xml"/><Relationship Id="rId120" Type="http://schemas.openxmlformats.org/officeDocument/2006/relationships/customXml" Target="../ink/ink4659.xml"/><Relationship Id="rId125" Type="http://schemas.openxmlformats.org/officeDocument/2006/relationships/image" Target="../media/image390.png"/><Relationship Id="rId141" Type="http://schemas.openxmlformats.org/officeDocument/2006/relationships/image" Target="../media/image397.png"/><Relationship Id="rId146" Type="http://schemas.openxmlformats.org/officeDocument/2006/relationships/customXml" Target="../ink/ink4672.xml"/><Relationship Id="rId7" Type="http://schemas.openxmlformats.org/officeDocument/2006/relationships/image" Target="../media/image232.png"/><Relationship Id="rId71" Type="http://schemas.openxmlformats.org/officeDocument/2006/relationships/image" Target="../media/image364.png"/><Relationship Id="rId92" Type="http://schemas.openxmlformats.org/officeDocument/2006/relationships/customXml" Target="../ink/ink4645.xml"/><Relationship Id="rId162" Type="http://schemas.openxmlformats.org/officeDocument/2006/relationships/customXml" Target="../ink/ink4680.xml"/><Relationship Id="rId2" Type="http://schemas.openxmlformats.org/officeDocument/2006/relationships/customXml" Target="../ink/ink4600.xml"/><Relationship Id="rId29" Type="http://schemas.openxmlformats.org/officeDocument/2006/relationships/image" Target="../media/image344.png"/><Relationship Id="rId24" Type="http://schemas.openxmlformats.org/officeDocument/2006/relationships/customXml" Target="../ink/ink4611.xml"/><Relationship Id="rId40" Type="http://schemas.openxmlformats.org/officeDocument/2006/relationships/customXml" Target="../ink/ink4619.xml"/><Relationship Id="rId45" Type="http://schemas.openxmlformats.org/officeDocument/2006/relationships/image" Target="../media/image351.png"/><Relationship Id="rId66" Type="http://schemas.openxmlformats.org/officeDocument/2006/relationships/customXml" Target="../ink/ink4632.xml"/><Relationship Id="rId87" Type="http://schemas.openxmlformats.org/officeDocument/2006/relationships/image" Target="../media/image371.png"/><Relationship Id="rId110" Type="http://schemas.openxmlformats.org/officeDocument/2006/relationships/customXml" Target="../ink/ink4654.xml"/><Relationship Id="rId115" Type="http://schemas.openxmlformats.org/officeDocument/2006/relationships/image" Target="../media/image385.png"/><Relationship Id="rId131" Type="http://schemas.openxmlformats.org/officeDocument/2006/relationships/image" Target="../media/image392.png"/><Relationship Id="rId136" Type="http://schemas.openxmlformats.org/officeDocument/2006/relationships/customXml" Target="../ink/ink4667.xml"/><Relationship Id="rId157" Type="http://schemas.openxmlformats.org/officeDocument/2006/relationships/image" Target="../media/image405.png"/><Relationship Id="rId61" Type="http://schemas.openxmlformats.org/officeDocument/2006/relationships/image" Target="../media/image359.png"/><Relationship Id="rId82" Type="http://schemas.openxmlformats.org/officeDocument/2006/relationships/customXml" Target="../ink/ink4640.xml"/><Relationship Id="rId152" Type="http://schemas.openxmlformats.org/officeDocument/2006/relationships/customXml" Target="../ink/ink4675.xml"/><Relationship Id="rId19" Type="http://schemas.openxmlformats.org/officeDocument/2006/relationships/image" Target="../media/image238.png"/><Relationship Id="rId14" Type="http://schemas.openxmlformats.org/officeDocument/2006/relationships/customXml" Target="../ink/ink4606.xml"/><Relationship Id="rId30" Type="http://schemas.openxmlformats.org/officeDocument/2006/relationships/customXml" Target="../ink/ink4614.xml"/><Relationship Id="rId35" Type="http://schemas.openxmlformats.org/officeDocument/2006/relationships/image" Target="../media/image347.png"/><Relationship Id="rId56" Type="http://schemas.openxmlformats.org/officeDocument/2006/relationships/customXml" Target="../ink/ink4627.xml"/><Relationship Id="rId77" Type="http://schemas.openxmlformats.org/officeDocument/2006/relationships/image" Target="../media/image367.png"/><Relationship Id="rId100" Type="http://schemas.openxmlformats.org/officeDocument/2006/relationships/customXml" Target="../ink/ink4649.xml"/><Relationship Id="rId105" Type="http://schemas.openxmlformats.org/officeDocument/2006/relationships/image" Target="../media/image380.png"/><Relationship Id="rId126" Type="http://schemas.openxmlformats.org/officeDocument/2006/relationships/customXml" Target="../ink/ink4662.xml"/><Relationship Id="rId147" Type="http://schemas.openxmlformats.org/officeDocument/2006/relationships/image" Target="../media/image400.png"/><Relationship Id="rId8" Type="http://schemas.openxmlformats.org/officeDocument/2006/relationships/customXml" Target="../ink/ink4603.xml"/><Relationship Id="rId51" Type="http://schemas.openxmlformats.org/officeDocument/2006/relationships/image" Target="../media/image354.png"/><Relationship Id="rId72" Type="http://schemas.openxmlformats.org/officeDocument/2006/relationships/customXml" Target="../ink/ink4635.xml"/><Relationship Id="rId93" Type="http://schemas.openxmlformats.org/officeDocument/2006/relationships/image" Target="../media/image374.png"/><Relationship Id="rId98" Type="http://schemas.openxmlformats.org/officeDocument/2006/relationships/customXml" Target="../ink/ink4648.xml"/><Relationship Id="rId121" Type="http://schemas.openxmlformats.org/officeDocument/2006/relationships/image" Target="../media/image388.png"/><Relationship Id="rId142" Type="http://schemas.openxmlformats.org/officeDocument/2006/relationships/customXml" Target="../ink/ink4670.xml"/><Relationship Id="rId163" Type="http://schemas.openxmlformats.org/officeDocument/2006/relationships/image" Target="../media/image408.png"/><Relationship Id="rId3" Type="http://schemas.openxmlformats.org/officeDocument/2006/relationships/image" Target="../media/image231.png"/><Relationship Id="rId25" Type="http://schemas.openxmlformats.org/officeDocument/2006/relationships/image" Target="../media/image342.png"/><Relationship Id="rId46" Type="http://schemas.openxmlformats.org/officeDocument/2006/relationships/customXml" Target="../ink/ink4622.xml"/><Relationship Id="rId67" Type="http://schemas.openxmlformats.org/officeDocument/2006/relationships/image" Target="../media/image362.png"/><Relationship Id="rId116" Type="http://schemas.openxmlformats.org/officeDocument/2006/relationships/customXml" Target="../ink/ink4657.xml"/><Relationship Id="rId137" Type="http://schemas.openxmlformats.org/officeDocument/2006/relationships/image" Target="../media/image395.png"/><Relationship Id="rId158" Type="http://schemas.openxmlformats.org/officeDocument/2006/relationships/customXml" Target="../ink/ink4678.xml"/><Relationship Id="rId20" Type="http://schemas.openxmlformats.org/officeDocument/2006/relationships/customXml" Target="../ink/ink4609.xml"/><Relationship Id="rId41" Type="http://schemas.openxmlformats.org/officeDocument/2006/relationships/image" Target="../media/image350.png"/><Relationship Id="rId62" Type="http://schemas.openxmlformats.org/officeDocument/2006/relationships/customXml" Target="../ink/ink4630.xml"/><Relationship Id="rId83" Type="http://schemas.openxmlformats.org/officeDocument/2006/relationships/image" Target="../media/image369.png"/><Relationship Id="rId88" Type="http://schemas.openxmlformats.org/officeDocument/2006/relationships/customXml" Target="../ink/ink4643.xml"/><Relationship Id="rId111" Type="http://schemas.openxmlformats.org/officeDocument/2006/relationships/image" Target="../media/image383.png"/><Relationship Id="rId132" Type="http://schemas.openxmlformats.org/officeDocument/2006/relationships/customXml" Target="../ink/ink4665.xml"/><Relationship Id="rId153" Type="http://schemas.openxmlformats.org/officeDocument/2006/relationships/image" Target="../media/image403.png"/><Relationship Id="rId15" Type="http://schemas.openxmlformats.org/officeDocument/2006/relationships/image" Target="../media/image236.png"/><Relationship Id="rId36" Type="http://schemas.openxmlformats.org/officeDocument/2006/relationships/customXml" Target="../ink/ink4617.xml"/><Relationship Id="rId57" Type="http://schemas.openxmlformats.org/officeDocument/2006/relationships/image" Target="../media/image357.png"/><Relationship Id="rId106" Type="http://schemas.openxmlformats.org/officeDocument/2006/relationships/customXml" Target="../ink/ink4652.xml"/><Relationship Id="rId127" Type="http://schemas.openxmlformats.org/officeDocument/2006/relationships/image" Target="../media/image219.png"/><Relationship Id="rId10" Type="http://schemas.openxmlformats.org/officeDocument/2006/relationships/customXml" Target="../ink/ink4604.xml"/><Relationship Id="rId31" Type="http://schemas.openxmlformats.org/officeDocument/2006/relationships/image" Target="../media/image345.png"/><Relationship Id="rId52" Type="http://schemas.openxmlformats.org/officeDocument/2006/relationships/customXml" Target="../ink/ink4625.xml"/><Relationship Id="rId73" Type="http://schemas.openxmlformats.org/officeDocument/2006/relationships/image" Target="../media/image365.png"/><Relationship Id="rId78" Type="http://schemas.openxmlformats.org/officeDocument/2006/relationships/customXml" Target="../ink/ink4638.xml"/><Relationship Id="rId94" Type="http://schemas.openxmlformats.org/officeDocument/2006/relationships/customXml" Target="../ink/ink4646.xml"/><Relationship Id="rId99" Type="http://schemas.openxmlformats.org/officeDocument/2006/relationships/image" Target="../media/image377.png"/><Relationship Id="rId101" Type="http://schemas.openxmlformats.org/officeDocument/2006/relationships/image" Target="../media/image378.png"/><Relationship Id="rId122" Type="http://schemas.openxmlformats.org/officeDocument/2006/relationships/customXml" Target="../ink/ink4660.xml"/><Relationship Id="rId143" Type="http://schemas.openxmlformats.org/officeDocument/2006/relationships/image" Target="../media/image398.png"/><Relationship Id="rId148" Type="http://schemas.openxmlformats.org/officeDocument/2006/relationships/customXml" Target="../ink/ink4673.xml"/><Relationship Id="rId4" Type="http://schemas.openxmlformats.org/officeDocument/2006/relationships/customXml" Target="../ink/ink4601.xml"/><Relationship Id="rId9" Type="http://schemas.openxmlformats.org/officeDocument/2006/relationships/image" Target="../media/image233.png"/><Relationship Id="rId26" Type="http://schemas.openxmlformats.org/officeDocument/2006/relationships/customXml" Target="../ink/ink4612.xml"/><Relationship Id="rId47" Type="http://schemas.openxmlformats.org/officeDocument/2006/relationships/image" Target="../media/image352.png"/><Relationship Id="rId68" Type="http://schemas.openxmlformats.org/officeDocument/2006/relationships/customXml" Target="../ink/ink4633.xml"/><Relationship Id="rId89" Type="http://schemas.openxmlformats.org/officeDocument/2006/relationships/image" Target="../media/image372.png"/><Relationship Id="rId112" Type="http://schemas.openxmlformats.org/officeDocument/2006/relationships/customXml" Target="../ink/ink4655.xml"/><Relationship Id="rId133" Type="http://schemas.openxmlformats.org/officeDocument/2006/relationships/image" Target="../media/image393.png"/><Relationship Id="rId154" Type="http://schemas.openxmlformats.org/officeDocument/2006/relationships/customXml" Target="../ink/ink4676.xml"/><Relationship Id="rId16" Type="http://schemas.openxmlformats.org/officeDocument/2006/relationships/customXml" Target="../ink/ink4607.xml"/><Relationship Id="rId37" Type="http://schemas.openxmlformats.org/officeDocument/2006/relationships/image" Target="../media/image348.png"/><Relationship Id="rId58" Type="http://schemas.openxmlformats.org/officeDocument/2006/relationships/customXml" Target="../ink/ink4628.xml"/><Relationship Id="rId79" Type="http://schemas.openxmlformats.org/officeDocument/2006/relationships/image" Target="../media/image202.png"/><Relationship Id="rId102" Type="http://schemas.openxmlformats.org/officeDocument/2006/relationships/customXml" Target="../ink/ink4650.xml"/><Relationship Id="rId123" Type="http://schemas.openxmlformats.org/officeDocument/2006/relationships/image" Target="../media/image389.png"/><Relationship Id="rId144" Type="http://schemas.openxmlformats.org/officeDocument/2006/relationships/customXml" Target="../ink/ink4671.xml"/><Relationship Id="rId90" Type="http://schemas.openxmlformats.org/officeDocument/2006/relationships/customXml" Target="../ink/ink4644.xml"/><Relationship Id="rId27" Type="http://schemas.openxmlformats.org/officeDocument/2006/relationships/image" Target="../media/image343.png"/><Relationship Id="rId48" Type="http://schemas.openxmlformats.org/officeDocument/2006/relationships/customXml" Target="../ink/ink4623.xml"/><Relationship Id="rId69" Type="http://schemas.openxmlformats.org/officeDocument/2006/relationships/image" Target="../media/image363.png"/><Relationship Id="rId113" Type="http://schemas.openxmlformats.org/officeDocument/2006/relationships/image" Target="../media/image384.png"/><Relationship Id="rId134" Type="http://schemas.openxmlformats.org/officeDocument/2006/relationships/customXml" Target="../ink/ink4666.xml"/><Relationship Id="rId80" Type="http://schemas.openxmlformats.org/officeDocument/2006/relationships/customXml" Target="../ink/ink4639.xml"/><Relationship Id="rId155" Type="http://schemas.openxmlformats.org/officeDocument/2006/relationships/image" Target="../media/image404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2D0D630-1326-4335-B710-744F083335E1}"/>
                  </a:ext>
                </a:extLst>
              </p14:cNvPr>
              <p14:cNvContentPartPr/>
              <p14:nvPr/>
            </p14:nvContentPartPr>
            <p14:xfrm>
              <a:off x="7837680" y="97720"/>
              <a:ext cx="1001520" cy="461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2D0D630-1326-4335-B710-744F083335E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820040" y="80080"/>
                <a:ext cx="1037160" cy="49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FDF726F-44D4-42F4-9B3E-C1392241C124}"/>
                  </a:ext>
                </a:extLst>
              </p14:cNvPr>
              <p14:cNvContentPartPr/>
              <p14:nvPr/>
            </p14:nvContentPartPr>
            <p14:xfrm>
              <a:off x="2163720" y="160720"/>
              <a:ext cx="1320480" cy="438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FDF726F-44D4-42F4-9B3E-C1392241C12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45720" y="143080"/>
                <a:ext cx="135612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04F358B-B04D-4E8C-8914-DF9E96AC8E63}"/>
                  </a:ext>
                </a:extLst>
              </p14:cNvPr>
              <p14:cNvContentPartPr/>
              <p14:nvPr/>
            </p14:nvContentPartPr>
            <p14:xfrm>
              <a:off x="304320" y="256840"/>
              <a:ext cx="1642320" cy="583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04F358B-B04D-4E8C-8914-DF9E96AC8E6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6680" y="238840"/>
                <a:ext cx="1677960" cy="618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7404413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14:cNvPr>
              <p14:cNvContentPartPr/>
              <p14:nvPr/>
            </p14:nvContentPartPr>
            <p14:xfrm>
              <a:off x="1872840" y="174400"/>
              <a:ext cx="4040280" cy="68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55198" y="156409"/>
                <a:ext cx="4075923" cy="724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14:cNvPr>
              <p14:cNvContentPartPr/>
              <p14:nvPr/>
            </p14:nvContentPartPr>
            <p14:xfrm>
              <a:off x="7177080" y="445840"/>
              <a:ext cx="246240" cy="235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59080" y="427840"/>
                <a:ext cx="2818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14:cNvPr>
              <p14:cNvContentPartPr/>
              <p14:nvPr/>
            </p14:nvContentPartPr>
            <p14:xfrm>
              <a:off x="7505760" y="436840"/>
              <a:ext cx="272160" cy="28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87760" y="418863"/>
                <a:ext cx="30780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14:cNvPr>
              <p14:cNvContentPartPr/>
              <p14:nvPr/>
            </p14:nvContentPartPr>
            <p14:xfrm>
              <a:off x="6359520" y="348280"/>
              <a:ext cx="580680" cy="424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41880" y="330640"/>
                <a:ext cx="61632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14:cNvPr>
              <p14:cNvContentPartPr/>
              <p14:nvPr/>
            </p14:nvContentPartPr>
            <p14:xfrm>
              <a:off x="7863240" y="425320"/>
              <a:ext cx="965880" cy="256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45600" y="407320"/>
                <a:ext cx="1001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14:cNvPr>
              <p14:cNvContentPartPr/>
              <p14:nvPr/>
            </p14:nvContentPartPr>
            <p14:xfrm>
              <a:off x="392880" y="964600"/>
              <a:ext cx="1151280" cy="357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5240" y="946942"/>
                <a:ext cx="1186920" cy="3931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14:cNvPr>
              <p14:cNvContentPartPr/>
              <p14:nvPr/>
            </p14:nvContentPartPr>
            <p14:xfrm>
              <a:off x="1869240" y="1056040"/>
              <a:ext cx="121212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51240" y="1038400"/>
                <a:ext cx="124776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14:cNvPr>
              <p14:cNvContentPartPr/>
              <p14:nvPr/>
            </p14:nvContentPartPr>
            <p14:xfrm>
              <a:off x="3210240" y="1076560"/>
              <a:ext cx="223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92240" y="1058560"/>
                <a:ext cx="57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14:cNvPr>
              <p14:cNvContentPartPr/>
              <p14:nvPr/>
            </p14:nvContentPartPr>
            <p14:xfrm>
              <a:off x="3281160" y="1076560"/>
              <a:ext cx="29880" cy="272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63160" y="1058560"/>
                <a:ext cx="6552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14:cNvPr>
              <p14:cNvContentPartPr/>
              <p14:nvPr/>
            </p14:nvContentPartPr>
            <p14:xfrm>
              <a:off x="3149400" y="1034800"/>
              <a:ext cx="311760" cy="25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31760" y="1017160"/>
                <a:ext cx="34740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14:cNvPr>
              <p14:cNvContentPartPr/>
              <p14:nvPr/>
            </p14:nvContentPartPr>
            <p14:xfrm>
              <a:off x="3698400" y="1092040"/>
              <a:ext cx="131760" cy="240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0" y="1074040"/>
                <a:ext cx="16740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14:cNvPr>
              <p14:cNvContentPartPr/>
              <p14:nvPr/>
            </p14:nvContentPartPr>
            <p14:xfrm>
              <a:off x="3758880" y="1015720"/>
              <a:ext cx="75600" cy="401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40880" y="998080"/>
                <a:ext cx="1112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14:cNvPr>
              <p14:cNvContentPartPr/>
              <p14:nvPr/>
            </p14:nvContentPartPr>
            <p14:xfrm>
              <a:off x="4185840" y="1025800"/>
              <a:ext cx="501480" cy="288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67853" y="1007800"/>
                <a:ext cx="537094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14:cNvPr>
              <p14:cNvContentPartPr/>
              <p14:nvPr/>
            </p14:nvContentPartPr>
            <p14:xfrm>
              <a:off x="4806480" y="994840"/>
              <a:ext cx="645840" cy="24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8830" y="976866"/>
                <a:ext cx="681500" cy="283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14:cNvPr>
              <p14:cNvContentPartPr/>
              <p14:nvPr/>
            </p14:nvContentPartPr>
            <p14:xfrm>
              <a:off x="5616840" y="1218760"/>
              <a:ext cx="831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98840" y="1201120"/>
                <a:ext cx="1188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14:cNvPr>
              <p14:cNvContentPartPr/>
              <p14:nvPr/>
            </p14:nvContentPartPr>
            <p14:xfrm>
              <a:off x="6014280" y="885760"/>
              <a:ext cx="1090800" cy="506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96640" y="868120"/>
                <a:ext cx="112644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14:cNvPr>
              <p14:cNvContentPartPr/>
              <p14:nvPr/>
            </p14:nvContentPartPr>
            <p14:xfrm>
              <a:off x="7640040" y="998080"/>
              <a:ext cx="853920" cy="36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22048" y="980080"/>
                <a:ext cx="889545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14:cNvPr>
              <p14:cNvContentPartPr/>
              <p14:nvPr/>
            </p14:nvContentPartPr>
            <p14:xfrm>
              <a:off x="7402080" y="1045960"/>
              <a:ext cx="93960" cy="13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384080" y="1028320"/>
                <a:ext cx="1296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14:cNvPr>
              <p14:cNvContentPartPr/>
              <p14:nvPr/>
            </p14:nvContentPartPr>
            <p14:xfrm>
              <a:off x="7361760" y="1178080"/>
              <a:ext cx="156960" cy="213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3760" y="1160440"/>
                <a:ext cx="192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14:cNvPr>
              <p14:cNvContentPartPr/>
              <p14:nvPr/>
            </p14:nvContentPartPr>
            <p14:xfrm>
              <a:off x="8608440" y="1259440"/>
              <a:ext cx="47880" cy="7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90440" y="1241800"/>
                <a:ext cx="835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14:cNvPr>
              <p14:cNvContentPartPr/>
              <p14:nvPr/>
            </p14:nvContentPartPr>
            <p14:xfrm>
              <a:off x="346440" y="1513600"/>
              <a:ext cx="1319040" cy="424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8440" y="1495600"/>
                <a:ext cx="13546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14:cNvPr>
              <p14:cNvContentPartPr/>
              <p14:nvPr/>
            </p14:nvContentPartPr>
            <p14:xfrm>
              <a:off x="1889400" y="1472560"/>
              <a:ext cx="2012040" cy="498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871760" y="1454560"/>
                <a:ext cx="2047680" cy="534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10390394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14:cNvPr>
              <p14:cNvContentPartPr/>
              <p14:nvPr/>
            </p14:nvContentPartPr>
            <p14:xfrm>
              <a:off x="2892000" y="112840"/>
              <a:ext cx="2535840" cy="416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74000" y="95200"/>
                <a:ext cx="2571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14:cNvPr>
              <p14:cNvContentPartPr/>
              <p14:nvPr/>
            </p14:nvContentPartPr>
            <p14:xfrm>
              <a:off x="5688840" y="164320"/>
              <a:ext cx="277920" cy="47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0" y="146320"/>
                <a:ext cx="3135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14:cNvPr>
              <p14:cNvContentPartPr/>
              <p14:nvPr/>
            </p14:nvContentPartPr>
            <p14:xfrm>
              <a:off x="6278520" y="253960"/>
              <a:ext cx="1659960" cy="37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76" y="235960"/>
                <a:ext cx="1695608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14:cNvPr>
              <p14:cNvContentPartPr/>
              <p14:nvPr/>
            </p14:nvContentPartPr>
            <p14:xfrm>
              <a:off x="527880" y="102760"/>
              <a:ext cx="2052720" cy="59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09880" y="85120"/>
                <a:ext cx="208836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14:cNvPr>
              <p14:cNvContentPartPr/>
              <p14:nvPr/>
            </p14:nvContentPartPr>
            <p14:xfrm>
              <a:off x="4477800" y="719080"/>
              <a:ext cx="96480" cy="124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60160" y="701440"/>
                <a:ext cx="132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14:cNvPr>
              <p14:cNvContentPartPr/>
              <p14:nvPr/>
            </p14:nvContentPartPr>
            <p14:xfrm>
              <a:off x="5282400" y="719800"/>
              <a:ext cx="114120" cy="14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64760" y="702160"/>
                <a:ext cx="1497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14:cNvPr>
              <p14:cNvContentPartPr/>
              <p14:nvPr/>
            </p14:nvContentPartPr>
            <p14:xfrm>
              <a:off x="4825560" y="588760"/>
              <a:ext cx="358200" cy="269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07920" y="571120"/>
                <a:ext cx="3938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14:cNvPr>
              <p14:cNvContentPartPr/>
              <p14:nvPr/>
            </p14:nvContentPartPr>
            <p14:xfrm>
              <a:off x="3800280" y="588760"/>
              <a:ext cx="568440" cy="315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82640" y="571120"/>
                <a:ext cx="604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14:cNvPr>
              <p14:cNvContentPartPr/>
              <p14:nvPr/>
            </p14:nvContentPartPr>
            <p14:xfrm>
              <a:off x="2896320" y="583720"/>
              <a:ext cx="740160" cy="53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78680" y="565720"/>
                <a:ext cx="775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14:cNvPr>
              <p14:cNvContentPartPr/>
              <p14:nvPr/>
            </p14:nvContentPartPr>
            <p14:xfrm>
              <a:off x="5628000" y="593800"/>
              <a:ext cx="161640" cy="48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10360" y="575800"/>
                <a:ext cx="1972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14:cNvPr>
              <p14:cNvContentPartPr/>
              <p14:nvPr/>
            </p14:nvContentPartPr>
            <p14:xfrm>
              <a:off x="5887200" y="746800"/>
              <a:ext cx="483840" cy="15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69200" y="728800"/>
                <a:ext cx="5194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14:cNvPr>
              <p14:cNvContentPartPr/>
              <p14:nvPr/>
            </p14:nvContentPartPr>
            <p14:xfrm>
              <a:off x="6650040" y="609280"/>
              <a:ext cx="5040" cy="14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32040" y="591280"/>
                <a:ext cx="406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14:cNvPr>
              <p14:cNvContentPartPr/>
              <p14:nvPr/>
            </p14:nvContentPartPr>
            <p14:xfrm>
              <a:off x="6593520" y="720880"/>
              <a:ext cx="142200" cy="206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75565" y="702880"/>
                <a:ext cx="17775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14:cNvPr>
              <p14:cNvContentPartPr/>
              <p14:nvPr/>
            </p14:nvContentPartPr>
            <p14:xfrm>
              <a:off x="6807000" y="172600"/>
              <a:ext cx="2072880" cy="753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9360" y="154600"/>
                <a:ext cx="210852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14:cNvPr>
              <p14:cNvContentPartPr/>
              <p14:nvPr/>
            </p14:nvContentPartPr>
            <p14:xfrm>
              <a:off x="1693560" y="2580280"/>
              <a:ext cx="64080" cy="57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675920" y="2562280"/>
                <a:ext cx="997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14:cNvPr>
              <p14:cNvContentPartPr/>
              <p14:nvPr/>
            </p14:nvContentPartPr>
            <p14:xfrm>
              <a:off x="1503120" y="2712400"/>
              <a:ext cx="71640" cy="39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120" y="2694400"/>
                <a:ext cx="1072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14:cNvPr>
              <p14:cNvContentPartPr/>
              <p14:nvPr/>
            </p14:nvContentPartPr>
            <p14:xfrm>
              <a:off x="1331760" y="2824000"/>
              <a:ext cx="39960" cy="1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13760" y="2806360"/>
                <a:ext cx="7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14:cNvPr>
              <p14:cNvContentPartPr/>
              <p14:nvPr/>
            </p14:nvContentPartPr>
            <p14:xfrm>
              <a:off x="1207560" y="2885200"/>
              <a:ext cx="6264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9920" y="2867200"/>
                <a:ext cx="98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14:cNvPr>
              <p14:cNvContentPartPr/>
              <p14:nvPr/>
            </p14:nvContentPartPr>
            <p14:xfrm>
              <a:off x="374520" y="1198600"/>
              <a:ext cx="661680" cy="193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80" y="1180600"/>
                <a:ext cx="697320" cy="19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14:cNvPr>
              <p14:cNvContentPartPr/>
              <p14:nvPr/>
            </p14:nvContentPartPr>
            <p14:xfrm>
              <a:off x="876360" y="1558240"/>
              <a:ext cx="2070000" cy="145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58717" y="1540244"/>
                <a:ext cx="2105646" cy="14882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14:cNvPr>
              <p14:cNvContentPartPr/>
              <p14:nvPr/>
            </p14:nvContentPartPr>
            <p14:xfrm>
              <a:off x="1320600" y="1168360"/>
              <a:ext cx="2403360" cy="1376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02600" y="1150365"/>
                <a:ext cx="2439000" cy="1412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14:cNvPr>
              <p14:cNvContentPartPr/>
              <p14:nvPr/>
            </p14:nvContentPartPr>
            <p14:xfrm>
              <a:off x="2915400" y="2255200"/>
              <a:ext cx="621360" cy="819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97760" y="2237560"/>
                <a:ext cx="657000" cy="85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14:cNvPr>
              <p14:cNvContentPartPr/>
              <p14:nvPr/>
            </p14:nvContentPartPr>
            <p14:xfrm>
              <a:off x="4368720" y="1126960"/>
              <a:ext cx="301320" cy="31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50720" y="1109320"/>
                <a:ext cx="336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14:cNvPr>
              <p14:cNvContentPartPr/>
              <p14:nvPr/>
            </p14:nvContentPartPr>
            <p14:xfrm>
              <a:off x="4805400" y="1259440"/>
              <a:ext cx="1605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87400" y="1241440"/>
                <a:ext cx="196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14:cNvPr>
              <p14:cNvContentPartPr/>
              <p14:nvPr/>
            </p14:nvContentPartPr>
            <p14:xfrm>
              <a:off x="4815480" y="1322800"/>
              <a:ext cx="129960" cy="18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797840" y="1304800"/>
                <a:ext cx="16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14:cNvPr>
              <p14:cNvContentPartPr/>
              <p14:nvPr/>
            </p14:nvContentPartPr>
            <p14:xfrm>
              <a:off x="6278520" y="1086640"/>
              <a:ext cx="435960" cy="265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260880" y="1068976"/>
                <a:ext cx="471600" cy="3010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14:cNvPr>
              <p14:cNvContentPartPr/>
              <p14:nvPr/>
            </p14:nvContentPartPr>
            <p14:xfrm>
              <a:off x="5089800" y="1068640"/>
              <a:ext cx="1076040" cy="333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71800" y="1051000"/>
                <a:ext cx="11116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14:cNvPr>
              <p14:cNvContentPartPr/>
              <p14:nvPr/>
            </p14:nvContentPartPr>
            <p14:xfrm>
              <a:off x="6999960" y="1132000"/>
              <a:ext cx="591840" cy="201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81960" y="1114360"/>
                <a:ext cx="6274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14:cNvPr>
              <p14:cNvContentPartPr/>
              <p14:nvPr/>
            </p14:nvContentPartPr>
            <p14:xfrm>
              <a:off x="4414080" y="1574440"/>
              <a:ext cx="170640" cy="27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96080" y="1556800"/>
                <a:ext cx="20628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14:cNvPr>
              <p14:cNvContentPartPr/>
              <p14:nvPr/>
            </p14:nvContentPartPr>
            <p14:xfrm>
              <a:off x="4744200" y="1696120"/>
              <a:ext cx="14364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26200" y="167848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14:cNvPr>
              <p14:cNvContentPartPr/>
              <p14:nvPr/>
            </p14:nvContentPartPr>
            <p14:xfrm>
              <a:off x="4744200" y="1767760"/>
              <a:ext cx="128160" cy="1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726200" y="1750120"/>
                <a:ext cx="163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14:cNvPr>
              <p14:cNvContentPartPr/>
              <p14:nvPr/>
            </p14:nvContentPartPr>
            <p14:xfrm>
              <a:off x="5039040" y="1548520"/>
              <a:ext cx="297000" cy="270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21400" y="1530880"/>
                <a:ext cx="3326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14:cNvPr>
              <p14:cNvContentPartPr/>
              <p14:nvPr/>
            </p14:nvContentPartPr>
            <p14:xfrm>
              <a:off x="5455200" y="1452400"/>
              <a:ext cx="1212120" cy="364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37205" y="1434400"/>
                <a:ext cx="1247749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14:cNvPr>
              <p14:cNvContentPartPr/>
              <p14:nvPr/>
            </p14:nvContentPartPr>
            <p14:xfrm>
              <a:off x="6908520" y="1438360"/>
              <a:ext cx="121248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90520" y="1420701"/>
                <a:ext cx="1248120" cy="3755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14:cNvPr>
              <p14:cNvContentPartPr/>
              <p14:nvPr/>
            </p14:nvContentPartPr>
            <p14:xfrm>
              <a:off x="8341320" y="1400920"/>
              <a:ext cx="386640" cy="286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23320" y="1383280"/>
                <a:ext cx="42228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14:cNvPr>
              <p14:cNvContentPartPr/>
              <p14:nvPr/>
            </p14:nvContentPartPr>
            <p14:xfrm>
              <a:off x="4256400" y="1960360"/>
              <a:ext cx="339480" cy="259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38760" y="1942720"/>
                <a:ext cx="3751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14:cNvPr>
              <p14:cNvContentPartPr/>
              <p14:nvPr/>
            </p14:nvContentPartPr>
            <p14:xfrm>
              <a:off x="5064960" y="2062240"/>
              <a:ext cx="136080" cy="205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046960" y="2044240"/>
                <a:ext cx="17172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14:cNvPr>
              <p14:cNvContentPartPr/>
              <p14:nvPr/>
            </p14:nvContentPartPr>
            <p14:xfrm>
              <a:off x="5316600" y="2061520"/>
              <a:ext cx="179280" cy="145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298600" y="2043520"/>
                <a:ext cx="2149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14:cNvPr>
              <p14:cNvContentPartPr/>
              <p14:nvPr/>
            </p14:nvContentPartPr>
            <p14:xfrm>
              <a:off x="5541960" y="2041720"/>
              <a:ext cx="127440" cy="186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23960" y="2024080"/>
                <a:ext cx="1630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14:cNvPr>
              <p14:cNvContentPartPr/>
              <p14:nvPr/>
            </p14:nvContentPartPr>
            <p14:xfrm>
              <a:off x="5778120" y="2039920"/>
              <a:ext cx="207720" cy="198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760120" y="2021920"/>
                <a:ext cx="2433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14:cNvPr>
              <p14:cNvContentPartPr/>
              <p14:nvPr/>
            </p14:nvContentPartPr>
            <p14:xfrm>
              <a:off x="5750400" y="2127040"/>
              <a:ext cx="313920" cy="47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732400" y="2109400"/>
                <a:ext cx="3495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14:cNvPr>
              <p14:cNvContentPartPr/>
              <p14:nvPr/>
            </p14:nvContentPartPr>
            <p14:xfrm>
              <a:off x="6166920" y="2129200"/>
              <a:ext cx="174960" cy="4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148920" y="2111560"/>
                <a:ext cx="2106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14:cNvPr>
              <p14:cNvContentPartPr/>
              <p14:nvPr/>
            </p14:nvContentPartPr>
            <p14:xfrm>
              <a:off x="6177000" y="2203360"/>
              <a:ext cx="186120" cy="21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159000" y="2185720"/>
                <a:ext cx="221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14:cNvPr>
              <p14:cNvContentPartPr/>
              <p14:nvPr/>
            </p14:nvContentPartPr>
            <p14:xfrm>
              <a:off x="6166920" y="1991320"/>
              <a:ext cx="242280" cy="51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48920" y="1973680"/>
                <a:ext cx="27792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14:cNvPr>
              <p14:cNvContentPartPr/>
              <p14:nvPr/>
            </p14:nvContentPartPr>
            <p14:xfrm>
              <a:off x="6569040" y="1950280"/>
              <a:ext cx="14400" cy="2743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551040" y="1932640"/>
                <a:ext cx="500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14:cNvPr>
              <p14:cNvContentPartPr/>
              <p14:nvPr/>
            </p14:nvContentPartPr>
            <p14:xfrm>
              <a:off x="6684960" y="2092120"/>
              <a:ext cx="171000" cy="11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666960" y="2074480"/>
                <a:ext cx="206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14:cNvPr>
              <p14:cNvContentPartPr/>
              <p14:nvPr/>
            </p14:nvContentPartPr>
            <p14:xfrm>
              <a:off x="7001400" y="1881880"/>
              <a:ext cx="303120" cy="230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83760" y="1864240"/>
                <a:ext cx="3387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14:cNvPr>
              <p14:cNvContentPartPr/>
              <p14:nvPr/>
            </p14:nvContentPartPr>
            <p14:xfrm>
              <a:off x="6999960" y="1971880"/>
              <a:ext cx="279720" cy="59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981960" y="1954240"/>
                <a:ext cx="31536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14:cNvPr>
              <p14:cNvContentPartPr/>
              <p14:nvPr/>
            </p14:nvContentPartPr>
            <p14:xfrm>
              <a:off x="7386240" y="1841560"/>
              <a:ext cx="147240" cy="103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368240" y="1823560"/>
                <a:ext cx="18288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14:cNvPr>
              <p14:cNvContentPartPr/>
              <p14:nvPr/>
            </p14:nvContentPartPr>
            <p14:xfrm>
              <a:off x="7030560" y="2112280"/>
              <a:ext cx="484920" cy="23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012560" y="2094640"/>
                <a:ext cx="5205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14:cNvPr>
              <p14:cNvContentPartPr/>
              <p14:nvPr/>
            </p14:nvContentPartPr>
            <p14:xfrm>
              <a:off x="7162680" y="2159440"/>
              <a:ext cx="183960" cy="138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144680" y="2141440"/>
                <a:ext cx="2196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14:cNvPr>
              <p14:cNvContentPartPr/>
              <p14:nvPr/>
            </p14:nvContentPartPr>
            <p14:xfrm>
              <a:off x="7914000" y="1930120"/>
              <a:ext cx="309600" cy="28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96360" y="1912120"/>
                <a:ext cx="345240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14:cNvPr>
              <p14:cNvContentPartPr/>
              <p14:nvPr/>
            </p14:nvContentPartPr>
            <p14:xfrm>
              <a:off x="4244160" y="2497840"/>
              <a:ext cx="177120" cy="33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226520" y="2479840"/>
                <a:ext cx="21276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14:cNvPr>
              <p14:cNvContentPartPr/>
              <p14:nvPr/>
            </p14:nvContentPartPr>
            <p14:xfrm>
              <a:off x="4551240" y="2702320"/>
              <a:ext cx="16344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533600" y="2684320"/>
                <a:ext cx="199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14:cNvPr>
              <p14:cNvContentPartPr/>
              <p14:nvPr/>
            </p14:nvContentPartPr>
            <p14:xfrm>
              <a:off x="4581840" y="2763880"/>
              <a:ext cx="153000" cy="14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63840" y="2745880"/>
                <a:ext cx="1886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14:cNvPr>
              <p14:cNvContentPartPr/>
              <p14:nvPr/>
            </p14:nvContentPartPr>
            <p14:xfrm>
              <a:off x="4561320" y="2571640"/>
              <a:ext cx="194040" cy="39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543680" y="2553640"/>
                <a:ext cx="22968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14:cNvPr>
              <p14:cNvContentPartPr/>
              <p14:nvPr/>
            </p14:nvContentPartPr>
            <p14:xfrm>
              <a:off x="4886760" y="2491360"/>
              <a:ext cx="293040" cy="322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868760" y="2473720"/>
                <a:ext cx="32868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14:cNvPr>
              <p14:cNvContentPartPr/>
              <p14:nvPr/>
            </p14:nvContentPartPr>
            <p14:xfrm>
              <a:off x="5290320" y="2519080"/>
              <a:ext cx="450000" cy="2473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272666" y="2501440"/>
                <a:ext cx="485669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14:cNvPr>
              <p14:cNvContentPartPr/>
              <p14:nvPr/>
            </p14:nvContentPartPr>
            <p14:xfrm>
              <a:off x="5862000" y="2476600"/>
              <a:ext cx="680400" cy="358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44000" y="2458600"/>
                <a:ext cx="71604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14:cNvPr>
              <p14:cNvContentPartPr/>
              <p14:nvPr/>
            </p14:nvContentPartPr>
            <p14:xfrm>
              <a:off x="6725640" y="2580280"/>
              <a:ext cx="141480" cy="10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707640" y="2562640"/>
                <a:ext cx="177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14:cNvPr>
              <p14:cNvContentPartPr/>
              <p14:nvPr/>
            </p14:nvContentPartPr>
            <p14:xfrm>
              <a:off x="6705120" y="2630680"/>
              <a:ext cx="18540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687480" y="2612680"/>
                <a:ext cx="2210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14:cNvPr>
              <p14:cNvContentPartPr/>
              <p14:nvPr/>
            </p14:nvContentPartPr>
            <p14:xfrm>
              <a:off x="7020120" y="2384440"/>
              <a:ext cx="964440" cy="338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002480" y="2366440"/>
                <a:ext cx="100008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7E83835-5F08-444C-B8D9-F8CBB577E60B}"/>
                  </a:ext>
                </a:extLst>
              </p14:cNvPr>
              <p14:cNvContentPartPr/>
              <p14:nvPr/>
            </p14:nvContentPartPr>
            <p14:xfrm>
              <a:off x="3488160" y="3162040"/>
              <a:ext cx="841320" cy="2854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7E83835-5F08-444C-B8D9-F8CBB577E60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470160" y="3144063"/>
                <a:ext cx="876960" cy="3210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D1C65B8-D1A6-44EA-A47E-2BD50A6BBF3D}"/>
                  </a:ext>
                </a:extLst>
              </p14:cNvPr>
              <p14:cNvContentPartPr/>
              <p14:nvPr/>
            </p14:nvContentPartPr>
            <p14:xfrm>
              <a:off x="5867760" y="3058000"/>
              <a:ext cx="990360" cy="246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D1C65B8-D1A6-44EA-A47E-2BD50A6BBF3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850120" y="3040000"/>
                <a:ext cx="10260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DD72054-6288-411D-AF4F-FAACAD8A9337}"/>
                  </a:ext>
                </a:extLst>
              </p14:cNvPr>
              <p14:cNvContentPartPr/>
              <p14:nvPr/>
            </p14:nvContentPartPr>
            <p14:xfrm>
              <a:off x="5282760" y="3115600"/>
              <a:ext cx="397800" cy="231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DD72054-6288-411D-AF4F-FAACAD8A933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265120" y="3097600"/>
                <a:ext cx="433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100664C6-388B-4B65-B511-B53E18D56267}"/>
                  </a:ext>
                </a:extLst>
              </p14:cNvPr>
              <p14:cNvContentPartPr/>
              <p14:nvPr/>
            </p14:nvContentPartPr>
            <p14:xfrm>
              <a:off x="4744200" y="3117040"/>
              <a:ext cx="450000" cy="2368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100664C6-388B-4B65-B511-B53E18D5626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726200" y="3099400"/>
                <a:ext cx="4856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C8B0136-BE13-4748-993E-AB1A5BE57713}"/>
                  </a:ext>
                </a:extLst>
              </p14:cNvPr>
              <p14:cNvContentPartPr/>
              <p14:nvPr/>
            </p14:nvContentPartPr>
            <p14:xfrm>
              <a:off x="7497840" y="2965120"/>
              <a:ext cx="405720" cy="2595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C8B0136-BE13-4748-993E-AB1A5BE5771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479824" y="2947120"/>
                <a:ext cx="441392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731CEAD-C625-4E97-B9DF-C93DB908C302}"/>
                  </a:ext>
                </a:extLst>
              </p14:cNvPr>
              <p14:cNvContentPartPr/>
              <p14:nvPr/>
            </p14:nvContentPartPr>
            <p14:xfrm>
              <a:off x="7175280" y="2966560"/>
              <a:ext cx="171360" cy="389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731CEAD-C625-4E97-B9DF-C93DB908C30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157280" y="2948560"/>
                <a:ext cx="20700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92CFB4E-A7D3-45E0-AA50-5517E7157AEF}"/>
                  </a:ext>
                </a:extLst>
              </p14:cNvPr>
              <p14:cNvContentPartPr/>
              <p14:nvPr/>
            </p14:nvContentPartPr>
            <p14:xfrm>
              <a:off x="8066640" y="2838040"/>
              <a:ext cx="924120" cy="3790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92CFB4E-A7D3-45E0-AA50-5517E7157AE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048640" y="2820040"/>
                <a:ext cx="95976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7BA73F3-6AB1-4F93-A4DB-9E55223E55E8}"/>
                  </a:ext>
                </a:extLst>
              </p14:cNvPr>
              <p14:cNvContentPartPr/>
              <p14:nvPr/>
            </p14:nvContentPartPr>
            <p14:xfrm>
              <a:off x="316920" y="3657400"/>
              <a:ext cx="295560" cy="3254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7BA73F3-6AB1-4F93-A4DB-9E55223E55E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98920" y="3639400"/>
                <a:ext cx="33120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DBB1FE3-C556-4002-BA2F-AD677CBDEB5E}"/>
                  </a:ext>
                </a:extLst>
              </p14:cNvPr>
              <p14:cNvContentPartPr/>
              <p14:nvPr/>
            </p14:nvContentPartPr>
            <p14:xfrm>
              <a:off x="891480" y="3720760"/>
              <a:ext cx="165960" cy="2757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DBB1FE3-C556-4002-BA2F-AD677CBDEB5E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873480" y="3703120"/>
                <a:ext cx="2016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B91C036-D2EE-4D96-AC47-0FFF769DDAB8}"/>
                  </a:ext>
                </a:extLst>
              </p14:cNvPr>
              <p14:cNvContentPartPr/>
              <p14:nvPr/>
            </p14:nvContentPartPr>
            <p14:xfrm>
              <a:off x="1188480" y="3596200"/>
              <a:ext cx="1240920" cy="552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B91C036-D2EE-4D96-AC47-0FFF769DDAB8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170485" y="3578560"/>
                <a:ext cx="1276550" cy="58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F71EEBE-B744-4D21-95E8-742A86336458}"/>
                  </a:ext>
                </a:extLst>
              </p14:cNvPr>
              <p14:cNvContentPartPr/>
              <p14:nvPr/>
            </p14:nvContentPartPr>
            <p14:xfrm>
              <a:off x="2844480" y="3567760"/>
              <a:ext cx="899640" cy="427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F71EEBE-B744-4D21-95E8-742A8633645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826840" y="3550120"/>
                <a:ext cx="93528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D39C47-2B61-4BD3-9011-0EE27CD0FAD6}"/>
                  </a:ext>
                </a:extLst>
              </p14:cNvPr>
              <p14:cNvContentPartPr/>
              <p14:nvPr/>
            </p14:nvContentPartPr>
            <p14:xfrm>
              <a:off x="5019960" y="3566680"/>
              <a:ext cx="19440" cy="93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D39C47-2B61-4BD3-9011-0EE27CD0FAD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001960" y="3549040"/>
                <a:ext cx="550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C9A6FCC6-DC12-48D2-8F35-FAB6D8320F3B}"/>
                  </a:ext>
                </a:extLst>
              </p14:cNvPr>
              <p14:cNvContentPartPr/>
              <p14:nvPr/>
            </p14:nvContentPartPr>
            <p14:xfrm>
              <a:off x="3982440" y="3645880"/>
              <a:ext cx="1172880" cy="288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C9A6FCC6-DC12-48D2-8F35-FAB6D8320F3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64446" y="3628240"/>
                <a:ext cx="1208509" cy="324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64839488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14:cNvPr>
              <p14:cNvContentPartPr/>
              <p14:nvPr/>
            </p14:nvContentPartPr>
            <p14:xfrm>
              <a:off x="2892000" y="112840"/>
              <a:ext cx="2535840" cy="416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74000" y="95200"/>
                <a:ext cx="2571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14:cNvPr>
              <p14:cNvContentPartPr/>
              <p14:nvPr/>
            </p14:nvContentPartPr>
            <p14:xfrm>
              <a:off x="5688840" y="164320"/>
              <a:ext cx="277920" cy="47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0" y="146320"/>
                <a:ext cx="3135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14:cNvPr>
              <p14:cNvContentPartPr/>
              <p14:nvPr/>
            </p14:nvContentPartPr>
            <p14:xfrm>
              <a:off x="6278520" y="253960"/>
              <a:ext cx="1659960" cy="37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76" y="235960"/>
                <a:ext cx="1695608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14:cNvPr>
              <p14:cNvContentPartPr/>
              <p14:nvPr/>
            </p14:nvContentPartPr>
            <p14:xfrm>
              <a:off x="527880" y="102760"/>
              <a:ext cx="2052720" cy="59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09880" y="85120"/>
                <a:ext cx="208836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14:cNvPr>
              <p14:cNvContentPartPr/>
              <p14:nvPr/>
            </p14:nvContentPartPr>
            <p14:xfrm>
              <a:off x="4477800" y="719080"/>
              <a:ext cx="96480" cy="124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60160" y="701440"/>
                <a:ext cx="132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14:cNvPr>
              <p14:cNvContentPartPr/>
              <p14:nvPr/>
            </p14:nvContentPartPr>
            <p14:xfrm>
              <a:off x="5282400" y="719800"/>
              <a:ext cx="114120" cy="14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64760" y="702160"/>
                <a:ext cx="1497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14:cNvPr>
              <p14:cNvContentPartPr/>
              <p14:nvPr/>
            </p14:nvContentPartPr>
            <p14:xfrm>
              <a:off x="4825560" y="588760"/>
              <a:ext cx="358200" cy="269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07920" y="571120"/>
                <a:ext cx="3938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14:cNvPr>
              <p14:cNvContentPartPr/>
              <p14:nvPr/>
            </p14:nvContentPartPr>
            <p14:xfrm>
              <a:off x="3800280" y="588760"/>
              <a:ext cx="568440" cy="315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82640" y="571120"/>
                <a:ext cx="604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14:cNvPr>
              <p14:cNvContentPartPr/>
              <p14:nvPr/>
            </p14:nvContentPartPr>
            <p14:xfrm>
              <a:off x="2896320" y="583720"/>
              <a:ext cx="740160" cy="53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78680" y="565720"/>
                <a:ext cx="775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14:cNvPr>
              <p14:cNvContentPartPr/>
              <p14:nvPr/>
            </p14:nvContentPartPr>
            <p14:xfrm>
              <a:off x="5628000" y="593800"/>
              <a:ext cx="161640" cy="48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10360" y="575800"/>
                <a:ext cx="1972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14:cNvPr>
              <p14:cNvContentPartPr/>
              <p14:nvPr/>
            </p14:nvContentPartPr>
            <p14:xfrm>
              <a:off x="5887200" y="746800"/>
              <a:ext cx="483840" cy="15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69200" y="728800"/>
                <a:ext cx="5194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14:cNvPr>
              <p14:cNvContentPartPr/>
              <p14:nvPr/>
            </p14:nvContentPartPr>
            <p14:xfrm>
              <a:off x="6650040" y="609280"/>
              <a:ext cx="5040" cy="14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32040" y="591280"/>
                <a:ext cx="406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14:cNvPr>
              <p14:cNvContentPartPr/>
              <p14:nvPr/>
            </p14:nvContentPartPr>
            <p14:xfrm>
              <a:off x="6593520" y="720880"/>
              <a:ext cx="142200" cy="206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75565" y="702880"/>
                <a:ext cx="17775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14:cNvPr>
              <p14:cNvContentPartPr/>
              <p14:nvPr/>
            </p14:nvContentPartPr>
            <p14:xfrm>
              <a:off x="6807000" y="172600"/>
              <a:ext cx="2072880" cy="753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9360" y="154600"/>
                <a:ext cx="210852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14:cNvPr>
              <p14:cNvContentPartPr/>
              <p14:nvPr/>
            </p14:nvContentPartPr>
            <p14:xfrm>
              <a:off x="1693560" y="2580280"/>
              <a:ext cx="64080" cy="57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675920" y="2562280"/>
                <a:ext cx="997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14:cNvPr>
              <p14:cNvContentPartPr/>
              <p14:nvPr/>
            </p14:nvContentPartPr>
            <p14:xfrm>
              <a:off x="1503120" y="2712400"/>
              <a:ext cx="71640" cy="39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120" y="2694400"/>
                <a:ext cx="1072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14:cNvPr>
              <p14:cNvContentPartPr/>
              <p14:nvPr/>
            </p14:nvContentPartPr>
            <p14:xfrm>
              <a:off x="1331760" y="2824000"/>
              <a:ext cx="39960" cy="1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13760" y="2806360"/>
                <a:ext cx="7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14:cNvPr>
              <p14:cNvContentPartPr/>
              <p14:nvPr/>
            </p14:nvContentPartPr>
            <p14:xfrm>
              <a:off x="1207560" y="2885200"/>
              <a:ext cx="6264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9920" y="2867200"/>
                <a:ext cx="98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14:cNvPr>
              <p14:cNvContentPartPr/>
              <p14:nvPr/>
            </p14:nvContentPartPr>
            <p14:xfrm>
              <a:off x="374520" y="1198600"/>
              <a:ext cx="661680" cy="193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80" y="1180600"/>
                <a:ext cx="697320" cy="19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14:cNvPr>
              <p14:cNvContentPartPr/>
              <p14:nvPr/>
            </p14:nvContentPartPr>
            <p14:xfrm>
              <a:off x="876360" y="1558240"/>
              <a:ext cx="2070000" cy="145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58717" y="1540244"/>
                <a:ext cx="2105646" cy="14882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14:cNvPr>
              <p14:cNvContentPartPr/>
              <p14:nvPr/>
            </p14:nvContentPartPr>
            <p14:xfrm>
              <a:off x="1320600" y="1168360"/>
              <a:ext cx="2403360" cy="1376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02600" y="1150365"/>
                <a:ext cx="2439000" cy="1412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14:cNvPr>
              <p14:cNvContentPartPr/>
              <p14:nvPr/>
            </p14:nvContentPartPr>
            <p14:xfrm>
              <a:off x="2915400" y="2255200"/>
              <a:ext cx="621360" cy="819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97760" y="2237560"/>
                <a:ext cx="657000" cy="85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14:cNvPr>
              <p14:cNvContentPartPr/>
              <p14:nvPr/>
            </p14:nvContentPartPr>
            <p14:xfrm>
              <a:off x="4368720" y="1126960"/>
              <a:ext cx="301320" cy="31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50720" y="1109320"/>
                <a:ext cx="336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14:cNvPr>
              <p14:cNvContentPartPr/>
              <p14:nvPr/>
            </p14:nvContentPartPr>
            <p14:xfrm>
              <a:off x="4805400" y="1259440"/>
              <a:ext cx="1605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87400" y="1241440"/>
                <a:ext cx="196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14:cNvPr>
              <p14:cNvContentPartPr/>
              <p14:nvPr/>
            </p14:nvContentPartPr>
            <p14:xfrm>
              <a:off x="4815480" y="1322800"/>
              <a:ext cx="129960" cy="18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797840" y="1304800"/>
                <a:ext cx="16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14:cNvPr>
              <p14:cNvContentPartPr/>
              <p14:nvPr/>
            </p14:nvContentPartPr>
            <p14:xfrm>
              <a:off x="6278520" y="1086640"/>
              <a:ext cx="435960" cy="265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260880" y="1068976"/>
                <a:ext cx="471600" cy="3010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14:cNvPr>
              <p14:cNvContentPartPr/>
              <p14:nvPr/>
            </p14:nvContentPartPr>
            <p14:xfrm>
              <a:off x="5089800" y="1068640"/>
              <a:ext cx="1076040" cy="333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71800" y="1051000"/>
                <a:ext cx="11116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14:cNvPr>
              <p14:cNvContentPartPr/>
              <p14:nvPr/>
            </p14:nvContentPartPr>
            <p14:xfrm>
              <a:off x="6999960" y="1132000"/>
              <a:ext cx="591840" cy="201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81960" y="1114360"/>
                <a:ext cx="6274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14:cNvPr>
              <p14:cNvContentPartPr/>
              <p14:nvPr/>
            </p14:nvContentPartPr>
            <p14:xfrm>
              <a:off x="4414080" y="1574440"/>
              <a:ext cx="170640" cy="27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96080" y="1556800"/>
                <a:ext cx="20628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14:cNvPr>
              <p14:cNvContentPartPr/>
              <p14:nvPr/>
            </p14:nvContentPartPr>
            <p14:xfrm>
              <a:off x="4744200" y="1696120"/>
              <a:ext cx="14364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26200" y="167848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14:cNvPr>
              <p14:cNvContentPartPr/>
              <p14:nvPr/>
            </p14:nvContentPartPr>
            <p14:xfrm>
              <a:off x="4744200" y="1767760"/>
              <a:ext cx="128160" cy="1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726200" y="1750120"/>
                <a:ext cx="163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14:cNvPr>
              <p14:cNvContentPartPr/>
              <p14:nvPr/>
            </p14:nvContentPartPr>
            <p14:xfrm>
              <a:off x="5039040" y="1548520"/>
              <a:ext cx="297000" cy="270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21400" y="1530880"/>
                <a:ext cx="3326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14:cNvPr>
              <p14:cNvContentPartPr/>
              <p14:nvPr/>
            </p14:nvContentPartPr>
            <p14:xfrm>
              <a:off x="5455200" y="1452400"/>
              <a:ext cx="1212120" cy="364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37205" y="1434400"/>
                <a:ext cx="1247749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14:cNvPr>
              <p14:cNvContentPartPr/>
              <p14:nvPr/>
            </p14:nvContentPartPr>
            <p14:xfrm>
              <a:off x="6908520" y="1438360"/>
              <a:ext cx="121248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90520" y="1420701"/>
                <a:ext cx="1248120" cy="3755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14:cNvPr>
              <p14:cNvContentPartPr/>
              <p14:nvPr/>
            </p14:nvContentPartPr>
            <p14:xfrm>
              <a:off x="8341320" y="1400920"/>
              <a:ext cx="386640" cy="286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23320" y="1383280"/>
                <a:ext cx="42228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14:cNvPr>
              <p14:cNvContentPartPr/>
              <p14:nvPr/>
            </p14:nvContentPartPr>
            <p14:xfrm>
              <a:off x="4256400" y="1960360"/>
              <a:ext cx="339480" cy="259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38760" y="1942720"/>
                <a:ext cx="3751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14:cNvPr>
              <p14:cNvContentPartPr/>
              <p14:nvPr/>
            </p14:nvContentPartPr>
            <p14:xfrm>
              <a:off x="5064960" y="2062240"/>
              <a:ext cx="136080" cy="205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046960" y="2044240"/>
                <a:ext cx="17172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14:cNvPr>
              <p14:cNvContentPartPr/>
              <p14:nvPr/>
            </p14:nvContentPartPr>
            <p14:xfrm>
              <a:off x="5316600" y="2061520"/>
              <a:ext cx="179280" cy="145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298600" y="2043520"/>
                <a:ext cx="2149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14:cNvPr>
              <p14:cNvContentPartPr/>
              <p14:nvPr/>
            </p14:nvContentPartPr>
            <p14:xfrm>
              <a:off x="5541960" y="2041720"/>
              <a:ext cx="127440" cy="186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23960" y="2024080"/>
                <a:ext cx="1630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14:cNvPr>
              <p14:cNvContentPartPr/>
              <p14:nvPr/>
            </p14:nvContentPartPr>
            <p14:xfrm>
              <a:off x="5778120" y="2039920"/>
              <a:ext cx="207720" cy="198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760120" y="2021920"/>
                <a:ext cx="2433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14:cNvPr>
              <p14:cNvContentPartPr/>
              <p14:nvPr/>
            </p14:nvContentPartPr>
            <p14:xfrm>
              <a:off x="5750400" y="2127040"/>
              <a:ext cx="313920" cy="47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732400" y="2109400"/>
                <a:ext cx="3495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14:cNvPr>
              <p14:cNvContentPartPr/>
              <p14:nvPr/>
            </p14:nvContentPartPr>
            <p14:xfrm>
              <a:off x="6166920" y="2129200"/>
              <a:ext cx="174960" cy="4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148920" y="2111560"/>
                <a:ext cx="2106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14:cNvPr>
              <p14:cNvContentPartPr/>
              <p14:nvPr/>
            </p14:nvContentPartPr>
            <p14:xfrm>
              <a:off x="6177000" y="2203360"/>
              <a:ext cx="186120" cy="21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159000" y="2185720"/>
                <a:ext cx="221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14:cNvPr>
              <p14:cNvContentPartPr/>
              <p14:nvPr/>
            </p14:nvContentPartPr>
            <p14:xfrm>
              <a:off x="6166920" y="1991320"/>
              <a:ext cx="242280" cy="51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48920" y="1973680"/>
                <a:ext cx="27792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14:cNvPr>
              <p14:cNvContentPartPr/>
              <p14:nvPr/>
            </p14:nvContentPartPr>
            <p14:xfrm>
              <a:off x="6569040" y="1950280"/>
              <a:ext cx="14400" cy="2743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551040" y="1932640"/>
                <a:ext cx="500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14:cNvPr>
              <p14:cNvContentPartPr/>
              <p14:nvPr/>
            </p14:nvContentPartPr>
            <p14:xfrm>
              <a:off x="6684960" y="2092120"/>
              <a:ext cx="171000" cy="11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666960" y="2074480"/>
                <a:ext cx="206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14:cNvPr>
              <p14:cNvContentPartPr/>
              <p14:nvPr/>
            </p14:nvContentPartPr>
            <p14:xfrm>
              <a:off x="7001400" y="1881880"/>
              <a:ext cx="303120" cy="230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83760" y="1864240"/>
                <a:ext cx="3387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14:cNvPr>
              <p14:cNvContentPartPr/>
              <p14:nvPr/>
            </p14:nvContentPartPr>
            <p14:xfrm>
              <a:off x="6999960" y="1971880"/>
              <a:ext cx="279720" cy="59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981960" y="1954240"/>
                <a:ext cx="31536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14:cNvPr>
              <p14:cNvContentPartPr/>
              <p14:nvPr/>
            </p14:nvContentPartPr>
            <p14:xfrm>
              <a:off x="7386240" y="1841560"/>
              <a:ext cx="147240" cy="103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368240" y="1823560"/>
                <a:ext cx="18288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14:cNvPr>
              <p14:cNvContentPartPr/>
              <p14:nvPr/>
            </p14:nvContentPartPr>
            <p14:xfrm>
              <a:off x="7030560" y="2112280"/>
              <a:ext cx="484920" cy="23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012560" y="2094640"/>
                <a:ext cx="5205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14:cNvPr>
              <p14:cNvContentPartPr/>
              <p14:nvPr/>
            </p14:nvContentPartPr>
            <p14:xfrm>
              <a:off x="7162680" y="2159440"/>
              <a:ext cx="183960" cy="138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144680" y="2141440"/>
                <a:ext cx="2196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14:cNvPr>
              <p14:cNvContentPartPr/>
              <p14:nvPr/>
            </p14:nvContentPartPr>
            <p14:xfrm>
              <a:off x="7914000" y="1930120"/>
              <a:ext cx="309600" cy="28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96360" y="1912120"/>
                <a:ext cx="345240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14:cNvPr>
              <p14:cNvContentPartPr/>
              <p14:nvPr/>
            </p14:nvContentPartPr>
            <p14:xfrm>
              <a:off x="4244160" y="2497840"/>
              <a:ext cx="177120" cy="33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226520" y="2479840"/>
                <a:ext cx="21276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14:cNvPr>
              <p14:cNvContentPartPr/>
              <p14:nvPr/>
            </p14:nvContentPartPr>
            <p14:xfrm>
              <a:off x="4551240" y="2702320"/>
              <a:ext cx="16344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533600" y="2684320"/>
                <a:ext cx="199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14:cNvPr>
              <p14:cNvContentPartPr/>
              <p14:nvPr/>
            </p14:nvContentPartPr>
            <p14:xfrm>
              <a:off x="4581840" y="2763880"/>
              <a:ext cx="153000" cy="14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63840" y="2745880"/>
                <a:ext cx="1886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14:cNvPr>
              <p14:cNvContentPartPr/>
              <p14:nvPr/>
            </p14:nvContentPartPr>
            <p14:xfrm>
              <a:off x="4561320" y="2571640"/>
              <a:ext cx="194040" cy="39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543680" y="2553640"/>
                <a:ext cx="22968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14:cNvPr>
              <p14:cNvContentPartPr/>
              <p14:nvPr/>
            </p14:nvContentPartPr>
            <p14:xfrm>
              <a:off x="4886760" y="2491360"/>
              <a:ext cx="293040" cy="322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868760" y="2473720"/>
                <a:ext cx="32868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14:cNvPr>
              <p14:cNvContentPartPr/>
              <p14:nvPr/>
            </p14:nvContentPartPr>
            <p14:xfrm>
              <a:off x="5290320" y="2519080"/>
              <a:ext cx="450000" cy="2473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272666" y="2501440"/>
                <a:ext cx="485669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14:cNvPr>
              <p14:cNvContentPartPr/>
              <p14:nvPr/>
            </p14:nvContentPartPr>
            <p14:xfrm>
              <a:off x="5862000" y="2476600"/>
              <a:ext cx="680400" cy="358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44000" y="2458600"/>
                <a:ext cx="71604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14:cNvPr>
              <p14:cNvContentPartPr/>
              <p14:nvPr/>
            </p14:nvContentPartPr>
            <p14:xfrm>
              <a:off x="6725640" y="2580280"/>
              <a:ext cx="141480" cy="10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707640" y="2562640"/>
                <a:ext cx="177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14:cNvPr>
              <p14:cNvContentPartPr/>
              <p14:nvPr/>
            </p14:nvContentPartPr>
            <p14:xfrm>
              <a:off x="6705120" y="2630680"/>
              <a:ext cx="18540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687480" y="2612680"/>
                <a:ext cx="2210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14:cNvPr>
              <p14:cNvContentPartPr/>
              <p14:nvPr/>
            </p14:nvContentPartPr>
            <p14:xfrm>
              <a:off x="7020120" y="2384440"/>
              <a:ext cx="964440" cy="338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002480" y="2366440"/>
                <a:ext cx="100008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7E83835-5F08-444C-B8D9-F8CBB577E60B}"/>
                  </a:ext>
                </a:extLst>
              </p14:cNvPr>
              <p14:cNvContentPartPr/>
              <p14:nvPr/>
            </p14:nvContentPartPr>
            <p14:xfrm>
              <a:off x="3488160" y="3162040"/>
              <a:ext cx="841320" cy="2854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7E83835-5F08-444C-B8D9-F8CBB577E60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470160" y="3144063"/>
                <a:ext cx="876960" cy="3210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D1C65B8-D1A6-44EA-A47E-2BD50A6BBF3D}"/>
                  </a:ext>
                </a:extLst>
              </p14:cNvPr>
              <p14:cNvContentPartPr/>
              <p14:nvPr/>
            </p14:nvContentPartPr>
            <p14:xfrm>
              <a:off x="5867760" y="3058000"/>
              <a:ext cx="990360" cy="246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D1C65B8-D1A6-44EA-A47E-2BD50A6BBF3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850120" y="3040000"/>
                <a:ext cx="10260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DD72054-6288-411D-AF4F-FAACAD8A9337}"/>
                  </a:ext>
                </a:extLst>
              </p14:cNvPr>
              <p14:cNvContentPartPr/>
              <p14:nvPr/>
            </p14:nvContentPartPr>
            <p14:xfrm>
              <a:off x="5282760" y="3115600"/>
              <a:ext cx="397800" cy="231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DD72054-6288-411D-AF4F-FAACAD8A933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265120" y="3097600"/>
                <a:ext cx="433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100664C6-388B-4B65-B511-B53E18D56267}"/>
                  </a:ext>
                </a:extLst>
              </p14:cNvPr>
              <p14:cNvContentPartPr/>
              <p14:nvPr/>
            </p14:nvContentPartPr>
            <p14:xfrm>
              <a:off x="4744200" y="3117040"/>
              <a:ext cx="450000" cy="2368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100664C6-388B-4B65-B511-B53E18D5626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726200" y="3099400"/>
                <a:ext cx="4856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C8B0136-BE13-4748-993E-AB1A5BE57713}"/>
                  </a:ext>
                </a:extLst>
              </p14:cNvPr>
              <p14:cNvContentPartPr/>
              <p14:nvPr/>
            </p14:nvContentPartPr>
            <p14:xfrm>
              <a:off x="7497840" y="2965120"/>
              <a:ext cx="405720" cy="2595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C8B0136-BE13-4748-993E-AB1A5BE5771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479824" y="2947120"/>
                <a:ext cx="441392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731CEAD-C625-4E97-B9DF-C93DB908C302}"/>
                  </a:ext>
                </a:extLst>
              </p14:cNvPr>
              <p14:cNvContentPartPr/>
              <p14:nvPr/>
            </p14:nvContentPartPr>
            <p14:xfrm>
              <a:off x="7175280" y="2966560"/>
              <a:ext cx="171360" cy="389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731CEAD-C625-4E97-B9DF-C93DB908C30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157280" y="2948560"/>
                <a:ext cx="20700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92CFB4E-A7D3-45E0-AA50-5517E7157AEF}"/>
                  </a:ext>
                </a:extLst>
              </p14:cNvPr>
              <p14:cNvContentPartPr/>
              <p14:nvPr/>
            </p14:nvContentPartPr>
            <p14:xfrm>
              <a:off x="8066640" y="2838040"/>
              <a:ext cx="924120" cy="3790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92CFB4E-A7D3-45E0-AA50-5517E7157AE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048640" y="2820040"/>
                <a:ext cx="95976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7BA73F3-6AB1-4F93-A4DB-9E55223E55E8}"/>
                  </a:ext>
                </a:extLst>
              </p14:cNvPr>
              <p14:cNvContentPartPr/>
              <p14:nvPr/>
            </p14:nvContentPartPr>
            <p14:xfrm>
              <a:off x="316920" y="3657400"/>
              <a:ext cx="295560" cy="3254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7BA73F3-6AB1-4F93-A4DB-9E55223E55E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98920" y="3639400"/>
                <a:ext cx="33120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DBB1FE3-C556-4002-BA2F-AD677CBDEB5E}"/>
                  </a:ext>
                </a:extLst>
              </p14:cNvPr>
              <p14:cNvContentPartPr/>
              <p14:nvPr/>
            </p14:nvContentPartPr>
            <p14:xfrm>
              <a:off x="891480" y="3720760"/>
              <a:ext cx="165960" cy="2757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DBB1FE3-C556-4002-BA2F-AD677CBDEB5E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873480" y="3703120"/>
                <a:ext cx="2016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B91C036-D2EE-4D96-AC47-0FFF769DDAB8}"/>
                  </a:ext>
                </a:extLst>
              </p14:cNvPr>
              <p14:cNvContentPartPr/>
              <p14:nvPr/>
            </p14:nvContentPartPr>
            <p14:xfrm>
              <a:off x="1188480" y="3596200"/>
              <a:ext cx="1240920" cy="552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B91C036-D2EE-4D96-AC47-0FFF769DDAB8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170485" y="3578560"/>
                <a:ext cx="1276550" cy="58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F71EEBE-B744-4D21-95E8-742A86336458}"/>
                  </a:ext>
                </a:extLst>
              </p14:cNvPr>
              <p14:cNvContentPartPr/>
              <p14:nvPr/>
            </p14:nvContentPartPr>
            <p14:xfrm>
              <a:off x="2844480" y="3567760"/>
              <a:ext cx="899640" cy="427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F71EEBE-B744-4D21-95E8-742A8633645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826840" y="3550120"/>
                <a:ext cx="93528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D39C47-2B61-4BD3-9011-0EE27CD0FAD6}"/>
                  </a:ext>
                </a:extLst>
              </p14:cNvPr>
              <p14:cNvContentPartPr/>
              <p14:nvPr/>
            </p14:nvContentPartPr>
            <p14:xfrm>
              <a:off x="5019960" y="3566680"/>
              <a:ext cx="19440" cy="93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D39C47-2B61-4BD3-9011-0EE27CD0FAD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001960" y="3549040"/>
                <a:ext cx="550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C9A6FCC6-DC12-48D2-8F35-FAB6D8320F3B}"/>
                  </a:ext>
                </a:extLst>
              </p14:cNvPr>
              <p14:cNvContentPartPr/>
              <p14:nvPr/>
            </p14:nvContentPartPr>
            <p14:xfrm>
              <a:off x="3982440" y="3645880"/>
              <a:ext cx="1172880" cy="288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C9A6FCC6-DC12-48D2-8F35-FAB6D8320F3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64446" y="3628240"/>
                <a:ext cx="1208509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9747393-0DF9-45AE-A78E-D31DA9CFABBF}"/>
                  </a:ext>
                </a:extLst>
              </p14:cNvPr>
              <p14:cNvContentPartPr/>
              <p14:nvPr/>
            </p14:nvContentPartPr>
            <p14:xfrm>
              <a:off x="5494440" y="3545440"/>
              <a:ext cx="231120" cy="456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9747393-0DF9-45AE-A78E-D31DA9CFABB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476440" y="3527800"/>
                <a:ext cx="266760" cy="49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EDC47FA-DA02-4EF6-A21E-F8C5D74810D7}"/>
                  </a:ext>
                </a:extLst>
              </p14:cNvPr>
              <p14:cNvContentPartPr/>
              <p14:nvPr/>
            </p14:nvContentPartPr>
            <p14:xfrm>
              <a:off x="6047760" y="3576040"/>
              <a:ext cx="182880" cy="286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EDC47FA-DA02-4EF6-A21E-F8C5D74810D7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030120" y="3558040"/>
                <a:ext cx="21852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C42004A-16CB-42BC-BB54-2E1FBAF38F37}"/>
                  </a:ext>
                </a:extLst>
              </p14:cNvPr>
              <p14:cNvContentPartPr/>
              <p14:nvPr/>
            </p14:nvContentPartPr>
            <p14:xfrm>
              <a:off x="6369960" y="3679720"/>
              <a:ext cx="151560" cy="82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C42004A-16CB-42BC-BB54-2E1FBAF38F3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352320" y="3662080"/>
                <a:ext cx="1872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AD2816D-183A-4B05-B1FE-DCC724821CA4}"/>
                  </a:ext>
                </a:extLst>
              </p14:cNvPr>
              <p14:cNvContentPartPr/>
              <p14:nvPr/>
            </p14:nvContentPartPr>
            <p14:xfrm>
              <a:off x="6369960" y="3768640"/>
              <a:ext cx="132840" cy="208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AD2816D-183A-4B05-B1FE-DCC724821CA4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352320" y="3751000"/>
                <a:ext cx="1684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12A8178-F157-4271-A48D-16B5188270D5}"/>
                  </a:ext>
                </a:extLst>
              </p14:cNvPr>
              <p14:cNvContentPartPr/>
              <p14:nvPr/>
            </p14:nvContentPartPr>
            <p14:xfrm>
              <a:off x="6644280" y="3426640"/>
              <a:ext cx="903600" cy="393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12A8178-F157-4271-A48D-16B5188270D5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626287" y="3408984"/>
                <a:ext cx="939226" cy="42915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83542934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14:cNvPr>
              <p14:cNvContentPartPr/>
              <p14:nvPr/>
            </p14:nvContentPartPr>
            <p14:xfrm>
              <a:off x="2892000" y="112840"/>
              <a:ext cx="2535840" cy="416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74000" y="95200"/>
                <a:ext cx="2571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14:cNvPr>
              <p14:cNvContentPartPr/>
              <p14:nvPr/>
            </p14:nvContentPartPr>
            <p14:xfrm>
              <a:off x="5688840" y="164320"/>
              <a:ext cx="277920" cy="47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0" y="146320"/>
                <a:ext cx="3135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14:cNvPr>
              <p14:cNvContentPartPr/>
              <p14:nvPr/>
            </p14:nvContentPartPr>
            <p14:xfrm>
              <a:off x="6278520" y="253960"/>
              <a:ext cx="1659960" cy="37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76" y="235960"/>
                <a:ext cx="1695608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14:cNvPr>
              <p14:cNvContentPartPr/>
              <p14:nvPr/>
            </p14:nvContentPartPr>
            <p14:xfrm>
              <a:off x="527880" y="102760"/>
              <a:ext cx="2052720" cy="59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09880" y="85120"/>
                <a:ext cx="208836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14:cNvPr>
              <p14:cNvContentPartPr/>
              <p14:nvPr/>
            </p14:nvContentPartPr>
            <p14:xfrm>
              <a:off x="4477800" y="719080"/>
              <a:ext cx="96480" cy="124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60160" y="701440"/>
                <a:ext cx="132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14:cNvPr>
              <p14:cNvContentPartPr/>
              <p14:nvPr/>
            </p14:nvContentPartPr>
            <p14:xfrm>
              <a:off x="5282400" y="719800"/>
              <a:ext cx="114120" cy="14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64760" y="702160"/>
                <a:ext cx="1497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14:cNvPr>
              <p14:cNvContentPartPr/>
              <p14:nvPr/>
            </p14:nvContentPartPr>
            <p14:xfrm>
              <a:off x="4825560" y="588760"/>
              <a:ext cx="358200" cy="269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07920" y="571120"/>
                <a:ext cx="3938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14:cNvPr>
              <p14:cNvContentPartPr/>
              <p14:nvPr/>
            </p14:nvContentPartPr>
            <p14:xfrm>
              <a:off x="3800280" y="588760"/>
              <a:ext cx="568440" cy="315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82640" y="571120"/>
                <a:ext cx="604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14:cNvPr>
              <p14:cNvContentPartPr/>
              <p14:nvPr/>
            </p14:nvContentPartPr>
            <p14:xfrm>
              <a:off x="2896320" y="583720"/>
              <a:ext cx="740160" cy="53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78680" y="565720"/>
                <a:ext cx="775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14:cNvPr>
              <p14:cNvContentPartPr/>
              <p14:nvPr/>
            </p14:nvContentPartPr>
            <p14:xfrm>
              <a:off x="5628000" y="593800"/>
              <a:ext cx="161640" cy="48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10360" y="575800"/>
                <a:ext cx="1972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14:cNvPr>
              <p14:cNvContentPartPr/>
              <p14:nvPr/>
            </p14:nvContentPartPr>
            <p14:xfrm>
              <a:off x="5887200" y="746800"/>
              <a:ext cx="483840" cy="15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69200" y="728800"/>
                <a:ext cx="5194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14:cNvPr>
              <p14:cNvContentPartPr/>
              <p14:nvPr/>
            </p14:nvContentPartPr>
            <p14:xfrm>
              <a:off x="6650040" y="609280"/>
              <a:ext cx="5040" cy="14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32040" y="591280"/>
                <a:ext cx="406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14:cNvPr>
              <p14:cNvContentPartPr/>
              <p14:nvPr/>
            </p14:nvContentPartPr>
            <p14:xfrm>
              <a:off x="6593520" y="720880"/>
              <a:ext cx="142200" cy="206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75565" y="702880"/>
                <a:ext cx="17775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14:cNvPr>
              <p14:cNvContentPartPr/>
              <p14:nvPr/>
            </p14:nvContentPartPr>
            <p14:xfrm>
              <a:off x="6807000" y="172600"/>
              <a:ext cx="2072880" cy="753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9360" y="154600"/>
                <a:ext cx="210852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14:cNvPr>
              <p14:cNvContentPartPr/>
              <p14:nvPr/>
            </p14:nvContentPartPr>
            <p14:xfrm>
              <a:off x="1693560" y="2580280"/>
              <a:ext cx="64080" cy="57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675920" y="2562280"/>
                <a:ext cx="997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14:cNvPr>
              <p14:cNvContentPartPr/>
              <p14:nvPr/>
            </p14:nvContentPartPr>
            <p14:xfrm>
              <a:off x="1503120" y="2712400"/>
              <a:ext cx="71640" cy="39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120" y="2694400"/>
                <a:ext cx="1072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14:cNvPr>
              <p14:cNvContentPartPr/>
              <p14:nvPr/>
            </p14:nvContentPartPr>
            <p14:xfrm>
              <a:off x="1331760" y="2824000"/>
              <a:ext cx="39960" cy="1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13760" y="2806360"/>
                <a:ext cx="7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14:cNvPr>
              <p14:cNvContentPartPr/>
              <p14:nvPr/>
            </p14:nvContentPartPr>
            <p14:xfrm>
              <a:off x="1207560" y="2885200"/>
              <a:ext cx="6264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9920" y="2867200"/>
                <a:ext cx="98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14:cNvPr>
              <p14:cNvContentPartPr/>
              <p14:nvPr/>
            </p14:nvContentPartPr>
            <p14:xfrm>
              <a:off x="374520" y="1198600"/>
              <a:ext cx="661680" cy="193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80" y="1180600"/>
                <a:ext cx="697320" cy="19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14:cNvPr>
              <p14:cNvContentPartPr/>
              <p14:nvPr/>
            </p14:nvContentPartPr>
            <p14:xfrm>
              <a:off x="876360" y="1558240"/>
              <a:ext cx="2070000" cy="145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58717" y="1540244"/>
                <a:ext cx="2105646" cy="14882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14:cNvPr>
              <p14:cNvContentPartPr/>
              <p14:nvPr/>
            </p14:nvContentPartPr>
            <p14:xfrm>
              <a:off x="1320600" y="1168360"/>
              <a:ext cx="2403360" cy="1376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02600" y="1150365"/>
                <a:ext cx="2439000" cy="1412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14:cNvPr>
              <p14:cNvContentPartPr/>
              <p14:nvPr/>
            </p14:nvContentPartPr>
            <p14:xfrm>
              <a:off x="2915400" y="2255200"/>
              <a:ext cx="621360" cy="819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97760" y="2237560"/>
                <a:ext cx="657000" cy="85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14:cNvPr>
              <p14:cNvContentPartPr/>
              <p14:nvPr/>
            </p14:nvContentPartPr>
            <p14:xfrm>
              <a:off x="4368720" y="1126960"/>
              <a:ext cx="301320" cy="31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50720" y="1109320"/>
                <a:ext cx="336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14:cNvPr>
              <p14:cNvContentPartPr/>
              <p14:nvPr/>
            </p14:nvContentPartPr>
            <p14:xfrm>
              <a:off x="4805400" y="1259440"/>
              <a:ext cx="1605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87400" y="1241440"/>
                <a:ext cx="196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14:cNvPr>
              <p14:cNvContentPartPr/>
              <p14:nvPr/>
            </p14:nvContentPartPr>
            <p14:xfrm>
              <a:off x="4815480" y="1322800"/>
              <a:ext cx="129960" cy="18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797840" y="1304800"/>
                <a:ext cx="16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14:cNvPr>
              <p14:cNvContentPartPr/>
              <p14:nvPr/>
            </p14:nvContentPartPr>
            <p14:xfrm>
              <a:off x="6278520" y="1086640"/>
              <a:ext cx="435960" cy="265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260880" y="1068976"/>
                <a:ext cx="471600" cy="3010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14:cNvPr>
              <p14:cNvContentPartPr/>
              <p14:nvPr/>
            </p14:nvContentPartPr>
            <p14:xfrm>
              <a:off x="5089800" y="1068640"/>
              <a:ext cx="1076040" cy="333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71800" y="1051000"/>
                <a:ext cx="11116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14:cNvPr>
              <p14:cNvContentPartPr/>
              <p14:nvPr/>
            </p14:nvContentPartPr>
            <p14:xfrm>
              <a:off x="6999960" y="1132000"/>
              <a:ext cx="591840" cy="201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81960" y="1114360"/>
                <a:ext cx="6274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14:cNvPr>
              <p14:cNvContentPartPr/>
              <p14:nvPr/>
            </p14:nvContentPartPr>
            <p14:xfrm>
              <a:off x="4414080" y="1574440"/>
              <a:ext cx="170640" cy="27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96080" y="1556800"/>
                <a:ext cx="20628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14:cNvPr>
              <p14:cNvContentPartPr/>
              <p14:nvPr/>
            </p14:nvContentPartPr>
            <p14:xfrm>
              <a:off x="4744200" y="1696120"/>
              <a:ext cx="14364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26200" y="167848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14:cNvPr>
              <p14:cNvContentPartPr/>
              <p14:nvPr/>
            </p14:nvContentPartPr>
            <p14:xfrm>
              <a:off x="4744200" y="1767760"/>
              <a:ext cx="128160" cy="1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726200" y="1750120"/>
                <a:ext cx="163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14:cNvPr>
              <p14:cNvContentPartPr/>
              <p14:nvPr/>
            </p14:nvContentPartPr>
            <p14:xfrm>
              <a:off x="5039040" y="1548520"/>
              <a:ext cx="297000" cy="270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21400" y="1530880"/>
                <a:ext cx="3326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14:cNvPr>
              <p14:cNvContentPartPr/>
              <p14:nvPr/>
            </p14:nvContentPartPr>
            <p14:xfrm>
              <a:off x="5455200" y="1452400"/>
              <a:ext cx="1212120" cy="364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37205" y="1434400"/>
                <a:ext cx="1247749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14:cNvPr>
              <p14:cNvContentPartPr/>
              <p14:nvPr/>
            </p14:nvContentPartPr>
            <p14:xfrm>
              <a:off x="6908520" y="1438360"/>
              <a:ext cx="121248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90520" y="1420701"/>
                <a:ext cx="1248120" cy="3755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14:cNvPr>
              <p14:cNvContentPartPr/>
              <p14:nvPr/>
            </p14:nvContentPartPr>
            <p14:xfrm>
              <a:off x="8341320" y="1400920"/>
              <a:ext cx="386640" cy="286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23320" y="1383280"/>
                <a:ext cx="42228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14:cNvPr>
              <p14:cNvContentPartPr/>
              <p14:nvPr/>
            </p14:nvContentPartPr>
            <p14:xfrm>
              <a:off x="4256400" y="1960360"/>
              <a:ext cx="339480" cy="259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38760" y="1942720"/>
                <a:ext cx="3751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14:cNvPr>
              <p14:cNvContentPartPr/>
              <p14:nvPr/>
            </p14:nvContentPartPr>
            <p14:xfrm>
              <a:off x="5064960" y="2062240"/>
              <a:ext cx="136080" cy="205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046960" y="2044240"/>
                <a:ext cx="17172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14:cNvPr>
              <p14:cNvContentPartPr/>
              <p14:nvPr/>
            </p14:nvContentPartPr>
            <p14:xfrm>
              <a:off x="5316600" y="2061520"/>
              <a:ext cx="179280" cy="145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298600" y="2043520"/>
                <a:ext cx="2149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14:cNvPr>
              <p14:cNvContentPartPr/>
              <p14:nvPr/>
            </p14:nvContentPartPr>
            <p14:xfrm>
              <a:off x="5541960" y="2041720"/>
              <a:ext cx="127440" cy="186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23960" y="2024080"/>
                <a:ext cx="1630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14:cNvPr>
              <p14:cNvContentPartPr/>
              <p14:nvPr/>
            </p14:nvContentPartPr>
            <p14:xfrm>
              <a:off x="5778120" y="2039920"/>
              <a:ext cx="207720" cy="198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760120" y="2021920"/>
                <a:ext cx="2433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14:cNvPr>
              <p14:cNvContentPartPr/>
              <p14:nvPr/>
            </p14:nvContentPartPr>
            <p14:xfrm>
              <a:off x="5750400" y="2127040"/>
              <a:ext cx="313920" cy="47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732400" y="2109400"/>
                <a:ext cx="3495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14:cNvPr>
              <p14:cNvContentPartPr/>
              <p14:nvPr/>
            </p14:nvContentPartPr>
            <p14:xfrm>
              <a:off x="6166920" y="2129200"/>
              <a:ext cx="174960" cy="4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148920" y="2111560"/>
                <a:ext cx="2106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14:cNvPr>
              <p14:cNvContentPartPr/>
              <p14:nvPr/>
            </p14:nvContentPartPr>
            <p14:xfrm>
              <a:off x="6177000" y="2203360"/>
              <a:ext cx="186120" cy="21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159000" y="2185720"/>
                <a:ext cx="221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14:cNvPr>
              <p14:cNvContentPartPr/>
              <p14:nvPr/>
            </p14:nvContentPartPr>
            <p14:xfrm>
              <a:off x="6166920" y="1991320"/>
              <a:ext cx="242280" cy="51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48920" y="1973680"/>
                <a:ext cx="27792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14:cNvPr>
              <p14:cNvContentPartPr/>
              <p14:nvPr/>
            </p14:nvContentPartPr>
            <p14:xfrm>
              <a:off x="6569040" y="1950280"/>
              <a:ext cx="14400" cy="2743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551040" y="1932640"/>
                <a:ext cx="500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14:cNvPr>
              <p14:cNvContentPartPr/>
              <p14:nvPr/>
            </p14:nvContentPartPr>
            <p14:xfrm>
              <a:off x="6684960" y="2092120"/>
              <a:ext cx="171000" cy="11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666960" y="2074480"/>
                <a:ext cx="206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14:cNvPr>
              <p14:cNvContentPartPr/>
              <p14:nvPr/>
            </p14:nvContentPartPr>
            <p14:xfrm>
              <a:off x="7001400" y="1881880"/>
              <a:ext cx="303120" cy="230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83760" y="1864240"/>
                <a:ext cx="3387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14:cNvPr>
              <p14:cNvContentPartPr/>
              <p14:nvPr/>
            </p14:nvContentPartPr>
            <p14:xfrm>
              <a:off x="6999960" y="1971880"/>
              <a:ext cx="279720" cy="59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981960" y="1954240"/>
                <a:ext cx="31536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14:cNvPr>
              <p14:cNvContentPartPr/>
              <p14:nvPr/>
            </p14:nvContentPartPr>
            <p14:xfrm>
              <a:off x="7386240" y="1841560"/>
              <a:ext cx="147240" cy="103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368240" y="1823560"/>
                <a:ext cx="18288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14:cNvPr>
              <p14:cNvContentPartPr/>
              <p14:nvPr/>
            </p14:nvContentPartPr>
            <p14:xfrm>
              <a:off x="7030560" y="2112280"/>
              <a:ext cx="484920" cy="23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012560" y="2094640"/>
                <a:ext cx="5205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14:cNvPr>
              <p14:cNvContentPartPr/>
              <p14:nvPr/>
            </p14:nvContentPartPr>
            <p14:xfrm>
              <a:off x="7162680" y="2159440"/>
              <a:ext cx="183960" cy="138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144680" y="2141440"/>
                <a:ext cx="2196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14:cNvPr>
              <p14:cNvContentPartPr/>
              <p14:nvPr/>
            </p14:nvContentPartPr>
            <p14:xfrm>
              <a:off x="7914000" y="1930120"/>
              <a:ext cx="309600" cy="28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96360" y="1912120"/>
                <a:ext cx="345240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14:cNvPr>
              <p14:cNvContentPartPr/>
              <p14:nvPr/>
            </p14:nvContentPartPr>
            <p14:xfrm>
              <a:off x="4244160" y="2497840"/>
              <a:ext cx="177120" cy="33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226520" y="2479840"/>
                <a:ext cx="21276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14:cNvPr>
              <p14:cNvContentPartPr/>
              <p14:nvPr/>
            </p14:nvContentPartPr>
            <p14:xfrm>
              <a:off x="4551240" y="2702320"/>
              <a:ext cx="16344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533600" y="2684320"/>
                <a:ext cx="199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14:cNvPr>
              <p14:cNvContentPartPr/>
              <p14:nvPr/>
            </p14:nvContentPartPr>
            <p14:xfrm>
              <a:off x="4581840" y="2763880"/>
              <a:ext cx="153000" cy="14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63840" y="2745880"/>
                <a:ext cx="1886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14:cNvPr>
              <p14:cNvContentPartPr/>
              <p14:nvPr/>
            </p14:nvContentPartPr>
            <p14:xfrm>
              <a:off x="4561320" y="2571640"/>
              <a:ext cx="194040" cy="39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543680" y="2553640"/>
                <a:ext cx="22968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14:cNvPr>
              <p14:cNvContentPartPr/>
              <p14:nvPr/>
            </p14:nvContentPartPr>
            <p14:xfrm>
              <a:off x="4886760" y="2491360"/>
              <a:ext cx="293040" cy="322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868760" y="2473720"/>
                <a:ext cx="32868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14:cNvPr>
              <p14:cNvContentPartPr/>
              <p14:nvPr/>
            </p14:nvContentPartPr>
            <p14:xfrm>
              <a:off x="5290320" y="2519080"/>
              <a:ext cx="450000" cy="2473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272666" y="2501440"/>
                <a:ext cx="485669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14:cNvPr>
              <p14:cNvContentPartPr/>
              <p14:nvPr/>
            </p14:nvContentPartPr>
            <p14:xfrm>
              <a:off x="5862000" y="2476600"/>
              <a:ext cx="680400" cy="358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44000" y="2458600"/>
                <a:ext cx="71604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14:cNvPr>
              <p14:cNvContentPartPr/>
              <p14:nvPr/>
            </p14:nvContentPartPr>
            <p14:xfrm>
              <a:off x="6725640" y="2580280"/>
              <a:ext cx="141480" cy="10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707640" y="2562640"/>
                <a:ext cx="177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14:cNvPr>
              <p14:cNvContentPartPr/>
              <p14:nvPr/>
            </p14:nvContentPartPr>
            <p14:xfrm>
              <a:off x="6705120" y="2630680"/>
              <a:ext cx="18540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687480" y="2612680"/>
                <a:ext cx="2210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14:cNvPr>
              <p14:cNvContentPartPr/>
              <p14:nvPr/>
            </p14:nvContentPartPr>
            <p14:xfrm>
              <a:off x="7020120" y="2384440"/>
              <a:ext cx="964440" cy="338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002480" y="2366440"/>
                <a:ext cx="100008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7E83835-5F08-444C-B8D9-F8CBB577E60B}"/>
                  </a:ext>
                </a:extLst>
              </p14:cNvPr>
              <p14:cNvContentPartPr/>
              <p14:nvPr/>
            </p14:nvContentPartPr>
            <p14:xfrm>
              <a:off x="3488160" y="3162040"/>
              <a:ext cx="841320" cy="2854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7E83835-5F08-444C-B8D9-F8CBB577E60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470160" y="3144063"/>
                <a:ext cx="876960" cy="3210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D1C65B8-D1A6-44EA-A47E-2BD50A6BBF3D}"/>
                  </a:ext>
                </a:extLst>
              </p14:cNvPr>
              <p14:cNvContentPartPr/>
              <p14:nvPr/>
            </p14:nvContentPartPr>
            <p14:xfrm>
              <a:off x="5867760" y="3058000"/>
              <a:ext cx="990360" cy="246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D1C65B8-D1A6-44EA-A47E-2BD50A6BBF3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850120" y="3040000"/>
                <a:ext cx="10260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DD72054-6288-411D-AF4F-FAACAD8A9337}"/>
                  </a:ext>
                </a:extLst>
              </p14:cNvPr>
              <p14:cNvContentPartPr/>
              <p14:nvPr/>
            </p14:nvContentPartPr>
            <p14:xfrm>
              <a:off x="5282760" y="3115600"/>
              <a:ext cx="397800" cy="231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DD72054-6288-411D-AF4F-FAACAD8A933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265120" y="3097600"/>
                <a:ext cx="433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100664C6-388B-4B65-B511-B53E18D56267}"/>
                  </a:ext>
                </a:extLst>
              </p14:cNvPr>
              <p14:cNvContentPartPr/>
              <p14:nvPr/>
            </p14:nvContentPartPr>
            <p14:xfrm>
              <a:off x="4744200" y="3117040"/>
              <a:ext cx="450000" cy="2368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100664C6-388B-4B65-B511-B53E18D5626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726200" y="3099400"/>
                <a:ext cx="4856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C8B0136-BE13-4748-993E-AB1A5BE57713}"/>
                  </a:ext>
                </a:extLst>
              </p14:cNvPr>
              <p14:cNvContentPartPr/>
              <p14:nvPr/>
            </p14:nvContentPartPr>
            <p14:xfrm>
              <a:off x="7497840" y="2965120"/>
              <a:ext cx="405720" cy="2595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C8B0136-BE13-4748-993E-AB1A5BE5771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479824" y="2947120"/>
                <a:ext cx="441392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731CEAD-C625-4E97-B9DF-C93DB908C302}"/>
                  </a:ext>
                </a:extLst>
              </p14:cNvPr>
              <p14:cNvContentPartPr/>
              <p14:nvPr/>
            </p14:nvContentPartPr>
            <p14:xfrm>
              <a:off x="7175280" y="2966560"/>
              <a:ext cx="171360" cy="389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731CEAD-C625-4E97-B9DF-C93DB908C30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157280" y="2948560"/>
                <a:ext cx="20700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92CFB4E-A7D3-45E0-AA50-5517E7157AEF}"/>
                  </a:ext>
                </a:extLst>
              </p14:cNvPr>
              <p14:cNvContentPartPr/>
              <p14:nvPr/>
            </p14:nvContentPartPr>
            <p14:xfrm>
              <a:off x="8066640" y="2838040"/>
              <a:ext cx="924120" cy="3790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92CFB4E-A7D3-45E0-AA50-5517E7157AE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048640" y="2820040"/>
                <a:ext cx="95976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7BA73F3-6AB1-4F93-A4DB-9E55223E55E8}"/>
                  </a:ext>
                </a:extLst>
              </p14:cNvPr>
              <p14:cNvContentPartPr/>
              <p14:nvPr/>
            </p14:nvContentPartPr>
            <p14:xfrm>
              <a:off x="316920" y="3657400"/>
              <a:ext cx="295560" cy="3254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7BA73F3-6AB1-4F93-A4DB-9E55223E55E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98920" y="3639400"/>
                <a:ext cx="33120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DBB1FE3-C556-4002-BA2F-AD677CBDEB5E}"/>
                  </a:ext>
                </a:extLst>
              </p14:cNvPr>
              <p14:cNvContentPartPr/>
              <p14:nvPr/>
            </p14:nvContentPartPr>
            <p14:xfrm>
              <a:off x="891480" y="3720760"/>
              <a:ext cx="165960" cy="2757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DBB1FE3-C556-4002-BA2F-AD677CBDEB5E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873480" y="3703120"/>
                <a:ext cx="2016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B91C036-D2EE-4D96-AC47-0FFF769DDAB8}"/>
                  </a:ext>
                </a:extLst>
              </p14:cNvPr>
              <p14:cNvContentPartPr/>
              <p14:nvPr/>
            </p14:nvContentPartPr>
            <p14:xfrm>
              <a:off x="1188480" y="3596200"/>
              <a:ext cx="1240920" cy="552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B91C036-D2EE-4D96-AC47-0FFF769DDAB8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170485" y="3578560"/>
                <a:ext cx="1276550" cy="58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F71EEBE-B744-4D21-95E8-742A86336458}"/>
                  </a:ext>
                </a:extLst>
              </p14:cNvPr>
              <p14:cNvContentPartPr/>
              <p14:nvPr/>
            </p14:nvContentPartPr>
            <p14:xfrm>
              <a:off x="2844480" y="3567760"/>
              <a:ext cx="899640" cy="427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F71EEBE-B744-4D21-95E8-742A8633645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826840" y="3550120"/>
                <a:ext cx="93528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D39C47-2B61-4BD3-9011-0EE27CD0FAD6}"/>
                  </a:ext>
                </a:extLst>
              </p14:cNvPr>
              <p14:cNvContentPartPr/>
              <p14:nvPr/>
            </p14:nvContentPartPr>
            <p14:xfrm>
              <a:off x="5019960" y="3566680"/>
              <a:ext cx="19440" cy="93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D39C47-2B61-4BD3-9011-0EE27CD0FAD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001960" y="3549040"/>
                <a:ext cx="550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C9A6FCC6-DC12-48D2-8F35-FAB6D8320F3B}"/>
                  </a:ext>
                </a:extLst>
              </p14:cNvPr>
              <p14:cNvContentPartPr/>
              <p14:nvPr/>
            </p14:nvContentPartPr>
            <p14:xfrm>
              <a:off x="3982440" y="3645880"/>
              <a:ext cx="1172880" cy="288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C9A6FCC6-DC12-48D2-8F35-FAB6D8320F3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64446" y="3628240"/>
                <a:ext cx="1208509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9747393-0DF9-45AE-A78E-D31DA9CFABBF}"/>
                  </a:ext>
                </a:extLst>
              </p14:cNvPr>
              <p14:cNvContentPartPr/>
              <p14:nvPr/>
            </p14:nvContentPartPr>
            <p14:xfrm>
              <a:off x="5494440" y="3545440"/>
              <a:ext cx="231120" cy="456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9747393-0DF9-45AE-A78E-D31DA9CFABB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476440" y="3527800"/>
                <a:ext cx="266760" cy="49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EDC47FA-DA02-4EF6-A21E-F8C5D74810D7}"/>
                  </a:ext>
                </a:extLst>
              </p14:cNvPr>
              <p14:cNvContentPartPr/>
              <p14:nvPr/>
            </p14:nvContentPartPr>
            <p14:xfrm>
              <a:off x="6047760" y="3576040"/>
              <a:ext cx="182880" cy="286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EDC47FA-DA02-4EF6-A21E-F8C5D74810D7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030120" y="3558040"/>
                <a:ext cx="21852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C42004A-16CB-42BC-BB54-2E1FBAF38F37}"/>
                  </a:ext>
                </a:extLst>
              </p14:cNvPr>
              <p14:cNvContentPartPr/>
              <p14:nvPr/>
            </p14:nvContentPartPr>
            <p14:xfrm>
              <a:off x="6369960" y="3679720"/>
              <a:ext cx="151560" cy="82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C42004A-16CB-42BC-BB54-2E1FBAF38F3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352320" y="3662080"/>
                <a:ext cx="1872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AD2816D-183A-4B05-B1FE-DCC724821CA4}"/>
                  </a:ext>
                </a:extLst>
              </p14:cNvPr>
              <p14:cNvContentPartPr/>
              <p14:nvPr/>
            </p14:nvContentPartPr>
            <p14:xfrm>
              <a:off x="6369960" y="3768640"/>
              <a:ext cx="132840" cy="208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AD2816D-183A-4B05-B1FE-DCC724821CA4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352320" y="3751000"/>
                <a:ext cx="1684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12A8178-F157-4271-A48D-16B5188270D5}"/>
                  </a:ext>
                </a:extLst>
              </p14:cNvPr>
              <p14:cNvContentPartPr/>
              <p14:nvPr/>
            </p14:nvContentPartPr>
            <p14:xfrm>
              <a:off x="6644280" y="3426640"/>
              <a:ext cx="903600" cy="393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12A8178-F157-4271-A48D-16B5188270D5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626287" y="3408984"/>
                <a:ext cx="939226" cy="4291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DBF8D0-1BB8-4B36-A3BE-71BEABDDB149}"/>
                  </a:ext>
                </a:extLst>
              </p14:cNvPr>
              <p14:cNvContentPartPr/>
              <p14:nvPr/>
            </p14:nvContentPartPr>
            <p14:xfrm>
              <a:off x="7843080" y="3527800"/>
              <a:ext cx="605880" cy="231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DBF8D0-1BB8-4B36-A3BE-71BEABDDB149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825069" y="3510160"/>
                <a:ext cx="641541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261B531-7BFB-470A-8C20-A7A96DC0DC56}"/>
                  </a:ext>
                </a:extLst>
              </p14:cNvPr>
              <p14:cNvContentPartPr/>
              <p14:nvPr/>
            </p14:nvContentPartPr>
            <p14:xfrm>
              <a:off x="964920" y="4246360"/>
              <a:ext cx="27000" cy="1472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261B531-7BFB-470A-8C20-A7A96DC0DC56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946920" y="4228720"/>
                <a:ext cx="6264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870285D-0E22-49B2-986F-B7E4F087090C}"/>
                  </a:ext>
                </a:extLst>
              </p14:cNvPr>
              <p14:cNvContentPartPr/>
              <p14:nvPr/>
            </p14:nvContentPartPr>
            <p14:xfrm>
              <a:off x="863040" y="4429600"/>
              <a:ext cx="163800" cy="9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870285D-0E22-49B2-986F-B7E4F087090C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845400" y="4411600"/>
                <a:ext cx="1994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CF4A702-215D-479E-8367-7610E3876549}"/>
                  </a:ext>
                </a:extLst>
              </p14:cNvPr>
              <p14:cNvContentPartPr/>
              <p14:nvPr/>
            </p14:nvContentPartPr>
            <p14:xfrm>
              <a:off x="893640" y="4500520"/>
              <a:ext cx="117000" cy="163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CF4A702-215D-479E-8367-7610E387654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876000" y="4482880"/>
                <a:ext cx="1526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9403473A-1A53-4BFA-96A4-806A025E7F98}"/>
                  </a:ext>
                </a:extLst>
              </p14:cNvPr>
              <p14:cNvContentPartPr/>
              <p14:nvPr/>
            </p14:nvContentPartPr>
            <p14:xfrm>
              <a:off x="2336520" y="4348240"/>
              <a:ext cx="236880" cy="1720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9403473A-1A53-4BFA-96A4-806A025E7F98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318520" y="4330240"/>
                <a:ext cx="27252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7CF5AFB-CEAA-4938-A176-DFE6B2F70050}"/>
                  </a:ext>
                </a:extLst>
              </p14:cNvPr>
              <p14:cNvContentPartPr/>
              <p14:nvPr/>
            </p14:nvContentPartPr>
            <p14:xfrm>
              <a:off x="1157880" y="4216120"/>
              <a:ext cx="1074240" cy="3459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7CF5AFB-CEAA-4938-A176-DFE6B2F7005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1140240" y="4198120"/>
                <a:ext cx="110988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B0270ADA-BEB1-4F0E-AB36-0923167EC745}"/>
                  </a:ext>
                </a:extLst>
              </p14:cNvPr>
              <p14:cNvContentPartPr/>
              <p14:nvPr/>
            </p14:nvContentPartPr>
            <p14:xfrm>
              <a:off x="2732880" y="4144480"/>
              <a:ext cx="1462320" cy="4777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B0270ADA-BEB1-4F0E-AB36-0923167EC745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714880" y="4126827"/>
                <a:ext cx="149796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A594C3A7-5E11-4AA0-AFB6-8F25D12F20EA}"/>
                  </a:ext>
                </a:extLst>
              </p14:cNvPr>
              <p14:cNvContentPartPr/>
              <p14:nvPr/>
            </p14:nvContentPartPr>
            <p14:xfrm>
              <a:off x="4330560" y="4246000"/>
              <a:ext cx="181800" cy="316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A594C3A7-5E11-4AA0-AFB6-8F25D12F20EA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4312560" y="4228000"/>
                <a:ext cx="21744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A62BBB03-39A4-4950-B207-1E8ACFC2BBB2}"/>
                  </a:ext>
                </a:extLst>
              </p14:cNvPr>
              <p14:cNvContentPartPr/>
              <p14:nvPr/>
            </p14:nvContentPartPr>
            <p14:xfrm>
              <a:off x="4317600" y="4328080"/>
              <a:ext cx="206280" cy="306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A62BBB03-39A4-4950-B207-1E8ACFC2BBB2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299600" y="4310080"/>
                <a:ext cx="24192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1BA997F6-BB7E-4C60-B2DB-79D9A6AB77CA}"/>
                  </a:ext>
                </a:extLst>
              </p14:cNvPr>
              <p14:cNvContentPartPr/>
              <p14:nvPr/>
            </p14:nvContentPartPr>
            <p14:xfrm>
              <a:off x="5750400" y="4266880"/>
              <a:ext cx="360" cy="3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1BA997F6-BB7E-4C60-B2DB-79D9A6AB77C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732400" y="4248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66BEE5C1-449A-4EF6-9FD4-BC2B0E7FA7A8}"/>
                  </a:ext>
                </a:extLst>
              </p14:cNvPr>
              <p14:cNvContentPartPr/>
              <p14:nvPr/>
            </p14:nvContentPartPr>
            <p14:xfrm>
              <a:off x="4652040" y="4063480"/>
              <a:ext cx="998640" cy="3171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66BEE5C1-449A-4EF6-9FD4-BC2B0E7FA7A8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4634400" y="4045820"/>
                <a:ext cx="1034280" cy="35284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73087028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14:cNvPr>
              <p14:cNvContentPartPr/>
              <p14:nvPr/>
            </p14:nvContentPartPr>
            <p14:xfrm>
              <a:off x="2892000" y="112840"/>
              <a:ext cx="2535840" cy="416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74000" y="95200"/>
                <a:ext cx="2571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14:cNvPr>
              <p14:cNvContentPartPr/>
              <p14:nvPr/>
            </p14:nvContentPartPr>
            <p14:xfrm>
              <a:off x="5688840" y="164320"/>
              <a:ext cx="277920" cy="47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0" y="146320"/>
                <a:ext cx="3135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14:cNvPr>
              <p14:cNvContentPartPr/>
              <p14:nvPr/>
            </p14:nvContentPartPr>
            <p14:xfrm>
              <a:off x="6278520" y="253960"/>
              <a:ext cx="1659960" cy="37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76" y="235960"/>
                <a:ext cx="1695608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14:cNvPr>
              <p14:cNvContentPartPr/>
              <p14:nvPr/>
            </p14:nvContentPartPr>
            <p14:xfrm>
              <a:off x="527880" y="102760"/>
              <a:ext cx="2052720" cy="59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09880" y="85120"/>
                <a:ext cx="208836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14:cNvPr>
              <p14:cNvContentPartPr/>
              <p14:nvPr/>
            </p14:nvContentPartPr>
            <p14:xfrm>
              <a:off x="4477800" y="719080"/>
              <a:ext cx="96480" cy="124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60160" y="701440"/>
                <a:ext cx="132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14:cNvPr>
              <p14:cNvContentPartPr/>
              <p14:nvPr/>
            </p14:nvContentPartPr>
            <p14:xfrm>
              <a:off x="5282400" y="719800"/>
              <a:ext cx="114120" cy="14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64760" y="702160"/>
                <a:ext cx="1497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14:cNvPr>
              <p14:cNvContentPartPr/>
              <p14:nvPr/>
            </p14:nvContentPartPr>
            <p14:xfrm>
              <a:off x="4825560" y="588760"/>
              <a:ext cx="358200" cy="269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07920" y="571120"/>
                <a:ext cx="3938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14:cNvPr>
              <p14:cNvContentPartPr/>
              <p14:nvPr/>
            </p14:nvContentPartPr>
            <p14:xfrm>
              <a:off x="3800280" y="588760"/>
              <a:ext cx="568440" cy="315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82640" y="571120"/>
                <a:ext cx="604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14:cNvPr>
              <p14:cNvContentPartPr/>
              <p14:nvPr/>
            </p14:nvContentPartPr>
            <p14:xfrm>
              <a:off x="2896320" y="583720"/>
              <a:ext cx="740160" cy="53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78680" y="565720"/>
                <a:ext cx="775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14:cNvPr>
              <p14:cNvContentPartPr/>
              <p14:nvPr/>
            </p14:nvContentPartPr>
            <p14:xfrm>
              <a:off x="5628000" y="593800"/>
              <a:ext cx="161640" cy="48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10360" y="575800"/>
                <a:ext cx="1972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14:cNvPr>
              <p14:cNvContentPartPr/>
              <p14:nvPr/>
            </p14:nvContentPartPr>
            <p14:xfrm>
              <a:off x="5887200" y="746800"/>
              <a:ext cx="483840" cy="15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69200" y="728800"/>
                <a:ext cx="5194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14:cNvPr>
              <p14:cNvContentPartPr/>
              <p14:nvPr/>
            </p14:nvContentPartPr>
            <p14:xfrm>
              <a:off x="6650040" y="609280"/>
              <a:ext cx="5040" cy="14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32040" y="591280"/>
                <a:ext cx="406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14:cNvPr>
              <p14:cNvContentPartPr/>
              <p14:nvPr/>
            </p14:nvContentPartPr>
            <p14:xfrm>
              <a:off x="6593520" y="720880"/>
              <a:ext cx="142200" cy="206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75565" y="702880"/>
                <a:ext cx="17775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14:cNvPr>
              <p14:cNvContentPartPr/>
              <p14:nvPr/>
            </p14:nvContentPartPr>
            <p14:xfrm>
              <a:off x="6807000" y="172600"/>
              <a:ext cx="2072880" cy="753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9360" y="154600"/>
                <a:ext cx="210852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14:cNvPr>
              <p14:cNvContentPartPr/>
              <p14:nvPr/>
            </p14:nvContentPartPr>
            <p14:xfrm>
              <a:off x="1693560" y="2580280"/>
              <a:ext cx="64080" cy="57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675920" y="2562280"/>
                <a:ext cx="997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14:cNvPr>
              <p14:cNvContentPartPr/>
              <p14:nvPr/>
            </p14:nvContentPartPr>
            <p14:xfrm>
              <a:off x="1503120" y="2712400"/>
              <a:ext cx="71640" cy="39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120" y="2694400"/>
                <a:ext cx="1072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14:cNvPr>
              <p14:cNvContentPartPr/>
              <p14:nvPr/>
            </p14:nvContentPartPr>
            <p14:xfrm>
              <a:off x="1331760" y="2824000"/>
              <a:ext cx="39960" cy="1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13760" y="2806360"/>
                <a:ext cx="7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14:cNvPr>
              <p14:cNvContentPartPr/>
              <p14:nvPr/>
            </p14:nvContentPartPr>
            <p14:xfrm>
              <a:off x="1207560" y="2885200"/>
              <a:ext cx="6264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9920" y="2867200"/>
                <a:ext cx="98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14:cNvPr>
              <p14:cNvContentPartPr/>
              <p14:nvPr/>
            </p14:nvContentPartPr>
            <p14:xfrm>
              <a:off x="374520" y="1198600"/>
              <a:ext cx="661680" cy="193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80" y="1180600"/>
                <a:ext cx="697320" cy="19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14:cNvPr>
              <p14:cNvContentPartPr/>
              <p14:nvPr/>
            </p14:nvContentPartPr>
            <p14:xfrm>
              <a:off x="876360" y="1558240"/>
              <a:ext cx="2070000" cy="145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58717" y="1540244"/>
                <a:ext cx="2105646" cy="14882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14:cNvPr>
              <p14:cNvContentPartPr/>
              <p14:nvPr/>
            </p14:nvContentPartPr>
            <p14:xfrm>
              <a:off x="1320600" y="1168360"/>
              <a:ext cx="2403360" cy="1376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02600" y="1150365"/>
                <a:ext cx="2439000" cy="1412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14:cNvPr>
              <p14:cNvContentPartPr/>
              <p14:nvPr/>
            </p14:nvContentPartPr>
            <p14:xfrm>
              <a:off x="2915400" y="2255200"/>
              <a:ext cx="621360" cy="819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97760" y="2237560"/>
                <a:ext cx="657000" cy="85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14:cNvPr>
              <p14:cNvContentPartPr/>
              <p14:nvPr/>
            </p14:nvContentPartPr>
            <p14:xfrm>
              <a:off x="4368720" y="1126960"/>
              <a:ext cx="301320" cy="31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50720" y="1109320"/>
                <a:ext cx="336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14:cNvPr>
              <p14:cNvContentPartPr/>
              <p14:nvPr/>
            </p14:nvContentPartPr>
            <p14:xfrm>
              <a:off x="4805400" y="1259440"/>
              <a:ext cx="1605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87400" y="1241440"/>
                <a:ext cx="196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14:cNvPr>
              <p14:cNvContentPartPr/>
              <p14:nvPr/>
            </p14:nvContentPartPr>
            <p14:xfrm>
              <a:off x="4815480" y="1322800"/>
              <a:ext cx="129960" cy="18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797840" y="1304800"/>
                <a:ext cx="16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14:cNvPr>
              <p14:cNvContentPartPr/>
              <p14:nvPr/>
            </p14:nvContentPartPr>
            <p14:xfrm>
              <a:off x="6278520" y="1086640"/>
              <a:ext cx="435960" cy="265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260880" y="1068976"/>
                <a:ext cx="471600" cy="3010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14:cNvPr>
              <p14:cNvContentPartPr/>
              <p14:nvPr/>
            </p14:nvContentPartPr>
            <p14:xfrm>
              <a:off x="5089800" y="1068640"/>
              <a:ext cx="1076040" cy="333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71800" y="1051000"/>
                <a:ext cx="11116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14:cNvPr>
              <p14:cNvContentPartPr/>
              <p14:nvPr/>
            </p14:nvContentPartPr>
            <p14:xfrm>
              <a:off x="6999960" y="1132000"/>
              <a:ext cx="591840" cy="201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81960" y="1114360"/>
                <a:ext cx="6274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14:cNvPr>
              <p14:cNvContentPartPr/>
              <p14:nvPr/>
            </p14:nvContentPartPr>
            <p14:xfrm>
              <a:off x="4414080" y="1574440"/>
              <a:ext cx="170640" cy="27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96080" y="1556800"/>
                <a:ext cx="20628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14:cNvPr>
              <p14:cNvContentPartPr/>
              <p14:nvPr/>
            </p14:nvContentPartPr>
            <p14:xfrm>
              <a:off x="4744200" y="1696120"/>
              <a:ext cx="14364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26200" y="167848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14:cNvPr>
              <p14:cNvContentPartPr/>
              <p14:nvPr/>
            </p14:nvContentPartPr>
            <p14:xfrm>
              <a:off x="4744200" y="1767760"/>
              <a:ext cx="128160" cy="1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726200" y="1750120"/>
                <a:ext cx="163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14:cNvPr>
              <p14:cNvContentPartPr/>
              <p14:nvPr/>
            </p14:nvContentPartPr>
            <p14:xfrm>
              <a:off x="5039040" y="1548520"/>
              <a:ext cx="297000" cy="270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21400" y="1530880"/>
                <a:ext cx="3326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14:cNvPr>
              <p14:cNvContentPartPr/>
              <p14:nvPr/>
            </p14:nvContentPartPr>
            <p14:xfrm>
              <a:off x="5455200" y="1452400"/>
              <a:ext cx="1212120" cy="364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37205" y="1434400"/>
                <a:ext cx="1247749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14:cNvPr>
              <p14:cNvContentPartPr/>
              <p14:nvPr/>
            </p14:nvContentPartPr>
            <p14:xfrm>
              <a:off x="6908520" y="1438360"/>
              <a:ext cx="121248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90520" y="1420701"/>
                <a:ext cx="1248120" cy="3755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14:cNvPr>
              <p14:cNvContentPartPr/>
              <p14:nvPr/>
            </p14:nvContentPartPr>
            <p14:xfrm>
              <a:off x="8341320" y="1400920"/>
              <a:ext cx="386640" cy="286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23320" y="1383280"/>
                <a:ext cx="42228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14:cNvPr>
              <p14:cNvContentPartPr/>
              <p14:nvPr/>
            </p14:nvContentPartPr>
            <p14:xfrm>
              <a:off x="4256400" y="1960360"/>
              <a:ext cx="339480" cy="259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38760" y="1942720"/>
                <a:ext cx="3751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14:cNvPr>
              <p14:cNvContentPartPr/>
              <p14:nvPr/>
            </p14:nvContentPartPr>
            <p14:xfrm>
              <a:off x="5064960" y="2062240"/>
              <a:ext cx="136080" cy="205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046960" y="2044240"/>
                <a:ext cx="17172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14:cNvPr>
              <p14:cNvContentPartPr/>
              <p14:nvPr/>
            </p14:nvContentPartPr>
            <p14:xfrm>
              <a:off x="5316600" y="2061520"/>
              <a:ext cx="179280" cy="145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298600" y="2043520"/>
                <a:ext cx="2149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14:cNvPr>
              <p14:cNvContentPartPr/>
              <p14:nvPr/>
            </p14:nvContentPartPr>
            <p14:xfrm>
              <a:off x="5541960" y="2041720"/>
              <a:ext cx="127440" cy="186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23960" y="2024080"/>
                <a:ext cx="1630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14:cNvPr>
              <p14:cNvContentPartPr/>
              <p14:nvPr/>
            </p14:nvContentPartPr>
            <p14:xfrm>
              <a:off x="5778120" y="2039920"/>
              <a:ext cx="207720" cy="198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760120" y="2021920"/>
                <a:ext cx="2433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14:cNvPr>
              <p14:cNvContentPartPr/>
              <p14:nvPr/>
            </p14:nvContentPartPr>
            <p14:xfrm>
              <a:off x="5750400" y="2127040"/>
              <a:ext cx="313920" cy="47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732400" y="2109400"/>
                <a:ext cx="3495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14:cNvPr>
              <p14:cNvContentPartPr/>
              <p14:nvPr/>
            </p14:nvContentPartPr>
            <p14:xfrm>
              <a:off x="6166920" y="2129200"/>
              <a:ext cx="174960" cy="4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148920" y="2111560"/>
                <a:ext cx="2106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14:cNvPr>
              <p14:cNvContentPartPr/>
              <p14:nvPr/>
            </p14:nvContentPartPr>
            <p14:xfrm>
              <a:off x="6177000" y="2203360"/>
              <a:ext cx="186120" cy="21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159000" y="2185720"/>
                <a:ext cx="221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14:cNvPr>
              <p14:cNvContentPartPr/>
              <p14:nvPr/>
            </p14:nvContentPartPr>
            <p14:xfrm>
              <a:off x="6166920" y="1991320"/>
              <a:ext cx="242280" cy="51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48920" y="1973680"/>
                <a:ext cx="27792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14:cNvPr>
              <p14:cNvContentPartPr/>
              <p14:nvPr/>
            </p14:nvContentPartPr>
            <p14:xfrm>
              <a:off x="6569040" y="1950280"/>
              <a:ext cx="14400" cy="2743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551040" y="1932640"/>
                <a:ext cx="500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14:cNvPr>
              <p14:cNvContentPartPr/>
              <p14:nvPr/>
            </p14:nvContentPartPr>
            <p14:xfrm>
              <a:off x="6684960" y="2092120"/>
              <a:ext cx="171000" cy="11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666960" y="2074480"/>
                <a:ext cx="206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14:cNvPr>
              <p14:cNvContentPartPr/>
              <p14:nvPr/>
            </p14:nvContentPartPr>
            <p14:xfrm>
              <a:off x="7001400" y="1881880"/>
              <a:ext cx="303120" cy="230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83760" y="1864240"/>
                <a:ext cx="3387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14:cNvPr>
              <p14:cNvContentPartPr/>
              <p14:nvPr/>
            </p14:nvContentPartPr>
            <p14:xfrm>
              <a:off x="6999960" y="1971880"/>
              <a:ext cx="279720" cy="59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981960" y="1954240"/>
                <a:ext cx="31536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14:cNvPr>
              <p14:cNvContentPartPr/>
              <p14:nvPr/>
            </p14:nvContentPartPr>
            <p14:xfrm>
              <a:off x="7386240" y="1841560"/>
              <a:ext cx="147240" cy="103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368240" y="1823560"/>
                <a:ext cx="18288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14:cNvPr>
              <p14:cNvContentPartPr/>
              <p14:nvPr/>
            </p14:nvContentPartPr>
            <p14:xfrm>
              <a:off x="7030560" y="2112280"/>
              <a:ext cx="484920" cy="23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012560" y="2094640"/>
                <a:ext cx="5205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14:cNvPr>
              <p14:cNvContentPartPr/>
              <p14:nvPr/>
            </p14:nvContentPartPr>
            <p14:xfrm>
              <a:off x="7162680" y="2159440"/>
              <a:ext cx="183960" cy="138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144680" y="2141440"/>
                <a:ext cx="2196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14:cNvPr>
              <p14:cNvContentPartPr/>
              <p14:nvPr/>
            </p14:nvContentPartPr>
            <p14:xfrm>
              <a:off x="7914000" y="1930120"/>
              <a:ext cx="309600" cy="28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96360" y="1912120"/>
                <a:ext cx="345240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14:cNvPr>
              <p14:cNvContentPartPr/>
              <p14:nvPr/>
            </p14:nvContentPartPr>
            <p14:xfrm>
              <a:off x="4244160" y="2497840"/>
              <a:ext cx="177120" cy="33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226520" y="2479840"/>
                <a:ext cx="21276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14:cNvPr>
              <p14:cNvContentPartPr/>
              <p14:nvPr/>
            </p14:nvContentPartPr>
            <p14:xfrm>
              <a:off x="4551240" y="2702320"/>
              <a:ext cx="16344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533600" y="2684320"/>
                <a:ext cx="199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14:cNvPr>
              <p14:cNvContentPartPr/>
              <p14:nvPr/>
            </p14:nvContentPartPr>
            <p14:xfrm>
              <a:off x="4581840" y="2763880"/>
              <a:ext cx="153000" cy="14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63840" y="2745880"/>
                <a:ext cx="1886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14:cNvPr>
              <p14:cNvContentPartPr/>
              <p14:nvPr/>
            </p14:nvContentPartPr>
            <p14:xfrm>
              <a:off x="4561320" y="2571640"/>
              <a:ext cx="194040" cy="39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543680" y="2553640"/>
                <a:ext cx="22968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14:cNvPr>
              <p14:cNvContentPartPr/>
              <p14:nvPr/>
            </p14:nvContentPartPr>
            <p14:xfrm>
              <a:off x="4886760" y="2491360"/>
              <a:ext cx="293040" cy="322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868760" y="2473720"/>
                <a:ext cx="32868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14:cNvPr>
              <p14:cNvContentPartPr/>
              <p14:nvPr/>
            </p14:nvContentPartPr>
            <p14:xfrm>
              <a:off x="5290320" y="2519080"/>
              <a:ext cx="450000" cy="2473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272666" y="2501440"/>
                <a:ext cx="485669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14:cNvPr>
              <p14:cNvContentPartPr/>
              <p14:nvPr/>
            </p14:nvContentPartPr>
            <p14:xfrm>
              <a:off x="5862000" y="2476600"/>
              <a:ext cx="680400" cy="358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44000" y="2458600"/>
                <a:ext cx="71604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14:cNvPr>
              <p14:cNvContentPartPr/>
              <p14:nvPr/>
            </p14:nvContentPartPr>
            <p14:xfrm>
              <a:off x="6725640" y="2580280"/>
              <a:ext cx="141480" cy="10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707640" y="2562640"/>
                <a:ext cx="177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14:cNvPr>
              <p14:cNvContentPartPr/>
              <p14:nvPr/>
            </p14:nvContentPartPr>
            <p14:xfrm>
              <a:off x="6705120" y="2630680"/>
              <a:ext cx="18540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687480" y="2612680"/>
                <a:ext cx="2210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14:cNvPr>
              <p14:cNvContentPartPr/>
              <p14:nvPr/>
            </p14:nvContentPartPr>
            <p14:xfrm>
              <a:off x="7020120" y="2384440"/>
              <a:ext cx="964440" cy="338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002480" y="2366440"/>
                <a:ext cx="100008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7E83835-5F08-444C-B8D9-F8CBB577E60B}"/>
                  </a:ext>
                </a:extLst>
              </p14:cNvPr>
              <p14:cNvContentPartPr/>
              <p14:nvPr/>
            </p14:nvContentPartPr>
            <p14:xfrm>
              <a:off x="3488160" y="3162040"/>
              <a:ext cx="841320" cy="2854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7E83835-5F08-444C-B8D9-F8CBB577E60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470160" y="3144063"/>
                <a:ext cx="876960" cy="3210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D1C65B8-D1A6-44EA-A47E-2BD50A6BBF3D}"/>
                  </a:ext>
                </a:extLst>
              </p14:cNvPr>
              <p14:cNvContentPartPr/>
              <p14:nvPr/>
            </p14:nvContentPartPr>
            <p14:xfrm>
              <a:off x="5867760" y="3058000"/>
              <a:ext cx="990360" cy="246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D1C65B8-D1A6-44EA-A47E-2BD50A6BBF3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850120" y="3040000"/>
                <a:ext cx="10260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DD72054-6288-411D-AF4F-FAACAD8A9337}"/>
                  </a:ext>
                </a:extLst>
              </p14:cNvPr>
              <p14:cNvContentPartPr/>
              <p14:nvPr/>
            </p14:nvContentPartPr>
            <p14:xfrm>
              <a:off x="5282760" y="3115600"/>
              <a:ext cx="397800" cy="231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DD72054-6288-411D-AF4F-FAACAD8A933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265120" y="3097600"/>
                <a:ext cx="433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100664C6-388B-4B65-B511-B53E18D56267}"/>
                  </a:ext>
                </a:extLst>
              </p14:cNvPr>
              <p14:cNvContentPartPr/>
              <p14:nvPr/>
            </p14:nvContentPartPr>
            <p14:xfrm>
              <a:off x="4744200" y="3117040"/>
              <a:ext cx="450000" cy="2368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100664C6-388B-4B65-B511-B53E18D5626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726200" y="3099400"/>
                <a:ext cx="4856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C8B0136-BE13-4748-993E-AB1A5BE57713}"/>
                  </a:ext>
                </a:extLst>
              </p14:cNvPr>
              <p14:cNvContentPartPr/>
              <p14:nvPr/>
            </p14:nvContentPartPr>
            <p14:xfrm>
              <a:off x="7497840" y="2965120"/>
              <a:ext cx="405720" cy="2595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C8B0136-BE13-4748-993E-AB1A5BE5771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479824" y="2947120"/>
                <a:ext cx="441392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731CEAD-C625-4E97-B9DF-C93DB908C302}"/>
                  </a:ext>
                </a:extLst>
              </p14:cNvPr>
              <p14:cNvContentPartPr/>
              <p14:nvPr/>
            </p14:nvContentPartPr>
            <p14:xfrm>
              <a:off x="7175280" y="2966560"/>
              <a:ext cx="171360" cy="389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731CEAD-C625-4E97-B9DF-C93DB908C30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157280" y="2948560"/>
                <a:ext cx="20700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92CFB4E-A7D3-45E0-AA50-5517E7157AEF}"/>
                  </a:ext>
                </a:extLst>
              </p14:cNvPr>
              <p14:cNvContentPartPr/>
              <p14:nvPr/>
            </p14:nvContentPartPr>
            <p14:xfrm>
              <a:off x="8066640" y="2838040"/>
              <a:ext cx="924120" cy="3790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92CFB4E-A7D3-45E0-AA50-5517E7157AE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048640" y="2820040"/>
                <a:ext cx="95976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7BA73F3-6AB1-4F93-A4DB-9E55223E55E8}"/>
                  </a:ext>
                </a:extLst>
              </p14:cNvPr>
              <p14:cNvContentPartPr/>
              <p14:nvPr/>
            </p14:nvContentPartPr>
            <p14:xfrm>
              <a:off x="316920" y="3657400"/>
              <a:ext cx="295560" cy="3254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7BA73F3-6AB1-4F93-A4DB-9E55223E55E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98920" y="3639400"/>
                <a:ext cx="33120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DBB1FE3-C556-4002-BA2F-AD677CBDEB5E}"/>
                  </a:ext>
                </a:extLst>
              </p14:cNvPr>
              <p14:cNvContentPartPr/>
              <p14:nvPr/>
            </p14:nvContentPartPr>
            <p14:xfrm>
              <a:off x="891480" y="3720760"/>
              <a:ext cx="165960" cy="2757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DBB1FE3-C556-4002-BA2F-AD677CBDEB5E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873480" y="3703120"/>
                <a:ext cx="2016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B91C036-D2EE-4D96-AC47-0FFF769DDAB8}"/>
                  </a:ext>
                </a:extLst>
              </p14:cNvPr>
              <p14:cNvContentPartPr/>
              <p14:nvPr/>
            </p14:nvContentPartPr>
            <p14:xfrm>
              <a:off x="1188480" y="3596200"/>
              <a:ext cx="1240920" cy="552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B91C036-D2EE-4D96-AC47-0FFF769DDAB8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170485" y="3578560"/>
                <a:ext cx="1276550" cy="58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F71EEBE-B744-4D21-95E8-742A86336458}"/>
                  </a:ext>
                </a:extLst>
              </p14:cNvPr>
              <p14:cNvContentPartPr/>
              <p14:nvPr/>
            </p14:nvContentPartPr>
            <p14:xfrm>
              <a:off x="2844480" y="3567760"/>
              <a:ext cx="899640" cy="427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F71EEBE-B744-4D21-95E8-742A8633645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826840" y="3550120"/>
                <a:ext cx="93528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D39C47-2B61-4BD3-9011-0EE27CD0FAD6}"/>
                  </a:ext>
                </a:extLst>
              </p14:cNvPr>
              <p14:cNvContentPartPr/>
              <p14:nvPr/>
            </p14:nvContentPartPr>
            <p14:xfrm>
              <a:off x="5019960" y="3566680"/>
              <a:ext cx="19440" cy="93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D39C47-2B61-4BD3-9011-0EE27CD0FAD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001960" y="3549040"/>
                <a:ext cx="550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C9A6FCC6-DC12-48D2-8F35-FAB6D8320F3B}"/>
                  </a:ext>
                </a:extLst>
              </p14:cNvPr>
              <p14:cNvContentPartPr/>
              <p14:nvPr/>
            </p14:nvContentPartPr>
            <p14:xfrm>
              <a:off x="3982440" y="3645880"/>
              <a:ext cx="1172880" cy="288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C9A6FCC6-DC12-48D2-8F35-FAB6D8320F3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64446" y="3628240"/>
                <a:ext cx="1208509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9747393-0DF9-45AE-A78E-D31DA9CFABBF}"/>
                  </a:ext>
                </a:extLst>
              </p14:cNvPr>
              <p14:cNvContentPartPr/>
              <p14:nvPr/>
            </p14:nvContentPartPr>
            <p14:xfrm>
              <a:off x="5494440" y="3545440"/>
              <a:ext cx="231120" cy="456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9747393-0DF9-45AE-A78E-D31DA9CFABB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476440" y="3527800"/>
                <a:ext cx="266760" cy="49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EDC47FA-DA02-4EF6-A21E-F8C5D74810D7}"/>
                  </a:ext>
                </a:extLst>
              </p14:cNvPr>
              <p14:cNvContentPartPr/>
              <p14:nvPr/>
            </p14:nvContentPartPr>
            <p14:xfrm>
              <a:off x="6047760" y="3576040"/>
              <a:ext cx="182880" cy="286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EDC47FA-DA02-4EF6-A21E-F8C5D74810D7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030120" y="3558040"/>
                <a:ext cx="21852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C42004A-16CB-42BC-BB54-2E1FBAF38F37}"/>
                  </a:ext>
                </a:extLst>
              </p14:cNvPr>
              <p14:cNvContentPartPr/>
              <p14:nvPr/>
            </p14:nvContentPartPr>
            <p14:xfrm>
              <a:off x="6369960" y="3679720"/>
              <a:ext cx="151560" cy="82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C42004A-16CB-42BC-BB54-2E1FBAF38F3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352320" y="3662080"/>
                <a:ext cx="1872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AD2816D-183A-4B05-B1FE-DCC724821CA4}"/>
                  </a:ext>
                </a:extLst>
              </p14:cNvPr>
              <p14:cNvContentPartPr/>
              <p14:nvPr/>
            </p14:nvContentPartPr>
            <p14:xfrm>
              <a:off x="6369960" y="3768640"/>
              <a:ext cx="132840" cy="208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AD2816D-183A-4B05-B1FE-DCC724821CA4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352320" y="3751000"/>
                <a:ext cx="1684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12A8178-F157-4271-A48D-16B5188270D5}"/>
                  </a:ext>
                </a:extLst>
              </p14:cNvPr>
              <p14:cNvContentPartPr/>
              <p14:nvPr/>
            </p14:nvContentPartPr>
            <p14:xfrm>
              <a:off x="6644280" y="3426640"/>
              <a:ext cx="903600" cy="393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12A8178-F157-4271-A48D-16B5188270D5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626287" y="3408984"/>
                <a:ext cx="939226" cy="4291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DBF8D0-1BB8-4B36-A3BE-71BEABDDB149}"/>
                  </a:ext>
                </a:extLst>
              </p14:cNvPr>
              <p14:cNvContentPartPr/>
              <p14:nvPr/>
            </p14:nvContentPartPr>
            <p14:xfrm>
              <a:off x="7843080" y="3527800"/>
              <a:ext cx="605880" cy="231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DBF8D0-1BB8-4B36-A3BE-71BEABDDB149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825069" y="3510160"/>
                <a:ext cx="641541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261B531-7BFB-470A-8C20-A7A96DC0DC56}"/>
                  </a:ext>
                </a:extLst>
              </p14:cNvPr>
              <p14:cNvContentPartPr/>
              <p14:nvPr/>
            </p14:nvContentPartPr>
            <p14:xfrm>
              <a:off x="964920" y="4246360"/>
              <a:ext cx="27000" cy="1472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261B531-7BFB-470A-8C20-A7A96DC0DC56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946920" y="4228720"/>
                <a:ext cx="6264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870285D-0E22-49B2-986F-B7E4F087090C}"/>
                  </a:ext>
                </a:extLst>
              </p14:cNvPr>
              <p14:cNvContentPartPr/>
              <p14:nvPr/>
            </p14:nvContentPartPr>
            <p14:xfrm>
              <a:off x="863040" y="4429600"/>
              <a:ext cx="163800" cy="9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870285D-0E22-49B2-986F-B7E4F087090C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845400" y="4411600"/>
                <a:ext cx="1994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CF4A702-215D-479E-8367-7610E3876549}"/>
                  </a:ext>
                </a:extLst>
              </p14:cNvPr>
              <p14:cNvContentPartPr/>
              <p14:nvPr/>
            </p14:nvContentPartPr>
            <p14:xfrm>
              <a:off x="893640" y="4500520"/>
              <a:ext cx="117000" cy="163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CF4A702-215D-479E-8367-7610E387654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876000" y="4482880"/>
                <a:ext cx="1526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9403473A-1A53-4BFA-96A4-806A025E7F98}"/>
                  </a:ext>
                </a:extLst>
              </p14:cNvPr>
              <p14:cNvContentPartPr/>
              <p14:nvPr/>
            </p14:nvContentPartPr>
            <p14:xfrm>
              <a:off x="2336520" y="4348240"/>
              <a:ext cx="236880" cy="1720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9403473A-1A53-4BFA-96A4-806A025E7F98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318520" y="4330240"/>
                <a:ext cx="27252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7CF5AFB-CEAA-4938-A176-DFE6B2F70050}"/>
                  </a:ext>
                </a:extLst>
              </p14:cNvPr>
              <p14:cNvContentPartPr/>
              <p14:nvPr/>
            </p14:nvContentPartPr>
            <p14:xfrm>
              <a:off x="1157880" y="4216120"/>
              <a:ext cx="1074240" cy="3459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7CF5AFB-CEAA-4938-A176-DFE6B2F7005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1140240" y="4198120"/>
                <a:ext cx="110988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B0270ADA-BEB1-4F0E-AB36-0923167EC745}"/>
                  </a:ext>
                </a:extLst>
              </p14:cNvPr>
              <p14:cNvContentPartPr/>
              <p14:nvPr/>
            </p14:nvContentPartPr>
            <p14:xfrm>
              <a:off x="2732880" y="4144480"/>
              <a:ext cx="1462320" cy="4777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B0270ADA-BEB1-4F0E-AB36-0923167EC745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714880" y="4126827"/>
                <a:ext cx="149796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A594C3A7-5E11-4AA0-AFB6-8F25D12F20EA}"/>
                  </a:ext>
                </a:extLst>
              </p14:cNvPr>
              <p14:cNvContentPartPr/>
              <p14:nvPr/>
            </p14:nvContentPartPr>
            <p14:xfrm>
              <a:off x="4330560" y="4246000"/>
              <a:ext cx="181800" cy="316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A594C3A7-5E11-4AA0-AFB6-8F25D12F20EA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4312560" y="4228000"/>
                <a:ext cx="21744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A62BBB03-39A4-4950-B207-1E8ACFC2BBB2}"/>
                  </a:ext>
                </a:extLst>
              </p14:cNvPr>
              <p14:cNvContentPartPr/>
              <p14:nvPr/>
            </p14:nvContentPartPr>
            <p14:xfrm>
              <a:off x="4317600" y="4328080"/>
              <a:ext cx="206280" cy="306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A62BBB03-39A4-4950-B207-1E8ACFC2BBB2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299600" y="4310080"/>
                <a:ext cx="24192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1BA997F6-BB7E-4C60-B2DB-79D9A6AB77CA}"/>
                  </a:ext>
                </a:extLst>
              </p14:cNvPr>
              <p14:cNvContentPartPr/>
              <p14:nvPr/>
            </p14:nvContentPartPr>
            <p14:xfrm>
              <a:off x="5750400" y="4266880"/>
              <a:ext cx="360" cy="3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1BA997F6-BB7E-4C60-B2DB-79D9A6AB77C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732400" y="4248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66BEE5C1-449A-4EF6-9FD4-BC2B0E7FA7A8}"/>
                  </a:ext>
                </a:extLst>
              </p14:cNvPr>
              <p14:cNvContentPartPr/>
              <p14:nvPr/>
            </p14:nvContentPartPr>
            <p14:xfrm>
              <a:off x="4652040" y="4063480"/>
              <a:ext cx="998640" cy="3171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66BEE5C1-449A-4EF6-9FD4-BC2B0E7FA7A8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4634400" y="4045820"/>
                <a:ext cx="1034280" cy="352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AD5DADCA-2A94-4675-B0D6-1CC52D206AEB}"/>
                  </a:ext>
                </a:extLst>
              </p14:cNvPr>
              <p14:cNvContentPartPr/>
              <p14:nvPr/>
            </p14:nvContentPartPr>
            <p14:xfrm>
              <a:off x="6989880" y="4256800"/>
              <a:ext cx="10440" cy="313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AD5DADCA-2A94-4675-B0D6-1CC52D206AEB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6971880" y="4238800"/>
                <a:ext cx="46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0CA08B94-DBF0-4D57-B173-BD5FF7ECF1F4}"/>
                  </a:ext>
                </a:extLst>
              </p14:cNvPr>
              <p14:cNvContentPartPr/>
              <p14:nvPr/>
            </p14:nvContentPartPr>
            <p14:xfrm>
              <a:off x="6979440" y="4134760"/>
              <a:ext cx="360" cy="3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0CA08B94-DBF0-4D57-B173-BD5FF7ECF1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961440" y="4116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E58DF857-3B2F-4EC3-A145-D389063D14E1}"/>
                  </a:ext>
                </a:extLst>
              </p14:cNvPr>
              <p14:cNvContentPartPr/>
              <p14:nvPr/>
            </p14:nvContentPartPr>
            <p14:xfrm>
              <a:off x="7073760" y="4052680"/>
              <a:ext cx="484920" cy="2642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E58DF857-3B2F-4EC3-A145-D389063D14E1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7055760" y="4034680"/>
                <a:ext cx="5205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10A853A9-89B0-472D-8B6D-9E7F01509635}"/>
                  </a:ext>
                </a:extLst>
              </p14:cNvPr>
              <p14:cNvContentPartPr/>
              <p14:nvPr/>
            </p14:nvContentPartPr>
            <p14:xfrm>
              <a:off x="6755880" y="4203880"/>
              <a:ext cx="112320" cy="12096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10A853A9-89B0-472D-8B6D-9E7F01509635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6738240" y="4186240"/>
                <a:ext cx="14796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68498675-1285-4CE7-82C6-5441BD53C8F7}"/>
                  </a:ext>
                </a:extLst>
              </p14:cNvPr>
              <p14:cNvContentPartPr/>
              <p14:nvPr/>
            </p14:nvContentPartPr>
            <p14:xfrm>
              <a:off x="6227400" y="4061320"/>
              <a:ext cx="447840" cy="30636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68498675-1285-4CE7-82C6-5441BD53C8F7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6209760" y="4043680"/>
                <a:ext cx="48348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386025DC-2E5F-4A0D-8780-8FE6384DBD80}"/>
                  </a:ext>
                </a:extLst>
              </p14:cNvPr>
              <p14:cNvContentPartPr/>
              <p14:nvPr/>
            </p14:nvContentPartPr>
            <p14:xfrm>
              <a:off x="7817520" y="3911200"/>
              <a:ext cx="890640" cy="4453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386025DC-2E5F-4A0D-8780-8FE6384DBD80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7799880" y="3893200"/>
                <a:ext cx="926280" cy="48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3A3FDB3F-43C1-4670-9717-79B1C6F04DBA}"/>
                  </a:ext>
                </a:extLst>
              </p14:cNvPr>
              <p14:cNvContentPartPr/>
              <p14:nvPr/>
            </p14:nvContentPartPr>
            <p14:xfrm>
              <a:off x="2365680" y="4734160"/>
              <a:ext cx="507600" cy="47412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3A3FDB3F-43C1-4670-9717-79B1C6F04DBA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2347693" y="4716160"/>
                <a:ext cx="543215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1C371B67-A050-4A94-A19D-0649FC5DC874}"/>
                  </a:ext>
                </a:extLst>
              </p14:cNvPr>
              <p14:cNvContentPartPr/>
              <p14:nvPr/>
            </p14:nvContentPartPr>
            <p14:xfrm>
              <a:off x="223320" y="4718320"/>
              <a:ext cx="1806120" cy="3931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1C371B67-A050-4A94-A19D-0649FC5DC874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205680" y="4700680"/>
                <a:ext cx="184176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862029DF-87BC-4D45-9CF1-0E28E2B589B2}"/>
                  </a:ext>
                </a:extLst>
              </p14:cNvPr>
              <p14:cNvContentPartPr/>
              <p14:nvPr/>
            </p14:nvContentPartPr>
            <p14:xfrm>
              <a:off x="3129240" y="4676920"/>
              <a:ext cx="1004760" cy="42192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862029DF-87BC-4D45-9CF1-0E28E2B589B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111240" y="4659265"/>
                <a:ext cx="1040400" cy="45759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83735900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14:cNvPr>
              <p14:cNvContentPartPr/>
              <p14:nvPr/>
            </p14:nvContentPartPr>
            <p14:xfrm>
              <a:off x="2892000" y="112840"/>
              <a:ext cx="2535840" cy="416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74000" y="95200"/>
                <a:ext cx="2571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14:cNvPr>
              <p14:cNvContentPartPr/>
              <p14:nvPr/>
            </p14:nvContentPartPr>
            <p14:xfrm>
              <a:off x="5688840" y="164320"/>
              <a:ext cx="277920" cy="47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0" y="146320"/>
                <a:ext cx="3135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14:cNvPr>
              <p14:cNvContentPartPr/>
              <p14:nvPr/>
            </p14:nvContentPartPr>
            <p14:xfrm>
              <a:off x="6278520" y="253960"/>
              <a:ext cx="1659960" cy="37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76" y="235960"/>
                <a:ext cx="1695608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14:cNvPr>
              <p14:cNvContentPartPr/>
              <p14:nvPr/>
            </p14:nvContentPartPr>
            <p14:xfrm>
              <a:off x="527880" y="102760"/>
              <a:ext cx="2052720" cy="59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09880" y="85120"/>
                <a:ext cx="208836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14:cNvPr>
              <p14:cNvContentPartPr/>
              <p14:nvPr/>
            </p14:nvContentPartPr>
            <p14:xfrm>
              <a:off x="4477800" y="719080"/>
              <a:ext cx="96480" cy="124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60160" y="701440"/>
                <a:ext cx="132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14:cNvPr>
              <p14:cNvContentPartPr/>
              <p14:nvPr/>
            </p14:nvContentPartPr>
            <p14:xfrm>
              <a:off x="5282400" y="719800"/>
              <a:ext cx="114120" cy="14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64760" y="702160"/>
                <a:ext cx="1497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14:cNvPr>
              <p14:cNvContentPartPr/>
              <p14:nvPr/>
            </p14:nvContentPartPr>
            <p14:xfrm>
              <a:off x="4825560" y="588760"/>
              <a:ext cx="358200" cy="269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07920" y="571120"/>
                <a:ext cx="3938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14:cNvPr>
              <p14:cNvContentPartPr/>
              <p14:nvPr/>
            </p14:nvContentPartPr>
            <p14:xfrm>
              <a:off x="3800280" y="588760"/>
              <a:ext cx="568440" cy="315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82640" y="571120"/>
                <a:ext cx="604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14:cNvPr>
              <p14:cNvContentPartPr/>
              <p14:nvPr/>
            </p14:nvContentPartPr>
            <p14:xfrm>
              <a:off x="2896320" y="583720"/>
              <a:ext cx="740160" cy="53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78680" y="565720"/>
                <a:ext cx="775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14:cNvPr>
              <p14:cNvContentPartPr/>
              <p14:nvPr/>
            </p14:nvContentPartPr>
            <p14:xfrm>
              <a:off x="5628000" y="593800"/>
              <a:ext cx="161640" cy="48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10360" y="575800"/>
                <a:ext cx="1972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14:cNvPr>
              <p14:cNvContentPartPr/>
              <p14:nvPr/>
            </p14:nvContentPartPr>
            <p14:xfrm>
              <a:off x="5887200" y="746800"/>
              <a:ext cx="483840" cy="15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69200" y="728800"/>
                <a:ext cx="5194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14:cNvPr>
              <p14:cNvContentPartPr/>
              <p14:nvPr/>
            </p14:nvContentPartPr>
            <p14:xfrm>
              <a:off x="6650040" y="609280"/>
              <a:ext cx="5040" cy="14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32040" y="591280"/>
                <a:ext cx="406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14:cNvPr>
              <p14:cNvContentPartPr/>
              <p14:nvPr/>
            </p14:nvContentPartPr>
            <p14:xfrm>
              <a:off x="6593520" y="720880"/>
              <a:ext cx="142200" cy="206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75565" y="702880"/>
                <a:ext cx="17775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14:cNvPr>
              <p14:cNvContentPartPr/>
              <p14:nvPr/>
            </p14:nvContentPartPr>
            <p14:xfrm>
              <a:off x="6807000" y="172600"/>
              <a:ext cx="2072880" cy="753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9360" y="154600"/>
                <a:ext cx="210852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14:cNvPr>
              <p14:cNvContentPartPr/>
              <p14:nvPr/>
            </p14:nvContentPartPr>
            <p14:xfrm>
              <a:off x="1693560" y="2580280"/>
              <a:ext cx="64080" cy="57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675920" y="2562280"/>
                <a:ext cx="997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14:cNvPr>
              <p14:cNvContentPartPr/>
              <p14:nvPr/>
            </p14:nvContentPartPr>
            <p14:xfrm>
              <a:off x="1503120" y="2712400"/>
              <a:ext cx="71640" cy="39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120" y="2694400"/>
                <a:ext cx="1072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14:cNvPr>
              <p14:cNvContentPartPr/>
              <p14:nvPr/>
            </p14:nvContentPartPr>
            <p14:xfrm>
              <a:off x="1331760" y="2824000"/>
              <a:ext cx="39960" cy="1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13760" y="2806360"/>
                <a:ext cx="7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14:cNvPr>
              <p14:cNvContentPartPr/>
              <p14:nvPr/>
            </p14:nvContentPartPr>
            <p14:xfrm>
              <a:off x="1207560" y="2885200"/>
              <a:ext cx="6264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9920" y="2867200"/>
                <a:ext cx="98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14:cNvPr>
              <p14:cNvContentPartPr/>
              <p14:nvPr/>
            </p14:nvContentPartPr>
            <p14:xfrm>
              <a:off x="374520" y="1198600"/>
              <a:ext cx="661680" cy="193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80" y="1180600"/>
                <a:ext cx="697320" cy="19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14:cNvPr>
              <p14:cNvContentPartPr/>
              <p14:nvPr/>
            </p14:nvContentPartPr>
            <p14:xfrm>
              <a:off x="876360" y="1558240"/>
              <a:ext cx="2070000" cy="145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58717" y="1540244"/>
                <a:ext cx="2105646" cy="14882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14:cNvPr>
              <p14:cNvContentPartPr/>
              <p14:nvPr/>
            </p14:nvContentPartPr>
            <p14:xfrm>
              <a:off x="1320600" y="1168360"/>
              <a:ext cx="2403360" cy="1376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02600" y="1150365"/>
                <a:ext cx="2439000" cy="1412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14:cNvPr>
              <p14:cNvContentPartPr/>
              <p14:nvPr/>
            </p14:nvContentPartPr>
            <p14:xfrm>
              <a:off x="2915400" y="2255200"/>
              <a:ext cx="621360" cy="819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97760" y="2237560"/>
                <a:ext cx="657000" cy="85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14:cNvPr>
              <p14:cNvContentPartPr/>
              <p14:nvPr/>
            </p14:nvContentPartPr>
            <p14:xfrm>
              <a:off x="4368720" y="1126960"/>
              <a:ext cx="301320" cy="31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50720" y="1109320"/>
                <a:ext cx="336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14:cNvPr>
              <p14:cNvContentPartPr/>
              <p14:nvPr/>
            </p14:nvContentPartPr>
            <p14:xfrm>
              <a:off x="4805400" y="1259440"/>
              <a:ext cx="1605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87400" y="1241440"/>
                <a:ext cx="196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14:cNvPr>
              <p14:cNvContentPartPr/>
              <p14:nvPr/>
            </p14:nvContentPartPr>
            <p14:xfrm>
              <a:off x="4815480" y="1322800"/>
              <a:ext cx="129960" cy="18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797840" y="1304800"/>
                <a:ext cx="16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14:cNvPr>
              <p14:cNvContentPartPr/>
              <p14:nvPr/>
            </p14:nvContentPartPr>
            <p14:xfrm>
              <a:off x="6278520" y="1086640"/>
              <a:ext cx="435960" cy="265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260880" y="1068976"/>
                <a:ext cx="471600" cy="3010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14:cNvPr>
              <p14:cNvContentPartPr/>
              <p14:nvPr/>
            </p14:nvContentPartPr>
            <p14:xfrm>
              <a:off x="5089800" y="1068640"/>
              <a:ext cx="1076040" cy="333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71800" y="1051000"/>
                <a:ext cx="11116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14:cNvPr>
              <p14:cNvContentPartPr/>
              <p14:nvPr/>
            </p14:nvContentPartPr>
            <p14:xfrm>
              <a:off x="6999960" y="1132000"/>
              <a:ext cx="591840" cy="201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81960" y="1114360"/>
                <a:ext cx="6274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14:cNvPr>
              <p14:cNvContentPartPr/>
              <p14:nvPr/>
            </p14:nvContentPartPr>
            <p14:xfrm>
              <a:off x="4414080" y="1574440"/>
              <a:ext cx="170640" cy="27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96080" y="1556800"/>
                <a:ext cx="20628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14:cNvPr>
              <p14:cNvContentPartPr/>
              <p14:nvPr/>
            </p14:nvContentPartPr>
            <p14:xfrm>
              <a:off x="4744200" y="1696120"/>
              <a:ext cx="14364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26200" y="167848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14:cNvPr>
              <p14:cNvContentPartPr/>
              <p14:nvPr/>
            </p14:nvContentPartPr>
            <p14:xfrm>
              <a:off x="4744200" y="1767760"/>
              <a:ext cx="128160" cy="1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726200" y="1750120"/>
                <a:ext cx="163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14:cNvPr>
              <p14:cNvContentPartPr/>
              <p14:nvPr/>
            </p14:nvContentPartPr>
            <p14:xfrm>
              <a:off x="5039040" y="1548520"/>
              <a:ext cx="297000" cy="270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21400" y="1530880"/>
                <a:ext cx="3326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14:cNvPr>
              <p14:cNvContentPartPr/>
              <p14:nvPr/>
            </p14:nvContentPartPr>
            <p14:xfrm>
              <a:off x="5455200" y="1452400"/>
              <a:ext cx="1212120" cy="364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37205" y="1434400"/>
                <a:ext cx="1247749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14:cNvPr>
              <p14:cNvContentPartPr/>
              <p14:nvPr/>
            </p14:nvContentPartPr>
            <p14:xfrm>
              <a:off x="6908520" y="1438360"/>
              <a:ext cx="121248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90520" y="1420701"/>
                <a:ext cx="1248120" cy="3755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14:cNvPr>
              <p14:cNvContentPartPr/>
              <p14:nvPr/>
            </p14:nvContentPartPr>
            <p14:xfrm>
              <a:off x="8341320" y="1400920"/>
              <a:ext cx="386640" cy="286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23320" y="1383280"/>
                <a:ext cx="42228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14:cNvPr>
              <p14:cNvContentPartPr/>
              <p14:nvPr/>
            </p14:nvContentPartPr>
            <p14:xfrm>
              <a:off x="4256400" y="1960360"/>
              <a:ext cx="339480" cy="259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38760" y="1942720"/>
                <a:ext cx="3751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14:cNvPr>
              <p14:cNvContentPartPr/>
              <p14:nvPr/>
            </p14:nvContentPartPr>
            <p14:xfrm>
              <a:off x="5064960" y="2062240"/>
              <a:ext cx="136080" cy="205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046960" y="2044240"/>
                <a:ext cx="17172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14:cNvPr>
              <p14:cNvContentPartPr/>
              <p14:nvPr/>
            </p14:nvContentPartPr>
            <p14:xfrm>
              <a:off x="5316600" y="2061520"/>
              <a:ext cx="179280" cy="145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298600" y="2043520"/>
                <a:ext cx="2149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14:cNvPr>
              <p14:cNvContentPartPr/>
              <p14:nvPr/>
            </p14:nvContentPartPr>
            <p14:xfrm>
              <a:off x="5541960" y="2041720"/>
              <a:ext cx="127440" cy="186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23960" y="2024080"/>
                <a:ext cx="1630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14:cNvPr>
              <p14:cNvContentPartPr/>
              <p14:nvPr/>
            </p14:nvContentPartPr>
            <p14:xfrm>
              <a:off x="5778120" y="2039920"/>
              <a:ext cx="207720" cy="198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760120" y="2021920"/>
                <a:ext cx="2433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14:cNvPr>
              <p14:cNvContentPartPr/>
              <p14:nvPr/>
            </p14:nvContentPartPr>
            <p14:xfrm>
              <a:off x="5750400" y="2127040"/>
              <a:ext cx="313920" cy="47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732400" y="2109400"/>
                <a:ext cx="3495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14:cNvPr>
              <p14:cNvContentPartPr/>
              <p14:nvPr/>
            </p14:nvContentPartPr>
            <p14:xfrm>
              <a:off x="6166920" y="2129200"/>
              <a:ext cx="174960" cy="4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148920" y="2111560"/>
                <a:ext cx="2106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14:cNvPr>
              <p14:cNvContentPartPr/>
              <p14:nvPr/>
            </p14:nvContentPartPr>
            <p14:xfrm>
              <a:off x="6177000" y="2203360"/>
              <a:ext cx="186120" cy="21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159000" y="2185720"/>
                <a:ext cx="221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14:cNvPr>
              <p14:cNvContentPartPr/>
              <p14:nvPr/>
            </p14:nvContentPartPr>
            <p14:xfrm>
              <a:off x="6166920" y="1991320"/>
              <a:ext cx="242280" cy="51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48920" y="1973680"/>
                <a:ext cx="27792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14:cNvPr>
              <p14:cNvContentPartPr/>
              <p14:nvPr/>
            </p14:nvContentPartPr>
            <p14:xfrm>
              <a:off x="6569040" y="1950280"/>
              <a:ext cx="14400" cy="2743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551040" y="1932640"/>
                <a:ext cx="500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14:cNvPr>
              <p14:cNvContentPartPr/>
              <p14:nvPr/>
            </p14:nvContentPartPr>
            <p14:xfrm>
              <a:off x="6684960" y="2092120"/>
              <a:ext cx="171000" cy="11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666960" y="2074480"/>
                <a:ext cx="206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14:cNvPr>
              <p14:cNvContentPartPr/>
              <p14:nvPr/>
            </p14:nvContentPartPr>
            <p14:xfrm>
              <a:off x="7001400" y="1881880"/>
              <a:ext cx="303120" cy="230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83760" y="1864240"/>
                <a:ext cx="3387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14:cNvPr>
              <p14:cNvContentPartPr/>
              <p14:nvPr/>
            </p14:nvContentPartPr>
            <p14:xfrm>
              <a:off x="6999960" y="1971880"/>
              <a:ext cx="279720" cy="59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981960" y="1954240"/>
                <a:ext cx="31536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14:cNvPr>
              <p14:cNvContentPartPr/>
              <p14:nvPr/>
            </p14:nvContentPartPr>
            <p14:xfrm>
              <a:off x="7386240" y="1841560"/>
              <a:ext cx="147240" cy="103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368240" y="1823560"/>
                <a:ext cx="18288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14:cNvPr>
              <p14:cNvContentPartPr/>
              <p14:nvPr/>
            </p14:nvContentPartPr>
            <p14:xfrm>
              <a:off x="7030560" y="2112280"/>
              <a:ext cx="484920" cy="23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012560" y="2094640"/>
                <a:ext cx="5205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14:cNvPr>
              <p14:cNvContentPartPr/>
              <p14:nvPr/>
            </p14:nvContentPartPr>
            <p14:xfrm>
              <a:off x="7162680" y="2159440"/>
              <a:ext cx="183960" cy="138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144680" y="2141440"/>
                <a:ext cx="2196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14:cNvPr>
              <p14:cNvContentPartPr/>
              <p14:nvPr/>
            </p14:nvContentPartPr>
            <p14:xfrm>
              <a:off x="7914000" y="1930120"/>
              <a:ext cx="309600" cy="28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96360" y="1912120"/>
                <a:ext cx="345240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14:cNvPr>
              <p14:cNvContentPartPr/>
              <p14:nvPr/>
            </p14:nvContentPartPr>
            <p14:xfrm>
              <a:off x="4244160" y="2497840"/>
              <a:ext cx="177120" cy="33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226520" y="2479840"/>
                <a:ext cx="21276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14:cNvPr>
              <p14:cNvContentPartPr/>
              <p14:nvPr/>
            </p14:nvContentPartPr>
            <p14:xfrm>
              <a:off x="4551240" y="2702320"/>
              <a:ext cx="16344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533600" y="2684320"/>
                <a:ext cx="199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14:cNvPr>
              <p14:cNvContentPartPr/>
              <p14:nvPr/>
            </p14:nvContentPartPr>
            <p14:xfrm>
              <a:off x="4581840" y="2763880"/>
              <a:ext cx="153000" cy="14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63840" y="2745880"/>
                <a:ext cx="1886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14:cNvPr>
              <p14:cNvContentPartPr/>
              <p14:nvPr/>
            </p14:nvContentPartPr>
            <p14:xfrm>
              <a:off x="4561320" y="2571640"/>
              <a:ext cx="194040" cy="39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543680" y="2553640"/>
                <a:ext cx="22968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14:cNvPr>
              <p14:cNvContentPartPr/>
              <p14:nvPr/>
            </p14:nvContentPartPr>
            <p14:xfrm>
              <a:off x="4886760" y="2491360"/>
              <a:ext cx="293040" cy="322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868760" y="2473720"/>
                <a:ext cx="32868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14:cNvPr>
              <p14:cNvContentPartPr/>
              <p14:nvPr/>
            </p14:nvContentPartPr>
            <p14:xfrm>
              <a:off x="5290320" y="2519080"/>
              <a:ext cx="450000" cy="2473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272666" y="2501440"/>
                <a:ext cx="485669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14:cNvPr>
              <p14:cNvContentPartPr/>
              <p14:nvPr/>
            </p14:nvContentPartPr>
            <p14:xfrm>
              <a:off x="5862000" y="2476600"/>
              <a:ext cx="680400" cy="358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44000" y="2458600"/>
                <a:ext cx="71604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14:cNvPr>
              <p14:cNvContentPartPr/>
              <p14:nvPr/>
            </p14:nvContentPartPr>
            <p14:xfrm>
              <a:off x="6725640" y="2580280"/>
              <a:ext cx="141480" cy="10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707640" y="2562640"/>
                <a:ext cx="177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14:cNvPr>
              <p14:cNvContentPartPr/>
              <p14:nvPr/>
            </p14:nvContentPartPr>
            <p14:xfrm>
              <a:off x="6705120" y="2630680"/>
              <a:ext cx="18540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687480" y="2612680"/>
                <a:ext cx="2210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14:cNvPr>
              <p14:cNvContentPartPr/>
              <p14:nvPr/>
            </p14:nvContentPartPr>
            <p14:xfrm>
              <a:off x="7020120" y="2384440"/>
              <a:ext cx="964440" cy="338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002480" y="2366440"/>
                <a:ext cx="100008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7E83835-5F08-444C-B8D9-F8CBB577E60B}"/>
                  </a:ext>
                </a:extLst>
              </p14:cNvPr>
              <p14:cNvContentPartPr/>
              <p14:nvPr/>
            </p14:nvContentPartPr>
            <p14:xfrm>
              <a:off x="3488160" y="3162040"/>
              <a:ext cx="841320" cy="2854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7E83835-5F08-444C-B8D9-F8CBB577E60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470160" y="3144063"/>
                <a:ext cx="876960" cy="3210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D1C65B8-D1A6-44EA-A47E-2BD50A6BBF3D}"/>
                  </a:ext>
                </a:extLst>
              </p14:cNvPr>
              <p14:cNvContentPartPr/>
              <p14:nvPr/>
            </p14:nvContentPartPr>
            <p14:xfrm>
              <a:off x="5867760" y="3058000"/>
              <a:ext cx="990360" cy="246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D1C65B8-D1A6-44EA-A47E-2BD50A6BBF3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850120" y="3040000"/>
                <a:ext cx="10260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DD72054-6288-411D-AF4F-FAACAD8A9337}"/>
                  </a:ext>
                </a:extLst>
              </p14:cNvPr>
              <p14:cNvContentPartPr/>
              <p14:nvPr/>
            </p14:nvContentPartPr>
            <p14:xfrm>
              <a:off x="5282760" y="3115600"/>
              <a:ext cx="397800" cy="231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DD72054-6288-411D-AF4F-FAACAD8A933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265120" y="3097600"/>
                <a:ext cx="433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100664C6-388B-4B65-B511-B53E18D56267}"/>
                  </a:ext>
                </a:extLst>
              </p14:cNvPr>
              <p14:cNvContentPartPr/>
              <p14:nvPr/>
            </p14:nvContentPartPr>
            <p14:xfrm>
              <a:off x="4744200" y="3117040"/>
              <a:ext cx="450000" cy="2368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100664C6-388B-4B65-B511-B53E18D5626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726200" y="3099400"/>
                <a:ext cx="4856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C8B0136-BE13-4748-993E-AB1A5BE57713}"/>
                  </a:ext>
                </a:extLst>
              </p14:cNvPr>
              <p14:cNvContentPartPr/>
              <p14:nvPr/>
            </p14:nvContentPartPr>
            <p14:xfrm>
              <a:off x="7497840" y="2965120"/>
              <a:ext cx="405720" cy="2595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C8B0136-BE13-4748-993E-AB1A5BE5771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479824" y="2947120"/>
                <a:ext cx="441392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731CEAD-C625-4E97-B9DF-C93DB908C302}"/>
                  </a:ext>
                </a:extLst>
              </p14:cNvPr>
              <p14:cNvContentPartPr/>
              <p14:nvPr/>
            </p14:nvContentPartPr>
            <p14:xfrm>
              <a:off x="7175280" y="2966560"/>
              <a:ext cx="171360" cy="389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731CEAD-C625-4E97-B9DF-C93DB908C30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157280" y="2948560"/>
                <a:ext cx="20700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92CFB4E-A7D3-45E0-AA50-5517E7157AEF}"/>
                  </a:ext>
                </a:extLst>
              </p14:cNvPr>
              <p14:cNvContentPartPr/>
              <p14:nvPr/>
            </p14:nvContentPartPr>
            <p14:xfrm>
              <a:off x="8066640" y="2838040"/>
              <a:ext cx="924120" cy="3790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92CFB4E-A7D3-45E0-AA50-5517E7157AE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048640" y="2820040"/>
                <a:ext cx="95976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7BA73F3-6AB1-4F93-A4DB-9E55223E55E8}"/>
                  </a:ext>
                </a:extLst>
              </p14:cNvPr>
              <p14:cNvContentPartPr/>
              <p14:nvPr/>
            </p14:nvContentPartPr>
            <p14:xfrm>
              <a:off x="316920" y="3657400"/>
              <a:ext cx="295560" cy="3254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7BA73F3-6AB1-4F93-A4DB-9E55223E55E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98920" y="3639400"/>
                <a:ext cx="33120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DBB1FE3-C556-4002-BA2F-AD677CBDEB5E}"/>
                  </a:ext>
                </a:extLst>
              </p14:cNvPr>
              <p14:cNvContentPartPr/>
              <p14:nvPr/>
            </p14:nvContentPartPr>
            <p14:xfrm>
              <a:off x="891480" y="3720760"/>
              <a:ext cx="165960" cy="2757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DBB1FE3-C556-4002-BA2F-AD677CBDEB5E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873480" y="3703120"/>
                <a:ext cx="2016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B91C036-D2EE-4D96-AC47-0FFF769DDAB8}"/>
                  </a:ext>
                </a:extLst>
              </p14:cNvPr>
              <p14:cNvContentPartPr/>
              <p14:nvPr/>
            </p14:nvContentPartPr>
            <p14:xfrm>
              <a:off x="1188480" y="3596200"/>
              <a:ext cx="1240920" cy="552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B91C036-D2EE-4D96-AC47-0FFF769DDAB8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170485" y="3578560"/>
                <a:ext cx="1276550" cy="58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F71EEBE-B744-4D21-95E8-742A86336458}"/>
                  </a:ext>
                </a:extLst>
              </p14:cNvPr>
              <p14:cNvContentPartPr/>
              <p14:nvPr/>
            </p14:nvContentPartPr>
            <p14:xfrm>
              <a:off x="2844480" y="3567760"/>
              <a:ext cx="899640" cy="427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F71EEBE-B744-4D21-95E8-742A8633645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826840" y="3550120"/>
                <a:ext cx="93528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D39C47-2B61-4BD3-9011-0EE27CD0FAD6}"/>
                  </a:ext>
                </a:extLst>
              </p14:cNvPr>
              <p14:cNvContentPartPr/>
              <p14:nvPr/>
            </p14:nvContentPartPr>
            <p14:xfrm>
              <a:off x="5019960" y="3566680"/>
              <a:ext cx="19440" cy="93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D39C47-2B61-4BD3-9011-0EE27CD0FAD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001960" y="3549040"/>
                <a:ext cx="550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C9A6FCC6-DC12-48D2-8F35-FAB6D8320F3B}"/>
                  </a:ext>
                </a:extLst>
              </p14:cNvPr>
              <p14:cNvContentPartPr/>
              <p14:nvPr/>
            </p14:nvContentPartPr>
            <p14:xfrm>
              <a:off x="3982440" y="3645880"/>
              <a:ext cx="1172880" cy="288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C9A6FCC6-DC12-48D2-8F35-FAB6D8320F3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64446" y="3628240"/>
                <a:ext cx="1208509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9747393-0DF9-45AE-A78E-D31DA9CFABBF}"/>
                  </a:ext>
                </a:extLst>
              </p14:cNvPr>
              <p14:cNvContentPartPr/>
              <p14:nvPr/>
            </p14:nvContentPartPr>
            <p14:xfrm>
              <a:off x="5494440" y="3545440"/>
              <a:ext cx="231120" cy="456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9747393-0DF9-45AE-A78E-D31DA9CFABB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476440" y="3527800"/>
                <a:ext cx="266760" cy="49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EDC47FA-DA02-4EF6-A21E-F8C5D74810D7}"/>
                  </a:ext>
                </a:extLst>
              </p14:cNvPr>
              <p14:cNvContentPartPr/>
              <p14:nvPr/>
            </p14:nvContentPartPr>
            <p14:xfrm>
              <a:off x="6047760" y="3576040"/>
              <a:ext cx="182880" cy="286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EDC47FA-DA02-4EF6-A21E-F8C5D74810D7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030120" y="3558040"/>
                <a:ext cx="21852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C42004A-16CB-42BC-BB54-2E1FBAF38F37}"/>
                  </a:ext>
                </a:extLst>
              </p14:cNvPr>
              <p14:cNvContentPartPr/>
              <p14:nvPr/>
            </p14:nvContentPartPr>
            <p14:xfrm>
              <a:off x="6369960" y="3679720"/>
              <a:ext cx="151560" cy="82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C42004A-16CB-42BC-BB54-2E1FBAF38F3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352320" y="3662080"/>
                <a:ext cx="1872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AD2816D-183A-4B05-B1FE-DCC724821CA4}"/>
                  </a:ext>
                </a:extLst>
              </p14:cNvPr>
              <p14:cNvContentPartPr/>
              <p14:nvPr/>
            </p14:nvContentPartPr>
            <p14:xfrm>
              <a:off x="6369960" y="3768640"/>
              <a:ext cx="132840" cy="208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AD2816D-183A-4B05-B1FE-DCC724821CA4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352320" y="3751000"/>
                <a:ext cx="1684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12A8178-F157-4271-A48D-16B5188270D5}"/>
                  </a:ext>
                </a:extLst>
              </p14:cNvPr>
              <p14:cNvContentPartPr/>
              <p14:nvPr/>
            </p14:nvContentPartPr>
            <p14:xfrm>
              <a:off x="6644280" y="3426640"/>
              <a:ext cx="903600" cy="393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12A8178-F157-4271-A48D-16B5188270D5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626287" y="3408984"/>
                <a:ext cx="939226" cy="4291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DBF8D0-1BB8-4B36-A3BE-71BEABDDB149}"/>
                  </a:ext>
                </a:extLst>
              </p14:cNvPr>
              <p14:cNvContentPartPr/>
              <p14:nvPr/>
            </p14:nvContentPartPr>
            <p14:xfrm>
              <a:off x="7843080" y="3527800"/>
              <a:ext cx="605880" cy="231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DBF8D0-1BB8-4B36-A3BE-71BEABDDB149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825069" y="3510160"/>
                <a:ext cx="641541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261B531-7BFB-470A-8C20-A7A96DC0DC56}"/>
                  </a:ext>
                </a:extLst>
              </p14:cNvPr>
              <p14:cNvContentPartPr/>
              <p14:nvPr/>
            </p14:nvContentPartPr>
            <p14:xfrm>
              <a:off x="964920" y="4246360"/>
              <a:ext cx="27000" cy="1472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261B531-7BFB-470A-8C20-A7A96DC0DC56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946920" y="4228720"/>
                <a:ext cx="6264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870285D-0E22-49B2-986F-B7E4F087090C}"/>
                  </a:ext>
                </a:extLst>
              </p14:cNvPr>
              <p14:cNvContentPartPr/>
              <p14:nvPr/>
            </p14:nvContentPartPr>
            <p14:xfrm>
              <a:off x="863040" y="4429600"/>
              <a:ext cx="163800" cy="9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870285D-0E22-49B2-986F-B7E4F087090C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845400" y="4411600"/>
                <a:ext cx="1994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CF4A702-215D-479E-8367-7610E3876549}"/>
                  </a:ext>
                </a:extLst>
              </p14:cNvPr>
              <p14:cNvContentPartPr/>
              <p14:nvPr/>
            </p14:nvContentPartPr>
            <p14:xfrm>
              <a:off x="893640" y="4500520"/>
              <a:ext cx="117000" cy="163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CF4A702-215D-479E-8367-7610E387654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876000" y="4482880"/>
                <a:ext cx="1526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9403473A-1A53-4BFA-96A4-806A025E7F98}"/>
                  </a:ext>
                </a:extLst>
              </p14:cNvPr>
              <p14:cNvContentPartPr/>
              <p14:nvPr/>
            </p14:nvContentPartPr>
            <p14:xfrm>
              <a:off x="2336520" y="4348240"/>
              <a:ext cx="236880" cy="1720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9403473A-1A53-4BFA-96A4-806A025E7F98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318520" y="4330240"/>
                <a:ext cx="27252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7CF5AFB-CEAA-4938-A176-DFE6B2F70050}"/>
                  </a:ext>
                </a:extLst>
              </p14:cNvPr>
              <p14:cNvContentPartPr/>
              <p14:nvPr/>
            </p14:nvContentPartPr>
            <p14:xfrm>
              <a:off x="1157880" y="4216120"/>
              <a:ext cx="1074240" cy="3459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7CF5AFB-CEAA-4938-A176-DFE6B2F7005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1140240" y="4198120"/>
                <a:ext cx="110988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B0270ADA-BEB1-4F0E-AB36-0923167EC745}"/>
                  </a:ext>
                </a:extLst>
              </p14:cNvPr>
              <p14:cNvContentPartPr/>
              <p14:nvPr/>
            </p14:nvContentPartPr>
            <p14:xfrm>
              <a:off x="2732880" y="4144480"/>
              <a:ext cx="1462320" cy="4777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B0270ADA-BEB1-4F0E-AB36-0923167EC745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714880" y="4126827"/>
                <a:ext cx="149796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A594C3A7-5E11-4AA0-AFB6-8F25D12F20EA}"/>
                  </a:ext>
                </a:extLst>
              </p14:cNvPr>
              <p14:cNvContentPartPr/>
              <p14:nvPr/>
            </p14:nvContentPartPr>
            <p14:xfrm>
              <a:off x="4330560" y="4246000"/>
              <a:ext cx="181800" cy="316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A594C3A7-5E11-4AA0-AFB6-8F25D12F20EA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4312560" y="4228000"/>
                <a:ext cx="21744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A62BBB03-39A4-4950-B207-1E8ACFC2BBB2}"/>
                  </a:ext>
                </a:extLst>
              </p14:cNvPr>
              <p14:cNvContentPartPr/>
              <p14:nvPr/>
            </p14:nvContentPartPr>
            <p14:xfrm>
              <a:off x="4317600" y="4328080"/>
              <a:ext cx="206280" cy="306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A62BBB03-39A4-4950-B207-1E8ACFC2BBB2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299600" y="4310080"/>
                <a:ext cx="24192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1BA997F6-BB7E-4C60-B2DB-79D9A6AB77CA}"/>
                  </a:ext>
                </a:extLst>
              </p14:cNvPr>
              <p14:cNvContentPartPr/>
              <p14:nvPr/>
            </p14:nvContentPartPr>
            <p14:xfrm>
              <a:off x="5750400" y="4266880"/>
              <a:ext cx="360" cy="3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1BA997F6-BB7E-4C60-B2DB-79D9A6AB77C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732400" y="4248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66BEE5C1-449A-4EF6-9FD4-BC2B0E7FA7A8}"/>
                  </a:ext>
                </a:extLst>
              </p14:cNvPr>
              <p14:cNvContentPartPr/>
              <p14:nvPr/>
            </p14:nvContentPartPr>
            <p14:xfrm>
              <a:off x="4652040" y="4063480"/>
              <a:ext cx="998640" cy="3171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66BEE5C1-449A-4EF6-9FD4-BC2B0E7FA7A8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4634400" y="4045820"/>
                <a:ext cx="1034280" cy="352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AD5DADCA-2A94-4675-B0D6-1CC52D206AEB}"/>
                  </a:ext>
                </a:extLst>
              </p14:cNvPr>
              <p14:cNvContentPartPr/>
              <p14:nvPr/>
            </p14:nvContentPartPr>
            <p14:xfrm>
              <a:off x="6989880" y="4256800"/>
              <a:ext cx="10440" cy="313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AD5DADCA-2A94-4675-B0D6-1CC52D206AEB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6971880" y="4238800"/>
                <a:ext cx="46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0CA08B94-DBF0-4D57-B173-BD5FF7ECF1F4}"/>
                  </a:ext>
                </a:extLst>
              </p14:cNvPr>
              <p14:cNvContentPartPr/>
              <p14:nvPr/>
            </p14:nvContentPartPr>
            <p14:xfrm>
              <a:off x="6979440" y="4134760"/>
              <a:ext cx="360" cy="3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0CA08B94-DBF0-4D57-B173-BD5FF7ECF1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961440" y="4116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E58DF857-3B2F-4EC3-A145-D389063D14E1}"/>
                  </a:ext>
                </a:extLst>
              </p14:cNvPr>
              <p14:cNvContentPartPr/>
              <p14:nvPr/>
            </p14:nvContentPartPr>
            <p14:xfrm>
              <a:off x="7073760" y="4052680"/>
              <a:ext cx="484920" cy="2642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E58DF857-3B2F-4EC3-A145-D389063D14E1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7055760" y="4034680"/>
                <a:ext cx="5205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10A853A9-89B0-472D-8B6D-9E7F01509635}"/>
                  </a:ext>
                </a:extLst>
              </p14:cNvPr>
              <p14:cNvContentPartPr/>
              <p14:nvPr/>
            </p14:nvContentPartPr>
            <p14:xfrm>
              <a:off x="6755880" y="4203880"/>
              <a:ext cx="112320" cy="12096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10A853A9-89B0-472D-8B6D-9E7F01509635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6738240" y="4186240"/>
                <a:ext cx="14796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68498675-1285-4CE7-82C6-5441BD53C8F7}"/>
                  </a:ext>
                </a:extLst>
              </p14:cNvPr>
              <p14:cNvContentPartPr/>
              <p14:nvPr/>
            </p14:nvContentPartPr>
            <p14:xfrm>
              <a:off x="6227400" y="4061320"/>
              <a:ext cx="447840" cy="30636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68498675-1285-4CE7-82C6-5441BD53C8F7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6209760" y="4043680"/>
                <a:ext cx="48348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386025DC-2E5F-4A0D-8780-8FE6384DBD80}"/>
                  </a:ext>
                </a:extLst>
              </p14:cNvPr>
              <p14:cNvContentPartPr/>
              <p14:nvPr/>
            </p14:nvContentPartPr>
            <p14:xfrm>
              <a:off x="7817520" y="3911200"/>
              <a:ext cx="890640" cy="4453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386025DC-2E5F-4A0D-8780-8FE6384DBD80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7799880" y="3893200"/>
                <a:ext cx="926280" cy="48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3A3FDB3F-43C1-4670-9717-79B1C6F04DBA}"/>
                  </a:ext>
                </a:extLst>
              </p14:cNvPr>
              <p14:cNvContentPartPr/>
              <p14:nvPr/>
            </p14:nvContentPartPr>
            <p14:xfrm>
              <a:off x="2365680" y="4734160"/>
              <a:ext cx="507600" cy="47412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3A3FDB3F-43C1-4670-9717-79B1C6F04DBA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2347693" y="4716160"/>
                <a:ext cx="543215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1C371B67-A050-4A94-A19D-0649FC5DC874}"/>
                  </a:ext>
                </a:extLst>
              </p14:cNvPr>
              <p14:cNvContentPartPr/>
              <p14:nvPr/>
            </p14:nvContentPartPr>
            <p14:xfrm>
              <a:off x="223320" y="4718320"/>
              <a:ext cx="1806120" cy="3931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1C371B67-A050-4A94-A19D-0649FC5DC874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205680" y="4700680"/>
                <a:ext cx="184176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862029DF-87BC-4D45-9CF1-0E28E2B589B2}"/>
                  </a:ext>
                </a:extLst>
              </p14:cNvPr>
              <p14:cNvContentPartPr/>
              <p14:nvPr/>
            </p14:nvContentPartPr>
            <p14:xfrm>
              <a:off x="3129240" y="4676920"/>
              <a:ext cx="1004760" cy="42192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862029DF-87BC-4D45-9CF1-0E28E2B589B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111240" y="4659265"/>
                <a:ext cx="1040400" cy="4575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D03AFBB-2C4B-4920-BBB5-D602B3EA34D7}"/>
                  </a:ext>
                </a:extLst>
              </p14:cNvPr>
              <p14:cNvContentPartPr/>
              <p14:nvPr/>
            </p14:nvContentPartPr>
            <p14:xfrm>
              <a:off x="4339200" y="4703560"/>
              <a:ext cx="274680" cy="2754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D03AFBB-2C4B-4920-BBB5-D602B3EA34D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321200" y="4685920"/>
                <a:ext cx="31032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B4972272-7325-4BEB-BCEE-E76FB14EB7AA}"/>
                  </a:ext>
                </a:extLst>
              </p14:cNvPr>
              <p14:cNvContentPartPr/>
              <p14:nvPr/>
            </p14:nvContentPartPr>
            <p14:xfrm>
              <a:off x="5170080" y="4665760"/>
              <a:ext cx="803880" cy="648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B4972272-7325-4BEB-BCEE-E76FB14EB7AA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5152440" y="4647760"/>
                <a:ext cx="839520" cy="68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267BBA45-5F37-4D0D-A998-D84C81D01F8C}"/>
                  </a:ext>
                </a:extLst>
              </p14:cNvPr>
              <p14:cNvContentPartPr/>
              <p14:nvPr/>
            </p14:nvContentPartPr>
            <p14:xfrm>
              <a:off x="6247920" y="4653160"/>
              <a:ext cx="732960" cy="3970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267BBA45-5F37-4D0D-A998-D84C81D01F8C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229920" y="4635160"/>
                <a:ext cx="76860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C73A21A5-6FC7-48BC-A569-3E4BF69E7C88}"/>
                  </a:ext>
                </a:extLst>
              </p14:cNvPr>
              <p14:cNvContentPartPr/>
              <p14:nvPr/>
            </p14:nvContentPartPr>
            <p14:xfrm>
              <a:off x="7111200" y="4632280"/>
              <a:ext cx="1721880" cy="4852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C73A21A5-6FC7-48BC-A569-3E4BF69E7C88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7093200" y="4614640"/>
                <a:ext cx="1757520" cy="520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55993509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14:cNvPr>
              <p14:cNvContentPartPr/>
              <p14:nvPr/>
            </p14:nvContentPartPr>
            <p14:xfrm>
              <a:off x="2892000" y="112840"/>
              <a:ext cx="2535840" cy="416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74000" y="95200"/>
                <a:ext cx="2571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14:cNvPr>
              <p14:cNvContentPartPr/>
              <p14:nvPr/>
            </p14:nvContentPartPr>
            <p14:xfrm>
              <a:off x="5688840" y="164320"/>
              <a:ext cx="277920" cy="47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0" y="146320"/>
                <a:ext cx="3135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14:cNvPr>
              <p14:cNvContentPartPr/>
              <p14:nvPr/>
            </p14:nvContentPartPr>
            <p14:xfrm>
              <a:off x="6278520" y="253960"/>
              <a:ext cx="1659960" cy="37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76" y="235960"/>
                <a:ext cx="1695608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14:cNvPr>
              <p14:cNvContentPartPr/>
              <p14:nvPr/>
            </p14:nvContentPartPr>
            <p14:xfrm>
              <a:off x="527880" y="102760"/>
              <a:ext cx="2052720" cy="59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09880" y="85120"/>
                <a:ext cx="208836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14:cNvPr>
              <p14:cNvContentPartPr/>
              <p14:nvPr/>
            </p14:nvContentPartPr>
            <p14:xfrm>
              <a:off x="4477800" y="719080"/>
              <a:ext cx="96480" cy="124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60160" y="701440"/>
                <a:ext cx="132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14:cNvPr>
              <p14:cNvContentPartPr/>
              <p14:nvPr/>
            </p14:nvContentPartPr>
            <p14:xfrm>
              <a:off x="5282400" y="719800"/>
              <a:ext cx="114120" cy="14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64760" y="702160"/>
                <a:ext cx="1497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14:cNvPr>
              <p14:cNvContentPartPr/>
              <p14:nvPr/>
            </p14:nvContentPartPr>
            <p14:xfrm>
              <a:off x="4825560" y="588760"/>
              <a:ext cx="358200" cy="269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07920" y="571120"/>
                <a:ext cx="3938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14:cNvPr>
              <p14:cNvContentPartPr/>
              <p14:nvPr/>
            </p14:nvContentPartPr>
            <p14:xfrm>
              <a:off x="3800280" y="588760"/>
              <a:ext cx="568440" cy="315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82640" y="571120"/>
                <a:ext cx="604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14:cNvPr>
              <p14:cNvContentPartPr/>
              <p14:nvPr/>
            </p14:nvContentPartPr>
            <p14:xfrm>
              <a:off x="2896320" y="583720"/>
              <a:ext cx="740160" cy="53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78680" y="565720"/>
                <a:ext cx="775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14:cNvPr>
              <p14:cNvContentPartPr/>
              <p14:nvPr/>
            </p14:nvContentPartPr>
            <p14:xfrm>
              <a:off x="5628000" y="593800"/>
              <a:ext cx="161640" cy="48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10360" y="575800"/>
                <a:ext cx="1972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14:cNvPr>
              <p14:cNvContentPartPr/>
              <p14:nvPr/>
            </p14:nvContentPartPr>
            <p14:xfrm>
              <a:off x="5887200" y="746800"/>
              <a:ext cx="483840" cy="15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69200" y="728800"/>
                <a:ext cx="5194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14:cNvPr>
              <p14:cNvContentPartPr/>
              <p14:nvPr/>
            </p14:nvContentPartPr>
            <p14:xfrm>
              <a:off x="6650040" y="609280"/>
              <a:ext cx="5040" cy="14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32040" y="591280"/>
                <a:ext cx="406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14:cNvPr>
              <p14:cNvContentPartPr/>
              <p14:nvPr/>
            </p14:nvContentPartPr>
            <p14:xfrm>
              <a:off x="6593520" y="720880"/>
              <a:ext cx="142200" cy="206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75565" y="702880"/>
                <a:ext cx="17775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14:cNvPr>
              <p14:cNvContentPartPr/>
              <p14:nvPr/>
            </p14:nvContentPartPr>
            <p14:xfrm>
              <a:off x="6807000" y="172600"/>
              <a:ext cx="2072880" cy="753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9360" y="154600"/>
                <a:ext cx="210852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14:cNvPr>
              <p14:cNvContentPartPr/>
              <p14:nvPr/>
            </p14:nvContentPartPr>
            <p14:xfrm>
              <a:off x="1693560" y="2580280"/>
              <a:ext cx="64080" cy="57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675920" y="2562280"/>
                <a:ext cx="997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14:cNvPr>
              <p14:cNvContentPartPr/>
              <p14:nvPr/>
            </p14:nvContentPartPr>
            <p14:xfrm>
              <a:off x="1503120" y="2712400"/>
              <a:ext cx="71640" cy="39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120" y="2694400"/>
                <a:ext cx="1072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14:cNvPr>
              <p14:cNvContentPartPr/>
              <p14:nvPr/>
            </p14:nvContentPartPr>
            <p14:xfrm>
              <a:off x="1331760" y="2824000"/>
              <a:ext cx="39960" cy="1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13760" y="2806360"/>
                <a:ext cx="7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14:cNvPr>
              <p14:cNvContentPartPr/>
              <p14:nvPr/>
            </p14:nvContentPartPr>
            <p14:xfrm>
              <a:off x="1207560" y="2885200"/>
              <a:ext cx="6264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9920" y="2867200"/>
                <a:ext cx="98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14:cNvPr>
              <p14:cNvContentPartPr/>
              <p14:nvPr/>
            </p14:nvContentPartPr>
            <p14:xfrm>
              <a:off x="374520" y="1198600"/>
              <a:ext cx="661680" cy="193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80" y="1180600"/>
                <a:ext cx="697320" cy="19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14:cNvPr>
              <p14:cNvContentPartPr/>
              <p14:nvPr/>
            </p14:nvContentPartPr>
            <p14:xfrm>
              <a:off x="876360" y="1558240"/>
              <a:ext cx="2070000" cy="145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58717" y="1540244"/>
                <a:ext cx="2105646" cy="14882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14:cNvPr>
              <p14:cNvContentPartPr/>
              <p14:nvPr/>
            </p14:nvContentPartPr>
            <p14:xfrm>
              <a:off x="1320600" y="1168360"/>
              <a:ext cx="2403360" cy="1376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02600" y="1150365"/>
                <a:ext cx="2439000" cy="1412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14:cNvPr>
              <p14:cNvContentPartPr/>
              <p14:nvPr/>
            </p14:nvContentPartPr>
            <p14:xfrm>
              <a:off x="2915400" y="2255200"/>
              <a:ext cx="621360" cy="819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97760" y="2237560"/>
                <a:ext cx="657000" cy="85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14:cNvPr>
              <p14:cNvContentPartPr/>
              <p14:nvPr/>
            </p14:nvContentPartPr>
            <p14:xfrm>
              <a:off x="4368720" y="1126960"/>
              <a:ext cx="301320" cy="31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50720" y="1109320"/>
                <a:ext cx="336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14:cNvPr>
              <p14:cNvContentPartPr/>
              <p14:nvPr/>
            </p14:nvContentPartPr>
            <p14:xfrm>
              <a:off x="4805400" y="1259440"/>
              <a:ext cx="1605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87400" y="1241440"/>
                <a:ext cx="196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14:cNvPr>
              <p14:cNvContentPartPr/>
              <p14:nvPr/>
            </p14:nvContentPartPr>
            <p14:xfrm>
              <a:off x="4815480" y="1322800"/>
              <a:ext cx="129960" cy="18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797840" y="1304800"/>
                <a:ext cx="16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14:cNvPr>
              <p14:cNvContentPartPr/>
              <p14:nvPr/>
            </p14:nvContentPartPr>
            <p14:xfrm>
              <a:off x="6278520" y="1086640"/>
              <a:ext cx="435960" cy="265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260880" y="1068976"/>
                <a:ext cx="471600" cy="3010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14:cNvPr>
              <p14:cNvContentPartPr/>
              <p14:nvPr/>
            </p14:nvContentPartPr>
            <p14:xfrm>
              <a:off x="5089800" y="1068640"/>
              <a:ext cx="1076040" cy="333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71800" y="1051000"/>
                <a:ext cx="11116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14:cNvPr>
              <p14:cNvContentPartPr/>
              <p14:nvPr/>
            </p14:nvContentPartPr>
            <p14:xfrm>
              <a:off x="6999960" y="1132000"/>
              <a:ext cx="591840" cy="201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81960" y="1114360"/>
                <a:ext cx="6274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14:cNvPr>
              <p14:cNvContentPartPr/>
              <p14:nvPr/>
            </p14:nvContentPartPr>
            <p14:xfrm>
              <a:off x="4414080" y="1574440"/>
              <a:ext cx="170640" cy="27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96080" y="1556800"/>
                <a:ext cx="20628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14:cNvPr>
              <p14:cNvContentPartPr/>
              <p14:nvPr/>
            </p14:nvContentPartPr>
            <p14:xfrm>
              <a:off x="4744200" y="1696120"/>
              <a:ext cx="14364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26200" y="167848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14:cNvPr>
              <p14:cNvContentPartPr/>
              <p14:nvPr/>
            </p14:nvContentPartPr>
            <p14:xfrm>
              <a:off x="4744200" y="1767760"/>
              <a:ext cx="128160" cy="1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726200" y="1750120"/>
                <a:ext cx="163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14:cNvPr>
              <p14:cNvContentPartPr/>
              <p14:nvPr/>
            </p14:nvContentPartPr>
            <p14:xfrm>
              <a:off x="5039040" y="1548520"/>
              <a:ext cx="297000" cy="270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21400" y="1530880"/>
                <a:ext cx="3326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14:cNvPr>
              <p14:cNvContentPartPr/>
              <p14:nvPr/>
            </p14:nvContentPartPr>
            <p14:xfrm>
              <a:off x="5455200" y="1452400"/>
              <a:ext cx="1212120" cy="364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37205" y="1434400"/>
                <a:ext cx="1247749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14:cNvPr>
              <p14:cNvContentPartPr/>
              <p14:nvPr/>
            </p14:nvContentPartPr>
            <p14:xfrm>
              <a:off x="6908520" y="1438360"/>
              <a:ext cx="121248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90520" y="1420701"/>
                <a:ext cx="1248120" cy="3755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14:cNvPr>
              <p14:cNvContentPartPr/>
              <p14:nvPr/>
            </p14:nvContentPartPr>
            <p14:xfrm>
              <a:off x="8341320" y="1400920"/>
              <a:ext cx="386640" cy="286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23320" y="1383280"/>
                <a:ext cx="42228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14:cNvPr>
              <p14:cNvContentPartPr/>
              <p14:nvPr/>
            </p14:nvContentPartPr>
            <p14:xfrm>
              <a:off x="4256400" y="1960360"/>
              <a:ext cx="339480" cy="259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38760" y="1942720"/>
                <a:ext cx="3751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14:cNvPr>
              <p14:cNvContentPartPr/>
              <p14:nvPr/>
            </p14:nvContentPartPr>
            <p14:xfrm>
              <a:off x="5064960" y="2062240"/>
              <a:ext cx="136080" cy="205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046960" y="2044240"/>
                <a:ext cx="17172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14:cNvPr>
              <p14:cNvContentPartPr/>
              <p14:nvPr/>
            </p14:nvContentPartPr>
            <p14:xfrm>
              <a:off x="5316600" y="2061520"/>
              <a:ext cx="179280" cy="145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298600" y="2043520"/>
                <a:ext cx="2149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14:cNvPr>
              <p14:cNvContentPartPr/>
              <p14:nvPr/>
            </p14:nvContentPartPr>
            <p14:xfrm>
              <a:off x="5541960" y="2041720"/>
              <a:ext cx="127440" cy="186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23960" y="2024080"/>
                <a:ext cx="1630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14:cNvPr>
              <p14:cNvContentPartPr/>
              <p14:nvPr/>
            </p14:nvContentPartPr>
            <p14:xfrm>
              <a:off x="5778120" y="2039920"/>
              <a:ext cx="207720" cy="198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760120" y="2021920"/>
                <a:ext cx="2433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14:cNvPr>
              <p14:cNvContentPartPr/>
              <p14:nvPr/>
            </p14:nvContentPartPr>
            <p14:xfrm>
              <a:off x="5750400" y="2127040"/>
              <a:ext cx="313920" cy="47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732400" y="2109400"/>
                <a:ext cx="3495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14:cNvPr>
              <p14:cNvContentPartPr/>
              <p14:nvPr/>
            </p14:nvContentPartPr>
            <p14:xfrm>
              <a:off x="6166920" y="2129200"/>
              <a:ext cx="174960" cy="4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148920" y="2111560"/>
                <a:ext cx="2106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14:cNvPr>
              <p14:cNvContentPartPr/>
              <p14:nvPr/>
            </p14:nvContentPartPr>
            <p14:xfrm>
              <a:off x="6177000" y="2203360"/>
              <a:ext cx="186120" cy="21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159000" y="2185720"/>
                <a:ext cx="221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14:cNvPr>
              <p14:cNvContentPartPr/>
              <p14:nvPr/>
            </p14:nvContentPartPr>
            <p14:xfrm>
              <a:off x="6166920" y="1991320"/>
              <a:ext cx="242280" cy="51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48920" y="1973680"/>
                <a:ext cx="27792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14:cNvPr>
              <p14:cNvContentPartPr/>
              <p14:nvPr/>
            </p14:nvContentPartPr>
            <p14:xfrm>
              <a:off x="6569040" y="1950280"/>
              <a:ext cx="14400" cy="2743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551040" y="1932640"/>
                <a:ext cx="500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14:cNvPr>
              <p14:cNvContentPartPr/>
              <p14:nvPr/>
            </p14:nvContentPartPr>
            <p14:xfrm>
              <a:off x="6684960" y="2092120"/>
              <a:ext cx="171000" cy="11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666960" y="2074480"/>
                <a:ext cx="206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14:cNvPr>
              <p14:cNvContentPartPr/>
              <p14:nvPr/>
            </p14:nvContentPartPr>
            <p14:xfrm>
              <a:off x="7001400" y="1881880"/>
              <a:ext cx="303120" cy="230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83760" y="1864240"/>
                <a:ext cx="3387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14:cNvPr>
              <p14:cNvContentPartPr/>
              <p14:nvPr/>
            </p14:nvContentPartPr>
            <p14:xfrm>
              <a:off x="6999960" y="1971880"/>
              <a:ext cx="279720" cy="59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981960" y="1954240"/>
                <a:ext cx="31536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14:cNvPr>
              <p14:cNvContentPartPr/>
              <p14:nvPr/>
            </p14:nvContentPartPr>
            <p14:xfrm>
              <a:off x="7386240" y="1841560"/>
              <a:ext cx="147240" cy="103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368240" y="1823560"/>
                <a:ext cx="18288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14:cNvPr>
              <p14:cNvContentPartPr/>
              <p14:nvPr/>
            </p14:nvContentPartPr>
            <p14:xfrm>
              <a:off x="7030560" y="2112280"/>
              <a:ext cx="484920" cy="23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012560" y="2094640"/>
                <a:ext cx="5205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14:cNvPr>
              <p14:cNvContentPartPr/>
              <p14:nvPr/>
            </p14:nvContentPartPr>
            <p14:xfrm>
              <a:off x="7162680" y="2159440"/>
              <a:ext cx="183960" cy="138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144680" y="2141440"/>
                <a:ext cx="2196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14:cNvPr>
              <p14:cNvContentPartPr/>
              <p14:nvPr/>
            </p14:nvContentPartPr>
            <p14:xfrm>
              <a:off x="7914000" y="1930120"/>
              <a:ext cx="309600" cy="28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96360" y="1912120"/>
                <a:ext cx="345240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14:cNvPr>
              <p14:cNvContentPartPr/>
              <p14:nvPr/>
            </p14:nvContentPartPr>
            <p14:xfrm>
              <a:off x="4244160" y="2497840"/>
              <a:ext cx="177120" cy="33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226520" y="2479840"/>
                <a:ext cx="21276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14:cNvPr>
              <p14:cNvContentPartPr/>
              <p14:nvPr/>
            </p14:nvContentPartPr>
            <p14:xfrm>
              <a:off x="4551240" y="2702320"/>
              <a:ext cx="16344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533600" y="2684320"/>
                <a:ext cx="199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14:cNvPr>
              <p14:cNvContentPartPr/>
              <p14:nvPr/>
            </p14:nvContentPartPr>
            <p14:xfrm>
              <a:off x="4581840" y="2763880"/>
              <a:ext cx="153000" cy="14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63840" y="2745880"/>
                <a:ext cx="1886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14:cNvPr>
              <p14:cNvContentPartPr/>
              <p14:nvPr/>
            </p14:nvContentPartPr>
            <p14:xfrm>
              <a:off x="4561320" y="2571640"/>
              <a:ext cx="194040" cy="39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543680" y="2553640"/>
                <a:ext cx="22968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14:cNvPr>
              <p14:cNvContentPartPr/>
              <p14:nvPr/>
            </p14:nvContentPartPr>
            <p14:xfrm>
              <a:off x="4886760" y="2491360"/>
              <a:ext cx="293040" cy="322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868760" y="2473720"/>
                <a:ext cx="32868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14:cNvPr>
              <p14:cNvContentPartPr/>
              <p14:nvPr/>
            </p14:nvContentPartPr>
            <p14:xfrm>
              <a:off x="5290320" y="2519080"/>
              <a:ext cx="450000" cy="2473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272666" y="2501440"/>
                <a:ext cx="485669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14:cNvPr>
              <p14:cNvContentPartPr/>
              <p14:nvPr/>
            </p14:nvContentPartPr>
            <p14:xfrm>
              <a:off x="5862000" y="2476600"/>
              <a:ext cx="680400" cy="358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44000" y="2458600"/>
                <a:ext cx="71604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14:cNvPr>
              <p14:cNvContentPartPr/>
              <p14:nvPr/>
            </p14:nvContentPartPr>
            <p14:xfrm>
              <a:off x="6725640" y="2580280"/>
              <a:ext cx="141480" cy="10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707640" y="2562640"/>
                <a:ext cx="177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14:cNvPr>
              <p14:cNvContentPartPr/>
              <p14:nvPr/>
            </p14:nvContentPartPr>
            <p14:xfrm>
              <a:off x="6705120" y="2630680"/>
              <a:ext cx="18540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687480" y="2612680"/>
                <a:ext cx="2210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14:cNvPr>
              <p14:cNvContentPartPr/>
              <p14:nvPr/>
            </p14:nvContentPartPr>
            <p14:xfrm>
              <a:off x="7020120" y="2384440"/>
              <a:ext cx="964440" cy="338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002480" y="2366440"/>
                <a:ext cx="100008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7E83835-5F08-444C-B8D9-F8CBB577E60B}"/>
                  </a:ext>
                </a:extLst>
              </p14:cNvPr>
              <p14:cNvContentPartPr/>
              <p14:nvPr/>
            </p14:nvContentPartPr>
            <p14:xfrm>
              <a:off x="3488160" y="3162040"/>
              <a:ext cx="841320" cy="2854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7E83835-5F08-444C-B8D9-F8CBB577E60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470160" y="3144063"/>
                <a:ext cx="876960" cy="3210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D1C65B8-D1A6-44EA-A47E-2BD50A6BBF3D}"/>
                  </a:ext>
                </a:extLst>
              </p14:cNvPr>
              <p14:cNvContentPartPr/>
              <p14:nvPr/>
            </p14:nvContentPartPr>
            <p14:xfrm>
              <a:off x="5867760" y="3058000"/>
              <a:ext cx="990360" cy="246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D1C65B8-D1A6-44EA-A47E-2BD50A6BBF3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850120" y="3040000"/>
                <a:ext cx="10260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DD72054-6288-411D-AF4F-FAACAD8A9337}"/>
                  </a:ext>
                </a:extLst>
              </p14:cNvPr>
              <p14:cNvContentPartPr/>
              <p14:nvPr/>
            </p14:nvContentPartPr>
            <p14:xfrm>
              <a:off x="5282760" y="3115600"/>
              <a:ext cx="397800" cy="231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DD72054-6288-411D-AF4F-FAACAD8A933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265120" y="3097600"/>
                <a:ext cx="433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100664C6-388B-4B65-B511-B53E18D56267}"/>
                  </a:ext>
                </a:extLst>
              </p14:cNvPr>
              <p14:cNvContentPartPr/>
              <p14:nvPr/>
            </p14:nvContentPartPr>
            <p14:xfrm>
              <a:off x="4744200" y="3117040"/>
              <a:ext cx="450000" cy="2368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100664C6-388B-4B65-B511-B53E18D5626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726200" y="3099400"/>
                <a:ext cx="4856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C8B0136-BE13-4748-993E-AB1A5BE57713}"/>
                  </a:ext>
                </a:extLst>
              </p14:cNvPr>
              <p14:cNvContentPartPr/>
              <p14:nvPr/>
            </p14:nvContentPartPr>
            <p14:xfrm>
              <a:off x="7497840" y="2965120"/>
              <a:ext cx="405720" cy="2595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C8B0136-BE13-4748-993E-AB1A5BE5771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479824" y="2947120"/>
                <a:ext cx="441392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731CEAD-C625-4E97-B9DF-C93DB908C302}"/>
                  </a:ext>
                </a:extLst>
              </p14:cNvPr>
              <p14:cNvContentPartPr/>
              <p14:nvPr/>
            </p14:nvContentPartPr>
            <p14:xfrm>
              <a:off x="7175280" y="2966560"/>
              <a:ext cx="171360" cy="389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731CEAD-C625-4E97-B9DF-C93DB908C30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157280" y="2948560"/>
                <a:ext cx="20700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92CFB4E-A7D3-45E0-AA50-5517E7157AEF}"/>
                  </a:ext>
                </a:extLst>
              </p14:cNvPr>
              <p14:cNvContentPartPr/>
              <p14:nvPr/>
            </p14:nvContentPartPr>
            <p14:xfrm>
              <a:off x="8066640" y="2838040"/>
              <a:ext cx="924120" cy="3790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92CFB4E-A7D3-45E0-AA50-5517E7157AE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048640" y="2820040"/>
                <a:ext cx="95976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7BA73F3-6AB1-4F93-A4DB-9E55223E55E8}"/>
                  </a:ext>
                </a:extLst>
              </p14:cNvPr>
              <p14:cNvContentPartPr/>
              <p14:nvPr/>
            </p14:nvContentPartPr>
            <p14:xfrm>
              <a:off x="316920" y="3657400"/>
              <a:ext cx="295560" cy="3254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7BA73F3-6AB1-4F93-A4DB-9E55223E55E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98920" y="3639400"/>
                <a:ext cx="33120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DBB1FE3-C556-4002-BA2F-AD677CBDEB5E}"/>
                  </a:ext>
                </a:extLst>
              </p14:cNvPr>
              <p14:cNvContentPartPr/>
              <p14:nvPr/>
            </p14:nvContentPartPr>
            <p14:xfrm>
              <a:off x="891480" y="3720760"/>
              <a:ext cx="165960" cy="2757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DBB1FE3-C556-4002-BA2F-AD677CBDEB5E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873480" y="3703120"/>
                <a:ext cx="2016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B91C036-D2EE-4D96-AC47-0FFF769DDAB8}"/>
                  </a:ext>
                </a:extLst>
              </p14:cNvPr>
              <p14:cNvContentPartPr/>
              <p14:nvPr/>
            </p14:nvContentPartPr>
            <p14:xfrm>
              <a:off x="1188480" y="3596200"/>
              <a:ext cx="1240920" cy="552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B91C036-D2EE-4D96-AC47-0FFF769DDAB8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170485" y="3578560"/>
                <a:ext cx="1276550" cy="58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F71EEBE-B744-4D21-95E8-742A86336458}"/>
                  </a:ext>
                </a:extLst>
              </p14:cNvPr>
              <p14:cNvContentPartPr/>
              <p14:nvPr/>
            </p14:nvContentPartPr>
            <p14:xfrm>
              <a:off x="2844480" y="3567760"/>
              <a:ext cx="899640" cy="427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F71EEBE-B744-4D21-95E8-742A8633645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826840" y="3550120"/>
                <a:ext cx="93528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D39C47-2B61-4BD3-9011-0EE27CD0FAD6}"/>
                  </a:ext>
                </a:extLst>
              </p14:cNvPr>
              <p14:cNvContentPartPr/>
              <p14:nvPr/>
            </p14:nvContentPartPr>
            <p14:xfrm>
              <a:off x="5019960" y="3566680"/>
              <a:ext cx="19440" cy="93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D39C47-2B61-4BD3-9011-0EE27CD0FAD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001960" y="3549040"/>
                <a:ext cx="550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C9A6FCC6-DC12-48D2-8F35-FAB6D8320F3B}"/>
                  </a:ext>
                </a:extLst>
              </p14:cNvPr>
              <p14:cNvContentPartPr/>
              <p14:nvPr/>
            </p14:nvContentPartPr>
            <p14:xfrm>
              <a:off x="3982440" y="3645880"/>
              <a:ext cx="1172880" cy="288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C9A6FCC6-DC12-48D2-8F35-FAB6D8320F3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64446" y="3628240"/>
                <a:ext cx="1208509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9747393-0DF9-45AE-A78E-D31DA9CFABBF}"/>
                  </a:ext>
                </a:extLst>
              </p14:cNvPr>
              <p14:cNvContentPartPr/>
              <p14:nvPr/>
            </p14:nvContentPartPr>
            <p14:xfrm>
              <a:off x="5494440" y="3545440"/>
              <a:ext cx="231120" cy="456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9747393-0DF9-45AE-A78E-D31DA9CFABB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476440" y="3527800"/>
                <a:ext cx="266760" cy="49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EDC47FA-DA02-4EF6-A21E-F8C5D74810D7}"/>
                  </a:ext>
                </a:extLst>
              </p14:cNvPr>
              <p14:cNvContentPartPr/>
              <p14:nvPr/>
            </p14:nvContentPartPr>
            <p14:xfrm>
              <a:off x="6047760" y="3576040"/>
              <a:ext cx="182880" cy="286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EDC47FA-DA02-4EF6-A21E-F8C5D74810D7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030120" y="3558040"/>
                <a:ext cx="21852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C42004A-16CB-42BC-BB54-2E1FBAF38F37}"/>
                  </a:ext>
                </a:extLst>
              </p14:cNvPr>
              <p14:cNvContentPartPr/>
              <p14:nvPr/>
            </p14:nvContentPartPr>
            <p14:xfrm>
              <a:off x="6369960" y="3679720"/>
              <a:ext cx="151560" cy="82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C42004A-16CB-42BC-BB54-2E1FBAF38F3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352320" y="3662080"/>
                <a:ext cx="1872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AD2816D-183A-4B05-B1FE-DCC724821CA4}"/>
                  </a:ext>
                </a:extLst>
              </p14:cNvPr>
              <p14:cNvContentPartPr/>
              <p14:nvPr/>
            </p14:nvContentPartPr>
            <p14:xfrm>
              <a:off x="6369960" y="3768640"/>
              <a:ext cx="132840" cy="208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AD2816D-183A-4B05-B1FE-DCC724821CA4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352320" y="3751000"/>
                <a:ext cx="1684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12A8178-F157-4271-A48D-16B5188270D5}"/>
                  </a:ext>
                </a:extLst>
              </p14:cNvPr>
              <p14:cNvContentPartPr/>
              <p14:nvPr/>
            </p14:nvContentPartPr>
            <p14:xfrm>
              <a:off x="6644280" y="3426640"/>
              <a:ext cx="903600" cy="393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12A8178-F157-4271-A48D-16B5188270D5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626287" y="3408984"/>
                <a:ext cx="939226" cy="4291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DBF8D0-1BB8-4B36-A3BE-71BEABDDB149}"/>
                  </a:ext>
                </a:extLst>
              </p14:cNvPr>
              <p14:cNvContentPartPr/>
              <p14:nvPr/>
            </p14:nvContentPartPr>
            <p14:xfrm>
              <a:off x="7843080" y="3527800"/>
              <a:ext cx="605880" cy="231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DBF8D0-1BB8-4B36-A3BE-71BEABDDB149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825069" y="3510160"/>
                <a:ext cx="641541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261B531-7BFB-470A-8C20-A7A96DC0DC56}"/>
                  </a:ext>
                </a:extLst>
              </p14:cNvPr>
              <p14:cNvContentPartPr/>
              <p14:nvPr/>
            </p14:nvContentPartPr>
            <p14:xfrm>
              <a:off x="964920" y="4246360"/>
              <a:ext cx="27000" cy="1472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261B531-7BFB-470A-8C20-A7A96DC0DC56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946920" y="4228720"/>
                <a:ext cx="6264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870285D-0E22-49B2-986F-B7E4F087090C}"/>
                  </a:ext>
                </a:extLst>
              </p14:cNvPr>
              <p14:cNvContentPartPr/>
              <p14:nvPr/>
            </p14:nvContentPartPr>
            <p14:xfrm>
              <a:off x="863040" y="4429600"/>
              <a:ext cx="163800" cy="9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870285D-0E22-49B2-986F-B7E4F087090C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845400" y="4411600"/>
                <a:ext cx="1994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CF4A702-215D-479E-8367-7610E3876549}"/>
                  </a:ext>
                </a:extLst>
              </p14:cNvPr>
              <p14:cNvContentPartPr/>
              <p14:nvPr/>
            </p14:nvContentPartPr>
            <p14:xfrm>
              <a:off x="893640" y="4500520"/>
              <a:ext cx="117000" cy="163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CF4A702-215D-479E-8367-7610E387654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876000" y="4482880"/>
                <a:ext cx="1526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9403473A-1A53-4BFA-96A4-806A025E7F98}"/>
                  </a:ext>
                </a:extLst>
              </p14:cNvPr>
              <p14:cNvContentPartPr/>
              <p14:nvPr/>
            </p14:nvContentPartPr>
            <p14:xfrm>
              <a:off x="2336520" y="4348240"/>
              <a:ext cx="236880" cy="1720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9403473A-1A53-4BFA-96A4-806A025E7F98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318520" y="4330240"/>
                <a:ext cx="27252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7CF5AFB-CEAA-4938-A176-DFE6B2F70050}"/>
                  </a:ext>
                </a:extLst>
              </p14:cNvPr>
              <p14:cNvContentPartPr/>
              <p14:nvPr/>
            </p14:nvContentPartPr>
            <p14:xfrm>
              <a:off x="1157880" y="4216120"/>
              <a:ext cx="1074240" cy="3459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7CF5AFB-CEAA-4938-A176-DFE6B2F7005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1140240" y="4198120"/>
                <a:ext cx="110988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B0270ADA-BEB1-4F0E-AB36-0923167EC745}"/>
                  </a:ext>
                </a:extLst>
              </p14:cNvPr>
              <p14:cNvContentPartPr/>
              <p14:nvPr/>
            </p14:nvContentPartPr>
            <p14:xfrm>
              <a:off x="2732880" y="4144480"/>
              <a:ext cx="1462320" cy="4777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B0270ADA-BEB1-4F0E-AB36-0923167EC745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714880" y="4126827"/>
                <a:ext cx="149796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A594C3A7-5E11-4AA0-AFB6-8F25D12F20EA}"/>
                  </a:ext>
                </a:extLst>
              </p14:cNvPr>
              <p14:cNvContentPartPr/>
              <p14:nvPr/>
            </p14:nvContentPartPr>
            <p14:xfrm>
              <a:off x="4330560" y="4246000"/>
              <a:ext cx="181800" cy="316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A594C3A7-5E11-4AA0-AFB6-8F25D12F20EA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4312560" y="4228000"/>
                <a:ext cx="21744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A62BBB03-39A4-4950-B207-1E8ACFC2BBB2}"/>
                  </a:ext>
                </a:extLst>
              </p14:cNvPr>
              <p14:cNvContentPartPr/>
              <p14:nvPr/>
            </p14:nvContentPartPr>
            <p14:xfrm>
              <a:off x="4317600" y="4328080"/>
              <a:ext cx="206280" cy="306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A62BBB03-39A4-4950-B207-1E8ACFC2BBB2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299600" y="4310080"/>
                <a:ext cx="24192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1BA997F6-BB7E-4C60-B2DB-79D9A6AB77CA}"/>
                  </a:ext>
                </a:extLst>
              </p14:cNvPr>
              <p14:cNvContentPartPr/>
              <p14:nvPr/>
            </p14:nvContentPartPr>
            <p14:xfrm>
              <a:off x="5750400" y="4266880"/>
              <a:ext cx="360" cy="3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1BA997F6-BB7E-4C60-B2DB-79D9A6AB77C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732400" y="4248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66BEE5C1-449A-4EF6-9FD4-BC2B0E7FA7A8}"/>
                  </a:ext>
                </a:extLst>
              </p14:cNvPr>
              <p14:cNvContentPartPr/>
              <p14:nvPr/>
            </p14:nvContentPartPr>
            <p14:xfrm>
              <a:off x="4652040" y="4063480"/>
              <a:ext cx="998640" cy="3171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66BEE5C1-449A-4EF6-9FD4-BC2B0E7FA7A8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4634400" y="4045820"/>
                <a:ext cx="1034280" cy="352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AD5DADCA-2A94-4675-B0D6-1CC52D206AEB}"/>
                  </a:ext>
                </a:extLst>
              </p14:cNvPr>
              <p14:cNvContentPartPr/>
              <p14:nvPr/>
            </p14:nvContentPartPr>
            <p14:xfrm>
              <a:off x="6989880" y="4256800"/>
              <a:ext cx="10440" cy="313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AD5DADCA-2A94-4675-B0D6-1CC52D206AEB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6971880" y="4238800"/>
                <a:ext cx="46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0CA08B94-DBF0-4D57-B173-BD5FF7ECF1F4}"/>
                  </a:ext>
                </a:extLst>
              </p14:cNvPr>
              <p14:cNvContentPartPr/>
              <p14:nvPr/>
            </p14:nvContentPartPr>
            <p14:xfrm>
              <a:off x="6979440" y="4134760"/>
              <a:ext cx="360" cy="3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0CA08B94-DBF0-4D57-B173-BD5FF7ECF1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961440" y="4116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E58DF857-3B2F-4EC3-A145-D389063D14E1}"/>
                  </a:ext>
                </a:extLst>
              </p14:cNvPr>
              <p14:cNvContentPartPr/>
              <p14:nvPr/>
            </p14:nvContentPartPr>
            <p14:xfrm>
              <a:off x="7073760" y="4052680"/>
              <a:ext cx="484920" cy="2642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E58DF857-3B2F-4EC3-A145-D389063D14E1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7055760" y="4034680"/>
                <a:ext cx="5205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10A853A9-89B0-472D-8B6D-9E7F01509635}"/>
                  </a:ext>
                </a:extLst>
              </p14:cNvPr>
              <p14:cNvContentPartPr/>
              <p14:nvPr/>
            </p14:nvContentPartPr>
            <p14:xfrm>
              <a:off x="6755880" y="4203880"/>
              <a:ext cx="112320" cy="12096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10A853A9-89B0-472D-8B6D-9E7F01509635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6738240" y="4186240"/>
                <a:ext cx="14796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68498675-1285-4CE7-82C6-5441BD53C8F7}"/>
                  </a:ext>
                </a:extLst>
              </p14:cNvPr>
              <p14:cNvContentPartPr/>
              <p14:nvPr/>
            </p14:nvContentPartPr>
            <p14:xfrm>
              <a:off x="6227400" y="4061320"/>
              <a:ext cx="447840" cy="30636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68498675-1285-4CE7-82C6-5441BD53C8F7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6209760" y="4043680"/>
                <a:ext cx="48348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386025DC-2E5F-4A0D-8780-8FE6384DBD80}"/>
                  </a:ext>
                </a:extLst>
              </p14:cNvPr>
              <p14:cNvContentPartPr/>
              <p14:nvPr/>
            </p14:nvContentPartPr>
            <p14:xfrm>
              <a:off x="7817520" y="3911200"/>
              <a:ext cx="890640" cy="4453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386025DC-2E5F-4A0D-8780-8FE6384DBD80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7799880" y="3893200"/>
                <a:ext cx="926280" cy="48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3A3FDB3F-43C1-4670-9717-79B1C6F04DBA}"/>
                  </a:ext>
                </a:extLst>
              </p14:cNvPr>
              <p14:cNvContentPartPr/>
              <p14:nvPr/>
            </p14:nvContentPartPr>
            <p14:xfrm>
              <a:off x="2365680" y="4734160"/>
              <a:ext cx="507600" cy="47412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3A3FDB3F-43C1-4670-9717-79B1C6F04DBA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2347693" y="4716160"/>
                <a:ext cx="543215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1C371B67-A050-4A94-A19D-0649FC5DC874}"/>
                  </a:ext>
                </a:extLst>
              </p14:cNvPr>
              <p14:cNvContentPartPr/>
              <p14:nvPr/>
            </p14:nvContentPartPr>
            <p14:xfrm>
              <a:off x="223320" y="4718320"/>
              <a:ext cx="1806120" cy="3931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1C371B67-A050-4A94-A19D-0649FC5DC874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205680" y="4700680"/>
                <a:ext cx="184176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862029DF-87BC-4D45-9CF1-0E28E2B589B2}"/>
                  </a:ext>
                </a:extLst>
              </p14:cNvPr>
              <p14:cNvContentPartPr/>
              <p14:nvPr/>
            </p14:nvContentPartPr>
            <p14:xfrm>
              <a:off x="3129240" y="4676920"/>
              <a:ext cx="1004760" cy="42192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862029DF-87BC-4D45-9CF1-0E28E2B589B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111240" y="4659265"/>
                <a:ext cx="1040400" cy="4575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D03AFBB-2C4B-4920-BBB5-D602B3EA34D7}"/>
                  </a:ext>
                </a:extLst>
              </p14:cNvPr>
              <p14:cNvContentPartPr/>
              <p14:nvPr/>
            </p14:nvContentPartPr>
            <p14:xfrm>
              <a:off x="4339200" y="4703560"/>
              <a:ext cx="274680" cy="2754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D03AFBB-2C4B-4920-BBB5-D602B3EA34D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321200" y="4685920"/>
                <a:ext cx="31032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B4972272-7325-4BEB-BCEE-E76FB14EB7AA}"/>
                  </a:ext>
                </a:extLst>
              </p14:cNvPr>
              <p14:cNvContentPartPr/>
              <p14:nvPr/>
            </p14:nvContentPartPr>
            <p14:xfrm>
              <a:off x="5170080" y="4665760"/>
              <a:ext cx="803880" cy="648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B4972272-7325-4BEB-BCEE-E76FB14EB7AA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5152440" y="4647760"/>
                <a:ext cx="839520" cy="68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267BBA45-5F37-4D0D-A998-D84C81D01F8C}"/>
                  </a:ext>
                </a:extLst>
              </p14:cNvPr>
              <p14:cNvContentPartPr/>
              <p14:nvPr/>
            </p14:nvContentPartPr>
            <p14:xfrm>
              <a:off x="6247920" y="4653160"/>
              <a:ext cx="732960" cy="3970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267BBA45-5F37-4D0D-A998-D84C81D01F8C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229920" y="4635160"/>
                <a:ext cx="76860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C73A21A5-6FC7-48BC-A569-3E4BF69E7C88}"/>
                  </a:ext>
                </a:extLst>
              </p14:cNvPr>
              <p14:cNvContentPartPr/>
              <p14:nvPr/>
            </p14:nvContentPartPr>
            <p14:xfrm>
              <a:off x="7111200" y="4632280"/>
              <a:ext cx="1721880" cy="4852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C73A21A5-6FC7-48BC-A569-3E4BF69E7C88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7093200" y="4614640"/>
                <a:ext cx="175752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D95C677-DA66-452E-8C63-E1EA25C968DF}"/>
                  </a:ext>
                </a:extLst>
              </p14:cNvPr>
              <p14:cNvContentPartPr/>
              <p14:nvPr/>
            </p14:nvContentPartPr>
            <p14:xfrm>
              <a:off x="659640" y="5509600"/>
              <a:ext cx="124200" cy="210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D95C677-DA66-452E-8C63-E1EA25C968DF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642000" y="5491960"/>
                <a:ext cx="15984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640544F-4A94-422A-864F-7B44BDBF762F}"/>
                  </a:ext>
                </a:extLst>
              </p14:cNvPr>
              <p14:cNvContentPartPr/>
              <p14:nvPr/>
            </p14:nvContentPartPr>
            <p14:xfrm>
              <a:off x="903720" y="5449480"/>
              <a:ext cx="92520" cy="239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640544F-4A94-422A-864F-7B44BDBF762F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886080" y="5431840"/>
                <a:ext cx="12816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FF0FE039-D631-4A88-9999-B9A5BE33E82B}"/>
                  </a:ext>
                </a:extLst>
              </p14:cNvPr>
              <p14:cNvContentPartPr/>
              <p14:nvPr/>
            </p14:nvContentPartPr>
            <p14:xfrm>
              <a:off x="4000800" y="5221600"/>
              <a:ext cx="1083240" cy="3398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FF0FE039-D631-4A88-9999-B9A5BE33E82B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3983160" y="5203960"/>
                <a:ext cx="11188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F5B36197-9584-4AEE-914E-5BAE007C3D6C}"/>
                  </a:ext>
                </a:extLst>
              </p14:cNvPr>
              <p14:cNvContentPartPr/>
              <p14:nvPr/>
            </p14:nvContentPartPr>
            <p14:xfrm>
              <a:off x="1755840" y="5234560"/>
              <a:ext cx="2127240" cy="4316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F5B36197-9584-4AEE-914E-5BAE007C3D6C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1738200" y="5216560"/>
                <a:ext cx="2162880" cy="467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2804970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14:cNvPr>
              <p14:cNvContentPartPr/>
              <p14:nvPr/>
            </p14:nvContentPartPr>
            <p14:xfrm>
              <a:off x="2892000" y="112840"/>
              <a:ext cx="2535840" cy="416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74000" y="95200"/>
                <a:ext cx="2571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14:cNvPr>
              <p14:cNvContentPartPr/>
              <p14:nvPr/>
            </p14:nvContentPartPr>
            <p14:xfrm>
              <a:off x="5688840" y="164320"/>
              <a:ext cx="277920" cy="47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0" y="146320"/>
                <a:ext cx="3135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14:cNvPr>
              <p14:cNvContentPartPr/>
              <p14:nvPr/>
            </p14:nvContentPartPr>
            <p14:xfrm>
              <a:off x="6278520" y="253960"/>
              <a:ext cx="1659960" cy="37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76" y="235960"/>
                <a:ext cx="1695608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14:cNvPr>
              <p14:cNvContentPartPr/>
              <p14:nvPr/>
            </p14:nvContentPartPr>
            <p14:xfrm>
              <a:off x="527880" y="102760"/>
              <a:ext cx="2052720" cy="59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09880" y="85120"/>
                <a:ext cx="208836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14:cNvPr>
              <p14:cNvContentPartPr/>
              <p14:nvPr/>
            </p14:nvContentPartPr>
            <p14:xfrm>
              <a:off x="4477800" y="719080"/>
              <a:ext cx="96480" cy="124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60160" y="701440"/>
                <a:ext cx="132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14:cNvPr>
              <p14:cNvContentPartPr/>
              <p14:nvPr/>
            </p14:nvContentPartPr>
            <p14:xfrm>
              <a:off x="5282400" y="719800"/>
              <a:ext cx="114120" cy="14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64760" y="702160"/>
                <a:ext cx="1497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14:cNvPr>
              <p14:cNvContentPartPr/>
              <p14:nvPr/>
            </p14:nvContentPartPr>
            <p14:xfrm>
              <a:off x="4825560" y="588760"/>
              <a:ext cx="358200" cy="269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07920" y="571120"/>
                <a:ext cx="3938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14:cNvPr>
              <p14:cNvContentPartPr/>
              <p14:nvPr/>
            </p14:nvContentPartPr>
            <p14:xfrm>
              <a:off x="3800280" y="588760"/>
              <a:ext cx="568440" cy="315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82640" y="571120"/>
                <a:ext cx="604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14:cNvPr>
              <p14:cNvContentPartPr/>
              <p14:nvPr/>
            </p14:nvContentPartPr>
            <p14:xfrm>
              <a:off x="2896320" y="583720"/>
              <a:ext cx="740160" cy="53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78680" y="565720"/>
                <a:ext cx="775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14:cNvPr>
              <p14:cNvContentPartPr/>
              <p14:nvPr/>
            </p14:nvContentPartPr>
            <p14:xfrm>
              <a:off x="5628000" y="593800"/>
              <a:ext cx="161640" cy="48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10360" y="575800"/>
                <a:ext cx="1972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14:cNvPr>
              <p14:cNvContentPartPr/>
              <p14:nvPr/>
            </p14:nvContentPartPr>
            <p14:xfrm>
              <a:off x="5887200" y="746800"/>
              <a:ext cx="483840" cy="15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69200" y="728800"/>
                <a:ext cx="5194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14:cNvPr>
              <p14:cNvContentPartPr/>
              <p14:nvPr/>
            </p14:nvContentPartPr>
            <p14:xfrm>
              <a:off x="6650040" y="609280"/>
              <a:ext cx="5040" cy="14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32040" y="591280"/>
                <a:ext cx="406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14:cNvPr>
              <p14:cNvContentPartPr/>
              <p14:nvPr/>
            </p14:nvContentPartPr>
            <p14:xfrm>
              <a:off x="6593520" y="720880"/>
              <a:ext cx="142200" cy="206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75565" y="702880"/>
                <a:ext cx="17775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14:cNvPr>
              <p14:cNvContentPartPr/>
              <p14:nvPr/>
            </p14:nvContentPartPr>
            <p14:xfrm>
              <a:off x="6807000" y="172600"/>
              <a:ext cx="2072880" cy="753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9360" y="154600"/>
                <a:ext cx="210852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14:cNvPr>
              <p14:cNvContentPartPr/>
              <p14:nvPr/>
            </p14:nvContentPartPr>
            <p14:xfrm>
              <a:off x="1693560" y="2580280"/>
              <a:ext cx="64080" cy="57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675920" y="2562280"/>
                <a:ext cx="997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14:cNvPr>
              <p14:cNvContentPartPr/>
              <p14:nvPr/>
            </p14:nvContentPartPr>
            <p14:xfrm>
              <a:off x="1503120" y="2712400"/>
              <a:ext cx="71640" cy="39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120" y="2694400"/>
                <a:ext cx="1072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14:cNvPr>
              <p14:cNvContentPartPr/>
              <p14:nvPr/>
            </p14:nvContentPartPr>
            <p14:xfrm>
              <a:off x="1331760" y="2824000"/>
              <a:ext cx="39960" cy="1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13760" y="2806360"/>
                <a:ext cx="7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14:cNvPr>
              <p14:cNvContentPartPr/>
              <p14:nvPr/>
            </p14:nvContentPartPr>
            <p14:xfrm>
              <a:off x="1207560" y="2885200"/>
              <a:ext cx="6264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9920" y="2867200"/>
                <a:ext cx="98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14:cNvPr>
              <p14:cNvContentPartPr/>
              <p14:nvPr/>
            </p14:nvContentPartPr>
            <p14:xfrm>
              <a:off x="374520" y="1198600"/>
              <a:ext cx="661680" cy="193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80" y="1180600"/>
                <a:ext cx="697320" cy="19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14:cNvPr>
              <p14:cNvContentPartPr/>
              <p14:nvPr/>
            </p14:nvContentPartPr>
            <p14:xfrm>
              <a:off x="876360" y="1558240"/>
              <a:ext cx="2070000" cy="145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58717" y="1540244"/>
                <a:ext cx="2105646" cy="14882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14:cNvPr>
              <p14:cNvContentPartPr/>
              <p14:nvPr/>
            </p14:nvContentPartPr>
            <p14:xfrm>
              <a:off x="1320600" y="1168360"/>
              <a:ext cx="2403360" cy="1376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02600" y="1150365"/>
                <a:ext cx="2439000" cy="1412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14:cNvPr>
              <p14:cNvContentPartPr/>
              <p14:nvPr/>
            </p14:nvContentPartPr>
            <p14:xfrm>
              <a:off x="2915400" y="2255200"/>
              <a:ext cx="621360" cy="819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97760" y="2237560"/>
                <a:ext cx="657000" cy="85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14:cNvPr>
              <p14:cNvContentPartPr/>
              <p14:nvPr/>
            </p14:nvContentPartPr>
            <p14:xfrm>
              <a:off x="4368720" y="1126960"/>
              <a:ext cx="301320" cy="31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50720" y="1109320"/>
                <a:ext cx="336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14:cNvPr>
              <p14:cNvContentPartPr/>
              <p14:nvPr/>
            </p14:nvContentPartPr>
            <p14:xfrm>
              <a:off x="4805400" y="1259440"/>
              <a:ext cx="1605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87400" y="1241440"/>
                <a:ext cx="196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14:cNvPr>
              <p14:cNvContentPartPr/>
              <p14:nvPr/>
            </p14:nvContentPartPr>
            <p14:xfrm>
              <a:off x="4815480" y="1322800"/>
              <a:ext cx="129960" cy="18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797840" y="1304800"/>
                <a:ext cx="16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14:cNvPr>
              <p14:cNvContentPartPr/>
              <p14:nvPr/>
            </p14:nvContentPartPr>
            <p14:xfrm>
              <a:off x="6278520" y="1086640"/>
              <a:ext cx="435960" cy="265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260880" y="1068976"/>
                <a:ext cx="471600" cy="3010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14:cNvPr>
              <p14:cNvContentPartPr/>
              <p14:nvPr/>
            </p14:nvContentPartPr>
            <p14:xfrm>
              <a:off x="5089800" y="1068640"/>
              <a:ext cx="1076040" cy="333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71800" y="1051000"/>
                <a:ext cx="11116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14:cNvPr>
              <p14:cNvContentPartPr/>
              <p14:nvPr/>
            </p14:nvContentPartPr>
            <p14:xfrm>
              <a:off x="6999960" y="1132000"/>
              <a:ext cx="591840" cy="201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81960" y="1114360"/>
                <a:ext cx="6274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14:cNvPr>
              <p14:cNvContentPartPr/>
              <p14:nvPr/>
            </p14:nvContentPartPr>
            <p14:xfrm>
              <a:off x="4414080" y="1574440"/>
              <a:ext cx="170640" cy="27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96080" y="1556800"/>
                <a:ext cx="20628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14:cNvPr>
              <p14:cNvContentPartPr/>
              <p14:nvPr/>
            </p14:nvContentPartPr>
            <p14:xfrm>
              <a:off x="4744200" y="1696120"/>
              <a:ext cx="14364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26200" y="167848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14:cNvPr>
              <p14:cNvContentPartPr/>
              <p14:nvPr/>
            </p14:nvContentPartPr>
            <p14:xfrm>
              <a:off x="4744200" y="1767760"/>
              <a:ext cx="128160" cy="1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726200" y="1750120"/>
                <a:ext cx="163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14:cNvPr>
              <p14:cNvContentPartPr/>
              <p14:nvPr/>
            </p14:nvContentPartPr>
            <p14:xfrm>
              <a:off x="5039040" y="1548520"/>
              <a:ext cx="297000" cy="270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21400" y="1530880"/>
                <a:ext cx="3326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14:cNvPr>
              <p14:cNvContentPartPr/>
              <p14:nvPr/>
            </p14:nvContentPartPr>
            <p14:xfrm>
              <a:off x="5455200" y="1452400"/>
              <a:ext cx="1212120" cy="364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37205" y="1434400"/>
                <a:ext cx="1247749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14:cNvPr>
              <p14:cNvContentPartPr/>
              <p14:nvPr/>
            </p14:nvContentPartPr>
            <p14:xfrm>
              <a:off x="6908520" y="1438360"/>
              <a:ext cx="121248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90520" y="1420701"/>
                <a:ext cx="1248120" cy="3755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14:cNvPr>
              <p14:cNvContentPartPr/>
              <p14:nvPr/>
            </p14:nvContentPartPr>
            <p14:xfrm>
              <a:off x="8341320" y="1400920"/>
              <a:ext cx="386640" cy="286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23320" y="1383280"/>
                <a:ext cx="42228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14:cNvPr>
              <p14:cNvContentPartPr/>
              <p14:nvPr/>
            </p14:nvContentPartPr>
            <p14:xfrm>
              <a:off x="4256400" y="1960360"/>
              <a:ext cx="339480" cy="259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38760" y="1942720"/>
                <a:ext cx="3751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14:cNvPr>
              <p14:cNvContentPartPr/>
              <p14:nvPr/>
            </p14:nvContentPartPr>
            <p14:xfrm>
              <a:off x="5064960" y="2062240"/>
              <a:ext cx="136080" cy="205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046960" y="2044240"/>
                <a:ext cx="17172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14:cNvPr>
              <p14:cNvContentPartPr/>
              <p14:nvPr/>
            </p14:nvContentPartPr>
            <p14:xfrm>
              <a:off x="5316600" y="2061520"/>
              <a:ext cx="179280" cy="145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298600" y="2043520"/>
                <a:ext cx="2149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14:cNvPr>
              <p14:cNvContentPartPr/>
              <p14:nvPr/>
            </p14:nvContentPartPr>
            <p14:xfrm>
              <a:off x="5541960" y="2041720"/>
              <a:ext cx="127440" cy="186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23960" y="2024080"/>
                <a:ext cx="1630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14:cNvPr>
              <p14:cNvContentPartPr/>
              <p14:nvPr/>
            </p14:nvContentPartPr>
            <p14:xfrm>
              <a:off x="5778120" y="2039920"/>
              <a:ext cx="207720" cy="198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760120" y="2021920"/>
                <a:ext cx="2433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14:cNvPr>
              <p14:cNvContentPartPr/>
              <p14:nvPr/>
            </p14:nvContentPartPr>
            <p14:xfrm>
              <a:off x="5750400" y="2127040"/>
              <a:ext cx="313920" cy="47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732400" y="2109400"/>
                <a:ext cx="3495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14:cNvPr>
              <p14:cNvContentPartPr/>
              <p14:nvPr/>
            </p14:nvContentPartPr>
            <p14:xfrm>
              <a:off x="6166920" y="2129200"/>
              <a:ext cx="174960" cy="4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148920" y="2111560"/>
                <a:ext cx="2106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14:cNvPr>
              <p14:cNvContentPartPr/>
              <p14:nvPr/>
            </p14:nvContentPartPr>
            <p14:xfrm>
              <a:off x="6177000" y="2203360"/>
              <a:ext cx="186120" cy="21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159000" y="2185720"/>
                <a:ext cx="221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14:cNvPr>
              <p14:cNvContentPartPr/>
              <p14:nvPr/>
            </p14:nvContentPartPr>
            <p14:xfrm>
              <a:off x="6166920" y="1991320"/>
              <a:ext cx="242280" cy="51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48920" y="1973680"/>
                <a:ext cx="27792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14:cNvPr>
              <p14:cNvContentPartPr/>
              <p14:nvPr/>
            </p14:nvContentPartPr>
            <p14:xfrm>
              <a:off x="6569040" y="1950280"/>
              <a:ext cx="14400" cy="2743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551040" y="1932640"/>
                <a:ext cx="500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14:cNvPr>
              <p14:cNvContentPartPr/>
              <p14:nvPr/>
            </p14:nvContentPartPr>
            <p14:xfrm>
              <a:off x="6684960" y="2092120"/>
              <a:ext cx="171000" cy="11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666960" y="2074480"/>
                <a:ext cx="206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14:cNvPr>
              <p14:cNvContentPartPr/>
              <p14:nvPr/>
            </p14:nvContentPartPr>
            <p14:xfrm>
              <a:off x="7001400" y="1881880"/>
              <a:ext cx="303120" cy="230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83760" y="1864240"/>
                <a:ext cx="3387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14:cNvPr>
              <p14:cNvContentPartPr/>
              <p14:nvPr/>
            </p14:nvContentPartPr>
            <p14:xfrm>
              <a:off x="6999960" y="1971880"/>
              <a:ext cx="279720" cy="59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981960" y="1954240"/>
                <a:ext cx="31536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14:cNvPr>
              <p14:cNvContentPartPr/>
              <p14:nvPr/>
            </p14:nvContentPartPr>
            <p14:xfrm>
              <a:off x="7386240" y="1841560"/>
              <a:ext cx="147240" cy="103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368240" y="1823560"/>
                <a:ext cx="18288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14:cNvPr>
              <p14:cNvContentPartPr/>
              <p14:nvPr/>
            </p14:nvContentPartPr>
            <p14:xfrm>
              <a:off x="7030560" y="2112280"/>
              <a:ext cx="484920" cy="23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012560" y="2094640"/>
                <a:ext cx="5205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14:cNvPr>
              <p14:cNvContentPartPr/>
              <p14:nvPr/>
            </p14:nvContentPartPr>
            <p14:xfrm>
              <a:off x="7162680" y="2159440"/>
              <a:ext cx="183960" cy="138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144680" y="2141440"/>
                <a:ext cx="2196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14:cNvPr>
              <p14:cNvContentPartPr/>
              <p14:nvPr/>
            </p14:nvContentPartPr>
            <p14:xfrm>
              <a:off x="7914000" y="1930120"/>
              <a:ext cx="309600" cy="28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96360" y="1912120"/>
                <a:ext cx="345240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14:cNvPr>
              <p14:cNvContentPartPr/>
              <p14:nvPr/>
            </p14:nvContentPartPr>
            <p14:xfrm>
              <a:off x="4244160" y="2497840"/>
              <a:ext cx="177120" cy="33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226520" y="2479840"/>
                <a:ext cx="21276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14:cNvPr>
              <p14:cNvContentPartPr/>
              <p14:nvPr/>
            </p14:nvContentPartPr>
            <p14:xfrm>
              <a:off x="4551240" y="2702320"/>
              <a:ext cx="16344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533600" y="2684320"/>
                <a:ext cx="199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14:cNvPr>
              <p14:cNvContentPartPr/>
              <p14:nvPr/>
            </p14:nvContentPartPr>
            <p14:xfrm>
              <a:off x="4581840" y="2763880"/>
              <a:ext cx="153000" cy="14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63840" y="2745880"/>
                <a:ext cx="1886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14:cNvPr>
              <p14:cNvContentPartPr/>
              <p14:nvPr/>
            </p14:nvContentPartPr>
            <p14:xfrm>
              <a:off x="4561320" y="2571640"/>
              <a:ext cx="194040" cy="39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543680" y="2553640"/>
                <a:ext cx="22968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14:cNvPr>
              <p14:cNvContentPartPr/>
              <p14:nvPr/>
            </p14:nvContentPartPr>
            <p14:xfrm>
              <a:off x="4886760" y="2491360"/>
              <a:ext cx="293040" cy="322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868760" y="2473720"/>
                <a:ext cx="32868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14:cNvPr>
              <p14:cNvContentPartPr/>
              <p14:nvPr/>
            </p14:nvContentPartPr>
            <p14:xfrm>
              <a:off x="5290320" y="2519080"/>
              <a:ext cx="450000" cy="2473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272666" y="2501440"/>
                <a:ext cx="485669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14:cNvPr>
              <p14:cNvContentPartPr/>
              <p14:nvPr/>
            </p14:nvContentPartPr>
            <p14:xfrm>
              <a:off x="5862000" y="2476600"/>
              <a:ext cx="680400" cy="358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44000" y="2458600"/>
                <a:ext cx="71604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14:cNvPr>
              <p14:cNvContentPartPr/>
              <p14:nvPr/>
            </p14:nvContentPartPr>
            <p14:xfrm>
              <a:off x="6725640" y="2580280"/>
              <a:ext cx="141480" cy="10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707640" y="2562640"/>
                <a:ext cx="177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14:cNvPr>
              <p14:cNvContentPartPr/>
              <p14:nvPr/>
            </p14:nvContentPartPr>
            <p14:xfrm>
              <a:off x="6705120" y="2630680"/>
              <a:ext cx="18540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687480" y="2612680"/>
                <a:ext cx="2210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14:cNvPr>
              <p14:cNvContentPartPr/>
              <p14:nvPr/>
            </p14:nvContentPartPr>
            <p14:xfrm>
              <a:off x="7020120" y="2384440"/>
              <a:ext cx="964440" cy="338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002480" y="2366440"/>
                <a:ext cx="100008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7E83835-5F08-444C-B8D9-F8CBB577E60B}"/>
                  </a:ext>
                </a:extLst>
              </p14:cNvPr>
              <p14:cNvContentPartPr/>
              <p14:nvPr/>
            </p14:nvContentPartPr>
            <p14:xfrm>
              <a:off x="3488160" y="3162040"/>
              <a:ext cx="841320" cy="2854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7E83835-5F08-444C-B8D9-F8CBB577E60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470160" y="3144063"/>
                <a:ext cx="876960" cy="3210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D1C65B8-D1A6-44EA-A47E-2BD50A6BBF3D}"/>
                  </a:ext>
                </a:extLst>
              </p14:cNvPr>
              <p14:cNvContentPartPr/>
              <p14:nvPr/>
            </p14:nvContentPartPr>
            <p14:xfrm>
              <a:off x="5867760" y="3058000"/>
              <a:ext cx="990360" cy="246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D1C65B8-D1A6-44EA-A47E-2BD50A6BBF3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850120" y="3040000"/>
                <a:ext cx="10260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DD72054-6288-411D-AF4F-FAACAD8A9337}"/>
                  </a:ext>
                </a:extLst>
              </p14:cNvPr>
              <p14:cNvContentPartPr/>
              <p14:nvPr/>
            </p14:nvContentPartPr>
            <p14:xfrm>
              <a:off x="5282760" y="3115600"/>
              <a:ext cx="397800" cy="231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DD72054-6288-411D-AF4F-FAACAD8A933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265120" y="3097600"/>
                <a:ext cx="433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100664C6-388B-4B65-B511-B53E18D56267}"/>
                  </a:ext>
                </a:extLst>
              </p14:cNvPr>
              <p14:cNvContentPartPr/>
              <p14:nvPr/>
            </p14:nvContentPartPr>
            <p14:xfrm>
              <a:off x="4744200" y="3117040"/>
              <a:ext cx="450000" cy="2368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100664C6-388B-4B65-B511-B53E18D5626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726200" y="3099400"/>
                <a:ext cx="4856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C8B0136-BE13-4748-993E-AB1A5BE57713}"/>
                  </a:ext>
                </a:extLst>
              </p14:cNvPr>
              <p14:cNvContentPartPr/>
              <p14:nvPr/>
            </p14:nvContentPartPr>
            <p14:xfrm>
              <a:off x="7497840" y="2965120"/>
              <a:ext cx="405720" cy="2595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C8B0136-BE13-4748-993E-AB1A5BE5771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479824" y="2947120"/>
                <a:ext cx="441392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731CEAD-C625-4E97-B9DF-C93DB908C302}"/>
                  </a:ext>
                </a:extLst>
              </p14:cNvPr>
              <p14:cNvContentPartPr/>
              <p14:nvPr/>
            </p14:nvContentPartPr>
            <p14:xfrm>
              <a:off x="7175280" y="2966560"/>
              <a:ext cx="171360" cy="389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731CEAD-C625-4E97-B9DF-C93DB908C30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157280" y="2948560"/>
                <a:ext cx="20700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92CFB4E-A7D3-45E0-AA50-5517E7157AEF}"/>
                  </a:ext>
                </a:extLst>
              </p14:cNvPr>
              <p14:cNvContentPartPr/>
              <p14:nvPr/>
            </p14:nvContentPartPr>
            <p14:xfrm>
              <a:off x="8066640" y="2838040"/>
              <a:ext cx="924120" cy="3790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92CFB4E-A7D3-45E0-AA50-5517E7157AE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048640" y="2820040"/>
                <a:ext cx="95976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7BA73F3-6AB1-4F93-A4DB-9E55223E55E8}"/>
                  </a:ext>
                </a:extLst>
              </p14:cNvPr>
              <p14:cNvContentPartPr/>
              <p14:nvPr/>
            </p14:nvContentPartPr>
            <p14:xfrm>
              <a:off x="316920" y="3657400"/>
              <a:ext cx="295560" cy="3254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7BA73F3-6AB1-4F93-A4DB-9E55223E55E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98920" y="3639400"/>
                <a:ext cx="33120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DBB1FE3-C556-4002-BA2F-AD677CBDEB5E}"/>
                  </a:ext>
                </a:extLst>
              </p14:cNvPr>
              <p14:cNvContentPartPr/>
              <p14:nvPr/>
            </p14:nvContentPartPr>
            <p14:xfrm>
              <a:off x="891480" y="3720760"/>
              <a:ext cx="165960" cy="2757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DBB1FE3-C556-4002-BA2F-AD677CBDEB5E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873480" y="3703120"/>
                <a:ext cx="2016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B91C036-D2EE-4D96-AC47-0FFF769DDAB8}"/>
                  </a:ext>
                </a:extLst>
              </p14:cNvPr>
              <p14:cNvContentPartPr/>
              <p14:nvPr/>
            </p14:nvContentPartPr>
            <p14:xfrm>
              <a:off x="1188480" y="3596200"/>
              <a:ext cx="1240920" cy="552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B91C036-D2EE-4D96-AC47-0FFF769DDAB8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170485" y="3578560"/>
                <a:ext cx="1276550" cy="58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F71EEBE-B744-4D21-95E8-742A86336458}"/>
                  </a:ext>
                </a:extLst>
              </p14:cNvPr>
              <p14:cNvContentPartPr/>
              <p14:nvPr/>
            </p14:nvContentPartPr>
            <p14:xfrm>
              <a:off x="2844480" y="3567760"/>
              <a:ext cx="899640" cy="427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F71EEBE-B744-4D21-95E8-742A8633645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826840" y="3550120"/>
                <a:ext cx="93528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D39C47-2B61-4BD3-9011-0EE27CD0FAD6}"/>
                  </a:ext>
                </a:extLst>
              </p14:cNvPr>
              <p14:cNvContentPartPr/>
              <p14:nvPr/>
            </p14:nvContentPartPr>
            <p14:xfrm>
              <a:off x="5019960" y="3566680"/>
              <a:ext cx="19440" cy="93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D39C47-2B61-4BD3-9011-0EE27CD0FAD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001960" y="3549040"/>
                <a:ext cx="550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C9A6FCC6-DC12-48D2-8F35-FAB6D8320F3B}"/>
                  </a:ext>
                </a:extLst>
              </p14:cNvPr>
              <p14:cNvContentPartPr/>
              <p14:nvPr/>
            </p14:nvContentPartPr>
            <p14:xfrm>
              <a:off x="3982440" y="3645880"/>
              <a:ext cx="1172880" cy="288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C9A6FCC6-DC12-48D2-8F35-FAB6D8320F3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64446" y="3628240"/>
                <a:ext cx="1208509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9747393-0DF9-45AE-A78E-D31DA9CFABBF}"/>
                  </a:ext>
                </a:extLst>
              </p14:cNvPr>
              <p14:cNvContentPartPr/>
              <p14:nvPr/>
            </p14:nvContentPartPr>
            <p14:xfrm>
              <a:off x="5494440" y="3545440"/>
              <a:ext cx="231120" cy="456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9747393-0DF9-45AE-A78E-D31DA9CFABB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476440" y="3527800"/>
                <a:ext cx="266760" cy="49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EDC47FA-DA02-4EF6-A21E-F8C5D74810D7}"/>
                  </a:ext>
                </a:extLst>
              </p14:cNvPr>
              <p14:cNvContentPartPr/>
              <p14:nvPr/>
            </p14:nvContentPartPr>
            <p14:xfrm>
              <a:off x="6047760" y="3576040"/>
              <a:ext cx="182880" cy="286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EDC47FA-DA02-4EF6-A21E-F8C5D74810D7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030120" y="3558040"/>
                <a:ext cx="21852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C42004A-16CB-42BC-BB54-2E1FBAF38F37}"/>
                  </a:ext>
                </a:extLst>
              </p14:cNvPr>
              <p14:cNvContentPartPr/>
              <p14:nvPr/>
            </p14:nvContentPartPr>
            <p14:xfrm>
              <a:off x="6369960" y="3679720"/>
              <a:ext cx="151560" cy="82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C42004A-16CB-42BC-BB54-2E1FBAF38F3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352320" y="3662080"/>
                <a:ext cx="1872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AD2816D-183A-4B05-B1FE-DCC724821CA4}"/>
                  </a:ext>
                </a:extLst>
              </p14:cNvPr>
              <p14:cNvContentPartPr/>
              <p14:nvPr/>
            </p14:nvContentPartPr>
            <p14:xfrm>
              <a:off x="6369960" y="3768640"/>
              <a:ext cx="132840" cy="208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AD2816D-183A-4B05-B1FE-DCC724821CA4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352320" y="3751000"/>
                <a:ext cx="1684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12A8178-F157-4271-A48D-16B5188270D5}"/>
                  </a:ext>
                </a:extLst>
              </p14:cNvPr>
              <p14:cNvContentPartPr/>
              <p14:nvPr/>
            </p14:nvContentPartPr>
            <p14:xfrm>
              <a:off x="6644280" y="3426640"/>
              <a:ext cx="903600" cy="393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12A8178-F157-4271-A48D-16B5188270D5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626287" y="3408984"/>
                <a:ext cx="939226" cy="4291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DBF8D0-1BB8-4B36-A3BE-71BEABDDB149}"/>
                  </a:ext>
                </a:extLst>
              </p14:cNvPr>
              <p14:cNvContentPartPr/>
              <p14:nvPr/>
            </p14:nvContentPartPr>
            <p14:xfrm>
              <a:off x="7843080" y="3527800"/>
              <a:ext cx="605880" cy="231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DBF8D0-1BB8-4B36-A3BE-71BEABDDB149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825069" y="3510160"/>
                <a:ext cx="641541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261B531-7BFB-470A-8C20-A7A96DC0DC56}"/>
                  </a:ext>
                </a:extLst>
              </p14:cNvPr>
              <p14:cNvContentPartPr/>
              <p14:nvPr/>
            </p14:nvContentPartPr>
            <p14:xfrm>
              <a:off x="964920" y="4246360"/>
              <a:ext cx="27000" cy="1472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261B531-7BFB-470A-8C20-A7A96DC0DC56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946920" y="4228720"/>
                <a:ext cx="6264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870285D-0E22-49B2-986F-B7E4F087090C}"/>
                  </a:ext>
                </a:extLst>
              </p14:cNvPr>
              <p14:cNvContentPartPr/>
              <p14:nvPr/>
            </p14:nvContentPartPr>
            <p14:xfrm>
              <a:off x="863040" y="4429600"/>
              <a:ext cx="163800" cy="9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870285D-0E22-49B2-986F-B7E4F087090C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845400" y="4411600"/>
                <a:ext cx="1994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CF4A702-215D-479E-8367-7610E3876549}"/>
                  </a:ext>
                </a:extLst>
              </p14:cNvPr>
              <p14:cNvContentPartPr/>
              <p14:nvPr/>
            </p14:nvContentPartPr>
            <p14:xfrm>
              <a:off x="893640" y="4500520"/>
              <a:ext cx="117000" cy="163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CF4A702-215D-479E-8367-7610E387654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876000" y="4482880"/>
                <a:ext cx="1526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9403473A-1A53-4BFA-96A4-806A025E7F98}"/>
                  </a:ext>
                </a:extLst>
              </p14:cNvPr>
              <p14:cNvContentPartPr/>
              <p14:nvPr/>
            </p14:nvContentPartPr>
            <p14:xfrm>
              <a:off x="2336520" y="4348240"/>
              <a:ext cx="236880" cy="1720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9403473A-1A53-4BFA-96A4-806A025E7F98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318520" y="4330240"/>
                <a:ext cx="27252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7CF5AFB-CEAA-4938-A176-DFE6B2F70050}"/>
                  </a:ext>
                </a:extLst>
              </p14:cNvPr>
              <p14:cNvContentPartPr/>
              <p14:nvPr/>
            </p14:nvContentPartPr>
            <p14:xfrm>
              <a:off x="1157880" y="4216120"/>
              <a:ext cx="1074240" cy="3459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7CF5AFB-CEAA-4938-A176-DFE6B2F7005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1140240" y="4198120"/>
                <a:ext cx="110988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B0270ADA-BEB1-4F0E-AB36-0923167EC745}"/>
                  </a:ext>
                </a:extLst>
              </p14:cNvPr>
              <p14:cNvContentPartPr/>
              <p14:nvPr/>
            </p14:nvContentPartPr>
            <p14:xfrm>
              <a:off x="2732880" y="4144480"/>
              <a:ext cx="1462320" cy="4777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B0270ADA-BEB1-4F0E-AB36-0923167EC745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714880" y="4126827"/>
                <a:ext cx="149796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A594C3A7-5E11-4AA0-AFB6-8F25D12F20EA}"/>
                  </a:ext>
                </a:extLst>
              </p14:cNvPr>
              <p14:cNvContentPartPr/>
              <p14:nvPr/>
            </p14:nvContentPartPr>
            <p14:xfrm>
              <a:off x="4330560" y="4246000"/>
              <a:ext cx="181800" cy="316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A594C3A7-5E11-4AA0-AFB6-8F25D12F20EA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4312560" y="4228000"/>
                <a:ext cx="21744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A62BBB03-39A4-4950-B207-1E8ACFC2BBB2}"/>
                  </a:ext>
                </a:extLst>
              </p14:cNvPr>
              <p14:cNvContentPartPr/>
              <p14:nvPr/>
            </p14:nvContentPartPr>
            <p14:xfrm>
              <a:off x="4317600" y="4328080"/>
              <a:ext cx="206280" cy="306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A62BBB03-39A4-4950-B207-1E8ACFC2BBB2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299600" y="4310080"/>
                <a:ext cx="24192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1BA997F6-BB7E-4C60-B2DB-79D9A6AB77CA}"/>
                  </a:ext>
                </a:extLst>
              </p14:cNvPr>
              <p14:cNvContentPartPr/>
              <p14:nvPr/>
            </p14:nvContentPartPr>
            <p14:xfrm>
              <a:off x="5750400" y="4266880"/>
              <a:ext cx="360" cy="3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1BA997F6-BB7E-4C60-B2DB-79D9A6AB77C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732400" y="4248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66BEE5C1-449A-4EF6-9FD4-BC2B0E7FA7A8}"/>
                  </a:ext>
                </a:extLst>
              </p14:cNvPr>
              <p14:cNvContentPartPr/>
              <p14:nvPr/>
            </p14:nvContentPartPr>
            <p14:xfrm>
              <a:off x="4652040" y="4063480"/>
              <a:ext cx="998640" cy="3171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66BEE5C1-449A-4EF6-9FD4-BC2B0E7FA7A8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4634400" y="4045820"/>
                <a:ext cx="1034280" cy="352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AD5DADCA-2A94-4675-B0D6-1CC52D206AEB}"/>
                  </a:ext>
                </a:extLst>
              </p14:cNvPr>
              <p14:cNvContentPartPr/>
              <p14:nvPr/>
            </p14:nvContentPartPr>
            <p14:xfrm>
              <a:off x="6989880" y="4256800"/>
              <a:ext cx="10440" cy="313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AD5DADCA-2A94-4675-B0D6-1CC52D206AEB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6971880" y="4238800"/>
                <a:ext cx="46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0CA08B94-DBF0-4D57-B173-BD5FF7ECF1F4}"/>
                  </a:ext>
                </a:extLst>
              </p14:cNvPr>
              <p14:cNvContentPartPr/>
              <p14:nvPr/>
            </p14:nvContentPartPr>
            <p14:xfrm>
              <a:off x="6979440" y="4134760"/>
              <a:ext cx="360" cy="3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0CA08B94-DBF0-4D57-B173-BD5FF7ECF1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961440" y="4116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E58DF857-3B2F-4EC3-A145-D389063D14E1}"/>
                  </a:ext>
                </a:extLst>
              </p14:cNvPr>
              <p14:cNvContentPartPr/>
              <p14:nvPr/>
            </p14:nvContentPartPr>
            <p14:xfrm>
              <a:off x="7073760" y="4052680"/>
              <a:ext cx="484920" cy="2642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E58DF857-3B2F-4EC3-A145-D389063D14E1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7055760" y="4034680"/>
                <a:ext cx="5205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10A853A9-89B0-472D-8B6D-9E7F01509635}"/>
                  </a:ext>
                </a:extLst>
              </p14:cNvPr>
              <p14:cNvContentPartPr/>
              <p14:nvPr/>
            </p14:nvContentPartPr>
            <p14:xfrm>
              <a:off x="6755880" y="4203880"/>
              <a:ext cx="112320" cy="12096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10A853A9-89B0-472D-8B6D-9E7F01509635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6738240" y="4186240"/>
                <a:ext cx="14796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68498675-1285-4CE7-82C6-5441BD53C8F7}"/>
                  </a:ext>
                </a:extLst>
              </p14:cNvPr>
              <p14:cNvContentPartPr/>
              <p14:nvPr/>
            </p14:nvContentPartPr>
            <p14:xfrm>
              <a:off x="6227400" y="4061320"/>
              <a:ext cx="447840" cy="30636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68498675-1285-4CE7-82C6-5441BD53C8F7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6209760" y="4043680"/>
                <a:ext cx="48348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386025DC-2E5F-4A0D-8780-8FE6384DBD80}"/>
                  </a:ext>
                </a:extLst>
              </p14:cNvPr>
              <p14:cNvContentPartPr/>
              <p14:nvPr/>
            </p14:nvContentPartPr>
            <p14:xfrm>
              <a:off x="7817520" y="3911200"/>
              <a:ext cx="890640" cy="4453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386025DC-2E5F-4A0D-8780-8FE6384DBD80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7799880" y="3893200"/>
                <a:ext cx="926280" cy="48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3A3FDB3F-43C1-4670-9717-79B1C6F04DBA}"/>
                  </a:ext>
                </a:extLst>
              </p14:cNvPr>
              <p14:cNvContentPartPr/>
              <p14:nvPr/>
            </p14:nvContentPartPr>
            <p14:xfrm>
              <a:off x="2365680" y="4734160"/>
              <a:ext cx="507600" cy="47412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3A3FDB3F-43C1-4670-9717-79B1C6F04DBA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2347693" y="4716160"/>
                <a:ext cx="543215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1C371B67-A050-4A94-A19D-0649FC5DC874}"/>
                  </a:ext>
                </a:extLst>
              </p14:cNvPr>
              <p14:cNvContentPartPr/>
              <p14:nvPr/>
            </p14:nvContentPartPr>
            <p14:xfrm>
              <a:off x="223320" y="4718320"/>
              <a:ext cx="1806120" cy="3931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1C371B67-A050-4A94-A19D-0649FC5DC874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205680" y="4700680"/>
                <a:ext cx="184176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862029DF-87BC-4D45-9CF1-0E28E2B589B2}"/>
                  </a:ext>
                </a:extLst>
              </p14:cNvPr>
              <p14:cNvContentPartPr/>
              <p14:nvPr/>
            </p14:nvContentPartPr>
            <p14:xfrm>
              <a:off x="3129240" y="4676920"/>
              <a:ext cx="1004760" cy="42192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862029DF-87BC-4D45-9CF1-0E28E2B589B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111240" y="4659265"/>
                <a:ext cx="1040400" cy="4575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D03AFBB-2C4B-4920-BBB5-D602B3EA34D7}"/>
                  </a:ext>
                </a:extLst>
              </p14:cNvPr>
              <p14:cNvContentPartPr/>
              <p14:nvPr/>
            </p14:nvContentPartPr>
            <p14:xfrm>
              <a:off x="4339200" y="4703560"/>
              <a:ext cx="274680" cy="2754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D03AFBB-2C4B-4920-BBB5-D602B3EA34D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321200" y="4685920"/>
                <a:ext cx="31032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B4972272-7325-4BEB-BCEE-E76FB14EB7AA}"/>
                  </a:ext>
                </a:extLst>
              </p14:cNvPr>
              <p14:cNvContentPartPr/>
              <p14:nvPr/>
            </p14:nvContentPartPr>
            <p14:xfrm>
              <a:off x="5170080" y="4665760"/>
              <a:ext cx="803880" cy="648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B4972272-7325-4BEB-BCEE-E76FB14EB7AA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5152440" y="4647760"/>
                <a:ext cx="839520" cy="68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267BBA45-5F37-4D0D-A998-D84C81D01F8C}"/>
                  </a:ext>
                </a:extLst>
              </p14:cNvPr>
              <p14:cNvContentPartPr/>
              <p14:nvPr/>
            </p14:nvContentPartPr>
            <p14:xfrm>
              <a:off x="6247920" y="4653160"/>
              <a:ext cx="732960" cy="3970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267BBA45-5F37-4D0D-A998-D84C81D01F8C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229920" y="4635160"/>
                <a:ext cx="76860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C73A21A5-6FC7-48BC-A569-3E4BF69E7C88}"/>
                  </a:ext>
                </a:extLst>
              </p14:cNvPr>
              <p14:cNvContentPartPr/>
              <p14:nvPr/>
            </p14:nvContentPartPr>
            <p14:xfrm>
              <a:off x="7111200" y="4632280"/>
              <a:ext cx="1721880" cy="4852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C73A21A5-6FC7-48BC-A569-3E4BF69E7C88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7093200" y="4614640"/>
                <a:ext cx="175752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D95C677-DA66-452E-8C63-E1EA25C968DF}"/>
                  </a:ext>
                </a:extLst>
              </p14:cNvPr>
              <p14:cNvContentPartPr/>
              <p14:nvPr/>
            </p14:nvContentPartPr>
            <p14:xfrm>
              <a:off x="659640" y="5509600"/>
              <a:ext cx="124200" cy="210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D95C677-DA66-452E-8C63-E1EA25C968DF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642000" y="5491960"/>
                <a:ext cx="15984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640544F-4A94-422A-864F-7B44BDBF762F}"/>
                  </a:ext>
                </a:extLst>
              </p14:cNvPr>
              <p14:cNvContentPartPr/>
              <p14:nvPr/>
            </p14:nvContentPartPr>
            <p14:xfrm>
              <a:off x="903720" y="5449480"/>
              <a:ext cx="92520" cy="239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640544F-4A94-422A-864F-7B44BDBF762F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886080" y="5431840"/>
                <a:ext cx="12816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FF0FE039-D631-4A88-9999-B9A5BE33E82B}"/>
                  </a:ext>
                </a:extLst>
              </p14:cNvPr>
              <p14:cNvContentPartPr/>
              <p14:nvPr/>
            </p14:nvContentPartPr>
            <p14:xfrm>
              <a:off x="4000800" y="5221600"/>
              <a:ext cx="1083240" cy="3398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FF0FE039-D631-4A88-9999-B9A5BE33E82B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3983160" y="5203960"/>
                <a:ext cx="11188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F5B36197-9584-4AEE-914E-5BAE007C3D6C}"/>
                  </a:ext>
                </a:extLst>
              </p14:cNvPr>
              <p14:cNvContentPartPr/>
              <p14:nvPr/>
            </p14:nvContentPartPr>
            <p14:xfrm>
              <a:off x="1755840" y="5234560"/>
              <a:ext cx="2127240" cy="4316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F5B36197-9584-4AEE-914E-5BAE007C3D6C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1738200" y="5216560"/>
                <a:ext cx="21628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4E92D315-3C75-41CF-9E00-90B53C0FB433}"/>
                  </a:ext>
                </a:extLst>
              </p14:cNvPr>
              <p14:cNvContentPartPr/>
              <p14:nvPr/>
            </p14:nvContentPartPr>
            <p14:xfrm>
              <a:off x="5464200" y="5110000"/>
              <a:ext cx="1078920" cy="4136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4E92D315-3C75-41CF-9E00-90B53C0FB433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5446554" y="5092000"/>
                <a:ext cx="1114572" cy="44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B9295DDC-4687-4A69-ABC8-AE41D568E11A}"/>
                  </a:ext>
                </a:extLst>
              </p14:cNvPr>
              <p14:cNvContentPartPr/>
              <p14:nvPr/>
            </p14:nvContentPartPr>
            <p14:xfrm>
              <a:off x="4063800" y="5654320"/>
              <a:ext cx="2307240" cy="9352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B9295DDC-4687-4A69-ABC8-AE41D568E11A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4045800" y="5636320"/>
                <a:ext cx="2342880" cy="970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37149800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27093845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2747160" cy="10249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0" y="603880"/>
                <a:ext cx="2782800" cy="1060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8259873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96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0" y="603880"/>
                <a:ext cx="4008600" cy="1408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8306461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14:cNvPr>
              <p14:cNvContentPartPr/>
              <p14:nvPr/>
            </p14:nvContentPartPr>
            <p14:xfrm>
              <a:off x="1872840" y="174400"/>
              <a:ext cx="4040280" cy="68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55198" y="156409"/>
                <a:ext cx="4075923" cy="724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14:cNvPr>
              <p14:cNvContentPartPr/>
              <p14:nvPr/>
            </p14:nvContentPartPr>
            <p14:xfrm>
              <a:off x="7177080" y="445840"/>
              <a:ext cx="246240" cy="235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59080" y="427840"/>
                <a:ext cx="2818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14:cNvPr>
              <p14:cNvContentPartPr/>
              <p14:nvPr/>
            </p14:nvContentPartPr>
            <p14:xfrm>
              <a:off x="7505760" y="436840"/>
              <a:ext cx="272160" cy="28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87760" y="418863"/>
                <a:ext cx="30780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14:cNvPr>
              <p14:cNvContentPartPr/>
              <p14:nvPr/>
            </p14:nvContentPartPr>
            <p14:xfrm>
              <a:off x="6359520" y="348280"/>
              <a:ext cx="580680" cy="424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41880" y="330640"/>
                <a:ext cx="61632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14:cNvPr>
              <p14:cNvContentPartPr/>
              <p14:nvPr/>
            </p14:nvContentPartPr>
            <p14:xfrm>
              <a:off x="7863240" y="425320"/>
              <a:ext cx="965880" cy="256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45600" y="407320"/>
                <a:ext cx="1001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14:cNvPr>
              <p14:cNvContentPartPr/>
              <p14:nvPr/>
            </p14:nvContentPartPr>
            <p14:xfrm>
              <a:off x="392880" y="964600"/>
              <a:ext cx="1151280" cy="357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5240" y="946942"/>
                <a:ext cx="1186920" cy="3931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14:cNvPr>
              <p14:cNvContentPartPr/>
              <p14:nvPr/>
            </p14:nvContentPartPr>
            <p14:xfrm>
              <a:off x="1869240" y="1056040"/>
              <a:ext cx="121212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51240" y="1038400"/>
                <a:ext cx="124776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14:cNvPr>
              <p14:cNvContentPartPr/>
              <p14:nvPr/>
            </p14:nvContentPartPr>
            <p14:xfrm>
              <a:off x="3210240" y="1076560"/>
              <a:ext cx="223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92240" y="1058560"/>
                <a:ext cx="57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14:cNvPr>
              <p14:cNvContentPartPr/>
              <p14:nvPr/>
            </p14:nvContentPartPr>
            <p14:xfrm>
              <a:off x="3281160" y="1076560"/>
              <a:ext cx="29880" cy="272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63160" y="1058560"/>
                <a:ext cx="6552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14:cNvPr>
              <p14:cNvContentPartPr/>
              <p14:nvPr/>
            </p14:nvContentPartPr>
            <p14:xfrm>
              <a:off x="3149400" y="1034800"/>
              <a:ext cx="311760" cy="25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31760" y="1017160"/>
                <a:ext cx="34740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14:cNvPr>
              <p14:cNvContentPartPr/>
              <p14:nvPr/>
            </p14:nvContentPartPr>
            <p14:xfrm>
              <a:off x="3698400" y="1092040"/>
              <a:ext cx="131760" cy="240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0" y="1074040"/>
                <a:ext cx="16740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14:cNvPr>
              <p14:cNvContentPartPr/>
              <p14:nvPr/>
            </p14:nvContentPartPr>
            <p14:xfrm>
              <a:off x="3758880" y="1015720"/>
              <a:ext cx="75600" cy="401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40880" y="998080"/>
                <a:ext cx="1112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14:cNvPr>
              <p14:cNvContentPartPr/>
              <p14:nvPr/>
            </p14:nvContentPartPr>
            <p14:xfrm>
              <a:off x="4185840" y="1025800"/>
              <a:ext cx="501480" cy="288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67853" y="1007800"/>
                <a:ext cx="537094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14:cNvPr>
              <p14:cNvContentPartPr/>
              <p14:nvPr/>
            </p14:nvContentPartPr>
            <p14:xfrm>
              <a:off x="4806480" y="994840"/>
              <a:ext cx="645840" cy="24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8830" y="976866"/>
                <a:ext cx="681500" cy="283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14:cNvPr>
              <p14:cNvContentPartPr/>
              <p14:nvPr/>
            </p14:nvContentPartPr>
            <p14:xfrm>
              <a:off x="5616840" y="1218760"/>
              <a:ext cx="831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98840" y="1201120"/>
                <a:ext cx="1188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14:cNvPr>
              <p14:cNvContentPartPr/>
              <p14:nvPr/>
            </p14:nvContentPartPr>
            <p14:xfrm>
              <a:off x="6014280" y="885760"/>
              <a:ext cx="1090800" cy="506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96640" y="868120"/>
                <a:ext cx="112644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14:cNvPr>
              <p14:cNvContentPartPr/>
              <p14:nvPr/>
            </p14:nvContentPartPr>
            <p14:xfrm>
              <a:off x="7640040" y="998080"/>
              <a:ext cx="853920" cy="36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22048" y="980080"/>
                <a:ext cx="889545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14:cNvPr>
              <p14:cNvContentPartPr/>
              <p14:nvPr/>
            </p14:nvContentPartPr>
            <p14:xfrm>
              <a:off x="7402080" y="1045960"/>
              <a:ext cx="93960" cy="13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384080" y="1028320"/>
                <a:ext cx="1296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14:cNvPr>
              <p14:cNvContentPartPr/>
              <p14:nvPr/>
            </p14:nvContentPartPr>
            <p14:xfrm>
              <a:off x="7361760" y="1178080"/>
              <a:ext cx="156960" cy="213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3760" y="1160440"/>
                <a:ext cx="192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14:cNvPr>
              <p14:cNvContentPartPr/>
              <p14:nvPr/>
            </p14:nvContentPartPr>
            <p14:xfrm>
              <a:off x="8608440" y="1259440"/>
              <a:ext cx="47880" cy="7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90440" y="1241800"/>
                <a:ext cx="835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14:cNvPr>
              <p14:cNvContentPartPr/>
              <p14:nvPr/>
            </p14:nvContentPartPr>
            <p14:xfrm>
              <a:off x="346440" y="1513600"/>
              <a:ext cx="1319040" cy="424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8440" y="1495600"/>
                <a:ext cx="13546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14:cNvPr>
              <p14:cNvContentPartPr/>
              <p14:nvPr/>
            </p14:nvContentPartPr>
            <p14:xfrm>
              <a:off x="1889400" y="1472560"/>
              <a:ext cx="2012040" cy="498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871760" y="1454560"/>
                <a:ext cx="204768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14:cNvPr>
              <p14:cNvContentPartPr/>
              <p14:nvPr/>
            </p14:nvContentPartPr>
            <p14:xfrm>
              <a:off x="4317240" y="1574440"/>
              <a:ext cx="193680" cy="496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99600" y="1556800"/>
                <a:ext cx="229320" cy="53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14:cNvPr>
              <p14:cNvContentPartPr/>
              <p14:nvPr/>
            </p14:nvContentPartPr>
            <p14:xfrm>
              <a:off x="4737360" y="1665880"/>
              <a:ext cx="973440" cy="335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19713" y="1648240"/>
                <a:ext cx="1009093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14:cNvPr>
              <p14:cNvContentPartPr/>
              <p14:nvPr/>
            </p14:nvContentPartPr>
            <p14:xfrm>
              <a:off x="5818440" y="1696480"/>
              <a:ext cx="135360" cy="201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00800" y="1678480"/>
                <a:ext cx="1710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14:cNvPr>
              <p14:cNvContentPartPr/>
              <p14:nvPr/>
            </p14:nvContentPartPr>
            <p14:xfrm>
              <a:off x="7792320" y="1472560"/>
              <a:ext cx="601920" cy="46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74680" y="1454906"/>
                <a:ext cx="637560" cy="498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14:cNvPr>
              <p14:cNvContentPartPr/>
              <p14:nvPr/>
            </p14:nvContentPartPr>
            <p14:xfrm>
              <a:off x="6601800" y="1543840"/>
              <a:ext cx="995760" cy="372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83800" y="1525840"/>
                <a:ext cx="103140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14:cNvPr>
              <p14:cNvContentPartPr/>
              <p14:nvPr/>
            </p14:nvContentPartPr>
            <p14:xfrm>
              <a:off x="6061080" y="1677760"/>
              <a:ext cx="371160" cy="187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43440" y="1660120"/>
                <a:ext cx="406800" cy="223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7562937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96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0" y="603880"/>
                <a:ext cx="4008600" cy="1408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5779714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60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2" y="603880"/>
                <a:ext cx="4008237" cy="14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14:cNvPr>
              <p14:cNvContentPartPr/>
              <p14:nvPr/>
            </p14:nvContentPartPr>
            <p14:xfrm>
              <a:off x="4805400" y="588760"/>
              <a:ext cx="1961280" cy="766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7400" y="571120"/>
                <a:ext cx="1996920" cy="802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81617132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60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2" y="603880"/>
                <a:ext cx="4008237" cy="14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14:cNvPr>
              <p14:cNvContentPartPr/>
              <p14:nvPr/>
            </p14:nvContentPartPr>
            <p14:xfrm>
              <a:off x="4805400" y="588760"/>
              <a:ext cx="1961280" cy="766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7400" y="571120"/>
                <a:ext cx="199692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14:cNvPr>
              <p14:cNvContentPartPr/>
              <p14:nvPr/>
            </p14:nvContentPartPr>
            <p14:xfrm>
              <a:off x="6888000" y="633400"/>
              <a:ext cx="1745640" cy="431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360" y="615400"/>
                <a:ext cx="1781280" cy="467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69431056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60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2" y="603880"/>
                <a:ext cx="4008237" cy="14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14:cNvPr>
              <p14:cNvContentPartPr/>
              <p14:nvPr/>
            </p14:nvContentPartPr>
            <p14:xfrm>
              <a:off x="4805400" y="588760"/>
              <a:ext cx="1961280" cy="766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7400" y="571120"/>
                <a:ext cx="199692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14:cNvPr>
              <p14:cNvContentPartPr/>
              <p14:nvPr/>
            </p14:nvContentPartPr>
            <p14:xfrm>
              <a:off x="6888000" y="633400"/>
              <a:ext cx="1745640" cy="431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360" y="615400"/>
                <a:ext cx="17812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14:cNvPr>
              <p14:cNvContentPartPr/>
              <p14:nvPr/>
            </p14:nvContentPartPr>
            <p14:xfrm>
              <a:off x="6237840" y="1147840"/>
              <a:ext cx="2336400" cy="36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20197" y="1130200"/>
                <a:ext cx="2372045" cy="402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58131525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60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2" y="603880"/>
                <a:ext cx="4008237" cy="14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14:cNvPr>
              <p14:cNvContentPartPr/>
              <p14:nvPr/>
            </p14:nvContentPartPr>
            <p14:xfrm>
              <a:off x="4805400" y="588760"/>
              <a:ext cx="1961280" cy="766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7400" y="571120"/>
                <a:ext cx="199692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14:cNvPr>
              <p14:cNvContentPartPr/>
              <p14:nvPr/>
            </p14:nvContentPartPr>
            <p14:xfrm>
              <a:off x="6888000" y="633400"/>
              <a:ext cx="1745640" cy="431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360" y="615400"/>
                <a:ext cx="17812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14:cNvPr>
              <p14:cNvContentPartPr/>
              <p14:nvPr/>
            </p14:nvContentPartPr>
            <p14:xfrm>
              <a:off x="6237840" y="1147840"/>
              <a:ext cx="2336400" cy="36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20197" y="1130200"/>
                <a:ext cx="2372045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14:cNvPr>
              <p14:cNvContentPartPr/>
              <p14:nvPr/>
            </p14:nvContentPartPr>
            <p14:xfrm>
              <a:off x="3189720" y="1543840"/>
              <a:ext cx="5619240" cy="46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72079" y="1525854"/>
                <a:ext cx="5654882" cy="50037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81357921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60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2" y="603880"/>
                <a:ext cx="4008237" cy="14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14:cNvPr>
              <p14:cNvContentPartPr/>
              <p14:nvPr/>
            </p14:nvContentPartPr>
            <p14:xfrm>
              <a:off x="4805400" y="588760"/>
              <a:ext cx="1961280" cy="766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7400" y="571120"/>
                <a:ext cx="199692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14:cNvPr>
              <p14:cNvContentPartPr/>
              <p14:nvPr/>
            </p14:nvContentPartPr>
            <p14:xfrm>
              <a:off x="6888000" y="633400"/>
              <a:ext cx="1745640" cy="431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360" y="615400"/>
                <a:ext cx="17812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14:cNvPr>
              <p14:cNvContentPartPr/>
              <p14:nvPr/>
            </p14:nvContentPartPr>
            <p14:xfrm>
              <a:off x="6237840" y="1147840"/>
              <a:ext cx="2336400" cy="36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20197" y="1130200"/>
                <a:ext cx="2372045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14:cNvPr>
              <p14:cNvContentPartPr/>
              <p14:nvPr/>
            </p14:nvContentPartPr>
            <p14:xfrm>
              <a:off x="3189720" y="1543840"/>
              <a:ext cx="5619240" cy="46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72079" y="1525854"/>
                <a:ext cx="5654882" cy="500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14:cNvPr>
              <p14:cNvContentPartPr/>
              <p14:nvPr/>
            </p14:nvContentPartPr>
            <p14:xfrm>
              <a:off x="324840" y="2179600"/>
              <a:ext cx="782640" cy="41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6840" y="2161615"/>
                <a:ext cx="818280" cy="455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14:cNvPr>
              <p14:cNvContentPartPr/>
              <p14:nvPr/>
            </p14:nvContentPartPr>
            <p14:xfrm>
              <a:off x="2043840" y="2201560"/>
              <a:ext cx="18720" cy="12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5840" y="2183920"/>
                <a:ext cx="54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14:cNvPr>
              <p14:cNvContentPartPr/>
              <p14:nvPr/>
            </p14:nvContentPartPr>
            <p14:xfrm>
              <a:off x="2161920" y="2194360"/>
              <a:ext cx="12240" cy="23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4428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14:cNvPr>
              <p14:cNvContentPartPr/>
              <p14:nvPr/>
            </p14:nvContentPartPr>
            <p14:xfrm>
              <a:off x="1279560" y="2271400"/>
              <a:ext cx="971640" cy="330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61913" y="2253400"/>
                <a:ext cx="1007293" cy="366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31350847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60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2" y="603880"/>
                <a:ext cx="4008237" cy="14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14:cNvPr>
              <p14:cNvContentPartPr/>
              <p14:nvPr/>
            </p14:nvContentPartPr>
            <p14:xfrm>
              <a:off x="4805400" y="588760"/>
              <a:ext cx="1961280" cy="766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7400" y="571120"/>
                <a:ext cx="199692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14:cNvPr>
              <p14:cNvContentPartPr/>
              <p14:nvPr/>
            </p14:nvContentPartPr>
            <p14:xfrm>
              <a:off x="6888000" y="633400"/>
              <a:ext cx="1745640" cy="431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360" y="615400"/>
                <a:ext cx="17812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14:cNvPr>
              <p14:cNvContentPartPr/>
              <p14:nvPr/>
            </p14:nvContentPartPr>
            <p14:xfrm>
              <a:off x="6237840" y="1147840"/>
              <a:ext cx="2336400" cy="36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20197" y="1130200"/>
                <a:ext cx="2372045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14:cNvPr>
              <p14:cNvContentPartPr/>
              <p14:nvPr/>
            </p14:nvContentPartPr>
            <p14:xfrm>
              <a:off x="3189720" y="1543840"/>
              <a:ext cx="5619240" cy="46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72079" y="1525854"/>
                <a:ext cx="5654882" cy="500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14:cNvPr>
              <p14:cNvContentPartPr/>
              <p14:nvPr/>
            </p14:nvContentPartPr>
            <p14:xfrm>
              <a:off x="324840" y="2179600"/>
              <a:ext cx="782640" cy="41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6840" y="2161615"/>
                <a:ext cx="818280" cy="455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14:cNvPr>
              <p14:cNvContentPartPr/>
              <p14:nvPr/>
            </p14:nvContentPartPr>
            <p14:xfrm>
              <a:off x="2043840" y="2201560"/>
              <a:ext cx="18720" cy="12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5840" y="2183920"/>
                <a:ext cx="54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14:cNvPr>
              <p14:cNvContentPartPr/>
              <p14:nvPr/>
            </p14:nvContentPartPr>
            <p14:xfrm>
              <a:off x="2161920" y="2194360"/>
              <a:ext cx="12240" cy="23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4428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14:cNvPr>
              <p14:cNvContentPartPr/>
              <p14:nvPr/>
            </p14:nvContentPartPr>
            <p14:xfrm>
              <a:off x="1279560" y="2271400"/>
              <a:ext cx="971640" cy="330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61913" y="2253400"/>
                <a:ext cx="1007293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14:cNvPr>
              <p14:cNvContentPartPr/>
              <p14:nvPr/>
            </p14:nvContentPartPr>
            <p14:xfrm>
              <a:off x="2478720" y="2316040"/>
              <a:ext cx="157680" cy="210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60761" y="2298040"/>
                <a:ext cx="193239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14:cNvPr>
              <p14:cNvContentPartPr/>
              <p14:nvPr/>
            </p14:nvContentPartPr>
            <p14:xfrm>
              <a:off x="2894520" y="2173840"/>
              <a:ext cx="477000" cy="357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76520" y="2156200"/>
                <a:ext cx="5126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14:cNvPr>
              <p14:cNvContentPartPr/>
              <p14:nvPr/>
            </p14:nvContentPartPr>
            <p14:xfrm>
              <a:off x="3545400" y="2397400"/>
              <a:ext cx="1008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27400" y="2379760"/>
                <a:ext cx="13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14:cNvPr>
              <p14:cNvContentPartPr/>
              <p14:nvPr/>
            </p14:nvContentPartPr>
            <p14:xfrm>
              <a:off x="3793440" y="2183920"/>
              <a:ext cx="291240" cy="283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75778" y="2165920"/>
                <a:ext cx="326924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14:cNvPr>
              <p14:cNvContentPartPr/>
              <p14:nvPr/>
            </p14:nvContentPartPr>
            <p14:xfrm>
              <a:off x="4195920" y="2346640"/>
              <a:ext cx="90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177920" y="2329000"/>
                <a:ext cx="12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14:cNvPr>
              <p14:cNvContentPartPr/>
              <p14:nvPr/>
            </p14:nvContentPartPr>
            <p14:xfrm>
              <a:off x="4378080" y="2183920"/>
              <a:ext cx="335880" cy="322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60080" y="2165920"/>
                <a:ext cx="37152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14:cNvPr>
              <p14:cNvContentPartPr/>
              <p14:nvPr/>
            </p14:nvContentPartPr>
            <p14:xfrm>
              <a:off x="5625120" y="2062240"/>
              <a:ext cx="13680" cy="15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07480" y="2044240"/>
                <a:ext cx="493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14:cNvPr>
              <p14:cNvContentPartPr/>
              <p14:nvPr/>
            </p14:nvContentPartPr>
            <p14:xfrm>
              <a:off x="5736000" y="2062240"/>
              <a:ext cx="14760" cy="20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18000" y="2044240"/>
                <a:ext cx="50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14:cNvPr>
              <p14:cNvContentPartPr/>
              <p14:nvPr/>
            </p14:nvContentPartPr>
            <p14:xfrm>
              <a:off x="4876320" y="2143600"/>
              <a:ext cx="868320" cy="3074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58327" y="2125600"/>
                <a:ext cx="903945" cy="343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17481133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60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2" y="603880"/>
                <a:ext cx="4008237" cy="14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14:cNvPr>
              <p14:cNvContentPartPr/>
              <p14:nvPr/>
            </p14:nvContentPartPr>
            <p14:xfrm>
              <a:off x="4805400" y="588760"/>
              <a:ext cx="1961280" cy="766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7400" y="571120"/>
                <a:ext cx="199692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14:cNvPr>
              <p14:cNvContentPartPr/>
              <p14:nvPr/>
            </p14:nvContentPartPr>
            <p14:xfrm>
              <a:off x="6888000" y="633400"/>
              <a:ext cx="1745640" cy="431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360" y="615400"/>
                <a:ext cx="17812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14:cNvPr>
              <p14:cNvContentPartPr/>
              <p14:nvPr/>
            </p14:nvContentPartPr>
            <p14:xfrm>
              <a:off x="6237840" y="1147840"/>
              <a:ext cx="2336400" cy="36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20197" y="1130200"/>
                <a:ext cx="2372045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14:cNvPr>
              <p14:cNvContentPartPr/>
              <p14:nvPr/>
            </p14:nvContentPartPr>
            <p14:xfrm>
              <a:off x="3189720" y="1543840"/>
              <a:ext cx="5619240" cy="46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72079" y="1525854"/>
                <a:ext cx="5654882" cy="500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14:cNvPr>
              <p14:cNvContentPartPr/>
              <p14:nvPr/>
            </p14:nvContentPartPr>
            <p14:xfrm>
              <a:off x="324840" y="2179600"/>
              <a:ext cx="782640" cy="41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6840" y="2161615"/>
                <a:ext cx="818280" cy="455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14:cNvPr>
              <p14:cNvContentPartPr/>
              <p14:nvPr/>
            </p14:nvContentPartPr>
            <p14:xfrm>
              <a:off x="2043840" y="2201560"/>
              <a:ext cx="18720" cy="12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5840" y="2183920"/>
                <a:ext cx="54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14:cNvPr>
              <p14:cNvContentPartPr/>
              <p14:nvPr/>
            </p14:nvContentPartPr>
            <p14:xfrm>
              <a:off x="2161920" y="2194360"/>
              <a:ext cx="12240" cy="23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4428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14:cNvPr>
              <p14:cNvContentPartPr/>
              <p14:nvPr/>
            </p14:nvContentPartPr>
            <p14:xfrm>
              <a:off x="1279560" y="2271400"/>
              <a:ext cx="971640" cy="330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61913" y="2253400"/>
                <a:ext cx="1007293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14:cNvPr>
              <p14:cNvContentPartPr/>
              <p14:nvPr/>
            </p14:nvContentPartPr>
            <p14:xfrm>
              <a:off x="2478720" y="2316040"/>
              <a:ext cx="157680" cy="210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60761" y="2298040"/>
                <a:ext cx="193239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14:cNvPr>
              <p14:cNvContentPartPr/>
              <p14:nvPr/>
            </p14:nvContentPartPr>
            <p14:xfrm>
              <a:off x="2894520" y="2173840"/>
              <a:ext cx="477000" cy="357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76520" y="2156200"/>
                <a:ext cx="5126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14:cNvPr>
              <p14:cNvContentPartPr/>
              <p14:nvPr/>
            </p14:nvContentPartPr>
            <p14:xfrm>
              <a:off x="3545400" y="2397400"/>
              <a:ext cx="1008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27400" y="2379760"/>
                <a:ext cx="13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14:cNvPr>
              <p14:cNvContentPartPr/>
              <p14:nvPr/>
            </p14:nvContentPartPr>
            <p14:xfrm>
              <a:off x="3793440" y="2183920"/>
              <a:ext cx="291240" cy="283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75778" y="2165920"/>
                <a:ext cx="326924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14:cNvPr>
              <p14:cNvContentPartPr/>
              <p14:nvPr/>
            </p14:nvContentPartPr>
            <p14:xfrm>
              <a:off x="4195920" y="2346640"/>
              <a:ext cx="90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177920" y="2329000"/>
                <a:ext cx="12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14:cNvPr>
              <p14:cNvContentPartPr/>
              <p14:nvPr/>
            </p14:nvContentPartPr>
            <p14:xfrm>
              <a:off x="4378080" y="2183920"/>
              <a:ext cx="335880" cy="322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60080" y="2165920"/>
                <a:ext cx="37152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14:cNvPr>
              <p14:cNvContentPartPr/>
              <p14:nvPr/>
            </p14:nvContentPartPr>
            <p14:xfrm>
              <a:off x="5625120" y="2062240"/>
              <a:ext cx="13680" cy="15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07480" y="2044240"/>
                <a:ext cx="493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14:cNvPr>
              <p14:cNvContentPartPr/>
              <p14:nvPr/>
            </p14:nvContentPartPr>
            <p14:xfrm>
              <a:off x="5736000" y="2062240"/>
              <a:ext cx="14760" cy="20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18000" y="2044240"/>
                <a:ext cx="50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14:cNvPr>
              <p14:cNvContentPartPr/>
              <p14:nvPr/>
            </p14:nvContentPartPr>
            <p14:xfrm>
              <a:off x="4876320" y="2143600"/>
              <a:ext cx="868320" cy="3074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58327" y="2125600"/>
                <a:ext cx="903945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14:cNvPr>
              <p14:cNvContentPartPr/>
              <p14:nvPr/>
            </p14:nvContentPartPr>
            <p14:xfrm>
              <a:off x="2935920" y="2019400"/>
              <a:ext cx="1072080" cy="612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17920" y="2001400"/>
                <a:ext cx="1107720" cy="648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43203609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60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2" y="603880"/>
                <a:ext cx="4008237" cy="14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14:cNvPr>
              <p14:cNvContentPartPr/>
              <p14:nvPr/>
            </p14:nvContentPartPr>
            <p14:xfrm>
              <a:off x="4805400" y="588760"/>
              <a:ext cx="1961280" cy="766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7400" y="571120"/>
                <a:ext cx="199692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14:cNvPr>
              <p14:cNvContentPartPr/>
              <p14:nvPr/>
            </p14:nvContentPartPr>
            <p14:xfrm>
              <a:off x="6888000" y="633400"/>
              <a:ext cx="1745640" cy="431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360" y="615400"/>
                <a:ext cx="17812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14:cNvPr>
              <p14:cNvContentPartPr/>
              <p14:nvPr/>
            </p14:nvContentPartPr>
            <p14:xfrm>
              <a:off x="6237840" y="1147840"/>
              <a:ext cx="2336400" cy="36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20197" y="1130200"/>
                <a:ext cx="2372045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14:cNvPr>
              <p14:cNvContentPartPr/>
              <p14:nvPr/>
            </p14:nvContentPartPr>
            <p14:xfrm>
              <a:off x="3189720" y="1543840"/>
              <a:ext cx="5619240" cy="46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72079" y="1525854"/>
                <a:ext cx="5654882" cy="500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14:cNvPr>
              <p14:cNvContentPartPr/>
              <p14:nvPr/>
            </p14:nvContentPartPr>
            <p14:xfrm>
              <a:off x="324840" y="2179600"/>
              <a:ext cx="782640" cy="41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6840" y="2161615"/>
                <a:ext cx="818280" cy="455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14:cNvPr>
              <p14:cNvContentPartPr/>
              <p14:nvPr/>
            </p14:nvContentPartPr>
            <p14:xfrm>
              <a:off x="2043840" y="2201560"/>
              <a:ext cx="18720" cy="12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5840" y="2183920"/>
                <a:ext cx="54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14:cNvPr>
              <p14:cNvContentPartPr/>
              <p14:nvPr/>
            </p14:nvContentPartPr>
            <p14:xfrm>
              <a:off x="2161920" y="2194360"/>
              <a:ext cx="12240" cy="23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4428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14:cNvPr>
              <p14:cNvContentPartPr/>
              <p14:nvPr/>
            </p14:nvContentPartPr>
            <p14:xfrm>
              <a:off x="1279560" y="2271400"/>
              <a:ext cx="971640" cy="330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61913" y="2253400"/>
                <a:ext cx="1007293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14:cNvPr>
              <p14:cNvContentPartPr/>
              <p14:nvPr/>
            </p14:nvContentPartPr>
            <p14:xfrm>
              <a:off x="2478720" y="2316040"/>
              <a:ext cx="157680" cy="210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60761" y="2298040"/>
                <a:ext cx="193239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14:cNvPr>
              <p14:cNvContentPartPr/>
              <p14:nvPr/>
            </p14:nvContentPartPr>
            <p14:xfrm>
              <a:off x="2894520" y="2173840"/>
              <a:ext cx="477000" cy="357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76520" y="2156200"/>
                <a:ext cx="5126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14:cNvPr>
              <p14:cNvContentPartPr/>
              <p14:nvPr/>
            </p14:nvContentPartPr>
            <p14:xfrm>
              <a:off x="3545400" y="2397400"/>
              <a:ext cx="1008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27400" y="2379760"/>
                <a:ext cx="13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14:cNvPr>
              <p14:cNvContentPartPr/>
              <p14:nvPr/>
            </p14:nvContentPartPr>
            <p14:xfrm>
              <a:off x="3793440" y="2183920"/>
              <a:ext cx="291240" cy="283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75778" y="2165920"/>
                <a:ext cx="326924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14:cNvPr>
              <p14:cNvContentPartPr/>
              <p14:nvPr/>
            </p14:nvContentPartPr>
            <p14:xfrm>
              <a:off x="4195920" y="2346640"/>
              <a:ext cx="90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177920" y="2329000"/>
                <a:ext cx="12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14:cNvPr>
              <p14:cNvContentPartPr/>
              <p14:nvPr/>
            </p14:nvContentPartPr>
            <p14:xfrm>
              <a:off x="4378080" y="2183920"/>
              <a:ext cx="335880" cy="322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60080" y="2165920"/>
                <a:ext cx="37152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14:cNvPr>
              <p14:cNvContentPartPr/>
              <p14:nvPr/>
            </p14:nvContentPartPr>
            <p14:xfrm>
              <a:off x="5625120" y="2062240"/>
              <a:ext cx="13680" cy="15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07480" y="2044240"/>
                <a:ext cx="493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14:cNvPr>
              <p14:cNvContentPartPr/>
              <p14:nvPr/>
            </p14:nvContentPartPr>
            <p14:xfrm>
              <a:off x="5736000" y="2062240"/>
              <a:ext cx="14760" cy="20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18000" y="2044240"/>
                <a:ext cx="50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14:cNvPr>
              <p14:cNvContentPartPr/>
              <p14:nvPr/>
            </p14:nvContentPartPr>
            <p14:xfrm>
              <a:off x="4876320" y="2143600"/>
              <a:ext cx="868320" cy="3074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58327" y="2125600"/>
                <a:ext cx="903945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14:cNvPr>
              <p14:cNvContentPartPr/>
              <p14:nvPr/>
            </p14:nvContentPartPr>
            <p14:xfrm>
              <a:off x="2935920" y="2019400"/>
              <a:ext cx="1072080" cy="612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17920" y="2001400"/>
                <a:ext cx="1107720" cy="64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14:cNvPr>
              <p14:cNvContentPartPr/>
              <p14:nvPr/>
            </p14:nvContentPartPr>
            <p14:xfrm>
              <a:off x="5953440" y="2183920"/>
              <a:ext cx="224280" cy="233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35469" y="2165920"/>
                <a:ext cx="259863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14:cNvPr>
              <p14:cNvContentPartPr/>
              <p14:nvPr/>
            </p14:nvContentPartPr>
            <p14:xfrm>
              <a:off x="8158080" y="2001040"/>
              <a:ext cx="10800" cy="5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40080" y="1983400"/>
                <a:ext cx="464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14:cNvPr>
              <p14:cNvContentPartPr/>
              <p14:nvPr/>
            </p14:nvContentPartPr>
            <p14:xfrm>
              <a:off x="8270040" y="1990960"/>
              <a:ext cx="1044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252040" y="1973320"/>
                <a:ext cx="46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14:cNvPr>
              <p14:cNvContentPartPr/>
              <p14:nvPr/>
            </p14:nvContentPartPr>
            <p14:xfrm>
              <a:off x="7304520" y="2082400"/>
              <a:ext cx="997200" cy="24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86874" y="2064760"/>
                <a:ext cx="1032853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14:cNvPr>
              <p14:cNvContentPartPr/>
              <p14:nvPr/>
            </p14:nvContentPartPr>
            <p14:xfrm>
              <a:off x="6674880" y="2082400"/>
              <a:ext cx="509040" cy="344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657240" y="2064760"/>
                <a:ext cx="544680" cy="380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79750526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60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2" y="603880"/>
                <a:ext cx="4008237" cy="14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14:cNvPr>
              <p14:cNvContentPartPr/>
              <p14:nvPr/>
            </p14:nvContentPartPr>
            <p14:xfrm>
              <a:off x="4805400" y="588760"/>
              <a:ext cx="1961280" cy="766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7400" y="571120"/>
                <a:ext cx="199692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14:cNvPr>
              <p14:cNvContentPartPr/>
              <p14:nvPr/>
            </p14:nvContentPartPr>
            <p14:xfrm>
              <a:off x="6888000" y="633400"/>
              <a:ext cx="1745640" cy="431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360" y="615400"/>
                <a:ext cx="17812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14:cNvPr>
              <p14:cNvContentPartPr/>
              <p14:nvPr/>
            </p14:nvContentPartPr>
            <p14:xfrm>
              <a:off x="6237840" y="1147840"/>
              <a:ext cx="2336400" cy="36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20197" y="1130200"/>
                <a:ext cx="2372045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14:cNvPr>
              <p14:cNvContentPartPr/>
              <p14:nvPr/>
            </p14:nvContentPartPr>
            <p14:xfrm>
              <a:off x="3189720" y="1543840"/>
              <a:ext cx="5619240" cy="46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72079" y="1525854"/>
                <a:ext cx="5654882" cy="500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14:cNvPr>
              <p14:cNvContentPartPr/>
              <p14:nvPr/>
            </p14:nvContentPartPr>
            <p14:xfrm>
              <a:off x="324840" y="2179600"/>
              <a:ext cx="782640" cy="41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6840" y="2161615"/>
                <a:ext cx="818280" cy="455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14:cNvPr>
              <p14:cNvContentPartPr/>
              <p14:nvPr/>
            </p14:nvContentPartPr>
            <p14:xfrm>
              <a:off x="2043840" y="2201560"/>
              <a:ext cx="18720" cy="12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5840" y="2183920"/>
                <a:ext cx="54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14:cNvPr>
              <p14:cNvContentPartPr/>
              <p14:nvPr/>
            </p14:nvContentPartPr>
            <p14:xfrm>
              <a:off x="2161920" y="2194360"/>
              <a:ext cx="12240" cy="23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4428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14:cNvPr>
              <p14:cNvContentPartPr/>
              <p14:nvPr/>
            </p14:nvContentPartPr>
            <p14:xfrm>
              <a:off x="1279560" y="2271400"/>
              <a:ext cx="971640" cy="330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61913" y="2253400"/>
                <a:ext cx="1007293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14:cNvPr>
              <p14:cNvContentPartPr/>
              <p14:nvPr/>
            </p14:nvContentPartPr>
            <p14:xfrm>
              <a:off x="2478720" y="2316040"/>
              <a:ext cx="157680" cy="210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60761" y="2298040"/>
                <a:ext cx="193239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14:cNvPr>
              <p14:cNvContentPartPr/>
              <p14:nvPr/>
            </p14:nvContentPartPr>
            <p14:xfrm>
              <a:off x="2894520" y="2173840"/>
              <a:ext cx="477000" cy="357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76520" y="2156200"/>
                <a:ext cx="5126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14:cNvPr>
              <p14:cNvContentPartPr/>
              <p14:nvPr/>
            </p14:nvContentPartPr>
            <p14:xfrm>
              <a:off x="3545400" y="2397400"/>
              <a:ext cx="1008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27400" y="2379760"/>
                <a:ext cx="13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14:cNvPr>
              <p14:cNvContentPartPr/>
              <p14:nvPr/>
            </p14:nvContentPartPr>
            <p14:xfrm>
              <a:off x="3793440" y="2183920"/>
              <a:ext cx="291240" cy="283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75778" y="2165920"/>
                <a:ext cx="326924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14:cNvPr>
              <p14:cNvContentPartPr/>
              <p14:nvPr/>
            </p14:nvContentPartPr>
            <p14:xfrm>
              <a:off x="4195920" y="2346640"/>
              <a:ext cx="90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177920" y="2329000"/>
                <a:ext cx="12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14:cNvPr>
              <p14:cNvContentPartPr/>
              <p14:nvPr/>
            </p14:nvContentPartPr>
            <p14:xfrm>
              <a:off x="4378080" y="2183920"/>
              <a:ext cx="335880" cy="322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60080" y="2165920"/>
                <a:ext cx="37152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14:cNvPr>
              <p14:cNvContentPartPr/>
              <p14:nvPr/>
            </p14:nvContentPartPr>
            <p14:xfrm>
              <a:off x="5625120" y="2062240"/>
              <a:ext cx="13680" cy="15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07480" y="2044240"/>
                <a:ext cx="493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14:cNvPr>
              <p14:cNvContentPartPr/>
              <p14:nvPr/>
            </p14:nvContentPartPr>
            <p14:xfrm>
              <a:off x="5736000" y="2062240"/>
              <a:ext cx="14760" cy="20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18000" y="2044240"/>
                <a:ext cx="50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14:cNvPr>
              <p14:cNvContentPartPr/>
              <p14:nvPr/>
            </p14:nvContentPartPr>
            <p14:xfrm>
              <a:off x="4876320" y="2143600"/>
              <a:ext cx="868320" cy="3074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58327" y="2125600"/>
                <a:ext cx="903945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14:cNvPr>
              <p14:cNvContentPartPr/>
              <p14:nvPr/>
            </p14:nvContentPartPr>
            <p14:xfrm>
              <a:off x="2935920" y="2019400"/>
              <a:ext cx="1072080" cy="612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17920" y="2001400"/>
                <a:ext cx="1107720" cy="64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14:cNvPr>
              <p14:cNvContentPartPr/>
              <p14:nvPr/>
            </p14:nvContentPartPr>
            <p14:xfrm>
              <a:off x="5953440" y="2183920"/>
              <a:ext cx="224280" cy="233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35469" y="2165920"/>
                <a:ext cx="259863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14:cNvPr>
              <p14:cNvContentPartPr/>
              <p14:nvPr/>
            </p14:nvContentPartPr>
            <p14:xfrm>
              <a:off x="8158080" y="2001040"/>
              <a:ext cx="10800" cy="5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40080" y="1983400"/>
                <a:ext cx="464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14:cNvPr>
              <p14:cNvContentPartPr/>
              <p14:nvPr/>
            </p14:nvContentPartPr>
            <p14:xfrm>
              <a:off x="8270040" y="1990960"/>
              <a:ext cx="1044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252040" y="1973320"/>
                <a:ext cx="46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14:cNvPr>
              <p14:cNvContentPartPr/>
              <p14:nvPr/>
            </p14:nvContentPartPr>
            <p14:xfrm>
              <a:off x="7304520" y="2082400"/>
              <a:ext cx="997200" cy="24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86874" y="2064760"/>
                <a:ext cx="1032853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14:cNvPr>
              <p14:cNvContentPartPr/>
              <p14:nvPr/>
            </p14:nvContentPartPr>
            <p14:xfrm>
              <a:off x="6674880" y="2082400"/>
              <a:ext cx="509040" cy="344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657240" y="2064760"/>
                <a:ext cx="5446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14:cNvPr>
              <p14:cNvContentPartPr/>
              <p14:nvPr/>
            </p14:nvContentPartPr>
            <p14:xfrm>
              <a:off x="527880" y="2777200"/>
              <a:ext cx="754560" cy="380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09889" y="2759217"/>
                <a:ext cx="790183" cy="4157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14:cNvPr>
              <p14:cNvContentPartPr/>
              <p14:nvPr/>
            </p14:nvContentPartPr>
            <p14:xfrm>
              <a:off x="1574400" y="2988880"/>
              <a:ext cx="138600" cy="384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556400" y="2970880"/>
                <a:ext cx="174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14:cNvPr>
              <p14:cNvContentPartPr/>
              <p14:nvPr/>
            </p14:nvContentPartPr>
            <p14:xfrm>
              <a:off x="1828560" y="2834440"/>
              <a:ext cx="1162800" cy="304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810560" y="2816440"/>
                <a:ext cx="1198440" cy="340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8768422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14:cNvPr>
              <p14:cNvContentPartPr/>
              <p14:nvPr/>
            </p14:nvContentPartPr>
            <p14:xfrm>
              <a:off x="1872840" y="174400"/>
              <a:ext cx="4040280" cy="68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55198" y="156409"/>
                <a:ext cx="4075923" cy="724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14:cNvPr>
              <p14:cNvContentPartPr/>
              <p14:nvPr/>
            </p14:nvContentPartPr>
            <p14:xfrm>
              <a:off x="7177080" y="445840"/>
              <a:ext cx="246240" cy="235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59080" y="427840"/>
                <a:ext cx="2818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14:cNvPr>
              <p14:cNvContentPartPr/>
              <p14:nvPr/>
            </p14:nvContentPartPr>
            <p14:xfrm>
              <a:off x="7505760" y="436840"/>
              <a:ext cx="272160" cy="28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87760" y="418863"/>
                <a:ext cx="30780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14:cNvPr>
              <p14:cNvContentPartPr/>
              <p14:nvPr/>
            </p14:nvContentPartPr>
            <p14:xfrm>
              <a:off x="6359520" y="348280"/>
              <a:ext cx="580680" cy="424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41880" y="330640"/>
                <a:ext cx="61632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14:cNvPr>
              <p14:cNvContentPartPr/>
              <p14:nvPr/>
            </p14:nvContentPartPr>
            <p14:xfrm>
              <a:off x="7863240" y="425320"/>
              <a:ext cx="965880" cy="256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45600" y="407320"/>
                <a:ext cx="1001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14:cNvPr>
              <p14:cNvContentPartPr/>
              <p14:nvPr/>
            </p14:nvContentPartPr>
            <p14:xfrm>
              <a:off x="392880" y="964600"/>
              <a:ext cx="1151280" cy="357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5240" y="946942"/>
                <a:ext cx="1186920" cy="3931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14:cNvPr>
              <p14:cNvContentPartPr/>
              <p14:nvPr/>
            </p14:nvContentPartPr>
            <p14:xfrm>
              <a:off x="1869240" y="1056040"/>
              <a:ext cx="121212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51240" y="1038400"/>
                <a:ext cx="124776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14:cNvPr>
              <p14:cNvContentPartPr/>
              <p14:nvPr/>
            </p14:nvContentPartPr>
            <p14:xfrm>
              <a:off x="3210240" y="1076560"/>
              <a:ext cx="223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92240" y="1058560"/>
                <a:ext cx="57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14:cNvPr>
              <p14:cNvContentPartPr/>
              <p14:nvPr/>
            </p14:nvContentPartPr>
            <p14:xfrm>
              <a:off x="3281160" y="1076560"/>
              <a:ext cx="29880" cy="272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63160" y="1058560"/>
                <a:ext cx="6552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14:cNvPr>
              <p14:cNvContentPartPr/>
              <p14:nvPr/>
            </p14:nvContentPartPr>
            <p14:xfrm>
              <a:off x="3149400" y="1034800"/>
              <a:ext cx="311760" cy="25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31760" y="1017160"/>
                <a:ext cx="34740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14:cNvPr>
              <p14:cNvContentPartPr/>
              <p14:nvPr/>
            </p14:nvContentPartPr>
            <p14:xfrm>
              <a:off x="3698400" y="1092040"/>
              <a:ext cx="131760" cy="240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0" y="1074040"/>
                <a:ext cx="16740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14:cNvPr>
              <p14:cNvContentPartPr/>
              <p14:nvPr/>
            </p14:nvContentPartPr>
            <p14:xfrm>
              <a:off x="3758880" y="1015720"/>
              <a:ext cx="75600" cy="401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40880" y="998080"/>
                <a:ext cx="1112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14:cNvPr>
              <p14:cNvContentPartPr/>
              <p14:nvPr/>
            </p14:nvContentPartPr>
            <p14:xfrm>
              <a:off x="4185840" y="1025800"/>
              <a:ext cx="501480" cy="288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67853" y="1007800"/>
                <a:ext cx="537094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14:cNvPr>
              <p14:cNvContentPartPr/>
              <p14:nvPr/>
            </p14:nvContentPartPr>
            <p14:xfrm>
              <a:off x="4806480" y="994840"/>
              <a:ext cx="645840" cy="24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8830" y="976866"/>
                <a:ext cx="681500" cy="283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14:cNvPr>
              <p14:cNvContentPartPr/>
              <p14:nvPr/>
            </p14:nvContentPartPr>
            <p14:xfrm>
              <a:off x="5616840" y="1218760"/>
              <a:ext cx="831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98840" y="1201120"/>
                <a:ext cx="1188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14:cNvPr>
              <p14:cNvContentPartPr/>
              <p14:nvPr/>
            </p14:nvContentPartPr>
            <p14:xfrm>
              <a:off x="6014280" y="885760"/>
              <a:ext cx="1090800" cy="506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96640" y="868120"/>
                <a:ext cx="112644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14:cNvPr>
              <p14:cNvContentPartPr/>
              <p14:nvPr/>
            </p14:nvContentPartPr>
            <p14:xfrm>
              <a:off x="7640040" y="998080"/>
              <a:ext cx="853920" cy="36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22048" y="980080"/>
                <a:ext cx="889545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14:cNvPr>
              <p14:cNvContentPartPr/>
              <p14:nvPr/>
            </p14:nvContentPartPr>
            <p14:xfrm>
              <a:off x="7402080" y="1045960"/>
              <a:ext cx="93960" cy="13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384080" y="1028320"/>
                <a:ext cx="1296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14:cNvPr>
              <p14:cNvContentPartPr/>
              <p14:nvPr/>
            </p14:nvContentPartPr>
            <p14:xfrm>
              <a:off x="7361760" y="1178080"/>
              <a:ext cx="156960" cy="213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3760" y="1160440"/>
                <a:ext cx="192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14:cNvPr>
              <p14:cNvContentPartPr/>
              <p14:nvPr/>
            </p14:nvContentPartPr>
            <p14:xfrm>
              <a:off x="8608440" y="1259440"/>
              <a:ext cx="47880" cy="7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90440" y="1241800"/>
                <a:ext cx="835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14:cNvPr>
              <p14:cNvContentPartPr/>
              <p14:nvPr/>
            </p14:nvContentPartPr>
            <p14:xfrm>
              <a:off x="346440" y="1513600"/>
              <a:ext cx="1319040" cy="424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8440" y="1495600"/>
                <a:ext cx="13546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14:cNvPr>
              <p14:cNvContentPartPr/>
              <p14:nvPr/>
            </p14:nvContentPartPr>
            <p14:xfrm>
              <a:off x="1889400" y="1472560"/>
              <a:ext cx="2012040" cy="498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871760" y="1454560"/>
                <a:ext cx="204768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14:cNvPr>
              <p14:cNvContentPartPr/>
              <p14:nvPr/>
            </p14:nvContentPartPr>
            <p14:xfrm>
              <a:off x="4317240" y="1574440"/>
              <a:ext cx="193680" cy="496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99600" y="1556800"/>
                <a:ext cx="229320" cy="53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14:cNvPr>
              <p14:cNvContentPartPr/>
              <p14:nvPr/>
            </p14:nvContentPartPr>
            <p14:xfrm>
              <a:off x="4737360" y="1665880"/>
              <a:ext cx="973440" cy="335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19713" y="1648240"/>
                <a:ext cx="1009093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14:cNvPr>
              <p14:cNvContentPartPr/>
              <p14:nvPr/>
            </p14:nvContentPartPr>
            <p14:xfrm>
              <a:off x="5818440" y="1696480"/>
              <a:ext cx="135360" cy="201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00800" y="1678480"/>
                <a:ext cx="1710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14:cNvPr>
              <p14:cNvContentPartPr/>
              <p14:nvPr/>
            </p14:nvContentPartPr>
            <p14:xfrm>
              <a:off x="7792320" y="1472560"/>
              <a:ext cx="601920" cy="46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74680" y="1454906"/>
                <a:ext cx="637560" cy="498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14:cNvPr>
              <p14:cNvContentPartPr/>
              <p14:nvPr/>
            </p14:nvContentPartPr>
            <p14:xfrm>
              <a:off x="6601800" y="1543840"/>
              <a:ext cx="995760" cy="372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83800" y="1525840"/>
                <a:ext cx="103140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14:cNvPr>
              <p14:cNvContentPartPr/>
              <p14:nvPr/>
            </p14:nvContentPartPr>
            <p14:xfrm>
              <a:off x="6061080" y="1677760"/>
              <a:ext cx="371160" cy="187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43440" y="1660120"/>
                <a:ext cx="4068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14:cNvPr>
              <p14:cNvContentPartPr/>
              <p14:nvPr/>
            </p14:nvContentPartPr>
            <p14:xfrm>
              <a:off x="807600" y="2214520"/>
              <a:ext cx="3133440" cy="1718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9960" y="2196880"/>
                <a:ext cx="3169080" cy="1753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84018847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60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2" y="603880"/>
                <a:ext cx="4008237" cy="14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14:cNvPr>
              <p14:cNvContentPartPr/>
              <p14:nvPr/>
            </p14:nvContentPartPr>
            <p14:xfrm>
              <a:off x="4805400" y="588760"/>
              <a:ext cx="1961280" cy="766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7400" y="571120"/>
                <a:ext cx="199692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14:cNvPr>
              <p14:cNvContentPartPr/>
              <p14:nvPr/>
            </p14:nvContentPartPr>
            <p14:xfrm>
              <a:off x="6888000" y="633400"/>
              <a:ext cx="1745640" cy="431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360" y="615400"/>
                <a:ext cx="17812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14:cNvPr>
              <p14:cNvContentPartPr/>
              <p14:nvPr/>
            </p14:nvContentPartPr>
            <p14:xfrm>
              <a:off x="6237840" y="1147840"/>
              <a:ext cx="2336400" cy="36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20197" y="1130200"/>
                <a:ext cx="2372045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14:cNvPr>
              <p14:cNvContentPartPr/>
              <p14:nvPr/>
            </p14:nvContentPartPr>
            <p14:xfrm>
              <a:off x="3189720" y="1543840"/>
              <a:ext cx="5619240" cy="46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72079" y="1525854"/>
                <a:ext cx="5654882" cy="500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14:cNvPr>
              <p14:cNvContentPartPr/>
              <p14:nvPr/>
            </p14:nvContentPartPr>
            <p14:xfrm>
              <a:off x="324840" y="2179600"/>
              <a:ext cx="782640" cy="41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6840" y="2161615"/>
                <a:ext cx="818280" cy="455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14:cNvPr>
              <p14:cNvContentPartPr/>
              <p14:nvPr/>
            </p14:nvContentPartPr>
            <p14:xfrm>
              <a:off x="2043840" y="2201560"/>
              <a:ext cx="18720" cy="12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5840" y="2183920"/>
                <a:ext cx="54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14:cNvPr>
              <p14:cNvContentPartPr/>
              <p14:nvPr/>
            </p14:nvContentPartPr>
            <p14:xfrm>
              <a:off x="2161920" y="2194360"/>
              <a:ext cx="12240" cy="23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4428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14:cNvPr>
              <p14:cNvContentPartPr/>
              <p14:nvPr/>
            </p14:nvContentPartPr>
            <p14:xfrm>
              <a:off x="1279560" y="2271400"/>
              <a:ext cx="971640" cy="330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61913" y="2253400"/>
                <a:ext cx="1007293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14:cNvPr>
              <p14:cNvContentPartPr/>
              <p14:nvPr/>
            </p14:nvContentPartPr>
            <p14:xfrm>
              <a:off x="2478720" y="2316040"/>
              <a:ext cx="157680" cy="210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60761" y="2298040"/>
                <a:ext cx="193239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14:cNvPr>
              <p14:cNvContentPartPr/>
              <p14:nvPr/>
            </p14:nvContentPartPr>
            <p14:xfrm>
              <a:off x="2894520" y="2173840"/>
              <a:ext cx="477000" cy="357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76520" y="2156200"/>
                <a:ext cx="5126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14:cNvPr>
              <p14:cNvContentPartPr/>
              <p14:nvPr/>
            </p14:nvContentPartPr>
            <p14:xfrm>
              <a:off x="3545400" y="2397400"/>
              <a:ext cx="1008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27400" y="2379760"/>
                <a:ext cx="13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14:cNvPr>
              <p14:cNvContentPartPr/>
              <p14:nvPr/>
            </p14:nvContentPartPr>
            <p14:xfrm>
              <a:off x="3793440" y="2183920"/>
              <a:ext cx="291240" cy="283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75778" y="2165920"/>
                <a:ext cx="326924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14:cNvPr>
              <p14:cNvContentPartPr/>
              <p14:nvPr/>
            </p14:nvContentPartPr>
            <p14:xfrm>
              <a:off x="4195920" y="2346640"/>
              <a:ext cx="90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177920" y="2329000"/>
                <a:ext cx="12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14:cNvPr>
              <p14:cNvContentPartPr/>
              <p14:nvPr/>
            </p14:nvContentPartPr>
            <p14:xfrm>
              <a:off x="4378080" y="2183920"/>
              <a:ext cx="335880" cy="322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60080" y="2165920"/>
                <a:ext cx="37152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14:cNvPr>
              <p14:cNvContentPartPr/>
              <p14:nvPr/>
            </p14:nvContentPartPr>
            <p14:xfrm>
              <a:off x="5625120" y="2062240"/>
              <a:ext cx="13680" cy="15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07480" y="2044240"/>
                <a:ext cx="493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14:cNvPr>
              <p14:cNvContentPartPr/>
              <p14:nvPr/>
            </p14:nvContentPartPr>
            <p14:xfrm>
              <a:off x="5736000" y="2062240"/>
              <a:ext cx="14760" cy="20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18000" y="2044240"/>
                <a:ext cx="50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14:cNvPr>
              <p14:cNvContentPartPr/>
              <p14:nvPr/>
            </p14:nvContentPartPr>
            <p14:xfrm>
              <a:off x="4876320" y="2143600"/>
              <a:ext cx="868320" cy="3074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58327" y="2125600"/>
                <a:ext cx="903945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14:cNvPr>
              <p14:cNvContentPartPr/>
              <p14:nvPr/>
            </p14:nvContentPartPr>
            <p14:xfrm>
              <a:off x="2935920" y="2019400"/>
              <a:ext cx="1072080" cy="612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17920" y="2001400"/>
                <a:ext cx="1107720" cy="64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14:cNvPr>
              <p14:cNvContentPartPr/>
              <p14:nvPr/>
            </p14:nvContentPartPr>
            <p14:xfrm>
              <a:off x="5953440" y="2183920"/>
              <a:ext cx="224280" cy="233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35469" y="2165920"/>
                <a:ext cx="259863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14:cNvPr>
              <p14:cNvContentPartPr/>
              <p14:nvPr/>
            </p14:nvContentPartPr>
            <p14:xfrm>
              <a:off x="8158080" y="2001040"/>
              <a:ext cx="10800" cy="5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40080" y="1983400"/>
                <a:ext cx="464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14:cNvPr>
              <p14:cNvContentPartPr/>
              <p14:nvPr/>
            </p14:nvContentPartPr>
            <p14:xfrm>
              <a:off x="8270040" y="1990960"/>
              <a:ext cx="1044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252040" y="1973320"/>
                <a:ext cx="46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14:cNvPr>
              <p14:cNvContentPartPr/>
              <p14:nvPr/>
            </p14:nvContentPartPr>
            <p14:xfrm>
              <a:off x="7304520" y="2082400"/>
              <a:ext cx="997200" cy="24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86874" y="2064760"/>
                <a:ext cx="1032853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14:cNvPr>
              <p14:cNvContentPartPr/>
              <p14:nvPr/>
            </p14:nvContentPartPr>
            <p14:xfrm>
              <a:off x="6674880" y="2082400"/>
              <a:ext cx="509040" cy="344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657240" y="2064760"/>
                <a:ext cx="5446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14:cNvPr>
              <p14:cNvContentPartPr/>
              <p14:nvPr/>
            </p14:nvContentPartPr>
            <p14:xfrm>
              <a:off x="527880" y="2777200"/>
              <a:ext cx="754560" cy="380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09889" y="2759217"/>
                <a:ext cx="790183" cy="4157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14:cNvPr>
              <p14:cNvContentPartPr/>
              <p14:nvPr/>
            </p14:nvContentPartPr>
            <p14:xfrm>
              <a:off x="1574400" y="2988880"/>
              <a:ext cx="138600" cy="384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556400" y="2970880"/>
                <a:ext cx="174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14:cNvPr>
              <p14:cNvContentPartPr/>
              <p14:nvPr/>
            </p14:nvContentPartPr>
            <p14:xfrm>
              <a:off x="1828560" y="2834440"/>
              <a:ext cx="1162800" cy="304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810560" y="2816440"/>
                <a:ext cx="119844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14:cNvPr>
              <p14:cNvContentPartPr/>
              <p14:nvPr/>
            </p14:nvContentPartPr>
            <p14:xfrm>
              <a:off x="3261000" y="2925880"/>
              <a:ext cx="262800" cy="209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243360" y="2907880"/>
                <a:ext cx="29844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14:cNvPr>
              <p14:cNvContentPartPr/>
              <p14:nvPr/>
            </p14:nvContentPartPr>
            <p14:xfrm>
              <a:off x="4419840" y="2806000"/>
              <a:ext cx="1161720" cy="36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401840" y="2788343"/>
                <a:ext cx="1197360" cy="3999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14:cNvPr>
              <p14:cNvContentPartPr/>
              <p14:nvPr/>
            </p14:nvContentPartPr>
            <p14:xfrm>
              <a:off x="3720720" y="2726440"/>
              <a:ext cx="510840" cy="543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702733" y="2708800"/>
                <a:ext cx="546455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14:cNvPr>
              <p14:cNvContentPartPr/>
              <p14:nvPr/>
            </p14:nvContentPartPr>
            <p14:xfrm>
              <a:off x="6303000" y="2946040"/>
              <a:ext cx="27000" cy="2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285360" y="2928400"/>
                <a:ext cx="6264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14:cNvPr>
              <p14:cNvContentPartPr/>
              <p14:nvPr/>
            </p14:nvContentPartPr>
            <p14:xfrm>
              <a:off x="6274920" y="3058000"/>
              <a:ext cx="34560" cy="48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256920" y="3040000"/>
                <a:ext cx="7020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14:cNvPr>
              <p14:cNvContentPartPr/>
              <p14:nvPr/>
            </p14:nvContentPartPr>
            <p14:xfrm>
              <a:off x="5811600" y="2843440"/>
              <a:ext cx="317520" cy="268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93620" y="2825440"/>
                <a:ext cx="35312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14:cNvPr>
              <p14:cNvContentPartPr/>
              <p14:nvPr/>
            </p14:nvContentPartPr>
            <p14:xfrm>
              <a:off x="6554640" y="2877640"/>
              <a:ext cx="191880" cy="442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536640" y="2860000"/>
                <a:ext cx="22752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14:cNvPr>
              <p14:cNvContentPartPr/>
              <p14:nvPr/>
            </p14:nvContentPartPr>
            <p14:xfrm>
              <a:off x="6888000" y="2934880"/>
              <a:ext cx="196200" cy="21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870360" y="2917240"/>
                <a:ext cx="2318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14:cNvPr>
              <p14:cNvContentPartPr/>
              <p14:nvPr/>
            </p14:nvContentPartPr>
            <p14:xfrm>
              <a:off x="6898440" y="3016240"/>
              <a:ext cx="194760" cy="21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80440" y="2998600"/>
                <a:ext cx="2304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14:cNvPr>
              <p14:cNvContentPartPr/>
              <p14:nvPr/>
            </p14:nvContentPartPr>
            <p14:xfrm>
              <a:off x="6898440" y="2803120"/>
              <a:ext cx="212040" cy="41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880440" y="2785480"/>
                <a:ext cx="2476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14:cNvPr>
              <p14:cNvContentPartPr/>
              <p14:nvPr/>
            </p14:nvContentPartPr>
            <p14:xfrm>
              <a:off x="7188600" y="2743000"/>
              <a:ext cx="159840" cy="326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170960" y="2725360"/>
                <a:ext cx="1954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14:cNvPr>
              <p14:cNvContentPartPr/>
              <p14:nvPr/>
            </p14:nvContentPartPr>
            <p14:xfrm>
              <a:off x="7517640" y="2778640"/>
              <a:ext cx="272160" cy="2995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500000" y="2760640"/>
                <a:ext cx="307800" cy="335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86822601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60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2" y="603880"/>
                <a:ext cx="4008237" cy="14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14:cNvPr>
              <p14:cNvContentPartPr/>
              <p14:nvPr/>
            </p14:nvContentPartPr>
            <p14:xfrm>
              <a:off x="4805400" y="588760"/>
              <a:ext cx="1961280" cy="766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7400" y="571120"/>
                <a:ext cx="199692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14:cNvPr>
              <p14:cNvContentPartPr/>
              <p14:nvPr/>
            </p14:nvContentPartPr>
            <p14:xfrm>
              <a:off x="6888000" y="633400"/>
              <a:ext cx="1745640" cy="431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360" y="615400"/>
                <a:ext cx="17812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14:cNvPr>
              <p14:cNvContentPartPr/>
              <p14:nvPr/>
            </p14:nvContentPartPr>
            <p14:xfrm>
              <a:off x="6237840" y="1147840"/>
              <a:ext cx="2336400" cy="36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20197" y="1130200"/>
                <a:ext cx="2372045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14:cNvPr>
              <p14:cNvContentPartPr/>
              <p14:nvPr/>
            </p14:nvContentPartPr>
            <p14:xfrm>
              <a:off x="3189720" y="1543840"/>
              <a:ext cx="5619240" cy="46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72079" y="1525854"/>
                <a:ext cx="5654882" cy="500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14:cNvPr>
              <p14:cNvContentPartPr/>
              <p14:nvPr/>
            </p14:nvContentPartPr>
            <p14:xfrm>
              <a:off x="324840" y="2179600"/>
              <a:ext cx="782640" cy="41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6840" y="2161615"/>
                <a:ext cx="818280" cy="455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14:cNvPr>
              <p14:cNvContentPartPr/>
              <p14:nvPr/>
            </p14:nvContentPartPr>
            <p14:xfrm>
              <a:off x="2043840" y="2201560"/>
              <a:ext cx="18720" cy="12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5840" y="2183920"/>
                <a:ext cx="54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14:cNvPr>
              <p14:cNvContentPartPr/>
              <p14:nvPr/>
            </p14:nvContentPartPr>
            <p14:xfrm>
              <a:off x="2161920" y="2194360"/>
              <a:ext cx="12240" cy="23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4428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14:cNvPr>
              <p14:cNvContentPartPr/>
              <p14:nvPr/>
            </p14:nvContentPartPr>
            <p14:xfrm>
              <a:off x="1279560" y="2271400"/>
              <a:ext cx="971640" cy="330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61913" y="2253400"/>
                <a:ext cx="1007293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14:cNvPr>
              <p14:cNvContentPartPr/>
              <p14:nvPr/>
            </p14:nvContentPartPr>
            <p14:xfrm>
              <a:off x="2478720" y="2316040"/>
              <a:ext cx="157680" cy="210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60761" y="2298040"/>
                <a:ext cx="193239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14:cNvPr>
              <p14:cNvContentPartPr/>
              <p14:nvPr/>
            </p14:nvContentPartPr>
            <p14:xfrm>
              <a:off x="2894520" y="2173840"/>
              <a:ext cx="477000" cy="357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76520" y="2156200"/>
                <a:ext cx="5126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14:cNvPr>
              <p14:cNvContentPartPr/>
              <p14:nvPr/>
            </p14:nvContentPartPr>
            <p14:xfrm>
              <a:off x="3545400" y="2397400"/>
              <a:ext cx="1008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27400" y="2379760"/>
                <a:ext cx="13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14:cNvPr>
              <p14:cNvContentPartPr/>
              <p14:nvPr/>
            </p14:nvContentPartPr>
            <p14:xfrm>
              <a:off x="3793440" y="2183920"/>
              <a:ext cx="291240" cy="283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75778" y="2165920"/>
                <a:ext cx="326924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14:cNvPr>
              <p14:cNvContentPartPr/>
              <p14:nvPr/>
            </p14:nvContentPartPr>
            <p14:xfrm>
              <a:off x="4195920" y="2346640"/>
              <a:ext cx="90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177920" y="2329000"/>
                <a:ext cx="12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14:cNvPr>
              <p14:cNvContentPartPr/>
              <p14:nvPr/>
            </p14:nvContentPartPr>
            <p14:xfrm>
              <a:off x="4378080" y="2183920"/>
              <a:ext cx="335880" cy="322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60080" y="2165920"/>
                <a:ext cx="37152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14:cNvPr>
              <p14:cNvContentPartPr/>
              <p14:nvPr/>
            </p14:nvContentPartPr>
            <p14:xfrm>
              <a:off x="5625120" y="2062240"/>
              <a:ext cx="13680" cy="15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07480" y="2044240"/>
                <a:ext cx="493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14:cNvPr>
              <p14:cNvContentPartPr/>
              <p14:nvPr/>
            </p14:nvContentPartPr>
            <p14:xfrm>
              <a:off x="5736000" y="2062240"/>
              <a:ext cx="14760" cy="20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18000" y="2044240"/>
                <a:ext cx="50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14:cNvPr>
              <p14:cNvContentPartPr/>
              <p14:nvPr/>
            </p14:nvContentPartPr>
            <p14:xfrm>
              <a:off x="4876320" y="2143600"/>
              <a:ext cx="868320" cy="3074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58327" y="2125600"/>
                <a:ext cx="903945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14:cNvPr>
              <p14:cNvContentPartPr/>
              <p14:nvPr/>
            </p14:nvContentPartPr>
            <p14:xfrm>
              <a:off x="2935920" y="2019400"/>
              <a:ext cx="1072080" cy="612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17920" y="2001400"/>
                <a:ext cx="1107720" cy="64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14:cNvPr>
              <p14:cNvContentPartPr/>
              <p14:nvPr/>
            </p14:nvContentPartPr>
            <p14:xfrm>
              <a:off x="5953440" y="2183920"/>
              <a:ext cx="224280" cy="233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35469" y="2165920"/>
                <a:ext cx="259863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14:cNvPr>
              <p14:cNvContentPartPr/>
              <p14:nvPr/>
            </p14:nvContentPartPr>
            <p14:xfrm>
              <a:off x="8158080" y="2001040"/>
              <a:ext cx="10800" cy="5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40080" y="1983400"/>
                <a:ext cx="464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14:cNvPr>
              <p14:cNvContentPartPr/>
              <p14:nvPr/>
            </p14:nvContentPartPr>
            <p14:xfrm>
              <a:off x="8270040" y="1990960"/>
              <a:ext cx="1044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252040" y="1973320"/>
                <a:ext cx="46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14:cNvPr>
              <p14:cNvContentPartPr/>
              <p14:nvPr/>
            </p14:nvContentPartPr>
            <p14:xfrm>
              <a:off x="7304520" y="2082400"/>
              <a:ext cx="997200" cy="24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86874" y="2064760"/>
                <a:ext cx="1032853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14:cNvPr>
              <p14:cNvContentPartPr/>
              <p14:nvPr/>
            </p14:nvContentPartPr>
            <p14:xfrm>
              <a:off x="6674880" y="2082400"/>
              <a:ext cx="509040" cy="344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657240" y="2064760"/>
                <a:ext cx="5446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14:cNvPr>
              <p14:cNvContentPartPr/>
              <p14:nvPr/>
            </p14:nvContentPartPr>
            <p14:xfrm>
              <a:off x="527880" y="2777200"/>
              <a:ext cx="754560" cy="380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09889" y="2759217"/>
                <a:ext cx="790183" cy="4157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14:cNvPr>
              <p14:cNvContentPartPr/>
              <p14:nvPr/>
            </p14:nvContentPartPr>
            <p14:xfrm>
              <a:off x="1574400" y="2988880"/>
              <a:ext cx="138600" cy="384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556400" y="2970880"/>
                <a:ext cx="174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14:cNvPr>
              <p14:cNvContentPartPr/>
              <p14:nvPr/>
            </p14:nvContentPartPr>
            <p14:xfrm>
              <a:off x="1828560" y="2834440"/>
              <a:ext cx="1162800" cy="304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810560" y="2816440"/>
                <a:ext cx="119844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14:cNvPr>
              <p14:cNvContentPartPr/>
              <p14:nvPr/>
            </p14:nvContentPartPr>
            <p14:xfrm>
              <a:off x="3261000" y="2925880"/>
              <a:ext cx="262800" cy="209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243360" y="2907880"/>
                <a:ext cx="29844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14:cNvPr>
              <p14:cNvContentPartPr/>
              <p14:nvPr/>
            </p14:nvContentPartPr>
            <p14:xfrm>
              <a:off x="4419840" y="2806000"/>
              <a:ext cx="1161720" cy="36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401840" y="2788343"/>
                <a:ext cx="1197360" cy="3999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14:cNvPr>
              <p14:cNvContentPartPr/>
              <p14:nvPr/>
            </p14:nvContentPartPr>
            <p14:xfrm>
              <a:off x="3720720" y="2726440"/>
              <a:ext cx="510840" cy="543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702733" y="2708800"/>
                <a:ext cx="546455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14:cNvPr>
              <p14:cNvContentPartPr/>
              <p14:nvPr/>
            </p14:nvContentPartPr>
            <p14:xfrm>
              <a:off x="6303000" y="2946040"/>
              <a:ext cx="27000" cy="2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285360" y="2928400"/>
                <a:ext cx="6264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14:cNvPr>
              <p14:cNvContentPartPr/>
              <p14:nvPr/>
            </p14:nvContentPartPr>
            <p14:xfrm>
              <a:off x="6274920" y="3058000"/>
              <a:ext cx="34560" cy="48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256920" y="3040000"/>
                <a:ext cx="7020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14:cNvPr>
              <p14:cNvContentPartPr/>
              <p14:nvPr/>
            </p14:nvContentPartPr>
            <p14:xfrm>
              <a:off x="5811600" y="2843440"/>
              <a:ext cx="317520" cy="268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93620" y="2825440"/>
                <a:ext cx="35312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14:cNvPr>
              <p14:cNvContentPartPr/>
              <p14:nvPr/>
            </p14:nvContentPartPr>
            <p14:xfrm>
              <a:off x="6554640" y="2877640"/>
              <a:ext cx="191880" cy="442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536640" y="2860000"/>
                <a:ext cx="22752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14:cNvPr>
              <p14:cNvContentPartPr/>
              <p14:nvPr/>
            </p14:nvContentPartPr>
            <p14:xfrm>
              <a:off x="6888000" y="2934880"/>
              <a:ext cx="196200" cy="21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870360" y="2917240"/>
                <a:ext cx="2318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14:cNvPr>
              <p14:cNvContentPartPr/>
              <p14:nvPr/>
            </p14:nvContentPartPr>
            <p14:xfrm>
              <a:off x="6898440" y="3016240"/>
              <a:ext cx="194760" cy="21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80440" y="2998600"/>
                <a:ext cx="2304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14:cNvPr>
              <p14:cNvContentPartPr/>
              <p14:nvPr/>
            </p14:nvContentPartPr>
            <p14:xfrm>
              <a:off x="6898440" y="2803120"/>
              <a:ext cx="212040" cy="41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880440" y="2785480"/>
                <a:ext cx="2476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14:cNvPr>
              <p14:cNvContentPartPr/>
              <p14:nvPr/>
            </p14:nvContentPartPr>
            <p14:xfrm>
              <a:off x="7188600" y="2743000"/>
              <a:ext cx="159840" cy="326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170960" y="2725360"/>
                <a:ext cx="1954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14:cNvPr>
              <p14:cNvContentPartPr/>
              <p14:nvPr/>
            </p14:nvContentPartPr>
            <p14:xfrm>
              <a:off x="7517640" y="2778640"/>
              <a:ext cx="272160" cy="2995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500000" y="2760640"/>
                <a:ext cx="30780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14:cNvPr>
              <p14:cNvContentPartPr/>
              <p14:nvPr/>
            </p14:nvContentPartPr>
            <p14:xfrm>
              <a:off x="8148000" y="2762800"/>
              <a:ext cx="308160" cy="301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130000" y="2745160"/>
                <a:ext cx="34380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14:cNvPr>
              <p14:cNvContentPartPr/>
              <p14:nvPr/>
            </p14:nvContentPartPr>
            <p14:xfrm>
              <a:off x="482880" y="3575680"/>
              <a:ext cx="16632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64880" y="3558040"/>
                <a:ext cx="201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14:cNvPr>
              <p14:cNvContentPartPr/>
              <p14:nvPr/>
            </p14:nvContentPartPr>
            <p14:xfrm>
              <a:off x="1584480" y="3514840"/>
              <a:ext cx="162360" cy="21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566840" y="3496840"/>
                <a:ext cx="198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14:cNvPr>
              <p14:cNvContentPartPr/>
              <p14:nvPr/>
            </p14:nvContentPartPr>
            <p14:xfrm>
              <a:off x="1564320" y="3581080"/>
              <a:ext cx="181440" cy="36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546320" y="3563080"/>
                <a:ext cx="21708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14:cNvPr>
              <p14:cNvContentPartPr/>
              <p14:nvPr/>
            </p14:nvContentPartPr>
            <p14:xfrm>
              <a:off x="1057800" y="3413320"/>
              <a:ext cx="403560" cy="225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039800" y="3395652"/>
                <a:ext cx="439200" cy="261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14:cNvPr>
              <p14:cNvContentPartPr/>
              <p14:nvPr/>
            </p14:nvContentPartPr>
            <p14:xfrm>
              <a:off x="822720" y="3388480"/>
              <a:ext cx="135720" cy="281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804720" y="3370503"/>
                <a:ext cx="17136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14:cNvPr>
              <p14:cNvContentPartPr/>
              <p14:nvPr/>
            </p14:nvContentPartPr>
            <p14:xfrm>
              <a:off x="2567640" y="3331960"/>
              <a:ext cx="86760" cy="12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549926" y="3314320"/>
                <a:ext cx="122549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14:cNvPr>
              <p14:cNvContentPartPr/>
              <p14:nvPr/>
            </p14:nvContentPartPr>
            <p14:xfrm>
              <a:off x="1869240" y="3421600"/>
              <a:ext cx="807480" cy="267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851240" y="3403600"/>
                <a:ext cx="843120" cy="303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73326919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60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2" y="603880"/>
                <a:ext cx="4008237" cy="14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14:cNvPr>
              <p14:cNvContentPartPr/>
              <p14:nvPr/>
            </p14:nvContentPartPr>
            <p14:xfrm>
              <a:off x="4805400" y="588760"/>
              <a:ext cx="1961280" cy="766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7400" y="571120"/>
                <a:ext cx="199692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14:cNvPr>
              <p14:cNvContentPartPr/>
              <p14:nvPr/>
            </p14:nvContentPartPr>
            <p14:xfrm>
              <a:off x="6888000" y="633400"/>
              <a:ext cx="1745640" cy="431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360" y="615400"/>
                <a:ext cx="17812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14:cNvPr>
              <p14:cNvContentPartPr/>
              <p14:nvPr/>
            </p14:nvContentPartPr>
            <p14:xfrm>
              <a:off x="6237840" y="1147840"/>
              <a:ext cx="2336400" cy="36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20197" y="1130200"/>
                <a:ext cx="2372045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14:cNvPr>
              <p14:cNvContentPartPr/>
              <p14:nvPr/>
            </p14:nvContentPartPr>
            <p14:xfrm>
              <a:off x="3189720" y="1543840"/>
              <a:ext cx="5619240" cy="46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72079" y="1525854"/>
                <a:ext cx="5654882" cy="500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14:cNvPr>
              <p14:cNvContentPartPr/>
              <p14:nvPr/>
            </p14:nvContentPartPr>
            <p14:xfrm>
              <a:off x="324840" y="2179600"/>
              <a:ext cx="782640" cy="41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6840" y="2161615"/>
                <a:ext cx="818280" cy="455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14:cNvPr>
              <p14:cNvContentPartPr/>
              <p14:nvPr/>
            </p14:nvContentPartPr>
            <p14:xfrm>
              <a:off x="2043840" y="2201560"/>
              <a:ext cx="18720" cy="12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5840" y="2183920"/>
                <a:ext cx="54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14:cNvPr>
              <p14:cNvContentPartPr/>
              <p14:nvPr/>
            </p14:nvContentPartPr>
            <p14:xfrm>
              <a:off x="2161920" y="2194360"/>
              <a:ext cx="12240" cy="23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4428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14:cNvPr>
              <p14:cNvContentPartPr/>
              <p14:nvPr/>
            </p14:nvContentPartPr>
            <p14:xfrm>
              <a:off x="1279560" y="2271400"/>
              <a:ext cx="971640" cy="330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61913" y="2253400"/>
                <a:ext cx="1007293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14:cNvPr>
              <p14:cNvContentPartPr/>
              <p14:nvPr/>
            </p14:nvContentPartPr>
            <p14:xfrm>
              <a:off x="2478720" y="2316040"/>
              <a:ext cx="157680" cy="210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60761" y="2298040"/>
                <a:ext cx="193239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14:cNvPr>
              <p14:cNvContentPartPr/>
              <p14:nvPr/>
            </p14:nvContentPartPr>
            <p14:xfrm>
              <a:off x="2894520" y="2173840"/>
              <a:ext cx="477000" cy="357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76520" y="2156200"/>
                <a:ext cx="5126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14:cNvPr>
              <p14:cNvContentPartPr/>
              <p14:nvPr/>
            </p14:nvContentPartPr>
            <p14:xfrm>
              <a:off x="3545400" y="2397400"/>
              <a:ext cx="1008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27400" y="2379760"/>
                <a:ext cx="13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14:cNvPr>
              <p14:cNvContentPartPr/>
              <p14:nvPr/>
            </p14:nvContentPartPr>
            <p14:xfrm>
              <a:off x="3793440" y="2183920"/>
              <a:ext cx="291240" cy="283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75778" y="2165920"/>
                <a:ext cx="326924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14:cNvPr>
              <p14:cNvContentPartPr/>
              <p14:nvPr/>
            </p14:nvContentPartPr>
            <p14:xfrm>
              <a:off x="4195920" y="2346640"/>
              <a:ext cx="90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177920" y="2329000"/>
                <a:ext cx="12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14:cNvPr>
              <p14:cNvContentPartPr/>
              <p14:nvPr/>
            </p14:nvContentPartPr>
            <p14:xfrm>
              <a:off x="4378080" y="2183920"/>
              <a:ext cx="335880" cy="322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60080" y="2165920"/>
                <a:ext cx="37152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14:cNvPr>
              <p14:cNvContentPartPr/>
              <p14:nvPr/>
            </p14:nvContentPartPr>
            <p14:xfrm>
              <a:off x="5625120" y="2062240"/>
              <a:ext cx="13680" cy="15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07480" y="2044240"/>
                <a:ext cx="493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14:cNvPr>
              <p14:cNvContentPartPr/>
              <p14:nvPr/>
            </p14:nvContentPartPr>
            <p14:xfrm>
              <a:off x="5736000" y="2062240"/>
              <a:ext cx="14760" cy="20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18000" y="2044240"/>
                <a:ext cx="50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14:cNvPr>
              <p14:cNvContentPartPr/>
              <p14:nvPr/>
            </p14:nvContentPartPr>
            <p14:xfrm>
              <a:off x="4876320" y="2143600"/>
              <a:ext cx="868320" cy="3074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58327" y="2125600"/>
                <a:ext cx="903945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14:cNvPr>
              <p14:cNvContentPartPr/>
              <p14:nvPr/>
            </p14:nvContentPartPr>
            <p14:xfrm>
              <a:off x="2935920" y="2019400"/>
              <a:ext cx="1072080" cy="612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17920" y="2001400"/>
                <a:ext cx="1107720" cy="64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14:cNvPr>
              <p14:cNvContentPartPr/>
              <p14:nvPr/>
            </p14:nvContentPartPr>
            <p14:xfrm>
              <a:off x="5953440" y="2183920"/>
              <a:ext cx="224280" cy="233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35469" y="2165920"/>
                <a:ext cx="259863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14:cNvPr>
              <p14:cNvContentPartPr/>
              <p14:nvPr/>
            </p14:nvContentPartPr>
            <p14:xfrm>
              <a:off x="8158080" y="2001040"/>
              <a:ext cx="10800" cy="5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40080" y="1983400"/>
                <a:ext cx="464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14:cNvPr>
              <p14:cNvContentPartPr/>
              <p14:nvPr/>
            </p14:nvContentPartPr>
            <p14:xfrm>
              <a:off x="8270040" y="1990960"/>
              <a:ext cx="1044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252040" y="1973320"/>
                <a:ext cx="46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14:cNvPr>
              <p14:cNvContentPartPr/>
              <p14:nvPr/>
            </p14:nvContentPartPr>
            <p14:xfrm>
              <a:off x="7304520" y="2082400"/>
              <a:ext cx="997200" cy="24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86874" y="2064760"/>
                <a:ext cx="1032853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14:cNvPr>
              <p14:cNvContentPartPr/>
              <p14:nvPr/>
            </p14:nvContentPartPr>
            <p14:xfrm>
              <a:off x="6674880" y="2082400"/>
              <a:ext cx="509040" cy="344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657240" y="2064760"/>
                <a:ext cx="5446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14:cNvPr>
              <p14:cNvContentPartPr/>
              <p14:nvPr/>
            </p14:nvContentPartPr>
            <p14:xfrm>
              <a:off x="527880" y="2777200"/>
              <a:ext cx="754560" cy="380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09889" y="2759217"/>
                <a:ext cx="790183" cy="4157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14:cNvPr>
              <p14:cNvContentPartPr/>
              <p14:nvPr/>
            </p14:nvContentPartPr>
            <p14:xfrm>
              <a:off x="1574400" y="2988880"/>
              <a:ext cx="138600" cy="384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556400" y="2970880"/>
                <a:ext cx="174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14:cNvPr>
              <p14:cNvContentPartPr/>
              <p14:nvPr/>
            </p14:nvContentPartPr>
            <p14:xfrm>
              <a:off x="1828560" y="2834440"/>
              <a:ext cx="1162800" cy="304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810560" y="2816440"/>
                <a:ext cx="119844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14:cNvPr>
              <p14:cNvContentPartPr/>
              <p14:nvPr/>
            </p14:nvContentPartPr>
            <p14:xfrm>
              <a:off x="3261000" y="2925880"/>
              <a:ext cx="262800" cy="209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243360" y="2907880"/>
                <a:ext cx="29844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14:cNvPr>
              <p14:cNvContentPartPr/>
              <p14:nvPr/>
            </p14:nvContentPartPr>
            <p14:xfrm>
              <a:off x="4419840" y="2806000"/>
              <a:ext cx="1161720" cy="36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401840" y="2788343"/>
                <a:ext cx="1197360" cy="3999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14:cNvPr>
              <p14:cNvContentPartPr/>
              <p14:nvPr/>
            </p14:nvContentPartPr>
            <p14:xfrm>
              <a:off x="3720720" y="2726440"/>
              <a:ext cx="510840" cy="543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702733" y="2708800"/>
                <a:ext cx="546455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14:cNvPr>
              <p14:cNvContentPartPr/>
              <p14:nvPr/>
            </p14:nvContentPartPr>
            <p14:xfrm>
              <a:off x="6303000" y="2946040"/>
              <a:ext cx="27000" cy="2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285360" y="2928400"/>
                <a:ext cx="6264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14:cNvPr>
              <p14:cNvContentPartPr/>
              <p14:nvPr/>
            </p14:nvContentPartPr>
            <p14:xfrm>
              <a:off x="6274920" y="3058000"/>
              <a:ext cx="34560" cy="48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256920" y="3040000"/>
                <a:ext cx="7020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14:cNvPr>
              <p14:cNvContentPartPr/>
              <p14:nvPr/>
            </p14:nvContentPartPr>
            <p14:xfrm>
              <a:off x="5811600" y="2843440"/>
              <a:ext cx="317520" cy="268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93620" y="2825440"/>
                <a:ext cx="35312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14:cNvPr>
              <p14:cNvContentPartPr/>
              <p14:nvPr/>
            </p14:nvContentPartPr>
            <p14:xfrm>
              <a:off x="6554640" y="2877640"/>
              <a:ext cx="191880" cy="442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536640" y="2860000"/>
                <a:ext cx="22752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14:cNvPr>
              <p14:cNvContentPartPr/>
              <p14:nvPr/>
            </p14:nvContentPartPr>
            <p14:xfrm>
              <a:off x="6888000" y="2934880"/>
              <a:ext cx="196200" cy="21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870360" y="2917240"/>
                <a:ext cx="2318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14:cNvPr>
              <p14:cNvContentPartPr/>
              <p14:nvPr/>
            </p14:nvContentPartPr>
            <p14:xfrm>
              <a:off x="6898440" y="3016240"/>
              <a:ext cx="194760" cy="21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80440" y="2998600"/>
                <a:ext cx="2304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14:cNvPr>
              <p14:cNvContentPartPr/>
              <p14:nvPr/>
            </p14:nvContentPartPr>
            <p14:xfrm>
              <a:off x="6898440" y="2803120"/>
              <a:ext cx="212040" cy="41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880440" y="2785480"/>
                <a:ext cx="2476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14:cNvPr>
              <p14:cNvContentPartPr/>
              <p14:nvPr/>
            </p14:nvContentPartPr>
            <p14:xfrm>
              <a:off x="7188600" y="2743000"/>
              <a:ext cx="159840" cy="326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170960" y="2725360"/>
                <a:ext cx="1954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14:cNvPr>
              <p14:cNvContentPartPr/>
              <p14:nvPr/>
            </p14:nvContentPartPr>
            <p14:xfrm>
              <a:off x="7517640" y="2778640"/>
              <a:ext cx="272160" cy="2995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500000" y="2760640"/>
                <a:ext cx="30780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14:cNvPr>
              <p14:cNvContentPartPr/>
              <p14:nvPr/>
            </p14:nvContentPartPr>
            <p14:xfrm>
              <a:off x="8148000" y="2762800"/>
              <a:ext cx="308160" cy="301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130000" y="2745160"/>
                <a:ext cx="34380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14:cNvPr>
              <p14:cNvContentPartPr/>
              <p14:nvPr/>
            </p14:nvContentPartPr>
            <p14:xfrm>
              <a:off x="482880" y="3575680"/>
              <a:ext cx="16632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64880" y="3558040"/>
                <a:ext cx="201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14:cNvPr>
              <p14:cNvContentPartPr/>
              <p14:nvPr/>
            </p14:nvContentPartPr>
            <p14:xfrm>
              <a:off x="1584480" y="3514840"/>
              <a:ext cx="162360" cy="21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566840" y="3496840"/>
                <a:ext cx="198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14:cNvPr>
              <p14:cNvContentPartPr/>
              <p14:nvPr/>
            </p14:nvContentPartPr>
            <p14:xfrm>
              <a:off x="1564320" y="3581080"/>
              <a:ext cx="181440" cy="36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546320" y="3563080"/>
                <a:ext cx="21708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14:cNvPr>
              <p14:cNvContentPartPr/>
              <p14:nvPr/>
            </p14:nvContentPartPr>
            <p14:xfrm>
              <a:off x="1057800" y="3413320"/>
              <a:ext cx="403560" cy="225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039800" y="3395652"/>
                <a:ext cx="439200" cy="261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14:cNvPr>
              <p14:cNvContentPartPr/>
              <p14:nvPr/>
            </p14:nvContentPartPr>
            <p14:xfrm>
              <a:off x="822720" y="3388480"/>
              <a:ext cx="135720" cy="281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804720" y="3370503"/>
                <a:ext cx="17136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14:cNvPr>
              <p14:cNvContentPartPr/>
              <p14:nvPr/>
            </p14:nvContentPartPr>
            <p14:xfrm>
              <a:off x="2567640" y="3331960"/>
              <a:ext cx="86760" cy="12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549926" y="3314320"/>
                <a:ext cx="122549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14:cNvPr>
              <p14:cNvContentPartPr/>
              <p14:nvPr/>
            </p14:nvContentPartPr>
            <p14:xfrm>
              <a:off x="1869240" y="3421600"/>
              <a:ext cx="807480" cy="267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851240" y="3403600"/>
                <a:ext cx="8431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692F8DF-9A1B-43AF-B576-9338AB31088B}"/>
                  </a:ext>
                </a:extLst>
              </p14:cNvPr>
              <p14:cNvContentPartPr/>
              <p14:nvPr/>
            </p14:nvContentPartPr>
            <p14:xfrm>
              <a:off x="3118800" y="3353560"/>
              <a:ext cx="630720" cy="48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692F8DF-9A1B-43AF-B576-9338AB31088B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100800" y="3335907"/>
                <a:ext cx="666360" cy="517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E9B6532-2A98-4B41-9920-26EB8EE9C727}"/>
                  </a:ext>
                </a:extLst>
              </p14:cNvPr>
              <p14:cNvContentPartPr/>
              <p14:nvPr/>
            </p14:nvContentPartPr>
            <p14:xfrm>
              <a:off x="4957680" y="3451480"/>
              <a:ext cx="1564920" cy="215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E9B6532-2A98-4B41-9920-26EB8EE9C72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939684" y="3433810"/>
                <a:ext cx="1600552" cy="250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C0E89B2-F3B1-433A-AB4C-BB31663FA432}"/>
                  </a:ext>
                </a:extLst>
              </p14:cNvPr>
              <p14:cNvContentPartPr/>
              <p14:nvPr/>
            </p14:nvContentPartPr>
            <p14:xfrm>
              <a:off x="4657080" y="3380920"/>
              <a:ext cx="128160" cy="12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C0E89B2-F3B1-433A-AB4C-BB31663FA43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639440" y="3363280"/>
                <a:ext cx="1638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6C72B76-45CA-4B79-81E4-FF2357817F4E}"/>
                  </a:ext>
                </a:extLst>
              </p14:cNvPr>
              <p14:cNvContentPartPr/>
              <p14:nvPr/>
            </p14:nvContentPartPr>
            <p14:xfrm>
              <a:off x="4510560" y="3506200"/>
              <a:ext cx="266400" cy="243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6C72B76-45CA-4B79-81E4-FF2357817F4E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492920" y="3488560"/>
                <a:ext cx="30204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B21C230-B463-4516-A3C9-68CD3D8E0DC1}"/>
                  </a:ext>
                </a:extLst>
              </p14:cNvPr>
              <p14:cNvContentPartPr/>
              <p14:nvPr/>
            </p14:nvContentPartPr>
            <p14:xfrm>
              <a:off x="5953440" y="3311800"/>
              <a:ext cx="186120" cy="83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B21C230-B463-4516-A3C9-68CD3D8E0DC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935440" y="3293800"/>
                <a:ext cx="221760" cy="118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89091940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60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2" y="603880"/>
                <a:ext cx="4008237" cy="14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14:cNvPr>
              <p14:cNvContentPartPr/>
              <p14:nvPr/>
            </p14:nvContentPartPr>
            <p14:xfrm>
              <a:off x="4805400" y="588760"/>
              <a:ext cx="1961280" cy="766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7400" y="571120"/>
                <a:ext cx="199692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14:cNvPr>
              <p14:cNvContentPartPr/>
              <p14:nvPr/>
            </p14:nvContentPartPr>
            <p14:xfrm>
              <a:off x="6888000" y="633400"/>
              <a:ext cx="1745640" cy="431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360" y="615400"/>
                <a:ext cx="17812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14:cNvPr>
              <p14:cNvContentPartPr/>
              <p14:nvPr/>
            </p14:nvContentPartPr>
            <p14:xfrm>
              <a:off x="6237840" y="1147840"/>
              <a:ext cx="2336400" cy="36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20197" y="1130200"/>
                <a:ext cx="2372045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14:cNvPr>
              <p14:cNvContentPartPr/>
              <p14:nvPr/>
            </p14:nvContentPartPr>
            <p14:xfrm>
              <a:off x="3189720" y="1543840"/>
              <a:ext cx="5619240" cy="46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72079" y="1525854"/>
                <a:ext cx="5654882" cy="500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14:cNvPr>
              <p14:cNvContentPartPr/>
              <p14:nvPr/>
            </p14:nvContentPartPr>
            <p14:xfrm>
              <a:off x="324840" y="2179600"/>
              <a:ext cx="782640" cy="41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6840" y="2161615"/>
                <a:ext cx="818280" cy="455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14:cNvPr>
              <p14:cNvContentPartPr/>
              <p14:nvPr/>
            </p14:nvContentPartPr>
            <p14:xfrm>
              <a:off x="2043840" y="2201560"/>
              <a:ext cx="18720" cy="12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5840" y="2183920"/>
                <a:ext cx="54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14:cNvPr>
              <p14:cNvContentPartPr/>
              <p14:nvPr/>
            </p14:nvContentPartPr>
            <p14:xfrm>
              <a:off x="2161920" y="2194360"/>
              <a:ext cx="12240" cy="23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4428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14:cNvPr>
              <p14:cNvContentPartPr/>
              <p14:nvPr/>
            </p14:nvContentPartPr>
            <p14:xfrm>
              <a:off x="1279560" y="2271400"/>
              <a:ext cx="971640" cy="330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61913" y="2253400"/>
                <a:ext cx="1007293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14:cNvPr>
              <p14:cNvContentPartPr/>
              <p14:nvPr/>
            </p14:nvContentPartPr>
            <p14:xfrm>
              <a:off x="2478720" y="2316040"/>
              <a:ext cx="157680" cy="210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60761" y="2298040"/>
                <a:ext cx="193239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14:cNvPr>
              <p14:cNvContentPartPr/>
              <p14:nvPr/>
            </p14:nvContentPartPr>
            <p14:xfrm>
              <a:off x="2894520" y="2173840"/>
              <a:ext cx="477000" cy="357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76520" y="2156200"/>
                <a:ext cx="5126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14:cNvPr>
              <p14:cNvContentPartPr/>
              <p14:nvPr/>
            </p14:nvContentPartPr>
            <p14:xfrm>
              <a:off x="3545400" y="2397400"/>
              <a:ext cx="1008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27400" y="2379760"/>
                <a:ext cx="13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14:cNvPr>
              <p14:cNvContentPartPr/>
              <p14:nvPr/>
            </p14:nvContentPartPr>
            <p14:xfrm>
              <a:off x="3793440" y="2183920"/>
              <a:ext cx="291240" cy="283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75778" y="2165920"/>
                <a:ext cx="326924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14:cNvPr>
              <p14:cNvContentPartPr/>
              <p14:nvPr/>
            </p14:nvContentPartPr>
            <p14:xfrm>
              <a:off x="4195920" y="2346640"/>
              <a:ext cx="90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177920" y="2329000"/>
                <a:ext cx="12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14:cNvPr>
              <p14:cNvContentPartPr/>
              <p14:nvPr/>
            </p14:nvContentPartPr>
            <p14:xfrm>
              <a:off x="4378080" y="2183920"/>
              <a:ext cx="335880" cy="322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60080" y="2165920"/>
                <a:ext cx="37152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14:cNvPr>
              <p14:cNvContentPartPr/>
              <p14:nvPr/>
            </p14:nvContentPartPr>
            <p14:xfrm>
              <a:off x="5625120" y="2062240"/>
              <a:ext cx="13680" cy="15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07480" y="2044240"/>
                <a:ext cx="493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14:cNvPr>
              <p14:cNvContentPartPr/>
              <p14:nvPr/>
            </p14:nvContentPartPr>
            <p14:xfrm>
              <a:off x="5736000" y="2062240"/>
              <a:ext cx="14760" cy="20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18000" y="2044240"/>
                <a:ext cx="50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14:cNvPr>
              <p14:cNvContentPartPr/>
              <p14:nvPr/>
            </p14:nvContentPartPr>
            <p14:xfrm>
              <a:off x="4876320" y="2143600"/>
              <a:ext cx="868320" cy="3074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58327" y="2125600"/>
                <a:ext cx="903945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14:cNvPr>
              <p14:cNvContentPartPr/>
              <p14:nvPr/>
            </p14:nvContentPartPr>
            <p14:xfrm>
              <a:off x="2935920" y="2019400"/>
              <a:ext cx="1072080" cy="612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17920" y="2001400"/>
                <a:ext cx="1107720" cy="64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14:cNvPr>
              <p14:cNvContentPartPr/>
              <p14:nvPr/>
            </p14:nvContentPartPr>
            <p14:xfrm>
              <a:off x="5953440" y="2183920"/>
              <a:ext cx="224280" cy="233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35469" y="2165920"/>
                <a:ext cx="259863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14:cNvPr>
              <p14:cNvContentPartPr/>
              <p14:nvPr/>
            </p14:nvContentPartPr>
            <p14:xfrm>
              <a:off x="8158080" y="2001040"/>
              <a:ext cx="10800" cy="5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40080" y="1983400"/>
                <a:ext cx="464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14:cNvPr>
              <p14:cNvContentPartPr/>
              <p14:nvPr/>
            </p14:nvContentPartPr>
            <p14:xfrm>
              <a:off x="8270040" y="1990960"/>
              <a:ext cx="1044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252040" y="1973320"/>
                <a:ext cx="46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14:cNvPr>
              <p14:cNvContentPartPr/>
              <p14:nvPr/>
            </p14:nvContentPartPr>
            <p14:xfrm>
              <a:off x="7304520" y="2082400"/>
              <a:ext cx="997200" cy="24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86874" y="2064760"/>
                <a:ext cx="1032853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14:cNvPr>
              <p14:cNvContentPartPr/>
              <p14:nvPr/>
            </p14:nvContentPartPr>
            <p14:xfrm>
              <a:off x="6674880" y="2082400"/>
              <a:ext cx="509040" cy="344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657240" y="2064760"/>
                <a:ext cx="5446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14:cNvPr>
              <p14:cNvContentPartPr/>
              <p14:nvPr/>
            </p14:nvContentPartPr>
            <p14:xfrm>
              <a:off x="527880" y="2777200"/>
              <a:ext cx="754560" cy="380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09889" y="2759217"/>
                <a:ext cx="790183" cy="4157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14:cNvPr>
              <p14:cNvContentPartPr/>
              <p14:nvPr/>
            </p14:nvContentPartPr>
            <p14:xfrm>
              <a:off x="1574400" y="2988880"/>
              <a:ext cx="138600" cy="384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556400" y="2970880"/>
                <a:ext cx="174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14:cNvPr>
              <p14:cNvContentPartPr/>
              <p14:nvPr/>
            </p14:nvContentPartPr>
            <p14:xfrm>
              <a:off x="1828560" y="2834440"/>
              <a:ext cx="1162800" cy="304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810560" y="2816440"/>
                <a:ext cx="119844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14:cNvPr>
              <p14:cNvContentPartPr/>
              <p14:nvPr/>
            </p14:nvContentPartPr>
            <p14:xfrm>
              <a:off x="3261000" y="2925880"/>
              <a:ext cx="262800" cy="209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243360" y="2907880"/>
                <a:ext cx="29844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14:cNvPr>
              <p14:cNvContentPartPr/>
              <p14:nvPr/>
            </p14:nvContentPartPr>
            <p14:xfrm>
              <a:off x="4419840" y="2806000"/>
              <a:ext cx="1161720" cy="36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401840" y="2788343"/>
                <a:ext cx="1197360" cy="3999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14:cNvPr>
              <p14:cNvContentPartPr/>
              <p14:nvPr/>
            </p14:nvContentPartPr>
            <p14:xfrm>
              <a:off x="3720720" y="2726440"/>
              <a:ext cx="510840" cy="543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702733" y="2708800"/>
                <a:ext cx="546455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14:cNvPr>
              <p14:cNvContentPartPr/>
              <p14:nvPr/>
            </p14:nvContentPartPr>
            <p14:xfrm>
              <a:off x="6303000" y="2946040"/>
              <a:ext cx="27000" cy="2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285360" y="2928400"/>
                <a:ext cx="6264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14:cNvPr>
              <p14:cNvContentPartPr/>
              <p14:nvPr/>
            </p14:nvContentPartPr>
            <p14:xfrm>
              <a:off x="6274920" y="3058000"/>
              <a:ext cx="34560" cy="48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256920" y="3040000"/>
                <a:ext cx="7020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14:cNvPr>
              <p14:cNvContentPartPr/>
              <p14:nvPr/>
            </p14:nvContentPartPr>
            <p14:xfrm>
              <a:off x="5811600" y="2843440"/>
              <a:ext cx="317520" cy="268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93620" y="2825440"/>
                <a:ext cx="35312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14:cNvPr>
              <p14:cNvContentPartPr/>
              <p14:nvPr/>
            </p14:nvContentPartPr>
            <p14:xfrm>
              <a:off x="6554640" y="2877640"/>
              <a:ext cx="191880" cy="442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536640" y="2860000"/>
                <a:ext cx="22752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14:cNvPr>
              <p14:cNvContentPartPr/>
              <p14:nvPr/>
            </p14:nvContentPartPr>
            <p14:xfrm>
              <a:off x="6888000" y="2934880"/>
              <a:ext cx="196200" cy="21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870360" y="2917240"/>
                <a:ext cx="2318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14:cNvPr>
              <p14:cNvContentPartPr/>
              <p14:nvPr/>
            </p14:nvContentPartPr>
            <p14:xfrm>
              <a:off x="6898440" y="3016240"/>
              <a:ext cx="194760" cy="21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80440" y="2998600"/>
                <a:ext cx="2304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14:cNvPr>
              <p14:cNvContentPartPr/>
              <p14:nvPr/>
            </p14:nvContentPartPr>
            <p14:xfrm>
              <a:off x="6898440" y="2803120"/>
              <a:ext cx="212040" cy="41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880440" y="2785480"/>
                <a:ext cx="2476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14:cNvPr>
              <p14:cNvContentPartPr/>
              <p14:nvPr/>
            </p14:nvContentPartPr>
            <p14:xfrm>
              <a:off x="7188600" y="2743000"/>
              <a:ext cx="159840" cy="326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170960" y="2725360"/>
                <a:ext cx="1954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14:cNvPr>
              <p14:cNvContentPartPr/>
              <p14:nvPr/>
            </p14:nvContentPartPr>
            <p14:xfrm>
              <a:off x="7517640" y="2778640"/>
              <a:ext cx="272160" cy="2995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500000" y="2760640"/>
                <a:ext cx="30780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14:cNvPr>
              <p14:cNvContentPartPr/>
              <p14:nvPr/>
            </p14:nvContentPartPr>
            <p14:xfrm>
              <a:off x="8148000" y="2762800"/>
              <a:ext cx="308160" cy="301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130000" y="2745160"/>
                <a:ext cx="34380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14:cNvPr>
              <p14:cNvContentPartPr/>
              <p14:nvPr/>
            </p14:nvContentPartPr>
            <p14:xfrm>
              <a:off x="482880" y="3575680"/>
              <a:ext cx="16632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64880" y="3558040"/>
                <a:ext cx="201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14:cNvPr>
              <p14:cNvContentPartPr/>
              <p14:nvPr/>
            </p14:nvContentPartPr>
            <p14:xfrm>
              <a:off x="1584480" y="3514840"/>
              <a:ext cx="162360" cy="21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566840" y="3496840"/>
                <a:ext cx="198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14:cNvPr>
              <p14:cNvContentPartPr/>
              <p14:nvPr/>
            </p14:nvContentPartPr>
            <p14:xfrm>
              <a:off x="1564320" y="3581080"/>
              <a:ext cx="181440" cy="36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546320" y="3563080"/>
                <a:ext cx="21708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14:cNvPr>
              <p14:cNvContentPartPr/>
              <p14:nvPr/>
            </p14:nvContentPartPr>
            <p14:xfrm>
              <a:off x="1057800" y="3413320"/>
              <a:ext cx="403560" cy="225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039800" y="3395652"/>
                <a:ext cx="439200" cy="261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14:cNvPr>
              <p14:cNvContentPartPr/>
              <p14:nvPr/>
            </p14:nvContentPartPr>
            <p14:xfrm>
              <a:off x="822720" y="3388480"/>
              <a:ext cx="135720" cy="281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804720" y="3370503"/>
                <a:ext cx="17136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14:cNvPr>
              <p14:cNvContentPartPr/>
              <p14:nvPr/>
            </p14:nvContentPartPr>
            <p14:xfrm>
              <a:off x="2567640" y="3331960"/>
              <a:ext cx="86760" cy="12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549926" y="3314320"/>
                <a:ext cx="122549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14:cNvPr>
              <p14:cNvContentPartPr/>
              <p14:nvPr/>
            </p14:nvContentPartPr>
            <p14:xfrm>
              <a:off x="1869240" y="3421600"/>
              <a:ext cx="807480" cy="267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851240" y="3403600"/>
                <a:ext cx="8431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692F8DF-9A1B-43AF-B576-9338AB31088B}"/>
                  </a:ext>
                </a:extLst>
              </p14:cNvPr>
              <p14:cNvContentPartPr/>
              <p14:nvPr/>
            </p14:nvContentPartPr>
            <p14:xfrm>
              <a:off x="3118800" y="3353560"/>
              <a:ext cx="630720" cy="48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692F8DF-9A1B-43AF-B576-9338AB31088B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100800" y="3335907"/>
                <a:ext cx="666360" cy="517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E9B6532-2A98-4B41-9920-26EB8EE9C727}"/>
                  </a:ext>
                </a:extLst>
              </p14:cNvPr>
              <p14:cNvContentPartPr/>
              <p14:nvPr/>
            </p14:nvContentPartPr>
            <p14:xfrm>
              <a:off x="4957680" y="3451480"/>
              <a:ext cx="1564920" cy="215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E9B6532-2A98-4B41-9920-26EB8EE9C72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939684" y="3433810"/>
                <a:ext cx="1600552" cy="250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C0E89B2-F3B1-433A-AB4C-BB31663FA432}"/>
                  </a:ext>
                </a:extLst>
              </p14:cNvPr>
              <p14:cNvContentPartPr/>
              <p14:nvPr/>
            </p14:nvContentPartPr>
            <p14:xfrm>
              <a:off x="4657080" y="3380920"/>
              <a:ext cx="128160" cy="12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C0E89B2-F3B1-433A-AB4C-BB31663FA43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639440" y="3363280"/>
                <a:ext cx="1638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6C72B76-45CA-4B79-81E4-FF2357817F4E}"/>
                  </a:ext>
                </a:extLst>
              </p14:cNvPr>
              <p14:cNvContentPartPr/>
              <p14:nvPr/>
            </p14:nvContentPartPr>
            <p14:xfrm>
              <a:off x="4510560" y="3506200"/>
              <a:ext cx="266400" cy="243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6C72B76-45CA-4B79-81E4-FF2357817F4E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492920" y="3488560"/>
                <a:ext cx="30204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B21C230-B463-4516-A3C9-68CD3D8E0DC1}"/>
                  </a:ext>
                </a:extLst>
              </p14:cNvPr>
              <p14:cNvContentPartPr/>
              <p14:nvPr/>
            </p14:nvContentPartPr>
            <p14:xfrm>
              <a:off x="5953440" y="3311800"/>
              <a:ext cx="186120" cy="83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B21C230-B463-4516-A3C9-68CD3D8E0DC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935440" y="3293800"/>
                <a:ext cx="2217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075E5D2-655B-4E3C-AAC4-CC0F652B84D6}"/>
                  </a:ext>
                </a:extLst>
              </p14:cNvPr>
              <p14:cNvContentPartPr/>
              <p14:nvPr/>
            </p14:nvContentPartPr>
            <p14:xfrm>
              <a:off x="6596760" y="3677560"/>
              <a:ext cx="78480" cy="95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075E5D2-655B-4E3C-AAC4-CC0F652B84D6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579120" y="3659920"/>
                <a:ext cx="11412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17DC75A-E1F5-4A52-8634-D5DF94F32B85}"/>
                  </a:ext>
                </a:extLst>
              </p14:cNvPr>
              <p14:cNvContentPartPr/>
              <p14:nvPr/>
            </p14:nvContentPartPr>
            <p14:xfrm>
              <a:off x="6908160" y="3281200"/>
              <a:ext cx="1312200" cy="357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17DC75A-E1F5-4A52-8634-D5DF94F32B8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890515" y="3263542"/>
                <a:ext cx="1347850" cy="3927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C8A750C-2382-4AA8-8985-F032444F2F73}"/>
                  </a:ext>
                </a:extLst>
              </p14:cNvPr>
              <p14:cNvContentPartPr/>
              <p14:nvPr/>
            </p14:nvContentPartPr>
            <p14:xfrm>
              <a:off x="507360" y="3869800"/>
              <a:ext cx="1891080" cy="783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C8A750C-2382-4AA8-8985-F032444F2F73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89717" y="3851800"/>
                <a:ext cx="1926727" cy="819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87127337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60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2" y="603880"/>
                <a:ext cx="4008237" cy="14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14:cNvPr>
              <p14:cNvContentPartPr/>
              <p14:nvPr/>
            </p14:nvContentPartPr>
            <p14:xfrm>
              <a:off x="4805400" y="588760"/>
              <a:ext cx="1961280" cy="766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7400" y="571120"/>
                <a:ext cx="199692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14:cNvPr>
              <p14:cNvContentPartPr/>
              <p14:nvPr/>
            </p14:nvContentPartPr>
            <p14:xfrm>
              <a:off x="6888000" y="633400"/>
              <a:ext cx="1745640" cy="431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360" y="615400"/>
                <a:ext cx="17812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14:cNvPr>
              <p14:cNvContentPartPr/>
              <p14:nvPr/>
            </p14:nvContentPartPr>
            <p14:xfrm>
              <a:off x="6237840" y="1147840"/>
              <a:ext cx="2336400" cy="36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20197" y="1130200"/>
                <a:ext cx="2372045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14:cNvPr>
              <p14:cNvContentPartPr/>
              <p14:nvPr/>
            </p14:nvContentPartPr>
            <p14:xfrm>
              <a:off x="3189720" y="1543840"/>
              <a:ext cx="5619240" cy="46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72079" y="1525854"/>
                <a:ext cx="5654882" cy="500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14:cNvPr>
              <p14:cNvContentPartPr/>
              <p14:nvPr/>
            </p14:nvContentPartPr>
            <p14:xfrm>
              <a:off x="324840" y="2179600"/>
              <a:ext cx="782640" cy="41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6840" y="2161615"/>
                <a:ext cx="818280" cy="455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14:cNvPr>
              <p14:cNvContentPartPr/>
              <p14:nvPr/>
            </p14:nvContentPartPr>
            <p14:xfrm>
              <a:off x="2043840" y="2201560"/>
              <a:ext cx="18720" cy="12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5840" y="2183920"/>
                <a:ext cx="54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14:cNvPr>
              <p14:cNvContentPartPr/>
              <p14:nvPr/>
            </p14:nvContentPartPr>
            <p14:xfrm>
              <a:off x="2161920" y="2194360"/>
              <a:ext cx="12240" cy="23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4428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14:cNvPr>
              <p14:cNvContentPartPr/>
              <p14:nvPr/>
            </p14:nvContentPartPr>
            <p14:xfrm>
              <a:off x="1279560" y="2271400"/>
              <a:ext cx="971640" cy="330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61913" y="2253400"/>
                <a:ext cx="1007293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14:cNvPr>
              <p14:cNvContentPartPr/>
              <p14:nvPr/>
            </p14:nvContentPartPr>
            <p14:xfrm>
              <a:off x="2478720" y="2316040"/>
              <a:ext cx="157680" cy="210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60761" y="2298040"/>
                <a:ext cx="193239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14:cNvPr>
              <p14:cNvContentPartPr/>
              <p14:nvPr/>
            </p14:nvContentPartPr>
            <p14:xfrm>
              <a:off x="2894520" y="2173840"/>
              <a:ext cx="477000" cy="357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76520" y="2156200"/>
                <a:ext cx="5126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14:cNvPr>
              <p14:cNvContentPartPr/>
              <p14:nvPr/>
            </p14:nvContentPartPr>
            <p14:xfrm>
              <a:off x="3545400" y="2397400"/>
              <a:ext cx="1008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27400" y="2379760"/>
                <a:ext cx="13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14:cNvPr>
              <p14:cNvContentPartPr/>
              <p14:nvPr/>
            </p14:nvContentPartPr>
            <p14:xfrm>
              <a:off x="3793440" y="2183920"/>
              <a:ext cx="291240" cy="283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75778" y="2165920"/>
                <a:ext cx="326924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14:cNvPr>
              <p14:cNvContentPartPr/>
              <p14:nvPr/>
            </p14:nvContentPartPr>
            <p14:xfrm>
              <a:off x="4195920" y="2346640"/>
              <a:ext cx="90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177920" y="2329000"/>
                <a:ext cx="12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14:cNvPr>
              <p14:cNvContentPartPr/>
              <p14:nvPr/>
            </p14:nvContentPartPr>
            <p14:xfrm>
              <a:off x="4378080" y="2183920"/>
              <a:ext cx="335880" cy="322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60080" y="2165920"/>
                <a:ext cx="37152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14:cNvPr>
              <p14:cNvContentPartPr/>
              <p14:nvPr/>
            </p14:nvContentPartPr>
            <p14:xfrm>
              <a:off x="5625120" y="2062240"/>
              <a:ext cx="13680" cy="15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07480" y="2044240"/>
                <a:ext cx="493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14:cNvPr>
              <p14:cNvContentPartPr/>
              <p14:nvPr/>
            </p14:nvContentPartPr>
            <p14:xfrm>
              <a:off x="5736000" y="2062240"/>
              <a:ext cx="14760" cy="20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18000" y="2044240"/>
                <a:ext cx="50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14:cNvPr>
              <p14:cNvContentPartPr/>
              <p14:nvPr/>
            </p14:nvContentPartPr>
            <p14:xfrm>
              <a:off x="4876320" y="2143600"/>
              <a:ext cx="868320" cy="3074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58327" y="2125600"/>
                <a:ext cx="903945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14:cNvPr>
              <p14:cNvContentPartPr/>
              <p14:nvPr/>
            </p14:nvContentPartPr>
            <p14:xfrm>
              <a:off x="2935920" y="2019400"/>
              <a:ext cx="1072080" cy="612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17920" y="2001400"/>
                <a:ext cx="1107720" cy="64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14:cNvPr>
              <p14:cNvContentPartPr/>
              <p14:nvPr/>
            </p14:nvContentPartPr>
            <p14:xfrm>
              <a:off x="5953440" y="2183920"/>
              <a:ext cx="224280" cy="233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35469" y="2165920"/>
                <a:ext cx="259863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14:cNvPr>
              <p14:cNvContentPartPr/>
              <p14:nvPr/>
            </p14:nvContentPartPr>
            <p14:xfrm>
              <a:off x="8158080" y="2001040"/>
              <a:ext cx="10800" cy="5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40080" y="1983400"/>
                <a:ext cx="464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14:cNvPr>
              <p14:cNvContentPartPr/>
              <p14:nvPr/>
            </p14:nvContentPartPr>
            <p14:xfrm>
              <a:off x="8270040" y="1990960"/>
              <a:ext cx="1044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252040" y="1973320"/>
                <a:ext cx="46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14:cNvPr>
              <p14:cNvContentPartPr/>
              <p14:nvPr/>
            </p14:nvContentPartPr>
            <p14:xfrm>
              <a:off x="7304520" y="2082400"/>
              <a:ext cx="997200" cy="24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86874" y="2064760"/>
                <a:ext cx="1032853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14:cNvPr>
              <p14:cNvContentPartPr/>
              <p14:nvPr/>
            </p14:nvContentPartPr>
            <p14:xfrm>
              <a:off x="6674880" y="2082400"/>
              <a:ext cx="509040" cy="344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657240" y="2064760"/>
                <a:ext cx="5446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14:cNvPr>
              <p14:cNvContentPartPr/>
              <p14:nvPr/>
            </p14:nvContentPartPr>
            <p14:xfrm>
              <a:off x="527880" y="2777200"/>
              <a:ext cx="754560" cy="380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09889" y="2759217"/>
                <a:ext cx="790183" cy="4157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14:cNvPr>
              <p14:cNvContentPartPr/>
              <p14:nvPr/>
            </p14:nvContentPartPr>
            <p14:xfrm>
              <a:off x="1574400" y="2988880"/>
              <a:ext cx="138600" cy="384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556400" y="2970880"/>
                <a:ext cx="174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14:cNvPr>
              <p14:cNvContentPartPr/>
              <p14:nvPr/>
            </p14:nvContentPartPr>
            <p14:xfrm>
              <a:off x="1828560" y="2834440"/>
              <a:ext cx="1162800" cy="304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810560" y="2816440"/>
                <a:ext cx="119844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14:cNvPr>
              <p14:cNvContentPartPr/>
              <p14:nvPr/>
            </p14:nvContentPartPr>
            <p14:xfrm>
              <a:off x="3261000" y="2925880"/>
              <a:ext cx="262800" cy="209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243360" y="2907880"/>
                <a:ext cx="29844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14:cNvPr>
              <p14:cNvContentPartPr/>
              <p14:nvPr/>
            </p14:nvContentPartPr>
            <p14:xfrm>
              <a:off x="4419840" y="2806000"/>
              <a:ext cx="1161720" cy="36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401840" y="2788343"/>
                <a:ext cx="1197360" cy="3999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14:cNvPr>
              <p14:cNvContentPartPr/>
              <p14:nvPr/>
            </p14:nvContentPartPr>
            <p14:xfrm>
              <a:off x="3720720" y="2726440"/>
              <a:ext cx="510840" cy="543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702733" y="2708800"/>
                <a:ext cx="546455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14:cNvPr>
              <p14:cNvContentPartPr/>
              <p14:nvPr/>
            </p14:nvContentPartPr>
            <p14:xfrm>
              <a:off x="6303000" y="2946040"/>
              <a:ext cx="27000" cy="2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285360" y="2928400"/>
                <a:ext cx="6264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14:cNvPr>
              <p14:cNvContentPartPr/>
              <p14:nvPr/>
            </p14:nvContentPartPr>
            <p14:xfrm>
              <a:off x="6274920" y="3058000"/>
              <a:ext cx="34560" cy="48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256920" y="3040000"/>
                <a:ext cx="7020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14:cNvPr>
              <p14:cNvContentPartPr/>
              <p14:nvPr/>
            </p14:nvContentPartPr>
            <p14:xfrm>
              <a:off x="5811600" y="2843440"/>
              <a:ext cx="317520" cy="268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93620" y="2825440"/>
                <a:ext cx="35312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14:cNvPr>
              <p14:cNvContentPartPr/>
              <p14:nvPr/>
            </p14:nvContentPartPr>
            <p14:xfrm>
              <a:off x="6554640" y="2877640"/>
              <a:ext cx="191880" cy="442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536640" y="2860000"/>
                <a:ext cx="22752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14:cNvPr>
              <p14:cNvContentPartPr/>
              <p14:nvPr/>
            </p14:nvContentPartPr>
            <p14:xfrm>
              <a:off x="6888000" y="2934880"/>
              <a:ext cx="196200" cy="21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870360" y="2917240"/>
                <a:ext cx="2318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14:cNvPr>
              <p14:cNvContentPartPr/>
              <p14:nvPr/>
            </p14:nvContentPartPr>
            <p14:xfrm>
              <a:off x="6898440" y="3016240"/>
              <a:ext cx="194760" cy="21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80440" y="2998600"/>
                <a:ext cx="2304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14:cNvPr>
              <p14:cNvContentPartPr/>
              <p14:nvPr/>
            </p14:nvContentPartPr>
            <p14:xfrm>
              <a:off x="6898440" y="2803120"/>
              <a:ext cx="212040" cy="41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880440" y="2785480"/>
                <a:ext cx="2476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14:cNvPr>
              <p14:cNvContentPartPr/>
              <p14:nvPr/>
            </p14:nvContentPartPr>
            <p14:xfrm>
              <a:off x="7188600" y="2743000"/>
              <a:ext cx="159840" cy="326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170960" y="2725360"/>
                <a:ext cx="1954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14:cNvPr>
              <p14:cNvContentPartPr/>
              <p14:nvPr/>
            </p14:nvContentPartPr>
            <p14:xfrm>
              <a:off x="7517640" y="2778640"/>
              <a:ext cx="272160" cy="2995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500000" y="2760640"/>
                <a:ext cx="30780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14:cNvPr>
              <p14:cNvContentPartPr/>
              <p14:nvPr/>
            </p14:nvContentPartPr>
            <p14:xfrm>
              <a:off x="8148000" y="2762800"/>
              <a:ext cx="308160" cy="301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130000" y="2745160"/>
                <a:ext cx="34380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14:cNvPr>
              <p14:cNvContentPartPr/>
              <p14:nvPr/>
            </p14:nvContentPartPr>
            <p14:xfrm>
              <a:off x="482880" y="3575680"/>
              <a:ext cx="16632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64880" y="3558040"/>
                <a:ext cx="201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14:cNvPr>
              <p14:cNvContentPartPr/>
              <p14:nvPr/>
            </p14:nvContentPartPr>
            <p14:xfrm>
              <a:off x="1584480" y="3514840"/>
              <a:ext cx="162360" cy="21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566840" y="3496840"/>
                <a:ext cx="198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14:cNvPr>
              <p14:cNvContentPartPr/>
              <p14:nvPr/>
            </p14:nvContentPartPr>
            <p14:xfrm>
              <a:off x="1564320" y="3581080"/>
              <a:ext cx="181440" cy="36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546320" y="3563080"/>
                <a:ext cx="21708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14:cNvPr>
              <p14:cNvContentPartPr/>
              <p14:nvPr/>
            </p14:nvContentPartPr>
            <p14:xfrm>
              <a:off x="1057800" y="3413320"/>
              <a:ext cx="403560" cy="225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039800" y="3395652"/>
                <a:ext cx="439200" cy="261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14:cNvPr>
              <p14:cNvContentPartPr/>
              <p14:nvPr/>
            </p14:nvContentPartPr>
            <p14:xfrm>
              <a:off x="822720" y="3388480"/>
              <a:ext cx="135720" cy="281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804720" y="3370503"/>
                <a:ext cx="17136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14:cNvPr>
              <p14:cNvContentPartPr/>
              <p14:nvPr/>
            </p14:nvContentPartPr>
            <p14:xfrm>
              <a:off x="2567640" y="3331960"/>
              <a:ext cx="86760" cy="12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549926" y="3314320"/>
                <a:ext cx="122549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14:cNvPr>
              <p14:cNvContentPartPr/>
              <p14:nvPr/>
            </p14:nvContentPartPr>
            <p14:xfrm>
              <a:off x="1869240" y="3421600"/>
              <a:ext cx="807480" cy="267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851240" y="3403600"/>
                <a:ext cx="8431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692F8DF-9A1B-43AF-B576-9338AB31088B}"/>
                  </a:ext>
                </a:extLst>
              </p14:cNvPr>
              <p14:cNvContentPartPr/>
              <p14:nvPr/>
            </p14:nvContentPartPr>
            <p14:xfrm>
              <a:off x="3118800" y="3353560"/>
              <a:ext cx="630720" cy="48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692F8DF-9A1B-43AF-B576-9338AB31088B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100800" y="3335907"/>
                <a:ext cx="666360" cy="517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E9B6532-2A98-4B41-9920-26EB8EE9C727}"/>
                  </a:ext>
                </a:extLst>
              </p14:cNvPr>
              <p14:cNvContentPartPr/>
              <p14:nvPr/>
            </p14:nvContentPartPr>
            <p14:xfrm>
              <a:off x="4957680" y="3451480"/>
              <a:ext cx="1564920" cy="215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E9B6532-2A98-4B41-9920-26EB8EE9C72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939684" y="3433810"/>
                <a:ext cx="1600552" cy="250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C0E89B2-F3B1-433A-AB4C-BB31663FA432}"/>
                  </a:ext>
                </a:extLst>
              </p14:cNvPr>
              <p14:cNvContentPartPr/>
              <p14:nvPr/>
            </p14:nvContentPartPr>
            <p14:xfrm>
              <a:off x="4657080" y="3380920"/>
              <a:ext cx="128160" cy="12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C0E89B2-F3B1-433A-AB4C-BB31663FA43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639440" y="3363280"/>
                <a:ext cx="1638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6C72B76-45CA-4B79-81E4-FF2357817F4E}"/>
                  </a:ext>
                </a:extLst>
              </p14:cNvPr>
              <p14:cNvContentPartPr/>
              <p14:nvPr/>
            </p14:nvContentPartPr>
            <p14:xfrm>
              <a:off x="4510560" y="3506200"/>
              <a:ext cx="266400" cy="243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6C72B76-45CA-4B79-81E4-FF2357817F4E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492920" y="3488560"/>
                <a:ext cx="30204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B21C230-B463-4516-A3C9-68CD3D8E0DC1}"/>
                  </a:ext>
                </a:extLst>
              </p14:cNvPr>
              <p14:cNvContentPartPr/>
              <p14:nvPr/>
            </p14:nvContentPartPr>
            <p14:xfrm>
              <a:off x="5953440" y="3311800"/>
              <a:ext cx="186120" cy="83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B21C230-B463-4516-A3C9-68CD3D8E0DC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935440" y="3293800"/>
                <a:ext cx="2217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075E5D2-655B-4E3C-AAC4-CC0F652B84D6}"/>
                  </a:ext>
                </a:extLst>
              </p14:cNvPr>
              <p14:cNvContentPartPr/>
              <p14:nvPr/>
            </p14:nvContentPartPr>
            <p14:xfrm>
              <a:off x="6596760" y="3677560"/>
              <a:ext cx="78480" cy="95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075E5D2-655B-4E3C-AAC4-CC0F652B84D6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579120" y="3659920"/>
                <a:ext cx="11412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17DC75A-E1F5-4A52-8634-D5DF94F32B85}"/>
                  </a:ext>
                </a:extLst>
              </p14:cNvPr>
              <p14:cNvContentPartPr/>
              <p14:nvPr/>
            </p14:nvContentPartPr>
            <p14:xfrm>
              <a:off x="6908160" y="3281200"/>
              <a:ext cx="1312200" cy="357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17DC75A-E1F5-4A52-8634-D5DF94F32B8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890515" y="3263542"/>
                <a:ext cx="1347850" cy="3927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C8A750C-2382-4AA8-8985-F032444F2F73}"/>
                  </a:ext>
                </a:extLst>
              </p14:cNvPr>
              <p14:cNvContentPartPr/>
              <p14:nvPr/>
            </p14:nvContentPartPr>
            <p14:xfrm>
              <a:off x="507360" y="3869800"/>
              <a:ext cx="1891080" cy="783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C8A750C-2382-4AA8-8985-F032444F2F73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89717" y="3851800"/>
                <a:ext cx="1926727" cy="81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2FE035-0ED1-4B36-978B-7C3C069303C8}"/>
                  </a:ext>
                </a:extLst>
              </p14:cNvPr>
              <p14:cNvContentPartPr/>
              <p14:nvPr/>
            </p14:nvContentPartPr>
            <p14:xfrm>
              <a:off x="2844480" y="3967360"/>
              <a:ext cx="966600" cy="484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2FE035-0ED1-4B36-978B-7C3C069303C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826840" y="3949720"/>
                <a:ext cx="1002240" cy="52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4C9AAFB-52C4-4DC3-9AAD-C2974D68C659}"/>
                  </a:ext>
                </a:extLst>
              </p14:cNvPr>
              <p14:cNvContentPartPr/>
              <p14:nvPr/>
            </p14:nvContentPartPr>
            <p14:xfrm>
              <a:off x="4226160" y="4023520"/>
              <a:ext cx="520200" cy="42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4C9AAFB-52C4-4DC3-9AAD-C2974D68C659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208160" y="4005880"/>
                <a:ext cx="55584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2A74173-0AA1-4527-952C-14323BFA0541}"/>
                  </a:ext>
                </a:extLst>
              </p14:cNvPr>
              <p14:cNvContentPartPr/>
              <p14:nvPr/>
            </p14:nvContentPartPr>
            <p14:xfrm>
              <a:off x="5303280" y="3890320"/>
              <a:ext cx="255600" cy="11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2A74173-0AA1-4527-952C-14323BFA0541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285280" y="3872680"/>
                <a:ext cx="291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9A2D3BE-B224-44FF-9B38-B66B282FD6DF}"/>
                  </a:ext>
                </a:extLst>
              </p14:cNvPr>
              <p14:cNvContentPartPr/>
              <p14:nvPr/>
            </p14:nvContentPartPr>
            <p14:xfrm>
              <a:off x="4886760" y="4002640"/>
              <a:ext cx="970920" cy="2952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9A2D3BE-B224-44FF-9B38-B66B282FD6D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868760" y="3984640"/>
                <a:ext cx="100656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8437758-DB77-440B-9C72-F037F22C229A}"/>
                  </a:ext>
                </a:extLst>
              </p14:cNvPr>
              <p14:cNvContentPartPr/>
              <p14:nvPr/>
            </p14:nvContentPartPr>
            <p14:xfrm>
              <a:off x="6014280" y="3890680"/>
              <a:ext cx="939240" cy="4096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8437758-DB77-440B-9C72-F037F22C229A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996640" y="3873040"/>
                <a:ext cx="974880" cy="445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7395248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60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2" y="603880"/>
                <a:ext cx="4008237" cy="14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14:cNvPr>
              <p14:cNvContentPartPr/>
              <p14:nvPr/>
            </p14:nvContentPartPr>
            <p14:xfrm>
              <a:off x="4805400" y="588760"/>
              <a:ext cx="1961280" cy="766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7400" y="571120"/>
                <a:ext cx="199692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14:cNvPr>
              <p14:cNvContentPartPr/>
              <p14:nvPr/>
            </p14:nvContentPartPr>
            <p14:xfrm>
              <a:off x="6888000" y="633400"/>
              <a:ext cx="1745640" cy="431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360" y="615400"/>
                <a:ext cx="17812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14:cNvPr>
              <p14:cNvContentPartPr/>
              <p14:nvPr/>
            </p14:nvContentPartPr>
            <p14:xfrm>
              <a:off x="6237840" y="1147840"/>
              <a:ext cx="2336400" cy="36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20197" y="1130200"/>
                <a:ext cx="2372045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14:cNvPr>
              <p14:cNvContentPartPr/>
              <p14:nvPr/>
            </p14:nvContentPartPr>
            <p14:xfrm>
              <a:off x="3189720" y="1543840"/>
              <a:ext cx="5619240" cy="46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72079" y="1525854"/>
                <a:ext cx="5654882" cy="500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14:cNvPr>
              <p14:cNvContentPartPr/>
              <p14:nvPr/>
            </p14:nvContentPartPr>
            <p14:xfrm>
              <a:off x="324840" y="2179600"/>
              <a:ext cx="782640" cy="41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6840" y="2161615"/>
                <a:ext cx="818280" cy="455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14:cNvPr>
              <p14:cNvContentPartPr/>
              <p14:nvPr/>
            </p14:nvContentPartPr>
            <p14:xfrm>
              <a:off x="2043840" y="2201560"/>
              <a:ext cx="18720" cy="12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5840" y="2183920"/>
                <a:ext cx="54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14:cNvPr>
              <p14:cNvContentPartPr/>
              <p14:nvPr/>
            </p14:nvContentPartPr>
            <p14:xfrm>
              <a:off x="2161920" y="2194360"/>
              <a:ext cx="12240" cy="23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4428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14:cNvPr>
              <p14:cNvContentPartPr/>
              <p14:nvPr/>
            </p14:nvContentPartPr>
            <p14:xfrm>
              <a:off x="1279560" y="2271400"/>
              <a:ext cx="971640" cy="330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61913" y="2253400"/>
                <a:ext cx="1007293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14:cNvPr>
              <p14:cNvContentPartPr/>
              <p14:nvPr/>
            </p14:nvContentPartPr>
            <p14:xfrm>
              <a:off x="2478720" y="2316040"/>
              <a:ext cx="157680" cy="210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60761" y="2298040"/>
                <a:ext cx="193239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14:cNvPr>
              <p14:cNvContentPartPr/>
              <p14:nvPr/>
            </p14:nvContentPartPr>
            <p14:xfrm>
              <a:off x="2894520" y="2173840"/>
              <a:ext cx="477000" cy="357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76520" y="2156200"/>
                <a:ext cx="5126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14:cNvPr>
              <p14:cNvContentPartPr/>
              <p14:nvPr/>
            </p14:nvContentPartPr>
            <p14:xfrm>
              <a:off x="3545400" y="2397400"/>
              <a:ext cx="1008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27400" y="2379760"/>
                <a:ext cx="13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14:cNvPr>
              <p14:cNvContentPartPr/>
              <p14:nvPr/>
            </p14:nvContentPartPr>
            <p14:xfrm>
              <a:off x="3793440" y="2183920"/>
              <a:ext cx="291240" cy="283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75778" y="2165920"/>
                <a:ext cx="326924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14:cNvPr>
              <p14:cNvContentPartPr/>
              <p14:nvPr/>
            </p14:nvContentPartPr>
            <p14:xfrm>
              <a:off x="4195920" y="2346640"/>
              <a:ext cx="90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177920" y="2329000"/>
                <a:ext cx="12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14:cNvPr>
              <p14:cNvContentPartPr/>
              <p14:nvPr/>
            </p14:nvContentPartPr>
            <p14:xfrm>
              <a:off x="4378080" y="2183920"/>
              <a:ext cx="335880" cy="322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60080" y="2165920"/>
                <a:ext cx="37152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14:cNvPr>
              <p14:cNvContentPartPr/>
              <p14:nvPr/>
            </p14:nvContentPartPr>
            <p14:xfrm>
              <a:off x="5625120" y="2062240"/>
              <a:ext cx="13680" cy="15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07480" y="2044240"/>
                <a:ext cx="493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14:cNvPr>
              <p14:cNvContentPartPr/>
              <p14:nvPr/>
            </p14:nvContentPartPr>
            <p14:xfrm>
              <a:off x="5736000" y="2062240"/>
              <a:ext cx="14760" cy="20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18000" y="2044240"/>
                <a:ext cx="50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14:cNvPr>
              <p14:cNvContentPartPr/>
              <p14:nvPr/>
            </p14:nvContentPartPr>
            <p14:xfrm>
              <a:off x="4876320" y="2143600"/>
              <a:ext cx="868320" cy="3074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58327" y="2125600"/>
                <a:ext cx="903945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14:cNvPr>
              <p14:cNvContentPartPr/>
              <p14:nvPr/>
            </p14:nvContentPartPr>
            <p14:xfrm>
              <a:off x="2935920" y="2019400"/>
              <a:ext cx="1072080" cy="612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17920" y="2001400"/>
                <a:ext cx="1107720" cy="64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14:cNvPr>
              <p14:cNvContentPartPr/>
              <p14:nvPr/>
            </p14:nvContentPartPr>
            <p14:xfrm>
              <a:off x="5953440" y="2183920"/>
              <a:ext cx="224280" cy="233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35469" y="2165920"/>
                <a:ext cx="259863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14:cNvPr>
              <p14:cNvContentPartPr/>
              <p14:nvPr/>
            </p14:nvContentPartPr>
            <p14:xfrm>
              <a:off x="8158080" y="2001040"/>
              <a:ext cx="10800" cy="5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40080" y="1983400"/>
                <a:ext cx="464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14:cNvPr>
              <p14:cNvContentPartPr/>
              <p14:nvPr/>
            </p14:nvContentPartPr>
            <p14:xfrm>
              <a:off x="8270040" y="1990960"/>
              <a:ext cx="1044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252040" y="1973320"/>
                <a:ext cx="46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14:cNvPr>
              <p14:cNvContentPartPr/>
              <p14:nvPr/>
            </p14:nvContentPartPr>
            <p14:xfrm>
              <a:off x="7304520" y="2082400"/>
              <a:ext cx="997200" cy="24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86874" y="2064760"/>
                <a:ext cx="1032853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14:cNvPr>
              <p14:cNvContentPartPr/>
              <p14:nvPr/>
            </p14:nvContentPartPr>
            <p14:xfrm>
              <a:off x="6674880" y="2082400"/>
              <a:ext cx="509040" cy="344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657240" y="2064760"/>
                <a:ext cx="5446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14:cNvPr>
              <p14:cNvContentPartPr/>
              <p14:nvPr/>
            </p14:nvContentPartPr>
            <p14:xfrm>
              <a:off x="527880" y="2777200"/>
              <a:ext cx="754560" cy="380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09889" y="2759217"/>
                <a:ext cx="790183" cy="4157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14:cNvPr>
              <p14:cNvContentPartPr/>
              <p14:nvPr/>
            </p14:nvContentPartPr>
            <p14:xfrm>
              <a:off x="1574400" y="2988880"/>
              <a:ext cx="138600" cy="384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556400" y="2970880"/>
                <a:ext cx="174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14:cNvPr>
              <p14:cNvContentPartPr/>
              <p14:nvPr/>
            </p14:nvContentPartPr>
            <p14:xfrm>
              <a:off x="1828560" y="2834440"/>
              <a:ext cx="1162800" cy="304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810560" y="2816440"/>
                <a:ext cx="119844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14:cNvPr>
              <p14:cNvContentPartPr/>
              <p14:nvPr/>
            </p14:nvContentPartPr>
            <p14:xfrm>
              <a:off x="3261000" y="2925880"/>
              <a:ext cx="262800" cy="209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243360" y="2907880"/>
                <a:ext cx="29844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14:cNvPr>
              <p14:cNvContentPartPr/>
              <p14:nvPr/>
            </p14:nvContentPartPr>
            <p14:xfrm>
              <a:off x="4419840" y="2806000"/>
              <a:ext cx="1161720" cy="36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401840" y="2788343"/>
                <a:ext cx="1197360" cy="3999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14:cNvPr>
              <p14:cNvContentPartPr/>
              <p14:nvPr/>
            </p14:nvContentPartPr>
            <p14:xfrm>
              <a:off x="3720720" y="2726440"/>
              <a:ext cx="510840" cy="543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702733" y="2708800"/>
                <a:ext cx="546455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14:cNvPr>
              <p14:cNvContentPartPr/>
              <p14:nvPr/>
            </p14:nvContentPartPr>
            <p14:xfrm>
              <a:off x="6303000" y="2946040"/>
              <a:ext cx="27000" cy="2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285360" y="2928400"/>
                <a:ext cx="6264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14:cNvPr>
              <p14:cNvContentPartPr/>
              <p14:nvPr/>
            </p14:nvContentPartPr>
            <p14:xfrm>
              <a:off x="6274920" y="3058000"/>
              <a:ext cx="34560" cy="48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256920" y="3040000"/>
                <a:ext cx="7020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14:cNvPr>
              <p14:cNvContentPartPr/>
              <p14:nvPr/>
            </p14:nvContentPartPr>
            <p14:xfrm>
              <a:off x="5811600" y="2843440"/>
              <a:ext cx="317520" cy="268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93620" y="2825440"/>
                <a:ext cx="35312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14:cNvPr>
              <p14:cNvContentPartPr/>
              <p14:nvPr/>
            </p14:nvContentPartPr>
            <p14:xfrm>
              <a:off x="6554640" y="2877640"/>
              <a:ext cx="191880" cy="442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536640" y="2860000"/>
                <a:ext cx="22752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14:cNvPr>
              <p14:cNvContentPartPr/>
              <p14:nvPr/>
            </p14:nvContentPartPr>
            <p14:xfrm>
              <a:off x="6888000" y="2934880"/>
              <a:ext cx="196200" cy="21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870360" y="2917240"/>
                <a:ext cx="2318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14:cNvPr>
              <p14:cNvContentPartPr/>
              <p14:nvPr/>
            </p14:nvContentPartPr>
            <p14:xfrm>
              <a:off x="6898440" y="3016240"/>
              <a:ext cx="194760" cy="21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80440" y="2998600"/>
                <a:ext cx="2304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14:cNvPr>
              <p14:cNvContentPartPr/>
              <p14:nvPr/>
            </p14:nvContentPartPr>
            <p14:xfrm>
              <a:off x="6898440" y="2803120"/>
              <a:ext cx="212040" cy="41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880440" y="2785480"/>
                <a:ext cx="2476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14:cNvPr>
              <p14:cNvContentPartPr/>
              <p14:nvPr/>
            </p14:nvContentPartPr>
            <p14:xfrm>
              <a:off x="7188600" y="2743000"/>
              <a:ext cx="159840" cy="326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170960" y="2725360"/>
                <a:ext cx="1954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14:cNvPr>
              <p14:cNvContentPartPr/>
              <p14:nvPr/>
            </p14:nvContentPartPr>
            <p14:xfrm>
              <a:off x="7517640" y="2778640"/>
              <a:ext cx="272160" cy="2995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500000" y="2760640"/>
                <a:ext cx="30780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14:cNvPr>
              <p14:cNvContentPartPr/>
              <p14:nvPr/>
            </p14:nvContentPartPr>
            <p14:xfrm>
              <a:off x="8148000" y="2762800"/>
              <a:ext cx="308160" cy="301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130000" y="2745160"/>
                <a:ext cx="34380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14:cNvPr>
              <p14:cNvContentPartPr/>
              <p14:nvPr/>
            </p14:nvContentPartPr>
            <p14:xfrm>
              <a:off x="482880" y="3575680"/>
              <a:ext cx="16632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64880" y="3558040"/>
                <a:ext cx="201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14:cNvPr>
              <p14:cNvContentPartPr/>
              <p14:nvPr/>
            </p14:nvContentPartPr>
            <p14:xfrm>
              <a:off x="1584480" y="3514840"/>
              <a:ext cx="162360" cy="21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566840" y="3496840"/>
                <a:ext cx="198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14:cNvPr>
              <p14:cNvContentPartPr/>
              <p14:nvPr/>
            </p14:nvContentPartPr>
            <p14:xfrm>
              <a:off x="1564320" y="3581080"/>
              <a:ext cx="181440" cy="36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546320" y="3563080"/>
                <a:ext cx="21708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14:cNvPr>
              <p14:cNvContentPartPr/>
              <p14:nvPr/>
            </p14:nvContentPartPr>
            <p14:xfrm>
              <a:off x="1057800" y="3413320"/>
              <a:ext cx="403560" cy="225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039800" y="3395652"/>
                <a:ext cx="439200" cy="261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14:cNvPr>
              <p14:cNvContentPartPr/>
              <p14:nvPr/>
            </p14:nvContentPartPr>
            <p14:xfrm>
              <a:off x="822720" y="3388480"/>
              <a:ext cx="135720" cy="281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804720" y="3370503"/>
                <a:ext cx="17136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14:cNvPr>
              <p14:cNvContentPartPr/>
              <p14:nvPr/>
            </p14:nvContentPartPr>
            <p14:xfrm>
              <a:off x="2567640" y="3331960"/>
              <a:ext cx="86760" cy="12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549926" y="3314320"/>
                <a:ext cx="122549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14:cNvPr>
              <p14:cNvContentPartPr/>
              <p14:nvPr/>
            </p14:nvContentPartPr>
            <p14:xfrm>
              <a:off x="1869240" y="3421600"/>
              <a:ext cx="807480" cy="267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851240" y="3403600"/>
                <a:ext cx="8431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692F8DF-9A1B-43AF-B576-9338AB31088B}"/>
                  </a:ext>
                </a:extLst>
              </p14:cNvPr>
              <p14:cNvContentPartPr/>
              <p14:nvPr/>
            </p14:nvContentPartPr>
            <p14:xfrm>
              <a:off x="3118800" y="3353560"/>
              <a:ext cx="630720" cy="48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692F8DF-9A1B-43AF-B576-9338AB31088B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100800" y="3335907"/>
                <a:ext cx="666360" cy="517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E9B6532-2A98-4B41-9920-26EB8EE9C727}"/>
                  </a:ext>
                </a:extLst>
              </p14:cNvPr>
              <p14:cNvContentPartPr/>
              <p14:nvPr/>
            </p14:nvContentPartPr>
            <p14:xfrm>
              <a:off x="4957680" y="3451480"/>
              <a:ext cx="1564920" cy="215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E9B6532-2A98-4B41-9920-26EB8EE9C72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939684" y="3433810"/>
                <a:ext cx="1600552" cy="250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C0E89B2-F3B1-433A-AB4C-BB31663FA432}"/>
                  </a:ext>
                </a:extLst>
              </p14:cNvPr>
              <p14:cNvContentPartPr/>
              <p14:nvPr/>
            </p14:nvContentPartPr>
            <p14:xfrm>
              <a:off x="4657080" y="3380920"/>
              <a:ext cx="128160" cy="12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C0E89B2-F3B1-433A-AB4C-BB31663FA43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639440" y="3363280"/>
                <a:ext cx="1638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6C72B76-45CA-4B79-81E4-FF2357817F4E}"/>
                  </a:ext>
                </a:extLst>
              </p14:cNvPr>
              <p14:cNvContentPartPr/>
              <p14:nvPr/>
            </p14:nvContentPartPr>
            <p14:xfrm>
              <a:off x="4510560" y="3506200"/>
              <a:ext cx="266400" cy="243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6C72B76-45CA-4B79-81E4-FF2357817F4E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492920" y="3488560"/>
                <a:ext cx="30204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B21C230-B463-4516-A3C9-68CD3D8E0DC1}"/>
                  </a:ext>
                </a:extLst>
              </p14:cNvPr>
              <p14:cNvContentPartPr/>
              <p14:nvPr/>
            </p14:nvContentPartPr>
            <p14:xfrm>
              <a:off x="5953440" y="3311800"/>
              <a:ext cx="186120" cy="83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B21C230-B463-4516-A3C9-68CD3D8E0DC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935440" y="3293800"/>
                <a:ext cx="2217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075E5D2-655B-4E3C-AAC4-CC0F652B84D6}"/>
                  </a:ext>
                </a:extLst>
              </p14:cNvPr>
              <p14:cNvContentPartPr/>
              <p14:nvPr/>
            </p14:nvContentPartPr>
            <p14:xfrm>
              <a:off x="6596760" y="3677560"/>
              <a:ext cx="78480" cy="95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075E5D2-655B-4E3C-AAC4-CC0F652B84D6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579120" y="3659920"/>
                <a:ext cx="11412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17DC75A-E1F5-4A52-8634-D5DF94F32B85}"/>
                  </a:ext>
                </a:extLst>
              </p14:cNvPr>
              <p14:cNvContentPartPr/>
              <p14:nvPr/>
            </p14:nvContentPartPr>
            <p14:xfrm>
              <a:off x="6908160" y="3281200"/>
              <a:ext cx="1312200" cy="357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17DC75A-E1F5-4A52-8634-D5DF94F32B8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890515" y="3263542"/>
                <a:ext cx="1347850" cy="3927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C8A750C-2382-4AA8-8985-F032444F2F73}"/>
                  </a:ext>
                </a:extLst>
              </p14:cNvPr>
              <p14:cNvContentPartPr/>
              <p14:nvPr/>
            </p14:nvContentPartPr>
            <p14:xfrm>
              <a:off x="507360" y="3869800"/>
              <a:ext cx="1891080" cy="783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C8A750C-2382-4AA8-8985-F032444F2F73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89717" y="3851800"/>
                <a:ext cx="1926727" cy="81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2FE035-0ED1-4B36-978B-7C3C069303C8}"/>
                  </a:ext>
                </a:extLst>
              </p14:cNvPr>
              <p14:cNvContentPartPr/>
              <p14:nvPr/>
            </p14:nvContentPartPr>
            <p14:xfrm>
              <a:off x="2844480" y="3967360"/>
              <a:ext cx="966600" cy="484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2FE035-0ED1-4B36-978B-7C3C069303C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826840" y="3949720"/>
                <a:ext cx="1002240" cy="52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4C9AAFB-52C4-4DC3-9AAD-C2974D68C659}"/>
                  </a:ext>
                </a:extLst>
              </p14:cNvPr>
              <p14:cNvContentPartPr/>
              <p14:nvPr/>
            </p14:nvContentPartPr>
            <p14:xfrm>
              <a:off x="4226160" y="4023520"/>
              <a:ext cx="520200" cy="42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4C9AAFB-52C4-4DC3-9AAD-C2974D68C659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208160" y="4005880"/>
                <a:ext cx="55584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2A74173-0AA1-4527-952C-14323BFA0541}"/>
                  </a:ext>
                </a:extLst>
              </p14:cNvPr>
              <p14:cNvContentPartPr/>
              <p14:nvPr/>
            </p14:nvContentPartPr>
            <p14:xfrm>
              <a:off x="5303280" y="3890320"/>
              <a:ext cx="255600" cy="11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2A74173-0AA1-4527-952C-14323BFA0541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285280" y="3872680"/>
                <a:ext cx="291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9A2D3BE-B224-44FF-9B38-B66B282FD6DF}"/>
                  </a:ext>
                </a:extLst>
              </p14:cNvPr>
              <p14:cNvContentPartPr/>
              <p14:nvPr/>
            </p14:nvContentPartPr>
            <p14:xfrm>
              <a:off x="4886760" y="4002640"/>
              <a:ext cx="970920" cy="2952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9A2D3BE-B224-44FF-9B38-B66B282FD6D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868760" y="3984640"/>
                <a:ext cx="100656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8437758-DB77-440B-9C72-F037F22C229A}"/>
                  </a:ext>
                </a:extLst>
              </p14:cNvPr>
              <p14:cNvContentPartPr/>
              <p14:nvPr/>
            </p14:nvContentPartPr>
            <p14:xfrm>
              <a:off x="6014280" y="3890680"/>
              <a:ext cx="939240" cy="4096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8437758-DB77-440B-9C72-F037F22C229A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996640" y="3873040"/>
                <a:ext cx="97488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A49BBDB-8FBB-4B91-BF1E-8479DF210556}"/>
                  </a:ext>
                </a:extLst>
              </p14:cNvPr>
              <p14:cNvContentPartPr/>
              <p14:nvPr/>
            </p14:nvContentPartPr>
            <p14:xfrm>
              <a:off x="7081320" y="4071760"/>
              <a:ext cx="137520" cy="12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A49BBDB-8FBB-4B91-BF1E-8479DF210556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7063320" y="4053760"/>
                <a:ext cx="1731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558B08D-4C52-4A05-9C95-2AA8AFCFA6E5}"/>
                  </a:ext>
                </a:extLst>
              </p14:cNvPr>
              <p14:cNvContentPartPr/>
              <p14:nvPr/>
            </p14:nvContentPartPr>
            <p14:xfrm>
              <a:off x="7101480" y="4144840"/>
              <a:ext cx="12132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558B08D-4C52-4A05-9C95-2AA8AFCFA6E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083840" y="4127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08731BA-46CB-4F44-AA19-0BE7B32C4762}"/>
                  </a:ext>
                </a:extLst>
              </p14:cNvPr>
              <p14:cNvContentPartPr/>
              <p14:nvPr/>
            </p14:nvContentPartPr>
            <p14:xfrm>
              <a:off x="7386240" y="3794560"/>
              <a:ext cx="1381680" cy="5320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08731BA-46CB-4F44-AA19-0BE7B32C4762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7368245" y="3776560"/>
                <a:ext cx="1417311" cy="567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691866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60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2" y="603880"/>
                <a:ext cx="4008237" cy="14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14:cNvPr>
              <p14:cNvContentPartPr/>
              <p14:nvPr/>
            </p14:nvContentPartPr>
            <p14:xfrm>
              <a:off x="4805400" y="588760"/>
              <a:ext cx="1961280" cy="766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7400" y="571120"/>
                <a:ext cx="199692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14:cNvPr>
              <p14:cNvContentPartPr/>
              <p14:nvPr/>
            </p14:nvContentPartPr>
            <p14:xfrm>
              <a:off x="6888000" y="633400"/>
              <a:ext cx="1745640" cy="431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360" y="615400"/>
                <a:ext cx="17812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14:cNvPr>
              <p14:cNvContentPartPr/>
              <p14:nvPr/>
            </p14:nvContentPartPr>
            <p14:xfrm>
              <a:off x="6237840" y="1147840"/>
              <a:ext cx="2336400" cy="36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20197" y="1130200"/>
                <a:ext cx="2372045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14:cNvPr>
              <p14:cNvContentPartPr/>
              <p14:nvPr/>
            </p14:nvContentPartPr>
            <p14:xfrm>
              <a:off x="3189720" y="1543840"/>
              <a:ext cx="5619240" cy="46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72079" y="1525854"/>
                <a:ext cx="5654882" cy="500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14:cNvPr>
              <p14:cNvContentPartPr/>
              <p14:nvPr/>
            </p14:nvContentPartPr>
            <p14:xfrm>
              <a:off x="324840" y="2179600"/>
              <a:ext cx="782640" cy="41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6840" y="2161615"/>
                <a:ext cx="818280" cy="455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14:cNvPr>
              <p14:cNvContentPartPr/>
              <p14:nvPr/>
            </p14:nvContentPartPr>
            <p14:xfrm>
              <a:off x="2043840" y="2201560"/>
              <a:ext cx="18720" cy="12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5840" y="2183920"/>
                <a:ext cx="54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14:cNvPr>
              <p14:cNvContentPartPr/>
              <p14:nvPr/>
            </p14:nvContentPartPr>
            <p14:xfrm>
              <a:off x="2161920" y="2194360"/>
              <a:ext cx="12240" cy="23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4428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14:cNvPr>
              <p14:cNvContentPartPr/>
              <p14:nvPr/>
            </p14:nvContentPartPr>
            <p14:xfrm>
              <a:off x="1279560" y="2271400"/>
              <a:ext cx="971640" cy="330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61913" y="2253400"/>
                <a:ext cx="1007293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14:cNvPr>
              <p14:cNvContentPartPr/>
              <p14:nvPr/>
            </p14:nvContentPartPr>
            <p14:xfrm>
              <a:off x="2478720" y="2316040"/>
              <a:ext cx="157680" cy="210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60761" y="2298040"/>
                <a:ext cx="193239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14:cNvPr>
              <p14:cNvContentPartPr/>
              <p14:nvPr/>
            </p14:nvContentPartPr>
            <p14:xfrm>
              <a:off x="2894520" y="2173840"/>
              <a:ext cx="477000" cy="357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76520" y="2156200"/>
                <a:ext cx="5126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14:cNvPr>
              <p14:cNvContentPartPr/>
              <p14:nvPr/>
            </p14:nvContentPartPr>
            <p14:xfrm>
              <a:off x="3545400" y="2397400"/>
              <a:ext cx="1008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27400" y="2379760"/>
                <a:ext cx="13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14:cNvPr>
              <p14:cNvContentPartPr/>
              <p14:nvPr/>
            </p14:nvContentPartPr>
            <p14:xfrm>
              <a:off x="3793440" y="2183920"/>
              <a:ext cx="291240" cy="283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75778" y="2165920"/>
                <a:ext cx="326924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14:cNvPr>
              <p14:cNvContentPartPr/>
              <p14:nvPr/>
            </p14:nvContentPartPr>
            <p14:xfrm>
              <a:off x="4195920" y="2346640"/>
              <a:ext cx="90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177920" y="2329000"/>
                <a:ext cx="12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14:cNvPr>
              <p14:cNvContentPartPr/>
              <p14:nvPr/>
            </p14:nvContentPartPr>
            <p14:xfrm>
              <a:off x="4378080" y="2183920"/>
              <a:ext cx="335880" cy="322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60080" y="2165920"/>
                <a:ext cx="37152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14:cNvPr>
              <p14:cNvContentPartPr/>
              <p14:nvPr/>
            </p14:nvContentPartPr>
            <p14:xfrm>
              <a:off x="5625120" y="2062240"/>
              <a:ext cx="13680" cy="15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07480" y="2044240"/>
                <a:ext cx="493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14:cNvPr>
              <p14:cNvContentPartPr/>
              <p14:nvPr/>
            </p14:nvContentPartPr>
            <p14:xfrm>
              <a:off x="5736000" y="2062240"/>
              <a:ext cx="14760" cy="20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18000" y="2044240"/>
                <a:ext cx="50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14:cNvPr>
              <p14:cNvContentPartPr/>
              <p14:nvPr/>
            </p14:nvContentPartPr>
            <p14:xfrm>
              <a:off x="4876320" y="2143600"/>
              <a:ext cx="868320" cy="3074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58327" y="2125600"/>
                <a:ext cx="903945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14:cNvPr>
              <p14:cNvContentPartPr/>
              <p14:nvPr/>
            </p14:nvContentPartPr>
            <p14:xfrm>
              <a:off x="2935920" y="2019400"/>
              <a:ext cx="1072080" cy="612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17920" y="2001400"/>
                <a:ext cx="1107720" cy="64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14:cNvPr>
              <p14:cNvContentPartPr/>
              <p14:nvPr/>
            </p14:nvContentPartPr>
            <p14:xfrm>
              <a:off x="5953440" y="2183920"/>
              <a:ext cx="224280" cy="233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35469" y="2165920"/>
                <a:ext cx="259863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14:cNvPr>
              <p14:cNvContentPartPr/>
              <p14:nvPr/>
            </p14:nvContentPartPr>
            <p14:xfrm>
              <a:off x="8158080" y="2001040"/>
              <a:ext cx="10800" cy="5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40080" y="1983400"/>
                <a:ext cx="464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14:cNvPr>
              <p14:cNvContentPartPr/>
              <p14:nvPr/>
            </p14:nvContentPartPr>
            <p14:xfrm>
              <a:off x="8270040" y="1990960"/>
              <a:ext cx="1044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252040" y="1973320"/>
                <a:ext cx="46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14:cNvPr>
              <p14:cNvContentPartPr/>
              <p14:nvPr/>
            </p14:nvContentPartPr>
            <p14:xfrm>
              <a:off x="7304520" y="2082400"/>
              <a:ext cx="997200" cy="24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86874" y="2064760"/>
                <a:ext cx="1032853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14:cNvPr>
              <p14:cNvContentPartPr/>
              <p14:nvPr/>
            </p14:nvContentPartPr>
            <p14:xfrm>
              <a:off x="6674880" y="2082400"/>
              <a:ext cx="509040" cy="344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657240" y="2064760"/>
                <a:ext cx="5446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14:cNvPr>
              <p14:cNvContentPartPr/>
              <p14:nvPr/>
            </p14:nvContentPartPr>
            <p14:xfrm>
              <a:off x="527880" y="2777200"/>
              <a:ext cx="754560" cy="380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09889" y="2759217"/>
                <a:ext cx="790183" cy="4157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14:cNvPr>
              <p14:cNvContentPartPr/>
              <p14:nvPr/>
            </p14:nvContentPartPr>
            <p14:xfrm>
              <a:off x="1574400" y="2988880"/>
              <a:ext cx="138600" cy="384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556400" y="2970880"/>
                <a:ext cx="174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14:cNvPr>
              <p14:cNvContentPartPr/>
              <p14:nvPr/>
            </p14:nvContentPartPr>
            <p14:xfrm>
              <a:off x="1828560" y="2834440"/>
              <a:ext cx="1162800" cy="304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810560" y="2816440"/>
                <a:ext cx="119844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14:cNvPr>
              <p14:cNvContentPartPr/>
              <p14:nvPr/>
            </p14:nvContentPartPr>
            <p14:xfrm>
              <a:off x="3261000" y="2925880"/>
              <a:ext cx="262800" cy="209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243360" y="2907880"/>
                <a:ext cx="29844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14:cNvPr>
              <p14:cNvContentPartPr/>
              <p14:nvPr/>
            </p14:nvContentPartPr>
            <p14:xfrm>
              <a:off x="4419840" y="2806000"/>
              <a:ext cx="1161720" cy="36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401840" y="2788343"/>
                <a:ext cx="1197360" cy="3999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14:cNvPr>
              <p14:cNvContentPartPr/>
              <p14:nvPr/>
            </p14:nvContentPartPr>
            <p14:xfrm>
              <a:off x="3720720" y="2726440"/>
              <a:ext cx="510840" cy="543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702733" y="2708800"/>
                <a:ext cx="546455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14:cNvPr>
              <p14:cNvContentPartPr/>
              <p14:nvPr/>
            </p14:nvContentPartPr>
            <p14:xfrm>
              <a:off x="6303000" y="2946040"/>
              <a:ext cx="27000" cy="2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285360" y="2928400"/>
                <a:ext cx="6264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14:cNvPr>
              <p14:cNvContentPartPr/>
              <p14:nvPr/>
            </p14:nvContentPartPr>
            <p14:xfrm>
              <a:off x="6274920" y="3058000"/>
              <a:ext cx="34560" cy="48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256920" y="3040000"/>
                <a:ext cx="7020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14:cNvPr>
              <p14:cNvContentPartPr/>
              <p14:nvPr/>
            </p14:nvContentPartPr>
            <p14:xfrm>
              <a:off x="5811600" y="2843440"/>
              <a:ext cx="317520" cy="268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93620" y="2825440"/>
                <a:ext cx="35312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14:cNvPr>
              <p14:cNvContentPartPr/>
              <p14:nvPr/>
            </p14:nvContentPartPr>
            <p14:xfrm>
              <a:off x="6554640" y="2877640"/>
              <a:ext cx="191880" cy="442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536640" y="2860000"/>
                <a:ext cx="22752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14:cNvPr>
              <p14:cNvContentPartPr/>
              <p14:nvPr/>
            </p14:nvContentPartPr>
            <p14:xfrm>
              <a:off x="6888000" y="2934880"/>
              <a:ext cx="196200" cy="21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870360" y="2917240"/>
                <a:ext cx="2318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14:cNvPr>
              <p14:cNvContentPartPr/>
              <p14:nvPr/>
            </p14:nvContentPartPr>
            <p14:xfrm>
              <a:off x="6898440" y="3016240"/>
              <a:ext cx="194760" cy="21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80440" y="2998600"/>
                <a:ext cx="2304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14:cNvPr>
              <p14:cNvContentPartPr/>
              <p14:nvPr/>
            </p14:nvContentPartPr>
            <p14:xfrm>
              <a:off x="6898440" y="2803120"/>
              <a:ext cx="212040" cy="41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880440" y="2785480"/>
                <a:ext cx="2476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14:cNvPr>
              <p14:cNvContentPartPr/>
              <p14:nvPr/>
            </p14:nvContentPartPr>
            <p14:xfrm>
              <a:off x="7188600" y="2743000"/>
              <a:ext cx="159840" cy="326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170960" y="2725360"/>
                <a:ext cx="1954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14:cNvPr>
              <p14:cNvContentPartPr/>
              <p14:nvPr/>
            </p14:nvContentPartPr>
            <p14:xfrm>
              <a:off x="7517640" y="2778640"/>
              <a:ext cx="272160" cy="2995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500000" y="2760640"/>
                <a:ext cx="30780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14:cNvPr>
              <p14:cNvContentPartPr/>
              <p14:nvPr/>
            </p14:nvContentPartPr>
            <p14:xfrm>
              <a:off x="8148000" y="2762800"/>
              <a:ext cx="308160" cy="301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130000" y="2745160"/>
                <a:ext cx="34380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14:cNvPr>
              <p14:cNvContentPartPr/>
              <p14:nvPr/>
            </p14:nvContentPartPr>
            <p14:xfrm>
              <a:off x="482880" y="3575680"/>
              <a:ext cx="16632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64880" y="3558040"/>
                <a:ext cx="201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14:cNvPr>
              <p14:cNvContentPartPr/>
              <p14:nvPr/>
            </p14:nvContentPartPr>
            <p14:xfrm>
              <a:off x="1584480" y="3514840"/>
              <a:ext cx="162360" cy="21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566840" y="3496840"/>
                <a:ext cx="198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14:cNvPr>
              <p14:cNvContentPartPr/>
              <p14:nvPr/>
            </p14:nvContentPartPr>
            <p14:xfrm>
              <a:off x="1564320" y="3581080"/>
              <a:ext cx="181440" cy="36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546320" y="3563080"/>
                <a:ext cx="21708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14:cNvPr>
              <p14:cNvContentPartPr/>
              <p14:nvPr/>
            </p14:nvContentPartPr>
            <p14:xfrm>
              <a:off x="1057800" y="3413320"/>
              <a:ext cx="403560" cy="225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039800" y="3395652"/>
                <a:ext cx="439200" cy="261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14:cNvPr>
              <p14:cNvContentPartPr/>
              <p14:nvPr/>
            </p14:nvContentPartPr>
            <p14:xfrm>
              <a:off x="822720" y="3388480"/>
              <a:ext cx="135720" cy="281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804720" y="3370503"/>
                <a:ext cx="17136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14:cNvPr>
              <p14:cNvContentPartPr/>
              <p14:nvPr/>
            </p14:nvContentPartPr>
            <p14:xfrm>
              <a:off x="2567640" y="3331960"/>
              <a:ext cx="86760" cy="12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549926" y="3314320"/>
                <a:ext cx="122549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14:cNvPr>
              <p14:cNvContentPartPr/>
              <p14:nvPr/>
            </p14:nvContentPartPr>
            <p14:xfrm>
              <a:off x="1869240" y="3421600"/>
              <a:ext cx="807480" cy="267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851240" y="3403600"/>
                <a:ext cx="8431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692F8DF-9A1B-43AF-B576-9338AB31088B}"/>
                  </a:ext>
                </a:extLst>
              </p14:cNvPr>
              <p14:cNvContentPartPr/>
              <p14:nvPr/>
            </p14:nvContentPartPr>
            <p14:xfrm>
              <a:off x="3118800" y="3353560"/>
              <a:ext cx="630720" cy="48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692F8DF-9A1B-43AF-B576-9338AB31088B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100800" y="3335907"/>
                <a:ext cx="666360" cy="517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E9B6532-2A98-4B41-9920-26EB8EE9C727}"/>
                  </a:ext>
                </a:extLst>
              </p14:cNvPr>
              <p14:cNvContentPartPr/>
              <p14:nvPr/>
            </p14:nvContentPartPr>
            <p14:xfrm>
              <a:off x="4957680" y="3451480"/>
              <a:ext cx="1564920" cy="215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E9B6532-2A98-4B41-9920-26EB8EE9C72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939684" y="3433810"/>
                <a:ext cx="1600552" cy="250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C0E89B2-F3B1-433A-AB4C-BB31663FA432}"/>
                  </a:ext>
                </a:extLst>
              </p14:cNvPr>
              <p14:cNvContentPartPr/>
              <p14:nvPr/>
            </p14:nvContentPartPr>
            <p14:xfrm>
              <a:off x="4657080" y="3380920"/>
              <a:ext cx="128160" cy="12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C0E89B2-F3B1-433A-AB4C-BB31663FA43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639440" y="3363280"/>
                <a:ext cx="1638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6C72B76-45CA-4B79-81E4-FF2357817F4E}"/>
                  </a:ext>
                </a:extLst>
              </p14:cNvPr>
              <p14:cNvContentPartPr/>
              <p14:nvPr/>
            </p14:nvContentPartPr>
            <p14:xfrm>
              <a:off x="4510560" y="3506200"/>
              <a:ext cx="266400" cy="243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6C72B76-45CA-4B79-81E4-FF2357817F4E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492920" y="3488560"/>
                <a:ext cx="30204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B21C230-B463-4516-A3C9-68CD3D8E0DC1}"/>
                  </a:ext>
                </a:extLst>
              </p14:cNvPr>
              <p14:cNvContentPartPr/>
              <p14:nvPr/>
            </p14:nvContentPartPr>
            <p14:xfrm>
              <a:off x="5953440" y="3311800"/>
              <a:ext cx="186120" cy="83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B21C230-B463-4516-A3C9-68CD3D8E0DC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935440" y="3293800"/>
                <a:ext cx="2217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075E5D2-655B-4E3C-AAC4-CC0F652B84D6}"/>
                  </a:ext>
                </a:extLst>
              </p14:cNvPr>
              <p14:cNvContentPartPr/>
              <p14:nvPr/>
            </p14:nvContentPartPr>
            <p14:xfrm>
              <a:off x="6596760" y="3677560"/>
              <a:ext cx="78480" cy="95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075E5D2-655B-4E3C-AAC4-CC0F652B84D6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579120" y="3659920"/>
                <a:ext cx="11412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17DC75A-E1F5-4A52-8634-D5DF94F32B85}"/>
                  </a:ext>
                </a:extLst>
              </p14:cNvPr>
              <p14:cNvContentPartPr/>
              <p14:nvPr/>
            </p14:nvContentPartPr>
            <p14:xfrm>
              <a:off x="6908160" y="3281200"/>
              <a:ext cx="1312200" cy="357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17DC75A-E1F5-4A52-8634-D5DF94F32B8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890515" y="3263542"/>
                <a:ext cx="1347850" cy="3927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C8A750C-2382-4AA8-8985-F032444F2F73}"/>
                  </a:ext>
                </a:extLst>
              </p14:cNvPr>
              <p14:cNvContentPartPr/>
              <p14:nvPr/>
            </p14:nvContentPartPr>
            <p14:xfrm>
              <a:off x="507360" y="3869800"/>
              <a:ext cx="1891080" cy="783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C8A750C-2382-4AA8-8985-F032444F2F73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89717" y="3851800"/>
                <a:ext cx="1926727" cy="81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2FE035-0ED1-4B36-978B-7C3C069303C8}"/>
                  </a:ext>
                </a:extLst>
              </p14:cNvPr>
              <p14:cNvContentPartPr/>
              <p14:nvPr/>
            </p14:nvContentPartPr>
            <p14:xfrm>
              <a:off x="2844480" y="3967360"/>
              <a:ext cx="966600" cy="484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2FE035-0ED1-4B36-978B-7C3C069303C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826840" y="3949720"/>
                <a:ext cx="1002240" cy="52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4C9AAFB-52C4-4DC3-9AAD-C2974D68C659}"/>
                  </a:ext>
                </a:extLst>
              </p14:cNvPr>
              <p14:cNvContentPartPr/>
              <p14:nvPr/>
            </p14:nvContentPartPr>
            <p14:xfrm>
              <a:off x="4226160" y="4023520"/>
              <a:ext cx="520200" cy="42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4C9AAFB-52C4-4DC3-9AAD-C2974D68C659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208160" y="4005880"/>
                <a:ext cx="55584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2A74173-0AA1-4527-952C-14323BFA0541}"/>
                  </a:ext>
                </a:extLst>
              </p14:cNvPr>
              <p14:cNvContentPartPr/>
              <p14:nvPr/>
            </p14:nvContentPartPr>
            <p14:xfrm>
              <a:off x="5303280" y="3890320"/>
              <a:ext cx="255600" cy="11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2A74173-0AA1-4527-952C-14323BFA0541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285280" y="3872680"/>
                <a:ext cx="291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9A2D3BE-B224-44FF-9B38-B66B282FD6DF}"/>
                  </a:ext>
                </a:extLst>
              </p14:cNvPr>
              <p14:cNvContentPartPr/>
              <p14:nvPr/>
            </p14:nvContentPartPr>
            <p14:xfrm>
              <a:off x="4886760" y="4002640"/>
              <a:ext cx="970920" cy="2952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9A2D3BE-B224-44FF-9B38-B66B282FD6D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868760" y="3984640"/>
                <a:ext cx="100656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8437758-DB77-440B-9C72-F037F22C229A}"/>
                  </a:ext>
                </a:extLst>
              </p14:cNvPr>
              <p14:cNvContentPartPr/>
              <p14:nvPr/>
            </p14:nvContentPartPr>
            <p14:xfrm>
              <a:off x="6014280" y="3890680"/>
              <a:ext cx="939240" cy="4096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8437758-DB77-440B-9C72-F037F22C229A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996640" y="3873040"/>
                <a:ext cx="97488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A49BBDB-8FBB-4B91-BF1E-8479DF210556}"/>
                  </a:ext>
                </a:extLst>
              </p14:cNvPr>
              <p14:cNvContentPartPr/>
              <p14:nvPr/>
            </p14:nvContentPartPr>
            <p14:xfrm>
              <a:off x="7081320" y="4071760"/>
              <a:ext cx="137520" cy="12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A49BBDB-8FBB-4B91-BF1E-8479DF210556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7063320" y="4053760"/>
                <a:ext cx="1731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558B08D-4C52-4A05-9C95-2AA8AFCFA6E5}"/>
                  </a:ext>
                </a:extLst>
              </p14:cNvPr>
              <p14:cNvContentPartPr/>
              <p14:nvPr/>
            </p14:nvContentPartPr>
            <p14:xfrm>
              <a:off x="7101480" y="4144840"/>
              <a:ext cx="12132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558B08D-4C52-4A05-9C95-2AA8AFCFA6E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083840" y="4127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08731BA-46CB-4F44-AA19-0BE7B32C4762}"/>
                  </a:ext>
                </a:extLst>
              </p14:cNvPr>
              <p14:cNvContentPartPr/>
              <p14:nvPr/>
            </p14:nvContentPartPr>
            <p14:xfrm>
              <a:off x="7386240" y="3794560"/>
              <a:ext cx="1381680" cy="5320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08731BA-46CB-4F44-AA19-0BE7B32C4762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7368245" y="3776560"/>
                <a:ext cx="1417311" cy="56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51F181D-A3E5-4088-BF55-AE57B7E2F4CD}"/>
                  </a:ext>
                </a:extLst>
              </p14:cNvPr>
              <p14:cNvContentPartPr/>
              <p14:nvPr/>
            </p14:nvContentPartPr>
            <p14:xfrm>
              <a:off x="1391520" y="4896880"/>
              <a:ext cx="263880" cy="104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51F181D-A3E5-4088-BF55-AE57B7E2F4CD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1373520" y="4878880"/>
                <a:ext cx="2995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D38FC08-D236-4ED7-86A5-4F784C547612}"/>
                  </a:ext>
                </a:extLst>
              </p14:cNvPr>
              <p14:cNvContentPartPr/>
              <p14:nvPr/>
            </p14:nvContentPartPr>
            <p14:xfrm>
              <a:off x="558480" y="4917040"/>
              <a:ext cx="308880" cy="2242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D38FC08-D236-4ED7-86A5-4F784C547612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540840" y="4899400"/>
                <a:ext cx="344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7186480-7261-4052-97E0-72583082C3F4}"/>
                  </a:ext>
                </a:extLst>
              </p14:cNvPr>
              <p14:cNvContentPartPr/>
              <p14:nvPr/>
            </p14:nvContentPartPr>
            <p14:xfrm>
              <a:off x="1970400" y="5008480"/>
              <a:ext cx="131040" cy="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7186480-7261-4052-97E0-72583082C3F4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1952760" y="4990840"/>
                <a:ext cx="166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D8BEE1A-1DBD-4D4E-9403-96DCE754FD8C}"/>
                  </a:ext>
                </a:extLst>
              </p14:cNvPr>
              <p14:cNvContentPartPr/>
              <p14:nvPr/>
            </p14:nvContentPartPr>
            <p14:xfrm>
              <a:off x="1980840" y="5068600"/>
              <a:ext cx="153720" cy="2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D8BEE1A-1DBD-4D4E-9403-96DCE754FD8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1963200" y="5050960"/>
                <a:ext cx="1893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87EDB7C-7E45-489C-BF3D-74C1CA29F923}"/>
                  </a:ext>
                </a:extLst>
              </p14:cNvPr>
              <p14:cNvContentPartPr/>
              <p14:nvPr/>
            </p14:nvContentPartPr>
            <p14:xfrm>
              <a:off x="1381440" y="4937560"/>
              <a:ext cx="416520" cy="2660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87EDB7C-7E45-489C-BF3D-74C1CA29F92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363785" y="4919944"/>
                <a:ext cx="452191" cy="3016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2891C891-222B-4EFB-93A7-317E0E789FF9}"/>
                  </a:ext>
                </a:extLst>
              </p14:cNvPr>
              <p14:cNvContentPartPr/>
              <p14:nvPr/>
            </p14:nvContentPartPr>
            <p14:xfrm>
              <a:off x="2295840" y="4713640"/>
              <a:ext cx="1133640" cy="4060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2891C891-222B-4EFB-93A7-317E0E789FF9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2277834" y="4696000"/>
                <a:ext cx="1169291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5A7130EA-E63B-4A21-823B-34D3C31CA8AC}"/>
                  </a:ext>
                </a:extLst>
              </p14:cNvPr>
              <p14:cNvContentPartPr/>
              <p14:nvPr/>
            </p14:nvContentPartPr>
            <p14:xfrm>
              <a:off x="3555840" y="4662880"/>
              <a:ext cx="672840" cy="4330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5A7130EA-E63B-4A21-823B-34D3C31CA8AC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3537840" y="4645240"/>
                <a:ext cx="708480" cy="468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79698110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60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2" y="603880"/>
                <a:ext cx="4008237" cy="14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14:cNvPr>
              <p14:cNvContentPartPr/>
              <p14:nvPr/>
            </p14:nvContentPartPr>
            <p14:xfrm>
              <a:off x="4805400" y="588760"/>
              <a:ext cx="1961280" cy="766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7400" y="571120"/>
                <a:ext cx="199692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14:cNvPr>
              <p14:cNvContentPartPr/>
              <p14:nvPr/>
            </p14:nvContentPartPr>
            <p14:xfrm>
              <a:off x="6888000" y="633400"/>
              <a:ext cx="1745640" cy="431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360" y="615400"/>
                <a:ext cx="17812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14:cNvPr>
              <p14:cNvContentPartPr/>
              <p14:nvPr/>
            </p14:nvContentPartPr>
            <p14:xfrm>
              <a:off x="6237840" y="1147840"/>
              <a:ext cx="2336400" cy="36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20197" y="1130200"/>
                <a:ext cx="2372045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14:cNvPr>
              <p14:cNvContentPartPr/>
              <p14:nvPr/>
            </p14:nvContentPartPr>
            <p14:xfrm>
              <a:off x="3189720" y="1543840"/>
              <a:ext cx="5619240" cy="46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72079" y="1525854"/>
                <a:ext cx="5654882" cy="500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14:cNvPr>
              <p14:cNvContentPartPr/>
              <p14:nvPr/>
            </p14:nvContentPartPr>
            <p14:xfrm>
              <a:off x="324840" y="2179600"/>
              <a:ext cx="782640" cy="41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6840" y="2161615"/>
                <a:ext cx="818280" cy="455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14:cNvPr>
              <p14:cNvContentPartPr/>
              <p14:nvPr/>
            </p14:nvContentPartPr>
            <p14:xfrm>
              <a:off x="2043840" y="2201560"/>
              <a:ext cx="18720" cy="12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5840" y="2183920"/>
                <a:ext cx="54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14:cNvPr>
              <p14:cNvContentPartPr/>
              <p14:nvPr/>
            </p14:nvContentPartPr>
            <p14:xfrm>
              <a:off x="2161920" y="2194360"/>
              <a:ext cx="12240" cy="23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4428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14:cNvPr>
              <p14:cNvContentPartPr/>
              <p14:nvPr/>
            </p14:nvContentPartPr>
            <p14:xfrm>
              <a:off x="1279560" y="2271400"/>
              <a:ext cx="971640" cy="330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61913" y="2253400"/>
                <a:ext cx="1007293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14:cNvPr>
              <p14:cNvContentPartPr/>
              <p14:nvPr/>
            </p14:nvContentPartPr>
            <p14:xfrm>
              <a:off x="2478720" y="2316040"/>
              <a:ext cx="157680" cy="210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60761" y="2298040"/>
                <a:ext cx="193239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14:cNvPr>
              <p14:cNvContentPartPr/>
              <p14:nvPr/>
            </p14:nvContentPartPr>
            <p14:xfrm>
              <a:off x="2894520" y="2173840"/>
              <a:ext cx="477000" cy="357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76520" y="2156200"/>
                <a:ext cx="5126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14:cNvPr>
              <p14:cNvContentPartPr/>
              <p14:nvPr/>
            </p14:nvContentPartPr>
            <p14:xfrm>
              <a:off x="3545400" y="2397400"/>
              <a:ext cx="1008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27400" y="2379760"/>
                <a:ext cx="13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14:cNvPr>
              <p14:cNvContentPartPr/>
              <p14:nvPr/>
            </p14:nvContentPartPr>
            <p14:xfrm>
              <a:off x="3793440" y="2183920"/>
              <a:ext cx="291240" cy="283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75778" y="2165920"/>
                <a:ext cx="326924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14:cNvPr>
              <p14:cNvContentPartPr/>
              <p14:nvPr/>
            </p14:nvContentPartPr>
            <p14:xfrm>
              <a:off x="4195920" y="2346640"/>
              <a:ext cx="90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177920" y="2329000"/>
                <a:ext cx="12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14:cNvPr>
              <p14:cNvContentPartPr/>
              <p14:nvPr/>
            </p14:nvContentPartPr>
            <p14:xfrm>
              <a:off x="4378080" y="2183920"/>
              <a:ext cx="335880" cy="322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60080" y="2165920"/>
                <a:ext cx="37152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14:cNvPr>
              <p14:cNvContentPartPr/>
              <p14:nvPr/>
            </p14:nvContentPartPr>
            <p14:xfrm>
              <a:off x="5625120" y="2062240"/>
              <a:ext cx="13680" cy="15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07480" y="2044240"/>
                <a:ext cx="493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14:cNvPr>
              <p14:cNvContentPartPr/>
              <p14:nvPr/>
            </p14:nvContentPartPr>
            <p14:xfrm>
              <a:off x="5736000" y="2062240"/>
              <a:ext cx="14760" cy="20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18000" y="2044240"/>
                <a:ext cx="50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14:cNvPr>
              <p14:cNvContentPartPr/>
              <p14:nvPr/>
            </p14:nvContentPartPr>
            <p14:xfrm>
              <a:off x="4876320" y="2143600"/>
              <a:ext cx="868320" cy="3074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58327" y="2125600"/>
                <a:ext cx="903945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14:cNvPr>
              <p14:cNvContentPartPr/>
              <p14:nvPr/>
            </p14:nvContentPartPr>
            <p14:xfrm>
              <a:off x="2935920" y="2019400"/>
              <a:ext cx="1072080" cy="612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17920" y="2001400"/>
                <a:ext cx="1107720" cy="64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14:cNvPr>
              <p14:cNvContentPartPr/>
              <p14:nvPr/>
            </p14:nvContentPartPr>
            <p14:xfrm>
              <a:off x="5953440" y="2183920"/>
              <a:ext cx="224280" cy="233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35469" y="2165920"/>
                <a:ext cx="259863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14:cNvPr>
              <p14:cNvContentPartPr/>
              <p14:nvPr/>
            </p14:nvContentPartPr>
            <p14:xfrm>
              <a:off x="8158080" y="2001040"/>
              <a:ext cx="10800" cy="5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40080" y="1983400"/>
                <a:ext cx="464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14:cNvPr>
              <p14:cNvContentPartPr/>
              <p14:nvPr/>
            </p14:nvContentPartPr>
            <p14:xfrm>
              <a:off x="8270040" y="1990960"/>
              <a:ext cx="1044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252040" y="1973320"/>
                <a:ext cx="46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14:cNvPr>
              <p14:cNvContentPartPr/>
              <p14:nvPr/>
            </p14:nvContentPartPr>
            <p14:xfrm>
              <a:off x="7304520" y="2082400"/>
              <a:ext cx="997200" cy="24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86874" y="2064760"/>
                <a:ext cx="1032853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14:cNvPr>
              <p14:cNvContentPartPr/>
              <p14:nvPr/>
            </p14:nvContentPartPr>
            <p14:xfrm>
              <a:off x="6674880" y="2082400"/>
              <a:ext cx="509040" cy="344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657240" y="2064760"/>
                <a:ext cx="5446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14:cNvPr>
              <p14:cNvContentPartPr/>
              <p14:nvPr/>
            </p14:nvContentPartPr>
            <p14:xfrm>
              <a:off x="527880" y="2777200"/>
              <a:ext cx="754560" cy="380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09889" y="2759217"/>
                <a:ext cx="790183" cy="4157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14:cNvPr>
              <p14:cNvContentPartPr/>
              <p14:nvPr/>
            </p14:nvContentPartPr>
            <p14:xfrm>
              <a:off x="1574400" y="2988880"/>
              <a:ext cx="138600" cy="384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556400" y="2970880"/>
                <a:ext cx="174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14:cNvPr>
              <p14:cNvContentPartPr/>
              <p14:nvPr/>
            </p14:nvContentPartPr>
            <p14:xfrm>
              <a:off x="1828560" y="2834440"/>
              <a:ext cx="1162800" cy="304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810560" y="2816440"/>
                <a:ext cx="119844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14:cNvPr>
              <p14:cNvContentPartPr/>
              <p14:nvPr/>
            </p14:nvContentPartPr>
            <p14:xfrm>
              <a:off x="3261000" y="2925880"/>
              <a:ext cx="262800" cy="209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243360" y="2907880"/>
                <a:ext cx="29844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14:cNvPr>
              <p14:cNvContentPartPr/>
              <p14:nvPr/>
            </p14:nvContentPartPr>
            <p14:xfrm>
              <a:off x="4419840" y="2806000"/>
              <a:ext cx="1161720" cy="36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401840" y="2788343"/>
                <a:ext cx="1197360" cy="3999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14:cNvPr>
              <p14:cNvContentPartPr/>
              <p14:nvPr/>
            </p14:nvContentPartPr>
            <p14:xfrm>
              <a:off x="3720720" y="2726440"/>
              <a:ext cx="510840" cy="543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702733" y="2708800"/>
                <a:ext cx="546455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14:cNvPr>
              <p14:cNvContentPartPr/>
              <p14:nvPr/>
            </p14:nvContentPartPr>
            <p14:xfrm>
              <a:off x="6303000" y="2946040"/>
              <a:ext cx="27000" cy="2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285360" y="2928400"/>
                <a:ext cx="6264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14:cNvPr>
              <p14:cNvContentPartPr/>
              <p14:nvPr/>
            </p14:nvContentPartPr>
            <p14:xfrm>
              <a:off x="6274920" y="3058000"/>
              <a:ext cx="34560" cy="48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256920" y="3040000"/>
                <a:ext cx="7020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14:cNvPr>
              <p14:cNvContentPartPr/>
              <p14:nvPr/>
            </p14:nvContentPartPr>
            <p14:xfrm>
              <a:off x="5811600" y="2843440"/>
              <a:ext cx="317520" cy="268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93620" y="2825440"/>
                <a:ext cx="35312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14:cNvPr>
              <p14:cNvContentPartPr/>
              <p14:nvPr/>
            </p14:nvContentPartPr>
            <p14:xfrm>
              <a:off x="6554640" y="2877640"/>
              <a:ext cx="191880" cy="442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536640" y="2860000"/>
                <a:ext cx="22752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14:cNvPr>
              <p14:cNvContentPartPr/>
              <p14:nvPr/>
            </p14:nvContentPartPr>
            <p14:xfrm>
              <a:off x="6888000" y="2934880"/>
              <a:ext cx="196200" cy="21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870360" y="2917240"/>
                <a:ext cx="2318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14:cNvPr>
              <p14:cNvContentPartPr/>
              <p14:nvPr/>
            </p14:nvContentPartPr>
            <p14:xfrm>
              <a:off x="6898440" y="3016240"/>
              <a:ext cx="194760" cy="21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80440" y="2998600"/>
                <a:ext cx="2304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14:cNvPr>
              <p14:cNvContentPartPr/>
              <p14:nvPr/>
            </p14:nvContentPartPr>
            <p14:xfrm>
              <a:off x="6898440" y="2803120"/>
              <a:ext cx="212040" cy="41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880440" y="2785480"/>
                <a:ext cx="2476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14:cNvPr>
              <p14:cNvContentPartPr/>
              <p14:nvPr/>
            </p14:nvContentPartPr>
            <p14:xfrm>
              <a:off x="7188600" y="2743000"/>
              <a:ext cx="159840" cy="326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170960" y="2725360"/>
                <a:ext cx="1954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14:cNvPr>
              <p14:cNvContentPartPr/>
              <p14:nvPr/>
            </p14:nvContentPartPr>
            <p14:xfrm>
              <a:off x="7517640" y="2778640"/>
              <a:ext cx="272160" cy="2995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500000" y="2760640"/>
                <a:ext cx="30780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14:cNvPr>
              <p14:cNvContentPartPr/>
              <p14:nvPr/>
            </p14:nvContentPartPr>
            <p14:xfrm>
              <a:off x="8148000" y="2762800"/>
              <a:ext cx="308160" cy="301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130000" y="2745160"/>
                <a:ext cx="34380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14:cNvPr>
              <p14:cNvContentPartPr/>
              <p14:nvPr/>
            </p14:nvContentPartPr>
            <p14:xfrm>
              <a:off x="482880" y="3575680"/>
              <a:ext cx="16632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64880" y="3558040"/>
                <a:ext cx="201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14:cNvPr>
              <p14:cNvContentPartPr/>
              <p14:nvPr/>
            </p14:nvContentPartPr>
            <p14:xfrm>
              <a:off x="1584480" y="3514840"/>
              <a:ext cx="162360" cy="21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566840" y="3496840"/>
                <a:ext cx="198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14:cNvPr>
              <p14:cNvContentPartPr/>
              <p14:nvPr/>
            </p14:nvContentPartPr>
            <p14:xfrm>
              <a:off x="1564320" y="3581080"/>
              <a:ext cx="181440" cy="36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546320" y="3563080"/>
                <a:ext cx="21708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14:cNvPr>
              <p14:cNvContentPartPr/>
              <p14:nvPr/>
            </p14:nvContentPartPr>
            <p14:xfrm>
              <a:off x="1057800" y="3413320"/>
              <a:ext cx="403560" cy="225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039800" y="3395652"/>
                <a:ext cx="439200" cy="261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14:cNvPr>
              <p14:cNvContentPartPr/>
              <p14:nvPr/>
            </p14:nvContentPartPr>
            <p14:xfrm>
              <a:off x="822720" y="3388480"/>
              <a:ext cx="135720" cy="281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804720" y="3370503"/>
                <a:ext cx="17136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14:cNvPr>
              <p14:cNvContentPartPr/>
              <p14:nvPr/>
            </p14:nvContentPartPr>
            <p14:xfrm>
              <a:off x="2567640" y="3331960"/>
              <a:ext cx="86760" cy="12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549926" y="3314320"/>
                <a:ext cx="122549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14:cNvPr>
              <p14:cNvContentPartPr/>
              <p14:nvPr/>
            </p14:nvContentPartPr>
            <p14:xfrm>
              <a:off x="1869240" y="3421600"/>
              <a:ext cx="807480" cy="267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851240" y="3403600"/>
                <a:ext cx="8431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692F8DF-9A1B-43AF-B576-9338AB31088B}"/>
                  </a:ext>
                </a:extLst>
              </p14:cNvPr>
              <p14:cNvContentPartPr/>
              <p14:nvPr/>
            </p14:nvContentPartPr>
            <p14:xfrm>
              <a:off x="3118800" y="3353560"/>
              <a:ext cx="630720" cy="48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692F8DF-9A1B-43AF-B576-9338AB31088B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100800" y="3335907"/>
                <a:ext cx="666360" cy="517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E9B6532-2A98-4B41-9920-26EB8EE9C727}"/>
                  </a:ext>
                </a:extLst>
              </p14:cNvPr>
              <p14:cNvContentPartPr/>
              <p14:nvPr/>
            </p14:nvContentPartPr>
            <p14:xfrm>
              <a:off x="4957680" y="3451480"/>
              <a:ext cx="1564920" cy="215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E9B6532-2A98-4B41-9920-26EB8EE9C72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939684" y="3433810"/>
                <a:ext cx="1600552" cy="250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C0E89B2-F3B1-433A-AB4C-BB31663FA432}"/>
                  </a:ext>
                </a:extLst>
              </p14:cNvPr>
              <p14:cNvContentPartPr/>
              <p14:nvPr/>
            </p14:nvContentPartPr>
            <p14:xfrm>
              <a:off x="4657080" y="3380920"/>
              <a:ext cx="128160" cy="12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C0E89B2-F3B1-433A-AB4C-BB31663FA43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639440" y="3363280"/>
                <a:ext cx="1638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6C72B76-45CA-4B79-81E4-FF2357817F4E}"/>
                  </a:ext>
                </a:extLst>
              </p14:cNvPr>
              <p14:cNvContentPartPr/>
              <p14:nvPr/>
            </p14:nvContentPartPr>
            <p14:xfrm>
              <a:off x="4510560" y="3506200"/>
              <a:ext cx="266400" cy="243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6C72B76-45CA-4B79-81E4-FF2357817F4E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492920" y="3488560"/>
                <a:ext cx="30204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B21C230-B463-4516-A3C9-68CD3D8E0DC1}"/>
                  </a:ext>
                </a:extLst>
              </p14:cNvPr>
              <p14:cNvContentPartPr/>
              <p14:nvPr/>
            </p14:nvContentPartPr>
            <p14:xfrm>
              <a:off x="5953440" y="3311800"/>
              <a:ext cx="186120" cy="83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B21C230-B463-4516-A3C9-68CD3D8E0DC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935440" y="3293800"/>
                <a:ext cx="2217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075E5D2-655B-4E3C-AAC4-CC0F652B84D6}"/>
                  </a:ext>
                </a:extLst>
              </p14:cNvPr>
              <p14:cNvContentPartPr/>
              <p14:nvPr/>
            </p14:nvContentPartPr>
            <p14:xfrm>
              <a:off x="6596760" y="3677560"/>
              <a:ext cx="78480" cy="95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075E5D2-655B-4E3C-AAC4-CC0F652B84D6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579120" y="3659920"/>
                <a:ext cx="11412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17DC75A-E1F5-4A52-8634-D5DF94F32B85}"/>
                  </a:ext>
                </a:extLst>
              </p14:cNvPr>
              <p14:cNvContentPartPr/>
              <p14:nvPr/>
            </p14:nvContentPartPr>
            <p14:xfrm>
              <a:off x="6908160" y="3281200"/>
              <a:ext cx="1312200" cy="357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17DC75A-E1F5-4A52-8634-D5DF94F32B8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890515" y="3263542"/>
                <a:ext cx="1347850" cy="3927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C8A750C-2382-4AA8-8985-F032444F2F73}"/>
                  </a:ext>
                </a:extLst>
              </p14:cNvPr>
              <p14:cNvContentPartPr/>
              <p14:nvPr/>
            </p14:nvContentPartPr>
            <p14:xfrm>
              <a:off x="507360" y="3869800"/>
              <a:ext cx="1891080" cy="783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C8A750C-2382-4AA8-8985-F032444F2F73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89717" y="3851800"/>
                <a:ext cx="1926727" cy="81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2FE035-0ED1-4B36-978B-7C3C069303C8}"/>
                  </a:ext>
                </a:extLst>
              </p14:cNvPr>
              <p14:cNvContentPartPr/>
              <p14:nvPr/>
            </p14:nvContentPartPr>
            <p14:xfrm>
              <a:off x="2844480" y="3967360"/>
              <a:ext cx="966600" cy="484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2FE035-0ED1-4B36-978B-7C3C069303C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826840" y="3949720"/>
                <a:ext cx="1002240" cy="52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4C9AAFB-52C4-4DC3-9AAD-C2974D68C659}"/>
                  </a:ext>
                </a:extLst>
              </p14:cNvPr>
              <p14:cNvContentPartPr/>
              <p14:nvPr/>
            </p14:nvContentPartPr>
            <p14:xfrm>
              <a:off x="4226160" y="4023520"/>
              <a:ext cx="520200" cy="42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4C9AAFB-52C4-4DC3-9AAD-C2974D68C659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208160" y="4005880"/>
                <a:ext cx="55584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2A74173-0AA1-4527-952C-14323BFA0541}"/>
                  </a:ext>
                </a:extLst>
              </p14:cNvPr>
              <p14:cNvContentPartPr/>
              <p14:nvPr/>
            </p14:nvContentPartPr>
            <p14:xfrm>
              <a:off x="5303280" y="3890320"/>
              <a:ext cx="255600" cy="11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2A74173-0AA1-4527-952C-14323BFA0541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285280" y="3872680"/>
                <a:ext cx="291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9A2D3BE-B224-44FF-9B38-B66B282FD6DF}"/>
                  </a:ext>
                </a:extLst>
              </p14:cNvPr>
              <p14:cNvContentPartPr/>
              <p14:nvPr/>
            </p14:nvContentPartPr>
            <p14:xfrm>
              <a:off x="4886760" y="4002640"/>
              <a:ext cx="970920" cy="2952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9A2D3BE-B224-44FF-9B38-B66B282FD6D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868760" y="3984640"/>
                <a:ext cx="100656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8437758-DB77-440B-9C72-F037F22C229A}"/>
                  </a:ext>
                </a:extLst>
              </p14:cNvPr>
              <p14:cNvContentPartPr/>
              <p14:nvPr/>
            </p14:nvContentPartPr>
            <p14:xfrm>
              <a:off x="6014280" y="3890680"/>
              <a:ext cx="939240" cy="4096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8437758-DB77-440B-9C72-F037F22C229A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996640" y="3873040"/>
                <a:ext cx="97488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A49BBDB-8FBB-4B91-BF1E-8479DF210556}"/>
                  </a:ext>
                </a:extLst>
              </p14:cNvPr>
              <p14:cNvContentPartPr/>
              <p14:nvPr/>
            </p14:nvContentPartPr>
            <p14:xfrm>
              <a:off x="7081320" y="4071760"/>
              <a:ext cx="137520" cy="12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A49BBDB-8FBB-4B91-BF1E-8479DF210556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7063320" y="4053760"/>
                <a:ext cx="1731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558B08D-4C52-4A05-9C95-2AA8AFCFA6E5}"/>
                  </a:ext>
                </a:extLst>
              </p14:cNvPr>
              <p14:cNvContentPartPr/>
              <p14:nvPr/>
            </p14:nvContentPartPr>
            <p14:xfrm>
              <a:off x="7101480" y="4144840"/>
              <a:ext cx="12132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558B08D-4C52-4A05-9C95-2AA8AFCFA6E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083840" y="4127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08731BA-46CB-4F44-AA19-0BE7B32C4762}"/>
                  </a:ext>
                </a:extLst>
              </p14:cNvPr>
              <p14:cNvContentPartPr/>
              <p14:nvPr/>
            </p14:nvContentPartPr>
            <p14:xfrm>
              <a:off x="7386240" y="3794560"/>
              <a:ext cx="1381680" cy="5320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08731BA-46CB-4F44-AA19-0BE7B32C4762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7368245" y="3776560"/>
                <a:ext cx="1417311" cy="56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51F181D-A3E5-4088-BF55-AE57B7E2F4CD}"/>
                  </a:ext>
                </a:extLst>
              </p14:cNvPr>
              <p14:cNvContentPartPr/>
              <p14:nvPr/>
            </p14:nvContentPartPr>
            <p14:xfrm>
              <a:off x="1391520" y="4896880"/>
              <a:ext cx="263880" cy="104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51F181D-A3E5-4088-BF55-AE57B7E2F4CD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1373520" y="4878880"/>
                <a:ext cx="2995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D38FC08-D236-4ED7-86A5-4F784C547612}"/>
                  </a:ext>
                </a:extLst>
              </p14:cNvPr>
              <p14:cNvContentPartPr/>
              <p14:nvPr/>
            </p14:nvContentPartPr>
            <p14:xfrm>
              <a:off x="558480" y="4917040"/>
              <a:ext cx="308880" cy="2242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D38FC08-D236-4ED7-86A5-4F784C547612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540840" y="4899400"/>
                <a:ext cx="344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7186480-7261-4052-97E0-72583082C3F4}"/>
                  </a:ext>
                </a:extLst>
              </p14:cNvPr>
              <p14:cNvContentPartPr/>
              <p14:nvPr/>
            </p14:nvContentPartPr>
            <p14:xfrm>
              <a:off x="1970400" y="5008480"/>
              <a:ext cx="131040" cy="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7186480-7261-4052-97E0-72583082C3F4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1952760" y="4990840"/>
                <a:ext cx="166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D8BEE1A-1DBD-4D4E-9403-96DCE754FD8C}"/>
                  </a:ext>
                </a:extLst>
              </p14:cNvPr>
              <p14:cNvContentPartPr/>
              <p14:nvPr/>
            </p14:nvContentPartPr>
            <p14:xfrm>
              <a:off x="1980840" y="5068600"/>
              <a:ext cx="153720" cy="2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D8BEE1A-1DBD-4D4E-9403-96DCE754FD8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1963200" y="5050960"/>
                <a:ext cx="1893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87EDB7C-7E45-489C-BF3D-74C1CA29F923}"/>
                  </a:ext>
                </a:extLst>
              </p14:cNvPr>
              <p14:cNvContentPartPr/>
              <p14:nvPr/>
            </p14:nvContentPartPr>
            <p14:xfrm>
              <a:off x="1381440" y="4937560"/>
              <a:ext cx="416520" cy="2660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87EDB7C-7E45-489C-BF3D-74C1CA29F92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363785" y="4919944"/>
                <a:ext cx="452191" cy="3016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2891C891-222B-4EFB-93A7-317E0E789FF9}"/>
                  </a:ext>
                </a:extLst>
              </p14:cNvPr>
              <p14:cNvContentPartPr/>
              <p14:nvPr/>
            </p14:nvContentPartPr>
            <p14:xfrm>
              <a:off x="2295840" y="4713640"/>
              <a:ext cx="1133640" cy="4060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2891C891-222B-4EFB-93A7-317E0E789FF9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2277834" y="4696000"/>
                <a:ext cx="1169291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5A7130EA-E63B-4A21-823B-34D3C31CA8AC}"/>
                  </a:ext>
                </a:extLst>
              </p14:cNvPr>
              <p14:cNvContentPartPr/>
              <p14:nvPr/>
            </p14:nvContentPartPr>
            <p14:xfrm>
              <a:off x="3555840" y="4662880"/>
              <a:ext cx="672480" cy="4334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5A7130EA-E63B-4A21-823B-34D3C31CA8AC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3537850" y="4645225"/>
                <a:ext cx="708101" cy="469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9EA34E5-9E03-41B7-8E8C-FF530402F1C6}"/>
                  </a:ext>
                </a:extLst>
              </p14:cNvPr>
              <p14:cNvContentPartPr/>
              <p14:nvPr/>
            </p14:nvContentPartPr>
            <p14:xfrm>
              <a:off x="4358280" y="4651000"/>
              <a:ext cx="1221480" cy="387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9EA34E5-9E03-41B7-8E8C-FF530402F1C6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340275" y="4633360"/>
                <a:ext cx="1257131" cy="423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20761917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60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2" y="603880"/>
                <a:ext cx="4008237" cy="14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14:cNvPr>
              <p14:cNvContentPartPr/>
              <p14:nvPr/>
            </p14:nvContentPartPr>
            <p14:xfrm>
              <a:off x="4805400" y="588760"/>
              <a:ext cx="1961280" cy="766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7400" y="571120"/>
                <a:ext cx="199692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14:cNvPr>
              <p14:cNvContentPartPr/>
              <p14:nvPr/>
            </p14:nvContentPartPr>
            <p14:xfrm>
              <a:off x="6888000" y="633400"/>
              <a:ext cx="1745640" cy="431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360" y="615400"/>
                <a:ext cx="17812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14:cNvPr>
              <p14:cNvContentPartPr/>
              <p14:nvPr/>
            </p14:nvContentPartPr>
            <p14:xfrm>
              <a:off x="6237840" y="1147840"/>
              <a:ext cx="2336400" cy="36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20197" y="1130200"/>
                <a:ext cx="2372045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14:cNvPr>
              <p14:cNvContentPartPr/>
              <p14:nvPr/>
            </p14:nvContentPartPr>
            <p14:xfrm>
              <a:off x="3189720" y="1543840"/>
              <a:ext cx="5619240" cy="46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72079" y="1525854"/>
                <a:ext cx="5654882" cy="500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14:cNvPr>
              <p14:cNvContentPartPr/>
              <p14:nvPr/>
            </p14:nvContentPartPr>
            <p14:xfrm>
              <a:off x="324840" y="2179600"/>
              <a:ext cx="782640" cy="41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6840" y="2161615"/>
                <a:ext cx="818280" cy="455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14:cNvPr>
              <p14:cNvContentPartPr/>
              <p14:nvPr/>
            </p14:nvContentPartPr>
            <p14:xfrm>
              <a:off x="2043840" y="2201560"/>
              <a:ext cx="18720" cy="12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5840" y="2183920"/>
                <a:ext cx="54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14:cNvPr>
              <p14:cNvContentPartPr/>
              <p14:nvPr/>
            </p14:nvContentPartPr>
            <p14:xfrm>
              <a:off x="2161920" y="2194360"/>
              <a:ext cx="12240" cy="23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4428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14:cNvPr>
              <p14:cNvContentPartPr/>
              <p14:nvPr/>
            </p14:nvContentPartPr>
            <p14:xfrm>
              <a:off x="1279560" y="2271400"/>
              <a:ext cx="971640" cy="330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61913" y="2253400"/>
                <a:ext cx="1007293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14:cNvPr>
              <p14:cNvContentPartPr/>
              <p14:nvPr/>
            </p14:nvContentPartPr>
            <p14:xfrm>
              <a:off x="2478720" y="2316040"/>
              <a:ext cx="157680" cy="210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60761" y="2298040"/>
                <a:ext cx="193239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14:cNvPr>
              <p14:cNvContentPartPr/>
              <p14:nvPr/>
            </p14:nvContentPartPr>
            <p14:xfrm>
              <a:off x="2894520" y="2173840"/>
              <a:ext cx="477000" cy="357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76520" y="2156200"/>
                <a:ext cx="5126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14:cNvPr>
              <p14:cNvContentPartPr/>
              <p14:nvPr/>
            </p14:nvContentPartPr>
            <p14:xfrm>
              <a:off x="3545400" y="2397400"/>
              <a:ext cx="1008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27400" y="2379760"/>
                <a:ext cx="13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14:cNvPr>
              <p14:cNvContentPartPr/>
              <p14:nvPr/>
            </p14:nvContentPartPr>
            <p14:xfrm>
              <a:off x="3793440" y="2183920"/>
              <a:ext cx="291240" cy="283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75778" y="2165920"/>
                <a:ext cx="326924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14:cNvPr>
              <p14:cNvContentPartPr/>
              <p14:nvPr/>
            </p14:nvContentPartPr>
            <p14:xfrm>
              <a:off x="4195920" y="2346640"/>
              <a:ext cx="90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177920" y="2329000"/>
                <a:ext cx="12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14:cNvPr>
              <p14:cNvContentPartPr/>
              <p14:nvPr/>
            </p14:nvContentPartPr>
            <p14:xfrm>
              <a:off x="4378080" y="2183920"/>
              <a:ext cx="335880" cy="322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60080" y="2165920"/>
                <a:ext cx="37152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14:cNvPr>
              <p14:cNvContentPartPr/>
              <p14:nvPr/>
            </p14:nvContentPartPr>
            <p14:xfrm>
              <a:off x="5625120" y="2062240"/>
              <a:ext cx="13680" cy="15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07480" y="2044240"/>
                <a:ext cx="493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14:cNvPr>
              <p14:cNvContentPartPr/>
              <p14:nvPr/>
            </p14:nvContentPartPr>
            <p14:xfrm>
              <a:off x="5736000" y="2062240"/>
              <a:ext cx="14760" cy="20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18000" y="2044240"/>
                <a:ext cx="50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14:cNvPr>
              <p14:cNvContentPartPr/>
              <p14:nvPr/>
            </p14:nvContentPartPr>
            <p14:xfrm>
              <a:off x="4876320" y="2143600"/>
              <a:ext cx="868320" cy="3074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58327" y="2125600"/>
                <a:ext cx="903945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14:cNvPr>
              <p14:cNvContentPartPr/>
              <p14:nvPr/>
            </p14:nvContentPartPr>
            <p14:xfrm>
              <a:off x="2935920" y="2019400"/>
              <a:ext cx="1072080" cy="612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17920" y="2001400"/>
                <a:ext cx="1107720" cy="64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14:cNvPr>
              <p14:cNvContentPartPr/>
              <p14:nvPr/>
            </p14:nvContentPartPr>
            <p14:xfrm>
              <a:off x="5953440" y="2183920"/>
              <a:ext cx="224280" cy="233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35469" y="2165920"/>
                <a:ext cx="259863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14:cNvPr>
              <p14:cNvContentPartPr/>
              <p14:nvPr/>
            </p14:nvContentPartPr>
            <p14:xfrm>
              <a:off x="8158080" y="2001040"/>
              <a:ext cx="10800" cy="5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40080" y="1983400"/>
                <a:ext cx="464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14:cNvPr>
              <p14:cNvContentPartPr/>
              <p14:nvPr/>
            </p14:nvContentPartPr>
            <p14:xfrm>
              <a:off x="8270040" y="1990960"/>
              <a:ext cx="1044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252040" y="1973320"/>
                <a:ext cx="46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14:cNvPr>
              <p14:cNvContentPartPr/>
              <p14:nvPr/>
            </p14:nvContentPartPr>
            <p14:xfrm>
              <a:off x="7304520" y="2082400"/>
              <a:ext cx="997200" cy="24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86874" y="2064760"/>
                <a:ext cx="1032853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14:cNvPr>
              <p14:cNvContentPartPr/>
              <p14:nvPr/>
            </p14:nvContentPartPr>
            <p14:xfrm>
              <a:off x="6674880" y="2082400"/>
              <a:ext cx="509040" cy="344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657240" y="2064760"/>
                <a:ext cx="5446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14:cNvPr>
              <p14:cNvContentPartPr/>
              <p14:nvPr/>
            </p14:nvContentPartPr>
            <p14:xfrm>
              <a:off x="527880" y="2777200"/>
              <a:ext cx="754560" cy="380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09889" y="2759217"/>
                <a:ext cx="790183" cy="4157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14:cNvPr>
              <p14:cNvContentPartPr/>
              <p14:nvPr/>
            </p14:nvContentPartPr>
            <p14:xfrm>
              <a:off x="1574400" y="2988880"/>
              <a:ext cx="138600" cy="384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556400" y="2970880"/>
                <a:ext cx="174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14:cNvPr>
              <p14:cNvContentPartPr/>
              <p14:nvPr/>
            </p14:nvContentPartPr>
            <p14:xfrm>
              <a:off x="1828560" y="2834440"/>
              <a:ext cx="1162800" cy="304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810560" y="2816440"/>
                <a:ext cx="119844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14:cNvPr>
              <p14:cNvContentPartPr/>
              <p14:nvPr/>
            </p14:nvContentPartPr>
            <p14:xfrm>
              <a:off x="3261000" y="2925880"/>
              <a:ext cx="262800" cy="209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243360" y="2907880"/>
                <a:ext cx="29844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14:cNvPr>
              <p14:cNvContentPartPr/>
              <p14:nvPr/>
            </p14:nvContentPartPr>
            <p14:xfrm>
              <a:off x="4419840" y="2806000"/>
              <a:ext cx="1161720" cy="36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401840" y="2788343"/>
                <a:ext cx="1197360" cy="3999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14:cNvPr>
              <p14:cNvContentPartPr/>
              <p14:nvPr/>
            </p14:nvContentPartPr>
            <p14:xfrm>
              <a:off x="3720720" y="2726440"/>
              <a:ext cx="510840" cy="543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702733" y="2708800"/>
                <a:ext cx="546455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14:cNvPr>
              <p14:cNvContentPartPr/>
              <p14:nvPr/>
            </p14:nvContentPartPr>
            <p14:xfrm>
              <a:off x="6303000" y="2946040"/>
              <a:ext cx="27000" cy="2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285360" y="2928400"/>
                <a:ext cx="6264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14:cNvPr>
              <p14:cNvContentPartPr/>
              <p14:nvPr/>
            </p14:nvContentPartPr>
            <p14:xfrm>
              <a:off x="6274920" y="3058000"/>
              <a:ext cx="34560" cy="48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256920" y="3040000"/>
                <a:ext cx="7020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14:cNvPr>
              <p14:cNvContentPartPr/>
              <p14:nvPr/>
            </p14:nvContentPartPr>
            <p14:xfrm>
              <a:off x="5811600" y="2843440"/>
              <a:ext cx="317520" cy="268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93620" y="2825440"/>
                <a:ext cx="35312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14:cNvPr>
              <p14:cNvContentPartPr/>
              <p14:nvPr/>
            </p14:nvContentPartPr>
            <p14:xfrm>
              <a:off x="6554640" y="2877640"/>
              <a:ext cx="191880" cy="442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536640" y="2860000"/>
                <a:ext cx="22752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14:cNvPr>
              <p14:cNvContentPartPr/>
              <p14:nvPr/>
            </p14:nvContentPartPr>
            <p14:xfrm>
              <a:off x="6888000" y="2934880"/>
              <a:ext cx="196200" cy="21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870360" y="2917240"/>
                <a:ext cx="2318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14:cNvPr>
              <p14:cNvContentPartPr/>
              <p14:nvPr/>
            </p14:nvContentPartPr>
            <p14:xfrm>
              <a:off x="6898440" y="3016240"/>
              <a:ext cx="194760" cy="21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80440" y="2998600"/>
                <a:ext cx="2304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14:cNvPr>
              <p14:cNvContentPartPr/>
              <p14:nvPr/>
            </p14:nvContentPartPr>
            <p14:xfrm>
              <a:off x="6898440" y="2803120"/>
              <a:ext cx="212040" cy="41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880440" y="2785480"/>
                <a:ext cx="2476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14:cNvPr>
              <p14:cNvContentPartPr/>
              <p14:nvPr/>
            </p14:nvContentPartPr>
            <p14:xfrm>
              <a:off x="7188600" y="2743000"/>
              <a:ext cx="159840" cy="326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170960" y="2725360"/>
                <a:ext cx="1954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14:cNvPr>
              <p14:cNvContentPartPr/>
              <p14:nvPr/>
            </p14:nvContentPartPr>
            <p14:xfrm>
              <a:off x="7517640" y="2778640"/>
              <a:ext cx="272160" cy="2995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500000" y="2760640"/>
                <a:ext cx="30780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14:cNvPr>
              <p14:cNvContentPartPr/>
              <p14:nvPr/>
            </p14:nvContentPartPr>
            <p14:xfrm>
              <a:off x="8148000" y="2762800"/>
              <a:ext cx="308160" cy="301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130000" y="2745160"/>
                <a:ext cx="34380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14:cNvPr>
              <p14:cNvContentPartPr/>
              <p14:nvPr/>
            </p14:nvContentPartPr>
            <p14:xfrm>
              <a:off x="482880" y="3575680"/>
              <a:ext cx="16632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64880" y="3558040"/>
                <a:ext cx="201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14:cNvPr>
              <p14:cNvContentPartPr/>
              <p14:nvPr/>
            </p14:nvContentPartPr>
            <p14:xfrm>
              <a:off x="1584480" y="3514840"/>
              <a:ext cx="162360" cy="21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566840" y="3496840"/>
                <a:ext cx="198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14:cNvPr>
              <p14:cNvContentPartPr/>
              <p14:nvPr/>
            </p14:nvContentPartPr>
            <p14:xfrm>
              <a:off x="1564320" y="3581080"/>
              <a:ext cx="181440" cy="36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546320" y="3563080"/>
                <a:ext cx="21708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14:cNvPr>
              <p14:cNvContentPartPr/>
              <p14:nvPr/>
            </p14:nvContentPartPr>
            <p14:xfrm>
              <a:off x="1057800" y="3413320"/>
              <a:ext cx="403560" cy="225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039800" y="3395652"/>
                <a:ext cx="439200" cy="261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14:cNvPr>
              <p14:cNvContentPartPr/>
              <p14:nvPr/>
            </p14:nvContentPartPr>
            <p14:xfrm>
              <a:off x="822720" y="3388480"/>
              <a:ext cx="135720" cy="281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804720" y="3370503"/>
                <a:ext cx="17136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14:cNvPr>
              <p14:cNvContentPartPr/>
              <p14:nvPr/>
            </p14:nvContentPartPr>
            <p14:xfrm>
              <a:off x="2567640" y="3331960"/>
              <a:ext cx="86760" cy="12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549926" y="3314320"/>
                <a:ext cx="122549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14:cNvPr>
              <p14:cNvContentPartPr/>
              <p14:nvPr/>
            </p14:nvContentPartPr>
            <p14:xfrm>
              <a:off x="1869240" y="3421600"/>
              <a:ext cx="807480" cy="267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851240" y="3403600"/>
                <a:ext cx="8431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692F8DF-9A1B-43AF-B576-9338AB31088B}"/>
                  </a:ext>
                </a:extLst>
              </p14:cNvPr>
              <p14:cNvContentPartPr/>
              <p14:nvPr/>
            </p14:nvContentPartPr>
            <p14:xfrm>
              <a:off x="3118800" y="3353560"/>
              <a:ext cx="630720" cy="48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692F8DF-9A1B-43AF-B576-9338AB31088B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100800" y="3335907"/>
                <a:ext cx="666360" cy="517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E9B6532-2A98-4B41-9920-26EB8EE9C727}"/>
                  </a:ext>
                </a:extLst>
              </p14:cNvPr>
              <p14:cNvContentPartPr/>
              <p14:nvPr/>
            </p14:nvContentPartPr>
            <p14:xfrm>
              <a:off x="4957680" y="3451480"/>
              <a:ext cx="1564920" cy="215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E9B6532-2A98-4B41-9920-26EB8EE9C72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939684" y="3433810"/>
                <a:ext cx="1600552" cy="250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C0E89B2-F3B1-433A-AB4C-BB31663FA432}"/>
                  </a:ext>
                </a:extLst>
              </p14:cNvPr>
              <p14:cNvContentPartPr/>
              <p14:nvPr/>
            </p14:nvContentPartPr>
            <p14:xfrm>
              <a:off x="4657080" y="3380920"/>
              <a:ext cx="128160" cy="12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C0E89B2-F3B1-433A-AB4C-BB31663FA43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639440" y="3363280"/>
                <a:ext cx="1638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6C72B76-45CA-4B79-81E4-FF2357817F4E}"/>
                  </a:ext>
                </a:extLst>
              </p14:cNvPr>
              <p14:cNvContentPartPr/>
              <p14:nvPr/>
            </p14:nvContentPartPr>
            <p14:xfrm>
              <a:off x="4510560" y="3506200"/>
              <a:ext cx="266400" cy="243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6C72B76-45CA-4B79-81E4-FF2357817F4E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492920" y="3488560"/>
                <a:ext cx="30204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B21C230-B463-4516-A3C9-68CD3D8E0DC1}"/>
                  </a:ext>
                </a:extLst>
              </p14:cNvPr>
              <p14:cNvContentPartPr/>
              <p14:nvPr/>
            </p14:nvContentPartPr>
            <p14:xfrm>
              <a:off x="5953440" y="3311800"/>
              <a:ext cx="186120" cy="83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B21C230-B463-4516-A3C9-68CD3D8E0DC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935440" y="3293800"/>
                <a:ext cx="2217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075E5D2-655B-4E3C-AAC4-CC0F652B84D6}"/>
                  </a:ext>
                </a:extLst>
              </p14:cNvPr>
              <p14:cNvContentPartPr/>
              <p14:nvPr/>
            </p14:nvContentPartPr>
            <p14:xfrm>
              <a:off x="6596760" y="3677560"/>
              <a:ext cx="78480" cy="95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075E5D2-655B-4E3C-AAC4-CC0F652B84D6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579120" y="3659920"/>
                <a:ext cx="11412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17DC75A-E1F5-4A52-8634-D5DF94F32B85}"/>
                  </a:ext>
                </a:extLst>
              </p14:cNvPr>
              <p14:cNvContentPartPr/>
              <p14:nvPr/>
            </p14:nvContentPartPr>
            <p14:xfrm>
              <a:off x="6908160" y="3281200"/>
              <a:ext cx="1312200" cy="357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17DC75A-E1F5-4A52-8634-D5DF94F32B8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890515" y="3263542"/>
                <a:ext cx="1347850" cy="3927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C8A750C-2382-4AA8-8985-F032444F2F73}"/>
                  </a:ext>
                </a:extLst>
              </p14:cNvPr>
              <p14:cNvContentPartPr/>
              <p14:nvPr/>
            </p14:nvContentPartPr>
            <p14:xfrm>
              <a:off x="507360" y="3869800"/>
              <a:ext cx="1891080" cy="783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C8A750C-2382-4AA8-8985-F032444F2F73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89717" y="3851800"/>
                <a:ext cx="1926727" cy="81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2FE035-0ED1-4B36-978B-7C3C069303C8}"/>
                  </a:ext>
                </a:extLst>
              </p14:cNvPr>
              <p14:cNvContentPartPr/>
              <p14:nvPr/>
            </p14:nvContentPartPr>
            <p14:xfrm>
              <a:off x="2844480" y="3967360"/>
              <a:ext cx="966600" cy="484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2FE035-0ED1-4B36-978B-7C3C069303C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826840" y="3949720"/>
                <a:ext cx="1002240" cy="52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4C9AAFB-52C4-4DC3-9AAD-C2974D68C659}"/>
                  </a:ext>
                </a:extLst>
              </p14:cNvPr>
              <p14:cNvContentPartPr/>
              <p14:nvPr/>
            </p14:nvContentPartPr>
            <p14:xfrm>
              <a:off x="4226160" y="4023520"/>
              <a:ext cx="520200" cy="42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4C9AAFB-52C4-4DC3-9AAD-C2974D68C659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208160" y="4005880"/>
                <a:ext cx="55584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2A74173-0AA1-4527-952C-14323BFA0541}"/>
                  </a:ext>
                </a:extLst>
              </p14:cNvPr>
              <p14:cNvContentPartPr/>
              <p14:nvPr/>
            </p14:nvContentPartPr>
            <p14:xfrm>
              <a:off x="5303280" y="3890320"/>
              <a:ext cx="255600" cy="11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2A74173-0AA1-4527-952C-14323BFA0541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285280" y="3872680"/>
                <a:ext cx="291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9A2D3BE-B224-44FF-9B38-B66B282FD6DF}"/>
                  </a:ext>
                </a:extLst>
              </p14:cNvPr>
              <p14:cNvContentPartPr/>
              <p14:nvPr/>
            </p14:nvContentPartPr>
            <p14:xfrm>
              <a:off x="4886760" y="4002640"/>
              <a:ext cx="970920" cy="2952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9A2D3BE-B224-44FF-9B38-B66B282FD6D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868760" y="3984640"/>
                <a:ext cx="100656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8437758-DB77-440B-9C72-F037F22C229A}"/>
                  </a:ext>
                </a:extLst>
              </p14:cNvPr>
              <p14:cNvContentPartPr/>
              <p14:nvPr/>
            </p14:nvContentPartPr>
            <p14:xfrm>
              <a:off x="6014280" y="3890680"/>
              <a:ext cx="939240" cy="4096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8437758-DB77-440B-9C72-F037F22C229A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996640" y="3873040"/>
                <a:ext cx="97488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A49BBDB-8FBB-4B91-BF1E-8479DF210556}"/>
                  </a:ext>
                </a:extLst>
              </p14:cNvPr>
              <p14:cNvContentPartPr/>
              <p14:nvPr/>
            </p14:nvContentPartPr>
            <p14:xfrm>
              <a:off x="7081320" y="4071760"/>
              <a:ext cx="137520" cy="12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A49BBDB-8FBB-4B91-BF1E-8479DF210556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7063320" y="4053760"/>
                <a:ext cx="1731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558B08D-4C52-4A05-9C95-2AA8AFCFA6E5}"/>
                  </a:ext>
                </a:extLst>
              </p14:cNvPr>
              <p14:cNvContentPartPr/>
              <p14:nvPr/>
            </p14:nvContentPartPr>
            <p14:xfrm>
              <a:off x="7101480" y="4144840"/>
              <a:ext cx="12132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558B08D-4C52-4A05-9C95-2AA8AFCFA6E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083840" y="4127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08731BA-46CB-4F44-AA19-0BE7B32C4762}"/>
                  </a:ext>
                </a:extLst>
              </p14:cNvPr>
              <p14:cNvContentPartPr/>
              <p14:nvPr/>
            </p14:nvContentPartPr>
            <p14:xfrm>
              <a:off x="7386240" y="3794560"/>
              <a:ext cx="1381680" cy="5320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08731BA-46CB-4F44-AA19-0BE7B32C4762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7368245" y="3776560"/>
                <a:ext cx="1417311" cy="56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51F181D-A3E5-4088-BF55-AE57B7E2F4CD}"/>
                  </a:ext>
                </a:extLst>
              </p14:cNvPr>
              <p14:cNvContentPartPr/>
              <p14:nvPr/>
            </p14:nvContentPartPr>
            <p14:xfrm>
              <a:off x="1391520" y="4896880"/>
              <a:ext cx="263880" cy="104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51F181D-A3E5-4088-BF55-AE57B7E2F4CD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1373520" y="4878880"/>
                <a:ext cx="2995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D38FC08-D236-4ED7-86A5-4F784C547612}"/>
                  </a:ext>
                </a:extLst>
              </p14:cNvPr>
              <p14:cNvContentPartPr/>
              <p14:nvPr/>
            </p14:nvContentPartPr>
            <p14:xfrm>
              <a:off x="558480" y="4917040"/>
              <a:ext cx="308880" cy="2242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D38FC08-D236-4ED7-86A5-4F784C547612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540840" y="4899400"/>
                <a:ext cx="344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7186480-7261-4052-97E0-72583082C3F4}"/>
                  </a:ext>
                </a:extLst>
              </p14:cNvPr>
              <p14:cNvContentPartPr/>
              <p14:nvPr/>
            </p14:nvContentPartPr>
            <p14:xfrm>
              <a:off x="1970400" y="5008480"/>
              <a:ext cx="131040" cy="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7186480-7261-4052-97E0-72583082C3F4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1952760" y="4990840"/>
                <a:ext cx="166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D8BEE1A-1DBD-4D4E-9403-96DCE754FD8C}"/>
                  </a:ext>
                </a:extLst>
              </p14:cNvPr>
              <p14:cNvContentPartPr/>
              <p14:nvPr/>
            </p14:nvContentPartPr>
            <p14:xfrm>
              <a:off x="1980840" y="5068600"/>
              <a:ext cx="153720" cy="2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D8BEE1A-1DBD-4D4E-9403-96DCE754FD8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1963200" y="5050960"/>
                <a:ext cx="1893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87EDB7C-7E45-489C-BF3D-74C1CA29F923}"/>
                  </a:ext>
                </a:extLst>
              </p14:cNvPr>
              <p14:cNvContentPartPr/>
              <p14:nvPr/>
            </p14:nvContentPartPr>
            <p14:xfrm>
              <a:off x="1381440" y="4937560"/>
              <a:ext cx="416520" cy="2660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87EDB7C-7E45-489C-BF3D-74C1CA29F92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363785" y="4919944"/>
                <a:ext cx="452191" cy="3016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2891C891-222B-4EFB-93A7-317E0E789FF9}"/>
                  </a:ext>
                </a:extLst>
              </p14:cNvPr>
              <p14:cNvContentPartPr/>
              <p14:nvPr/>
            </p14:nvContentPartPr>
            <p14:xfrm>
              <a:off x="2295840" y="4713640"/>
              <a:ext cx="1133640" cy="4060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2891C891-222B-4EFB-93A7-317E0E789FF9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2277834" y="4696000"/>
                <a:ext cx="1169291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5A7130EA-E63B-4A21-823B-34D3C31CA8AC}"/>
                  </a:ext>
                </a:extLst>
              </p14:cNvPr>
              <p14:cNvContentPartPr/>
              <p14:nvPr/>
            </p14:nvContentPartPr>
            <p14:xfrm>
              <a:off x="3555840" y="4662880"/>
              <a:ext cx="672480" cy="4334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5A7130EA-E63B-4A21-823B-34D3C31CA8AC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3537850" y="4645225"/>
                <a:ext cx="708101" cy="469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9EA34E5-9E03-41B7-8E8C-FF530402F1C6}"/>
                  </a:ext>
                </a:extLst>
              </p14:cNvPr>
              <p14:cNvContentPartPr/>
              <p14:nvPr/>
            </p14:nvContentPartPr>
            <p14:xfrm>
              <a:off x="4358280" y="4651000"/>
              <a:ext cx="1221480" cy="387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9EA34E5-9E03-41B7-8E8C-FF530402F1C6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340275" y="4633360"/>
                <a:ext cx="1257131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49C1085-6FC5-4C2B-BEE0-32DE09CB6859}"/>
                  </a:ext>
                </a:extLst>
              </p14:cNvPr>
              <p14:cNvContentPartPr/>
              <p14:nvPr/>
            </p14:nvContentPartPr>
            <p14:xfrm>
              <a:off x="5800800" y="5018560"/>
              <a:ext cx="3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49C1085-6FC5-4C2B-BEE0-32DE09CB685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3160" y="5000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3F89DF2-FCBA-4FD9-B602-1FFE4EB39C40}"/>
                  </a:ext>
                </a:extLst>
              </p14:cNvPr>
              <p14:cNvContentPartPr/>
              <p14:nvPr/>
            </p14:nvContentPartPr>
            <p14:xfrm>
              <a:off x="6575880" y="4879960"/>
              <a:ext cx="354240" cy="1386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3F89DF2-FCBA-4FD9-B602-1FFE4EB39C4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557880" y="4861960"/>
                <a:ext cx="3898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D8A446B-2398-4A98-8846-BC2C66FA7E6C}"/>
                  </a:ext>
                </a:extLst>
              </p14:cNvPr>
              <p14:cNvContentPartPr/>
              <p14:nvPr/>
            </p14:nvContentPartPr>
            <p14:xfrm>
              <a:off x="6171600" y="4697440"/>
              <a:ext cx="294480" cy="3762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D8A446B-2398-4A98-8846-BC2C66FA7E6C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153938" y="4679800"/>
                <a:ext cx="330164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32ACE61C-C3D0-49D4-98C8-C4F3463C2F89}"/>
                  </a:ext>
                </a:extLst>
              </p14:cNvPr>
              <p14:cNvContentPartPr/>
              <p14:nvPr/>
            </p14:nvContentPartPr>
            <p14:xfrm>
              <a:off x="812280" y="5388640"/>
              <a:ext cx="2193480" cy="8373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32ACE61C-C3D0-49D4-98C8-C4F3463C2F8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94637" y="5370640"/>
                <a:ext cx="2229126" cy="873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02566786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60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2" y="603880"/>
                <a:ext cx="4008237" cy="14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14:cNvPr>
              <p14:cNvContentPartPr/>
              <p14:nvPr/>
            </p14:nvContentPartPr>
            <p14:xfrm>
              <a:off x="4805400" y="588760"/>
              <a:ext cx="1961280" cy="766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7400" y="571120"/>
                <a:ext cx="199692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14:cNvPr>
              <p14:cNvContentPartPr/>
              <p14:nvPr/>
            </p14:nvContentPartPr>
            <p14:xfrm>
              <a:off x="6888000" y="633400"/>
              <a:ext cx="1745640" cy="431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360" y="615400"/>
                <a:ext cx="17812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14:cNvPr>
              <p14:cNvContentPartPr/>
              <p14:nvPr/>
            </p14:nvContentPartPr>
            <p14:xfrm>
              <a:off x="6237840" y="1147840"/>
              <a:ext cx="2336400" cy="36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20197" y="1130200"/>
                <a:ext cx="2372045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14:cNvPr>
              <p14:cNvContentPartPr/>
              <p14:nvPr/>
            </p14:nvContentPartPr>
            <p14:xfrm>
              <a:off x="3189720" y="1543840"/>
              <a:ext cx="5619240" cy="46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72079" y="1525854"/>
                <a:ext cx="5654882" cy="500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14:cNvPr>
              <p14:cNvContentPartPr/>
              <p14:nvPr/>
            </p14:nvContentPartPr>
            <p14:xfrm>
              <a:off x="324840" y="2179600"/>
              <a:ext cx="782640" cy="41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6840" y="2161615"/>
                <a:ext cx="818280" cy="455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14:cNvPr>
              <p14:cNvContentPartPr/>
              <p14:nvPr/>
            </p14:nvContentPartPr>
            <p14:xfrm>
              <a:off x="2043840" y="2201560"/>
              <a:ext cx="18720" cy="12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5840" y="2183920"/>
                <a:ext cx="54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14:cNvPr>
              <p14:cNvContentPartPr/>
              <p14:nvPr/>
            </p14:nvContentPartPr>
            <p14:xfrm>
              <a:off x="2161920" y="2194360"/>
              <a:ext cx="12240" cy="23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4428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14:cNvPr>
              <p14:cNvContentPartPr/>
              <p14:nvPr/>
            </p14:nvContentPartPr>
            <p14:xfrm>
              <a:off x="1279560" y="2271400"/>
              <a:ext cx="971640" cy="330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61913" y="2253400"/>
                <a:ext cx="1007293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14:cNvPr>
              <p14:cNvContentPartPr/>
              <p14:nvPr/>
            </p14:nvContentPartPr>
            <p14:xfrm>
              <a:off x="2478720" y="2316040"/>
              <a:ext cx="157680" cy="210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60761" y="2298040"/>
                <a:ext cx="193239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14:cNvPr>
              <p14:cNvContentPartPr/>
              <p14:nvPr/>
            </p14:nvContentPartPr>
            <p14:xfrm>
              <a:off x="2894520" y="2173840"/>
              <a:ext cx="477000" cy="357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76520" y="2156200"/>
                <a:ext cx="5126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14:cNvPr>
              <p14:cNvContentPartPr/>
              <p14:nvPr/>
            </p14:nvContentPartPr>
            <p14:xfrm>
              <a:off x="3545400" y="2397400"/>
              <a:ext cx="1008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27400" y="2379760"/>
                <a:ext cx="13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14:cNvPr>
              <p14:cNvContentPartPr/>
              <p14:nvPr/>
            </p14:nvContentPartPr>
            <p14:xfrm>
              <a:off x="3793440" y="2183920"/>
              <a:ext cx="291240" cy="283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75778" y="2165920"/>
                <a:ext cx="326924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14:cNvPr>
              <p14:cNvContentPartPr/>
              <p14:nvPr/>
            </p14:nvContentPartPr>
            <p14:xfrm>
              <a:off x="4195920" y="2346640"/>
              <a:ext cx="90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177920" y="2329000"/>
                <a:ext cx="12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14:cNvPr>
              <p14:cNvContentPartPr/>
              <p14:nvPr/>
            </p14:nvContentPartPr>
            <p14:xfrm>
              <a:off x="4378080" y="2183920"/>
              <a:ext cx="335880" cy="322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60080" y="2165920"/>
                <a:ext cx="37152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14:cNvPr>
              <p14:cNvContentPartPr/>
              <p14:nvPr/>
            </p14:nvContentPartPr>
            <p14:xfrm>
              <a:off x="5625120" y="2062240"/>
              <a:ext cx="13680" cy="15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07480" y="2044240"/>
                <a:ext cx="493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14:cNvPr>
              <p14:cNvContentPartPr/>
              <p14:nvPr/>
            </p14:nvContentPartPr>
            <p14:xfrm>
              <a:off x="5736000" y="2062240"/>
              <a:ext cx="14760" cy="20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18000" y="2044240"/>
                <a:ext cx="50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14:cNvPr>
              <p14:cNvContentPartPr/>
              <p14:nvPr/>
            </p14:nvContentPartPr>
            <p14:xfrm>
              <a:off x="4876320" y="2143600"/>
              <a:ext cx="868320" cy="3074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58327" y="2125600"/>
                <a:ext cx="903945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14:cNvPr>
              <p14:cNvContentPartPr/>
              <p14:nvPr/>
            </p14:nvContentPartPr>
            <p14:xfrm>
              <a:off x="2935920" y="2019400"/>
              <a:ext cx="1072080" cy="612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17920" y="2001400"/>
                <a:ext cx="1107720" cy="64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14:cNvPr>
              <p14:cNvContentPartPr/>
              <p14:nvPr/>
            </p14:nvContentPartPr>
            <p14:xfrm>
              <a:off x="5953440" y="2183920"/>
              <a:ext cx="224280" cy="233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35469" y="2165920"/>
                <a:ext cx="259863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14:cNvPr>
              <p14:cNvContentPartPr/>
              <p14:nvPr/>
            </p14:nvContentPartPr>
            <p14:xfrm>
              <a:off x="8158080" y="2001040"/>
              <a:ext cx="10800" cy="5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40080" y="1983400"/>
                <a:ext cx="464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14:cNvPr>
              <p14:cNvContentPartPr/>
              <p14:nvPr/>
            </p14:nvContentPartPr>
            <p14:xfrm>
              <a:off x="8270040" y="1990960"/>
              <a:ext cx="1044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252040" y="1973320"/>
                <a:ext cx="46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14:cNvPr>
              <p14:cNvContentPartPr/>
              <p14:nvPr/>
            </p14:nvContentPartPr>
            <p14:xfrm>
              <a:off x="7304520" y="2082400"/>
              <a:ext cx="997200" cy="24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86874" y="2064760"/>
                <a:ext cx="1032853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14:cNvPr>
              <p14:cNvContentPartPr/>
              <p14:nvPr/>
            </p14:nvContentPartPr>
            <p14:xfrm>
              <a:off x="6674880" y="2082400"/>
              <a:ext cx="509040" cy="344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657240" y="2064760"/>
                <a:ext cx="5446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14:cNvPr>
              <p14:cNvContentPartPr/>
              <p14:nvPr/>
            </p14:nvContentPartPr>
            <p14:xfrm>
              <a:off x="527880" y="2777200"/>
              <a:ext cx="754560" cy="380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09889" y="2759217"/>
                <a:ext cx="790183" cy="4157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14:cNvPr>
              <p14:cNvContentPartPr/>
              <p14:nvPr/>
            </p14:nvContentPartPr>
            <p14:xfrm>
              <a:off x="1574400" y="2988880"/>
              <a:ext cx="138600" cy="384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556400" y="2970880"/>
                <a:ext cx="174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14:cNvPr>
              <p14:cNvContentPartPr/>
              <p14:nvPr/>
            </p14:nvContentPartPr>
            <p14:xfrm>
              <a:off x="1828560" y="2834440"/>
              <a:ext cx="1162800" cy="304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810560" y="2816440"/>
                <a:ext cx="119844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14:cNvPr>
              <p14:cNvContentPartPr/>
              <p14:nvPr/>
            </p14:nvContentPartPr>
            <p14:xfrm>
              <a:off x="3261000" y="2925880"/>
              <a:ext cx="262800" cy="209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243360" y="2907880"/>
                <a:ext cx="29844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14:cNvPr>
              <p14:cNvContentPartPr/>
              <p14:nvPr/>
            </p14:nvContentPartPr>
            <p14:xfrm>
              <a:off x="4419840" y="2806000"/>
              <a:ext cx="1161720" cy="36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401840" y="2788343"/>
                <a:ext cx="1197360" cy="3999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14:cNvPr>
              <p14:cNvContentPartPr/>
              <p14:nvPr/>
            </p14:nvContentPartPr>
            <p14:xfrm>
              <a:off x="3720720" y="2726440"/>
              <a:ext cx="510840" cy="543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702733" y="2708800"/>
                <a:ext cx="546455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14:cNvPr>
              <p14:cNvContentPartPr/>
              <p14:nvPr/>
            </p14:nvContentPartPr>
            <p14:xfrm>
              <a:off x="6303000" y="2946040"/>
              <a:ext cx="27000" cy="2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285360" y="2928400"/>
                <a:ext cx="6264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14:cNvPr>
              <p14:cNvContentPartPr/>
              <p14:nvPr/>
            </p14:nvContentPartPr>
            <p14:xfrm>
              <a:off x="6274920" y="3058000"/>
              <a:ext cx="34560" cy="48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256920" y="3040000"/>
                <a:ext cx="7020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14:cNvPr>
              <p14:cNvContentPartPr/>
              <p14:nvPr/>
            </p14:nvContentPartPr>
            <p14:xfrm>
              <a:off x="5811600" y="2843440"/>
              <a:ext cx="317520" cy="268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93620" y="2825440"/>
                <a:ext cx="35312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14:cNvPr>
              <p14:cNvContentPartPr/>
              <p14:nvPr/>
            </p14:nvContentPartPr>
            <p14:xfrm>
              <a:off x="6554640" y="2877640"/>
              <a:ext cx="191880" cy="442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536640" y="2860000"/>
                <a:ext cx="22752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14:cNvPr>
              <p14:cNvContentPartPr/>
              <p14:nvPr/>
            </p14:nvContentPartPr>
            <p14:xfrm>
              <a:off x="6888000" y="2934880"/>
              <a:ext cx="196200" cy="21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870360" y="2917240"/>
                <a:ext cx="2318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14:cNvPr>
              <p14:cNvContentPartPr/>
              <p14:nvPr/>
            </p14:nvContentPartPr>
            <p14:xfrm>
              <a:off x="6898440" y="3016240"/>
              <a:ext cx="194760" cy="21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80440" y="2998600"/>
                <a:ext cx="2304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14:cNvPr>
              <p14:cNvContentPartPr/>
              <p14:nvPr/>
            </p14:nvContentPartPr>
            <p14:xfrm>
              <a:off x="6898440" y="2803120"/>
              <a:ext cx="212040" cy="41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880440" y="2785480"/>
                <a:ext cx="2476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14:cNvPr>
              <p14:cNvContentPartPr/>
              <p14:nvPr/>
            </p14:nvContentPartPr>
            <p14:xfrm>
              <a:off x="7188600" y="2743000"/>
              <a:ext cx="159840" cy="326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170960" y="2725360"/>
                <a:ext cx="1954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14:cNvPr>
              <p14:cNvContentPartPr/>
              <p14:nvPr/>
            </p14:nvContentPartPr>
            <p14:xfrm>
              <a:off x="7517640" y="2778640"/>
              <a:ext cx="272160" cy="2995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500000" y="2760640"/>
                <a:ext cx="30780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14:cNvPr>
              <p14:cNvContentPartPr/>
              <p14:nvPr/>
            </p14:nvContentPartPr>
            <p14:xfrm>
              <a:off x="8148000" y="2762800"/>
              <a:ext cx="308160" cy="301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130000" y="2745160"/>
                <a:ext cx="34380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14:cNvPr>
              <p14:cNvContentPartPr/>
              <p14:nvPr/>
            </p14:nvContentPartPr>
            <p14:xfrm>
              <a:off x="482880" y="3575680"/>
              <a:ext cx="16632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64880" y="3558040"/>
                <a:ext cx="201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14:cNvPr>
              <p14:cNvContentPartPr/>
              <p14:nvPr/>
            </p14:nvContentPartPr>
            <p14:xfrm>
              <a:off x="1584480" y="3514840"/>
              <a:ext cx="162360" cy="21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566840" y="3496840"/>
                <a:ext cx="198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14:cNvPr>
              <p14:cNvContentPartPr/>
              <p14:nvPr/>
            </p14:nvContentPartPr>
            <p14:xfrm>
              <a:off x="1564320" y="3581080"/>
              <a:ext cx="181440" cy="36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546320" y="3563080"/>
                <a:ext cx="21708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14:cNvPr>
              <p14:cNvContentPartPr/>
              <p14:nvPr/>
            </p14:nvContentPartPr>
            <p14:xfrm>
              <a:off x="1057800" y="3413320"/>
              <a:ext cx="403560" cy="225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039800" y="3395652"/>
                <a:ext cx="439200" cy="261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14:cNvPr>
              <p14:cNvContentPartPr/>
              <p14:nvPr/>
            </p14:nvContentPartPr>
            <p14:xfrm>
              <a:off x="822720" y="3388480"/>
              <a:ext cx="135720" cy="281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804720" y="3370503"/>
                <a:ext cx="17136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14:cNvPr>
              <p14:cNvContentPartPr/>
              <p14:nvPr/>
            </p14:nvContentPartPr>
            <p14:xfrm>
              <a:off x="2567640" y="3331960"/>
              <a:ext cx="86760" cy="12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549926" y="3314320"/>
                <a:ext cx="122549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14:cNvPr>
              <p14:cNvContentPartPr/>
              <p14:nvPr/>
            </p14:nvContentPartPr>
            <p14:xfrm>
              <a:off x="1869240" y="3421600"/>
              <a:ext cx="807480" cy="267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851240" y="3403600"/>
                <a:ext cx="8431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692F8DF-9A1B-43AF-B576-9338AB31088B}"/>
                  </a:ext>
                </a:extLst>
              </p14:cNvPr>
              <p14:cNvContentPartPr/>
              <p14:nvPr/>
            </p14:nvContentPartPr>
            <p14:xfrm>
              <a:off x="3118800" y="3353560"/>
              <a:ext cx="630720" cy="48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692F8DF-9A1B-43AF-B576-9338AB31088B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100800" y="3335907"/>
                <a:ext cx="666360" cy="517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E9B6532-2A98-4B41-9920-26EB8EE9C727}"/>
                  </a:ext>
                </a:extLst>
              </p14:cNvPr>
              <p14:cNvContentPartPr/>
              <p14:nvPr/>
            </p14:nvContentPartPr>
            <p14:xfrm>
              <a:off x="4957680" y="3451480"/>
              <a:ext cx="1564920" cy="215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E9B6532-2A98-4B41-9920-26EB8EE9C72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939684" y="3433810"/>
                <a:ext cx="1600552" cy="250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C0E89B2-F3B1-433A-AB4C-BB31663FA432}"/>
                  </a:ext>
                </a:extLst>
              </p14:cNvPr>
              <p14:cNvContentPartPr/>
              <p14:nvPr/>
            </p14:nvContentPartPr>
            <p14:xfrm>
              <a:off x="4657080" y="3380920"/>
              <a:ext cx="128160" cy="12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C0E89B2-F3B1-433A-AB4C-BB31663FA43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639440" y="3363280"/>
                <a:ext cx="1638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6C72B76-45CA-4B79-81E4-FF2357817F4E}"/>
                  </a:ext>
                </a:extLst>
              </p14:cNvPr>
              <p14:cNvContentPartPr/>
              <p14:nvPr/>
            </p14:nvContentPartPr>
            <p14:xfrm>
              <a:off x="4510560" y="3506200"/>
              <a:ext cx="266400" cy="243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6C72B76-45CA-4B79-81E4-FF2357817F4E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492920" y="3488560"/>
                <a:ext cx="30204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B21C230-B463-4516-A3C9-68CD3D8E0DC1}"/>
                  </a:ext>
                </a:extLst>
              </p14:cNvPr>
              <p14:cNvContentPartPr/>
              <p14:nvPr/>
            </p14:nvContentPartPr>
            <p14:xfrm>
              <a:off x="5953440" y="3311800"/>
              <a:ext cx="186120" cy="83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B21C230-B463-4516-A3C9-68CD3D8E0DC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935440" y="3293800"/>
                <a:ext cx="2217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075E5D2-655B-4E3C-AAC4-CC0F652B84D6}"/>
                  </a:ext>
                </a:extLst>
              </p14:cNvPr>
              <p14:cNvContentPartPr/>
              <p14:nvPr/>
            </p14:nvContentPartPr>
            <p14:xfrm>
              <a:off x="6596760" y="3677560"/>
              <a:ext cx="78480" cy="95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075E5D2-655B-4E3C-AAC4-CC0F652B84D6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579120" y="3659920"/>
                <a:ext cx="11412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17DC75A-E1F5-4A52-8634-D5DF94F32B85}"/>
                  </a:ext>
                </a:extLst>
              </p14:cNvPr>
              <p14:cNvContentPartPr/>
              <p14:nvPr/>
            </p14:nvContentPartPr>
            <p14:xfrm>
              <a:off x="6908160" y="3281200"/>
              <a:ext cx="1312200" cy="357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17DC75A-E1F5-4A52-8634-D5DF94F32B8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890515" y="3263542"/>
                <a:ext cx="1347850" cy="3927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C8A750C-2382-4AA8-8985-F032444F2F73}"/>
                  </a:ext>
                </a:extLst>
              </p14:cNvPr>
              <p14:cNvContentPartPr/>
              <p14:nvPr/>
            </p14:nvContentPartPr>
            <p14:xfrm>
              <a:off x="507360" y="3869800"/>
              <a:ext cx="1891080" cy="783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C8A750C-2382-4AA8-8985-F032444F2F73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89717" y="3851800"/>
                <a:ext cx="1926727" cy="81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2FE035-0ED1-4B36-978B-7C3C069303C8}"/>
                  </a:ext>
                </a:extLst>
              </p14:cNvPr>
              <p14:cNvContentPartPr/>
              <p14:nvPr/>
            </p14:nvContentPartPr>
            <p14:xfrm>
              <a:off x="2844480" y="3967360"/>
              <a:ext cx="966600" cy="484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2FE035-0ED1-4B36-978B-7C3C069303C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826840" y="3949720"/>
                <a:ext cx="1002240" cy="52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4C9AAFB-52C4-4DC3-9AAD-C2974D68C659}"/>
                  </a:ext>
                </a:extLst>
              </p14:cNvPr>
              <p14:cNvContentPartPr/>
              <p14:nvPr/>
            </p14:nvContentPartPr>
            <p14:xfrm>
              <a:off x="4226160" y="4023520"/>
              <a:ext cx="520200" cy="42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4C9AAFB-52C4-4DC3-9AAD-C2974D68C659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208160" y="4005880"/>
                <a:ext cx="55584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2A74173-0AA1-4527-952C-14323BFA0541}"/>
                  </a:ext>
                </a:extLst>
              </p14:cNvPr>
              <p14:cNvContentPartPr/>
              <p14:nvPr/>
            </p14:nvContentPartPr>
            <p14:xfrm>
              <a:off x="5303280" y="3890320"/>
              <a:ext cx="255600" cy="11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2A74173-0AA1-4527-952C-14323BFA0541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285280" y="3872680"/>
                <a:ext cx="291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9A2D3BE-B224-44FF-9B38-B66B282FD6DF}"/>
                  </a:ext>
                </a:extLst>
              </p14:cNvPr>
              <p14:cNvContentPartPr/>
              <p14:nvPr/>
            </p14:nvContentPartPr>
            <p14:xfrm>
              <a:off x="4886760" y="4002640"/>
              <a:ext cx="970920" cy="2952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9A2D3BE-B224-44FF-9B38-B66B282FD6D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868760" y="3984640"/>
                <a:ext cx="100656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8437758-DB77-440B-9C72-F037F22C229A}"/>
                  </a:ext>
                </a:extLst>
              </p14:cNvPr>
              <p14:cNvContentPartPr/>
              <p14:nvPr/>
            </p14:nvContentPartPr>
            <p14:xfrm>
              <a:off x="6014280" y="3890680"/>
              <a:ext cx="939240" cy="4096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8437758-DB77-440B-9C72-F037F22C229A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996640" y="3873040"/>
                <a:ext cx="97488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A49BBDB-8FBB-4B91-BF1E-8479DF210556}"/>
                  </a:ext>
                </a:extLst>
              </p14:cNvPr>
              <p14:cNvContentPartPr/>
              <p14:nvPr/>
            </p14:nvContentPartPr>
            <p14:xfrm>
              <a:off x="7081320" y="4071760"/>
              <a:ext cx="137520" cy="12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A49BBDB-8FBB-4B91-BF1E-8479DF210556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7063320" y="4053760"/>
                <a:ext cx="1731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558B08D-4C52-4A05-9C95-2AA8AFCFA6E5}"/>
                  </a:ext>
                </a:extLst>
              </p14:cNvPr>
              <p14:cNvContentPartPr/>
              <p14:nvPr/>
            </p14:nvContentPartPr>
            <p14:xfrm>
              <a:off x="7101480" y="4144840"/>
              <a:ext cx="12132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558B08D-4C52-4A05-9C95-2AA8AFCFA6E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083840" y="4127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08731BA-46CB-4F44-AA19-0BE7B32C4762}"/>
                  </a:ext>
                </a:extLst>
              </p14:cNvPr>
              <p14:cNvContentPartPr/>
              <p14:nvPr/>
            </p14:nvContentPartPr>
            <p14:xfrm>
              <a:off x="7386240" y="3794560"/>
              <a:ext cx="1381680" cy="5320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08731BA-46CB-4F44-AA19-0BE7B32C4762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7368245" y="3776560"/>
                <a:ext cx="1417311" cy="56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51F181D-A3E5-4088-BF55-AE57B7E2F4CD}"/>
                  </a:ext>
                </a:extLst>
              </p14:cNvPr>
              <p14:cNvContentPartPr/>
              <p14:nvPr/>
            </p14:nvContentPartPr>
            <p14:xfrm>
              <a:off x="1391520" y="4896880"/>
              <a:ext cx="263880" cy="104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51F181D-A3E5-4088-BF55-AE57B7E2F4CD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1373520" y="4878880"/>
                <a:ext cx="2995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D38FC08-D236-4ED7-86A5-4F784C547612}"/>
                  </a:ext>
                </a:extLst>
              </p14:cNvPr>
              <p14:cNvContentPartPr/>
              <p14:nvPr/>
            </p14:nvContentPartPr>
            <p14:xfrm>
              <a:off x="558480" y="4917040"/>
              <a:ext cx="308880" cy="2242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D38FC08-D236-4ED7-86A5-4F784C547612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540840" y="4899400"/>
                <a:ext cx="344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7186480-7261-4052-97E0-72583082C3F4}"/>
                  </a:ext>
                </a:extLst>
              </p14:cNvPr>
              <p14:cNvContentPartPr/>
              <p14:nvPr/>
            </p14:nvContentPartPr>
            <p14:xfrm>
              <a:off x="1970400" y="5008480"/>
              <a:ext cx="131040" cy="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7186480-7261-4052-97E0-72583082C3F4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1952760" y="4990840"/>
                <a:ext cx="166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D8BEE1A-1DBD-4D4E-9403-96DCE754FD8C}"/>
                  </a:ext>
                </a:extLst>
              </p14:cNvPr>
              <p14:cNvContentPartPr/>
              <p14:nvPr/>
            </p14:nvContentPartPr>
            <p14:xfrm>
              <a:off x="1980840" y="5068600"/>
              <a:ext cx="153720" cy="2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D8BEE1A-1DBD-4D4E-9403-96DCE754FD8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1963200" y="5050960"/>
                <a:ext cx="1893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87EDB7C-7E45-489C-BF3D-74C1CA29F923}"/>
                  </a:ext>
                </a:extLst>
              </p14:cNvPr>
              <p14:cNvContentPartPr/>
              <p14:nvPr/>
            </p14:nvContentPartPr>
            <p14:xfrm>
              <a:off x="1381440" y="4937560"/>
              <a:ext cx="416520" cy="2660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87EDB7C-7E45-489C-BF3D-74C1CA29F92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363785" y="4919944"/>
                <a:ext cx="452191" cy="3016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2891C891-222B-4EFB-93A7-317E0E789FF9}"/>
                  </a:ext>
                </a:extLst>
              </p14:cNvPr>
              <p14:cNvContentPartPr/>
              <p14:nvPr/>
            </p14:nvContentPartPr>
            <p14:xfrm>
              <a:off x="2295840" y="4713640"/>
              <a:ext cx="1133640" cy="4060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2891C891-222B-4EFB-93A7-317E0E789FF9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2277834" y="4696000"/>
                <a:ext cx="1169291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5A7130EA-E63B-4A21-823B-34D3C31CA8AC}"/>
                  </a:ext>
                </a:extLst>
              </p14:cNvPr>
              <p14:cNvContentPartPr/>
              <p14:nvPr/>
            </p14:nvContentPartPr>
            <p14:xfrm>
              <a:off x="3555840" y="4662880"/>
              <a:ext cx="672480" cy="4334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5A7130EA-E63B-4A21-823B-34D3C31CA8AC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3537850" y="4645225"/>
                <a:ext cx="708101" cy="469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9EA34E5-9E03-41B7-8E8C-FF530402F1C6}"/>
                  </a:ext>
                </a:extLst>
              </p14:cNvPr>
              <p14:cNvContentPartPr/>
              <p14:nvPr/>
            </p14:nvContentPartPr>
            <p14:xfrm>
              <a:off x="4358280" y="4651000"/>
              <a:ext cx="1221480" cy="387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9EA34E5-9E03-41B7-8E8C-FF530402F1C6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340275" y="4633360"/>
                <a:ext cx="1257131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49C1085-6FC5-4C2B-BEE0-32DE09CB6859}"/>
                  </a:ext>
                </a:extLst>
              </p14:cNvPr>
              <p14:cNvContentPartPr/>
              <p14:nvPr/>
            </p14:nvContentPartPr>
            <p14:xfrm>
              <a:off x="5800800" y="5018560"/>
              <a:ext cx="3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49C1085-6FC5-4C2B-BEE0-32DE09CB685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3160" y="5000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3F89DF2-FCBA-4FD9-B602-1FFE4EB39C40}"/>
                  </a:ext>
                </a:extLst>
              </p14:cNvPr>
              <p14:cNvContentPartPr/>
              <p14:nvPr/>
            </p14:nvContentPartPr>
            <p14:xfrm>
              <a:off x="6575880" y="4879960"/>
              <a:ext cx="354240" cy="1386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3F89DF2-FCBA-4FD9-B602-1FFE4EB39C4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557880" y="4861960"/>
                <a:ext cx="3898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D8A446B-2398-4A98-8846-BC2C66FA7E6C}"/>
                  </a:ext>
                </a:extLst>
              </p14:cNvPr>
              <p14:cNvContentPartPr/>
              <p14:nvPr/>
            </p14:nvContentPartPr>
            <p14:xfrm>
              <a:off x="6171600" y="4697440"/>
              <a:ext cx="294480" cy="3762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D8A446B-2398-4A98-8846-BC2C66FA7E6C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153938" y="4679800"/>
                <a:ext cx="330164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32ACE61C-C3D0-49D4-98C8-C4F3463C2F89}"/>
                  </a:ext>
                </a:extLst>
              </p14:cNvPr>
              <p14:cNvContentPartPr/>
              <p14:nvPr/>
            </p14:nvContentPartPr>
            <p14:xfrm>
              <a:off x="812280" y="5388640"/>
              <a:ext cx="2193480" cy="8373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32ACE61C-C3D0-49D4-98C8-C4F3463C2F8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94637" y="5370640"/>
                <a:ext cx="2229126" cy="87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4C2FF35-E85E-4284-AA88-446E33F37E91}"/>
                  </a:ext>
                </a:extLst>
              </p14:cNvPr>
              <p14:cNvContentPartPr/>
              <p14:nvPr/>
            </p14:nvContentPartPr>
            <p14:xfrm>
              <a:off x="3240840" y="5275600"/>
              <a:ext cx="1141920" cy="781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4C2FF35-E85E-4284-AA88-446E33F37E91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222840" y="5257600"/>
                <a:ext cx="1177560" cy="817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92765400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14:cNvPr>
              <p14:cNvContentPartPr/>
              <p14:nvPr/>
            </p14:nvContentPartPr>
            <p14:xfrm>
              <a:off x="1872840" y="174400"/>
              <a:ext cx="4040280" cy="68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55198" y="156409"/>
                <a:ext cx="4075923" cy="724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14:cNvPr>
              <p14:cNvContentPartPr/>
              <p14:nvPr/>
            </p14:nvContentPartPr>
            <p14:xfrm>
              <a:off x="7177080" y="445840"/>
              <a:ext cx="246240" cy="235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59080" y="427840"/>
                <a:ext cx="2818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14:cNvPr>
              <p14:cNvContentPartPr/>
              <p14:nvPr/>
            </p14:nvContentPartPr>
            <p14:xfrm>
              <a:off x="7505760" y="436840"/>
              <a:ext cx="272160" cy="28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87760" y="418863"/>
                <a:ext cx="30780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14:cNvPr>
              <p14:cNvContentPartPr/>
              <p14:nvPr/>
            </p14:nvContentPartPr>
            <p14:xfrm>
              <a:off x="6359520" y="348280"/>
              <a:ext cx="580680" cy="424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41880" y="330640"/>
                <a:ext cx="61632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14:cNvPr>
              <p14:cNvContentPartPr/>
              <p14:nvPr/>
            </p14:nvContentPartPr>
            <p14:xfrm>
              <a:off x="7863240" y="425320"/>
              <a:ext cx="965880" cy="256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45600" y="407320"/>
                <a:ext cx="1001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14:cNvPr>
              <p14:cNvContentPartPr/>
              <p14:nvPr/>
            </p14:nvContentPartPr>
            <p14:xfrm>
              <a:off x="392880" y="964600"/>
              <a:ext cx="1151280" cy="357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5240" y="946942"/>
                <a:ext cx="1186920" cy="3931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14:cNvPr>
              <p14:cNvContentPartPr/>
              <p14:nvPr/>
            </p14:nvContentPartPr>
            <p14:xfrm>
              <a:off x="1869240" y="1056040"/>
              <a:ext cx="121212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51240" y="1038400"/>
                <a:ext cx="124776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14:cNvPr>
              <p14:cNvContentPartPr/>
              <p14:nvPr/>
            </p14:nvContentPartPr>
            <p14:xfrm>
              <a:off x="3210240" y="1076560"/>
              <a:ext cx="223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92240" y="1058560"/>
                <a:ext cx="57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14:cNvPr>
              <p14:cNvContentPartPr/>
              <p14:nvPr/>
            </p14:nvContentPartPr>
            <p14:xfrm>
              <a:off x="3281160" y="1076560"/>
              <a:ext cx="29880" cy="272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63160" y="1058560"/>
                <a:ext cx="6552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14:cNvPr>
              <p14:cNvContentPartPr/>
              <p14:nvPr/>
            </p14:nvContentPartPr>
            <p14:xfrm>
              <a:off x="3149400" y="1034800"/>
              <a:ext cx="311760" cy="25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31760" y="1017160"/>
                <a:ext cx="34740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14:cNvPr>
              <p14:cNvContentPartPr/>
              <p14:nvPr/>
            </p14:nvContentPartPr>
            <p14:xfrm>
              <a:off x="3698400" y="1092040"/>
              <a:ext cx="131760" cy="240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0" y="1074040"/>
                <a:ext cx="16740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14:cNvPr>
              <p14:cNvContentPartPr/>
              <p14:nvPr/>
            </p14:nvContentPartPr>
            <p14:xfrm>
              <a:off x="3758880" y="1015720"/>
              <a:ext cx="75600" cy="401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40880" y="998080"/>
                <a:ext cx="1112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14:cNvPr>
              <p14:cNvContentPartPr/>
              <p14:nvPr/>
            </p14:nvContentPartPr>
            <p14:xfrm>
              <a:off x="4185840" y="1025800"/>
              <a:ext cx="501480" cy="288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67853" y="1007800"/>
                <a:ext cx="537094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14:cNvPr>
              <p14:cNvContentPartPr/>
              <p14:nvPr/>
            </p14:nvContentPartPr>
            <p14:xfrm>
              <a:off x="4806480" y="994840"/>
              <a:ext cx="645840" cy="24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8830" y="976866"/>
                <a:ext cx="681500" cy="283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14:cNvPr>
              <p14:cNvContentPartPr/>
              <p14:nvPr/>
            </p14:nvContentPartPr>
            <p14:xfrm>
              <a:off x="5616840" y="1218760"/>
              <a:ext cx="831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98840" y="1201120"/>
                <a:ext cx="1188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14:cNvPr>
              <p14:cNvContentPartPr/>
              <p14:nvPr/>
            </p14:nvContentPartPr>
            <p14:xfrm>
              <a:off x="6014280" y="885760"/>
              <a:ext cx="1090800" cy="506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96640" y="868120"/>
                <a:ext cx="112644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14:cNvPr>
              <p14:cNvContentPartPr/>
              <p14:nvPr/>
            </p14:nvContentPartPr>
            <p14:xfrm>
              <a:off x="7640040" y="998080"/>
              <a:ext cx="853920" cy="36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22048" y="980080"/>
                <a:ext cx="889545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14:cNvPr>
              <p14:cNvContentPartPr/>
              <p14:nvPr/>
            </p14:nvContentPartPr>
            <p14:xfrm>
              <a:off x="7402080" y="1045960"/>
              <a:ext cx="93960" cy="13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384080" y="1028320"/>
                <a:ext cx="1296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14:cNvPr>
              <p14:cNvContentPartPr/>
              <p14:nvPr/>
            </p14:nvContentPartPr>
            <p14:xfrm>
              <a:off x="7361760" y="1178080"/>
              <a:ext cx="156960" cy="213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3760" y="1160440"/>
                <a:ext cx="192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14:cNvPr>
              <p14:cNvContentPartPr/>
              <p14:nvPr/>
            </p14:nvContentPartPr>
            <p14:xfrm>
              <a:off x="8608440" y="1259440"/>
              <a:ext cx="47880" cy="7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90440" y="1241800"/>
                <a:ext cx="835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14:cNvPr>
              <p14:cNvContentPartPr/>
              <p14:nvPr/>
            </p14:nvContentPartPr>
            <p14:xfrm>
              <a:off x="346440" y="1513600"/>
              <a:ext cx="1319040" cy="424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8440" y="1495600"/>
                <a:ext cx="13546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14:cNvPr>
              <p14:cNvContentPartPr/>
              <p14:nvPr/>
            </p14:nvContentPartPr>
            <p14:xfrm>
              <a:off x="1889400" y="1472560"/>
              <a:ext cx="2012040" cy="498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871760" y="1454560"/>
                <a:ext cx="204768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14:cNvPr>
              <p14:cNvContentPartPr/>
              <p14:nvPr/>
            </p14:nvContentPartPr>
            <p14:xfrm>
              <a:off x="4317240" y="1574440"/>
              <a:ext cx="193680" cy="496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99600" y="1556800"/>
                <a:ext cx="229320" cy="53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14:cNvPr>
              <p14:cNvContentPartPr/>
              <p14:nvPr/>
            </p14:nvContentPartPr>
            <p14:xfrm>
              <a:off x="4737360" y="1665880"/>
              <a:ext cx="973440" cy="335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19713" y="1648240"/>
                <a:ext cx="1009093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14:cNvPr>
              <p14:cNvContentPartPr/>
              <p14:nvPr/>
            </p14:nvContentPartPr>
            <p14:xfrm>
              <a:off x="5818440" y="1696480"/>
              <a:ext cx="135360" cy="201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00800" y="1678480"/>
                <a:ext cx="1710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14:cNvPr>
              <p14:cNvContentPartPr/>
              <p14:nvPr/>
            </p14:nvContentPartPr>
            <p14:xfrm>
              <a:off x="7792320" y="1472560"/>
              <a:ext cx="601920" cy="46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74680" y="1454906"/>
                <a:ext cx="637560" cy="498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14:cNvPr>
              <p14:cNvContentPartPr/>
              <p14:nvPr/>
            </p14:nvContentPartPr>
            <p14:xfrm>
              <a:off x="6601800" y="1543840"/>
              <a:ext cx="995760" cy="372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83800" y="1525840"/>
                <a:ext cx="103140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14:cNvPr>
              <p14:cNvContentPartPr/>
              <p14:nvPr/>
            </p14:nvContentPartPr>
            <p14:xfrm>
              <a:off x="6061080" y="1677760"/>
              <a:ext cx="371160" cy="187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43440" y="1660120"/>
                <a:ext cx="4068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14:cNvPr>
              <p14:cNvContentPartPr/>
              <p14:nvPr/>
            </p14:nvContentPartPr>
            <p14:xfrm>
              <a:off x="807600" y="2214520"/>
              <a:ext cx="3133440" cy="1718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9960" y="2196880"/>
                <a:ext cx="3169080" cy="17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14:cNvPr>
              <p14:cNvContentPartPr/>
              <p14:nvPr/>
            </p14:nvContentPartPr>
            <p14:xfrm>
              <a:off x="3748800" y="2986720"/>
              <a:ext cx="178560" cy="247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31160" y="2969080"/>
                <a:ext cx="214200" cy="282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7879454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60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2" y="603880"/>
                <a:ext cx="4008237" cy="14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14:cNvPr>
              <p14:cNvContentPartPr/>
              <p14:nvPr/>
            </p14:nvContentPartPr>
            <p14:xfrm>
              <a:off x="4805400" y="588760"/>
              <a:ext cx="1961280" cy="766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7400" y="571120"/>
                <a:ext cx="199692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14:cNvPr>
              <p14:cNvContentPartPr/>
              <p14:nvPr/>
            </p14:nvContentPartPr>
            <p14:xfrm>
              <a:off x="6888000" y="633400"/>
              <a:ext cx="1745640" cy="431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360" y="615400"/>
                <a:ext cx="17812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14:cNvPr>
              <p14:cNvContentPartPr/>
              <p14:nvPr/>
            </p14:nvContentPartPr>
            <p14:xfrm>
              <a:off x="6237840" y="1147840"/>
              <a:ext cx="2336400" cy="36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20197" y="1130200"/>
                <a:ext cx="2372045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14:cNvPr>
              <p14:cNvContentPartPr/>
              <p14:nvPr/>
            </p14:nvContentPartPr>
            <p14:xfrm>
              <a:off x="3189720" y="1543840"/>
              <a:ext cx="5619240" cy="46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72079" y="1525854"/>
                <a:ext cx="5654882" cy="500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14:cNvPr>
              <p14:cNvContentPartPr/>
              <p14:nvPr/>
            </p14:nvContentPartPr>
            <p14:xfrm>
              <a:off x="324840" y="2179600"/>
              <a:ext cx="782640" cy="41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6840" y="2161615"/>
                <a:ext cx="818280" cy="455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14:cNvPr>
              <p14:cNvContentPartPr/>
              <p14:nvPr/>
            </p14:nvContentPartPr>
            <p14:xfrm>
              <a:off x="2043840" y="2201560"/>
              <a:ext cx="18720" cy="12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5840" y="2183920"/>
                <a:ext cx="54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14:cNvPr>
              <p14:cNvContentPartPr/>
              <p14:nvPr/>
            </p14:nvContentPartPr>
            <p14:xfrm>
              <a:off x="2161920" y="2194360"/>
              <a:ext cx="12240" cy="23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4428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14:cNvPr>
              <p14:cNvContentPartPr/>
              <p14:nvPr/>
            </p14:nvContentPartPr>
            <p14:xfrm>
              <a:off x="1279560" y="2271400"/>
              <a:ext cx="971640" cy="330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61913" y="2253400"/>
                <a:ext cx="1007293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14:cNvPr>
              <p14:cNvContentPartPr/>
              <p14:nvPr/>
            </p14:nvContentPartPr>
            <p14:xfrm>
              <a:off x="2478720" y="2316040"/>
              <a:ext cx="157680" cy="210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60761" y="2298040"/>
                <a:ext cx="193239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14:cNvPr>
              <p14:cNvContentPartPr/>
              <p14:nvPr/>
            </p14:nvContentPartPr>
            <p14:xfrm>
              <a:off x="2894520" y="2173840"/>
              <a:ext cx="477000" cy="357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76520" y="2156200"/>
                <a:ext cx="5126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14:cNvPr>
              <p14:cNvContentPartPr/>
              <p14:nvPr/>
            </p14:nvContentPartPr>
            <p14:xfrm>
              <a:off x="3545400" y="2397400"/>
              <a:ext cx="1008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27400" y="2379760"/>
                <a:ext cx="13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14:cNvPr>
              <p14:cNvContentPartPr/>
              <p14:nvPr/>
            </p14:nvContentPartPr>
            <p14:xfrm>
              <a:off x="3793440" y="2183920"/>
              <a:ext cx="291240" cy="283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75778" y="2165920"/>
                <a:ext cx="326924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14:cNvPr>
              <p14:cNvContentPartPr/>
              <p14:nvPr/>
            </p14:nvContentPartPr>
            <p14:xfrm>
              <a:off x="4195920" y="2346640"/>
              <a:ext cx="90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177920" y="2329000"/>
                <a:ext cx="12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14:cNvPr>
              <p14:cNvContentPartPr/>
              <p14:nvPr/>
            </p14:nvContentPartPr>
            <p14:xfrm>
              <a:off x="4378080" y="2183920"/>
              <a:ext cx="335880" cy="322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60080" y="2165920"/>
                <a:ext cx="37152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14:cNvPr>
              <p14:cNvContentPartPr/>
              <p14:nvPr/>
            </p14:nvContentPartPr>
            <p14:xfrm>
              <a:off x="5625120" y="2062240"/>
              <a:ext cx="13680" cy="15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07480" y="2044240"/>
                <a:ext cx="493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14:cNvPr>
              <p14:cNvContentPartPr/>
              <p14:nvPr/>
            </p14:nvContentPartPr>
            <p14:xfrm>
              <a:off x="5736000" y="2062240"/>
              <a:ext cx="14760" cy="20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18000" y="2044240"/>
                <a:ext cx="50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14:cNvPr>
              <p14:cNvContentPartPr/>
              <p14:nvPr/>
            </p14:nvContentPartPr>
            <p14:xfrm>
              <a:off x="4876320" y="2143600"/>
              <a:ext cx="868320" cy="3074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58327" y="2125600"/>
                <a:ext cx="903945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14:cNvPr>
              <p14:cNvContentPartPr/>
              <p14:nvPr/>
            </p14:nvContentPartPr>
            <p14:xfrm>
              <a:off x="2935920" y="2019400"/>
              <a:ext cx="1072080" cy="612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17920" y="2001400"/>
                <a:ext cx="1107720" cy="64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14:cNvPr>
              <p14:cNvContentPartPr/>
              <p14:nvPr/>
            </p14:nvContentPartPr>
            <p14:xfrm>
              <a:off x="5953440" y="2183920"/>
              <a:ext cx="224280" cy="233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35469" y="2165920"/>
                <a:ext cx="259863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14:cNvPr>
              <p14:cNvContentPartPr/>
              <p14:nvPr/>
            </p14:nvContentPartPr>
            <p14:xfrm>
              <a:off x="8158080" y="2001040"/>
              <a:ext cx="10800" cy="5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40080" y="1983400"/>
                <a:ext cx="464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14:cNvPr>
              <p14:cNvContentPartPr/>
              <p14:nvPr/>
            </p14:nvContentPartPr>
            <p14:xfrm>
              <a:off x="8270040" y="1990960"/>
              <a:ext cx="1044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252040" y="1973320"/>
                <a:ext cx="46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14:cNvPr>
              <p14:cNvContentPartPr/>
              <p14:nvPr/>
            </p14:nvContentPartPr>
            <p14:xfrm>
              <a:off x="7304520" y="2082400"/>
              <a:ext cx="997200" cy="24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86874" y="2064760"/>
                <a:ext cx="1032853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14:cNvPr>
              <p14:cNvContentPartPr/>
              <p14:nvPr/>
            </p14:nvContentPartPr>
            <p14:xfrm>
              <a:off x="6674880" y="2082400"/>
              <a:ext cx="509040" cy="344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657240" y="2064760"/>
                <a:ext cx="5446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14:cNvPr>
              <p14:cNvContentPartPr/>
              <p14:nvPr/>
            </p14:nvContentPartPr>
            <p14:xfrm>
              <a:off x="527880" y="2777200"/>
              <a:ext cx="754560" cy="380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09889" y="2759217"/>
                <a:ext cx="790183" cy="4157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14:cNvPr>
              <p14:cNvContentPartPr/>
              <p14:nvPr/>
            </p14:nvContentPartPr>
            <p14:xfrm>
              <a:off x="1574400" y="2988880"/>
              <a:ext cx="138600" cy="384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556400" y="2970880"/>
                <a:ext cx="174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14:cNvPr>
              <p14:cNvContentPartPr/>
              <p14:nvPr/>
            </p14:nvContentPartPr>
            <p14:xfrm>
              <a:off x="1828560" y="2834440"/>
              <a:ext cx="1162800" cy="304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810560" y="2816440"/>
                <a:ext cx="119844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14:cNvPr>
              <p14:cNvContentPartPr/>
              <p14:nvPr/>
            </p14:nvContentPartPr>
            <p14:xfrm>
              <a:off x="3261000" y="2925880"/>
              <a:ext cx="262800" cy="209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243360" y="2907880"/>
                <a:ext cx="29844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14:cNvPr>
              <p14:cNvContentPartPr/>
              <p14:nvPr/>
            </p14:nvContentPartPr>
            <p14:xfrm>
              <a:off x="4419840" y="2806000"/>
              <a:ext cx="1161720" cy="36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401840" y="2788343"/>
                <a:ext cx="1197360" cy="3999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14:cNvPr>
              <p14:cNvContentPartPr/>
              <p14:nvPr/>
            </p14:nvContentPartPr>
            <p14:xfrm>
              <a:off x="3720720" y="2726440"/>
              <a:ext cx="510840" cy="543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702733" y="2708800"/>
                <a:ext cx="546455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14:cNvPr>
              <p14:cNvContentPartPr/>
              <p14:nvPr/>
            </p14:nvContentPartPr>
            <p14:xfrm>
              <a:off x="6303000" y="2946040"/>
              <a:ext cx="27000" cy="2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285360" y="2928400"/>
                <a:ext cx="6264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14:cNvPr>
              <p14:cNvContentPartPr/>
              <p14:nvPr/>
            </p14:nvContentPartPr>
            <p14:xfrm>
              <a:off x="6274920" y="3058000"/>
              <a:ext cx="34560" cy="48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256920" y="3040000"/>
                <a:ext cx="7020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14:cNvPr>
              <p14:cNvContentPartPr/>
              <p14:nvPr/>
            </p14:nvContentPartPr>
            <p14:xfrm>
              <a:off x="5811600" y="2843440"/>
              <a:ext cx="317520" cy="268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93620" y="2825440"/>
                <a:ext cx="35312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14:cNvPr>
              <p14:cNvContentPartPr/>
              <p14:nvPr/>
            </p14:nvContentPartPr>
            <p14:xfrm>
              <a:off x="6554640" y="2877640"/>
              <a:ext cx="191880" cy="442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536640" y="2860000"/>
                <a:ext cx="22752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14:cNvPr>
              <p14:cNvContentPartPr/>
              <p14:nvPr/>
            </p14:nvContentPartPr>
            <p14:xfrm>
              <a:off x="6888000" y="2934880"/>
              <a:ext cx="196200" cy="21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870360" y="2917240"/>
                <a:ext cx="2318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14:cNvPr>
              <p14:cNvContentPartPr/>
              <p14:nvPr/>
            </p14:nvContentPartPr>
            <p14:xfrm>
              <a:off x="6898440" y="3016240"/>
              <a:ext cx="194760" cy="21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80440" y="2998600"/>
                <a:ext cx="2304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14:cNvPr>
              <p14:cNvContentPartPr/>
              <p14:nvPr/>
            </p14:nvContentPartPr>
            <p14:xfrm>
              <a:off x="6898440" y="2803120"/>
              <a:ext cx="212040" cy="41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880440" y="2785480"/>
                <a:ext cx="2476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14:cNvPr>
              <p14:cNvContentPartPr/>
              <p14:nvPr/>
            </p14:nvContentPartPr>
            <p14:xfrm>
              <a:off x="7188600" y="2743000"/>
              <a:ext cx="159840" cy="326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170960" y="2725360"/>
                <a:ext cx="1954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14:cNvPr>
              <p14:cNvContentPartPr/>
              <p14:nvPr/>
            </p14:nvContentPartPr>
            <p14:xfrm>
              <a:off x="7517640" y="2778640"/>
              <a:ext cx="272160" cy="2995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500000" y="2760640"/>
                <a:ext cx="30780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14:cNvPr>
              <p14:cNvContentPartPr/>
              <p14:nvPr/>
            </p14:nvContentPartPr>
            <p14:xfrm>
              <a:off x="8148000" y="2762800"/>
              <a:ext cx="308160" cy="301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130000" y="2745160"/>
                <a:ext cx="34380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14:cNvPr>
              <p14:cNvContentPartPr/>
              <p14:nvPr/>
            </p14:nvContentPartPr>
            <p14:xfrm>
              <a:off x="482880" y="3575680"/>
              <a:ext cx="16632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64880" y="3558040"/>
                <a:ext cx="201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14:cNvPr>
              <p14:cNvContentPartPr/>
              <p14:nvPr/>
            </p14:nvContentPartPr>
            <p14:xfrm>
              <a:off x="1584480" y="3514840"/>
              <a:ext cx="162360" cy="21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566840" y="3496840"/>
                <a:ext cx="198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14:cNvPr>
              <p14:cNvContentPartPr/>
              <p14:nvPr/>
            </p14:nvContentPartPr>
            <p14:xfrm>
              <a:off x="1564320" y="3581080"/>
              <a:ext cx="181440" cy="36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546320" y="3563080"/>
                <a:ext cx="21708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14:cNvPr>
              <p14:cNvContentPartPr/>
              <p14:nvPr/>
            </p14:nvContentPartPr>
            <p14:xfrm>
              <a:off x="1057800" y="3413320"/>
              <a:ext cx="403560" cy="225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039800" y="3395652"/>
                <a:ext cx="439200" cy="261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14:cNvPr>
              <p14:cNvContentPartPr/>
              <p14:nvPr/>
            </p14:nvContentPartPr>
            <p14:xfrm>
              <a:off x="822720" y="3388480"/>
              <a:ext cx="135720" cy="281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804720" y="3370503"/>
                <a:ext cx="17136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14:cNvPr>
              <p14:cNvContentPartPr/>
              <p14:nvPr/>
            </p14:nvContentPartPr>
            <p14:xfrm>
              <a:off x="2567640" y="3331960"/>
              <a:ext cx="86760" cy="12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549926" y="3314320"/>
                <a:ext cx="122549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14:cNvPr>
              <p14:cNvContentPartPr/>
              <p14:nvPr/>
            </p14:nvContentPartPr>
            <p14:xfrm>
              <a:off x="1869240" y="3421600"/>
              <a:ext cx="807480" cy="267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851240" y="3403600"/>
                <a:ext cx="8431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692F8DF-9A1B-43AF-B576-9338AB31088B}"/>
                  </a:ext>
                </a:extLst>
              </p14:cNvPr>
              <p14:cNvContentPartPr/>
              <p14:nvPr/>
            </p14:nvContentPartPr>
            <p14:xfrm>
              <a:off x="3118800" y="3353560"/>
              <a:ext cx="630720" cy="48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692F8DF-9A1B-43AF-B576-9338AB31088B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100800" y="3335907"/>
                <a:ext cx="666360" cy="517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E9B6532-2A98-4B41-9920-26EB8EE9C727}"/>
                  </a:ext>
                </a:extLst>
              </p14:cNvPr>
              <p14:cNvContentPartPr/>
              <p14:nvPr/>
            </p14:nvContentPartPr>
            <p14:xfrm>
              <a:off x="4957680" y="3451480"/>
              <a:ext cx="1564920" cy="215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E9B6532-2A98-4B41-9920-26EB8EE9C72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939684" y="3433810"/>
                <a:ext cx="1600552" cy="250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C0E89B2-F3B1-433A-AB4C-BB31663FA432}"/>
                  </a:ext>
                </a:extLst>
              </p14:cNvPr>
              <p14:cNvContentPartPr/>
              <p14:nvPr/>
            </p14:nvContentPartPr>
            <p14:xfrm>
              <a:off x="4657080" y="3380920"/>
              <a:ext cx="128160" cy="12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C0E89B2-F3B1-433A-AB4C-BB31663FA43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639440" y="3363280"/>
                <a:ext cx="1638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6C72B76-45CA-4B79-81E4-FF2357817F4E}"/>
                  </a:ext>
                </a:extLst>
              </p14:cNvPr>
              <p14:cNvContentPartPr/>
              <p14:nvPr/>
            </p14:nvContentPartPr>
            <p14:xfrm>
              <a:off x="4510560" y="3506200"/>
              <a:ext cx="266400" cy="243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6C72B76-45CA-4B79-81E4-FF2357817F4E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492920" y="3488560"/>
                <a:ext cx="30204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B21C230-B463-4516-A3C9-68CD3D8E0DC1}"/>
                  </a:ext>
                </a:extLst>
              </p14:cNvPr>
              <p14:cNvContentPartPr/>
              <p14:nvPr/>
            </p14:nvContentPartPr>
            <p14:xfrm>
              <a:off x="5953440" y="3311800"/>
              <a:ext cx="186120" cy="83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B21C230-B463-4516-A3C9-68CD3D8E0DC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935440" y="3293800"/>
                <a:ext cx="2217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075E5D2-655B-4E3C-AAC4-CC0F652B84D6}"/>
                  </a:ext>
                </a:extLst>
              </p14:cNvPr>
              <p14:cNvContentPartPr/>
              <p14:nvPr/>
            </p14:nvContentPartPr>
            <p14:xfrm>
              <a:off x="6596760" y="3677560"/>
              <a:ext cx="78480" cy="95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075E5D2-655B-4E3C-AAC4-CC0F652B84D6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579120" y="3659920"/>
                <a:ext cx="11412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17DC75A-E1F5-4A52-8634-D5DF94F32B85}"/>
                  </a:ext>
                </a:extLst>
              </p14:cNvPr>
              <p14:cNvContentPartPr/>
              <p14:nvPr/>
            </p14:nvContentPartPr>
            <p14:xfrm>
              <a:off x="6908160" y="3281200"/>
              <a:ext cx="1312200" cy="357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17DC75A-E1F5-4A52-8634-D5DF94F32B8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890515" y="3263542"/>
                <a:ext cx="1347850" cy="3927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C8A750C-2382-4AA8-8985-F032444F2F73}"/>
                  </a:ext>
                </a:extLst>
              </p14:cNvPr>
              <p14:cNvContentPartPr/>
              <p14:nvPr/>
            </p14:nvContentPartPr>
            <p14:xfrm>
              <a:off x="507360" y="3869800"/>
              <a:ext cx="1891080" cy="783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C8A750C-2382-4AA8-8985-F032444F2F73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89717" y="3851800"/>
                <a:ext cx="1926727" cy="81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2FE035-0ED1-4B36-978B-7C3C069303C8}"/>
                  </a:ext>
                </a:extLst>
              </p14:cNvPr>
              <p14:cNvContentPartPr/>
              <p14:nvPr/>
            </p14:nvContentPartPr>
            <p14:xfrm>
              <a:off x="2844480" y="3967360"/>
              <a:ext cx="966600" cy="484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2FE035-0ED1-4B36-978B-7C3C069303C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826840" y="3949720"/>
                <a:ext cx="1002240" cy="52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4C9AAFB-52C4-4DC3-9AAD-C2974D68C659}"/>
                  </a:ext>
                </a:extLst>
              </p14:cNvPr>
              <p14:cNvContentPartPr/>
              <p14:nvPr/>
            </p14:nvContentPartPr>
            <p14:xfrm>
              <a:off x="4226160" y="4023520"/>
              <a:ext cx="520200" cy="42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4C9AAFB-52C4-4DC3-9AAD-C2974D68C659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208160" y="4005880"/>
                <a:ext cx="55584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2A74173-0AA1-4527-952C-14323BFA0541}"/>
                  </a:ext>
                </a:extLst>
              </p14:cNvPr>
              <p14:cNvContentPartPr/>
              <p14:nvPr/>
            </p14:nvContentPartPr>
            <p14:xfrm>
              <a:off x="5303280" y="3890320"/>
              <a:ext cx="255600" cy="11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2A74173-0AA1-4527-952C-14323BFA0541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285280" y="3872680"/>
                <a:ext cx="291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9A2D3BE-B224-44FF-9B38-B66B282FD6DF}"/>
                  </a:ext>
                </a:extLst>
              </p14:cNvPr>
              <p14:cNvContentPartPr/>
              <p14:nvPr/>
            </p14:nvContentPartPr>
            <p14:xfrm>
              <a:off x="4886760" y="4002640"/>
              <a:ext cx="970920" cy="2952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9A2D3BE-B224-44FF-9B38-B66B282FD6D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868760" y="3984640"/>
                <a:ext cx="100656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8437758-DB77-440B-9C72-F037F22C229A}"/>
                  </a:ext>
                </a:extLst>
              </p14:cNvPr>
              <p14:cNvContentPartPr/>
              <p14:nvPr/>
            </p14:nvContentPartPr>
            <p14:xfrm>
              <a:off x="6014280" y="3890680"/>
              <a:ext cx="939240" cy="4096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8437758-DB77-440B-9C72-F037F22C229A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996640" y="3873040"/>
                <a:ext cx="97488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A49BBDB-8FBB-4B91-BF1E-8479DF210556}"/>
                  </a:ext>
                </a:extLst>
              </p14:cNvPr>
              <p14:cNvContentPartPr/>
              <p14:nvPr/>
            </p14:nvContentPartPr>
            <p14:xfrm>
              <a:off x="7081320" y="4071760"/>
              <a:ext cx="137520" cy="12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A49BBDB-8FBB-4B91-BF1E-8479DF210556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7063320" y="4053760"/>
                <a:ext cx="1731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558B08D-4C52-4A05-9C95-2AA8AFCFA6E5}"/>
                  </a:ext>
                </a:extLst>
              </p14:cNvPr>
              <p14:cNvContentPartPr/>
              <p14:nvPr/>
            </p14:nvContentPartPr>
            <p14:xfrm>
              <a:off x="7101480" y="4144840"/>
              <a:ext cx="12132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558B08D-4C52-4A05-9C95-2AA8AFCFA6E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083840" y="4127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08731BA-46CB-4F44-AA19-0BE7B32C4762}"/>
                  </a:ext>
                </a:extLst>
              </p14:cNvPr>
              <p14:cNvContentPartPr/>
              <p14:nvPr/>
            </p14:nvContentPartPr>
            <p14:xfrm>
              <a:off x="7386240" y="3794560"/>
              <a:ext cx="1381680" cy="5320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08731BA-46CB-4F44-AA19-0BE7B32C4762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7368245" y="3776560"/>
                <a:ext cx="1417311" cy="56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51F181D-A3E5-4088-BF55-AE57B7E2F4CD}"/>
                  </a:ext>
                </a:extLst>
              </p14:cNvPr>
              <p14:cNvContentPartPr/>
              <p14:nvPr/>
            </p14:nvContentPartPr>
            <p14:xfrm>
              <a:off x="1391520" y="4896880"/>
              <a:ext cx="263880" cy="104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51F181D-A3E5-4088-BF55-AE57B7E2F4CD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1373520" y="4878880"/>
                <a:ext cx="2995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D38FC08-D236-4ED7-86A5-4F784C547612}"/>
                  </a:ext>
                </a:extLst>
              </p14:cNvPr>
              <p14:cNvContentPartPr/>
              <p14:nvPr/>
            </p14:nvContentPartPr>
            <p14:xfrm>
              <a:off x="558480" y="4917040"/>
              <a:ext cx="308880" cy="2242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D38FC08-D236-4ED7-86A5-4F784C547612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540840" y="4899400"/>
                <a:ext cx="344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7186480-7261-4052-97E0-72583082C3F4}"/>
                  </a:ext>
                </a:extLst>
              </p14:cNvPr>
              <p14:cNvContentPartPr/>
              <p14:nvPr/>
            </p14:nvContentPartPr>
            <p14:xfrm>
              <a:off x="1970400" y="5008480"/>
              <a:ext cx="131040" cy="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7186480-7261-4052-97E0-72583082C3F4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1952760" y="4990840"/>
                <a:ext cx="166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D8BEE1A-1DBD-4D4E-9403-96DCE754FD8C}"/>
                  </a:ext>
                </a:extLst>
              </p14:cNvPr>
              <p14:cNvContentPartPr/>
              <p14:nvPr/>
            </p14:nvContentPartPr>
            <p14:xfrm>
              <a:off x="1980840" y="5068600"/>
              <a:ext cx="153720" cy="2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D8BEE1A-1DBD-4D4E-9403-96DCE754FD8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1963200" y="5050960"/>
                <a:ext cx="1893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87EDB7C-7E45-489C-BF3D-74C1CA29F923}"/>
                  </a:ext>
                </a:extLst>
              </p14:cNvPr>
              <p14:cNvContentPartPr/>
              <p14:nvPr/>
            </p14:nvContentPartPr>
            <p14:xfrm>
              <a:off x="1381440" y="4937560"/>
              <a:ext cx="416520" cy="2660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87EDB7C-7E45-489C-BF3D-74C1CA29F92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363785" y="4919944"/>
                <a:ext cx="452191" cy="3016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2891C891-222B-4EFB-93A7-317E0E789FF9}"/>
                  </a:ext>
                </a:extLst>
              </p14:cNvPr>
              <p14:cNvContentPartPr/>
              <p14:nvPr/>
            </p14:nvContentPartPr>
            <p14:xfrm>
              <a:off x="2295840" y="4713640"/>
              <a:ext cx="1133640" cy="4060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2891C891-222B-4EFB-93A7-317E0E789FF9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2277834" y="4696000"/>
                <a:ext cx="1169291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5A7130EA-E63B-4A21-823B-34D3C31CA8AC}"/>
                  </a:ext>
                </a:extLst>
              </p14:cNvPr>
              <p14:cNvContentPartPr/>
              <p14:nvPr/>
            </p14:nvContentPartPr>
            <p14:xfrm>
              <a:off x="3555840" y="4662880"/>
              <a:ext cx="672480" cy="4334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5A7130EA-E63B-4A21-823B-34D3C31CA8AC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3537850" y="4645225"/>
                <a:ext cx="708101" cy="469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9EA34E5-9E03-41B7-8E8C-FF530402F1C6}"/>
                  </a:ext>
                </a:extLst>
              </p14:cNvPr>
              <p14:cNvContentPartPr/>
              <p14:nvPr/>
            </p14:nvContentPartPr>
            <p14:xfrm>
              <a:off x="4358280" y="4651000"/>
              <a:ext cx="1221480" cy="387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9EA34E5-9E03-41B7-8E8C-FF530402F1C6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340275" y="4633360"/>
                <a:ext cx="1257131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49C1085-6FC5-4C2B-BEE0-32DE09CB6859}"/>
                  </a:ext>
                </a:extLst>
              </p14:cNvPr>
              <p14:cNvContentPartPr/>
              <p14:nvPr/>
            </p14:nvContentPartPr>
            <p14:xfrm>
              <a:off x="5800800" y="5018560"/>
              <a:ext cx="3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49C1085-6FC5-4C2B-BEE0-32DE09CB685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3160" y="5000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3F89DF2-FCBA-4FD9-B602-1FFE4EB39C40}"/>
                  </a:ext>
                </a:extLst>
              </p14:cNvPr>
              <p14:cNvContentPartPr/>
              <p14:nvPr/>
            </p14:nvContentPartPr>
            <p14:xfrm>
              <a:off x="6575880" y="4879960"/>
              <a:ext cx="354240" cy="1386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3F89DF2-FCBA-4FD9-B602-1FFE4EB39C4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557880" y="4861960"/>
                <a:ext cx="3898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D8A446B-2398-4A98-8846-BC2C66FA7E6C}"/>
                  </a:ext>
                </a:extLst>
              </p14:cNvPr>
              <p14:cNvContentPartPr/>
              <p14:nvPr/>
            </p14:nvContentPartPr>
            <p14:xfrm>
              <a:off x="6171600" y="4697440"/>
              <a:ext cx="294480" cy="3762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D8A446B-2398-4A98-8846-BC2C66FA7E6C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153938" y="4679800"/>
                <a:ext cx="330164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32ACE61C-C3D0-49D4-98C8-C4F3463C2F89}"/>
                  </a:ext>
                </a:extLst>
              </p14:cNvPr>
              <p14:cNvContentPartPr/>
              <p14:nvPr/>
            </p14:nvContentPartPr>
            <p14:xfrm>
              <a:off x="812280" y="5388640"/>
              <a:ext cx="2193480" cy="8373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32ACE61C-C3D0-49D4-98C8-C4F3463C2F8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94637" y="5370640"/>
                <a:ext cx="2229126" cy="87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4C2FF35-E85E-4284-AA88-446E33F37E91}"/>
                  </a:ext>
                </a:extLst>
              </p14:cNvPr>
              <p14:cNvContentPartPr/>
              <p14:nvPr/>
            </p14:nvContentPartPr>
            <p14:xfrm>
              <a:off x="3240840" y="5275600"/>
              <a:ext cx="1141920" cy="781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4C2FF35-E85E-4284-AA88-446E33F37E91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222840" y="5257600"/>
                <a:ext cx="1177560" cy="81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3273757C-20C6-41A6-9590-169E4929F7FC}"/>
                  </a:ext>
                </a:extLst>
              </p14:cNvPr>
              <p14:cNvContentPartPr/>
              <p14:nvPr/>
            </p14:nvContentPartPr>
            <p14:xfrm>
              <a:off x="4722240" y="5242120"/>
              <a:ext cx="1706040" cy="6048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3273757C-20C6-41A6-9590-169E4929F7FC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704236" y="5224120"/>
                <a:ext cx="1741688" cy="64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80007DE-4E31-47CC-8D2E-DB4704DF8DBB}"/>
                  </a:ext>
                </a:extLst>
              </p14:cNvPr>
              <p14:cNvContentPartPr/>
              <p14:nvPr/>
            </p14:nvContentPartPr>
            <p14:xfrm>
              <a:off x="7314600" y="5547040"/>
              <a:ext cx="143640" cy="3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80007DE-4E31-47CC-8D2E-DB4704DF8DBB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296960" y="552904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8A850B08-9E4D-4757-A57A-955345466A03}"/>
                  </a:ext>
                </a:extLst>
              </p14:cNvPr>
              <p14:cNvContentPartPr/>
              <p14:nvPr/>
            </p14:nvContentPartPr>
            <p14:xfrm>
              <a:off x="7325040" y="5611840"/>
              <a:ext cx="99360" cy="16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8A850B08-9E4D-4757-A57A-955345466A0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307040" y="5593840"/>
                <a:ext cx="1350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0E1126F5-3462-477E-B488-F16BAD9A1B74}"/>
                  </a:ext>
                </a:extLst>
              </p14:cNvPr>
              <p14:cNvContentPartPr/>
              <p14:nvPr/>
            </p14:nvContentPartPr>
            <p14:xfrm>
              <a:off x="7568760" y="5669800"/>
              <a:ext cx="620280" cy="1922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0E1126F5-3462-477E-B488-F16BAD9A1B74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551110" y="5652160"/>
                <a:ext cx="655941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C283A793-7F6F-4AE4-BA40-D586549209F2}"/>
                  </a:ext>
                </a:extLst>
              </p14:cNvPr>
              <p14:cNvContentPartPr/>
              <p14:nvPr/>
            </p14:nvContentPartPr>
            <p14:xfrm>
              <a:off x="7609440" y="5384680"/>
              <a:ext cx="458640" cy="2235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C283A793-7F6F-4AE4-BA40-D586549209F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591786" y="5366709"/>
                <a:ext cx="494308" cy="259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44B686C-C564-458F-A69C-463B7C984662}"/>
                  </a:ext>
                </a:extLst>
              </p14:cNvPr>
              <p14:cNvContentPartPr/>
              <p14:nvPr/>
            </p14:nvContentPartPr>
            <p14:xfrm>
              <a:off x="6715200" y="5440120"/>
              <a:ext cx="448560" cy="3013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44B686C-C564-458F-A69C-463B7C984662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697560" y="5422480"/>
                <a:ext cx="484200" cy="336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82461464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60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2" y="603880"/>
                <a:ext cx="4008237" cy="14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14:cNvPr>
              <p14:cNvContentPartPr/>
              <p14:nvPr/>
            </p14:nvContentPartPr>
            <p14:xfrm>
              <a:off x="4805400" y="588760"/>
              <a:ext cx="1961280" cy="766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7400" y="571120"/>
                <a:ext cx="199692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14:cNvPr>
              <p14:cNvContentPartPr/>
              <p14:nvPr/>
            </p14:nvContentPartPr>
            <p14:xfrm>
              <a:off x="6888000" y="633400"/>
              <a:ext cx="1745640" cy="431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360" y="615400"/>
                <a:ext cx="17812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14:cNvPr>
              <p14:cNvContentPartPr/>
              <p14:nvPr/>
            </p14:nvContentPartPr>
            <p14:xfrm>
              <a:off x="6237840" y="1147840"/>
              <a:ext cx="2336400" cy="36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20197" y="1130200"/>
                <a:ext cx="2372045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14:cNvPr>
              <p14:cNvContentPartPr/>
              <p14:nvPr/>
            </p14:nvContentPartPr>
            <p14:xfrm>
              <a:off x="3189720" y="1543840"/>
              <a:ext cx="5619240" cy="46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72079" y="1525854"/>
                <a:ext cx="5654882" cy="500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14:cNvPr>
              <p14:cNvContentPartPr/>
              <p14:nvPr/>
            </p14:nvContentPartPr>
            <p14:xfrm>
              <a:off x="324840" y="2179600"/>
              <a:ext cx="782640" cy="41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6840" y="2161615"/>
                <a:ext cx="818280" cy="455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14:cNvPr>
              <p14:cNvContentPartPr/>
              <p14:nvPr/>
            </p14:nvContentPartPr>
            <p14:xfrm>
              <a:off x="2043840" y="2201560"/>
              <a:ext cx="18720" cy="12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5840" y="2183920"/>
                <a:ext cx="54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14:cNvPr>
              <p14:cNvContentPartPr/>
              <p14:nvPr/>
            </p14:nvContentPartPr>
            <p14:xfrm>
              <a:off x="2161920" y="2194360"/>
              <a:ext cx="12240" cy="23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4428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14:cNvPr>
              <p14:cNvContentPartPr/>
              <p14:nvPr/>
            </p14:nvContentPartPr>
            <p14:xfrm>
              <a:off x="1279560" y="2271400"/>
              <a:ext cx="971640" cy="330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61913" y="2253400"/>
                <a:ext cx="1007293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14:cNvPr>
              <p14:cNvContentPartPr/>
              <p14:nvPr/>
            </p14:nvContentPartPr>
            <p14:xfrm>
              <a:off x="2478720" y="2316040"/>
              <a:ext cx="157680" cy="210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60761" y="2298040"/>
                <a:ext cx="193239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14:cNvPr>
              <p14:cNvContentPartPr/>
              <p14:nvPr/>
            </p14:nvContentPartPr>
            <p14:xfrm>
              <a:off x="2894520" y="2173840"/>
              <a:ext cx="477000" cy="357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76520" y="2156200"/>
                <a:ext cx="5126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14:cNvPr>
              <p14:cNvContentPartPr/>
              <p14:nvPr/>
            </p14:nvContentPartPr>
            <p14:xfrm>
              <a:off x="3545400" y="2397400"/>
              <a:ext cx="1008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27400" y="2379760"/>
                <a:ext cx="13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14:cNvPr>
              <p14:cNvContentPartPr/>
              <p14:nvPr/>
            </p14:nvContentPartPr>
            <p14:xfrm>
              <a:off x="3793440" y="2183920"/>
              <a:ext cx="291240" cy="283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75778" y="2165920"/>
                <a:ext cx="326924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14:cNvPr>
              <p14:cNvContentPartPr/>
              <p14:nvPr/>
            </p14:nvContentPartPr>
            <p14:xfrm>
              <a:off x="4195920" y="2346640"/>
              <a:ext cx="90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177920" y="2329000"/>
                <a:ext cx="12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14:cNvPr>
              <p14:cNvContentPartPr/>
              <p14:nvPr/>
            </p14:nvContentPartPr>
            <p14:xfrm>
              <a:off x="4378080" y="2183920"/>
              <a:ext cx="335880" cy="322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60080" y="2165920"/>
                <a:ext cx="37152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14:cNvPr>
              <p14:cNvContentPartPr/>
              <p14:nvPr/>
            </p14:nvContentPartPr>
            <p14:xfrm>
              <a:off x="5625120" y="2062240"/>
              <a:ext cx="13680" cy="15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07480" y="2044240"/>
                <a:ext cx="493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14:cNvPr>
              <p14:cNvContentPartPr/>
              <p14:nvPr/>
            </p14:nvContentPartPr>
            <p14:xfrm>
              <a:off x="5736000" y="2062240"/>
              <a:ext cx="14760" cy="20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18000" y="2044240"/>
                <a:ext cx="50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14:cNvPr>
              <p14:cNvContentPartPr/>
              <p14:nvPr/>
            </p14:nvContentPartPr>
            <p14:xfrm>
              <a:off x="4876320" y="2143600"/>
              <a:ext cx="868320" cy="3074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58327" y="2125600"/>
                <a:ext cx="903945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14:cNvPr>
              <p14:cNvContentPartPr/>
              <p14:nvPr/>
            </p14:nvContentPartPr>
            <p14:xfrm>
              <a:off x="2935920" y="2019400"/>
              <a:ext cx="1072080" cy="612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17920" y="2001400"/>
                <a:ext cx="1107720" cy="64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14:cNvPr>
              <p14:cNvContentPartPr/>
              <p14:nvPr/>
            </p14:nvContentPartPr>
            <p14:xfrm>
              <a:off x="5953440" y="2183920"/>
              <a:ext cx="224280" cy="233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35469" y="2165920"/>
                <a:ext cx="259863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14:cNvPr>
              <p14:cNvContentPartPr/>
              <p14:nvPr/>
            </p14:nvContentPartPr>
            <p14:xfrm>
              <a:off x="8158080" y="2001040"/>
              <a:ext cx="10800" cy="5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40080" y="1983400"/>
                <a:ext cx="464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14:cNvPr>
              <p14:cNvContentPartPr/>
              <p14:nvPr/>
            </p14:nvContentPartPr>
            <p14:xfrm>
              <a:off x="8270040" y="1990960"/>
              <a:ext cx="1044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252040" y="1973320"/>
                <a:ext cx="46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14:cNvPr>
              <p14:cNvContentPartPr/>
              <p14:nvPr/>
            </p14:nvContentPartPr>
            <p14:xfrm>
              <a:off x="7304520" y="2082400"/>
              <a:ext cx="997200" cy="24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86874" y="2064760"/>
                <a:ext cx="1032853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14:cNvPr>
              <p14:cNvContentPartPr/>
              <p14:nvPr/>
            </p14:nvContentPartPr>
            <p14:xfrm>
              <a:off x="6674880" y="2082400"/>
              <a:ext cx="509040" cy="344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657240" y="2064760"/>
                <a:ext cx="5446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14:cNvPr>
              <p14:cNvContentPartPr/>
              <p14:nvPr/>
            </p14:nvContentPartPr>
            <p14:xfrm>
              <a:off x="527880" y="2777200"/>
              <a:ext cx="754560" cy="380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09889" y="2759217"/>
                <a:ext cx="790183" cy="4157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14:cNvPr>
              <p14:cNvContentPartPr/>
              <p14:nvPr/>
            </p14:nvContentPartPr>
            <p14:xfrm>
              <a:off x="1574400" y="2988880"/>
              <a:ext cx="138600" cy="384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556400" y="2970880"/>
                <a:ext cx="174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14:cNvPr>
              <p14:cNvContentPartPr/>
              <p14:nvPr/>
            </p14:nvContentPartPr>
            <p14:xfrm>
              <a:off x="1828560" y="2834440"/>
              <a:ext cx="1162800" cy="304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810560" y="2816440"/>
                <a:ext cx="119844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14:cNvPr>
              <p14:cNvContentPartPr/>
              <p14:nvPr/>
            </p14:nvContentPartPr>
            <p14:xfrm>
              <a:off x="3261000" y="2925880"/>
              <a:ext cx="262800" cy="209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243360" y="2907880"/>
                <a:ext cx="29844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14:cNvPr>
              <p14:cNvContentPartPr/>
              <p14:nvPr/>
            </p14:nvContentPartPr>
            <p14:xfrm>
              <a:off x="4419840" y="2806000"/>
              <a:ext cx="1161720" cy="36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401840" y="2788343"/>
                <a:ext cx="1197360" cy="3999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14:cNvPr>
              <p14:cNvContentPartPr/>
              <p14:nvPr/>
            </p14:nvContentPartPr>
            <p14:xfrm>
              <a:off x="3720720" y="2726440"/>
              <a:ext cx="510840" cy="543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702733" y="2708800"/>
                <a:ext cx="546455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14:cNvPr>
              <p14:cNvContentPartPr/>
              <p14:nvPr/>
            </p14:nvContentPartPr>
            <p14:xfrm>
              <a:off x="6303000" y="2946040"/>
              <a:ext cx="27000" cy="2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285360" y="2928400"/>
                <a:ext cx="6264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14:cNvPr>
              <p14:cNvContentPartPr/>
              <p14:nvPr/>
            </p14:nvContentPartPr>
            <p14:xfrm>
              <a:off x="6274920" y="3058000"/>
              <a:ext cx="34560" cy="48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256920" y="3040000"/>
                <a:ext cx="7020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14:cNvPr>
              <p14:cNvContentPartPr/>
              <p14:nvPr/>
            </p14:nvContentPartPr>
            <p14:xfrm>
              <a:off x="5811600" y="2843440"/>
              <a:ext cx="317520" cy="268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93620" y="2825440"/>
                <a:ext cx="35312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14:cNvPr>
              <p14:cNvContentPartPr/>
              <p14:nvPr/>
            </p14:nvContentPartPr>
            <p14:xfrm>
              <a:off x="6554640" y="2877640"/>
              <a:ext cx="191880" cy="442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536640" y="2860000"/>
                <a:ext cx="22752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14:cNvPr>
              <p14:cNvContentPartPr/>
              <p14:nvPr/>
            </p14:nvContentPartPr>
            <p14:xfrm>
              <a:off x="6888000" y="2934880"/>
              <a:ext cx="196200" cy="21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870360" y="2917240"/>
                <a:ext cx="2318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14:cNvPr>
              <p14:cNvContentPartPr/>
              <p14:nvPr/>
            </p14:nvContentPartPr>
            <p14:xfrm>
              <a:off x="6898440" y="3016240"/>
              <a:ext cx="194760" cy="21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80440" y="2998600"/>
                <a:ext cx="2304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14:cNvPr>
              <p14:cNvContentPartPr/>
              <p14:nvPr/>
            </p14:nvContentPartPr>
            <p14:xfrm>
              <a:off x="6898440" y="2803120"/>
              <a:ext cx="212040" cy="41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880440" y="2785480"/>
                <a:ext cx="2476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14:cNvPr>
              <p14:cNvContentPartPr/>
              <p14:nvPr/>
            </p14:nvContentPartPr>
            <p14:xfrm>
              <a:off x="7188600" y="2743000"/>
              <a:ext cx="159840" cy="326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170960" y="2725360"/>
                <a:ext cx="1954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14:cNvPr>
              <p14:cNvContentPartPr/>
              <p14:nvPr/>
            </p14:nvContentPartPr>
            <p14:xfrm>
              <a:off x="7517640" y="2778640"/>
              <a:ext cx="272160" cy="2995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500000" y="2760640"/>
                <a:ext cx="30780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14:cNvPr>
              <p14:cNvContentPartPr/>
              <p14:nvPr/>
            </p14:nvContentPartPr>
            <p14:xfrm>
              <a:off x="8148000" y="2762800"/>
              <a:ext cx="308160" cy="301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130000" y="2745160"/>
                <a:ext cx="34380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14:cNvPr>
              <p14:cNvContentPartPr/>
              <p14:nvPr/>
            </p14:nvContentPartPr>
            <p14:xfrm>
              <a:off x="482880" y="3575680"/>
              <a:ext cx="16632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64880" y="3558040"/>
                <a:ext cx="201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14:cNvPr>
              <p14:cNvContentPartPr/>
              <p14:nvPr/>
            </p14:nvContentPartPr>
            <p14:xfrm>
              <a:off x="1584480" y="3514840"/>
              <a:ext cx="162360" cy="21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566840" y="3496840"/>
                <a:ext cx="198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14:cNvPr>
              <p14:cNvContentPartPr/>
              <p14:nvPr/>
            </p14:nvContentPartPr>
            <p14:xfrm>
              <a:off x="1564320" y="3581080"/>
              <a:ext cx="181440" cy="36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546320" y="3563080"/>
                <a:ext cx="21708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14:cNvPr>
              <p14:cNvContentPartPr/>
              <p14:nvPr/>
            </p14:nvContentPartPr>
            <p14:xfrm>
              <a:off x="1057800" y="3413320"/>
              <a:ext cx="403560" cy="225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039800" y="3395652"/>
                <a:ext cx="439200" cy="261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14:cNvPr>
              <p14:cNvContentPartPr/>
              <p14:nvPr/>
            </p14:nvContentPartPr>
            <p14:xfrm>
              <a:off x="822720" y="3388480"/>
              <a:ext cx="135720" cy="281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804720" y="3370503"/>
                <a:ext cx="17136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14:cNvPr>
              <p14:cNvContentPartPr/>
              <p14:nvPr/>
            </p14:nvContentPartPr>
            <p14:xfrm>
              <a:off x="2567640" y="3331960"/>
              <a:ext cx="86760" cy="12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549926" y="3314320"/>
                <a:ext cx="122549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14:cNvPr>
              <p14:cNvContentPartPr/>
              <p14:nvPr/>
            </p14:nvContentPartPr>
            <p14:xfrm>
              <a:off x="1869240" y="3421600"/>
              <a:ext cx="807480" cy="267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851240" y="3403600"/>
                <a:ext cx="8431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692F8DF-9A1B-43AF-B576-9338AB31088B}"/>
                  </a:ext>
                </a:extLst>
              </p14:cNvPr>
              <p14:cNvContentPartPr/>
              <p14:nvPr/>
            </p14:nvContentPartPr>
            <p14:xfrm>
              <a:off x="3118800" y="3353560"/>
              <a:ext cx="630720" cy="48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692F8DF-9A1B-43AF-B576-9338AB31088B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100800" y="3335907"/>
                <a:ext cx="666360" cy="517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E9B6532-2A98-4B41-9920-26EB8EE9C727}"/>
                  </a:ext>
                </a:extLst>
              </p14:cNvPr>
              <p14:cNvContentPartPr/>
              <p14:nvPr/>
            </p14:nvContentPartPr>
            <p14:xfrm>
              <a:off x="4957680" y="3451480"/>
              <a:ext cx="1564920" cy="215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E9B6532-2A98-4B41-9920-26EB8EE9C72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939684" y="3433810"/>
                <a:ext cx="1600552" cy="250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C0E89B2-F3B1-433A-AB4C-BB31663FA432}"/>
                  </a:ext>
                </a:extLst>
              </p14:cNvPr>
              <p14:cNvContentPartPr/>
              <p14:nvPr/>
            </p14:nvContentPartPr>
            <p14:xfrm>
              <a:off x="4657080" y="3380920"/>
              <a:ext cx="128160" cy="12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C0E89B2-F3B1-433A-AB4C-BB31663FA43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639440" y="3363280"/>
                <a:ext cx="1638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6C72B76-45CA-4B79-81E4-FF2357817F4E}"/>
                  </a:ext>
                </a:extLst>
              </p14:cNvPr>
              <p14:cNvContentPartPr/>
              <p14:nvPr/>
            </p14:nvContentPartPr>
            <p14:xfrm>
              <a:off x="4510560" y="3506200"/>
              <a:ext cx="266400" cy="243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6C72B76-45CA-4B79-81E4-FF2357817F4E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492920" y="3488560"/>
                <a:ext cx="30204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B21C230-B463-4516-A3C9-68CD3D8E0DC1}"/>
                  </a:ext>
                </a:extLst>
              </p14:cNvPr>
              <p14:cNvContentPartPr/>
              <p14:nvPr/>
            </p14:nvContentPartPr>
            <p14:xfrm>
              <a:off x="5953440" y="3311800"/>
              <a:ext cx="186120" cy="83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B21C230-B463-4516-A3C9-68CD3D8E0DC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935440" y="3293800"/>
                <a:ext cx="2217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075E5D2-655B-4E3C-AAC4-CC0F652B84D6}"/>
                  </a:ext>
                </a:extLst>
              </p14:cNvPr>
              <p14:cNvContentPartPr/>
              <p14:nvPr/>
            </p14:nvContentPartPr>
            <p14:xfrm>
              <a:off x="6596760" y="3677560"/>
              <a:ext cx="78480" cy="95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075E5D2-655B-4E3C-AAC4-CC0F652B84D6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579120" y="3659920"/>
                <a:ext cx="11412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17DC75A-E1F5-4A52-8634-D5DF94F32B85}"/>
                  </a:ext>
                </a:extLst>
              </p14:cNvPr>
              <p14:cNvContentPartPr/>
              <p14:nvPr/>
            </p14:nvContentPartPr>
            <p14:xfrm>
              <a:off x="6908160" y="3281200"/>
              <a:ext cx="1312200" cy="357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17DC75A-E1F5-4A52-8634-D5DF94F32B8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890515" y="3263542"/>
                <a:ext cx="1347850" cy="3927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C8A750C-2382-4AA8-8985-F032444F2F73}"/>
                  </a:ext>
                </a:extLst>
              </p14:cNvPr>
              <p14:cNvContentPartPr/>
              <p14:nvPr/>
            </p14:nvContentPartPr>
            <p14:xfrm>
              <a:off x="507360" y="3869800"/>
              <a:ext cx="1891080" cy="783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C8A750C-2382-4AA8-8985-F032444F2F73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89717" y="3851800"/>
                <a:ext cx="1926727" cy="81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2FE035-0ED1-4B36-978B-7C3C069303C8}"/>
                  </a:ext>
                </a:extLst>
              </p14:cNvPr>
              <p14:cNvContentPartPr/>
              <p14:nvPr/>
            </p14:nvContentPartPr>
            <p14:xfrm>
              <a:off x="2844480" y="3967360"/>
              <a:ext cx="966600" cy="484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2FE035-0ED1-4B36-978B-7C3C069303C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826840" y="3949720"/>
                <a:ext cx="1002240" cy="52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4C9AAFB-52C4-4DC3-9AAD-C2974D68C659}"/>
                  </a:ext>
                </a:extLst>
              </p14:cNvPr>
              <p14:cNvContentPartPr/>
              <p14:nvPr/>
            </p14:nvContentPartPr>
            <p14:xfrm>
              <a:off x="4226160" y="4023520"/>
              <a:ext cx="520200" cy="42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4C9AAFB-52C4-4DC3-9AAD-C2974D68C659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208160" y="4005880"/>
                <a:ext cx="55584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2A74173-0AA1-4527-952C-14323BFA0541}"/>
                  </a:ext>
                </a:extLst>
              </p14:cNvPr>
              <p14:cNvContentPartPr/>
              <p14:nvPr/>
            </p14:nvContentPartPr>
            <p14:xfrm>
              <a:off x="5303280" y="3890320"/>
              <a:ext cx="255600" cy="11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2A74173-0AA1-4527-952C-14323BFA0541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285280" y="3872680"/>
                <a:ext cx="291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9A2D3BE-B224-44FF-9B38-B66B282FD6DF}"/>
                  </a:ext>
                </a:extLst>
              </p14:cNvPr>
              <p14:cNvContentPartPr/>
              <p14:nvPr/>
            </p14:nvContentPartPr>
            <p14:xfrm>
              <a:off x="4886760" y="4002640"/>
              <a:ext cx="970920" cy="2952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9A2D3BE-B224-44FF-9B38-B66B282FD6D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868760" y="3984640"/>
                <a:ext cx="100656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8437758-DB77-440B-9C72-F037F22C229A}"/>
                  </a:ext>
                </a:extLst>
              </p14:cNvPr>
              <p14:cNvContentPartPr/>
              <p14:nvPr/>
            </p14:nvContentPartPr>
            <p14:xfrm>
              <a:off x="6014280" y="3890680"/>
              <a:ext cx="939240" cy="4096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8437758-DB77-440B-9C72-F037F22C229A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996640" y="3873040"/>
                <a:ext cx="97488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A49BBDB-8FBB-4B91-BF1E-8479DF210556}"/>
                  </a:ext>
                </a:extLst>
              </p14:cNvPr>
              <p14:cNvContentPartPr/>
              <p14:nvPr/>
            </p14:nvContentPartPr>
            <p14:xfrm>
              <a:off x="7081320" y="4071760"/>
              <a:ext cx="137520" cy="12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A49BBDB-8FBB-4B91-BF1E-8479DF210556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7063320" y="4053760"/>
                <a:ext cx="1731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558B08D-4C52-4A05-9C95-2AA8AFCFA6E5}"/>
                  </a:ext>
                </a:extLst>
              </p14:cNvPr>
              <p14:cNvContentPartPr/>
              <p14:nvPr/>
            </p14:nvContentPartPr>
            <p14:xfrm>
              <a:off x="7101480" y="4144840"/>
              <a:ext cx="12132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558B08D-4C52-4A05-9C95-2AA8AFCFA6E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083840" y="4127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08731BA-46CB-4F44-AA19-0BE7B32C4762}"/>
                  </a:ext>
                </a:extLst>
              </p14:cNvPr>
              <p14:cNvContentPartPr/>
              <p14:nvPr/>
            </p14:nvContentPartPr>
            <p14:xfrm>
              <a:off x="7386240" y="3794560"/>
              <a:ext cx="1381680" cy="5320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08731BA-46CB-4F44-AA19-0BE7B32C4762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7368245" y="3776560"/>
                <a:ext cx="1417311" cy="56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51F181D-A3E5-4088-BF55-AE57B7E2F4CD}"/>
                  </a:ext>
                </a:extLst>
              </p14:cNvPr>
              <p14:cNvContentPartPr/>
              <p14:nvPr/>
            </p14:nvContentPartPr>
            <p14:xfrm>
              <a:off x="1391520" y="4896880"/>
              <a:ext cx="263880" cy="104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51F181D-A3E5-4088-BF55-AE57B7E2F4CD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1373520" y="4878880"/>
                <a:ext cx="2995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D38FC08-D236-4ED7-86A5-4F784C547612}"/>
                  </a:ext>
                </a:extLst>
              </p14:cNvPr>
              <p14:cNvContentPartPr/>
              <p14:nvPr/>
            </p14:nvContentPartPr>
            <p14:xfrm>
              <a:off x="558480" y="4917040"/>
              <a:ext cx="308880" cy="2242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D38FC08-D236-4ED7-86A5-4F784C547612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540840" y="4899400"/>
                <a:ext cx="344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7186480-7261-4052-97E0-72583082C3F4}"/>
                  </a:ext>
                </a:extLst>
              </p14:cNvPr>
              <p14:cNvContentPartPr/>
              <p14:nvPr/>
            </p14:nvContentPartPr>
            <p14:xfrm>
              <a:off x="1970400" y="5008480"/>
              <a:ext cx="131040" cy="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7186480-7261-4052-97E0-72583082C3F4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1952760" y="4990840"/>
                <a:ext cx="166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D8BEE1A-1DBD-4D4E-9403-96DCE754FD8C}"/>
                  </a:ext>
                </a:extLst>
              </p14:cNvPr>
              <p14:cNvContentPartPr/>
              <p14:nvPr/>
            </p14:nvContentPartPr>
            <p14:xfrm>
              <a:off x="1980840" y="5068600"/>
              <a:ext cx="153720" cy="2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D8BEE1A-1DBD-4D4E-9403-96DCE754FD8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1963200" y="5050960"/>
                <a:ext cx="1893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87EDB7C-7E45-489C-BF3D-74C1CA29F923}"/>
                  </a:ext>
                </a:extLst>
              </p14:cNvPr>
              <p14:cNvContentPartPr/>
              <p14:nvPr/>
            </p14:nvContentPartPr>
            <p14:xfrm>
              <a:off x="1381440" y="4937560"/>
              <a:ext cx="416520" cy="2660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87EDB7C-7E45-489C-BF3D-74C1CA29F92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363785" y="4919944"/>
                <a:ext cx="452191" cy="3016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2891C891-222B-4EFB-93A7-317E0E789FF9}"/>
                  </a:ext>
                </a:extLst>
              </p14:cNvPr>
              <p14:cNvContentPartPr/>
              <p14:nvPr/>
            </p14:nvContentPartPr>
            <p14:xfrm>
              <a:off x="2295840" y="4713640"/>
              <a:ext cx="1133640" cy="4060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2891C891-222B-4EFB-93A7-317E0E789FF9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2277834" y="4696000"/>
                <a:ext cx="1169291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5A7130EA-E63B-4A21-823B-34D3C31CA8AC}"/>
                  </a:ext>
                </a:extLst>
              </p14:cNvPr>
              <p14:cNvContentPartPr/>
              <p14:nvPr/>
            </p14:nvContentPartPr>
            <p14:xfrm>
              <a:off x="3555840" y="4662880"/>
              <a:ext cx="672480" cy="4334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5A7130EA-E63B-4A21-823B-34D3C31CA8AC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3537850" y="4645225"/>
                <a:ext cx="708101" cy="469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9EA34E5-9E03-41B7-8E8C-FF530402F1C6}"/>
                  </a:ext>
                </a:extLst>
              </p14:cNvPr>
              <p14:cNvContentPartPr/>
              <p14:nvPr/>
            </p14:nvContentPartPr>
            <p14:xfrm>
              <a:off x="4358280" y="4651000"/>
              <a:ext cx="1221480" cy="387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9EA34E5-9E03-41B7-8E8C-FF530402F1C6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340275" y="4633360"/>
                <a:ext cx="1257131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49C1085-6FC5-4C2B-BEE0-32DE09CB6859}"/>
                  </a:ext>
                </a:extLst>
              </p14:cNvPr>
              <p14:cNvContentPartPr/>
              <p14:nvPr/>
            </p14:nvContentPartPr>
            <p14:xfrm>
              <a:off x="5800800" y="5018560"/>
              <a:ext cx="3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49C1085-6FC5-4C2B-BEE0-32DE09CB685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3160" y="5000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3F89DF2-FCBA-4FD9-B602-1FFE4EB39C40}"/>
                  </a:ext>
                </a:extLst>
              </p14:cNvPr>
              <p14:cNvContentPartPr/>
              <p14:nvPr/>
            </p14:nvContentPartPr>
            <p14:xfrm>
              <a:off x="6575880" y="4879960"/>
              <a:ext cx="354240" cy="1386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3F89DF2-FCBA-4FD9-B602-1FFE4EB39C4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557880" y="4861960"/>
                <a:ext cx="3898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D8A446B-2398-4A98-8846-BC2C66FA7E6C}"/>
                  </a:ext>
                </a:extLst>
              </p14:cNvPr>
              <p14:cNvContentPartPr/>
              <p14:nvPr/>
            </p14:nvContentPartPr>
            <p14:xfrm>
              <a:off x="6171600" y="4697440"/>
              <a:ext cx="294480" cy="3762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D8A446B-2398-4A98-8846-BC2C66FA7E6C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153938" y="4679800"/>
                <a:ext cx="330164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32ACE61C-C3D0-49D4-98C8-C4F3463C2F89}"/>
                  </a:ext>
                </a:extLst>
              </p14:cNvPr>
              <p14:cNvContentPartPr/>
              <p14:nvPr/>
            </p14:nvContentPartPr>
            <p14:xfrm>
              <a:off x="812280" y="5388640"/>
              <a:ext cx="2193480" cy="8373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32ACE61C-C3D0-49D4-98C8-C4F3463C2F8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94637" y="5370640"/>
                <a:ext cx="2229126" cy="87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4C2FF35-E85E-4284-AA88-446E33F37E91}"/>
                  </a:ext>
                </a:extLst>
              </p14:cNvPr>
              <p14:cNvContentPartPr/>
              <p14:nvPr/>
            </p14:nvContentPartPr>
            <p14:xfrm>
              <a:off x="3240840" y="5275600"/>
              <a:ext cx="1141920" cy="781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4C2FF35-E85E-4284-AA88-446E33F37E91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222840" y="5257600"/>
                <a:ext cx="1177560" cy="81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3273757C-20C6-41A6-9590-169E4929F7FC}"/>
                  </a:ext>
                </a:extLst>
              </p14:cNvPr>
              <p14:cNvContentPartPr/>
              <p14:nvPr/>
            </p14:nvContentPartPr>
            <p14:xfrm>
              <a:off x="4722240" y="5242120"/>
              <a:ext cx="1706040" cy="6048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3273757C-20C6-41A6-9590-169E4929F7FC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704236" y="5224120"/>
                <a:ext cx="1741688" cy="64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80007DE-4E31-47CC-8D2E-DB4704DF8DBB}"/>
                  </a:ext>
                </a:extLst>
              </p14:cNvPr>
              <p14:cNvContentPartPr/>
              <p14:nvPr/>
            </p14:nvContentPartPr>
            <p14:xfrm>
              <a:off x="7314600" y="5547040"/>
              <a:ext cx="143640" cy="3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80007DE-4E31-47CC-8D2E-DB4704DF8DBB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296960" y="552904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8A850B08-9E4D-4757-A57A-955345466A03}"/>
                  </a:ext>
                </a:extLst>
              </p14:cNvPr>
              <p14:cNvContentPartPr/>
              <p14:nvPr/>
            </p14:nvContentPartPr>
            <p14:xfrm>
              <a:off x="7325040" y="5611840"/>
              <a:ext cx="99360" cy="16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8A850B08-9E4D-4757-A57A-955345466A0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307040" y="5593840"/>
                <a:ext cx="1350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0E1126F5-3462-477E-B488-F16BAD9A1B74}"/>
                  </a:ext>
                </a:extLst>
              </p14:cNvPr>
              <p14:cNvContentPartPr/>
              <p14:nvPr/>
            </p14:nvContentPartPr>
            <p14:xfrm>
              <a:off x="7568760" y="5669800"/>
              <a:ext cx="620280" cy="1922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0E1126F5-3462-477E-B488-F16BAD9A1B74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551110" y="5652160"/>
                <a:ext cx="655941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C283A793-7F6F-4AE4-BA40-D586549209F2}"/>
                  </a:ext>
                </a:extLst>
              </p14:cNvPr>
              <p14:cNvContentPartPr/>
              <p14:nvPr/>
            </p14:nvContentPartPr>
            <p14:xfrm>
              <a:off x="7609440" y="5384680"/>
              <a:ext cx="458640" cy="2235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C283A793-7F6F-4AE4-BA40-D586549209F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591786" y="5366709"/>
                <a:ext cx="494308" cy="259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44B686C-C564-458F-A69C-463B7C984662}"/>
                  </a:ext>
                </a:extLst>
              </p14:cNvPr>
              <p14:cNvContentPartPr/>
              <p14:nvPr/>
            </p14:nvContentPartPr>
            <p14:xfrm>
              <a:off x="6715200" y="5440120"/>
              <a:ext cx="448560" cy="3013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44B686C-C564-458F-A69C-463B7C984662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697560" y="5422480"/>
                <a:ext cx="48420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E349EEC-B97F-44C7-9741-64B51E85121A}"/>
                  </a:ext>
                </a:extLst>
              </p14:cNvPr>
              <p14:cNvContentPartPr/>
              <p14:nvPr/>
            </p14:nvContentPartPr>
            <p14:xfrm>
              <a:off x="4592280" y="6024760"/>
              <a:ext cx="831960" cy="4147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E349EEC-B97F-44C7-9741-64B51E85121A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574280" y="6006776"/>
                <a:ext cx="867600" cy="4503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0E64ADC-8067-4973-8817-FFD8D26B87D8}"/>
                  </a:ext>
                </a:extLst>
              </p14:cNvPr>
              <p14:cNvContentPartPr/>
              <p14:nvPr/>
            </p14:nvContentPartPr>
            <p14:xfrm>
              <a:off x="6359520" y="6258760"/>
              <a:ext cx="142560" cy="201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0E64ADC-8067-4973-8817-FFD8D26B87D8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341880" y="6240760"/>
                <a:ext cx="1782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2E158F8-321B-4CC6-8792-6F374E7D16E2}"/>
                  </a:ext>
                </a:extLst>
              </p14:cNvPr>
              <p14:cNvContentPartPr/>
              <p14:nvPr/>
            </p14:nvContentPartPr>
            <p14:xfrm>
              <a:off x="6369960" y="6364240"/>
              <a:ext cx="90360" cy="162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2E158F8-321B-4CC6-8792-6F374E7D16E2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352320" y="6346600"/>
                <a:ext cx="126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87B27D9-0286-46B6-BB3A-B67895E37881}"/>
                  </a:ext>
                </a:extLst>
              </p14:cNvPr>
              <p14:cNvContentPartPr/>
              <p14:nvPr/>
            </p14:nvContentPartPr>
            <p14:xfrm>
              <a:off x="5811240" y="6127000"/>
              <a:ext cx="416160" cy="3502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87B27D9-0286-46B6-BB3A-B67895E37881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793600" y="6109000"/>
                <a:ext cx="45180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2CF3F58-15D1-4C25-9EB4-AD70F2130A88}"/>
                  </a:ext>
                </a:extLst>
              </p14:cNvPr>
              <p14:cNvContentPartPr/>
              <p14:nvPr/>
            </p14:nvContentPartPr>
            <p14:xfrm>
              <a:off x="6664440" y="5936920"/>
              <a:ext cx="1237320" cy="6472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2CF3F58-15D1-4C25-9EB4-AD70F2130A88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646800" y="5919280"/>
                <a:ext cx="1272960" cy="68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8B530CB-030C-4832-B956-3EFE26C18D96}"/>
                  </a:ext>
                </a:extLst>
              </p14:cNvPr>
              <p14:cNvContentPartPr/>
              <p14:nvPr/>
            </p14:nvContentPartPr>
            <p14:xfrm>
              <a:off x="5376720" y="5871400"/>
              <a:ext cx="2855880" cy="7981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8B530CB-030C-4832-B956-3EFE26C18D96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358720" y="5835760"/>
                <a:ext cx="2891520" cy="869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91931303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65560" y="893680"/>
              <a:ext cx="1911600" cy="3686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47560" y="875680"/>
                <a:ext cx="1947240" cy="404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34509710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47512323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3164363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14:cNvPr>
              <p14:cNvContentPartPr/>
              <p14:nvPr/>
            </p14:nvContentPartPr>
            <p14:xfrm>
              <a:off x="326280" y="2123080"/>
              <a:ext cx="201960" cy="253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8280" y="2105440"/>
                <a:ext cx="23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14:cNvPr>
              <p14:cNvContentPartPr/>
              <p14:nvPr/>
            </p14:nvContentPartPr>
            <p14:xfrm>
              <a:off x="324840" y="2113000"/>
              <a:ext cx="202680" cy="17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2095000"/>
                <a:ext cx="238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14:cNvPr>
              <p14:cNvContentPartPr/>
              <p14:nvPr/>
            </p14:nvContentPartPr>
            <p14:xfrm>
              <a:off x="406200" y="2072320"/>
              <a:ext cx="51480" cy="315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8200" y="2054320"/>
                <a:ext cx="871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14:cNvPr>
              <p14:cNvContentPartPr/>
              <p14:nvPr/>
            </p14:nvContentPartPr>
            <p14:xfrm>
              <a:off x="728040" y="2086360"/>
              <a:ext cx="1759320" cy="356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0040" y="2068378"/>
                <a:ext cx="1794960" cy="39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14:cNvPr>
              <p14:cNvContentPartPr/>
              <p14:nvPr/>
            </p14:nvContentPartPr>
            <p14:xfrm>
              <a:off x="2692200" y="2259520"/>
              <a:ext cx="252720" cy="14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74200" y="2241520"/>
                <a:ext cx="2883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14:cNvPr>
              <p14:cNvContentPartPr/>
              <p14:nvPr/>
            </p14:nvContentPartPr>
            <p14:xfrm>
              <a:off x="3055800" y="2069800"/>
              <a:ext cx="119808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8160" y="2052160"/>
                <a:ext cx="1233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14:cNvPr>
              <p14:cNvContentPartPr/>
              <p14:nvPr/>
            </p14:nvContentPartPr>
            <p14:xfrm>
              <a:off x="4348200" y="2275360"/>
              <a:ext cx="1044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30560" y="2257360"/>
                <a:ext cx="4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14:cNvPr>
              <p14:cNvContentPartPr/>
              <p14:nvPr/>
            </p14:nvContentPartPr>
            <p14:xfrm>
              <a:off x="4356120" y="2163400"/>
              <a:ext cx="25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38120" y="2145760"/>
                <a:ext cx="38160" cy="36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34118599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14:cNvPr>
              <p14:cNvContentPartPr/>
              <p14:nvPr/>
            </p14:nvContentPartPr>
            <p14:xfrm>
              <a:off x="326280" y="2123080"/>
              <a:ext cx="201960" cy="253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8280" y="2105440"/>
                <a:ext cx="23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14:cNvPr>
              <p14:cNvContentPartPr/>
              <p14:nvPr/>
            </p14:nvContentPartPr>
            <p14:xfrm>
              <a:off x="324840" y="2113000"/>
              <a:ext cx="202680" cy="17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2095000"/>
                <a:ext cx="238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14:cNvPr>
              <p14:cNvContentPartPr/>
              <p14:nvPr/>
            </p14:nvContentPartPr>
            <p14:xfrm>
              <a:off x="406200" y="2072320"/>
              <a:ext cx="51480" cy="315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8200" y="2054320"/>
                <a:ext cx="871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14:cNvPr>
              <p14:cNvContentPartPr/>
              <p14:nvPr/>
            </p14:nvContentPartPr>
            <p14:xfrm>
              <a:off x="728040" y="2086360"/>
              <a:ext cx="1759320" cy="356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0040" y="2068378"/>
                <a:ext cx="1794960" cy="39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14:cNvPr>
              <p14:cNvContentPartPr/>
              <p14:nvPr/>
            </p14:nvContentPartPr>
            <p14:xfrm>
              <a:off x="2692200" y="2259520"/>
              <a:ext cx="252720" cy="14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74200" y="2241520"/>
                <a:ext cx="2883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14:cNvPr>
              <p14:cNvContentPartPr/>
              <p14:nvPr/>
            </p14:nvContentPartPr>
            <p14:xfrm>
              <a:off x="3055800" y="2069800"/>
              <a:ext cx="119808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8160" y="2052160"/>
                <a:ext cx="1233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14:cNvPr>
              <p14:cNvContentPartPr/>
              <p14:nvPr/>
            </p14:nvContentPartPr>
            <p14:xfrm>
              <a:off x="4348200" y="2275360"/>
              <a:ext cx="1044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30560" y="2257360"/>
                <a:ext cx="4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14:cNvPr>
              <p14:cNvContentPartPr/>
              <p14:nvPr/>
            </p14:nvContentPartPr>
            <p14:xfrm>
              <a:off x="4356120" y="2163400"/>
              <a:ext cx="25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38120" y="2145760"/>
                <a:ext cx="38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14:cNvPr>
              <p14:cNvContentPartPr/>
              <p14:nvPr/>
            </p14:nvContentPartPr>
            <p14:xfrm>
              <a:off x="4469880" y="2139640"/>
              <a:ext cx="235440" cy="227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2240" y="2121640"/>
                <a:ext cx="2710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14:cNvPr>
              <p14:cNvContentPartPr/>
              <p14:nvPr/>
            </p14:nvContentPartPr>
            <p14:xfrm>
              <a:off x="4810440" y="2160880"/>
              <a:ext cx="867600" cy="14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2800" y="2143240"/>
                <a:ext cx="9032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14:cNvPr>
              <p14:cNvContentPartPr/>
              <p14:nvPr/>
            </p14:nvContentPartPr>
            <p14:xfrm>
              <a:off x="6590640" y="2031280"/>
              <a:ext cx="299160" cy="25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72662" y="2013615"/>
                <a:ext cx="334757" cy="29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14:cNvPr>
              <p14:cNvContentPartPr/>
              <p14:nvPr/>
            </p14:nvContentPartPr>
            <p14:xfrm>
              <a:off x="5912760" y="2091760"/>
              <a:ext cx="558000" cy="302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72" y="2074120"/>
                <a:ext cx="593617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14:cNvPr>
              <p14:cNvContentPartPr/>
              <p14:nvPr/>
            </p14:nvContentPartPr>
            <p14:xfrm>
              <a:off x="6985560" y="2031280"/>
              <a:ext cx="110880" cy="18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67560" y="2013640"/>
                <a:ext cx="1465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14:cNvPr>
              <p14:cNvContentPartPr/>
              <p14:nvPr/>
            </p14:nvContentPartPr>
            <p14:xfrm>
              <a:off x="7206600" y="2102920"/>
              <a:ext cx="17280" cy="11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88600" y="2084920"/>
                <a:ext cx="529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14:cNvPr>
              <p14:cNvContentPartPr/>
              <p14:nvPr/>
            </p14:nvContentPartPr>
            <p14:xfrm>
              <a:off x="7192920" y="19909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752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14:cNvPr>
              <p14:cNvContentPartPr/>
              <p14:nvPr/>
            </p14:nvContentPartPr>
            <p14:xfrm>
              <a:off x="7263840" y="2104000"/>
              <a:ext cx="192240" cy="111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46200" y="2086000"/>
                <a:ext cx="2278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14:cNvPr>
              <p14:cNvContentPartPr/>
              <p14:nvPr/>
            </p14:nvContentPartPr>
            <p14:xfrm>
              <a:off x="7540680" y="1990960"/>
              <a:ext cx="1004760" cy="285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523040" y="1973320"/>
                <a:ext cx="1040400" cy="321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1078656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14:cNvPr>
              <p14:cNvContentPartPr/>
              <p14:nvPr/>
            </p14:nvContentPartPr>
            <p14:xfrm>
              <a:off x="326280" y="2123080"/>
              <a:ext cx="201960" cy="253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8280" y="2105440"/>
                <a:ext cx="23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14:cNvPr>
              <p14:cNvContentPartPr/>
              <p14:nvPr/>
            </p14:nvContentPartPr>
            <p14:xfrm>
              <a:off x="324840" y="2113000"/>
              <a:ext cx="202680" cy="17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2095000"/>
                <a:ext cx="238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14:cNvPr>
              <p14:cNvContentPartPr/>
              <p14:nvPr/>
            </p14:nvContentPartPr>
            <p14:xfrm>
              <a:off x="406200" y="2072320"/>
              <a:ext cx="51480" cy="315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8200" y="2054320"/>
                <a:ext cx="871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14:cNvPr>
              <p14:cNvContentPartPr/>
              <p14:nvPr/>
            </p14:nvContentPartPr>
            <p14:xfrm>
              <a:off x="728040" y="2086360"/>
              <a:ext cx="1759320" cy="356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0040" y="2068378"/>
                <a:ext cx="1794960" cy="39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14:cNvPr>
              <p14:cNvContentPartPr/>
              <p14:nvPr/>
            </p14:nvContentPartPr>
            <p14:xfrm>
              <a:off x="2692200" y="2259520"/>
              <a:ext cx="252720" cy="14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74200" y="2241520"/>
                <a:ext cx="2883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14:cNvPr>
              <p14:cNvContentPartPr/>
              <p14:nvPr/>
            </p14:nvContentPartPr>
            <p14:xfrm>
              <a:off x="3055800" y="2069800"/>
              <a:ext cx="119808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8160" y="2052160"/>
                <a:ext cx="1233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14:cNvPr>
              <p14:cNvContentPartPr/>
              <p14:nvPr/>
            </p14:nvContentPartPr>
            <p14:xfrm>
              <a:off x="4348200" y="2275360"/>
              <a:ext cx="1044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30560" y="2257360"/>
                <a:ext cx="4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14:cNvPr>
              <p14:cNvContentPartPr/>
              <p14:nvPr/>
            </p14:nvContentPartPr>
            <p14:xfrm>
              <a:off x="4356120" y="2163400"/>
              <a:ext cx="25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38120" y="2145760"/>
                <a:ext cx="38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14:cNvPr>
              <p14:cNvContentPartPr/>
              <p14:nvPr/>
            </p14:nvContentPartPr>
            <p14:xfrm>
              <a:off x="4469880" y="2139640"/>
              <a:ext cx="235440" cy="227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2240" y="2121640"/>
                <a:ext cx="2710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14:cNvPr>
              <p14:cNvContentPartPr/>
              <p14:nvPr/>
            </p14:nvContentPartPr>
            <p14:xfrm>
              <a:off x="4810440" y="2160880"/>
              <a:ext cx="867600" cy="14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2800" y="2143240"/>
                <a:ext cx="9032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14:cNvPr>
              <p14:cNvContentPartPr/>
              <p14:nvPr/>
            </p14:nvContentPartPr>
            <p14:xfrm>
              <a:off x="6590640" y="2031280"/>
              <a:ext cx="299160" cy="25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72662" y="2013615"/>
                <a:ext cx="334757" cy="29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14:cNvPr>
              <p14:cNvContentPartPr/>
              <p14:nvPr/>
            </p14:nvContentPartPr>
            <p14:xfrm>
              <a:off x="5912760" y="2091760"/>
              <a:ext cx="558000" cy="302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72" y="2074120"/>
                <a:ext cx="593617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14:cNvPr>
              <p14:cNvContentPartPr/>
              <p14:nvPr/>
            </p14:nvContentPartPr>
            <p14:xfrm>
              <a:off x="6985560" y="2031280"/>
              <a:ext cx="110880" cy="18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67560" y="2013640"/>
                <a:ext cx="1465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14:cNvPr>
              <p14:cNvContentPartPr/>
              <p14:nvPr/>
            </p14:nvContentPartPr>
            <p14:xfrm>
              <a:off x="7206600" y="2102920"/>
              <a:ext cx="17280" cy="11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88600" y="2084920"/>
                <a:ext cx="529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14:cNvPr>
              <p14:cNvContentPartPr/>
              <p14:nvPr/>
            </p14:nvContentPartPr>
            <p14:xfrm>
              <a:off x="7192920" y="19909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752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14:cNvPr>
              <p14:cNvContentPartPr/>
              <p14:nvPr/>
            </p14:nvContentPartPr>
            <p14:xfrm>
              <a:off x="7263840" y="2104000"/>
              <a:ext cx="192240" cy="111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46200" y="2086000"/>
                <a:ext cx="2278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14:cNvPr>
              <p14:cNvContentPartPr/>
              <p14:nvPr/>
            </p14:nvContentPartPr>
            <p14:xfrm>
              <a:off x="7540680" y="1990960"/>
              <a:ext cx="1004760" cy="285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523040" y="1973320"/>
                <a:ext cx="1040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14:cNvPr>
              <p14:cNvContentPartPr/>
              <p14:nvPr/>
            </p14:nvContentPartPr>
            <p14:xfrm>
              <a:off x="111360" y="2397040"/>
              <a:ext cx="8819280" cy="22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3360" y="2379400"/>
                <a:ext cx="88549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14:cNvPr>
              <p14:cNvContentPartPr/>
              <p14:nvPr/>
            </p14:nvContentPartPr>
            <p14:xfrm>
              <a:off x="304320" y="2743000"/>
              <a:ext cx="1727640" cy="39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86680" y="2725360"/>
                <a:ext cx="1763280" cy="428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79478170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14:cNvPr>
              <p14:cNvContentPartPr/>
              <p14:nvPr/>
            </p14:nvContentPartPr>
            <p14:xfrm>
              <a:off x="326280" y="2123080"/>
              <a:ext cx="201960" cy="253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8280" y="2105440"/>
                <a:ext cx="23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14:cNvPr>
              <p14:cNvContentPartPr/>
              <p14:nvPr/>
            </p14:nvContentPartPr>
            <p14:xfrm>
              <a:off x="324840" y="2113000"/>
              <a:ext cx="202680" cy="17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2095000"/>
                <a:ext cx="238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14:cNvPr>
              <p14:cNvContentPartPr/>
              <p14:nvPr/>
            </p14:nvContentPartPr>
            <p14:xfrm>
              <a:off x="406200" y="2072320"/>
              <a:ext cx="51480" cy="315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8200" y="2054320"/>
                <a:ext cx="871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14:cNvPr>
              <p14:cNvContentPartPr/>
              <p14:nvPr/>
            </p14:nvContentPartPr>
            <p14:xfrm>
              <a:off x="728040" y="2086360"/>
              <a:ext cx="1759320" cy="356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0040" y="2068378"/>
                <a:ext cx="1794960" cy="39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14:cNvPr>
              <p14:cNvContentPartPr/>
              <p14:nvPr/>
            </p14:nvContentPartPr>
            <p14:xfrm>
              <a:off x="2692200" y="2259520"/>
              <a:ext cx="252720" cy="14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74200" y="2241520"/>
                <a:ext cx="2883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14:cNvPr>
              <p14:cNvContentPartPr/>
              <p14:nvPr/>
            </p14:nvContentPartPr>
            <p14:xfrm>
              <a:off x="3055800" y="2069800"/>
              <a:ext cx="119808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8160" y="2052160"/>
                <a:ext cx="1233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14:cNvPr>
              <p14:cNvContentPartPr/>
              <p14:nvPr/>
            </p14:nvContentPartPr>
            <p14:xfrm>
              <a:off x="4348200" y="2275360"/>
              <a:ext cx="1044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30560" y="2257360"/>
                <a:ext cx="4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14:cNvPr>
              <p14:cNvContentPartPr/>
              <p14:nvPr/>
            </p14:nvContentPartPr>
            <p14:xfrm>
              <a:off x="4356120" y="2163400"/>
              <a:ext cx="25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38120" y="2145760"/>
                <a:ext cx="38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14:cNvPr>
              <p14:cNvContentPartPr/>
              <p14:nvPr/>
            </p14:nvContentPartPr>
            <p14:xfrm>
              <a:off x="4469880" y="2139640"/>
              <a:ext cx="235440" cy="227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2240" y="2121640"/>
                <a:ext cx="2710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14:cNvPr>
              <p14:cNvContentPartPr/>
              <p14:nvPr/>
            </p14:nvContentPartPr>
            <p14:xfrm>
              <a:off x="4810440" y="2160880"/>
              <a:ext cx="867600" cy="14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2800" y="2143240"/>
                <a:ext cx="9032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14:cNvPr>
              <p14:cNvContentPartPr/>
              <p14:nvPr/>
            </p14:nvContentPartPr>
            <p14:xfrm>
              <a:off x="6590640" y="2031280"/>
              <a:ext cx="299160" cy="25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72662" y="2013615"/>
                <a:ext cx="334757" cy="29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14:cNvPr>
              <p14:cNvContentPartPr/>
              <p14:nvPr/>
            </p14:nvContentPartPr>
            <p14:xfrm>
              <a:off x="5912760" y="2091760"/>
              <a:ext cx="558000" cy="302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72" y="2074120"/>
                <a:ext cx="593617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14:cNvPr>
              <p14:cNvContentPartPr/>
              <p14:nvPr/>
            </p14:nvContentPartPr>
            <p14:xfrm>
              <a:off x="6985560" y="2031280"/>
              <a:ext cx="110880" cy="18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67560" y="2013640"/>
                <a:ext cx="1465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14:cNvPr>
              <p14:cNvContentPartPr/>
              <p14:nvPr/>
            </p14:nvContentPartPr>
            <p14:xfrm>
              <a:off x="7206600" y="2102920"/>
              <a:ext cx="17280" cy="11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88600" y="2084920"/>
                <a:ext cx="529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14:cNvPr>
              <p14:cNvContentPartPr/>
              <p14:nvPr/>
            </p14:nvContentPartPr>
            <p14:xfrm>
              <a:off x="7192920" y="19909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752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14:cNvPr>
              <p14:cNvContentPartPr/>
              <p14:nvPr/>
            </p14:nvContentPartPr>
            <p14:xfrm>
              <a:off x="7263840" y="2104000"/>
              <a:ext cx="192240" cy="111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46200" y="2086000"/>
                <a:ext cx="2278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14:cNvPr>
              <p14:cNvContentPartPr/>
              <p14:nvPr/>
            </p14:nvContentPartPr>
            <p14:xfrm>
              <a:off x="7540680" y="1990960"/>
              <a:ext cx="1004760" cy="285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523040" y="1973320"/>
                <a:ext cx="1040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14:cNvPr>
              <p14:cNvContentPartPr/>
              <p14:nvPr/>
            </p14:nvContentPartPr>
            <p14:xfrm>
              <a:off x="111360" y="2397040"/>
              <a:ext cx="8819280" cy="22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3360" y="2379400"/>
                <a:ext cx="88549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14:cNvPr>
              <p14:cNvContentPartPr/>
              <p14:nvPr/>
            </p14:nvContentPartPr>
            <p14:xfrm>
              <a:off x="304320" y="2743000"/>
              <a:ext cx="1727640" cy="39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86680" y="2725360"/>
                <a:ext cx="176328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14:cNvPr>
              <p14:cNvContentPartPr/>
              <p14:nvPr/>
            </p14:nvContentPartPr>
            <p14:xfrm>
              <a:off x="7558680" y="2539600"/>
              <a:ext cx="691560" cy="1543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540680" y="2521600"/>
                <a:ext cx="727200" cy="1579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06553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14:cNvPr>
              <p14:cNvContentPartPr/>
              <p14:nvPr/>
            </p14:nvContentPartPr>
            <p14:xfrm>
              <a:off x="326280" y="2123080"/>
              <a:ext cx="201960" cy="253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8280" y="2105440"/>
                <a:ext cx="23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14:cNvPr>
              <p14:cNvContentPartPr/>
              <p14:nvPr/>
            </p14:nvContentPartPr>
            <p14:xfrm>
              <a:off x="324840" y="2113000"/>
              <a:ext cx="202680" cy="17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2095000"/>
                <a:ext cx="238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14:cNvPr>
              <p14:cNvContentPartPr/>
              <p14:nvPr/>
            </p14:nvContentPartPr>
            <p14:xfrm>
              <a:off x="406200" y="2072320"/>
              <a:ext cx="51480" cy="315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8200" y="2054320"/>
                <a:ext cx="871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14:cNvPr>
              <p14:cNvContentPartPr/>
              <p14:nvPr/>
            </p14:nvContentPartPr>
            <p14:xfrm>
              <a:off x="728040" y="2086360"/>
              <a:ext cx="1759320" cy="356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0040" y="2068378"/>
                <a:ext cx="1794960" cy="39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14:cNvPr>
              <p14:cNvContentPartPr/>
              <p14:nvPr/>
            </p14:nvContentPartPr>
            <p14:xfrm>
              <a:off x="2692200" y="2259520"/>
              <a:ext cx="252720" cy="14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74200" y="2241520"/>
                <a:ext cx="2883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14:cNvPr>
              <p14:cNvContentPartPr/>
              <p14:nvPr/>
            </p14:nvContentPartPr>
            <p14:xfrm>
              <a:off x="3055800" y="2069800"/>
              <a:ext cx="119808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8160" y="2052160"/>
                <a:ext cx="1233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14:cNvPr>
              <p14:cNvContentPartPr/>
              <p14:nvPr/>
            </p14:nvContentPartPr>
            <p14:xfrm>
              <a:off x="4348200" y="2275360"/>
              <a:ext cx="1044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30560" y="2257360"/>
                <a:ext cx="4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14:cNvPr>
              <p14:cNvContentPartPr/>
              <p14:nvPr/>
            </p14:nvContentPartPr>
            <p14:xfrm>
              <a:off x="4356120" y="2163400"/>
              <a:ext cx="25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38120" y="2145760"/>
                <a:ext cx="38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14:cNvPr>
              <p14:cNvContentPartPr/>
              <p14:nvPr/>
            </p14:nvContentPartPr>
            <p14:xfrm>
              <a:off x="4469880" y="2139640"/>
              <a:ext cx="235440" cy="227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2240" y="2121640"/>
                <a:ext cx="2710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14:cNvPr>
              <p14:cNvContentPartPr/>
              <p14:nvPr/>
            </p14:nvContentPartPr>
            <p14:xfrm>
              <a:off x="4810440" y="2160880"/>
              <a:ext cx="867600" cy="14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2800" y="2143240"/>
                <a:ext cx="9032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14:cNvPr>
              <p14:cNvContentPartPr/>
              <p14:nvPr/>
            </p14:nvContentPartPr>
            <p14:xfrm>
              <a:off x="6590640" y="2031280"/>
              <a:ext cx="299160" cy="25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72662" y="2013615"/>
                <a:ext cx="334757" cy="29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14:cNvPr>
              <p14:cNvContentPartPr/>
              <p14:nvPr/>
            </p14:nvContentPartPr>
            <p14:xfrm>
              <a:off x="5912760" y="2091760"/>
              <a:ext cx="558000" cy="302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72" y="2074120"/>
                <a:ext cx="593617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14:cNvPr>
              <p14:cNvContentPartPr/>
              <p14:nvPr/>
            </p14:nvContentPartPr>
            <p14:xfrm>
              <a:off x="6985560" y="2031280"/>
              <a:ext cx="110880" cy="18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67560" y="2013640"/>
                <a:ext cx="1465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14:cNvPr>
              <p14:cNvContentPartPr/>
              <p14:nvPr/>
            </p14:nvContentPartPr>
            <p14:xfrm>
              <a:off x="7206600" y="2102920"/>
              <a:ext cx="17280" cy="11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88600" y="2084920"/>
                <a:ext cx="529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14:cNvPr>
              <p14:cNvContentPartPr/>
              <p14:nvPr/>
            </p14:nvContentPartPr>
            <p14:xfrm>
              <a:off x="7192920" y="19909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752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14:cNvPr>
              <p14:cNvContentPartPr/>
              <p14:nvPr/>
            </p14:nvContentPartPr>
            <p14:xfrm>
              <a:off x="7263840" y="2104000"/>
              <a:ext cx="192240" cy="111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46200" y="2086000"/>
                <a:ext cx="2278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14:cNvPr>
              <p14:cNvContentPartPr/>
              <p14:nvPr/>
            </p14:nvContentPartPr>
            <p14:xfrm>
              <a:off x="7540680" y="1990960"/>
              <a:ext cx="1004760" cy="285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523040" y="1973320"/>
                <a:ext cx="1040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14:cNvPr>
              <p14:cNvContentPartPr/>
              <p14:nvPr/>
            </p14:nvContentPartPr>
            <p14:xfrm>
              <a:off x="111360" y="2397040"/>
              <a:ext cx="8819280" cy="22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3360" y="2379400"/>
                <a:ext cx="88549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14:cNvPr>
              <p14:cNvContentPartPr/>
              <p14:nvPr/>
            </p14:nvContentPartPr>
            <p14:xfrm>
              <a:off x="304320" y="2743000"/>
              <a:ext cx="1727640" cy="39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86680" y="2725360"/>
                <a:ext cx="176328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14:cNvPr>
              <p14:cNvContentPartPr/>
              <p14:nvPr/>
            </p14:nvContentPartPr>
            <p14:xfrm>
              <a:off x="7558680" y="2539600"/>
              <a:ext cx="1098000" cy="1543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540686" y="2521600"/>
                <a:ext cx="1133628" cy="1579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4798179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14:cNvPr>
              <p14:cNvContentPartPr/>
              <p14:nvPr/>
            </p14:nvContentPartPr>
            <p14:xfrm>
              <a:off x="1872840" y="174400"/>
              <a:ext cx="4040280" cy="68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55198" y="156409"/>
                <a:ext cx="4075923" cy="724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14:cNvPr>
              <p14:cNvContentPartPr/>
              <p14:nvPr/>
            </p14:nvContentPartPr>
            <p14:xfrm>
              <a:off x="7177080" y="445840"/>
              <a:ext cx="246240" cy="235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59080" y="427840"/>
                <a:ext cx="2818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14:cNvPr>
              <p14:cNvContentPartPr/>
              <p14:nvPr/>
            </p14:nvContentPartPr>
            <p14:xfrm>
              <a:off x="7505760" y="436840"/>
              <a:ext cx="272160" cy="28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87760" y="418863"/>
                <a:ext cx="30780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14:cNvPr>
              <p14:cNvContentPartPr/>
              <p14:nvPr/>
            </p14:nvContentPartPr>
            <p14:xfrm>
              <a:off x="6359520" y="348280"/>
              <a:ext cx="580680" cy="424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41880" y="330640"/>
                <a:ext cx="61632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14:cNvPr>
              <p14:cNvContentPartPr/>
              <p14:nvPr/>
            </p14:nvContentPartPr>
            <p14:xfrm>
              <a:off x="7863240" y="425320"/>
              <a:ext cx="965880" cy="256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45600" y="407320"/>
                <a:ext cx="1001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14:cNvPr>
              <p14:cNvContentPartPr/>
              <p14:nvPr/>
            </p14:nvContentPartPr>
            <p14:xfrm>
              <a:off x="392880" y="964600"/>
              <a:ext cx="1151280" cy="357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5240" y="946942"/>
                <a:ext cx="1186920" cy="3931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14:cNvPr>
              <p14:cNvContentPartPr/>
              <p14:nvPr/>
            </p14:nvContentPartPr>
            <p14:xfrm>
              <a:off x="1869240" y="1056040"/>
              <a:ext cx="121212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51240" y="1038400"/>
                <a:ext cx="124776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14:cNvPr>
              <p14:cNvContentPartPr/>
              <p14:nvPr/>
            </p14:nvContentPartPr>
            <p14:xfrm>
              <a:off x="3210240" y="1076560"/>
              <a:ext cx="223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92240" y="1058560"/>
                <a:ext cx="57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14:cNvPr>
              <p14:cNvContentPartPr/>
              <p14:nvPr/>
            </p14:nvContentPartPr>
            <p14:xfrm>
              <a:off x="3281160" y="1076560"/>
              <a:ext cx="29880" cy="272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63160" y="1058560"/>
                <a:ext cx="6552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14:cNvPr>
              <p14:cNvContentPartPr/>
              <p14:nvPr/>
            </p14:nvContentPartPr>
            <p14:xfrm>
              <a:off x="3149400" y="1034800"/>
              <a:ext cx="311760" cy="25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31760" y="1017160"/>
                <a:ext cx="34740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14:cNvPr>
              <p14:cNvContentPartPr/>
              <p14:nvPr/>
            </p14:nvContentPartPr>
            <p14:xfrm>
              <a:off x="3698400" y="1092040"/>
              <a:ext cx="131760" cy="240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0" y="1074040"/>
                <a:ext cx="16740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14:cNvPr>
              <p14:cNvContentPartPr/>
              <p14:nvPr/>
            </p14:nvContentPartPr>
            <p14:xfrm>
              <a:off x="3758880" y="1015720"/>
              <a:ext cx="75600" cy="401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40880" y="998080"/>
                <a:ext cx="1112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14:cNvPr>
              <p14:cNvContentPartPr/>
              <p14:nvPr/>
            </p14:nvContentPartPr>
            <p14:xfrm>
              <a:off x="4185840" y="1025800"/>
              <a:ext cx="501480" cy="288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67853" y="1007800"/>
                <a:ext cx="537094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14:cNvPr>
              <p14:cNvContentPartPr/>
              <p14:nvPr/>
            </p14:nvContentPartPr>
            <p14:xfrm>
              <a:off x="4806480" y="994840"/>
              <a:ext cx="645840" cy="24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8830" y="976866"/>
                <a:ext cx="681500" cy="283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14:cNvPr>
              <p14:cNvContentPartPr/>
              <p14:nvPr/>
            </p14:nvContentPartPr>
            <p14:xfrm>
              <a:off x="5616840" y="1218760"/>
              <a:ext cx="831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98840" y="1201120"/>
                <a:ext cx="1188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14:cNvPr>
              <p14:cNvContentPartPr/>
              <p14:nvPr/>
            </p14:nvContentPartPr>
            <p14:xfrm>
              <a:off x="6014280" y="885760"/>
              <a:ext cx="1090800" cy="506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96640" y="868120"/>
                <a:ext cx="112644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14:cNvPr>
              <p14:cNvContentPartPr/>
              <p14:nvPr/>
            </p14:nvContentPartPr>
            <p14:xfrm>
              <a:off x="7640040" y="998080"/>
              <a:ext cx="853920" cy="36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22048" y="980080"/>
                <a:ext cx="889545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14:cNvPr>
              <p14:cNvContentPartPr/>
              <p14:nvPr/>
            </p14:nvContentPartPr>
            <p14:xfrm>
              <a:off x="7402080" y="1045960"/>
              <a:ext cx="93960" cy="13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384080" y="1028320"/>
                <a:ext cx="1296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14:cNvPr>
              <p14:cNvContentPartPr/>
              <p14:nvPr/>
            </p14:nvContentPartPr>
            <p14:xfrm>
              <a:off x="7361760" y="1178080"/>
              <a:ext cx="156960" cy="213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3760" y="1160440"/>
                <a:ext cx="192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14:cNvPr>
              <p14:cNvContentPartPr/>
              <p14:nvPr/>
            </p14:nvContentPartPr>
            <p14:xfrm>
              <a:off x="8608440" y="1259440"/>
              <a:ext cx="47880" cy="7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90440" y="1241800"/>
                <a:ext cx="835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14:cNvPr>
              <p14:cNvContentPartPr/>
              <p14:nvPr/>
            </p14:nvContentPartPr>
            <p14:xfrm>
              <a:off x="346440" y="1513600"/>
              <a:ext cx="1319040" cy="424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8440" y="1495600"/>
                <a:ext cx="13546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14:cNvPr>
              <p14:cNvContentPartPr/>
              <p14:nvPr/>
            </p14:nvContentPartPr>
            <p14:xfrm>
              <a:off x="1889400" y="1472560"/>
              <a:ext cx="2012040" cy="498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871760" y="1454560"/>
                <a:ext cx="204768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14:cNvPr>
              <p14:cNvContentPartPr/>
              <p14:nvPr/>
            </p14:nvContentPartPr>
            <p14:xfrm>
              <a:off x="4317240" y="1574440"/>
              <a:ext cx="193680" cy="496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99600" y="1556800"/>
                <a:ext cx="229320" cy="53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14:cNvPr>
              <p14:cNvContentPartPr/>
              <p14:nvPr/>
            </p14:nvContentPartPr>
            <p14:xfrm>
              <a:off x="4737360" y="1665880"/>
              <a:ext cx="973440" cy="335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19713" y="1648240"/>
                <a:ext cx="1009093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14:cNvPr>
              <p14:cNvContentPartPr/>
              <p14:nvPr/>
            </p14:nvContentPartPr>
            <p14:xfrm>
              <a:off x="5818440" y="1696480"/>
              <a:ext cx="135360" cy="201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00800" y="1678480"/>
                <a:ext cx="1710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14:cNvPr>
              <p14:cNvContentPartPr/>
              <p14:nvPr/>
            </p14:nvContentPartPr>
            <p14:xfrm>
              <a:off x="7792320" y="1472560"/>
              <a:ext cx="601920" cy="46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74680" y="1454906"/>
                <a:ext cx="637560" cy="498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14:cNvPr>
              <p14:cNvContentPartPr/>
              <p14:nvPr/>
            </p14:nvContentPartPr>
            <p14:xfrm>
              <a:off x="6601800" y="1543840"/>
              <a:ext cx="995760" cy="372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83800" y="1525840"/>
                <a:ext cx="103140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14:cNvPr>
              <p14:cNvContentPartPr/>
              <p14:nvPr/>
            </p14:nvContentPartPr>
            <p14:xfrm>
              <a:off x="6061080" y="1677760"/>
              <a:ext cx="371160" cy="187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43440" y="1660120"/>
                <a:ext cx="4068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14:cNvPr>
              <p14:cNvContentPartPr/>
              <p14:nvPr/>
            </p14:nvContentPartPr>
            <p14:xfrm>
              <a:off x="807600" y="2214520"/>
              <a:ext cx="3133440" cy="1718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9960" y="2196880"/>
                <a:ext cx="3169080" cy="17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14:cNvPr>
              <p14:cNvContentPartPr/>
              <p14:nvPr/>
            </p14:nvContentPartPr>
            <p14:xfrm>
              <a:off x="3748800" y="2986720"/>
              <a:ext cx="178560" cy="247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31160" y="2969080"/>
                <a:ext cx="2142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14:cNvPr>
              <p14:cNvContentPartPr/>
              <p14:nvPr/>
            </p14:nvContentPartPr>
            <p14:xfrm>
              <a:off x="783120" y="2519080"/>
              <a:ext cx="172440" cy="27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65120" y="2501440"/>
                <a:ext cx="2080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14:cNvPr>
              <p14:cNvContentPartPr/>
              <p14:nvPr/>
            </p14:nvContentPartPr>
            <p14:xfrm>
              <a:off x="297120" y="2448160"/>
              <a:ext cx="304920" cy="223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79141" y="2430160"/>
                <a:ext cx="340518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14:cNvPr>
              <p14:cNvContentPartPr/>
              <p14:nvPr/>
            </p14:nvContentPartPr>
            <p14:xfrm>
              <a:off x="273360" y="3677560"/>
              <a:ext cx="92520" cy="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55360" y="3659920"/>
                <a:ext cx="128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14:cNvPr>
              <p14:cNvContentPartPr/>
              <p14:nvPr/>
            </p14:nvContentPartPr>
            <p14:xfrm>
              <a:off x="483240" y="3606640"/>
              <a:ext cx="492120" cy="26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240" y="3588640"/>
                <a:ext cx="527760" cy="299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47216027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14:cNvPr>
              <p14:cNvContentPartPr/>
              <p14:nvPr/>
            </p14:nvContentPartPr>
            <p14:xfrm>
              <a:off x="326280" y="2123080"/>
              <a:ext cx="201960" cy="253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8280" y="2105440"/>
                <a:ext cx="23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14:cNvPr>
              <p14:cNvContentPartPr/>
              <p14:nvPr/>
            </p14:nvContentPartPr>
            <p14:xfrm>
              <a:off x="324840" y="2113000"/>
              <a:ext cx="202680" cy="17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2095000"/>
                <a:ext cx="238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14:cNvPr>
              <p14:cNvContentPartPr/>
              <p14:nvPr/>
            </p14:nvContentPartPr>
            <p14:xfrm>
              <a:off x="406200" y="2072320"/>
              <a:ext cx="51480" cy="315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8200" y="2054320"/>
                <a:ext cx="871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14:cNvPr>
              <p14:cNvContentPartPr/>
              <p14:nvPr/>
            </p14:nvContentPartPr>
            <p14:xfrm>
              <a:off x="728040" y="2086360"/>
              <a:ext cx="1759320" cy="356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0040" y="2068378"/>
                <a:ext cx="1794960" cy="39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14:cNvPr>
              <p14:cNvContentPartPr/>
              <p14:nvPr/>
            </p14:nvContentPartPr>
            <p14:xfrm>
              <a:off x="2692200" y="2259520"/>
              <a:ext cx="252720" cy="14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74200" y="2241520"/>
                <a:ext cx="2883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14:cNvPr>
              <p14:cNvContentPartPr/>
              <p14:nvPr/>
            </p14:nvContentPartPr>
            <p14:xfrm>
              <a:off x="3055800" y="2069800"/>
              <a:ext cx="119808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8160" y="2052160"/>
                <a:ext cx="1233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14:cNvPr>
              <p14:cNvContentPartPr/>
              <p14:nvPr/>
            </p14:nvContentPartPr>
            <p14:xfrm>
              <a:off x="4348200" y="2275360"/>
              <a:ext cx="1044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30560" y="2257360"/>
                <a:ext cx="4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14:cNvPr>
              <p14:cNvContentPartPr/>
              <p14:nvPr/>
            </p14:nvContentPartPr>
            <p14:xfrm>
              <a:off x="4356120" y="2163400"/>
              <a:ext cx="25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38120" y="2145760"/>
                <a:ext cx="38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14:cNvPr>
              <p14:cNvContentPartPr/>
              <p14:nvPr/>
            </p14:nvContentPartPr>
            <p14:xfrm>
              <a:off x="4469880" y="2139640"/>
              <a:ext cx="235440" cy="227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2240" y="2121640"/>
                <a:ext cx="2710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14:cNvPr>
              <p14:cNvContentPartPr/>
              <p14:nvPr/>
            </p14:nvContentPartPr>
            <p14:xfrm>
              <a:off x="4810440" y="2160880"/>
              <a:ext cx="867600" cy="14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2800" y="2143240"/>
                <a:ext cx="9032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14:cNvPr>
              <p14:cNvContentPartPr/>
              <p14:nvPr/>
            </p14:nvContentPartPr>
            <p14:xfrm>
              <a:off x="6590640" y="2031280"/>
              <a:ext cx="299160" cy="25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72662" y="2013615"/>
                <a:ext cx="334757" cy="29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14:cNvPr>
              <p14:cNvContentPartPr/>
              <p14:nvPr/>
            </p14:nvContentPartPr>
            <p14:xfrm>
              <a:off x="5912760" y="2091760"/>
              <a:ext cx="558000" cy="302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72" y="2074120"/>
                <a:ext cx="593617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14:cNvPr>
              <p14:cNvContentPartPr/>
              <p14:nvPr/>
            </p14:nvContentPartPr>
            <p14:xfrm>
              <a:off x="6985560" y="2031280"/>
              <a:ext cx="110880" cy="18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67560" y="2013640"/>
                <a:ext cx="1465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14:cNvPr>
              <p14:cNvContentPartPr/>
              <p14:nvPr/>
            </p14:nvContentPartPr>
            <p14:xfrm>
              <a:off x="7206600" y="2102920"/>
              <a:ext cx="17280" cy="11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88600" y="2084920"/>
                <a:ext cx="529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14:cNvPr>
              <p14:cNvContentPartPr/>
              <p14:nvPr/>
            </p14:nvContentPartPr>
            <p14:xfrm>
              <a:off x="7192920" y="19909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752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14:cNvPr>
              <p14:cNvContentPartPr/>
              <p14:nvPr/>
            </p14:nvContentPartPr>
            <p14:xfrm>
              <a:off x="7263840" y="2104000"/>
              <a:ext cx="192240" cy="111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46200" y="2086000"/>
                <a:ext cx="2278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14:cNvPr>
              <p14:cNvContentPartPr/>
              <p14:nvPr/>
            </p14:nvContentPartPr>
            <p14:xfrm>
              <a:off x="7540680" y="1990960"/>
              <a:ext cx="1004760" cy="285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523040" y="1973320"/>
                <a:ext cx="1040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14:cNvPr>
              <p14:cNvContentPartPr/>
              <p14:nvPr/>
            </p14:nvContentPartPr>
            <p14:xfrm>
              <a:off x="111360" y="2397040"/>
              <a:ext cx="8819280" cy="22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3360" y="2379400"/>
                <a:ext cx="88549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14:cNvPr>
              <p14:cNvContentPartPr/>
              <p14:nvPr/>
            </p14:nvContentPartPr>
            <p14:xfrm>
              <a:off x="304320" y="2743000"/>
              <a:ext cx="1727640" cy="39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86680" y="2725360"/>
                <a:ext cx="176328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14:cNvPr>
              <p14:cNvContentPartPr/>
              <p14:nvPr/>
            </p14:nvContentPartPr>
            <p14:xfrm>
              <a:off x="7558680" y="2539600"/>
              <a:ext cx="1098000" cy="1543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540686" y="2521600"/>
                <a:ext cx="1133628" cy="15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14:cNvPr>
              <p14:cNvContentPartPr/>
              <p14:nvPr/>
            </p14:nvContentPartPr>
            <p14:xfrm>
              <a:off x="7717440" y="4094440"/>
              <a:ext cx="199800" cy="34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699800" y="4076440"/>
                <a:ext cx="23544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14:cNvPr>
              <p14:cNvContentPartPr/>
              <p14:nvPr/>
            </p14:nvContentPartPr>
            <p14:xfrm>
              <a:off x="8001840" y="3667120"/>
              <a:ext cx="957600" cy="1283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983840" y="3649475"/>
                <a:ext cx="993240" cy="131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14:cNvPr>
              <p14:cNvContentPartPr/>
              <p14:nvPr/>
            </p14:nvContentPartPr>
            <p14:xfrm>
              <a:off x="7532760" y="4551280"/>
              <a:ext cx="381600" cy="3038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515120" y="4533280"/>
                <a:ext cx="4172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14:cNvPr>
              <p14:cNvContentPartPr/>
              <p14:nvPr/>
            </p14:nvContentPartPr>
            <p14:xfrm>
              <a:off x="7294800" y="4703560"/>
              <a:ext cx="131040" cy="10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276800" y="4685920"/>
                <a:ext cx="166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14:cNvPr>
              <p14:cNvContentPartPr/>
              <p14:nvPr/>
            </p14:nvContentPartPr>
            <p14:xfrm>
              <a:off x="7304520" y="4795000"/>
              <a:ext cx="12312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286880" y="477736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14:cNvPr>
              <p14:cNvContentPartPr/>
              <p14:nvPr/>
            </p14:nvContentPartPr>
            <p14:xfrm>
              <a:off x="6969360" y="4558840"/>
              <a:ext cx="212040" cy="30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951720" y="4541179"/>
                <a:ext cx="247680" cy="342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14:cNvPr>
              <p14:cNvContentPartPr/>
              <p14:nvPr/>
            </p14:nvContentPartPr>
            <p14:xfrm>
              <a:off x="4602000" y="2854600"/>
              <a:ext cx="12600" cy="14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584360" y="2836960"/>
                <a:ext cx="482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14:cNvPr>
              <p14:cNvContentPartPr/>
              <p14:nvPr/>
            </p14:nvContentPartPr>
            <p14:xfrm>
              <a:off x="4608480" y="2986720"/>
              <a:ext cx="4320" cy="43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90480" y="2969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14:cNvPr>
              <p14:cNvContentPartPr/>
              <p14:nvPr/>
            </p14:nvContentPartPr>
            <p14:xfrm>
              <a:off x="2692200" y="2723200"/>
              <a:ext cx="1752480" cy="541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674204" y="2705548"/>
                <a:ext cx="1788113" cy="5767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14:cNvPr>
              <p14:cNvContentPartPr/>
              <p14:nvPr/>
            </p14:nvContentPartPr>
            <p14:xfrm>
              <a:off x="5180160" y="2631400"/>
              <a:ext cx="680400" cy="1352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162160" y="2613400"/>
                <a:ext cx="716040" cy="1387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56676453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14:cNvPr>
              <p14:cNvContentPartPr/>
              <p14:nvPr/>
            </p14:nvContentPartPr>
            <p14:xfrm>
              <a:off x="326280" y="2123080"/>
              <a:ext cx="201960" cy="253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8280" y="2105440"/>
                <a:ext cx="23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14:cNvPr>
              <p14:cNvContentPartPr/>
              <p14:nvPr/>
            </p14:nvContentPartPr>
            <p14:xfrm>
              <a:off x="324840" y="2113000"/>
              <a:ext cx="202680" cy="17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2095000"/>
                <a:ext cx="238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14:cNvPr>
              <p14:cNvContentPartPr/>
              <p14:nvPr/>
            </p14:nvContentPartPr>
            <p14:xfrm>
              <a:off x="406200" y="2072320"/>
              <a:ext cx="51480" cy="315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8200" y="2054320"/>
                <a:ext cx="871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14:cNvPr>
              <p14:cNvContentPartPr/>
              <p14:nvPr/>
            </p14:nvContentPartPr>
            <p14:xfrm>
              <a:off x="728040" y="2086360"/>
              <a:ext cx="1759320" cy="356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0040" y="2068378"/>
                <a:ext cx="1794960" cy="39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14:cNvPr>
              <p14:cNvContentPartPr/>
              <p14:nvPr/>
            </p14:nvContentPartPr>
            <p14:xfrm>
              <a:off x="2692200" y="2259520"/>
              <a:ext cx="252720" cy="14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74200" y="2241520"/>
                <a:ext cx="2883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14:cNvPr>
              <p14:cNvContentPartPr/>
              <p14:nvPr/>
            </p14:nvContentPartPr>
            <p14:xfrm>
              <a:off x="3055800" y="2069800"/>
              <a:ext cx="119808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8160" y="2052160"/>
                <a:ext cx="1233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14:cNvPr>
              <p14:cNvContentPartPr/>
              <p14:nvPr/>
            </p14:nvContentPartPr>
            <p14:xfrm>
              <a:off x="4348200" y="2275360"/>
              <a:ext cx="1044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30560" y="2257360"/>
                <a:ext cx="4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14:cNvPr>
              <p14:cNvContentPartPr/>
              <p14:nvPr/>
            </p14:nvContentPartPr>
            <p14:xfrm>
              <a:off x="4356120" y="2163400"/>
              <a:ext cx="25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38120" y="2145760"/>
                <a:ext cx="38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14:cNvPr>
              <p14:cNvContentPartPr/>
              <p14:nvPr/>
            </p14:nvContentPartPr>
            <p14:xfrm>
              <a:off x="4469880" y="2139640"/>
              <a:ext cx="235440" cy="227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2240" y="2121640"/>
                <a:ext cx="2710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14:cNvPr>
              <p14:cNvContentPartPr/>
              <p14:nvPr/>
            </p14:nvContentPartPr>
            <p14:xfrm>
              <a:off x="4810440" y="2160880"/>
              <a:ext cx="867600" cy="14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2800" y="2143240"/>
                <a:ext cx="9032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14:cNvPr>
              <p14:cNvContentPartPr/>
              <p14:nvPr/>
            </p14:nvContentPartPr>
            <p14:xfrm>
              <a:off x="6590640" y="2031280"/>
              <a:ext cx="299160" cy="25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72662" y="2013615"/>
                <a:ext cx="334757" cy="29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14:cNvPr>
              <p14:cNvContentPartPr/>
              <p14:nvPr/>
            </p14:nvContentPartPr>
            <p14:xfrm>
              <a:off x="5912760" y="2091760"/>
              <a:ext cx="558000" cy="302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72" y="2074120"/>
                <a:ext cx="593617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14:cNvPr>
              <p14:cNvContentPartPr/>
              <p14:nvPr/>
            </p14:nvContentPartPr>
            <p14:xfrm>
              <a:off x="6985560" y="2031280"/>
              <a:ext cx="110880" cy="18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67560" y="2013640"/>
                <a:ext cx="1465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14:cNvPr>
              <p14:cNvContentPartPr/>
              <p14:nvPr/>
            </p14:nvContentPartPr>
            <p14:xfrm>
              <a:off x="7206600" y="2102920"/>
              <a:ext cx="17280" cy="11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88600" y="2084920"/>
                <a:ext cx="529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14:cNvPr>
              <p14:cNvContentPartPr/>
              <p14:nvPr/>
            </p14:nvContentPartPr>
            <p14:xfrm>
              <a:off x="7192920" y="19909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752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14:cNvPr>
              <p14:cNvContentPartPr/>
              <p14:nvPr/>
            </p14:nvContentPartPr>
            <p14:xfrm>
              <a:off x="7263840" y="2104000"/>
              <a:ext cx="192240" cy="111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46200" y="2086000"/>
                <a:ext cx="2278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14:cNvPr>
              <p14:cNvContentPartPr/>
              <p14:nvPr/>
            </p14:nvContentPartPr>
            <p14:xfrm>
              <a:off x="7540680" y="1990960"/>
              <a:ext cx="1004760" cy="285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523040" y="1973320"/>
                <a:ext cx="1040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14:cNvPr>
              <p14:cNvContentPartPr/>
              <p14:nvPr/>
            </p14:nvContentPartPr>
            <p14:xfrm>
              <a:off x="111360" y="2397040"/>
              <a:ext cx="8819280" cy="22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3360" y="2379400"/>
                <a:ext cx="88549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14:cNvPr>
              <p14:cNvContentPartPr/>
              <p14:nvPr/>
            </p14:nvContentPartPr>
            <p14:xfrm>
              <a:off x="304320" y="2743000"/>
              <a:ext cx="1727640" cy="39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86680" y="2725360"/>
                <a:ext cx="176328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14:cNvPr>
              <p14:cNvContentPartPr/>
              <p14:nvPr/>
            </p14:nvContentPartPr>
            <p14:xfrm>
              <a:off x="7558680" y="2539600"/>
              <a:ext cx="1098000" cy="1543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540686" y="2521600"/>
                <a:ext cx="1133628" cy="15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14:cNvPr>
              <p14:cNvContentPartPr/>
              <p14:nvPr/>
            </p14:nvContentPartPr>
            <p14:xfrm>
              <a:off x="7717440" y="4094440"/>
              <a:ext cx="199800" cy="34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699800" y="4076440"/>
                <a:ext cx="23544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14:cNvPr>
              <p14:cNvContentPartPr/>
              <p14:nvPr/>
            </p14:nvContentPartPr>
            <p14:xfrm>
              <a:off x="8001840" y="3667120"/>
              <a:ext cx="957600" cy="1283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983840" y="3649475"/>
                <a:ext cx="993240" cy="131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14:cNvPr>
              <p14:cNvContentPartPr/>
              <p14:nvPr/>
            </p14:nvContentPartPr>
            <p14:xfrm>
              <a:off x="7532760" y="4551280"/>
              <a:ext cx="381600" cy="3038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515120" y="4533280"/>
                <a:ext cx="4172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14:cNvPr>
              <p14:cNvContentPartPr/>
              <p14:nvPr/>
            </p14:nvContentPartPr>
            <p14:xfrm>
              <a:off x="7294800" y="4703560"/>
              <a:ext cx="131040" cy="10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276800" y="4685920"/>
                <a:ext cx="166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14:cNvPr>
              <p14:cNvContentPartPr/>
              <p14:nvPr/>
            </p14:nvContentPartPr>
            <p14:xfrm>
              <a:off x="7304520" y="4795000"/>
              <a:ext cx="12312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286880" y="477736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14:cNvPr>
              <p14:cNvContentPartPr/>
              <p14:nvPr/>
            </p14:nvContentPartPr>
            <p14:xfrm>
              <a:off x="6969360" y="4558840"/>
              <a:ext cx="212040" cy="30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951720" y="4541179"/>
                <a:ext cx="247680" cy="342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14:cNvPr>
              <p14:cNvContentPartPr/>
              <p14:nvPr/>
            </p14:nvContentPartPr>
            <p14:xfrm>
              <a:off x="4602000" y="2854600"/>
              <a:ext cx="12600" cy="14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584360" y="2836960"/>
                <a:ext cx="482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14:cNvPr>
              <p14:cNvContentPartPr/>
              <p14:nvPr/>
            </p14:nvContentPartPr>
            <p14:xfrm>
              <a:off x="4608480" y="2986720"/>
              <a:ext cx="4320" cy="43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90480" y="2969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14:cNvPr>
              <p14:cNvContentPartPr/>
              <p14:nvPr/>
            </p14:nvContentPartPr>
            <p14:xfrm>
              <a:off x="2692200" y="2723200"/>
              <a:ext cx="1752480" cy="541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674204" y="2705548"/>
                <a:ext cx="1788113" cy="5767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14:cNvPr>
              <p14:cNvContentPartPr/>
              <p14:nvPr/>
            </p14:nvContentPartPr>
            <p14:xfrm>
              <a:off x="5180160" y="2631400"/>
              <a:ext cx="680400" cy="1352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162160" y="2613400"/>
                <a:ext cx="716040" cy="13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14:cNvPr>
              <p14:cNvContentPartPr/>
              <p14:nvPr/>
            </p14:nvContentPartPr>
            <p14:xfrm>
              <a:off x="6038760" y="2694040"/>
              <a:ext cx="1097640" cy="329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021120" y="2676040"/>
                <a:ext cx="1133280" cy="365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23810321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14:cNvPr>
              <p14:cNvContentPartPr/>
              <p14:nvPr/>
            </p14:nvContentPartPr>
            <p14:xfrm>
              <a:off x="326280" y="2123080"/>
              <a:ext cx="201960" cy="253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8280" y="2105440"/>
                <a:ext cx="23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14:cNvPr>
              <p14:cNvContentPartPr/>
              <p14:nvPr/>
            </p14:nvContentPartPr>
            <p14:xfrm>
              <a:off x="324840" y="2113000"/>
              <a:ext cx="202680" cy="17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2095000"/>
                <a:ext cx="238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14:cNvPr>
              <p14:cNvContentPartPr/>
              <p14:nvPr/>
            </p14:nvContentPartPr>
            <p14:xfrm>
              <a:off x="406200" y="2072320"/>
              <a:ext cx="51480" cy="315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8200" y="2054320"/>
                <a:ext cx="871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14:cNvPr>
              <p14:cNvContentPartPr/>
              <p14:nvPr/>
            </p14:nvContentPartPr>
            <p14:xfrm>
              <a:off x="728040" y="2086360"/>
              <a:ext cx="1759320" cy="356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0040" y="2068378"/>
                <a:ext cx="1794960" cy="39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14:cNvPr>
              <p14:cNvContentPartPr/>
              <p14:nvPr/>
            </p14:nvContentPartPr>
            <p14:xfrm>
              <a:off x="2692200" y="2259520"/>
              <a:ext cx="252720" cy="14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74200" y="2241520"/>
                <a:ext cx="2883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14:cNvPr>
              <p14:cNvContentPartPr/>
              <p14:nvPr/>
            </p14:nvContentPartPr>
            <p14:xfrm>
              <a:off x="3055800" y="2069800"/>
              <a:ext cx="119808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8160" y="2052160"/>
                <a:ext cx="1233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14:cNvPr>
              <p14:cNvContentPartPr/>
              <p14:nvPr/>
            </p14:nvContentPartPr>
            <p14:xfrm>
              <a:off x="4348200" y="2275360"/>
              <a:ext cx="1044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30560" y="2257360"/>
                <a:ext cx="4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14:cNvPr>
              <p14:cNvContentPartPr/>
              <p14:nvPr/>
            </p14:nvContentPartPr>
            <p14:xfrm>
              <a:off x="4356120" y="2163400"/>
              <a:ext cx="25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38120" y="2145760"/>
                <a:ext cx="38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14:cNvPr>
              <p14:cNvContentPartPr/>
              <p14:nvPr/>
            </p14:nvContentPartPr>
            <p14:xfrm>
              <a:off x="4469880" y="2139640"/>
              <a:ext cx="235440" cy="227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2240" y="2121640"/>
                <a:ext cx="2710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14:cNvPr>
              <p14:cNvContentPartPr/>
              <p14:nvPr/>
            </p14:nvContentPartPr>
            <p14:xfrm>
              <a:off x="4810440" y="2160880"/>
              <a:ext cx="867600" cy="14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2800" y="2143240"/>
                <a:ext cx="9032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14:cNvPr>
              <p14:cNvContentPartPr/>
              <p14:nvPr/>
            </p14:nvContentPartPr>
            <p14:xfrm>
              <a:off x="6590640" y="2031280"/>
              <a:ext cx="299160" cy="25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72662" y="2013615"/>
                <a:ext cx="334757" cy="29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14:cNvPr>
              <p14:cNvContentPartPr/>
              <p14:nvPr/>
            </p14:nvContentPartPr>
            <p14:xfrm>
              <a:off x="5912760" y="2091760"/>
              <a:ext cx="558000" cy="302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72" y="2074120"/>
                <a:ext cx="593617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14:cNvPr>
              <p14:cNvContentPartPr/>
              <p14:nvPr/>
            </p14:nvContentPartPr>
            <p14:xfrm>
              <a:off x="6985560" y="2031280"/>
              <a:ext cx="110880" cy="18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67560" y="2013640"/>
                <a:ext cx="1465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14:cNvPr>
              <p14:cNvContentPartPr/>
              <p14:nvPr/>
            </p14:nvContentPartPr>
            <p14:xfrm>
              <a:off x="7206600" y="2102920"/>
              <a:ext cx="17280" cy="11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88600" y="2084920"/>
                <a:ext cx="529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14:cNvPr>
              <p14:cNvContentPartPr/>
              <p14:nvPr/>
            </p14:nvContentPartPr>
            <p14:xfrm>
              <a:off x="7192920" y="19909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752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14:cNvPr>
              <p14:cNvContentPartPr/>
              <p14:nvPr/>
            </p14:nvContentPartPr>
            <p14:xfrm>
              <a:off x="7263840" y="2104000"/>
              <a:ext cx="192240" cy="111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46200" y="2086000"/>
                <a:ext cx="2278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14:cNvPr>
              <p14:cNvContentPartPr/>
              <p14:nvPr/>
            </p14:nvContentPartPr>
            <p14:xfrm>
              <a:off x="7540680" y="1990960"/>
              <a:ext cx="1004760" cy="285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523040" y="1973320"/>
                <a:ext cx="1040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14:cNvPr>
              <p14:cNvContentPartPr/>
              <p14:nvPr/>
            </p14:nvContentPartPr>
            <p14:xfrm>
              <a:off x="111360" y="2397040"/>
              <a:ext cx="8819280" cy="22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3360" y="2379400"/>
                <a:ext cx="88549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14:cNvPr>
              <p14:cNvContentPartPr/>
              <p14:nvPr/>
            </p14:nvContentPartPr>
            <p14:xfrm>
              <a:off x="304320" y="2743000"/>
              <a:ext cx="1727640" cy="39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86680" y="2725360"/>
                <a:ext cx="176328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14:cNvPr>
              <p14:cNvContentPartPr/>
              <p14:nvPr/>
            </p14:nvContentPartPr>
            <p14:xfrm>
              <a:off x="7558680" y="2539600"/>
              <a:ext cx="1098000" cy="1543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540686" y="2521600"/>
                <a:ext cx="1133628" cy="15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14:cNvPr>
              <p14:cNvContentPartPr/>
              <p14:nvPr/>
            </p14:nvContentPartPr>
            <p14:xfrm>
              <a:off x="7717440" y="4094440"/>
              <a:ext cx="199800" cy="34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699800" y="4076440"/>
                <a:ext cx="23544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14:cNvPr>
              <p14:cNvContentPartPr/>
              <p14:nvPr/>
            </p14:nvContentPartPr>
            <p14:xfrm>
              <a:off x="8001840" y="3667120"/>
              <a:ext cx="957600" cy="1283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983840" y="3649475"/>
                <a:ext cx="993240" cy="131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14:cNvPr>
              <p14:cNvContentPartPr/>
              <p14:nvPr/>
            </p14:nvContentPartPr>
            <p14:xfrm>
              <a:off x="7532760" y="4551280"/>
              <a:ext cx="381600" cy="3038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515120" y="4533280"/>
                <a:ext cx="4172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14:cNvPr>
              <p14:cNvContentPartPr/>
              <p14:nvPr/>
            </p14:nvContentPartPr>
            <p14:xfrm>
              <a:off x="7294800" y="4703560"/>
              <a:ext cx="131040" cy="10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276800" y="4685920"/>
                <a:ext cx="166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14:cNvPr>
              <p14:cNvContentPartPr/>
              <p14:nvPr/>
            </p14:nvContentPartPr>
            <p14:xfrm>
              <a:off x="7304520" y="4795000"/>
              <a:ext cx="12312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286880" y="477736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14:cNvPr>
              <p14:cNvContentPartPr/>
              <p14:nvPr/>
            </p14:nvContentPartPr>
            <p14:xfrm>
              <a:off x="6969360" y="4558840"/>
              <a:ext cx="212040" cy="30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951720" y="4541179"/>
                <a:ext cx="247680" cy="342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14:cNvPr>
              <p14:cNvContentPartPr/>
              <p14:nvPr/>
            </p14:nvContentPartPr>
            <p14:xfrm>
              <a:off x="4602000" y="2854600"/>
              <a:ext cx="12600" cy="14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584360" y="2836960"/>
                <a:ext cx="482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14:cNvPr>
              <p14:cNvContentPartPr/>
              <p14:nvPr/>
            </p14:nvContentPartPr>
            <p14:xfrm>
              <a:off x="4608480" y="2986720"/>
              <a:ext cx="4320" cy="43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90480" y="2969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14:cNvPr>
              <p14:cNvContentPartPr/>
              <p14:nvPr/>
            </p14:nvContentPartPr>
            <p14:xfrm>
              <a:off x="2692200" y="2723200"/>
              <a:ext cx="1752480" cy="541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674204" y="2705548"/>
                <a:ext cx="1788113" cy="5767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14:cNvPr>
              <p14:cNvContentPartPr/>
              <p14:nvPr/>
            </p14:nvContentPartPr>
            <p14:xfrm>
              <a:off x="5180160" y="2631400"/>
              <a:ext cx="680400" cy="1352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162160" y="2613400"/>
                <a:ext cx="716040" cy="13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14:cNvPr>
              <p14:cNvContentPartPr/>
              <p14:nvPr/>
            </p14:nvContentPartPr>
            <p14:xfrm>
              <a:off x="6038760" y="2694040"/>
              <a:ext cx="1097640" cy="329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021120" y="2676040"/>
                <a:ext cx="113328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14:cNvPr>
              <p14:cNvContentPartPr/>
              <p14:nvPr/>
            </p14:nvContentPartPr>
            <p14:xfrm>
              <a:off x="6562920" y="3067720"/>
              <a:ext cx="734400" cy="235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45280" y="3050053"/>
                <a:ext cx="770040" cy="2707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14:cNvPr>
              <p14:cNvContentPartPr/>
              <p14:nvPr/>
            </p14:nvContentPartPr>
            <p14:xfrm>
              <a:off x="5679120" y="3037480"/>
              <a:ext cx="772200" cy="375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661480" y="3019840"/>
                <a:ext cx="807840" cy="411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13483023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14:cNvPr>
              <p14:cNvContentPartPr/>
              <p14:nvPr/>
            </p14:nvContentPartPr>
            <p14:xfrm>
              <a:off x="326280" y="2123080"/>
              <a:ext cx="201960" cy="253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8280" y="2105440"/>
                <a:ext cx="23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14:cNvPr>
              <p14:cNvContentPartPr/>
              <p14:nvPr/>
            </p14:nvContentPartPr>
            <p14:xfrm>
              <a:off x="324840" y="2113000"/>
              <a:ext cx="202680" cy="17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2095000"/>
                <a:ext cx="238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14:cNvPr>
              <p14:cNvContentPartPr/>
              <p14:nvPr/>
            </p14:nvContentPartPr>
            <p14:xfrm>
              <a:off x="406200" y="2072320"/>
              <a:ext cx="51480" cy="315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8200" y="2054320"/>
                <a:ext cx="871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14:cNvPr>
              <p14:cNvContentPartPr/>
              <p14:nvPr/>
            </p14:nvContentPartPr>
            <p14:xfrm>
              <a:off x="728040" y="2086360"/>
              <a:ext cx="1759320" cy="356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0040" y="2068378"/>
                <a:ext cx="1794960" cy="39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14:cNvPr>
              <p14:cNvContentPartPr/>
              <p14:nvPr/>
            </p14:nvContentPartPr>
            <p14:xfrm>
              <a:off x="2692200" y="2259520"/>
              <a:ext cx="252720" cy="14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74200" y="2241520"/>
                <a:ext cx="2883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14:cNvPr>
              <p14:cNvContentPartPr/>
              <p14:nvPr/>
            </p14:nvContentPartPr>
            <p14:xfrm>
              <a:off x="3055800" y="2069800"/>
              <a:ext cx="119808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8160" y="2052160"/>
                <a:ext cx="1233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14:cNvPr>
              <p14:cNvContentPartPr/>
              <p14:nvPr/>
            </p14:nvContentPartPr>
            <p14:xfrm>
              <a:off x="4348200" y="2275360"/>
              <a:ext cx="1044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30560" y="2257360"/>
                <a:ext cx="4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14:cNvPr>
              <p14:cNvContentPartPr/>
              <p14:nvPr/>
            </p14:nvContentPartPr>
            <p14:xfrm>
              <a:off x="4356120" y="2163400"/>
              <a:ext cx="25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38120" y="2145760"/>
                <a:ext cx="38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14:cNvPr>
              <p14:cNvContentPartPr/>
              <p14:nvPr/>
            </p14:nvContentPartPr>
            <p14:xfrm>
              <a:off x="4469880" y="2139640"/>
              <a:ext cx="235440" cy="227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2240" y="2121640"/>
                <a:ext cx="2710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14:cNvPr>
              <p14:cNvContentPartPr/>
              <p14:nvPr/>
            </p14:nvContentPartPr>
            <p14:xfrm>
              <a:off x="4810440" y="2160880"/>
              <a:ext cx="867600" cy="14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2800" y="2143240"/>
                <a:ext cx="9032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14:cNvPr>
              <p14:cNvContentPartPr/>
              <p14:nvPr/>
            </p14:nvContentPartPr>
            <p14:xfrm>
              <a:off x="6590640" y="2031280"/>
              <a:ext cx="299160" cy="25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72662" y="2013615"/>
                <a:ext cx="334757" cy="29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14:cNvPr>
              <p14:cNvContentPartPr/>
              <p14:nvPr/>
            </p14:nvContentPartPr>
            <p14:xfrm>
              <a:off x="5912760" y="2091760"/>
              <a:ext cx="558000" cy="302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72" y="2074120"/>
                <a:ext cx="593617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14:cNvPr>
              <p14:cNvContentPartPr/>
              <p14:nvPr/>
            </p14:nvContentPartPr>
            <p14:xfrm>
              <a:off x="6985560" y="2031280"/>
              <a:ext cx="110880" cy="18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67560" y="2013640"/>
                <a:ext cx="1465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14:cNvPr>
              <p14:cNvContentPartPr/>
              <p14:nvPr/>
            </p14:nvContentPartPr>
            <p14:xfrm>
              <a:off x="7206600" y="2102920"/>
              <a:ext cx="17280" cy="11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88600" y="2084920"/>
                <a:ext cx="529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14:cNvPr>
              <p14:cNvContentPartPr/>
              <p14:nvPr/>
            </p14:nvContentPartPr>
            <p14:xfrm>
              <a:off x="7192920" y="19909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752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14:cNvPr>
              <p14:cNvContentPartPr/>
              <p14:nvPr/>
            </p14:nvContentPartPr>
            <p14:xfrm>
              <a:off x="7263840" y="2104000"/>
              <a:ext cx="192240" cy="111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46200" y="2086000"/>
                <a:ext cx="2278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14:cNvPr>
              <p14:cNvContentPartPr/>
              <p14:nvPr/>
            </p14:nvContentPartPr>
            <p14:xfrm>
              <a:off x="7540680" y="1990960"/>
              <a:ext cx="1004760" cy="285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523040" y="1973320"/>
                <a:ext cx="1040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14:cNvPr>
              <p14:cNvContentPartPr/>
              <p14:nvPr/>
            </p14:nvContentPartPr>
            <p14:xfrm>
              <a:off x="111360" y="2397040"/>
              <a:ext cx="8819280" cy="22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3360" y="2379400"/>
                <a:ext cx="88549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14:cNvPr>
              <p14:cNvContentPartPr/>
              <p14:nvPr/>
            </p14:nvContentPartPr>
            <p14:xfrm>
              <a:off x="304320" y="2743000"/>
              <a:ext cx="1727640" cy="39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86680" y="2725360"/>
                <a:ext cx="176328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14:cNvPr>
              <p14:cNvContentPartPr/>
              <p14:nvPr/>
            </p14:nvContentPartPr>
            <p14:xfrm>
              <a:off x="7558680" y="2539600"/>
              <a:ext cx="1098000" cy="1543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540686" y="2521600"/>
                <a:ext cx="1133628" cy="15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14:cNvPr>
              <p14:cNvContentPartPr/>
              <p14:nvPr/>
            </p14:nvContentPartPr>
            <p14:xfrm>
              <a:off x="7717440" y="4094440"/>
              <a:ext cx="199800" cy="34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699800" y="4076440"/>
                <a:ext cx="23544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14:cNvPr>
              <p14:cNvContentPartPr/>
              <p14:nvPr/>
            </p14:nvContentPartPr>
            <p14:xfrm>
              <a:off x="8001840" y="3667120"/>
              <a:ext cx="957600" cy="1283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983840" y="3649475"/>
                <a:ext cx="993240" cy="131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14:cNvPr>
              <p14:cNvContentPartPr/>
              <p14:nvPr/>
            </p14:nvContentPartPr>
            <p14:xfrm>
              <a:off x="7532760" y="4551280"/>
              <a:ext cx="381600" cy="3038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515120" y="4533280"/>
                <a:ext cx="4172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14:cNvPr>
              <p14:cNvContentPartPr/>
              <p14:nvPr/>
            </p14:nvContentPartPr>
            <p14:xfrm>
              <a:off x="7294800" y="4703560"/>
              <a:ext cx="131040" cy="10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276800" y="4685920"/>
                <a:ext cx="166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14:cNvPr>
              <p14:cNvContentPartPr/>
              <p14:nvPr/>
            </p14:nvContentPartPr>
            <p14:xfrm>
              <a:off x="7304520" y="4795000"/>
              <a:ext cx="12312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286880" y="477736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14:cNvPr>
              <p14:cNvContentPartPr/>
              <p14:nvPr/>
            </p14:nvContentPartPr>
            <p14:xfrm>
              <a:off x="6969360" y="4558840"/>
              <a:ext cx="212040" cy="30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951720" y="4541179"/>
                <a:ext cx="247680" cy="342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14:cNvPr>
              <p14:cNvContentPartPr/>
              <p14:nvPr/>
            </p14:nvContentPartPr>
            <p14:xfrm>
              <a:off x="4602000" y="2854600"/>
              <a:ext cx="12600" cy="14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584360" y="2836960"/>
                <a:ext cx="482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14:cNvPr>
              <p14:cNvContentPartPr/>
              <p14:nvPr/>
            </p14:nvContentPartPr>
            <p14:xfrm>
              <a:off x="4608480" y="2986720"/>
              <a:ext cx="4320" cy="43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90480" y="2969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14:cNvPr>
              <p14:cNvContentPartPr/>
              <p14:nvPr/>
            </p14:nvContentPartPr>
            <p14:xfrm>
              <a:off x="2692200" y="2723200"/>
              <a:ext cx="1752480" cy="541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674204" y="2705548"/>
                <a:ext cx="1788113" cy="5767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14:cNvPr>
              <p14:cNvContentPartPr/>
              <p14:nvPr/>
            </p14:nvContentPartPr>
            <p14:xfrm>
              <a:off x="5180160" y="2631400"/>
              <a:ext cx="680400" cy="1352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162160" y="2613400"/>
                <a:ext cx="716040" cy="13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14:cNvPr>
              <p14:cNvContentPartPr/>
              <p14:nvPr/>
            </p14:nvContentPartPr>
            <p14:xfrm>
              <a:off x="6038760" y="2694040"/>
              <a:ext cx="1097640" cy="329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021120" y="2676040"/>
                <a:ext cx="113328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14:cNvPr>
              <p14:cNvContentPartPr/>
              <p14:nvPr/>
            </p14:nvContentPartPr>
            <p14:xfrm>
              <a:off x="6562920" y="3067720"/>
              <a:ext cx="734400" cy="235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45280" y="3050053"/>
                <a:ext cx="770040" cy="2707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14:cNvPr>
              <p14:cNvContentPartPr/>
              <p14:nvPr/>
            </p14:nvContentPartPr>
            <p14:xfrm>
              <a:off x="5679120" y="3037480"/>
              <a:ext cx="772200" cy="375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661480" y="3019840"/>
                <a:ext cx="80784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14:cNvPr>
              <p14:cNvContentPartPr/>
              <p14:nvPr/>
            </p14:nvContentPartPr>
            <p14:xfrm>
              <a:off x="5862000" y="3443560"/>
              <a:ext cx="1476360" cy="51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844000" y="3425920"/>
                <a:ext cx="1512000" cy="86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90403702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14:cNvPr>
              <p14:cNvContentPartPr/>
              <p14:nvPr/>
            </p14:nvContentPartPr>
            <p14:xfrm>
              <a:off x="326280" y="2123080"/>
              <a:ext cx="201960" cy="253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8280" y="2105440"/>
                <a:ext cx="23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14:cNvPr>
              <p14:cNvContentPartPr/>
              <p14:nvPr/>
            </p14:nvContentPartPr>
            <p14:xfrm>
              <a:off x="324840" y="2113000"/>
              <a:ext cx="202680" cy="17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2095000"/>
                <a:ext cx="238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14:cNvPr>
              <p14:cNvContentPartPr/>
              <p14:nvPr/>
            </p14:nvContentPartPr>
            <p14:xfrm>
              <a:off x="406200" y="2072320"/>
              <a:ext cx="51480" cy="315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8200" y="2054320"/>
                <a:ext cx="871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14:cNvPr>
              <p14:cNvContentPartPr/>
              <p14:nvPr/>
            </p14:nvContentPartPr>
            <p14:xfrm>
              <a:off x="728040" y="2086360"/>
              <a:ext cx="1759320" cy="356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0040" y="2068378"/>
                <a:ext cx="1794960" cy="39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14:cNvPr>
              <p14:cNvContentPartPr/>
              <p14:nvPr/>
            </p14:nvContentPartPr>
            <p14:xfrm>
              <a:off x="2692200" y="2259520"/>
              <a:ext cx="252720" cy="14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74200" y="2241520"/>
                <a:ext cx="2883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14:cNvPr>
              <p14:cNvContentPartPr/>
              <p14:nvPr/>
            </p14:nvContentPartPr>
            <p14:xfrm>
              <a:off x="3055800" y="2069800"/>
              <a:ext cx="119808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8160" y="2052160"/>
                <a:ext cx="1233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14:cNvPr>
              <p14:cNvContentPartPr/>
              <p14:nvPr/>
            </p14:nvContentPartPr>
            <p14:xfrm>
              <a:off x="4348200" y="2275360"/>
              <a:ext cx="1044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30560" y="2257360"/>
                <a:ext cx="4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14:cNvPr>
              <p14:cNvContentPartPr/>
              <p14:nvPr/>
            </p14:nvContentPartPr>
            <p14:xfrm>
              <a:off x="4356120" y="2163400"/>
              <a:ext cx="25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38120" y="2145760"/>
                <a:ext cx="38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14:cNvPr>
              <p14:cNvContentPartPr/>
              <p14:nvPr/>
            </p14:nvContentPartPr>
            <p14:xfrm>
              <a:off x="4469880" y="2139640"/>
              <a:ext cx="235440" cy="227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2240" y="2121640"/>
                <a:ext cx="2710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14:cNvPr>
              <p14:cNvContentPartPr/>
              <p14:nvPr/>
            </p14:nvContentPartPr>
            <p14:xfrm>
              <a:off x="4810440" y="2160880"/>
              <a:ext cx="867600" cy="14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2800" y="2143240"/>
                <a:ext cx="9032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14:cNvPr>
              <p14:cNvContentPartPr/>
              <p14:nvPr/>
            </p14:nvContentPartPr>
            <p14:xfrm>
              <a:off x="6590640" y="2031280"/>
              <a:ext cx="299160" cy="25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72662" y="2013615"/>
                <a:ext cx="334757" cy="29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14:cNvPr>
              <p14:cNvContentPartPr/>
              <p14:nvPr/>
            </p14:nvContentPartPr>
            <p14:xfrm>
              <a:off x="5912760" y="2091760"/>
              <a:ext cx="558000" cy="302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72" y="2074120"/>
                <a:ext cx="593617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14:cNvPr>
              <p14:cNvContentPartPr/>
              <p14:nvPr/>
            </p14:nvContentPartPr>
            <p14:xfrm>
              <a:off x="6985560" y="2031280"/>
              <a:ext cx="110880" cy="18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67560" y="2013640"/>
                <a:ext cx="1465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14:cNvPr>
              <p14:cNvContentPartPr/>
              <p14:nvPr/>
            </p14:nvContentPartPr>
            <p14:xfrm>
              <a:off x="7206600" y="2102920"/>
              <a:ext cx="17280" cy="11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88600" y="2084920"/>
                <a:ext cx="529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14:cNvPr>
              <p14:cNvContentPartPr/>
              <p14:nvPr/>
            </p14:nvContentPartPr>
            <p14:xfrm>
              <a:off x="7192920" y="19909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752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14:cNvPr>
              <p14:cNvContentPartPr/>
              <p14:nvPr/>
            </p14:nvContentPartPr>
            <p14:xfrm>
              <a:off x="7263840" y="2104000"/>
              <a:ext cx="192240" cy="111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46200" y="2086000"/>
                <a:ext cx="2278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14:cNvPr>
              <p14:cNvContentPartPr/>
              <p14:nvPr/>
            </p14:nvContentPartPr>
            <p14:xfrm>
              <a:off x="7540680" y="1990960"/>
              <a:ext cx="1004760" cy="285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523040" y="1973320"/>
                <a:ext cx="1040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14:cNvPr>
              <p14:cNvContentPartPr/>
              <p14:nvPr/>
            </p14:nvContentPartPr>
            <p14:xfrm>
              <a:off x="111360" y="2397040"/>
              <a:ext cx="8819280" cy="22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3360" y="2379400"/>
                <a:ext cx="88549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14:cNvPr>
              <p14:cNvContentPartPr/>
              <p14:nvPr/>
            </p14:nvContentPartPr>
            <p14:xfrm>
              <a:off x="304320" y="2743000"/>
              <a:ext cx="1727640" cy="39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86680" y="2725360"/>
                <a:ext cx="176328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14:cNvPr>
              <p14:cNvContentPartPr/>
              <p14:nvPr/>
            </p14:nvContentPartPr>
            <p14:xfrm>
              <a:off x="7558680" y="2539600"/>
              <a:ext cx="1098000" cy="1543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540686" y="2521600"/>
                <a:ext cx="1133628" cy="15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14:cNvPr>
              <p14:cNvContentPartPr/>
              <p14:nvPr/>
            </p14:nvContentPartPr>
            <p14:xfrm>
              <a:off x="7717440" y="4094440"/>
              <a:ext cx="199800" cy="34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699800" y="4076440"/>
                <a:ext cx="23544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14:cNvPr>
              <p14:cNvContentPartPr/>
              <p14:nvPr/>
            </p14:nvContentPartPr>
            <p14:xfrm>
              <a:off x="8001840" y="3667120"/>
              <a:ext cx="957600" cy="1283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983840" y="3649475"/>
                <a:ext cx="993240" cy="131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14:cNvPr>
              <p14:cNvContentPartPr/>
              <p14:nvPr/>
            </p14:nvContentPartPr>
            <p14:xfrm>
              <a:off x="7532760" y="4551280"/>
              <a:ext cx="381600" cy="3038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515120" y="4533280"/>
                <a:ext cx="4172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14:cNvPr>
              <p14:cNvContentPartPr/>
              <p14:nvPr/>
            </p14:nvContentPartPr>
            <p14:xfrm>
              <a:off x="7294800" y="4703560"/>
              <a:ext cx="131040" cy="10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276800" y="4685920"/>
                <a:ext cx="166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14:cNvPr>
              <p14:cNvContentPartPr/>
              <p14:nvPr/>
            </p14:nvContentPartPr>
            <p14:xfrm>
              <a:off x="7304520" y="4795000"/>
              <a:ext cx="12312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286880" y="477736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14:cNvPr>
              <p14:cNvContentPartPr/>
              <p14:nvPr/>
            </p14:nvContentPartPr>
            <p14:xfrm>
              <a:off x="6969360" y="4558840"/>
              <a:ext cx="212040" cy="30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951720" y="4541179"/>
                <a:ext cx="247680" cy="342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14:cNvPr>
              <p14:cNvContentPartPr/>
              <p14:nvPr/>
            </p14:nvContentPartPr>
            <p14:xfrm>
              <a:off x="4602000" y="2854600"/>
              <a:ext cx="12600" cy="14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584360" y="2836960"/>
                <a:ext cx="482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14:cNvPr>
              <p14:cNvContentPartPr/>
              <p14:nvPr/>
            </p14:nvContentPartPr>
            <p14:xfrm>
              <a:off x="4608480" y="2986720"/>
              <a:ext cx="4320" cy="43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90480" y="2969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14:cNvPr>
              <p14:cNvContentPartPr/>
              <p14:nvPr/>
            </p14:nvContentPartPr>
            <p14:xfrm>
              <a:off x="2692200" y="2723200"/>
              <a:ext cx="1752480" cy="541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674204" y="2705548"/>
                <a:ext cx="1788113" cy="5767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14:cNvPr>
              <p14:cNvContentPartPr/>
              <p14:nvPr/>
            </p14:nvContentPartPr>
            <p14:xfrm>
              <a:off x="5180160" y="2631400"/>
              <a:ext cx="680400" cy="1352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162160" y="2613400"/>
                <a:ext cx="716040" cy="13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14:cNvPr>
              <p14:cNvContentPartPr/>
              <p14:nvPr/>
            </p14:nvContentPartPr>
            <p14:xfrm>
              <a:off x="6038760" y="2694040"/>
              <a:ext cx="1097640" cy="329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021120" y="2676040"/>
                <a:ext cx="113328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14:cNvPr>
              <p14:cNvContentPartPr/>
              <p14:nvPr/>
            </p14:nvContentPartPr>
            <p14:xfrm>
              <a:off x="6562920" y="3067720"/>
              <a:ext cx="734400" cy="235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45280" y="3050053"/>
                <a:ext cx="770040" cy="2707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14:cNvPr>
              <p14:cNvContentPartPr/>
              <p14:nvPr/>
            </p14:nvContentPartPr>
            <p14:xfrm>
              <a:off x="5679120" y="3037480"/>
              <a:ext cx="772200" cy="375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661480" y="3019840"/>
                <a:ext cx="80784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14:cNvPr>
              <p14:cNvContentPartPr/>
              <p14:nvPr/>
            </p14:nvContentPartPr>
            <p14:xfrm>
              <a:off x="5862000" y="3443560"/>
              <a:ext cx="1476360" cy="51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844000" y="3425920"/>
                <a:ext cx="15120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14:cNvPr>
              <p14:cNvContentPartPr/>
              <p14:nvPr/>
            </p14:nvContentPartPr>
            <p14:xfrm>
              <a:off x="3006840" y="3646960"/>
              <a:ext cx="360" cy="10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989200" y="36289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14:cNvPr>
              <p14:cNvContentPartPr/>
              <p14:nvPr/>
            </p14:nvContentPartPr>
            <p14:xfrm>
              <a:off x="3019080" y="3728320"/>
              <a:ext cx="8640" cy="12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001080" y="3710680"/>
                <a:ext cx="442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14:cNvPr>
              <p14:cNvContentPartPr/>
              <p14:nvPr/>
            </p14:nvContentPartPr>
            <p14:xfrm>
              <a:off x="304320" y="3514840"/>
              <a:ext cx="2585880" cy="488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86680" y="3497187"/>
                <a:ext cx="2621520" cy="5238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14:cNvPr>
              <p14:cNvContentPartPr/>
              <p14:nvPr/>
            </p14:nvContentPartPr>
            <p14:xfrm>
              <a:off x="3213120" y="3650200"/>
              <a:ext cx="723600" cy="324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195129" y="3632560"/>
                <a:ext cx="759222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14:cNvPr>
              <p14:cNvContentPartPr/>
              <p14:nvPr/>
            </p14:nvContentPartPr>
            <p14:xfrm>
              <a:off x="4012680" y="3700240"/>
              <a:ext cx="243000" cy="153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995040" y="3682600"/>
                <a:ext cx="278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14:cNvPr>
              <p14:cNvContentPartPr/>
              <p14:nvPr/>
            </p14:nvContentPartPr>
            <p14:xfrm>
              <a:off x="4337040" y="3687640"/>
              <a:ext cx="132840" cy="334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319400" y="3670000"/>
                <a:ext cx="16848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14:cNvPr>
              <p14:cNvContentPartPr/>
              <p14:nvPr/>
            </p14:nvContentPartPr>
            <p14:xfrm>
              <a:off x="4346040" y="3576040"/>
              <a:ext cx="2880" cy="129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328040" y="3558040"/>
                <a:ext cx="38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14:cNvPr>
              <p14:cNvContentPartPr/>
              <p14:nvPr/>
            </p14:nvContentPartPr>
            <p14:xfrm>
              <a:off x="4456200" y="3586120"/>
              <a:ext cx="14040" cy="27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438560" y="3568480"/>
                <a:ext cx="49680" cy="62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37702507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14:cNvPr>
              <p14:cNvContentPartPr/>
              <p14:nvPr/>
            </p14:nvContentPartPr>
            <p14:xfrm>
              <a:off x="326280" y="2123080"/>
              <a:ext cx="201960" cy="253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8280" y="2105440"/>
                <a:ext cx="23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14:cNvPr>
              <p14:cNvContentPartPr/>
              <p14:nvPr/>
            </p14:nvContentPartPr>
            <p14:xfrm>
              <a:off x="324840" y="2113000"/>
              <a:ext cx="202680" cy="17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2095000"/>
                <a:ext cx="238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14:cNvPr>
              <p14:cNvContentPartPr/>
              <p14:nvPr/>
            </p14:nvContentPartPr>
            <p14:xfrm>
              <a:off x="406200" y="2072320"/>
              <a:ext cx="51480" cy="315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8200" y="2054320"/>
                <a:ext cx="871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14:cNvPr>
              <p14:cNvContentPartPr/>
              <p14:nvPr/>
            </p14:nvContentPartPr>
            <p14:xfrm>
              <a:off x="728040" y="2086360"/>
              <a:ext cx="1759320" cy="356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0040" y="2068378"/>
                <a:ext cx="1794960" cy="39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14:cNvPr>
              <p14:cNvContentPartPr/>
              <p14:nvPr/>
            </p14:nvContentPartPr>
            <p14:xfrm>
              <a:off x="2692200" y="2259520"/>
              <a:ext cx="252720" cy="14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74200" y="2241520"/>
                <a:ext cx="2883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14:cNvPr>
              <p14:cNvContentPartPr/>
              <p14:nvPr/>
            </p14:nvContentPartPr>
            <p14:xfrm>
              <a:off x="3055800" y="2069800"/>
              <a:ext cx="119808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8160" y="2052160"/>
                <a:ext cx="1233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14:cNvPr>
              <p14:cNvContentPartPr/>
              <p14:nvPr/>
            </p14:nvContentPartPr>
            <p14:xfrm>
              <a:off x="4348200" y="2275360"/>
              <a:ext cx="1044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30560" y="2257360"/>
                <a:ext cx="4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14:cNvPr>
              <p14:cNvContentPartPr/>
              <p14:nvPr/>
            </p14:nvContentPartPr>
            <p14:xfrm>
              <a:off x="4356120" y="2163400"/>
              <a:ext cx="25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38120" y="2145760"/>
                <a:ext cx="38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14:cNvPr>
              <p14:cNvContentPartPr/>
              <p14:nvPr/>
            </p14:nvContentPartPr>
            <p14:xfrm>
              <a:off x="4469880" y="2139640"/>
              <a:ext cx="235440" cy="227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2240" y="2121640"/>
                <a:ext cx="2710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14:cNvPr>
              <p14:cNvContentPartPr/>
              <p14:nvPr/>
            </p14:nvContentPartPr>
            <p14:xfrm>
              <a:off x="4810440" y="2160880"/>
              <a:ext cx="867600" cy="14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2800" y="2143240"/>
                <a:ext cx="9032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14:cNvPr>
              <p14:cNvContentPartPr/>
              <p14:nvPr/>
            </p14:nvContentPartPr>
            <p14:xfrm>
              <a:off x="6590640" y="2031280"/>
              <a:ext cx="299160" cy="25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72662" y="2013615"/>
                <a:ext cx="334757" cy="29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14:cNvPr>
              <p14:cNvContentPartPr/>
              <p14:nvPr/>
            </p14:nvContentPartPr>
            <p14:xfrm>
              <a:off x="5912760" y="2091760"/>
              <a:ext cx="558000" cy="302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72" y="2074120"/>
                <a:ext cx="593617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14:cNvPr>
              <p14:cNvContentPartPr/>
              <p14:nvPr/>
            </p14:nvContentPartPr>
            <p14:xfrm>
              <a:off x="6985560" y="2031280"/>
              <a:ext cx="110880" cy="18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67560" y="2013640"/>
                <a:ext cx="1465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14:cNvPr>
              <p14:cNvContentPartPr/>
              <p14:nvPr/>
            </p14:nvContentPartPr>
            <p14:xfrm>
              <a:off x="7206600" y="2102920"/>
              <a:ext cx="17280" cy="11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88600" y="2084920"/>
                <a:ext cx="529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14:cNvPr>
              <p14:cNvContentPartPr/>
              <p14:nvPr/>
            </p14:nvContentPartPr>
            <p14:xfrm>
              <a:off x="7192920" y="19909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752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14:cNvPr>
              <p14:cNvContentPartPr/>
              <p14:nvPr/>
            </p14:nvContentPartPr>
            <p14:xfrm>
              <a:off x="7263840" y="2104000"/>
              <a:ext cx="192240" cy="111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46200" y="2086000"/>
                <a:ext cx="2278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14:cNvPr>
              <p14:cNvContentPartPr/>
              <p14:nvPr/>
            </p14:nvContentPartPr>
            <p14:xfrm>
              <a:off x="7540680" y="1990960"/>
              <a:ext cx="1004760" cy="285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523040" y="1973320"/>
                <a:ext cx="1040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14:cNvPr>
              <p14:cNvContentPartPr/>
              <p14:nvPr/>
            </p14:nvContentPartPr>
            <p14:xfrm>
              <a:off x="111360" y="2397040"/>
              <a:ext cx="8819280" cy="22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3360" y="2379400"/>
                <a:ext cx="88549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14:cNvPr>
              <p14:cNvContentPartPr/>
              <p14:nvPr/>
            </p14:nvContentPartPr>
            <p14:xfrm>
              <a:off x="304320" y="2743000"/>
              <a:ext cx="1727640" cy="39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86680" y="2725360"/>
                <a:ext cx="176328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14:cNvPr>
              <p14:cNvContentPartPr/>
              <p14:nvPr/>
            </p14:nvContentPartPr>
            <p14:xfrm>
              <a:off x="7558680" y="2539600"/>
              <a:ext cx="1098000" cy="1543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540686" y="2521600"/>
                <a:ext cx="1133628" cy="15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14:cNvPr>
              <p14:cNvContentPartPr/>
              <p14:nvPr/>
            </p14:nvContentPartPr>
            <p14:xfrm>
              <a:off x="7717440" y="4094440"/>
              <a:ext cx="199800" cy="34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699800" y="4076440"/>
                <a:ext cx="23544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14:cNvPr>
              <p14:cNvContentPartPr/>
              <p14:nvPr/>
            </p14:nvContentPartPr>
            <p14:xfrm>
              <a:off x="8001840" y="3667120"/>
              <a:ext cx="957600" cy="1283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983840" y="3649475"/>
                <a:ext cx="993240" cy="131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14:cNvPr>
              <p14:cNvContentPartPr/>
              <p14:nvPr/>
            </p14:nvContentPartPr>
            <p14:xfrm>
              <a:off x="7532760" y="4551280"/>
              <a:ext cx="381600" cy="3038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515120" y="4533280"/>
                <a:ext cx="4172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14:cNvPr>
              <p14:cNvContentPartPr/>
              <p14:nvPr/>
            </p14:nvContentPartPr>
            <p14:xfrm>
              <a:off x="7294800" y="4703560"/>
              <a:ext cx="131040" cy="10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276800" y="4685920"/>
                <a:ext cx="166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14:cNvPr>
              <p14:cNvContentPartPr/>
              <p14:nvPr/>
            </p14:nvContentPartPr>
            <p14:xfrm>
              <a:off x="7304520" y="4795000"/>
              <a:ext cx="12312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286880" y="477736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14:cNvPr>
              <p14:cNvContentPartPr/>
              <p14:nvPr/>
            </p14:nvContentPartPr>
            <p14:xfrm>
              <a:off x="6969360" y="4558840"/>
              <a:ext cx="212040" cy="30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951720" y="4541179"/>
                <a:ext cx="247680" cy="342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14:cNvPr>
              <p14:cNvContentPartPr/>
              <p14:nvPr/>
            </p14:nvContentPartPr>
            <p14:xfrm>
              <a:off x="4602000" y="2854600"/>
              <a:ext cx="12600" cy="14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584360" y="2836960"/>
                <a:ext cx="482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14:cNvPr>
              <p14:cNvContentPartPr/>
              <p14:nvPr/>
            </p14:nvContentPartPr>
            <p14:xfrm>
              <a:off x="4608480" y="2986720"/>
              <a:ext cx="4320" cy="43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90480" y="2969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14:cNvPr>
              <p14:cNvContentPartPr/>
              <p14:nvPr/>
            </p14:nvContentPartPr>
            <p14:xfrm>
              <a:off x="2692200" y="2723200"/>
              <a:ext cx="1752480" cy="541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674204" y="2705548"/>
                <a:ext cx="1788113" cy="5767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14:cNvPr>
              <p14:cNvContentPartPr/>
              <p14:nvPr/>
            </p14:nvContentPartPr>
            <p14:xfrm>
              <a:off x="5180160" y="2631400"/>
              <a:ext cx="680400" cy="1352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162160" y="2613400"/>
                <a:ext cx="716040" cy="13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14:cNvPr>
              <p14:cNvContentPartPr/>
              <p14:nvPr/>
            </p14:nvContentPartPr>
            <p14:xfrm>
              <a:off x="6038760" y="2694040"/>
              <a:ext cx="1097640" cy="329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021120" y="2676040"/>
                <a:ext cx="113328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14:cNvPr>
              <p14:cNvContentPartPr/>
              <p14:nvPr/>
            </p14:nvContentPartPr>
            <p14:xfrm>
              <a:off x="6562920" y="3067720"/>
              <a:ext cx="734400" cy="235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45280" y="3050053"/>
                <a:ext cx="770040" cy="2707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14:cNvPr>
              <p14:cNvContentPartPr/>
              <p14:nvPr/>
            </p14:nvContentPartPr>
            <p14:xfrm>
              <a:off x="5679120" y="3037480"/>
              <a:ext cx="772200" cy="375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661480" y="3019840"/>
                <a:ext cx="80784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14:cNvPr>
              <p14:cNvContentPartPr/>
              <p14:nvPr/>
            </p14:nvContentPartPr>
            <p14:xfrm>
              <a:off x="5862000" y="3443560"/>
              <a:ext cx="1476360" cy="51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844000" y="3425920"/>
                <a:ext cx="15120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14:cNvPr>
              <p14:cNvContentPartPr/>
              <p14:nvPr/>
            </p14:nvContentPartPr>
            <p14:xfrm>
              <a:off x="3006840" y="3646960"/>
              <a:ext cx="360" cy="10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989200" y="36289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14:cNvPr>
              <p14:cNvContentPartPr/>
              <p14:nvPr/>
            </p14:nvContentPartPr>
            <p14:xfrm>
              <a:off x="3019080" y="3728320"/>
              <a:ext cx="8640" cy="12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001080" y="3710680"/>
                <a:ext cx="442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14:cNvPr>
              <p14:cNvContentPartPr/>
              <p14:nvPr/>
            </p14:nvContentPartPr>
            <p14:xfrm>
              <a:off x="304320" y="3514840"/>
              <a:ext cx="2585880" cy="488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86680" y="3497187"/>
                <a:ext cx="2621520" cy="5238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14:cNvPr>
              <p14:cNvContentPartPr/>
              <p14:nvPr/>
            </p14:nvContentPartPr>
            <p14:xfrm>
              <a:off x="3213120" y="3650200"/>
              <a:ext cx="723600" cy="324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195129" y="3632560"/>
                <a:ext cx="759222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14:cNvPr>
              <p14:cNvContentPartPr/>
              <p14:nvPr/>
            </p14:nvContentPartPr>
            <p14:xfrm>
              <a:off x="4012680" y="3700240"/>
              <a:ext cx="243000" cy="153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995040" y="3682600"/>
                <a:ext cx="278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14:cNvPr>
              <p14:cNvContentPartPr/>
              <p14:nvPr/>
            </p14:nvContentPartPr>
            <p14:xfrm>
              <a:off x="4337040" y="3687640"/>
              <a:ext cx="132840" cy="334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319400" y="3670000"/>
                <a:ext cx="16848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14:cNvPr>
              <p14:cNvContentPartPr/>
              <p14:nvPr/>
            </p14:nvContentPartPr>
            <p14:xfrm>
              <a:off x="4346040" y="3576040"/>
              <a:ext cx="2880" cy="129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328040" y="3558040"/>
                <a:ext cx="38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14:cNvPr>
              <p14:cNvContentPartPr/>
              <p14:nvPr/>
            </p14:nvContentPartPr>
            <p14:xfrm>
              <a:off x="4456200" y="3586120"/>
              <a:ext cx="14040" cy="27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438560" y="3568480"/>
                <a:ext cx="496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14:cNvPr>
              <p14:cNvContentPartPr/>
              <p14:nvPr/>
            </p14:nvContentPartPr>
            <p14:xfrm>
              <a:off x="416280" y="4094440"/>
              <a:ext cx="249840" cy="252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98280" y="4076440"/>
                <a:ext cx="28548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14:cNvPr>
              <p14:cNvContentPartPr/>
              <p14:nvPr/>
            </p14:nvContentPartPr>
            <p14:xfrm>
              <a:off x="937200" y="4181560"/>
              <a:ext cx="642600" cy="314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919560" y="4163560"/>
                <a:ext cx="67824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14:cNvPr>
              <p14:cNvContentPartPr/>
              <p14:nvPr/>
            </p14:nvContentPartPr>
            <p14:xfrm>
              <a:off x="1682760" y="4084000"/>
              <a:ext cx="399240" cy="244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665120" y="4066000"/>
                <a:ext cx="43488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14:cNvPr>
              <p14:cNvContentPartPr/>
              <p14:nvPr/>
            </p14:nvContentPartPr>
            <p14:xfrm>
              <a:off x="2163360" y="4094080"/>
              <a:ext cx="266040" cy="32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145360" y="4076100"/>
                <a:ext cx="3016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14:cNvPr>
              <p14:cNvContentPartPr/>
              <p14:nvPr/>
            </p14:nvContentPartPr>
            <p14:xfrm>
              <a:off x="3504360" y="4144840"/>
              <a:ext cx="173880" cy="272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486360" y="4127200"/>
                <a:ext cx="20952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14:cNvPr>
              <p14:cNvContentPartPr/>
              <p14:nvPr/>
            </p14:nvContentPartPr>
            <p14:xfrm>
              <a:off x="3515160" y="4084000"/>
              <a:ext cx="360" cy="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97160" y="4066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14:cNvPr>
              <p14:cNvContentPartPr/>
              <p14:nvPr/>
            </p14:nvContentPartPr>
            <p14:xfrm>
              <a:off x="3606240" y="4063480"/>
              <a:ext cx="4320" cy="6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588600" y="4045840"/>
                <a:ext cx="399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14:cNvPr>
              <p14:cNvContentPartPr/>
              <p14:nvPr/>
            </p14:nvContentPartPr>
            <p14:xfrm>
              <a:off x="2753040" y="4093360"/>
              <a:ext cx="141840" cy="238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735400" y="4075360"/>
                <a:ext cx="17748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14:cNvPr>
              <p14:cNvContentPartPr/>
              <p14:nvPr/>
            </p14:nvContentPartPr>
            <p14:xfrm>
              <a:off x="2560080" y="4144840"/>
              <a:ext cx="99000" cy="153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542080" y="4127200"/>
                <a:ext cx="134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14:cNvPr>
              <p14:cNvContentPartPr/>
              <p14:nvPr/>
            </p14:nvContentPartPr>
            <p14:xfrm>
              <a:off x="2997120" y="4140520"/>
              <a:ext cx="416520" cy="136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2979120" y="4122880"/>
                <a:ext cx="452160" cy="172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64533701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14:cNvPr>
              <p14:cNvContentPartPr/>
              <p14:nvPr/>
            </p14:nvContentPartPr>
            <p14:xfrm>
              <a:off x="326280" y="2123080"/>
              <a:ext cx="201960" cy="253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8280" y="2105440"/>
                <a:ext cx="23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14:cNvPr>
              <p14:cNvContentPartPr/>
              <p14:nvPr/>
            </p14:nvContentPartPr>
            <p14:xfrm>
              <a:off x="324840" y="2113000"/>
              <a:ext cx="202680" cy="17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2095000"/>
                <a:ext cx="238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14:cNvPr>
              <p14:cNvContentPartPr/>
              <p14:nvPr/>
            </p14:nvContentPartPr>
            <p14:xfrm>
              <a:off x="406200" y="2072320"/>
              <a:ext cx="51480" cy="315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8200" y="2054320"/>
                <a:ext cx="871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14:cNvPr>
              <p14:cNvContentPartPr/>
              <p14:nvPr/>
            </p14:nvContentPartPr>
            <p14:xfrm>
              <a:off x="728040" y="2086360"/>
              <a:ext cx="1759320" cy="356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0040" y="2068378"/>
                <a:ext cx="1794960" cy="39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14:cNvPr>
              <p14:cNvContentPartPr/>
              <p14:nvPr/>
            </p14:nvContentPartPr>
            <p14:xfrm>
              <a:off x="2692200" y="2259520"/>
              <a:ext cx="252720" cy="14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74200" y="2241520"/>
                <a:ext cx="2883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14:cNvPr>
              <p14:cNvContentPartPr/>
              <p14:nvPr/>
            </p14:nvContentPartPr>
            <p14:xfrm>
              <a:off x="3055800" y="2069800"/>
              <a:ext cx="119808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8160" y="2052160"/>
                <a:ext cx="1233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14:cNvPr>
              <p14:cNvContentPartPr/>
              <p14:nvPr/>
            </p14:nvContentPartPr>
            <p14:xfrm>
              <a:off x="4348200" y="2275360"/>
              <a:ext cx="1044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30560" y="2257360"/>
                <a:ext cx="4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14:cNvPr>
              <p14:cNvContentPartPr/>
              <p14:nvPr/>
            </p14:nvContentPartPr>
            <p14:xfrm>
              <a:off x="4356120" y="2163400"/>
              <a:ext cx="25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38120" y="2145760"/>
                <a:ext cx="38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14:cNvPr>
              <p14:cNvContentPartPr/>
              <p14:nvPr/>
            </p14:nvContentPartPr>
            <p14:xfrm>
              <a:off x="4469880" y="2139640"/>
              <a:ext cx="235440" cy="227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2240" y="2121640"/>
                <a:ext cx="2710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14:cNvPr>
              <p14:cNvContentPartPr/>
              <p14:nvPr/>
            </p14:nvContentPartPr>
            <p14:xfrm>
              <a:off x="4810440" y="2160880"/>
              <a:ext cx="867600" cy="14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2800" y="2143240"/>
                <a:ext cx="9032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14:cNvPr>
              <p14:cNvContentPartPr/>
              <p14:nvPr/>
            </p14:nvContentPartPr>
            <p14:xfrm>
              <a:off x="6590640" y="2031280"/>
              <a:ext cx="299160" cy="25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72662" y="2013615"/>
                <a:ext cx="334757" cy="29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14:cNvPr>
              <p14:cNvContentPartPr/>
              <p14:nvPr/>
            </p14:nvContentPartPr>
            <p14:xfrm>
              <a:off x="5912760" y="2091760"/>
              <a:ext cx="558000" cy="302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72" y="2074120"/>
                <a:ext cx="593617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14:cNvPr>
              <p14:cNvContentPartPr/>
              <p14:nvPr/>
            </p14:nvContentPartPr>
            <p14:xfrm>
              <a:off x="6985560" y="2031280"/>
              <a:ext cx="110880" cy="18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67560" y="2013640"/>
                <a:ext cx="1465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14:cNvPr>
              <p14:cNvContentPartPr/>
              <p14:nvPr/>
            </p14:nvContentPartPr>
            <p14:xfrm>
              <a:off x="7206600" y="2102920"/>
              <a:ext cx="17280" cy="11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88600" y="2084920"/>
                <a:ext cx="529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14:cNvPr>
              <p14:cNvContentPartPr/>
              <p14:nvPr/>
            </p14:nvContentPartPr>
            <p14:xfrm>
              <a:off x="7192920" y="19909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752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14:cNvPr>
              <p14:cNvContentPartPr/>
              <p14:nvPr/>
            </p14:nvContentPartPr>
            <p14:xfrm>
              <a:off x="7263840" y="2104000"/>
              <a:ext cx="192240" cy="111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46200" y="2086000"/>
                <a:ext cx="2278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14:cNvPr>
              <p14:cNvContentPartPr/>
              <p14:nvPr/>
            </p14:nvContentPartPr>
            <p14:xfrm>
              <a:off x="7540680" y="1990960"/>
              <a:ext cx="1004760" cy="285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523040" y="1973320"/>
                <a:ext cx="1040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14:cNvPr>
              <p14:cNvContentPartPr/>
              <p14:nvPr/>
            </p14:nvContentPartPr>
            <p14:xfrm>
              <a:off x="111360" y="2397040"/>
              <a:ext cx="8819280" cy="22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3360" y="2379400"/>
                <a:ext cx="88549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14:cNvPr>
              <p14:cNvContentPartPr/>
              <p14:nvPr/>
            </p14:nvContentPartPr>
            <p14:xfrm>
              <a:off x="304320" y="2743000"/>
              <a:ext cx="1727640" cy="39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86680" y="2725360"/>
                <a:ext cx="176328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14:cNvPr>
              <p14:cNvContentPartPr/>
              <p14:nvPr/>
            </p14:nvContentPartPr>
            <p14:xfrm>
              <a:off x="7558680" y="2539600"/>
              <a:ext cx="1098000" cy="1543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540686" y="2521600"/>
                <a:ext cx="1133628" cy="15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14:cNvPr>
              <p14:cNvContentPartPr/>
              <p14:nvPr/>
            </p14:nvContentPartPr>
            <p14:xfrm>
              <a:off x="7717440" y="4094440"/>
              <a:ext cx="199800" cy="34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699800" y="4076440"/>
                <a:ext cx="23544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14:cNvPr>
              <p14:cNvContentPartPr/>
              <p14:nvPr/>
            </p14:nvContentPartPr>
            <p14:xfrm>
              <a:off x="8001840" y="3667120"/>
              <a:ext cx="957600" cy="1283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983840" y="3649475"/>
                <a:ext cx="993240" cy="131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14:cNvPr>
              <p14:cNvContentPartPr/>
              <p14:nvPr/>
            </p14:nvContentPartPr>
            <p14:xfrm>
              <a:off x="7532760" y="4551280"/>
              <a:ext cx="381600" cy="3038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515120" y="4533280"/>
                <a:ext cx="4172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14:cNvPr>
              <p14:cNvContentPartPr/>
              <p14:nvPr/>
            </p14:nvContentPartPr>
            <p14:xfrm>
              <a:off x="7294800" y="4703560"/>
              <a:ext cx="131040" cy="10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276800" y="4685920"/>
                <a:ext cx="166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14:cNvPr>
              <p14:cNvContentPartPr/>
              <p14:nvPr/>
            </p14:nvContentPartPr>
            <p14:xfrm>
              <a:off x="7304520" y="4795000"/>
              <a:ext cx="12312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286880" y="477736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14:cNvPr>
              <p14:cNvContentPartPr/>
              <p14:nvPr/>
            </p14:nvContentPartPr>
            <p14:xfrm>
              <a:off x="6969360" y="4558840"/>
              <a:ext cx="212040" cy="30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951720" y="4541179"/>
                <a:ext cx="247680" cy="342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14:cNvPr>
              <p14:cNvContentPartPr/>
              <p14:nvPr/>
            </p14:nvContentPartPr>
            <p14:xfrm>
              <a:off x="4602000" y="2854600"/>
              <a:ext cx="12600" cy="14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584360" y="2836960"/>
                <a:ext cx="482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14:cNvPr>
              <p14:cNvContentPartPr/>
              <p14:nvPr/>
            </p14:nvContentPartPr>
            <p14:xfrm>
              <a:off x="4608480" y="2986720"/>
              <a:ext cx="4320" cy="43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90480" y="2969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14:cNvPr>
              <p14:cNvContentPartPr/>
              <p14:nvPr/>
            </p14:nvContentPartPr>
            <p14:xfrm>
              <a:off x="2692200" y="2723200"/>
              <a:ext cx="1752480" cy="541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674204" y="2705548"/>
                <a:ext cx="1788113" cy="5767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14:cNvPr>
              <p14:cNvContentPartPr/>
              <p14:nvPr/>
            </p14:nvContentPartPr>
            <p14:xfrm>
              <a:off x="5180160" y="2631400"/>
              <a:ext cx="680400" cy="1352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162160" y="2613400"/>
                <a:ext cx="716040" cy="13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14:cNvPr>
              <p14:cNvContentPartPr/>
              <p14:nvPr/>
            </p14:nvContentPartPr>
            <p14:xfrm>
              <a:off x="6038760" y="2694040"/>
              <a:ext cx="1097640" cy="329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021120" y="2676040"/>
                <a:ext cx="113328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14:cNvPr>
              <p14:cNvContentPartPr/>
              <p14:nvPr/>
            </p14:nvContentPartPr>
            <p14:xfrm>
              <a:off x="6562920" y="3067720"/>
              <a:ext cx="734400" cy="235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45280" y="3050053"/>
                <a:ext cx="770040" cy="2707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14:cNvPr>
              <p14:cNvContentPartPr/>
              <p14:nvPr/>
            </p14:nvContentPartPr>
            <p14:xfrm>
              <a:off x="5679120" y="3037480"/>
              <a:ext cx="772200" cy="375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661480" y="3019840"/>
                <a:ext cx="80784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14:cNvPr>
              <p14:cNvContentPartPr/>
              <p14:nvPr/>
            </p14:nvContentPartPr>
            <p14:xfrm>
              <a:off x="5862000" y="3443560"/>
              <a:ext cx="1476360" cy="51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844000" y="3425920"/>
                <a:ext cx="15120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14:cNvPr>
              <p14:cNvContentPartPr/>
              <p14:nvPr/>
            </p14:nvContentPartPr>
            <p14:xfrm>
              <a:off x="3006840" y="3646960"/>
              <a:ext cx="360" cy="10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989200" y="36289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14:cNvPr>
              <p14:cNvContentPartPr/>
              <p14:nvPr/>
            </p14:nvContentPartPr>
            <p14:xfrm>
              <a:off x="3019080" y="3728320"/>
              <a:ext cx="8640" cy="12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001080" y="3710680"/>
                <a:ext cx="442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14:cNvPr>
              <p14:cNvContentPartPr/>
              <p14:nvPr/>
            </p14:nvContentPartPr>
            <p14:xfrm>
              <a:off x="304320" y="3514840"/>
              <a:ext cx="2585880" cy="488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86680" y="3497187"/>
                <a:ext cx="2621520" cy="5238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14:cNvPr>
              <p14:cNvContentPartPr/>
              <p14:nvPr/>
            </p14:nvContentPartPr>
            <p14:xfrm>
              <a:off x="3213120" y="3650200"/>
              <a:ext cx="723600" cy="324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195129" y="3632560"/>
                <a:ext cx="759222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14:cNvPr>
              <p14:cNvContentPartPr/>
              <p14:nvPr/>
            </p14:nvContentPartPr>
            <p14:xfrm>
              <a:off x="4012680" y="3700240"/>
              <a:ext cx="243000" cy="153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995040" y="3682600"/>
                <a:ext cx="278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14:cNvPr>
              <p14:cNvContentPartPr/>
              <p14:nvPr/>
            </p14:nvContentPartPr>
            <p14:xfrm>
              <a:off x="4337040" y="3687640"/>
              <a:ext cx="132840" cy="334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319400" y="3670000"/>
                <a:ext cx="16848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14:cNvPr>
              <p14:cNvContentPartPr/>
              <p14:nvPr/>
            </p14:nvContentPartPr>
            <p14:xfrm>
              <a:off x="4346040" y="3576040"/>
              <a:ext cx="2880" cy="129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328040" y="3558040"/>
                <a:ext cx="38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14:cNvPr>
              <p14:cNvContentPartPr/>
              <p14:nvPr/>
            </p14:nvContentPartPr>
            <p14:xfrm>
              <a:off x="4456200" y="3586120"/>
              <a:ext cx="14040" cy="27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438560" y="3568480"/>
                <a:ext cx="496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14:cNvPr>
              <p14:cNvContentPartPr/>
              <p14:nvPr/>
            </p14:nvContentPartPr>
            <p14:xfrm>
              <a:off x="416280" y="4094440"/>
              <a:ext cx="249840" cy="252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98280" y="4076440"/>
                <a:ext cx="28548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14:cNvPr>
              <p14:cNvContentPartPr/>
              <p14:nvPr/>
            </p14:nvContentPartPr>
            <p14:xfrm>
              <a:off x="937200" y="4181560"/>
              <a:ext cx="642600" cy="314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919560" y="4163560"/>
                <a:ext cx="67824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14:cNvPr>
              <p14:cNvContentPartPr/>
              <p14:nvPr/>
            </p14:nvContentPartPr>
            <p14:xfrm>
              <a:off x="1682760" y="4084000"/>
              <a:ext cx="399240" cy="244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665120" y="4066000"/>
                <a:ext cx="43488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14:cNvPr>
              <p14:cNvContentPartPr/>
              <p14:nvPr/>
            </p14:nvContentPartPr>
            <p14:xfrm>
              <a:off x="2163360" y="4094080"/>
              <a:ext cx="266040" cy="32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145360" y="4076100"/>
                <a:ext cx="3016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14:cNvPr>
              <p14:cNvContentPartPr/>
              <p14:nvPr/>
            </p14:nvContentPartPr>
            <p14:xfrm>
              <a:off x="3504360" y="4144840"/>
              <a:ext cx="173880" cy="272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486360" y="4127200"/>
                <a:ext cx="20952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14:cNvPr>
              <p14:cNvContentPartPr/>
              <p14:nvPr/>
            </p14:nvContentPartPr>
            <p14:xfrm>
              <a:off x="3515160" y="4084000"/>
              <a:ext cx="360" cy="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97160" y="4066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14:cNvPr>
              <p14:cNvContentPartPr/>
              <p14:nvPr/>
            </p14:nvContentPartPr>
            <p14:xfrm>
              <a:off x="3606240" y="4063480"/>
              <a:ext cx="4320" cy="6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588600" y="4045840"/>
                <a:ext cx="399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14:cNvPr>
              <p14:cNvContentPartPr/>
              <p14:nvPr/>
            </p14:nvContentPartPr>
            <p14:xfrm>
              <a:off x="2753040" y="4093360"/>
              <a:ext cx="141840" cy="238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735400" y="4075360"/>
                <a:ext cx="17748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14:cNvPr>
              <p14:cNvContentPartPr/>
              <p14:nvPr/>
            </p14:nvContentPartPr>
            <p14:xfrm>
              <a:off x="2560080" y="4144840"/>
              <a:ext cx="99000" cy="153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542080" y="4127200"/>
                <a:ext cx="134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14:cNvPr>
              <p14:cNvContentPartPr/>
              <p14:nvPr/>
            </p14:nvContentPartPr>
            <p14:xfrm>
              <a:off x="2997120" y="4140520"/>
              <a:ext cx="416520" cy="136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2979120" y="4122880"/>
                <a:ext cx="4521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7FBA581-F665-47DD-960D-B97E966A91E8}"/>
                  </a:ext>
                </a:extLst>
              </p14:cNvPr>
              <p14:cNvContentPartPr/>
              <p14:nvPr/>
            </p14:nvContentPartPr>
            <p14:xfrm>
              <a:off x="852960" y="4419160"/>
              <a:ext cx="1061640" cy="20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7FBA581-F665-47DD-960D-B97E966A91E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835320" y="4401520"/>
                <a:ext cx="1097280" cy="56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37391053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14:cNvPr>
              <p14:cNvContentPartPr/>
              <p14:nvPr/>
            </p14:nvContentPartPr>
            <p14:xfrm>
              <a:off x="326280" y="2123080"/>
              <a:ext cx="201960" cy="253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8280" y="2105440"/>
                <a:ext cx="23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14:cNvPr>
              <p14:cNvContentPartPr/>
              <p14:nvPr/>
            </p14:nvContentPartPr>
            <p14:xfrm>
              <a:off x="324840" y="2113000"/>
              <a:ext cx="202680" cy="17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2095000"/>
                <a:ext cx="238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14:cNvPr>
              <p14:cNvContentPartPr/>
              <p14:nvPr/>
            </p14:nvContentPartPr>
            <p14:xfrm>
              <a:off x="406200" y="2072320"/>
              <a:ext cx="51480" cy="315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8200" y="2054320"/>
                <a:ext cx="871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14:cNvPr>
              <p14:cNvContentPartPr/>
              <p14:nvPr/>
            </p14:nvContentPartPr>
            <p14:xfrm>
              <a:off x="728040" y="2086360"/>
              <a:ext cx="1759320" cy="356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0040" y="2068378"/>
                <a:ext cx="1794960" cy="39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14:cNvPr>
              <p14:cNvContentPartPr/>
              <p14:nvPr/>
            </p14:nvContentPartPr>
            <p14:xfrm>
              <a:off x="2692200" y="2259520"/>
              <a:ext cx="252720" cy="14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74200" y="2241520"/>
                <a:ext cx="2883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14:cNvPr>
              <p14:cNvContentPartPr/>
              <p14:nvPr/>
            </p14:nvContentPartPr>
            <p14:xfrm>
              <a:off x="3055800" y="2069800"/>
              <a:ext cx="119808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8160" y="2052160"/>
                <a:ext cx="1233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14:cNvPr>
              <p14:cNvContentPartPr/>
              <p14:nvPr/>
            </p14:nvContentPartPr>
            <p14:xfrm>
              <a:off x="4348200" y="2275360"/>
              <a:ext cx="1044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30560" y="2257360"/>
                <a:ext cx="4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14:cNvPr>
              <p14:cNvContentPartPr/>
              <p14:nvPr/>
            </p14:nvContentPartPr>
            <p14:xfrm>
              <a:off x="4356120" y="2163400"/>
              <a:ext cx="25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38120" y="2145760"/>
                <a:ext cx="38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14:cNvPr>
              <p14:cNvContentPartPr/>
              <p14:nvPr/>
            </p14:nvContentPartPr>
            <p14:xfrm>
              <a:off x="4469880" y="2139640"/>
              <a:ext cx="235440" cy="227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2240" y="2121640"/>
                <a:ext cx="2710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14:cNvPr>
              <p14:cNvContentPartPr/>
              <p14:nvPr/>
            </p14:nvContentPartPr>
            <p14:xfrm>
              <a:off x="4810440" y="2160880"/>
              <a:ext cx="867600" cy="14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2800" y="2143240"/>
                <a:ext cx="9032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14:cNvPr>
              <p14:cNvContentPartPr/>
              <p14:nvPr/>
            </p14:nvContentPartPr>
            <p14:xfrm>
              <a:off x="6590640" y="2031280"/>
              <a:ext cx="299160" cy="25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72662" y="2013615"/>
                <a:ext cx="334757" cy="29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14:cNvPr>
              <p14:cNvContentPartPr/>
              <p14:nvPr/>
            </p14:nvContentPartPr>
            <p14:xfrm>
              <a:off x="5912760" y="2091760"/>
              <a:ext cx="558000" cy="302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72" y="2074120"/>
                <a:ext cx="593617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14:cNvPr>
              <p14:cNvContentPartPr/>
              <p14:nvPr/>
            </p14:nvContentPartPr>
            <p14:xfrm>
              <a:off x="6985560" y="2031280"/>
              <a:ext cx="110880" cy="18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67560" y="2013640"/>
                <a:ext cx="1465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14:cNvPr>
              <p14:cNvContentPartPr/>
              <p14:nvPr/>
            </p14:nvContentPartPr>
            <p14:xfrm>
              <a:off x="7206600" y="2102920"/>
              <a:ext cx="17280" cy="11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88600" y="2084920"/>
                <a:ext cx="529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14:cNvPr>
              <p14:cNvContentPartPr/>
              <p14:nvPr/>
            </p14:nvContentPartPr>
            <p14:xfrm>
              <a:off x="7192920" y="19909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752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14:cNvPr>
              <p14:cNvContentPartPr/>
              <p14:nvPr/>
            </p14:nvContentPartPr>
            <p14:xfrm>
              <a:off x="7263840" y="2104000"/>
              <a:ext cx="192240" cy="111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46200" y="2086000"/>
                <a:ext cx="2278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14:cNvPr>
              <p14:cNvContentPartPr/>
              <p14:nvPr/>
            </p14:nvContentPartPr>
            <p14:xfrm>
              <a:off x="7540680" y="1990960"/>
              <a:ext cx="1004760" cy="285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523040" y="1973320"/>
                <a:ext cx="1040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14:cNvPr>
              <p14:cNvContentPartPr/>
              <p14:nvPr/>
            </p14:nvContentPartPr>
            <p14:xfrm>
              <a:off x="111360" y="2397040"/>
              <a:ext cx="8819280" cy="22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3360" y="2379400"/>
                <a:ext cx="88549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14:cNvPr>
              <p14:cNvContentPartPr/>
              <p14:nvPr/>
            </p14:nvContentPartPr>
            <p14:xfrm>
              <a:off x="304320" y="2743000"/>
              <a:ext cx="1727640" cy="39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86680" y="2725360"/>
                <a:ext cx="176328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14:cNvPr>
              <p14:cNvContentPartPr/>
              <p14:nvPr/>
            </p14:nvContentPartPr>
            <p14:xfrm>
              <a:off x="7558680" y="2539600"/>
              <a:ext cx="1098000" cy="1543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540686" y="2521600"/>
                <a:ext cx="1133628" cy="15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14:cNvPr>
              <p14:cNvContentPartPr/>
              <p14:nvPr/>
            </p14:nvContentPartPr>
            <p14:xfrm>
              <a:off x="7717440" y="4094440"/>
              <a:ext cx="199800" cy="34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699800" y="4076440"/>
                <a:ext cx="23544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14:cNvPr>
              <p14:cNvContentPartPr/>
              <p14:nvPr/>
            </p14:nvContentPartPr>
            <p14:xfrm>
              <a:off x="8001840" y="3667120"/>
              <a:ext cx="957600" cy="1283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983840" y="3649475"/>
                <a:ext cx="993240" cy="131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14:cNvPr>
              <p14:cNvContentPartPr/>
              <p14:nvPr/>
            </p14:nvContentPartPr>
            <p14:xfrm>
              <a:off x="7532760" y="4551280"/>
              <a:ext cx="381600" cy="3038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515120" y="4533280"/>
                <a:ext cx="4172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14:cNvPr>
              <p14:cNvContentPartPr/>
              <p14:nvPr/>
            </p14:nvContentPartPr>
            <p14:xfrm>
              <a:off x="7294800" y="4703560"/>
              <a:ext cx="131040" cy="10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276800" y="4685920"/>
                <a:ext cx="166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14:cNvPr>
              <p14:cNvContentPartPr/>
              <p14:nvPr/>
            </p14:nvContentPartPr>
            <p14:xfrm>
              <a:off x="7304520" y="4795000"/>
              <a:ext cx="12312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286880" y="477736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14:cNvPr>
              <p14:cNvContentPartPr/>
              <p14:nvPr/>
            </p14:nvContentPartPr>
            <p14:xfrm>
              <a:off x="6969360" y="4558840"/>
              <a:ext cx="212040" cy="30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951720" y="4541179"/>
                <a:ext cx="247680" cy="342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14:cNvPr>
              <p14:cNvContentPartPr/>
              <p14:nvPr/>
            </p14:nvContentPartPr>
            <p14:xfrm>
              <a:off x="4602000" y="2854600"/>
              <a:ext cx="12600" cy="14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584360" y="2836960"/>
                <a:ext cx="482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14:cNvPr>
              <p14:cNvContentPartPr/>
              <p14:nvPr/>
            </p14:nvContentPartPr>
            <p14:xfrm>
              <a:off x="4608480" y="2986720"/>
              <a:ext cx="4320" cy="43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90480" y="2969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14:cNvPr>
              <p14:cNvContentPartPr/>
              <p14:nvPr/>
            </p14:nvContentPartPr>
            <p14:xfrm>
              <a:off x="2692200" y="2723200"/>
              <a:ext cx="1752480" cy="541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674204" y="2705548"/>
                <a:ext cx="1788113" cy="5767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14:cNvPr>
              <p14:cNvContentPartPr/>
              <p14:nvPr/>
            </p14:nvContentPartPr>
            <p14:xfrm>
              <a:off x="5180160" y="2631400"/>
              <a:ext cx="680400" cy="1352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162160" y="2613400"/>
                <a:ext cx="716040" cy="13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14:cNvPr>
              <p14:cNvContentPartPr/>
              <p14:nvPr/>
            </p14:nvContentPartPr>
            <p14:xfrm>
              <a:off x="6038760" y="2694040"/>
              <a:ext cx="1097640" cy="329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021120" y="2676040"/>
                <a:ext cx="113328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14:cNvPr>
              <p14:cNvContentPartPr/>
              <p14:nvPr/>
            </p14:nvContentPartPr>
            <p14:xfrm>
              <a:off x="6562920" y="3067720"/>
              <a:ext cx="734400" cy="235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45280" y="3050053"/>
                <a:ext cx="770040" cy="2707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14:cNvPr>
              <p14:cNvContentPartPr/>
              <p14:nvPr/>
            </p14:nvContentPartPr>
            <p14:xfrm>
              <a:off x="5679120" y="3037480"/>
              <a:ext cx="772200" cy="375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661480" y="3019840"/>
                <a:ext cx="80784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14:cNvPr>
              <p14:cNvContentPartPr/>
              <p14:nvPr/>
            </p14:nvContentPartPr>
            <p14:xfrm>
              <a:off x="5862000" y="3443560"/>
              <a:ext cx="1476360" cy="51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844000" y="3425920"/>
                <a:ext cx="15120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14:cNvPr>
              <p14:cNvContentPartPr/>
              <p14:nvPr/>
            </p14:nvContentPartPr>
            <p14:xfrm>
              <a:off x="3006840" y="3646960"/>
              <a:ext cx="360" cy="10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989200" y="36289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14:cNvPr>
              <p14:cNvContentPartPr/>
              <p14:nvPr/>
            </p14:nvContentPartPr>
            <p14:xfrm>
              <a:off x="3019080" y="3728320"/>
              <a:ext cx="8640" cy="12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001080" y="3710680"/>
                <a:ext cx="442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14:cNvPr>
              <p14:cNvContentPartPr/>
              <p14:nvPr/>
            </p14:nvContentPartPr>
            <p14:xfrm>
              <a:off x="304320" y="3514840"/>
              <a:ext cx="2585880" cy="488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86680" y="3497187"/>
                <a:ext cx="2621520" cy="5238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14:cNvPr>
              <p14:cNvContentPartPr/>
              <p14:nvPr/>
            </p14:nvContentPartPr>
            <p14:xfrm>
              <a:off x="3213120" y="3650200"/>
              <a:ext cx="723600" cy="324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195129" y="3632560"/>
                <a:ext cx="759222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14:cNvPr>
              <p14:cNvContentPartPr/>
              <p14:nvPr/>
            </p14:nvContentPartPr>
            <p14:xfrm>
              <a:off x="4012680" y="3700240"/>
              <a:ext cx="243000" cy="153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995040" y="3682600"/>
                <a:ext cx="278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14:cNvPr>
              <p14:cNvContentPartPr/>
              <p14:nvPr/>
            </p14:nvContentPartPr>
            <p14:xfrm>
              <a:off x="4337040" y="3687640"/>
              <a:ext cx="132840" cy="334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319400" y="3670000"/>
                <a:ext cx="16848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14:cNvPr>
              <p14:cNvContentPartPr/>
              <p14:nvPr/>
            </p14:nvContentPartPr>
            <p14:xfrm>
              <a:off x="4346040" y="3576040"/>
              <a:ext cx="2880" cy="129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328040" y="3558040"/>
                <a:ext cx="38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14:cNvPr>
              <p14:cNvContentPartPr/>
              <p14:nvPr/>
            </p14:nvContentPartPr>
            <p14:xfrm>
              <a:off x="4456200" y="3586120"/>
              <a:ext cx="14040" cy="27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438560" y="3568480"/>
                <a:ext cx="496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14:cNvPr>
              <p14:cNvContentPartPr/>
              <p14:nvPr/>
            </p14:nvContentPartPr>
            <p14:xfrm>
              <a:off x="416280" y="4094440"/>
              <a:ext cx="249840" cy="252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98280" y="4076440"/>
                <a:ext cx="28548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14:cNvPr>
              <p14:cNvContentPartPr/>
              <p14:nvPr/>
            </p14:nvContentPartPr>
            <p14:xfrm>
              <a:off x="937200" y="4181560"/>
              <a:ext cx="642600" cy="314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919560" y="4163560"/>
                <a:ext cx="67824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14:cNvPr>
              <p14:cNvContentPartPr/>
              <p14:nvPr/>
            </p14:nvContentPartPr>
            <p14:xfrm>
              <a:off x="1682760" y="4084000"/>
              <a:ext cx="399240" cy="244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665120" y="4066000"/>
                <a:ext cx="43488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14:cNvPr>
              <p14:cNvContentPartPr/>
              <p14:nvPr/>
            </p14:nvContentPartPr>
            <p14:xfrm>
              <a:off x="2163360" y="4094080"/>
              <a:ext cx="266040" cy="32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145360" y="4076100"/>
                <a:ext cx="3016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14:cNvPr>
              <p14:cNvContentPartPr/>
              <p14:nvPr/>
            </p14:nvContentPartPr>
            <p14:xfrm>
              <a:off x="3504360" y="4144840"/>
              <a:ext cx="173880" cy="272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486360" y="4127200"/>
                <a:ext cx="20952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14:cNvPr>
              <p14:cNvContentPartPr/>
              <p14:nvPr/>
            </p14:nvContentPartPr>
            <p14:xfrm>
              <a:off x="3515160" y="4084000"/>
              <a:ext cx="360" cy="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97160" y="4066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14:cNvPr>
              <p14:cNvContentPartPr/>
              <p14:nvPr/>
            </p14:nvContentPartPr>
            <p14:xfrm>
              <a:off x="3606240" y="4063480"/>
              <a:ext cx="4320" cy="6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588600" y="4045840"/>
                <a:ext cx="399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14:cNvPr>
              <p14:cNvContentPartPr/>
              <p14:nvPr/>
            </p14:nvContentPartPr>
            <p14:xfrm>
              <a:off x="2753040" y="4093360"/>
              <a:ext cx="141840" cy="238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735400" y="4075360"/>
                <a:ext cx="17748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14:cNvPr>
              <p14:cNvContentPartPr/>
              <p14:nvPr/>
            </p14:nvContentPartPr>
            <p14:xfrm>
              <a:off x="2560080" y="4144840"/>
              <a:ext cx="99000" cy="153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542080" y="4127200"/>
                <a:ext cx="134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14:cNvPr>
              <p14:cNvContentPartPr/>
              <p14:nvPr/>
            </p14:nvContentPartPr>
            <p14:xfrm>
              <a:off x="2997120" y="4140520"/>
              <a:ext cx="416520" cy="136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2979120" y="4122880"/>
                <a:ext cx="4521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7FBA581-F665-47DD-960D-B97E966A91E8}"/>
                  </a:ext>
                </a:extLst>
              </p14:cNvPr>
              <p14:cNvContentPartPr/>
              <p14:nvPr/>
            </p14:nvContentPartPr>
            <p14:xfrm>
              <a:off x="852960" y="4419160"/>
              <a:ext cx="1061640" cy="20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7FBA581-F665-47DD-960D-B97E966A91E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835320" y="4401520"/>
                <a:ext cx="1097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BFAE5C-11D2-4735-A30E-F71E17B0D33A}"/>
                  </a:ext>
                </a:extLst>
              </p14:cNvPr>
              <p14:cNvContentPartPr/>
              <p14:nvPr/>
            </p14:nvContentPartPr>
            <p14:xfrm>
              <a:off x="3829800" y="4124680"/>
              <a:ext cx="182880" cy="202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BFAE5C-11D2-4735-A30E-F71E17B0D33A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812160" y="4106680"/>
                <a:ext cx="2185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B47E7D4-2CA4-4750-8B24-729AF81AF4E1}"/>
                  </a:ext>
                </a:extLst>
              </p14:cNvPr>
              <p14:cNvContentPartPr/>
              <p14:nvPr/>
            </p14:nvContentPartPr>
            <p14:xfrm>
              <a:off x="4308240" y="4165360"/>
              <a:ext cx="216720" cy="129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B47E7D4-2CA4-4750-8B24-729AF81AF4E1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290600" y="4147360"/>
                <a:ext cx="25236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D97F577-8F6E-4457-A092-2E3758EAE114}"/>
                  </a:ext>
                </a:extLst>
              </p14:cNvPr>
              <p14:cNvContentPartPr/>
              <p14:nvPr/>
            </p14:nvContentPartPr>
            <p14:xfrm>
              <a:off x="4612440" y="4165360"/>
              <a:ext cx="133920" cy="28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D97F577-8F6E-4457-A092-2E3758EAE114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4594800" y="4147360"/>
                <a:ext cx="16956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07BCB82-6A33-4483-8A99-1C7C126A6295}"/>
                  </a:ext>
                </a:extLst>
              </p14:cNvPr>
              <p14:cNvContentPartPr/>
              <p14:nvPr/>
            </p14:nvContentPartPr>
            <p14:xfrm>
              <a:off x="4592280" y="4053760"/>
              <a:ext cx="360" cy="10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07BCB82-6A33-4483-8A99-1C7C126A629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574280" y="403576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EF9DBC7-0133-46F6-9B50-2B80CB5186CF}"/>
                  </a:ext>
                </a:extLst>
              </p14:cNvPr>
              <p14:cNvContentPartPr/>
              <p14:nvPr/>
            </p14:nvContentPartPr>
            <p14:xfrm>
              <a:off x="4713960" y="4094440"/>
              <a:ext cx="36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EF9DBC7-0133-46F6-9B50-2B80CB5186C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95960" y="407644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A577FB3-231C-4077-8E6E-5BAB682B9644}"/>
                  </a:ext>
                </a:extLst>
              </p14:cNvPr>
              <p14:cNvContentPartPr/>
              <p14:nvPr/>
            </p14:nvContentPartPr>
            <p14:xfrm>
              <a:off x="4836000" y="4134760"/>
              <a:ext cx="142560" cy="147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A577FB3-231C-4077-8E6E-5BAB682B9644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4818000" y="4116760"/>
                <a:ext cx="17820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359C45C-DF6C-40A6-B4E2-4D03C1CFC19E}"/>
                  </a:ext>
                </a:extLst>
              </p14:cNvPr>
              <p14:cNvContentPartPr/>
              <p14:nvPr/>
            </p14:nvContentPartPr>
            <p14:xfrm>
              <a:off x="5240640" y="4114240"/>
              <a:ext cx="115920" cy="253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359C45C-DF6C-40A6-B4E2-4D03C1CFC19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5223000" y="4096600"/>
                <a:ext cx="15156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5175423-E334-4CE6-99CD-CB818236D154}"/>
                  </a:ext>
                </a:extLst>
              </p14:cNvPr>
              <p14:cNvContentPartPr/>
              <p14:nvPr/>
            </p14:nvContentPartPr>
            <p14:xfrm>
              <a:off x="5486160" y="4144480"/>
              <a:ext cx="120960" cy="10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5175423-E334-4CE6-99CD-CB818236D154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5468160" y="4126840"/>
                <a:ext cx="156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6A27CC6-115A-4600-86B4-18521BF6B86D}"/>
                  </a:ext>
                </a:extLst>
              </p14:cNvPr>
              <p14:cNvContentPartPr/>
              <p14:nvPr/>
            </p14:nvContentPartPr>
            <p14:xfrm>
              <a:off x="5495880" y="4196680"/>
              <a:ext cx="91440" cy="9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6A27CC6-115A-4600-86B4-18521BF6B86D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478240" y="4178680"/>
                <a:ext cx="1270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9C90DEF-C177-422E-AAF0-66DEBDFB3EDD}"/>
                  </a:ext>
                </a:extLst>
              </p14:cNvPr>
              <p14:cNvContentPartPr/>
              <p14:nvPr/>
            </p14:nvContentPartPr>
            <p14:xfrm>
              <a:off x="5069280" y="4012720"/>
              <a:ext cx="102960" cy="235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9C90DEF-C177-422E-AAF0-66DEBDFB3ED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051578" y="3995080"/>
                <a:ext cx="138725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AC8C043-8B7C-47E2-A10A-E68FC80F32F3}"/>
                  </a:ext>
                </a:extLst>
              </p14:cNvPr>
              <p14:cNvContentPartPr/>
              <p14:nvPr/>
            </p14:nvContentPartPr>
            <p14:xfrm>
              <a:off x="5770560" y="4061320"/>
              <a:ext cx="187200" cy="218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AC8C043-8B7C-47E2-A10A-E68FC80F32F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752920" y="4043350"/>
                <a:ext cx="222840" cy="25446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18057882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14:cNvPr>
              <p14:cNvContentPartPr/>
              <p14:nvPr/>
            </p14:nvContentPartPr>
            <p14:xfrm>
              <a:off x="326280" y="2123080"/>
              <a:ext cx="201960" cy="253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8280" y="2105440"/>
                <a:ext cx="23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14:cNvPr>
              <p14:cNvContentPartPr/>
              <p14:nvPr/>
            </p14:nvContentPartPr>
            <p14:xfrm>
              <a:off x="324840" y="2113000"/>
              <a:ext cx="202680" cy="17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2095000"/>
                <a:ext cx="238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14:cNvPr>
              <p14:cNvContentPartPr/>
              <p14:nvPr/>
            </p14:nvContentPartPr>
            <p14:xfrm>
              <a:off x="406200" y="2072320"/>
              <a:ext cx="51480" cy="315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8200" y="2054320"/>
                <a:ext cx="871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14:cNvPr>
              <p14:cNvContentPartPr/>
              <p14:nvPr/>
            </p14:nvContentPartPr>
            <p14:xfrm>
              <a:off x="728040" y="2086360"/>
              <a:ext cx="1759320" cy="356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0040" y="2068378"/>
                <a:ext cx="1794960" cy="39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14:cNvPr>
              <p14:cNvContentPartPr/>
              <p14:nvPr/>
            </p14:nvContentPartPr>
            <p14:xfrm>
              <a:off x="2692200" y="2259520"/>
              <a:ext cx="252720" cy="14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74200" y="2241520"/>
                <a:ext cx="2883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14:cNvPr>
              <p14:cNvContentPartPr/>
              <p14:nvPr/>
            </p14:nvContentPartPr>
            <p14:xfrm>
              <a:off x="3055800" y="2069800"/>
              <a:ext cx="119808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8160" y="2052160"/>
                <a:ext cx="1233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14:cNvPr>
              <p14:cNvContentPartPr/>
              <p14:nvPr/>
            </p14:nvContentPartPr>
            <p14:xfrm>
              <a:off x="4348200" y="2275360"/>
              <a:ext cx="1044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30560" y="2257360"/>
                <a:ext cx="4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14:cNvPr>
              <p14:cNvContentPartPr/>
              <p14:nvPr/>
            </p14:nvContentPartPr>
            <p14:xfrm>
              <a:off x="4356120" y="2163400"/>
              <a:ext cx="25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38120" y="2145760"/>
                <a:ext cx="38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14:cNvPr>
              <p14:cNvContentPartPr/>
              <p14:nvPr/>
            </p14:nvContentPartPr>
            <p14:xfrm>
              <a:off x="4469880" y="2139640"/>
              <a:ext cx="235440" cy="227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2240" y="2121640"/>
                <a:ext cx="2710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14:cNvPr>
              <p14:cNvContentPartPr/>
              <p14:nvPr/>
            </p14:nvContentPartPr>
            <p14:xfrm>
              <a:off x="4810440" y="2160880"/>
              <a:ext cx="867600" cy="14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2800" y="2143240"/>
                <a:ext cx="9032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14:cNvPr>
              <p14:cNvContentPartPr/>
              <p14:nvPr/>
            </p14:nvContentPartPr>
            <p14:xfrm>
              <a:off x="6590640" y="2031280"/>
              <a:ext cx="299160" cy="25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72662" y="2013615"/>
                <a:ext cx="334757" cy="29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14:cNvPr>
              <p14:cNvContentPartPr/>
              <p14:nvPr/>
            </p14:nvContentPartPr>
            <p14:xfrm>
              <a:off x="5912760" y="2091760"/>
              <a:ext cx="558000" cy="302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72" y="2074120"/>
                <a:ext cx="593617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14:cNvPr>
              <p14:cNvContentPartPr/>
              <p14:nvPr/>
            </p14:nvContentPartPr>
            <p14:xfrm>
              <a:off x="6985560" y="2031280"/>
              <a:ext cx="110880" cy="18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67560" y="2013640"/>
                <a:ext cx="1465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14:cNvPr>
              <p14:cNvContentPartPr/>
              <p14:nvPr/>
            </p14:nvContentPartPr>
            <p14:xfrm>
              <a:off x="7206600" y="2102920"/>
              <a:ext cx="17280" cy="11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88600" y="2084920"/>
                <a:ext cx="529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14:cNvPr>
              <p14:cNvContentPartPr/>
              <p14:nvPr/>
            </p14:nvContentPartPr>
            <p14:xfrm>
              <a:off x="7192920" y="19909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752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14:cNvPr>
              <p14:cNvContentPartPr/>
              <p14:nvPr/>
            </p14:nvContentPartPr>
            <p14:xfrm>
              <a:off x="7263840" y="2104000"/>
              <a:ext cx="192240" cy="111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46200" y="2086000"/>
                <a:ext cx="2278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14:cNvPr>
              <p14:cNvContentPartPr/>
              <p14:nvPr/>
            </p14:nvContentPartPr>
            <p14:xfrm>
              <a:off x="7540680" y="1990960"/>
              <a:ext cx="1004760" cy="285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523040" y="1973320"/>
                <a:ext cx="1040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14:cNvPr>
              <p14:cNvContentPartPr/>
              <p14:nvPr/>
            </p14:nvContentPartPr>
            <p14:xfrm>
              <a:off x="111360" y="2397040"/>
              <a:ext cx="8819280" cy="22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3360" y="2379400"/>
                <a:ext cx="88549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14:cNvPr>
              <p14:cNvContentPartPr/>
              <p14:nvPr/>
            </p14:nvContentPartPr>
            <p14:xfrm>
              <a:off x="304320" y="2743000"/>
              <a:ext cx="1727640" cy="39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86680" y="2725360"/>
                <a:ext cx="176328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14:cNvPr>
              <p14:cNvContentPartPr/>
              <p14:nvPr/>
            </p14:nvContentPartPr>
            <p14:xfrm>
              <a:off x="7558680" y="2539600"/>
              <a:ext cx="1098000" cy="1543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540686" y="2521600"/>
                <a:ext cx="1133628" cy="15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14:cNvPr>
              <p14:cNvContentPartPr/>
              <p14:nvPr/>
            </p14:nvContentPartPr>
            <p14:xfrm>
              <a:off x="7717440" y="4094440"/>
              <a:ext cx="199800" cy="34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699800" y="4076440"/>
                <a:ext cx="23544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14:cNvPr>
              <p14:cNvContentPartPr/>
              <p14:nvPr/>
            </p14:nvContentPartPr>
            <p14:xfrm>
              <a:off x="8001840" y="3667120"/>
              <a:ext cx="957600" cy="1283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983840" y="3649475"/>
                <a:ext cx="993240" cy="131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14:cNvPr>
              <p14:cNvContentPartPr/>
              <p14:nvPr/>
            </p14:nvContentPartPr>
            <p14:xfrm>
              <a:off x="7532760" y="4551280"/>
              <a:ext cx="381600" cy="3038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515120" y="4533280"/>
                <a:ext cx="4172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14:cNvPr>
              <p14:cNvContentPartPr/>
              <p14:nvPr/>
            </p14:nvContentPartPr>
            <p14:xfrm>
              <a:off x="7294800" y="4703560"/>
              <a:ext cx="131040" cy="10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276800" y="4685920"/>
                <a:ext cx="166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14:cNvPr>
              <p14:cNvContentPartPr/>
              <p14:nvPr/>
            </p14:nvContentPartPr>
            <p14:xfrm>
              <a:off x="7304520" y="4795000"/>
              <a:ext cx="12312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286880" y="477736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14:cNvPr>
              <p14:cNvContentPartPr/>
              <p14:nvPr/>
            </p14:nvContentPartPr>
            <p14:xfrm>
              <a:off x="6969360" y="4558840"/>
              <a:ext cx="212040" cy="30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951720" y="4541179"/>
                <a:ext cx="247680" cy="342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14:cNvPr>
              <p14:cNvContentPartPr/>
              <p14:nvPr/>
            </p14:nvContentPartPr>
            <p14:xfrm>
              <a:off x="4602000" y="2854600"/>
              <a:ext cx="12600" cy="14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584360" y="2836960"/>
                <a:ext cx="482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14:cNvPr>
              <p14:cNvContentPartPr/>
              <p14:nvPr/>
            </p14:nvContentPartPr>
            <p14:xfrm>
              <a:off x="4608480" y="2986720"/>
              <a:ext cx="4320" cy="43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90480" y="2969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14:cNvPr>
              <p14:cNvContentPartPr/>
              <p14:nvPr/>
            </p14:nvContentPartPr>
            <p14:xfrm>
              <a:off x="2692200" y="2723200"/>
              <a:ext cx="1752480" cy="541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674204" y="2705548"/>
                <a:ext cx="1788113" cy="5767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14:cNvPr>
              <p14:cNvContentPartPr/>
              <p14:nvPr/>
            </p14:nvContentPartPr>
            <p14:xfrm>
              <a:off x="5180160" y="2631400"/>
              <a:ext cx="680400" cy="1352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162160" y="2613400"/>
                <a:ext cx="716040" cy="13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14:cNvPr>
              <p14:cNvContentPartPr/>
              <p14:nvPr/>
            </p14:nvContentPartPr>
            <p14:xfrm>
              <a:off x="6038760" y="2694040"/>
              <a:ext cx="1097640" cy="329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021120" y="2676040"/>
                <a:ext cx="113328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14:cNvPr>
              <p14:cNvContentPartPr/>
              <p14:nvPr/>
            </p14:nvContentPartPr>
            <p14:xfrm>
              <a:off x="6562920" y="3067720"/>
              <a:ext cx="734400" cy="235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45280" y="3050053"/>
                <a:ext cx="770040" cy="2707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14:cNvPr>
              <p14:cNvContentPartPr/>
              <p14:nvPr/>
            </p14:nvContentPartPr>
            <p14:xfrm>
              <a:off x="5679120" y="3037480"/>
              <a:ext cx="772200" cy="375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661480" y="3019840"/>
                <a:ext cx="80784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14:cNvPr>
              <p14:cNvContentPartPr/>
              <p14:nvPr/>
            </p14:nvContentPartPr>
            <p14:xfrm>
              <a:off x="5862000" y="3443560"/>
              <a:ext cx="1476360" cy="51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844000" y="3425920"/>
                <a:ext cx="15120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14:cNvPr>
              <p14:cNvContentPartPr/>
              <p14:nvPr/>
            </p14:nvContentPartPr>
            <p14:xfrm>
              <a:off x="3006840" y="3646960"/>
              <a:ext cx="360" cy="10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989200" y="36289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14:cNvPr>
              <p14:cNvContentPartPr/>
              <p14:nvPr/>
            </p14:nvContentPartPr>
            <p14:xfrm>
              <a:off x="3019080" y="3728320"/>
              <a:ext cx="8640" cy="12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001080" y="3710680"/>
                <a:ext cx="442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14:cNvPr>
              <p14:cNvContentPartPr/>
              <p14:nvPr/>
            </p14:nvContentPartPr>
            <p14:xfrm>
              <a:off x="304320" y="3514840"/>
              <a:ext cx="2585880" cy="488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86680" y="3497187"/>
                <a:ext cx="2621520" cy="5238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14:cNvPr>
              <p14:cNvContentPartPr/>
              <p14:nvPr/>
            </p14:nvContentPartPr>
            <p14:xfrm>
              <a:off x="3213120" y="3650200"/>
              <a:ext cx="723600" cy="324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195129" y="3632560"/>
                <a:ext cx="759222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14:cNvPr>
              <p14:cNvContentPartPr/>
              <p14:nvPr/>
            </p14:nvContentPartPr>
            <p14:xfrm>
              <a:off x="4012680" y="3700240"/>
              <a:ext cx="243000" cy="153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995040" y="3682600"/>
                <a:ext cx="278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14:cNvPr>
              <p14:cNvContentPartPr/>
              <p14:nvPr/>
            </p14:nvContentPartPr>
            <p14:xfrm>
              <a:off x="4337040" y="3687640"/>
              <a:ext cx="132840" cy="334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319400" y="3670000"/>
                <a:ext cx="16848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14:cNvPr>
              <p14:cNvContentPartPr/>
              <p14:nvPr/>
            </p14:nvContentPartPr>
            <p14:xfrm>
              <a:off x="4346040" y="3576040"/>
              <a:ext cx="2880" cy="129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328040" y="3558040"/>
                <a:ext cx="38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14:cNvPr>
              <p14:cNvContentPartPr/>
              <p14:nvPr/>
            </p14:nvContentPartPr>
            <p14:xfrm>
              <a:off x="4456200" y="3586120"/>
              <a:ext cx="14040" cy="27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438560" y="3568480"/>
                <a:ext cx="496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14:cNvPr>
              <p14:cNvContentPartPr/>
              <p14:nvPr/>
            </p14:nvContentPartPr>
            <p14:xfrm>
              <a:off x="416280" y="4094440"/>
              <a:ext cx="249840" cy="252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98280" y="4076440"/>
                <a:ext cx="28548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14:cNvPr>
              <p14:cNvContentPartPr/>
              <p14:nvPr/>
            </p14:nvContentPartPr>
            <p14:xfrm>
              <a:off x="937200" y="4181560"/>
              <a:ext cx="642600" cy="314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919560" y="4163560"/>
                <a:ext cx="67824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14:cNvPr>
              <p14:cNvContentPartPr/>
              <p14:nvPr/>
            </p14:nvContentPartPr>
            <p14:xfrm>
              <a:off x="1682760" y="4084000"/>
              <a:ext cx="399240" cy="244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665120" y="4066000"/>
                <a:ext cx="43488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14:cNvPr>
              <p14:cNvContentPartPr/>
              <p14:nvPr/>
            </p14:nvContentPartPr>
            <p14:xfrm>
              <a:off x="2163360" y="4094080"/>
              <a:ext cx="266040" cy="32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145360" y="4076100"/>
                <a:ext cx="3016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14:cNvPr>
              <p14:cNvContentPartPr/>
              <p14:nvPr/>
            </p14:nvContentPartPr>
            <p14:xfrm>
              <a:off x="3504360" y="4144840"/>
              <a:ext cx="173880" cy="272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486360" y="4127200"/>
                <a:ext cx="20952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14:cNvPr>
              <p14:cNvContentPartPr/>
              <p14:nvPr/>
            </p14:nvContentPartPr>
            <p14:xfrm>
              <a:off x="3515160" y="4084000"/>
              <a:ext cx="360" cy="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97160" y="4066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14:cNvPr>
              <p14:cNvContentPartPr/>
              <p14:nvPr/>
            </p14:nvContentPartPr>
            <p14:xfrm>
              <a:off x="3606240" y="4063480"/>
              <a:ext cx="4320" cy="6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588600" y="4045840"/>
                <a:ext cx="399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14:cNvPr>
              <p14:cNvContentPartPr/>
              <p14:nvPr/>
            </p14:nvContentPartPr>
            <p14:xfrm>
              <a:off x="2753040" y="4093360"/>
              <a:ext cx="141840" cy="238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735400" y="4075360"/>
                <a:ext cx="17748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14:cNvPr>
              <p14:cNvContentPartPr/>
              <p14:nvPr/>
            </p14:nvContentPartPr>
            <p14:xfrm>
              <a:off x="2560080" y="4144840"/>
              <a:ext cx="99000" cy="153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542080" y="4127200"/>
                <a:ext cx="134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14:cNvPr>
              <p14:cNvContentPartPr/>
              <p14:nvPr/>
            </p14:nvContentPartPr>
            <p14:xfrm>
              <a:off x="2997120" y="4140520"/>
              <a:ext cx="416520" cy="136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2979120" y="4122880"/>
                <a:ext cx="4521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7FBA581-F665-47DD-960D-B97E966A91E8}"/>
                  </a:ext>
                </a:extLst>
              </p14:cNvPr>
              <p14:cNvContentPartPr/>
              <p14:nvPr/>
            </p14:nvContentPartPr>
            <p14:xfrm>
              <a:off x="852960" y="4419160"/>
              <a:ext cx="1061640" cy="20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7FBA581-F665-47DD-960D-B97E966A91E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835320" y="4401520"/>
                <a:ext cx="1097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BFAE5C-11D2-4735-A30E-F71E17B0D33A}"/>
                  </a:ext>
                </a:extLst>
              </p14:cNvPr>
              <p14:cNvContentPartPr/>
              <p14:nvPr/>
            </p14:nvContentPartPr>
            <p14:xfrm>
              <a:off x="3829800" y="4124680"/>
              <a:ext cx="182880" cy="202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BFAE5C-11D2-4735-A30E-F71E17B0D33A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812160" y="4106680"/>
                <a:ext cx="2185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B47E7D4-2CA4-4750-8B24-729AF81AF4E1}"/>
                  </a:ext>
                </a:extLst>
              </p14:cNvPr>
              <p14:cNvContentPartPr/>
              <p14:nvPr/>
            </p14:nvContentPartPr>
            <p14:xfrm>
              <a:off x="4308240" y="4165360"/>
              <a:ext cx="216720" cy="129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B47E7D4-2CA4-4750-8B24-729AF81AF4E1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290600" y="4147360"/>
                <a:ext cx="25236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D97F577-8F6E-4457-A092-2E3758EAE114}"/>
                  </a:ext>
                </a:extLst>
              </p14:cNvPr>
              <p14:cNvContentPartPr/>
              <p14:nvPr/>
            </p14:nvContentPartPr>
            <p14:xfrm>
              <a:off x="4612440" y="4165360"/>
              <a:ext cx="133920" cy="28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D97F577-8F6E-4457-A092-2E3758EAE114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4594800" y="4147360"/>
                <a:ext cx="16956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07BCB82-6A33-4483-8A99-1C7C126A6295}"/>
                  </a:ext>
                </a:extLst>
              </p14:cNvPr>
              <p14:cNvContentPartPr/>
              <p14:nvPr/>
            </p14:nvContentPartPr>
            <p14:xfrm>
              <a:off x="4592280" y="4053760"/>
              <a:ext cx="360" cy="10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07BCB82-6A33-4483-8A99-1C7C126A629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574280" y="403576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EF9DBC7-0133-46F6-9B50-2B80CB5186CF}"/>
                  </a:ext>
                </a:extLst>
              </p14:cNvPr>
              <p14:cNvContentPartPr/>
              <p14:nvPr/>
            </p14:nvContentPartPr>
            <p14:xfrm>
              <a:off x="4713960" y="4094440"/>
              <a:ext cx="36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EF9DBC7-0133-46F6-9B50-2B80CB5186C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95960" y="407644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A577FB3-231C-4077-8E6E-5BAB682B9644}"/>
                  </a:ext>
                </a:extLst>
              </p14:cNvPr>
              <p14:cNvContentPartPr/>
              <p14:nvPr/>
            </p14:nvContentPartPr>
            <p14:xfrm>
              <a:off x="4836000" y="4134760"/>
              <a:ext cx="142560" cy="147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A577FB3-231C-4077-8E6E-5BAB682B9644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4818000" y="4116760"/>
                <a:ext cx="17820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359C45C-DF6C-40A6-B4E2-4D03C1CFC19E}"/>
                  </a:ext>
                </a:extLst>
              </p14:cNvPr>
              <p14:cNvContentPartPr/>
              <p14:nvPr/>
            </p14:nvContentPartPr>
            <p14:xfrm>
              <a:off x="5240640" y="4114240"/>
              <a:ext cx="115920" cy="253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359C45C-DF6C-40A6-B4E2-4D03C1CFC19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5223000" y="4096600"/>
                <a:ext cx="15156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5175423-E334-4CE6-99CD-CB818236D154}"/>
                  </a:ext>
                </a:extLst>
              </p14:cNvPr>
              <p14:cNvContentPartPr/>
              <p14:nvPr/>
            </p14:nvContentPartPr>
            <p14:xfrm>
              <a:off x="5486160" y="4144480"/>
              <a:ext cx="120960" cy="10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5175423-E334-4CE6-99CD-CB818236D154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5468160" y="4126840"/>
                <a:ext cx="156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6A27CC6-115A-4600-86B4-18521BF6B86D}"/>
                  </a:ext>
                </a:extLst>
              </p14:cNvPr>
              <p14:cNvContentPartPr/>
              <p14:nvPr/>
            </p14:nvContentPartPr>
            <p14:xfrm>
              <a:off x="5495880" y="4196680"/>
              <a:ext cx="91440" cy="9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6A27CC6-115A-4600-86B4-18521BF6B86D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478240" y="4178680"/>
                <a:ext cx="1270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9C90DEF-C177-422E-AAF0-66DEBDFB3EDD}"/>
                  </a:ext>
                </a:extLst>
              </p14:cNvPr>
              <p14:cNvContentPartPr/>
              <p14:nvPr/>
            </p14:nvContentPartPr>
            <p14:xfrm>
              <a:off x="5069280" y="4012720"/>
              <a:ext cx="102960" cy="235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9C90DEF-C177-422E-AAF0-66DEBDFB3ED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051578" y="3995080"/>
                <a:ext cx="138725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AC8C043-8B7C-47E2-A10A-E68FC80F32F3}"/>
                  </a:ext>
                </a:extLst>
              </p14:cNvPr>
              <p14:cNvContentPartPr/>
              <p14:nvPr/>
            </p14:nvContentPartPr>
            <p14:xfrm>
              <a:off x="5770560" y="4061320"/>
              <a:ext cx="187200" cy="218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AC8C043-8B7C-47E2-A10A-E68FC80F32F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752920" y="4043350"/>
                <a:ext cx="222840" cy="2544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C422EDD-73AB-4145-95F2-5DD8528866B2}"/>
                  </a:ext>
                </a:extLst>
              </p14:cNvPr>
              <p14:cNvContentPartPr/>
              <p14:nvPr/>
            </p14:nvContentPartPr>
            <p14:xfrm>
              <a:off x="6243960" y="3972040"/>
              <a:ext cx="1097640" cy="3549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C422EDD-73AB-4145-95F2-5DD8528866B2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226314" y="3954400"/>
                <a:ext cx="1133292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0EF3B80-E785-47D1-9041-5BA8F3A6D03A}"/>
                  </a:ext>
                </a:extLst>
              </p14:cNvPr>
              <p14:cNvContentPartPr/>
              <p14:nvPr/>
            </p14:nvContentPartPr>
            <p14:xfrm>
              <a:off x="5874600" y="4080040"/>
              <a:ext cx="292680" cy="2556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0EF3B80-E785-47D1-9041-5BA8F3A6D03A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856960" y="4062400"/>
                <a:ext cx="328320" cy="291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36125113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14:cNvPr>
              <p14:cNvContentPartPr/>
              <p14:nvPr/>
            </p14:nvContentPartPr>
            <p14:xfrm>
              <a:off x="326280" y="2123080"/>
              <a:ext cx="201960" cy="253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8280" y="2105440"/>
                <a:ext cx="23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14:cNvPr>
              <p14:cNvContentPartPr/>
              <p14:nvPr/>
            </p14:nvContentPartPr>
            <p14:xfrm>
              <a:off x="324840" y="2113000"/>
              <a:ext cx="202680" cy="17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2095000"/>
                <a:ext cx="238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14:cNvPr>
              <p14:cNvContentPartPr/>
              <p14:nvPr/>
            </p14:nvContentPartPr>
            <p14:xfrm>
              <a:off x="406200" y="2072320"/>
              <a:ext cx="51480" cy="315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8200" y="2054320"/>
                <a:ext cx="871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14:cNvPr>
              <p14:cNvContentPartPr/>
              <p14:nvPr/>
            </p14:nvContentPartPr>
            <p14:xfrm>
              <a:off x="728040" y="2086360"/>
              <a:ext cx="1759320" cy="356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0040" y="2068378"/>
                <a:ext cx="1794960" cy="39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14:cNvPr>
              <p14:cNvContentPartPr/>
              <p14:nvPr/>
            </p14:nvContentPartPr>
            <p14:xfrm>
              <a:off x="2692200" y="2259520"/>
              <a:ext cx="252720" cy="14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74200" y="2241520"/>
                <a:ext cx="2883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14:cNvPr>
              <p14:cNvContentPartPr/>
              <p14:nvPr/>
            </p14:nvContentPartPr>
            <p14:xfrm>
              <a:off x="3055800" y="2069800"/>
              <a:ext cx="119808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8160" y="2052160"/>
                <a:ext cx="1233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14:cNvPr>
              <p14:cNvContentPartPr/>
              <p14:nvPr/>
            </p14:nvContentPartPr>
            <p14:xfrm>
              <a:off x="4348200" y="2275360"/>
              <a:ext cx="1044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30560" y="2257360"/>
                <a:ext cx="4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14:cNvPr>
              <p14:cNvContentPartPr/>
              <p14:nvPr/>
            </p14:nvContentPartPr>
            <p14:xfrm>
              <a:off x="4356120" y="2163400"/>
              <a:ext cx="25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38120" y="2145760"/>
                <a:ext cx="38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14:cNvPr>
              <p14:cNvContentPartPr/>
              <p14:nvPr/>
            </p14:nvContentPartPr>
            <p14:xfrm>
              <a:off x="4469880" y="2139640"/>
              <a:ext cx="235440" cy="227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2240" y="2121640"/>
                <a:ext cx="2710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14:cNvPr>
              <p14:cNvContentPartPr/>
              <p14:nvPr/>
            </p14:nvContentPartPr>
            <p14:xfrm>
              <a:off x="4810440" y="2160880"/>
              <a:ext cx="867600" cy="14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2800" y="2143240"/>
                <a:ext cx="9032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14:cNvPr>
              <p14:cNvContentPartPr/>
              <p14:nvPr/>
            </p14:nvContentPartPr>
            <p14:xfrm>
              <a:off x="6590640" y="2031280"/>
              <a:ext cx="299160" cy="25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72662" y="2013615"/>
                <a:ext cx="334757" cy="29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14:cNvPr>
              <p14:cNvContentPartPr/>
              <p14:nvPr/>
            </p14:nvContentPartPr>
            <p14:xfrm>
              <a:off x="5912760" y="2091760"/>
              <a:ext cx="558000" cy="302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72" y="2074120"/>
                <a:ext cx="593617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14:cNvPr>
              <p14:cNvContentPartPr/>
              <p14:nvPr/>
            </p14:nvContentPartPr>
            <p14:xfrm>
              <a:off x="6985560" y="2031280"/>
              <a:ext cx="110880" cy="18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67560" y="2013640"/>
                <a:ext cx="1465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14:cNvPr>
              <p14:cNvContentPartPr/>
              <p14:nvPr/>
            </p14:nvContentPartPr>
            <p14:xfrm>
              <a:off x="7206600" y="2102920"/>
              <a:ext cx="17280" cy="11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88600" y="2084920"/>
                <a:ext cx="529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14:cNvPr>
              <p14:cNvContentPartPr/>
              <p14:nvPr/>
            </p14:nvContentPartPr>
            <p14:xfrm>
              <a:off x="7192920" y="19909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752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14:cNvPr>
              <p14:cNvContentPartPr/>
              <p14:nvPr/>
            </p14:nvContentPartPr>
            <p14:xfrm>
              <a:off x="7263840" y="2104000"/>
              <a:ext cx="192240" cy="111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46200" y="2086000"/>
                <a:ext cx="2278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14:cNvPr>
              <p14:cNvContentPartPr/>
              <p14:nvPr/>
            </p14:nvContentPartPr>
            <p14:xfrm>
              <a:off x="7540680" y="1990960"/>
              <a:ext cx="1004760" cy="285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523040" y="1973320"/>
                <a:ext cx="1040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14:cNvPr>
              <p14:cNvContentPartPr/>
              <p14:nvPr/>
            </p14:nvContentPartPr>
            <p14:xfrm>
              <a:off x="111360" y="2397040"/>
              <a:ext cx="8819280" cy="22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3360" y="2379400"/>
                <a:ext cx="88549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14:cNvPr>
              <p14:cNvContentPartPr/>
              <p14:nvPr/>
            </p14:nvContentPartPr>
            <p14:xfrm>
              <a:off x="304320" y="2743000"/>
              <a:ext cx="1727640" cy="39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86680" y="2725360"/>
                <a:ext cx="176328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14:cNvPr>
              <p14:cNvContentPartPr/>
              <p14:nvPr/>
            </p14:nvContentPartPr>
            <p14:xfrm>
              <a:off x="7558680" y="2539600"/>
              <a:ext cx="1098000" cy="1543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540686" y="2521600"/>
                <a:ext cx="1133628" cy="15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14:cNvPr>
              <p14:cNvContentPartPr/>
              <p14:nvPr/>
            </p14:nvContentPartPr>
            <p14:xfrm>
              <a:off x="7717440" y="4094440"/>
              <a:ext cx="199800" cy="34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699800" y="4076440"/>
                <a:ext cx="23544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14:cNvPr>
              <p14:cNvContentPartPr/>
              <p14:nvPr/>
            </p14:nvContentPartPr>
            <p14:xfrm>
              <a:off x="8001840" y="3667120"/>
              <a:ext cx="957600" cy="1283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983840" y="3649475"/>
                <a:ext cx="993240" cy="131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14:cNvPr>
              <p14:cNvContentPartPr/>
              <p14:nvPr/>
            </p14:nvContentPartPr>
            <p14:xfrm>
              <a:off x="7532760" y="4551280"/>
              <a:ext cx="381600" cy="3038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515120" y="4533280"/>
                <a:ext cx="4172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14:cNvPr>
              <p14:cNvContentPartPr/>
              <p14:nvPr/>
            </p14:nvContentPartPr>
            <p14:xfrm>
              <a:off x="7294800" y="4703560"/>
              <a:ext cx="131040" cy="10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276800" y="4685920"/>
                <a:ext cx="166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14:cNvPr>
              <p14:cNvContentPartPr/>
              <p14:nvPr/>
            </p14:nvContentPartPr>
            <p14:xfrm>
              <a:off x="7304520" y="4795000"/>
              <a:ext cx="12312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286880" y="477736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14:cNvPr>
              <p14:cNvContentPartPr/>
              <p14:nvPr/>
            </p14:nvContentPartPr>
            <p14:xfrm>
              <a:off x="6969360" y="4558840"/>
              <a:ext cx="212040" cy="30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951720" y="4541179"/>
                <a:ext cx="247680" cy="342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14:cNvPr>
              <p14:cNvContentPartPr/>
              <p14:nvPr/>
            </p14:nvContentPartPr>
            <p14:xfrm>
              <a:off x="4602000" y="2854600"/>
              <a:ext cx="12600" cy="14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584360" y="2836960"/>
                <a:ext cx="482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14:cNvPr>
              <p14:cNvContentPartPr/>
              <p14:nvPr/>
            </p14:nvContentPartPr>
            <p14:xfrm>
              <a:off x="4608480" y="2986720"/>
              <a:ext cx="4320" cy="43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90480" y="2969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14:cNvPr>
              <p14:cNvContentPartPr/>
              <p14:nvPr/>
            </p14:nvContentPartPr>
            <p14:xfrm>
              <a:off x="2692200" y="2723200"/>
              <a:ext cx="1752480" cy="541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674204" y="2705548"/>
                <a:ext cx="1788113" cy="5767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14:cNvPr>
              <p14:cNvContentPartPr/>
              <p14:nvPr/>
            </p14:nvContentPartPr>
            <p14:xfrm>
              <a:off x="5180160" y="2631400"/>
              <a:ext cx="680400" cy="1352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162160" y="2613400"/>
                <a:ext cx="716040" cy="13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14:cNvPr>
              <p14:cNvContentPartPr/>
              <p14:nvPr/>
            </p14:nvContentPartPr>
            <p14:xfrm>
              <a:off x="6038760" y="2694040"/>
              <a:ext cx="1097640" cy="329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021120" y="2676040"/>
                <a:ext cx="113328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14:cNvPr>
              <p14:cNvContentPartPr/>
              <p14:nvPr/>
            </p14:nvContentPartPr>
            <p14:xfrm>
              <a:off x="6562920" y="3067720"/>
              <a:ext cx="734400" cy="235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45280" y="3050053"/>
                <a:ext cx="770040" cy="2707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14:cNvPr>
              <p14:cNvContentPartPr/>
              <p14:nvPr/>
            </p14:nvContentPartPr>
            <p14:xfrm>
              <a:off x="5679120" y="3037480"/>
              <a:ext cx="772200" cy="375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661480" y="3019840"/>
                <a:ext cx="80784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14:cNvPr>
              <p14:cNvContentPartPr/>
              <p14:nvPr/>
            </p14:nvContentPartPr>
            <p14:xfrm>
              <a:off x="5862000" y="3443560"/>
              <a:ext cx="1476360" cy="51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844000" y="3425920"/>
                <a:ext cx="15120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14:cNvPr>
              <p14:cNvContentPartPr/>
              <p14:nvPr/>
            </p14:nvContentPartPr>
            <p14:xfrm>
              <a:off x="3006840" y="3646960"/>
              <a:ext cx="360" cy="10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989200" y="36289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14:cNvPr>
              <p14:cNvContentPartPr/>
              <p14:nvPr/>
            </p14:nvContentPartPr>
            <p14:xfrm>
              <a:off x="3019080" y="3728320"/>
              <a:ext cx="8640" cy="12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001080" y="3710680"/>
                <a:ext cx="442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14:cNvPr>
              <p14:cNvContentPartPr/>
              <p14:nvPr/>
            </p14:nvContentPartPr>
            <p14:xfrm>
              <a:off x="304320" y="3514840"/>
              <a:ext cx="2585880" cy="488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86680" y="3497187"/>
                <a:ext cx="2621520" cy="5238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14:cNvPr>
              <p14:cNvContentPartPr/>
              <p14:nvPr/>
            </p14:nvContentPartPr>
            <p14:xfrm>
              <a:off x="3213120" y="3650200"/>
              <a:ext cx="723600" cy="324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195129" y="3632560"/>
                <a:ext cx="759222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14:cNvPr>
              <p14:cNvContentPartPr/>
              <p14:nvPr/>
            </p14:nvContentPartPr>
            <p14:xfrm>
              <a:off x="4012680" y="3700240"/>
              <a:ext cx="243000" cy="153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995040" y="3682600"/>
                <a:ext cx="278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14:cNvPr>
              <p14:cNvContentPartPr/>
              <p14:nvPr/>
            </p14:nvContentPartPr>
            <p14:xfrm>
              <a:off x="4337040" y="3687640"/>
              <a:ext cx="132840" cy="334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319400" y="3670000"/>
                <a:ext cx="16848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14:cNvPr>
              <p14:cNvContentPartPr/>
              <p14:nvPr/>
            </p14:nvContentPartPr>
            <p14:xfrm>
              <a:off x="4346040" y="3576040"/>
              <a:ext cx="2880" cy="129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328040" y="3558040"/>
                <a:ext cx="38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14:cNvPr>
              <p14:cNvContentPartPr/>
              <p14:nvPr/>
            </p14:nvContentPartPr>
            <p14:xfrm>
              <a:off x="4456200" y="3586120"/>
              <a:ext cx="14040" cy="27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438560" y="3568480"/>
                <a:ext cx="496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14:cNvPr>
              <p14:cNvContentPartPr/>
              <p14:nvPr/>
            </p14:nvContentPartPr>
            <p14:xfrm>
              <a:off x="416280" y="4094440"/>
              <a:ext cx="249840" cy="252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98280" y="4076440"/>
                <a:ext cx="28548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14:cNvPr>
              <p14:cNvContentPartPr/>
              <p14:nvPr/>
            </p14:nvContentPartPr>
            <p14:xfrm>
              <a:off x="937200" y="4181560"/>
              <a:ext cx="642600" cy="314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919560" y="4163560"/>
                <a:ext cx="67824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14:cNvPr>
              <p14:cNvContentPartPr/>
              <p14:nvPr/>
            </p14:nvContentPartPr>
            <p14:xfrm>
              <a:off x="1682760" y="4084000"/>
              <a:ext cx="399240" cy="244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665120" y="4066000"/>
                <a:ext cx="43488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14:cNvPr>
              <p14:cNvContentPartPr/>
              <p14:nvPr/>
            </p14:nvContentPartPr>
            <p14:xfrm>
              <a:off x="2163360" y="4094080"/>
              <a:ext cx="266040" cy="32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145360" y="4076100"/>
                <a:ext cx="3016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14:cNvPr>
              <p14:cNvContentPartPr/>
              <p14:nvPr/>
            </p14:nvContentPartPr>
            <p14:xfrm>
              <a:off x="3504360" y="4144840"/>
              <a:ext cx="173880" cy="272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486360" y="4127200"/>
                <a:ext cx="20952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14:cNvPr>
              <p14:cNvContentPartPr/>
              <p14:nvPr/>
            </p14:nvContentPartPr>
            <p14:xfrm>
              <a:off x="3515160" y="4084000"/>
              <a:ext cx="360" cy="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97160" y="4066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14:cNvPr>
              <p14:cNvContentPartPr/>
              <p14:nvPr/>
            </p14:nvContentPartPr>
            <p14:xfrm>
              <a:off x="3606240" y="4063480"/>
              <a:ext cx="4320" cy="6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588600" y="4045840"/>
                <a:ext cx="399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14:cNvPr>
              <p14:cNvContentPartPr/>
              <p14:nvPr/>
            </p14:nvContentPartPr>
            <p14:xfrm>
              <a:off x="2753040" y="4093360"/>
              <a:ext cx="141840" cy="238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735400" y="4075360"/>
                <a:ext cx="17748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14:cNvPr>
              <p14:cNvContentPartPr/>
              <p14:nvPr/>
            </p14:nvContentPartPr>
            <p14:xfrm>
              <a:off x="2560080" y="4144840"/>
              <a:ext cx="99000" cy="153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542080" y="4127200"/>
                <a:ext cx="134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14:cNvPr>
              <p14:cNvContentPartPr/>
              <p14:nvPr/>
            </p14:nvContentPartPr>
            <p14:xfrm>
              <a:off x="2997120" y="4140520"/>
              <a:ext cx="416520" cy="136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2979120" y="4122880"/>
                <a:ext cx="4521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7FBA581-F665-47DD-960D-B97E966A91E8}"/>
                  </a:ext>
                </a:extLst>
              </p14:cNvPr>
              <p14:cNvContentPartPr/>
              <p14:nvPr/>
            </p14:nvContentPartPr>
            <p14:xfrm>
              <a:off x="852960" y="4419160"/>
              <a:ext cx="1061640" cy="20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7FBA581-F665-47DD-960D-B97E966A91E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835320" y="4401520"/>
                <a:ext cx="1097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BFAE5C-11D2-4735-A30E-F71E17B0D33A}"/>
                  </a:ext>
                </a:extLst>
              </p14:cNvPr>
              <p14:cNvContentPartPr/>
              <p14:nvPr/>
            </p14:nvContentPartPr>
            <p14:xfrm>
              <a:off x="3829800" y="4124680"/>
              <a:ext cx="182880" cy="202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BFAE5C-11D2-4735-A30E-F71E17B0D33A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812160" y="4106680"/>
                <a:ext cx="2185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B47E7D4-2CA4-4750-8B24-729AF81AF4E1}"/>
                  </a:ext>
                </a:extLst>
              </p14:cNvPr>
              <p14:cNvContentPartPr/>
              <p14:nvPr/>
            </p14:nvContentPartPr>
            <p14:xfrm>
              <a:off x="4308240" y="4165360"/>
              <a:ext cx="216720" cy="129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B47E7D4-2CA4-4750-8B24-729AF81AF4E1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290600" y="4147360"/>
                <a:ext cx="25236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D97F577-8F6E-4457-A092-2E3758EAE114}"/>
                  </a:ext>
                </a:extLst>
              </p14:cNvPr>
              <p14:cNvContentPartPr/>
              <p14:nvPr/>
            </p14:nvContentPartPr>
            <p14:xfrm>
              <a:off x="4612440" y="4165360"/>
              <a:ext cx="133920" cy="28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D97F577-8F6E-4457-A092-2E3758EAE114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4594800" y="4147360"/>
                <a:ext cx="16956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07BCB82-6A33-4483-8A99-1C7C126A6295}"/>
                  </a:ext>
                </a:extLst>
              </p14:cNvPr>
              <p14:cNvContentPartPr/>
              <p14:nvPr/>
            </p14:nvContentPartPr>
            <p14:xfrm>
              <a:off x="4592280" y="4053760"/>
              <a:ext cx="360" cy="10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07BCB82-6A33-4483-8A99-1C7C126A629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574280" y="403576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EF9DBC7-0133-46F6-9B50-2B80CB5186CF}"/>
                  </a:ext>
                </a:extLst>
              </p14:cNvPr>
              <p14:cNvContentPartPr/>
              <p14:nvPr/>
            </p14:nvContentPartPr>
            <p14:xfrm>
              <a:off x="4713960" y="4094440"/>
              <a:ext cx="36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EF9DBC7-0133-46F6-9B50-2B80CB5186C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95960" y="407644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A577FB3-231C-4077-8E6E-5BAB682B9644}"/>
                  </a:ext>
                </a:extLst>
              </p14:cNvPr>
              <p14:cNvContentPartPr/>
              <p14:nvPr/>
            </p14:nvContentPartPr>
            <p14:xfrm>
              <a:off x="4836000" y="4134760"/>
              <a:ext cx="142560" cy="147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A577FB3-231C-4077-8E6E-5BAB682B9644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4818000" y="4116760"/>
                <a:ext cx="17820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359C45C-DF6C-40A6-B4E2-4D03C1CFC19E}"/>
                  </a:ext>
                </a:extLst>
              </p14:cNvPr>
              <p14:cNvContentPartPr/>
              <p14:nvPr/>
            </p14:nvContentPartPr>
            <p14:xfrm>
              <a:off x="5240640" y="4114240"/>
              <a:ext cx="115920" cy="253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359C45C-DF6C-40A6-B4E2-4D03C1CFC19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5223000" y="4096600"/>
                <a:ext cx="15156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5175423-E334-4CE6-99CD-CB818236D154}"/>
                  </a:ext>
                </a:extLst>
              </p14:cNvPr>
              <p14:cNvContentPartPr/>
              <p14:nvPr/>
            </p14:nvContentPartPr>
            <p14:xfrm>
              <a:off x="5486160" y="4144480"/>
              <a:ext cx="120960" cy="10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5175423-E334-4CE6-99CD-CB818236D154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5468160" y="4126840"/>
                <a:ext cx="156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6A27CC6-115A-4600-86B4-18521BF6B86D}"/>
                  </a:ext>
                </a:extLst>
              </p14:cNvPr>
              <p14:cNvContentPartPr/>
              <p14:nvPr/>
            </p14:nvContentPartPr>
            <p14:xfrm>
              <a:off x="5495880" y="4196680"/>
              <a:ext cx="91440" cy="9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6A27CC6-115A-4600-86B4-18521BF6B86D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478240" y="4178680"/>
                <a:ext cx="1270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9C90DEF-C177-422E-AAF0-66DEBDFB3EDD}"/>
                  </a:ext>
                </a:extLst>
              </p14:cNvPr>
              <p14:cNvContentPartPr/>
              <p14:nvPr/>
            </p14:nvContentPartPr>
            <p14:xfrm>
              <a:off x="5069280" y="4012720"/>
              <a:ext cx="102960" cy="235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9C90DEF-C177-422E-AAF0-66DEBDFB3ED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051578" y="3995080"/>
                <a:ext cx="138725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AC8C043-8B7C-47E2-A10A-E68FC80F32F3}"/>
                  </a:ext>
                </a:extLst>
              </p14:cNvPr>
              <p14:cNvContentPartPr/>
              <p14:nvPr/>
            </p14:nvContentPartPr>
            <p14:xfrm>
              <a:off x="5770560" y="4061320"/>
              <a:ext cx="187200" cy="218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AC8C043-8B7C-47E2-A10A-E68FC80F32F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752920" y="4043350"/>
                <a:ext cx="222840" cy="2544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C422EDD-73AB-4145-95F2-5DD8528866B2}"/>
                  </a:ext>
                </a:extLst>
              </p14:cNvPr>
              <p14:cNvContentPartPr/>
              <p14:nvPr/>
            </p14:nvContentPartPr>
            <p14:xfrm>
              <a:off x="6243960" y="3972040"/>
              <a:ext cx="1097640" cy="3549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C422EDD-73AB-4145-95F2-5DD8528866B2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226314" y="3954400"/>
                <a:ext cx="1133292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0EF3B80-E785-47D1-9041-5BA8F3A6D03A}"/>
                  </a:ext>
                </a:extLst>
              </p14:cNvPr>
              <p14:cNvContentPartPr/>
              <p14:nvPr/>
            </p14:nvContentPartPr>
            <p14:xfrm>
              <a:off x="5874600" y="4080040"/>
              <a:ext cx="292680" cy="2556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0EF3B80-E785-47D1-9041-5BA8F3A6D03A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856960" y="4062400"/>
                <a:ext cx="32832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8FCF87C-0245-450D-A4DD-C04664F2F9C2}"/>
                  </a:ext>
                </a:extLst>
              </p14:cNvPr>
              <p14:cNvContentPartPr/>
              <p14:nvPr/>
            </p14:nvContentPartPr>
            <p14:xfrm>
              <a:off x="253560" y="4522480"/>
              <a:ext cx="3353040" cy="4741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8FCF87C-0245-450D-A4DD-C04664F2F9C2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35920" y="4504480"/>
                <a:ext cx="3388680" cy="509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255095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14:cNvPr>
              <p14:cNvContentPartPr/>
              <p14:nvPr/>
            </p14:nvContentPartPr>
            <p14:xfrm>
              <a:off x="1872840" y="174400"/>
              <a:ext cx="4040280" cy="68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55198" y="156409"/>
                <a:ext cx="4075923" cy="724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14:cNvPr>
              <p14:cNvContentPartPr/>
              <p14:nvPr/>
            </p14:nvContentPartPr>
            <p14:xfrm>
              <a:off x="7177080" y="445840"/>
              <a:ext cx="246240" cy="235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59080" y="427840"/>
                <a:ext cx="2818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14:cNvPr>
              <p14:cNvContentPartPr/>
              <p14:nvPr/>
            </p14:nvContentPartPr>
            <p14:xfrm>
              <a:off x="7505760" y="436840"/>
              <a:ext cx="272160" cy="28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87760" y="418863"/>
                <a:ext cx="30780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14:cNvPr>
              <p14:cNvContentPartPr/>
              <p14:nvPr/>
            </p14:nvContentPartPr>
            <p14:xfrm>
              <a:off x="6359520" y="348280"/>
              <a:ext cx="580680" cy="424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41880" y="330640"/>
                <a:ext cx="61632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14:cNvPr>
              <p14:cNvContentPartPr/>
              <p14:nvPr/>
            </p14:nvContentPartPr>
            <p14:xfrm>
              <a:off x="7863240" y="425320"/>
              <a:ext cx="965880" cy="256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45600" y="407320"/>
                <a:ext cx="1001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14:cNvPr>
              <p14:cNvContentPartPr/>
              <p14:nvPr/>
            </p14:nvContentPartPr>
            <p14:xfrm>
              <a:off x="392880" y="964600"/>
              <a:ext cx="1151280" cy="357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5240" y="946942"/>
                <a:ext cx="1186920" cy="3931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14:cNvPr>
              <p14:cNvContentPartPr/>
              <p14:nvPr/>
            </p14:nvContentPartPr>
            <p14:xfrm>
              <a:off x="1869240" y="1056040"/>
              <a:ext cx="121212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51240" y="1038400"/>
                <a:ext cx="124776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14:cNvPr>
              <p14:cNvContentPartPr/>
              <p14:nvPr/>
            </p14:nvContentPartPr>
            <p14:xfrm>
              <a:off x="3210240" y="1076560"/>
              <a:ext cx="223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92240" y="1058560"/>
                <a:ext cx="57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14:cNvPr>
              <p14:cNvContentPartPr/>
              <p14:nvPr/>
            </p14:nvContentPartPr>
            <p14:xfrm>
              <a:off x="3281160" y="1076560"/>
              <a:ext cx="29880" cy="272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63160" y="1058560"/>
                <a:ext cx="6552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14:cNvPr>
              <p14:cNvContentPartPr/>
              <p14:nvPr/>
            </p14:nvContentPartPr>
            <p14:xfrm>
              <a:off x="3149400" y="1034800"/>
              <a:ext cx="311760" cy="25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31760" y="1017160"/>
                <a:ext cx="34740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14:cNvPr>
              <p14:cNvContentPartPr/>
              <p14:nvPr/>
            </p14:nvContentPartPr>
            <p14:xfrm>
              <a:off x="3698400" y="1092040"/>
              <a:ext cx="131760" cy="240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0" y="1074040"/>
                <a:ext cx="16740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14:cNvPr>
              <p14:cNvContentPartPr/>
              <p14:nvPr/>
            </p14:nvContentPartPr>
            <p14:xfrm>
              <a:off x="3758880" y="1015720"/>
              <a:ext cx="75600" cy="401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40880" y="998080"/>
                <a:ext cx="1112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14:cNvPr>
              <p14:cNvContentPartPr/>
              <p14:nvPr/>
            </p14:nvContentPartPr>
            <p14:xfrm>
              <a:off x="4185840" y="1025800"/>
              <a:ext cx="501480" cy="288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67853" y="1007800"/>
                <a:ext cx="537094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14:cNvPr>
              <p14:cNvContentPartPr/>
              <p14:nvPr/>
            </p14:nvContentPartPr>
            <p14:xfrm>
              <a:off x="4806480" y="994840"/>
              <a:ext cx="645840" cy="24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8830" y="976866"/>
                <a:ext cx="681500" cy="283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14:cNvPr>
              <p14:cNvContentPartPr/>
              <p14:nvPr/>
            </p14:nvContentPartPr>
            <p14:xfrm>
              <a:off x="5616840" y="1218760"/>
              <a:ext cx="831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98840" y="1201120"/>
                <a:ext cx="1188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14:cNvPr>
              <p14:cNvContentPartPr/>
              <p14:nvPr/>
            </p14:nvContentPartPr>
            <p14:xfrm>
              <a:off x="6014280" y="885760"/>
              <a:ext cx="1090800" cy="506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96640" y="868120"/>
                <a:ext cx="112644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14:cNvPr>
              <p14:cNvContentPartPr/>
              <p14:nvPr/>
            </p14:nvContentPartPr>
            <p14:xfrm>
              <a:off x="7640040" y="998080"/>
              <a:ext cx="853920" cy="36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22048" y="980080"/>
                <a:ext cx="889545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14:cNvPr>
              <p14:cNvContentPartPr/>
              <p14:nvPr/>
            </p14:nvContentPartPr>
            <p14:xfrm>
              <a:off x="7402080" y="1045960"/>
              <a:ext cx="93960" cy="13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384080" y="1028320"/>
                <a:ext cx="1296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14:cNvPr>
              <p14:cNvContentPartPr/>
              <p14:nvPr/>
            </p14:nvContentPartPr>
            <p14:xfrm>
              <a:off x="7361760" y="1178080"/>
              <a:ext cx="156960" cy="213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3760" y="1160440"/>
                <a:ext cx="192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14:cNvPr>
              <p14:cNvContentPartPr/>
              <p14:nvPr/>
            </p14:nvContentPartPr>
            <p14:xfrm>
              <a:off x="8608440" y="1259440"/>
              <a:ext cx="47880" cy="7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90440" y="1241800"/>
                <a:ext cx="835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14:cNvPr>
              <p14:cNvContentPartPr/>
              <p14:nvPr/>
            </p14:nvContentPartPr>
            <p14:xfrm>
              <a:off x="346440" y="1513600"/>
              <a:ext cx="1319040" cy="424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8440" y="1495600"/>
                <a:ext cx="13546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14:cNvPr>
              <p14:cNvContentPartPr/>
              <p14:nvPr/>
            </p14:nvContentPartPr>
            <p14:xfrm>
              <a:off x="1889400" y="1472560"/>
              <a:ext cx="2012040" cy="498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871760" y="1454560"/>
                <a:ext cx="204768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14:cNvPr>
              <p14:cNvContentPartPr/>
              <p14:nvPr/>
            </p14:nvContentPartPr>
            <p14:xfrm>
              <a:off x="4317240" y="1574440"/>
              <a:ext cx="193680" cy="496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99600" y="1556800"/>
                <a:ext cx="229320" cy="53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14:cNvPr>
              <p14:cNvContentPartPr/>
              <p14:nvPr/>
            </p14:nvContentPartPr>
            <p14:xfrm>
              <a:off x="4737360" y="1665880"/>
              <a:ext cx="973440" cy="335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19713" y="1648240"/>
                <a:ext cx="1009093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14:cNvPr>
              <p14:cNvContentPartPr/>
              <p14:nvPr/>
            </p14:nvContentPartPr>
            <p14:xfrm>
              <a:off x="5818440" y="1696480"/>
              <a:ext cx="135360" cy="201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00800" y="1678480"/>
                <a:ext cx="1710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14:cNvPr>
              <p14:cNvContentPartPr/>
              <p14:nvPr/>
            </p14:nvContentPartPr>
            <p14:xfrm>
              <a:off x="7792320" y="1472560"/>
              <a:ext cx="601920" cy="46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74680" y="1454906"/>
                <a:ext cx="637560" cy="498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14:cNvPr>
              <p14:cNvContentPartPr/>
              <p14:nvPr/>
            </p14:nvContentPartPr>
            <p14:xfrm>
              <a:off x="6601800" y="1543840"/>
              <a:ext cx="995760" cy="372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83800" y="1525840"/>
                <a:ext cx="103140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14:cNvPr>
              <p14:cNvContentPartPr/>
              <p14:nvPr/>
            </p14:nvContentPartPr>
            <p14:xfrm>
              <a:off x="6061080" y="1677760"/>
              <a:ext cx="371160" cy="187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43440" y="1660120"/>
                <a:ext cx="4068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14:cNvPr>
              <p14:cNvContentPartPr/>
              <p14:nvPr/>
            </p14:nvContentPartPr>
            <p14:xfrm>
              <a:off x="807600" y="2214520"/>
              <a:ext cx="3133440" cy="1718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9960" y="2196880"/>
                <a:ext cx="3169080" cy="17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14:cNvPr>
              <p14:cNvContentPartPr/>
              <p14:nvPr/>
            </p14:nvContentPartPr>
            <p14:xfrm>
              <a:off x="3748800" y="2986720"/>
              <a:ext cx="178560" cy="247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31160" y="2969080"/>
                <a:ext cx="2142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14:cNvPr>
              <p14:cNvContentPartPr/>
              <p14:nvPr/>
            </p14:nvContentPartPr>
            <p14:xfrm>
              <a:off x="783120" y="2519080"/>
              <a:ext cx="172440" cy="27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65120" y="2501440"/>
                <a:ext cx="2080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14:cNvPr>
              <p14:cNvContentPartPr/>
              <p14:nvPr/>
            </p14:nvContentPartPr>
            <p14:xfrm>
              <a:off x="297120" y="2448160"/>
              <a:ext cx="304920" cy="223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79141" y="2430160"/>
                <a:ext cx="340518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14:cNvPr>
              <p14:cNvContentPartPr/>
              <p14:nvPr/>
            </p14:nvContentPartPr>
            <p14:xfrm>
              <a:off x="273360" y="3677560"/>
              <a:ext cx="92520" cy="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55360" y="3659920"/>
                <a:ext cx="128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14:cNvPr>
              <p14:cNvContentPartPr/>
              <p14:nvPr/>
            </p14:nvContentPartPr>
            <p14:xfrm>
              <a:off x="483240" y="3606640"/>
              <a:ext cx="492120" cy="26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240" y="3588640"/>
                <a:ext cx="5277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626E6D8-CFDD-476C-86FB-8FB24610DD82}"/>
                  </a:ext>
                </a:extLst>
              </p14:cNvPr>
              <p14:cNvContentPartPr/>
              <p14:nvPr/>
            </p14:nvContentPartPr>
            <p14:xfrm>
              <a:off x="756120" y="3301720"/>
              <a:ext cx="2840760" cy="964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626E6D8-CFDD-476C-86FB-8FB24610DD8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38120" y="3284080"/>
                <a:ext cx="2876400" cy="1000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65349466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14:cNvPr>
              <p14:cNvContentPartPr/>
              <p14:nvPr/>
            </p14:nvContentPartPr>
            <p14:xfrm>
              <a:off x="326280" y="2123080"/>
              <a:ext cx="201960" cy="253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8280" y="2105440"/>
                <a:ext cx="23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14:cNvPr>
              <p14:cNvContentPartPr/>
              <p14:nvPr/>
            </p14:nvContentPartPr>
            <p14:xfrm>
              <a:off x="324840" y="2113000"/>
              <a:ext cx="202680" cy="17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2095000"/>
                <a:ext cx="238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14:cNvPr>
              <p14:cNvContentPartPr/>
              <p14:nvPr/>
            </p14:nvContentPartPr>
            <p14:xfrm>
              <a:off x="406200" y="2072320"/>
              <a:ext cx="51480" cy="315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8200" y="2054320"/>
                <a:ext cx="871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14:cNvPr>
              <p14:cNvContentPartPr/>
              <p14:nvPr/>
            </p14:nvContentPartPr>
            <p14:xfrm>
              <a:off x="728040" y="2086360"/>
              <a:ext cx="1759320" cy="356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0040" y="2068378"/>
                <a:ext cx="1794960" cy="39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14:cNvPr>
              <p14:cNvContentPartPr/>
              <p14:nvPr/>
            </p14:nvContentPartPr>
            <p14:xfrm>
              <a:off x="2692200" y="2259520"/>
              <a:ext cx="252720" cy="14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74200" y="2241520"/>
                <a:ext cx="2883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14:cNvPr>
              <p14:cNvContentPartPr/>
              <p14:nvPr/>
            </p14:nvContentPartPr>
            <p14:xfrm>
              <a:off x="3055800" y="2069800"/>
              <a:ext cx="119808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8160" y="2052160"/>
                <a:ext cx="1233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14:cNvPr>
              <p14:cNvContentPartPr/>
              <p14:nvPr/>
            </p14:nvContentPartPr>
            <p14:xfrm>
              <a:off x="4348200" y="2275360"/>
              <a:ext cx="1044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30560" y="2257360"/>
                <a:ext cx="4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14:cNvPr>
              <p14:cNvContentPartPr/>
              <p14:nvPr/>
            </p14:nvContentPartPr>
            <p14:xfrm>
              <a:off x="4356120" y="2163400"/>
              <a:ext cx="25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38120" y="2145760"/>
                <a:ext cx="38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14:cNvPr>
              <p14:cNvContentPartPr/>
              <p14:nvPr/>
            </p14:nvContentPartPr>
            <p14:xfrm>
              <a:off x="4469880" y="2139640"/>
              <a:ext cx="235440" cy="227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2240" y="2121640"/>
                <a:ext cx="2710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14:cNvPr>
              <p14:cNvContentPartPr/>
              <p14:nvPr/>
            </p14:nvContentPartPr>
            <p14:xfrm>
              <a:off x="4810440" y="2160880"/>
              <a:ext cx="867600" cy="14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2800" y="2143240"/>
                <a:ext cx="9032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14:cNvPr>
              <p14:cNvContentPartPr/>
              <p14:nvPr/>
            </p14:nvContentPartPr>
            <p14:xfrm>
              <a:off x="6590640" y="2031280"/>
              <a:ext cx="299160" cy="25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72662" y="2013615"/>
                <a:ext cx="334757" cy="29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14:cNvPr>
              <p14:cNvContentPartPr/>
              <p14:nvPr/>
            </p14:nvContentPartPr>
            <p14:xfrm>
              <a:off x="5912760" y="2091760"/>
              <a:ext cx="558000" cy="302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72" y="2074120"/>
                <a:ext cx="593617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14:cNvPr>
              <p14:cNvContentPartPr/>
              <p14:nvPr/>
            </p14:nvContentPartPr>
            <p14:xfrm>
              <a:off x="6985560" y="2031280"/>
              <a:ext cx="110880" cy="18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67560" y="2013640"/>
                <a:ext cx="1465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14:cNvPr>
              <p14:cNvContentPartPr/>
              <p14:nvPr/>
            </p14:nvContentPartPr>
            <p14:xfrm>
              <a:off x="7206600" y="2102920"/>
              <a:ext cx="17280" cy="11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88600" y="2084920"/>
                <a:ext cx="529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14:cNvPr>
              <p14:cNvContentPartPr/>
              <p14:nvPr/>
            </p14:nvContentPartPr>
            <p14:xfrm>
              <a:off x="7192920" y="19909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752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14:cNvPr>
              <p14:cNvContentPartPr/>
              <p14:nvPr/>
            </p14:nvContentPartPr>
            <p14:xfrm>
              <a:off x="7263840" y="2104000"/>
              <a:ext cx="192240" cy="111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46200" y="2086000"/>
                <a:ext cx="2278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14:cNvPr>
              <p14:cNvContentPartPr/>
              <p14:nvPr/>
            </p14:nvContentPartPr>
            <p14:xfrm>
              <a:off x="7540680" y="1990960"/>
              <a:ext cx="1004760" cy="285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523040" y="1973320"/>
                <a:ext cx="1040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14:cNvPr>
              <p14:cNvContentPartPr/>
              <p14:nvPr/>
            </p14:nvContentPartPr>
            <p14:xfrm>
              <a:off x="111360" y="2397040"/>
              <a:ext cx="8819280" cy="22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3360" y="2379400"/>
                <a:ext cx="88549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14:cNvPr>
              <p14:cNvContentPartPr/>
              <p14:nvPr/>
            </p14:nvContentPartPr>
            <p14:xfrm>
              <a:off x="304320" y="2743000"/>
              <a:ext cx="1727640" cy="39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86680" y="2725360"/>
                <a:ext cx="176328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14:cNvPr>
              <p14:cNvContentPartPr/>
              <p14:nvPr/>
            </p14:nvContentPartPr>
            <p14:xfrm>
              <a:off x="7558680" y="2539600"/>
              <a:ext cx="1098000" cy="1543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540686" y="2521600"/>
                <a:ext cx="1133628" cy="15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14:cNvPr>
              <p14:cNvContentPartPr/>
              <p14:nvPr/>
            </p14:nvContentPartPr>
            <p14:xfrm>
              <a:off x="7717440" y="4094440"/>
              <a:ext cx="199800" cy="34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699800" y="4076440"/>
                <a:ext cx="23544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14:cNvPr>
              <p14:cNvContentPartPr/>
              <p14:nvPr/>
            </p14:nvContentPartPr>
            <p14:xfrm>
              <a:off x="8001840" y="3667120"/>
              <a:ext cx="957600" cy="1283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983840" y="3649475"/>
                <a:ext cx="993240" cy="131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14:cNvPr>
              <p14:cNvContentPartPr/>
              <p14:nvPr/>
            </p14:nvContentPartPr>
            <p14:xfrm>
              <a:off x="7532760" y="4551280"/>
              <a:ext cx="381600" cy="3038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515120" y="4533280"/>
                <a:ext cx="4172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14:cNvPr>
              <p14:cNvContentPartPr/>
              <p14:nvPr/>
            </p14:nvContentPartPr>
            <p14:xfrm>
              <a:off x="7294800" y="4703560"/>
              <a:ext cx="131040" cy="10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276800" y="4685920"/>
                <a:ext cx="166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14:cNvPr>
              <p14:cNvContentPartPr/>
              <p14:nvPr/>
            </p14:nvContentPartPr>
            <p14:xfrm>
              <a:off x="7304520" y="4795000"/>
              <a:ext cx="12312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286880" y="477736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14:cNvPr>
              <p14:cNvContentPartPr/>
              <p14:nvPr/>
            </p14:nvContentPartPr>
            <p14:xfrm>
              <a:off x="6969360" y="4558840"/>
              <a:ext cx="212040" cy="30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951720" y="4541179"/>
                <a:ext cx="247680" cy="342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14:cNvPr>
              <p14:cNvContentPartPr/>
              <p14:nvPr/>
            </p14:nvContentPartPr>
            <p14:xfrm>
              <a:off x="4602000" y="2854600"/>
              <a:ext cx="12600" cy="14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584360" y="2836960"/>
                <a:ext cx="482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14:cNvPr>
              <p14:cNvContentPartPr/>
              <p14:nvPr/>
            </p14:nvContentPartPr>
            <p14:xfrm>
              <a:off x="4608480" y="2986720"/>
              <a:ext cx="4320" cy="43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90480" y="2969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14:cNvPr>
              <p14:cNvContentPartPr/>
              <p14:nvPr/>
            </p14:nvContentPartPr>
            <p14:xfrm>
              <a:off x="2692200" y="2723200"/>
              <a:ext cx="1752480" cy="541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674204" y="2705548"/>
                <a:ext cx="1788113" cy="5767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14:cNvPr>
              <p14:cNvContentPartPr/>
              <p14:nvPr/>
            </p14:nvContentPartPr>
            <p14:xfrm>
              <a:off x="5180160" y="2631400"/>
              <a:ext cx="680400" cy="1352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162160" y="2613400"/>
                <a:ext cx="716040" cy="13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14:cNvPr>
              <p14:cNvContentPartPr/>
              <p14:nvPr/>
            </p14:nvContentPartPr>
            <p14:xfrm>
              <a:off x="6038760" y="2694040"/>
              <a:ext cx="1097640" cy="329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021120" y="2676040"/>
                <a:ext cx="113328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14:cNvPr>
              <p14:cNvContentPartPr/>
              <p14:nvPr/>
            </p14:nvContentPartPr>
            <p14:xfrm>
              <a:off x="6562920" y="3067720"/>
              <a:ext cx="734400" cy="235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45280" y="3050053"/>
                <a:ext cx="770040" cy="2707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14:cNvPr>
              <p14:cNvContentPartPr/>
              <p14:nvPr/>
            </p14:nvContentPartPr>
            <p14:xfrm>
              <a:off x="5679120" y="3037480"/>
              <a:ext cx="772200" cy="375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661480" y="3019840"/>
                <a:ext cx="80784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14:cNvPr>
              <p14:cNvContentPartPr/>
              <p14:nvPr/>
            </p14:nvContentPartPr>
            <p14:xfrm>
              <a:off x="5862000" y="3443560"/>
              <a:ext cx="1476360" cy="51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844000" y="3425920"/>
                <a:ext cx="15120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14:cNvPr>
              <p14:cNvContentPartPr/>
              <p14:nvPr/>
            </p14:nvContentPartPr>
            <p14:xfrm>
              <a:off x="3006840" y="3646960"/>
              <a:ext cx="360" cy="10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989200" y="36289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14:cNvPr>
              <p14:cNvContentPartPr/>
              <p14:nvPr/>
            </p14:nvContentPartPr>
            <p14:xfrm>
              <a:off x="3019080" y="3728320"/>
              <a:ext cx="8640" cy="12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001080" y="3710680"/>
                <a:ext cx="442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14:cNvPr>
              <p14:cNvContentPartPr/>
              <p14:nvPr/>
            </p14:nvContentPartPr>
            <p14:xfrm>
              <a:off x="304320" y="3514840"/>
              <a:ext cx="2585880" cy="488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86680" y="3497187"/>
                <a:ext cx="2621520" cy="5238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14:cNvPr>
              <p14:cNvContentPartPr/>
              <p14:nvPr/>
            </p14:nvContentPartPr>
            <p14:xfrm>
              <a:off x="3213120" y="3650200"/>
              <a:ext cx="723600" cy="324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195129" y="3632560"/>
                <a:ext cx="759222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14:cNvPr>
              <p14:cNvContentPartPr/>
              <p14:nvPr/>
            </p14:nvContentPartPr>
            <p14:xfrm>
              <a:off x="4012680" y="3700240"/>
              <a:ext cx="243000" cy="153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995040" y="3682600"/>
                <a:ext cx="278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14:cNvPr>
              <p14:cNvContentPartPr/>
              <p14:nvPr/>
            </p14:nvContentPartPr>
            <p14:xfrm>
              <a:off x="4337040" y="3687640"/>
              <a:ext cx="132840" cy="334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319400" y="3670000"/>
                <a:ext cx="16848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14:cNvPr>
              <p14:cNvContentPartPr/>
              <p14:nvPr/>
            </p14:nvContentPartPr>
            <p14:xfrm>
              <a:off x="4346040" y="3576040"/>
              <a:ext cx="2880" cy="129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328040" y="3558040"/>
                <a:ext cx="38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14:cNvPr>
              <p14:cNvContentPartPr/>
              <p14:nvPr/>
            </p14:nvContentPartPr>
            <p14:xfrm>
              <a:off x="4456200" y="3586120"/>
              <a:ext cx="14040" cy="27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438560" y="3568480"/>
                <a:ext cx="496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14:cNvPr>
              <p14:cNvContentPartPr/>
              <p14:nvPr/>
            </p14:nvContentPartPr>
            <p14:xfrm>
              <a:off x="416280" y="4094440"/>
              <a:ext cx="249840" cy="252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98280" y="4076440"/>
                <a:ext cx="28548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14:cNvPr>
              <p14:cNvContentPartPr/>
              <p14:nvPr/>
            </p14:nvContentPartPr>
            <p14:xfrm>
              <a:off x="937200" y="4181560"/>
              <a:ext cx="642600" cy="314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919560" y="4163560"/>
                <a:ext cx="67824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14:cNvPr>
              <p14:cNvContentPartPr/>
              <p14:nvPr/>
            </p14:nvContentPartPr>
            <p14:xfrm>
              <a:off x="1682760" y="4084000"/>
              <a:ext cx="399240" cy="244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665120" y="4066000"/>
                <a:ext cx="43488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14:cNvPr>
              <p14:cNvContentPartPr/>
              <p14:nvPr/>
            </p14:nvContentPartPr>
            <p14:xfrm>
              <a:off x="2163360" y="4094080"/>
              <a:ext cx="266040" cy="32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145360" y="4076100"/>
                <a:ext cx="3016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14:cNvPr>
              <p14:cNvContentPartPr/>
              <p14:nvPr/>
            </p14:nvContentPartPr>
            <p14:xfrm>
              <a:off x="3504360" y="4144840"/>
              <a:ext cx="173880" cy="272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486360" y="4127200"/>
                <a:ext cx="20952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14:cNvPr>
              <p14:cNvContentPartPr/>
              <p14:nvPr/>
            </p14:nvContentPartPr>
            <p14:xfrm>
              <a:off x="3515160" y="4084000"/>
              <a:ext cx="360" cy="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97160" y="4066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14:cNvPr>
              <p14:cNvContentPartPr/>
              <p14:nvPr/>
            </p14:nvContentPartPr>
            <p14:xfrm>
              <a:off x="3606240" y="4063480"/>
              <a:ext cx="4320" cy="6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588600" y="4045840"/>
                <a:ext cx="399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14:cNvPr>
              <p14:cNvContentPartPr/>
              <p14:nvPr/>
            </p14:nvContentPartPr>
            <p14:xfrm>
              <a:off x="2753040" y="4093360"/>
              <a:ext cx="141840" cy="238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735400" y="4075360"/>
                <a:ext cx="17748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14:cNvPr>
              <p14:cNvContentPartPr/>
              <p14:nvPr/>
            </p14:nvContentPartPr>
            <p14:xfrm>
              <a:off x="2560080" y="4144840"/>
              <a:ext cx="99000" cy="153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542080" y="4127200"/>
                <a:ext cx="134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14:cNvPr>
              <p14:cNvContentPartPr/>
              <p14:nvPr/>
            </p14:nvContentPartPr>
            <p14:xfrm>
              <a:off x="2997120" y="4140520"/>
              <a:ext cx="416520" cy="136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2979120" y="4122880"/>
                <a:ext cx="4521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7FBA581-F665-47DD-960D-B97E966A91E8}"/>
                  </a:ext>
                </a:extLst>
              </p14:cNvPr>
              <p14:cNvContentPartPr/>
              <p14:nvPr/>
            </p14:nvContentPartPr>
            <p14:xfrm>
              <a:off x="852960" y="4419160"/>
              <a:ext cx="1061640" cy="20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7FBA581-F665-47DD-960D-B97E966A91E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835320" y="4401520"/>
                <a:ext cx="1097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BFAE5C-11D2-4735-A30E-F71E17B0D33A}"/>
                  </a:ext>
                </a:extLst>
              </p14:cNvPr>
              <p14:cNvContentPartPr/>
              <p14:nvPr/>
            </p14:nvContentPartPr>
            <p14:xfrm>
              <a:off x="3829800" y="4124680"/>
              <a:ext cx="182880" cy="202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BFAE5C-11D2-4735-A30E-F71E17B0D33A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812160" y="4106680"/>
                <a:ext cx="2185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B47E7D4-2CA4-4750-8B24-729AF81AF4E1}"/>
                  </a:ext>
                </a:extLst>
              </p14:cNvPr>
              <p14:cNvContentPartPr/>
              <p14:nvPr/>
            </p14:nvContentPartPr>
            <p14:xfrm>
              <a:off x="4308240" y="4165360"/>
              <a:ext cx="216720" cy="129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B47E7D4-2CA4-4750-8B24-729AF81AF4E1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290600" y="4147360"/>
                <a:ext cx="25236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D97F577-8F6E-4457-A092-2E3758EAE114}"/>
                  </a:ext>
                </a:extLst>
              </p14:cNvPr>
              <p14:cNvContentPartPr/>
              <p14:nvPr/>
            </p14:nvContentPartPr>
            <p14:xfrm>
              <a:off x="4612440" y="4165360"/>
              <a:ext cx="133920" cy="28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D97F577-8F6E-4457-A092-2E3758EAE114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4594800" y="4147360"/>
                <a:ext cx="16956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07BCB82-6A33-4483-8A99-1C7C126A6295}"/>
                  </a:ext>
                </a:extLst>
              </p14:cNvPr>
              <p14:cNvContentPartPr/>
              <p14:nvPr/>
            </p14:nvContentPartPr>
            <p14:xfrm>
              <a:off x="4592280" y="4053760"/>
              <a:ext cx="360" cy="10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07BCB82-6A33-4483-8A99-1C7C126A629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574280" y="403576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EF9DBC7-0133-46F6-9B50-2B80CB5186CF}"/>
                  </a:ext>
                </a:extLst>
              </p14:cNvPr>
              <p14:cNvContentPartPr/>
              <p14:nvPr/>
            </p14:nvContentPartPr>
            <p14:xfrm>
              <a:off x="4713960" y="4094440"/>
              <a:ext cx="36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EF9DBC7-0133-46F6-9B50-2B80CB5186C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95960" y="407644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A577FB3-231C-4077-8E6E-5BAB682B9644}"/>
                  </a:ext>
                </a:extLst>
              </p14:cNvPr>
              <p14:cNvContentPartPr/>
              <p14:nvPr/>
            </p14:nvContentPartPr>
            <p14:xfrm>
              <a:off x="4836000" y="4134760"/>
              <a:ext cx="142560" cy="147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A577FB3-231C-4077-8E6E-5BAB682B9644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4818000" y="4116760"/>
                <a:ext cx="17820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359C45C-DF6C-40A6-B4E2-4D03C1CFC19E}"/>
                  </a:ext>
                </a:extLst>
              </p14:cNvPr>
              <p14:cNvContentPartPr/>
              <p14:nvPr/>
            </p14:nvContentPartPr>
            <p14:xfrm>
              <a:off x="5240640" y="4114240"/>
              <a:ext cx="115920" cy="253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359C45C-DF6C-40A6-B4E2-4D03C1CFC19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5223000" y="4096600"/>
                <a:ext cx="15156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5175423-E334-4CE6-99CD-CB818236D154}"/>
                  </a:ext>
                </a:extLst>
              </p14:cNvPr>
              <p14:cNvContentPartPr/>
              <p14:nvPr/>
            </p14:nvContentPartPr>
            <p14:xfrm>
              <a:off x="5486160" y="4144480"/>
              <a:ext cx="120960" cy="10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5175423-E334-4CE6-99CD-CB818236D154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5468160" y="4126840"/>
                <a:ext cx="156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6A27CC6-115A-4600-86B4-18521BF6B86D}"/>
                  </a:ext>
                </a:extLst>
              </p14:cNvPr>
              <p14:cNvContentPartPr/>
              <p14:nvPr/>
            </p14:nvContentPartPr>
            <p14:xfrm>
              <a:off x="5495880" y="4196680"/>
              <a:ext cx="91440" cy="9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6A27CC6-115A-4600-86B4-18521BF6B86D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478240" y="4178680"/>
                <a:ext cx="1270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9C90DEF-C177-422E-AAF0-66DEBDFB3EDD}"/>
                  </a:ext>
                </a:extLst>
              </p14:cNvPr>
              <p14:cNvContentPartPr/>
              <p14:nvPr/>
            </p14:nvContentPartPr>
            <p14:xfrm>
              <a:off x="5069280" y="4012720"/>
              <a:ext cx="102960" cy="235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9C90DEF-C177-422E-AAF0-66DEBDFB3ED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051578" y="3995080"/>
                <a:ext cx="138725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AC8C043-8B7C-47E2-A10A-E68FC80F32F3}"/>
                  </a:ext>
                </a:extLst>
              </p14:cNvPr>
              <p14:cNvContentPartPr/>
              <p14:nvPr/>
            </p14:nvContentPartPr>
            <p14:xfrm>
              <a:off x="5770560" y="4061320"/>
              <a:ext cx="187200" cy="218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AC8C043-8B7C-47E2-A10A-E68FC80F32F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752920" y="4043350"/>
                <a:ext cx="222840" cy="2544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C422EDD-73AB-4145-95F2-5DD8528866B2}"/>
                  </a:ext>
                </a:extLst>
              </p14:cNvPr>
              <p14:cNvContentPartPr/>
              <p14:nvPr/>
            </p14:nvContentPartPr>
            <p14:xfrm>
              <a:off x="6243960" y="3972040"/>
              <a:ext cx="1097640" cy="3549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C422EDD-73AB-4145-95F2-5DD8528866B2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226314" y="3954400"/>
                <a:ext cx="1133292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0EF3B80-E785-47D1-9041-5BA8F3A6D03A}"/>
                  </a:ext>
                </a:extLst>
              </p14:cNvPr>
              <p14:cNvContentPartPr/>
              <p14:nvPr/>
            </p14:nvContentPartPr>
            <p14:xfrm>
              <a:off x="5874600" y="4080040"/>
              <a:ext cx="292680" cy="2556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0EF3B80-E785-47D1-9041-5BA8F3A6D03A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856960" y="4062400"/>
                <a:ext cx="32832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8FCF87C-0245-450D-A4DD-C04664F2F9C2}"/>
                  </a:ext>
                </a:extLst>
              </p14:cNvPr>
              <p14:cNvContentPartPr/>
              <p14:nvPr/>
            </p14:nvContentPartPr>
            <p14:xfrm>
              <a:off x="253560" y="4522480"/>
              <a:ext cx="3353040" cy="4741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8FCF87C-0245-450D-A4DD-C04664F2F9C2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35920" y="4504480"/>
                <a:ext cx="3388680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8445A6E-82B0-4DDD-A7E4-AD85616E5E02}"/>
                  </a:ext>
                </a:extLst>
              </p14:cNvPr>
              <p14:cNvContentPartPr/>
              <p14:nvPr/>
            </p14:nvContentPartPr>
            <p14:xfrm>
              <a:off x="3728640" y="4507000"/>
              <a:ext cx="883080" cy="360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8445A6E-82B0-4DDD-A7E4-AD85616E5E02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710647" y="4489000"/>
                <a:ext cx="918705" cy="39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B32EE36-8A43-467B-BD5E-544A6099C1B2}"/>
                  </a:ext>
                </a:extLst>
              </p14:cNvPr>
              <p14:cNvContentPartPr/>
              <p14:nvPr/>
            </p14:nvContentPartPr>
            <p14:xfrm>
              <a:off x="4886760" y="4567840"/>
              <a:ext cx="1057680" cy="3240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B32EE36-8A43-467B-BD5E-544A6099C1B2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868766" y="4549840"/>
                <a:ext cx="1093308" cy="359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88174519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14:cNvPr>
              <p14:cNvContentPartPr/>
              <p14:nvPr/>
            </p14:nvContentPartPr>
            <p14:xfrm>
              <a:off x="326280" y="2123080"/>
              <a:ext cx="201960" cy="253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8280" y="2105440"/>
                <a:ext cx="23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14:cNvPr>
              <p14:cNvContentPartPr/>
              <p14:nvPr/>
            </p14:nvContentPartPr>
            <p14:xfrm>
              <a:off x="324840" y="2113000"/>
              <a:ext cx="202680" cy="17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2095000"/>
                <a:ext cx="238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14:cNvPr>
              <p14:cNvContentPartPr/>
              <p14:nvPr/>
            </p14:nvContentPartPr>
            <p14:xfrm>
              <a:off x="406200" y="2072320"/>
              <a:ext cx="51480" cy="315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8200" y="2054320"/>
                <a:ext cx="871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14:cNvPr>
              <p14:cNvContentPartPr/>
              <p14:nvPr/>
            </p14:nvContentPartPr>
            <p14:xfrm>
              <a:off x="728040" y="2086360"/>
              <a:ext cx="1759320" cy="356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0040" y="2068378"/>
                <a:ext cx="1794960" cy="39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14:cNvPr>
              <p14:cNvContentPartPr/>
              <p14:nvPr/>
            </p14:nvContentPartPr>
            <p14:xfrm>
              <a:off x="2692200" y="2259520"/>
              <a:ext cx="252720" cy="14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74200" y="2241520"/>
                <a:ext cx="2883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14:cNvPr>
              <p14:cNvContentPartPr/>
              <p14:nvPr/>
            </p14:nvContentPartPr>
            <p14:xfrm>
              <a:off x="3055800" y="2069800"/>
              <a:ext cx="119808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8160" y="2052160"/>
                <a:ext cx="1233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14:cNvPr>
              <p14:cNvContentPartPr/>
              <p14:nvPr/>
            </p14:nvContentPartPr>
            <p14:xfrm>
              <a:off x="4348200" y="2275360"/>
              <a:ext cx="1044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30560" y="2257360"/>
                <a:ext cx="4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14:cNvPr>
              <p14:cNvContentPartPr/>
              <p14:nvPr/>
            </p14:nvContentPartPr>
            <p14:xfrm>
              <a:off x="4356120" y="2163400"/>
              <a:ext cx="25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38120" y="2145760"/>
                <a:ext cx="38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14:cNvPr>
              <p14:cNvContentPartPr/>
              <p14:nvPr/>
            </p14:nvContentPartPr>
            <p14:xfrm>
              <a:off x="4469880" y="2139640"/>
              <a:ext cx="235440" cy="227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2240" y="2121640"/>
                <a:ext cx="2710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14:cNvPr>
              <p14:cNvContentPartPr/>
              <p14:nvPr/>
            </p14:nvContentPartPr>
            <p14:xfrm>
              <a:off x="4810440" y="2160880"/>
              <a:ext cx="867600" cy="14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2800" y="2143240"/>
                <a:ext cx="9032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14:cNvPr>
              <p14:cNvContentPartPr/>
              <p14:nvPr/>
            </p14:nvContentPartPr>
            <p14:xfrm>
              <a:off x="6590640" y="2031280"/>
              <a:ext cx="299160" cy="25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72662" y="2013615"/>
                <a:ext cx="334757" cy="29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14:cNvPr>
              <p14:cNvContentPartPr/>
              <p14:nvPr/>
            </p14:nvContentPartPr>
            <p14:xfrm>
              <a:off x="5912760" y="2091760"/>
              <a:ext cx="558000" cy="302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72" y="2074120"/>
                <a:ext cx="593617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14:cNvPr>
              <p14:cNvContentPartPr/>
              <p14:nvPr/>
            </p14:nvContentPartPr>
            <p14:xfrm>
              <a:off x="6985560" y="2031280"/>
              <a:ext cx="110880" cy="18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67560" y="2013640"/>
                <a:ext cx="1465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14:cNvPr>
              <p14:cNvContentPartPr/>
              <p14:nvPr/>
            </p14:nvContentPartPr>
            <p14:xfrm>
              <a:off x="7206600" y="2102920"/>
              <a:ext cx="17280" cy="11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88600" y="2084920"/>
                <a:ext cx="529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14:cNvPr>
              <p14:cNvContentPartPr/>
              <p14:nvPr/>
            </p14:nvContentPartPr>
            <p14:xfrm>
              <a:off x="7192920" y="19909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752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14:cNvPr>
              <p14:cNvContentPartPr/>
              <p14:nvPr/>
            </p14:nvContentPartPr>
            <p14:xfrm>
              <a:off x="7263840" y="2104000"/>
              <a:ext cx="192240" cy="111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46200" y="2086000"/>
                <a:ext cx="2278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14:cNvPr>
              <p14:cNvContentPartPr/>
              <p14:nvPr/>
            </p14:nvContentPartPr>
            <p14:xfrm>
              <a:off x="7540680" y="1990960"/>
              <a:ext cx="1004760" cy="285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523040" y="1973320"/>
                <a:ext cx="1040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14:cNvPr>
              <p14:cNvContentPartPr/>
              <p14:nvPr/>
            </p14:nvContentPartPr>
            <p14:xfrm>
              <a:off x="111360" y="2397040"/>
              <a:ext cx="8819280" cy="22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3360" y="2379400"/>
                <a:ext cx="88549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14:cNvPr>
              <p14:cNvContentPartPr/>
              <p14:nvPr/>
            </p14:nvContentPartPr>
            <p14:xfrm>
              <a:off x="304320" y="2743000"/>
              <a:ext cx="1727640" cy="39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86680" y="2725360"/>
                <a:ext cx="176328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14:cNvPr>
              <p14:cNvContentPartPr/>
              <p14:nvPr/>
            </p14:nvContentPartPr>
            <p14:xfrm>
              <a:off x="7558680" y="2539600"/>
              <a:ext cx="1098000" cy="1543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540686" y="2521600"/>
                <a:ext cx="1133628" cy="15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14:cNvPr>
              <p14:cNvContentPartPr/>
              <p14:nvPr/>
            </p14:nvContentPartPr>
            <p14:xfrm>
              <a:off x="7717440" y="4094440"/>
              <a:ext cx="199800" cy="34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699800" y="4076440"/>
                <a:ext cx="23544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14:cNvPr>
              <p14:cNvContentPartPr/>
              <p14:nvPr/>
            </p14:nvContentPartPr>
            <p14:xfrm>
              <a:off x="8001840" y="3667120"/>
              <a:ext cx="957600" cy="1283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983840" y="3649475"/>
                <a:ext cx="993240" cy="131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14:cNvPr>
              <p14:cNvContentPartPr/>
              <p14:nvPr/>
            </p14:nvContentPartPr>
            <p14:xfrm>
              <a:off x="7532760" y="4551280"/>
              <a:ext cx="381600" cy="3038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515120" y="4533280"/>
                <a:ext cx="4172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14:cNvPr>
              <p14:cNvContentPartPr/>
              <p14:nvPr/>
            </p14:nvContentPartPr>
            <p14:xfrm>
              <a:off x="7294800" y="4703560"/>
              <a:ext cx="131040" cy="10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276800" y="4685920"/>
                <a:ext cx="166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14:cNvPr>
              <p14:cNvContentPartPr/>
              <p14:nvPr/>
            </p14:nvContentPartPr>
            <p14:xfrm>
              <a:off x="7304520" y="4795000"/>
              <a:ext cx="12312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286880" y="477736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14:cNvPr>
              <p14:cNvContentPartPr/>
              <p14:nvPr/>
            </p14:nvContentPartPr>
            <p14:xfrm>
              <a:off x="6969360" y="4558840"/>
              <a:ext cx="212040" cy="30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951720" y="4541179"/>
                <a:ext cx="247680" cy="342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14:cNvPr>
              <p14:cNvContentPartPr/>
              <p14:nvPr/>
            </p14:nvContentPartPr>
            <p14:xfrm>
              <a:off x="4602000" y="2854600"/>
              <a:ext cx="12600" cy="14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584360" y="2836960"/>
                <a:ext cx="482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14:cNvPr>
              <p14:cNvContentPartPr/>
              <p14:nvPr/>
            </p14:nvContentPartPr>
            <p14:xfrm>
              <a:off x="4608480" y="2986720"/>
              <a:ext cx="4320" cy="43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90480" y="2969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14:cNvPr>
              <p14:cNvContentPartPr/>
              <p14:nvPr/>
            </p14:nvContentPartPr>
            <p14:xfrm>
              <a:off x="2692200" y="2723200"/>
              <a:ext cx="1752480" cy="541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674204" y="2705548"/>
                <a:ext cx="1788113" cy="5767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14:cNvPr>
              <p14:cNvContentPartPr/>
              <p14:nvPr/>
            </p14:nvContentPartPr>
            <p14:xfrm>
              <a:off x="5180160" y="2631400"/>
              <a:ext cx="680400" cy="1352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162160" y="2613400"/>
                <a:ext cx="716040" cy="13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14:cNvPr>
              <p14:cNvContentPartPr/>
              <p14:nvPr/>
            </p14:nvContentPartPr>
            <p14:xfrm>
              <a:off x="6038760" y="2694040"/>
              <a:ext cx="1097640" cy="329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021120" y="2676040"/>
                <a:ext cx="113328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14:cNvPr>
              <p14:cNvContentPartPr/>
              <p14:nvPr/>
            </p14:nvContentPartPr>
            <p14:xfrm>
              <a:off x="6562920" y="3067720"/>
              <a:ext cx="734400" cy="235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45280" y="3050053"/>
                <a:ext cx="770040" cy="2707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14:cNvPr>
              <p14:cNvContentPartPr/>
              <p14:nvPr/>
            </p14:nvContentPartPr>
            <p14:xfrm>
              <a:off x="5679120" y="3037480"/>
              <a:ext cx="772200" cy="375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661480" y="3019840"/>
                <a:ext cx="80784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14:cNvPr>
              <p14:cNvContentPartPr/>
              <p14:nvPr/>
            </p14:nvContentPartPr>
            <p14:xfrm>
              <a:off x="5862000" y="3443560"/>
              <a:ext cx="1476360" cy="51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844000" y="3425920"/>
                <a:ext cx="15120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14:cNvPr>
              <p14:cNvContentPartPr/>
              <p14:nvPr/>
            </p14:nvContentPartPr>
            <p14:xfrm>
              <a:off x="3006840" y="3646960"/>
              <a:ext cx="360" cy="10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989200" y="36289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14:cNvPr>
              <p14:cNvContentPartPr/>
              <p14:nvPr/>
            </p14:nvContentPartPr>
            <p14:xfrm>
              <a:off x="3019080" y="3728320"/>
              <a:ext cx="8640" cy="12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001080" y="3710680"/>
                <a:ext cx="442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14:cNvPr>
              <p14:cNvContentPartPr/>
              <p14:nvPr/>
            </p14:nvContentPartPr>
            <p14:xfrm>
              <a:off x="304320" y="3514840"/>
              <a:ext cx="2585880" cy="488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86680" y="3497187"/>
                <a:ext cx="2621520" cy="5238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14:cNvPr>
              <p14:cNvContentPartPr/>
              <p14:nvPr/>
            </p14:nvContentPartPr>
            <p14:xfrm>
              <a:off x="3213120" y="3650200"/>
              <a:ext cx="723600" cy="324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195129" y="3632560"/>
                <a:ext cx="759222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14:cNvPr>
              <p14:cNvContentPartPr/>
              <p14:nvPr/>
            </p14:nvContentPartPr>
            <p14:xfrm>
              <a:off x="4012680" y="3700240"/>
              <a:ext cx="243000" cy="153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995040" y="3682600"/>
                <a:ext cx="278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14:cNvPr>
              <p14:cNvContentPartPr/>
              <p14:nvPr/>
            </p14:nvContentPartPr>
            <p14:xfrm>
              <a:off x="4337040" y="3687640"/>
              <a:ext cx="132840" cy="334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319400" y="3670000"/>
                <a:ext cx="16848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14:cNvPr>
              <p14:cNvContentPartPr/>
              <p14:nvPr/>
            </p14:nvContentPartPr>
            <p14:xfrm>
              <a:off x="4346040" y="3576040"/>
              <a:ext cx="2880" cy="129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328040" y="3558040"/>
                <a:ext cx="38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14:cNvPr>
              <p14:cNvContentPartPr/>
              <p14:nvPr/>
            </p14:nvContentPartPr>
            <p14:xfrm>
              <a:off x="4456200" y="3586120"/>
              <a:ext cx="14040" cy="27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438560" y="3568480"/>
                <a:ext cx="496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14:cNvPr>
              <p14:cNvContentPartPr/>
              <p14:nvPr/>
            </p14:nvContentPartPr>
            <p14:xfrm>
              <a:off x="416280" y="4094440"/>
              <a:ext cx="249840" cy="252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98280" y="4076440"/>
                <a:ext cx="28548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14:cNvPr>
              <p14:cNvContentPartPr/>
              <p14:nvPr/>
            </p14:nvContentPartPr>
            <p14:xfrm>
              <a:off x="937200" y="4181560"/>
              <a:ext cx="642600" cy="314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919560" y="4163560"/>
                <a:ext cx="67824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14:cNvPr>
              <p14:cNvContentPartPr/>
              <p14:nvPr/>
            </p14:nvContentPartPr>
            <p14:xfrm>
              <a:off x="1682760" y="4084000"/>
              <a:ext cx="399240" cy="244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665120" y="4066000"/>
                <a:ext cx="43488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14:cNvPr>
              <p14:cNvContentPartPr/>
              <p14:nvPr/>
            </p14:nvContentPartPr>
            <p14:xfrm>
              <a:off x="2163360" y="4094080"/>
              <a:ext cx="266040" cy="32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145360" y="4076100"/>
                <a:ext cx="3016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14:cNvPr>
              <p14:cNvContentPartPr/>
              <p14:nvPr/>
            </p14:nvContentPartPr>
            <p14:xfrm>
              <a:off x="3504360" y="4144840"/>
              <a:ext cx="173880" cy="272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486360" y="4127200"/>
                <a:ext cx="20952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14:cNvPr>
              <p14:cNvContentPartPr/>
              <p14:nvPr/>
            </p14:nvContentPartPr>
            <p14:xfrm>
              <a:off x="3515160" y="4084000"/>
              <a:ext cx="360" cy="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97160" y="4066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14:cNvPr>
              <p14:cNvContentPartPr/>
              <p14:nvPr/>
            </p14:nvContentPartPr>
            <p14:xfrm>
              <a:off x="3606240" y="4063480"/>
              <a:ext cx="4320" cy="6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588600" y="4045840"/>
                <a:ext cx="399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14:cNvPr>
              <p14:cNvContentPartPr/>
              <p14:nvPr/>
            </p14:nvContentPartPr>
            <p14:xfrm>
              <a:off x="2753040" y="4093360"/>
              <a:ext cx="141840" cy="238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735400" y="4075360"/>
                <a:ext cx="17748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14:cNvPr>
              <p14:cNvContentPartPr/>
              <p14:nvPr/>
            </p14:nvContentPartPr>
            <p14:xfrm>
              <a:off x="2560080" y="4144840"/>
              <a:ext cx="99000" cy="153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542080" y="4127200"/>
                <a:ext cx="134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14:cNvPr>
              <p14:cNvContentPartPr/>
              <p14:nvPr/>
            </p14:nvContentPartPr>
            <p14:xfrm>
              <a:off x="2997120" y="4140520"/>
              <a:ext cx="416520" cy="136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2979120" y="4122880"/>
                <a:ext cx="4521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7FBA581-F665-47DD-960D-B97E966A91E8}"/>
                  </a:ext>
                </a:extLst>
              </p14:cNvPr>
              <p14:cNvContentPartPr/>
              <p14:nvPr/>
            </p14:nvContentPartPr>
            <p14:xfrm>
              <a:off x="852960" y="4419160"/>
              <a:ext cx="1061640" cy="20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7FBA581-F665-47DD-960D-B97E966A91E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835320" y="4401520"/>
                <a:ext cx="1097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BFAE5C-11D2-4735-A30E-F71E17B0D33A}"/>
                  </a:ext>
                </a:extLst>
              </p14:cNvPr>
              <p14:cNvContentPartPr/>
              <p14:nvPr/>
            </p14:nvContentPartPr>
            <p14:xfrm>
              <a:off x="3829800" y="4124680"/>
              <a:ext cx="182880" cy="202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BFAE5C-11D2-4735-A30E-F71E17B0D33A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812160" y="4106680"/>
                <a:ext cx="2185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B47E7D4-2CA4-4750-8B24-729AF81AF4E1}"/>
                  </a:ext>
                </a:extLst>
              </p14:cNvPr>
              <p14:cNvContentPartPr/>
              <p14:nvPr/>
            </p14:nvContentPartPr>
            <p14:xfrm>
              <a:off x="4308240" y="4165360"/>
              <a:ext cx="216720" cy="129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B47E7D4-2CA4-4750-8B24-729AF81AF4E1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290600" y="4147360"/>
                <a:ext cx="25236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D97F577-8F6E-4457-A092-2E3758EAE114}"/>
                  </a:ext>
                </a:extLst>
              </p14:cNvPr>
              <p14:cNvContentPartPr/>
              <p14:nvPr/>
            </p14:nvContentPartPr>
            <p14:xfrm>
              <a:off x="4612440" y="4165360"/>
              <a:ext cx="133920" cy="28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D97F577-8F6E-4457-A092-2E3758EAE114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4594800" y="4147360"/>
                <a:ext cx="16956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07BCB82-6A33-4483-8A99-1C7C126A6295}"/>
                  </a:ext>
                </a:extLst>
              </p14:cNvPr>
              <p14:cNvContentPartPr/>
              <p14:nvPr/>
            </p14:nvContentPartPr>
            <p14:xfrm>
              <a:off x="4592280" y="4053760"/>
              <a:ext cx="360" cy="10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07BCB82-6A33-4483-8A99-1C7C126A629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574280" y="403576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EF9DBC7-0133-46F6-9B50-2B80CB5186CF}"/>
                  </a:ext>
                </a:extLst>
              </p14:cNvPr>
              <p14:cNvContentPartPr/>
              <p14:nvPr/>
            </p14:nvContentPartPr>
            <p14:xfrm>
              <a:off x="4713960" y="4094440"/>
              <a:ext cx="36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EF9DBC7-0133-46F6-9B50-2B80CB5186C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95960" y="407644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A577FB3-231C-4077-8E6E-5BAB682B9644}"/>
                  </a:ext>
                </a:extLst>
              </p14:cNvPr>
              <p14:cNvContentPartPr/>
              <p14:nvPr/>
            </p14:nvContentPartPr>
            <p14:xfrm>
              <a:off x="4836000" y="4134760"/>
              <a:ext cx="142560" cy="147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A577FB3-231C-4077-8E6E-5BAB682B9644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4818000" y="4116760"/>
                <a:ext cx="17820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359C45C-DF6C-40A6-B4E2-4D03C1CFC19E}"/>
                  </a:ext>
                </a:extLst>
              </p14:cNvPr>
              <p14:cNvContentPartPr/>
              <p14:nvPr/>
            </p14:nvContentPartPr>
            <p14:xfrm>
              <a:off x="5240640" y="4114240"/>
              <a:ext cx="115920" cy="253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359C45C-DF6C-40A6-B4E2-4D03C1CFC19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5223000" y="4096600"/>
                <a:ext cx="15156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5175423-E334-4CE6-99CD-CB818236D154}"/>
                  </a:ext>
                </a:extLst>
              </p14:cNvPr>
              <p14:cNvContentPartPr/>
              <p14:nvPr/>
            </p14:nvContentPartPr>
            <p14:xfrm>
              <a:off x="5486160" y="4144480"/>
              <a:ext cx="120960" cy="10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5175423-E334-4CE6-99CD-CB818236D154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5468160" y="4126840"/>
                <a:ext cx="156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6A27CC6-115A-4600-86B4-18521BF6B86D}"/>
                  </a:ext>
                </a:extLst>
              </p14:cNvPr>
              <p14:cNvContentPartPr/>
              <p14:nvPr/>
            </p14:nvContentPartPr>
            <p14:xfrm>
              <a:off x="5495880" y="4196680"/>
              <a:ext cx="91440" cy="9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6A27CC6-115A-4600-86B4-18521BF6B86D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478240" y="4178680"/>
                <a:ext cx="1270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9C90DEF-C177-422E-AAF0-66DEBDFB3EDD}"/>
                  </a:ext>
                </a:extLst>
              </p14:cNvPr>
              <p14:cNvContentPartPr/>
              <p14:nvPr/>
            </p14:nvContentPartPr>
            <p14:xfrm>
              <a:off x="5069280" y="4012720"/>
              <a:ext cx="102960" cy="235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9C90DEF-C177-422E-AAF0-66DEBDFB3ED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051578" y="3995080"/>
                <a:ext cx="138725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AC8C043-8B7C-47E2-A10A-E68FC80F32F3}"/>
                  </a:ext>
                </a:extLst>
              </p14:cNvPr>
              <p14:cNvContentPartPr/>
              <p14:nvPr/>
            </p14:nvContentPartPr>
            <p14:xfrm>
              <a:off x="5770560" y="4061320"/>
              <a:ext cx="187200" cy="218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AC8C043-8B7C-47E2-A10A-E68FC80F32F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752920" y="4043350"/>
                <a:ext cx="222840" cy="2544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C422EDD-73AB-4145-95F2-5DD8528866B2}"/>
                  </a:ext>
                </a:extLst>
              </p14:cNvPr>
              <p14:cNvContentPartPr/>
              <p14:nvPr/>
            </p14:nvContentPartPr>
            <p14:xfrm>
              <a:off x="6243960" y="3972040"/>
              <a:ext cx="1097640" cy="3549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C422EDD-73AB-4145-95F2-5DD8528866B2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226314" y="3954400"/>
                <a:ext cx="1133292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0EF3B80-E785-47D1-9041-5BA8F3A6D03A}"/>
                  </a:ext>
                </a:extLst>
              </p14:cNvPr>
              <p14:cNvContentPartPr/>
              <p14:nvPr/>
            </p14:nvContentPartPr>
            <p14:xfrm>
              <a:off x="5874600" y="4080040"/>
              <a:ext cx="292680" cy="2556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0EF3B80-E785-47D1-9041-5BA8F3A6D03A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856960" y="4062400"/>
                <a:ext cx="32832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8FCF87C-0245-450D-A4DD-C04664F2F9C2}"/>
                  </a:ext>
                </a:extLst>
              </p14:cNvPr>
              <p14:cNvContentPartPr/>
              <p14:nvPr/>
            </p14:nvContentPartPr>
            <p14:xfrm>
              <a:off x="253560" y="4522480"/>
              <a:ext cx="3353040" cy="4741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8FCF87C-0245-450D-A4DD-C04664F2F9C2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35920" y="4504480"/>
                <a:ext cx="3388680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8445A6E-82B0-4DDD-A7E4-AD85616E5E02}"/>
                  </a:ext>
                </a:extLst>
              </p14:cNvPr>
              <p14:cNvContentPartPr/>
              <p14:nvPr/>
            </p14:nvContentPartPr>
            <p14:xfrm>
              <a:off x="3728640" y="4507000"/>
              <a:ext cx="883080" cy="360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8445A6E-82B0-4DDD-A7E4-AD85616E5E02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710647" y="4489000"/>
                <a:ext cx="918705" cy="39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B32EE36-8A43-467B-BD5E-544A6099C1B2}"/>
                  </a:ext>
                </a:extLst>
              </p14:cNvPr>
              <p14:cNvContentPartPr/>
              <p14:nvPr/>
            </p14:nvContentPartPr>
            <p14:xfrm>
              <a:off x="4886760" y="4567840"/>
              <a:ext cx="1057680" cy="3240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B32EE36-8A43-467B-BD5E-544A6099C1B2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868766" y="4549840"/>
                <a:ext cx="1093308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67828B7-DA17-4DAF-B336-F18E0A3D4C0F}"/>
                  </a:ext>
                </a:extLst>
              </p14:cNvPr>
              <p14:cNvContentPartPr/>
              <p14:nvPr/>
            </p14:nvContentPartPr>
            <p14:xfrm>
              <a:off x="345000" y="5059240"/>
              <a:ext cx="241920" cy="216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67828B7-DA17-4DAF-B336-F18E0A3D4C0F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327334" y="5041600"/>
                <a:ext cx="277613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E274016-3BF8-4FAE-825C-8370CF867B02}"/>
                  </a:ext>
                </a:extLst>
              </p14:cNvPr>
              <p14:cNvContentPartPr/>
              <p14:nvPr/>
            </p14:nvContentPartPr>
            <p14:xfrm>
              <a:off x="968880" y="5103160"/>
              <a:ext cx="293760" cy="176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E274016-3BF8-4FAE-825C-8370CF867B02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951240" y="5085160"/>
                <a:ext cx="3294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1D8603F-2349-44A8-ADC4-8C4323DEA1B7}"/>
                  </a:ext>
                </a:extLst>
              </p14:cNvPr>
              <p14:cNvContentPartPr/>
              <p14:nvPr/>
            </p14:nvContentPartPr>
            <p14:xfrm>
              <a:off x="1378920" y="5120440"/>
              <a:ext cx="161640" cy="253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1D8603F-2349-44A8-ADC4-8C4323DEA1B7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361280" y="5102440"/>
                <a:ext cx="19728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C61D052-D481-4352-B38A-2BB772B30F43}"/>
                  </a:ext>
                </a:extLst>
              </p14:cNvPr>
              <p14:cNvContentPartPr/>
              <p14:nvPr/>
            </p14:nvContentPartPr>
            <p14:xfrm>
              <a:off x="1716600" y="5110000"/>
              <a:ext cx="130680" cy="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C61D052-D481-4352-B38A-2BB772B30F43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1698960" y="5092000"/>
                <a:ext cx="1663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3498E10-D613-4619-81E9-599BB6EF59DB}"/>
                  </a:ext>
                </a:extLst>
              </p14:cNvPr>
              <p14:cNvContentPartPr/>
              <p14:nvPr/>
            </p14:nvContentPartPr>
            <p14:xfrm>
              <a:off x="1726680" y="5191360"/>
              <a:ext cx="116640" cy="46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3498E10-D613-4619-81E9-599BB6EF59D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1709040" y="5173720"/>
                <a:ext cx="1522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9508F71C-E805-47D1-AD85-8504304B040C}"/>
                  </a:ext>
                </a:extLst>
              </p14:cNvPr>
              <p14:cNvContentPartPr/>
              <p14:nvPr/>
            </p14:nvContentPartPr>
            <p14:xfrm>
              <a:off x="2011080" y="5142760"/>
              <a:ext cx="127440" cy="8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9508F71C-E805-47D1-AD85-8504304B040C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1993440" y="5125120"/>
                <a:ext cx="163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D555949-339B-46B2-8816-0F51A081BD30}"/>
                  </a:ext>
                </a:extLst>
              </p14:cNvPr>
              <p14:cNvContentPartPr/>
              <p14:nvPr/>
            </p14:nvContentPartPr>
            <p14:xfrm>
              <a:off x="1418160" y="5018560"/>
              <a:ext cx="115920" cy="56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D555949-339B-46B2-8816-0F51A081BD30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400520" y="5000920"/>
                <a:ext cx="15156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0735C9E-C258-4877-9DAB-C29197FBFFA6}"/>
                  </a:ext>
                </a:extLst>
              </p14:cNvPr>
              <p14:cNvContentPartPr/>
              <p14:nvPr/>
            </p14:nvContentPartPr>
            <p14:xfrm>
              <a:off x="2295840" y="5049160"/>
              <a:ext cx="338040" cy="302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0735C9E-C258-4877-9DAB-C29197FBFFA6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2277840" y="5031520"/>
                <a:ext cx="373680" cy="337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23506586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14:cNvPr>
              <p14:cNvContentPartPr/>
              <p14:nvPr/>
            </p14:nvContentPartPr>
            <p14:xfrm>
              <a:off x="326280" y="2123080"/>
              <a:ext cx="201960" cy="253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8280" y="2105440"/>
                <a:ext cx="23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14:cNvPr>
              <p14:cNvContentPartPr/>
              <p14:nvPr/>
            </p14:nvContentPartPr>
            <p14:xfrm>
              <a:off x="324840" y="2113000"/>
              <a:ext cx="202680" cy="17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2095000"/>
                <a:ext cx="238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14:cNvPr>
              <p14:cNvContentPartPr/>
              <p14:nvPr/>
            </p14:nvContentPartPr>
            <p14:xfrm>
              <a:off x="406200" y="2072320"/>
              <a:ext cx="51480" cy="315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8200" y="2054320"/>
                <a:ext cx="871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14:cNvPr>
              <p14:cNvContentPartPr/>
              <p14:nvPr/>
            </p14:nvContentPartPr>
            <p14:xfrm>
              <a:off x="728040" y="2086360"/>
              <a:ext cx="1759320" cy="356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0040" y="2068378"/>
                <a:ext cx="1794960" cy="39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14:cNvPr>
              <p14:cNvContentPartPr/>
              <p14:nvPr/>
            </p14:nvContentPartPr>
            <p14:xfrm>
              <a:off x="2692200" y="2259520"/>
              <a:ext cx="252720" cy="14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74200" y="2241520"/>
                <a:ext cx="2883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14:cNvPr>
              <p14:cNvContentPartPr/>
              <p14:nvPr/>
            </p14:nvContentPartPr>
            <p14:xfrm>
              <a:off x="3055800" y="2069800"/>
              <a:ext cx="119808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8160" y="2052160"/>
                <a:ext cx="1233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14:cNvPr>
              <p14:cNvContentPartPr/>
              <p14:nvPr/>
            </p14:nvContentPartPr>
            <p14:xfrm>
              <a:off x="4348200" y="2275360"/>
              <a:ext cx="1044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30560" y="2257360"/>
                <a:ext cx="4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14:cNvPr>
              <p14:cNvContentPartPr/>
              <p14:nvPr/>
            </p14:nvContentPartPr>
            <p14:xfrm>
              <a:off x="4356120" y="2163400"/>
              <a:ext cx="25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38120" y="2145760"/>
                <a:ext cx="38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14:cNvPr>
              <p14:cNvContentPartPr/>
              <p14:nvPr/>
            </p14:nvContentPartPr>
            <p14:xfrm>
              <a:off x="4469880" y="2139640"/>
              <a:ext cx="235440" cy="227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2240" y="2121640"/>
                <a:ext cx="2710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14:cNvPr>
              <p14:cNvContentPartPr/>
              <p14:nvPr/>
            </p14:nvContentPartPr>
            <p14:xfrm>
              <a:off x="4810440" y="2160880"/>
              <a:ext cx="867600" cy="14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2800" y="2143240"/>
                <a:ext cx="9032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14:cNvPr>
              <p14:cNvContentPartPr/>
              <p14:nvPr/>
            </p14:nvContentPartPr>
            <p14:xfrm>
              <a:off x="6590640" y="2031280"/>
              <a:ext cx="299160" cy="25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72662" y="2013615"/>
                <a:ext cx="334757" cy="29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14:cNvPr>
              <p14:cNvContentPartPr/>
              <p14:nvPr/>
            </p14:nvContentPartPr>
            <p14:xfrm>
              <a:off x="5912760" y="2091760"/>
              <a:ext cx="558000" cy="302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72" y="2074120"/>
                <a:ext cx="593617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14:cNvPr>
              <p14:cNvContentPartPr/>
              <p14:nvPr/>
            </p14:nvContentPartPr>
            <p14:xfrm>
              <a:off x="6985560" y="2031280"/>
              <a:ext cx="110880" cy="18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67560" y="2013640"/>
                <a:ext cx="1465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14:cNvPr>
              <p14:cNvContentPartPr/>
              <p14:nvPr/>
            </p14:nvContentPartPr>
            <p14:xfrm>
              <a:off x="7206600" y="2102920"/>
              <a:ext cx="17280" cy="11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88600" y="2084920"/>
                <a:ext cx="529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14:cNvPr>
              <p14:cNvContentPartPr/>
              <p14:nvPr/>
            </p14:nvContentPartPr>
            <p14:xfrm>
              <a:off x="7192920" y="19909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752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14:cNvPr>
              <p14:cNvContentPartPr/>
              <p14:nvPr/>
            </p14:nvContentPartPr>
            <p14:xfrm>
              <a:off x="7263840" y="2104000"/>
              <a:ext cx="192240" cy="111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46200" y="2086000"/>
                <a:ext cx="2278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14:cNvPr>
              <p14:cNvContentPartPr/>
              <p14:nvPr/>
            </p14:nvContentPartPr>
            <p14:xfrm>
              <a:off x="7540680" y="1990960"/>
              <a:ext cx="1004760" cy="285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523040" y="1973320"/>
                <a:ext cx="1040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14:cNvPr>
              <p14:cNvContentPartPr/>
              <p14:nvPr/>
            </p14:nvContentPartPr>
            <p14:xfrm>
              <a:off x="111360" y="2397040"/>
              <a:ext cx="8819280" cy="22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3360" y="2379400"/>
                <a:ext cx="88549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14:cNvPr>
              <p14:cNvContentPartPr/>
              <p14:nvPr/>
            </p14:nvContentPartPr>
            <p14:xfrm>
              <a:off x="304320" y="2743000"/>
              <a:ext cx="1727640" cy="39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86680" y="2725360"/>
                <a:ext cx="176328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14:cNvPr>
              <p14:cNvContentPartPr/>
              <p14:nvPr/>
            </p14:nvContentPartPr>
            <p14:xfrm>
              <a:off x="7558680" y="2539600"/>
              <a:ext cx="1098000" cy="1543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540686" y="2521600"/>
                <a:ext cx="1133628" cy="15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14:cNvPr>
              <p14:cNvContentPartPr/>
              <p14:nvPr/>
            </p14:nvContentPartPr>
            <p14:xfrm>
              <a:off x="7717440" y="4094440"/>
              <a:ext cx="199800" cy="34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699800" y="4076440"/>
                <a:ext cx="23544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14:cNvPr>
              <p14:cNvContentPartPr/>
              <p14:nvPr/>
            </p14:nvContentPartPr>
            <p14:xfrm>
              <a:off x="8001840" y="3667120"/>
              <a:ext cx="957600" cy="1283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983840" y="3649475"/>
                <a:ext cx="993240" cy="131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14:cNvPr>
              <p14:cNvContentPartPr/>
              <p14:nvPr/>
            </p14:nvContentPartPr>
            <p14:xfrm>
              <a:off x="7532760" y="4551280"/>
              <a:ext cx="381600" cy="3038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515120" y="4533280"/>
                <a:ext cx="4172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14:cNvPr>
              <p14:cNvContentPartPr/>
              <p14:nvPr/>
            </p14:nvContentPartPr>
            <p14:xfrm>
              <a:off x="7294800" y="4703560"/>
              <a:ext cx="131040" cy="10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276800" y="4685920"/>
                <a:ext cx="166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14:cNvPr>
              <p14:cNvContentPartPr/>
              <p14:nvPr/>
            </p14:nvContentPartPr>
            <p14:xfrm>
              <a:off x="7304520" y="4795000"/>
              <a:ext cx="12312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286880" y="477736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14:cNvPr>
              <p14:cNvContentPartPr/>
              <p14:nvPr/>
            </p14:nvContentPartPr>
            <p14:xfrm>
              <a:off x="6969360" y="4558840"/>
              <a:ext cx="212040" cy="30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951720" y="4541179"/>
                <a:ext cx="247680" cy="342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14:cNvPr>
              <p14:cNvContentPartPr/>
              <p14:nvPr/>
            </p14:nvContentPartPr>
            <p14:xfrm>
              <a:off x="4602000" y="2854600"/>
              <a:ext cx="12600" cy="14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584360" y="2836960"/>
                <a:ext cx="482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14:cNvPr>
              <p14:cNvContentPartPr/>
              <p14:nvPr/>
            </p14:nvContentPartPr>
            <p14:xfrm>
              <a:off x="4608480" y="2986720"/>
              <a:ext cx="4320" cy="43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90480" y="2969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14:cNvPr>
              <p14:cNvContentPartPr/>
              <p14:nvPr/>
            </p14:nvContentPartPr>
            <p14:xfrm>
              <a:off x="2692200" y="2723200"/>
              <a:ext cx="1752480" cy="541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674204" y="2705548"/>
                <a:ext cx="1788113" cy="5767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14:cNvPr>
              <p14:cNvContentPartPr/>
              <p14:nvPr/>
            </p14:nvContentPartPr>
            <p14:xfrm>
              <a:off x="5180160" y="2631400"/>
              <a:ext cx="680400" cy="1352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162160" y="2613400"/>
                <a:ext cx="716040" cy="13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14:cNvPr>
              <p14:cNvContentPartPr/>
              <p14:nvPr/>
            </p14:nvContentPartPr>
            <p14:xfrm>
              <a:off x="6038760" y="2694040"/>
              <a:ext cx="1097640" cy="329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021120" y="2676040"/>
                <a:ext cx="113328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14:cNvPr>
              <p14:cNvContentPartPr/>
              <p14:nvPr/>
            </p14:nvContentPartPr>
            <p14:xfrm>
              <a:off x="6562920" y="3067720"/>
              <a:ext cx="734400" cy="235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45280" y="3050053"/>
                <a:ext cx="770040" cy="2707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14:cNvPr>
              <p14:cNvContentPartPr/>
              <p14:nvPr/>
            </p14:nvContentPartPr>
            <p14:xfrm>
              <a:off x="5679120" y="3037480"/>
              <a:ext cx="772200" cy="375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661480" y="3019840"/>
                <a:ext cx="80784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14:cNvPr>
              <p14:cNvContentPartPr/>
              <p14:nvPr/>
            </p14:nvContentPartPr>
            <p14:xfrm>
              <a:off x="5862000" y="3443560"/>
              <a:ext cx="1476360" cy="51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844000" y="3425920"/>
                <a:ext cx="15120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14:cNvPr>
              <p14:cNvContentPartPr/>
              <p14:nvPr/>
            </p14:nvContentPartPr>
            <p14:xfrm>
              <a:off x="3006840" y="3646960"/>
              <a:ext cx="360" cy="10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989200" y="36289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14:cNvPr>
              <p14:cNvContentPartPr/>
              <p14:nvPr/>
            </p14:nvContentPartPr>
            <p14:xfrm>
              <a:off x="3019080" y="3728320"/>
              <a:ext cx="8640" cy="12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001080" y="3710680"/>
                <a:ext cx="442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14:cNvPr>
              <p14:cNvContentPartPr/>
              <p14:nvPr/>
            </p14:nvContentPartPr>
            <p14:xfrm>
              <a:off x="304320" y="3514840"/>
              <a:ext cx="2585880" cy="488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86680" y="3497187"/>
                <a:ext cx="2621520" cy="5238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14:cNvPr>
              <p14:cNvContentPartPr/>
              <p14:nvPr/>
            </p14:nvContentPartPr>
            <p14:xfrm>
              <a:off x="3213120" y="3650200"/>
              <a:ext cx="723600" cy="324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195129" y="3632560"/>
                <a:ext cx="759222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14:cNvPr>
              <p14:cNvContentPartPr/>
              <p14:nvPr/>
            </p14:nvContentPartPr>
            <p14:xfrm>
              <a:off x="4012680" y="3700240"/>
              <a:ext cx="243000" cy="153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995040" y="3682600"/>
                <a:ext cx="278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14:cNvPr>
              <p14:cNvContentPartPr/>
              <p14:nvPr/>
            </p14:nvContentPartPr>
            <p14:xfrm>
              <a:off x="4337040" y="3687640"/>
              <a:ext cx="132840" cy="334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319400" y="3670000"/>
                <a:ext cx="16848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14:cNvPr>
              <p14:cNvContentPartPr/>
              <p14:nvPr/>
            </p14:nvContentPartPr>
            <p14:xfrm>
              <a:off x="4346040" y="3576040"/>
              <a:ext cx="2880" cy="129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328040" y="3558040"/>
                <a:ext cx="38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14:cNvPr>
              <p14:cNvContentPartPr/>
              <p14:nvPr/>
            </p14:nvContentPartPr>
            <p14:xfrm>
              <a:off x="4456200" y="3586120"/>
              <a:ext cx="14040" cy="27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438560" y="3568480"/>
                <a:ext cx="496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14:cNvPr>
              <p14:cNvContentPartPr/>
              <p14:nvPr/>
            </p14:nvContentPartPr>
            <p14:xfrm>
              <a:off x="416280" y="4094440"/>
              <a:ext cx="249840" cy="252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98280" y="4076440"/>
                <a:ext cx="28548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14:cNvPr>
              <p14:cNvContentPartPr/>
              <p14:nvPr/>
            </p14:nvContentPartPr>
            <p14:xfrm>
              <a:off x="937200" y="4181560"/>
              <a:ext cx="642600" cy="314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919560" y="4163560"/>
                <a:ext cx="67824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14:cNvPr>
              <p14:cNvContentPartPr/>
              <p14:nvPr/>
            </p14:nvContentPartPr>
            <p14:xfrm>
              <a:off x="1682760" y="4084000"/>
              <a:ext cx="399240" cy="244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665120" y="4066000"/>
                <a:ext cx="43488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14:cNvPr>
              <p14:cNvContentPartPr/>
              <p14:nvPr/>
            </p14:nvContentPartPr>
            <p14:xfrm>
              <a:off x="2163360" y="4094080"/>
              <a:ext cx="266040" cy="32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145360" y="4076100"/>
                <a:ext cx="3016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14:cNvPr>
              <p14:cNvContentPartPr/>
              <p14:nvPr/>
            </p14:nvContentPartPr>
            <p14:xfrm>
              <a:off x="3504360" y="4144840"/>
              <a:ext cx="173880" cy="272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486360" y="4127200"/>
                <a:ext cx="20952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14:cNvPr>
              <p14:cNvContentPartPr/>
              <p14:nvPr/>
            </p14:nvContentPartPr>
            <p14:xfrm>
              <a:off x="3515160" y="4084000"/>
              <a:ext cx="360" cy="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97160" y="4066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14:cNvPr>
              <p14:cNvContentPartPr/>
              <p14:nvPr/>
            </p14:nvContentPartPr>
            <p14:xfrm>
              <a:off x="3606240" y="4063480"/>
              <a:ext cx="4320" cy="6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588600" y="4045840"/>
                <a:ext cx="399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14:cNvPr>
              <p14:cNvContentPartPr/>
              <p14:nvPr/>
            </p14:nvContentPartPr>
            <p14:xfrm>
              <a:off x="2753040" y="4093360"/>
              <a:ext cx="141840" cy="238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735400" y="4075360"/>
                <a:ext cx="17748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14:cNvPr>
              <p14:cNvContentPartPr/>
              <p14:nvPr/>
            </p14:nvContentPartPr>
            <p14:xfrm>
              <a:off x="2560080" y="4144840"/>
              <a:ext cx="99000" cy="153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542080" y="4127200"/>
                <a:ext cx="134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14:cNvPr>
              <p14:cNvContentPartPr/>
              <p14:nvPr/>
            </p14:nvContentPartPr>
            <p14:xfrm>
              <a:off x="2997120" y="4140520"/>
              <a:ext cx="416520" cy="136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2979120" y="4122880"/>
                <a:ext cx="4521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7FBA581-F665-47DD-960D-B97E966A91E8}"/>
                  </a:ext>
                </a:extLst>
              </p14:cNvPr>
              <p14:cNvContentPartPr/>
              <p14:nvPr/>
            </p14:nvContentPartPr>
            <p14:xfrm>
              <a:off x="852960" y="4419160"/>
              <a:ext cx="1061640" cy="20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7FBA581-F665-47DD-960D-B97E966A91E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835320" y="4401520"/>
                <a:ext cx="1097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BFAE5C-11D2-4735-A30E-F71E17B0D33A}"/>
                  </a:ext>
                </a:extLst>
              </p14:cNvPr>
              <p14:cNvContentPartPr/>
              <p14:nvPr/>
            </p14:nvContentPartPr>
            <p14:xfrm>
              <a:off x="3829800" y="4124680"/>
              <a:ext cx="182880" cy="202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BFAE5C-11D2-4735-A30E-F71E17B0D33A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812160" y="4106680"/>
                <a:ext cx="2185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B47E7D4-2CA4-4750-8B24-729AF81AF4E1}"/>
                  </a:ext>
                </a:extLst>
              </p14:cNvPr>
              <p14:cNvContentPartPr/>
              <p14:nvPr/>
            </p14:nvContentPartPr>
            <p14:xfrm>
              <a:off x="4308240" y="4165360"/>
              <a:ext cx="216720" cy="129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B47E7D4-2CA4-4750-8B24-729AF81AF4E1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290600" y="4147360"/>
                <a:ext cx="25236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D97F577-8F6E-4457-A092-2E3758EAE114}"/>
                  </a:ext>
                </a:extLst>
              </p14:cNvPr>
              <p14:cNvContentPartPr/>
              <p14:nvPr/>
            </p14:nvContentPartPr>
            <p14:xfrm>
              <a:off x="4612440" y="4165360"/>
              <a:ext cx="133920" cy="28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D97F577-8F6E-4457-A092-2E3758EAE114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4594800" y="4147360"/>
                <a:ext cx="16956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07BCB82-6A33-4483-8A99-1C7C126A6295}"/>
                  </a:ext>
                </a:extLst>
              </p14:cNvPr>
              <p14:cNvContentPartPr/>
              <p14:nvPr/>
            </p14:nvContentPartPr>
            <p14:xfrm>
              <a:off x="4592280" y="4053760"/>
              <a:ext cx="360" cy="10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07BCB82-6A33-4483-8A99-1C7C126A629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574280" y="403576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EF9DBC7-0133-46F6-9B50-2B80CB5186CF}"/>
                  </a:ext>
                </a:extLst>
              </p14:cNvPr>
              <p14:cNvContentPartPr/>
              <p14:nvPr/>
            </p14:nvContentPartPr>
            <p14:xfrm>
              <a:off x="4713960" y="4094440"/>
              <a:ext cx="36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EF9DBC7-0133-46F6-9B50-2B80CB5186C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95960" y="407644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A577FB3-231C-4077-8E6E-5BAB682B9644}"/>
                  </a:ext>
                </a:extLst>
              </p14:cNvPr>
              <p14:cNvContentPartPr/>
              <p14:nvPr/>
            </p14:nvContentPartPr>
            <p14:xfrm>
              <a:off x="4836000" y="4134760"/>
              <a:ext cx="142560" cy="147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A577FB3-231C-4077-8E6E-5BAB682B9644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4818000" y="4116760"/>
                <a:ext cx="17820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359C45C-DF6C-40A6-B4E2-4D03C1CFC19E}"/>
                  </a:ext>
                </a:extLst>
              </p14:cNvPr>
              <p14:cNvContentPartPr/>
              <p14:nvPr/>
            </p14:nvContentPartPr>
            <p14:xfrm>
              <a:off x="5240640" y="4114240"/>
              <a:ext cx="115920" cy="253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359C45C-DF6C-40A6-B4E2-4D03C1CFC19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5223000" y="4096600"/>
                <a:ext cx="15156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5175423-E334-4CE6-99CD-CB818236D154}"/>
                  </a:ext>
                </a:extLst>
              </p14:cNvPr>
              <p14:cNvContentPartPr/>
              <p14:nvPr/>
            </p14:nvContentPartPr>
            <p14:xfrm>
              <a:off x="5486160" y="4144480"/>
              <a:ext cx="120960" cy="10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5175423-E334-4CE6-99CD-CB818236D154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5468160" y="4126840"/>
                <a:ext cx="156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6A27CC6-115A-4600-86B4-18521BF6B86D}"/>
                  </a:ext>
                </a:extLst>
              </p14:cNvPr>
              <p14:cNvContentPartPr/>
              <p14:nvPr/>
            </p14:nvContentPartPr>
            <p14:xfrm>
              <a:off x="5495880" y="4196680"/>
              <a:ext cx="91440" cy="9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6A27CC6-115A-4600-86B4-18521BF6B86D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478240" y="4178680"/>
                <a:ext cx="1270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9C90DEF-C177-422E-AAF0-66DEBDFB3EDD}"/>
                  </a:ext>
                </a:extLst>
              </p14:cNvPr>
              <p14:cNvContentPartPr/>
              <p14:nvPr/>
            </p14:nvContentPartPr>
            <p14:xfrm>
              <a:off x="5069280" y="4012720"/>
              <a:ext cx="102960" cy="235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9C90DEF-C177-422E-AAF0-66DEBDFB3ED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051578" y="3995080"/>
                <a:ext cx="138725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AC8C043-8B7C-47E2-A10A-E68FC80F32F3}"/>
                  </a:ext>
                </a:extLst>
              </p14:cNvPr>
              <p14:cNvContentPartPr/>
              <p14:nvPr/>
            </p14:nvContentPartPr>
            <p14:xfrm>
              <a:off x="5770560" y="4061320"/>
              <a:ext cx="187200" cy="218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AC8C043-8B7C-47E2-A10A-E68FC80F32F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752920" y="4043350"/>
                <a:ext cx="222840" cy="2544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C422EDD-73AB-4145-95F2-5DD8528866B2}"/>
                  </a:ext>
                </a:extLst>
              </p14:cNvPr>
              <p14:cNvContentPartPr/>
              <p14:nvPr/>
            </p14:nvContentPartPr>
            <p14:xfrm>
              <a:off x="6243960" y="3972040"/>
              <a:ext cx="1097640" cy="3549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C422EDD-73AB-4145-95F2-5DD8528866B2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226314" y="3954400"/>
                <a:ext cx="1133292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0EF3B80-E785-47D1-9041-5BA8F3A6D03A}"/>
                  </a:ext>
                </a:extLst>
              </p14:cNvPr>
              <p14:cNvContentPartPr/>
              <p14:nvPr/>
            </p14:nvContentPartPr>
            <p14:xfrm>
              <a:off x="5874600" y="4080040"/>
              <a:ext cx="292680" cy="2556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0EF3B80-E785-47D1-9041-5BA8F3A6D03A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856960" y="4062400"/>
                <a:ext cx="32832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8FCF87C-0245-450D-A4DD-C04664F2F9C2}"/>
                  </a:ext>
                </a:extLst>
              </p14:cNvPr>
              <p14:cNvContentPartPr/>
              <p14:nvPr/>
            </p14:nvContentPartPr>
            <p14:xfrm>
              <a:off x="253560" y="4522480"/>
              <a:ext cx="3353040" cy="4741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8FCF87C-0245-450D-A4DD-C04664F2F9C2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35920" y="4504480"/>
                <a:ext cx="3388680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8445A6E-82B0-4DDD-A7E4-AD85616E5E02}"/>
                  </a:ext>
                </a:extLst>
              </p14:cNvPr>
              <p14:cNvContentPartPr/>
              <p14:nvPr/>
            </p14:nvContentPartPr>
            <p14:xfrm>
              <a:off x="3728640" y="4507000"/>
              <a:ext cx="883080" cy="360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8445A6E-82B0-4DDD-A7E4-AD85616E5E02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710647" y="4489000"/>
                <a:ext cx="918705" cy="39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B32EE36-8A43-467B-BD5E-544A6099C1B2}"/>
                  </a:ext>
                </a:extLst>
              </p14:cNvPr>
              <p14:cNvContentPartPr/>
              <p14:nvPr/>
            </p14:nvContentPartPr>
            <p14:xfrm>
              <a:off x="4886760" y="4567840"/>
              <a:ext cx="1057680" cy="3240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B32EE36-8A43-467B-BD5E-544A6099C1B2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868766" y="4549840"/>
                <a:ext cx="1093308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67828B7-DA17-4DAF-B336-F18E0A3D4C0F}"/>
                  </a:ext>
                </a:extLst>
              </p14:cNvPr>
              <p14:cNvContentPartPr/>
              <p14:nvPr/>
            </p14:nvContentPartPr>
            <p14:xfrm>
              <a:off x="345000" y="5059240"/>
              <a:ext cx="241920" cy="216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67828B7-DA17-4DAF-B336-F18E0A3D4C0F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327334" y="5041600"/>
                <a:ext cx="277613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E274016-3BF8-4FAE-825C-8370CF867B02}"/>
                  </a:ext>
                </a:extLst>
              </p14:cNvPr>
              <p14:cNvContentPartPr/>
              <p14:nvPr/>
            </p14:nvContentPartPr>
            <p14:xfrm>
              <a:off x="968880" y="5103160"/>
              <a:ext cx="293760" cy="176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E274016-3BF8-4FAE-825C-8370CF867B02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951240" y="5085160"/>
                <a:ext cx="3294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1D8603F-2349-44A8-ADC4-8C4323DEA1B7}"/>
                  </a:ext>
                </a:extLst>
              </p14:cNvPr>
              <p14:cNvContentPartPr/>
              <p14:nvPr/>
            </p14:nvContentPartPr>
            <p14:xfrm>
              <a:off x="1378920" y="5120440"/>
              <a:ext cx="161640" cy="253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1D8603F-2349-44A8-ADC4-8C4323DEA1B7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361280" y="5102440"/>
                <a:ext cx="19728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C61D052-D481-4352-B38A-2BB772B30F43}"/>
                  </a:ext>
                </a:extLst>
              </p14:cNvPr>
              <p14:cNvContentPartPr/>
              <p14:nvPr/>
            </p14:nvContentPartPr>
            <p14:xfrm>
              <a:off x="1716600" y="5110000"/>
              <a:ext cx="130680" cy="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C61D052-D481-4352-B38A-2BB772B30F43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1698960" y="5092000"/>
                <a:ext cx="1663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3498E10-D613-4619-81E9-599BB6EF59DB}"/>
                  </a:ext>
                </a:extLst>
              </p14:cNvPr>
              <p14:cNvContentPartPr/>
              <p14:nvPr/>
            </p14:nvContentPartPr>
            <p14:xfrm>
              <a:off x="1726680" y="5191360"/>
              <a:ext cx="116640" cy="46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3498E10-D613-4619-81E9-599BB6EF59D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1709040" y="5173720"/>
                <a:ext cx="1522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9508F71C-E805-47D1-AD85-8504304B040C}"/>
                  </a:ext>
                </a:extLst>
              </p14:cNvPr>
              <p14:cNvContentPartPr/>
              <p14:nvPr/>
            </p14:nvContentPartPr>
            <p14:xfrm>
              <a:off x="2011080" y="5142760"/>
              <a:ext cx="127440" cy="8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9508F71C-E805-47D1-AD85-8504304B040C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1993440" y="5125120"/>
                <a:ext cx="163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D555949-339B-46B2-8816-0F51A081BD30}"/>
                  </a:ext>
                </a:extLst>
              </p14:cNvPr>
              <p14:cNvContentPartPr/>
              <p14:nvPr/>
            </p14:nvContentPartPr>
            <p14:xfrm>
              <a:off x="1418160" y="5018560"/>
              <a:ext cx="115920" cy="56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D555949-339B-46B2-8816-0F51A081BD30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400520" y="5000920"/>
                <a:ext cx="15156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0735C9E-C258-4877-9DAB-C29197FBFFA6}"/>
                  </a:ext>
                </a:extLst>
              </p14:cNvPr>
              <p14:cNvContentPartPr/>
              <p14:nvPr/>
            </p14:nvContentPartPr>
            <p14:xfrm>
              <a:off x="2295840" y="5049160"/>
              <a:ext cx="338040" cy="302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0735C9E-C258-4877-9DAB-C29197FBFFA6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2277840" y="5031520"/>
                <a:ext cx="37368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F4D7C0F-E614-490D-BBAD-4E8E6FA86FB2}"/>
                  </a:ext>
                </a:extLst>
              </p14:cNvPr>
              <p14:cNvContentPartPr/>
              <p14:nvPr/>
            </p14:nvContentPartPr>
            <p14:xfrm>
              <a:off x="2966160" y="5049160"/>
              <a:ext cx="270000" cy="2066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F4D7C0F-E614-490D-BBAD-4E8E6FA86FB2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2948520" y="5031520"/>
                <a:ext cx="30564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CA30456-5B25-4494-A456-F4BDA346F19E}"/>
                  </a:ext>
                </a:extLst>
              </p14:cNvPr>
              <p14:cNvContentPartPr/>
              <p14:nvPr/>
            </p14:nvContentPartPr>
            <p14:xfrm>
              <a:off x="3617760" y="5099920"/>
              <a:ext cx="162000" cy="2923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CA30456-5B25-4494-A456-F4BDA346F19E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3599760" y="5082280"/>
                <a:ext cx="197640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26AD74E-C249-4328-B0DA-E95C49F20849}"/>
                  </a:ext>
                </a:extLst>
              </p14:cNvPr>
              <p14:cNvContentPartPr/>
              <p14:nvPr/>
            </p14:nvContentPartPr>
            <p14:xfrm>
              <a:off x="3941760" y="5089120"/>
              <a:ext cx="133200" cy="11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26AD74E-C249-4328-B0DA-E95C49F20849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3923760" y="5071480"/>
                <a:ext cx="168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F5C4B84-61E3-494B-873D-437858C49BE9}"/>
                  </a:ext>
                </a:extLst>
              </p14:cNvPr>
              <p14:cNvContentPartPr/>
              <p14:nvPr/>
            </p14:nvContentPartPr>
            <p14:xfrm>
              <a:off x="3972360" y="5169040"/>
              <a:ext cx="84960" cy="46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F5C4B84-61E3-494B-873D-437858C49BE9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3954360" y="5151040"/>
                <a:ext cx="1206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79BE1816-C688-4356-A45C-271B23DF1EA8}"/>
                  </a:ext>
                </a:extLst>
              </p14:cNvPr>
              <p14:cNvContentPartPr/>
              <p14:nvPr/>
            </p14:nvContentPartPr>
            <p14:xfrm>
              <a:off x="4226160" y="4947280"/>
              <a:ext cx="1123560" cy="396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79BE1816-C688-4356-A45C-271B23DF1EA8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4208160" y="4929280"/>
                <a:ext cx="115920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6044953-306B-4893-974E-AFD2A30021EF}"/>
                  </a:ext>
                </a:extLst>
              </p14:cNvPr>
              <p14:cNvContentPartPr/>
              <p14:nvPr/>
            </p14:nvContentPartPr>
            <p14:xfrm>
              <a:off x="3681120" y="5018560"/>
              <a:ext cx="98640" cy="86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6044953-306B-4893-974E-AFD2A30021EF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3663054" y="5000920"/>
                <a:ext cx="134411" cy="44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9232891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14:cNvPr>
              <p14:cNvContentPartPr/>
              <p14:nvPr/>
            </p14:nvContentPartPr>
            <p14:xfrm>
              <a:off x="326280" y="2123080"/>
              <a:ext cx="201960" cy="253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8280" y="2105440"/>
                <a:ext cx="23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14:cNvPr>
              <p14:cNvContentPartPr/>
              <p14:nvPr/>
            </p14:nvContentPartPr>
            <p14:xfrm>
              <a:off x="324840" y="2113000"/>
              <a:ext cx="202680" cy="17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2095000"/>
                <a:ext cx="238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14:cNvPr>
              <p14:cNvContentPartPr/>
              <p14:nvPr/>
            </p14:nvContentPartPr>
            <p14:xfrm>
              <a:off x="406200" y="2072320"/>
              <a:ext cx="51480" cy="315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8200" y="2054320"/>
                <a:ext cx="871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14:cNvPr>
              <p14:cNvContentPartPr/>
              <p14:nvPr/>
            </p14:nvContentPartPr>
            <p14:xfrm>
              <a:off x="728040" y="2086360"/>
              <a:ext cx="1759320" cy="356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0040" y="2068378"/>
                <a:ext cx="1794960" cy="39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14:cNvPr>
              <p14:cNvContentPartPr/>
              <p14:nvPr/>
            </p14:nvContentPartPr>
            <p14:xfrm>
              <a:off x="2692200" y="2259520"/>
              <a:ext cx="252720" cy="14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74200" y="2241520"/>
                <a:ext cx="2883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14:cNvPr>
              <p14:cNvContentPartPr/>
              <p14:nvPr/>
            </p14:nvContentPartPr>
            <p14:xfrm>
              <a:off x="3055800" y="2069800"/>
              <a:ext cx="119808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8160" y="2052160"/>
                <a:ext cx="1233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14:cNvPr>
              <p14:cNvContentPartPr/>
              <p14:nvPr/>
            </p14:nvContentPartPr>
            <p14:xfrm>
              <a:off x="4348200" y="2275360"/>
              <a:ext cx="1044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30560" y="2257360"/>
                <a:ext cx="4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14:cNvPr>
              <p14:cNvContentPartPr/>
              <p14:nvPr/>
            </p14:nvContentPartPr>
            <p14:xfrm>
              <a:off x="4356120" y="2163400"/>
              <a:ext cx="25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38120" y="2145760"/>
                <a:ext cx="38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14:cNvPr>
              <p14:cNvContentPartPr/>
              <p14:nvPr/>
            </p14:nvContentPartPr>
            <p14:xfrm>
              <a:off x="4469880" y="2139640"/>
              <a:ext cx="235440" cy="227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2240" y="2121640"/>
                <a:ext cx="2710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14:cNvPr>
              <p14:cNvContentPartPr/>
              <p14:nvPr/>
            </p14:nvContentPartPr>
            <p14:xfrm>
              <a:off x="4810440" y="2160880"/>
              <a:ext cx="867600" cy="14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2800" y="2143240"/>
                <a:ext cx="9032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14:cNvPr>
              <p14:cNvContentPartPr/>
              <p14:nvPr/>
            </p14:nvContentPartPr>
            <p14:xfrm>
              <a:off x="6590640" y="2031280"/>
              <a:ext cx="299160" cy="25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72662" y="2013615"/>
                <a:ext cx="334757" cy="29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14:cNvPr>
              <p14:cNvContentPartPr/>
              <p14:nvPr/>
            </p14:nvContentPartPr>
            <p14:xfrm>
              <a:off x="5912760" y="2091760"/>
              <a:ext cx="558000" cy="302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72" y="2074120"/>
                <a:ext cx="593617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14:cNvPr>
              <p14:cNvContentPartPr/>
              <p14:nvPr/>
            </p14:nvContentPartPr>
            <p14:xfrm>
              <a:off x="6985560" y="2031280"/>
              <a:ext cx="110880" cy="18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67560" y="2013640"/>
                <a:ext cx="1465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14:cNvPr>
              <p14:cNvContentPartPr/>
              <p14:nvPr/>
            </p14:nvContentPartPr>
            <p14:xfrm>
              <a:off x="7206600" y="2102920"/>
              <a:ext cx="17280" cy="11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88600" y="2084920"/>
                <a:ext cx="529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14:cNvPr>
              <p14:cNvContentPartPr/>
              <p14:nvPr/>
            </p14:nvContentPartPr>
            <p14:xfrm>
              <a:off x="7192920" y="19909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752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14:cNvPr>
              <p14:cNvContentPartPr/>
              <p14:nvPr/>
            </p14:nvContentPartPr>
            <p14:xfrm>
              <a:off x="7263840" y="2104000"/>
              <a:ext cx="192240" cy="111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46200" y="2086000"/>
                <a:ext cx="2278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14:cNvPr>
              <p14:cNvContentPartPr/>
              <p14:nvPr/>
            </p14:nvContentPartPr>
            <p14:xfrm>
              <a:off x="7540680" y="1990960"/>
              <a:ext cx="1004760" cy="285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523040" y="1973320"/>
                <a:ext cx="1040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14:cNvPr>
              <p14:cNvContentPartPr/>
              <p14:nvPr/>
            </p14:nvContentPartPr>
            <p14:xfrm>
              <a:off x="111360" y="2397040"/>
              <a:ext cx="8819280" cy="22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3360" y="2379400"/>
                <a:ext cx="88549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14:cNvPr>
              <p14:cNvContentPartPr/>
              <p14:nvPr/>
            </p14:nvContentPartPr>
            <p14:xfrm>
              <a:off x="304320" y="2743000"/>
              <a:ext cx="1727640" cy="39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86680" y="2725360"/>
                <a:ext cx="176328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14:cNvPr>
              <p14:cNvContentPartPr/>
              <p14:nvPr/>
            </p14:nvContentPartPr>
            <p14:xfrm>
              <a:off x="7558680" y="2539600"/>
              <a:ext cx="1098000" cy="1543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540686" y="2521600"/>
                <a:ext cx="1133628" cy="15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14:cNvPr>
              <p14:cNvContentPartPr/>
              <p14:nvPr/>
            </p14:nvContentPartPr>
            <p14:xfrm>
              <a:off x="7717440" y="4094440"/>
              <a:ext cx="199800" cy="34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699800" y="4076440"/>
                <a:ext cx="23544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14:cNvPr>
              <p14:cNvContentPartPr/>
              <p14:nvPr/>
            </p14:nvContentPartPr>
            <p14:xfrm>
              <a:off x="8001840" y="3667120"/>
              <a:ext cx="957600" cy="1283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983840" y="3649475"/>
                <a:ext cx="993240" cy="131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14:cNvPr>
              <p14:cNvContentPartPr/>
              <p14:nvPr/>
            </p14:nvContentPartPr>
            <p14:xfrm>
              <a:off x="7532760" y="4551280"/>
              <a:ext cx="381600" cy="3038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515120" y="4533280"/>
                <a:ext cx="4172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14:cNvPr>
              <p14:cNvContentPartPr/>
              <p14:nvPr/>
            </p14:nvContentPartPr>
            <p14:xfrm>
              <a:off x="7294800" y="4703560"/>
              <a:ext cx="131040" cy="10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276800" y="4685920"/>
                <a:ext cx="166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14:cNvPr>
              <p14:cNvContentPartPr/>
              <p14:nvPr/>
            </p14:nvContentPartPr>
            <p14:xfrm>
              <a:off x="7304520" y="4795000"/>
              <a:ext cx="12312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286880" y="477736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14:cNvPr>
              <p14:cNvContentPartPr/>
              <p14:nvPr/>
            </p14:nvContentPartPr>
            <p14:xfrm>
              <a:off x="6969360" y="4558840"/>
              <a:ext cx="212040" cy="30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951720" y="4541179"/>
                <a:ext cx="247680" cy="342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14:cNvPr>
              <p14:cNvContentPartPr/>
              <p14:nvPr/>
            </p14:nvContentPartPr>
            <p14:xfrm>
              <a:off x="4602000" y="2854600"/>
              <a:ext cx="12600" cy="14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584360" y="2836960"/>
                <a:ext cx="482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14:cNvPr>
              <p14:cNvContentPartPr/>
              <p14:nvPr/>
            </p14:nvContentPartPr>
            <p14:xfrm>
              <a:off x="4608480" y="2986720"/>
              <a:ext cx="4320" cy="43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90480" y="2969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14:cNvPr>
              <p14:cNvContentPartPr/>
              <p14:nvPr/>
            </p14:nvContentPartPr>
            <p14:xfrm>
              <a:off x="2692200" y="2723200"/>
              <a:ext cx="1752480" cy="541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674204" y="2705548"/>
                <a:ext cx="1788113" cy="5767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14:cNvPr>
              <p14:cNvContentPartPr/>
              <p14:nvPr/>
            </p14:nvContentPartPr>
            <p14:xfrm>
              <a:off x="5180160" y="2631400"/>
              <a:ext cx="680400" cy="1352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162160" y="2613400"/>
                <a:ext cx="716040" cy="13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14:cNvPr>
              <p14:cNvContentPartPr/>
              <p14:nvPr/>
            </p14:nvContentPartPr>
            <p14:xfrm>
              <a:off x="6038760" y="2694040"/>
              <a:ext cx="1097640" cy="329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021120" y="2676040"/>
                <a:ext cx="113328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14:cNvPr>
              <p14:cNvContentPartPr/>
              <p14:nvPr/>
            </p14:nvContentPartPr>
            <p14:xfrm>
              <a:off x="6562920" y="3067720"/>
              <a:ext cx="734400" cy="235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45280" y="3050053"/>
                <a:ext cx="770040" cy="2707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14:cNvPr>
              <p14:cNvContentPartPr/>
              <p14:nvPr/>
            </p14:nvContentPartPr>
            <p14:xfrm>
              <a:off x="5679120" y="3037480"/>
              <a:ext cx="772200" cy="375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661480" y="3019840"/>
                <a:ext cx="80784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14:cNvPr>
              <p14:cNvContentPartPr/>
              <p14:nvPr/>
            </p14:nvContentPartPr>
            <p14:xfrm>
              <a:off x="5862000" y="3443560"/>
              <a:ext cx="1476360" cy="51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844000" y="3425920"/>
                <a:ext cx="15120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14:cNvPr>
              <p14:cNvContentPartPr/>
              <p14:nvPr/>
            </p14:nvContentPartPr>
            <p14:xfrm>
              <a:off x="3006840" y="3646960"/>
              <a:ext cx="360" cy="10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989200" y="36289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14:cNvPr>
              <p14:cNvContentPartPr/>
              <p14:nvPr/>
            </p14:nvContentPartPr>
            <p14:xfrm>
              <a:off x="3019080" y="3728320"/>
              <a:ext cx="8640" cy="12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001080" y="3710680"/>
                <a:ext cx="442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14:cNvPr>
              <p14:cNvContentPartPr/>
              <p14:nvPr/>
            </p14:nvContentPartPr>
            <p14:xfrm>
              <a:off x="304320" y="3514840"/>
              <a:ext cx="2585880" cy="488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86680" y="3497187"/>
                <a:ext cx="2621520" cy="5238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14:cNvPr>
              <p14:cNvContentPartPr/>
              <p14:nvPr/>
            </p14:nvContentPartPr>
            <p14:xfrm>
              <a:off x="3213120" y="3650200"/>
              <a:ext cx="723600" cy="324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195129" y="3632560"/>
                <a:ext cx="759222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14:cNvPr>
              <p14:cNvContentPartPr/>
              <p14:nvPr/>
            </p14:nvContentPartPr>
            <p14:xfrm>
              <a:off x="4012680" y="3700240"/>
              <a:ext cx="243000" cy="153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995040" y="3682600"/>
                <a:ext cx="278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14:cNvPr>
              <p14:cNvContentPartPr/>
              <p14:nvPr/>
            </p14:nvContentPartPr>
            <p14:xfrm>
              <a:off x="4337040" y="3687640"/>
              <a:ext cx="132840" cy="334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319400" y="3670000"/>
                <a:ext cx="16848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14:cNvPr>
              <p14:cNvContentPartPr/>
              <p14:nvPr/>
            </p14:nvContentPartPr>
            <p14:xfrm>
              <a:off x="4346040" y="3576040"/>
              <a:ext cx="2880" cy="129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328040" y="3558040"/>
                <a:ext cx="38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14:cNvPr>
              <p14:cNvContentPartPr/>
              <p14:nvPr/>
            </p14:nvContentPartPr>
            <p14:xfrm>
              <a:off x="4456200" y="3586120"/>
              <a:ext cx="14040" cy="27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438560" y="3568480"/>
                <a:ext cx="496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14:cNvPr>
              <p14:cNvContentPartPr/>
              <p14:nvPr/>
            </p14:nvContentPartPr>
            <p14:xfrm>
              <a:off x="416280" y="4094440"/>
              <a:ext cx="249840" cy="252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98280" y="4076440"/>
                <a:ext cx="28548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14:cNvPr>
              <p14:cNvContentPartPr/>
              <p14:nvPr/>
            </p14:nvContentPartPr>
            <p14:xfrm>
              <a:off x="937200" y="4181560"/>
              <a:ext cx="642600" cy="314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919560" y="4163560"/>
                <a:ext cx="67824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14:cNvPr>
              <p14:cNvContentPartPr/>
              <p14:nvPr/>
            </p14:nvContentPartPr>
            <p14:xfrm>
              <a:off x="1682760" y="4084000"/>
              <a:ext cx="399240" cy="244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665120" y="4066000"/>
                <a:ext cx="43488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14:cNvPr>
              <p14:cNvContentPartPr/>
              <p14:nvPr/>
            </p14:nvContentPartPr>
            <p14:xfrm>
              <a:off x="2163360" y="4094080"/>
              <a:ext cx="266040" cy="32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145360" y="4076100"/>
                <a:ext cx="3016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14:cNvPr>
              <p14:cNvContentPartPr/>
              <p14:nvPr/>
            </p14:nvContentPartPr>
            <p14:xfrm>
              <a:off x="3504360" y="4144840"/>
              <a:ext cx="173880" cy="272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486360" y="4127200"/>
                <a:ext cx="20952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14:cNvPr>
              <p14:cNvContentPartPr/>
              <p14:nvPr/>
            </p14:nvContentPartPr>
            <p14:xfrm>
              <a:off x="3515160" y="4084000"/>
              <a:ext cx="360" cy="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97160" y="4066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14:cNvPr>
              <p14:cNvContentPartPr/>
              <p14:nvPr/>
            </p14:nvContentPartPr>
            <p14:xfrm>
              <a:off x="3606240" y="4063480"/>
              <a:ext cx="4320" cy="6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588600" y="4045840"/>
                <a:ext cx="399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14:cNvPr>
              <p14:cNvContentPartPr/>
              <p14:nvPr/>
            </p14:nvContentPartPr>
            <p14:xfrm>
              <a:off x="2753040" y="4093360"/>
              <a:ext cx="141840" cy="238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735400" y="4075360"/>
                <a:ext cx="17748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14:cNvPr>
              <p14:cNvContentPartPr/>
              <p14:nvPr/>
            </p14:nvContentPartPr>
            <p14:xfrm>
              <a:off x="2560080" y="4144840"/>
              <a:ext cx="99000" cy="153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542080" y="4127200"/>
                <a:ext cx="134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14:cNvPr>
              <p14:cNvContentPartPr/>
              <p14:nvPr/>
            </p14:nvContentPartPr>
            <p14:xfrm>
              <a:off x="2997120" y="4140520"/>
              <a:ext cx="416520" cy="136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2979120" y="4122880"/>
                <a:ext cx="4521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7FBA581-F665-47DD-960D-B97E966A91E8}"/>
                  </a:ext>
                </a:extLst>
              </p14:cNvPr>
              <p14:cNvContentPartPr/>
              <p14:nvPr/>
            </p14:nvContentPartPr>
            <p14:xfrm>
              <a:off x="852960" y="4419160"/>
              <a:ext cx="1061640" cy="20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7FBA581-F665-47DD-960D-B97E966A91E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835320" y="4401520"/>
                <a:ext cx="1097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BFAE5C-11D2-4735-A30E-F71E17B0D33A}"/>
                  </a:ext>
                </a:extLst>
              </p14:cNvPr>
              <p14:cNvContentPartPr/>
              <p14:nvPr/>
            </p14:nvContentPartPr>
            <p14:xfrm>
              <a:off x="3829800" y="4124680"/>
              <a:ext cx="182880" cy="202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BFAE5C-11D2-4735-A30E-F71E17B0D33A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812160" y="4106680"/>
                <a:ext cx="2185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B47E7D4-2CA4-4750-8B24-729AF81AF4E1}"/>
                  </a:ext>
                </a:extLst>
              </p14:cNvPr>
              <p14:cNvContentPartPr/>
              <p14:nvPr/>
            </p14:nvContentPartPr>
            <p14:xfrm>
              <a:off x="4308240" y="4165360"/>
              <a:ext cx="216720" cy="129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B47E7D4-2CA4-4750-8B24-729AF81AF4E1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290600" y="4147360"/>
                <a:ext cx="25236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D97F577-8F6E-4457-A092-2E3758EAE114}"/>
                  </a:ext>
                </a:extLst>
              </p14:cNvPr>
              <p14:cNvContentPartPr/>
              <p14:nvPr/>
            </p14:nvContentPartPr>
            <p14:xfrm>
              <a:off x="4612440" y="4165360"/>
              <a:ext cx="133920" cy="28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D97F577-8F6E-4457-A092-2E3758EAE114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4594800" y="4147360"/>
                <a:ext cx="16956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07BCB82-6A33-4483-8A99-1C7C126A6295}"/>
                  </a:ext>
                </a:extLst>
              </p14:cNvPr>
              <p14:cNvContentPartPr/>
              <p14:nvPr/>
            </p14:nvContentPartPr>
            <p14:xfrm>
              <a:off x="4592280" y="4053760"/>
              <a:ext cx="360" cy="10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07BCB82-6A33-4483-8A99-1C7C126A629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574280" y="403576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EF9DBC7-0133-46F6-9B50-2B80CB5186CF}"/>
                  </a:ext>
                </a:extLst>
              </p14:cNvPr>
              <p14:cNvContentPartPr/>
              <p14:nvPr/>
            </p14:nvContentPartPr>
            <p14:xfrm>
              <a:off x="4713960" y="4094440"/>
              <a:ext cx="36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EF9DBC7-0133-46F6-9B50-2B80CB5186C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95960" y="407644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A577FB3-231C-4077-8E6E-5BAB682B9644}"/>
                  </a:ext>
                </a:extLst>
              </p14:cNvPr>
              <p14:cNvContentPartPr/>
              <p14:nvPr/>
            </p14:nvContentPartPr>
            <p14:xfrm>
              <a:off x="4836000" y="4134760"/>
              <a:ext cx="142560" cy="147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A577FB3-231C-4077-8E6E-5BAB682B9644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4818000" y="4116760"/>
                <a:ext cx="17820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359C45C-DF6C-40A6-B4E2-4D03C1CFC19E}"/>
                  </a:ext>
                </a:extLst>
              </p14:cNvPr>
              <p14:cNvContentPartPr/>
              <p14:nvPr/>
            </p14:nvContentPartPr>
            <p14:xfrm>
              <a:off x="5240640" y="4114240"/>
              <a:ext cx="115920" cy="253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359C45C-DF6C-40A6-B4E2-4D03C1CFC19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5223000" y="4096600"/>
                <a:ext cx="15156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5175423-E334-4CE6-99CD-CB818236D154}"/>
                  </a:ext>
                </a:extLst>
              </p14:cNvPr>
              <p14:cNvContentPartPr/>
              <p14:nvPr/>
            </p14:nvContentPartPr>
            <p14:xfrm>
              <a:off x="5486160" y="4144480"/>
              <a:ext cx="120960" cy="10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5175423-E334-4CE6-99CD-CB818236D154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5468160" y="4126840"/>
                <a:ext cx="156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6A27CC6-115A-4600-86B4-18521BF6B86D}"/>
                  </a:ext>
                </a:extLst>
              </p14:cNvPr>
              <p14:cNvContentPartPr/>
              <p14:nvPr/>
            </p14:nvContentPartPr>
            <p14:xfrm>
              <a:off x="5495880" y="4196680"/>
              <a:ext cx="91440" cy="9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6A27CC6-115A-4600-86B4-18521BF6B86D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478240" y="4178680"/>
                <a:ext cx="1270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9C90DEF-C177-422E-AAF0-66DEBDFB3EDD}"/>
                  </a:ext>
                </a:extLst>
              </p14:cNvPr>
              <p14:cNvContentPartPr/>
              <p14:nvPr/>
            </p14:nvContentPartPr>
            <p14:xfrm>
              <a:off x="5069280" y="4012720"/>
              <a:ext cx="102960" cy="235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9C90DEF-C177-422E-AAF0-66DEBDFB3ED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051578" y="3995080"/>
                <a:ext cx="138725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AC8C043-8B7C-47E2-A10A-E68FC80F32F3}"/>
                  </a:ext>
                </a:extLst>
              </p14:cNvPr>
              <p14:cNvContentPartPr/>
              <p14:nvPr/>
            </p14:nvContentPartPr>
            <p14:xfrm>
              <a:off x="5770560" y="4061320"/>
              <a:ext cx="187200" cy="218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AC8C043-8B7C-47E2-A10A-E68FC80F32F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752920" y="4043350"/>
                <a:ext cx="222840" cy="2544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C422EDD-73AB-4145-95F2-5DD8528866B2}"/>
                  </a:ext>
                </a:extLst>
              </p14:cNvPr>
              <p14:cNvContentPartPr/>
              <p14:nvPr/>
            </p14:nvContentPartPr>
            <p14:xfrm>
              <a:off x="6243960" y="3972040"/>
              <a:ext cx="1097640" cy="3549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C422EDD-73AB-4145-95F2-5DD8528866B2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226314" y="3954400"/>
                <a:ext cx="1133292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0EF3B80-E785-47D1-9041-5BA8F3A6D03A}"/>
                  </a:ext>
                </a:extLst>
              </p14:cNvPr>
              <p14:cNvContentPartPr/>
              <p14:nvPr/>
            </p14:nvContentPartPr>
            <p14:xfrm>
              <a:off x="5874600" y="4080040"/>
              <a:ext cx="292680" cy="2556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0EF3B80-E785-47D1-9041-5BA8F3A6D03A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856960" y="4062400"/>
                <a:ext cx="32832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8FCF87C-0245-450D-A4DD-C04664F2F9C2}"/>
                  </a:ext>
                </a:extLst>
              </p14:cNvPr>
              <p14:cNvContentPartPr/>
              <p14:nvPr/>
            </p14:nvContentPartPr>
            <p14:xfrm>
              <a:off x="253560" y="4522480"/>
              <a:ext cx="3353040" cy="4741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8FCF87C-0245-450D-A4DD-C04664F2F9C2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35920" y="4504480"/>
                <a:ext cx="3388680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8445A6E-82B0-4DDD-A7E4-AD85616E5E02}"/>
                  </a:ext>
                </a:extLst>
              </p14:cNvPr>
              <p14:cNvContentPartPr/>
              <p14:nvPr/>
            </p14:nvContentPartPr>
            <p14:xfrm>
              <a:off x="3728640" y="4507000"/>
              <a:ext cx="883080" cy="360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8445A6E-82B0-4DDD-A7E4-AD85616E5E02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710647" y="4489000"/>
                <a:ext cx="918705" cy="39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B32EE36-8A43-467B-BD5E-544A6099C1B2}"/>
                  </a:ext>
                </a:extLst>
              </p14:cNvPr>
              <p14:cNvContentPartPr/>
              <p14:nvPr/>
            </p14:nvContentPartPr>
            <p14:xfrm>
              <a:off x="4886760" y="4567840"/>
              <a:ext cx="1057680" cy="3240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B32EE36-8A43-467B-BD5E-544A6099C1B2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868766" y="4549840"/>
                <a:ext cx="1093308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67828B7-DA17-4DAF-B336-F18E0A3D4C0F}"/>
                  </a:ext>
                </a:extLst>
              </p14:cNvPr>
              <p14:cNvContentPartPr/>
              <p14:nvPr/>
            </p14:nvContentPartPr>
            <p14:xfrm>
              <a:off x="345000" y="5059240"/>
              <a:ext cx="241920" cy="216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67828B7-DA17-4DAF-B336-F18E0A3D4C0F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327334" y="5041600"/>
                <a:ext cx="277613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E274016-3BF8-4FAE-825C-8370CF867B02}"/>
                  </a:ext>
                </a:extLst>
              </p14:cNvPr>
              <p14:cNvContentPartPr/>
              <p14:nvPr/>
            </p14:nvContentPartPr>
            <p14:xfrm>
              <a:off x="968880" y="5103160"/>
              <a:ext cx="293760" cy="176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E274016-3BF8-4FAE-825C-8370CF867B02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951240" y="5085160"/>
                <a:ext cx="3294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1D8603F-2349-44A8-ADC4-8C4323DEA1B7}"/>
                  </a:ext>
                </a:extLst>
              </p14:cNvPr>
              <p14:cNvContentPartPr/>
              <p14:nvPr/>
            </p14:nvContentPartPr>
            <p14:xfrm>
              <a:off x="1378920" y="5120440"/>
              <a:ext cx="161640" cy="253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1D8603F-2349-44A8-ADC4-8C4323DEA1B7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361280" y="5102440"/>
                <a:ext cx="19728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C61D052-D481-4352-B38A-2BB772B30F43}"/>
                  </a:ext>
                </a:extLst>
              </p14:cNvPr>
              <p14:cNvContentPartPr/>
              <p14:nvPr/>
            </p14:nvContentPartPr>
            <p14:xfrm>
              <a:off x="1716600" y="5110000"/>
              <a:ext cx="130680" cy="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C61D052-D481-4352-B38A-2BB772B30F43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1698960" y="5092000"/>
                <a:ext cx="1663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3498E10-D613-4619-81E9-599BB6EF59DB}"/>
                  </a:ext>
                </a:extLst>
              </p14:cNvPr>
              <p14:cNvContentPartPr/>
              <p14:nvPr/>
            </p14:nvContentPartPr>
            <p14:xfrm>
              <a:off x="1726680" y="5191360"/>
              <a:ext cx="116640" cy="46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3498E10-D613-4619-81E9-599BB6EF59D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1709040" y="5173720"/>
                <a:ext cx="1522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9508F71C-E805-47D1-AD85-8504304B040C}"/>
                  </a:ext>
                </a:extLst>
              </p14:cNvPr>
              <p14:cNvContentPartPr/>
              <p14:nvPr/>
            </p14:nvContentPartPr>
            <p14:xfrm>
              <a:off x="2011080" y="5142760"/>
              <a:ext cx="127440" cy="8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9508F71C-E805-47D1-AD85-8504304B040C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1993440" y="5125120"/>
                <a:ext cx="163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D555949-339B-46B2-8816-0F51A081BD30}"/>
                  </a:ext>
                </a:extLst>
              </p14:cNvPr>
              <p14:cNvContentPartPr/>
              <p14:nvPr/>
            </p14:nvContentPartPr>
            <p14:xfrm>
              <a:off x="1418160" y="5018560"/>
              <a:ext cx="115920" cy="56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D555949-339B-46B2-8816-0F51A081BD30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400520" y="5000920"/>
                <a:ext cx="15156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0735C9E-C258-4877-9DAB-C29197FBFFA6}"/>
                  </a:ext>
                </a:extLst>
              </p14:cNvPr>
              <p14:cNvContentPartPr/>
              <p14:nvPr/>
            </p14:nvContentPartPr>
            <p14:xfrm>
              <a:off x="2295840" y="5049160"/>
              <a:ext cx="338040" cy="302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0735C9E-C258-4877-9DAB-C29197FBFFA6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2277840" y="5031520"/>
                <a:ext cx="37368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F4D7C0F-E614-490D-BBAD-4E8E6FA86FB2}"/>
                  </a:ext>
                </a:extLst>
              </p14:cNvPr>
              <p14:cNvContentPartPr/>
              <p14:nvPr/>
            </p14:nvContentPartPr>
            <p14:xfrm>
              <a:off x="2966160" y="5049160"/>
              <a:ext cx="270000" cy="2066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F4D7C0F-E614-490D-BBAD-4E8E6FA86FB2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2948520" y="5031520"/>
                <a:ext cx="30564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CA30456-5B25-4494-A456-F4BDA346F19E}"/>
                  </a:ext>
                </a:extLst>
              </p14:cNvPr>
              <p14:cNvContentPartPr/>
              <p14:nvPr/>
            </p14:nvContentPartPr>
            <p14:xfrm>
              <a:off x="3617760" y="5099920"/>
              <a:ext cx="162000" cy="2923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CA30456-5B25-4494-A456-F4BDA346F19E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3599760" y="5082280"/>
                <a:ext cx="197640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26AD74E-C249-4328-B0DA-E95C49F20849}"/>
                  </a:ext>
                </a:extLst>
              </p14:cNvPr>
              <p14:cNvContentPartPr/>
              <p14:nvPr/>
            </p14:nvContentPartPr>
            <p14:xfrm>
              <a:off x="3941760" y="5089120"/>
              <a:ext cx="133200" cy="11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26AD74E-C249-4328-B0DA-E95C49F20849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3923760" y="5071480"/>
                <a:ext cx="168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F5C4B84-61E3-494B-873D-437858C49BE9}"/>
                  </a:ext>
                </a:extLst>
              </p14:cNvPr>
              <p14:cNvContentPartPr/>
              <p14:nvPr/>
            </p14:nvContentPartPr>
            <p14:xfrm>
              <a:off x="3972360" y="5169040"/>
              <a:ext cx="84960" cy="46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F5C4B84-61E3-494B-873D-437858C49BE9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3954360" y="5151040"/>
                <a:ext cx="1206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79BE1816-C688-4356-A45C-271B23DF1EA8}"/>
                  </a:ext>
                </a:extLst>
              </p14:cNvPr>
              <p14:cNvContentPartPr/>
              <p14:nvPr/>
            </p14:nvContentPartPr>
            <p14:xfrm>
              <a:off x="4226160" y="4947280"/>
              <a:ext cx="1123560" cy="396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79BE1816-C688-4356-A45C-271B23DF1EA8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4208160" y="4929280"/>
                <a:ext cx="115920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6044953-306B-4893-974E-AFD2A30021EF}"/>
                  </a:ext>
                </a:extLst>
              </p14:cNvPr>
              <p14:cNvContentPartPr/>
              <p14:nvPr/>
            </p14:nvContentPartPr>
            <p14:xfrm>
              <a:off x="3681120" y="5018560"/>
              <a:ext cx="98640" cy="86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6044953-306B-4893-974E-AFD2A30021EF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3663054" y="5000920"/>
                <a:ext cx="134411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EB8E82C-4A8A-4ADC-B073-4415ED369151}"/>
                  </a:ext>
                </a:extLst>
              </p14:cNvPr>
              <p14:cNvContentPartPr/>
              <p14:nvPr/>
            </p14:nvContentPartPr>
            <p14:xfrm>
              <a:off x="5445480" y="4927120"/>
              <a:ext cx="1194120" cy="3150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EB8E82C-4A8A-4ADC-B073-4415ED369151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5427835" y="4909480"/>
                <a:ext cx="1229771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DD5A4BF5-4318-4D6C-9368-EDE5FCCC1B28}"/>
                  </a:ext>
                </a:extLst>
              </p14:cNvPr>
              <p14:cNvContentPartPr/>
              <p14:nvPr/>
            </p14:nvContentPartPr>
            <p14:xfrm>
              <a:off x="6867840" y="4937200"/>
              <a:ext cx="1759680" cy="3387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DD5A4BF5-4318-4D6C-9368-EDE5FCCC1B28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6849840" y="4919200"/>
                <a:ext cx="1795320" cy="374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05356271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14:cNvPr>
              <p14:cNvContentPartPr/>
              <p14:nvPr/>
            </p14:nvContentPartPr>
            <p14:xfrm>
              <a:off x="326280" y="2123080"/>
              <a:ext cx="201960" cy="253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8280" y="2105440"/>
                <a:ext cx="23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14:cNvPr>
              <p14:cNvContentPartPr/>
              <p14:nvPr/>
            </p14:nvContentPartPr>
            <p14:xfrm>
              <a:off x="324840" y="2113000"/>
              <a:ext cx="202680" cy="17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2095000"/>
                <a:ext cx="238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14:cNvPr>
              <p14:cNvContentPartPr/>
              <p14:nvPr/>
            </p14:nvContentPartPr>
            <p14:xfrm>
              <a:off x="406200" y="2072320"/>
              <a:ext cx="51480" cy="315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8200" y="2054320"/>
                <a:ext cx="871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14:cNvPr>
              <p14:cNvContentPartPr/>
              <p14:nvPr/>
            </p14:nvContentPartPr>
            <p14:xfrm>
              <a:off x="728040" y="2086360"/>
              <a:ext cx="1759320" cy="356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0040" y="2068378"/>
                <a:ext cx="1794960" cy="39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14:cNvPr>
              <p14:cNvContentPartPr/>
              <p14:nvPr/>
            </p14:nvContentPartPr>
            <p14:xfrm>
              <a:off x="2692200" y="2259520"/>
              <a:ext cx="252720" cy="14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74200" y="2241520"/>
                <a:ext cx="2883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14:cNvPr>
              <p14:cNvContentPartPr/>
              <p14:nvPr/>
            </p14:nvContentPartPr>
            <p14:xfrm>
              <a:off x="3055800" y="2069800"/>
              <a:ext cx="119808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8160" y="2052160"/>
                <a:ext cx="1233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14:cNvPr>
              <p14:cNvContentPartPr/>
              <p14:nvPr/>
            </p14:nvContentPartPr>
            <p14:xfrm>
              <a:off x="4348200" y="2275360"/>
              <a:ext cx="1044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30560" y="2257360"/>
                <a:ext cx="4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14:cNvPr>
              <p14:cNvContentPartPr/>
              <p14:nvPr/>
            </p14:nvContentPartPr>
            <p14:xfrm>
              <a:off x="4356120" y="2163400"/>
              <a:ext cx="25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38120" y="2145760"/>
                <a:ext cx="38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14:cNvPr>
              <p14:cNvContentPartPr/>
              <p14:nvPr/>
            </p14:nvContentPartPr>
            <p14:xfrm>
              <a:off x="4469880" y="2139640"/>
              <a:ext cx="235440" cy="227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2240" y="2121640"/>
                <a:ext cx="2710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14:cNvPr>
              <p14:cNvContentPartPr/>
              <p14:nvPr/>
            </p14:nvContentPartPr>
            <p14:xfrm>
              <a:off x="4810440" y="2160880"/>
              <a:ext cx="867600" cy="14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2800" y="2143240"/>
                <a:ext cx="9032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14:cNvPr>
              <p14:cNvContentPartPr/>
              <p14:nvPr/>
            </p14:nvContentPartPr>
            <p14:xfrm>
              <a:off x="6590640" y="2031280"/>
              <a:ext cx="299160" cy="25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72662" y="2013615"/>
                <a:ext cx="334757" cy="29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14:cNvPr>
              <p14:cNvContentPartPr/>
              <p14:nvPr/>
            </p14:nvContentPartPr>
            <p14:xfrm>
              <a:off x="5912760" y="2091760"/>
              <a:ext cx="558000" cy="302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72" y="2074120"/>
                <a:ext cx="593617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14:cNvPr>
              <p14:cNvContentPartPr/>
              <p14:nvPr/>
            </p14:nvContentPartPr>
            <p14:xfrm>
              <a:off x="6985560" y="2031280"/>
              <a:ext cx="110880" cy="18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67560" y="2013640"/>
                <a:ext cx="1465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14:cNvPr>
              <p14:cNvContentPartPr/>
              <p14:nvPr/>
            </p14:nvContentPartPr>
            <p14:xfrm>
              <a:off x="7206600" y="2102920"/>
              <a:ext cx="17280" cy="11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88600" y="2084920"/>
                <a:ext cx="529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14:cNvPr>
              <p14:cNvContentPartPr/>
              <p14:nvPr/>
            </p14:nvContentPartPr>
            <p14:xfrm>
              <a:off x="7192920" y="19909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752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14:cNvPr>
              <p14:cNvContentPartPr/>
              <p14:nvPr/>
            </p14:nvContentPartPr>
            <p14:xfrm>
              <a:off x="7263840" y="2104000"/>
              <a:ext cx="192240" cy="111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46200" y="2086000"/>
                <a:ext cx="2278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14:cNvPr>
              <p14:cNvContentPartPr/>
              <p14:nvPr/>
            </p14:nvContentPartPr>
            <p14:xfrm>
              <a:off x="7540680" y="1990960"/>
              <a:ext cx="1004760" cy="285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523040" y="1973320"/>
                <a:ext cx="1040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14:cNvPr>
              <p14:cNvContentPartPr/>
              <p14:nvPr/>
            </p14:nvContentPartPr>
            <p14:xfrm>
              <a:off x="111360" y="2397040"/>
              <a:ext cx="8819280" cy="22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3360" y="2379400"/>
                <a:ext cx="88549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14:cNvPr>
              <p14:cNvContentPartPr/>
              <p14:nvPr/>
            </p14:nvContentPartPr>
            <p14:xfrm>
              <a:off x="304320" y="2743000"/>
              <a:ext cx="1727640" cy="39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86680" y="2725360"/>
                <a:ext cx="176328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14:cNvPr>
              <p14:cNvContentPartPr/>
              <p14:nvPr/>
            </p14:nvContentPartPr>
            <p14:xfrm>
              <a:off x="7558680" y="2539600"/>
              <a:ext cx="1098000" cy="1543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540686" y="2521600"/>
                <a:ext cx="1133628" cy="15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14:cNvPr>
              <p14:cNvContentPartPr/>
              <p14:nvPr/>
            </p14:nvContentPartPr>
            <p14:xfrm>
              <a:off x="7717440" y="4094440"/>
              <a:ext cx="199800" cy="34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699800" y="4076440"/>
                <a:ext cx="23544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14:cNvPr>
              <p14:cNvContentPartPr/>
              <p14:nvPr/>
            </p14:nvContentPartPr>
            <p14:xfrm>
              <a:off x="8001840" y="3667120"/>
              <a:ext cx="957600" cy="1283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983840" y="3649475"/>
                <a:ext cx="993240" cy="131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14:cNvPr>
              <p14:cNvContentPartPr/>
              <p14:nvPr/>
            </p14:nvContentPartPr>
            <p14:xfrm>
              <a:off x="7532760" y="4551280"/>
              <a:ext cx="381600" cy="3038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515120" y="4533280"/>
                <a:ext cx="4172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14:cNvPr>
              <p14:cNvContentPartPr/>
              <p14:nvPr/>
            </p14:nvContentPartPr>
            <p14:xfrm>
              <a:off x="7294800" y="4703560"/>
              <a:ext cx="131040" cy="10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276800" y="4685920"/>
                <a:ext cx="166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14:cNvPr>
              <p14:cNvContentPartPr/>
              <p14:nvPr/>
            </p14:nvContentPartPr>
            <p14:xfrm>
              <a:off x="7304520" y="4795000"/>
              <a:ext cx="12312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286880" y="477736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14:cNvPr>
              <p14:cNvContentPartPr/>
              <p14:nvPr/>
            </p14:nvContentPartPr>
            <p14:xfrm>
              <a:off x="6969360" y="4558840"/>
              <a:ext cx="212040" cy="30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951720" y="4541179"/>
                <a:ext cx="247680" cy="342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14:cNvPr>
              <p14:cNvContentPartPr/>
              <p14:nvPr/>
            </p14:nvContentPartPr>
            <p14:xfrm>
              <a:off x="4602000" y="2854600"/>
              <a:ext cx="12600" cy="14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584360" y="2836960"/>
                <a:ext cx="482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14:cNvPr>
              <p14:cNvContentPartPr/>
              <p14:nvPr/>
            </p14:nvContentPartPr>
            <p14:xfrm>
              <a:off x="4608480" y="2986720"/>
              <a:ext cx="4320" cy="43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90480" y="2969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14:cNvPr>
              <p14:cNvContentPartPr/>
              <p14:nvPr/>
            </p14:nvContentPartPr>
            <p14:xfrm>
              <a:off x="2692200" y="2723200"/>
              <a:ext cx="1752480" cy="541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674204" y="2705548"/>
                <a:ext cx="1788113" cy="5767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14:cNvPr>
              <p14:cNvContentPartPr/>
              <p14:nvPr/>
            </p14:nvContentPartPr>
            <p14:xfrm>
              <a:off x="5180160" y="2631400"/>
              <a:ext cx="680400" cy="1352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162160" y="2613400"/>
                <a:ext cx="716040" cy="13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14:cNvPr>
              <p14:cNvContentPartPr/>
              <p14:nvPr/>
            </p14:nvContentPartPr>
            <p14:xfrm>
              <a:off x="6038760" y="2694040"/>
              <a:ext cx="1097640" cy="329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021120" y="2676040"/>
                <a:ext cx="113328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14:cNvPr>
              <p14:cNvContentPartPr/>
              <p14:nvPr/>
            </p14:nvContentPartPr>
            <p14:xfrm>
              <a:off x="6562920" y="3067720"/>
              <a:ext cx="734400" cy="235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45280" y="3050053"/>
                <a:ext cx="770040" cy="2707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14:cNvPr>
              <p14:cNvContentPartPr/>
              <p14:nvPr/>
            </p14:nvContentPartPr>
            <p14:xfrm>
              <a:off x="5679120" y="3037480"/>
              <a:ext cx="772200" cy="375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661480" y="3019840"/>
                <a:ext cx="80784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14:cNvPr>
              <p14:cNvContentPartPr/>
              <p14:nvPr/>
            </p14:nvContentPartPr>
            <p14:xfrm>
              <a:off x="5862000" y="3443560"/>
              <a:ext cx="1476360" cy="51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844000" y="3425920"/>
                <a:ext cx="15120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14:cNvPr>
              <p14:cNvContentPartPr/>
              <p14:nvPr/>
            </p14:nvContentPartPr>
            <p14:xfrm>
              <a:off x="3006840" y="3646960"/>
              <a:ext cx="360" cy="10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989200" y="36289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14:cNvPr>
              <p14:cNvContentPartPr/>
              <p14:nvPr/>
            </p14:nvContentPartPr>
            <p14:xfrm>
              <a:off x="3019080" y="3728320"/>
              <a:ext cx="8640" cy="12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001080" y="3710680"/>
                <a:ext cx="442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14:cNvPr>
              <p14:cNvContentPartPr/>
              <p14:nvPr/>
            </p14:nvContentPartPr>
            <p14:xfrm>
              <a:off x="304320" y="3514840"/>
              <a:ext cx="2585880" cy="488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86680" y="3497187"/>
                <a:ext cx="2621520" cy="5238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14:cNvPr>
              <p14:cNvContentPartPr/>
              <p14:nvPr/>
            </p14:nvContentPartPr>
            <p14:xfrm>
              <a:off x="3213120" y="3650200"/>
              <a:ext cx="723600" cy="324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195129" y="3632560"/>
                <a:ext cx="759222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14:cNvPr>
              <p14:cNvContentPartPr/>
              <p14:nvPr/>
            </p14:nvContentPartPr>
            <p14:xfrm>
              <a:off x="4012680" y="3700240"/>
              <a:ext cx="243000" cy="153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995040" y="3682600"/>
                <a:ext cx="278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14:cNvPr>
              <p14:cNvContentPartPr/>
              <p14:nvPr/>
            </p14:nvContentPartPr>
            <p14:xfrm>
              <a:off x="4337040" y="3687640"/>
              <a:ext cx="132840" cy="334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319400" y="3670000"/>
                <a:ext cx="16848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14:cNvPr>
              <p14:cNvContentPartPr/>
              <p14:nvPr/>
            </p14:nvContentPartPr>
            <p14:xfrm>
              <a:off x="4346040" y="3576040"/>
              <a:ext cx="2880" cy="129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328040" y="3558040"/>
                <a:ext cx="38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14:cNvPr>
              <p14:cNvContentPartPr/>
              <p14:nvPr/>
            </p14:nvContentPartPr>
            <p14:xfrm>
              <a:off x="4456200" y="3586120"/>
              <a:ext cx="14040" cy="27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438560" y="3568480"/>
                <a:ext cx="496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14:cNvPr>
              <p14:cNvContentPartPr/>
              <p14:nvPr/>
            </p14:nvContentPartPr>
            <p14:xfrm>
              <a:off x="416280" y="4094440"/>
              <a:ext cx="249840" cy="252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98280" y="4076440"/>
                <a:ext cx="28548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14:cNvPr>
              <p14:cNvContentPartPr/>
              <p14:nvPr/>
            </p14:nvContentPartPr>
            <p14:xfrm>
              <a:off x="937200" y="4181560"/>
              <a:ext cx="642600" cy="314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919560" y="4163560"/>
                <a:ext cx="67824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14:cNvPr>
              <p14:cNvContentPartPr/>
              <p14:nvPr/>
            </p14:nvContentPartPr>
            <p14:xfrm>
              <a:off x="1682760" y="4084000"/>
              <a:ext cx="399240" cy="244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665120" y="4066000"/>
                <a:ext cx="43488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14:cNvPr>
              <p14:cNvContentPartPr/>
              <p14:nvPr/>
            </p14:nvContentPartPr>
            <p14:xfrm>
              <a:off x="2163360" y="4094080"/>
              <a:ext cx="266040" cy="32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145360" y="4076100"/>
                <a:ext cx="3016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14:cNvPr>
              <p14:cNvContentPartPr/>
              <p14:nvPr/>
            </p14:nvContentPartPr>
            <p14:xfrm>
              <a:off x="3504360" y="4144840"/>
              <a:ext cx="173880" cy="272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486360" y="4127200"/>
                <a:ext cx="20952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14:cNvPr>
              <p14:cNvContentPartPr/>
              <p14:nvPr/>
            </p14:nvContentPartPr>
            <p14:xfrm>
              <a:off x="3515160" y="4084000"/>
              <a:ext cx="360" cy="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97160" y="4066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14:cNvPr>
              <p14:cNvContentPartPr/>
              <p14:nvPr/>
            </p14:nvContentPartPr>
            <p14:xfrm>
              <a:off x="3606240" y="4063480"/>
              <a:ext cx="4320" cy="6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588600" y="4045840"/>
                <a:ext cx="399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14:cNvPr>
              <p14:cNvContentPartPr/>
              <p14:nvPr/>
            </p14:nvContentPartPr>
            <p14:xfrm>
              <a:off x="2753040" y="4093360"/>
              <a:ext cx="141840" cy="238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735400" y="4075360"/>
                <a:ext cx="17748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14:cNvPr>
              <p14:cNvContentPartPr/>
              <p14:nvPr/>
            </p14:nvContentPartPr>
            <p14:xfrm>
              <a:off x="2560080" y="4144840"/>
              <a:ext cx="99000" cy="153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542080" y="4127200"/>
                <a:ext cx="134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14:cNvPr>
              <p14:cNvContentPartPr/>
              <p14:nvPr/>
            </p14:nvContentPartPr>
            <p14:xfrm>
              <a:off x="2997120" y="4140520"/>
              <a:ext cx="416520" cy="136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2979120" y="4122880"/>
                <a:ext cx="4521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7FBA581-F665-47DD-960D-B97E966A91E8}"/>
                  </a:ext>
                </a:extLst>
              </p14:cNvPr>
              <p14:cNvContentPartPr/>
              <p14:nvPr/>
            </p14:nvContentPartPr>
            <p14:xfrm>
              <a:off x="852960" y="4419160"/>
              <a:ext cx="1061640" cy="20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7FBA581-F665-47DD-960D-B97E966A91E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835320" y="4401520"/>
                <a:ext cx="1097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BFAE5C-11D2-4735-A30E-F71E17B0D33A}"/>
                  </a:ext>
                </a:extLst>
              </p14:cNvPr>
              <p14:cNvContentPartPr/>
              <p14:nvPr/>
            </p14:nvContentPartPr>
            <p14:xfrm>
              <a:off x="3829800" y="4124680"/>
              <a:ext cx="182880" cy="202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BFAE5C-11D2-4735-A30E-F71E17B0D33A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812160" y="4106680"/>
                <a:ext cx="2185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B47E7D4-2CA4-4750-8B24-729AF81AF4E1}"/>
                  </a:ext>
                </a:extLst>
              </p14:cNvPr>
              <p14:cNvContentPartPr/>
              <p14:nvPr/>
            </p14:nvContentPartPr>
            <p14:xfrm>
              <a:off x="4308240" y="4165360"/>
              <a:ext cx="216720" cy="129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B47E7D4-2CA4-4750-8B24-729AF81AF4E1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290600" y="4147360"/>
                <a:ext cx="25236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D97F577-8F6E-4457-A092-2E3758EAE114}"/>
                  </a:ext>
                </a:extLst>
              </p14:cNvPr>
              <p14:cNvContentPartPr/>
              <p14:nvPr/>
            </p14:nvContentPartPr>
            <p14:xfrm>
              <a:off x="4612440" y="4165360"/>
              <a:ext cx="133920" cy="28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D97F577-8F6E-4457-A092-2E3758EAE114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4594800" y="4147360"/>
                <a:ext cx="16956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07BCB82-6A33-4483-8A99-1C7C126A6295}"/>
                  </a:ext>
                </a:extLst>
              </p14:cNvPr>
              <p14:cNvContentPartPr/>
              <p14:nvPr/>
            </p14:nvContentPartPr>
            <p14:xfrm>
              <a:off x="4592280" y="4053760"/>
              <a:ext cx="360" cy="10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07BCB82-6A33-4483-8A99-1C7C126A629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574280" y="403576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EF9DBC7-0133-46F6-9B50-2B80CB5186CF}"/>
                  </a:ext>
                </a:extLst>
              </p14:cNvPr>
              <p14:cNvContentPartPr/>
              <p14:nvPr/>
            </p14:nvContentPartPr>
            <p14:xfrm>
              <a:off x="4713960" y="4094440"/>
              <a:ext cx="36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EF9DBC7-0133-46F6-9B50-2B80CB5186C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95960" y="407644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A577FB3-231C-4077-8E6E-5BAB682B9644}"/>
                  </a:ext>
                </a:extLst>
              </p14:cNvPr>
              <p14:cNvContentPartPr/>
              <p14:nvPr/>
            </p14:nvContentPartPr>
            <p14:xfrm>
              <a:off x="4836000" y="4134760"/>
              <a:ext cx="142560" cy="147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A577FB3-231C-4077-8E6E-5BAB682B9644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4818000" y="4116760"/>
                <a:ext cx="17820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359C45C-DF6C-40A6-B4E2-4D03C1CFC19E}"/>
                  </a:ext>
                </a:extLst>
              </p14:cNvPr>
              <p14:cNvContentPartPr/>
              <p14:nvPr/>
            </p14:nvContentPartPr>
            <p14:xfrm>
              <a:off x="5240640" y="4114240"/>
              <a:ext cx="115920" cy="253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359C45C-DF6C-40A6-B4E2-4D03C1CFC19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5223000" y="4096600"/>
                <a:ext cx="15156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5175423-E334-4CE6-99CD-CB818236D154}"/>
                  </a:ext>
                </a:extLst>
              </p14:cNvPr>
              <p14:cNvContentPartPr/>
              <p14:nvPr/>
            </p14:nvContentPartPr>
            <p14:xfrm>
              <a:off x="5486160" y="4144480"/>
              <a:ext cx="120960" cy="10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5175423-E334-4CE6-99CD-CB818236D154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5468160" y="4126840"/>
                <a:ext cx="156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6A27CC6-115A-4600-86B4-18521BF6B86D}"/>
                  </a:ext>
                </a:extLst>
              </p14:cNvPr>
              <p14:cNvContentPartPr/>
              <p14:nvPr/>
            </p14:nvContentPartPr>
            <p14:xfrm>
              <a:off x="5495880" y="4196680"/>
              <a:ext cx="91440" cy="9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6A27CC6-115A-4600-86B4-18521BF6B86D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478240" y="4178680"/>
                <a:ext cx="1270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9C90DEF-C177-422E-AAF0-66DEBDFB3EDD}"/>
                  </a:ext>
                </a:extLst>
              </p14:cNvPr>
              <p14:cNvContentPartPr/>
              <p14:nvPr/>
            </p14:nvContentPartPr>
            <p14:xfrm>
              <a:off x="5069280" y="4012720"/>
              <a:ext cx="102960" cy="235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9C90DEF-C177-422E-AAF0-66DEBDFB3ED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051578" y="3995080"/>
                <a:ext cx="138725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AC8C043-8B7C-47E2-A10A-E68FC80F32F3}"/>
                  </a:ext>
                </a:extLst>
              </p14:cNvPr>
              <p14:cNvContentPartPr/>
              <p14:nvPr/>
            </p14:nvContentPartPr>
            <p14:xfrm>
              <a:off x="5770560" y="4061320"/>
              <a:ext cx="187200" cy="218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AC8C043-8B7C-47E2-A10A-E68FC80F32F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752920" y="4043350"/>
                <a:ext cx="222840" cy="2544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C422EDD-73AB-4145-95F2-5DD8528866B2}"/>
                  </a:ext>
                </a:extLst>
              </p14:cNvPr>
              <p14:cNvContentPartPr/>
              <p14:nvPr/>
            </p14:nvContentPartPr>
            <p14:xfrm>
              <a:off x="6243960" y="3972040"/>
              <a:ext cx="1097640" cy="3549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C422EDD-73AB-4145-95F2-5DD8528866B2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226314" y="3954400"/>
                <a:ext cx="1133292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0EF3B80-E785-47D1-9041-5BA8F3A6D03A}"/>
                  </a:ext>
                </a:extLst>
              </p14:cNvPr>
              <p14:cNvContentPartPr/>
              <p14:nvPr/>
            </p14:nvContentPartPr>
            <p14:xfrm>
              <a:off x="5874600" y="4080040"/>
              <a:ext cx="292680" cy="2556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0EF3B80-E785-47D1-9041-5BA8F3A6D03A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856960" y="4062400"/>
                <a:ext cx="32832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8FCF87C-0245-450D-A4DD-C04664F2F9C2}"/>
                  </a:ext>
                </a:extLst>
              </p14:cNvPr>
              <p14:cNvContentPartPr/>
              <p14:nvPr/>
            </p14:nvContentPartPr>
            <p14:xfrm>
              <a:off x="253560" y="4522480"/>
              <a:ext cx="3353040" cy="4741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8FCF87C-0245-450D-A4DD-C04664F2F9C2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35920" y="4504480"/>
                <a:ext cx="3388680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8445A6E-82B0-4DDD-A7E4-AD85616E5E02}"/>
                  </a:ext>
                </a:extLst>
              </p14:cNvPr>
              <p14:cNvContentPartPr/>
              <p14:nvPr/>
            </p14:nvContentPartPr>
            <p14:xfrm>
              <a:off x="3728640" y="4507000"/>
              <a:ext cx="883080" cy="360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8445A6E-82B0-4DDD-A7E4-AD85616E5E02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710647" y="4489000"/>
                <a:ext cx="918705" cy="39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B32EE36-8A43-467B-BD5E-544A6099C1B2}"/>
                  </a:ext>
                </a:extLst>
              </p14:cNvPr>
              <p14:cNvContentPartPr/>
              <p14:nvPr/>
            </p14:nvContentPartPr>
            <p14:xfrm>
              <a:off x="4886760" y="4567840"/>
              <a:ext cx="1057680" cy="3240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B32EE36-8A43-467B-BD5E-544A6099C1B2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868766" y="4549840"/>
                <a:ext cx="1093308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67828B7-DA17-4DAF-B336-F18E0A3D4C0F}"/>
                  </a:ext>
                </a:extLst>
              </p14:cNvPr>
              <p14:cNvContentPartPr/>
              <p14:nvPr/>
            </p14:nvContentPartPr>
            <p14:xfrm>
              <a:off x="345000" y="5059240"/>
              <a:ext cx="241920" cy="216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67828B7-DA17-4DAF-B336-F18E0A3D4C0F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327334" y="5041600"/>
                <a:ext cx="277613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E274016-3BF8-4FAE-825C-8370CF867B02}"/>
                  </a:ext>
                </a:extLst>
              </p14:cNvPr>
              <p14:cNvContentPartPr/>
              <p14:nvPr/>
            </p14:nvContentPartPr>
            <p14:xfrm>
              <a:off x="968880" y="5103160"/>
              <a:ext cx="293760" cy="176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E274016-3BF8-4FAE-825C-8370CF867B02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951240" y="5085160"/>
                <a:ext cx="3294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1D8603F-2349-44A8-ADC4-8C4323DEA1B7}"/>
                  </a:ext>
                </a:extLst>
              </p14:cNvPr>
              <p14:cNvContentPartPr/>
              <p14:nvPr/>
            </p14:nvContentPartPr>
            <p14:xfrm>
              <a:off x="1378920" y="5120440"/>
              <a:ext cx="161640" cy="253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1D8603F-2349-44A8-ADC4-8C4323DEA1B7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361280" y="5102440"/>
                <a:ext cx="19728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C61D052-D481-4352-B38A-2BB772B30F43}"/>
                  </a:ext>
                </a:extLst>
              </p14:cNvPr>
              <p14:cNvContentPartPr/>
              <p14:nvPr/>
            </p14:nvContentPartPr>
            <p14:xfrm>
              <a:off x="1716600" y="5110000"/>
              <a:ext cx="130680" cy="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C61D052-D481-4352-B38A-2BB772B30F43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1698960" y="5092000"/>
                <a:ext cx="1663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3498E10-D613-4619-81E9-599BB6EF59DB}"/>
                  </a:ext>
                </a:extLst>
              </p14:cNvPr>
              <p14:cNvContentPartPr/>
              <p14:nvPr/>
            </p14:nvContentPartPr>
            <p14:xfrm>
              <a:off x="1726680" y="5191360"/>
              <a:ext cx="116640" cy="46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3498E10-D613-4619-81E9-599BB6EF59D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1709040" y="5173720"/>
                <a:ext cx="1522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9508F71C-E805-47D1-AD85-8504304B040C}"/>
                  </a:ext>
                </a:extLst>
              </p14:cNvPr>
              <p14:cNvContentPartPr/>
              <p14:nvPr/>
            </p14:nvContentPartPr>
            <p14:xfrm>
              <a:off x="2011080" y="5142760"/>
              <a:ext cx="127440" cy="8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9508F71C-E805-47D1-AD85-8504304B040C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1993440" y="5125120"/>
                <a:ext cx="163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D555949-339B-46B2-8816-0F51A081BD30}"/>
                  </a:ext>
                </a:extLst>
              </p14:cNvPr>
              <p14:cNvContentPartPr/>
              <p14:nvPr/>
            </p14:nvContentPartPr>
            <p14:xfrm>
              <a:off x="1418160" y="5018560"/>
              <a:ext cx="115920" cy="56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D555949-339B-46B2-8816-0F51A081BD30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400520" y="5000920"/>
                <a:ext cx="15156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0735C9E-C258-4877-9DAB-C29197FBFFA6}"/>
                  </a:ext>
                </a:extLst>
              </p14:cNvPr>
              <p14:cNvContentPartPr/>
              <p14:nvPr/>
            </p14:nvContentPartPr>
            <p14:xfrm>
              <a:off x="2295840" y="5049160"/>
              <a:ext cx="338040" cy="302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0735C9E-C258-4877-9DAB-C29197FBFFA6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2277840" y="5031520"/>
                <a:ext cx="37368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F4D7C0F-E614-490D-BBAD-4E8E6FA86FB2}"/>
                  </a:ext>
                </a:extLst>
              </p14:cNvPr>
              <p14:cNvContentPartPr/>
              <p14:nvPr/>
            </p14:nvContentPartPr>
            <p14:xfrm>
              <a:off x="2966160" y="5049160"/>
              <a:ext cx="270000" cy="2066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F4D7C0F-E614-490D-BBAD-4E8E6FA86FB2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2948520" y="5031520"/>
                <a:ext cx="30564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CA30456-5B25-4494-A456-F4BDA346F19E}"/>
                  </a:ext>
                </a:extLst>
              </p14:cNvPr>
              <p14:cNvContentPartPr/>
              <p14:nvPr/>
            </p14:nvContentPartPr>
            <p14:xfrm>
              <a:off x="3617760" y="5099920"/>
              <a:ext cx="162000" cy="2923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CA30456-5B25-4494-A456-F4BDA346F19E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3599760" y="5082280"/>
                <a:ext cx="197640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26AD74E-C249-4328-B0DA-E95C49F20849}"/>
                  </a:ext>
                </a:extLst>
              </p14:cNvPr>
              <p14:cNvContentPartPr/>
              <p14:nvPr/>
            </p14:nvContentPartPr>
            <p14:xfrm>
              <a:off x="3941760" y="5089120"/>
              <a:ext cx="133200" cy="11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26AD74E-C249-4328-B0DA-E95C49F20849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3923760" y="5071480"/>
                <a:ext cx="168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F5C4B84-61E3-494B-873D-437858C49BE9}"/>
                  </a:ext>
                </a:extLst>
              </p14:cNvPr>
              <p14:cNvContentPartPr/>
              <p14:nvPr/>
            </p14:nvContentPartPr>
            <p14:xfrm>
              <a:off x="3972360" y="5169040"/>
              <a:ext cx="84960" cy="46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F5C4B84-61E3-494B-873D-437858C49BE9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3954360" y="5151040"/>
                <a:ext cx="1206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79BE1816-C688-4356-A45C-271B23DF1EA8}"/>
                  </a:ext>
                </a:extLst>
              </p14:cNvPr>
              <p14:cNvContentPartPr/>
              <p14:nvPr/>
            </p14:nvContentPartPr>
            <p14:xfrm>
              <a:off x="4226160" y="4947280"/>
              <a:ext cx="1123560" cy="396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79BE1816-C688-4356-A45C-271B23DF1EA8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4208160" y="4929280"/>
                <a:ext cx="115920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6044953-306B-4893-974E-AFD2A30021EF}"/>
                  </a:ext>
                </a:extLst>
              </p14:cNvPr>
              <p14:cNvContentPartPr/>
              <p14:nvPr/>
            </p14:nvContentPartPr>
            <p14:xfrm>
              <a:off x="3681120" y="5018560"/>
              <a:ext cx="98640" cy="86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6044953-306B-4893-974E-AFD2A30021EF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3663054" y="5000920"/>
                <a:ext cx="134411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EB8E82C-4A8A-4ADC-B073-4415ED369151}"/>
                  </a:ext>
                </a:extLst>
              </p14:cNvPr>
              <p14:cNvContentPartPr/>
              <p14:nvPr/>
            </p14:nvContentPartPr>
            <p14:xfrm>
              <a:off x="5445480" y="4927120"/>
              <a:ext cx="1194120" cy="3150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EB8E82C-4A8A-4ADC-B073-4415ED369151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5427835" y="4909480"/>
                <a:ext cx="1229771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DD5A4BF5-4318-4D6C-9368-EDE5FCCC1B28}"/>
                  </a:ext>
                </a:extLst>
              </p14:cNvPr>
              <p14:cNvContentPartPr/>
              <p14:nvPr/>
            </p14:nvContentPartPr>
            <p14:xfrm>
              <a:off x="6867840" y="4937200"/>
              <a:ext cx="1759680" cy="3387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DD5A4BF5-4318-4D6C-9368-EDE5FCCC1B28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6849840" y="4919200"/>
                <a:ext cx="179532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8304B4D8-1F28-47BC-9E1B-674D834A4F45}"/>
                  </a:ext>
                </a:extLst>
              </p14:cNvPr>
              <p14:cNvContentPartPr/>
              <p14:nvPr/>
            </p14:nvContentPartPr>
            <p14:xfrm>
              <a:off x="385680" y="5426800"/>
              <a:ext cx="3790080" cy="5065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8304B4D8-1F28-47BC-9E1B-674D834A4F45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368040" y="5408800"/>
                <a:ext cx="3825720" cy="54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B4AED045-5064-4804-9EC2-6F4B9AA15BC2}"/>
                  </a:ext>
                </a:extLst>
              </p14:cNvPr>
              <p14:cNvContentPartPr/>
              <p14:nvPr/>
            </p14:nvContentPartPr>
            <p14:xfrm>
              <a:off x="4527840" y="5457760"/>
              <a:ext cx="1398600" cy="3236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B4AED045-5064-4804-9EC2-6F4B9AA15BC2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4510200" y="5439760"/>
                <a:ext cx="143424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0BC75762-A62C-4953-AD8F-BD774FBBAB0F}"/>
                  </a:ext>
                </a:extLst>
              </p14:cNvPr>
              <p14:cNvContentPartPr/>
              <p14:nvPr/>
            </p14:nvContentPartPr>
            <p14:xfrm>
              <a:off x="6276720" y="5559280"/>
              <a:ext cx="203040" cy="3538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0BC75762-A62C-4953-AD8F-BD774FBBAB0F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6259080" y="5541640"/>
                <a:ext cx="23868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EF832BE5-5382-49AD-8ACF-A2FB20A6D133}"/>
                  </a:ext>
                </a:extLst>
              </p14:cNvPr>
              <p14:cNvContentPartPr/>
              <p14:nvPr/>
            </p14:nvContentPartPr>
            <p14:xfrm>
              <a:off x="7351320" y="5491600"/>
              <a:ext cx="115560" cy="1983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EF832BE5-5382-49AD-8ACF-A2FB20A6D133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7333320" y="5473600"/>
                <a:ext cx="15120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3430AEEE-B14C-40FF-8D29-FF57F7FE8409}"/>
                  </a:ext>
                </a:extLst>
              </p14:cNvPr>
              <p14:cNvContentPartPr/>
              <p14:nvPr/>
            </p14:nvContentPartPr>
            <p14:xfrm>
              <a:off x="7558680" y="5425360"/>
              <a:ext cx="1251720" cy="3708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3430AEEE-B14C-40FF-8D29-FF57F7FE8409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7540685" y="5407360"/>
                <a:ext cx="128735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EDF41889-131F-411B-9E0F-94F0CD1BFAA2}"/>
                  </a:ext>
                </a:extLst>
              </p14:cNvPr>
              <p14:cNvContentPartPr/>
              <p14:nvPr/>
            </p14:nvContentPartPr>
            <p14:xfrm>
              <a:off x="6583080" y="5513920"/>
              <a:ext cx="631440" cy="3974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EDF41889-131F-411B-9E0F-94F0CD1BFAA2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6565430" y="5496280"/>
                <a:ext cx="667100" cy="433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47181752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14:cNvPr>
              <p14:cNvContentPartPr/>
              <p14:nvPr/>
            </p14:nvContentPartPr>
            <p14:xfrm>
              <a:off x="326280" y="2123080"/>
              <a:ext cx="201960" cy="253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8280" y="2105440"/>
                <a:ext cx="23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14:cNvPr>
              <p14:cNvContentPartPr/>
              <p14:nvPr/>
            </p14:nvContentPartPr>
            <p14:xfrm>
              <a:off x="324840" y="2113000"/>
              <a:ext cx="202680" cy="17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2095000"/>
                <a:ext cx="238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14:cNvPr>
              <p14:cNvContentPartPr/>
              <p14:nvPr/>
            </p14:nvContentPartPr>
            <p14:xfrm>
              <a:off x="406200" y="2072320"/>
              <a:ext cx="51480" cy="315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8200" y="2054320"/>
                <a:ext cx="871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14:cNvPr>
              <p14:cNvContentPartPr/>
              <p14:nvPr/>
            </p14:nvContentPartPr>
            <p14:xfrm>
              <a:off x="728040" y="2086360"/>
              <a:ext cx="1759320" cy="356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0040" y="2068378"/>
                <a:ext cx="1794960" cy="39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14:cNvPr>
              <p14:cNvContentPartPr/>
              <p14:nvPr/>
            </p14:nvContentPartPr>
            <p14:xfrm>
              <a:off x="2692200" y="2259520"/>
              <a:ext cx="252720" cy="14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74200" y="2241520"/>
                <a:ext cx="2883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14:cNvPr>
              <p14:cNvContentPartPr/>
              <p14:nvPr/>
            </p14:nvContentPartPr>
            <p14:xfrm>
              <a:off x="3055800" y="2069800"/>
              <a:ext cx="119808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8160" y="2052160"/>
                <a:ext cx="1233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14:cNvPr>
              <p14:cNvContentPartPr/>
              <p14:nvPr/>
            </p14:nvContentPartPr>
            <p14:xfrm>
              <a:off x="4348200" y="2275360"/>
              <a:ext cx="1044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30560" y="2257360"/>
                <a:ext cx="4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14:cNvPr>
              <p14:cNvContentPartPr/>
              <p14:nvPr/>
            </p14:nvContentPartPr>
            <p14:xfrm>
              <a:off x="4356120" y="2163400"/>
              <a:ext cx="25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38120" y="2145760"/>
                <a:ext cx="38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14:cNvPr>
              <p14:cNvContentPartPr/>
              <p14:nvPr/>
            </p14:nvContentPartPr>
            <p14:xfrm>
              <a:off x="4469880" y="2139640"/>
              <a:ext cx="235440" cy="227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2240" y="2121640"/>
                <a:ext cx="2710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14:cNvPr>
              <p14:cNvContentPartPr/>
              <p14:nvPr/>
            </p14:nvContentPartPr>
            <p14:xfrm>
              <a:off x="4810440" y="2160880"/>
              <a:ext cx="867600" cy="14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2800" y="2143240"/>
                <a:ext cx="9032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14:cNvPr>
              <p14:cNvContentPartPr/>
              <p14:nvPr/>
            </p14:nvContentPartPr>
            <p14:xfrm>
              <a:off x="6590640" y="2031280"/>
              <a:ext cx="299160" cy="25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72662" y="2013615"/>
                <a:ext cx="334757" cy="29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14:cNvPr>
              <p14:cNvContentPartPr/>
              <p14:nvPr/>
            </p14:nvContentPartPr>
            <p14:xfrm>
              <a:off x="5912760" y="2091760"/>
              <a:ext cx="558000" cy="302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72" y="2074120"/>
                <a:ext cx="593617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14:cNvPr>
              <p14:cNvContentPartPr/>
              <p14:nvPr/>
            </p14:nvContentPartPr>
            <p14:xfrm>
              <a:off x="6985560" y="2031280"/>
              <a:ext cx="110880" cy="18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67560" y="2013640"/>
                <a:ext cx="1465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14:cNvPr>
              <p14:cNvContentPartPr/>
              <p14:nvPr/>
            </p14:nvContentPartPr>
            <p14:xfrm>
              <a:off x="7206600" y="2102920"/>
              <a:ext cx="17280" cy="11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88600" y="2084920"/>
                <a:ext cx="529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14:cNvPr>
              <p14:cNvContentPartPr/>
              <p14:nvPr/>
            </p14:nvContentPartPr>
            <p14:xfrm>
              <a:off x="7192920" y="19909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752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14:cNvPr>
              <p14:cNvContentPartPr/>
              <p14:nvPr/>
            </p14:nvContentPartPr>
            <p14:xfrm>
              <a:off x="7263840" y="2104000"/>
              <a:ext cx="192240" cy="111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46200" y="2086000"/>
                <a:ext cx="2278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14:cNvPr>
              <p14:cNvContentPartPr/>
              <p14:nvPr/>
            </p14:nvContentPartPr>
            <p14:xfrm>
              <a:off x="7540680" y="1990960"/>
              <a:ext cx="1004760" cy="285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523040" y="1973320"/>
                <a:ext cx="1040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14:cNvPr>
              <p14:cNvContentPartPr/>
              <p14:nvPr/>
            </p14:nvContentPartPr>
            <p14:xfrm>
              <a:off x="111360" y="2397040"/>
              <a:ext cx="8819280" cy="22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3360" y="2379400"/>
                <a:ext cx="88549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14:cNvPr>
              <p14:cNvContentPartPr/>
              <p14:nvPr/>
            </p14:nvContentPartPr>
            <p14:xfrm>
              <a:off x="304320" y="2743000"/>
              <a:ext cx="1727640" cy="39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86680" y="2725360"/>
                <a:ext cx="176328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14:cNvPr>
              <p14:cNvContentPartPr/>
              <p14:nvPr/>
            </p14:nvContentPartPr>
            <p14:xfrm>
              <a:off x="7558680" y="2539600"/>
              <a:ext cx="1098000" cy="1543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540686" y="2521600"/>
                <a:ext cx="1133628" cy="15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14:cNvPr>
              <p14:cNvContentPartPr/>
              <p14:nvPr/>
            </p14:nvContentPartPr>
            <p14:xfrm>
              <a:off x="7717440" y="4094440"/>
              <a:ext cx="199800" cy="34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699800" y="4076440"/>
                <a:ext cx="23544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14:cNvPr>
              <p14:cNvContentPartPr/>
              <p14:nvPr/>
            </p14:nvContentPartPr>
            <p14:xfrm>
              <a:off x="8001840" y="3667120"/>
              <a:ext cx="957600" cy="1283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983840" y="3649475"/>
                <a:ext cx="993240" cy="131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14:cNvPr>
              <p14:cNvContentPartPr/>
              <p14:nvPr/>
            </p14:nvContentPartPr>
            <p14:xfrm>
              <a:off x="7532760" y="4551280"/>
              <a:ext cx="381600" cy="3038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515120" y="4533280"/>
                <a:ext cx="4172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14:cNvPr>
              <p14:cNvContentPartPr/>
              <p14:nvPr/>
            </p14:nvContentPartPr>
            <p14:xfrm>
              <a:off x="7294800" y="4703560"/>
              <a:ext cx="131040" cy="10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276800" y="4685920"/>
                <a:ext cx="166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14:cNvPr>
              <p14:cNvContentPartPr/>
              <p14:nvPr/>
            </p14:nvContentPartPr>
            <p14:xfrm>
              <a:off x="7304520" y="4795000"/>
              <a:ext cx="12312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286880" y="477736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14:cNvPr>
              <p14:cNvContentPartPr/>
              <p14:nvPr/>
            </p14:nvContentPartPr>
            <p14:xfrm>
              <a:off x="6969360" y="4558840"/>
              <a:ext cx="212040" cy="30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951720" y="4541179"/>
                <a:ext cx="247680" cy="342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14:cNvPr>
              <p14:cNvContentPartPr/>
              <p14:nvPr/>
            </p14:nvContentPartPr>
            <p14:xfrm>
              <a:off x="4602000" y="2854600"/>
              <a:ext cx="12600" cy="14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584360" y="2836960"/>
                <a:ext cx="482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14:cNvPr>
              <p14:cNvContentPartPr/>
              <p14:nvPr/>
            </p14:nvContentPartPr>
            <p14:xfrm>
              <a:off x="4608480" y="2986720"/>
              <a:ext cx="4320" cy="43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90480" y="2969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14:cNvPr>
              <p14:cNvContentPartPr/>
              <p14:nvPr/>
            </p14:nvContentPartPr>
            <p14:xfrm>
              <a:off x="2692200" y="2723200"/>
              <a:ext cx="1752480" cy="541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674204" y="2705548"/>
                <a:ext cx="1788113" cy="5767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14:cNvPr>
              <p14:cNvContentPartPr/>
              <p14:nvPr/>
            </p14:nvContentPartPr>
            <p14:xfrm>
              <a:off x="5180160" y="2631400"/>
              <a:ext cx="680400" cy="1352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162160" y="2613400"/>
                <a:ext cx="716040" cy="13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14:cNvPr>
              <p14:cNvContentPartPr/>
              <p14:nvPr/>
            </p14:nvContentPartPr>
            <p14:xfrm>
              <a:off x="6038760" y="2694040"/>
              <a:ext cx="1097640" cy="329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021120" y="2676040"/>
                <a:ext cx="113328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14:cNvPr>
              <p14:cNvContentPartPr/>
              <p14:nvPr/>
            </p14:nvContentPartPr>
            <p14:xfrm>
              <a:off x="6562920" y="3067720"/>
              <a:ext cx="734400" cy="235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45280" y="3050053"/>
                <a:ext cx="770040" cy="2707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14:cNvPr>
              <p14:cNvContentPartPr/>
              <p14:nvPr/>
            </p14:nvContentPartPr>
            <p14:xfrm>
              <a:off x="5679120" y="3037480"/>
              <a:ext cx="772200" cy="375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661480" y="3019840"/>
                <a:ext cx="80784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14:cNvPr>
              <p14:cNvContentPartPr/>
              <p14:nvPr/>
            </p14:nvContentPartPr>
            <p14:xfrm>
              <a:off x="5862000" y="3443560"/>
              <a:ext cx="1476360" cy="51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844000" y="3425920"/>
                <a:ext cx="15120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14:cNvPr>
              <p14:cNvContentPartPr/>
              <p14:nvPr/>
            </p14:nvContentPartPr>
            <p14:xfrm>
              <a:off x="3006840" y="3646960"/>
              <a:ext cx="360" cy="10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989200" y="36289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14:cNvPr>
              <p14:cNvContentPartPr/>
              <p14:nvPr/>
            </p14:nvContentPartPr>
            <p14:xfrm>
              <a:off x="3019080" y="3728320"/>
              <a:ext cx="8640" cy="12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001080" y="3710680"/>
                <a:ext cx="442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14:cNvPr>
              <p14:cNvContentPartPr/>
              <p14:nvPr/>
            </p14:nvContentPartPr>
            <p14:xfrm>
              <a:off x="304320" y="3514840"/>
              <a:ext cx="2585880" cy="488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86680" y="3497187"/>
                <a:ext cx="2621520" cy="5238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14:cNvPr>
              <p14:cNvContentPartPr/>
              <p14:nvPr/>
            </p14:nvContentPartPr>
            <p14:xfrm>
              <a:off x="3213120" y="3650200"/>
              <a:ext cx="723600" cy="324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195129" y="3632560"/>
                <a:ext cx="759222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14:cNvPr>
              <p14:cNvContentPartPr/>
              <p14:nvPr/>
            </p14:nvContentPartPr>
            <p14:xfrm>
              <a:off x="4012680" y="3700240"/>
              <a:ext cx="243000" cy="153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995040" y="3682600"/>
                <a:ext cx="278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14:cNvPr>
              <p14:cNvContentPartPr/>
              <p14:nvPr/>
            </p14:nvContentPartPr>
            <p14:xfrm>
              <a:off x="4337040" y="3687640"/>
              <a:ext cx="132840" cy="334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319400" y="3670000"/>
                <a:ext cx="16848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14:cNvPr>
              <p14:cNvContentPartPr/>
              <p14:nvPr/>
            </p14:nvContentPartPr>
            <p14:xfrm>
              <a:off x="4346040" y="3576040"/>
              <a:ext cx="2880" cy="129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328040" y="3558040"/>
                <a:ext cx="38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14:cNvPr>
              <p14:cNvContentPartPr/>
              <p14:nvPr/>
            </p14:nvContentPartPr>
            <p14:xfrm>
              <a:off x="4456200" y="3586120"/>
              <a:ext cx="14040" cy="27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438560" y="3568480"/>
                <a:ext cx="496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14:cNvPr>
              <p14:cNvContentPartPr/>
              <p14:nvPr/>
            </p14:nvContentPartPr>
            <p14:xfrm>
              <a:off x="416280" y="4094440"/>
              <a:ext cx="249840" cy="252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98280" y="4076440"/>
                <a:ext cx="28548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14:cNvPr>
              <p14:cNvContentPartPr/>
              <p14:nvPr/>
            </p14:nvContentPartPr>
            <p14:xfrm>
              <a:off x="937200" y="4181560"/>
              <a:ext cx="642600" cy="314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919560" y="4163560"/>
                <a:ext cx="67824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14:cNvPr>
              <p14:cNvContentPartPr/>
              <p14:nvPr/>
            </p14:nvContentPartPr>
            <p14:xfrm>
              <a:off x="1682760" y="4084000"/>
              <a:ext cx="399240" cy="244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665120" y="4066000"/>
                <a:ext cx="43488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14:cNvPr>
              <p14:cNvContentPartPr/>
              <p14:nvPr/>
            </p14:nvContentPartPr>
            <p14:xfrm>
              <a:off x="2163360" y="4094080"/>
              <a:ext cx="266040" cy="32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145360" y="4076100"/>
                <a:ext cx="3016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14:cNvPr>
              <p14:cNvContentPartPr/>
              <p14:nvPr/>
            </p14:nvContentPartPr>
            <p14:xfrm>
              <a:off x="3504360" y="4144840"/>
              <a:ext cx="173880" cy="272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486360" y="4127200"/>
                <a:ext cx="20952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14:cNvPr>
              <p14:cNvContentPartPr/>
              <p14:nvPr/>
            </p14:nvContentPartPr>
            <p14:xfrm>
              <a:off x="3515160" y="4084000"/>
              <a:ext cx="360" cy="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97160" y="4066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14:cNvPr>
              <p14:cNvContentPartPr/>
              <p14:nvPr/>
            </p14:nvContentPartPr>
            <p14:xfrm>
              <a:off x="3606240" y="4063480"/>
              <a:ext cx="4320" cy="6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588600" y="4045840"/>
                <a:ext cx="399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14:cNvPr>
              <p14:cNvContentPartPr/>
              <p14:nvPr/>
            </p14:nvContentPartPr>
            <p14:xfrm>
              <a:off x="2753040" y="4093360"/>
              <a:ext cx="141840" cy="238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735400" y="4075360"/>
                <a:ext cx="17748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14:cNvPr>
              <p14:cNvContentPartPr/>
              <p14:nvPr/>
            </p14:nvContentPartPr>
            <p14:xfrm>
              <a:off x="2560080" y="4144840"/>
              <a:ext cx="99000" cy="153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542080" y="4127200"/>
                <a:ext cx="134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14:cNvPr>
              <p14:cNvContentPartPr/>
              <p14:nvPr/>
            </p14:nvContentPartPr>
            <p14:xfrm>
              <a:off x="2997120" y="4140520"/>
              <a:ext cx="416520" cy="136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2979120" y="4122880"/>
                <a:ext cx="4521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7FBA581-F665-47DD-960D-B97E966A91E8}"/>
                  </a:ext>
                </a:extLst>
              </p14:cNvPr>
              <p14:cNvContentPartPr/>
              <p14:nvPr/>
            </p14:nvContentPartPr>
            <p14:xfrm>
              <a:off x="852960" y="4419160"/>
              <a:ext cx="1061640" cy="20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7FBA581-F665-47DD-960D-B97E966A91E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835320" y="4401520"/>
                <a:ext cx="1097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BFAE5C-11D2-4735-A30E-F71E17B0D33A}"/>
                  </a:ext>
                </a:extLst>
              </p14:cNvPr>
              <p14:cNvContentPartPr/>
              <p14:nvPr/>
            </p14:nvContentPartPr>
            <p14:xfrm>
              <a:off x="3829800" y="4124680"/>
              <a:ext cx="182880" cy="202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BFAE5C-11D2-4735-A30E-F71E17B0D33A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812160" y="4106680"/>
                <a:ext cx="2185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B47E7D4-2CA4-4750-8B24-729AF81AF4E1}"/>
                  </a:ext>
                </a:extLst>
              </p14:cNvPr>
              <p14:cNvContentPartPr/>
              <p14:nvPr/>
            </p14:nvContentPartPr>
            <p14:xfrm>
              <a:off x="4308240" y="4165360"/>
              <a:ext cx="216720" cy="129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B47E7D4-2CA4-4750-8B24-729AF81AF4E1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290600" y="4147360"/>
                <a:ext cx="25236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D97F577-8F6E-4457-A092-2E3758EAE114}"/>
                  </a:ext>
                </a:extLst>
              </p14:cNvPr>
              <p14:cNvContentPartPr/>
              <p14:nvPr/>
            </p14:nvContentPartPr>
            <p14:xfrm>
              <a:off x="4612440" y="4165360"/>
              <a:ext cx="133920" cy="28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D97F577-8F6E-4457-A092-2E3758EAE114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4594800" y="4147360"/>
                <a:ext cx="16956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07BCB82-6A33-4483-8A99-1C7C126A6295}"/>
                  </a:ext>
                </a:extLst>
              </p14:cNvPr>
              <p14:cNvContentPartPr/>
              <p14:nvPr/>
            </p14:nvContentPartPr>
            <p14:xfrm>
              <a:off x="4592280" y="4053760"/>
              <a:ext cx="360" cy="10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07BCB82-6A33-4483-8A99-1C7C126A629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574280" y="403576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EF9DBC7-0133-46F6-9B50-2B80CB5186CF}"/>
                  </a:ext>
                </a:extLst>
              </p14:cNvPr>
              <p14:cNvContentPartPr/>
              <p14:nvPr/>
            </p14:nvContentPartPr>
            <p14:xfrm>
              <a:off x="4713960" y="4094440"/>
              <a:ext cx="36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EF9DBC7-0133-46F6-9B50-2B80CB5186C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95960" y="407644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A577FB3-231C-4077-8E6E-5BAB682B9644}"/>
                  </a:ext>
                </a:extLst>
              </p14:cNvPr>
              <p14:cNvContentPartPr/>
              <p14:nvPr/>
            </p14:nvContentPartPr>
            <p14:xfrm>
              <a:off x="4836000" y="4134760"/>
              <a:ext cx="142560" cy="147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A577FB3-231C-4077-8E6E-5BAB682B9644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4818000" y="4116760"/>
                <a:ext cx="17820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359C45C-DF6C-40A6-B4E2-4D03C1CFC19E}"/>
                  </a:ext>
                </a:extLst>
              </p14:cNvPr>
              <p14:cNvContentPartPr/>
              <p14:nvPr/>
            </p14:nvContentPartPr>
            <p14:xfrm>
              <a:off x="5240640" y="4114240"/>
              <a:ext cx="115920" cy="253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359C45C-DF6C-40A6-B4E2-4D03C1CFC19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5223000" y="4096600"/>
                <a:ext cx="15156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5175423-E334-4CE6-99CD-CB818236D154}"/>
                  </a:ext>
                </a:extLst>
              </p14:cNvPr>
              <p14:cNvContentPartPr/>
              <p14:nvPr/>
            </p14:nvContentPartPr>
            <p14:xfrm>
              <a:off x="5486160" y="4144480"/>
              <a:ext cx="120960" cy="10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5175423-E334-4CE6-99CD-CB818236D154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5468160" y="4126840"/>
                <a:ext cx="156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6A27CC6-115A-4600-86B4-18521BF6B86D}"/>
                  </a:ext>
                </a:extLst>
              </p14:cNvPr>
              <p14:cNvContentPartPr/>
              <p14:nvPr/>
            </p14:nvContentPartPr>
            <p14:xfrm>
              <a:off x="5495880" y="4196680"/>
              <a:ext cx="91440" cy="9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6A27CC6-115A-4600-86B4-18521BF6B86D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478240" y="4178680"/>
                <a:ext cx="1270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9C90DEF-C177-422E-AAF0-66DEBDFB3EDD}"/>
                  </a:ext>
                </a:extLst>
              </p14:cNvPr>
              <p14:cNvContentPartPr/>
              <p14:nvPr/>
            </p14:nvContentPartPr>
            <p14:xfrm>
              <a:off x="5069280" y="4012720"/>
              <a:ext cx="102960" cy="235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9C90DEF-C177-422E-AAF0-66DEBDFB3ED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051578" y="3995080"/>
                <a:ext cx="138725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AC8C043-8B7C-47E2-A10A-E68FC80F32F3}"/>
                  </a:ext>
                </a:extLst>
              </p14:cNvPr>
              <p14:cNvContentPartPr/>
              <p14:nvPr/>
            </p14:nvContentPartPr>
            <p14:xfrm>
              <a:off x="5770560" y="4061320"/>
              <a:ext cx="187200" cy="218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AC8C043-8B7C-47E2-A10A-E68FC80F32F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752920" y="4043350"/>
                <a:ext cx="222840" cy="2544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C422EDD-73AB-4145-95F2-5DD8528866B2}"/>
                  </a:ext>
                </a:extLst>
              </p14:cNvPr>
              <p14:cNvContentPartPr/>
              <p14:nvPr/>
            </p14:nvContentPartPr>
            <p14:xfrm>
              <a:off x="6243960" y="3972040"/>
              <a:ext cx="1097640" cy="3549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C422EDD-73AB-4145-95F2-5DD8528866B2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226314" y="3954400"/>
                <a:ext cx="1133292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0EF3B80-E785-47D1-9041-5BA8F3A6D03A}"/>
                  </a:ext>
                </a:extLst>
              </p14:cNvPr>
              <p14:cNvContentPartPr/>
              <p14:nvPr/>
            </p14:nvContentPartPr>
            <p14:xfrm>
              <a:off x="5874600" y="4080040"/>
              <a:ext cx="292680" cy="2556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0EF3B80-E785-47D1-9041-5BA8F3A6D03A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856960" y="4062400"/>
                <a:ext cx="32832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8FCF87C-0245-450D-A4DD-C04664F2F9C2}"/>
                  </a:ext>
                </a:extLst>
              </p14:cNvPr>
              <p14:cNvContentPartPr/>
              <p14:nvPr/>
            </p14:nvContentPartPr>
            <p14:xfrm>
              <a:off x="253560" y="4522480"/>
              <a:ext cx="3353040" cy="4741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8FCF87C-0245-450D-A4DD-C04664F2F9C2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35920" y="4504480"/>
                <a:ext cx="3388680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8445A6E-82B0-4DDD-A7E4-AD85616E5E02}"/>
                  </a:ext>
                </a:extLst>
              </p14:cNvPr>
              <p14:cNvContentPartPr/>
              <p14:nvPr/>
            </p14:nvContentPartPr>
            <p14:xfrm>
              <a:off x="3728640" y="4507000"/>
              <a:ext cx="883080" cy="360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8445A6E-82B0-4DDD-A7E4-AD85616E5E02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710647" y="4489000"/>
                <a:ext cx="918705" cy="39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B32EE36-8A43-467B-BD5E-544A6099C1B2}"/>
                  </a:ext>
                </a:extLst>
              </p14:cNvPr>
              <p14:cNvContentPartPr/>
              <p14:nvPr/>
            </p14:nvContentPartPr>
            <p14:xfrm>
              <a:off x="4886760" y="4567840"/>
              <a:ext cx="1057680" cy="3240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B32EE36-8A43-467B-BD5E-544A6099C1B2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868766" y="4549840"/>
                <a:ext cx="1093308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67828B7-DA17-4DAF-B336-F18E0A3D4C0F}"/>
                  </a:ext>
                </a:extLst>
              </p14:cNvPr>
              <p14:cNvContentPartPr/>
              <p14:nvPr/>
            </p14:nvContentPartPr>
            <p14:xfrm>
              <a:off x="345000" y="5059240"/>
              <a:ext cx="241920" cy="216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67828B7-DA17-4DAF-B336-F18E0A3D4C0F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327334" y="5041600"/>
                <a:ext cx="277613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E274016-3BF8-4FAE-825C-8370CF867B02}"/>
                  </a:ext>
                </a:extLst>
              </p14:cNvPr>
              <p14:cNvContentPartPr/>
              <p14:nvPr/>
            </p14:nvContentPartPr>
            <p14:xfrm>
              <a:off x="968880" y="5103160"/>
              <a:ext cx="293760" cy="176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E274016-3BF8-4FAE-825C-8370CF867B02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951240" y="5085160"/>
                <a:ext cx="3294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1D8603F-2349-44A8-ADC4-8C4323DEA1B7}"/>
                  </a:ext>
                </a:extLst>
              </p14:cNvPr>
              <p14:cNvContentPartPr/>
              <p14:nvPr/>
            </p14:nvContentPartPr>
            <p14:xfrm>
              <a:off x="1378920" y="5120440"/>
              <a:ext cx="161640" cy="253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1D8603F-2349-44A8-ADC4-8C4323DEA1B7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361280" y="5102440"/>
                <a:ext cx="19728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C61D052-D481-4352-B38A-2BB772B30F43}"/>
                  </a:ext>
                </a:extLst>
              </p14:cNvPr>
              <p14:cNvContentPartPr/>
              <p14:nvPr/>
            </p14:nvContentPartPr>
            <p14:xfrm>
              <a:off x="1716600" y="5110000"/>
              <a:ext cx="130680" cy="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C61D052-D481-4352-B38A-2BB772B30F43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1698960" y="5092000"/>
                <a:ext cx="1663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3498E10-D613-4619-81E9-599BB6EF59DB}"/>
                  </a:ext>
                </a:extLst>
              </p14:cNvPr>
              <p14:cNvContentPartPr/>
              <p14:nvPr/>
            </p14:nvContentPartPr>
            <p14:xfrm>
              <a:off x="1726680" y="5191360"/>
              <a:ext cx="116640" cy="46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3498E10-D613-4619-81E9-599BB6EF59D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1709040" y="5173720"/>
                <a:ext cx="1522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9508F71C-E805-47D1-AD85-8504304B040C}"/>
                  </a:ext>
                </a:extLst>
              </p14:cNvPr>
              <p14:cNvContentPartPr/>
              <p14:nvPr/>
            </p14:nvContentPartPr>
            <p14:xfrm>
              <a:off x="2011080" y="5142760"/>
              <a:ext cx="127440" cy="8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9508F71C-E805-47D1-AD85-8504304B040C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1993440" y="5125120"/>
                <a:ext cx="163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D555949-339B-46B2-8816-0F51A081BD30}"/>
                  </a:ext>
                </a:extLst>
              </p14:cNvPr>
              <p14:cNvContentPartPr/>
              <p14:nvPr/>
            </p14:nvContentPartPr>
            <p14:xfrm>
              <a:off x="1418160" y="5018560"/>
              <a:ext cx="115920" cy="56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D555949-339B-46B2-8816-0F51A081BD30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400520" y="5000920"/>
                <a:ext cx="15156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0735C9E-C258-4877-9DAB-C29197FBFFA6}"/>
                  </a:ext>
                </a:extLst>
              </p14:cNvPr>
              <p14:cNvContentPartPr/>
              <p14:nvPr/>
            </p14:nvContentPartPr>
            <p14:xfrm>
              <a:off x="2295840" y="5049160"/>
              <a:ext cx="338040" cy="302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0735C9E-C258-4877-9DAB-C29197FBFFA6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2277840" y="5031520"/>
                <a:ext cx="37368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F4D7C0F-E614-490D-BBAD-4E8E6FA86FB2}"/>
                  </a:ext>
                </a:extLst>
              </p14:cNvPr>
              <p14:cNvContentPartPr/>
              <p14:nvPr/>
            </p14:nvContentPartPr>
            <p14:xfrm>
              <a:off x="2966160" y="5049160"/>
              <a:ext cx="270000" cy="2066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F4D7C0F-E614-490D-BBAD-4E8E6FA86FB2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2948520" y="5031520"/>
                <a:ext cx="30564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CA30456-5B25-4494-A456-F4BDA346F19E}"/>
                  </a:ext>
                </a:extLst>
              </p14:cNvPr>
              <p14:cNvContentPartPr/>
              <p14:nvPr/>
            </p14:nvContentPartPr>
            <p14:xfrm>
              <a:off x="3617760" y="5099920"/>
              <a:ext cx="162000" cy="2923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CA30456-5B25-4494-A456-F4BDA346F19E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3599760" y="5082280"/>
                <a:ext cx="197640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26AD74E-C249-4328-B0DA-E95C49F20849}"/>
                  </a:ext>
                </a:extLst>
              </p14:cNvPr>
              <p14:cNvContentPartPr/>
              <p14:nvPr/>
            </p14:nvContentPartPr>
            <p14:xfrm>
              <a:off x="3941760" y="5089120"/>
              <a:ext cx="133200" cy="11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26AD74E-C249-4328-B0DA-E95C49F20849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3923760" y="5071480"/>
                <a:ext cx="168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F5C4B84-61E3-494B-873D-437858C49BE9}"/>
                  </a:ext>
                </a:extLst>
              </p14:cNvPr>
              <p14:cNvContentPartPr/>
              <p14:nvPr/>
            </p14:nvContentPartPr>
            <p14:xfrm>
              <a:off x="3972360" y="5169040"/>
              <a:ext cx="84960" cy="46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F5C4B84-61E3-494B-873D-437858C49BE9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3954360" y="5151040"/>
                <a:ext cx="1206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79BE1816-C688-4356-A45C-271B23DF1EA8}"/>
                  </a:ext>
                </a:extLst>
              </p14:cNvPr>
              <p14:cNvContentPartPr/>
              <p14:nvPr/>
            </p14:nvContentPartPr>
            <p14:xfrm>
              <a:off x="4226160" y="4947280"/>
              <a:ext cx="1123560" cy="396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79BE1816-C688-4356-A45C-271B23DF1EA8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4208160" y="4929280"/>
                <a:ext cx="115920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6044953-306B-4893-974E-AFD2A30021EF}"/>
                  </a:ext>
                </a:extLst>
              </p14:cNvPr>
              <p14:cNvContentPartPr/>
              <p14:nvPr/>
            </p14:nvContentPartPr>
            <p14:xfrm>
              <a:off x="3681120" y="5018560"/>
              <a:ext cx="98640" cy="86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6044953-306B-4893-974E-AFD2A30021EF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3663054" y="5000920"/>
                <a:ext cx="134411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EB8E82C-4A8A-4ADC-B073-4415ED369151}"/>
                  </a:ext>
                </a:extLst>
              </p14:cNvPr>
              <p14:cNvContentPartPr/>
              <p14:nvPr/>
            </p14:nvContentPartPr>
            <p14:xfrm>
              <a:off x="5445480" y="4927120"/>
              <a:ext cx="1194120" cy="3150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EB8E82C-4A8A-4ADC-B073-4415ED369151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5427835" y="4909480"/>
                <a:ext cx="1229771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DD5A4BF5-4318-4D6C-9368-EDE5FCCC1B28}"/>
                  </a:ext>
                </a:extLst>
              </p14:cNvPr>
              <p14:cNvContentPartPr/>
              <p14:nvPr/>
            </p14:nvContentPartPr>
            <p14:xfrm>
              <a:off x="6867840" y="4937200"/>
              <a:ext cx="1759680" cy="3387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DD5A4BF5-4318-4D6C-9368-EDE5FCCC1B28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6849840" y="4919200"/>
                <a:ext cx="179532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8304B4D8-1F28-47BC-9E1B-674D834A4F45}"/>
                  </a:ext>
                </a:extLst>
              </p14:cNvPr>
              <p14:cNvContentPartPr/>
              <p14:nvPr/>
            </p14:nvContentPartPr>
            <p14:xfrm>
              <a:off x="385680" y="5426800"/>
              <a:ext cx="3790080" cy="5065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8304B4D8-1F28-47BC-9E1B-674D834A4F45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368040" y="5408800"/>
                <a:ext cx="3825720" cy="54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B4AED045-5064-4804-9EC2-6F4B9AA15BC2}"/>
                  </a:ext>
                </a:extLst>
              </p14:cNvPr>
              <p14:cNvContentPartPr/>
              <p14:nvPr/>
            </p14:nvContentPartPr>
            <p14:xfrm>
              <a:off x="4527840" y="5457760"/>
              <a:ext cx="1398600" cy="3236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B4AED045-5064-4804-9EC2-6F4B9AA15BC2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4510200" y="5439760"/>
                <a:ext cx="143424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0BC75762-A62C-4953-AD8F-BD774FBBAB0F}"/>
                  </a:ext>
                </a:extLst>
              </p14:cNvPr>
              <p14:cNvContentPartPr/>
              <p14:nvPr/>
            </p14:nvContentPartPr>
            <p14:xfrm>
              <a:off x="6276720" y="5559280"/>
              <a:ext cx="203040" cy="3538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0BC75762-A62C-4953-AD8F-BD774FBBAB0F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6259080" y="5541640"/>
                <a:ext cx="23868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EF832BE5-5382-49AD-8ACF-A2FB20A6D133}"/>
                  </a:ext>
                </a:extLst>
              </p14:cNvPr>
              <p14:cNvContentPartPr/>
              <p14:nvPr/>
            </p14:nvContentPartPr>
            <p14:xfrm>
              <a:off x="7351320" y="5491600"/>
              <a:ext cx="115560" cy="1983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EF832BE5-5382-49AD-8ACF-A2FB20A6D133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7333320" y="5473600"/>
                <a:ext cx="15120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3430AEEE-B14C-40FF-8D29-FF57F7FE8409}"/>
                  </a:ext>
                </a:extLst>
              </p14:cNvPr>
              <p14:cNvContentPartPr/>
              <p14:nvPr/>
            </p14:nvContentPartPr>
            <p14:xfrm>
              <a:off x="7558680" y="5425360"/>
              <a:ext cx="1251720" cy="3708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3430AEEE-B14C-40FF-8D29-FF57F7FE8409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7540685" y="5407360"/>
                <a:ext cx="128735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EDF41889-131F-411B-9E0F-94F0CD1BFAA2}"/>
                  </a:ext>
                </a:extLst>
              </p14:cNvPr>
              <p14:cNvContentPartPr/>
              <p14:nvPr/>
            </p14:nvContentPartPr>
            <p14:xfrm>
              <a:off x="6583080" y="5513920"/>
              <a:ext cx="631440" cy="3974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EDF41889-131F-411B-9E0F-94F0CD1BFAA2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6565430" y="5496280"/>
                <a:ext cx="667100" cy="43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49B9DFA9-DED4-4E02-B09D-0ABC9760B311}"/>
                  </a:ext>
                </a:extLst>
              </p14:cNvPr>
              <p14:cNvContentPartPr/>
              <p14:nvPr/>
            </p14:nvContentPartPr>
            <p14:xfrm>
              <a:off x="4134720" y="4357960"/>
              <a:ext cx="3260520" cy="738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49B9DFA9-DED4-4E02-B09D-0ABC9760B311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4117080" y="4322320"/>
                <a:ext cx="329616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AFBA299B-0B9D-49CF-9EC8-B83490D616BE}"/>
                  </a:ext>
                </a:extLst>
              </p14:cNvPr>
              <p14:cNvContentPartPr/>
              <p14:nvPr/>
            </p14:nvContentPartPr>
            <p14:xfrm>
              <a:off x="3230400" y="6166600"/>
              <a:ext cx="126000" cy="1519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AFBA299B-0B9D-49CF-9EC8-B83490D616BE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3212760" y="6148960"/>
                <a:ext cx="16164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3793BFBC-AF16-4A35-AFA4-FDEBC7C1F883}"/>
                  </a:ext>
                </a:extLst>
              </p14:cNvPr>
              <p14:cNvContentPartPr/>
              <p14:nvPr/>
            </p14:nvContentPartPr>
            <p14:xfrm>
              <a:off x="1300080" y="6055000"/>
              <a:ext cx="1832760" cy="4230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3793BFBC-AF16-4A35-AFA4-FDEBC7C1F883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1282084" y="6037360"/>
                <a:ext cx="1868393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C08BE641-5204-462B-B4AC-BEDE839D7138}"/>
                  </a:ext>
                </a:extLst>
              </p14:cNvPr>
              <p14:cNvContentPartPr/>
              <p14:nvPr/>
            </p14:nvContentPartPr>
            <p14:xfrm>
              <a:off x="3484560" y="6075520"/>
              <a:ext cx="113040" cy="227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C08BE641-5204-462B-B4AC-BEDE839D7138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3466920" y="6057520"/>
                <a:ext cx="1486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D7314736-C13A-403C-9D2D-C53F589DA88D}"/>
                  </a:ext>
                </a:extLst>
              </p14:cNvPr>
              <p14:cNvContentPartPr/>
              <p14:nvPr/>
            </p14:nvContentPartPr>
            <p14:xfrm>
              <a:off x="4439640" y="6067600"/>
              <a:ext cx="366840" cy="3024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D7314736-C13A-403C-9D2D-C53F589DA88D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4422000" y="6049981"/>
                <a:ext cx="402480" cy="3379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64571A7E-8DD9-4345-B7C3-0F5726882FFE}"/>
                  </a:ext>
                </a:extLst>
              </p14:cNvPr>
              <p14:cNvContentPartPr/>
              <p14:nvPr/>
            </p14:nvContentPartPr>
            <p14:xfrm>
              <a:off x="3697320" y="6146440"/>
              <a:ext cx="642240" cy="3459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64571A7E-8DD9-4345-B7C3-0F5726882FFE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3679320" y="6128440"/>
                <a:ext cx="67788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EB865490-015C-4C07-836F-47820F8C7611}"/>
                  </a:ext>
                </a:extLst>
              </p14:cNvPr>
              <p14:cNvContentPartPr/>
              <p14:nvPr/>
            </p14:nvContentPartPr>
            <p14:xfrm>
              <a:off x="5394720" y="6227800"/>
              <a:ext cx="2913840" cy="47016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EB865490-015C-4C07-836F-47820F8C7611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5376720" y="6209800"/>
                <a:ext cx="2949480" cy="505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84003782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DBAA8F-5A45-4EEF-9204-13BD6693A5FA}"/>
                  </a:ext>
                </a:extLst>
              </p14:cNvPr>
              <p14:cNvContentPartPr/>
              <p14:nvPr/>
            </p14:nvContentPartPr>
            <p14:xfrm>
              <a:off x="395760" y="257920"/>
              <a:ext cx="2965680" cy="544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DBAA8F-5A45-4EEF-9204-13BD6693A5F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77760" y="240280"/>
                <a:ext cx="3001320" cy="58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D94A7AB-3270-4B62-BADC-A52316E8C464}"/>
                  </a:ext>
                </a:extLst>
              </p14:cNvPr>
              <p14:cNvContentPartPr/>
              <p14:nvPr/>
            </p14:nvContentPartPr>
            <p14:xfrm>
              <a:off x="3891000" y="568240"/>
              <a:ext cx="131400" cy="21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D94A7AB-3270-4B62-BADC-A52316E8C4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73000" y="550600"/>
                <a:ext cx="1670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DDE1A7E-B8C5-43A7-B56A-9372A20BA145}"/>
                  </a:ext>
                </a:extLst>
              </p14:cNvPr>
              <p14:cNvContentPartPr/>
              <p14:nvPr/>
            </p14:nvContentPartPr>
            <p14:xfrm>
              <a:off x="5414880" y="226240"/>
              <a:ext cx="151200" cy="62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DDE1A7E-B8C5-43A7-B56A-9372A20BA14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97240" y="208600"/>
                <a:ext cx="1868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021CE80-B32D-4C4D-B75A-E1DD6103C7D5}"/>
                  </a:ext>
                </a:extLst>
              </p14:cNvPr>
              <p14:cNvContentPartPr/>
              <p14:nvPr/>
            </p14:nvContentPartPr>
            <p14:xfrm>
              <a:off x="4125720" y="378880"/>
              <a:ext cx="1328400" cy="389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021CE80-B32D-4C4D-B75A-E1DD6103C7D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08080" y="360880"/>
                <a:ext cx="136404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298C685-63CD-46F7-8D38-96D2917A2029}"/>
                  </a:ext>
                </a:extLst>
              </p14:cNvPr>
              <p14:cNvContentPartPr/>
              <p14:nvPr/>
            </p14:nvContentPartPr>
            <p14:xfrm>
              <a:off x="6928680" y="355120"/>
              <a:ext cx="256320" cy="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298C685-63CD-46F7-8D38-96D2917A202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911040" y="337480"/>
                <a:ext cx="291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C3A5DD8-5BB5-4205-8C0E-26330C6B6697}"/>
                  </a:ext>
                </a:extLst>
              </p14:cNvPr>
              <p14:cNvContentPartPr/>
              <p14:nvPr/>
            </p14:nvContentPartPr>
            <p14:xfrm>
              <a:off x="6938760" y="467080"/>
              <a:ext cx="266400" cy="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C3A5DD8-5BB5-4205-8C0E-26330C6B669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920760" y="449080"/>
                <a:ext cx="302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24385C2-4B5F-4C2A-890A-AE4DF48F5504}"/>
                  </a:ext>
                </a:extLst>
              </p14:cNvPr>
              <p14:cNvContentPartPr/>
              <p14:nvPr/>
            </p14:nvContentPartPr>
            <p14:xfrm>
              <a:off x="7364280" y="231280"/>
              <a:ext cx="166320" cy="320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24385C2-4B5F-4C2A-890A-AE4DF48F55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346640" y="213640"/>
                <a:ext cx="20196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F26C09C-C902-4005-BEA0-D2CE8B72F939}"/>
                  </a:ext>
                </a:extLst>
              </p14:cNvPr>
              <p14:cNvContentPartPr/>
              <p14:nvPr/>
            </p14:nvContentPartPr>
            <p14:xfrm>
              <a:off x="6269880" y="363040"/>
              <a:ext cx="454680" cy="336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F26C09C-C902-4005-BEA0-D2CE8B72F93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52240" y="345040"/>
                <a:ext cx="49032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4924920-C346-49D0-B69C-F431AAFEF939}"/>
                  </a:ext>
                </a:extLst>
              </p14:cNvPr>
              <p14:cNvContentPartPr/>
              <p14:nvPr/>
            </p14:nvContentPartPr>
            <p14:xfrm>
              <a:off x="6020400" y="233080"/>
              <a:ext cx="149040" cy="304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4924920-C346-49D0-B69C-F431AAFEF93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02760" y="215440"/>
                <a:ext cx="18468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4CA24A9-72FF-4C36-B5F1-9403730F0788}"/>
                  </a:ext>
                </a:extLst>
              </p14:cNvPr>
              <p14:cNvContentPartPr/>
              <p14:nvPr/>
            </p14:nvContentPartPr>
            <p14:xfrm>
              <a:off x="5729880" y="324520"/>
              <a:ext cx="178200" cy="216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4CA24A9-72FF-4C36-B5F1-9403730F078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712240" y="306880"/>
                <a:ext cx="213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F278930-D5DD-45B2-B52A-BBA239B18509}"/>
                  </a:ext>
                </a:extLst>
              </p14:cNvPr>
              <p14:cNvContentPartPr/>
              <p14:nvPr/>
            </p14:nvContentPartPr>
            <p14:xfrm>
              <a:off x="7375800" y="504160"/>
              <a:ext cx="254880" cy="105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F278930-D5DD-45B2-B52A-BBA239B1850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57800" y="486160"/>
                <a:ext cx="290520" cy="141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52223426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DBAA8F-5A45-4EEF-9204-13BD6693A5FA}"/>
                  </a:ext>
                </a:extLst>
              </p14:cNvPr>
              <p14:cNvContentPartPr/>
              <p14:nvPr/>
            </p14:nvContentPartPr>
            <p14:xfrm>
              <a:off x="395760" y="257920"/>
              <a:ext cx="2965680" cy="544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DBAA8F-5A45-4EEF-9204-13BD6693A5F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77760" y="240280"/>
                <a:ext cx="3001320" cy="58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D94A7AB-3270-4B62-BADC-A52316E8C464}"/>
                  </a:ext>
                </a:extLst>
              </p14:cNvPr>
              <p14:cNvContentPartPr/>
              <p14:nvPr/>
            </p14:nvContentPartPr>
            <p14:xfrm>
              <a:off x="3891000" y="568240"/>
              <a:ext cx="131400" cy="21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D94A7AB-3270-4B62-BADC-A52316E8C4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73000" y="550600"/>
                <a:ext cx="1670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DDE1A7E-B8C5-43A7-B56A-9372A20BA145}"/>
                  </a:ext>
                </a:extLst>
              </p14:cNvPr>
              <p14:cNvContentPartPr/>
              <p14:nvPr/>
            </p14:nvContentPartPr>
            <p14:xfrm>
              <a:off x="5414880" y="226240"/>
              <a:ext cx="151200" cy="62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DDE1A7E-B8C5-43A7-B56A-9372A20BA14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97240" y="208600"/>
                <a:ext cx="1868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021CE80-B32D-4C4D-B75A-E1DD6103C7D5}"/>
                  </a:ext>
                </a:extLst>
              </p14:cNvPr>
              <p14:cNvContentPartPr/>
              <p14:nvPr/>
            </p14:nvContentPartPr>
            <p14:xfrm>
              <a:off x="4125720" y="378880"/>
              <a:ext cx="1328400" cy="389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021CE80-B32D-4C4D-B75A-E1DD6103C7D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08080" y="360880"/>
                <a:ext cx="136404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298C685-63CD-46F7-8D38-96D2917A2029}"/>
                  </a:ext>
                </a:extLst>
              </p14:cNvPr>
              <p14:cNvContentPartPr/>
              <p14:nvPr/>
            </p14:nvContentPartPr>
            <p14:xfrm>
              <a:off x="6928680" y="355120"/>
              <a:ext cx="256320" cy="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298C685-63CD-46F7-8D38-96D2917A202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911040" y="337480"/>
                <a:ext cx="291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C3A5DD8-5BB5-4205-8C0E-26330C6B6697}"/>
                  </a:ext>
                </a:extLst>
              </p14:cNvPr>
              <p14:cNvContentPartPr/>
              <p14:nvPr/>
            </p14:nvContentPartPr>
            <p14:xfrm>
              <a:off x="6938760" y="467080"/>
              <a:ext cx="266400" cy="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C3A5DD8-5BB5-4205-8C0E-26330C6B669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920760" y="449080"/>
                <a:ext cx="302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24385C2-4B5F-4C2A-890A-AE4DF48F5504}"/>
                  </a:ext>
                </a:extLst>
              </p14:cNvPr>
              <p14:cNvContentPartPr/>
              <p14:nvPr/>
            </p14:nvContentPartPr>
            <p14:xfrm>
              <a:off x="7364280" y="231280"/>
              <a:ext cx="166320" cy="320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24385C2-4B5F-4C2A-890A-AE4DF48F55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346640" y="213640"/>
                <a:ext cx="20196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F26C09C-C902-4005-BEA0-D2CE8B72F939}"/>
                  </a:ext>
                </a:extLst>
              </p14:cNvPr>
              <p14:cNvContentPartPr/>
              <p14:nvPr/>
            </p14:nvContentPartPr>
            <p14:xfrm>
              <a:off x="6269880" y="363040"/>
              <a:ext cx="454680" cy="336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F26C09C-C902-4005-BEA0-D2CE8B72F93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52240" y="345040"/>
                <a:ext cx="49032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4924920-C346-49D0-B69C-F431AAFEF939}"/>
                  </a:ext>
                </a:extLst>
              </p14:cNvPr>
              <p14:cNvContentPartPr/>
              <p14:nvPr/>
            </p14:nvContentPartPr>
            <p14:xfrm>
              <a:off x="6020400" y="233080"/>
              <a:ext cx="149040" cy="304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4924920-C346-49D0-B69C-F431AAFEF93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02760" y="215440"/>
                <a:ext cx="18468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4CA24A9-72FF-4C36-B5F1-9403730F0788}"/>
                  </a:ext>
                </a:extLst>
              </p14:cNvPr>
              <p14:cNvContentPartPr/>
              <p14:nvPr/>
            </p14:nvContentPartPr>
            <p14:xfrm>
              <a:off x="5729880" y="324520"/>
              <a:ext cx="178200" cy="216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4CA24A9-72FF-4C36-B5F1-9403730F078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712240" y="306880"/>
                <a:ext cx="213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F278930-D5DD-45B2-B52A-BBA239B18509}"/>
                  </a:ext>
                </a:extLst>
              </p14:cNvPr>
              <p14:cNvContentPartPr/>
              <p14:nvPr/>
            </p14:nvContentPartPr>
            <p14:xfrm>
              <a:off x="7375800" y="504160"/>
              <a:ext cx="254880" cy="105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F278930-D5DD-45B2-B52A-BBA239B1850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57800" y="486160"/>
                <a:ext cx="2905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03A1B8C-0D7E-41BC-933F-5B8ADFE272C8}"/>
                  </a:ext>
                </a:extLst>
              </p14:cNvPr>
              <p14:cNvContentPartPr/>
              <p14:nvPr/>
            </p14:nvContentPartPr>
            <p14:xfrm>
              <a:off x="446880" y="1036240"/>
              <a:ext cx="295920" cy="256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03A1B8C-0D7E-41BC-933F-5B8ADFE272C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8880" y="1018240"/>
                <a:ext cx="33156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2C4477A-96E8-432B-8E40-7561CF08008F}"/>
                  </a:ext>
                </a:extLst>
              </p14:cNvPr>
              <p14:cNvContentPartPr/>
              <p14:nvPr/>
            </p14:nvContentPartPr>
            <p14:xfrm>
              <a:off x="1895520" y="944440"/>
              <a:ext cx="106920" cy="326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2C4477A-96E8-432B-8E40-7561CF08008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77880" y="926440"/>
                <a:ext cx="1425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D655B61-3CBD-4128-BEE2-BB39CBE46823}"/>
                  </a:ext>
                </a:extLst>
              </p14:cNvPr>
              <p14:cNvContentPartPr/>
              <p14:nvPr/>
            </p14:nvContentPartPr>
            <p14:xfrm>
              <a:off x="1369200" y="1008160"/>
              <a:ext cx="375480" cy="431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D655B61-3CBD-4128-BEE2-BB39CBE4682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217" y="990520"/>
                <a:ext cx="411086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7BC7A36-D39F-4218-A597-4F7B0C8ACAE0}"/>
                  </a:ext>
                </a:extLst>
              </p14:cNvPr>
              <p14:cNvContentPartPr/>
              <p14:nvPr/>
            </p14:nvContentPartPr>
            <p14:xfrm>
              <a:off x="2123400" y="948760"/>
              <a:ext cx="138600" cy="289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7BC7A36-D39F-4218-A597-4F7B0C8ACAE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05760" y="930760"/>
                <a:ext cx="17424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C9009BF-E39E-4CB4-B17C-60AB031614E6}"/>
                  </a:ext>
                </a:extLst>
              </p14:cNvPr>
              <p14:cNvContentPartPr/>
              <p14:nvPr/>
            </p14:nvContentPartPr>
            <p14:xfrm>
              <a:off x="2356680" y="853000"/>
              <a:ext cx="1289880" cy="391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C9009BF-E39E-4CB4-B17C-60AB031614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39040" y="835000"/>
                <a:ext cx="132552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EB931C2-EF37-4019-9168-2996922DBEEB}"/>
                  </a:ext>
                </a:extLst>
              </p14:cNvPr>
              <p14:cNvContentPartPr/>
              <p14:nvPr/>
            </p14:nvContentPartPr>
            <p14:xfrm>
              <a:off x="3901080" y="954880"/>
              <a:ext cx="168120" cy="4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EB931C2-EF37-4019-9168-2996922DBEE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883080" y="936880"/>
                <a:ext cx="2037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C9346A5-067F-4B77-A560-D2BB587FA00E}"/>
                  </a:ext>
                </a:extLst>
              </p14:cNvPr>
              <p14:cNvContentPartPr/>
              <p14:nvPr/>
            </p14:nvContentPartPr>
            <p14:xfrm>
              <a:off x="3911160" y="1056040"/>
              <a:ext cx="143280" cy="9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C9346A5-067F-4B77-A560-D2BB587FA00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93520" y="1038400"/>
                <a:ext cx="178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7BE2403-9503-4689-8D79-C8F47496566E}"/>
                  </a:ext>
                </a:extLst>
              </p14:cNvPr>
              <p14:cNvContentPartPr/>
              <p14:nvPr/>
            </p14:nvContentPartPr>
            <p14:xfrm>
              <a:off x="4246680" y="873160"/>
              <a:ext cx="264600" cy="253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7BE2403-9503-4689-8D79-C8F4749656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28704" y="855520"/>
                <a:ext cx="300192" cy="288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04194395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DBAA8F-5A45-4EEF-9204-13BD6693A5FA}"/>
                  </a:ext>
                </a:extLst>
              </p14:cNvPr>
              <p14:cNvContentPartPr/>
              <p14:nvPr/>
            </p14:nvContentPartPr>
            <p14:xfrm>
              <a:off x="395760" y="257920"/>
              <a:ext cx="2965680" cy="544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DBAA8F-5A45-4EEF-9204-13BD6693A5F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77760" y="240280"/>
                <a:ext cx="3001320" cy="58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D94A7AB-3270-4B62-BADC-A52316E8C464}"/>
                  </a:ext>
                </a:extLst>
              </p14:cNvPr>
              <p14:cNvContentPartPr/>
              <p14:nvPr/>
            </p14:nvContentPartPr>
            <p14:xfrm>
              <a:off x="3891000" y="568240"/>
              <a:ext cx="131400" cy="21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D94A7AB-3270-4B62-BADC-A52316E8C4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73000" y="550600"/>
                <a:ext cx="1670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DDE1A7E-B8C5-43A7-B56A-9372A20BA145}"/>
                  </a:ext>
                </a:extLst>
              </p14:cNvPr>
              <p14:cNvContentPartPr/>
              <p14:nvPr/>
            </p14:nvContentPartPr>
            <p14:xfrm>
              <a:off x="5414880" y="226240"/>
              <a:ext cx="151200" cy="62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DDE1A7E-B8C5-43A7-B56A-9372A20BA14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97240" y="208600"/>
                <a:ext cx="1868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021CE80-B32D-4C4D-B75A-E1DD6103C7D5}"/>
                  </a:ext>
                </a:extLst>
              </p14:cNvPr>
              <p14:cNvContentPartPr/>
              <p14:nvPr/>
            </p14:nvContentPartPr>
            <p14:xfrm>
              <a:off x="4125720" y="378880"/>
              <a:ext cx="1328400" cy="389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021CE80-B32D-4C4D-B75A-E1DD6103C7D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08080" y="360880"/>
                <a:ext cx="136404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298C685-63CD-46F7-8D38-96D2917A2029}"/>
                  </a:ext>
                </a:extLst>
              </p14:cNvPr>
              <p14:cNvContentPartPr/>
              <p14:nvPr/>
            </p14:nvContentPartPr>
            <p14:xfrm>
              <a:off x="6928680" y="355120"/>
              <a:ext cx="256320" cy="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298C685-63CD-46F7-8D38-96D2917A202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911040" y="337480"/>
                <a:ext cx="291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C3A5DD8-5BB5-4205-8C0E-26330C6B6697}"/>
                  </a:ext>
                </a:extLst>
              </p14:cNvPr>
              <p14:cNvContentPartPr/>
              <p14:nvPr/>
            </p14:nvContentPartPr>
            <p14:xfrm>
              <a:off x="6938760" y="467080"/>
              <a:ext cx="266400" cy="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C3A5DD8-5BB5-4205-8C0E-26330C6B669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920760" y="449080"/>
                <a:ext cx="302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24385C2-4B5F-4C2A-890A-AE4DF48F5504}"/>
                  </a:ext>
                </a:extLst>
              </p14:cNvPr>
              <p14:cNvContentPartPr/>
              <p14:nvPr/>
            </p14:nvContentPartPr>
            <p14:xfrm>
              <a:off x="7364280" y="231280"/>
              <a:ext cx="166320" cy="320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24385C2-4B5F-4C2A-890A-AE4DF48F55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346640" y="213640"/>
                <a:ext cx="20196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F26C09C-C902-4005-BEA0-D2CE8B72F939}"/>
                  </a:ext>
                </a:extLst>
              </p14:cNvPr>
              <p14:cNvContentPartPr/>
              <p14:nvPr/>
            </p14:nvContentPartPr>
            <p14:xfrm>
              <a:off x="6269880" y="363040"/>
              <a:ext cx="454680" cy="336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F26C09C-C902-4005-BEA0-D2CE8B72F93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52240" y="345040"/>
                <a:ext cx="49032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4924920-C346-49D0-B69C-F431AAFEF939}"/>
                  </a:ext>
                </a:extLst>
              </p14:cNvPr>
              <p14:cNvContentPartPr/>
              <p14:nvPr/>
            </p14:nvContentPartPr>
            <p14:xfrm>
              <a:off x="6020400" y="233080"/>
              <a:ext cx="149040" cy="304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4924920-C346-49D0-B69C-F431AAFEF93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02760" y="215440"/>
                <a:ext cx="18468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4CA24A9-72FF-4C36-B5F1-9403730F0788}"/>
                  </a:ext>
                </a:extLst>
              </p14:cNvPr>
              <p14:cNvContentPartPr/>
              <p14:nvPr/>
            </p14:nvContentPartPr>
            <p14:xfrm>
              <a:off x="5729880" y="324520"/>
              <a:ext cx="178200" cy="216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4CA24A9-72FF-4C36-B5F1-9403730F078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712240" y="306880"/>
                <a:ext cx="213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F278930-D5DD-45B2-B52A-BBA239B18509}"/>
                  </a:ext>
                </a:extLst>
              </p14:cNvPr>
              <p14:cNvContentPartPr/>
              <p14:nvPr/>
            </p14:nvContentPartPr>
            <p14:xfrm>
              <a:off x="7375800" y="504160"/>
              <a:ext cx="254880" cy="105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F278930-D5DD-45B2-B52A-BBA239B1850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57800" y="486160"/>
                <a:ext cx="2905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03A1B8C-0D7E-41BC-933F-5B8ADFE272C8}"/>
                  </a:ext>
                </a:extLst>
              </p14:cNvPr>
              <p14:cNvContentPartPr/>
              <p14:nvPr/>
            </p14:nvContentPartPr>
            <p14:xfrm>
              <a:off x="446880" y="1036240"/>
              <a:ext cx="295920" cy="256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03A1B8C-0D7E-41BC-933F-5B8ADFE272C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8880" y="1018240"/>
                <a:ext cx="33156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2C4477A-96E8-432B-8E40-7561CF08008F}"/>
                  </a:ext>
                </a:extLst>
              </p14:cNvPr>
              <p14:cNvContentPartPr/>
              <p14:nvPr/>
            </p14:nvContentPartPr>
            <p14:xfrm>
              <a:off x="1895520" y="944440"/>
              <a:ext cx="106920" cy="326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2C4477A-96E8-432B-8E40-7561CF08008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77880" y="926440"/>
                <a:ext cx="1425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D655B61-3CBD-4128-BEE2-BB39CBE46823}"/>
                  </a:ext>
                </a:extLst>
              </p14:cNvPr>
              <p14:cNvContentPartPr/>
              <p14:nvPr/>
            </p14:nvContentPartPr>
            <p14:xfrm>
              <a:off x="1369200" y="1008160"/>
              <a:ext cx="375480" cy="431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D655B61-3CBD-4128-BEE2-BB39CBE4682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217" y="990520"/>
                <a:ext cx="411086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7BC7A36-D39F-4218-A597-4F7B0C8ACAE0}"/>
                  </a:ext>
                </a:extLst>
              </p14:cNvPr>
              <p14:cNvContentPartPr/>
              <p14:nvPr/>
            </p14:nvContentPartPr>
            <p14:xfrm>
              <a:off x="2123400" y="948760"/>
              <a:ext cx="138600" cy="289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7BC7A36-D39F-4218-A597-4F7B0C8ACAE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05760" y="930760"/>
                <a:ext cx="17424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C9009BF-E39E-4CB4-B17C-60AB031614E6}"/>
                  </a:ext>
                </a:extLst>
              </p14:cNvPr>
              <p14:cNvContentPartPr/>
              <p14:nvPr/>
            </p14:nvContentPartPr>
            <p14:xfrm>
              <a:off x="2356680" y="853000"/>
              <a:ext cx="1289880" cy="391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C9009BF-E39E-4CB4-B17C-60AB031614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39040" y="835000"/>
                <a:ext cx="132552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EB931C2-EF37-4019-9168-2996922DBEEB}"/>
                  </a:ext>
                </a:extLst>
              </p14:cNvPr>
              <p14:cNvContentPartPr/>
              <p14:nvPr/>
            </p14:nvContentPartPr>
            <p14:xfrm>
              <a:off x="3901080" y="954880"/>
              <a:ext cx="168120" cy="4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EB931C2-EF37-4019-9168-2996922DBEE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883080" y="936880"/>
                <a:ext cx="2037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C9346A5-067F-4B77-A560-D2BB587FA00E}"/>
                  </a:ext>
                </a:extLst>
              </p14:cNvPr>
              <p14:cNvContentPartPr/>
              <p14:nvPr/>
            </p14:nvContentPartPr>
            <p14:xfrm>
              <a:off x="3911160" y="1056040"/>
              <a:ext cx="143280" cy="9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C9346A5-067F-4B77-A560-D2BB587FA00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93520" y="1038400"/>
                <a:ext cx="178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7BE2403-9503-4689-8D79-C8F47496566E}"/>
                  </a:ext>
                </a:extLst>
              </p14:cNvPr>
              <p14:cNvContentPartPr/>
              <p14:nvPr/>
            </p14:nvContentPartPr>
            <p14:xfrm>
              <a:off x="4246680" y="873160"/>
              <a:ext cx="264600" cy="253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7BE2403-9503-4689-8D79-C8F4749656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28704" y="855520"/>
                <a:ext cx="300192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7C1604E-B17D-4385-B9BE-3FB480916151}"/>
                  </a:ext>
                </a:extLst>
              </p14:cNvPr>
              <p14:cNvContentPartPr/>
              <p14:nvPr/>
            </p14:nvContentPartPr>
            <p14:xfrm>
              <a:off x="4795320" y="913840"/>
              <a:ext cx="237960" cy="228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7C1604E-B17D-4385-B9BE-3FB4809161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777320" y="896200"/>
                <a:ext cx="27360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1713F61-A1EA-43ED-BBFA-E382C5F3B636}"/>
                  </a:ext>
                </a:extLst>
              </p14:cNvPr>
              <p14:cNvContentPartPr/>
              <p14:nvPr/>
            </p14:nvContentPartPr>
            <p14:xfrm>
              <a:off x="5953440" y="944080"/>
              <a:ext cx="151920" cy="10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1713F61-A1EA-43ED-BBFA-E382C5F3B63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935440" y="926080"/>
                <a:ext cx="187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A971BB4-3B3E-495B-9D99-EAFC29B5470F}"/>
                  </a:ext>
                </a:extLst>
              </p14:cNvPr>
              <p14:cNvContentPartPr/>
              <p14:nvPr/>
            </p14:nvContentPartPr>
            <p14:xfrm>
              <a:off x="5953440" y="1017880"/>
              <a:ext cx="162000" cy="8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A971BB4-3B3E-495B-9D99-EAFC29B5470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35440" y="1000240"/>
                <a:ext cx="197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7299A6-FA0B-47D1-BA17-077A50581613}"/>
                  </a:ext>
                </a:extLst>
              </p14:cNvPr>
              <p14:cNvContentPartPr/>
              <p14:nvPr/>
            </p14:nvContentPartPr>
            <p14:xfrm>
              <a:off x="5394000" y="934360"/>
              <a:ext cx="398880" cy="397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7299A6-FA0B-47D1-BA17-077A5058161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376000" y="916720"/>
                <a:ext cx="43452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2DD8ECD-49E9-4100-B241-2175044C3987}"/>
                  </a:ext>
                </a:extLst>
              </p14:cNvPr>
              <p14:cNvContentPartPr/>
              <p14:nvPr/>
            </p14:nvContentPartPr>
            <p14:xfrm>
              <a:off x="6299040" y="736720"/>
              <a:ext cx="1451160" cy="593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2DD8ECD-49E9-4100-B241-2175044C398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81040" y="718731"/>
                <a:ext cx="1486800" cy="62889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07173265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DBAA8F-5A45-4EEF-9204-13BD6693A5FA}"/>
                  </a:ext>
                </a:extLst>
              </p14:cNvPr>
              <p14:cNvContentPartPr/>
              <p14:nvPr/>
            </p14:nvContentPartPr>
            <p14:xfrm>
              <a:off x="395760" y="257920"/>
              <a:ext cx="2965680" cy="544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DBAA8F-5A45-4EEF-9204-13BD6693A5F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77760" y="240280"/>
                <a:ext cx="3001320" cy="58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D94A7AB-3270-4B62-BADC-A52316E8C464}"/>
                  </a:ext>
                </a:extLst>
              </p14:cNvPr>
              <p14:cNvContentPartPr/>
              <p14:nvPr/>
            </p14:nvContentPartPr>
            <p14:xfrm>
              <a:off x="3891000" y="568240"/>
              <a:ext cx="131400" cy="21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D94A7AB-3270-4B62-BADC-A52316E8C4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73000" y="550600"/>
                <a:ext cx="1670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DDE1A7E-B8C5-43A7-B56A-9372A20BA145}"/>
                  </a:ext>
                </a:extLst>
              </p14:cNvPr>
              <p14:cNvContentPartPr/>
              <p14:nvPr/>
            </p14:nvContentPartPr>
            <p14:xfrm>
              <a:off x="5414880" y="226240"/>
              <a:ext cx="151200" cy="62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DDE1A7E-B8C5-43A7-B56A-9372A20BA14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97240" y="208600"/>
                <a:ext cx="1868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021CE80-B32D-4C4D-B75A-E1DD6103C7D5}"/>
                  </a:ext>
                </a:extLst>
              </p14:cNvPr>
              <p14:cNvContentPartPr/>
              <p14:nvPr/>
            </p14:nvContentPartPr>
            <p14:xfrm>
              <a:off x="4125720" y="378880"/>
              <a:ext cx="1328400" cy="389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021CE80-B32D-4C4D-B75A-E1DD6103C7D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08080" y="360880"/>
                <a:ext cx="136404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298C685-63CD-46F7-8D38-96D2917A2029}"/>
                  </a:ext>
                </a:extLst>
              </p14:cNvPr>
              <p14:cNvContentPartPr/>
              <p14:nvPr/>
            </p14:nvContentPartPr>
            <p14:xfrm>
              <a:off x="6928680" y="355120"/>
              <a:ext cx="256320" cy="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298C685-63CD-46F7-8D38-96D2917A202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911040" y="337480"/>
                <a:ext cx="291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C3A5DD8-5BB5-4205-8C0E-26330C6B6697}"/>
                  </a:ext>
                </a:extLst>
              </p14:cNvPr>
              <p14:cNvContentPartPr/>
              <p14:nvPr/>
            </p14:nvContentPartPr>
            <p14:xfrm>
              <a:off x="6938760" y="467080"/>
              <a:ext cx="266400" cy="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C3A5DD8-5BB5-4205-8C0E-26330C6B669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920760" y="449080"/>
                <a:ext cx="302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24385C2-4B5F-4C2A-890A-AE4DF48F5504}"/>
                  </a:ext>
                </a:extLst>
              </p14:cNvPr>
              <p14:cNvContentPartPr/>
              <p14:nvPr/>
            </p14:nvContentPartPr>
            <p14:xfrm>
              <a:off x="7364280" y="231280"/>
              <a:ext cx="166320" cy="320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24385C2-4B5F-4C2A-890A-AE4DF48F55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346640" y="213640"/>
                <a:ext cx="20196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F26C09C-C902-4005-BEA0-D2CE8B72F939}"/>
                  </a:ext>
                </a:extLst>
              </p14:cNvPr>
              <p14:cNvContentPartPr/>
              <p14:nvPr/>
            </p14:nvContentPartPr>
            <p14:xfrm>
              <a:off x="6269880" y="363040"/>
              <a:ext cx="454680" cy="336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F26C09C-C902-4005-BEA0-D2CE8B72F93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52240" y="345040"/>
                <a:ext cx="49032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4924920-C346-49D0-B69C-F431AAFEF939}"/>
                  </a:ext>
                </a:extLst>
              </p14:cNvPr>
              <p14:cNvContentPartPr/>
              <p14:nvPr/>
            </p14:nvContentPartPr>
            <p14:xfrm>
              <a:off x="6020400" y="233080"/>
              <a:ext cx="149040" cy="304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4924920-C346-49D0-B69C-F431AAFEF93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02760" y="215440"/>
                <a:ext cx="18468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4CA24A9-72FF-4C36-B5F1-9403730F0788}"/>
                  </a:ext>
                </a:extLst>
              </p14:cNvPr>
              <p14:cNvContentPartPr/>
              <p14:nvPr/>
            </p14:nvContentPartPr>
            <p14:xfrm>
              <a:off x="5729880" y="324520"/>
              <a:ext cx="178200" cy="216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4CA24A9-72FF-4C36-B5F1-9403730F078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712240" y="306880"/>
                <a:ext cx="213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F278930-D5DD-45B2-B52A-BBA239B18509}"/>
                  </a:ext>
                </a:extLst>
              </p14:cNvPr>
              <p14:cNvContentPartPr/>
              <p14:nvPr/>
            </p14:nvContentPartPr>
            <p14:xfrm>
              <a:off x="7375800" y="504160"/>
              <a:ext cx="254880" cy="105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F278930-D5DD-45B2-B52A-BBA239B1850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57800" y="486160"/>
                <a:ext cx="2905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03A1B8C-0D7E-41BC-933F-5B8ADFE272C8}"/>
                  </a:ext>
                </a:extLst>
              </p14:cNvPr>
              <p14:cNvContentPartPr/>
              <p14:nvPr/>
            </p14:nvContentPartPr>
            <p14:xfrm>
              <a:off x="446880" y="1036240"/>
              <a:ext cx="295920" cy="256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03A1B8C-0D7E-41BC-933F-5B8ADFE272C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8880" y="1018240"/>
                <a:ext cx="33156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2C4477A-96E8-432B-8E40-7561CF08008F}"/>
                  </a:ext>
                </a:extLst>
              </p14:cNvPr>
              <p14:cNvContentPartPr/>
              <p14:nvPr/>
            </p14:nvContentPartPr>
            <p14:xfrm>
              <a:off x="1895520" y="944440"/>
              <a:ext cx="106920" cy="326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2C4477A-96E8-432B-8E40-7561CF08008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77880" y="926440"/>
                <a:ext cx="1425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D655B61-3CBD-4128-BEE2-BB39CBE46823}"/>
                  </a:ext>
                </a:extLst>
              </p14:cNvPr>
              <p14:cNvContentPartPr/>
              <p14:nvPr/>
            </p14:nvContentPartPr>
            <p14:xfrm>
              <a:off x="1369200" y="1008160"/>
              <a:ext cx="375480" cy="431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D655B61-3CBD-4128-BEE2-BB39CBE4682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217" y="990520"/>
                <a:ext cx="411086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7BC7A36-D39F-4218-A597-4F7B0C8ACAE0}"/>
                  </a:ext>
                </a:extLst>
              </p14:cNvPr>
              <p14:cNvContentPartPr/>
              <p14:nvPr/>
            </p14:nvContentPartPr>
            <p14:xfrm>
              <a:off x="2123400" y="948760"/>
              <a:ext cx="138600" cy="289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7BC7A36-D39F-4218-A597-4F7B0C8ACAE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05760" y="930760"/>
                <a:ext cx="17424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C9009BF-E39E-4CB4-B17C-60AB031614E6}"/>
                  </a:ext>
                </a:extLst>
              </p14:cNvPr>
              <p14:cNvContentPartPr/>
              <p14:nvPr/>
            </p14:nvContentPartPr>
            <p14:xfrm>
              <a:off x="2356680" y="853000"/>
              <a:ext cx="1289880" cy="391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C9009BF-E39E-4CB4-B17C-60AB031614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39040" y="835000"/>
                <a:ext cx="132552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EB931C2-EF37-4019-9168-2996922DBEEB}"/>
                  </a:ext>
                </a:extLst>
              </p14:cNvPr>
              <p14:cNvContentPartPr/>
              <p14:nvPr/>
            </p14:nvContentPartPr>
            <p14:xfrm>
              <a:off x="3901080" y="954880"/>
              <a:ext cx="168120" cy="4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EB931C2-EF37-4019-9168-2996922DBEE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883080" y="936880"/>
                <a:ext cx="2037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C9346A5-067F-4B77-A560-D2BB587FA00E}"/>
                  </a:ext>
                </a:extLst>
              </p14:cNvPr>
              <p14:cNvContentPartPr/>
              <p14:nvPr/>
            </p14:nvContentPartPr>
            <p14:xfrm>
              <a:off x="3911160" y="1056040"/>
              <a:ext cx="143280" cy="9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C9346A5-067F-4B77-A560-D2BB587FA00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93520" y="1038400"/>
                <a:ext cx="178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7BE2403-9503-4689-8D79-C8F47496566E}"/>
                  </a:ext>
                </a:extLst>
              </p14:cNvPr>
              <p14:cNvContentPartPr/>
              <p14:nvPr/>
            </p14:nvContentPartPr>
            <p14:xfrm>
              <a:off x="4246680" y="873160"/>
              <a:ext cx="264600" cy="253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7BE2403-9503-4689-8D79-C8F4749656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28704" y="855520"/>
                <a:ext cx="300192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7C1604E-B17D-4385-B9BE-3FB480916151}"/>
                  </a:ext>
                </a:extLst>
              </p14:cNvPr>
              <p14:cNvContentPartPr/>
              <p14:nvPr/>
            </p14:nvContentPartPr>
            <p14:xfrm>
              <a:off x="4795320" y="913840"/>
              <a:ext cx="237960" cy="228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7C1604E-B17D-4385-B9BE-3FB4809161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777320" y="896200"/>
                <a:ext cx="27360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1713F61-A1EA-43ED-BBFA-E382C5F3B636}"/>
                  </a:ext>
                </a:extLst>
              </p14:cNvPr>
              <p14:cNvContentPartPr/>
              <p14:nvPr/>
            </p14:nvContentPartPr>
            <p14:xfrm>
              <a:off x="5953440" y="944080"/>
              <a:ext cx="151920" cy="10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1713F61-A1EA-43ED-BBFA-E382C5F3B63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935440" y="926080"/>
                <a:ext cx="187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A971BB4-3B3E-495B-9D99-EAFC29B5470F}"/>
                  </a:ext>
                </a:extLst>
              </p14:cNvPr>
              <p14:cNvContentPartPr/>
              <p14:nvPr/>
            </p14:nvContentPartPr>
            <p14:xfrm>
              <a:off x="5953440" y="1017880"/>
              <a:ext cx="162000" cy="8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A971BB4-3B3E-495B-9D99-EAFC29B5470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35440" y="1000240"/>
                <a:ext cx="197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7299A6-FA0B-47D1-BA17-077A50581613}"/>
                  </a:ext>
                </a:extLst>
              </p14:cNvPr>
              <p14:cNvContentPartPr/>
              <p14:nvPr/>
            </p14:nvContentPartPr>
            <p14:xfrm>
              <a:off x="5394000" y="934360"/>
              <a:ext cx="398880" cy="397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7299A6-FA0B-47D1-BA17-077A5058161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376000" y="916720"/>
                <a:ext cx="43452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2DD8ECD-49E9-4100-B241-2175044C3987}"/>
                  </a:ext>
                </a:extLst>
              </p14:cNvPr>
              <p14:cNvContentPartPr/>
              <p14:nvPr/>
            </p14:nvContentPartPr>
            <p14:xfrm>
              <a:off x="6299040" y="736720"/>
              <a:ext cx="1451160" cy="593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2DD8ECD-49E9-4100-B241-2175044C398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81040" y="718731"/>
                <a:ext cx="1486800" cy="6288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A561F4F-9D28-4328-A7FB-277CF7DB0C23}"/>
                  </a:ext>
                </a:extLst>
              </p14:cNvPr>
              <p14:cNvContentPartPr/>
              <p14:nvPr/>
            </p14:nvContentPartPr>
            <p14:xfrm>
              <a:off x="6215880" y="731320"/>
              <a:ext cx="144000" cy="576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A561F4F-9D28-4328-A7FB-277CF7DB0C2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197880" y="713320"/>
                <a:ext cx="179640" cy="61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59B31AA-C6AD-4D7B-BADE-AC0858D39BF5}"/>
                  </a:ext>
                </a:extLst>
              </p14:cNvPr>
              <p14:cNvContentPartPr/>
              <p14:nvPr/>
            </p14:nvContentPartPr>
            <p14:xfrm>
              <a:off x="7780440" y="649960"/>
              <a:ext cx="997920" cy="676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59B31AA-C6AD-4D7B-BADE-AC0858D39BF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62446" y="631960"/>
                <a:ext cx="1033547" cy="712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4239113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14:cNvPr>
              <p14:cNvContentPartPr/>
              <p14:nvPr/>
            </p14:nvContentPartPr>
            <p14:xfrm>
              <a:off x="1872840" y="174400"/>
              <a:ext cx="4040280" cy="68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55198" y="156409"/>
                <a:ext cx="4075923" cy="724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14:cNvPr>
              <p14:cNvContentPartPr/>
              <p14:nvPr/>
            </p14:nvContentPartPr>
            <p14:xfrm>
              <a:off x="7177080" y="445840"/>
              <a:ext cx="246240" cy="235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59080" y="427840"/>
                <a:ext cx="2818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14:cNvPr>
              <p14:cNvContentPartPr/>
              <p14:nvPr/>
            </p14:nvContentPartPr>
            <p14:xfrm>
              <a:off x="7505760" y="436840"/>
              <a:ext cx="272160" cy="28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87760" y="418863"/>
                <a:ext cx="30780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14:cNvPr>
              <p14:cNvContentPartPr/>
              <p14:nvPr/>
            </p14:nvContentPartPr>
            <p14:xfrm>
              <a:off x="6359520" y="348280"/>
              <a:ext cx="580680" cy="424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41880" y="330640"/>
                <a:ext cx="61632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14:cNvPr>
              <p14:cNvContentPartPr/>
              <p14:nvPr/>
            </p14:nvContentPartPr>
            <p14:xfrm>
              <a:off x="7863240" y="425320"/>
              <a:ext cx="965880" cy="256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45600" y="407320"/>
                <a:ext cx="1001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14:cNvPr>
              <p14:cNvContentPartPr/>
              <p14:nvPr/>
            </p14:nvContentPartPr>
            <p14:xfrm>
              <a:off x="392880" y="964600"/>
              <a:ext cx="1151280" cy="357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5240" y="946942"/>
                <a:ext cx="1186920" cy="3931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14:cNvPr>
              <p14:cNvContentPartPr/>
              <p14:nvPr/>
            </p14:nvContentPartPr>
            <p14:xfrm>
              <a:off x="1869240" y="1056040"/>
              <a:ext cx="121212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51240" y="1038400"/>
                <a:ext cx="124776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14:cNvPr>
              <p14:cNvContentPartPr/>
              <p14:nvPr/>
            </p14:nvContentPartPr>
            <p14:xfrm>
              <a:off x="3210240" y="1076560"/>
              <a:ext cx="223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92240" y="1058560"/>
                <a:ext cx="57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14:cNvPr>
              <p14:cNvContentPartPr/>
              <p14:nvPr/>
            </p14:nvContentPartPr>
            <p14:xfrm>
              <a:off x="3281160" y="1076560"/>
              <a:ext cx="29880" cy="272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63160" y="1058560"/>
                <a:ext cx="6552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14:cNvPr>
              <p14:cNvContentPartPr/>
              <p14:nvPr/>
            </p14:nvContentPartPr>
            <p14:xfrm>
              <a:off x="3149400" y="1034800"/>
              <a:ext cx="311760" cy="25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31760" y="1017160"/>
                <a:ext cx="34740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14:cNvPr>
              <p14:cNvContentPartPr/>
              <p14:nvPr/>
            </p14:nvContentPartPr>
            <p14:xfrm>
              <a:off x="3698400" y="1092040"/>
              <a:ext cx="131760" cy="240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0" y="1074040"/>
                <a:ext cx="16740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14:cNvPr>
              <p14:cNvContentPartPr/>
              <p14:nvPr/>
            </p14:nvContentPartPr>
            <p14:xfrm>
              <a:off x="3758880" y="1015720"/>
              <a:ext cx="75600" cy="401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40880" y="998080"/>
                <a:ext cx="1112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14:cNvPr>
              <p14:cNvContentPartPr/>
              <p14:nvPr/>
            </p14:nvContentPartPr>
            <p14:xfrm>
              <a:off x="4185840" y="1025800"/>
              <a:ext cx="501480" cy="288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67853" y="1007800"/>
                <a:ext cx="537094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14:cNvPr>
              <p14:cNvContentPartPr/>
              <p14:nvPr/>
            </p14:nvContentPartPr>
            <p14:xfrm>
              <a:off x="4806480" y="994840"/>
              <a:ext cx="645840" cy="24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8830" y="976866"/>
                <a:ext cx="681500" cy="283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14:cNvPr>
              <p14:cNvContentPartPr/>
              <p14:nvPr/>
            </p14:nvContentPartPr>
            <p14:xfrm>
              <a:off x="5616840" y="1218760"/>
              <a:ext cx="831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98840" y="1201120"/>
                <a:ext cx="1188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14:cNvPr>
              <p14:cNvContentPartPr/>
              <p14:nvPr/>
            </p14:nvContentPartPr>
            <p14:xfrm>
              <a:off x="6014280" y="885760"/>
              <a:ext cx="1090800" cy="506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96640" y="868120"/>
                <a:ext cx="112644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14:cNvPr>
              <p14:cNvContentPartPr/>
              <p14:nvPr/>
            </p14:nvContentPartPr>
            <p14:xfrm>
              <a:off x="7640040" y="998080"/>
              <a:ext cx="853920" cy="36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22048" y="980080"/>
                <a:ext cx="889545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14:cNvPr>
              <p14:cNvContentPartPr/>
              <p14:nvPr/>
            </p14:nvContentPartPr>
            <p14:xfrm>
              <a:off x="7402080" y="1045960"/>
              <a:ext cx="93960" cy="13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384080" y="1028320"/>
                <a:ext cx="1296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14:cNvPr>
              <p14:cNvContentPartPr/>
              <p14:nvPr/>
            </p14:nvContentPartPr>
            <p14:xfrm>
              <a:off x="7361760" y="1178080"/>
              <a:ext cx="156960" cy="213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3760" y="1160440"/>
                <a:ext cx="192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14:cNvPr>
              <p14:cNvContentPartPr/>
              <p14:nvPr/>
            </p14:nvContentPartPr>
            <p14:xfrm>
              <a:off x="8608440" y="1259440"/>
              <a:ext cx="47880" cy="7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90440" y="1241800"/>
                <a:ext cx="835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14:cNvPr>
              <p14:cNvContentPartPr/>
              <p14:nvPr/>
            </p14:nvContentPartPr>
            <p14:xfrm>
              <a:off x="346440" y="1513600"/>
              <a:ext cx="1319040" cy="424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8440" y="1495600"/>
                <a:ext cx="13546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14:cNvPr>
              <p14:cNvContentPartPr/>
              <p14:nvPr/>
            </p14:nvContentPartPr>
            <p14:xfrm>
              <a:off x="1889400" y="1472560"/>
              <a:ext cx="2012040" cy="498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871760" y="1454560"/>
                <a:ext cx="204768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14:cNvPr>
              <p14:cNvContentPartPr/>
              <p14:nvPr/>
            </p14:nvContentPartPr>
            <p14:xfrm>
              <a:off x="4317240" y="1574440"/>
              <a:ext cx="193680" cy="496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99600" y="1556800"/>
                <a:ext cx="229320" cy="53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14:cNvPr>
              <p14:cNvContentPartPr/>
              <p14:nvPr/>
            </p14:nvContentPartPr>
            <p14:xfrm>
              <a:off x="4737360" y="1665880"/>
              <a:ext cx="973440" cy="335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19713" y="1648240"/>
                <a:ext cx="1009093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14:cNvPr>
              <p14:cNvContentPartPr/>
              <p14:nvPr/>
            </p14:nvContentPartPr>
            <p14:xfrm>
              <a:off x="5818440" y="1696480"/>
              <a:ext cx="135360" cy="201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00800" y="1678480"/>
                <a:ext cx="1710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14:cNvPr>
              <p14:cNvContentPartPr/>
              <p14:nvPr/>
            </p14:nvContentPartPr>
            <p14:xfrm>
              <a:off x="7792320" y="1472560"/>
              <a:ext cx="601920" cy="46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74680" y="1454906"/>
                <a:ext cx="637560" cy="498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14:cNvPr>
              <p14:cNvContentPartPr/>
              <p14:nvPr/>
            </p14:nvContentPartPr>
            <p14:xfrm>
              <a:off x="6601800" y="1543840"/>
              <a:ext cx="995760" cy="372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83800" y="1525840"/>
                <a:ext cx="103140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14:cNvPr>
              <p14:cNvContentPartPr/>
              <p14:nvPr/>
            </p14:nvContentPartPr>
            <p14:xfrm>
              <a:off x="6061080" y="1677760"/>
              <a:ext cx="371160" cy="187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43440" y="1660120"/>
                <a:ext cx="4068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14:cNvPr>
              <p14:cNvContentPartPr/>
              <p14:nvPr/>
            </p14:nvContentPartPr>
            <p14:xfrm>
              <a:off x="807600" y="2214520"/>
              <a:ext cx="3133440" cy="1718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9960" y="2196880"/>
                <a:ext cx="3169080" cy="17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14:cNvPr>
              <p14:cNvContentPartPr/>
              <p14:nvPr/>
            </p14:nvContentPartPr>
            <p14:xfrm>
              <a:off x="3748800" y="2986720"/>
              <a:ext cx="178560" cy="247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31160" y="2969080"/>
                <a:ext cx="2142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14:cNvPr>
              <p14:cNvContentPartPr/>
              <p14:nvPr/>
            </p14:nvContentPartPr>
            <p14:xfrm>
              <a:off x="783120" y="2519080"/>
              <a:ext cx="172440" cy="27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65120" y="2501440"/>
                <a:ext cx="2080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14:cNvPr>
              <p14:cNvContentPartPr/>
              <p14:nvPr/>
            </p14:nvContentPartPr>
            <p14:xfrm>
              <a:off x="297120" y="2448160"/>
              <a:ext cx="304920" cy="223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79141" y="2430160"/>
                <a:ext cx="340518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14:cNvPr>
              <p14:cNvContentPartPr/>
              <p14:nvPr/>
            </p14:nvContentPartPr>
            <p14:xfrm>
              <a:off x="273360" y="3677560"/>
              <a:ext cx="92520" cy="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55360" y="3659920"/>
                <a:ext cx="128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14:cNvPr>
              <p14:cNvContentPartPr/>
              <p14:nvPr/>
            </p14:nvContentPartPr>
            <p14:xfrm>
              <a:off x="483240" y="3606640"/>
              <a:ext cx="492120" cy="26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240" y="3588640"/>
                <a:ext cx="5277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626E6D8-CFDD-476C-86FB-8FB24610DD82}"/>
                  </a:ext>
                </a:extLst>
              </p14:cNvPr>
              <p14:cNvContentPartPr/>
              <p14:nvPr/>
            </p14:nvContentPartPr>
            <p14:xfrm>
              <a:off x="756120" y="3301720"/>
              <a:ext cx="2840760" cy="964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626E6D8-CFDD-476C-86FB-8FB24610DD8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38120" y="3284080"/>
                <a:ext cx="2876400" cy="10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4CD5092-5C63-41F9-956F-EC48A3A87960}"/>
                  </a:ext>
                </a:extLst>
              </p14:cNvPr>
              <p14:cNvContentPartPr/>
              <p14:nvPr/>
            </p14:nvContentPartPr>
            <p14:xfrm>
              <a:off x="4947600" y="2265280"/>
              <a:ext cx="2711520" cy="1695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4CD5092-5C63-41F9-956F-EC48A3A8796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929960" y="2247644"/>
                <a:ext cx="2747160" cy="173123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14229712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DBAA8F-5A45-4EEF-9204-13BD6693A5FA}"/>
                  </a:ext>
                </a:extLst>
              </p14:cNvPr>
              <p14:cNvContentPartPr/>
              <p14:nvPr/>
            </p14:nvContentPartPr>
            <p14:xfrm>
              <a:off x="395760" y="257920"/>
              <a:ext cx="2965680" cy="544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DBAA8F-5A45-4EEF-9204-13BD6693A5F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77760" y="240280"/>
                <a:ext cx="3001320" cy="58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D94A7AB-3270-4B62-BADC-A52316E8C464}"/>
                  </a:ext>
                </a:extLst>
              </p14:cNvPr>
              <p14:cNvContentPartPr/>
              <p14:nvPr/>
            </p14:nvContentPartPr>
            <p14:xfrm>
              <a:off x="3891000" y="568240"/>
              <a:ext cx="131400" cy="21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D94A7AB-3270-4B62-BADC-A52316E8C4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73000" y="550600"/>
                <a:ext cx="1670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DDE1A7E-B8C5-43A7-B56A-9372A20BA145}"/>
                  </a:ext>
                </a:extLst>
              </p14:cNvPr>
              <p14:cNvContentPartPr/>
              <p14:nvPr/>
            </p14:nvContentPartPr>
            <p14:xfrm>
              <a:off x="5414880" y="226240"/>
              <a:ext cx="151200" cy="62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DDE1A7E-B8C5-43A7-B56A-9372A20BA14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97240" y="208600"/>
                <a:ext cx="1868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021CE80-B32D-4C4D-B75A-E1DD6103C7D5}"/>
                  </a:ext>
                </a:extLst>
              </p14:cNvPr>
              <p14:cNvContentPartPr/>
              <p14:nvPr/>
            </p14:nvContentPartPr>
            <p14:xfrm>
              <a:off x="4125720" y="378880"/>
              <a:ext cx="1328400" cy="389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021CE80-B32D-4C4D-B75A-E1DD6103C7D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08080" y="360880"/>
                <a:ext cx="136404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298C685-63CD-46F7-8D38-96D2917A2029}"/>
                  </a:ext>
                </a:extLst>
              </p14:cNvPr>
              <p14:cNvContentPartPr/>
              <p14:nvPr/>
            </p14:nvContentPartPr>
            <p14:xfrm>
              <a:off x="6928680" y="355120"/>
              <a:ext cx="256320" cy="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298C685-63CD-46F7-8D38-96D2917A202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911040" y="337480"/>
                <a:ext cx="291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C3A5DD8-5BB5-4205-8C0E-26330C6B6697}"/>
                  </a:ext>
                </a:extLst>
              </p14:cNvPr>
              <p14:cNvContentPartPr/>
              <p14:nvPr/>
            </p14:nvContentPartPr>
            <p14:xfrm>
              <a:off x="6938760" y="467080"/>
              <a:ext cx="266400" cy="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C3A5DD8-5BB5-4205-8C0E-26330C6B669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920760" y="449080"/>
                <a:ext cx="302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24385C2-4B5F-4C2A-890A-AE4DF48F5504}"/>
                  </a:ext>
                </a:extLst>
              </p14:cNvPr>
              <p14:cNvContentPartPr/>
              <p14:nvPr/>
            </p14:nvContentPartPr>
            <p14:xfrm>
              <a:off x="7364280" y="231280"/>
              <a:ext cx="166320" cy="320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24385C2-4B5F-4C2A-890A-AE4DF48F55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346640" y="213640"/>
                <a:ext cx="20196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F26C09C-C902-4005-BEA0-D2CE8B72F939}"/>
                  </a:ext>
                </a:extLst>
              </p14:cNvPr>
              <p14:cNvContentPartPr/>
              <p14:nvPr/>
            </p14:nvContentPartPr>
            <p14:xfrm>
              <a:off x="6269880" y="363040"/>
              <a:ext cx="454680" cy="336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F26C09C-C902-4005-BEA0-D2CE8B72F93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52240" y="345040"/>
                <a:ext cx="49032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4924920-C346-49D0-B69C-F431AAFEF939}"/>
                  </a:ext>
                </a:extLst>
              </p14:cNvPr>
              <p14:cNvContentPartPr/>
              <p14:nvPr/>
            </p14:nvContentPartPr>
            <p14:xfrm>
              <a:off x="6020400" y="233080"/>
              <a:ext cx="149040" cy="304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4924920-C346-49D0-B69C-F431AAFEF93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02760" y="215440"/>
                <a:ext cx="18468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4CA24A9-72FF-4C36-B5F1-9403730F0788}"/>
                  </a:ext>
                </a:extLst>
              </p14:cNvPr>
              <p14:cNvContentPartPr/>
              <p14:nvPr/>
            </p14:nvContentPartPr>
            <p14:xfrm>
              <a:off x="5729880" y="324520"/>
              <a:ext cx="178200" cy="216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4CA24A9-72FF-4C36-B5F1-9403730F078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712240" y="306880"/>
                <a:ext cx="213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F278930-D5DD-45B2-B52A-BBA239B18509}"/>
                  </a:ext>
                </a:extLst>
              </p14:cNvPr>
              <p14:cNvContentPartPr/>
              <p14:nvPr/>
            </p14:nvContentPartPr>
            <p14:xfrm>
              <a:off x="7375800" y="504160"/>
              <a:ext cx="254880" cy="105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F278930-D5DD-45B2-B52A-BBA239B1850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57800" y="486160"/>
                <a:ext cx="2905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03A1B8C-0D7E-41BC-933F-5B8ADFE272C8}"/>
                  </a:ext>
                </a:extLst>
              </p14:cNvPr>
              <p14:cNvContentPartPr/>
              <p14:nvPr/>
            </p14:nvContentPartPr>
            <p14:xfrm>
              <a:off x="446880" y="1036240"/>
              <a:ext cx="295920" cy="256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03A1B8C-0D7E-41BC-933F-5B8ADFE272C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8880" y="1018240"/>
                <a:ext cx="33156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2C4477A-96E8-432B-8E40-7561CF08008F}"/>
                  </a:ext>
                </a:extLst>
              </p14:cNvPr>
              <p14:cNvContentPartPr/>
              <p14:nvPr/>
            </p14:nvContentPartPr>
            <p14:xfrm>
              <a:off x="1895520" y="944440"/>
              <a:ext cx="106920" cy="326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2C4477A-96E8-432B-8E40-7561CF08008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77880" y="926440"/>
                <a:ext cx="1425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D655B61-3CBD-4128-BEE2-BB39CBE46823}"/>
                  </a:ext>
                </a:extLst>
              </p14:cNvPr>
              <p14:cNvContentPartPr/>
              <p14:nvPr/>
            </p14:nvContentPartPr>
            <p14:xfrm>
              <a:off x="1369200" y="1008160"/>
              <a:ext cx="375480" cy="431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D655B61-3CBD-4128-BEE2-BB39CBE4682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217" y="990520"/>
                <a:ext cx="411086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7BC7A36-D39F-4218-A597-4F7B0C8ACAE0}"/>
                  </a:ext>
                </a:extLst>
              </p14:cNvPr>
              <p14:cNvContentPartPr/>
              <p14:nvPr/>
            </p14:nvContentPartPr>
            <p14:xfrm>
              <a:off x="2123400" y="948760"/>
              <a:ext cx="138600" cy="289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7BC7A36-D39F-4218-A597-4F7B0C8ACAE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05760" y="930760"/>
                <a:ext cx="17424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C9009BF-E39E-4CB4-B17C-60AB031614E6}"/>
                  </a:ext>
                </a:extLst>
              </p14:cNvPr>
              <p14:cNvContentPartPr/>
              <p14:nvPr/>
            </p14:nvContentPartPr>
            <p14:xfrm>
              <a:off x="2356680" y="853000"/>
              <a:ext cx="1289880" cy="391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C9009BF-E39E-4CB4-B17C-60AB031614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39040" y="835000"/>
                <a:ext cx="132552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EB931C2-EF37-4019-9168-2996922DBEEB}"/>
                  </a:ext>
                </a:extLst>
              </p14:cNvPr>
              <p14:cNvContentPartPr/>
              <p14:nvPr/>
            </p14:nvContentPartPr>
            <p14:xfrm>
              <a:off x="3901080" y="954880"/>
              <a:ext cx="168120" cy="4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EB931C2-EF37-4019-9168-2996922DBEE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883080" y="936880"/>
                <a:ext cx="2037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C9346A5-067F-4B77-A560-D2BB587FA00E}"/>
                  </a:ext>
                </a:extLst>
              </p14:cNvPr>
              <p14:cNvContentPartPr/>
              <p14:nvPr/>
            </p14:nvContentPartPr>
            <p14:xfrm>
              <a:off x="3911160" y="1056040"/>
              <a:ext cx="143280" cy="9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C9346A5-067F-4B77-A560-D2BB587FA00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93520" y="1038400"/>
                <a:ext cx="178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7BE2403-9503-4689-8D79-C8F47496566E}"/>
                  </a:ext>
                </a:extLst>
              </p14:cNvPr>
              <p14:cNvContentPartPr/>
              <p14:nvPr/>
            </p14:nvContentPartPr>
            <p14:xfrm>
              <a:off x="4246680" y="873160"/>
              <a:ext cx="264600" cy="253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7BE2403-9503-4689-8D79-C8F4749656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28704" y="855520"/>
                <a:ext cx="300192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7C1604E-B17D-4385-B9BE-3FB480916151}"/>
                  </a:ext>
                </a:extLst>
              </p14:cNvPr>
              <p14:cNvContentPartPr/>
              <p14:nvPr/>
            </p14:nvContentPartPr>
            <p14:xfrm>
              <a:off x="4795320" y="913840"/>
              <a:ext cx="237960" cy="228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7C1604E-B17D-4385-B9BE-3FB4809161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777320" y="896200"/>
                <a:ext cx="27360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1713F61-A1EA-43ED-BBFA-E382C5F3B636}"/>
                  </a:ext>
                </a:extLst>
              </p14:cNvPr>
              <p14:cNvContentPartPr/>
              <p14:nvPr/>
            </p14:nvContentPartPr>
            <p14:xfrm>
              <a:off x="5953440" y="944080"/>
              <a:ext cx="151920" cy="10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1713F61-A1EA-43ED-BBFA-E382C5F3B63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935440" y="926080"/>
                <a:ext cx="187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A971BB4-3B3E-495B-9D99-EAFC29B5470F}"/>
                  </a:ext>
                </a:extLst>
              </p14:cNvPr>
              <p14:cNvContentPartPr/>
              <p14:nvPr/>
            </p14:nvContentPartPr>
            <p14:xfrm>
              <a:off x="5953440" y="1017880"/>
              <a:ext cx="162000" cy="8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A971BB4-3B3E-495B-9D99-EAFC29B5470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35440" y="1000240"/>
                <a:ext cx="197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7299A6-FA0B-47D1-BA17-077A50581613}"/>
                  </a:ext>
                </a:extLst>
              </p14:cNvPr>
              <p14:cNvContentPartPr/>
              <p14:nvPr/>
            </p14:nvContentPartPr>
            <p14:xfrm>
              <a:off x="5394000" y="934360"/>
              <a:ext cx="398880" cy="397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7299A6-FA0B-47D1-BA17-077A5058161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376000" y="916720"/>
                <a:ext cx="43452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2DD8ECD-49E9-4100-B241-2175044C3987}"/>
                  </a:ext>
                </a:extLst>
              </p14:cNvPr>
              <p14:cNvContentPartPr/>
              <p14:nvPr/>
            </p14:nvContentPartPr>
            <p14:xfrm>
              <a:off x="6299040" y="736720"/>
              <a:ext cx="1451160" cy="593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2DD8ECD-49E9-4100-B241-2175044C398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81040" y="718731"/>
                <a:ext cx="1486800" cy="6288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A561F4F-9D28-4328-A7FB-277CF7DB0C23}"/>
                  </a:ext>
                </a:extLst>
              </p14:cNvPr>
              <p14:cNvContentPartPr/>
              <p14:nvPr/>
            </p14:nvContentPartPr>
            <p14:xfrm>
              <a:off x="6215880" y="731320"/>
              <a:ext cx="144000" cy="576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A561F4F-9D28-4328-A7FB-277CF7DB0C2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197880" y="713320"/>
                <a:ext cx="179640" cy="61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59B31AA-C6AD-4D7B-BADE-AC0858D39BF5}"/>
                  </a:ext>
                </a:extLst>
              </p14:cNvPr>
              <p14:cNvContentPartPr/>
              <p14:nvPr/>
            </p14:nvContentPartPr>
            <p14:xfrm>
              <a:off x="7780440" y="649960"/>
              <a:ext cx="997920" cy="676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59B31AA-C6AD-4D7B-BADE-AC0858D39BF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62446" y="631960"/>
                <a:ext cx="1033547" cy="71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6AA1BA3-214F-44C5-A0D1-A2029B7A65F3}"/>
                  </a:ext>
                </a:extLst>
              </p14:cNvPr>
              <p14:cNvContentPartPr/>
              <p14:nvPr/>
            </p14:nvContentPartPr>
            <p14:xfrm>
              <a:off x="497640" y="1696120"/>
              <a:ext cx="338400" cy="311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6AA1BA3-214F-44C5-A0D1-A2029B7A65F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79659" y="1678480"/>
                <a:ext cx="374002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94AC6F4-F246-4D80-992C-B0511455CEA9}"/>
                  </a:ext>
                </a:extLst>
              </p14:cNvPr>
              <p14:cNvContentPartPr/>
              <p14:nvPr/>
            </p14:nvContentPartPr>
            <p14:xfrm>
              <a:off x="1491240" y="1708720"/>
              <a:ext cx="536400" cy="430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94AC6F4-F246-4D80-992C-B0511455CEA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473588" y="1690720"/>
                <a:ext cx="572064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E3E9D60-DFAE-4410-A638-8BFD0EE7DF6D}"/>
                  </a:ext>
                </a:extLst>
              </p14:cNvPr>
              <p14:cNvContentPartPr/>
              <p14:nvPr/>
            </p14:nvContentPartPr>
            <p14:xfrm>
              <a:off x="2214480" y="1340800"/>
              <a:ext cx="2376360" cy="846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E3E9D60-DFAE-4410-A638-8BFD0EE7DF6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196480" y="1322808"/>
                <a:ext cx="2412000" cy="88162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79504557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DBAA8F-5A45-4EEF-9204-13BD6693A5FA}"/>
                  </a:ext>
                </a:extLst>
              </p14:cNvPr>
              <p14:cNvContentPartPr/>
              <p14:nvPr/>
            </p14:nvContentPartPr>
            <p14:xfrm>
              <a:off x="395760" y="257920"/>
              <a:ext cx="2965680" cy="544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DBAA8F-5A45-4EEF-9204-13BD6693A5F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77760" y="240280"/>
                <a:ext cx="3001320" cy="58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D94A7AB-3270-4B62-BADC-A52316E8C464}"/>
                  </a:ext>
                </a:extLst>
              </p14:cNvPr>
              <p14:cNvContentPartPr/>
              <p14:nvPr/>
            </p14:nvContentPartPr>
            <p14:xfrm>
              <a:off x="3891000" y="568240"/>
              <a:ext cx="131400" cy="21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D94A7AB-3270-4B62-BADC-A52316E8C4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73000" y="550600"/>
                <a:ext cx="1670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DDE1A7E-B8C5-43A7-B56A-9372A20BA145}"/>
                  </a:ext>
                </a:extLst>
              </p14:cNvPr>
              <p14:cNvContentPartPr/>
              <p14:nvPr/>
            </p14:nvContentPartPr>
            <p14:xfrm>
              <a:off x="5414880" y="226240"/>
              <a:ext cx="151200" cy="62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DDE1A7E-B8C5-43A7-B56A-9372A20BA14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97240" y="208600"/>
                <a:ext cx="1868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021CE80-B32D-4C4D-B75A-E1DD6103C7D5}"/>
                  </a:ext>
                </a:extLst>
              </p14:cNvPr>
              <p14:cNvContentPartPr/>
              <p14:nvPr/>
            </p14:nvContentPartPr>
            <p14:xfrm>
              <a:off x="4125720" y="378880"/>
              <a:ext cx="1328400" cy="389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021CE80-B32D-4C4D-B75A-E1DD6103C7D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08080" y="360880"/>
                <a:ext cx="136404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298C685-63CD-46F7-8D38-96D2917A2029}"/>
                  </a:ext>
                </a:extLst>
              </p14:cNvPr>
              <p14:cNvContentPartPr/>
              <p14:nvPr/>
            </p14:nvContentPartPr>
            <p14:xfrm>
              <a:off x="6928680" y="355120"/>
              <a:ext cx="256320" cy="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298C685-63CD-46F7-8D38-96D2917A202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911040" y="337480"/>
                <a:ext cx="291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C3A5DD8-5BB5-4205-8C0E-26330C6B6697}"/>
                  </a:ext>
                </a:extLst>
              </p14:cNvPr>
              <p14:cNvContentPartPr/>
              <p14:nvPr/>
            </p14:nvContentPartPr>
            <p14:xfrm>
              <a:off x="6938760" y="467080"/>
              <a:ext cx="266400" cy="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C3A5DD8-5BB5-4205-8C0E-26330C6B669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920760" y="449080"/>
                <a:ext cx="302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24385C2-4B5F-4C2A-890A-AE4DF48F5504}"/>
                  </a:ext>
                </a:extLst>
              </p14:cNvPr>
              <p14:cNvContentPartPr/>
              <p14:nvPr/>
            </p14:nvContentPartPr>
            <p14:xfrm>
              <a:off x="7364280" y="231280"/>
              <a:ext cx="166320" cy="320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24385C2-4B5F-4C2A-890A-AE4DF48F55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346640" y="213640"/>
                <a:ext cx="20196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F26C09C-C902-4005-BEA0-D2CE8B72F939}"/>
                  </a:ext>
                </a:extLst>
              </p14:cNvPr>
              <p14:cNvContentPartPr/>
              <p14:nvPr/>
            </p14:nvContentPartPr>
            <p14:xfrm>
              <a:off x="6269880" y="363040"/>
              <a:ext cx="454680" cy="336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F26C09C-C902-4005-BEA0-D2CE8B72F93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52240" y="345040"/>
                <a:ext cx="49032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4924920-C346-49D0-B69C-F431AAFEF939}"/>
                  </a:ext>
                </a:extLst>
              </p14:cNvPr>
              <p14:cNvContentPartPr/>
              <p14:nvPr/>
            </p14:nvContentPartPr>
            <p14:xfrm>
              <a:off x="6020400" y="233080"/>
              <a:ext cx="149040" cy="304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4924920-C346-49D0-B69C-F431AAFEF93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02760" y="215440"/>
                <a:ext cx="18468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4CA24A9-72FF-4C36-B5F1-9403730F0788}"/>
                  </a:ext>
                </a:extLst>
              </p14:cNvPr>
              <p14:cNvContentPartPr/>
              <p14:nvPr/>
            </p14:nvContentPartPr>
            <p14:xfrm>
              <a:off x="5729880" y="324520"/>
              <a:ext cx="178200" cy="216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4CA24A9-72FF-4C36-B5F1-9403730F078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712240" y="306880"/>
                <a:ext cx="213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F278930-D5DD-45B2-B52A-BBA239B18509}"/>
                  </a:ext>
                </a:extLst>
              </p14:cNvPr>
              <p14:cNvContentPartPr/>
              <p14:nvPr/>
            </p14:nvContentPartPr>
            <p14:xfrm>
              <a:off x="7375800" y="504160"/>
              <a:ext cx="254880" cy="105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F278930-D5DD-45B2-B52A-BBA239B1850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57800" y="486160"/>
                <a:ext cx="2905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03A1B8C-0D7E-41BC-933F-5B8ADFE272C8}"/>
                  </a:ext>
                </a:extLst>
              </p14:cNvPr>
              <p14:cNvContentPartPr/>
              <p14:nvPr/>
            </p14:nvContentPartPr>
            <p14:xfrm>
              <a:off x="446880" y="1036240"/>
              <a:ext cx="295920" cy="256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03A1B8C-0D7E-41BC-933F-5B8ADFE272C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8880" y="1018240"/>
                <a:ext cx="33156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2C4477A-96E8-432B-8E40-7561CF08008F}"/>
                  </a:ext>
                </a:extLst>
              </p14:cNvPr>
              <p14:cNvContentPartPr/>
              <p14:nvPr/>
            </p14:nvContentPartPr>
            <p14:xfrm>
              <a:off x="1895520" y="944440"/>
              <a:ext cx="106920" cy="326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2C4477A-96E8-432B-8E40-7561CF08008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77880" y="926440"/>
                <a:ext cx="1425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D655B61-3CBD-4128-BEE2-BB39CBE46823}"/>
                  </a:ext>
                </a:extLst>
              </p14:cNvPr>
              <p14:cNvContentPartPr/>
              <p14:nvPr/>
            </p14:nvContentPartPr>
            <p14:xfrm>
              <a:off x="1369200" y="1008160"/>
              <a:ext cx="375480" cy="431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D655B61-3CBD-4128-BEE2-BB39CBE4682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217" y="990520"/>
                <a:ext cx="411086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7BC7A36-D39F-4218-A597-4F7B0C8ACAE0}"/>
                  </a:ext>
                </a:extLst>
              </p14:cNvPr>
              <p14:cNvContentPartPr/>
              <p14:nvPr/>
            </p14:nvContentPartPr>
            <p14:xfrm>
              <a:off x="2123400" y="948760"/>
              <a:ext cx="138600" cy="289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7BC7A36-D39F-4218-A597-4F7B0C8ACAE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05760" y="930760"/>
                <a:ext cx="17424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C9009BF-E39E-4CB4-B17C-60AB031614E6}"/>
                  </a:ext>
                </a:extLst>
              </p14:cNvPr>
              <p14:cNvContentPartPr/>
              <p14:nvPr/>
            </p14:nvContentPartPr>
            <p14:xfrm>
              <a:off x="2356680" y="853000"/>
              <a:ext cx="1289880" cy="391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C9009BF-E39E-4CB4-B17C-60AB031614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39040" y="835000"/>
                <a:ext cx="132552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EB931C2-EF37-4019-9168-2996922DBEEB}"/>
                  </a:ext>
                </a:extLst>
              </p14:cNvPr>
              <p14:cNvContentPartPr/>
              <p14:nvPr/>
            </p14:nvContentPartPr>
            <p14:xfrm>
              <a:off x="3901080" y="954880"/>
              <a:ext cx="168120" cy="4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EB931C2-EF37-4019-9168-2996922DBEE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883080" y="936880"/>
                <a:ext cx="2037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C9346A5-067F-4B77-A560-D2BB587FA00E}"/>
                  </a:ext>
                </a:extLst>
              </p14:cNvPr>
              <p14:cNvContentPartPr/>
              <p14:nvPr/>
            </p14:nvContentPartPr>
            <p14:xfrm>
              <a:off x="3911160" y="1056040"/>
              <a:ext cx="143280" cy="9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C9346A5-067F-4B77-A560-D2BB587FA00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93520" y="1038400"/>
                <a:ext cx="178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7BE2403-9503-4689-8D79-C8F47496566E}"/>
                  </a:ext>
                </a:extLst>
              </p14:cNvPr>
              <p14:cNvContentPartPr/>
              <p14:nvPr/>
            </p14:nvContentPartPr>
            <p14:xfrm>
              <a:off x="4246680" y="873160"/>
              <a:ext cx="264600" cy="253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7BE2403-9503-4689-8D79-C8F4749656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28704" y="855520"/>
                <a:ext cx="300192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7C1604E-B17D-4385-B9BE-3FB480916151}"/>
                  </a:ext>
                </a:extLst>
              </p14:cNvPr>
              <p14:cNvContentPartPr/>
              <p14:nvPr/>
            </p14:nvContentPartPr>
            <p14:xfrm>
              <a:off x="4795320" y="913840"/>
              <a:ext cx="237960" cy="228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7C1604E-B17D-4385-B9BE-3FB4809161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777320" y="896200"/>
                <a:ext cx="27360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1713F61-A1EA-43ED-BBFA-E382C5F3B636}"/>
                  </a:ext>
                </a:extLst>
              </p14:cNvPr>
              <p14:cNvContentPartPr/>
              <p14:nvPr/>
            </p14:nvContentPartPr>
            <p14:xfrm>
              <a:off x="5953440" y="944080"/>
              <a:ext cx="151920" cy="10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1713F61-A1EA-43ED-BBFA-E382C5F3B63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935440" y="926080"/>
                <a:ext cx="187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A971BB4-3B3E-495B-9D99-EAFC29B5470F}"/>
                  </a:ext>
                </a:extLst>
              </p14:cNvPr>
              <p14:cNvContentPartPr/>
              <p14:nvPr/>
            </p14:nvContentPartPr>
            <p14:xfrm>
              <a:off x="5953440" y="1017880"/>
              <a:ext cx="162000" cy="8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A971BB4-3B3E-495B-9D99-EAFC29B5470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35440" y="1000240"/>
                <a:ext cx="197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7299A6-FA0B-47D1-BA17-077A50581613}"/>
                  </a:ext>
                </a:extLst>
              </p14:cNvPr>
              <p14:cNvContentPartPr/>
              <p14:nvPr/>
            </p14:nvContentPartPr>
            <p14:xfrm>
              <a:off x="5394000" y="934360"/>
              <a:ext cx="398880" cy="397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7299A6-FA0B-47D1-BA17-077A5058161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376000" y="916720"/>
                <a:ext cx="43452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2DD8ECD-49E9-4100-B241-2175044C3987}"/>
                  </a:ext>
                </a:extLst>
              </p14:cNvPr>
              <p14:cNvContentPartPr/>
              <p14:nvPr/>
            </p14:nvContentPartPr>
            <p14:xfrm>
              <a:off x="6299040" y="736720"/>
              <a:ext cx="1451160" cy="593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2DD8ECD-49E9-4100-B241-2175044C398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81040" y="718731"/>
                <a:ext cx="1486800" cy="6288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A561F4F-9D28-4328-A7FB-277CF7DB0C23}"/>
                  </a:ext>
                </a:extLst>
              </p14:cNvPr>
              <p14:cNvContentPartPr/>
              <p14:nvPr/>
            </p14:nvContentPartPr>
            <p14:xfrm>
              <a:off x="6215880" y="731320"/>
              <a:ext cx="144000" cy="576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A561F4F-9D28-4328-A7FB-277CF7DB0C2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197880" y="713320"/>
                <a:ext cx="179640" cy="61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59B31AA-C6AD-4D7B-BADE-AC0858D39BF5}"/>
                  </a:ext>
                </a:extLst>
              </p14:cNvPr>
              <p14:cNvContentPartPr/>
              <p14:nvPr/>
            </p14:nvContentPartPr>
            <p14:xfrm>
              <a:off x="7780440" y="649960"/>
              <a:ext cx="997920" cy="676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59B31AA-C6AD-4D7B-BADE-AC0858D39BF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62446" y="631960"/>
                <a:ext cx="1033547" cy="71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6AA1BA3-214F-44C5-A0D1-A2029B7A65F3}"/>
                  </a:ext>
                </a:extLst>
              </p14:cNvPr>
              <p14:cNvContentPartPr/>
              <p14:nvPr/>
            </p14:nvContentPartPr>
            <p14:xfrm>
              <a:off x="497640" y="1696120"/>
              <a:ext cx="338400" cy="311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6AA1BA3-214F-44C5-A0D1-A2029B7A65F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79659" y="1678480"/>
                <a:ext cx="374002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94AC6F4-F246-4D80-992C-B0511455CEA9}"/>
                  </a:ext>
                </a:extLst>
              </p14:cNvPr>
              <p14:cNvContentPartPr/>
              <p14:nvPr/>
            </p14:nvContentPartPr>
            <p14:xfrm>
              <a:off x="1491240" y="1708720"/>
              <a:ext cx="536400" cy="430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94AC6F4-F246-4D80-992C-B0511455CEA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473588" y="1690720"/>
                <a:ext cx="572064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E3E9D60-DFAE-4410-A638-8BFD0EE7DF6D}"/>
                  </a:ext>
                </a:extLst>
              </p14:cNvPr>
              <p14:cNvContentPartPr/>
              <p14:nvPr/>
            </p14:nvContentPartPr>
            <p14:xfrm>
              <a:off x="2214480" y="1340800"/>
              <a:ext cx="2376360" cy="846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E3E9D60-DFAE-4410-A638-8BFD0EE7DF6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196480" y="1322808"/>
                <a:ext cx="2412000" cy="8816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BA68283-12C9-4FDD-9498-7457FF4BAF8D}"/>
                  </a:ext>
                </a:extLst>
              </p14:cNvPr>
              <p14:cNvContentPartPr/>
              <p14:nvPr/>
            </p14:nvContentPartPr>
            <p14:xfrm>
              <a:off x="7122000" y="1635640"/>
              <a:ext cx="131760" cy="10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BA68283-12C9-4FDD-9498-7457FF4BAF8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104000" y="1617640"/>
                <a:ext cx="167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372E0A4-F23D-4E09-81E9-5D6BF391C228}"/>
                  </a:ext>
                </a:extLst>
              </p14:cNvPr>
              <p14:cNvContentPartPr/>
              <p14:nvPr/>
            </p14:nvContentPartPr>
            <p14:xfrm>
              <a:off x="7091040" y="1727080"/>
              <a:ext cx="152640" cy="18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372E0A4-F23D-4E09-81E9-5D6BF391C22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073400" y="1709080"/>
                <a:ext cx="188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3E3B9DE-2CC9-48EB-8657-03D1C56D2A91}"/>
                  </a:ext>
                </a:extLst>
              </p14:cNvPr>
              <p14:cNvContentPartPr/>
              <p14:nvPr/>
            </p14:nvContentPartPr>
            <p14:xfrm>
              <a:off x="5069280" y="1546720"/>
              <a:ext cx="1868760" cy="424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3E3B9DE-2CC9-48EB-8657-03D1C56D2A9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051640" y="1529065"/>
                <a:ext cx="1904400" cy="4597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296F36A-7A05-4845-BF57-6E15F4007AAD}"/>
                  </a:ext>
                </a:extLst>
              </p14:cNvPr>
              <p14:cNvContentPartPr/>
              <p14:nvPr/>
            </p14:nvContentPartPr>
            <p14:xfrm>
              <a:off x="7455720" y="1762720"/>
              <a:ext cx="318240" cy="139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296F36A-7A05-4845-BF57-6E15F4007A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437720" y="1744720"/>
                <a:ext cx="35388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C1FE772-0EA4-4DD6-BED3-A96D482A05D7}"/>
                  </a:ext>
                </a:extLst>
              </p14:cNvPr>
              <p14:cNvContentPartPr/>
              <p14:nvPr/>
            </p14:nvContentPartPr>
            <p14:xfrm>
              <a:off x="7416480" y="1431880"/>
              <a:ext cx="330120" cy="254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C1FE772-0EA4-4DD6-BED3-A96D482A05D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398480" y="1414240"/>
                <a:ext cx="365760" cy="290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44526291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DBAA8F-5A45-4EEF-9204-13BD6693A5FA}"/>
                  </a:ext>
                </a:extLst>
              </p14:cNvPr>
              <p14:cNvContentPartPr/>
              <p14:nvPr/>
            </p14:nvContentPartPr>
            <p14:xfrm>
              <a:off x="395760" y="257920"/>
              <a:ext cx="2965680" cy="544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DBAA8F-5A45-4EEF-9204-13BD6693A5F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77760" y="240280"/>
                <a:ext cx="3001320" cy="58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D94A7AB-3270-4B62-BADC-A52316E8C464}"/>
                  </a:ext>
                </a:extLst>
              </p14:cNvPr>
              <p14:cNvContentPartPr/>
              <p14:nvPr/>
            </p14:nvContentPartPr>
            <p14:xfrm>
              <a:off x="3891000" y="568240"/>
              <a:ext cx="131400" cy="21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D94A7AB-3270-4B62-BADC-A52316E8C4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73000" y="550600"/>
                <a:ext cx="1670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DDE1A7E-B8C5-43A7-B56A-9372A20BA145}"/>
                  </a:ext>
                </a:extLst>
              </p14:cNvPr>
              <p14:cNvContentPartPr/>
              <p14:nvPr/>
            </p14:nvContentPartPr>
            <p14:xfrm>
              <a:off x="5414880" y="226240"/>
              <a:ext cx="151200" cy="62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DDE1A7E-B8C5-43A7-B56A-9372A20BA14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97240" y="208600"/>
                <a:ext cx="1868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021CE80-B32D-4C4D-B75A-E1DD6103C7D5}"/>
                  </a:ext>
                </a:extLst>
              </p14:cNvPr>
              <p14:cNvContentPartPr/>
              <p14:nvPr/>
            </p14:nvContentPartPr>
            <p14:xfrm>
              <a:off x="4125720" y="378880"/>
              <a:ext cx="1328400" cy="389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021CE80-B32D-4C4D-B75A-E1DD6103C7D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08080" y="360880"/>
                <a:ext cx="136404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298C685-63CD-46F7-8D38-96D2917A2029}"/>
                  </a:ext>
                </a:extLst>
              </p14:cNvPr>
              <p14:cNvContentPartPr/>
              <p14:nvPr/>
            </p14:nvContentPartPr>
            <p14:xfrm>
              <a:off x="6928680" y="355120"/>
              <a:ext cx="256320" cy="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298C685-63CD-46F7-8D38-96D2917A202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911040" y="337480"/>
                <a:ext cx="291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C3A5DD8-5BB5-4205-8C0E-26330C6B6697}"/>
                  </a:ext>
                </a:extLst>
              </p14:cNvPr>
              <p14:cNvContentPartPr/>
              <p14:nvPr/>
            </p14:nvContentPartPr>
            <p14:xfrm>
              <a:off x="6938760" y="467080"/>
              <a:ext cx="266400" cy="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C3A5DD8-5BB5-4205-8C0E-26330C6B669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920760" y="449080"/>
                <a:ext cx="302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24385C2-4B5F-4C2A-890A-AE4DF48F5504}"/>
                  </a:ext>
                </a:extLst>
              </p14:cNvPr>
              <p14:cNvContentPartPr/>
              <p14:nvPr/>
            </p14:nvContentPartPr>
            <p14:xfrm>
              <a:off x="7364280" y="231280"/>
              <a:ext cx="166320" cy="320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24385C2-4B5F-4C2A-890A-AE4DF48F55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346640" y="213640"/>
                <a:ext cx="20196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F26C09C-C902-4005-BEA0-D2CE8B72F939}"/>
                  </a:ext>
                </a:extLst>
              </p14:cNvPr>
              <p14:cNvContentPartPr/>
              <p14:nvPr/>
            </p14:nvContentPartPr>
            <p14:xfrm>
              <a:off x="6269880" y="363040"/>
              <a:ext cx="454680" cy="336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F26C09C-C902-4005-BEA0-D2CE8B72F93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52240" y="345040"/>
                <a:ext cx="49032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4924920-C346-49D0-B69C-F431AAFEF939}"/>
                  </a:ext>
                </a:extLst>
              </p14:cNvPr>
              <p14:cNvContentPartPr/>
              <p14:nvPr/>
            </p14:nvContentPartPr>
            <p14:xfrm>
              <a:off x="6020400" y="233080"/>
              <a:ext cx="149040" cy="304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4924920-C346-49D0-B69C-F431AAFEF93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02760" y="215440"/>
                <a:ext cx="18468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4CA24A9-72FF-4C36-B5F1-9403730F0788}"/>
                  </a:ext>
                </a:extLst>
              </p14:cNvPr>
              <p14:cNvContentPartPr/>
              <p14:nvPr/>
            </p14:nvContentPartPr>
            <p14:xfrm>
              <a:off x="5729880" y="324520"/>
              <a:ext cx="178200" cy="216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4CA24A9-72FF-4C36-B5F1-9403730F078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712240" y="306880"/>
                <a:ext cx="213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F278930-D5DD-45B2-B52A-BBA239B18509}"/>
                  </a:ext>
                </a:extLst>
              </p14:cNvPr>
              <p14:cNvContentPartPr/>
              <p14:nvPr/>
            </p14:nvContentPartPr>
            <p14:xfrm>
              <a:off x="7375800" y="504160"/>
              <a:ext cx="254880" cy="105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F278930-D5DD-45B2-B52A-BBA239B1850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57800" y="486160"/>
                <a:ext cx="2905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03A1B8C-0D7E-41BC-933F-5B8ADFE272C8}"/>
                  </a:ext>
                </a:extLst>
              </p14:cNvPr>
              <p14:cNvContentPartPr/>
              <p14:nvPr/>
            </p14:nvContentPartPr>
            <p14:xfrm>
              <a:off x="446880" y="1036240"/>
              <a:ext cx="295920" cy="256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03A1B8C-0D7E-41BC-933F-5B8ADFE272C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8880" y="1018240"/>
                <a:ext cx="33156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2C4477A-96E8-432B-8E40-7561CF08008F}"/>
                  </a:ext>
                </a:extLst>
              </p14:cNvPr>
              <p14:cNvContentPartPr/>
              <p14:nvPr/>
            </p14:nvContentPartPr>
            <p14:xfrm>
              <a:off x="1895520" y="944440"/>
              <a:ext cx="106920" cy="326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2C4477A-96E8-432B-8E40-7561CF08008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77880" y="926440"/>
                <a:ext cx="1425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D655B61-3CBD-4128-BEE2-BB39CBE46823}"/>
                  </a:ext>
                </a:extLst>
              </p14:cNvPr>
              <p14:cNvContentPartPr/>
              <p14:nvPr/>
            </p14:nvContentPartPr>
            <p14:xfrm>
              <a:off x="1369200" y="1008160"/>
              <a:ext cx="375480" cy="431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D655B61-3CBD-4128-BEE2-BB39CBE4682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217" y="990520"/>
                <a:ext cx="411086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7BC7A36-D39F-4218-A597-4F7B0C8ACAE0}"/>
                  </a:ext>
                </a:extLst>
              </p14:cNvPr>
              <p14:cNvContentPartPr/>
              <p14:nvPr/>
            </p14:nvContentPartPr>
            <p14:xfrm>
              <a:off x="2123400" y="948760"/>
              <a:ext cx="138600" cy="289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7BC7A36-D39F-4218-A597-4F7B0C8ACAE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05760" y="930760"/>
                <a:ext cx="17424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C9009BF-E39E-4CB4-B17C-60AB031614E6}"/>
                  </a:ext>
                </a:extLst>
              </p14:cNvPr>
              <p14:cNvContentPartPr/>
              <p14:nvPr/>
            </p14:nvContentPartPr>
            <p14:xfrm>
              <a:off x="2356680" y="853000"/>
              <a:ext cx="1289880" cy="391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C9009BF-E39E-4CB4-B17C-60AB031614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39040" y="835000"/>
                <a:ext cx="132552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EB931C2-EF37-4019-9168-2996922DBEEB}"/>
                  </a:ext>
                </a:extLst>
              </p14:cNvPr>
              <p14:cNvContentPartPr/>
              <p14:nvPr/>
            </p14:nvContentPartPr>
            <p14:xfrm>
              <a:off x="3901080" y="954880"/>
              <a:ext cx="168120" cy="4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EB931C2-EF37-4019-9168-2996922DBEE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883080" y="936880"/>
                <a:ext cx="2037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C9346A5-067F-4B77-A560-D2BB587FA00E}"/>
                  </a:ext>
                </a:extLst>
              </p14:cNvPr>
              <p14:cNvContentPartPr/>
              <p14:nvPr/>
            </p14:nvContentPartPr>
            <p14:xfrm>
              <a:off x="3911160" y="1056040"/>
              <a:ext cx="143280" cy="9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C9346A5-067F-4B77-A560-D2BB587FA00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93520" y="1038400"/>
                <a:ext cx="178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7BE2403-9503-4689-8D79-C8F47496566E}"/>
                  </a:ext>
                </a:extLst>
              </p14:cNvPr>
              <p14:cNvContentPartPr/>
              <p14:nvPr/>
            </p14:nvContentPartPr>
            <p14:xfrm>
              <a:off x="4246680" y="873160"/>
              <a:ext cx="264600" cy="253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7BE2403-9503-4689-8D79-C8F4749656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28704" y="855520"/>
                <a:ext cx="300192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7C1604E-B17D-4385-B9BE-3FB480916151}"/>
                  </a:ext>
                </a:extLst>
              </p14:cNvPr>
              <p14:cNvContentPartPr/>
              <p14:nvPr/>
            </p14:nvContentPartPr>
            <p14:xfrm>
              <a:off x="4795320" y="913840"/>
              <a:ext cx="237960" cy="228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7C1604E-B17D-4385-B9BE-3FB4809161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777320" y="896200"/>
                <a:ext cx="27360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1713F61-A1EA-43ED-BBFA-E382C5F3B636}"/>
                  </a:ext>
                </a:extLst>
              </p14:cNvPr>
              <p14:cNvContentPartPr/>
              <p14:nvPr/>
            </p14:nvContentPartPr>
            <p14:xfrm>
              <a:off x="5953440" y="944080"/>
              <a:ext cx="151920" cy="10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1713F61-A1EA-43ED-BBFA-E382C5F3B63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935440" y="926080"/>
                <a:ext cx="187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A971BB4-3B3E-495B-9D99-EAFC29B5470F}"/>
                  </a:ext>
                </a:extLst>
              </p14:cNvPr>
              <p14:cNvContentPartPr/>
              <p14:nvPr/>
            </p14:nvContentPartPr>
            <p14:xfrm>
              <a:off x="5953440" y="1017880"/>
              <a:ext cx="162000" cy="8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A971BB4-3B3E-495B-9D99-EAFC29B5470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35440" y="1000240"/>
                <a:ext cx="197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7299A6-FA0B-47D1-BA17-077A50581613}"/>
                  </a:ext>
                </a:extLst>
              </p14:cNvPr>
              <p14:cNvContentPartPr/>
              <p14:nvPr/>
            </p14:nvContentPartPr>
            <p14:xfrm>
              <a:off x="5394000" y="934360"/>
              <a:ext cx="398880" cy="397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7299A6-FA0B-47D1-BA17-077A5058161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376000" y="916720"/>
                <a:ext cx="43452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2DD8ECD-49E9-4100-B241-2175044C3987}"/>
                  </a:ext>
                </a:extLst>
              </p14:cNvPr>
              <p14:cNvContentPartPr/>
              <p14:nvPr/>
            </p14:nvContentPartPr>
            <p14:xfrm>
              <a:off x="6299040" y="736720"/>
              <a:ext cx="1451160" cy="593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2DD8ECD-49E9-4100-B241-2175044C398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81040" y="718731"/>
                <a:ext cx="1486800" cy="6288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A561F4F-9D28-4328-A7FB-277CF7DB0C23}"/>
                  </a:ext>
                </a:extLst>
              </p14:cNvPr>
              <p14:cNvContentPartPr/>
              <p14:nvPr/>
            </p14:nvContentPartPr>
            <p14:xfrm>
              <a:off x="6215880" y="731320"/>
              <a:ext cx="144000" cy="576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A561F4F-9D28-4328-A7FB-277CF7DB0C2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197880" y="713320"/>
                <a:ext cx="179640" cy="61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59B31AA-C6AD-4D7B-BADE-AC0858D39BF5}"/>
                  </a:ext>
                </a:extLst>
              </p14:cNvPr>
              <p14:cNvContentPartPr/>
              <p14:nvPr/>
            </p14:nvContentPartPr>
            <p14:xfrm>
              <a:off x="7780440" y="649960"/>
              <a:ext cx="997920" cy="676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59B31AA-C6AD-4D7B-BADE-AC0858D39BF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62446" y="631960"/>
                <a:ext cx="1033547" cy="71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6AA1BA3-214F-44C5-A0D1-A2029B7A65F3}"/>
                  </a:ext>
                </a:extLst>
              </p14:cNvPr>
              <p14:cNvContentPartPr/>
              <p14:nvPr/>
            </p14:nvContentPartPr>
            <p14:xfrm>
              <a:off x="497640" y="1696120"/>
              <a:ext cx="338400" cy="311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6AA1BA3-214F-44C5-A0D1-A2029B7A65F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79659" y="1678480"/>
                <a:ext cx="374002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94AC6F4-F246-4D80-992C-B0511455CEA9}"/>
                  </a:ext>
                </a:extLst>
              </p14:cNvPr>
              <p14:cNvContentPartPr/>
              <p14:nvPr/>
            </p14:nvContentPartPr>
            <p14:xfrm>
              <a:off x="1491240" y="1708720"/>
              <a:ext cx="536400" cy="430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94AC6F4-F246-4D80-992C-B0511455CEA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473588" y="1690720"/>
                <a:ext cx="572064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E3E9D60-DFAE-4410-A638-8BFD0EE7DF6D}"/>
                  </a:ext>
                </a:extLst>
              </p14:cNvPr>
              <p14:cNvContentPartPr/>
              <p14:nvPr/>
            </p14:nvContentPartPr>
            <p14:xfrm>
              <a:off x="2214480" y="1340800"/>
              <a:ext cx="2376360" cy="846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E3E9D60-DFAE-4410-A638-8BFD0EE7DF6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196480" y="1322808"/>
                <a:ext cx="2412000" cy="8816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BA68283-12C9-4FDD-9498-7457FF4BAF8D}"/>
                  </a:ext>
                </a:extLst>
              </p14:cNvPr>
              <p14:cNvContentPartPr/>
              <p14:nvPr/>
            </p14:nvContentPartPr>
            <p14:xfrm>
              <a:off x="7122000" y="1635640"/>
              <a:ext cx="131760" cy="10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BA68283-12C9-4FDD-9498-7457FF4BAF8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104000" y="1617640"/>
                <a:ext cx="167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372E0A4-F23D-4E09-81E9-5D6BF391C228}"/>
                  </a:ext>
                </a:extLst>
              </p14:cNvPr>
              <p14:cNvContentPartPr/>
              <p14:nvPr/>
            </p14:nvContentPartPr>
            <p14:xfrm>
              <a:off x="7091040" y="1727080"/>
              <a:ext cx="152640" cy="18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372E0A4-F23D-4E09-81E9-5D6BF391C22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073400" y="1709080"/>
                <a:ext cx="188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3E3B9DE-2CC9-48EB-8657-03D1C56D2A91}"/>
                  </a:ext>
                </a:extLst>
              </p14:cNvPr>
              <p14:cNvContentPartPr/>
              <p14:nvPr/>
            </p14:nvContentPartPr>
            <p14:xfrm>
              <a:off x="5069280" y="1546720"/>
              <a:ext cx="1868760" cy="424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3E3B9DE-2CC9-48EB-8657-03D1C56D2A9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051640" y="1529065"/>
                <a:ext cx="1904400" cy="4597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296F36A-7A05-4845-BF57-6E15F4007AAD}"/>
                  </a:ext>
                </a:extLst>
              </p14:cNvPr>
              <p14:cNvContentPartPr/>
              <p14:nvPr/>
            </p14:nvContentPartPr>
            <p14:xfrm>
              <a:off x="7455720" y="1762720"/>
              <a:ext cx="318240" cy="139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296F36A-7A05-4845-BF57-6E15F4007A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437720" y="1744720"/>
                <a:ext cx="35388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C1FE772-0EA4-4DD6-BED3-A96D482A05D7}"/>
                  </a:ext>
                </a:extLst>
              </p14:cNvPr>
              <p14:cNvContentPartPr/>
              <p14:nvPr/>
            </p14:nvContentPartPr>
            <p14:xfrm>
              <a:off x="7416480" y="1431880"/>
              <a:ext cx="330120" cy="254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C1FE772-0EA4-4DD6-BED3-A96D482A05D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398480" y="1414240"/>
                <a:ext cx="36576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80B91D4-3D41-48E3-B849-B7172BF73B30}"/>
                  </a:ext>
                </a:extLst>
              </p14:cNvPr>
              <p14:cNvContentPartPr/>
              <p14:nvPr/>
            </p14:nvContentPartPr>
            <p14:xfrm>
              <a:off x="8046120" y="1551400"/>
              <a:ext cx="539640" cy="30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80B91D4-3D41-48E3-B849-B7172BF73B3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028468" y="1533760"/>
                <a:ext cx="575304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43607C5-7CFF-48A0-A13F-77D09C93C19A}"/>
                  </a:ext>
                </a:extLst>
              </p14:cNvPr>
              <p14:cNvContentPartPr/>
              <p14:nvPr/>
            </p14:nvContentPartPr>
            <p14:xfrm>
              <a:off x="1279560" y="2661640"/>
              <a:ext cx="15228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43607C5-7CFF-48A0-A13F-77D09C93C19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261920" y="2643640"/>
                <a:ext cx="187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8300BEE-66E1-49C8-89E9-9B7BBCBFF50B}"/>
                  </a:ext>
                </a:extLst>
              </p14:cNvPr>
              <p14:cNvContentPartPr/>
              <p14:nvPr/>
            </p14:nvContentPartPr>
            <p14:xfrm>
              <a:off x="1279560" y="2743000"/>
              <a:ext cx="131760" cy="10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8300BEE-66E1-49C8-89E9-9B7BBCBFF50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261920" y="2725360"/>
                <a:ext cx="167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B110873-7273-43DE-96DD-C8C12699CD97}"/>
                  </a:ext>
                </a:extLst>
              </p14:cNvPr>
              <p14:cNvContentPartPr/>
              <p14:nvPr/>
            </p14:nvContentPartPr>
            <p14:xfrm>
              <a:off x="608160" y="2600440"/>
              <a:ext cx="497520" cy="5198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B110873-7273-43DE-96DD-C8C12699CD9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" y="2582800"/>
                <a:ext cx="533160" cy="55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6521E09E-987C-487F-8DCA-F6267C907DF7}"/>
                  </a:ext>
                </a:extLst>
              </p14:cNvPr>
              <p14:cNvContentPartPr/>
              <p14:nvPr/>
            </p14:nvContentPartPr>
            <p14:xfrm>
              <a:off x="1622640" y="2376880"/>
              <a:ext cx="2257200" cy="7779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6521E09E-987C-487F-8DCA-F6267C907DF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04643" y="2359232"/>
                <a:ext cx="2292834" cy="81361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31599682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DBAA8F-5A45-4EEF-9204-13BD6693A5FA}"/>
                  </a:ext>
                </a:extLst>
              </p14:cNvPr>
              <p14:cNvContentPartPr/>
              <p14:nvPr/>
            </p14:nvContentPartPr>
            <p14:xfrm>
              <a:off x="395760" y="257920"/>
              <a:ext cx="2965680" cy="544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DBAA8F-5A45-4EEF-9204-13BD6693A5F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77760" y="240280"/>
                <a:ext cx="3001320" cy="58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D94A7AB-3270-4B62-BADC-A52316E8C464}"/>
                  </a:ext>
                </a:extLst>
              </p14:cNvPr>
              <p14:cNvContentPartPr/>
              <p14:nvPr/>
            </p14:nvContentPartPr>
            <p14:xfrm>
              <a:off x="3891000" y="568240"/>
              <a:ext cx="131400" cy="21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D94A7AB-3270-4B62-BADC-A52316E8C4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73000" y="550600"/>
                <a:ext cx="1670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DDE1A7E-B8C5-43A7-B56A-9372A20BA145}"/>
                  </a:ext>
                </a:extLst>
              </p14:cNvPr>
              <p14:cNvContentPartPr/>
              <p14:nvPr/>
            </p14:nvContentPartPr>
            <p14:xfrm>
              <a:off x="5414880" y="226240"/>
              <a:ext cx="151200" cy="62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DDE1A7E-B8C5-43A7-B56A-9372A20BA14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97240" y="208600"/>
                <a:ext cx="1868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021CE80-B32D-4C4D-B75A-E1DD6103C7D5}"/>
                  </a:ext>
                </a:extLst>
              </p14:cNvPr>
              <p14:cNvContentPartPr/>
              <p14:nvPr/>
            </p14:nvContentPartPr>
            <p14:xfrm>
              <a:off x="4125720" y="378880"/>
              <a:ext cx="1328400" cy="389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021CE80-B32D-4C4D-B75A-E1DD6103C7D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08080" y="360880"/>
                <a:ext cx="136404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298C685-63CD-46F7-8D38-96D2917A2029}"/>
                  </a:ext>
                </a:extLst>
              </p14:cNvPr>
              <p14:cNvContentPartPr/>
              <p14:nvPr/>
            </p14:nvContentPartPr>
            <p14:xfrm>
              <a:off x="6928680" y="355120"/>
              <a:ext cx="256320" cy="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298C685-63CD-46F7-8D38-96D2917A202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911040" y="337480"/>
                <a:ext cx="291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C3A5DD8-5BB5-4205-8C0E-26330C6B6697}"/>
                  </a:ext>
                </a:extLst>
              </p14:cNvPr>
              <p14:cNvContentPartPr/>
              <p14:nvPr/>
            </p14:nvContentPartPr>
            <p14:xfrm>
              <a:off x="6938760" y="467080"/>
              <a:ext cx="266400" cy="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C3A5DD8-5BB5-4205-8C0E-26330C6B669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920760" y="449080"/>
                <a:ext cx="302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24385C2-4B5F-4C2A-890A-AE4DF48F5504}"/>
                  </a:ext>
                </a:extLst>
              </p14:cNvPr>
              <p14:cNvContentPartPr/>
              <p14:nvPr/>
            </p14:nvContentPartPr>
            <p14:xfrm>
              <a:off x="7364280" y="231280"/>
              <a:ext cx="166320" cy="320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24385C2-4B5F-4C2A-890A-AE4DF48F55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346640" y="213640"/>
                <a:ext cx="20196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F26C09C-C902-4005-BEA0-D2CE8B72F939}"/>
                  </a:ext>
                </a:extLst>
              </p14:cNvPr>
              <p14:cNvContentPartPr/>
              <p14:nvPr/>
            </p14:nvContentPartPr>
            <p14:xfrm>
              <a:off x="6269880" y="363040"/>
              <a:ext cx="454680" cy="336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F26C09C-C902-4005-BEA0-D2CE8B72F93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52240" y="345040"/>
                <a:ext cx="49032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4924920-C346-49D0-B69C-F431AAFEF939}"/>
                  </a:ext>
                </a:extLst>
              </p14:cNvPr>
              <p14:cNvContentPartPr/>
              <p14:nvPr/>
            </p14:nvContentPartPr>
            <p14:xfrm>
              <a:off x="6020400" y="233080"/>
              <a:ext cx="149040" cy="304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4924920-C346-49D0-B69C-F431AAFEF93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02760" y="215440"/>
                <a:ext cx="18468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4CA24A9-72FF-4C36-B5F1-9403730F0788}"/>
                  </a:ext>
                </a:extLst>
              </p14:cNvPr>
              <p14:cNvContentPartPr/>
              <p14:nvPr/>
            </p14:nvContentPartPr>
            <p14:xfrm>
              <a:off x="5729880" y="324520"/>
              <a:ext cx="178200" cy="216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4CA24A9-72FF-4C36-B5F1-9403730F078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712240" y="306880"/>
                <a:ext cx="213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F278930-D5DD-45B2-B52A-BBA239B18509}"/>
                  </a:ext>
                </a:extLst>
              </p14:cNvPr>
              <p14:cNvContentPartPr/>
              <p14:nvPr/>
            </p14:nvContentPartPr>
            <p14:xfrm>
              <a:off x="7375800" y="504160"/>
              <a:ext cx="254880" cy="105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F278930-D5DD-45B2-B52A-BBA239B1850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57800" y="486160"/>
                <a:ext cx="2905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03A1B8C-0D7E-41BC-933F-5B8ADFE272C8}"/>
                  </a:ext>
                </a:extLst>
              </p14:cNvPr>
              <p14:cNvContentPartPr/>
              <p14:nvPr/>
            </p14:nvContentPartPr>
            <p14:xfrm>
              <a:off x="446880" y="1036240"/>
              <a:ext cx="295920" cy="256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03A1B8C-0D7E-41BC-933F-5B8ADFE272C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8880" y="1018240"/>
                <a:ext cx="33156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2C4477A-96E8-432B-8E40-7561CF08008F}"/>
                  </a:ext>
                </a:extLst>
              </p14:cNvPr>
              <p14:cNvContentPartPr/>
              <p14:nvPr/>
            </p14:nvContentPartPr>
            <p14:xfrm>
              <a:off x="1895520" y="944440"/>
              <a:ext cx="106920" cy="326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2C4477A-96E8-432B-8E40-7561CF08008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77880" y="926440"/>
                <a:ext cx="1425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D655B61-3CBD-4128-BEE2-BB39CBE46823}"/>
                  </a:ext>
                </a:extLst>
              </p14:cNvPr>
              <p14:cNvContentPartPr/>
              <p14:nvPr/>
            </p14:nvContentPartPr>
            <p14:xfrm>
              <a:off x="1369200" y="1008160"/>
              <a:ext cx="375480" cy="431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D655B61-3CBD-4128-BEE2-BB39CBE4682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217" y="990520"/>
                <a:ext cx="411086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7BC7A36-D39F-4218-A597-4F7B0C8ACAE0}"/>
                  </a:ext>
                </a:extLst>
              </p14:cNvPr>
              <p14:cNvContentPartPr/>
              <p14:nvPr/>
            </p14:nvContentPartPr>
            <p14:xfrm>
              <a:off x="2123400" y="948760"/>
              <a:ext cx="138600" cy="289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7BC7A36-D39F-4218-A597-4F7B0C8ACAE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05760" y="930760"/>
                <a:ext cx="17424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C9009BF-E39E-4CB4-B17C-60AB031614E6}"/>
                  </a:ext>
                </a:extLst>
              </p14:cNvPr>
              <p14:cNvContentPartPr/>
              <p14:nvPr/>
            </p14:nvContentPartPr>
            <p14:xfrm>
              <a:off x="2356680" y="853000"/>
              <a:ext cx="1289880" cy="391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C9009BF-E39E-4CB4-B17C-60AB031614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39040" y="835000"/>
                <a:ext cx="132552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EB931C2-EF37-4019-9168-2996922DBEEB}"/>
                  </a:ext>
                </a:extLst>
              </p14:cNvPr>
              <p14:cNvContentPartPr/>
              <p14:nvPr/>
            </p14:nvContentPartPr>
            <p14:xfrm>
              <a:off x="3901080" y="954880"/>
              <a:ext cx="168120" cy="4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EB931C2-EF37-4019-9168-2996922DBEE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883080" y="936880"/>
                <a:ext cx="2037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C9346A5-067F-4B77-A560-D2BB587FA00E}"/>
                  </a:ext>
                </a:extLst>
              </p14:cNvPr>
              <p14:cNvContentPartPr/>
              <p14:nvPr/>
            </p14:nvContentPartPr>
            <p14:xfrm>
              <a:off x="3911160" y="1056040"/>
              <a:ext cx="143280" cy="9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C9346A5-067F-4B77-A560-D2BB587FA00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93520" y="1038400"/>
                <a:ext cx="178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7BE2403-9503-4689-8D79-C8F47496566E}"/>
                  </a:ext>
                </a:extLst>
              </p14:cNvPr>
              <p14:cNvContentPartPr/>
              <p14:nvPr/>
            </p14:nvContentPartPr>
            <p14:xfrm>
              <a:off x="4246680" y="873160"/>
              <a:ext cx="264600" cy="253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7BE2403-9503-4689-8D79-C8F4749656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28704" y="855520"/>
                <a:ext cx="300192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7C1604E-B17D-4385-B9BE-3FB480916151}"/>
                  </a:ext>
                </a:extLst>
              </p14:cNvPr>
              <p14:cNvContentPartPr/>
              <p14:nvPr/>
            </p14:nvContentPartPr>
            <p14:xfrm>
              <a:off x="4795320" y="913840"/>
              <a:ext cx="237960" cy="228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7C1604E-B17D-4385-B9BE-3FB4809161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777320" y="896200"/>
                <a:ext cx="27360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1713F61-A1EA-43ED-BBFA-E382C5F3B636}"/>
                  </a:ext>
                </a:extLst>
              </p14:cNvPr>
              <p14:cNvContentPartPr/>
              <p14:nvPr/>
            </p14:nvContentPartPr>
            <p14:xfrm>
              <a:off x="5953440" y="944080"/>
              <a:ext cx="151920" cy="10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1713F61-A1EA-43ED-BBFA-E382C5F3B63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935440" y="926080"/>
                <a:ext cx="187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A971BB4-3B3E-495B-9D99-EAFC29B5470F}"/>
                  </a:ext>
                </a:extLst>
              </p14:cNvPr>
              <p14:cNvContentPartPr/>
              <p14:nvPr/>
            </p14:nvContentPartPr>
            <p14:xfrm>
              <a:off x="5953440" y="1017880"/>
              <a:ext cx="162000" cy="8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A971BB4-3B3E-495B-9D99-EAFC29B5470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35440" y="1000240"/>
                <a:ext cx="197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7299A6-FA0B-47D1-BA17-077A50581613}"/>
                  </a:ext>
                </a:extLst>
              </p14:cNvPr>
              <p14:cNvContentPartPr/>
              <p14:nvPr/>
            </p14:nvContentPartPr>
            <p14:xfrm>
              <a:off x="5394000" y="934360"/>
              <a:ext cx="398880" cy="397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7299A6-FA0B-47D1-BA17-077A5058161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376000" y="916720"/>
                <a:ext cx="43452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2DD8ECD-49E9-4100-B241-2175044C3987}"/>
                  </a:ext>
                </a:extLst>
              </p14:cNvPr>
              <p14:cNvContentPartPr/>
              <p14:nvPr/>
            </p14:nvContentPartPr>
            <p14:xfrm>
              <a:off x="6299040" y="736720"/>
              <a:ext cx="1451160" cy="593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2DD8ECD-49E9-4100-B241-2175044C398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81040" y="718731"/>
                <a:ext cx="1486800" cy="6288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A561F4F-9D28-4328-A7FB-277CF7DB0C23}"/>
                  </a:ext>
                </a:extLst>
              </p14:cNvPr>
              <p14:cNvContentPartPr/>
              <p14:nvPr/>
            </p14:nvContentPartPr>
            <p14:xfrm>
              <a:off x="6215880" y="731320"/>
              <a:ext cx="144000" cy="576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A561F4F-9D28-4328-A7FB-277CF7DB0C2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197880" y="713320"/>
                <a:ext cx="179640" cy="61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59B31AA-C6AD-4D7B-BADE-AC0858D39BF5}"/>
                  </a:ext>
                </a:extLst>
              </p14:cNvPr>
              <p14:cNvContentPartPr/>
              <p14:nvPr/>
            </p14:nvContentPartPr>
            <p14:xfrm>
              <a:off x="7780440" y="649960"/>
              <a:ext cx="997920" cy="676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59B31AA-C6AD-4D7B-BADE-AC0858D39BF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62446" y="631960"/>
                <a:ext cx="1033547" cy="71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6AA1BA3-214F-44C5-A0D1-A2029B7A65F3}"/>
                  </a:ext>
                </a:extLst>
              </p14:cNvPr>
              <p14:cNvContentPartPr/>
              <p14:nvPr/>
            </p14:nvContentPartPr>
            <p14:xfrm>
              <a:off x="497640" y="1696120"/>
              <a:ext cx="338400" cy="311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6AA1BA3-214F-44C5-A0D1-A2029B7A65F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79659" y="1678480"/>
                <a:ext cx="374002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94AC6F4-F246-4D80-992C-B0511455CEA9}"/>
                  </a:ext>
                </a:extLst>
              </p14:cNvPr>
              <p14:cNvContentPartPr/>
              <p14:nvPr/>
            </p14:nvContentPartPr>
            <p14:xfrm>
              <a:off x="1491240" y="1708720"/>
              <a:ext cx="536400" cy="430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94AC6F4-F246-4D80-992C-B0511455CEA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473588" y="1690720"/>
                <a:ext cx="572064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E3E9D60-DFAE-4410-A638-8BFD0EE7DF6D}"/>
                  </a:ext>
                </a:extLst>
              </p14:cNvPr>
              <p14:cNvContentPartPr/>
              <p14:nvPr/>
            </p14:nvContentPartPr>
            <p14:xfrm>
              <a:off x="2214480" y="1340800"/>
              <a:ext cx="2376360" cy="846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E3E9D60-DFAE-4410-A638-8BFD0EE7DF6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196480" y="1322808"/>
                <a:ext cx="2412000" cy="8816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BA68283-12C9-4FDD-9498-7457FF4BAF8D}"/>
                  </a:ext>
                </a:extLst>
              </p14:cNvPr>
              <p14:cNvContentPartPr/>
              <p14:nvPr/>
            </p14:nvContentPartPr>
            <p14:xfrm>
              <a:off x="7122000" y="1635640"/>
              <a:ext cx="131760" cy="10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BA68283-12C9-4FDD-9498-7457FF4BAF8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104000" y="1617640"/>
                <a:ext cx="167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372E0A4-F23D-4E09-81E9-5D6BF391C228}"/>
                  </a:ext>
                </a:extLst>
              </p14:cNvPr>
              <p14:cNvContentPartPr/>
              <p14:nvPr/>
            </p14:nvContentPartPr>
            <p14:xfrm>
              <a:off x="7091040" y="1727080"/>
              <a:ext cx="152640" cy="18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372E0A4-F23D-4E09-81E9-5D6BF391C22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073400" y="1709080"/>
                <a:ext cx="188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3E3B9DE-2CC9-48EB-8657-03D1C56D2A91}"/>
                  </a:ext>
                </a:extLst>
              </p14:cNvPr>
              <p14:cNvContentPartPr/>
              <p14:nvPr/>
            </p14:nvContentPartPr>
            <p14:xfrm>
              <a:off x="5069280" y="1546720"/>
              <a:ext cx="1868760" cy="424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3E3B9DE-2CC9-48EB-8657-03D1C56D2A9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051640" y="1529065"/>
                <a:ext cx="1904400" cy="4597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296F36A-7A05-4845-BF57-6E15F4007AAD}"/>
                  </a:ext>
                </a:extLst>
              </p14:cNvPr>
              <p14:cNvContentPartPr/>
              <p14:nvPr/>
            </p14:nvContentPartPr>
            <p14:xfrm>
              <a:off x="7455720" y="1762720"/>
              <a:ext cx="318240" cy="139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296F36A-7A05-4845-BF57-6E15F4007A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437720" y="1744720"/>
                <a:ext cx="35388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C1FE772-0EA4-4DD6-BED3-A96D482A05D7}"/>
                  </a:ext>
                </a:extLst>
              </p14:cNvPr>
              <p14:cNvContentPartPr/>
              <p14:nvPr/>
            </p14:nvContentPartPr>
            <p14:xfrm>
              <a:off x="7416480" y="1431880"/>
              <a:ext cx="330120" cy="254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C1FE772-0EA4-4DD6-BED3-A96D482A05D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398480" y="1414240"/>
                <a:ext cx="36576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80B91D4-3D41-48E3-B849-B7172BF73B30}"/>
                  </a:ext>
                </a:extLst>
              </p14:cNvPr>
              <p14:cNvContentPartPr/>
              <p14:nvPr/>
            </p14:nvContentPartPr>
            <p14:xfrm>
              <a:off x="8046120" y="1551400"/>
              <a:ext cx="539640" cy="30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80B91D4-3D41-48E3-B849-B7172BF73B3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028468" y="1533760"/>
                <a:ext cx="575304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43607C5-7CFF-48A0-A13F-77D09C93C19A}"/>
                  </a:ext>
                </a:extLst>
              </p14:cNvPr>
              <p14:cNvContentPartPr/>
              <p14:nvPr/>
            </p14:nvContentPartPr>
            <p14:xfrm>
              <a:off x="1279560" y="2661640"/>
              <a:ext cx="15228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43607C5-7CFF-48A0-A13F-77D09C93C19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261920" y="2643640"/>
                <a:ext cx="187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8300BEE-66E1-49C8-89E9-9B7BBCBFF50B}"/>
                  </a:ext>
                </a:extLst>
              </p14:cNvPr>
              <p14:cNvContentPartPr/>
              <p14:nvPr/>
            </p14:nvContentPartPr>
            <p14:xfrm>
              <a:off x="1279560" y="2743000"/>
              <a:ext cx="131760" cy="10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8300BEE-66E1-49C8-89E9-9B7BBCBFF50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261920" y="2725360"/>
                <a:ext cx="167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B110873-7273-43DE-96DD-C8C12699CD97}"/>
                  </a:ext>
                </a:extLst>
              </p14:cNvPr>
              <p14:cNvContentPartPr/>
              <p14:nvPr/>
            </p14:nvContentPartPr>
            <p14:xfrm>
              <a:off x="608160" y="2600440"/>
              <a:ext cx="497520" cy="5198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B110873-7273-43DE-96DD-C8C12699CD9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" y="2582800"/>
                <a:ext cx="533160" cy="55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6521E09E-987C-487F-8DCA-F6267C907DF7}"/>
                  </a:ext>
                </a:extLst>
              </p14:cNvPr>
              <p14:cNvContentPartPr/>
              <p14:nvPr/>
            </p14:nvContentPartPr>
            <p14:xfrm>
              <a:off x="1622640" y="2376880"/>
              <a:ext cx="2257200" cy="7779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6521E09E-987C-487F-8DCA-F6267C907DF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04643" y="2359232"/>
                <a:ext cx="2292834" cy="8136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F421B09-E54C-47DF-A586-B97B6D9B0BF6}"/>
                  </a:ext>
                </a:extLst>
              </p14:cNvPr>
              <p14:cNvContentPartPr/>
              <p14:nvPr/>
            </p14:nvContentPartPr>
            <p14:xfrm>
              <a:off x="10560" y="2118400"/>
              <a:ext cx="4377960" cy="1295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F421B09-E54C-47DF-A586-B97B6D9B0BF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-7440" y="2082400"/>
                <a:ext cx="4413600" cy="1366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83145364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DBAA8F-5A45-4EEF-9204-13BD6693A5FA}"/>
                  </a:ext>
                </a:extLst>
              </p14:cNvPr>
              <p14:cNvContentPartPr/>
              <p14:nvPr/>
            </p14:nvContentPartPr>
            <p14:xfrm>
              <a:off x="395760" y="257920"/>
              <a:ext cx="2965680" cy="544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DBAA8F-5A45-4EEF-9204-13BD6693A5F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77760" y="240280"/>
                <a:ext cx="3001320" cy="58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D94A7AB-3270-4B62-BADC-A52316E8C464}"/>
                  </a:ext>
                </a:extLst>
              </p14:cNvPr>
              <p14:cNvContentPartPr/>
              <p14:nvPr/>
            </p14:nvContentPartPr>
            <p14:xfrm>
              <a:off x="3891000" y="568240"/>
              <a:ext cx="131400" cy="21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D94A7AB-3270-4B62-BADC-A52316E8C4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73000" y="550600"/>
                <a:ext cx="1670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DDE1A7E-B8C5-43A7-B56A-9372A20BA145}"/>
                  </a:ext>
                </a:extLst>
              </p14:cNvPr>
              <p14:cNvContentPartPr/>
              <p14:nvPr/>
            </p14:nvContentPartPr>
            <p14:xfrm>
              <a:off x="5414880" y="226240"/>
              <a:ext cx="151200" cy="62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DDE1A7E-B8C5-43A7-B56A-9372A20BA14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97240" y="208600"/>
                <a:ext cx="1868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021CE80-B32D-4C4D-B75A-E1DD6103C7D5}"/>
                  </a:ext>
                </a:extLst>
              </p14:cNvPr>
              <p14:cNvContentPartPr/>
              <p14:nvPr/>
            </p14:nvContentPartPr>
            <p14:xfrm>
              <a:off x="4125720" y="378880"/>
              <a:ext cx="1328400" cy="389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021CE80-B32D-4C4D-B75A-E1DD6103C7D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08080" y="360880"/>
                <a:ext cx="136404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298C685-63CD-46F7-8D38-96D2917A2029}"/>
                  </a:ext>
                </a:extLst>
              </p14:cNvPr>
              <p14:cNvContentPartPr/>
              <p14:nvPr/>
            </p14:nvContentPartPr>
            <p14:xfrm>
              <a:off x="6928680" y="355120"/>
              <a:ext cx="256320" cy="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298C685-63CD-46F7-8D38-96D2917A202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911040" y="337480"/>
                <a:ext cx="291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C3A5DD8-5BB5-4205-8C0E-26330C6B6697}"/>
                  </a:ext>
                </a:extLst>
              </p14:cNvPr>
              <p14:cNvContentPartPr/>
              <p14:nvPr/>
            </p14:nvContentPartPr>
            <p14:xfrm>
              <a:off x="6938760" y="467080"/>
              <a:ext cx="266400" cy="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C3A5DD8-5BB5-4205-8C0E-26330C6B669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920760" y="449080"/>
                <a:ext cx="302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24385C2-4B5F-4C2A-890A-AE4DF48F5504}"/>
                  </a:ext>
                </a:extLst>
              </p14:cNvPr>
              <p14:cNvContentPartPr/>
              <p14:nvPr/>
            </p14:nvContentPartPr>
            <p14:xfrm>
              <a:off x="7364280" y="231280"/>
              <a:ext cx="166320" cy="320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24385C2-4B5F-4C2A-890A-AE4DF48F55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346640" y="213640"/>
                <a:ext cx="20196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F26C09C-C902-4005-BEA0-D2CE8B72F939}"/>
                  </a:ext>
                </a:extLst>
              </p14:cNvPr>
              <p14:cNvContentPartPr/>
              <p14:nvPr/>
            </p14:nvContentPartPr>
            <p14:xfrm>
              <a:off x="6269880" y="363040"/>
              <a:ext cx="454680" cy="336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F26C09C-C902-4005-BEA0-D2CE8B72F93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52240" y="345040"/>
                <a:ext cx="49032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4924920-C346-49D0-B69C-F431AAFEF939}"/>
                  </a:ext>
                </a:extLst>
              </p14:cNvPr>
              <p14:cNvContentPartPr/>
              <p14:nvPr/>
            </p14:nvContentPartPr>
            <p14:xfrm>
              <a:off x="6020400" y="233080"/>
              <a:ext cx="149040" cy="304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4924920-C346-49D0-B69C-F431AAFEF93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02760" y="215440"/>
                <a:ext cx="18468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4CA24A9-72FF-4C36-B5F1-9403730F0788}"/>
                  </a:ext>
                </a:extLst>
              </p14:cNvPr>
              <p14:cNvContentPartPr/>
              <p14:nvPr/>
            </p14:nvContentPartPr>
            <p14:xfrm>
              <a:off x="5729880" y="324520"/>
              <a:ext cx="178200" cy="216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4CA24A9-72FF-4C36-B5F1-9403730F078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712240" y="306880"/>
                <a:ext cx="213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F278930-D5DD-45B2-B52A-BBA239B18509}"/>
                  </a:ext>
                </a:extLst>
              </p14:cNvPr>
              <p14:cNvContentPartPr/>
              <p14:nvPr/>
            </p14:nvContentPartPr>
            <p14:xfrm>
              <a:off x="7375800" y="504160"/>
              <a:ext cx="254880" cy="105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F278930-D5DD-45B2-B52A-BBA239B1850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57800" y="486160"/>
                <a:ext cx="2905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03A1B8C-0D7E-41BC-933F-5B8ADFE272C8}"/>
                  </a:ext>
                </a:extLst>
              </p14:cNvPr>
              <p14:cNvContentPartPr/>
              <p14:nvPr/>
            </p14:nvContentPartPr>
            <p14:xfrm>
              <a:off x="446880" y="1036240"/>
              <a:ext cx="295920" cy="256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03A1B8C-0D7E-41BC-933F-5B8ADFE272C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8880" y="1018240"/>
                <a:ext cx="33156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2C4477A-96E8-432B-8E40-7561CF08008F}"/>
                  </a:ext>
                </a:extLst>
              </p14:cNvPr>
              <p14:cNvContentPartPr/>
              <p14:nvPr/>
            </p14:nvContentPartPr>
            <p14:xfrm>
              <a:off x="1895520" y="944440"/>
              <a:ext cx="106920" cy="326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2C4477A-96E8-432B-8E40-7561CF08008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77880" y="926440"/>
                <a:ext cx="1425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D655B61-3CBD-4128-BEE2-BB39CBE46823}"/>
                  </a:ext>
                </a:extLst>
              </p14:cNvPr>
              <p14:cNvContentPartPr/>
              <p14:nvPr/>
            </p14:nvContentPartPr>
            <p14:xfrm>
              <a:off x="1369200" y="1008160"/>
              <a:ext cx="375480" cy="431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D655B61-3CBD-4128-BEE2-BB39CBE4682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217" y="990520"/>
                <a:ext cx="411086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7BC7A36-D39F-4218-A597-4F7B0C8ACAE0}"/>
                  </a:ext>
                </a:extLst>
              </p14:cNvPr>
              <p14:cNvContentPartPr/>
              <p14:nvPr/>
            </p14:nvContentPartPr>
            <p14:xfrm>
              <a:off x="2123400" y="948760"/>
              <a:ext cx="138600" cy="289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7BC7A36-D39F-4218-A597-4F7B0C8ACAE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05760" y="930760"/>
                <a:ext cx="17424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C9009BF-E39E-4CB4-B17C-60AB031614E6}"/>
                  </a:ext>
                </a:extLst>
              </p14:cNvPr>
              <p14:cNvContentPartPr/>
              <p14:nvPr/>
            </p14:nvContentPartPr>
            <p14:xfrm>
              <a:off x="2356680" y="853000"/>
              <a:ext cx="1289880" cy="391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C9009BF-E39E-4CB4-B17C-60AB031614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39040" y="835000"/>
                <a:ext cx="132552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EB931C2-EF37-4019-9168-2996922DBEEB}"/>
                  </a:ext>
                </a:extLst>
              </p14:cNvPr>
              <p14:cNvContentPartPr/>
              <p14:nvPr/>
            </p14:nvContentPartPr>
            <p14:xfrm>
              <a:off x="3901080" y="954880"/>
              <a:ext cx="168120" cy="4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EB931C2-EF37-4019-9168-2996922DBEE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883080" y="936880"/>
                <a:ext cx="2037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C9346A5-067F-4B77-A560-D2BB587FA00E}"/>
                  </a:ext>
                </a:extLst>
              </p14:cNvPr>
              <p14:cNvContentPartPr/>
              <p14:nvPr/>
            </p14:nvContentPartPr>
            <p14:xfrm>
              <a:off x="3911160" y="1056040"/>
              <a:ext cx="143280" cy="9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C9346A5-067F-4B77-A560-D2BB587FA00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93520" y="1038400"/>
                <a:ext cx="178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7BE2403-9503-4689-8D79-C8F47496566E}"/>
                  </a:ext>
                </a:extLst>
              </p14:cNvPr>
              <p14:cNvContentPartPr/>
              <p14:nvPr/>
            </p14:nvContentPartPr>
            <p14:xfrm>
              <a:off x="4246680" y="873160"/>
              <a:ext cx="264600" cy="253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7BE2403-9503-4689-8D79-C8F4749656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28704" y="855520"/>
                <a:ext cx="300192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7C1604E-B17D-4385-B9BE-3FB480916151}"/>
                  </a:ext>
                </a:extLst>
              </p14:cNvPr>
              <p14:cNvContentPartPr/>
              <p14:nvPr/>
            </p14:nvContentPartPr>
            <p14:xfrm>
              <a:off x="4795320" y="913840"/>
              <a:ext cx="237960" cy="228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7C1604E-B17D-4385-B9BE-3FB4809161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777320" y="896200"/>
                <a:ext cx="27360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1713F61-A1EA-43ED-BBFA-E382C5F3B636}"/>
                  </a:ext>
                </a:extLst>
              </p14:cNvPr>
              <p14:cNvContentPartPr/>
              <p14:nvPr/>
            </p14:nvContentPartPr>
            <p14:xfrm>
              <a:off x="5953440" y="944080"/>
              <a:ext cx="151920" cy="10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1713F61-A1EA-43ED-BBFA-E382C5F3B63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935440" y="926080"/>
                <a:ext cx="187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A971BB4-3B3E-495B-9D99-EAFC29B5470F}"/>
                  </a:ext>
                </a:extLst>
              </p14:cNvPr>
              <p14:cNvContentPartPr/>
              <p14:nvPr/>
            </p14:nvContentPartPr>
            <p14:xfrm>
              <a:off x="5953440" y="1017880"/>
              <a:ext cx="162000" cy="8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A971BB4-3B3E-495B-9D99-EAFC29B5470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35440" y="1000240"/>
                <a:ext cx="197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7299A6-FA0B-47D1-BA17-077A50581613}"/>
                  </a:ext>
                </a:extLst>
              </p14:cNvPr>
              <p14:cNvContentPartPr/>
              <p14:nvPr/>
            </p14:nvContentPartPr>
            <p14:xfrm>
              <a:off x="5394000" y="934360"/>
              <a:ext cx="398880" cy="397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7299A6-FA0B-47D1-BA17-077A5058161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376000" y="916720"/>
                <a:ext cx="43452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2DD8ECD-49E9-4100-B241-2175044C3987}"/>
                  </a:ext>
                </a:extLst>
              </p14:cNvPr>
              <p14:cNvContentPartPr/>
              <p14:nvPr/>
            </p14:nvContentPartPr>
            <p14:xfrm>
              <a:off x="6299040" y="736720"/>
              <a:ext cx="1451160" cy="593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2DD8ECD-49E9-4100-B241-2175044C398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81040" y="718731"/>
                <a:ext cx="1486800" cy="6288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A561F4F-9D28-4328-A7FB-277CF7DB0C23}"/>
                  </a:ext>
                </a:extLst>
              </p14:cNvPr>
              <p14:cNvContentPartPr/>
              <p14:nvPr/>
            </p14:nvContentPartPr>
            <p14:xfrm>
              <a:off x="6215880" y="731320"/>
              <a:ext cx="144000" cy="576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A561F4F-9D28-4328-A7FB-277CF7DB0C2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197880" y="713320"/>
                <a:ext cx="179640" cy="61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59B31AA-C6AD-4D7B-BADE-AC0858D39BF5}"/>
                  </a:ext>
                </a:extLst>
              </p14:cNvPr>
              <p14:cNvContentPartPr/>
              <p14:nvPr/>
            </p14:nvContentPartPr>
            <p14:xfrm>
              <a:off x="7780440" y="649960"/>
              <a:ext cx="997920" cy="676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59B31AA-C6AD-4D7B-BADE-AC0858D39BF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62446" y="631960"/>
                <a:ext cx="1033547" cy="71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6AA1BA3-214F-44C5-A0D1-A2029B7A65F3}"/>
                  </a:ext>
                </a:extLst>
              </p14:cNvPr>
              <p14:cNvContentPartPr/>
              <p14:nvPr/>
            </p14:nvContentPartPr>
            <p14:xfrm>
              <a:off x="497640" y="1696120"/>
              <a:ext cx="338400" cy="311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6AA1BA3-214F-44C5-A0D1-A2029B7A65F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79659" y="1678480"/>
                <a:ext cx="374002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94AC6F4-F246-4D80-992C-B0511455CEA9}"/>
                  </a:ext>
                </a:extLst>
              </p14:cNvPr>
              <p14:cNvContentPartPr/>
              <p14:nvPr/>
            </p14:nvContentPartPr>
            <p14:xfrm>
              <a:off x="1491240" y="1708720"/>
              <a:ext cx="536400" cy="430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94AC6F4-F246-4D80-992C-B0511455CEA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473588" y="1690720"/>
                <a:ext cx="572064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E3E9D60-DFAE-4410-A638-8BFD0EE7DF6D}"/>
                  </a:ext>
                </a:extLst>
              </p14:cNvPr>
              <p14:cNvContentPartPr/>
              <p14:nvPr/>
            </p14:nvContentPartPr>
            <p14:xfrm>
              <a:off x="2214480" y="1340800"/>
              <a:ext cx="2376360" cy="846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E3E9D60-DFAE-4410-A638-8BFD0EE7DF6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196480" y="1322808"/>
                <a:ext cx="2412000" cy="8816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BA68283-12C9-4FDD-9498-7457FF4BAF8D}"/>
                  </a:ext>
                </a:extLst>
              </p14:cNvPr>
              <p14:cNvContentPartPr/>
              <p14:nvPr/>
            </p14:nvContentPartPr>
            <p14:xfrm>
              <a:off x="7122000" y="1635640"/>
              <a:ext cx="131760" cy="10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BA68283-12C9-4FDD-9498-7457FF4BAF8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104000" y="1617640"/>
                <a:ext cx="167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372E0A4-F23D-4E09-81E9-5D6BF391C228}"/>
                  </a:ext>
                </a:extLst>
              </p14:cNvPr>
              <p14:cNvContentPartPr/>
              <p14:nvPr/>
            </p14:nvContentPartPr>
            <p14:xfrm>
              <a:off x="7091040" y="1727080"/>
              <a:ext cx="152640" cy="18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372E0A4-F23D-4E09-81E9-5D6BF391C22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073400" y="1709080"/>
                <a:ext cx="188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3E3B9DE-2CC9-48EB-8657-03D1C56D2A91}"/>
                  </a:ext>
                </a:extLst>
              </p14:cNvPr>
              <p14:cNvContentPartPr/>
              <p14:nvPr/>
            </p14:nvContentPartPr>
            <p14:xfrm>
              <a:off x="5069280" y="1546720"/>
              <a:ext cx="1868760" cy="424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3E3B9DE-2CC9-48EB-8657-03D1C56D2A9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051640" y="1529065"/>
                <a:ext cx="1904400" cy="4597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296F36A-7A05-4845-BF57-6E15F4007AAD}"/>
                  </a:ext>
                </a:extLst>
              </p14:cNvPr>
              <p14:cNvContentPartPr/>
              <p14:nvPr/>
            </p14:nvContentPartPr>
            <p14:xfrm>
              <a:off x="7455720" y="1762720"/>
              <a:ext cx="318240" cy="139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296F36A-7A05-4845-BF57-6E15F4007A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437720" y="1744720"/>
                <a:ext cx="35388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C1FE772-0EA4-4DD6-BED3-A96D482A05D7}"/>
                  </a:ext>
                </a:extLst>
              </p14:cNvPr>
              <p14:cNvContentPartPr/>
              <p14:nvPr/>
            </p14:nvContentPartPr>
            <p14:xfrm>
              <a:off x="7416480" y="1431880"/>
              <a:ext cx="330120" cy="254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C1FE772-0EA4-4DD6-BED3-A96D482A05D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398480" y="1414240"/>
                <a:ext cx="36576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80B91D4-3D41-48E3-B849-B7172BF73B30}"/>
                  </a:ext>
                </a:extLst>
              </p14:cNvPr>
              <p14:cNvContentPartPr/>
              <p14:nvPr/>
            </p14:nvContentPartPr>
            <p14:xfrm>
              <a:off x="8046120" y="1551400"/>
              <a:ext cx="539640" cy="30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80B91D4-3D41-48E3-B849-B7172BF73B3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028468" y="1533760"/>
                <a:ext cx="575304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43607C5-7CFF-48A0-A13F-77D09C93C19A}"/>
                  </a:ext>
                </a:extLst>
              </p14:cNvPr>
              <p14:cNvContentPartPr/>
              <p14:nvPr/>
            </p14:nvContentPartPr>
            <p14:xfrm>
              <a:off x="1279560" y="2661640"/>
              <a:ext cx="15228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43607C5-7CFF-48A0-A13F-77D09C93C19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261920" y="2643640"/>
                <a:ext cx="187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8300BEE-66E1-49C8-89E9-9B7BBCBFF50B}"/>
                  </a:ext>
                </a:extLst>
              </p14:cNvPr>
              <p14:cNvContentPartPr/>
              <p14:nvPr/>
            </p14:nvContentPartPr>
            <p14:xfrm>
              <a:off x="1279560" y="2743000"/>
              <a:ext cx="131760" cy="10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8300BEE-66E1-49C8-89E9-9B7BBCBFF50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261920" y="2725360"/>
                <a:ext cx="167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B110873-7273-43DE-96DD-C8C12699CD97}"/>
                  </a:ext>
                </a:extLst>
              </p14:cNvPr>
              <p14:cNvContentPartPr/>
              <p14:nvPr/>
            </p14:nvContentPartPr>
            <p14:xfrm>
              <a:off x="608160" y="2600440"/>
              <a:ext cx="497520" cy="5198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B110873-7273-43DE-96DD-C8C12699CD9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" y="2582800"/>
                <a:ext cx="533160" cy="55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6521E09E-987C-487F-8DCA-F6267C907DF7}"/>
                  </a:ext>
                </a:extLst>
              </p14:cNvPr>
              <p14:cNvContentPartPr/>
              <p14:nvPr/>
            </p14:nvContentPartPr>
            <p14:xfrm>
              <a:off x="1622640" y="2376880"/>
              <a:ext cx="2257200" cy="7779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6521E09E-987C-487F-8DCA-F6267C907DF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04643" y="2359232"/>
                <a:ext cx="2292834" cy="8136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F421B09-E54C-47DF-A586-B97B6D9B0BF6}"/>
                  </a:ext>
                </a:extLst>
              </p14:cNvPr>
              <p14:cNvContentPartPr/>
              <p14:nvPr/>
            </p14:nvContentPartPr>
            <p14:xfrm>
              <a:off x="10560" y="2118400"/>
              <a:ext cx="4377960" cy="1295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F421B09-E54C-47DF-A586-B97B6D9B0BF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-7440" y="2082400"/>
                <a:ext cx="4413600" cy="13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6D5B356-6D93-4C5D-8256-B01D0B7AC88C}"/>
                  </a:ext>
                </a:extLst>
              </p14:cNvPr>
              <p14:cNvContentPartPr/>
              <p14:nvPr/>
            </p14:nvContentPartPr>
            <p14:xfrm>
              <a:off x="4733760" y="2326480"/>
              <a:ext cx="2494080" cy="64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6D5B356-6D93-4C5D-8256-B01D0B7AC88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16120" y="2308480"/>
                <a:ext cx="252972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11351DC-4B8E-4A03-B619-C40B26313920}"/>
                  </a:ext>
                </a:extLst>
              </p14:cNvPr>
              <p14:cNvContentPartPr/>
              <p14:nvPr/>
            </p14:nvContentPartPr>
            <p14:xfrm>
              <a:off x="4906920" y="3153760"/>
              <a:ext cx="920160" cy="287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11351DC-4B8E-4A03-B619-C40B2631392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889280" y="3136120"/>
                <a:ext cx="9558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A7F696B-0F3E-4965-8F5C-37AF573F6BC3}"/>
                  </a:ext>
                </a:extLst>
              </p14:cNvPr>
              <p14:cNvContentPartPr/>
              <p14:nvPr/>
            </p14:nvContentPartPr>
            <p14:xfrm>
              <a:off x="7488120" y="2371840"/>
              <a:ext cx="1208160" cy="383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A7F696B-0F3E-4965-8F5C-37AF573F6BC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470115" y="2353840"/>
                <a:ext cx="1243811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07763A8-E637-490B-9415-324225826507}"/>
                  </a:ext>
                </a:extLst>
              </p14:cNvPr>
              <p14:cNvContentPartPr/>
              <p14:nvPr/>
            </p14:nvContentPartPr>
            <p14:xfrm>
              <a:off x="6024360" y="3097240"/>
              <a:ext cx="1341000" cy="299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07763A8-E637-490B-9415-32422582650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006720" y="3079262"/>
                <a:ext cx="1376640" cy="33511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82658782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DBAA8F-5A45-4EEF-9204-13BD6693A5FA}"/>
                  </a:ext>
                </a:extLst>
              </p14:cNvPr>
              <p14:cNvContentPartPr/>
              <p14:nvPr/>
            </p14:nvContentPartPr>
            <p14:xfrm>
              <a:off x="395760" y="257920"/>
              <a:ext cx="2965680" cy="544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DBAA8F-5A45-4EEF-9204-13BD6693A5F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77760" y="240280"/>
                <a:ext cx="3001320" cy="58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D94A7AB-3270-4B62-BADC-A52316E8C464}"/>
                  </a:ext>
                </a:extLst>
              </p14:cNvPr>
              <p14:cNvContentPartPr/>
              <p14:nvPr/>
            </p14:nvContentPartPr>
            <p14:xfrm>
              <a:off x="3891000" y="568240"/>
              <a:ext cx="131400" cy="21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D94A7AB-3270-4B62-BADC-A52316E8C4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73000" y="550600"/>
                <a:ext cx="1670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DDE1A7E-B8C5-43A7-B56A-9372A20BA145}"/>
                  </a:ext>
                </a:extLst>
              </p14:cNvPr>
              <p14:cNvContentPartPr/>
              <p14:nvPr/>
            </p14:nvContentPartPr>
            <p14:xfrm>
              <a:off x="5414880" y="226240"/>
              <a:ext cx="151200" cy="62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DDE1A7E-B8C5-43A7-B56A-9372A20BA14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97240" y="208600"/>
                <a:ext cx="1868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021CE80-B32D-4C4D-B75A-E1DD6103C7D5}"/>
                  </a:ext>
                </a:extLst>
              </p14:cNvPr>
              <p14:cNvContentPartPr/>
              <p14:nvPr/>
            </p14:nvContentPartPr>
            <p14:xfrm>
              <a:off x="4125720" y="378880"/>
              <a:ext cx="1328400" cy="389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021CE80-B32D-4C4D-B75A-E1DD6103C7D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08080" y="360880"/>
                <a:ext cx="136404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298C685-63CD-46F7-8D38-96D2917A2029}"/>
                  </a:ext>
                </a:extLst>
              </p14:cNvPr>
              <p14:cNvContentPartPr/>
              <p14:nvPr/>
            </p14:nvContentPartPr>
            <p14:xfrm>
              <a:off x="6928680" y="355120"/>
              <a:ext cx="256320" cy="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298C685-63CD-46F7-8D38-96D2917A202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911040" y="337480"/>
                <a:ext cx="291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C3A5DD8-5BB5-4205-8C0E-26330C6B6697}"/>
                  </a:ext>
                </a:extLst>
              </p14:cNvPr>
              <p14:cNvContentPartPr/>
              <p14:nvPr/>
            </p14:nvContentPartPr>
            <p14:xfrm>
              <a:off x="6938760" y="467080"/>
              <a:ext cx="266400" cy="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C3A5DD8-5BB5-4205-8C0E-26330C6B669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920760" y="449080"/>
                <a:ext cx="302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24385C2-4B5F-4C2A-890A-AE4DF48F5504}"/>
                  </a:ext>
                </a:extLst>
              </p14:cNvPr>
              <p14:cNvContentPartPr/>
              <p14:nvPr/>
            </p14:nvContentPartPr>
            <p14:xfrm>
              <a:off x="7364280" y="231280"/>
              <a:ext cx="166320" cy="320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24385C2-4B5F-4C2A-890A-AE4DF48F55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346640" y="213640"/>
                <a:ext cx="20196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F26C09C-C902-4005-BEA0-D2CE8B72F939}"/>
                  </a:ext>
                </a:extLst>
              </p14:cNvPr>
              <p14:cNvContentPartPr/>
              <p14:nvPr/>
            </p14:nvContentPartPr>
            <p14:xfrm>
              <a:off x="6269880" y="363040"/>
              <a:ext cx="454680" cy="336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F26C09C-C902-4005-BEA0-D2CE8B72F93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52240" y="345040"/>
                <a:ext cx="49032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4924920-C346-49D0-B69C-F431AAFEF939}"/>
                  </a:ext>
                </a:extLst>
              </p14:cNvPr>
              <p14:cNvContentPartPr/>
              <p14:nvPr/>
            </p14:nvContentPartPr>
            <p14:xfrm>
              <a:off x="6020400" y="233080"/>
              <a:ext cx="149040" cy="304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4924920-C346-49D0-B69C-F431AAFEF93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02760" y="215440"/>
                <a:ext cx="18468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4CA24A9-72FF-4C36-B5F1-9403730F0788}"/>
                  </a:ext>
                </a:extLst>
              </p14:cNvPr>
              <p14:cNvContentPartPr/>
              <p14:nvPr/>
            </p14:nvContentPartPr>
            <p14:xfrm>
              <a:off x="5729880" y="324520"/>
              <a:ext cx="178200" cy="216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4CA24A9-72FF-4C36-B5F1-9403730F078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712240" y="306880"/>
                <a:ext cx="213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F278930-D5DD-45B2-B52A-BBA239B18509}"/>
                  </a:ext>
                </a:extLst>
              </p14:cNvPr>
              <p14:cNvContentPartPr/>
              <p14:nvPr/>
            </p14:nvContentPartPr>
            <p14:xfrm>
              <a:off x="7375800" y="504160"/>
              <a:ext cx="254880" cy="105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F278930-D5DD-45B2-B52A-BBA239B1850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57800" y="486160"/>
                <a:ext cx="2905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03A1B8C-0D7E-41BC-933F-5B8ADFE272C8}"/>
                  </a:ext>
                </a:extLst>
              </p14:cNvPr>
              <p14:cNvContentPartPr/>
              <p14:nvPr/>
            </p14:nvContentPartPr>
            <p14:xfrm>
              <a:off x="446880" y="1036240"/>
              <a:ext cx="295920" cy="256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03A1B8C-0D7E-41BC-933F-5B8ADFE272C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8880" y="1018240"/>
                <a:ext cx="33156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2C4477A-96E8-432B-8E40-7561CF08008F}"/>
                  </a:ext>
                </a:extLst>
              </p14:cNvPr>
              <p14:cNvContentPartPr/>
              <p14:nvPr/>
            </p14:nvContentPartPr>
            <p14:xfrm>
              <a:off x="1895520" y="944440"/>
              <a:ext cx="106920" cy="326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2C4477A-96E8-432B-8E40-7561CF08008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77880" y="926440"/>
                <a:ext cx="1425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D655B61-3CBD-4128-BEE2-BB39CBE46823}"/>
                  </a:ext>
                </a:extLst>
              </p14:cNvPr>
              <p14:cNvContentPartPr/>
              <p14:nvPr/>
            </p14:nvContentPartPr>
            <p14:xfrm>
              <a:off x="1369200" y="1008160"/>
              <a:ext cx="375480" cy="431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D655B61-3CBD-4128-BEE2-BB39CBE4682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217" y="990520"/>
                <a:ext cx="411086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7BC7A36-D39F-4218-A597-4F7B0C8ACAE0}"/>
                  </a:ext>
                </a:extLst>
              </p14:cNvPr>
              <p14:cNvContentPartPr/>
              <p14:nvPr/>
            </p14:nvContentPartPr>
            <p14:xfrm>
              <a:off x="2123400" y="948760"/>
              <a:ext cx="138600" cy="289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7BC7A36-D39F-4218-A597-4F7B0C8ACAE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05760" y="930760"/>
                <a:ext cx="17424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C9009BF-E39E-4CB4-B17C-60AB031614E6}"/>
                  </a:ext>
                </a:extLst>
              </p14:cNvPr>
              <p14:cNvContentPartPr/>
              <p14:nvPr/>
            </p14:nvContentPartPr>
            <p14:xfrm>
              <a:off x="2356680" y="853000"/>
              <a:ext cx="1289880" cy="391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C9009BF-E39E-4CB4-B17C-60AB031614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39040" y="835000"/>
                <a:ext cx="132552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EB931C2-EF37-4019-9168-2996922DBEEB}"/>
                  </a:ext>
                </a:extLst>
              </p14:cNvPr>
              <p14:cNvContentPartPr/>
              <p14:nvPr/>
            </p14:nvContentPartPr>
            <p14:xfrm>
              <a:off x="3901080" y="954880"/>
              <a:ext cx="168120" cy="4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EB931C2-EF37-4019-9168-2996922DBEE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883080" y="936880"/>
                <a:ext cx="2037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C9346A5-067F-4B77-A560-D2BB587FA00E}"/>
                  </a:ext>
                </a:extLst>
              </p14:cNvPr>
              <p14:cNvContentPartPr/>
              <p14:nvPr/>
            </p14:nvContentPartPr>
            <p14:xfrm>
              <a:off x="3911160" y="1056040"/>
              <a:ext cx="143280" cy="9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C9346A5-067F-4B77-A560-D2BB587FA00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93520" y="1038400"/>
                <a:ext cx="178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7BE2403-9503-4689-8D79-C8F47496566E}"/>
                  </a:ext>
                </a:extLst>
              </p14:cNvPr>
              <p14:cNvContentPartPr/>
              <p14:nvPr/>
            </p14:nvContentPartPr>
            <p14:xfrm>
              <a:off x="4246680" y="873160"/>
              <a:ext cx="264600" cy="253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7BE2403-9503-4689-8D79-C8F4749656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28704" y="855520"/>
                <a:ext cx="300192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7C1604E-B17D-4385-B9BE-3FB480916151}"/>
                  </a:ext>
                </a:extLst>
              </p14:cNvPr>
              <p14:cNvContentPartPr/>
              <p14:nvPr/>
            </p14:nvContentPartPr>
            <p14:xfrm>
              <a:off x="4795320" y="913840"/>
              <a:ext cx="237960" cy="228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7C1604E-B17D-4385-B9BE-3FB4809161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777320" y="896200"/>
                <a:ext cx="27360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1713F61-A1EA-43ED-BBFA-E382C5F3B636}"/>
                  </a:ext>
                </a:extLst>
              </p14:cNvPr>
              <p14:cNvContentPartPr/>
              <p14:nvPr/>
            </p14:nvContentPartPr>
            <p14:xfrm>
              <a:off x="5953440" y="944080"/>
              <a:ext cx="151920" cy="10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1713F61-A1EA-43ED-BBFA-E382C5F3B63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935440" y="926080"/>
                <a:ext cx="187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A971BB4-3B3E-495B-9D99-EAFC29B5470F}"/>
                  </a:ext>
                </a:extLst>
              </p14:cNvPr>
              <p14:cNvContentPartPr/>
              <p14:nvPr/>
            </p14:nvContentPartPr>
            <p14:xfrm>
              <a:off x="5953440" y="1017880"/>
              <a:ext cx="162000" cy="8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A971BB4-3B3E-495B-9D99-EAFC29B5470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35440" y="1000240"/>
                <a:ext cx="197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7299A6-FA0B-47D1-BA17-077A50581613}"/>
                  </a:ext>
                </a:extLst>
              </p14:cNvPr>
              <p14:cNvContentPartPr/>
              <p14:nvPr/>
            </p14:nvContentPartPr>
            <p14:xfrm>
              <a:off x="5394000" y="934360"/>
              <a:ext cx="398880" cy="397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7299A6-FA0B-47D1-BA17-077A5058161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376000" y="916720"/>
                <a:ext cx="43452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2DD8ECD-49E9-4100-B241-2175044C3987}"/>
                  </a:ext>
                </a:extLst>
              </p14:cNvPr>
              <p14:cNvContentPartPr/>
              <p14:nvPr/>
            </p14:nvContentPartPr>
            <p14:xfrm>
              <a:off x="6299040" y="736720"/>
              <a:ext cx="1451160" cy="593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2DD8ECD-49E9-4100-B241-2175044C398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81040" y="718731"/>
                <a:ext cx="1486800" cy="6288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A561F4F-9D28-4328-A7FB-277CF7DB0C23}"/>
                  </a:ext>
                </a:extLst>
              </p14:cNvPr>
              <p14:cNvContentPartPr/>
              <p14:nvPr/>
            </p14:nvContentPartPr>
            <p14:xfrm>
              <a:off x="6215880" y="731320"/>
              <a:ext cx="144000" cy="576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A561F4F-9D28-4328-A7FB-277CF7DB0C2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197880" y="713320"/>
                <a:ext cx="179640" cy="61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59B31AA-C6AD-4D7B-BADE-AC0858D39BF5}"/>
                  </a:ext>
                </a:extLst>
              </p14:cNvPr>
              <p14:cNvContentPartPr/>
              <p14:nvPr/>
            </p14:nvContentPartPr>
            <p14:xfrm>
              <a:off x="7780440" y="649960"/>
              <a:ext cx="997920" cy="676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59B31AA-C6AD-4D7B-BADE-AC0858D39BF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62446" y="631960"/>
                <a:ext cx="1033547" cy="71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6AA1BA3-214F-44C5-A0D1-A2029B7A65F3}"/>
                  </a:ext>
                </a:extLst>
              </p14:cNvPr>
              <p14:cNvContentPartPr/>
              <p14:nvPr/>
            </p14:nvContentPartPr>
            <p14:xfrm>
              <a:off x="497640" y="1696120"/>
              <a:ext cx="338400" cy="311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6AA1BA3-214F-44C5-A0D1-A2029B7A65F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79659" y="1678480"/>
                <a:ext cx="374002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94AC6F4-F246-4D80-992C-B0511455CEA9}"/>
                  </a:ext>
                </a:extLst>
              </p14:cNvPr>
              <p14:cNvContentPartPr/>
              <p14:nvPr/>
            </p14:nvContentPartPr>
            <p14:xfrm>
              <a:off x="1491240" y="1708720"/>
              <a:ext cx="536400" cy="430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94AC6F4-F246-4D80-992C-B0511455CEA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473588" y="1690720"/>
                <a:ext cx="572064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E3E9D60-DFAE-4410-A638-8BFD0EE7DF6D}"/>
                  </a:ext>
                </a:extLst>
              </p14:cNvPr>
              <p14:cNvContentPartPr/>
              <p14:nvPr/>
            </p14:nvContentPartPr>
            <p14:xfrm>
              <a:off x="2214480" y="1340800"/>
              <a:ext cx="2376360" cy="846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E3E9D60-DFAE-4410-A638-8BFD0EE7DF6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196480" y="1322808"/>
                <a:ext cx="2412000" cy="8816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BA68283-12C9-4FDD-9498-7457FF4BAF8D}"/>
                  </a:ext>
                </a:extLst>
              </p14:cNvPr>
              <p14:cNvContentPartPr/>
              <p14:nvPr/>
            </p14:nvContentPartPr>
            <p14:xfrm>
              <a:off x="7122000" y="1635640"/>
              <a:ext cx="131760" cy="10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BA68283-12C9-4FDD-9498-7457FF4BAF8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104000" y="1617640"/>
                <a:ext cx="167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372E0A4-F23D-4E09-81E9-5D6BF391C228}"/>
                  </a:ext>
                </a:extLst>
              </p14:cNvPr>
              <p14:cNvContentPartPr/>
              <p14:nvPr/>
            </p14:nvContentPartPr>
            <p14:xfrm>
              <a:off x="7091040" y="1727080"/>
              <a:ext cx="152640" cy="18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372E0A4-F23D-4E09-81E9-5D6BF391C22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073400" y="1709080"/>
                <a:ext cx="188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3E3B9DE-2CC9-48EB-8657-03D1C56D2A91}"/>
                  </a:ext>
                </a:extLst>
              </p14:cNvPr>
              <p14:cNvContentPartPr/>
              <p14:nvPr/>
            </p14:nvContentPartPr>
            <p14:xfrm>
              <a:off x="5069280" y="1546720"/>
              <a:ext cx="1868760" cy="424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3E3B9DE-2CC9-48EB-8657-03D1C56D2A9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051640" y="1529065"/>
                <a:ext cx="1904400" cy="4597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296F36A-7A05-4845-BF57-6E15F4007AAD}"/>
                  </a:ext>
                </a:extLst>
              </p14:cNvPr>
              <p14:cNvContentPartPr/>
              <p14:nvPr/>
            </p14:nvContentPartPr>
            <p14:xfrm>
              <a:off x="7455720" y="1762720"/>
              <a:ext cx="318240" cy="139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296F36A-7A05-4845-BF57-6E15F4007A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437720" y="1744720"/>
                <a:ext cx="35388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C1FE772-0EA4-4DD6-BED3-A96D482A05D7}"/>
                  </a:ext>
                </a:extLst>
              </p14:cNvPr>
              <p14:cNvContentPartPr/>
              <p14:nvPr/>
            </p14:nvContentPartPr>
            <p14:xfrm>
              <a:off x="7416480" y="1431880"/>
              <a:ext cx="330120" cy="254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C1FE772-0EA4-4DD6-BED3-A96D482A05D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398480" y="1414240"/>
                <a:ext cx="36576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80B91D4-3D41-48E3-B849-B7172BF73B30}"/>
                  </a:ext>
                </a:extLst>
              </p14:cNvPr>
              <p14:cNvContentPartPr/>
              <p14:nvPr/>
            </p14:nvContentPartPr>
            <p14:xfrm>
              <a:off x="8046120" y="1551400"/>
              <a:ext cx="539640" cy="30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80B91D4-3D41-48E3-B849-B7172BF73B3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028468" y="1533760"/>
                <a:ext cx="575304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43607C5-7CFF-48A0-A13F-77D09C93C19A}"/>
                  </a:ext>
                </a:extLst>
              </p14:cNvPr>
              <p14:cNvContentPartPr/>
              <p14:nvPr/>
            </p14:nvContentPartPr>
            <p14:xfrm>
              <a:off x="1279560" y="2661640"/>
              <a:ext cx="15228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43607C5-7CFF-48A0-A13F-77D09C93C19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261920" y="2643640"/>
                <a:ext cx="187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8300BEE-66E1-49C8-89E9-9B7BBCBFF50B}"/>
                  </a:ext>
                </a:extLst>
              </p14:cNvPr>
              <p14:cNvContentPartPr/>
              <p14:nvPr/>
            </p14:nvContentPartPr>
            <p14:xfrm>
              <a:off x="1279560" y="2743000"/>
              <a:ext cx="131760" cy="10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8300BEE-66E1-49C8-89E9-9B7BBCBFF50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261920" y="2725360"/>
                <a:ext cx="167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B110873-7273-43DE-96DD-C8C12699CD97}"/>
                  </a:ext>
                </a:extLst>
              </p14:cNvPr>
              <p14:cNvContentPartPr/>
              <p14:nvPr/>
            </p14:nvContentPartPr>
            <p14:xfrm>
              <a:off x="608160" y="2600440"/>
              <a:ext cx="497520" cy="5198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B110873-7273-43DE-96DD-C8C12699CD9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" y="2582800"/>
                <a:ext cx="533160" cy="55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6521E09E-987C-487F-8DCA-F6267C907DF7}"/>
                  </a:ext>
                </a:extLst>
              </p14:cNvPr>
              <p14:cNvContentPartPr/>
              <p14:nvPr/>
            </p14:nvContentPartPr>
            <p14:xfrm>
              <a:off x="1622640" y="2376880"/>
              <a:ext cx="2257200" cy="7779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6521E09E-987C-487F-8DCA-F6267C907DF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04643" y="2359232"/>
                <a:ext cx="2292834" cy="8136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F421B09-E54C-47DF-A586-B97B6D9B0BF6}"/>
                  </a:ext>
                </a:extLst>
              </p14:cNvPr>
              <p14:cNvContentPartPr/>
              <p14:nvPr/>
            </p14:nvContentPartPr>
            <p14:xfrm>
              <a:off x="10560" y="2118400"/>
              <a:ext cx="4377960" cy="1295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F421B09-E54C-47DF-A586-B97B6D9B0BF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-7440" y="2082400"/>
                <a:ext cx="4413600" cy="13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6D5B356-6D93-4C5D-8256-B01D0B7AC88C}"/>
                  </a:ext>
                </a:extLst>
              </p14:cNvPr>
              <p14:cNvContentPartPr/>
              <p14:nvPr/>
            </p14:nvContentPartPr>
            <p14:xfrm>
              <a:off x="4733760" y="2326480"/>
              <a:ext cx="2494080" cy="64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6D5B356-6D93-4C5D-8256-B01D0B7AC88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16120" y="2308480"/>
                <a:ext cx="252972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11351DC-4B8E-4A03-B619-C40B26313920}"/>
                  </a:ext>
                </a:extLst>
              </p14:cNvPr>
              <p14:cNvContentPartPr/>
              <p14:nvPr/>
            </p14:nvContentPartPr>
            <p14:xfrm>
              <a:off x="4906920" y="3153760"/>
              <a:ext cx="920160" cy="287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11351DC-4B8E-4A03-B619-C40B2631392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889280" y="3136120"/>
                <a:ext cx="9558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A7F696B-0F3E-4965-8F5C-37AF573F6BC3}"/>
                  </a:ext>
                </a:extLst>
              </p14:cNvPr>
              <p14:cNvContentPartPr/>
              <p14:nvPr/>
            </p14:nvContentPartPr>
            <p14:xfrm>
              <a:off x="7488120" y="2371840"/>
              <a:ext cx="1208160" cy="383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A7F696B-0F3E-4965-8F5C-37AF573F6BC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470115" y="2353840"/>
                <a:ext cx="1243811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07763A8-E637-490B-9415-324225826507}"/>
                  </a:ext>
                </a:extLst>
              </p14:cNvPr>
              <p14:cNvContentPartPr/>
              <p14:nvPr/>
            </p14:nvContentPartPr>
            <p14:xfrm>
              <a:off x="6024360" y="3097240"/>
              <a:ext cx="1341000" cy="299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07763A8-E637-490B-9415-32422582650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006720" y="3079262"/>
                <a:ext cx="1376640" cy="3351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44D0576-28AB-4D51-8B13-7D0FF5856366}"/>
                  </a:ext>
                </a:extLst>
              </p14:cNvPr>
              <p14:cNvContentPartPr/>
              <p14:nvPr/>
            </p14:nvContentPartPr>
            <p14:xfrm>
              <a:off x="4625040" y="2244400"/>
              <a:ext cx="4246920" cy="1456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44D0576-28AB-4D51-8B13-7D0FF585636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607040" y="2208760"/>
                <a:ext cx="4282560" cy="1528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15973678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14:cNvPr>
              <p14:cNvContentPartPr/>
              <p14:nvPr/>
            </p14:nvContentPartPr>
            <p14:xfrm>
              <a:off x="243480" y="141640"/>
              <a:ext cx="5913360" cy="569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481" y="124000"/>
                <a:ext cx="5948998" cy="605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82970922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14:cNvPr>
              <p14:cNvContentPartPr/>
              <p14:nvPr/>
            </p14:nvContentPartPr>
            <p14:xfrm>
              <a:off x="243480" y="141640"/>
              <a:ext cx="5913360" cy="569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481" y="124000"/>
                <a:ext cx="5948998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14:cNvPr>
              <p14:cNvContentPartPr/>
              <p14:nvPr/>
            </p14:nvContentPartPr>
            <p14:xfrm>
              <a:off x="6390480" y="229120"/>
              <a:ext cx="1218600" cy="430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72480" y="211120"/>
                <a:ext cx="125424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14:cNvPr>
              <p14:cNvContentPartPr/>
              <p14:nvPr/>
            </p14:nvContentPartPr>
            <p14:xfrm>
              <a:off x="7893480" y="373480"/>
              <a:ext cx="367560" cy="195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875480" y="355840"/>
                <a:ext cx="40320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14:cNvPr>
              <p14:cNvContentPartPr/>
              <p14:nvPr/>
            </p14:nvContentPartPr>
            <p14:xfrm>
              <a:off x="7894200" y="223360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7620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14:cNvPr>
              <p14:cNvContentPartPr/>
              <p14:nvPr/>
            </p14:nvContentPartPr>
            <p14:xfrm>
              <a:off x="454800" y="1007080"/>
              <a:ext cx="311400" cy="176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6800" y="989080"/>
                <a:ext cx="34704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14:cNvPr>
              <p14:cNvContentPartPr/>
              <p14:nvPr/>
            </p14:nvContentPartPr>
            <p14:xfrm>
              <a:off x="885720" y="893680"/>
              <a:ext cx="8640" cy="10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67720" y="87568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14:cNvPr>
              <p14:cNvContentPartPr/>
              <p14:nvPr/>
            </p14:nvContentPartPr>
            <p14:xfrm>
              <a:off x="975000" y="904120"/>
              <a:ext cx="360" cy="10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57000" y="88612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14:cNvPr>
              <p14:cNvContentPartPr/>
              <p14:nvPr/>
            </p14:nvContentPartPr>
            <p14:xfrm>
              <a:off x="1097040" y="975040"/>
              <a:ext cx="167400" cy="186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79040" y="957400"/>
                <a:ext cx="2030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14:cNvPr>
              <p14:cNvContentPartPr/>
              <p14:nvPr/>
            </p14:nvContentPartPr>
            <p14:xfrm>
              <a:off x="873480" y="1015720"/>
              <a:ext cx="111960" cy="187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55480" y="998080"/>
                <a:ext cx="1476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14:cNvPr>
              <p14:cNvContentPartPr/>
              <p14:nvPr/>
            </p14:nvContentPartPr>
            <p14:xfrm>
              <a:off x="1349040" y="1019680"/>
              <a:ext cx="88920" cy="15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331040" y="1001680"/>
                <a:ext cx="1245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14:cNvPr>
              <p14:cNvContentPartPr/>
              <p14:nvPr/>
            </p14:nvContentPartPr>
            <p14:xfrm>
              <a:off x="1515000" y="1005280"/>
              <a:ext cx="117360" cy="155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97000" y="987640"/>
                <a:ext cx="15300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14:cNvPr>
              <p14:cNvContentPartPr/>
              <p14:nvPr/>
            </p14:nvContentPartPr>
            <p14:xfrm>
              <a:off x="2214480" y="1005280"/>
              <a:ext cx="140400" cy="167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96480" y="987640"/>
                <a:ext cx="1760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14:cNvPr>
              <p14:cNvContentPartPr/>
              <p14:nvPr/>
            </p14:nvContentPartPr>
            <p14:xfrm>
              <a:off x="2026560" y="913840"/>
              <a:ext cx="119160" cy="241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08560" y="896200"/>
                <a:ext cx="15480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14:cNvPr>
              <p14:cNvContentPartPr/>
              <p14:nvPr/>
            </p14:nvContentPartPr>
            <p14:xfrm>
              <a:off x="1787880" y="985120"/>
              <a:ext cx="131760" cy="187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69880" y="967120"/>
                <a:ext cx="1674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14:cNvPr>
              <p14:cNvContentPartPr/>
              <p14:nvPr/>
            </p14:nvContentPartPr>
            <p14:xfrm>
              <a:off x="1574400" y="904120"/>
              <a:ext cx="14400" cy="13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56400" y="886120"/>
                <a:ext cx="5004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14:cNvPr>
              <p14:cNvContentPartPr/>
              <p14:nvPr/>
            </p14:nvContentPartPr>
            <p14:xfrm>
              <a:off x="2610840" y="1025800"/>
              <a:ext cx="215640" cy="18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592840" y="1007800"/>
                <a:ext cx="251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14:cNvPr>
              <p14:cNvContentPartPr/>
              <p14:nvPr/>
            </p14:nvContentPartPr>
            <p14:xfrm>
              <a:off x="2620920" y="1121200"/>
              <a:ext cx="195840" cy="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03280" y="1103200"/>
                <a:ext cx="2314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14:cNvPr>
              <p14:cNvContentPartPr/>
              <p14:nvPr/>
            </p14:nvContentPartPr>
            <p14:xfrm>
              <a:off x="2915400" y="923920"/>
              <a:ext cx="539280" cy="221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97760" y="906251"/>
                <a:ext cx="574920" cy="25745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110182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14:cNvPr>
              <p14:cNvContentPartPr/>
              <p14:nvPr/>
            </p14:nvContentPartPr>
            <p14:xfrm>
              <a:off x="243480" y="141640"/>
              <a:ext cx="5913360" cy="569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481" y="124000"/>
                <a:ext cx="5948998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14:cNvPr>
              <p14:cNvContentPartPr/>
              <p14:nvPr/>
            </p14:nvContentPartPr>
            <p14:xfrm>
              <a:off x="6390480" y="229120"/>
              <a:ext cx="1218600" cy="430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72480" y="211120"/>
                <a:ext cx="125424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14:cNvPr>
              <p14:cNvContentPartPr/>
              <p14:nvPr/>
            </p14:nvContentPartPr>
            <p14:xfrm>
              <a:off x="7893480" y="373480"/>
              <a:ext cx="367560" cy="195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875480" y="355840"/>
                <a:ext cx="40320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14:cNvPr>
              <p14:cNvContentPartPr/>
              <p14:nvPr/>
            </p14:nvContentPartPr>
            <p14:xfrm>
              <a:off x="7894200" y="223360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7620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14:cNvPr>
              <p14:cNvContentPartPr/>
              <p14:nvPr/>
            </p14:nvContentPartPr>
            <p14:xfrm>
              <a:off x="454800" y="1007080"/>
              <a:ext cx="311400" cy="176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6800" y="989080"/>
                <a:ext cx="34704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14:cNvPr>
              <p14:cNvContentPartPr/>
              <p14:nvPr/>
            </p14:nvContentPartPr>
            <p14:xfrm>
              <a:off x="885720" y="893680"/>
              <a:ext cx="8640" cy="10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67720" y="87568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14:cNvPr>
              <p14:cNvContentPartPr/>
              <p14:nvPr/>
            </p14:nvContentPartPr>
            <p14:xfrm>
              <a:off x="975000" y="904120"/>
              <a:ext cx="360" cy="10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57000" y="88612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14:cNvPr>
              <p14:cNvContentPartPr/>
              <p14:nvPr/>
            </p14:nvContentPartPr>
            <p14:xfrm>
              <a:off x="1097040" y="975040"/>
              <a:ext cx="167400" cy="186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79040" y="957400"/>
                <a:ext cx="2030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14:cNvPr>
              <p14:cNvContentPartPr/>
              <p14:nvPr/>
            </p14:nvContentPartPr>
            <p14:xfrm>
              <a:off x="873480" y="1015720"/>
              <a:ext cx="111960" cy="187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55480" y="998080"/>
                <a:ext cx="1476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14:cNvPr>
              <p14:cNvContentPartPr/>
              <p14:nvPr/>
            </p14:nvContentPartPr>
            <p14:xfrm>
              <a:off x="1349040" y="1019680"/>
              <a:ext cx="88920" cy="15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331040" y="1001680"/>
                <a:ext cx="1245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14:cNvPr>
              <p14:cNvContentPartPr/>
              <p14:nvPr/>
            </p14:nvContentPartPr>
            <p14:xfrm>
              <a:off x="1515000" y="1005280"/>
              <a:ext cx="117360" cy="155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97000" y="987640"/>
                <a:ext cx="15300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14:cNvPr>
              <p14:cNvContentPartPr/>
              <p14:nvPr/>
            </p14:nvContentPartPr>
            <p14:xfrm>
              <a:off x="2214480" y="1005280"/>
              <a:ext cx="140400" cy="167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96480" y="987640"/>
                <a:ext cx="1760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14:cNvPr>
              <p14:cNvContentPartPr/>
              <p14:nvPr/>
            </p14:nvContentPartPr>
            <p14:xfrm>
              <a:off x="2026560" y="913840"/>
              <a:ext cx="119160" cy="241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08560" y="896200"/>
                <a:ext cx="15480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14:cNvPr>
              <p14:cNvContentPartPr/>
              <p14:nvPr/>
            </p14:nvContentPartPr>
            <p14:xfrm>
              <a:off x="1787880" y="985120"/>
              <a:ext cx="131760" cy="187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69880" y="967120"/>
                <a:ext cx="1674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14:cNvPr>
              <p14:cNvContentPartPr/>
              <p14:nvPr/>
            </p14:nvContentPartPr>
            <p14:xfrm>
              <a:off x="1574400" y="904120"/>
              <a:ext cx="14400" cy="13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56400" y="886120"/>
                <a:ext cx="5004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14:cNvPr>
              <p14:cNvContentPartPr/>
              <p14:nvPr/>
            </p14:nvContentPartPr>
            <p14:xfrm>
              <a:off x="2610840" y="1025800"/>
              <a:ext cx="215640" cy="18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592840" y="1007800"/>
                <a:ext cx="251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14:cNvPr>
              <p14:cNvContentPartPr/>
              <p14:nvPr/>
            </p14:nvContentPartPr>
            <p14:xfrm>
              <a:off x="2620920" y="1121200"/>
              <a:ext cx="195840" cy="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03280" y="1103200"/>
                <a:ext cx="2314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14:cNvPr>
              <p14:cNvContentPartPr/>
              <p14:nvPr/>
            </p14:nvContentPartPr>
            <p14:xfrm>
              <a:off x="2915400" y="923920"/>
              <a:ext cx="539280" cy="221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97760" y="906251"/>
                <a:ext cx="574920" cy="25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5B4B949-28AD-48D1-A8FE-EBB3BDC2C30D}"/>
                  </a:ext>
                </a:extLst>
              </p14:cNvPr>
              <p14:cNvContentPartPr/>
              <p14:nvPr/>
            </p14:nvContentPartPr>
            <p14:xfrm>
              <a:off x="3601920" y="1127680"/>
              <a:ext cx="65880" cy="97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5B4B949-28AD-48D1-A8FE-EBB3BDC2C3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83920" y="1109680"/>
                <a:ext cx="10152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74F85F5-54FD-430E-BC69-201B39C29D32}"/>
                  </a:ext>
                </a:extLst>
              </p14:cNvPr>
              <p14:cNvContentPartPr/>
              <p14:nvPr/>
            </p14:nvContentPartPr>
            <p14:xfrm>
              <a:off x="3911160" y="871000"/>
              <a:ext cx="318600" cy="299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74F85F5-54FD-430E-BC69-201B39C29D3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893520" y="853360"/>
                <a:ext cx="354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0ACDBDB-E9EC-4572-83D9-0526BB7ADFCF}"/>
                  </a:ext>
                </a:extLst>
              </p14:cNvPr>
              <p14:cNvContentPartPr/>
              <p14:nvPr/>
            </p14:nvContentPartPr>
            <p14:xfrm>
              <a:off x="4335240" y="997720"/>
              <a:ext cx="853200" cy="144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0ACDBDB-E9EC-4572-83D9-0526BB7ADFC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17240" y="980080"/>
                <a:ext cx="88884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8C580AF-66F3-403C-AD8C-0EA423900BF6}"/>
                  </a:ext>
                </a:extLst>
              </p14:cNvPr>
              <p14:cNvContentPartPr/>
              <p14:nvPr/>
            </p14:nvContentPartPr>
            <p14:xfrm>
              <a:off x="5900880" y="772000"/>
              <a:ext cx="506520" cy="409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8C580AF-66F3-403C-AD8C-0EA423900BF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82880" y="754000"/>
                <a:ext cx="54216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A315987-31E4-4327-9131-3A9AD0BDA909}"/>
                  </a:ext>
                </a:extLst>
              </p14:cNvPr>
              <p14:cNvContentPartPr/>
              <p14:nvPr/>
            </p14:nvContentPartPr>
            <p14:xfrm>
              <a:off x="5562840" y="985120"/>
              <a:ext cx="177840" cy="202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A315987-31E4-4327-9131-3A9AD0BDA90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44840" y="967088"/>
                <a:ext cx="213480" cy="23838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56513407"/>
      </p:ext>
    </p:extLst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14:cNvPr>
              <p14:cNvContentPartPr/>
              <p14:nvPr/>
            </p14:nvContentPartPr>
            <p14:xfrm>
              <a:off x="243480" y="141640"/>
              <a:ext cx="5913360" cy="569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481" y="124000"/>
                <a:ext cx="5948998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14:cNvPr>
              <p14:cNvContentPartPr/>
              <p14:nvPr/>
            </p14:nvContentPartPr>
            <p14:xfrm>
              <a:off x="6390480" y="229120"/>
              <a:ext cx="1218600" cy="430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72480" y="211120"/>
                <a:ext cx="125424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14:cNvPr>
              <p14:cNvContentPartPr/>
              <p14:nvPr/>
            </p14:nvContentPartPr>
            <p14:xfrm>
              <a:off x="7893480" y="373480"/>
              <a:ext cx="367560" cy="195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875480" y="355840"/>
                <a:ext cx="40320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14:cNvPr>
              <p14:cNvContentPartPr/>
              <p14:nvPr/>
            </p14:nvContentPartPr>
            <p14:xfrm>
              <a:off x="7894200" y="223360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7620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14:cNvPr>
              <p14:cNvContentPartPr/>
              <p14:nvPr/>
            </p14:nvContentPartPr>
            <p14:xfrm>
              <a:off x="454800" y="1007080"/>
              <a:ext cx="311400" cy="176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6800" y="989080"/>
                <a:ext cx="34704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14:cNvPr>
              <p14:cNvContentPartPr/>
              <p14:nvPr/>
            </p14:nvContentPartPr>
            <p14:xfrm>
              <a:off x="885720" y="893680"/>
              <a:ext cx="8640" cy="10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67720" y="87568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14:cNvPr>
              <p14:cNvContentPartPr/>
              <p14:nvPr/>
            </p14:nvContentPartPr>
            <p14:xfrm>
              <a:off x="975000" y="904120"/>
              <a:ext cx="360" cy="10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57000" y="88612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14:cNvPr>
              <p14:cNvContentPartPr/>
              <p14:nvPr/>
            </p14:nvContentPartPr>
            <p14:xfrm>
              <a:off x="1097040" y="975040"/>
              <a:ext cx="167400" cy="186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79040" y="957400"/>
                <a:ext cx="2030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14:cNvPr>
              <p14:cNvContentPartPr/>
              <p14:nvPr/>
            </p14:nvContentPartPr>
            <p14:xfrm>
              <a:off x="873480" y="1015720"/>
              <a:ext cx="111960" cy="187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55480" y="998080"/>
                <a:ext cx="1476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14:cNvPr>
              <p14:cNvContentPartPr/>
              <p14:nvPr/>
            </p14:nvContentPartPr>
            <p14:xfrm>
              <a:off x="1349040" y="1019680"/>
              <a:ext cx="88920" cy="15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331040" y="1001680"/>
                <a:ext cx="1245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14:cNvPr>
              <p14:cNvContentPartPr/>
              <p14:nvPr/>
            </p14:nvContentPartPr>
            <p14:xfrm>
              <a:off x="1515000" y="1005280"/>
              <a:ext cx="117360" cy="155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97000" y="987640"/>
                <a:ext cx="15300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14:cNvPr>
              <p14:cNvContentPartPr/>
              <p14:nvPr/>
            </p14:nvContentPartPr>
            <p14:xfrm>
              <a:off x="2214480" y="1005280"/>
              <a:ext cx="140400" cy="167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96480" y="987640"/>
                <a:ext cx="1760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14:cNvPr>
              <p14:cNvContentPartPr/>
              <p14:nvPr/>
            </p14:nvContentPartPr>
            <p14:xfrm>
              <a:off x="2026560" y="913840"/>
              <a:ext cx="119160" cy="241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08560" y="896200"/>
                <a:ext cx="15480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14:cNvPr>
              <p14:cNvContentPartPr/>
              <p14:nvPr/>
            </p14:nvContentPartPr>
            <p14:xfrm>
              <a:off x="1787880" y="985120"/>
              <a:ext cx="131760" cy="187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69880" y="967120"/>
                <a:ext cx="1674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14:cNvPr>
              <p14:cNvContentPartPr/>
              <p14:nvPr/>
            </p14:nvContentPartPr>
            <p14:xfrm>
              <a:off x="1574400" y="904120"/>
              <a:ext cx="14400" cy="13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56400" y="886120"/>
                <a:ext cx="5004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14:cNvPr>
              <p14:cNvContentPartPr/>
              <p14:nvPr/>
            </p14:nvContentPartPr>
            <p14:xfrm>
              <a:off x="2610840" y="1025800"/>
              <a:ext cx="215640" cy="18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592840" y="1007800"/>
                <a:ext cx="251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14:cNvPr>
              <p14:cNvContentPartPr/>
              <p14:nvPr/>
            </p14:nvContentPartPr>
            <p14:xfrm>
              <a:off x="2620920" y="1121200"/>
              <a:ext cx="195840" cy="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03280" y="1103200"/>
                <a:ext cx="2314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14:cNvPr>
              <p14:cNvContentPartPr/>
              <p14:nvPr/>
            </p14:nvContentPartPr>
            <p14:xfrm>
              <a:off x="2915400" y="923920"/>
              <a:ext cx="539280" cy="221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97760" y="906251"/>
                <a:ext cx="574920" cy="25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5B4B949-28AD-48D1-A8FE-EBB3BDC2C30D}"/>
                  </a:ext>
                </a:extLst>
              </p14:cNvPr>
              <p14:cNvContentPartPr/>
              <p14:nvPr/>
            </p14:nvContentPartPr>
            <p14:xfrm>
              <a:off x="3601920" y="1127680"/>
              <a:ext cx="65880" cy="97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5B4B949-28AD-48D1-A8FE-EBB3BDC2C3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83920" y="1109680"/>
                <a:ext cx="10152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74F85F5-54FD-430E-BC69-201B39C29D32}"/>
                  </a:ext>
                </a:extLst>
              </p14:cNvPr>
              <p14:cNvContentPartPr/>
              <p14:nvPr/>
            </p14:nvContentPartPr>
            <p14:xfrm>
              <a:off x="3911160" y="871000"/>
              <a:ext cx="318600" cy="299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74F85F5-54FD-430E-BC69-201B39C29D3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893520" y="853360"/>
                <a:ext cx="354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0ACDBDB-E9EC-4572-83D9-0526BB7ADFCF}"/>
                  </a:ext>
                </a:extLst>
              </p14:cNvPr>
              <p14:cNvContentPartPr/>
              <p14:nvPr/>
            </p14:nvContentPartPr>
            <p14:xfrm>
              <a:off x="4335240" y="997720"/>
              <a:ext cx="853200" cy="144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0ACDBDB-E9EC-4572-83D9-0526BB7ADFC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17240" y="980080"/>
                <a:ext cx="88884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8C580AF-66F3-403C-AD8C-0EA423900BF6}"/>
                  </a:ext>
                </a:extLst>
              </p14:cNvPr>
              <p14:cNvContentPartPr/>
              <p14:nvPr/>
            </p14:nvContentPartPr>
            <p14:xfrm>
              <a:off x="5900880" y="772000"/>
              <a:ext cx="506520" cy="409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8C580AF-66F3-403C-AD8C-0EA423900BF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82880" y="754000"/>
                <a:ext cx="54216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A315987-31E4-4327-9131-3A9AD0BDA909}"/>
                  </a:ext>
                </a:extLst>
              </p14:cNvPr>
              <p14:cNvContentPartPr/>
              <p14:nvPr/>
            </p14:nvContentPartPr>
            <p14:xfrm>
              <a:off x="5562840" y="985120"/>
              <a:ext cx="177840" cy="202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A315987-31E4-4327-9131-3A9AD0BDA90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44840" y="967088"/>
                <a:ext cx="213480" cy="238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904DA81-4977-4A9A-B4A8-5313CF6873A2}"/>
                  </a:ext>
                </a:extLst>
              </p14:cNvPr>
              <p14:cNvContentPartPr/>
              <p14:nvPr/>
            </p14:nvContentPartPr>
            <p14:xfrm>
              <a:off x="6644280" y="913840"/>
              <a:ext cx="322560" cy="261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904DA81-4977-4A9A-B4A8-5313CF6873A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26260" y="896200"/>
                <a:ext cx="3582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A1BB96-568F-472B-828E-16F44A852E49}"/>
                  </a:ext>
                </a:extLst>
              </p14:cNvPr>
              <p14:cNvContentPartPr/>
              <p14:nvPr/>
            </p14:nvContentPartPr>
            <p14:xfrm>
              <a:off x="1279560" y="1394080"/>
              <a:ext cx="599400" cy="312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A1BB96-568F-472B-828E-16F44A852E4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61920" y="1376080"/>
                <a:ext cx="63504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36A605C-EC28-4C6A-8C3F-06858D51B20F}"/>
                  </a:ext>
                </a:extLst>
              </p14:cNvPr>
              <p14:cNvContentPartPr/>
              <p14:nvPr/>
            </p14:nvContentPartPr>
            <p14:xfrm>
              <a:off x="2813880" y="1472560"/>
              <a:ext cx="163800" cy="180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36A605C-EC28-4C6A-8C3F-06858D51B20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95880" y="1454920"/>
                <a:ext cx="19944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EC1196E-C855-41B0-9732-F2153A798595}"/>
                  </a:ext>
                </a:extLst>
              </p14:cNvPr>
              <p14:cNvContentPartPr/>
              <p14:nvPr/>
            </p14:nvContentPartPr>
            <p14:xfrm>
              <a:off x="2072280" y="1433320"/>
              <a:ext cx="643320" cy="295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EC1196E-C855-41B0-9732-F2153A79859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54640" y="1415680"/>
                <a:ext cx="67896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71CC644-558C-41D1-808D-8AAF2D70C36D}"/>
                  </a:ext>
                </a:extLst>
              </p14:cNvPr>
              <p14:cNvContentPartPr/>
              <p14:nvPr/>
            </p14:nvContentPartPr>
            <p14:xfrm>
              <a:off x="3159480" y="1381480"/>
              <a:ext cx="10800" cy="273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71CC644-558C-41D1-808D-8AAF2D70C36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41480" y="1363480"/>
                <a:ext cx="4644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2EF8A8-BD9A-4806-9368-790C47D30FC7}"/>
                  </a:ext>
                </a:extLst>
              </p14:cNvPr>
              <p14:cNvContentPartPr/>
              <p14:nvPr/>
            </p14:nvContentPartPr>
            <p14:xfrm>
              <a:off x="3191880" y="1422160"/>
              <a:ext cx="114120" cy="179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2EF8A8-BD9A-4806-9368-790C47D30FC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173880" y="1404160"/>
                <a:ext cx="1497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C549A90-A503-47E8-AB39-1DDB8CB1BCBD}"/>
                  </a:ext>
                </a:extLst>
              </p14:cNvPr>
              <p14:cNvContentPartPr/>
              <p14:nvPr/>
            </p14:nvContentPartPr>
            <p14:xfrm>
              <a:off x="3453960" y="1489120"/>
              <a:ext cx="159120" cy="1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C549A90-A503-47E8-AB39-1DDB8CB1BCB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35960" y="1471480"/>
                <a:ext cx="1947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734706E-89E1-4BA5-8485-6033C4F8A712}"/>
                  </a:ext>
                </a:extLst>
              </p14:cNvPr>
              <p14:cNvContentPartPr/>
              <p14:nvPr/>
            </p14:nvContentPartPr>
            <p14:xfrm>
              <a:off x="3453960" y="1575520"/>
              <a:ext cx="172080" cy="9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734706E-89E1-4BA5-8485-6033C4F8A71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435960" y="1557520"/>
                <a:ext cx="207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C08D4C7-779D-436B-AFBB-27CD03A2A0B4}"/>
                  </a:ext>
                </a:extLst>
              </p14:cNvPr>
              <p14:cNvContentPartPr/>
              <p14:nvPr/>
            </p14:nvContentPartPr>
            <p14:xfrm>
              <a:off x="3728640" y="1402000"/>
              <a:ext cx="529200" cy="200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C08D4C7-779D-436B-AFBB-27CD03A2A0B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10640" y="1384360"/>
                <a:ext cx="564840" cy="236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3386598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14:cNvPr>
              <p14:cNvContentPartPr/>
              <p14:nvPr/>
            </p14:nvContentPartPr>
            <p14:xfrm>
              <a:off x="1872840" y="174400"/>
              <a:ext cx="4040280" cy="68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55198" y="156409"/>
                <a:ext cx="4075923" cy="724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14:cNvPr>
              <p14:cNvContentPartPr/>
              <p14:nvPr/>
            </p14:nvContentPartPr>
            <p14:xfrm>
              <a:off x="7177080" y="445840"/>
              <a:ext cx="246240" cy="235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59080" y="427840"/>
                <a:ext cx="2818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14:cNvPr>
              <p14:cNvContentPartPr/>
              <p14:nvPr/>
            </p14:nvContentPartPr>
            <p14:xfrm>
              <a:off x="7505760" y="436840"/>
              <a:ext cx="272160" cy="28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87760" y="418863"/>
                <a:ext cx="30780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14:cNvPr>
              <p14:cNvContentPartPr/>
              <p14:nvPr/>
            </p14:nvContentPartPr>
            <p14:xfrm>
              <a:off x="6359520" y="348280"/>
              <a:ext cx="580680" cy="424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41880" y="330640"/>
                <a:ext cx="61632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14:cNvPr>
              <p14:cNvContentPartPr/>
              <p14:nvPr/>
            </p14:nvContentPartPr>
            <p14:xfrm>
              <a:off x="7863240" y="425320"/>
              <a:ext cx="965880" cy="256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45600" y="407320"/>
                <a:ext cx="1001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14:cNvPr>
              <p14:cNvContentPartPr/>
              <p14:nvPr/>
            </p14:nvContentPartPr>
            <p14:xfrm>
              <a:off x="392880" y="964600"/>
              <a:ext cx="1151280" cy="357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5240" y="946942"/>
                <a:ext cx="1186920" cy="3931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14:cNvPr>
              <p14:cNvContentPartPr/>
              <p14:nvPr/>
            </p14:nvContentPartPr>
            <p14:xfrm>
              <a:off x="1869240" y="1056040"/>
              <a:ext cx="121212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51240" y="1038400"/>
                <a:ext cx="124776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14:cNvPr>
              <p14:cNvContentPartPr/>
              <p14:nvPr/>
            </p14:nvContentPartPr>
            <p14:xfrm>
              <a:off x="3210240" y="1076560"/>
              <a:ext cx="223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92240" y="1058560"/>
                <a:ext cx="57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14:cNvPr>
              <p14:cNvContentPartPr/>
              <p14:nvPr/>
            </p14:nvContentPartPr>
            <p14:xfrm>
              <a:off x="3281160" y="1076560"/>
              <a:ext cx="29880" cy="272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63160" y="1058560"/>
                <a:ext cx="6552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14:cNvPr>
              <p14:cNvContentPartPr/>
              <p14:nvPr/>
            </p14:nvContentPartPr>
            <p14:xfrm>
              <a:off x="3149400" y="1034800"/>
              <a:ext cx="311760" cy="25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31760" y="1017160"/>
                <a:ext cx="34740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14:cNvPr>
              <p14:cNvContentPartPr/>
              <p14:nvPr/>
            </p14:nvContentPartPr>
            <p14:xfrm>
              <a:off x="3698400" y="1092040"/>
              <a:ext cx="131760" cy="240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0" y="1074040"/>
                <a:ext cx="16740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14:cNvPr>
              <p14:cNvContentPartPr/>
              <p14:nvPr/>
            </p14:nvContentPartPr>
            <p14:xfrm>
              <a:off x="3758880" y="1015720"/>
              <a:ext cx="75600" cy="401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40880" y="998080"/>
                <a:ext cx="1112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14:cNvPr>
              <p14:cNvContentPartPr/>
              <p14:nvPr/>
            </p14:nvContentPartPr>
            <p14:xfrm>
              <a:off x="4185840" y="1025800"/>
              <a:ext cx="501480" cy="288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67853" y="1007800"/>
                <a:ext cx="537094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14:cNvPr>
              <p14:cNvContentPartPr/>
              <p14:nvPr/>
            </p14:nvContentPartPr>
            <p14:xfrm>
              <a:off x="4806480" y="994840"/>
              <a:ext cx="645840" cy="24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8830" y="976866"/>
                <a:ext cx="681500" cy="283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14:cNvPr>
              <p14:cNvContentPartPr/>
              <p14:nvPr/>
            </p14:nvContentPartPr>
            <p14:xfrm>
              <a:off x="5616840" y="1218760"/>
              <a:ext cx="831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98840" y="1201120"/>
                <a:ext cx="1188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14:cNvPr>
              <p14:cNvContentPartPr/>
              <p14:nvPr/>
            </p14:nvContentPartPr>
            <p14:xfrm>
              <a:off x="6014280" y="885760"/>
              <a:ext cx="1090800" cy="506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96640" y="868120"/>
                <a:ext cx="112644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14:cNvPr>
              <p14:cNvContentPartPr/>
              <p14:nvPr/>
            </p14:nvContentPartPr>
            <p14:xfrm>
              <a:off x="7640040" y="998080"/>
              <a:ext cx="853920" cy="36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22048" y="980080"/>
                <a:ext cx="889545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14:cNvPr>
              <p14:cNvContentPartPr/>
              <p14:nvPr/>
            </p14:nvContentPartPr>
            <p14:xfrm>
              <a:off x="7402080" y="1045960"/>
              <a:ext cx="93960" cy="13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384080" y="1028320"/>
                <a:ext cx="1296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14:cNvPr>
              <p14:cNvContentPartPr/>
              <p14:nvPr/>
            </p14:nvContentPartPr>
            <p14:xfrm>
              <a:off x="7361760" y="1178080"/>
              <a:ext cx="156960" cy="213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3760" y="1160440"/>
                <a:ext cx="192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14:cNvPr>
              <p14:cNvContentPartPr/>
              <p14:nvPr/>
            </p14:nvContentPartPr>
            <p14:xfrm>
              <a:off x="8608440" y="1259440"/>
              <a:ext cx="47880" cy="7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90440" y="1241800"/>
                <a:ext cx="835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14:cNvPr>
              <p14:cNvContentPartPr/>
              <p14:nvPr/>
            </p14:nvContentPartPr>
            <p14:xfrm>
              <a:off x="346440" y="1513600"/>
              <a:ext cx="1319040" cy="424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8440" y="1495600"/>
                <a:ext cx="13546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14:cNvPr>
              <p14:cNvContentPartPr/>
              <p14:nvPr/>
            </p14:nvContentPartPr>
            <p14:xfrm>
              <a:off x="1889400" y="1472560"/>
              <a:ext cx="2012040" cy="498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871760" y="1454560"/>
                <a:ext cx="204768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14:cNvPr>
              <p14:cNvContentPartPr/>
              <p14:nvPr/>
            </p14:nvContentPartPr>
            <p14:xfrm>
              <a:off x="4317240" y="1574440"/>
              <a:ext cx="193680" cy="496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99600" y="1556800"/>
                <a:ext cx="229320" cy="53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14:cNvPr>
              <p14:cNvContentPartPr/>
              <p14:nvPr/>
            </p14:nvContentPartPr>
            <p14:xfrm>
              <a:off x="4737360" y="1665880"/>
              <a:ext cx="973440" cy="335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19713" y="1648240"/>
                <a:ext cx="1009093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14:cNvPr>
              <p14:cNvContentPartPr/>
              <p14:nvPr/>
            </p14:nvContentPartPr>
            <p14:xfrm>
              <a:off x="5818440" y="1696480"/>
              <a:ext cx="135360" cy="201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00800" y="1678480"/>
                <a:ext cx="1710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14:cNvPr>
              <p14:cNvContentPartPr/>
              <p14:nvPr/>
            </p14:nvContentPartPr>
            <p14:xfrm>
              <a:off x="7792320" y="1472560"/>
              <a:ext cx="601920" cy="46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74680" y="1454906"/>
                <a:ext cx="637560" cy="498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14:cNvPr>
              <p14:cNvContentPartPr/>
              <p14:nvPr/>
            </p14:nvContentPartPr>
            <p14:xfrm>
              <a:off x="6601800" y="1543840"/>
              <a:ext cx="995760" cy="372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83800" y="1525840"/>
                <a:ext cx="103140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14:cNvPr>
              <p14:cNvContentPartPr/>
              <p14:nvPr/>
            </p14:nvContentPartPr>
            <p14:xfrm>
              <a:off x="6061080" y="1677760"/>
              <a:ext cx="371160" cy="187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43440" y="1660120"/>
                <a:ext cx="4068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14:cNvPr>
              <p14:cNvContentPartPr/>
              <p14:nvPr/>
            </p14:nvContentPartPr>
            <p14:xfrm>
              <a:off x="807600" y="2214520"/>
              <a:ext cx="3133440" cy="1718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9960" y="2196880"/>
                <a:ext cx="3169080" cy="17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14:cNvPr>
              <p14:cNvContentPartPr/>
              <p14:nvPr/>
            </p14:nvContentPartPr>
            <p14:xfrm>
              <a:off x="3748800" y="2986720"/>
              <a:ext cx="178560" cy="247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31160" y="2969080"/>
                <a:ext cx="2142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14:cNvPr>
              <p14:cNvContentPartPr/>
              <p14:nvPr/>
            </p14:nvContentPartPr>
            <p14:xfrm>
              <a:off x="783120" y="2519080"/>
              <a:ext cx="172440" cy="27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65120" y="2501440"/>
                <a:ext cx="2080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14:cNvPr>
              <p14:cNvContentPartPr/>
              <p14:nvPr/>
            </p14:nvContentPartPr>
            <p14:xfrm>
              <a:off x="297120" y="2448160"/>
              <a:ext cx="304920" cy="223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79141" y="2430160"/>
                <a:ext cx="340518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14:cNvPr>
              <p14:cNvContentPartPr/>
              <p14:nvPr/>
            </p14:nvContentPartPr>
            <p14:xfrm>
              <a:off x="273360" y="3677560"/>
              <a:ext cx="92520" cy="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55360" y="3659920"/>
                <a:ext cx="128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14:cNvPr>
              <p14:cNvContentPartPr/>
              <p14:nvPr/>
            </p14:nvContentPartPr>
            <p14:xfrm>
              <a:off x="483240" y="3606640"/>
              <a:ext cx="492120" cy="26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240" y="3588640"/>
                <a:ext cx="5277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626E6D8-CFDD-476C-86FB-8FB24610DD82}"/>
                  </a:ext>
                </a:extLst>
              </p14:cNvPr>
              <p14:cNvContentPartPr/>
              <p14:nvPr/>
            </p14:nvContentPartPr>
            <p14:xfrm>
              <a:off x="756120" y="3301720"/>
              <a:ext cx="2840760" cy="964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626E6D8-CFDD-476C-86FB-8FB24610DD8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38120" y="3284080"/>
                <a:ext cx="2876400" cy="10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4CD5092-5C63-41F9-956F-EC48A3A87960}"/>
                  </a:ext>
                </a:extLst>
              </p14:cNvPr>
              <p14:cNvContentPartPr/>
              <p14:nvPr/>
            </p14:nvContentPartPr>
            <p14:xfrm>
              <a:off x="4947600" y="2265280"/>
              <a:ext cx="2711520" cy="1695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4CD5092-5C63-41F9-956F-EC48A3A8796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929960" y="2247644"/>
                <a:ext cx="2747160" cy="1731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A457AA-F707-411C-861E-3930FE436A2A}"/>
                  </a:ext>
                </a:extLst>
              </p14:cNvPr>
              <p14:cNvContentPartPr/>
              <p14:nvPr/>
            </p14:nvContentPartPr>
            <p14:xfrm>
              <a:off x="4555200" y="2476240"/>
              <a:ext cx="285480" cy="236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A457AA-F707-411C-861E-3930FE436A2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37223" y="2458240"/>
                <a:ext cx="321075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2F41E4B-5843-4851-BA14-78E47EDD10A6}"/>
                  </a:ext>
                </a:extLst>
              </p14:cNvPr>
              <p14:cNvContentPartPr/>
              <p14:nvPr/>
            </p14:nvContentPartPr>
            <p14:xfrm>
              <a:off x="5029680" y="3911200"/>
              <a:ext cx="14184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2F41E4B-5843-4851-BA14-78E47EDD10A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011680" y="3893200"/>
                <a:ext cx="177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B762275-2C21-4BF7-B6E2-299D79935D3D}"/>
                  </a:ext>
                </a:extLst>
              </p14:cNvPr>
              <p14:cNvContentPartPr/>
              <p14:nvPr/>
            </p14:nvContentPartPr>
            <p14:xfrm>
              <a:off x="4328040" y="3819760"/>
              <a:ext cx="585720" cy="264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B762275-2C21-4BF7-B6E2-299D79935D3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310051" y="3801760"/>
                <a:ext cx="621338" cy="300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12181758"/>
      </p:ext>
    </p:extLst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14:cNvPr>
              <p14:cNvContentPartPr/>
              <p14:nvPr/>
            </p14:nvContentPartPr>
            <p14:xfrm>
              <a:off x="243480" y="141640"/>
              <a:ext cx="5913360" cy="569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481" y="124000"/>
                <a:ext cx="5948998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14:cNvPr>
              <p14:cNvContentPartPr/>
              <p14:nvPr/>
            </p14:nvContentPartPr>
            <p14:xfrm>
              <a:off x="6390480" y="229120"/>
              <a:ext cx="1218600" cy="430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72480" y="211120"/>
                <a:ext cx="125424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14:cNvPr>
              <p14:cNvContentPartPr/>
              <p14:nvPr/>
            </p14:nvContentPartPr>
            <p14:xfrm>
              <a:off x="7893480" y="373480"/>
              <a:ext cx="367560" cy="195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875480" y="355840"/>
                <a:ext cx="40320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14:cNvPr>
              <p14:cNvContentPartPr/>
              <p14:nvPr/>
            </p14:nvContentPartPr>
            <p14:xfrm>
              <a:off x="7894200" y="223360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7620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14:cNvPr>
              <p14:cNvContentPartPr/>
              <p14:nvPr/>
            </p14:nvContentPartPr>
            <p14:xfrm>
              <a:off x="454800" y="1007080"/>
              <a:ext cx="311400" cy="176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6800" y="989080"/>
                <a:ext cx="34704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14:cNvPr>
              <p14:cNvContentPartPr/>
              <p14:nvPr/>
            </p14:nvContentPartPr>
            <p14:xfrm>
              <a:off x="885720" y="893680"/>
              <a:ext cx="8640" cy="10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67720" y="87568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14:cNvPr>
              <p14:cNvContentPartPr/>
              <p14:nvPr/>
            </p14:nvContentPartPr>
            <p14:xfrm>
              <a:off x="975000" y="904120"/>
              <a:ext cx="360" cy="10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57000" y="88612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14:cNvPr>
              <p14:cNvContentPartPr/>
              <p14:nvPr/>
            </p14:nvContentPartPr>
            <p14:xfrm>
              <a:off x="1097040" y="975040"/>
              <a:ext cx="167400" cy="186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79040" y="957400"/>
                <a:ext cx="2030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14:cNvPr>
              <p14:cNvContentPartPr/>
              <p14:nvPr/>
            </p14:nvContentPartPr>
            <p14:xfrm>
              <a:off x="873480" y="1015720"/>
              <a:ext cx="111960" cy="187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55480" y="998080"/>
                <a:ext cx="1476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14:cNvPr>
              <p14:cNvContentPartPr/>
              <p14:nvPr/>
            </p14:nvContentPartPr>
            <p14:xfrm>
              <a:off x="1349040" y="1019680"/>
              <a:ext cx="88920" cy="15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331040" y="1001680"/>
                <a:ext cx="1245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14:cNvPr>
              <p14:cNvContentPartPr/>
              <p14:nvPr/>
            </p14:nvContentPartPr>
            <p14:xfrm>
              <a:off x="1515000" y="1005280"/>
              <a:ext cx="117360" cy="155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97000" y="987640"/>
                <a:ext cx="15300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14:cNvPr>
              <p14:cNvContentPartPr/>
              <p14:nvPr/>
            </p14:nvContentPartPr>
            <p14:xfrm>
              <a:off x="2214480" y="1005280"/>
              <a:ext cx="140400" cy="167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96480" y="987640"/>
                <a:ext cx="1760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14:cNvPr>
              <p14:cNvContentPartPr/>
              <p14:nvPr/>
            </p14:nvContentPartPr>
            <p14:xfrm>
              <a:off x="2026560" y="913840"/>
              <a:ext cx="119160" cy="241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08560" y="896200"/>
                <a:ext cx="15480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14:cNvPr>
              <p14:cNvContentPartPr/>
              <p14:nvPr/>
            </p14:nvContentPartPr>
            <p14:xfrm>
              <a:off x="1787880" y="985120"/>
              <a:ext cx="131760" cy="187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69880" y="967120"/>
                <a:ext cx="1674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14:cNvPr>
              <p14:cNvContentPartPr/>
              <p14:nvPr/>
            </p14:nvContentPartPr>
            <p14:xfrm>
              <a:off x="1574400" y="904120"/>
              <a:ext cx="14400" cy="13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56400" y="886120"/>
                <a:ext cx="5004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14:cNvPr>
              <p14:cNvContentPartPr/>
              <p14:nvPr/>
            </p14:nvContentPartPr>
            <p14:xfrm>
              <a:off x="2610840" y="1025800"/>
              <a:ext cx="215640" cy="18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592840" y="1007800"/>
                <a:ext cx="251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14:cNvPr>
              <p14:cNvContentPartPr/>
              <p14:nvPr/>
            </p14:nvContentPartPr>
            <p14:xfrm>
              <a:off x="2620920" y="1121200"/>
              <a:ext cx="195840" cy="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03280" y="1103200"/>
                <a:ext cx="2314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14:cNvPr>
              <p14:cNvContentPartPr/>
              <p14:nvPr/>
            </p14:nvContentPartPr>
            <p14:xfrm>
              <a:off x="2915400" y="923920"/>
              <a:ext cx="539280" cy="221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97760" y="906251"/>
                <a:ext cx="574920" cy="25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5B4B949-28AD-48D1-A8FE-EBB3BDC2C30D}"/>
                  </a:ext>
                </a:extLst>
              </p14:cNvPr>
              <p14:cNvContentPartPr/>
              <p14:nvPr/>
            </p14:nvContentPartPr>
            <p14:xfrm>
              <a:off x="3601920" y="1127680"/>
              <a:ext cx="65880" cy="97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5B4B949-28AD-48D1-A8FE-EBB3BDC2C3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83920" y="1109680"/>
                <a:ext cx="10152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74F85F5-54FD-430E-BC69-201B39C29D32}"/>
                  </a:ext>
                </a:extLst>
              </p14:cNvPr>
              <p14:cNvContentPartPr/>
              <p14:nvPr/>
            </p14:nvContentPartPr>
            <p14:xfrm>
              <a:off x="3911160" y="871000"/>
              <a:ext cx="318600" cy="299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74F85F5-54FD-430E-BC69-201B39C29D3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893520" y="853360"/>
                <a:ext cx="354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0ACDBDB-E9EC-4572-83D9-0526BB7ADFCF}"/>
                  </a:ext>
                </a:extLst>
              </p14:cNvPr>
              <p14:cNvContentPartPr/>
              <p14:nvPr/>
            </p14:nvContentPartPr>
            <p14:xfrm>
              <a:off x="4335240" y="997720"/>
              <a:ext cx="853200" cy="144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0ACDBDB-E9EC-4572-83D9-0526BB7ADFC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17240" y="980080"/>
                <a:ext cx="88884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8C580AF-66F3-403C-AD8C-0EA423900BF6}"/>
                  </a:ext>
                </a:extLst>
              </p14:cNvPr>
              <p14:cNvContentPartPr/>
              <p14:nvPr/>
            </p14:nvContentPartPr>
            <p14:xfrm>
              <a:off x="5900880" y="772000"/>
              <a:ext cx="506520" cy="409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8C580AF-66F3-403C-AD8C-0EA423900BF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82880" y="754000"/>
                <a:ext cx="54216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A315987-31E4-4327-9131-3A9AD0BDA909}"/>
                  </a:ext>
                </a:extLst>
              </p14:cNvPr>
              <p14:cNvContentPartPr/>
              <p14:nvPr/>
            </p14:nvContentPartPr>
            <p14:xfrm>
              <a:off x="5562840" y="985120"/>
              <a:ext cx="177840" cy="202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A315987-31E4-4327-9131-3A9AD0BDA90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44840" y="967088"/>
                <a:ext cx="213480" cy="238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904DA81-4977-4A9A-B4A8-5313CF6873A2}"/>
                  </a:ext>
                </a:extLst>
              </p14:cNvPr>
              <p14:cNvContentPartPr/>
              <p14:nvPr/>
            </p14:nvContentPartPr>
            <p14:xfrm>
              <a:off x="6644280" y="913840"/>
              <a:ext cx="322560" cy="261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904DA81-4977-4A9A-B4A8-5313CF6873A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26260" y="896200"/>
                <a:ext cx="3582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A1BB96-568F-472B-828E-16F44A852E49}"/>
                  </a:ext>
                </a:extLst>
              </p14:cNvPr>
              <p14:cNvContentPartPr/>
              <p14:nvPr/>
            </p14:nvContentPartPr>
            <p14:xfrm>
              <a:off x="1279560" y="1394080"/>
              <a:ext cx="599400" cy="312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A1BB96-568F-472B-828E-16F44A852E4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61920" y="1376080"/>
                <a:ext cx="63504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36A605C-EC28-4C6A-8C3F-06858D51B20F}"/>
                  </a:ext>
                </a:extLst>
              </p14:cNvPr>
              <p14:cNvContentPartPr/>
              <p14:nvPr/>
            </p14:nvContentPartPr>
            <p14:xfrm>
              <a:off x="2813880" y="1472560"/>
              <a:ext cx="163800" cy="180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36A605C-EC28-4C6A-8C3F-06858D51B20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95880" y="1454920"/>
                <a:ext cx="19944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EC1196E-C855-41B0-9732-F2153A798595}"/>
                  </a:ext>
                </a:extLst>
              </p14:cNvPr>
              <p14:cNvContentPartPr/>
              <p14:nvPr/>
            </p14:nvContentPartPr>
            <p14:xfrm>
              <a:off x="2072280" y="1433320"/>
              <a:ext cx="643320" cy="295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EC1196E-C855-41B0-9732-F2153A79859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54640" y="1415680"/>
                <a:ext cx="67896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71CC644-558C-41D1-808D-8AAF2D70C36D}"/>
                  </a:ext>
                </a:extLst>
              </p14:cNvPr>
              <p14:cNvContentPartPr/>
              <p14:nvPr/>
            </p14:nvContentPartPr>
            <p14:xfrm>
              <a:off x="3159480" y="1381480"/>
              <a:ext cx="10800" cy="273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71CC644-558C-41D1-808D-8AAF2D70C36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41480" y="1363480"/>
                <a:ext cx="4644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2EF8A8-BD9A-4806-9368-790C47D30FC7}"/>
                  </a:ext>
                </a:extLst>
              </p14:cNvPr>
              <p14:cNvContentPartPr/>
              <p14:nvPr/>
            </p14:nvContentPartPr>
            <p14:xfrm>
              <a:off x="3191880" y="1422160"/>
              <a:ext cx="114120" cy="179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2EF8A8-BD9A-4806-9368-790C47D30FC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173880" y="1404160"/>
                <a:ext cx="1497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C549A90-A503-47E8-AB39-1DDB8CB1BCBD}"/>
                  </a:ext>
                </a:extLst>
              </p14:cNvPr>
              <p14:cNvContentPartPr/>
              <p14:nvPr/>
            </p14:nvContentPartPr>
            <p14:xfrm>
              <a:off x="3453960" y="1489120"/>
              <a:ext cx="159120" cy="1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C549A90-A503-47E8-AB39-1DDB8CB1BCB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35960" y="1471480"/>
                <a:ext cx="1947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734706E-89E1-4BA5-8485-6033C4F8A712}"/>
                  </a:ext>
                </a:extLst>
              </p14:cNvPr>
              <p14:cNvContentPartPr/>
              <p14:nvPr/>
            </p14:nvContentPartPr>
            <p14:xfrm>
              <a:off x="3453960" y="1575520"/>
              <a:ext cx="172080" cy="9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734706E-89E1-4BA5-8485-6033C4F8A71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435960" y="1557520"/>
                <a:ext cx="207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C08D4C7-779D-436B-AFBB-27CD03A2A0B4}"/>
                  </a:ext>
                </a:extLst>
              </p14:cNvPr>
              <p14:cNvContentPartPr/>
              <p14:nvPr/>
            </p14:nvContentPartPr>
            <p14:xfrm>
              <a:off x="3728640" y="1402000"/>
              <a:ext cx="529200" cy="200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C08D4C7-779D-436B-AFBB-27CD03A2A0B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10640" y="1384360"/>
                <a:ext cx="5648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F9A66D5-C16B-4ABE-9198-4E55E72F442F}"/>
                  </a:ext>
                </a:extLst>
              </p14:cNvPr>
              <p14:cNvContentPartPr/>
              <p14:nvPr/>
            </p14:nvContentPartPr>
            <p14:xfrm>
              <a:off x="1245000" y="1690000"/>
              <a:ext cx="3147480" cy="633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F9A66D5-C16B-4ABE-9198-4E55E72F442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227358" y="1672010"/>
                <a:ext cx="3183124" cy="6692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C61013-9F69-4FDA-A3C5-663AC0F7EE36}"/>
                  </a:ext>
                </a:extLst>
              </p14:cNvPr>
              <p14:cNvContentPartPr/>
              <p14:nvPr/>
            </p14:nvContentPartPr>
            <p14:xfrm>
              <a:off x="5991960" y="1931560"/>
              <a:ext cx="450000" cy="153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C61013-9F69-4FDA-A3C5-663AC0F7EE3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973960" y="1913560"/>
                <a:ext cx="485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9930700-483F-4DBE-A7B7-30D0C1D36D3E}"/>
                  </a:ext>
                </a:extLst>
              </p14:cNvPr>
              <p14:cNvContentPartPr/>
              <p14:nvPr/>
            </p14:nvContentPartPr>
            <p14:xfrm>
              <a:off x="4651320" y="1781440"/>
              <a:ext cx="1225080" cy="558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9930700-483F-4DBE-A7B7-30D0C1D36D3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633680" y="1763452"/>
                <a:ext cx="1260720" cy="59397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57408190"/>
      </p:ext>
    </p:extLst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14:cNvPr>
              <p14:cNvContentPartPr/>
              <p14:nvPr/>
            </p14:nvContentPartPr>
            <p14:xfrm>
              <a:off x="243480" y="141640"/>
              <a:ext cx="5913360" cy="569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481" y="124000"/>
                <a:ext cx="5948998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14:cNvPr>
              <p14:cNvContentPartPr/>
              <p14:nvPr/>
            </p14:nvContentPartPr>
            <p14:xfrm>
              <a:off x="6390480" y="229120"/>
              <a:ext cx="1218600" cy="430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72480" y="211120"/>
                <a:ext cx="125424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14:cNvPr>
              <p14:cNvContentPartPr/>
              <p14:nvPr/>
            </p14:nvContentPartPr>
            <p14:xfrm>
              <a:off x="7893480" y="373480"/>
              <a:ext cx="367560" cy="195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875480" y="355840"/>
                <a:ext cx="40320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14:cNvPr>
              <p14:cNvContentPartPr/>
              <p14:nvPr/>
            </p14:nvContentPartPr>
            <p14:xfrm>
              <a:off x="7894200" y="223360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7620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14:cNvPr>
              <p14:cNvContentPartPr/>
              <p14:nvPr/>
            </p14:nvContentPartPr>
            <p14:xfrm>
              <a:off x="454800" y="1007080"/>
              <a:ext cx="311400" cy="176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6800" y="989080"/>
                <a:ext cx="34704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14:cNvPr>
              <p14:cNvContentPartPr/>
              <p14:nvPr/>
            </p14:nvContentPartPr>
            <p14:xfrm>
              <a:off x="885720" y="893680"/>
              <a:ext cx="8640" cy="10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67720" y="87568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14:cNvPr>
              <p14:cNvContentPartPr/>
              <p14:nvPr/>
            </p14:nvContentPartPr>
            <p14:xfrm>
              <a:off x="975000" y="904120"/>
              <a:ext cx="360" cy="10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57000" y="88612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14:cNvPr>
              <p14:cNvContentPartPr/>
              <p14:nvPr/>
            </p14:nvContentPartPr>
            <p14:xfrm>
              <a:off x="1097040" y="975040"/>
              <a:ext cx="167400" cy="186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79040" y="957400"/>
                <a:ext cx="2030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14:cNvPr>
              <p14:cNvContentPartPr/>
              <p14:nvPr/>
            </p14:nvContentPartPr>
            <p14:xfrm>
              <a:off x="873480" y="1015720"/>
              <a:ext cx="111960" cy="187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55480" y="998080"/>
                <a:ext cx="1476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14:cNvPr>
              <p14:cNvContentPartPr/>
              <p14:nvPr/>
            </p14:nvContentPartPr>
            <p14:xfrm>
              <a:off x="1349040" y="1019680"/>
              <a:ext cx="88920" cy="15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331040" y="1001680"/>
                <a:ext cx="1245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14:cNvPr>
              <p14:cNvContentPartPr/>
              <p14:nvPr/>
            </p14:nvContentPartPr>
            <p14:xfrm>
              <a:off x="1515000" y="1005280"/>
              <a:ext cx="117360" cy="155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97000" y="987640"/>
                <a:ext cx="15300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14:cNvPr>
              <p14:cNvContentPartPr/>
              <p14:nvPr/>
            </p14:nvContentPartPr>
            <p14:xfrm>
              <a:off x="2214480" y="1005280"/>
              <a:ext cx="140400" cy="167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96480" y="987640"/>
                <a:ext cx="1760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14:cNvPr>
              <p14:cNvContentPartPr/>
              <p14:nvPr/>
            </p14:nvContentPartPr>
            <p14:xfrm>
              <a:off x="2026560" y="913840"/>
              <a:ext cx="119160" cy="241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08560" y="896200"/>
                <a:ext cx="15480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14:cNvPr>
              <p14:cNvContentPartPr/>
              <p14:nvPr/>
            </p14:nvContentPartPr>
            <p14:xfrm>
              <a:off x="1787880" y="985120"/>
              <a:ext cx="131760" cy="187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69880" y="967120"/>
                <a:ext cx="1674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14:cNvPr>
              <p14:cNvContentPartPr/>
              <p14:nvPr/>
            </p14:nvContentPartPr>
            <p14:xfrm>
              <a:off x="1574400" y="904120"/>
              <a:ext cx="14400" cy="13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56400" y="886120"/>
                <a:ext cx="5004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14:cNvPr>
              <p14:cNvContentPartPr/>
              <p14:nvPr/>
            </p14:nvContentPartPr>
            <p14:xfrm>
              <a:off x="2610840" y="1025800"/>
              <a:ext cx="215640" cy="18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592840" y="1007800"/>
                <a:ext cx="251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14:cNvPr>
              <p14:cNvContentPartPr/>
              <p14:nvPr/>
            </p14:nvContentPartPr>
            <p14:xfrm>
              <a:off x="2620920" y="1121200"/>
              <a:ext cx="195840" cy="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03280" y="1103200"/>
                <a:ext cx="2314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14:cNvPr>
              <p14:cNvContentPartPr/>
              <p14:nvPr/>
            </p14:nvContentPartPr>
            <p14:xfrm>
              <a:off x="2915400" y="923920"/>
              <a:ext cx="539280" cy="221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97760" y="906251"/>
                <a:ext cx="574920" cy="25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5B4B949-28AD-48D1-A8FE-EBB3BDC2C30D}"/>
                  </a:ext>
                </a:extLst>
              </p14:cNvPr>
              <p14:cNvContentPartPr/>
              <p14:nvPr/>
            </p14:nvContentPartPr>
            <p14:xfrm>
              <a:off x="3601920" y="1127680"/>
              <a:ext cx="65880" cy="97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5B4B949-28AD-48D1-A8FE-EBB3BDC2C3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83920" y="1109680"/>
                <a:ext cx="10152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74F85F5-54FD-430E-BC69-201B39C29D32}"/>
                  </a:ext>
                </a:extLst>
              </p14:cNvPr>
              <p14:cNvContentPartPr/>
              <p14:nvPr/>
            </p14:nvContentPartPr>
            <p14:xfrm>
              <a:off x="3911160" y="871000"/>
              <a:ext cx="318600" cy="299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74F85F5-54FD-430E-BC69-201B39C29D3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893520" y="853360"/>
                <a:ext cx="354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0ACDBDB-E9EC-4572-83D9-0526BB7ADFCF}"/>
                  </a:ext>
                </a:extLst>
              </p14:cNvPr>
              <p14:cNvContentPartPr/>
              <p14:nvPr/>
            </p14:nvContentPartPr>
            <p14:xfrm>
              <a:off x="4335240" y="997720"/>
              <a:ext cx="853200" cy="144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0ACDBDB-E9EC-4572-83D9-0526BB7ADFC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17240" y="980080"/>
                <a:ext cx="88884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8C580AF-66F3-403C-AD8C-0EA423900BF6}"/>
                  </a:ext>
                </a:extLst>
              </p14:cNvPr>
              <p14:cNvContentPartPr/>
              <p14:nvPr/>
            </p14:nvContentPartPr>
            <p14:xfrm>
              <a:off x="5900880" y="772000"/>
              <a:ext cx="506520" cy="409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8C580AF-66F3-403C-AD8C-0EA423900BF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82880" y="754000"/>
                <a:ext cx="54216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A315987-31E4-4327-9131-3A9AD0BDA909}"/>
                  </a:ext>
                </a:extLst>
              </p14:cNvPr>
              <p14:cNvContentPartPr/>
              <p14:nvPr/>
            </p14:nvContentPartPr>
            <p14:xfrm>
              <a:off x="5562840" y="985120"/>
              <a:ext cx="177840" cy="202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A315987-31E4-4327-9131-3A9AD0BDA90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44840" y="967088"/>
                <a:ext cx="213480" cy="238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904DA81-4977-4A9A-B4A8-5313CF6873A2}"/>
                  </a:ext>
                </a:extLst>
              </p14:cNvPr>
              <p14:cNvContentPartPr/>
              <p14:nvPr/>
            </p14:nvContentPartPr>
            <p14:xfrm>
              <a:off x="6644280" y="913840"/>
              <a:ext cx="322560" cy="261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904DA81-4977-4A9A-B4A8-5313CF6873A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26260" y="896200"/>
                <a:ext cx="3582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A1BB96-568F-472B-828E-16F44A852E49}"/>
                  </a:ext>
                </a:extLst>
              </p14:cNvPr>
              <p14:cNvContentPartPr/>
              <p14:nvPr/>
            </p14:nvContentPartPr>
            <p14:xfrm>
              <a:off x="1279560" y="1394080"/>
              <a:ext cx="599400" cy="312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A1BB96-568F-472B-828E-16F44A852E4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61920" y="1376080"/>
                <a:ext cx="63504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36A605C-EC28-4C6A-8C3F-06858D51B20F}"/>
                  </a:ext>
                </a:extLst>
              </p14:cNvPr>
              <p14:cNvContentPartPr/>
              <p14:nvPr/>
            </p14:nvContentPartPr>
            <p14:xfrm>
              <a:off x="2813880" y="1472560"/>
              <a:ext cx="163800" cy="180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36A605C-EC28-4C6A-8C3F-06858D51B20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95880" y="1454920"/>
                <a:ext cx="19944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EC1196E-C855-41B0-9732-F2153A798595}"/>
                  </a:ext>
                </a:extLst>
              </p14:cNvPr>
              <p14:cNvContentPartPr/>
              <p14:nvPr/>
            </p14:nvContentPartPr>
            <p14:xfrm>
              <a:off x="2072280" y="1433320"/>
              <a:ext cx="643320" cy="295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EC1196E-C855-41B0-9732-F2153A79859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54640" y="1415680"/>
                <a:ext cx="67896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71CC644-558C-41D1-808D-8AAF2D70C36D}"/>
                  </a:ext>
                </a:extLst>
              </p14:cNvPr>
              <p14:cNvContentPartPr/>
              <p14:nvPr/>
            </p14:nvContentPartPr>
            <p14:xfrm>
              <a:off x="3159480" y="1381480"/>
              <a:ext cx="10800" cy="273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71CC644-558C-41D1-808D-8AAF2D70C36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41480" y="1363480"/>
                <a:ext cx="4644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2EF8A8-BD9A-4806-9368-790C47D30FC7}"/>
                  </a:ext>
                </a:extLst>
              </p14:cNvPr>
              <p14:cNvContentPartPr/>
              <p14:nvPr/>
            </p14:nvContentPartPr>
            <p14:xfrm>
              <a:off x="3191880" y="1422160"/>
              <a:ext cx="114120" cy="179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2EF8A8-BD9A-4806-9368-790C47D30FC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173880" y="1404160"/>
                <a:ext cx="1497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C549A90-A503-47E8-AB39-1DDB8CB1BCBD}"/>
                  </a:ext>
                </a:extLst>
              </p14:cNvPr>
              <p14:cNvContentPartPr/>
              <p14:nvPr/>
            </p14:nvContentPartPr>
            <p14:xfrm>
              <a:off x="3453960" y="1489120"/>
              <a:ext cx="159120" cy="1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C549A90-A503-47E8-AB39-1DDB8CB1BCB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35960" y="1471480"/>
                <a:ext cx="1947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734706E-89E1-4BA5-8485-6033C4F8A712}"/>
                  </a:ext>
                </a:extLst>
              </p14:cNvPr>
              <p14:cNvContentPartPr/>
              <p14:nvPr/>
            </p14:nvContentPartPr>
            <p14:xfrm>
              <a:off x="3453960" y="1575520"/>
              <a:ext cx="172080" cy="9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734706E-89E1-4BA5-8485-6033C4F8A71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435960" y="1557520"/>
                <a:ext cx="207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C08D4C7-779D-436B-AFBB-27CD03A2A0B4}"/>
                  </a:ext>
                </a:extLst>
              </p14:cNvPr>
              <p14:cNvContentPartPr/>
              <p14:nvPr/>
            </p14:nvContentPartPr>
            <p14:xfrm>
              <a:off x="3728640" y="1402000"/>
              <a:ext cx="529200" cy="200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C08D4C7-779D-436B-AFBB-27CD03A2A0B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10640" y="1384360"/>
                <a:ext cx="5648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F9A66D5-C16B-4ABE-9198-4E55E72F442F}"/>
                  </a:ext>
                </a:extLst>
              </p14:cNvPr>
              <p14:cNvContentPartPr/>
              <p14:nvPr/>
            </p14:nvContentPartPr>
            <p14:xfrm>
              <a:off x="1245000" y="1690000"/>
              <a:ext cx="3147480" cy="633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F9A66D5-C16B-4ABE-9198-4E55E72F442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227358" y="1672010"/>
                <a:ext cx="3183124" cy="6692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C61013-9F69-4FDA-A3C5-663AC0F7EE36}"/>
                  </a:ext>
                </a:extLst>
              </p14:cNvPr>
              <p14:cNvContentPartPr/>
              <p14:nvPr/>
            </p14:nvContentPartPr>
            <p14:xfrm>
              <a:off x="5991960" y="1931560"/>
              <a:ext cx="450000" cy="153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C61013-9F69-4FDA-A3C5-663AC0F7EE3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973960" y="1913560"/>
                <a:ext cx="485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9930700-483F-4DBE-A7B7-30D0C1D36D3E}"/>
                  </a:ext>
                </a:extLst>
              </p14:cNvPr>
              <p14:cNvContentPartPr/>
              <p14:nvPr/>
            </p14:nvContentPartPr>
            <p14:xfrm>
              <a:off x="4651320" y="1781440"/>
              <a:ext cx="1225080" cy="558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9930700-483F-4DBE-A7B7-30D0C1D36D3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633680" y="1763452"/>
                <a:ext cx="1260720" cy="5939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77AB0D7-A7BE-4016-805F-77CB8F2D02CD}"/>
                  </a:ext>
                </a:extLst>
              </p14:cNvPr>
              <p14:cNvContentPartPr/>
              <p14:nvPr/>
            </p14:nvContentPartPr>
            <p14:xfrm>
              <a:off x="5079720" y="1381480"/>
              <a:ext cx="312120" cy="283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77AB0D7-A7BE-4016-805F-77CB8F2D02C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62080" y="1363480"/>
                <a:ext cx="34776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BED44F7-47B9-43BF-AE73-60C5DBF14934}"/>
                  </a:ext>
                </a:extLst>
              </p14:cNvPr>
              <p14:cNvContentPartPr/>
              <p14:nvPr/>
            </p14:nvContentPartPr>
            <p14:xfrm>
              <a:off x="6217680" y="1496680"/>
              <a:ext cx="16704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BED44F7-47B9-43BF-AE73-60C5DBF1493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99680" y="1479040"/>
                <a:ext cx="202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132E8AF-7CFB-4A94-B428-AF1365CB93B5}"/>
                  </a:ext>
                </a:extLst>
              </p14:cNvPr>
              <p14:cNvContentPartPr/>
              <p14:nvPr/>
            </p14:nvContentPartPr>
            <p14:xfrm>
              <a:off x="6217680" y="1574440"/>
              <a:ext cx="159840" cy="20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132E8AF-7CFB-4A94-B428-AF1365CB93B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199680" y="1556440"/>
                <a:ext cx="1954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EDC499C-BC50-4935-B1E6-6D01B9B21DA8}"/>
                  </a:ext>
                </a:extLst>
              </p14:cNvPr>
              <p14:cNvContentPartPr/>
              <p14:nvPr/>
            </p14:nvContentPartPr>
            <p14:xfrm>
              <a:off x="5811240" y="1401280"/>
              <a:ext cx="252720" cy="24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EDC499C-BC50-4935-B1E6-6D01B9B21DA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793600" y="1383307"/>
                <a:ext cx="288360" cy="277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B751E9D-5B85-4170-9B26-D465EEFFD672}"/>
                  </a:ext>
                </a:extLst>
              </p14:cNvPr>
              <p14:cNvContentPartPr/>
              <p14:nvPr/>
            </p14:nvContentPartPr>
            <p14:xfrm>
              <a:off x="6747960" y="1064680"/>
              <a:ext cx="1918080" cy="8658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B751E9D-5B85-4170-9B26-D465EEFFD67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29960" y="1046680"/>
                <a:ext cx="1953720" cy="901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01793832"/>
      </p:ext>
    </p:extLst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14:cNvPr>
              <p14:cNvContentPartPr/>
              <p14:nvPr/>
            </p14:nvContentPartPr>
            <p14:xfrm>
              <a:off x="243480" y="141640"/>
              <a:ext cx="5913360" cy="569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481" y="124000"/>
                <a:ext cx="5948998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14:cNvPr>
              <p14:cNvContentPartPr/>
              <p14:nvPr/>
            </p14:nvContentPartPr>
            <p14:xfrm>
              <a:off x="6390480" y="229120"/>
              <a:ext cx="1218600" cy="430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72480" y="211120"/>
                <a:ext cx="125424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14:cNvPr>
              <p14:cNvContentPartPr/>
              <p14:nvPr/>
            </p14:nvContentPartPr>
            <p14:xfrm>
              <a:off x="7893480" y="373480"/>
              <a:ext cx="367560" cy="195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875480" y="355840"/>
                <a:ext cx="40320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14:cNvPr>
              <p14:cNvContentPartPr/>
              <p14:nvPr/>
            </p14:nvContentPartPr>
            <p14:xfrm>
              <a:off x="7894200" y="223360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7620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14:cNvPr>
              <p14:cNvContentPartPr/>
              <p14:nvPr/>
            </p14:nvContentPartPr>
            <p14:xfrm>
              <a:off x="454800" y="1007080"/>
              <a:ext cx="311400" cy="176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6800" y="989080"/>
                <a:ext cx="34704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14:cNvPr>
              <p14:cNvContentPartPr/>
              <p14:nvPr/>
            </p14:nvContentPartPr>
            <p14:xfrm>
              <a:off x="885720" y="893680"/>
              <a:ext cx="8640" cy="10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67720" y="87568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14:cNvPr>
              <p14:cNvContentPartPr/>
              <p14:nvPr/>
            </p14:nvContentPartPr>
            <p14:xfrm>
              <a:off x="975000" y="904120"/>
              <a:ext cx="360" cy="10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57000" y="88612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14:cNvPr>
              <p14:cNvContentPartPr/>
              <p14:nvPr/>
            </p14:nvContentPartPr>
            <p14:xfrm>
              <a:off x="1097040" y="975040"/>
              <a:ext cx="167400" cy="186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79040" y="957400"/>
                <a:ext cx="2030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14:cNvPr>
              <p14:cNvContentPartPr/>
              <p14:nvPr/>
            </p14:nvContentPartPr>
            <p14:xfrm>
              <a:off x="873480" y="1015720"/>
              <a:ext cx="111960" cy="187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55480" y="998080"/>
                <a:ext cx="1476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14:cNvPr>
              <p14:cNvContentPartPr/>
              <p14:nvPr/>
            </p14:nvContentPartPr>
            <p14:xfrm>
              <a:off x="1349040" y="1019680"/>
              <a:ext cx="88920" cy="15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331040" y="1001680"/>
                <a:ext cx="1245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14:cNvPr>
              <p14:cNvContentPartPr/>
              <p14:nvPr/>
            </p14:nvContentPartPr>
            <p14:xfrm>
              <a:off x="1515000" y="1005280"/>
              <a:ext cx="117360" cy="155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97000" y="987640"/>
                <a:ext cx="15300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14:cNvPr>
              <p14:cNvContentPartPr/>
              <p14:nvPr/>
            </p14:nvContentPartPr>
            <p14:xfrm>
              <a:off x="2214480" y="1005280"/>
              <a:ext cx="140400" cy="167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96480" y="987640"/>
                <a:ext cx="1760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14:cNvPr>
              <p14:cNvContentPartPr/>
              <p14:nvPr/>
            </p14:nvContentPartPr>
            <p14:xfrm>
              <a:off x="2026560" y="913840"/>
              <a:ext cx="119160" cy="241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08560" y="896200"/>
                <a:ext cx="15480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14:cNvPr>
              <p14:cNvContentPartPr/>
              <p14:nvPr/>
            </p14:nvContentPartPr>
            <p14:xfrm>
              <a:off x="1787880" y="985120"/>
              <a:ext cx="131760" cy="187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69880" y="967120"/>
                <a:ext cx="1674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14:cNvPr>
              <p14:cNvContentPartPr/>
              <p14:nvPr/>
            </p14:nvContentPartPr>
            <p14:xfrm>
              <a:off x="1574400" y="904120"/>
              <a:ext cx="14400" cy="13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56400" y="886120"/>
                <a:ext cx="5004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14:cNvPr>
              <p14:cNvContentPartPr/>
              <p14:nvPr/>
            </p14:nvContentPartPr>
            <p14:xfrm>
              <a:off x="2610840" y="1025800"/>
              <a:ext cx="215640" cy="18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592840" y="1007800"/>
                <a:ext cx="251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14:cNvPr>
              <p14:cNvContentPartPr/>
              <p14:nvPr/>
            </p14:nvContentPartPr>
            <p14:xfrm>
              <a:off x="2620920" y="1121200"/>
              <a:ext cx="195840" cy="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03280" y="1103200"/>
                <a:ext cx="2314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14:cNvPr>
              <p14:cNvContentPartPr/>
              <p14:nvPr/>
            </p14:nvContentPartPr>
            <p14:xfrm>
              <a:off x="2915400" y="923920"/>
              <a:ext cx="539280" cy="221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97760" y="906251"/>
                <a:ext cx="574920" cy="25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5B4B949-28AD-48D1-A8FE-EBB3BDC2C30D}"/>
                  </a:ext>
                </a:extLst>
              </p14:cNvPr>
              <p14:cNvContentPartPr/>
              <p14:nvPr/>
            </p14:nvContentPartPr>
            <p14:xfrm>
              <a:off x="3601920" y="1127680"/>
              <a:ext cx="65880" cy="97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5B4B949-28AD-48D1-A8FE-EBB3BDC2C3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83920" y="1109680"/>
                <a:ext cx="10152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74F85F5-54FD-430E-BC69-201B39C29D32}"/>
                  </a:ext>
                </a:extLst>
              </p14:cNvPr>
              <p14:cNvContentPartPr/>
              <p14:nvPr/>
            </p14:nvContentPartPr>
            <p14:xfrm>
              <a:off x="3911160" y="871000"/>
              <a:ext cx="318600" cy="299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74F85F5-54FD-430E-BC69-201B39C29D3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893520" y="853360"/>
                <a:ext cx="354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0ACDBDB-E9EC-4572-83D9-0526BB7ADFCF}"/>
                  </a:ext>
                </a:extLst>
              </p14:cNvPr>
              <p14:cNvContentPartPr/>
              <p14:nvPr/>
            </p14:nvContentPartPr>
            <p14:xfrm>
              <a:off x="4335240" y="997720"/>
              <a:ext cx="853200" cy="144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0ACDBDB-E9EC-4572-83D9-0526BB7ADFC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17240" y="980080"/>
                <a:ext cx="88884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8C580AF-66F3-403C-AD8C-0EA423900BF6}"/>
                  </a:ext>
                </a:extLst>
              </p14:cNvPr>
              <p14:cNvContentPartPr/>
              <p14:nvPr/>
            </p14:nvContentPartPr>
            <p14:xfrm>
              <a:off x="5900880" y="772000"/>
              <a:ext cx="506520" cy="409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8C580AF-66F3-403C-AD8C-0EA423900BF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82880" y="754000"/>
                <a:ext cx="54216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A315987-31E4-4327-9131-3A9AD0BDA909}"/>
                  </a:ext>
                </a:extLst>
              </p14:cNvPr>
              <p14:cNvContentPartPr/>
              <p14:nvPr/>
            </p14:nvContentPartPr>
            <p14:xfrm>
              <a:off x="5562840" y="985120"/>
              <a:ext cx="177840" cy="202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A315987-31E4-4327-9131-3A9AD0BDA90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44840" y="967088"/>
                <a:ext cx="213480" cy="238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904DA81-4977-4A9A-B4A8-5313CF6873A2}"/>
                  </a:ext>
                </a:extLst>
              </p14:cNvPr>
              <p14:cNvContentPartPr/>
              <p14:nvPr/>
            </p14:nvContentPartPr>
            <p14:xfrm>
              <a:off x="6644280" y="913840"/>
              <a:ext cx="322560" cy="261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904DA81-4977-4A9A-B4A8-5313CF6873A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26260" y="896200"/>
                <a:ext cx="3582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A1BB96-568F-472B-828E-16F44A852E49}"/>
                  </a:ext>
                </a:extLst>
              </p14:cNvPr>
              <p14:cNvContentPartPr/>
              <p14:nvPr/>
            </p14:nvContentPartPr>
            <p14:xfrm>
              <a:off x="1279560" y="1394080"/>
              <a:ext cx="599400" cy="312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A1BB96-568F-472B-828E-16F44A852E4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61920" y="1376080"/>
                <a:ext cx="63504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36A605C-EC28-4C6A-8C3F-06858D51B20F}"/>
                  </a:ext>
                </a:extLst>
              </p14:cNvPr>
              <p14:cNvContentPartPr/>
              <p14:nvPr/>
            </p14:nvContentPartPr>
            <p14:xfrm>
              <a:off x="2813880" y="1472560"/>
              <a:ext cx="163800" cy="180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36A605C-EC28-4C6A-8C3F-06858D51B20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95880" y="1454920"/>
                <a:ext cx="19944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EC1196E-C855-41B0-9732-F2153A798595}"/>
                  </a:ext>
                </a:extLst>
              </p14:cNvPr>
              <p14:cNvContentPartPr/>
              <p14:nvPr/>
            </p14:nvContentPartPr>
            <p14:xfrm>
              <a:off x="2072280" y="1433320"/>
              <a:ext cx="643320" cy="295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EC1196E-C855-41B0-9732-F2153A79859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54640" y="1415680"/>
                <a:ext cx="67896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71CC644-558C-41D1-808D-8AAF2D70C36D}"/>
                  </a:ext>
                </a:extLst>
              </p14:cNvPr>
              <p14:cNvContentPartPr/>
              <p14:nvPr/>
            </p14:nvContentPartPr>
            <p14:xfrm>
              <a:off x="3159480" y="1381480"/>
              <a:ext cx="10800" cy="273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71CC644-558C-41D1-808D-8AAF2D70C36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41480" y="1363480"/>
                <a:ext cx="4644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2EF8A8-BD9A-4806-9368-790C47D30FC7}"/>
                  </a:ext>
                </a:extLst>
              </p14:cNvPr>
              <p14:cNvContentPartPr/>
              <p14:nvPr/>
            </p14:nvContentPartPr>
            <p14:xfrm>
              <a:off x="3191880" y="1422160"/>
              <a:ext cx="114120" cy="179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2EF8A8-BD9A-4806-9368-790C47D30FC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173880" y="1404160"/>
                <a:ext cx="1497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C549A90-A503-47E8-AB39-1DDB8CB1BCBD}"/>
                  </a:ext>
                </a:extLst>
              </p14:cNvPr>
              <p14:cNvContentPartPr/>
              <p14:nvPr/>
            </p14:nvContentPartPr>
            <p14:xfrm>
              <a:off x="3453960" y="1489120"/>
              <a:ext cx="159120" cy="1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C549A90-A503-47E8-AB39-1DDB8CB1BCB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35960" y="1471480"/>
                <a:ext cx="1947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734706E-89E1-4BA5-8485-6033C4F8A712}"/>
                  </a:ext>
                </a:extLst>
              </p14:cNvPr>
              <p14:cNvContentPartPr/>
              <p14:nvPr/>
            </p14:nvContentPartPr>
            <p14:xfrm>
              <a:off x="3453960" y="1575520"/>
              <a:ext cx="172080" cy="9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734706E-89E1-4BA5-8485-6033C4F8A71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435960" y="1557520"/>
                <a:ext cx="207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C08D4C7-779D-436B-AFBB-27CD03A2A0B4}"/>
                  </a:ext>
                </a:extLst>
              </p14:cNvPr>
              <p14:cNvContentPartPr/>
              <p14:nvPr/>
            </p14:nvContentPartPr>
            <p14:xfrm>
              <a:off x="3728640" y="1402000"/>
              <a:ext cx="529200" cy="200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C08D4C7-779D-436B-AFBB-27CD03A2A0B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10640" y="1384360"/>
                <a:ext cx="5648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F9A66D5-C16B-4ABE-9198-4E55E72F442F}"/>
                  </a:ext>
                </a:extLst>
              </p14:cNvPr>
              <p14:cNvContentPartPr/>
              <p14:nvPr/>
            </p14:nvContentPartPr>
            <p14:xfrm>
              <a:off x="1245000" y="1690000"/>
              <a:ext cx="3147480" cy="633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F9A66D5-C16B-4ABE-9198-4E55E72F442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227358" y="1672010"/>
                <a:ext cx="3183124" cy="6692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C61013-9F69-4FDA-A3C5-663AC0F7EE36}"/>
                  </a:ext>
                </a:extLst>
              </p14:cNvPr>
              <p14:cNvContentPartPr/>
              <p14:nvPr/>
            </p14:nvContentPartPr>
            <p14:xfrm>
              <a:off x="5991960" y="1931560"/>
              <a:ext cx="450000" cy="153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C61013-9F69-4FDA-A3C5-663AC0F7EE3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973960" y="1913560"/>
                <a:ext cx="485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9930700-483F-4DBE-A7B7-30D0C1D36D3E}"/>
                  </a:ext>
                </a:extLst>
              </p14:cNvPr>
              <p14:cNvContentPartPr/>
              <p14:nvPr/>
            </p14:nvContentPartPr>
            <p14:xfrm>
              <a:off x="4651320" y="1781440"/>
              <a:ext cx="1225080" cy="558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9930700-483F-4DBE-A7B7-30D0C1D36D3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633680" y="1763452"/>
                <a:ext cx="1260720" cy="5939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77AB0D7-A7BE-4016-805F-77CB8F2D02CD}"/>
                  </a:ext>
                </a:extLst>
              </p14:cNvPr>
              <p14:cNvContentPartPr/>
              <p14:nvPr/>
            </p14:nvContentPartPr>
            <p14:xfrm>
              <a:off x="5079720" y="1381480"/>
              <a:ext cx="312120" cy="283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77AB0D7-A7BE-4016-805F-77CB8F2D02C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62080" y="1363480"/>
                <a:ext cx="34776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BED44F7-47B9-43BF-AE73-60C5DBF14934}"/>
                  </a:ext>
                </a:extLst>
              </p14:cNvPr>
              <p14:cNvContentPartPr/>
              <p14:nvPr/>
            </p14:nvContentPartPr>
            <p14:xfrm>
              <a:off x="6217680" y="1496680"/>
              <a:ext cx="16704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BED44F7-47B9-43BF-AE73-60C5DBF1493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99680" y="1479040"/>
                <a:ext cx="202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132E8AF-7CFB-4A94-B428-AF1365CB93B5}"/>
                  </a:ext>
                </a:extLst>
              </p14:cNvPr>
              <p14:cNvContentPartPr/>
              <p14:nvPr/>
            </p14:nvContentPartPr>
            <p14:xfrm>
              <a:off x="6217680" y="1574440"/>
              <a:ext cx="159840" cy="20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132E8AF-7CFB-4A94-B428-AF1365CB93B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199680" y="1556440"/>
                <a:ext cx="1954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EDC499C-BC50-4935-B1E6-6D01B9B21DA8}"/>
                  </a:ext>
                </a:extLst>
              </p14:cNvPr>
              <p14:cNvContentPartPr/>
              <p14:nvPr/>
            </p14:nvContentPartPr>
            <p14:xfrm>
              <a:off x="5811240" y="1401280"/>
              <a:ext cx="252720" cy="24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EDC499C-BC50-4935-B1E6-6D01B9B21DA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793600" y="1383307"/>
                <a:ext cx="288360" cy="277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B751E9D-5B85-4170-9B26-D465EEFFD672}"/>
                  </a:ext>
                </a:extLst>
              </p14:cNvPr>
              <p14:cNvContentPartPr/>
              <p14:nvPr/>
            </p14:nvContentPartPr>
            <p14:xfrm>
              <a:off x="6747960" y="1064680"/>
              <a:ext cx="1918080" cy="8658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B751E9D-5B85-4170-9B26-D465EEFFD67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29960" y="1046680"/>
                <a:ext cx="1953720" cy="90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3B4545E-34A5-4062-B4C0-9261BC55B524}"/>
                  </a:ext>
                </a:extLst>
              </p14:cNvPr>
              <p14:cNvContentPartPr/>
              <p14:nvPr/>
            </p14:nvContentPartPr>
            <p14:xfrm>
              <a:off x="1686360" y="2643280"/>
              <a:ext cx="1132560" cy="5569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3B4545E-34A5-4062-B4C0-9261BC55B52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668726" y="2625280"/>
                <a:ext cx="1168189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E9BF5DF-D84C-455A-A4EE-F6767446B24F}"/>
                  </a:ext>
                </a:extLst>
              </p14:cNvPr>
              <p14:cNvContentPartPr/>
              <p14:nvPr/>
            </p14:nvContentPartPr>
            <p14:xfrm>
              <a:off x="1350840" y="2671720"/>
              <a:ext cx="225360" cy="3103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E9BF5DF-D84C-455A-A4EE-F6767446B24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332840" y="2653720"/>
                <a:ext cx="26100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34C024E-3097-40FA-B825-F58A948EF06B}"/>
                  </a:ext>
                </a:extLst>
              </p14:cNvPr>
              <p14:cNvContentPartPr/>
              <p14:nvPr/>
            </p14:nvContentPartPr>
            <p14:xfrm>
              <a:off x="891840" y="2701240"/>
              <a:ext cx="358920" cy="308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34C024E-3097-40FA-B825-F58A948EF06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73840" y="2683240"/>
                <a:ext cx="39456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9D034BB-AA45-4B18-8634-6B551D6D4178}"/>
                  </a:ext>
                </a:extLst>
              </p14:cNvPr>
              <p14:cNvContentPartPr/>
              <p14:nvPr/>
            </p14:nvContentPartPr>
            <p14:xfrm>
              <a:off x="406200" y="2681800"/>
              <a:ext cx="296280" cy="361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9D034BB-AA45-4B18-8634-6B551D6D417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88200" y="2664160"/>
                <a:ext cx="33192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7915CAD-1D31-4D8B-8EC2-2AFAD8FE356A}"/>
                  </a:ext>
                </a:extLst>
              </p14:cNvPr>
              <p14:cNvContentPartPr/>
              <p14:nvPr/>
            </p14:nvContentPartPr>
            <p14:xfrm>
              <a:off x="3025560" y="2581000"/>
              <a:ext cx="1622880" cy="437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7915CAD-1D31-4D8B-8EC2-2AFAD8FE356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007916" y="2563360"/>
                <a:ext cx="1658528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3B79917-F2FF-4903-BAC0-3B5E355FABE1}"/>
                  </a:ext>
                </a:extLst>
              </p14:cNvPr>
              <p14:cNvContentPartPr/>
              <p14:nvPr/>
            </p14:nvContentPartPr>
            <p14:xfrm>
              <a:off x="4815480" y="2499280"/>
              <a:ext cx="924120" cy="3970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3B79917-F2FF-4903-BAC0-3B5E355FABE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797480" y="2481280"/>
                <a:ext cx="95976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1FB4BA4-3F57-4407-8A81-83DBADE51CB3}"/>
                  </a:ext>
                </a:extLst>
              </p14:cNvPr>
              <p14:cNvContentPartPr/>
              <p14:nvPr/>
            </p14:nvContentPartPr>
            <p14:xfrm>
              <a:off x="7136400" y="2649400"/>
              <a:ext cx="1150920" cy="2401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1FB4BA4-3F57-4407-8A81-83DBADE51CB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118400" y="2631427"/>
                <a:ext cx="1186560" cy="275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4DD8F189-24C8-433D-851E-4C2B5ABEF778}"/>
                  </a:ext>
                </a:extLst>
              </p14:cNvPr>
              <p14:cNvContentPartPr/>
              <p14:nvPr/>
            </p14:nvContentPartPr>
            <p14:xfrm>
              <a:off x="6030840" y="2570200"/>
              <a:ext cx="969840" cy="356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4DD8F189-24C8-433D-851E-4C2B5ABEF77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013193" y="2552560"/>
                <a:ext cx="1005493" cy="391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51134631"/>
      </p:ext>
    </p:extLst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14:cNvPr>
              <p14:cNvContentPartPr/>
              <p14:nvPr/>
            </p14:nvContentPartPr>
            <p14:xfrm>
              <a:off x="243480" y="141640"/>
              <a:ext cx="5913360" cy="569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481" y="124000"/>
                <a:ext cx="5948998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14:cNvPr>
              <p14:cNvContentPartPr/>
              <p14:nvPr/>
            </p14:nvContentPartPr>
            <p14:xfrm>
              <a:off x="6390480" y="229120"/>
              <a:ext cx="1218600" cy="430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72480" y="211120"/>
                <a:ext cx="125424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14:cNvPr>
              <p14:cNvContentPartPr/>
              <p14:nvPr/>
            </p14:nvContentPartPr>
            <p14:xfrm>
              <a:off x="7893480" y="373480"/>
              <a:ext cx="367560" cy="195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875480" y="355840"/>
                <a:ext cx="40320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14:cNvPr>
              <p14:cNvContentPartPr/>
              <p14:nvPr/>
            </p14:nvContentPartPr>
            <p14:xfrm>
              <a:off x="7894200" y="223360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7620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14:cNvPr>
              <p14:cNvContentPartPr/>
              <p14:nvPr/>
            </p14:nvContentPartPr>
            <p14:xfrm>
              <a:off x="454800" y="1007080"/>
              <a:ext cx="311400" cy="176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6800" y="989080"/>
                <a:ext cx="34704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14:cNvPr>
              <p14:cNvContentPartPr/>
              <p14:nvPr/>
            </p14:nvContentPartPr>
            <p14:xfrm>
              <a:off x="885720" y="893680"/>
              <a:ext cx="8640" cy="10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67720" y="87568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14:cNvPr>
              <p14:cNvContentPartPr/>
              <p14:nvPr/>
            </p14:nvContentPartPr>
            <p14:xfrm>
              <a:off x="975000" y="904120"/>
              <a:ext cx="360" cy="10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57000" y="88612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14:cNvPr>
              <p14:cNvContentPartPr/>
              <p14:nvPr/>
            </p14:nvContentPartPr>
            <p14:xfrm>
              <a:off x="1097040" y="975040"/>
              <a:ext cx="167400" cy="186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79040" y="957400"/>
                <a:ext cx="2030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14:cNvPr>
              <p14:cNvContentPartPr/>
              <p14:nvPr/>
            </p14:nvContentPartPr>
            <p14:xfrm>
              <a:off x="873480" y="1015720"/>
              <a:ext cx="111960" cy="187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55480" y="998080"/>
                <a:ext cx="1476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14:cNvPr>
              <p14:cNvContentPartPr/>
              <p14:nvPr/>
            </p14:nvContentPartPr>
            <p14:xfrm>
              <a:off x="1349040" y="1019680"/>
              <a:ext cx="88920" cy="15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331040" y="1001680"/>
                <a:ext cx="1245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14:cNvPr>
              <p14:cNvContentPartPr/>
              <p14:nvPr/>
            </p14:nvContentPartPr>
            <p14:xfrm>
              <a:off x="1515000" y="1005280"/>
              <a:ext cx="117360" cy="155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97000" y="987640"/>
                <a:ext cx="15300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14:cNvPr>
              <p14:cNvContentPartPr/>
              <p14:nvPr/>
            </p14:nvContentPartPr>
            <p14:xfrm>
              <a:off x="2214480" y="1005280"/>
              <a:ext cx="140400" cy="167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96480" y="987640"/>
                <a:ext cx="1760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14:cNvPr>
              <p14:cNvContentPartPr/>
              <p14:nvPr/>
            </p14:nvContentPartPr>
            <p14:xfrm>
              <a:off x="2026560" y="913840"/>
              <a:ext cx="119160" cy="241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08560" y="896200"/>
                <a:ext cx="15480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14:cNvPr>
              <p14:cNvContentPartPr/>
              <p14:nvPr/>
            </p14:nvContentPartPr>
            <p14:xfrm>
              <a:off x="1787880" y="985120"/>
              <a:ext cx="131760" cy="187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69880" y="967120"/>
                <a:ext cx="1674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14:cNvPr>
              <p14:cNvContentPartPr/>
              <p14:nvPr/>
            </p14:nvContentPartPr>
            <p14:xfrm>
              <a:off x="1574400" y="904120"/>
              <a:ext cx="14400" cy="13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56400" y="886120"/>
                <a:ext cx="5004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14:cNvPr>
              <p14:cNvContentPartPr/>
              <p14:nvPr/>
            </p14:nvContentPartPr>
            <p14:xfrm>
              <a:off x="2610840" y="1025800"/>
              <a:ext cx="215640" cy="18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592840" y="1007800"/>
                <a:ext cx="251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14:cNvPr>
              <p14:cNvContentPartPr/>
              <p14:nvPr/>
            </p14:nvContentPartPr>
            <p14:xfrm>
              <a:off x="2620920" y="1121200"/>
              <a:ext cx="195840" cy="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03280" y="1103200"/>
                <a:ext cx="2314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14:cNvPr>
              <p14:cNvContentPartPr/>
              <p14:nvPr/>
            </p14:nvContentPartPr>
            <p14:xfrm>
              <a:off x="2915400" y="923920"/>
              <a:ext cx="539280" cy="221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97760" y="906251"/>
                <a:ext cx="574920" cy="25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5B4B949-28AD-48D1-A8FE-EBB3BDC2C30D}"/>
                  </a:ext>
                </a:extLst>
              </p14:cNvPr>
              <p14:cNvContentPartPr/>
              <p14:nvPr/>
            </p14:nvContentPartPr>
            <p14:xfrm>
              <a:off x="3601920" y="1127680"/>
              <a:ext cx="65880" cy="97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5B4B949-28AD-48D1-A8FE-EBB3BDC2C3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83920" y="1109680"/>
                <a:ext cx="10152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74F85F5-54FD-430E-BC69-201B39C29D32}"/>
                  </a:ext>
                </a:extLst>
              </p14:cNvPr>
              <p14:cNvContentPartPr/>
              <p14:nvPr/>
            </p14:nvContentPartPr>
            <p14:xfrm>
              <a:off x="3911160" y="871000"/>
              <a:ext cx="318600" cy="299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74F85F5-54FD-430E-BC69-201B39C29D3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893520" y="853360"/>
                <a:ext cx="354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0ACDBDB-E9EC-4572-83D9-0526BB7ADFCF}"/>
                  </a:ext>
                </a:extLst>
              </p14:cNvPr>
              <p14:cNvContentPartPr/>
              <p14:nvPr/>
            </p14:nvContentPartPr>
            <p14:xfrm>
              <a:off x="4335240" y="997720"/>
              <a:ext cx="853200" cy="144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0ACDBDB-E9EC-4572-83D9-0526BB7ADFC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17240" y="980080"/>
                <a:ext cx="88884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8C580AF-66F3-403C-AD8C-0EA423900BF6}"/>
                  </a:ext>
                </a:extLst>
              </p14:cNvPr>
              <p14:cNvContentPartPr/>
              <p14:nvPr/>
            </p14:nvContentPartPr>
            <p14:xfrm>
              <a:off x="5900880" y="772000"/>
              <a:ext cx="506520" cy="409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8C580AF-66F3-403C-AD8C-0EA423900BF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82880" y="754000"/>
                <a:ext cx="54216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A315987-31E4-4327-9131-3A9AD0BDA909}"/>
                  </a:ext>
                </a:extLst>
              </p14:cNvPr>
              <p14:cNvContentPartPr/>
              <p14:nvPr/>
            </p14:nvContentPartPr>
            <p14:xfrm>
              <a:off x="5562840" y="985120"/>
              <a:ext cx="177840" cy="202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A315987-31E4-4327-9131-3A9AD0BDA90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44840" y="967088"/>
                <a:ext cx="213480" cy="238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904DA81-4977-4A9A-B4A8-5313CF6873A2}"/>
                  </a:ext>
                </a:extLst>
              </p14:cNvPr>
              <p14:cNvContentPartPr/>
              <p14:nvPr/>
            </p14:nvContentPartPr>
            <p14:xfrm>
              <a:off x="6644280" y="913840"/>
              <a:ext cx="322560" cy="261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904DA81-4977-4A9A-B4A8-5313CF6873A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26260" y="896200"/>
                <a:ext cx="3582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A1BB96-568F-472B-828E-16F44A852E49}"/>
                  </a:ext>
                </a:extLst>
              </p14:cNvPr>
              <p14:cNvContentPartPr/>
              <p14:nvPr/>
            </p14:nvContentPartPr>
            <p14:xfrm>
              <a:off x="1279560" y="1394080"/>
              <a:ext cx="599400" cy="312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A1BB96-568F-472B-828E-16F44A852E4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61920" y="1376080"/>
                <a:ext cx="63504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36A605C-EC28-4C6A-8C3F-06858D51B20F}"/>
                  </a:ext>
                </a:extLst>
              </p14:cNvPr>
              <p14:cNvContentPartPr/>
              <p14:nvPr/>
            </p14:nvContentPartPr>
            <p14:xfrm>
              <a:off x="2813880" y="1472560"/>
              <a:ext cx="163800" cy="180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36A605C-EC28-4C6A-8C3F-06858D51B20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95880" y="1454920"/>
                <a:ext cx="19944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EC1196E-C855-41B0-9732-F2153A798595}"/>
                  </a:ext>
                </a:extLst>
              </p14:cNvPr>
              <p14:cNvContentPartPr/>
              <p14:nvPr/>
            </p14:nvContentPartPr>
            <p14:xfrm>
              <a:off x="2072280" y="1433320"/>
              <a:ext cx="643320" cy="295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EC1196E-C855-41B0-9732-F2153A79859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54640" y="1415680"/>
                <a:ext cx="67896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71CC644-558C-41D1-808D-8AAF2D70C36D}"/>
                  </a:ext>
                </a:extLst>
              </p14:cNvPr>
              <p14:cNvContentPartPr/>
              <p14:nvPr/>
            </p14:nvContentPartPr>
            <p14:xfrm>
              <a:off x="3159480" y="1381480"/>
              <a:ext cx="10800" cy="273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71CC644-558C-41D1-808D-8AAF2D70C36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41480" y="1363480"/>
                <a:ext cx="4644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2EF8A8-BD9A-4806-9368-790C47D30FC7}"/>
                  </a:ext>
                </a:extLst>
              </p14:cNvPr>
              <p14:cNvContentPartPr/>
              <p14:nvPr/>
            </p14:nvContentPartPr>
            <p14:xfrm>
              <a:off x="3191880" y="1422160"/>
              <a:ext cx="114120" cy="179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2EF8A8-BD9A-4806-9368-790C47D30FC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173880" y="1404160"/>
                <a:ext cx="1497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C549A90-A503-47E8-AB39-1DDB8CB1BCBD}"/>
                  </a:ext>
                </a:extLst>
              </p14:cNvPr>
              <p14:cNvContentPartPr/>
              <p14:nvPr/>
            </p14:nvContentPartPr>
            <p14:xfrm>
              <a:off x="3453960" y="1489120"/>
              <a:ext cx="159120" cy="1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C549A90-A503-47E8-AB39-1DDB8CB1BCB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35960" y="1471480"/>
                <a:ext cx="1947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734706E-89E1-4BA5-8485-6033C4F8A712}"/>
                  </a:ext>
                </a:extLst>
              </p14:cNvPr>
              <p14:cNvContentPartPr/>
              <p14:nvPr/>
            </p14:nvContentPartPr>
            <p14:xfrm>
              <a:off x="3453960" y="1575520"/>
              <a:ext cx="172080" cy="9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734706E-89E1-4BA5-8485-6033C4F8A71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435960" y="1557520"/>
                <a:ext cx="207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C08D4C7-779D-436B-AFBB-27CD03A2A0B4}"/>
                  </a:ext>
                </a:extLst>
              </p14:cNvPr>
              <p14:cNvContentPartPr/>
              <p14:nvPr/>
            </p14:nvContentPartPr>
            <p14:xfrm>
              <a:off x="3728640" y="1402000"/>
              <a:ext cx="529200" cy="200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C08D4C7-779D-436B-AFBB-27CD03A2A0B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10640" y="1384360"/>
                <a:ext cx="5648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F9A66D5-C16B-4ABE-9198-4E55E72F442F}"/>
                  </a:ext>
                </a:extLst>
              </p14:cNvPr>
              <p14:cNvContentPartPr/>
              <p14:nvPr/>
            </p14:nvContentPartPr>
            <p14:xfrm>
              <a:off x="1245000" y="1690000"/>
              <a:ext cx="3147480" cy="633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F9A66D5-C16B-4ABE-9198-4E55E72F442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227358" y="1672010"/>
                <a:ext cx="3183124" cy="6692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C61013-9F69-4FDA-A3C5-663AC0F7EE36}"/>
                  </a:ext>
                </a:extLst>
              </p14:cNvPr>
              <p14:cNvContentPartPr/>
              <p14:nvPr/>
            </p14:nvContentPartPr>
            <p14:xfrm>
              <a:off x="5991960" y="1931560"/>
              <a:ext cx="450000" cy="153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C61013-9F69-4FDA-A3C5-663AC0F7EE3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973960" y="1913560"/>
                <a:ext cx="485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9930700-483F-4DBE-A7B7-30D0C1D36D3E}"/>
                  </a:ext>
                </a:extLst>
              </p14:cNvPr>
              <p14:cNvContentPartPr/>
              <p14:nvPr/>
            </p14:nvContentPartPr>
            <p14:xfrm>
              <a:off x="4651320" y="1781440"/>
              <a:ext cx="1225080" cy="558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9930700-483F-4DBE-A7B7-30D0C1D36D3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633680" y="1763452"/>
                <a:ext cx="1260720" cy="5939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77AB0D7-A7BE-4016-805F-77CB8F2D02CD}"/>
                  </a:ext>
                </a:extLst>
              </p14:cNvPr>
              <p14:cNvContentPartPr/>
              <p14:nvPr/>
            </p14:nvContentPartPr>
            <p14:xfrm>
              <a:off x="5079720" y="1381480"/>
              <a:ext cx="312120" cy="283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77AB0D7-A7BE-4016-805F-77CB8F2D02C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62080" y="1363480"/>
                <a:ext cx="34776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BED44F7-47B9-43BF-AE73-60C5DBF14934}"/>
                  </a:ext>
                </a:extLst>
              </p14:cNvPr>
              <p14:cNvContentPartPr/>
              <p14:nvPr/>
            </p14:nvContentPartPr>
            <p14:xfrm>
              <a:off x="6217680" y="1496680"/>
              <a:ext cx="16704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BED44F7-47B9-43BF-AE73-60C5DBF1493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99680" y="1479040"/>
                <a:ext cx="202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132E8AF-7CFB-4A94-B428-AF1365CB93B5}"/>
                  </a:ext>
                </a:extLst>
              </p14:cNvPr>
              <p14:cNvContentPartPr/>
              <p14:nvPr/>
            </p14:nvContentPartPr>
            <p14:xfrm>
              <a:off x="6217680" y="1574440"/>
              <a:ext cx="159840" cy="20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132E8AF-7CFB-4A94-B428-AF1365CB93B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199680" y="1556440"/>
                <a:ext cx="1954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EDC499C-BC50-4935-B1E6-6D01B9B21DA8}"/>
                  </a:ext>
                </a:extLst>
              </p14:cNvPr>
              <p14:cNvContentPartPr/>
              <p14:nvPr/>
            </p14:nvContentPartPr>
            <p14:xfrm>
              <a:off x="5811240" y="1401280"/>
              <a:ext cx="252720" cy="24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EDC499C-BC50-4935-B1E6-6D01B9B21DA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793600" y="1383307"/>
                <a:ext cx="288360" cy="277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B751E9D-5B85-4170-9B26-D465EEFFD672}"/>
                  </a:ext>
                </a:extLst>
              </p14:cNvPr>
              <p14:cNvContentPartPr/>
              <p14:nvPr/>
            </p14:nvContentPartPr>
            <p14:xfrm>
              <a:off x="6747960" y="1064680"/>
              <a:ext cx="1918080" cy="8658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B751E9D-5B85-4170-9B26-D465EEFFD67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29960" y="1046680"/>
                <a:ext cx="1953720" cy="90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3B4545E-34A5-4062-B4C0-9261BC55B524}"/>
                  </a:ext>
                </a:extLst>
              </p14:cNvPr>
              <p14:cNvContentPartPr/>
              <p14:nvPr/>
            </p14:nvContentPartPr>
            <p14:xfrm>
              <a:off x="1686360" y="2643280"/>
              <a:ext cx="1132560" cy="5569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3B4545E-34A5-4062-B4C0-9261BC55B52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668726" y="2625280"/>
                <a:ext cx="1168189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E9BF5DF-D84C-455A-A4EE-F6767446B24F}"/>
                  </a:ext>
                </a:extLst>
              </p14:cNvPr>
              <p14:cNvContentPartPr/>
              <p14:nvPr/>
            </p14:nvContentPartPr>
            <p14:xfrm>
              <a:off x="1350840" y="2671720"/>
              <a:ext cx="225360" cy="3103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E9BF5DF-D84C-455A-A4EE-F6767446B24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332840" y="2653720"/>
                <a:ext cx="26100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34C024E-3097-40FA-B825-F58A948EF06B}"/>
                  </a:ext>
                </a:extLst>
              </p14:cNvPr>
              <p14:cNvContentPartPr/>
              <p14:nvPr/>
            </p14:nvContentPartPr>
            <p14:xfrm>
              <a:off x="891840" y="2701240"/>
              <a:ext cx="358920" cy="308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34C024E-3097-40FA-B825-F58A948EF06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73840" y="2683240"/>
                <a:ext cx="39456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9D034BB-AA45-4B18-8634-6B551D6D4178}"/>
                  </a:ext>
                </a:extLst>
              </p14:cNvPr>
              <p14:cNvContentPartPr/>
              <p14:nvPr/>
            </p14:nvContentPartPr>
            <p14:xfrm>
              <a:off x="406200" y="2681800"/>
              <a:ext cx="296280" cy="361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9D034BB-AA45-4B18-8634-6B551D6D417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88200" y="2664160"/>
                <a:ext cx="33192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7915CAD-1D31-4D8B-8EC2-2AFAD8FE356A}"/>
                  </a:ext>
                </a:extLst>
              </p14:cNvPr>
              <p14:cNvContentPartPr/>
              <p14:nvPr/>
            </p14:nvContentPartPr>
            <p14:xfrm>
              <a:off x="3025560" y="2581000"/>
              <a:ext cx="1622880" cy="437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7915CAD-1D31-4D8B-8EC2-2AFAD8FE356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007916" y="2563360"/>
                <a:ext cx="1658528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3B79917-F2FF-4903-BAC0-3B5E355FABE1}"/>
                  </a:ext>
                </a:extLst>
              </p14:cNvPr>
              <p14:cNvContentPartPr/>
              <p14:nvPr/>
            </p14:nvContentPartPr>
            <p14:xfrm>
              <a:off x="4815480" y="2499280"/>
              <a:ext cx="924120" cy="3970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3B79917-F2FF-4903-BAC0-3B5E355FABE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797480" y="2481280"/>
                <a:ext cx="95976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1FB4BA4-3F57-4407-8A81-83DBADE51CB3}"/>
                  </a:ext>
                </a:extLst>
              </p14:cNvPr>
              <p14:cNvContentPartPr/>
              <p14:nvPr/>
            </p14:nvContentPartPr>
            <p14:xfrm>
              <a:off x="7136400" y="2649400"/>
              <a:ext cx="1150920" cy="2401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1FB4BA4-3F57-4407-8A81-83DBADE51CB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118400" y="2631427"/>
                <a:ext cx="1186560" cy="275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4DD8F189-24C8-433D-851E-4C2B5ABEF778}"/>
                  </a:ext>
                </a:extLst>
              </p14:cNvPr>
              <p14:cNvContentPartPr/>
              <p14:nvPr/>
            </p14:nvContentPartPr>
            <p14:xfrm>
              <a:off x="6030840" y="2570200"/>
              <a:ext cx="969840" cy="356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4DD8F189-24C8-433D-851E-4C2B5ABEF77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013193" y="2552560"/>
                <a:ext cx="1005493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D5AA94D-BE25-4888-9FFC-82D9EF802DE8}"/>
                  </a:ext>
                </a:extLst>
              </p14:cNvPr>
              <p14:cNvContentPartPr/>
              <p14:nvPr/>
            </p14:nvContentPartPr>
            <p14:xfrm>
              <a:off x="2346600" y="3279760"/>
              <a:ext cx="149400" cy="189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D5AA94D-BE25-4888-9FFC-82D9EF802DE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328600" y="3262120"/>
                <a:ext cx="18504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37E4945-FD83-427A-8516-24D887774874}"/>
                  </a:ext>
                </a:extLst>
              </p14:cNvPr>
              <p14:cNvContentPartPr/>
              <p14:nvPr/>
            </p14:nvContentPartPr>
            <p14:xfrm>
              <a:off x="2594280" y="3147280"/>
              <a:ext cx="1531080" cy="342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37E4945-FD83-427A-8516-24D88777487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576636" y="3129621"/>
                <a:ext cx="1566728" cy="3780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0A09E46-8551-4145-994F-5AA0E97EBE20}"/>
                  </a:ext>
                </a:extLst>
              </p14:cNvPr>
              <p14:cNvContentPartPr/>
              <p14:nvPr/>
            </p14:nvContentPartPr>
            <p14:xfrm>
              <a:off x="4270080" y="3443920"/>
              <a:ext cx="58320" cy="856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0A09E46-8551-4145-994F-5AA0E97EBE2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252440" y="3425920"/>
                <a:ext cx="939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63E429A-DCD9-49E7-8070-58614218374D}"/>
                  </a:ext>
                </a:extLst>
              </p14:cNvPr>
              <p14:cNvContentPartPr/>
              <p14:nvPr/>
            </p14:nvContentPartPr>
            <p14:xfrm>
              <a:off x="4447920" y="3331600"/>
              <a:ext cx="226800" cy="375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63E429A-DCD9-49E7-8070-58614218374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429920" y="3313960"/>
                <a:ext cx="26244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8CE8323-B1A0-4510-BCF9-BCD417571728}"/>
                  </a:ext>
                </a:extLst>
              </p14:cNvPr>
              <p14:cNvContentPartPr/>
              <p14:nvPr/>
            </p14:nvContentPartPr>
            <p14:xfrm>
              <a:off x="5404800" y="3199840"/>
              <a:ext cx="365040" cy="284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8CE8323-B1A0-4510-BCF9-BCD41757172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386800" y="3182200"/>
                <a:ext cx="40068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04C5C44-3E8A-4F9B-AA89-06150B0EAEDB}"/>
                  </a:ext>
                </a:extLst>
              </p14:cNvPr>
              <p14:cNvContentPartPr/>
              <p14:nvPr/>
            </p14:nvContentPartPr>
            <p14:xfrm>
              <a:off x="4785240" y="3119920"/>
              <a:ext cx="437040" cy="364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04C5C44-3E8A-4F9B-AA89-06150B0EAED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67240" y="3102280"/>
                <a:ext cx="47268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321F7DA-1FF4-4315-82F6-59C228DE0C0C}"/>
                  </a:ext>
                </a:extLst>
              </p14:cNvPr>
              <p14:cNvContentPartPr/>
              <p14:nvPr/>
            </p14:nvContentPartPr>
            <p14:xfrm>
              <a:off x="5981160" y="3323680"/>
              <a:ext cx="124200" cy="1522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321F7DA-1FF4-4315-82F6-59C228DE0C0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963520" y="3306040"/>
                <a:ext cx="15984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1CD2DA1-458B-40B9-877C-D870F283AA52}"/>
                  </a:ext>
                </a:extLst>
              </p14:cNvPr>
              <p14:cNvContentPartPr/>
              <p14:nvPr/>
            </p14:nvContentPartPr>
            <p14:xfrm>
              <a:off x="6160800" y="3352480"/>
              <a:ext cx="170280" cy="3488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1CD2DA1-458B-40B9-877C-D870F283AA5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42800" y="3334480"/>
                <a:ext cx="20592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2E54B1D-CE22-4852-BA12-9DC6FDE0ACA5}"/>
                  </a:ext>
                </a:extLst>
              </p14:cNvPr>
              <p14:cNvContentPartPr/>
              <p14:nvPr/>
            </p14:nvContentPartPr>
            <p14:xfrm>
              <a:off x="6414960" y="3382360"/>
              <a:ext cx="127080" cy="101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2E54B1D-CE22-4852-BA12-9DC6FDE0ACA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396960" y="3364720"/>
                <a:ext cx="16272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4157D04-736B-4E18-AF73-F9105A20876E}"/>
                  </a:ext>
                </a:extLst>
              </p14:cNvPr>
              <p14:cNvContentPartPr/>
              <p14:nvPr/>
            </p14:nvContentPartPr>
            <p14:xfrm>
              <a:off x="6591000" y="3433840"/>
              <a:ext cx="2880" cy="378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4157D04-736B-4E18-AF73-F9105A20876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573360" y="3415840"/>
                <a:ext cx="3852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50FA559-35BA-4266-B58B-2185CE59C83D}"/>
                  </a:ext>
                </a:extLst>
              </p14:cNvPr>
              <p14:cNvContentPartPr/>
              <p14:nvPr/>
            </p14:nvContentPartPr>
            <p14:xfrm>
              <a:off x="6573000" y="331180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50FA559-35BA-4266-B58B-2185CE59C83D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555360" y="3293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02731D5A-43DB-42C3-B6ED-42373FE1C8B9}"/>
                  </a:ext>
                </a:extLst>
              </p14:cNvPr>
              <p14:cNvContentPartPr/>
              <p14:nvPr/>
            </p14:nvContentPartPr>
            <p14:xfrm>
              <a:off x="6674520" y="3210280"/>
              <a:ext cx="10800" cy="273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02731D5A-43DB-42C3-B6ED-42373FE1C8B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656520" y="3192640"/>
                <a:ext cx="4644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0290DA7-60E2-4CBA-8506-68E23E662377}"/>
                  </a:ext>
                </a:extLst>
              </p14:cNvPr>
              <p14:cNvContentPartPr/>
              <p14:nvPr/>
            </p14:nvContentPartPr>
            <p14:xfrm>
              <a:off x="6746160" y="3403240"/>
              <a:ext cx="20520" cy="626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0290DA7-60E2-4CBA-8506-68E23E66237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728520" y="3385240"/>
                <a:ext cx="5616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738EDD9-ED67-4B39-9D0F-CED23C300D56}"/>
                  </a:ext>
                </a:extLst>
              </p14:cNvPr>
              <p14:cNvContentPartPr/>
              <p14:nvPr/>
            </p14:nvContentPartPr>
            <p14:xfrm>
              <a:off x="6776400" y="3331960"/>
              <a:ext cx="360" cy="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738EDD9-ED67-4B39-9D0F-CED23C300D5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758400" y="331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4E05F9D-8F62-4DD6-AD10-7A19CCD8C97B}"/>
                  </a:ext>
                </a:extLst>
              </p14:cNvPr>
              <p14:cNvContentPartPr/>
              <p14:nvPr/>
            </p14:nvContentPartPr>
            <p14:xfrm>
              <a:off x="6898800" y="3238000"/>
              <a:ext cx="135000" cy="2534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4E05F9D-8F62-4DD6-AD10-7A19CCD8C97B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881160" y="3220000"/>
                <a:ext cx="1706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44B0F97-CE50-4A80-AC3A-5853781B7801}"/>
                  </a:ext>
                </a:extLst>
              </p14:cNvPr>
              <p14:cNvContentPartPr/>
              <p14:nvPr/>
            </p14:nvContentPartPr>
            <p14:xfrm>
              <a:off x="7091040" y="3355720"/>
              <a:ext cx="166320" cy="1897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44B0F97-CE50-4A80-AC3A-5853781B7801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073400" y="3338080"/>
                <a:ext cx="2019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CB59986D-C875-4EB1-B102-B44E36FC7C2F}"/>
                  </a:ext>
                </a:extLst>
              </p14:cNvPr>
              <p14:cNvContentPartPr/>
              <p14:nvPr/>
            </p14:nvContentPartPr>
            <p14:xfrm>
              <a:off x="7355280" y="3291280"/>
              <a:ext cx="360" cy="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CB59986D-C875-4EB1-B102-B44E36FC7C2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337640" y="3273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783417C5-A99D-4D40-9451-1C19BE56027E}"/>
                  </a:ext>
                </a:extLst>
              </p14:cNvPr>
              <p14:cNvContentPartPr/>
              <p14:nvPr/>
            </p14:nvContentPartPr>
            <p14:xfrm>
              <a:off x="8717880" y="3093640"/>
              <a:ext cx="292680" cy="5104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783417C5-A99D-4D40-9451-1C19BE56027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8699858" y="3076000"/>
                <a:ext cx="328364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444FA046-A637-4CC5-B5E7-B64FA055AC5A}"/>
                  </a:ext>
                </a:extLst>
              </p14:cNvPr>
              <p14:cNvContentPartPr/>
              <p14:nvPr/>
            </p14:nvContentPartPr>
            <p14:xfrm>
              <a:off x="8269320" y="3271120"/>
              <a:ext cx="379440" cy="2433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444FA046-A637-4CC5-B5E7-B64FA055AC5A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251680" y="3253147"/>
                <a:ext cx="415080" cy="2789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9169EFC8-8ED2-46EF-946B-F6777197AAF4}"/>
                  </a:ext>
                </a:extLst>
              </p14:cNvPr>
              <p14:cNvContentPartPr/>
              <p14:nvPr/>
            </p14:nvContentPartPr>
            <p14:xfrm>
              <a:off x="7859640" y="3186520"/>
              <a:ext cx="337320" cy="4953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9169EFC8-8ED2-46EF-946B-F6777197AAF4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842000" y="3168880"/>
                <a:ext cx="37296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630A6E9-0D9E-49A7-AB71-E3A4A2C0B7C5}"/>
                  </a:ext>
                </a:extLst>
              </p14:cNvPr>
              <p14:cNvContentPartPr/>
              <p14:nvPr/>
            </p14:nvContentPartPr>
            <p14:xfrm>
              <a:off x="7339080" y="3389920"/>
              <a:ext cx="403560" cy="1252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E630A6E9-0D9E-49A7-AB71-E3A4A2C0B7C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321080" y="3372280"/>
                <a:ext cx="43920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81B0CE7-D865-4239-A1AF-953348F1D1DB}"/>
                  </a:ext>
                </a:extLst>
              </p14:cNvPr>
              <p14:cNvContentPartPr/>
              <p14:nvPr/>
            </p14:nvContentPartPr>
            <p14:xfrm>
              <a:off x="1433640" y="3130360"/>
              <a:ext cx="639000" cy="5299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81B0CE7-D865-4239-A1AF-953348F1D1D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16000" y="3112360"/>
                <a:ext cx="674640" cy="565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78900843"/>
      </p:ext>
    </p:extLst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14:cNvPr>
              <p14:cNvContentPartPr/>
              <p14:nvPr/>
            </p14:nvContentPartPr>
            <p14:xfrm>
              <a:off x="243480" y="141640"/>
              <a:ext cx="5913360" cy="569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481" y="124000"/>
                <a:ext cx="5948998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14:cNvPr>
              <p14:cNvContentPartPr/>
              <p14:nvPr/>
            </p14:nvContentPartPr>
            <p14:xfrm>
              <a:off x="6390480" y="229120"/>
              <a:ext cx="1218600" cy="430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72480" y="211120"/>
                <a:ext cx="125424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14:cNvPr>
              <p14:cNvContentPartPr/>
              <p14:nvPr/>
            </p14:nvContentPartPr>
            <p14:xfrm>
              <a:off x="7893480" y="373480"/>
              <a:ext cx="367560" cy="195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875480" y="355840"/>
                <a:ext cx="40320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14:cNvPr>
              <p14:cNvContentPartPr/>
              <p14:nvPr/>
            </p14:nvContentPartPr>
            <p14:xfrm>
              <a:off x="7894200" y="223360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7620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14:cNvPr>
              <p14:cNvContentPartPr/>
              <p14:nvPr/>
            </p14:nvContentPartPr>
            <p14:xfrm>
              <a:off x="454800" y="1007080"/>
              <a:ext cx="311400" cy="176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6800" y="989080"/>
                <a:ext cx="34704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14:cNvPr>
              <p14:cNvContentPartPr/>
              <p14:nvPr/>
            </p14:nvContentPartPr>
            <p14:xfrm>
              <a:off x="885720" y="893680"/>
              <a:ext cx="8640" cy="10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67720" y="87568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14:cNvPr>
              <p14:cNvContentPartPr/>
              <p14:nvPr/>
            </p14:nvContentPartPr>
            <p14:xfrm>
              <a:off x="975000" y="904120"/>
              <a:ext cx="360" cy="10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57000" y="88612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14:cNvPr>
              <p14:cNvContentPartPr/>
              <p14:nvPr/>
            </p14:nvContentPartPr>
            <p14:xfrm>
              <a:off x="1097040" y="975040"/>
              <a:ext cx="167400" cy="186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79040" y="957400"/>
                <a:ext cx="2030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14:cNvPr>
              <p14:cNvContentPartPr/>
              <p14:nvPr/>
            </p14:nvContentPartPr>
            <p14:xfrm>
              <a:off x="873480" y="1015720"/>
              <a:ext cx="111960" cy="187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55480" y="998080"/>
                <a:ext cx="1476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14:cNvPr>
              <p14:cNvContentPartPr/>
              <p14:nvPr/>
            </p14:nvContentPartPr>
            <p14:xfrm>
              <a:off x="1349040" y="1019680"/>
              <a:ext cx="88920" cy="15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331040" y="1001680"/>
                <a:ext cx="1245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14:cNvPr>
              <p14:cNvContentPartPr/>
              <p14:nvPr/>
            </p14:nvContentPartPr>
            <p14:xfrm>
              <a:off x="1515000" y="1005280"/>
              <a:ext cx="117360" cy="155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97000" y="987640"/>
                <a:ext cx="15300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14:cNvPr>
              <p14:cNvContentPartPr/>
              <p14:nvPr/>
            </p14:nvContentPartPr>
            <p14:xfrm>
              <a:off x="2214480" y="1005280"/>
              <a:ext cx="140400" cy="167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96480" y="987640"/>
                <a:ext cx="1760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14:cNvPr>
              <p14:cNvContentPartPr/>
              <p14:nvPr/>
            </p14:nvContentPartPr>
            <p14:xfrm>
              <a:off x="2026560" y="913840"/>
              <a:ext cx="119160" cy="241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08560" y="896200"/>
                <a:ext cx="15480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14:cNvPr>
              <p14:cNvContentPartPr/>
              <p14:nvPr/>
            </p14:nvContentPartPr>
            <p14:xfrm>
              <a:off x="1787880" y="985120"/>
              <a:ext cx="131760" cy="187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69880" y="967120"/>
                <a:ext cx="1674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14:cNvPr>
              <p14:cNvContentPartPr/>
              <p14:nvPr/>
            </p14:nvContentPartPr>
            <p14:xfrm>
              <a:off x="1574400" y="904120"/>
              <a:ext cx="14400" cy="13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56400" y="886120"/>
                <a:ext cx="5004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14:cNvPr>
              <p14:cNvContentPartPr/>
              <p14:nvPr/>
            </p14:nvContentPartPr>
            <p14:xfrm>
              <a:off x="2610840" y="1025800"/>
              <a:ext cx="215640" cy="18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592840" y="1007800"/>
                <a:ext cx="251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14:cNvPr>
              <p14:cNvContentPartPr/>
              <p14:nvPr/>
            </p14:nvContentPartPr>
            <p14:xfrm>
              <a:off x="2620920" y="1121200"/>
              <a:ext cx="195840" cy="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03280" y="1103200"/>
                <a:ext cx="2314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14:cNvPr>
              <p14:cNvContentPartPr/>
              <p14:nvPr/>
            </p14:nvContentPartPr>
            <p14:xfrm>
              <a:off x="2915400" y="923920"/>
              <a:ext cx="539280" cy="221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97760" y="906251"/>
                <a:ext cx="574920" cy="25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5B4B949-28AD-48D1-A8FE-EBB3BDC2C30D}"/>
                  </a:ext>
                </a:extLst>
              </p14:cNvPr>
              <p14:cNvContentPartPr/>
              <p14:nvPr/>
            </p14:nvContentPartPr>
            <p14:xfrm>
              <a:off x="3601920" y="1127680"/>
              <a:ext cx="65880" cy="97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5B4B949-28AD-48D1-A8FE-EBB3BDC2C3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83920" y="1109680"/>
                <a:ext cx="10152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74F85F5-54FD-430E-BC69-201B39C29D32}"/>
                  </a:ext>
                </a:extLst>
              </p14:cNvPr>
              <p14:cNvContentPartPr/>
              <p14:nvPr/>
            </p14:nvContentPartPr>
            <p14:xfrm>
              <a:off x="3911160" y="871000"/>
              <a:ext cx="318600" cy="299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74F85F5-54FD-430E-BC69-201B39C29D3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893520" y="853360"/>
                <a:ext cx="354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0ACDBDB-E9EC-4572-83D9-0526BB7ADFCF}"/>
                  </a:ext>
                </a:extLst>
              </p14:cNvPr>
              <p14:cNvContentPartPr/>
              <p14:nvPr/>
            </p14:nvContentPartPr>
            <p14:xfrm>
              <a:off x="4335240" y="997720"/>
              <a:ext cx="853200" cy="144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0ACDBDB-E9EC-4572-83D9-0526BB7ADFC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17240" y="980080"/>
                <a:ext cx="88884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8C580AF-66F3-403C-AD8C-0EA423900BF6}"/>
                  </a:ext>
                </a:extLst>
              </p14:cNvPr>
              <p14:cNvContentPartPr/>
              <p14:nvPr/>
            </p14:nvContentPartPr>
            <p14:xfrm>
              <a:off x="5900880" y="772000"/>
              <a:ext cx="506520" cy="409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8C580AF-66F3-403C-AD8C-0EA423900BF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82880" y="754000"/>
                <a:ext cx="54216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A315987-31E4-4327-9131-3A9AD0BDA909}"/>
                  </a:ext>
                </a:extLst>
              </p14:cNvPr>
              <p14:cNvContentPartPr/>
              <p14:nvPr/>
            </p14:nvContentPartPr>
            <p14:xfrm>
              <a:off x="5562840" y="985120"/>
              <a:ext cx="177840" cy="202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A315987-31E4-4327-9131-3A9AD0BDA90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44840" y="967088"/>
                <a:ext cx="213480" cy="238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904DA81-4977-4A9A-B4A8-5313CF6873A2}"/>
                  </a:ext>
                </a:extLst>
              </p14:cNvPr>
              <p14:cNvContentPartPr/>
              <p14:nvPr/>
            </p14:nvContentPartPr>
            <p14:xfrm>
              <a:off x="6644280" y="913840"/>
              <a:ext cx="322560" cy="261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904DA81-4977-4A9A-B4A8-5313CF6873A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26260" y="896200"/>
                <a:ext cx="3582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A1BB96-568F-472B-828E-16F44A852E49}"/>
                  </a:ext>
                </a:extLst>
              </p14:cNvPr>
              <p14:cNvContentPartPr/>
              <p14:nvPr/>
            </p14:nvContentPartPr>
            <p14:xfrm>
              <a:off x="1279560" y="1394080"/>
              <a:ext cx="599400" cy="312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A1BB96-568F-472B-828E-16F44A852E4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61920" y="1376080"/>
                <a:ext cx="63504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36A605C-EC28-4C6A-8C3F-06858D51B20F}"/>
                  </a:ext>
                </a:extLst>
              </p14:cNvPr>
              <p14:cNvContentPartPr/>
              <p14:nvPr/>
            </p14:nvContentPartPr>
            <p14:xfrm>
              <a:off x="2813880" y="1472560"/>
              <a:ext cx="163800" cy="180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36A605C-EC28-4C6A-8C3F-06858D51B20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95880" y="1454920"/>
                <a:ext cx="19944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EC1196E-C855-41B0-9732-F2153A798595}"/>
                  </a:ext>
                </a:extLst>
              </p14:cNvPr>
              <p14:cNvContentPartPr/>
              <p14:nvPr/>
            </p14:nvContentPartPr>
            <p14:xfrm>
              <a:off x="2072280" y="1433320"/>
              <a:ext cx="643320" cy="295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EC1196E-C855-41B0-9732-F2153A79859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54640" y="1415680"/>
                <a:ext cx="67896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71CC644-558C-41D1-808D-8AAF2D70C36D}"/>
                  </a:ext>
                </a:extLst>
              </p14:cNvPr>
              <p14:cNvContentPartPr/>
              <p14:nvPr/>
            </p14:nvContentPartPr>
            <p14:xfrm>
              <a:off x="3159480" y="1381480"/>
              <a:ext cx="10800" cy="273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71CC644-558C-41D1-808D-8AAF2D70C36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41480" y="1363480"/>
                <a:ext cx="4644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2EF8A8-BD9A-4806-9368-790C47D30FC7}"/>
                  </a:ext>
                </a:extLst>
              </p14:cNvPr>
              <p14:cNvContentPartPr/>
              <p14:nvPr/>
            </p14:nvContentPartPr>
            <p14:xfrm>
              <a:off x="3191880" y="1422160"/>
              <a:ext cx="114120" cy="179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2EF8A8-BD9A-4806-9368-790C47D30FC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173880" y="1404160"/>
                <a:ext cx="1497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C549A90-A503-47E8-AB39-1DDB8CB1BCBD}"/>
                  </a:ext>
                </a:extLst>
              </p14:cNvPr>
              <p14:cNvContentPartPr/>
              <p14:nvPr/>
            </p14:nvContentPartPr>
            <p14:xfrm>
              <a:off x="3453960" y="1489120"/>
              <a:ext cx="159120" cy="1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C549A90-A503-47E8-AB39-1DDB8CB1BCB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35960" y="1471480"/>
                <a:ext cx="1947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734706E-89E1-4BA5-8485-6033C4F8A712}"/>
                  </a:ext>
                </a:extLst>
              </p14:cNvPr>
              <p14:cNvContentPartPr/>
              <p14:nvPr/>
            </p14:nvContentPartPr>
            <p14:xfrm>
              <a:off x="3453960" y="1575520"/>
              <a:ext cx="172080" cy="9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734706E-89E1-4BA5-8485-6033C4F8A71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435960" y="1557520"/>
                <a:ext cx="207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C08D4C7-779D-436B-AFBB-27CD03A2A0B4}"/>
                  </a:ext>
                </a:extLst>
              </p14:cNvPr>
              <p14:cNvContentPartPr/>
              <p14:nvPr/>
            </p14:nvContentPartPr>
            <p14:xfrm>
              <a:off x="3728640" y="1402000"/>
              <a:ext cx="529200" cy="200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C08D4C7-779D-436B-AFBB-27CD03A2A0B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10640" y="1384360"/>
                <a:ext cx="5648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F9A66D5-C16B-4ABE-9198-4E55E72F442F}"/>
                  </a:ext>
                </a:extLst>
              </p14:cNvPr>
              <p14:cNvContentPartPr/>
              <p14:nvPr/>
            </p14:nvContentPartPr>
            <p14:xfrm>
              <a:off x="1245000" y="1690000"/>
              <a:ext cx="3147480" cy="633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F9A66D5-C16B-4ABE-9198-4E55E72F442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227358" y="1672010"/>
                <a:ext cx="3183124" cy="6692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C61013-9F69-4FDA-A3C5-663AC0F7EE36}"/>
                  </a:ext>
                </a:extLst>
              </p14:cNvPr>
              <p14:cNvContentPartPr/>
              <p14:nvPr/>
            </p14:nvContentPartPr>
            <p14:xfrm>
              <a:off x="5991960" y="1931560"/>
              <a:ext cx="450000" cy="153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C61013-9F69-4FDA-A3C5-663AC0F7EE3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973960" y="1913560"/>
                <a:ext cx="485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9930700-483F-4DBE-A7B7-30D0C1D36D3E}"/>
                  </a:ext>
                </a:extLst>
              </p14:cNvPr>
              <p14:cNvContentPartPr/>
              <p14:nvPr/>
            </p14:nvContentPartPr>
            <p14:xfrm>
              <a:off x="4651320" y="1781440"/>
              <a:ext cx="1225080" cy="558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9930700-483F-4DBE-A7B7-30D0C1D36D3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633680" y="1763452"/>
                <a:ext cx="1260720" cy="5939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77AB0D7-A7BE-4016-805F-77CB8F2D02CD}"/>
                  </a:ext>
                </a:extLst>
              </p14:cNvPr>
              <p14:cNvContentPartPr/>
              <p14:nvPr/>
            </p14:nvContentPartPr>
            <p14:xfrm>
              <a:off x="5079720" y="1381480"/>
              <a:ext cx="312120" cy="283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77AB0D7-A7BE-4016-805F-77CB8F2D02C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62080" y="1363480"/>
                <a:ext cx="34776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BED44F7-47B9-43BF-AE73-60C5DBF14934}"/>
                  </a:ext>
                </a:extLst>
              </p14:cNvPr>
              <p14:cNvContentPartPr/>
              <p14:nvPr/>
            </p14:nvContentPartPr>
            <p14:xfrm>
              <a:off x="6217680" y="1496680"/>
              <a:ext cx="16704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BED44F7-47B9-43BF-AE73-60C5DBF1493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99680" y="1479040"/>
                <a:ext cx="202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132E8AF-7CFB-4A94-B428-AF1365CB93B5}"/>
                  </a:ext>
                </a:extLst>
              </p14:cNvPr>
              <p14:cNvContentPartPr/>
              <p14:nvPr/>
            </p14:nvContentPartPr>
            <p14:xfrm>
              <a:off x="6217680" y="1574440"/>
              <a:ext cx="159840" cy="20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132E8AF-7CFB-4A94-B428-AF1365CB93B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199680" y="1556440"/>
                <a:ext cx="1954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EDC499C-BC50-4935-B1E6-6D01B9B21DA8}"/>
                  </a:ext>
                </a:extLst>
              </p14:cNvPr>
              <p14:cNvContentPartPr/>
              <p14:nvPr/>
            </p14:nvContentPartPr>
            <p14:xfrm>
              <a:off x="5811240" y="1401280"/>
              <a:ext cx="252720" cy="24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EDC499C-BC50-4935-B1E6-6D01B9B21DA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793600" y="1383307"/>
                <a:ext cx="288360" cy="277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B751E9D-5B85-4170-9B26-D465EEFFD672}"/>
                  </a:ext>
                </a:extLst>
              </p14:cNvPr>
              <p14:cNvContentPartPr/>
              <p14:nvPr/>
            </p14:nvContentPartPr>
            <p14:xfrm>
              <a:off x="6747960" y="1064680"/>
              <a:ext cx="1918080" cy="8658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B751E9D-5B85-4170-9B26-D465EEFFD67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29960" y="1046680"/>
                <a:ext cx="1953720" cy="90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3B4545E-34A5-4062-B4C0-9261BC55B524}"/>
                  </a:ext>
                </a:extLst>
              </p14:cNvPr>
              <p14:cNvContentPartPr/>
              <p14:nvPr/>
            </p14:nvContentPartPr>
            <p14:xfrm>
              <a:off x="1686360" y="2643280"/>
              <a:ext cx="1132560" cy="5569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3B4545E-34A5-4062-B4C0-9261BC55B52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668726" y="2625280"/>
                <a:ext cx="1168189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E9BF5DF-D84C-455A-A4EE-F6767446B24F}"/>
                  </a:ext>
                </a:extLst>
              </p14:cNvPr>
              <p14:cNvContentPartPr/>
              <p14:nvPr/>
            </p14:nvContentPartPr>
            <p14:xfrm>
              <a:off x="1350840" y="2671720"/>
              <a:ext cx="225360" cy="3103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E9BF5DF-D84C-455A-A4EE-F6767446B24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332840" y="2653720"/>
                <a:ext cx="26100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34C024E-3097-40FA-B825-F58A948EF06B}"/>
                  </a:ext>
                </a:extLst>
              </p14:cNvPr>
              <p14:cNvContentPartPr/>
              <p14:nvPr/>
            </p14:nvContentPartPr>
            <p14:xfrm>
              <a:off x="891840" y="2701240"/>
              <a:ext cx="358920" cy="308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34C024E-3097-40FA-B825-F58A948EF06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73840" y="2683240"/>
                <a:ext cx="39456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9D034BB-AA45-4B18-8634-6B551D6D4178}"/>
                  </a:ext>
                </a:extLst>
              </p14:cNvPr>
              <p14:cNvContentPartPr/>
              <p14:nvPr/>
            </p14:nvContentPartPr>
            <p14:xfrm>
              <a:off x="406200" y="2681800"/>
              <a:ext cx="296280" cy="361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9D034BB-AA45-4B18-8634-6B551D6D417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88200" y="2664160"/>
                <a:ext cx="33192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7915CAD-1D31-4D8B-8EC2-2AFAD8FE356A}"/>
                  </a:ext>
                </a:extLst>
              </p14:cNvPr>
              <p14:cNvContentPartPr/>
              <p14:nvPr/>
            </p14:nvContentPartPr>
            <p14:xfrm>
              <a:off x="3025560" y="2581000"/>
              <a:ext cx="1622880" cy="437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7915CAD-1D31-4D8B-8EC2-2AFAD8FE356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007916" y="2563360"/>
                <a:ext cx="1658528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3B79917-F2FF-4903-BAC0-3B5E355FABE1}"/>
                  </a:ext>
                </a:extLst>
              </p14:cNvPr>
              <p14:cNvContentPartPr/>
              <p14:nvPr/>
            </p14:nvContentPartPr>
            <p14:xfrm>
              <a:off x="4815480" y="2499280"/>
              <a:ext cx="924120" cy="3970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3B79917-F2FF-4903-BAC0-3B5E355FABE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797480" y="2481280"/>
                <a:ext cx="95976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1FB4BA4-3F57-4407-8A81-83DBADE51CB3}"/>
                  </a:ext>
                </a:extLst>
              </p14:cNvPr>
              <p14:cNvContentPartPr/>
              <p14:nvPr/>
            </p14:nvContentPartPr>
            <p14:xfrm>
              <a:off x="7136400" y="2649400"/>
              <a:ext cx="1150920" cy="2401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1FB4BA4-3F57-4407-8A81-83DBADE51CB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118400" y="2631427"/>
                <a:ext cx="1186560" cy="275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4DD8F189-24C8-433D-851E-4C2B5ABEF778}"/>
                  </a:ext>
                </a:extLst>
              </p14:cNvPr>
              <p14:cNvContentPartPr/>
              <p14:nvPr/>
            </p14:nvContentPartPr>
            <p14:xfrm>
              <a:off x="6030840" y="2570200"/>
              <a:ext cx="969840" cy="356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4DD8F189-24C8-433D-851E-4C2B5ABEF77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013193" y="2552560"/>
                <a:ext cx="1005493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D5AA94D-BE25-4888-9FFC-82D9EF802DE8}"/>
                  </a:ext>
                </a:extLst>
              </p14:cNvPr>
              <p14:cNvContentPartPr/>
              <p14:nvPr/>
            </p14:nvContentPartPr>
            <p14:xfrm>
              <a:off x="2346600" y="3279760"/>
              <a:ext cx="149400" cy="189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D5AA94D-BE25-4888-9FFC-82D9EF802DE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328600" y="3262120"/>
                <a:ext cx="18504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37E4945-FD83-427A-8516-24D887774874}"/>
                  </a:ext>
                </a:extLst>
              </p14:cNvPr>
              <p14:cNvContentPartPr/>
              <p14:nvPr/>
            </p14:nvContentPartPr>
            <p14:xfrm>
              <a:off x="2594280" y="3147280"/>
              <a:ext cx="1531080" cy="342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37E4945-FD83-427A-8516-24D88777487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576636" y="3129621"/>
                <a:ext cx="1566728" cy="3780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0A09E46-8551-4145-994F-5AA0E97EBE20}"/>
                  </a:ext>
                </a:extLst>
              </p14:cNvPr>
              <p14:cNvContentPartPr/>
              <p14:nvPr/>
            </p14:nvContentPartPr>
            <p14:xfrm>
              <a:off x="4270080" y="3443920"/>
              <a:ext cx="58320" cy="856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0A09E46-8551-4145-994F-5AA0E97EBE2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252440" y="3425920"/>
                <a:ext cx="939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63E429A-DCD9-49E7-8070-58614218374D}"/>
                  </a:ext>
                </a:extLst>
              </p14:cNvPr>
              <p14:cNvContentPartPr/>
              <p14:nvPr/>
            </p14:nvContentPartPr>
            <p14:xfrm>
              <a:off x="4447920" y="3331600"/>
              <a:ext cx="226800" cy="375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63E429A-DCD9-49E7-8070-58614218374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429920" y="3313960"/>
                <a:ext cx="26244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8CE8323-B1A0-4510-BCF9-BCD417571728}"/>
                  </a:ext>
                </a:extLst>
              </p14:cNvPr>
              <p14:cNvContentPartPr/>
              <p14:nvPr/>
            </p14:nvContentPartPr>
            <p14:xfrm>
              <a:off x="5404800" y="3199840"/>
              <a:ext cx="365040" cy="284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8CE8323-B1A0-4510-BCF9-BCD41757172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386800" y="3182200"/>
                <a:ext cx="40068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04C5C44-3E8A-4F9B-AA89-06150B0EAEDB}"/>
                  </a:ext>
                </a:extLst>
              </p14:cNvPr>
              <p14:cNvContentPartPr/>
              <p14:nvPr/>
            </p14:nvContentPartPr>
            <p14:xfrm>
              <a:off x="4785240" y="3119920"/>
              <a:ext cx="437040" cy="364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04C5C44-3E8A-4F9B-AA89-06150B0EAED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67240" y="3102280"/>
                <a:ext cx="47268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321F7DA-1FF4-4315-82F6-59C228DE0C0C}"/>
                  </a:ext>
                </a:extLst>
              </p14:cNvPr>
              <p14:cNvContentPartPr/>
              <p14:nvPr/>
            </p14:nvContentPartPr>
            <p14:xfrm>
              <a:off x="5981160" y="3323680"/>
              <a:ext cx="124200" cy="1522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321F7DA-1FF4-4315-82F6-59C228DE0C0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963520" y="3306040"/>
                <a:ext cx="15984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1CD2DA1-458B-40B9-877C-D870F283AA52}"/>
                  </a:ext>
                </a:extLst>
              </p14:cNvPr>
              <p14:cNvContentPartPr/>
              <p14:nvPr/>
            </p14:nvContentPartPr>
            <p14:xfrm>
              <a:off x="6160800" y="3352480"/>
              <a:ext cx="170280" cy="3488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1CD2DA1-458B-40B9-877C-D870F283AA5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42800" y="3334480"/>
                <a:ext cx="20592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2E54B1D-CE22-4852-BA12-9DC6FDE0ACA5}"/>
                  </a:ext>
                </a:extLst>
              </p14:cNvPr>
              <p14:cNvContentPartPr/>
              <p14:nvPr/>
            </p14:nvContentPartPr>
            <p14:xfrm>
              <a:off x="6414960" y="3382360"/>
              <a:ext cx="127080" cy="101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2E54B1D-CE22-4852-BA12-9DC6FDE0ACA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396960" y="3364720"/>
                <a:ext cx="16272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4157D04-736B-4E18-AF73-F9105A20876E}"/>
                  </a:ext>
                </a:extLst>
              </p14:cNvPr>
              <p14:cNvContentPartPr/>
              <p14:nvPr/>
            </p14:nvContentPartPr>
            <p14:xfrm>
              <a:off x="6591000" y="3433840"/>
              <a:ext cx="2880" cy="378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4157D04-736B-4E18-AF73-F9105A20876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573360" y="3415840"/>
                <a:ext cx="3852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50FA559-35BA-4266-B58B-2185CE59C83D}"/>
                  </a:ext>
                </a:extLst>
              </p14:cNvPr>
              <p14:cNvContentPartPr/>
              <p14:nvPr/>
            </p14:nvContentPartPr>
            <p14:xfrm>
              <a:off x="6573000" y="331180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50FA559-35BA-4266-B58B-2185CE59C83D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555360" y="3293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02731D5A-43DB-42C3-B6ED-42373FE1C8B9}"/>
                  </a:ext>
                </a:extLst>
              </p14:cNvPr>
              <p14:cNvContentPartPr/>
              <p14:nvPr/>
            </p14:nvContentPartPr>
            <p14:xfrm>
              <a:off x="6674520" y="3210280"/>
              <a:ext cx="10800" cy="273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02731D5A-43DB-42C3-B6ED-42373FE1C8B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656520" y="3192640"/>
                <a:ext cx="4644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0290DA7-60E2-4CBA-8506-68E23E662377}"/>
                  </a:ext>
                </a:extLst>
              </p14:cNvPr>
              <p14:cNvContentPartPr/>
              <p14:nvPr/>
            </p14:nvContentPartPr>
            <p14:xfrm>
              <a:off x="6746160" y="3403240"/>
              <a:ext cx="20520" cy="626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0290DA7-60E2-4CBA-8506-68E23E66237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728520" y="3385240"/>
                <a:ext cx="5616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738EDD9-ED67-4B39-9D0F-CED23C300D56}"/>
                  </a:ext>
                </a:extLst>
              </p14:cNvPr>
              <p14:cNvContentPartPr/>
              <p14:nvPr/>
            </p14:nvContentPartPr>
            <p14:xfrm>
              <a:off x="6776400" y="3331960"/>
              <a:ext cx="360" cy="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738EDD9-ED67-4B39-9D0F-CED23C300D5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758400" y="331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4E05F9D-8F62-4DD6-AD10-7A19CCD8C97B}"/>
                  </a:ext>
                </a:extLst>
              </p14:cNvPr>
              <p14:cNvContentPartPr/>
              <p14:nvPr/>
            </p14:nvContentPartPr>
            <p14:xfrm>
              <a:off x="6898800" y="3238000"/>
              <a:ext cx="135000" cy="2534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4E05F9D-8F62-4DD6-AD10-7A19CCD8C97B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881160" y="3220000"/>
                <a:ext cx="1706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44B0F97-CE50-4A80-AC3A-5853781B7801}"/>
                  </a:ext>
                </a:extLst>
              </p14:cNvPr>
              <p14:cNvContentPartPr/>
              <p14:nvPr/>
            </p14:nvContentPartPr>
            <p14:xfrm>
              <a:off x="7091040" y="3355720"/>
              <a:ext cx="166320" cy="1897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44B0F97-CE50-4A80-AC3A-5853781B7801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073400" y="3338080"/>
                <a:ext cx="2019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CB59986D-C875-4EB1-B102-B44E36FC7C2F}"/>
                  </a:ext>
                </a:extLst>
              </p14:cNvPr>
              <p14:cNvContentPartPr/>
              <p14:nvPr/>
            </p14:nvContentPartPr>
            <p14:xfrm>
              <a:off x="7355280" y="3291280"/>
              <a:ext cx="360" cy="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CB59986D-C875-4EB1-B102-B44E36FC7C2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337640" y="3273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783417C5-A99D-4D40-9451-1C19BE56027E}"/>
                  </a:ext>
                </a:extLst>
              </p14:cNvPr>
              <p14:cNvContentPartPr/>
              <p14:nvPr/>
            </p14:nvContentPartPr>
            <p14:xfrm>
              <a:off x="8717880" y="3093640"/>
              <a:ext cx="292680" cy="5104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783417C5-A99D-4D40-9451-1C19BE56027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8699858" y="3076000"/>
                <a:ext cx="328364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444FA046-A637-4CC5-B5E7-B64FA055AC5A}"/>
                  </a:ext>
                </a:extLst>
              </p14:cNvPr>
              <p14:cNvContentPartPr/>
              <p14:nvPr/>
            </p14:nvContentPartPr>
            <p14:xfrm>
              <a:off x="8269320" y="3271120"/>
              <a:ext cx="379440" cy="2433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444FA046-A637-4CC5-B5E7-B64FA055AC5A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251680" y="3253147"/>
                <a:ext cx="415080" cy="2789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9169EFC8-8ED2-46EF-946B-F6777197AAF4}"/>
                  </a:ext>
                </a:extLst>
              </p14:cNvPr>
              <p14:cNvContentPartPr/>
              <p14:nvPr/>
            </p14:nvContentPartPr>
            <p14:xfrm>
              <a:off x="7859640" y="3186520"/>
              <a:ext cx="337320" cy="4953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9169EFC8-8ED2-46EF-946B-F6777197AAF4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842000" y="3168880"/>
                <a:ext cx="37296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630A6E9-0D9E-49A7-AB71-E3A4A2C0B7C5}"/>
                  </a:ext>
                </a:extLst>
              </p14:cNvPr>
              <p14:cNvContentPartPr/>
              <p14:nvPr/>
            </p14:nvContentPartPr>
            <p14:xfrm>
              <a:off x="7339080" y="3389920"/>
              <a:ext cx="403560" cy="1252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E630A6E9-0D9E-49A7-AB71-E3A4A2C0B7C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321080" y="3372280"/>
                <a:ext cx="43920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81B0CE7-D865-4239-A1AF-953348F1D1DB}"/>
                  </a:ext>
                </a:extLst>
              </p14:cNvPr>
              <p14:cNvContentPartPr/>
              <p14:nvPr/>
            </p14:nvContentPartPr>
            <p14:xfrm>
              <a:off x="1433640" y="3130360"/>
              <a:ext cx="639000" cy="5299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81B0CE7-D865-4239-A1AF-953348F1D1D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16000" y="3112360"/>
                <a:ext cx="674640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EB39921-D85B-4B35-9C75-466D996C458D}"/>
                  </a:ext>
                </a:extLst>
              </p14:cNvPr>
              <p14:cNvContentPartPr/>
              <p14:nvPr/>
            </p14:nvContentPartPr>
            <p14:xfrm>
              <a:off x="425280" y="3921640"/>
              <a:ext cx="245520" cy="244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EB39921-D85B-4B35-9C75-466D996C458D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07280" y="3903640"/>
                <a:ext cx="28116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548C27C-2C17-46B3-9285-5E03E82FB10F}"/>
                  </a:ext>
                </a:extLst>
              </p14:cNvPr>
              <p14:cNvContentPartPr/>
              <p14:nvPr/>
            </p14:nvContentPartPr>
            <p14:xfrm>
              <a:off x="395760" y="3982120"/>
              <a:ext cx="259920" cy="127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548C27C-2C17-46B3-9285-5E03E82FB10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77760" y="3964480"/>
                <a:ext cx="29556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74938F1-EC8F-409D-9496-ED011B04C35B}"/>
                  </a:ext>
                </a:extLst>
              </p14:cNvPr>
              <p14:cNvContentPartPr/>
              <p14:nvPr/>
            </p14:nvContentPartPr>
            <p14:xfrm>
              <a:off x="528960" y="3890680"/>
              <a:ext cx="9720" cy="2941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74938F1-EC8F-409D-9496-ED011B04C35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10960" y="3873040"/>
                <a:ext cx="4536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E0155FE-BABA-422B-9103-3A69620032A1}"/>
                  </a:ext>
                </a:extLst>
              </p14:cNvPr>
              <p14:cNvContentPartPr/>
              <p14:nvPr/>
            </p14:nvContentPartPr>
            <p14:xfrm>
              <a:off x="869880" y="3870880"/>
              <a:ext cx="2818080" cy="423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E0155FE-BABA-422B-9103-3A69620032A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52240" y="3852880"/>
                <a:ext cx="285372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A0AB1D2-1504-4E21-B2E4-6E805F0BD75E}"/>
                  </a:ext>
                </a:extLst>
              </p14:cNvPr>
              <p14:cNvContentPartPr/>
              <p14:nvPr/>
            </p14:nvContentPartPr>
            <p14:xfrm>
              <a:off x="3974880" y="3769000"/>
              <a:ext cx="1175400" cy="405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A0AB1D2-1504-4E21-B2E4-6E805F0BD75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957245" y="3751360"/>
                <a:ext cx="1211029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85B0257-D339-4048-A2C6-A17929851416}"/>
                  </a:ext>
                </a:extLst>
              </p14:cNvPr>
              <p14:cNvContentPartPr/>
              <p14:nvPr/>
            </p14:nvContentPartPr>
            <p14:xfrm>
              <a:off x="5567880" y="3846040"/>
              <a:ext cx="573840" cy="2815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85B0257-D339-4048-A2C6-A17929851416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550240" y="3828400"/>
                <a:ext cx="60948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B0F8184-F9C2-47CD-9062-4A6ACB6969D5}"/>
                  </a:ext>
                </a:extLst>
              </p14:cNvPr>
              <p14:cNvContentPartPr/>
              <p14:nvPr/>
            </p14:nvContentPartPr>
            <p14:xfrm>
              <a:off x="7090320" y="3901120"/>
              <a:ext cx="153000" cy="210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B0F8184-F9C2-47CD-9062-4A6ACB6969D5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072320" y="3883480"/>
                <a:ext cx="18864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B2CD014-056A-4459-AA6C-9C971E81142A}"/>
                  </a:ext>
                </a:extLst>
              </p14:cNvPr>
              <p14:cNvContentPartPr/>
              <p14:nvPr/>
            </p14:nvContentPartPr>
            <p14:xfrm>
              <a:off x="7375800" y="3920200"/>
              <a:ext cx="519480" cy="2048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B2CD014-056A-4459-AA6C-9C971E81142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357800" y="3902560"/>
                <a:ext cx="55512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C37466D-3A0E-40FD-9450-5F5EB99F8268}"/>
                  </a:ext>
                </a:extLst>
              </p14:cNvPr>
              <p14:cNvContentPartPr/>
              <p14:nvPr/>
            </p14:nvContentPartPr>
            <p14:xfrm>
              <a:off x="6298680" y="3850360"/>
              <a:ext cx="640800" cy="2952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C37466D-3A0E-40FD-9450-5F5EB99F826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281040" y="3832698"/>
                <a:ext cx="676440" cy="33088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16316866"/>
      </p:ext>
    </p:extLst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14:cNvPr>
              <p14:cNvContentPartPr/>
              <p14:nvPr/>
            </p14:nvContentPartPr>
            <p14:xfrm>
              <a:off x="243480" y="141640"/>
              <a:ext cx="5913360" cy="569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481" y="124000"/>
                <a:ext cx="5948998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14:cNvPr>
              <p14:cNvContentPartPr/>
              <p14:nvPr/>
            </p14:nvContentPartPr>
            <p14:xfrm>
              <a:off x="6390480" y="229120"/>
              <a:ext cx="1218600" cy="430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72480" y="211120"/>
                <a:ext cx="125424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14:cNvPr>
              <p14:cNvContentPartPr/>
              <p14:nvPr/>
            </p14:nvContentPartPr>
            <p14:xfrm>
              <a:off x="7893480" y="373480"/>
              <a:ext cx="367560" cy="195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875480" y="355840"/>
                <a:ext cx="40320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14:cNvPr>
              <p14:cNvContentPartPr/>
              <p14:nvPr/>
            </p14:nvContentPartPr>
            <p14:xfrm>
              <a:off x="7894200" y="223360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7620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14:cNvPr>
              <p14:cNvContentPartPr/>
              <p14:nvPr/>
            </p14:nvContentPartPr>
            <p14:xfrm>
              <a:off x="454800" y="1007080"/>
              <a:ext cx="311400" cy="176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6800" y="989080"/>
                <a:ext cx="34704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14:cNvPr>
              <p14:cNvContentPartPr/>
              <p14:nvPr/>
            </p14:nvContentPartPr>
            <p14:xfrm>
              <a:off x="885720" y="893680"/>
              <a:ext cx="8640" cy="10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67720" y="87568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14:cNvPr>
              <p14:cNvContentPartPr/>
              <p14:nvPr/>
            </p14:nvContentPartPr>
            <p14:xfrm>
              <a:off x="975000" y="904120"/>
              <a:ext cx="360" cy="10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57000" y="88612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14:cNvPr>
              <p14:cNvContentPartPr/>
              <p14:nvPr/>
            </p14:nvContentPartPr>
            <p14:xfrm>
              <a:off x="1097040" y="975040"/>
              <a:ext cx="167400" cy="186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79040" y="957400"/>
                <a:ext cx="2030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14:cNvPr>
              <p14:cNvContentPartPr/>
              <p14:nvPr/>
            </p14:nvContentPartPr>
            <p14:xfrm>
              <a:off x="873480" y="1015720"/>
              <a:ext cx="111960" cy="187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55480" y="998080"/>
                <a:ext cx="1476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14:cNvPr>
              <p14:cNvContentPartPr/>
              <p14:nvPr/>
            </p14:nvContentPartPr>
            <p14:xfrm>
              <a:off x="1349040" y="1019680"/>
              <a:ext cx="88920" cy="15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331040" y="1001680"/>
                <a:ext cx="1245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14:cNvPr>
              <p14:cNvContentPartPr/>
              <p14:nvPr/>
            </p14:nvContentPartPr>
            <p14:xfrm>
              <a:off x="1515000" y="1005280"/>
              <a:ext cx="117360" cy="155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97000" y="987640"/>
                <a:ext cx="15300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14:cNvPr>
              <p14:cNvContentPartPr/>
              <p14:nvPr/>
            </p14:nvContentPartPr>
            <p14:xfrm>
              <a:off x="2214480" y="1005280"/>
              <a:ext cx="140400" cy="167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96480" y="987640"/>
                <a:ext cx="1760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14:cNvPr>
              <p14:cNvContentPartPr/>
              <p14:nvPr/>
            </p14:nvContentPartPr>
            <p14:xfrm>
              <a:off x="2026560" y="913840"/>
              <a:ext cx="119160" cy="241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08560" y="896200"/>
                <a:ext cx="15480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14:cNvPr>
              <p14:cNvContentPartPr/>
              <p14:nvPr/>
            </p14:nvContentPartPr>
            <p14:xfrm>
              <a:off x="1787880" y="985120"/>
              <a:ext cx="131760" cy="187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69880" y="967120"/>
                <a:ext cx="1674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14:cNvPr>
              <p14:cNvContentPartPr/>
              <p14:nvPr/>
            </p14:nvContentPartPr>
            <p14:xfrm>
              <a:off x="1574400" y="904120"/>
              <a:ext cx="14400" cy="13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56400" y="886120"/>
                <a:ext cx="5004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14:cNvPr>
              <p14:cNvContentPartPr/>
              <p14:nvPr/>
            </p14:nvContentPartPr>
            <p14:xfrm>
              <a:off x="2610840" y="1025800"/>
              <a:ext cx="215640" cy="18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592840" y="1007800"/>
                <a:ext cx="251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14:cNvPr>
              <p14:cNvContentPartPr/>
              <p14:nvPr/>
            </p14:nvContentPartPr>
            <p14:xfrm>
              <a:off x="2620920" y="1121200"/>
              <a:ext cx="195840" cy="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03280" y="1103200"/>
                <a:ext cx="2314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14:cNvPr>
              <p14:cNvContentPartPr/>
              <p14:nvPr/>
            </p14:nvContentPartPr>
            <p14:xfrm>
              <a:off x="2915400" y="923920"/>
              <a:ext cx="539280" cy="221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97760" y="906251"/>
                <a:ext cx="574920" cy="25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5B4B949-28AD-48D1-A8FE-EBB3BDC2C30D}"/>
                  </a:ext>
                </a:extLst>
              </p14:cNvPr>
              <p14:cNvContentPartPr/>
              <p14:nvPr/>
            </p14:nvContentPartPr>
            <p14:xfrm>
              <a:off x="3601920" y="1127680"/>
              <a:ext cx="65880" cy="97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5B4B949-28AD-48D1-A8FE-EBB3BDC2C3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83920" y="1109680"/>
                <a:ext cx="10152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74F85F5-54FD-430E-BC69-201B39C29D32}"/>
                  </a:ext>
                </a:extLst>
              </p14:cNvPr>
              <p14:cNvContentPartPr/>
              <p14:nvPr/>
            </p14:nvContentPartPr>
            <p14:xfrm>
              <a:off x="3911160" y="871000"/>
              <a:ext cx="318600" cy="299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74F85F5-54FD-430E-BC69-201B39C29D3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893520" y="853360"/>
                <a:ext cx="354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0ACDBDB-E9EC-4572-83D9-0526BB7ADFCF}"/>
                  </a:ext>
                </a:extLst>
              </p14:cNvPr>
              <p14:cNvContentPartPr/>
              <p14:nvPr/>
            </p14:nvContentPartPr>
            <p14:xfrm>
              <a:off x="4335240" y="997720"/>
              <a:ext cx="853200" cy="144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0ACDBDB-E9EC-4572-83D9-0526BB7ADFC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17240" y="980080"/>
                <a:ext cx="88884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8C580AF-66F3-403C-AD8C-0EA423900BF6}"/>
                  </a:ext>
                </a:extLst>
              </p14:cNvPr>
              <p14:cNvContentPartPr/>
              <p14:nvPr/>
            </p14:nvContentPartPr>
            <p14:xfrm>
              <a:off x="5900880" y="772000"/>
              <a:ext cx="506520" cy="409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8C580AF-66F3-403C-AD8C-0EA423900BF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82880" y="754000"/>
                <a:ext cx="54216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A315987-31E4-4327-9131-3A9AD0BDA909}"/>
                  </a:ext>
                </a:extLst>
              </p14:cNvPr>
              <p14:cNvContentPartPr/>
              <p14:nvPr/>
            </p14:nvContentPartPr>
            <p14:xfrm>
              <a:off x="5562840" y="985120"/>
              <a:ext cx="177840" cy="202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A315987-31E4-4327-9131-3A9AD0BDA90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44840" y="967088"/>
                <a:ext cx="213480" cy="238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904DA81-4977-4A9A-B4A8-5313CF6873A2}"/>
                  </a:ext>
                </a:extLst>
              </p14:cNvPr>
              <p14:cNvContentPartPr/>
              <p14:nvPr/>
            </p14:nvContentPartPr>
            <p14:xfrm>
              <a:off x="6644280" y="913840"/>
              <a:ext cx="322560" cy="261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904DA81-4977-4A9A-B4A8-5313CF6873A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26260" y="896200"/>
                <a:ext cx="3582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A1BB96-568F-472B-828E-16F44A852E49}"/>
                  </a:ext>
                </a:extLst>
              </p14:cNvPr>
              <p14:cNvContentPartPr/>
              <p14:nvPr/>
            </p14:nvContentPartPr>
            <p14:xfrm>
              <a:off x="1279560" y="1394080"/>
              <a:ext cx="599400" cy="312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A1BB96-568F-472B-828E-16F44A852E4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61920" y="1376080"/>
                <a:ext cx="63504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36A605C-EC28-4C6A-8C3F-06858D51B20F}"/>
                  </a:ext>
                </a:extLst>
              </p14:cNvPr>
              <p14:cNvContentPartPr/>
              <p14:nvPr/>
            </p14:nvContentPartPr>
            <p14:xfrm>
              <a:off x="2813880" y="1472560"/>
              <a:ext cx="163800" cy="180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36A605C-EC28-4C6A-8C3F-06858D51B20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95880" y="1454920"/>
                <a:ext cx="19944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EC1196E-C855-41B0-9732-F2153A798595}"/>
                  </a:ext>
                </a:extLst>
              </p14:cNvPr>
              <p14:cNvContentPartPr/>
              <p14:nvPr/>
            </p14:nvContentPartPr>
            <p14:xfrm>
              <a:off x="2072280" y="1433320"/>
              <a:ext cx="643320" cy="295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EC1196E-C855-41B0-9732-F2153A79859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54640" y="1415680"/>
                <a:ext cx="67896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71CC644-558C-41D1-808D-8AAF2D70C36D}"/>
                  </a:ext>
                </a:extLst>
              </p14:cNvPr>
              <p14:cNvContentPartPr/>
              <p14:nvPr/>
            </p14:nvContentPartPr>
            <p14:xfrm>
              <a:off x="3159480" y="1381480"/>
              <a:ext cx="10800" cy="273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71CC644-558C-41D1-808D-8AAF2D70C36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41480" y="1363480"/>
                <a:ext cx="4644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2EF8A8-BD9A-4806-9368-790C47D30FC7}"/>
                  </a:ext>
                </a:extLst>
              </p14:cNvPr>
              <p14:cNvContentPartPr/>
              <p14:nvPr/>
            </p14:nvContentPartPr>
            <p14:xfrm>
              <a:off x="3191880" y="1422160"/>
              <a:ext cx="114120" cy="179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2EF8A8-BD9A-4806-9368-790C47D30FC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173880" y="1404160"/>
                <a:ext cx="1497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C549A90-A503-47E8-AB39-1DDB8CB1BCBD}"/>
                  </a:ext>
                </a:extLst>
              </p14:cNvPr>
              <p14:cNvContentPartPr/>
              <p14:nvPr/>
            </p14:nvContentPartPr>
            <p14:xfrm>
              <a:off x="3453960" y="1489120"/>
              <a:ext cx="159120" cy="1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C549A90-A503-47E8-AB39-1DDB8CB1BCB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35960" y="1471480"/>
                <a:ext cx="1947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734706E-89E1-4BA5-8485-6033C4F8A712}"/>
                  </a:ext>
                </a:extLst>
              </p14:cNvPr>
              <p14:cNvContentPartPr/>
              <p14:nvPr/>
            </p14:nvContentPartPr>
            <p14:xfrm>
              <a:off x="3453960" y="1575520"/>
              <a:ext cx="172080" cy="9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734706E-89E1-4BA5-8485-6033C4F8A71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435960" y="1557520"/>
                <a:ext cx="207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C08D4C7-779D-436B-AFBB-27CD03A2A0B4}"/>
                  </a:ext>
                </a:extLst>
              </p14:cNvPr>
              <p14:cNvContentPartPr/>
              <p14:nvPr/>
            </p14:nvContentPartPr>
            <p14:xfrm>
              <a:off x="3728640" y="1402000"/>
              <a:ext cx="529200" cy="200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C08D4C7-779D-436B-AFBB-27CD03A2A0B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10640" y="1384360"/>
                <a:ext cx="5648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F9A66D5-C16B-4ABE-9198-4E55E72F442F}"/>
                  </a:ext>
                </a:extLst>
              </p14:cNvPr>
              <p14:cNvContentPartPr/>
              <p14:nvPr/>
            </p14:nvContentPartPr>
            <p14:xfrm>
              <a:off x="1245000" y="1690000"/>
              <a:ext cx="3147480" cy="633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F9A66D5-C16B-4ABE-9198-4E55E72F442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227358" y="1672010"/>
                <a:ext cx="3183124" cy="6692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C61013-9F69-4FDA-A3C5-663AC0F7EE36}"/>
                  </a:ext>
                </a:extLst>
              </p14:cNvPr>
              <p14:cNvContentPartPr/>
              <p14:nvPr/>
            </p14:nvContentPartPr>
            <p14:xfrm>
              <a:off x="5991960" y="1931560"/>
              <a:ext cx="450000" cy="153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C61013-9F69-4FDA-A3C5-663AC0F7EE3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973960" y="1913560"/>
                <a:ext cx="485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9930700-483F-4DBE-A7B7-30D0C1D36D3E}"/>
                  </a:ext>
                </a:extLst>
              </p14:cNvPr>
              <p14:cNvContentPartPr/>
              <p14:nvPr/>
            </p14:nvContentPartPr>
            <p14:xfrm>
              <a:off x="4651320" y="1781440"/>
              <a:ext cx="1225080" cy="558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9930700-483F-4DBE-A7B7-30D0C1D36D3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633680" y="1763452"/>
                <a:ext cx="1260720" cy="5939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77AB0D7-A7BE-4016-805F-77CB8F2D02CD}"/>
                  </a:ext>
                </a:extLst>
              </p14:cNvPr>
              <p14:cNvContentPartPr/>
              <p14:nvPr/>
            </p14:nvContentPartPr>
            <p14:xfrm>
              <a:off x="5079720" y="1381480"/>
              <a:ext cx="312120" cy="283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77AB0D7-A7BE-4016-805F-77CB8F2D02C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62080" y="1363480"/>
                <a:ext cx="34776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BED44F7-47B9-43BF-AE73-60C5DBF14934}"/>
                  </a:ext>
                </a:extLst>
              </p14:cNvPr>
              <p14:cNvContentPartPr/>
              <p14:nvPr/>
            </p14:nvContentPartPr>
            <p14:xfrm>
              <a:off x="6217680" y="1496680"/>
              <a:ext cx="16704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BED44F7-47B9-43BF-AE73-60C5DBF1493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99680" y="1479040"/>
                <a:ext cx="202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132E8AF-7CFB-4A94-B428-AF1365CB93B5}"/>
                  </a:ext>
                </a:extLst>
              </p14:cNvPr>
              <p14:cNvContentPartPr/>
              <p14:nvPr/>
            </p14:nvContentPartPr>
            <p14:xfrm>
              <a:off x="6217680" y="1574440"/>
              <a:ext cx="159840" cy="20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132E8AF-7CFB-4A94-B428-AF1365CB93B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199680" y="1556440"/>
                <a:ext cx="1954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EDC499C-BC50-4935-B1E6-6D01B9B21DA8}"/>
                  </a:ext>
                </a:extLst>
              </p14:cNvPr>
              <p14:cNvContentPartPr/>
              <p14:nvPr/>
            </p14:nvContentPartPr>
            <p14:xfrm>
              <a:off x="5811240" y="1401280"/>
              <a:ext cx="252720" cy="24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EDC499C-BC50-4935-B1E6-6D01B9B21DA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793600" y="1383307"/>
                <a:ext cx="288360" cy="277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B751E9D-5B85-4170-9B26-D465EEFFD672}"/>
                  </a:ext>
                </a:extLst>
              </p14:cNvPr>
              <p14:cNvContentPartPr/>
              <p14:nvPr/>
            </p14:nvContentPartPr>
            <p14:xfrm>
              <a:off x="6747960" y="1064680"/>
              <a:ext cx="1918080" cy="8658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B751E9D-5B85-4170-9B26-D465EEFFD67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29960" y="1046680"/>
                <a:ext cx="1953720" cy="90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3B4545E-34A5-4062-B4C0-9261BC55B524}"/>
                  </a:ext>
                </a:extLst>
              </p14:cNvPr>
              <p14:cNvContentPartPr/>
              <p14:nvPr/>
            </p14:nvContentPartPr>
            <p14:xfrm>
              <a:off x="1686360" y="2643280"/>
              <a:ext cx="1132560" cy="5569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3B4545E-34A5-4062-B4C0-9261BC55B52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668726" y="2625280"/>
                <a:ext cx="1168189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E9BF5DF-D84C-455A-A4EE-F6767446B24F}"/>
                  </a:ext>
                </a:extLst>
              </p14:cNvPr>
              <p14:cNvContentPartPr/>
              <p14:nvPr/>
            </p14:nvContentPartPr>
            <p14:xfrm>
              <a:off x="1350840" y="2671720"/>
              <a:ext cx="225360" cy="3103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E9BF5DF-D84C-455A-A4EE-F6767446B24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332840" y="2653720"/>
                <a:ext cx="26100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34C024E-3097-40FA-B825-F58A948EF06B}"/>
                  </a:ext>
                </a:extLst>
              </p14:cNvPr>
              <p14:cNvContentPartPr/>
              <p14:nvPr/>
            </p14:nvContentPartPr>
            <p14:xfrm>
              <a:off x="891840" y="2701240"/>
              <a:ext cx="358920" cy="308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34C024E-3097-40FA-B825-F58A948EF06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73840" y="2683240"/>
                <a:ext cx="39456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9D034BB-AA45-4B18-8634-6B551D6D4178}"/>
                  </a:ext>
                </a:extLst>
              </p14:cNvPr>
              <p14:cNvContentPartPr/>
              <p14:nvPr/>
            </p14:nvContentPartPr>
            <p14:xfrm>
              <a:off x="406200" y="2681800"/>
              <a:ext cx="296280" cy="361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9D034BB-AA45-4B18-8634-6B551D6D417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88200" y="2664160"/>
                <a:ext cx="33192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7915CAD-1D31-4D8B-8EC2-2AFAD8FE356A}"/>
                  </a:ext>
                </a:extLst>
              </p14:cNvPr>
              <p14:cNvContentPartPr/>
              <p14:nvPr/>
            </p14:nvContentPartPr>
            <p14:xfrm>
              <a:off x="3025560" y="2581000"/>
              <a:ext cx="1622880" cy="437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7915CAD-1D31-4D8B-8EC2-2AFAD8FE356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007916" y="2563360"/>
                <a:ext cx="1658528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3B79917-F2FF-4903-BAC0-3B5E355FABE1}"/>
                  </a:ext>
                </a:extLst>
              </p14:cNvPr>
              <p14:cNvContentPartPr/>
              <p14:nvPr/>
            </p14:nvContentPartPr>
            <p14:xfrm>
              <a:off x="4815480" y="2499280"/>
              <a:ext cx="924120" cy="3970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3B79917-F2FF-4903-BAC0-3B5E355FABE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797480" y="2481280"/>
                <a:ext cx="95976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1FB4BA4-3F57-4407-8A81-83DBADE51CB3}"/>
                  </a:ext>
                </a:extLst>
              </p14:cNvPr>
              <p14:cNvContentPartPr/>
              <p14:nvPr/>
            </p14:nvContentPartPr>
            <p14:xfrm>
              <a:off x="7136400" y="2649400"/>
              <a:ext cx="1150920" cy="2401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1FB4BA4-3F57-4407-8A81-83DBADE51CB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118400" y="2631427"/>
                <a:ext cx="1186560" cy="275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4DD8F189-24C8-433D-851E-4C2B5ABEF778}"/>
                  </a:ext>
                </a:extLst>
              </p14:cNvPr>
              <p14:cNvContentPartPr/>
              <p14:nvPr/>
            </p14:nvContentPartPr>
            <p14:xfrm>
              <a:off x="6030840" y="2570200"/>
              <a:ext cx="969840" cy="356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4DD8F189-24C8-433D-851E-4C2B5ABEF77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013193" y="2552560"/>
                <a:ext cx="1005493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D5AA94D-BE25-4888-9FFC-82D9EF802DE8}"/>
                  </a:ext>
                </a:extLst>
              </p14:cNvPr>
              <p14:cNvContentPartPr/>
              <p14:nvPr/>
            </p14:nvContentPartPr>
            <p14:xfrm>
              <a:off x="2346600" y="3279760"/>
              <a:ext cx="149400" cy="189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D5AA94D-BE25-4888-9FFC-82D9EF802DE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328600" y="3262120"/>
                <a:ext cx="18504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37E4945-FD83-427A-8516-24D887774874}"/>
                  </a:ext>
                </a:extLst>
              </p14:cNvPr>
              <p14:cNvContentPartPr/>
              <p14:nvPr/>
            </p14:nvContentPartPr>
            <p14:xfrm>
              <a:off x="2594280" y="3147280"/>
              <a:ext cx="1531080" cy="342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37E4945-FD83-427A-8516-24D88777487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576636" y="3129621"/>
                <a:ext cx="1566728" cy="3780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0A09E46-8551-4145-994F-5AA0E97EBE20}"/>
                  </a:ext>
                </a:extLst>
              </p14:cNvPr>
              <p14:cNvContentPartPr/>
              <p14:nvPr/>
            </p14:nvContentPartPr>
            <p14:xfrm>
              <a:off x="4270080" y="3443920"/>
              <a:ext cx="58320" cy="856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0A09E46-8551-4145-994F-5AA0E97EBE2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252440" y="3425920"/>
                <a:ext cx="939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63E429A-DCD9-49E7-8070-58614218374D}"/>
                  </a:ext>
                </a:extLst>
              </p14:cNvPr>
              <p14:cNvContentPartPr/>
              <p14:nvPr/>
            </p14:nvContentPartPr>
            <p14:xfrm>
              <a:off x="4447920" y="3331600"/>
              <a:ext cx="226800" cy="375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63E429A-DCD9-49E7-8070-58614218374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429920" y="3313960"/>
                <a:ext cx="26244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8CE8323-B1A0-4510-BCF9-BCD417571728}"/>
                  </a:ext>
                </a:extLst>
              </p14:cNvPr>
              <p14:cNvContentPartPr/>
              <p14:nvPr/>
            </p14:nvContentPartPr>
            <p14:xfrm>
              <a:off x="5404800" y="3199840"/>
              <a:ext cx="365040" cy="284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8CE8323-B1A0-4510-BCF9-BCD41757172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386800" y="3182200"/>
                <a:ext cx="40068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04C5C44-3E8A-4F9B-AA89-06150B0EAEDB}"/>
                  </a:ext>
                </a:extLst>
              </p14:cNvPr>
              <p14:cNvContentPartPr/>
              <p14:nvPr/>
            </p14:nvContentPartPr>
            <p14:xfrm>
              <a:off x="4785240" y="3119920"/>
              <a:ext cx="437040" cy="364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04C5C44-3E8A-4F9B-AA89-06150B0EAED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67240" y="3102280"/>
                <a:ext cx="47268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321F7DA-1FF4-4315-82F6-59C228DE0C0C}"/>
                  </a:ext>
                </a:extLst>
              </p14:cNvPr>
              <p14:cNvContentPartPr/>
              <p14:nvPr/>
            </p14:nvContentPartPr>
            <p14:xfrm>
              <a:off x="5981160" y="3323680"/>
              <a:ext cx="124200" cy="1522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321F7DA-1FF4-4315-82F6-59C228DE0C0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963520" y="3306040"/>
                <a:ext cx="15984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1CD2DA1-458B-40B9-877C-D870F283AA52}"/>
                  </a:ext>
                </a:extLst>
              </p14:cNvPr>
              <p14:cNvContentPartPr/>
              <p14:nvPr/>
            </p14:nvContentPartPr>
            <p14:xfrm>
              <a:off x="6160800" y="3352480"/>
              <a:ext cx="170280" cy="3488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1CD2DA1-458B-40B9-877C-D870F283AA5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42800" y="3334480"/>
                <a:ext cx="20592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2E54B1D-CE22-4852-BA12-9DC6FDE0ACA5}"/>
                  </a:ext>
                </a:extLst>
              </p14:cNvPr>
              <p14:cNvContentPartPr/>
              <p14:nvPr/>
            </p14:nvContentPartPr>
            <p14:xfrm>
              <a:off x="6414960" y="3382360"/>
              <a:ext cx="127080" cy="101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2E54B1D-CE22-4852-BA12-9DC6FDE0ACA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396960" y="3364720"/>
                <a:ext cx="16272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4157D04-736B-4E18-AF73-F9105A20876E}"/>
                  </a:ext>
                </a:extLst>
              </p14:cNvPr>
              <p14:cNvContentPartPr/>
              <p14:nvPr/>
            </p14:nvContentPartPr>
            <p14:xfrm>
              <a:off x="6591000" y="3433840"/>
              <a:ext cx="2880" cy="378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4157D04-736B-4E18-AF73-F9105A20876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573360" y="3415840"/>
                <a:ext cx="3852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50FA559-35BA-4266-B58B-2185CE59C83D}"/>
                  </a:ext>
                </a:extLst>
              </p14:cNvPr>
              <p14:cNvContentPartPr/>
              <p14:nvPr/>
            </p14:nvContentPartPr>
            <p14:xfrm>
              <a:off x="6573000" y="331180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50FA559-35BA-4266-B58B-2185CE59C83D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555360" y="3293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02731D5A-43DB-42C3-B6ED-42373FE1C8B9}"/>
                  </a:ext>
                </a:extLst>
              </p14:cNvPr>
              <p14:cNvContentPartPr/>
              <p14:nvPr/>
            </p14:nvContentPartPr>
            <p14:xfrm>
              <a:off x="6674520" y="3210280"/>
              <a:ext cx="10800" cy="273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02731D5A-43DB-42C3-B6ED-42373FE1C8B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656520" y="3192640"/>
                <a:ext cx="4644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0290DA7-60E2-4CBA-8506-68E23E662377}"/>
                  </a:ext>
                </a:extLst>
              </p14:cNvPr>
              <p14:cNvContentPartPr/>
              <p14:nvPr/>
            </p14:nvContentPartPr>
            <p14:xfrm>
              <a:off x="6746160" y="3403240"/>
              <a:ext cx="20520" cy="626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0290DA7-60E2-4CBA-8506-68E23E66237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728520" y="3385240"/>
                <a:ext cx="5616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738EDD9-ED67-4B39-9D0F-CED23C300D56}"/>
                  </a:ext>
                </a:extLst>
              </p14:cNvPr>
              <p14:cNvContentPartPr/>
              <p14:nvPr/>
            </p14:nvContentPartPr>
            <p14:xfrm>
              <a:off x="6776400" y="3331960"/>
              <a:ext cx="360" cy="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738EDD9-ED67-4B39-9D0F-CED23C300D5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758400" y="331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4E05F9D-8F62-4DD6-AD10-7A19CCD8C97B}"/>
                  </a:ext>
                </a:extLst>
              </p14:cNvPr>
              <p14:cNvContentPartPr/>
              <p14:nvPr/>
            </p14:nvContentPartPr>
            <p14:xfrm>
              <a:off x="6898800" y="3238000"/>
              <a:ext cx="135000" cy="2534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4E05F9D-8F62-4DD6-AD10-7A19CCD8C97B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881160" y="3220000"/>
                <a:ext cx="1706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44B0F97-CE50-4A80-AC3A-5853781B7801}"/>
                  </a:ext>
                </a:extLst>
              </p14:cNvPr>
              <p14:cNvContentPartPr/>
              <p14:nvPr/>
            </p14:nvContentPartPr>
            <p14:xfrm>
              <a:off x="7091040" y="3355720"/>
              <a:ext cx="166320" cy="1897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44B0F97-CE50-4A80-AC3A-5853781B7801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073400" y="3338080"/>
                <a:ext cx="2019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CB59986D-C875-4EB1-B102-B44E36FC7C2F}"/>
                  </a:ext>
                </a:extLst>
              </p14:cNvPr>
              <p14:cNvContentPartPr/>
              <p14:nvPr/>
            </p14:nvContentPartPr>
            <p14:xfrm>
              <a:off x="7355280" y="3291280"/>
              <a:ext cx="360" cy="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CB59986D-C875-4EB1-B102-B44E36FC7C2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337640" y="3273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783417C5-A99D-4D40-9451-1C19BE56027E}"/>
                  </a:ext>
                </a:extLst>
              </p14:cNvPr>
              <p14:cNvContentPartPr/>
              <p14:nvPr/>
            </p14:nvContentPartPr>
            <p14:xfrm>
              <a:off x="8717880" y="3093640"/>
              <a:ext cx="292680" cy="5104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783417C5-A99D-4D40-9451-1C19BE56027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8699858" y="3076000"/>
                <a:ext cx="328364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444FA046-A637-4CC5-B5E7-B64FA055AC5A}"/>
                  </a:ext>
                </a:extLst>
              </p14:cNvPr>
              <p14:cNvContentPartPr/>
              <p14:nvPr/>
            </p14:nvContentPartPr>
            <p14:xfrm>
              <a:off x="8269320" y="3271120"/>
              <a:ext cx="379440" cy="2433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444FA046-A637-4CC5-B5E7-B64FA055AC5A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251680" y="3253147"/>
                <a:ext cx="415080" cy="2789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9169EFC8-8ED2-46EF-946B-F6777197AAF4}"/>
                  </a:ext>
                </a:extLst>
              </p14:cNvPr>
              <p14:cNvContentPartPr/>
              <p14:nvPr/>
            </p14:nvContentPartPr>
            <p14:xfrm>
              <a:off x="7859640" y="3186520"/>
              <a:ext cx="337320" cy="4953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9169EFC8-8ED2-46EF-946B-F6777197AAF4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842000" y="3168880"/>
                <a:ext cx="37296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630A6E9-0D9E-49A7-AB71-E3A4A2C0B7C5}"/>
                  </a:ext>
                </a:extLst>
              </p14:cNvPr>
              <p14:cNvContentPartPr/>
              <p14:nvPr/>
            </p14:nvContentPartPr>
            <p14:xfrm>
              <a:off x="7339080" y="3389920"/>
              <a:ext cx="403560" cy="1252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E630A6E9-0D9E-49A7-AB71-E3A4A2C0B7C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321080" y="3372280"/>
                <a:ext cx="43920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81B0CE7-D865-4239-A1AF-953348F1D1DB}"/>
                  </a:ext>
                </a:extLst>
              </p14:cNvPr>
              <p14:cNvContentPartPr/>
              <p14:nvPr/>
            </p14:nvContentPartPr>
            <p14:xfrm>
              <a:off x="1433640" y="3130360"/>
              <a:ext cx="639000" cy="5299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81B0CE7-D865-4239-A1AF-953348F1D1D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16000" y="3112360"/>
                <a:ext cx="674640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EB39921-D85B-4B35-9C75-466D996C458D}"/>
                  </a:ext>
                </a:extLst>
              </p14:cNvPr>
              <p14:cNvContentPartPr/>
              <p14:nvPr/>
            </p14:nvContentPartPr>
            <p14:xfrm>
              <a:off x="425280" y="3921640"/>
              <a:ext cx="245520" cy="244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EB39921-D85B-4B35-9C75-466D996C458D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07280" y="3903640"/>
                <a:ext cx="28116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548C27C-2C17-46B3-9285-5E03E82FB10F}"/>
                  </a:ext>
                </a:extLst>
              </p14:cNvPr>
              <p14:cNvContentPartPr/>
              <p14:nvPr/>
            </p14:nvContentPartPr>
            <p14:xfrm>
              <a:off x="395760" y="3982120"/>
              <a:ext cx="259920" cy="127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548C27C-2C17-46B3-9285-5E03E82FB10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77760" y="3964480"/>
                <a:ext cx="29556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74938F1-EC8F-409D-9496-ED011B04C35B}"/>
                  </a:ext>
                </a:extLst>
              </p14:cNvPr>
              <p14:cNvContentPartPr/>
              <p14:nvPr/>
            </p14:nvContentPartPr>
            <p14:xfrm>
              <a:off x="528960" y="3890680"/>
              <a:ext cx="9720" cy="2941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74938F1-EC8F-409D-9496-ED011B04C35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10960" y="3873040"/>
                <a:ext cx="4536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E0155FE-BABA-422B-9103-3A69620032A1}"/>
                  </a:ext>
                </a:extLst>
              </p14:cNvPr>
              <p14:cNvContentPartPr/>
              <p14:nvPr/>
            </p14:nvContentPartPr>
            <p14:xfrm>
              <a:off x="869880" y="3870880"/>
              <a:ext cx="2818080" cy="423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E0155FE-BABA-422B-9103-3A69620032A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52240" y="3852880"/>
                <a:ext cx="285372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A0AB1D2-1504-4E21-B2E4-6E805F0BD75E}"/>
                  </a:ext>
                </a:extLst>
              </p14:cNvPr>
              <p14:cNvContentPartPr/>
              <p14:nvPr/>
            </p14:nvContentPartPr>
            <p14:xfrm>
              <a:off x="3974880" y="3769000"/>
              <a:ext cx="1175400" cy="405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A0AB1D2-1504-4E21-B2E4-6E805F0BD75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957245" y="3751360"/>
                <a:ext cx="1211029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85B0257-D339-4048-A2C6-A17929851416}"/>
                  </a:ext>
                </a:extLst>
              </p14:cNvPr>
              <p14:cNvContentPartPr/>
              <p14:nvPr/>
            </p14:nvContentPartPr>
            <p14:xfrm>
              <a:off x="5567880" y="3846040"/>
              <a:ext cx="573840" cy="2815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85B0257-D339-4048-A2C6-A17929851416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550240" y="3828400"/>
                <a:ext cx="60948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B0F8184-F9C2-47CD-9062-4A6ACB6969D5}"/>
                  </a:ext>
                </a:extLst>
              </p14:cNvPr>
              <p14:cNvContentPartPr/>
              <p14:nvPr/>
            </p14:nvContentPartPr>
            <p14:xfrm>
              <a:off x="7090320" y="3901120"/>
              <a:ext cx="153000" cy="210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B0F8184-F9C2-47CD-9062-4A6ACB6969D5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072320" y="3883480"/>
                <a:ext cx="18864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B2CD014-056A-4459-AA6C-9C971E81142A}"/>
                  </a:ext>
                </a:extLst>
              </p14:cNvPr>
              <p14:cNvContentPartPr/>
              <p14:nvPr/>
            </p14:nvContentPartPr>
            <p14:xfrm>
              <a:off x="7375800" y="3920200"/>
              <a:ext cx="519480" cy="2048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B2CD014-056A-4459-AA6C-9C971E81142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357800" y="3902560"/>
                <a:ext cx="55512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C37466D-3A0E-40FD-9450-5F5EB99F8268}"/>
                  </a:ext>
                </a:extLst>
              </p14:cNvPr>
              <p14:cNvContentPartPr/>
              <p14:nvPr/>
            </p14:nvContentPartPr>
            <p14:xfrm>
              <a:off x="6298680" y="3850360"/>
              <a:ext cx="640800" cy="2952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C37466D-3A0E-40FD-9450-5F5EB99F826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281040" y="3832698"/>
                <a:ext cx="67644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EC86EC7-A2FC-4C64-96A8-7EE8F03D56C1}"/>
                  </a:ext>
                </a:extLst>
              </p14:cNvPr>
              <p14:cNvContentPartPr/>
              <p14:nvPr/>
            </p14:nvContentPartPr>
            <p14:xfrm>
              <a:off x="1719480" y="4397560"/>
              <a:ext cx="160200" cy="4089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EC86EC7-A2FC-4C64-96A8-7EE8F03D56C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701480" y="4379560"/>
                <a:ext cx="195840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977D606-BD06-479B-9C52-A79EFBC1C12A}"/>
                  </a:ext>
                </a:extLst>
              </p14:cNvPr>
              <p14:cNvContentPartPr/>
              <p14:nvPr/>
            </p14:nvContentPartPr>
            <p14:xfrm>
              <a:off x="3697680" y="4356160"/>
              <a:ext cx="118440" cy="409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977D606-BD06-479B-9C52-A79EFBC1C12A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680040" y="4338520"/>
                <a:ext cx="15408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92A1E7C-2515-4D7A-9B67-365FF2DCD6C9}"/>
                  </a:ext>
                </a:extLst>
              </p14:cNvPr>
              <p14:cNvContentPartPr/>
              <p14:nvPr/>
            </p14:nvContentPartPr>
            <p14:xfrm>
              <a:off x="3220680" y="4530760"/>
              <a:ext cx="372960" cy="174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92A1E7C-2515-4D7A-9B67-365FF2DCD6C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202680" y="4513120"/>
                <a:ext cx="40860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E645418-3416-4D31-BA1F-6B77E470CB42}"/>
                  </a:ext>
                </a:extLst>
              </p14:cNvPr>
              <p14:cNvContentPartPr/>
              <p14:nvPr/>
            </p14:nvContentPartPr>
            <p14:xfrm>
              <a:off x="2746560" y="4423120"/>
              <a:ext cx="364680" cy="290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E645418-3416-4D31-BA1F-6B77E470CB42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728578" y="4405480"/>
                <a:ext cx="400285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0A9DDB6-777A-4D4D-B0B1-EA71E28E9E94}"/>
                  </a:ext>
                </a:extLst>
              </p14:cNvPr>
              <p14:cNvContentPartPr/>
              <p14:nvPr/>
            </p14:nvContentPartPr>
            <p14:xfrm>
              <a:off x="2001360" y="4469920"/>
              <a:ext cx="644400" cy="2782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0A9DDB6-777A-4D4D-B0B1-EA71E28E9E94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1983370" y="4451943"/>
                <a:ext cx="680020" cy="31387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67547051"/>
      </p:ext>
    </p:extLst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14:cNvPr>
              <p14:cNvContentPartPr/>
              <p14:nvPr/>
            </p14:nvContentPartPr>
            <p14:xfrm>
              <a:off x="243480" y="141640"/>
              <a:ext cx="5913360" cy="569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481" y="124000"/>
                <a:ext cx="5948998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14:cNvPr>
              <p14:cNvContentPartPr/>
              <p14:nvPr/>
            </p14:nvContentPartPr>
            <p14:xfrm>
              <a:off x="6390480" y="229120"/>
              <a:ext cx="1218600" cy="430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72480" y="211120"/>
                <a:ext cx="125424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14:cNvPr>
              <p14:cNvContentPartPr/>
              <p14:nvPr/>
            </p14:nvContentPartPr>
            <p14:xfrm>
              <a:off x="7893480" y="373480"/>
              <a:ext cx="367560" cy="195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875480" y="355840"/>
                <a:ext cx="40320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14:cNvPr>
              <p14:cNvContentPartPr/>
              <p14:nvPr/>
            </p14:nvContentPartPr>
            <p14:xfrm>
              <a:off x="7894200" y="223360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7620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14:cNvPr>
              <p14:cNvContentPartPr/>
              <p14:nvPr/>
            </p14:nvContentPartPr>
            <p14:xfrm>
              <a:off x="454800" y="1007080"/>
              <a:ext cx="311400" cy="176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6800" y="989080"/>
                <a:ext cx="34704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14:cNvPr>
              <p14:cNvContentPartPr/>
              <p14:nvPr/>
            </p14:nvContentPartPr>
            <p14:xfrm>
              <a:off x="885720" y="893680"/>
              <a:ext cx="8640" cy="10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67720" y="87568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14:cNvPr>
              <p14:cNvContentPartPr/>
              <p14:nvPr/>
            </p14:nvContentPartPr>
            <p14:xfrm>
              <a:off x="975000" y="904120"/>
              <a:ext cx="360" cy="10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57000" y="88612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14:cNvPr>
              <p14:cNvContentPartPr/>
              <p14:nvPr/>
            </p14:nvContentPartPr>
            <p14:xfrm>
              <a:off x="1097040" y="975040"/>
              <a:ext cx="167400" cy="186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79040" y="957400"/>
                <a:ext cx="2030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14:cNvPr>
              <p14:cNvContentPartPr/>
              <p14:nvPr/>
            </p14:nvContentPartPr>
            <p14:xfrm>
              <a:off x="873480" y="1015720"/>
              <a:ext cx="111960" cy="187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55480" y="998080"/>
                <a:ext cx="1476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14:cNvPr>
              <p14:cNvContentPartPr/>
              <p14:nvPr/>
            </p14:nvContentPartPr>
            <p14:xfrm>
              <a:off x="1349040" y="1019680"/>
              <a:ext cx="88920" cy="15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331040" y="1001680"/>
                <a:ext cx="1245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14:cNvPr>
              <p14:cNvContentPartPr/>
              <p14:nvPr/>
            </p14:nvContentPartPr>
            <p14:xfrm>
              <a:off x="1515000" y="1005280"/>
              <a:ext cx="117360" cy="155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97000" y="987640"/>
                <a:ext cx="15300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14:cNvPr>
              <p14:cNvContentPartPr/>
              <p14:nvPr/>
            </p14:nvContentPartPr>
            <p14:xfrm>
              <a:off x="2214480" y="1005280"/>
              <a:ext cx="140400" cy="167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96480" y="987640"/>
                <a:ext cx="1760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14:cNvPr>
              <p14:cNvContentPartPr/>
              <p14:nvPr/>
            </p14:nvContentPartPr>
            <p14:xfrm>
              <a:off x="2026560" y="913840"/>
              <a:ext cx="119160" cy="241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08560" y="896200"/>
                <a:ext cx="15480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14:cNvPr>
              <p14:cNvContentPartPr/>
              <p14:nvPr/>
            </p14:nvContentPartPr>
            <p14:xfrm>
              <a:off x="1787880" y="985120"/>
              <a:ext cx="131760" cy="187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69880" y="967120"/>
                <a:ext cx="1674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14:cNvPr>
              <p14:cNvContentPartPr/>
              <p14:nvPr/>
            </p14:nvContentPartPr>
            <p14:xfrm>
              <a:off x="1574400" y="904120"/>
              <a:ext cx="14400" cy="13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56400" y="886120"/>
                <a:ext cx="5004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14:cNvPr>
              <p14:cNvContentPartPr/>
              <p14:nvPr/>
            </p14:nvContentPartPr>
            <p14:xfrm>
              <a:off x="2610840" y="1025800"/>
              <a:ext cx="215640" cy="18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592840" y="1007800"/>
                <a:ext cx="251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14:cNvPr>
              <p14:cNvContentPartPr/>
              <p14:nvPr/>
            </p14:nvContentPartPr>
            <p14:xfrm>
              <a:off x="2620920" y="1121200"/>
              <a:ext cx="195840" cy="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03280" y="1103200"/>
                <a:ext cx="2314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14:cNvPr>
              <p14:cNvContentPartPr/>
              <p14:nvPr/>
            </p14:nvContentPartPr>
            <p14:xfrm>
              <a:off x="2915400" y="923920"/>
              <a:ext cx="539280" cy="221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97760" y="906251"/>
                <a:ext cx="574920" cy="25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5B4B949-28AD-48D1-A8FE-EBB3BDC2C30D}"/>
                  </a:ext>
                </a:extLst>
              </p14:cNvPr>
              <p14:cNvContentPartPr/>
              <p14:nvPr/>
            </p14:nvContentPartPr>
            <p14:xfrm>
              <a:off x="3601920" y="1127680"/>
              <a:ext cx="65880" cy="97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5B4B949-28AD-48D1-A8FE-EBB3BDC2C3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83920" y="1109680"/>
                <a:ext cx="10152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74F85F5-54FD-430E-BC69-201B39C29D32}"/>
                  </a:ext>
                </a:extLst>
              </p14:cNvPr>
              <p14:cNvContentPartPr/>
              <p14:nvPr/>
            </p14:nvContentPartPr>
            <p14:xfrm>
              <a:off x="3911160" y="871000"/>
              <a:ext cx="318600" cy="299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74F85F5-54FD-430E-BC69-201B39C29D3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893520" y="853360"/>
                <a:ext cx="354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0ACDBDB-E9EC-4572-83D9-0526BB7ADFCF}"/>
                  </a:ext>
                </a:extLst>
              </p14:cNvPr>
              <p14:cNvContentPartPr/>
              <p14:nvPr/>
            </p14:nvContentPartPr>
            <p14:xfrm>
              <a:off x="4335240" y="997720"/>
              <a:ext cx="853200" cy="144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0ACDBDB-E9EC-4572-83D9-0526BB7ADFC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17240" y="980080"/>
                <a:ext cx="88884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8C580AF-66F3-403C-AD8C-0EA423900BF6}"/>
                  </a:ext>
                </a:extLst>
              </p14:cNvPr>
              <p14:cNvContentPartPr/>
              <p14:nvPr/>
            </p14:nvContentPartPr>
            <p14:xfrm>
              <a:off x="5900880" y="772000"/>
              <a:ext cx="506520" cy="409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8C580AF-66F3-403C-AD8C-0EA423900BF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82880" y="754000"/>
                <a:ext cx="54216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A315987-31E4-4327-9131-3A9AD0BDA909}"/>
                  </a:ext>
                </a:extLst>
              </p14:cNvPr>
              <p14:cNvContentPartPr/>
              <p14:nvPr/>
            </p14:nvContentPartPr>
            <p14:xfrm>
              <a:off x="5562840" y="985120"/>
              <a:ext cx="177840" cy="202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A315987-31E4-4327-9131-3A9AD0BDA90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44840" y="967088"/>
                <a:ext cx="213480" cy="238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904DA81-4977-4A9A-B4A8-5313CF6873A2}"/>
                  </a:ext>
                </a:extLst>
              </p14:cNvPr>
              <p14:cNvContentPartPr/>
              <p14:nvPr/>
            </p14:nvContentPartPr>
            <p14:xfrm>
              <a:off x="6644280" y="913840"/>
              <a:ext cx="322560" cy="261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904DA81-4977-4A9A-B4A8-5313CF6873A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26260" y="896200"/>
                <a:ext cx="3582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A1BB96-568F-472B-828E-16F44A852E49}"/>
                  </a:ext>
                </a:extLst>
              </p14:cNvPr>
              <p14:cNvContentPartPr/>
              <p14:nvPr/>
            </p14:nvContentPartPr>
            <p14:xfrm>
              <a:off x="1279560" y="1394080"/>
              <a:ext cx="599400" cy="312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A1BB96-568F-472B-828E-16F44A852E4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61920" y="1376080"/>
                <a:ext cx="63504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36A605C-EC28-4C6A-8C3F-06858D51B20F}"/>
                  </a:ext>
                </a:extLst>
              </p14:cNvPr>
              <p14:cNvContentPartPr/>
              <p14:nvPr/>
            </p14:nvContentPartPr>
            <p14:xfrm>
              <a:off x="2813880" y="1472560"/>
              <a:ext cx="163800" cy="180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36A605C-EC28-4C6A-8C3F-06858D51B20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95880" y="1454920"/>
                <a:ext cx="19944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EC1196E-C855-41B0-9732-F2153A798595}"/>
                  </a:ext>
                </a:extLst>
              </p14:cNvPr>
              <p14:cNvContentPartPr/>
              <p14:nvPr/>
            </p14:nvContentPartPr>
            <p14:xfrm>
              <a:off x="2072280" y="1433320"/>
              <a:ext cx="643320" cy="295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EC1196E-C855-41B0-9732-F2153A79859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54640" y="1415680"/>
                <a:ext cx="67896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71CC644-558C-41D1-808D-8AAF2D70C36D}"/>
                  </a:ext>
                </a:extLst>
              </p14:cNvPr>
              <p14:cNvContentPartPr/>
              <p14:nvPr/>
            </p14:nvContentPartPr>
            <p14:xfrm>
              <a:off x="3159480" y="1381480"/>
              <a:ext cx="10800" cy="273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71CC644-558C-41D1-808D-8AAF2D70C36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41480" y="1363480"/>
                <a:ext cx="4644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2EF8A8-BD9A-4806-9368-790C47D30FC7}"/>
                  </a:ext>
                </a:extLst>
              </p14:cNvPr>
              <p14:cNvContentPartPr/>
              <p14:nvPr/>
            </p14:nvContentPartPr>
            <p14:xfrm>
              <a:off x="3191880" y="1422160"/>
              <a:ext cx="114120" cy="179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2EF8A8-BD9A-4806-9368-790C47D30FC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173880" y="1404160"/>
                <a:ext cx="1497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C549A90-A503-47E8-AB39-1DDB8CB1BCBD}"/>
                  </a:ext>
                </a:extLst>
              </p14:cNvPr>
              <p14:cNvContentPartPr/>
              <p14:nvPr/>
            </p14:nvContentPartPr>
            <p14:xfrm>
              <a:off x="3453960" y="1489120"/>
              <a:ext cx="159120" cy="1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C549A90-A503-47E8-AB39-1DDB8CB1BCB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35960" y="1471480"/>
                <a:ext cx="1947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734706E-89E1-4BA5-8485-6033C4F8A712}"/>
                  </a:ext>
                </a:extLst>
              </p14:cNvPr>
              <p14:cNvContentPartPr/>
              <p14:nvPr/>
            </p14:nvContentPartPr>
            <p14:xfrm>
              <a:off x="3453960" y="1575520"/>
              <a:ext cx="172080" cy="9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734706E-89E1-4BA5-8485-6033C4F8A71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435960" y="1557520"/>
                <a:ext cx="207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C08D4C7-779D-436B-AFBB-27CD03A2A0B4}"/>
                  </a:ext>
                </a:extLst>
              </p14:cNvPr>
              <p14:cNvContentPartPr/>
              <p14:nvPr/>
            </p14:nvContentPartPr>
            <p14:xfrm>
              <a:off x="3728640" y="1402000"/>
              <a:ext cx="529200" cy="200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C08D4C7-779D-436B-AFBB-27CD03A2A0B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10640" y="1384360"/>
                <a:ext cx="5648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F9A66D5-C16B-4ABE-9198-4E55E72F442F}"/>
                  </a:ext>
                </a:extLst>
              </p14:cNvPr>
              <p14:cNvContentPartPr/>
              <p14:nvPr/>
            </p14:nvContentPartPr>
            <p14:xfrm>
              <a:off x="1245000" y="1690000"/>
              <a:ext cx="3147480" cy="633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F9A66D5-C16B-4ABE-9198-4E55E72F442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227358" y="1672010"/>
                <a:ext cx="3183124" cy="6692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C61013-9F69-4FDA-A3C5-663AC0F7EE36}"/>
                  </a:ext>
                </a:extLst>
              </p14:cNvPr>
              <p14:cNvContentPartPr/>
              <p14:nvPr/>
            </p14:nvContentPartPr>
            <p14:xfrm>
              <a:off x="5991960" y="1931560"/>
              <a:ext cx="450000" cy="153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C61013-9F69-4FDA-A3C5-663AC0F7EE3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973960" y="1913560"/>
                <a:ext cx="485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9930700-483F-4DBE-A7B7-30D0C1D36D3E}"/>
                  </a:ext>
                </a:extLst>
              </p14:cNvPr>
              <p14:cNvContentPartPr/>
              <p14:nvPr/>
            </p14:nvContentPartPr>
            <p14:xfrm>
              <a:off x="4651320" y="1781440"/>
              <a:ext cx="1225080" cy="558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9930700-483F-4DBE-A7B7-30D0C1D36D3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633680" y="1763452"/>
                <a:ext cx="1260720" cy="5939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77AB0D7-A7BE-4016-805F-77CB8F2D02CD}"/>
                  </a:ext>
                </a:extLst>
              </p14:cNvPr>
              <p14:cNvContentPartPr/>
              <p14:nvPr/>
            </p14:nvContentPartPr>
            <p14:xfrm>
              <a:off x="5079720" y="1381480"/>
              <a:ext cx="312120" cy="283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77AB0D7-A7BE-4016-805F-77CB8F2D02C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62080" y="1363480"/>
                <a:ext cx="34776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BED44F7-47B9-43BF-AE73-60C5DBF14934}"/>
                  </a:ext>
                </a:extLst>
              </p14:cNvPr>
              <p14:cNvContentPartPr/>
              <p14:nvPr/>
            </p14:nvContentPartPr>
            <p14:xfrm>
              <a:off x="6217680" y="1496680"/>
              <a:ext cx="16704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BED44F7-47B9-43BF-AE73-60C5DBF1493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99680" y="1479040"/>
                <a:ext cx="202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132E8AF-7CFB-4A94-B428-AF1365CB93B5}"/>
                  </a:ext>
                </a:extLst>
              </p14:cNvPr>
              <p14:cNvContentPartPr/>
              <p14:nvPr/>
            </p14:nvContentPartPr>
            <p14:xfrm>
              <a:off x="6217680" y="1574440"/>
              <a:ext cx="159840" cy="20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132E8AF-7CFB-4A94-B428-AF1365CB93B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199680" y="1556440"/>
                <a:ext cx="1954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EDC499C-BC50-4935-B1E6-6D01B9B21DA8}"/>
                  </a:ext>
                </a:extLst>
              </p14:cNvPr>
              <p14:cNvContentPartPr/>
              <p14:nvPr/>
            </p14:nvContentPartPr>
            <p14:xfrm>
              <a:off x="5811240" y="1401280"/>
              <a:ext cx="252720" cy="24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EDC499C-BC50-4935-B1E6-6D01B9B21DA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793600" y="1383307"/>
                <a:ext cx="288360" cy="277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B751E9D-5B85-4170-9B26-D465EEFFD672}"/>
                  </a:ext>
                </a:extLst>
              </p14:cNvPr>
              <p14:cNvContentPartPr/>
              <p14:nvPr/>
            </p14:nvContentPartPr>
            <p14:xfrm>
              <a:off x="6747960" y="1064680"/>
              <a:ext cx="1918080" cy="8658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B751E9D-5B85-4170-9B26-D465EEFFD67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29960" y="1046680"/>
                <a:ext cx="1953720" cy="90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3B4545E-34A5-4062-B4C0-9261BC55B524}"/>
                  </a:ext>
                </a:extLst>
              </p14:cNvPr>
              <p14:cNvContentPartPr/>
              <p14:nvPr/>
            </p14:nvContentPartPr>
            <p14:xfrm>
              <a:off x="1686360" y="2643280"/>
              <a:ext cx="1132560" cy="5569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3B4545E-34A5-4062-B4C0-9261BC55B52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668726" y="2625280"/>
                <a:ext cx="1168189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E9BF5DF-D84C-455A-A4EE-F6767446B24F}"/>
                  </a:ext>
                </a:extLst>
              </p14:cNvPr>
              <p14:cNvContentPartPr/>
              <p14:nvPr/>
            </p14:nvContentPartPr>
            <p14:xfrm>
              <a:off x="1350840" y="2671720"/>
              <a:ext cx="225360" cy="3103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E9BF5DF-D84C-455A-A4EE-F6767446B24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332840" y="2653720"/>
                <a:ext cx="26100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34C024E-3097-40FA-B825-F58A948EF06B}"/>
                  </a:ext>
                </a:extLst>
              </p14:cNvPr>
              <p14:cNvContentPartPr/>
              <p14:nvPr/>
            </p14:nvContentPartPr>
            <p14:xfrm>
              <a:off x="891840" y="2701240"/>
              <a:ext cx="358920" cy="308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34C024E-3097-40FA-B825-F58A948EF06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73840" y="2683240"/>
                <a:ext cx="39456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9D034BB-AA45-4B18-8634-6B551D6D4178}"/>
                  </a:ext>
                </a:extLst>
              </p14:cNvPr>
              <p14:cNvContentPartPr/>
              <p14:nvPr/>
            </p14:nvContentPartPr>
            <p14:xfrm>
              <a:off x="406200" y="2681800"/>
              <a:ext cx="296280" cy="361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9D034BB-AA45-4B18-8634-6B551D6D417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88200" y="2664160"/>
                <a:ext cx="33192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7915CAD-1D31-4D8B-8EC2-2AFAD8FE356A}"/>
                  </a:ext>
                </a:extLst>
              </p14:cNvPr>
              <p14:cNvContentPartPr/>
              <p14:nvPr/>
            </p14:nvContentPartPr>
            <p14:xfrm>
              <a:off x="3025560" y="2581000"/>
              <a:ext cx="1622880" cy="437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7915CAD-1D31-4D8B-8EC2-2AFAD8FE356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007916" y="2563360"/>
                <a:ext cx="1658528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3B79917-F2FF-4903-BAC0-3B5E355FABE1}"/>
                  </a:ext>
                </a:extLst>
              </p14:cNvPr>
              <p14:cNvContentPartPr/>
              <p14:nvPr/>
            </p14:nvContentPartPr>
            <p14:xfrm>
              <a:off x="4815480" y="2499280"/>
              <a:ext cx="924120" cy="3970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3B79917-F2FF-4903-BAC0-3B5E355FABE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797480" y="2481280"/>
                <a:ext cx="95976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1FB4BA4-3F57-4407-8A81-83DBADE51CB3}"/>
                  </a:ext>
                </a:extLst>
              </p14:cNvPr>
              <p14:cNvContentPartPr/>
              <p14:nvPr/>
            </p14:nvContentPartPr>
            <p14:xfrm>
              <a:off x="7136400" y="2649400"/>
              <a:ext cx="1150920" cy="2401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1FB4BA4-3F57-4407-8A81-83DBADE51CB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118400" y="2631427"/>
                <a:ext cx="1186560" cy="275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4DD8F189-24C8-433D-851E-4C2B5ABEF778}"/>
                  </a:ext>
                </a:extLst>
              </p14:cNvPr>
              <p14:cNvContentPartPr/>
              <p14:nvPr/>
            </p14:nvContentPartPr>
            <p14:xfrm>
              <a:off x="6030840" y="2570200"/>
              <a:ext cx="969840" cy="356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4DD8F189-24C8-433D-851E-4C2B5ABEF77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013193" y="2552560"/>
                <a:ext cx="1005493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D5AA94D-BE25-4888-9FFC-82D9EF802DE8}"/>
                  </a:ext>
                </a:extLst>
              </p14:cNvPr>
              <p14:cNvContentPartPr/>
              <p14:nvPr/>
            </p14:nvContentPartPr>
            <p14:xfrm>
              <a:off x="2346600" y="3279760"/>
              <a:ext cx="149400" cy="189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D5AA94D-BE25-4888-9FFC-82D9EF802DE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328600" y="3262120"/>
                <a:ext cx="18504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37E4945-FD83-427A-8516-24D887774874}"/>
                  </a:ext>
                </a:extLst>
              </p14:cNvPr>
              <p14:cNvContentPartPr/>
              <p14:nvPr/>
            </p14:nvContentPartPr>
            <p14:xfrm>
              <a:off x="2594280" y="3147280"/>
              <a:ext cx="1531080" cy="342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37E4945-FD83-427A-8516-24D88777487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576636" y="3129621"/>
                <a:ext cx="1566728" cy="3780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0A09E46-8551-4145-994F-5AA0E97EBE20}"/>
                  </a:ext>
                </a:extLst>
              </p14:cNvPr>
              <p14:cNvContentPartPr/>
              <p14:nvPr/>
            </p14:nvContentPartPr>
            <p14:xfrm>
              <a:off x="4270080" y="3443920"/>
              <a:ext cx="58320" cy="856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0A09E46-8551-4145-994F-5AA0E97EBE2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252440" y="3425920"/>
                <a:ext cx="939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63E429A-DCD9-49E7-8070-58614218374D}"/>
                  </a:ext>
                </a:extLst>
              </p14:cNvPr>
              <p14:cNvContentPartPr/>
              <p14:nvPr/>
            </p14:nvContentPartPr>
            <p14:xfrm>
              <a:off x="4447920" y="3331600"/>
              <a:ext cx="226800" cy="375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63E429A-DCD9-49E7-8070-58614218374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429920" y="3313960"/>
                <a:ext cx="26244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8CE8323-B1A0-4510-BCF9-BCD417571728}"/>
                  </a:ext>
                </a:extLst>
              </p14:cNvPr>
              <p14:cNvContentPartPr/>
              <p14:nvPr/>
            </p14:nvContentPartPr>
            <p14:xfrm>
              <a:off x="5404800" y="3199840"/>
              <a:ext cx="365040" cy="284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8CE8323-B1A0-4510-BCF9-BCD41757172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386800" y="3182200"/>
                <a:ext cx="40068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04C5C44-3E8A-4F9B-AA89-06150B0EAEDB}"/>
                  </a:ext>
                </a:extLst>
              </p14:cNvPr>
              <p14:cNvContentPartPr/>
              <p14:nvPr/>
            </p14:nvContentPartPr>
            <p14:xfrm>
              <a:off x="4785240" y="3119920"/>
              <a:ext cx="437040" cy="364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04C5C44-3E8A-4F9B-AA89-06150B0EAED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67240" y="3102280"/>
                <a:ext cx="47268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321F7DA-1FF4-4315-82F6-59C228DE0C0C}"/>
                  </a:ext>
                </a:extLst>
              </p14:cNvPr>
              <p14:cNvContentPartPr/>
              <p14:nvPr/>
            </p14:nvContentPartPr>
            <p14:xfrm>
              <a:off x="5981160" y="3323680"/>
              <a:ext cx="124200" cy="1522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321F7DA-1FF4-4315-82F6-59C228DE0C0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963520" y="3306040"/>
                <a:ext cx="15984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1CD2DA1-458B-40B9-877C-D870F283AA52}"/>
                  </a:ext>
                </a:extLst>
              </p14:cNvPr>
              <p14:cNvContentPartPr/>
              <p14:nvPr/>
            </p14:nvContentPartPr>
            <p14:xfrm>
              <a:off x="6160800" y="3352480"/>
              <a:ext cx="170280" cy="3488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1CD2DA1-458B-40B9-877C-D870F283AA5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42800" y="3334480"/>
                <a:ext cx="20592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2E54B1D-CE22-4852-BA12-9DC6FDE0ACA5}"/>
                  </a:ext>
                </a:extLst>
              </p14:cNvPr>
              <p14:cNvContentPartPr/>
              <p14:nvPr/>
            </p14:nvContentPartPr>
            <p14:xfrm>
              <a:off x="6414960" y="3382360"/>
              <a:ext cx="127080" cy="101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2E54B1D-CE22-4852-BA12-9DC6FDE0ACA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396960" y="3364720"/>
                <a:ext cx="16272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4157D04-736B-4E18-AF73-F9105A20876E}"/>
                  </a:ext>
                </a:extLst>
              </p14:cNvPr>
              <p14:cNvContentPartPr/>
              <p14:nvPr/>
            </p14:nvContentPartPr>
            <p14:xfrm>
              <a:off x="6591000" y="3433840"/>
              <a:ext cx="2880" cy="378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4157D04-736B-4E18-AF73-F9105A20876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573360" y="3415840"/>
                <a:ext cx="3852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50FA559-35BA-4266-B58B-2185CE59C83D}"/>
                  </a:ext>
                </a:extLst>
              </p14:cNvPr>
              <p14:cNvContentPartPr/>
              <p14:nvPr/>
            </p14:nvContentPartPr>
            <p14:xfrm>
              <a:off x="6573000" y="331180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50FA559-35BA-4266-B58B-2185CE59C83D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555360" y="3293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02731D5A-43DB-42C3-B6ED-42373FE1C8B9}"/>
                  </a:ext>
                </a:extLst>
              </p14:cNvPr>
              <p14:cNvContentPartPr/>
              <p14:nvPr/>
            </p14:nvContentPartPr>
            <p14:xfrm>
              <a:off x="6674520" y="3210280"/>
              <a:ext cx="10800" cy="273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02731D5A-43DB-42C3-B6ED-42373FE1C8B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656520" y="3192640"/>
                <a:ext cx="4644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0290DA7-60E2-4CBA-8506-68E23E662377}"/>
                  </a:ext>
                </a:extLst>
              </p14:cNvPr>
              <p14:cNvContentPartPr/>
              <p14:nvPr/>
            </p14:nvContentPartPr>
            <p14:xfrm>
              <a:off x="6746160" y="3403240"/>
              <a:ext cx="20520" cy="626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0290DA7-60E2-4CBA-8506-68E23E66237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728520" y="3385240"/>
                <a:ext cx="5616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738EDD9-ED67-4B39-9D0F-CED23C300D56}"/>
                  </a:ext>
                </a:extLst>
              </p14:cNvPr>
              <p14:cNvContentPartPr/>
              <p14:nvPr/>
            </p14:nvContentPartPr>
            <p14:xfrm>
              <a:off x="6776400" y="3331960"/>
              <a:ext cx="360" cy="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738EDD9-ED67-4B39-9D0F-CED23C300D5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758400" y="331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4E05F9D-8F62-4DD6-AD10-7A19CCD8C97B}"/>
                  </a:ext>
                </a:extLst>
              </p14:cNvPr>
              <p14:cNvContentPartPr/>
              <p14:nvPr/>
            </p14:nvContentPartPr>
            <p14:xfrm>
              <a:off x="6898800" y="3238000"/>
              <a:ext cx="135000" cy="2534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4E05F9D-8F62-4DD6-AD10-7A19CCD8C97B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881160" y="3220000"/>
                <a:ext cx="1706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44B0F97-CE50-4A80-AC3A-5853781B7801}"/>
                  </a:ext>
                </a:extLst>
              </p14:cNvPr>
              <p14:cNvContentPartPr/>
              <p14:nvPr/>
            </p14:nvContentPartPr>
            <p14:xfrm>
              <a:off x="7091040" y="3355720"/>
              <a:ext cx="166320" cy="1897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44B0F97-CE50-4A80-AC3A-5853781B7801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073400" y="3338080"/>
                <a:ext cx="2019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CB59986D-C875-4EB1-B102-B44E36FC7C2F}"/>
                  </a:ext>
                </a:extLst>
              </p14:cNvPr>
              <p14:cNvContentPartPr/>
              <p14:nvPr/>
            </p14:nvContentPartPr>
            <p14:xfrm>
              <a:off x="7355280" y="3291280"/>
              <a:ext cx="360" cy="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CB59986D-C875-4EB1-B102-B44E36FC7C2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337640" y="3273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783417C5-A99D-4D40-9451-1C19BE56027E}"/>
                  </a:ext>
                </a:extLst>
              </p14:cNvPr>
              <p14:cNvContentPartPr/>
              <p14:nvPr/>
            </p14:nvContentPartPr>
            <p14:xfrm>
              <a:off x="8717880" y="3093640"/>
              <a:ext cx="292680" cy="5104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783417C5-A99D-4D40-9451-1C19BE56027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8699858" y="3076000"/>
                <a:ext cx="328364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444FA046-A637-4CC5-B5E7-B64FA055AC5A}"/>
                  </a:ext>
                </a:extLst>
              </p14:cNvPr>
              <p14:cNvContentPartPr/>
              <p14:nvPr/>
            </p14:nvContentPartPr>
            <p14:xfrm>
              <a:off x="8269320" y="3271120"/>
              <a:ext cx="379440" cy="2433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444FA046-A637-4CC5-B5E7-B64FA055AC5A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251680" y="3253147"/>
                <a:ext cx="415080" cy="2789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9169EFC8-8ED2-46EF-946B-F6777197AAF4}"/>
                  </a:ext>
                </a:extLst>
              </p14:cNvPr>
              <p14:cNvContentPartPr/>
              <p14:nvPr/>
            </p14:nvContentPartPr>
            <p14:xfrm>
              <a:off x="7859640" y="3186520"/>
              <a:ext cx="337320" cy="4953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9169EFC8-8ED2-46EF-946B-F6777197AAF4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842000" y="3168880"/>
                <a:ext cx="37296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630A6E9-0D9E-49A7-AB71-E3A4A2C0B7C5}"/>
                  </a:ext>
                </a:extLst>
              </p14:cNvPr>
              <p14:cNvContentPartPr/>
              <p14:nvPr/>
            </p14:nvContentPartPr>
            <p14:xfrm>
              <a:off x="7339080" y="3389920"/>
              <a:ext cx="403560" cy="1252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E630A6E9-0D9E-49A7-AB71-E3A4A2C0B7C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321080" y="3372280"/>
                <a:ext cx="43920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81B0CE7-D865-4239-A1AF-953348F1D1DB}"/>
                  </a:ext>
                </a:extLst>
              </p14:cNvPr>
              <p14:cNvContentPartPr/>
              <p14:nvPr/>
            </p14:nvContentPartPr>
            <p14:xfrm>
              <a:off x="1433640" y="3130360"/>
              <a:ext cx="639000" cy="5299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81B0CE7-D865-4239-A1AF-953348F1D1D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16000" y="3112360"/>
                <a:ext cx="674640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EB39921-D85B-4B35-9C75-466D996C458D}"/>
                  </a:ext>
                </a:extLst>
              </p14:cNvPr>
              <p14:cNvContentPartPr/>
              <p14:nvPr/>
            </p14:nvContentPartPr>
            <p14:xfrm>
              <a:off x="425280" y="3921640"/>
              <a:ext cx="245520" cy="244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EB39921-D85B-4B35-9C75-466D996C458D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07280" y="3903640"/>
                <a:ext cx="28116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548C27C-2C17-46B3-9285-5E03E82FB10F}"/>
                  </a:ext>
                </a:extLst>
              </p14:cNvPr>
              <p14:cNvContentPartPr/>
              <p14:nvPr/>
            </p14:nvContentPartPr>
            <p14:xfrm>
              <a:off x="395760" y="3982120"/>
              <a:ext cx="259920" cy="127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548C27C-2C17-46B3-9285-5E03E82FB10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77760" y="3964480"/>
                <a:ext cx="29556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74938F1-EC8F-409D-9496-ED011B04C35B}"/>
                  </a:ext>
                </a:extLst>
              </p14:cNvPr>
              <p14:cNvContentPartPr/>
              <p14:nvPr/>
            </p14:nvContentPartPr>
            <p14:xfrm>
              <a:off x="528960" y="3890680"/>
              <a:ext cx="9720" cy="2941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74938F1-EC8F-409D-9496-ED011B04C35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10960" y="3873040"/>
                <a:ext cx="4536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E0155FE-BABA-422B-9103-3A69620032A1}"/>
                  </a:ext>
                </a:extLst>
              </p14:cNvPr>
              <p14:cNvContentPartPr/>
              <p14:nvPr/>
            </p14:nvContentPartPr>
            <p14:xfrm>
              <a:off x="869880" y="3870880"/>
              <a:ext cx="2818080" cy="423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E0155FE-BABA-422B-9103-3A69620032A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52240" y="3852880"/>
                <a:ext cx="285372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A0AB1D2-1504-4E21-B2E4-6E805F0BD75E}"/>
                  </a:ext>
                </a:extLst>
              </p14:cNvPr>
              <p14:cNvContentPartPr/>
              <p14:nvPr/>
            </p14:nvContentPartPr>
            <p14:xfrm>
              <a:off x="3974880" y="3769000"/>
              <a:ext cx="1175400" cy="405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A0AB1D2-1504-4E21-B2E4-6E805F0BD75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957245" y="3751360"/>
                <a:ext cx="1211029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85B0257-D339-4048-A2C6-A17929851416}"/>
                  </a:ext>
                </a:extLst>
              </p14:cNvPr>
              <p14:cNvContentPartPr/>
              <p14:nvPr/>
            </p14:nvContentPartPr>
            <p14:xfrm>
              <a:off x="5567880" y="3846040"/>
              <a:ext cx="573840" cy="2815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85B0257-D339-4048-A2C6-A17929851416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550240" y="3828400"/>
                <a:ext cx="60948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B0F8184-F9C2-47CD-9062-4A6ACB6969D5}"/>
                  </a:ext>
                </a:extLst>
              </p14:cNvPr>
              <p14:cNvContentPartPr/>
              <p14:nvPr/>
            </p14:nvContentPartPr>
            <p14:xfrm>
              <a:off x="7090320" y="3901120"/>
              <a:ext cx="153000" cy="210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B0F8184-F9C2-47CD-9062-4A6ACB6969D5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072320" y="3883480"/>
                <a:ext cx="18864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B2CD014-056A-4459-AA6C-9C971E81142A}"/>
                  </a:ext>
                </a:extLst>
              </p14:cNvPr>
              <p14:cNvContentPartPr/>
              <p14:nvPr/>
            </p14:nvContentPartPr>
            <p14:xfrm>
              <a:off x="7375800" y="3920200"/>
              <a:ext cx="519480" cy="2048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B2CD014-056A-4459-AA6C-9C971E81142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357800" y="3902560"/>
                <a:ext cx="55512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C37466D-3A0E-40FD-9450-5F5EB99F8268}"/>
                  </a:ext>
                </a:extLst>
              </p14:cNvPr>
              <p14:cNvContentPartPr/>
              <p14:nvPr/>
            </p14:nvContentPartPr>
            <p14:xfrm>
              <a:off x="6298680" y="3850360"/>
              <a:ext cx="640800" cy="2952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C37466D-3A0E-40FD-9450-5F5EB99F826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281040" y="3832698"/>
                <a:ext cx="67644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EC86EC7-A2FC-4C64-96A8-7EE8F03D56C1}"/>
                  </a:ext>
                </a:extLst>
              </p14:cNvPr>
              <p14:cNvContentPartPr/>
              <p14:nvPr/>
            </p14:nvContentPartPr>
            <p14:xfrm>
              <a:off x="1719480" y="4397560"/>
              <a:ext cx="160200" cy="4089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EC86EC7-A2FC-4C64-96A8-7EE8F03D56C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701480" y="4379560"/>
                <a:ext cx="195840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977D606-BD06-479B-9C52-A79EFBC1C12A}"/>
                  </a:ext>
                </a:extLst>
              </p14:cNvPr>
              <p14:cNvContentPartPr/>
              <p14:nvPr/>
            </p14:nvContentPartPr>
            <p14:xfrm>
              <a:off x="3697680" y="4356160"/>
              <a:ext cx="118440" cy="409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977D606-BD06-479B-9C52-A79EFBC1C12A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680040" y="4338520"/>
                <a:ext cx="15408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92A1E7C-2515-4D7A-9B67-365FF2DCD6C9}"/>
                  </a:ext>
                </a:extLst>
              </p14:cNvPr>
              <p14:cNvContentPartPr/>
              <p14:nvPr/>
            </p14:nvContentPartPr>
            <p14:xfrm>
              <a:off x="3220680" y="4530760"/>
              <a:ext cx="372960" cy="174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92A1E7C-2515-4D7A-9B67-365FF2DCD6C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202680" y="4513120"/>
                <a:ext cx="40860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E645418-3416-4D31-BA1F-6B77E470CB42}"/>
                  </a:ext>
                </a:extLst>
              </p14:cNvPr>
              <p14:cNvContentPartPr/>
              <p14:nvPr/>
            </p14:nvContentPartPr>
            <p14:xfrm>
              <a:off x="2746560" y="4423120"/>
              <a:ext cx="364680" cy="290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E645418-3416-4D31-BA1F-6B77E470CB42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728578" y="4405480"/>
                <a:ext cx="400285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0A9DDB6-777A-4D4D-B0B1-EA71E28E9E94}"/>
                  </a:ext>
                </a:extLst>
              </p14:cNvPr>
              <p14:cNvContentPartPr/>
              <p14:nvPr/>
            </p14:nvContentPartPr>
            <p14:xfrm>
              <a:off x="2001360" y="4469920"/>
              <a:ext cx="644400" cy="2782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0A9DDB6-777A-4D4D-B0B1-EA71E28E9E94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1983370" y="4451943"/>
                <a:ext cx="680020" cy="3138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8D1958A-68F8-4A98-BAF5-3BEA77621F5D}"/>
                  </a:ext>
                </a:extLst>
              </p14:cNvPr>
              <p14:cNvContentPartPr/>
              <p14:nvPr/>
            </p14:nvContentPartPr>
            <p14:xfrm>
              <a:off x="887520" y="5050600"/>
              <a:ext cx="2211480" cy="381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8D1958A-68F8-4A98-BAF5-3BEA77621F5D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869517" y="5032600"/>
                <a:ext cx="2247126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DA32222-DE46-4E00-AB9D-34574B537EF5}"/>
                  </a:ext>
                </a:extLst>
              </p14:cNvPr>
              <p14:cNvContentPartPr/>
              <p14:nvPr/>
            </p14:nvContentPartPr>
            <p14:xfrm>
              <a:off x="446880" y="5059240"/>
              <a:ext cx="227160" cy="2545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DA32222-DE46-4E00-AB9D-34574B537EF5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28880" y="5041600"/>
                <a:ext cx="2628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9176123-7E7D-4C8C-AA1B-E99E4C11545C}"/>
                  </a:ext>
                </a:extLst>
              </p14:cNvPr>
              <p14:cNvContentPartPr/>
              <p14:nvPr/>
            </p14:nvContentPartPr>
            <p14:xfrm>
              <a:off x="3350280" y="4988320"/>
              <a:ext cx="884160" cy="305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9176123-7E7D-4C8C-AA1B-E99E4C11545C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332640" y="4970320"/>
                <a:ext cx="9198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A858EC35-0F65-42F7-85AF-C1C383D662B7}"/>
                  </a:ext>
                </a:extLst>
              </p14:cNvPr>
              <p14:cNvContentPartPr/>
              <p14:nvPr/>
            </p14:nvContentPartPr>
            <p14:xfrm>
              <a:off x="4583640" y="4987960"/>
              <a:ext cx="2060280" cy="3211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A858EC35-0F65-42F7-85AF-C1C383D662B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566000" y="4969980"/>
                <a:ext cx="2095920" cy="356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79569779"/>
      </p:ext>
    </p:extLst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14:cNvPr>
              <p14:cNvContentPartPr/>
              <p14:nvPr/>
            </p14:nvContentPartPr>
            <p14:xfrm>
              <a:off x="243480" y="141640"/>
              <a:ext cx="5913360" cy="569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481" y="124000"/>
                <a:ext cx="5948998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14:cNvPr>
              <p14:cNvContentPartPr/>
              <p14:nvPr/>
            </p14:nvContentPartPr>
            <p14:xfrm>
              <a:off x="6390480" y="229120"/>
              <a:ext cx="1218600" cy="430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72480" y="211120"/>
                <a:ext cx="125424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14:cNvPr>
              <p14:cNvContentPartPr/>
              <p14:nvPr/>
            </p14:nvContentPartPr>
            <p14:xfrm>
              <a:off x="7893480" y="373480"/>
              <a:ext cx="367560" cy="195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875480" y="355840"/>
                <a:ext cx="40320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14:cNvPr>
              <p14:cNvContentPartPr/>
              <p14:nvPr/>
            </p14:nvContentPartPr>
            <p14:xfrm>
              <a:off x="7894200" y="223360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7620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14:cNvPr>
              <p14:cNvContentPartPr/>
              <p14:nvPr/>
            </p14:nvContentPartPr>
            <p14:xfrm>
              <a:off x="454800" y="1007080"/>
              <a:ext cx="311400" cy="176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6800" y="989080"/>
                <a:ext cx="34704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14:cNvPr>
              <p14:cNvContentPartPr/>
              <p14:nvPr/>
            </p14:nvContentPartPr>
            <p14:xfrm>
              <a:off x="885720" y="893680"/>
              <a:ext cx="8640" cy="10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67720" y="87568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14:cNvPr>
              <p14:cNvContentPartPr/>
              <p14:nvPr/>
            </p14:nvContentPartPr>
            <p14:xfrm>
              <a:off x="975000" y="904120"/>
              <a:ext cx="360" cy="10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57000" y="88612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14:cNvPr>
              <p14:cNvContentPartPr/>
              <p14:nvPr/>
            </p14:nvContentPartPr>
            <p14:xfrm>
              <a:off x="1097040" y="975040"/>
              <a:ext cx="167400" cy="186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79040" y="957400"/>
                <a:ext cx="2030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14:cNvPr>
              <p14:cNvContentPartPr/>
              <p14:nvPr/>
            </p14:nvContentPartPr>
            <p14:xfrm>
              <a:off x="873480" y="1015720"/>
              <a:ext cx="111960" cy="187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55480" y="998080"/>
                <a:ext cx="1476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14:cNvPr>
              <p14:cNvContentPartPr/>
              <p14:nvPr/>
            </p14:nvContentPartPr>
            <p14:xfrm>
              <a:off x="1349040" y="1019680"/>
              <a:ext cx="88920" cy="15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331040" y="1001680"/>
                <a:ext cx="1245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14:cNvPr>
              <p14:cNvContentPartPr/>
              <p14:nvPr/>
            </p14:nvContentPartPr>
            <p14:xfrm>
              <a:off x="1515000" y="1005280"/>
              <a:ext cx="117360" cy="155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97000" y="987640"/>
                <a:ext cx="15300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14:cNvPr>
              <p14:cNvContentPartPr/>
              <p14:nvPr/>
            </p14:nvContentPartPr>
            <p14:xfrm>
              <a:off x="2214480" y="1005280"/>
              <a:ext cx="140400" cy="167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96480" y="987640"/>
                <a:ext cx="1760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14:cNvPr>
              <p14:cNvContentPartPr/>
              <p14:nvPr/>
            </p14:nvContentPartPr>
            <p14:xfrm>
              <a:off x="2026560" y="913840"/>
              <a:ext cx="119160" cy="241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08560" y="896200"/>
                <a:ext cx="15480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14:cNvPr>
              <p14:cNvContentPartPr/>
              <p14:nvPr/>
            </p14:nvContentPartPr>
            <p14:xfrm>
              <a:off x="1787880" y="985120"/>
              <a:ext cx="131760" cy="187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69880" y="967120"/>
                <a:ext cx="1674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14:cNvPr>
              <p14:cNvContentPartPr/>
              <p14:nvPr/>
            </p14:nvContentPartPr>
            <p14:xfrm>
              <a:off x="1574400" y="904120"/>
              <a:ext cx="14400" cy="13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56400" y="886120"/>
                <a:ext cx="5004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14:cNvPr>
              <p14:cNvContentPartPr/>
              <p14:nvPr/>
            </p14:nvContentPartPr>
            <p14:xfrm>
              <a:off x="2610840" y="1025800"/>
              <a:ext cx="215640" cy="18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592840" y="1007800"/>
                <a:ext cx="251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14:cNvPr>
              <p14:cNvContentPartPr/>
              <p14:nvPr/>
            </p14:nvContentPartPr>
            <p14:xfrm>
              <a:off x="2620920" y="1121200"/>
              <a:ext cx="195840" cy="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03280" y="1103200"/>
                <a:ext cx="2314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14:cNvPr>
              <p14:cNvContentPartPr/>
              <p14:nvPr/>
            </p14:nvContentPartPr>
            <p14:xfrm>
              <a:off x="2915400" y="923920"/>
              <a:ext cx="539280" cy="221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97760" y="906251"/>
                <a:ext cx="574920" cy="25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5B4B949-28AD-48D1-A8FE-EBB3BDC2C30D}"/>
                  </a:ext>
                </a:extLst>
              </p14:cNvPr>
              <p14:cNvContentPartPr/>
              <p14:nvPr/>
            </p14:nvContentPartPr>
            <p14:xfrm>
              <a:off x="3601920" y="1127680"/>
              <a:ext cx="65880" cy="97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5B4B949-28AD-48D1-A8FE-EBB3BDC2C3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83920" y="1109680"/>
                <a:ext cx="10152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74F85F5-54FD-430E-BC69-201B39C29D32}"/>
                  </a:ext>
                </a:extLst>
              </p14:cNvPr>
              <p14:cNvContentPartPr/>
              <p14:nvPr/>
            </p14:nvContentPartPr>
            <p14:xfrm>
              <a:off x="3911160" y="871000"/>
              <a:ext cx="318600" cy="299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74F85F5-54FD-430E-BC69-201B39C29D3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893520" y="853360"/>
                <a:ext cx="354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0ACDBDB-E9EC-4572-83D9-0526BB7ADFCF}"/>
                  </a:ext>
                </a:extLst>
              </p14:cNvPr>
              <p14:cNvContentPartPr/>
              <p14:nvPr/>
            </p14:nvContentPartPr>
            <p14:xfrm>
              <a:off x="4335240" y="997720"/>
              <a:ext cx="853200" cy="144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0ACDBDB-E9EC-4572-83D9-0526BB7ADFC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17240" y="980080"/>
                <a:ext cx="88884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8C580AF-66F3-403C-AD8C-0EA423900BF6}"/>
                  </a:ext>
                </a:extLst>
              </p14:cNvPr>
              <p14:cNvContentPartPr/>
              <p14:nvPr/>
            </p14:nvContentPartPr>
            <p14:xfrm>
              <a:off x="5900880" y="772000"/>
              <a:ext cx="506520" cy="409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8C580AF-66F3-403C-AD8C-0EA423900BF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82880" y="754000"/>
                <a:ext cx="54216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A315987-31E4-4327-9131-3A9AD0BDA909}"/>
                  </a:ext>
                </a:extLst>
              </p14:cNvPr>
              <p14:cNvContentPartPr/>
              <p14:nvPr/>
            </p14:nvContentPartPr>
            <p14:xfrm>
              <a:off x="5562840" y="985120"/>
              <a:ext cx="177840" cy="202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A315987-31E4-4327-9131-3A9AD0BDA90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44840" y="967088"/>
                <a:ext cx="213480" cy="238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904DA81-4977-4A9A-B4A8-5313CF6873A2}"/>
                  </a:ext>
                </a:extLst>
              </p14:cNvPr>
              <p14:cNvContentPartPr/>
              <p14:nvPr/>
            </p14:nvContentPartPr>
            <p14:xfrm>
              <a:off x="6644280" y="913840"/>
              <a:ext cx="322560" cy="261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904DA81-4977-4A9A-B4A8-5313CF6873A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26260" y="896200"/>
                <a:ext cx="3582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A1BB96-568F-472B-828E-16F44A852E49}"/>
                  </a:ext>
                </a:extLst>
              </p14:cNvPr>
              <p14:cNvContentPartPr/>
              <p14:nvPr/>
            </p14:nvContentPartPr>
            <p14:xfrm>
              <a:off x="1279560" y="1394080"/>
              <a:ext cx="599400" cy="312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A1BB96-568F-472B-828E-16F44A852E4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61920" y="1376080"/>
                <a:ext cx="63504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36A605C-EC28-4C6A-8C3F-06858D51B20F}"/>
                  </a:ext>
                </a:extLst>
              </p14:cNvPr>
              <p14:cNvContentPartPr/>
              <p14:nvPr/>
            </p14:nvContentPartPr>
            <p14:xfrm>
              <a:off x="2813880" y="1472560"/>
              <a:ext cx="163800" cy="180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36A605C-EC28-4C6A-8C3F-06858D51B20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95880" y="1454920"/>
                <a:ext cx="19944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EC1196E-C855-41B0-9732-F2153A798595}"/>
                  </a:ext>
                </a:extLst>
              </p14:cNvPr>
              <p14:cNvContentPartPr/>
              <p14:nvPr/>
            </p14:nvContentPartPr>
            <p14:xfrm>
              <a:off x="2072280" y="1433320"/>
              <a:ext cx="643320" cy="295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EC1196E-C855-41B0-9732-F2153A79859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54640" y="1415680"/>
                <a:ext cx="67896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71CC644-558C-41D1-808D-8AAF2D70C36D}"/>
                  </a:ext>
                </a:extLst>
              </p14:cNvPr>
              <p14:cNvContentPartPr/>
              <p14:nvPr/>
            </p14:nvContentPartPr>
            <p14:xfrm>
              <a:off x="3159480" y="1381480"/>
              <a:ext cx="10800" cy="273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71CC644-558C-41D1-808D-8AAF2D70C36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41480" y="1363480"/>
                <a:ext cx="4644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2EF8A8-BD9A-4806-9368-790C47D30FC7}"/>
                  </a:ext>
                </a:extLst>
              </p14:cNvPr>
              <p14:cNvContentPartPr/>
              <p14:nvPr/>
            </p14:nvContentPartPr>
            <p14:xfrm>
              <a:off x="3191880" y="1422160"/>
              <a:ext cx="114120" cy="179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2EF8A8-BD9A-4806-9368-790C47D30FC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173880" y="1404160"/>
                <a:ext cx="1497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C549A90-A503-47E8-AB39-1DDB8CB1BCBD}"/>
                  </a:ext>
                </a:extLst>
              </p14:cNvPr>
              <p14:cNvContentPartPr/>
              <p14:nvPr/>
            </p14:nvContentPartPr>
            <p14:xfrm>
              <a:off x="3453960" y="1489120"/>
              <a:ext cx="159120" cy="1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C549A90-A503-47E8-AB39-1DDB8CB1BCB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35960" y="1471480"/>
                <a:ext cx="1947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734706E-89E1-4BA5-8485-6033C4F8A712}"/>
                  </a:ext>
                </a:extLst>
              </p14:cNvPr>
              <p14:cNvContentPartPr/>
              <p14:nvPr/>
            </p14:nvContentPartPr>
            <p14:xfrm>
              <a:off x="3453960" y="1575520"/>
              <a:ext cx="172080" cy="9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734706E-89E1-4BA5-8485-6033C4F8A71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435960" y="1557520"/>
                <a:ext cx="207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C08D4C7-779D-436B-AFBB-27CD03A2A0B4}"/>
                  </a:ext>
                </a:extLst>
              </p14:cNvPr>
              <p14:cNvContentPartPr/>
              <p14:nvPr/>
            </p14:nvContentPartPr>
            <p14:xfrm>
              <a:off x="3728640" y="1402000"/>
              <a:ext cx="529200" cy="200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C08D4C7-779D-436B-AFBB-27CD03A2A0B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10640" y="1384360"/>
                <a:ext cx="5648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F9A66D5-C16B-4ABE-9198-4E55E72F442F}"/>
                  </a:ext>
                </a:extLst>
              </p14:cNvPr>
              <p14:cNvContentPartPr/>
              <p14:nvPr/>
            </p14:nvContentPartPr>
            <p14:xfrm>
              <a:off x="1245000" y="1690000"/>
              <a:ext cx="3147480" cy="633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F9A66D5-C16B-4ABE-9198-4E55E72F442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227358" y="1672010"/>
                <a:ext cx="3183124" cy="6692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C61013-9F69-4FDA-A3C5-663AC0F7EE36}"/>
                  </a:ext>
                </a:extLst>
              </p14:cNvPr>
              <p14:cNvContentPartPr/>
              <p14:nvPr/>
            </p14:nvContentPartPr>
            <p14:xfrm>
              <a:off x="5991960" y="1931560"/>
              <a:ext cx="450000" cy="153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C61013-9F69-4FDA-A3C5-663AC0F7EE3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973960" y="1913560"/>
                <a:ext cx="485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9930700-483F-4DBE-A7B7-30D0C1D36D3E}"/>
                  </a:ext>
                </a:extLst>
              </p14:cNvPr>
              <p14:cNvContentPartPr/>
              <p14:nvPr/>
            </p14:nvContentPartPr>
            <p14:xfrm>
              <a:off x="4651320" y="1781440"/>
              <a:ext cx="1225080" cy="558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9930700-483F-4DBE-A7B7-30D0C1D36D3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633680" y="1763452"/>
                <a:ext cx="1260720" cy="5939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77AB0D7-A7BE-4016-805F-77CB8F2D02CD}"/>
                  </a:ext>
                </a:extLst>
              </p14:cNvPr>
              <p14:cNvContentPartPr/>
              <p14:nvPr/>
            </p14:nvContentPartPr>
            <p14:xfrm>
              <a:off x="5079720" y="1381480"/>
              <a:ext cx="312120" cy="283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77AB0D7-A7BE-4016-805F-77CB8F2D02C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62080" y="1363480"/>
                <a:ext cx="34776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BED44F7-47B9-43BF-AE73-60C5DBF14934}"/>
                  </a:ext>
                </a:extLst>
              </p14:cNvPr>
              <p14:cNvContentPartPr/>
              <p14:nvPr/>
            </p14:nvContentPartPr>
            <p14:xfrm>
              <a:off x="6217680" y="1496680"/>
              <a:ext cx="16704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BED44F7-47B9-43BF-AE73-60C5DBF1493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99680" y="1479040"/>
                <a:ext cx="202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132E8AF-7CFB-4A94-B428-AF1365CB93B5}"/>
                  </a:ext>
                </a:extLst>
              </p14:cNvPr>
              <p14:cNvContentPartPr/>
              <p14:nvPr/>
            </p14:nvContentPartPr>
            <p14:xfrm>
              <a:off x="6217680" y="1574440"/>
              <a:ext cx="159840" cy="20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132E8AF-7CFB-4A94-B428-AF1365CB93B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199680" y="1556440"/>
                <a:ext cx="1954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EDC499C-BC50-4935-B1E6-6D01B9B21DA8}"/>
                  </a:ext>
                </a:extLst>
              </p14:cNvPr>
              <p14:cNvContentPartPr/>
              <p14:nvPr/>
            </p14:nvContentPartPr>
            <p14:xfrm>
              <a:off x="5811240" y="1401280"/>
              <a:ext cx="252720" cy="24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EDC499C-BC50-4935-B1E6-6D01B9B21DA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793600" y="1383307"/>
                <a:ext cx="288360" cy="277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B751E9D-5B85-4170-9B26-D465EEFFD672}"/>
                  </a:ext>
                </a:extLst>
              </p14:cNvPr>
              <p14:cNvContentPartPr/>
              <p14:nvPr/>
            </p14:nvContentPartPr>
            <p14:xfrm>
              <a:off x="6747960" y="1064680"/>
              <a:ext cx="1918080" cy="8658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B751E9D-5B85-4170-9B26-D465EEFFD67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29960" y="1046680"/>
                <a:ext cx="1953720" cy="90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3B4545E-34A5-4062-B4C0-9261BC55B524}"/>
                  </a:ext>
                </a:extLst>
              </p14:cNvPr>
              <p14:cNvContentPartPr/>
              <p14:nvPr/>
            </p14:nvContentPartPr>
            <p14:xfrm>
              <a:off x="1686360" y="2643280"/>
              <a:ext cx="1132560" cy="5569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3B4545E-34A5-4062-B4C0-9261BC55B52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668726" y="2625280"/>
                <a:ext cx="1168189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E9BF5DF-D84C-455A-A4EE-F6767446B24F}"/>
                  </a:ext>
                </a:extLst>
              </p14:cNvPr>
              <p14:cNvContentPartPr/>
              <p14:nvPr/>
            </p14:nvContentPartPr>
            <p14:xfrm>
              <a:off x="1350840" y="2671720"/>
              <a:ext cx="225360" cy="3103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E9BF5DF-D84C-455A-A4EE-F6767446B24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332840" y="2653720"/>
                <a:ext cx="26100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34C024E-3097-40FA-B825-F58A948EF06B}"/>
                  </a:ext>
                </a:extLst>
              </p14:cNvPr>
              <p14:cNvContentPartPr/>
              <p14:nvPr/>
            </p14:nvContentPartPr>
            <p14:xfrm>
              <a:off x="891840" y="2701240"/>
              <a:ext cx="358920" cy="308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34C024E-3097-40FA-B825-F58A948EF06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73840" y="2683240"/>
                <a:ext cx="39456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9D034BB-AA45-4B18-8634-6B551D6D4178}"/>
                  </a:ext>
                </a:extLst>
              </p14:cNvPr>
              <p14:cNvContentPartPr/>
              <p14:nvPr/>
            </p14:nvContentPartPr>
            <p14:xfrm>
              <a:off x="406200" y="2681800"/>
              <a:ext cx="296280" cy="361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9D034BB-AA45-4B18-8634-6B551D6D417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88200" y="2664160"/>
                <a:ext cx="33192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7915CAD-1D31-4D8B-8EC2-2AFAD8FE356A}"/>
                  </a:ext>
                </a:extLst>
              </p14:cNvPr>
              <p14:cNvContentPartPr/>
              <p14:nvPr/>
            </p14:nvContentPartPr>
            <p14:xfrm>
              <a:off x="3025560" y="2581000"/>
              <a:ext cx="1622880" cy="437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7915CAD-1D31-4D8B-8EC2-2AFAD8FE356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007916" y="2563360"/>
                <a:ext cx="1658528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3B79917-F2FF-4903-BAC0-3B5E355FABE1}"/>
                  </a:ext>
                </a:extLst>
              </p14:cNvPr>
              <p14:cNvContentPartPr/>
              <p14:nvPr/>
            </p14:nvContentPartPr>
            <p14:xfrm>
              <a:off x="4815480" y="2499280"/>
              <a:ext cx="924120" cy="3970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3B79917-F2FF-4903-BAC0-3B5E355FABE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797480" y="2481280"/>
                <a:ext cx="95976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1FB4BA4-3F57-4407-8A81-83DBADE51CB3}"/>
                  </a:ext>
                </a:extLst>
              </p14:cNvPr>
              <p14:cNvContentPartPr/>
              <p14:nvPr/>
            </p14:nvContentPartPr>
            <p14:xfrm>
              <a:off x="7136400" y="2649400"/>
              <a:ext cx="1150920" cy="2401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1FB4BA4-3F57-4407-8A81-83DBADE51CB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118400" y="2631427"/>
                <a:ext cx="1186560" cy="275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4DD8F189-24C8-433D-851E-4C2B5ABEF778}"/>
                  </a:ext>
                </a:extLst>
              </p14:cNvPr>
              <p14:cNvContentPartPr/>
              <p14:nvPr/>
            </p14:nvContentPartPr>
            <p14:xfrm>
              <a:off x="6030840" y="2570200"/>
              <a:ext cx="969840" cy="356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4DD8F189-24C8-433D-851E-4C2B5ABEF77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013193" y="2552560"/>
                <a:ext cx="1005493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D5AA94D-BE25-4888-9FFC-82D9EF802DE8}"/>
                  </a:ext>
                </a:extLst>
              </p14:cNvPr>
              <p14:cNvContentPartPr/>
              <p14:nvPr/>
            </p14:nvContentPartPr>
            <p14:xfrm>
              <a:off x="2346600" y="3279760"/>
              <a:ext cx="149400" cy="189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D5AA94D-BE25-4888-9FFC-82D9EF802DE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328600" y="3262120"/>
                <a:ext cx="18504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37E4945-FD83-427A-8516-24D887774874}"/>
                  </a:ext>
                </a:extLst>
              </p14:cNvPr>
              <p14:cNvContentPartPr/>
              <p14:nvPr/>
            </p14:nvContentPartPr>
            <p14:xfrm>
              <a:off x="2594280" y="3147280"/>
              <a:ext cx="1531080" cy="342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37E4945-FD83-427A-8516-24D88777487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576636" y="3129621"/>
                <a:ext cx="1566728" cy="3780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0A09E46-8551-4145-994F-5AA0E97EBE20}"/>
                  </a:ext>
                </a:extLst>
              </p14:cNvPr>
              <p14:cNvContentPartPr/>
              <p14:nvPr/>
            </p14:nvContentPartPr>
            <p14:xfrm>
              <a:off x="4270080" y="3443920"/>
              <a:ext cx="58320" cy="856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0A09E46-8551-4145-994F-5AA0E97EBE2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252440" y="3425920"/>
                <a:ext cx="939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63E429A-DCD9-49E7-8070-58614218374D}"/>
                  </a:ext>
                </a:extLst>
              </p14:cNvPr>
              <p14:cNvContentPartPr/>
              <p14:nvPr/>
            </p14:nvContentPartPr>
            <p14:xfrm>
              <a:off x="4447920" y="3331600"/>
              <a:ext cx="226800" cy="375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63E429A-DCD9-49E7-8070-58614218374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429920" y="3313960"/>
                <a:ext cx="26244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8CE8323-B1A0-4510-BCF9-BCD417571728}"/>
                  </a:ext>
                </a:extLst>
              </p14:cNvPr>
              <p14:cNvContentPartPr/>
              <p14:nvPr/>
            </p14:nvContentPartPr>
            <p14:xfrm>
              <a:off x="5404800" y="3199840"/>
              <a:ext cx="365040" cy="284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8CE8323-B1A0-4510-BCF9-BCD41757172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386800" y="3182200"/>
                <a:ext cx="40068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04C5C44-3E8A-4F9B-AA89-06150B0EAEDB}"/>
                  </a:ext>
                </a:extLst>
              </p14:cNvPr>
              <p14:cNvContentPartPr/>
              <p14:nvPr/>
            </p14:nvContentPartPr>
            <p14:xfrm>
              <a:off x="4785240" y="3119920"/>
              <a:ext cx="437040" cy="364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04C5C44-3E8A-4F9B-AA89-06150B0EAED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67240" y="3102280"/>
                <a:ext cx="47268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321F7DA-1FF4-4315-82F6-59C228DE0C0C}"/>
                  </a:ext>
                </a:extLst>
              </p14:cNvPr>
              <p14:cNvContentPartPr/>
              <p14:nvPr/>
            </p14:nvContentPartPr>
            <p14:xfrm>
              <a:off x="5981160" y="3323680"/>
              <a:ext cx="124200" cy="1522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321F7DA-1FF4-4315-82F6-59C228DE0C0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963520" y="3306040"/>
                <a:ext cx="15984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1CD2DA1-458B-40B9-877C-D870F283AA52}"/>
                  </a:ext>
                </a:extLst>
              </p14:cNvPr>
              <p14:cNvContentPartPr/>
              <p14:nvPr/>
            </p14:nvContentPartPr>
            <p14:xfrm>
              <a:off x="6160800" y="3352480"/>
              <a:ext cx="170280" cy="3488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1CD2DA1-458B-40B9-877C-D870F283AA5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42800" y="3334480"/>
                <a:ext cx="20592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2E54B1D-CE22-4852-BA12-9DC6FDE0ACA5}"/>
                  </a:ext>
                </a:extLst>
              </p14:cNvPr>
              <p14:cNvContentPartPr/>
              <p14:nvPr/>
            </p14:nvContentPartPr>
            <p14:xfrm>
              <a:off x="6414960" y="3382360"/>
              <a:ext cx="127080" cy="101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2E54B1D-CE22-4852-BA12-9DC6FDE0ACA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396960" y="3364720"/>
                <a:ext cx="16272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4157D04-736B-4E18-AF73-F9105A20876E}"/>
                  </a:ext>
                </a:extLst>
              </p14:cNvPr>
              <p14:cNvContentPartPr/>
              <p14:nvPr/>
            </p14:nvContentPartPr>
            <p14:xfrm>
              <a:off x="6591000" y="3433840"/>
              <a:ext cx="2880" cy="378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4157D04-736B-4E18-AF73-F9105A20876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573360" y="3415840"/>
                <a:ext cx="3852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50FA559-35BA-4266-B58B-2185CE59C83D}"/>
                  </a:ext>
                </a:extLst>
              </p14:cNvPr>
              <p14:cNvContentPartPr/>
              <p14:nvPr/>
            </p14:nvContentPartPr>
            <p14:xfrm>
              <a:off x="6573000" y="331180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50FA559-35BA-4266-B58B-2185CE59C83D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555360" y="3293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02731D5A-43DB-42C3-B6ED-42373FE1C8B9}"/>
                  </a:ext>
                </a:extLst>
              </p14:cNvPr>
              <p14:cNvContentPartPr/>
              <p14:nvPr/>
            </p14:nvContentPartPr>
            <p14:xfrm>
              <a:off x="6674520" y="3210280"/>
              <a:ext cx="10800" cy="273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02731D5A-43DB-42C3-B6ED-42373FE1C8B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656520" y="3192640"/>
                <a:ext cx="4644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0290DA7-60E2-4CBA-8506-68E23E662377}"/>
                  </a:ext>
                </a:extLst>
              </p14:cNvPr>
              <p14:cNvContentPartPr/>
              <p14:nvPr/>
            </p14:nvContentPartPr>
            <p14:xfrm>
              <a:off x="6746160" y="3403240"/>
              <a:ext cx="20520" cy="626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0290DA7-60E2-4CBA-8506-68E23E66237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728520" y="3385240"/>
                <a:ext cx="5616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738EDD9-ED67-4B39-9D0F-CED23C300D56}"/>
                  </a:ext>
                </a:extLst>
              </p14:cNvPr>
              <p14:cNvContentPartPr/>
              <p14:nvPr/>
            </p14:nvContentPartPr>
            <p14:xfrm>
              <a:off x="6776400" y="3331960"/>
              <a:ext cx="360" cy="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738EDD9-ED67-4B39-9D0F-CED23C300D5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758400" y="331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4E05F9D-8F62-4DD6-AD10-7A19CCD8C97B}"/>
                  </a:ext>
                </a:extLst>
              </p14:cNvPr>
              <p14:cNvContentPartPr/>
              <p14:nvPr/>
            </p14:nvContentPartPr>
            <p14:xfrm>
              <a:off x="6898800" y="3238000"/>
              <a:ext cx="135000" cy="2534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4E05F9D-8F62-4DD6-AD10-7A19CCD8C97B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881160" y="3220000"/>
                <a:ext cx="1706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44B0F97-CE50-4A80-AC3A-5853781B7801}"/>
                  </a:ext>
                </a:extLst>
              </p14:cNvPr>
              <p14:cNvContentPartPr/>
              <p14:nvPr/>
            </p14:nvContentPartPr>
            <p14:xfrm>
              <a:off x="7091040" y="3355720"/>
              <a:ext cx="166320" cy="1897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44B0F97-CE50-4A80-AC3A-5853781B7801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073400" y="3338080"/>
                <a:ext cx="2019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CB59986D-C875-4EB1-B102-B44E36FC7C2F}"/>
                  </a:ext>
                </a:extLst>
              </p14:cNvPr>
              <p14:cNvContentPartPr/>
              <p14:nvPr/>
            </p14:nvContentPartPr>
            <p14:xfrm>
              <a:off x="7355280" y="3291280"/>
              <a:ext cx="360" cy="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CB59986D-C875-4EB1-B102-B44E36FC7C2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337640" y="3273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783417C5-A99D-4D40-9451-1C19BE56027E}"/>
                  </a:ext>
                </a:extLst>
              </p14:cNvPr>
              <p14:cNvContentPartPr/>
              <p14:nvPr/>
            </p14:nvContentPartPr>
            <p14:xfrm>
              <a:off x="8717880" y="3093640"/>
              <a:ext cx="292680" cy="5104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783417C5-A99D-4D40-9451-1C19BE56027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8699858" y="3076000"/>
                <a:ext cx="328364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444FA046-A637-4CC5-B5E7-B64FA055AC5A}"/>
                  </a:ext>
                </a:extLst>
              </p14:cNvPr>
              <p14:cNvContentPartPr/>
              <p14:nvPr/>
            </p14:nvContentPartPr>
            <p14:xfrm>
              <a:off x="8269320" y="3271120"/>
              <a:ext cx="379440" cy="2433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444FA046-A637-4CC5-B5E7-B64FA055AC5A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251680" y="3253147"/>
                <a:ext cx="415080" cy="2789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9169EFC8-8ED2-46EF-946B-F6777197AAF4}"/>
                  </a:ext>
                </a:extLst>
              </p14:cNvPr>
              <p14:cNvContentPartPr/>
              <p14:nvPr/>
            </p14:nvContentPartPr>
            <p14:xfrm>
              <a:off x="7859640" y="3186520"/>
              <a:ext cx="337320" cy="4953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9169EFC8-8ED2-46EF-946B-F6777197AAF4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842000" y="3168880"/>
                <a:ext cx="37296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630A6E9-0D9E-49A7-AB71-E3A4A2C0B7C5}"/>
                  </a:ext>
                </a:extLst>
              </p14:cNvPr>
              <p14:cNvContentPartPr/>
              <p14:nvPr/>
            </p14:nvContentPartPr>
            <p14:xfrm>
              <a:off x="7339080" y="3389920"/>
              <a:ext cx="403560" cy="1252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E630A6E9-0D9E-49A7-AB71-E3A4A2C0B7C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321080" y="3372280"/>
                <a:ext cx="43920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81B0CE7-D865-4239-A1AF-953348F1D1DB}"/>
                  </a:ext>
                </a:extLst>
              </p14:cNvPr>
              <p14:cNvContentPartPr/>
              <p14:nvPr/>
            </p14:nvContentPartPr>
            <p14:xfrm>
              <a:off x="1433640" y="3130360"/>
              <a:ext cx="639000" cy="5299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81B0CE7-D865-4239-A1AF-953348F1D1D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16000" y="3112360"/>
                <a:ext cx="674640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EB39921-D85B-4B35-9C75-466D996C458D}"/>
                  </a:ext>
                </a:extLst>
              </p14:cNvPr>
              <p14:cNvContentPartPr/>
              <p14:nvPr/>
            </p14:nvContentPartPr>
            <p14:xfrm>
              <a:off x="425280" y="3921640"/>
              <a:ext cx="245520" cy="244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EB39921-D85B-4B35-9C75-466D996C458D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07280" y="3903640"/>
                <a:ext cx="28116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548C27C-2C17-46B3-9285-5E03E82FB10F}"/>
                  </a:ext>
                </a:extLst>
              </p14:cNvPr>
              <p14:cNvContentPartPr/>
              <p14:nvPr/>
            </p14:nvContentPartPr>
            <p14:xfrm>
              <a:off x="395760" y="3982120"/>
              <a:ext cx="259920" cy="127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548C27C-2C17-46B3-9285-5E03E82FB10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77760" y="3964480"/>
                <a:ext cx="29556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74938F1-EC8F-409D-9496-ED011B04C35B}"/>
                  </a:ext>
                </a:extLst>
              </p14:cNvPr>
              <p14:cNvContentPartPr/>
              <p14:nvPr/>
            </p14:nvContentPartPr>
            <p14:xfrm>
              <a:off x="528960" y="3890680"/>
              <a:ext cx="9720" cy="2941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74938F1-EC8F-409D-9496-ED011B04C35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10960" y="3873040"/>
                <a:ext cx="4536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E0155FE-BABA-422B-9103-3A69620032A1}"/>
                  </a:ext>
                </a:extLst>
              </p14:cNvPr>
              <p14:cNvContentPartPr/>
              <p14:nvPr/>
            </p14:nvContentPartPr>
            <p14:xfrm>
              <a:off x="869880" y="3870880"/>
              <a:ext cx="2818080" cy="423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E0155FE-BABA-422B-9103-3A69620032A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52240" y="3852880"/>
                <a:ext cx="285372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A0AB1D2-1504-4E21-B2E4-6E805F0BD75E}"/>
                  </a:ext>
                </a:extLst>
              </p14:cNvPr>
              <p14:cNvContentPartPr/>
              <p14:nvPr/>
            </p14:nvContentPartPr>
            <p14:xfrm>
              <a:off x="3974880" y="3769000"/>
              <a:ext cx="1175400" cy="405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A0AB1D2-1504-4E21-B2E4-6E805F0BD75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957245" y="3751360"/>
                <a:ext cx="1211029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85B0257-D339-4048-A2C6-A17929851416}"/>
                  </a:ext>
                </a:extLst>
              </p14:cNvPr>
              <p14:cNvContentPartPr/>
              <p14:nvPr/>
            </p14:nvContentPartPr>
            <p14:xfrm>
              <a:off x="5567880" y="3846040"/>
              <a:ext cx="573840" cy="2815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85B0257-D339-4048-A2C6-A17929851416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550240" y="3828400"/>
                <a:ext cx="60948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B0F8184-F9C2-47CD-9062-4A6ACB6969D5}"/>
                  </a:ext>
                </a:extLst>
              </p14:cNvPr>
              <p14:cNvContentPartPr/>
              <p14:nvPr/>
            </p14:nvContentPartPr>
            <p14:xfrm>
              <a:off x="7090320" y="3901120"/>
              <a:ext cx="153000" cy="210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B0F8184-F9C2-47CD-9062-4A6ACB6969D5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072320" y="3883480"/>
                <a:ext cx="18864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B2CD014-056A-4459-AA6C-9C971E81142A}"/>
                  </a:ext>
                </a:extLst>
              </p14:cNvPr>
              <p14:cNvContentPartPr/>
              <p14:nvPr/>
            </p14:nvContentPartPr>
            <p14:xfrm>
              <a:off x="7375800" y="3920200"/>
              <a:ext cx="519480" cy="2048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B2CD014-056A-4459-AA6C-9C971E81142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357800" y="3902560"/>
                <a:ext cx="55512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C37466D-3A0E-40FD-9450-5F5EB99F8268}"/>
                  </a:ext>
                </a:extLst>
              </p14:cNvPr>
              <p14:cNvContentPartPr/>
              <p14:nvPr/>
            </p14:nvContentPartPr>
            <p14:xfrm>
              <a:off x="6298680" y="3850360"/>
              <a:ext cx="640800" cy="2952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C37466D-3A0E-40FD-9450-5F5EB99F826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281040" y="3832698"/>
                <a:ext cx="67644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EC86EC7-A2FC-4C64-96A8-7EE8F03D56C1}"/>
                  </a:ext>
                </a:extLst>
              </p14:cNvPr>
              <p14:cNvContentPartPr/>
              <p14:nvPr/>
            </p14:nvContentPartPr>
            <p14:xfrm>
              <a:off x="1719480" y="4397560"/>
              <a:ext cx="160200" cy="4089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EC86EC7-A2FC-4C64-96A8-7EE8F03D56C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701480" y="4379560"/>
                <a:ext cx="195840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977D606-BD06-479B-9C52-A79EFBC1C12A}"/>
                  </a:ext>
                </a:extLst>
              </p14:cNvPr>
              <p14:cNvContentPartPr/>
              <p14:nvPr/>
            </p14:nvContentPartPr>
            <p14:xfrm>
              <a:off x="3697680" y="4356160"/>
              <a:ext cx="118440" cy="409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977D606-BD06-479B-9C52-A79EFBC1C12A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680040" y="4338520"/>
                <a:ext cx="15408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92A1E7C-2515-4D7A-9B67-365FF2DCD6C9}"/>
                  </a:ext>
                </a:extLst>
              </p14:cNvPr>
              <p14:cNvContentPartPr/>
              <p14:nvPr/>
            </p14:nvContentPartPr>
            <p14:xfrm>
              <a:off x="3220680" y="4530760"/>
              <a:ext cx="372960" cy="174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92A1E7C-2515-4D7A-9B67-365FF2DCD6C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202680" y="4513120"/>
                <a:ext cx="40860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E645418-3416-4D31-BA1F-6B77E470CB42}"/>
                  </a:ext>
                </a:extLst>
              </p14:cNvPr>
              <p14:cNvContentPartPr/>
              <p14:nvPr/>
            </p14:nvContentPartPr>
            <p14:xfrm>
              <a:off x="2746560" y="4423120"/>
              <a:ext cx="364680" cy="290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E645418-3416-4D31-BA1F-6B77E470CB42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728578" y="4405480"/>
                <a:ext cx="400285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0A9DDB6-777A-4D4D-B0B1-EA71E28E9E94}"/>
                  </a:ext>
                </a:extLst>
              </p14:cNvPr>
              <p14:cNvContentPartPr/>
              <p14:nvPr/>
            </p14:nvContentPartPr>
            <p14:xfrm>
              <a:off x="2001360" y="4469920"/>
              <a:ext cx="644400" cy="2782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0A9DDB6-777A-4D4D-B0B1-EA71E28E9E94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1983370" y="4451943"/>
                <a:ext cx="680020" cy="3138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8D1958A-68F8-4A98-BAF5-3BEA77621F5D}"/>
                  </a:ext>
                </a:extLst>
              </p14:cNvPr>
              <p14:cNvContentPartPr/>
              <p14:nvPr/>
            </p14:nvContentPartPr>
            <p14:xfrm>
              <a:off x="887520" y="5050600"/>
              <a:ext cx="2211480" cy="381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8D1958A-68F8-4A98-BAF5-3BEA77621F5D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869517" y="5032600"/>
                <a:ext cx="2247126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DA32222-DE46-4E00-AB9D-34574B537EF5}"/>
                  </a:ext>
                </a:extLst>
              </p14:cNvPr>
              <p14:cNvContentPartPr/>
              <p14:nvPr/>
            </p14:nvContentPartPr>
            <p14:xfrm>
              <a:off x="446880" y="5059240"/>
              <a:ext cx="227160" cy="2545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DA32222-DE46-4E00-AB9D-34574B537EF5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28880" y="5041600"/>
                <a:ext cx="2628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9176123-7E7D-4C8C-AA1B-E99E4C11545C}"/>
                  </a:ext>
                </a:extLst>
              </p14:cNvPr>
              <p14:cNvContentPartPr/>
              <p14:nvPr/>
            </p14:nvContentPartPr>
            <p14:xfrm>
              <a:off x="3350280" y="4988320"/>
              <a:ext cx="884160" cy="305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9176123-7E7D-4C8C-AA1B-E99E4C11545C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332640" y="4970320"/>
                <a:ext cx="9198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A858EC35-0F65-42F7-85AF-C1C383D662B7}"/>
                  </a:ext>
                </a:extLst>
              </p14:cNvPr>
              <p14:cNvContentPartPr/>
              <p14:nvPr/>
            </p14:nvContentPartPr>
            <p14:xfrm>
              <a:off x="4583640" y="4987960"/>
              <a:ext cx="2060280" cy="3211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A858EC35-0F65-42F7-85AF-C1C383D662B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566000" y="4969980"/>
                <a:ext cx="2095920" cy="35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5101D11-5FA8-4FBE-96D7-C12C95554A6B}"/>
                  </a:ext>
                </a:extLst>
              </p14:cNvPr>
              <p14:cNvContentPartPr/>
              <p14:nvPr/>
            </p14:nvContentPartPr>
            <p14:xfrm>
              <a:off x="1760160" y="5557480"/>
              <a:ext cx="618480" cy="387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5101D11-5FA8-4FBE-96D7-C12C95554A6B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742170" y="5539480"/>
                <a:ext cx="654099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DD54451-3D18-49C7-98D7-3EF2024CDA9B}"/>
                  </a:ext>
                </a:extLst>
              </p14:cNvPr>
              <p14:cNvContentPartPr/>
              <p14:nvPr/>
            </p14:nvContentPartPr>
            <p14:xfrm>
              <a:off x="2597880" y="5695000"/>
              <a:ext cx="154800" cy="259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DD54451-3D18-49C7-98D7-3EF2024CDA9B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2579880" y="5677360"/>
                <a:ext cx="19044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39F1205-D489-4304-92F2-918B5B8B3D23}"/>
                  </a:ext>
                </a:extLst>
              </p14:cNvPr>
              <p14:cNvContentPartPr/>
              <p14:nvPr/>
            </p14:nvContentPartPr>
            <p14:xfrm>
              <a:off x="2834040" y="5882200"/>
              <a:ext cx="360" cy="47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39F1205-D489-4304-92F2-918B5B8B3D23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2816400" y="586456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5724619-6BDD-4C27-B654-C35671A9A6A2}"/>
                  </a:ext>
                </a:extLst>
              </p14:cNvPr>
              <p14:cNvContentPartPr/>
              <p14:nvPr/>
            </p14:nvContentPartPr>
            <p14:xfrm>
              <a:off x="2834040" y="5740000"/>
              <a:ext cx="360" cy="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5724619-6BDD-4C27-B654-C35671A9A6A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816400" y="5722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C020754-F0CE-4511-8886-D8C892D79E3A}"/>
                  </a:ext>
                </a:extLst>
              </p14:cNvPr>
              <p14:cNvContentPartPr/>
              <p14:nvPr/>
            </p14:nvContentPartPr>
            <p14:xfrm>
              <a:off x="3375120" y="5655400"/>
              <a:ext cx="970560" cy="3164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C020754-F0CE-4511-8886-D8C892D79E3A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3357120" y="5637400"/>
                <a:ext cx="100620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DF00FA4-0AED-4296-A715-76601EB8CD8D}"/>
                  </a:ext>
                </a:extLst>
              </p14:cNvPr>
              <p14:cNvContentPartPr/>
              <p14:nvPr/>
            </p14:nvContentPartPr>
            <p14:xfrm>
              <a:off x="2960040" y="5688880"/>
              <a:ext cx="311760" cy="2898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DF00FA4-0AED-4296-A715-76601EB8CD8D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2942040" y="5671218"/>
                <a:ext cx="347400" cy="3254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E742DB00-E9B2-4DA4-B91B-06FC30455238}"/>
                  </a:ext>
                </a:extLst>
              </p14:cNvPr>
              <p14:cNvContentPartPr/>
              <p14:nvPr/>
            </p14:nvContentPartPr>
            <p14:xfrm>
              <a:off x="4469880" y="5506360"/>
              <a:ext cx="123120" cy="4201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E742DB00-E9B2-4DA4-B91B-06FC30455238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4452240" y="5488360"/>
                <a:ext cx="158760" cy="455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69766164"/>
      </p:ext>
    </p:extLst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D1EF3E8-91C9-43B8-8F4E-7DFA76C0B408}"/>
                  </a:ext>
                </a:extLst>
              </p14:cNvPr>
              <p14:cNvContentPartPr/>
              <p14:nvPr/>
            </p14:nvContentPartPr>
            <p14:xfrm>
              <a:off x="1462440" y="494800"/>
              <a:ext cx="7139520" cy="286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D1EF3E8-91C9-43B8-8F4E-7DFA76C0B4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44800" y="477160"/>
                <a:ext cx="7175160" cy="29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B956F4D-5EEE-4078-8120-4C3B560B5B33}"/>
                  </a:ext>
                </a:extLst>
              </p14:cNvPr>
              <p14:cNvContentPartPr/>
              <p14:nvPr/>
            </p14:nvContentPartPr>
            <p14:xfrm>
              <a:off x="2417880" y="340000"/>
              <a:ext cx="24480" cy="747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B956F4D-5EEE-4078-8120-4C3B560B5B3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00240" y="322360"/>
                <a:ext cx="60120" cy="782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92823780"/>
      </p:ext>
    </p:extLst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D1EF3E8-91C9-43B8-8F4E-7DFA76C0B408}"/>
                  </a:ext>
                </a:extLst>
              </p14:cNvPr>
              <p14:cNvContentPartPr/>
              <p14:nvPr/>
            </p14:nvContentPartPr>
            <p14:xfrm>
              <a:off x="1462440" y="494800"/>
              <a:ext cx="7139520" cy="286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D1EF3E8-91C9-43B8-8F4E-7DFA76C0B4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44800" y="477160"/>
                <a:ext cx="7175160" cy="29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23C2162-104F-4550-A5C5-9B389952BAFF}"/>
                  </a:ext>
                </a:extLst>
              </p14:cNvPr>
              <p14:cNvContentPartPr/>
              <p14:nvPr/>
            </p14:nvContentPartPr>
            <p14:xfrm>
              <a:off x="3616680" y="147760"/>
              <a:ext cx="2715120" cy="1305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23C2162-104F-4550-A5C5-9B389952BA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99040" y="130120"/>
                <a:ext cx="2750760" cy="134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B956F4D-5EEE-4078-8120-4C3B560B5B33}"/>
                  </a:ext>
                </a:extLst>
              </p14:cNvPr>
              <p14:cNvContentPartPr/>
              <p14:nvPr/>
            </p14:nvContentPartPr>
            <p14:xfrm>
              <a:off x="2417880" y="340000"/>
              <a:ext cx="24480" cy="747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B956F4D-5EEE-4078-8120-4C3B560B5B3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400240" y="322360"/>
                <a:ext cx="60120" cy="78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F2A88AC-AC35-40BD-9602-6C958DC91A9B}"/>
                  </a:ext>
                </a:extLst>
              </p14:cNvPr>
              <p14:cNvContentPartPr/>
              <p14:nvPr/>
            </p14:nvContentPartPr>
            <p14:xfrm>
              <a:off x="2078400" y="4632640"/>
              <a:ext cx="371520" cy="361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F2A88AC-AC35-40BD-9602-6C958DC91A9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60400" y="4615000"/>
                <a:ext cx="40716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315F5FF-D754-4DA1-B80F-36B2B6ADEC8B}"/>
                  </a:ext>
                </a:extLst>
              </p14:cNvPr>
              <p14:cNvContentPartPr/>
              <p14:nvPr/>
            </p14:nvContentPartPr>
            <p14:xfrm>
              <a:off x="2589600" y="4744960"/>
              <a:ext cx="120960" cy="17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315F5FF-D754-4DA1-B80F-36B2B6ADEC8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71600" y="4726960"/>
                <a:ext cx="1566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DC061A0-8D2B-4518-A8C8-B01DD5E0DB21}"/>
                  </a:ext>
                </a:extLst>
              </p14:cNvPr>
              <p14:cNvContentPartPr/>
              <p14:nvPr/>
            </p14:nvContentPartPr>
            <p14:xfrm>
              <a:off x="3088200" y="4622200"/>
              <a:ext cx="342720" cy="309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DC061A0-8D2B-4518-A8C8-B01DD5E0DB2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70541" y="4604539"/>
                <a:ext cx="378397" cy="3452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9235266-FB7C-486B-99C6-A0852004B226}"/>
                  </a:ext>
                </a:extLst>
              </p14:cNvPr>
              <p14:cNvContentPartPr/>
              <p14:nvPr/>
            </p14:nvContentPartPr>
            <p14:xfrm>
              <a:off x="5272680" y="4674040"/>
              <a:ext cx="286560" cy="172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9235266-FB7C-486B-99C6-A0852004B22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54680" y="4656040"/>
                <a:ext cx="3222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061A67-2C12-4BD5-A080-847C88F5D5F2}"/>
                  </a:ext>
                </a:extLst>
              </p14:cNvPr>
              <p14:cNvContentPartPr/>
              <p14:nvPr/>
            </p14:nvContentPartPr>
            <p14:xfrm>
              <a:off x="3574200" y="4482880"/>
              <a:ext cx="1546560" cy="526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061A67-2C12-4BD5-A080-847C88F5D5F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56196" y="4465228"/>
                <a:ext cx="1582208" cy="562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3C534D9-B958-4C35-BFF3-064681E86070}"/>
                  </a:ext>
                </a:extLst>
              </p14:cNvPr>
              <p14:cNvContentPartPr/>
              <p14:nvPr/>
            </p14:nvContentPartPr>
            <p14:xfrm>
              <a:off x="1472880" y="4693840"/>
              <a:ext cx="416880" cy="473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3C534D9-B958-4C35-BFF3-064681E860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4880" y="4675840"/>
                <a:ext cx="452520" cy="509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8239419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14:cNvPr>
              <p14:cNvContentPartPr/>
              <p14:nvPr/>
            </p14:nvContentPartPr>
            <p14:xfrm>
              <a:off x="1872840" y="174400"/>
              <a:ext cx="4040280" cy="68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55198" y="156409"/>
                <a:ext cx="4075923" cy="724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14:cNvPr>
              <p14:cNvContentPartPr/>
              <p14:nvPr/>
            </p14:nvContentPartPr>
            <p14:xfrm>
              <a:off x="7177080" y="445840"/>
              <a:ext cx="246240" cy="235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59080" y="427840"/>
                <a:ext cx="2818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14:cNvPr>
              <p14:cNvContentPartPr/>
              <p14:nvPr/>
            </p14:nvContentPartPr>
            <p14:xfrm>
              <a:off x="7505760" y="436840"/>
              <a:ext cx="272160" cy="28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87760" y="418863"/>
                <a:ext cx="30780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14:cNvPr>
              <p14:cNvContentPartPr/>
              <p14:nvPr/>
            </p14:nvContentPartPr>
            <p14:xfrm>
              <a:off x="6359520" y="348280"/>
              <a:ext cx="580680" cy="424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41880" y="330640"/>
                <a:ext cx="61632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14:cNvPr>
              <p14:cNvContentPartPr/>
              <p14:nvPr/>
            </p14:nvContentPartPr>
            <p14:xfrm>
              <a:off x="7863240" y="425320"/>
              <a:ext cx="965880" cy="256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45600" y="407320"/>
                <a:ext cx="1001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14:cNvPr>
              <p14:cNvContentPartPr/>
              <p14:nvPr/>
            </p14:nvContentPartPr>
            <p14:xfrm>
              <a:off x="392880" y="964600"/>
              <a:ext cx="1151280" cy="357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5240" y="946942"/>
                <a:ext cx="1186920" cy="3931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14:cNvPr>
              <p14:cNvContentPartPr/>
              <p14:nvPr/>
            </p14:nvContentPartPr>
            <p14:xfrm>
              <a:off x="1869240" y="1056040"/>
              <a:ext cx="121212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51240" y="1038400"/>
                <a:ext cx="124776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14:cNvPr>
              <p14:cNvContentPartPr/>
              <p14:nvPr/>
            </p14:nvContentPartPr>
            <p14:xfrm>
              <a:off x="3210240" y="1076560"/>
              <a:ext cx="223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92240" y="1058560"/>
                <a:ext cx="57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14:cNvPr>
              <p14:cNvContentPartPr/>
              <p14:nvPr/>
            </p14:nvContentPartPr>
            <p14:xfrm>
              <a:off x="3281160" y="1076560"/>
              <a:ext cx="29880" cy="272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63160" y="1058560"/>
                <a:ext cx="6552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14:cNvPr>
              <p14:cNvContentPartPr/>
              <p14:nvPr/>
            </p14:nvContentPartPr>
            <p14:xfrm>
              <a:off x="3149400" y="1034800"/>
              <a:ext cx="311760" cy="25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31760" y="1017160"/>
                <a:ext cx="34740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14:cNvPr>
              <p14:cNvContentPartPr/>
              <p14:nvPr/>
            </p14:nvContentPartPr>
            <p14:xfrm>
              <a:off x="3698400" y="1092040"/>
              <a:ext cx="131760" cy="240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0" y="1074040"/>
                <a:ext cx="16740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14:cNvPr>
              <p14:cNvContentPartPr/>
              <p14:nvPr/>
            </p14:nvContentPartPr>
            <p14:xfrm>
              <a:off x="3758880" y="1015720"/>
              <a:ext cx="75600" cy="401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40880" y="998080"/>
                <a:ext cx="1112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14:cNvPr>
              <p14:cNvContentPartPr/>
              <p14:nvPr/>
            </p14:nvContentPartPr>
            <p14:xfrm>
              <a:off x="4185840" y="1025800"/>
              <a:ext cx="501480" cy="288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67853" y="1007800"/>
                <a:ext cx="537094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14:cNvPr>
              <p14:cNvContentPartPr/>
              <p14:nvPr/>
            </p14:nvContentPartPr>
            <p14:xfrm>
              <a:off x="4806480" y="994840"/>
              <a:ext cx="645840" cy="24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8830" y="976866"/>
                <a:ext cx="681500" cy="283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14:cNvPr>
              <p14:cNvContentPartPr/>
              <p14:nvPr/>
            </p14:nvContentPartPr>
            <p14:xfrm>
              <a:off x="5616840" y="1218760"/>
              <a:ext cx="831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98840" y="1201120"/>
                <a:ext cx="1188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14:cNvPr>
              <p14:cNvContentPartPr/>
              <p14:nvPr/>
            </p14:nvContentPartPr>
            <p14:xfrm>
              <a:off x="6014280" y="885760"/>
              <a:ext cx="1090800" cy="506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96640" y="868120"/>
                <a:ext cx="112644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14:cNvPr>
              <p14:cNvContentPartPr/>
              <p14:nvPr/>
            </p14:nvContentPartPr>
            <p14:xfrm>
              <a:off x="7640040" y="998080"/>
              <a:ext cx="853920" cy="36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22048" y="980080"/>
                <a:ext cx="889545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14:cNvPr>
              <p14:cNvContentPartPr/>
              <p14:nvPr/>
            </p14:nvContentPartPr>
            <p14:xfrm>
              <a:off x="7402080" y="1045960"/>
              <a:ext cx="93960" cy="13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384080" y="1028320"/>
                <a:ext cx="1296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14:cNvPr>
              <p14:cNvContentPartPr/>
              <p14:nvPr/>
            </p14:nvContentPartPr>
            <p14:xfrm>
              <a:off x="7361760" y="1178080"/>
              <a:ext cx="156960" cy="213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3760" y="1160440"/>
                <a:ext cx="192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14:cNvPr>
              <p14:cNvContentPartPr/>
              <p14:nvPr/>
            </p14:nvContentPartPr>
            <p14:xfrm>
              <a:off x="8608440" y="1259440"/>
              <a:ext cx="47880" cy="7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90440" y="1241800"/>
                <a:ext cx="835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14:cNvPr>
              <p14:cNvContentPartPr/>
              <p14:nvPr/>
            </p14:nvContentPartPr>
            <p14:xfrm>
              <a:off x="346440" y="1513600"/>
              <a:ext cx="1319040" cy="424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8440" y="1495600"/>
                <a:ext cx="13546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14:cNvPr>
              <p14:cNvContentPartPr/>
              <p14:nvPr/>
            </p14:nvContentPartPr>
            <p14:xfrm>
              <a:off x="1889400" y="1472560"/>
              <a:ext cx="2012040" cy="498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871760" y="1454560"/>
                <a:ext cx="204768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14:cNvPr>
              <p14:cNvContentPartPr/>
              <p14:nvPr/>
            </p14:nvContentPartPr>
            <p14:xfrm>
              <a:off x="4317240" y="1574440"/>
              <a:ext cx="193680" cy="496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99600" y="1556800"/>
                <a:ext cx="229320" cy="53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14:cNvPr>
              <p14:cNvContentPartPr/>
              <p14:nvPr/>
            </p14:nvContentPartPr>
            <p14:xfrm>
              <a:off x="4737360" y="1665880"/>
              <a:ext cx="973440" cy="335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19713" y="1648240"/>
                <a:ext cx="1009093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14:cNvPr>
              <p14:cNvContentPartPr/>
              <p14:nvPr/>
            </p14:nvContentPartPr>
            <p14:xfrm>
              <a:off x="5818440" y="1696480"/>
              <a:ext cx="135360" cy="201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00800" y="1678480"/>
                <a:ext cx="1710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14:cNvPr>
              <p14:cNvContentPartPr/>
              <p14:nvPr/>
            </p14:nvContentPartPr>
            <p14:xfrm>
              <a:off x="7792320" y="1472560"/>
              <a:ext cx="601920" cy="46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74680" y="1454906"/>
                <a:ext cx="637560" cy="498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14:cNvPr>
              <p14:cNvContentPartPr/>
              <p14:nvPr/>
            </p14:nvContentPartPr>
            <p14:xfrm>
              <a:off x="6601800" y="1543840"/>
              <a:ext cx="995760" cy="372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83800" y="1525840"/>
                <a:ext cx="103140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14:cNvPr>
              <p14:cNvContentPartPr/>
              <p14:nvPr/>
            </p14:nvContentPartPr>
            <p14:xfrm>
              <a:off x="6061080" y="1677760"/>
              <a:ext cx="371160" cy="187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43440" y="1660120"/>
                <a:ext cx="4068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14:cNvPr>
              <p14:cNvContentPartPr/>
              <p14:nvPr/>
            </p14:nvContentPartPr>
            <p14:xfrm>
              <a:off x="807600" y="2214520"/>
              <a:ext cx="3133440" cy="1718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9960" y="2196880"/>
                <a:ext cx="3169080" cy="17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14:cNvPr>
              <p14:cNvContentPartPr/>
              <p14:nvPr/>
            </p14:nvContentPartPr>
            <p14:xfrm>
              <a:off x="3748800" y="2986720"/>
              <a:ext cx="178560" cy="247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31160" y="2969080"/>
                <a:ext cx="2142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14:cNvPr>
              <p14:cNvContentPartPr/>
              <p14:nvPr/>
            </p14:nvContentPartPr>
            <p14:xfrm>
              <a:off x="783120" y="2519080"/>
              <a:ext cx="172440" cy="27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65120" y="2501440"/>
                <a:ext cx="2080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14:cNvPr>
              <p14:cNvContentPartPr/>
              <p14:nvPr/>
            </p14:nvContentPartPr>
            <p14:xfrm>
              <a:off x="297120" y="2448160"/>
              <a:ext cx="304920" cy="223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79141" y="2430160"/>
                <a:ext cx="340518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14:cNvPr>
              <p14:cNvContentPartPr/>
              <p14:nvPr/>
            </p14:nvContentPartPr>
            <p14:xfrm>
              <a:off x="273360" y="3677560"/>
              <a:ext cx="92520" cy="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55360" y="3659920"/>
                <a:ext cx="128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14:cNvPr>
              <p14:cNvContentPartPr/>
              <p14:nvPr/>
            </p14:nvContentPartPr>
            <p14:xfrm>
              <a:off x="483240" y="3606640"/>
              <a:ext cx="492120" cy="26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240" y="3588640"/>
                <a:ext cx="5277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626E6D8-CFDD-476C-86FB-8FB24610DD82}"/>
                  </a:ext>
                </a:extLst>
              </p14:cNvPr>
              <p14:cNvContentPartPr/>
              <p14:nvPr/>
            </p14:nvContentPartPr>
            <p14:xfrm>
              <a:off x="756120" y="3301720"/>
              <a:ext cx="2840760" cy="964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626E6D8-CFDD-476C-86FB-8FB24610DD8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38120" y="3284080"/>
                <a:ext cx="2876400" cy="10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4CD5092-5C63-41F9-956F-EC48A3A87960}"/>
                  </a:ext>
                </a:extLst>
              </p14:cNvPr>
              <p14:cNvContentPartPr/>
              <p14:nvPr/>
            </p14:nvContentPartPr>
            <p14:xfrm>
              <a:off x="4947600" y="2265280"/>
              <a:ext cx="2711520" cy="1695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4CD5092-5C63-41F9-956F-EC48A3A8796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929960" y="2247644"/>
                <a:ext cx="2747160" cy="1731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A457AA-F707-411C-861E-3930FE436A2A}"/>
                  </a:ext>
                </a:extLst>
              </p14:cNvPr>
              <p14:cNvContentPartPr/>
              <p14:nvPr/>
            </p14:nvContentPartPr>
            <p14:xfrm>
              <a:off x="4555200" y="2476240"/>
              <a:ext cx="285480" cy="236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A457AA-F707-411C-861E-3930FE436A2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37223" y="2458240"/>
                <a:ext cx="321075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2F41E4B-5843-4851-BA14-78E47EDD10A6}"/>
                  </a:ext>
                </a:extLst>
              </p14:cNvPr>
              <p14:cNvContentPartPr/>
              <p14:nvPr/>
            </p14:nvContentPartPr>
            <p14:xfrm>
              <a:off x="5029680" y="3911200"/>
              <a:ext cx="14184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2F41E4B-5843-4851-BA14-78E47EDD10A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011680" y="3893200"/>
                <a:ext cx="177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B762275-2C21-4BF7-B6E2-299D79935D3D}"/>
                  </a:ext>
                </a:extLst>
              </p14:cNvPr>
              <p14:cNvContentPartPr/>
              <p14:nvPr/>
            </p14:nvContentPartPr>
            <p14:xfrm>
              <a:off x="4328040" y="3819760"/>
              <a:ext cx="585720" cy="264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B762275-2C21-4BF7-B6E2-299D79935D3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310051" y="3801760"/>
                <a:ext cx="621338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F5E0281-01D9-42AD-908A-22AF642F53AD}"/>
                  </a:ext>
                </a:extLst>
              </p14:cNvPr>
              <p14:cNvContentPartPr/>
              <p14:nvPr/>
            </p14:nvContentPartPr>
            <p14:xfrm>
              <a:off x="4885680" y="2712400"/>
              <a:ext cx="3079080" cy="1578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F5E0281-01D9-42AD-908A-22AF642F53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867678" y="2694404"/>
                <a:ext cx="3114724" cy="161423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35267047"/>
      </p:ext>
    </p:extLst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D1EF3E8-91C9-43B8-8F4E-7DFA76C0B408}"/>
                  </a:ext>
                </a:extLst>
              </p14:cNvPr>
              <p14:cNvContentPartPr/>
              <p14:nvPr/>
            </p14:nvContentPartPr>
            <p14:xfrm>
              <a:off x="1462440" y="494800"/>
              <a:ext cx="7139520" cy="286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D1EF3E8-91C9-43B8-8F4E-7DFA76C0B4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44800" y="477160"/>
                <a:ext cx="7175160" cy="29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23C2162-104F-4550-A5C5-9B389952BAFF}"/>
                  </a:ext>
                </a:extLst>
              </p14:cNvPr>
              <p14:cNvContentPartPr/>
              <p14:nvPr/>
            </p14:nvContentPartPr>
            <p14:xfrm>
              <a:off x="3616680" y="147760"/>
              <a:ext cx="2715120" cy="1305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23C2162-104F-4550-A5C5-9B389952BA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99040" y="130120"/>
                <a:ext cx="2750760" cy="134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B956F4D-5EEE-4078-8120-4C3B560B5B33}"/>
                  </a:ext>
                </a:extLst>
              </p14:cNvPr>
              <p14:cNvContentPartPr/>
              <p14:nvPr/>
            </p14:nvContentPartPr>
            <p14:xfrm>
              <a:off x="2417880" y="340000"/>
              <a:ext cx="24480" cy="747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B956F4D-5EEE-4078-8120-4C3B560B5B3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400240" y="322360"/>
                <a:ext cx="60120" cy="78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F2A88AC-AC35-40BD-9602-6C958DC91A9B}"/>
                  </a:ext>
                </a:extLst>
              </p14:cNvPr>
              <p14:cNvContentPartPr/>
              <p14:nvPr/>
            </p14:nvContentPartPr>
            <p14:xfrm>
              <a:off x="2078400" y="4632640"/>
              <a:ext cx="371520" cy="361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F2A88AC-AC35-40BD-9602-6C958DC91A9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60400" y="4615000"/>
                <a:ext cx="40716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315F5FF-D754-4DA1-B80F-36B2B6ADEC8B}"/>
                  </a:ext>
                </a:extLst>
              </p14:cNvPr>
              <p14:cNvContentPartPr/>
              <p14:nvPr/>
            </p14:nvContentPartPr>
            <p14:xfrm>
              <a:off x="2589600" y="4744960"/>
              <a:ext cx="120960" cy="17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315F5FF-D754-4DA1-B80F-36B2B6ADEC8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71600" y="4726960"/>
                <a:ext cx="1566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DC061A0-8D2B-4518-A8C8-B01DD5E0DB21}"/>
                  </a:ext>
                </a:extLst>
              </p14:cNvPr>
              <p14:cNvContentPartPr/>
              <p14:nvPr/>
            </p14:nvContentPartPr>
            <p14:xfrm>
              <a:off x="3088200" y="4622200"/>
              <a:ext cx="342720" cy="309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DC061A0-8D2B-4518-A8C8-B01DD5E0DB2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70541" y="4604539"/>
                <a:ext cx="378397" cy="3452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9235266-FB7C-486B-99C6-A0852004B226}"/>
                  </a:ext>
                </a:extLst>
              </p14:cNvPr>
              <p14:cNvContentPartPr/>
              <p14:nvPr/>
            </p14:nvContentPartPr>
            <p14:xfrm>
              <a:off x="5272680" y="4674040"/>
              <a:ext cx="286560" cy="172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9235266-FB7C-486B-99C6-A0852004B22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54680" y="4656040"/>
                <a:ext cx="3222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061A67-2C12-4BD5-A080-847C88F5D5F2}"/>
                  </a:ext>
                </a:extLst>
              </p14:cNvPr>
              <p14:cNvContentPartPr/>
              <p14:nvPr/>
            </p14:nvContentPartPr>
            <p14:xfrm>
              <a:off x="3574200" y="4482880"/>
              <a:ext cx="1546560" cy="526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061A67-2C12-4BD5-A080-847C88F5D5F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56196" y="4465228"/>
                <a:ext cx="1582208" cy="562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3C534D9-B958-4C35-BFF3-064681E86070}"/>
                  </a:ext>
                </a:extLst>
              </p14:cNvPr>
              <p14:cNvContentPartPr/>
              <p14:nvPr/>
            </p14:nvContentPartPr>
            <p14:xfrm>
              <a:off x="1472880" y="4693840"/>
              <a:ext cx="416880" cy="473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3C534D9-B958-4C35-BFF3-064681E860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4880" y="4675840"/>
                <a:ext cx="452520" cy="50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11C68BB-0A36-44EB-87A8-05194AE9F4FB}"/>
                  </a:ext>
                </a:extLst>
              </p14:cNvPr>
              <p14:cNvContentPartPr/>
              <p14:nvPr/>
            </p14:nvContentPartPr>
            <p14:xfrm>
              <a:off x="1625880" y="5465320"/>
              <a:ext cx="264240" cy="315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11C68BB-0A36-44EB-87A8-05194AE9F4F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07880" y="5447680"/>
                <a:ext cx="29988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DD762D8-9AF4-4746-BF9E-B44144557440}"/>
                  </a:ext>
                </a:extLst>
              </p14:cNvPr>
              <p14:cNvContentPartPr/>
              <p14:nvPr/>
            </p14:nvContentPartPr>
            <p14:xfrm>
              <a:off x="1655760" y="5536960"/>
              <a:ext cx="217080" cy="200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DD762D8-9AF4-4746-BF9E-B441445574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637760" y="5519320"/>
                <a:ext cx="2527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1B7AD41-4FE0-478B-B773-5490E3DEB959}"/>
                  </a:ext>
                </a:extLst>
              </p14:cNvPr>
              <p14:cNvContentPartPr/>
              <p14:nvPr/>
            </p14:nvContentPartPr>
            <p14:xfrm>
              <a:off x="1744680" y="5445160"/>
              <a:ext cx="44280" cy="382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1B7AD41-4FE0-478B-B773-5490E3DEB95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727040" y="5427520"/>
                <a:ext cx="79920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7832A3B-06B4-42D2-B312-D5135061DE29}"/>
                  </a:ext>
                </a:extLst>
              </p14:cNvPr>
              <p14:cNvContentPartPr/>
              <p14:nvPr/>
            </p14:nvContentPartPr>
            <p14:xfrm>
              <a:off x="5292480" y="5384680"/>
              <a:ext cx="11160" cy="366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7832A3B-06B4-42D2-B312-D5135061DE2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74480" y="5366680"/>
                <a:ext cx="4680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BBC6DC-0F93-4220-B491-85D7FFCB63BA}"/>
                  </a:ext>
                </a:extLst>
              </p14:cNvPr>
              <p14:cNvContentPartPr/>
              <p14:nvPr/>
            </p14:nvContentPartPr>
            <p14:xfrm>
              <a:off x="5417040" y="5648560"/>
              <a:ext cx="18720" cy="117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BBC6DC-0F93-4220-B491-85D7FFCB63B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99040" y="5630920"/>
                <a:ext cx="5436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1A176BB-B655-4BB8-8C55-9E4595E14233}"/>
                  </a:ext>
                </a:extLst>
              </p14:cNvPr>
              <p14:cNvContentPartPr/>
              <p14:nvPr/>
            </p14:nvContentPartPr>
            <p14:xfrm>
              <a:off x="5435400" y="5496280"/>
              <a:ext cx="3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1A176BB-B655-4BB8-8C55-9E4595E1423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417400" y="547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110F08D-56A3-47DA-B5B7-3F07C7A5A10B}"/>
                  </a:ext>
                </a:extLst>
              </p14:cNvPr>
              <p14:cNvContentPartPr/>
              <p14:nvPr/>
            </p14:nvContentPartPr>
            <p14:xfrm>
              <a:off x="6115800" y="5496280"/>
              <a:ext cx="360" cy="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110F08D-56A3-47DA-B5B7-3F07C7A5A10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98160" y="547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0232898-A91D-4D43-971C-3D5D290A3C5C}"/>
                  </a:ext>
                </a:extLst>
              </p14:cNvPr>
              <p14:cNvContentPartPr/>
              <p14:nvPr/>
            </p14:nvContentPartPr>
            <p14:xfrm>
              <a:off x="6073680" y="5588440"/>
              <a:ext cx="570240" cy="153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0232898-A91D-4D43-971C-3D5D290A3C5C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056029" y="5570440"/>
                <a:ext cx="605903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2BF8382-6E1F-4FB1-A1D1-67D7AC574055}"/>
                  </a:ext>
                </a:extLst>
              </p14:cNvPr>
              <p14:cNvContentPartPr/>
              <p14:nvPr/>
            </p14:nvContentPartPr>
            <p14:xfrm>
              <a:off x="5547000" y="5425360"/>
              <a:ext cx="417600" cy="3672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2BF8382-6E1F-4FB1-A1D1-67D7AC574055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529360" y="5407360"/>
                <a:ext cx="45324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33B07DD-4E6A-4266-8242-F42E6150461D}"/>
                  </a:ext>
                </a:extLst>
              </p14:cNvPr>
              <p14:cNvContentPartPr/>
              <p14:nvPr/>
            </p14:nvContentPartPr>
            <p14:xfrm>
              <a:off x="4398600" y="5597800"/>
              <a:ext cx="762480" cy="469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33B07DD-4E6A-4266-8242-F42E6150461D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4380600" y="5579800"/>
                <a:ext cx="798120" cy="50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0F11172-DBD9-4B3D-9389-B08DD312EA7F}"/>
                  </a:ext>
                </a:extLst>
              </p14:cNvPr>
              <p14:cNvContentPartPr/>
              <p14:nvPr/>
            </p14:nvContentPartPr>
            <p14:xfrm>
              <a:off x="3748800" y="5374240"/>
              <a:ext cx="379440" cy="461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0F11172-DBD9-4B3D-9389-B08DD312EA7F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731160" y="5356240"/>
                <a:ext cx="415080" cy="49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6A66A47-8CA0-4B64-9DFD-6F0FDE141A6A}"/>
                  </a:ext>
                </a:extLst>
              </p14:cNvPr>
              <p14:cNvContentPartPr/>
              <p14:nvPr/>
            </p14:nvContentPartPr>
            <p14:xfrm>
              <a:off x="2245800" y="5375320"/>
              <a:ext cx="1188000" cy="478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6A66A47-8CA0-4B64-9DFD-6F0FDE141A6A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227805" y="5357680"/>
                <a:ext cx="1223629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3E7E045-AE56-43DC-9685-E8FAF532238C}"/>
                  </a:ext>
                </a:extLst>
              </p14:cNvPr>
              <p14:cNvContentPartPr/>
              <p14:nvPr/>
            </p14:nvContentPartPr>
            <p14:xfrm>
              <a:off x="6946680" y="5259040"/>
              <a:ext cx="1600920" cy="68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3E7E045-AE56-43DC-9685-E8FAF532238C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928684" y="5241400"/>
                <a:ext cx="1636552" cy="716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38239826"/>
      </p:ext>
    </p:extLst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D1EF3E8-91C9-43B8-8F4E-7DFA76C0B408}"/>
                  </a:ext>
                </a:extLst>
              </p14:cNvPr>
              <p14:cNvContentPartPr/>
              <p14:nvPr/>
            </p14:nvContentPartPr>
            <p14:xfrm>
              <a:off x="1462440" y="494800"/>
              <a:ext cx="7139520" cy="286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D1EF3E8-91C9-43B8-8F4E-7DFA76C0B4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44800" y="477160"/>
                <a:ext cx="7175160" cy="29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1D91E3-240C-4589-98E3-B16C0C75B821}"/>
                  </a:ext>
                </a:extLst>
              </p14:cNvPr>
              <p14:cNvContentPartPr/>
              <p14:nvPr/>
            </p14:nvContentPartPr>
            <p14:xfrm>
              <a:off x="5130480" y="161080"/>
              <a:ext cx="2633040" cy="1454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1D91E3-240C-4589-98E3-B16C0C75B82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12480" y="143440"/>
                <a:ext cx="2668680" cy="149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23C2162-104F-4550-A5C5-9B389952BAFF}"/>
                  </a:ext>
                </a:extLst>
              </p14:cNvPr>
              <p14:cNvContentPartPr/>
              <p14:nvPr/>
            </p14:nvContentPartPr>
            <p14:xfrm>
              <a:off x="3616680" y="147760"/>
              <a:ext cx="2715120" cy="1305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23C2162-104F-4550-A5C5-9B389952BAF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599040" y="130120"/>
                <a:ext cx="2750760" cy="134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B956F4D-5EEE-4078-8120-4C3B560B5B33}"/>
                  </a:ext>
                </a:extLst>
              </p14:cNvPr>
              <p14:cNvContentPartPr/>
              <p14:nvPr/>
            </p14:nvContentPartPr>
            <p14:xfrm>
              <a:off x="2417880" y="340000"/>
              <a:ext cx="24480" cy="747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B956F4D-5EEE-4078-8120-4C3B560B5B3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00240" y="322360"/>
                <a:ext cx="60120" cy="782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86448147"/>
      </p:ext>
    </p:extLst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D1EF3E8-91C9-43B8-8F4E-7DFA76C0B408}"/>
                  </a:ext>
                </a:extLst>
              </p14:cNvPr>
              <p14:cNvContentPartPr/>
              <p14:nvPr/>
            </p14:nvContentPartPr>
            <p14:xfrm>
              <a:off x="1462440" y="494800"/>
              <a:ext cx="7139520" cy="286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D1EF3E8-91C9-43B8-8F4E-7DFA76C0B4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44800" y="477160"/>
                <a:ext cx="7175160" cy="29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1D91E3-240C-4589-98E3-B16C0C75B821}"/>
                  </a:ext>
                </a:extLst>
              </p14:cNvPr>
              <p14:cNvContentPartPr/>
              <p14:nvPr/>
            </p14:nvContentPartPr>
            <p14:xfrm>
              <a:off x="5130480" y="161080"/>
              <a:ext cx="2633040" cy="1454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1D91E3-240C-4589-98E3-B16C0C75B82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12480" y="143440"/>
                <a:ext cx="2668680" cy="149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23C2162-104F-4550-A5C5-9B389952BAFF}"/>
                  </a:ext>
                </a:extLst>
              </p14:cNvPr>
              <p14:cNvContentPartPr/>
              <p14:nvPr/>
            </p14:nvContentPartPr>
            <p14:xfrm>
              <a:off x="3616680" y="147760"/>
              <a:ext cx="2715120" cy="1305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23C2162-104F-4550-A5C5-9B389952BAF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599040" y="130120"/>
                <a:ext cx="2750760" cy="134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B956F4D-5EEE-4078-8120-4C3B560B5B33}"/>
                  </a:ext>
                </a:extLst>
              </p14:cNvPr>
              <p14:cNvContentPartPr/>
              <p14:nvPr/>
            </p14:nvContentPartPr>
            <p14:xfrm>
              <a:off x="2417880" y="340000"/>
              <a:ext cx="24480" cy="747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B956F4D-5EEE-4078-8120-4C3B560B5B3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00240" y="322360"/>
                <a:ext cx="60120" cy="78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A663847-F09C-4240-A584-D47C1D56A5B4}"/>
                  </a:ext>
                </a:extLst>
              </p14:cNvPr>
              <p14:cNvContentPartPr/>
              <p14:nvPr/>
            </p14:nvContentPartPr>
            <p14:xfrm>
              <a:off x="1101360" y="3860440"/>
              <a:ext cx="311040" cy="425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A663847-F09C-4240-A584-D47C1D56A5B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083360" y="3842800"/>
                <a:ext cx="346680" cy="46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B56AB3D-7A4E-479D-AC5A-424BD8671EAA}"/>
                  </a:ext>
                </a:extLst>
              </p14:cNvPr>
              <p14:cNvContentPartPr/>
              <p14:nvPr/>
            </p14:nvContentPartPr>
            <p14:xfrm>
              <a:off x="1696080" y="3990400"/>
              <a:ext cx="335160" cy="294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B56AB3D-7A4E-479D-AC5A-424BD8671EA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78440" y="3972760"/>
                <a:ext cx="37080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9023423-87F2-4323-AD0A-4F038CF3951B}"/>
                  </a:ext>
                </a:extLst>
              </p14:cNvPr>
              <p14:cNvContentPartPr/>
              <p14:nvPr/>
            </p14:nvContentPartPr>
            <p14:xfrm>
              <a:off x="2162640" y="4062040"/>
              <a:ext cx="101880" cy="159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9023423-87F2-4323-AD0A-4F038CF3951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4640" y="4044040"/>
                <a:ext cx="13752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2B1C04C-2615-4F20-B20E-DE4742AA28EE}"/>
                  </a:ext>
                </a:extLst>
              </p14:cNvPr>
              <p14:cNvContentPartPr/>
              <p14:nvPr/>
            </p14:nvContentPartPr>
            <p14:xfrm>
              <a:off x="2641440" y="3837040"/>
              <a:ext cx="2306160" cy="45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2B1C04C-2615-4F20-B20E-DE4742AA28E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23440" y="3819386"/>
                <a:ext cx="2341800" cy="49322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05534516"/>
      </p:ext>
    </p:extLst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D1EF3E8-91C9-43B8-8F4E-7DFA76C0B408}"/>
                  </a:ext>
                </a:extLst>
              </p14:cNvPr>
              <p14:cNvContentPartPr/>
              <p14:nvPr/>
            </p14:nvContentPartPr>
            <p14:xfrm>
              <a:off x="1462440" y="494800"/>
              <a:ext cx="7139880" cy="286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D1EF3E8-91C9-43B8-8F4E-7DFA76C0B4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44799" y="477160"/>
                <a:ext cx="7175522" cy="29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1D91E3-240C-4589-98E3-B16C0C75B821}"/>
                  </a:ext>
                </a:extLst>
              </p14:cNvPr>
              <p14:cNvContentPartPr/>
              <p14:nvPr/>
            </p14:nvContentPartPr>
            <p14:xfrm>
              <a:off x="5130480" y="161080"/>
              <a:ext cx="2633040" cy="1454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1D91E3-240C-4589-98E3-B16C0C75B82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12480" y="143440"/>
                <a:ext cx="2668680" cy="149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23C2162-104F-4550-A5C5-9B389952BAFF}"/>
                  </a:ext>
                </a:extLst>
              </p14:cNvPr>
              <p14:cNvContentPartPr/>
              <p14:nvPr/>
            </p14:nvContentPartPr>
            <p14:xfrm>
              <a:off x="3616680" y="147760"/>
              <a:ext cx="2715120" cy="1305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23C2162-104F-4550-A5C5-9B389952BAF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599040" y="130120"/>
                <a:ext cx="2750760" cy="134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B956F4D-5EEE-4078-8120-4C3B560B5B33}"/>
                  </a:ext>
                </a:extLst>
              </p14:cNvPr>
              <p14:cNvContentPartPr/>
              <p14:nvPr/>
            </p14:nvContentPartPr>
            <p14:xfrm>
              <a:off x="2417880" y="340000"/>
              <a:ext cx="24480" cy="747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B956F4D-5EEE-4078-8120-4C3B560B5B3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00240" y="322360"/>
                <a:ext cx="60120" cy="782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95514517"/>
      </p:ext>
    </p:extLst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D1EF3E8-91C9-43B8-8F4E-7DFA76C0B408}"/>
                  </a:ext>
                </a:extLst>
              </p14:cNvPr>
              <p14:cNvContentPartPr/>
              <p14:nvPr/>
            </p14:nvContentPartPr>
            <p14:xfrm>
              <a:off x="1462440" y="494800"/>
              <a:ext cx="7139880" cy="286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D1EF3E8-91C9-43B8-8F4E-7DFA76C0B4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44799" y="477160"/>
                <a:ext cx="7175522" cy="29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1D91E3-240C-4589-98E3-B16C0C75B821}"/>
                  </a:ext>
                </a:extLst>
              </p14:cNvPr>
              <p14:cNvContentPartPr/>
              <p14:nvPr/>
            </p14:nvContentPartPr>
            <p14:xfrm>
              <a:off x="5130480" y="161080"/>
              <a:ext cx="2633040" cy="1454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1D91E3-240C-4589-98E3-B16C0C75B82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12480" y="143440"/>
                <a:ext cx="2668680" cy="149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23C2162-104F-4550-A5C5-9B389952BAFF}"/>
                  </a:ext>
                </a:extLst>
              </p14:cNvPr>
              <p14:cNvContentPartPr/>
              <p14:nvPr/>
            </p14:nvContentPartPr>
            <p14:xfrm>
              <a:off x="3616680" y="147760"/>
              <a:ext cx="2715120" cy="1305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23C2162-104F-4550-A5C5-9B389952BAF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599040" y="130120"/>
                <a:ext cx="2750760" cy="134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B956F4D-5EEE-4078-8120-4C3B560B5B33}"/>
                  </a:ext>
                </a:extLst>
              </p14:cNvPr>
              <p14:cNvContentPartPr/>
              <p14:nvPr/>
            </p14:nvContentPartPr>
            <p14:xfrm>
              <a:off x="2417880" y="340000"/>
              <a:ext cx="24480" cy="747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B956F4D-5EEE-4078-8120-4C3B560B5B3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00240" y="322360"/>
                <a:ext cx="60120" cy="78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B721DA6-C764-4942-8272-0000B530B0E0}"/>
                  </a:ext>
                </a:extLst>
              </p14:cNvPr>
              <p14:cNvContentPartPr/>
              <p14:nvPr/>
            </p14:nvContentPartPr>
            <p14:xfrm>
              <a:off x="2008200" y="4419160"/>
              <a:ext cx="226800" cy="383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B721DA6-C764-4942-8272-0000B530B0E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990560" y="4401520"/>
                <a:ext cx="26244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2797D78-A17A-430D-BE9A-77990044D383}"/>
                  </a:ext>
                </a:extLst>
              </p14:cNvPr>
              <p14:cNvContentPartPr/>
              <p14:nvPr/>
            </p14:nvContentPartPr>
            <p14:xfrm>
              <a:off x="1990920" y="4541200"/>
              <a:ext cx="306360" cy="153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2797D78-A17A-430D-BE9A-77990044D38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972920" y="4523560"/>
                <a:ext cx="34200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E6AF8A6-A2E4-4E57-8F2F-1F66EEE570D3}"/>
                  </a:ext>
                </a:extLst>
              </p14:cNvPr>
              <p14:cNvContentPartPr/>
              <p14:nvPr/>
            </p14:nvContentPartPr>
            <p14:xfrm>
              <a:off x="1993800" y="4591960"/>
              <a:ext cx="241200" cy="135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E6AF8A6-A2E4-4E57-8F2F-1F66EEE570D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76160" y="4574320"/>
                <a:ext cx="27684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35F2D7D-1EF3-4189-8377-F4F799DB8ECD}"/>
                  </a:ext>
                </a:extLst>
              </p14:cNvPr>
              <p14:cNvContentPartPr/>
              <p14:nvPr/>
            </p14:nvContentPartPr>
            <p14:xfrm>
              <a:off x="2092800" y="4419160"/>
              <a:ext cx="99000" cy="426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35F2D7D-1EF3-4189-8377-F4F799DB8E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074800" y="4401520"/>
                <a:ext cx="134640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AEABDE1-CF08-43F8-AFD2-4B1A30BE696B}"/>
                  </a:ext>
                </a:extLst>
              </p14:cNvPr>
              <p14:cNvContentPartPr/>
              <p14:nvPr/>
            </p14:nvContentPartPr>
            <p14:xfrm>
              <a:off x="2569440" y="4373800"/>
              <a:ext cx="2152440" cy="601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AEABDE1-CF08-43F8-AFD2-4B1A30BE696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51800" y="4355800"/>
                <a:ext cx="2188080" cy="637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49547839"/>
      </p:ext>
    </p:extLst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185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97452D66-9E0A-4893-81F4-023167BE642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60000" t="7422" r="8750" b="71813"/>
          <a:stretch/>
        </p:blipFill>
        <p:spPr>
          <a:xfrm>
            <a:off x="0" y="60324"/>
            <a:ext cx="9093536" cy="67976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469659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14:cNvPr>
              <p14:cNvContentPartPr/>
              <p14:nvPr/>
            </p14:nvContentPartPr>
            <p14:xfrm>
              <a:off x="1872840" y="174400"/>
              <a:ext cx="4040280" cy="68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55198" y="156409"/>
                <a:ext cx="4075923" cy="724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14:cNvPr>
              <p14:cNvContentPartPr/>
              <p14:nvPr/>
            </p14:nvContentPartPr>
            <p14:xfrm>
              <a:off x="7177080" y="445840"/>
              <a:ext cx="246240" cy="235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59080" y="427840"/>
                <a:ext cx="2818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14:cNvPr>
              <p14:cNvContentPartPr/>
              <p14:nvPr/>
            </p14:nvContentPartPr>
            <p14:xfrm>
              <a:off x="7505760" y="436840"/>
              <a:ext cx="272160" cy="28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87760" y="418863"/>
                <a:ext cx="30780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14:cNvPr>
              <p14:cNvContentPartPr/>
              <p14:nvPr/>
            </p14:nvContentPartPr>
            <p14:xfrm>
              <a:off x="6359520" y="348280"/>
              <a:ext cx="580680" cy="424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41880" y="330640"/>
                <a:ext cx="61632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14:cNvPr>
              <p14:cNvContentPartPr/>
              <p14:nvPr/>
            </p14:nvContentPartPr>
            <p14:xfrm>
              <a:off x="7863240" y="425320"/>
              <a:ext cx="965880" cy="256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45600" y="407320"/>
                <a:ext cx="1001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14:cNvPr>
              <p14:cNvContentPartPr/>
              <p14:nvPr/>
            </p14:nvContentPartPr>
            <p14:xfrm>
              <a:off x="392880" y="964600"/>
              <a:ext cx="1151280" cy="357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5240" y="946942"/>
                <a:ext cx="1186920" cy="3931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14:cNvPr>
              <p14:cNvContentPartPr/>
              <p14:nvPr/>
            </p14:nvContentPartPr>
            <p14:xfrm>
              <a:off x="1869240" y="1056040"/>
              <a:ext cx="121212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51240" y="1038400"/>
                <a:ext cx="124776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14:cNvPr>
              <p14:cNvContentPartPr/>
              <p14:nvPr/>
            </p14:nvContentPartPr>
            <p14:xfrm>
              <a:off x="3210240" y="1076560"/>
              <a:ext cx="223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92240" y="1058560"/>
                <a:ext cx="57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14:cNvPr>
              <p14:cNvContentPartPr/>
              <p14:nvPr/>
            </p14:nvContentPartPr>
            <p14:xfrm>
              <a:off x="3281160" y="1076560"/>
              <a:ext cx="29880" cy="272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63160" y="1058560"/>
                <a:ext cx="6552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14:cNvPr>
              <p14:cNvContentPartPr/>
              <p14:nvPr/>
            </p14:nvContentPartPr>
            <p14:xfrm>
              <a:off x="3149400" y="1034800"/>
              <a:ext cx="311760" cy="25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31760" y="1017160"/>
                <a:ext cx="34740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14:cNvPr>
              <p14:cNvContentPartPr/>
              <p14:nvPr/>
            </p14:nvContentPartPr>
            <p14:xfrm>
              <a:off x="3698400" y="1092040"/>
              <a:ext cx="131760" cy="240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0" y="1074040"/>
                <a:ext cx="16740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14:cNvPr>
              <p14:cNvContentPartPr/>
              <p14:nvPr/>
            </p14:nvContentPartPr>
            <p14:xfrm>
              <a:off x="3758880" y="1015720"/>
              <a:ext cx="75600" cy="401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40880" y="998080"/>
                <a:ext cx="1112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14:cNvPr>
              <p14:cNvContentPartPr/>
              <p14:nvPr/>
            </p14:nvContentPartPr>
            <p14:xfrm>
              <a:off x="4185840" y="1025800"/>
              <a:ext cx="501480" cy="288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67853" y="1007800"/>
                <a:ext cx="537094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14:cNvPr>
              <p14:cNvContentPartPr/>
              <p14:nvPr/>
            </p14:nvContentPartPr>
            <p14:xfrm>
              <a:off x="4806480" y="994840"/>
              <a:ext cx="645840" cy="24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8830" y="976866"/>
                <a:ext cx="681500" cy="283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14:cNvPr>
              <p14:cNvContentPartPr/>
              <p14:nvPr/>
            </p14:nvContentPartPr>
            <p14:xfrm>
              <a:off x="5616840" y="1218760"/>
              <a:ext cx="831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98840" y="1201120"/>
                <a:ext cx="1188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14:cNvPr>
              <p14:cNvContentPartPr/>
              <p14:nvPr/>
            </p14:nvContentPartPr>
            <p14:xfrm>
              <a:off x="6014280" y="885760"/>
              <a:ext cx="1090800" cy="506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96640" y="868120"/>
                <a:ext cx="112644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14:cNvPr>
              <p14:cNvContentPartPr/>
              <p14:nvPr/>
            </p14:nvContentPartPr>
            <p14:xfrm>
              <a:off x="7640040" y="998080"/>
              <a:ext cx="853920" cy="36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22048" y="980080"/>
                <a:ext cx="889545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14:cNvPr>
              <p14:cNvContentPartPr/>
              <p14:nvPr/>
            </p14:nvContentPartPr>
            <p14:xfrm>
              <a:off x="7402080" y="1045960"/>
              <a:ext cx="93960" cy="13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384080" y="1028320"/>
                <a:ext cx="1296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14:cNvPr>
              <p14:cNvContentPartPr/>
              <p14:nvPr/>
            </p14:nvContentPartPr>
            <p14:xfrm>
              <a:off x="7361760" y="1178080"/>
              <a:ext cx="156960" cy="213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3760" y="1160440"/>
                <a:ext cx="192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14:cNvPr>
              <p14:cNvContentPartPr/>
              <p14:nvPr/>
            </p14:nvContentPartPr>
            <p14:xfrm>
              <a:off x="8608440" y="1259440"/>
              <a:ext cx="47880" cy="7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90440" y="1241800"/>
                <a:ext cx="835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14:cNvPr>
              <p14:cNvContentPartPr/>
              <p14:nvPr/>
            </p14:nvContentPartPr>
            <p14:xfrm>
              <a:off x="346440" y="1513600"/>
              <a:ext cx="1319040" cy="424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8440" y="1495600"/>
                <a:ext cx="13546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14:cNvPr>
              <p14:cNvContentPartPr/>
              <p14:nvPr/>
            </p14:nvContentPartPr>
            <p14:xfrm>
              <a:off x="1889400" y="1472560"/>
              <a:ext cx="2012040" cy="498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871760" y="1454560"/>
                <a:ext cx="204768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14:cNvPr>
              <p14:cNvContentPartPr/>
              <p14:nvPr/>
            </p14:nvContentPartPr>
            <p14:xfrm>
              <a:off x="4317240" y="1574440"/>
              <a:ext cx="193680" cy="496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99600" y="1556800"/>
                <a:ext cx="229320" cy="53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14:cNvPr>
              <p14:cNvContentPartPr/>
              <p14:nvPr/>
            </p14:nvContentPartPr>
            <p14:xfrm>
              <a:off x="4737360" y="1665880"/>
              <a:ext cx="973440" cy="335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19713" y="1648240"/>
                <a:ext cx="1009093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14:cNvPr>
              <p14:cNvContentPartPr/>
              <p14:nvPr/>
            </p14:nvContentPartPr>
            <p14:xfrm>
              <a:off x="5818440" y="1696480"/>
              <a:ext cx="135360" cy="201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00800" y="1678480"/>
                <a:ext cx="1710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14:cNvPr>
              <p14:cNvContentPartPr/>
              <p14:nvPr/>
            </p14:nvContentPartPr>
            <p14:xfrm>
              <a:off x="7792320" y="1472560"/>
              <a:ext cx="601920" cy="46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74680" y="1454906"/>
                <a:ext cx="637560" cy="498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14:cNvPr>
              <p14:cNvContentPartPr/>
              <p14:nvPr/>
            </p14:nvContentPartPr>
            <p14:xfrm>
              <a:off x="6601800" y="1543840"/>
              <a:ext cx="995760" cy="372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83800" y="1525840"/>
                <a:ext cx="103140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14:cNvPr>
              <p14:cNvContentPartPr/>
              <p14:nvPr/>
            </p14:nvContentPartPr>
            <p14:xfrm>
              <a:off x="6061080" y="1677760"/>
              <a:ext cx="371160" cy="187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43440" y="1660120"/>
                <a:ext cx="4068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14:cNvPr>
              <p14:cNvContentPartPr/>
              <p14:nvPr/>
            </p14:nvContentPartPr>
            <p14:xfrm>
              <a:off x="807600" y="2214520"/>
              <a:ext cx="3133440" cy="1718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9960" y="2196880"/>
                <a:ext cx="3169080" cy="17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14:cNvPr>
              <p14:cNvContentPartPr/>
              <p14:nvPr/>
            </p14:nvContentPartPr>
            <p14:xfrm>
              <a:off x="3748800" y="2986720"/>
              <a:ext cx="178560" cy="247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31160" y="2969080"/>
                <a:ext cx="2142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14:cNvPr>
              <p14:cNvContentPartPr/>
              <p14:nvPr/>
            </p14:nvContentPartPr>
            <p14:xfrm>
              <a:off x="783120" y="2519080"/>
              <a:ext cx="172440" cy="27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65120" y="2501440"/>
                <a:ext cx="2080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14:cNvPr>
              <p14:cNvContentPartPr/>
              <p14:nvPr/>
            </p14:nvContentPartPr>
            <p14:xfrm>
              <a:off x="297120" y="2448160"/>
              <a:ext cx="304920" cy="223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79141" y="2430160"/>
                <a:ext cx="340518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14:cNvPr>
              <p14:cNvContentPartPr/>
              <p14:nvPr/>
            </p14:nvContentPartPr>
            <p14:xfrm>
              <a:off x="273360" y="3677560"/>
              <a:ext cx="92520" cy="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55360" y="3659920"/>
                <a:ext cx="128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14:cNvPr>
              <p14:cNvContentPartPr/>
              <p14:nvPr/>
            </p14:nvContentPartPr>
            <p14:xfrm>
              <a:off x="483240" y="3606640"/>
              <a:ext cx="492120" cy="26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240" y="3588640"/>
                <a:ext cx="5277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626E6D8-CFDD-476C-86FB-8FB24610DD82}"/>
                  </a:ext>
                </a:extLst>
              </p14:cNvPr>
              <p14:cNvContentPartPr/>
              <p14:nvPr/>
            </p14:nvContentPartPr>
            <p14:xfrm>
              <a:off x="756120" y="3301720"/>
              <a:ext cx="2840760" cy="964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626E6D8-CFDD-476C-86FB-8FB24610DD8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38120" y="3284080"/>
                <a:ext cx="2876400" cy="10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4CD5092-5C63-41F9-956F-EC48A3A87960}"/>
                  </a:ext>
                </a:extLst>
              </p14:cNvPr>
              <p14:cNvContentPartPr/>
              <p14:nvPr/>
            </p14:nvContentPartPr>
            <p14:xfrm>
              <a:off x="4947600" y="2265280"/>
              <a:ext cx="2711520" cy="1695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4CD5092-5C63-41F9-956F-EC48A3A8796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929960" y="2247644"/>
                <a:ext cx="2747160" cy="1731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A457AA-F707-411C-861E-3930FE436A2A}"/>
                  </a:ext>
                </a:extLst>
              </p14:cNvPr>
              <p14:cNvContentPartPr/>
              <p14:nvPr/>
            </p14:nvContentPartPr>
            <p14:xfrm>
              <a:off x="4555200" y="2476240"/>
              <a:ext cx="285480" cy="236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A457AA-F707-411C-861E-3930FE436A2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37223" y="2458240"/>
                <a:ext cx="321075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2F41E4B-5843-4851-BA14-78E47EDD10A6}"/>
                  </a:ext>
                </a:extLst>
              </p14:cNvPr>
              <p14:cNvContentPartPr/>
              <p14:nvPr/>
            </p14:nvContentPartPr>
            <p14:xfrm>
              <a:off x="5029680" y="3911200"/>
              <a:ext cx="14184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2F41E4B-5843-4851-BA14-78E47EDD10A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011680" y="3893200"/>
                <a:ext cx="177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B762275-2C21-4BF7-B6E2-299D79935D3D}"/>
                  </a:ext>
                </a:extLst>
              </p14:cNvPr>
              <p14:cNvContentPartPr/>
              <p14:nvPr/>
            </p14:nvContentPartPr>
            <p14:xfrm>
              <a:off x="4328040" y="3819760"/>
              <a:ext cx="585720" cy="264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B762275-2C21-4BF7-B6E2-299D79935D3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310051" y="3801760"/>
                <a:ext cx="621338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F5E0281-01D9-42AD-908A-22AF642F53AD}"/>
                  </a:ext>
                </a:extLst>
              </p14:cNvPr>
              <p14:cNvContentPartPr/>
              <p14:nvPr/>
            </p14:nvContentPartPr>
            <p14:xfrm>
              <a:off x="4885680" y="2712400"/>
              <a:ext cx="3079080" cy="1578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F5E0281-01D9-42AD-908A-22AF642F53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867678" y="2694404"/>
                <a:ext cx="3114724" cy="1614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113581D-4957-4999-BF6D-3E8D463CBE0B}"/>
                  </a:ext>
                </a:extLst>
              </p14:cNvPr>
              <p14:cNvContentPartPr/>
              <p14:nvPr/>
            </p14:nvContentPartPr>
            <p14:xfrm>
              <a:off x="476400" y="4469920"/>
              <a:ext cx="1025640" cy="358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113581D-4957-4999-BF6D-3E8D463CBE0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58760" y="4451902"/>
                <a:ext cx="1061280" cy="3945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7E68097-C43C-42C6-BBE6-3FD3E27E0867}"/>
                  </a:ext>
                </a:extLst>
              </p14:cNvPr>
              <p14:cNvContentPartPr/>
              <p14:nvPr/>
            </p14:nvContentPartPr>
            <p14:xfrm>
              <a:off x="1797960" y="4591960"/>
              <a:ext cx="1001520" cy="281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7E68097-C43C-42C6-BBE6-3FD3E27E086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780314" y="4574343"/>
                <a:ext cx="1037173" cy="316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FD678E1-F6DC-4D6D-8DEF-D83A587D5251}"/>
                  </a:ext>
                </a:extLst>
              </p14:cNvPr>
              <p14:cNvContentPartPr/>
              <p14:nvPr/>
            </p14:nvContentPartPr>
            <p14:xfrm>
              <a:off x="3941760" y="4490440"/>
              <a:ext cx="181800" cy="586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FD678E1-F6DC-4D6D-8DEF-D83A587D525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923760" y="4472800"/>
                <a:ext cx="21744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6428A2-E607-497D-ADBA-B8A9E14CB0FF}"/>
                  </a:ext>
                </a:extLst>
              </p14:cNvPr>
              <p14:cNvContentPartPr/>
              <p14:nvPr/>
            </p14:nvContentPartPr>
            <p14:xfrm>
              <a:off x="4264320" y="4552000"/>
              <a:ext cx="595080" cy="3250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6428A2-E607-497D-ADBA-B8A9E14CB0F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246320" y="4534360"/>
                <a:ext cx="63072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16EDAD8-4E05-49FF-A82C-CEC8A89AFA29}"/>
                  </a:ext>
                </a:extLst>
              </p14:cNvPr>
              <p14:cNvContentPartPr/>
              <p14:nvPr/>
            </p14:nvContentPartPr>
            <p14:xfrm>
              <a:off x="3057600" y="4571440"/>
              <a:ext cx="702000" cy="336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16EDAD8-4E05-49FF-A82C-CEC8A89AFA2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039960" y="4553800"/>
                <a:ext cx="73764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B4B2428-15F0-4D3C-9F5F-5A1CDA924ECA}"/>
                  </a:ext>
                </a:extLst>
              </p14:cNvPr>
              <p14:cNvContentPartPr/>
              <p14:nvPr/>
            </p14:nvContentPartPr>
            <p14:xfrm>
              <a:off x="5181240" y="4642720"/>
              <a:ext cx="1565280" cy="263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B4B2428-15F0-4D3C-9F5F-5A1CDA924EC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63240" y="4624720"/>
                <a:ext cx="1600920" cy="298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8430008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2D0D630-1326-4335-B710-744F083335E1}"/>
                  </a:ext>
                </a:extLst>
              </p14:cNvPr>
              <p14:cNvContentPartPr/>
              <p14:nvPr/>
            </p14:nvContentPartPr>
            <p14:xfrm>
              <a:off x="7837680" y="97720"/>
              <a:ext cx="1001520" cy="461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2D0D630-1326-4335-B710-744F083335E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820040" y="80080"/>
                <a:ext cx="1037160" cy="49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FDF726F-44D4-42F4-9B3E-C1392241C124}"/>
                  </a:ext>
                </a:extLst>
              </p14:cNvPr>
              <p14:cNvContentPartPr/>
              <p14:nvPr/>
            </p14:nvContentPartPr>
            <p14:xfrm>
              <a:off x="2163720" y="160720"/>
              <a:ext cx="1320480" cy="438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FDF726F-44D4-42F4-9B3E-C1392241C12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45720" y="143080"/>
                <a:ext cx="135612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04F358B-B04D-4E8C-8914-DF9E96AC8E63}"/>
                  </a:ext>
                </a:extLst>
              </p14:cNvPr>
              <p14:cNvContentPartPr/>
              <p14:nvPr/>
            </p14:nvContentPartPr>
            <p14:xfrm>
              <a:off x="304320" y="256840"/>
              <a:ext cx="1642320" cy="583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04F358B-B04D-4E8C-8914-DF9E96AC8E6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6680" y="238840"/>
                <a:ext cx="1677960" cy="61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5A170E9-1FBF-47D3-815B-4E4B5AB7FFB2}"/>
                  </a:ext>
                </a:extLst>
              </p14:cNvPr>
              <p14:cNvContentPartPr/>
              <p14:nvPr/>
            </p14:nvContentPartPr>
            <p14:xfrm>
              <a:off x="292800" y="840760"/>
              <a:ext cx="1482120" cy="571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5A170E9-1FBF-47D3-815B-4E4B5AB7FFB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5160" y="822760"/>
                <a:ext cx="1517760" cy="60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A309774-AFF3-4BAD-9715-9C0CFC89378C}"/>
                  </a:ext>
                </a:extLst>
              </p14:cNvPr>
              <p14:cNvContentPartPr/>
              <p14:nvPr/>
            </p14:nvContentPartPr>
            <p14:xfrm>
              <a:off x="2111520" y="842920"/>
              <a:ext cx="1565280" cy="558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A309774-AFF3-4BAD-9715-9C0CFC89378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93880" y="824932"/>
                <a:ext cx="1600920" cy="59361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57876637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14:cNvPr>
              <p14:cNvContentPartPr/>
              <p14:nvPr/>
            </p14:nvContentPartPr>
            <p14:xfrm>
              <a:off x="1872840" y="174400"/>
              <a:ext cx="4040280" cy="68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55198" y="156409"/>
                <a:ext cx="4075923" cy="724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14:cNvPr>
              <p14:cNvContentPartPr/>
              <p14:nvPr/>
            </p14:nvContentPartPr>
            <p14:xfrm>
              <a:off x="7177080" y="445840"/>
              <a:ext cx="246240" cy="235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59080" y="427840"/>
                <a:ext cx="2818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14:cNvPr>
              <p14:cNvContentPartPr/>
              <p14:nvPr/>
            </p14:nvContentPartPr>
            <p14:xfrm>
              <a:off x="7505760" y="436840"/>
              <a:ext cx="272160" cy="28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87760" y="418863"/>
                <a:ext cx="30780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14:cNvPr>
              <p14:cNvContentPartPr/>
              <p14:nvPr/>
            </p14:nvContentPartPr>
            <p14:xfrm>
              <a:off x="6359520" y="348280"/>
              <a:ext cx="580680" cy="424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41880" y="330640"/>
                <a:ext cx="61632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14:cNvPr>
              <p14:cNvContentPartPr/>
              <p14:nvPr/>
            </p14:nvContentPartPr>
            <p14:xfrm>
              <a:off x="7863240" y="425320"/>
              <a:ext cx="965880" cy="256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45600" y="407320"/>
                <a:ext cx="1001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14:cNvPr>
              <p14:cNvContentPartPr/>
              <p14:nvPr/>
            </p14:nvContentPartPr>
            <p14:xfrm>
              <a:off x="392880" y="964600"/>
              <a:ext cx="1151280" cy="357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5240" y="946942"/>
                <a:ext cx="1186920" cy="3931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14:cNvPr>
              <p14:cNvContentPartPr/>
              <p14:nvPr/>
            </p14:nvContentPartPr>
            <p14:xfrm>
              <a:off x="1869240" y="1056040"/>
              <a:ext cx="121212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51240" y="1038400"/>
                <a:ext cx="124776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14:cNvPr>
              <p14:cNvContentPartPr/>
              <p14:nvPr/>
            </p14:nvContentPartPr>
            <p14:xfrm>
              <a:off x="3210240" y="1076560"/>
              <a:ext cx="223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92240" y="1058560"/>
                <a:ext cx="57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14:cNvPr>
              <p14:cNvContentPartPr/>
              <p14:nvPr/>
            </p14:nvContentPartPr>
            <p14:xfrm>
              <a:off x="3281160" y="1076560"/>
              <a:ext cx="29880" cy="272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63160" y="1058560"/>
                <a:ext cx="6552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14:cNvPr>
              <p14:cNvContentPartPr/>
              <p14:nvPr/>
            </p14:nvContentPartPr>
            <p14:xfrm>
              <a:off x="3149400" y="1034800"/>
              <a:ext cx="311760" cy="25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31760" y="1017160"/>
                <a:ext cx="34740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14:cNvPr>
              <p14:cNvContentPartPr/>
              <p14:nvPr/>
            </p14:nvContentPartPr>
            <p14:xfrm>
              <a:off x="3698400" y="1092040"/>
              <a:ext cx="131760" cy="240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0" y="1074040"/>
                <a:ext cx="16740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14:cNvPr>
              <p14:cNvContentPartPr/>
              <p14:nvPr/>
            </p14:nvContentPartPr>
            <p14:xfrm>
              <a:off x="3758880" y="1015720"/>
              <a:ext cx="75600" cy="401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40880" y="998080"/>
                <a:ext cx="1112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14:cNvPr>
              <p14:cNvContentPartPr/>
              <p14:nvPr/>
            </p14:nvContentPartPr>
            <p14:xfrm>
              <a:off x="4185840" y="1025800"/>
              <a:ext cx="501480" cy="288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67853" y="1007800"/>
                <a:ext cx="537094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14:cNvPr>
              <p14:cNvContentPartPr/>
              <p14:nvPr/>
            </p14:nvContentPartPr>
            <p14:xfrm>
              <a:off x="4806480" y="994840"/>
              <a:ext cx="645840" cy="24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8830" y="976866"/>
                <a:ext cx="681500" cy="283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14:cNvPr>
              <p14:cNvContentPartPr/>
              <p14:nvPr/>
            </p14:nvContentPartPr>
            <p14:xfrm>
              <a:off x="5616840" y="1218760"/>
              <a:ext cx="831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98840" y="1201120"/>
                <a:ext cx="1188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14:cNvPr>
              <p14:cNvContentPartPr/>
              <p14:nvPr/>
            </p14:nvContentPartPr>
            <p14:xfrm>
              <a:off x="6014280" y="885760"/>
              <a:ext cx="1090800" cy="506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96640" y="868120"/>
                <a:ext cx="112644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14:cNvPr>
              <p14:cNvContentPartPr/>
              <p14:nvPr/>
            </p14:nvContentPartPr>
            <p14:xfrm>
              <a:off x="7640040" y="998080"/>
              <a:ext cx="853920" cy="36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22048" y="980080"/>
                <a:ext cx="889545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14:cNvPr>
              <p14:cNvContentPartPr/>
              <p14:nvPr/>
            </p14:nvContentPartPr>
            <p14:xfrm>
              <a:off x="7402080" y="1045960"/>
              <a:ext cx="93960" cy="13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384080" y="1028320"/>
                <a:ext cx="1296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14:cNvPr>
              <p14:cNvContentPartPr/>
              <p14:nvPr/>
            </p14:nvContentPartPr>
            <p14:xfrm>
              <a:off x="7361760" y="1178080"/>
              <a:ext cx="156960" cy="213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3760" y="1160440"/>
                <a:ext cx="192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14:cNvPr>
              <p14:cNvContentPartPr/>
              <p14:nvPr/>
            </p14:nvContentPartPr>
            <p14:xfrm>
              <a:off x="8608440" y="1259440"/>
              <a:ext cx="47880" cy="7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90440" y="1241800"/>
                <a:ext cx="835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14:cNvPr>
              <p14:cNvContentPartPr/>
              <p14:nvPr/>
            </p14:nvContentPartPr>
            <p14:xfrm>
              <a:off x="346440" y="1513600"/>
              <a:ext cx="1319040" cy="424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8440" y="1495600"/>
                <a:ext cx="13546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14:cNvPr>
              <p14:cNvContentPartPr/>
              <p14:nvPr/>
            </p14:nvContentPartPr>
            <p14:xfrm>
              <a:off x="1889400" y="1472560"/>
              <a:ext cx="2012040" cy="498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871760" y="1454560"/>
                <a:ext cx="204768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14:cNvPr>
              <p14:cNvContentPartPr/>
              <p14:nvPr/>
            </p14:nvContentPartPr>
            <p14:xfrm>
              <a:off x="4317240" y="1574440"/>
              <a:ext cx="193680" cy="496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99600" y="1556800"/>
                <a:ext cx="229320" cy="53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14:cNvPr>
              <p14:cNvContentPartPr/>
              <p14:nvPr/>
            </p14:nvContentPartPr>
            <p14:xfrm>
              <a:off x="4737360" y="1665880"/>
              <a:ext cx="973440" cy="335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19713" y="1648240"/>
                <a:ext cx="1009093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14:cNvPr>
              <p14:cNvContentPartPr/>
              <p14:nvPr/>
            </p14:nvContentPartPr>
            <p14:xfrm>
              <a:off x="5818440" y="1696480"/>
              <a:ext cx="135360" cy="201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00800" y="1678480"/>
                <a:ext cx="1710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14:cNvPr>
              <p14:cNvContentPartPr/>
              <p14:nvPr/>
            </p14:nvContentPartPr>
            <p14:xfrm>
              <a:off x="7792320" y="1472560"/>
              <a:ext cx="601920" cy="46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74680" y="1454906"/>
                <a:ext cx="637560" cy="498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14:cNvPr>
              <p14:cNvContentPartPr/>
              <p14:nvPr/>
            </p14:nvContentPartPr>
            <p14:xfrm>
              <a:off x="6601800" y="1543840"/>
              <a:ext cx="995760" cy="372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83800" y="1525840"/>
                <a:ext cx="103140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14:cNvPr>
              <p14:cNvContentPartPr/>
              <p14:nvPr/>
            </p14:nvContentPartPr>
            <p14:xfrm>
              <a:off x="6061080" y="1677760"/>
              <a:ext cx="371160" cy="187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43440" y="1660120"/>
                <a:ext cx="4068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14:cNvPr>
              <p14:cNvContentPartPr/>
              <p14:nvPr/>
            </p14:nvContentPartPr>
            <p14:xfrm>
              <a:off x="807600" y="2214520"/>
              <a:ext cx="3133440" cy="1718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9960" y="2196880"/>
                <a:ext cx="3169080" cy="17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14:cNvPr>
              <p14:cNvContentPartPr/>
              <p14:nvPr/>
            </p14:nvContentPartPr>
            <p14:xfrm>
              <a:off x="3748800" y="2986720"/>
              <a:ext cx="178560" cy="247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31160" y="2969080"/>
                <a:ext cx="2142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14:cNvPr>
              <p14:cNvContentPartPr/>
              <p14:nvPr/>
            </p14:nvContentPartPr>
            <p14:xfrm>
              <a:off x="783120" y="2519080"/>
              <a:ext cx="172440" cy="27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65120" y="2501440"/>
                <a:ext cx="2080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14:cNvPr>
              <p14:cNvContentPartPr/>
              <p14:nvPr/>
            </p14:nvContentPartPr>
            <p14:xfrm>
              <a:off x="297120" y="2448160"/>
              <a:ext cx="304920" cy="223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79141" y="2430160"/>
                <a:ext cx="340518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14:cNvPr>
              <p14:cNvContentPartPr/>
              <p14:nvPr/>
            </p14:nvContentPartPr>
            <p14:xfrm>
              <a:off x="273360" y="3677560"/>
              <a:ext cx="92520" cy="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55360" y="3659920"/>
                <a:ext cx="128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14:cNvPr>
              <p14:cNvContentPartPr/>
              <p14:nvPr/>
            </p14:nvContentPartPr>
            <p14:xfrm>
              <a:off x="483240" y="3606640"/>
              <a:ext cx="492120" cy="26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240" y="3588640"/>
                <a:ext cx="5277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626E6D8-CFDD-476C-86FB-8FB24610DD82}"/>
                  </a:ext>
                </a:extLst>
              </p14:cNvPr>
              <p14:cNvContentPartPr/>
              <p14:nvPr/>
            </p14:nvContentPartPr>
            <p14:xfrm>
              <a:off x="756120" y="3301720"/>
              <a:ext cx="2840760" cy="964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626E6D8-CFDD-476C-86FB-8FB24610DD8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38120" y="3284080"/>
                <a:ext cx="2876400" cy="10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4CD5092-5C63-41F9-956F-EC48A3A87960}"/>
                  </a:ext>
                </a:extLst>
              </p14:cNvPr>
              <p14:cNvContentPartPr/>
              <p14:nvPr/>
            </p14:nvContentPartPr>
            <p14:xfrm>
              <a:off x="4947600" y="2265280"/>
              <a:ext cx="2711520" cy="1695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4CD5092-5C63-41F9-956F-EC48A3A8796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929960" y="2247644"/>
                <a:ext cx="2747160" cy="1731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A457AA-F707-411C-861E-3930FE436A2A}"/>
                  </a:ext>
                </a:extLst>
              </p14:cNvPr>
              <p14:cNvContentPartPr/>
              <p14:nvPr/>
            </p14:nvContentPartPr>
            <p14:xfrm>
              <a:off x="4555200" y="2476240"/>
              <a:ext cx="285480" cy="236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A457AA-F707-411C-861E-3930FE436A2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37223" y="2458240"/>
                <a:ext cx="321075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2F41E4B-5843-4851-BA14-78E47EDD10A6}"/>
                  </a:ext>
                </a:extLst>
              </p14:cNvPr>
              <p14:cNvContentPartPr/>
              <p14:nvPr/>
            </p14:nvContentPartPr>
            <p14:xfrm>
              <a:off x="5029680" y="3911200"/>
              <a:ext cx="14184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2F41E4B-5843-4851-BA14-78E47EDD10A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011680" y="3893200"/>
                <a:ext cx="177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B762275-2C21-4BF7-B6E2-299D79935D3D}"/>
                  </a:ext>
                </a:extLst>
              </p14:cNvPr>
              <p14:cNvContentPartPr/>
              <p14:nvPr/>
            </p14:nvContentPartPr>
            <p14:xfrm>
              <a:off x="4328040" y="3819760"/>
              <a:ext cx="585720" cy="264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B762275-2C21-4BF7-B6E2-299D79935D3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310051" y="3801760"/>
                <a:ext cx="621338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F5E0281-01D9-42AD-908A-22AF642F53AD}"/>
                  </a:ext>
                </a:extLst>
              </p14:cNvPr>
              <p14:cNvContentPartPr/>
              <p14:nvPr/>
            </p14:nvContentPartPr>
            <p14:xfrm>
              <a:off x="4885680" y="2712400"/>
              <a:ext cx="3079080" cy="1578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F5E0281-01D9-42AD-908A-22AF642F53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867678" y="2694404"/>
                <a:ext cx="3114724" cy="1614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113581D-4957-4999-BF6D-3E8D463CBE0B}"/>
                  </a:ext>
                </a:extLst>
              </p14:cNvPr>
              <p14:cNvContentPartPr/>
              <p14:nvPr/>
            </p14:nvContentPartPr>
            <p14:xfrm>
              <a:off x="476400" y="4469920"/>
              <a:ext cx="1025640" cy="358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113581D-4957-4999-BF6D-3E8D463CBE0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58760" y="4451902"/>
                <a:ext cx="1061280" cy="3945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7E68097-C43C-42C6-BBE6-3FD3E27E0867}"/>
                  </a:ext>
                </a:extLst>
              </p14:cNvPr>
              <p14:cNvContentPartPr/>
              <p14:nvPr/>
            </p14:nvContentPartPr>
            <p14:xfrm>
              <a:off x="1797960" y="4591960"/>
              <a:ext cx="1001520" cy="281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7E68097-C43C-42C6-BBE6-3FD3E27E086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780314" y="4574343"/>
                <a:ext cx="1037173" cy="316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FD678E1-F6DC-4D6D-8DEF-D83A587D5251}"/>
                  </a:ext>
                </a:extLst>
              </p14:cNvPr>
              <p14:cNvContentPartPr/>
              <p14:nvPr/>
            </p14:nvContentPartPr>
            <p14:xfrm>
              <a:off x="3941760" y="4490440"/>
              <a:ext cx="181800" cy="586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FD678E1-F6DC-4D6D-8DEF-D83A587D525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923760" y="4472800"/>
                <a:ext cx="21744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6428A2-E607-497D-ADBA-B8A9E14CB0FF}"/>
                  </a:ext>
                </a:extLst>
              </p14:cNvPr>
              <p14:cNvContentPartPr/>
              <p14:nvPr/>
            </p14:nvContentPartPr>
            <p14:xfrm>
              <a:off x="4264320" y="4552000"/>
              <a:ext cx="595080" cy="3250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6428A2-E607-497D-ADBA-B8A9E14CB0F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246320" y="4534360"/>
                <a:ext cx="63072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16EDAD8-4E05-49FF-A82C-CEC8A89AFA29}"/>
                  </a:ext>
                </a:extLst>
              </p14:cNvPr>
              <p14:cNvContentPartPr/>
              <p14:nvPr/>
            </p14:nvContentPartPr>
            <p14:xfrm>
              <a:off x="3057600" y="4571440"/>
              <a:ext cx="702000" cy="336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16EDAD8-4E05-49FF-A82C-CEC8A89AFA2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039960" y="4553800"/>
                <a:ext cx="73764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B4B2428-15F0-4D3C-9F5F-5A1CDA924ECA}"/>
                  </a:ext>
                </a:extLst>
              </p14:cNvPr>
              <p14:cNvContentPartPr/>
              <p14:nvPr/>
            </p14:nvContentPartPr>
            <p14:xfrm>
              <a:off x="5181240" y="4642720"/>
              <a:ext cx="1565280" cy="263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B4B2428-15F0-4D3C-9F5F-5A1CDA924EC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63240" y="4624720"/>
                <a:ext cx="160092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C5A63A3-73AA-46E5-ADF9-D652FD1B268F}"/>
                  </a:ext>
                </a:extLst>
              </p14:cNvPr>
              <p14:cNvContentPartPr/>
              <p14:nvPr/>
            </p14:nvContentPartPr>
            <p14:xfrm>
              <a:off x="8310360" y="4612120"/>
              <a:ext cx="447120" cy="237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C5A63A3-73AA-46E5-ADF9-D652FD1B268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292720" y="4594120"/>
                <a:ext cx="48276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61BA777-9FC1-4329-8175-429F62E8B8E8}"/>
                  </a:ext>
                </a:extLst>
              </p14:cNvPr>
              <p14:cNvContentPartPr/>
              <p14:nvPr/>
            </p14:nvContentPartPr>
            <p14:xfrm>
              <a:off x="6867840" y="4606360"/>
              <a:ext cx="1331280" cy="311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61BA777-9FC1-4329-8175-429F62E8B8E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49840" y="4588381"/>
                <a:ext cx="1366920" cy="34663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1986214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14:cNvPr>
              <p14:cNvContentPartPr/>
              <p14:nvPr/>
            </p14:nvContentPartPr>
            <p14:xfrm>
              <a:off x="1872840" y="174400"/>
              <a:ext cx="4040280" cy="68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55198" y="156409"/>
                <a:ext cx="4075923" cy="724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14:cNvPr>
              <p14:cNvContentPartPr/>
              <p14:nvPr/>
            </p14:nvContentPartPr>
            <p14:xfrm>
              <a:off x="7177080" y="445840"/>
              <a:ext cx="246240" cy="235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59080" y="427840"/>
                <a:ext cx="2818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14:cNvPr>
              <p14:cNvContentPartPr/>
              <p14:nvPr/>
            </p14:nvContentPartPr>
            <p14:xfrm>
              <a:off x="7505760" y="436840"/>
              <a:ext cx="272160" cy="28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87760" y="418863"/>
                <a:ext cx="30780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14:cNvPr>
              <p14:cNvContentPartPr/>
              <p14:nvPr/>
            </p14:nvContentPartPr>
            <p14:xfrm>
              <a:off x="6359520" y="348280"/>
              <a:ext cx="580680" cy="424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41880" y="330640"/>
                <a:ext cx="61632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14:cNvPr>
              <p14:cNvContentPartPr/>
              <p14:nvPr/>
            </p14:nvContentPartPr>
            <p14:xfrm>
              <a:off x="7863240" y="425320"/>
              <a:ext cx="965880" cy="256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45600" y="407320"/>
                <a:ext cx="1001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14:cNvPr>
              <p14:cNvContentPartPr/>
              <p14:nvPr/>
            </p14:nvContentPartPr>
            <p14:xfrm>
              <a:off x="392880" y="964600"/>
              <a:ext cx="1151280" cy="357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5240" y="946942"/>
                <a:ext cx="1186920" cy="3931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14:cNvPr>
              <p14:cNvContentPartPr/>
              <p14:nvPr/>
            </p14:nvContentPartPr>
            <p14:xfrm>
              <a:off x="1869240" y="1056040"/>
              <a:ext cx="121212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51240" y="1038400"/>
                <a:ext cx="124776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14:cNvPr>
              <p14:cNvContentPartPr/>
              <p14:nvPr/>
            </p14:nvContentPartPr>
            <p14:xfrm>
              <a:off x="3210240" y="1076560"/>
              <a:ext cx="223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92240" y="1058560"/>
                <a:ext cx="57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14:cNvPr>
              <p14:cNvContentPartPr/>
              <p14:nvPr/>
            </p14:nvContentPartPr>
            <p14:xfrm>
              <a:off x="3281160" y="1076560"/>
              <a:ext cx="29880" cy="272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63160" y="1058560"/>
                <a:ext cx="6552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14:cNvPr>
              <p14:cNvContentPartPr/>
              <p14:nvPr/>
            </p14:nvContentPartPr>
            <p14:xfrm>
              <a:off x="3149400" y="1034800"/>
              <a:ext cx="311760" cy="25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31760" y="1017160"/>
                <a:ext cx="34740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14:cNvPr>
              <p14:cNvContentPartPr/>
              <p14:nvPr/>
            </p14:nvContentPartPr>
            <p14:xfrm>
              <a:off x="3698400" y="1092040"/>
              <a:ext cx="131760" cy="240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0" y="1074040"/>
                <a:ext cx="16740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14:cNvPr>
              <p14:cNvContentPartPr/>
              <p14:nvPr/>
            </p14:nvContentPartPr>
            <p14:xfrm>
              <a:off x="3758880" y="1015720"/>
              <a:ext cx="75600" cy="401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40880" y="998080"/>
                <a:ext cx="1112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14:cNvPr>
              <p14:cNvContentPartPr/>
              <p14:nvPr/>
            </p14:nvContentPartPr>
            <p14:xfrm>
              <a:off x="4185840" y="1025800"/>
              <a:ext cx="501480" cy="288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67853" y="1007800"/>
                <a:ext cx="537094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14:cNvPr>
              <p14:cNvContentPartPr/>
              <p14:nvPr/>
            </p14:nvContentPartPr>
            <p14:xfrm>
              <a:off x="4806480" y="994840"/>
              <a:ext cx="645840" cy="24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8830" y="976866"/>
                <a:ext cx="681500" cy="283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14:cNvPr>
              <p14:cNvContentPartPr/>
              <p14:nvPr/>
            </p14:nvContentPartPr>
            <p14:xfrm>
              <a:off x="5616840" y="1218760"/>
              <a:ext cx="831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98840" y="1201120"/>
                <a:ext cx="1188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14:cNvPr>
              <p14:cNvContentPartPr/>
              <p14:nvPr/>
            </p14:nvContentPartPr>
            <p14:xfrm>
              <a:off x="6014280" y="885760"/>
              <a:ext cx="1090800" cy="506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96640" y="868120"/>
                <a:ext cx="112644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14:cNvPr>
              <p14:cNvContentPartPr/>
              <p14:nvPr/>
            </p14:nvContentPartPr>
            <p14:xfrm>
              <a:off x="7640040" y="998080"/>
              <a:ext cx="853920" cy="36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22048" y="980080"/>
                <a:ext cx="889545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14:cNvPr>
              <p14:cNvContentPartPr/>
              <p14:nvPr/>
            </p14:nvContentPartPr>
            <p14:xfrm>
              <a:off x="7402080" y="1045960"/>
              <a:ext cx="93960" cy="13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384080" y="1028320"/>
                <a:ext cx="1296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14:cNvPr>
              <p14:cNvContentPartPr/>
              <p14:nvPr/>
            </p14:nvContentPartPr>
            <p14:xfrm>
              <a:off x="7361760" y="1178080"/>
              <a:ext cx="156960" cy="213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3760" y="1160440"/>
                <a:ext cx="192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14:cNvPr>
              <p14:cNvContentPartPr/>
              <p14:nvPr/>
            </p14:nvContentPartPr>
            <p14:xfrm>
              <a:off x="8608440" y="1259440"/>
              <a:ext cx="47880" cy="7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90440" y="1241800"/>
                <a:ext cx="835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14:cNvPr>
              <p14:cNvContentPartPr/>
              <p14:nvPr/>
            </p14:nvContentPartPr>
            <p14:xfrm>
              <a:off x="346440" y="1513600"/>
              <a:ext cx="1319040" cy="424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8440" y="1495600"/>
                <a:ext cx="13546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14:cNvPr>
              <p14:cNvContentPartPr/>
              <p14:nvPr/>
            </p14:nvContentPartPr>
            <p14:xfrm>
              <a:off x="1889400" y="1472560"/>
              <a:ext cx="2012040" cy="498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871760" y="1454560"/>
                <a:ext cx="204768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14:cNvPr>
              <p14:cNvContentPartPr/>
              <p14:nvPr/>
            </p14:nvContentPartPr>
            <p14:xfrm>
              <a:off x="4317240" y="1574440"/>
              <a:ext cx="193680" cy="496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99600" y="1556800"/>
                <a:ext cx="229320" cy="53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14:cNvPr>
              <p14:cNvContentPartPr/>
              <p14:nvPr/>
            </p14:nvContentPartPr>
            <p14:xfrm>
              <a:off x="4737360" y="1665880"/>
              <a:ext cx="973440" cy="335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19713" y="1648240"/>
                <a:ext cx="1009093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14:cNvPr>
              <p14:cNvContentPartPr/>
              <p14:nvPr/>
            </p14:nvContentPartPr>
            <p14:xfrm>
              <a:off x="5818440" y="1696480"/>
              <a:ext cx="135360" cy="201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00800" y="1678480"/>
                <a:ext cx="1710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14:cNvPr>
              <p14:cNvContentPartPr/>
              <p14:nvPr/>
            </p14:nvContentPartPr>
            <p14:xfrm>
              <a:off x="7792320" y="1472560"/>
              <a:ext cx="601920" cy="46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74680" y="1454906"/>
                <a:ext cx="637560" cy="498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14:cNvPr>
              <p14:cNvContentPartPr/>
              <p14:nvPr/>
            </p14:nvContentPartPr>
            <p14:xfrm>
              <a:off x="6601800" y="1543840"/>
              <a:ext cx="995760" cy="372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83800" y="1525840"/>
                <a:ext cx="103140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14:cNvPr>
              <p14:cNvContentPartPr/>
              <p14:nvPr/>
            </p14:nvContentPartPr>
            <p14:xfrm>
              <a:off x="6061080" y="1677760"/>
              <a:ext cx="371160" cy="187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43440" y="1660120"/>
                <a:ext cx="4068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14:cNvPr>
              <p14:cNvContentPartPr/>
              <p14:nvPr/>
            </p14:nvContentPartPr>
            <p14:xfrm>
              <a:off x="807600" y="2214520"/>
              <a:ext cx="3133440" cy="1718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9960" y="2196880"/>
                <a:ext cx="3169080" cy="17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14:cNvPr>
              <p14:cNvContentPartPr/>
              <p14:nvPr/>
            </p14:nvContentPartPr>
            <p14:xfrm>
              <a:off x="3748800" y="2986720"/>
              <a:ext cx="178560" cy="247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31160" y="2969080"/>
                <a:ext cx="2142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14:cNvPr>
              <p14:cNvContentPartPr/>
              <p14:nvPr/>
            </p14:nvContentPartPr>
            <p14:xfrm>
              <a:off x="783120" y="2519080"/>
              <a:ext cx="172440" cy="27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65120" y="2501440"/>
                <a:ext cx="2080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14:cNvPr>
              <p14:cNvContentPartPr/>
              <p14:nvPr/>
            </p14:nvContentPartPr>
            <p14:xfrm>
              <a:off x="297120" y="2448160"/>
              <a:ext cx="304920" cy="223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79141" y="2430160"/>
                <a:ext cx="340518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14:cNvPr>
              <p14:cNvContentPartPr/>
              <p14:nvPr/>
            </p14:nvContentPartPr>
            <p14:xfrm>
              <a:off x="273360" y="3677560"/>
              <a:ext cx="92520" cy="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55360" y="3659920"/>
                <a:ext cx="128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14:cNvPr>
              <p14:cNvContentPartPr/>
              <p14:nvPr/>
            </p14:nvContentPartPr>
            <p14:xfrm>
              <a:off x="483240" y="3606640"/>
              <a:ext cx="492120" cy="26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240" y="3588640"/>
                <a:ext cx="5277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626E6D8-CFDD-476C-86FB-8FB24610DD82}"/>
                  </a:ext>
                </a:extLst>
              </p14:cNvPr>
              <p14:cNvContentPartPr/>
              <p14:nvPr/>
            </p14:nvContentPartPr>
            <p14:xfrm>
              <a:off x="756120" y="3301720"/>
              <a:ext cx="2840760" cy="964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626E6D8-CFDD-476C-86FB-8FB24610DD8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38120" y="3284080"/>
                <a:ext cx="2876400" cy="10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4CD5092-5C63-41F9-956F-EC48A3A87960}"/>
                  </a:ext>
                </a:extLst>
              </p14:cNvPr>
              <p14:cNvContentPartPr/>
              <p14:nvPr/>
            </p14:nvContentPartPr>
            <p14:xfrm>
              <a:off x="4947600" y="2265280"/>
              <a:ext cx="2711520" cy="1695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4CD5092-5C63-41F9-956F-EC48A3A8796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929960" y="2247644"/>
                <a:ext cx="2747160" cy="1731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A457AA-F707-411C-861E-3930FE436A2A}"/>
                  </a:ext>
                </a:extLst>
              </p14:cNvPr>
              <p14:cNvContentPartPr/>
              <p14:nvPr/>
            </p14:nvContentPartPr>
            <p14:xfrm>
              <a:off x="4555200" y="2476240"/>
              <a:ext cx="285480" cy="236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A457AA-F707-411C-861E-3930FE436A2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37223" y="2458240"/>
                <a:ext cx="321075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2F41E4B-5843-4851-BA14-78E47EDD10A6}"/>
                  </a:ext>
                </a:extLst>
              </p14:cNvPr>
              <p14:cNvContentPartPr/>
              <p14:nvPr/>
            </p14:nvContentPartPr>
            <p14:xfrm>
              <a:off x="5029680" y="3911200"/>
              <a:ext cx="14184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2F41E4B-5843-4851-BA14-78E47EDD10A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011680" y="3893200"/>
                <a:ext cx="177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B762275-2C21-4BF7-B6E2-299D79935D3D}"/>
                  </a:ext>
                </a:extLst>
              </p14:cNvPr>
              <p14:cNvContentPartPr/>
              <p14:nvPr/>
            </p14:nvContentPartPr>
            <p14:xfrm>
              <a:off x="4328040" y="3819760"/>
              <a:ext cx="585720" cy="264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B762275-2C21-4BF7-B6E2-299D79935D3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310051" y="3801760"/>
                <a:ext cx="621338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F5E0281-01D9-42AD-908A-22AF642F53AD}"/>
                  </a:ext>
                </a:extLst>
              </p14:cNvPr>
              <p14:cNvContentPartPr/>
              <p14:nvPr/>
            </p14:nvContentPartPr>
            <p14:xfrm>
              <a:off x="4885680" y="2712400"/>
              <a:ext cx="3079080" cy="1578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F5E0281-01D9-42AD-908A-22AF642F53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867678" y="2694404"/>
                <a:ext cx="3114724" cy="1614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113581D-4957-4999-BF6D-3E8D463CBE0B}"/>
                  </a:ext>
                </a:extLst>
              </p14:cNvPr>
              <p14:cNvContentPartPr/>
              <p14:nvPr/>
            </p14:nvContentPartPr>
            <p14:xfrm>
              <a:off x="476400" y="4469920"/>
              <a:ext cx="1025640" cy="358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113581D-4957-4999-BF6D-3E8D463CBE0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58760" y="4451902"/>
                <a:ext cx="1061280" cy="3945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7E68097-C43C-42C6-BBE6-3FD3E27E0867}"/>
                  </a:ext>
                </a:extLst>
              </p14:cNvPr>
              <p14:cNvContentPartPr/>
              <p14:nvPr/>
            </p14:nvContentPartPr>
            <p14:xfrm>
              <a:off x="1797960" y="4591960"/>
              <a:ext cx="1001520" cy="281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7E68097-C43C-42C6-BBE6-3FD3E27E086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780314" y="4574343"/>
                <a:ext cx="1037173" cy="316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FD678E1-F6DC-4D6D-8DEF-D83A587D5251}"/>
                  </a:ext>
                </a:extLst>
              </p14:cNvPr>
              <p14:cNvContentPartPr/>
              <p14:nvPr/>
            </p14:nvContentPartPr>
            <p14:xfrm>
              <a:off x="3941760" y="4490440"/>
              <a:ext cx="181800" cy="586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FD678E1-F6DC-4D6D-8DEF-D83A587D525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923760" y="4472800"/>
                <a:ext cx="21744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6428A2-E607-497D-ADBA-B8A9E14CB0FF}"/>
                  </a:ext>
                </a:extLst>
              </p14:cNvPr>
              <p14:cNvContentPartPr/>
              <p14:nvPr/>
            </p14:nvContentPartPr>
            <p14:xfrm>
              <a:off x="4264320" y="4552000"/>
              <a:ext cx="595080" cy="3250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6428A2-E607-497D-ADBA-B8A9E14CB0F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246320" y="4534360"/>
                <a:ext cx="63072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16EDAD8-4E05-49FF-A82C-CEC8A89AFA29}"/>
                  </a:ext>
                </a:extLst>
              </p14:cNvPr>
              <p14:cNvContentPartPr/>
              <p14:nvPr/>
            </p14:nvContentPartPr>
            <p14:xfrm>
              <a:off x="3057600" y="4571440"/>
              <a:ext cx="702000" cy="336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16EDAD8-4E05-49FF-A82C-CEC8A89AFA2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039960" y="4553800"/>
                <a:ext cx="73764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B4B2428-15F0-4D3C-9F5F-5A1CDA924ECA}"/>
                  </a:ext>
                </a:extLst>
              </p14:cNvPr>
              <p14:cNvContentPartPr/>
              <p14:nvPr/>
            </p14:nvContentPartPr>
            <p14:xfrm>
              <a:off x="5181240" y="4642720"/>
              <a:ext cx="1565280" cy="263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B4B2428-15F0-4D3C-9F5F-5A1CDA924EC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63240" y="4624720"/>
                <a:ext cx="160092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C5A63A3-73AA-46E5-ADF9-D652FD1B268F}"/>
                  </a:ext>
                </a:extLst>
              </p14:cNvPr>
              <p14:cNvContentPartPr/>
              <p14:nvPr/>
            </p14:nvContentPartPr>
            <p14:xfrm>
              <a:off x="8310360" y="4612120"/>
              <a:ext cx="447120" cy="237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C5A63A3-73AA-46E5-ADF9-D652FD1B268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292720" y="4594120"/>
                <a:ext cx="48276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61BA777-9FC1-4329-8175-429F62E8B8E8}"/>
                  </a:ext>
                </a:extLst>
              </p14:cNvPr>
              <p14:cNvContentPartPr/>
              <p14:nvPr/>
            </p14:nvContentPartPr>
            <p14:xfrm>
              <a:off x="6867840" y="4606360"/>
              <a:ext cx="1331280" cy="311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61BA777-9FC1-4329-8175-429F62E8B8E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49840" y="4588381"/>
                <a:ext cx="1366920" cy="3466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2EEEF97-C501-4FC9-B7F1-18325CBA8338}"/>
                  </a:ext>
                </a:extLst>
              </p14:cNvPr>
              <p14:cNvContentPartPr/>
              <p14:nvPr/>
            </p14:nvContentPartPr>
            <p14:xfrm>
              <a:off x="568560" y="5221600"/>
              <a:ext cx="318240" cy="318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2EEEF97-C501-4FC9-B7F1-18325CBA833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50560" y="5203960"/>
                <a:ext cx="35388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86F0883-BD60-4BAE-A730-999E7E97442A}"/>
                  </a:ext>
                </a:extLst>
              </p14:cNvPr>
              <p14:cNvContentPartPr/>
              <p14:nvPr/>
            </p14:nvContentPartPr>
            <p14:xfrm>
              <a:off x="1218360" y="5242120"/>
              <a:ext cx="107280" cy="225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86F0883-BD60-4BAE-A730-999E7E97442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200720" y="5224120"/>
                <a:ext cx="1429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9337D4B-6A31-432B-91E0-8F2CD45D1C1A}"/>
                  </a:ext>
                </a:extLst>
              </p14:cNvPr>
              <p14:cNvContentPartPr/>
              <p14:nvPr/>
            </p14:nvContentPartPr>
            <p14:xfrm>
              <a:off x="1117200" y="5220520"/>
              <a:ext cx="277200" cy="82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9337D4B-6A31-432B-91E0-8F2CD45D1C1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099560" y="5202880"/>
                <a:ext cx="31284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D0D571A-251B-4D4F-AAE4-E1FA23EDED0D}"/>
                  </a:ext>
                </a:extLst>
              </p14:cNvPr>
              <p14:cNvContentPartPr/>
              <p14:nvPr/>
            </p14:nvContentPartPr>
            <p14:xfrm>
              <a:off x="1394040" y="5398000"/>
              <a:ext cx="186480" cy="111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D0D571A-251B-4D4F-AAE4-E1FA23EDED0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376040" y="5380360"/>
                <a:ext cx="22212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72BC365-1F08-49D6-83F6-6530901C5E9E}"/>
                  </a:ext>
                </a:extLst>
              </p14:cNvPr>
              <p14:cNvContentPartPr/>
              <p14:nvPr/>
            </p14:nvContentPartPr>
            <p14:xfrm>
              <a:off x="1726680" y="5119000"/>
              <a:ext cx="810000" cy="4896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72BC365-1F08-49D6-83F6-6530901C5E9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709040" y="5101347"/>
                <a:ext cx="845640" cy="52526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46788088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14:cNvPr>
              <p14:cNvContentPartPr/>
              <p14:nvPr/>
            </p14:nvContentPartPr>
            <p14:xfrm>
              <a:off x="1872840" y="174400"/>
              <a:ext cx="4040280" cy="68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55198" y="156409"/>
                <a:ext cx="4075923" cy="724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14:cNvPr>
              <p14:cNvContentPartPr/>
              <p14:nvPr/>
            </p14:nvContentPartPr>
            <p14:xfrm>
              <a:off x="7177080" y="445840"/>
              <a:ext cx="246240" cy="235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59080" y="427840"/>
                <a:ext cx="2818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14:cNvPr>
              <p14:cNvContentPartPr/>
              <p14:nvPr/>
            </p14:nvContentPartPr>
            <p14:xfrm>
              <a:off x="7505760" y="436840"/>
              <a:ext cx="272160" cy="28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87760" y="418863"/>
                <a:ext cx="30780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14:cNvPr>
              <p14:cNvContentPartPr/>
              <p14:nvPr/>
            </p14:nvContentPartPr>
            <p14:xfrm>
              <a:off x="6359520" y="348280"/>
              <a:ext cx="580680" cy="424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41880" y="330640"/>
                <a:ext cx="61632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14:cNvPr>
              <p14:cNvContentPartPr/>
              <p14:nvPr/>
            </p14:nvContentPartPr>
            <p14:xfrm>
              <a:off x="7863240" y="425320"/>
              <a:ext cx="965880" cy="256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45600" y="407320"/>
                <a:ext cx="1001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14:cNvPr>
              <p14:cNvContentPartPr/>
              <p14:nvPr/>
            </p14:nvContentPartPr>
            <p14:xfrm>
              <a:off x="392880" y="964600"/>
              <a:ext cx="1151280" cy="357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5240" y="946942"/>
                <a:ext cx="1186920" cy="3931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14:cNvPr>
              <p14:cNvContentPartPr/>
              <p14:nvPr/>
            </p14:nvContentPartPr>
            <p14:xfrm>
              <a:off x="1869240" y="1056040"/>
              <a:ext cx="121212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51240" y="1038400"/>
                <a:ext cx="124776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14:cNvPr>
              <p14:cNvContentPartPr/>
              <p14:nvPr/>
            </p14:nvContentPartPr>
            <p14:xfrm>
              <a:off x="3210240" y="1076560"/>
              <a:ext cx="223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92240" y="1058560"/>
                <a:ext cx="57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14:cNvPr>
              <p14:cNvContentPartPr/>
              <p14:nvPr/>
            </p14:nvContentPartPr>
            <p14:xfrm>
              <a:off x="3281160" y="1076560"/>
              <a:ext cx="29880" cy="272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63160" y="1058560"/>
                <a:ext cx="6552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14:cNvPr>
              <p14:cNvContentPartPr/>
              <p14:nvPr/>
            </p14:nvContentPartPr>
            <p14:xfrm>
              <a:off x="3149400" y="1034800"/>
              <a:ext cx="311760" cy="25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31760" y="1017160"/>
                <a:ext cx="34740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14:cNvPr>
              <p14:cNvContentPartPr/>
              <p14:nvPr/>
            </p14:nvContentPartPr>
            <p14:xfrm>
              <a:off x="3698400" y="1092040"/>
              <a:ext cx="131760" cy="240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0" y="1074040"/>
                <a:ext cx="16740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14:cNvPr>
              <p14:cNvContentPartPr/>
              <p14:nvPr/>
            </p14:nvContentPartPr>
            <p14:xfrm>
              <a:off x="3758880" y="1015720"/>
              <a:ext cx="75600" cy="401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40880" y="998080"/>
                <a:ext cx="1112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14:cNvPr>
              <p14:cNvContentPartPr/>
              <p14:nvPr/>
            </p14:nvContentPartPr>
            <p14:xfrm>
              <a:off x="4185840" y="1025800"/>
              <a:ext cx="501480" cy="288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67853" y="1007800"/>
                <a:ext cx="537094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14:cNvPr>
              <p14:cNvContentPartPr/>
              <p14:nvPr/>
            </p14:nvContentPartPr>
            <p14:xfrm>
              <a:off x="4806480" y="994840"/>
              <a:ext cx="645840" cy="24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8830" y="976866"/>
                <a:ext cx="681500" cy="283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14:cNvPr>
              <p14:cNvContentPartPr/>
              <p14:nvPr/>
            </p14:nvContentPartPr>
            <p14:xfrm>
              <a:off x="5616840" y="1218760"/>
              <a:ext cx="831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98840" y="1201120"/>
                <a:ext cx="1188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14:cNvPr>
              <p14:cNvContentPartPr/>
              <p14:nvPr/>
            </p14:nvContentPartPr>
            <p14:xfrm>
              <a:off x="6014280" y="885760"/>
              <a:ext cx="1090800" cy="506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96640" y="868120"/>
                <a:ext cx="112644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14:cNvPr>
              <p14:cNvContentPartPr/>
              <p14:nvPr/>
            </p14:nvContentPartPr>
            <p14:xfrm>
              <a:off x="7640040" y="998080"/>
              <a:ext cx="853920" cy="36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22048" y="980080"/>
                <a:ext cx="889545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14:cNvPr>
              <p14:cNvContentPartPr/>
              <p14:nvPr/>
            </p14:nvContentPartPr>
            <p14:xfrm>
              <a:off x="7402080" y="1045960"/>
              <a:ext cx="93960" cy="13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384080" y="1028320"/>
                <a:ext cx="1296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14:cNvPr>
              <p14:cNvContentPartPr/>
              <p14:nvPr/>
            </p14:nvContentPartPr>
            <p14:xfrm>
              <a:off x="7361760" y="1178080"/>
              <a:ext cx="156960" cy="213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3760" y="1160440"/>
                <a:ext cx="192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14:cNvPr>
              <p14:cNvContentPartPr/>
              <p14:nvPr/>
            </p14:nvContentPartPr>
            <p14:xfrm>
              <a:off x="8608440" y="1259440"/>
              <a:ext cx="47880" cy="7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90440" y="1241800"/>
                <a:ext cx="835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14:cNvPr>
              <p14:cNvContentPartPr/>
              <p14:nvPr/>
            </p14:nvContentPartPr>
            <p14:xfrm>
              <a:off x="346440" y="1513600"/>
              <a:ext cx="1319040" cy="424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8440" y="1495600"/>
                <a:ext cx="13546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14:cNvPr>
              <p14:cNvContentPartPr/>
              <p14:nvPr/>
            </p14:nvContentPartPr>
            <p14:xfrm>
              <a:off x="1889400" y="1472560"/>
              <a:ext cx="2012040" cy="498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871760" y="1454560"/>
                <a:ext cx="204768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14:cNvPr>
              <p14:cNvContentPartPr/>
              <p14:nvPr/>
            </p14:nvContentPartPr>
            <p14:xfrm>
              <a:off x="4317240" y="1574440"/>
              <a:ext cx="193680" cy="496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99600" y="1556800"/>
                <a:ext cx="229320" cy="53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14:cNvPr>
              <p14:cNvContentPartPr/>
              <p14:nvPr/>
            </p14:nvContentPartPr>
            <p14:xfrm>
              <a:off x="4737360" y="1665880"/>
              <a:ext cx="973440" cy="335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19713" y="1648240"/>
                <a:ext cx="1009093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14:cNvPr>
              <p14:cNvContentPartPr/>
              <p14:nvPr/>
            </p14:nvContentPartPr>
            <p14:xfrm>
              <a:off x="5818440" y="1696480"/>
              <a:ext cx="135360" cy="201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00800" y="1678480"/>
                <a:ext cx="1710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14:cNvPr>
              <p14:cNvContentPartPr/>
              <p14:nvPr/>
            </p14:nvContentPartPr>
            <p14:xfrm>
              <a:off x="7792320" y="1472560"/>
              <a:ext cx="601920" cy="46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74680" y="1454906"/>
                <a:ext cx="637560" cy="498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14:cNvPr>
              <p14:cNvContentPartPr/>
              <p14:nvPr/>
            </p14:nvContentPartPr>
            <p14:xfrm>
              <a:off x="6601800" y="1543840"/>
              <a:ext cx="995760" cy="372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83800" y="1525840"/>
                <a:ext cx="103140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14:cNvPr>
              <p14:cNvContentPartPr/>
              <p14:nvPr/>
            </p14:nvContentPartPr>
            <p14:xfrm>
              <a:off x="6061080" y="1677760"/>
              <a:ext cx="371160" cy="187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43440" y="1660120"/>
                <a:ext cx="4068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14:cNvPr>
              <p14:cNvContentPartPr/>
              <p14:nvPr/>
            </p14:nvContentPartPr>
            <p14:xfrm>
              <a:off x="807600" y="2214520"/>
              <a:ext cx="3133440" cy="1718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9960" y="2196880"/>
                <a:ext cx="3169080" cy="17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14:cNvPr>
              <p14:cNvContentPartPr/>
              <p14:nvPr/>
            </p14:nvContentPartPr>
            <p14:xfrm>
              <a:off x="3748800" y="2986720"/>
              <a:ext cx="178560" cy="247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31160" y="2969080"/>
                <a:ext cx="2142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14:cNvPr>
              <p14:cNvContentPartPr/>
              <p14:nvPr/>
            </p14:nvContentPartPr>
            <p14:xfrm>
              <a:off x="783120" y="2519080"/>
              <a:ext cx="172440" cy="27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65120" y="2501440"/>
                <a:ext cx="2080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14:cNvPr>
              <p14:cNvContentPartPr/>
              <p14:nvPr/>
            </p14:nvContentPartPr>
            <p14:xfrm>
              <a:off x="297120" y="2448160"/>
              <a:ext cx="304920" cy="223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79141" y="2430160"/>
                <a:ext cx="340518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14:cNvPr>
              <p14:cNvContentPartPr/>
              <p14:nvPr/>
            </p14:nvContentPartPr>
            <p14:xfrm>
              <a:off x="273360" y="3677560"/>
              <a:ext cx="92520" cy="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55360" y="3659920"/>
                <a:ext cx="128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14:cNvPr>
              <p14:cNvContentPartPr/>
              <p14:nvPr/>
            </p14:nvContentPartPr>
            <p14:xfrm>
              <a:off x="483240" y="3606640"/>
              <a:ext cx="492120" cy="26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240" y="3588640"/>
                <a:ext cx="5277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626E6D8-CFDD-476C-86FB-8FB24610DD82}"/>
                  </a:ext>
                </a:extLst>
              </p14:cNvPr>
              <p14:cNvContentPartPr/>
              <p14:nvPr/>
            </p14:nvContentPartPr>
            <p14:xfrm>
              <a:off x="756120" y="3301720"/>
              <a:ext cx="2840760" cy="964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626E6D8-CFDD-476C-86FB-8FB24610DD8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38120" y="3284080"/>
                <a:ext cx="2876400" cy="10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4CD5092-5C63-41F9-956F-EC48A3A87960}"/>
                  </a:ext>
                </a:extLst>
              </p14:cNvPr>
              <p14:cNvContentPartPr/>
              <p14:nvPr/>
            </p14:nvContentPartPr>
            <p14:xfrm>
              <a:off x="4947600" y="2265280"/>
              <a:ext cx="2711520" cy="1695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4CD5092-5C63-41F9-956F-EC48A3A8796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929960" y="2247644"/>
                <a:ext cx="2747160" cy="1731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A457AA-F707-411C-861E-3930FE436A2A}"/>
                  </a:ext>
                </a:extLst>
              </p14:cNvPr>
              <p14:cNvContentPartPr/>
              <p14:nvPr/>
            </p14:nvContentPartPr>
            <p14:xfrm>
              <a:off x="4555200" y="2476240"/>
              <a:ext cx="285480" cy="236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A457AA-F707-411C-861E-3930FE436A2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37223" y="2458240"/>
                <a:ext cx="321075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2F41E4B-5843-4851-BA14-78E47EDD10A6}"/>
                  </a:ext>
                </a:extLst>
              </p14:cNvPr>
              <p14:cNvContentPartPr/>
              <p14:nvPr/>
            </p14:nvContentPartPr>
            <p14:xfrm>
              <a:off x="5029680" y="3911200"/>
              <a:ext cx="14184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2F41E4B-5843-4851-BA14-78E47EDD10A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011680" y="3893200"/>
                <a:ext cx="177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B762275-2C21-4BF7-B6E2-299D79935D3D}"/>
                  </a:ext>
                </a:extLst>
              </p14:cNvPr>
              <p14:cNvContentPartPr/>
              <p14:nvPr/>
            </p14:nvContentPartPr>
            <p14:xfrm>
              <a:off x="4328040" y="3819760"/>
              <a:ext cx="585720" cy="264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B762275-2C21-4BF7-B6E2-299D79935D3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310051" y="3801760"/>
                <a:ext cx="621338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F5E0281-01D9-42AD-908A-22AF642F53AD}"/>
                  </a:ext>
                </a:extLst>
              </p14:cNvPr>
              <p14:cNvContentPartPr/>
              <p14:nvPr/>
            </p14:nvContentPartPr>
            <p14:xfrm>
              <a:off x="4885680" y="2712400"/>
              <a:ext cx="3079080" cy="1578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F5E0281-01D9-42AD-908A-22AF642F53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867678" y="2694404"/>
                <a:ext cx="3114724" cy="1614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113581D-4957-4999-BF6D-3E8D463CBE0B}"/>
                  </a:ext>
                </a:extLst>
              </p14:cNvPr>
              <p14:cNvContentPartPr/>
              <p14:nvPr/>
            </p14:nvContentPartPr>
            <p14:xfrm>
              <a:off x="476400" y="4469920"/>
              <a:ext cx="1025640" cy="358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113581D-4957-4999-BF6D-3E8D463CBE0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58760" y="4451902"/>
                <a:ext cx="1061280" cy="3945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7E68097-C43C-42C6-BBE6-3FD3E27E0867}"/>
                  </a:ext>
                </a:extLst>
              </p14:cNvPr>
              <p14:cNvContentPartPr/>
              <p14:nvPr/>
            </p14:nvContentPartPr>
            <p14:xfrm>
              <a:off x="1797960" y="4591960"/>
              <a:ext cx="1001520" cy="281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7E68097-C43C-42C6-BBE6-3FD3E27E086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780314" y="4574343"/>
                <a:ext cx="1037173" cy="316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FD678E1-F6DC-4D6D-8DEF-D83A587D5251}"/>
                  </a:ext>
                </a:extLst>
              </p14:cNvPr>
              <p14:cNvContentPartPr/>
              <p14:nvPr/>
            </p14:nvContentPartPr>
            <p14:xfrm>
              <a:off x="3941760" y="4490440"/>
              <a:ext cx="181800" cy="586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FD678E1-F6DC-4D6D-8DEF-D83A587D525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923760" y="4472800"/>
                <a:ext cx="21744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6428A2-E607-497D-ADBA-B8A9E14CB0FF}"/>
                  </a:ext>
                </a:extLst>
              </p14:cNvPr>
              <p14:cNvContentPartPr/>
              <p14:nvPr/>
            </p14:nvContentPartPr>
            <p14:xfrm>
              <a:off x="4264320" y="4552000"/>
              <a:ext cx="595080" cy="3250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6428A2-E607-497D-ADBA-B8A9E14CB0F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246320" y="4534360"/>
                <a:ext cx="63072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16EDAD8-4E05-49FF-A82C-CEC8A89AFA29}"/>
                  </a:ext>
                </a:extLst>
              </p14:cNvPr>
              <p14:cNvContentPartPr/>
              <p14:nvPr/>
            </p14:nvContentPartPr>
            <p14:xfrm>
              <a:off x="3057600" y="4571440"/>
              <a:ext cx="702000" cy="336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16EDAD8-4E05-49FF-A82C-CEC8A89AFA2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039960" y="4553800"/>
                <a:ext cx="73764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B4B2428-15F0-4D3C-9F5F-5A1CDA924ECA}"/>
                  </a:ext>
                </a:extLst>
              </p14:cNvPr>
              <p14:cNvContentPartPr/>
              <p14:nvPr/>
            </p14:nvContentPartPr>
            <p14:xfrm>
              <a:off x="5181240" y="4642720"/>
              <a:ext cx="1565280" cy="263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B4B2428-15F0-4D3C-9F5F-5A1CDA924EC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63240" y="4624720"/>
                <a:ext cx="160092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C5A63A3-73AA-46E5-ADF9-D652FD1B268F}"/>
                  </a:ext>
                </a:extLst>
              </p14:cNvPr>
              <p14:cNvContentPartPr/>
              <p14:nvPr/>
            </p14:nvContentPartPr>
            <p14:xfrm>
              <a:off x="8310360" y="4612120"/>
              <a:ext cx="447120" cy="237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C5A63A3-73AA-46E5-ADF9-D652FD1B268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292720" y="4594120"/>
                <a:ext cx="48276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61BA777-9FC1-4329-8175-429F62E8B8E8}"/>
                  </a:ext>
                </a:extLst>
              </p14:cNvPr>
              <p14:cNvContentPartPr/>
              <p14:nvPr/>
            </p14:nvContentPartPr>
            <p14:xfrm>
              <a:off x="6867840" y="4606360"/>
              <a:ext cx="1331280" cy="311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61BA777-9FC1-4329-8175-429F62E8B8E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49840" y="4588381"/>
                <a:ext cx="1366920" cy="3466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2EEEF97-C501-4FC9-B7F1-18325CBA8338}"/>
                  </a:ext>
                </a:extLst>
              </p14:cNvPr>
              <p14:cNvContentPartPr/>
              <p14:nvPr/>
            </p14:nvContentPartPr>
            <p14:xfrm>
              <a:off x="568560" y="5221600"/>
              <a:ext cx="318240" cy="318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2EEEF97-C501-4FC9-B7F1-18325CBA833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50560" y="5203960"/>
                <a:ext cx="35388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86F0883-BD60-4BAE-A730-999E7E97442A}"/>
                  </a:ext>
                </a:extLst>
              </p14:cNvPr>
              <p14:cNvContentPartPr/>
              <p14:nvPr/>
            </p14:nvContentPartPr>
            <p14:xfrm>
              <a:off x="1218360" y="5242120"/>
              <a:ext cx="107280" cy="225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86F0883-BD60-4BAE-A730-999E7E97442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200720" y="5224120"/>
                <a:ext cx="1429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9337D4B-6A31-432B-91E0-8F2CD45D1C1A}"/>
                  </a:ext>
                </a:extLst>
              </p14:cNvPr>
              <p14:cNvContentPartPr/>
              <p14:nvPr/>
            </p14:nvContentPartPr>
            <p14:xfrm>
              <a:off x="1117200" y="5220520"/>
              <a:ext cx="277200" cy="82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9337D4B-6A31-432B-91E0-8F2CD45D1C1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099560" y="5202880"/>
                <a:ext cx="31284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D0D571A-251B-4D4F-AAE4-E1FA23EDED0D}"/>
                  </a:ext>
                </a:extLst>
              </p14:cNvPr>
              <p14:cNvContentPartPr/>
              <p14:nvPr/>
            </p14:nvContentPartPr>
            <p14:xfrm>
              <a:off x="1394040" y="5398000"/>
              <a:ext cx="186480" cy="111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D0D571A-251B-4D4F-AAE4-E1FA23EDED0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376040" y="5380360"/>
                <a:ext cx="22212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72BC365-1F08-49D6-83F6-6530901C5E9E}"/>
                  </a:ext>
                </a:extLst>
              </p14:cNvPr>
              <p14:cNvContentPartPr/>
              <p14:nvPr/>
            </p14:nvContentPartPr>
            <p14:xfrm>
              <a:off x="1726680" y="5119000"/>
              <a:ext cx="810000" cy="4896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72BC365-1F08-49D6-83F6-6530901C5E9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709040" y="5101347"/>
                <a:ext cx="845640" cy="525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C04B689-F4F5-42EA-A83A-034A66F664C1}"/>
                  </a:ext>
                </a:extLst>
              </p14:cNvPr>
              <p14:cNvContentPartPr/>
              <p14:nvPr/>
            </p14:nvContentPartPr>
            <p14:xfrm>
              <a:off x="2948520" y="5029000"/>
              <a:ext cx="243720" cy="508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C04B689-F4F5-42EA-A83A-034A66F664C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930880" y="5011000"/>
                <a:ext cx="27936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01EC5EF-5CF6-4825-8F20-A907E8A7D2B7}"/>
                  </a:ext>
                </a:extLst>
              </p14:cNvPr>
              <p14:cNvContentPartPr/>
              <p14:nvPr/>
            </p14:nvContentPartPr>
            <p14:xfrm>
              <a:off x="3453960" y="5139160"/>
              <a:ext cx="1282320" cy="471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01EC5EF-5CF6-4825-8F20-A907E8A7D2B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436320" y="5121520"/>
                <a:ext cx="1317960" cy="507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13723535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14:cNvPr>
              <p14:cNvContentPartPr/>
              <p14:nvPr/>
            </p14:nvContentPartPr>
            <p14:xfrm>
              <a:off x="1872840" y="174400"/>
              <a:ext cx="4040280" cy="68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55198" y="156409"/>
                <a:ext cx="4075923" cy="724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14:cNvPr>
              <p14:cNvContentPartPr/>
              <p14:nvPr/>
            </p14:nvContentPartPr>
            <p14:xfrm>
              <a:off x="7177080" y="445840"/>
              <a:ext cx="246240" cy="235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59080" y="427840"/>
                <a:ext cx="2818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14:cNvPr>
              <p14:cNvContentPartPr/>
              <p14:nvPr/>
            </p14:nvContentPartPr>
            <p14:xfrm>
              <a:off x="7505760" y="436840"/>
              <a:ext cx="272160" cy="28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87760" y="418863"/>
                <a:ext cx="30780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14:cNvPr>
              <p14:cNvContentPartPr/>
              <p14:nvPr/>
            </p14:nvContentPartPr>
            <p14:xfrm>
              <a:off x="6359520" y="348280"/>
              <a:ext cx="580680" cy="424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41880" y="330640"/>
                <a:ext cx="61632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14:cNvPr>
              <p14:cNvContentPartPr/>
              <p14:nvPr/>
            </p14:nvContentPartPr>
            <p14:xfrm>
              <a:off x="7863240" y="425320"/>
              <a:ext cx="965880" cy="256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45600" y="407320"/>
                <a:ext cx="1001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14:cNvPr>
              <p14:cNvContentPartPr/>
              <p14:nvPr/>
            </p14:nvContentPartPr>
            <p14:xfrm>
              <a:off x="392880" y="964600"/>
              <a:ext cx="1151280" cy="357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5240" y="946942"/>
                <a:ext cx="1186920" cy="3931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14:cNvPr>
              <p14:cNvContentPartPr/>
              <p14:nvPr/>
            </p14:nvContentPartPr>
            <p14:xfrm>
              <a:off x="1869240" y="1056040"/>
              <a:ext cx="121212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51240" y="1038400"/>
                <a:ext cx="124776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14:cNvPr>
              <p14:cNvContentPartPr/>
              <p14:nvPr/>
            </p14:nvContentPartPr>
            <p14:xfrm>
              <a:off x="3210240" y="1076560"/>
              <a:ext cx="223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92240" y="1058560"/>
                <a:ext cx="57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14:cNvPr>
              <p14:cNvContentPartPr/>
              <p14:nvPr/>
            </p14:nvContentPartPr>
            <p14:xfrm>
              <a:off x="3281160" y="1076560"/>
              <a:ext cx="29880" cy="272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63160" y="1058560"/>
                <a:ext cx="6552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14:cNvPr>
              <p14:cNvContentPartPr/>
              <p14:nvPr/>
            </p14:nvContentPartPr>
            <p14:xfrm>
              <a:off x="3149400" y="1034800"/>
              <a:ext cx="311760" cy="25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31760" y="1017160"/>
                <a:ext cx="34740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14:cNvPr>
              <p14:cNvContentPartPr/>
              <p14:nvPr/>
            </p14:nvContentPartPr>
            <p14:xfrm>
              <a:off x="3698400" y="1092040"/>
              <a:ext cx="131760" cy="240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0" y="1074040"/>
                <a:ext cx="16740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14:cNvPr>
              <p14:cNvContentPartPr/>
              <p14:nvPr/>
            </p14:nvContentPartPr>
            <p14:xfrm>
              <a:off x="3758880" y="1015720"/>
              <a:ext cx="75600" cy="401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40880" y="998080"/>
                <a:ext cx="1112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14:cNvPr>
              <p14:cNvContentPartPr/>
              <p14:nvPr/>
            </p14:nvContentPartPr>
            <p14:xfrm>
              <a:off x="4185840" y="1025800"/>
              <a:ext cx="501480" cy="288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67853" y="1007800"/>
                <a:ext cx="537094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14:cNvPr>
              <p14:cNvContentPartPr/>
              <p14:nvPr/>
            </p14:nvContentPartPr>
            <p14:xfrm>
              <a:off x="4806480" y="994840"/>
              <a:ext cx="645840" cy="24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8830" y="976866"/>
                <a:ext cx="681500" cy="283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14:cNvPr>
              <p14:cNvContentPartPr/>
              <p14:nvPr/>
            </p14:nvContentPartPr>
            <p14:xfrm>
              <a:off x="5616840" y="1218760"/>
              <a:ext cx="831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98840" y="1201120"/>
                <a:ext cx="1188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14:cNvPr>
              <p14:cNvContentPartPr/>
              <p14:nvPr/>
            </p14:nvContentPartPr>
            <p14:xfrm>
              <a:off x="6014280" y="885760"/>
              <a:ext cx="1090800" cy="506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96640" y="868120"/>
                <a:ext cx="112644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14:cNvPr>
              <p14:cNvContentPartPr/>
              <p14:nvPr/>
            </p14:nvContentPartPr>
            <p14:xfrm>
              <a:off x="7640040" y="998080"/>
              <a:ext cx="853920" cy="36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22048" y="980080"/>
                <a:ext cx="889545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14:cNvPr>
              <p14:cNvContentPartPr/>
              <p14:nvPr/>
            </p14:nvContentPartPr>
            <p14:xfrm>
              <a:off x="7402080" y="1045960"/>
              <a:ext cx="93960" cy="13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384080" y="1028320"/>
                <a:ext cx="1296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14:cNvPr>
              <p14:cNvContentPartPr/>
              <p14:nvPr/>
            </p14:nvContentPartPr>
            <p14:xfrm>
              <a:off x="7361760" y="1178080"/>
              <a:ext cx="156960" cy="213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3760" y="1160440"/>
                <a:ext cx="192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14:cNvPr>
              <p14:cNvContentPartPr/>
              <p14:nvPr/>
            </p14:nvContentPartPr>
            <p14:xfrm>
              <a:off x="8608440" y="1259440"/>
              <a:ext cx="47880" cy="7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90440" y="1241800"/>
                <a:ext cx="835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14:cNvPr>
              <p14:cNvContentPartPr/>
              <p14:nvPr/>
            </p14:nvContentPartPr>
            <p14:xfrm>
              <a:off x="346440" y="1513600"/>
              <a:ext cx="1319040" cy="424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8440" y="1495600"/>
                <a:ext cx="13546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14:cNvPr>
              <p14:cNvContentPartPr/>
              <p14:nvPr/>
            </p14:nvContentPartPr>
            <p14:xfrm>
              <a:off x="1889400" y="1472560"/>
              <a:ext cx="2012040" cy="498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871760" y="1454560"/>
                <a:ext cx="204768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14:cNvPr>
              <p14:cNvContentPartPr/>
              <p14:nvPr/>
            </p14:nvContentPartPr>
            <p14:xfrm>
              <a:off x="4317240" y="1574440"/>
              <a:ext cx="193680" cy="496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99600" y="1556800"/>
                <a:ext cx="229320" cy="53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14:cNvPr>
              <p14:cNvContentPartPr/>
              <p14:nvPr/>
            </p14:nvContentPartPr>
            <p14:xfrm>
              <a:off x="4737360" y="1665880"/>
              <a:ext cx="973440" cy="335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19713" y="1648240"/>
                <a:ext cx="1009093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14:cNvPr>
              <p14:cNvContentPartPr/>
              <p14:nvPr/>
            </p14:nvContentPartPr>
            <p14:xfrm>
              <a:off x="5818440" y="1696480"/>
              <a:ext cx="135360" cy="201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00800" y="1678480"/>
                <a:ext cx="1710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14:cNvPr>
              <p14:cNvContentPartPr/>
              <p14:nvPr/>
            </p14:nvContentPartPr>
            <p14:xfrm>
              <a:off x="7792320" y="1472560"/>
              <a:ext cx="601920" cy="46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74680" y="1454906"/>
                <a:ext cx="637560" cy="498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14:cNvPr>
              <p14:cNvContentPartPr/>
              <p14:nvPr/>
            </p14:nvContentPartPr>
            <p14:xfrm>
              <a:off x="6601800" y="1543840"/>
              <a:ext cx="995760" cy="372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83800" y="1525840"/>
                <a:ext cx="103140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14:cNvPr>
              <p14:cNvContentPartPr/>
              <p14:nvPr/>
            </p14:nvContentPartPr>
            <p14:xfrm>
              <a:off x="6061080" y="1677760"/>
              <a:ext cx="371160" cy="187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43440" y="1660120"/>
                <a:ext cx="4068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14:cNvPr>
              <p14:cNvContentPartPr/>
              <p14:nvPr/>
            </p14:nvContentPartPr>
            <p14:xfrm>
              <a:off x="807600" y="2214520"/>
              <a:ext cx="3133440" cy="1718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9960" y="2196880"/>
                <a:ext cx="3169080" cy="17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14:cNvPr>
              <p14:cNvContentPartPr/>
              <p14:nvPr/>
            </p14:nvContentPartPr>
            <p14:xfrm>
              <a:off x="3748800" y="2986720"/>
              <a:ext cx="178560" cy="247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31160" y="2969080"/>
                <a:ext cx="2142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14:cNvPr>
              <p14:cNvContentPartPr/>
              <p14:nvPr/>
            </p14:nvContentPartPr>
            <p14:xfrm>
              <a:off x="783120" y="2519080"/>
              <a:ext cx="172440" cy="27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65120" y="2501440"/>
                <a:ext cx="2080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14:cNvPr>
              <p14:cNvContentPartPr/>
              <p14:nvPr/>
            </p14:nvContentPartPr>
            <p14:xfrm>
              <a:off x="297120" y="2448160"/>
              <a:ext cx="304920" cy="223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79141" y="2430160"/>
                <a:ext cx="340518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14:cNvPr>
              <p14:cNvContentPartPr/>
              <p14:nvPr/>
            </p14:nvContentPartPr>
            <p14:xfrm>
              <a:off x="273360" y="3677560"/>
              <a:ext cx="92520" cy="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55360" y="3659920"/>
                <a:ext cx="128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14:cNvPr>
              <p14:cNvContentPartPr/>
              <p14:nvPr/>
            </p14:nvContentPartPr>
            <p14:xfrm>
              <a:off x="483240" y="3606640"/>
              <a:ext cx="492120" cy="26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240" y="3588640"/>
                <a:ext cx="5277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626E6D8-CFDD-476C-86FB-8FB24610DD82}"/>
                  </a:ext>
                </a:extLst>
              </p14:cNvPr>
              <p14:cNvContentPartPr/>
              <p14:nvPr/>
            </p14:nvContentPartPr>
            <p14:xfrm>
              <a:off x="756120" y="3301720"/>
              <a:ext cx="2840760" cy="964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626E6D8-CFDD-476C-86FB-8FB24610DD8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38120" y="3284080"/>
                <a:ext cx="2876400" cy="10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4CD5092-5C63-41F9-956F-EC48A3A87960}"/>
                  </a:ext>
                </a:extLst>
              </p14:cNvPr>
              <p14:cNvContentPartPr/>
              <p14:nvPr/>
            </p14:nvContentPartPr>
            <p14:xfrm>
              <a:off x="4947600" y="2265280"/>
              <a:ext cx="2711520" cy="1695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4CD5092-5C63-41F9-956F-EC48A3A8796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929960" y="2247644"/>
                <a:ext cx="2747160" cy="1731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A457AA-F707-411C-861E-3930FE436A2A}"/>
                  </a:ext>
                </a:extLst>
              </p14:cNvPr>
              <p14:cNvContentPartPr/>
              <p14:nvPr/>
            </p14:nvContentPartPr>
            <p14:xfrm>
              <a:off x="4555200" y="2476240"/>
              <a:ext cx="285480" cy="236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A457AA-F707-411C-861E-3930FE436A2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37223" y="2458240"/>
                <a:ext cx="321075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2F41E4B-5843-4851-BA14-78E47EDD10A6}"/>
                  </a:ext>
                </a:extLst>
              </p14:cNvPr>
              <p14:cNvContentPartPr/>
              <p14:nvPr/>
            </p14:nvContentPartPr>
            <p14:xfrm>
              <a:off x="5029680" y="3911200"/>
              <a:ext cx="14184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2F41E4B-5843-4851-BA14-78E47EDD10A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011680" y="3893200"/>
                <a:ext cx="177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B762275-2C21-4BF7-B6E2-299D79935D3D}"/>
                  </a:ext>
                </a:extLst>
              </p14:cNvPr>
              <p14:cNvContentPartPr/>
              <p14:nvPr/>
            </p14:nvContentPartPr>
            <p14:xfrm>
              <a:off x="4328040" y="3819760"/>
              <a:ext cx="585720" cy="264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B762275-2C21-4BF7-B6E2-299D79935D3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310051" y="3801760"/>
                <a:ext cx="621338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F5E0281-01D9-42AD-908A-22AF642F53AD}"/>
                  </a:ext>
                </a:extLst>
              </p14:cNvPr>
              <p14:cNvContentPartPr/>
              <p14:nvPr/>
            </p14:nvContentPartPr>
            <p14:xfrm>
              <a:off x="4885680" y="2712400"/>
              <a:ext cx="3079080" cy="1578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F5E0281-01D9-42AD-908A-22AF642F53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867678" y="2694404"/>
                <a:ext cx="3114724" cy="1614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113581D-4957-4999-BF6D-3E8D463CBE0B}"/>
                  </a:ext>
                </a:extLst>
              </p14:cNvPr>
              <p14:cNvContentPartPr/>
              <p14:nvPr/>
            </p14:nvContentPartPr>
            <p14:xfrm>
              <a:off x="476400" y="4469920"/>
              <a:ext cx="1025640" cy="358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113581D-4957-4999-BF6D-3E8D463CBE0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58760" y="4451902"/>
                <a:ext cx="1061280" cy="3945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7E68097-C43C-42C6-BBE6-3FD3E27E0867}"/>
                  </a:ext>
                </a:extLst>
              </p14:cNvPr>
              <p14:cNvContentPartPr/>
              <p14:nvPr/>
            </p14:nvContentPartPr>
            <p14:xfrm>
              <a:off x="1797960" y="4591960"/>
              <a:ext cx="1001520" cy="281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7E68097-C43C-42C6-BBE6-3FD3E27E086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780314" y="4574343"/>
                <a:ext cx="1037173" cy="316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FD678E1-F6DC-4D6D-8DEF-D83A587D5251}"/>
                  </a:ext>
                </a:extLst>
              </p14:cNvPr>
              <p14:cNvContentPartPr/>
              <p14:nvPr/>
            </p14:nvContentPartPr>
            <p14:xfrm>
              <a:off x="3941760" y="4490440"/>
              <a:ext cx="181800" cy="586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FD678E1-F6DC-4D6D-8DEF-D83A587D525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923760" y="4472800"/>
                <a:ext cx="21744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6428A2-E607-497D-ADBA-B8A9E14CB0FF}"/>
                  </a:ext>
                </a:extLst>
              </p14:cNvPr>
              <p14:cNvContentPartPr/>
              <p14:nvPr/>
            </p14:nvContentPartPr>
            <p14:xfrm>
              <a:off x="4264320" y="4552000"/>
              <a:ext cx="595080" cy="3250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6428A2-E607-497D-ADBA-B8A9E14CB0F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246320" y="4534360"/>
                <a:ext cx="63072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16EDAD8-4E05-49FF-A82C-CEC8A89AFA29}"/>
                  </a:ext>
                </a:extLst>
              </p14:cNvPr>
              <p14:cNvContentPartPr/>
              <p14:nvPr/>
            </p14:nvContentPartPr>
            <p14:xfrm>
              <a:off x="3057600" y="4571440"/>
              <a:ext cx="702000" cy="336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16EDAD8-4E05-49FF-A82C-CEC8A89AFA2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039960" y="4553800"/>
                <a:ext cx="73764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B4B2428-15F0-4D3C-9F5F-5A1CDA924ECA}"/>
                  </a:ext>
                </a:extLst>
              </p14:cNvPr>
              <p14:cNvContentPartPr/>
              <p14:nvPr/>
            </p14:nvContentPartPr>
            <p14:xfrm>
              <a:off x="5181240" y="4642720"/>
              <a:ext cx="1565280" cy="263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B4B2428-15F0-4D3C-9F5F-5A1CDA924EC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63240" y="4624720"/>
                <a:ext cx="160092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C5A63A3-73AA-46E5-ADF9-D652FD1B268F}"/>
                  </a:ext>
                </a:extLst>
              </p14:cNvPr>
              <p14:cNvContentPartPr/>
              <p14:nvPr/>
            </p14:nvContentPartPr>
            <p14:xfrm>
              <a:off x="8310360" y="4612120"/>
              <a:ext cx="447120" cy="237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C5A63A3-73AA-46E5-ADF9-D652FD1B268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292720" y="4594120"/>
                <a:ext cx="48276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61BA777-9FC1-4329-8175-429F62E8B8E8}"/>
                  </a:ext>
                </a:extLst>
              </p14:cNvPr>
              <p14:cNvContentPartPr/>
              <p14:nvPr/>
            </p14:nvContentPartPr>
            <p14:xfrm>
              <a:off x="6867840" y="4606360"/>
              <a:ext cx="1331280" cy="311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61BA777-9FC1-4329-8175-429F62E8B8E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49840" y="4588381"/>
                <a:ext cx="1366920" cy="3466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2EEEF97-C501-4FC9-B7F1-18325CBA8338}"/>
                  </a:ext>
                </a:extLst>
              </p14:cNvPr>
              <p14:cNvContentPartPr/>
              <p14:nvPr/>
            </p14:nvContentPartPr>
            <p14:xfrm>
              <a:off x="568560" y="5221600"/>
              <a:ext cx="318240" cy="318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2EEEF97-C501-4FC9-B7F1-18325CBA833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50560" y="5203960"/>
                <a:ext cx="35388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86F0883-BD60-4BAE-A730-999E7E97442A}"/>
                  </a:ext>
                </a:extLst>
              </p14:cNvPr>
              <p14:cNvContentPartPr/>
              <p14:nvPr/>
            </p14:nvContentPartPr>
            <p14:xfrm>
              <a:off x="1218360" y="5242120"/>
              <a:ext cx="107280" cy="225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86F0883-BD60-4BAE-A730-999E7E97442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200720" y="5224120"/>
                <a:ext cx="1429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9337D4B-6A31-432B-91E0-8F2CD45D1C1A}"/>
                  </a:ext>
                </a:extLst>
              </p14:cNvPr>
              <p14:cNvContentPartPr/>
              <p14:nvPr/>
            </p14:nvContentPartPr>
            <p14:xfrm>
              <a:off x="1117200" y="5220520"/>
              <a:ext cx="277200" cy="82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9337D4B-6A31-432B-91E0-8F2CD45D1C1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099560" y="5202880"/>
                <a:ext cx="31284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D0D571A-251B-4D4F-AAE4-E1FA23EDED0D}"/>
                  </a:ext>
                </a:extLst>
              </p14:cNvPr>
              <p14:cNvContentPartPr/>
              <p14:nvPr/>
            </p14:nvContentPartPr>
            <p14:xfrm>
              <a:off x="1394040" y="5398000"/>
              <a:ext cx="186480" cy="111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D0D571A-251B-4D4F-AAE4-E1FA23EDED0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376040" y="5380360"/>
                <a:ext cx="22212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72BC365-1F08-49D6-83F6-6530901C5E9E}"/>
                  </a:ext>
                </a:extLst>
              </p14:cNvPr>
              <p14:cNvContentPartPr/>
              <p14:nvPr/>
            </p14:nvContentPartPr>
            <p14:xfrm>
              <a:off x="1726680" y="5119000"/>
              <a:ext cx="810000" cy="4896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72BC365-1F08-49D6-83F6-6530901C5E9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709040" y="5101347"/>
                <a:ext cx="845640" cy="525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C04B689-F4F5-42EA-A83A-034A66F664C1}"/>
                  </a:ext>
                </a:extLst>
              </p14:cNvPr>
              <p14:cNvContentPartPr/>
              <p14:nvPr/>
            </p14:nvContentPartPr>
            <p14:xfrm>
              <a:off x="2948520" y="5029000"/>
              <a:ext cx="243720" cy="508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C04B689-F4F5-42EA-A83A-034A66F664C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930880" y="5011000"/>
                <a:ext cx="27936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01EC5EF-5CF6-4825-8F20-A907E8A7D2B7}"/>
                  </a:ext>
                </a:extLst>
              </p14:cNvPr>
              <p14:cNvContentPartPr/>
              <p14:nvPr/>
            </p14:nvContentPartPr>
            <p14:xfrm>
              <a:off x="3453960" y="5139160"/>
              <a:ext cx="1282320" cy="471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01EC5EF-5CF6-4825-8F20-A907E8A7D2B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436320" y="5121520"/>
                <a:ext cx="13179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2414F82-E3CA-4100-8409-150A898FDDA1}"/>
                  </a:ext>
                </a:extLst>
              </p14:cNvPr>
              <p14:cNvContentPartPr/>
              <p14:nvPr/>
            </p14:nvContentPartPr>
            <p14:xfrm>
              <a:off x="5227320" y="5158240"/>
              <a:ext cx="1968840" cy="740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2414F82-E3CA-4100-8409-150A898FDDA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209320" y="5140240"/>
                <a:ext cx="2004480" cy="77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7C9920A-4970-4517-BE17-7BB2A1024E8B}"/>
                  </a:ext>
                </a:extLst>
              </p14:cNvPr>
              <p14:cNvContentPartPr/>
              <p14:nvPr/>
            </p14:nvContentPartPr>
            <p14:xfrm>
              <a:off x="7355280" y="5464600"/>
              <a:ext cx="223560" cy="216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7C9920A-4970-4517-BE17-7BB2A1024E8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337640" y="5446960"/>
                <a:ext cx="259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9BA77F3-622C-4DD1-B210-B1F55DF7217F}"/>
                  </a:ext>
                </a:extLst>
              </p14:cNvPr>
              <p14:cNvContentPartPr/>
              <p14:nvPr/>
            </p14:nvContentPartPr>
            <p14:xfrm>
              <a:off x="7365720" y="5562880"/>
              <a:ext cx="204120" cy="25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9BA77F3-622C-4DD1-B210-B1F55DF7217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348080" y="5544880"/>
                <a:ext cx="2397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6DE66C8-6E21-4BAF-B33E-9B45542CB83A}"/>
                  </a:ext>
                </a:extLst>
              </p14:cNvPr>
              <p14:cNvContentPartPr/>
              <p14:nvPr/>
            </p14:nvContentPartPr>
            <p14:xfrm>
              <a:off x="7375800" y="5678800"/>
              <a:ext cx="225360" cy="309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6DE66C8-6E21-4BAF-B33E-9B45542CB83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357800" y="5660800"/>
                <a:ext cx="26100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B0D348A-F6AF-45DF-A360-4403C0562DE5}"/>
                  </a:ext>
                </a:extLst>
              </p14:cNvPr>
              <p14:cNvContentPartPr/>
              <p14:nvPr/>
            </p14:nvContentPartPr>
            <p14:xfrm>
              <a:off x="7772160" y="5404480"/>
              <a:ext cx="222840" cy="4482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B0D348A-F6AF-45DF-A360-4403C0562DE5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754160" y="5386840"/>
                <a:ext cx="258480" cy="483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58327207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14:cNvPr>
              <p14:cNvContentPartPr/>
              <p14:nvPr/>
            </p14:nvContentPartPr>
            <p14:xfrm>
              <a:off x="1872840" y="174400"/>
              <a:ext cx="4040280" cy="68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55198" y="156409"/>
                <a:ext cx="4075923" cy="724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14:cNvPr>
              <p14:cNvContentPartPr/>
              <p14:nvPr/>
            </p14:nvContentPartPr>
            <p14:xfrm>
              <a:off x="7177080" y="445840"/>
              <a:ext cx="246240" cy="235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59080" y="427840"/>
                <a:ext cx="2818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14:cNvPr>
              <p14:cNvContentPartPr/>
              <p14:nvPr/>
            </p14:nvContentPartPr>
            <p14:xfrm>
              <a:off x="7505760" y="436840"/>
              <a:ext cx="272160" cy="28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87760" y="418863"/>
                <a:ext cx="30780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14:cNvPr>
              <p14:cNvContentPartPr/>
              <p14:nvPr/>
            </p14:nvContentPartPr>
            <p14:xfrm>
              <a:off x="6359520" y="348280"/>
              <a:ext cx="580680" cy="424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41880" y="330640"/>
                <a:ext cx="61632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14:cNvPr>
              <p14:cNvContentPartPr/>
              <p14:nvPr/>
            </p14:nvContentPartPr>
            <p14:xfrm>
              <a:off x="7863240" y="425320"/>
              <a:ext cx="965880" cy="256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45600" y="407320"/>
                <a:ext cx="1001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14:cNvPr>
              <p14:cNvContentPartPr/>
              <p14:nvPr/>
            </p14:nvContentPartPr>
            <p14:xfrm>
              <a:off x="392880" y="964600"/>
              <a:ext cx="1151280" cy="357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5240" y="946942"/>
                <a:ext cx="1186920" cy="3931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14:cNvPr>
              <p14:cNvContentPartPr/>
              <p14:nvPr/>
            </p14:nvContentPartPr>
            <p14:xfrm>
              <a:off x="1869240" y="1056040"/>
              <a:ext cx="121212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51240" y="1038400"/>
                <a:ext cx="124776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14:cNvPr>
              <p14:cNvContentPartPr/>
              <p14:nvPr/>
            </p14:nvContentPartPr>
            <p14:xfrm>
              <a:off x="3210240" y="1076560"/>
              <a:ext cx="223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92240" y="1058560"/>
                <a:ext cx="57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14:cNvPr>
              <p14:cNvContentPartPr/>
              <p14:nvPr/>
            </p14:nvContentPartPr>
            <p14:xfrm>
              <a:off x="3281160" y="1076560"/>
              <a:ext cx="29880" cy="272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63160" y="1058560"/>
                <a:ext cx="6552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14:cNvPr>
              <p14:cNvContentPartPr/>
              <p14:nvPr/>
            </p14:nvContentPartPr>
            <p14:xfrm>
              <a:off x="3149400" y="1034800"/>
              <a:ext cx="311760" cy="25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31760" y="1017160"/>
                <a:ext cx="34740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14:cNvPr>
              <p14:cNvContentPartPr/>
              <p14:nvPr/>
            </p14:nvContentPartPr>
            <p14:xfrm>
              <a:off x="3698400" y="1092040"/>
              <a:ext cx="131760" cy="240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0" y="1074040"/>
                <a:ext cx="16740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14:cNvPr>
              <p14:cNvContentPartPr/>
              <p14:nvPr/>
            </p14:nvContentPartPr>
            <p14:xfrm>
              <a:off x="3758880" y="1015720"/>
              <a:ext cx="75600" cy="401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40880" y="998080"/>
                <a:ext cx="1112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14:cNvPr>
              <p14:cNvContentPartPr/>
              <p14:nvPr/>
            </p14:nvContentPartPr>
            <p14:xfrm>
              <a:off x="4185840" y="1025800"/>
              <a:ext cx="501480" cy="288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67853" y="1007800"/>
                <a:ext cx="537094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14:cNvPr>
              <p14:cNvContentPartPr/>
              <p14:nvPr/>
            </p14:nvContentPartPr>
            <p14:xfrm>
              <a:off x="4806480" y="994840"/>
              <a:ext cx="645840" cy="24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8830" y="976866"/>
                <a:ext cx="681500" cy="283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14:cNvPr>
              <p14:cNvContentPartPr/>
              <p14:nvPr/>
            </p14:nvContentPartPr>
            <p14:xfrm>
              <a:off x="5616840" y="1218760"/>
              <a:ext cx="831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98840" y="1201120"/>
                <a:ext cx="1188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14:cNvPr>
              <p14:cNvContentPartPr/>
              <p14:nvPr/>
            </p14:nvContentPartPr>
            <p14:xfrm>
              <a:off x="6014280" y="885760"/>
              <a:ext cx="1090800" cy="506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96640" y="868120"/>
                <a:ext cx="112644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14:cNvPr>
              <p14:cNvContentPartPr/>
              <p14:nvPr/>
            </p14:nvContentPartPr>
            <p14:xfrm>
              <a:off x="7640040" y="998080"/>
              <a:ext cx="853920" cy="36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22048" y="980080"/>
                <a:ext cx="889545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14:cNvPr>
              <p14:cNvContentPartPr/>
              <p14:nvPr/>
            </p14:nvContentPartPr>
            <p14:xfrm>
              <a:off x="7402080" y="1045960"/>
              <a:ext cx="93960" cy="13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384080" y="1028320"/>
                <a:ext cx="1296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14:cNvPr>
              <p14:cNvContentPartPr/>
              <p14:nvPr/>
            </p14:nvContentPartPr>
            <p14:xfrm>
              <a:off x="7361760" y="1178080"/>
              <a:ext cx="156960" cy="213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3760" y="1160440"/>
                <a:ext cx="192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14:cNvPr>
              <p14:cNvContentPartPr/>
              <p14:nvPr/>
            </p14:nvContentPartPr>
            <p14:xfrm>
              <a:off x="8608440" y="1259440"/>
              <a:ext cx="47880" cy="7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90440" y="1241800"/>
                <a:ext cx="835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14:cNvPr>
              <p14:cNvContentPartPr/>
              <p14:nvPr/>
            </p14:nvContentPartPr>
            <p14:xfrm>
              <a:off x="346440" y="1513600"/>
              <a:ext cx="1319040" cy="424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8440" y="1495600"/>
                <a:ext cx="13546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14:cNvPr>
              <p14:cNvContentPartPr/>
              <p14:nvPr/>
            </p14:nvContentPartPr>
            <p14:xfrm>
              <a:off x="1889400" y="1472560"/>
              <a:ext cx="2012040" cy="498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871760" y="1454560"/>
                <a:ext cx="204768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14:cNvPr>
              <p14:cNvContentPartPr/>
              <p14:nvPr/>
            </p14:nvContentPartPr>
            <p14:xfrm>
              <a:off x="4317240" y="1574440"/>
              <a:ext cx="193680" cy="496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99600" y="1556800"/>
                <a:ext cx="229320" cy="53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14:cNvPr>
              <p14:cNvContentPartPr/>
              <p14:nvPr/>
            </p14:nvContentPartPr>
            <p14:xfrm>
              <a:off x="4737360" y="1665880"/>
              <a:ext cx="973440" cy="335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19713" y="1648240"/>
                <a:ext cx="1009093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14:cNvPr>
              <p14:cNvContentPartPr/>
              <p14:nvPr/>
            </p14:nvContentPartPr>
            <p14:xfrm>
              <a:off x="5818440" y="1696480"/>
              <a:ext cx="135360" cy="201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00800" y="1678480"/>
                <a:ext cx="1710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14:cNvPr>
              <p14:cNvContentPartPr/>
              <p14:nvPr/>
            </p14:nvContentPartPr>
            <p14:xfrm>
              <a:off x="7792320" y="1472560"/>
              <a:ext cx="601920" cy="46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74680" y="1454906"/>
                <a:ext cx="637560" cy="498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14:cNvPr>
              <p14:cNvContentPartPr/>
              <p14:nvPr/>
            </p14:nvContentPartPr>
            <p14:xfrm>
              <a:off x="6601800" y="1543840"/>
              <a:ext cx="995760" cy="372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83800" y="1525840"/>
                <a:ext cx="103140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14:cNvPr>
              <p14:cNvContentPartPr/>
              <p14:nvPr/>
            </p14:nvContentPartPr>
            <p14:xfrm>
              <a:off x="6061080" y="1677760"/>
              <a:ext cx="371160" cy="187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43440" y="1660120"/>
                <a:ext cx="4068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14:cNvPr>
              <p14:cNvContentPartPr/>
              <p14:nvPr/>
            </p14:nvContentPartPr>
            <p14:xfrm>
              <a:off x="807600" y="2214520"/>
              <a:ext cx="3133440" cy="1718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9960" y="2196880"/>
                <a:ext cx="3169080" cy="17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14:cNvPr>
              <p14:cNvContentPartPr/>
              <p14:nvPr/>
            </p14:nvContentPartPr>
            <p14:xfrm>
              <a:off x="3748800" y="2986720"/>
              <a:ext cx="178560" cy="247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31160" y="2969080"/>
                <a:ext cx="2142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14:cNvPr>
              <p14:cNvContentPartPr/>
              <p14:nvPr/>
            </p14:nvContentPartPr>
            <p14:xfrm>
              <a:off x="783120" y="2519080"/>
              <a:ext cx="172440" cy="27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65120" y="2501440"/>
                <a:ext cx="2080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14:cNvPr>
              <p14:cNvContentPartPr/>
              <p14:nvPr/>
            </p14:nvContentPartPr>
            <p14:xfrm>
              <a:off x="297120" y="2448160"/>
              <a:ext cx="304920" cy="223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79141" y="2430160"/>
                <a:ext cx="340518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14:cNvPr>
              <p14:cNvContentPartPr/>
              <p14:nvPr/>
            </p14:nvContentPartPr>
            <p14:xfrm>
              <a:off x="273360" y="3677560"/>
              <a:ext cx="92520" cy="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55360" y="3659920"/>
                <a:ext cx="128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14:cNvPr>
              <p14:cNvContentPartPr/>
              <p14:nvPr/>
            </p14:nvContentPartPr>
            <p14:xfrm>
              <a:off x="483240" y="3606640"/>
              <a:ext cx="492120" cy="26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240" y="3588640"/>
                <a:ext cx="5277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626E6D8-CFDD-476C-86FB-8FB24610DD82}"/>
                  </a:ext>
                </a:extLst>
              </p14:cNvPr>
              <p14:cNvContentPartPr/>
              <p14:nvPr/>
            </p14:nvContentPartPr>
            <p14:xfrm>
              <a:off x="756120" y="3301720"/>
              <a:ext cx="2840760" cy="964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626E6D8-CFDD-476C-86FB-8FB24610DD8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38120" y="3284080"/>
                <a:ext cx="2876400" cy="10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4CD5092-5C63-41F9-956F-EC48A3A87960}"/>
                  </a:ext>
                </a:extLst>
              </p14:cNvPr>
              <p14:cNvContentPartPr/>
              <p14:nvPr/>
            </p14:nvContentPartPr>
            <p14:xfrm>
              <a:off x="4947600" y="2265280"/>
              <a:ext cx="2711520" cy="1695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4CD5092-5C63-41F9-956F-EC48A3A8796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929960" y="2247644"/>
                <a:ext cx="2747160" cy="1731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A457AA-F707-411C-861E-3930FE436A2A}"/>
                  </a:ext>
                </a:extLst>
              </p14:cNvPr>
              <p14:cNvContentPartPr/>
              <p14:nvPr/>
            </p14:nvContentPartPr>
            <p14:xfrm>
              <a:off x="4555200" y="2476240"/>
              <a:ext cx="285480" cy="236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A457AA-F707-411C-861E-3930FE436A2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37223" y="2458240"/>
                <a:ext cx="321075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2F41E4B-5843-4851-BA14-78E47EDD10A6}"/>
                  </a:ext>
                </a:extLst>
              </p14:cNvPr>
              <p14:cNvContentPartPr/>
              <p14:nvPr/>
            </p14:nvContentPartPr>
            <p14:xfrm>
              <a:off x="5029680" y="3911200"/>
              <a:ext cx="14184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2F41E4B-5843-4851-BA14-78E47EDD10A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011680" y="3893200"/>
                <a:ext cx="177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B762275-2C21-4BF7-B6E2-299D79935D3D}"/>
                  </a:ext>
                </a:extLst>
              </p14:cNvPr>
              <p14:cNvContentPartPr/>
              <p14:nvPr/>
            </p14:nvContentPartPr>
            <p14:xfrm>
              <a:off x="4328040" y="3819760"/>
              <a:ext cx="585720" cy="264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B762275-2C21-4BF7-B6E2-299D79935D3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310051" y="3801760"/>
                <a:ext cx="621338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F5E0281-01D9-42AD-908A-22AF642F53AD}"/>
                  </a:ext>
                </a:extLst>
              </p14:cNvPr>
              <p14:cNvContentPartPr/>
              <p14:nvPr/>
            </p14:nvContentPartPr>
            <p14:xfrm>
              <a:off x="4885680" y="2712400"/>
              <a:ext cx="3079080" cy="1578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F5E0281-01D9-42AD-908A-22AF642F53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867678" y="2694404"/>
                <a:ext cx="3114724" cy="1614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113581D-4957-4999-BF6D-3E8D463CBE0B}"/>
                  </a:ext>
                </a:extLst>
              </p14:cNvPr>
              <p14:cNvContentPartPr/>
              <p14:nvPr/>
            </p14:nvContentPartPr>
            <p14:xfrm>
              <a:off x="476400" y="4469920"/>
              <a:ext cx="1025640" cy="358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113581D-4957-4999-BF6D-3E8D463CBE0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58760" y="4451902"/>
                <a:ext cx="1061280" cy="3945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7E68097-C43C-42C6-BBE6-3FD3E27E0867}"/>
                  </a:ext>
                </a:extLst>
              </p14:cNvPr>
              <p14:cNvContentPartPr/>
              <p14:nvPr/>
            </p14:nvContentPartPr>
            <p14:xfrm>
              <a:off x="1797960" y="4591960"/>
              <a:ext cx="1001520" cy="281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7E68097-C43C-42C6-BBE6-3FD3E27E086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780314" y="4574343"/>
                <a:ext cx="1037173" cy="316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FD678E1-F6DC-4D6D-8DEF-D83A587D5251}"/>
                  </a:ext>
                </a:extLst>
              </p14:cNvPr>
              <p14:cNvContentPartPr/>
              <p14:nvPr/>
            </p14:nvContentPartPr>
            <p14:xfrm>
              <a:off x="3941760" y="4490440"/>
              <a:ext cx="181800" cy="586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FD678E1-F6DC-4D6D-8DEF-D83A587D525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923760" y="4472800"/>
                <a:ext cx="21744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6428A2-E607-497D-ADBA-B8A9E14CB0FF}"/>
                  </a:ext>
                </a:extLst>
              </p14:cNvPr>
              <p14:cNvContentPartPr/>
              <p14:nvPr/>
            </p14:nvContentPartPr>
            <p14:xfrm>
              <a:off x="4264320" y="4552000"/>
              <a:ext cx="595080" cy="3250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6428A2-E607-497D-ADBA-B8A9E14CB0F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246320" y="4534360"/>
                <a:ext cx="63072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16EDAD8-4E05-49FF-A82C-CEC8A89AFA29}"/>
                  </a:ext>
                </a:extLst>
              </p14:cNvPr>
              <p14:cNvContentPartPr/>
              <p14:nvPr/>
            </p14:nvContentPartPr>
            <p14:xfrm>
              <a:off x="3057600" y="4571440"/>
              <a:ext cx="702000" cy="336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16EDAD8-4E05-49FF-A82C-CEC8A89AFA2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039960" y="4553800"/>
                <a:ext cx="73764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B4B2428-15F0-4D3C-9F5F-5A1CDA924ECA}"/>
                  </a:ext>
                </a:extLst>
              </p14:cNvPr>
              <p14:cNvContentPartPr/>
              <p14:nvPr/>
            </p14:nvContentPartPr>
            <p14:xfrm>
              <a:off x="5181240" y="4642720"/>
              <a:ext cx="1565280" cy="263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B4B2428-15F0-4D3C-9F5F-5A1CDA924EC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63240" y="4624720"/>
                <a:ext cx="160092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C5A63A3-73AA-46E5-ADF9-D652FD1B268F}"/>
                  </a:ext>
                </a:extLst>
              </p14:cNvPr>
              <p14:cNvContentPartPr/>
              <p14:nvPr/>
            </p14:nvContentPartPr>
            <p14:xfrm>
              <a:off x="8310360" y="4612120"/>
              <a:ext cx="447120" cy="237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C5A63A3-73AA-46E5-ADF9-D652FD1B268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292720" y="4594120"/>
                <a:ext cx="48276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61BA777-9FC1-4329-8175-429F62E8B8E8}"/>
                  </a:ext>
                </a:extLst>
              </p14:cNvPr>
              <p14:cNvContentPartPr/>
              <p14:nvPr/>
            </p14:nvContentPartPr>
            <p14:xfrm>
              <a:off x="6867840" y="4606360"/>
              <a:ext cx="1331280" cy="311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61BA777-9FC1-4329-8175-429F62E8B8E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49840" y="4588381"/>
                <a:ext cx="1366920" cy="3466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2EEEF97-C501-4FC9-B7F1-18325CBA8338}"/>
                  </a:ext>
                </a:extLst>
              </p14:cNvPr>
              <p14:cNvContentPartPr/>
              <p14:nvPr/>
            </p14:nvContentPartPr>
            <p14:xfrm>
              <a:off x="568560" y="5221600"/>
              <a:ext cx="318240" cy="318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2EEEF97-C501-4FC9-B7F1-18325CBA833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50560" y="5203960"/>
                <a:ext cx="35388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86F0883-BD60-4BAE-A730-999E7E97442A}"/>
                  </a:ext>
                </a:extLst>
              </p14:cNvPr>
              <p14:cNvContentPartPr/>
              <p14:nvPr/>
            </p14:nvContentPartPr>
            <p14:xfrm>
              <a:off x="1218360" y="5242120"/>
              <a:ext cx="107280" cy="225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86F0883-BD60-4BAE-A730-999E7E97442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200720" y="5224120"/>
                <a:ext cx="1429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9337D4B-6A31-432B-91E0-8F2CD45D1C1A}"/>
                  </a:ext>
                </a:extLst>
              </p14:cNvPr>
              <p14:cNvContentPartPr/>
              <p14:nvPr/>
            </p14:nvContentPartPr>
            <p14:xfrm>
              <a:off x="1117200" y="5220520"/>
              <a:ext cx="277200" cy="82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9337D4B-6A31-432B-91E0-8F2CD45D1C1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099560" y="5202880"/>
                <a:ext cx="31284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D0D571A-251B-4D4F-AAE4-E1FA23EDED0D}"/>
                  </a:ext>
                </a:extLst>
              </p14:cNvPr>
              <p14:cNvContentPartPr/>
              <p14:nvPr/>
            </p14:nvContentPartPr>
            <p14:xfrm>
              <a:off x="1394040" y="5398000"/>
              <a:ext cx="186480" cy="111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D0D571A-251B-4D4F-AAE4-E1FA23EDED0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376040" y="5380360"/>
                <a:ext cx="22212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72BC365-1F08-49D6-83F6-6530901C5E9E}"/>
                  </a:ext>
                </a:extLst>
              </p14:cNvPr>
              <p14:cNvContentPartPr/>
              <p14:nvPr/>
            </p14:nvContentPartPr>
            <p14:xfrm>
              <a:off x="1726680" y="5119000"/>
              <a:ext cx="810000" cy="4896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72BC365-1F08-49D6-83F6-6530901C5E9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709040" y="5101347"/>
                <a:ext cx="845640" cy="525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C04B689-F4F5-42EA-A83A-034A66F664C1}"/>
                  </a:ext>
                </a:extLst>
              </p14:cNvPr>
              <p14:cNvContentPartPr/>
              <p14:nvPr/>
            </p14:nvContentPartPr>
            <p14:xfrm>
              <a:off x="2948520" y="5029000"/>
              <a:ext cx="243720" cy="508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C04B689-F4F5-42EA-A83A-034A66F664C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930880" y="5011000"/>
                <a:ext cx="27936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01EC5EF-5CF6-4825-8F20-A907E8A7D2B7}"/>
                  </a:ext>
                </a:extLst>
              </p14:cNvPr>
              <p14:cNvContentPartPr/>
              <p14:nvPr/>
            </p14:nvContentPartPr>
            <p14:xfrm>
              <a:off x="3453960" y="5139160"/>
              <a:ext cx="1282320" cy="471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01EC5EF-5CF6-4825-8F20-A907E8A7D2B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436320" y="5121520"/>
                <a:ext cx="13179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2414F82-E3CA-4100-8409-150A898FDDA1}"/>
                  </a:ext>
                </a:extLst>
              </p14:cNvPr>
              <p14:cNvContentPartPr/>
              <p14:nvPr/>
            </p14:nvContentPartPr>
            <p14:xfrm>
              <a:off x="5227320" y="5158240"/>
              <a:ext cx="1968840" cy="740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2414F82-E3CA-4100-8409-150A898FDDA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209320" y="5140240"/>
                <a:ext cx="2004480" cy="77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7C9920A-4970-4517-BE17-7BB2A1024E8B}"/>
                  </a:ext>
                </a:extLst>
              </p14:cNvPr>
              <p14:cNvContentPartPr/>
              <p14:nvPr/>
            </p14:nvContentPartPr>
            <p14:xfrm>
              <a:off x="7355280" y="5464600"/>
              <a:ext cx="223560" cy="216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7C9920A-4970-4517-BE17-7BB2A1024E8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337640" y="5446960"/>
                <a:ext cx="259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9BA77F3-622C-4DD1-B210-B1F55DF7217F}"/>
                  </a:ext>
                </a:extLst>
              </p14:cNvPr>
              <p14:cNvContentPartPr/>
              <p14:nvPr/>
            </p14:nvContentPartPr>
            <p14:xfrm>
              <a:off x="7365720" y="5562880"/>
              <a:ext cx="204120" cy="25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9BA77F3-622C-4DD1-B210-B1F55DF7217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348080" y="5544880"/>
                <a:ext cx="2397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6DE66C8-6E21-4BAF-B33E-9B45542CB83A}"/>
                  </a:ext>
                </a:extLst>
              </p14:cNvPr>
              <p14:cNvContentPartPr/>
              <p14:nvPr/>
            </p14:nvContentPartPr>
            <p14:xfrm>
              <a:off x="7375800" y="5678800"/>
              <a:ext cx="225360" cy="309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6DE66C8-6E21-4BAF-B33E-9B45542CB83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357800" y="5660800"/>
                <a:ext cx="26100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B0D348A-F6AF-45DF-A360-4403C0562DE5}"/>
                  </a:ext>
                </a:extLst>
              </p14:cNvPr>
              <p14:cNvContentPartPr/>
              <p14:nvPr/>
            </p14:nvContentPartPr>
            <p14:xfrm>
              <a:off x="7772160" y="5404480"/>
              <a:ext cx="222840" cy="4482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B0D348A-F6AF-45DF-A360-4403C0562DE5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754160" y="5386840"/>
                <a:ext cx="258480" cy="48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17ACAB5-EC87-4925-A14F-D3A368F25820}"/>
                  </a:ext>
                </a:extLst>
              </p14:cNvPr>
              <p14:cNvContentPartPr/>
              <p14:nvPr/>
            </p14:nvContentPartPr>
            <p14:xfrm>
              <a:off x="8292720" y="5384320"/>
              <a:ext cx="119520" cy="461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17ACAB5-EC87-4925-A14F-D3A368F25820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275080" y="5366680"/>
                <a:ext cx="155160" cy="49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5768013-F093-457B-8EA3-11BFCB96D9E9}"/>
                  </a:ext>
                </a:extLst>
              </p14:cNvPr>
              <p14:cNvContentPartPr/>
              <p14:nvPr/>
            </p14:nvContentPartPr>
            <p14:xfrm>
              <a:off x="2712360" y="6278920"/>
              <a:ext cx="306720" cy="204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5768013-F093-457B-8EA3-11BFCB96D9E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694720" y="6261280"/>
                <a:ext cx="3423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09DA4E4-5A29-4DA7-9798-E1AD6A4DC456}"/>
                  </a:ext>
                </a:extLst>
              </p14:cNvPr>
              <p14:cNvContentPartPr/>
              <p14:nvPr/>
            </p14:nvContentPartPr>
            <p14:xfrm>
              <a:off x="2651520" y="5892640"/>
              <a:ext cx="437760" cy="2646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09DA4E4-5A29-4DA7-9798-E1AD6A4DC45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633520" y="5874640"/>
                <a:ext cx="47340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C133AD4-E2BF-42A9-A28D-B2C863C61C3C}"/>
                  </a:ext>
                </a:extLst>
              </p14:cNvPr>
              <p14:cNvContentPartPr/>
              <p14:nvPr/>
            </p14:nvContentPartPr>
            <p14:xfrm>
              <a:off x="1757280" y="5871760"/>
              <a:ext cx="682920" cy="661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C133AD4-E2BF-42A9-A28D-B2C863C61C3C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739640" y="5854120"/>
                <a:ext cx="718560" cy="697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88452484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E73888C-8AEF-4422-A0F3-EA70FDA34CE8}"/>
                  </a:ext>
                </a:extLst>
              </p14:cNvPr>
              <p14:cNvContentPartPr/>
              <p14:nvPr/>
            </p14:nvContentPartPr>
            <p14:xfrm>
              <a:off x="2590320" y="154240"/>
              <a:ext cx="1875240" cy="448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E73888C-8AEF-4422-A0F3-EA70FDA34CE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72320" y="136600"/>
                <a:ext cx="191088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6170247-C4A1-47FF-BD97-34186323DCFB}"/>
                  </a:ext>
                </a:extLst>
              </p14:cNvPr>
              <p14:cNvContentPartPr/>
              <p14:nvPr/>
            </p14:nvContentPartPr>
            <p14:xfrm>
              <a:off x="1482600" y="112480"/>
              <a:ext cx="758880" cy="589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6170247-C4A1-47FF-BD97-34186323DC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64960" y="94840"/>
                <a:ext cx="794520" cy="62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9F523D6-6D46-4E07-BD29-3329C42D15DB}"/>
                  </a:ext>
                </a:extLst>
              </p14:cNvPr>
              <p14:cNvContentPartPr/>
              <p14:nvPr/>
            </p14:nvContentPartPr>
            <p14:xfrm>
              <a:off x="5994120" y="212920"/>
              <a:ext cx="360" cy="20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9F523D6-6D46-4E07-BD29-3329C42D15D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976120" y="194920"/>
                <a:ext cx="360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6F6DE76-7CB9-478A-BE24-EBE9104F0261}"/>
                  </a:ext>
                </a:extLst>
              </p14:cNvPr>
              <p14:cNvContentPartPr/>
              <p14:nvPr/>
            </p14:nvContentPartPr>
            <p14:xfrm>
              <a:off x="4742040" y="287440"/>
              <a:ext cx="1482480" cy="288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6F6DE76-7CB9-478A-BE24-EBE9104F026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24400" y="269440"/>
                <a:ext cx="15181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AA62930-9855-457C-998D-CB5957398B77}"/>
                  </a:ext>
                </a:extLst>
              </p14:cNvPr>
              <p14:cNvContentPartPr/>
              <p14:nvPr/>
            </p14:nvContentPartPr>
            <p14:xfrm>
              <a:off x="6328560" y="202840"/>
              <a:ext cx="1605960" cy="346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AA62930-9855-457C-998D-CB5957398B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10564" y="185200"/>
                <a:ext cx="1641592" cy="382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70030125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E73888C-8AEF-4422-A0F3-EA70FDA34CE8}"/>
                  </a:ext>
                </a:extLst>
              </p14:cNvPr>
              <p14:cNvContentPartPr/>
              <p14:nvPr/>
            </p14:nvContentPartPr>
            <p14:xfrm>
              <a:off x="2590320" y="154240"/>
              <a:ext cx="1875240" cy="448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E73888C-8AEF-4422-A0F3-EA70FDA34CE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72320" y="136600"/>
                <a:ext cx="191088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6170247-C4A1-47FF-BD97-34186323DCFB}"/>
                  </a:ext>
                </a:extLst>
              </p14:cNvPr>
              <p14:cNvContentPartPr/>
              <p14:nvPr/>
            </p14:nvContentPartPr>
            <p14:xfrm>
              <a:off x="1482600" y="112480"/>
              <a:ext cx="758880" cy="589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6170247-C4A1-47FF-BD97-34186323DC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64960" y="94840"/>
                <a:ext cx="794520" cy="62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9F523D6-6D46-4E07-BD29-3329C42D15DB}"/>
                  </a:ext>
                </a:extLst>
              </p14:cNvPr>
              <p14:cNvContentPartPr/>
              <p14:nvPr/>
            </p14:nvContentPartPr>
            <p14:xfrm>
              <a:off x="5994120" y="212920"/>
              <a:ext cx="360" cy="20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9F523D6-6D46-4E07-BD29-3329C42D15D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976120" y="194920"/>
                <a:ext cx="360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6F6DE76-7CB9-478A-BE24-EBE9104F0261}"/>
                  </a:ext>
                </a:extLst>
              </p14:cNvPr>
              <p14:cNvContentPartPr/>
              <p14:nvPr/>
            </p14:nvContentPartPr>
            <p14:xfrm>
              <a:off x="4742040" y="287440"/>
              <a:ext cx="1482480" cy="288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6F6DE76-7CB9-478A-BE24-EBE9104F026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24400" y="269440"/>
                <a:ext cx="15181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AA62930-9855-457C-998D-CB5957398B77}"/>
                  </a:ext>
                </a:extLst>
              </p14:cNvPr>
              <p14:cNvContentPartPr/>
              <p14:nvPr/>
            </p14:nvContentPartPr>
            <p14:xfrm>
              <a:off x="6328560" y="202840"/>
              <a:ext cx="1605960" cy="346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AA62930-9855-457C-998D-CB5957398B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10564" y="185200"/>
                <a:ext cx="1641592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A035BC8-5789-412B-83B5-FCA0ADEE7E5C}"/>
                  </a:ext>
                </a:extLst>
              </p14:cNvPr>
              <p14:cNvContentPartPr/>
              <p14:nvPr/>
            </p14:nvContentPartPr>
            <p14:xfrm>
              <a:off x="8015880" y="162160"/>
              <a:ext cx="893880" cy="317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A035BC8-5789-412B-83B5-FCA0ADEE7E5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97880" y="144160"/>
                <a:ext cx="92952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5690436-DD49-4C5E-BCB6-1FB0F740B86E}"/>
                  </a:ext>
                </a:extLst>
              </p14:cNvPr>
              <p14:cNvContentPartPr/>
              <p14:nvPr/>
            </p14:nvContentPartPr>
            <p14:xfrm>
              <a:off x="487200" y="873160"/>
              <a:ext cx="636120" cy="275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5690436-DD49-4C5E-BCB6-1FB0F740B86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190" y="855520"/>
                <a:ext cx="6717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2BCF45A-33FA-4200-8C26-854DC7164152}"/>
                  </a:ext>
                </a:extLst>
              </p14:cNvPr>
              <p14:cNvContentPartPr/>
              <p14:nvPr/>
            </p14:nvContentPartPr>
            <p14:xfrm>
              <a:off x="1198560" y="870640"/>
              <a:ext cx="325080" cy="274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2BCF45A-33FA-4200-8C26-854DC716415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80920" y="853000"/>
                <a:ext cx="3607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B906F6-0E89-43AF-994A-D53E47F41551}"/>
                  </a:ext>
                </a:extLst>
              </p14:cNvPr>
              <p14:cNvContentPartPr/>
              <p14:nvPr/>
            </p14:nvContentPartPr>
            <p14:xfrm>
              <a:off x="1612560" y="913840"/>
              <a:ext cx="180000" cy="190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B906F6-0E89-43AF-994A-D53E47F4155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4920" y="896200"/>
                <a:ext cx="2156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13062C8-F510-4841-B6BB-009AE00BA9A4}"/>
                  </a:ext>
                </a:extLst>
              </p14:cNvPr>
              <p14:cNvContentPartPr/>
              <p14:nvPr/>
            </p14:nvContentPartPr>
            <p14:xfrm>
              <a:off x="1817760" y="913840"/>
              <a:ext cx="122760" cy="182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13062C8-F510-4841-B6BB-009AE00BA9A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00120" y="896200"/>
                <a:ext cx="15840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8803B09-D1DD-4B39-97EA-E184E69311CF}"/>
                  </a:ext>
                </a:extLst>
              </p14:cNvPr>
              <p14:cNvContentPartPr/>
              <p14:nvPr/>
            </p14:nvContentPartPr>
            <p14:xfrm>
              <a:off x="1828560" y="924280"/>
              <a:ext cx="141840" cy="12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8803B09-D1DD-4B39-97EA-E184E69311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10560" y="906640"/>
                <a:ext cx="1774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4A55C59-412B-408A-863F-7FFA134AD50A}"/>
                  </a:ext>
                </a:extLst>
              </p14:cNvPr>
              <p14:cNvContentPartPr/>
              <p14:nvPr/>
            </p14:nvContentPartPr>
            <p14:xfrm>
              <a:off x="2021520" y="954880"/>
              <a:ext cx="10440" cy="120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4A55C59-412B-408A-863F-7FFA134AD50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03880" y="936880"/>
                <a:ext cx="4608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6A5E01E-72B9-414A-9498-6EE0B1163E52}"/>
                  </a:ext>
                </a:extLst>
              </p14:cNvPr>
              <p14:cNvContentPartPr/>
              <p14:nvPr/>
            </p14:nvContentPartPr>
            <p14:xfrm>
              <a:off x="1990920" y="853000"/>
              <a:ext cx="3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6A5E01E-72B9-414A-9498-6EE0B1163E5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72920" y="835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B667B27-9826-460F-B394-A4A9988BBDF2}"/>
                  </a:ext>
                </a:extLst>
              </p14:cNvPr>
              <p14:cNvContentPartPr/>
              <p14:nvPr/>
            </p14:nvContentPartPr>
            <p14:xfrm>
              <a:off x="2072280" y="958120"/>
              <a:ext cx="217080" cy="128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B667B27-9826-460F-B394-A4A9988BBD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054640" y="940480"/>
                <a:ext cx="2527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FF1EB09-D5A5-4094-AAD9-C08FD164E27B}"/>
                  </a:ext>
                </a:extLst>
              </p14:cNvPr>
              <p14:cNvContentPartPr/>
              <p14:nvPr/>
            </p14:nvContentPartPr>
            <p14:xfrm>
              <a:off x="2366760" y="934360"/>
              <a:ext cx="119160" cy="113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FF1EB09-D5A5-4094-AAD9-C08FD164E27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348760" y="916720"/>
                <a:ext cx="15480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94CA4C1-8A7B-46FF-BBB5-3127E27FA58A}"/>
                  </a:ext>
                </a:extLst>
              </p14:cNvPr>
              <p14:cNvContentPartPr/>
              <p14:nvPr/>
            </p14:nvContentPartPr>
            <p14:xfrm>
              <a:off x="2509320" y="938680"/>
              <a:ext cx="255240" cy="117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94CA4C1-8A7B-46FF-BBB5-3127E27FA58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91320" y="921040"/>
                <a:ext cx="2908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B42925B-6E04-4F7D-9DB4-318FD6C49A84}"/>
                  </a:ext>
                </a:extLst>
              </p14:cNvPr>
              <p14:cNvContentPartPr/>
              <p14:nvPr/>
            </p14:nvContentPartPr>
            <p14:xfrm>
              <a:off x="4429200" y="683800"/>
              <a:ext cx="286920" cy="586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B42925B-6E04-4F7D-9DB4-318FD6C49A8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11200" y="666160"/>
                <a:ext cx="322560" cy="62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EA5248-367F-4B13-8F54-BA3AC2105F2A}"/>
                  </a:ext>
                </a:extLst>
              </p14:cNvPr>
              <p14:cNvContentPartPr/>
              <p14:nvPr/>
            </p14:nvContentPartPr>
            <p14:xfrm>
              <a:off x="4955880" y="853000"/>
              <a:ext cx="198360" cy="239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EA5248-367F-4B13-8F54-BA3AC2105F2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37913" y="835000"/>
                <a:ext cx="233935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2D7CC9B-57A4-4C45-9488-B370DFDAF9F3}"/>
                  </a:ext>
                </a:extLst>
              </p14:cNvPr>
              <p14:cNvContentPartPr/>
              <p14:nvPr/>
            </p14:nvContentPartPr>
            <p14:xfrm>
              <a:off x="3057600" y="704680"/>
              <a:ext cx="1123920" cy="340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2D7CC9B-57A4-4C45-9488-B370DFDAF9F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39954" y="687040"/>
                <a:ext cx="1159571" cy="375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82633544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E73888C-8AEF-4422-A0F3-EA70FDA34CE8}"/>
                  </a:ext>
                </a:extLst>
              </p14:cNvPr>
              <p14:cNvContentPartPr/>
              <p14:nvPr/>
            </p14:nvContentPartPr>
            <p14:xfrm>
              <a:off x="2590320" y="154240"/>
              <a:ext cx="1875240" cy="448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E73888C-8AEF-4422-A0F3-EA70FDA34CE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72320" y="136600"/>
                <a:ext cx="191088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6170247-C4A1-47FF-BD97-34186323DCFB}"/>
                  </a:ext>
                </a:extLst>
              </p14:cNvPr>
              <p14:cNvContentPartPr/>
              <p14:nvPr/>
            </p14:nvContentPartPr>
            <p14:xfrm>
              <a:off x="1482600" y="112480"/>
              <a:ext cx="758880" cy="589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6170247-C4A1-47FF-BD97-34186323DC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64960" y="94840"/>
                <a:ext cx="794520" cy="62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9F523D6-6D46-4E07-BD29-3329C42D15DB}"/>
                  </a:ext>
                </a:extLst>
              </p14:cNvPr>
              <p14:cNvContentPartPr/>
              <p14:nvPr/>
            </p14:nvContentPartPr>
            <p14:xfrm>
              <a:off x="5994120" y="212920"/>
              <a:ext cx="360" cy="20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9F523D6-6D46-4E07-BD29-3329C42D15D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976120" y="194920"/>
                <a:ext cx="360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6F6DE76-7CB9-478A-BE24-EBE9104F0261}"/>
                  </a:ext>
                </a:extLst>
              </p14:cNvPr>
              <p14:cNvContentPartPr/>
              <p14:nvPr/>
            </p14:nvContentPartPr>
            <p14:xfrm>
              <a:off x="4742040" y="287440"/>
              <a:ext cx="1482480" cy="288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6F6DE76-7CB9-478A-BE24-EBE9104F026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24400" y="269440"/>
                <a:ext cx="15181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AA62930-9855-457C-998D-CB5957398B77}"/>
                  </a:ext>
                </a:extLst>
              </p14:cNvPr>
              <p14:cNvContentPartPr/>
              <p14:nvPr/>
            </p14:nvContentPartPr>
            <p14:xfrm>
              <a:off x="6328560" y="202840"/>
              <a:ext cx="1605960" cy="346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AA62930-9855-457C-998D-CB5957398B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10564" y="185200"/>
                <a:ext cx="1641592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A035BC8-5789-412B-83B5-FCA0ADEE7E5C}"/>
                  </a:ext>
                </a:extLst>
              </p14:cNvPr>
              <p14:cNvContentPartPr/>
              <p14:nvPr/>
            </p14:nvContentPartPr>
            <p14:xfrm>
              <a:off x="8015880" y="162160"/>
              <a:ext cx="893880" cy="317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A035BC8-5789-412B-83B5-FCA0ADEE7E5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97880" y="144160"/>
                <a:ext cx="92952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5690436-DD49-4C5E-BCB6-1FB0F740B86E}"/>
                  </a:ext>
                </a:extLst>
              </p14:cNvPr>
              <p14:cNvContentPartPr/>
              <p14:nvPr/>
            </p14:nvContentPartPr>
            <p14:xfrm>
              <a:off x="487200" y="873160"/>
              <a:ext cx="636120" cy="275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5690436-DD49-4C5E-BCB6-1FB0F740B86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190" y="855520"/>
                <a:ext cx="6717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2BCF45A-33FA-4200-8C26-854DC7164152}"/>
                  </a:ext>
                </a:extLst>
              </p14:cNvPr>
              <p14:cNvContentPartPr/>
              <p14:nvPr/>
            </p14:nvContentPartPr>
            <p14:xfrm>
              <a:off x="1198560" y="870640"/>
              <a:ext cx="325080" cy="274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2BCF45A-33FA-4200-8C26-854DC716415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80920" y="853000"/>
                <a:ext cx="3607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B906F6-0E89-43AF-994A-D53E47F41551}"/>
                  </a:ext>
                </a:extLst>
              </p14:cNvPr>
              <p14:cNvContentPartPr/>
              <p14:nvPr/>
            </p14:nvContentPartPr>
            <p14:xfrm>
              <a:off x="1612560" y="913840"/>
              <a:ext cx="180000" cy="190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B906F6-0E89-43AF-994A-D53E47F4155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4920" y="896200"/>
                <a:ext cx="2156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13062C8-F510-4841-B6BB-009AE00BA9A4}"/>
                  </a:ext>
                </a:extLst>
              </p14:cNvPr>
              <p14:cNvContentPartPr/>
              <p14:nvPr/>
            </p14:nvContentPartPr>
            <p14:xfrm>
              <a:off x="1817760" y="913840"/>
              <a:ext cx="122760" cy="182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13062C8-F510-4841-B6BB-009AE00BA9A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00120" y="896200"/>
                <a:ext cx="15840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8803B09-D1DD-4B39-97EA-E184E69311CF}"/>
                  </a:ext>
                </a:extLst>
              </p14:cNvPr>
              <p14:cNvContentPartPr/>
              <p14:nvPr/>
            </p14:nvContentPartPr>
            <p14:xfrm>
              <a:off x="1828560" y="924280"/>
              <a:ext cx="141840" cy="12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8803B09-D1DD-4B39-97EA-E184E69311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10560" y="906640"/>
                <a:ext cx="1774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4A55C59-412B-408A-863F-7FFA134AD50A}"/>
                  </a:ext>
                </a:extLst>
              </p14:cNvPr>
              <p14:cNvContentPartPr/>
              <p14:nvPr/>
            </p14:nvContentPartPr>
            <p14:xfrm>
              <a:off x="2021520" y="954880"/>
              <a:ext cx="10440" cy="120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4A55C59-412B-408A-863F-7FFA134AD50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03880" y="936880"/>
                <a:ext cx="4608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6A5E01E-72B9-414A-9498-6EE0B1163E52}"/>
                  </a:ext>
                </a:extLst>
              </p14:cNvPr>
              <p14:cNvContentPartPr/>
              <p14:nvPr/>
            </p14:nvContentPartPr>
            <p14:xfrm>
              <a:off x="1990920" y="853000"/>
              <a:ext cx="3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6A5E01E-72B9-414A-9498-6EE0B1163E5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72920" y="835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B667B27-9826-460F-B394-A4A9988BBDF2}"/>
                  </a:ext>
                </a:extLst>
              </p14:cNvPr>
              <p14:cNvContentPartPr/>
              <p14:nvPr/>
            </p14:nvContentPartPr>
            <p14:xfrm>
              <a:off x="2072280" y="958120"/>
              <a:ext cx="217080" cy="128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B667B27-9826-460F-B394-A4A9988BBD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054640" y="940480"/>
                <a:ext cx="2527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FF1EB09-D5A5-4094-AAD9-C08FD164E27B}"/>
                  </a:ext>
                </a:extLst>
              </p14:cNvPr>
              <p14:cNvContentPartPr/>
              <p14:nvPr/>
            </p14:nvContentPartPr>
            <p14:xfrm>
              <a:off x="2366760" y="934360"/>
              <a:ext cx="119160" cy="113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FF1EB09-D5A5-4094-AAD9-C08FD164E27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348760" y="916720"/>
                <a:ext cx="15480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94CA4C1-8A7B-46FF-BBB5-3127E27FA58A}"/>
                  </a:ext>
                </a:extLst>
              </p14:cNvPr>
              <p14:cNvContentPartPr/>
              <p14:nvPr/>
            </p14:nvContentPartPr>
            <p14:xfrm>
              <a:off x="2509320" y="938680"/>
              <a:ext cx="255240" cy="117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94CA4C1-8A7B-46FF-BBB5-3127E27FA58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91320" y="921040"/>
                <a:ext cx="2908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B42925B-6E04-4F7D-9DB4-318FD6C49A84}"/>
                  </a:ext>
                </a:extLst>
              </p14:cNvPr>
              <p14:cNvContentPartPr/>
              <p14:nvPr/>
            </p14:nvContentPartPr>
            <p14:xfrm>
              <a:off x="4429200" y="683800"/>
              <a:ext cx="286920" cy="586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B42925B-6E04-4F7D-9DB4-318FD6C49A8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11200" y="666160"/>
                <a:ext cx="322560" cy="62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EA5248-367F-4B13-8F54-BA3AC2105F2A}"/>
                  </a:ext>
                </a:extLst>
              </p14:cNvPr>
              <p14:cNvContentPartPr/>
              <p14:nvPr/>
            </p14:nvContentPartPr>
            <p14:xfrm>
              <a:off x="4955880" y="853000"/>
              <a:ext cx="198360" cy="239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EA5248-367F-4B13-8F54-BA3AC2105F2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37913" y="835000"/>
                <a:ext cx="233935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2D7CC9B-57A4-4C45-9488-B370DFDAF9F3}"/>
                  </a:ext>
                </a:extLst>
              </p14:cNvPr>
              <p14:cNvContentPartPr/>
              <p14:nvPr/>
            </p14:nvContentPartPr>
            <p14:xfrm>
              <a:off x="3057600" y="704680"/>
              <a:ext cx="1123920" cy="340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2D7CC9B-57A4-4C45-9488-B370DFDAF9F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39954" y="687040"/>
                <a:ext cx="1159571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6BFE535-9073-4E37-9271-C8A91938EF1F}"/>
                  </a:ext>
                </a:extLst>
              </p14:cNvPr>
              <p14:cNvContentPartPr/>
              <p14:nvPr/>
            </p14:nvContentPartPr>
            <p14:xfrm>
              <a:off x="1108200" y="1544560"/>
              <a:ext cx="263160" cy="272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6BFE535-9073-4E37-9271-C8A91938EF1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090200" y="1526560"/>
                <a:ext cx="29880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57101EA-8F52-46F1-958B-98F95DA15C74}"/>
                  </a:ext>
                </a:extLst>
              </p14:cNvPr>
              <p14:cNvContentPartPr/>
              <p14:nvPr/>
            </p14:nvContentPartPr>
            <p14:xfrm>
              <a:off x="1147800" y="1422160"/>
              <a:ext cx="61200" cy="507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57101EA-8F52-46F1-958B-98F95DA15C7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29800" y="1404160"/>
                <a:ext cx="968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F190EB-4CAF-41BE-AE25-958050AB4F27}"/>
                  </a:ext>
                </a:extLst>
              </p14:cNvPr>
              <p14:cNvContentPartPr/>
              <p14:nvPr/>
            </p14:nvContentPartPr>
            <p14:xfrm>
              <a:off x="1543800" y="1653640"/>
              <a:ext cx="357480" cy="309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F190EB-4CAF-41BE-AE25-958050AB4F2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26160" y="1635640"/>
                <a:ext cx="39312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E73F666-3053-4EEE-B8D8-7477BF810951}"/>
                  </a:ext>
                </a:extLst>
              </p14:cNvPr>
              <p14:cNvContentPartPr/>
              <p14:nvPr/>
            </p14:nvContentPartPr>
            <p14:xfrm>
              <a:off x="1990920" y="157444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E73F666-3053-4EEE-B8D8-7477BF81095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72920" y="155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6A519FB-7E10-4591-8CD7-8100241008D3}"/>
                  </a:ext>
                </a:extLst>
              </p14:cNvPr>
              <p14:cNvContentPartPr/>
              <p14:nvPr/>
            </p14:nvContentPartPr>
            <p14:xfrm>
              <a:off x="2021880" y="1737160"/>
              <a:ext cx="306720" cy="165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6A519FB-7E10-4591-8CD7-8100241008D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2003880" y="1719520"/>
                <a:ext cx="3423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E9D18B-C2F8-4ECD-BBAF-7E2A459C9299}"/>
                  </a:ext>
                </a:extLst>
              </p14:cNvPr>
              <p14:cNvContentPartPr/>
              <p14:nvPr/>
            </p14:nvContentPartPr>
            <p14:xfrm>
              <a:off x="2435520" y="1685680"/>
              <a:ext cx="449640" cy="204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E9D18B-C2F8-4ECD-BBAF-7E2A459C929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417880" y="1668040"/>
                <a:ext cx="48528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6DEECEC-E941-4017-90E8-C3A089B8A82A}"/>
                  </a:ext>
                </a:extLst>
              </p14:cNvPr>
              <p14:cNvContentPartPr/>
              <p14:nvPr/>
            </p14:nvContentPartPr>
            <p14:xfrm>
              <a:off x="3301320" y="1643560"/>
              <a:ext cx="306000" cy="259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6DEECEC-E941-4017-90E8-C3A089B8A82A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3283680" y="1625560"/>
                <a:ext cx="34164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F9D369A-F4A8-43D4-A31B-D97CD6766815}"/>
                  </a:ext>
                </a:extLst>
              </p14:cNvPr>
              <p14:cNvContentPartPr/>
              <p14:nvPr/>
            </p14:nvContentPartPr>
            <p14:xfrm>
              <a:off x="4094040" y="1594960"/>
              <a:ext cx="360" cy="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F9D369A-F4A8-43D4-A31B-D97CD67668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76400" y="157696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D6C18D4-C329-4CC9-B76C-24C9A5B53608}"/>
                  </a:ext>
                </a:extLst>
              </p14:cNvPr>
              <p14:cNvContentPartPr/>
              <p14:nvPr/>
            </p14:nvContentPartPr>
            <p14:xfrm>
              <a:off x="4063800" y="1706560"/>
              <a:ext cx="122040" cy="190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D6C18D4-C329-4CC9-B76C-24C9A5B5360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045800" y="1688920"/>
                <a:ext cx="15768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4DCF063-87BA-4484-8F39-651E2339B70C}"/>
                  </a:ext>
                </a:extLst>
              </p14:cNvPr>
              <p14:cNvContentPartPr/>
              <p14:nvPr/>
            </p14:nvContentPartPr>
            <p14:xfrm>
              <a:off x="3728640" y="1736080"/>
              <a:ext cx="204120" cy="928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4DCF063-87BA-4484-8F39-651E2339B70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710640" y="1718010"/>
                <a:ext cx="239760" cy="12865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98911515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E73888C-8AEF-4422-A0F3-EA70FDA34CE8}"/>
                  </a:ext>
                </a:extLst>
              </p14:cNvPr>
              <p14:cNvContentPartPr/>
              <p14:nvPr/>
            </p14:nvContentPartPr>
            <p14:xfrm>
              <a:off x="2590320" y="154240"/>
              <a:ext cx="1875240" cy="448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E73888C-8AEF-4422-A0F3-EA70FDA34CE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72320" y="136600"/>
                <a:ext cx="191088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6170247-C4A1-47FF-BD97-34186323DCFB}"/>
                  </a:ext>
                </a:extLst>
              </p14:cNvPr>
              <p14:cNvContentPartPr/>
              <p14:nvPr/>
            </p14:nvContentPartPr>
            <p14:xfrm>
              <a:off x="1482600" y="112480"/>
              <a:ext cx="758880" cy="589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6170247-C4A1-47FF-BD97-34186323DC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64960" y="94840"/>
                <a:ext cx="794520" cy="62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9F523D6-6D46-4E07-BD29-3329C42D15DB}"/>
                  </a:ext>
                </a:extLst>
              </p14:cNvPr>
              <p14:cNvContentPartPr/>
              <p14:nvPr/>
            </p14:nvContentPartPr>
            <p14:xfrm>
              <a:off x="5994120" y="212920"/>
              <a:ext cx="360" cy="20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9F523D6-6D46-4E07-BD29-3329C42D15D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976120" y="194920"/>
                <a:ext cx="360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6F6DE76-7CB9-478A-BE24-EBE9104F0261}"/>
                  </a:ext>
                </a:extLst>
              </p14:cNvPr>
              <p14:cNvContentPartPr/>
              <p14:nvPr/>
            </p14:nvContentPartPr>
            <p14:xfrm>
              <a:off x="4742040" y="287440"/>
              <a:ext cx="1482480" cy="288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6F6DE76-7CB9-478A-BE24-EBE9104F026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24400" y="269440"/>
                <a:ext cx="15181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AA62930-9855-457C-998D-CB5957398B77}"/>
                  </a:ext>
                </a:extLst>
              </p14:cNvPr>
              <p14:cNvContentPartPr/>
              <p14:nvPr/>
            </p14:nvContentPartPr>
            <p14:xfrm>
              <a:off x="6328560" y="202840"/>
              <a:ext cx="1605960" cy="346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AA62930-9855-457C-998D-CB5957398B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10564" y="185200"/>
                <a:ext cx="1641592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A035BC8-5789-412B-83B5-FCA0ADEE7E5C}"/>
                  </a:ext>
                </a:extLst>
              </p14:cNvPr>
              <p14:cNvContentPartPr/>
              <p14:nvPr/>
            </p14:nvContentPartPr>
            <p14:xfrm>
              <a:off x="8015880" y="162160"/>
              <a:ext cx="893880" cy="317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A035BC8-5789-412B-83B5-FCA0ADEE7E5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97880" y="144160"/>
                <a:ext cx="92952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5690436-DD49-4C5E-BCB6-1FB0F740B86E}"/>
                  </a:ext>
                </a:extLst>
              </p14:cNvPr>
              <p14:cNvContentPartPr/>
              <p14:nvPr/>
            </p14:nvContentPartPr>
            <p14:xfrm>
              <a:off x="487200" y="873160"/>
              <a:ext cx="636120" cy="275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5690436-DD49-4C5E-BCB6-1FB0F740B86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190" y="855520"/>
                <a:ext cx="6717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2BCF45A-33FA-4200-8C26-854DC7164152}"/>
                  </a:ext>
                </a:extLst>
              </p14:cNvPr>
              <p14:cNvContentPartPr/>
              <p14:nvPr/>
            </p14:nvContentPartPr>
            <p14:xfrm>
              <a:off x="1198560" y="870640"/>
              <a:ext cx="325080" cy="274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2BCF45A-33FA-4200-8C26-854DC716415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80920" y="853000"/>
                <a:ext cx="3607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B906F6-0E89-43AF-994A-D53E47F41551}"/>
                  </a:ext>
                </a:extLst>
              </p14:cNvPr>
              <p14:cNvContentPartPr/>
              <p14:nvPr/>
            </p14:nvContentPartPr>
            <p14:xfrm>
              <a:off x="1612560" y="913840"/>
              <a:ext cx="180000" cy="190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B906F6-0E89-43AF-994A-D53E47F4155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4920" y="896200"/>
                <a:ext cx="2156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13062C8-F510-4841-B6BB-009AE00BA9A4}"/>
                  </a:ext>
                </a:extLst>
              </p14:cNvPr>
              <p14:cNvContentPartPr/>
              <p14:nvPr/>
            </p14:nvContentPartPr>
            <p14:xfrm>
              <a:off x="1817760" y="913840"/>
              <a:ext cx="122760" cy="182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13062C8-F510-4841-B6BB-009AE00BA9A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00120" y="896200"/>
                <a:ext cx="15840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8803B09-D1DD-4B39-97EA-E184E69311CF}"/>
                  </a:ext>
                </a:extLst>
              </p14:cNvPr>
              <p14:cNvContentPartPr/>
              <p14:nvPr/>
            </p14:nvContentPartPr>
            <p14:xfrm>
              <a:off x="1828560" y="924280"/>
              <a:ext cx="141840" cy="12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8803B09-D1DD-4B39-97EA-E184E69311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10560" y="906640"/>
                <a:ext cx="1774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4A55C59-412B-408A-863F-7FFA134AD50A}"/>
                  </a:ext>
                </a:extLst>
              </p14:cNvPr>
              <p14:cNvContentPartPr/>
              <p14:nvPr/>
            </p14:nvContentPartPr>
            <p14:xfrm>
              <a:off x="2021520" y="954880"/>
              <a:ext cx="10440" cy="120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4A55C59-412B-408A-863F-7FFA134AD50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03880" y="936880"/>
                <a:ext cx="4608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6A5E01E-72B9-414A-9498-6EE0B1163E52}"/>
                  </a:ext>
                </a:extLst>
              </p14:cNvPr>
              <p14:cNvContentPartPr/>
              <p14:nvPr/>
            </p14:nvContentPartPr>
            <p14:xfrm>
              <a:off x="1990920" y="853000"/>
              <a:ext cx="3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6A5E01E-72B9-414A-9498-6EE0B1163E5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72920" y="835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B667B27-9826-460F-B394-A4A9988BBDF2}"/>
                  </a:ext>
                </a:extLst>
              </p14:cNvPr>
              <p14:cNvContentPartPr/>
              <p14:nvPr/>
            </p14:nvContentPartPr>
            <p14:xfrm>
              <a:off x="2072280" y="958120"/>
              <a:ext cx="217080" cy="128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B667B27-9826-460F-B394-A4A9988BBD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054640" y="940480"/>
                <a:ext cx="2527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FF1EB09-D5A5-4094-AAD9-C08FD164E27B}"/>
                  </a:ext>
                </a:extLst>
              </p14:cNvPr>
              <p14:cNvContentPartPr/>
              <p14:nvPr/>
            </p14:nvContentPartPr>
            <p14:xfrm>
              <a:off x="2366760" y="934360"/>
              <a:ext cx="119160" cy="113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FF1EB09-D5A5-4094-AAD9-C08FD164E27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348760" y="916720"/>
                <a:ext cx="15480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94CA4C1-8A7B-46FF-BBB5-3127E27FA58A}"/>
                  </a:ext>
                </a:extLst>
              </p14:cNvPr>
              <p14:cNvContentPartPr/>
              <p14:nvPr/>
            </p14:nvContentPartPr>
            <p14:xfrm>
              <a:off x="2509320" y="938680"/>
              <a:ext cx="255240" cy="117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94CA4C1-8A7B-46FF-BBB5-3127E27FA58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91320" y="921040"/>
                <a:ext cx="2908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B42925B-6E04-4F7D-9DB4-318FD6C49A84}"/>
                  </a:ext>
                </a:extLst>
              </p14:cNvPr>
              <p14:cNvContentPartPr/>
              <p14:nvPr/>
            </p14:nvContentPartPr>
            <p14:xfrm>
              <a:off x="4429200" y="683800"/>
              <a:ext cx="286920" cy="586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B42925B-6E04-4F7D-9DB4-318FD6C49A8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11200" y="666160"/>
                <a:ext cx="322560" cy="62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EA5248-367F-4B13-8F54-BA3AC2105F2A}"/>
                  </a:ext>
                </a:extLst>
              </p14:cNvPr>
              <p14:cNvContentPartPr/>
              <p14:nvPr/>
            </p14:nvContentPartPr>
            <p14:xfrm>
              <a:off x="4955880" y="853000"/>
              <a:ext cx="198360" cy="239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EA5248-367F-4B13-8F54-BA3AC2105F2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37913" y="835000"/>
                <a:ext cx="233935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2D7CC9B-57A4-4C45-9488-B370DFDAF9F3}"/>
                  </a:ext>
                </a:extLst>
              </p14:cNvPr>
              <p14:cNvContentPartPr/>
              <p14:nvPr/>
            </p14:nvContentPartPr>
            <p14:xfrm>
              <a:off x="3057600" y="704680"/>
              <a:ext cx="1123920" cy="340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2D7CC9B-57A4-4C45-9488-B370DFDAF9F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39954" y="687040"/>
                <a:ext cx="1159571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6BFE535-9073-4E37-9271-C8A91938EF1F}"/>
                  </a:ext>
                </a:extLst>
              </p14:cNvPr>
              <p14:cNvContentPartPr/>
              <p14:nvPr/>
            </p14:nvContentPartPr>
            <p14:xfrm>
              <a:off x="1108200" y="1544560"/>
              <a:ext cx="263160" cy="272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6BFE535-9073-4E37-9271-C8A91938EF1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090200" y="1526560"/>
                <a:ext cx="29880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57101EA-8F52-46F1-958B-98F95DA15C74}"/>
                  </a:ext>
                </a:extLst>
              </p14:cNvPr>
              <p14:cNvContentPartPr/>
              <p14:nvPr/>
            </p14:nvContentPartPr>
            <p14:xfrm>
              <a:off x="1147800" y="1422160"/>
              <a:ext cx="61200" cy="507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57101EA-8F52-46F1-958B-98F95DA15C7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29800" y="1404160"/>
                <a:ext cx="968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F190EB-4CAF-41BE-AE25-958050AB4F27}"/>
                  </a:ext>
                </a:extLst>
              </p14:cNvPr>
              <p14:cNvContentPartPr/>
              <p14:nvPr/>
            </p14:nvContentPartPr>
            <p14:xfrm>
              <a:off x="1543800" y="1653640"/>
              <a:ext cx="357480" cy="309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F190EB-4CAF-41BE-AE25-958050AB4F2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26160" y="1635640"/>
                <a:ext cx="39312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E73F666-3053-4EEE-B8D8-7477BF810951}"/>
                  </a:ext>
                </a:extLst>
              </p14:cNvPr>
              <p14:cNvContentPartPr/>
              <p14:nvPr/>
            </p14:nvContentPartPr>
            <p14:xfrm>
              <a:off x="1990920" y="157444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E73F666-3053-4EEE-B8D8-7477BF81095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72920" y="155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6A519FB-7E10-4591-8CD7-8100241008D3}"/>
                  </a:ext>
                </a:extLst>
              </p14:cNvPr>
              <p14:cNvContentPartPr/>
              <p14:nvPr/>
            </p14:nvContentPartPr>
            <p14:xfrm>
              <a:off x="2021880" y="1737160"/>
              <a:ext cx="306720" cy="165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6A519FB-7E10-4591-8CD7-8100241008D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2003880" y="1719520"/>
                <a:ext cx="3423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E9D18B-C2F8-4ECD-BBAF-7E2A459C9299}"/>
                  </a:ext>
                </a:extLst>
              </p14:cNvPr>
              <p14:cNvContentPartPr/>
              <p14:nvPr/>
            </p14:nvContentPartPr>
            <p14:xfrm>
              <a:off x="2435520" y="1685680"/>
              <a:ext cx="449640" cy="204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E9D18B-C2F8-4ECD-BBAF-7E2A459C929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417880" y="1668040"/>
                <a:ext cx="48528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6DEECEC-E941-4017-90E8-C3A089B8A82A}"/>
                  </a:ext>
                </a:extLst>
              </p14:cNvPr>
              <p14:cNvContentPartPr/>
              <p14:nvPr/>
            </p14:nvContentPartPr>
            <p14:xfrm>
              <a:off x="3301320" y="1643560"/>
              <a:ext cx="306000" cy="259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6DEECEC-E941-4017-90E8-C3A089B8A82A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3283680" y="1625560"/>
                <a:ext cx="34164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F9D369A-F4A8-43D4-A31B-D97CD6766815}"/>
                  </a:ext>
                </a:extLst>
              </p14:cNvPr>
              <p14:cNvContentPartPr/>
              <p14:nvPr/>
            </p14:nvContentPartPr>
            <p14:xfrm>
              <a:off x="4094040" y="1594960"/>
              <a:ext cx="360" cy="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F9D369A-F4A8-43D4-A31B-D97CD67668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76400" y="157696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D6C18D4-C329-4CC9-B76C-24C9A5B53608}"/>
                  </a:ext>
                </a:extLst>
              </p14:cNvPr>
              <p14:cNvContentPartPr/>
              <p14:nvPr/>
            </p14:nvContentPartPr>
            <p14:xfrm>
              <a:off x="4063800" y="1706560"/>
              <a:ext cx="122040" cy="190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D6C18D4-C329-4CC9-B76C-24C9A5B5360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045800" y="1688920"/>
                <a:ext cx="15768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4DCF063-87BA-4484-8F39-651E2339B70C}"/>
                  </a:ext>
                </a:extLst>
              </p14:cNvPr>
              <p14:cNvContentPartPr/>
              <p14:nvPr/>
            </p14:nvContentPartPr>
            <p14:xfrm>
              <a:off x="3728640" y="1736080"/>
              <a:ext cx="204120" cy="928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4DCF063-87BA-4484-8F39-651E2339B70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710640" y="1718010"/>
                <a:ext cx="239760" cy="1286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2729B8B-CEE6-40A1-A249-CA15046AA4C2}"/>
                  </a:ext>
                </a:extLst>
              </p14:cNvPr>
              <p14:cNvContentPartPr/>
              <p14:nvPr/>
            </p14:nvContentPartPr>
            <p14:xfrm>
              <a:off x="4500480" y="1554280"/>
              <a:ext cx="839880" cy="381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2729B8B-CEE6-40A1-A249-CA15046AA4C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82480" y="1536280"/>
                <a:ext cx="87552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777E9EE-FC75-482B-8B7E-6A379362DEC7}"/>
                  </a:ext>
                </a:extLst>
              </p14:cNvPr>
              <p14:cNvContentPartPr/>
              <p14:nvPr/>
            </p14:nvContentPartPr>
            <p14:xfrm>
              <a:off x="5638440" y="1714120"/>
              <a:ext cx="285480" cy="268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777E9EE-FC75-482B-8B7E-6A379362DEC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20800" y="1696480"/>
                <a:ext cx="32112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1B6FBE3-2796-4660-AB22-641027402448}"/>
                  </a:ext>
                </a:extLst>
              </p14:cNvPr>
              <p14:cNvContentPartPr/>
              <p14:nvPr/>
            </p14:nvContentPartPr>
            <p14:xfrm>
              <a:off x="6024360" y="1757320"/>
              <a:ext cx="186120" cy="30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1B6FBE3-2796-4660-AB22-64102740244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06720" y="1739680"/>
                <a:ext cx="22176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F9EBA14-C0B9-4524-AD2F-E063A2F991D2}"/>
                  </a:ext>
                </a:extLst>
              </p14:cNvPr>
              <p14:cNvContentPartPr/>
              <p14:nvPr/>
            </p14:nvContentPartPr>
            <p14:xfrm>
              <a:off x="6034800" y="1848760"/>
              <a:ext cx="19440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F9EBA14-C0B9-4524-AD2F-E063A2F991D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016800" y="1831120"/>
                <a:ext cx="2300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9BDA8D8-A816-4F70-BEED-4C55F0EA3CEF}"/>
                  </a:ext>
                </a:extLst>
              </p14:cNvPr>
              <p14:cNvContentPartPr/>
              <p14:nvPr/>
            </p14:nvContentPartPr>
            <p14:xfrm>
              <a:off x="6369960" y="1543840"/>
              <a:ext cx="2610720" cy="4417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9BDA8D8-A816-4F70-BEED-4C55F0EA3CE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352320" y="1525855"/>
                <a:ext cx="2646360" cy="47733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21651593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E73888C-8AEF-4422-A0F3-EA70FDA34CE8}"/>
                  </a:ext>
                </a:extLst>
              </p14:cNvPr>
              <p14:cNvContentPartPr/>
              <p14:nvPr/>
            </p14:nvContentPartPr>
            <p14:xfrm>
              <a:off x="2590320" y="154240"/>
              <a:ext cx="1875240" cy="448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E73888C-8AEF-4422-A0F3-EA70FDA34CE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72320" y="136600"/>
                <a:ext cx="191088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6170247-C4A1-47FF-BD97-34186323DCFB}"/>
                  </a:ext>
                </a:extLst>
              </p14:cNvPr>
              <p14:cNvContentPartPr/>
              <p14:nvPr/>
            </p14:nvContentPartPr>
            <p14:xfrm>
              <a:off x="1482600" y="112480"/>
              <a:ext cx="758880" cy="589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6170247-C4A1-47FF-BD97-34186323DC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64960" y="94840"/>
                <a:ext cx="794520" cy="62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9F523D6-6D46-4E07-BD29-3329C42D15DB}"/>
                  </a:ext>
                </a:extLst>
              </p14:cNvPr>
              <p14:cNvContentPartPr/>
              <p14:nvPr/>
            </p14:nvContentPartPr>
            <p14:xfrm>
              <a:off x="5994120" y="212920"/>
              <a:ext cx="360" cy="20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9F523D6-6D46-4E07-BD29-3329C42D15D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976120" y="194920"/>
                <a:ext cx="360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6F6DE76-7CB9-478A-BE24-EBE9104F0261}"/>
                  </a:ext>
                </a:extLst>
              </p14:cNvPr>
              <p14:cNvContentPartPr/>
              <p14:nvPr/>
            </p14:nvContentPartPr>
            <p14:xfrm>
              <a:off x="4742040" y="287440"/>
              <a:ext cx="1482480" cy="288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6F6DE76-7CB9-478A-BE24-EBE9104F026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24400" y="269440"/>
                <a:ext cx="15181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AA62930-9855-457C-998D-CB5957398B77}"/>
                  </a:ext>
                </a:extLst>
              </p14:cNvPr>
              <p14:cNvContentPartPr/>
              <p14:nvPr/>
            </p14:nvContentPartPr>
            <p14:xfrm>
              <a:off x="6328560" y="202840"/>
              <a:ext cx="1605960" cy="346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AA62930-9855-457C-998D-CB5957398B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10564" y="185200"/>
                <a:ext cx="1641592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A035BC8-5789-412B-83B5-FCA0ADEE7E5C}"/>
                  </a:ext>
                </a:extLst>
              </p14:cNvPr>
              <p14:cNvContentPartPr/>
              <p14:nvPr/>
            </p14:nvContentPartPr>
            <p14:xfrm>
              <a:off x="8015880" y="162160"/>
              <a:ext cx="893880" cy="317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A035BC8-5789-412B-83B5-FCA0ADEE7E5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97880" y="144160"/>
                <a:ext cx="92952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5690436-DD49-4C5E-BCB6-1FB0F740B86E}"/>
                  </a:ext>
                </a:extLst>
              </p14:cNvPr>
              <p14:cNvContentPartPr/>
              <p14:nvPr/>
            </p14:nvContentPartPr>
            <p14:xfrm>
              <a:off x="487200" y="873160"/>
              <a:ext cx="636120" cy="275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5690436-DD49-4C5E-BCB6-1FB0F740B86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190" y="855520"/>
                <a:ext cx="6717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2BCF45A-33FA-4200-8C26-854DC7164152}"/>
                  </a:ext>
                </a:extLst>
              </p14:cNvPr>
              <p14:cNvContentPartPr/>
              <p14:nvPr/>
            </p14:nvContentPartPr>
            <p14:xfrm>
              <a:off x="1198560" y="870640"/>
              <a:ext cx="325080" cy="274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2BCF45A-33FA-4200-8C26-854DC716415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80920" y="853000"/>
                <a:ext cx="3607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B906F6-0E89-43AF-994A-D53E47F41551}"/>
                  </a:ext>
                </a:extLst>
              </p14:cNvPr>
              <p14:cNvContentPartPr/>
              <p14:nvPr/>
            </p14:nvContentPartPr>
            <p14:xfrm>
              <a:off x="1612560" y="913840"/>
              <a:ext cx="180000" cy="190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B906F6-0E89-43AF-994A-D53E47F4155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4920" y="896200"/>
                <a:ext cx="2156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13062C8-F510-4841-B6BB-009AE00BA9A4}"/>
                  </a:ext>
                </a:extLst>
              </p14:cNvPr>
              <p14:cNvContentPartPr/>
              <p14:nvPr/>
            </p14:nvContentPartPr>
            <p14:xfrm>
              <a:off x="1817760" y="913840"/>
              <a:ext cx="122760" cy="182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13062C8-F510-4841-B6BB-009AE00BA9A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00120" y="896200"/>
                <a:ext cx="15840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8803B09-D1DD-4B39-97EA-E184E69311CF}"/>
                  </a:ext>
                </a:extLst>
              </p14:cNvPr>
              <p14:cNvContentPartPr/>
              <p14:nvPr/>
            </p14:nvContentPartPr>
            <p14:xfrm>
              <a:off x="1828560" y="924280"/>
              <a:ext cx="141840" cy="12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8803B09-D1DD-4B39-97EA-E184E69311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10560" y="906640"/>
                <a:ext cx="1774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4A55C59-412B-408A-863F-7FFA134AD50A}"/>
                  </a:ext>
                </a:extLst>
              </p14:cNvPr>
              <p14:cNvContentPartPr/>
              <p14:nvPr/>
            </p14:nvContentPartPr>
            <p14:xfrm>
              <a:off x="2021520" y="954880"/>
              <a:ext cx="10440" cy="120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4A55C59-412B-408A-863F-7FFA134AD50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03880" y="936880"/>
                <a:ext cx="4608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6A5E01E-72B9-414A-9498-6EE0B1163E52}"/>
                  </a:ext>
                </a:extLst>
              </p14:cNvPr>
              <p14:cNvContentPartPr/>
              <p14:nvPr/>
            </p14:nvContentPartPr>
            <p14:xfrm>
              <a:off x="1990920" y="853000"/>
              <a:ext cx="3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6A5E01E-72B9-414A-9498-6EE0B1163E5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72920" y="835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B667B27-9826-460F-B394-A4A9988BBDF2}"/>
                  </a:ext>
                </a:extLst>
              </p14:cNvPr>
              <p14:cNvContentPartPr/>
              <p14:nvPr/>
            </p14:nvContentPartPr>
            <p14:xfrm>
              <a:off x="2072280" y="958120"/>
              <a:ext cx="217080" cy="128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B667B27-9826-460F-B394-A4A9988BBD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054640" y="940480"/>
                <a:ext cx="2527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FF1EB09-D5A5-4094-AAD9-C08FD164E27B}"/>
                  </a:ext>
                </a:extLst>
              </p14:cNvPr>
              <p14:cNvContentPartPr/>
              <p14:nvPr/>
            </p14:nvContentPartPr>
            <p14:xfrm>
              <a:off x="2366760" y="934360"/>
              <a:ext cx="119160" cy="113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FF1EB09-D5A5-4094-AAD9-C08FD164E27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348760" y="916720"/>
                <a:ext cx="15480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94CA4C1-8A7B-46FF-BBB5-3127E27FA58A}"/>
                  </a:ext>
                </a:extLst>
              </p14:cNvPr>
              <p14:cNvContentPartPr/>
              <p14:nvPr/>
            </p14:nvContentPartPr>
            <p14:xfrm>
              <a:off x="2509320" y="938680"/>
              <a:ext cx="255240" cy="117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94CA4C1-8A7B-46FF-BBB5-3127E27FA58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91320" y="921040"/>
                <a:ext cx="2908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B42925B-6E04-4F7D-9DB4-318FD6C49A84}"/>
                  </a:ext>
                </a:extLst>
              </p14:cNvPr>
              <p14:cNvContentPartPr/>
              <p14:nvPr/>
            </p14:nvContentPartPr>
            <p14:xfrm>
              <a:off x="4429200" y="683800"/>
              <a:ext cx="286920" cy="586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B42925B-6E04-4F7D-9DB4-318FD6C49A8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11200" y="666160"/>
                <a:ext cx="322560" cy="62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EA5248-367F-4B13-8F54-BA3AC2105F2A}"/>
                  </a:ext>
                </a:extLst>
              </p14:cNvPr>
              <p14:cNvContentPartPr/>
              <p14:nvPr/>
            </p14:nvContentPartPr>
            <p14:xfrm>
              <a:off x="4955880" y="853000"/>
              <a:ext cx="198360" cy="239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EA5248-367F-4B13-8F54-BA3AC2105F2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37913" y="835000"/>
                <a:ext cx="233935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2D7CC9B-57A4-4C45-9488-B370DFDAF9F3}"/>
                  </a:ext>
                </a:extLst>
              </p14:cNvPr>
              <p14:cNvContentPartPr/>
              <p14:nvPr/>
            </p14:nvContentPartPr>
            <p14:xfrm>
              <a:off x="3057600" y="704680"/>
              <a:ext cx="1123920" cy="340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2D7CC9B-57A4-4C45-9488-B370DFDAF9F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39954" y="687040"/>
                <a:ext cx="1159571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6BFE535-9073-4E37-9271-C8A91938EF1F}"/>
                  </a:ext>
                </a:extLst>
              </p14:cNvPr>
              <p14:cNvContentPartPr/>
              <p14:nvPr/>
            </p14:nvContentPartPr>
            <p14:xfrm>
              <a:off x="1108200" y="1544560"/>
              <a:ext cx="263160" cy="272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6BFE535-9073-4E37-9271-C8A91938EF1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090200" y="1526560"/>
                <a:ext cx="29880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57101EA-8F52-46F1-958B-98F95DA15C74}"/>
                  </a:ext>
                </a:extLst>
              </p14:cNvPr>
              <p14:cNvContentPartPr/>
              <p14:nvPr/>
            </p14:nvContentPartPr>
            <p14:xfrm>
              <a:off x="1147800" y="1422160"/>
              <a:ext cx="61200" cy="507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57101EA-8F52-46F1-958B-98F95DA15C7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29800" y="1404160"/>
                <a:ext cx="968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F190EB-4CAF-41BE-AE25-958050AB4F27}"/>
                  </a:ext>
                </a:extLst>
              </p14:cNvPr>
              <p14:cNvContentPartPr/>
              <p14:nvPr/>
            </p14:nvContentPartPr>
            <p14:xfrm>
              <a:off x="1543800" y="1653640"/>
              <a:ext cx="357480" cy="309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F190EB-4CAF-41BE-AE25-958050AB4F2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26160" y="1635640"/>
                <a:ext cx="39312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E73F666-3053-4EEE-B8D8-7477BF810951}"/>
                  </a:ext>
                </a:extLst>
              </p14:cNvPr>
              <p14:cNvContentPartPr/>
              <p14:nvPr/>
            </p14:nvContentPartPr>
            <p14:xfrm>
              <a:off x="1990920" y="157444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E73F666-3053-4EEE-B8D8-7477BF81095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72920" y="155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6A519FB-7E10-4591-8CD7-8100241008D3}"/>
                  </a:ext>
                </a:extLst>
              </p14:cNvPr>
              <p14:cNvContentPartPr/>
              <p14:nvPr/>
            </p14:nvContentPartPr>
            <p14:xfrm>
              <a:off x="2021880" y="1737160"/>
              <a:ext cx="306720" cy="165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6A519FB-7E10-4591-8CD7-8100241008D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2003880" y="1719520"/>
                <a:ext cx="3423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E9D18B-C2F8-4ECD-BBAF-7E2A459C9299}"/>
                  </a:ext>
                </a:extLst>
              </p14:cNvPr>
              <p14:cNvContentPartPr/>
              <p14:nvPr/>
            </p14:nvContentPartPr>
            <p14:xfrm>
              <a:off x="2435520" y="1685680"/>
              <a:ext cx="449640" cy="204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E9D18B-C2F8-4ECD-BBAF-7E2A459C929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417880" y="1668040"/>
                <a:ext cx="48528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6DEECEC-E941-4017-90E8-C3A089B8A82A}"/>
                  </a:ext>
                </a:extLst>
              </p14:cNvPr>
              <p14:cNvContentPartPr/>
              <p14:nvPr/>
            </p14:nvContentPartPr>
            <p14:xfrm>
              <a:off x="3301320" y="1643560"/>
              <a:ext cx="306000" cy="259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6DEECEC-E941-4017-90E8-C3A089B8A82A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3283680" y="1625560"/>
                <a:ext cx="34164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F9D369A-F4A8-43D4-A31B-D97CD6766815}"/>
                  </a:ext>
                </a:extLst>
              </p14:cNvPr>
              <p14:cNvContentPartPr/>
              <p14:nvPr/>
            </p14:nvContentPartPr>
            <p14:xfrm>
              <a:off x="4094040" y="1594960"/>
              <a:ext cx="360" cy="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F9D369A-F4A8-43D4-A31B-D97CD67668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76400" y="157696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D6C18D4-C329-4CC9-B76C-24C9A5B53608}"/>
                  </a:ext>
                </a:extLst>
              </p14:cNvPr>
              <p14:cNvContentPartPr/>
              <p14:nvPr/>
            </p14:nvContentPartPr>
            <p14:xfrm>
              <a:off x="4063800" y="1706560"/>
              <a:ext cx="122040" cy="190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D6C18D4-C329-4CC9-B76C-24C9A5B5360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045800" y="1688920"/>
                <a:ext cx="15768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4DCF063-87BA-4484-8F39-651E2339B70C}"/>
                  </a:ext>
                </a:extLst>
              </p14:cNvPr>
              <p14:cNvContentPartPr/>
              <p14:nvPr/>
            </p14:nvContentPartPr>
            <p14:xfrm>
              <a:off x="3728640" y="1736080"/>
              <a:ext cx="204120" cy="928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4DCF063-87BA-4484-8F39-651E2339B70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710640" y="1718010"/>
                <a:ext cx="239760" cy="1286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2729B8B-CEE6-40A1-A249-CA15046AA4C2}"/>
                  </a:ext>
                </a:extLst>
              </p14:cNvPr>
              <p14:cNvContentPartPr/>
              <p14:nvPr/>
            </p14:nvContentPartPr>
            <p14:xfrm>
              <a:off x="4500480" y="1554280"/>
              <a:ext cx="839880" cy="381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2729B8B-CEE6-40A1-A249-CA15046AA4C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82480" y="1536280"/>
                <a:ext cx="87552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777E9EE-FC75-482B-8B7E-6A379362DEC7}"/>
                  </a:ext>
                </a:extLst>
              </p14:cNvPr>
              <p14:cNvContentPartPr/>
              <p14:nvPr/>
            </p14:nvContentPartPr>
            <p14:xfrm>
              <a:off x="5638440" y="1714120"/>
              <a:ext cx="285480" cy="268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777E9EE-FC75-482B-8B7E-6A379362DEC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20800" y="1696480"/>
                <a:ext cx="32112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1B6FBE3-2796-4660-AB22-641027402448}"/>
                  </a:ext>
                </a:extLst>
              </p14:cNvPr>
              <p14:cNvContentPartPr/>
              <p14:nvPr/>
            </p14:nvContentPartPr>
            <p14:xfrm>
              <a:off x="6024360" y="1757320"/>
              <a:ext cx="186120" cy="30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1B6FBE3-2796-4660-AB22-64102740244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06720" y="1739680"/>
                <a:ext cx="22176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F9EBA14-C0B9-4524-AD2F-E063A2F991D2}"/>
                  </a:ext>
                </a:extLst>
              </p14:cNvPr>
              <p14:cNvContentPartPr/>
              <p14:nvPr/>
            </p14:nvContentPartPr>
            <p14:xfrm>
              <a:off x="6034800" y="1848760"/>
              <a:ext cx="19440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F9EBA14-C0B9-4524-AD2F-E063A2F991D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016800" y="1831120"/>
                <a:ext cx="2300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9BDA8D8-A816-4F70-BEED-4C55F0EA3CEF}"/>
                  </a:ext>
                </a:extLst>
              </p14:cNvPr>
              <p14:cNvContentPartPr/>
              <p14:nvPr/>
            </p14:nvContentPartPr>
            <p14:xfrm>
              <a:off x="6369960" y="1543840"/>
              <a:ext cx="2610720" cy="4417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9BDA8D8-A816-4F70-BEED-4C55F0EA3CE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352320" y="1525855"/>
                <a:ext cx="2646360" cy="4773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393C6E3-9CF8-497F-B217-E4B685604BA8}"/>
                  </a:ext>
                </a:extLst>
              </p14:cNvPr>
              <p14:cNvContentPartPr/>
              <p14:nvPr/>
            </p14:nvContentPartPr>
            <p14:xfrm>
              <a:off x="917040" y="2334040"/>
              <a:ext cx="233280" cy="279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393C6E3-9CF8-497F-B217-E4B685604BA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99040" y="2316400"/>
                <a:ext cx="26892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D99E8F-2C9E-449B-B4E5-81EC0BD8DD11}"/>
                  </a:ext>
                </a:extLst>
              </p14:cNvPr>
              <p14:cNvContentPartPr/>
              <p14:nvPr/>
            </p14:nvContentPartPr>
            <p14:xfrm>
              <a:off x="940080" y="2224600"/>
              <a:ext cx="96120" cy="493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D99E8F-2C9E-449B-B4E5-81EC0BD8DD1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922440" y="2206960"/>
                <a:ext cx="131760" cy="52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4C23923-A08A-4AEA-8FDB-DF20E0611AD2}"/>
                  </a:ext>
                </a:extLst>
              </p14:cNvPr>
              <p14:cNvContentPartPr/>
              <p14:nvPr/>
            </p14:nvContentPartPr>
            <p14:xfrm>
              <a:off x="1381440" y="2493880"/>
              <a:ext cx="338400" cy="311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4C23923-A08A-4AEA-8FDB-DF20E0611AD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363800" y="2476240"/>
                <a:ext cx="37404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D32E5A7-A433-4B03-94C3-80C9C3B5DD90}"/>
                  </a:ext>
                </a:extLst>
              </p14:cNvPr>
              <p14:cNvContentPartPr/>
              <p14:nvPr/>
            </p14:nvContentPartPr>
            <p14:xfrm>
              <a:off x="1848720" y="2427640"/>
              <a:ext cx="360" cy="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D32E5A7-A433-4B03-94C3-80C9C3B5DD9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31080" y="2410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F3D7254-AC4A-4639-AEA7-BA0C196F584D}"/>
                  </a:ext>
                </a:extLst>
              </p14:cNvPr>
              <p14:cNvContentPartPr/>
              <p14:nvPr/>
            </p14:nvContentPartPr>
            <p14:xfrm>
              <a:off x="1890120" y="2578480"/>
              <a:ext cx="798480" cy="185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F3D7254-AC4A-4639-AEA7-BA0C196F584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872472" y="2560806"/>
                <a:ext cx="834136" cy="2207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99B5A0E-910F-45B5-A29B-8BF1E0588E46}"/>
                  </a:ext>
                </a:extLst>
              </p14:cNvPr>
              <p14:cNvContentPartPr/>
              <p14:nvPr/>
            </p14:nvContentPartPr>
            <p14:xfrm>
              <a:off x="3028800" y="2529520"/>
              <a:ext cx="305640" cy="182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99B5A0E-910F-45B5-A29B-8BF1E0588E46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010800" y="2511520"/>
                <a:ext cx="3412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D7F125-DB4E-4A27-9BF6-9DE3519CBA39}"/>
                  </a:ext>
                </a:extLst>
              </p14:cNvPr>
              <p14:cNvContentPartPr/>
              <p14:nvPr/>
            </p14:nvContentPartPr>
            <p14:xfrm>
              <a:off x="3464400" y="2559400"/>
              <a:ext cx="177480" cy="11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D7F125-DB4E-4A27-9BF6-9DE3519CBA39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446400" y="2541400"/>
                <a:ext cx="213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BDBC936-30B3-4BC7-86B3-1E848B0F467D}"/>
                  </a:ext>
                </a:extLst>
              </p14:cNvPr>
              <p14:cNvContentPartPr/>
              <p14:nvPr/>
            </p14:nvContentPartPr>
            <p14:xfrm>
              <a:off x="3474120" y="2636440"/>
              <a:ext cx="195480" cy="352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BDBC936-30B3-4BC7-86B3-1E848B0F467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456480" y="2618800"/>
                <a:ext cx="23112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694C22B-7C88-4B91-A705-503B1E4F332F}"/>
                  </a:ext>
                </a:extLst>
              </p14:cNvPr>
              <p14:cNvContentPartPr/>
              <p14:nvPr/>
            </p14:nvContentPartPr>
            <p14:xfrm>
              <a:off x="3766440" y="2407480"/>
              <a:ext cx="5040" cy="9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694C22B-7C88-4B91-A705-503B1E4F332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748800" y="238948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F2D3945-E22C-454D-9001-C7D93D3472D2}"/>
                  </a:ext>
                </a:extLst>
              </p14:cNvPr>
              <p14:cNvContentPartPr/>
              <p14:nvPr/>
            </p14:nvContentPartPr>
            <p14:xfrm>
              <a:off x="3880920" y="2397400"/>
              <a:ext cx="2520" cy="10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F2D3945-E22C-454D-9001-C7D93D3472D2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863280" y="2379760"/>
                <a:ext cx="38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437716A-ADB8-4845-A2E7-E0D47DD31FC7}"/>
                  </a:ext>
                </a:extLst>
              </p14:cNvPr>
              <p14:cNvContentPartPr/>
              <p14:nvPr/>
            </p14:nvContentPartPr>
            <p14:xfrm>
              <a:off x="3789120" y="2488840"/>
              <a:ext cx="167400" cy="203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437716A-ADB8-4845-A2E7-E0D47DD31FC7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771480" y="2470840"/>
                <a:ext cx="203040" cy="239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7311554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2D0D630-1326-4335-B710-744F083335E1}"/>
                  </a:ext>
                </a:extLst>
              </p14:cNvPr>
              <p14:cNvContentPartPr/>
              <p14:nvPr/>
            </p14:nvContentPartPr>
            <p14:xfrm>
              <a:off x="7837680" y="97720"/>
              <a:ext cx="1001520" cy="461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2D0D630-1326-4335-B710-744F083335E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820040" y="80080"/>
                <a:ext cx="1037160" cy="49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FDF726F-44D4-42F4-9B3E-C1392241C124}"/>
                  </a:ext>
                </a:extLst>
              </p14:cNvPr>
              <p14:cNvContentPartPr/>
              <p14:nvPr/>
            </p14:nvContentPartPr>
            <p14:xfrm>
              <a:off x="2163720" y="160720"/>
              <a:ext cx="1320480" cy="438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FDF726F-44D4-42F4-9B3E-C1392241C12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45720" y="143080"/>
                <a:ext cx="135612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04F358B-B04D-4E8C-8914-DF9E96AC8E63}"/>
                  </a:ext>
                </a:extLst>
              </p14:cNvPr>
              <p14:cNvContentPartPr/>
              <p14:nvPr/>
            </p14:nvContentPartPr>
            <p14:xfrm>
              <a:off x="304320" y="256840"/>
              <a:ext cx="1642320" cy="583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04F358B-B04D-4E8C-8914-DF9E96AC8E6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6680" y="238840"/>
                <a:ext cx="1677960" cy="61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5A170E9-1FBF-47D3-815B-4E4B5AB7FFB2}"/>
                  </a:ext>
                </a:extLst>
              </p14:cNvPr>
              <p14:cNvContentPartPr/>
              <p14:nvPr/>
            </p14:nvContentPartPr>
            <p14:xfrm>
              <a:off x="292800" y="840760"/>
              <a:ext cx="1482120" cy="571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5A170E9-1FBF-47D3-815B-4E4B5AB7FFB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5160" y="822760"/>
                <a:ext cx="1517760" cy="60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A309774-AFF3-4BAD-9715-9C0CFC89378C}"/>
                  </a:ext>
                </a:extLst>
              </p14:cNvPr>
              <p14:cNvContentPartPr/>
              <p14:nvPr/>
            </p14:nvContentPartPr>
            <p14:xfrm>
              <a:off x="2111520" y="842920"/>
              <a:ext cx="1565280" cy="558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A309774-AFF3-4BAD-9715-9C0CFC89378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93880" y="824932"/>
                <a:ext cx="1600920" cy="5936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CD47F70-2EA6-4179-8C8A-1CA6B87ECF47}"/>
                  </a:ext>
                </a:extLst>
              </p14:cNvPr>
              <p14:cNvContentPartPr/>
              <p14:nvPr/>
            </p14:nvContentPartPr>
            <p14:xfrm>
              <a:off x="274080" y="1481920"/>
              <a:ext cx="1724400" cy="639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CD47F70-2EA6-4179-8C8A-1CA6B87ECF4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6080" y="1464280"/>
                <a:ext cx="1760040" cy="67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135BBF2-1A7A-45D0-8EAB-20F5C40531F8}"/>
                  </a:ext>
                </a:extLst>
              </p14:cNvPr>
              <p14:cNvContentPartPr/>
              <p14:nvPr/>
            </p14:nvContentPartPr>
            <p14:xfrm>
              <a:off x="2266680" y="1401640"/>
              <a:ext cx="1950120" cy="460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135BBF2-1A7A-45D0-8EAB-20F5C40531F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249037" y="1384014"/>
                <a:ext cx="1985767" cy="49605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2382896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E73888C-8AEF-4422-A0F3-EA70FDA34CE8}"/>
                  </a:ext>
                </a:extLst>
              </p14:cNvPr>
              <p14:cNvContentPartPr/>
              <p14:nvPr/>
            </p14:nvContentPartPr>
            <p14:xfrm>
              <a:off x="2590320" y="154240"/>
              <a:ext cx="1875240" cy="448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E73888C-8AEF-4422-A0F3-EA70FDA34CE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72320" y="136600"/>
                <a:ext cx="191088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6170247-C4A1-47FF-BD97-34186323DCFB}"/>
                  </a:ext>
                </a:extLst>
              </p14:cNvPr>
              <p14:cNvContentPartPr/>
              <p14:nvPr/>
            </p14:nvContentPartPr>
            <p14:xfrm>
              <a:off x="1482600" y="112480"/>
              <a:ext cx="758880" cy="589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6170247-C4A1-47FF-BD97-34186323DC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64960" y="94840"/>
                <a:ext cx="794520" cy="62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9F523D6-6D46-4E07-BD29-3329C42D15DB}"/>
                  </a:ext>
                </a:extLst>
              </p14:cNvPr>
              <p14:cNvContentPartPr/>
              <p14:nvPr/>
            </p14:nvContentPartPr>
            <p14:xfrm>
              <a:off x="5994120" y="212920"/>
              <a:ext cx="360" cy="20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9F523D6-6D46-4E07-BD29-3329C42D15D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976120" y="194920"/>
                <a:ext cx="360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6F6DE76-7CB9-478A-BE24-EBE9104F0261}"/>
                  </a:ext>
                </a:extLst>
              </p14:cNvPr>
              <p14:cNvContentPartPr/>
              <p14:nvPr/>
            </p14:nvContentPartPr>
            <p14:xfrm>
              <a:off x="4742040" y="287440"/>
              <a:ext cx="1482480" cy="288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6F6DE76-7CB9-478A-BE24-EBE9104F026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24400" y="269440"/>
                <a:ext cx="15181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AA62930-9855-457C-998D-CB5957398B77}"/>
                  </a:ext>
                </a:extLst>
              </p14:cNvPr>
              <p14:cNvContentPartPr/>
              <p14:nvPr/>
            </p14:nvContentPartPr>
            <p14:xfrm>
              <a:off x="6328560" y="202840"/>
              <a:ext cx="1605960" cy="346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AA62930-9855-457C-998D-CB5957398B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10564" y="185200"/>
                <a:ext cx="1641592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A035BC8-5789-412B-83B5-FCA0ADEE7E5C}"/>
                  </a:ext>
                </a:extLst>
              </p14:cNvPr>
              <p14:cNvContentPartPr/>
              <p14:nvPr/>
            </p14:nvContentPartPr>
            <p14:xfrm>
              <a:off x="8015880" y="162160"/>
              <a:ext cx="893880" cy="317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A035BC8-5789-412B-83B5-FCA0ADEE7E5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97880" y="144160"/>
                <a:ext cx="92952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5690436-DD49-4C5E-BCB6-1FB0F740B86E}"/>
                  </a:ext>
                </a:extLst>
              </p14:cNvPr>
              <p14:cNvContentPartPr/>
              <p14:nvPr/>
            </p14:nvContentPartPr>
            <p14:xfrm>
              <a:off x="487200" y="873160"/>
              <a:ext cx="636120" cy="275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5690436-DD49-4C5E-BCB6-1FB0F740B86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190" y="855520"/>
                <a:ext cx="6717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2BCF45A-33FA-4200-8C26-854DC7164152}"/>
                  </a:ext>
                </a:extLst>
              </p14:cNvPr>
              <p14:cNvContentPartPr/>
              <p14:nvPr/>
            </p14:nvContentPartPr>
            <p14:xfrm>
              <a:off x="1198560" y="870640"/>
              <a:ext cx="325080" cy="274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2BCF45A-33FA-4200-8C26-854DC716415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80920" y="853000"/>
                <a:ext cx="3607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B906F6-0E89-43AF-994A-D53E47F41551}"/>
                  </a:ext>
                </a:extLst>
              </p14:cNvPr>
              <p14:cNvContentPartPr/>
              <p14:nvPr/>
            </p14:nvContentPartPr>
            <p14:xfrm>
              <a:off x="1612560" y="913840"/>
              <a:ext cx="180000" cy="190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B906F6-0E89-43AF-994A-D53E47F4155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4920" y="896200"/>
                <a:ext cx="2156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13062C8-F510-4841-B6BB-009AE00BA9A4}"/>
                  </a:ext>
                </a:extLst>
              </p14:cNvPr>
              <p14:cNvContentPartPr/>
              <p14:nvPr/>
            </p14:nvContentPartPr>
            <p14:xfrm>
              <a:off x="1817760" y="913840"/>
              <a:ext cx="122760" cy="182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13062C8-F510-4841-B6BB-009AE00BA9A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00120" y="896200"/>
                <a:ext cx="15840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8803B09-D1DD-4B39-97EA-E184E69311CF}"/>
                  </a:ext>
                </a:extLst>
              </p14:cNvPr>
              <p14:cNvContentPartPr/>
              <p14:nvPr/>
            </p14:nvContentPartPr>
            <p14:xfrm>
              <a:off x="1828560" y="924280"/>
              <a:ext cx="141840" cy="12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8803B09-D1DD-4B39-97EA-E184E69311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10560" y="906640"/>
                <a:ext cx="1774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4A55C59-412B-408A-863F-7FFA134AD50A}"/>
                  </a:ext>
                </a:extLst>
              </p14:cNvPr>
              <p14:cNvContentPartPr/>
              <p14:nvPr/>
            </p14:nvContentPartPr>
            <p14:xfrm>
              <a:off x="2021520" y="954880"/>
              <a:ext cx="10440" cy="120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4A55C59-412B-408A-863F-7FFA134AD50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03880" y="936880"/>
                <a:ext cx="4608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6A5E01E-72B9-414A-9498-6EE0B1163E52}"/>
                  </a:ext>
                </a:extLst>
              </p14:cNvPr>
              <p14:cNvContentPartPr/>
              <p14:nvPr/>
            </p14:nvContentPartPr>
            <p14:xfrm>
              <a:off x="1990920" y="853000"/>
              <a:ext cx="3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6A5E01E-72B9-414A-9498-6EE0B1163E5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72920" y="835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B667B27-9826-460F-B394-A4A9988BBDF2}"/>
                  </a:ext>
                </a:extLst>
              </p14:cNvPr>
              <p14:cNvContentPartPr/>
              <p14:nvPr/>
            </p14:nvContentPartPr>
            <p14:xfrm>
              <a:off x="2072280" y="958120"/>
              <a:ext cx="217080" cy="128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B667B27-9826-460F-B394-A4A9988BBD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054640" y="940480"/>
                <a:ext cx="2527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FF1EB09-D5A5-4094-AAD9-C08FD164E27B}"/>
                  </a:ext>
                </a:extLst>
              </p14:cNvPr>
              <p14:cNvContentPartPr/>
              <p14:nvPr/>
            </p14:nvContentPartPr>
            <p14:xfrm>
              <a:off x="2366760" y="934360"/>
              <a:ext cx="119160" cy="113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FF1EB09-D5A5-4094-AAD9-C08FD164E27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348760" y="916720"/>
                <a:ext cx="15480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94CA4C1-8A7B-46FF-BBB5-3127E27FA58A}"/>
                  </a:ext>
                </a:extLst>
              </p14:cNvPr>
              <p14:cNvContentPartPr/>
              <p14:nvPr/>
            </p14:nvContentPartPr>
            <p14:xfrm>
              <a:off x="2509320" y="938680"/>
              <a:ext cx="255240" cy="117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94CA4C1-8A7B-46FF-BBB5-3127E27FA58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91320" y="921040"/>
                <a:ext cx="2908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B42925B-6E04-4F7D-9DB4-318FD6C49A84}"/>
                  </a:ext>
                </a:extLst>
              </p14:cNvPr>
              <p14:cNvContentPartPr/>
              <p14:nvPr/>
            </p14:nvContentPartPr>
            <p14:xfrm>
              <a:off x="4429200" y="683800"/>
              <a:ext cx="286920" cy="586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B42925B-6E04-4F7D-9DB4-318FD6C49A8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11200" y="666160"/>
                <a:ext cx="322560" cy="62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EA5248-367F-4B13-8F54-BA3AC2105F2A}"/>
                  </a:ext>
                </a:extLst>
              </p14:cNvPr>
              <p14:cNvContentPartPr/>
              <p14:nvPr/>
            </p14:nvContentPartPr>
            <p14:xfrm>
              <a:off x="4955880" y="853000"/>
              <a:ext cx="198360" cy="239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EA5248-367F-4B13-8F54-BA3AC2105F2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37913" y="835000"/>
                <a:ext cx="233935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2D7CC9B-57A4-4C45-9488-B370DFDAF9F3}"/>
                  </a:ext>
                </a:extLst>
              </p14:cNvPr>
              <p14:cNvContentPartPr/>
              <p14:nvPr/>
            </p14:nvContentPartPr>
            <p14:xfrm>
              <a:off x="3057600" y="704680"/>
              <a:ext cx="1123920" cy="340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2D7CC9B-57A4-4C45-9488-B370DFDAF9F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39954" y="687040"/>
                <a:ext cx="1159571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6BFE535-9073-4E37-9271-C8A91938EF1F}"/>
                  </a:ext>
                </a:extLst>
              </p14:cNvPr>
              <p14:cNvContentPartPr/>
              <p14:nvPr/>
            </p14:nvContentPartPr>
            <p14:xfrm>
              <a:off x="1108200" y="1544560"/>
              <a:ext cx="263160" cy="272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6BFE535-9073-4E37-9271-C8A91938EF1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090200" y="1526560"/>
                <a:ext cx="29880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57101EA-8F52-46F1-958B-98F95DA15C74}"/>
                  </a:ext>
                </a:extLst>
              </p14:cNvPr>
              <p14:cNvContentPartPr/>
              <p14:nvPr/>
            </p14:nvContentPartPr>
            <p14:xfrm>
              <a:off x="1147800" y="1422160"/>
              <a:ext cx="61200" cy="507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57101EA-8F52-46F1-958B-98F95DA15C7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29800" y="1404160"/>
                <a:ext cx="968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F190EB-4CAF-41BE-AE25-958050AB4F27}"/>
                  </a:ext>
                </a:extLst>
              </p14:cNvPr>
              <p14:cNvContentPartPr/>
              <p14:nvPr/>
            </p14:nvContentPartPr>
            <p14:xfrm>
              <a:off x="1543800" y="1653640"/>
              <a:ext cx="357480" cy="309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F190EB-4CAF-41BE-AE25-958050AB4F2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26160" y="1635640"/>
                <a:ext cx="39312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E73F666-3053-4EEE-B8D8-7477BF810951}"/>
                  </a:ext>
                </a:extLst>
              </p14:cNvPr>
              <p14:cNvContentPartPr/>
              <p14:nvPr/>
            </p14:nvContentPartPr>
            <p14:xfrm>
              <a:off x="1990920" y="157444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E73F666-3053-4EEE-B8D8-7477BF81095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72920" y="155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6A519FB-7E10-4591-8CD7-8100241008D3}"/>
                  </a:ext>
                </a:extLst>
              </p14:cNvPr>
              <p14:cNvContentPartPr/>
              <p14:nvPr/>
            </p14:nvContentPartPr>
            <p14:xfrm>
              <a:off x="2021880" y="1737160"/>
              <a:ext cx="306720" cy="165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6A519FB-7E10-4591-8CD7-8100241008D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2003880" y="1719520"/>
                <a:ext cx="3423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E9D18B-C2F8-4ECD-BBAF-7E2A459C9299}"/>
                  </a:ext>
                </a:extLst>
              </p14:cNvPr>
              <p14:cNvContentPartPr/>
              <p14:nvPr/>
            </p14:nvContentPartPr>
            <p14:xfrm>
              <a:off x="2435520" y="1685680"/>
              <a:ext cx="449640" cy="204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E9D18B-C2F8-4ECD-BBAF-7E2A459C929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417880" y="1668040"/>
                <a:ext cx="48528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6DEECEC-E941-4017-90E8-C3A089B8A82A}"/>
                  </a:ext>
                </a:extLst>
              </p14:cNvPr>
              <p14:cNvContentPartPr/>
              <p14:nvPr/>
            </p14:nvContentPartPr>
            <p14:xfrm>
              <a:off x="3301320" y="1643560"/>
              <a:ext cx="306000" cy="259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6DEECEC-E941-4017-90E8-C3A089B8A82A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3283680" y="1625560"/>
                <a:ext cx="34164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F9D369A-F4A8-43D4-A31B-D97CD6766815}"/>
                  </a:ext>
                </a:extLst>
              </p14:cNvPr>
              <p14:cNvContentPartPr/>
              <p14:nvPr/>
            </p14:nvContentPartPr>
            <p14:xfrm>
              <a:off x="4094040" y="1594960"/>
              <a:ext cx="360" cy="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F9D369A-F4A8-43D4-A31B-D97CD67668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76400" y="157696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D6C18D4-C329-4CC9-B76C-24C9A5B53608}"/>
                  </a:ext>
                </a:extLst>
              </p14:cNvPr>
              <p14:cNvContentPartPr/>
              <p14:nvPr/>
            </p14:nvContentPartPr>
            <p14:xfrm>
              <a:off x="4063800" y="1706560"/>
              <a:ext cx="122040" cy="190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D6C18D4-C329-4CC9-B76C-24C9A5B5360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045800" y="1688920"/>
                <a:ext cx="15768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4DCF063-87BA-4484-8F39-651E2339B70C}"/>
                  </a:ext>
                </a:extLst>
              </p14:cNvPr>
              <p14:cNvContentPartPr/>
              <p14:nvPr/>
            </p14:nvContentPartPr>
            <p14:xfrm>
              <a:off x="3728640" y="1736080"/>
              <a:ext cx="204120" cy="928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4DCF063-87BA-4484-8F39-651E2339B70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710640" y="1718010"/>
                <a:ext cx="239760" cy="1286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2729B8B-CEE6-40A1-A249-CA15046AA4C2}"/>
                  </a:ext>
                </a:extLst>
              </p14:cNvPr>
              <p14:cNvContentPartPr/>
              <p14:nvPr/>
            </p14:nvContentPartPr>
            <p14:xfrm>
              <a:off x="4500480" y="1554280"/>
              <a:ext cx="839880" cy="381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2729B8B-CEE6-40A1-A249-CA15046AA4C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82480" y="1536280"/>
                <a:ext cx="87552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777E9EE-FC75-482B-8B7E-6A379362DEC7}"/>
                  </a:ext>
                </a:extLst>
              </p14:cNvPr>
              <p14:cNvContentPartPr/>
              <p14:nvPr/>
            </p14:nvContentPartPr>
            <p14:xfrm>
              <a:off x="5638440" y="1714120"/>
              <a:ext cx="285480" cy="268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777E9EE-FC75-482B-8B7E-6A379362DEC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20800" y="1696480"/>
                <a:ext cx="32112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1B6FBE3-2796-4660-AB22-641027402448}"/>
                  </a:ext>
                </a:extLst>
              </p14:cNvPr>
              <p14:cNvContentPartPr/>
              <p14:nvPr/>
            </p14:nvContentPartPr>
            <p14:xfrm>
              <a:off x="6024360" y="1757320"/>
              <a:ext cx="186120" cy="30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1B6FBE3-2796-4660-AB22-64102740244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06720" y="1739680"/>
                <a:ext cx="22176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F9EBA14-C0B9-4524-AD2F-E063A2F991D2}"/>
                  </a:ext>
                </a:extLst>
              </p14:cNvPr>
              <p14:cNvContentPartPr/>
              <p14:nvPr/>
            </p14:nvContentPartPr>
            <p14:xfrm>
              <a:off x="6034800" y="1848760"/>
              <a:ext cx="19440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F9EBA14-C0B9-4524-AD2F-E063A2F991D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016800" y="1831120"/>
                <a:ext cx="2300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9BDA8D8-A816-4F70-BEED-4C55F0EA3CEF}"/>
                  </a:ext>
                </a:extLst>
              </p14:cNvPr>
              <p14:cNvContentPartPr/>
              <p14:nvPr/>
            </p14:nvContentPartPr>
            <p14:xfrm>
              <a:off x="6369960" y="1543840"/>
              <a:ext cx="2610720" cy="4417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9BDA8D8-A816-4F70-BEED-4C55F0EA3CE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352320" y="1525855"/>
                <a:ext cx="2646360" cy="4773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393C6E3-9CF8-497F-B217-E4B685604BA8}"/>
                  </a:ext>
                </a:extLst>
              </p14:cNvPr>
              <p14:cNvContentPartPr/>
              <p14:nvPr/>
            </p14:nvContentPartPr>
            <p14:xfrm>
              <a:off x="917040" y="2334040"/>
              <a:ext cx="233280" cy="279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393C6E3-9CF8-497F-B217-E4B685604BA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99040" y="2316400"/>
                <a:ext cx="26892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D99E8F-2C9E-449B-B4E5-81EC0BD8DD11}"/>
                  </a:ext>
                </a:extLst>
              </p14:cNvPr>
              <p14:cNvContentPartPr/>
              <p14:nvPr/>
            </p14:nvContentPartPr>
            <p14:xfrm>
              <a:off x="940080" y="2224600"/>
              <a:ext cx="96120" cy="493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D99E8F-2C9E-449B-B4E5-81EC0BD8DD1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922440" y="2206960"/>
                <a:ext cx="131760" cy="52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4C23923-A08A-4AEA-8FDB-DF20E0611AD2}"/>
                  </a:ext>
                </a:extLst>
              </p14:cNvPr>
              <p14:cNvContentPartPr/>
              <p14:nvPr/>
            </p14:nvContentPartPr>
            <p14:xfrm>
              <a:off x="1381440" y="2493880"/>
              <a:ext cx="338400" cy="311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4C23923-A08A-4AEA-8FDB-DF20E0611AD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363800" y="2476240"/>
                <a:ext cx="37404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D32E5A7-A433-4B03-94C3-80C9C3B5DD90}"/>
                  </a:ext>
                </a:extLst>
              </p14:cNvPr>
              <p14:cNvContentPartPr/>
              <p14:nvPr/>
            </p14:nvContentPartPr>
            <p14:xfrm>
              <a:off x="1848720" y="2427640"/>
              <a:ext cx="360" cy="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D32E5A7-A433-4B03-94C3-80C9C3B5DD9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31080" y="2410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F3D7254-AC4A-4639-AEA7-BA0C196F584D}"/>
                  </a:ext>
                </a:extLst>
              </p14:cNvPr>
              <p14:cNvContentPartPr/>
              <p14:nvPr/>
            </p14:nvContentPartPr>
            <p14:xfrm>
              <a:off x="1890120" y="2578480"/>
              <a:ext cx="798480" cy="185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F3D7254-AC4A-4639-AEA7-BA0C196F584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872472" y="2560806"/>
                <a:ext cx="834136" cy="2207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99B5A0E-910F-45B5-A29B-8BF1E0588E46}"/>
                  </a:ext>
                </a:extLst>
              </p14:cNvPr>
              <p14:cNvContentPartPr/>
              <p14:nvPr/>
            </p14:nvContentPartPr>
            <p14:xfrm>
              <a:off x="3028800" y="2529520"/>
              <a:ext cx="305640" cy="182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99B5A0E-910F-45B5-A29B-8BF1E0588E46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010800" y="2511520"/>
                <a:ext cx="3412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D7F125-DB4E-4A27-9BF6-9DE3519CBA39}"/>
                  </a:ext>
                </a:extLst>
              </p14:cNvPr>
              <p14:cNvContentPartPr/>
              <p14:nvPr/>
            </p14:nvContentPartPr>
            <p14:xfrm>
              <a:off x="3464400" y="2559400"/>
              <a:ext cx="177480" cy="11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D7F125-DB4E-4A27-9BF6-9DE3519CBA39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446400" y="2541400"/>
                <a:ext cx="213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BDBC936-30B3-4BC7-86B3-1E848B0F467D}"/>
                  </a:ext>
                </a:extLst>
              </p14:cNvPr>
              <p14:cNvContentPartPr/>
              <p14:nvPr/>
            </p14:nvContentPartPr>
            <p14:xfrm>
              <a:off x="3474120" y="2636440"/>
              <a:ext cx="195480" cy="352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BDBC936-30B3-4BC7-86B3-1E848B0F467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456480" y="2618800"/>
                <a:ext cx="23112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694C22B-7C88-4B91-A705-503B1E4F332F}"/>
                  </a:ext>
                </a:extLst>
              </p14:cNvPr>
              <p14:cNvContentPartPr/>
              <p14:nvPr/>
            </p14:nvContentPartPr>
            <p14:xfrm>
              <a:off x="3766440" y="2407480"/>
              <a:ext cx="5040" cy="9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694C22B-7C88-4B91-A705-503B1E4F332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748800" y="238948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F2D3945-E22C-454D-9001-C7D93D3472D2}"/>
                  </a:ext>
                </a:extLst>
              </p14:cNvPr>
              <p14:cNvContentPartPr/>
              <p14:nvPr/>
            </p14:nvContentPartPr>
            <p14:xfrm>
              <a:off x="3880920" y="2397400"/>
              <a:ext cx="2520" cy="10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F2D3945-E22C-454D-9001-C7D93D3472D2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863280" y="2379760"/>
                <a:ext cx="38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437716A-ADB8-4845-A2E7-E0D47DD31FC7}"/>
                  </a:ext>
                </a:extLst>
              </p14:cNvPr>
              <p14:cNvContentPartPr/>
              <p14:nvPr/>
            </p14:nvContentPartPr>
            <p14:xfrm>
              <a:off x="3789120" y="2488840"/>
              <a:ext cx="167400" cy="203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437716A-ADB8-4845-A2E7-E0D47DD31FC7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771480" y="2470840"/>
                <a:ext cx="20304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F739E71-9D65-4801-A802-3D0D5694D4D2}"/>
                  </a:ext>
                </a:extLst>
              </p14:cNvPr>
              <p14:cNvContentPartPr/>
              <p14:nvPr/>
            </p14:nvContentPartPr>
            <p14:xfrm>
              <a:off x="4276920" y="2255200"/>
              <a:ext cx="853920" cy="406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F739E71-9D65-4801-A802-3D0D5694D4D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258920" y="2237560"/>
                <a:ext cx="88956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51246E3-0615-487D-B02F-B52DBC5A2E80}"/>
                  </a:ext>
                </a:extLst>
              </p14:cNvPr>
              <p14:cNvContentPartPr/>
              <p14:nvPr/>
            </p14:nvContentPartPr>
            <p14:xfrm>
              <a:off x="5454120" y="2438080"/>
              <a:ext cx="597600" cy="194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51246E3-0615-487D-B02F-B52DBC5A2E80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436480" y="2420440"/>
                <a:ext cx="6332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2EC428C-BCC6-4C0D-84E7-8475009464B4}"/>
                  </a:ext>
                </a:extLst>
              </p14:cNvPr>
              <p14:cNvContentPartPr/>
              <p14:nvPr/>
            </p14:nvContentPartPr>
            <p14:xfrm>
              <a:off x="6177000" y="2257000"/>
              <a:ext cx="1279800" cy="466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2EC428C-BCC6-4C0D-84E7-8475009464B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159000" y="2239000"/>
                <a:ext cx="1315440" cy="50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EE165D8-F17F-4A97-AD73-BC2738892CCF}"/>
                  </a:ext>
                </a:extLst>
              </p14:cNvPr>
              <p14:cNvContentPartPr/>
              <p14:nvPr/>
            </p14:nvContentPartPr>
            <p14:xfrm>
              <a:off x="7579200" y="2143600"/>
              <a:ext cx="1437120" cy="4258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EE165D8-F17F-4A97-AD73-BC2738892CCF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561200" y="2125600"/>
                <a:ext cx="1472760" cy="461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0024623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E73888C-8AEF-4422-A0F3-EA70FDA34CE8}"/>
                  </a:ext>
                </a:extLst>
              </p14:cNvPr>
              <p14:cNvContentPartPr/>
              <p14:nvPr/>
            </p14:nvContentPartPr>
            <p14:xfrm>
              <a:off x="2590320" y="154240"/>
              <a:ext cx="1875240" cy="448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E73888C-8AEF-4422-A0F3-EA70FDA34CE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72320" y="136600"/>
                <a:ext cx="191088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6170247-C4A1-47FF-BD97-34186323DCFB}"/>
                  </a:ext>
                </a:extLst>
              </p14:cNvPr>
              <p14:cNvContentPartPr/>
              <p14:nvPr/>
            </p14:nvContentPartPr>
            <p14:xfrm>
              <a:off x="1482600" y="112480"/>
              <a:ext cx="758880" cy="589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6170247-C4A1-47FF-BD97-34186323DC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64960" y="94840"/>
                <a:ext cx="794520" cy="62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9F523D6-6D46-4E07-BD29-3329C42D15DB}"/>
                  </a:ext>
                </a:extLst>
              </p14:cNvPr>
              <p14:cNvContentPartPr/>
              <p14:nvPr/>
            </p14:nvContentPartPr>
            <p14:xfrm>
              <a:off x="5994120" y="212920"/>
              <a:ext cx="360" cy="20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9F523D6-6D46-4E07-BD29-3329C42D15D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976120" y="194920"/>
                <a:ext cx="360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6F6DE76-7CB9-478A-BE24-EBE9104F0261}"/>
                  </a:ext>
                </a:extLst>
              </p14:cNvPr>
              <p14:cNvContentPartPr/>
              <p14:nvPr/>
            </p14:nvContentPartPr>
            <p14:xfrm>
              <a:off x="4742040" y="287440"/>
              <a:ext cx="1482480" cy="288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6F6DE76-7CB9-478A-BE24-EBE9104F026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24400" y="269440"/>
                <a:ext cx="15181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AA62930-9855-457C-998D-CB5957398B77}"/>
                  </a:ext>
                </a:extLst>
              </p14:cNvPr>
              <p14:cNvContentPartPr/>
              <p14:nvPr/>
            </p14:nvContentPartPr>
            <p14:xfrm>
              <a:off x="6328560" y="202840"/>
              <a:ext cx="1605960" cy="346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AA62930-9855-457C-998D-CB5957398B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10564" y="185200"/>
                <a:ext cx="1641592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A035BC8-5789-412B-83B5-FCA0ADEE7E5C}"/>
                  </a:ext>
                </a:extLst>
              </p14:cNvPr>
              <p14:cNvContentPartPr/>
              <p14:nvPr/>
            </p14:nvContentPartPr>
            <p14:xfrm>
              <a:off x="8015880" y="162160"/>
              <a:ext cx="893880" cy="317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A035BC8-5789-412B-83B5-FCA0ADEE7E5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97880" y="144160"/>
                <a:ext cx="92952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5690436-DD49-4C5E-BCB6-1FB0F740B86E}"/>
                  </a:ext>
                </a:extLst>
              </p14:cNvPr>
              <p14:cNvContentPartPr/>
              <p14:nvPr/>
            </p14:nvContentPartPr>
            <p14:xfrm>
              <a:off x="487200" y="873160"/>
              <a:ext cx="636120" cy="275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5690436-DD49-4C5E-BCB6-1FB0F740B86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190" y="855520"/>
                <a:ext cx="6717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2BCF45A-33FA-4200-8C26-854DC7164152}"/>
                  </a:ext>
                </a:extLst>
              </p14:cNvPr>
              <p14:cNvContentPartPr/>
              <p14:nvPr/>
            </p14:nvContentPartPr>
            <p14:xfrm>
              <a:off x="1198560" y="870640"/>
              <a:ext cx="325080" cy="274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2BCF45A-33FA-4200-8C26-854DC716415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80920" y="853000"/>
                <a:ext cx="3607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B906F6-0E89-43AF-994A-D53E47F41551}"/>
                  </a:ext>
                </a:extLst>
              </p14:cNvPr>
              <p14:cNvContentPartPr/>
              <p14:nvPr/>
            </p14:nvContentPartPr>
            <p14:xfrm>
              <a:off x="1612560" y="913840"/>
              <a:ext cx="180000" cy="190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B906F6-0E89-43AF-994A-D53E47F4155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4920" y="896200"/>
                <a:ext cx="2156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13062C8-F510-4841-B6BB-009AE00BA9A4}"/>
                  </a:ext>
                </a:extLst>
              </p14:cNvPr>
              <p14:cNvContentPartPr/>
              <p14:nvPr/>
            </p14:nvContentPartPr>
            <p14:xfrm>
              <a:off x="1817760" y="913840"/>
              <a:ext cx="122760" cy="182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13062C8-F510-4841-B6BB-009AE00BA9A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00120" y="896200"/>
                <a:ext cx="15840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8803B09-D1DD-4B39-97EA-E184E69311CF}"/>
                  </a:ext>
                </a:extLst>
              </p14:cNvPr>
              <p14:cNvContentPartPr/>
              <p14:nvPr/>
            </p14:nvContentPartPr>
            <p14:xfrm>
              <a:off x="1828560" y="924280"/>
              <a:ext cx="141840" cy="12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8803B09-D1DD-4B39-97EA-E184E69311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10560" y="906640"/>
                <a:ext cx="1774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4A55C59-412B-408A-863F-7FFA134AD50A}"/>
                  </a:ext>
                </a:extLst>
              </p14:cNvPr>
              <p14:cNvContentPartPr/>
              <p14:nvPr/>
            </p14:nvContentPartPr>
            <p14:xfrm>
              <a:off x="2021520" y="954880"/>
              <a:ext cx="10440" cy="120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4A55C59-412B-408A-863F-7FFA134AD50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03880" y="936880"/>
                <a:ext cx="4608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6A5E01E-72B9-414A-9498-6EE0B1163E52}"/>
                  </a:ext>
                </a:extLst>
              </p14:cNvPr>
              <p14:cNvContentPartPr/>
              <p14:nvPr/>
            </p14:nvContentPartPr>
            <p14:xfrm>
              <a:off x="1990920" y="853000"/>
              <a:ext cx="3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6A5E01E-72B9-414A-9498-6EE0B1163E5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72920" y="835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B667B27-9826-460F-B394-A4A9988BBDF2}"/>
                  </a:ext>
                </a:extLst>
              </p14:cNvPr>
              <p14:cNvContentPartPr/>
              <p14:nvPr/>
            </p14:nvContentPartPr>
            <p14:xfrm>
              <a:off x="2072280" y="958120"/>
              <a:ext cx="217080" cy="128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B667B27-9826-460F-B394-A4A9988BBD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054640" y="940480"/>
                <a:ext cx="2527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FF1EB09-D5A5-4094-AAD9-C08FD164E27B}"/>
                  </a:ext>
                </a:extLst>
              </p14:cNvPr>
              <p14:cNvContentPartPr/>
              <p14:nvPr/>
            </p14:nvContentPartPr>
            <p14:xfrm>
              <a:off x="2366760" y="934360"/>
              <a:ext cx="119160" cy="113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FF1EB09-D5A5-4094-AAD9-C08FD164E27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348760" y="916720"/>
                <a:ext cx="15480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94CA4C1-8A7B-46FF-BBB5-3127E27FA58A}"/>
                  </a:ext>
                </a:extLst>
              </p14:cNvPr>
              <p14:cNvContentPartPr/>
              <p14:nvPr/>
            </p14:nvContentPartPr>
            <p14:xfrm>
              <a:off x="2509320" y="938680"/>
              <a:ext cx="255240" cy="117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94CA4C1-8A7B-46FF-BBB5-3127E27FA58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91320" y="921040"/>
                <a:ext cx="2908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B42925B-6E04-4F7D-9DB4-318FD6C49A84}"/>
                  </a:ext>
                </a:extLst>
              </p14:cNvPr>
              <p14:cNvContentPartPr/>
              <p14:nvPr/>
            </p14:nvContentPartPr>
            <p14:xfrm>
              <a:off x="4429200" y="683800"/>
              <a:ext cx="286920" cy="586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B42925B-6E04-4F7D-9DB4-318FD6C49A8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11200" y="666160"/>
                <a:ext cx="322560" cy="62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EA5248-367F-4B13-8F54-BA3AC2105F2A}"/>
                  </a:ext>
                </a:extLst>
              </p14:cNvPr>
              <p14:cNvContentPartPr/>
              <p14:nvPr/>
            </p14:nvContentPartPr>
            <p14:xfrm>
              <a:off x="4955880" y="853000"/>
              <a:ext cx="198360" cy="239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EA5248-367F-4B13-8F54-BA3AC2105F2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37913" y="835000"/>
                <a:ext cx="233935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2D7CC9B-57A4-4C45-9488-B370DFDAF9F3}"/>
                  </a:ext>
                </a:extLst>
              </p14:cNvPr>
              <p14:cNvContentPartPr/>
              <p14:nvPr/>
            </p14:nvContentPartPr>
            <p14:xfrm>
              <a:off x="3057600" y="704680"/>
              <a:ext cx="1123920" cy="340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2D7CC9B-57A4-4C45-9488-B370DFDAF9F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39954" y="687040"/>
                <a:ext cx="1159571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6BFE535-9073-4E37-9271-C8A91938EF1F}"/>
                  </a:ext>
                </a:extLst>
              </p14:cNvPr>
              <p14:cNvContentPartPr/>
              <p14:nvPr/>
            </p14:nvContentPartPr>
            <p14:xfrm>
              <a:off x="1108200" y="1544560"/>
              <a:ext cx="263160" cy="272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6BFE535-9073-4E37-9271-C8A91938EF1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090200" y="1526560"/>
                <a:ext cx="29880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57101EA-8F52-46F1-958B-98F95DA15C74}"/>
                  </a:ext>
                </a:extLst>
              </p14:cNvPr>
              <p14:cNvContentPartPr/>
              <p14:nvPr/>
            </p14:nvContentPartPr>
            <p14:xfrm>
              <a:off x="1147800" y="1422160"/>
              <a:ext cx="61200" cy="507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57101EA-8F52-46F1-958B-98F95DA15C7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29800" y="1404160"/>
                <a:ext cx="968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F190EB-4CAF-41BE-AE25-958050AB4F27}"/>
                  </a:ext>
                </a:extLst>
              </p14:cNvPr>
              <p14:cNvContentPartPr/>
              <p14:nvPr/>
            </p14:nvContentPartPr>
            <p14:xfrm>
              <a:off x="1543800" y="1653640"/>
              <a:ext cx="357480" cy="309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F190EB-4CAF-41BE-AE25-958050AB4F2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26160" y="1635640"/>
                <a:ext cx="39312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E73F666-3053-4EEE-B8D8-7477BF810951}"/>
                  </a:ext>
                </a:extLst>
              </p14:cNvPr>
              <p14:cNvContentPartPr/>
              <p14:nvPr/>
            </p14:nvContentPartPr>
            <p14:xfrm>
              <a:off x="1990920" y="157444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E73F666-3053-4EEE-B8D8-7477BF81095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72920" y="155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6A519FB-7E10-4591-8CD7-8100241008D3}"/>
                  </a:ext>
                </a:extLst>
              </p14:cNvPr>
              <p14:cNvContentPartPr/>
              <p14:nvPr/>
            </p14:nvContentPartPr>
            <p14:xfrm>
              <a:off x="2021880" y="1737160"/>
              <a:ext cx="306720" cy="165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6A519FB-7E10-4591-8CD7-8100241008D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2003880" y="1719520"/>
                <a:ext cx="3423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E9D18B-C2F8-4ECD-BBAF-7E2A459C9299}"/>
                  </a:ext>
                </a:extLst>
              </p14:cNvPr>
              <p14:cNvContentPartPr/>
              <p14:nvPr/>
            </p14:nvContentPartPr>
            <p14:xfrm>
              <a:off x="2435520" y="1685680"/>
              <a:ext cx="449640" cy="204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E9D18B-C2F8-4ECD-BBAF-7E2A459C929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417880" y="1668040"/>
                <a:ext cx="48528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6DEECEC-E941-4017-90E8-C3A089B8A82A}"/>
                  </a:ext>
                </a:extLst>
              </p14:cNvPr>
              <p14:cNvContentPartPr/>
              <p14:nvPr/>
            </p14:nvContentPartPr>
            <p14:xfrm>
              <a:off x="3301320" y="1643560"/>
              <a:ext cx="306000" cy="259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6DEECEC-E941-4017-90E8-C3A089B8A82A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3283680" y="1625560"/>
                <a:ext cx="34164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F9D369A-F4A8-43D4-A31B-D97CD6766815}"/>
                  </a:ext>
                </a:extLst>
              </p14:cNvPr>
              <p14:cNvContentPartPr/>
              <p14:nvPr/>
            </p14:nvContentPartPr>
            <p14:xfrm>
              <a:off x="4094040" y="1594960"/>
              <a:ext cx="360" cy="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F9D369A-F4A8-43D4-A31B-D97CD67668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76400" y="157696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D6C18D4-C329-4CC9-B76C-24C9A5B53608}"/>
                  </a:ext>
                </a:extLst>
              </p14:cNvPr>
              <p14:cNvContentPartPr/>
              <p14:nvPr/>
            </p14:nvContentPartPr>
            <p14:xfrm>
              <a:off x="4063800" y="1706560"/>
              <a:ext cx="122040" cy="190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D6C18D4-C329-4CC9-B76C-24C9A5B5360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045800" y="1688920"/>
                <a:ext cx="15768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4DCF063-87BA-4484-8F39-651E2339B70C}"/>
                  </a:ext>
                </a:extLst>
              </p14:cNvPr>
              <p14:cNvContentPartPr/>
              <p14:nvPr/>
            </p14:nvContentPartPr>
            <p14:xfrm>
              <a:off x="3728640" y="1736080"/>
              <a:ext cx="204120" cy="928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4DCF063-87BA-4484-8F39-651E2339B70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710640" y="1718010"/>
                <a:ext cx="239760" cy="1286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2729B8B-CEE6-40A1-A249-CA15046AA4C2}"/>
                  </a:ext>
                </a:extLst>
              </p14:cNvPr>
              <p14:cNvContentPartPr/>
              <p14:nvPr/>
            </p14:nvContentPartPr>
            <p14:xfrm>
              <a:off x="4500480" y="1554280"/>
              <a:ext cx="839880" cy="381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2729B8B-CEE6-40A1-A249-CA15046AA4C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82480" y="1536280"/>
                <a:ext cx="87552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777E9EE-FC75-482B-8B7E-6A379362DEC7}"/>
                  </a:ext>
                </a:extLst>
              </p14:cNvPr>
              <p14:cNvContentPartPr/>
              <p14:nvPr/>
            </p14:nvContentPartPr>
            <p14:xfrm>
              <a:off x="5638440" y="1714120"/>
              <a:ext cx="285480" cy="268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777E9EE-FC75-482B-8B7E-6A379362DEC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20800" y="1696480"/>
                <a:ext cx="32112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1B6FBE3-2796-4660-AB22-641027402448}"/>
                  </a:ext>
                </a:extLst>
              </p14:cNvPr>
              <p14:cNvContentPartPr/>
              <p14:nvPr/>
            </p14:nvContentPartPr>
            <p14:xfrm>
              <a:off x="6024360" y="1757320"/>
              <a:ext cx="186120" cy="30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1B6FBE3-2796-4660-AB22-64102740244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06720" y="1739680"/>
                <a:ext cx="22176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F9EBA14-C0B9-4524-AD2F-E063A2F991D2}"/>
                  </a:ext>
                </a:extLst>
              </p14:cNvPr>
              <p14:cNvContentPartPr/>
              <p14:nvPr/>
            </p14:nvContentPartPr>
            <p14:xfrm>
              <a:off x="6034800" y="1848760"/>
              <a:ext cx="19440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F9EBA14-C0B9-4524-AD2F-E063A2F991D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016800" y="1831120"/>
                <a:ext cx="2300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9BDA8D8-A816-4F70-BEED-4C55F0EA3CEF}"/>
                  </a:ext>
                </a:extLst>
              </p14:cNvPr>
              <p14:cNvContentPartPr/>
              <p14:nvPr/>
            </p14:nvContentPartPr>
            <p14:xfrm>
              <a:off x="6369960" y="1543840"/>
              <a:ext cx="2610720" cy="4417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9BDA8D8-A816-4F70-BEED-4C55F0EA3CE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352320" y="1525855"/>
                <a:ext cx="2646360" cy="4773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393C6E3-9CF8-497F-B217-E4B685604BA8}"/>
                  </a:ext>
                </a:extLst>
              </p14:cNvPr>
              <p14:cNvContentPartPr/>
              <p14:nvPr/>
            </p14:nvContentPartPr>
            <p14:xfrm>
              <a:off x="917040" y="2334040"/>
              <a:ext cx="233280" cy="279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393C6E3-9CF8-497F-B217-E4B685604BA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99040" y="2316400"/>
                <a:ext cx="26892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D99E8F-2C9E-449B-B4E5-81EC0BD8DD11}"/>
                  </a:ext>
                </a:extLst>
              </p14:cNvPr>
              <p14:cNvContentPartPr/>
              <p14:nvPr/>
            </p14:nvContentPartPr>
            <p14:xfrm>
              <a:off x="940080" y="2224600"/>
              <a:ext cx="96120" cy="493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D99E8F-2C9E-449B-B4E5-81EC0BD8DD1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922440" y="2206960"/>
                <a:ext cx="131760" cy="52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4C23923-A08A-4AEA-8FDB-DF20E0611AD2}"/>
                  </a:ext>
                </a:extLst>
              </p14:cNvPr>
              <p14:cNvContentPartPr/>
              <p14:nvPr/>
            </p14:nvContentPartPr>
            <p14:xfrm>
              <a:off x="1381440" y="2493880"/>
              <a:ext cx="338400" cy="311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4C23923-A08A-4AEA-8FDB-DF20E0611AD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363800" y="2476240"/>
                <a:ext cx="37404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D32E5A7-A433-4B03-94C3-80C9C3B5DD90}"/>
                  </a:ext>
                </a:extLst>
              </p14:cNvPr>
              <p14:cNvContentPartPr/>
              <p14:nvPr/>
            </p14:nvContentPartPr>
            <p14:xfrm>
              <a:off x="1848720" y="2427640"/>
              <a:ext cx="360" cy="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D32E5A7-A433-4B03-94C3-80C9C3B5DD9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31080" y="2410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F3D7254-AC4A-4639-AEA7-BA0C196F584D}"/>
                  </a:ext>
                </a:extLst>
              </p14:cNvPr>
              <p14:cNvContentPartPr/>
              <p14:nvPr/>
            </p14:nvContentPartPr>
            <p14:xfrm>
              <a:off x="1890120" y="2578480"/>
              <a:ext cx="798480" cy="185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F3D7254-AC4A-4639-AEA7-BA0C196F584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872472" y="2560806"/>
                <a:ext cx="834136" cy="2207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99B5A0E-910F-45B5-A29B-8BF1E0588E46}"/>
                  </a:ext>
                </a:extLst>
              </p14:cNvPr>
              <p14:cNvContentPartPr/>
              <p14:nvPr/>
            </p14:nvContentPartPr>
            <p14:xfrm>
              <a:off x="3028800" y="2529520"/>
              <a:ext cx="305640" cy="182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99B5A0E-910F-45B5-A29B-8BF1E0588E46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010800" y="2511520"/>
                <a:ext cx="3412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D7F125-DB4E-4A27-9BF6-9DE3519CBA39}"/>
                  </a:ext>
                </a:extLst>
              </p14:cNvPr>
              <p14:cNvContentPartPr/>
              <p14:nvPr/>
            </p14:nvContentPartPr>
            <p14:xfrm>
              <a:off x="3464400" y="2559400"/>
              <a:ext cx="177480" cy="11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D7F125-DB4E-4A27-9BF6-9DE3519CBA39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446400" y="2541400"/>
                <a:ext cx="213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BDBC936-30B3-4BC7-86B3-1E848B0F467D}"/>
                  </a:ext>
                </a:extLst>
              </p14:cNvPr>
              <p14:cNvContentPartPr/>
              <p14:nvPr/>
            </p14:nvContentPartPr>
            <p14:xfrm>
              <a:off x="3474120" y="2636440"/>
              <a:ext cx="195480" cy="352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BDBC936-30B3-4BC7-86B3-1E848B0F467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456480" y="2618800"/>
                <a:ext cx="23112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694C22B-7C88-4B91-A705-503B1E4F332F}"/>
                  </a:ext>
                </a:extLst>
              </p14:cNvPr>
              <p14:cNvContentPartPr/>
              <p14:nvPr/>
            </p14:nvContentPartPr>
            <p14:xfrm>
              <a:off x="3766440" y="2407480"/>
              <a:ext cx="5040" cy="9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694C22B-7C88-4B91-A705-503B1E4F332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748800" y="238948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F2D3945-E22C-454D-9001-C7D93D3472D2}"/>
                  </a:ext>
                </a:extLst>
              </p14:cNvPr>
              <p14:cNvContentPartPr/>
              <p14:nvPr/>
            </p14:nvContentPartPr>
            <p14:xfrm>
              <a:off x="3880920" y="2397400"/>
              <a:ext cx="2520" cy="10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F2D3945-E22C-454D-9001-C7D93D3472D2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863280" y="2379760"/>
                <a:ext cx="38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437716A-ADB8-4845-A2E7-E0D47DD31FC7}"/>
                  </a:ext>
                </a:extLst>
              </p14:cNvPr>
              <p14:cNvContentPartPr/>
              <p14:nvPr/>
            </p14:nvContentPartPr>
            <p14:xfrm>
              <a:off x="3789120" y="2488840"/>
              <a:ext cx="167400" cy="203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437716A-ADB8-4845-A2E7-E0D47DD31FC7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771480" y="2470840"/>
                <a:ext cx="20304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F739E71-9D65-4801-A802-3D0D5694D4D2}"/>
                  </a:ext>
                </a:extLst>
              </p14:cNvPr>
              <p14:cNvContentPartPr/>
              <p14:nvPr/>
            </p14:nvContentPartPr>
            <p14:xfrm>
              <a:off x="4276920" y="2255200"/>
              <a:ext cx="853920" cy="406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F739E71-9D65-4801-A802-3D0D5694D4D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258920" y="2237560"/>
                <a:ext cx="88956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51246E3-0615-487D-B02F-B52DBC5A2E80}"/>
                  </a:ext>
                </a:extLst>
              </p14:cNvPr>
              <p14:cNvContentPartPr/>
              <p14:nvPr/>
            </p14:nvContentPartPr>
            <p14:xfrm>
              <a:off x="5454120" y="2438080"/>
              <a:ext cx="597600" cy="194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51246E3-0615-487D-B02F-B52DBC5A2E80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436480" y="2420440"/>
                <a:ext cx="6332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2EC428C-BCC6-4C0D-84E7-8475009464B4}"/>
                  </a:ext>
                </a:extLst>
              </p14:cNvPr>
              <p14:cNvContentPartPr/>
              <p14:nvPr/>
            </p14:nvContentPartPr>
            <p14:xfrm>
              <a:off x="6177000" y="2257000"/>
              <a:ext cx="1279800" cy="466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2EC428C-BCC6-4C0D-84E7-8475009464B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159000" y="2239000"/>
                <a:ext cx="1315440" cy="50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EE165D8-F17F-4A97-AD73-BC2738892CCF}"/>
                  </a:ext>
                </a:extLst>
              </p14:cNvPr>
              <p14:cNvContentPartPr/>
              <p14:nvPr/>
            </p14:nvContentPartPr>
            <p14:xfrm>
              <a:off x="7579200" y="2143600"/>
              <a:ext cx="1437120" cy="4258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EE165D8-F17F-4A97-AD73-BC2738892CCF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561200" y="2125600"/>
                <a:ext cx="147276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3B86786-0A21-4115-9D49-DFB81FEF44E4}"/>
                  </a:ext>
                </a:extLst>
              </p14:cNvPr>
              <p14:cNvContentPartPr/>
              <p14:nvPr/>
            </p14:nvContentPartPr>
            <p14:xfrm>
              <a:off x="567480" y="3328720"/>
              <a:ext cx="457920" cy="351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3B86786-0A21-4115-9D49-DFB81FEF44E4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49480" y="3310720"/>
                <a:ext cx="49356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15271B8-4CF3-47A8-BE48-CD0D9982D90F}"/>
                  </a:ext>
                </a:extLst>
              </p14:cNvPr>
              <p14:cNvContentPartPr/>
              <p14:nvPr/>
            </p14:nvContentPartPr>
            <p14:xfrm>
              <a:off x="1076520" y="3484240"/>
              <a:ext cx="203040" cy="176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15271B8-4CF3-47A8-BE48-CD0D9982D90F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058880" y="3466600"/>
                <a:ext cx="23868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E71C226-B600-470F-BA9A-6481110F788C}"/>
                  </a:ext>
                </a:extLst>
              </p14:cNvPr>
              <p14:cNvContentPartPr/>
              <p14:nvPr/>
            </p14:nvContentPartPr>
            <p14:xfrm>
              <a:off x="1715880" y="3438520"/>
              <a:ext cx="209160" cy="241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E71C226-B600-470F-BA9A-6481110F788C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697880" y="3420520"/>
                <a:ext cx="24480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5C2E420-0EA8-46AE-A4C9-757354A4EFE7}"/>
                  </a:ext>
                </a:extLst>
              </p14:cNvPr>
              <p14:cNvContentPartPr/>
              <p14:nvPr/>
            </p14:nvContentPartPr>
            <p14:xfrm>
              <a:off x="2132760" y="3454720"/>
              <a:ext cx="630720" cy="234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5C2E420-0EA8-46AE-A4C9-757354A4EFE7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114760" y="3437080"/>
                <a:ext cx="66636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9C3915C-78DE-4229-B084-C730567F7B3D}"/>
                  </a:ext>
                </a:extLst>
              </p14:cNvPr>
              <p14:cNvContentPartPr/>
              <p14:nvPr/>
            </p14:nvContentPartPr>
            <p14:xfrm>
              <a:off x="4307520" y="3221440"/>
              <a:ext cx="1088280" cy="478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9C3915C-78DE-4229-B084-C730567F7B3D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289880" y="3203440"/>
                <a:ext cx="1123920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3BA1406-9F66-4A6F-B244-230E755734DD}"/>
                  </a:ext>
                </a:extLst>
              </p14:cNvPr>
              <p14:cNvContentPartPr/>
              <p14:nvPr/>
            </p14:nvContentPartPr>
            <p14:xfrm>
              <a:off x="3250920" y="3483520"/>
              <a:ext cx="861480" cy="2469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3BA1406-9F66-4A6F-B244-230E755734D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232920" y="3465880"/>
                <a:ext cx="89712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DA792F3-F8AB-418F-AFF8-D93815E874D2}"/>
                  </a:ext>
                </a:extLst>
              </p14:cNvPr>
              <p14:cNvContentPartPr/>
              <p14:nvPr/>
            </p14:nvContentPartPr>
            <p14:xfrm>
              <a:off x="5760840" y="3370480"/>
              <a:ext cx="524520" cy="4190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DA792F3-F8AB-418F-AFF8-D93815E874D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742852" y="3352480"/>
                <a:ext cx="560136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94473CB-06A5-4FFA-9884-9447B8D839BD}"/>
                  </a:ext>
                </a:extLst>
              </p14:cNvPr>
              <p14:cNvContentPartPr/>
              <p14:nvPr/>
            </p14:nvContentPartPr>
            <p14:xfrm>
              <a:off x="6471480" y="3382720"/>
              <a:ext cx="1735560" cy="356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94473CB-06A5-4FFA-9884-9447B8D839B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453480" y="3365080"/>
                <a:ext cx="1771200" cy="391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11296834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E73888C-8AEF-4422-A0F3-EA70FDA34CE8}"/>
                  </a:ext>
                </a:extLst>
              </p14:cNvPr>
              <p14:cNvContentPartPr/>
              <p14:nvPr/>
            </p14:nvContentPartPr>
            <p14:xfrm>
              <a:off x="2590320" y="154240"/>
              <a:ext cx="1875240" cy="448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E73888C-8AEF-4422-A0F3-EA70FDA34CE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72320" y="136600"/>
                <a:ext cx="191088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6170247-C4A1-47FF-BD97-34186323DCFB}"/>
                  </a:ext>
                </a:extLst>
              </p14:cNvPr>
              <p14:cNvContentPartPr/>
              <p14:nvPr/>
            </p14:nvContentPartPr>
            <p14:xfrm>
              <a:off x="1482600" y="112480"/>
              <a:ext cx="758880" cy="589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6170247-C4A1-47FF-BD97-34186323DC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64960" y="94840"/>
                <a:ext cx="794520" cy="62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9F523D6-6D46-4E07-BD29-3329C42D15DB}"/>
                  </a:ext>
                </a:extLst>
              </p14:cNvPr>
              <p14:cNvContentPartPr/>
              <p14:nvPr/>
            </p14:nvContentPartPr>
            <p14:xfrm>
              <a:off x="5994120" y="212920"/>
              <a:ext cx="360" cy="20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9F523D6-6D46-4E07-BD29-3329C42D15D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976120" y="194920"/>
                <a:ext cx="360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6F6DE76-7CB9-478A-BE24-EBE9104F0261}"/>
                  </a:ext>
                </a:extLst>
              </p14:cNvPr>
              <p14:cNvContentPartPr/>
              <p14:nvPr/>
            </p14:nvContentPartPr>
            <p14:xfrm>
              <a:off x="4742040" y="287440"/>
              <a:ext cx="1482480" cy="288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6F6DE76-7CB9-478A-BE24-EBE9104F026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24400" y="269440"/>
                <a:ext cx="15181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AA62930-9855-457C-998D-CB5957398B77}"/>
                  </a:ext>
                </a:extLst>
              </p14:cNvPr>
              <p14:cNvContentPartPr/>
              <p14:nvPr/>
            </p14:nvContentPartPr>
            <p14:xfrm>
              <a:off x="6328560" y="202840"/>
              <a:ext cx="1605960" cy="346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AA62930-9855-457C-998D-CB5957398B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10564" y="185200"/>
                <a:ext cx="1641592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A035BC8-5789-412B-83B5-FCA0ADEE7E5C}"/>
                  </a:ext>
                </a:extLst>
              </p14:cNvPr>
              <p14:cNvContentPartPr/>
              <p14:nvPr/>
            </p14:nvContentPartPr>
            <p14:xfrm>
              <a:off x="8015880" y="162160"/>
              <a:ext cx="893880" cy="317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A035BC8-5789-412B-83B5-FCA0ADEE7E5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97880" y="144160"/>
                <a:ext cx="92952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5690436-DD49-4C5E-BCB6-1FB0F740B86E}"/>
                  </a:ext>
                </a:extLst>
              </p14:cNvPr>
              <p14:cNvContentPartPr/>
              <p14:nvPr/>
            </p14:nvContentPartPr>
            <p14:xfrm>
              <a:off x="487200" y="873160"/>
              <a:ext cx="636120" cy="275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5690436-DD49-4C5E-BCB6-1FB0F740B86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190" y="855520"/>
                <a:ext cx="6717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2BCF45A-33FA-4200-8C26-854DC7164152}"/>
                  </a:ext>
                </a:extLst>
              </p14:cNvPr>
              <p14:cNvContentPartPr/>
              <p14:nvPr/>
            </p14:nvContentPartPr>
            <p14:xfrm>
              <a:off x="1198560" y="870640"/>
              <a:ext cx="325080" cy="274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2BCF45A-33FA-4200-8C26-854DC716415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80920" y="853000"/>
                <a:ext cx="3607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B906F6-0E89-43AF-994A-D53E47F41551}"/>
                  </a:ext>
                </a:extLst>
              </p14:cNvPr>
              <p14:cNvContentPartPr/>
              <p14:nvPr/>
            </p14:nvContentPartPr>
            <p14:xfrm>
              <a:off x="1612560" y="913840"/>
              <a:ext cx="180000" cy="190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B906F6-0E89-43AF-994A-D53E47F4155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4920" y="896200"/>
                <a:ext cx="2156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13062C8-F510-4841-B6BB-009AE00BA9A4}"/>
                  </a:ext>
                </a:extLst>
              </p14:cNvPr>
              <p14:cNvContentPartPr/>
              <p14:nvPr/>
            </p14:nvContentPartPr>
            <p14:xfrm>
              <a:off x="1817760" y="913840"/>
              <a:ext cx="122760" cy="182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13062C8-F510-4841-B6BB-009AE00BA9A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00120" y="896200"/>
                <a:ext cx="15840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8803B09-D1DD-4B39-97EA-E184E69311CF}"/>
                  </a:ext>
                </a:extLst>
              </p14:cNvPr>
              <p14:cNvContentPartPr/>
              <p14:nvPr/>
            </p14:nvContentPartPr>
            <p14:xfrm>
              <a:off x="1828560" y="924280"/>
              <a:ext cx="141840" cy="12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8803B09-D1DD-4B39-97EA-E184E69311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10560" y="906640"/>
                <a:ext cx="1774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4A55C59-412B-408A-863F-7FFA134AD50A}"/>
                  </a:ext>
                </a:extLst>
              </p14:cNvPr>
              <p14:cNvContentPartPr/>
              <p14:nvPr/>
            </p14:nvContentPartPr>
            <p14:xfrm>
              <a:off x="2021520" y="954880"/>
              <a:ext cx="10440" cy="120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4A55C59-412B-408A-863F-7FFA134AD50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03880" y="936880"/>
                <a:ext cx="4608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6A5E01E-72B9-414A-9498-6EE0B1163E52}"/>
                  </a:ext>
                </a:extLst>
              </p14:cNvPr>
              <p14:cNvContentPartPr/>
              <p14:nvPr/>
            </p14:nvContentPartPr>
            <p14:xfrm>
              <a:off x="1990920" y="853000"/>
              <a:ext cx="3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6A5E01E-72B9-414A-9498-6EE0B1163E5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72920" y="835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B667B27-9826-460F-B394-A4A9988BBDF2}"/>
                  </a:ext>
                </a:extLst>
              </p14:cNvPr>
              <p14:cNvContentPartPr/>
              <p14:nvPr/>
            </p14:nvContentPartPr>
            <p14:xfrm>
              <a:off x="2072280" y="958120"/>
              <a:ext cx="217080" cy="128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B667B27-9826-460F-B394-A4A9988BBD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054640" y="940480"/>
                <a:ext cx="2527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FF1EB09-D5A5-4094-AAD9-C08FD164E27B}"/>
                  </a:ext>
                </a:extLst>
              </p14:cNvPr>
              <p14:cNvContentPartPr/>
              <p14:nvPr/>
            </p14:nvContentPartPr>
            <p14:xfrm>
              <a:off x="2366760" y="934360"/>
              <a:ext cx="119160" cy="113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FF1EB09-D5A5-4094-AAD9-C08FD164E27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348760" y="916720"/>
                <a:ext cx="15480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94CA4C1-8A7B-46FF-BBB5-3127E27FA58A}"/>
                  </a:ext>
                </a:extLst>
              </p14:cNvPr>
              <p14:cNvContentPartPr/>
              <p14:nvPr/>
            </p14:nvContentPartPr>
            <p14:xfrm>
              <a:off x="2509320" y="938680"/>
              <a:ext cx="255240" cy="117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94CA4C1-8A7B-46FF-BBB5-3127E27FA58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91320" y="921040"/>
                <a:ext cx="2908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B42925B-6E04-4F7D-9DB4-318FD6C49A84}"/>
                  </a:ext>
                </a:extLst>
              </p14:cNvPr>
              <p14:cNvContentPartPr/>
              <p14:nvPr/>
            </p14:nvContentPartPr>
            <p14:xfrm>
              <a:off x="4429200" y="683800"/>
              <a:ext cx="286920" cy="586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B42925B-6E04-4F7D-9DB4-318FD6C49A8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11200" y="666160"/>
                <a:ext cx="322560" cy="62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EA5248-367F-4B13-8F54-BA3AC2105F2A}"/>
                  </a:ext>
                </a:extLst>
              </p14:cNvPr>
              <p14:cNvContentPartPr/>
              <p14:nvPr/>
            </p14:nvContentPartPr>
            <p14:xfrm>
              <a:off x="4955880" y="853000"/>
              <a:ext cx="198360" cy="239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EA5248-367F-4B13-8F54-BA3AC2105F2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37913" y="835000"/>
                <a:ext cx="233935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2D7CC9B-57A4-4C45-9488-B370DFDAF9F3}"/>
                  </a:ext>
                </a:extLst>
              </p14:cNvPr>
              <p14:cNvContentPartPr/>
              <p14:nvPr/>
            </p14:nvContentPartPr>
            <p14:xfrm>
              <a:off x="3057600" y="704680"/>
              <a:ext cx="1123920" cy="340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2D7CC9B-57A4-4C45-9488-B370DFDAF9F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39954" y="687040"/>
                <a:ext cx="1159571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6BFE535-9073-4E37-9271-C8A91938EF1F}"/>
                  </a:ext>
                </a:extLst>
              </p14:cNvPr>
              <p14:cNvContentPartPr/>
              <p14:nvPr/>
            </p14:nvContentPartPr>
            <p14:xfrm>
              <a:off x="1108200" y="1544560"/>
              <a:ext cx="263160" cy="272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6BFE535-9073-4E37-9271-C8A91938EF1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090200" y="1526560"/>
                <a:ext cx="29880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57101EA-8F52-46F1-958B-98F95DA15C74}"/>
                  </a:ext>
                </a:extLst>
              </p14:cNvPr>
              <p14:cNvContentPartPr/>
              <p14:nvPr/>
            </p14:nvContentPartPr>
            <p14:xfrm>
              <a:off x="1147800" y="1422160"/>
              <a:ext cx="61200" cy="507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57101EA-8F52-46F1-958B-98F95DA15C7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29800" y="1404160"/>
                <a:ext cx="968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F190EB-4CAF-41BE-AE25-958050AB4F27}"/>
                  </a:ext>
                </a:extLst>
              </p14:cNvPr>
              <p14:cNvContentPartPr/>
              <p14:nvPr/>
            </p14:nvContentPartPr>
            <p14:xfrm>
              <a:off x="1543800" y="1653640"/>
              <a:ext cx="357480" cy="309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F190EB-4CAF-41BE-AE25-958050AB4F2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26160" y="1635640"/>
                <a:ext cx="39312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E73F666-3053-4EEE-B8D8-7477BF810951}"/>
                  </a:ext>
                </a:extLst>
              </p14:cNvPr>
              <p14:cNvContentPartPr/>
              <p14:nvPr/>
            </p14:nvContentPartPr>
            <p14:xfrm>
              <a:off x="1990920" y="157444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E73F666-3053-4EEE-B8D8-7477BF81095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72920" y="155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6A519FB-7E10-4591-8CD7-8100241008D3}"/>
                  </a:ext>
                </a:extLst>
              </p14:cNvPr>
              <p14:cNvContentPartPr/>
              <p14:nvPr/>
            </p14:nvContentPartPr>
            <p14:xfrm>
              <a:off x="2021880" y="1737160"/>
              <a:ext cx="306720" cy="165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6A519FB-7E10-4591-8CD7-8100241008D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2003880" y="1719520"/>
                <a:ext cx="3423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E9D18B-C2F8-4ECD-BBAF-7E2A459C9299}"/>
                  </a:ext>
                </a:extLst>
              </p14:cNvPr>
              <p14:cNvContentPartPr/>
              <p14:nvPr/>
            </p14:nvContentPartPr>
            <p14:xfrm>
              <a:off x="2435520" y="1685680"/>
              <a:ext cx="449640" cy="204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E9D18B-C2F8-4ECD-BBAF-7E2A459C929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417880" y="1668040"/>
                <a:ext cx="48528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6DEECEC-E941-4017-90E8-C3A089B8A82A}"/>
                  </a:ext>
                </a:extLst>
              </p14:cNvPr>
              <p14:cNvContentPartPr/>
              <p14:nvPr/>
            </p14:nvContentPartPr>
            <p14:xfrm>
              <a:off x="3301320" y="1643560"/>
              <a:ext cx="306000" cy="259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6DEECEC-E941-4017-90E8-C3A089B8A82A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3283680" y="1625560"/>
                <a:ext cx="34164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F9D369A-F4A8-43D4-A31B-D97CD6766815}"/>
                  </a:ext>
                </a:extLst>
              </p14:cNvPr>
              <p14:cNvContentPartPr/>
              <p14:nvPr/>
            </p14:nvContentPartPr>
            <p14:xfrm>
              <a:off x="4094040" y="1594960"/>
              <a:ext cx="360" cy="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F9D369A-F4A8-43D4-A31B-D97CD67668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76400" y="157696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D6C18D4-C329-4CC9-B76C-24C9A5B53608}"/>
                  </a:ext>
                </a:extLst>
              </p14:cNvPr>
              <p14:cNvContentPartPr/>
              <p14:nvPr/>
            </p14:nvContentPartPr>
            <p14:xfrm>
              <a:off x="4063800" y="1706560"/>
              <a:ext cx="122040" cy="190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D6C18D4-C329-4CC9-B76C-24C9A5B5360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045800" y="1688920"/>
                <a:ext cx="15768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4DCF063-87BA-4484-8F39-651E2339B70C}"/>
                  </a:ext>
                </a:extLst>
              </p14:cNvPr>
              <p14:cNvContentPartPr/>
              <p14:nvPr/>
            </p14:nvContentPartPr>
            <p14:xfrm>
              <a:off x="3728640" y="1736080"/>
              <a:ext cx="204120" cy="928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4DCF063-87BA-4484-8F39-651E2339B70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710640" y="1718010"/>
                <a:ext cx="239760" cy="1286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2729B8B-CEE6-40A1-A249-CA15046AA4C2}"/>
                  </a:ext>
                </a:extLst>
              </p14:cNvPr>
              <p14:cNvContentPartPr/>
              <p14:nvPr/>
            </p14:nvContentPartPr>
            <p14:xfrm>
              <a:off x="4500480" y="1554280"/>
              <a:ext cx="839880" cy="381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2729B8B-CEE6-40A1-A249-CA15046AA4C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82480" y="1536280"/>
                <a:ext cx="87552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777E9EE-FC75-482B-8B7E-6A379362DEC7}"/>
                  </a:ext>
                </a:extLst>
              </p14:cNvPr>
              <p14:cNvContentPartPr/>
              <p14:nvPr/>
            </p14:nvContentPartPr>
            <p14:xfrm>
              <a:off x="5638440" y="1714120"/>
              <a:ext cx="285480" cy="268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777E9EE-FC75-482B-8B7E-6A379362DEC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20800" y="1696480"/>
                <a:ext cx="32112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1B6FBE3-2796-4660-AB22-641027402448}"/>
                  </a:ext>
                </a:extLst>
              </p14:cNvPr>
              <p14:cNvContentPartPr/>
              <p14:nvPr/>
            </p14:nvContentPartPr>
            <p14:xfrm>
              <a:off x="6024360" y="1757320"/>
              <a:ext cx="186120" cy="30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1B6FBE3-2796-4660-AB22-64102740244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06720" y="1739680"/>
                <a:ext cx="22176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F9EBA14-C0B9-4524-AD2F-E063A2F991D2}"/>
                  </a:ext>
                </a:extLst>
              </p14:cNvPr>
              <p14:cNvContentPartPr/>
              <p14:nvPr/>
            </p14:nvContentPartPr>
            <p14:xfrm>
              <a:off x="6034800" y="1848760"/>
              <a:ext cx="19440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F9EBA14-C0B9-4524-AD2F-E063A2F991D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016800" y="1831120"/>
                <a:ext cx="2300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9BDA8D8-A816-4F70-BEED-4C55F0EA3CEF}"/>
                  </a:ext>
                </a:extLst>
              </p14:cNvPr>
              <p14:cNvContentPartPr/>
              <p14:nvPr/>
            </p14:nvContentPartPr>
            <p14:xfrm>
              <a:off x="6369960" y="1543840"/>
              <a:ext cx="2610720" cy="4417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9BDA8D8-A816-4F70-BEED-4C55F0EA3CE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352320" y="1525855"/>
                <a:ext cx="2646360" cy="4773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393C6E3-9CF8-497F-B217-E4B685604BA8}"/>
                  </a:ext>
                </a:extLst>
              </p14:cNvPr>
              <p14:cNvContentPartPr/>
              <p14:nvPr/>
            </p14:nvContentPartPr>
            <p14:xfrm>
              <a:off x="917040" y="2334040"/>
              <a:ext cx="233280" cy="279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393C6E3-9CF8-497F-B217-E4B685604BA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99040" y="2316400"/>
                <a:ext cx="26892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D99E8F-2C9E-449B-B4E5-81EC0BD8DD11}"/>
                  </a:ext>
                </a:extLst>
              </p14:cNvPr>
              <p14:cNvContentPartPr/>
              <p14:nvPr/>
            </p14:nvContentPartPr>
            <p14:xfrm>
              <a:off x="940080" y="2224600"/>
              <a:ext cx="96120" cy="493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D99E8F-2C9E-449B-B4E5-81EC0BD8DD1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922440" y="2206960"/>
                <a:ext cx="131760" cy="52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4C23923-A08A-4AEA-8FDB-DF20E0611AD2}"/>
                  </a:ext>
                </a:extLst>
              </p14:cNvPr>
              <p14:cNvContentPartPr/>
              <p14:nvPr/>
            </p14:nvContentPartPr>
            <p14:xfrm>
              <a:off x="1381440" y="2493880"/>
              <a:ext cx="338400" cy="311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4C23923-A08A-4AEA-8FDB-DF20E0611AD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363800" y="2476240"/>
                <a:ext cx="37404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D32E5A7-A433-4B03-94C3-80C9C3B5DD90}"/>
                  </a:ext>
                </a:extLst>
              </p14:cNvPr>
              <p14:cNvContentPartPr/>
              <p14:nvPr/>
            </p14:nvContentPartPr>
            <p14:xfrm>
              <a:off x="1848720" y="2427640"/>
              <a:ext cx="360" cy="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D32E5A7-A433-4B03-94C3-80C9C3B5DD9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31080" y="2410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F3D7254-AC4A-4639-AEA7-BA0C196F584D}"/>
                  </a:ext>
                </a:extLst>
              </p14:cNvPr>
              <p14:cNvContentPartPr/>
              <p14:nvPr/>
            </p14:nvContentPartPr>
            <p14:xfrm>
              <a:off x="1890120" y="2578480"/>
              <a:ext cx="798480" cy="185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F3D7254-AC4A-4639-AEA7-BA0C196F584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872472" y="2560806"/>
                <a:ext cx="834136" cy="2207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99B5A0E-910F-45B5-A29B-8BF1E0588E46}"/>
                  </a:ext>
                </a:extLst>
              </p14:cNvPr>
              <p14:cNvContentPartPr/>
              <p14:nvPr/>
            </p14:nvContentPartPr>
            <p14:xfrm>
              <a:off x="3028800" y="2529520"/>
              <a:ext cx="305640" cy="182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99B5A0E-910F-45B5-A29B-8BF1E0588E46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010800" y="2511520"/>
                <a:ext cx="3412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D7F125-DB4E-4A27-9BF6-9DE3519CBA39}"/>
                  </a:ext>
                </a:extLst>
              </p14:cNvPr>
              <p14:cNvContentPartPr/>
              <p14:nvPr/>
            </p14:nvContentPartPr>
            <p14:xfrm>
              <a:off x="3464400" y="2559400"/>
              <a:ext cx="177480" cy="11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D7F125-DB4E-4A27-9BF6-9DE3519CBA39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446400" y="2541400"/>
                <a:ext cx="213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BDBC936-30B3-4BC7-86B3-1E848B0F467D}"/>
                  </a:ext>
                </a:extLst>
              </p14:cNvPr>
              <p14:cNvContentPartPr/>
              <p14:nvPr/>
            </p14:nvContentPartPr>
            <p14:xfrm>
              <a:off x="3474120" y="2636440"/>
              <a:ext cx="195480" cy="352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BDBC936-30B3-4BC7-86B3-1E848B0F467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456480" y="2618800"/>
                <a:ext cx="23112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694C22B-7C88-4B91-A705-503B1E4F332F}"/>
                  </a:ext>
                </a:extLst>
              </p14:cNvPr>
              <p14:cNvContentPartPr/>
              <p14:nvPr/>
            </p14:nvContentPartPr>
            <p14:xfrm>
              <a:off x="3766440" y="2407480"/>
              <a:ext cx="5040" cy="9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694C22B-7C88-4B91-A705-503B1E4F332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748800" y="238948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F2D3945-E22C-454D-9001-C7D93D3472D2}"/>
                  </a:ext>
                </a:extLst>
              </p14:cNvPr>
              <p14:cNvContentPartPr/>
              <p14:nvPr/>
            </p14:nvContentPartPr>
            <p14:xfrm>
              <a:off x="3880920" y="2397400"/>
              <a:ext cx="2520" cy="10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F2D3945-E22C-454D-9001-C7D93D3472D2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863280" y="2379760"/>
                <a:ext cx="38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437716A-ADB8-4845-A2E7-E0D47DD31FC7}"/>
                  </a:ext>
                </a:extLst>
              </p14:cNvPr>
              <p14:cNvContentPartPr/>
              <p14:nvPr/>
            </p14:nvContentPartPr>
            <p14:xfrm>
              <a:off x="3789120" y="2488840"/>
              <a:ext cx="167400" cy="203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437716A-ADB8-4845-A2E7-E0D47DD31FC7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771480" y="2470840"/>
                <a:ext cx="20304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F739E71-9D65-4801-A802-3D0D5694D4D2}"/>
                  </a:ext>
                </a:extLst>
              </p14:cNvPr>
              <p14:cNvContentPartPr/>
              <p14:nvPr/>
            </p14:nvContentPartPr>
            <p14:xfrm>
              <a:off x="4276920" y="2255200"/>
              <a:ext cx="853920" cy="406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F739E71-9D65-4801-A802-3D0D5694D4D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258920" y="2237560"/>
                <a:ext cx="88956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51246E3-0615-487D-B02F-B52DBC5A2E80}"/>
                  </a:ext>
                </a:extLst>
              </p14:cNvPr>
              <p14:cNvContentPartPr/>
              <p14:nvPr/>
            </p14:nvContentPartPr>
            <p14:xfrm>
              <a:off x="5454120" y="2438080"/>
              <a:ext cx="597600" cy="194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51246E3-0615-487D-B02F-B52DBC5A2E80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436480" y="2420440"/>
                <a:ext cx="6332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2EC428C-BCC6-4C0D-84E7-8475009464B4}"/>
                  </a:ext>
                </a:extLst>
              </p14:cNvPr>
              <p14:cNvContentPartPr/>
              <p14:nvPr/>
            </p14:nvContentPartPr>
            <p14:xfrm>
              <a:off x="6177000" y="2257000"/>
              <a:ext cx="1279800" cy="466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2EC428C-BCC6-4C0D-84E7-8475009464B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159000" y="2239000"/>
                <a:ext cx="1315440" cy="50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EE165D8-F17F-4A97-AD73-BC2738892CCF}"/>
                  </a:ext>
                </a:extLst>
              </p14:cNvPr>
              <p14:cNvContentPartPr/>
              <p14:nvPr/>
            </p14:nvContentPartPr>
            <p14:xfrm>
              <a:off x="7579200" y="2143600"/>
              <a:ext cx="1437120" cy="4258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EE165D8-F17F-4A97-AD73-BC2738892CCF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561200" y="2125600"/>
                <a:ext cx="147276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3B86786-0A21-4115-9D49-DFB81FEF44E4}"/>
                  </a:ext>
                </a:extLst>
              </p14:cNvPr>
              <p14:cNvContentPartPr/>
              <p14:nvPr/>
            </p14:nvContentPartPr>
            <p14:xfrm>
              <a:off x="567480" y="3328720"/>
              <a:ext cx="457920" cy="351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3B86786-0A21-4115-9D49-DFB81FEF44E4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49480" y="3310720"/>
                <a:ext cx="49356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15271B8-4CF3-47A8-BE48-CD0D9982D90F}"/>
                  </a:ext>
                </a:extLst>
              </p14:cNvPr>
              <p14:cNvContentPartPr/>
              <p14:nvPr/>
            </p14:nvContentPartPr>
            <p14:xfrm>
              <a:off x="1076520" y="3484240"/>
              <a:ext cx="203040" cy="176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15271B8-4CF3-47A8-BE48-CD0D9982D90F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058880" y="3466600"/>
                <a:ext cx="23868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E71C226-B600-470F-BA9A-6481110F788C}"/>
                  </a:ext>
                </a:extLst>
              </p14:cNvPr>
              <p14:cNvContentPartPr/>
              <p14:nvPr/>
            </p14:nvContentPartPr>
            <p14:xfrm>
              <a:off x="1715880" y="3438520"/>
              <a:ext cx="209160" cy="241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E71C226-B600-470F-BA9A-6481110F788C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697880" y="3420520"/>
                <a:ext cx="24480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5C2E420-0EA8-46AE-A4C9-757354A4EFE7}"/>
                  </a:ext>
                </a:extLst>
              </p14:cNvPr>
              <p14:cNvContentPartPr/>
              <p14:nvPr/>
            </p14:nvContentPartPr>
            <p14:xfrm>
              <a:off x="2132760" y="3454720"/>
              <a:ext cx="630720" cy="234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5C2E420-0EA8-46AE-A4C9-757354A4EFE7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114760" y="3437080"/>
                <a:ext cx="66636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9C3915C-78DE-4229-B084-C730567F7B3D}"/>
                  </a:ext>
                </a:extLst>
              </p14:cNvPr>
              <p14:cNvContentPartPr/>
              <p14:nvPr/>
            </p14:nvContentPartPr>
            <p14:xfrm>
              <a:off x="4307520" y="3221440"/>
              <a:ext cx="1088280" cy="478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9C3915C-78DE-4229-B084-C730567F7B3D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289880" y="3203440"/>
                <a:ext cx="1123920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3BA1406-9F66-4A6F-B244-230E755734DD}"/>
                  </a:ext>
                </a:extLst>
              </p14:cNvPr>
              <p14:cNvContentPartPr/>
              <p14:nvPr/>
            </p14:nvContentPartPr>
            <p14:xfrm>
              <a:off x="3250920" y="3483520"/>
              <a:ext cx="861480" cy="2469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3BA1406-9F66-4A6F-B244-230E755734D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232920" y="3465880"/>
                <a:ext cx="89712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DA792F3-F8AB-418F-AFF8-D93815E874D2}"/>
                  </a:ext>
                </a:extLst>
              </p14:cNvPr>
              <p14:cNvContentPartPr/>
              <p14:nvPr/>
            </p14:nvContentPartPr>
            <p14:xfrm>
              <a:off x="5760840" y="3370480"/>
              <a:ext cx="524520" cy="4190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DA792F3-F8AB-418F-AFF8-D93815E874D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742852" y="3352480"/>
                <a:ext cx="560136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94473CB-06A5-4FFA-9884-9447B8D839BD}"/>
                  </a:ext>
                </a:extLst>
              </p14:cNvPr>
              <p14:cNvContentPartPr/>
              <p14:nvPr/>
            </p14:nvContentPartPr>
            <p14:xfrm>
              <a:off x="6471480" y="3382720"/>
              <a:ext cx="1735560" cy="356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94473CB-06A5-4FFA-9884-9447B8D839B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453480" y="3365080"/>
                <a:ext cx="177120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FA7806F-2291-4B2B-8392-2A831A60668A}"/>
                  </a:ext>
                </a:extLst>
              </p14:cNvPr>
              <p14:cNvContentPartPr/>
              <p14:nvPr/>
            </p14:nvContentPartPr>
            <p14:xfrm>
              <a:off x="1595640" y="3962320"/>
              <a:ext cx="285480" cy="619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FA7806F-2291-4B2B-8392-2A831A60668A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1577640" y="3944320"/>
                <a:ext cx="321120" cy="65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43CF54D-D83A-47CD-9929-85E1B97E5711}"/>
                  </a:ext>
                </a:extLst>
              </p14:cNvPr>
              <p14:cNvContentPartPr/>
              <p14:nvPr/>
            </p14:nvContentPartPr>
            <p14:xfrm>
              <a:off x="3515160" y="4061320"/>
              <a:ext cx="1675440" cy="531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43CF54D-D83A-47CD-9929-85E1B97E5711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497160" y="4043320"/>
                <a:ext cx="1711080" cy="56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44349A4-6466-432E-A8CE-55FFD718C61E}"/>
                  </a:ext>
                </a:extLst>
              </p14:cNvPr>
              <p14:cNvContentPartPr/>
              <p14:nvPr/>
            </p14:nvContentPartPr>
            <p14:xfrm>
              <a:off x="3057600" y="4336720"/>
              <a:ext cx="295920" cy="123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44349A4-6466-432E-A8CE-55FFD718C61E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039960" y="4319080"/>
                <a:ext cx="3315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986829C-6C4E-4238-9F3B-826E3F3A21E4}"/>
                  </a:ext>
                </a:extLst>
              </p14:cNvPr>
              <p14:cNvContentPartPr/>
              <p14:nvPr/>
            </p14:nvContentPartPr>
            <p14:xfrm>
              <a:off x="2339400" y="4217200"/>
              <a:ext cx="527760" cy="3751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986829C-6C4E-4238-9F3B-826E3F3A21E4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2321748" y="4199560"/>
                <a:ext cx="563424" cy="410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42827002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E73888C-8AEF-4422-A0F3-EA70FDA34CE8}"/>
                  </a:ext>
                </a:extLst>
              </p14:cNvPr>
              <p14:cNvContentPartPr/>
              <p14:nvPr/>
            </p14:nvContentPartPr>
            <p14:xfrm>
              <a:off x="2590320" y="154240"/>
              <a:ext cx="1875240" cy="448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E73888C-8AEF-4422-A0F3-EA70FDA34CE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72320" y="136600"/>
                <a:ext cx="191088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6170247-C4A1-47FF-BD97-34186323DCFB}"/>
                  </a:ext>
                </a:extLst>
              </p14:cNvPr>
              <p14:cNvContentPartPr/>
              <p14:nvPr/>
            </p14:nvContentPartPr>
            <p14:xfrm>
              <a:off x="1482600" y="112480"/>
              <a:ext cx="758880" cy="589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6170247-C4A1-47FF-BD97-34186323DC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64960" y="94840"/>
                <a:ext cx="794520" cy="62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9F523D6-6D46-4E07-BD29-3329C42D15DB}"/>
                  </a:ext>
                </a:extLst>
              </p14:cNvPr>
              <p14:cNvContentPartPr/>
              <p14:nvPr/>
            </p14:nvContentPartPr>
            <p14:xfrm>
              <a:off x="5994120" y="212920"/>
              <a:ext cx="360" cy="20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9F523D6-6D46-4E07-BD29-3329C42D15D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976120" y="194920"/>
                <a:ext cx="360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6F6DE76-7CB9-478A-BE24-EBE9104F0261}"/>
                  </a:ext>
                </a:extLst>
              </p14:cNvPr>
              <p14:cNvContentPartPr/>
              <p14:nvPr/>
            </p14:nvContentPartPr>
            <p14:xfrm>
              <a:off x="4742040" y="287440"/>
              <a:ext cx="1482480" cy="288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6F6DE76-7CB9-478A-BE24-EBE9104F026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24400" y="269440"/>
                <a:ext cx="15181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AA62930-9855-457C-998D-CB5957398B77}"/>
                  </a:ext>
                </a:extLst>
              </p14:cNvPr>
              <p14:cNvContentPartPr/>
              <p14:nvPr/>
            </p14:nvContentPartPr>
            <p14:xfrm>
              <a:off x="6328560" y="202840"/>
              <a:ext cx="1605960" cy="346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AA62930-9855-457C-998D-CB5957398B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10564" y="185200"/>
                <a:ext cx="1641592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A035BC8-5789-412B-83B5-FCA0ADEE7E5C}"/>
                  </a:ext>
                </a:extLst>
              </p14:cNvPr>
              <p14:cNvContentPartPr/>
              <p14:nvPr/>
            </p14:nvContentPartPr>
            <p14:xfrm>
              <a:off x="8015880" y="162160"/>
              <a:ext cx="893880" cy="317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A035BC8-5789-412B-83B5-FCA0ADEE7E5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97880" y="144160"/>
                <a:ext cx="92952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5690436-DD49-4C5E-BCB6-1FB0F740B86E}"/>
                  </a:ext>
                </a:extLst>
              </p14:cNvPr>
              <p14:cNvContentPartPr/>
              <p14:nvPr/>
            </p14:nvContentPartPr>
            <p14:xfrm>
              <a:off x="487200" y="873160"/>
              <a:ext cx="636120" cy="275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5690436-DD49-4C5E-BCB6-1FB0F740B86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190" y="855520"/>
                <a:ext cx="6717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2BCF45A-33FA-4200-8C26-854DC7164152}"/>
                  </a:ext>
                </a:extLst>
              </p14:cNvPr>
              <p14:cNvContentPartPr/>
              <p14:nvPr/>
            </p14:nvContentPartPr>
            <p14:xfrm>
              <a:off x="1198560" y="870640"/>
              <a:ext cx="325080" cy="274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2BCF45A-33FA-4200-8C26-854DC716415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80920" y="853000"/>
                <a:ext cx="3607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B906F6-0E89-43AF-994A-D53E47F41551}"/>
                  </a:ext>
                </a:extLst>
              </p14:cNvPr>
              <p14:cNvContentPartPr/>
              <p14:nvPr/>
            </p14:nvContentPartPr>
            <p14:xfrm>
              <a:off x="1612560" y="913840"/>
              <a:ext cx="180000" cy="190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B906F6-0E89-43AF-994A-D53E47F4155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4920" y="896200"/>
                <a:ext cx="2156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13062C8-F510-4841-B6BB-009AE00BA9A4}"/>
                  </a:ext>
                </a:extLst>
              </p14:cNvPr>
              <p14:cNvContentPartPr/>
              <p14:nvPr/>
            </p14:nvContentPartPr>
            <p14:xfrm>
              <a:off x="1817760" y="913840"/>
              <a:ext cx="122760" cy="182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13062C8-F510-4841-B6BB-009AE00BA9A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00120" y="896200"/>
                <a:ext cx="15840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8803B09-D1DD-4B39-97EA-E184E69311CF}"/>
                  </a:ext>
                </a:extLst>
              </p14:cNvPr>
              <p14:cNvContentPartPr/>
              <p14:nvPr/>
            </p14:nvContentPartPr>
            <p14:xfrm>
              <a:off x="1828560" y="924280"/>
              <a:ext cx="141840" cy="12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8803B09-D1DD-4B39-97EA-E184E69311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10560" y="906640"/>
                <a:ext cx="1774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4A55C59-412B-408A-863F-7FFA134AD50A}"/>
                  </a:ext>
                </a:extLst>
              </p14:cNvPr>
              <p14:cNvContentPartPr/>
              <p14:nvPr/>
            </p14:nvContentPartPr>
            <p14:xfrm>
              <a:off x="2021520" y="954880"/>
              <a:ext cx="10440" cy="120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4A55C59-412B-408A-863F-7FFA134AD50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03880" y="936880"/>
                <a:ext cx="4608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6A5E01E-72B9-414A-9498-6EE0B1163E52}"/>
                  </a:ext>
                </a:extLst>
              </p14:cNvPr>
              <p14:cNvContentPartPr/>
              <p14:nvPr/>
            </p14:nvContentPartPr>
            <p14:xfrm>
              <a:off x="1990920" y="853000"/>
              <a:ext cx="3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6A5E01E-72B9-414A-9498-6EE0B1163E5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72920" y="835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B667B27-9826-460F-B394-A4A9988BBDF2}"/>
                  </a:ext>
                </a:extLst>
              </p14:cNvPr>
              <p14:cNvContentPartPr/>
              <p14:nvPr/>
            </p14:nvContentPartPr>
            <p14:xfrm>
              <a:off x="2072280" y="958120"/>
              <a:ext cx="217080" cy="128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B667B27-9826-460F-B394-A4A9988BBD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054640" y="940480"/>
                <a:ext cx="2527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FF1EB09-D5A5-4094-AAD9-C08FD164E27B}"/>
                  </a:ext>
                </a:extLst>
              </p14:cNvPr>
              <p14:cNvContentPartPr/>
              <p14:nvPr/>
            </p14:nvContentPartPr>
            <p14:xfrm>
              <a:off x="2366760" y="934360"/>
              <a:ext cx="119160" cy="113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FF1EB09-D5A5-4094-AAD9-C08FD164E27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348760" y="916720"/>
                <a:ext cx="15480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94CA4C1-8A7B-46FF-BBB5-3127E27FA58A}"/>
                  </a:ext>
                </a:extLst>
              </p14:cNvPr>
              <p14:cNvContentPartPr/>
              <p14:nvPr/>
            </p14:nvContentPartPr>
            <p14:xfrm>
              <a:off x="2509320" y="938680"/>
              <a:ext cx="255240" cy="117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94CA4C1-8A7B-46FF-BBB5-3127E27FA58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91320" y="921040"/>
                <a:ext cx="2908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B42925B-6E04-4F7D-9DB4-318FD6C49A84}"/>
                  </a:ext>
                </a:extLst>
              </p14:cNvPr>
              <p14:cNvContentPartPr/>
              <p14:nvPr/>
            </p14:nvContentPartPr>
            <p14:xfrm>
              <a:off x="4429200" y="683800"/>
              <a:ext cx="286920" cy="586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B42925B-6E04-4F7D-9DB4-318FD6C49A8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11200" y="666160"/>
                <a:ext cx="322560" cy="62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EA5248-367F-4B13-8F54-BA3AC2105F2A}"/>
                  </a:ext>
                </a:extLst>
              </p14:cNvPr>
              <p14:cNvContentPartPr/>
              <p14:nvPr/>
            </p14:nvContentPartPr>
            <p14:xfrm>
              <a:off x="4955880" y="853000"/>
              <a:ext cx="198360" cy="239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EA5248-367F-4B13-8F54-BA3AC2105F2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37913" y="835000"/>
                <a:ext cx="233935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2D7CC9B-57A4-4C45-9488-B370DFDAF9F3}"/>
                  </a:ext>
                </a:extLst>
              </p14:cNvPr>
              <p14:cNvContentPartPr/>
              <p14:nvPr/>
            </p14:nvContentPartPr>
            <p14:xfrm>
              <a:off x="3057600" y="704680"/>
              <a:ext cx="1123920" cy="340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2D7CC9B-57A4-4C45-9488-B370DFDAF9F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39954" y="687040"/>
                <a:ext cx="1159571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6BFE535-9073-4E37-9271-C8A91938EF1F}"/>
                  </a:ext>
                </a:extLst>
              </p14:cNvPr>
              <p14:cNvContentPartPr/>
              <p14:nvPr/>
            </p14:nvContentPartPr>
            <p14:xfrm>
              <a:off x="1108200" y="1544560"/>
              <a:ext cx="263160" cy="272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6BFE535-9073-4E37-9271-C8A91938EF1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090200" y="1526560"/>
                <a:ext cx="29880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57101EA-8F52-46F1-958B-98F95DA15C74}"/>
                  </a:ext>
                </a:extLst>
              </p14:cNvPr>
              <p14:cNvContentPartPr/>
              <p14:nvPr/>
            </p14:nvContentPartPr>
            <p14:xfrm>
              <a:off x="1147800" y="1422160"/>
              <a:ext cx="61200" cy="507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57101EA-8F52-46F1-958B-98F95DA15C7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29800" y="1404160"/>
                <a:ext cx="968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F190EB-4CAF-41BE-AE25-958050AB4F27}"/>
                  </a:ext>
                </a:extLst>
              </p14:cNvPr>
              <p14:cNvContentPartPr/>
              <p14:nvPr/>
            </p14:nvContentPartPr>
            <p14:xfrm>
              <a:off x="1543800" y="1653640"/>
              <a:ext cx="357480" cy="309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F190EB-4CAF-41BE-AE25-958050AB4F2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26160" y="1635640"/>
                <a:ext cx="39312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E73F666-3053-4EEE-B8D8-7477BF810951}"/>
                  </a:ext>
                </a:extLst>
              </p14:cNvPr>
              <p14:cNvContentPartPr/>
              <p14:nvPr/>
            </p14:nvContentPartPr>
            <p14:xfrm>
              <a:off x="1990920" y="157444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E73F666-3053-4EEE-B8D8-7477BF81095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72920" y="155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6A519FB-7E10-4591-8CD7-8100241008D3}"/>
                  </a:ext>
                </a:extLst>
              </p14:cNvPr>
              <p14:cNvContentPartPr/>
              <p14:nvPr/>
            </p14:nvContentPartPr>
            <p14:xfrm>
              <a:off x="2021880" y="1737160"/>
              <a:ext cx="306720" cy="165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6A519FB-7E10-4591-8CD7-8100241008D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2003880" y="1719520"/>
                <a:ext cx="3423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E9D18B-C2F8-4ECD-BBAF-7E2A459C9299}"/>
                  </a:ext>
                </a:extLst>
              </p14:cNvPr>
              <p14:cNvContentPartPr/>
              <p14:nvPr/>
            </p14:nvContentPartPr>
            <p14:xfrm>
              <a:off x="2435520" y="1685680"/>
              <a:ext cx="449640" cy="204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E9D18B-C2F8-4ECD-BBAF-7E2A459C929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417880" y="1668040"/>
                <a:ext cx="48528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6DEECEC-E941-4017-90E8-C3A089B8A82A}"/>
                  </a:ext>
                </a:extLst>
              </p14:cNvPr>
              <p14:cNvContentPartPr/>
              <p14:nvPr/>
            </p14:nvContentPartPr>
            <p14:xfrm>
              <a:off x="3301320" y="1643560"/>
              <a:ext cx="306000" cy="259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6DEECEC-E941-4017-90E8-C3A089B8A82A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3283680" y="1625560"/>
                <a:ext cx="34164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F9D369A-F4A8-43D4-A31B-D97CD6766815}"/>
                  </a:ext>
                </a:extLst>
              </p14:cNvPr>
              <p14:cNvContentPartPr/>
              <p14:nvPr/>
            </p14:nvContentPartPr>
            <p14:xfrm>
              <a:off x="4094040" y="1594960"/>
              <a:ext cx="360" cy="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F9D369A-F4A8-43D4-A31B-D97CD67668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76400" y="157696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D6C18D4-C329-4CC9-B76C-24C9A5B53608}"/>
                  </a:ext>
                </a:extLst>
              </p14:cNvPr>
              <p14:cNvContentPartPr/>
              <p14:nvPr/>
            </p14:nvContentPartPr>
            <p14:xfrm>
              <a:off x="4063800" y="1706560"/>
              <a:ext cx="122040" cy="190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D6C18D4-C329-4CC9-B76C-24C9A5B5360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045800" y="1688920"/>
                <a:ext cx="15768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4DCF063-87BA-4484-8F39-651E2339B70C}"/>
                  </a:ext>
                </a:extLst>
              </p14:cNvPr>
              <p14:cNvContentPartPr/>
              <p14:nvPr/>
            </p14:nvContentPartPr>
            <p14:xfrm>
              <a:off x="3728640" y="1736080"/>
              <a:ext cx="204120" cy="928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4DCF063-87BA-4484-8F39-651E2339B70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710640" y="1718010"/>
                <a:ext cx="239760" cy="1286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2729B8B-CEE6-40A1-A249-CA15046AA4C2}"/>
                  </a:ext>
                </a:extLst>
              </p14:cNvPr>
              <p14:cNvContentPartPr/>
              <p14:nvPr/>
            </p14:nvContentPartPr>
            <p14:xfrm>
              <a:off x="4500480" y="1554280"/>
              <a:ext cx="839880" cy="381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2729B8B-CEE6-40A1-A249-CA15046AA4C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82480" y="1536280"/>
                <a:ext cx="87552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777E9EE-FC75-482B-8B7E-6A379362DEC7}"/>
                  </a:ext>
                </a:extLst>
              </p14:cNvPr>
              <p14:cNvContentPartPr/>
              <p14:nvPr/>
            </p14:nvContentPartPr>
            <p14:xfrm>
              <a:off x="5638440" y="1714120"/>
              <a:ext cx="285480" cy="268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777E9EE-FC75-482B-8B7E-6A379362DEC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20800" y="1696480"/>
                <a:ext cx="32112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1B6FBE3-2796-4660-AB22-641027402448}"/>
                  </a:ext>
                </a:extLst>
              </p14:cNvPr>
              <p14:cNvContentPartPr/>
              <p14:nvPr/>
            </p14:nvContentPartPr>
            <p14:xfrm>
              <a:off x="6024360" y="1757320"/>
              <a:ext cx="186120" cy="30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1B6FBE3-2796-4660-AB22-64102740244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06720" y="1739680"/>
                <a:ext cx="22176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F9EBA14-C0B9-4524-AD2F-E063A2F991D2}"/>
                  </a:ext>
                </a:extLst>
              </p14:cNvPr>
              <p14:cNvContentPartPr/>
              <p14:nvPr/>
            </p14:nvContentPartPr>
            <p14:xfrm>
              <a:off x="6034800" y="1848760"/>
              <a:ext cx="19440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F9EBA14-C0B9-4524-AD2F-E063A2F991D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016800" y="1831120"/>
                <a:ext cx="2300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9BDA8D8-A816-4F70-BEED-4C55F0EA3CEF}"/>
                  </a:ext>
                </a:extLst>
              </p14:cNvPr>
              <p14:cNvContentPartPr/>
              <p14:nvPr/>
            </p14:nvContentPartPr>
            <p14:xfrm>
              <a:off x="6369960" y="1543840"/>
              <a:ext cx="2610720" cy="4417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9BDA8D8-A816-4F70-BEED-4C55F0EA3CE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352320" y="1525855"/>
                <a:ext cx="2646360" cy="4773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393C6E3-9CF8-497F-B217-E4B685604BA8}"/>
                  </a:ext>
                </a:extLst>
              </p14:cNvPr>
              <p14:cNvContentPartPr/>
              <p14:nvPr/>
            </p14:nvContentPartPr>
            <p14:xfrm>
              <a:off x="917040" y="2334040"/>
              <a:ext cx="233280" cy="279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393C6E3-9CF8-497F-B217-E4B685604BA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99040" y="2316400"/>
                <a:ext cx="26892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D99E8F-2C9E-449B-B4E5-81EC0BD8DD11}"/>
                  </a:ext>
                </a:extLst>
              </p14:cNvPr>
              <p14:cNvContentPartPr/>
              <p14:nvPr/>
            </p14:nvContentPartPr>
            <p14:xfrm>
              <a:off x="940080" y="2224600"/>
              <a:ext cx="96120" cy="493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D99E8F-2C9E-449B-B4E5-81EC0BD8DD1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922440" y="2206960"/>
                <a:ext cx="131760" cy="52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4C23923-A08A-4AEA-8FDB-DF20E0611AD2}"/>
                  </a:ext>
                </a:extLst>
              </p14:cNvPr>
              <p14:cNvContentPartPr/>
              <p14:nvPr/>
            </p14:nvContentPartPr>
            <p14:xfrm>
              <a:off x="1381440" y="2493880"/>
              <a:ext cx="338400" cy="311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4C23923-A08A-4AEA-8FDB-DF20E0611AD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363800" y="2476240"/>
                <a:ext cx="37404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D32E5A7-A433-4B03-94C3-80C9C3B5DD90}"/>
                  </a:ext>
                </a:extLst>
              </p14:cNvPr>
              <p14:cNvContentPartPr/>
              <p14:nvPr/>
            </p14:nvContentPartPr>
            <p14:xfrm>
              <a:off x="1848720" y="2427640"/>
              <a:ext cx="360" cy="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D32E5A7-A433-4B03-94C3-80C9C3B5DD9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31080" y="2410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F3D7254-AC4A-4639-AEA7-BA0C196F584D}"/>
                  </a:ext>
                </a:extLst>
              </p14:cNvPr>
              <p14:cNvContentPartPr/>
              <p14:nvPr/>
            </p14:nvContentPartPr>
            <p14:xfrm>
              <a:off x="1890120" y="2578480"/>
              <a:ext cx="798480" cy="185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F3D7254-AC4A-4639-AEA7-BA0C196F584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872472" y="2560806"/>
                <a:ext cx="834136" cy="2207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99B5A0E-910F-45B5-A29B-8BF1E0588E46}"/>
                  </a:ext>
                </a:extLst>
              </p14:cNvPr>
              <p14:cNvContentPartPr/>
              <p14:nvPr/>
            </p14:nvContentPartPr>
            <p14:xfrm>
              <a:off x="3028800" y="2529520"/>
              <a:ext cx="305640" cy="182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99B5A0E-910F-45B5-A29B-8BF1E0588E46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010800" y="2511520"/>
                <a:ext cx="3412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D7F125-DB4E-4A27-9BF6-9DE3519CBA39}"/>
                  </a:ext>
                </a:extLst>
              </p14:cNvPr>
              <p14:cNvContentPartPr/>
              <p14:nvPr/>
            </p14:nvContentPartPr>
            <p14:xfrm>
              <a:off x="3464400" y="2559400"/>
              <a:ext cx="177480" cy="11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D7F125-DB4E-4A27-9BF6-9DE3519CBA39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446400" y="2541400"/>
                <a:ext cx="213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BDBC936-30B3-4BC7-86B3-1E848B0F467D}"/>
                  </a:ext>
                </a:extLst>
              </p14:cNvPr>
              <p14:cNvContentPartPr/>
              <p14:nvPr/>
            </p14:nvContentPartPr>
            <p14:xfrm>
              <a:off x="3474120" y="2636440"/>
              <a:ext cx="195480" cy="352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BDBC936-30B3-4BC7-86B3-1E848B0F467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456480" y="2618800"/>
                <a:ext cx="23112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694C22B-7C88-4B91-A705-503B1E4F332F}"/>
                  </a:ext>
                </a:extLst>
              </p14:cNvPr>
              <p14:cNvContentPartPr/>
              <p14:nvPr/>
            </p14:nvContentPartPr>
            <p14:xfrm>
              <a:off x="3766440" y="2407480"/>
              <a:ext cx="5040" cy="9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694C22B-7C88-4B91-A705-503B1E4F332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748800" y="238948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F2D3945-E22C-454D-9001-C7D93D3472D2}"/>
                  </a:ext>
                </a:extLst>
              </p14:cNvPr>
              <p14:cNvContentPartPr/>
              <p14:nvPr/>
            </p14:nvContentPartPr>
            <p14:xfrm>
              <a:off x="3880920" y="2397400"/>
              <a:ext cx="2520" cy="10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F2D3945-E22C-454D-9001-C7D93D3472D2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863280" y="2379760"/>
                <a:ext cx="38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437716A-ADB8-4845-A2E7-E0D47DD31FC7}"/>
                  </a:ext>
                </a:extLst>
              </p14:cNvPr>
              <p14:cNvContentPartPr/>
              <p14:nvPr/>
            </p14:nvContentPartPr>
            <p14:xfrm>
              <a:off x="3789120" y="2488840"/>
              <a:ext cx="167400" cy="203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437716A-ADB8-4845-A2E7-E0D47DD31FC7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771480" y="2470840"/>
                <a:ext cx="20304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F739E71-9D65-4801-A802-3D0D5694D4D2}"/>
                  </a:ext>
                </a:extLst>
              </p14:cNvPr>
              <p14:cNvContentPartPr/>
              <p14:nvPr/>
            </p14:nvContentPartPr>
            <p14:xfrm>
              <a:off x="4276920" y="2255200"/>
              <a:ext cx="853920" cy="406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F739E71-9D65-4801-A802-3D0D5694D4D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258920" y="2237560"/>
                <a:ext cx="88956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51246E3-0615-487D-B02F-B52DBC5A2E80}"/>
                  </a:ext>
                </a:extLst>
              </p14:cNvPr>
              <p14:cNvContentPartPr/>
              <p14:nvPr/>
            </p14:nvContentPartPr>
            <p14:xfrm>
              <a:off x="5454120" y="2438080"/>
              <a:ext cx="597600" cy="194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51246E3-0615-487D-B02F-B52DBC5A2E80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436480" y="2420440"/>
                <a:ext cx="6332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2EC428C-BCC6-4C0D-84E7-8475009464B4}"/>
                  </a:ext>
                </a:extLst>
              </p14:cNvPr>
              <p14:cNvContentPartPr/>
              <p14:nvPr/>
            </p14:nvContentPartPr>
            <p14:xfrm>
              <a:off x="6177000" y="2257000"/>
              <a:ext cx="1279800" cy="466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2EC428C-BCC6-4C0D-84E7-8475009464B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159000" y="2239000"/>
                <a:ext cx="1315440" cy="50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EE165D8-F17F-4A97-AD73-BC2738892CCF}"/>
                  </a:ext>
                </a:extLst>
              </p14:cNvPr>
              <p14:cNvContentPartPr/>
              <p14:nvPr/>
            </p14:nvContentPartPr>
            <p14:xfrm>
              <a:off x="7579200" y="2143600"/>
              <a:ext cx="1437120" cy="4258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EE165D8-F17F-4A97-AD73-BC2738892CCF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561200" y="2125600"/>
                <a:ext cx="147276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3B86786-0A21-4115-9D49-DFB81FEF44E4}"/>
                  </a:ext>
                </a:extLst>
              </p14:cNvPr>
              <p14:cNvContentPartPr/>
              <p14:nvPr/>
            </p14:nvContentPartPr>
            <p14:xfrm>
              <a:off x="567480" y="3328720"/>
              <a:ext cx="457920" cy="351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3B86786-0A21-4115-9D49-DFB81FEF44E4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49480" y="3310720"/>
                <a:ext cx="49356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15271B8-4CF3-47A8-BE48-CD0D9982D90F}"/>
                  </a:ext>
                </a:extLst>
              </p14:cNvPr>
              <p14:cNvContentPartPr/>
              <p14:nvPr/>
            </p14:nvContentPartPr>
            <p14:xfrm>
              <a:off x="1076520" y="3484240"/>
              <a:ext cx="203040" cy="176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15271B8-4CF3-47A8-BE48-CD0D9982D90F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058880" y="3466600"/>
                <a:ext cx="23868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E71C226-B600-470F-BA9A-6481110F788C}"/>
                  </a:ext>
                </a:extLst>
              </p14:cNvPr>
              <p14:cNvContentPartPr/>
              <p14:nvPr/>
            </p14:nvContentPartPr>
            <p14:xfrm>
              <a:off x="1715880" y="3438520"/>
              <a:ext cx="209160" cy="241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E71C226-B600-470F-BA9A-6481110F788C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697880" y="3420520"/>
                <a:ext cx="24480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5C2E420-0EA8-46AE-A4C9-757354A4EFE7}"/>
                  </a:ext>
                </a:extLst>
              </p14:cNvPr>
              <p14:cNvContentPartPr/>
              <p14:nvPr/>
            </p14:nvContentPartPr>
            <p14:xfrm>
              <a:off x="2132760" y="3454720"/>
              <a:ext cx="630720" cy="234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5C2E420-0EA8-46AE-A4C9-757354A4EFE7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114760" y="3437080"/>
                <a:ext cx="66636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9C3915C-78DE-4229-B084-C730567F7B3D}"/>
                  </a:ext>
                </a:extLst>
              </p14:cNvPr>
              <p14:cNvContentPartPr/>
              <p14:nvPr/>
            </p14:nvContentPartPr>
            <p14:xfrm>
              <a:off x="4307520" y="3221440"/>
              <a:ext cx="1088280" cy="478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9C3915C-78DE-4229-B084-C730567F7B3D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289880" y="3203440"/>
                <a:ext cx="1123920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3BA1406-9F66-4A6F-B244-230E755734DD}"/>
                  </a:ext>
                </a:extLst>
              </p14:cNvPr>
              <p14:cNvContentPartPr/>
              <p14:nvPr/>
            </p14:nvContentPartPr>
            <p14:xfrm>
              <a:off x="3250920" y="3483520"/>
              <a:ext cx="861480" cy="2469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3BA1406-9F66-4A6F-B244-230E755734D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232920" y="3465880"/>
                <a:ext cx="89712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DA792F3-F8AB-418F-AFF8-D93815E874D2}"/>
                  </a:ext>
                </a:extLst>
              </p14:cNvPr>
              <p14:cNvContentPartPr/>
              <p14:nvPr/>
            </p14:nvContentPartPr>
            <p14:xfrm>
              <a:off x="5760840" y="3370480"/>
              <a:ext cx="524520" cy="4190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DA792F3-F8AB-418F-AFF8-D93815E874D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742852" y="3352480"/>
                <a:ext cx="560136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94473CB-06A5-4FFA-9884-9447B8D839BD}"/>
                  </a:ext>
                </a:extLst>
              </p14:cNvPr>
              <p14:cNvContentPartPr/>
              <p14:nvPr/>
            </p14:nvContentPartPr>
            <p14:xfrm>
              <a:off x="6471480" y="3382720"/>
              <a:ext cx="1735560" cy="356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94473CB-06A5-4FFA-9884-9447B8D839B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453480" y="3365080"/>
                <a:ext cx="177120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FA7806F-2291-4B2B-8392-2A831A60668A}"/>
                  </a:ext>
                </a:extLst>
              </p14:cNvPr>
              <p14:cNvContentPartPr/>
              <p14:nvPr/>
            </p14:nvContentPartPr>
            <p14:xfrm>
              <a:off x="1595640" y="3962320"/>
              <a:ext cx="285480" cy="619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FA7806F-2291-4B2B-8392-2A831A60668A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1577640" y="3944320"/>
                <a:ext cx="321120" cy="65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43CF54D-D83A-47CD-9929-85E1B97E5711}"/>
                  </a:ext>
                </a:extLst>
              </p14:cNvPr>
              <p14:cNvContentPartPr/>
              <p14:nvPr/>
            </p14:nvContentPartPr>
            <p14:xfrm>
              <a:off x="3515160" y="4061320"/>
              <a:ext cx="1675440" cy="531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43CF54D-D83A-47CD-9929-85E1B97E5711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497160" y="4043320"/>
                <a:ext cx="1711080" cy="56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44349A4-6466-432E-A8CE-55FFD718C61E}"/>
                  </a:ext>
                </a:extLst>
              </p14:cNvPr>
              <p14:cNvContentPartPr/>
              <p14:nvPr/>
            </p14:nvContentPartPr>
            <p14:xfrm>
              <a:off x="3057600" y="4336720"/>
              <a:ext cx="295920" cy="123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44349A4-6466-432E-A8CE-55FFD718C61E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039960" y="4319080"/>
                <a:ext cx="3315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986829C-6C4E-4238-9F3B-826E3F3A21E4}"/>
                  </a:ext>
                </a:extLst>
              </p14:cNvPr>
              <p14:cNvContentPartPr/>
              <p14:nvPr/>
            </p14:nvContentPartPr>
            <p14:xfrm>
              <a:off x="2339400" y="4217200"/>
              <a:ext cx="527760" cy="3751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986829C-6C4E-4238-9F3B-826E3F3A21E4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2321748" y="4199560"/>
                <a:ext cx="563424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D867063-4063-44A4-8954-5EF2A6A5C0B2}"/>
                  </a:ext>
                </a:extLst>
              </p14:cNvPr>
              <p14:cNvContentPartPr/>
              <p14:nvPr/>
            </p14:nvContentPartPr>
            <p14:xfrm>
              <a:off x="5618280" y="4185520"/>
              <a:ext cx="339120" cy="2649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D867063-4063-44A4-8954-5EF2A6A5C0B2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600280" y="4167880"/>
                <a:ext cx="37476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F267F5CB-F4FD-4F5C-BC4D-3A6F01B3BCCC}"/>
                  </a:ext>
                </a:extLst>
              </p14:cNvPr>
              <p14:cNvContentPartPr/>
              <p14:nvPr/>
            </p14:nvContentPartPr>
            <p14:xfrm>
              <a:off x="6196080" y="4203520"/>
              <a:ext cx="2233800" cy="3380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F267F5CB-F4FD-4F5C-BC4D-3A6F01B3BCCC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178440" y="4185880"/>
                <a:ext cx="2269440" cy="373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30446436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14:cNvPr>
              <p14:cNvContentPartPr/>
              <p14:nvPr/>
            </p14:nvContentPartPr>
            <p14:xfrm>
              <a:off x="2255160" y="241720"/>
              <a:ext cx="3392640" cy="469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7160" y="224080"/>
                <a:ext cx="3428280" cy="505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56465157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14:cNvPr>
              <p14:cNvContentPartPr/>
              <p14:nvPr/>
            </p14:nvContentPartPr>
            <p14:xfrm>
              <a:off x="2255160" y="241720"/>
              <a:ext cx="3392640" cy="469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7160" y="224080"/>
                <a:ext cx="342828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14:cNvPr>
              <p14:cNvContentPartPr/>
              <p14:nvPr/>
            </p14:nvContentPartPr>
            <p14:xfrm>
              <a:off x="639480" y="802240"/>
              <a:ext cx="1087560" cy="139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1840" y="784600"/>
                <a:ext cx="1123200" cy="1430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22070393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14:cNvPr>
              <p14:cNvContentPartPr/>
              <p14:nvPr/>
            </p14:nvContentPartPr>
            <p14:xfrm>
              <a:off x="2255160" y="241720"/>
              <a:ext cx="3392640" cy="469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7160" y="224080"/>
                <a:ext cx="342828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14:cNvPr>
              <p14:cNvContentPartPr/>
              <p14:nvPr/>
            </p14:nvContentPartPr>
            <p14:xfrm>
              <a:off x="639480" y="802240"/>
              <a:ext cx="1087560" cy="139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1840" y="784600"/>
                <a:ext cx="1123200" cy="14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14:cNvPr>
              <p14:cNvContentPartPr/>
              <p14:nvPr/>
            </p14:nvContentPartPr>
            <p14:xfrm>
              <a:off x="315840" y="1036240"/>
              <a:ext cx="466560" cy="1046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7840" y="1018246"/>
                <a:ext cx="502200" cy="108250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85839637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14:cNvPr>
              <p14:cNvContentPartPr/>
              <p14:nvPr/>
            </p14:nvContentPartPr>
            <p14:xfrm>
              <a:off x="2255160" y="241720"/>
              <a:ext cx="3392640" cy="469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7160" y="224080"/>
                <a:ext cx="342828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14:cNvPr>
              <p14:cNvContentPartPr/>
              <p14:nvPr/>
            </p14:nvContentPartPr>
            <p14:xfrm>
              <a:off x="639480" y="802240"/>
              <a:ext cx="1087560" cy="139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1840" y="784600"/>
                <a:ext cx="1123200" cy="14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14:cNvPr>
              <p14:cNvContentPartPr/>
              <p14:nvPr/>
            </p14:nvContentPartPr>
            <p14:xfrm>
              <a:off x="315840" y="1036240"/>
              <a:ext cx="466560" cy="1046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7840" y="1018246"/>
                <a:ext cx="502200" cy="108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14:cNvPr>
              <p14:cNvContentPartPr/>
              <p14:nvPr/>
            </p14:nvContentPartPr>
            <p14:xfrm>
              <a:off x="1452360" y="2376880"/>
              <a:ext cx="140400" cy="332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2359240"/>
                <a:ext cx="1760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14:cNvPr>
              <p14:cNvContentPartPr/>
              <p14:nvPr/>
            </p14:nvContentPartPr>
            <p14:xfrm>
              <a:off x="1486560" y="1787560"/>
              <a:ext cx="484560" cy="45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68907" y="1769920"/>
                <a:ext cx="520226" cy="489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74081831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14:cNvPr>
              <p14:cNvContentPartPr/>
              <p14:nvPr/>
            </p14:nvContentPartPr>
            <p14:xfrm>
              <a:off x="2255160" y="241720"/>
              <a:ext cx="3392640" cy="469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7160" y="224080"/>
                <a:ext cx="342828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14:cNvPr>
              <p14:cNvContentPartPr/>
              <p14:nvPr/>
            </p14:nvContentPartPr>
            <p14:xfrm>
              <a:off x="639480" y="802240"/>
              <a:ext cx="1087560" cy="139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1840" y="784600"/>
                <a:ext cx="1123200" cy="14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14:cNvPr>
              <p14:cNvContentPartPr/>
              <p14:nvPr/>
            </p14:nvContentPartPr>
            <p14:xfrm>
              <a:off x="315840" y="1036240"/>
              <a:ext cx="466560" cy="1046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7840" y="1018246"/>
                <a:ext cx="502200" cy="108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14:cNvPr>
              <p14:cNvContentPartPr/>
              <p14:nvPr/>
            </p14:nvContentPartPr>
            <p14:xfrm>
              <a:off x="1452360" y="2376880"/>
              <a:ext cx="140400" cy="332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2359240"/>
                <a:ext cx="1760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14:cNvPr>
              <p14:cNvContentPartPr/>
              <p14:nvPr/>
            </p14:nvContentPartPr>
            <p14:xfrm>
              <a:off x="1486560" y="1787560"/>
              <a:ext cx="484560" cy="45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68907" y="1769920"/>
                <a:ext cx="52022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14:cNvPr>
              <p14:cNvContentPartPr/>
              <p14:nvPr/>
            </p14:nvContentPartPr>
            <p14:xfrm>
              <a:off x="3321840" y="772000"/>
              <a:ext cx="2275560" cy="676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754000"/>
                <a:ext cx="2311200" cy="712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46833483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14:cNvPr>
              <p14:cNvContentPartPr/>
              <p14:nvPr/>
            </p14:nvContentPartPr>
            <p14:xfrm>
              <a:off x="2255160" y="241720"/>
              <a:ext cx="3392640" cy="469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7160" y="224080"/>
                <a:ext cx="342828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14:cNvPr>
              <p14:cNvContentPartPr/>
              <p14:nvPr/>
            </p14:nvContentPartPr>
            <p14:xfrm>
              <a:off x="639480" y="802240"/>
              <a:ext cx="1087560" cy="139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1840" y="784600"/>
                <a:ext cx="1123200" cy="14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14:cNvPr>
              <p14:cNvContentPartPr/>
              <p14:nvPr/>
            </p14:nvContentPartPr>
            <p14:xfrm>
              <a:off x="315840" y="1036240"/>
              <a:ext cx="466560" cy="1046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7840" y="1018246"/>
                <a:ext cx="502200" cy="108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14:cNvPr>
              <p14:cNvContentPartPr/>
              <p14:nvPr/>
            </p14:nvContentPartPr>
            <p14:xfrm>
              <a:off x="1452360" y="2376880"/>
              <a:ext cx="140400" cy="332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2359240"/>
                <a:ext cx="1760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14:cNvPr>
              <p14:cNvContentPartPr/>
              <p14:nvPr/>
            </p14:nvContentPartPr>
            <p14:xfrm>
              <a:off x="1486560" y="1787560"/>
              <a:ext cx="484560" cy="45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68907" y="1769920"/>
                <a:ext cx="52022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14:cNvPr>
              <p14:cNvContentPartPr/>
              <p14:nvPr/>
            </p14:nvContentPartPr>
            <p14:xfrm>
              <a:off x="3321840" y="772000"/>
              <a:ext cx="2275560" cy="676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754000"/>
                <a:ext cx="2311200" cy="71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14:cNvPr>
              <p14:cNvContentPartPr/>
              <p14:nvPr/>
            </p14:nvContentPartPr>
            <p14:xfrm>
              <a:off x="5721240" y="863440"/>
              <a:ext cx="9000" cy="29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3600" y="845440"/>
                <a:ext cx="446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14:cNvPr>
              <p14:cNvContentPartPr/>
              <p14:nvPr/>
            </p14:nvContentPartPr>
            <p14:xfrm>
              <a:off x="5719440" y="96460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01800" y="946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14:cNvPr>
              <p14:cNvContentPartPr/>
              <p14:nvPr/>
            </p14:nvContentPartPr>
            <p14:xfrm>
              <a:off x="6099600" y="812320"/>
              <a:ext cx="117000" cy="224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81600" y="794320"/>
                <a:ext cx="1526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14:cNvPr>
              <p14:cNvContentPartPr/>
              <p14:nvPr/>
            </p14:nvContentPartPr>
            <p14:xfrm>
              <a:off x="6323880" y="944080"/>
              <a:ext cx="94320" cy="134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05880" y="926440"/>
                <a:ext cx="1299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14:cNvPr>
              <p14:cNvContentPartPr/>
              <p14:nvPr/>
            </p14:nvContentPartPr>
            <p14:xfrm>
              <a:off x="6725640" y="940480"/>
              <a:ext cx="122040" cy="1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7640" y="922840"/>
                <a:ext cx="1576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14:cNvPr>
              <p14:cNvContentPartPr/>
              <p14:nvPr/>
            </p14:nvContentPartPr>
            <p14:xfrm>
              <a:off x="6735720" y="989080"/>
              <a:ext cx="151920" cy="2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17720" y="971080"/>
                <a:ext cx="1875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14:cNvPr>
              <p14:cNvContentPartPr/>
              <p14:nvPr/>
            </p14:nvContentPartPr>
            <p14:xfrm>
              <a:off x="7001040" y="792160"/>
              <a:ext cx="109800" cy="214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83400" y="774520"/>
                <a:ext cx="14544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14:cNvPr>
              <p14:cNvContentPartPr/>
              <p14:nvPr/>
            </p14:nvContentPartPr>
            <p14:xfrm>
              <a:off x="7203000" y="853000"/>
              <a:ext cx="207720" cy="164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85000" y="835000"/>
                <a:ext cx="2433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14:cNvPr>
              <p14:cNvContentPartPr/>
              <p14:nvPr/>
            </p14:nvContentPartPr>
            <p14:xfrm>
              <a:off x="6501000" y="934720"/>
              <a:ext cx="131760" cy="151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83000" y="917080"/>
                <a:ext cx="1674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14:cNvPr>
              <p14:cNvContentPartPr/>
              <p14:nvPr/>
            </p14:nvContentPartPr>
            <p14:xfrm>
              <a:off x="7518720" y="792160"/>
              <a:ext cx="141840" cy="234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00720" y="774520"/>
                <a:ext cx="177480" cy="269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88688840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2D0D630-1326-4335-B710-744F083335E1}"/>
                  </a:ext>
                </a:extLst>
              </p14:cNvPr>
              <p14:cNvContentPartPr/>
              <p14:nvPr/>
            </p14:nvContentPartPr>
            <p14:xfrm>
              <a:off x="7837680" y="97720"/>
              <a:ext cx="1001520" cy="461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2D0D630-1326-4335-B710-744F083335E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820040" y="80080"/>
                <a:ext cx="1037160" cy="49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FDF726F-44D4-42F4-9B3E-C1392241C124}"/>
                  </a:ext>
                </a:extLst>
              </p14:cNvPr>
              <p14:cNvContentPartPr/>
              <p14:nvPr/>
            </p14:nvContentPartPr>
            <p14:xfrm>
              <a:off x="2163720" y="160720"/>
              <a:ext cx="1320480" cy="438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FDF726F-44D4-42F4-9B3E-C1392241C12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45720" y="143080"/>
                <a:ext cx="135612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04F358B-B04D-4E8C-8914-DF9E96AC8E63}"/>
                  </a:ext>
                </a:extLst>
              </p14:cNvPr>
              <p14:cNvContentPartPr/>
              <p14:nvPr/>
            </p14:nvContentPartPr>
            <p14:xfrm>
              <a:off x="304320" y="256840"/>
              <a:ext cx="1642320" cy="583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04F358B-B04D-4E8C-8914-DF9E96AC8E6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6680" y="238840"/>
                <a:ext cx="1677960" cy="61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5A170E9-1FBF-47D3-815B-4E4B5AB7FFB2}"/>
                  </a:ext>
                </a:extLst>
              </p14:cNvPr>
              <p14:cNvContentPartPr/>
              <p14:nvPr/>
            </p14:nvContentPartPr>
            <p14:xfrm>
              <a:off x="292800" y="840760"/>
              <a:ext cx="1482120" cy="571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5A170E9-1FBF-47D3-815B-4E4B5AB7FFB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5160" y="822760"/>
                <a:ext cx="1517760" cy="60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A309774-AFF3-4BAD-9715-9C0CFC89378C}"/>
                  </a:ext>
                </a:extLst>
              </p14:cNvPr>
              <p14:cNvContentPartPr/>
              <p14:nvPr/>
            </p14:nvContentPartPr>
            <p14:xfrm>
              <a:off x="2111520" y="842920"/>
              <a:ext cx="1565280" cy="558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A309774-AFF3-4BAD-9715-9C0CFC89378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93880" y="824932"/>
                <a:ext cx="1600920" cy="5936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CD47F70-2EA6-4179-8C8A-1CA6B87ECF47}"/>
                  </a:ext>
                </a:extLst>
              </p14:cNvPr>
              <p14:cNvContentPartPr/>
              <p14:nvPr/>
            </p14:nvContentPartPr>
            <p14:xfrm>
              <a:off x="274080" y="1481920"/>
              <a:ext cx="1724400" cy="639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CD47F70-2EA6-4179-8C8A-1CA6B87ECF4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6080" y="1464280"/>
                <a:ext cx="1760040" cy="67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135BBF2-1A7A-45D0-8EAB-20F5C40531F8}"/>
                  </a:ext>
                </a:extLst>
              </p14:cNvPr>
              <p14:cNvContentPartPr/>
              <p14:nvPr/>
            </p14:nvContentPartPr>
            <p14:xfrm>
              <a:off x="2266680" y="1401640"/>
              <a:ext cx="1950120" cy="460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135BBF2-1A7A-45D0-8EAB-20F5C40531F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249037" y="1384014"/>
                <a:ext cx="1985767" cy="4960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7F13F44-8CA4-449E-B912-55B55327F493}"/>
                  </a:ext>
                </a:extLst>
              </p14:cNvPr>
              <p14:cNvContentPartPr/>
              <p14:nvPr/>
            </p14:nvContentPartPr>
            <p14:xfrm>
              <a:off x="304320" y="2063680"/>
              <a:ext cx="3806640" cy="752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7F13F44-8CA4-449E-B912-55B55327F49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6680" y="2046040"/>
                <a:ext cx="3842280" cy="78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B405109-F980-46E1-BA42-82EF83EB4013}"/>
                  </a:ext>
                </a:extLst>
              </p14:cNvPr>
              <p14:cNvContentPartPr/>
              <p14:nvPr/>
            </p14:nvContentPartPr>
            <p14:xfrm>
              <a:off x="4428120" y="2142520"/>
              <a:ext cx="415440" cy="484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B405109-F980-46E1-BA42-82EF83EB401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0480" y="2124520"/>
                <a:ext cx="4510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FFE3ADB-584B-4949-8680-EC4665B4189F}"/>
                  </a:ext>
                </a:extLst>
              </p14:cNvPr>
              <p14:cNvContentPartPr/>
              <p14:nvPr/>
            </p14:nvContentPartPr>
            <p14:xfrm>
              <a:off x="4926000" y="2425480"/>
              <a:ext cx="449280" cy="4010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FFE3ADB-584B-4949-8680-EC4665B4189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908000" y="2407840"/>
                <a:ext cx="48492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1A25A15-7780-4D07-84D3-B5BCF8299756}"/>
                  </a:ext>
                </a:extLst>
              </p14:cNvPr>
              <p14:cNvContentPartPr/>
              <p14:nvPr/>
            </p14:nvContentPartPr>
            <p14:xfrm>
              <a:off x="5608560" y="2111200"/>
              <a:ext cx="2734920" cy="864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1A25A15-7780-4D07-84D3-B5BCF829975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90920" y="2093200"/>
                <a:ext cx="2770560" cy="900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93034648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14:cNvPr>
              <p14:cNvContentPartPr/>
              <p14:nvPr/>
            </p14:nvContentPartPr>
            <p14:xfrm>
              <a:off x="2255160" y="241720"/>
              <a:ext cx="3392640" cy="469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7160" y="224080"/>
                <a:ext cx="342828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14:cNvPr>
              <p14:cNvContentPartPr/>
              <p14:nvPr/>
            </p14:nvContentPartPr>
            <p14:xfrm>
              <a:off x="639480" y="802240"/>
              <a:ext cx="1087560" cy="139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1840" y="784600"/>
                <a:ext cx="1123200" cy="14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14:cNvPr>
              <p14:cNvContentPartPr/>
              <p14:nvPr/>
            </p14:nvContentPartPr>
            <p14:xfrm>
              <a:off x="315840" y="1036240"/>
              <a:ext cx="466560" cy="1046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7840" y="1018246"/>
                <a:ext cx="502200" cy="108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14:cNvPr>
              <p14:cNvContentPartPr/>
              <p14:nvPr/>
            </p14:nvContentPartPr>
            <p14:xfrm>
              <a:off x="1452360" y="2376880"/>
              <a:ext cx="140400" cy="332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2359240"/>
                <a:ext cx="1760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14:cNvPr>
              <p14:cNvContentPartPr/>
              <p14:nvPr/>
            </p14:nvContentPartPr>
            <p14:xfrm>
              <a:off x="1486560" y="1787560"/>
              <a:ext cx="484560" cy="45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68907" y="1769920"/>
                <a:ext cx="52022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14:cNvPr>
              <p14:cNvContentPartPr/>
              <p14:nvPr/>
            </p14:nvContentPartPr>
            <p14:xfrm>
              <a:off x="3321840" y="772000"/>
              <a:ext cx="2275560" cy="676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754000"/>
                <a:ext cx="2311200" cy="71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14:cNvPr>
              <p14:cNvContentPartPr/>
              <p14:nvPr/>
            </p14:nvContentPartPr>
            <p14:xfrm>
              <a:off x="5721240" y="863440"/>
              <a:ext cx="9000" cy="29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3600" y="845440"/>
                <a:ext cx="446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14:cNvPr>
              <p14:cNvContentPartPr/>
              <p14:nvPr/>
            </p14:nvContentPartPr>
            <p14:xfrm>
              <a:off x="5719440" y="96460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01800" y="946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14:cNvPr>
              <p14:cNvContentPartPr/>
              <p14:nvPr/>
            </p14:nvContentPartPr>
            <p14:xfrm>
              <a:off x="6099600" y="812320"/>
              <a:ext cx="117000" cy="224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81600" y="794320"/>
                <a:ext cx="1526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14:cNvPr>
              <p14:cNvContentPartPr/>
              <p14:nvPr/>
            </p14:nvContentPartPr>
            <p14:xfrm>
              <a:off x="6323880" y="944080"/>
              <a:ext cx="94320" cy="134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05880" y="926440"/>
                <a:ext cx="1299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14:cNvPr>
              <p14:cNvContentPartPr/>
              <p14:nvPr/>
            </p14:nvContentPartPr>
            <p14:xfrm>
              <a:off x="6725640" y="940480"/>
              <a:ext cx="122040" cy="1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7640" y="922840"/>
                <a:ext cx="1576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14:cNvPr>
              <p14:cNvContentPartPr/>
              <p14:nvPr/>
            </p14:nvContentPartPr>
            <p14:xfrm>
              <a:off x="6735720" y="989080"/>
              <a:ext cx="151920" cy="2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17720" y="971080"/>
                <a:ext cx="1875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14:cNvPr>
              <p14:cNvContentPartPr/>
              <p14:nvPr/>
            </p14:nvContentPartPr>
            <p14:xfrm>
              <a:off x="7001040" y="792160"/>
              <a:ext cx="109800" cy="214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83400" y="774520"/>
                <a:ext cx="14544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14:cNvPr>
              <p14:cNvContentPartPr/>
              <p14:nvPr/>
            </p14:nvContentPartPr>
            <p14:xfrm>
              <a:off x="7203000" y="853000"/>
              <a:ext cx="207720" cy="164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85000" y="835000"/>
                <a:ext cx="2433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14:cNvPr>
              <p14:cNvContentPartPr/>
              <p14:nvPr/>
            </p14:nvContentPartPr>
            <p14:xfrm>
              <a:off x="6501000" y="934720"/>
              <a:ext cx="131760" cy="151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83000" y="917080"/>
                <a:ext cx="1674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14:cNvPr>
              <p14:cNvContentPartPr/>
              <p14:nvPr/>
            </p14:nvContentPartPr>
            <p14:xfrm>
              <a:off x="7518720" y="792160"/>
              <a:ext cx="141840" cy="234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00720" y="774520"/>
                <a:ext cx="17748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14:cNvPr>
              <p14:cNvContentPartPr/>
              <p14:nvPr/>
            </p14:nvContentPartPr>
            <p14:xfrm>
              <a:off x="8553720" y="426400"/>
              <a:ext cx="92520" cy="170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36080" y="408400"/>
                <a:ext cx="12816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14:cNvPr>
              <p14:cNvContentPartPr/>
              <p14:nvPr/>
            </p14:nvContentPartPr>
            <p14:xfrm>
              <a:off x="8322600" y="426400"/>
              <a:ext cx="119160" cy="165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4960" y="408400"/>
                <a:ext cx="1548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14:cNvPr>
              <p14:cNvContentPartPr/>
              <p14:nvPr/>
            </p14:nvContentPartPr>
            <p14:xfrm>
              <a:off x="8329080" y="1853800"/>
              <a:ext cx="267120" cy="159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11440" y="1835800"/>
                <a:ext cx="3027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14:cNvPr>
              <p14:cNvContentPartPr/>
              <p14:nvPr/>
            </p14:nvContentPartPr>
            <p14:xfrm>
              <a:off x="8249160" y="700360"/>
              <a:ext cx="375480" cy="108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231520" y="682720"/>
                <a:ext cx="411120" cy="1117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3666478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14:cNvPr>
              <p14:cNvContentPartPr/>
              <p14:nvPr/>
            </p14:nvContentPartPr>
            <p14:xfrm>
              <a:off x="2255160" y="241720"/>
              <a:ext cx="3392640" cy="469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7160" y="224080"/>
                <a:ext cx="342828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14:cNvPr>
              <p14:cNvContentPartPr/>
              <p14:nvPr/>
            </p14:nvContentPartPr>
            <p14:xfrm>
              <a:off x="639480" y="802240"/>
              <a:ext cx="1087560" cy="139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1840" y="784600"/>
                <a:ext cx="1123200" cy="14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14:cNvPr>
              <p14:cNvContentPartPr/>
              <p14:nvPr/>
            </p14:nvContentPartPr>
            <p14:xfrm>
              <a:off x="315840" y="1036240"/>
              <a:ext cx="466560" cy="1046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7840" y="1018246"/>
                <a:ext cx="502200" cy="108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14:cNvPr>
              <p14:cNvContentPartPr/>
              <p14:nvPr/>
            </p14:nvContentPartPr>
            <p14:xfrm>
              <a:off x="1452360" y="2376880"/>
              <a:ext cx="140400" cy="332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2359240"/>
                <a:ext cx="1760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14:cNvPr>
              <p14:cNvContentPartPr/>
              <p14:nvPr/>
            </p14:nvContentPartPr>
            <p14:xfrm>
              <a:off x="1486560" y="1787560"/>
              <a:ext cx="484560" cy="45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68907" y="1769920"/>
                <a:ext cx="52022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14:cNvPr>
              <p14:cNvContentPartPr/>
              <p14:nvPr/>
            </p14:nvContentPartPr>
            <p14:xfrm>
              <a:off x="3321840" y="772000"/>
              <a:ext cx="2275560" cy="676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754000"/>
                <a:ext cx="2311200" cy="71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14:cNvPr>
              <p14:cNvContentPartPr/>
              <p14:nvPr/>
            </p14:nvContentPartPr>
            <p14:xfrm>
              <a:off x="5721240" y="863440"/>
              <a:ext cx="9000" cy="29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3600" y="845440"/>
                <a:ext cx="446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14:cNvPr>
              <p14:cNvContentPartPr/>
              <p14:nvPr/>
            </p14:nvContentPartPr>
            <p14:xfrm>
              <a:off x="5719440" y="96460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01800" y="946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14:cNvPr>
              <p14:cNvContentPartPr/>
              <p14:nvPr/>
            </p14:nvContentPartPr>
            <p14:xfrm>
              <a:off x="6099600" y="812320"/>
              <a:ext cx="117000" cy="224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81600" y="794320"/>
                <a:ext cx="1526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14:cNvPr>
              <p14:cNvContentPartPr/>
              <p14:nvPr/>
            </p14:nvContentPartPr>
            <p14:xfrm>
              <a:off x="6323880" y="944080"/>
              <a:ext cx="94320" cy="134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05880" y="926440"/>
                <a:ext cx="1299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14:cNvPr>
              <p14:cNvContentPartPr/>
              <p14:nvPr/>
            </p14:nvContentPartPr>
            <p14:xfrm>
              <a:off x="6725640" y="940480"/>
              <a:ext cx="122040" cy="1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7640" y="922840"/>
                <a:ext cx="1576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14:cNvPr>
              <p14:cNvContentPartPr/>
              <p14:nvPr/>
            </p14:nvContentPartPr>
            <p14:xfrm>
              <a:off x="6735720" y="989080"/>
              <a:ext cx="151920" cy="2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17720" y="971080"/>
                <a:ext cx="1875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14:cNvPr>
              <p14:cNvContentPartPr/>
              <p14:nvPr/>
            </p14:nvContentPartPr>
            <p14:xfrm>
              <a:off x="7001040" y="792160"/>
              <a:ext cx="109800" cy="214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83400" y="774520"/>
                <a:ext cx="14544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14:cNvPr>
              <p14:cNvContentPartPr/>
              <p14:nvPr/>
            </p14:nvContentPartPr>
            <p14:xfrm>
              <a:off x="7203000" y="853000"/>
              <a:ext cx="207720" cy="164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85000" y="835000"/>
                <a:ext cx="2433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14:cNvPr>
              <p14:cNvContentPartPr/>
              <p14:nvPr/>
            </p14:nvContentPartPr>
            <p14:xfrm>
              <a:off x="6501000" y="934720"/>
              <a:ext cx="131760" cy="151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83000" y="917080"/>
                <a:ext cx="1674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14:cNvPr>
              <p14:cNvContentPartPr/>
              <p14:nvPr/>
            </p14:nvContentPartPr>
            <p14:xfrm>
              <a:off x="7518720" y="792160"/>
              <a:ext cx="141840" cy="234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00720" y="774520"/>
                <a:ext cx="17748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14:cNvPr>
              <p14:cNvContentPartPr/>
              <p14:nvPr/>
            </p14:nvContentPartPr>
            <p14:xfrm>
              <a:off x="8553720" y="426400"/>
              <a:ext cx="92520" cy="170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36080" y="408400"/>
                <a:ext cx="12816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14:cNvPr>
              <p14:cNvContentPartPr/>
              <p14:nvPr/>
            </p14:nvContentPartPr>
            <p14:xfrm>
              <a:off x="8322600" y="426400"/>
              <a:ext cx="119160" cy="165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4960" y="408400"/>
                <a:ext cx="1548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14:cNvPr>
              <p14:cNvContentPartPr/>
              <p14:nvPr/>
            </p14:nvContentPartPr>
            <p14:xfrm>
              <a:off x="8329080" y="1853800"/>
              <a:ext cx="267120" cy="159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11440" y="1835800"/>
                <a:ext cx="3027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14:cNvPr>
              <p14:cNvContentPartPr/>
              <p14:nvPr/>
            </p14:nvContentPartPr>
            <p14:xfrm>
              <a:off x="8249160" y="700360"/>
              <a:ext cx="375480" cy="108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231520" y="682720"/>
                <a:ext cx="411120" cy="11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14:cNvPr>
              <p14:cNvContentPartPr/>
              <p14:nvPr/>
            </p14:nvContentPartPr>
            <p14:xfrm>
              <a:off x="3145440" y="1649680"/>
              <a:ext cx="227880" cy="222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127440" y="1632040"/>
                <a:ext cx="26352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14:cNvPr>
              <p14:cNvContentPartPr/>
              <p14:nvPr/>
            </p14:nvContentPartPr>
            <p14:xfrm>
              <a:off x="3515520" y="1648960"/>
              <a:ext cx="436320" cy="265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97520" y="1631320"/>
                <a:ext cx="471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14:cNvPr>
              <p14:cNvContentPartPr/>
              <p14:nvPr/>
            </p14:nvContentPartPr>
            <p14:xfrm>
              <a:off x="4094040" y="1704400"/>
              <a:ext cx="375480" cy="186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1686760"/>
                <a:ext cx="411120" cy="221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51300233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14:cNvPr>
              <p14:cNvContentPartPr/>
              <p14:nvPr/>
            </p14:nvContentPartPr>
            <p14:xfrm>
              <a:off x="2255160" y="241720"/>
              <a:ext cx="3392640" cy="469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7160" y="224080"/>
                <a:ext cx="342828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14:cNvPr>
              <p14:cNvContentPartPr/>
              <p14:nvPr/>
            </p14:nvContentPartPr>
            <p14:xfrm>
              <a:off x="639480" y="802240"/>
              <a:ext cx="1087560" cy="139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1840" y="784600"/>
                <a:ext cx="1123200" cy="14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14:cNvPr>
              <p14:cNvContentPartPr/>
              <p14:nvPr/>
            </p14:nvContentPartPr>
            <p14:xfrm>
              <a:off x="315840" y="1036240"/>
              <a:ext cx="466560" cy="1046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7840" y="1018246"/>
                <a:ext cx="502200" cy="108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14:cNvPr>
              <p14:cNvContentPartPr/>
              <p14:nvPr/>
            </p14:nvContentPartPr>
            <p14:xfrm>
              <a:off x="1452360" y="2376880"/>
              <a:ext cx="140400" cy="332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2359240"/>
                <a:ext cx="1760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14:cNvPr>
              <p14:cNvContentPartPr/>
              <p14:nvPr/>
            </p14:nvContentPartPr>
            <p14:xfrm>
              <a:off x="1486560" y="1787560"/>
              <a:ext cx="484560" cy="45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68907" y="1769920"/>
                <a:ext cx="52022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14:cNvPr>
              <p14:cNvContentPartPr/>
              <p14:nvPr/>
            </p14:nvContentPartPr>
            <p14:xfrm>
              <a:off x="3321840" y="772000"/>
              <a:ext cx="2275560" cy="676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754000"/>
                <a:ext cx="2311200" cy="71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14:cNvPr>
              <p14:cNvContentPartPr/>
              <p14:nvPr/>
            </p14:nvContentPartPr>
            <p14:xfrm>
              <a:off x="5721240" y="863440"/>
              <a:ext cx="9000" cy="29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3600" y="845440"/>
                <a:ext cx="446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14:cNvPr>
              <p14:cNvContentPartPr/>
              <p14:nvPr/>
            </p14:nvContentPartPr>
            <p14:xfrm>
              <a:off x="5719440" y="96460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01800" y="946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14:cNvPr>
              <p14:cNvContentPartPr/>
              <p14:nvPr/>
            </p14:nvContentPartPr>
            <p14:xfrm>
              <a:off x="6099600" y="812320"/>
              <a:ext cx="117000" cy="224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81600" y="794320"/>
                <a:ext cx="1526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14:cNvPr>
              <p14:cNvContentPartPr/>
              <p14:nvPr/>
            </p14:nvContentPartPr>
            <p14:xfrm>
              <a:off x="6323880" y="944080"/>
              <a:ext cx="94320" cy="134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05880" y="926440"/>
                <a:ext cx="1299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14:cNvPr>
              <p14:cNvContentPartPr/>
              <p14:nvPr/>
            </p14:nvContentPartPr>
            <p14:xfrm>
              <a:off x="6725640" y="940480"/>
              <a:ext cx="122040" cy="1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7640" y="922840"/>
                <a:ext cx="1576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14:cNvPr>
              <p14:cNvContentPartPr/>
              <p14:nvPr/>
            </p14:nvContentPartPr>
            <p14:xfrm>
              <a:off x="6735720" y="989080"/>
              <a:ext cx="151920" cy="2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17720" y="971080"/>
                <a:ext cx="1875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14:cNvPr>
              <p14:cNvContentPartPr/>
              <p14:nvPr/>
            </p14:nvContentPartPr>
            <p14:xfrm>
              <a:off x="7001040" y="792160"/>
              <a:ext cx="109800" cy="214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83400" y="774520"/>
                <a:ext cx="14544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14:cNvPr>
              <p14:cNvContentPartPr/>
              <p14:nvPr/>
            </p14:nvContentPartPr>
            <p14:xfrm>
              <a:off x="7203000" y="853000"/>
              <a:ext cx="207720" cy="164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85000" y="835000"/>
                <a:ext cx="2433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14:cNvPr>
              <p14:cNvContentPartPr/>
              <p14:nvPr/>
            </p14:nvContentPartPr>
            <p14:xfrm>
              <a:off x="6501000" y="934720"/>
              <a:ext cx="131760" cy="151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83000" y="917080"/>
                <a:ext cx="1674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14:cNvPr>
              <p14:cNvContentPartPr/>
              <p14:nvPr/>
            </p14:nvContentPartPr>
            <p14:xfrm>
              <a:off x="7518720" y="792160"/>
              <a:ext cx="141840" cy="234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00720" y="774520"/>
                <a:ext cx="17748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14:cNvPr>
              <p14:cNvContentPartPr/>
              <p14:nvPr/>
            </p14:nvContentPartPr>
            <p14:xfrm>
              <a:off x="8553720" y="426400"/>
              <a:ext cx="92520" cy="170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36080" y="408400"/>
                <a:ext cx="12816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14:cNvPr>
              <p14:cNvContentPartPr/>
              <p14:nvPr/>
            </p14:nvContentPartPr>
            <p14:xfrm>
              <a:off x="8322600" y="426400"/>
              <a:ext cx="119160" cy="165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4960" y="408400"/>
                <a:ext cx="1548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14:cNvPr>
              <p14:cNvContentPartPr/>
              <p14:nvPr/>
            </p14:nvContentPartPr>
            <p14:xfrm>
              <a:off x="8329080" y="1853800"/>
              <a:ext cx="267120" cy="159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11440" y="1835800"/>
                <a:ext cx="3027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14:cNvPr>
              <p14:cNvContentPartPr/>
              <p14:nvPr/>
            </p14:nvContentPartPr>
            <p14:xfrm>
              <a:off x="8249160" y="700360"/>
              <a:ext cx="375480" cy="108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231520" y="682720"/>
                <a:ext cx="411120" cy="11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14:cNvPr>
              <p14:cNvContentPartPr/>
              <p14:nvPr/>
            </p14:nvContentPartPr>
            <p14:xfrm>
              <a:off x="3145440" y="1649680"/>
              <a:ext cx="227880" cy="222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127440" y="1632040"/>
                <a:ext cx="26352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14:cNvPr>
              <p14:cNvContentPartPr/>
              <p14:nvPr/>
            </p14:nvContentPartPr>
            <p14:xfrm>
              <a:off x="3515520" y="1648960"/>
              <a:ext cx="436320" cy="265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97520" y="1631320"/>
                <a:ext cx="471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14:cNvPr>
              <p14:cNvContentPartPr/>
              <p14:nvPr/>
            </p14:nvContentPartPr>
            <p14:xfrm>
              <a:off x="4094040" y="1704400"/>
              <a:ext cx="375480" cy="186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1686760"/>
                <a:ext cx="4111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14:cNvPr>
              <p14:cNvContentPartPr/>
              <p14:nvPr/>
            </p14:nvContentPartPr>
            <p14:xfrm>
              <a:off x="4683360" y="1686400"/>
              <a:ext cx="221400" cy="176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665720" y="1668400"/>
                <a:ext cx="25704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14:cNvPr>
              <p14:cNvContentPartPr/>
              <p14:nvPr/>
            </p14:nvContentPartPr>
            <p14:xfrm>
              <a:off x="5160360" y="1632760"/>
              <a:ext cx="275040" cy="145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42720" y="1614760"/>
                <a:ext cx="31068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14:cNvPr>
              <p14:cNvContentPartPr/>
              <p14:nvPr/>
            </p14:nvContentPartPr>
            <p14:xfrm>
              <a:off x="5547000" y="1679560"/>
              <a:ext cx="11304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29360" y="1661560"/>
                <a:ext cx="148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14:cNvPr>
              <p14:cNvContentPartPr/>
              <p14:nvPr/>
            </p14:nvContentPartPr>
            <p14:xfrm>
              <a:off x="5701800" y="1564000"/>
              <a:ext cx="7920" cy="186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84160" y="1546360"/>
                <a:ext cx="435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14:cNvPr>
              <p14:cNvContentPartPr/>
              <p14:nvPr/>
            </p14:nvContentPartPr>
            <p14:xfrm>
              <a:off x="5727360" y="1615120"/>
              <a:ext cx="75240" cy="120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9360" y="1597480"/>
                <a:ext cx="11088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14:cNvPr>
              <p14:cNvContentPartPr/>
              <p14:nvPr/>
            </p14:nvContentPartPr>
            <p14:xfrm>
              <a:off x="5891880" y="1584520"/>
              <a:ext cx="102240" cy="17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73880" y="1566520"/>
                <a:ext cx="1378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14:cNvPr>
              <p14:cNvContentPartPr/>
              <p14:nvPr/>
            </p14:nvContentPartPr>
            <p14:xfrm>
              <a:off x="6095640" y="1627360"/>
              <a:ext cx="144000" cy="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77640" y="1609720"/>
                <a:ext cx="1796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14:cNvPr>
              <p14:cNvContentPartPr/>
              <p14:nvPr/>
            </p14:nvContentPartPr>
            <p14:xfrm>
              <a:off x="6095640" y="1691800"/>
              <a:ext cx="205560" cy="15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77640" y="1674160"/>
                <a:ext cx="241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14:cNvPr>
              <p14:cNvContentPartPr/>
              <p14:nvPr/>
            </p14:nvContentPartPr>
            <p14:xfrm>
              <a:off x="6441240" y="1541680"/>
              <a:ext cx="343440" cy="197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23240" y="1523680"/>
                <a:ext cx="379080" cy="232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29274788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14:cNvPr>
              <p14:cNvContentPartPr/>
              <p14:nvPr/>
            </p14:nvContentPartPr>
            <p14:xfrm>
              <a:off x="2255160" y="241720"/>
              <a:ext cx="3392640" cy="469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7160" y="224080"/>
                <a:ext cx="342828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14:cNvPr>
              <p14:cNvContentPartPr/>
              <p14:nvPr/>
            </p14:nvContentPartPr>
            <p14:xfrm>
              <a:off x="639480" y="802240"/>
              <a:ext cx="1087560" cy="139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1840" y="784600"/>
                <a:ext cx="1123200" cy="14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14:cNvPr>
              <p14:cNvContentPartPr/>
              <p14:nvPr/>
            </p14:nvContentPartPr>
            <p14:xfrm>
              <a:off x="315840" y="1036240"/>
              <a:ext cx="466560" cy="1046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7840" y="1018246"/>
                <a:ext cx="502200" cy="108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14:cNvPr>
              <p14:cNvContentPartPr/>
              <p14:nvPr/>
            </p14:nvContentPartPr>
            <p14:xfrm>
              <a:off x="1452360" y="2376880"/>
              <a:ext cx="140400" cy="332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2359240"/>
                <a:ext cx="1760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14:cNvPr>
              <p14:cNvContentPartPr/>
              <p14:nvPr/>
            </p14:nvContentPartPr>
            <p14:xfrm>
              <a:off x="1486560" y="1787560"/>
              <a:ext cx="484560" cy="45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68907" y="1769920"/>
                <a:ext cx="52022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14:cNvPr>
              <p14:cNvContentPartPr/>
              <p14:nvPr/>
            </p14:nvContentPartPr>
            <p14:xfrm>
              <a:off x="3321840" y="772000"/>
              <a:ext cx="2275560" cy="676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754000"/>
                <a:ext cx="2311200" cy="71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14:cNvPr>
              <p14:cNvContentPartPr/>
              <p14:nvPr/>
            </p14:nvContentPartPr>
            <p14:xfrm>
              <a:off x="5721240" y="863440"/>
              <a:ext cx="9000" cy="29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3600" y="845440"/>
                <a:ext cx="446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14:cNvPr>
              <p14:cNvContentPartPr/>
              <p14:nvPr/>
            </p14:nvContentPartPr>
            <p14:xfrm>
              <a:off x="5719440" y="96460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01800" y="946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14:cNvPr>
              <p14:cNvContentPartPr/>
              <p14:nvPr/>
            </p14:nvContentPartPr>
            <p14:xfrm>
              <a:off x="6099600" y="812320"/>
              <a:ext cx="117000" cy="224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81600" y="794320"/>
                <a:ext cx="1526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14:cNvPr>
              <p14:cNvContentPartPr/>
              <p14:nvPr/>
            </p14:nvContentPartPr>
            <p14:xfrm>
              <a:off x="6323880" y="944080"/>
              <a:ext cx="94320" cy="134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05880" y="926440"/>
                <a:ext cx="1299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14:cNvPr>
              <p14:cNvContentPartPr/>
              <p14:nvPr/>
            </p14:nvContentPartPr>
            <p14:xfrm>
              <a:off x="6725640" y="940480"/>
              <a:ext cx="122040" cy="1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7640" y="922840"/>
                <a:ext cx="1576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14:cNvPr>
              <p14:cNvContentPartPr/>
              <p14:nvPr/>
            </p14:nvContentPartPr>
            <p14:xfrm>
              <a:off x="6735720" y="989080"/>
              <a:ext cx="151920" cy="2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17720" y="971080"/>
                <a:ext cx="1875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14:cNvPr>
              <p14:cNvContentPartPr/>
              <p14:nvPr/>
            </p14:nvContentPartPr>
            <p14:xfrm>
              <a:off x="7001040" y="792160"/>
              <a:ext cx="109800" cy="214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83400" y="774520"/>
                <a:ext cx="14544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14:cNvPr>
              <p14:cNvContentPartPr/>
              <p14:nvPr/>
            </p14:nvContentPartPr>
            <p14:xfrm>
              <a:off x="7203000" y="853000"/>
              <a:ext cx="207720" cy="164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85000" y="835000"/>
                <a:ext cx="2433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14:cNvPr>
              <p14:cNvContentPartPr/>
              <p14:nvPr/>
            </p14:nvContentPartPr>
            <p14:xfrm>
              <a:off x="6501000" y="934720"/>
              <a:ext cx="131760" cy="151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83000" y="917080"/>
                <a:ext cx="1674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14:cNvPr>
              <p14:cNvContentPartPr/>
              <p14:nvPr/>
            </p14:nvContentPartPr>
            <p14:xfrm>
              <a:off x="7518720" y="792160"/>
              <a:ext cx="141840" cy="234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00720" y="774520"/>
                <a:ext cx="17748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14:cNvPr>
              <p14:cNvContentPartPr/>
              <p14:nvPr/>
            </p14:nvContentPartPr>
            <p14:xfrm>
              <a:off x="8553720" y="426400"/>
              <a:ext cx="92520" cy="170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36080" y="408400"/>
                <a:ext cx="12816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14:cNvPr>
              <p14:cNvContentPartPr/>
              <p14:nvPr/>
            </p14:nvContentPartPr>
            <p14:xfrm>
              <a:off x="8322600" y="426400"/>
              <a:ext cx="119160" cy="165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4960" y="408400"/>
                <a:ext cx="1548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14:cNvPr>
              <p14:cNvContentPartPr/>
              <p14:nvPr/>
            </p14:nvContentPartPr>
            <p14:xfrm>
              <a:off x="8329080" y="1853800"/>
              <a:ext cx="267120" cy="159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11440" y="1835800"/>
                <a:ext cx="3027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14:cNvPr>
              <p14:cNvContentPartPr/>
              <p14:nvPr/>
            </p14:nvContentPartPr>
            <p14:xfrm>
              <a:off x="8249160" y="700360"/>
              <a:ext cx="375480" cy="108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231520" y="682720"/>
                <a:ext cx="411120" cy="11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14:cNvPr>
              <p14:cNvContentPartPr/>
              <p14:nvPr/>
            </p14:nvContentPartPr>
            <p14:xfrm>
              <a:off x="3145440" y="1649680"/>
              <a:ext cx="227880" cy="222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127440" y="1632040"/>
                <a:ext cx="26352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14:cNvPr>
              <p14:cNvContentPartPr/>
              <p14:nvPr/>
            </p14:nvContentPartPr>
            <p14:xfrm>
              <a:off x="3515520" y="1648960"/>
              <a:ext cx="436320" cy="265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97520" y="1631320"/>
                <a:ext cx="471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14:cNvPr>
              <p14:cNvContentPartPr/>
              <p14:nvPr/>
            </p14:nvContentPartPr>
            <p14:xfrm>
              <a:off x="4094040" y="1704400"/>
              <a:ext cx="375480" cy="186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1686760"/>
                <a:ext cx="4111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14:cNvPr>
              <p14:cNvContentPartPr/>
              <p14:nvPr/>
            </p14:nvContentPartPr>
            <p14:xfrm>
              <a:off x="4683360" y="1686400"/>
              <a:ext cx="221400" cy="176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665720" y="1668400"/>
                <a:ext cx="25704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14:cNvPr>
              <p14:cNvContentPartPr/>
              <p14:nvPr/>
            </p14:nvContentPartPr>
            <p14:xfrm>
              <a:off x="5160360" y="1632760"/>
              <a:ext cx="275040" cy="145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42720" y="1614760"/>
                <a:ext cx="31068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14:cNvPr>
              <p14:cNvContentPartPr/>
              <p14:nvPr/>
            </p14:nvContentPartPr>
            <p14:xfrm>
              <a:off x="5547000" y="1679560"/>
              <a:ext cx="11304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29360" y="1661560"/>
                <a:ext cx="148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14:cNvPr>
              <p14:cNvContentPartPr/>
              <p14:nvPr/>
            </p14:nvContentPartPr>
            <p14:xfrm>
              <a:off x="5701800" y="1564000"/>
              <a:ext cx="7920" cy="186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84160" y="1546360"/>
                <a:ext cx="435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14:cNvPr>
              <p14:cNvContentPartPr/>
              <p14:nvPr/>
            </p14:nvContentPartPr>
            <p14:xfrm>
              <a:off x="5727360" y="1615120"/>
              <a:ext cx="75240" cy="120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9360" y="1597480"/>
                <a:ext cx="11088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14:cNvPr>
              <p14:cNvContentPartPr/>
              <p14:nvPr/>
            </p14:nvContentPartPr>
            <p14:xfrm>
              <a:off x="5891880" y="1584520"/>
              <a:ext cx="102240" cy="17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73880" y="1566520"/>
                <a:ext cx="1378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14:cNvPr>
              <p14:cNvContentPartPr/>
              <p14:nvPr/>
            </p14:nvContentPartPr>
            <p14:xfrm>
              <a:off x="6095640" y="1627360"/>
              <a:ext cx="144000" cy="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77640" y="1609720"/>
                <a:ext cx="1796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14:cNvPr>
              <p14:cNvContentPartPr/>
              <p14:nvPr/>
            </p14:nvContentPartPr>
            <p14:xfrm>
              <a:off x="6095640" y="1691800"/>
              <a:ext cx="205560" cy="15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77640" y="1674160"/>
                <a:ext cx="241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14:cNvPr>
              <p14:cNvContentPartPr/>
              <p14:nvPr/>
            </p14:nvContentPartPr>
            <p14:xfrm>
              <a:off x="6441240" y="1541680"/>
              <a:ext cx="343440" cy="197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23240" y="1523680"/>
                <a:ext cx="3790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14:cNvPr>
              <p14:cNvContentPartPr/>
              <p14:nvPr/>
            </p14:nvContentPartPr>
            <p14:xfrm>
              <a:off x="2234640" y="2111200"/>
              <a:ext cx="2778840" cy="499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17000" y="2093547"/>
                <a:ext cx="2814480" cy="534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14:cNvPr>
              <p14:cNvContentPartPr/>
              <p14:nvPr/>
            </p14:nvContentPartPr>
            <p14:xfrm>
              <a:off x="5191680" y="2285800"/>
              <a:ext cx="360" cy="4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73680" y="226780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14:cNvPr>
              <p14:cNvContentPartPr/>
              <p14:nvPr/>
            </p14:nvContentPartPr>
            <p14:xfrm>
              <a:off x="5201400" y="2163400"/>
              <a:ext cx="360" cy="10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183760" y="2145760"/>
                <a:ext cx="36000" cy="46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2611317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14:cNvPr>
              <p14:cNvContentPartPr/>
              <p14:nvPr/>
            </p14:nvContentPartPr>
            <p14:xfrm>
              <a:off x="2255160" y="241720"/>
              <a:ext cx="3392640" cy="469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7160" y="224080"/>
                <a:ext cx="342828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14:cNvPr>
              <p14:cNvContentPartPr/>
              <p14:nvPr/>
            </p14:nvContentPartPr>
            <p14:xfrm>
              <a:off x="639480" y="802240"/>
              <a:ext cx="1087560" cy="139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1840" y="784600"/>
                <a:ext cx="1123200" cy="14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14:cNvPr>
              <p14:cNvContentPartPr/>
              <p14:nvPr/>
            </p14:nvContentPartPr>
            <p14:xfrm>
              <a:off x="315840" y="1036240"/>
              <a:ext cx="466560" cy="1046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7840" y="1018246"/>
                <a:ext cx="502200" cy="108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14:cNvPr>
              <p14:cNvContentPartPr/>
              <p14:nvPr/>
            </p14:nvContentPartPr>
            <p14:xfrm>
              <a:off x="1452360" y="2376880"/>
              <a:ext cx="140400" cy="332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2359240"/>
                <a:ext cx="1760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14:cNvPr>
              <p14:cNvContentPartPr/>
              <p14:nvPr/>
            </p14:nvContentPartPr>
            <p14:xfrm>
              <a:off x="1486560" y="1787560"/>
              <a:ext cx="484560" cy="45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68907" y="1769920"/>
                <a:ext cx="52022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14:cNvPr>
              <p14:cNvContentPartPr/>
              <p14:nvPr/>
            </p14:nvContentPartPr>
            <p14:xfrm>
              <a:off x="3321840" y="772000"/>
              <a:ext cx="2275560" cy="676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754000"/>
                <a:ext cx="2311200" cy="71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14:cNvPr>
              <p14:cNvContentPartPr/>
              <p14:nvPr/>
            </p14:nvContentPartPr>
            <p14:xfrm>
              <a:off x="5721240" y="863440"/>
              <a:ext cx="9000" cy="29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3600" y="845440"/>
                <a:ext cx="446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14:cNvPr>
              <p14:cNvContentPartPr/>
              <p14:nvPr/>
            </p14:nvContentPartPr>
            <p14:xfrm>
              <a:off x="5719440" y="96460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01800" y="946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14:cNvPr>
              <p14:cNvContentPartPr/>
              <p14:nvPr/>
            </p14:nvContentPartPr>
            <p14:xfrm>
              <a:off x="6099600" y="812320"/>
              <a:ext cx="117000" cy="224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81600" y="794320"/>
                <a:ext cx="1526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14:cNvPr>
              <p14:cNvContentPartPr/>
              <p14:nvPr/>
            </p14:nvContentPartPr>
            <p14:xfrm>
              <a:off x="6323880" y="944080"/>
              <a:ext cx="94320" cy="134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05880" y="926440"/>
                <a:ext cx="1299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14:cNvPr>
              <p14:cNvContentPartPr/>
              <p14:nvPr/>
            </p14:nvContentPartPr>
            <p14:xfrm>
              <a:off x="6725640" y="940480"/>
              <a:ext cx="122040" cy="1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7640" y="922840"/>
                <a:ext cx="1576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14:cNvPr>
              <p14:cNvContentPartPr/>
              <p14:nvPr/>
            </p14:nvContentPartPr>
            <p14:xfrm>
              <a:off x="6735720" y="989080"/>
              <a:ext cx="151920" cy="2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17720" y="971080"/>
                <a:ext cx="1875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14:cNvPr>
              <p14:cNvContentPartPr/>
              <p14:nvPr/>
            </p14:nvContentPartPr>
            <p14:xfrm>
              <a:off x="7001040" y="792160"/>
              <a:ext cx="109800" cy="214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83400" y="774520"/>
                <a:ext cx="14544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14:cNvPr>
              <p14:cNvContentPartPr/>
              <p14:nvPr/>
            </p14:nvContentPartPr>
            <p14:xfrm>
              <a:off x="7203000" y="853000"/>
              <a:ext cx="207720" cy="164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85000" y="835000"/>
                <a:ext cx="2433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14:cNvPr>
              <p14:cNvContentPartPr/>
              <p14:nvPr/>
            </p14:nvContentPartPr>
            <p14:xfrm>
              <a:off x="6501000" y="934720"/>
              <a:ext cx="131760" cy="151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83000" y="917080"/>
                <a:ext cx="1674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14:cNvPr>
              <p14:cNvContentPartPr/>
              <p14:nvPr/>
            </p14:nvContentPartPr>
            <p14:xfrm>
              <a:off x="7518720" y="792160"/>
              <a:ext cx="141840" cy="234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00720" y="774520"/>
                <a:ext cx="17748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14:cNvPr>
              <p14:cNvContentPartPr/>
              <p14:nvPr/>
            </p14:nvContentPartPr>
            <p14:xfrm>
              <a:off x="8553720" y="426400"/>
              <a:ext cx="92520" cy="170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36080" y="408400"/>
                <a:ext cx="12816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14:cNvPr>
              <p14:cNvContentPartPr/>
              <p14:nvPr/>
            </p14:nvContentPartPr>
            <p14:xfrm>
              <a:off x="8322600" y="426400"/>
              <a:ext cx="119160" cy="165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4960" y="408400"/>
                <a:ext cx="1548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14:cNvPr>
              <p14:cNvContentPartPr/>
              <p14:nvPr/>
            </p14:nvContentPartPr>
            <p14:xfrm>
              <a:off x="8329080" y="1853800"/>
              <a:ext cx="267120" cy="159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11440" y="1835800"/>
                <a:ext cx="3027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14:cNvPr>
              <p14:cNvContentPartPr/>
              <p14:nvPr/>
            </p14:nvContentPartPr>
            <p14:xfrm>
              <a:off x="8249160" y="700360"/>
              <a:ext cx="375480" cy="108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231520" y="682720"/>
                <a:ext cx="411120" cy="11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14:cNvPr>
              <p14:cNvContentPartPr/>
              <p14:nvPr/>
            </p14:nvContentPartPr>
            <p14:xfrm>
              <a:off x="3145440" y="1649680"/>
              <a:ext cx="227880" cy="222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127440" y="1632040"/>
                <a:ext cx="26352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14:cNvPr>
              <p14:cNvContentPartPr/>
              <p14:nvPr/>
            </p14:nvContentPartPr>
            <p14:xfrm>
              <a:off x="3515520" y="1648960"/>
              <a:ext cx="436320" cy="265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97520" y="1631320"/>
                <a:ext cx="471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14:cNvPr>
              <p14:cNvContentPartPr/>
              <p14:nvPr/>
            </p14:nvContentPartPr>
            <p14:xfrm>
              <a:off x="4094040" y="1704400"/>
              <a:ext cx="375480" cy="186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1686760"/>
                <a:ext cx="4111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14:cNvPr>
              <p14:cNvContentPartPr/>
              <p14:nvPr/>
            </p14:nvContentPartPr>
            <p14:xfrm>
              <a:off x="4683360" y="1686400"/>
              <a:ext cx="221400" cy="176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665720" y="1668400"/>
                <a:ext cx="25704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14:cNvPr>
              <p14:cNvContentPartPr/>
              <p14:nvPr/>
            </p14:nvContentPartPr>
            <p14:xfrm>
              <a:off x="5160360" y="1632760"/>
              <a:ext cx="275040" cy="145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42720" y="1614760"/>
                <a:ext cx="31068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14:cNvPr>
              <p14:cNvContentPartPr/>
              <p14:nvPr/>
            </p14:nvContentPartPr>
            <p14:xfrm>
              <a:off x="5547000" y="1679560"/>
              <a:ext cx="11304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29360" y="1661560"/>
                <a:ext cx="148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14:cNvPr>
              <p14:cNvContentPartPr/>
              <p14:nvPr/>
            </p14:nvContentPartPr>
            <p14:xfrm>
              <a:off x="5701800" y="1564000"/>
              <a:ext cx="7920" cy="186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84160" y="1546360"/>
                <a:ext cx="435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14:cNvPr>
              <p14:cNvContentPartPr/>
              <p14:nvPr/>
            </p14:nvContentPartPr>
            <p14:xfrm>
              <a:off x="5727360" y="1615120"/>
              <a:ext cx="75240" cy="120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9360" y="1597480"/>
                <a:ext cx="11088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14:cNvPr>
              <p14:cNvContentPartPr/>
              <p14:nvPr/>
            </p14:nvContentPartPr>
            <p14:xfrm>
              <a:off x="5891880" y="1584520"/>
              <a:ext cx="102240" cy="17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73880" y="1566520"/>
                <a:ext cx="1378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14:cNvPr>
              <p14:cNvContentPartPr/>
              <p14:nvPr/>
            </p14:nvContentPartPr>
            <p14:xfrm>
              <a:off x="6095640" y="1627360"/>
              <a:ext cx="144000" cy="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77640" y="1609720"/>
                <a:ext cx="1796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14:cNvPr>
              <p14:cNvContentPartPr/>
              <p14:nvPr/>
            </p14:nvContentPartPr>
            <p14:xfrm>
              <a:off x="6095640" y="1691800"/>
              <a:ext cx="205560" cy="15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77640" y="1674160"/>
                <a:ext cx="241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14:cNvPr>
              <p14:cNvContentPartPr/>
              <p14:nvPr/>
            </p14:nvContentPartPr>
            <p14:xfrm>
              <a:off x="6441240" y="1541680"/>
              <a:ext cx="343440" cy="197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23240" y="1523680"/>
                <a:ext cx="3790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14:cNvPr>
              <p14:cNvContentPartPr/>
              <p14:nvPr/>
            </p14:nvContentPartPr>
            <p14:xfrm>
              <a:off x="2234640" y="2111200"/>
              <a:ext cx="2778840" cy="499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17000" y="2093547"/>
                <a:ext cx="2814480" cy="534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14:cNvPr>
              <p14:cNvContentPartPr/>
              <p14:nvPr/>
            </p14:nvContentPartPr>
            <p14:xfrm>
              <a:off x="5191680" y="2285800"/>
              <a:ext cx="360" cy="4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73680" y="226780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14:cNvPr>
              <p14:cNvContentPartPr/>
              <p14:nvPr/>
            </p14:nvContentPartPr>
            <p14:xfrm>
              <a:off x="5201400" y="2163400"/>
              <a:ext cx="360" cy="10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183760" y="21457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14:cNvPr>
              <p14:cNvContentPartPr/>
              <p14:nvPr/>
            </p14:nvContentPartPr>
            <p14:xfrm>
              <a:off x="5384280" y="2020480"/>
              <a:ext cx="3506400" cy="497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366640" y="2002480"/>
                <a:ext cx="354204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14:cNvPr>
              <p14:cNvContentPartPr/>
              <p14:nvPr/>
            </p14:nvContentPartPr>
            <p14:xfrm>
              <a:off x="487200" y="2718880"/>
              <a:ext cx="1693800" cy="361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69200" y="2701240"/>
                <a:ext cx="172944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14:cNvPr>
              <p14:cNvContentPartPr/>
              <p14:nvPr/>
            </p14:nvContentPartPr>
            <p14:xfrm>
              <a:off x="2490240" y="2839120"/>
              <a:ext cx="214920" cy="377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472600" y="2821120"/>
                <a:ext cx="25056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14:cNvPr>
              <p14:cNvContentPartPr/>
              <p14:nvPr/>
            </p14:nvContentPartPr>
            <p14:xfrm>
              <a:off x="3023760" y="2762800"/>
              <a:ext cx="166320" cy="2250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006120" y="2745160"/>
                <a:ext cx="2019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14:cNvPr>
              <p14:cNvContentPartPr/>
              <p14:nvPr/>
            </p14:nvContentPartPr>
            <p14:xfrm>
              <a:off x="3128520" y="2651200"/>
              <a:ext cx="11880" cy="385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110880" y="2633560"/>
                <a:ext cx="4752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14:cNvPr>
              <p14:cNvContentPartPr/>
              <p14:nvPr/>
            </p14:nvContentPartPr>
            <p14:xfrm>
              <a:off x="3443880" y="2591800"/>
              <a:ext cx="723600" cy="384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426240" y="2574160"/>
                <a:ext cx="759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14:cNvPr>
              <p14:cNvContentPartPr/>
              <p14:nvPr/>
            </p14:nvContentPartPr>
            <p14:xfrm>
              <a:off x="3941760" y="2758840"/>
              <a:ext cx="26856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923760" y="2741200"/>
                <a:ext cx="304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14:cNvPr>
              <p14:cNvContentPartPr/>
              <p14:nvPr/>
            </p14:nvContentPartPr>
            <p14:xfrm>
              <a:off x="4457640" y="2772160"/>
              <a:ext cx="652680" cy="346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40000" y="2754520"/>
                <a:ext cx="688320" cy="381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31088682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14:cNvPr>
              <p14:cNvContentPartPr/>
              <p14:nvPr/>
            </p14:nvContentPartPr>
            <p14:xfrm>
              <a:off x="2255160" y="241720"/>
              <a:ext cx="3392640" cy="469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7160" y="224080"/>
                <a:ext cx="342828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14:cNvPr>
              <p14:cNvContentPartPr/>
              <p14:nvPr/>
            </p14:nvContentPartPr>
            <p14:xfrm>
              <a:off x="639480" y="802240"/>
              <a:ext cx="1087560" cy="139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1840" y="784600"/>
                <a:ext cx="1123200" cy="14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14:cNvPr>
              <p14:cNvContentPartPr/>
              <p14:nvPr/>
            </p14:nvContentPartPr>
            <p14:xfrm>
              <a:off x="315840" y="1036240"/>
              <a:ext cx="466560" cy="1046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7840" y="1018246"/>
                <a:ext cx="502200" cy="108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14:cNvPr>
              <p14:cNvContentPartPr/>
              <p14:nvPr/>
            </p14:nvContentPartPr>
            <p14:xfrm>
              <a:off x="1452360" y="2376880"/>
              <a:ext cx="140400" cy="332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2359240"/>
                <a:ext cx="1760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14:cNvPr>
              <p14:cNvContentPartPr/>
              <p14:nvPr/>
            </p14:nvContentPartPr>
            <p14:xfrm>
              <a:off x="1486560" y="1787560"/>
              <a:ext cx="484560" cy="45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68907" y="1769920"/>
                <a:ext cx="52022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14:cNvPr>
              <p14:cNvContentPartPr/>
              <p14:nvPr/>
            </p14:nvContentPartPr>
            <p14:xfrm>
              <a:off x="3321840" y="772000"/>
              <a:ext cx="2275560" cy="676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754000"/>
                <a:ext cx="2311200" cy="71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14:cNvPr>
              <p14:cNvContentPartPr/>
              <p14:nvPr/>
            </p14:nvContentPartPr>
            <p14:xfrm>
              <a:off x="5721240" y="863440"/>
              <a:ext cx="9000" cy="29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3600" y="845440"/>
                <a:ext cx="446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14:cNvPr>
              <p14:cNvContentPartPr/>
              <p14:nvPr/>
            </p14:nvContentPartPr>
            <p14:xfrm>
              <a:off x="5719440" y="96460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01800" y="946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14:cNvPr>
              <p14:cNvContentPartPr/>
              <p14:nvPr/>
            </p14:nvContentPartPr>
            <p14:xfrm>
              <a:off x="6099600" y="812320"/>
              <a:ext cx="117000" cy="224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81600" y="794320"/>
                <a:ext cx="1526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14:cNvPr>
              <p14:cNvContentPartPr/>
              <p14:nvPr/>
            </p14:nvContentPartPr>
            <p14:xfrm>
              <a:off x="6323880" y="944080"/>
              <a:ext cx="94320" cy="134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05880" y="926440"/>
                <a:ext cx="1299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14:cNvPr>
              <p14:cNvContentPartPr/>
              <p14:nvPr/>
            </p14:nvContentPartPr>
            <p14:xfrm>
              <a:off x="6725640" y="940480"/>
              <a:ext cx="122040" cy="1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7640" y="922840"/>
                <a:ext cx="1576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14:cNvPr>
              <p14:cNvContentPartPr/>
              <p14:nvPr/>
            </p14:nvContentPartPr>
            <p14:xfrm>
              <a:off x="6735720" y="989080"/>
              <a:ext cx="151920" cy="2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17720" y="971080"/>
                <a:ext cx="1875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14:cNvPr>
              <p14:cNvContentPartPr/>
              <p14:nvPr/>
            </p14:nvContentPartPr>
            <p14:xfrm>
              <a:off x="7001040" y="792160"/>
              <a:ext cx="109800" cy="214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83400" y="774520"/>
                <a:ext cx="14544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14:cNvPr>
              <p14:cNvContentPartPr/>
              <p14:nvPr/>
            </p14:nvContentPartPr>
            <p14:xfrm>
              <a:off x="7203000" y="853000"/>
              <a:ext cx="207720" cy="164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85000" y="835000"/>
                <a:ext cx="2433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14:cNvPr>
              <p14:cNvContentPartPr/>
              <p14:nvPr/>
            </p14:nvContentPartPr>
            <p14:xfrm>
              <a:off x="6501000" y="934720"/>
              <a:ext cx="131760" cy="151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83000" y="917080"/>
                <a:ext cx="1674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14:cNvPr>
              <p14:cNvContentPartPr/>
              <p14:nvPr/>
            </p14:nvContentPartPr>
            <p14:xfrm>
              <a:off x="7518720" y="792160"/>
              <a:ext cx="141840" cy="234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00720" y="774520"/>
                <a:ext cx="17748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14:cNvPr>
              <p14:cNvContentPartPr/>
              <p14:nvPr/>
            </p14:nvContentPartPr>
            <p14:xfrm>
              <a:off x="8553720" y="426400"/>
              <a:ext cx="92520" cy="170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36080" y="408400"/>
                <a:ext cx="12816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14:cNvPr>
              <p14:cNvContentPartPr/>
              <p14:nvPr/>
            </p14:nvContentPartPr>
            <p14:xfrm>
              <a:off x="8322600" y="426400"/>
              <a:ext cx="119160" cy="165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4960" y="408400"/>
                <a:ext cx="1548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14:cNvPr>
              <p14:cNvContentPartPr/>
              <p14:nvPr/>
            </p14:nvContentPartPr>
            <p14:xfrm>
              <a:off x="8329080" y="1853800"/>
              <a:ext cx="267120" cy="159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11440" y="1835800"/>
                <a:ext cx="3027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14:cNvPr>
              <p14:cNvContentPartPr/>
              <p14:nvPr/>
            </p14:nvContentPartPr>
            <p14:xfrm>
              <a:off x="8249160" y="700360"/>
              <a:ext cx="375480" cy="108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231520" y="682720"/>
                <a:ext cx="411120" cy="11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14:cNvPr>
              <p14:cNvContentPartPr/>
              <p14:nvPr/>
            </p14:nvContentPartPr>
            <p14:xfrm>
              <a:off x="3145440" y="1649680"/>
              <a:ext cx="227880" cy="222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127440" y="1632040"/>
                <a:ext cx="26352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14:cNvPr>
              <p14:cNvContentPartPr/>
              <p14:nvPr/>
            </p14:nvContentPartPr>
            <p14:xfrm>
              <a:off x="3515520" y="1648960"/>
              <a:ext cx="436320" cy="265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97520" y="1631320"/>
                <a:ext cx="471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14:cNvPr>
              <p14:cNvContentPartPr/>
              <p14:nvPr/>
            </p14:nvContentPartPr>
            <p14:xfrm>
              <a:off x="4094040" y="1704400"/>
              <a:ext cx="375480" cy="186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1686760"/>
                <a:ext cx="4111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14:cNvPr>
              <p14:cNvContentPartPr/>
              <p14:nvPr/>
            </p14:nvContentPartPr>
            <p14:xfrm>
              <a:off x="4683360" y="1686400"/>
              <a:ext cx="221400" cy="176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665720" y="1668400"/>
                <a:ext cx="25704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14:cNvPr>
              <p14:cNvContentPartPr/>
              <p14:nvPr/>
            </p14:nvContentPartPr>
            <p14:xfrm>
              <a:off x="5160360" y="1632760"/>
              <a:ext cx="275040" cy="145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42720" y="1614760"/>
                <a:ext cx="31068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14:cNvPr>
              <p14:cNvContentPartPr/>
              <p14:nvPr/>
            </p14:nvContentPartPr>
            <p14:xfrm>
              <a:off x="5547000" y="1679560"/>
              <a:ext cx="11304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29360" y="1661560"/>
                <a:ext cx="148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14:cNvPr>
              <p14:cNvContentPartPr/>
              <p14:nvPr/>
            </p14:nvContentPartPr>
            <p14:xfrm>
              <a:off x="5701800" y="1564000"/>
              <a:ext cx="7920" cy="186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84160" y="1546360"/>
                <a:ext cx="435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14:cNvPr>
              <p14:cNvContentPartPr/>
              <p14:nvPr/>
            </p14:nvContentPartPr>
            <p14:xfrm>
              <a:off x="5727360" y="1615120"/>
              <a:ext cx="75240" cy="120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9360" y="1597480"/>
                <a:ext cx="11088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14:cNvPr>
              <p14:cNvContentPartPr/>
              <p14:nvPr/>
            </p14:nvContentPartPr>
            <p14:xfrm>
              <a:off x="5891880" y="1584520"/>
              <a:ext cx="102240" cy="17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73880" y="1566520"/>
                <a:ext cx="1378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14:cNvPr>
              <p14:cNvContentPartPr/>
              <p14:nvPr/>
            </p14:nvContentPartPr>
            <p14:xfrm>
              <a:off x="6095640" y="1627360"/>
              <a:ext cx="144000" cy="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77640" y="1609720"/>
                <a:ext cx="1796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14:cNvPr>
              <p14:cNvContentPartPr/>
              <p14:nvPr/>
            </p14:nvContentPartPr>
            <p14:xfrm>
              <a:off x="6095640" y="1691800"/>
              <a:ext cx="205560" cy="15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77640" y="1674160"/>
                <a:ext cx="241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14:cNvPr>
              <p14:cNvContentPartPr/>
              <p14:nvPr/>
            </p14:nvContentPartPr>
            <p14:xfrm>
              <a:off x="6441240" y="1541680"/>
              <a:ext cx="343440" cy="197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23240" y="1523680"/>
                <a:ext cx="3790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14:cNvPr>
              <p14:cNvContentPartPr/>
              <p14:nvPr/>
            </p14:nvContentPartPr>
            <p14:xfrm>
              <a:off x="2234640" y="2111200"/>
              <a:ext cx="2778840" cy="499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17000" y="2093547"/>
                <a:ext cx="2814480" cy="534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14:cNvPr>
              <p14:cNvContentPartPr/>
              <p14:nvPr/>
            </p14:nvContentPartPr>
            <p14:xfrm>
              <a:off x="5191680" y="2285800"/>
              <a:ext cx="360" cy="4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73680" y="226780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14:cNvPr>
              <p14:cNvContentPartPr/>
              <p14:nvPr/>
            </p14:nvContentPartPr>
            <p14:xfrm>
              <a:off x="5201400" y="2163400"/>
              <a:ext cx="360" cy="10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183760" y="21457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14:cNvPr>
              <p14:cNvContentPartPr/>
              <p14:nvPr/>
            </p14:nvContentPartPr>
            <p14:xfrm>
              <a:off x="5384280" y="2020480"/>
              <a:ext cx="3506400" cy="497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366640" y="2002480"/>
                <a:ext cx="354204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14:cNvPr>
              <p14:cNvContentPartPr/>
              <p14:nvPr/>
            </p14:nvContentPartPr>
            <p14:xfrm>
              <a:off x="487200" y="2718880"/>
              <a:ext cx="1693800" cy="361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69200" y="2701240"/>
                <a:ext cx="172944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14:cNvPr>
              <p14:cNvContentPartPr/>
              <p14:nvPr/>
            </p14:nvContentPartPr>
            <p14:xfrm>
              <a:off x="2490240" y="2839120"/>
              <a:ext cx="214920" cy="377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472600" y="2821120"/>
                <a:ext cx="25056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14:cNvPr>
              <p14:cNvContentPartPr/>
              <p14:nvPr/>
            </p14:nvContentPartPr>
            <p14:xfrm>
              <a:off x="3023760" y="2762800"/>
              <a:ext cx="166320" cy="2250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006120" y="2745160"/>
                <a:ext cx="2019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14:cNvPr>
              <p14:cNvContentPartPr/>
              <p14:nvPr/>
            </p14:nvContentPartPr>
            <p14:xfrm>
              <a:off x="3128520" y="2651200"/>
              <a:ext cx="11880" cy="385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110880" y="2633560"/>
                <a:ext cx="4752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14:cNvPr>
              <p14:cNvContentPartPr/>
              <p14:nvPr/>
            </p14:nvContentPartPr>
            <p14:xfrm>
              <a:off x="3443880" y="2591800"/>
              <a:ext cx="723600" cy="384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426240" y="2574160"/>
                <a:ext cx="759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14:cNvPr>
              <p14:cNvContentPartPr/>
              <p14:nvPr/>
            </p14:nvContentPartPr>
            <p14:xfrm>
              <a:off x="3941760" y="2758840"/>
              <a:ext cx="26856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923760" y="2741200"/>
                <a:ext cx="304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14:cNvPr>
              <p14:cNvContentPartPr/>
              <p14:nvPr/>
            </p14:nvContentPartPr>
            <p14:xfrm>
              <a:off x="4457640" y="2772160"/>
              <a:ext cx="652680" cy="346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40000" y="2754520"/>
                <a:ext cx="68832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738BA50-C94D-49AA-B54B-195EBEB1BB9F}"/>
                  </a:ext>
                </a:extLst>
              </p14:cNvPr>
              <p14:cNvContentPartPr/>
              <p14:nvPr/>
            </p14:nvContentPartPr>
            <p14:xfrm>
              <a:off x="7522320" y="4581880"/>
              <a:ext cx="157680" cy="2534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738BA50-C94D-49AA-B54B-195EBEB1BB9F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504320" y="4564240"/>
                <a:ext cx="19332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E588A64-7D96-4A3F-9B2C-F66A2AFB60C1}"/>
                  </a:ext>
                </a:extLst>
              </p14:cNvPr>
              <p14:cNvContentPartPr/>
              <p14:nvPr/>
            </p14:nvContentPartPr>
            <p14:xfrm>
              <a:off x="7782240" y="4530760"/>
              <a:ext cx="712800" cy="1503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E588A64-7D96-4A3F-9B2C-F66A2AFB60C1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764600" y="4513116"/>
                <a:ext cx="748440" cy="1539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4DE6360-FC0B-45FD-9FFF-D6AB52B3D2E2}"/>
                  </a:ext>
                </a:extLst>
              </p14:cNvPr>
              <p14:cNvContentPartPr/>
              <p14:nvPr/>
            </p14:nvContentPartPr>
            <p14:xfrm>
              <a:off x="7927680" y="6147520"/>
              <a:ext cx="345240" cy="159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4DE6360-FC0B-45FD-9FFF-D6AB52B3D2E2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909680" y="6129880"/>
                <a:ext cx="380880" cy="194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789716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14:cNvPr>
              <p14:cNvContentPartPr/>
              <p14:nvPr/>
            </p14:nvContentPartPr>
            <p14:xfrm>
              <a:off x="2255160" y="241720"/>
              <a:ext cx="3392640" cy="469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7160" y="224080"/>
                <a:ext cx="342828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14:cNvPr>
              <p14:cNvContentPartPr/>
              <p14:nvPr/>
            </p14:nvContentPartPr>
            <p14:xfrm>
              <a:off x="639480" y="802240"/>
              <a:ext cx="1087560" cy="139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1840" y="784600"/>
                <a:ext cx="1123200" cy="14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14:cNvPr>
              <p14:cNvContentPartPr/>
              <p14:nvPr/>
            </p14:nvContentPartPr>
            <p14:xfrm>
              <a:off x="315840" y="1036240"/>
              <a:ext cx="466560" cy="1046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7840" y="1018246"/>
                <a:ext cx="502200" cy="108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14:cNvPr>
              <p14:cNvContentPartPr/>
              <p14:nvPr/>
            </p14:nvContentPartPr>
            <p14:xfrm>
              <a:off x="1452360" y="2376880"/>
              <a:ext cx="140400" cy="332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2359240"/>
                <a:ext cx="1760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14:cNvPr>
              <p14:cNvContentPartPr/>
              <p14:nvPr/>
            </p14:nvContentPartPr>
            <p14:xfrm>
              <a:off x="1486560" y="1787560"/>
              <a:ext cx="484560" cy="45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68907" y="1769920"/>
                <a:ext cx="52022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14:cNvPr>
              <p14:cNvContentPartPr/>
              <p14:nvPr/>
            </p14:nvContentPartPr>
            <p14:xfrm>
              <a:off x="3321840" y="772000"/>
              <a:ext cx="2275560" cy="676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754000"/>
                <a:ext cx="2311200" cy="71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14:cNvPr>
              <p14:cNvContentPartPr/>
              <p14:nvPr/>
            </p14:nvContentPartPr>
            <p14:xfrm>
              <a:off x="5721240" y="863440"/>
              <a:ext cx="9000" cy="29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3600" y="845440"/>
                <a:ext cx="446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14:cNvPr>
              <p14:cNvContentPartPr/>
              <p14:nvPr/>
            </p14:nvContentPartPr>
            <p14:xfrm>
              <a:off x="5719440" y="96460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01800" y="946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14:cNvPr>
              <p14:cNvContentPartPr/>
              <p14:nvPr/>
            </p14:nvContentPartPr>
            <p14:xfrm>
              <a:off x="6099600" y="812320"/>
              <a:ext cx="117000" cy="224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81600" y="794320"/>
                <a:ext cx="1526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14:cNvPr>
              <p14:cNvContentPartPr/>
              <p14:nvPr/>
            </p14:nvContentPartPr>
            <p14:xfrm>
              <a:off x="6323880" y="944080"/>
              <a:ext cx="94320" cy="134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05880" y="926440"/>
                <a:ext cx="1299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14:cNvPr>
              <p14:cNvContentPartPr/>
              <p14:nvPr/>
            </p14:nvContentPartPr>
            <p14:xfrm>
              <a:off x="6725640" y="940480"/>
              <a:ext cx="122040" cy="1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7640" y="922840"/>
                <a:ext cx="1576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14:cNvPr>
              <p14:cNvContentPartPr/>
              <p14:nvPr/>
            </p14:nvContentPartPr>
            <p14:xfrm>
              <a:off x="6735720" y="989080"/>
              <a:ext cx="151920" cy="2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17720" y="971080"/>
                <a:ext cx="1875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14:cNvPr>
              <p14:cNvContentPartPr/>
              <p14:nvPr/>
            </p14:nvContentPartPr>
            <p14:xfrm>
              <a:off x="7001040" y="792160"/>
              <a:ext cx="109800" cy="214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83400" y="774520"/>
                <a:ext cx="14544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14:cNvPr>
              <p14:cNvContentPartPr/>
              <p14:nvPr/>
            </p14:nvContentPartPr>
            <p14:xfrm>
              <a:off x="7203000" y="853000"/>
              <a:ext cx="207720" cy="164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85000" y="835000"/>
                <a:ext cx="2433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14:cNvPr>
              <p14:cNvContentPartPr/>
              <p14:nvPr/>
            </p14:nvContentPartPr>
            <p14:xfrm>
              <a:off x="6501000" y="934720"/>
              <a:ext cx="131760" cy="151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83000" y="917080"/>
                <a:ext cx="1674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14:cNvPr>
              <p14:cNvContentPartPr/>
              <p14:nvPr/>
            </p14:nvContentPartPr>
            <p14:xfrm>
              <a:off x="7518720" y="792160"/>
              <a:ext cx="141840" cy="234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00720" y="774520"/>
                <a:ext cx="17748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14:cNvPr>
              <p14:cNvContentPartPr/>
              <p14:nvPr/>
            </p14:nvContentPartPr>
            <p14:xfrm>
              <a:off x="8553720" y="426400"/>
              <a:ext cx="92520" cy="170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36080" y="408400"/>
                <a:ext cx="12816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14:cNvPr>
              <p14:cNvContentPartPr/>
              <p14:nvPr/>
            </p14:nvContentPartPr>
            <p14:xfrm>
              <a:off x="8322600" y="426400"/>
              <a:ext cx="119160" cy="165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4960" y="408400"/>
                <a:ext cx="1548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14:cNvPr>
              <p14:cNvContentPartPr/>
              <p14:nvPr/>
            </p14:nvContentPartPr>
            <p14:xfrm>
              <a:off x="8329080" y="1853800"/>
              <a:ext cx="267120" cy="159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11440" y="1835800"/>
                <a:ext cx="3027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14:cNvPr>
              <p14:cNvContentPartPr/>
              <p14:nvPr/>
            </p14:nvContentPartPr>
            <p14:xfrm>
              <a:off x="8249160" y="700360"/>
              <a:ext cx="375480" cy="108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231520" y="682720"/>
                <a:ext cx="411120" cy="11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14:cNvPr>
              <p14:cNvContentPartPr/>
              <p14:nvPr/>
            </p14:nvContentPartPr>
            <p14:xfrm>
              <a:off x="3145440" y="1649680"/>
              <a:ext cx="227880" cy="222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127440" y="1632040"/>
                <a:ext cx="26352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14:cNvPr>
              <p14:cNvContentPartPr/>
              <p14:nvPr/>
            </p14:nvContentPartPr>
            <p14:xfrm>
              <a:off x="3515520" y="1648960"/>
              <a:ext cx="436320" cy="265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97520" y="1631320"/>
                <a:ext cx="471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14:cNvPr>
              <p14:cNvContentPartPr/>
              <p14:nvPr/>
            </p14:nvContentPartPr>
            <p14:xfrm>
              <a:off x="4094040" y="1704400"/>
              <a:ext cx="375480" cy="186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1686760"/>
                <a:ext cx="4111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14:cNvPr>
              <p14:cNvContentPartPr/>
              <p14:nvPr/>
            </p14:nvContentPartPr>
            <p14:xfrm>
              <a:off x="4683360" y="1686400"/>
              <a:ext cx="221400" cy="176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665720" y="1668400"/>
                <a:ext cx="25704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14:cNvPr>
              <p14:cNvContentPartPr/>
              <p14:nvPr/>
            </p14:nvContentPartPr>
            <p14:xfrm>
              <a:off x="5160360" y="1632760"/>
              <a:ext cx="275040" cy="145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42720" y="1614760"/>
                <a:ext cx="31068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14:cNvPr>
              <p14:cNvContentPartPr/>
              <p14:nvPr/>
            </p14:nvContentPartPr>
            <p14:xfrm>
              <a:off x="5547000" y="1679560"/>
              <a:ext cx="11304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29360" y="1661560"/>
                <a:ext cx="148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14:cNvPr>
              <p14:cNvContentPartPr/>
              <p14:nvPr/>
            </p14:nvContentPartPr>
            <p14:xfrm>
              <a:off x="5701800" y="1564000"/>
              <a:ext cx="7920" cy="186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84160" y="1546360"/>
                <a:ext cx="435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14:cNvPr>
              <p14:cNvContentPartPr/>
              <p14:nvPr/>
            </p14:nvContentPartPr>
            <p14:xfrm>
              <a:off x="5727360" y="1615120"/>
              <a:ext cx="75240" cy="120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9360" y="1597480"/>
                <a:ext cx="11088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14:cNvPr>
              <p14:cNvContentPartPr/>
              <p14:nvPr/>
            </p14:nvContentPartPr>
            <p14:xfrm>
              <a:off x="5891880" y="1584520"/>
              <a:ext cx="102240" cy="17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73880" y="1566520"/>
                <a:ext cx="1378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14:cNvPr>
              <p14:cNvContentPartPr/>
              <p14:nvPr/>
            </p14:nvContentPartPr>
            <p14:xfrm>
              <a:off x="6095640" y="1627360"/>
              <a:ext cx="144000" cy="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77640" y="1609720"/>
                <a:ext cx="1796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14:cNvPr>
              <p14:cNvContentPartPr/>
              <p14:nvPr/>
            </p14:nvContentPartPr>
            <p14:xfrm>
              <a:off x="6095640" y="1691800"/>
              <a:ext cx="205560" cy="15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77640" y="1674160"/>
                <a:ext cx="241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14:cNvPr>
              <p14:cNvContentPartPr/>
              <p14:nvPr/>
            </p14:nvContentPartPr>
            <p14:xfrm>
              <a:off x="6441240" y="1541680"/>
              <a:ext cx="343440" cy="197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23240" y="1523680"/>
                <a:ext cx="3790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14:cNvPr>
              <p14:cNvContentPartPr/>
              <p14:nvPr/>
            </p14:nvContentPartPr>
            <p14:xfrm>
              <a:off x="2234640" y="2111200"/>
              <a:ext cx="2778840" cy="499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17000" y="2093547"/>
                <a:ext cx="2814480" cy="534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14:cNvPr>
              <p14:cNvContentPartPr/>
              <p14:nvPr/>
            </p14:nvContentPartPr>
            <p14:xfrm>
              <a:off x="5191680" y="2285800"/>
              <a:ext cx="360" cy="4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73680" y="226780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14:cNvPr>
              <p14:cNvContentPartPr/>
              <p14:nvPr/>
            </p14:nvContentPartPr>
            <p14:xfrm>
              <a:off x="5201400" y="2163400"/>
              <a:ext cx="360" cy="10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183760" y="21457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14:cNvPr>
              <p14:cNvContentPartPr/>
              <p14:nvPr/>
            </p14:nvContentPartPr>
            <p14:xfrm>
              <a:off x="5384280" y="2020480"/>
              <a:ext cx="3506400" cy="497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366640" y="2002480"/>
                <a:ext cx="354204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14:cNvPr>
              <p14:cNvContentPartPr/>
              <p14:nvPr/>
            </p14:nvContentPartPr>
            <p14:xfrm>
              <a:off x="487200" y="2718880"/>
              <a:ext cx="1693800" cy="361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69200" y="2701240"/>
                <a:ext cx="172944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14:cNvPr>
              <p14:cNvContentPartPr/>
              <p14:nvPr/>
            </p14:nvContentPartPr>
            <p14:xfrm>
              <a:off x="2490240" y="2839120"/>
              <a:ext cx="214920" cy="377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472600" y="2821120"/>
                <a:ext cx="25056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14:cNvPr>
              <p14:cNvContentPartPr/>
              <p14:nvPr/>
            </p14:nvContentPartPr>
            <p14:xfrm>
              <a:off x="3023760" y="2762800"/>
              <a:ext cx="166320" cy="2250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006120" y="2745160"/>
                <a:ext cx="2019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14:cNvPr>
              <p14:cNvContentPartPr/>
              <p14:nvPr/>
            </p14:nvContentPartPr>
            <p14:xfrm>
              <a:off x="3128520" y="2651200"/>
              <a:ext cx="11880" cy="385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110880" y="2633560"/>
                <a:ext cx="4752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14:cNvPr>
              <p14:cNvContentPartPr/>
              <p14:nvPr/>
            </p14:nvContentPartPr>
            <p14:xfrm>
              <a:off x="3443880" y="2591800"/>
              <a:ext cx="723600" cy="384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426240" y="2574160"/>
                <a:ext cx="759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14:cNvPr>
              <p14:cNvContentPartPr/>
              <p14:nvPr/>
            </p14:nvContentPartPr>
            <p14:xfrm>
              <a:off x="3941760" y="2758840"/>
              <a:ext cx="26856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923760" y="2741200"/>
                <a:ext cx="304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14:cNvPr>
              <p14:cNvContentPartPr/>
              <p14:nvPr/>
            </p14:nvContentPartPr>
            <p14:xfrm>
              <a:off x="4457640" y="2772160"/>
              <a:ext cx="652680" cy="346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40000" y="2754520"/>
                <a:ext cx="68832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DD7E61E-566E-4BBA-B441-B8231EB74DC5}"/>
                  </a:ext>
                </a:extLst>
              </p14:cNvPr>
              <p14:cNvContentPartPr/>
              <p14:nvPr/>
            </p14:nvContentPartPr>
            <p14:xfrm>
              <a:off x="5348280" y="2590720"/>
              <a:ext cx="1127160" cy="416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DD7E61E-566E-4BBA-B441-B8231EB74DC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330286" y="2572720"/>
                <a:ext cx="1162789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C302FC9-8424-425C-97F3-81A71737A5E3}"/>
                  </a:ext>
                </a:extLst>
              </p14:cNvPr>
              <p14:cNvContentPartPr/>
              <p14:nvPr/>
            </p14:nvContentPartPr>
            <p14:xfrm>
              <a:off x="6742920" y="2580280"/>
              <a:ext cx="1800360" cy="387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C302FC9-8424-425C-97F3-81A71737A5E3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725280" y="2562297"/>
                <a:ext cx="1836000" cy="4233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2786DE0-8AB6-44DA-949B-C01B87BA1E80}"/>
                  </a:ext>
                </a:extLst>
              </p14:cNvPr>
              <p14:cNvContentPartPr/>
              <p14:nvPr/>
            </p14:nvContentPartPr>
            <p14:xfrm>
              <a:off x="7522320" y="4581880"/>
              <a:ext cx="157680" cy="253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2786DE0-8AB6-44DA-949B-C01B87BA1E80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504320" y="4564240"/>
                <a:ext cx="19332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B19902B-3CC0-452F-8FDC-9FE5E19F898E}"/>
                  </a:ext>
                </a:extLst>
              </p14:cNvPr>
              <p14:cNvContentPartPr/>
              <p14:nvPr/>
            </p14:nvContentPartPr>
            <p14:xfrm>
              <a:off x="7782240" y="4530760"/>
              <a:ext cx="712800" cy="1503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B19902B-3CC0-452F-8FDC-9FE5E19F898E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764600" y="4513116"/>
                <a:ext cx="748440" cy="1539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02BE73A-AF20-4F38-AD1A-97FF1DCE4607}"/>
                  </a:ext>
                </a:extLst>
              </p14:cNvPr>
              <p14:cNvContentPartPr/>
              <p14:nvPr/>
            </p14:nvContentPartPr>
            <p14:xfrm>
              <a:off x="7927680" y="6147520"/>
              <a:ext cx="345240" cy="1591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02BE73A-AF20-4F38-AD1A-97FF1DCE4607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909680" y="6129880"/>
                <a:ext cx="380880" cy="194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48550367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14:cNvPr>
              <p14:cNvContentPartPr/>
              <p14:nvPr/>
            </p14:nvContentPartPr>
            <p14:xfrm>
              <a:off x="2255160" y="241720"/>
              <a:ext cx="3392640" cy="469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7160" y="224080"/>
                <a:ext cx="342828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14:cNvPr>
              <p14:cNvContentPartPr/>
              <p14:nvPr/>
            </p14:nvContentPartPr>
            <p14:xfrm>
              <a:off x="639480" y="802240"/>
              <a:ext cx="1087560" cy="139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1840" y="784600"/>
                <a:ext cx="1123200" cy="14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14:cNvPr>
              <p14:cNvContentPartPr/>
              <p14:nvPr/>
            </p14:nvContentPartPr>
            <p14:xfrm>
              <a:off x="315840" y="1036240"/>
              <a:ext cx="466560" cy="1046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7840" y="1018246"/>
                <a:ext cx="502200" cy="108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14:cNvPr>
              <p14:cNvContentPartPr/>
              <p14:nvPr/>
            </p14:nvContentPartPr>
            <p14:xfrm>
              <a:off x="1452360" y="2376880"/>
              <a:ext cx="140400" cy="332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2359240"/>
                <a:ext cx="1760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14:cNvPr>
              <p14:cNvContentPartPr/>
              <p14:nvPr/>
            </p14:nvContentPartPr>
            <p14:xfrm>
              <a:off x="1486560" y="1787560"/>
              <a:ext cx="484560" cy="45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68907" y="1769920"/>
                <a:ext cx="52022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14:cNvPr>
              <p14:cNvContentPartPr/>
              <p14:nvPr/>
            </p14:nvContentPartPr>
            <p14:xfrm>
              <a:off x="3321840" y="772000"/>
              <a:ext cx="2275560" cy="676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754000"/>
                <a:ext cx="2311200" cy="71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14:cNvPr>
              <p14:cNvContentPartPr/>
              <p14:nvPr/>
            </p14:nvContentPartPr>
            <p14:xfrm>
              <a:off x="5721240" y="863440"/>
              <a:ext cx="9000" cy="29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3600" y="845440"/>
                <a:ext cx="446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14:cNvPr>
              <p14:cNvContentPartPr/>
              <p14:nvPr/>
            </p14:nvContentPartPr>
            <p14:xfrm>
              <a:off x="5719440" y="96460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01800" y="946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14:cNvPr>
              <p14:cNvContentPartPr/>
              <p14:nvPr/>
            </p14:nvContentPartPr>
            <p14:xfrm>
              <a:off x="6099600" y="812320"/>
              <a:ext cx="117000" cy="224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81600" y="794320"/>
                <a:ext cx="1526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14:cNvPr>
              <p14:cNvContentPartPr/>
              <p14:nvPr/>
            </p14:nvContentPartPr>
            <p14:xfrm>
              <a:off x="6323880" y="944080"/>
              <a:ext cx="94320" cy="134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05880" y="926440"/>
                <a:ext cx="1299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14:cNvPr>
              <p14:cNvContentPartPr/>
              <p14:nvPr/>
            </p14:nvContentPartPr>
            <p14:xfrm>
              <a:off x="6725640" y="940480"/>
              <a:ext cx="122040" cy="1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7640" y="922840"/>
                <a:ext cx="1576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14:cNvPr>
              <p14:cNvContentPartPr/>
              <p14:nvPr/>
            </p14:nvContentPartPr>
            <p14:xfrm>
              <a:off x="6735720" y="989080"/>
              <a:ext cx="151920" cy="2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17720" y="971080"/>
                <a:ext cx="1875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14:cNvPr>
              <p14:cNvContentPartPr/>
              <p14:nvPr/>
            </p14:nvContentPartPr>
            <p14:xfrm>
              <a:off x="7001040" y="792160"/>
              <a:ext cx="109800" cy="214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83400" y="774520"/>
                <a:ext cx="14544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14:cNvPr>
              <p14:cNvContentPartPr/>
              <p14:nvPr/>
            </p14:nvContentPartPr>
            <p14:xfrm>
              <a:off x="7203000" y="853000"/>
              <a:ext cx="207720" cy="164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85000" y="835000"/>
                <a:ext cx="2433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14:cNvPr>
              <p14:cNvContentPartPr/>
              <p14:nvPr/>
            </p14:nvContentPartPr>
            <p14:xfrm>
              <a:off x="6501000" y="934720"/>
              <a:ext cx="131760" cy="151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83000" y="917080"/>
                <a:ext cx="1674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14:cNvPr>
              <p14:cNvContentPartPr/>
              <p14:nvPr/>
            </p14:nvContentPartPr>
            <p14:xfrm>
              <a:off x="7518720" y="792160"/>
              <a:ext cx="141840" cy="234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00720" y="774520"/>
                <a:ext cx="17748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14:cNvPr>
              <p14:cNvContentPartPr/>
              <p14:nvPr/>
            </p14:nvContentPartPr>
            <p14:xfrm>
              <a:off x="8553720" y="426400"/>
              <a:ext cx="92520" cy="170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36080" y="408400"/>
                <a:ext cx="12816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14:cNvPr>
              <p14:cNvContentPartPr/>
              <p14:nvPr/>
            </p14:nvContentPartPr>
            <p14:xfrm>
              <a:off x="8322600" y="426400"/>
              <a:ext cx="119160" cy="165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4960" y="408400"/>
                <a:ext cx="1548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14:cNvPr>
              <p14:cNvContentPartPr/>
              <p14:nvPr/>
            </p14:nvContentPartPr>
            <p14:xfrm>
              <a:off x="8329080" y="1853800"/>
              <a:ext cx="267120" cy="159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11440" y="1835800"/>
                <a:ext cx="3027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14:cNvPr>
              <p14:cNvContentPartPr/>
              <p14:nvPr/>
            </p14:nvContentPartPr>
            <p14:xfrm>
              <a:off x="8249160" y="700360"/>
              <a:ext cx="375480" cy="108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231520" y="682720"/>
                <a:ext cx="411120" cy="11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14:cNvPr>
              <p14:cNvContentPartPr/>
              <p14:nvPr/>
            </p14:nvContentPartPr>
            <p14:xfrm>
              <a:off x="3145440" y="1649680"/>
              <a:ext cx="227880" cy="222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127440" y="1632040"/>
                <a:ext cx="26352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14:cNvPr>
              <p14:cNvContentPartPr/>
              <p14:nvPr/>
            </p14:nvContentPartPr>
            <p14:xfrm>
              <a:off x="3515520" y="1648960"/>
              <a:ext cx="436320" cy="265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97520" y="1631320"/>
                <a:ext cx="471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14:cNvPr>
              <p14:cNvContentPartPr/>
              <p14:nvPr/>
            </p14:nvContentPartPr>
            <p14:xfrm>
              <a:off x="4094040" y="1704400"/>
              <a:ext cx="375480" cy="186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1686760"/>
                <a:ext cx="4111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14:cNvPr>
              <p14:cNvContentPartPr/>
              <p14:nvPr/>
            </p14:nvContentPartPr>
            <p14:xfrm>
              <a:off x="4683360" y="1686400"/>
              <a:ext cx="221400" cy="176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665720" y="1668400"/>
                <a:ext cx="25704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14:cNvPr>
              <p14:cNvContentPartPr/>
              <p14:nvPr/>
            </p14:nvContentPartPr>
            <p14:xfrm>
              <a:off x="5160360" y="1632760"/>
              <a:ext cx="275040" cy="145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42720" y="1614760"/>
                <a:ext cx="31068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14:cNvPr>
              <p14:cNvContentPartPr/>
              <p14:nvPr/>
            </p14:nvContentPartPr>
            <p14:xfrm>
              <a:off x="5547000" y="1679560"/>
              <a:ext cx="11304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29360" y="1661560"/>
                <a:ext cx="148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14:cNvPr>
              <p14:cNvContentPartPr/>
              <p14:nvPr/>
            </p14:nvContentPartPr>
            <p14:xfrm>
              <a:off x="5701800" y="1564000"/>
              <a:ext cx="7920" cy="186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84160" y="1546360"/>
                <a:ext cx="435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14:cNvPr>
              <p14:cNvContentPartPr/>
              <p14:nvPr/>
            </p14:nvContentPartPr>
            <p14:xfrm>
              <a:off x="5727360" y="1615120"/>
              <a:ext cx="75240" cy="120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9360" y="1597480"/>
                <a:ext cx="11088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14:cNvPr>
              <p14:cNvContentPartPr/>
              <p14:nvPr/>
            </p14:nvContentPartPr>
            <p14:xfrm>
              <a:off x="5891880" y="1584520"/>
              <a:ext cx="102240" cy="17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73880" y="1566520"/>
                <a:ext cx="1378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14:cNvPr>
              <p14:cNvContentPartPr/>
              <p14:nvPr/>
            </p14:nvContentPartPr>
            <p14:xfrm>
              <a:off x="6095640" y="1627360"/>
              <a:ext cx="144000" cy="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77640" y="1609720"/>
                <a:ext cx="1796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14:cNvPr>
              <p14:cNvContentPartPr/>
              <p14:nvPr/>
            </p14:nvContentPartPr>
            <p14:xfrm>
              <a:off x="6095640" y="1691800"/>
              <a:ext cx="205560" cy="15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77640" y="1674160"/>
                <a:ext cx="241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14:cNvPr>
              <p14:cNvContentPartPr/>
              <p14:nvPr/>
            </p14:nvContentPartPr>
            <p14:xfrm>
              <a:off x="6441240" y="1541680"/>
              <a:ext cx="343440" cy="197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23240" y="1523680"/>
                <a:ext cx="3790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14:cNvPr>
              <p14:cNvContentPartPr/>
              <p14:nvPr/>
            </p14:nvContentPartPr>
            <p14:xfrm>
              <a:off x="2234640" y="2111200"/>
              <a:ext cx="2778840" cy="499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17000" y="2093547"/>
                <a:ext cx="2814480" cy="534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14:cNvPr>
              <p14:cNvContentPartPr/>
              <p14:nvPr/>
            </p14:nvContentPartPr>
            <p14:xfrm>
              <a:off x="5191680" y="2285800"/>
              <a:ext cx="360" cy="4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73680" y="226780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14:cNvPr>
              <p14:cNvContentPartPr/>
              <p14:nvPr/>
            </p14:nvContentPartPr>
            <p14:xfrm>
              <a:off x="5201400" y="2163400"/>
              <a:ext cx="360" cy="10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183760" y="21457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14:cNvPr>
              <p14:cNvContentPartPr/>
              <p14:nvPr/>
            </p14:nvContentPartPr>
            <p14:xfrm>
              <a:off x="5384280" y="2020480"/>
              <a:ext cx="3506400" cy="497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366640" y="2002480"/>
                <a:ext cx="354204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14:cNvPr>
              <p14:cNvContentPartPr/>
              <p14:nvPr/>
            </p14:nvContentPartPr>
            <p14:xfrm>
              <a:off x="487200" y="2718880"/>
              <a:ext cx="1693800" cy="361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69200" y="2701240"/>
                <a:ext cx="172944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14:cNvPr>
              <p14:cNvContentPartPr/>
              <p14:nvPr/>
            </p14:nvContentPartPr>
            <p14:xfrm>
              <a:off x="2490240" y="2839120"/>
              <a:ext cx="214920" cy="377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472600" y="2821120"/>
                <a:ext cx="25056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14:cNvPr>
              <p14:cNvContentPartPr/>
              <p14:nvPr/>
            </p14:nvContentPartPr>
            <p14:xfrm>
              <a:off x="3023760" y="2762800"/>
              <a:ext cx="166320" cy="2250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006120" y="2745160"/>
                <a:ext cx="2019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14:cNvPr>
              <p14:cNvContentPartPr/>
              <p14:nvPr/>
            </p14:nvContentPartPr>
            <p14:xfrm>
              <a:off x="3128520" y="2651200"/>
              <a:ext cx="11880" cy="385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110880" y="2633560"/>
                <a:ext cx="4752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14:cNvPr>
              <p14:cNvContentPartPr/>
              <p14:nvPr/>
            </p14:nvContentPartPr>
            <p14:xfrm>
              <a:off x="3443880" y="2591800"/>
              <a:ext cx="723600" cy="384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426240" y="2574160"/>
                <a:ext cx="759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14:cNvPr>
              <p14:cNvContentPartPr/>
              <p14:nvPr/>
            </p14:nvContentPartPr>
            <p14:xfrm>
              <a:off x="3941760" y="2758840"/>
              <a:ext cx="26856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923760" y="2741200"/>
                <a:ext cx="304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14:cNvPr>
              <p14:cNvContentPartPr/>
              <p14:nvPr/>
            </p14:nvContentPartPr>
            <p14:xfrm>
              <a:off x="4457640" y="2772160"/>
              <a:ext cx="652680" cy="346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40000" y="2754520"/>
                <a:ext cx="68832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DD7E61E-566E-4BBA-B441-B8231EB74DC5}"/>
                  </a:ext>
                </a:extLst>
              </p14:cNvPr>
              <p14:cNvContentPartPr/>
              <p14:nvPr/>
            </p14:nvContentPartPr>
            <p14:xfrm>
              <a:off x="5348280" y="2590720"/>
              <a:ext cx="1127160" cy="416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DD7E61E-566E-4BBA-B441-B8231EB74DC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330286" y="2572720"/>
                <a:ext cx="1162789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C302FC9-8424-425C-97F3-81A71737A5E3}"/>
                  </a:ext>
                </a:extLst>
              </p14:cNvPr>
              <p14:cNvContentPartPr/>
              <p14:nvPr/>
            </p14:nvContentPartPr>
            <p14:xfrm>
              <a:off x="6742920" y="2580280"/>
              <a:ext cx="1800360" cy="387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C302FC9-8424-425C-97F3-81A71737A5E3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725280" y="2562297"/>
                <a:ext cx="1836000" cy="4233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6D76C46-9D89-4216-9D5B-1D8F5318A91B}"/>
                  </a:ext>
                </a:extLst>
              </p14:cNvPr>
              <p14:cNvContentPartPr/>
              <p14:nvPr/>
            </p14:nvContentPartPr>
            <p14:xfrm>
              <a:off x="1757280" y="3372640"/>
              <a:ext cx="13680" cy="1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6D76C46-9D89-4216-9D5B-1D8F5318A91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739640" y="3355000"/>
                <a:ext cx="493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7281A33-616F-44B9-89F7-779BECF5E95F}"/>
                  </a:ext>
                </a:extLst>
              </p14:cNvPr>
              <p14:cNvContentPartPr/>
              <p14:nvPr/>
            </p14:nvContentPartPr>
            <p14:xfrm>
              <a:off x="1885080" y="3372640"/>
              <a:ext cx="5760" cy="17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7281A33-616F-44B9-89F7-779BECF5E95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867080" y="3355000"/>
                <a:ext cx="414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A1853F9-BB9D-4038-9B19-A1187696ADED}"/>
                  </a:ext>
                </a:extLst>
              </p14:cNvPr>
              <p14:cNvContentPartPr/>
              <p14:nvPr/>
            </p14:nvContentPartPr>
            <p14:xfrm>
              <a:off x="1167960" y="3467320"/>
              <a:ext cx="712800" cy="361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A1853F9-BB9D-4038-9B19-A1187696ADED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150311" y="3449680"/>
                <a:ext cx="748458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A313995-710F-4AE8-9803-5FF0F4D5E289}"/>
                  </a:ext>
                </a:extLst>
              </p14:cNvPr>
              <p14:cNvContentPartPr/>
              <p14:nvPr/>
            </p14:nvContentPartPr>
            <p14:xfrm>
              <a:off x="462360" y="3374080"/>
              <a:ext cx="571680" cy="435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A313995-710F-4AE8-9803-5FF0F4D5E28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44731" y="3356095"/>
                <a:ext cx="607298" cy="471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80B3506-8561-4C22-9E40-E524E1F5AF09}"/>
                  </a:ext>
                </a:extLst>
              </p14:cNvPr>
              <p14:cNvContentPartPr/>
              <p14:nvPr/>
            </p14:nvContentPartPr>
            <p14:xfrm>
              <a:off x="7522320" y="4581880"/>
              <a:ext cx="157680" cy="253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80B3506-8561-4C22-9E40-E524E1F5AF09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504320" y="4564240"/>
                <a:ext cx="19332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9FF097A-026C-45A5-A369-5C76BE3DD0A7}"/>
                  </a:ext>
                </a:extLst>
              </p14:cNvPr>
              <p14:cNvContentPartPr/>
              <p14:nvPr/>
            </p14:nvContentPartPr>
            <p14:xfrm>
              <a:off x="7782240" y="4530760"/>
              <a:ext cx="712800" cy="1503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9FF097A-026C-45A5-A369-5C76BE3DD0A7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764600" y="4513116"/>
                <a:ext cx="748440" cy="1539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7D9C031-CBD8-4111-9E41-9F0F0B92BA63}"/>
                  </a:ext>
                </a:extLst>
              </p14:cNvPr>
              <p14:cNvContentPartPr/>
              <p14:nvPr/>
            </p14:nvContentPartPr>
            <p14:xfrm>
              <a:off x="7927680" y="6147520"/>
              <a:ext cx="345240" cy="1591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7D9C031-CBD8-4111-9E41-9F0F0B92BA63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7909680" y="6129880"/>
                <a:ext cx="380880" cy="194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41112242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14:cNvPr>
              <p14:cNvContentPartPr/>
              <p14:nvPr/>
            </p14:nvContentPartPr>
            <p14:xfrm>
              <a:off x="2255160" y="241720"/>
              <a:ext cx="3392640" cy="469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7160" y="224080"/>
                <a:ext cx="342828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14:cNvPr>
              <p14:cNvContentPartPr/>
              <p14:nvPr/>
            </p14:nvContentPartPr>
            <p14:xfrm>
              <a:off x="639480" y="802240"/>
              <a:ext cx="1087560" cy="139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1840" y="784600"/>
                <a:ext cx="1123200" cy="14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14:cNvPr>
              <p14:cNvContentPartPr/>
              <p14:nvPr/>
            </p14:nvContentPartPr>
            <p14:xfrm>
              <a:off x="315840" y="1036240"/>
              <a:ext cx="466560" cy="1046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7840" y="1018246"/>
                <a:ext cx="502200" cy="108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14:cNvPr>
              <p14:cNvContentPartPr/>
              <p14:nvPr/>
            </p14:nvContentPartPr>
            <p14:xfrm>
              <a:off x="1452360" y="2376880"/>
              <a:ext cx="140400" cy="332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2359240"/>
                <a:ext cx="1760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14:cNvPr>
              <p14:cNvContentPartPr/>
              <p14:nvPr/>
            </p14:nvContentPartPr>
            <p14:xfrm>
              <a:off x="1486560" y="1787560"/>
              <a:ext cx="484560" cy="45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68907" y="1769920"/>
                <a:ext cx="52022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14:cNvPr>
              <p14:cNvContentPartPr/>
              <p14:nvPr/>
            </p14:nvContentPartPr>
            <p14:xfrm>
              <a:off x="3321840" y="772000"/>
              <a:ext cx="2275560" cy="676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754000"/>
                <a:ext cx="2311200" cy="71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14:cNvPr>
              <p14:cNvContentPartPr/>
              <p14:nvPr/>
            </p14:nvContentPartPr>
            <p14:xfrm>
              <a:off x="5721240" y="863440"/>
              <a:ext cx="9000" cy="29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3600" y="845440"/>
                <a:ext cx="446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14:cNvPr>
              <p14:cNvContentPartPr/>
              <p14:nvPr/>
            </p14:nvContentPartPr>
            <p14:xfrm>
              <a:off x="5719440" y="96460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01800" y="946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14:cNvPr>
              <p14:cNvContentPartPr/>
              <p14:nvPr/>
            </p14:nvContentPartPr>
            <p14:xfrm>
              <a:off x="6099600" y="812320"/>
              <a:ext cx="117000" cy="224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81600" y="794320"/>
                <a:ext cx="1526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14:cNvPr>
              <p14:cNvContentPartPr/>
              <p14:nvPr/>
            </p14:nvContentPartPr>
            <p14:xfrm>
              <a:off x="6323880" y="944080"/>
              <a:ext cx="94320" cy="134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05880" y="926440"/>
                <a:ext cx="1299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14:cNvPr>
              <p14:cNvContentPartPr/>
              <p14:nvPr/>
            </p14:nvContentPartPr>
            <p14:xfrm>
              <a:off x="6725640" y="940480"/>
              <a:ext cx="122040" cy="1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7640" y="922840"/>
                <a:ext cx="1576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14:cNvPr>
              <p14:cNvContentPartPr/>
              <p14:nvPr/>
            </p14:nvContentPartPr>
            <p14:xfrm>
              <a:off x="6735720" y="989080"/>
              <a:ext cx="151920" cy="2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17720" y="971080"/>
                <a:ext cx="1875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14:cNvPr>
              <p14:cNvContentPartPr/>
              <p14:nvPr/>
            </p14:nvContentPartPr>
            <p14:xfrm>
              <a:off x="7001040" y="792160"/>
              <a:ext cx="109800" cy="214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83400" y="774520"/>
                <a:ext cx="14544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14:cNvPr>
              <p14:cNvContentPartPr/>
              <p14:nvPr/>
            </p14:nvContentPartPr>
            <p14:xfrm>
              <a:off x="7203000" y="853000"/>
              <a:ext cx="207720" cy="164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85000" y="835000"/>
                <a:ext cx="2433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14:cNvPr>
              <p14:cNvContentPartPr/>
              <p14:nvPr/>
            </p14:nvContentPartPr>
            <p14:xfrm>
              <a:off x="6501000" y="934720"/>
              <a:ext cx="131760" cy="151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83000" y="917080"/>
                <a:ext cx="1674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14:cNvPr>
              <p14:cNvContentPartPr/>
              <p14:nvPr/>
            </p14:nvContentPartPr>
            <p14:xfrm>
              <a:off x="7518720" y="792160"/>
              <a:ext cx="141840" cy="234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00720" y="774520"/>
                <a:ext cx="17748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14:cNvPr>
              <p14:cNvContentPartPr/>
              <p14:nvPr/>
            </p14:nvContentPartPr>
            <p14:xfrm>
              <a:off x="8553720" y="426400"/>
              <a:ext cx="92520" cy="170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36080" y="408400"/>
                <a:ext cx="12816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14:cNvPr>
              <p14:cNvContentPartPr/>
              <p14:nvPr/>
            </p14:nvContentPartPr>
            <p14:xfrm>
              <a:off x="8322600" y="426400"/>
              <a:ext cx="119160" cy="165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4960" y="408400"/>
                <a:ext cx="1548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14:cNvPr>
              <p14:cNvContentPartPr/>
              <p14:nvPr/>
            </p14:nvContentPartPr>
            <p14:xfrm>
              <a:off x="8329080" y="1853800"/>
              <a:ext cx="267120" cy="159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11440" y="1835800"/>
                <a:ext cx="3027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14:cNvPr>
              <p14:cNvContentPartPr/>
              <p14:nvPr/>
            </p14:nvContentPartPr>
            <p14:xfrm>
              <a:off x="8249160" y="700360"/>
              <a:ext cx="375480" cy="108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231520" y="682720"/>
                <a:ext cx="411120" cy="11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14:cNvPr>
              <p14:cNvContentPartPr/>
              <p14:nvPr/>
            </p14:nvContentPartPr>
            <p14:xfrm>
              <a:off x="3145440" y="1649680"/>
              <a:ext cx="227880" cy="222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127440" y="1632040"/>
                <a:ext cx="26352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14:cNvPr>
              <p14:cNvContentPartPr/>
              <p14:nvPr/>
            </p14:nvContentPartPr>
            <p14:xfrm>
              <a:off x="3515520" y="1648960"/>
              <a:ext cx="436320" cy="265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97520" y="1631320"/>
                <a:ext cx="471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14:cNvPr>
              <p14:cNvContentPartPr/>
              <p14:nvPr/>
            </p14:nvContentPartPr>
            <p14:xfrm>
              <a:off x="4094040" y="1704400"/>
              <a:ext cx="375480" cy="186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1686760"/>
                <a:ext cx="4111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14:cNvPr>
              <p14:cNvContentPartPr/>
              <p14:nvPr/>
            </p14:nvContentPartPr>
            <p14:xfrm>
              <a:off x="4683360" y="1686400"/>
              <a:ext cx="221400" cy="176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665720" y="1668400"/>
                <a:ext cx="25704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14:cNvPr>
              <p14:cNvContentPartPr/>
              <p14:nvPr/>
            </p14:nvContentPartPr>
            <p14:xfrm>
              <a:off x="5160360" y="1632760"/>
              <a:ext cx="275040" cy="145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42720" y="1614760"/>
                <a:ext cx="31068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14:cNvPr>
              <p14:cNvContentPartPr/>
              <p14:nvPr/>
            </p14:nvContentPartPr>
            <p14:xfrm>
              <a:off x="5547000" y="1679560"/>
              <a:ext cx="11304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29360" y="1661560"/>
                <a:ext cx="148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14:cNvPr>
              <p14:cNvContentPartPr/>
              <p14:nvPr/>
            </p14:nvContentPartPr>
            <p14:xfrm>
              <a:off x="5701800" y="1564000"/>
              <a:ext cx="7920" cy="186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84160" y="1546360"/>
                <a:ext cx="435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14:cNvPr>
              <p14:cNvContentPartPr/>
              <p14:nvPr/>
            </p14:nvContentPartPr>
            <p14:xfrm>
              <a:off x="5727360" y="1615120"/>
              <a:ext cx="75240" cy="120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9360" y="1597480"/>
                <a:ext cx="11088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14:cNvPr>
              <p14:cNvContentPartPr/>
              <p14:nvPr/>
            </p14:nvContentPartPr>
            <p14:xfrm>
              <a:off x="5891880" y="1584520"/>
              <a:ext cx="102240" cy="17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73880" y="1566520"/>
                <a:ext cx="1378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14:cNvPr>
              <p14:cNvContentPartPr/>
              <p14:nvPr/>
            </p14:nvContentPartPr>
            <p14:xfrm>
              <a:off x="6095640" y="1627360"/>
              <a:ext cx="144000" cy="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77640" y="1609720"/>
                <a:ext cx="1796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14:cNvPr>
              <p14:cNvContentPartPr/>
              <p14:nvPr/>
            </p14:nvContentPartPr>
            <p14:xfrm>
              <a:off x="6095640" y="1691800"/>
              <a:ext cx="205560" cy="15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77640" y="1674160"/>
                <a:ext cx="241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14:cNvPr>
              <p14:cNvContentPartPr/>
              <p14:nvPr/>
            </p14:nvContentPartPr>
            <p14:xfrm>
              <a:off x="6441240" y="1541680"/>
              <a:ext cx="343440" cy="197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23240" y="1523680"/>
                <a:ext cx="3790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14:cNvPr>
              <p14:cNvContentPartPr/>
              <p14:nvPr/>
            </p14:nvContentPartPr>
            <p14:xfrm>
              <a:off x="2234640" y="2111200"/>
              <a:ext cx="2778840" cy="499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17000" y="2093547"/>
                <a:ext cx="2814480" cy="534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14:cNvPr>
              <p14:cNvContentPartPr/>
              <p14:nvPr/>
            </p14:nvContentPartPr>
            <p14:xfrm>
              <a:off x="5191680" y="2285800"/>
              <a:ext cx="360" cy="4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73680" y="226780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14:cNvPr>
              <p14:cNvContentPartPr/>
              <p14:nvPr/>
            </p14:nvContentPartPr>
            <p14:xfrm>
              <a:off x="5201400" y="2163400"/>
              <a:ext cx="360" cy="10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183760" y="21457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14:cNvPr>
              <p14:cNvContentPartPr/>
              <p14:nvPr/>
            </p14:nvContentPartPr>
            <p14:xfrm>
              <a:off x="5384280" y="2020480"/>
              <a:ext cx="3506400" cy="497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366640" y="2002480"/>
                <a:ext cx="354204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14:cNvPr>
              <p14:cNvContentPartPr/>
              <p14:nvPr/>
            </p14:nvContentPartPr>
            <p14:xfrm>
              <a:off x="487200" y="2718880"/>
              <a:ext cx="1693800" cy="361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69200" y="2701240"/>
                <a:ext cx="172944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14:cNvPr>
              <p14:cNvContentPartPr/>
              <p14:nvPr/>
            </p14:nvContentPartPr>
            <p14:xfrm>
              <a:off x="2490240" y="2839120"/>
              <a:ext cx="214920" cy="377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472600" y="2821120"/>
                <a:ext cx="25056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14:cNvPr>
              <p14:cNvContentPartPr/>
              <p14:nvPr/>
            </p14:nvContentPartPr>
            <p14:xfrm>
              <a:off x="3023760" y="2762800"/>
              <a:ext cx="166320" cy="2250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006120" y="2745160"/>
                <a:ext cx="2019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14:cNvPr>
              <p14:cNvContentPartPr/>
              <p14:nvPr/>
            </p14:nvContentPartPr>
            <p14:xfrm>
              <a:off x="3128520" y="2651200"/>
              <a:ext cx="11880" cy="385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110880" y="2633560"/>
                <a:ext cx="4752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14:cNvPr>
              <p14:cNvContentPartPr/>
              <p14:nvPr/>
            </p14:nvContentPartPr>
            <p14:xfrm>
              <a:off x="3443880" y="2591800"/>
              <a:ext cx="723600" cy="384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426240" y="2574160"/>
                <a:ext cx="759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14:cNvPr>
              <p14:cNvContentPartPr/>
              <p14:nvPr/>
            </p14:nvContentPartPr>
            <p14:xfrm>
              <a:off x="3941760" y="2758840"/>
              <a:ext cx="26856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923760" y="2741200"/>
                <a:ext cx="304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14:cNvPr>
              <p14:cNvContentPartPr/>
              <p14:nvPr/>
            </p14:nvContentPartPr>
            <p14:xfrm>
              <a:off x="4457640" y="2772160"/>
              <a:ext cx="652680" cy="346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40000" y="2754520"/>
                <a:ext cx="68832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DD7E61E-566E-4BBA-B441-B8231EB74DC5}"/>
                  </a:ext>
                </a:extLst>
              </p14:cNvPr>
              <p14:cNvContentPartPr/>
              <p14:nvPr/>
            </p14:nvContentPartPr>
            <p14:xfrm>
              <a:off x="5348280" y="2590720"/>
              <a:ext cx="1127160" cy="416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DD7E61E-566E-4BBA-B441-B8231EB74DC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330286" y="2572720"/>
                <a:ext cx="1162789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C302FC9-8424-425C-97F3-81A71737A5E3}"/>
                  </a:ext>
                </a:extLst>
              </p14:cNvPr>
              <p14:cNvContentPartPr/>
              <p14:nvPr/>
            </p14:nvContentPartPr>
            <p14:xfrm>
              <a:off x="6742920" y="2580280"/>
              <a:ext cx="1800360" cy="387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C302FC9-8424-425C-97F3-81A71737A5E3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725280" y="2562297"/>
                <a:ext cx="1836000" cy="4233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6D76C46-9D89-4216-9D5B-1D8F5318A91B}"/>
                  </a:ext>
                </a:extLst>
              </p14:cNvPr>
              <p14:cNvContentPartPr/>
              <p14:nvPr/>
            </p14:nvContentPartPr>
            <p14:xfrm>
              <a:off x="1757280" y="3372640"/>
              <a:ext cx="13680" cy="1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6D76C46-9D89-4216-9D5B-1D8F5318A91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739640" y="3355000"/>
                <a:ext cx="493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7281A33-616F-44B9-89F7-779BECF5E95F}"/>
                  </a:ext>
                </a:extLst>
              </p14:cNvPr>
              <p14:cNvContentPartPr/>
              <p14:nvPr/>
            </p14:nvContentPartPr>
            <p14:xfrm>
              <a:off x="1885080" y="3372640"/>
              <a:ext cx="5760" cy="17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7281A33-616F-44B9-89F7-779BECF5E95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867080" y="3355000"/>
                <a:ext cx="414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A1853F9-BB9D-4038-9B19-A1187696ADED}"/>
                  </a:ext>
                </a:extLst>
              </p14:cNvPr>
              <p14:cNvContentPartPr/>
              <p14:nvPr/>
            </p14:nvContentPartPr>
            <p14:xfrm>
              <a:off x="1167960" y="3467320"/>
              <a:ext cx="712800" cy="361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A1853F9-BB9D-4038-9B19-A1187696ADED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150311" y="3449680"/>
                <a:ext cx="748458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A313995-710F-4AE8-9803-5FF0F4D5E289}"/>
                  </a:ext>
                </a:extLst>
              </p14:cNvPr>
              <p14:cNvContentPartPr/>
              <p14:nvPr/>
            </p14:nvContentPartPr>
            <p14:xfrm>
              <a:off x="462360" y="3374080"/>
              <a:ext cx="571680" cy="435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A313995-710F-4AE8-9803-5FF0F4D5E28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44731" y="3356095"/>
                <a:ext cx="607298" cy="471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9F9E0A2-F5B3-40E1-AC0A-19D9535E5627}"/>
                  </a:ext>
                </a:extLst>
              </p14:cNvPr>
              <p14:cNvContentPartPr/>
              <p14:nvPr/>
            </p14:nvContentPartPr>
            <p14:xfrm>
              <a:off x="2295840" y="3382720"/>
              <a:ext cx="230760" cy="254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9F9E0A2-F5B3-40E1-AC0A-19D9535E562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277840" y="3365080"/>
                <a:ext cx="2664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76CFA3D-65D5-4048-B145-84544960D669}"/>
                  </a:ext>
                </a:extLst>
              </p14:cNvPr>
              <p14:cNvContentPartPr/>
              <p14:nvPr/>
            </p14:nvContentPartPr>
            <p14:xfrm>
              <a:off x="2831520" y="3301720"/>
              <a:ext cx="889200" cy="265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76CFA3D-65D5-4048-B145-84544960D6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813880" y="3284080"/>
                <a:ext cx="9248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87B57F8-D1C9-4594-9A4F-6AB7F9079492}"/>
                  </a:ext>
                </a:extLst>
              </p14:cNvPr>
              <p14:cNvContentPartPr/>
              <p14:nvPr/>
            </p14:nvContentPartPr>
            <p14:xfrm>
              <a:off x="3891000" y="3311800"/>
              <a:ext cx="479880" cy="333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87B57F8-D1C9-4594-9A4F-6AB7F9079492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873013" y="3293800"/>
                <a:ext cx="515493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7CDEFFF-39A1-4319-BD9F-7DA478C4B788}"/>
                  </a:ext>
                </a:extLst>
              </p14:cNvPr>
              <p14:cNvContentPartPr/>
              <p14:nvPr/>
            </p14:nvContentPartPr>
            <p14:xfrm>
              <a:off x="4500480" y="3367240"/>
              <a:ext cx="732240" cy="289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7CDEFFF-39A1-4319-BD9F-7DA478C4B788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482480" y="3349578"/>
                <a:ext cx="767880" cy="325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1C78B5F-ACAC-48FD-871D-15227D3FAA6D}"/>
                  </a:ext>
                </a:extLst>
              </p14:cNvPr>
              <p14:cNvContentPartPr/>
              <p14:nvPr/>
            </p14:nvContentPartPr>
            <p14:xfrm>
              <a:off x="5130480" y="3250600"/>
              <a:ext cx="72360" cy="28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1C78B5F-ACAC-48FD-871D-15227D3FAA6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112480" y="3232960"/>
                <a:ext cx="108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1CCDC08-7AA6-466D-AA4A-928A24DAA35F}"/>
                  </a:ext>
                </a:extLst>
              </p14:cNvPr>
              <p14:cNvContentPartPr/>
              <p14:nvPr/>
            </p14:nvContentPartPr>
            <p14:xfrm>
              <a:off x="7522320" y="4581880"/>
              <a:ext cx="157680" cy="253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1CCDC08-7AA6-466D-AA4A-928A24DAA35F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504320" y="4564240"/>
                <a:ext cx="19332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69C99411-D42A-4329-985A-CC84C935E3AC}"/>
                  </a:ext>
                </a:extLst>
              </p14:cNvPr>
              <p14:cNvContentPartPr/>
              <p14:nvPr/>
            </p14:nvContentPartPr>
            <p14:xfrm>
              <a:off x="7782240" y="4530760"/>
              <a:ext cx="712800" cy="1503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69C99411-D42A-4329-985A-CC84C935E3A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764600" y="4513116"/>
                <a:ext cx="748440" cy="1539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36049C7-2834-4A40-A67A-8CBBCFA6406F}"/>
                  </a:ext>
                </a:extLst>
              </p14:cNvPr>
              <p14:cNvContentPartPr/>
              <p14:nvPr/>
            </p14:nvContentPartPr>
            <p14:xfrm>
              <a:off x="7927680" y="6147520"/>
              <a:ext cx="345240" cy="1591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36049C7-2834-4A40-A67A-8CBBCFA6406F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7909680" y="6129880"/>
                <a:ext cx="380880" cy="194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63998956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14:cNvPr>
              <p14:cNvContentPartPr/>
              <p14:nvPr/>
            </p14:nvContentPartPr>
            <p14:xfrm>
              <a:off x="2255160" y="241720"/>
              <a:ext cx="3392640" cy="469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7160" y="224080"/>
                <a:ext cx="342828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14:cNvPr>
              <p14:cNvContentPartPr/>
              <p14:nvPr/>
            </p14:nvContentPartPr>
            <p14:xfrm>
              <a:off x="639480" y="802240"/>
              <a:ext cx="1087560" cy="139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1840" y="784600"/>
                <a:ext cx="1123200" cy="14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14:cNvPr>
              <p14:cNvContentPartPr/>
              <p14:nvPr/>
            </p14:nvContentPartPr>
            <p14:xfrm>
              <a:off x="315840" y="1036240"/>
              <a:ext cx="466560" cy="1046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7840" y="1018246"/>
                <a:ext cx="502200" cy="108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14:cNvPr>
              <p14:cNvContentPartPr/>
              <p14:nvPr/>
            </p14:nvContentPartPr>
            <p14:xfrm>
              <a:off x="1452360" y="2376880"/>
              <a:ext cx="140400" cy="332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2359240"/>
                <a:ext cx="1760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14:cNvPr>
              <p14:cNvContentPartPr/>
              <p14:nvPr/>
            </p14:nvContentPartPr>
            <p14:xfrm>
              <a:off x="1486560" y="1787560"/>
              <a:ext cx="484560" cy="45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68907" y="1769920"/>
                <a:ext cx="52022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14:cNvPr>
              <p14:cNvContentPartPr/>
              <p14:nvPr/>
            </p14:nvContentPartPr>
            <p14:xfrm>
              <a:off x="3321840" y="772000"/>
              <a:ext cx="2275560" cy="676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754000"/>
                <a:ext cx="2311200" cy="71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14:cNvPr>
              <p14:cNvContentPartPr/>
              <p14:nvPr/>
            </p14:nvContentPartPr>
            <p14:xfrm>
              <a:off x="5721240" y="863440"/>
              <a:ext cx="9000" cy="29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3600" y="845440"/>
                <a:ext cx="446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14:cNvPr>
              <p14:cNvContentPartPr/>
              <p14:nvPr/>
            </p14:nvContentPartPr>
            <p14:xfrm>
              <a:off x="5719440" y="96460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01800" y="946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14:cNvPr>
              <p14:cNvContentPartPr/>
              <p14:nvPr/>
            </p14:nvContentPartPr>
            <p14:xfrm>
              <a:off x="6099600" y="812320"/>
              <a:ext cx="117000" cy="224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81600" y="794320"/>
                <a:ext cx="1526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14:cNvPr>
              <p14:cNvContentPartPr/>
              <p14:nvPr/>
            </p14:nvContentPartPr>
            <p14:xfrm>
              <a:off x="6323880" y="944080"/>
              <a:ext cx="94320" cy="134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05880" y="926440"/>
                <a:ext cx="1299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14:cNvPr>
              <p14:cNvContentPartPr/>
              <p14:nvPr/>
            </p14:nvContentPartPr>
            <p14:xfrm>
              <a:off x="6725640" y="940480"/>
              <a:ext cx="122040" cy="1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7640" y="922840"/>
                <a:ext cx="1576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14:cNvPr>
              <p14:cNvContentPartPr/>
              <p14:nvPr/>
            </p14:nvContentPartPr>
            <p14:xfrm>
              <a:off x="6735720" y="989080"/>
              <a:ext cx="151920" cy="2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17720" y="971080"/>
                <a:ext cx="1875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14:cNvPr>
              <p14:cNvContentPartPr/>
              <p14:nvPr/>
            </p14:nvContentPartPr>
            <p14:xfrm>
              <a:off x="7001040" y="792160"/>
              <a:ext cx="109800" cy="214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83400" y="774520"/>
                <a:ext cx="14544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14:cNvPr>
              <p14:cNvContentPartPr/>
              <p14:nvPr/>
            </p14:nvContentPartPr>
            <p14:xfrm>
              <a:off x="7203000" y="853000"/>
              <a:ext cx="207720" cy="164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85000" y="835000"/>
                <a:ext cx="2433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14:cNvPr>
              <p14:cNvContentPartPr/>
              <p14:nvPr/>
            </p14:nvContentPartPr>
            <p14:xfrm>
              <a:off x="6501000" y="934720"/>
              <a:ext cx="131760" cy="151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83000" y="917080"/>
                <a:ext cx="1674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14:cNvPr>
              <p14:cNvContentPartPr/>
              <p14:nvPr/>
            </p14:nvContentPartPr>
            <p14:xfrm>
              <a:off x="7518720" y="792160"/>
              <a:ext cx="141840" cy="234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00720" y="774520"/>
                <a:ext cx="17748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14:cNvPr>
              <p14:cNvContentPartPr/>
              <p14:nvPr/>
            </p14:nvContentPartPr>
            <p14:xfrm>
              <a:off x="8553720" y="426400"/>
              <a:ext cx="92520" cy="170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36080" y="408400"/>
                <a:ext cx="12816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14:cNvPr>
              <p14:cNvContentPartPr/>
              <p14:nvPr/>
            </p14:nvContentPartPr>
            <p14:xfrm>
              <a:off x="8322600" y="426400"/>
              <a:ext cx="119160" cy="165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4960" y="408400"/>
                <a:ext cx="1548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14:cNvPr>
              <p14:cNvContentPartPr/>
              <p14:nvPr/>
            </p14:nvContentPartPr>
            <p14:xfrm>
              <a:off x="8329080" y="1853800"/>
              <a:ext cx="267120" cy="159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11440" y="1835800"/>
                <a:ext cx="3027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14:cNvPr>
              <p14:cNvContentPartPr/>
              <p14:nvPr/>
            </p14:nvContentPartPr>
            <p14:xfrm>
              <a:off x="8249160" y="700360"/>
              <a:ext cx="375480" cy="108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231520" y="682720"/>
                <a:ext cx="411120" cy="11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14:cNvPr>
              <p14:cNvContentPartPr/>
              <p14:nvPr/>
            </p14:nvContentPartPr>
            <p14:xfrm>
              <a:off x="3145440" y="1649680"/>
              <a:ext cx="227880" cy="222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127440" y="1632040"/>
                <a:ext cx="26352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14:cNvPr>
              <p14:cNvContentPartPr/>
              <p14:nvPr/>
            </p14:nvContentPartPr>
            <p14:xfrm>
              <a:off x="3515520" y="1648960"/>
              <a:ext cx="436320" cy="265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97520" y="1631320"/>
                <a:ext cx="471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14:cNvPr>
              <p14:cNvContentPartPr/>
              <p14:nvPr/>
            </p14:nvContentPartPr>
            <p14:xfrm>
              <a:off x="4094040" y="1704400"/>
              <a:ext cx="375480" cy="186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1686760"/>
                <a:ext cx="4111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14:cNvPr>
              <p14:cNvContentPartPr/>
              <p14:nvPr/>
            </p14:nvContentPartPr>
            <p14:xfrm>
              <a:off x="4683360" y="1686400"/>
              <a:ext cx="221400" cy="176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665720" y="1668400"/>
                <a:ext cx="25704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14:cNvPr>
              <p14:cNvContentPartPr/>
              <p14:nvPr/>
            </p14:nvContentPartPr>
            <p14:xfrm>
              <a:off x="5160360" y="1632760"/>
              <a:ext cx="275040" cy="145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42720" y="1614760"/>
                <a:ext cx="31068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14:cNvPr>
              <p14:cNvContentPartPr/>
              <p14:nvPr/>
            </p14:nvContentPartPr>
            <p14:xfrm>
              <a:off x="5547000" y="1679560"/>
              <a:ext cx="11304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29360" y="1661560"/>
                <a:ext cx="148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14:cNvPr>
              <p14:cNvContentPartPr/>
              <p14:nvPr/>
            </p14:nvContentPartPr>
            <p14:xfrm>
              <a:off x="5701800" y="1564000"/>
              <a:ext cx="7920" cy="186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84160" y="1546360"/>
                <a:ext cx="435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14:cNvPr>
              <p14:cNvContentPartPr/>
              <p14:nvPr/>
            </p14:nvContentPartPr>
            <p14:xfrm>
              <a:off x="5727360" y="1615120"/>
              <a:ext cx="75240" cy="120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9360" y="1597480"/>
                <a:ext cx="11088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14:cNvPr>
              <p14:cNvContentPartPr/>
              <p14:nvPr/>
            </p14:nvContentPartPr>
            <p14:xfrm>
              <a:off x="5891880" y="1584520"/>
              <a:ext cx="102240" cy="17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73880" y="1566520"/>
                <a:ext cx="1378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14:cNvPr>
              <p14:cNvContentPartPr/>
              <p14:nvPr/>
            </p14:nvContentPartPr>
            <p14:xfrm>
              <a:off x="6095640" y="1627360"/>
              <a:ext cx="144000" cy="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77640" y="1609720"/>
                <a:ext cx="1796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14:cNvPr>
              <p14:cNvContentPartPr/>
              <p14:nvPr/>
            </p14:nvContentPartPr>
            <p14:xfrm>
              <a:off x="6095640" y="1691800"/>
              <a:ext cx="205560" cy="15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77640" y="1674160"/>
                <a:ext cx="241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14:cNvPr>
              <p14:cNvContentPartPr/>
              <p14:nvPr/>
            </p14:nvContentPartPr>
            <p14:xfrm>
              <a:off x="6441240" y="1541680"/>
              <a:ext cx="343440" cy="197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23240" y="1523680"/>
                <a:ext cx="3790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14:cNvPr>
              <p14:cNvContentPartPr/>
              <p14:nvPr/>
            </p14:nvContentPartPr>
            <p14:xfrm>
              <a:off x="2234640" y="2111200"/>
              <a:ext cx="2778840" cy="499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17000" y="2093547"/>
                <a:ext cx="2814480" cy="534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14:cNvPr>
              <p14:cNvContentPartPr/>
              <p14:nvPr/>
            </p14:nvContentPartPr>
            <p14:xfrm>
              <a:off x="5191680" y="2285800"/>
              <a:ext cx="360" cy="4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73680" y="226780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14:cNvPr>
              <p14:cNvContentPartPr/>
              <p14:nvPr/>
            </p14:nvContentPartPr>
            <p14:xfrm>
              <a:off x="5201400" y="2163400"/>
              <a:ext cx="360" cy="10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183760" y="21457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14:cNvPr>
              <p14:cNvContentPartPr/>
              <p14:nvPr/>
            </p14:nvContentPartPr>
            <p14:xfrm>
              <a:off x="5384280" y="2020480"/>
              <a:ext cx="3506400" cy="497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366640" y="2002480"/>
                <a:ext cx="354204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14:cNvPr>
              <p14:cNvContentPartPr/>
              <p14:nvPr/>
            </p14:nvContentPartPr>
            <p14:xfrm>
              <a:off x="487200" y="2718880"/>
              <a:ext cx="1693800" cy="361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69200" y="2701240"/>
                <a:ext cx="172944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14:cNvPr>
              <p14:cNvContentPartPr/>
              <p14:nvPr/>
            </p14:nvContentPartPr>
            <p14:xfrm>
              <a:off x="2490240" y="2839120"/>
              <a:ext cx="214920" cy="377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472600" y="2821120"/>
                <a:ext cx="25056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14:cNvPr>
              <p14:cNvContentPartPr/>
              <p14:nvPr/>
            </p14:nvContentPartPr>
            <p14:xfrm>
              <a:off x="3023760" y="2762800"/>
              <a:ext cx="166320" cy="2250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006120" y="2745160"/>
                <a:ext cx="2019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14:cNvPr>
              <p14:cNvContentPartPr/>
              <p14:nvPr/>
            </p14:nvContentPartPr>
            <p14:xfrm>
              <a:off x="3128520" y="2651200"/>
              <a:ext cx="11880" cy="385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110880" y="2633560"/>
                <a:ext cx="4752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14:cNvPr>
              <p14:cNvContentPartPr/>
              <p14:nvPr/>
            </p14:nvContentPartPr>
            <p14:xfrm>
              <a:off x="3443880" y="2591800"/>
              <a:ext cx="723600" cy="384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426240" y="2574160"/>
                <a:ext cx="759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14:cNvPr>
              <p14:cNvContentPartPr/>
              <p14:nvPr/>
            </p14:nvContentPartPr>
            <p14:xfrm>
              <a:off x="3941760" y="2758840"/>
              <a:ext cx="26856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923760" y="2741200"/>
                <a:ext cx="304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14:cNvPr>
              <p14:cNvContentPartPr/>
              <p14:nvPr/>
            </p14:nvContentPartPr>
            <p14:xfrm>
              <a:off x="4457640" y="2772160"/>
              <a:ext cx="652680" cy="346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40000" y="2754520"/>
                <a:ext cx="68832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DD7E61E-566E-4BBA-B441-B8231EB74DC5}"/>
                  </a:ext>
                </a:extLst>
              </p14:cNvPr>
              <p14:cNvContentPartPr/>
              <p14:nvPr/>
            </p14:nvContentPartPr>
            <p14:xfrm>
              <a:off x="5348280" y="2590720"/>
              <a:ext cx="1127160" cy="416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DD7E61E-566E-4BBA-B441-B8231EB74DC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330286" y="2572720"/>
                <a:ext cx="1162789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C302FC9-8424-425C-97F3-81A71737A5E3}"/>
                  </a:ext>
                </a:extLst>
              </p14:cNvPr>
              <p14:cNvContentPartPr/>
              <p14:nvPr/>
            </p14:nvContentPartPr>
            <p14:xfrm>
              <a:off x="6742920" y="2580280"/>
              <a:ext cx="1800360" cy="387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C302FC9-8424-425C-97F3-81A71737A5E3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725280" y="2562297"/>
                <a:ext cx="1836000" cy="4233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6D76C46-9D89-4216-9D5B-1D8F5318A91B}"/>
                  </a:ext>
                </a:extLst>
              </p14:cNvPr>
              <p14:cNvContentPartPr/>
              <p14:nvPr/>
            </p14:nvContentPartPr>
            <p14:xfrm>
              <a:off x="1757280" y="3372640"/>
              <a:ext cx="13680" cy="1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6D76C46-9D89-4216-9D5B-1D8F5318A91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739640" y="3355000"/>
                <a:ext cx="493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7281A33-616F-44B9-89F7-779BECF5E95F}"/>
                  </a:ext>
                </a:extLst>
              </p14:cNvPr>
              <p14:cNvContentPartPr/>
              <p14:nvPr/>
            </p14:nvContentPartPr>
            <p14:xfrm>
              <a:off x="1885080" y="3372640"/>
              <a:ext cx="5760" cy="17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7281A33-616F-44B9-89F7-779BECF5E95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867080" y="3355000"/>
                <a:ext cx="414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A1853F9-BB9D-4038-9B19-A1187696ADED}"/>
                  </a:ext>
                </a:extLst>
              </p14:cNvPr>
              <p14:cNvContentPartPr/>
              <p14:nvPr/>
            </p14:nvContentPartPr>
            <p14:xfrm>
              <a:off x="1167960" y="3467320"/>
              <a:ext cx="712800" cy="361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A1853F9-BB9D-4038-9B19-A1187696ADED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150311" y="3449680"/>
                <a:ext cx="748458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A313995-710F-4AE8-9803-5FF0F4D5E289}"/>
                  </a:ext>
                </a:extLst>
              </p14:cNvPr>
              <p14:cNvContentPartPr/>
              <p14:nvPr/>
            </p14:nvContentPartPr>
            <p14:xfrm>
              <a:off x="462360" y="3374080"/>
              <a:ext cx="571680" cy="435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A313995-710F-4AE8-9803-5FF0F4D5E28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44731" y="3356095"/>
                <a:ext cx="607298" cy="471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9F9E0A2-F5B3-40E1-AC0A-19D9535E5627}"/>
                  </a:ext>
                </a:extLst>
              </p14:cNvPr>
              <p14:cNvContentPartPr/>
              <p14:nvPr/>
            </p14:nvContentPartPr>
            <p14:xfrm>
              <a:off x="2295840" y="3382720"/>
              <a:ext cx="230760" cy="254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9F9E0A2-F5B3-40E1-AC0A-19D9535E562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277840" y="3365080"/>
                <a:ext cx="2664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76CFA3D-65D5-4048-B145-84544960D669}"/>
                  </a:ext>
                </a:extLst>
              </p14:cNvPr>
              <p14:cNvContentPartPr/>
              <p14:nvPr/>
            </p14:nvContentPartPr>
            <p14:xfrm>
              <a:off x="2831520" y="3301720"/>
              <a:ext cx="889200" cy="265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76CFA3D-65D5-4048-B145-84544960D6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813880" y="3284080"/>
                <a:ext cx="9248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87B57F8-D1C9-4594-9A4F-6AB7F9079492}"/>
                  </a:ext>
                </a:extLst>
              </p14:cNvPr>
              <p14:cNvContentPartPr/>
              <p14:nvPr/>
            </p14:nvContentPartPr>
            <p14:xfrm>
              <a:off x="3891000" y="3311800"/>
              <a:ext cx="479880" cy="333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87B57F8-D1C9-4594-9A4F-6AB7F9079492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873013" y="3293800"/>
                <a:ext cx="515493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7CDEFFF-39A1-4319-BD9F-7DA478C4B788}"/>
                  </a:ext>
                </a:extLst>
              </p14:cNvPr>
              <p14:cNvContentPartPr/>
              <p14:nvPr/>
            </p14:nvContentPartPr>
            <p14:xfrm>
              <a:off x="4500480" y="3367240"/>
              <a:ext cx="732240" cy="289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7CDEFFF-39A1-4319-BD9F-7DA478C4B788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482480" y="3349578"/>
                <a:ext cx="767880" cy="325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1C78B5F-ACAC-48FD-871D-15227D3FAA6D}"/>
                  </a:ext>
                </a:extLst>
              </p14:cNvPr>
              <p14:cNvContentPartPr/>
              <p14:nvPr/>
            </p14:nvContentPartPr>
            <p14:xfrm>
              <a:off x="5130480" y="3250600"/>
              <a:ext cx="72360" cy="28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1C78B5F-ACAC-48FD-871D-15227D3FAA6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112480" y="3232960"/>
                <a:ext cx="108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96BE389-67D2-4DDF-93EC-7AE365CC9CAF}"/>
                  </a:ext>
                </a:extLst>
              </p14:cNvPr>
              <p14:cNvContentPartPr/>
              <p14:nvPr/>
            </p14:nvContentPartPr>
            <p14:xfrm>
              <a:off x="2670240" y="3626440"/>
              <a:ext cx="1046160" cy="92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96BE389-67D2-4DDF-93EC-7AE365CC9CAF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652240" y="3590800"/>
                <a:ext cx="10818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685D74E-419E-4DC9-9A18-3D1A4A8FC0AA}"/>
                  </a:ext>
                </a:extLst>
              </p14:cNvPr>
              <p14:cNvContentPartPr/>
              <p14:nvPr/>
            </p14:nvContentPartPr>
            <p14:xfrm>
              <a:off x="5049840" y="1770640"/>
              <a:ext cx="1770120" cy="20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685D74E-419E-4DC9-9A18-3D1A4A8FC0AA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5031840" y="1735000"/>
                <a:ext cx="180576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9558301-2473-45E3-9544-1F3C1EE4F4B8}"/>
                  </a:ext>
                </a:extLst>
              </p14:cNvPr>
              <p14:cNvContentPartPr/>
              <p14:nvPr/>
            </p14:nvContentPartPr>
            <p14:xfrm>
              <a:off x="7522320" y="4581880"/>
              <a:ext cx="157680" cy="253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9558301-2473-45E3-9544-1F3C1EE4F4B8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7504320" y="4564240"/>
                <a:ext cx="19332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506A417-004B-494E-BDF3-61A82C4B8629}"/>
                  </a:ext>
                </a:extLst>
              </p14:cNvPr>
              <p14:cNvContentPartPr/>
              <p14:nvPr/>
            </p14:nvContentPartPr>
            <p14:xfrm>
              <a:off x="7782240" y="4530760"/>
              <a:ext cx="712800" cy="1503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506A417-004B-494E-BDF3-61A82C4B8629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7764600" y="4513116"/>
                <a:ext cx="748440" cy="1539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2611B3A-B596-4BA9-9D22-7E22DBD5ABEC}"/>
                  </a:ext>
                </a:extLst>
              </p14:cNvPr>
              <p14:cNvContentPartPr/>
              <p14:nvPr/>
            </p14:nvContentPartPr>
            <p14:xfrm>
              <a:off x="7927680" y="6147520"/>
              <a:ext cx="345240" cy="1591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2611B3A-B596-4BA9-9D22-7E22DBD5ABE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909680" y="6129880"/>
                <a:ext cx="380880" cy="194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5395946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2D0D630-1326-4335-B710-744F083335E1}"/>
                  </a:ext>
                </a:extLst>
              </p14:cNvPr>
              <p14:cNvContentPartPr/>
              <p14:nvPr/>
            </p14:nvContentPartPr>
            <p14:xfrm>
              <a:off x="7837680" y="97720"/>
              <a:ext cx="1001520" cy="461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2D0D630-1326-4335-B710-744F083335E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820040" y="80080"/>
                <a:ext cx="1037160" cy="49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FDF726F-44D4-42F4-9B3E-C1392241C124}"/>
                  </a:ext>
                </a:extLst>
              </p14:cNvPr>
              <p14:cNvContentPartPr/>
              <p14:nvPr/>
            </p14:nvContentPartPr>
            <p14:xfrm>
              <a:off x="2163720" y="160720"/>
              <a:ext cx="1320480" cy="438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FDF726F-44D4-42F4-9B3E-C1392241C12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45720" y="143080"/>
                <a:ext cx="135612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04F358B-B04D-4E8C-8914-DF9E96AC8E63}"/>
                  </a:ext>
                </a:extLst>
              </p14:cNvPr>
              <p14:cNvContentPartPr/>
              <p14:nvPr/>
            </p14:nvContentPartPr>
            <p14:xfrm>
              <a:off x="304320" y="256840"/>
              <a:ext cx="1642320" cy="583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04F358B-B04D-4E8C-8914-DF9E96AC8E6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6680" y="238840"/>
                <a:ext cx="1677960" cy="61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5A170E9-1FBF-47D3-815B-4E4B5AB7FFB2}"/>
                  </a:ext>
                </a:extLst>
              </p14:cNvPr>
              <p14:cNvContentPartPr/>
              <p14:nvPr/>
            </p14:nvContentPartPr>
            <p14:xfrm>
              <a:off x="292800" y="840760"/>
              <a:ext cx="1482120" cy="571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5A170E9-1FBF-47D3-815B-4E4B5AB7FFB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5160" y="822760"/>
                <a:ext cx="1517760" cy="60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A309774-AFF3-4BAD-9715-9C0CFC89378C}"/>
                  </a:ext>
                </a:extLst>
              </p14:cNvPr>
              <p14:cNvContentPartPr/>
              <p14:nvPr/>
            </p14:nvContentPartPr>
            <p14:xfrm>
              <a:off x="2111520" y="842920"/>
              <a:ext cx="1565280" cy="558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A309774-AFF3-4BAD-9715-9C0CFC89378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93880" y="824932"/>
                <a:ext cx="1600920" cy="5936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CD47F70-2EA6-4179-8C8A-1CA6B87ECF47}"/>
                  </a:ext>
                </a:extLst>
              </p14:cNvPr>
              <p14:cNvContentPartPr/>
              <p14:nvPr/>
            </p14:nvContentPartPr>
            <p14:xfrm>
              <a:off x="274080" y="1481920"/>
              <a:ext cx="1724400" cy="639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CD47F70-2EA6-4179-8C8A-1CA6B87ECF4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6080" y="1464280"/>
                <a:ext cx="1760040" cy="67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135BBF2-1A7A-45D0-8EAB-20F5C40531F8}"/>
                  </a:ext>
                </a:extLst>
              </p14:cNvPr>
              <p14:cNvContentPartPr/>
              <p14:nvPr/>
            </p14:nvContentPartPr>
            <p14:xfrm>
              <a:off x="2266680" y="1401640"/>
              <a:ext cx="1950120" cy="460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135BBF2-1A7A-45D0-8EAB-20F5C40531F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249037" y="1384014"/>
                <a:ext cx="1985767" cy="4960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7F13F44-8CA4-449E-B912-55B55327F493}"/>
                  </a:ext>
                </a:extLst>
              </p14:cNvPr>
              <p14:cNvContentPartPr/>
              <p14:nvPr/>
            </p14:nvContentPartPr>
            <p14:xfrm>
              <a:off x="304320" y="2063680"/>
              <a:ext cx="3806640" cy="752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7F13F44-8CA4-449E-B912-55B55327F49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6680" y="2046040"/>
                <a:ext cx="3842280" cy="78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B405109-F980-46E1-BA42-82EF83EB4013}"/>
                  </a:ext>
                </a:extLst>
              </p14:cNvPr>
              <p14:cNvContentPartPr/>
              <p14:nvPr/>
            </p14:nvContentPartPr>
            <p14:xfrm>
              <a:off x="4428120" y="2142520"/>
              <a:ext cx="415440" cy="484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B405109-F980-46E1-BA42-82EF83EB401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0480" y="2124520"/>
                <a:ext cx="4510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FFE3ADB-584B-4949-8680-EC4665B4189F}"/>
                  </a:ext>
                </a:extLst>
              </p14:cNvPr>
              <p14:cNvContentPartPr/>
              <p14:nvPr/>
            </p14:nvContentPartPr>
            <p14:xfrm>
              <a:off x="4926000" y="2425480"/>
              <a:ext cx="449280" cy="4010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FFE3ADB-584B-4949-8680-EC4665B4189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908000" y="2407840"/>
                <a:ext cx="48492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1A25A15-7780-4D07-84D3-B5BCF8299756}"/>
                  </a:ext>
                </a:extLst>
              </p14:cNvPr>
              <p14:cNvContentPartPr/>
              <p14:nvPr/>
            </p14:nvContentPartPr>
            <p14:xfrm>
              <a:off x="5608560" y="2111200"/>
              <a:ext cx="2734920" cy="864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1A25A15-7780-4D07-84D3-B5BCF829975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90920" y="2093200"/>
                <a:ext cx="2770560" cy="90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A98BAB8-96B5-430F-88C3-8470EE7406D8}"/>
                  </a:ext>
                </a:extLst>
              </p14:cNvPr>
              <p14:cNvContentPartPr/>
              <p14:nvPr/>
            </p14:nvContentPartPr>
            <p14:xfrm>
              <a:off x="239880" y="2824000"/>
              <a:ext cx="3630240" cy="768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A98BAB8-96B5-430F-88C3-8470EE7406D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22238" y="2806360"/>
                <a:ext cx="3665884" cy="80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7A07CDA-7B0C-430B-94D1-5D306F6A99F3}"/>
                  </a:ext>
                </a:extLst>
              </p14:cNvPr>
              <p14:cNvContentPartPr/>
              <p14:nvPr/>
            </p14:nvContentPartPr>
            <p14:xfrm>
              <a:off x="4205640" y="2730760"/>
              <a:ext cx="580680" cy="774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7A07CDA-7B0C-430B-94D1-5D306F6A99F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88000" y="2712760"/>
                <a:ext cx="616320" cy="81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313B1CA-ADED-4BBE-9181-5010E362DE96}"/>
                  </a:ext>
                </a:extLst>
              </p14:cNvPr>
              <p14:cNvContentPartPr/>
              <p14:nvPr/>
            </p14:nvContentPartPr>
            <p14:xfrm>
              <a:off x="4460160" y="2970520"/>
              <a:ext cx="390240" cy="159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313B1CA-ADED-4BBE-9181-5010E362DE9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42160" y="2952880"/>
                <a:ext cx="4258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544B701-711F-44DB-98CF-0955063D223E}"/>
                  </a:ext>
                </a:extLst>
              </p14:cNvPr>
              <p14:cNvContentPartPr/>
              <p14:nvPr/>
            </p14:nvContentPartPr>
            <p14:xfrm>
              <a:off x="4925640" y="3093280"/>
              <a:ext cx="383400" cy="196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544B701-711F-44DB-98CF-0955063D223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07640" y="3075640"/>
                <a:ext cx="41904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11BF508-14BD-494F-9168-4E1DD4891462}"/>
                  </a:ext>
                </a:extLst>
              </p14:cNvPr>
              <p14:cNvContentPartPr/>
              <p14:nvPr/>
            </p14:nvContentPartPr>
            <p14:xfrm>
              <a:off x="5342160" y="2820040"/>
              <a:ext cx="405720" cy="504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11BF508-14BD-494F-9168-4E1DD48914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24520" y="2802400"/>
                <a:ext cx="441360" cy="54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5B3B324-DAC7-4766-8E3F-F61172BE0277}"/>
                  </a:ext>
                </a:extLst>
              </p14:cNvPr>
              <p14:cNvContentPartPr/>
              <p14:nvPr/>
            </p14:nvContentPartPr>
            <p14:xfrm>
              <a:off x="5008440" y="293560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5B3B324-DAC7-4766-8E3F-F61172BE027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990440" y="2917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31B4D9D-794C-42DE-A5DA-E9269792B67B}"/>
                  </a:ext>
                </a:extLst>
              </p14:cNvPr>
              <p14:cNvContentPartPr/>
              <p14:nvPr/>
            </p14:nvContentPartPr>
            <p14:xfrm>
              <a:off x="6014280" y="2916160"/>
              <a:ext cx="1326960" cy="423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31B4D9D-794C-42DE-A5DA-E9269792B67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996280" y="2898160"/>
                <a:ext cx="1362600" cy="459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54189935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14:cNvPr>
              <p14:cNvContentPartPr/>
              <p14:nvPr/>
            </p14:nvContentPartPr>
            <p14:xfrm>
              <a:off x="2255160" y="241720"/>
              <a:ext cx="3392640" cy="469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7160" y="224080"/>
                <a:ext cx="342828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14:cNvPr>
              <p14:cNvContentPartPr/>
              <p14:nvPr/>
            </p14:nvContentPartPr>
            <p14:xfrm>
              <a:off x="639480" y="802240"/>
              <a:ext cx="1087560" cy="139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1840" y="784600"/>
                <a:ext cx="1123200" cy="14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14:cNvPr>
              <p14:cNvContentPartPr/>
              <p14:nvPr/>
            </p14:nvContentPartPr>
            <p14:xfrm>
              <a:off x="315840" y="1036240"/>
              <a:ext cx="466560" cy="1046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7840" y="1018246"/>
                <a:ext cx="502200" cy="108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14:cNvPr>
              <p14:cNvContentPartPr/>
              <p14:nvPr/>
            </p14:nvContentPartPr>
            <p14:xfrm>
              <a:off x="1452360" y="2376880"/>
              <a:ext cx="140400" cy="332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2359240"/>
                <a:ext cx="1760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14:cNvPr>
              <p14:cNvContentPartPr/>
              <p14:nvPr/>
            </p14:nvContentPartPr>
            <p14:xfrm>
              <a:off x="1486560" y="1787560"/>
              <a:ext cx="484560" cy="45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68907" y="1769920"/>
                <a:ext cx="52022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14:cNvPr>
              <p14:cNvContentPartPr/>
              <p14:nvPr/>
            </p14:nvContentPartPr>
            <p14:xfrm>
              <a:off x="3321840" y="772000"/>
              <a:ext cx="2275560" cy="676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754000"/>
                <a:ext cx="2311200" cy="71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14:cNvPr>
              <p14:cNvContentPartPr/>
              <p14:nvPr/>
            </p14:nvContentPartPr>
            <p14:xfrm>
              <a:off x="5721240" y="863440"/>
              <a:ext cx="9000" cy="29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3600" y="845440"/>
                <a:ext cx="446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14:cNvPr>
              <p14:cNvContentPartPr/>
              <p14:nvPr/>
            </p14:nvContentPartPr>
            <p14:xfrm>
              <a:off x="5719440" y="96460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01800" y="946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14:cNvPr>
              <p14:cNvContentPartPr/>
              <p14:nvPr/>
            </p14:nvContentPartPr>
            <p14:xfrm>
              <a:off x="6099600" y="812320"/>
              <a:ext cx="117000" cy="224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81600" y="794320"/>
                <a:ext cx="1526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14:cNvPr>
              <p14:cNvContentPartPr/>
              <p14:nvPr/>
            </p14:nvContentPartPr>
            <p14:xfrm>
              <a:off x="6323880" y="944080"/>
              <a:ext cx="94320" cy="134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05880" y="926440"/>
                <a:ext cx="1299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14:cNvPr>
              <p14:cNvContentPartPr/>
              <p14:nvPr/>
            </p14:nvContentPartPr>
            <p14:xfrm>
              <a:off x="6725640" y="940480"/>
              <a:ext cx="122040" cy="1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7640" y="922840"/>
                <a:ext cx="1576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14:cNvPr>
              <p14:cNvContentPartPr/>
              <p14:nvPr/>
            </p14:nvContentPartPr>
            <p14:xfrm>
              <a:off x="6735720" y="989080"/>
              <a:ext cx="151920" cy="2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17720" y="971080"/>
                <a:ext cx="1875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14:cNvPr>
              <p14:cNvContentPartPr/>
              <p14:nvPr/>
            </p14:nvContentPartPr>
            <p14:xfrm>
              <a:off x="7001040" y="792160"/>
              <a:ext cx="109800" cy="214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83400" y="774520"/>
                <a:ext cx="14544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14:cNvPr>
              <p14:cNvContentPartPr/>
              <p14:nvPr/>
            </p14:nvContentPartPr>
            <p14:xfrm>
              <a:off x="7203000" y="853000"/>
              <a:ext cx="207720" cy="164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85000" y="835000"/>
                <a:ext cx="2433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14:cNvPr>
              <p14:cNvContentPartPr/>
              <p14:nvPr/>
            </p14:nvContentPartPr>
            <p14:xfrm>
              <a:off x="6501000" y="934720"/>
              <a:ext cx="131760" cy="151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83000" y="917080"/>
                <a:ext cx="1674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14:cNvPr>
              <p14:cNvContentPartPr/>
              <p14:nvPr/>
            </p14:nvContentPartPr>
            <p14:xfrm>
              <a:off x="7518720" y="792160"/>
              <a:ext cx="141840" cy="234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00720" y="774520"/>
                <a:ext cx="17748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14:cNvPr>
              <p14:cNvContentPartPr/>
              <p14:nvPr/>
            </p14:nvContentPartPr>
            <p14:xfrm>
              <a:off x="8553720" y="426400"/>
              <a:ext cx="92520" cy="170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36080" y="408400"/>
                <a:ext cx="12816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14:cNvPr>
              <p14:cNvContentPartPr/>
              <p14:nvPr/>
            </p14:nvContentPartPr>
            <p14:xfrm>
              <a:off x="8322600" y="426400"/>
              <a:ext cx="119160" cy="165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4960" y="408400"/>
                <a:ext cx="1548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14:cNvPr>
              <p14:cNvContentPartPr/>
              <p14:nvPr/>
            </p14:nvContentPartPr>
            <p14:xfrm>
              <a:off x="8329080" y="1853800"/>
              <a:ext cx="267120" cy="159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11440" y="1835800"/>
                <a:ext cx="3027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14:cNvPr>
              <p14:cNvContentPartPr/>
              <p14:nvPr/>
            </p14:nvContentPartPr>
            <p14:xfrm>
              <a:off x="8249160" y="700360"/>
              <a:ext cx="375480" cy="108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231520" y="682720"/>
                <a:ext cx="411120" cy="11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14:cNvPr>
              <p14:cNvContentPartPr/>
              <p14:nvPr/>
            </p14:nvContentPartPr>
            <p14:xfrm>
              <a:off x="3145440" y="1649680"/>
              <a:ext cx="227880" cy="222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127440" y="1632040"/>
                <a:ext cx="26352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14:cNvPr>
              <p14:cNvContentPartPr/>
              <p14:nvPr/>
            </p14:nvContentPartPr>
            <p14:xfrm>
              <a:off x="3515520" y="1648960"/>
              <a:ext cx="436320" cy="265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97520" y="1631320"/>
                <a:ext cx="471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14:cNvPr>
              <p14:cNvContentPartPr/>
              <p14:nvPr/>
            </p14:nvContentPartPr>
            <p14:xfrm>
              <a:off x="4094040" y="1704400"/>
              <a:ext cx="375480" cy="186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1686760"/>
                <a:ext cx="4111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14:cNvPr>
              <p14:cNvContentPartPr/>
              <p14:nvPr/>
            </p14:nvContentPartPr>
            <p14:xfrm>
              <a:off x="4683360" y="1686400"/>
              <a:ext cx="221400" cy="176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665720" y="1668400"/>
                <a:ext cx="25704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14:cNvPr>
              <p14:cNvContentPartPr/>
              <p14:nvPr/>
            </p14:nvContentPartPr>
            <p14:xfrm>
              <a:off x="5160360" y="1632760"/>
              <a:ext cx="275040" cy="145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42720" y="1614760"/>
                <a:ext cx="31068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14:cNvPr>
              <p14:cNvContentPartPr/>
              <p14:nvPr/>
            </p14:nvContentPartPr>
            <p14:xfrm>
              <a:off x="5547000" y="1679560"/>
              <a:ext cx="11304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29360" y="1661560"/>
                <a:ext cx="148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14:cNvPr>
              <p14:cNvContentPartPr/>
              <p14:nvPr/>
            </p14:nvContentPartPr>
            <p14:xfrm>
              <a:off x="5701800" y="1564000"/>
              <a:ext cx="7920" cy="186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84160" y="1546360"/>
                <a:ext cx="435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14:cNvPr>
              <p14:cNvContentPartPr/>
              <p14:nvPr/>
            </p14:nvContentPartPr>
            <p14:xfrm>
              <a:off x="5727360" y="1615120"/>
              <a:ext cx="75240" cy="120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9360" y="1597480"/>
                <a:ext cx="11088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14:cNvPr>
              <p14:cNvContentPartPr/>
              <p14:nvPr/>
            </p14:nvContentPartPr>
            <p14:xfrm>
              <a:off x="5891880" y="1584520"/>
              <a:ext cx="102240" cy="17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73880" y="1566520"/>
                <a:ext cx="1378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14:cNvPr>
              <p14:cNvContentPartPr/>
              <p14:nvPr/>
            </p14:nvContentPartPr>
            <p14:xfrm>
              <a:off x="6095640" y="1627360"/>
              <a:ext cx="144000" cy="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77640" y="1609720"/>
                <a:ext cx="1796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14:cNvPr>
              <p14:cNvContentPartPr/>
              <p14:nvPr/>
            </p14:nvContentPartPr>
            <p14:xfrm>
              <a:off x="6095640" y="1691800"/>
              <a:ext cx="205560" cy="15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77640" y="1674160"/>
                <a:ext cx="241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14:cNvPr>
              <p14:cNvContentPartPr/>
              <p14:nvPr/>
            </p14:nvContentPartPr>
            <p14:xfrm>
              <a:off x="6441240" y="1541680"/>
              <a:ext cx="343440" cy="197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23240" y="1523680"/>
                <a:ext cx="3790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14:cNvPr>
              <p14:cNvContentPartPr/>
              <p14:nvPr/>
            </p14:nvContentPartPr>
            <p14:xfrm>
              <a:off x="2234640" y="2111200"/>
              <a:ext cx="2778840" cy="499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17000" y="2093547"/>
                <a:ext cx="2814480" cy="534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14:cNvPr>
              <p14:cNvContentPartPr/>
              <p14:nvPr/>
            </p14:nvContentPartPr>
            <p14:xfrm>
              <a:off x="5191680" y="2285800"/>
              <a:ext cx="360" cy="4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73680" y="226780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14:cNvPr>
              <p14:cNvContentPartPr/>
              <p14:nvPr/>
            </p14:nvContentPartPr>
            <p14:xfrm>
              <a:off x="5201400" y="2163400"/>
              <a:ext cx="360" cy="10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183760" y="21457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14:cNvPr>
              <p14:cNvContentPartPr/>
              <p14:nvPr/>
            </p14:nvContentPartPr>
            <p14:xfrm>
              <a:off x="5384280" y="2020480"/>
              <a:ext cx="3506400" cy="497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366640" y="2002480"/>
                <a:ext cx="354204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14:cNvPr>
              <p14:cNvContentPartPr/>
              <p14:nvPr/>
            </p14:nvContentPartPr>
            <p14:xfrm>
              <a:off x="487200" y="2718880"/>
              <a:ext cx="1693800" cy="361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69200" y="2701240"/>
                <a:ext cx="172944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14:cNvPr>
              <p14:cNvContentPartPr/>
              <p14:nvPr/>
            </p14:nvContentPartPr>
            <p14:xfrm>
              <a:off x="2490240" y="2839120"/>
              <a:ext cx="214920" cy="377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472600" y="2821120"/>
                <a:ext cx="25056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14:cNvPr>
              <p14:cNvContentPartPr/>
              <p14:nvPr/>
            </p14:nvContentPartPr>
            <p14:xfrm>
              <a:off x="3023760" y="2762800"/>
              <a:ext cx="166320" cy="2250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006120" y="2745160"/>
                <a:ext cx="2019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14:cNvPr>
              <p14:cNvContentPartPr/>
              <p14:nvPr/>
            </p14:nvContentPartPr>
            <p14:xfrm>
              <a:off x="3128520" y="2651200"/>
              <a:ext cx="11880" cy="385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110880" y="2633560"/>
                <a:ext cx="4752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14:cNvPr>
              <p14:cNvContentPartPr/>
              <p14:nvPr/>
            </p14:nvContentPartPr>
            <p14:xfrm>
              <a:off x="3443880" y="2591800"/>
              <a:ext cx="723600" cy="384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426240" y="2574160"/>
                <a:ext cx="759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14:cNvPr>
              <p14:cNvContentPartPr/>
              <p14:nvPr/>
            </p14:nvContentPartPr>
            <p14:xfrm>
              <a:off x="3941760" y="2758840"/>
              <a:ext cx="26856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923760" y="2741200"/>
                <a:ext cx="304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14:cNvPr>
              <p14:cNvContentPartPr/>
              <p14:nvPr/>
            </p14:nvContentPartPr>
            <p14:xfrm>
              <a:off x="4457640" y="2772160"/>
              <a:ext cx="652680" cy="346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40000" y="2754520"/>
                <a:ext cx="68832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DD7E61E-566E-4BBA-B441-B8231EB74DC5}"/>
                  </a:ext>
                </a:extLst>
              </p14:cNvPr>
              <p14:cNvContentPartPr/>
              <p14:nvPr/>
            </p14:nvContentPartPr>
            <p14:xfrm>
              <a:off x="5348280" y="2590720"/>
              <a:ext cx="1127160" cy="416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DD7E61E-566E-4BBA-B441-B8231EB74DC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330286" y="2572720"/>
                <a:ext cx="1162789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C302FC9-8424-425C-97F3-81A71737A5E3}"/>
                  </a:ext>
                </a:extLst>
              </p14:cNvPr>
              <p14:cNvContentPartPr/>
              <p14:nvPr/>
            </p14:nvContentPartPr>
            <p14:xfrm>
              <a:off x="6742920" y="2580280"/>
              <a:ext cx="1800360" cy="387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C302FC9-8424-425C-97F3-81A71737A5E3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725280" y="2562297"/>
                <a:ext cx="1836000" cy="4233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6D76C46-9D89-4216-9D5B-1D8F5318A91B}"/>
                  </a:ext>
                </a:extLst>
              </p14:cNvPr>
              <p14:cNvContentPartPr/>
              <p14:nvPr/>
            </p14:nvContentPartPr>
            <p14:xfrm>
              <a:off x="1757280" y="3372640"/>
              <a:ext cx="13680" cy="1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6D76C46-9D89-4216-9D5B-1D8F5318A91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739640" y="3355000"/>
                <a:ext cx="493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7281A33-616F-44B9-89F7-779BECF5E95F}"/>
                  </a:ext>
                </a:extLst>
              </p14:cNvPr>
              <p14:cNvContentPartPr/>
              <p14:nvPr/>
            </p14:nvContentPartPr>
            <p14:xfrm>
              <a:off x="1885080" y="3372640"/>
              <a:ext cx="5760" cy="17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7281A33-616F-44B9-89F7-779BECF5E95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867080" y="3355000"/>
                <a:ext cx="414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A1853F9-BB9D-4038-9B19-A1187696ADED}"/>
                  </a:ext>
                </a:extLst>
              </p14:cNvPr>
              <p14:cNvContentPartPr/>
              <p14:nvPr/>
            </p14:nvContentPartPr>
            <p14:xfrm>
              <a:off x="1167960" y="3467320"/>
              <a:ext cx="712800" cy="361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A1853F9-BB9D-4038-9B19-A1187696ADED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150311" y="3449680"/>
                <a:ext cx="748458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A313995-710F-4AE8-9803-5FF0F4D5E289}"/>
                  </a:ext>
                </a:extLst>
              </p14:cNvPr>
              <p14:cNvContentPartPr/>
              <p14:nvPr/>
            </p14:nvContentPartPr>
            <p14:xfrm>
              <a:off x="462360" y="3374080"/>
              <a:ext cx="571680" cy="435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A313995-710F-4AE8-9803-5FF0F4D5E28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44731" y="3356095"/>
                <a:ext cx="607298" cy="471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9F9E0A2-F5B3-40E1-AC0A-19D9535E5627}"/>
                  </a:ext>
                </a:extLst>
              </p14:cNvPr>
              <p14:cNvContentPartPr/>
              <p14:nvPr/>
            </p14:nvContentPartPr>
            <p14:xfrm>
              <a:off x="2295840" y="3382720"/>
              <a:ext cx="230760" cy="254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9F9E0A2-F5B3-40E1-AC0A-19D9535E562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277840" y="3365080"/>
                <a:ext cx="2664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76CFA3D-65D5-4048-B145-84544960D669}"/>
                  </a:ext>
                </a:extLst>
              </p14:cNvPr>
              <p14:cNvContentPartPr/>
              <p14:nvPr/>
            </p14:nvContentPartPr>
            <p14:xfrm>
              <a:off x="2831520" y="3301720"/>
              <a:ext cx="889200" cy="265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76CFA3D-65D5-4048-B145-84544960D6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813880" y="3284080"/>
                <a:ext cx="9248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87B57F8-D1C9-4594-9A4F-6AB7F9079492}"/>
                  </a:ext>
                </a:extLst>
              </p14:cNvPr>
              <p14:cNvContentPartPr/>
              <p14:nvPr/>
            </p14:nvContentPartPr>
            <p14:xfrm>
              <a:off x="3891000" y="3311800"/>
              <a:ext cx="479880" cy="333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87B57F8-D1C9-4594-9A4F-6AB7F9079492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873013" y="3293800"/>
                <a:ext cx="515493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7CDEFFF-39A1-4319-BD9F-7DA478C4B788}"/>
                  </a:ext>
                </a:extLst>
              </p14:cNvPr>
              <p14:cNvContentPartPr/>
              <p14:nvPr/>
            </p14:nvContentPartPr>
            <p14:xfrm>
              <a:off x="4500480" y="3367240"/>
              <a:ext cx="732240" cy="289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7CDEFFF-39A1-4319-BD9F-7DA478C4B788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482480" y="3349578"/>
                <a:ext cx="767880" cy="325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1C78B5F-ACAC-48FD-871D-15227D3FAA6D}"/>
                  </a:ext>
                </a:extLst>
              </p14:cNvPr>
              <p14:cNvContentPartPr/>
              <p14:nvPr/>
            </p14:nvContentPartPr>
            <p14:xfrm>
              <a:off x="5130480" y="3250600"/>
              <a:ext cx="72360" cy="28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1C78B5F-ACAC-48FD-871D-15227D3FAA6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112480" y="3232960"/>
                <a:ext cx="108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96BE389-67D2-4DDF-93EC-7AE365CC9CAF}"/>
                  </a:ext>
                </a:extLst>
              </p14:cNvPr>
              <p14:cNvContentPartPr/>
              <p14:nvPr/>
            </p14:nvContentPartPr>
            <p14:xfrm>
              <a:off x="2670240" y="3626440"/>
              <a:ext cx="1046160" cy="92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96BE389-67D2-4DDF-93EC-7AE365CC9CAF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652240" y="3590800"/>
                <a:ext cx="10818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685D74E-419E-4DC9-9A18-3D1A4A8FC0AA}"/>
                  </a:ext>
                </a:extLst>
              </p14:cNvPr>
              <p14:cNvContentPartPr/>
              <p14:nvPr/>
            </p14:nvContentPartPr>
            <p14:xfrm>
              <a:off x="5049840" y="1770640"/>
              <a:ext cx="1770120" cy="20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685D74E-419E-4DC9-9A18-3D1A4A8FC0AA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5031840" y="1735000"/>
                <a:ext cx="180576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C22FB83-6678-497A-9FFF-E2DD4CB6FC31}"/>
                  </a:ext>
                </a:extLst>
              </p14:cNvPr>
              <p14:cNvContentPartPr/>
              <p14:nvPr/>
            </p14:nvContentPartPr>
            <p14:xfrm>
              <a:off x="5658960" y="3320440"/>
              <a:ext cx="559800" cy="216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C22FB83-6678-497A-9FFF-E2DD4CB6FC31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640960" y="3302800"/>
                <a:ext cx="5954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F0A29A5-3943-4ACC-AE78-8BBA0B75A4CB}"/>
                  </a:ext>
                </a:extLst>
              </p14:cNvPr>
              <p14:cNvContentPartPr/>
              <p14:nvPr/>
            </p14:nvContentPartPr>
            <p14:xfrm>
              <a:off x="6471480" y="3433840"/>
              <a:ext cx="143280" cy="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F0A29A5-3943-4ACC-AE78-8BBA0B75A4CB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453480" y="341584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138B86B-3613-4733-A758-B8A698460DB0}"/>
                  </a:ext>
                </a:extLst>
              </p14:cNvPr>
              <p14:cNvContentPartPr/>
              <p14:nvPr/>
            </p14:nvContentPartPr>
            <p14:xfrm>
              <a:off x="6719160" y="3259600"/>
              <a:ext cx="372960" cy="356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138B86B-3613-4733-A758-B8A698460DB0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6701177" y="3241600"/>
                <a:ext cx="408566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42FDE24-1693-4863-8382-E6E40A98BC50}"/>
                  </a:ext>
                </a:extLst>
              </p14:cNvPr>
              <p14:cNvContentPartPr/>
              <p14:nvPr/>
            </p14:nvContentPartPr>
            <p14:xfrm>
              <a:off x="7213440" y="3354280"/>
              <a:ext cx="118080" cy="19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42FDE24-1693-4863-8382-E6E40A98BC50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195440" y="3336280"/>
                <a:ext cx="153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B7F883-55F5-46C9-A632-03EE34464FAA}"/>
                  </a:ext>
                </a:extLst>
              </p14:cNvPr>
              <p14:cNvContentPartPr/>
              <p14:nvPr/>
            </p14:nvContentPartPr>
            <p14:xfrm>
              <a:off x="7203000" y="3434560"/>
              <a:ext cx="97920" cy="9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B7F883-55F5-46C9-A632-03EE34464FAA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7185000" y="3416920"/>
                <a:ext cx="1335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2EF5536-89C8-4D18-9FF1-4593FA45DFAE}"/>
                  </a:ext>
                </a:extLst>
              </p14:cNvPr>
              <p14:cNvContentPartPr/>
              <p14:nvPr/>
            </p14:nvContentPartPr>
            <p14:xfrm>
              <a:off x="7464360" y="3268240"/>
              <a:ext cx="286560" cy="193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2EF5536-89C8-4D18-9FF1-4593FA45DFA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7446720" y="3250240"/>
                <a:ext cx="32220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312C3FD-9B31-41FE-8FE2-7427156432CC}"/>
                  </a:ext>
                </a:extLst>
              </p14:cNvPr>
              <p14:cNvContentPartPr/>
              <p14:nvPr/>
            </p14:nvContentPartPr>
            <p14:xfrm>
              <a:off x="7842720" y="3298120"/>
              <a:ext cx="184680" cy="3304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312C3FD-9B31-41FE-8FE2-7427156432CC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824720" y="3280480"/>
                <a:ext cx="22032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9B19767-7E89-4189-A175-AEEF01C409C2}"/>
                  </a:ext>
                </a:extLst>
              </p14:cNvPr>
              <p14:cNvContentPartPr/>
              <p14:nvPr/>
            </p14:nvContentPartPr>
            <p14:xfrm>
              <a:off x="7879440" y="3199840"/>
              <a:ext cx="4680" cy="6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9B19767-7E89-4189-A175-AEEF01C409C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861440" y="3182200"/>
                <a:ext cx="40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F900E91-A90C-457D-AD6B-124F044471C3}"/>
                  </a:ext>
                </a:extLst>
              </p14:cNvPr>
              <p14:cNvContentPartPr/>
              <p14:nvPr/>
            </p14:nvContentPartPr>
            <p14:xfrm>
              <a:off x="7981320" y="3199840"/>
              <a:ext cx="4320" cy="4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F900E91-A90C-457D-AD6B-124F044471C3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963680" y="318220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699EFBE-7D43-4B78-B9BE-F14B644E13BE}"/>
                  </a:ext>
                </a:extLst>
              </p14:cNvPr>
              <p14:cNvContentPartPr/>
              <p14:nvPr/>
            </p14:nvContentPartPr>
            <p14:xfrm>
              <a:off x="7522320" y="4581880"/>
              <a:ext cx="157680" cy="2534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699EFBE-7D43-4B78-B9BE-F14B644E13B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504320" y="4564240"/>
                <a:ext cx="19332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E44FBF1-7F31-4646-A6BF-FC7B8D53EB49}"/>
                  </a:ext>
                </a:extLst>
              </p14:cNvPr>
              <p14:cNvContentPartPr/>
              <p14:nvPr/>
            </p14:nvContentPartPr>
            <p14:xfrm>
              <a:off x="7782240" y="4530760"/>
              <a:ext cx="712800" cy="1503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E44FBF1-7F31-4646-A6BF-FC7B8D53EB4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764600" y="4513116"/>
                <a:ext cx="748440" cy="1539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A58D951-2482-4710-9F2F-6A37336E09DC}"/>
                  </a:ext>
                </a:extLst>
              </p14:cNvPr>
              <p14:cNvContentPartPr/>
              <p14:nvPr/>
            </p14:nvContentPartPr>
            <p14:xfrm>
              <a:off x="7927680" y="6147520"/>
              <a:ext cx="345240" cy="1591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A58D951-2482-4710-9F2F-6A37336E09D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909680" y="6129880"/>
                <a:ext cx="380880" cy="194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90422272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14:cNvPr>
              <p14:cNvContentPartPr/>
              <p14:nvPr/>
            </p14:nvContentPartPr>
            <p14:xfrm>
              <a:off x="2255160" y="241720"/>
              <a:ext cx="3392640" cy="469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7160" y="224080"/>
                <a:ext cx="342828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14:cNvPr>
              <p14:cNvContentPartPr/>
              <p14:nvPr/>
            </p14:nvContentPartPr>
            <p14:xfrm>
              <a:off x="639480" y="802240"/>
              <a:ext cx="1087560" cy="139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1840" y="784600"/>
                <a:ext cx="1123200" cy="14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14:cNvPr>
              <p14:cNvContentPartPr/>
              <p14:nvPr/>
            </p14:nvContentPartPr>
            <p14:xfrm>
              <a:off x="315840" y="1036240"/>
              <a:ext cx="466560" cy="1046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7840" y="1018246"/>
                <a:ext cx="502200" cy="108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14:cNvPr>
              <p14:cNvContentPartPr/>
              <p14:nvPr/>
            </p14:nvContentPartPr>
            <p14:xfrm>
              <a:off x="1452360" y="2376880"/>
              <a:ext cx="140400" cy="332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2359240"/>
                <a:ext cx="1760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14:cNvPr>
              <p14:cNvContentPartPr/>
              <p14:nvPr/>
            </p14:nvContentPartPr>
            <p14:xfrm>
              <a:off x="1486560" y="1787560"/>
              <a:ext cx="484560" cy="45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68907" y="1769920"/>
                <a:ext cx="52022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14:cNvPr>
              <p14:cNvContentPartPr/>
              <p14:nvPr/>
            </p14:nvContentPartPr>
            <p14:xfrm>
              <a:off x="3321840" y="772000"/>
              <a:ext cx="2275560" cy="676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754000"/>
                <a:ext cx="2311200" cy="71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14:cNvPr>
              <p14:cNvContentPartPr/>
              <p14:nvPr/>
            </p14:nvContentPartPr>
            <p14:xfrm>
              <a:off x="5721240" y="863440"/>
              <a:ext cx="9000" cy="29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3600" y="845440"/>
                <a:ext cx="446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14:cNvPr>
              <p14:cNvContentPartPr/>
              <p14:nvPr/>
            </p14:nvContentPartPr>
            <p14:xfrm>
              <a:off x="5719440" y="96460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01800" y="946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14:cNvPr>
              <p14:cNvContentPartPr/>
              <p14:nvPr/>
            </p14:nvContentPartPr>
            <p14:xfrm>
              <a:off x="6099600" y="812320"/>
              <a:ext cx="117000" cy="224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81600" y="794320"/>
                <a:ext cx="1526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14:cNvPr>
              <p14:cNvContentPartPr/>
              <p14:nvPr/>
            </p14:nvContentPartPr>
            <p14:xfrm>
              <a:off x="6323880" y="944080"/>
              <a:ext cx="94320" cy="134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05880" y="926440"/>
                <a:ext cx="1299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14:cNvPr>
              <p14:cNvContentPartPr/>
              <p14:nvPr/>
            </p14:nvContentPartPr>
            <p14:xfrm>
              <a:off x="6725640" y="940480"/>
              <a:ext cx="122040" cy="1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7640" y="922840"/>
                <a:ext cx="1576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14:cNvPr>
              <p14:cNvContentPartPr/>
              <p14:nvPr/>
            </p14:nvContentPartPr>
            <p14:xfrm>
              <a:off x="6735720" y="989080"/>
              <a:ext cx="151920" cy="2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17720" y="971080"/>
                <a:ext cx="1875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14:cNvPr>
              <p14:cNvContentPartPr/>
              <p14:nvPr/>
            </p14:nvContentPartPr>
            <p14:xfrm>
              <a:off x="7001040" y="792160"/>
              <a:ext cx="109800" cy="214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83400" y="774520"/>
                <a:ext cx="14544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14:cNvPr>
              <p14:cNvContentPartPr/>
              <p14:nvPr/>
            </p14:nvContentPartPr>
            <p14:xfrm>
              <a:off x="7203000" y="853000"/>
              <a:ext cx="207720" cy="164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85000" y="835000"/>
                <a:ext cx="2433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14:cNvPr>
              <p14:cNvContentPartPr/>
              <p14:nvPr/>
            </p14:nvContentPartPr>
            <p14:xfrm>
              <a:off x="6501000" y="934720"/>
              <a:ext cx="131760" cy="151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83000" y="917080"/>
                <a:ext cx="1674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14:cNvPr>
              <p14:cNvContentPartPr/>
              <p14:nvPr/>
            </p14:nvContentPartPr>
            <p14:xfrm>
              <a:off x="7518720" y="792160"/>
              <a:ext cx="141840" cy="234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00720" y="774520"/>
                <a:ext cx="17748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14:cNvPr>
              <p14:cNvContentPartPr/>
              <p14:nvPr/>
            </p14:nvContentPartPr>
            <p14:xfrm>
              <a:off x="8553720" y="426400"/>
              <a:ext cx="92520" cy="170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36080" y="408400"/>
                <a:ext cx="12816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14:cNvPr>
              <p14:cNvContentPartPr/>
              <p14:nvPr/>
            </p14:nvContentPartPr>
            <p14:xfrm>
              <a:off x="8322600" y="426400"/>
              <a:ext cx="119160" cy="165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4960" y="408400"/>
                <a:ext cx="1548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14:cNvPr>
              <p14:cNvContentPartPr/>
              <p14:nvPr/>
            </p14:nvContentPartPr>
            <p14:xfrm>
              <a:off x="8329080" y="1853800"/>
              <a:ext cx="267120" cy="159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11440" y="1835800"/>
                <a:ext cx="3027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14:cNvPr>
              <p14:cNvContentPartPr/>
              <p14:nvPr/>
            </p14:nvContentPartPr>
            <p14:xfrm>
              <a:off x="8249160" y="700360"/>
              <a:ext cx="375480" cy="108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231520" y="682720"/>
                <a:ext cx="411120" cy="11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14:cNvPr>
              <p14:cNvContentPartPr/>
              <p14:nvPr/>
            </p14:nvContentPartPr>
            <p14:xfrm>
              <a:off x="3145440" y="1649680"/>
              <a:ext cx="227880" cy="222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127440" y="1632040"/>
                <a:ext cx="26352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14:cNvPr>
              <p14:cNvContentPartPr/>
              <p14:nvPr/>
            </p14:nvContentPartPr>
            <p14:xfrm>
              <a:off x="3515520" y="1648960"/>
              <a:ext cx="436320" cy="265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97520" y="1631320"/>
                <a:ext cx="471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14:cNvPr>
              <p14:cNvContentPartPr/>
              <p14:nvPr/>
            </p14:nvContentPartPr>
            <p14:xfrm>
              <a:off x="4094040" y="1704400"/>
              <a:ext cx="375480" cy="186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1686760"/>
                <a:ext cx="4111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14:cNvPr>
              <p14:cNvContentPartPr/>
              <p14:nvPr/>
            </p14:nvContentPartPr>
            <p14:xfrm>
              <a:off x="4683360" y="1686400"/>
              <a:ext cx="221400" cy="176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665720" y="1668400"/>
                <a:ext cx="25704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14:cNvPr>
              <p14:cNvContentPartPr/>
              <p14:nvPr/>
            </p14:nvContentPartPr>
            <p14:xfrm>
              <a:off x="5160360" y="1632760"/>
              <a:ext cx="275040" cy="145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42720" y="1614760"/>
                <a:ext cx="31068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14:cNvPr>
              <p14:cNvContentPartPr/>
              <p14:nvPr/>
            </p14:nvContentPartPr>
            <p14:xfrm>
              <a:off x="5547000" y="1679560"/>
              <a:ext cx="11304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29360" y="1661560"/>
                <a:ext cx="148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14:cNvPr>
              <p14:cNvContentPartPr/>
              <p14:nvPr/>
            </p14:nvContentPartPr>
            <p14:xfrm>
              <a:off x="5701800" y="1564000"/>
              <a:ext cx="7920" cy="186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84160" y="1546360"/>
                <a:ext cx="435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14:cNvPr>
              <p14:cNvContentPartPr/>
              <p14:nvPr/>
            </p14:nvContentPartPr>
            <p14:xfrm>
              <a:off x="5727360" y="1615120"/>
              <a:ext cx="75240" cy="120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9360" y="1597480"/>
                <a:ext cx="11088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14:cNvPr>
              <p14:cNvContentPartPr/>
              <p14:nvPr/>
            </p14:nvContentPartPr>
            <p14:xfrm>
              <a:off x="5891880" y="1584520"/>
              <a:ext cx="102240" cy="17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73880" y="1566520"/>
                <a:ext cx="1378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14:cNvPr>
              <p14:cNvContentPartPr/>
              <p14:nvPr/>
            </p14:nvContentPartPr>
            <p14:xfrm>
              <a:off x="6095640" y="1627360"/>
              <a:ext cx="144000" cy="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77640" y="1609720"/>
                <a:ext cx="1796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14:cNvPr>
              <p14:cNvContentPartPr/>
              <p14:nvPr/>
            </p14:nvContentPartPr>
            <p14:xfrm>
              <a:off x="6095640" y="1691800"/>
              <a:ext cx="205560" cy="15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77640" y="1674160"/>
                <a:ext cx="241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14:cNvPr>
              <p14:cNvContentPartPr/>
              <p14:nvPr/>
            </p14:nvContentPartPr>
            <p14:xfrm>
              <a:off x="6441240" y="1541680"/>
              <a:ext cx="343440" cy="197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23240" y="1523680"/>
                <a:ext cx="3790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14:cNvPr>
              <p14:cNvContentPartPr/>
              <p14:nvPr/>
            </p14:nvContentPartPr>
            <p14:xfrm>
              <a:off x="2234640" y="2111200"/>
              <a:ext cx="2778840" cy="499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17000" y="2093547"/>
                <a:ext cx="2814480" cy="534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14:cNvPr>
              <p14:cNvContentPartPr/>
              <p14:nvPr/>
            </p14:nvContentPartPr>
            <p14:xfrm>
              <a:off x="5191680" y="2285800"/>
              <a:ext cx="360" cy="4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73680" y="226780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14:cNvPr>
              <p14:cNvContentPartPr/>
              <p14:nvPr/>
            </p14:nvContentPartPr>
            <p14:xfrm>
              <a:off x="5201400" y="2163400"/>
              <a:ext cx="360" cy="10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183760" y="21457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14:cNvPr>
              <p14:cNvContentPartPr/>
              <p14:nvPr/>
            </p14:nvContentPartPr>
            <p14:xfrm>
              <a:off x="5384280" y="2020480"/>
              <a:ext cx="3506400" cy="497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366640" y="2002480"/>
                <a:ext cx="354204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14:cNvPr>
              <p14:cNvContentPartPr/>
              <p14:nvPr/>
            </p14:nvContentPartPr>
            <p14:xfrm>
              <a:off x="487200" y="2718880"/>
              <a:ext cx="1693800" cy="361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69200" y="2701240"/>
                <a:ext cx="172944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14:cNvPr>
              <p14:cNvContentPartPr/>
              <p14:nvPr/>
            </p14:nvContentPartPr>
            <p14:xfrm>
              <a:off x="2490240" y="2839120"/>
              <a:ext cx="214920" cy="377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472600" y="2821120"/>
                <a:ext cx="25056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14:cNvPr>
              <p14:cNvContentPartPr/>
              <p14:nvPr/>
            </p14:nvContentPartPr>
            <p14:xfrm>
              <a:off x="3023760" y="2762800"/>
              <a:ext cx="166320" cy="2250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006120" y="2745160"/>
                <a:ext cx="2019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14:cNvPr>
              <p14:cNvContentPartPr/>
              <p14:nvPr/>
            </p14:nvContentPartPr>
            <p14:xfrm>
              <a:off x="3128520" y="2651200"/>
              <a:ext cx="11880" cy="385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110880" y="2633560"/>
                <a:ext cx="4752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14:cNvPr>
              <p14:cNvContentPartPr/>
              <p14:nvPr/>
            </p14:nvContentPartPr>
            <p14:xfrm>
              <a:off x="3443880" y="2591800"/>
              <a:ext cx="723600" cy="384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426240" y="2574160"/>
                <a:ext cx="759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14:cNvPr>
              <p14:cNvContentPartPr/>
              <p14:nvPr/>
            </p14:nvContentPartPr>
            <p14:xfrm>
              <a:off x="3941760" y="2758840"/>
              <a:ext cx="26856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923760" y="2741200"/>
                <a:ext cx="304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14:cNvPr>
              <p14:cNvContentPartPr/>
              <p14:nvPr/>
            </p14:nvContentPartPr>
            <p14:xfrm>
              <a:off x="4457640" y="2772160"/>
              <a:ext cx="652680" cy="346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40000" y="2754520"/>
                <a:ext cx="68832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DD7E61E-566E-4BBA-B441-B8231EB74DC5}"/>
                  </a:ext>
                </a:extLst>
              </p14:cNvPr>
              <p14:cNvContentPartPr/>
              <p14:nvPr/>
            </p14:nvContentPartPr>
            <p14:xfrm>
              <a:off x="5348280" y="2590720"/>
              <a:ext cx="1127160" cy="416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DD7E61E-566E-4BBA-B441-B8231EB74DC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330286" y="2572720"/>
                <a:ext cx="1162789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C302FC9-8424-425C-97F3-81A71737A5E3}"/>
                  </a:ext>
                </a:extLst>
              </p14:cNvPr>
              <p14:cNvContentPartPr/>
              <p14:nvPr/>
            </p14:nvContentPartPr>
            <p14:xfrm>
              <a:off x="6742920" y="2580280"/>
              <a:ext cx="1800360" cy="387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C302FC9-8424-425C-97F3-81A71737A5E3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725280" y="2562297"/>
                <a:ext cx="1836000" cy="4233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6D76C46-9D89-4216-9D5B-1D8F5318A91B}"/>
                  </a:ext>
                </a:extLst>
              </p14:cNvPr>
              <p14:cNvContentPartPr/>
              <p14:nvPr/>
            </p14:nvContentPartPr>
            <p14:xfrm>
              <a:off x="1757280" y="3372640"/>
              <a:ext cx="13680" cy="1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6D76C46-9D89-4216-9D5B-1D8F5318A91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739640" y="3355000"/>
                <a:ext cx="493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7281A33-616F-44B9-89F7-779BECF5E95F}"/>
                  </a:ext>
                </a:extLst>
              </p14:cNvPr>
              <p14:cNvContentPartPr/>
              <p14:nvPr/>
            </p14:nvContentPartPr>
            <p14:xfrm>
              <a:off x="1885080" y="3372640"/>
              <a:ext cx="5760" cy="17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7281A33-616F-44B9-89F7-779BECF5E95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867080" y="3355000"/>
                <a:ext cx="414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A1853F9-BB9D-4038-9B19-A1187696ADED}"/>
                  </a:ext>
                </a:extLst>
              </p14:cNvPr>
              <p14:cNvContentPartPr/>
              <p14:nvPr/>
            </p14:nvContentPartPr>
            <p14:xfrm>
              <a:off x="1167960" y="3467320"/>
              <a:ext cx="712800" cy="361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A1853F9-BB9D-4038-9B19-A1187696ADED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150311" y="3449680"/>
                <a:ext cx="748458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A313995-710F-4AE8-9803-5FF0F4D5E289}"/>
                  </a:ext>
                </a:extLst>
              </p14:cNvPr>
              <p14:cNvContentPartPr/>
              <p14:nvPr/>
            </p14:nvContentPartPr>
            <p14:xfrm>
              <a:off x="462360" y="3374080"/>
              <a:ext cx="571680" cy="435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A313995-710F-4AE8-9803-5FF0F4D5E28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44731" y="3356095"/>
                <a:ext cx="607298" cy="471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9F9E0A2-F5B3-40E1-AC0A-19D9535E5627}"/>
                  </a:ext>
                </a:extLst>
              </p14:cNvPr>
              <p14:cNvContentPartPr/>
              <p14:nvPr/>
            </p14:nvContentPartPr>
            <p14:xfrm>
              <a:off x="2295840" y="3382720"/>
              <a:ext cx="230760" cy="254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9F9E0A2-F5B3-40E1-AC0A-19D9535E562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277840" y="3365080"/>
                <a:ext cx="2664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76CFA3D-65D5-4048-B145-84544960D669}"/>
                  </a:ext>
                </a:extLst>
              </p14:cNvPr>
              <p14:cNvContentPartPr/>
              <p14:nvPr/>
            </p14:nvContentPartPr>
            <p14:xfrm>
              <a:off x="2831520" y="3301720"/>
              <a:ext cx="889200" cy="265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76CFA3D-65D5-4048-B145-84544960D6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813880" y="3284080"/>
                <a:ext cx="9248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87B57F8-D1C9-4594-9A4F-6AB7F9079492}"/>
                  </a:ext>
                </a:extLst>
              </p14:cNvPr>
              <p14:cNvContentPartPr/>
              <p14:nvPr/>
            </p14:nvContentPartPr>
            <p14:xfrm>
              <a:off x="3891000" y="3311800"/>
              <a:ext cx="479880" cy="333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87B57F8-D1C9-4594-9A4F-6AB7F9079492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873013" y="3293800"/>
                <a:ext cx="515493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7CDEFFF-39A1-4319-BD9F-7DA478C4B788}"/>
                  </a:ext>
                </a:extLst>
              </p14:cNvPr>
              <p14:cNvContentPartPr/>
              <p14:nvPr/>
            </p14:nvContentPartPr>
            <p14:xfrm>
              <a:off x="4500480" y="3367240"/>
              <a:ext cx="732240" cy="289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7CDEFFF-39A1-4319-BD9F-7DA478C4B788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482480" y="3349578"/>
                <a:ext cx="767880" cy="325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1C78B5F-ACAC-48FD-871D-15227D3FAA6D}"/>
                  </a:ext>
                </a:extLst>
              </p14:cNvPr>
              <p14:cNvContentPartPr/>
              <p14:nvPr/>
            </p14:nvContentPartPr>
            <p14:xfrm>
              <a:off x="5130480" y="3250600"/>
              <a:ext cx="72360" cy="28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1C78B5F-ACAC-48FD-871D-15227D3FAA6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112480" y="3232960"/>
                <a:ext cx="108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96BE389-67D2-4DDF-93EC-7AE365CC9CAF}"/>
                  </a:ext>
                </a:extLst>
              </p14:cNvPr>
              <p14:cNvContentPartPr/>
              <p14:nvPr/>
            </p14:nvContentPartPr>
            <p14:xfrm>
              <a:off x="2670240" y="3626440"/>
              <a:ext cx="1046160" cy="92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96BE389-67D2-4DDF-93EC-7AE365CC9CAF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652240" y="3590800"/>
                <a:ext cx="10818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685D74E-419E-4DC9-9A18-3D1A4A8FC0AA}"/>
                  </a:ext>
                </a:extLst>
              </p14:cNvPr>
              <p14:cNvContentPartPr/>
              <p14:nvPr/>
            </p14:nvContentPartPr>
            <p14:xfrm>
              <a:off x="5049840" y="1770640"/>
              <a:ext cx="1770120" cy="20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685D74E-419E-4DC9-9A18-3D1A4A8FC0AA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5031840" y="1735000"/>
                <a:ext cx="180576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C22FB83-6678-497A-9FFF-E2DD4CB6FC31}"/>
                  </a:ext>
                </a:extLst>
              </p14:cNvPr>
              <p14:cNvContentPartPr/>
              <p14:nvPr/>
            </p14:nvContentPartPr>
            <p14:xfrm>
              <a:off x="5658960" y="3320440"/>
              <a:ext cx="559800" cy="216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C22FB83-6678-497A-9FFF-E2DD4CB6FC31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640960" y="3302800"/>
                <a:ext cx="5954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F0A29A5-3943-4ACC-AE78-8BBA0B75A4CB}"/>
                  </a:ext>
                </a:extLst>
              </p14:cNvPr>
              <p14:cNvContentPartPr/>
              <p14:nvPr/>
            </p14:nvContentPartPr>
            <p14:xfrm>
              <a:off x="6471480" y="3433840"/>
              <a:ext cx="143280" cy="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F0A29A5-3943-4ACC-AE78-8BBA0B75A4CB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453480" y="341584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138B86B-3613-4733-A758-B8A698460DB0}"/>
                  </a:ext>
                </a:extLst>
              </p14:cNvPr>
              <p14:cNvContentPartPr/>
              <p14:nvPr/>
            </p14:nvContentPartPr>
            <p14:xfrm>
              <a:off x="6719160" y="3259600"/>
              <a:ext cx="372960" cy="356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138B86B-3613-4733-A758-B8A698460DB0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6701177" y="3241600"/>
                <a:ext cx="408566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42FDE24-1693-4863-8382-E6E40A98BC50}"/>
                  </a:ext>
                </a:extLst>
              </p14:cNvPr>
              <p14:cNvContentPartPr/>
              <p14:nvPr/>
            </p14:nvContentPartPr>
            <p14:xfrm>
              <a:off x="7213440" y="3354280"/>
              <a:ext cx="118080" cy="19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42FDE24-1693-4863-8382-E6E40A98BC50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195440" y="3336280"/>
                <a:ext cx="153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B7F883-55F5-46C9-A632-03EE34464FAA}"/>
                  </a:ext>
                </a:extLst>
              </p14:cNvPr>
              <p14:cNvContentPartPr/>
              <p14:nvPr/>
            </p14:nvContentPartPr>
            <p14:xfrm>
              <a:off x="7203000" y="3434560"/>
              <a:ext cx="97920" cy="9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B7F883-55F5-46C9-A632-03EE34464FAA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7185000" y="3416920"/>
                <a:ext cx="1335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2EF5536-89C8-4D18-9FF1-4593FA45DFAE}"/>
                  </a:ext>
                </a:extLst>
              </p14:cNvPr>
              <p14:cNvContentPartPr/>
              <p14:nvPr/>
            </p14:nvContentPartPr>
            <p14:xfrm>
              <a:off x="7464360" y="3268240"/>
              <a:ext cx="286560" cy="193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2EF5536-89C8-4D18-9FF1-4593FA45DFA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7446720" y="3250240"/>
                <a:ext cx="32220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312C3FD-9B31-41FE-8FE2-7427156432CC}"/>
                  </a:ext>
                </a:extLst>
              </p14:cNvPr>
              <p14:cNvContentPartPr/>
              <p14:nvPr/>
            </p14:nvContentPartPr>
            <p14:xfrm>
              <a:off x="7842720" y="3298120"/>
              <a:ext cx="184680" cy="3304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312C3FD-9B31-41FE-8FE2-7427156432CC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824720" y="3280480"/>
                <a:ext cx="22032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9B19767-7E89-4189-A175-AEEF01C409C2}"/>
                  </a:ext>
                </a:extLst>
              </p14:cNvPr>
              <p14:cNvContentPartPr/>
              <p14:nvPr/>
            </p14:nvContentPartPr>
            <p14:xfrm>
              <a:off x="7879440" y="3199840"/>
              <a:ext cx="4680" cy="6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9B19767-7E89-4189-A175-AEEF01C409C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861440" y="3182200"/>
                <a:ext cx="40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F900E91-A90C-457D-AD6B-124F044471C3}"/>
                  </a:ext>
                </a:extLst>
              </p14:cNvPr>
              <p14:cNvContentPartPr/>
              <p14:nvPr/>
            </p14:nvContentPartPr>
            <p14:xfrm>
              <a:off x="7981320" y="3199840"/>
              <a:ext cx="4320" cy="4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F900E91-A90C-457D-AD6B-124F044471C3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963680" y="318220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5D346D0-AC59-4165-AC6C-144BB1B0A298}"/>
                  </a:ext>
                </a:extLst>
              </p14:cNvPr>
              <p14:cNvContentPartPr/>
              <p14:nvPr/>
            </p14:nvContentPartPr>
            <p14:xfrm>
              <a:off x="530400" y="4017760"/>
              <a:ext cx="465120" cy="452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5D346D0-AC59-4165-AC6C-144BB1B0A29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12400" y="4000134"/>
                <a:ext cx="500760" cy="4877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25C0A77-1FD4-448A-B4E9-2FDA99CC8AD7}"/>
                  </a:ext>
                </a:extLst>
              </p14:cNvPr>
              <p14:cNvContentPartPr/>
              <p14:nvPr/>
            </p14:nvContentPartPr>
            <p14:xfrm>
              <a:off x="1441920" y="4190200"/>
              <a:ext cx="200880" cy="401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25C0A77-1FD4-448A-B4E9-2FDA99CC8AD7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424280" y="4172200"/>
                <a:ext cx="23652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CEB4811-8BD5-4109-A8D7-96665FC4A1E0}"/>
                  </a:ext>
                </a:extLst>
              </p14:cNvPr>
              <p14:cNvContentPartPr/>
              <p14:nvPr/>
            </p14:nvContentPartPr>
            <p14:xfrm>
              <a:off x="1472880" y="4043320"/>
              <a:ext cx="111960" cy="216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CEB4811-8BD5-4109-A8D7-96665FC4A1E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454880" y="4025320"/>
                <a:ext cx="1476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1FB1404-E544-427D-8034-0B34F781B78D}"/>
                  </a:ext>
                </a:extLst>
              </p14:cNvPr>
              <p14:cNvContentPartPr/>
              <p14:nvPr/>
            </p14:nvContentPartPr>
            <p14:xfrm>
              <a:off x="1848720" y="4215760"/>
              <a:ext cx="202320" cy="10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1FB1404-E544-427D-8034-0B34F781B78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831080" y="4197760"/>
                <a:ext cx="237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7879F476-5F30-46B8-96D6-A2585C0B0E6A}"/>
                  </a:ext>
                </a:extLst>
              </p14:cNvPr>
              <p14:cNvContentPartPr/>
              <p14:nvPr/>
            </p14:nvContentPartPr>
            <p14:xfrm>
              <a:off x="1858800" y="4317280"/>
              <a:ext cx="182160" cy="11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7879F476-5F30-46B8-96D6-A2585C0B0E6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840800" y="4299640"/>
                <a:ext cx="217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79E78F1-C091-49F5-8C3D-50D6B317D226}"/>
                  </a:ext>
                </a:extLst>
              </p14:cNvPr>
              <p14:cNvContentPartPr/>
              <p14:nvPr/>
            </p14:nvContentPartPr>
            <p14:xfrm>
              <a:off x="2193960" y="4042960"/>
              <a:ext cx="1099080" cy="527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79E78F1-C091-49F5-8C3D-50D6B317D22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176320" y="4024972"/>
                <a:ext cx="1134720" cy="563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849ECD2-7423-436A-9F91-1F514C0979A3}"/>
                  </a:ext>
                </a:extLst>
              </p14:cNvPr>
              <p14:cNvContentPartPr/>
              <p14:nvPr/>
            </p14:nvContentPartPr>
            <p14:xfrm>
              <a:off x="7522320" y="4581880"/>
              <a:ext cx="157680" cy="253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849ECD2-7423-436A-9F91-1F514C0979A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504320" y="4564240"/>
                <a:ext cx="19332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851BBD4-300C-44B0-9429-9C75E9A16606}"/>
                  </a:ext>
                </a:extLst>
              </p14:cNvPr>
              <p14:cNvContentPartPr/>
              <p14:nvPr/>
            </p14:nvContentPartPr>
            <p14:xfrm>
              <a:off x="7782240" y="4530760"/>
              <a:ext cx="712800" cy="15033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851BBD4-300C-44B0-9429-9C75E9A16606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764600" y="4513116"/>
                <a:ext cx="748440" cy="1539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136F64B5-143F-41C5-8DE7-4CFC290016D7}"/>
                  </a:ext>
                </a:extLst>
              </p14:cNvPr>
              <p14:cNvContentPartPr/>
              <p14:nvPr/>
            </p14:nvContentPartPr>
            <p14:xfrm>
              <a:off x="7927680" y="6147520"/>
              <a:ext cx="345240" cy="1591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136F64B5-143F-41C5-8DE7-4CFC290016D7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909680" y="6129880"/>
                <a:ext cx="380880" cy="194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31280805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14:cNvPr>
              <p14:cNvContentPartPr/>
              <p14:nvPr/>
            </p14:nvContentPartPr>
            <p14:xfrm>
              <a:off x="2255160" y="241720"/>
              <a:ext cx="3392640" cy="469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7160" y="224080"/>
                <a:ext cx="342828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14:cNvPr>
              <p14:cNvContentPartPr/>
              <p14:nvPr/>
            </p14:nvContentPartPr>
            <p14:xfrm>
              <a:off x="639480" y="802240"/>
              <a:ext cx="1087560" cy="139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1840" y="784600"/>
                <a:ext cx="1123200" cy="14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14:cNvPr>
              <p14:cNvContentPartPr/>
              <p14:nvPr/>
            </p14:nvContentPartPr>
            <p14:xfrm>
              <a:off x="315840" y="1036240"/>
              <a:ext cx="466560" cy="1046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7840" y="1018246"/>
                <a:ext cx="502200" cy="108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14:cNvPr>
              <p14:cNvContentPartPr/>
              <p14:nvPr/>
            </p14:nvContentPartPr>
            <p14:xfrm>
              <a:off x="1452360" y="2376880"/>
              <a:ext cx="140400" cy="332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2359240"/>
                <a:ext cx="1760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14:cNvPr>
              <p14:cNvContentPartPr/>
              <p14:nvPr/>
            </p14:nvContentPartPr>
            <p14:xfrm>
              <a:off x="1486560" y="1787560"/>
              <a:ext cx="484560" cy="45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68907" y="1769920"/>
                <a:ext cx="52022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14:cNvPr>
              <p14:cNvContentPartPr/>
              <p14:nvPr/>
            </p14:nvContentPartPr>
            <p14:xfrm>
              <a:off x="3321840" y="772000"/>
              <a:ext cx="2275560" cy="676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754000"/>
                <a:ext cx="2311200" cy="71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14:cNvPr>
              <p14:cNvContentPartPr/>
              <p14:nvPr/>
            </p14:nvContentPartPr>
            <p14:xfrm>
              <a:off x="5721240" y="863440"/>
              <a:ext cx="9000" cy="29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3600" y="845440"/>
                <a:ext cx="446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14:cNvPr>
              <p14:cNvContentPartPr/>
              <p14:nvPr/>
            </p14:nvContentPartPr>
            <p14:xfrm>
              <a:off x="5719440" y="96460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01800" y="946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14:cNvPr>
              <p14:cNvContentPartPr/>
              <p14:nvPr/>
            </p14:nvContentPartPr>
            <p14:xfrm>
              <a:off x="6099600" y="812320"/>
              <a:ext cx="117000" cy="224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81600" y="794320"/>
                <a:ext cx="1526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14:cNvPr>
              <p14:cNvContentPartPr/>
              <p14:nvPr/>
            </p14:nvContentPartPr>
            <p14:xfrm>
              <a:off x="6323880" y="944080"/>
              <a:ext cx="94320" cy="134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05880" y="926440"/>
                <a:ext cx="1299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14:cNvPr>
              <p14:cNvContentPartPr/>
              <p14:nvPr/>
            </p14:nvContentPartPr>
            <p14:xfrm>
              <a:off x="6725640" y="940480"/>
              <a:ext cx="122040" cy="1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7640" y="922840"/>
                <a:ext cx="1576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14:cNvPr>
              <p14:cNvContentPartPr/>
              <p14:nvPr/>
            </p14:nvContentPartPr>
            <p14:xfrm>
              <a:off x="6735720" y="989080"/>
              <a:ext cx="151920" cy="2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17720" y="971080"/>
                <a:ext cx="1875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14:cNvPr>
              <p14:cNvContentPartPr/>
              <p14:nvPr/>
            </p14:nvContentPartPr>
            <p14:xfrm>
              <a:off x="7001040" y="792160"/>
              <a:ext cx="109800" cy="214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83400" y="774520"/>
                <a:ext cx="14544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14:cNvPr>
              <p14:cNvContentPartPr/>
              <p14:nvPr/>
            </p14:nvContentPartPr>
            <p14:xfrm>
              <a:off x="7203000" y="853000"/>
              <a:ext cx="207720" cy="164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85000" y="835000"/>
                <a:ext cx="2433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14:cNvPr>
              <p14:cNvContentPartPr/>
              <p14:nvPr/>
            </p14:nvContentPartPr>
            <p14:xfrm>
              <a:off x="6501000" y="934720"/>
              <a:ext cx="131760" cy="151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83000" y="917080"/>
                <a:ext cx="1674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14:cNvPr>
              <p14:cNvContentPartPr/>
              <p14:nvPr/>
            </p14:nvContentPartPr>
            <p14:xfrm>
              <a:off x="7518720" y="792160"/>
              <a:ext cx="141840" cy="234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00720" y="774520"/>
                <a:ext cx="17748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14:cNvPr>
              <p14:cNvContentPartPr/>
              <p14:nvPr/>
            </p14:nvContentPartPr>
            <p14:xfrm>
              <a:off x="8553720" y="426400"/>
              <a:ext cx="92520" cy="170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36080" y="408400"/>
                <a:ext cx="12816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14:cNvPr>
              <p14:cNvContentPartPr/>
              <p14:nvPr/>
            </p14:nvContentPartPr>
            <p14:xfrm>
              <a:off x="8322600" y="426400"/>
              <a:ext cx="119160" cy="165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4960" y="408400"/>
                <a:ext cx="1548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14:cNvPr>
              <p14:cNvContentPartPr/>
              <p14:nvPr/>
            </p14:nvContentPartPr>
            <p14:xfrm>
              <a:off x="8329080" y="1853800"/>
              <a:ext cx="267120" cy="159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11440" y="1835800"/>
                <a:ext cx="3027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14:cNvPr>
              <p14:cNvContentPartPr/>
              <p14:nvPr/>
            </p14:nvContentPartPr>
            <p14:xfrm>
              <a:off x="8249160" y="700360"/>
              <a:ext cx="375480" cy="108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231520" y="682720"/>
                <a:ext cx="411120" cy="11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14:cNvPr>
              <p14:cNvContentPartPr/>
              <p14:nvPr/>
            </p14:nvContentPartPr>
            <p14:xfrm>
              <a:off x="3145440" y="1649680"/>
              <a:ext cx="227880" cy="222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127440" y="1632040"/>
                <a:ext cx="26352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14:cNvPr>
              <p14:cNvContentPartPr/>
              <p14:nvPr/>
            </p14:nvContentPartPr>
            <p14:xfrm>
              <a:off x="3515520" y="1648960"/>
              <a:ext cx="436320" cy="265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97520" y="1631320"/>
                <a:ext cx="471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14:cNvPr>
              <p14:cNvContentPartPr/>
              <p14:nvPr/>
            </p14:nvContentPartPr>
            <p14:xfrm>
              <a:off x="4094040" y="1704400"/>
              <a:ext cx="375480" cy="186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1686760"/>
                <a:ext cx="4111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14:cNvPr>
              <p14:cNvContentPartPr/>
              <p14:nvPr/>
            </p14:nvContentPartPr>
            <p14:xfrm>
              <a:off x="4683360" y="1686400"/>
              <a:ext cx="221400" cy="176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665720" y="1668400"/>
                <a:ext cx="25704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14:cNvPr>
              <p14:cNvContentPartPr/>
              <p14:nvPr/>
            </p14:nvContentPartPr>
            <p14:xfrm>
              <a:off x="5160360" y="1632760"/>
              <a:ext cx="275040" cy="145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42720" y="1614760"/>
                <a:ext cx="31068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14:cNvPr>
              <p14:cNvContentPartPr/>
              <p14:nvPr/>
            </p14:nvContentPartPr>
            <p14:xfrm>
              <a:off x="5547000" y="1679560"/>
              <a:ext cx="11304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29360" y="1661560"/>
                <a:ext cx="148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14:cNvPr>
              <p14:cNvContentPartPr/>
              <p14:nvPr/>
            </p14:nvContentPartPr>
            <p14:xfrm>
              <a:off x="5701800" y="1564000"/>
              <a:ext cx="7920" cy="186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84160" y="1546360"/>
                <a:ext cx="435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14:cNvPr>
              <p14:cNvContentPartPr/>
              <p14:nvPr/>
            </p14:nvContentPartPr>
            <p14:xfrm>
              <a:off x="5727360" y="1615120"/>
              <a:ext cx="75240" cy="120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9360" y="1597480"/>
                <a:ext cx="11088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14:cNvPr>
              <p14:cNvContentPartPr/>
              <p14:nvPr/>
            </p14:nvContentPartPr>
            <p14:xfrm>
              <a:off x="5891880" y="1584520"/>
              <a:ext cx="102240" cy="17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73880" y="1566520"/>
                <a:ext cx="1378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14:cNvPr>
              <p14:cNvContentPartPr/>
              <p14:nvPr/>
            </p14:nvContentPartPr>
            <p14:xfrm>
              <a:off x="6095640" y="1627360"/>
              <a:ext cx="144000" cy="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77640" y="1609720"/>
                <a:ext cx="1796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14:cNvPr>
              <p14:cNvContentPartPr/>
              <p14:nvPr/>
            </p14:nvContentPartPr>
            <p14:xfrm>
              <a:off x="6095640" y="1691800"/>
              <a:ext cx="205560" cy="15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77640" y="1674160"/>
                <a:ext cx="241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14:cNvPr>
              <p14:cNvContentPartPr/>
              <p14:nvPr/>
            </p14:nvContentPartPr>
            <p14:xfrm>
              <a:off x="6441240" y="1541680"/>
              <a:ext cx="343440" cy="197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23240" y="1523680"/>
                <a:ext cx="3790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14:cNvPr>
              <p14:cNvContentPartPr/>
              <p14:nvPr/>
            </p14:nvContentPartPr>
            <p14:xfrm>
              <a:off x="2234640" y="2111200"/>
              <a:ext cx="2778840" cy="499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17000" y="2093547"/>
                <a:ext cx="2814480" cy="534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14:cNvPr>
              <p14:cNvContentPartPr/>
              <p14:nvPr/>
            </p14:nvContentPartPr>
            <p14:xfrm>
              <a:off x="5191680" y="2285800"/>
              <a:ext cx="360" cy="4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73680" y="226780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14:cNvPr>
              <p14:cNvContentPartPr/>
              <p14:nvPr/>
            </p14:nvContentPartPr>
            <p14:xfrm>
              <a:off x="5201400" y="2163400"/>
              <a:ext cx="360" cy="10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183760" y="21457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14:cNvPr>
              <p14:cNvContentPartPr/>
              <p14:nvPr/>
            </p14:nvContentPartPr>
            <p14:xfrm>
              <a:off x="5384280" y="2020480"/>
              <a:ext cx="3506400" cy="497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366640" y="2002480"/>
                <a:ext cx="354204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14:cNvPr>
              <p14:cNvContentPartPr/>
              <p14:nvPr/>
            </p14:nvContentPartPr>
            <p14:xfrm>
              <a:off x="487200" y="2718880"/>
              <a:ext cx="1693800" cy="361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69200" y="2701240"/>
                <a:ext cx="172944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14:cNvPr>
              <p14:cNvContentPartPr/>
              <p14:nvPr/>
            </p14:nvContentPartPr>
            <p14:xfrm>
              <a:off x="2490240" y="2839120"/>
              <a:ext cx="214920" cy="377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472600" y="2821120"/>
                <a:ext cx="25056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14:cNvPr>
              <p14:cNvContentPartPr/>
              <p14:nvPr/>
            </p14:nvContentPartPr>
            <p14:xfrm>
              <a:off x="3023760" y="2762800"/>
              <a:ext cx="166320" cy="2250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006120" y="2745160"/>
                <a:ext cx="2019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14:cNvPr>
              <p14:cNvContentPartPr/>
              <p14:nvPr/>
            </p14:nvContentPartPr>
            <p14:xfrm>
              <a:off x="3128520" y="2651200"/>
              <a:ext cx="11880" cy="385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110880" y="2633560"/>
                <a:ext cx="4752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14:cNvPr>
              <p14:cNvContentPartPr/>
              <p14:nvPr/>
            </p14:nvContentPartPr>
            <p14:xfrm>
              <a:off x="3443880" y="2591800"/>
              <a:ext cx="723600" cy="384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426240" y="2574160"/>
                <a:ext cx="759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14:cNvPr>
              <p14:cNvContentPartPr/>
              <p14:nvPr/>
            </p14:nvContentPartPr>
            <p14:xfrm>
              <a:off x="3941760" y="2758840"/>
              <a:ext cx="26856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923760" y="2741200"/>
                <a:ext cx="304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14:cNvPr>
              <p14:cNvContentPartPr/>
              <p14:nvPr/>
            </p14:nvContentPartPr>
            <p14:xfrm>
              <a:off x="4457640" y="2772160"/>
              <a:ext cx="652680" cy="346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40000" y="2754520"/>
                <a:ext cx="68832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DD7E61E-566E-4BBA-B441-B8231EB74DC5}"/>
                  </a:ext>
                </a:extLst>
              </p14:cNvPr>
              <p14:cNvContentPartPr/>
              <p14:nvPr/>
            </p14:nvContentPartPr>
            <p14:xfrm>
              <a:off x="5348280" y="2590720"/>
              <a:ext cx="1127160" cy="416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DD7E61E-566E-4BBA-B441-B8231EB74DC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330286" y="2572720"/>
                <a:ext cx="1162789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C302FC9-8424-425C-97F3-81A71737A5E3}"/>
                  </a:ext>
                </a:extLst>
              </p14:cNvPr>
              <p14:cNvContentPartPr/>
              <p14:nvPr/>
            </p14:nvContentPartPr>
            <p14:xfrm>
              <a:off x="6742920" y="2580280"/>
              <a:ext cx="1800360" cy="387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C302FC9-8424-425C-97F3-81A71737A5E3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725280" y="2562297"/>
                <a:ext cx="1836000" cy="4233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6D76C46-9D89-4216-9D5B-1D8F5318A91B}"/>
                  </a:ext>
                </a:extLst>
              </p14:cNvPr>
              <p14:cNvContentPartPr/>
              <p14:nvPr/>
            </p14:nvContentPartPr>
            <p14:xfrm>
              <a:off x="1757280" y="3372640"/>
              <a:ext cx="13680" cy="1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6D76C46-9D89-4216-9D5B-1D8F5318A91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739640" y="3355000"/>
                <a:ext cx="493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7281A33-616F-44B9-89F7-779BECF5E95F}"/>
                  </a:ext>
                </a:extLst>
              </p14:cNvPr>
              <p14:cNvContentPartPr/>
              <p14:nvPr/>
            </p14:nvContentPartPr>
            <p14:xfrm>
              <a:off x="1885080" y="3372640"/>
              <a:ext cx="5760" cy="17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7281A33-616F-44B9-89F7-779BECF5E95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867080" y="3355000"/>
                <a:ext cx="414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A1853F9-BB9D-4038-9B19-A1187696ADED}"/>
                  </a:ext>
                </a:extLst>
              </p14:cNvPr>
              <p14:cNvContentPartPr/>
              <p14:nvPr/>
            </p14:nvContentPartPr>
            <p14:xfrm>
              <a:off x="1167960" y="3467320"/>
              <a:ext cx="712800" cy="361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A1853F9-BB9D-4038-9B19-A1187696ADED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150311" y="3449680"/>
                <a:ext cx="748458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A313995-710F-4AE8-9803-5FF0F4D5E289}"/>
                  </a:ext>
                </a:extLst>
              </p14:cNvPr>
              <p14:cNvContentPartPr/>
              <p14:nvPr/>
            </p14:nvContentPartPr>
            <p14:xfrm>
              <a:off x="462360" y="3374080"/>
              <a:ext cx="571680" cy="435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A313995-710F-4AE8-9803-5FF0F4D5E28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44731" y="3356095"/>
                <a:ext cx="607298" cy="471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9F9E0A2-F5B3-40E1-AC0A-19D9535E5627}"/>
                  </a:ext>
                </a:extLst>
              </p14:cNvPr>
              <p14:cNvContentPartPr/>
              <p14:nvPr/>
            </p14:nvContentPartPr>
            <p14:xfrm>
              <a:off x="2295840" y="3382720"/>
              <a:ext cx="230760" cy="254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9F9E0A2-F5B3-40E1-AC0A-19D9535E562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277840" y="3365080"/>
                <a:ext cx="2664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76CFA3D-65D5-4048-B145-84544960D669}"/>
                  </a:ext>
                </a:extLst>
              </p14:cNvPr>
              <p14:cNvContentPartPr/>
              <p14:nvPr/>
            </p14:nvContentPartPr>
            <p14:xfrm>
              <a:off x="2831520" y="3301720"/>
              <a:ext cx="889200" cy="265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76CFA3D-65D5-4048-B145-84544960D6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813880" y="3284080"/>
                <a:ext cx="9248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87B57F8-D1C9-4594-9A4F-6AB7F9079492}"/>
                  </a:ext>
                </a:extLst>
              </p14:cNvPr>
              <p14:cNvContentPartPr/>
              <p14:nvPr/>
            </p14:nvContentPartPr>
            <p14:xfrm>
              <a:off x="3891000" y="3311800"/>
              <a:ext cx="479880" cy="333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87B57F8-D1C9-4594-9A4F-6AB7F9079492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873013" y="3293800"/>
                <a:ext cx="515493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7CDEFFF-39A1-4319-BD9F-7DA478C4B788}"/>
                  </a:ext>
                </a:extLst>
              </p14:cNvPr>
              <p14:cNvContentPartPr/>
              <p14:nvPr/>
            </p14:nvContentPartPr>
            <p14:xfrm>
              <a:off x="4500480" y="3367240"/>
              <a:ext cx="732240" cy="289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7CDEFFF-39A1-4319-BD9F-7DA478C4B788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482480" y="3349578"/>
                <a:ext cx="767880" cy="325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1C78B5F-ACAC-48FD-871D-15227D3FAA6D}"/>
                  </a:ext>
                </a:extLst>
              </p14:cNvPr>
              <p14:cNvContentPartPr/>
              <p14:nvPr/>
            </p14:nvContentPartPr>
            <p14:xfrm>
              <a:off x="5130480" y="3250600"/>
              <a:ext cx="72360" cy="28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1C78B5F-ACAC-48FD-871D-15227D3FAA6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112480" y="3232960"/>
                <a:ext cx="108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96BE389-67D2-4DDF-93EC-7AE365CC9CAF}"/>
                  </a:ext>
                </a:extLst>
              </p14:cNvPr>
              <p14:cNvContentPartPr/>
              <p14:nvPr/>
            </p14:nvContentPartPr>
            <p14:xfrm>
              <a:off x="2670240" y="3626440"/>
              <a:ext cx="1046160" cy="92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96BE389-67D2-4DDF-93EC-7AE365CC9CAF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652240" y="3590800"/>
                <a:ext cx="10818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685D74E-419E-4DC9-9A18-3D1A4A8FC0AA}"/>
                  </a:ext>
                </a:extLst>
              </p14:cNvPr>
              <p14:cNvContentPartPr/>
              <p14:nvPr/>
            </p14:nvContentPartPr>
            <p14:xfrm>
              <a:off x="5049840" y="1770640"/>
              <a:ext cx="1770120" cy="20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685D74E-419E-4DC9-9A18-3D1A4A8FC0AA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5031840" y="1735000"/>
                <a:ext cx="180576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C22FB83-6678-497A-9FFF-E2DD4CB6FC31}"/>
                  </a:ext>
                </a:extLst>
              </p14:cNvPr>
              <p14:cNvContentPartPr/>
              <p14:nvPr/>
            </p14:nvContentPartPr>
            <p14:xfrm>
              <a:off x="5658960" y="3320440"/>
              <a:ext cx="559800" cy="216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C22FB83-6678-497A-9FFF-E2DD4CB6FC31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640960" y="3302800"/>
                <a:ext cx="5954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F0A29A5-3943-4ACC-AE78-8BBA0B75A4CB}"/>
                  </a:ext>
                </a:extLst>
              </p14:cNvPr>
              <p14:cNvContentPartPr/>
              <p14:nvPr/>
            </p14:nvContentPartPr>
            <p14:xfrm>
              <a:off x="6471480" y="3433840"/>
              <a:ext cx="143280" cy="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F0A29A5-3943-4ACC-AE78-8BBA0B75A4CB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453480" y="341584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138B86B-3613-4733-A758-B8A698460DB0}"/>
                  </a:ext>
                </a:extLst>
              </p14:cNvPr>
              <p14:cNvContentPartPr/>
              <p14:nvPr/>
            </p14:nvContentPartPr>
            <p14:xfrm>
              <a:off x="6719160" y="3259600"/>
              <a:ext cx="372960" cy="356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138B86B-3613-4733-A758-B8A698460DB0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6701177" y="3241600"/>
                <a:ext cx="408566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42FDE24-1693-4863-8382-E6E40A98BC50}"/>
                  </a:ext>
                </a:extLst>
              </p14:cNvPr>
              <p14:cNvContentPartPr/>
              <p14:nvPr/>
            </p14:nvContentPartPr>
            <p14:xfrm>
              <a:off x="7213440" y="3354280"/>
              <a:ext cx="118080" cy="19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42FDE24-1693-4863-8382-E6E40A98BC50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195440" y="3336280"/>
                <a:ext cx="153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B7F883-55F5-46C9-A632-03EE34464FAA}"/>
                  </a:ext>
                </a:extLst>
              </p14:cNvPr>
              <p14:cNvContentPartPr/>
              <p14:nvPr/>
            </p14:nvContentPartPr>
            <p14:xfrm>
              <a:off x="7203000" y="3434560"/>
              <a:ext cx="97920" cy="9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B7F883-55F5-46C9-A632-03EE34464FAA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7185000" y="3416920"/>
                <a:ext cx="1335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2EF5536-89C8-4D18-9FF1-4593FA45DFAE}"/>
                  </a:ext>
                </a:extLst>
              </p14:cNvPr>
              <p14:cNvContentPartPr/>
              <p14:nvPr/>
            </p14:nvContentPartPr>
            <p14:xfrm>
              <a:off x="7464360" y="3268240"/>
              <a:ext cx="286560" cy="193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2EF5536-89C8-4D18-9FF1-4593FA45DFA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7446720" y="3250240"/>
                <a:ext cx="32220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312C3FD-9B31-41FE-8FE2-7427156432CC}"/>
                  </a:ext>
                </a:extLst>
              </p14:cNvPr>
              <p14:cNvContentPartPr/>
              <p14:nvPr/>
            </p14:nvContentPartPr>
            <p14:xfrm>
              <a:off x="7842720" y="3298120"/>
              <a:ext cx="184680" cy="3304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312C3FD-9B31-41FE-8FE2-7427156432CC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824720" y="3280480"/>
                <a:ext cx="22032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9B19767-7E89-4189-A175-AEEF01C409C2}"/>
                  </a:ext>
                </a:extLst>
              </p14:cNvPr>
              <p14:cNvContentPartPr/>
              <p14:nvPr/>
            </p14:nvContentPartPr>
            <p14:xfrm>
              <a:off x="7879440" y="3199840"/>
              <a:ext cx="4680" cy="6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9B19767-7E89-4189-A175-AEEF01C409C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861440" y="3182200"/>
                <a:ext cx="40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F900E91-A90C-457D-AD6B-124F044471C3}"/>
                  </a:ext>
                </a:extLst>
              </p14:cNvPr>
              <p14:cNvContentPartPr/>
              <p14:nvPr/>
            </p14:nvContentPartPr>
            <p14:xfrm>
              <a:off x="7981320" y="3199840"/>
              <a:ext cx="4320" cy="4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F900E91-A90C-457D-AD6B-124F044471C3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963680" y="318220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5D346D0-AC59-4165-AC6C-144BB1B0A298}"/>
                  </a:ext>
                </a:extLst>
              </p14:cNvPr>
              <p14:cNvContentPartPr/>
              <p14:nvPr/>
            </p14:nvContentPartPr>
            <p14:xfrm>
              <a:off x="530400" y="4017760"/>
              <a:ext cx="465120" cy="452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5D346D0-AC59-4165-AC6C-144BB1B0A29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12400" y="4000134"/>
                <a:ext cx="500760" cy="4877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25C0A77-1FD4-448A-B4E9-2FDA99CC8AD7}"/>
                  </a:ext>
                </a:extLst>
              </p14:cNvPr>
              <p14:cNvContentPartPr/>
              <p14:nvPr/>
            </p14:nvContentPartPr>
            <p14:xfrm>
              <a:off x="1441920" y="4190200"/>
              <a:ext cx="200880" cy="401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25C0A77-1FD4-448A-B4E9-2FDA99CC8AD7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424280" y="4172200"/>
                <a:ext cx="23652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CEB4811-8BD5-4109-A8D7-96665FC4A1E0}"/>
                  </a:ext>
                </a:extLst>
              </p14:cNvPr>
              <p14:cNvContentPartPr/>
              <p14:nvPr/>
            </p14:nvContentPartPr>
            <p14:xfrm>
              <a:off x="1472880" y="4043320"/>
              <a:ext cx="111960" cy="216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CEB4811-8BD5-4109-A8D7-96665FC4A1E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454880" y="4025320"/>
                <a:ext cx="1476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1FB1404-E544-427D-8034-0B34F781B78D}"/>
                  </a:ext>
                </a:extLst>
              </p14:cNvPr>
              <p14:cNvContentPartPr/>
              <p14:nvPr/>
            </p14:nvContentPartPr>
            <p14:xfrm>
              <a:off x="1848720" y="4215760"/>
              <a:ext cx="202320" cy="10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1FB1404-E544-427D-8034-0B34F781B78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831080" y="4197760"/>
                <a:ext cx="237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7879F476-5F30-46B8-96D6-A2585C0B0E6A}"/>
                  </a:ext>
                </a:extLst>
              </p14:cNvPr>
              <p14:cNvContentPartPr/>
              <p14:nvPr/>
            </p14:nvContentPartPr>
            <p14:xfrm>
              <a:off x="1858800" y="4317280"/>
              <a:ext cx="182160" cy="11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7879F476-5F30-46B8-96D6-A2585C0B0E6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840800" y="4299640"/>
                <a:ext cx="217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79E78F1-C091-49F5-8C3D-50D6B317D226}"/>
                  </a:ext>
                </a:extLst>
              </p14:cNvPr>
              <p14:cNvContentPartPr/>
              <p14:nvPr/>
            </p14:nvContentPartPr>
            <p14:xfrm>
              <a:off x="2193960" y="4042960"/>
              <a:ext cx="1099080" cy="527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79E78F1-C091-49F5-8C3D-50D6B317D22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176320" y="4024972"/>
                <a:ext cx="1134720" cy="563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9CB039F-10CE-44DD-940E-6B44335269A5}"/>
                  </a:ext>
                </a:extLst>
              </p14:cNvPr>
              <p14:cNvContentPartPr/>
              <p14:nvPr/>
            </p14:nvContentPartPr>
            <p14:xfrm>
              <a:off x="3655920" y="4297480"/>
              <a:ext cx="113040" cy="147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9CB039F-10CE-44DD-940E-6B44335269A5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638280" y="4279480"/>
                <a:ext cx="14868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7BAFF25-2F48-4B7F-95D1-185352AAD575}"/>
                  </a:ext>
                </a:extLst>
              </p14:cNvPr>
              <p14:cNvContentPartPr/>
              <p14:nvPr/>
            </p14:nvContentPartPr>
            <p14:xfrm>
              <a:off x="3987480" y="4216120"/>
              <a:ext cx="310680" cy="113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7BAFF25-2F48-4B7F-95D1-185352AAD575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969480" y="4198120"/>
                <a:ext cx="34632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F3B8978-FA9B-4784-A791-54E98134CF88}"/>
                  </a:ext>
                </a:extLst>
              </p14:cNvPr>
              <p14:cNvContentPartPr/>
              <p14:nvPr/>
            </p14:nvContentPartPr>
            <p14:xfrm>
              <a:off x="4460160" y="4033240"/>
              <a:ext cx="861840" cy="2775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F3B8978-FA9B-4784-A791-54E98134CF88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442168" y="4015600"/>
                <a:ext cx="897465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3EF3B9D-D230-4761-AC63-1D4C41F5D59F}"/>
                  </a:ext>
                </a:extLst>
              </p14:cNvPr>
              <p14:cNvContentPartPr/>
              <p14:nvPr/>
            </p14:nvContentPartPr>
            <p14:xfrm>
              <a:off x="5526840" y="4086880"/>
              <a:ext cx="751320" cy="2005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3EF3B9D-D230-4761-AC63-1D4C41F5D59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508840" y="4068880"/>
                <a:ext cx="7869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CCA2E5A-57C9-4314-9CB4-BE31B404EDA4}"/>
                  </a:ext>
                </a:extLst>
              </p14:cNvPr>
              <p14:cNvContentPartPr/>
              <p14:nvPr/>
            </p14:nvContentPartPr>
            <p14:xfrm>
              <a:off x="6431160" y="4185520"/>
              <a:ext cx="171720" cy="3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CCA2E5A-57C9-4314-9CB4-BE31B404EDA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413160" y="4167880"/>
                <a:ext cx="207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ADE5533-4902-4199-85A0-44B85A8AC8CB}"/>
                  </a:ext>
                </a:extLst>
              </p14:cNvPr>
              <p14:cNvContentPartPr/>
              <p14:nvPr/>
            </p14:nvContentPartPr>
            <p14:xfrm>
              <a:off x="6450960" y="4242400"/>
              <a:ext cx="105120" cy="14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ADE5533-4902-4199-85A0-44B85A8AC8C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433320" y="4224760"/>
                <a:ext cx="140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E254870-2ACF-4F52-8ACC-6CC874508F67}"/>
                  </a:ext>
                </a:extLst>
              </p14:cNvPr>
              <p14:cNvContentPartPr/>
              <p14:nvPr/>
            </p14:nvContentPartPr>
            <p14:xfrm>
              <a:off x="6867840" y="3890680"/>
              <a:ext cx="317160" cy="315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E254870-2ACF-4F52-8ACC-6CC874508F6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849840" y="3873040"/>
                <a:ext cx="35280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84B822A-3862-4460-B5D7-C4E6F7565BCF}"/>
                  </a:ext>
                </a:extLst>
              </p14:cNvPr>
              <p14:cNvContentPartPr/>
              <p14:nvPr/>
            </p14:nvContentPartPr>
            <p14:xfrm>
              <a:off x="6918600" y="4291360"/>
              <a:ext cx="293760" cy="1486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84B822A-3862-4460-B5D7-C4E6F7565B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900960" y="4273360"/>
                <a:ext cx="32940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AAD1A617-ED34-445C-9341-A228B0D890A4}"/>
                  </a:ext>
                </a:extLst>
              </p14:cNvPr>
              <p14:cNvContentPartPr/>
              <p14:nvPr/>
            </p14:nvContentPartPr>
            <p14:xfrm>
              <a:off x="6634200" y="3794200"/>
              <a:ext cx="697680" cy="7153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AAD1A617-ED34-445C-9341-A228B0D890A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616560" y="3776200"/>
                <a:ext cx="733320" cy="75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64AB842B-3DDF-4902-BDB7-4F1A56F7859C}"/>
                  </a:ext>
                </a:extLst>
              </p14:cNvPr>
              <p14:cNvContentPartPr/>
              <p14:nvPr/>
            </p14:nvContentPartPr>
            <p14:xfrm>
              <a:off x="7522320" y="4581880"/>
              <a:ext cx="157680" cy="2534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64AB842B-3DDF-4902-BDB7-4F1A56F7859C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504320" y="4564240"/>
                <a:ext cx="19332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23420C12-4DBE-4036-9B79-C8BA04F202C2}"/>
                  </a:ext>
                </a:extLst>
              </p14:cNvPr>
              <p14:cNvContentPartPr/>
              <p14:nvPr/>
            </p14:nvContentPartPr>
            <p14:xfrm>
              <a:off x="7782240" y="4530760"/>
              <a:ext cx="712800" cy="1503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23420C12-4DBE-4036-9B79-C8BA04F202C2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7764600" y="4513116"/>
                <a:ext cx="748440" cy="1539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0F09EC7-2282-4A49-9FAB-D03F1F3C49B6}"/>
                  </a:ext>
                </a:extLst>
              </p14:cNvPr>
              <p14:cNvContentPartPr/>
              <p14:nvPr/>
            </p14:nvContentPartPr>
            <p14:xfrm>
              <a:off x="7927680" y="6147520"/>
              <a:ext cx="345240" cy="1591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0F09EC7-2282-4A49-9FAB-D03F1F3C49B6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909680" y="6129880"/>
                <a:ext cx="380880" cy="194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30722874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14:cNvPr>
              <p14:cNvContentPartPr/>
              <p14:nvPr/>
            </p14:nvContentPartPr>
            <p14:xfrm>
              <a:off x="2255160" y="241720"/>
              <a:ext cx="3392640" cy="469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7160" y="224080"/>
                <a:ext cx="342828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14:cNvPr>
              <p14:cNvContentPartPr/>
              <p14:nvPr/>
            </p14:nvContentPartPr>
            <p14:xfrm>
              <a:off x="639480" y="802240"/>
              <a:ext cx="1087560" cy="139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1840" y="784600"/>
                <a:ext cx="1123200" cy="14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14:cNvPr>
              <p14:cNvContentPartPr/>
              <p14:nvPr/>
            </p14:nvContentPartPr>
            <p14:xfrm>
              <a:off x="315840" y="1036240"/>
              <a:ext cx="466560" cy="1046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7840" y="1018246"/>
                <a:ext cx="502200" cy="108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14:cNvPr>
              <p14:cNvContentPartPr/>
              <p14:nvPr/>
            </p14:nvContentPartPr>
            <p14:xfrm>
              <a:off x="1452360" y="2376880"/>
              <a:ext cx="140400" cy="332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2359240"/>
                <a:ext cx="1760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14:cNvPr>
              <p14:cNvContentPartPr/>
              <p14:nvPr/>
            </p14:nvContentPartPr>
            <p14:xfrm>
              <a:off x="1486560" y="1787560"/>
              <a:ext cx="484560" cy="45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68907" y="1769920"/>
                <a:ext cx="52022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14:cNvPr>
              <p14:cNvContentPartPr/>
              <p14:nvPr/>
            </p14:nvContentPartPr>
            <p14:xfrm>
              <a:off x="3321840" y="772000"/>
              <a:ext cx="2275560" cy="676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754000"/>
                <a:ext cx="2311200" cy="71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14:cNvPr>
              <p14:cNvContentPartPr/>
              <p14:nvPr/>
            </p14:nvContentPartPr>
            <p14:xfrm>
              <a:off x="5721240" y="863440"/>
              <a:ext cx="9000" cy="29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3600" y="845440"/>
                <a:ext cx="446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14:cNvPr>
              <p14:cNvContentPartPr/>
              <p14:nvPr/>
            </p14:nvContentPartPr>
            <p14:xfrm>
              <a:off x="5719440" y="96460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01800" y="946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14:cNvPr>
              <p14:cNvContentPartPr/>
              <p14:nvPr/>
            </p14:nvContentPartPr>
            <p14:xfrm>
              <a:off x="6099600" y="812320"/>
              <a:ext cx="117000" cy="224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81600" y="794320"/>
                <a:ext cx="1526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14:cNvPr>
              <p14:cNvContentPartPr/>
              <p14:nvPr/>
            </p14:nvContentPartPr>
            <p14:xfrm>
              <a:off x="6323880" y="944080"/>
              <a:ext cx="94320" cy="134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05880" y="926440"/>
                <a:ext cx="1299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14:cNvPr>
              <p14:cNvContentPartPr/>
              <p14:nvPr/>
            </p14:nvContentPartPr>
            <p14:xfrm>
              <a:off x="6725640" y="940480"/>
              <a:ext cx="122040" cy="1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7640" y="922840"/>
                <a:ext cx="1576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14:cNvPr>
              <p14:cNvContentPartPr/>
              <p14:nvPr/>
            </p14:nvContentPartPr>
            <p14:xfrm>
              <a:off x="6735720" y="989080"/>
              <a:ext cx="151920" cy="2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17720" y="971080"/>
                <a:ext cx="1875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14:cNvPr>
              <p14:cNvContentPartPr/>
              <p14:nvPr/>
            </p14:nvContentPartPr>
            <p14:xfrm>
              <a:off x="7001040" y="792160"/>
              <a:ext cx="109800" cy="214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83400" y="774520"/>
                <a:ext cx="14544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14:cNvPr>
              <p14:cNvContentPartPr/>
              <p14:nvPr/>
            </p14:nvContentPartPr>
            <p14:xfrm>
              <a:off x="7203000" y="853000"/>
              <a:ext cx="207720" cy="164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85000" y="835000"/>
                <a:ext cx="2433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14:cNvPr>
              <p14:cNvContentPartPr/>
              <p14:nvPr/>
            </p14:nvContentPartPr>
            <p14:xfrm>
              <a:off x="6501000" y="934720"/>
              <a:ext cx="131760" cy="151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83000" y="917080"/>
                <a:ext cx="1674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14:cNvPr>
              <p14:cNvContentPartPr/>
              <p14:nvPr/>
            </p14:nvContentPartPr>
            <p14:xfrm>
              <a:off x="7518720" y="792160"/>
              <a:ext cx="141840" cy="234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00720" y="774520"/>
                <a:ext cx="17748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14:cNvPr>
              <p14:cNvContentPartPr/>
              <p14:nvPr/>
            </p14:nvContentPartPr>
            <p14:xfrm>
              <a:off x="8553720" y="426400"/>
              <a:ext cx="92520" cy="170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36080" y="408400"/>
                <a:ext cx="12816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14:cNvPr>
              <p14:cNvContentPartPr/>
              <p14:nvPr/>
            </p14:nvContentPartPr>
            <p14:xfrm>
              <a:off x="8322600" y="426400"/>
              <a:ext cx="119160" cy="165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4960" y="408400"/>
                <a:ext cx="1548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14:cNvPr>
              <p14:cNvContentPartPr/>
              <p14:nvPr/>
            </p14:nvContentPartPr>
            <p14:xfrm>
              <a:off x="8329080" y="1853800"/>
              <a:ext cx="267120" cy="159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11440" y="1835800"/>
                <a:ext cx="3027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14:cNvPr>
              <p14:cNvContentPartPr/>
              <p14:nvPr/>
            </p14:nvContentPartPr>
            <p14:xfrm>
              <a:off x="8249160" y="700360"/>
              <a:ext cx="375480" cy="108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231520" y="682720"/>
                <a:ext cx="411120" cy="11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14:cNvPr>
              <p14:cNvContentPartPr/>
              <p14:nvPr/>
            </p14:nvContentPartPr>
            <p14:xfrm>
              <a:off x="3145440" y="1649680"/>
              <a:ext cx="227880" cy="222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127440" y="1632040"/>
                <a:ext cx="26352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14:cNvPr>
              <p14:cNvContentPartPr/>
              <p14:nvPr/>
            </p14:nvContentPartPr>
            <p14:xfrm>
              <a:off x="3515520" y="1648960"/>
              <a:ext cx="436320" cy="265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97520" y="1631320"/>
                <a:ext cx="471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14:cNvPr>
              <p14:cNvContentPartPr/>
              <p14:nvPr/>
            </p14:nvContentPartPr>
            <p14:xfrm>
              <a:off x="4094040" y="1704400"/>
              <a:ext cx="375480" cy="186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1686760"/>
                <a:ext cx="4111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14:cNvPr>
              <p14:cNvContentPartPr/>
              <p14:nvPr/>
            </p14:nvContentPartPr>
            <p14:xfrm>
              <a:off x="4683360" y="1686400"/>
              <a:ext cx="221400" cy="176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665720" y="1668400"/>
                <a:ext cx="25704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14:cNvPr>
              <p14:cNvContentPartPr/>
              <p14:nvPr/>
            </p14:nvContentPartPr>
            <p14:xfrm>
              <a:off x="5160360" y="1632760"/>
              <a:ext cx="275040" cy="145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42720" y="1614760"/>
                <a:ext cx="31068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14:cNvPr>
              <p14:cNvContentPartPr/>
              <p14:nvPr/>
            </p14:nvContentPartPr>
            <p14:xfrm>
              <a:off x="5547000" y="1679560"/>
              <a:ext cx="11304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29360" y="1661560"/>
                <a:ext cx="148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14:cNvPr>
              <p14:cNvContentPartPr/>
              <p14:nvPr/>
            </p14:nvContentPartPr>
            <p14:xfrm>
              <a:off x="5701800" y="1564000"/>
              <a:ext cx="7920" cy="186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84160" y="1546360"/>
                <a:ext cx="435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14:cNvPr>
              <p14:cNvContentPartPr/>
              <p14:nvPr/>
            </p14:nvContentPartPr>
            <p14:xfrm>
              <a:off x="5727360" y="1615120"/>
              <a:ext cx="75240" cy="120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9360" y="1597480"/>
                <a:ext cx="11088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14:cNvPr>
              <p14:cNvContentPartPr/>
              <p14:nvPr/>
            </p14:nvContentPartPr>
            <p14:xfrm>
              <a:off x="5891880" y="1584520"/>
              <a:ext cx="102240" cy="17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73880" y="1566520"/>
                <a:ext cx="1378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14:cNvPr>
              <p14:cNvContentPartPr/>
              <p14:nvPr/>
            </p14:nvContentPartPr>
            <p14:xfrm>
              <a:off x="6095640" y="1627360"/>
              <a:ext cx="144000" cy="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77640" y="1609720"/>
                <a:ext cx="1796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14:cNvPr>
              <p14:cNvContentPartPr/>
              <p14:nvPr/>
            </p14:nvContentPartPr>
            <p14:xfrm>
              <a:off x="6095640" y="1691800"/>
              <a:ext cx="205560" cy="15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77640" y="1674160"/>
                <a:ext cx="241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14:cNvPr>
              <p14:cNvContentPartPr/>
              <p14:nvPr/>
            </p14:nvContentPartPr>
            <p14:xfrm>
              <a:off x="6441240" y="1541680"/>
              <a:ext cx="343440" cy="197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23240" y="1523680"/>
                <a:ext cx="3790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14:cNvPr>
              <p14:cNvContentPartPr/>
              <p14:nvPr/>
            </p14:nvContentPartPr>
            <p14:xfrm>
              <a:off x="2234640" y="2111200"/>
              <a:ext cx="2778840" cy="499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17000" y="2093547"/>
                <a:ext cx="2814480" cy="534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14:cNvPr>
              <p14:cNvContentPartPr/>
              <p14:nvPr/>
            </p14:nvContentPartPr>
            <p14:xfrm>
              <a:off x="5191680" y="2285800"/>
              <a:ext cx="360" cy="4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73680" y="226780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14:cNvPr>
              <p14:cNvContentPartPr/>
              <p14:nvPr/>
            </p14:nvContentPartPr>
            <p14:xfrm>
              <a:off x="5201400" y="2163400"/>
              <a:ext cx="360" cy="10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183760" y="21457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14:cNvPr>
              <p14:cNvContentPartPr/>
              <p14:nvPr/>
            </p14:nvContentPartPr>
            <p14:xfrm>
              <a:off x="5384280" y="2020480"/>
              <a:ext cx="3506400" cy="497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366640" y="2002480"/>
                <a:ext cx="354204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14:cNvPr>
              <p14:cNvContentPartPr/>
              <p14:nvPr/>
            </p14:nvContentPartPr>
            <p14:xfrm>
              <a:off x="487200" y="2718880"/>
              <a:ext cx="1693800" cy="361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69200" y="2701240"/>
                <a:ext cx="172944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14:cNvPr>
              <p14:cNvContentPartPr/>
              <p14:nvPr/>
            </p14:nvContentPartPr>
            <p14:xfrm>
              <a:off x="2490240" y="2839120"/>
              <a:ext cx="214920" cy="377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472600" y="2821120"/>
                <a:ext cx="25056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14:cNvPr>
              <p14:cNvContentPartPr/>
              <p14:nvPr/>
            </p14:nvContentPartPr>
            <p14:xfrm>
              <a:off x="3023760" y="2762800"/>
              <a:ext cx="166320" cy="2250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006120" y="2745160"/>
                <a:ext cx="2019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14:cNvPr>
              <p14:cNvContentPartPr/>
              <p14:nvPr/>
            </p14:nvContentPartPr>
            <p14:xfrm>
              <a:off x="3128520" y="2651200"/>
              <a:ext cx="11880" cy="385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110880" y="2633560"/>
                <a:ext cx="4752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14:cNvPr>
              <p14:cNvContentPartPr/>
              <p14:nvPr/>
            </p14:nvContentPartPr>
            <p14:xfrm>
              <a:off x="3443880" y="2591800"/>
              <a:ext cx="723600" cy="384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426240" y="2574160"/>
                <a:ext cx="759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14:cNvPr>
              <p14:cNvContentPartPr/>
              <p14:nvPr/>
            </p14:nvContentPartPr>
            <p14:xfrm>
              <a:off x="3941760" y="2758840"/>
              <a:ext cx="26856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923760" y="2741200"/>
                <a:ext cx="304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14:cNvPr>
              <p14:cNvContentPartPr/>
              <p14:nvPr/>
            </p14:nvContentPartPr>
            <p14:xfrm>
              <a:off x="4457640" y="2772160"/>
              <a:ext cx="652680" cy="346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40000" y="2754520"/>
                <a:ext cx="68832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DD7E61E-566E-4BBA-B441-B8231EB74DC5}"/>
                  </a:ext>
                </a:extLst>
              </p14:cNvPr>
              <p14:cNvContentPartPr/>
              <p14:nvPr/>
            </p14:nvContentPartPr>
            <p14:xfrm>
              <a:off x="5348280" y="2590720"/>
              <a:ext cx="1127160" cy="416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DD7E61E-566E-4BBA-B441-B8231EB74DC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330286" y="2572720"/>
                <a:ext cx="1162789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C302FC9-8424-425C-97F3-81A71737A5E3}"/>
                  </a:ext>
                </a:extLst>
              </p14:cNvPr>
              <p14:cNvContentPartPr/>
              <p14:nvPr/>
            </p14:nvContentPartPr>
            <p14:xfrm>
              <a:off x="6742920" y="2580280"/>
              <a:ext cx="1800360" cy="387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C302FC9-8424-425C-97F3-81A71737A5E3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725280" y="2562297"/>
                <a:ext cx="1836000" cy="4233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6D76C46-9D89-4216-9D5B-1D8F5318A91B}"/>
                  </a:ext>
                </a:extLst>
              </p14:cNvPr>
              <p14:cNvContentPartPr/>
              <p14:nvPr/>
            </p14:nvContentPartPr>
            <p14:xfrm>
              <a:off x="1757280" y="3372640"/>
              <a:ext cx="13680" cy="1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6D76C46-9D89-4216-9D5B-1D8F5318A91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739640" y="3355000"/>
                <a:ext cx="493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7281A33-616F-44B9-89F7-779BECF5E95F}"/>
                  </a:ext>
                </a:extLst>
              </p14:cNvPr>
              <p14:cNvContentPartPr/>
              <p14:nvPr/>
            </p14:nvContentPartPr>
            <p14:xfrm>
              <a:off x="1885080" y="3372640"/>
              <a:ext cx="5760" cy="17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7281A33-616F-44B9-89F7-779BECF5E95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867080" y="3355000"/>
                <a:ext cx="414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A1853F9-BB9D-4038-9B19-A1187696ADED}"/>
                  </a:ext>
                </a:extLst>
              </p14:cNvPr>
              <p14:cNvContentPartPr/>
              <p14:nvPr/>
            </p14:nvContentPartPr>
            <p14:xfrm>
              <a:off x="1167960" y="3467320"/>
              <a:ext cx="712800" cy="361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A1853F9-BB9D-4038-9B19-A1187696ADED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150311" y="3449680"/>
                <a:ext cx="748458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A313995-710F-4AE8-9803-5FF0F4D5E289}"/>
                  </a:ext>
                </a:extLst>
              </p14:cNvPr>
              <p14:cNvContentPartPr/>
              <p14:nvPr/>
            </p14:nvContentPartPr>
            <p14:xfrm>
              <a:off x="462360" y="3374080"/>
              <a:ext cx="571680" cy="435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A313995-710F-4AE8-9803-5FF0F4D5E28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44731" y="3356095"/>
                <a:ext cx="607298" cy="471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9F9E0A2-F5B3-40E1-AC0A-19D9535E5627}"/>
                  </a:ext>
                </a:extLst>
              </p14:cNvPr>
              <p14:cNvContentPartPr/>
              <p14:nvPr/>
            </p14:nvContentPartPr>
            <p14:xfrm>
              <a:off x="2295840" y="3382720"/>
              <a:ext cx="230760" cy="254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9F9E0A2-F5B3-40E1-AC0A-19D9535E562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277840" y="3365080"/>
                <a:ext cx="2664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76CFA3D-65D5-4048-B145-84544960D669}"/>
                  </a:ext>
                </a:extLst>
              </p14:cNvPr>
              <p14:cNvContentPartPr/>
              <p14:nvPr/>
            </p14:nvContentPartPr>
            <p14:xfrm>
              <a:off x="2831520" y="3301720"/>
              <a:ext cx="889200" cy="265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76CFA3D-65D5-4048-B145-84544960D6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813880" y="3284080"/>
                <a:ext cx="9248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87B57F8-D1C9-4594-9A4F-6AB7F9079492}"/>
                  </a:ext>
                </a:extLst>
              </p14:cNvPr>
              <p14:cNvContentPartPr/>
              <p14:nvPr/>
            </p14:nvContentPartPr>
            <p14:xfrm>
              <a:off x="3891000" y="3311800"/>
              <a:ext cx="479880" cy="333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87B57F8-D1C9-4594-9A4F-6AB7F9079492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873013" y="3293800"/>
                <a:ext cx="515493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7CDEFFF-39A1-4319-BD9F-7DA478C4B788}"/>
                  </a:ext>
                </a:extLst>
              </p14:cNvPr>
              <p14:cNvContentPartPr/>
              <p14:nvPr/>
            </p14:nvContentPartPr>
            <p14:xfrm>
              <a:off x="4500480" y="3367240"/>
              <a:ext cx="732240" cy="289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7CDEFFF-39A1-4319-BD9F-7DA478C4B788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482480" y="3349578"/>
                <a:ext cx="767880" cy="325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1C78B5F-ACAC-48FD-871D-15227D3FAA6D}"/>
                  </a:ext>
                </a:extLst>
              </p14:cNvPr>
              <p14:cNvContentPartPr/>
              <p14:nvPr/>
            </p14:nvContentPartPr>
            <p14:xfrm>
              <a:off x="5130480" y="3250600"/>
              <a:ext cx="72360" cy="28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1C78B5F-ACAC-48FD-871D-15227D3FAA6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112480" y="3232960"/>
                <a:ext cx="108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96BE389-67D2-4DDF-93EC-7AE365CC9CAF}"/>
                  </a:ext>
                </a:extLst>
              </p14:cNvPr>
              <p14:cNvContentPartPr/>
              <p14:nvPr/>
            </p14:nvContentPartPr>
            <p14:xfrm>
              <a:off x="2670240" y="3626440"/>
              <a:ext cx="1046160" cy="92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96BE389-67D2-4DDF-93EC-7AE365CC9CAF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652240" y="3590800"/>
                <a:ext cx="10818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685D74E-419E-4DC9-9A18-3D1A4A8FC0AA}"/>
                  </a:ext>
                </a:extLst>
              </p14:cNvPr>
              <p14:cNvContentPartPr/>
              <p14:nvPr/>
            </p14:nvContentPartPr>
            <p14:xfrm>
              <a:off x="5049840" y="1770640"/>
              <a:ext cx="1770120" cy="20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685D74E-419E-4DC9-9A18-3D1A4A8FC0AA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5031840" y="1735000"/>
                <a:ext cx="180576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C22FB83-6678-497A-9FFF-E2DD4CB6FC31}"/>
                  </a:ext>
                </a:extLst>
              </p14:cNvPr>
              <p14:cNvContentPartPr/>
              <p14:nvPr/>
            </p14:nvContentPartPr>
            <p14:xfrm>
              <a:off x="5658960" y="3320440"/>
              <a:ext cx="559800" cy="216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C22FB83-6678-497A-9FFF-E2DD4CB6FC31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640960" y="3302800"/>
                <a:ext cx="5954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F0A29A5-3943-4ACC-AE78-8BBA0B75A4CB}"/>
                  </a:ext>
                </a:extLst>
              </p14:cNvPr>
              <p14:cNvContentPartPr/>
              <p14:nvPr/>
            </p14:nvContentPartPr>
            <p14:xfrm>
              <a:off x="6471480" y="3433840"/>
              <a:ext cx="143280" cy="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F0A29A5-3943-4ACC-AE78-8BBA0B75A4CB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453480" y="341584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138B86B-3613-4733-A758-B8A698460DB0}"/>
                  </a:ext>
                </a:extLst>
              </p14:cNvPr>
              <p14:cNvContentPartPr/>
              <p14:nvPr/>
            </p14:nvContentPartPr>
            <p14:xfrm>
              <a:off x="6719160" y="3259600"/>
              <a:ext cx="372960" cy="356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138B86B-3613-4733-A758-B8A698460DB0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6701177" y="3241600"/>
                <a:ext cx="408566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42FDE24-1693-4863-8382-E6E40A98BC50}"/>
                  </a:ext>
                </a:extLst>
              </p14:cNvPr>
              <p14:cNvContentPartPr/>
              <p14:nvPr/>
            </p14:nvContentPartPr>
            <p14:xfrm>
              <a:off x="7213440" y="3354280"/>
              <a:ext cx="118080" cy="19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42FDE24-1693-4863-8382-E6E40A98BC50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195440" y="3336280"/>
                <a:ext cx="153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B7F883-55F5-46C9-A632-03EE34464FAA}"/>
                  </a:ext>
                </a:extLst>
              </p14:cNvPr>
              <p14:cNvContentPartPr/>
              <p14:nvPr/>
            </p14:nvContentPartPr>
            <p14:xfrm>
              <a:off x="7203000" y="3434560"/>
              <a:ext cx="97920" cy="9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B7F883-55F5-46C9-A632-03EE34464FAA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7185000" y="3416920"/>
                <a:ext cx="1335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2EF5536-89C8-4D18-9FF1-4593FA45DFAE}"/>
                  </a:ext>
                </a:extLst>
              </p14:cNvPr>
              <p14:cNvContentPartPr/>
              <p14:nvPr/>
            </p14:nvContentPartPr>
            <p14:xfrm>
              <a:off x="7464360" y="3268240"/>
              <a:ext cx="286560" cy="193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2EF5536-89C8-4D18-9FF1-4593FA45DFA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7446720" y="3250240"/>
                <a:ext cx="32220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312C3FD-9B31-41FE-8FE2-7427156432CC}"/>
                  </a:ext>
                </a:extLst>
              </p14:cNvPr>
              <p14:cNvContentPartPr/>
              <p14:nvPr/>
            </p14:nvContentPartPr>
            <p14:xfrm>
              <a:off x="7842720" y="3298120"/>
              <a:ext cx="184680" cy="3304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312C3FD-9B31-41FE-8FE2-7427156432CC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824720" y="3280480"/>
                <a:ext cx="22032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9B19767-7E89-4189-A175-AEEF01C409C2}"/>
                  </a:ext>
                </a:extLst>
              </p14:cNvPr>
              <p14:cNvContentPartPr/>
              <p14:nvPr/>
            </p14:nvContentPartPr>
            <p14:xfrm>
              <a:off x="7879440" y="3199840"/>
              <a:ext cx="4680" cy="6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9B19767-7E89-4189-A175-AEEF01C409C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861440" y="3182200"/>
                <a:ext cx="40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F900E91-A90C-457D-AD6B-124F044471C3}"/>
                  </a:ext>
                </a:extLst>
              </p14:cNvPr>
              <p14:cNvContentPartPr/>
              <p14:nvPr/>
            </p14:nvContentPartPr>
            <p14:xfrm>
              <a:off x="7981320" y="3199840"/>
              <a:ext cx="4320" cy="4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F900E91-A90C-457D-AD6B-124F044471C3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963680" y="318220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5D346D0-AC59-4165-AC6C-144BB1B0A298}"/>
                  </a:ext>
                </a:extLst>
              </p14:cNvPr>
              <p14:cNvContentPartPr/>
              <p14:nvPr/>
            </p14:nvContentPartPr>
            <p14:xfrm>
              <a:off x="530400" y="4017760"/>
              <a:ext cx="465120" cy="452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5D346D0-AC59-4165-AC6C-144BB1B0A29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12400" y="4000134"/>
                <a:ext cx="500760" cy="4877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25C0A77-1FD4-448A-B4E9-2FDA99CC8AD7}"/>
                  </a:ext>
                </a:extLst>
              </p14:cNvPr>
              <p14:cNvContentPartPr/>
              <p14:nvPr/>
            </p14:nvContentPartPr>
            <p14:xfrm>
              <a:off x="1441920" y="4190200"/>
              <a:ext cx="200880" cy="401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25C0A77-1FD4-448A-B4E9-2FDA99CC8AD7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424280" y="4172200"/>
                <a:ext cx="23652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CEB4811-8BD5-4109-A8D7-96665FC4A1E0}"/>
                  </a:ext>
                </a:extLst>
              </p14:cNvPr>
              <p14:cNvContentPartPr/>
              <p14:nvPr/>
            </p14:nvContentPartPr>
            <p14:xfrm>
              <a:off x="1472880" y="4043320"/>
              <a:ext cx="111960" cy="216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CEB4811-8BD5-4109-A8D7-96665FC4A1E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454880" y="4025320"/>
                <a:ext cx="1476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1FB1404-E544-427D-8034-0B34F781B78D}"/>
                  </a:ext>
                </a:extLst>
              </p14:cNvPr>
              <p14:cNvContentPartPr/>
              <p14:nvPr/>
            </p14:nvContentPartPr>
            <p14:xfrm>
              <a:off x="1848720" y="4215760"/>
              <a:ext cx="202320" cy="10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1FB1404-E544-427D-8034-0B34F781B78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831080" y="4197760"/>
                <a:ext cx="237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7879F476-5F30-46B8-96D6-A2585C0B0E6A}"/>
                  </a:ext>
                </a:extLst>
              </p14:cNvPr>
              <p14:cNvContentPartPr/>
              <p14:nvPr/>
            </p14:nvContentPartPr>
            <p14:xfrm>
              <a:off x="1858800" y="4317280"/>
              <a:ext cx="182160" cy="11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7879F476-5F30-46B8-96D6-A2585C0B0E6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840800" y="4299640"/>
                <a:ext cx="217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79E78F1-C091-49F5-8C3D-50D6B317D226}"/>
                  </a:ext>
                </a:extLst>
              </p14:cNvPr>
              <p14:cNvContentPartPr/>
              <p14:nvPr/>
            </p14:nvContentPartPr>
            <p14:xfrm>
              <a:off x="2193960" y="4042960"/>
              <a:ext cx="1099080" cy="527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79E78F1-C091-49F5-8C3D-50D6B317D22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176320" y="4024972"/>
                <a:ext cx="1134720" cy="563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9CB039F-10CE-44DD-940E-6B44335269A5}"/>
                  </a:ext>
                </a:extLst>
              </p14:cNvPr>
              <p14:cNvContentPartPr/>
              <p14:nvPr/>
            </p14:nvContentPartPr>
            <p14:xfrm>
              <a:off x="3655920" y="4297480"/>
              <a:ext cx="113040" cy="147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9CB039F-10CE-44DD-940E-6B44335269A5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638280" y="4279480"/>
                <a:ext cx="14868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7BAFF25-2F48-4B7F-95D1-185352AAD575}"/>
                  </a:ext>
                </a:extLst>
              </p14:cNvPr>
              <p14:cNvContentPartPr/>
              <p14:nvPr/>
            </p14:nvContentPartPr>
            <p14:xfrm>
              <a:off x="3987480" y="4216120"/>
              <a:ext cx="310680" cy="113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7BAFF25-2F48-4B7F-95D1-185352AAD575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969480" y="4198120"/>
                <a:ext cx="34632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F3B8978-FA9B-4784-A791-54E98134CF88}"/>
                  </a:ext>
                </a:extLst>
              </p14:cNvPr>
              <p14:cNvContentPartPr/>
              <p14:nvPr/>
            </p14:nvContentPartPr>
            <p14:xfrm>
              <a:off x="4460160" y="4033240"/>
              <a:ext cx="861840" cy="2775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F3B8978-FA9B-4784-A791-54E98134CF88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442168" y="4015600"/>
                <a:ext cx="897465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3EF3B9D-D230-4761-AC63-1D4C41F5D59F}"/>
                  </a:ext>
                </a:extLst>
              </p14:cNvPr>
              <p14:cNvContentPartPr/>
              <p14:nvPr/>
            </p14:nvContentPartPr>
            <p14:xfrm>
              <a:off x="5526840" y="4086880"/>
              <a:ext cx="751320" cy="2005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3EF3B9D-D230-4761-AC63-1D4C41F5D59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508840" y="4068880"/>
                <a:ext cx="7869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CCA2E5A-57C9-4314-9CB4-BE31B404EDA4}"/>
                  </a:ext>
                </a:extLst>
              </p14:cNvPr>
              <p14:cNvContentPartPr/>
              <p14:nvPr/>
            </p14:nvContentPartPr>
            <p14:xfrm>
              <a:off x="6431160" y="4185520"/>
              <a:ext cx="171720" cy="3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CCA2E5A-57C9-4314-9CB4-BE31B404EDA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413160" y="4167880"/>
                <a:ext cx="207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ADE5533-4902-4199-85A0-44B85A8AC8CB}"/>
                  </a:ext>
                </a:extLst>
              </p14:cNvPr>
              <p14:cNvContentPartPr/>
              <p14:nvPr/>
            </p14:nvContentPartPr>
            <p14:xfrm>
              <a:off x="6450960" y="4242400"/>
              <a:ext cx="105120" cy="14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ADE5533-4902-4199-85A0-44B85A8AC8C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433320" y="4224760"/>
                <a:ext cx="140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E254870-2ACF-4F52-8ACC-6CC874508F67}"/>
                  </a:ext>
                </a:extLst>
              </p14:cNvPr>
              <p14:cNvContentPartPr/>
              <p14:nvPr/>
            </p14:nvContentPartPr>
            <p14:xfrm>
              <a:off x="6867840" y="3890680"/>
              <a:ext cx="317160" cy="315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E254870-2ACF-4F52-8ACC-6CC874508F6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849840" y="3873040"/>
                <a:ext cx="35280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84B822A-3862-4460-B5D7-C4E6F7565BCF}"/>
                  </a:ext>
                </a:extLst>
              </p14:cNvPr>
              <p14:cNvContentPartPr/>
              <p14:nvPr/>
            </p14:nvContentPartPr>
            <p14:xfrm>
              <a:off x="6918600" y="4291360"/>
              <a:ext cx="293760" cy="1486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84B822A-3862-4460-B5D7-C4E6F7565B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900960" y="4273360"/>
                <a:ext cx="32940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AAD1A617-ED34-445C-9341-A228B0D890A4}"/>
                  </a:ext>
                </a:extLst>
              </p14:cNvPr>
              <p14:cNvContentPartPr/>
              <p14:nvPr/>
            </p14:nvContentPartPr>
            <p14:xfrm>
              <a:off x="6634200" y="3794200"/>
              <a:ext cx="697680" cy="7153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AAD1A617-ED34-445C-9341-A228B0D890A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616560" y="3776200"/>
                <a:ext cx="733320" cy="75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B19A2B8-A98B-4D48-B3EA-29FB072C06D0}"/>
                  </a:ext>
                </a:extLst>
              </p14:cNvPr>
              <p14:cNvContentPartPr/>
              <p14:nvPr/>
            </p14:nvContentPartPr>
            <p14:xfrm>
              <a:off x="7548600" y="4053760"/>
              <a:ext cx="352080" cy="249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B19A2B8-A98B-4D48-B3EA-29FB072C06D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530600" y="4035760"/>
                <a:ext cx="3877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3A8ECAB-6662-4CD2-8D4F-9D4129C508C4}"/>
                  </a:ext>
                </a:extLst>
              </p14:cNvPr>
              <p14:cNvContentPartPr/>
              <p14:nvPr/>
            </p14:nvContentPartPr>
            <p14:xfrm>
              <a:off x="815160" y="4959880"/>
              <a:ext cx="411120" cy="278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3A8ECAB-6662-4CD2-8D4F-9D4129C508C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797520" y="4942240"/>
                <a:ext cx="44676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06FDA81A-2AC5-4119-980E-301EF68EA8CB}"/>
                  </a:ext>
                </a:extLst>
              </p14:cNvPr>
              <p14:cNvContentPartPr/>
              <p14:nvPr/>
            </p14:nvContentPartPr>
            <p14:xfrm>
              <a:off x="1361280" y="4967800"/>
              <a:ext cx="1267560" cy="3661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06FDA81A-2AC5-4119-980E-301EF68EA8C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343280" y="4950143"/>
                <a:ext cx="1303200" cy="40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75B4442A-AC62-42DF-8634-339CE8F35AE4}"/>
                  </a:ext>
                </a:extLst>
              </p14:cNvPr>
              <p14:cNvContentPartPr/>
              <p14:nvPr/>
            </p14:nvContentPartPr>
            <p14:xfrm>
              <a:off x="7522320" y="4581880"/>
              <a:ext cx="157680" cy="2534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75B4442A-AC62-42DF-8634-339CE8F35AE4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504320" y="4564240"/>
                <a:ext cx="19332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14F979E-2CEE-4BE1-A70B-982B0745EFBF}"/>
                  </a:ext>
                </a:extLst>
              </p14:cNvPr>
              <p14:cNvContentPartPr/>
              <p14:nvPr/>
            </p14:nvContentPartPr>
            <p14:xfrm>
              <a:off x="7782240" y="4530760"/>
              <a:ext cx="712800" cy="1503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14F979E-2CEE-4BE1-A70B-982B0745EFBF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764600" y="4513116"/>
                <a:ext cx="748440" cy="1539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AD19AC0-38F2-41B4-986E-46AC6167E8FC}"/>
                  </a:ext>
                </a:extLst>
              </p14:cNvPr>
              <p14:cNvContentPartPr/>
              <p14:nvPr/>
            </p14:nvContentPartPr>
            <p14:xfrm>
              <a:off x="7927680" y="6147520"/>
              <a:ext cx="345240" cy="1591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AD19AC0-38F2-41B4-986E-46AC6167E8F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909680" y="6129880"/>
                <a:ext cx="380880" cy="194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6737356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14:cNvPr>
              <p14:cNvContentPartPr/>
              <p14:nvPr/>
            </p14:nvContentPartPr>
            <p14:xfrm>
              <a:off x="2255160" y="241720"/>
              <a:ext cx="3392640" cy="469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7160" y="224080"/>
                <a:ext cx="342828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14:cNvPr>
              <p14:cNvContentPartPr/>
              <p14:nvPr/>
            </p14:nvContentPartPr>
            <p14:xfrm>
              <a:off x="639480" y="802240"/>
              <a:ext cx="1087560" cy="139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1840" y="784600"/>
                <a:ext cx="1123200" cy="14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14:cNvPr>
              <p14:cNvContentPartPr/>
              <p14:nvPr/>
            </p14:nvContentPartPr>
            <p14:xfrm>
              <a:off x="315840" y="1036240"/>
              <a:ext cx="466560" cy="1046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7840" y="1018246"/>
                <a:ext cx="502200" cy="108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14:cNvPr>
              <p14:cNvContentPartPr/>
              <p14:nvPr/>
            </p14:nvContentPartPr>
            <p14:xfrm>
              <a:off x="1452360" y="2376880"/>
              <a:ext cx="140400" cy="332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2359240"/>
                <a:ext cx="1760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14:cNvPr>
              <p14:cNvContentPartPr/>
              <p14:nvPr/>
            </p14:nvContentPartPr>
            <p14:xfrm>
              <a:off x="1486560" y="1787560"/>
              <a:ext cx="484560" cy="45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68907" y="1769920"/>
                <a:ext cx="52022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14:cNvPr>
              <p14:cNvContentPartPr/>
              <p14:nvPr/>
            </p14:nvContentPartPr>
            <p14:xfrm>
              <a:off x="3321840" y="772000"/>
              <a:ext cx="2275560" cy="676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754000"/>
                <a:ext cx="2311200" cy="71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14:cNvPr>
              <p14:cNvContentPartPr/>
              <p14:nvPr/>
            </p14:nvContentPartPr>
            <p14:xfrm>
              <a:off x="5721240" y="863440"/>
              <a:ext cx="9000" cy="29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3600" y="845440"/>
                <a:ext cx="446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14:cNvPr>
              <p14:cNvContentPartPr/>
              <p14:nvPr/>
            </p14:nvContentPartPr>
            <p14:xfrm>
              <a:off x="5719440" y="96460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01800" y="946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14:cNvPr>
              <p14:cNvContentPartPr/>
              <p14:nvPr/>
            </p14:nvContentPartPr>
            <p14:xfrm>
              <a:off x="6099600" y="812320"/>
              <a:ext cx="117000" cy="224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81600" y="794320"/>
                <a:ext cx="1526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14:cNvPr>
              <p14:cNvContentPartPr/>
              <p14:nvPr/>
            </p14:nvContentPartPr>
            <p14:xfrm>
              <a:off x="6323880" y="944080"/>
              <a:ext cx="94320" cy="134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05880" y="926440"/>
                <a:ext cx="1299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14:cNvPr>
              <p14:cNvContentPartPr/>
              <p14:nvPr/>
            </p14:nvContentPartPr>
            <p14:xfrm>
              <a:off x="6725640" y="940480"/>
              <a:ext cx="122040" cy="1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7640" y="922840"/>
                <a:ext cx="1576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14:cNvPr>
              <p14:cNvContentPartPr/>
              <p14:nvPr/>
            </p14:nvContentPartPr>
            <p14:xfrm>
              <a:off x="6735720" y="989080"/>
              <a:ext cx="151920" cy="2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17720" y="971080"/>
                <a:ext cx="1875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14:cNvPr>
              <p14:cNvContentPartPr/>
              <p14:nvPr/>
            </p14:nvContentPartPr>
            <p14:xfrm>
              <a:off x="7001040" y="792160"/>
              <a:ext cx="109800" cy="214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83400" y="774520"/>
                <a:ext cx="14544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14:cNvPr>
              <p14:cNvContentPartPr/>
              <p14:nvPr/>
            </p14:nvContentPartPr>
            <p14:xfrm>
              <a:off x="7203000" y="853000"/>
              <a:ext cx="207720" cy="164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85000" y="835000"/>
                <a:ext cx="2433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14:cNvPr>
              <p14:cNvContentPartPr/>
              <p14:nvPr/>
            </p14:nvContentPartPr>
            <p14:xfrm>
              <a:off x="6501000" y="934720"/>
              <a:ext cx="131760" cy="151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83000" y="917080"/>
                <a:ext cx="1674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14:cNvPr>
              <p14:cNvContentPartPr/>
              <p14:nvPr/>
            </p14:nvContentPartPr>
            <p14:xfrm>
              <a:off x="7518720" y="792160"/>
              <a:ext cx="141840" cy="234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00720" y="774520"/>
                <a:ext cx="17748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14:cNvPr>
              <p14:cNvContentPartPr/>
              <p14:nvPr/>
            </p14:nvContentPartPr>
            <p14:xfrm>
              <a:off x="8553720" y="426400"/>
              <a:ext cx="92520" cy="170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36080" y="408400"/>
                <a:ext cx="12816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14:cNvPr>
              <p14:cNvContentPartPr/>
              <p14:nvPr/>
            </p14:nvContentPartPr>
            <p14:xfrm>
              <a:off x="8322600" y="426400"/>
              <a:ext cx="119160" cy="165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4960" y="408400"/>
                <a:ext cx="1548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14:cNvPr>
              <p14:cNvContentPartPr/>
              <p14:nvPr/>
            </p14:nvContentPartPr>
            <p14:xfrm>
              <a:off x="8329080" y="1853800"/>
              <a:ext cx="267120" cy="159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11440" y="1835800"/>
                <a:ext cx="3027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14:cNvPr>
              <p14:cNvContentPartPr/>
              <p14:nvPr/>
            </p14:nvContentPartPr>
            <p14:xfrm>
              <a:off x="8249160" y="700360"/>
              <a:ext cx="375480" cy="108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231520" y="682720"/>
                <a:ext cx="411120" cy="11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14:cNvPr>
              <p14:cNvContentPartPr/>
              <p14:nvPr/>
            </p14:nvContentPartPr>
            <p14:xfrm>
              <a:off x="3145440" y="1649680"/>
              <a:ext cx="227880" cy="222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127440" y="1632040"/>
                <a:ext cx="26352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14:cNvPr>
              <p14:cNvContentPartPr/>
              <p14:nvPr/>
            </p14:nvContentPartPr>
            <p14:xfrm>
              <a:off x="3515520" y="1648960"/>
              <a:ext cx="436320" cy="265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97520" y="1631320"/>
                <a:ext cx="471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14:cNvPr>
              <p14:cNvContentPartPr/>
              <p14:nvPr/>
            </p14:nvContentPartPr>
            <p14:xfrm>
              <a:off x="4094040" y="1704400"/>
              <a:ext cx="375480" cy="186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1686760"/>
                <a:ext cx="4111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14:cNvPr>
              <p14:cNvContentPartPr/>
              <p14:nvPr/>
            </p14:nvContentPartPr>
            <p14:xfrm>
              <a:off x="4683360" y="1686400"/>
              <a:ext cx="221400" cy="176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665720" y="1668400"/>
                <a:ext cx="25704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14:cNvPr>
              <p14:cNvContentPartPr/>
              <p14:nvPr/>
            </p14:nvContentPartPr>
            <p14:xfrm>
              <a:off x="5160360" y="1632760"/>
              <a:ext cx="275040" cy="145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42720" y="1614760"/>
                <a:ext cx="31068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14:cNvPr>
              <p14:cNvContentPartPr/>
              <p14:nvPr/>
            </p14:nvContentPartPr>
            <p14:xfrm>
              <a:off x="5547000" y="1679560"/>
              <a:ext cx="11304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29360" y="1661560"/>
                <a:ext cx="148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14:cNvPr>
              <p14:cNvContentPartPr/>
              <p14:nvPr/>
            </p14:nvContentPartPr>
            <p14:xfrm>
              <a:off x="5701800" y="1564000"/>
              <a:ext cx="7920" cy="186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84160" y="1546360"/>
                <a:ext cx="435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14:cNvPr>
              <p14:cNvContentPartPr/>
              <p14:nvPr/>
            </p14:nvContentPartPr>
            <p14:xfrm>
              <a:off x="5727360" y="1615120"/>
              <a:ext cx="75240" cy="120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9360" y="1597480"/>
                <a:ext cx="11088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14:cNvPr>
              <p14:cNvContentPartPr/>
              <p14:nvPr/>
            </p14:nvContentPartPr>
            <p14:xfrm>
              <a:off x="5891880" y="1584520"/>
              <a:ext cx="102240" cy="17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73880" y="1566520"/>
                <a:ext cx="1378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14:cNvPr>
              <p14:cNvContentPartPr/>
              <p14:nvPr/>
            </p14:nvContentPartPr>
            <p14:xfrm>
              <a:off x="6095640" y="1627360"/>
              <a:ext cx="144000" cy="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77640" y="1609720"/>
                <a:ext cx="1796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14:cNvPr>
              <p14:cNvContentPartPr/>
              <p14:nvPr/>
            </p14:nvContentPartPr>
            <p14:xfrm>
              <a:off x="6095640" y="1691800"/>
              <a:ext cx="205560" cy="15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77640" y="1674160"/>
                <a:ext cx="241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14:cNvPr>
              <p14:cNvContentPartPr/>
              <p14:nvPr/>
            </p14:nvContentPartPr>
            <p14:xfrm>
              <a:off x="6441240" y="1541680"/>
              <a:ext cx="343440" cy="197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23240" y="1523680"/>
                <a:ext cx="3790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14:cNvPr>
              <p14:cNvContentPartPr/>
              <p14:nvPr/>
            </p14:nvContentPartPr>
            <p14:xfrm>
              <a:off x="2234640" y="2111200"/>
              <a:ext cx="2778840" cy="499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17000" y="2093547"/>
                <a:ext cx="2814480" cy="534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14:cNvPr>
              <p14:cNvContentPartPr/>
              <p14:nvPr/>
            </p14:nvContentPartPr>
            <p14:xfrm>
              <a:off x="5191680" y="2285800"/>
              <a:ext cx="360" cy="4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73680" y="226780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14:cNvPr>
              <p14:cNvContentPartPr/>
              <p14:nvPr/>
            </p14:nvContentPartPr>
            <p14:xfrm>
              <a:off x="5201400" y="2163400"/>
              <a:ext cx="360" cy="10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183760" y="21457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14:cNvPr>
              <p14:cNvContentPartPr/>
              <p14:nvPr/>
            </p14:nvContentPartPr>
            <p14:xfrm>
              <a:off x="5384280" y="2020480"/>
              <a:ext cx="3506400" cy="497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366640" y="2002480"/>
                <a:ext cx="354204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14:cNvPr>
              <p14:cNvContentPartPr/>
              <p14:nvPr/>
            </p14:nvContentPartPr>
            <p14:xfrm>
              <a:off x="487200" y="2718880"/>
              <a:ext cx="1693800" cy="361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69200" y="2701240"/>
                <a:ext cx="172944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14:cNvPr>
              <p14:cNvContentPartPr/>
              <p14:nvPr/>
            </p14:nvContentPartPr>
            <p14:xfrm>
              <a:off x="2490240" y="2839120"/>
              <a:ext cx="214920" cy="377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472600" y="2821120"/>
                <a:ext cx="25056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14:cNvPr>
              <p14:cNvContentPartPr/>
              <p14:nvPr/>
            </p14:nvContentPartPr>
            <p14:xfrm>
              <a:off x="3023760" y="2762800"/>
              <a:ext cx="166320" cy="2250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006120" y="2745160"/>
                <a:ext cx="2019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14:cNvPr>
              <p14:cNvContentPartPr/>
              <p14:nvPr/>
            </p14:nvContentPartPr>
            <p14:xfrm>
              <a:off x="3128520" y="2651200"/>
              <a:ext cx="11880" cy="385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110880" y="2633560"/>
                <a:ext cx="4752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14:cNvPr>
              <p14:cNvContentPartPr/>
              <p14:nvPr/>
            </p14:nvContentPartPr>
            <p14:xfrm>
              <a:off x="3443880" y="2591800"/>
              <a:ext cx="723600" cy="384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426240" y="2574160"/>
                <a:ext cx="759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14:cNvPr>
              <p14:cNvContentPartPr/>
              <p14:nvPr/>
            </p14:nvContentPartPr>
            <p14:xfrm>
              <a:off x="3941760" y="2758840"/>
              <a:ext cx="26856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923760" y="2741200"/>
                <a:ext cx="304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14:cNvPr>
              <p14:cNvContentPartPr/>
              <p14:nvPr/>
            </p14:nvContentPartPr>
            <p14:xfrm>
              <a:off x="4457640" y="2772160"/>
              <a:ext cx="652680" cy="346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40000" y="2754520"/>
                <a:ext cx="68832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DD7E61E-566E-4BBA-B441-B8231EB74DC5}"/>
                  </a:ext>
                </a:extLst>
              </p14:cNvPr>
              <p14:cNvContentPartPr/>
              <p14:nvPr/>
            </p14:nvContentPartPr>
            <p14:xfrm>
              <a:off x="5348280" y="2590720"/>
              <a:ext cx="1127160" cy="416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DD7E61E-566E-4BBA-B441-B8231EB74DC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330286" y="2572720"/>
                <a:ext cx="1162789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C302FC9-8424-425C-97F3-81A71737A5E3}"/>
                  </a:ext>
                </a:extLst>
              </p14:cNvPr>
              <p14:cNvContentPartPr/>
              <p14:nvPr/>
            </p14:nvContentPartPr>
            <p14:xfrm>
              <a:off x="6742920" y="2580280"/>
              <a:ext cx="1800360" cy="387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C302FC9-8424-425C-97F3-81A71737A5E3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725280" y="2562297"/>
                <a:ext cx="1836000" cy="4233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6D76C46-9D89-4216-9D5B-1D8F5318A91B}"/>
                  </a:ext>
                </a:extLst>
              </p14:cNvPr>
              <p14:cNvContentPartPr/>
              <p14:nvPr/>
            </p14:nvContentPartPr>
            <p14:xfrm>
              <a:off x="1757280" y="3372640"/>
              <a:ext cx="13680" cy="1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6D76C46-9D89-4216-9D5B-1D8F5318A91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739640" y="3355000"/>
                <a:ext cx="493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7281A33-616F-44B9-89F7-779BECF5E95F}"/>
                  </a:ext>
                </a:extLst>
              </p14:cNvPr>
              <p14:cNvContentPartPr/>
              <p14:nvPr/>
            </p14:nvContentPartPr>
            <p14:xfrm>
              <a:off x="1885080" y="3372640"/>
              <a:ext cx="5760" cy="17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7281A33-616F-44B9-89F7-779BECF5E95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867080" y="3355000"/>
                <a:ext cx="414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A1853F9-BB9D-4038-9B19-A1187696ADED}"/>
                  </a:ext>
                </a:extLst>
              </p14:cNvPr>
              <p14:cNvContentPartPr/>
              <p14:nvPr/>
            </p14:nvContentPartPr>
            <p14:xfrm>
              <a:off x="1167960" y="3467320"/>
              <a:ext cx="712800" cy="361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A1853F9-BB9D-4038-9B19-A1187696ADED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150311" y="3449680"/>
                <a:ext cx="748458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A313995-710F-4AE8-9803-5FF0F4D5E289}"/>
                  </a:ext>
                </a:extLst>
              </p14:cNvPr>
              <p14:cNvContentPartPr/>
              <p14:nvPr/>
            </p14:nvContentPartPr>
            <p14:xfrm>
              <a:off x="462360" y="3374080"/>
              <a:ext cx="571680" cy="435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A313995-710F-4AE8-9803-5FF0F4D5E28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44731" y="3356095"/>
                <a:ext cx="607298" cy="471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9F9E0A2-F5B3-40E1-AC0A-19D9535E5627}"/>
                  </a:ext>
                </a:extLst>
              </p14:cNvPr>
              <p14:cNvContentPartPr/>
              <p14:nvPr/>
            </p14:nvContentPartPr>
            <p14:xfrm>
              <a:off x="2295840" y="3382720"/>
              <a:ext cx="230760" cy="254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9F9E0A2-F5B3-40E1-AC0A-19D9535E562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277840" y="3365080"/>
                <a:ext cx="2664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76CFA3D-65D5-4048-B145-84544960D669}"/>
                  </a:ext>
                </a:extLst>
              </p14:cNvPr>
              <p14:cNvContentPartPr/>
              <p14:nvPr/>
            </p14:nvContentPartPr>
            <p14:xfrm>
              <a:off x="2831520" y="3301720"/>
              <a:ext cx="889200" cy="265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76CFA3D-65D5-4048-B145-84544960D6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813880" y="3284080"/>
                <a:ext cx="9248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87B57F8-D1C9-4594-9A4F-6AB7F9079492}"/>
                  </a:ext>
                </a:extLst>
              </p14:cNvPr>
              <p14:cNvContentPartPr/>
              <p14:nvPr/>
            </p14:nvContentPartPr>
            <p14:xfrm>
              <a:off x="3891000" y="3311800"/>
              <a:ext cx="479880" cy="333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87B57F8-D1C9-4594-9A4F-6AB7F9079492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873013" y="3293800"/>
                <a:ext cx="515493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7CDEFFF-39A1-4319-BD9F-7DA478C4B788}"/>
                  </a:ext>
                </a:extLst>
              </p14:cNvPr>
              <p14:cNvContentPartPr/>
              <p14:nvPr/>
            </p14:nvContentPartPr>
            <p14:xfrm>
              <a:off x="4500480" y="3367240"/>
              <a:ext cx="732240" cy="289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7CDEFFF-39A1-4319-BD9F-7DA478C4B788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482480" y="3349578"/>
                <a:ext cx="767880" cy="325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1C78B5F-ACAC-48FD-871D-15227D3FAA6D}"/>
                  </a:ext>
                </a:extLst>
              </p14:cNvPr>
              <p14:cNvContentPartPr/>
              <p14:nvPr/>
            </p14:nvContentPartPr>
            <p14:xfrm>
              <a:off x="5130480" y="3250600"/>
              <a:ext cx="72360" cy="28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1C78B5F-ACAC-48FD-871D-15227D3FAA6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112480" y="3232960"/>
                <a:ext cx="108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96BE389-67D2-4DDF-93EC-7AE365CC9CAF}"/>
                  </a:ext>
                </a:extLst>
              </p14:cNvPr>
              <p14:cNvContentPartPr/>
              <p14:nvPr/>
            </p14:nvContentPartPr>
            <p14:xfrm>
              <a:off x="2670240" y="3626440"/>
              <a:ext cx="1046160" cy="92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96BE389-67D2-4DDF-93EC-7AE365CC9CAF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652240" y="3590800"/>
                <a:ext cx="10818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685D74E-419E-4DC9-9A18-3D1A4A8FC0AA}"/>
                  </a:ext>
                </a:extLst>
              </p14:cNvPr>
              <p14:cNvContentPartPr/>
              <p14:nvPr/>
            </p14:nvContentPartPr>
            <p14:xfrm>
              <a:off x="5049840" y="1770640"/>
              <a:ext cx="1770120" cy="20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685D74E-419E-4DC9-9A18-3D1A4A8FC0AA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5031840" y="1735000"/>
                <a:ext cx="180576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C22FB83-6678-497A-9FFF-E2DD4CB6FC31}"/>
                  </a:ext>
                </a:extLst>
              </p14:cNvPr>
              <p14:cNvContentPartPr/>
              <p14:nvPr/>
            </p14:nvContentPartPr>
            <p14:xfrm>
              <a:off x="5658960" y="3320440"/>
              <a:ext cx="559800" cy="216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C22FB83-6678-497A-9FFF-E2DD4CB6FC31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640960" y="3302800"/>
                <a:ext cx="5954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F0A29A5-3943-4ACC-AE78-8BBA0B75A4CB}"/>
                  </a:ext>
                </a:extLst>
              </p14:cNvPr>
              <p14:cNvContentPartPr/>
              <p14:nvPr/>
            </p14:nvContentPartPr>
            <p14:xfrm>
              <a:off x="6471480" y="3433840"/>
              <a:ext cx="143280" cy="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F0A29A5-3943-4ACC-AE78-8BBA0B75A4CB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453480" y="341584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138B86B-3613-4733-A758-B8A698460DB0}"/>
                  </a:ext>
                </a:extLst>
              </p14:cNvPr>
              <p14:cNvContentPartPr/>
              <p14:nvPr/>
            </p14:nvContentPartPr>
            <p14:xfrm>
              <a:off x="6719160" y="3259600"/>
              <a:ext cx="372960" cy="356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138B86B-3613-4733-A758-B8A698460DB0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6701177" y="3241600"/>
                <a:ext cx="408566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42FDE24-1693-4863-8382-E6E40A98BC50}"/>
                  </a:ext>
                </a:extLst>
              </p14:cNvPr>
              <p14:cNvContentPartPr/>
              <p14:nvPr/>
            </p14:nvContentPartPr>
            <p14:xfrm>
              <a:off x="7213440" y="3354280"/>
              <a:ext cx="118080" cy="19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42FDE24-1693-4863-8382-E6E40A98BC50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195440" y="3336280"/>
                <a:ext cx="153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B7F883-55F5-46C9-A632-03EE34464FAA}"/>
                  </a:ext>
                </a:extLst>
              </p14:cNvPr>
              <p14:cNvContentPartPr/>
              <p14:nvPr/>
            </p14:nvContentPartPr>
            <p14:xfrm>
              <a:off x="7203000" y="3434560"/>
              <a:ext cx="97920" cy="9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B7F883-55F5-46C9-A632-03EE34464FAA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7185000" y="3416920"/>
                <a:ext cx="1335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2EF5536-89C8-4D18-9FF1-4593FA45DFAE}"/>
                  </a:ext>
                </a:extLst>
              </p14:cNvPr>
              <p14:cNvContentPartPr/>
              <p14:nvPr/>
            </p14:nvContentPartPr>
            <p14:xfrm>
              <a:off x="7464360" y="3268240"/>
              <a:ext cx="286560" cy="193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2EF5536-89C8-4D18-9FF1-4593FA45DFA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7446720" y="3250240"/>
                <a:ext cx="32220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312C3FD-9B31-41FE-8FE2-7427156432CC}"/>
                  </a:ext>
                </a:extLst>
              </p14:cNvPr>
              <p14:cNvContentPartPr/>
              <p14:nvPr/>
            </p14:nvContentPartPr>
            <p14:xfrm>
              <a:off x="7842720" y="3298120"/>
              <a:ext cx="184680" cy="3304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312C3FD-9B31-41FE-8FE2-7427156432CC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824720" y="3280480"/>
                <a:ext cx="22032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9B19767-7E89-4189-A175-AEEF01C409C2}"/>
                  </a:ext>
                </a:extLst>
              </p14:cNvPr>
              <p14:cNvContentPartPr/>
              <p14:nvPr/>
            </p14:nvContentPartPr>
            <p14:xfrm>
              <a:off x="7879440" y="3199840"/>
              <a:ext cx="4680" cy="6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9B19767-7E89-4189-A175-AEEF01C409C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861440" y="3182200"/>
                <a:ext cx="40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F900E91-A90C-457D-AD6B-124F044471C3}"/>
                  </a:ext>
                </a:extLst>
              </p14:cNvPr>
              <p14:cNvContentPartPr/>
              <p14:nvPr/>
            </p14:nvContentPartPr>
            <p14:xfrm>
              <a:off x="7981320" y="3199840"/>
              <a:ext cx="4320" cy="4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F900E91-A90C-457D-AD6B-124F044471C3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963680" y="318220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5D346D0-AC59-4165-AC6C-144BB1B0A298}"/>
                  </a:ext>
                </a:extLst>
              </p14:cNvPr>
              <p14:cNvContentPartPr/>
              <p14:nvPr/>
            </p14:nvContentPartPr>
            <p14:xfrm>
              <a:off x="530400" y="4017760"/>
              <a:ext cx="465120" cy="452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5D346D0-AC59-4165-AC6C-144BB1B0A29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12400" y="4000134"/>
                <a:ext cx="500760" cy="4877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25C0A77-1FD4-448A-B4E9-2FDA99CC8AD7}"/>
                  </a:ext>
                </a:extLst>
              </p14:cNvPr>
              <p14:cNvContentPartPr/>
              <p14:nvPr/>
            </p14:nvContentPartPr>
            <p14:xfrm>
              <a:off x="1441920" y="4190200"/>
              <a:ext cx="200880" cy="401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25C0A77-1FD4-448A-B4E9-2FDA99CC8AD7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424280" y="4172200"/>
                <a:ext cx="23652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CEB4811-8BD5-4109-A8D7-96665FC4A1E0}"/>
                  </a:ext>
                </a:extLst>
              </p14:cNvPr>
              <p14:cNvContentPartPr/>
              <p14:nvPr/>
            </p14:nvContentPartPr>
            <p14:xfrm>
              <a:off x="1472880" y="4043320"/>
              <a:ext cx="111960" cy="216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CEB4811-8BD5-4109-A8D7-96665FC4A1E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454880" y="4025320"/>
                <a:ext cx="1476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1FB1404-E544-427D-8034-0B34F781B78D}"/>
                  </a:ext>
                </a:extLst>
              </p14:cNvPr>
              <p14:cNvContentPartPr/>
              <p14:nvPr/>
            </p14:nvContentPartPr>
            <p14:xfrm>
              <a:off x="1848720" y="4215760"/>
              <a:ext cx="202320" cy="10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1FB1404-E544-427D-8034-0B34F781B78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831080" y="4197760"/>
                <a:ext cx="237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7879F476-5F30-46B8-96D6-A2585C0B0E6A}"/>
                  </a:ext>
                </a:extLst>
              </p14:cNvPr>
              <p14:cNvContentPartPr/>
              <p14:nvPr/>
            </p14:nvContentPartPr>
            <p14:xfrm>
              <a:off x="1858800" y="4317280"/>
              <a:ext cx="182160" cy="11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7879F476-5F30-46B8-96D6-A2585C0B0E6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840800" y="4299640"/>
                <a:ext cx="217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79E78F1-C091-49F5-8C3D-50D6B317D226}"/>
                  </a:ext>
                </a:extLst>
              </p14:cNvPr>
              <p14:cNvContentPartPr/>
              <p14:nvPr/>
            </p14:nvContentPartPr>
            <p14:xfrm>
              <a:off x="2193960" y="4042960"/>
              <a:ext cx="1099080" cy="527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79E78F1-C091-49F5-8C3D-50D6B317D22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176320" y="4024972"/>
                <a:ext cx="1134720" cy="563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9CB039F-10CE-44DD-940E-6B44335269A5}"/>
                  </a:ext>
                </a:extLst>
              </p14:cNvPr>
              <p14:cNvContentPartPr/>
              <p14:nvPr/>
            </p14:nvContentPartPr>
            <p14:xfrm>
              <a:off x="3655920" y="4297480"/>
              <a:ext cx="113040" cy="147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9CB039F-10CE-44DD-940E-6B44335269A5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638280" y="4279480"/>
                <a:ext cx="14868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7BAFF25-2F48-4B7F-95D1-185352AAD575}"/>
                  </a:ext>
                </a:extLst>
              </p14:cNvPr>
              <p14:cNvContentPartPr/>
              <p14:nvPr/>
            </p14:nvContentPartPr>
            <p14:xfrm>
              <a:off x="3987480" y="4216120"/>
              <a:ext cx="310680" cy="113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7BAFF25-2F48-4B7F-95D1-185352AAD575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969480" y="4198120"/>
                <a:ext cx="34632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F3B8978-FA9B-4784-A791-54E98134CF88}"/>
                  </a:ext>
                </a:extLst>
              </p14:cNvPr>
              <p14:cNvContentPartPr/>
              <p14:nvPr/>
            </p14:nvContentPartPr>
            <p14:xfrm>
              <a:off x="4460160" y="4033240"/>
              <a:ext cx="861840" cy="2775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F3B8978-FA9B-4784-A791-54E98134CF88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442168" y="4015600"/>
                <a:ext cx="897465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3EF3B9D-D230-4761-AC63-1D4C41F5D59F}"/>
                  </a:ext>
                </a:extLst>
              </p14:cNvPr>
              <p14:cNvContentPartPr/>
              <p14:nvPr/>
            </p14:nvContentPartPr>
            <p14:xfrm>
              <a:off x="5526840" y="4086880"/>
              <a:ext cx="751320" cy="2005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3EF3B9D-D230-4761-AC63-1D4C41F5D59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508840" y="4068880"/>
                <a:ext cx="7869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CCA2E5A-57C9-4314-9CB4-BE31B404EDA4}"/>
                  </a:ext>
                </a:extLst>
              </p14:cNvPr>
              <p14:cNvContentPartPr/>
              <p14:nvPr/>
            </p14:nvContentPartPr>
            <p14:xfrm>
              <a:off x="6431160" y="4185520"/>
              <a:ext cx="171720" cy="3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CCA2E5A-57C9-4314-9CB4-BE31B404EDA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413160" y="4167880"/>
                <a:ext cx="207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ADE5533-4902-4199-85A0-44B85A8AC8CB}"/>
                  </a:ext>
                </a:extLst>
              </p14:cNvPr>
              <p14:cNvContentPartPr/>
              <p14:nvPr/>
            </p14:nvContentPartPr>
            <p14:xfrm>
              <a:off x="6450960" y="4242400"/>
              <a:ext cx="105120" cy="14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ADE5533-4902-4199-85A0-44B85A8AC8C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433320" y="4224760"/>
                <a:ext cx="140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E254870-2ACF-4F52-8ACC-6CC874508F67}"/>
                  </a:ext>
                </a:extLst>
              </p14:cNvPr>
              <p14:cNvContentPartPr/>
              <p14:nvPr/>
            </p14:nvContentPartPr>
            <p14:xfrm>
              <a:off x="6867840" y="3890680"/>
              <a:ext cx="317160" cy="315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E254870-2ACF-4F52-8ACC-6CC874508F6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849840" y="3873040"/>
                <a:ext cx="35280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84B822A-3862-4460-B5D7-C4E6F7565BCF}"/>
                  </a:ext>
                </a:extLst>
              </p14:cNvPr>
              <p14:cNvContentPartPr/>
              <p14:nvPr/>
            </p14:nvContentPartPr>
            <p14:xfrm>
              <a:off x="6918600" y="4291360"/>
              <a:ext cx="293760" cy="1486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84B822A-3862-4460-B5D7-C4E6F7565B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900960" y="4273360"/>
                <a:ext cx="32940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AAD1A617-ED34-445C-9341-A228B0D890A4}"/>
                  </a:ext>
                </a:extLst>
              </p14:cNvPr>
              <p14:cNvContentPartPr/>
              <p14:nvPr/>
            </p14:nvContentPartPr>
            <p14:xfrm>
              <a:off x="6634200" y="3794200"/>
              <a:ext cx="697680" cy="7153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AAD1A617-ED34-445C-9341-A228B0D890A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616560" y="3776200"/>
                <a:ext cx="733320" cy="75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B19A2B8-A98B-4D48-B3EA-29FB072C06D0}"/>
                  </a:ext>
                </a:extLst>
              </p14:cNvPr>
              <p14:cNvContentPartPr/>
              <p14:nvPr/>
            </p14:nvContentPartPr>
            <p14:xfrm>
              <a:off x="7548600" y="4053760"/>
              <a:ext cx="352080" cy="249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B19A2B8-A98B-4D48-B3EA-29FB072C06D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530600" y="4035760"/>
                <a:ext cx="3877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3A8ECAB-6662-4CD2-8D4F-9D4129C508C4}"/>
                  </a:ext>
                </a:extLst>
              </p14:cNvPr>
              <p14:cNvContentPartPr/>
              <p14:nvPr/>
            </p14:nvContentPartPr>
            <p14:xfrm>
              <a:off x="815160" y="4959880"/>
              <a:ext cx="411120" cy="278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3A8ECAB-6662-4CD2-8D4F-9D4129C508C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797520" y="4942240"/>
                <a:ext cx="44676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06FDA81A-2AC5-4119-980E-301EF68EA8CB}"/>
                  </a:ext>
                </a:extLst>
              </p14:cNvPr>
              <p14:cNvContentPartPr/>
              <p14:nvPr/>
            </p14:nvContentPartPr>
            <p14:xfrm>
              <a:off x="1361280" y="4967800"/>
              <a:ext cx="1267560" cy="3661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06FDA81A-2AC5-4119-980E-301EF68EA8C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343280" y="4950143"/>
                <a:ext cx="1303200" cy="40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3207F09-BAA6-4BDD-9E50-EB8E045D177D}"/>
                  </a:ext>
                </a:extLst>
              </p14:cNvPr>
              <p14:cNvContentPartPr/>
              <p14:nvPr/>
            </p14:nvContentPartPr>
            <p14:xfrm>
              <a:off x="2905680" y="5002360"/>
              <a:ext cx="192240" cy="16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3207F09-BAA6-4BDD-9E50-EB8E045D177D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887680" y="4984720"/>
                <a:ext cx="22788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D935FB6-F7D4-41CE-824A-B1904E323C2E}"/>
                  </a:ext>
                </a:extLst>
              </p14:cNvPr>
              <p14:cNvContentPartPr/>
              <p14:nvPr/>
            </p14:nvContentPartPr>
            <p14:xfrm>
              <a:off x="2885160" y="5099200"/>
              <a:ext cx="213480" cy="21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D935FB6-F7D4-41CE-824A-B1904E323C2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867520" y="5081560"/>
                <a:ext cx="249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F8819A9-3064-4BEC-B0DF-B12C65243627}"/>
                  </a:ext>
                </a:extLst>
              </p14:cNvPr>
              <p14:cNvContentPartPr/>
              <p14:nvPr/>
            </p14:nvContentPartPr>
            <p14:xfrm>
              <a:off x="3230400" y="4720120"/>
              <a:ext cx="1202400" cy="648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F8819A9-3064-4BEC-B0DF-B12C65243627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212760" y="4702120"/>
                <a:ext cx="1238040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BD060D9-74DC-4866-ADC8-272E7D669B18}"/>
                  </a:ext>
                </a:extLst>
              </p14:cNvPr>
              <p14:cNvContentPartPr/>
              <p14:nvPr/>
            </p14:nvContentPartPr>
            <p14:xfrm>
              <a:off x="7522320" y="4581880"/>
              <a:ext cx="157680" cy="2534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BD060D9-74DC-4866-ADC8-272E7D669B18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504320" y="4564240"/>
                <a:ext cx="19332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FE181FBB-14DF-422E-8947-C54761A0D2D0}"/>
                  </a:ext>
                </a:extLst>
              </p14:cNvPr>
              <p14:cNvContentPartPr/>
              <p14:nvPr/>
            </p14:nvContentPartPr>
            <p14:xfrm>
              <a:off x="7782240" y="4530760"/>
              <a:ext cx="712800" cy="15033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FE181FBB-14DF-422E-8947-C54761A0D2D0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764600" y="4513116"/>
                <a:ext cx="748440" cy="1539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8C58E6C-C269-4BDD-97AC-ECBF967913AC}"/>
                  </a:ext>
                </a:extLst>
              </p14:cNvPr>
              <p14:cNvContentPartPr/>
              <p14:nvPr/>
            </p14:nvContentPartPr>
            <p14:xfrm>
              <a:off x="7927680" y="6147520"/>
              <a:ext cx="345240" cy="1591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8C58E6C-C269-4BDD-97AC-ECBF967913AC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909680" y="6129880"/>
                <a:ext cx="380880" cy="194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22611540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32983350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03911649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75586086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28865382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2603953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14:cNvPr>
              <p14:cNvContentPartPr/>
              <p14:nvPr/>
            </p14:nvContentPartPr>
            <p14:xfrm>
              <a:off x="1872840" y="174400"/>
              <a:ext cx="4040280" cy="68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55198" y="156409"/>
                <a:ext cx="4075923" cy="72466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60525583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9943370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04437131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79763273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02605563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73338118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14:cNvPr>
              <p14:cNvContentPartPr/>
              <p14:nvPr/>
            </p14:nvContentPartPr>
            <p14:xfrm>
              <a:off x="366600" y="4285240"/>
              <a:ext cx="637920" cy="34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8950" y="4267582"/>
                <a:ext cx="67358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14:cNvPr>
              <p14:cNvContentPartPr/>
              <p14:nvPr/>
            </p14:nvContentPartPr>
            <p14:xfrm>
              <a:off x="1117200" y="4386400"/>
              <a:ext cx="906120" cy="25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99560" y="4368735"/>
                <a:ext cx="941760" cy="28625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82620074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14:cNvPr>
              <p14:cNvContentPartPr/>
              <p14:nvPr/>
            </p14:nvContentPartPr>
            <p14:xfrm>
              <a:off x="366600" y="4285240"/>
              <a:ext cx="637920" cy="34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8950" y="4267582"/>
                <a:ext cx="67358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14:cNvPr>
              <p14:cNvContentPartPr/>
              <p14:nvPr/>
            </p14:nvContentPartPr>
            <p14:xfrm>
              <a:off x="1117200" y="4386400"/>
              <a:ext cx="906120" cy="25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99560" y="4368735"/>
                <a:ext cx="941760" cy="286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14:cNvPr>
              <p14:cNvContentPartPr/>
              <p14:nvPr/>
            </p14:nvContentPartPr>
            <p14:xfrm>
              <a:off x="2193960" y="4287040"/>
              <a:ext cx="262800" cy="267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176296" y="4269400"/>
                <a:ext cx="298489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14:cNvPr>
              <p14:cNvContentPartPr/>
              <p14:nvPr/>
            </p14:nvContentPartPr>
            <p14:xfrm>
              <a:off x="2681760" y="4399720"/>
              <a:ext cx="7632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63760" y="4382080"/>
                <a:ext cx="111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14:cNvPr>
              <p14:cNvContentPartPr/>
              <p14:nvPr/>
            </p14:nvContentPartPr>
            <p14:xfrm>
              <a:off x="2844480" y="4277680"/>
              <a:ext cx="357120" cy="222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26840" y="4259709"/>
                <a:ext cx="392760" cy="25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14:cNvPr>
              <p14:cNvContentPartPr/>
              <p14:nvPr/>
            </p14:nvContentPartPr>
            <p14:xfrm>
              <a:off x="3291600" y="4343920"/>
              <a:ext cx="15156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273600" y="4325920"/>
                <a:ext cx="187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14:cNvPr>
              <p14:cNvContentPartPr/>
              <p14:nvPr/>
            </p14:nvContentPartPr>
            <p14:xfrm>
              <a:off x="3332280" y="4420240"/>
              <a:ext cx="117000" cy="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4402240"/>
                <a:ext cx="1526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14:cNvPr>
              <p14:cNvContentPartPr/>
              <p14:nvPr/>
            </p14:nvContentPartPr>
            <p14:xfrm>
              <a:off x="3580680" y="4155280"/>
              <a:ext cx="831240" cy="446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62680" y="4137640"/>
                <a:ext cx="866880" cy="482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96593816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14:cNvPr>
              <p14:cNvContentPartPr/>
              <p14:nvPr/>
            </p14:nvContentPartPr>
            <p14:xfrm>
              <a:off x="366600" y="4285240"/>
              <a:ext cx="637920" cy="34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8950" y="4267582"/>
                <a:ext cx="67358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14:cNvPr>
              <p14:cNvContentPartPr/>
              <p14:nvPr/>
            </p14:nvContentPartPr>
            <p14:xfrm>
              <a:off x="1117200" y="4386400"/>
              <a:ext cx="906120" cy="25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99560" y="4368735"/>
                <a:ext cx="941760" cy="286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14:cNvPr>
              <p14:cNvContentPartPr/>
              <p14:nvPr/>
            </p14:nvContentPartPr>
            <p14:xfrm>
              <a:off x="2193960" y="4287040"/>
              <a:ext cx="262800" cy="267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176296" y="4269400"/>
                <a:ext cx="298489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14:cNvPr>
              <p14:cNvContentPartPr/>
              <p14:nvPr/>
            </p14:nvContentPartPr>
            <p14:xfrm>
              <a:off x="2681760" y="4399720"/>
              <a:ext cx="7632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63760" y="4382080"/>
                <a:ext cx="111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14:cNvPr>
              <p14:cNvContentPartPr/>
              <p14:nvPr/>
            </p14:nvContentPartPr>
            <p14:xfrm>
              <a:off x="2844480" y="4277680"/>
              <a:ext cx="357120" cy="222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26840" y="4259709"/>
                <a:ext cx="392760" cy="25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14:cNvPr>
              <p14:cNvContentPartPr/>
              <p14:nvPr/>
            </p14:nvContentPartPr>
            <p14:xfrm>
              <a:off x="3291600" y="4343920"/>
              <a:ext cx="15156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273600" y="4325920"/>
                <a:ext cx="187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14:cNvPr>
              <p14:cNvContentPartPr/>
              <p14:nvPr/>
            </p14:nvContentPartPr>
            <p14:xfrm>
              <a:off x="3332280" y="4420240"/>
              <a:ext cx="117000" cy="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4402240"/>
                <a:ext cx="1526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14:cNvPr>
              <p14:cNvContentPartPr/>
              <p14:nvPr/>
            </p14:nvContentPartPr>
            <p14:xfrm>
              <a:off x="3580680" y="4155280"/>
              <a:ext cx="831240" cy="446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62680" y="4137640"/>
                <a:ext cx="8668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14:cNvPr>
              <p14:cNvContentPartPr/>
              <p14:nvPr/>
            </p14:nvContentPartPr>
            <p14:xfrm>
              <a:off x="378840" y="4769440"/>
              <a:ext cx="597240" cy="300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61200" y="4751440"/>
                <a:ext cx="632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14:cNvPr>
              <p14:cNvContentPartPr/>
              <p14:nvPr/>
            </p14:nvContentPartPr>
            <p14:xfrm>
              <a:off x="2032680" y="4774840"/>
              <a:ext cx="29520" cy="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015040" y="4756840"/>
                <a:ext cx="651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14:cNvPr>
              <p14:cNvContentPartPr/>
              <p14:nvPr/>
            </p14:nvContentPartPr>
            <p14:xfrm>
              <a:off x="1147800" y="4835320"/>
              <a:ext cx="966600" cy="244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29800" y="4817320"/>
                <a:ext cx="1002240" cy="280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65196058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14:cNvPr>
              <p14:cNvContentPartPr/>
              <p14:nvPr/>
            </p14:nvContentPartPr>
            <p14:xfrm>
              <a:off x="366600" y="4285240"/>
              <a:ext cx="637920" cy="34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8950" y="4267582"/>
                <a:ext cx="67358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14:cNvPr>
              <p14:cNvContentPartPr/>
              <p14:nvPr/>
            </p14:nvContentPartPr>
            <p14:xfrm>
              <a:off x="1117200" y="4386400"/>
              <a:ext cx="906120" cy="25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99560" y="4368735"/>
                <a:ext cx="941760" cy="286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14:cNvPr>
              <p14:cNvContentPartPr/>
              <p14:nvPr/>
            </p14:nvContentPartPr>
            <p14:xfrm>
              <a:off x="2193960" y="4287040"/>
              <a:ext cx="262800" cy="267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176296" y="4269400"/>
                <a:ext cx="298489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14:cNvPr>
              <p14:cNvContentPartPr/>
              <p14:nvPr/>
            </p14:nvContentPartPr>
            <p14:xfrm>
              <a:off x="2681760" y="4399720"/>
              <a:ext cx="7632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63760" y="4382080"/>
                <a:ext cx="111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14:cNvPr>
              <p14:cNvContentPartPr/>
              <p14:nvPr/>
            </p14:nvContentPartPr>
            <p14:xfrm>
              <a:off x="2844480" y="4277680"/>
              <a:ext cx="357120" cy="222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26840" y="4259709"/>
                <a:ext cx="392760" cy="25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14:cNvPr>
              <p14:cNvContentPartPr/>
              <p14:nvPr/>
            </p14:nvContentPartPr>
            <p14:xfrm>
              <a:off x="3291600" y="4343920"/>
              <a:ext cx="15156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273600" y="4325920"/>
                <a:ext cx="187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14:cNvPr>
              <p14:cNvContentPartPr/>
              <p14:nvPr/>
            </p14:nvContentPartPr>
            <p14:xfrm>
              <a:off x="3332280" y="4420240"/>
              <a:ext cx="117000" cy="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4402240"/>
                <a:ext cx="1526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14:cNvPr>
              <p14:cNvContentPartPr/>
              <p14:nvPr/>
            </p14:nvContentPartPr>
            <p14:xfrm>
              <a:off x="3580680" y="4155280"/>
              <a:ext cx="831240" cy="446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62680" y="4137640"/>
                <a:ext cx="8668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14:cNvPr>
              <p14:cNvContentPartPr/>
              <p14:nvPr/>
            </p14:nvContentPartPr>
            <p14:xfrm>
              <a:off x="378840" y="4769440"/>
              <a:ext cx="597240" cy="300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61200" y="4751440"/>
                <a:ext cx="632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14:cNvPr>
              <p14:cNvContentPartPr/>
              <p14:nvPr/>
            </p14:nvContentPartPr>
            <p14:xfrm>
              <a:off x="2032680" y="4774840"/>
              <a:ext cx="29520" cy="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015040" y="4756840"/>
                <a:ext cx="651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14:cNvPr>
              <p14:cNvContentPartPr/>
              <p14:nvPr/>
            </p14:nvContentPartPr>
            <p14:xfrm>
              <a:off x="1147800" y="4835320"/>
              <a:ext cx="966600" cy="244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29800" y="4817320"/>
                <a:ext cx="1002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14:cNvPr>
              <p14:cNvContentPartPr/>
              <p14:nvPr/>
            </p14:nvContentPartPr>
            <p14:xfrm>
              <a:off x="2346600" y="4814440"/>
              <a:ext cx="511920" cy="225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28600" y="4796440"/>
                <a:ext cx="547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14:cNvPr>
              <p14:cNvContentPartPr/>
              <p14:nvPr/>
            </p14:nvContentPartPr>
            <p14:xfrm>
              <a:off x="4287360" y="4785280"/>
              <a:ext cx="181800" cy="185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269360" y="4767280"/>
                <a:ext cx="2174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14:cNvPr>
              <p14:cNvContentPartPr/>
              <p14:nvPr/>
            </p14:nvContentPartPr>
            <p14:xfrm>
              <a:off x="3037440" y="4751440"/>
              <a:ext cx="1142280" cy="257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19446" y="4733465"/>
                <a:ext cx="1177909" cy="2929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14:cNvPr>
              <p14:cNvContentPartPr/>
              <p14:nvPr/>
            </p14:nvContentPartPr>
            <p14:xfrm>
              <a:off x="4314000" y="4703560"/>
              <a:ext cx="6120" cy="14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96000" y="4685920"/>
                <a:ext cx="41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14:cNvPr>
              <p14:cNvContentPartPr/>
              <p14:nvPr/>
            </p14:nvContentPartPr>
            <p14:xfrm>
              <a:off x="4409040" y="4713640"/>
              <a:ext cx="14040" cy="11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91040" y="4696000"/>
                <a:ext cx="49680" cy="47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38810280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14:cNvPr>
              <p14:cNvContentPartPr/>
              <p14:nvPr/>
            </p14:nvContentPartPr>
            <p14:xfrm>
              <a:off x="366600" y="4285240"/>
              <a:ext cx="637920" cy="34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8950" y="4267582"/>
                <a:ext cx="67358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14:cNvPr>
              <p14:cNvContentPartPr/>
              <p14:nvPr/>
            </p14:nvContentPartPr>
            <p14:xfrm>
              <a:off x="1117200" y="4386400"/>
              <a:ext cx="906120" cy="25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99560" y="4368735"/>
                <a:ext cx="941760" cy="286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14:cNvPr>
              <p14:cNvContentPartPr/>
              <p14:nvPr/>
            </p14:nvContentPartPr>
            <p14:xfrm>
              <a:off x="2193960" y="4287040"/>
              <a:ext cx="262800" cy="267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176296" y="4269400"/>
                <a:ext cx="298489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14:cNvPr>
              <p14:cNvContentPartPr/>
              <p14:nvPr/>
            </p14:nvContentPartPr>
            <p14:xfrm>
              <a:off x="2681760" y="4399720"/>
              <a:ext cx="7632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63760" y="4382080"/>
                <a:ext cx="111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14:cNvPr>
              <p14:cNvContentPartPr/>
              <p14:nvPr/>
            </p14:nvContentPartPr>
            <p14:xfrm>
              <a:off x="2844480" y="4277680"/>
              <a:ext cx="357120" cy="222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26840" y="4259709"/>
                <a:ext cx="392760" cy="25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14:cNvPr>
              <p14:cNvContentPartPr/>
              <p14:nvPr/>
            </p14:nvContentPartPr>
            <p14:xfrm>
              <a:off x="3291600" y="4343920"/>
              <a:ext cx="15156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273600" y="4325920"/>
                <a:ext cx="187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14:cNvPr>
              <p14:cNvContentPartPr/>
              <p14:nvPr/>
            </p14:nvContentPartPr>
            <p14:xfrm>
              <a:off x="3332280" y="4420240"/>
              <a:ext cx="117000" cy="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4402240"/>
                <a:ext cx="1526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14:cNvPr>
              <p14:cNvContentPartPr/>
              <p14:nvPr/>
            </p14:nvContentPartPr>
            <p14:xfrm>
              <a:off x="3580680" y="4155280"/>
              <a:ext cx="831240" cy="446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62680" y="4137640"/>
                <a:ext cx="8668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14:cNvPr>
              <p14:cNvContentPartPr/>
              <p14:nvPr/>
            </p14:nvContentPartPr>
            <p14:xfrm>
              <a:off x="378840" y="4769440"/>
              <a:ext cx="597240" cy="300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61200" y="4751440"/>
                <a:ext cx="632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14:cNvPr>
              <p14:cNvContentPartPr/>
              <p14:nvPr/>
            </p14:nvContentPartPr>
            <p14:xfrm>
              <a:off x="2032680" y="4774840"/>
              <a:ext cx="29520" cy="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015040" y="4756840"/>
                <a:ext cx="651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14:cNvPr>
              <p14:cNvContentPartPr/>
              <p14:nvPr/>
            </p14:nvContentPartPr>
            <p14:xfrm>
              <a:off x="1147800" y="4835320"/>
              <a:ext cx="966600" cy="244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29800" y="4817320"/>
                <a:ext cx="1002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14:cNvPr>
              <p14:cNvContentPartPr/>
              <p14:nvPr/>
            </p14:nvContentPartPr>
            <p14:xfrm>
              <a:off x="2346600" y="4814440"/>
              <a:ext cx="511920" cy="225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28600" y="4796440"/>
                <a:ext cx="547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14:cNvPr>
              <p14:cNvContentPartPr/>
              <p14:nvPr/>
            </p14:nvContentPartPr>
            <p14:xfrm>
              <a:off x="4287360" y="4785280"/>
              <a:ext cx="181800" cy="185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269360" y="4767280"/>
                <a:ext cx="2174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14:cNvPr>
              <p14:cNvContentPartPr/>
              <p14:nvPr/>
            </p14:nvContentPartPr>
            <p14:xfrm>
              <a:off x="3037440" y="4751440"/>
              <a:ext cx="1142280" cy="257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19446" y="4733465"/>
                <a:ext cx="1177909" cy="2929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14:cNvPr>
              <p14:cNvContentPartPr/>
              <p14:nvPr/>
            </p14:nvContentPartPr>
            <p14:xfrm>
              <a:off x="4314000" y="4703560"/>
              <a:ext cx="6120" cy="14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96000" y="4685920"/>
                <a:ext cx="41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14:cNvPr>
              <p14:cNvContentPartPr/>
              <p14:nvPr/>
            </p14:nvContentPartPr>
            <p14:xfrm>
              <a:off x="4409040" y="4713640"/>
              <a:ext cx="14040" cy="11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91040" y="4696000"/>
                <a:ext cx="4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14:cNvPr>
              <p14:cNvContentPartPr/>
              <p14:nvPr/>
            </p14:nvContentPartPr>
            <p14:xfrm>
              <a:off x="304320" y="5171200"/>
              <a:ext cx="199080" cy="280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86680" y="5153200"/>
                <a:ext cx="2347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14:cNvPr>
              <p14:cNvContentPartPr/>
              <p14:nvPr/>
            </p14:nvContentPartPr>
            <p14:xfrm>
              <a:off x="639480" y="5344000"/>
              <a:ext cx="101160" cy="26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21840" y="5326000"/>
                <a:ext cx="1368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14:cNvPr>
              <p14:cNvContentPartPr/>
              <p14:nvPr/>
            </p14:nvContentPartPr>
            <p14:xfrm>
              <a:off x="1401960" y="520144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83960" y="518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14:cNvPr>
              <p14:cNvContentPartPr/>
              <p14:nvPr/>
            </p14:nvContentPartPr>
            <p14:xfrm>
              <a:off x="1757280" y="5250760"/>
              <a:ext cx="263160" cy="19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739640" y="5233120"/>
                <a:ext cx="298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14:cNvPr>
              <p14:cNvContentPartPr/>
              <p14:nvPr/>
            </p14:nvContentPartPr>
            <p14:xfrm>
              <a:off x="862680" y="5274160"/>
              <a:ext cx="776880" cy="171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45032" y="5256160"/>
                <a:ext cx="812537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14:cNvPr>
              <p14:cNvContentPartPr/>
              <p14:nvPr/>
            </p14:nvContentPartPr>
            <p14:xfrm>
              <a:off x="3045720" y="5181280"/>
              <a:ext cx="12240" cy="23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028080" y="5163640"/>
                <a:ext cx="47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14:cNvPr>
              <p14:cNvContentPartPr/>
              <p14:nvPr/>
            </p14:nvContentPartPr>
            <p14:xfrm>
              <a:off x="3153720" y="5181280"/>
              <a:ext cx="16200" cy="18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135720" y="516364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14:cNvPr>
              <p14:cNvContentPartPr/>
              <p14:nvPr/>
            </p14:nvContentPartPr>
            <p14:xfrm>
              <a:off x="2163720" y="5281720"/>
              <a:ext cx="1017000" cy="204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145720" y="5263688"/>
                <a:ext cx="1052640" cy="24054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4952702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14:cNvPr>
              <p14:cNvContentPartPr/>
              <p14:nvPr/>
            </p14:nvContentPartPr>
            <p14:xfrm>
              <a:off x="1872840" y="174400"/>
              <a:ext cx="4040280" cy="68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55198" y="156409"/>
                <a:ext cx="4075923" cy="724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14:cNvPr>
              <p14:cNvContentPartPr/>
              <p14:nvPr/>
            </p14:nvContentPartPr>
            <p14:xfrm>
              <a:off x="7177080" y="445840"/>
              <a:ext cx="246240" cy="235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59080" y="427840"/>
                <a:ext cx="2818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14:cNvPr>
              <p14:cNvContentPartPr/>
              <p14:nvPr/>
            </p14:nvContentPartPr>
            <p14:xfrm>
              <a:off x="7505760" y="436840"/>
              <a:ext cx="272160" cy="28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87760" y="418863"/>
                <a:ext cx="30780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14:cNvPr>
              <p14:cNvContentPartPr/>
              <p14:nvPr/>
            </p14:nvContentPartPr>
            <p14:xfrm>
              <a:off x="6359520" y="348280"/>
              <a:ext cx="580680" cy="424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41880" y="330640"/>
                <a:ext cx="61632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14:cNvPr>
              <p14:cNvContentPartPr/>
              <p14:nvPr/>
            </p14:nvContentPartPr>
            <p14:xfrm>
              <a:off x="7863240" y="425320"/>
              <a:ext cx="965880" cy="256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45600" y="407320"/>
                <a:ext cx="1001520" cy="292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53326108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14:cNvPr>
              <p14:cNvContentPartPr/>
              <p14:nvPr/>
            </p14:nvContentPartPr>
            <p14:xfrm>
              <a:off x="366600" y="4285240"/>
              <a:ext cx="637920" cy="34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8950" y="4267582"/>
                <a:ext cx="67358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14:cNvPr>
              <p14:cNvContentPartPr/>
              <p14:nvPr/>
            </p14:nvContentPartPr>
            <p14:xfrm>
              <a:off x="1117200" y="4386400"/>
              <a:ext cx="906120" cy="25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99560" y="4368735"/>
                <a:ext cx="941760" cy="286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14:cNvPr>
              <p14:cNvContentPartPr/>
              <p14:nvPr/>
            </p14:nvContentPartPr>
            <p14:xfrm>
              <a:off x="2193960" y="4287040"/>
              <a:ext cx="262800" cy="267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176296" y="4269400"/>
                <a:ext cx="298489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14:cNvPr>
              <p14:cNvContentPartPr/>
              <p14:nvPr/>
            </p14:nvContentPartPr>
            <p14:xfrm>
              <a:off x="2681760" y="4399720"/>
              <a:ext cx="7632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63760" y="4382080"/>
                <a:ext cx="111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14:cNvPr>
              <p14:cNvContentPartPr/>
              <p14:nvPr/>
            </p14:nvContentPartPr>
            <p14:xfrm>
              <a:off x="2844480" y="4277680"/>
              <a:ext cx="357120" cy="222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26840" y="4259709"/>
                <a:ext cx="392760" cy="25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14:cNvPr>
              <p14:cNvContentPartPr/>
              <p14:nvPr/>
            </p14:nvContentPartPr>
            <p14:xfrm>
              <a:off x="3291600" y="4343920"/>
              <a:ext cx="15156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273600" y="4325920"/>
                <a:ext cx="187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14:cNvPr>
              <p14:cNvContentPartPr/>
              <p14:nvPr/>
            </p14:nvContentPartPr>
            <p14:xfrm>
              <a:off x="3332280" y="4420240"/>
              <a:ext cx="117000" cy="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4402240"/>
                <a:ext cx="1526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14:cNvPr>
              <p14:cNvContentPartPr/>
              <p14:nvPr/>
            </p14:nvContentPartPr>
            <p14:xfrm>
              <a:off x="3580680" y="4155280"/>
              <a:ext cx="831240" cy="446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62680" y="4137640"/>
                <a:ext cx="8668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14:cNvPr>
              <p14:cNvContentPartPr/>
              <p14:nvPr/>
            </p14:nvContentPartPr>
            <p14:xfrm>
              <a:off x="378840" y="4769440"/>
              <a:ext cx="597240" cy="300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61200" y="4751440"/>
                <a:ext cx="632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14:cNvPr>
              <p14:cNvContentPartPr/>
              <p14:nvPr/>
            </p14:nvContentPartPr>
            <p14:xfrm>
              <a:off x="2032680" y="4774840"/>
              <a:ext cx="29520" cy="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015040" y="4756840"/>
                <a:ext cx="651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14:cNvPr>
              <p14:cNvContentPartPr/>
              <p14:nvPr/>
            </p14:nvContentPartPr>
            <p14:xfrm>
              <a:off x="1147800" y="4835320"/>
              <a:ext cx="966600" cy="244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29800" y="4817320"/>
                <a:ext cx="1002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14:cNvPr>
              <p14:cNvContentPartPr/>
              <p14:nvPr/>
            </p14:nvContentPartPr>
            <p14:xfrm>
              <a:off x="2346600" y="4814440"/>
              <a:ext cx="511920" cy="225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28600" y="4796440"/>
                <a:ext cx="547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14:cNvPr>
              <p14:cNvContentPartPr/>
              <p14:nvPr/>
            </p14:nvContentPartPr>
            <p14:xfrm>
              <a:off x="4287360" y="4785280"/>
              <a:ext cx="181800" cy="185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269360" y="4767280"/>
                <a:ext cx="2174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14:cNvPr>
              <p14:cNvContentPartPr/>
              <p14:nvPr/>
            </p14:nvContentPartPr>
            <p14:xfrm>
              <a:off x="3037440" y="4751440"/>
              <a:ext cx="1142280" cy="257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19446" y="4733465"/>
                <a:ext cx="1177909" cy="2929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14:cNvPr>
              <p14:cNvContentPartPr/>
              <p14:nvPr/>
            </p14:nvContentPartPr>
            <p14:xfrm>
              <a:off x="4314000" y="4703560"/>
              <a:ext cx="6120" cy="14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96000" y="4685920"/>
                <a:ext cx="41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14:cNvPr>
              <p14:cNvContentPartPr/>
              <p14:nvPr/>
            </p14:nvContentPartPr>
            <p14:xfrm>
              <a:off x="4409040" y="4713640"/>
              <a:ext cx="14040" cy="11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91040" y="4696000"/>
                <a:ext cx="4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14:cNvPr>
              <p14:cNvContentPartPr/>
              <p14:nvPr/>
            </p14:nvContentPartPr>
            <p14:xfrm>
              <a:off x="304320" y="5171200"/>
              <a:ext cx="199080" cy="280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86680" y="5153200"/>
                <a:ext cx="2347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14:cNvPr>
              <p14:cNvContentPartPr/>
              <p14:nvPr/>
            </p14:nvContentPartPr>
            <p14:xfrm>
              <a:off x="639480" y="5344000"/>
              <a:ext cx="101160" cy="26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21840" y="5326000"/>
                <a:ext cx="1368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14:cNvPr>
              <p14:cNvContentPartPr/>
              <p14:nvPr/>
            </p14:nvContentPartPr>
            <p14:xfrm>
              <a:off x="1401960" y="520144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83960" y="518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14:cNvPr>
              <p14:cNvContentPartPr/>
              <p14:nvPr/>
            </p14:nvContentPartPr>
            <p14:xfrm>
              <a:off x="1757280" y="5250760"/>
              <a:ext cx="263160" cy="19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739640" y="5233120"/>
                <a:ext cx="298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14:cNvPr>
              <p14:cNvContentPartPr/>
              <p14:nvPr/>
            </p14:nvContentPartPr>
            <p14:xfrm>
              <a:off x="862680" y="5274160"/>
              <a:ext cx="776880" cy="171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45032" y="5256160"/>
                <a:ext cx="812537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14:cNvPr>
              <p14:cNvContentPartPr/>
              <p14:nvPr/>
            </p14:nvContentPartPr>
            <p14:xfrm>
              <a:off x="3045720" y="5181280"/>
              <a:ext cx="12240" cy="23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028080" y="5163640"/>
                <a:ext cx="47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14:cNvPr>
              <p14:cNvContentPartPr/>
              <p14:nvPr/>
            </p14:nvContentPartPr>
            <p14:xfrm>
              <a:off x="3153720" y="5181280"/>
              <a:ext cx="16200" cy="18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135720" y="516364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14:cNvPr>
              <p14:cNvContentPartPr/>
              <p14:nvPr/>
            </p14:nvContentPartPr>
            <p14:xfrm>
              <a:off x="2163720" y="5281720"/>
              <a:ext cx="1017000" cy="204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145720" y="5263688"/>
                <a:ext cx="1052640" cy="240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14:cNvPr>
              <p14:cNvContentPartPr/>
              <p14:nvPr/>
            </p14:nvContentPartPr>
            <p14:xfrm>
              <a:off x="3413280" y="5207200"/>
              <a:ext cx="1086840" cy="30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395280" y="5189221"/>
                <a:ext cx="11224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14:cNvPr>
              <p14:cNvContentPartPr/>
              <p14:nvPr/>
            </p14:nvContentPartPr>
            <p14:xfrm>
              <a:off x="357960" y="5577280"/>
              <a:ext cx="1063800" cy="374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39966" y="5559280"/>
                <a:ext cx="1099428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14:cNvPr>
              <p14:cNvContentPartPr/>
              <p14:nvPr/>
            </p14:nvContentPartPr>
            <p14:xfrm>
              <a:off x="2042040" y="5587720"/>
              <a:ext cx="36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24040" y="556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14:cNvPr>
              <p14:cNvContentPartPr/>
              <p14:nvPr/>
            </p14:nvContentPartPr>
            <p14:xfrm>
              <a:off x="2732880" y="5619760"/>
              <a:ext cx="592200" cy="214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714880" y="5602120"/>
                <a:ext cx="6278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14:cNvPr>
              <p14:cNvContentPartPr/>
              <p14:nvPr/>
            </p14:nvContentPartPr>
            <p14:xfrm>
              <a:off x="1716600" y="5652160"/>
              <a:ext cx="882360" cy="200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98960" y="5634160"/>
                <a:ext cx="918000" cy="235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98930359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14:cNvPr>
              <p14:cNvContentPartPr/>
              <p14:nvPr/>
            </p14:nvContentPartPr>
            <p14:xfrm>
              <a:off x="366600" y="4285240"/>
              <a:ext cx="637920" cy="34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8950" y="4267582"/>
                <a:ext cx="67358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14:cNvPr>
              <p14:cNvContentPartPr/>
              <p14:nvPr/>
            </p14:nvContentPartPr>
            <p14:xfrm>
              <a:off x="1117200" y="4386400"/>
              <a:ext cx="906120" cy="25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99560" y="4368735"/>
                <a:ext cx="941760" cy="286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14:cNvPr>
              <p14:cNvContentPartPr/>
              <p14:nvPr/>
            </p14:nvContentPartPr>
            <p14:xfrm>
              <a:off x="2193960" y="4287040"/>
              <a:ext cx="262800" cy="267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176296" y="4269400"/>
                <a:ext cx="298489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14:cNvPr>
              <p14:cNvContentPartPr/>
              <p14:nvPr/>
            </p14:nvContentPartPr>
            <p14:xfrm>
              <a:off x="2681760" y="4399720"/>
              <a:ext cx="7632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63760" y="4382080"/>
                <a:ext cx="111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14:cNvPr>
              <p14:cNvContentPartPr/>
              <p14:nvPr/>
            </p14:nvContentPartPr>
            <p14:xfrm>
              <a:off x="2844480" y="4277680"/>
              <a:ext cx="357120" cy="222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26840" y="4259709"/>
                <a:ext cx="392760" cy="25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14:cNvPr>
              <p14:cNvContentPartPr/>
              <p14:nvPr/>
            </p14:nvContentPartPr>
            <p14:xfrm>
              <a:off x="3291600" y="4343920"/>
              <a:ext cx="15156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273600" y="4325920"/>
                <a:ext cx="187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14:cNvPr>
              <p14:cNvContentPartPr/>
              <p14:nvPr/>
            </p14:nvContentPartPr>
            <p14:xfrm>
              <a:off x="3332280" y="4420240"/>
              <a:ext cx="117000" cy="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4402240"/>
                <a:ext cx="1526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14:cNvPr>
              <p14:cNvContentPartPr/>
              <p14:nvPr/>
            </p14:nvContentPartPr>
            <p14:xfrm>
              <a:off x="3580680" y="4155280"/>
              <a:ext cx="831240" cy="446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62680" y="4137640"/>
                <a:ext cx="8668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14:cNvPr>
              <p14:cNvContentPartPr/>
              <p14:nvPr/>
            </p14:nvContentPartPr>
            <p14:xfrm>
              <a:off x="378840" y="4769440"/>
              <a:ext cx="597240" cy="300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61200" y="4751440"/>
                <a:ext cx="632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14:cNvPr>
              <p14:cNvContentPartPr/>
              <p14:nvPr/>
            </p14:nvContentPartPr>
            <p14:xfrm>
              <a:off x="2032680" y="4774840"/>
              <a:ext cx="29520" cy="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015040" y="4756840"/>
                <a:ext cx="651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14:cNvPr>
              <p14:cNvContentPartPr/>
              <p14:nvPr/>
            </p14:nvContentPartPr>
            <p14:xfrm>
              <a:off x="1147800" y="4835320"/>
              <a:ext cx="966600" cy="244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29800" y="4817320"/>
                <a:ext cx="1002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14:cNvPr>
              <p14:cNvContentPartPr/>
              <p14:nvPr/>
            </p14:nvContentPartPr>
            <p14:xfrm>
              <a:off x="2346600" y="4814440"/>
              <a:ext cx="511920" cy="225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28600" y="4796440"/>
                <a:ext cx="547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14:cNvPr>
              <p14:cNvContentPartPr/>
              <p14:nvPr/>
            </p14:nvContentPartPr>
            <p14:xfrm>
              <a:off x="4287360" y="4785280"/>
              <a:ext cx="181800" cy="185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269360" y="4767280"/>
                <a:ext cx="2174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14:cNvPr>
              <p14:cNvContentPartPr/>
              <p14:nvPr/>
            </p14:nvContentPartPr>
            <p14:xfrm>
              <a:off x="3037440" y="4751440"/>
              <a:ext cx="1142280" cy="257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19446" y="4733465"/>
                <a:ext cx="1177909" cy="2929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14:cNvPr>
              <p14:cNvContentPartPr/>
              <p14:nvPr/>
            </p14:nvContentPartPr>
            <p14:xfrm>
              <a:off x="4314000" y="4703560"/>
              <a:ext cx="6120" cy="14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96000" y="4685920"/>
                <a:ext cx="41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14:cNvPr>
              <p14:cNvContentPartPr/>
              <p14:nvPr/>
            </p14:nvContentPartPr>
            <p14:xfrm>
              <a:off x="4409040" y="4713640"/>
              <a:ext cx="14040" cy="11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91040" y="4696000"/>
                <a:ext cx="4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14:cNvPr>
              <p14:cNvContentPartPr/>
              <p14:nvPr/>
            </p14:nvContentPartPr>
            <p14:xfrm>
              <a:off x="304320" y="5171200"/>
              <a:ext cx="199080" cy="280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86680" y="5153200"/>
                <a:ext cx="2347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14:cNvPr>
              <p14:cNvContentPartPr/>
              <p14:nvPr/>
            </p14:nvContentPartPr>
            <p14:xfrm>
              <a:off x="639480" y="5344000"/>
              <a:ext cx="101160" cy="26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21840" y="5326000"/>
                <a:ext cx="1368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14:cNvPr>
              <p14:cNvContentPartPr/>
              <p14:nvPr/>
            </p14:nvContentPartPr>
            <p14:xfrm>
              <a:off x="1401960" y="520144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83960" y="518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14:cNvPr>
              <p14:cNvContentPartPr/>
              <p14:nvPr/>
            </p14:nvContentPartPr>
            <p14:xfrm>
              <a:off x="1757280" y="5250760"/>
              <a:ext cx="263160" cy="19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739640" y="5233120"/>
                <a:ext cx="298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14:cNvPr>
              <p14:cNvContentPartPr/>
              <p14:nvPr/>
            </p14:nvContentPartPr>
            <p14:xfrm>
              <a:off x="862680" y="5274160"/>
              <a:ext cx="776880" cy="171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45032" y="5256160"/>
                <a:ext cx="812537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14:cNvPr>
              <p14:cNvContentPartPr/>
              <p14:nvPr/>
            </p14:nvContentPartPr>
            <p14:xfrm>
              <a:off x="3045720" y="5181280"/>
              <a:ext cx="12240" cy="23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028080" y="5163640"/>
                <a:ext cx="47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14:cNvPr>
              <p14:cNvContentPartPr/>
              <p14:nvPr/>
            </p14:nvContentPartPr>
            <p14:xfrm>
              <a:off x="3153720" y="5181280"/>
              <a:ext cx="16200" cy="18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135720" y="516364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14:cNvPr>
              <p14:cNvContentPartPr/>
              <p14:nvPr/>
            </p14:nvContentPartPr>
            <p14:xfrm>
              <a:off x="2163720" y="5281720"/>
              <a:ext cx="1017000" cy="204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145720" y="5263688"/>
                <a:ext cx="1052640" cy="240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14:cNvPr>
              <p14:cNvContentPartPr/>
              <p14:nvPr/>
            </p14:nvContentPartPr>
            <p14:xfrm>
              <a:off x="3413280" y="5207200"/>
              <a:ext cx="1086840" cy="30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395280" y="5189221"/>
                <a:ext cx="11224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14:cNvPr>
              <p14:cNvContentPartPr/>
              <p14:nvPr/>
            </p14:nvContentPartPr>
            <p14:xfrm>
              <a:off x="357960" y="5577280"/>
              <a:ext cx="1063800" cy="374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39966" y="5559280"/>
                <a:ext cx="1099428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14:cNvPr>
              <p14:cNvContentPartPr/>
              <p14:nvPr/>
            </p14:nvContentPartPr>
            <p14:xfrm>
              <a:off x="2042040" y="5587720"/>
              <a:ext cx="36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24040" y="556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14:cNvPr>
              <p14:cNvContentPartPr/>
              <p14:nvPr/>
            </p14:nvContentPartPr>
            <p14:xfrm>
              <a:off x="2732880" y="5619760"/>
              <a:ext cx="592200" cy="214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714880" y="5602120"/>
                <a:ext cx="6278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14:cNvPr>
              <p14:cNvContentPartPr/>
              <p14:nvPr/>
            </p14:nvContentPartPr>
            <p14:xfrm>
              <a:off x="1716600" y="5652160"/>
              <a:ext cx="882360" cy="200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98960" y="5634160"/>
                <a:ext cx="9180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14:cNvPr>
              <p14:cNvContentPartPr/>
              <p14:nvPr/>
            </p14:nvContentPartPr>
            <p14:xfrm>
              <a:off x="3545400" y="5682760"/>
              <a:ext cx="508320" cy="210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27413" y="5665120"/>
                <a:ext cx="543935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14:cNvPr>
              <p14:cNvContentPartPr/>
              <p14:nvPr/>
            </p14:nvContentPartPr>
            <p14:xfrm>
              <a:off x="1066440" y="6136360"/>
              <a:ext cx="12132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048800" y="611872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14:cNvPr>
              <p14:cNvContentPartPr/>
              <p14:nvPr/>
            </p14:nvContentPartPr>
            <p14:xfrm>
              <a:off x="1320600" y="5989480"/>
              <a:ext cx="530640" cy="219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02600" y="5971480"/>
                <a:ext cx="56628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14:cNvPr>
              <p14:cNvContentPartPr/>
              <p14:nvPr/>
            </p14:nvContentPartPr>
            <p14:xfrm>
              <a:off x="1980840" y="5984080"/>
              <a:ext cx="896040" cy="254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963200" y="5966080"/>
                <a:ext cx="931680" cy="289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31349450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14:cNvPr>
              <p14:cNvContentPartPr/>
              <p14:nvPr/>
            </p14:nvContentPartPr>
            <p14:xfrm>
              <a:off x="366600" y="4285240"/>
              <a:ext cx="637920" cy="34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8950" y="4267582"/>
                <a:ext cx="67358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14:cNvPr>
              <p14:cNvContentPartPr/>
              <p14:nvPr/>
            </p14:nvContentPartPr>
            <p14:xfrm>
              <a:off x="1117200" y="4386400"/>
              <a:ext cx="906120" cy="25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99560" y="4368735"/>
                <a:ext cx="941760" cy="286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14:cNvPr>
              <p14:cNvContentPartPr/>
              <p14:nvPr/>
            </p14:nvContentPartPr>
            <p14:xfrm>
              <a:off x="2193960" y="4287040"/>
              <a:ext cx="262800" cy="267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176296" y="4269400"/>
                <a:ext cx="298489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14:cNvPr>
              <p14:cNvContentPartPr/>
              <p14:nvPr/>
            </p14:nvContentPartPr>
            <p14:xfrm>
              <a:off x="2681760" y="4399720"/>
              <a:ext cx="7632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63760" y="4382080"/>
                <a:ext cx="111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14:cNvPr>
              <p14:cNvContentPartPr/>
              <p14:nvPr/>
            </p14:nvContentPartPr>
            <p14:xfrm>
              <a:off x="2844480" y="4277680"/>
              <a:ext cx="357120" cy="222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26840" y="4259709"/>
                <a:ext cx="392760" cy="25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14:cNvPr>
              <p14:cNvContentPartPr/>
              <p14:nvPr/>
            </p14:nvContentPartPr>
            <p14:xfrm>
              <a:off x="3291600" y="4343920"/>
              <a:ext cx="15156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273600" y="4325920"/>
                <a:ext cx="187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14:cNvPr>
              <p14:cNvContentPartPr/>
              <p14:nvPr/>
            </p14:nvContentPartPr>
            <p14:xfrm>
              <a:off x="3332280" y="4420240"/>
              <a:ext cx="117000" cy="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4402240"/>
                <a:ext cx="1526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14:cNvPr>
              <p14:cNvContentPartPr/>
              <p14:nvPr/>
            </p14:nvContentPartPr>
            <p14:xfrm>
              <a:off x="3580680" y="4155280"/>
              <a:ext cx="831240" cy="446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62680" y="4137640"/>
                <a:ext cx="8668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14:cNvPr>
              <p14:cNvContentPartPr/>
              <p14:nvPr/>
            </p14:nvContentPartPr>
            <p14:xfrm>
              <a:off x="378840" y="4769440"/>
              <a:ext cx="597240" cy="300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61200" y="4751440"/>
                <a:ext cx="632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14:cNvPr>
              <p14:cNvContentPartPr/>
              <p14:nvPr/>
            </p14:nvContentPartPr>
            <p14:xfrm>
              <a:off x="2032680" y="4774840"/>
              <a:ext cx="29520" cy="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015040" y="4756840"/>
                <a:ext cx="651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14:cNvPr>
              <p14:cNvContentPartPr/>
              <p14:nvPr/>
            </p14:nvContentPartPr>
            <p14:xfrm>
              <a:off x="1147800" y="4835320"/>
              <a:ext cx="966600" cy="244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29800" y="4817320"/>
                <a:ext cx="1002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14:cNvPr>
              <p14:cNvContentPartPr/>
              <p14:nvPr/>
            </p14:nvContentPartPr>
            <p14:xfrm>
              <a:off x="2346600" y="4814440"/>
              <a:ext cx="511920" cy="225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28600" y="4796440"/>
                <a:ext cx="547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14:cNvPr>
              <p14:cNvContentPartPr/>
              <p14:nvPr/>
            </p14:nvContentPartPr>
            <p14:xfrm>
              <a:off x="4287360" y="4785280"/>
              <a:ext cx="181800" cy="185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269360" y="4767280"/>
                <a:ext cx="2174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14:cNvPr>
              <p14:cNvContentPartPr/>
              <p14:nvPr/>
            </p14:nvContentPartPr>
            <p14:xfrm>
              <a:off x="3037440" y="4751440"/>
              <a:ext cx="1142280" cy="257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19446" y="4733465"/>
                <a:ext cx="1177909" cy="2929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14:cNvPr>
              <p14:cNvContentPartPr/>
              <p14:nvPr/>
            </p14:nvContentPartPr>
            <p14:xfrm>
              <a:off x="4314000" y="4703560"/>
              <a:ext cx="6120" cy="14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96000" y="4685920"/>
                <a:ext cx="41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14:cNvPr>
              <p14:cNvContentPartPr/>
              <p14:nvPr/>
            </p14:nvContentPartPr>
            <p14:xfrm>
              <a:off x="4409040" y="4713640"/>
              <a:ext cx="14040" cy="11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91040" y="4696000"/>
                <a:ext cx="4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14:cNvPr>
              <p14:cNvContentPartPr/>
              <p14:nvPr/>
            </p14:nvContentPartPr>
            <p14:xfrm>
              <a:off x="304320" y="5171200"/>
              <a:ext cx="199080" cy="280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86680" y="5153200"/>
                <a:ext cx="2347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14:cNvPr>
              <p14:cNvContentPartPr/>
              <p14:nvPr/>
            </p14:nvContentPartPr>
            <p14:xfrm>
              <a:off x="639480" y="5344000"/>
              <a:ext cx="101160" cy="26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21840" y="5326000"/>
                <a:ext cx="1368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14:cNvPr>
              <p14:cNvContentPartPr/>
              <p14:nvPr/>
            </p14:nvContentPartPr>
            <p14:xfrm>
              <a:off x="1401960" y="520144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83960" y="518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14:cNvPr>
              <p14:cNvContentPartPr/>
              <p14:nvPr/>
            </p14:nvContentPartPr>
            <p14:xfrm>
              <a:off x="1757280" y="5250760"/>
              <a:ext cx="263160" cy="19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739640" y="5233120"/>
                <a:ext cx="298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14:cNvPr>
              <p14:cNvContentPartPr/>
              <p14:nvPr/>
            </p14:nvContentPartPr>
            <p14:xfrm>
              <a:off x="862680" y="5274160"/>
              <a:ext cx="776880" cy="171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45032" y="5256160"/>
                <a:ext cx="812537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14:cNvPr>
              <p14:cNvContentPartPr/>
              <p14:nvPr/>
            </p14:nvContentPartPr>
            <p14:xfrm>
              <a:off x="3045720" y="5181280"/>
              <a:ext cx="12240" cy="23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028080" y="5163640"/>
                <a:ext cx="47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14:cNvPr>
              <p14:cNvContentPartPr/>
              <p14:nvPr/>
            </p14:nvContentPartPr>
            <p14:xfrm>
              <a:off x="3153720" y="5181280"/>
              <a:ext cx="16200" cy="18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135720" y="516364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14:cNvPr>
              <p14:cNvContentPartPr/>
              <p14:nvPr/>
            </p14:nvContentPartPr>
            <p14:xfrm>
              <a:off x="2163720" y="5281720"/>
              <a:ext cx="1017000" cy="204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145720" y="5263688"/>
                <a:ext cx="1052640" cy="240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14:cNvPr>
              <p14:cNvContentPartPr/>
              <p14:nvPr/>
            </p14:nvContentPartPr>
            <p14:xfrm>
              <a:off x="3413280" y="5207200"/>
              <a:ext cx="1086840" cy="30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395280" y="5189221"/>
                <a:ext cx="11224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14:cNvPr>
              <p14:cNvContentPartPr/>
              <p14:nvPr/>
            </p14:nvContentPartPr>
            <p14:xfrm>
              <a:off x="357960" y="5577280"/>
              <a:ext cx="1063800" cy="374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39966" y="5559280"/>
                <a:ext cx="1099428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14:cNvPr>
              <p14:cNvContentPartPr/>
              <p14:nvPr/>
            </p14:nvContentPartPr>
            <p14:xfrm>
              <a:off x="2042040" y="5587720"/>
              <a:ext cx="36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24040" y="556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14:cNvPr>
              <p14:cNvContentPartPr/>
              <p14:nvPr/>
            </p14:nvContentPartPr>
            <p14:xfrm>
              <a:off x="2732880" y="5619760"/>
              <a:ext cx="592200" cy="214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714880" y="5602120"/>
                <a:ext cx="6278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14:cNvPr>
              <p14:cNvContentPartPr/>
              <p14:nvPr/>
            </p14:nvContentPartPr>
            <p14:xfrm>
              <a:off x="1716600" y="5652160"/>
              <a:ext cx="882360" cy="200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98960" y="5634160"/>
                <a:ext cx="9180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14:cNvPr>
              <p14:cNvContentPartPr/>
              <p14:nvPr/>
            </p14:nvContentPartPr>
            <p14:xfrm>
              <a:off x="3545400" y="5682760"/>
              <a:ext cx="508320" cy="210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27413" y="5665120"/>
                <a:ext cx="543935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14:cNvPr>
              <p14:cNvContentPartPr/>
              <p14:nvPr/>
            </p14:nvContentPartPr>
            <p14:xfrm>
              <a:off x="1066440" y="6136360"/>
              <a:ext cx="12132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048800" y="611872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14:cNvPr>
              <p14:cNvContentPartPr/>
              <p14:nvPr/>
            </p14:nvContentPartPr>
            <p14:xfrm>
              <a:off x="1320600" y="5989480"/>
              <a:ext cx="530640" cy="219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02600" y="5971480"/>
                <a:ext cx="56628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14:cNvPr>
              <p14:cNvContentPartPr/>
              <p14:nvPr/>
            </p14:nvContentPartPr>
            <p14:xfrm>
              <a:off x="1980840" y="5984080"/>
              <a:ext cx="896040" cy="254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963200" y="5966080"/>
                <a:ext cx="9316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14:cNvPr>
              <p14:cNvContentPartPr/>
              <p14:nvPr/>
            </p14:nvContentPartPr>
            <p14:xfrm>
              <a:off x="3088200" y="6024760"/>
              <a:ext cx="182160" cy="234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070525" y="6006760"/>
                <a:ext cx="217871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14:cNvPr>
              <p14:cNvContentPartPr/>
              <p14:nvPr/>
            </p14:nvContentPartPr>
            <p14:xfrm>
              <a:off x="3407520" y="6074800"/>
              <a:ext cx="159840" cy="144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389880" y="6056800"/>
                <a:ext cx="19548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14:cNvPr>
              <p14:cNvContentPartPr/>
              <p14:nvPr/>
            </p14:nvContentPartPr>
            <p14:xfrm>
              <a:off x="3453960" y="5973640"/>
              <a:ext cx="864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435960" y="595564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14:cNvPr>
              <p14:cNvContentPartPr/>
              <p14:nvPr/>
            </p14:nvContentPartPr>
            <p14:xfrm>
              <a:off x="3531360" y="5963560"/>
              <a:ext cx="4320" cy="4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513360" y="594592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14:cNvPr>
              <p14:cNvContentPartPr/>
              <p14:nvPr/>
            </p14:nvContentPartPr>
            <p14:xfrm>
              <a:off x="3646920" y="6065080"/>
              <a:ext cx="142560" cy="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29280" y="604708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14:cNvPr>
              <p14:cNvContentPartPr/>
              <p14:nvPr/>
            </p14:nvContentPartPr>
            <p14:xfrm>
              <a:off x="3657000" y="6148600"/>
              <a:ext cx="100440" cy="8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639360" y="613096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14:cNvPr>
              <p14:cNvContentPartPr/>
              <p14:nvPr/>
            </p14:nvContentPartPr>
            <p14:xfrm>
              <a:off x="3941760" y="5964280"/>
              <a:ext cx="782280" cy="280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23768" y="5946617"/>
                <a:ext cx="817904" cy="31648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61782307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14:cNvPr>
              <p14:cNvContentPartPr/>
              <p14:nvPr/>
            </p14:nvContentPartPr>
            <p14:xfrm>
              <a:off x="366600" y="4285240"/>
              <a:ext cx="637920" cy="34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8950" y="4267582"/>
                <a:ext cx="67358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14:cNvPr>
              <p14:cNvContentPartPr/>
              <p14:nvPr/>
            </p14:nvContentPartPr>
            <p14:xfrm>
              <a:off x="1117200" y="4386400"/>
              <a:ext cx="906120" cy="25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99560" y="4368735"/>
                <a:ext cx="941760" cy="286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14:cNvPr>
              <p14:cNvContentPartPr/>
              <p14:nvPr/>
            </p14:nvContentPartPr>
            <p14:xfrm>
              <a:off x="2193960" y="4287040"/>
              <a:ext cx="262800" cy="267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176296" y="4269400"/>
                <a:ext cx="298489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14:cNvPr>
              <p14:cNvContentPartPr/>
              <p14:nvPr/>
            </p14:nvContentPartPr>
            <p14:xfrm>
              <a:off x="2681760" y="4399720"/>
              <a:ext cx="7632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63760" y="4382080"/>
                <a:ext cx="111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14:cNvPr>
              <p14:cNvContentPartPr/>
              <p14:nvPr/>
            </p14:nvContentPartPr>
            <p14:xfrm>
              <a:off x="2844480" y="4277680"/>
              <a:ext cx="357120" cy="222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26840" y="4259709"/>
                <a:ext cx="392760" cy="25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14:cNvPr>
              <p14:cNvContentPartPr/>
              <p14:nvPr/>
            </p14:nvContentPartPr>
            <p14:xfrm>
              <a:off x="3291600" y="4343920"/>
              <a:ext cx="15156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273600" y="4325920"/>
                <a:ext cx="187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14:cNvPr>
              <p14:cNvContentPartPr/>
              <p14:nvPr/>
            </p14:nvContentPartPr>
            <p14:xfrm>
              <a:off x="3332280" y="4420240"/>
              <a:ext cx="117000" cy="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4402240"/>
                <a:ext cx="1526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14:cNvPr>
              <p14:cNvContentPartPr/>
              <p14:nvPr/>
            </p14:nvContentPartPr>
            <p14:xfrm>
              <a:off x="3580680" y="4155280"/>
              <a:ext cx="831240" cy="446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62680" y="4137640"/>
                <a:ext cx="8668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14:cNvPr>
              <p14:cNvContentPartPr/>
              <p14:nvPr/>
            </p14:nvContentPartPr>
            <p14:xfrm>
              <a:off x="378840" y="4769440"/>
              <a:ext cx="597240" cy="300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61200" y="4751440"/>
                <a:ext cx="632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14:cNvPr>
              <p14:cNvContentPartPr/>
              <p14:nvPr/>
            </p14:nvContentPartPr>
            <p14:xfrm>
              <a:off x="2032680" y="4774840"/>
              <a:ext cx="29520" cy="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015040" y="4756840"/>
                <a:ext cx="651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14:cNvPr>
              <p14:cNvContentPartPr/>
              <p14:nvPr/>
            </p14:nvContentPartPr>
            <p14:xfrm>
              <a:off x="1147800" y="4835320"/>
              <a:ext cx="966600" cy="244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29800" y="4817320"/>
                <a:ext cx="1002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14:cNvPr>
              <p14:cNvContentPartPr/>
              <p14:nvPr/>
            </p14:nvContentPartPr>
            <p14:xfrm>
              <a:off x="2346600" y="4814440"/>
              <a:ext cx="511920" cy="225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28600" y="4796440"/>
                <a:ext cx="547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14:cNvPr>
              <p14:cNvContentPartPr/>
              <p14:nvPr/>
            </p14:nvContentPartPr>
            <p14:xfrm>
              <a:off x="4287360" y="4785280"/>
              <a:ext cx="181800" cy="185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269360" y="4767280"/>
                <a:ext cx="2174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14:cNvPr>
              <p14:cNvContentPartPr/>
              <p14:nvPr/>
            </p14:nvContentPartPr>
            <p14:xfrm>
              <a:off x="3037440" y="4751440"/>
              <a:ext cx="1142280" cy="257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19446" y="4733465"/>
                <a:ext cx="1177909" cy="2929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14:cNvPr>
              <p14:cNvContentPartPr/>
              <p14:nvPr/>
            </p14:nvContentPartPr>
            <p14:xfrm>
              <a:off x="4314000" y="4703560"/>
              <a:ext cx="6120" cy="14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96000" y="4685920"/>
                <a:ext cx="41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14:cNvPr>
              <p14:cNvContentPartPr/>
              <p14:nvPr/>
            </p14:nvContentPartPr>
            <p14:xfrm>
              <a:off x="4409040" y="4713640"/>
              <a:ext cx="14040" cy="11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91040" y="4696000"/>
                <a:ext cx="4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14:cNvPr>
              <p14:cNvContentPartPr/>
              <p14:nvPr/>
            </p14:nvContentPartPr>
            <p14:xfrm>
              <a:off x="304320" y="5171200"/>
              <a:ext cx="199080" cy="280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86680" y="5153200"/>
                <a:ext cx="2347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14:cNvPr>
              <p14:cNvContentPartPr/>
              <p14:nvPr/>
            </p14:nvContentPartPr>
            <p14:xfrm>
              <a:off x="639480" y="5344000"/>
              <a:ext cx="101160" cy="26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21840" y="5326000"/>
                <a:ext cx="1368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14:cNvPr>
              <p14:cNvContentPartPr/>
              <p14:nvPr/>
            </p14:nvContentPartPr>
            <p14:xfrm>
              <a:off x="1401960" y="520144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83960" y="518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14:cNvPr>
              <p14:cNvContentPartPr/>
              <p14:nvPr/>
            </p14:nvContentPartPr>
            <p14:xfrm>
              <a:off x="1757280" y="5250760"/>
              <a:ext cx="263160" cy="19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739640" y="5233120"/>
                <a:ext cx="298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14:cNvPr>
              <p14:cNvContentPartPr/>
              <p14:nvPr/>
            </p14:nvContentPartPr>
            <p14:xfrm>
              <a:off x="862680" y="5274160"/>
              <a:ext cx="776880" cy="171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45032" y="5256160"/>
                <a:ext cx="812537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14:cNvPr>
              <p14:cNvContentPartPr/>
              <p14:nvPr/>
            </p14:nvContentPartPr>
            <p14:xfrm>
              <a:off x="3045720" y="5181280"/>
              <a:ext cx="12240" cy="23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028080" y="5163640"/>
                <a:ext cx="47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14:cNvPr>
              <p14:cNvContentPartPr/>
              <p14:nvPr/>
            </p14:nvContentPartPr>
            <p14:xfrm>
              <a:off x="3153720" y="5181280"/>
              <a:ext cx="16200" cy="18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135720" y="516364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14:cNvPr>
              <p14:cNvContentPartPr/>
              <p14:nvPr/>
            </p14:nvContentPartPr>
            <p14:xfrm>
              <a:off x="2163720" y="5281720"/>
              <a:ext cx="1017000" cy="204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145720" y="5263688"/>
                <a:ext cx="1052640" cy="240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14:cNvPr>
              <p14:cNvContentPartPr/>
              <p14:nvPr/>
            </p14:nvContentPartPr>
            <p14:xfrm>
              <a:off x="3413280" y="5207200"/>
              <a:ext cx="1086840" cy="30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395280" y="5189221"/>
                <a:ext cx="11224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14:cNvPr>
              <p14:cNvContentPartPr/>
              <p14:nvPr/>
            </p14:nvContentPartPr>
            <p14:xfrm>
              <a:off x="357960" y="5577280"/>
              <a:ext cx="1063800" cy="374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39966" y="5559280"/>
                <a:ext cx="1099428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14:cNvPr>
              <p14:cNvContentPartPr/>
              <p14:nvPr/>
            </p14:nvContentPartPr>
            <p14:xfrm>
              <a:off x="2042040" y="5587720"/>
              <a:ext cx="36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24040" y="556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14:cNvPr>
              <p14:cNvContentPartPr/>
              <p14:nvPr/>
            </p14:nvContentPartPr>
            <p14:xfrm>
              <a:off x="2732880" y="5619760"/>
              <a:ext cx="592200" cy="214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714880" y="5602120"/>
                <a:ext cx="6278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14:cNvPr>
              <p14:cNvContentPartPr/>
              <p14:nvPr/>
            </p14:nvContentPartPr>
            <p14:xfrm>
              <a:off x="1716600" y="5652160"/>
              <a:ext cx="882360" cy="200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98960" y="5634160"/>
                <a:ext cx="9180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14:cNvPr>
              <p14:cNvContentPartPr/>
              <p14:nvPr/>
            </p14:nvContentPartPr>
            <p14:xfrm>
              <a:off x="3545400" y="5682760"/>
              <a:ext cx="508320" cy="210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27413" y="5665120"/>
                <a:ext cx="543935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14:cNvPr>
              <p14:cNvContentPartPr/>
              <p14:nvPr/>
            </p14:nvContentPartPr>
            <p14:xfrm>
              <a:off x="1066440" y="6136360"/>
              <a:ext cx="12132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048800" y="611872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14:cNvPr>
              <p14:cNvContentPartPr/>
              <p14:nvPr/>
            </p14:nvContentPartPr>
            <p14:xfrm>
              <a:off x="1320600" y="5989480"/>
              <a:ext cx="530640" cy="219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02600" y="5971480"/>
                <a:ext cx="56628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14:cNvPr>
              <p14:cNvContentPartPr/>
              <p14:nvPr/>
            </p14:nvContentPartPr>
            <p14:xfrm>
              <a:off x="1980840" y="5984080"/>
              <a:ext cx="896040" cy="254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963200" y="5966080"/>
                <a:ext cx="9316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14:cNvPr>
              <p14:cNvContentPartPr/>
              <p14:nvPr/>
            </p14:nvContentPartPr>
            <p14:xfrm>
              <a:off x="3088200" y="6024760"/>
              <a:ext cx="182160" cy="234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070525" y="6006760"/>
                <a:ext cx="217871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14:cNvPr>
              <p14:cNvContentPartPr/>
              <p14:nvPr/>
            </p14:nvContentPartPr>
            <p14:xfrm>
              <a:off x="3407520" y="6074800"/>
              <a:ext cx="159840" cy="144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389880" y="6056800"/>
                <a:ext cx="19548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14:cNvPr>
              <p14:cNvContentPartPr/>
              <p14:nvPr/>
            </p14:nvContentPartPr>
            <p14:xfrm>
              <a:off x="3453960" y="5973640"/>
              <a:ext cx="864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435960" y="595564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14:cNvPr>
              <p14:cNvContentPartPr/>
              <p14:nvPr/>
            </p14:nvContentPartPr>
            <p14:xfrm>
              <a:off x="3531360" y="5963560"/>
              <a:ext cx="4320" cy="4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513360" y="594592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14:cNvPr>
              <p14:cNvContentPartPr/>
              <p14:nvPr/>
            </p14:nvContentPartPr>
            <p14:xfrm>
              <a:off x="3646920" y="6065080"/>
              <a:ext cx="142560" cy="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29280" y="604708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14:cNvPr>
              <p14:cNvContentPartPr/>
              <p14:nvPr/>
            </p14:nvContentPartPr>
            <p14:xfrm>
              <a:off x="3657000" y="6148600"/>
              <a:ext cx="100440" cy="8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639360" y="613096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14:cNvPr>
              <p14:cNvContentPartPr/>
              <p14:nvPr/>
            </p14:nvContentPartPr>
            <p14:xfrm>
              <a:off x="3941760" y="5964280"/>
              <a:ext cx="782280" cy="280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23768" y="5946617"/>
                <a:ext cx="817904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14:cNvPr>
              <p14:cNvContentPartPr/>
              <p14:nvPr/>
            </p14:nvContentPartPr>
            <p14:xfrm>
              <a:off x="4767240" y="6207280"/>
              <a:ext cx="48960" cy="45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49240" y="6189640"/>
                <a:ext cx="846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14:cNvPr>
              <p14:cNvContentPartPr/>
              <p14:nvPr/>
            </p14:nvContentPartPr>
            <p14:xfrm>
              <a:off x="1127280" y="6308800"/>
              <a:ext cx="1032840" cy="356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109280" y="6291160"/>
                <a:ext cx="10684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14:cNvPr>
              <p14:cNvContentPartPr/>
              <p14:nvPr/>
            </p14:nvContentPartPr>
            <p14:xfrm>
              <a:off x="2336520" y="6328600"/>
              <a:ext cx="1381680" cy="480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318525" y="6310960"/>
                <a:ext cx="1417311" cy="516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93877296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14:cNvPr>
              <p14:cNvContentPartPr/>
              <p14:nvPr/>
            </p14:nvContentPartPr>
            <p14:xfrm>
              <a:off x="366600" y="4285240"/>
              <a:ext cx="637920" cy="34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8950" y="4267582"/>
                <a:ext cx="67358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14:cNvPr>
              <p14:cNvContentPartPr/>
              <p14:nvPr/>
            </p14:nvContentPartPr>
            <p14:xfrm>
              <a:off x="1117200" y="4386400"/>
              <a:ext cx="906120" cy="25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99560" y="4368735"/>
                <a:ext cx="941760" cy="286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14:cNvPr>
              <p14:cNvContentPartPr/>
              <p14:nvPr/>
            </p14:nvContentPartPr>
            <p14:xfrm>
              <a:off x="2193960" y="4287040"/>
              <a:ext cx="262800" cy="267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176296" y="4269400"/>
                <a:ext cx="298489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14:cNvPr>
              <p14:cNvContentPartPr/>
              <p14:nvPr/>
            </p14:nvContentPartPr>
            <p14:xfrm>
              <a:off x="2681760" y="4399720"/>
              <a:ext cx="7632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63760" y="4382080"/>
                <a:ext cx="111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14:cNvPr>
              <p14:cNvContentPartPr/>
              <p14:nvPr/>
            </p14:nvContentPartPr>
            <p14:xfrm>
              <a:off x="2844480" y="4277680"/>
              <a:ext cx="357120" cy="222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26840" y="4259709"/>
                <a:ext cx="392760" cy="25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14:cNvPr>
              <p14:cNvContentPartPr/>
              <p14:nvPr/>
            </p14:nvContentPartPr>
            <p14:xfrm>
              <a:off x="3291600" y="4343920"/>
              <a:ext cx="15156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273600" y="4325920"/>
                <a:ext cx="187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14:cNvPr>
              <p14:cNvContentPartPr/>
              <p14:nvPr/>
            </p14:nvContentPartPr>
            <p14:xfrm>
              <a:off x="3332280" y="4420240"/>
              <a:ext cx="117000" cy="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4402240"/>
                <a:ext cx="1526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14:cNvPr>
              <p14:cNvContentPartPr/>
              <p14:nvPr/>
            </p14:nvContentPartPr>
            <p14:xfrm>
              <a:off x="3580680" y="4155280"/>
              <a:ext cx="831240" cy="446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62680" y="4137640"/>
                <a:ext cx="8668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14:cNvPr>
              <p14:cNvContentPartPr/>
              <p14:nvPr/>
            </p14:nvContentPartPr>
            <p14:xfrm>
              <a:off x="378840" y="4769440"/>
              <a:ext cx="597240" cy="300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61200" y="4751440"/>
                <a:ext cx="632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14:cNvPr>
              <p14:cNvContentPartPr/>
              <p14:nvPr/>
            </p14:nvContentPartPr>
            <p14:xfrm>
              <a:off x="2032680" y="4774840"/>
              <a:ext cx="29520" cy="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015040" y="4756840"/>
                <a:ext cx="651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14:cNvPr>
              <p14:cNvContentPartPr/>
              <p14:nvPr/>
            </p14:nvContentPartPr>
            <p14:xfrm>
              <a:off x="1147800" y="4835320"/>
              <a:ext cx="966600" cy="244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29800" y="4817320"/>
                <a:ext cx="1002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14:cNvPr>
              <p14:cNvContentPartPr/>
              <p14:nvPr/>
            </p14:nvContentPartPr>
            <p14:xfrm>
              <a:off x="2346600" y="4814440"/>
              <a:ext cx="511920" cy="225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28600" y="4796440"/>
                <a:ext cx="547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14:cNvPr>
              <p14:cNvContentPartPr/>
              <p14:nvPr/>
            </p14:nvContentPartPr>
            <p14:xfrm>
              <a:off x="4287360" y="4785280"/>
              <a:ext cx="181800" cy="185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269360" y="4767280"/>
                <a:ext cx="2174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14:cNvPr>
              <p14:cNvContentPartPr/>
              <p14:nvPr/>
            </p14:nvContentPartPr>
            <p14:xfrm>
              <a:off x="3037440" y="4751440"/>
              <a:ext cx="1142280" cy="257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19446" y="4733465"/>
                <a:ext cx="1177909" cy="2929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14:cNvPr>
              <p14:cNvContentPartPr/>
              <p14:nvPr/>
            </p14:nvContentPartPr>
            <p14:xfrm>
              <a:off x="4314000" y="4703560"/>
              <a:ext cx="6120" cy="14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96000" y="4685920"/>
                <a:ext cx="41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14:cNvPr>
              <p14:cNvContentPartPr/>
              <p14:nvPr/>
            </p14:nvContentPartPr>
            <p14:xfrm>
              <a:off x="4409040" y="4713640"/>
              <a:ext cx="14040" cy="11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91040" y="4696000"/>
                <a:ext cx="4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14:cNvPr>
              <p14:cNvContentPartPr/>
              <p14:nvPr/>
            </p14:nvContentPartPr>
            <p14:xfrm>
              <a:off x="304320" y="5171200"/>
              <a:ext cx="199080" cy="280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86680" y="5153200"/>
                <a:ext cx="2347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14:cNvPr>
              <p14:cNvContentPartPr/>
              <p14:nvPr/>
            </p14:nvContentPartPr>
            <p14:xfrm>
              <a:off x="639480" y="5344000"/>
              <a:ext cx="101160" cy="26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21840" y="5326000"/>
                <a:ext cx="1368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14:cNvPr>
              <p14:cNvContentPartPr/>
              <p14:nvPr/>
            </p14:nvContentPartPr>
            <p14:xfrm>
              <a:off x="1401960" y="520144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83960" y="518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14:cNvPr>
              <p14:cNvContentPartPr/>
              <p14:nvPr/>
            </p14:nvContentPartPr>
            <p14:xfrm>
              <a:off x="1757280" y="5250760"/>
              <a:ext cx="263160" cy="19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739640" y="5233120"/>
                <a:ext cx="298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14:cNvPr>
              <p14:cNvContentPartPr/>
              <p14:nvPr/>
            </p14:nvContentPartPr>
            <p14:xfrm>
              <a:off x="862680" y="5274160"/>
              <a:ext cx="776880" cy="171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45032" y="5256160"/>
                <a:ext cx="812537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14:cNvPr>
              <p14:cNvContentPartPr/>
              <p14:nvPr/>
            </p14:nvContentPartPr>
            <p14:xfrm>
              <a:off x="3045720" y="5181280"/>
              <a:ext cx="12240" cy="23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028080" y="5163640"/>
                <a:ext cx="47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14:cNvPr>
              <p14:cNvContentPartPr/>
              <p14:nvPr/>
            </p14:nvContentPartPr>
            <p14:xfrm>
              <a:off x="3153720" y="5181280"/>
              <a:ext cx="16200" cy="18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135720" y="516364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14:cNvPr>
              <p14:cNvContentPartPr/>
              <p14:nvPr/>
            </p14:nvContentPartPr>
            <p14:xfrm>
              <a:off x="2163720" y="5281720"/>
              <a:ext cx="1017000" cy="204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145720" y="5263688"/>
                <a:ext cx="1052640" cy="240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14:cNvPr>
              <p14:cNvContentPartPr/>
              <p14:nvPr/>
            </p14:nvContentPartPr>
            <p14:xfrm>
              <a:off x="3413280" y="5207200"/>
              <a:ext cx="1086840" cy="30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395280" y="5189221"/>
                <a:ext cx="11224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14:cNvPr>
              <p14:cNvContentPartPr/>
              <p14:nvPr/>
            </p14:nvContentPartPr>
            <p14:xfrm>
              <a:off x="357960" y="5577280"/>
              <a:ext cx="1063800" cy="374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39966" y="5559280"/>
                <a:ext cx="1099428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14:cNvPr>
              <p14:cNvContentPartPr/>
              <p14:nvPr/>
            </p14:nvContentPartPr>
            <p14:xfrm>
              <a:off x="2042040" y="5587720"/>
              <a:ext cx="36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24040" y="556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14:cNvPr>
              <p14:cNvContentPartPr/>
              <p14:nvPr/>
            </p14:nvContentPartPr>
            <p14:xfrm>
              <a:off x="2732880" y="5619760"/>
              <a:ext cx="592200" cy="214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714880" y="5602120"/>
                <a:ext cx="6278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14:cNvPr>
              <p14:cNvContentPartPr/>
              <p14:nvPr/>
            </p14:nvContentPartPr>
            <p14:xfrm>
              <a:off x="1716600" y="5652160"/>
              <a:ext cx="882360" cy="200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98960" y="5634160"/>
                <a:ext cx="9180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14:cNvPr>
              <p14:cNvContentPartPr/>
              <p14:nvPr/>
            </p14:nvContentPartPr>
            <p14:xfrm>
              <a:off x="3545400" y="5682760"/>
              <a:ext cx="508320" cy="210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27413" y="5665120"/>
                <a:ext cx="543935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14:cNvPr>
              <p14:cNvContentPartPr/>
              <p14:nvPr/>
            </p14:nvContentPartPr>
            <p14:xfrm>
              <a:off x="1066440" y="6136360"/>
              <a:ext cx="12132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048800" y="611872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14:cNvPr>
              <p14:cNvContentPartPr/>
              <p14:nvPr/>
            </p14:nvContentPartPr>
            <p14:xfrm>
              <a:off x="1320600" y="5989480"/>
              <a:ext cx="530640" cy="219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02600" y="5971480"/>
                <a:ext cx="56628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14:cNvPr>
              <p14:cNvContentPartPr/>
              <p14:nvPr/>
            </p14:nvContentPartPr>
            <p14:xfrm>
              <a:off x="1980840" y="5984080"/>
              <a:ext cx="896040" cy="254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963200" y="5966080"/>
                <a:ext cx="9316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14:cNvPr>
              <p14:cNvContentPartPr/>
              <p14:nvPr/>
            </p14:nvContentPartPr>
            <p14:xfrm>
              <a:off x="3088200" y="6024760"/>
              <a:ext cx="182160" cy="234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070525" y="6006760"/>
                <a:ext cx="217871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14:cNvPr>
              <p14:cNvContentPartPr/>
              <p14:nvPr/>
            </p14:nvContentPartPr>
            <p14:xfrm>
              <a:off x="3407520" y="6074800"/>
              <a:ext cx="159840" cy="144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389880" y="6056800"/>
                <a:ext cx="19548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14:cNvPr>
              <p14:cNvContentPartPr/>
              <p14:nvPr/>
            </p14:nvContentPartPr>
            <p14:xfrm>
              <a:off x="3453960" y="5973640"/>
              <a:ext cx="864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435960" y="595564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14:cNvPr>
              <p14:cNvContentPartPr/>
              <p14:nvPr/>
            </p14:nvContentPartPr>
            <p14:xfrm>
              <a:off x="3531360" y="5963560"/>
              <a:ext cx="4320" cy="4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513360" y="594592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14:cNvPr>
              <p14:cNvContentPartPr/>
              <p14:nvPr/>
            </p14:nvContentPartPr>
            <p14:xfrm>
              <a:off x="3646920" y="6065080"/>
              <a:ext cx="142560" cy="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29280" y="604708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14:cNvPr>
              <p14:cNvContentPartPr/>
              <p14:nvPr/>
            </p14:nvContentPartPr>
            <p14:xfrm>
              <a:off x="3657000" y="6148600"/>
              <a:ext cx="100440" cy="8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639360" y="613096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14:cNvPr>
              <p14:cNvContentPartPr/>
              <p14:nvPr/>
            </p14:nvContentPartPr>
            <p14:xfrm>
              <a:off x="3941760" y="5964280"/>
              <a:ext cx="782280" cy="280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23768" y="5946617"/>
                <a:ext cx="817904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14:cNvPr>
              <p14:cNvContentPartPr/>
              <p14:nvPr/>
            </p14:nvContentPartPr>
            <p14:xfrm>
              <a:off x="4767240" y="6207280"/>
              <a:ext cx="48960" cy="45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49240" y="6189640"/>
                <a:ext cx="846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14:cNvPr>
              <p14:cNvContentPartPr/>
              <p14:nvPr/>
            </p14:nvContentPartPr>
            <p14:xfrm>
              <a:off x="1127280" y="6308800"/>
              <a:ext cx="1032840" cy="356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109280" y="6291160"/>
                <a:ext cx="10684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14:cNvPr>
              <p14:cNvContentPartPr/>
              <p14:nvPr/>
            </p14:nvContentPartPr>
            <p14:xfrm>
              <a:off x="2336520" y="6328600"/>
              <a:ext cx="1381680" cy="480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318525" y="6310960"/>
                <a:ext cx="1417311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14:cNvPr>
              <p14:cNvContentPartPr/>
              <p14:nvPr/>
            </p14:nvContentPartPr>
            <p14:xfrm>
              <a:off x="223320" y="3555160"/>
              <a:ext cx="4645080" cy="3255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05680" y="3537158"/>
                <a:ext cx="4680720" cy="329112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94261310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14:cNvPr>
              <p14:cNvContentPartPr/>
              <p14:nvPr/>
            </p14:nvContentPartPr>
            <p14:xfrm>
              <a:off x="366600" y="4285240"/>
              <a:ext cx="637920" cy="34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8950" y="4267582"/>
                <a:ext cx="67358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14:cNvPr>
              <p14:cNvContentPartPr/>
              <p14:nvPr/>
            </p14:nvContentPartPr>
            <p14:xfrm>
              <a:off x="1117200" y="4386400"/>
              <a:ext cx="906120" cy="25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99560" y="4368735"/>
                <a:ext cx="941760" cy="286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14:cNvPr>
              <p14:cNvContentPartPr/>
              <p14:nvPr/>
            </p14:nvContentPartPr>
            <p14:xfrm>
              <a:off x="2193960" y="4287040"/>
              <a:ext cx="262800" cy="267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176296" y="4269400"/>
                <a:ext cx="298489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14:cNvPr>
              <p14:cNvContentPartPr/>
              <p14:nvPr/>
            </p14:nvContentPartPr>
            <p14:xfrm>
              <a:off x="2681760" y="4399720"/>
              <a:ext cx="7632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63760" y="4382080"/>
                <a:ext cx="111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14:cNvPr>
              <p14:cNvContentPartPr/>
              <p14:nvPr/>
            </p14:nvContentPartPr>
            <p14:xfrm>
              <a:off x="2844480" y="4277680"/>
              <a:ext cx="357120" cy="222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26840" y="4259709"/>
                <a:ext cx="392760" cy="25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14:cNvPr>
              <p14:cNvContentPartPr/>
              <p14:nvPr/>
            </p14:nvContentPartPr>
            <p14:xfrm>
              <a:off x="3291600" y="4343920"/>
              <a:ext cx="15156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273600" y="4325920"/>
                <a:ext cx="187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14:cNvPr>
              <p14:cNvContentPartPr/>
              <p14:nvPr/>
            </p14:nvContentPartPr>
            <p14:xfrm>
              <a:off x="3332280" y="4420240"/>
              <a:ext cx="117000" cy="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4402240"/>
                <a:ext cx="1526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14:cNvPr>
              <p14:cNvContentPartPr/>
              <p14:nvPr/>
            </p14:nvContentPartPr>
            <p14:xfrm>
              <a:off x="3580680" y="4155280"/>
              <a:ext cx="831240" cy="446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62680" y="4137640"/>
                <a:ext cx="8668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14:cNvPr>
              <p14:cNvContentPartPr/>
              <p14:nvPr/>
            </p14:nvContentPartPr>
            <p14:xfrm>
              <a:off x="378840" y="4769440"/>
              <a:ext cx="597240" cy="300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61200" y="4751440"/>
                <a:ext cx="632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14:cNvPr>
              <p14:cNvContentPartPr/>
              <p14:nvPr/>
            </p14:nvContentPartPr>
            <p14:xfrm>
              <a:off x="2032680" y="4774840"/>
              <a:ext cx="29520" cy="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015040" y="4756840"/>
                <a:ext cx="651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14:cNvPr>
              <p14:cNvContentPartPr/>
              <p14:nvPr/>
            </p14:nvContentPartPr>
            <p14:xfrm>
              <a:off x="1147800" y="4835320"/>
              <a:ext cx="966600" cy="244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29800" y="4817320"/>
                <a:ext cx="1002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14:cNvPr>
              <p14:cNvContentPartPr/>
              <p14:nvPr/>
            </p14:nvContentPartPr>
            <p14:xfrm>
              <a:off x="2346600" y="4814440"/>
              <a:ext cx="511920" cy="225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28600" y="4796440"/>
                <a:ext cx="547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14:cNvPr>
              <p14:cNvContentPartPr/>
              <p14:nvPr/>
            </p14:nvContentPartPr>
            <p14:xfrm>
              <a:off x="4287360" y="4785280"/>
              <a:ext cx="181800" cy="185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269360" y="4767280"/>
                <a:ext cx="2174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14:cNvPr>
              <p14:cNvContentPartPr/>
              <p14:nvPr/>
            </p14:nvContentPartPr>
            <p14:xfrm>
              <a:off x="3037440" y="4751440"/>
              <a:ext cx="1142280" cy="257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19446" y="4733465"/>
                <a:ext cx="1177909" cy="2929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14:cNvPr>
              <p14:cNvContentPartPr/>
              <p14:nvPr/>
            </p14:nvContentPartPr>
            <p14:xfrm>
              <a:off x="4314000" y="4703560"/>
              <a:ext cx="6120" cy="14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96000" y="4685920"/>
                <a:ext cx="41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14:cNvPr>
              <p14:cNvContentPartPr/>
              <p14:nvPr/>
            </p14:nvContentPartPr>
            <p14:xfrm>
              <a:off x="4409040" y="4713640"/>
              <a:ext cx="14040" cy="11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91040" y="4696000"/>
                <a:ext cx="4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14:cNvPr>
              <p14:cNvContentPartPr/>
              <p14:nvPr/>
            </p14:nvContentPartPr>
            <p14:xfrm>
              <a:off x="304320" y="5171200"/>
              <a:ext cx="199080" cy="280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86680" y="5153200"/>
                <a:ext cx="2347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14:cNvPr>
              <p14:cNvContentPartPr/>
              <p14:nvPr/>
            </p14:nvContentPartPr>
            <p14:xfrm>
              <a:off x="639480" y="5344000"/>
              <a:ext cx="101160" cy="26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21840" y="5326000"/>
                <a:ext cx="1368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14:cNvPr>
              <p14:cNvContentPartPr/>
              <p14:nvPr/>
            </p14:nvContentPartPr>
            <p14:xfrm>
              <a:off x="1401960" y="520144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83960" y="518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14:cNvPr>
              <p14:cNvContentPartPr/>
              <p14:nvPr/>
            </p14:nvContentPartPr>
            <p14:xfrm>
              <a:off x="1757280" y="5250760"/>
              <a:ext cx="263160" cy="19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739640" y="5233120"/>
                <a:ext cx="298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14:cNvPr>
              <p14:cNvContentPartPr/>
              <p14:nvPr/>
            </p14:nvContentPartPr>
            <p14:xfrm>
              <a:off x="862680" y="5274160"/>
              <a:ext cx="776880" cy="171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45032" y="5256160"/>
                <a:ext cx="812537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14:cNvPr>
              <p14:cNvContentPartPr/>
              <p14:nvPr/>
            </p14:nvContentPartPr>
            <p14:xfrm>
              <a:off x="3045720" y="5181280"/>
              <a:ext cx="12240" cy="23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028080" y="5163640"/>
                <a:ext cx="47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14:cNvPr>
              <p14:cNvContentPartPr/>
              <p14:nvPr/>
            </p14:nvContentPartPr>
            <p14:xfrm>
              <a:off x="3153720" y="5181280"/>
              <a:ext cx="16200" cy="18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135720" y="516364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14:cNvPr>
              <p14:cNvContentPartPr/>
              <p14:nvPr/>
            </p14:nvContentPartPr>
            <p14:xfrm>
              <a:off x="2163720" y="5281720"/>
              <a:ext cx="1017000" cy="204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145720" y="5263688"/>
                <a:ext cx="1052640" cy="240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14:cNvPr>
              <p14:cNvContentPartPr/>
              <p14:nvPr/>
            </p14:nvContentPartPr>
            <p14:xfrm>
              <a:off x="3413280" y="5207200"/>
              <a:ext cx="1086840" cy="30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395280" y="5189221"/>
                <a:ext cx="11224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14:cNvPr>
              <p14:cNvContentPartPr/>
              <p14:nvPr/>
            </p14:nvContentPartPr>
            <p14:xfrm>
              <a:off x="357960" y="5577280"/>
              <a:ext cx="1063800" cy="374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39966" y="5559280"/>
                <a:ext cx="1099428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14:cNvPr>
              <p14:cNvContentPartPr/>
              <p14:nvPr/>
            </p14:nvContentPartPr>
            <p14:xfrm>
              <a:off x="2042040" y="5587720"/>
              <a:ext cx="36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24040" y="556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14:cNvPr>
              <p14:cNvContentPartPr/>
              <p14:nvPr/>
            </p14:nvContentPartPr>
            <p14:xfrm>
              <a:off x="2732880" y="5619760"/>
              <a:ext cx="592200" cy="214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714880" y="5602120"/>
                <a:ext cx="6278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14:cNvPr>
              <p14:cNvContentPartPr/>
              <p14:nvPr/>
            </p14:nvContentPartPr>
            <p14:xfrm>
              <a:off x="1716600" y="5652160"/>
              <a:ext cx="882360" cy="200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98960" y="5634160"/>
                <a:ext cx="9180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14:cNvPr>
              <p14:cNvContentPartPr/>
              <p14:nvPr/>
            </p14:nvContentPartPr>
            <p14:xfrm>
              <a:off x="3545400" y="5682760"/>
              <a:ext cx="508320" cy="210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27413" y="5665120"/>
                <a:ext cx="543935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14:cNvPr>
              <p14:cNvContentPartPr/>
              <p14:nvPr/>
            </p14:nvContentPartPr>
            <p14:xfrm>
              <a:off x="1066440" y="6136360"/>
              <a:ext cx="12132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048800" y="611872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14:cNvPr>
              <p14:cNvContentPartPr/>
              <p14:nvPr/>
            </p14:nvContentPartPr>
            <p14:xfrm>
              <a:off x="1320600" y="5989480"/>
              <a:ext cx="530640" cy="219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02600" y="5971480"/>
                <a:ext cx="56628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14:cNvPr>
              <p14:cNvContentPartPr/>
              <p14:nvPr/>
            </p14:nvContentPartPr>
            <p14:xfrm>
              <a:off x="1980840" y="5984080"/>
              <a:ext cx="896040" cy="254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963200" y="5966080"/>
                <a:ext cx="9316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14:cNvPr>
              <p14:cNvContentPartPr/>
              <p14:nvPr/>
            </p14:nvContentPartPr>
            <p14:xfrm>
              <a:off x="3088200" y="6024760"/>
              <a:ext cx="182160" cy="234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070525" y="6006760"/>
                <a:ext cx="217871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14:cNvPr>
              <p14:cNvContentPartPr/>
              <p14:nvPr/>
            </p14:nvContentPartPr>
            <p14:xfrm>
              <a:off x="3407520" y="6074800"/>
              <a:ext cx="159840" cy="144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389880" y="6056800"/>
                <a:ext cx="19548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14:cNvPr>
              <p14:cNvContentPartPr/>
              <p14:nvPr/>
            </p14:nvContentPartPr>
            <p14:xfrm>
              <a:off x="3453960" y="5973640"/>
              <a:ext cx="864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435960" y="595564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14:cNvPr>
              <p14:cNvContentPartPr/>
              <p14:nvPr/>
            </p14:nvContentPartPr>
            <p14:xfrm>
              <a:off x="3531360" y="5963560"/>
              <a:ext cx="4320" cy="4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513360" y="594592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14:cNvPr>
              <p14:cNvContentPartPr/>
              <p14:nvPr/>
            </p14:nvContentPartPr>
            <p14:xfrm>
              <a:off x="3646920" y="6065080"/>
              <a:ext cx="142560" cy="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29280" y="604708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14:cNvPr>
              <p14:cNvContentPartPr/>
              <p14:nvPr/>
            </p14:nvContentPartPr>
            <p14:xfrm>
              <a:off x="3657000" y="6148600"/>
              <a:ext cx="100440" cy="8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639360" y="613096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14:cNvPr>
              <p14:cNvContentPartPr/>
              <p14:nvPr/>
            </p14:nvContentPartPr>
            <p14:xfrm>
              <a:off x="3941760" y="5964280"/>
              <a:ext cx="782280" cy="280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23768" y="5946617"/>
                <a:ext cx="817904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14:cNvPr>
              <p14:cNvContentPartPr/>
              <p14:nvPr/>
            </p14:nvContentPartPr>
            <p14:xfrm>
              <a:off x="4767240" y="6207280"/>
              <a:ext cx="48960" cy="45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49240" y="6189640"/>
                <a:ext cx="846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14:cNvPr>
              <p14:cNvContentPartPr/>
              <p14:nvPr/>
            </p14:nvContentPartPr>
            <p14:xfrm>
              <a:off x="1127280" y="6308800"/>
              <a:ext cx="1032840" cy="356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109280" y="6291160"/>
                <a:ext cx="10684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14:cNvPr>
              <p14:cNvContentPartPr/>
              <p14:nvPr/>
            </p14:nvContentPartPr>
            <p14:xfrm>
              <a:off x="2336520" y="6328600"/>
              <a:ext cx="1381680" cy="480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318525" y="6310960"/>
                <a:ext cx="1417311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14:cNvPr>
              <p14:cNvContentPartPr/>
              <p14:nvPr/>
            </p14:nvContentPartPr>
            <p14:xfrm>
              <a:off x="223320" y="3555160"/>
              <a:ext cx="4645080" cy="3255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05680" y="3537158"/>
                <a:ext cx="4680720" cy="3291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14:cNvPr>
              <p14:cNvContentPartPr/>
              <p14:nvPr/>
            </p14:nvContentPartPr>
            <p14:xfrm>
              <a:off x="5760120" y="3109480"/>
              <a:ext cx="1971360" cy="5590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742480" y="3091829"/>
                <a:ext cx="2007000" cy="59474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03213827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14:cNvPr>
              <p14:cNvContentPartPr/>
              <p14:nvPr/>
            </p14:nvContentPartPr>
            <p14:xfrm>
              <a:off x="366600" y="4285240"/>
              <a:ext cx="637920" cy="34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8950" y="4267582"/>
                <a:ext cx="67358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14:cNvPr>
              <p14:cNvContentPartPr/>
              <p14:nvPr/>
            </p14:nvContentPartPr>
            <p14:xfrm>
              <a:off x="1117200" y="4386400"/>
              <a:ext cx="906120" cy="25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99560" y="4368735"/>
                <a:ext cx="941760" cy="286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14:cNvPr>
              <p14:cNvContentPartPr/>
              <p14:nvPr/>
            </p14:nvContentPartPr>
            <p14:xfrm>
              <a:off x="2193960" y="4287040"/>
              <a:ext cx="262800" cy="267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176296" y="4269400"/>
                <a:ext cx="298489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14:cNvPr>
              <p14:cNvContentPartPr/>
              <p14:nvPr/>
            </p14:nvContentPartPr>
            <p14:xfrm>
              <a:off x="2681760" y="4399720"/>
              <a:ext cx="7632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63760" y="4382080"/>
                <a:ext cx="111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14:cNvPr>
              <p14:cNvContentPartPr/>
              <p14:nvPr/>
            </p14:nvContentPartPr>
            <p14:xfrm>
              <a:off x="2844480" y="4277680"/>
              <a:ext cx="357120" cy="222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26840" y="4259709"/>
                <a:ext cx="392760" cy="25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14:cNvPr>
              <p14:cNvContentPartPr/>
              <p14:nvPr/>
            </p14:nvContentPartPr>
            <p14:xfrm>
              <a:off x="3291600" y="4343920"/>
              <a:ext cx="15156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273600" y="4325920"/>
                <a:ext cx="187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14:cNvPr>
              <p14:cNvContentPartPr/>
              <p14:nvPr/>
            </p14:nvContentPartPr>
            <p14:xfrm>
              <a:off x="3332280" y="4420240"/>
              <a:ext cx="117000" cy="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4402240"/>
                <a:ext cx="1526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14:cNvPr>
              <p14:cNvContentPartPr/>
              <p14:nvPr/>
            </p14:nvContentPartPr>
            <p14:xfrm>
              <a:off x="3580680" y="4155280"/>
              <a:ext cx="831240" cy="446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62680" y="4137640"/>
                <a:ext cx="8668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14:cNvPr>
              <p14:cNvContentPartPr/>
              <p14:nvPr/>
            </p14:nvContentPartPr>
            <p14:xfrm>
              <a:off x="378840" y="4769440"/>
              <a:ext cx="597240" cy="300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61200" y="4751440"/>
                <a:ext cx="632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14:cNvPr>
              <p14:cNvContentPartPr/>
              <p14:nvPr/>
            </p14:nvContentPartPr>
            <p14:xfrm>
              <a:off x="2032680" y="4774840"/>
              <a:ext cx="29520" cy="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015040" y="4756840"/>
                <a:ext cx="651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14:cNvPr>
              <p14:cNvContentPartPr/>
              <p14:nvPr/>
            </p14:nvContentPartPr>
            <p14:xfrm>
              <a:off x="1147800" y="4835320"/>
              <a:ext cx="966600" cy="244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29800" y="4817320"/>
                <a:ext cx="1002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14:cNvPr>
              <p14:cNvContentPartPr/>
              <p14:nvPr/>
            </p14:nvContentPartPr>
            <p14:xfrm>
              <a:off x="2346600" y="4814440"/>
              <a:ext cx="511920" cy="225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28600" y="4796440"/>
                <a:ext cx="547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14:cNvPr>
              <p14:cNvContentPartPr/>
              <p14:nvPr/>
            </p14:nvContentPartPr>
            <p14:xfrm>
              <a:off x="4287360" y="4785280"/>
              <a:ext cx="181800" cy="185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269360" y="4767280"/>
                <a:ext cx="2174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14:cNvPr>
              <p14:cNvContentPartPr/>
              <p14:nvPr/>
            </p14:nvContentPartPr>
            <p14:xfrm>
              <a:off x="3037440" y="4751440"/>
              <a:ext cx="1142280" cy="257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19446" y="4733465"/>
                <a:ext cx="1177909" cy="2929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14:cNvPr>
              <p14:cNvContentPartPr/>
              <p14:nvPr/>
            </p14:nvContentPartPr>
            <p14:xfrm>
              <a:off x="4314000" y="4703560"/>
              <a:ext cx="6120" cy="14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96000" y="4685920"/>
                <a:ext cx="41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14:cNvPr>
              <p14:cNvContentPartPr/>
              <p14:nvPr/>
            </p14:nvContentPartPr>
            <p14:xfrm>
              <a:off x="4409040" y="4713640"/>
              <a:ext cx="14040" cy="11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91040" y="4696000"/>
                <a:ext cx="4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14:cNvPr>
              <p14:cNvContentPartPr/>
              <p14:nvPr/>
            </p14:nvContentPartPr>
            <p14:xfrm>
              <a:off x="304320" y="5171200"/>
              <a:ext cx="199080" cy="280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86680" y="5153200"/>
                <a:ext cx="2347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14:cNvPr>
              <p14:cNvContentPartPr/>
              <p14:nvPr/>
            </p14:nvContentPartPr>
            <p14:xfrm>
              <a:off x="639480" y="5344000"/>
              <a:ext cx="101160" cy="26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21840" y="5326000"/>
                <a:ext cx="1368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14:cNvPr>
              <p14:cNvContentPartPr/>
              <p14:nvPr/>
            </p14:nvContentPartPr>
            <p14:xfrm>
              <a:off x="1401960" y="520144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83960" y="518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14:cNvPr>
              <p14:cNvContentPartPr/>
              <p14:nvPr/>
            </p14:nvContentPartPr>
            <p14:xfrm>
              <a:off x="1757280" y="5250760"/>
              <a:ext cx="263160" cy="19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739640" y="5233120"/>
                <a:ext cx="298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14:cNvPr>
              <p14:cNvContentPartPr/>
              <p14:nvPr/>
            </p14:nvContentPartPr>
            <p14:xfrm>
              <a:off x="862680" y="5274160"/>
              <a:ext cx="776880" cy="171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45032" y="5256160"/>
                <a:ext cx="812537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14:cNvPr>
              <p14:cNvContentPartPr/>
              <p14:nvPr/>
            </p14:nvContentPartPr>
            <p14:xfrm>
              <a:off x="3045720" y="5181280"/>
              <a:ext cx="12240" cy="23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028080" y="5163640"/>
                <a:ext cx="47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14:cNvPr>
              <p14:cNvContentPartPr/>
              <p14:nvPr/>
            </p14:nvContentPartPr>
            <p14:xfrm>
              <a:off x="3153720" y="5181280"/>
              <a:ext cx="16200" cy="18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135720" y="516364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14:cNvPr>
              <p14:cNvContentPartPr/>
              <p14:nvPr/>
            </p14:nvContentPartPr>
            <p14:xfrm>
              <a:off x="2163720" y="5281720"/>
              <a:ext cx="1017000" cy="204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145720" y="5263688"/>
                <a:ext cx="1052640" cy="240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14:cNvPr>
              <p14:cNvContentPartPr/>
              <p14:nvPr/>
            </p14:nvContentPartPr>
            <p14:xfrm>
              <a:off x="3413280" y="5207200"/>
              <a:ext cx="1086840" cy="30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395280" y="5189221"/>
                <a:ext cx="11224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14:cNvPr>
              <p14:cNvContentPartPr/>
              <p14:nvPr/>
            </p14:nvContentPartPr>
            <p14:xfrm>
              <a:off x="357960" y="5577280"/>
              <a:ext cx="1063800" cy="374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39966" y="5559280"/>
                <a:ext cx="1099428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14:cNvPr>
              <p14:cNvContentPartPr/>
              <p14:nvPr/>
            </p14:nvContentPartPr>
            <p14:xfrm>
              <a:off x="2042040" y="5587720"/>
              <a:ext cx="36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24040" y="556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14:cNvPr>
              <p14:cNvContentPartPr/>
              <p14:nvPr/>
            </p14:nvContentPartPr>
            <p14:xfrm>
              <a:off x="2732880" y="5619760"/>
              <a:ext cx="592200" cy="214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714880" y="5602120"/>
                <a:ext cx="6278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14:cNvPr>
              <p14:cNvContentPartPr/>
              <p14:nvPr/>
            </p14:nvContentPartPr>
            <p14:xfrm>
              <a:off x="1716600" y="5652160"/>
              <a:ext cx="882360" cy="200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98960" y="5634160"/>
                <a:ext cx="9180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14:cNvPr>
              <p14:cNvContentPartPr/>
              <p14:nvPr/>
            </p14:nvContentPartPr>
            <p14:xfrm>
              <a:off x="3545400" y="5682760"/>
              <a:ext cx="508320" cy="210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27413" y="5665120"/>
                <a:ext cx="543935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14:cNvPr>
              <p14:cNvContentPartPr/>
              <p14:nvPr/>
            </p14:nvContentPartPr>
            <p14:xfrm>
              <a:off x="1066440" y="6136360"/>
              <a:ext cx="12132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048800" y="611872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14:cNvPr>
              <p14:cNvContentPartPr/>
              <p14:nvPr/>
            </p14:nvContentPartPr>
            <p14:xfrm>
              <a:off x="1320600" y="5989480"/>
              <a:ext cx="530640" cy="219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02600" y="5971480"/>
                <a:ext cx="56628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14:cNvPr>
              <p14:cNvContentPartPr/>
              <p14:nvPr/>
            </p14:nvContentPartPr>
            <p14:xfrm>
              <a:off x="1980840" y="5984080"/>
              <a:ext cx="896040" cy="254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963200" y="5966080"/>
                <a:ext cx="9316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14:cNvPr>
              <p14:cNvContentPartPr/>
              <p14:nvPr/>
            </p14:nvContentPartPr>
            <p14:xfrm>
              <a:off x="3088200" y="6024760"/>
              <a:ext cx="182160" cy="234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070525" y="6006760"/>
                <a:ext cx="217871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14:cNvPr>
              <p14:cNvContentPartPr/>
              <p14:nvPr/>
            </p14:nvContentPartPr>
            <p14:xfrm>
              <a:off x="3407520" y="6074800"/>
              <a:ext cx="159840" cy="144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389880" y="6056800"/>
                <a:ext cx="19548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14:cNvPr>
              <p14:cNvContentPartPr/>
              <p14:nvPr/>
            </p14:nvContentPartPr>
            <p14:xfrm>
              <a:off x="3453960" y="5973640"/>
              <a:ext cx="864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435960" y="595564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14:cNvPr>
              <p14:cNvContentPartPr/>
              <p14:nvPr/>
            </p14:nvContentPartPr>
            <p14:xfrm>
              <a:off x="3531360" y="5963560"/>
              <a:ext cx="4320" cy="4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513360" y="594592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14:cNvPr>
              <p14:cNvContentPartPr/>
              <p14:nvPr/>
            </p14:nvContentPartPr>
            <p14:xfrm>
              <a:off x="3646920" y="6065080"/>
              <a:ext cx="142560" cy="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29280" y="604708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14:cNvPr>
              <p14:cNvContentPartPr/>
              <p14:nvPr/>
            </p14:nvContentPartPr>
            <p14:xfrm>
              <a:off x="3657000" y="6148600"/>
              <a:ext cx="100440" cy="8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639360" y="613096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14:cNvPr>
              <p14:cNvContentPartPr/>
              <p14:nvPr/>
            </p14:nvContentPartPr>
            <p14:xfrm>
              <a:off x="3941760" y="5964280"/>
              <a:ext cx="782280" cy="280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23768" y="5946617"/>
                <a:ext cx="817904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14:cNvPr>
              <p14:cNvContentPartPr/>
              <p14:nvPr/>
            </p14:nvContentPartPr>
            <p14:xfrm>
              <a:off x="4767240" y="6207280"/>
              <a:ext cx="48960" cy="45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49240" y="6189640"/>
                <a:ext cx="846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14:cNvPr>
              <p14:cNvContentPartPr/>
              <p14:nvPr/>
            </p14:nvContentPartPr>
            <p14:xfrm>
              <a:off x="1127280" y="6308800"/>
              <a:ext cx="1032840" cy="356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109280" y="6291160"/>
                <a:ext cx="10684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14:cNvPr>
              <p14:cNvContentPartPr/>
              <p14:nvPr/>
            </p14:nvContentPartPr>
            <p14:xfrm>
              <a:off x="2336520" y="6328600"/>
              <a:ext cx="1381680" cy="480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318525" y="6310960"/>
                <a:ext cx="1417311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14:cNvPr>
              <p14:cNvContentPartPr/>
              <p14:nvPr/>
            </p14:nvContentPartPr>
            <p14:xfrm>
              <a:off x="223320" y="3555160"/>
              <a:ext cx="4645080" cy="3255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05680" y="3537158"/>
                <a:ext cx="4680720" cy="3291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14:cNvPr>
              <p14:cNvContentPartPr/>
              <p14:nvPr/>
            </p14:nvContentPartPr>
            <p14:xfrm>
              <a:off x="5760120" y="3109480"/>
              <a:ext cx="1971360" cy="5590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742480" y="3091829"/>
                <a:ext cx="2007000" cy="594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2F9401C5-C575-4AF9-9533-9769A9D55EC8}"/>
                  </a:ext>
                </a:extLst>
              </p14:cNvPr>
              <p14:cNvContentPartPr/>
              <p14:nvPr/>
            </p14:nvContentPartPr>
            <p14:xfrm>
              <a:off x="5176920" y="3667120"/>
              <a:ext cx="961560" cy="335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2F9401C5-C575-4AF9-9533-9769A9D55EC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159287" y="3649480"/>
                <a:ext cx="99718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E7B43B68-2628-4CCB-9B5E-B3BC7CEC984D}"/>
                  </a:ext>
                </a:extLst>
              </p14:cNvPr>
              <p14:cNvContentPartPr/>
              <p14:nvPr/>
            </p14:nvContentPartPr>
            <p14:xfrm>
              <a:off x="6288600" y="3727600"/>
              <a:ext cx="980640" cy="2937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E7B43B68-2628-4CCB-9B5E-B3BC7CEC984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270960" y="3709960"/>
                <a:ext cx="101628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252BA7E-024A-4EE3-B379-609DA4B89FEB}"/>
                  </a:ext>
                </a:extLst>
              </p14:cNvPr>
              <p14:cNvContentPartPr/>
              <p14:nvPr/>
            </p14:nvContentPartPr>
            <p14:xfrm>
              <a:off x="7109040" y="3626440"/>
              <a:ext cx="124920" cy="291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252BA7E-024A-4EE3-B379-609DA4B89FEB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091040" y="3608579"/>
                <a:ext cx="160560" cy="6524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7130494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14:cNvPr>
              <p14:cNvContentPartPr/>
              <p14:nvPr/>
            </p14:nvContentPartPr>
            <p14:xfrm>
              <a:off x="366600" y="4285240"/>
              <a:ext cx="637920" cy="34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8950" y="4267582"/>
                <a:ext cx="67358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14:cNvPr>
              <p14:cNvContentPartPr/>
              <p14:nvPr/>
            </p14:nvContentPartPr>
            <p14:xfrm>
              <a:off x="1117200" y="4386400"/>
              <a:ext cx="906120" cy="25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99560" y="4368735"/>
                <a:ext cx="941760" cy="286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14:cNvPr>
              <p14:cNvContentPartPr/>
              <p14:nvPr/>
            </p14:nvContentPartPr>
            <p14:xfrm>
              <a:off x="2193960" y="4287040"/>
              <a:ext cx="262800" cy="267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176296" y="4269400"/>
                <a:ext cx="298489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14:cNvPr>
              <p14:cNvContentPartPr/>
              <p14:nvPr/>
            </p14:nvContentPartPr>
            <p14:xfrm>
              <a:off x="2681760" y="4399720"/>
              <a:ext cx="7632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63760" y="4382080"/>
                <a:ext cx="111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14:cNvPr>
              <p14:cNvContentPartPr/>
              <p14:nvPr/>
            </p14:nvContentPartPr>
            <p14:xfrm>
              <a:off x="2844480" y="4277680"/>
              <a:ext cx="357120" cy="222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26840" y="4259709"/>
                <a:ext cx="392760" cy="25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14:cNvPr>
              <p14:cNvContentPartPr/>
              <p14:nvPr/>
            </p14:nvContentPartPr>
            <p14:xfrm>
              <a:off x="3291600" y="4343920"/>
              <a:ext cx="15156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273600" y="4325920"/>
                <a:ext cx="187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14:cNvPr>
              <p14:cNvContentPartPr/>
              <p14:nvPr/>
            </p14:nvContentPartPr>
            <p14:xfrm>
              <a:off x="3332280" y="4420240"/>
              <a:ext cx="117000" cy="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4402240"/>
                <a:ext cx="1526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14:cNvPr>
              <p14:cNvContentPartPr/>
              <p14:nvPr/>
            </p14:nvContentPartPr>
            <p14:xfrm>
              <a:off x="3580680" y="4155280"/>
              <a:ext cx="831240" cy="446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62680" y="4137640"/>
                <a:ext cx="8668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14:cNvPr>
              <p14:cNvContentPartPr/>
              <p14:nvPr/>
            </p14:nvContentPartPr>
            <p14:xfrm>
              <a:off x="378840" y="4769440"/>
              <a:ext cx="597240" cy="300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61200" y="4751440"/>
                <a:ext cx="632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14:cNvPr>
              <p14:cNvContentPartPr/>
              <p14:nvPr/>
            </p14:nvContentPartPr>
            <p14:xfrm>
              <a:off x="2032680" y="4774840"/>
              <a:ext cx="29520" cy="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015040" y="4756840"/>
                <a:ext cx="651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14:cNvPr>
              <p14:cNvContentPartPr/>
              <p14:nvPr/>
            </p14:nvContentPartPr>
            <p14:xfrm>
              <a:off x="1147800" y="4835320"/>
              <a:ext cx="966600" cy="244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29800" y="4817320"/>
                <a:ext cx="1002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14:cNvPr>
              <p14:cNvContentPartPr/>
              <p14:nvPr/>
            </p14:nvContentPartPr>
            <p14:xfrm>
              <a:off x="2346600" y="4814440"/>
              <a:ext cx="511920" cy="225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28600" y="4796440"/>
                <a:ext cx="547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14:cNvPr>
              <p14:cNvContentPartPr/>
              <p14:nvPr/>
            </p14:nvContentPartPr>
            <p14:xfrm>
              <a:off x="4287360" y="4785280"/>
              <a:ext cx="181800" cy="185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269360" y="4767280"/>
                <a:ext cx="2174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14:cNvPr>
              <p14:cNvContentPartPr/>
              <p14:nvPr/>
            </p14:nvContentPartPr>
            <p14:xfrm>
              <a:off x="3037440" y="4751440"/>
              <a:ext cx="1142280" cy="257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19446" y="4733465"/>
                <a:ext cx="1177909" cy="2929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14:cNvPr>
              <p14:cNvContentPartPr/>
              <p14:nvPr/>
            </p14:nvContentPartPr>
            <p14:xfrm>
              <a:off x="4314000" y="4703560"/>
              <a:ext cx="6120" cy="14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96000" y="4685920"/>
                <a:ext cx="41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14:cNvPr>
              <p14:cNvContentPartPr/>
              <p14:nvPr/>
            </p14:nvContentPartPr>
            <p14:xfrm>
              <a:off x="4409040" y="4713640"/>
              <a:ext cx="14040" cy="11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91040" y="4696000"/>
                <a:ext cx="4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14:cNvPr>
              <p14:cNvContentPartPr/>
              <p14:nvPr/>
            </p14:nvContentPartPr>
            <p14:xfrm>
              <a:off x="304320" y="5171200"/>
              <a:ext cx="199080" cy="280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86680" y="5153200"/>
                <a:ext cx="2347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14:cNvPr>
              <p14:cNvContentPartPr/>
              <p14:nvPr/>
            </p14:nvContentPartPr>
            <p14:xfrm>
              <a:off x="639480" y="5344000"/>
              <a:ext cx="101160" cy="26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21840" y="5326000"/>
                <a:ext cx="1368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14:cNvPr>
              <p14:cNvContentPartPr/>
              <p14:nvPr/>
            </p14:nvContentPartPr>
            <p14:xfrm>
              <a:off x="1401960" y="520144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83960" y="518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14:cNvPr>
              <p14:cNvContentPartPr/>
              <p14:nvPr/>
            </p14:nvContentPartPr>
            <p14:xfrm>
              <a:off x="1757280" y="5250760"/>
              <a:ext cx="263160" cy="19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739640" y="5233120"/>
                <a:ext cx="298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14:cNvPr>
              <p14:cNvContentPartPr/>
              <p14:nvPr/>
            </p14:nvContentPartPr>
            <p14:xfrm>
              <a:off x="862680" y="5274160"/>
              <a:ext cx="776880" cy="171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45032" y="5256160"/>
                <a:ext cx="812537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14:cNvPr>
              <p14:cNvContentPartPr/>
              <p14:nvPr/>
            </p14:nvContentPartPr>
            <p14:xfrm>
              <a:off x="3045720" y="5181280"/>
              <a:ext cx="12240" cy="23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028080" y="5163640"/>
                <a:ext cx="47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14:cNvPr>
              <p14:cNvContentPartPr/>
              <p14:nvPr/>
            </p14:nvContentPartPr>
            <p14:xfrm>
              <a:off x="3153720" y="5181280"/>
              <a:ext cx="16200" cy="18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135720" y="516364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14:cNvPr>
              <p14:cNvContentPartPr/>
              <p14:nvPr/>
            </p14:nvContentPartPr>
            <p14:xfrm>
              <a:off x="2163720" y="5281720"/>
              <a:ext cx="1017000" cy="204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145720" y="5263688"/>
                <a:ext cx="1052640" cy="240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14:cNvPr>
              <p14:cNvContentPartPr/>
              <p14:nvPr/>
            </p14:nvContentPartPr>
            <p14:xfrm>
              <a:off x="3413280" y="5207200"/>
              <a:ext cx="1086840" cy="30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395280" y="5189221"/>
                <a:ext cx="11224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14:cNvPr>
              <p14:cNvContentPartPr/>
              <p14:nvPr/>
            </p14:nvContentPartPr>
            <p14:xfrm>
              <a:off x="357960" y="5577280"/>
              <a:ext cx="1063800" cy="374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39966" y="5559280"/>
                <a:ext cx="1099428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14:cNvPr>
              <p14:cNvContentPartPr/>
              <p14:nvPr/>
            </p14:nvContentPartPr>
            <p14:xfrm>
              <a:off x="2042040" y="5587720"/>
              <a:ext cx="36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24040" y="556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14:cNvPr>
              <p14:cNvContentPartPr/>
              <p14:nvPr/>
            </p14:nvContentPartPr>
            <p14:xfrm>
              <a:off x="2732880" y="5619760"/>
              <a:ext cx="592200" cy="214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714880" y="5602120"/>
                <a:ext cx="6278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14:cNvPr>
              <p14:cNvContentPartPr/>
              <p14:nvPr/>
            </p14:nvContentPartPr>
            <p14:xfrm>
              <a:off x="1716600" y="5652160"/>
              <a:ext cx="882360" cy="200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98960" y="5634160"/>
                <a:ext cx="9180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14:cNvPr>
              <p14:cNvContentPartPr/>
              <p14:nvPr/>
            </p14:nvContentPartPr>
            <p14:xfrm>
              <a:off x="3545400" y="5682760"/>
              <a:ext cx="508320" cy="210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27413" y="5665120"/>
                <a:ext cx="543935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14:cNvPr>
              <p14:cNvContentPartPr/>
              <p14:nvPr/>
            </p14:nvContentPartPr>
            <p14:xfrm>
              <a:off x="1066440" y="6136360"/>
              <a:ext cx="12132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048800" y="611872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14:cNvPr>
              <p14:cNvContentPartPr/>
              <p14:nvPr/>
            </p14:nvContentPartPr>
            <p14:xfrm>
              <a:off x="1320600" y="5989480"/>
              <a:ext cx="530640" cy="219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02600" y="5971480"/>
                <a:ext cx="56628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14:cNvPr>
              <p14:cNvContentPartPr/>
              <p14:nvPr/>
            </p14:nvContentPartPr>
            <p14:xfrm>
              <a:off x="1980840" y="5984080"/>
              <a:ext cx="896040" cy="254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963200" y="5966080"/>
                <a:ext cx="9316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14:cNvPr>
              <p14:cNvContentPartPr/>
              <p14:nvPr/>
            </p14:nvContentPartPr>
            <p14:xfrm>
              <a:off x="3088200" y="6024760"/>
              <a:ext cx="182160" cy="234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070525" y="6006760"/>
                <a:ext cx="217871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14:cNvPr>
              <p14:cNvContentPartPr/>
              <p14:nvPr/>
            </p14:nvContentPartPr>
            <p14:xfrm>
              <a:off x="3407520" y="6074800"/>
              <a:ext cx="159840" cy="144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389880" y="6056800"/>
                <a:ext cx="19548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14:cNvPr>
              <p14:cNvContentPartPr/>
              <p14:nvPr/>
            </p14:nvContentPartPr>
            <p14:xfrm>
              <a:off x="3453960" y="5973640"/>
              <a:ext cx="864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435960" y="595564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14:cNvPr>
              <p14:cNvContentPartPr/>
              <p14:nvPr/>
            </p14:nvContentPartPr>
            <p14:xfrm>
              <a:off x="3531360" y="5963560"/>
              <a:ext cx="4320" cy="4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513360" y="594592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14:cNvPr>
              <p14:cNvContentPartPr/>
              <p14:nvPr/>
            </p14:nvContentPartPr>
            <p14:xfrm>
              <a:off x="3646920" y="6065080"/>
              <a:ext cx="142560" cy="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29280" y="604708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14:cNvPr>
              <p14:cNvContentPartPr/>
              <p14:nvPr/>
            </p14:nvContentPartPr>
            <p14:xfrm>
              <a:off x="3657000" y="6148600"/>
              <a:ext cx="100440" cy="8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639360" y="613096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14:cNvPr>
              <p14:cNvContentPartPr/>
              <p14:nvPr/>
            </p14:nvContentPartPr>
            <p14:xfrm>
              <a:off x="3941760" y="5964280"/>
              <a:ext cx="782280" cy="280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23768" y="5946617"/>
                <a:ext cx="817904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14:cNvPr>
              <p14:cNvContentPartPr/>
              <p14:nvPr/>
            </p14:nvContentPartPr>
            <p14:xfrm>
              <a:off x="4767240" y="6207280"/>
              <a:ext cx="48960" cy="45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49240" y="6189640"/>
                <a:ext cx="846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14:cNvPr>
              <p14:cNvContentPartPr/>
              <p14:nvPr/>
            </p14:nvContentPartPr>
            <p14:xfrm>
              <a:off x="1127280" y="6308800"/>
              <a:ext cx="1032840" cy="356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109280" y="6291160"/>
                <a:ext cx="10684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14:cNvPr>
              <p14:cNvContentPartPr/>
              <p14:nvPr/>
            </p14:nvContentPartPr>
            <p14:xfrm>
              <a:off x="2336520" y="6328600"/>
              <a:ext cx="1381680" cy="480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318525" y="6310960"/>
                <a:ext cx="1417311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14:cNvPr>
              <p14:cNvContentPartPr/>
              <p14:nvPr/>
            </p14:nvContentPartPr>
            <p14:xfrm>
              <a:off x="223320" y="3555160"/>
              <a:ext cx="4645080" cy="3255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05680" y="3537158"/>
                <a:ext cx="4680720" cy="3291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14:cNvPr>
              <p14:cNvContentPartPr/>
              <p14:nvPr/>
            </p14:nvContentPartPr>
            <p14:xfrm>
              <a:off x="5760120" y="3109480"/>
              <a:ext cx="1971360" cy="5590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742480" y="3091829"/>
                <a:ext cx="2007000" cy="594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2F9401C5-C575-4AF9-9533-9769A9D55EC8}"/>
                  </a:ext>
                </a:extLst>
              </p14:cNvPr>
              <p14:cNvContentPartPr/>
              <p14:nvPr/>
            </p14:nvContentPartPr>
            <p14:xfrm>
              <a:off x="5176920" y="3667120"/>
              <a:ext cx="961560" cy="335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2F9401C5-C575-4AF9-9533-9769A9D55EC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159287" y="3649480"/>
                <a:ext cx="99718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E7B43B68-2628-4CCB-9B5E-B3BC7CEC984D}"/>
                  </a:ext>
                </a:extLst>
              </p14:cNvPr>
              <p14:cNvContentPartPr/>
              <p14:nvPr/>
            </p14:nvContentPartPr>
            <p14:xfrm>
              <a:off x="6288600" y="3727600"/>
              <a:ext cx="980640" cy="2937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E7B43B68-2628-4CCB-9B5E-B3BC7CEC984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270960" y="3709960"/>
                <a:ext cx="101628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252BA7E-024A-4EE3-B379-609DA4B89FEB}"/>
                  </a:ext>
                </a:extLst>
              </p14:cNvPr>
              <p14:cNvContentPartPr/>
              <p14:nvPr/>
            </p14:nvContentPartPr>
            <p14:xfrm>
              <a:off x="7109040" y="3626440"/>
              <a:ext cx="124920" cy="291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252BA7E-024A-4EE3-B379-609DA4B89FEB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091040" y="3608579"/>
                <a:ext cx="160560" cy="652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10D2C0D-16E8-4E13-B7D4-F8916BB42F57}"/>
                  </a:ext>
                </a:extLst>
              </p14:cNvPr>
              <p14:cNvContentPartPr/>
              <p14:nvPr/>
            </p14:nvContentPartPr>
            <p14:xfrm>
              <a:off x="7395960" y="3793120"/>
              <a:ext cx="199080" cy="199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10D2C0D-16E8-4E13-B7D4-F8916BB42F57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378288" y="3775120"/>
                <a:ext cx="234785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4C00FDEC-305E-4E90-A231-88DDF6AFB691}"/>
                  </a:ext>
                </a:extLst>
              </p14:cNvPr>
              <p14:cNvContentPartPr/>
              <p14:nvPr/>
            </p14:nvContentPartPr>
            <p14:xfrm>
              <a:off x="7762080" y="3616720"/>
              <a:ext cx="1179720" cy="3780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4C00FDEC-305E-4E90-A231-88DDF6AFB691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744080" y="3598703"/>
                <a:ext cx="1215360" cy="41367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04886935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14:cNvPr>
              <p14:cNvContentPartPr/>
              <p14:nvPr/>
            </p14:nvContentPartPr>
            <p14:xfrm>
              <a:off x="366600" y="4285240"/>
              <a:ext cx="637920" cy="34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8950" y="4267582"/>
                <a:ext cx="67358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14:cNvPr>
              <p14:cNvContentPartPr/>
              <p14:nvPr/>
            </p14:nvContentPartPr>
            <p14:xfrm>
              <a:off x="1117200" y="4386400"/>
              <a:ext cx="906120" cy="25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99560" y="4368735"/>
                <a:ext cx="941760" cy="286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14:cNvPr>
              <p14:cNvContentPartPr/>
              <p14:nvPr/>
            </p14:nvContentPartPr>
            <p14:xfrm>
              <a:off x="2193960" y="4287040"/>
              <a:ext cx="262800" cy="267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176296" y="4269400"/>
                <a:ext cx="298489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14:cNvPr>
              <p14:cNvContentPartPr/>
              <p14:nvPr/>
            </p14:nvContentPartPr>
            <p14:xfrm>
              <a:off x="2681760" y="4399720"/>
              <a:ext cx="7632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63760" y="4382080"/>
                <a:ext cx="111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14:cNvPr>
              <p14:cNvContentPartPr/>
              <p14:nvPr/>
            </p14:nvContentPartPr>
            <p14:xfrm>
              <a:off x="2844480" y="4277680"/>
              <a:ext cx="357120" cy="222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26840" y="4259709"/>
                <a:ext cx="392760" cy="25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14:cNvPr>
              <p14:cNvContentPartPr/>
              <p14:nvPr/>
            </p14:nvContentPartPr>
            <p14:xfrm>
              <a:off x="3291600" y="4343920"/>
              <a:ext cx="15156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273600" y="4325920"/>
                <a:ext cx="187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14:cNvPr>
              <p14:cNvContentPartPr/>
              <p14:nvPr/>
            </p14:nvContentPartPr>
            <p14:xfrm>
              <a:off x="3332280" y="4420240"/>
              <a:ext cx="117000" cy="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4402240"/>
                <a:ext cx="1526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14:cNvPr>
              <p14:cNvContentPartPr/>
              <p14:nvPr/>
            </p14:nvContentPartPr>
            <p14:xfrm>
              <a:off x="3580680" y="4155280"/>
              <a:ext cx="831240" cy="446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62680" y="4137640"/>
                <a:ext cx="8668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14:cNvPr>
              <p14:cNvContentPartPr/>
              <p14:nvPr/>
            </p14:nvContentPartPr>
            <p14:xfrm>
              <a:off x="378840" y="4769440"/>
              <a:ext cx="597240" cy="300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61200" y="4751440"/>
                <a:ext cx="632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14:cNvPr>
              <p14:cNvContentPartPr/>
              <p14:nvPr/>
            </p14:nvContentPartPr>
            <p14:xfrm>
              <a:off x="2032680" y="4774840"/>
              <a:ext cx="29520" cy="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015040" y="4756840"/>
                <a:ext cx="651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14:cNvPr>
              <p14:cNvContentPartPr/>
              <p14:nvPr/>
            </p14:nvContentPartPr>
            <p14:xfrm>
              <a:off x="1147800" y="4835320"/>
              <a:ext cx="966600" cy="244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29800" y="4817320"/>
                <a:ext cx="1002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14:cNvPr>
              <p14:cNvContentPartPr/>
              <p14:nvPr/>
            </p14:nvContentPartPr>
            <p14:xfrm>
              <a:off x="2346600" y="4814440"/>
              <a:ext cx="511920" cy="225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28600" y="4796440"/>
                <a:ext cx="547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14:cNvPr>
              <p14:cNvContentPartPr/>
              <p14:nvPr/>
            </p14:nvContentPartPr>
            <p14:xfrm>
              <a:off x="4287360" y="4785280"/>
              <a:ext cx="181800" cy="185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269360" y="4767280"/>
                <a:ext cx="2174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14:cNvPr>
              <p14:cNvContentPartPr/>
              <p14:nvPr/>
            </p14:nvContentPartPr>
            <p14:xfrm>
              <a:off x="3037440" y="4751440"/>
              <a:ext cx="1142280" cy="257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19446" y="4733465"/>
                <a:ext cx="1177909" cy="2929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14:cNvPr>
              <p14:cNvContentPartPr/>
              <p14:nvPr/>
            </p14:nvContentPartPr>
            <p14:xfrm>
              <a:off x="4314000" y="4703560"/>
              <a:ext cx="6120" cy="14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96000" y="4685920"/>
                <a:ext cx="41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14:cNvPr>
              <p14:cNvContentPartPr/>
              <p14:nvPr/>
            </p14:nvContentPartPr>
            <p14:xfrm>
              <a:off x="4409040" y="4713640"/>
              <a:ext cx="14040" cy="11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91040" y="4696000"/>
                <a:ext cx="4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14:cNvPr>
              <p14:cNvContentPartPr/>
              <p14:nvPr/>
            </p14:nvContentPartPr>
            <p14:xfrm>
              <a:off x="304320" y="5171200"/>
              <a:ext cx="199080" cy="280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86680" y="5153200"/>
                <a:ext cx="2347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14:cNvPr>
              <p14:cNvContentPartPr/>
              <p14:nvPr/>
            </p14:nvContentPartPr>
            <p14:xfrm>
              <a:off x="639480" y="5344000"/>
              <a:ext cx="101160" cy="26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21840" y="5326000"/>
                <a:ext cx="1368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14:cNvPr>
              <p14:cNvContentPartPr/>
              <p14:nvPr/>
            </p14:nvContentPartPr>
            <p14:xfrm>
              <a:off x="1401960" y="520144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83960" y="518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14:cNvPr>
              <p14:cNvContentPartPr/>
              <p14:nvPr/>
            </p14:nvContentPartPr>
            <p14:xfrm>
              <a:off x="1757280" y="5250760"/>
              <a:ext cx="263160" cy="19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739640" y="5233120"/>
                <a:ext cx="298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14:cNvPr>
              <p14:cNvContentPartPr/>
              <p14:nvPr/>
            </p14:nvContentPartPr>
            <p14:xfrm>
              <a:off x="862680" y="5274160"/>
              <a:ext cx="776880" cy="171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45032" y="5256160"/>
                <a:ext cx="812537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14:cNvPr>
              <p14:cNvContentPartPr/>
              <p14:nvPr/>
            </p14:nvContentPartPr>
            <p14:xfrm>
              <a:off x="3045720" y="5181280"/>
              <a:ext cx="12240" cy="23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028080" y="5163640"/>
                <a:ext cx="47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14:cNvPr>
              <p14:cNvContentPartPr/>
              <p14:nvPr/>
            </p14:nvContentPartPr>
            <p14:xfrm>
              <a:off x="3153720" y="5181280"/>
              <a:ext cx="16200" cy="18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135720" y="516364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14:cNvPr>
              <p14:cNvContentPartPr/>
              <p14:nvPr/>
            </p14:nvContentPartPr>
            <p14:xfrm>
              <a:off x="2163720" y="5281720"/>
              <a:ext cx="1017000" cy="204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145720" y="5263688"/>
                <a:ext cx="1052640" cy="240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14:cNvPr>
              <p14:cNvContentPartPr/>
              <p14:nvPr/>
            </p14:nvContentPartPr>
            <p14:xfrm>
              <a:off x="3413280" y="5207200"/>
              <a:ext cx="1086840" cy="30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395280" y="5189221"/>
                <a:ext cx="11224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14:cNvPr>
              <p14:cNvContentPartPr/>
              <p14:nvPr/>
            </p14:nvContentPartPr>
            <p14:xfrm>
              <a:off x="357960" y="5577280"/>
              <a:ext cx="1063800" cy="374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39966" y="5559280"/>
                <a:ext cx="1099428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14:cNvPr>
              <p14:cNvContentPartPr/>
              <p14:nvPr/>
            </p14:nvContentPartPr>
            <p14:xfrm>
              <a:off x="2042040" y="5587720"/>
              <a:ext cx="36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24040" y="556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14:cNvPr>
              <p14:cNvContentPartPr/>
              <p14:nvPr/>
            </p14:nvContentPartPr>
            <p14:xfrm>
              <a:off x="2732880" y="5619760"/>
              <a:ext cx="592200" cy="214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714880" y="5602120"/>
                <a:ext cx="6278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14:cNvPr>
              <p14:cNvContentPartPr/>
              <p14:nvPr/>
            </p14:nvContentPartPr>
            <p14:xfrm>
              <a:off x="1716600" y="5652160"/>
              <a:ext cx="882360" cy="200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98960" y="5634160"/>
                <a:ext cx="9180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14:cNvPr>
              <p14:cNvContentPartPr/>
              <p14:nvPr/>
            </p14:nvContentPartPr>
            <p14:xfrm>
              <a:off x="3545400" y="5682760"/>
              <a:ext cx="508320" cy="210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27413" y="5665120"/>
                <a:ext cx="543935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14:cNvPr>
              <p14:cNvContentPartPr/>
              <p14:nvPr/>
            </p14:nvContentPartPr>
            <p14:xfrm>
              <a:off x="1066440" y="6136360"/>
              <a:ext cx="12132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048800" y="611872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14:cNvPr>
              <p14:cNvContentPartPr/>
              <p14:nvPr/>
            </p14:nvContentPartPr>
            <p14:xfrm>
              <a:off x="1320600" y="5989480"/>
              <a:ext cx="530640" cy="219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02600" y="5971480"/>
                <a:ext cx="56628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14:cNvPr>
              <p14:cNvContentPartPr/>
              <p14:nvPr/>
            </p14:nvContentPartPr>
            <p14:xfrm>
              <a:off x="1980840" y="5984080"/>
              <a:ext cx="896040" cy="254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963200" y="5966080"/>
                <a:ext cx="9316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14:cNvPr>
              <p14:cNvContentPartPr/>
              <p14:nvPr/>
            </p14:nvContentPartPr>
            <p14:xfrm>
              <a:off x="3088200" y="6024760"/>
              <a:ext cx="182160" cy="234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070525" y="6006760"/>
                <a:ext cx="217871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14:cNvPr>
              <p14:cNvContentPartPr/>
              <p14:nvPr/>
            </p14:nvContentPartPr>
            <p14:xfrm>
              <a:off x="3407520" y="6074800"/>
              <a:ext cx="159840" cy="144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389880" y="6056800"/>
                <a:ext cx="19548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14:cNvPr>
              <p14:cNvContentPartPr/>
              <p14:nvPr/>
            </p14:nvContentPartPr>
            <p14:xfrm>
              <a:off x="3453960" y="5973640"/>
              <a:ext cx="864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435960" y="595564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14:cNvPr>
              <p14:cNvContentPartPr/>
              <p14:nvPr/>
            </p14:nvContentPartPr>
            <p14:xfrm>
              <a:off x="3531360" y="5963560"/>
              <a:ext cx="4320" cy="4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513360" y="594592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14:cNvPr>
              <p14:cNvContentPartPr/>
              <p14:nvPr/>
            </p14:nvContentPartPr>
            <p14:xfrm>
              <a:off x="3646920" y="6065080"/>
              <a:ext cx="142560" cy="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29280" y="604708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14:cNvPr>
              <p14:cNvContentPartPr/>
              <p14:nvPr/>
            </p14:nvContentPartPr>
            <p14:xfrm>
              <a:off x="3657000" y="6148600"/>
              <a:ext cx="100440" cy="8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639360" y="613096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14:cNvPr>
              <p14:cNvContentPartPr/>
              <p14:nvPr/>
            </p14:nvContentPartPr>
            <p14:xfrm>
              <a:off x="3941760" y="5964280"/>
              <a:ext cx="782280" cy="280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23768" y="5946617"/>
                <a:ext cx="817904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14:cNvPr>
              <p14:cNvContentPartPr/>
              <p14:nvPr/>
            </p14:nvContentPartPr>
            <p14:xfrm>
              <a:off x="4767240" y="6207280"/>
              <a:ext cx="48960" cy="45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49240" y="6189640"/>
                <a:ext cx="846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14:cNvPr>
              <p14:cNvContentPartPr/>
              <p14:nvPr/>
            </p14:nvContentPartPr>
            <p14:xfrm>
              <a:off x="1127280" y="6308800"/>
              <a:ext cx="1032840" cy="356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109280" y="6291160"/>
                <a:ext cx="10684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14:cNvPr>
              <p14:cNvContentPartPr/>
              <p14:nvPr/>
            </p14:nvContentPartPr>
            <p14:xfrm>
              <a:off x="2336520" y="6328600"/>
              <a:ext cx="1381680" cy="480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318525" y="6310960"/>
                <a:ext cx="1417311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14:cNvPr>
              <p14:cNvContentPartPr/>
              <p14:nvPr/>
            </p14:nvContentPartPr>
            <p14:xfrm>
              <a:off x="223320" y="3555160"/>
              <a:ext cx="4645080" cy="3255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05680" y="3537158"/>
                <a:ext cx="4680720" cy="3291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14:cNvPr>
              <p14:cNvContentPartPr/>
              <p14:nvPr/>
            </p14:nvContentPartPr>
            <p14:xfrm>
              <a:off x="5760120" y="3109480"/>
              <a:ext cx="1971360" cy="5590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742480" y="3091829"/>
                <a:ext cx="2007000" cy="594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2F9401C5-C575-4AF9-9533-9769A9D55EC8}"/>
                  </a:ext>
                </a:extLst>
              </p14:cNvPr>
              <p14:cNvContentPartPr/>
              <p14:nvPr/>
            </p14:nvContentPartPr>
            <p14:xfrm>
              <a:off x="5176920" y="3667120"/>
              <a:ext cx="961560" cy="335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2F9401C5-C575-4AF9-9533-9769A9D55EC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159287" y="3649480"/>
                <a:ext cx="99718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E7B43B68-2628-4CCB-9B5E-B3BC7CEC984D}"/>
                  </a:ext>
                </a:extLst>
              </p14:cNvPr>
              <p14:cNvContentPartPr/>
              <p14:nvPr/>
            </p14:nvContentPartPr>
            <p14:xfrm>
              <a:off x="6288600" y="3727600"/>
              <a:ext cx="980640" cy="2937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E7B43B68-2628-4CCB-9B5E-B3BC7CEC984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270960" y="3709960"/>
                <a:ext cx="101628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252BA7E-024A-4EE3-B379-609DA4B89FEB}"/>
                  </a:ext>
                </a:extLst>
              </p14:cNvPr>
              <p14:cNvContentPartPr/>
              <p14:nvPr/>
            </p14:nvContentPartPr>
            <p14:xfrm>
              <a:off x="7109040" y="3626440"/>
              <a:ext cx="124920" cy="291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252BA7E-024A-4EE3-B379-609DA4B89FEB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091040" y="3608579"/>
                <a:ext cx="160560" cy="652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10D2C0D-16E8-4E13-B7D4-F8916BB42F57}"/>
                  </a:ext>
                </a:extLst>
              </p14:cNvPr>
              <p14:cNvContentPartPr/>
              <p14:nvPr/>
            </p14:nvContentPartPr>
            <p14:xfrm>
              <a:off x="7395960" y="3793120"/>
              <a:ext cx="199080" cy="199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10D2C0D-16E8-4E13-B7D4-F8916BB42F57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378288" y="3775120"/>
                <a:ext cx="234785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4C00FDEC-305E-4E90-A231-88DDF6AFB691}"/>
                  </a:ext>
                </a:extLst>
              </p14:cNvPr>
              <p14:cNvContentPartPr/>
              <p14:nvPr/>
            </p14:nvContentPartPr>
            <p14:xfrm>
              <a:off x="7762080" y="3616720"/>
              <a:ext cx="1179720" cy="3780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4C00FDEC-305E-4E90-A231-88DDF6AFB691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744080" y="3598703"/>
                <a:ext cx="1215360" cy="4136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3FFF406F-CBF1-452F-BCCF-4AE04C6752DB}"/>
                  </a:ext>
                </a:extLst>
              </p14:cNvPr>
              <p14:cNvContentPartPr/>
              <p14:nvPr/>
            </p14:nvContentPartPr>
            <p14:xfrm>
              <a:off x="5049120" y="4195960"/>
              <a:ext cx="2182680" cy="33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3FFF406F-CBF1-452F-BCCF-4AE04C6752D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031120" y="4177941"/>
                <a:ext cx="2218320" cy="37227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26457068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14:cNvPr>
              <p14:cNvContentPartPr/>
              <p14:nvPr/>
            </p14:nvContentPartPr>
            <p14:xfrm>
              <a:off x="366600" y="4285240"/>
              <a:ext cx="637920" cy="34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8950" y="4267582"/>
                <a:ext cx="67358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14:cNvPr>
              <p14:cNvContentPartPr/>
              <p14:nvPr/>
            </p14:nvContentPartPr>
            <p14:xfrm>
              <a:off x="1117200" y="4386400"/>
              <a:ext cx="906120" cy="25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99560" y="4368735"/>
                <a:ext cx="941760" cy="286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14:cNvPr>
              <p14:cNvContentPartPr/>
              <p14:nvPr/>
            </p14:nvContentPartPr>
            <p14:xfrm>
              <a:off x="2193960" y="4287040"/>
              <a:ext cx="262800" cy="267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176296" y="4269400"/>
                <a:ext cx="298489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14:cNvPr>
              <p14:cNvContentPartPr/>
              <p14:nvPr/>
            </p14:nvContentPartPr>
            <p14:xfrm>
              <a:off x="2681760" y="4399720"/>
              <a:ext cx="7632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63760" y="4382080"/>
                <a:ext cx="111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14:cNvPr>
              <p14:cNvContentPartPr/>
              <p14:nvPr/>
            </p14:nvContentPartPr>
            <p14:xfrm>
              <a:off x="2844480" y="4277680"/>
              <a:ext cx="357120" cy="222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26840" y="4259709"/>
                <a:ext cx="392760" cy="25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14:cNvPr>
              <p14:cNvContentPartPr/>
              <p14:nvPr/>
            </p14:nvContentPartPr>
            <p14:xfrm>
              <a:off x="3291600" y="4343920"/>
              <a:ext cx="15156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273600" y="4325920"/>
                <a:ext cx="187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14:cNvPr>
              <p14:cNvContentPartPr/>
              <p14:nvPr/>
            </p14:nvContentPartPr>
            <p14:xfrm>
              <a:off x="3332280" y="4420240"/>
              <a:ext cx="117000" cy="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4402240"/>
                <a:ext cx="1526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14:cNvPr>
              <p14:cNvContentPartPr/>
              <p14:nvPr/>
            </p14:nvContentPartPr>
            <p14:xfrm>
              <a:off x="3580680" y="4155280"/>
              <a:ext cx="831240" cy="446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62680" y="4137640"/>
                <a:ext cx="8668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14:cNvPr>
              <p14:cNvContentPartPr/>
              <p14:nvPr/>
            </p14:nvContentPartPr>
            <p14:xfrm>
              <a:off x="378840" y="4769440"/>
              <a:ext cx="597240" cy="300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61200" y="4751440"/>
                <a:ext cx="632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14:cNvPr>
              <p14:cNvContentPartPr/>
              <p14:nvPr/>
            </p14:nvContentPartPr>
            <p14:xfrm>
              <a:off x="2032680" y="4774840"/>
              <a:ext cx="29520" cy="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015040" y="4756840"/>
                <a:ext cx="651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14:cNvPr>
              <p14:cNvContentPartPr/>
              <p14:nvPr/>
            </p14:nvContentPartPr>
            <p14:xfrm>
              <a:off x="1147800" y="4835320"/>
              <a:ext cx="966600" cy="244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29800" y="4817320"/>
                <a:ext cx="1002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14:cNvPr>
              <p14:cNvContentPartPr/>
              <p14:nvPr/>
            </p14:nvContentPartPr>
            <p14:xfrm>
              <a:off x="2346600" y="4814440"/>
              <a:ext cx="511920" cy="225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28600" y="4796440"/>
                <a:ext cx="547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14:cNvPr>
              <p14:cNvContentPartPr/>
              <p14:nvPr/>
            </p14:nvContentPartPr>
            <p14:xfrm>
              <a:off x="4287360" y="4785280"/>
              <a:ext cx="181800" cy="185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269360" y="4767280"/>
                <a:ext cx="2174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14:cNvPr>
              <p14:cNvContentPartPr/>
              <p14:nvPr/>
            </p14:nvContentPartPr>
            <p14:xfrm>
              <a:off x="3037440" y="4751440"/>
              <a:ext cx="1142280" cy="257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19446" y="4733465"/>
                <a:ext cx="1177909" cy="2929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14:cNvPr>
              <p14:cNvContentPartPr/>
              <p14:nvPr/>
            </p14:nvContentPartPr>
            <p14:xfrm>
              <a:off x="4314000" y="4703560"/>
              <a:ext cx="6120" cy="14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96000" y="4685920"/>
                <a:ext cx="41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14:cNvPr>
              <p14:cNvContentPartPr/>
              <p14:nvPr/>
            </p14:nvContentPartPr>
            <p14:xfrm>
              <a:off x="4409040" y="4713640"/>
              <a:ext cx="14040" cy="11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91040" y="4696000"/>
                <a:ext cx="4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14:cNvPr>
              <p14:cNvContentPartPr/>
              <p14:nvPr/>
            </p14:nvContentPartPr>
            <p14:xfrm>
              <a:off x="304320" y="5171200"/>
              <a:ext cx="199080" cy="280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86680" y="5153200"/>
                <a:ext cx="2347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14:cNvPr>
              <p14:cNvContentPartPr/>
              <p14:nvPr/>
            </p14:nvContentPartPr>
            <p14:xfrm>
              <a:off x="639480" y="5344000"/>
              <a:ext cx="101160" cy="26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21840" y="5326000"/>
                <a:ext cx="1368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14:cNvPr>
              <p14:cNvContentPartPr/>
              <p14:nvPr/>
            </p14:nvContentPartPr>
            <p14:xfrm>
              <a:off x="1401960" y="520144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83960" y="518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14:cNvPr>
              <p14:cNvContentPartPr/>
              <p14:nvPr/>
            </p14:nvContentPartPr>
            <p14:xfrm>
              <a:off x="1757280" y="5250760"/>
              <a:ext cx="263160" cy="19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739640" y="5233120"/>
                <a:ext cx="298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14:cNvPr>
              <p14:cNvContentPartPr/>
              <p14:nvPr/>
            </p14:nvContentPartPr>
            <p14:xfrm>
              <a:off x="862680" y="5274160"/>
              <a:ext cx="776880" cy="171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45032" y="5256160"/>
                <a:ext cx="812537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14:cNvPr>
              <p14:cNvContentPartPr/>
              <p14:nvPr/>
            </p14:nvContentPartPr>
            <p14:xfrm>
              <a:off x="3045720" y="5181280"/>
              <a:ext cx="12240" cy="23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028080" y="5163640"/>
                <a:ext cx="47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14:cNvPr>
              <p14:cNvContentPartPr/>
              <p14:nvPr/>
            </p14:nvContentPartPr>
            <p14:xfrm>
              <a:off x="3153720" y="5181280"/>
              <a:ext cx="16200" cy="18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135720" y="516364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14:cNvPr>
              <p14:cNvContentPartPr/>
              <p14:nvPr/>
            </p14:nvContentPartPr>
            <p14:xfrm>
              <a:off x="2163720" y="5281720"/>
              <a:ext cx="1017000" cy="204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145720" y="5263688"/>
                <a:ext cx="1052640" cy="240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14:cNvPr>
              <p14:cNvContentPartPr/>
              <p14:nvPr/>
            </p14:nvContentPartPr>
            <p14:xfrm>
              <a:off x="3413280" y="5207200"/>
              <a:ext cx="1086840" cy="30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395280" y="5189221"/>
                <a:ext cx="11224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14:cNvPr>
              <p14:cNvContentPartPr/>
              <p14:nvPr/>
            </p14:nvContentPartPr>
            <p14:xfrm>
              <a:off x="357960" y="5577280"/>
              <a:ext cx="1063800" cy="374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39966" y="5559280"/>
                <a:ext cx="1099428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14:cNvPr>
              <p14:cNvContentPartPr/>
              <p14:nvPr/>
            </p14:nvContentPartPr>
            <p14:xfrm>
              <a:off x="2042040" y="5587720"/>
              <a:ext cx="36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24040" y="556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14:cNvPr>
              <p14:cNvContentPartPr/>
              <p14:nvPr/>
            </p14:nvContentPartPr>
            <p14:xfrm>
              <a:off x="2732880" y="5619760"/>
              <a:ext cx="592200" cy="214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714880" y="5602120"/>
                <a:ext cx="6278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14:cNvPr>
              <p14:cNvContentPartPr/>
              <p14:nvPr/>
            </p14:nvContentPartPr>
            <p14:xfrm>
              <a:off x="1716600" y="5652160"/>
              <a:ext cx="882360" cy="200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98960" y="5634160"/>
                <a:ext cx="9180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14:cNvPr>
              <p14:cNvContentPartPr/>
              <p14:nvPr/>
            </p14:nvContentPartPr>
            <p14:xfrm>
              <a:off x="3545400" y="5682760"/>
              <a:ext cx="508320" cy="210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27413" y="5665120"/>
                <a:ext cx="543935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14:cNvPr>
              <p14:cNvContentPartPr/>
              <p14:nvPr/>
            </p14:nvContentPartPr>
            <p14:xfrm>
              <a:off x="1066440" y="6136360"/>
              <a:ext cx="12132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048800" y="611872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14:cNvPr>
              <p14:cNvContentPartPr/>
              <p14:nvPr/>
            </p14:nvContentPartPr>
            <p14:xfrm>
              <a:off x="1320600" y="5989480"/>
              <a:ext cx="530640" cy="219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02600" y="5971480"/>
                <a:ext cx="56628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14:cNvPr>
              <p14:cNvContentPartPr/>
              <p14:nvPr/>
            </p14:nvContentPartPr>
            <p14:xfrm>
              <a:off x="1980840" y="5984080"/>
              <a:ext cx="896040" cy="254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963200" y="5966080"/>
                <a:ext cx="9316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14:cNvPr>
              <p14:cNvContentPartPr/>
              <p14:nvPr/>
            </p14:nvContentPartPr>
            <p14:xfrm>
              <a:off x="3088200" y="6024760"/>
              <a:ext cx="182160" cy="234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070525" y="6006760"/>
                <a:ext cx="217871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14:cNvPr>
              <p14:cNvContentPartPr/>
              <p14:nvPr/>
            </p14:nvContentPartPr>
            <p14:xfrm>
              <a:off x="3407520" y="6074800"/>
              <a:ext cx="159840" cy="144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389880" y="6056800"/>
                <a:ext cx="19548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14:cNvPr>
              <p14:cNvContentPartPr/>
              <p14:nvPr/>
            </p14:nvContentPartPr>
            <p14:xfrm>
              <a:off x="3453960" y="5973640"/>
              <a:ext cx="864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435960" y="595564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14:cNvPr>
              <p14:cNvContentPartPr/>
              <p14:nvPr/>
            </p14:nvContentPartPr>
            <p14:xfrm>
              <a:off x="3531360" y="5963560"/>
              <a:ext cx="4320" cy="4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513360" y="594592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14:cNvPr>
              <p14:cNvContentPartPr/>
              <p14:nvPr/>
            </p14:nvContentPartPr>
            <p14:xfrm>
              <a:off x="3646920" y="6065080"/>
              <a:ext cx="142560" cy="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29280" y="604708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14:cNvPr>
              <p14:cNvContentPartPr/>
              <p14:nvPr/>
            </p14:nvContentPartPr>
            <p14:xfrm>
              <a:off x="3657000" y="6148600"/>
              <a:ext cx="100440" cy="8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639360" y="613096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14:cNvPr>
              <p14:cNvContentPartPr/>
              <p14:nvPr/>
            </p14:nvContentPartPr>
            <p14:xfrm>
              <a:off x="3941760" y="5964280"/>
              <a:ext cx="782280" cy="280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23768" y="5946617"/>
                <a:ext cx="817904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14:cNvPr>
              <p14:cNvContentPartPr/>
              <p14:nvPr/>
            </p14:nvContentPartPr>
            <p14:xfrm>
              <a:off x="4767240" y="6207280"/>
              <a:ext cx="48960" cy="45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49240" y="6189640"/>
                <a:ext cx="846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14:cNvPr>
              <p14:cNvContentPartPr/>
              <p14:nvPr/>
            </p14:nvContentPartPr>
            <p14:xfrm>
              <a:off x="1127280" y="6308800"/>
              <a:ext cx="1032840" cy="356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109280" y="6291160"/>
                <a:ext cx="10684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14:cNvPr>
              <p14:cNvContentPartPr/>
              <p14:nvPr/>
            </p14:nvContentPartPr>
            <p14:xfrm>
              <a:off x="2336520" y="6328600"/>
              <a:ext cx="1381680" cy="480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318525" y="6310960"/>
                <a:ext cx="1417311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14:cNvPr>
              <p14:cNvContentPartPr/>
              <p14:nvPr/>
            </p14:nvContentPartPr>
            <p14:xfrm>
              <a:off x="223320" y="3555160"/>
              <a:ext cx="4645080" cy="3255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05680" y="3537158"/>
                <a:ext cx="4680720" cy="3291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14:cNvPr>
              <p14:cNvContentPartPr/>
              <p14:nvPr/>
            </p14:nvContentPartPr>
            <p14:xfrm>
              <a:off x="5760120" y="3109480"/>
              <a:ext cx="1971360" cy="5590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742480" y="3091829"/>
                <a:ext cx="2007000" cy="594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2F9401C5-C575-4AF9-9533-9769A9D55EC8}"/>
                  </a:ext>
                </a:extLst>
              </p14:cNvPr>
              <p14:cNvContentPartPr/>
              <p14:nvPr/>
            </p14:nvContentPartPr>
            <p14:xfrm>
              <a:off x="5176920" y="3667120"/>
              <a:ext cx="961560" cy="335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2F9401C5-C575-4AF9-9533-9769A9D55EC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159287" y="3649480"/>
                <a:ext cx="99718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E7B43B68-2628-4CCB-9B5E-B3BC7CEC984D}"/>
                  </a:ext>
                </a:extLst>
              </p14:cNvPr>
              <p14:cNvContentPartPr/>
              <p14:nvPr/>
            </p14:nvContentPartPr>
            <p14:xfrm>
              <a:off x="6288600" y="3727600"/>
              <a:ext cx="980640" cy="2937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E7B43B68-2628-4CCB-9B5E-B3BC7CEC984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270960" y="3709960"/>
                <a:ext cx="101628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252BA7E-024A-4EE3-B379-609DA4B89FEB}"/>
                  </a:ext>
                </a:extLst>
              </p14:cNvPr>
              <p14:cNvContentPartPr/>
              <p14:nvPr/>
            </p14:nvContentPartPr>
            <p14:xfrm>
              <a:off x="7109040" y="3626440"/>
              <a:ext cx="124920" cy="291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252BA7E-024A-4EE3-B379-609DA4B89FEB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091040" y="3608579"/>
                <a:ext cx="160560" cy="652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10D2C0D-16E8-4E13-B7D4-F8916BB42F57}"/>
                  </a:ext>
                </a:extLst>
              </p14:cNvPr>
              <p14:cNvContentPartPr/>
              <p14:nvPr/>
            </p14:nvContentPartPr>
            <p14:xfrm>
              <a:off x="7395960" y="3793120"/>
              <a:ext cx="199080" cy="199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10D2C0D-16E8-4E13-B7D4-F8916BB42F57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378288" y="3775120"/>
                <a:ext cx="234785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4C00FDEC-305E-4E90-A231-88DDF6AFB691}"/>
                  </a:ext>
                </a:extLst>
              </p14:cNvPr>
              <p14:cNvContentPartPr/>
              <p14:nvPr/>
            </p14:nvContentPartPr>
            <p14:xfrm>
              <a:off x="7762080" y="3616720"/>
              <a:ext cx="1179720" cy="3780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4C00FDEC-305E-4E90-A231-88DDF6AFB691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744080" y="3598703"/>
                <a:ext cx="1215360" cy="4136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3FFF406F-CBF1-452F-BCCF-4AE04C6752DB}"/>
                  </a:ext>
                </a:extLst>
              </p14:cNvPr>
              <p14:cNvContentPartPr/>
              <p14:nvPr/>
            </p14:nvContentPartPr>
            <p14:xfrm>
              <a:off x="5049120" y="4195960"/>
              <a:ext cx="2182680" cy="33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3FFF406F-CBF1-452F-BCCF-4AE04C6752D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031120" y="4177941"/>
                <a:ext cx="2218320" cy="3722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B020584-D220-4248-A50C-5255CEEA9996}"/>
                  </a:ext>
                </a:extLst>
              </p14:cNvPr>
              <p14:cNvContentPartPr/>
              <p14:nvPr/>
            </p14:nvContentPartPr>
            <p14:xfrm>
              <a:off x="7430520" y="4236280"/>
              <a:ext cx="113760" cy="334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B020584-D220-4248-A50C-5255CEEA9996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412520" y="4218640"/>
                <a:ext cx="14940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2EBAD93-5AEE-4182-BDF2-D6F807C41673}"/>
                  </a:ext>
                </a:extLst>
              </p14:cNvPr>
              <p14:cNvContentPartPr/>
              <p14:nvPr/>
            </p14:nvContentPartPr>
            <p14:xfrm>
              <a:off x="7669560" y="4154920"/>
              <a:ext cx="1321200" cy="3175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2EBAD93-5AEE-4182-BDF2-D6F807C4167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651560" y="4137300"/>
                <a:ext cx="1356840" cy="353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3347402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14:cNvPr>
              <p14:cNvContentPartPr/>
              <p14:nvPr/>
            </p14:nvContentPartPr>
            <p14:xfrm>
              <a:off x="1872840" y="174400"/>
              <a:ext cx="4040280" cy="68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55198" y="156409"/>
                <a:ext cx="4075923" cy="724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14:cNvPr>
              <p14:cNvContentPartPr/>
              <p14:nvPr/>
            </p14:nvContentPartPr>
            <p14:xfrm>
              <a:off x="7177080" y="445840"/>
              <a:ext cx="246240" cy="235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59080" y="427840"/>
                <a:ext cx="2818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14:cNvPr>
              <p14:cNvContentPartPr/>
              <p14:nvPr/>
            </p14:nvContentPartPr>
            <p14:xfrm>
              <a:off x="7505760" y="436840"/>
              <a:ext cx="272160" cy="28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87760" y="418863"/>
                <a:ext cx="30780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14:cNvPr>
              <p14:cNvContentPartPr/>
              <p14:nvPr/>
            </p14:nvContentPartPr>
            <p14:xfrm>
              <a:off x="6359520" y="348280"/>
              <a:ext cx="580680" cy="424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41880" y="330640"/>
                <a:ext cx="61632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14:cNvPr>
              <p14:cNvContentPartPr/>
              <p14:nvPr/>
            </p14:nvContentPartPr>
            <p14:xfrm>
              <a:off x="7863240" y="425320"/>
              <a:ext cx="965880" cy="256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45600" y="407320"/>
                <a:ext cx="1001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14:cNvPr>
              <p14:cNvContentPartPr/>
              <p14:nvPr/>
            </p14:nvContentPartPr>
            <p14:xfrm>
              <a:off x="392880" y="964600"/>
              <a:ext cx="1151280" cy="357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5240" y="946942"/>
                <a:ext cx="1186920" cy="3931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14:cNvPr>
              <p14:cNvContentPartPr/>
              <p14:nvPr/>
            </p14:nvContentPartPr>
            <p14:xfrm>
              <a:off x="1869240" y="1056040"/>
              <a:ext cx="121212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51240" y="1038400"/>
                <a:ext cx="124776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14:cNvPr>
              <p14:cNvContentPartPr/>
              <p14:nvPr/>
            </p14:nvContentPartPr>
            <p14:xfrm>
              <a:off x="3210240" y="1076560"/>
              <a:ext cx="223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92240" y="1058560"/>
                <a:ext cx="57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14:cNvPr>
              <p14:cNvContentPartPr/>
              <p14:nvPr/>
            </p14:nvContentPartPr>
            <p14:xfrm>
              <a:off x="3281160" y="1076560"/>
              <a:ext cx="29880" cy="272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63160" y="1058560"/>
                <a:ext cx="6552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14:cNvPr>
              <p14:cNvContentPartPr/>
              <p14:nvPr/>
            </p14:nvContentPartPr>
            <p14:xfrm>
              <a:off x="3149400" y="1034800"/>
              <a:ext cx="311760" cy="25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31760" y="1017160"/>
                <a:ext cx="34740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14:cNvPr>
              <p14:cNvContentPartPr/>
              <p14:nvPr/>
            </p14:nvContentPartPr>
            <p14:xfrm>
              <a:off x="3698400" y="1092040"/>
              <a:ext cx="131760" cy="240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0" y="1074040"/>
                <a:ext cx="16740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14:cNvPr>
              <p14:cNvContentPartPr/>
              <p14:nvPr/>
            </p14:nvContentPartPr>
            <p14:xfrm>
              <a:off x="3758880" y="1015720"/>
              <a:ext cx="75600" cy="401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40880" y="998080"/>
                <a:ext cx="1112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14:cNvPr>
              <p14:cNvContentPartPr/>
              <p14:nvPr/>
            </p14:nvContentPartPr>
            <p14:xfrm>
              <a:off x="4185840" y="1025800"/>
              <a:ext cx="501480" cy="288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67853" y="1007800"/>
                <a:ext cx="537094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14:cNvPr>
              <p14:cNvContentPartPr/>
              <p14:nvPr/>
            </p14:nvContentPartPr>
            <p14:xfrm>
              <a:off x="4806480" y="994840"/>
              <a:ext cx="645840" cy="24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8830" y="976866"/>
                <a:ext cx="681500" cy="28398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12726543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14:cNvPr>
              <p14:cNvContentPartPr/>
              <p14:nvPr/>
            </p14:nvContentPartPr>
            <p14:xfrm>
              <a:off x="366600" y="4285240"/>
              <a:ext cx="637920" cy="34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8950" y="4267582"/>
                <a:ext cx="67358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14:cNvPr>
              <p14:cNvContentPartPr/>
              <p14:nvPr/>
            </p14:nvContentPartPr>
            <p14:xfrm>
              <a:off x="1117200" y="4386400"/>
              <a:ext cx="906120" cy="25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99560" y="4368735"/>
                <a:ext cx="941760" cy="286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14:cNvPr>
              <p14:cNvContentPartPr/>
              <p14:nvPr/>
            </p14:nvContentPartPr>
            <p14:xfrm>
              <a:off x="2193960" y="4287040"/>
              <a:ext cx="262800" cy="267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176296" y="4269400"/>
                <a:ext cx="298489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14:cNvPr>
              <p14:cNvContentPartPr/>
              <p14:nvPr/>
            </p14:nvContentPartPr>
            <p14:xfrm>
              <a:off x="2681760" y="4399720"/>
              <a:ext cx="7632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63760" y="4382080"/>
                <a:ext cx="111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14:cNvPr>
              <p14:cNvContentPartPr/>
              <p14:nvPr/>
            </p14:nvContentPartPr>
            <p14:xfrm>
              <a:off x="2844480" y="4277680"/>
              <a:ext cx="357120" cy="222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26840" y="4259709"/>
                <a:ext cx="392760" cy="25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14:cNvPr>
              <p14:cNvContentPartPr/>
              <p14:nvPr/>
            </p14:nvContentPartPr>
            <p14:xfrm>
              <a:off x="3291600" y="4343920"/>
              <a:ext cx="15156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273600" y="4325920"/>
                <a:ext cx="187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14:cNvPr>
              <p14:cNvContentPartPr/>
              <p14:nvPr/>
            </p14:nvContentPartPr>
            <p14:xfrm>
              <a:off x="3332280" y="4420240"/>
              <a:ext cx="117000" cy="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4402240"/>
                <a:ext cx="1526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14:cNvPr>
              <p14:cNvContentPartPr/>
              <p14:nvPr/>
            </p14:nvContentPartPr>
            <p14:xfrm>
              <a:off x="3580680" y="4155280"/>
              <a:ext cx="831240" cy="446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62680" y="4137640"/>
                <a:ext cx="8668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14:cNvPr>
              <p14:cNvContentPartPr/>
              <p14:nvPr/>
            </p14:nvContentPartPr>
            <p14:xfrm>
              <a:off x="378840" y="4769440"/>
              <a:ext cx="597240" cy="300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61200" y="4751440"/>
                <a:ext cx="632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14:cNvPr>
              <p14:cNvContentPartPr/>
              <p14:nvPr/>
            </p14:nvContentPartPr>
            <p14:xfrm>
              <a:off x="2032680" y="4774840"/>
              <a:ext cx="29520" cy="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015040" y="4756840"/>
                <a:ext cx="651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14:cNvPr>
              <p14:cNvContentPartPr/>
              <p14:nvPr/>
            </p14:nvContentPartPr>
            <p14:xfrm>
              <a:off x="1147800" y="4835320"/>
              <a:ext cx="966600" cy="244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29800" y="4817320"/>
                <a:ext cx="1002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14:cNvPr>
              <p14:cNvContentPartPr/>
              <p14:nvPr/>
            </p14:nvContentPartPr>
            <p14:xfrm>
              <a:off x="2346600" y="4814440"/>
              <a:ext cx="511920" cy="225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28600" y="4796440"/>
                <a:ext cx="547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14:cNvPr>
              <p14:cNvContentPartPr/>
              <p14:nvPr/>
            </p14:nvContentPartPr>
            <p14:xfrm>
              <a:off x="4287360" y="4785280"/>
              <a:ext cx="181800" cy="185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269360" y="4767280"/>
                <a:ext cx="2174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14:cNvPr>
              <p14:cNvContentPartPr/>
              <p14:nvPr/>
            </p14:nvContentPartPr>
            <p14:xfrm>
              <a:off x="3037440" y="4751440"/>
              <a:ext cx="1142280" cy="257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19446" y="4733465"/>
                <a:ext cx="1177909" cy="2929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14:cNvPr>
              <p14:cNvContentPartPr/>
              <p14:nvPr/>
            </p14:nvContentPartPr>
            <p14:xfrm>
              <a:off x="4314000" y="4703560"/>
              <a:ext cx="6120" cy="14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96000" y="4685920"/>
                <a:ext cx="41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14:cNvPr>
              <p14:cNvContentPartPr/>
              <p14:nvPr/>
            </p14:nvContentPartPr>
            <p14:xfrm>
              <a:off x="4409040" y="4713640"/>
              <a:ext cx="14040" cy="11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91040" y="4696000"/>
                <a:ext cx="4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14:cNvPr>
              <p14:cNvContentPartPr/>
              <p14:nvPr/>
            </p14:nvContentPartPr>
            <p14:xfrm>
              <a:off x="304320" y="5171200"/>
              <a:ext cx="199080" cy="280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86680" y="5153200"/>
                <a:ext cx="2347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14:cNvPr>
              <p14:cNvContentPartPr/>
              <p14:nvPr/>
            </p14:nvContentPartPr>
            <p14:xfrm>
              <a:off x="639480" y="5344000"/>
              <a:ext cx="101160" cy="26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21840" y="5326000"/>
                <a:ext cx="1368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14:cNvPr>
              <p14:cNvContentPartPr/>
              <p14:nvPr/>
            </p14:nvContentPartPr>
            <p14:xfrm>
              <a:off x="1401960" y="520144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83960" y="518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14:cNvPr>
              <p14:cNvContentPartPr/>
              <p14:nvPr/>
            </p14:nvContentPartPr>
            <p14:xfrm>
              <a:off x="1757280" y="5250760"/>
              <a:ext cx="263160" cy="19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739640" y="5233120"/>
                <a:ext cx="298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14:cNvPr>
              <p14:cNvContentPartPr/>
              <p14:nvPr/>
            </p14:nvContentPartPr>
            <p14:xfrm>
              <a:off x="862680" y="5274160"/>
              <a:ext cx="776880" cy="171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45032" y="5256160"/>
                <a:ext cx="812537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14:cNvPr>
              <p14:cNvContentPartPr/>
              <p14:nvPr/>
            </p14:nvContentPartPr>
            <p14:xfrm>
              <a:off x="3045720" y="5181280"/>
              <a:ext cx="12240" cy="23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028080" y="5163640"/>
                <a:ext cx="47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14:cNvPr>
              <p14:cNvContentPartPr/>
              <p14:nvPr/>
            </p14:nvContentPartPr>
            <p14:xfrm>
              <a:off x="3153720" y="5181280"/>
              <a:ext cx="16200" cy="18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135720" y="516364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14:cNvPr>
              <p14:cNvContentPartPr/>
              <p14:nvPr/>
            </p14:nvContentPartPr>
            <p14:xfrm>
              <a:off x="2163720" y="5281720"/>
              <a:ext cx="1017000" cy="204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145720" y="5263688"/>
                <a:ext cx="1052640" cy="240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14:cNvPr>
              <p14:cNvContentPartPr/>
              <p14:nvPr/>
            </p14:nvContentPartPr>
            <p14:xfrm>
              <a:off x="3413280" y="5207200"/>
              <a:ext cx="1086840" cy="30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395280" y="5189221"/>
                <a:ext cx="11224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14:cNvPr>
              <p14:cNvContentPartPr/>
              <p14:nvPr/>
            </p14:nvContentPartPr>
            <p14:xfrm>
              <a:off x="357960" y="5577280"/>
              <a:ext cx="1063800" cy="374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39966" y="5559280"/>
                <a:ext cx="1099428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14:cNvPr>
              <p14:cNvContentPartPr/>
              <p14:nvPr/>
            </p14:nvContentPartPr>
            <p14:xfrm>
              <a:off x="2042040" y="5587720"/>
              <a:ext cx="36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24040" y="556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14:cNvPr>
              <p14:cNvContentPartPr/>
              <p14:nvPr/>
            </p14:nvContentPartPr>
            <p14:xfrm>
              <a:off x="2732880" y="5619760"/>
              <a:ext cx="592200" cy="214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714880" y="5602120"/>
                <a:ext cx="6278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14:cNvPr>
              <p14:cNvContentPartPr/>
              <p14:nvPr/>
            </p14:nvContentPartPr>
            <p14:xfrm>
              <a:off x="1716600" y="5652160"/>
              <a:ext cx="882360" cy="200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98960" y="5634160"/>
                <a:ext cx="9180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14:cNvPr>
              <p14:cNvContentPartPr/>
              <p14:nvPr/>
            </p14:nvContentPartPr>
            <p14:xfrm>
              <a:off x="3545400" y="5682760"/>
              <a:ext cx="508320" cy="210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27413" y="5665120"/>
                <a:ext cx="543935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14:cNvPr>
              <p14:cNvContentPartPr/>
              <p14:nvPr/>
            </p14:nvContentPartPr>
            <p14:xfrm>
              <a:off x="1066440" y="6136360"/>
              <a:ext cx="12132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048800" y="611872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14:cNvPr>
              <p14:cNvContentPartPr/>
              <p14:nvPr/>
            </p14:nvContentPartPr>
            <p14:xfrm>
              <a:off x="1320600" y="5989480"/>
              <a:ext cx="530640" cy="219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02600" y="5971480"/>
                <a:ext cx="56628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14:cNvPr>
              <p14:cNvContentPartPr/>
              <p14:nvPr/>
            </p14:nvContentPartPr>
            <p14:xfrm>
              <a:off x="1980840" y="5984080"/>
              <a:ext cx="896040" cy="254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963200" y="5966080"/>
                <a:ext cx="9316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14:cNvPr>
              <p14:cNvContentPartPr/>
              <p14:nvPr/>
            </p14:nvContentPartPr>
            <p14:xfrm>
              <a:off x="3088200" y="6024760"/>
              <a:ext cx="182160" cy="234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070525" y="6006760"/>
                <a:ext cx="217871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14:cNvPr>
              <p14:cNvContentPartPr/>
              <p14:nvPr/>
            </p14:nvContentPartPr>
            <p14:xfrm>
              <a:off x="3407520" y="6074800"/>
              <a:ext cx="159840" cy="144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389880" y="6056800"/>
                <a:ext cx="19548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14:cNvPr>
              <p14:cNvContentPartPr/>
              <p14:nvPr/>
            </p14:nvContentPartPr>
            <p14:xfrm>
              <a:off x="3453960" y="5973640"/>
              <a:ext cx="864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435960" y="595564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14:cNvPr>
              <p14:cNvContentPartPr/>
              <p14:nvPr/>
            </p14:nvContentPartPr>
            <p14:xfrm>
              <a:off x="3531360" y="5963560"/>
              <a:ext cx="4320" cy="4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513360" y="594592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14:cNvPr>
              <p14:cNvContentPartPr/>
              <p14:nvPr/>
            </p14:nvContentPartPr>
            <p14:xfrm>
              <a:off x="3646920" y="6065080"/>
              <a:ext cx="142560" cy="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29280" y="604708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14:cNvPr>
              <p14:cNvContentPartPr/>
              <p14:nvPr/>
            </p14:nvContentPartPr>
            <p14:xfrm>
              <a:off x="3657000" y="6148600"/>
              <a:ext cx="100440" cy="8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639360" y="613096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14:cNvPr>
              <p14:cNvContentPartPr/>
              <p14:nvPr/>
            </p14:nvContentPartPr>
            <p14:xfrm>
              <a:off x="3941760" y="5964280"/>
              <a:ext cx="782280" cy="280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23768" y="5946617"/>
                <a:ext cx="817904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14:cNvPr>
              <p14:cNvContentPartPr/>
              <p14:nvPr/>
            </p14:nvContentPartPr>
            <p14:xfrm>
              <a:off x="4767240" y="6207280"/>
              <a:ext cx="48960" cy="45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49240" y="6189640"/>
                <a:ext cx="846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14:cNvPr>
              <p14:cNvContentPartPr/>
              <p14:nvPr/>
            </p14:nvContentPartPr>
            <p14:xfrm>
              <a:off x="1127280" y="6308800"/>
              <a:ext cx="1032840" cy="356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109280" y="6291160"/>
                <a:ext cx="10684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14:cNvPr>
              <p14:cNvContentPartPr/>
              <p14:nvPr/>
            </p14:nvContentPartPr>
            <p14:xfrm>
              <a:off x="2336520" y="6328600"/>
              <a:ext cx="1381680" cy="480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318525" y="6310960"/>
                <a:ext cx="1417311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14:cNvPr>
              <p14:cNvContentPartPr/>
              <p14:nvPr/>
            </p14:nvContentPartPr>
            <p14:xfrm>
              <a:off x="223320" y="3555160"/>
              <a:ext cx="4645080" cy="3255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05680" y="3537158"/>
                <a:ext cx="4680720" cy="3291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14:cNvPr>
              <p14:cNvContentPartPr/>
              <p14:nvPr/>
            </p14:nvContentPartPr>
            <p14:xfrm>
              <a:off x="5760120" y="3109480"/>
              <a:ext cx="1971360" cy="5590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742480" y="3091829"/>
                <a:ext cx="2007000" cy="594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2F9401C5-C575-4AF9-9533-9769A9D55EC8}"/>
                  </a:ext>
                </a:extLst>
              </p14:cNvPr>
              <p14:cNvContentPartPr/>
              <p14:nvPr/>
            </p14:nvContentPartPr>
            <p14:xfrm>
              <a:off x="5176920" y="3667120"/>
              <a:ext cx="961560" cy="335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2F9401C5-C575-4AF9-9533-9769A9D55EC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159287" y="3649480"/>
                <a:ext cx="99718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E7B43B68-2628-4CCB-9B5E-B3BC7CEC984D}"/>
                  </a:ext>
                </a:extLst>
              </p14:cNvPr>
              <p14:cNvContentPartPr/>
              <p14:nvPr/>
            </p14:nvContentPartPr>
            <p14:xfrm>
              <a:off x="6288600" y="3727600"/>
              <a:ext cx="980640" cy="2937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E7B43B68-2628-4CCB-9B5E-B3BC7CEC984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270960" y="3709960"/>
                <a:ext cx="101628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252BA7E-024A-4EE3-B379-609DA4B89FEB}"/>
                  </a:ext>
                </a:extLst>
              </p14:cNvPr>
              <p14:cNvContentPartPr/>
              <p14:nvPr/>
            </p14:nvContentPartPr>
            <p14:xfrm>
              <a:off x="7109040" y="3626440"/>
              <a:ext cx="124920" cy="291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252BA7E-024A-4EE3-B379-609DA4B89FEB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091040" y="3608579"/>
                <a:ext cx="160560" cy="652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10D2C0D-16E8-4E13-B7D4-F8916BB42F57}"/>
                  </a:ext>
                </a:extLst>
              </p14:cNvPr>
              <p14:cNvContentPartPr/>
              <p14:nvPr/>
            </p14:nvContentPartPr>
            <p14:xfrm>
              <a:off x="7395960" y="3793120"/>
              <a:ext cx="199080" cy="199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10D2C0D-16E8-4E13-B7D4-F8916BB42F57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378288" y="3775120"/>
                <a:ext cx="234785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4C00FDEC-305E-4E90-A231-88DDF6AFB691}"/>
                  </a:ext>
                </a:extLst>
              </p14:cNvPr>
              <p14:cNvContentPartPr/>
              <p14:nvPr/>
            </p14:nvContentPartPr>
            <p14:xfrm>
              <a:off x="7762080" y="3616720"/>
              <a:ext cx="1179720" cy="3780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4C00FDEC-305E-4E90-A231-88DDF6AFB691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744080" y="3598703"/>
                <a:ext cx="1215360" cy="4136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3FFF406F-CBF1-452F-BCCF-4AE04C6752DB}"/>
                  </a:ext>
                </a:extLst>
              </p14:cNvPr>
              <p14:cNvContentPartPr/>
              <p14:nvPr/>
            </p14:nvContentPartPr>
            <p14:xfrm>
              <a:off x="5049120" y="4195960"/>
              <a:ext cx="2182680" cy="33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3FFF406F-CBF1-452F-BCCF-4AE04C6752D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031120" y="4177941"/>
                <a:ext cx="2218320" cy="3722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B020584-D220-4248-A50C-5255CEEA9996}"/>
                  </a:ext>
                </a:extLst>
              </p14:cNvPr>
              <p14:cNvContentPartPr/>
              <p14:nvPr/>
            </p14:nvContentPartPr>
            <p14:xfrm>
              <a:off x="7430520" y="4236280"/>
              <a:ext cx="113760" cy="334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B020584-D220-4248-A50C-5255CEEA9996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412520" y="4218640"/>
                <a:ext cx="14940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2EBAD93-5AEE-4182-BDF2-D6F807C41673}"/>
                  </a:ext>
                </a:extLst>
              </p14:cNvPr>
              <p14:cNvContentPartPr/>
              <p14:nvPr/>
            </p14:nvContentPartPr>
            <p14:xfrm>
              <a:off x="7669560" y="4154920"/>
              <a:ext cx="1321200" cy="3175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2EBAD93-5AEE-4182-BDF2-D6F807C4167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651560" y="4137300"/>
                <a:ext cx="1356840" cy="35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D4EC676-0390-4273-B756-C8469CE933AD}"/>
                  </a:ext>
                </a:extLst>
              </p14:cNvPr>
              <p14:cNvContentPartPr/>
              <p14:nvPr/>
            </p14:nvContentPartPr>
            <p14:xfrm>
              <a:off x="4987920" y="4766200"/>
              <a:ext cx="489240" cy="201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D4EC676-0390-4273-B756-C8469CE933AD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970280" y="4748200"/>
                <a:ext cx="5248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9509CBA-F240-4464-BCA0-A5FA95810D11}"/>
                  </a:ext>
                </a:extLst>
              </p14:cNvPr>
              <p14:cNvContentPartPr/>
              <p14:nvPr/>
            </p14:nvContentPartPr>
            <p14:xfrm>
              <a:off x="6634200" y="4662880"/>
              <a:ext cx="360" cy="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9509CBA-F240-4464-BCA0-A5FA95810D1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616560" y="464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934B986-578D-4A42-A217-FA371DDC6469}"/>
                  </a:ext>
                </a:extLst>
              </p14:cNvPr>
              <p14:cNvContentPartPr/>
              <p14:nvPr/>
            </p14:nvContentPartPr>
            <p14:xfrm>
              <a:off x="6666240" y="4761520"/>
              <a:ext cx="522000" cy="1634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934B986-578D-4A42-A217-FA371DDC6469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6648600" y="4743880"/>
                <a:ext cx="5576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8AFE0CC7-F13F-4DCD-A06F-5025C9D01882}"/>
                  </a:ext>
                </a:extLst>
              </p14:cNvPr>
              <p14:cNvContentPartPr/>
              <p14:nvPr/>
            </p14:nvContentPartPr>
            <p14:xfrm>
              <a:off x="5699640" y="4730920"/>
              <a:ext cx="853560" cy="2674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8AFE0CC7-F13F-4DCD-A06F-5025C9D01882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681640" y="4713280"/>
                <a:ext cx="88920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5246A06-6DA0-473A-8E0C-73F3AED514B5}"/>
                  </a:ext>
                </a:extLst>
              </p14:cNvPr>
              <p14:cNvContentPartPr/>
              <p14:nvPr/>
            </p14:nvContentPartPr>
            <p14:xfrm>
              <a:off x="7304520" y="4602040"/>
              <a:ext cx="1234440" cy="3358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5246A06-6DA0-473A-8E0C-73F3AED514B5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7286880" y="4584040"/>
                <a:ext cx="1270080" cy="371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33575121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14:cNvPr>
              <p14:cNvContentPartPr/>
              <p14:nvPr/>
            </p14:nvContentPartPr>
            <p14:xfrm>
              <a:off x="366600" y="4285240"/>
              <a:ext cx="637920" cy="34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8950" y="4267582"/>
                <a:ext cx="67358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14:cNvPr>
              <p14:cNvContentPartPr/>
              <p14:nvPr/>
            </p14:nvContentPartPr>
            <p14:xfrm>
              <a:off x="1117200" y="4386400"/>
              <a:ext cx="906120" cy="25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99560" y="4368735"/>
                <a:ext cx="941760" cy="286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14:cNvPr>
              <p14:cNvContentPartPr/>
              <p14:nvPr/>
            </p14:nvContentPartPr>
            <p14:xfrm>
              <a:off x="2193960" y="4287040"/>
              <a:ext cx="262800" cy="267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176296" y="4269400"/>
                <a:ext cx="298489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14:cNvPr>
              <p14:cNvContentPartPr/>
              <p14:nvPr/>
            </p14:nvContentPartPr>
            <p14:xfrm>
              <a:off x="2681760" y="4399720"/>
              <a:ext cx="7632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63760" y="4382080"/>
                <a:ext cx="111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14:cNvPr>
              <p14:cNvContentPartPr/>
              <p14:nvPr/>
            </p14:nvContentPartPr>
            <p14:xfrm>
              <a:off x="2844480" y="4277680"/>
              <a:ext cx="357120" cy="222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26840" y="4259709"/>
                <a:ext cx="392760" cy="25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14:cNvPr>
              <p14:cNvContentPartPr/>
              <p14:nvPr/>
            </p14:nvContentPartPr>
            <p14:xfrm>
              <a:off x="3291600" y="4343920"/>
              <a:ext cx="15156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273600" y="4325920"/>
                <a:ext cx="187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14:cNvPr>
              <p14:cNvContentPartPr/>
              <p14:nvPr/>
            </p14:nvContentPartPr>
            <p14:xfrm>
              <a:off x="3332280" y="4420240"/>
              <a:ext cx="117000" cy="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4402240"/>
                <a:ext cx="1526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14:cNvPr>
              <p14:cNvContentPartPr/>
              <p14:nvPr/>
            </p14:nvContentPartPr>
            <p14:xfrm>
              <a:off x="3580680" y="4155280"/>
              <a:ext cx="831240" cy="446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62680" y="4137640"/>
                <a:ext cx="8668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14:cNvPr>
              <p14:cNvContentPartPr/>
              <p14:nvPr/>
            </p14:nvContentPartPr>
            <p14:xfrm>
              <a:off x="378840" y="4769440"/>
              <a:ext cx="597240" cy="300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61200" y="4751440"/>
                <a:ext cx="632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14:cNvPr>
              <p14:cNvContentPartPr/>
              <p14:nvPr/>
            </p14:nvContentPartPr>
            <p14:xfrm>
              <a:off x="2032680" y="4774840"/>
              <a:ext cx="29520" cy="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015040" y="4756840"/>
                <a:ext cx="651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14:cNvPr>
              <p14:cNvContentPartPr/>
              <p14:nvPr/>
            </p14:nvContentPartPr>
            <p14:xfrm>
              <a:off x="1147800" y="4835320"/>
              <a:ext cx="966600" cy="244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29800" y="4817320"/>
                <a:ext cx="1002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14:cNvPr>
              <p14:cNvContentPartPr/>
              <p14:nvPr/>
            </p14:nvContentPartPr>
            <p14:xfrm>
              <a:off x="2346600" y="4814440"/>
              <a:ext cx="511920" cy="225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28600" y="4796440"/>
                <a:ext cx="547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14:cNvPr>
              <p14:cNvContentPartPr/>
              <p14:nvPr/>
            </p14:nvContentPartPr>
            <p14:xfrm>
              <a:off x="4287360" y="4785280"/>
              <a:ext cx="181800" cy="185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269360" y="4767280"/>
                <a:ext cx="2174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14:cNvPr>
              <p14:cNvContentPartPr/>
              <p14:nvPr/>
            </p14:nvContentPartPr>
            <p14:xfrm>
              <a:off x="3037440" y="4751440"/>
              <a:ext cx="1142280" cy="257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19446" y="4733465"/>
                <a:ext cx="1177909" cy="2929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14:cNvPr>
              <p14:cNvContentPartPr/>
              <p14:nvPr/>
            </p14:nvContentPartPr>
            <p14:xfrm>
              <a:off x="4314000" y="4703560"/>
              <a:ext cx="6120" cy="14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96000" y="4685920"/>
                <a:ext cx="41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14:cNvPr>
              <p14:cNvContentPartPr/>
              <p14:nvPr/>
            </p14:nvContentPartPr>
            <p14:xfrm>
              <a:off x="4409040" y="4713640"/>
              <a:ext cx="14040" cy="11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91040" y="4696000"/>
                <a:ext cx="4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14:cNvPr>
              <p14:cNvContentPartPr/>
              <p14:nvPr/>
            </p14:nvContentPartPr>
            <p14:xfrm>
              <a:off x="304320" y="5171200"/>
              <a:ext cx="199080" cy="280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86680" y="5153200"/>
                <a:ext cx="2347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14:cNvPr>
              <p14:cNvContentPartPr/>
              <p14:nvPr/>
            </p14:nvContentPartPr>
            <p14:xfrm>
              <a:off x="639480" y="5344000"/>
              <a:ext cx="101160" cy="26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21840" y="5326000"/>
                <a:ext cx="1368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14:cNvPr>
              <p14:cNvContentPartPr/>
              <p14:nvPr/>
            </p14:nvContentPartPr>
            <p14:xfrm>
              <a:off x="1401960" y="520144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83960" y="518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14:cNvPr>
              <p14:cNvContentPartPr/>
              <p14:nvPr/>
            </p14:nvContentPartPr>
            <p14:xfrm>
              <a:off x="1757280" y="5250760"/>
              <a:ext cx="263160" cy="19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739640" y="5233120"/>
                <a:ext cx="298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14:cNvPr>
              <p14:cNvContentPartPr/>
              <p14:nvPr/>
            </p14:nvContentPartPr>
            <p14:xfrm>
              <a:off x="862680" y="5274160"/>
              <a:ext cx="776880" cy="171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45032" y="5256160"/>
                <a:ext cx="812537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14:cNvPr>
              <p14:cNvContentPartPr/>
              <p14:nvPr/>
            </p14:nvContentPartPr>
            <p14:xfrm>
              <a:off x="3045720" y="5181280"/>
              <a:ext cx="12240" cy="23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028080" y="5163640"/>
                <a:ext cx="47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14:cNvPr>
              <p14:cNvContentPartPr/>
              <p14:nvPr/>
            </p14:nvContentPartPr>
            <p14:xfrm>
              <a:off x="3153720" y="5181280"/>
              <a:ext cx="16200" cy="18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135720" y="516364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14:cNvPr>
              <p14:cNvContentPartPr/>
              <p14:nvPr/>
            </p14:nvContentPartPr>
            <p14:xfrm>
              <a:off x="2163720" y="5281720"/>
              <a:ext cx="1017000" cy="204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145720" y="5263688"/>
                <a:ext cx="1052640" cy="240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14:cNvPr>
              <p14:cNvContentPartPr/>
              <p14:nvPr/>
            </p14:nvContentPartPr>
            <p14:xfrm>
              <a:off x="3413280" y="5207200"/>
              <a:ext cx="1086840" cy="30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395280" y="5189221"/>
                <a:ext cx="11224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14:cNvPr>
              <p14:cNvContentPartPr/>
              <p14:nvPr/>
            </p14:nvContentPartPr>
            <p14:xfrm>
              <a:off x="357960" y="5577280"/>
              <a:ext cx="1063800" cy="374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39966" y="5559280"/>
                <a:ext cx="1099428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14:cNvPr>
              <p14:cNvContentPartPr/>
              <p14:nvPr/>
            </p14:nvContentPartPr>
            <p14:xfrm>
              <a:off x="2042040" y="5587720"/>
              <a:ext cx="36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24040" y="556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14:cNvPr>
              <p14:cNvContentPartPr/>
              <p14:nvPr/>
            </p14:nvContentPartPr>
            <p14:xfrm>
              <a:off x="2732880" y="5619760"/>
              <a:ext cx="592200" cy="214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714880" y="5602120"/>
                <a:ext cx="6278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14:cNvPr>
              <p14:cNvContentPartPr/>
              <p14:nvPr/>
            </p14:nvContentPartPr>
            <p14:xfrm>
              <a:off x="1716600" y="5652160"/>
              <a:ext cx="882360" cy="200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98960" y="5634160"/>
                <a:ext cx="9180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14:cNvPr>
              <p14:cNvContentPartPr/>
              <p14:nvPr/>
            </p14:nvContentPartPr>
            <p14:xfrm>
              <a:off x="3545400" y="5682760"/>
              <a:ext cx="508320" cy="210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27413" y="5665120"/>
                <a:ext cx="543935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14:cNvPr>
              <p14:cNvContentPartPr/>
              <p14:nvPr/>
            </p14:nvContentPartPr>
            <p14:xfrm>
              <a:off x="1066440" y="6136360"/>
              <a:ext cx="12132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048800" y="611872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14:cNvPr>
              <p14:cNvContentPartPr/>
              <p14:nvPr/>
            </p14:nvContentPartPr>
            <p14:xfrm>
              <a:off x="1320600" y="5989480"/>
              <a:ext cx="530640" cy="219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02600" y="5971480"/>
                <a:ext cx="56628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14:cNvPr>
              <p14:cNvContentPartPr/>
              <p14:nvPr/>
            </p14:nvContentPartPr>
            <p14:xfrm>
              <a:off x="1980840" y="5984080"/>
              <a:ext cx="896040" cy="254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963200" y="5966080"/>
                <a:ext cx="9316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14:cNvPr>
              <p14:cNvContentPartPr/>
              <p14:nvPr/>
            </p14:nvContentPartPr>
            <p14:xfrm>
              <a:off x="3088200" y="6024760"/>
              <a:ext cx="182160" cy="234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070525" y="6006760"/>
                <a:ext cx="217871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14:cNvPr>
              <p14:cNvContentPartPr/>
              <p14:nvPr/>
            </p14:nvContentPartPr>
            <p14:xfrm>
              <a:off x="3407520" y="6074800"/>
              <a:ext cx="159840" cy="144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389880" y="6056800"/>
                <a:ext cx="19548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14:cNvPr>
              <p14:cNvContentPartPr/>
              <p14:nvPr/>
            </p14:nvContentPartPr>
            <p14:xfrm>
              <a:off x="3453960" y="5973640"/>
              <a:ext cx="864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435960" y="595564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14:cNvPr>
              <p14:cNvContentPartPr/>
              <p14:nvPr/>
            </p14:nvContentPartPr>
            <p14:xfrm>
              <a:off x="3531360" y="5963560"/>
              <a:ext cx="4320" cy="4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513360" y="594592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14:cNvPr>
              <p14:cNvContentPartPr/>
              <p14:nvPr/>
            </p14:nvContentPartPr>
            <p14:xfrm>
              <a:off x="3646920" y="6065080"/>
              <a:ext cx="142560" cy="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29280" y="604708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14:cNvPr>
              <p14:cNvContentPartPr/>
              <p14:nvPr/>
            </p14:nvContentPartPr>
            <p14:xfrm>
              <a:off x="3657000" y="6148600"/>
              <a:ext cx="100440" cy="8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639360" y="613096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14:cNvPr>
              <p14:cNvContentPartPr/>
              <p14:nvPr/>
            </p14:nvContentPartPr>
            <p14:xfrm>
              <a:off x="3941760" y="5964280"/>
              <a:ext cx="782280" cy="280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23768" y="5946617"/>
                <a:ext cx="817904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14:cNvPr>
              <p14:cNvContentPartPr/>
              <p14:nvPr/>
            </p14:nvContentPartPr>
            <p14:xfrm>
              <a:off x="4767240" y="6207280"/>
              <a:ext cx="48960" cy="45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49240" y="6189640"/>
                <a:ext cx="846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14:cNvPr>
              <p14:cNvContentPartPr/>
              <p14:nvPr/>
            </p14:nvContentPartPr>
            <p14:xfrm>
              <a:off x="1127280" y="6308800"/>
              <a:ext cx="1032840" cy="356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109280" y="6291160"/>
                <a:ext cx="10684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14:cNvPr>
              <p14:cNvContentPartPr/>
              <p14:nvPr/>
            </p14:nvContentPartPr>
            <p14:xfrm>
              <a:off x="2336520" y="6328600"/>
              <a:ext cx="1381680" cy="480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318525" y="6310960"/>
                <a:ext cx="1417311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14:cNvPr>
              <p14:cNvContentPartPr/>
              <p14:nvPr/>
            </p14:nvContentPartPr>
            <p14:xfrm>
              <a:off x="223320" y="3555160"/>
              <a:ext cx="4645080" cy="3255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05680" y="3537158"/>
                <a:ext cx="4680720" cy="3291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14:cNvPr>
              <p14:cNvContentPartPr/>
              <p14:nvPr/>
            </p14:nvContentPartPr>
            <p14:xfrm>
              <a:off x="5760120" y="3109480"/>
              <a:ext cx="1971360" cy="5590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742480" y="3091829"/>
                <a:ext cx="2007000" cy="594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2F9401C5-C575-4AF9-9533-9769A9D55EC8}"/>
                  </a:ext>
                </a:extLst>
              </p14:cNvPr>
              <p14:cNvContentPartPr/>
              <p14:nvPr/>
            </p14:nvContentPartPr>
            <p14:xfrm>
              <a:off x="5176920" y="3667120"/>
              <a:ext cx="961560" cy="335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2F9401C5-C575-4AF9-9533-9769A9D55EC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159287" y="3649480"/>
                <a:ext cx="99718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E7B43B68-2628-4CCB-9B5E-B3BC7CEC984D}"/>
                  </a:ext>
                </a:extLst>
              </p14:cNvPr>
              <p14:cNvContentPartPr/>
              <p14:nvPr/>
            </p14:nvContentPartPr>
            <p14:xfrm>
              <a:off x="6288600" y="3727600"/>
              <a:ext cx="980640" cy="2937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E7B43B68-2628-4CCB-9B5E-B3BC7CEC984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270960" y="3709960"/>
                <a:ext cx="101628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252BA7E-024A-4EE3-B379-609DA4B89FEB}"/>
                  </a:ext>
                </a:extLst>
              </p14:cNvPr>
              <p14:cNvContentPartPr/>
              <p14:nvPr/>
            </p14:nvContentPartPr>
            <p14:xfrm>
              <a:off x="7109040" y="3626440"/>
              <a:ext cx="124920" cy="291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252BA7E-024A-4EE3-B379-609DA4B89FEB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091040" y="3608579"/>
                <a:ext cx="160560" cy="652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10D2C0D-16E8-4E13-B7D4-F8916BB42F57}"/>
                  </a:ext>
                </a:extLst>
              </p14:cNvPr>
              <p14:cNvContentPartPr/>
              <p14:nvPr/>
            </p14:nvContentPartPr>
            <p14:xfrm>
              <a:off x="7395960" y="3793120"/>
              <a:ext cx="199080" cy="199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10D2C0D-16E8-4E13-B7D4-F8916BB42F57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378288" y="3775120"/>
                <a:ext cx="234785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4C00FDEC-305E-4E90-A231-88DDF6AFB691}"/>
                  </a:ext>
                </a:extLst>
              </p14:cNvPr>
              <p14:cNvContentPartPr/>
              <p14:nvPr/>
            </p14:nvContentPartPr>
            <p14:xfrm>
              <a:off x="7762080" y="3616720"/>
              <a:ext cx="1179720" cy="3780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4C00FDEC-305E-4E90-A231-88DDF6AFB691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744080" y="3598703"/>
                <a:ext cx="1215360" cy="4136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3FFF406F-CBF1-452F-BCCF-4AE04C6752DB}"/>
                  </a:ext>
                </a:extLst>
              </p14:cNvPr>
              <p14:cNvContentPartPr/>
              <p14:nvPr/>
            </p14:nvContentPartPr>
            <p14:xfrm>
              <a:off x="5049120" y="4195960"/>
              <a:ext cx="2182680" cy="33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3FFF406F-CBF1-452F-BCCF-4AE04C6752D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031120" y="4177941"/>
                <a:ext cx="2218320" cy="3722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B020584-D220-4248-A50C-5255CEEA9996}"/>
                  </a:ext>
                </a:extLst>
              </p14:cNvPr>
              <p14:cNvContentPartPr/>
              <p14:nvPr/>
            </p14:nvContentPartPr>
            <p14:xfrm>
              <a:off x="7430520" y="4236280"/>
              <a:ext cx="113760" cy="334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B020584-D220-4248-A50C-5255CEEA9996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412520" y="4218640"/>
                <a:ext cx="14940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2EBAD93-5AEE-4182-BDF2-D6F807C41673}"/>
                  </a:ext>
                </a:extLst>
              </p14:cNvPr>
              <p14:cNvContentPartPr/>
              <p14:nvPr/>
            </p14:nvContentPartPr>
            <p14:xfrm>
              <a:off x="7669560" y="4154920"/>
              <a:ext cx="1321200" cy="3175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2EBAD93-5AEE-4182-BDF2-D6F807C4167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651560" y="4137300"/>
                <a:ext cx="1356840" cy="35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D4EC676-0390-4273-B756-C8469CE933AD}"/>
                  </a:ext>
                </a:extLst>
              </p14:cNvPr>
              <p14:cNvContentPartPr/>
              <p14:nvPr/>
            </p14:nvContentPartPr>
            <p14:xfrm>
              <a:off x="4987920" y="4766200"/>
              <a:ext cx="489240" cy="201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D4EC676-0390-4273-B756-C8469CE933AD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970280" y="4748200"/>
                <a:ext cx="5248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9509CBA-F240-4464-BCA0-A5FA95810D11}"/>
                  </a:ext>
                </a:extLst>
              </p14:cNvPr>
              <p14:cNvContentPartPr/>
              <p14:nvPr/>
            </p14:nvContentPartPr>
            <p14:xfrm>
              <a:off x="6634200" y="4662880"/>
              <a:ext cx="360" cy="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9509CBA-F240-4464-BCA0-A5FA95810D1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616560" y="464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934B986-578D-4A42-A217-FA371DDC6469}"/>
                  </a:ext>
                </a:extLst>
              </p14:cNvPr>
              <p14:cNvContentPartPr/>
              <p14:nvPr/>
            </p14:nvContentPartPr>
            <p14:xfrm>
              <a:off x="6666240" y="4761520"/>
              <a:ext cx="522000" cy="1634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934B986-578D-4A42-A217-FA371DDC6469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6648600" y="4743880"/>
                <a:ext cx="5576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8AFE0CC7-F13F-4DCD-A06F-5025C9D01882}"/>
                  </a:ext>
                </a:extLst>
              </p14:cNvPr>
              <p14:cNvContentPartPr/>
              <p14:nvPr/>
            </p14:nvContentPartPr>
            <p14:xfrm>
              <a:off x="5699640" y="4730920"/>
              <a:ext cx="853560" cy="2674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8AFE0CC7-F13F-4DCD-A06F-5025C9D01882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681640" y="4713280"/>
                <a:ext cx="88920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5246A06-6DA0-473A-8E0C-73F3AED514B5}"/>
                  </a:ext>
                </a:extLst>
              </p14:cNvPr>
              <p14:cNvContentPartPr/>
              <p14:nvPr/>
            </p14:nvContentPartPr>
            <p14:xfrm>
              <a:off x="7304520" y="4602040"/>
              <a:ext cx="1234440" cy="3358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5246A06-6DA0-473A-8E0C-73F3AED514B5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7286880" y="4584040"/>
                <a:ext cx="127008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5718714-676F-430F-841E-F70B16EE35E3}"/>
                  </a:ext>
                </a:extLst>
              </p14:cNvPr>
              <p14:cNvContentPartPr/>
              <p14:nvPr/>
            </p14:nvContentPartPr>
            <p14:xfrm>
              <a:off x="5069280" y="5109280"/>
              <a:ext cx="2600640" cy="4921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5718714-676F-430F-841E-F70B16EE35E3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5051640" y="5091640"/>
                <a:ext cx="263628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25B46F79-EFF8-4144-9063-40494F242A46}"/>
                  </a:ext>
                </a:extLst>
              </p14:cNvPr>
              <p14:cNvContentPartPr/>
              <p14:nvPr/>
            </p14:nvContentPartPr>
            <p14:xfrm>
              <a:off x="7897440" y="5130160"/>
              <a:ext cx="1084680" cy="3002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25B46F79-EFF8-4144-9063-40494F242A46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7879446" y="5112520"/>
                <a:ext cx="1120308" cy="335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34215929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14:cNvPr>
              <p14:cNvContentPartPr/>
              <p14:nvPr/>
            </p14:nvContentPartPr>
            <p14:xfrm>
              <a:off x="366600" y="4285240"/>
              <a:ext cx="637920" cy="34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8950" y="4267582"/>
                <a:ext cx="67358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14:cNvPr>
              <p14:cNvContentPartPr/>
              <p14:nvPr/>
            </p14:nvContentPartPr>
            <p14:xfrm>
              <a:off x="1117200" y="4386400"/>
              <a:ext cx="906120" cy="25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99560" y="4368735"/>
                <a:ext cx="941760" cy="286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14:cNvPr>
              <p14:cNvContentPartPr/>
              <p14:nvPr/>
            </p14:nvContentPartPr>
            <p14:xfrm>
              <a:off x="2193960" y="4287040"/>
              <a:ext cx="262800" cy="267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176296" y="4269400"/>
                <a:ext cx="298489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14:cNvPr>
              <p14:cNvContentPartPr/>
              <p14:nvPr/>
            </p14:nvContentPartPr>
            <p14:xfrm>
              <a:off x="2681760" y="4399720"/>
              <a:ext cx="7632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63760" y="4382080"/>
                <a:ext cx="111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14:cNvPr>
              <p14:cNvContentPartPr/>
              <p14:nvPr/>
            </p14:nvContentPartPr>
            <p14:xfrm>
              <a:off x="2844480" y="4277680"/>
              <a:ext cx="357120" cy="222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26840" y="4259709"/>
                <a:ext cx="392760" cy="25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14:cNvPr>
              <p14:cNvContentPartPr/>
              <p14:nvPr/>
            </p14:nvContentPartPr>
            <p14:xfrm>
              <a:off x="3291600" y="4343920"/>
              <a:ext cx="15156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273600" y="4325920"/>
                <a:ext cx="187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14:cNvPr>
              <p14:cNvContentPartPr/>
              <p14:nvPr/>
            </p14:nvContentPartPr>
            <p14:xfrm>
              <a:off x="3332280" y="4420240"/>
              <a:ext cx="117000" cy="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4402240"/>
                <a:ext cx="1526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14:cNvPr>
              <p14:cNvContentPartPr/>
              <p14:nvPr/>
            </p14:nvContentPartPr>
            <p14:xfrm>
              <a:off x="3580680" y="4155280"/>
              <a:ext cx="831240" cy="446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62680" y="4137640"/>
                <a:ext cx="8668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14:cNvPr>
              <p14:cNvContentPartPr/>
              <p14:nvPr/>
            </p14:nvContentPartPr>
            <p14:xfrm>
              <a:off x="378840" y="4769440"/>
              <a:ext cx="597240" cy="300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61200" y="4751440"/>
                <a:ext cx="632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14:cNvPr>
              <p14:cNvContentPartPr/>
              <p14:nvPr/>
            </p14:nvContentPartPr>
            <p14:xfrm>
              <a:off x="2032680" y="4774840"/>
              <a:ext cx="29520" cy="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015040" y="4756840"/>
                <a:ext cx="651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14:cNvPr>
              <p14:cNvContentPartPr/>
              <p14:nvPr/>
            </p14:nvContentPartPr>
            <p14:xfrm>
              <a:off x="1147800" y="4835320"/>
              <a:ext cx="966600" cy="244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29800" y="4817320"/>
                <a:ext cx="1002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14:cNvPr>
              <p14:cNvContentPartPr/>
              <p14:nvPr/>
            </p14:nvContentPartPr>
            <p14:xfrm>
              <a:off x="2346600" y="4814440"/>
              <a:ext cx="511920" cy="225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28600" y="4796440"/>
                <a:ext cx="547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14:cNvPr>
              <p14:cNvContentPartPr/>
              <p14:nvPr/>
            </p14:nvContentPartPr>
            <p14:xfrm>
              <a:off x="4287360" y="4785280"/>
              <a:ext cx="181800" cy="185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269360" y="4767280"/>
                <a:ext cx="2174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14:cNvPr>
              <p14:cNvContentPartPr/>
              <p14:nvPr/>
            </p14:nvContentPartPr>
            <p14:xfrm>
              <a:off x="3037440" y="4751440"/>
              <a:ext cx="1142280" cy="257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19446" y="4733465"/>
                <a:ext cx="1177909" cy="2929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14:cNvPr>
              <p14:cNvContentPartPr/>
              <p14:nvPr/>
            </p14:nvContentPartPr>
            <p14:xfrm>
              <a:off x="4314000" y="4703560"/>
              <a:ext cx="6120" cy="14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96000" y="4685920"/>
                <a:ext cx="41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14:cNvPr>
              <p14:cNvContentPartPr/>
              <p14:nvPr/>
            </p14:nvContentPartPr>
            <p14:xfrm>
              <a:off x="4409040" y="4713640"/>
              <a:ext cx="14040" cy="11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91040" y="4696000"/>
                <a:ext cx="4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14:cNvPr>
              <p14:cNvContentPartPr/>
              <p14:nvPr/>
            </p14:nvContentPartPr>
            <p14:xfrm>
              <a:off x="304320" y="5171200"/>
              <a:ext cx="199080" cy="280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86680" y="5153200"/>
                <a:ext cx="2347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14:cNvPr>
              <p14:cNvContentPartPr/>
              <p14:nvPr/>
            </p14:nvContentPartPr>
            <p14:xfrm>
              <a:off x="639480" y="5344000"/>
              <a:ext cx="101160" cy="26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21840" y="5326000"/>
                <a:ext cx="1368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14:cNvPr>
              <p14:cNvContentPartPr/>
              <p14:nvPr/>
            </p14:nvContentPartPr>
            <p14:xfrm>
              <a:off x="1401960" y="520144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83960" y="518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14:cNvPr>
              <p14:cNvContentPartPr/>
              <p14:nvPr/>
            </p14:nvContentPartPr>
            <p14:xfrm>
              <a:off x="1757280" y="5250760"/>
              <a:ext cx="263160" cy="19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739640" y="5233120"/>
                <a:ext cx="298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14:cNvPr>
              <p14:cNvContentPartPr/>
              <p14:nvPr/>
            </p14:nvContentPartPr>
            <p14:xfrm>
              <a:off x="862680" y="5274160"/>
              <a:ext cx="776880" cy="171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45032" y="5256160"/>
                <a:ext cx="812537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14:cNvPr>
              <p14:cNvContentPartPr/>
              <p14:nvPr/>
            </p14:nvContentPartPr>
            <p14:xfrm>
              <a:off x="3045720" y="5181280"/>
              <a:ext cx="12240" cy="23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028080" y="5163640"/>
                <a:ext cx="47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14:cNvPr>
              <p14:cNvContentPartPr/>
              <p14:nvPr/>
            </p14:nvContentPartPr>
            <p14:xfrm>
              <a:off x="3153720" y="5181280"/>
              <a:ext cx="16200" cy="18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135720" y="516364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14:cNvPr>
              <p14:cNvContentPartPr/>
              <p14:nvPr/>
            </p14:nvContentPartPr>
            <p14:xfrm>
              <a:off x="2163720" y="5281720"/>
              <a:ext cx="1017000" cy="204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145720" y="5263688"/>
                <a:ext cx="1052640" cy="240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14:cNvPr>
              <p14:cNvContentPartPr/>
              <p14:nvPr/>
            </p14:nvContentPartPr>
            <p14:xfrm>
              <a:off x="3413280" y="5207200"/>
              <a:ext cx="1086840" cy="30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395280" y="5189221"/>
                <a:ext cx="11224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14:cNvPr>
              <p14:cNvContentPartPr/>
              <p14:nvPr/>
            </p14:nvContentPartPr>
            <p14:xfrm>
              <a:off x="357960" y="5577280"/>
              <a:ext cx="1063800" cy="374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39966" y="5559280"/>
                <a:ext cx="1099428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14:cNvPr>
              <p14:cNvContentPartPr/>
              <p14:nvPr/>
            </p14:nvContentPartPr>
            <p14:xfrm>
              <a:off x="2042040" y="5587720"/>
              <a:ext cx="36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24040" y="556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14:cNvPr>
              <p14:cNvContentPartPr/>
              <p14:nvPr/>
            </p14:nvContentPartPr>
            <p14:xfrm>
              <a:off x="2732880" y="5619760"/>
              <a:ext cx="592200" cy="214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714880" y="5602120"/>
                <a:ext cx="6278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14:cNvPr>
              <p14:cNvContentPartPr/>
              <p14:nvPr/>
            </p14:nvContentPartPr>
            <p14:xfrm>
              <a:off x="1716600" y="5652160"/>
              <a:ext cx="882360" cy="200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98960" y="5634160"/>
                <a:ext cx="9180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14:cNvPr>
              <p14:cNvContentPartPr/>
              <p14:nvPr/>
            </p14:nvContentPartPr>
            <p14:xfrm>
              <a:off x="3545400" y="5682760"/>
              <a:ext cx="508320" cy="210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27413" y="5665120"/>
                <a:ext cx="543935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14:cNvPr>
              <p14:cNvContentPartPr/>
              <p14:nvPr/>
            </p14:nvContentPartPr>
            <p14:xfrm>
              <a:off x="1066440" y="6136360"/>
              <a:ext cx="12132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048800" y="611872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14:cNvPr>
              <p14:cNvContentPartPr/>
              <p14:nvPr/>
            </p14:nvContentPartPr>
            <p14:xfrm>
              <a:off x="1320600" y="5989480"/>
              <a:ext cx="530640" cy="219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02600" y="5971480"/>
                <a:ext cx="56628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14:cNvPr>
              <p14:cNvContentPartPr/>
              <p14:nvPr/>
            </p14:nvContentPartPr>
            <p14:xfrm>
              <a:off x="1980840" y="5984080"/>
              <a:ext cx="896040" cy="254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963200" y="5966080"/>
                <a:ext cx="9316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14:cNvPr>
              <p14:cNvContentPartPr/>
              <p14:nvPr/>
            </p14:nvContentPartPr>
            <p14:xfrm>
              <a:off x="3088200" y="6024760"/>
              <a:ext cx="182160" cy="234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070525" y="6006760"/>
                <a:ext cx="217871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14:cNvPr>
              <p14:cNvContentPartPr/>
              <p14:nvPr/>
            </p14:nvContentPartPr>
            <p14:xfrm>
              <a:off x="3407520" y="6074800"/>
              <a:ext cx="159840" cy="144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389880" y="6056800"/>
                <a:ext cx="19548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14:cNvPr>
              <p14:cNvContentPartPr/>
              <p14:nvPr/>
            </p14:nvContentPartPr>
            <p14:xfrm>
              <a:off x="3453960" y="5973640"/>
              <a:ext cx="864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435960" y="595564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14:cNvPr>
              <p14:cNvContentPartPr/>
              <p14:nvPr/>
            </p14:nvContentPartPr>
            <p14:xfrm>
              <a:off x="3531360" y="5963560"/>
              <a:ext cx="4320" cy="4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513360" y="594592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14:cNvPr>
              <p14:cNvContentPartPr/>
              <p14:nvPr/>
            </p14:nvContentPartPr>
            <p14:xfrm>
              <a:off x="3646920" y="6065080"/>
              <a:ext cx="142560" cy="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29280" y="604708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14:cNvPr>
              <p14:cNvContentPartPr/>
              <p14:nvPr/>
            </p14:nvContentPartPr>
            <p14:xfrm>
              <a:off x="3657000" y="6148600"/>
              <a:ext cx="100440" cy="8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639360" y="613096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14:cNvPr>
              <p14:cNvContentPartPr/>
              <p14:nvPr/>
            </p14:nvContentPartPr>
            <p14:xfrm>
              <a:off x="3941760" y="5964280"/>
              <a:ext cx="782280" cy="280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23768" y="5946617"/>
                <a:ext cx="817904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14:cNvPr>
              <p14:cNvContentPartPr/>
              <p14:nvPr/>
            </p14:nvContentPartPr>
            <p14:xfrm>
              <a:off x="4767240" y="6207280"/>
              <a:ext cx="48960" cy="45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49240" y="6189640"/>
                <a:ext cx="846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14:cNvPr>
              <p14:cNvContentPartPr/>
              <p14:nvPr/>
            </p14:nvContentPartPr>
            <p14:xfrm>
              <a:off x="1127280" y="6308800"/>
              <a:ext cx="1032840" cy="356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109280" y="6291160"/>
                <a:ext cx="10684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14:cNvPr>
              <p14:cNvContentPartPr/>
              <p14:nvPr/>
            </p14:nvContentPartPr>
            <p14:xfrm>
              <a:off x="2336520" y="6328600"/>
              <a:ext cx="1381680" cy="480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318525" y="6310960"/>
                <a:ext cx="1417311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14:cNvPr>
              <p14:cNvContentPartPr/>
              <p14:nvPr/>
            </p14:nvContentPartPr>
            <p14:xfrm>
              <a:off x="223320" y="3555160"/>
              <a:ext cx="4645080" cy="3255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05680" y="3537158"/>
                <a:ext cx="4680720" cy="3291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14:cNvPr>
              <p14:cNvContentPartPr/>
              <p14:nvPr/>
            </p14:nvContentPartPr>
            <p14:xfrm>
              <a:off x="5760120" y="3109480"/>
              <a:ext cx="1971360" cy="5590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742480" y="3091829"/>
                <a:ext cx="2007000" cy="594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2F9401C5-C575-4AF9-9533-9769A9D55EC8}"/>
                  </a:ext>
                </a:extLst>
              </p14:cNvPr>
              <p14:cNvContentPartPr/>
              <p14:nvPr/>
            </p14:nvContentPartPr>
            <p14:xfrm>
              <a:off x="5176920" y="3667120"/>
              <a:ext cx="961560" cy="335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2F9401C5-C575-4AF9-9533-9769A9D55EC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159287" y="3649480"/>
                <a:ext cx="99718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E7B43B68-2628-4CCB-9B5E-B3BC7CEC984D}"/>
                  </a:ext>
                </a:extLst>
              </p14:cNvPr>
              <p14:cNvContentPartPr/>
              <p14:nvPr/>
            </p14:nvContentPartPr>
            <p14:xfrm>
              <a:off x="6288600" y="3727600"/>
              <a:ext cx="980640" cy="2937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E7B43B68-2628-4CCB-9B5E-B3BC7CEC984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270960" y="3709960"/>
                <a:ext cx="101628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252BA7E-024A-4EE3-B379-609DA4B89FEB}"/>
                  </a:ext>
                </a:extLst>
              </p14:cNvPr>
              <p14:cNvContentPartPr/>
              <p14:nvPr/>
            </p14:nvContentPartPr>
            <p14:xfrm>
              <a:off x="7109040" y="3626440"/>
              <a:ext cx="124920" cy="291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252BA7E-024A-4EE3-B379-609DA4B89FEB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091040" y="3608579"/>
                <a:ext cx="160560" cy="652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10D2C0D-16E8-4E13-B7D4-F8916BB42F57}"/>
                  </a:ext>
                </a:extLst>
              </p14:cNvPr>
              <p14:cNvContentPartPr/>
              <p14:nvPr/>
            </p14:nvContentPartPr>
            <p14:xfrm>
              <a:off x="7395960" y="3793120"/>
              <a:ext cx="199080" cy="199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10D2C0D-16E8-4E13-B7D4-F8916BB42F57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378288" y="3775120"/>
                <a:ext cx="234785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4C00FDEC-305E-4E90-A231-88DDF6AFB691}"/>
                  </a:ext>
                </a:extLst>
              </p14:cNvPr>
              <p14:cNvContentPartPr/>
              <p14:nvPr/>
            </p14:nvContentPartPr>
            <p14:xfrm>
              <a:off x="7762080" y="3616720"/>
              <a:ext cx="1179720" cy="3780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4C00FDEC-305E-4E90-A231-88DDF6AFB691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744080" y="3598703"/>
                <a:ext cx="1215360" cy="4136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3FFF406F-CBF1-452F-BCCF-4AE04C6752DB}"/>
                  </a:ext>
                </a:extLst>
              </p14:cNvPr>
              <p14:cNvContentPartPr/>
              <p14:nvPr/>
            </p14:nvContentPartPr>
            <p14:xfrm>
              <a:off x="5049120" y="4195960"/>
              <a:ext cx="2182680" cy="33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3FFF406F-CBF1-452F-BCCF-4AE04C6752D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031120" y="4177941"/>
                <a:ext cx="2218320" cy="3722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B020584-D220-4248-A50C-5255CEEA9996}"/>
                  </a:ext>
                </a:extLst>
              </p14:cNvPr>
              <p14:cNvContentPartPr/>
              <p14:nvPr/>
            </p14:nvContentPartPr>
            <p14:xfrm>
              <a:off x="7430520" y="4236280"/>
              <a:ext cx="113760" cy="334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B020584-D220-4248-A50C-5255CEEA9996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412520" y="4218640"/>
                <a:ext cx="14940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2EBAD93-5AEE-4182-BDF2-D6F807C41673}"/>
                  </a:ext>
                </a:extLst>
              </p14:cNvPr>
              <p14:cNvContentPartPr/>
              <p14:nvPr/>
            </p14:nvContentPartPr>
            <p14:xfrm>
              <a:off x="7669560" y="4154920"/>
              <a:ext cx="1321200" cy="3175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2EBAD93-5AEE-4182-BDF2-D6F807C4167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651560" y="4137300"/>
                <a:ext cx="1356840" cy="35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D4EC676-0390-4273-B756-C8469CE933AD}"/>
                  </a:ext>
                </a:extLst>
              </p14:cNvPr>
              <p14:cNvContentPartPr/>
              <p14:nvPr/>
            </p14:nvContentPartPr>
            <p14:xfrm>
              <a:off x="4987920" y="4766200"/>
              <a:ext cx="489240" cy="201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D4EC676-0390-4273-B756-C8469CE933AD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970280" y="4748200"/>
                <a:ext cx="5248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9509CBA-F240-4464-BCA0-A5FA95810D11}"/>
                  </a:ext>
                </a:extLst>
              </p14:cNvPr>
              <p14:cNvContentPartPr/>
              <p14:nvPr/>
            </p14:nvContentPartPr>
            <p14:xfrm>
              <a:off x="6634200" y="4662880"/>
              <a:ext cx="360" cy="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9509CBA-F240-4464-BCA0-A5FA95810D1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616560" y="464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934B986-578D-4A42-A217-FA371DDC6469}"/>
                  </a:ext>
                </a:extLst>
              </p14:cNvPr>
              <p14:cNvContentPartPr/>
              <p14:nvPr/>
            </p14:nvContentPartPr>
            <p14:xfrm>
              <a:off x="6666240" y="4761520"/>
              <a:ext cx="522000" cy="1634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934B986-578D-4A42-A217-FA371DDC6469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6648600" y="4743880"/>
                <a:ext cx="5576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8AFE0CC7-F13F-4DCD-A06F-5025C9D01882}"/>
                  </a:ext>
                </a:extLst>
              </p14:cNvPr>
              <p14:cNvContentPartPr/>
              <p14:nvPr/>
            </p14:nvContentPartPr>
            <p14:xfrm>
              <a:off x="5699640" y="4730920"/>
              <a:ext cx="853560" cy="2674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8AFE0CC7-F13F-4DCD-A06F-5025C9D01882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681640" y="4713280"/>
                <a:ext cx="88920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5246A06-6DA0-473A-8E0C-73F3AED514B5}"/>
                  </a:ext>
                </a:extLst>
              </p14:cNvPr>
              <p14:cNvContentPartPr/>
              <p14:nvPr/>
            </p14:nvContentPartPr>
            <p14:xfrm>
              <a:off x="7304520" y="4602040"/>
              <a:ext cx="1234440" cy="3358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5246A06-6DA0-473A-8E0C-73F3AED514B5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7286880" y="4584040"/>
                <a:ext cx="127008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5718714-676F-430F-841E-F70B16EE35E3}"/>
                  </a:ext>
                </a:extLst>
              </p14:cNvPr>
              <p14:cNvContentPartPr/>
              <p14:nvPr/>
            </p14:nvContentPartPr>
            <p14:xfrm>
              <a:off x="5069280" y="5109280"/>
              <a:ext cx="2600640" cy="4921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5718714-676F-430F-841E-F70B16EE35E3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5051640" y="5091640"/>
                <a:ext cx="263628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25B46F79-EFF8-4144-9063-40494F242A46}"/>
                  </a:ext>
                </a:extLst>
              </p14:cNvPr>
              <p14:cNvContentPartPr/>
              <p14:nvPr/>
            </p14:nvContentPartPr>
            <p14:xfrm>
              <a:off x="7897440" y="5130160"/>
              <a:ext cx="1084680" cy="3002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25B46F79-EFF8-4144-9063-40494F242A46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7879446" y="5112520"/>
                <a:ext cx="1120308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50DC3FE-3BA7-4457-A569-554D1072F4A3}"/>
                  </a:ext>
                </a:extLst>
              </p14:cNvPr>
              <p14:cNvContentPartPr/>
              <p14:nvPr/>
            </p14:nvContentPartPr>
            <p14:xfrm>
              <a:off x="5089800" y="5683120"/>
              <a:ext cx="600120" cy="2599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50DC3FE-3BA7-4457-A569-554D1072F4A3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5071811" y="5665120"/>
                <a:ext cx="635739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180BD6D7-807B-4A2F-A016-DB98F48511D0}"/>
                  </a:ext>
                </a:extLst>
              </p14:cNvPr>
              <p14:cNvContentPartPr/>
              <p14:nvPr/>
            </p14:nvContentPartPr>
            <p14:xfrm>
              <a:off x="5892240" y="5656120"/>
              <a:ext cx="2232000" cy="2876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180BD6D7-807B-4A2F-A016-DB98F48511D0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5874603" y="5638458"/>
                <a:ext cx="2267634" cy="32332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35961376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14:cNvPr>
              <p14:cNvContentPartPr/>
              <p14:nvPr/>
            </p14:nvContentPartPr>
            <p14:xfrm>
              <a:off x="366600" y="4285240"/>
              <a:ext cx="637920" cy="34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8950" y="4267582"/>
                <a:ext cx="67358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14:cNvPr>
              <p14:cNvContentPartPr/>
              <p14:nvPr/>
            </p14:nvContentPartPr>
            <p14:xfrm>
              <a:off x="1117200" y="4386400"/>
              <a:ext cx="906120" cy="25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99560" y="4368735"/>
                <a:ext cx="941760" cy="286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14:cNvPr>
              <p14:cNvContentPartPr/>
              <p14:nvPr/>
            </p14:nvContentPartPr>
            <p14:xfrm>
              <a:off x="2193960" y="4287040"/>
              <a:ext cx="262800" cy="267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176296" y="4269400"/>
                <a:ext cx="298489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14:cNvPr>
              <p14:cNvContentPartPr/>
              <p14:nvPr/>
            </p14:nvContentPartPr>
            <p14:xfrm>
              <a:off x="2681760" y="4399720"/>
              <a:ext cx="7632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63760" y="4382080"/>
                <a:ext cx="111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14:cNvPr>
              <p14:cNvContentPartPr/>
              <p14:nvPr/>
            </p14:nvContentPartPr>
            <p14:xfrm>
              <a:off x="2844480" y="4277680"/>
              <a:ext cx="357120" cy="222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26840" y="4259709"/>
                <a:ext cx="392760" cy="25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14:cNvPr>
              <p14:cNvContentPartPr/>
              <p14:nvPr/>
            </p14:nvContentPartPr>
            <p14:xfrm>
              <a:off x="3291600" y="4343920"/>
              <a:ext cx="15156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273600" y="4325920"/>
                <a:ext cx="187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14:cNvPr>
              <p14:cNvContentPartPr/>
              <p14:nvPr/>
            </p14:nvContentPartPr>
            <p14:xfrm>
              <a:off x="3332280" y="4420240"/>
              <a:ext cx="117000" cy="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4402240"/>
                <a:ext cx="1526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14:cNvPr>
              <p14:cNvContentPartPr/>
              <p14:nvPr/>
            </p14:nvContentPartPr>
            <p14:xfrm>
              <a:off x="3580680" y="4155280"/>
              <a:ext cx="831240" cy="446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62680" y="4137640"/>
                <a:ext cx="8668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14:cNvPr>
              <p14:cNvContentPartPr/>
              <p14:nvPr/>
            </p14:nvContentPartPr>
            <p14:xfrm>
              <a:off x="378840" y="4769440"/>
              <a:ext cx="597240" cy="300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61200" y="4751440"/>
                <a:ext cx="632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14:cNvPr>
              <p14:cNvContentPartPr/>
              <p14:nvPr/>
            </p14:nvContentPartPr>
            <p14:xfrm>
              <a:off x="2032680" y="4774840"/>
              <a:ext cx="29520" cy="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015040" y="4756840"/>
                <a:ext cx="651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14:cNvPr>
              <p14:cNvContentPartPr/>
              <p14:nvPr/>
            </p14:nvContentPartPr>
            <p14:xfrm>
              <a:off x="1147800" y="4835320"/>
              <a:ext cx="966600" cy="244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29800" y="4817320"/>
                <a:ext cx="1002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14:cNvPr>
              <p14:cNvContentPartPr/>
              <p14:nvPr/>
            </p14:nvContentPartPr>
            <p14:xfrm>
              <a:off x="2346600" y="4814440"/>
              <a:ext cx="511920" cy="225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28600" y="4796440"/>
                <a:ext cx="547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14:cNvPr>
              <p14:cNvContentPartPr/>
              <p14:nvPr/>
            </p14:nvContentPartPr>
            <p14:xfrm>
              <a:off x="4287360" y="4785280"/>
              <a:ext cx="181800" cy="185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269360" y="4767280"/>
                <a:ext cx="2174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14:cNvPr>
              <p14:cNvContentPartPr/>
              <p14:nvPr/>
            </p14:nvContentPartPr>
            <p14:xfrm>
              <a:off x="3037440" y="4751440"/>
              <a:ext cx="1142280" cy="257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19446" y="4733465"/>
                <a:ext cx="1177909" cy="2929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14:cNvPr>
              <p14:cNvContentPartPr/>
              <p14:nvPr/>
            </p14:nvContentPartPr>
            <p14:xfrm>
              <a:off x="4314000" y="4703560"/>
              <a:ext cx="6120" cy="14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96000" y="4685920"/>
                <a:ext cx="41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14:cNvPr>
              <p14:cNvContentPartPr/>
              <p14:nvPr/>
            </p14:nvContentPartPr>
            <p14:xfrm>
              <a:off x="4409040" y="4713640"/>
              <a:ext cx="14040" cy="11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91040" y="4696000"/>
                <a:ext cx="4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14:cNvPr>
              <p14:cNvContentPartPr/>
              <p14:nvPr/>
            </p14:nvContentPartPr>
            <p14:xfrm>
              <a:off x="304320" y="5171200"/>
              <a:ext cx="199080" cy="280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86680" y="5153200"/>
                <a:ext cx="2347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14:cNvPr>
              <p14:cNvContentPartPr/>
              <p14:nvPr/>
            </p14:nvContentPartPr>
            <p14:xfrm>
              <a:off x="639480" y="5344000"/>
              <a:ext cx="101160" cy="26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21840" y="5326000"/>
                <a:ext cx="1368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14:cNvPr>
              <p14:cNvContentPartPr/>
              <p14:nvPr/>
            </p14:nvContentPartPr>
            <p14:xfrm>
              <a:off x="1401960" y="520144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83960" y="518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14:cNvPr>
              <p14:cNvContentPartPr/>
              <p14:nvPr/>
            </p14:nvContentPartPr>
            <p14:xfrm>
              <a:off x="1757280" y="5250760"/>
              <a:ext cx="263160" cy="19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739640" y="5233120"/>
                <a:ext cx="298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14:cNvPr>
              <p14:cNvContentPartPr/>
              <p14:nvPr/>
            </p14:nvContentPartPr>
            <p14:xfrm>
              <a:off x="862680" y="5274160"/>
              <a:ext cx="776880" cy="171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45032" y="5256160"/>
                <a:ext cx="812537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14:cNvPr>
              <p14:cNvContentPartPr/>
              <p14:nvPr/>
            </p14:nvContentPartPr>
            <p14:xfrm>
              <a:off x="3045720" y="5181280"/>
              <a:ext cx="12240" cy="23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028080" y="5163640"/>
                <a:ext cx="47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14:cNvPr>
              <p14:cNvContentPartPr/>
              <p14:nvPr/>
            </p14:nvContentPartPr>
            <p14:xfrm>
              <a:off x="3153720" y="5181280"/>
              <a:ext cx="16200" cy="18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135720" y="516364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14:cNvPr>
              <p14:cNvContentPartPr/>
              <p14:nvPr/>
            </p14:nvContentPartPr>
            <p14:xfrm>
              <a:off x="2163720" y="5281720"/>
              <a:ext cx="1017000" cy="204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145720" y="5263688"/>
                <a:ext cx="1052640" cy="240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14:cNvPr>
              <p14:cNvContentPartPr/>
              <p14:nvPr/>
            </p14:nvContentPartPr>
            <p14:xfrm>
              <a:off x="3413280" y="5207200"/>
              <a:ext cx="1086840" cy="30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395280" y="5189221"/>
                <a:ext cx="11224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14:cNvPr>
              <p14:cNvContentPartPr/>
              <p14:nvPr/>
            </p14:nvContentPartPr>
            <p14:xfrm>
              <a:off x="357960" y="5577280"/>
              <a:ext cx="1063800" cy="374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39966" y="5559280"/>
                <a:ext cx="1099428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14:cNvPr>
              <p14:cNvContentPartPr/>
              <p14:nvPr/>
            </p14:nvContentPartPr>
            <p14:xfrm>
              <a:off x="2042040" y="5587720"/>
              <a:ext cx="36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24040" y="556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14:cNvPr>
              <p14:cNvContentPartPr/>
              <p14:nvPr/>
            </p14:nvContentPartPr>
            <p14:xfrm>
              <a:off x="2732880" y="5619760"/>
              <a:ext cx="592200" cy="214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714880" y="5602120"/>
                <a:ext cx="6278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14:cNvPr>
              <p14:cNvContentPartPr/>
              <p14:nvPr/>
            </p14:nvContentPartPr>
            <p14:xfrm>
              <a:off x="1716600" y="5652160"/>
              <a:ext cx="882360" cy="200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98960" y="5634160"/>
                <a:ext cx="9180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14:cNvPr>
              <p14:cNvContentPartPr/>
              <p14:nvPr/>
            </p14:nvContentPartPr>
            <p14:xfrm>
              <a:off x="3545400" y="5682760"/>
              <a:ext cx="508320" cy="210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27413" y="5665120"/>
                <a:ext cx="543935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14:cNvPr>
              <p14:cNvContentPartPr/>
              <p14:nvPr/>
            </p14:nvContentPartPr>
            <p14:xfrm>
              <a:off x="1066440" y="6136360"/>
              <a:ext cx="12132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048800" y="611872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14:cNvPr>
              <p14:cNvContentPartPr/>
              <p14:nvPr/>
            </p14:nvContentPartPr>
            <p14:xfrm>
              <a:off x="1320600" y="5989480"/>
              <a:ext cx="530640" cy="219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02600" y="5971480"/>
                <a:ext cx="56628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14:cNvPr>
              <p14:cNvContentPartPr/>
              <p14:nvPr/>
            </p14:nvContentPartPr>
            <p14:xfrm>
              <a:off x="1980840" y="5984080"/>
              <a:ext cx="896040" cy="254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963200" y="5966080"/>
                <a:ext cx="9316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14:cNvPr>
              <p14:cNvContentPartPr/>
              <p14:nvPr/>
            </p14:nvContentPartPr>
            <p14:xfrm>
              <a:off x="3088200" y="6024760"/>
              <a:ext cx="182160" cy="234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070525" y="6006760"/>
                <a:ext cx="217871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14:cNvPr>
              <p14:cNvContentPartPr/>
              <p14:nvPr/>
            </p14:nvContentPartPr>
            <p14:xfrm>
              <a:off x="3407520" y="6074800"/>
              <a:ext cx="159840" cy="144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389880" y="6056800"/>
                <a:ext cx="19548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14:cNvPr>
              <p14:cNvContentPartPr/>
              <p14:nvPr/>
            </p14:nvContentPartPr>
            <p14:xfrm>
              <a:off x="3453960" y="5973640"/>
              <a:ext cx="864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435960" y="595564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14:cNvPr>
              <p14:cNvContentPartPr/>
              <p14:nvPr/>
            </p14:nvContentPartPr>
            <p14:xfrm>
              <a:off x="3531360" y="5963560"/>
              <a:ext cx="4320" cy="4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513360" y="594592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14:cNvPr>
              <p14:cNvContentPartPr/>
              <p14:nvPr/>
            </p14:nvContentPartPr>
            <p14:xfrm>
              <a:off x="3646920" y="6065080"/>
              <a:ext cx="142560" cy="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29280" y="604708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14:cNvPr>
              <p14:cNvContentPartPr/>
              <p14:nvPr/>
            </p14:nvContentPartPr>
            <p14:xfrm>
              <a:off x="3657000" y="6148600"/>
              <a:ext cx="100440" cy="8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639360" y="613096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14:cNvPr>
              <p14:cNvContentPartPr/>
              <p14:nvPr/>
            </p14:nvContentPartPr>
            <p14:xfrm>
              <a:off x="3941760" y="5964280"/>
              <a:ext cx="782280" cy="280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23768" y="5946617"/>
                <a:ext cx="817904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14:cNvPr>
              <p14:cNvContentPartPr/>
              <p14:nvPr/>
            </p14:nvContentPartPr>
            <p14:xfrm>
              <a:off x="4767240" y="6207280"/>
              <a:ext cx="48960" cy="45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49240" y="6189640"/>
                <a:ext cx="846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14:cNvPr>
              <p14:cNvContentPartPr/>
              <p14:nvPr/>
            </p14:nvContentPartPr>
            <p14:xfrm>
              <a:off x="1127280" y="6308800"/>
              <a:ext cx="1032840" cy="356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109280" y="6291160"/>
                <a:ext cx="10684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14:cNvPr>
              <p14:cNvContentPartPr/>
              <p14:nvPr/>
            </p14:nvContentPartPr>
            <p14:xfrm>
              <a:off x="2336520" y="6328600"/>
              <a:ext cx="1381680" cy="480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318525" y="6310960"/>
                <a:ext cx="1417311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14:cNvPr>
              <p14:cNvContentPartPr/>
              <p14:nvPr/>
            </p14:nvContentPartPr>
            <p14:xfrm>
              <a:off x="223320" y="3555160"/>
              <a:ext cx="4645080" cy="3255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05680" y="3537158"/>
                <a:ext cx="4680720" cy="3291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14:cNvPr>
              <p14:cNvContentPartPr/>
              <p14:nvPr/>
            </p14:nvContentPartPr>
            <p14:xfrm>
              <a:off x="5760120" y="3109480"/>
              <a:ext cx="1971360" cy="5590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742480" y="3091829"/>
                <a:ext cx="2007000" cy="594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2F9401C5-C575-4AF9-9533-9769A9D55EC8}"/>
                  </a:ext>
                </a:extLst>
              </p14:cNvPr>
              <p14:cNvContentPartPr/>
              <p14:nvPr/>
            </p14:nvContentPartPr>
            <p14:xfrm>
              <a:off x="5176920" y="3667120"/>
              <a:ext cx="961560" cy="335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2F9401C5-C575-4AF9-9533-9769A9D55EC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159287" y="3649480"/>
                <a:ext cx="99718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E7B43B68-2628-4CCB-9B5E-B3BC7CEC984D}"/>
                  </a:ext>
                </a:extLst>
              </p14:cNvPr>
              <p14:cNvContentPartPr/>
              <p14:nvPr/>
            </p14:nvContentPartPr>
            <p14:xfrm>
              <a:off x="6288600" y="3727600"/>
              <a:ext cx="980640" cy="2937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E7B43B68-2628-4CCB-9B5E-B3BC7CEC984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270960" y="3709960"/>
                <a:ext cx="101628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252BA7E-024A-4EE3-B379-609DA4B89FEB}"/>
                  </a:ext>
                </a:extLst>
              </p14:cNvPr>
              <p14:cNvContentPartPr/>
              <p14:nvPr/>
            </p14:nvContentPartPr>
            <p14:xfrm>
              <a:off x="7109040" y="3626440"/>
              <a:ext cx="124920" cy="291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252BA7E-024A-4EE3-B379-609DA4B89FEB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091040" y="3608579"/>
                <a:ext cx="160560" cy="652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10D2C0D-16E8-4E13-B7D4-F8916BB42F57}"/>
                  </a:ext>
                </a:extLst>
              </p14:cNvPr>
              <p14:cNvContentPartPr/>
              <p14:nvPr/>
            </p14:nvContentPartPr>
            <p14:xfrm>
              <a:off x="7395960" y="3793120"/>
              <a:ext cx="199080" cy="199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10D2C0D-16E8-4E13-B7D4-F8916BB42F57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378288" y="3775120"/>
                <a:ext cx="234785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4C00FDEC-305E-4E90-A231-88DDF6AFB691}"/>
                  </a:ext>
                </a:extLst>
              </p14:cNvPr>
              <p14:cNvContentPartPr/>
              <p14:nvPr/>
            </p14:nvContentPartPr>
            <p14:xfrm>
              <a:off x="7762080" y="3616720"/>
              <a:ext cx="1179720" cy="3780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4C00FDEC-305E-4E90-A231-88DDF6AFB691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744080" y="3598703"/>
                <a:ext cx="1215360" cy="4136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3FFF406F-CBF1-452F-BCCF-4AE04C6752DB}"/>
                  </a:ext>
                </a:extLst>
              </p14:cNvPr>
              <p14:cNvContentPartPr/>
              <p14:nvPr/>
            </p14:nvContentPartPr>
            <p14:xfrm>
              <a:off x="5049120" y="4195960"/>
              <a:ext cx="2182680" cy="33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3FFF406F-CBF1-452F-BCCF-4AE04C6752D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031120" y="4177941"/>
                <a:ext cx="2218320" cy="3722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B020584-D220-4248-A50C-5255CEEA9996}"/>
                  </a:ext>
                </a:extLst>
              </p14:cNvPr>
              <p14:cNvContentPartPr/>
              <p14:nvPr/>
            </p14:nvContentPartPr>
            <p14:xfrm>
              <a:off x="7430520" y="4236280"/>
              <a:ext cx="113760" cy="334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B020584-D220-4248-A50C-5255CEEA9996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412520" y="4218640"/>
                <a:ext cx="14940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2EBAD93-5AEE-4182-BDF2-D6F807C41673}"/>
                  </a:ext>
                </a:extLst>
              </p14:cNvPr>
              <p14:cNvContentPartPr/>
              <p14:nvPr/>
            </p14:nvContentPartPr>
            <p14:xfrm>
              <a:off x="7669560" y="4154920"/>
              <a:ext cx="1321200" cy="3175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2EBAD93-5AEE-4182-BDF2-D6F807C4167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651560" y="4137300"/>
                <a:ext cx="1356840" cy="35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D4EC676-0390-4273-B756-C8469CE933AD}"/>
                  </a:ext>
                </a:extLst>
              </p14:cNvPr>
              <p14:cNvContentPartPr/>
              <p14:nvPr/>
            </p14:nvContentPartPr>
            <p14:xfrm>
              <a:off x="4987920" y="4766200"/>
              <a:ext cx="489240" cy="201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D4EC676-0390-4273-B756-C8469CE933AD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970280" y="4748200"/>
                <a:ext cx="5248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9509CBA-F240-4464-BCA0-A5FA95810D11}"/>
                  </a:ext>
                </a:extLst>
              </p14:cNvPr>
              <p14:cNvContentPartPr/>
              <p14:nvPr/>
            </p14:nvContentPartPr>
            <p14:xfrm>
              <a:off x="6634200" y="4662880"/>
              <a:ext cx="360" cy="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9509CBA-F240-4464-BCA0-A5FA95810D1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616560" y="464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934B986-578D-4A42-A217-FA371DDC6469}"/>
                  </a:ext>
                </a:extLst>
              </p14:cNvPr>
              <p14:cNvContentPartPr/>
              <p14:nvPr/>
            </p14:nvContentPartPr>
            <p14:xfrm>
              <a:off x="6666240" y="4761520"/>
              <a:ext cx="522000" cy="1634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934B986-578D-4A42-A217-FA371DDC6469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6648600" y="4743880"/>
                <a:ext cx="5576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8AFE0CC7-F13F-4DCD-A06F-5025C9D01882}"/>
                  </a:ext>
                </a:extLst>
              </p14:cNvPr>
              <p14:cNvContentPartPr/>
              <p14:nvPr/>
            </p14:nvContentPartPr>
            <p14:xfrm>
              <a:off x="5699640" y="4730920"/>
              <a:ext cx="853560" cy="2674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8AFE0CC7-F13F-4DCD-A06F-5025C9D01882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681640" y="4713280"/>
                <a:ext cx="88920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5246A06-6DA0-473A-8E0C-73F3AED514B5}"/>
                  </a:ext>
                </a:extLst>
              </p14:cNvPr>
              <p14:cNvContentPartPr/>
              <p14:nvPr/>
            </p14:nvContentPartPr>
            <p14:xfrm>
              <a:off x="7304520" y="4602040"/>
              <a:ext cx="1234440" cy="3358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5246A06-6DA0-473A-8E0C-73F3AED514B5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7286880" y="4584040"/>
                <a:ext cx="127008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5718714-676F-430F-841E-F70B16EE35E3}"/>
                  </a:ext>
                </a:extLst>
              </p14:cNvPr>
              <p14:cNvContentPartPr/>
              <p14:nvPr/>
            </p14:nvContentPartPr>
            <p14:xfrm>
              <a:off x="5069280" y="5109280"/>
              <a:ext cx="2600640" cy="4921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5718714-676F-430F-841E-F70B16EE35E3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5051640" y="5091640"/>
                <a:ext cx="263628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25B46F79-EFF8-4144-9063-40494F242A46}"/>
                  </a:ext>
                </a:extLst>
              </p14:cNvPr>
              <p14:cNvContentPartPr/>
              <p14:nvPr/>
            </p14:nvContentPartPr>
            <p14:xfrm>
              <a:off x="7897440" y="5130160"/>
              <a:ext cx="1084680" cy="3002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25B46F79-EFF8-4144-9063-40494F242A46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7879446" y="5112520"/>
                <a:ext cx="1120308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50DC3FE-3BA7-4457-A569-554D1072F4A3}"/>
                  </a:ext>
                </a:extLst>
              </p14:cNvPr>
              <p14:cNvContentPartPr/>
              <p14:nvPr/>
            </p14:nvContentPartPr>
            <p14:xfrm>
              <a:off x="5089800" y="5683120"/>
              <a:ext cx="600120" cy="2599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50DC3FE-3BA7-4457-A569-554D1072F4A3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5071811" y="5665120"/>
                <a:ext cx="635739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180BD6D7-807B-4A2F-A016-DB98F48511D0}"/>
                  </a:ext>
                </a:extLst>
              </p14:cNvPr>
              <p14:cNvContentPartPr/>
              <p14:nvPr/>
            </p14:nvContentPartPr>
            <p14:xfrm>
              <a:off x="5892240" y="5656120"/>
              <a:ext cx="2232000" cy="2876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180BD6D7-807B-4A2F-A016-DB98F48511D0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5874603" y="5638458"/>
                <a:ext cx="2267634" cy="3233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48277AC-1B0F-4A6B-9A7A-B277E4CAE550}"/>
                  </a:ext>
                </a:extLst>
              </p14:cNvPr>
              <p14:cNvContentPartPr/>
              <p14:nvPr/>
            </p14:nvContentPartPr>
            <p14:xfrm>
              <a:off x="8320800" y="5719840"/>
              <a:ext cx="244440" cy="2368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48277AC-1B0F-4A6B-9A7A-B277E4CAE550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8302826" y="5701840"/>
                <a:ext cx="280028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2812B13-D58B-4C66-A8D3-83557544150C}"/>
                  </a:ext>
                </a:extLst>
              </p14:cNvPr>
              <p14:cNvContentPartPr/>
              <p14:nvPr/>
            </p14:nvContentPartPr>
            <p14:xfrm>
              <a:off x="5154600" y="6116200"/>
              <a:ext cx="6480" cy="104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2812B13-D58B-4C66-A8D3-83557544150C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136960" y="6098200"/>
                <a:ext cx="42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46B0C31-6AC9-4279-ABA9-76E5A02CDFA7}"/>
                  </a:ext>
                </a:extLst>
              </p14:cNvPr>
              <p14:cNvContentPartPr/>
              <p14:nvPr/>
            </p14:nvContentPartPr>
            <p14:xfrm>
              <a:off x="5258640" y="6136360"/>
              <a:ext cx="432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46B0C31-6AC9-4279-ABA9-76E5A02CDFA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40640" y="6118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FA6DC9FB-F325-4CD1-A6D9-0B4F03EDBE0D}"/>
                  </a:ext>
                </a:extLst>
              </p14:cNvPr>
              <p14:cNvContentPartPr/>
              <p14:nvPr/>
            </p14:nvContentPartPr>
            <p14:xfrm>
              <a:off x="5059560" y="6185680"/>
              <a:ext cx="251640" cy="1872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FA6DC9FB-F325-4CD1-A6D9-0B4F03EDBE0D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5041560" y="6167680"/>
                <a:ext cx="28728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FB3E120B-3DDE-4701-9307-E38D0B9C2129}"/>
                  </a:ext>
                </a:extLst>
              </p14:cNvPr>
              <p14:cNvContentPartPr/>
              <p14:nvPr/>
            </p14:nvContentPartPr>
            <p14:xfrm>
              <a:off x="6410640" y="6068320"/>
              <a:ext cx="139320" cy="705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FB3E120B-3DDE-4701-9307-E38D0B9C2129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6393000" y="6050680"/>
                <a:ext cx="1749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75668E4F-5AB2-4692-B158-9C699530852C}"/>
                  </a:ext>
                </a:extLst>
              </p14:cNvPr>
              <p14:cNvContentPartPr/>
              <p14:nvPr/>
            </p14:nvContentPartPr>
            <p14:xfrm>
              <a:off x="6684960" y="6135280"/>
              <a:ext cx="299520" cy="164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75668E4F-5AB2-4692-B158-9C699530852C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6666960" y="6117280"/>
                <a:ext cx="3351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8C31634C-2FAA-41DC-9567-82557F8B95B7}"/>
                  </a:ext>
                </a:extLst>
              </p14:cNvPr>
              <p14:cNvContentPartPr/>
              <p14:nvPr/>
            </p14:nvContentPartPr>
            <p14:xfrm>
              <a:off x="5445480" y="6166240"/>
              <a:ext cx="1086120" cy="1562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8C31634C-2FAA-41DC-9567-82557F8B95B7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5427480" y="6148240"/>
                <a:ext cx="1121760" cy="191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28475661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14:cNvPr>
              <p14:cNvContentPartPr/>
              <p14:nvPr/>
            </p14:nvContentPartPr>
            <p14:xfrm>
              <a:off x="366600" y="4285240"/>
              <a:ext cx="637920" cy="34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8950" y="4267582"/>
                <a:ext cx="67358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14:cNvPr>
              <p14:cNvContentPartPr/>
              <p14:nvPr/>
            </p14:nvContentPartPr>
            <p14:xfrm>
              <a:off x="1117200" y="4386400"/>
              <a:ext cx="906120" cy="25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99560" y="4368735"/>
                <a:ext cx="941760" cy="286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14:cNvPr>
              <p14:cNvContentPartPr/>
              <p14:nvPr/>
            </p14:nvContentPartPr>
            <p14:xfrm>
              <a:off x="2193960" y="4287040"/>
              <a:ext cx="262800" cy="267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176296" y="4269400"/>
                <a:ext cx="298489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14:cNvPr>
              <p14:cNvContentPartPr/>
              <p14:nvPr/>
            </p14:nvContentPartPr>
            <p14:xfrm>
              <a:off x="2681760" y="4399720"/>
              <a:ext cx="7632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63760" y="4382080"/>
                <a:ext cx="111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14:cNvPr>
              <p14:cNvContentPartPr/>
              <p14:nvPr/>
            </p14:nvContentPartPr>
            <p14:xfrm>
              <a:off x="2844480" y="4277680"/>
              <a:ext cx="357120" cy="222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26840" y="4259709"/>
                <a:ext cx="392760" cy="25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14:cNvPr>
              <p14:cNvContentPartPr/>
              <p14:nvPr/>
            </p14:nvContentPartPr>
            <p14:xfrm>
              <a:off x="3291600" y="4343920"/>
              <a:ext cx="15156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273600" y="4325920"/>
                <a:ext cx="187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14:cNvPr>
              <p14:cNvContentPartPr/>
              <p14:nvPr/>
            </p14:nvContentPartPr>
            <p14:xfrm>
              <a:off x="3332280" y="4420240"/>
              <a:ext cx="117000" cy="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4402240"/>
                <a:ext cx="1526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14:cNvPr>
              <p14:cNvContentPartPr/>
              <p14:nvPr/>
            </p14:nvContentPartPr>
            <p14:xfrm>
              <a:off x="3580680" y="4155280"/>
              <a:ext cx="831240" cy="446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62680" y="4137640"/>
                <a:ext cx="8668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14:cNvPr>
              <p14:cNvContentPartPr/>
              <p14:nvPr/>
            </p14:nvContentPartPr>
            <p14:xfrm>
              <a:off x="378840" y="4769440"/>
              <a:ext cx="597240" cy="300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61200" y="4751440"/>
                <a:ext cx="632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14:cNvPr>
              <p14:cNvContentPartPr/>
              <p14:nvPr/>
            </p14:nvContentPartPr>
            <p14:xfrm>
              <a:off x="2032680" y="4774840"/>
              <a:ext cx="29520" cy="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015040" y="4756840"/>
                <a:ext cx="651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14:cNvPr>
              <p14:cNvContentPartPr/>
              <p14:nvPr/>
            </p14:nvContentPartPr>
            <p14:xfrm>
              <a:off x="1147800" y="4835320"/>
              <a:ext cx="966600" cy="244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29800" y="4817320"/>
                <a:ext cx="1002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14:cNvPr>
              <p14:cNvContentPartPr/>
              <p14:nvPr/>
            </p14:nvContentPartPr>
            <p14:xfrm>
              <a:off x="2346600" y="4814440"/>
              <a:ext cx="511920" cy="225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28600" y="4796440"/>
                <a:ext cx="547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14:cNvPr>
              <p14:cNvContentPartPr/>
              <p14:nvPr/>
            </p14:nvContentPartPr>
            <p14:xfrm>
              <a:off x="4287360" y="4785280"/>
              <a:ext cx="181800" cy="185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269360" y="4767280"/>
                <a:ext cx="2174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14:cNvPr>
              <p14:cNvContentPartPr/>
              <p14:nvPr/>
            </p14:nvContentPartPr>
            <p14:xfrm>
              <a:off x="3037440" y="4751440"/>
              <a:ext cx="1142280" cy="257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19446" y="4733465"/>
                <a:ext cx="1177909" cy="2929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14:cNvPr>
              <p14:cNvContentPartPr/>
              <p14:nvPr/>
            </p14:nvContentPartPr>
            <p14:xfrm>
              <a:off x="4314000" y="4703560"/>
              <a:ext cx="6120" cy="14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96000" y="4685920"/>
                <a:ext cx="41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14:cNvPr>
              <p14:cNvContentPartPr/>
              <p14:nvPr/>
            </p14:nvContentPartPr>
            <p14:xfrm>
              <a:off x="4409040" y="4713640"/>
              <a:ext cx="14040" cy="11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91040" y="4696000"/>
                <a:ext cx="4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14:cNvPr>
              <p14:cNvContentPartPr/>
              <p14:nvPr/>
            </p14:nvContentPartPr>
            <p14:xfrm>
              <a:off x="304320" y="5171200"/>
              <a:ext cx="199080" cy="280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86680" y="5153200"/>
                <a:ext cx="2347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14:cNvPr>
              <p14:cNvContentPartPr/>
              <p14:nvPr/>
            </p14:nvContentPartPr>
            <p14:xfrm>
              <a:off x="639480" y="5344000"/>
              <a:ext cx="101160" cy="26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21840" y="5326000"/>
                <a:ext cx="1368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14:cNvPr>
              <p14:cNvContentPartPr/>
              <p14:nvPr/>
            </p14:nvContentPartPr>
            <p14:xfrm>
              <a:off x="1401960" y="520144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83960" y="518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14:cNvPr>
              <p14:cNvContentPartPr/>
              <p14:nvPr/>
            </p14:nvContentPartPr>
            <p14:xfrm>
              <a:off x="1757280" y="5250760"/>
              <a:ext cx="263160" cy="19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739640" y="5233120"/>
                <a:ext cx="298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14:cNvPr>
              <p14:cNvContentPartPr/>
              <p14:nvPr/>
            </p14:nvContentPartPr>
            <p14:xfrm>
              <a:off x="862680" y="5274160"/>
              <a:ext cx="776880" cy="171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45032" y="5256160"/>
                <a:ext cx="812537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14:cNvPr>
              <p14:cNvContentPartPr/>
              <p14:nvPr/>
            </p14:nvContentPartPr>
            <p14:xfrm>
              <a:off x="3045720" y="5181280"/>
              <a:ext cx="12240" cy="23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028080" y="5163640"/>
                <a:ext cx="47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14:cNvPr>
              <p14:cNvContentPartPr/>
              <p14:nvPr/>
            </p14:nvContentPartPr>
            <p14:xfrm>
              <a:off x="3153720" y="5181280"/>
              <a:ext cx="16200" cy="18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135720" y="516364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14:cNvPr>
              <p14:cNvContentPartPr/>
              <p14:nvPr/>
            </p14:nvContentPartPr>
            <p14:xfrm>
              <a:off x="2163720" y="5281720"/>
              <a:ext cx="1017000" cy="204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145720" y="5263688"/>
                <a:ext cx="1052640" cy="240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14:cNvPr>
              <p14:cNvContentPartPr/>
              <p14:nvPr/>
            </p14:nvContentPartPr>
            <p14:xfrm>
              <a:off x="3413280" y="5207200"/>
              <a:ext cx="1086840" cy="30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395280" y="5189221"/>
                <a:ext cx="11224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14:cNvPr>
              <p14:cNvContentPartPr/>
              <p14:nvPr/>
            </p14:nvContentPartPr>
            <p14:xfrm>
              <a:off x="357960" y="5577280"/>
              <a:ext cx="1063800" cy="374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39966" y="5559280"/>
                <a:ext cx="1099428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14:cNvPr>
              <p14:cNvContentPartPr/>
              <p14:nvPr/>
            </p14:nvContentPartPr>
            <p14:xfrm>
              <a:off x="2042040" y="5587720"/>
              <a:ext cx="36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24040" y="556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14:cNvPr>
              <p14:cNvContentPartPr/>
              <p14:nvPr/>
            </p14:nvContentPartPr>
            <p14:xfrm>
              <a:off x="2732880" y="5619760"/>
              <a:ext cx="592200" cy="214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714880" y="5602120"/>
                <a:ext cx="6278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14:cNvPr>
              <p14:cNvContentPartPr/>
              <p14:nvPr/>
            </p14:nvContentPartPr>
            <p14:xfrm>
              <a:off x="1716600" y="5652160"/>
              <a:ext cx="882360" cy="200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98960" y="5634160"/>
                <a:ext cx="9180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14:cNvPr>
              <p14:cNvContentPartPr/>
              <p14:nvPr/>
            </p14:nvContentPartPr>
            <p14:xfrm>
              <a:off x="3545400" y="5682760"/>
              <a:ext cx="508320" cy="210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27413" y="5665120"/>
                <a:ext cx="543935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14:cNvPr>
              <p14:cNvContentPartPr/>
              <p14:nvPr/>
            </p14:nvContentPartPr>
            <p14:xfrm>
              <a:off x="1066440" y="6136360"/>
              <a:ext cx="12132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048800" y="611872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14:cNvPr>
              <p14:cNvContentPartPr/>
              <p14:nvPr/>
            </p14:nvContentPartPr>
            <p14:xfrm>
              <a:off x="1320600" y="5989480"/>
              <a:ext cx="530640" cy="219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02600" y="5971480"/>
                <a:ext cx="56628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14:cNvPr>
              <p14:cNvContentPartPr/>
              <p14:nvPr/>
            </p14:nvContentPartPr>
            <p14:xfrm>
              <a:off x="1980840" y="5984080"/>
              <a:ext cx="896040" cy="254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963200" y="5966080"/>
                <a:ext cx="9316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14:cNvPr>
              <p14:cNvContentPartPr/>
              <p14:nvPr/>
            </p14:nvContentPartPr>
            <p14:xfrm>
              <a:off x="3088200" y="6024760"/>
              <a:ext cx="182160" cy="234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070525" y="6006760"/>
                <a:ext cx="217871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14:cNvPr>
              <p14:cNvContentPartPr/>
              <p14:nvPr/>
            </p14:nvContentPartPr>
            <p14:xfrm>
              <a:off x="3407520" y="6074800"/>
              <a:ext cx="159840" cy="144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389880" y="6056800"/>
                <a:ext cx="19548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14:cNvPr>
              <p14:cNvContentPartPr/>
              <p14:nvPr/>
            </p14:nvContentPartPr>
            <p14:xfrm>
              <a:off x="3453960" y="5973640"/>
              <a:ext cx="864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435960" y="595564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14:cNvPr>
              <p14:cNvContentPartPr/>
              <p14:nvPr/>
            </p14:nvContentPartPr>
            <p14:xfrm>
              <a:off x="3531360" y="5963560"/>
              <a:ext cx="4320" cy="4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513360" y="594592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14:cNvPr>
              <p14:cNvContentPartPr/>
              <p14:nvPr/>
            </p14:nvContentPartPr>
            <p14:xfrm>
              <a:off x="3646920" y="6065080"/>
              <a:ext cx="142560" cy="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29280" y="604708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14:cNvPr>
              <p14:cNvContentPartPr/>
              <p14:nvPr/>
            </p14:nvContentPartPr>
            <p14:xfrm>
              <a:off x="3657000" y="6148600"/>
              <a:ext cx="100440" cy="8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639360" y="613096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14:cNvPr>
              <p14:cNvContentPartPr/>
              <p14:nvPr/>
            </p14:nvContentPartPr>
            <p14:xfrm>
              <a:off x="3941760" y="5964280"/>
              <a:ext cx="782280" cy="280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23768" y="5946617"/>
                <a:ext cx="817904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14:cNvPr>
              <p14:cNvContentPartPr/>
              <p14:nvPr/>
            </p14:nvContentPartPr>
            <p14:xfrm>
              <a:off x="4767240" y="6207280"/>
              <a:ext cx="48960" cy="45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49240" y="6189640"/>
                <a:ext cx="846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14:cNvPr>
              <p14:cNvContentPartPr/>
              <p14:nvPr/>
            </p14:nvContentPartPr>
            <p14:xfrm>
              <a:off x="1127280" y="6308800"/>
              <a:ext cx="1032840" cy="356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109280" y="6291160"/>
                <a:ext cx="10684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14:cNvPr>
              <p14:cNvContentPartPr/>
              <p14:nvPr/>
            </p14:nvContentPartPr>
            <p14:xfrm>
              <a:off x="2336520" y="6328600"/>
              <a:ext cx="1381680" cy="480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318525" y="6310960"/>
                <a:ext cx="1417311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14:cNvPr>
              <p14:cNvContentPartPr/>
              <p14:nvPr/>
            </p14:nvContentPartPr>
            <p14:xfrm>
              <a:off x="223320" y="3555160"/>
              <a:ext cx="4645080" cy="3255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05680" y="3537158"/>
                <a:ext cx="4680720" cy="3291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14:cNvPr>
              <p14:cNvContentPartPr/>
              <p14:nvPr/>
            </p14:nvContentPartPr>
            <p14:xfrm>
              <a:off x="5760120" y="3109480"/>
              <a:ext cx="1971360" cy="5590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742480" y="3091829"/>
                <a:ext cx="2007000" cy="594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2F9401C5-C575-4AF9-9533-9769A9D55EC8}"/>
                  </a:ext>
                </a:extLst>
              </p14:cNvPr>
              <p14:cNvContentPartPr/>
              <p14:nvPr/>
            </p14:nvContentPartPr>
            <p14:xfrm>
              <a:off x="5176920" y="3667120"/>
              <a:ext cx="961560" cy="335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2F9401C5-C575-4AF9-9533-9769A9D55EC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159287" y="3649480"/>
                <a:ext cx="99718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E7B43B68-2628-4CCB-9B5E-B3BC7CEC984D}"/>
                  </a:ext>
                </a:extLst>
              </p14:cNvPr>
              <p14:cNvContentPartPr/>
              <p14:nvPr/>
            </p14:nvContentPartPr>
            <p14:xfrm>
              <a:off x="6288600" y="3727600"/>
              <a:ext cx="980640" cy="2937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E7B43B68-2628-4CCB-9B5E-B3BC7CEC984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270960" y="3709960"/>
                <a:ext cx="101628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252BA7E-024A-4EE3-B379-609DA4B89FEB}"/>
                  </a:ext>
                </a:extLst>
              </p14:cNvPr>
              <p14:cNvContentPartPr/>
              <p14:nvPr/>
            </p14:nvContentPartPr>
            <p14:xfrm>
              <a:off x="7109040" y="3626440"/>
              <a:ext cx="124920" cy="291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252BA7E-024A-4EE3-B379-609DA4B89FEB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091040" y="3608579"/>
                <a:ext cx="160560" cy="652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10D2C0D-16E8-4E13-B7D4-F8916BB42F57}"/>
                  </a:ext>
                </a:extLst>
              </p14:cNvPr>
              <p14:cNvContentPartPr/>
              <p14:nvPr/>
            </p14:nvContentPartPr>
            <p14:xfrm>
              <a:off x="7395960" y="3793120"/>
              <a:ext cx="199080" cy="199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10D2C0D-16E8-4E13-B7D4-F8916BB42F57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378288" y="3775120"/>
                <a:ext cx="234785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4C00FDEC-305E-4E90-A231-88DDF6AFB691}"/>
                  </a:ext>
                </a:extLst>
              </p14:cNvPr>
              <p14:cNvContentPartPr/>
              <p14:nvPr/>
            </p14:nvContentPartPr>
            <p14:xfrm>
              <a:off x="7762080" y="3616720"/>
              <a:ext cx="1179720" cy="3780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4C00FDEC-305E-4E90-A231-88DDF6AFB691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744080" y="3598703"/>
                <a:ext cx="1215360" cy="4136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3FFF406F-CBF1-452F-BCCF-4AE04C6752DB}"/>
                  </a:ext>
                </a:extLst>
              </p14:cNvPr>
              <p14:cNvContentPartPr/>
              <p14:nvPr/>
            </p14:nvContentPartPr>
            <p14:xfrm>
              <a:off x="5049120" y="4195960"/>
              <a:ext cx="2182680" cy="33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3FFF406F-CBF1-452F-BCCF-4AE04C6752D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031120" y="4177941"/>
                <a:ext cx="2218320" cy="3722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B020584-D220-4248-A50C-5255CEEA9996}"/>
                  </a:ext>
                </a:extLst>
              </p14:cNvPr>
              <p14:cNvContentPartPr/>
              <p14:nvPr/>
            </p14:nvContentPartPr>
            <p14:xfrm>
              <a:off x="7430520" y="4236280"/>
              <a:ext cx="113760" cy="334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B020584-D220-4248-A50C-5255CEEA9996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412520" y="4218640"/>
                <a:ext cx="14940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2EBAD93-5AEE-4182-BDF2-D6F807C41673}"/>
                  </a:ext>
                </a:extLst>
              </p14:cNvPr>
              <p14:cNvContentPartPr/>
              <p14:nvPr/>
            </p14:nvContentPartPr>
            <p14:xfrm>
              <a:off x="7669560" y="4154920"/>
              <a:ext cx="1321200" cy="3175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2EBAD93-5AEE-4182-BDF2-D6F807C4167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651560" y="4137300"/>
                <a:ext cx="1356840" cy="35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D4EC676-0390-4273-B756-C8469CE933AD}"/>
                  </a:ext>
                </a:extLst>
              </p14:cNvPr>
              <p14:cNvContentPartPr/>
              <p14:nvPr/>
            </p14:nvContentPartPr>
            <p14:xfrm>
              <a:off x="4987920" y="4766200"/>
              <a:ext cx="489240" cy="201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D4EC676-0390-4273-B756-C8469CE933AD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970280" y="4748200"/>
                <a:ext cx="5248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9509CBA-F240-4464-BCA0-A5FA95810D11}"/>
                  </a:ext>
                </a:extLst>
              </p14:cNvPr>
              <p14:cNvContentPartPr/>
              <p14:nvPr/>
            </p14:nvContentPartPr>
            <p14:xfrm>
              <a:off x="6634200" y="4662880"/>
              <a:ext cx="360" cy="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9509CBA-F240-4464-BCA0-A5FA95810D1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616560" y="464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934B986-578D-4A42-A217-FA371DDC6469}"/>
                  </a:ext>
                </a:extLst>
              </p14:cNvPr>
              <p14:cNvContentPartPr/>
              <p14:nvPr/>
            </p14:nvContentPartPr>
            <p14:xfrm>
              <a:off x="6666240" y="4761520"/>
              <a:ext cx="522000" cy="1634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934B986-578D-4A42-A217-FA371DDC6469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6648600" y="4743880"/>
                <a:ext cx="5576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8AFE0CC7-F13F-4DCD-A06F-5025C9D01882}"/>
                  </a:ext>
                </a:extLst>
              </p14:cNvPr>
              <p14:cNvContentPartPr/>
              <p14:nvPr/>
            </p14:nvContentPartPr>
            <p14:xfrm>
              <a:off x="5699640" y="4730920"/>
              <a:ext cx="853560" cy="2674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8AFE0CC7-F13F-4DCD-A06F-5025C9D01882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681640" y="4713280"/>
                <a:ext cx="88920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5246A06-6DA0-473A-8E0C-73F3AED514B5}"/>
                  </a:ext>
                </a:extLst>
              </p14:cNvPr>
              <p14:cNvContentPartPr/>
              <p14:nvPr/>
            </p14:nvContentPartPr>
            <p14:xfrm>
              <a:off x="7304520" y="4602040"/>
              <a:ext cx="1234440" cy="3358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5246A06-6DA0-473A-8E0C-73F3AED514B5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7286880" y="4584040"/>
                <a:ext cx="127008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5718714-676F-430F-841E-F70B16EE35E3}"/>
                  </a:ext>
                </a:extLst>
              </p14:cNvPr>
              <p14:cNvContentPartPr/>
              <p14:nvPr/>
            </p14:nvContentPartPr>
            <p14:xfrm>
              <a:off x="5069280" y="5109280"/>
              <a:ext cx="2600640" cy="4921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5718714-676F-430F-841E-F70B16EE35E3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5051640" y="5091640"/>
                <a:ext cx="263628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25B46F79-EFF8-4144-9063-40494F242A46}"/>
                  </a:ext>
                </a:extLst>
              </p14:cNvPr>
              <p14:cNvContentPartPr/>
              <p14:nvPr/>
            </p14:nvContentPartPr>
            <p14:xfrm>
              <a:off x="7897440" y="5130160"/>
              <a:ext cx="1084680" cy="3002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25B46F79-EFF8-4144-9063-40494F242A46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7879446" y="5112520"/>
                <a:ext cx="1120308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50DC3FE-3BA7-4457-A569-554D1072F4A3}"/>
                  </a:ext>
                </a:extLst>
              </p14:cNvPr>
              <p14:cNvContentPartPr/>
              <p14:nvPr/>
            </p14:nvContentPartPr>
            <p14:xfrm>
              <a:off x="5089800" y="5683120"/>
              <a:ext cx="600120" cy="2599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50DC3FE-3BA7-4457-A569-554D1072F4A3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5071811" y="5665120"/>
                <a:ext cx="635739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180BD6D7-807B-4A2F-A016-DB98F48511D0}"/>
                  </a:ext>
                </a:extLst>
              </p14:cNvPr>
              <p14:cNvContentPartPr/>
              <p14:nvPr/>
            </p14:nvContentPartPr>
            <p14:xfrm>
              <a:off x="5892240" y="5656120"/>
              <a:ext cx="2232000" cy="2876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180BD6D7-807B-4A2F-A016-DB98F48511D0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5874603" y="5638458"/>
                <a:ext cx="2267634" cy="3233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48277AC-1B0F-4A6B-9A7A-B277E4CAE550}"/>
                  </a:ext>
                </a:extLst>
              </p14:cNvPr>
              <p14:cNvContentPartPr/>
              <p14:nvPr/>
            </p14:nvContentPartPr>
            <p14:xfrm>
              <a:off x="8320800" y="5719840"/>
              <a:ext cx="244440" cy="2368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48277AC-1B0F-4A6B-9A7A-B277E4CAE550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8302826" y="5701840"/>
                <a:ext cx="280028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2812B13-D58B-4C66-A8D3-83557544150C}"/>
                  </a:ext>
                </a:extLst>
              </p14:cNvPr>
              <p14:cNvContentPartPr/>
              <p14:nvPr/>
            </p14:nvContentPartPr>
            <p14:xfrm>
              <a:off x="5154600" y="6116200"/>
              <a:ext cx="6480" cy="104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2812B13-D58B-4C66-A8D3-83557544150C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136960" y="6098200"/>
                <a:ext cx="42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46B0C31-6AC9-4279-ABA9-76E5A02CDFA7}"/>
                  </a:ext>
                </a:extLst>
              </p14:cNvPr>
              <p14:cNvContentPartPr/>
              <p14:nvPr/>
            </p14:nvContentPartPr>
            <p14:xfrm>
              <a:off x="5258640" y="6136360"/>
              <a:ext cx="432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46B0C31-6AC9-4279-ABA9-76E5A02CDFA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40640" y="6118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FA6DC9FB-F325-4CD1-A6D9-0B4F03EDBE0D}"/>
                  </a:ext>
                </a:extLst>
              </p14:cNvPr>
              <p14:cNvContentPartPr/>
              <p14:nvPr/>
            </p14:nvContentPartPr>
            <p14:xfrm>
              <a:off x="5059560" y="6185680"/>
              <a:ext cx="251640" cy="1872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FA6DC9FB-F325-4CD1-A6D9-0B4F03EDBE0D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5041560" y="6167680"/>
                <a:ext cx="28728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FB3E120B-3DDE-4701-9307-E38D0B9C2129}"/>
                  </a:ext>
                </a:extLst>
              </p14:cNvPr>
              <p14:cNvContentPartPr/>
              <p14:nvPr/>
            </p14:nvContentPartPr>
            <p14:xfrm>
              <a:off x="6410640" y="6068320"/>
              <a:ext cx="139320" cy="705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FB3E120B-3DDE-4701-9307-E38D0B9C2129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6393000" y="6050680"/>
                <a:ext cx="1749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75668E4F-5AB2-4692-B158-9C699530852C}"/>
                  </a:ext>
                </a:extLst>
              </p14:cNvPr>
              <p14:cNvContentPartPr/>
              <p14:nvPr/>
            </p14:nvContentPartPr>
            <p14:xfrm>
              <a:off x="6684960" y="6135280"/>
              <a:ext cx="299520" cy="164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75668E4F-5AB2-4692-B158-9C699530852C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6666960" y="6117280"/>
                <a:ext cx="3351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8C31634C-2FAA-41DC-9567-82557F8B95B7}"/>
                  </a:ext>
                </a:extLst>
              </p14:cNvPr>
              <p14:cNvContentPartPr/>
              <p14:nvPr/>
            </p14:nvContentPartPr>
            <p14:xfrm>
              <a:off x="5445480" y="6166240"/>
              <a:ext cx="1086120" cy="1562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8C31634C-2FAA-41DC-9567-82557F8B95B7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5427480" y="6148240"/>
                <a:ext cx="11217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E2E7B8F-DDAD-40C3-BAFD-4E30F78E0A68}"/>
                  </a:ext>
                </a:extLst>
              </p14:cNvPr>
              <p14:cNvContentPartPr/>
              <p14:nvPr/>
            </p14:nvContentPartPr>
            <p14:xfrm>
              <a:off x="7025880" y="6278560"/>
              <a:ext cx="65880" cy="62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E2E7B8F-DDAD-40C3-BAFD-4E30F78E0A68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7007880" y="6260560"/>
                <a:ext cx="10152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F093066B-708C-4216-8239-C9B356F3B768}"/>
                  </a:ext>
                </a:extLst>
              </p14:cNvPr>
              <p14:cNvContentPartPr/>
              <p14:nvPr/>
            </p14:nvContentPartPr>
            <p14:xfrm>
              <a:off x="7243680" y="5993800"/>
              <a:ext cx="1173960" cy="2934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F093066B-708C-4216-8239-C9B356F3B768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7225680" y="5976160"/>
                <a:ext cx="120960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61471AAD-74A9-4852-B568-A9AF1EEF2D89}"/>
                  </a:ext>
                </a:extLst>
              </p14:cNvPr>
              <p14:cNvContentPartPr/>
              <p14:nvPr/>
            </p14:nvContentPartPr>
            <p14:xfrm>
              <a:off x="4978200" y="6396640"/>
              <a:ext cx="2062800" cy="40752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61471AAD-74A9-4852-B568-A9AF1EEF2D89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4960200" y="6379000"/>
                <a:ext cx="2098440" cy="443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41128990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14:cNvPr>
              <p14:cNvContentPartPr/>
              <p14:nvPr/>
            </p14:nvContentPartPr>
            <p14:xfrm>
              <a:off x="366600" y="4285240"/>
              <a:ext cx="637920" cy="34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8950" y="4267582"/>
                <a:ext cx="67358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14:cNvPr>
              <p14:cNvContentPartPr/>
              <p14:nvPr/>
            </p14:nvContentPartPr>
            <p14:xfrm>
              <a:off x="1117200" y="4386400"/>
              <a:ext cx="906120" cy="25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99560" y="4368735"/>
                <a:ext cx="941760" cy="286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14:cNvPr>
              <p14:cNvContentPartPr/>
              <p14:nvPr/>
            </p14:nvContentPartPr>
            <p14:xfrm>
              <a:off x="2193960" y="4287040"/>
              <a:ext cx="262800" cy="267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176296" y="4269400"/>
                <a:ext cx="298489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14:cNvPr>
              <p14:cNvContentPartPr/>
              <p14:nvPr/>
            </p14:nvContentPartPr>
            <p14:xfrm>
              <a:off x="2681760" y="4399720"/>
              <a:ext cx="7632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63760" y="4382080"/>
                <a:ext cx="111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14:cNvPr>
              <p14:cNvContentPartPr/>
              <p14:nvPr/>
            </p14:nvContentPartPr>
            <p14:xfrm>
              <a:off x="2844480" y="4277680"/>
              <a:ext cx="357120" cy="222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26840" y="4259709"/>
                <a:ext cx="392760" cy="25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14:cNvPr>
              <p14:cNvContentPartPr/>
              <p14:nvPr/>
            </p14:nvContentPartPr>
            <p14:xfrm>
              <a:off x="3291600" y="4343920"/>
              <a:ext cx="15156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273600" y="4325920"/>
                <a:ext cx="187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14:cNvPr>
              <p14:cNvContentPartPr/>
              <p14:nvPr/>
            </p14:nvContentPartPr>
            <p14:xfrm>
              <a:off x="3332280" y="4420240"/>
              <a:ext cx="117000" cy="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4402240"/>
                <a:ext cx="1526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14:cNvPr>
              <p14:cNvContentPartPr/>
              <p14:nvPr/>
            </p14:nvContentPartPr>
            <p14:xfrm>
              <a:off x="3580680" y="4155280"/>
              <a:ext cx="831240" cy="446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62680" y="4137640"/>
                <a:ext cx="8668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14:cNvPr>
              <p14:cNvContentPartPr/>
              <p14:nvPr/>
            </p14:nvContentPartPr>
            <p14:xfrm>
              <a:off x="378840" y="4769440"/>
              <a:ext cx="597240" cy="300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61200" y="4751440"/>
                <a:ext cx="632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14:cNvPr>
              <p14:cNvContentPartPr/>
              <p14:nvPr/>
            </p14:nvContentPartPr>
            <p14:xfrm>
              <a:off x="2032680" y="4774840"/>
              <a:ext cx="29520" cy="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015040" y="4756840"/>
                <a:ext cx="651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14:cNvPr>
              <p14:cNvContentPartPr/>
              <p14:nvPr/>
            </p14:nvContentPartPr>
            <p14:xfrm>
              <a:off x="1147800" y="4835320"/>
              <a:ext cx="966600" cy="244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29800" y="4817320"/>
                <a:ext cx="1002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14:cNvPr>
              <p14:cNvContentPartPr/>
              <p14:nvPr/>
            </p14:nvContentPartPr>
            <p14:xfrm>
              <a:off x="2346600" y="4814440"/>
              <a:ext cx="511920" cy="225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28600" y="4796440"/>
                <a:ext cx="547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14:cNvPr>
              <p14:cNvContentPartPr/>
              <p14:nvPr/>
            </p14:nvContentPartPr>
            <p14:xfrm>
              <a:off x="4287360" y="4785280"/>
              <a:ext cx="181800" cy="185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269360" y="4767280"/>
                <a:ext cx="2174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14:cNvPr>
              <p14:cNvContentPartPr/>
              <p14:nvPr/>
            </p14:nvContentPartPr>
            <p14:xfrm>
              <a:off x="3037440" y="4751440"/>
              <a:ext cx="1142280" cy="257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19446" y="4733465"/>
                <a:ext cx="1177909" cy="2929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14:cNvPr>
              <p14:cNvContentPartPr/>
              <p14:nvPr/>
            </p14:nvContentPartPr>
            <p14:xfrm>
              <a:off x="4314000" y="4703560"/>
              <a:ext cx="6120" cy="14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96000" y="4685920"/>
                <a:ext cx="41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14:cNvPr>
              <p14:cNvContentPartPr/>
              <p14:nvPr/>
            </p14:nvContentPartPr>
            <p14:xfrm>
              <a:off x="4409040" y="4713640"/>
              <a:ext cx="14040" cy="11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91040" y="4696000"/>
                <a:ext cx="4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14:cNvPr>
              <p14:cNvContentPartPr/>
              <p14:nvPr/>
            </p14:nvContentPartPr>
            <p14:xfrm>
              <a:off x="304320" y="5171200"/>
              <a:ext cx="199080" cy="280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86680" y="5153200"/>
                <a:ext cx="2347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14:cNvPr>
              <p14:cNvContentPartPr/>
              <p14:nvPr/>
            </p14:nvContentPartPr>
            <p14:xfrm>
              <a:off x="639480" y="5344000"/>
              <a:ext cx="101160" cy="26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21840" y="5326000"/>
                <a:ext cx="1368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14:cNvPr>
              <p14:cNvContentPartPr/>
              <p14:nvPr/>
            </p14:nvContentPartPr>
            <p14:xfrm>
              <a:off x="1401960" y="520144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83960" y="518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14:cNvPr>
              <p14:cNvContentPartPr/>
              <p14:nvPr/>
            </p14:nvContentPartPr>
            <p14:xfrm>
              <a:off x="1757280" y="5250760"/>
              <a:ext cx="263160" cy="19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739640" y="5233120"/>
                <a:ext cx="298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14:cNvPr>
              <p14:cNvContentPartPr/>
              <p14:nvPr/>
            </p14:nvContentPartPr>
            <p14:xfrm>
              <a:off x="862680" y="5274160"/>
              <a:ext cx="776880" cy="171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45032" y="5256160"/>
                <a:ext cx="812537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14:cNvPr>
              <p14:cNvContentPartPr/>
              <p14:nvPr/>
            </p14:nvContentPartPr>
            <p14:xfrm>
              <a:off x="3045720" y="5181280"/>
              <a:ext cx="12240" cy="23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028080" y="5163640"/>
                <a:ext cx="47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14:cNvPr>
              <p14:cNvContentPartPr/>
              <p14:nvPr/>
            </p14:nvContentPartPr>
            <p14:xfrm>
              <a:off x="3153720" y="5181280"/>
              <a:ext cx="16200" cy="18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135720" y="516364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14:cNvPr>
              <p14:cNvContentPartPr/>
              <p14:nvPr/>
            </p14:nvContentPartPr>
            <p14:xfrm>
              <a:off x="2163720" y="5281720"/>
              <a:ext cx="1017000" cy="204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145720" y="5263688"/>
                <a:ext cx="1052640" cy="240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14:cNvPr>
              <p14:cNvContentPartPr/>
              <p14:nvPr/>
            </p14:nvContentPartPr>
            <p14:xfrm>
              <a:off x="3413280" y="5207200"/>
              <a:ext cx="1086840" cy="30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395280" y="5189221"/>
                <a:ext cx="11224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14:cNvPr>
              <p14:cNvContentPartPr/>
              <p14:nvPr/>
            </p14:nvContentPartPr>
            <p14:xfrm>
              <a:off x="357960" y="5577280"/>
              <a:ext cx="1063800" cy="374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39966" y="5559280"/>
                <a:ext cx="1099428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14:cNvPr>
              <p14:cNvContentPartPr/>
              <p14:nvPr/>
            </p14:nvContentPartPr>
            <p14:xfrm>
              <a:off x="2042040" y="5587720"/>
              <a:ext cx="36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24040" y="556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14:cNvPr>
              <p14:cNvContentPartPr/>
              <p14:nvPr/>
            </p14:nvContentPartPr>
            <p14:xfrm>
              <a:off x="2732880" y="5619760"/>
              <a:ext cx="592200" cy="214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714880" y="5602120"/>
                <a:ext cx="6278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14:cNvPr>
              <p14:cNvContentPartPr/>
              <p14:nvPr/>
            </p14:nvContentPartPr>
            <p14:xfrm>
              <a:off x="1716600" y="5652160"/>
              <a:ext cx="882360" cy="200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98960" y="5634160"/>
                <a:ext cx="9180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14:cNvPr>
              <p14:cNvContentPartPr/>
              <p14:nvPr/>
            </p14:nvContentPartPr>
            <p14:xfrm>
              <a:off x="3545400" y="5682760"/>
              <a:ext cx="508320" cy="210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27413" y="5665120"/>
                <a:ext cx="543935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14:cNvPr>
              <p14:cNvContentPartPr/>
              <p14:nvPr/>
            </p14:nvContentPartPr>
            <p14:xfrm>
              <a:off x="1066440" y="6136360"/>
              <a:ext cx="12132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048800" y="611872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14:cNvPr>
              <p14:cNvContentPartPr/>
              <p14:nvPr/>
            </p14:nvContentPartPr>
            <p14:xfrm>
              <a:off x="1320600" y="5989480"/>
              <a:ext cx="530640" cy="219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02600" y="5971480"/>
                <a:ext cx="56628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14:cNvPr>
              <p14:cNvContentPartPr/>
              <p14:nvPr/>
            </p14:nvContentPartPr>
            <p14:xfrm>
              <a:off x="1980840" y="5984080"/>
              <a:ext cx="896040" cy="254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963200" y="5966080"/>
                <a:ext cx="9316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14:cNvPr>
              <p14:cNvContentPartPr/>
              <p14:nvPr/>
            </p14:nvContentPartPr>
            <p14:xfrm>
              <a:off x="3088200" y="6024760"/>
              <a:ext cx="182160" cy="234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070525" y="6006760"/>
                <a:ext cx="217871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14:cNvPr>
              <p14:cNvContentPartPr/>
              <p14:nvPr/>
            </p14:nvContentPartPr>
            <p14:xfrm>
              <a:off x="3407520" y="6074800"/>
              <a:ext cx="159840" cy="144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389880" y="6056800"/>
                <a:ext cx="19548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14:cNvPr>
              <p14:cNvContentPartPr/>
              <p14:nvPr/>
            </p14:nvContentPartPr>
            <p14:xfrm>
              <a:off x="3453960" y="5973640"/>
              <a:ext cx="864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435960" y="595564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14:cNvPr>
              <p14:cNvContentPartPr/>
              <p14:nvPr/>
            </p14:nvContentPartPr>
            <p14:xfrm>
              <a:off x="3531360" y="5963560"/>
              <a:ext cx="4320" cy="4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513360" y="594592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14:cNvPr>
              <p14:cNvContentPartPr/>
              <p14:nvPr/>
            </p14:nvContentPartPr>
            <p14:xfrm>
              <a:off x="3646920" y="6065080"/>
              <a:ext cx="142560" cy="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29280" y="604708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14:cNvPr>
              <p14:cNvContentPartPr/>
              <p14:nvPr/>
            </p14:nvContentPartPr>
            <p14:xfrm>
              <a:off x="3657000" y="6148600"/>
              <a:ext cx="100440" cy="8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639360" y="613096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14:cNvPr>
              <p14:cNvContentPartPr/>
              <p14:nvPr/>
            </p14:nvContentPartPr>
            <p14:xfrm>
              <a:off x="3941760" y="5964280"/>
              <a:ext cx="782280" cy="280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23768" y="5946617"/>
                <a:ext cx="817904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14:cNvPr>
              <p14:cNvContentPartPr/>
              <p14:nvPr/>
            </p14:nvContentPartPr>
            <p14:xfrm>
              <a:off x="4767240" y="6207280"/>
              <a:ext cx="48960" cy="45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49240" y="6189640"/>
                <a:ext cx="846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14:cNvPr>
              <p14:cNvContentPartPr/>
              <p14:nvPr/>
            </p14:nvContentPartPr>
            <p14:xfrm>
              <a:off x="1127280" y="6308800"/>
              <a:ext cx="1032840" cy="356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109280" y="6291160"/>
                <a:ext cx="10684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14:cNvPr>
              <p14:cNvContentPartPr/>
              <p14:nvPr/>
            </p14:nvContentPartPr>
            <p14:xfrm>
              <a:off x="2336520" y="6328600"/>
              <a:ext cx="1381680" cy="480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318525" y="6310960"/>
                <a:ext cx="1417311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14:cNvPr>
              <p14:cNvContentPartPr/>
              <p14:nvPr/>
            </p14:nvContentPartPr>
            <p14:xfrm>
              <a:off x="223320" y="3555160"/>
              <a:ext cx="4645080" cy="3255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05680" y="3537158"/>
                <a:ext cx="4680720" cy="3291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14:cNvPr>
              <p14:cNvContentPartPr/>
              <p14:nvPr/>
            </p14:nvContentPartPr>
            <p14:xfrm>
              <a:off x="5760120" y="3109480"/>
              <a:ext cx="1971360" cy="5590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742480" y="3091829"/>
                <a:ext cx="2007000" cy="594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2F9401C5-C575-4AF9-9533-9769A9D55EC8}"/>
                  </a:ext>
                </a:extLst>
              </p14:cNvPr>
              <p14:cNvContentPartPr/>
              <p14:nvPr/>
            </p14:nvContentPartPr>
            <p14:xfrm>
              <a:off x="5176920" y="3667120"/>
              <a:ext cx="961560" cy="335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2F9401C5-C575-4AF9-9533-9769A9D55EC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159287" y="3649480"/>
                <a:ext cx="99718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E7B43B68-2628-4CCB-9B5E-B3BC7CEC984D}"/>
                  </a:ext>
                </a:extLst>
              </p14:cNvPr>
              <p14:cNvContentPartPr/>
              <p14:nvPr/>
            </p14:nvContentPartPr>
            <p14:xfrm>
              <a:off x="6288600" y="3727600"/>
              <a:ext cx="980640" cy="2937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E7B43B68-2628-4CCB-9B5E-B3BC7CEC984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270960" y="3709960"/>
                <a:ext cx="101628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252BA7E-024A-4EE3-B379-609DA4B89FEB}"/>
                  </a:ext>
                </a:extLst>
              </p14:cNvPr>
              <p14:cNvContentPartPr/>
              <p14:nvPr/>
            </p14:nvContentPartPr>
            <p14:xfrm>
              <a:off x="7109040" y="3626440"/>
              <a:ext cx="124920" cy="291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252BA7E-024A-4EE3-B379-609DA4B89FEB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091040" y="3608579"/>
                <a:ext cx="160560" cy="652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10D2C0D-16E8-4E13-B7D4-F8916BB42F57}"/>
                  </a:ext>
                </a:extLst>
              </p14:cNvPr>
              <p14:cNvContentPartPr/>
              <p14:nvPr/>
            </p14:nvContentPartPr>
            <p14:xfrm>
              <a:off x="7395960" y="3793120"/>
              <a:ext cx="199080" cy="199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10D2C0D-16E8-4E13-B7D4-F8916BB42F57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378288" y="3775120"/>
                <a:ext cx="234785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4C00FDEC-305E-4E90-A231-88DDF6AFB691}"/>
                  </a:ext>
                </a:extLst>
              </p14:cNvPr>
              <p14:cNvContentPartPr/>
              <p14:nvPr/>
            </p14:nvContentPartPr>
            <p14:xfrm>
              <a:off x="7762080" y="3616720"/>
              <a:ext cx="1179720" cy="3780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4C00FDEC-305E-4E90-A231-88DDF6AFB691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744080" y="3598703"/>
                <a:ext cx="1215360" cy="4136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3FFF406F-CBF1-452F-BCCF-4AE04C6752DB}"/>
                  </a:ext>
                </a:extLst>
              </p14:cNvPr>
              <p14:cNvContentPartPr/>
              <p14:nvPr/>
            </p14:nvContentPartPr>
            <p14:xfrm>
              <a:off x="5049120" y="4195960"/>
              <a:ext cx="2182680" cy="33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3FFF406F-CBF1-452F-BCCF-4AE04C6752D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031120" y="4177941"/>
                <a:ext cx="2218320" cy="3722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B020584-D220-4248-A50C-5255CEEA9996}"/>
                  </a:ext>
                </a:extLst>
              </p14:cNvPr>
              <p14:cNvContentPartPr/>
              <p14:nvPr/>
            </p14:nvContentPartPr>
            <p14:xfrm>
              <a:off x="7430520" y="4236280"/>
              <a:ext cx="113760" cy="334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B020584-D220-4248-A50C-5255CEEA9996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412520" y="4218640"/>
                <a:ext cx="14940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2EBAD93-5AEE-4182-BDF2-D6F807C41673}"/>
                  </a:ext>
                </a:extLst>
              </p14:cNvPr>
              <p14:cNvContentPartPr/>
              <p14:nvPr/>
            </p14:nvContentPartPr>
            <p14:xfrm>
              <a:off x="7669560" y="4154920"/>
              <a:ext cx="1321200" cy="3175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2EBAD93-5AEE-4182-BDF2-D6F807C4167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651560" y="4137300"/>
                <a:ext cx="1356840" cy="35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D4EC676-0390-4273-B756-C8469CE933AD}"/>
                  </a:ext>
                </a:extLst>
              </p14:cNvPr>
              <p14:cNvContentPartPr/>
              <p14:nvPr/>
            </p14:nvContentPartPr>
            <p14:xfrm>
              <a:off x="4987920" y="4766200"/>
              <a:ext cx="489240" cy="201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D4EC676-0390-4273-B756-C8469CE933AD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970280" y="4748200"/>
                <a:ext cx="5248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9509CBA-F240-4464-BCA0-A5FA95810D11}"/>
                  </a:ext>
                </a:extLst>
              </p14:cNvPr>
              <p14:cNvContentPartPr/>
              <p14:nvPr/>
            </p14:nvContentPartPr>
            <p14:xfrm>
              <a:off x="6634200" y="4662880"/>
              <a:ext cx="360" cy="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9509CBA-F240-4464-BCA0-A5FA95810D1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616560" y="464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934B986-578D-4A42-A217-FA371DDC6469}"/>
                  </a:ext>
                </a:extLst>
              </p14:cNvPr>
              <p14:cNvContentPartPr/>
              <p14:nvPr/>
            </p14:nvContentPartPr>
            <p14:xfrm>
              <a:off x="6666240" y="4761520"/>
              <a:ext cx="522000" cy="1634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934B986-578D-4A42-A217-FA371DDC6469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6648600" y="4743880"/>
                <a:ext cx="5576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8AFE0CC7-F13F-4DCD-A06F-5025C9D01882}"/>
                  </a:ext>
                </a:extLst>
              </p14:cNvPr>
              <p14:cNvContentPartPr/>
              <p14:nvPr/>
            </p14:nvContentPartPr>
            <p14:xfrm>
              <a:off x="5699640" y="4730920"/>
              <a:ext cx="853560" cy="2674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8AFE0CC7-F13F-4DCD-A06F-5025C9D01882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681640" y="4713280"/>
                <a:ext cx="88920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5246A06-6DA0-473A-8E0C-73F3AED514B5}"/>
                  </a:ext>
                </a:extLst>
              </p14:cNvPr>
              <p14:cNvContentPartPr/>
              <p14:nvPr/>
            </p14:nvContentPartPr>
            <p14:xfrm>
              <a:off x="7304520" y="4602040"/>
              <a:ext cx="1234440" cy="3358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5246A06-6DA0-473A-8E0C-73F3AED514B5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7286880" y="4584040"/>
                <a:ext cx="127008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5718714-676F-430F-841E-F70B16EE35E3}"/>
                  </a:ext>
                </a:extLst>
              </p14:cNvPr>
              <p14:cNvContentPartPr/>
              <p14:nvPr/>
            </p14:nvContentPartPr>
            <p14:xfrm>
              <a:off x="5069280" y="5109280"/>
              <a:ext cx="2600640" cy="4921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5718714-676F-430F-841E-F70B16EE35E3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5051640" y="5091640"/>
                <a:ext cx="263628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25B46F79-EFF8-4144-9063-40494F242A46}"/>
                  </a:ext>
                </a:extLst>
              </p14:cNvPr>
              <p14:cNvContentPartPr/>
              <p14:nvPr/>
            </p14:nvContentPartPr>
            <p14:xfrm>
              <a:off x="7897440" y="5130160"/>
              <a:ext cx="1084680" cy="3002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25B46F79-EFF8-4144-9063-40494F242A46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7879446" y="5112520"/>
                <a:ext cx="1120308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50DC3FE-3BA7-4457-A569-554D1072F4A3}"/>
                  </a:ext>
                </a:extLst>
              </p14:cNvPr>
              <p14:cNvContentPartPr/>
              <p14:nvPr/>
            </p14:nvContentPartPr>
            <p14:xfrm>
              <a:off x="5089800" y="5683120"/>
              <a:ext cx="600120" cy="2599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50DC3FE-3BA7-4457-A569-554D1072F4A3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5071811" y="5665120"/>
                <a:ext cx="635739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180BD6D7-807B-4A2F-A016-DB98F48511D0}"/>
                  </a:ext>
                </a:extLst>
              </p14:cNvPr>
              <p14:cNvContentPartPr/>
              <p14:nvPr/>
            </p14:nvContentPartPr>
            <p14:xfrm>
              <a:off x="5892240" y="5656120"/>
              <a:ext cx="2232000" cy="2876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180BD6D7-807B-4A2F-A016-DB98F48511D0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5874603" y="5638458"/>
                <a:ext cx="2267634" cy="3233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48277AC-1B0F-4A6B-9A7A-B277E4CAE550}"/>
                  </a:ext>
                </a:extLst>
              </p14:cNvPr>
              <p14:cNvContentPartPr/>
              <p14:nvPr/>
            </p14:nvContentPartPr>
            <p14:xfrm>
              <a:off x="8320800" y="5719840"/>
              <a:ext cx="244440" cy="2368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48277AC-1B0F-4A6B-9A7A-B277E4CAE550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8302826" y="5701840"/>
                <a:ext cx="280028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2812B13-D58B-4C66-A8D3-83557544150C}"/>
                  </a:ext>
                </a:extLst>
              </p14:cNvPr>
              <p14:cNvContentPartPr/>
              <p14:nvPr/>
            </p14:nvContentPartPr>
            <p14:xfrm>
              <a:off x="5154600" y="6116200"/>
              <a:ext cx="6480" cy="104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2812B13-D58B-4C66-A8D3-83557544150C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136960" y="6098200"/>
                <a:ext cx="42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46B0C31-6AC9-4279-ABA9-76E5A02CDFA7}"/>
                  </a:ext>
                </a:extLst>
              </p14:cNvPr>
              <p14:cNvContentPartPr/>
              <p14:nvPr/>
            </p14:nvContentPartPr>
            <p14:xfrm>
              <a:off x="5258640" y="6136360"/>
              <a:ext cx="432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46B0C31-6AC9-4279-ABA9-76E5A02CDFA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40640" y="6118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FA6DC9FB-F325-4CD1-A6D9-0B4F03EDBE0D}"/>
                  </a:ext>
                </a:extLst>
              </p14:cNvPr>
              <p14:cNvContentPartPr/>
              <p14:nvPr/>
            </p14:nvContentPartPr>
            <p14:xfrm>
              <a:off x="5059560" y="6185680"/>
              <a:ext cx="251640" cy="1872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FA6DC9FB-F325-4CD1-A6D9-0B4F03EDBE0D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5041560" y="6167680"/>
                <a:ext cx="28728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FB3E120B-3DDE-4701-9307-E38D0B9C2129}"/>
                  </a:ext>
                </a:extLst>
              </p14:cNvPr>
              <p14:cNvContentPartPr/>
              <p14:nvPr/>
            </p14:nvContentPartPr>
            <p14:xfrm>
              <a:off x="6410640" y="6068320"/>
              <a:ext cx="139320" cy="705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FB3E120B-3DDE-4701-9307-E38D0B9C2129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6393000" y="6050680"/>
                <a:ext cx="1749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75668E4F-5AB2-4692-B158-9C699530852C}"/>
                  </a:ext>
                </a:extLst>
              </p14:cNvPr>
              <p14:cNvContentPartPr/>
              <p14:nvPr/>
            </p14:nvContentPartPr>
            <p14:xfrm>
              <a:off x="6684960" y="6135280"/>
              <a:ext cx="299520" cy="164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75668E4F-5AB2-4692-B158-9C699530852C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6666960" y="6117280"/>
                <a:ext cx="3351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8C31634C-2FAA-41DC-9567-82557F8B95B7}"/>
                  </a:ext>
                </a:extLst>
              </p14:cNvPr>
              <p14:cNvContentPartPr/>
              <p14:nvPr/>
            </p14:nvContentPartPr>
            <p14:xfrm>
              <a:off x="5445480" y="6166240"/>
              <a:ext cx="1086120" cy="1562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8C31634C-2FAA-41DC-9567-82557F8B95B7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5427480" y="6148240"/>
                <a:ext cx="11217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E2E7B8F-DDAD-40C3-BAFD-4E30F78E0A68}"/>
                  </a:ext>
                </a:extLst>
              </p14:cNvPr>
              <p14:cNvContentPartPr/>
              <p14:nvPr/>
            </p14:nvContentPartPr>
            <p14:xfrm>
              <a:off x="7025880" y="6278560"/>
              <a:ext cx="65880" cy="62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E2E7B8F-DDAD-40C3-BAFD-4E30F78E0A68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7007880" y="6260560"/>
                <a:ext cx="10152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F093066B-708C-4216-8239-C9B356F3B768}"/>
                  </a:ext>
                </a:extLst>
              </p14:cNvPr>
              <p14:cNvContentPartPr/>
              <p14:nvPr/>
            </p14:nvContentPartPr>
            <p14:xfrm>
              <a:off x="7243680" y="5993800"/>
              <a:ext cx="1173960" cy="2934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F093066B-708C-4216-8239-C9B356F3B768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7225680" y="5976160"/>
                <a:ext cx="120960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61471AAD-74A9-4852-B568-A9AF1EEF2D89}"/>
                  </a:ext>
                </a:extLst>
              </p14:cNvPr>
              <p14:cNvContentPartPr/>
              <p14:nvPr/>
            </p14:nvContentPartPr>
            <p14:xfrm>
              <a:off x="4978200" y="6396640"/>
              <a:ext cx="2062800" cy="40752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61471AAD-74A9-4852-B568-A9AF1EEF2D89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4960200" y="6379000"/>
                <a:ext cx="209844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AE05F3B-213A-482A-B72B-3618E47C21AC}"/>
                  </a:ext>
                </a:extLst>
              </p14:cNvPr>
              <p14:cNvContentPartPr/>
              <p14:nvPr/>
            </p14:nvContentPartPr>
            <p14:xfrm>
              <a:off x="4825920" y="2956120"/>
              <a:ext cx="4195800" cy="690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AE05F3B-213A-482A-B72B-3618E47C21AC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4808280" y="2938480"/>
                <a:ext cx="4231440" cy="725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59104299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C38F2A5-6AC3-4C89-B7B5-A9FA780E3CE2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C38F2A5-6AC3-4C89-B7B5-A9FA780E3CE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14:cNvPr>
              <p14:cNvContentPartPr/>
              <p14:nvPr/>
            </p14:nvContentPartPr>
            <p14:xfrm>
              <a:off x="2892000" y="112840"/>
              <a:ext cx="2535840" cy="416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74000" y="95200"/>
                <a:ext cx="2571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14:cNvPr>
              <p14:cNvContentPartPr/>
              <p14:nvPr/>
            </p14:nvContentPartPr>
            <p14:xfrm>
              <a:off x="5688840" y="164320"/>
              <a:ext cx="277920" cy="47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71200" y="146320"/>
                <a:ext cx="3135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14:cNvPr>
              <p14:cNvContentPartPr/>
              <p14:nvPr/>
            </p14:nvContentPartPr>
            <p14:xfrm>
              <a:off x="6278520" y="253960"/>
              <a:ext cx="1659960" cy="37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60876" y="235960"/>
                <a:ext cx="1695608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14:cNvPr>
              <p14:cNvContentPartPr/>
              <p14:nvPr/>
            </p14:nvContentPartPr>
            <p14:xfrm>
              <a:off x="527880" y="102760"/>
              <a:ext cx="2052720" cy="59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9880" y="85120"/>
                <a:ext cx="2088360" cy="633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37662484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C38F2A5-6AC3-4C89-B7B5-A9FA780E3CE2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C38F2A5-6AC3-4C89-B7B5-A9FA780E3CE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14:cNvPr>
              <p14:cNvContentPartPr/>
              <p14:nvPr/>
            </p14:nvContentPartPr>
            <p14:xfrm>
              <a:off x="2892000" y="112840"/>
              <a:ext cx="2535840" cy="416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74000" y="95200"/>
                <a:ext cx="2571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14:cNvPr>
              <p14:cNvContentPartPr/>
              <p14:nvPr/>
            </p14:nvContentPartPr>
            <p14:xfrm>
              <a:off x="5688840" y="164320"/>
              <a:ext cx="277920" cy="47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71200" y="146320"/>
                <a:ext cx="3135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14:cNvPr>
              <p14:cNvContentPartPr/>
              <p14:nvPr/>
            </p14:nvContentPartPr>
            <p14:xfrm>
              <a:off x="6278520" y="253960"/>
              <a:ext cx="1659960" cy="37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60876" y="235960"/>
                <a:ext cx="1695608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14:cNvPr>
              <p14:cNvContentPartPr/>
              <p14:nvPr/>
            </p14:nvContentPartPr>
            <p14:xfrm>
              <a:off x="527880" y="102760"/>
              <a:ext cx="2052720" cy="59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9880" y="85120"/>
                <a:ext cx="208836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14:cNvPr>
              <p14:cNvContentPartPr/>
              <p14:nvPr/>
            </p14:nvContentPartPr>
            <p14:xfrm>
              <a:off x="4477800" y="719080"/>
              <a:ext cx="96480" cy="124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460160" y="701440"/>
                <a:ext cx="132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14:cNvPr>
              <p14:cNvContentPartPr/>
              <p14:nvPr/>
            </p14:nvContentPartPr>
            <p14:xfrm>
              <a:off x="5282400" y="719800"/>
              <a:ext cx="114120" cy="14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264760" y="702160"/>
                <a:ext cx="1497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14:cNvPr>
              <p14:cNvContentPartPr/>
              <p14:nvPr/>
            </p14:nvContentPartPr>
            <p14:xfrm>
              <a:off x="4825560" y="588760"/>
              <a:ext cx="358200" cy="269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807920" y="571120"/>
                <a:ext cx="3938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14:cNvPr>
              <p14:cNvContentPartPr/>
              <p14:nvPr/>
            </p14:nvContentPartPr>
            <p14:xfrm>
              <a:off x="3800280" y="588760"/>
              <a:ext cx="568440" cy="315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782640" y="571120"/>
                <a:ext cx="604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14:cNvPr>
              <p14:cNvContentPartPr/>
              <p14:nvPr/>
            </p14:nvContentPartPr>
            <p14:xfrm>
              <a:off x="2896320" y="583720"/>
              <a:ext cx="740160" cy="53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78680" y="565720"/>
                <a:ext cx="775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14:cNvPr>
              <p14:cNvContentPartPr/>
              <p14:nvPr/>
            </p14:nvContentPartPr>
            <p14:xfrm>
              <a:off x="5628000" y="593800"/>
              <a:ext cx="161640" cy="48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10360" y="575800"/>
                <a:ext cx="1972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14:cNvPr>
              <p14:cNvContentPartPr/>
              <p14:nvPr/>
            </p14:nvContentPartPr>
            <p14:xfrm>
              <a:off x="5887200" y="746800"/>
              <a:ext cx="483840" cy="15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869200" y="728800"/>
                <a:ext cx="5194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14:cNvPr>
              <p14:cNvContentPartPr/>
              <p14:nvPr/>
            </p14:nvContentPartPr>
            <p14:xfrm>
              <a:off x="6650040" y="609280"/>
              <a:ext cx="5040" cy="14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32040" y="591280"/>
                <a:ext cx="406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14:cNvPr>
              <p14:cNvContentPartPr/>
              <p14:nvPr/>
            </p14:nvContentPartPr>
            <p14:xfrm>
              <a:off x="6593520" y="720880"/>
              <a:ext cx="142200" cy="206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575565" y="702880"/>
                <a:ext cx="17775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14:cNvPr>
              <p14:cNvContentPartPr/>
              <p14:nvPr/>
            </p14:nvContentPartPr>
            <p14:xfrm>
              <a:off x="6807000" y="172600"/>
              <a:ext cx="2072880" cy="753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789360" y="154600"/>
                <a:ext cx="2108520" cy="789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07768847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14:cNvPr>
              <p14:cNvContentPartPr/>
              <p14:nvPr/>
            </p14:nvContentPartPr>
            <p14:xfrm>
              <a:off x="2892000" y="112840"/>
              <a:ext cx="2535840" cy="416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74000" y="95200"/>
                <a:ext cx="2571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14:cNvPr>
              <p14:cNvContentPartPr/>
              <p14:nvPr/>
            </p14:nvContentPartPr>
            <p14:xfrm>
              <a:off x="5688840" y="164320"/>
              <a:ext cx="277920" cy="47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0" y="146320"/>
                <a:ext cx="3135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14:cNvPr>
              <p14:cNvContentPartPr/>
              <p14:nvPr/>
            </p14:nvContentPartPr>
            <p14:xfrm>
              <a:off x="6278520" y="253960"/>
              <a:ext cx="1659960" cy="37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76" y="235960"/>
                <a:ext cx="1695608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14:cNvPr>
              <p14:cNvContentPartPr/>
              <p14:nvPr/>
            </p14:nvContentPartPr>
            <p14:xfrm>
              <a:off x="527880" y="102760"/>
              <a:ext cx="2052720" cy="59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09880" y="85120"/>
                <a:ext cx="208836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14:cNvPr>
              <p14:cNvContentPartPr/>
              <p14:nvPr/>
            </p14:nvContentPartPr>
            <p14:xfrm>
              <a:off x="4477800" y="719080"/>
              <a:ext cx="96480" cy="124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60160" y="701440"/>
                <a:ext cx="132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14:cNvPr>
              <p14:cNvContentPartPr/>
              <p14:nvPr/>
            </p14:nvContentPartPr>
            <p14:xfrm>
              <a:off x="5282400" y="719800"/>
              <a:ext cx="114120" cy="14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64760" y="702160"/>
                <a:ext cx="1497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14:cNvPr>
              <p14:cNvContentPartPr/>
              <p14:nvPr/>
            </p14:nvContentPartPr>
            <p14:xfrm>
              <a:off x="4825560" y="588760"/>
              <a:ext cx="358200" cy="269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07920" y="571120"/>
                <a:ext cx="3938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14:cNvPr>
              <p14:cNvContentPartPr/>
              <p14:nvPr/>
            </p14:nvContentPartPr>
            <p14:xfrm>
              <a:off x="3800280" y="588760"/>
              <a:ext cx="568440" cy="315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82640" y="571120"/>
                <a:ext cx="604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14:cNvPr>
              <p14:cNvContentPartPr/>
              <p14:nvPr/>
            </p14:nvContentPartPr>
            <p14:xfrm>
              <a:off x="2896320" y="583720"/>
              <a:ext cx="740160" cy="53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78680" y="565720"/>
                <a:ext cx="775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14:cNvPr>
              <p14:cNvContentPartPr/>
              <p14:nvPr/>
            </p14:nvContentPartPr>
            <p14:xfrm>
              <a:off x="5628000" y="593800"/>
              <a:ext cx="161640" cy="48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10360" y="575800"/>
                <a:ext cx="1972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14:cNvPr>
              <p14:cNvContentPartPr/>
              <p14:nvPr/>
            </p14:nvContentPartPr>
            <p14:xfrm>
              <a:off x="5887200" y="746800"/>
              <a:ext cx="483840" cy="15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69200" y="728800"/>
                <a:ext cx="5194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14:cNvPr>
              <p14:cNvContentPartPr/>
              <p14:nvPr/>
            </p14:nvContentPartPr>
            <p14:xfrm>
              <a:off x="6650040" y="609280"/>
              <a:ext cx="5040" cy="14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32040" y="591280"/>
                <a:ext cx="406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14:cNvPr>
              <p14:cNvContentPartPr/>
              <p14:nvPr/>
            </p14:nvContentPartPr>
            <p14:xfrm>
              <a:off x="6593520" y="720880"/>
              <a:ext cx="142200" cy="206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75565" y="702880"/>
                <a:ext cx="17775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14:cNvPr>
              <p14:cNvContentPartPr/>
              <p14:nvPr/>
            </p14:nvContentPartPr>
            <p14:xfrm>
              <a:off x="6807000" y="172600"/>
              <a:ext cx="2072880" cy="753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9360" y="154600"/>
                <a:ext cx="210852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14:cNvPr>
              <p14:cNvContentPartPr/>
              <p14:nvPr/>
            </p14:nvContentPartPr>
            <p14:xfrm>
              <a:off x="1693560" y="2580280"/>
              <a:ext cx="64080" cy="57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675920" y="2562280"/>
                <a:ext cx="997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14:cNvPr>
              <p14:cNvContentPartPr/>
              <p14:nvPr/>
            </p14:nvContentPartPr>
            <p14:xfrm>
              <a:off x="1503120" y="2712400"/>
              <a:ext cx="71640" cy="39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120" y="2694400"/>
                <a:ext cx="1072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14:cNvPr>
              <p14:cNvContentPartPr/>
              <p14:nvPr/>
            </p14:nvContentPartPr>
            <p14:xfrm>
              <a:off x="1331760" y="2824000"/>
              <a:ext cx="39960" cy="1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13760" y="2806360"/>
                <a:ext cx="7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14:cNvPr>
              <p14:cNvContentPartPr/>
              <p14:nvPr/>
            </p14:nvContentPartPr>
            <p14:xfrm>
              <a:off x="1207560" y="2885200"/>
              <a:ext cx="6264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9920" y="2867200"/>
                <a:ext cx="98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14:cNvPr>
              <p14:cNvContentPartPr/>
              <p14:nvPr/>
            </p14:nvContentPartPr>
            <p14:xfrm>
              <a:off x="374520" y="1198600"/>
              <a:ext cx="661680" cy="193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80" y="1180600"/>
                <a:ext cx="697320" cy="1973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7300345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14:cNvPr>
              <p14:cNvContentPartPr/>
              <p14:nvPr/>
            </p14:nvContentPartPr>
            <p14:xfrm>
              <a:off x="2892000" y="112840"/>
              <a:ext cx="2535840" cy="416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74000" y="95200"/>
                <a:ext cx="2571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14:cNvPr>
              <p14:cNvContentPartPr/>
              <p14:nvPr/>
            </p14:nvContentPartPr>
            <p14:xfrm>
              <a:off x="5688840" y="164320"/>
              <a:ext cx="277920" cy="47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0" y="146320"/>
                <a:ext cx="3135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14:cNvPr>
              <p14:cNvContentPartPr/>
              <p14:nvPr/>
            </p14:nvContentPartPr>
            <p14:xfrm>
              <a:off x="6278520" y="253960"/>
              <a:ext cx="1659960" cy="37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76" y="235960"/>
                <a:ext cx="1695608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14:cNvPr>
              <p14:cNvContentPartPr/>
              <p14:nvPr/>
            </p14:nvContentPartPr>
            <p14:xfrm>
              <a:off x="527880" y="102760"/>
              <a:ext cx="2052720" cy="59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09880" y="85120"/>
                <a:ext cx="208836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14:cNvPr>
              <p14:cNvContentPartPr/>
              <p14:nvPr/>
            </p14:nvContentPartPr>
            <p14:xfrm>
              <a:off x="4477800" y="719080"/>
              <a:ext cx="96480" cy="124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60160" y="701440"/>
                <a:ext cx="132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14:cNvPr>
              <p14:cNvContentPartPr/>
              <p14:nvPr/>
            </p14:nvContentPartPr>
            <p14:xfrm>
              <a:off x="5282400" y="719800"/>
              <a:ext cx="114120" cy="14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64760" y="702160"/>
                <a:ext cx="1497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14:cNvPr>
              <p14:cNvContentPartPr/>
              <p14:nvPr/>
            </p14:nvContentPartPr>
            <p14:xfrm>
              <a:off x="4825560" y="588760"/>
              <a:ext cx="358200" cy="269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07920" y="571120"/>
                <a:ext cx="3938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14:cNvPr>
              <p14:cNvContentPartPr/>
              <p14:nvPr/>
            </p14:nvContentPartPr>
            <p14:xfrm>
              <a:off x="3800280" y="588760"/>
              <a:ext cx="568440" cy="315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82640" y="571120"/>
                <a:ext cx="604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14:cNvPr>
              <p14:cNvContentPartPr/>
              <p14:nvPr/>
            </p14:nvContentPartPr>
            <p14:xfrm>
              <a:off x="2896320" y="583720"/>
              <a:ext cx="740160" cy="53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78680" y="565720"/>
                <a:ext cx="775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14:cNvPr>
              <p14:cNvContentPartPr/>
              <p14:nvPr/>
            </p14:nvContentPartPr>
            <p14:xfrm>
              <a:off x="5628000" y="593800"/>
              <a:ext cx="161640" cy="48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10360" y="575800"/>
                <a:ext cx="1972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14:cNvPr>
              <p14:cNvContentPartPr/>
              <p14:nvPr/>
            </p14:nvContentPartPr>
            <p14:xfrm>
              <a:off x="5887200" y="746800"/>
              <a:ext cx="483840" cy="15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69200" y="728800"/>
                <a:ext cx="5194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14:cNvPr>
              <p14:cNvContentPartPr/>
              <p14:nvPr/>
            </p14:nvContentPartPr>
            <p14:xfrm>
              <a:off x="6650040" y="609280"/>
              <a:ext cx="5040" cy="14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32040" y="591280"/>
                <a:ext cx="406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14:cNvPr>
              <p14:cNvContentPartPr/>
              <p14:nvPr/>
            </p14:nvContentPartPr>
            <p14:xfrm>
              <a:off x="6593520" y="720880"/>
              <a:ext cx="142200" cy="206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75565" y="702880"/>
                <a:ext cx="17775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14:cNvPr>
              <p14:cNvContentPartPr/>
              <p14:nvPr/>
            </p14:nvContentPartPr>
            <p14:xfrm>
              <a:off x="6807000" y="172600"/>
              <a:ext cx="2072880" cy="753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9360" y="154600"/>
                <a:ext cx="210852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14:cNvPr>
              <p14:cNvContentPartPr/>
              <p14:nvPr/>
            </p14:nvContentPartPr>
            <p14:xfrm>
              <a:off x="1693560" y="2580280"/>
              <a:ext cx="64080" cy="57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675920" y="2562280"/>
                <a:ext cx="997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14:cNvPr>
              <p14:cNvContentPartPr/>
              <p14:nvPr/>
            </p14:nvContentPartPr>
            <p14:xfrm>
              <a:off x="1503120" y="2712400"/>
              <a:ext cx="71640" cy="39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120" y="2694400"/>
                <a:ext cx="1072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14:cNvPr>
              <p14:cNvContentPartPr/>
              <p14:nvPr/>
            </p14:nvContentPartPr>
            <p14:xfrm>
              <a:off x="1331760" y="2824000"/>
              <a:ext cx="39960" cy="1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13760" y="2806360"/>
                <a:ext cx="7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14:cNvPr>
              <p14:cNvContentPartPr/>
              <p14:nvPr/>
            </p14:nvContentPartPr>
            <p14:xfrm>
              <a:off x="1207560" y="2885200"/>
              <a:ext cx="6264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9920" y="2867200"/>
                <a:ext cx="98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14:cNvPr>
              <p14:cNvContentPartPr/>
              <p14:nvPr/>
            </p14:nvContentPartPr>
            <p14:xfrm>
              <a:off x="374520" y="1198600"/>
              <a:ext cx="661680" cy="193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80" y="1180600"/>
                <a:ext cx="697320" cy="19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14:cNvPr>
              <p14:cNvContentPartPr/>
              <p14:nvPr/>
            </p14:nvContentPartPr>
            <p14:xfrm>
              <a:off x="876360" y="1558240"/>
              <a:ext cx="2070000" cy="145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58717" y="1540244"/>
                <a:ext cx="2105646" cy="148823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0053692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14:cNvPr>
              <p14:cNvContentPartPr/>
              <p14:nvPr/>
            </p14:nvContentPartPr>
            <p14:xfrm>
              <a:off x="1872840" y="174400"/>
              <a:ext cx="4040280" cy="68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55198" y="156409"/>
                <a:ext cx="4075923" cy="724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14:cNvPr>
              <p14:cNvContentPartPr/>
              <p14:nvPr/>
            </p14:nvContentPartPr>
            <p14:xfrm>
              <a:off x="7177080" y="445840"/>
              <a:ext cx="246240" cy="235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59080" y="427840"/>
                <a:ext cx="2818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14:cNvPr>
              <p14:cNvContentPartPr/>
              <p14:nvPr/>
            </p14:nvContentPartPr>
            <p14:xfrm>
              <a:off x="7505760" y="436840"/>
              <a:ext cx="272160" cy="28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87760" y="418863"/>
                <a:ext cx="30780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14:cNvPr>
              <p14:cNvContentPartPr/>
              <p14:nvPr/>
            </p14:nvContentPartPr>
            <p14:xfrm>
              <a:off x="6359520" y="348280"/>
              <a:ext cx="580680" cy="424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41880" y="330640"/>
                <a:ext cx="61632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14:cNvPr>
              <p14:cNvContentPartPr/>
              <p14:nvPr/>
            </p14:nvContentPartPr>
            <p14:xfrm>
              <a:off x="7863240" y="425320"/>
              <a:ext cx="965880" cy="256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45600" y="407320"/>
                <a:ext cx="1001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14:cNvPr>
              <p14:cNvContentPartPr/>
              <p14:nvPr/>
            </p14:nvContentPartPr>
            <p14:xfrm>
              <a:off x="392880" y="964600"/>
              <a:ext cx="1151280" cy="357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5240" y="946942"/>
                <a:ext cx="1186920" cy="3931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14:cNvPr>
              <p14:cNvContentPartPr/>
              <p14:nvPr/>
            </p14:nvContentPartPr>
            <p14:xfrm>
              <a:off x="1869240" y="1056040"/>
              <a:ext cx="121212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51240" y="1038400"/>
                <a:ext cx="124776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14:cNvPr>
              <p14:cNvContentPartPr/>
              <p14:nvPr/>
            </p14:nvContentPartPr>
            <p14:xfrm>
              <a:off x="3210240" y="1076560"/>
              <a:ext cx="223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92240" y="1058560"/>
                <a:ext cx="57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14:cNvPr>
              <p14:cNvContentPartPr/>
              <p14:nvPr/>
            </p14:nvContentPartPr>
            <p14:xfrm>
              <a:off x="3281160" y="1076560"/>
              <a:ext cx="29880" cy="272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63160" y="1058560"/>
                <a:ext cx="6552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14:cNvPr>
              <p14:cNvContentPartPr/>
              <p14:nvPr/>
            </p14:nvContentPartPr>
            <p14:xfrm>
              <a:off x="3149400" y="1034800"/>
              <a:ext cx="311760" cy="25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31760" y="1017160"/>
                <a:ext cx="34740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14:cNvPr>
              <p14:cNvContentPartPr/>
              <p14:nvPr/>
            </p14:nvContentPartPr>
            <p14:xfrm>
              <a:off x="3698400" y="1092040"/>
              <a:ext cx="131760" cy="240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0" y="1074040"/>
                <a:ext cx="16740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14:cNvPr>
              <p14:cNvContentPartPr/>
              <p14:nvPr/>
            </p14:nvContentPartPr>
            <p14:xfrm>
              <a:off x="3758880" y="1015720"/>
              <a:ext cx="75600" cy="401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40880" y="998080"/>
                <a:ext cx="1112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14:cNvPr>
              <p14:cNvContentPartPr/>
              <p14:nvPr/>
            </p14:nvContentPartPr>
            <p14:xfrm>
              <a:off x="4185840" y="1025800"/>
              <a:ext cx="501480" cy="288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67853" y="1007800"/>
                <a:ext cx="537094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14:cNvPr>
              <p14:cNvContentPartPr/>
              <p14:nvPr/>
            </p14:nvContentPartPr>
            <p14:xfrm>
              <a:off x="4806480" y="994840"/>
              <a:ext cx="645840" cy="24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8830" y="976866"/>
                <a:ext cx="681500" cy="283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14:cNvPr>
              <p14:cNvContentPartPr/>
              <p14:nvPr/>
            </p14:nvContentPartPr>
            <p14:xfrm>
              <a:off x="5616840" y="1218760"/>
              <a:ext cx="831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98840" y="1201120"/>
                <a:ext cx="1188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14:cNvPr>
              <p14:cNvContentPartPr/>
              <p14:nvPr/>
            </p14:nvContentPartPr>
            <p14:xfrm>
              <a:off x="6014280" y="885760"/>
              <a:ext cx="1090800" cy="506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96640" y="868120"/>
                <a:ext cx="112644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14:cNvPr>
              <p14:cNvContentPartPr/>
              <p14:nvPr/>
            </p14:nvContentPartPr>
            <p14:xfrm>
              <a:off x="7640040" y="998080"/>
              <a:ext cx="853920" cy="36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22048" y="980080"/>
                <a:ext cx="889545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14:cNvPr>
              <p14:cNvContentPartPr/>
              <p14:nvPr/>
            </p14:nvContentPartPr>
            <p14:xfrm>
              <a:off x="7402080" y="1045960"/>
              <a:ext cx="93960" cy="13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384080" y="1028320"/>
                <a:ext cx="1296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14:cNvPr>
              <p14:cNvContentPartPr/>
              <p14:nvPr/>
            </p14:nvContentPartPr>
            <p14:xfrm>
              <a:off x="7361760" y="1178080"/>
              <a:ext cx="156960" cy="213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3760" y="1160440"/>
                <a:ext cx="192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14:cNvPr>
              <p14:cNvContentPartPr/>
              <p14:nvPr/>
            </p14:nvContentPartPr>
            <p14:xfrm>
              <a:off x="8608440" y="1259440"/>
              <a:ext cx="47880" cy="7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90440" y="1241800"/>
                <a:ext cx="83520" cy="113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49999919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14:cNvPr>
              <p14:cNvContentPartPr/>
              <p14:nvPr/>
            </p14:nvContentPartPr>
            <p14:xfrm>
              <a:off x="2892000" y="112840"/>
              <a:ext cx="2535840" cy="416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74000" y="95200"/>
                <a:ext cx="2571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14:cNvPr>
              <p14:cNvContentPartPr/>
              <p14:nvPr/>
            </p14:nvContentPartPr>
            <p14:xfrm>
              <a:off x="5688840" y="164320"/>
              <a:ext cx="277920" cy="47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0" y="146320"/>
                <a:ext cx="3135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14:cNvPr>
              <p14:cNvContentPartPr/>
              <p14:nvPr/>
            </p14:nvContentPartPr>
            <p14:xfrm>
              <a:off x="6278520" y="253960"/>
              <a:ext cx="1659960" cy="37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76" y="235960"/>
                <a:ext cx="1695608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14:cNvPr>
              <p14:cNvContentPartPr/>
              <p14:nvPr/>
            </p14:nvContentPartPr>
            <p14:xfrm>
              <a:off x="527880" y="102760"/>
              <a:ext cx="2052720" cy="59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09880" y="85120"/>
                <a:ext cx="208836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14:cNvPr>
              <p14:cNvContentPartPr/>
              <p14:nvPr/>
            </p14:nvContentPartPr>
            <p14:xfrm>
              <a:off x="4477800" y="719080"/>
              <a:ext cx="96480" cy="124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60160" y="701440"/>
                <a:ext cx="132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14:cNvPr>
              <p14:cNvContentPartPr/>
              <p14:nvPr/>
            </p14:nvContentPartPr>
            <p14:xfrm>
              <a:off x="5282400" y="719800"/>
              <a:ext cx="114120" cy="14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64760" y="702160"/>
                <a:ext cx="1497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14:cNvPr>
              <p14:cNvContentPartPr/>
              <p14:nvPr/>
            </p14:nvContentPartPr>
            <p14:xfrm>
              <a:off x="4825560" y="588760"/>
              <a:ext cx="358200" cy="269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07920" y="571120"/>
                <a:ext cx="3938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14:cNvPr>
              <p14:cNvContentPartPr/>
              <p14:nvPr/>
            </p14:nvContentPartPr>
            <p14:xfrm>
              <a:off x="3800280" y="588760"/>
              <a:ext cx="568440" cy="315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82640" y="571120"/>
                <a:ext cx="604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14:cNvPr>
              <p14:cNvContentPartPr/>
              <p14:nvPr/>
            </p14:nvContentPartPr>
            <p14:xfrm>
              <a:off x="2896320" y="583720"/>
              <a:ext cx="740160" cy="53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78680" y="565720"/>
                <a:ext cx="775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14:cNvPr>
              <p14:cNvContentPartPr/>
              <p14:nvPr/>
            </p14:nvContentPartPr>
            <p14:xfrm>
              <a:off x="5628000" y="593800"/>
              <a:ext cx="161640" cy="48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10360" y="575800"/>
                <a:ext cx="1972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14:cNvPr>
              <p14:cNvContentPartPr/>
              <p14:nvPr/>
            </p14:nvContentPartPr>
            <p14:xfrm>
              <a:off x="5887200" y="746800"/>
              <a:ext cx="483840" cy="15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69200" y="728800"/>
                <a:ext cx="5194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14:cNvPr>
              <p14:cNvContentPartPr/>
              <p14:nvPr/>
            </p14:nvContentPartPr>
            <p14:xfrm>
              <a:off x="6650040" y="609280"/>
              <a:ext cx="5040" cy="14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32040" y="591280"/>
                <a:ext cx="406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14:cNvPr>
              <p14:cNvContentPartPr/>
              <p14:nvPr/>
            </p14:nvContentPartPr>
            <p14:xfrm>
              <a:off x="6593520" y="720880"/>
              <a:ext cx="142200" cy="206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75565" y="702880"/>
                <a:ext cx="17775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14:cNvPr>
              <p14:cNvContentPartPr/>
              <p14:nvPr/>
            </p14:nvContentPartPr>
            <p14:xfrm>
              <a:off x="6807000" y="172600"/>
              <a:ext cx="2072880" cy="753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9360" y="154600"/>
                <a:ext cx="210852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14:cNvPr>
              <p14:cNvContentPartPr/>
              <p14:nvPr/>
            </p14:nvContentPartPr>
            <p14:xfrm>
              <a:off x="1693560" y="2580280"/>
              <a:ext cx="64080" cy="57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675920" y="2562280"/>
                <a:ext cx="997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14:cNvPr>
              <p14:cNvContentPartPr/>
              <p14:nvPr/>
            </p14:nvContentPartPr>
            <p14:xfrm>
              <a:off x="1503120" y="2712400"/>
              <a:ext cx="71640" cy="39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120" y="2694400"/>
                <a:ext cx="1072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14:cNvPr>
              <p14:cNvContentPartPr/>
              <p14:nvPr/>
            </p14:nvContentPartPr>
            <p14:xfrm>
              <a:off x="1331760" y="2824000"/>
              <a:ext cx="39960" cy="1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13760" y="2806360"/>
                <a:ext cx="7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14:cNvPr>
              <p14:cNvContentPartPr/>
              <p14:nvPr/>
            </p14:nvContentPartPr>
            <p14:xfrm>
              <a:off x="1207560" y="2885200"/>
              <a:ext cx="6264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9920" y="2867200"/>
                <a:ext cx="98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14:cNvPr>
              <p14:cNvContentPartPr/>
              <p14:nvPr/>
            </p14:nvContentPartPr>
            <p14:xfrm>
              <a:off x="374520" y="1198600"/>
              <a:ext cx="661680" cy="193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80" y="1180600"/>
                <a:ext cx="697320" cy="19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14:cNvPr>
              <p14:cNvContentPartPr/>
              <p14:nvPr/>
            </p14:nvContentPartPr>
            <p14:xfrm>
              <a:off x="876360" y="1558240"/>
              <a:ext cx="2070000" cy="145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58717" y="1540244"/>
                <a:ext cx="2105646" cy="14882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14:cNvPr>
              <p14:cNvContentPartPr/>
              <p14:nvPr/>
            </p14:nvContentPartPr>
            <p14:xfrm>
              <a:off x="1320600" y="1168360"/>
              <a:ext cx="2403360" cy="1376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02600" y="1150365"/>
                <a:ext cx="2439000" cy="141227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16041666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14:cNvPr>
              <p14:cNvContentPartPr/>
              <p14:nvPr/>
            </p14:nvContentPartPr>
            <p14:xfrm>
              <a:off x="2892000" y="112840"/>
              <a:ext cx="2535840" cy="416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74000" y="95200"/>
                <a:ext cx="2571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14:cNvPr>
              <p14:cNvContentPartPr/>
              <p14:nvPr/>
            </p14:nvContentPartPr>
            <p14:xfrm>
              <a:off x="5688840" y="164320"/>
              <a:ext cx="277920" cy="47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0" y="146320"/>
                <a:ext cx="3135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14:cNvPr>
              <p14:cNvContentPartPr/>
              <p14:nvPr/>
            </p14:nvContentPartPr>
            <p14:xfrm>
              <a:off x="6278520" y="253960"/>
              <a:ext cx="1659960" cy="37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76" y="235960"/>
                <a:ext cx="1695608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14:cNvPr>
              <p14:cNvContentPartPr/>
              <p14:nvPr/>
            </p14:nvContentPartPr>
            <p14:xfrm>
              <a:off x="527880" y="102760"/>
              <a:ext cx="2052720" cy="59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09880" y="85120"/>
                <a:ext cx="208836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14:cNvPr>
              <p14:cNvContentPartPr/>
              <p14:nvPr/>
            </p14:nvContentPartPr>
            <p14:xfrm>
              <a:off x="4477800" y="719080"/>
              <a:ext cx="96480" cy="124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60160" y="701440"/>
                <a:ext cx="132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14:cNvPr>
              <p14:cNvContentPartPr/>
              <p14:nvPr/>
            </p14:nvContentPartPr>
            <p14:xfrm>
              <a:off x="5282400" y="719800"/>
              <a:ext cx="114120" cy="14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64760" y="702160"/>
                <a:ext cx="1497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14:cNvPr>
              <p14:cNvContentPartPr/>
              <p14:nvPr/>
            </p14:nvContentPartPr>
            <p14:xfrm>
              <a:off x="4825560" y="588760"/>
              <a:ext cx="358200" cy="269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07920" y="571120"/>
                <a:ext cx="3938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14:cNvPr>
              <p14:cNvContentPartPr/>
              <p14:nvPr/>
            </p14:nvContentPartPr>
            <p14:xfrm>
              <a:off x="3800280" y="588760"/>
              <a:ext cx="568440" cy="315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82640" y="571120"/>
                <a:ext cx="604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14:cNvPr>
              <p14:cNvContentPartPr/>
              <p14:nvPr/>
            </p14:nvContentPartPr>
            <p14:xfrm>
              <a:off x="2896320" y="583720"/>
              <a:ext cx="740160" cy="53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78680" y="565720"/>
                <a:ext cx="775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14:cNvPr>
              <p14:cNvContentPartPr/>
              <p14:nvPr/>
            </p14:nvContentPartPr>
            <p14:xfrm>
              <a:off x="5628000" y="593800"/>
              <a:ext cx="161640" cy="48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10360" y="575800"/>
                <a:ext cx="1972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14:cNvPr>
              <p14:cNvContentPartPr/>
              <p14:nvPr/>
            </p14:nvContentPartPr>
            <p14:xfrm>
              <a:off x="5887200" y="746800"/>
              <a:ext cx="483840" cy="15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69200" y="728800"/>
                <a:ext cx="5194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14:cNvPr>
              <p14:cNvContentPartPr/>
              <p14:nvPr/>
            </p14:nvContentPartPr>
            <p14:xfrm>
              <a:off x="6650040" y="609280"/>
              <a:ext cx="5040" cy="14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32040" y="591280"/>
                <a:ext cx="406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14:cNvPr>
              <p14:cNvContentPartPr/>
              <p14:nvPr/>
            </p14:nvContentPartPr>
            <p14:xfrm>
              <a:off x="6593520" y="720880"/>
              <a:ext cx="142200" cy="206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75565" y="702880"/>
                <a:ext cx="17775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14:cNvPr>
              <p14:cNvContentPartPr/>
              <p14:nvPr/>
            </p14:nvContentPartPr>
            <p14:xfrm>
              <a:off x="6807000" y="172600"/>
              <a:ext cx="2072880" cy="753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9360" y="154600"/>
                <a:ext cx="210852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14:cNvPr>
              <p14:cNvContentPartPr/>
              <p14:nvPr/>
            </p14:nvContentPartPr>
            <p14:xfrm>
              <a:off x="1693560" y="2580280"/>
              <a:ext cx="64080" cy="57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675920" y="2562280"/>
                <a:ext cx="997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14:cNvPr>
              <p14:cNvContentPartPr/>
              <p14:nvPr/>
            </p14:nvContentPartPr>
            <p14:xfrm>
              <a:off x="1503120" y="2712400"/>
              <a:ext cx="71640" cy="39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120" y="2694400"/>
                <a:ext cx="1072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14:cNvPr>
              <p14:cNvContentPartPr/>
              <p14:nvPr/>
            </p14:nvContentPartPr>
            <p14:xfrm>
              <a:off x="1331760" y="2824000"/>
              <a:ext cx="39960" cy="1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13760" y="2806360"/>
                <a:ext cx="7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14:cNvPr>
              <p14:cNvContentPartPr/>
              <p14:nvPr/>
            </p14:nvContentPartPr>
            <p14:xfrm>
              <a:off x="1207560" y="2885200"/>
              <a:ext cx="6264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9920" y="2867200"/>
                <a:ext cx="98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14:cNvPr>
              <p14:cNvContentPartPr/>
              <p14:nvPr/>
            </p14:nvContentPartPr>
            <p14:xfrm>
              <a:off x="374520" y="1198600"/>
              <a:ext cx="661680" cy="193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80" y="1180600"/>
                <a:ext cx="697320" cy="19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14:cNvPr>
              <p14:cNvContentPartPr/>
              <p14:nvPr/>
            </p14:nvContentPartPr>
            <p14:xfrm>
              <a:off x="876360" y="1558240"/>
              <a:ext cx="2070000" cy="145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58717" y="1540244"/>
                <a:ext cx="2105646" cy="14882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14:cNvPr>
              <p14:cNvContentPartPr/>
              <p14:nvPr/>
            </p14:nvContentPartPr>
            <p14:xfrm>
              <a:off x="1320600" y="1168360"/>
              <a:ext cx="2403360" cy="1376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02600" y="1150365"/>
                <a:ext cx="2439000" cy="1412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14:cNvPr>
              <p14:cNvContentPartPr/>
              <p14:nvPr/>
            </p14:nvContentPartPr>
            <p14:xfrm>
              <a:off x="2915400" y="2255200"/>
              <a:ext cx="621360" cy="819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97760" y="2237560"/>
                <a:ext cx="657000" cy="854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39688331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14:cNvPr>
              <p14:cNvContentPartPr/>
              <p14:nvPr/>
            </p14:nvContentPartPr>
            <p14:xfrm>
              <a:off x="2892000" y="112840"/>
              <a:ext cx="2535840" cy="416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74000" y="95200"/>
                <a:ext cx="2571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14:cNvPr>
              <p14:cNvContentPartPr/>
              <p14:nvPr/>
            </p14:nvContentPartPr>
            <p14:xfrm>
              <a:off x="5688840" y="164320"/>
              <a:ext cx="277920" cy="47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0" y="146320"/>
                <a:ext cx="3135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14:cNvPr>
              <p14:cNvContentPartPr/>
              <p14:nvPr/>
            </p14:nvContentPartPr>
            <p14:xfrm>
              <a:off x="6278520" y="253960"/>
              <a:ext cx="1659960" cy="37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76" y="235960"/>
                <a:ext cx="1695608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14:cNvPr>
              <p14:cNvContentPartPr/>
              <p14:nvPr/>
            </p14:nvContentPartPr>
            <p14:xfrm>
              <a:off x="527880" y="102760"/>
              <a:ext cx="2052720" cy="59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09880" y="85120"/>
                <a:ext cx="208836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14:cNvPr>
              <p14:cNvContentPartPr/>
              <p14:nvPr/>
            </p14:nvContentPartPr>
            <p14:xfrm>
              <a:off x="4477800" y="719080"/>
              <a:ext cx="96480" cy="124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60160" y="701440"/>
                <a:ext cx="132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14:cNvPr>
              <p14:cNvContentPartPr/>
              <p14:nvPr/>
            </p14:nvContentPartPr>
            <p14:xfrm>
              <a:off x="5282400" y="719800"/>
              <a:ext cx="114120" cy="14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64760" y="702160"/>
                <a:ext cx="1497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14:cNvPr>
              <p14:cNvContentPartPr/>
              <p14:nvPr/>
            </p14:nvContentPartPr>
            <p14:xfrm>
              <a:off x="4825560" y="588760"/>
              <a:ext cx="358200" cy="269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07920" y="571120"/>
                <a:ext cx="3938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14:cNvPr>
              <p14:cNvContentPartPr/>
              <p14:nvPr/>
            </p14:nvContentPartPr>
            <p14:xfrm>
              <a:off x="3800280" y="588760"/>
              <a:ext cx="568440" cy="315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82640" y="571120"/>
                <a:ext cx="604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14:cNvPr>
              <p14:cNvContentPartPr/>
              <p14:nvPr/>
            </p14:nvContentPartPr>
            <p14:xfrm>
              <a:off x="2896320" y="583720"/>
              <a:ext cx="740160" cy="53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78680" y="565720"/>
                <a:ext cx="775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14:cNvPr>
              <p14:cNvContentPartPr/>
              <p14:nvPr/>
            </p14:nvContentPartPr>
            <p14:xfrm>
              <a:off x="5628000" y="593800"/>
              <a:ext cx="161640" cy="48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10360" y="575800"/>
                <a:ext cx="1972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14:cNvPr>
              <p14:cNvContentPartPr/>
              <p14:nvPr/>
            </p14:nvContentPartPr>
            <p14:xfrm>
              <a:off x="5887200" y="746800"/>
              <a:ext cx="483840" cy="15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69200" y="728800"/>
                <a:ext cx="5194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14:cNvPr>
              <p14:cNvContentPartPr/>
              <p14:nvPr/>
            </p14:nvContentPartPr>
            <p14:xfrm>
              <a:off x="6650040" y="609280"/>
              <a:ext cx="5040" cy="14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32040" y="591280"/>
                <a:ext cx="406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14:cNvPr>
              <p14:cNvContentPartPr/>
              <p14:nvPr/>
            </p14:nvContentPartPr>
            <p14:xfrm>
              <a:off x="6593520" y="720880"/>
              <a:ext cx="142200" cy="206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75565" y="702880"/>
                <a:ext cx="17775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14:cNvPr>
              <p14:cNvContentPartPr/>
              <p14:nvPr/>
            </p14:nvContentPartPr>
            <p14:xfrm>
              <a:off x="6807000" y="172600"/>
              <a:ext cx="2072880" cy="753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9360" y="154600"/>
                <a:ext cx="210852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14:cNvPr>
              <p14:cNvContentPartPr/>
              <p14:nvPr/>
            </p14:nvContentPartPr>
            <p14:xfrm>
              <a:off x="1693560" y="2580280"/>
              <a:ext cx="64080" cy="57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675920" y="2562280"/>
                <a:ext cx="997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14:cNvPr>
              <p14:cNvContentPartPr/>
              <p14:nvPr/>
            </p14:nvContentPartPr>
            <p14:xfrm>
              <a:off x="1503120" y="2712400"/>
              <a:ext cx="71640" cy="39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120" y="2694400"/>
                <a:ext cx="1072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14:cNvPr>
              <p14:cNvContentPartPr/>
              <p14:nvPr/>
            </p14:nvContentPartPr>
            <p14:xfrm>
              <a:off x="1331760" y="2824000"/>
              <a:ext cx="39960" cy="1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13760" y="2806360"/>
                <a:ext cx="7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14:cNvPr>
              <p14:cNvContentPartPr/>
              <p14:nvPr/>
            </p14:nvContentPartPr>
            <p14:xfrm>
              <a:off x="1207560" y="2885200"/>
              <a:ext cx="6264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9920" y="2867200"/>
                <a:ext cx="98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14:cNvPr>
              <p14:cNvContentPartPr/>
              <p14:nvPr/>
            </p14:nvContentPartPr>
            <p14:xfrm>
              <a:off x="374520" y="1198600"/>
              <a:ext cx="661680" cy="193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80" y="1180600"/>
                <a:ext cx="697320" cy="19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14:cNvPr>
              <p14:cNvContentPartPr/>
              <p14:nvPr/>
            </p14:nvContentPartPr>
            <p14:xfrm>
              <a:off x="876360" y="1558240"/>
              <a:ext cx="2070000" cy="145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58717" y="1540244"/>
                <a:ext cx="2105646" cy="14882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14:cNvPr>
              <p14:cNvContentPartPr/>
              <p14:nvPr/>
            </p14:nvContentPartPr>
            <p14:xfrm>
              <a:off x="1320600" y="1168360"/>
              <a:ext cx="2403360" cy="1376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02600" y="1150365"/>
                <a:ext cx="2439000" cy="1412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14:cNvPr>
              <p14:cNvContentPartPr/>
              <p14:nvPr/>
            </p14:nvContentPartPr>
            <p14:xfrm>
              <a:off x="2915400" y="2255200"/>
              <a:ext cx="621360" cy="819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97760" y="2237560"/>
                <a:ext cx="657000" cy="85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14:cNvPr>
              <p14:cNvContentPartPr/>
              <p14:nvPr/>
            </p14:nvContentPartPr>
            <p14:xfrm>
              <a:off x="4368720" y="1126960"/>
              <a:ext cx="301320" cy="31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50720" y="1109320"/>
                <a:ext cx="336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14:cNvPr>
              <p14:cNvContentPartPr/>
              <p14:nvPr/>
            </p14:nvContentPartPr>
            <p14:xfrm>
              <a:off x="4805400" y="1259440"/>
              <a:ext cx="1605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87400" y="1241440"/>
                <a:ext cx="196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14:cNvPr>
              <p14:cNvContentPartPr/>
              <p14:nvPr/>
            </p14:nvContentPartPr>
            <p14:xfrm>
              <a:off x="4815480" y="1322800"/>
              <a:ext cx="129960" cy="18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797840" y="1304800"/>
                <a:ext cx="16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14:cNvPr>
              <p14:cNvContentPartPr/>
              <p14:nvPr/>
            </p14:nvContentPartPr>
            <p14:xfrm>
              <a:off x="6278520" y="1086640"/>
              <a:ext cx="435960" cy="265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260880" y="1068976"/>
                <a:ext cx="471600" cy="3010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14:cNvPr>
              <p14:cNvContentPartPr/>
              <p14:nvPr/>
            </p14:nvContentPartPr>
            <p14:xfrm>
              <a:off x="5089800" y="1068640"/>
              <a:ext cx="1076040" cy="333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71800" y="1051000"/>
                <a:ext cx="1111680" cy="369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92312464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14:cNvPr>
              <p14:cNvContentPartPr/>
              <p14:nvPr/>
            </p14:nvContentPartPr>
            <p14:xfrm>
              <a:off x="2892000" y="112840"/>
              <a:ext cx="2535840" cy="416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74000" y="95200"/>
                <a:ext cx="2571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14:cNvPr>
              <p14:cNvContentPartPr/>
              <p14:nvPr/>
            </p14:nvContentPartPr>
            <p14:xfrm>
              <a:off x="5688840" y="164320"/>
              <a:ext cx="277920" cy="47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0" y="146320"/>
                <a:ext cx="3135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14:cNvPr>
              <p14:cNvContentPartPr/>
              <p14:nvPr/>
            </p14:nvContentPartPr>
            <p14:xfrm>
              <a:off x="6278520" y="253960"/>
              <a:ext cx="1659960" cy="37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76" y="235960"/>
                <a:ext cx="1695608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14:cNvPr>
              <p14:cNvContentPartPr/>
              <p14:nvPr/>
            </p14:nvContentPartPr>
            <p14:xfrm>
              <a:off x="527880" y="102760"/>
              <a:ext cx="2052720" cy="59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09880" y="85120"/>
                <a:ext cx="208836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14:cNvPr>
              <p14:cNvContentPartPr/>
              <p14:nvPr/>
            </p14:nvContentPartPr>
            <p14:xfrm>
              <a:off x="4477800" y="719080"/>
              <a:ext cx="96480" cy="124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60160" y="701440"/>
                <a:ext cx="132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14:cNvPr>
              <p14:cNvContentPartPr/>
              <p14:nvPr/>
            </p14:nvContentPartPr>
            <p14:xfrm>
              <a:off x="5282400" y="719800"/>
              <a:ext cx="114120" cy="14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64760" y="702160"/>
                <a:ext cx="1497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14:cNvPr>
              <p14:cNvContentPartPr/>
              <p14:nvPr/>
            </p14:nvContentPartPr>
            <p14:xfrm>
              <a:off x="4825560" y="588760"/>
              <a:ext cx="358200" cy="269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07920" y="571120"/>
                <a:ext cx="3938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14:cNvPr>
              <p14:cNvContentPartPr/>
              <p14:nvPr/>
            </p14:nvContentPartPr>
            <p14:xfrm>
              <a:off x="3800280" y="588760"/>
              <a:ext cx="568440" cy="315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82640" y="571120"/>
                <a:ext cx="604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14:cNvPr>
              <p14:cNvContentPartPr/>
              <p14:nvPr/>
            </p14:nvContentPartPr>
            <p14:xfrm>
              <a:off x="2896320" y="583720"/>
              <a:ext cx="740160" cy="53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78680" y="565720"/>
                <a:ext cx="775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14:cNvPr>
              <p14:cNvContentPartPr/>
              <p14:nvPr/>
            </p14:nvContentPartPr>
            <p14:xfrm>
              <a:off x="5628000" y="593800"/>
              <a:ext cx="161640" cy="48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10360" y="575800"/>
                <a:ext cx="1972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14:cNvPr>
              <p14:cNvContentPartPr/>
              <p14:nvPr/>
            </p14:nvContentPartPr>
            <p14:xfrm>
              <a:off x="5887200" y="746800"/>
              <a:ext cx="483840" cy="15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69200" y="728800"/>
                <a:ext cx="5194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14:cNvPr>
              <p14:cNvContentPartPr/>
              <p14:nvPr/>
            </p14:nvContentPartPr>
            <p14:xfrm>
              <a:off x="6650040" y="609280"/>
              <a:ext cx="5040" cy="14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32040" y="591280"/>
                <a:ext cx="406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14:cNvPr>
              <p14:cNvContentPartPr/>
              <p14:nvPr/>
            </p14:nvContentPartPr>
            <p14:xfrm>
              <a:off x="6593520" y="720880"/>
              <a:ext cx="142200" cy="206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75565" y="702880"/>
                <a:ext cx="17775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14:cNvPr>
              <p14:cNvContentPartPr/>
              <p14:nvPr/>
            </p14:nvContentPartPr>
            <p14:xfrm>
              <a:off x="6807000" y="172600"/>
              <a:ext cx="2072880" cy="753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9360" y="154600"/>
                <a:ext cx="210852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14:cNvPr>
              <p14:cNvContentPartPr/>
              <p14:nvPr/>
            </p14:nvContentPartPr>
            <p14:xfrm>
              <a:off x="1693560" y="2580280"/>
              <a:ext cx="64080" cy="57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675920" y="2562280"/>
                <a:ext cx="997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14:cNvPr>
              <p14:cNvContentPartPr/>
              <p14:nvPr/>
            </p14:nvContentPartPr>
            <p14:xfrm>
              <a:off x="1503120" y="2712400"/>
              <a:ext cx="71640" cy="39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120" y="2694400"/>
                <a:ext cx="1072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14:cNvPr>
              <p14:cNvContentPartPr/>
              <p14:nvPr/>
            </p14:nvContentPartPr>
            <p14:xfrm>
              <a:off x="1331760" y="2824000"/>
              <a:ext cx="39960" cy="1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13760" y="2806360"/>
                <a:ext cx="7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14:cNvPr>
              <p14:cNvContentPartPr/>
              <p14:nvPr/>
            </p14:nvContentPartPr>
            <p14:xfrm>
              <a:off x="1207560" y="2885200"/>
              <a:ext cx="6264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9920" y="2867200"/>
                <a:ext cx="98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14:cNvPr>
              <p14:cNvContentPartPr/>
              <p14:nvPr/>
            </p14:nvContentPartPr>
            <p14:xfrm>
              <a:off x="374520" y="1198600"/>
              <a:ext cx="661680" cy="193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80" y="1180600"/>
                <a:ext cx="697320" cy="19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14:cNvPr>
              <p14:cNvContentPartPr/>
              <p14:nvPr/>
            </p14:nvContentPartPr>
            <p14:xfrm>
              <a:off x="876360" y="1558240"/>
              <a:ext cx="2070000" cy="145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58717" y="1540244"/>
                <a:ext cx="2105646" cy="14882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14:cNvPr>
              <p14:cNvContentPartPr/>
              <p14:nvPr/>
            </p14:nvContentPartPr>
            <p14:xfrm>
              <a:off x="1320600" y="1168360"/>
              <a:ext cx="2403360" cy="1376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02600" y="1150365"/>
                <a:ext cx="2439000" cy="1412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14:cNvPr>
              <p14:cNvContentPartPr/>
              <p14:nvPr/>
            </p14:nvContentPartPr>
            <p14:xfrm>
              <a:off x="2915400" y="2255200"/>
              <a:ext cx="621360" cy="819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97760" y="2237560"/>
                <a:ext cx="657000" cy="85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14:cNvPr>
              <p14:cNvContentPartPr/>
              <p14:nvPr/>
            </p14:nvContentPartPr>
            <p14:xfrm>
              <a:off x="4368720" y="1126960"/>
              <a:ext cx="301320" cy="31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50720" y="1109320"/>
                <a:ext cx="336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14:cNvPr>
              <p14:cNvContentPartPr/>
              <p14:nvPr/>
            </p14:nvContentPartPr>
            <p14:xfrm>
              <a:off x="4805400" y="1259440"/>
              <a:ext cx="1605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87400" y="1241440"/>
                <a:ext cx="196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14:cNvPr>
              <p14:cNvContentPartPr/>
              <p14:nvPr/>
            </p14:nvContentPartPr>
            <p14:xfrm>
              <a:off x="4815480" y="1322800"/>
              <a:ext cx="129960" cy="18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797840" y="1304800"/>
                <a:ext cx="16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14:cNvPr>
              <p14:cNvContentPartPr/>
              <p14:nvPr/>
            </p14:nvContentPartPr>
            <p14:xfrm>
              <a:off x="6278520" y="1086640"/>
              <a:ext cx="435960" cy="265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260880" y="1068976"/>
                <a:ext cx="471600" cy="3010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14:cNvPr>
              <p14:cNvContentPartPr/>
              <p14:nvPr/>
            </p14:nvContentPartPr>
            <p14:xfrm>
              <a:off x="5089800" y="1068640"/>
              <a:ext cx="1076040" cy="333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71800" y="1051000"/>
                <a:ext cx="11116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14:cNvPr>
              <p14:cNvContentPartPr/>
              <p14:nvPr/>
            </p14:nvContentPartPr>
            <p14:xfrm>
              <a:off x="6999960" y="1132000"/>
              <a:ext cx="591840" cy="201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81960" y="1114360"/>
                <a:ext cx="6274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14:cNvPr>
              <p14:cNvContentPartPr/>
              <p14:nvPr/>
            </p14:nvContentPartPr>
            <p14:xfrm>
              <a:off x="4414080" y="1574440"/>
              <a:ext cx="170640" cy="27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96080" y="1556800"/>
                <a:ext cx="20628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14:cNvPr>
              <p14:cNvContentPartPr/>
              <p14:nvPr/>
            </p14:nvContentPartPr>
            <p14:xfrm>
              <a:off x="4744200" y="1696120"/>
              <a:ext cx="14364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26200" y="167848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14:cNvPr>
              <p14:cNvContentPartPr/>
              <p14:nvPr/>
            </p14:nvContentPartPr>
            <p14:xfrm>
              <a:off x="4744200" y="1767760"/>
              <a:ext cx="128160" cy="1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726200" y="1750120"/>
                <a:ext cx="163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14:cNvPr>
              <p14:cNvContentPartPr/>
              <p14:nvPr/>
            </p14:nvContentPartPr>
            <p14:xfrm>
              <a:off x="5039040" y="1548520"/>
              <a:ext cx="297000" cy="270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21400" y="1530880"/>
                <a:ext cx="3326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14:cNvPr>
              <p14:cNvContentPartPr/>
              <p14:nvPr/>
            </p14:nvContentPartPr>
            <p14:xfrm>
              <a:off x="5455200" y="1452400"/>
              <a:ext cx="1212120" cy="364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37205" y="1434400"/>
                <a:ext cx="1247749" cy="399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09977026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14:cNvPr>
              <p14:cNvContentPartPr/>
              <p14:nvPr/>
            </p14:nvContentPartPr>
            <p14:xfrm>
              <a:off x="2892000" y="112840"/>
              <a:ext cx="2535840" cy="416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74000" y="95200"/>
                <a:ext cx="2571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14:cNvPr>
              <p14:cNvContentPartPr/>
              <p14:nvPr/>
            </p14:nvContentPartPr>
            <p14:xfrm>
              <a:off x="5688840" y="164320"/>
              <a:ext cx="277920" cy="47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0" y="146320"/>
                <a:ext cx="3135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14:cNvPr>
              <p14:cNvContentPartPr/>
              <p14:nvPr/>
            </p14:nvContentPartPr>
            <p14:xfrm>
              <a:off x="6278520" y="253960"/>
              <a:ext cx="1659960" cy="37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76" y="235960"/>
                <a:ext cx="1695608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14:cNvPr>
              <p14:cNvContentPartPr/>
              <p14:nvPr/>
            </p14:nvContentPartPr>
            <p14:xfrm>
              <a:off x="527880" y="102760"/>
              <a:ext cx="2052720" cy="59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09880" y="85120"/>
                <a:ext cx="208836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14:cNvPr>
              <p14:cNvContentPartPr/>
              <p14:nvPr/>
            </p14:nvContentPartPr>
            <p14:xfrm>
              <a:off x="4477800" y="719080"/>
              <a:ext cx="96480" cy="124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60160" y="701440"/>
                <a:ext cx="132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14:cNvPr>
              <p14:cNvContentPartPr/>
              <p14:nvPr/>
            </p14:nvContentPartPr>
            <p14:xfrm>
              <a:off x="5282400" y="719800"/>
              <a:ext cx="114120" cy="14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64760" y="702160"/>
                <a:ext cx="1497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14:cNvPr>
              <p14:cNvContentPartPr/>
              <p14:nvPr/>
            </p14:nvContentPartPr>
            <p14:xfrm>
              <a:off x="4825560" y="588760"/>
              <a:ext cx="358200" cy="269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07920" y="571120"/>
                <a:ext cx="3938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14:cNvPr>
              <p14:cNvContentPartPr/>
              <p14:nvPr/>
            </p14:nvContentPartPr>
            <p14:xfrm>
              <a:off x="3800280" y="588760"/>
              <a:ext cx="568440" cy="315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82640" y="571120"/>
                <a:ext cx="604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14:cNvPr>
              <p14:cNvContentPartPr/>
              <p14:nvPr/>
            </p14:nvContentPartPr>
            <p14:xfrm>
              <a:off x="2896320" y="583720"/>
              <a:ext cx="740160" cy="53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78680" y="565720"/>
                <a:ext cx="775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14:cNvPr>
              <p14:cNvContentPartPr/>
              <p14:nvPr/>
            </p14:nvContentPartPr>
            <p14:xfrm>
              <a:off x="5628000" y="593800"/>
              <a:ext cx="161640" cy="48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10360" y="575800"/>
                <a:ext cx="1972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14:cNvPr>
              <p14:cNvContentPartPr/>
              <p14:nvPr/>
            </p14:nvContentPartPr>
            <p14:xfrm>
              <a:off x="5887200" y="746800"/>
              <a:ext cx="483840" cy="15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69200" y="728800"/>
                <a:ext cx="5194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14:cNvPr>
              <p14:cNvContentPartPr/>
              <p14:nvPr/>
            </p14:nvContentPartPr>
            <p14:xfrm>
              <a:off x="6650040" y="609280"/>
              <a:ext cx="5040" cy="14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32040" y="591280"/>
                <a:ext cx="406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14:cNvPr>
              <p14:cNvContentPartPr/>
              <p14:nvPr/>
            </p14:nvContentPartPr>
            <p14:xfrm>
              <a:off x="6593520" y="720880"/>
              <a:ext cx="142200" cy="206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75565" y="702880"/>
                <a:ext cx="17775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14:cNvPr>
              <p14:cNvContentPartPr/>
              <p14:nvPr/>
            </p14:nvContentPartPr>
            <p14:xfrm>
              <a:off x="6807000" y="172600"/>
              <a:ext cx="2072880" cy="753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9360" y="154600"/>
                <a:ext cx="210852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14:cNvPr>
              <p14:cNvContentPartPr/>
              <p14:nvPr/>
            </p14:nvContentPartPr>
            <p14:xfrm>
              <a:off x="1693560" y="2580280"/>
              <a:ext cx="64080" cy="57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675920" y="2562280"/>
                <a:ext cx="997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14:cNvPr>
              <p14:cNvContentPartPr/>
              <p14:nvPr/>
            </p14:nvContentPartPr>
            <p14:xfrm>
              <a:off x="1503120" y="2712400"/>
              <a:ext cx="71640" cy="39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120" y="2694400"/>
                <a:ext cx="1072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14:cNvPr>
              <p14:cNvContentPartPr/>
              <p14:nvPr/>
            </p14:nvContentPartPr>
            <p14:xfrm>
              <a:off x="1331760" y="2824000"/>
              <a:ext cx="39960" cy="1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13760" y="2806360"/>
                <a:ext cx="7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14:cNvPr>
              <p14:cNvContentPartPr/>
              <p14:nvPr/>
            </p14:nvContentPartPr>
            <p14:xfrm>
              <a:off x="1207560" y="2885200"/>
              <a:ext cx="6264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9920" y="2867200"/>
                <a:ext cx="98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14:cNvPr>
              <p14:cNvContentPartPr/>
              <p14:nvPr/>
            </p14:nvContentPartPr>
            <p14:xfrm>
              <a:off x="374520" y="1198600"/>
              <a:ext cx="661680" cy="193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80" y="1180600"/>
                <a:ext cx="697320" cy="19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14:cNvPr>
              <p14:cNvContentPartPr/>
              <p14:nvPr/>
            </p14:nvContentPartPr>
            <p14:xfrm>
              <a:off x="876360" y="1558240"/>
              <a:ext cx="2070000" cy="145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58717" y="1540244"/>
                <a:ext cx="2105646" cy="14882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14:cNvPr>
              <p14:cNvContentPartPr/>
              <p14:nvPr/>
            </p14:nvContentPartPr>
            <p14:xfrm>
              <a:off x="1320600" y="1168360"/>
              <a:ext cx="2403360" cy="1376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02600" y="1150365"/>
                <a:ext cx="2439000" cy="1412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14:cNvPr>
              <p14:cNvContentPartPr/>
              <p14:nvPr/>
            </p14:nvContentPartPr>
            <p14:xfrm>
              <a:off x="2915400" y="2255200"/>
              <a:ext cx="621360" cy="819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97760" y="2237560"/>
                <a:ext cx="657000" cy="85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14:cNvPr>
              <p14:cNvContentPartPr/>
              <p14:nvPr/>
            </p14:nvContentPartPr>
            <p14:xfrm>
              <a:off x="4368720" y="1126960"/>
              <a:ext cx="301320" cy="31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50720" y="1109320"/>
                <a:ext cx="336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14:cNvPr>
              <p14:cNvContentPartPr/>
              <p14:nvPr/>
            </p14:nvContentPartPr>
            <p14:xfrm>
              <a:off x="4805400" y="1259440"/>
              <a:ext cx="1605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87400" y="1241440"/>
                <a:ext cx="196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14:cNvPr>
              <p14:cNvContentPartPr/>
              <p14:nvPr/>
            </p14:nvContentPartPr>
            <p14:xfrm>
              <a:off x="4815480" y="1322800"/>
              <a:ext cx="129960" cy="18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797840" y="1304800"/>
                <a:ext cx="16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14:cNvPr>
              <p14:cNvContentPartPr/>
              <p14:nvPr/>
            </p14:nvContentPartPr>
            <p14:xfrm>
              <a:off x="6278520" y="1086640"/>
              <a:ext cx="435960" cy="265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260880" y="1068976"/>
                <a:ext cx="471600" cy="3010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14:cNvPr>
              <p14:cNvContentPartPr/>
              <p14:nvPr/>
            </p14:nvContentPartPr>
            <p14:xfrm>
              <a:off x="5089800" y="1068640"/>
              <a:ext cx="1076040" cy="333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71800" y="1051000"/>
                <a:ext cx="11116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14:cNvPr>
              <p14:cNvContentPartPr/>
              <p14:nvPr/>
            </p14:nvContentPartPr>
            <p14:xfrm>
              <a:off x="6999960" y="1132000"/>
              <a:ext cx="591840" cy="201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81960" y="1114360"/>
                <a:ext cx="6274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14:cNvPr>
              <p14:cNvContentPartPr/>
              <p14:nvPr/>
            </p14:nvContentPartPr>
            <p14:xfrm>
              <a:off x="4414080" y="1574440"/>
              <a:ext cx="170640" cy="27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96080" y="1556800"/>
                <a:ext cx="20628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14:cNvPr>
              <p14:cNvContentPartPr/>
              <p14:nvPr/>
            </p14:nvContentPartPr>
            <p14:xfrm>
              <a:off x="4744200" y="1696120"/>
              <a:ext cx="14364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26200" y="167848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14:cNvPr>
              <p14:cNvContentPartPr/>
              <p14:nvPr/>
            </p14:nvContentPartPr>
            <p14:xfrm>
              <a:off x="4744200" y="1767760"/>
              <a:ext cx="128160" cy="1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726200" y="1750120"/>
                <a:ext cx="163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14:cNvPr>
              <p14:cNvContentPartPr/>
              <p14:nvPr/>
            </p14:nvContentPartPr>
            <p14:xfrm>
              <a:off x="5039040" y="1548520"/>
              <a:ext cx="297000" cy="270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21400" y="1530880"/>
                <a:ext cx="3326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14:cNvPr>
              <p14:cNvContentPartPr/>
              <p14:nvPr/>
            </p14:nvContentPartPr>
            <p14:xfrm>
              <a:off x="5455200" y="1452400"/>
              <a:ext cx="1212120" cy="364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37205" y="1434400"/>
                <a:ext cx="1247749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14:cNvPr>
              <p14:cNvContentPartPr/>
              <p14:nvPr/>
            </p14:nvContentPartPr>
            <p14:xfrm>
              <a:off x="6908520" y="1438360"/>
              <a:ext cx="121248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90520" y="1420701"/>
                <a:ext cx="1248120" cy="3755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14:cNvPr>
              <p14:cNvContentPartPr/>
              <p14:nvPr/>
            </p14:nvContentPartPr>
            <p14:xfrm>
              <a:off x="8341320" y="1400920"/>
              <a:ext cx="386640" cy="286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23320" y="1383280"/>
                <a:ext cx="42228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14:cNvPr>
              <p14:cNvContentPartPr/>
              <p14:nvPr/>
            </p14:nvContentPartPr>
            <p14:xfrm>
              <a:off x="4256400" y="1960360"/>
              <a:ext cx="339480" cy="259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38760" y="1942720"/>
                <a:ext cx="3751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14:cNvPr>
              <p14:cNvContentPartPr/>
              <p14:nvPr/>
            </p14:nvContentPartPr>
            <p14:xfrm>
              <a:off x="5064960" y="2062240"/>
              <a:ext cx="136080" cy="205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046960" y="2044240"/>
                <a:ext cx="17172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14:cNvPr>
              <p14:cNvContentPartPr/>
              <p14:nvPr/>
            </p14:nvContentPartPr>
            <p14:xfrm>
              <a:off x="5316600" y="2061520"/>
              <a:ext cx="179280" cy="145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298600" y="2043520"/>
                <a:ext cx="2149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14:cNvPr>
              <p14:cNvContentPartPr/>
              <p14:nvPr/>
            </p14:nvContentPartPr>
            <p14:xfrm>
              <a:off x="5541960" y="2041720"/>
              <a:ext cx="127440" cy="186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23960" y="2024080"/>
                <a:ext cx="1630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14:cNvPr>
              <p14:cNvContentPartPr/>
              <p14:nvPr/>
            </p14:nvContentPartPr>
            <p14:xfrm>
              <a:off x="5778120" y="2039920"/>
              <a:ext cx="207720" cy="198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760120" y="2021920"/>
                <a:ext cx="2433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14:cNvPr>
              <p14:cNvContentPartPr/>
              <p14:nvPr/>
            </p14:nvContentPartPr>
            <p14:xfrm>
              <a:off x="5750400" y="2127040"/>
              <a:ext cx="313920" cy="47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732400" y="2109400"/>
                <a:ext cx="3495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14:cNvPr>
              <p14:cNvContentPartPr/>
              <p14:nvPr/>
            </p14:nvContentPartPr>
            <p14:xfrm>
              <a:off x="6166920" y="2129200"/>
              <a:ext cx="174960" cy="4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148920" y="2111560"/>
                <a:ext cx="2106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14:cNvPr>
              <p14:cNvContentPartPr/>
              <p14:nvPr/>
            </p14:nvContentPartPr>
            <p14:xfrm>
              <a:off x="6177000" y="2203360"/>
              <a:ext cx="186120" cy="21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159000" y="2185720"/>
                <a:ext cx="221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14:cNvPr>
              <p14:cNvContentPartPr/>
              <p14:nvPr/>
            </p14:nvContentPartPr>
            <p14:xfrm>
              <a:off x="6166920" y="1991320"/>
              <a:ext cx="242280" cy="51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48920" y="1973680"/>
                <a:ext cx="27792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14:cNvPr>
              <p14:cNvContentPartPr/>
              <p14:nvPr/>
            </p14:nvContentPartPr>
            <p14:xfrm>
              <a:off x="6569040" y="1950280"/>
              <a:ext cx="14400" cy="2743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551040" y="1932640"/>
                <a:ext cx="500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14:cNvPr>
              <p14:cNvContentPartPr/>
              <p14:nvPr/>
            </p14:nvContentPartPr>
            <p14:xfrm>
              <a:off x="6684960" y="2092120"/>
              <a:ext cx="171000" cy="11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666960" y="2074480"/>
                <a:ext cx="206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14:cNvPr>
              <p14:cNvContentPartPr/>
              <p14:nvPr/>
            </p14:nvContentPartPr>
            <p14:xfrm>
              <a:off x="7001400" y="1881880"/>
              <a:ext cx="303120" cy="230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83760" y="1864240"/>
                <a:ext cx="3387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14:cNvPr>
              <p14:cNvContentPartPr/>
              <p14:nvPr/>
            </p14:nvContentPartPr>
            <p14:xfrm>
              <a:off x="6999960" y="1971880"/>
              <a:ext cx="279720" cy="59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981960" y="1954240"/>
                <a:ext cx="31536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14:cNvPr>
              <p14:cNvContentPartPr/>
              <p14:nvPr/>
            </p14:nvContentPartPr>
            <p14:xfrm>
              <a:off x="7386240" y="1841560"/>
              <a:ext cx="147240" cy="103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368240" y="1823560"/>
                <a:ext cx="18288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14:cNvPr>
              <p14:cNvContentPartPr/>
              <p14:nvPr/>
            </p14:nvContentPartPr>
            <p14:xfrm>
              <a:off x="7030560" y="2112280"/>
              <a:ext cx="484920" cy="23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012560" y="2094640"/>
                <a:ext cx="5205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14:cNvPr>
              <p14:cNvContentPartPr/>
              <p14:nvPr/>
            </p14:nvContentPartPr>
            <p14:xfrm>
              <a:off x="7162680" y="2159440"/>
              <a:ext cx="183960" cy="138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144680" y="2141440"/>
                <a:ext cx="219600" cy="174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77840690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14:cNvPr>
              <p14:cNvContentPartPr/>
              <p14:nvPr/>
            </p14:nvContentPartPr>
            <p14:xfrm>
              <a:off x="2892000" y="112840"/>
              <a:ext cx="2535840" cy="416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74000" y="95200"/>
                <a:ext cx="2571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14:cNvPr>
              <p14:cNvContentPartPr/>
              <p14:nvPr/>
            </p14:nvContentPartPr>
            <p14:xfrm>
              <a:off x="5688840" y="164320"/>
              <a:ext cx="277920" cy="47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0" y="146320"/>
                <a:ext cx="3135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14:cNvPr>
              <p14:cNvContentPartPr/>
              <p14:nvPr/>
            </p14:nvContentPartPr>
            <p14:xfrm>
              <a:off x="6278520" y="253960"/>
              <a:ext cx="1659960" cy="37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76" y="235960"/>
                <a:ext cx="1695608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14:cNvPr>
              <p14:cNvContentPartPr/>
              <p14:nvPr/>
            </p14:nvContentPartPr>
            <p14:xfrm>
              <a:off x="527880" y="102760"/>
              <a:ext cx="2052720" cy="59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09880" y="85120"/>
                <a:ext cx="208836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14:cNvPr>
              <p14:cNvContentPartPr/>
              <p14:nvPr/>
            </p14:nvContentPartPr>
            <p14:xfrm>
              <a:off x="4477800" y="719080"/>
              <a:ext cx="96480" cy="124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60160" y="701440"/>
                <a:ext cx="132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14:cNvPr>
              <p14:cNvContentPartPr/>
              <p14:nvPr/>
            </p14:nvContentPartPr>
            <p14:xfrm>
              <a:off x="5282400" y="719800"/>
              <a:ext cx="114120" cy="14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64760" y="702160"/>
                <a:ext cx="1497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14:cNvPr>
              <p14:cNvContentPartPr/>
              <p14:nvPr/>
            </p14:nvContentPartPr>
            <p14:xfrm>
              <a:off x="4825560" y="588760"/>
              <a:ext cx="358200" cy="269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07920" y="571120"/>
                <a:ext cx="3938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14:cNvPr>
              <p14:cNvContentPartPr/>
              <p14:nvPr/>
            </p14:nvContentPartPr>
            <p14:xfrm>
              <a:off x="3800280" y="588760"/>
              <a:ext cx="568440" cy="315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82640" y="571120"/>
                <a:ext cx="604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14:cNvPr>
              <p14:cNvContentPartPr/>
              <p14:nvPr/>
            </p14:nvContentPartPr>
            <p14:xfrm>
              <a:off x="2896320" y="583720"/>
              <a:ext cx="740160" cy="53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78680" y="565720"/>
                <a:ext cx="775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14:cNvPr>
              <p14:cNvContentPartPr/>
              <p14:nvPr/>
            </p14:nvContentPartPr>
            <p14:xfrm>
              <a:off x="5628000" y="593800"/>
              <a:ext cx="161640" cy="48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10360" y="575800"/>
                <a:ext cx="1972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14:cNvPr>
              <p14:cNvContentPartPr/>
              <p14:nvPr/>
            </p14:nvContentPartPr>
            <p14:xfrm>
              <a:off x="5887200" y="746800"/>
              <a:ext cx="483840" cy="15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69200" y="728800"/>
                <a:ext cx="5194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14:cNvPr>
              <p14:cNvContentPartPr/>
              <p14:nvPr/>
            </p14:nvContentPartPr>
            <p14:xfrm>
              <a:off x="6650040" y="609280"/>
              <a:ext cx="5040" cy="14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32040" y="591280"/>
                <a:ext cx="406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14:cNvPr>
              <p14:cNvContentPartPr/>
              <p14:nvPr/>
            </p14:nvContentPartPr>
            <p14:xfrm>
              <a:off x="6593520" y="720880"/>
              <a:ext cx="142200" cy="206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75565" y="702880"/>
                <a:ext cx="17775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14:cNvPr>
              <p14:cNvContentPartPr/>
              <p14:nvPr/>
            </p14:nvContentPartPr>
            <p14:xfrm>
              <a:off x="6807000" y="172600"/>
              <a:ext cx="2072880" cy="753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9360" y="154600"/>
                <a:ext cx="210852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14:cNvPr>
              <p14:cNvContentPartPr/>
              <p14:nvPr/>
            </p14:nvContentPartPr>
            <p14:xfrm>
              <a:off x="1693560" y="2580280"/>
              <a:ext cx="64080" cy="57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675920" y="2562280"/>
                <a:ext cx="997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14:cNvPr>
              <p14:cNvContentPartPr/>
              <p14:nvPr/>
            </p14:nvContentPartPr>
            <p14:xfrm>
              <a:off x="1503120" y="2712400"/>
              <a:ext cx="71640" cy="39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120" y="2694400"/>
                <a:ext cx="1072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14:cNvPr>
              <p14:cNvContentPartPr/>
              <p14:nvPr/>
            </p14:nvContentPartPr>
            <p14:xfrm>
              <a:off x="1331760" y="2824000"/>
              <a:ext cx="39960" cy="1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13760" y="2806360"/>
                <a:ext cx="7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14:cNvPr>
              <p14:cNvContentPartPr/>
              <p14:nvPr/>
            </p14:nvContentPartPr>
            <p14:xfrm>
              <a:off x="1207560" y="2885200"/>
              <a:ext cx="6264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9920" y="2867200"/>
                <a:ext cx="98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14:cNvPr>
              <p14:cNvContentPartPr/>
              <p14:nvPr/>
            </p14:nvContentPartPr>
            <p14:xfrm>
              <a:off x="374520" y="1198600"/>
              <a:ext cx="661680" cy="193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80" y="1180600"/>
                <a:ext cx="697320" cy="19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14:cNvPr>
              <p14:cNvContentPartPr/>
              <p14:nvPr/>
            </p14:nvContentPartPr>
            <p14:xfrm>
              <a:off x="876360" y="1558240"/>
              <a:ext cx="2070000" cy="145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58717" y="1540244"/>
                <a:ext cx="2105646" cy="14882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14:cNvPr>
              <p14:cNvContentPartPr/>
              <p14:nvPr/>
            </p14:nvContentPartPr>
            <p14:xfrm>
              <a:off x="1320600" y="1168360"/>
              <a:ext cx="2403360" cy="1376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02600" y="1150365"/>
                <a:ext cx="2439000" cy="1412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14:cNvPr>
              <p14:cNvContentPartPr/>
              <p14:nvPr/>
            </p14:nvContentPartPr>
            <p14:xfrm>
              <a:off x="2915400" y="2255200"/>
              <a:ext cx="621360" cy="819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97760" y="2237560"/>
                <a:ext cx="657000" cy="85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14:cNvPr>
              <p14:cNvContentPartPr/>
              <p14:nvPr/>
            </p14:nvContentPartPr>
            <p14:xfrm>
              <a:off x="4368720" y="1126960"/>
              <a:ext cx="301320" cy="31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50720" y="1109320"/>
                <a:ext cx="336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14:cNvPr>
              <p14:cNvContentPartPr/>
              <p14:nvPr/>
            </p14:nvContentPartPr>
            <p14:xfrm>
              <a:off x="4805400" y="1259440"/>
              <a:ext cx="1605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87400" y="1241440"/>
                <a:ext cx="196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14:cNvPr>
              <p14:cNvContentPartPr/>
              <p14:nvPr/>
            </p14:nvContentPartPr>
            <p14:xfrm>
              <a:off x="4815480" y="1322800"/>
              <a:ext cx="129960" cy="18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797840" y="1304800"/>
                <a:ext cx="16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14:cNvPr>
              <p14:cNvContentPartPr/>
              <p14:nvPr/>
            </p14:nvContentPartPr>
            <p14:xfrm>
              <a:off x="6278520" y="1086640"/>
              <a:ext cx="435960" cy="265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260880" y="1068976"/>
                <a:ext cx="471600" cy="3010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14:cNvPr>
              <p14:cNvContentPartPr/>
              <p14:nvPr/>
            </p14:nvContentPartPr>
            <p14:xfrm>
              <a:off x="5089800" y="1068640"/>
              <a:ext cx="1076040" cy="333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71800" y="1051000"/>
                <a:ext cx="11116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14:cNvPr>
              <p14:cNvContentPartPr/>
              <p14:nvPr/>
            </p14:nvContentPartPr>
            <p14:xfrm>
              <a:off x="6999960" y="1132000"/>
              <a:ext cx="591840" cy="201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81960" y="1114360"/>
                <a:ext cx="6274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14:cNvPr>
              <p14:cNvContentPartPr/>
              <p14:nvPr/>
            </p14:nvContentPartPr>
            <p14:xfrm>
              <a:off x="4414080" y="1574440"/>
              <a:ext cx="170640" cy="27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96080" y="1556800"/>
                <a:ext cx="20628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14:cNvPr>
              <p14:cNvContentPartPr/>
              <p14:nvPr/>
            </p14:nvContentPartPr>
            <p14:xfrm>
              <a:off x="4744200" y="1696120"/>
              <a:ext cx="14364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26200" y="167848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14:cNvPr>
              <p14:cNvContentPartPr/>
              <p14:nvPr/>
            </p14:nvContentPartPr>
            <p14:xfrm>
              <a:off x="4744200" y="1767760"/>
              <a:ext cx="128160" cy="1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726200" y="1750120"/>
                <a:ext cx="163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14:cNvPr>
              <p14:cNvContentPartPr/>
              <p14:nvPr/>
            </p14:nvContentPartPr>
            <p14:xfrm>
              <a:off x="5039040" y="1548520"/>
              <a:ext cx="297000" cy="270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21400" y="1530880"/>
                <a:ext cx="3326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14:cNvPr>
              <p14:cNvContentPartPr/>
              <p14:nvPr/>
            </p14:nvContentPartPr>
            <p14:xfrm>
              <a:off x="5455200" y="1452400"/>
              <a:ext cx="1212120" cy="364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37205" y="1434400"/>
                <a:ext cx="1247749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14:cNvPr>
              <p14:cNvContentPartPr/>
              <p14:nvPr/>
            </p14:nvContentPartPr>
            <p14:xfrm>
              <a:off x="6908520" y="1438360"/>
              <a:ext cx="121248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90520" y="1420701"/>
                <a:ext cx="1248120" cy="3755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14:cNvPr>
              <p14:cNvContentPartPr/>
              <p14:nvPr/>
            </p14:nvContentPartPr>
            <p14:xfrm>
              <a:off x="8341320" y="1400920"/>
              <a:ext cx="386640" cy="286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23320" y="1383280"/>
                <a:ext cx="42228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14:cNvPr>
              <p14:cNvContentPartPr/>
              <p14:nvPr/>
            </p14:nvContentPartPr>
            <p14:xfrm>
              <a:off x="4256400" y="1960360"/>
              <a:ext cx="339480" cy="259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38760" y="1942720"/>
                <a:ext cx="3751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14:cNvPr>
              <p14:cNvContentPartPr/>
              <p14:nvPr/>
            </p14:nvContentPartPr>
            <p14:xfrm>
              <a:off x="5064960" y="2062240"/>
              <a:ext cx="136080" cy="205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046960" y="2044240"/>
                <a:ext cx="17172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14:cNvPr>
              <p14:cNvContentPartPr/>
              <p14:nvPr/>
            </p14:nvContentPartPr>
            <p14:xfrm>
              <a:off x="5316600" y="2061520"/>
              <a:ext cx="179280" cy="145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298600" y="2043520"/>
                <a:ext cx="2149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14:cNvPr>
              <p14:cNvContentPartPr/>
              <p14:nvPr/>
            </p14:nvContentPartPr>
            <p14:xfrm>
              <a:off x="5541960" y="2041720"/>
              <a:ext cx="127440" cy="186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23960" y="2024080"/>
                <a:ext cx="1630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14:cNvPr>
              <p14:cNvContentPartPr/>
              <p14:nvPr/>
            </p14:nvContentPartPr>
            <p14:xfrm>
              <a:off x="5778120" y="2039920"/>
              <a:ext cx="207720" cy="198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760120" y="2021920"/>
                <a:ext cx="2433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14:cNvPr>
              <p14:cNvContentPartPr/>
              <p14:nvPr/>
            </p14:nvContentPartPr>
            <p14:xfrm>
              <a:off x="5750400" y="2127040"/>
              <a:ext cx="313920" cy="47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732400" y="2109400"/>
                <a:ext cx="3495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14:cNvPr>
              <p14:cNvContentPartPr/>
              <p14:nvPr/>
            </p14:nvContentPartPr>
            <p14:xfrm>
              <a:off x="6166920" y="2129200"/>
              <a:ext cx="174960" cy="4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148920" y="2111560"/>
                <a:ext cx="2106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14:cNvPr>
              <p14:cNvContentPartPr/>
              <p14:nvPr/>
            </p14:nvContentPartPr>
            <p14:xfrm>
              <a:off x="6177000" y="2203360"/>
              <a:ext cx="186120" cy="21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159000" y="2185720"/>
                <a:ext cx="221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14:cNvPr>
              <p14:cNvContentPartPr/>
              <p14:nvPr/>
            </p14:nvContentPartPr>
            <p14:xfrm>
              <a:off x="6166920" y="1991320"/>
              <a:ext cx="242280" cy="51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48920" y="1973680"/>
                <a:ext cx="27792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14:cNvPr>
              <p14:cNvContentPartPr/>
              <p14:nvPr/>
            </p14:nvContentPartPr>
            <p14:xfrm>
              <a:off x="6569040" y="1950280"/>
              <a:ext cx="14400" cy="2743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551040" y="1932640"/>
                <a:ext cx="500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14:cNvPr>
              <p14:cNvContentPartPr/>
              <p14:nvPr/>
            </p14:nvContentPartPr>
            <p14:xfrm>
              <a:off x="6684960" y="2092120"/>
              <a:ext cx="171000" cy="11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666960" y="2074480"/>
                <a:ext cx="206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14:cNvPr>
              <p14:cNvContentPartPr/>
              <p14:nvPr/>
            </p14:nvContentPartPr>
            <p14:xfrm>
              <a:off x="7001400" y="1881880"/>
              <a:ext cx="303120" cy="230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83760" y="1864240"/>
                <a:ext cx="3387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14:cNvPr>
              <p14:cNvContentPartPr/>
              <p14:nvPr/>
            </p14:nvContentPartPr>
            <p14:xfrm>
              <a:off x="6999960" y="1971880"/>
              <a:ext cx="279720" cy="59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981960" y="1954240"/>
                <a:ext cx="31536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14:cNvPr>
              <p14:cNvContentPartPr/>
              <p14:nvPr/>
            </p14:nvContentPartPr>
            <p14:xfrm>
              <a:off x="7386240" y="1841560"/>
              <a:ext cx="147240" cy="103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368240" y="1823560"/>
                <a:ext cx="18288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14:cNvPr>
              <p14:cNvContentPartPr/>
              <p14:nvPr/>
            </p14:nvContentPartPr>
            <p14:xfrm>
              <a:off x="7030560" y="2112280"/>
              <a:ext cx="484920" cy="23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012560" y="2094640"/>
                <a:ext cx="5205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14:cNvPr>
              <p14:cNvContentPartPr/>
              <p14:nvPr/>
            </p14:nvContentPartPr>
            <p14:xfrm>
              <a:off x="7162680" y="2159440"/>
              <a:ext cx="183960" cy="138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144680" y="2141440"/>
                <a:ext cx="2196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14:cNvPr>
              <p14:cNvContentPartPr/>
              <p14:nvPr/>
            </p14:nvContentPartPr>
            <p14:xfrm>
              <a:off x="7914000" y="1930120"/>
              <a:ext cx="309600" cy="28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96360" y="1912120"/>
                <a:ext cx="345240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14:cNvPr>
              <p14:cNvContentPartPr/>
              <p14:nvPr/>
            </p14:nvContentPartPr>
            <p14:xfrm>
              <a:off x="4244160" y="2497840"/>
              <a:ext cx="177120" cy="33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226520" y="2479840"/>
                <a:ext cx="21276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14:cNvPr>
              <p14:cNvContentPartPr/>
              <p14:nvPr/>
            </p14:nvContentPartPr>
            <p14:xfrm>
              <a:off x="4551240" y="2702320"/>
              <a:ext cx="16344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533600" y="2684320"/>
                <a:ext cx="199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14:cNvPr>
              <p14:cNvContentPartPr/>
              <p14:nvPr/>
            </p14:nvContentPartPr>
            <p14:xfrm>
              <a:off x="4581840" y="2763880"/>
              <a:ext cx="153000" cy="14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63840" y="2745880"/>
                <a:ext cx="1886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14:cNvPr>
              <p14:cNvContentPartPr/>
              <p14:nvPr/>
            </p14:nvContentPartPr>
            <p14:xfrm>
              <a:off x="4561320" y="2571640"/>
              <a:ext cx="194040" cy="39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543680" y="2553640"/>
                <a:ext cx="22968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14:cNvPr>
              <p14:cNvContentPartPr/>
              <p14:nvPr/>
            </p14:nvContentPartPr>
            <p14:xfrm>
              <a:off x="4886760" y="2491360"/>
              <a:ext cx="293040" cy="322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868760" y="2473720"/>
                <a:ext cx="32868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14:cNvPr>
              <p14:cNvContentPartPr/>
              <p14:nvPr/>
            </p14:nvContentPartPr>
            <p14:xfrm>
              <a:off x="5290320" y="2519080"/>
              <a:ext cx="450000" cy="2473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272666" y="2501440"/>
                <a:ext cx="485669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14:cNvPr>
              <p14:cNvContentPartPr/>
              <p14:nvPr/>
            </p14:nvContentPartPr>
            <p14:xfrm>
              <a:off x="5862000" y="2476600"/>
              <a:ext cx="680400" cy="358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44000" y="2458600"/>
                <a:ext cx="716040" cy="393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16905061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14:cNvPr>
              <p14:cNvContentPartPr/>
              <p14:nvPr/>
            </p14:nvContentPartPr>
            <p14:xfrm>
              <a:off x="2892000" y="112840"/>
              <a:ext cx="2535840" cy="416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74000" y="95200"/>
                <a:ext cx="2571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14:cNvPr>
              <p14:cNvContentPartPr/>
              <p14:nvPr/>
            </p14:nvContentPartPr>
            <p14:xfrm>
              <a:off x="5688840" y="164320"/>
              <a:ext cx="277920" cy="47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0" y="146320"/>
                <a:ext cx="3135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14:cNvPr>
              <p14:cNvContentPartPr/>
              <p14:nvPr/>
            </p14:nvContentPartPr>
            <p14:xfrm>
              <a:off x="6278520" y="253960"/>
              <a:ext cx="1659960" cy="37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76" y="235960"/>
                <a:ext cx="1695608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14:cNvPr>
              <p14:cNvContentPartPr/>
              <p14:nvPr/>
            </p14:nvContentPartPr>
            <p14:xfrm>
              <a:off x="527880" y="102760"/>
              <a:ext cx="2052720" cy="59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09880" y="85120"/>
                <a:ext cx="208836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14:cNvPr>
              <p14:cNvContentPartPr/>
              <p14:nvPr/>
            </p14:nvContentPartPr>
            <p14:xfrm>
              <a:off x="4477800" y="719080"/>
              <a:ext cx="96480" cy="124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60160" y="701440"/>
                <a:ext cx="132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14:cNvPr>
              <p14:cNvContentPartPr/>
              <p14:nvPr/>
            </p14:nvContentPartPr>
            <p14:xfrm>
              <a:off x="5282400" y="719800"/>
              <a:ext cx="114120" cy="14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64760" y="702160"/>
                <a:ext cx="1497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14:cNvPr>
              <p14:cNvContentPartPr/>
              <p14:nvPr/>
            </p14:nvContentPartPr>
            <p14:xfrm>
              <a:off x="4825560" y="588760"/>
              <a:ext cx="358200" cy="269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07920" y="571120"/>
                <a:ext cx="3938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14:cNvPr>
              <p14:cNvContentPartPr/>
              <p14:nvPr/>
            </p14:nvContentPartPr>
            <p14:xfrm>
              <a:off x="3800280" y="588760"/>
              <a:ext cx="568440" cy="315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82640" y="571120"/>
                <a:ext cx="604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14:cNvPr>
              <p14:cNvContentPartPr/>
              <p14:nvPr/>
            </p14:nvContentPartPr>
            <p14:xfrm>
              <a:off x="2896320" y="583720"/>
              <a:ext cx="740160" cy="53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78680" y="565720"/>
                <a:ext cx="775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14:cNvPr>
              <p14:cNvContentPartPr/>
              <p14:nvPr/>
            </p14:nvContentPartPr>
            <p14:xfrm>
              <a:off x="5628000" y="593800"/>
              <a:ext cx="161640" cy="48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10360" y="575800"/>
                <a:ext cx="1972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14:cNvPr>
              <p14:cNvContentPartPr/>
              <p14:nvPr/>
            </p14:nvContentPartPr>
            <p14:xfrm>
              <a:off x="5887200" y="746800"/>
              <a:ext cx="483840" cy="15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69200" y="728800"/>
                <a:ext cx="5194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14:cNvPr>
              <p14:cNvContentPartPr/>
              <p14:nvPr/>
            </p14:nvContentPartPr>
            <p14:xfrm>
              <a:off x="6650040" y="609280"/>
              <a:ext cx="5040" cy="14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32040" y="591280"/>
                <a:ext cx="406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14:cNvPr>
              <p14:cNvContentPartPr/>
              <p14:nvPr/>
            </p14:nvContentPartPr>
            <p14:xfrm>
              <a:off x="6593520" y="720880"/>
              <a:ext cx="142200" cy="206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75565" y="702880"/>
                <a:ext cx="17775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14:cNvPr>
              <p14:cNvContentPartPr/>
              <p14:nvPr/>
            </p14:nvContentPartPr>
            <p14:xfrm>
              <a:off x="6807000" y="172600"/>
              <a:ext cx="2072880" cy="753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9360" y="154600"/>
                <a:ext cx="210852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14:cNvPr>
              <p14:cNvContentPartPr/>
              <p14:nvPr/>
            </p14:nvContentPartPr>
            <p14:xfrm>
              <a:off x="1693560" y="2580280"/>
              <a:ext cx="64080" cy="57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675920" y="2562280"/>
                <a:ext cx="997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14:cNvPr>
              <p14:cNvContentPartPr/>
              <p14:nvPr/>
            </p14:nvContentPartPr>
            <p14:xfrm>
              <a:off x="1503120" y="2712400"/>
              <a:ext cx="71640" cy="39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120" y="2694400"/>
                <a:ext cx="1072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14:cNvPr>
              <p14:cNvContentPartPr/>
              <p14:nvPr/>
            </p14:nvContentPartPr>
            <p14:xfrm>
              <a:off x="1331760" y="2824000"/>
              <a:ext cx="39960" cy="1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13760" y="2806360"/>
                <a:ext cx="7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14:cNvPr>
              <p14:cNvContentPartPr/>
              <p14:nvPr/>
            </p14:nvContentPartPr>
            <p14:xfrm>
              <a:off x="1207560" y="2885200"/>
              <a:ext cx="6264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9920" y="2867200"/>
                <a:ext cx="98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14:cNvPr>
              <p14:cNvContentPartPr/>
              <p14:nvPr/>
            </p14:nvContentPartPr>
            <p14:xfrm>
              <a:off x="374520" y="1198600"/>
              <a:ext cx="661680" cy="193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80" y="1180600"/>
                <a:ext cx="697320" cy="19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14:cNvPr>
              <p14:cNvContentPartPr/>
              <p14:nvPr/>
            </p14:nvContentPartPr>
            <p14:xfrm>
              <a:off x="876360" y="1558240"/>
              <a:ext cx="2070000" cy="145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58717" y="1540244"/>
                <a:ext cx="2105646" cy="14882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14:cNvPr>
              <p14:cNvContentPartPr/>
              <p14:nvPr/>
            </p14:nvContentPartPr>
            <p14:xfrm>
              <a:off x="1320600" y="1168360"/>
              <a:ext cx="2403360" cy="1376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02600" y="1150365"/>
                <a:ext cx="2439000" cy="1412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14:cNvPr>
              <p14:cNvContentPartPr/>
              <p14:nvPr/>
            </p14:nvContentPartPr>
            <p14:xfrm>
              <a:off x="2915400" y="2255200"/>
              <a:ext cx="621360" cy="819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97760" y="2237560"/>
                <a:ext cx="657000" cy="85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14:cNvPr>
              <p14:cNvContentPartPr/>
              <p14:nvPr/>
            </p14:nvContentPartPr>
            <p14:xfrm>
              <a:off x="4368720" y="1126960"/>
              <a:ext cx="301320" cy="31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50720" y="1109320"/>
                <a:ext cx="336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14:cNvPr>
              <p14:cNvContentPartPr/>
              <p14:nvPr/>
            </p14:nvContentPartPr>
            <p14:xfrm>
              <a:off x="4805400" y="1259440"/>
              <a:ext cx="1605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87400" y="1241440"/>
                <a:ext cx="196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14:cNvPr>
              <p14:cNvContentPartPr/>
              <p14:nvPr/>
            </p14:nvContentPartPr>
            <p14:xfrm>
              <a:off x="4815480" y="1322800"/>
              <a:ext cx="129960" cy="18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797840" y="1304800"/>
                <a:ext cx="16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14:cNvPr>
              <p14:cNvContentPartPr/>
              <p14:nvPr/>
            </p14:nvContentPartPr>
            <p14:xfrm>
              <a:off x="6278520" y="1086640"/>
              <a:ext cx="435960" cy="265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260880" y="1068976"/>
                <a:ext cx="471600" cy="3010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14:cNvPr>
              <p14:cNvContentPartPr/>
              <p14:nvPr/>
            </p14:nvContentPartPr>
            <p14:xfrm>
              <a:off x="5089800" y="1068640"/>
              <a:ext cx="1076040" cy="333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71800" y="1051000"/>
                <a:ext cx="11116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14:cNvPr>
              <p14:cNvContentPartPr/>
              <p14:nvPr/>
            </p14:nvContentPartPr>
            <p14:xfrm>
              <a:off x="6999960" y="1132000"/>
              <a:ext cx="591840" cy="201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81960" y="1114360"/>
                <a:ext cx="6274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14:cNvPr>
              <p14:cNvContentPartPr/>
              <p14:nvPr/>
            </p14:nvContentPartPr>
            <p14:xfrm>
              <a:off x="4414080" y="1574440"/>
              <a:ext cx="170640" cy="27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96080" y="1556800"/>
                <a:ext cx="20628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14:cNvPr>
              <p14:cNvContentPartPr/>
              <p14:nvPr/>
            </p14:nvContentPartPr>
            <p14:xfrm>
              <a:off x="4744200" y="1696120"/>
              <a:ext cx="14364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26200" y="167848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14:cNvPr>
              <p14:cNvContentPartPr/>
              <p14:nvPr/>
            </p14:nvContentPartPr>
            <p14:xfrm>
              <a:off x="4744200" y="1767760"/>
              <a:ext cx="128160" cy="1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726200" y="1750120"/>
                <a:ext cx="163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14:cNvPr>
              <p14:cNvContentPartPr/>
              <p14:nvPr/>
            </p14:nvContentPartPr>
            <p14:xfrm>
              <a:off x="5039040" y="1548520"/>
              <a:ext cx="297000" cy="270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21400" y="1530880"/>
                <a:ext cx="3326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14:cNvPr>
              <p14:cNvContentPartPr/>
              <p14:nvPr/>
            </p14:nvContentPartPr>
            <p14:xfrm>
              <a:off x="5455200" y="1452400"/>
              <a:ext cx="1212120" cy="364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37205" y="1434400"/>
                <a:ext cx="1247749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14:cNvPr>
              <p14:cNvContentPartPr/>
              <p14:nvPr/>
            </p14:nvContentPartPr>
            <p14:xfrm>
              <a:off x="6908520" y="1438360"/>
              <a:ext cx="121248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90520" y="1420701"/>
                <a:ext cx="1248120" cy="3755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14:cNvPr>
              <p14:cNvContentPartPr/>
              <p14:nvPr/>
            </p14:nvContentPartPr>
            <p14:xfrm>
              <a:off x="8341320" y="1400920"/>
              <a:ext cx="386640" cy="286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23320" y="1383280"/>
                <a:ext cx="42228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14:cNvPr>
              <p14:cNvContentPartPr/>
              <p14:nvPr/>
            </p14:nvContentPartPr>
            <p14:xfrm>
              <a:off x="4256400" y="1960360"/>
              <a:ext cx="339480" cy="259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38760" y="1942720"/>
                <a:ext cx="3751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14:cNvPr>
              <p14:cNvContentPartPr/>
              <p14:nvPr/>
            </p14:nvContentPartPr>
            <p14:xfrm>
              <a:off x="5064960" y="2062240"/>
              <a:ext cx="136080" cy="205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046960" y="2044240"/>
                <a:ext cx="17172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14:cNvPr>
              <p14:cNvContentPartPr/>
              <p14:nvPr/>
            </p14:nvContentPartPr>
            <p14:xfrm>
              <a:off x="5316600" y="2061520"/>
              <a:ext cx="179280" cy="145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298600" y="2043520"/>
                <a:ext cx="2149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14:cNvPr>
              <p14:cNvContentPartPr/>
              <p14:nvPr/>
            </p14:nvContentPartPr>
            <p14:xfrm>
              <a:off x="5541960" y="2041720"/>
              <a:ext cx="127440" cy="186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23960" y="2024080"/>
                <a:ext cx="1630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14:cNvPr>
              <p14:cNvContentPartPr/>
              <p14:nvPr/>
            </p14:nvContentPartPr>
            <p14:xfrm>
              <a:off x="5778120" y="2039920"/>
              <a:ext cx="207720" cy="198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760120" y="2021920"/>
                <a:ext cx="2433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14:cNvPr>
              <p14:cNvContentPartPr/>
              <p14:nvPr/>
            </p14:nvContentPartPr>
            <p14:xfrm>
              <a:off x="5750400" y="2127040"/>
              <a:ext cx="313920" cy="47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732400" y="2109400"/>
                <a:ext cx="3495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14:cNvPr>
              <p14:cNvContentPartPr/>
              <p14:nvPr/>
            </p14:nvContentPartPr>
            <p14:xfrm>
              <a:off x="6166920" y="2129200"/>
              <a:ext cx="174960" cy="4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148920" y="2111560"/>
                <a:ext cx="2106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14:cNvPr>
              <p14:cNvContentPartPr/>
              <p14:nvPr/>
            </p14:nvContentPartPr>
            <p14:xfrm>
              <a:off x="6177000" y="2203360"/>
              <a:ext cx="186120" cy="21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159000" y="2185720"/>
                <a:ext cx="221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14:cNvPr>
              <p14:cNvContentPartPr/>
              <p14:nvPr/>
            </p14:nvContentPartPr>
            <p14:xfrm>
              <a:off x="6166920" y="1991320"/>
              <a:ext cx="242280" cy="51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48920" y="1973680"/>
                <a:ext cx="27792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14:cNvPr>
              <p14:cNvContentPartPr/>
              <p14:nvPr/>
            </p14:nvContentPartPr>
            <p14:xfrm>
              <a:off x="6569040" y="1950280"/>
              <a:ext cx="14400" cy="2743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551040" y="1932640"/>
                <a:ext cx="500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14:cNvPr>
              <p14:cNvContentPartPr/>
              <p14:nvPr/>
            </p14:nvContentPartPr>
            <p14:xfrm>
              <a:off x="6684960" y="2092120"/>
              <a:ext cx="171000" cy="11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666960" y="2074480"/>
                <a:ext cx="206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14:cNvPr>
              <p14:cNvContentPartPr/>
              <p14:nvPr/>
            </p14:nvContentPartPr>
            <p14:xfrm>
              <a:off x="7001400" y="1881880"/>
              <a:ext cx="303120" cy="230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83760" y="1864240"/>
                <a:ext cx="3387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14:cNvPr>
              <p14:cNvContentPartPr/>
              <p14:nvPr/>
            </p14:nvContentPartPr>
            <p14:xfrm>
              <a:off x="6999960" y="1971880"/>
              <a:ext cx="279720" cy="59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981960" y="1954240"/>
                <a:ext cx="31536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14:cNvPr>
              <p14:cNvContentPartPr/>
              <p14:nvPr/>
            </p14:nvContentPartPr>
            <p14:xfrm>
              <a:off x="7386240" y="1841560"/>
              <a:ext cx="147240" cy="103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368240" y="1823560"/>
                <a:ext cx="18288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14:cNvPr>
              <p14:cNvContentPartPr/>
              <p14:nvPr/>
            </p14:nvContentPartPr>
            <p14:xfrm>
              <a:off x="7030560" y="2112280"/>
              <a:ext cx="484920" cy="23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012560" y="2094640"/>
                <a:ext cx="5205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14:cNvPr>
              <p14:cNvContentPartPr/>
              <p14:nvPr/>
            </p14:nvContentPartPr>
            <p14:xfrm>
              <a:off x="7162680" y="2159440"/>
              <a:ext cx="183960" cy="138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144680" y="2141440"/>
                <a:ext cx="2196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14:cNvPr>
              <p14:cNvContentPartPr/>
              <p14:nvPr/>
            </p14:nvContentPartPr>
            <p14:xfrm>
              <a:off x="7914000" y="1930120"/>
              <a:ext cx="309600" cy="28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96360" y="1912120"/>
                <a:ext cx="345240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14:cNvPr>
              <p14:cNvContentPartPr/>
              <p14:nvPr/>
            </p14:nvContentPartPr>
            <p14:xfrm>
              <a:off x="4244160" y="2497840"/>
              <a:ext cx="177120" cy="33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226520" y="2479840"/>
                <a:ext cx="21276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14:cNvPr>
              <p14:cNvContentPartPr/>
              <p14:nvPr/>
            </p14:nvContentPartPr>
            <p14:xfrm>
              <a:off x="4551240" y="2702320"/>
              <a:ext cx="16344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533600" y="2684320"/>
                <a:ext cx="199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14:cNvPr>
              <p14:cNvContentPartPr/>
              <p14:nvPr/>
            </p14:nvContentPartPr>
            <p14:xfrm>
              <a:off x="4581840" y="2763880"/>
              <a:ext cx="153000" cy="14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63840" y="2745880"/>
                <a:ext cx="1886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14:cNvPr>
              <p14:cNvContentPartPr/>
              <p14:nvPr/>
            </p14:nvContentPartPr>
            <p14:xfrm>
              <a:off x="4561320" y="2571640"/>
              <a:ext cx="194040" cy="39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543680" y="2553640"/>
                <a:ext cx="22968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14:cNvPr>
              <p14:cNvContentPartPr/>
              <p14:nvPr/>
            </p14:nvContentPartPr>
            <p14:xfrm>
              <a:off x="4886760" y="2491360"/>
              <a:ext cx="293040" cy="322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868760" y="2473720"/>
                <a:ext cx="32868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14:cNvPr>
              <p14:cNvContentPartPr/>
              <p14:nvPr/>
            </p14:nvContentPartPr>
            <p14:xfrm>
              <a:off x="5290320" y="2519080"/>
              <a:ext cx="450000" cy="2473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272666" y="2501440"/>
                <a:ext cx="485669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14:cNvPr>
              <p14:cNvContentPartPr/>
              <p14:nvPr/>
            </p14:nvContentPartPr>
            <p14:xfrm>
              <a:off x="5862000" y="2476600"/>
              <a:ext cx="680400" cy="358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44000" y="2458600"/>
                <a:ext cx="71604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14:cNvPr>
              <p14:cNvContentPartPr/>
              <p14:nvPr/>
            </p14:nvContentPartPr>
            <p14:xfrm>
              <a:off x="6725640" y="2580280"/>
              <a:ext cx="141480" cy="10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707640" y="2562640"/>
                <a:ext cx="177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14:cNvPr>
              <p14:cNvContentPartPr/>
              <p14:nvPr/>
            </p14:nvContentPartPr>
            <p14:xfrm>
              <a:off x="6705120" y="2630680"/>
              <a:ext cx="18540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687480" y="2612680"/>
                <a:ext cx="2210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14:cNvPr>
              <p14:cNvContentPartPr/>
              <p14:nvPr/>
            </p14:nvContentPartPr>
            <p14:xfrm>
              <a:off x="7020120" y="2384440"/>
              <a:ext cx="964440" cy="338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002480" y="2366440"/>
                <a:ext cx="1000080" cy="374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28357504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14:cNvPr>
              <p14:cNvContentPartPr/>
              <p14:nvPr/>
            </p14:nvContentPartPr>
            <p14:xfrm>
              <a:off x="2892000" y="112840"/>
              <a:ext cx="2535840" cy="416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74000" y="95200"/>
                <a:ext cx="2571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14:cNvPr>
              <p14:cNvContentPartPr/>
              <p14:nvPr/>
            </p14:nvContentPartPr>
            <p14:xfrm>
              <a:off x="5688840" y="164320"/>
              <a:ext cx="277920" cy="47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0" y="146320"/>
                <a:ext cx="3135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14:cNvPr>
              <p14:cNvContentPartPr/>
              <p14:nvPr/>
            </p14:nvContentPartPr>
            <p14:xfrm>
              <a:off x="6278520" y="253960"/>
              <a:ext cx="1659960" cy="37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76" y="235960"/>
                <a:ext cx="1695608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14:cNvPr>
              <p14:cNvContentPartPr/>
              <p14:nvPr/>
            </p14:nvContentPartPr>
            <p14:xfrm>
              <a:off x="527880" y="102760"/>
              <a:ext cx="2052720" cy="59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09880" y="85120"/>
                <a:ext cx="208836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14:cNvPr>
              <p14:cNvContentPartPr/>
              <p14:nvPr/>
            </p14:nvContentPartPr>
            <p14:xfrm>
              <a:off x="4477800" y="719080"/>
              <a:ext cx="96480" cy="124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60160" y="701440"/>
                <a:ext cx="132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14:cNvPr>
              <p14:cNvContentPartPr/>
              <p14:nvPr/>
            </p14:nvContentPartPr>
            <p14:xfrm>
              <a:off x="5282400" y="719800"/>
              <a:ext cx="114120" cy="14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64760" y="702160"/>
                <a:ext cx="1497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14:cNvPr>
              <p14:cNvContentPartPr/>
              <p14:nvPr/>
            </p14:nvContentPartPr>
            <p14:xfrm>
              <a:off x="4825560" y="588760"/>
              <a:ext cx="358200" cy="269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07920" y="571120"/>
                <a:ext cx="3938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14:cNvPr>
              <p14:cNvContentPartPr/>
              <p14:nvPr/>
            </p14:nvContentPartPr>
            <p14:xfrm>
              <a:off x="3800280" y="588760"/>
              <a:ext cx="568440" cy="315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82640" y="571120"/>
                <a:ext cx="604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14:cNvPr>
              <p14:cNvContentPartPr/>
              <p14:nvPr/>
            </p14:nvContentPartPr>
            <p14:xfrm>
              <a:off x="2896320" y="583720"/>
              <a:ext cx="740160" cy="53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78680" y="565720"/>
                <a:ext cx="775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14:cNvPr>
              <p14:cNvContentPartPr/>
              <p14:nvPr/>
            </p14:nvContentPartPr>
            <p14:xfrm>
              <a:off x="5628000" y="593800"/>
              <a:ext cx="161640" cy="48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10360" y="575800"/>
                <a:ext cx="1972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14:cNvPr>
              <p14:cNvContentPartPr/>
              <p14:nvPr/>
            </p14:nvContentPartPr>
            <p14:xfrm>
              <a:off x="5887200" y="746800"/>
              <a:ext cx="483840" cy="15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69200" y="728800"/>
                <a:ext cx="5194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14:cNvPr>
              <p14:cNvContentPartPr/>
              <p14:nvPr/>
            </p14:nvContentPartPr>
            <p14:xfrm>
              <a:off x="6650040" y="609280"/>
              <a:ext cx="5040" cy="14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32040" y="591280"/>
                <a:ext cx="406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14:cNvPr>
              <p14:cNvContentPartPr/>
              <p14:nvPr/>
            </p14:nvContentPartPr>
            <p14:xfrm>
              <a:off x="6593520" y="720880"/>
              <a:ext cx="142200" cy="206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75565" y="702880"/>
                <a:ext cx="17775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14:cNvPr>
              <p14:cNvContentPartPr/>
              <p14:nvPr/>
            </p14:nvContentPartPr>
            <p14:xfrm>
              <a:off x="6807000" y="172600"/>
              <a:ext cx="2072880" cy="753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9360" y="154600"/>
                <a:ext cx="210852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14:cNvPr>
              <p14:cNvContentPartPr/>
              <p14:nvPr/>
            </p14:nvContentPartPr>
            <p14:xfrm>
              <a:off x="1693560" y="2580280"/>
              <a:ext cx="64080" cy="57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675920" y="2562280"/>
                <a:ext cx="997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14:cNvPr>
              <p14:cNvContentPartPr/>
              <p14:nvPr/>
            </p14:nvContentPartPr>
            <p14:xfrm>
              <a:off x="1503120" y="2712400"/>
              <a:ext cx="71640" cy="39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120" y="2694400"/>
                <a:ext cx="1072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14:cNvPr>
              <p14:cNvContentPartPr/>
              <p14:nvPr/>
            </p14:nvContentPartPr>
            <p14:xfrm>
              <a:off x="1331760" y="2824000"/>
              <a:ext cx="39960" cy="1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13760" y="2806360"/>
                <a:ext cx="7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14:cNvPr>
              <p14:cNvContentPartPr/>
              <p14:nvPr/>
            </p14:nvContentPartPr>
            <p14:xfrm>
              <a:off x="1207560" y="2885200"/>
              <a:ext cx="6264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9920" y="2867200"/>
                <a:ext cx="98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14:cNvPr>
              <p14:cNvContentPartPr/>
              <p14:nvPr/>
            </p14:nvContentPartPr>
            <p14:xfrm>
              <a:off x="374520" y="1198600"/>
              <a:ext cx="661680" cy="193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80" y="1180600"/>
                <a:ext cx="697320" cy="19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14:cNvPr>
              <p14:cNvContentPartPr/>
              <p14:nvPr/>
            </p14:nvContentPartPr>
            <p14:xfrm>
              <a:off x="876360" y="1558240"/>
              <a:ext cx="2070000" cy="145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58717" y="1540244"/>
                <a:ext cx="2105646" cy="14882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14:cNvPr>
              <p14:cNvContentPartPr/>
              <p14:nvPr/>
            </p14:nvContentPartPr>
            <p14:xfrm>
              <a:off x="1320600" y="1168360"/>
              <a:ext cx="2403360" cy="1376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02600" y="1150365"/>
                <a:ext cx="2439000" cy="1412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14:cNvPr>
              <p14:cNvContentPartPr/>
              <p14:nvPr/>
            </p14:nvContentPartPr>
            <p14:xfrm>
              <a:off x="2915400" y="2255200"/>
              <a:ext cx="621360" cy="819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97760" y="2237560"/>
                <a:ext cx="657000" cy="85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14:cNvPr>
              <p14:cNvContentPartPr/>
              <p14:nvPr/>
            </p14:nvContentPartPr>
            <p14:xfrm>
              <a:off x="4368720" y="1126960"/>
              <a:ext cx="301320" cy="31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50720" y="1109320"/>
                <a:ext cx="336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14:cNvPr>
              <p14:cNvContentPartPr/>
              <p14:nvPr/>
            </p14:nvContentPartPr>
            <p14:xfrm>
              <a:off x="4805400" y="1259440"/>
              <a:ext cx="1605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87400" y="1241440"/>
                <a:ext cx="196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14:cNvPr>
              <p14:cNvContentPartPr/>
              <p14:nvPr/>
            </p14:nvContentPartPr>
            <p14:xfrm>
              <a:off x="4815480" y="1322800"/>
              <a:ext cx="129960" cy="18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797840" y="1304800"/>
                <a:ext cx="16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14:cNvPr>
              <p14:cNvContentPartPr/>
              <p14:nvPr/>
            </p14:nvContentPartPr>
            <p14:xfrm>
              <a:off x="6278520" y="1086640"/>
              <a:ext cx="435960" cy="265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260880" y="1068976"/>
                <a:ext cx="471600" cy="3010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14:cNvPr>
              <p14:cNvContentPartPr/>
              <p14:nvPr/>
            </p14:nvContentPartPr>
            <p14:xfrm>
              <a:off x="5089800" y="1068640"/>
              <a:ext cx="1076040" cy="333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71800" y="1051000"/>
                <a:ext cx="11116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14:cNvPr>
              <p14:cNvContentPartPr/>
              <p14:nvPr/>
            </p14:nvContentPartPr>
            <p14:xfrm>
              <a:off x="6999960" y="1132000"/>
              <a:ext cx="591840" cy="201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81960" y="1114360"/>
                <a:ext cx="6274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14:cNvPr>
              <p14:cNvContentPartPr/>
              <p14:nvPr/>
            </p14:nvContentPartPr>
            <p14:xfrm>
              <a:off x="4414080" y="1574440"/>
              <a:ext cx="170640" cy="27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96080" y="1556800"/>
                <a:ext cx="20628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14:cNvPr>
              <p14:cNvContentPartPr/>
              <p14:nvPr/>
            </p14:nvContentPartPr>
            <p14:xfrm>
              <a:off x="4744200" y="1696120"/>
              <a:ext cx="14364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26200" y="167848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14:cNvPr>
              <p14:cNvContentPartPr/>
              <p14:nvPr/>
            </p14:nvContentPartPr>
            <p14:xfrm>
              <a:off x="4744200" y="1767760"/>
              <a:ext cx="128160" cy="1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726200" y="1750120"/>
                <a:ext cx="163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14:cNvPr>
              <p14:cNvContentPartPr/>
              <p14:nvPr/>
            </p14:nvContentPartPr>
            <p14:xfrm>
              <a:off x="5039040" y="1548520"/>
              <a:ext cx="297000" cy="270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21400" y="1530880"/>
                <a:ext cx="3326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14:cNvPr>
              <p14:cNvContentPartPr/>
              <p14:nvPr/>
            </p14:nvContentPartPr>
            <p14:xfrm>
              <a:off x="5455200" y="1452400"/>
              <a:ext cx="1212120" cy="364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37205" y="1434400"/>
                <a:ext cx="1247749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14:cNvPr>
              <p14:cNvContentPartPr/>
              <p14:nvPr/>
            </p14:nvContentPartPr>
            <p14:xfrm>
              <a:off x="6908520" y="1438360"/>
              <a:ext cx="121248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90520" y="1420701"/>
                <a:ext cx="1248120" cy="3755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14:cNvPr>
              <p14:cNvContentPartPr/>
              <p14:nvPr/>
            </p14:nvContentPartPr>
            <p14:xfrm>
              <a:off x="8341320" y="1400920"/>
              <a:ext cx="386640" cy="286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23320" y="1383280"/>
                <a:ext cx="42228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14:cNvPr>
              <p14:cNvContentPartPr/>
              <p14:nvPr/>
            </p14:nvContentPartPr>
            <p14:xfrm>
              <a:off x="4256400" y="1960360"/>
              <a:ext cx="339480" cy="259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38760" y="1942720"/>
                <a:ext cx="3751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14:cNvPr>
              <p14:cNvContentPartPr/>
              <p14:nvPr/>
            </p14:nvContentPartPr>
            <p14:xfrm>
              <a:off x="5064960" y="2062240"/>
              <a:ext cx="136080" cy="205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046960" y="2044240"/>
                <a:ext cx="17172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14:cNvPr>
              <p14:cNvContentPartPr/>
              <p14:nvPr/>
            </p14:nvContentPartPr>
            <p14:xfrm>
              <a:off x="5316600" y="2061520"/>
              <a:ext cx="179280" cy="145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298600" y="2043520"/>
                <a:ext cx="2149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14:cNvPr>
              <p14:cNvContentPartPr/>
              <p14:nvPr/>
            </p14:nvContentPartPr>
            <p14:xfrm>
              <a:off x="5541960" y="2041720"/>
              <a:ext cx="127440" cy="186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23960" y="2024080"/>
                <a:ext cx="1630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14:cNvPr>
              <p14:cNvContentPartPr/>
              <p14:nvPr/>
            </p14:nvContentPartPr>
            <p14:xfrm>
              <a:off x="5778120" y="2039920"/>
              <a:ext cx="207720" cy="198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760120" y="2021920"/>
                <a:ext cx="2433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14:cNvPr>
              <p14:cNvContentPartPr/>
              <p14:nvPr/>
            </p14:nvContentPartPr>
            <p14:xfrm>
              <a:off x="5750400" y="2127040"/>
              <a:ext cx="313920" cy="47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732400" y="2109400"/>
                <a:ext cx="3495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14:cNvPr>
              <p14:cNvContentPartPr/>
              <p14:nvPr/>
            </p14:nvContentPartPr>
            <p14:xfrm>
              <a:off x="6166920" y="2129200"/>
              <a:ext cx="174960" cy="4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148920" y="2111560"/>
                <a:ext cx="2106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14:cNvPr>
              <p14:cNvContentPartPr/>
              <p14:nvPr/>
            </p14:nvContentPartPr>
            <p14:xfrm>
              <a:off x="6177000" y="2203360"/>
              <a:ext cx="186120" cy="21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159000" y="2185720"/>
                <a:ext cx="221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14:cNvPr>
              <p14:cNvContentPartPr/>
              <p14:nvPr/>
            </p14:nvContentPartPr>
            <p14:xfrm>
              <a:off x="6166920" y="1991320"/>
              <a:ext cx="242280" cy="51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48920" y="1973680"/>
                <a:ext cx="27792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14:cNvPr>
              <p14:cNvContentPartPr/>
              <p14:nvPr/>
            </p14:nvContentPartPr>
            <p14:xfrm>
              <a:off x="6569040" y="1950280"/>
              <a:ext cx="14400" cy="2743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551040" y="1932640"/>
                <a:ext cx="500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14:cNvPr>
              <p14:cNvContentPartPr/>
              <p14:nvPr/>
            </p14:nvContentPartPr>
            <p14:xfrm>
              <a:off x="6684960" y="2092120"/>
              <a:ext cx="171000" cy="11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666960" y="2074480"/>
                <a:ext cx="206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14:cNvPr>
              <p14:cNvContentPartPr/>
              <p14:nvPr/>
            </p14:nvContentPartPr>
            <p14:xfrm>
              <a:off x="7001400" y="1881880"/>
              <a:ext cx="303120" cy="230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83760" y="1864240"/>
                <a:ext cx="3387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14:cNvPr>
              <p14:cNvContentPartPr/>
              <p14:nvPr/>
            </p14:nvContentPartPr>
            <p14:xfrm>
              <a:off x="6999960" y="1971880"/>
              <a:ext cx="279720" cy="59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981960" y="1954240"/>
                <a:ext cx="31536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14:cNvPr>
              <p14:cNvContentPartPr/>
              <p14:nvPr/>
            </p14:nvContentPartPr>
            <p14:xfrm>
              <a:off x="7386240" y="1841560"/>
              <a:ext cx="147240" cy="103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368240" y="1823560"/>
                <a:ext cx="18288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14:cNvPr>
              <p14:cNvContentPartPr/>
              <p14:nvPr/>
            </p14:nvContentPartPr>
            <p14:xfrm>
              <a:off x="7030560" y="2112280"/>
              <a:ext cx="484920" cy="23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012560" y="2094640"/>
                <a:ext cx="5205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14:cNvPr>
              <p14:cNvContentPartPr/>
              <p14:nvPr/>
            </p14:nvContentPartPr>
            <p14:xfrm>
              <a:off x="7162680" y="2159440"/>
              <a:ext cx="183960" cy="138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144680" y="2141440"/>
                <a:ext cx="2196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14:cNvPr>
              <p14:cNvContentPartPr/>
              <p14:nvPr/>
            </p14:nvContentPartPr>
            <p14:xfrm>
              <a:off x="7914000" y="1930120"/>
              <a:ext cx="309600" cy="28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96360" y="1912120"/>
                <a:ext cx="345240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14:cNvPr>
              <p14:cNvContentPartPr/>
              <p14:nvPr/>
            </p14:nvContentPartPr>
            <p14:xfrm>
              <a:off x="4244160" y="2497840"/>
              <a:ext cx="177120" cy="33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226520" y="2479840"/>
                <a:ext cx="21276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14:cNvPr>
              <p14:cNvContentPartPr/>
              <p14:nvPr/>
            </p14:nvContentPartPr>
            <p14:xfrm>
              <a:off x="4551240" y="2702320"/>
              <a:ext cx="16344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533600" y="2684320"/>
                <a:ext cx="199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14:cNvPr>
              <p14:cNvContentPartPr/>
              <p14:nvPr/>
            </p14:nvContentPartPr>
            <p14:xfrm>
              <a:off x="4581840" y="2763880"/>
              <a:ext cx="153000" cy="14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63840" y="2745880"/>
                <a:ext cx="1886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14:cNvPr>
              <p14:cNvContentPartPr/>
              <p14:nvPr/>
            </p14:nvContentPartPr>
            <p14:xfrm>
              <a:off x="4561320" y="2571640"/>
              <a:ext cx="194040" cy="39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543680" y="2553640"/>
                <a:ext cx="22968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14:cNvPr>
              <p14:cNvContentPartPr/>
              <p14:nvPr/>
            </p14:nvContentPartPr>
            <p14:xfrm>
              <a:off x="4886760" y="2491360"/>
              <a:ext cx="293040" cy="322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868760" y="2473720"/>
                <a:ext cx="32868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14:cNvPr>
              <p14:cNvContentPartPr/>
              <p14:nvPr/>
            </p14:nvContentPartPr>
            <p14:xfrm>
              <a:off x="5290320" y="2519080"/>
              <a:ext cx="450000" cy="2473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272666" y="2501440"/>
                <a:ext cx="485669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14:cNvPr>
              <p14:cNvContentPartPr/>
              <p14:nvPr/>
            </p14:nvContentPartPr>
            <p14:xfrm>
              <a:off x="5862000" y="2476600"/>
              <a:ext cx="680400" cy="358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44000" y="2458600"/>
                <a:ext cx="71604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14:cNvPr>
              <p14:cNvContentPartPr/>
              <p14:nvPr/>
            </p14:nvContentPartPr>
            <p14:xfrm>
              <a:off x="6725640" y="2580280"/>
              <a:ext cx="141480" cy="10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707640" y="2562640"/>
                <a:ext cx="177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14:cNvPr>
              <p14:cNvContentPartPr/>
              <p14:nvPr/>
            </p14:nvContentPartPr>
            <p14:xfrm>
              <a:off x="6705120" y="2630680"/>
              <a:ext cx="18540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687480" y="2612680"/>
                <a:ext cx="2210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14:cNvPr>
              <p14:cNvContentPartPr/>
              <p14:nvPr/>
            </p14:nvContentPartPr>
            <p14:xfrm>
              <a:off x="7020120" y="2384440"/>
              <a:ext cx="964440" cy="338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002480" y="2366440"/>
                <a:ext cx="100008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7E83835-5F08-444C-B8D9-F8CBB577E60B}"/>
                  </a:ext>
                </a:extLst>
              </p14:cNvPr>
              <p14:cNvContentPartPr/>
              <p14:nvPr/>
            </p14:nvContentPartPr>
            <p14:xfrm>
              <a:off x="3488160" y="3162040"/>
              <a:ext cx="841320" cy="2854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7E83835-5F08-444C-B8D9-F8CBB577E60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470160" y="3144063"/>
                <a:ext cx="876960" cy="3210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D1C65B8-D1A6-44EA-A47E-2BD50A6BBF3D}"/>
                  </a:ext>
                </a:extLst>
              </p14:cNvPr>
              <p14:cNvContentPartPr/>
              <p14:nvPr/>
            </p14:nvContentPartPr>
            <p14:xfrm>
              <a:off x="5867760" y="3058000"/>
              <a:ext cx="990360" cy="246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D1C65B8-D1A6-44EA-A47E-2BD50A6BBF3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850120" y="3040000"/>
                <a:ext cx="10260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DD72054-6288-411D-AF4F-FAACAD8A9337}"/>
                  </a:ext>
                </a:extLst>
              </p14:cNvPr>
              <p14:cNvContentPartPr/>
              <p14:nvPr/>
            </p14:nvContentPartPr>
            <p14:xfrm>
              <a:off x="5282760" y="3115600"/>
              <a:ext cx="397800" cy="231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DD72054-6288-411D-AF4F-FAACAD8A933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265120" y="3097600"/>
                <a:ext cx="433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100664C6-388B-4B65-B511-B53E18D56267}"/>
                  </a:ext>
                </a:extLst>
              </p14:cNvPr>
              <p14:cNvContentPartPr/>
              <p14:nvPr/>
            </p14:nvContentPartPr>
            <p14:xfrm>
              <a:off x="4744200" y="3117040"/>
              <a:ext cx="450000" cy="2368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100664C6-388B-4B65-B511-B53E18D5626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726200" y="3099400"/>
                <a:ext cx="485640" cy="272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17155673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14:cNvPr>
              <p14:cNvContentPartPr/>
              <p14:nvPr/>
            </p14:nvContentPartPr>
            <p14:xfrm>
              <a:off x="2892000" y="112840"/>
              <a:ext cx="2535840" cy="416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74000" y="95200"/>
                <a:ext cx="2571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14:cNvPr>
              <p14:cNvContentPartPr/>
              <p14:nvPr/>
            </p14:nvContentPartPr>
            <p14:xfrm>
              <a:off x="5688840" y="164320"/>
              <a:ext cx="277920" cy="47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0" y="146320"/>
                <a:ext cx="3135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14:cNvPr>
              <p14:cNvContentPartPr/>
              <p14:nvPr/>
            </p14:nvContentPartPr>
            <p14:xfrm>
              <a:off x="6278520" y="253960"/>
              <a:ext cx="1659960" cy="37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76" y="235960"/>
                <a:ext cx="1695608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14:cNvPr>
              <p14:cNvContentPartPr/>
              <p14:nvPr/>
            </p14:nvContentPartPr>
            <p14:xfrm>
              <a:off x="527880" y="102760"/>
              <a:ext cx="2052720" cy="59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09880" y="85120"/>
                <a:ext cx="208836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14:cNvPr>
              <p14:cNvContentPartPr/>
              <p14:nvPr/>
            </p14:nvContentPartPr>
            <p14:xfrm>
              <a:off x="4477800" y="719080"/>
              <a:ext cx="96480" cy="124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60160" y="701440"/>
                <a:ext cx="132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14:cNvPr>
              <p14:cNvContentPartPr/>
              <p14:nvPr/>
            </p14:nvContentPartPr>
            <p14:xfrm>
              <a:off x="5282400" y="719800"/>
              <a:ext cx="114120" cy="14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64760" y="702160"/>
                <a:ext cx="1497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14:cNvPr>
              <p14:cNvContentPartPr/>
              <p14:nvPr/>
            </p14:nvContentPartPr>
            <p14:xfrm>
              <a:off x="4825560" y="588760"/>
              <a:ext cx="358200" cy="269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07920" y="571120"/>
                <a:ext cx="3938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14:cNvPr>
              <p14:cNvContentPartPr/>
              <p14:nvPr/>
            </p14:nvContentPartPr>
            <p14:xfrm>
              <a:off x="3800280" y="588760"/>
              <a:ext cx="568440" cy="315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82640" y="571120"/>
                <a:ext cx="604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14:cNvPr>
              <p14:cNvContentPartPr/>
              <p14:nvPr/>
            </p14:nvContentPartPr>
            <p14:xfrm>
              <a:off x="2896320" y="583720"/>
              <a:ext cx="740160" cy="53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78680" y="565720"/>
                <a:ext cx="775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14:cNvPr>
              <p14:cNvContentPartPr/>
              <p14:nvPr/>
            </p14:nvContentPartPr>
            <p14:xfrm>
              <a:off x="5628000" y="593800"/>
              <a:ext cx="161640" cy="48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10360" y="575800"/>
                <a:ext cx="1972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14:cNvPr>
              <p14:cNvContentPartPr/>
              <p14:nvPr/>
            </p14:nvContentPartPr>
            <p14:xfrm>
              <a:off x="5887200" y="746800"/>
              <a:ext cx="483840" cy="15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69200" y="728800"/>
                <a:ext cx="5194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14:cNvPr>
              <p14:cNvContentPartPr/>
              <p14:nvPr/>
            </p14:nvContentPartPr>
            <p14:xfrm>
              <a:off x="6650040" y="609280"/>
              <a:ext cx="5040" cy="14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32040" y="591280"/>
                <a:ext cx="406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14:cNvPr>
              <p14:cNvContentPartPr/>
              <p14:nvPr/>
            </p14:nvContentPartPr>
            <p14:xfrm>
              <a:off x="6593520" y="720880"/>
              <a:ext cx="142200" cy="206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75565" y="702880"/>
                <a:ext cx="17775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14:cNvPr>
              <p14:cNvContentPartPr/>
              <p14:nvPr/>
            </p14:nvContentPartPr>
            <p14:xfrm>
              <a:off x="6807000" y="172600"/>
              <a:ext cx="2072880" cy="753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9360" y="154600"/>
                <a:ext cx="210852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14:cNvPr>
              <p14:cNvContentPartPr/>
              <p14:nvPr/>
            </p14:nvContentPartPr>
            <p14:xfrm>
              <a:off x="1693560" y="2580280"/>
              <a:ext cx="64080" cy="57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675920" y="2562280"/>
                <a:ext cx="997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14:cNvPr>
              <p14:cNvContentPartPr/>
              <p14:nvPr/>
            </p14:nvContentPartPr>
            <p14:xfrm>
              <a:off x="1503120" y="2712400"/>
              <a:ext cx="71640" cy="39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120" y="2694400"/>
                <a:ext cx="1072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14:cNvPr>
              <p14:cNvContentPartPr/>
              <p14:nvPr/>
            </p14:nvContentPartPr>
            <p14:xfrm>
              <a:off x="1331760" y="2824000"/>
              <a:ext cx="39960" cy="1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13760" y="2806360"/>
                <a:ext cx="7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14:cNvPr>
              <p14:cNvContentPartPr/>
              <p14:nvPr/>
            </p14:nvContentPartPr>
            <p14:xfrm>
              <a:off x="1207560" y="2885200"/>
              <a:ext cx="6264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9920" y="2867200"/>
                <a:ext cx="98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14:cNvPr>
              <p14:cNvContentPartPr/>
              <p14:nvPr/>
            </p14:nvContentPartPr>
            <p14:xfrm>
              <a:off x="374520" y="1198600"/>
              <a:ext cx="661680" cy="193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80" y="1180600"/>
                <a:ext cx="697320" cy="19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14:cNvPr>
              <p14:cNvContentPartPr/>
              <p14:nvPr/>
            </p14:nvContentPartPr>
            <p14:xfrm>
              <a:off x="876360" y="1558240"/>
              <a:ext cx="2070000" cy="145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58717" y="1540244"/>
                <a:ext cx="2105646" cy="14882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14:cNvPr>
              <p14:cNvContentPartPr/>
              <p14:nvPr/>
            </p14:nvContentPartPr>
            <p14:xfrm>
              <a:off x="1320600" y="1168360"/>
              <a:ext cx="2403360" cy="1376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02600" y="1150365"/>
                <a:ext cx="2439000" cy="1412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14:cNvPr>
              <p14:cNvContentPartPr/>
              <p14:nvPr/>
            </p14:nvContentPartPr>
            <p14:xfrm>
              <a:off x="2915400" y="2255200"/>
              <a:ext cx="621360" cy="819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97760" y="2237560"/>
                <a:ext cx="657000" cy="85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14:cNvPr>
              <p14:cNvContentPartPr/>
              <p14:nvPr/>
            </p14:nvContentPartPr>
            <p14:xfrm>
              <a:off x="4368720" y="1126960"/>
              <a:ext cx="301320" cy="31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50720" y="1109320"/>
                <a:ext cx="336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14:cNvPr>
              <p14:cNvContentPartPr/>
              <p14:nvPr/>
            </p14:nvContentPartPr>
            <p14:xfrm>
              <a:off x="4805400" y="1259440"/>
              <a:ext cx="1605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87400" y="1241440"/>
                <a:ext cx="196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14:cNvPr>
              <p14:cNvContentPartPr/>
              <p14:nvPr/>
            </p14:nvContentPartPr>
            <p14:xfrm>
              <a:off x="4815480" y="1322800"/>
              <a:ext cx="129960" cy="18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797840" y="1304800"/>
                <a:ext cx="16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14:cNvPr>
              <p14:cNvContentPartPr/>
              <p14:nvPr/>
            </p14:nvContentPartPr>
            <p14:xfrm>
              <a:off x="6278520" y="1086640"/>
              <a:ext cx="435960" cy="265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260880" y="1068976"/>
                <a:ext cx="471600" cy="3010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14:cNvPr>
              <p14:cNvContentPartPr/>
              <p14:nvPr/>
            </p14:nvContentPartPr>
            <p14:xfrm>
              <a:off x="5089800" y="1068640"/>
              <a:ext cx="1076040" cy="333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71800" y="1051000"/>
                <a:ext cx="11116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14:cNvPr>
              <p14:cNvContentPartPr/>
              <p14:nvPr/>
            </p14:nvContentPartPr>
            <p14:xfrm>
              <a:off x="6999960" y="1132000"/>
              <a:ext cx="591840" cy="201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81960" y="1114360"/>
                <a:ext cx="6274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14:cNvPr>
              <p14:cNvContentPartPr/>
              <p14:nvPr/>
            </p14:nvContentPartPr>
            <p14:xfrm>
              <a:off x="4414080" y="1574440"/>
              <a:ext cx="170640" cy="27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96080" y="1556800"/>
                <a:ext cx="20628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14:cNvPr>
              <p14:cNvContentPartPr/>
              <p14:nvPr/>
            </p14:nvContentPartPr>
            <p14:xfrm>
              <a:off x="4744200" y="1696120"/>
              <a:ext cx="14364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26200" y="167848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14:cNvPr>
              <p14:cNvContentPartPr/>
              <p14:nvPr/>
            </p14:nvContentPartPr>
            <p14:xfrm>
              <a:off x="4744200" y="1767760"/>
              <a:ext cx="128160" cy="1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726200" y="1750120"/>
                <a:ext cx="163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14:cNvPr>
              <p14:cNvContentPartPr/>
              <p14:nvPr/>
            </p14:nvContentPartPr>
            <p14:xfrm>
              <a:off x="5039040" y="1548520"/>
              <a:ext cx="297000" cy="270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21400" y="1530880"/>
                <a:ext cx="3326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14:cNvPr>
              <p14:cNvContentPartPr/>
              <p14:nvPr/>
            </p14:nvContentPartPr>
            <p14:xfrm>
              <a:off x="5455200" y="1452400"/>
              <a:ext cx="1212120" cy="364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37205" y="1434400"/>
                <a:ext cx="1247749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14:cNvPr>
              <p14:cNvContentPartPr/>
              <p14:nvPr/>
            </p14:nvContentPartPr>
            <p14:xfrm>
              <a:off x="6908520" y="1438360"/>
              <a:ext cx="121248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90520" y="1420701"/>
                <a:ext cx="1248120" cy="3755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14:cNvPr>
              <p14:cNvContentPartPr/>
              <p14:nvPr/>
            </p14:nvContentPartPr>
            <p14:xfrm>
              <a:off x="8341320" y="1400920"/>
              <a:ext cx="386640" cy="286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23320" y="1383280"/>
                <a:ext cx="42228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14:cNvPr>
              <p14:cNvContentPartPr/>
              <p14:nvPr/>
            </p14:nvContentPartPr>
            <p14:xfrm>
              <a:off x="4256400" y="1960360"/>
              <a:ext cx="339480" cy="259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38760" y="1942720"/>
                <a:ext cx="3751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14:cNvPr>
              <p14:cNvContentPartPr/>
              <p14:nvPr/>
            </p14:nvContentPartPr>
            <p14:xfrm>
              <a:off x="5064960" y="2062240"/>
              <a:ext cx="136080" cy="205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046960" y="2044240"/>
                <a:ext cx="17172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14:cNvPr>
              <p14:cNvContentPartPr/>
              <p14:nvPr/>
            </p14:nvContentPartPr>
            <p14:xfrm>
              <a:off x="5316600" y="2061520"/>
              <a:ext cx="179280" cy="145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298600" y="2043520"/>
                <a:ext cx="2149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14:cNvPr>
              <p14:cNvContentPartPr/>
              <p14:nvPr/>
            </p14:nvContentPartPr>
            <p14:xfrm>
              <a:off x="5541960" y="2041720"/>
              <a:ext cx="127440" cy="186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23960" y="2024080"/>
                <a:ext cx="1630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14:cNvPr>
              <p14:cNvContentPartPr/>
              <p14:nvPr/>
            </p14:nvContentPartPr>
            <p14:xfrm>
              <a:off x="5778120" y="2039920"/>
              <a:ext cx="207720" cy="198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760120" y="2021920"/>
                <a:ext cx="2433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14:cNvPr>
              <p14:cNvContentPartPr/>
              <p14:nvPr/>
            </p14:nvContentPartPr>
            <p14:xfrm>
              <a:off x="5750400" y="2127040"/>
              <a:ext cx="313920" cy="47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732400" y="2109400"/>
                <a:ext cx="3495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14:cNvPr>
              <p14:cNvContentPartPr/>
              <p14:nvPr/>
            </p14:nvContentPartPr>
            <p14:xfrm>
              <a:off x="6166920" y="2129200"/>
              <a:ext cx="174960" cy="4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148920" y="2111560"/>
                <a:ext cx="2106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14:cNvPr>
              <p14:cNvContentPartPr/>
              <p14:nvPr/>
            </p14:nvContentPartPr>
            <p14:xfrm>
              <a:off x="6177000" y="2203360"/>
              <a:ext cx="186120" cy="21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159000" y="2185720"/>
                <a:ext cx="221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14:cNvPr>
              <p14:cNvContentPartPr/>
              <p14:nvPr/>
            </p14:nvContentPartPr>
            <p14:xfrm>
              <a:off x="6166920" y="1991320"/>
              <a:ext cx="242280" cy="51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48920" y="1973680"/>
                <a:ext cx="27792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14:cNvPr>
              <p14:cNvContentPartPr/>
              <p14:nvPr/>
            </p14:nvContentPartPr>
            <p14:xfrm>
              <a:off x="6569040" y="1950280"/>
              <a:ext cx="14400" cy="2743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551040" y="1932640"/>
                <a:ext cx="500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14:cNvPr>
              <p14:cNvContentPartPr/>
              <p14:nvPr/>
            </p14:nvContentPartPr>
            <p14:xfrm>
              <a:off x="6684960" y="2092120"/>
              <a:ext cx="171000" cy="11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666960" y="2074480"/>
                <a:ext cx="206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14:cNvPr>
              <p14:cNvContentPartPr/>
              <p14:nvPr/>
            </p14:nvContentPartPr>
            <p14:xfrm>
              <a:off x="7001400" y="1881880"/>
              <a:ext cx="303120" cy="230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83760" y="1864240"/>
                <a:ext cx="3387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14:cNvPr>
              <p14:cNvContentPartPr/>
              <p14:nvPr/>
            </p14:nvContentPartPr>
            <p14:xfrm>
              <a:off x="6999960" y="1971880"/>
              <a:ext cx="279720" cy="59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981960" y="1954240"/>
                <a:ext cx="31536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14:cNvPr>
              <p14:cNvContentPartPr/>
              <p14:nvPr/>
            </p14:nvContentPartPr>
            <p14:xfrm>
              <a:off x="7386240" y="1841560"/>
              <a:ext cx="147240" cy="103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368240" y="1823560"/>
                <a:ext cx="18288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14:cNvPr>
              <p14:cNvContentPartPr/>
              <p14:nvPr/>
            </p14:nvContentPartPr>
            <p14:xfrm>
              <a:off x="7030560" y="2112280"/>
              <a:ext cx="484920" cy="23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012560" y="2094640"/>
                <a:ext cx="5205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14:cNvPr>
              <p14:cNvContentPartPr/>
              <p14:nvPr/>
            </p14:nvContentPartPr>
            <p14:xfrm>
              <a:off x="7162680" y="2159440"/>
              <a:ext cx="183960" cy="138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144680" y="2141440"/>
                <a:ext cx="2196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14:cNvPr>
              <p14:cNvContentPartPr/>
              <p14:nvPr/>
            </p14:nvContentPartPr>
            <p14:xfrm>
              <a:off x="7914000" y="1930120"/>
              <a:ext cx="309600" cy="28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96360" y="1912120"/>
                <a:ext cx="345240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14:cNvPr>
              <p14:cNvContentPartPr/>
              <p14:nvPr/>
            </p14:nvContentPartPr>
            <p14:xfrm>
              <a:off x="4244160" y="2497840"/>
              <a:ext cx="177120" cy="33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226520" y="2479840"/>
                <a:ext cx="21276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14:cNvPr>
              <p14:cNvContentPartPr/>
              <p14:nvPr/>
            </p14:nvContentPartPr>
            <p14:xfrm>
              <a:off x="4551240" y="2702320"/>
              <a:ext cx="16344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533600" y="2684320"/>
                <a:ext cx="199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14:cNvPr>
              <p14:cNvContentPartPr/>
              <p14:nvPr/>
            </p14:nvContentPartPr>
            <p14:xfrm>
              <a:off x="4581840" y="2763880"/>
              <a:ext cx="153000" cy="14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63840" y="2745880"/>
                <a:ext cx="1886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14:cNvPr>
              <p14:cNvContentPartPr/>
              <p14:nvPr/>
            </p14:nvContentPartPr>
            <p14:xfrm>
              <a:off x="4561320" y="2571640"/>
              <a:ext cx="194040" cy="39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543680" y="2553640"/>
                <a:ext cx="22968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14:cNvPr>
              <p14:cNvContentPartPr/>
              <p14:nvPr/>
            </p14:nvContentPartPr>
            <p14:xfrm>
              <a:off x="4886760" y="2491360"/>
              <a:ext cx="293040" cy="322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868760" y="2473720"/>
                <a:ext cx="32868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14:cNvPr>
              <p14:cNvContentPartPr/>
              <p14:nvPr/>
            </p14:nvContentPartPr>
            <p14:xfrm>
              <a:off x="5290320" y="2519080"/>
              <a:ext cx="450000" cy="2473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272666" y="2501440"/>
                <a:ext cx="485669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14:cNvPr>
              <p14:cNvContentPartPr/>
              <p14:nvPr/>
            </p14:nvContentPartPr>
            <p14:xfrm>
              <a:off x="5862000" y="2476600"/>
              <a:ext cx="680400" cy="358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44000" y="2458600"/>
                <a:ext cx="71604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14:cNvPr>
              <p14:cNvContentPartPr/>
              <p14:nvPr/>
            </p14:nvContentPartPr>
            <p14:xfrm>
              <a:off x="6725640" y="2580280"/>
              <a:ext cx="141480" cy="10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707640" y="2562640"/>
                <a:ext cx="177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14:cNvPr>
              <p14:cNvContentPartPr/>
              <p14:nvPr/>
            </p14:nvContentPartPr>
            <p14:xfrm>
              <a:off x="6705120" y="2630680"/>
              <a:ext cx="18540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687480" y="2612680"/>
                <a:ext cx="2210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14:cNvPr>
              <p14:cNvContentPartPr/>
              <p14:nvPr/>
            </p14:nvContentPartPr>
            <p14:xfrm>
              <a:off x="7020120" y="2384440"/>
              <a:ext cx="964440" cy="338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002480" y="2366440"/>
                <a:ext cx="100008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7E83835-5F08-444C-B8D9-F8CBB577E60B}"/>
                  </a:ext>
                </a:extLst>
              </p14:cNvPr>
              <p14:cNvContentPartPr/>
              <p14:nvPr/>
            </p14:nvContentPartPr>
            <p14:xfrm>
              <a:off x="3488160" y="3162040"/>
              <a:ext cx="841320" cy="2854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7E83835-5F08-444C-B8D9-F8CBB577E60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470160" y="3144063"/>
                <a:ext cx="876960" cy="3210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D1C65B8-D1A6-44EA-A47E-2BD50A6BBF3D}"/>
                  </a:ext>
                </a:extLst>
              </p14:cNvPr>
              <p14:cNvContentPartPr/>
              <p14:nvPr/>
            </p14:nvContentPartPr>
            <p14:xfrm>
              <a:off x="5867760" y="3058000"/>
              <a:ext cx="990360" cy="246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D1C65B8-D1A6-44EA-A47E-2BD50A6BBF3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850120" y="3040000"/>
                <a:ext cx="10260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DD72054-6288-411D-AF4F-FAACAD8A9337}"/>
                  </a:ext>
                </a:extLst>
              </p14:cNvPr>
              <p14:cNvContentPartPr/>
              <p14:nvPr/>
            </p14:nvContentPartPr>
            <p14:xfrm>
              <a:off x="5282760" y="3115600"/>
              <a:ext cx="397800" cy="231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DD72054-6288-411D-AF4F-FAACAD8A933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265120" y="3097600"/>
                <a:ext cx="433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100664C6-388B-4B65-B511-B53E18D56267}"/>
                  </a:ext>
                </a:extLst>
              </p14:cNvPr>
              <p14:cNvContentPartPr/>
              <p14:nvPr/>
            </p14:nvContentPartPr>
            <p14:xfrm>
              <a:off x="4744200" y="3117040"/>
              <a:ext cx="450000" cy="2368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100664C6-388B-4B65-B511-B53E18D5626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726200" y="3099400"/>
                <a:ext cx="4856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C8B0136-BE13-4748-993E-AB1A5BE57713}"/>
                  </a:ext>
                </a:extLst>
              </p14:cNvPr>
              <p14:cNvContentPartPr/>
              <p14:nvPr/>
            </p14:nvContentPartPr>
            <p14:xfrm>
              <a:off x="7497840" y="2965120"/>
              <a:ext cx="405720" cy="2595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C8B0136-BE13-4748-993E-AB1A5BE5771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479824" y="2947120"/>
                <a:ext cx="441392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731CEAD-C625-4E97-B9DF-C93DB908C302}"/>
                  </a:ext>
                </a:extLst>
              </p14:cNvPr>
              <p14:cNvContentPartPr/>
              <p14:nvPr/>
            </p14:nvContentPartPr>
            <p14:xfrm>
              <a:off x="7175280" y="2966560"/>
              <a:ext cx="171360" cy="389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731CEAD-C625-4E97-B9DF-C93DB908C30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157280" y="2948560"/>
                <a:ext cx="20700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92CFB4E-A7D3-45E0-AA50-5517E7157AEF}"/>
                  </a:ext>
                </a:extLst>
              </p14:cNvPr>
              <p14:cNvContentPartPr/>
              <p14:nvPr/>
            </p14:nvContentPartPr>
            <p14:xfrm>
              <a:off x="8066640" y="2838040"/>
              <a:ext cx="924120" cy="3790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92CFB4E-A7D3-45E0-AA50-5517E7157AE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048640" y="2820040"/>
                <a:ext cx="959760" cy="414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89037206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14:cNvPr>
              <p14:cNvContentPartPr/>
              <p14:nvPr/>
            </p14:nvContentPartPr>
            <p14:xfrm>
              <a:off x="2892000" y="112840"/>
              <a:ext cx="2535840" cy="416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74000" y="95200"/>
                <a:ext cx="2571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14:cNvPr>
              <p14:cNvContentPartPr/>
              <p14:nvPr/>
            </p14:nvContentPartPr>
            <p14:xfrm>
              <a:off x="5688840" y="164320"/>
              <a:ext cx="277920" cy="47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0" y="146320"/>
                <a:ext cx="3135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14:cNvPr>
              <p14:cNvContentPartPr/>
              <p14:nvPr/>
            </p14:nvContentPartPr>
            <p14:xfrm>
              <a:off x="6278520" y="253960"/>
              <a:ext cx="1659960" cy="37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76" y="235960"/>
                <a:ext cx="1695608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14:cNvPr>
              <p14:cNvContentPartPr/>
              <p14:nvPr/>
            </p14:nvContentPartPr>
            <p14:xfrm>
              <a:off x="527880" y="102760"/>
              <a:ext cx="2052720" cy="59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09880" y="85120"/>
                <a:ext cx="208836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14:cNvPr>
              <p14:cNvContentPartPr/>
              <p14:nvPr/>
            </p14:nvContentPartPr>
            <p14:xfrm>
              <a:off x="4477800" y="719080"/>
              <a:ext cx="96480" cy="124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60160" y="701440"/>
                <a:ext cx="132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14:cNvPr>
              <p14:cNvContentPartPr/>
              <p14:nvPr/>
            </p14:nvContentPartPr>
            <p14:xfrm>
              <a:off x="5282400" y="719800"/>
              <a:ext cx="114120" cy="14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64760" y="702160"/>
                <a:ext cx="1497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14:cNvPr>
              <p14:cNvContentPartPr/>
              <p14:nvPr/>
            </p14:nvContentPartPr>
            <p14:xfrm>
              <a:off x="4825560" y="588760"/>
              <a:ext cx="358200" cy="269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07920" y="571120"/>
                <a:ext cx="3938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14:cNvPr>
              <p14:cNvContentPartPr/>
              <p14:nvPr/>
            </p14:nvContentPartPr>
            <p14:xfrm>
              <a:off x="3800280" y="588760"/>
              <a:ext cx="568440" cy="315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82640" y="571120"/>
                <a:ext cx="604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14:cNvPr>
              <p14:cNvContentPartPr/>
              <p14:nvPr/>
            </p14:nvContentPartPr>
            <p14:xfrm>
              <a:off x="2896320" y="583720"/>
              <a:ext cx="740160" cy="53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78680" y="565720"/>
                <a:ext cx="775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14:cNvPr>
              <p14:cNvContentPartPr/>
              <p14:nvPr/>
            </p14:nvContentPartPr>
            <p14:xfrm>
              <a:off x="5628000" y="593800"/>
              <a:ext cx="161640" cy="48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10360" y="575800"/>
                <a:ext cx="1972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14:cNvPr>
              <p14:cNvContentPartPr/>
              <p14:nvPr/>
            </p14:nvContentPartPr>
            <p14:xfrm>
              <a:off x="5887200" y="746800"/>
              <a:ext cx="483840" cy="15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69200" y="728800"/>
                <a:ext cx="5194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14:cNvPr>
              <p14:cNvContentPartPr/>
              <p14:nvPr/>
            </p14:nvContentPartPr>
            <p14:xfrm>
              <a:off x="6650040" y="609280"/>
              <a:ext cx="5040" cy="14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32040" y="591280"/>
                <a:ext cx="406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14:cNvPr>
              <p14:cNvContentPartPr/>
              <p14:nvPr/>
            </p14:nvContentPartPr>
            <p14:xfrm>
              <a:off x="6593520" y="720880"/>
              <a:ext cx="142200" cy="206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75565" y="702880"/>
                <a:ext cx="17775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14:cNvPr>
              <p14:cNvContentPartPr/>
              <p14:nvPr/>
            </p14:nvContentPartPr>
            <p14:xfrm>
              <a:off x="6807000" y="172600"/>
              <a:ext cx="2072880" cy="753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9360" y="154600"/>
                <a:ext cx="210852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14:cNvPr>
              <p14:cNvContentPartPr/>
              <p14:nvPr/>
            </p14:nvContentPartPr>
            <p14:xfrm>
              <a:off x="1693560" y="2580280"/>
              <a:ext cx="64080" cy="57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675920" y="2562280"/>
                <a:ext cx="997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14:cNvPr>
              <p14:cNvContentPartPr/>
              <p14:nvPr/>
            </p14:nvContentPartPr>
            <p14:xfrm>
              <a:off x="1503120" y="2712400"/>
              <a:ext cx="71640" cy="39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120" y="2694400"/>
                <a:ext cx="1072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14:cNvPr>
              <p14:cNvContentPartPr/>
              <p14:nvPr/>
            </p14:nvContentPartPr>
            <p14:xfrm>
              <a:off x="1331760" y="2824000"/>
              <a:ext cx="39960" cy="1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13760" y="2806360"/>
                <a:ext cx="7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14:cNvPr>
              <p14:cNvContentPartPr/>
              <p14:nvPr/>
            </p14:nvContentPartPr>
            <p14:xfrm>
              <a:off x="1207560" y="2885200"/>
              <a:ext cx="6264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9920" y="2867200"/>
                <a:ext cx="98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14:cNvPr>
              <p14:cNvContentPartPr/>
              <p14:nvPr/>
            </p14:nvContentPartPr>
            <p14:xfrm>
              <a:off x="374520" y="1198600"/>
              <a:ext cx="661680" cy="193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80" y="1180600"/>
                <a:ext cx="697320" cy="19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14:cNvPr>
              <p14:cNvContentPartPr/>
              <p14:nvPr/>
            </p14:nvContentPartPr>
            <p14:xfrm>
              <a:off x="876360" y="1558240"/>
              <a:ext cx="2070000" cy="145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58717" y="1540244"/>
                <a:ext cx="2105646" cy="14882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14:cNvPr>
              <p14:cNvContentPartPr/>
              <p14:nvPr/>
            </p14:nvContentPartPr>
            <p14:xfrm>
              <a:off x="1320600" y="1168360"/>
              <a:ext cx="2403360" cy="1376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02600" y="1150365"/>
                <a:ext cx="2439000" cy="1412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14:cNvPr>
              <p14:cNvContentPartPr/>
              <p14:nvPr/>
            </p14:nvContentPartPr>
            <p14:xfrm>
              <a:off x="2915400" y="2255200"/>
              <a:ext cx="621360" cy="819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97760" y="2237560"/>
                <a:ext cx="657000" cy="85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14:cNvPr>
              <p14:cNvContentPartPr/>
              <p14:nvPr/>
            </p14:nvContentPartPr>
            <p14:xfrm>
              <a:off x="4368720" y="1126960"/>
              <a:ext cx="301320" cy="31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50720" y="1109320"/>
                <a:ext cx="336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14:cNvPr>
              <p14:cNvContentPartPr/>
              <p14:nvPr/>
            </p14:nvContentPartPr>
            <p14:xfrm>
              <a:off x="4805400" y="1259440"/>
              <a:ext cx="1605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87400" y="1241440"/>
                <a:ext cx="196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14:cNvPr>
              <p14:cNvContentPartPr/>
              <p14:nvPr/>
            </p14:nvContentPartPr>
            <p14:xfrm>
              <a:off x="4815480" y="1322800"/>
              <a:ext cx="129960" cy="18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797840" y="1304800"/>
                <a:ext cx="16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14:cNvPr>
              <p14:cNvContentPartPr/>
              <p14:nvPr/>
            </p14:nvContentPartPr>
            <p14:xfrm>
              <a:off x="6278520" y="1086640"/>
              <a:ext cx="435960" cy="265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260880" y="1068976"/>
                <a:ext cx="471600" cy="3010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14:cNvPr>
              <p14:cNvContentPartPr/>
              <p14:nvPr/>
            </p14:nvContentPartPr>
            <p14:xfrm>
              <a:off x="5089800" y="1068640"/>
              <a:ext cx="1076040" cy="333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71800" y="1051000"/>
                <a:ext cx="11116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14:cNvPr>
              <p14:cNvContentPartPr/>
              <p14:nvPr/>
            </p14:nvContentPartPr>
            <p14:xfrm>
              <a:off x="6999960" y="1132000"/>
              <a:ext cx="591840" cy="201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81960" y="1114360"/>
                <a:ext cx="6274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14:cNvPr>
              <p14:cNvContentPartPr/>
              <p14:nvPr/>
            </p14:nvContentPartPr>
            <p14:xfrm>
              <a:off x="4414080" y="1574440"/>
              <a:ext cx="170640" cy="27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96080" y="1556800"/>
                <a:ext cx="20628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14:cNvPr>
              <p14:cNvContentPartPr/>
              <p14:nvPr/>
            </p14:nvContentPartPr>
            <p14:xfrm>
              <a:off x="4744200" y="1696120"/>
              <a:ext cx="14364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26200" y="167848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14:cNvPr>
              <p14:cNvContentPartPr/>
              <p14:nvPr/>
            </p14:nvContentPartPr>
            <p14:xfrm>
              <a:off x="4744200" y="1767760"/>
              <a:ext cx="128160" cy="1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726200" y="1750120"/>
                <a:ext cx="163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14:cNvPr>
              <p14:cNvContentPartPr/>
              <p14:nvPr/>
            </p14:nvContentPartPr>
            <p14:xfrm>
              <a:off x="5039040" y="1548520"/>
              <a:ext cx="297000" cy="270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21400" y="1530880"/>
                <a:ext cx="3326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14:cNvPr>
              <p14:cNvContentPartPr/>
              <p14:nvPr/>
            </p14:nvContentPartPr>
            <p14:xfrm>
              <a:off x="5455200" y="1452400"/>
              <a:ext cx="1212120" cy="364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37205" y="1434400"/>
                <a:ext cx="1247749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14:cNvPr>
              <p14:cNvContentPartPr/>
              <p14:nvPr/>
            </p14:nvContentPartPr>
            <p14:xfrm>
              <a:off x="6908520" y="1438360"/>
              <a:ext cx="121248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90520" y="1420701"/>
                <a:ext cx="1248120" cy="3755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14:cNvPr>
              <p14:cNvContentPartPr/>
              <p14:nvPr/>
            </p14:nvContentPartPr>
            <p14:xfrm>
              <a:off x="8341320" y="1400920"/>
              <a:ext cx="386640" cy="286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23320" y="1383280"/>
                <a:ext cx="42228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14:cNvPr>
              <p14:cNvContentPartPr/>
              <p14:nvPr/>
            </p14:nvContentPartPr>
            <p14:xfrm>
              <a:off x="4256400" y="1960360"/>
              <a:ext cx="339480" cy="259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38760" y="1942720"/>
                <a:ext cx="3751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14:cNvPr>
              <p14:cNvContentPartPr/>
              <p14:nvPr/>
            </p14:nvContentPartPr>
            <p14:xfrm>
              <a:off x="5064960" y="2062240"/>
              <a:ext cx="136080" cy="205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046960" y="2044240"/>
                <a:ext cx="17172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14:cNvPr>
              <p14:cNvContentPartPr/>
              <p14:nvPr/>
            </p14:nvContentPartPr>
            <p14:xfrm>
              <a:off x="5316600" y="2061520"/>
              <a:ext cx="179280" cy="145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298600" y="2043520"/>
                <a:ext cx="2149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14:cNvPr>
              <p14:cNvContentPartPr/>
              <p14:nvPr/>
            </p14:nvContentPartPr>
            <p14:xfrm>
              <a:off x="5541960" y="2041720"/>
              <a:ext cx="127440" cy="186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23960" y="2024080"/>
                <a:ext cx="1630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14:cNvPr>
              <p14:cNvContentPartPr/>
              <p14:nvPr/>
            </p14:nvContentPartPr>
            <p14:xfrm>
              <a:off x="5778120" y="2039920"/>
              <a:ext cx="207720" cy="198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760120" y="2021920"/>
                <a:ext cx="2433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14:cNvPr>
              <p14:cNvContentPartPr/>
              <p14:nvPr/>
            </p14:nvContentPartPr>
            <p14:xfrm>
              <a:off x="5750400" y="2127040"/>
              <a:ext cx="313920" cy="47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732400" y="2109400"/>
                <a:ext cx="3495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14:cNvPr>
              <p14:cNvContentPartPr/>
              <p14:nvPr/>
            </p14:nvContentPartPr>
            <p14:xfrm>
              <a:off x="6166920" y="2129200"/>
              <a:ext cx="174960" cy="4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148920" y="2111560"/>
                <a:ext cx="2106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14:cNvPr>
              <p14:cNvContentPartPr/>
              <p14:nvPr/>
            </p14:nvContentPartPr>
            <p14:xfrm>
              <a:off x="6177000" y="2203360"/>
              <a:ext cx="186120" cy="21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159000" y="2185720"/>
                <a:ext cx="221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14:cNvPr>
              <p14:cNvContentPartPr/>
              <p14:nvPr/>
            </p14:nvContentPartPr>
            <p14:xfrm>
              <a:off x="6166920" y="1991320"/>
              <a:ext cx="242280" cy="51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48920" y="1973680"/>
                <a:ext cx="27792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14:cNvPr>
              <p14:cNvContentPartPr/>
              <p14:nvPr/>
            </p14:nvContentPartPr>
            <p14:xfrm>
              <a:off x="6569040" y="1950280"/>
              <a:ext cx="14400" cy="2743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551040" y="1932640"/>
                <a:ext cx="500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14:cNvPr>
              <p14:cNvContentPartPr/>
              <p14:nvPr/>
            </p14:nvContentPartPr>
            <p14:xfrm>
              <a:off x="6684960" y="2092120"/>
              <a:ext cx="171000" cy="11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666960" y="2074480"/>
                <a:ext cx="206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14:cNvPr>
              <p14:cNvContentPartPr/>
              <p14:nvPr/>
            </p14:nvContentPartPr>
            <p14:xfrm>
              <a:off x="7001400" y="1881880"/>
              <a:ext cx="303120" cy="230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83760" y="1864240"/>
                <a:ext cx="3387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14:cNvPr>
              <p14:cNvContentPartPr/>
              <p14:nvPr/>
            </p14:nvContentPartPr>
            <p14:xfrm>
              <a:off x="6999960" y="1971880"/>
              <a:ext cx="279720" cy="59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981960" y="1954240"/>
                <a:ext cx="31536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14:cNvPr>
              <p14:cNvContentPartPr/>
              <p14:nvPr/>
            </p14:nvContentPartPr>
            <p14:xfrm>
              <a:off x="7386240" y="1841560"/>
              <a:ext cx="147240" cy="103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368240" y="1823560"/>
                <a:ext cx="18288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14:cNvPr>
              <p14:cNvContentPartPr/>
              <p14:nvPr/>
            </p14:nvContentPartPr>
            <p14:xfrm>
              <a:off x="7030560" y="2112280"/>
              <a:ext cx="484920" cy="23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012560" y="2094640"/>
                <a:ext cx="5205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14:cNvPr>
              <p14:cNvContentPartPr/>
              <p14:nvPr/>
            </p14:nvContentPartPr>
            <p14:xfrm>
              <a:off x="7162680" y="2159440"/>
              <a:ext cx="183960" cy="138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144680" y="2141440"/>
                <a:ext cx="2196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14:cNvPr>
              <p14:cNvContentPartPr/>
              <p14:nvPr/>
            </p14:nvContentPartPr>
            <p14:xfrm>
              <a:off x="7914000" y="1930120"/>
              <a:ext cx="309600" cy="28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96360" y="1912120"/>
                <a:ext cx="345240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14:cNvPr>
              <p14:cNvContentPartPr/>
              <p14:nvPr/>
            </p14:nvContentPartPr>
            <p14:xfrm>
              <a:off x="4244160" y="2497840"/>
              <a:ext cx="177120" cy="33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226520" y="2479840"/>
                <a:ext cx="21276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14:cNvPr>
              <p14:cNvContentPartPr/>
              <p14:nvPr/>
            </p14:nvContentPartPr>
            <p14:xfrm>
              <a:off x="4551240" y="2702320"/>
              <a:ext cx="16344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533600" y="2684320"/>
                <a:ext cx="199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14:cNvPr>
              <p14:cNvContentPartPr/>
              <p14:nvPr/>
            </p14:nvContentPartPr>
            <p14:xfrm>
              <a:off x="4581840" y="2763880"/>
              <a:ext cx="153000" cy="14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63840" y="2745880"/>
                <a:ext cx="1886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14:cNvPr>
              <p14:cNvContentPartPr/>
              <p14:nvPr/>
            </p14:nvContentPartPr>
            <p14:xfrm>
              <a:off x="4561320" y="2571640"/>
              <a:ext cx="194040" cy="39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543680" y="2553640"/>
                <a:ext cx="22968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14:cNvPr>
              <p14:cNvContentPartPr/>
              <p14:nvPr/>
            </p14:nvContentPartPr>
            <p14:xfrm>
              <a:off x="4886760" y="2491360"/>
              <a:ext cx="293040" cy="322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868760" y="2473720"/>
                <a:ext cx="32868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14:cNvPr>
              <p14:cNvContentPartPr/>
              <p14:nvPr/>
            </p14:nvContentPartPr>
            <p14:xfrm>
              <a:off x="5290320" y="2519080"/>
              <a:ext cx="450000" cy="2473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272666" y="2501440"/>
                <a:ext cx="485669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14:cNvPr>
              <p14:cNvContentPartPr/>
              <p14:nvPr/>
            </p14:nvContentPartPr>
            <p14:xfrm>
              <a:off x="5862000" y="2476600"/>
              <a:ext cx="680400" cy="358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44000" y="2458600"/>
                <a:ext cx="71604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14:cNvPr>
              <p14:cNvContentPartPr/>
              <p14:nvPr/>
            </p14:nvContentPartPr>
            <p14:xfrm>
              <a:off x="6725640" y="2580280"/>
              <a:ext cx="141480" cy="10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707640" y="2562640"/>
                <a:ext cx="177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14:cNvPr>
              <p14:cNvContentPartPr/>
              <p14:nvPr/>
            </p14:nvContentPartPr>
            <p14:xfrm>
              <a:off x="6705120" y="2630680"/>
              <a:ext cx="18540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687480" y="2612680"/>
                <a:ext cx="2210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14:cNvPr>
              <p14:cNvContentPartPr/>
              <p14:nvPr/>
            </p14:nvContentPartPr>
            <p14:xfrm>
              <a:off x="7020120" y="2384440"/>
              <a:ext cx="964440" cy="338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002480" y="2366440"/>
                <a:ext cx="100008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7E83835-5F08-444C-B8D9-F8CBB577E60B}"/>
                  </a:ext>
                </a:extLst>
              </p14:cNvPr>
              <p14:cNvContentPartPr/>
              <p14:nvPr/>
            </p14:nvContentPartPr>
            <p14:xfrm>
              <a:off x="3488160" y="3162040"/>
              <a:ext cx="841320" cy="2854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7E83835-5F08-444C-B8D9-F8CBB577E60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470160" y="3144063"/>
                <a:ext cx="876960" cy="3210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D1C65B8-D1A6-44EA-A47E-2BD50A6BBF3D}"/>
                  </a:ext>
                </a:extLst>
              </p14:cNvPr>
              <p14:cNvContentPartPr/>
              <p14:nvPr/>
            </p14:nvContentPartPr>
            <p14:xfrm>
              <a:off x="5867760" y="3058000"/>
              <a:ext cx="990360" cy="246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D1C65B8-D1A6-44EA-A47E-2BD50A6BBF3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850120" y="3040000"/>
                <a:ext cx="10260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DD72054-6288-411D-AF4F-FAACAD8A9337}"/>
                  </a:ext>
                </a:extLst>
              </p14:cNvPr>
              <p14:cNvContentPartPr/>
              <p14:nvPr/>
            </p14:nvContentPartPr>
            <p14:xfrm>
              <a:off x="5282760" y="3115600"/>
              <a:ext cx="397800" cy="231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DD72054-6288-411D-AF4F-FAACAD8A933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265120" y="3097600"/>
                <a:ext cx="433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100664C6-388B-4B65-B511-B53E18D56267}"/>
                  </a:ext>
                </a:extLst>
              </p14:cNvPr>
              <p14:cNvContentPartPr/>
              <p14:nvPr/>
            </p14:nvContentPartPr>
            <p14:xfrm>
              <a:off x="4744200" y="3117040"/>
              <a:ext cx="450000" cy="2368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100664C6-388B-4B65-B511-B53E18D5626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726200" y="3099400"/>
                <a:ext cx="4856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C8B0136-BE13-4748-993E-AB1A5BE57713}"/>
                  </a:ext>
                </a:extLst>
              </p14:cNvPr>
              <p14:cNvContentPartPr/>
              <p14:nvPr/>
            </p14:nvContentPartPr>
            <p14:xfrm>
              <a:off x="7497840" y="2965120"/>
              <a:ext cx="405720" cy="2595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C8B0136-BE13-4748-993E-AB1A5BE5771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479824" y="2947120"/>
                <a:ext cx="441392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731CEAD-C625-4E97-B9DF-C93DB908C302}"/>
                  </a:ext>
                </a:extLst>
              </p14:cNvPr>
              <p14:cNvContentPartPr/>
              <p14:nvPr/>
            </p14:nvContentPartPr>
            <p14:xfrm>
              <a:off x="7175280" y="2966560"/>
              <a:ext cx="171360" cy="389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731CEAD-C625-4E97-B9DF-C93DB908C30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157280" y="2948560"/>
                <a:ext cx="20700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92CFB4E-A7D3-45E0-AA50-5517E7157AEF}"/>
                  </a:ext>
                </a:extLst>
              </p14:cNvPr>
              <p14:cNvContentPartPr/>
              <p14:nvPr/>
            </p14:nvContentPartPr>
            <p14:xfrm>
              <a:off x="8066640" y="2838040"/>
              <a:ext cx="924120" cy="3790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92CFB4E-A7D3-45E0-AA50-5517E7157AE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048640" y="2820040"/>
                <a:ext cx="95976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7BA73F3-6AB1-4F93-A4DB-9E55223E55E8}"/>
                  </a:ext>
                </a:extLst>
              </p14:cNvPr>
              <p14:cNvContentPartPr/>
              <p14:nvPr/>
            </p14:nvContentPartPr>
            <p14:xfrm>
              <a:off x="316920" y="3657400"/>
              <a:ext cx="295560" cy="3254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7BA73F3-6AB1-4F93-A4DB-9E55223E55E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98920" y="3639400"/>
                <a:ext cx="33120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DBB1FE3-C556-4002-BA2F-AD677CBDEB5E}"/>
                  </a:ext>
                </a:extLst>
              </p14:cNvPr>
              <p14:cNvContentPartPr/>
              <p14:nvPr/>
            </p14:nvContentPartPr>
            <p14:xfrm>
              <a:off x="891480" y="3720760"/>
              <a:ext cx="165960" cy="2757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DBB1FE3-C556-4002-BA2F-AD677CBDEB5E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873480" y="3703120"/>
                <a:ext cx="2016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B91C036-D2EE-4D96-AC47-0FFF769DDAB8}"/>
                  </a:ext>
                </a:extLst>
              </p14:cNvPr>
              <p14:cNvContentPartPr/>
              <p14:nvPr/>
            </p14:nvContentPartPr>
            <p14:xfrm>
              <a:off x="1188480" y="3596200"/>
              <a:ext cx="1240920" cy="552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B91C036-D2EE-4D96-AC47-0FFF769DDAB8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170485" y="3578560"/>
                <a:ext cx="1276550" cy="587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12350443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53506</TotalTime>
  <Words>185</Words>
  <Application>Microsoft Office PowerPoint</Application>
  <PresentationFormat>On-screen Show (4:3)</PresentationFormat>
  <Paragraphs>185</Paragraphs>
  <Slides>185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185</vt:i4>
      </vt:variant>
    </vt:vector>
  </HeadingPairs>
  <TitlesOfParts>
    <vt:vector size="190" baseType="lpstr">
      <vt:lpstr>Arial</vt:lpstr>
      <vt:lpstr>Calibri</vt:lpstr>
      <vt:lpstr>Times New Roman</vt:lpstr>
      <vt:lpstr>Office Theme</vt:lpstr>
      <vt:lpstr>Custom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Mooser</dc:creator>
  <cp:lastModifiedBy>Michael Dugger</cp:lastModifiedBy>
  <cp:revision>356</cp:revision>
  <dcterms:created xsi:type="dcterms:W3CDTF">2010-09-30T20:09:09Z</dcterms:created>
  <dcterms:modified xsi:type="dcterms:W3CDTF">2020-11-25T17:11:22Z</dcterms:modified>
</cp:coreProperties>
</file>